
<file path=[Content_Types].xml><?xml version="1.0" encoding="utf-8"?>
<Types xmlns="http://schemas.openxmlformats.org/package/2006/content-types">
  <Default Extension="jpeg" ContentType="image/jpeg"/>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media/image1.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2"/>
  </p:notesMasterIdLst>
  <p:sldIdLst>
    <p:sldId id="315" r:id="rId3"/>
    <p:sldId id="263" r:id="rId4"/>
    <p:sldId id="271" r:id="rId5"/>
    <p:sldId id="272" r:id="rId6"/>
    <p:sldId id="318" r:id="rId7"/>
    <p:sldId id="293" r:id="rId8"/>
    <p:sldId id="297" r:id="rId9"/>
    <p:sldId id="321" r:id="rId10"/>
    <p:sldId id="317" r:id="rId11"/>
    <p:sldId id="320" r:id="rId13"/>
    <p:sldId id="323" r:id="rId14"/>
    <p:sldId id="322" r:id="rId15"/>
    <p:sldId id="324" r:id="rId16"/>
    <p:sldId id="325" r:id="rId17"/>
  </p:sldIdLst>
  <p:sldSz cx="12192000" cy="6858000"/>
  <p:notesSz cx="6858000" cy="9144000"/>
  <p:custDataLst>
    <p:tags r:id="rId21"/>
  </p:custDataLst>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F4041"/>
    <a:srgbClr val="FF66CC"/>
    <a:srgbClr val="00FFCC"/>
    <a:srgbClr val="0099CC"/>
    <a:srgbClr val="00CCFF"/>
    <a:srgbClr val="FF3399"/>
    <a:srgbClr val="33CCFF"/>
    <a:srgbClr val="CC660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544" autoAdjust="0"/>
    <p:restoredTop sz="94660"/>
  </p:normalViewPr>
  <p:slideViewPr>
    <p:cSldViewPr snapToGrid="0">
      <p:cViewPr varScale="1">
        <p:scale>
          <a:sx n="99" d="100"/>
          <a:sy n="99" d="100"/>
        </p:scale>
        <p:origin x="78" y="21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 Type="http://schemas.openxmlformats.org/officeDocument/2006/relationships/slide" Target="slides/slide2.xml"/><Relationship Id="rId3" Type="http://schemas.openxmlformats.org/officeDocument/2006/relationships/slide" Target="slides/slide1.xml"/><Relationship Id="rId21" Type="http://schemas.openxmlformats.org/officeDocument/2006/relationships/tags" Target="tags/tag1.xml"/><Relationship Id="rId20" Type="http://schemas.openxmlformats.org/officeDocument/2006/relationships/tableStyles" Target="tableStyles.xml"/><Relationship Id="rId2" Type="http://schemas.openxmlformats.org/officeDocument/2006/relationships/theme" Target="theme/theme1.xml"/><Relationship Id="rId19" Type="http://schemas.openxmlformats.org/officeDocument/2006/relationships/viewProps" Target="viewProps.xml"/><Relationship Id="rId18" Type="http://schemas.openxmlformats.org/officeDocument/2006/relationships/presProps" Target="presProps.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notesMaster" Target="notesMasters/notesMaster1.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E16FB74-0120-4B71-9ABA-4457A2032A26}" type="datetimeFigureOut">
              <a:rPr lang="id-ID" smtClean="0"/>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B78B24-29C9-42F0-A7B6-641E70CFE926}" type="slidenum">
              <a:rPr lang="id-ID" smtClean="0"/>
            </a:fld>
            <a:endParaRPr lang="id-ID"/>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p:spPr>
        <p:txBody>
          <a:bodyPr/>
          <a:lstStyle/>
          <a:p>
            <a:endParaRPr lang="id-ID"/>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3"/>
          <p:cNvSpPr>
            <a:spLocks noGrp="1"/>
          </p:cNvSpPr>
          <p:nvPr>
            <p:ph type="pic" sz="quarter" idx="13"/>
          </p:nvPr>
        </p:nvSpPr>
        <p:spPr>
          <a:xfrm>
            <a:off x="5760162" y="676900"/>
            <a:ext cx="3084287" cy="5562598"/>
          </a:xfrm>
          <a:noFill/>
        </p:spPr>
      </p:sp>
      <p:sp>
        <p:nvSpPr>
          <p:cNvPr id="9" name="Picture Placeholder 1"/>
          <p:cNvSpPr>
            <a:spLocks noGrp="1"/>
          </p:cNvSpPr>
          <p:nvPr>
            <p:ph type="pic" sz="quarter" idx="14"/>
          </p:nvPr>
        </p:nvSpPr>
        <p:spPr>
          <a:xfrm>
            <a:off x="8470900" y="-1"/>
            <a:ext cx="3372757" cy="4114800"/>
          </a:xfrm>
        </p:spPr>
      </p:sp>
      <p:sp>
        <p:nvSpPr>
          <p:cNvPr id="10" name="Picture Placeholder 2"/>
          <p:cNvSpPr>
            <a:spLocks noGrp="1"/>
          </p:cNvSpPr>
          <p:nvPr>
            <p:ph type="pic" sz="quarter" idx="15"/>
          </p:nvPr>
        </p:nvSpPr>
        <p:spPr>
          <a:xfrm>
            <a:off x="8470900" y="4542971"/>
            <a:ext cx="3372757" cy="2315028"/>
          </a:xfrm>
        </p:spPr>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6" name="Picture Placeholder 27"/>
          <p:cNvSpPr>
            <a:spLocks noGrp="1"/>
          </p:cNvSpPr>
          <p:nvPr>
            <p:ph type="pic" sz="quarter" idx="19"/>
          </p:nvPr>
        </p:nvSpPr>
        <p:spPr>
          <a:xfrm>
            <a:off x="3433716" y="-9428"/>
            <a:ext cx="3433712" cy="3433714"/>
          </a:xfrm>
        </p:spPr>
      </p:sp>
      <p:sp>
        <p:nvSpPr>
          <p:cNvPr id="7" name="Picture Placeholder 28"/>
          <p:cNvSpPr>
            <a:spLocks noGrp="1"/>
          </p:cNvSpPr>
          <p:nvPr>
            <p:ph type="pic" sz="quarter" idx="21"/>
          </p:nvPr>
        </p:nvSpPr>
        <p:spPr>
          <a:xfrm>
            <a:off x="4" y="3424286"/>
            <a:ext cx="3433712" cy="3433714"/>
          </a:xfrm>
        </p:spPr>
      </p:sp>
      <p:sp>
        <p:nvSpPr>
          <p:cNvPr id="8" name="Picture Placeholder 29"/>
          <p:cNvSpPr>
            <a:spLocks noGrp="1"/>
          </p:cNvSpPr>
          <p:nvPr>
            <p:ph type="pic" sz="quarter" idx="18"/>
          </p:nvPr>
        </p:nvSpPr>
        <p:spPr>
          <a:xfrm>
            <a:off x="0" y="-9429"/>
            <a:ext cx="3433712" cy="3433714"/>
          </a:xfrm>
        </p:spPr>
      </p:sp>
      <p:sp>
        <p:nvSpPr>
          <p:cNvPr id="9" name="Picture Placeholder 30"/>
          <p:cNvSpPr>
            <a:spLocks noGrp="1"/>
          </p:cNvSpPr>
          <p:nvPr>
            <p:ph type="pic" sz="quarter" idx="20"/>
          </p:nvPr>
        </p:nvSpPr>
        <p:spPr>
          <a:xfrm>
            <a:off x="3433713" y="3424286"/>
            <a:ext cx="3433712" cy="3433714"/>
          </a:xfrm>
        </p:spPr>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6" name="Picture Placeholder 3"/>
          <p:cNvSpPr>
            <a:spLocks noGrp="1"/>
          </p:cNvSpPr>
          <p:nvPr>
            <p:ph type="pic" sz="quarter" idx="15"/>
          </p:nvPr>
        </p:nvSpPr>
        <p:spPr>
          <a:xfrm>
            <a:off x="0" y="3544479"/>
            <a:ext cx="4669410" cy="3313521"/>
          </a:xfrm>
        </p:spPr>
      </p:sp>
      <p:sp>
        <p:nvSpPr>
          <p:cNvPr id="7" name="Picture Placeholder 4"/>
          <p:cNvSpPr>
            <a:spLocks noGrp="1"/>
          </p:cNvSpPr>
          <p:nvPr>
            <p:ph type="pic" sz="quarter" idx="14"/>
          </p:nvPr>
        </p:nvSpPr>
        <p:spPr>
          <a:xfrm>
            <a:off x="0" y="0"/>
            <a:ext cx="4669410" cy="3544479"/>
          </a:xfrm>
        </p:spPr>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9" name="Picture Placeholder 8"/>
          <p:cNvSpPr>
            <a:spLocks noGrp="1"/>
          </p:cNvSpPr>
          <p:nvPr>
            <p:ph type="pic" sz="quarter" idx="13"/>
          </p:nvPr>
        </p:nvSpPr>
        <p:spPr>
          <a:xfrm>
            <a:off x="4737100" y="0"/>
            <a:ext cx="6388100" cy="6858000"/>
          </a:xfrm>
          <a:custGeom>
            <a:avLst/>
            <a:gdLst>
              <a:gd name="connsiteX0" fmla="*/ 3149844 w 6388100"/>
              <a:gd name="connsiteY0" fmla="*/ 0 h 6858000"/>
              <a:gd name="connsiteX1" fmla="*/ 6388100 w 6388100"/>
              <a:gd name="connsiteY1" fmla="*/ 0 h 6858000"/>
              <a:gd name="connsiteX2" fmla="*/ 3238256 w 6388100"/>
              <a:gd name="connsiteY2" fmla="*/ 6858000 h 6858000"/>
              <a:gd name="connsiteX3" fmla="*/ 0 w 63881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388100" h="6858000">
                <a:moveTo>
                  <a:pt x="3149844" y="0"/>
                </a:moveTo>
                <a:lnTo>
                  <a:pt x="6388100" y="0"/>
                </a:lnTo>
                <a:lnTo>
                  <a:pt x="3238256" y="6858000"/>
                </a:lnTo>
                <a:lnTo>
                  <a:pt x="0" y="6858000"/>
                </a:lnTo>
                <a:close/>
              </a:path>
            </a:pathLst>
          </a:custGeom>
        </p:spPr>
        <p:txBody>
          <a:bodyPr wrap="square">
            <a:noAutofit/>
          </a:bodyPr>
          <a:lstStyle/>
          <a:p>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6" name="Picture Placeholder 1"/>
          <p:cNvSpPr>
            <a:spLocks noGrp="1"/>
          </p:cNvSpPr>
          <p:nvPr>
            <p:ph type="pic" sz="quarter" idx="19"/>
          </p:nvPr>
        </p:nvSpPr>
        <p:spPr>
          <a:xfrm>
            <a:off x="3814719" y="1"/>
            <a:ext cx="3433712" cy="3786046"/>
          </a:xfrm>
        </p:spPr>
      </p:sp>
      <p:sp>
        <p:nvSpPr>
          <p:cNvPr id="7" name="Picture Placeholder 2"/>
          <p:cNvSpPr>
            <a:spLocks noGrp="1"/>
          </p:cNvSpPr>
          <p:nvPr>
            <p:ph type="pic" sz="quarter" idx="18"/>
          </p:nvPr>
        </p:nvSpPr>
        <p:spPr>
          <a:xfrm>
            <a:off x="0" y="0"/>
            <a:ext cx="3433712" cy="3082831"/>
          </a:xfrm>
        </p:spPr>
      </p:sp>
      <p:sp>
        <p:nvSpPr>
          <p:cNvPr id="8" name="Picture Placeholder 3"/>
          <p:cNvSpPr>
            <a:spLocks noGrp="1"/>
          </p:cNvSpPr>
          <p:nvPr>
            <p:ph type="pic" sz="quarter" idx="21"/>
          </p:nvPr>
        </p:nvSpPr>
        <p:spPr>
          <a:xfrm>
            <a:off x="4" y="3433715"/>
            <a:ext cx="3433712" cy="3433714"/>
          </a:xfrm>
        </p:spPr>
      </p:sp>
      <p:sp>
        <p:nvSpPr>
          <p:cNvPr id="9" name="Picture Placeholder 4"/>
          <p:cNvSpPr>
            <a:spLocks noGrp="1"/>
          </p:cNvSpPr>
          <p:nvPr>
            <p:ph type="pic" sz="quarter" idx="20"/>
          </p:nvPr>
        </p:nvSpPr>
        <p:spPr>
          <a:xfrm>
            <a:off x="3814716" y="4136931"/>
            <a:ext cx="3433712" cy="2730498"/>
          </a:xfrm>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Picture Placeholder 3"/>
          <p:cNvSpPr>
            <a:spLocks noGrp="1"/>
          </p:cNvSpPr>
          <p:nvPr>
            <p:ph type="pic" sz="quarter" idx="10" hasCustomPrompt="1"/>
          </p:nvPr>
        </p:nvSpPr>
        <p:spPr>
          <a:xfrm>
            <a:off x="5524499" y="463944"/>
            <a:ext cx="6365875" cy="5994005"/>
          </a:xfrm>
          <a:custGeom>
            <a:avLst/>
            <a:gdLst>
              <a:gd name="connsiteX0" fmla="*/ 4262914 w 7283450"/>
              <a:gd name="connsiteY0" fmla="*/ 6783368 h 6857979"/>
              <a:gd name="connsiteX1" fmla="*/ 4264152 w 7283450"/>
              <a:gd name="connsiteY1" fmla="*/ 6783767 h 6857979"/>
              <a:gd name="connsiteX2" fmla="*/ 4265390 w 7283450"/>
              <a:gd name="connsiteY2" fmla="*/ 6784166 h 6857979"/>
              <a:gd name="connsiteX3" fmla="*/ 4266216 w 7283450"/>
              <a:gd name="connsiteY3" fmla="*/ 6784964 h 6857979"/>
              <a:gd name="connsiteX4" fmla="*/ 4268279 w 7283450"/>
              <a:gd name="connsiteY4" fmla="*/ 6786560 h 6857979"/>
              <a:gd name="connsiteX5" fmla="*/ 4269518 w 7283450"/>
              <a:gd name="connsiteY5" fmla="*/ 6786959 h 6857979"/>
              <a:gd name="connsiteX6" fmla="*/ 4271169 w 7283450"/>
              <a:gd name="connsiteY6" fmla="*/ 6787358 h 6857979"/>
              <a:gd name="connsiteX7" fmla="*/ 4270756 w 7283450"/>
              <a:gd name="connsiteY7" fmla="*/ 6790151 h 6857979"/>
              <a:gd name="connsiteX8" fmla="*/ 4271169 w 7283450"/>
              <a:gd name="connsiteY8" fmla="*/ 6794141 h 6857979"/>
              <a:gd name="connsiteX9" fmla="*/ 4271994 w 7283450"/>
              <a:gd name="connsiteY9" fmla="*/ 6797732 h 6857979"/>
              <a:gd name="connsiteX10" fmla="*/ 4273233 w 7283450"/>
              <a:gd name="connsiteY10" fmla="*/ 6801722 h 6857979"/>
              <a:gd name="connsiteX11" fmla="*/ 4275709 w 7283450"/>
              <a:gd name="connsiteY11" fmla="*/ 6810500 h 6857979"/>
              <a:gd name="connsiteX12" fmla="*/ 4278598 w 7283450"/>
              <a:gd name="connsiteY12" fmla="*/ 6820475 h 6857979"/>
              <a:gd name="connsiteX13" fmla="*/ 4280249 w 7283450"/>
              <a:gd name="connsiteY13" fmla="*/ 6825263 h 6857979"/>
              <a:gd name="connsiteX14" fmla="*/ 4281075 w 7283450"/>
              <a:gd name="connsiteY14" fmla="*/ 6830051 h 6857979"/>
              <a:gd name="connsiteX15" fmla="*/ 4281488 w 7283450"/>
              <a:gd name="connsiteY15" fmla="*/ 6834839 h 6857979"/>
              <a:gd name="connsiteX16" fmla="*/ 4281488 w 7283450"/>
              <a:gd name="connsiteY16" fmla="*/ 6840026 h 6857979"/>
              <a:gd name="connsiteX17" fmla="*/ 4280662 w 7283450"/>
              <a:gd name="connsiteY17" fmla="*/ 6844415 h 6857979"/>
              <a:gd name="connsiteX18" fmla="*/ 4279424 w 7283450"/>
              <a:gd name="connsiteY18" fmla="*/ 6849203 h 6857979"/>
              <a:gd name="connsiteX19" fmla="*/ 4276947 w 7283450"/>
              <a:gd name="connsiteY19" fmla="*/ 6853991 h 6857979"/>
              <a:gd name="connsiteX20" fmla="*/ 4274060 w 7283450"/>
              <a:gd name="connsiteY20" fmla="*/ 6857979 h 6857979"/>
              <a:gd name="connsiteX21" fmla="*/ 4274057 w 7283450"/>
              <a:gd name="connsiteY21" fmla="*/ 6857979 h 6857979"/>
              <a:gd name="connsiteX22" fmla="*/ 4271169 w 7283450"/>
              <a:gd name="connsiteY22" fmla="*/ 6854390 h 6857979"/>
              <a:gd name="connsiteX23" fmla="*/ 4267867 w 7283450"/>
              <a:gd name="connsiteY23" fmla="*/ 6850001 h 6857979"/>
              <a:gd name="connsiteX24" fmla="*/ 4266216 w 7283450"/>
              <a:gd name="connsiteY24" fmla="*/ 6846011 h 6857979"/>
              <a:gd name="connsiteX25" fmla="*/ 4264977 w 7283450"/>
              <a:gd name="connsiteY25" fmla="*/ 6841223 h 6857979"/>
              <a:gd name="connsiteX26" fmla="*/ 4263739 w 7283450"/>
              <a:gd name="connsiteY26" fmla="*/ 6836834 h 6857979"/>
              <a:gd name="connsiteX27" fmla="*/ 4263326 w 7283450"/>
              <a:gd name="connsiteY27" fmla="*/ 6831647 h 6857979"/>
              <a:gd name="connsiteX28" fmla="*/ 4262914 w 7283450"/>
              <a:gd name="connsiteY28" fmla="*/ 6822071 h 6857979"/>
              <a:gd name="connsiteX29" fmla="*/ 4263326 w 7283450"/>
              <a:gd name="connsiteY29" fmla="*/ 6812096 h 6857979"/>
              <a:gd name="connsiteX30" fmla="*/ 4263739 w 7283450"/>
              <a:gd name="connsiteY30" fmla="*/ 6801722 h 6857979"/>
              <a:gd name="connsiteX31" fmla="*/ 4263326 w 7283450"/>
              <a:gd name="connsiteY31" fmla="*/ 6797333 h 6857979"/>
              <a:gd name="connsiteX32" fmla="*/ 4263326 w 7283450"/>
              <a:gd name="connsiteY32" fmla="*/ 6792545 h 6857979"/>
              <a:gd name="connsiteX33" fmla="*/ 4262501 w 7283450"/>
              <a:gd name="connsiteY33" fmla="*/ 6788156 h 6857979"/>
              <a:gd name="connsiteX34" fmla="*/ 4260850 w 7283450"/>
              <a:gd name="connsiteY34" fmla="*/ 6783767 h 6857979"/>
              <a:gd name="connsiteX35" fmla="*/ 4227413 w 7283450"/>
              <a:gd name="connsiteY35" fmla="*/ 6680180 h 6857979"/>
              <a:gd name="connsiteX36" fmla="*/ 4232025 w 7283450"/>
              <a:gd name="connsiteY36" fmla="*/ 6684566 h 6857979"/>
              <a:gd name="connsiteX37" fmla="*/ 4235484 w 7283450"/>
              <a:gd name="connsiteY37" fmla="*/ 6688951 h 6857979"/>
              <a:gd name="connsiteX38" fmla="*/ 4238559 w 7283450"/>
              <a:gd name="connsiteY38" fmla="*/ 6693736 h 6857979"/>
              <a:gd name="connsiteX39" fmla="*/ 4241249 w 7283450"/>
              <a:gd name="connsiteY39" fmla="*/ 6698121 h 6857979"/>
              <a:gd name="connsiteX40" fmla="*/ 4243555 w 7283450"/>
              <a:gd name="connsiteY40" fmla="*/ 6703304 h 6857979"/>
              <a:gd name="connsiteX41" fmla="*/ 4245861 w 7283450"/>
              <a:gd name="connsiteY41" fmla="*/ 6708089 h 6857979"/>
              <a:gd name="connsiteX42" fmla="*/ 4247783 w 7283450"/>
              <a:gd name="connsiteY42" fmla="*/ 6713670 h 6857979"/>
              <a:gd name="connsiteX43" fmla="*/ 4249320 w 7283450"/>
              <a:gd name="connsiteY43" fmla="*/ 6719252 h 6857979"/>
              <a:gd name="connsiteX44" fmla="*/ 4252011 w 7283450"/>
              <a:gd name="connsiteY44" fmla="*/ 6730016 h 6857979"/>
              <a:gd name="connsiteX45" fmla="*/ 4255086 w 7283450"/>
              <a:gd name="connsiteY45" fmla="*/ 6741977 h 6857979"/>
              <a:gd name="connsiteX46" fmla="*/ 4257776 w 7283450"/>
              <a:gd name="connsiteY46" fmla="*/ 6754336 h 6857979"/>
              <a:gd name="connsiteX47" fmla="*/ 4260851 w 7283450"/>
              <a:gd name="connsiteY47" fmla="*/ 6767493 h 6857979"/>
              <a:gd name="connsiteX48" fmla="*/ 4258929 w 7283450"/>
              <a:gd name="connsiteY48" fmla="*/ 6761912 h 6857979"/>
              <a:gd name="connsiteX49" fmla="*/ 4256623 w 7283450"/>
              <a:gd name="connsiteY49" fmla="*/ 6756330 h 6857979"/>
              <a:gd name="connsiteX50" fmla="*/ 4253548 w 7283450"/>
              <a:gd name="connsiteY50" fmla="*/ 6751147 h 6857979"/>
              <a:gd name="connsiteX51" fmla="*/ 4250089 w 7283450"/>
              <a:gd name="connsiteY51" fmla="*/ 6745964 h 6857979"/>
              <a:gd name="connsiteX52" fmla="*/ 4242786 w 7283450"/>
              <a:gd name="connsiteY52" fmla="*/ 6735997 h 6857979"/>
              <a:gd name="connsiteX53" fmla="*/ 4235484 w 7283450"/>
              <a:gd name="connsiteY53" fmla="*/ 6726030 h 6857979"/>
              <a:gd name="connsiteX54" fmla="*/ 4232025 w 7283450"/>
              <a:gd name="connsiteY54" fmla="*/ 6720448 h 6857979"/>
              <a:gd name="connsiteX55" fmla="*/ 4229334 w 7283450"/>
              <a:gd name="connsiteY55" fmla="*/ 6715265 h 6857979"/>
              <a:gd name="connsiteX56" fmla="*/ 4227028 w 7283450"/>
              <a:gd name="connsiteY56" fmla="*/ 6710082 h 6857979"/>
              <a:gd name="connsiteX57" fmla="*/ 4225106 w 7283450"/>
              <a:gd name="connsiteY57" fmla="*/ 6704500 h 6857979"/>
              <a:gd name="connsiteX58" fmla="*/ 4224338 w 7283450"/>
              <a:gd name="connsiteY58" fmla="*/ 6698520 h 6857979"/>
              <a:gd name="connsiteX59" fmla="*/ 4224338 w 7283450"/>
              <a:gd name="connsiteY59" fmla="*/ 6695729 h 6857979"/>
              <a:gd name="connsiteX60" fmla="*/ 4224338 w 7283450"/>
              <a:gd name="connsiteY60" fmla="*/ 6692938 h 6857979"/>
              <a:gd name="connsiteX61" fmla="*/ 4224722 w 7283450"/>
              <a:gd name="connsiteY61" fmla="*/ 6689749 h 6857979"/>
              <a:gd name="connsiteX62" fmla="*/ 4225491 w 7283450"/>
              <a:gd name="connsiteY62" fmla="*/ 6686559 h 6857979"/>
              <a:gd name="connsiteX63" fmla="*/ 4226259 w 7283450"/>
              <a:gd name="connsiteY63" fmla="*/ 6683768 h 6857979"/>
              <a:gd name="connsiteX64" fmla="*/ 3816747 w 7283450"/>
              <a:gd name="connsiteY64" fmla="*/ 6272193 h 6857979"/>
              <a:gd name="connsiteX65" fmla="*/ 3819922 w 7283450"/>
              <a:gd name="connsiteY65" fmla="*/ 6272193 h 6857979"/>
              <a:gd name="connsiteX66" fmla="*/ 3822700 w 7283450"/>
              <a:gd name="connsiteY66" fmla="*/ 6272987 h 6857979"/>
              <a:gd name="connsiteX67" fmla="*/ 3825478 w 7283450"/>
              <a:gd name="connsiteY67" fmla="*/ 6274574 h 6857979"/>
              <a:gd name="connsiteX68" fmla="*/ 3827859 w 7283450"/>
              <a:gd name="connsiteY68" fmla="*/ 6276956 h 6857979"/>
              <a:gd name="connsiteX69" fmla="*/ 3828653 w 7283450"/>
              <a:gd name="connsiteY69" fmla="*/ 6278146 h 6857979"/>
              <a:gd name="connsiteX70" fmla="*/ 3829050 w 7283450"/>
              <a:gd name="connsiteY70" fmla="*/ 6279337 h 6857979"/>
              <a:gd name="connsiteX71" fmla="*/ 3829050 w 7283450"/>
              <a:gd name="connsiteY71" fmla="*/ 6280528 h 6857979"/>
              <a:gd name="connsiteX72" fmla="*/ 3829050 w 7283450"/>
              <a:gd name="connsiteY72" fmla="*/ 6282115 h 6857979"/>
              <a:gd name="connsiteX73" fmla="*/ 3827859 w 7283450"/>
              <a:gd name="connsiteY73" fmla="*/ 6283703 h 6857979"/>
              <a:gd name="connsiteX74" fmla="*/ 3826669 w 7283450"/>
              <a:gd name="connsiteY74" fmla="*/ 6284496 h 6857979"/>
              <a:gd name="connsiteX75" fmla="*/ 3825081 w 7283450"/>
              <a:gd name="connsiteY75" fmla="*/ 6284893 h 6857979"/>
              <a:gd name="connsiteX76" fmla="*/ 3824287 w 7283450"/>
              <a:gd name="connsiteY76" fmla="*/ 6284893 h 6857979"/>
              <a:gd name="connsiteX77" fmla="*/ 3823494 w 7283450"/>
              <a:gd name="connsiteY77" fmla="*/ 6284893 h 6857979"/>
              <a:gd name="connsiteX78" fmla="*/ 3822700 w 7283450"/>
              <a:gd name="connsiteY78" fmla="*/ 6284099 h 6857979"/>
              <a:gd name="connsiteX79" fmla="*/ 3821112 w 7283450"/>
              <a:gd name="connsiteY79" fmla="*/ 6282909 h 6857979"/>
              <a:gd name="connsiteX80" fmla="*/ 3817937 w 7283450"/>
              <a:gd name="connsiteY80" fmla="*/ 6278543 h 6857979"/>
              <a:gd name="connsiteX81" fmla="*/ 3815556 w 7283450"/>
              <a:gd name="connsiteY81" fmla="*/ 6276559 h 6857979"/>
              <a:gd name="connsiteX82" fmla="*/ 3814365 w 7283450"/>
              <a:gd name="connsiteY82" fmla="*/ 6276162 h 6857979"/>
              <a:gd name="connsiteX83" fmla="*/ 3813175 w 7283450"/>
              <a:gd name="connsiteY83" fmla="*/ 6275765 h 6857979"/>
              <a:gd name="connsiteX84" fmla="*/ 3813572 w 7283450"/>
              <a:gd name="connsiteY84" fmla="*/ 6274574 h 6857979"/>
              <a:gd name="connsiteX85" fmla="*/ 3814365 w 7283450"/>
              <a:gd name="connsiteY85" fmla="*/ 6273384 h 6857979"/>
              <a:gd name="connsiteX86" fmla="*/ 3815556 w 7283450"/>
              <a:gd name="connsiteY86" fmla="*/ 6272590 h 6857979"/>
              <a:gd name="connsiteX87" fmla="*/ 2644413 w 7283450"/>
              <a:gd name="connsiteY87" fmla="*/ 6265843 h 6857979"/>
              <a:gd name="connsiteX88" fmla="*/ 2645985 w 7283450"/>
              <a:gd name="connsiteY88" fmla="*/ 6265843 h 6857979"/>
              <a:gd name="connsiteX89" fmla="*/ 2646378 w 7283450"/>
              <a:gd name="connsiteY89" fmla="*/ 6266639 h 6857979"/>
              <a:gd name="connsiteX90" fmla="*/ 2646771 w 7283450"/>
              <a:gd name="connsiteY90" fmla="*/ 6267038 h 6857979"/>
              <a:gd name="connsiteX91" fmla="*/ 2647164 w 7283450"/>
              <a:gd name="connsiteY91" fmla="*/ 6268232 h 6857979"/>
              <a:gd name="connsiteX92" fmla="*/ 2647950 w 7283450"/>
              <a:gd name="connsiteY92" fmla="*/ 6272213 h 6857979"/>
              <a:gd name="connsiteX93" fmla="*/ 2642841 w 7283450"/>
              <a:gd name="connsiteY93" fmla="*/ 6286544 h 6857979"/>
              <a:gd name="connsiteX94" fmla="*/ 2638519 w 7283450"/>
              <a:gd name="connsiteY94" fmla="*/ 6300477 h 6857979"/>
              <a:gd name="connsiteX95" fmla="*/ 2633018 w 7283450"/>
              <a:gd name="connsiteY95" fmla="*/ 6313615 h 6857979"/>
              <a:gd name="connsiteX96" fmla="*/ 2627517 w 7283450"/>
              <a:gd name="connsiteY96" fmla="*/ 6326752 h 6857979"/>
              <a:gd name="connsiteX97" fmla="*/ 2616515 w 7283450"/>
              <a:gd name="connsiteY97" fmla="*/ 6353424 h 6857979"/>
              <a:gd name="connsiteX98" fmla="*/ 2604333 w 7283450"/>
              <a:gd name="connsiteY98" fmla="*/ 6382883 h 6857979"/>
              <a:gd name="connsiteX99" fmla="*/ 2601582 w 7283450"/>
              <a:gd name="connsiteY99" fmla="*/ 6390049 h 6857979"/>
              <a:gd name="connsiteX100" fmla="*/ 2599225 w 7283450"/>
              <a:gd name="connsiteY100" fmla="*/ 6397612 h 6857979"/>
              <a:gd name="connsiteX101" fmla="*/ 2595295 w 7283450"/>
              <a:gd name="connsiteY101" fmla="*/ 6412740 h 6857979"/>
              <a:gd name="connsiteX102" fmla="*/ 2590580 w 7283450"/>
              <a:gd name="connsiteY102" fmla="*/ 6428266 h 6857979"/>
              <a:gd name="connsiteX103" fmla="*/ 2588222 w 7283450"/>
              <a:gd name="connsiteY103" fmla="*/ 6435431 h 6857979"/>
              <a:gd name="connsiteX104" fmla="*/ 2585471 w 7283450"/>
              <a:gd name="connsiteY104" fmla="*/ 6443393 h 6857979"/>
              <a:gd name="connsiteX105" fmla="*/ 2581935 w 7283450"/>
              <a:gd name="connsiteY105" fmla="*/ 6452549 h 6857979"/>
              <a:gd name="connsiteX106" fmla="*/ 2577613 w 7283450"/>
              <a:gd name="connsiteY106" fmla="*/ 6462502 h 6857979"/>
              <a:gd name="connsiteX107" fmla="*/ 2572504 w 7283450"/>
              <a:gd name="connsiteY107" fmla="*/ 6471658 h 6857979"/>
              <a:gd name="connsiteX108" fmla="*/ 2567397 w 7283450"/>
              <a:gd name="connsiteY108" fmla="*/ 6480416 h 6857979"/>
              <a:gd name="connsiteX109" fmla="*/ 2557572 w 7283450"/>
              <a:gd name="connsiteY109" fmla="*/ 6498728 h 6857979"/>
              <a:gd name="connsiteX110" fmla="*/ 2552857 w 7283450"/>
              <a:gd name="connsiteY110" fmla="*/ 6507884 h 6857979"/>
              <a:gd name="connsiteX111" fmla="*/ 2548535 w 7283450"/>
              <a:gd name="connsiteY111" fmla="*/ 6517041 h 6857979"/>
              <a:gd name="connsiteX112" fmla="*/ 2539104 w 7283450"/>
              <a:gd name="connsiteY112" fmla="*/ 6537343 h 6857979"/>
              <a:gd name="connsiteX113" fmla="*/ 2529280 w 7283450"/>
              <a:gd name="connsiteY113" fmla="*/ 6557646 h 6857979"/>
              <a:gd name="connsiteX114" fmla="*/ 2524565 w 7283450"/>
              <a:gd name="connsiteY114" fmla="*/ 6567201 h 6857979"/>
              <a:gd name="connsiteX115" fmla="*/ 2520635 w 7283450"/>
              <a:gd name="connsiteY115" fmla="*/ 6576755 h 6857979"/>
              <a:gd name="connsiteX116" fmla="*/ 2516706 w 7283450"/>
              <a:gd name="connsiteY116" fmla="*/ 6585911 h 6857979"/>
              <a:gd name="connsiteX117" fmla="*/ 2514348 w 7283450"/>
              <a:gd name="connsiteY117" fmla="*/ 6594271 h 6857979"/>
              <a:gd name="connsiteX118" fmla="*/ 2513169 w 7283450"/>
              <a:gd name="connsiteY118" fmla="*/ 6598252 h 6857979"/>
              <a:gd name="connsiteX119" fmla="*/ 2512776 w 7283450"/>
              <a:gd name="connsiteY119" fmla="*/ 6602631 h 6857979"/>
              <a:gd name="connsiteX120" fmla="*/ 2511991 w 7283450"/>
              <a:gd name="connsiteY120" fmla="*/ 6611389 h 6857979"/>
              <a:gd name="connsiteX121" fmla="*/ 2511599 w 7283450"/>
              <a:gd name="connsiteY121" fmla="*/ 6620147 h 6857979"/>
              <a:gd name="connsiteX122" fmla="*/ 2510812 w 7283450"/>
              <a:gd name="connsiteY122" fmla="*/ 6628507 h 6857979"/>
              <a:gd name="connsiteX123" fmla="*/ 2510419 w 7283450"/>
              <a:gd name="connsiteY123" fmla="*/ 6632488 h 6857979"/>
              <a:gd name="connsiteX124" fmla="*/ 2508847 w 7283450"/>
              <a:gd name="connsiteY124" fmla="*/ 6636469 h 6857979"/>
              <a:gd name="connsiteX125" fmla="*/ 2507669 w 7283450"/>
              <a:gd name="connsiteY125" fmla="*/ 6640052 h 6857979"/>
              <a:gd name="connsiteX126" fmla="*/ 2506096 w 7283450"/>
              <a:gd name="connsiteY126" fmla="*/ 6644033 h 6857979"/>
              <a:gd name="connsiteX127" fmla="*/ 2503739 w 7283450"/>
              <a:gd name="connsiteY127" fmla="*/ 6646819 h 6857979"/>
              <a:gd name="connsiteX128" fmla="*/ 2500595 w 7283450"/>
              <a:gd name="connsiteY128" fmla="*/ 6649606 h 6857979"/>
              <a:gd name="connsiteX129" fmla="*/ 2497059 w 7283450"/>
              <a:gd name="connsiteY129" fmla="*/ 6652393 h 6857979"/>
              <a:gd name="connsiteX130" fmla="*/ 2492344 w 7283450"/>
              <a:gd name="connsiteY130" fmla="*/ 6654781 h 6857979"/>
              <a:gd name="connsiteX131" fmla="*/ 2491164 w 7283450"/>
              <a:gd name="connsiteY131" fmla="*/ 6649606 h 6857979"/>
              <a:gd name="connsiteX132" fmla="*/ 2489986 w 7283450"/>
              <a:gd name="connsiteY132" fmla="*/ 6645227 h 6857979"/>
              <a:gd name="connsiteX133" fmla="*/ 2489593 w 7283450"/>
              <a:gd name="connsiteY133" fmla="*/ 6640052 h 6857979"/>
              <a:gd name="connsiteX134" fmla="*/ 2489200 w 7283450"/>
              <a:gd name="connsiteY134" fmla="*/ 6635275 h 6857979"/>
              <a:gd name="connsiteX135" fmla="*/ 2489200 w 7283450"/>
              <a:gd name="connsiteY135" fmla="*/ 6630099 h 6857979"/>
              <a:gd name="connsiteX136" fmla="*/ 2489593 w 7283450"/>
              <a:gd name="connsiteY136" fmla="*/ 6625322 h 6857979"/>
              <a:gd name="connsiteX137" fmla="*/ 2490772 w 7283450"/>
              <a:gd name="connsiteY137" fmla="*/ 6614574 h 6857979"/>
              <a:gd name="connsiteX138" fmla="*/ 2493129 w 7283450"/>
              <a:gd name="connsiteY138" fmla="*/ 6603825 h 6857979"/>
              <a:gd name="connsiteX139" fmla="*/ 2496274 w 7283450"/>
              <a:gd name="connsiteY139" fmla="*/ 6593475 h 6857979"/>
              <a:gd name="connsiteX140" fmla="*/ 2499809 w 7283450"/>
              <a:gd name="connsiteY140" fmla="*/ 6582726 h 6857979"/>
              <a:gd name="connsiteX141" fmla="*/ 2504132 w 7283450"/>
              <a:gd name="connsiteY141" fmla="*/ 6571580 h 6857979"/>
              <a:gd name="connsiteX142" fmla="*/ 2508454 w 7283450"/>
              <a:gd name="connsiteY142" fmla="*/ 6560831 h 6857979"/>
              <a:gd name="connsiteX143" fmla="*/ 2513562 w 7283450"/>
              <a:gd name="connsiteY143" fmla="*/ 6549684 h 6857979"/>
              <a:gd name="connsiteX144" fmla="*/ 2523779 w 7283450"/>
              <a:gd name="connsiteY144" fmla="*/ 6528187 h 6857979"/>
              <a:gd name="connsiteX145" fmla="*/ 2533603 w 7283450"/>
              <a:gd name="connsiteY145" fmla="*/ 6507088 h 6857979"/>
              <a:gd name="connsiteX146" fmla="*/ 2538318 w 7283450"/>
              <a:gd name="connsiteY146" fmla="*/ 6497136 h 6857979"/>
              <a:gd name="connsiteX147" fmla="*/ 2541854 w 7283450"/>
              <a:gd name="connsiteY147" fmla="*/ 6486786 h 6857979"/>
              <a:gd name="connsiteX148" fmla="*/ 2548535 w 7283450"/>
              <a:gd name="connsiteY148" fmla="*/ 6469269 h 6857979"/>
              <a:gd name="connsiteX149" fmla="*/ 2554429 w 7283450"/>
              <a:gd name="connsiteY149" fmla="*/ 6452151 h 6857979"/>
              <a:gd name="connsiteX150" fmla="*/ 2560717 w 7283450"/>
              <a:gd name="connsiteY150" fmla="*/ 6435829 h 6857979"/>
              <a:gd name="connsiteX151" fmla="*/ 2563466 w 7283450"/>
              <a:gd name="connsiteY151" fmla="*/ 6427469 h 6857979"/>
              <a:gd name="connsiteX152" fmla="*/ 2567003 w 7283450"/>
              <a:gd name="connsiteY152" fmla="*/ 6419906 h 6857979"/>
              <a:gd name="connsiteX153" fmla="*/ 2570932 w 7283450"/>
              <a:gd name="connsiteY153" fmla="*/ 6412342 h 6857979"/>
              <a:gd name="connsiteX154" fmla="*/ 2575255 w 7283450"/>
              <a:gd name="connsiteY154" fmla="*/ 6404778 h 6857979"/>
              <a:gd name="connsiteX155" fmla="*/ 2584293 w 7283450"/>
              <a:gd name="connsiteY155" fmla="*/ 6390447 h 6857979"/>
              <a:gd name="connsiteX156" fmla="*/ 2592937 w 7283450"/>
              <a:gd name="connsiteY156" fmla="*/ 6376912 h 6857979"/>
              <a:gd name="connsiteX157" fmla="*/ 2597653 w 7283450"/>
              <a:gd name="connsiteY157" fmla="*/ 6370144 h 6857979"/>
              <a:gd name="connsiteX158" fmla="*/ 2601190 w 7283450"/>
              <a:gd name="connsiteY158" fmla="*/ 6362978 h 6857979"/>
              <a:gd name="connsiteX159" fmla="*/ 2602368 w 7283450"/>
              <a:gd name="connsiteY159" fmla="*/ 6359793 h 6857979"/>
              <a:gd name="connsiteX160" fmla="*/ 2603547 w 7283450"/>
              <a:gd name="connsiteY160" fmla="*/ 6356211 h 6857979"/>
              <a:gd name="connsiteX161" fmla="*/ 2604726 w 7283450"/>
              <a:gd name="connsiteY161" fmla="*/ 6349443 h 6857979"/>
              <a:gd name="connsiteX162" fmla="*/ 2605512 w 7283450"/>
              <a:gd name="connsiteY162" fmla="*/ 6342675 h 6857979"/>
              <a:gd name="connsiteX163" fmla="*/ 2606298 w 7283450"/>
              <a:gd name="connsiteY163" fmla="*/ 6339093 h 6857979"/>
              <a:gd name="connsiteX164" fmla="*/ 2607476 w 7283450"/>
              <a:gd name="connsiteY164" fmla="*/ 6335908 h 6857979"/>
              <a:gd name="connsiteX165" fmla="*/ 2611800 w 7283450"/>
              <a:gd name="connsiteY165" fmla="*/ 6326752 h 6857979"/>
              <a:gd name="connsiteX166" fmla="*/ 2616515 w 7283450"/>
              <a:gd name="connsiteY166" fmla="*/ 6317994 h 6857979"/>
              <a:gd name="connsiteX167" fmla="*/ 2626731 w 7283450"/>
              <a:gd name="connsiteY167" fmla="*/ 6300477 h 6857979"/>
              <a:gd name="connsiteX168" fmla="*/ 2632232 w 7283450"/>
              <a:gd name="connsiteY168" fmla="*/ 6292117 h 6857979"/>
              <a:gd name="connsiteX169" fmla="*/ 2636948 w 7283450"/>
              <a:gd name="connsiteY169" fmla="*/ 6283359 h 6857979"/>
              <a:gd name="connsiteX170" fmla="*/ 2641270 w 7283450"/>
              <a:gd name="connsiteY170" fmla="*/ 6274601 h 6857979"/>
              <a:gd name="connsiteX171" fmla="*/ 5949504 w 7283450"/>
              <a:gd name="connsiteY171" fmla="*/ 6126143 h 6857979"/>
              <a:gd name="connsiteX172" fmla="*/ 5951240 w 7283450"/>
              <a:gd name="connsiteY172" fmla="*/ 6127620 h 6857979"/>
              <a:gd name="connsiteX173" fmla="*/ 5952629 w 7283450"/>
              <a:gd name="connsiteY173" fmla="*/ 6129097 h 6857979"/>
              <a:gd name="connsiteX174" fmla="*/ 5954018 w 7283450"/>
              <a:gd name="connsiteY174" fmla="*/ 6131312 h 6857979"/>
              <a:gd name="connsiteX175" fmla="*/ 5954713 w 7283450"/>
              <a:gd name="connsiteY175" fmla="*/ 6133527 h 6857979"/>
              <a:gd name="connsiteX176" fmla="*/ 5954713 w 7283450"/>
              <a:gd name="connsiteY176" fmla="*/ 6135742 h 6857979"/>
              <a:gd name="connsiteX177" fmla="*/ 5954713 w 7283450"/>
              <a:gd name="connsiteY177" fmla="*/ 6137588 h 6857979"/>
              <a:gd name="connsiteX178" fmla="*/ 5954018 w 7283450"/>
              <a:gd name="connsiteY178" fmla="*/ 6140172 h 6857979"/>
              <a:gd name="connsiteX179" fmla="*/ 5952282 w 7283450"/>
              <a:gd name="connsiteY179" fmla="*/ 6142018 h 6857979"/>
              <a:gd name="connsiteX180" fmla="*/ 5950546 w 7283450"/>
              <a:gd name="connsiteY180" fmla="*/ 6140542 h 6857979"/>
              <a:gd name="connsiteX181" fmla="*/ 5948809 w 7283450"/>
              <a:gd name="connsiteY181" fmla="*/ 6139803 h 6857979"/>
              <a:gd name="connsiteX182" fmla="*/ 5946726 w 7283450"/>
              <a:gd name="connsiteY182" fmla="*/ 6139065 h 6857979"/>
              <a:gd name="connsiteX183" fmla="*/ 5943947 w 7283450"/>
              <a:gd name="connsiteY183" fmla="*/ 6139065 h 6857979"/>
              <a:gd name="connsiteX184" fmla="*/ 5943600 w 7283450"/>
              <a:gd name="connsiteY184" fmla="*/ 6136111 h 6857979"/>
              <a:gd name="connsiteX185" fmla="*/ 5943947 w 7283450"/>
              <a:gd name="connsiteY185" fmla="*/ 6134265 h 6857979"/>
              <a:gd name="connsiteX186" fmla="*/ 5944989 w 7283450"/>
              <a:gd name="connsiteY186" fmla="*/ 6132789 h 6857979"/>
              <a:gd name="connsiteX187" fmla="*/ 5946378 w 7283450"/>
              <a:gd name="connsiteY187" fmla="*/ 6131681 h 6857979"/>
              <a:gd name="connsiteX188" fmla="*/ 5947420 w 7283450"/>
              <a:gd name="connsiteY188" fmla="*/ 6130943 h 6857979"/>
              <a:gd name="connsiteX189" fmla="*/ 5948462 w 7283450"/>
              <a:gd name="connsiteY189" fmla="*/ 6129466 h 6857979"/>
              <a:gd name="connsiteX190" fmla="*/ 5949504 w 7283450"/>
              <a:gd name="connsiteY190" fmla="*/ 6128358 h 6857979"/>
              <a:gd name="connsiteX191" fmla="*/ 5908675 w 7283450"/>
              <a:gd name="connsiteY191" fmla="*/ 6059468 h 6857979"/>
              <a:gd name="connsiteX192" fmla="*/ 5913040 w 7283450"/>
              <a:gd name="connsiteY192" fmla="*/ 6060641 h 6857979"/>
              <a:gd name="connsiteX193" fmla="*/ 5918994 w 7283450"/>
              <a:gd name="connsiteY193" fmla="*/ 6062987 h 6857979"/>
              <a:gd name="connsiteX194" fmla="*/ 5926534 w 7283450"/>
              <a:gd name="connsiteY194" fmla="*/ 6066114 h 6857979"/>
              <a:gd name="connsiteX195" fmla="*/ 5934075 w 7283450"/>
              <a:gd name="connsiteY195" fmla="*/ 6069633 h 6857979"/>
              <a:gd name="connsiteX196" fmla="*/ 5942013 w 7283450"/>
              <a:gd name="connsiteY196" fmla="*/ 6074716 h 6857979"/>
              <a:gd name="connsiteX197" fmla="*/ 5945187 w 7283450"/>
              <a:gd name="connsiteY197" fmla="*/ 6077061 h 6857979"/>
              <a:gd name="connsiteX198" fmla="*/ 5948759 w 7283450"/>
              <a:gd name="connsiteY198" fmla="*/ 6080189 h 6857979"/>
              <a:gd name="connsiteX199" fmla="*/ 5951141 w 7283450"/>
              <a:gd name="connsiteY199" fmla="*/ 6082926 h 6857979"/>
              <a:gd name="connsiteX200" fmla="*/ 5953125 w 7283450"/>
              <a:gd name="connsiteY200" fmla="*/ 6086053 h 6857979"/>
              <a:gd name="connsiteX201" fmla="*/ 5955109 w 7283450"/>
              <a:gd name="connsiteY201" fmla="*/ 6089181 h 6857979"/>
              <a:gd name="connsiteX202" fmla="*/ 5956300 w 7283450"/>
              <a:gd name="connsiteY202" fmla="*/ 6092308 h 6857979"/>
              <a:gd name="connsiteX203" fmla="*/ 5956300 w 7283450"/>
              <a:gd name="connsiteY203" fmla="*/ 6094654 h 6857979"/>
              <a:gd name="connsiteX204" fmla="*/ 5955903 w 7283450"/>
              <a:gd name="connsiteY204" fmla="*/ 6097391 h 6857979"/>
              <a:gd name="connsiteX205" fmla="*/ 5954713 w 7283450"/>
              <a:gd name="connsiteY205" fmla="*/ 6101691 h 6857979"/>
              <a:gd name="connsiteX206" fmla="*/ 5953125 w 7283450"/>
              <a:gd name="connsiteY206" fmla="*/ 6106383 h 6857979"/>
              <a:gd name="connsiteX207" fmla="*/ 5952728 w 7283450"/>
              <a:gd name="connsiteY207" fmla="*/ 6109120 h 6857979"/>
              <a:gd name="connsiteX208" fmla="*/ 5952728 w 7283450"/>
              <a:gd name="connsiteY208" fmla="*/ 6111856 h 6857979"/>
              <a:gd name="connsiteX209" fmla="*/ 5948759 w 7283450"/>
              <a:gd name="connsiteY209" fmla="*/ 6110292 h 6857979"/>
              <a:gd name="connsiteX210" fmla="*/ 5944394 w 7283450"/>
              <a:gd name="connsiteY210" fmla="*/ 6108729 h 6857979"/>
              <a:gd name="connsiteX211" fmla="*/ 5940822 w 7283450"/>
              <a:gd name="connsiteY211" fmla="*/ 6106383 h 6857979"/>
              <a:gd name="connsiteX212" fmla="*/ 5937647 w 7283450"/>
              <a:gd name="connsiteY212" fmla="*/ 6103646 h 6857979"/>
              <a:gd name="connsiteX213" fmla="*/ 5934075 w 7283450"/>
              <a:gd name="connsiteY213" fmla="*/ 6100519 h 6857979"/>
              <a:gd name="connsiteX214" fmla="*/ 5931297 w 7283450"/>
              <a:gd name="connsiteY214" fmla="*/ 6097782 h 6857979"/>
              <a:gd name="connsiteX215" fmla="*/ 5928915 w 7283450"/>
              <a:gd name="connsiteY215" fmla="*/ 6094263 h 6857979"/>
              <a:gd name="connsiteX216" fmla="*/ 5926137 w 7283450"/>
              <a:gd name="connsiteY216" fmla="*/ 6090745 h 6857979"/>
              <a:gd name="connsiteX217" fmla="*/ 5921772 w 7283450"/>
              <a:gd name="connsiteY217" fmla="*/ 6083317 h 6857979"/>
              <a:gd name="connsiteX218" fmla="*/ 5917009 w 7283450"/>
              <a:gd name="connsiteY218" fmla="*/ 6075497 h 6857979"/>
              <a:gd name="connsiteX219" fmla="*/ 2598683 w 7283450"/>
              <a:gd name="connsiteY219" fmla="*/ 6027718 h 6857979"/>
              <a:gd name="connsiteX220" fmla="*/ 2599915 w 7283450"/>
              <a:gd name="connsiteY220" fmla="*/ 6030586 h 6857979"/>
              <a:gd name="connsiteX221" fmla="*/ 2600326 w 7283450"/>
              <a:gd name="connsiteY221" fmla="*/ 6033044 h 6857979"/>
              <a:gd name="connsiteX222" fmla="*/ 2600326 w 7283450"/>
              <a:gd name="connsiteY222" fmla="*/ 6035092 h 6857979"/>
              <a:gd name="connsiteX223" fmla="*/ 2599505 w 7283450"/>
              <a:gd name="connsiteY223" fmla="*/ 6037960 h 6857979"/>
              <a:gd name="connsiteX224" fmla="*/ 2598683 w 7283450"/>
              <a:gd name="connsiteY224" fmla="*/ 6040418 h 6857979"/>
              <a:gd name="connsiteX225" fmla="*/ 2597042 w 7283450"/>
              <a:gd name="connsiteY225" fmla="*/ 6042467 h 6857979"/>
              <a:gd name="connsiteX226" fmla="*/ 2593346 w 7283450"/>
              <a:gd name="connsiteY226" fmla="*/ 6047383 h 6857979"/>
              <a:gd name="connsiteX227" fmla="*/ 2584724 w 7283450"/>
              <a:gd name="connsiteY227" fmla="*/ 6056396 h 6857979"/>
              <a:gd name="connsiteX228" fmla="*/ 2581440 w 7283450"/>
              <a:gd name="connsiteY228" fmla="*/ 6060902 h 6857979"/>
              <a:gd name="connsiteX229" fmla="*/ 2580208 w 7283450"/>
              <a:gd name="connsiteY229" fmla="*/ 6063360 h 6857979"/>
              <a:gd name="connsiteX230" fmla="*/ 2579387 w 7283450"/>
              <a:gd name="connsiteY230" fmla="*/ 6065818 h 6857979"/>
              <a:gd name="connsiteX231" fmla="*/ 2577744 w 7283450"/>
              <a:gd name="connsiteY231" fmla="*/ 6062541 h 6857979"/>
              <a:gd name="connsiteX232" fmla="*/ 2576514 w 7283450"/>
              <a:gd name="connsiteY232" fmla="*/ 6059263 h 6857979"/>
              <a:gd name="connsiteX233" fmla="*/ 2576514 w 7283450"/>
              <a:gd name="connsiteY233" fmla="*/ 6056805 h 6857979"/>
              <a:gd name="connsiteX234" fmla="*/ 2577335 w 7283450"/>
              <a:gd name="connsiteY234" fmla="*/ 6054347 h 6857979"/>
              <a:gd name="connsiteX235" fmla="*/ 2578155 w 7283450"/>
              <a:gd name="connsiteY235" fmla="*/ 6051480 h 6857979"/>
              <a:gd name="connsiteX236" fmla="*/ 2579387 w 7283450"/>
              <a:gd name="connsiteY236" fmla="*/ 6049431 h 6857979"/>
              <a:gd name="connsiteX237" fmla="*/ 2581440 w 7283450"/>
              <a:gd name="connsiteY237" fmla="*/ 6047383 h 6857979"/>
              <a:gd name="connsiteX238" fmla="*/ 2583083 w 7283450"/>
              <a:gd name="connsiteY238" fmla="*/ 6045334 h 6857979"/>
              <a:gd name="connsiteX239" fmla="*/ 2592525 w 7283450"/>
              <a:gd name="connsiteY239" fmla="*/ 6036731 h 6857979"/>
              <a:gd name="connsiteX240" fmla="*/ 2594167 w 7283450"/>
              <a:gd name="connsiteY240" fmla="*/ 6034273 h 6857979"/>
              <a:gd name="connsiteX241" fmla="*/ 2596631 w 7283450"/>
              <a:gd name="connsiteY241" fmla="*/ 6032225 h 6857979"/>
              <a:gd name="connsiteX242" fmla="*/ 2597862 w 7283450"/>
              <a:gd name="connsiteY242" fmla="*/ 6030176 h 6857979"/>
              <a:gd name="connsiteX243" fmla="*/ 6248775 w 7283450"/>
              <a:gd name="connsiteY243" fmla="*/ 5930880 h 6857979"/>
              <a:gd name="connsiteX244" fmla="*/ 6249958 w 7283450"/>
              <a:gd name="connsiteY244" fmla="*/ 5931277 h 6857979"/>
              <a:gd name="connsiteX245" fmla="*/ 6251142 w 7283450"/>
              <a:gd name="connsiteY245" fmla="*/ 5931674 h 6857979"/>
              <a:gd name="connsiteX246" fmla="*/ 6251931 w 7283450"/>
              <a:gd name="connsiteY246" fmla="*/ 5932468 h 6857979"/>
              <a:gd name="connsiteX247" fmla="*/ 6253114 w 7283450"/>
              <a:gd name="connsiteY247" fmla="*/ 5933658 h 6857979"/>
              <a:gd name="connsiteX248" fmla="*/ 6255086 w 7283450"/>
              <a:gd name="connsiteY248" fmla="*/ 5937230 h 6857979"/>
              <a:gd name="connsiteX249" fmla="*/ 6257847 w 7283450"/>
              <a:gd name="connsiteY249" fmla="*/ 5943977 h 6857979"/>
              <a:gd name="connsiteX250" fmla="*/ 6259030 w 7283450"/>
              <a:gd name="connsiteY250" fmla="*/ 5946755 h 6857979"/>
              <a:gd name="connsiteX251" fmla="*/ 6259819 w 7283450"/>
              <a:gd name="connsiteY251" fmla="*/ 5947946 h 6857979"/>
              <a:gd name="connsiteX252" fmla="*/ 6261003 w 7283450"/>
              <a:gd name="connsiteY252" fmla="*/ 5948740 h 6857979"/>
              <a:gd name="connsiteX253" fmla="*/ 6263764 w 7283450"/>
              <a:gd name="connsiteY253" fmla="*/ 5949930 h 6857979"/>
              <a:gd name="connsiteX254" fmla="*/ 6266525 w 7283450"/>
              <a:gd name="connsiteY254" fmla="*/ 5950724 h 6857979"/>
              <a:gd name="connsiteX255" fmla="*/ 6269286 w 7283450"/>
              <a:gd name="connsiteY255" fmla="*/ 5951518 h 6857979"/>
              <a:gd name="connsiteX256" fmla="*/ 6272836 w 7283450"/>
              <a:gd name="connsiteY256" fmla="*/ 5951915 h 6857979"/>
              <a:gd name="connsiteX257" fmla="*/ 6279147 w 7283450"/>
              <a:gd name="connsiteY257" fmla="*/ 5951915 h 6857979"/>
              <a:gd name="connsiteX258" fmla="*/ 6286247 w 7283450"/>
              <a:gd name="connsiteY258" fmla="*/ 5950724 h 6857979"/>
              <a:gd name="connsiteX259" fmla="*/ 6293741 w 7283450"/>
              <a:gd name="connsiteY259" fmla="*/ 5950327 h 6857979"/>
              <a:gd name="connsiteX260" fmla="*/ 6300841 w 7283450"/>
              <a:gd name="connsiteY260" fmla="*/ 5949930 h 6857979"/>
              <a:gd name="connsiteX261" fmla="*/ 6307547 w 7283450"/>
              <a:gd name="connsiteY261" fmla="*/ 5950327 h 6857979"/>
              <a:gd name="connsiteX262" fmla="*/ 6310702 w 7283450"/>
              <a:gd name="connsiteY262" fmla="*/ 5951518 h 6857979"/>
              <a:gd name="connsiteX263" fmla="*/ 6314252 w 7283450"/>
              <a:gd name="connsiteY263" fmla="*/ 5952311 h 6857979"/>
              <a:gd name="connsiteX264" fmla="*/ 6317408 w 7283450"/>
              <a:gd name="connsiteY264" fmla="*/ 5953502 h 6857979"/>
              <a:gd name="connsiteX265" fmla="*/ 6320169 w 7283450"/>
              <a:gd name="connsiteY265" fmla="*/ 5955486 h 6857979"/>
              <a:gd name="connsiteX266" fmla="*/ 6323324 w 7283450"/>
              <a:gd name="connsiteY266" fmla="*/ 5957868 h 6857979"/>
              <a:gd name="connsiteX267" fmla="*/ 6326480 w 7283450"/>
              <a:gd name="connsiteY267" fmla="*/ 5961043 h 6857979"/>
              <a:gd name="connsiteX268" fmla="*/ 6332397 w 7283450"/>
              <a:gd name="connsiteY268" fmla="*/ 5966599 h 6857979"/>
              <a:gd name="connsiteX269" fmla="*/ 6335552 w 7283450"/>
              <a:gd name="connsiteY269" fmla="*/ 5969774 h 6857979"/>
              <a:gd name="connsiteX270" fmla="*/ 6338708 w 7283450"/>
              <a:gd name="connsiteY270" fmla="*/ 5972155 h 6857979"/>
              <a:gd name="connsiteX271" fmla="*/ 6342258 w 7283450"/>
              <a:gd name="connsiteY271" fmla="*/ 5973743 h 6857979"/>
              <a:gd name="connsiteX272" fmla="*/ 6345808 w 7283450"/>
              <a:gd name="connsiteY272" fmla="*/ 5974933 h 6857979"/>
              <a:gd name="connsiteX273" fmla="*/ 6353696 w 7283450"/>
              <a:gd name="connsiteY273" fmla="*/ 5978108 h 6857979"/>
              <a:gd name="connsiteX274" fmla="*/ 6358035 w 7283450"/>
              <a:gd name="connsiteY274" fmla="*/ 5979299 h 6857979"/>
              <a:gd name="connsiteX275" fmla="*/ 6361585 w 7283450"/>
              <a:gd name="connsiteY275" fmla="*/ 5980886 h 6857979"/>
              <a:gd name="connsiteX276" fmla="*/ 6364741 w 7283450"/>
              <a:gd name="connsiteY276" fmla="*/ 5982871 h 6857979"/>
              <a:gd name="connsiteX277" fmla="*/ 6367107 w 7283450"/>
              <a:gd name="connsiteY277" fmla="*/ 5985649 h 6857979"/>
              <a:gd name="connsiteX278" fmla="*/ 6369474 w 7283450"/>
              <a:gd name="connsiteY278" fmla="*/ 5989618 h 6857979"/>
              <a:gd name="connsiteX279" fmla="*/ 6371446 w 7283450"/>
              <a:gd name="connsiteY279" fmla="*/ 5994777 h 6857979"/>
              <a:gd name="connsiteX280" fmla="*/ 6373419 w 7283450"/>
              <a:gd name="connsiteY280" fmla="*/ 6000333 h 6857979"/>
              <a:gd name="connsiteX281" fmla="*/ 6373813 w 7283450"/>
              <a:gd name="connsiteY281" fmla="*/ 6006286 h 6857979"/>
              <a:gd name="connsiteX282" fmla="*/ 6373813 w 7283450"/>
              <a:gd name="connsiteY282" fmla="*/ 6009461 h 6857979"/>
              <a:gd name="connsiteX283" fmla="*/ 6373813 w 7283450"/>
              <a:gd name="connsiteY283" fmla="*/ 6012636 h 6857979"/>
              <a:gd name="connsiteX284" fmla="*/ 6372630 w 7283450"/>
              <a:gd name="connsiteY284" fmla="*/ 6015018 h 6857979"/>
              <a:gd name="connsiteX285" fmla="*/ 6371841 w 7283450"/>
              <a:gd name="connsiteY285" fmla="*/ 6017796 h 6857979"/>
              <a:gd name="connsiteX286" fmla="*/ 6370657 w 7283450"/>
              <a:gd name="connsiteY286" fmla="*/ 6020574 h 6857979"/>
              <a:gd name="connsiteX287" fmla="*/ 6368685 w 7283450"/>
              <a:gd name="connsiteY287" fmla="*/ 6022558 h 6857979"/>
              <a:gd name="connsiteX288" fmla="*/ 6366713 w 7283450"/>
              <a:gd name="connsiteY288" fmla="*/ 6024146 h 6857979"/>
              <a:gd name="connsiteX289" fmla="*/ 6363952 w 7283450"/>
              <a:gd name="connsiteY289" fmla="*/ 6025336 h 6857979"/>
              <a:gd name="connsiteX290" fmla="*/ 6361980 w 7283450"/>
              <a:gd name="connsiteY290" fmla="*/ 6026130 h 6857979"/>
              <a:gd name="connsiteX291" fmla="*/ 6360008 w 7283450"/>
              <a:gd name="connsiteY291" fmla="*/ 6026130 h 6857979"/>
              <a:gd name="connsiteX292" fmla="*/ 6355274 w 7283450"/>
              <a:gd name="connsiteY292" fmla="*/ 6026130 h 6857979"/>
              <a:gd name="connsiteX293" fmla="*/ 6349752 w 7283450"/>
              <a:gd name="connsiteY293" fmla="*/ 6025336 h 6857979"/>
              <a:gd name="connsiteX294" fmla="*/ 6343835 w 7283450"/>
              <a:gd name="connsiteY294" fmla="*/ 6024146 h 6857979"/>
              <a:gd name="connsiteX295" fmla="*/ 6331608 w 7283450"/>
              <a:gd name="connsiteY295" fmla="*/ 6020971 h 6857979"/>
              <a:gd name="connsiteX296" fmla="*/ 6325691 w 7283450"/>
              <a:gd name="connsiteY296" fmla="*/ 6019780 h 6857979"/>
              <a:gd name="connsiteX297" fmla="*/ 6320169 w 7283450"/>
              <a:gd name="connsiteY297" fmla="*/ 6018590 h 6857979"/>
              <a:gd name="connsiteX298" fmla="*/ 6311886 w 7283450"/>
              <a:gd name="connsiteY298" fmla="*/ 6018590 h 6857979"/>
              <a:gd name="connsiteX299" fmla="*/ 6303602 w 7283450"/>
              <a:gd name="connsiteY299" fmla="*/ 6018590 h 6857979"/>
              <a:gd name="connsiteX300" fmla="*/ 6289008 w 7283450"/>
              <a:gd name="connsiteY300" fmla="*/ 6019780 h 6857979"/>
              <a:gd name="connsiteX301" fmla="*/ 6281908 w 7283450"/>
              <a:gd name="connsiteY301" fmla="*/ 6019780 h 6857979"/>
              <a:gd name="connsiteX302" fmla="*/ 6275597 w 7283450"/>
              <a:gd name="connsiteY302" fmla="*/ 6018986 h 6857979"/>
              <a:gd name="connsiteX303" fmla="*/ 6272836 w 7283450"/>
              <a:gd name="connsiteY303" fmla="*/ 6018590 h 6857979"/>
              <a:gd name="connsiteX304" fmla="*/ 6269680 w 7283450"/>
              <a:gd name="connsiteY304" fmla="*/ 6017796 h 6857979"/>
              <a:gd name="connsiteX305" fmla="*/ 6266919 w 7283450"/>
              <a:gd name="connsiteY305" fmla="*/ 6017002 h 6857979"/>
              <a:gd name="connsiteX306" fmla="*/ 6264158 w 7283450"/>
              <a:gd name="connsiteY306" fmla="*/ 6015415 h 6857979"/>
              <a:gd name="connsiteX307" fmla="*/ 6264553 w 7283450"/>
              <a:gd name="connsiteY307" fmla="*/ 6013033 h 6857979"/>
              <a:gd name="connsiteX308" fmla="*/ 6263764 w 7283450"/>
              <a:gd name="connsiteY308" fmla="*/ 6011446 h 6857979"/>
              <a:gd name="connsiteX309" fmla="*/ 6262975 w 7283450"/>
              <a:gd name="connsiteY309" fmla="*/ 6009461 h 6857979"/>
              <a:gd name="connsiteX310" fmla="*/ 6261003 w 7283450"/>
              <a:gd name="connsiteY310" fmla="*/ 6008668 h 6857979"/>
              <a:gd name="connsiteX311" fmla="*/ 6263369 w 7283450"/>
              <a:gd name="connsiteY311" fmla="*/ 6003508 h 6857979"/>
              <a:gd name="connsiteX312" fmla="*/ 6264553 w 7283450"/>
              <a:gd name="connsiteY312" fmla="*/ 5997555 h 6857979"/>
              <a:gd name="connsiteX313" fmla="*/ 6265342 w 7283450"/>
              <a:gd name="connsiteY313" fmla="*/ 5992396 h 6857979"/>
              <a:gd name="connsiteX314" fmla="*/ 6265342 w 7283450"/>
              <a:gd name="connsiteY314" fmla="*/ 5987633 h 6857979"/>
              <a:gd name="connsiteX315" fmla="*/ 6264947 w 7283450"/>
              <a:gd name="connsiteY315" fmla="*/ 5982474 h 6857979"/>
              <a:gd name="connsiteX316" fmla="*/ 6264158 w 7283450"/>
              <a:gd name="connsiteY316" fmla="*/ 5978108 h 6857979"/>
              <a:gd name="connsiteX317" fmla="*/ 6262975 w 7283450"/>
              <a:gd name="connsiteY317" fmla="*/ 5973346 h 6857979"/>
              <a:gd name="connsiteX318" fmla="*/ 6261003 w 7283450"/>
              <a:gd name="connsiteY318" fmla="*/ 5968980 h 6857979"/>
              <a:gd name="connsiteX319" fmla="*/ 6257453 w 7283450"/>
              <a:gd name="connsiteY319" fmla="*/ 5959852 h 6857979"/>
              <a:gd name="connsiteX320" fmla="*/ 6253114 w 7283450"/>
              <a:gd name="connsiteY320" fmla="*/ 5950724 h 6857979"/>
              <a:gd name="connsiteX321" fmla="*/ 6249169 w 7283450"/>
              <a:gd name="connsiteY321" fmla="*/ 5941596 h 6857979"/>
              <a:gd name="connsiteX322" fmla="*/ 6247197 w 7283450"/>
              <a:gd name="connsiteY322" fmla="*/ 5936833 h 6857979"/>
              <a:gd name="connsiteX323" fmla="*/ 6245225 w 7283450"/>
              <a:gd name="connsiteY323" fmla="*/ 5932071 h 6857979"/>
              <a:gd name="connsiteX324" fmla="*/ 6247197 w 7283450"/>
              <a:gd name="connsiteY324" fmla="*/ 5931277 h 6857979"/>
              <a:gd name="connsiteX325" fmla="*/ 6285298 w 7283450"/>
              <a:gd name="connsiteY325" fmla="*/ 5891193 h 6857979"/>
              <a:gd name="connsiteX326" fmla="*/ 6288761 w 7283450"/>
              <a:gd name="connsiteY326" fmla="*/ 5891619 h 6857979"/>
              <a:gd name="connsiteX327" fmla="*/ 6291071 w 7283450"/>
              <a:gd name="connsiteY327" fmla="*/ 5892471 h 6857979"/>
              <a:gd name="connsiteX328" fmla="*/ 6293380 w 7283450"/>
              <a:gd name="connsiteY328" fmla="*/ 5894175 h 6857979"/>
              <a:gd name="connsiteX329" fmla="*/ 6294919 w 7283450"/>
              <a:gd name="connsiteY329" fmla="*/ 5895878 h 6857979"/>
              <a:gd name="connsiteX330" fmla="*/ 6296458 w 7283450"/>
              <a:gd name="connsiteY330" fmla="*/ 5898008 h 6857979"/>
              <a:gd name="connsiteX331" fmla="*/ 6297228 w 7283450"/>
              <a:gd name="connsiteY331" fmla="*/ 5901415 h 6857979"/>
              <a:gd name="connsiteX332" fmla="*/ 6297613 w 7283450"/>
              <a:gd name="connsiteY332" fmla="*/ 5904823 h 6857979"/>
              <a:gd name="connsiteX333" fmla="*/ 6297613 w 7283450"/>
              <a:gd name="connsiteY333" fmla="*/ 5908656 h 6857979"/>
              <a:gd name="connsiteX334" fmla="*/ 6294534 w 7283450"/>
              <a:gd name="connsiteY334" fmla="*/ 5908656 h 6857979"/>
              <a:gd name="connsiteX335" fmla="*/ 6291840 w 7283450"/>
              <a:gd name="connsiteY335" fmla="*/ 5907804 h 6857979"/>
              <a:gd name="connsiteX336" fmla="*/ 6289531 w 7283450"/>
              <a:gd name="connsiteY336" fmla="*/ 5906527 h 6857979"/>
              <a:gd name="connsiteX337" fmla="*/ 6287222 w 7283450"/>
              <a:gd name="connsiteY337" fmla="*/ 5904823 h 6857979"/>
              <a:gd name="connsiteX338" fmla="*/ 6286068 w 7283450"/>
              <a:gd name="connsiteY338" fmla="*/ 5902693 h 6857979"/>
              <a:gd name="connsiteX339" fmla="*/ 6284913 w 7283450"/>
              <a:gd name="connsiteY339" fmla="*/ 5899286 h 6857979"/>
              <a:gd name="connsiteX340" fmla="*/ 6284913 w 7283450"/>
              <a:gd name="connsiteY340" fmla="*/ 5895878 h 6857979"/>
              <a:gd name="connsiteX341" fmla="*/ 3161024 w 7283450"/>
              <a:gd name="connsiteY341" fmla="*/ 5884843 h 6857979"/>
              <a:gd name="connsiteX342" fmla="*/ 3162599 w 7283450"/>
              <a:gd name="connsiteY342" fmla="*/ 5884843 h 6857979"/>
              <a:gd name="connsiteX343" fmla="*/ 3162599 w 7283450"/>
              <a:gd name="connsiteY343" fmla="*/ 5887610 h 6857979"/>
              <a:gd name="connsiteX344" fmla="*/ 3162204 w 7283450"/>
              <a:gd name="connsiteY344" fmla="*/ 5889587 h 6857979"/>
              <a:gd name="connsiteX345" fmla="*/ 3161024 w 7283450"/>
              <a:gd name="connsiteY345" fmla="*/ 5892354 h 6857979"/>
              <a:gd name="connsiteX346" fmla="*/ 3160632 w 7283450"/>
              <a:gd name="connsiteY346" fmla="*/ 5893540 h 6857979"/>
              <a:gd name="connsiteX347" fmla="*/ 3160632 w 7283450"/>
              <a:gd name="connsiteY347" fmla="*/ 5894726 h 6857979"/>
              <a:gd name="connsiteX348" fmla="*/ 3161418 w 7283450"/>
              <a:gd name="connsiteY348" fmla="*/ 5895912 h 6857979"/>
              <a:gd name="connsiteX349" fmla="*/ 3162599 w 7283450"/>
              <a:gd name="connsiteY349" fmla="*/ 5897888 h 6857979"/>
              <a:gd name="connsiteX350" fmla="*/ 3163778 w 7283450"/>
              <a:gd name="connsiteY350" fmla="*/ 5897493 h 6857979"/>
              <a:gd name="connsiteX351" fmla="*/ 3164564 w 7283450"/>
              <a:gd name="connsiteY351" fmla="*/ 5897098 h 6857979"/>
              <a:gd name="connsiteX352" fmla="*/ 3164564 w 7283450"/>
              <a:gd name="connsiteY352" fmla="*/ 5896702 h 6857979"/>
              <a:gd name="connsiteX353" fmla="*/ 3164564 w 7283450"/>
              <a:gd name="connsiteY353" fmla="*/ 5896307 h 6857979"/>
              <a:gd name="connsiteX354" fmla="*/ 3163778 w 7283450"/>
              <a:gd name="connsiteY354" fmla="*/ 5895121 h 6857979"/>
              <a:gd name="connsiteX355" fmla="*/ 3162599 w 7283450"/>
              <a:gd name="connsiteY355" fmla="*/ 5894726 h 6857979"/>
              <a:gd name="connsiteX356" fmla="*/ 3164564 w 7283450"/>
              <a:gd name="connsiteY356" fmla="*/ 5893145 h 6857979"/>
              <a:gd name="connsiteX357" fmla="*/ 3166531 w 7283450"/>
              <a:gd name="connsiteY357" fmla="*/ 5892354 h 6857979"/>
              <a:gd name="connsiteX358" fmla="*/ 3168891 w 7283450"/>
              <a:gd name="connsiteY358" fmla="*/ 5891959 h 6857979"/>
              <a:gd name="connsiteX359" fmla="*/ 3170858 w 7283450"/>
              <a:gd name="connsiteY359" fmla="*/ 5891563 h 6857979"/>
              <a:gd name="connsiteX360" fmla="*/ 3174398 w 7283450"/>
              <a:gd name="connsiteY360" fmla="*/ 5891959 h 6857979"/>
              <a:gd name="connsiteX361" fmla="*/ 3178724 w 7283450"/>
              <a:gd name="connsiteY361" fmla="*/ 5893145 h 6857979"/>
              <a:gd name="connsiteX362" fmla="*/ 3182264 w 7283450"/>
              <a:gd name="connsiteY362" fmla="*/ 5893540 h 6857979"/>
              <a:gd name="connsiteX363" fmla="*/ 3184231 w 7283450"/>
              <a:gd name="connsiteY363" fmla="*/ 5893935 h 6857979"/>
              <a:gd name="connsiteX364" fmla="*/ 3185804 w 7283450"/>
              <a:gd name="connsiteY364" fmla="*/ 5893540 h 6857979"/>
              <a:gd name="connsiteX365" fmla="*/ 3187378 w 7283450"/>
              <a:gd name="connsiteY365" fmla="*/ 5893145 h 6857979"/>
              <a:gd name="connsiteX366" fmla="*/ 3188558 w 7283450"/>
              <a:gd name="connsiteY366" fmla="*/ 5891959 h 6857979"/>
              <a:gd name="connsiteX367" fmla="*/ 3189738 w 7283450"/>
              <a:gd name="connsiteY367" fmla="*/ 5889982 h 6857979"/>
              <a:gd name="connsiteX368" fmla="*/ 3190524 w 7283450"/>
              <a:gd name="connsiteY368" fmla="*/ 5888006 h 6857979"/>
              <a:gd name="connsiteX369" fmla="*/ 3191312 w 7283450"/>
              <a:gd name="connsiteY369" fmla="*/ 5892354 h 6857979"/>
              <a:gd name="connsiteX370" fmla="*/ 3192884 w 7283450"/>
              <a:gd name="connsiteY370" fmla="*/ 5895517 h 6857979"/>
              <a:gd name="connsiteX371" fmla="*/ 3194064 w 7283450"/>
              <a:gd name="connsiteY371" fmla="*/ 5898284 h 6857979"/>
              <a:gd name="connsiteX372" fmla="*/ 3195244 w 7283450"/>
              <a:gd name="connsiteY372" fmla="*/ 5901842 h 6857979"/>
              <a:gd name="connsiteX373" fmla="*/ 3195638 w 7283450"/>
              <a:gd name="connsiteY373" fmla="*/ 5905795 h 6857979"/>
              <a:gd name="connsiteX374" fmla="*/ 3195244 w 7283450"/>
              <a:gd name="connsiteY374" fmla="*/ 5912120 h 6857979"/>
              <a:gd name="connsiteX375" fmla="*/ 3193671 w 7283450"/>
              <a:gd name="connsiteY375" fmla="*/ 5920026 h 6857979"/>
              <a:gd name="connsiteX376" fmla="*/ 3190524 w 7283450"/>
              <a:gd name="connsiteY376" fmla="*/ 5931490 h 6857979"/>
              <a:gd name="connsiteX377" fmla="*/ 3188951 w 7283450"/>
              <a:gd name="connsiteY377" fmla="*/ 5931490 h 6857979"/>
              <a:gd name="connsiteX378" fmla="*/ 3187771 w 7283450"/>
              <a:gd name="connsiteY378" fmla="*/ 5931094 h 6857979"/>
              <a:gd name="connsiteX379" fmla="*/ 3186591 w 7283450"/>
              <a:gd name="connsiteY379" fmla="*/ 5930699 h 6857979"/>
              <a:gd name="connsiteX380" fmla="*/ 3185804 w 7283450"/>
              <a:gd name="connsiteY380" fmla="*/ 5930304 h 6857979"/>
              <a:gd name="connsiteX381" fmla="*/ 3183444 w 7283450"/>
              <a:gd name="connsiteY381" fmla="*/ 5928722 h 6857979"/>
              <a:gd name="connsiteX382" fmla="*/ 3182659 w 7283450"/>
              <a:gd name="connsiteY382" fmla="*/ 5928327 h 6857979"/>
              <a:gd name="connsiteX383" fmla="*/ 3181478 w 7283450"/>
              <a:gd name="connsiteY383" fmla="*/ 5928327 h 6857979"/>
              <a:gd name="connsiteX384" fmla="*/ 3181871 w 7283450"/>
              <a:gd name="connsiteY384" fmla="*/ 5938605 h 6857979"/>
              <a:gd name="connsiteX385" fmla="*/ 3181871 w 7283450"/>
              <a:gd name="connsiteY385" fmla="*/ 5943744 h 6857979"/>
              <a:gd name="connsiteX386" fmla="*/ 3181871 w 7283450"/>
              <a:gd name="connsiteY386" fmla="*/ 5948488 h 6857979"/>
              <a:gd name="connsiteX387" fmla="*/ 3181084 w 7283450"/>
              <a:gd name="connsiteY387" fmla="*/ 5950860 h 6857979"/>
              <a:gd name="connsiteX388" fmla="*/ 3180692 w 7283450"/>
              <a:gd name="connsiteY388" fmla="*/ 5952836 h 6857979"/>
              <a:gd name="connsiteX389" fmla="*/ 3179511 w 7283450"/>
              <a:gd name="connsiteY389" fmla="*/ 5954813 h 6857979"/>
              <a:gd name="connsiteX390" fmla="*/ 3178331 w 7283450"/>
              <a:gd name="connsiteY390" fmla="*/ 5956394 h 6857979"/>
              <a:gd name="connsiteX391" fmla="*/ 3176758 w 7283450"/>
              <a:gd name="connsiteY391" fmla="*/ 5957975 h 6857979"/>
              <a:gd name="connsiteX392" fmla="*/ 3174398 w 7283450"/>
              <a:gd name="connsiteY392" fmla="*/ 5959557 h 6857979"/>
              <a:gd name="connsiteX393" fmla="*/ 3172038 w 7283450"/>
              <a:gd name="connsiteY393" fmla="*/ 5960742 h 6857979"/>
              <a:gd name="connsiteX394" fmla="*/ 3168891 w 7283450"/>
              <a:gd name="connsiteY394" fmla="*/ 5961533 h 6857979"/>
              <a:gd name="connsiteX395" fmla="*/ 3168891 w 7283450"/>
              <a:gd name="connsiteY395" fmla="*/ 5965881 h 6857979"/>
              <a:gd name="connsiteX396" fmla="*/ 3168104 w 7283450"/>
              <a:gd name="connsiteY396" fmla="*/ 5970625 h 6857979"/>
              <a:gd name="connsiteX397" fmla="*/ 3166531 w 7283450"/>
              <a:gd name="connsiteY397" fmla="*/ 5974183 h 6857979"/>
              <a:gd name="connsiteX398" fmla="*/ 3164958 w 7283450"/>
              <a:gd name="connsiteY398" fmla="*/ 5977345 h 6857979"/>
              <a:gd name="connsiteX399" fmla="*/ 3163778 w 7283450"/>
              <a:gd name="connsiteY399" fmla="*/ 5978531 h 6857979"/>
              <a:gd name="connsiteX400" fmla="*/ 3162599 w 7283450"/>
              <a:gd name="connsiteY400" fmla="*/ 5979717 h 6857979"/>
              <a:gd name="connsiteX401" fmla="*/ 3161024 w 7283450"/>
              <a:gd name="connsiteY401" fmla="*/ 5980508 h 6857979"/>
              <a:gd name="connsiteX402" fmla="*/ 3159451 w 7283450"/>
              <a:gd name="connsiteY402" fmla="*/ 5981298 h 6857979"/>
              <a:gd name="connsiteX403" fmla="*/ 3157484 w 7283450"/>
              <a:gd name="connsiteY403" fmla="*/ 5981694 h 6857979"/>
              <a:gd name="connsiteX404" fmla="*/ 3155125 w 7283450"/>
              <a:gd name="connsiteY404" fmla="*/ 5981694 h 6857979"/>
              <a:gd name="connsiteX405" fmla="*/ 3153158 w 7283450"/>
              <a:gd name="connsiteY405" fmla="*/ 5981694 h 6857979"/>
              <a:gd name="connsiteX406" fmla="*/ 3150405 w 7283450"/>
              <a:gd name="connsiteY406" fmla="*/ 5981298 h 6857979"/>
              <a:gd name="connsiteX407" fmla="*/ 3151585 w 7283450"/>
              <a:gd name="connsiteY407" fmla="*/ 5979322 h 6857979"/>
              <a:gd name="connsiteX408" fmla="*/ 3152765 w 7283450"/>
              <a:gd name="connsiteY408" fmla="*/ 5977345 h 6857979"/>
              <a:gd name="connsiteX409" fmla="*/ 3153158 w 7283450"/>
              <a:gd name="connsiteY409" fmla="*/ 5974578 h 6857979"/>
              <a:gd name="connsiteX410" fmla="*/ 3153551 w 7283450"/>
              <a:gd name="connsiteY410" fmla="*/ 5971416 h 6857979"/>
              <a:gd name="connsiteX411" fmla="*/ 3151979 w 7283450"/>
              <a:gd name="connsiteY411" fmla="*/ 5973788 h 6857979"/>
              <a:gd name="connsiteX412" fmla="*/ 3149225 w 7283450"/>
              <a:gd name="connsiteY412" fmla="*/ 5976159 h 6857979"/>
              <a:gd name="connsiteX413" fmla="*/ 3146865 w 7283450"/>
              <a:gd name="connsiteY413" fmla="*/ 5978136 h 6857979"/>
              <a:gd name="connsiteX414" fmla="*/ 3144111 w 7283450"/>
              <a:gd name="connsiteY414" fmla="*/ 5979717 h 6857979"/>
              <a:gd name="connsiteX415" fmla="*/ 3140572 w 7283450"/>
              <a:gd name="connsiteY415" fmla="*/ 5980903 h 6857979"/>
              <a:gd name="connsiteX416" fmla="*/ 3137425 w 7283450"/>
              <a:gd name="connsiteY416" fmla="*/ 5981694 h 6857979"/>
              <a:gd name="connsiteX417" fmla="*/ 3129951 w 7283450"/>
              <a:gd name="connsiteY417" fmla="*/ 5982880 h 6857979"/>
              <a:gd name="connsiteX418" fmla="*/ 3122871 w 7283450"/>
              <a:gd name="connsiteY418" fmla="*/ 5983275 h 6857979"/>
              <a:gd name="connsiteX419" fmla="*/ 3116185 w 7283450"/>
              <a:gd name="connsiteY419" fmla="*/ 5982880 h 6857979"/>
              <a:gd name="connsiteX420" fmla="*/ 3110678 w 7283450"/>
              <a:gd name="connsiteY420" fmla="*/ 5982484 h 6857979"/>
              <a:gd name="connsiteX421" fmla="*/ 3106745 w 7283450"/>
              <a:gd name="connsiteY421" fmla="*/ 5981298 h 6857979"/>
              <a:gd name="connsiteX422" fmla="*/ 3105958 w 7283450"/>
              <a:gd name="connsiteY422" fmla="*/ 5980903 h 6857979"/>
              <a:gd name="connsiteX423" fmla="*/ 3105565 w 7283450"/>
              <a:gd name="connsiteY423" fmla="*/ 5980508 h 6857979"/>
              <a:gd name="connsiteX424" fmla="*/ 3108711 w 7283450"/>
              <a:gd name="connsiteY424" fmla="*/ 5979322 h 6857979"/>
              <a:gd name="connsiteX425" fmla="*/ 3109105 w 7283450"/>
              <a:gd name="connsiteY425" fmla="*/ 5978927 h 6857979"/>
              <a:gd name="connsiteX426" fmla="*/ 3108318 w 7283450"/>
              <a:gd name="connsiteY426" fmla="*/ 5978927 h 6857979"/>
              <a:gd name="connsiteX427" fmla="*/ 3106351 w 7283450"/>
              <a:gd name="connsiteY427" fmla="*/ 5979322 h 6857979"/>
              <a:gd name="connsiteX428" fmla="*/ 3105565 w 7283450"/>
              <a:gd name="connsiteY428" fmla="*/ 5980113 h 6857979"/>
              <a:gd name="connsiteX429" fmla="*/ 3105565 w 7283450"/>
              <a:gd name="connsiteY429" fmla="*/ 5980508 h 6857979"/>
              <a:gd name="connsiteX430" fmla="*/ 3103598 w 7283450"/>
              <a:gd name="connsiteY430" fmla="*/ 5981298 h 6857979"/>
              <a:gd name="connsiteX431" fmla="*/ 3100452 w 7283450"/>
              <a:gd name="connsiteY431" fmla="*/ 5982089 h 6857979"/>
              <a:gd name="connsiteX432" fmla="*/ 3096518 w 7283450"/>
              <a:gd name="connsiteY432" fmla="*/ 5982089 h 6857979"/>
              <a:gd name="connsiteX433" fmla="*/ 3088651 w 7283450"/>
              <a:gd name="connsiteY433" fmla="*/ 5980903 h 6857979"/>
              <a:gd name="connsiteX434" fmla="*/ 3085111 w 7283450"/>
              <a:gd name="connsiteY434" fmla="*/ 5980903 h 6857979"/>
              <a:gd name="connsiteX435" fmla="*/ 3081178 w 7283450"/>
              <a:gd name="connsiteY435" fmla="*/ 5981298 h 6857979"/>
              <a:gd name="connsiteX436" fmla="*/ 3079605 w 7283450"/>
              <a:gd name="connsiteY436" fmla="*/ 5981694 h 6857979"/>
              <a:gd name="connsiteX437" fmla="*/ 3078425 w 7283450"/>
              <a:gd name="connsiteY437" fmla="*/ 5982089 h 6857979"/>
              <a:gd name="connsiteX438" fmla="*/ 3076851 w 7283450"/>
              <a:gd name="connsiteY438" fmla="*/ 5983275 h 6857979"/>
              <a:gd name="connsiteX439" fmla="*/ 3075671 w 7283450"/>
              <a:gd name="connsiteY439" fmla="*/ 5984856 h 6857979"/>
              <a:gd name="connsiteX440" fmla="*/ 3076458 w 7283450"/>
              <a:gd name="connsiteY440" fmla="*/ 5982089 h 6857979"/>
              <a:gd name="connsiteX441" fmla="*/ 3076458 w 7283450"/>
              <a:gd name="connsiteY441" fmla="*/ 5980903 h 6857979"/>
              <a:gd name="connsiteX442" fmla="*/ 3076458 w 7283450"/>
              <a:gd name="connsiteY442" fmla="*/ 5980113 h 6857979"/>
              <a:gd name="connsiteX443" fmla="*/ 3076065 w 7283450"/>
              <a:gd name="connsiteY443" fmla="*/ 5979717 h 6857979"/>
              <a:gd name="connsiteX444" fmla="*/ 3075278 w 7283450"/>
              <a:gd name="connsiteY444" fmla="*/ 5978927 h 6857979"/>
              <a:gd name="connsiteX445" fmla="*/ 3072918 w 7283450"/>
              <a:gd name="connsiteY445" fmla="*/ 5978531 h 6857979"/>
              <a:gd name="connsiteX446" fmla="*/ 3070165 w 7283450"/>
              <a:gd name="connsiteY446" fmla="*/ 5978531 h 6857979"/>
              <a:gd name="connsiteX447" fmla="*/ 3067018 w 7283450"/>
              <a:gd name="connsiteY447" fmla="*/ 5978927 h 6857979"/>
              <a:gd name="connsiteX448" fmla="*/ 3058758 w 7283450"/>
              <a:gd name="connsiteY448" fmla="*/ 5980508 h 6857979"/>
              <a:gd name="connsiteX449" fmla="*/ 3048925 w 7283450"/>
              <a:gd name="connsiteY449" fmla="*/ 5982089 h 6857979"/>
              <a:gd name="connsiteX450" fmla="*/ 3043418 w 7283450"/>
              <a:gd name="connsiteY450" fmla="*/ 5982484 h 6857979"/>
              <a:gd name="connsiteX451" fmla="*/ 3038305 w 7283450"/>
              <a:gd name="connsiteY451" fmla="*/ 5982880 h 6857979"/>
              <a:gd name="connsiteX452" fmla="*/ 3033586 w 7283450"/>
              <a:gd name="connsiteY452" fmla="*/ 5982484 h 6857979"/>
              <a:gd name="connsiteX453" fmla="*/ 3028471 w 7283450"/>
              <a:gd name="connsiteY453" fmla="*/ 5981694 h 6857979"/>
              <a:gd name="connsiteX454" fmla="*/ 3024145 w 7283450"/>
              <a:gd name="connsiteY454" fmla="*/ 5980508 h 6857979"/>
              <a:gd name="connsiteX455" fmla="*/ 3021391 w 7283450"/>
              <a:gd name="connsiteY455" fmla="*/ 5979322 h 6857979"/>
              <a:gd name="connsiteX456" fmla="*/ 3019425 w 7283450"/>
              <a:gd name="connsiteY456" fmla="*/ 5978136 h 6857979"/>
              <a:gd name="connsiteX457" fmla="*/ 3019425 w 7283450"/>
              <a:gd name="connsiteY457" fmla="*/ 5977345 h 6857979"/>
              <a:gd name="connsiteX458" fmla="*/ 3019818 w 7283450"/>
              <a:gd name="connsiteY458" fmla="*/ 5976555 h 6857979"/>
              <a:gd name="connsiteX459" fmla="*/ 3020605 w 7283450"/>
              <a:gd name="connsiteY459" fmla="*/ 5974578 h 6857979"/>
              <a:gd name="connsiteX460" fmla="*/ 3022178 w 7283450"/>
              <a:gd name="connsiteY460" fmla="*/ 5972997 h 6857979"/>
              <a:gd name="connsiteX461" fmla="*/ 3024145 w 7283450"/>
              <a:gd name="connsiteY461" fmla="*/ 5971811 h 6857979"/>
              <a:gd name="connsiteX462" fmla="*/ 3025325 w 7283450"/>
              <a:gd name="connsiteY462" fmla="*/ 5970625 h 6857979"/>
              <a:gd name="connsiteX463" fmla="*/ 3025718 w 7283450"/>
              <a:gd name="connsiteY463" fmla="*/ 5969835 h 6857979"/>
              <a:gd name="connsiteX464" fmla="*/ 3025718 w 7283450"/>
              <a:gd name="connsiteY464" fmla="*/ 5969439 h 6857979"/>
              <a:gd name="connsiteX465" fmla="*/ 3025325 w 7283450"/>
              <a:gd name="connsiteY465" fmla="*/ 5969044 h 6857979"/>
              <a:gd name="connsiteX466" fmla="*/ 3022966 w 7283450"/>
              <a:gd name="connsiteY466" fmla="*/ 5968253 h 6857979"/>
              <a:gd name="connsiteX467" fmla="*/ 3028078 w 7283450"/>
              <a:gd name="connsiteY467" fmla="*/ 5965881 h 6857979"/>
              <a:gd name="connsiteX468" fmla="*/ 3030045 w 7283450"/>
              <a:gd name="connsiteY468" fmla="*/ 5965091 h 6857979"/>
              <a:gd name="connsiteX469" fmla="*/ 3032011 w 7283450"/>
              <a:gd name="connsiteY469" fmla="*/ 5963905 h 6857979"/>
              <a:gd name="connsiteX470" fmla="*/ 3032798 w 7283450"/>
              <a:gd name="connsiteY470" fmla="*/ 5962719 h 6857979"/>
              <a:gd name="connsiteX471" fmla="*/ 3033191 w 7283450"/>
              <a:gd name="connsiteY471" fmla="*/ 5960347 h 6857979"/>
              <a:gd name="connsiteX472" fmla="*/ 3032798 w 7283450"/>
              <a:gd name="connsiteY472" fmla="*/ 5956394 h 6857979"/>
              <a:gd name="connsiteX473" fmla="*/ 3032405 w 7283450"/>
              <a:gd name="connsiteY473" fmla="*/ 5951650 h 6857979"/>
              <a:gd name="connsiteX474" fmla="*/ 3035551 w 7283450"/>
              <a:gd name="connsiteY474" fmla="*/ 5951650 h 6857979"/>
              <a:gd name="connsiteX475" fmla="*/ 3037911 w 7283450"/>
              <a:gd name="connsiteY475" fmla="*/ 5951255 h 6857979"/>
              <a:gd name="connsiteX476" fmla="*/ 3040665 w 7283450"/>
              <a:gd name="connsiteY476" fmla="*/ 5950069 h 6857979"/>
              <a:gd name="connsiteX477" fmla="*/ 3042631 w 7283450"/>
              <a:gd name="connsiteY477" fmla="*/ 5949279 h 6857979"/>
              <a:gd name="connsiteX478" fmla="*/ 3044598 w 7283450"/>
              <a:gd name="connsiteY478" fmla="*/ 5948488 h 6857979"/>
              <a:gd name="connsiteX479" fmla="*/ 3046565 w 7283450"/>
              <a:gd name="connsiteY479" fmla="*/ 5948488 h 6857979"/>
              <a:gd name="connsiteX480" fmla="*/ 3048531 w 7283450"/>
              <a:gd name="connsiteY480" fmla="*/ 5949279 h 6857979"/>
              <a:gd name="connsiteX481" fmla="*/ 3050891 w 7283450"/>
              <a:gd name="connsiteY481" fmla="*/ 5951650 h 6857979"/>
              <a:gd name="connsiteX482" fmla="*/ 3050105 w 7283450"/>
              <a:gd name="connsiteY482" fmla="*/ 5948488 h 6857979"/>
              <a:gd name="connsiteX483" fmla="*/ 3048925 w 7283450"/>
              <a:gd name="connsiteY483" fmla="*/ 5946907 h 6857979"/>
              <a:gd name="connsiteX484" fmla="*/ 3047351 w 7283450"/>
              <a:gd name="connsiteY484" fmla="*/ 5945721 h 6857979"/>
              <a:gd name="connsiteX485" fmla="*/ 3046171 w 7283450"/>
              <a:gd name="connsiteY485" fmla="*/ 5945325 h 6857979"/>
              <a:gd name="connsiteX486" fmla="*/ 3045778 w 7283450"/>
              <a:gd name="connsiteY486" fmla="*/ 5944930 h 6857979"/>
              <a:gd name="connsiteX487" fmla="*/ 3046171 w 7283450"/>
              <a:gd name="connsiteY487" fmla="*/ 5944535 h 6857979"/>
              <a:gd name="connsiteX488" fmla="*/ 3050891 w 7283450"/>
              <a:gd name="connsiteY488" fmla="*/ 5941372 h 6857979"/>
              <a:gd name="connsiteX489" fmla="*/ 3052465 w 7283450"/>
              <a:gd name="connsiteY489" fmla="*/ 5939791 h 6857979"/>
              <a:gd name="connsiteX490" fmla="*/ 3053646 w 7283450"/>
              <a:gd name="connsiteY490" fmla="*/ 5938210 h 6857979"/>
              <a:gd name="connsiteX491" fmla="*/ 3054825 w 7283450"/>
              <a:gd name="connsiteY491" fmla="*/ 5936233 h 6857979"/>
              <a:gd name="connsiteX492" fmla="*/ 3055218 w 7283450"/>
              <a:gd name="connsiteY492" fmla="*/ 5934257 h 6857979"/>
              <a:gd name="connsiteX493" fmla="*/ 3056005 w 7283450"/>
              <a:gd name="connsiteY493" fmla="*/ 5930304 h 6857979"/>
              <a:gd name="connsiteX494" fmla="*/ 3056398 w 7283450"/>
              <a:gd name="connsiteY494" fmla="*/ 5928722 h 6857979"/>
              <a:gd name="connsiteX495" fmla="*/ 3057185 w 7283450"/>
              <a:gd name="connsiteY495" fmla="*/ 5928327 h 6857979"/>
              <a:gd name="connsiteX496" fmla="*/ 3057971 w 7283450"/>
              <a:gd name="connsiteY496" fmla="*/ 5927932 h 6857979"/>
              <a:gd name="connsiteX497" fmla="*/ 3058365 w 7283450"/>
              <a:gd name="connsiteY497" fmla="*/ 5928327 h 6857979"/>
              <a:gd name="connsiteX498" fmla="*/ 3059151 w 7283450"/>
              <a:gd name="connsiteY498" fmla="*/ 5929118 h 6857979"/>
              <a:gd name="connsiteX499" fmla="*/ 3059545 w 7283450"/>
              <a:gd name="connsiteY499" fmla="*/ 5930304 h 6857979"/>
              <a:gd name="connsiteX500" fmla="*/ 3060332 w 7283450"/>
              <a:gd name="connsiteY500" fmla="*/ 5935047 h 6857979"/>
              <a:gd name="connsiteX501" fmla="*/ 3061905 w 7283450"/>
              <a:gd name="connsiteY501" fmla="*/ 5934652 h 6857979"/>
              <a:gd name="connsiteX502" fmla="*/ 3063086 w 7283450"/>
              <a:gd name="connsiteY502" fmla="*/ 5934257 h 6857979"/>
              <a:gd name="connsiteX503" fmla="*/ 3064265 w 7283450"/>
              <a:gd name="connsiteY503" fmla="*/ 5932676 h 6857979"/>
              <a:gd name="connsiteX504" fmla="*/ 3065445 w 7283450"/>
              <a:gd name="connsiteY504" fmla="*/ 5931490 h 6857979"/>
              <a:gd name="connsiteX505" fmla="*/ 3066625 w 7283450"/>
              <a:gd name="connsiteY505" fmla="*/ 5928327 h 6857979"/>
              <a:gd name="connsiteX506" fmla="*/ 3067805 w 7283450"/>
              <a:gd name="connsiteY506" fmla="*/ 5924374 h 6857979"/>
              <a:gd name="connsiteX507" fmla="*/ 3068985 w 7283450"/>
              <a:gd name="connsiteY507" fmla="*/ 5921212 h 6857979"/>
              <a:gd name="connsiteX508" fmla="*/ 3069378 w 7283450"/>
              <a:gd name="connsiteY508" fmla="*/ 5919630 h 6857979"/>
              <a:gd name="connsiteX509" fmla="*/ 3070165 w 7283450"/>
              <a:gd name="connsiteY509" fmla="*/ 5918840 h 6857979"/>
              <a:gd name="connsiteX510" fmla="*/ 3071345 w 7283450"/>
              <a:gd name="connsiteY510" fmla="*/ 5918049 h 6857979"/>
              <a:gd name="connsiteX511" fmla="*/ 3072131 w 7283450"/>
              <a:gd name="connsiteY511" fmla="*/ 5917654 h 6857979"/>
              <a:gd name="connsiteX512" fmla="*/ 3074098 w 7283450"/>
              <a:gd name="connsiteY512" fmla="*/ 5917654 h 6857979"/>
              <a:gd name="connsiteX513" fmla="*/ 3075671 w 7283450"/>
              <a:gd name="connsiteY513" fmla="*/ 5918049 h 6857979"/>
              <a:gd name="connsiteX514" fmla="*/ 3075671 w 7283450"/>
              <a:gd name="connsiteY514" fmla="*/ 5920026 h 6857979"/>
              <a:gd name="connsiteX515" fmla="*/ 3075278 w 7283450"/>
              <a:gd name="connsiteY515" fmla="*/ 5921607 h 6857979"/>
              <a:gd name="connsiteX516" fmla="*/ 3074098 w 7283450"/>
              <a:gd name="connsiteY516" fmla="*/ 5924374 h 6857979"/>
              <a:gd name="connsiteX517" fmla="*/ 3072525 w 7283450"/>
              <a:gd name="connsiteY517" fmla="*/ 5927537 h 6857979"/>
              <a:gd name="connsiteX518" fmla="*/ 3072525 w 7283450"/>
              <a:gd name="connsiteY518" fmla="*/ 5929118 h 6857979"/>
              <a:gd name="connsiteX519" fmla="*/ 3072525 w 7283450"/>
              <a:gd name="connsiteY519" fmla="*/ 5931490 h 6857979"/>
              <a:gd name="connsiteX520" fmla="*/ 3073311 w 7283450"/>
              <a:gd name="connsiteY520" fmla="*/ 5930304 h 6857979"/>
              <a:gd name="connsiteX521" fmla="*/ 3074491 w 7283450"/>
              <a:gd name="connsiteY521" fmla="*/ 5929118 h 6857979"/>
              <a:gd name="connsiteX522" fmla="*/ 3076065 w 7283450"/>
              <a:gd name="connsiteY522" fmla="*/ 5927141 h 6857979"/>
              <a:gd name="connsiteX523" fmla="*/ 3077245 w 7283450"/>
              <a:gd name="connsiteY523" fmla="*/ 5925955 h 6857979"/>
              <a:gd name="connsiteX524" fmla="*/ 3078425 w 7283450"/>
              <a:gd name="connsiteY524" fmla="*/ 5925165 h 6857979"/>
              <a:gd name="connsiteX525" fmla="*/ 3079605 w 7283450"/>
              <a:gd name="connsiteY525" fmla="*/ 5924374 h 6857979"/>
              <a:gd name="connsiteX526" fmla="*/ 3081571 w 7283450"/>
              <a:gd name="connsiteY526" fmla="*/ 5925165 h 6857979"/>
              <a:gd name="connsiteX527" fmla="*/ 3080392 w 7283450"/>
              <a:gd name="connsiteY527" fmla="*/ 5922793 h 6857979"/>
              <a:gd name="connsiteX528" fmla="*/ 3079605 w 7283450"/>
              <a:gd name="connsiteY528" fmla="*/ 5921212 h 6857979"/>
              <a:gd name="connsiteX529" fmla="*/ 3079211 w 7283450"/>
              <a:gd name="connsiteY529" fmla="*/ 5920026 h 6857979"/>
              <a:gd name="connsiteX530" fmla="*/ 3079605 w 7283450"/>
              <a:gd name="connsiteY530" fmla="*/ 5918444 h 6857979"/>
              <a:gd name="connsiteX531" fmla="*/ 3079998 w 7283450"/>
              <a:gd name="connsiteY531" fmla="*/ 5917654 h 6857979"/>
              <a:gd name="connsiteX532" fmla="*/ 3080392 w 7283450"/>
              <a:gd name="connsiteY532" fmla="*/ 5916073 h 6857979"/>
              <a:gd name="connsiteX533" fmla="*/ 3082359 w 7283450"/>
              <a:gd name="connsiteY533" fmla="*/ 5914887 h 6857979"/>
              <a:gd name="connsiteX534" fmla="*/ 3083538 w 7283450"/>
              <a:gd name="connsiteY534" fmla="*/ 5913701 h 6857979"/>
              <a:gd name="connsiteX535" fmla="*/ 3083931 w 7283450"/>
              <a:gd name="connsiteY535" fmla="*/ 5913305 h 6857979"/>
              <a:gd name="connsiteX536" fmla="*/ 3083931 w 7283450"/>
              <a:gd name="connsiteY536" fmla="*/ 5912910 h 6857979"/>
              <a:gd name="connsiteX537" fmla="*/ 3083538 w 7283450"/>
              <a:gd name="connsiteY537" fmla="*/ 5912515 h 6857979"/>
              <a:gd name="connsiteX538" fmla="*/ 3082359 w 7283450"/>
              <a:gd name="connsiteY538" fmla="*/ 5912120 h 6857979"/>
              <a:gd name="connsiteX539" fmla="*/ 3078818 w 7283450"/>
              <a:gd name="connsiteY539" fmla="*/ 5911329 h 6857979"/>
              <a:gd name="connsiteX540" fmla="*/ 3079605 w 7283450"/>
              <a:gd name="connsiteY540" fmla="*/ 5908957 h 6857979"/>
              <a:gd name="connsiteX541" fmla="*/ 3080392 w 7283450"/>
              <a:gd name="connsiteY541" fmla="*/ 5906981 h 6857979"/>
              <a:gd name="connsiteX542" fmla="*/ 3082359 w 7283450"/>
              <a:gd name="connsiteY542" fmla="*/ 5905795 h 6857979"/>
              <a:gd name="connsiteX543" fmla="*/ 3083538 w 7283450"/>
              <a:gd name="connsiteY543" fmla="*/ 5905399 h 6857979"/>
              <a:gd name="connsiteX544" fmla="*/ 3085111 w 7283450"/>
              <a:gd name="connsiteY544" fmla="*/ 5905004 h 6857979"/>
              <a:gd name="connsiteX545" fmla="*/ 3087078 w 7283450"/>
              <a:gd name="connsiteY545" fmla="*/ 5905399 h 6857979"/>
              <a:gd name="connsiteX546" fmla="*/ 3091011 w 7283450"/>
              <a:gd name="connsiteY546" fmla="*/ 5905795 h 6857979"/>
              <a:gd name="connsiteX547" fmla="*/ 3094945 w 7283450"/>
              <a:gd name="connsiteY547" fmla="*/ 5906585 h 6857979"/>
              <a:gd name="connsiteX548" fmla="*/ 3096518 w 7283450"/>
              <a:gd name="connsiteY548" fmla="*/ 5906981 h 6857979"/>
              <a:gd name="connsiteX549" fmla="*/ 3098091 w 7283450"/>
              <a:gd name="connsiteY549" fmla="*/ 5906585 h 6857979"/>
              <a:gd name="connsiteX550" fmla="*/ 3100058 w 7283450"/>
              <a:gd name="connsiteY550" fmla="*/ 5906190 h 6857979"/>
              <a:gd name="connsiteX551" fmla="*/ 3101631 w 7283450"/>
              <a:gd name="connsiteY551" fmla="*/ 5905399 h 6857979"/>
              <a:gd name="connsiteX552" fmla="*/ 3102811 w 7283450"/>
              <a:gd name="connsiteY552" fmla="*/ 5903818 h 6857979"/>
              <a:gd name="connsiteX553" fmla="*/ 3103598 w 7283450"/>
              <a:gd name="connsiteY553" fmla="*/ 5901446 h 6857979"/>
              <a:gd name="connsiteX554" fmla="*/ 3105171 w 7283450"/>
              <a:gd name="connsiteY554" fmla="*/ 5900656 h 6857979"/>
              <a:gd name="connsiteX555" fmla="*/ 3106351 w 7283450"/>
              <a:gd name="connsiteY555" fmla="*/ 5900260 h 6857979"/>
              <a:gd name="connsiteX556" fmla="*/ 3107138 w 7283450"/>
              <a:gd name="connsiteY556" fmla="*/ 5900260 h 6857979"/>
              <a:gd name="connsiteX557" fmla="*/ 3107925 w 7283450"/>
              <a:gd name="connsiteY557" fmla="*/ 5901051 h 6857979"/>
              <a:gd name="connsiteX558" fmla="*/ 3107925 w 7283450"/>
              <a:gd name="connsiteY558" fmla="*/ 5901842 h 6857979"/>
              <a:gd name="connsiteX559" fmla="*/ 3107138 w 7283450"/>
              <a:gd name="connsiteY559" fmla="*/ 5903027 h 6857979"/>
              <a:gd name="connsiteX560" fmla="*/ 3105958 w 7283450"/>
              <a:gd name="connsiteY560" fmla="*/ 5905795 h 6857979"/>
              <a:gd name="connsiteX561" fmla="*/ 3102811 w 7283450"/>
              <a:gd name="connsiteY561" fmla="*/ 5911724 h 6857979"/>
              <a:gd name="connsiteX562" fmla="*/ 3100452 w 7283450"/>
              <a:gd name="connsiteY562" fmla="*/ 5914491 h 6857979"/>
              <a:gd name="connsiteX563" fmla="*/ 3101238 w 7283450"/>
              <a:gd name="connsiteY563" fmla="*/ 5914491 h 6857979"/>
              <a:gd name="connsiteX564" fmla="*/ 3102419 w 7283450"/>
              <a:gd name="connsiteY564" fmla="*/ 5913701 h 6857979"/>
              <a:gd name="connsiteX565" fmla="*/ 3105171 w 7283450"/>
              <a:gd name="connsiteY565" fmla="*/ 5911329 h 6857979"/>
              <a:gd name="connsiteX566" fmla="*/ 3108318 w 7283450"/>
              <a:gd name="connsiteY566" fmla="*/ 5908957 h 6857979"/>
              <a:gd name="connsiteX567" fmla="*/ 3109498 w 7283450"/>
              <a:gd name="connsiteY567" fmla="*/ 5907771 h 6857979"/>
              <a:gd name="connsiteX568" fmla="*/ 3109892 w 7283450"/>
              <a:gd name="connsiteY568" fmla="*/ 5907771 h 6857979"/>
              <a:gd name="connsiteX569" fmla="*/ 3110285 w 7283450"/>
              <a:gd name="connsiteY569" fmla="*/ 5910143 h 6857979"/>
              <a:gd name="connsiteX570" fmla="*/ 3110678 w 7283450"/>
              <a:gd name="connsiteY570" fmla="*/ 5913305 h 6857979"/>
              <a:gd name="connsiteX571" fmla="*/ 3111072 w 7283450"/>
              <a:gd name="connsiteY571" fmla="*/ 5921607 h 6857979"/>
              <a:gd name="connsiteX572" fmla="*/ 3111465 w 7283450"/>
              <a:gd name="connsiteY572" fmla="*/ 5926351 h 6857979"/>
              <a:gd name="connsiteX573" fmla="*/ 3112251 w 7283450"/>
              <a:gd name="connsiteY573" fmla="*/ 5930699 h 6857979"/>
              <a:gd name="connsiteX574" fmla="*/ 3113826 w 7283450"/>
              <a:gd name="connsiteY574" fmla="*/ 5935047 h 6857979"/>
              <a:gd name="connsiteX575" fmla="*/ 3114611 w 7283450"/>
              <a:gd name="connsiteY575" fmla="*/ 5936629 h 6857979"/>
              <a:gd name="connsiteX576" fmla="*/ 3116185 w 7283450"/>
              <a:gd name="connsiteY576" fmla="*/ 5938210 h 6857979"/>
              <a:gd name="connsiteX577" fmla="*/ 3116971 w 7283450"/>
              <a:gd name="connsiteY577" fmla="*/ 5938605 h 6857979"/>
              <a:gd name="connsiteX578" fmla="*/ 3117758 w 7283450"/>
              <a:gd name="connsiteY578" fmla="*/ 5939000 h 6857979"/>
              <a:gd name="connsiteX579" fmla="*/ 3119725 w 7283450"/>
              <a:gd name="connsiteY579" fmla="*/ 5938605 h 6857979"/>
              <a:gd name="connsiteX580" fmla="*/ 3123658 w 7283450"/>
              <a:gd name="connsiteY580" fmla="*/ 5937419 h 6857979"/>
              <a:gd name="connsiteX581" fmla="*/ 3126018 w 7283450"/>
              <a:gd name="connsiteY581" fmla="*/ 5937024 h 6857979"/>
              <a:gd name="connsiteX582" fmla="*/ 3127198 w 7283450"/>
              <a:gd name="connsiteY582" fmla="*/ 5937024 h 6857979"/>
              <a:gd name="connsiteX583" fmla="*/ 3127985 w 7283450"/>
              <a:gd name="connsiteY583" fmla="*/ 5937024 h 6857979"/>
              <a:gd name="connsiteX584" fmla="*/ 3129165 w 7283450"/>
              <a:gd name="connsiteY584" fmla="*/ 5937815 h 6857979"/>
              <a:gd name="connsiteX585" fmla="*/ 3129951 w 7283450"/>
              <a:gd name="connsiteY585" fmla="*/ 5938605 h 6857979"/>
              <a:gd name="connsiteX586" fmla="*/ 3130738 w 7283450"/>
              <a:gd name="connsiteY586" fmla="*/ 5939791 h 6857979"/>
              <a:gd name="connsiteX587" fmla="*/ 3131525 w 7283450"/>
              <a:gd name="connsiteY587" fmla="*/ 5941372 h 6857979"/>
              <a:gd name="connsiteX588" fmla="*/ 3130345 w 7283450"/>
              <a:gd name="connsiteY588" fmla="*/ 5944139 h 6857979"/>
              <a:gd name="connsiteX589" fmla="*/ 3128771 w 7283450"/>
              <a:gd name="connsiteY589" fmla="*/ 5945721 h 6857979"/>
              <a:gd name="connsiteX590" fmla="*/ 3126805 w 7283450"/>
              <a:gd name="connsiteY590" fmla="*/ 5947302 h 6857979"/>
              <a:gd name="connsiteX591" fmla="*/ 3124838 w 7283450"/>
              <a:gd name="connsiteY591" fmla="*/ 5948883 h 6857979"/>
              <a:gd name="connsiteX592" fmla="*/ 3122479 w 7283450"/>
              <a:gd name="connsiteY592" fmla="*/ 5950860 h 6857979"/>
              <a:gd name="connsiteX593" fmla="*/ 3120905 w 7283450"/>
              <a:gd name="connsiteY593" fmla="*/ 5952836 h 6857979"/>
              <a:gd name="connsiteX594" fmla="*/ 3119725 w 7283450"/>
              <a:gd name="connsiteY594" fmla="*/ 5954813 h 6857979"/>
              <a:gd name="connsiteX595" fmla="*/ 3119331 w 7283450"/>
              <a:gd name="connsiteY595" fmla="*/ 5957975 h 6857979"/>
              <a:gd name="connsiteX596" fmla="*/ 3116971 w 7283450"/>
              <a:gd name="connsiteY596" fmla="*/ 5957185 h 6857979"/>
              <a:gd name="connsiteX597" fmla="*/ 3116185 w 7283450"/>
              <a:gd name="connsiteY597" fmla="*/ 5956394 h 6857979"/>
              <a:gd name="connsiteX598" fmla="*/ 3115398 w 7283450"/>
              <a:gd name="connsiteY598" fmla="*/ 5955999 h 6857979"/>
              <a:gd name="connsiteX599" fmla="*/ 3116185 w 7283450"/>
              <a:gd name="connsiteY599" fmla="*/ 5954418 h 6857979"/>
              <a:gd name="connsiteX600" fmla="*/ 3116971 w 7283450"/>
              <a:gd name="connsiteY600" fmla="*/ 5952836 h 6857979"/>
              <a:gd name="connsiteX601" fmla="*/ 3118151 w 7283450"/>
              <a:gd name="connsiteY601" fmla="*/ 5951255 h 6857979"/>
              <a:gd name="connsiteX602" fmla="*/ 3119331 w 7283450"/>
              <a:gd name="connsiteY602" fmla="*/ 5948883 h 6857979"/>
              <a:gd name="connsiteX603" fmla="*/ 3119725 w 7283450"/>
              <a:gd name="connsiteY603" fmla="*/ 5946907 h 6857979"/>
              <a:gd name="connsiteX604" fmla="*/ 3119725 w 7283450"/>
              <a:gd name="connsiteY604" fmla="*/ 5945721 h 6857979"/>
              <a:gd name="connsiteX605" fmla="*/ 3119331 w 7283450"/>
              <a:gd name="connsiteY605" fmla="*/ 5944930 h 6857979"/>
              <a:gd name="connsiteX606" fmla="*/ 3116971 w 7283450"/>
              <a:gd name="connsiteY606" fmla="*/ 5946511 h 6857979"/>
              <a:gd name="connsiteX607" fmla="*/ 3113826 w 7283450"/>
              <a:gd name="connsiteY607" fmla="*/ 5947302 h 6857979"/>
              <a:gd name="connsiteX608" fmla="*/ 3110678 w 7283450"/>
              <a:gd name="connsiteY608" fmla="*/ 5948093 h 6857979"/>
              <a:gd name="connsiteX609" fmla="*/ 3106745 w 7283450"/>
              <a:gd name="connsiteY609" fmla="*/ 5948093 h 6857979"/>
              <a:gd name="connsiteX610" fmla="*/ 3107925 w 7283450"/>
              <a:gd name="connsiteY610" fmla="*/ 5948883 h 6857979"/>
              <a:gd name="connsiteX611" fmla="*/ 3108711 w 7283450"/>
              <a:gd name="connsiteY611" fmla="*/ 5950069 h 6857979"/>
              <a:gd name="connsiteX612" fmla="*/ 3109498 w 7283450"/>
              <a:gd name="connsiteY612" fmla="*/ 5953627 h 6857979"/>
              <a:gd name="connsiteX613" fmla="*/ 3109892 w 7283450"/>
              <a:gd name="connsiteY613" fmla="*/ 5957185 h 6857979"/>
              <a:gd name="connsiteX614" fmla="*/ 3109892 w 7283450"/>
              <a:gd name="connsiteY614" fmla="*/ 5961533 h 6857979"/>
              <a:gd name="connsiteX615" fmla="*/ 3109892 w 7283450"/>
              <a:gd name="connsiteY615" fmla="*/ 5965486 h 6857979"/>
              <a:gd name="connsiteX616" fmla="*/ 3110285 w 7283450"/>
              <a:gd name="connsiteY616" fmla="*/ 5969439 h 6857979"/>
              <a:gd name="connsiteX617" fmla="*/ 3111465 w 7283450"/>
              <a:gd name="connsiteY617" fmla="*/ 5972206 h 6857979"/>
              <a:gd name="connsiteX618" fmla="*/ 3111859 w 7283450"/>
              <a:gd name="connsiteY618" fmla="*/ 5973788 h 6857979"/>
              <a:gd name="connsiteX619" fmla="*/ 3113038 w 7283450"/>
              <a:gd name="connsiteY619" fmla="*/ 5974578 h 6857979"/>
              <a:gd name="connsiteX620" fmla="*/ 3114218 w 7283450"/>
              <a:gd name="connsiteY620" fmla="*/ 5974578 h 6857979"/>
              <a:gd name="connsiteX621" fmla="*/ 3115005 w 7283450"/>
              <a:gd name="connsiteY621" fmla="*/ 5973788 h 6857979"/>
              <a:gd name="connsiteX622" fmla="*/ 3115398 w 7283450"/>
              <a:gd name="connsiteY622" fmla="*/ 5972602 h 6857979"/>
              <a:gd name="connsiteX623" fmla="*/ 3115398 w 7283450"/>
              <a:gd name="connsiteY623" fmla="*/ 5970625 h 6857979"/>
              <a:gd name="connsiteX624" fmla="*/ 3115398 w 7283450"/>
              <a:gd name="connsiteY624" fmla="*/ 5966672 h 6857979"/>
              <a:gd name="connsiteX625" fmla="*/ 3115398 w 7283450"/>
              <a:gd name="connsiteY625" fmla="*/ 5965486 h 6857979"/>
              <a:gd name="connsiteX626" fmla="*/ 3116185 w 7283450"/>
              <a:gd name="connsiteY626" fmla="*/ 5964696 h 6857979"/>
              <a:gd name="connsiteX627" fmla="*/ 3116971 w 7283450"/>
              <a:gd name="connsiteY627" fmla="*/ 5964696 h 6857979"/>
              <a:gd name="connsiteX628" fmla="*/ 3117758 w 7283450"/>
              <a:gd name="connsiteY628" fmla="*/ 5965091 h 6857979"/>
              <a:gd name="connsiteX629" fmla="*/ 3120118 w 7283450"/>
              <a:gd name="connsiteY629" fmla="*/ 5967067 h 6857979"/>
              <a:gd name="connsiteX630" fmla="*/ 3122085 w 7283450"/>
              <a:gd name="connsiteY630" fmla="*/ 5969835 h 6857979"/>
              <a:gd name="connsiteX631" fmla="*/ 3122479 w 7283450"/>
              <a:gd name="connsiteY631" fmla="*/ 5970625 h 6857979"/>
              <a:gd name="connsiteX632" fmla="*/ 3122085 w 7283450"/>
              <a:gd name="connsiteY632" fmla="*/ 5971416 h 6857979"/>
              <a:gd name="connsiteX633" fmla="*/ 3123658 w 7283450"/>
              <a:gd name="connsiteY633" fmla="*/ 5968649 h 6857979"/>
              <a:gd name="connsiteX634" fmla="*/ 3124838 w 7283450"/>
              <a:gd name="connsiteY634" fmla="*/ 5965486 h 6857979"/>
              <a:gd name="connsiteX635" fmla="*/ 3126018 w 7283450"/>
              <a:gd name="connsiteY635" fmla="*/ 5958371 h 6857979"/>
              <a:gd name="connsiteX636" fmla="*/ 3126411 w 7283450"/>
              <a:gd name="connsiteY636" fmla="*/ 5955208 h 6857979"/>
              <a:gd name="connsiteX637" fmla="*/ 3127591 w 7283450"/>
              <a:gd name="connsiteY637" fmla="*/ 5952441 h 6857979"/>
              <a:gd name="connsiteX638" fmla="*/ 3127985 w 7283450"/>
              <a:gd name="connsiteY638" fmla="*/ 5951255 h 6857979"/>
              <a:gd name="connsiteX639" fmla="*/ 3129165 w 7283450"/>
              <a:gd name="connsiteY639" fmla="*/ 5949674 h 6857979"/>
              <a:gd name="connsiteX640" fmla="*/ 3129951 w 7283450"/>
              <a:gd name="connsiteY640" fmla="*/ 5948883 h 6857979"/>
              <a:gd name="connsiteX641" fmla="*/ 3131525 w 7283450"/>
              <a:gd name="connsiteY641" fmla="*/ 5948093 h 6857979"/>
              <a:gd name="connsiteX642" fmla="*/ 3131919 w 7283450"/>
              <a:gd name="connsiteY642" fmla="*/ 5948093 h 6857979"/>
              <a:gd name="connsiteX643" fmla="*/ 3133098 w 7283450"/>
              <a:gd name="connsiteY643" fmla="*/ 5948488 h 6857979"/>
              <a:gd name="connsiteX644" fmla="*/ 3134671 w 7283450"/>
              <a:gd name="connsiteY644" fmla="*/ 5950069 h 6857979"/>
              <a:gd name="connsiteX645" fmla="*/ 3136638 w 7283450"/>
              <a:gd name="connsiteY645" fmla="*/ 5951650 h 6857979"/>
              <a:gd name="connsiteX646" fmla="*/ 3137425 w 7283450"/>
              <a:gd name="connsiteY646" fmla="*/ 5951650 h 6857979"/>
              <a:gd name="connsiteX647" fmla="*/ 3137818 w 7283450"/>
              <a:gd name="connsiteY647" fmla="*/ 5951650 h 6857979"/>
              <a:gd name="connsiteX648" fmla="*/ 3138605 w 7283450"/>
              <a:gd name="connsiteY648" fmla="*/ 5949279 h 6857979"/>
              <a:gd name="connsiteX649" fmla="*/ 3138605 w 7283450"/>
              <a:gd name="connsiteY649" fmla="*/ 5947302 h 6857979"/>
              <a:gd name="connsiteX650" fmla="*/ 3137818 w 7283450"/>
              <a:gd name="connsiteY650" fmla="*/ 5945721 h 6857979"/>
              <a:gd name="connsiteX651" fmla="*/ 3137031 w 7283450"/>
              <a:gd name="connsiteY651" fmla="*/ 5944535 h 6857979"/>
              <a:gd name="connsiteX652" fmla="*/ 3135851 w 7283450"/>
              <a:gd name="connsiteY652" fmla="*/ 5942954 h 6857979"/>
              <a:gd name="connsiteX653" fmla="*/ 3135065 w 7283450"/>
              <a:gd name="connsiteY653" fmla="*/ 5940977 h 6857979"/>
              <a:gd name="connsiteX654" fmla="*/ 3134671 w 7283450"/>
              <a:gd name="connsiteY654" fmla="*/ 5939791 h 6857979"/>
              <a:gd name="connsiteX655" fmla="*/ 3134671 w 7283450"/>
              <a:gd name="connsiteY655" fmla="*/ 5938210 h 6857979"/>
              <a:gd name="connsiteX656" fmla="*/ 3139391 w 7283450"/>
              <a:gd name="connsiteY656" fmla="*/ 5941372 h 6857979"/>
              <a:gd name="connsiteX657" fmla="*/ 3144111 w 7283450"/>
              <a:gd name="connsiteY657" fmla="*/ 5944930 h 6857979"/>
              <a:gd name="connsiteX658" fmla="*/ 3143718 w 7283450"/>
              <a:gd name="connsiteY658" fmla="*/ 5944139 h 6857979"/>
              <a:gd name="connsiteX659" fmla="*/ 3142539 w 7283450"/>
              <a:gd name="connsiteY659" fmla="*/ 5942954 h 6857979"/>
              <a:gd name="connsiteX660" fmla="*/ 3138998 w 7283450"/>
              <a:gd name="connsiteY660" fmla="*/ 5939791 h 6857979"/>
              <a:gd name="connsiteX661" fmla="*/ 3136245 w 7283450"/>
              <a:gd name="connsiteY661" fmla="*/ 5937024 h 6857979"/>
              <a:gd name="connsiteX662" fmla="*/ 3135065 w 7283450"/>
              <a:gd name="connsiteY662" fmla="*/ 5935838 h 6857979"/>
              <a:gd name="connsiteX663" fmla="*/ 3134671 w 7283450"/>
              <a:gd name="connsiteY663" fmla="*/ 5935047 h 6857979"/>
              <a:gd name="connsiteX664" fmla="*/ 3135458 w 7283450"/>
              <a:gd name="connsiteY664" fmla="*/ 5933861 h 6857979"/>
              <a:gd name="connsiteX665" fmla="*/ 3137031 w 7283450"/>
              <a:gd name="connsiteY665" fmla="*/ 5931885 h 6857979"/>
              <a:gd name="connsiteX666" fmla="*/ 3142539 w 7283450"/>
              <a:gd name="connsiteY666" fmla="*/ 5927932 h 6857979"/>
              <a:gd name="connsiteX667" fmla="*/ 3144898 w 7283450"/>
              <a:gd name="connsiteY667" fmla="*/ 5925165 h 6857979"/>
              <a:gd name="connsiteX668" fmla="*/ 3147258 w 7283450"/>
              <a:gd name="connsiteY668" fmla="*/ 5922002 h 6857979"/>
              <a:gd name="connsiteX669" fmla="*/ 3149225 w 7283450"/>
              <a:gd name="connsiteY669" fmla="*/ 5918840 h 6857979"/>
              <a:gd name="connsiteX670" fmla="*/ 3150011 w 7283450"/>
              <a:gd name="connsiteY670" fmla="*/ 5916863 h 6857979"/>
              <a:gd name="connsiteX671" fmla="*/ 3150405 w 7283450"/>
              <a:gd name="connsiteY671" fmla="*/ 5914491 h 6857979"/>
              <a:gd name="connsiteX672" fmla="*/ 3150405 w 7283450"/>
              <a:gd name="connsiteY672" fmla="*/ 5912910 h 6857979"/>
              <a:gd name="connsiteX673" fmla="*/ 3150011 w 7283450"/>
              <a:gd name="connsiteY673" fmla="*/ 5910934 h 6857979"/>
              <a:gd name="connsiteX674" fmla="*/ 3149225 w 7283450"/>
              <a:gd name="connsiteY674" fmla="*/ 5908562 h 6857979"/>
              <a:gd name="connsiteX675" fmla="*/ 3148831 w 7283450"/>
              <a:gd name="connsiteY675" fmla="*/ 5905795 h 6857979"/>
              <a:gd name="connsiteX676" fmla="*/ 3149225 w 7283450"/>
              <a:gd name="connsiteY676" fmla="*/ 5903423 h 6857979"/>
              <a:gd name="connsiteX677" fmla="*/ 3150011 w 7283450"/>
              <a:gd name="connsiteY677" fmla="*/ 5902632 h 6857979"/>
              <a:gd name="connsiteX678" fmla="*/ 3150798 w 7283450"/>
              <a:gd name="connsiteY678" fmla="*/ 5901446 h 6857979"/>
              <a:gd name="connsiteX679" fmla="*/ 3151585 w 7283450"/>
              <a:gd name="connsiteY679" fmla="*/ 5900656 h 6857979"/>
              <a:gd name="connsiteX680" fmla="*/ 3152765 w 7283450"/>
              <a:gd name="connsiteY680" fmla="*/ 5899865 h 6857979"/>
              <a:gd name="connsiteX681" fmla="*/ 3154338 w 7283450"/>
              <a:gd name="connsiteY681" fmla="*/ 5898679 h 6857979"/>
              <a:gd name="connsiteX682" fmla="*/ 3156304 w 7283450"/>
              <a:gd name="connsiteY682" fmla="*/ 5897888 h 6857979"/>
              <a:gd name="connsiteX683" fmla="*/ 3156304 w 7283450"/>
              <a:gd name="connsiteY683" fmla="*/ 5896702 h 6857979"/>
              <a:gd name="connsiteX684" fmla="*/ 3155911 w 7283450"/>
              <a:gd name="connsiteY684" fmla="*/ 5896307 h 6857979"/>
              <a:gd name="connsiteX685" fmla="*/ 3155125 w 7283450"/>
              <a:gd name="connsiteY685" fmla="*/ 5895912 h 6857979"/>
              <a:gd name="connsiteX686" fmla="*/ 3153946 w 7283450"/>
              <a:gd name="connsiteY686" fmla="*/ 5896307 h 6857979"/>
              <a:gd name="connsiteX687" fmla="*/ 3151192 w 7283450"/>
              <a:gd name="connsiteY687" fmla="*/ 5897098 h 6857979"/>
              <a:gd name="connsiteX688" fmla="*/ 3147651 w 7283450"/>
              <a:gd name="connsiteY688" fmla="*/ 5898679 h 6857979"/>
              <a:gd name="connsiteX689" fmla="*/ 3144898 w 7283450"/>
              <a:gd name="connsiteY689" fmla="*/ 5900656 h 6857979"/>
              <a:gd name="connsiteX690" fmla="*/ 3142931 w 7283450"/>
              <a:gd name="connsiteY690" fmla="*/ 5901446 h 6857979"/>
              <a:gd name="connsiteX691" fmla="*/ 3142539 w 7283450"/>
              <a:gd name="connsiteY691" fmla="*/ 5901446 h 6857979"/>
              <a:gd name="connsiteX692" fmla="*/ 3142539 w 7283450"/>
              <a:gd name="connsiteY692" fmla="*/ 5901051 h 6857979"/>
              <a:gd name="connsiteX693" fmla="*/ 3144111 w 7283450"/>
              <a:gd name="connsiteY693" fmla="*/ 5897888 h 6857979"/>
              <a:gd name="connsiteX694" fmla="*/ 3145685 w 7283450"/>
              <a:gd name="connsiteY694" fmla="*/ 5897493 h 6857979"/>
              <a:gd name="connsiteX695" fmla="*/ 3146865 w 7283450"/>
              <a:gd name="connsiteY695" fmla="*/ 5896702 h 6857979"/>
              <a:gd name="connsiteX696" fmla="*/ 3148831 w 7283450"/>
              <a:gd name="connsiteY696" fmla="*/ 5895121 h 6857979"/>
              <a:gd name="connsiteX697" fmla="*/ 3150798 w 7283450"/>
              <a:gd name="connsiteY697" fmla="*/ 5893145 h 6857979"/>
              <a:gd name="connsiteX698" fmla="*/ 3152371 w 7283450"/>
              <a:gd name="connsiteY698" fmla="*/ 5890378 h 6857979"/>
              <a:gd name="connsiteX699" fmla="*/ 3154338 w 7283450"/>
              <a:gd name="connsiteY699" fmla="*/ 5888006 h 6857979"/>
              <a:gd name="connsiteX700" fmla="*/ 3156304 w 7283450"/>
              <a:gd name="connsiteY700" fmla="*/ 5886424 h 6857979"/>
              <a:gd name="connsiteX701" fmla="*/ 3157484 w 7283450"/>
              <a:gd name="connsiteY701" fmla="*/ 5885634 h 6857979"/>
              <a:gd name="connsiteX702" fmla="*/ 3159451 w 7283450"/>
              <a:gd name="connsiteY702" fmla="*/ 5885239 h 6857979"/>
              <a:gd name="connsiteX703" fmla="*/ 3150553 w 7283450"/>
              <a:gd name="connsiteY703" fmla="*/ 5864205 h 6857979"/>
              <a:gd name="connsiteX704" fmla="*/ 3151823 w 7283450"/>
              <a:gd name="connsiteY704" fmla="*/ 5868571 h 6857979"/>
              <a:gd name="connsiteX705" fmla="*/ 3152669 w 7283450"/>
              <a:gd name="connsiteY705" fmla="*/ 5872143 h 6857979"/>
              <a:gd name="connsiteX706" fmla="*/ 3153516 w 7283450"/>
              <a:gd name="connsiteY706" fmla="*/ 5874921 h 6857979"/>
              <a:gd name="connsiteX707" fmla="*/ 3154363 w 7283450"/>
              <a:gd name="connsiteY707" fmla="*/ 5877302 h 6857979"/>
              <a:gd name="connsiteX708" fmla="*/ 3154363 w 7283450"/>
              <a:gd name="connsiteY708" fmla="*/ 5879684 h 6857979"/>
              <a:gd name="connsiteX709" fmla="*/ 3153940 w 7283450"/>
              <a:gd name="connsiteY709" fmla="*/ 5882859 h 6857979"/>
              <a:gd name="connsiteX710" fmla="*/ 3152669 w 7283450"/>
              <a:gd name="connsiteY710" fmla="*/ 5886431 h 6857979"/>
              <a:gd name="connsiteX711" fmla="*/ 3150553 w 7283450"/>
              <a:gd name="connsiteY711" fmla="*/ 5891193 h 6857979"/>
              <a:gd name="connsiteX712" fmla="*/ 3149283 w 7283450"/>
              <a:gd name="connsiteY712" fmla="*/ 5887621 h 6857979"/>
              <a:gd name="connsiteX713" fmla="*/ 3148436 w 7283450"/>
              <a:gd name="connsiteY713" fmla="*/ 5884843 h 6857979"/>
              <a:gd name="connsiteX714" fmla="*/ 3148013 w 7283450"/>
              <a:gd name="connsiteY714" fmla="*/ 5881668 h 6857979"/>
              <a:gd name="connsiteX715" fmla="*/ 3148013 w 7283450"/>
              <a:gd name="connsiteY715" fmla="*/ 5878493 h 6857979"/>
              <a:gd name="connsiteX716" fmla="*/ 3148013 w 7283450"/>
              <a:gd name="connsiteY716" fmla="*/ 5875715 h 6857979"/>
              <a:gd name="connsiteX717" fmla="*/ 3148436 w 7283450"/>
              <a:gd name="connsiteY717" fmla="*/ 5872143 h 6857979"/>
              <a:gd name="connsiteX718" fmla="*/ 6245225 w 7283450"/>
              <a:gd name="connsiteY718" fmla="*/ 5830868 h 6857979"/>
              <a:gd name="connsiteX719" fmla="*/ 6249392 w 7283450"/>
              <a:gd name="connsiteY719" fmla="*/ 5830868 h 6857979"/>
              <a:gd name="connsiteX720" fmla="*/ 6252802 w 7283450"/>
              <a:gd name="connsiteY720" fmla="*/ 5831688 h 6857979"/>
              <a:gd name="connsiteX721" fmla="*/ 6255833 w 7283450"/>
              <a:gd name="connsiteY721" fmla="*/ 5832917 h 6857979"/>
              <a:gd name="connsiteX722" fmla="*/ 6258106 w 7283450"/>
              <a:gd name="connsiteY722" fmla="*/ 5834965 h 6857979"/>
              <a:gd name="connsiteX723" fmla="*/ 6260000 w 7283450"/>
              <a:gd name="connsiteY723" fmla="*/ 5837423 h 6857979"/>
              <a:gd name="connsiteX724" fmla="*/ 6261515 w 7283450"/>
              <a:gd name="connsiteY724" fmla="*/ 5840291 h 6857979"/>
              <a:gd name="connsiteX725" fmla="*/ 6263409 w 7283450"/>
              <a:gd name="connsiteY725" fmla="*/ 5843159 h 6857979"/>
              <a:gd name="connsiteX726" fmla="*/ 6264925 w 7283450"/>
              <a:gd name="connsiteY726" fmla="*/ 5846026 h 6857979"/>
              <a:gd name="connsiteX727" fmla="*/ 6267198 w 7283450"/>
              <a:gd name="connsiteY727" fmla="*/ 5852991 h 6857979"/>
              <a:gd name="connsiteX728" fmla="*/ 6269850 w 7283450"/>
              <a:gd name="connsiteY728" fmla="*/ 5859136 h 6857979"/>
              <a:gd name="connsiteX729" fmla="*/ 6271744 w 7283450"/>
              <a:gd name="connsiteY729" fmla="*/ 5862004 h 6857979"/>
              <a:gd name="connsiteX730" fmla="*/ 6273638 w 7283450"/>
              <a:gd name="connsiteY730" fmla="*/ 5864462 h 6857979"/>
              <a:gd name="connsiteX731" fmla="*/ 6275532 w 7283450"/>
              <a:gd name="connsiteY731" fmla="*/ 5866920 h 6857979"/>
              <a:gd name="connsiteX732" fmla="*/ 6278563 w 7283450"/>
              <a:gd name="connsiteY732" fmla="*/ 5868559 h 6857979"/>
              <a:gd name="connsiteX733" fmla="*/ 6275911 w 7283450"/>
              <a:gd name="connsiteY733" fmla="*/ 5868968 h 6857979"/>
              <a:gd name="connsiteX734" fmla="*/ 6273259 w 7283450"/>
              <a:gd name="connsiteY734" fmla="*/ 5868968 h 6857979"/>
              <a:gd name="connsiteX735" fmla="*/ 6270607 w 7283450"/>
              <a:gd name="connsiteY735" fmla="*/ 5868559 h 6857979"/>
              <a:gd name="connsiteX736" fmla="*/ 6267577 w 7283450"/>
              <a:gd name="connsiteY736" fmla="*/ 5867739 h 6857979"/>
              <a:gd name="connsiteX737" fmla="*/ 6264925 w 7283450"/>
              <a:gd name="connsiteY737" fmla="*/ 5866510 h 6857979"/>
              <a:gd name="connsiteX738" fmla="*/ 6262273 w 7283450"/>
              <a:gd name="connsiteY738" fmla="*/ 5864462 h 6857979"/>
              <a:gd name="connsiteX739" fmla="*/ 6259242 w 7283450"/>
              <a:gd name="connsiteY739" fmla="*/ 5862413 h 6857979"/>
              <a:gd name="connsiteX740" fmla="*/ 6256590 w 7283450"/>
              <a:gd name="connsiteY740" fmla="*/ 5859955 h 6857979"/>
              <a:gd name="connsiteX741" fmla="*/ 6254317 w 7283450"/>
              <a:gd name="connsiteY741" fmla="*/ 5857497 h 6857979"/>
              <a:gd name="connsiteX742" fmla="*/ 6252044 w 7283450"/>
              <a:gd name="connsiteY742" fmla="*/ 5853810 h 6857979"/>
              <a:gd name="connsiteX743" fmla="*/ 6250150 w 7283450"/>
              <a:gd name="connsiteY743" fmla="*/ 5850942 h 6857979"/>
              <a:gd name="connsiteX744" fmla="*/ 6248635 w 7283450"/>
              <a:gd name="connsiteY744" fmla="*/ 5846846 h 6857979"/>
              <a:gd name="connsiteX745" fmla="*/ 6247119 w 7283450"/>
              <a:gd name="connsiteY745" fmla="*/ 5843159 h 6857979"/>
              <a:gd name="connsiteX746" fmla="*/ 6246362 w 7283450"/>
              <a:gd name="connsiteY746" fmla="*/ 5839062 h 6857979"/>
              <a:gd name="connsiteX747" fmla="*/ 6245225 w 7283450"/>
              <a:gd name="connsiteY747" fmla="*/ 5834965 h 6857979"/>
              <a:gd name="connsiteX748" fmla="*/ 6118650 w 7283450"/>
              <a:gd name="connsiteY748" fmla="*/ 5807055 h 6857979"/>
              <a:gd name="connsiteX749" fmla="*/ 6122052 w 7283450"/>
              <a:gd name="connsiteY749" fmla="*/ 5809437 h 6857979"/>
              <a:gd name="connsiteX750" fmla="*/ 6126730 w 7283450"/>
              <a:gd name="connsiteY750" fmla="*/ 5811421 h 6857979"/>
              <a:gd name="connsiteX751" fmla="*/ 6130557 w 7283450"/>
              <a:gd name="connsiteY751" fmla="*/ 5813802 h 6857979"/>
              <a:gd name="connsiteX752" fmla="*/ 6134809 w 7283450"/>
              <a:gd name="connsiteY752" fmla="*/ 5815787 h 6857979"/>
              <a:gd name="connsiteX753" fmla="*/ 6136510 w 7283450"/>
              <a:gd name="connsiteY753" fmla="*/ 5817374 h 6857979"/>
              <a:gd name="connsiteX754" fmla="*/ 6138211 w 7283450"/>
              <a:gd name="connsiteY754" fmla="*/ 5818565 h 6857979"/>
              <a:gd name="connsiteX755" fmla="*/ 6139487 w 7283450"/>
              <a:gd name="connsiteY755" fmla="*/ 5820152 h 6857979"/>
              <a:gd name="connsiteX756" fmla="*/ 6140762 w 7283450"/>
              <a:gd name="connsiteY756" fmla="*/ 5822534 h 6857979"/>
              <a:gd name="connsiteX757" fmla="*/ 6141613 w 7283450"/>
              <a:gd name="connsiteY757" fmla="*/ 5824915 h 6857979"/>
              <a:gd name="connsiteX758" fmla="*/ 6142038 w 7283450"/>
              <a:gd name="connsiteY758" fmla="*/ 5827296 h 6857979"/>
              <a:gd name="connsiteX759" fmla="*/ 6142038 w 7283450"/>
              <a:gd name="connsiteY759" fmla="*/ 5830074 h 6857979"/>
              <a:gd name="connsiteX760" fmla="*/ 6141613 w 7283450"/>
              <a:gd name="connsiteY760" fmla="*/ 5834043 h 6857979"/>
              <a:gd name="connsiteX761" fmla="*/ 6136935 w 7283450"/>
              <a:gd name="connsiteY761" fmla="*/ 5832456 h 6857979"/>
              <a:gd name="connsiteX762" fmla="*/ 6132258 w 7283450"/>
              <a:gd name="connsiteY762" fmla="*/ 5830868 h 6857979"/>
              <a:gd name="connsiteX763" fmla="*/ 6128431 w 7283450"/>
              <a:gd name="connsiteY763" fmla="*/ 5828487 h 6857979"/>
              <a:gd name="connsiteX764" fmla="*/ 6124178 w 7283450"/>
              <a:gd name="connsiteY764" fmla="*/ 5826106 h 6857979"/>
              <a:gd name="connsiteX765" fmla="*/ 6122903 w 7283450"/>
              <a:gd name="connsiteY765" fmla="*/ 5824518 h 6857979"/>
              <a:gd name="connsiteX766" fmla="*/ 6121627 w 7283450"/>
              <a:gd name="connsiteY766" fmla="*/ 5822931 h 6857979"/>
              <a:gd name="connsiteX767" fmla="*/ 6120351 w 7283450"/>
              <a:gd name="connsiteY767" fmla="*/ 5820549 h 6857979"/>
              <a:gd name="connsiteX768" fmla="*/ 6119501 w 7283450"/>
              <a:gd name="connsiteY768" fmla="*/ 5818565 h 6857979"/>
              <a:gd name="connsiteX769" fmla="*/ 6119075 w 7283450"/>
              <a:gd name="connsiteY769" fmla="*/ 5816184 h 6857979"/>
              <a:gd name="connsiteX770" fmla="*/ 6118650 w 7283450"/>
              <a:gd name="connsiteY770" fmla="*/ 5813008 h 6857979"/>
              <a:gd name="connsiteX771" fmla="*/ 6118225 w 7283450"/>
              <a:gd name="connsiteY771" fmla="*/ 5810230 h 6857979"/>
              <a:gd name="connsiteX772" fmla="*/ 6084905 w 7283450"/>
              <a:gd name="connsiteY772" fmla="*/ 5773718 h 6857979"/>
              <a:gd name="connsiteX773" fmla="*/ 6090121 w 7283450"/>
              <a:gd name="connsiteY773" fmla="*/ 5776131 h 6857979"/>
              <a:gd name="connsiteX774" fmla="*/ 6095738 w 7283450"/>
              <a:gd name="connsiteY774" fmla="*/ 5778544 h 6857979"/>
              <a:gd name="connsiteX775" fmla="*/ 6100955 w 7283450"/>
              <a:gd name="connsiteY775" fmla="*/ 5781762 h 6857979"/>
              <a:gd name="connsiteX776" fmla="*/ 6105770 w 7283450"/>
              <a:gd name="connsiteY776" fmla="*/ 5784979 h 6857979"/>
              <a:gd name="connsiteX777" fmla="*/ 6110183 w 7283450"/>
              <a:gd name="connsiteY777" fmla="*/ 5789001 h 6857979"/>
              <a:gd name="connsiteX778" fmla="*/ 6113794 w 7283450"/>
              <a:gd name="connsiteY778" fmla="*/ 5793425 h 6857979"/>
              <a:gd name="connsiteX779" fmla="*/ 6117406 w 7283450"/>
              <a:gd name="connsiteY779" fmla="*/ 5798653 h 6857979"/>
              <a:gd name="connsiteX780" fmla="*/ 6119813 w 7283450"/>
              <a:gd name="connsiteY780" fmla="*/ 5803881 h 6857979"/>
              <a:gd name="connsiteX781" fmla="*/ 6117406 w 7283450"/>
              <a:gd name="connsiteY781" fmla="*/ 5802273 h 6857979"/>
              <a:gd name="connsiteX782" fmla="*/ 6114196 w 7283450"/>
              <a:gd name="connsiteY782" fmla="*/ 5800664 h 6857979"/>
              <a:gd name="connsiteX783" fmla="*/ 6107776 w 7283450"/>
              <a:gd name="connsiteY783" fmla="*/ 5798251 h 6857979"/>
              <a:gd name="connsiteX784" fmla="*/ 6101356 w 7283450"/>
              <a:gd name="connsiteY784" fmla="*/ 5795436 h 6857979"/>
              <a:gd name="connsiteX785" fmla="*/ 6094535 w 7283450"/>
              <a:gd name="connsiteY785" fmla="*/ 5793023 h 6857979"/>
              <a:gd name="connsiteX786" fmla="*/ 6091726 w 7283450"/>
              <a:gd name="connsiteY786" fmla="*/ 5791414 h 6857979"/>
              <a:gd name="connsiteX787" fmla="*/ 6088917 w 7283450"/>
              <a:gd name="connsiteY787" fmla="*/ 5789805 h 6857979"/>
              <a:gd name="connsiteX788" fmla="*/ 6086911 w 7283450"/>
              <a:gd name="connsiteY788" fmla="*/ 5787794 h 6857979"/>
              <a:gd name="connsiteX789" fmla="*/ 6085306 w 7283450"/>
              <a:gd name="connsiteY789" fmla="*/ 5785783 h 6857979"/>
              <a:gd name="connsiteX790" fmla="*/ 6084102 w 7283450"/>
              <a:gd name="connsiteY790" fmla="*/ 5783370 h 6857979"/>
              <a:gd name="connsiteX791" fmla="*/ 6083300 w 7283450"/>
              <a:gd name="connsiteY791" fmla="*/ 5780555 h 6857979"/>
              <a:gd name="connsiteX792" fmla="*/ 6083701 w 7283450"/>
              <a:gd name="connsiteY792" fmla="*/ 5777338 h 6857979"/>
              <a:gd name="connsiteX793" fmla="*/ 2793587 w 7283450"/>
              <a:gd name="connsiteY793" fmla="*/ 5707043 h 6857979"/>
              <a:gd name="connsiteX794" fmla="*/ 2794787 w 7283450"/>
              <a:gd name="connsiteY794" fmla="*/ 5710218 h 6857979"/>
              <a:gd name="connsiteX795" fmla="*/ 2795188 w 7283450"/>
              <a:gd name="connsiteY795" fmla="*/ 5713790 h 6857979"/>
              <a:gd name="connsiteX796" fmla="*/ 2795588 w 7283450"/>
              <a:gd name="connsiteY796" fmla="*/ 5716965 h 6857979"/>
              <a:gd name="connsiteX797" fmla="*/ 2795588 w 7283450"/>
              <a:gd name="connsiteY797" fmla="*/ 5720537 h 6857979"/>
              <a:gd name="connsiteX798" fmla="*/ 2795188 w 7283450"/>
              <a:gd name="connsiteY798" fmla="*/ 5723315 h 6857979"/>
              <a:gd name="connsiteX799" fmla="*/ 2794387 w 7283450"/>
              <a:gd name="connsiteY799" fmla="*/ 5726093 h 6857979"/>
              <a:gd name="connsiteX800" fmla="*/ 2793587 w 7283450"/>
              <a:gd name="connsiteY800" fmla="*/ 5729268 h 6857979"/>
              <a:gd name="connsiteX801" fmla="*/ 2792386 w 7283450"/>
              <a:gd name="connsiteY801" fmla="*/ 5731650 h 6857979"/>
              <a:gd name="connsiteX802" fmla="*/ 2790385 w 7283450"/>
              <a:gd name="connsiteY802" fmla="*/ 5734031 h 6857979"/>
              <a:gd name="connsiteX803" fmla="*/ 2788785 w 7283450"/>
              <a:gd name="connsiteY803" fmla="*/ 5736015 h 6857979"/>
              <a:gd name="connsiteX804" fmla="*/ 2786782 w 7283450"/>
              <a:gd name="connsiteY804" fmla="*/ 5738000 h 6857979"/>
              <a:gd name="connsiteX805" fmla="*/ 2784781 w 7283450"/>
              <a:gd name="connsiteY805" fmla="*/ 5739587 h 6857979"/>
              <a:gd name="connsiteX806" fmla="*/ 2781980 w 7283450"/>
              <a:gd name="connsiteY806" fmla="*/ 5740381 h 6857979"/>
              <a:gd name="connsiteX807" fmla="*/ 2779578 w 7283450"/>
              <a:gd name="connsiteY807" fmla="*/ 5740778 h 6857979"/>
              <a:gd name="connsiteX808" fmla="*/ 2777176 w 7283450"/>
              <a:gd name="connsiteY808" fmla="*/ 5741175 h 6857979"/>
              <a:gd name="connsiteX809" fmla="*/ 2773974 w 7283450"/>
              <a:gd name="connsiteY809" fmla="*/ 5740778 h 6857979"/>
              <a:gd name="connsiteX810" fmla="*/ 2772373 w 7283450"/>
              <a:gd name="connsiteY810" fmla="*/ 5745143 h 6857979"/>
              <a:gd name="connsiteX811" fmla="*/ 2770772 w 7283450"/>
              <a:gd name="connsiteY811" fmla="*/ 5750303 h 6857979"/>
              <a:gd name="connsiteX812" fmla="*/ 2768372 w 7283450"/>
              <a:gd name="connsiteY812" fmla="*/ 5761018 h 6857979"/>
              <a:gd name="connsiteX813" fmla="*/ 2767170 w 7283450"/>
              <a:gd name="connsiteY813" fmla="*/ 5766575 h 6857979"/>
              <a:gd name="connsiteX814" fmla="*/ 2765969 w 7283450"/>
              <a:gd name="connsiteY814" fmla="*/ 5771734 h 6857979"/>
              <a:gd name="connsiteX815" fmla="*/ 2763968 w 7283450"/>
              <a:gd name="connsiteY815" fmla="*/ 5776497 h 6857979"/>
              <a:gd name="connsiteX816" fmla="*/ 2761567 w 7283450"/>
              <a:gd name="connsiteY816" fmla="*/ 5780862 h 6857979"/>
              <a:gd name="connsiteX817" fmla="*/ 2760766 w 7283450"/>
              <a:gd name="connsiteY817" fmla="*/ 5780862 h 6857979"/>
              <a:gd name="connsiteX818" fmla="*/ 2759967 w 7283450"/>
              <a:gd name="connsiteY818" fmla="*/ 5779672 h 6857979"/>
              <a:gd name="connsiteX819" fmla="*/ 2759565 w 7283450"/>
              <a:gd name="connsiteY819" fmla="*/ 5779275 h 6857979"/>
              <a:gd name="connsiteX820" fmla="*/ 2759166 w 7283450"/>
              <a:gd name="connsiteY820" fmla="*/ 5778084 h 6857979"/>
              <a:gd name="connsiteX821" fmla="*/ 2758765 w 7283450"/>
              <a:gd name="connsiteY821" fmla="*/ 5774115 h 6857979"/>
              <a:gd name="connsiteX822" fmla="*/ 2757964 w 7283450"/>
              <a:gd name="connsiteY822" fmla="*/ 5779275 h 6857979"/>
              <a:gd name="connsiteX823" fmla="*/ 2755963 w 7283450"/>
              <a:gd name="connsiteY823" fmla="*/ 5784037 h 6857979"/>
              <a:gd name="connsiteX824" fmla="*/ 2753963 w 7283450"/>
              <a:gd name="connsiteY824" fmla="*/ 5788800 h 6857979"/>
              <a:gd name="connsiteX825" fmla="*/ 2751560 w 7283450"/>
              <a:gd name="connsiteY825" fmla="*/ 5792372 h 6857979"/>
              <a:gd name="connsiteX826" fmla="*/ 2747959 w 7283450"/>
              <a:gd name="connsiteY826" fmla="*/ 5795547 h 6857979"/>
              <a:gd name="connsiteX827" fmla="*/ 2744356 w 7283450"/>
              <a:gd name="connsiteY827" fmla="*/ 5798722 h 6857979"/>
              <a:gd name="connsiteX828" fmla="*/ 2740353 w 7283450"/>
              <a:gd name="connsiteY828" fmla="*/ 5801500 h 6857979"/>
              <a:gd name="connsiteX829" fmla="*/ 2735951 w 7283450"/>
              <a:gd name="connsiteY829" fmla="*/ 5804278 h 6857979"/>
              <a:gd name="connsiteX830" fmla="*/ 2726745 w 7283450"/>
              <a:gd name="connsiteY830" fmla="*/ 5809834 h 6857979"/>
              <a:gd name="connsiteX831" fmla="*/ 2722742 w 7283450"/>
              <a:gd name="connsiteY831" fmla="*/ 5812612 h 6857979"/>
              <a:gd name="connsiteX832" fmla="*/ 2718340 w 7283450"/>
              <a:gd name="connsiteY832" fmla="*/ 5815787 h 6857979"/>
              <a:gd name="connsiteX833" fmla="*/ 2714337 w 7283450"/>
              <a:gd name="connsiteY833" fmla="*/ 5818962 h 6857979"/>
              <a:gd name="connsiteX834" fmla="*/ 2710736 w 7283450"/>
              <a:gd name="connsiteY834" fmla="*/ 5822137 h 6857979"/>
              <a:gd name="connsiteX835" fmla="*/ 2707533 w 7283450"/>
              <a:gd name="connsiteY835" fmla="*/ 5826503 h 6857979"/>
              <a:gd name="connsiteX836" fmla="*/ 2704732 w 7283450"/>
              <a:gd name="connsiteY836" fmla="*/ 5831265 h 6857979"/>
              <a:gd name="connsiteX837" fmla="*/ 2703130 w 7283450"/>
              <a:gd name="connsiteY837" fmla="*/ 5834044 h 6857979"/>
              <a:gd name="connsiteX838" fmla="*/ 2702330 w 7283450"/>
              <a:gd name="connsiteY838" fmla="*/ 5836822 h 6857979"/>
              <a:gd name="connsiteX839" fmla="*/ 2700729 w 7283450"/>
              <a:gd name="connsiteY839" fmla="*/ 5843172 h 6857979"/>
              <a:gd name="connsiteX840" fmla="*/ 2699928 w 7283450"/>
              <a:gd name="connsiteY840" fmla="*/ 5849522 h 6857979"/>
              <a:gd name="connsiteX841" fmla="*/ 2699128 w 7283450"/>
              <a:gd name="connsiteY841" fmla="*/ 5855872 h 6857979"/>
              <a:gd name="connsiteX842" fmla="*/ 2698327 w 7283450"/>
              <a:gd name="connsiteY842" fmla="*/ 5862222 h 6857979"/>
              <a:gd name="connsiteX843" fmla="*/ 2697126 w 7283450"/>
              <a:gd name="connsiteY843" fmla="*/ 5868969 h 6857979"/>
              <a:gd name="connsiteX844" fmla="*/ 2694725 w 7283450"/>
              <a:gd name="connsiteY844" fmla="*/ 5875319 h 6857979"/>
              <a:gd name="connsiteX845" fmla="*/ 2693524 w 7283450"/>
              <a:gd name="connsiteY845" fmla="*/ 5878097 h 6857979"/>
              <a:gd name="connsiteX846" fmla="*/ 2691923 w 7283450"/>
              <a:gd name="connsiteY846" fmla="*/ 5880875 h 6857979"/>
              <a:gd name="connsiteX847" fmla="*/ 2685120 w 7283450"/>
              <a:gd name="connsiteY847" fmla="*/ 5892781 h 6857979"/>
              <a:gd name="connsiteX848" fmla="*/ 2681517 w 7283450"/>
              <a:gd name="connsiteY848" fmla="*/ 5897941 h 6857979"/>
              <a:gd name="connsiteX849" fmla="*/ 2677114 w 7283450"/>
              <a:gd name="connsiteY849" fmla="*/ 5903497 h 6857979"/>
              <a:gd name="connsiteX850" fmla="*/ 2674712 w 7283450"/>
              <a:gd name="connsiteY850" fmla="*/ 5905481 h 6857979"/>
              <a:gd name="connsiteX851" fmla="*/ 2672311 w 7283450"/>
              <a:gd name="connsiteY851" fmla="*/ 5907466 h 6857979"/>
              <a:gd name="connsiteX852" fmla="*/ 2669509 w 7283450"/>
              <a:gd name="connsiteY852" fmla="*/ 5909450 h 6857979"/>
              <a:gd name="connsiteX853" fmla="*/ 2666707 w 7283450"/>
              <a:gd name="connsiteY853" fmla="*/ 5910641 h 6857979"/>
              <a:gd name="connsiteX854" fmla="*/ 2663906 w 7283450"/>
              <a:gd name="connsiteY854" fmla="*/ 5911831 h 6857979"/>
              <a:gd name="connsiteX855" fmla="*/ 2660704 w 7283450"/>
              <a:gd name="connsiteY855" fmla="*/ 5911831 h 6857979"/>
              <a:gd name="connsiteX856" fmla="*/ 2657502 w 7283450"/>
              <a:gd name="connsiteY856" fmla="*/ 5911831 h 6857979"/>
              <a:gd name="connsiteX857" fmla="*/ 2654300 w 7283450"/>
              <a:gd name="connsiteY857" fmla="*/ 5911037 h 6857979"/>
              <a:gd name="connsiteX858" fmla="*/ 2657101 w 7283450"/>
              <a:gd name="connsiteY858" fmla="*/ 5906275 h 6857979"/>
              <a:gd name="connsiteX859" fmla="*/ 2659503 w 7283450"/>
              <a:gd name="connsiteY859" fmla="*/ 5901909 h 6857979"/>
              <a:gd name="connsiteX860" fmla="*/ 2665106 w 7283450"/>
              <a:gd name="connsiteY860" fmla="*/ 5891591 h 6857979"/>
              <a:gd name="connsiteX861" fmla="*/ 2669910 w 7283450"/>
              <a:gd name="connsiteY861" fmla="*/ 5880875 h 6857979"/>
              <a:gd name="connsiteX862" fmla="*/ 2673111 w 7283450"/>
              <a:gd name="connsiteY862" fmla="*/ 5875716 h 6857979"/>
              <a:gd name="connsiteX863" fmla="*/ 2676313 w 7283450"/>
              <a:gd name="connsiteY863" fmla="*/ 5870953 h 6857979"/>
              <a:gd name="connsiteX864" fmla="*/ 2677114 w 7283450"/>
              <a:gd name="connsiteY864" fmla="*/ 5870159 h 6857979"/>
              <a:gd name="connsiteX865" fmla="*/ 2677914 w 7283450"/>
              <a:gd name="connsiteY865" fmla="*/ 5869762 h 6857979"/>
              <a:gd name="connsiteX866" fmla="*/ 2681116 w 7283450"/>
              <a:gd name="connsiteY866" fmla="*/ 5869366 h 6857979"/>
              <a:gd name="connsiteX867" fmla="*/ 2683918 w 7283450"/>
              <a:gd name="connsiteY867" fmla="*/ 5868572 h 6857979"/>
              <a:gd name="connsiteX868" fmla="*/ 2685120 w 7283450"/>
              <a:gd name="connsiteY868" fmla="*/ 5868175 h 6857979"/>
              <a:gd name="connsiteX869" fmla="*/ 2685519 w 7283450"/>
              <a:gd name="connsiteY869" fmla="*/ 5867778 h 6857979"/>
              <a:gd name="connsiteX870" fmla="*/ 2690323 w 7283450"/>
              <a:gd name="connsiteY870" fmla="*/ 5859444 h 6857979"/>
              <a:gd name="connsiteX871" fmla="*/ 2693924 w 7283450"/>
              <a:gd name="connsiteY871" fmla="*/ 5850712 h 6857979"/>
              <a:gd name="connsiteX872" fmla="*/ 2697527 w 7283450"/>
              <a:gd name="connsiteY872" fmla="*/ 5841584 h 6857979"/>
              <a:gd name="connsiteX873" fmla="*/ 2699928 w 7283450"/>
              <a:gd name="connsiteY873" fmla="*/ 5832059 h 6857979"/>
              <a:gd name="connsiteX874" fmla="*/ 2705533 w 7283450"/>
              <a:gd name="connsiteY874" fmla="*/ 5811422 h 6857979"/>
              <a:gd name="connsiteX875" fmla="*/ 2710335 w 7283450"/>
              <a:gd name="connsiteY875" fmla="*/ 5790387 h 6857979"/>
              <a:gd name="connsiteX876" fmla="*/ 2713137 w 7283450"/>
              <a:gd name="connsiteY876" fmla="*/ 5779672 h 6857979"/>
              <a:gd name="connsiteX877" fmla="*/ 2716739 w 7283450"/>
              <a:gd name="connsiteY877" fmla="*/ 5769750 h 6857979"/>
              <a:gd name="connsiteX878" fmla="*/ 2720341 w 7283450"/>
              <a:gd name="connsiteY878" fmla="*/ 5759828 h 6857979"/>
              <a:gd name="connsiteX879" fmla="*/ 2725145 w 7283450"/>
              <a:gd name="connsiteY879" fmla="*/ 5750303 h 6857979"/>
              <a:gd name="connsiteX880" fmla="*/ 2727545 w 7283450"/>
              <a:gd name="connsiteY880" fmla="*/ 5745143 h 6857979"/>
              <a:gd name="connsiteX881" fmla="*/ 2730347 w 7283450"/>
              <a:gd name="connsiteY881" fmla="*/ 5740778 h 6857979"/>
              <a:gd name="connsiteX882" fmla="*/ 2733550 w 7283450"/>
              <a:gd name="connsiteY882" fmla="*/ 5736412 h 6857979"/>
              <a:gd name="connsiteX883" fmla="*/ 2736351 w 7283450"/>
              <a:gd name="connsiteY883" fmla="*/ 5732443 h 6857979"/>
              <a:gd name="connsiteX884" fmla="*/ 2740353 w 7283450"/>
              <a:gd name="connsiteY884" fmla="*/ 5728078 h 6857979"/>
              <a:gd name="connsiteX885" fmla="*/ 2743956 w 7283450"/>
              <a:gd name="connsiteY885" fmla="*/ 5724506 h 6857979"/>
              <a:gd name="connsiteX886" fmla="*/ 2747558 w 7283450"/>
              <a:gd name="connsiteY886" fmla="*/ 5720934 h 6857979"/>
              <a:gd name="connsiteX887" fmla="*/ 2752361 w 7283450"/>
              <a:gd name="connsiteY887" fmla="*/ 5717362 h 6857979"/>
              <a:gd name="connsiteX888" fmla="*/ 2754362 w 7283450"/>
              <a:gd name="connsiteY888" fmla="*/ 5716965 h 6857979"/>
              <a:gd name="connsiteX889" fmla="*/ 2755963 w 7283450"/>
              <a:gd name="connsiteY889" fmla="*/ 5717362 h 6857979"/>
              <a:gd name="connsiteX890" fmla="*/ 2756764 w 7283450"/>
              <a:gd name="connsiteY890" fmla="*/ 5718156 h 6857979"/>
              <a:gd name="connsiteX891" fmla="*/ 2757964 w 7283450"/>
              <a:gd name="connsiteY891" fmla="*/ 5719346 h 6857979"/>
              <a:gd name="connsiteX892" fmla="*/ 2758365 w 7283450"/>
              <a:gd name="connsiteY892" fmla="*/ 5721331 h 6857979"/>
              <a:gd name="connsiteX893" fmla="*/ 2758365 w 7283450"/>
              <a:gd name="connsiteY893" fmla="*/ 5723315 h 6857979"/>
              <a:gd name="connsiteX894" fmla="*/ 2758765 w 7283450"/>
              <a:gd name="connsiteY894" fmla="*/ 5727284 h 6857979"/>
              <a:gd name="connsiteX895" fmla="*/ 2761567 w 7283450"/>
              <a:gd name="connsiteY895" fmla="*/ 5726887 h 6857979"/>
              <a:gd name="connsiteX896" fmla="*/ 2763968 w 7283450"/>
              <a:gd name="connsiteY896" fmla="*/ 5726093 h 6857979"/>
              <a:gd name="connsiteX897" fmla="*/ 2766770 w 7283450"/>
              <a:gd name="connsiteY897" fmla="*/ 5725300 h 6857979"/>
              <a:gd name="connsiteX898" fmla="*/ 2768771 w 7283450"/>
              <a:gd name="connsiteY898" fmla="*/ 5723712 h 6857979"/>
              <a:gd name="connsiteX899" fmla="*/ 2772373 w 7283450"/>
              <a:gd name="connsiteY899" fmla="*/ 5720934 h 6857979"/>
              <a:gd name="connsiteX900" fmla="*/ 2775976 w 7283450"/>
              <a:gd name="connsiteY900" fmla="*/ 5717362 h 6857979"/>
              <a:gd name="connsiteX901" fmla="*/ 2779178 w 7283450"/>
              <a:gd name="connsiteY901" fmla="*/ 5713790 h 6857979"/>
              <a:gd name="connsiteX902" fmla="*/ 2783180 w 7283450"/>
              <a:gd name="connsiteY902" fmla="*/ 5710615 h 6857979"/>
              <a:gd name="connsiteX903" fmla="*/ 2785181 w 7283450"/>
              <a:gd name="connsiteY903" fmla="*/ 5709028 h 6857979"/>
              <a:gd name="connsiteX904" fmla="*/ 2787583 w 7283450"/>
              <a:gd name="connsiteY904" fmla="*/ 5708234 h 6857979"/>
              <a:gd name="connsiteX905" fmla="*/ 2789984 w 7283450"/>
              <a:gd name="connsiteY905" fmla="*/ 5707440 h 6857979"/>
              <a:gd name="connsiteX906" fmla="*/ 6150325 w 7283450"/>
              <a:gd name="connsiteY906" fmla="*/ 5673705 h 6857979"/>
              <a:gd name="connsiteX907" fmla="*/ 6155843 w 7283450"/>
              <a:gd name="connsiteY907" fmla="*/ 5673705 h 6857979"/>
              <a:gd name="connsiteX908" fmla="*/ 6160573 w 7283450"/>
              <a:gd name="connsiteY908" fmla="*/ 5674496 h 6857979"/>
              <a:gd name="connsiteX909" fmla="*/ 6164514 w 7283450"/>
              <a:gd name="connsiteY909" fmla="*/ 5676076 h 6857979"/>
              <a:gd name="connsiteX910" fmla="*/ 6168850 w 7283450"/>
              <a:gd name="connsiteY910" fmla="*/ 5677657 h 6857979"/>
              <a:gd name="connsiteX911" fmla="*/ 6172003 w 7283450"/>
              <a:gd name="connsiteY911" fmla="*/ 5680028 h 6857979"/>
              <a:gd name="connsiteX912" fmla="*/ 6174762 w 7283450"/>
              <a:gd name="connsiteY912" fmla="*/ 5682400 h 6857979"/>
              <a:gd name="connsiteX913" fmla="*/ 6177915 w 7283450"/>
              <a:gd name="connsiteY913" fmla="*/ 5685166 h 6857979"/>
              <a:gd name="connsiteX914" fmla="*/ 6183039 w 7283450"/>
              <a:gd name="connsiteY914" fmla="*/ 5691094 h 6857979"/>
              <a:gd name="connsiteX915" fmla="*/ 6188557 w 7283450"/>
              <a:gd name="connsiteY915" fmla="*/ 5697417 h 6857979"/>
              <a:gd name="connsiteX916" fmla="*/ 6191316 w 7283450"/>
              <a:gd name="connsiteY916" fmla="*/ 5700184 h 6857979"/>
              <a:gd name="connsiteX917" fmla="*/ 6194469 w 7283450"/>
              <a:gd name="connsiteY917" fmla="*/ 5702555 h 6857979"/>
              <a:gd name="connsiteX918" fmla="*/ 6197228 w 7283450"/>
              <a:gd name="connsiteY918" fmla="*/ 5705321 h 6857979"/>
              <a:gd name="connsiteX919" fmla="*/ 6200775 w 7283450"/>
              <a:gd name="connsiteY919" fmla="*/ 5707297 h 6857979"/>
              <a:gd name="connsiteX920" fmla="*/ 6199987 w 7283450"/>
              <a:gd name="connsiteY920" fmla="*/ 5725082 h 6857979"/>
              <a:gd name="connsiteX921" fmla="*/ 6199987 w 7283450"/>
              <a:gd name="connsiteY921" fmla="*/ 5740099 h 6857979"/>
              <a:gd name="connsiteX922" fmla="*/ 6199198 w 7283450"/>
              <a:gd name="connsiteY922" fmla="*/ 5753141 h 6857979"/>
              <a:gd name="connsiteX923" fmla="*/ 6198804 w 7283450"/>
              <a:gd name="connsiteY923" fmla="*/ 5760255 h 6857979"/>
              <a:gd name="connsiteX924" fmla="*/ 6197622 w 7283450"/>
              <a:gd name="connsiteY924" fmla="*/ 5767368 h 6857979"/>
              <a:gd name="connsiteX925" fmla="*/ 6194075 w 7283450"/>
              <a:gd name="connsiteY925" fmla="*/ 5767368 h 6857979"/>
              <a:gd name="connsiteX926" fmla="*/ 6190922 w 7283450"/>
              <a:gd name="connsiteY926" fmla="*/ 5766973 h 6857979"/>
              <a:gd name="connsiteX927" fmla="*/ 6187768 w 7283450"/>
              <a:gd name="connsiteY927" fmla="*/ 5766578 h 6857979"/>
              <a:gd name="connsiteX928" fmla="*/ 6185404 w 7283450"/>
              <a:gd name="connsiteY928" fmla="*/ 5765787 h 6857979"/>
              <a:gd name="connsiteX929" fmla="*/ 6182645 w 7283450"/>
              <a:gd name="connsiteY929" fmla="*/ 5764602 h 6857979"/>
              <a:gd name="connsiteX930" fmla="*/ 6180280 w 7283450"/>
              <a:gd name="connsiteY930" fmla="*/ 5763416 h 6857979"/>
              <a:gd name="connsiteX931" fmla="*/ 6178309 w 7283450"/>
              <a:gd name="connsiteY931" fmla="*/ 5761440 h 6857979"/>
              <a:gd name="connsiteX932" fmla="*/ 6175944 w 7283450"/>
              <a:gd name="connsiteY932" fmla="*/ 5759464 h 6857979"/>
              <a:gd name="connsiteX933" fmla="*/ 6172397 w 7283450"/>
              <a:gd name="connsiteY933" fmla="*/ 5755512 h 6857979"/>
              <a:gd name="connsiteX934" fmla="*/ 6169638 w 7283450"/>
              <a:gd name="connsiteY934" fmla="*/ 5749979 h 6857979"/>
              <a:gd name="connsiteX935" fmla="*/ 6166091 w 7283450"/>
              <a:gd name="connsiteY935" fmla="*/ 5744051 h 6857979"/>
              <a:gd name="connsiteX936" fmla="*/ 6163332 w 7283450"/>
              <a:gd name="connsiteY936" fmla="*/ 5737728 h 6857979"/>
              <a:gd name="connsiteX937" fmla="*/ 6162149 w 7283450"/>
              <a:gd name="connsiteY937" fmla="*/ 5733381 h 6857979"/>
              <a:gd name="connsiteX938" fmla="*/ 6161361 w 7283450"/>
              <a:gd name="connsiteY938" fmla="*/ 5729429 h 6857979"/>
              <a:gd name="connsiteX939" fmla="*/ 6160967 w 7283450"/>
              <a:gd name="connsiteY939" fmla="*/ 5725082 h 6857979"/>
              <a:gd name="connsiteX940" fmla="*/ 6160967 w 7283450"/>
              <a:gd name="connsiteY940" fmla="*/ 5721130 h 6857979"/>
              <a:gd name="connsiteX941" fmla="*/ 6161361 w 7283450"/>
              <a:gd name="connsiteY941" fmla="*/ 5713621 h 6857979"/>
              <a:gd name="connsiteX942" fmla="*/ 6160967 w 7283450"/>
              <a:gd name="connsiteY942" fmla="*/ 5710064 h 6857979"/>
              <a:gd name="connsiteX943" fmla="*/ 6160573 w 7283450"/>
              <a:gd name="connsiteY943" fmla="*/ 5707297 h 6857979"/>
              <a:gd name="connsiteX944" fmla="*/ 6158996 w 7283450"/>
              <a:gd name="connsiteY944" fmla="*/ 5704926 h 6857979"/>
              <a:gd name="connsiteX945" fmla="*/ 6157814 w 7283450"/>
              <a:gd name="connsiteY945" fmla="*/ 5702160 h 6857979"/>
              <a:gd name="connsiteX946" fmla="*/ 6154661 w 7283450"/>
              <a:gd name="connsiteY946" fmla="*/ 5698208 h 6857979"/>
              <a:gd name="connsiteX947" fmla="*/ 6148355 w 7283450"/>
              <a:gd name="connsiteY947" fmla="*/ 5690699 h 6857979"/>
              <a:gd name="connsiteX948" fmla="*/ 6145596 w 7283450"/>
              <a:gd name="connsiteY948" fmla="*/ 5687142 h 6857979"/>
              <a:gd name="connsiteX949" fmla="*/ 6144807 w 7283450"/>
              <a:gd name="connsiteY949" fmla="*/ 5685166 h 6857979"/>
              <a:gd name="connsiteX950" fmla="*/ 6144019 w 7283450"/>
              <a:gd name="connsiteY950" fmla="*/ 5683190 h 6857979"/>
              <a:gd name="connsiteX951" fmla="*/ 6143625 w 7283450"/>
              <a:gd name="connsiteY951" fmla="*/ 5681214 h 6857979"/>
              <a:gd name="connsiteX952" fmla="*/ 6143625 w 7283450"/>
              <a:gd name="connsiteY952" fmla="*/ 5679238 h 6857979"/>
              <a:gd name="connsiteX953" fmla="*/ 6144019 w 7283450"/>
              <a:gd name="connsiteY953" fmla="*/ 5676472 h 6857979"/>
              <a:gd name="connsiteX954" fmla="*/ 6144807 w 7283450"/>
              <a:gd name="connsiteY954" fmla="*/ 5674100 h 6857979"/>
              <a:gd name="connsiteX955" fmla="*/ 3110201 w 7283450"/>
              <a:gd name="connsiteY955" fmla="*/ 5673705 h 6857979"/>
              <a:gd name="connsiteX956" fmla="*/ 3112510 w 7283450"/>
              <a:gd name="connsiteY956" fmla="*/ 5673705 h 6857979"/>
              <a:gd name="connsiteX957" fmla="*/ 3114435 w 7283450"/>
              <a:gd name="connsiteY957" fmla="*/ 5674102 h 6857979"/>
              <a:gd name="connsiteX958" fmla="*/ 3116360 w 7283450"/>
              <a:gd name="connsiteY958" fmla="*/ 5674896 h 6857979"/>
              <a:gd name="connsiteX959" fmla="*/ 3117514 w 7283450"/>
              <a:gd name="connsiteY959" fmla="*/ 5676087 h 6857979"/>
              <a:gd name="connsiteX960" fmla="*/ 3118668 w 7283450"/>
              <a:gd name="connsiteY960" fmla="*/ 5677277 h 6857979"/>
              <a:gd name="connsiteX961" fmla="*/ 3119053 w 7283450"/>
              <a:gd name="connsiteY961" fmla="*/ 5679659 h 6857979"/>
              <a:gd name="connsiteX962" fmla="*/ 3119438 w 7283450"/>
              <a:gd name="connsiteY962" fmla="*/ 5681246 h 6857979"/>
              <a:gd name="connsiteX963" fmla="*/ 3119438 w 7283450"/>
              <a:gd name="connsiteY963" fmla="*/ 5683231 h 6857979"/>
              <a:gd name="connsiteX964" fmla="*/ 3119053 w 7283450"/>
              <a:gd name="connsiteY964" fmla="*/ 5685215 h 6857979"/>
              <a:gd name="connsiteX965" fmla="*/ 3118283 w 7283450"/>
              <a:gd name="connsiteY965" fmla="*/ 5687199 h 6857979"/>
              <a:gd name="connsiteX966" fmla="*/ 3117129 w 7283450"/>
              <a:gd name="connsiteY966" fmla="*/ 5688787 h 6857979"/>
              <a:gd name="connsiteX967" fmla="*/ 3115589 w 7283450"/>
              <a:gd name="connsiteY967" fmla="*/ 5689978 h 6857979"/>
              <a:gd name="connsiteX968" fmla="*/ 3113665 w 7283450"/>
              <a:gd name="connsiteY968" fmla="*/ 5690771 h 6857979"/>
              <a:gd name="connsiteX969" fmla="*/ 3112126 w 7283450"/>
              <a:gd name="connsiteY969" fmla="*/ 5691168 h 6857979"/>
              <a:gd name="connsiteX970" fmla="*/ 3109817 w 7283450"/>
              <a:gd name="connsiteY970" fmla="*/ 5691168 h 6857979"/>
              <a:gd name="connsiteX971" fmla="*/ 3107123 w 7283450"/>
              <a:gd name="connsiteY971" fmla="*/ 5690374 h 6857979"/>
              <a:gd name="connsiteX972" fmla="*/ 3106738 w 7283450"/>
              <a:gd name="connsiteY972" fmla="*/ 5684818 h 6857979"/>
              <a:gd name="connsiteX973" fmla="*/ 3107123 w 7283450"/>
              <a:gd name="connsiteY973" fmla="*/ 5680849 h 6857979"/>
              <a:gd name="connsiteX974" fmla="*/ 3108662 w 7283450"/>
              <a:gd name="connsiteY974" fmla="*/ 5676880 h 6857979"/>
              <a:gd name="connsiteX975" fmla="*/ 6130925 w 7283450"/>
              <a:gd name="connsiteY975" fmla="*/ 5580043 h 6857979"/>
              <a:gd name="connsiteX976" fmla="*/ 6136482 w 7283450"/>
              <a:gd name="connsiteY976" fmla="*/ 5580843 h 6857979"/>
              <a:gd name="connsiteX977" fmla="*/ 6140847 w 7283450"/>
              <a:gd name="connsiteY977" fmla="*/ 5582042 h 6857979"/>
              <a:gd name="connsiteX978" fmla="*/ 6145610 w 7283450"/>
              <a:gd name="connsiteY978" fmla="*/ 5583642 h 6857979"/>
              <a:gd name="connsiteX979" fmla="*/ 6148785 w 7283450"/>
              <a:gd name="connsiteY979" fmla="*/ 5586040 h 6857979"/>
              <a:gd name="connsiteX980" fmla="*/ 6152357 w 7283450"/>
              <a:gd name="connsiteY980" fmla="*/ 5588439 h 6857979"/>
              <a:gd name="connsiteX981" fmla="*/ 6154738 w 7283450"/>
              <a:gd name="connsiteY981" fmla="*/ 5591638 h 6857979"/>
              <a:gd name="connsiteX982" fmla="*/ 6156722 w 7283450"/>
              <a:gd name="connsiteY982" fmla="*/ 5594836 h 6857979"/>
              <a:gd name="connsiteX983" fmla="*/ 6158310 w 7283450"/>
              <a:gd name="connsiteY983" fmla="*/ 5598435 h 6857979"/>
              <a:gd name="connsiteX984" fmla="*/ 6159501 w 7283450"/>
              <a:gd name="connsiteY984" fmla="*/ 5602433 h 6857979"/>
              <a:gd name="connsiteX985" fmla="*/ 6160294 w 7283450"/>
              <a:gd name="connsiteY985" fmla="*/ 5606431 h 6857979"/>
              <a:gd name="connsiteX986" fmla="*/ 6161088 w 7283450"/>
              <a:gd name="connsiteY986" fmla="*/ 5611229 h 6857979"/>
              <a:gd name="connsiteX987" fmla="*/ 6161088 w 7283450"/>
              <a:gd name="connsiteY987" fmla="*/ 5615227 h 6857979"/>
              <a:gd name="connsiteX988" fmla="*/ 6161088 w 7283450"/>
              <a:gd name="connsiteY988" fmla="*/ 5620025 h 6857979"/>
              <a:gd name="connsiteX989" fmla="*/ 6160691 w 7283450"/>
              <a:gd name="connsiteY989" fmla="*/ 5624423 h 6857979"/>
              <a:gd name="connsiteX990" fmla="*/ 6159501 w 7283450"/>
              <a:gd name="connsiteY990" fmla="*/ 5634018 h 6857979"/>
              <a:gd name="connsiteX991" fmla="*/ 6155532 w 7283450"/>
              <a:gd name="connsiteY991" fmla="*/ 5634018 h 6857979"/>
              <a:gd name="connsiteX992" fmla="*/ 6153151 w 7283450"/>
              <a:gd name="connsiteY992" fmla="*/ 5633618 h 6857979"/>
              <a:gd name="connsiteX993" fmla="*/ 6150769 w 7283450"/>
              <a:gd name="connsiteY993" fmla="*/ 5632819 h 6857979"/>
              <a:gd name="connsiteX994" fmla="*/ 6148785 w 7283450"/>
              <a:gd name="connsiteY994" fmla="*/ 5631619 h 6857979"/>
              <a:gd name="connsiteX995" fmla="*/ 6147594 w 7283450"/>
              <a:gd name="connsiteY995" fmla="*/ 5629620 h 6857979"/>
              <a:gd name="connsiteX996" fmla="*/ 6146404 w 7283450"/>
              <a:gd name="connsiteY996" fmla="*/ 5627621 h 6857979"/>
              <a:gd name="connsiteX997" fmla="*/ 6144419 w 7283450"/>
              <a:gd name="connsiteY997" fmla="*/ 5622823 h 6857979"/>
              <a:gd name="connsiteX998" fmla="*/ 6142435 w 7283450"/>
              <a:gd name="connsiteY998" fmla="*/ 5618026 h 6857979"/>
              <a:gd name="connsiteX999" fmla="*/ 6140847 w 7283450"/>
              <a:gd name="connsiteY999" fmla="*/ 5616426 h 6857979"/>
              <a:gd name="connsiteX1000" fmla="*/ 6139260 w 7283450"/>
              <a:gd name="connsiteY1000" fmla="*/ 5614827 h 6857979"/>
              <a:gd name="connsiteX1001" fmla="*/ 6137275 w 7283450"/>
              <a:gd name="connsiteY1001" fmla="*/ 5613628 h 6857979"/>
              <a:gd name="connsiteX1002" fmla="*/ 6134894 w 7283450"/>
              <a:gd name="connsiteY1002" fmla="*/ 5613228 h 6857979"/>
              <a:gd name="connsiteX1003" fmla="*/ 6131719 w 7283450"/>
              <a:gd name="connsiteY1003" fmla="*/ 5613228 h 6857979"/>
              <a:gd name="connsiteX1004" fmla="*/ 6127751 w 7283450"/>
              <a:gd name="connsiteY1004" fmla="*/ 5614028 h 6857979"/>
              <a:gd name="connsiteX1005" fmla="*/ 6126957 w 7283450"/>
              <a:gd name="connsiteY1005" fmla="*/ 5608830 h 6857979"/>
              <a:gd name="connsiteX1006" fmla="*/ 6126163 w 7283450"/>
              <a:gd name="connsiteY1006" fmla="*/ 5604432 h 6857979"/>
              <a:gd name="connsiteX1007" fmla="*/ 6126163 w 7283450"/>
              <a:gd name="connsiteY1007" fmla="*/ 5600034 h 6857979"/>
              <a:gd name="connsiteX1008" fmla="*/ 6126560 w 7283450"/>
              <a:gd name="connsiteY1008" fmla="*/ 5596436 h 6857979"/>
              <a:gd name="connsiteX1009" fmla="*/ 6126957 w 7283450"/>
              <a:gd name="connsiteY1009" fmla="*/ 5592837 h 6857979"/>
              <a:gd name="connsiteX1010" fmla="*/ 6127751 w 7283450"/>
              <a:gd name="connsiteY1010" fmla="*/ 5588439 h 6857979"/>
              <a:gd name="connsiteX1011" fmla="*/ 6129338 w 7283450"/>
              <a:gd name="connsiteY1011" fmla="*/ 5584441 h 6857979"/>
              <a:gd name="connsiteX1012" fmla="*/ 3037373 w 7283450"/>
              <a:gd name="connsiteY1012" fmla="*/ 5567343 h 6857979"/>
              <a:gd name="connsiteX1013" fmla="*/ 3040095 w 7283450"/>
              <a:gd name="connsiteY1013" fmla="*/ 5571709 h 6857979"/>
              <a:gd name="connsiteX1014" fmla="*/ 3041650 w 7283450"/>
              <a:gd name="connsiteY1014" fmla="*/ 5574487 h 6857979"/>
              <a:gd name="connsiteX1015" fmla="*/ 3041650 w 7283450"/>
              <a:gd name="connsiteY1015" fmla="*/ 5576472 h 6857979"/>
              <a:gd name="connsiteX1016" fmla="*/ 3041650 w 7283450"/>
              <a:gd name="connsiteY1016" fmla="*/ 5577662 h 6857979"/>
              <a:gd name="connsiteX1017" fmla="*/ 3040872 w 7283450"/>
              <a:gd name="connsiteY1017" fmla="*/ 5580043 h 6857979"/>
              <a:gd name="connsiteX1018" fmla="*/ 3039317 w 7283450"/>
              <a:gd name="connsiteY1018" fmla="*/ 5582822 h 6857979"/>
              <a:gd name="connsiteX1019" fmla="*/ 3036984 w 7283450"/>
              <a:gd name="connsiteY1019" fmla="*/ 5585997 h 6857979"/>
              <a:gd name="connsiteX1020" fmla="*/ 3034264 w 7283450"/>
              <a:gd name="connsiteY1020" fmla="*/ 5589569 h 6857979"/>
              <a:gd name="connsiteX1021" fmla="*/ 3031542 w 7283450"/>
              <a:gd name="connsiteY1021" fmla="*/ 5594331 h 6857979"/>
              <a:gd name="connsiteX1022" fmla="*/ 3018323 w 7283450"/>
              <a:gd name="connsiteY1022" fmla="*/ 5589966 h 6857979"/>
              <a:gd name="connsiteX1023" fmla="*/ 3013270 w 7283450"/>
              <a:gd name="connsiteY1023" fmla="*/ 5588775 h 6857979"/>
              <a:gd name="connsiteX1024" fmla="*/ 3006660 w 7283450"/>
              <a:gd name="connsiteY1024" fmla="*/ 5587584 h 6857979"/>
              <a:gd name="connsiteX1025" fmla="*/ 3005494 w 7283450"/>
              <a:gd name="connsiteY1025" fmla="*/ 5585600 h 6857979"/>
              <a:gd name="connsiteX1026" fmla="*/ 3004327 w 7283450"/>
              <a:gd name="connsiteY1026" fmla="*/ 5583219 h 6857979"/>
              <a:gd name="connsiteX1027" fmla="*/ 3003550 w 7283450"/>
              <a:gd name="connsiteY1027" fmla="*/ 5580837 h 6857979"/>
              <a:gd name="connsiteX1028" fmla="*/ 3003550 w 7283450"/>
              <a:gd name="connsiteY1028" fmla="*/ 5577662 h 6857979"/>
              <a:gd name="connsiteX1029" fmla="*/ 3004327 w 7283450"/>
              <a:gd name="connsiteY1029" fmla="*/ 5575678 h 6857979"/>
              <a:gd name="connsiteX1030" fmla="*/ 3005494 w 7283450"/>
              <a:gd name="connsiteY1030" fmla="*/ 5575281 h 6857979"/>
              <a:gd name="connsiteX1031" fmla="*/ 3005882 w 7283450"/>
              <a:gd name="connsiteY1031" fmla="*/ 5575678 h 6857979"/>
              <a:gd name="connsiteX1032" fmla="*/ 3006271 w 7283450"/>
              <a:gd name="connsiteY1032" fmla="*/ 5576868 h 6857979"/>
              <a:gd name="connsiteX1033" fmla="*/ 3006660 w 7283450"/>
              <a:gd name="connsiteY1033" fmla="*/ 5580440 h 6857979"/>
              <a:gd name="connsiteX1034" fmla="*/ 3006660 w 7283450"/>
              <a:gd name="connsiteY1034" fmla="*/ 5584012 h 6857979"/>
              <a:gd name="connsiteX1035" fmla="*/ 3007438 w 7283450"/>
              <a:gd name="connsiteY1035" fmla="*/ 5581234 h 6857979"/>
              <a:gd name="connsiteX1036" fmla="*/ 3008604 w 7283450"/>
              <a:gd name="connsiteY1036" fmla="*/ 5578853 h 6857979"/>
              <a:gd name="connsiteX1037" fmla="*/ 3009770 w 7283450"/>
              <a:gd name="connsiteY1037" fmla="*/ 5577265 h 6857979"/>
              <a:gd name="connsiteX1038" fmla="*/ 3011714 w 7283450"/>
              <a:gd name="connsiteY1038" fmla="*/ 5575281 h 6857979"/>
              <a:gd name="connsiteX1039" fmla="*/ 3014047 w 7283450"/>
              <a:gd name="connsiteY1039" fmla="*/ 5573693 h 6857979"/>
              <a:gd name="connsiteX1040" fmla="*/ 3015991 w 7283450"/>
              <a:gd name="connsiteY1040" fmla="*/ 5572900 h 6857979"/>
              <a:gd name="connsiteX1041" fmla="*/ 3020656 w 7283450"/>
              <a:gd name="connsiteY1041" fmla="*/ 5571312 h 6857979"/>
              <a:gd name="connsiteX1042" fmla="*/ 3025710 w 7283450"/>
              <a:gd name="connsiteY1042" fmla="*/ 5570518 h 6857979"/>
              <a:gd name="connsiteX1043" fmla="*/ 3029987 w 7283450"/>
              <a:gd name="connsiteY1043" fmla="*/ 5569725 h 6857979"/>
              <a:gd name="connsiteX1044" fmla="*/ 3034264 w 7283450"/>
              <a:gd name="connsiteY1044" fmla="*/ 5568931 h 6857979"/>
              <a:gd name="connsiteX1045" fmla="*/ 3035818 w 7283450"/>
              <a:gd name="connsiteY1045" fmla="*/ 5568534 h 6857979"/>
              <a:gd name="connsiteX1046" fmla="*/ 6008688 w 7283450"/>
              <a:gd name="connsiteY1046" fmla="*/ 5464155 h 6857979"/>
              <a:gd name="connsiteX1047" fmla="*/ 6015530 w 7283450"/>
              <a:gd name="connsiteY1047" fmla="*/ 5466515 h 6857979"/>
              <a:gd name="connsiteX1048" fmla="*/ 6018347 w 7283450"/>
              <a:gd name="connsiteY1048" fmla="*/ 5467694 h 6857979"/>
              <a:gd name="connsiteX1049" fmla="*/ 6021164 w 7283450"/>
              <a:gd name="connsiteY1049" fmla="*/ 5469267 h 6857979"/>
              <a:gd name="connsiteX1050" fmla="*/ 6023982 w 7283450"/>
              <a:gd name="connsiteY1050" fmla="*/ 5470840 h 6857979"/>
              <a:gd name="connsiteX1051" fmla="*/ 6026396 w 7283450"/>
              <a:gd name="connsiteY1051" fmla="*/ 5472806 h 6857979"/>
              <a:gd name="connsiteX1052" fmla="*/ 6028811 w 7283450"/>
              <a:gd name="connsiteY1052" fmla="*/ 5475166 h 6857979"/>
              <a:gd name="connsiteX1053" fmla="*/ 6031226 w 7283450"/>
              <a:gd name="connsiteY1053" fmla="*/ 5477525 h 6857979"/>
              <a:gd name="connsiteX1054" fmla="*/ 6032836 w 7283450"/>
              <a:gd name="connsiteY1054" fmla="*/ 5480278 h 6857979"/>
              <a:gd name="connsiteX1055" fmla="*/ 6034043 w 7283450"/>
              <a:gd name="connsiteY1055" fmla="*/ 5483424 h 6857979"/>
              <a:gd name="connsiteX1056" fmla="*/ 6035251 w 7283450"/>
              <a:gd name="connsiteY1056" fmla="*/ 5486570 h 6857979"/>
              <a:gd name="connsiteX1057" fmla="*/ 6036458 w 7283450"/>
              <a:gd name="connsiteY1057" fmla="*/ 5489716 h 6857979"/>
              <a:gd name="connsiteX1058" fmla="*/ 6036861 w 7283450"/>
              <a:gd name="connsiteY1058" fmla="*/ 5494041 h 6857979"/>
              <a:gd name="connsiteX1059" fmla="*/ 6037263 w 7283450"/>
              <a:gd name="connsiteY1059" fmla="*/ 5497974 h 6857979"/>
              <a:gd name="connsiteX1060" fmla="*/ 6037263 w 7283450"/>
              <a:gd name="connsiteY1060" fmla="*/ 5502693 h 6857979"/>
              <a:gd name="connsiteX1061" fmla="*/ 6037263 w 7283450"/>
              <a:gd name="connsiteY1061" fmla="*/ 5507018 h 6857979"/>
              <a:gd name="connsiteX1062" fmla="*/ 6034043 w 7283450"/>
              <a:gd name="connsiteY1062" fmla="*/ 5506232 h 6857979"/>
              <a:gd name="connsiteX1063" fmla="*/ 6030824 w 7283450"/>
              <a:gd name="connsiteY1063" fmla="*/ 5505052 h 6857979"/>
              <a:gd name="connsiteX1064" fmla="*/ 6027604 w 7283450"/>
              <a:gd name="connsiteY1064" fmla="*/ 5503479 h 6857979"/>
              <a:gd name="connsiteX1065" fmla="*/ 6025189 w 7283450"/>
              <a:gd name="connsiteY1065" fmla="*/ 5501906 h 6857979"/>
              <a:gd name="connsiteX1066" fmla="*/ 6022774 w 7283450"/>
              <a:gd name="connsiteY1066" fmla="*/ 5499940 h 6857979"/>
              <a:gd name="connsiteX1067" fmla="*/ 6020359 w 7283450"/>
              <a:gd name="connsiteY1067" fmla="*/ 5497187 h 6857979"/>
              <a:gd name="connsiteX1068" fmla="*/ 6018347 w 7283450"/>
              <a:gd name="connsiteY1068" fmla="*/ 5494828 h 6857979"/>
              <a:gd name="connsiteX1069" fmla="*/ 6016737 w 7283450"/>
              <a:gd name="connsiteY1069" fmla="*/ 5492468 h 6857979"/>
              <a:gd name="connsiteX1070" fmla="*/ 6015127 w 7283450"/>
              <a:gd name="connsiteY1070" fmla="*/ 5489323 h 6857979"/>
              <a:gd name="connsiteX1071" fmla="*/ 6013920 w 7283450"/>
              <a:gd name="connsiteY1071" fmla="*/ 5486570 h 6857979"/>
              <a:gd name="connsiteX1072" fmla="*/ 6011103 w 7283450"/>
              <a:gd name="connsiteY1072" fmla="*/ 5479492 h 6857979"/>
              <a:gd name="connsiteX1073" fmla="*/ 6009493 w 7283450"/>
              <a:gd name="connsiteY1073" fmla="*/ 5472020 h 6857979"/>
              <a:gd name="connsiteX1074" fmla="*/ 2807097 w 7283450"/>
              <a:gd name="connsiteY1074" fmla="*/ 5419705 h 6857979"/>
              <a:gd name="connsiteX1075" fmla="*/ 2811463 w 7283450"/>
              <a:gd name="connsiteY1075" fmla="*/ 5419705 h 6857979"/>
              <a:gd name="connsiteX1076" fmla="*/ 2810272 w 7283450"/>
              <a:gd name="connsiteY1076" fmla="*/ 5423067 h 6857979"/>
              <a:gd name="connsiteX1077" fmla="*/ 2808288 w 7283450"/>
              <a:gd name="connsiteY1077" fmla="*/ 5425589 h 6857979"/>
              <a:gd name="connsiteX1078" fmla="*/ 2805510 w 7283450"/>
              <a:gd name="connsiteY1078" fmla="*/ 5427690 h 6857979"/>
              <a:gd name="connsiteX1079" fmla="*/ 2802732 w 7283450"/>
              <a:gd name="connsiteY1079" fmla="*/ 5429371 h 6857979"/>
              <a:gd name="connsiteX1080" fmla="*/ 2799953 w 7283450"/>
              <a:gd name="connsiteY1080" fmla="*/ 5430631 h 6857979"/>
              <a:gd name="connsiteX1081" fmla="*/ 2796382 w 7283450"/>
              <a:gd name="connsiteY1081" fmla="*/ 5432312 h 6857979"/>
              <a:gd name="connsiteX1082" fmla="*/ 2789239 w 7283450"/>
              <a:gd name="connsiteY1082" fmla="*/ 5433993 h 6857979"/>
              <a:gd name="connsiteX1083" fmla="*/ 2789635 w 7283450"/>
              <a:gd name="connsiteY1083" fmla="*/ 5429371 h 6857979"/>
              <a:gd name="connsiteX1084" fmla="*/ 2790428 w 7283450"/>
              <a:gd name="connsiteY1084" fmla="*/ 5427690 h 6857979"/>
              <a:gd name="connsiteX1085" fmla="*/ 2791619 w 7283450"/>
              <a:gd name="connsiteY1085" fmla="*/ 5426429 h 6857979"/>
              <a:gd name="connsiteX1086" fmla="*/ 2793603 w 7283450"/>
              <a:gd name="connsiteY1086" fmla="*/ 5423908 h 6857979"/>
              <a:gd name="connsiteX1087" fmla="*/ 2795985 w 7283450"/>
              <a:gd name="connsiteY1087" fmla="*/ 5421806 h 6857979"/>
              <a:gd name="connsiteX1088" fmla="*/ 2799557 w 7283450"/>
              <a:gd name="connsiteY1088" fmla="*/ 5420546 h 6857979"/>
              <a:gd name="connsiteX1089" fmla="*/ 2803128 w 7283450"/>
              <a:gd name="connsiteY1089" fmla="*/ 5420125 h 6857979"/>
              <a:gd name="connsiteX1090" fmla="*/ 6031706 w 7283450"/>
              <a:gd name="connsiteY1090" fmla="*/ 5399068 h 6857979"/>
              <a:gd name="connsiteX1091" fmla="*/ 6036072 w 7283450"/>
              <a:gd name="connsiteY1091" fmla="*/ 5400266 h 6857979"/>
              <a:gd name="connsiteX1092" fmla="*/ 6040438 w 7283450"/>
              <a:gd name="connsiteY1092" fmla="*/ 5402263 h 6857979"/>
              <a:gd name="connsiteX1093" fmla="*/ 6044406 w 7283450"/>
              <a:gd name="connsiteY1093" fmla="*/ 5404260 h 6857979"/>
              <a:gd name="connsiteX1094" fmla="*/ 6047978 w 7283450"/>
              <a:gd name="connsiteY1094" fmla="*/ 5407454 h 6857979"/>
              <a:gd name="connsiteX1095" fmla="*/ 6056710 w 7283450"/>
              <a:gd name="connsiteY1095" fmla="*/ 5414643 h 6857979"/>
              <a:gd name="connsiteX1096" fmla="*/ 6066235 w 7283450"/>
              <a:gd name="connsiteY1096" fmla="*/ 5423029 h 6857979"/>
              <a:gd name="connsiteX1097" fmla="*/ 6072982 w 7283450"/>
              <a:gd name="connsiteY1097" fmla="*/ 5428220 h 6857979"/>
              <a:gd name="connsiteX1098" fmla="*/ 6080919 w 7283450"/>
              <a:gd name="connsiteY1098" fmla="*/ 5434210 h 6857979"/>
              <a:gd name="connsiteX1099" fmla="*/ 6087269 w 7283450"/>
              <a:gd name="connsiteY1099" fmla="*/ 5439402 h 6857979"/>
              <a:gd name="connsiteX1100" fmla="*/ 6089650 w 7283450"/>
              <a:gd name="connsiteY1100" fmla="*/ 5441398 h 6857979"/>
              <a:gd name="connsiteX1101" fmla="*/ 6091635 w 7283450"/>
              <a:gd name="connsiteY1101" fmla="*/ 5442996 h 6857979"/>
              <a:gd name="connsiteX1102" fmla="*/ 6092825 w 7283450"/>
              <a:gd name="connsiteY1102" fmla="*/ 5445392 h 6857979"/>
              <a:gd name="connsiteX1103" fmla="*/ 6094016 w 7283450"/>
              <a:gd name="connsiteY1103" fmla="*/ 5448187 h 6857979"/>
              <a:gd name="connsiteX1104" fmla="*/ 6096000 w 7283450"/>
              <a:gd name="connsiteY1104" fmla="*/ 5453778 h 6857979"/>
              <a:gd name="connsiteX1105" fmla="*/ 6098779 w 7283450"/>
              <a:gd name="connsiteY1105" fmla="*/ 5466158 h 6857979"/>
              <a:gd name="connsiteX1106" fmla="*/ 6101160 w 7283450"/>
              <a:gd name="connsiteY1106" fmla="*/ 5471349 h 6857979"/>
              <a:gd name="connsiteX1107" fmla="*/ 6102350 w 7283450"/>
              <a:gd name="connsiteY1107" fmla="*/ 5474544 h 6857979"/>
              <a:gd name="connsiteX1108" fmla="*/ 6103541 w 7283450"/>
              <a:gd name="connsiteY1108" fmla="*/ 5476541 h 6857979"/>
              <a:gd name="connsiteX1109" fmla="*/ 6105525 w 7283450"/>
              <a:gd name="connsiteY1109" fmla="*/ 5478937 h 6857979"/>
              <a:gd name="connsiteX1110" fmla="*/ 6107510 w 7283450"/>
              <a:gd name="connsiteY1110" fmla="*/ 5480534 h 6857979"/>
              <a:gd name="connsiteX1111" fmla="*/ 6110288 w 7283450"/>
              <a:gd name="connsiteY1111" fmla="*/ 5482531 h 6857979"/>
              <a:gd name="connsiteX1112" fmla="*/ 6113463 w 7283450"/>
              <a:gd name="connsiteY1112" fmla="*/ 5483329 h 6857979"/>
              <a:gd name="connsiteX1113" fmla="*/ 6113463 w 7283450"/>
              <a:gd name="connsiteY1113" fmla="*/ 5490118 h 6857979"/>
              <a:gd name="connsiteX1114" fmla="*/ 6113463 w 7283450"/>
              <a:gd name="connsiteY1114" fmla="*/ 5496907 h 6857979"/>
              <a:gd name="connsiteX1115" fmla="*/ 6112669 w 7283450"/>
              <a:gd name="connsiteY1115" fmla="*/ 5502897 h 6857979"/>
              <a:gd name="connsiteX1116" fmla="*/ 6111479 w 7283450"/>
              <a:gd name="connsiteY1116" fmla="*/ 5508488 h 6857979"/>
              <a:gd name="connsiteX1117" fmla="*/ 6109891 w 7283450"/>
              <a:gd name="connsiteY1117" fmla="*/ 5513280 h 6857979"/>
              <a:gd name="connsiteX1118" fmla="*/ 6107907 w 7283450"/>
              <a:gd name="connsiteY1118" fmla="*/ 5518072 h 6857979"/>
              <a:gd name="connsiteX1119" fmla="*/ 6103938 w 7283450"/>
              <a:gd name="connsiteY1119" fmla="*/ 5527257 h 6857979"/>
              <a:gd name="connsiteX1120" fmla="*/ 6099572 w 7283450"/>
              <a:gd name="connsiteY1120" fmla="*/ 5527656 h 6857979"/>
              <a:gd name="connsiteX1121" fmla="*/ 6096000 w 7283450"/>
              <a:gd name="connsiteY1121" fmla="*/ 5527257 h 6857979"/>
              <a:gd name="connsiteX1122" fmla="*/ 6092429 w 7283450"/>
              <a:gd name="connsiteY1122" fmla="*/ 5526458 h 6857979"/>
              <a:gd name="connsiteX1123" fmla="*/ 6088857 w 7283450"/>
              <a:gd name="connsiteY1123" fmla="*/ 5524462 h 6857979"/>
              <a:gd name="connsiteX1124" fmla="*/ 6085285 w 7283450"/>
              <a:gd name="connsiteY1124" fmla="*/ 5522465 h 6857979"/>
              <a:gd name="connsiteX1125" fmla="*/ 6081316 w 7283450"/>
              <a:gd name="connsiteY1125" fmla="*/ 5520069 h 6857979"/>
              <a:gd name="connsiteX1126" fmla="*/ 6072188 w 7283450"/>
              <a:gd name="connsiteY1126" fmla="*/ 5513679 h 6857979"/>
              <a:gd name="connsiteX1127" fmla="*/ 6067028 w 7283450"/>
              <a:gd name="connsiteY1127" fmla="*/ 5510485 h 6857979"/>
              <a:gd name="connsiteX1128" fmla="*/ 6061075 w 7283450"/>
              <a:gd name="connsiteY1128" fmla="*/ 5507290 h 6857979"/>
              <a:gd name="connsiteX1129" fmla="*/ 6055916 w 7283450"/>
              <a:gd name="connsiteY1129" fmla="*/ 5504894 h 6857979"/>
              <a:gd name="connsiteX1130" fmla="*/ 6054328 w 7283450"/>
              <a:gd name="connsiteY1130" fmla="*/ 5504095 h 6857979"/>
              <a:gd name="connsiteX1131" fmla="*/ 6053535 w 7283450"/>
              <a:gd name="connsiteY1131" fmla="*/ 5503296 h 6857979"/>
              <a:gd name="connsiteX1132" fmla="*/ 6052344 w 7283450"/>
              <a:gd name="connsiteY1132" fmla="*/ 5501300 h 6857979"/>
              <a:gd name="connsiteX1133" fmla="*/ 6051550 w 7283450"/>
              <a:gd name="connsiteY1133" fmla="*/ 5498504 h 6857979"/>
              <a:gd name="connsiteX1134" fmla="*/ 6050756 w 7283450"/>
              <a:gd name="connsiteY1134" fmla="*/ 5496108 h 6857979"/>
              <a:gd name="connsiteX1135" fmla="*/ 6050359 w 7283450"/>
              <a:gd name="connsiteY1135" fmla="*/ 5493712 h 6857979"/>
              <a:gd name="connsiteX1136" fmla="*/ 6050359 w 7283450"/>
              <a:gd name="connsiteY1136" fmla="*/ 5488521 h 6857979"/>
              <a:gd name="connsiteX1137" fmla="*/ 6050359 w 7283450"/>
              <a:gd name="connsiteY1137" fmla="*/ 5483329 h 6857979"/>
              <a:gd name="connsiteX1138" fmla="*/ 6051153 w 7283450"/>
              <a:gd name="connsiteY1138" fmla="*/ 5471748 h 6857979"/>
              <a:gd name="connsiteX1139" fmla="*/ 6051153 w 7283450"/>
              <a:gd name="connsiteY1139" fmla="*/ 5465758 h 6857979"/>
              <a:gd name="connsiteX1140" fmla="*/ 6050756 w 7283450"/>
              <a:gd name="connsiteY1140" fmla="*/ 5459768 h 6857979"/>
              <a:gd name="connsiteX1141" fmla="*/ 6049566 w 7283450"/>
              <a:gd name="connsiteY1141" fmla="*/ 5454976 h 6857979"/>
              <a:gd name="connsiteX1142" fmla="*/ 6047978 w 7283450"/>
              <a:gd name="connsiteY1142" fmla="*/ 5450583 h 6857979"/>
              <a:gd name="connsiteX1143" fmla="*/ 6046391 w 7283450"/>
              <a:gd name="connsiteY1143" fmla="*/ 5445791 h 6857979"/>
              <a:gd name="connsiteX1144" fmla="*/ 6044406 w 7283450"/>
              <a:gd name="connsiteY1144" fmla="*/ 5441798 h 6857979"/>
              <a:gd name="connsiteX1145" fmla="*/ 6040438 w 7283450"/>
              <a:gd name="connsiteY1145" fmla="*/ 5433412 h 6857979"/>
              <a:gd name="connsiteX1146" fmla="*/ 6035675 w 7283450"/>
              <a:gd name="connsiteY1146" fmla="*/ 5425824 h 6857979"/>
              <a:gd name="connsiteX1147" fmla="*/ 6032500 w 7283450"/>
              <a:gd name="connsiteY1147" fmla="*/ 5418237 h 6857979"/>
              <a:gd name="connsiteX1148" fmla="*/ 6030516 w 7283450"/>
              <a:gd name="connsiteY1148" fmla="*/ 5415042 h 6857979"/>
              <a:gd name="connsiteX1149" fmla="*/ 6029722 w 7283450"/>
              <a:gd name="connsiteY1149" fmla="*/ 5411448 h 6857979"/>
              <a:gd name="connsiteX1150" fmla="*/ 6029325 w 7283450"/>
              <a:gd name="connsiteY1150" fmla="*/ 5408253 h 6857979"/>
              <a:gd name="connsiteX1151" fmla="*/ 6029325 w 7283450"/>
              <a:gd name="connsiteY1151" fmla="*/ 5405458 h 6857979"/>
              <a:gd name="connsiteX1152" fmla="*/ 6030119 w 7283450"/>
              <a:gd name="connsiteY1152" fmla="*/ 5401864 h 6857979"/>
              <a:gd name="connsiteX1153" fmla="*/ 6045007 w 7283450"/>
              <a:gd name="connsiteY1153" fmla="*/ 5376843 h 6857979"/>
              <a:gd name="connsiteX1154" fmla="*/ 6048104 w 7283450"/>
              <a:gd name="connsiteY1154" fmla="*/ 5377217 h 6857979"/>
              <a:gd name="connsiteX1155" fmla="*/ 6050428 w 7283450"/>
              <a:gd name="connsiteY1155" fmla="*/ 5378337 h 6857979"/>
              <a:gd name="connsiteX1156" fmla="*/ 6051202 w 7283450"/>
              <a:gd name="connsiteY1156" fmla="*/ 5379084 h 6857979"/>
              <a:gd name="connsiteX1157" fmla="*/ 6051976 w 7283450"/>
              <a:gd name="connsiteY1157" fmla="*/ 5379831 h 6857979"/>
              <a:gd name="connsiteX1158" fmla="*/ 6052751 w 7283450"/>
              <a:gd name="connsiteY1158" fmla="*/ 5381326 h 6857979"/>
              <a:gd name="connsiteX1159" fmla="*/ 6053138 w 7283450"/>
              <a:gd name="connsiteY1159" fmla="*/ 5382820 h 6857979"/>
              <a:gd name="connsiteX1160" fmla="*/ 6053138 w 7283450"/>
              <a:gd name="connsiteY1160" fmla="*/ 5384314 h 6857979"/>
              <a:gd name="connsiteX1161" fmla="*/ 6052751 w 7283450"/>
              <a:gd name="connsiteY1161" fmla="*/ 5386181 h 6857979"/>
              <a:gd name="connsiteX1162" fmla="*/ 6050815 w 7283450"/>
              <a:gd name="connsiteY1162" fmla="*/ 5387676 h 6857979"/>
              <a:gd name="connsiteX1163" fmla="*/ 6048492 w 7283450"/>
              <a:gd name="connsiteY1163" fmla="*/ 5389170 h 6857979"/>
              <a:gd name="connsiteX1164" fmla="*/ 6045394 w 7283450"/>
              <a:gd name="connsiteY1164" fmla="*/ 5389543 h 6857979"/>
              <a:gd name="connsiteX1165" fmla="*/ 6042684 w 7283450"/>
              <a:gd name="connsiteY1165" fmla="*/ 5389170 h 6857979"/>
              <a:gd name="connsiteX1166" fmla="*/ 6040361 w 7283450"/>
              <a:gd name="connsiteY1166" fmla="*/ 5388423 h 6857979"/>
              <a:gd name="connsiteX1167" fmla="*/ 6039199 w 7283450"/>
              <a:gd name="connsiteY1167" fmla="*/ 5387302 h 6857979"/>
              <a:gd name="connsiteX1168" fmla="*/ 6038425 w 7283450"/>
              <a:gd name="connsiteY1168" fmla="*/ 5386181 h 6857979"/>
              <a:gd name="connsiteX1169" fmla="*/ 6037650 w 7283450"/>
              <a:gd name="connsiteY1169" fmla="*/ 5385061 h 6857979"/>
              <a:gd name="connsiteX1170" fmla="*/ 6037263 w 7283450"/>
              <a:gd name="connsiteY1170" fmla="*/ 5383567 h 6857979"/>
              <a:gd name="connsiteX1171" fmla="*/ 6037263 w 7283450"/>
              <a:gd name="connsiteY1171" fmla="*/ 5382073 h 6857979"/>
              <a:gd name="connsiteX1172" fmla="*/ 6037650 w 7283450"/>
              <a:gd name="connsiteY1172" fmla="*/ 5379831 h 6857979"/>
              <a:gd name="connsiteX1173" fmla="*/ 6039973 w 7283450"/>
              <a:gd name="connsiteY1173" fmla="*/ 5378337 h 6857979"/>
              <a:gd name="connsiteX1174" fmla="*/ 6042297 w 7283450"/>
              <a:gd name="connsiteY1174" fmla="*/ 5377217 h 6857979"/>
              <a:gd name="connsiteX1175" fmla="*/ 1897892 w 7283450"/>
              <a:gd name="connsiteY1175" fmla="*/ 5356205 h 6857979"/>
              <a:gd name="connsiteX1176" fmla="*/ 1899470 w 7283450"/>
              <a:gd name="connsiteY1176" fmla="*/ 5358588 h 6857979"/>
              <a:gd name="connsiteX1177" fmla="*/ 1901047 w 7283450"/>
              <a:gd name="connsiteY1177" fmla="*/ 5360971 h 6857979"/>
              <a:gd name="connsiteX1178" fmla="*/ 1902624 w 7283450"/>
              <a:gd name="connsiteY1178" fmla="*/ 5364149 h 6857979"/>
              <a:gd name="connsiteX1179" fmla="*/ 1903019 w 7283450"/>
              <a:gd name="connsiteY1179" fmla="*/ 5366929 h 6857979"/>
              <a:gd name="connsiteX1180" fmla="*/ 1903413 w 7283450"/>
              <a:gd name="connsiteY1180" fmla="*/ 5370106 h 6857979"/>
              <a:gd name="connsiteX1181" fmla="*/ 1903413 w 7283450"/>
              <a:gd name="connsiteY1181" fmla="*/ 5373284 h 6857979"/>
              <a:gd name="connsiteX1182" fmla="*/ 1903019 w 7283450"/>
              <a:gd name="connsiteY1182" fmla="*/ 5380036 h 6857979"/>
              <a:gd name="connsiteX1183" fmla="*/ 1901835 w 7283450"/>
              <a:gd name="connsiteY1183" fmla="*/ 5385596 h 6857979"/>
              <a:gd name="connsiteX1184" fmla="*/ 1900259 w 7283450"/>
              <a:gd name="connsiteY1184" fmla="*/ 5390760 h 6857979"/>
              <a:gd name="connsiteX1185" fmla="*/ 1899075 w 7283450"/>
              <a:gd name="connsiteY1185" fmla="*/ 5394334 h 6857979"/>
              <a:gd name="connsiteX1186" fmla="*/ 1897892 w 7283450"/>
              <a:gd name="connsiteY1186" fmla="*/ 5395923 h 6857979"/>
              <a:gd name="connsiteX1187" fmla="*/ 1895132 w 7283450"/>
              <a:gd name="connsiteY1187" fmla="*/ 5399498 h 6857979"/>
              <a:gd name="connsiteX1188" fmla="*/ 1892372 w 7283450"/>
              <a:gd name="connsiteY1188" fmla="*/ 5403469 h 6857979"/>
              <a:gd name="connsiteX1189" fmla="*/ 1890400 w 7283450"/>
              <a:gd name="connsiteY1189" fmla="*/ 5407838 h 6857979"/>
              <a:gd name="connsiteX1190" fmla="*/ 1889217 w 7283450"/>
              <a:gd name="connsiteY1190" fmla="*/ 5412207 h 6857979"/>
              <a:gd name="connsiteX1191" fmla="*/ 1888429 w 7283450"/>
              <a:gd name="connsiteY1191" fmla="*/ 5417371 h 6857979"/>
              <a:gd name="connsiteX1192" fmla="*/ 1888035 w 7283450"/>
              <a:gd name="connsiteY1192" fmla="*/ 5422534 h 6857979"/>
              <a:gd name="connsiteX1193" fmla="*/ 1887640 w 7283450"/>
              <a:gd name="connsiteY1193" fmla="*/ 5428094 h 6857979"/>
              <a:gd name="connsiteX1194" fmla="*/ 1888035 w 7283450"/>
              <a:gd name="connsiteY1194" fmla="*/ 5433655 h 6857979"/>
              <a:gd name="connsiteX1195" fmla="*/ 1888823 w 7283450"/>
              <a:gd name="connsiteY1195" fmla="*/ 5445173 h 6857979"/>
              <a:gd name="connsiteX1196" fmla="*/ 1889612 w 7283450"/>
              <a:gd name="connsiteY1196" fmla="*/ 5457486 h 6857979"/>
              <a:gd name="connsiteX1197" fmla="*/ 1890795 w 7283450"/>
              <a:gd name="connsiteY1197" fmla="*/ 5469004 h 6857979"/>
              <a:gd name="connsiteX1198" fmla="*/ 1891583 w 7283450"/>
              <a:gd name="connsiteY1198" fmla="*/ 5479728 h 6857979"/>
              <a:gd name="connsiteX1199" fmla="*/ 1891189 w 7283450"/>
              <a:gd name="connsiteY1199" fmla="*/ 5480919 h 6857979"/>
              <a:gd name="connsiteX1200" fmla="*/ 1890400 w 7283450"/>
              <a:gd name="connsiteY1200" fmla="*/ 5482111 h 6857979"/>
              <a:gd name="connsiteX1201" fmla="*/ 1889612 w 7283450"/>
              <a:gd name="connsiteY1201" fmla="*/ 5482508 h 6857979"/>
              <a:gd name="connsiteX1202" fmla="*/ 1888429 w 7283450"/>
              <a:gd name="connsiteY1202" fmla="*/ 5482508 h 6857979"/>
              <a:gd name="connsiteX1203" fmla="*/ 1886457 w 7283450"/>
              <a:gd name="connsiteY1203" fmla="*/ 5482905 h 6857979"/>
              <a:gd name="connsiteX1204" fmla="*/ 1885669 w 7283450"/>
              <a:gd name="connsiteY1204" fmla="*/ 5483302 h 6857979"/>
              <a:gd name="connsiteX1205" fmla="*/ 1885669 w 7283450"/>
              <a:gd name="connsiteY1205" fmla="*/ 5485288 h 6857979"/>
              <a:gd name="connsiteX1206" fmla="*/ 1886457 w 7283450"/>
              <a:gd name="connsiteY1206" fmla="*/ 5487671 h 6857979"/>
              <a:gd name="connsiteX1207" fmla="*/ 1888429 w 7283450"/>
              <a:gd name="connsiteY1207" fmla="*/ 5492040 h 6857979"/>
              <a:gd name="connsiteX1208" fmla="*/ 1890400 w 7283450"/>
              <a:gd name="connsiteY1208" fmla="*/ 5496012 h 6857979"/>
              <a:gd name="connsiteX1209" fmla="*/ 1891189 w 7283450"/>
              <a:gd name="connsiteY1209" fmla="*/ 5497601 h 6857979"/>
              <a:gd name="connsiteX1210" fmla="*/ 1891583 w 7283450"/>
              <a:gd name="connsiteY1210" fmla="*/ 5499984 h 6857979"/>
              <a:gd name="connsiteX1211" fmla="*/ 1891978 w 7283450"/>
              <a:gd name="connsiteY1211" fmla="*/ 5505941 h 6857979"/>
              <a:gd name="connsiteX1212" fmla="*/ 1891978 w 7283450"/>
              <a:gd name="connsiteY1212" fmla="*/ 5511899 h 6857979"/>
              <a:gd name="connsiteX1213" fmla="*/ 1891583 w 7283450"/>
              <a:gd name="connsiteY1213" fmla="*/ 5523814 h 6857979"/>
              <a:gd name="connsiteX1214" fmla="*/ 1890400 w 7283450"/>
              <a:gd name="connsiteY1214" fmla="*/ 5535730 h 6857979"/>
              <a:gd name="connsiteX1215" fmla="*/ 1888429 w 7283450"/>
              <a:gd name="connsiteY1215" fmla="*/ 5547248 h 6857979"/>
              <a:gd name="connsiteX1216" fmla="*/ 1886063 w 7283450"/>
              <a:gd name="connsiteY1216" fmla="*/ 5559163 h 6857979"/>
              <a:gd name="connsiteX1217" fmla="*/ 1883697 w 7283450"/>
              <a:gd name="connsiteY1217" fmla="*/ 5570681 h 6857979"/>
              <a:gd name="connsiteX1218" fmla="*/ 1881331 w 7283450"/>
              <a:gd name="connsiteY1218" fmla="*/ 5582199 h 6857979"/>
              <a:gd name="connsiteX1219" fmla="*/ 1879359 w 7283450"/>
              <a:gd name="connsiteY1219" fmla="*/ 5593718 h 6857979"/>
              <a:gd name="connsiteX1220" fmla="*/ 1880148 w 7283450"/>
              <a:gd name="connsiteY1220" fmla="*/ 5593320 h 6857979"/>
              <a:gd name="connsiteX1221" fmla="*/ 1880937 w 7283450"/>
              <a:gd name="connsiteY1221" fmla="*/ 5592129 h 6857979"/>
              <a:gd name="connsiteX1222" fmla="*/ 1881725 w 7283450"/>
              <a:gd name="connsiteY1222" fmla="*/ 5590143 h 6857979"/>
              <a:gd name="connsiteX1223" fmla="*/ 1882515 w 7283450"/>
              <a:gd name="connsiteY1223" fmla="*/ 5588951 h 6857979"/>
              <a:gd name="connsiteX1224" fmla="*/ 1882908 w 7283450"/>
              <a:gd name="connsiteY1224" fmla="*/ 5587760 h 6857979"/>
              <a:gd name="connsiteX1225" fmla="*/ 1884091 w 7283450"/>
              <a:gd name="connsiteY1225" fmla="*/ 5587363 h 6857979"/>
              <a:gd name="connsiteX1226" fmla="*/ 1885669 w 7283450"/>
              <a:gd name="connsiteY1226" fmla="*/ 5586966 h 6857979"/>
              <a:gd name="connsiteX1227" fmla="*/ 1886063 w 7283450"/>
              <a:gd name="connsiteY1227" fmla="*/ 5586966 h 6857979"/>
              <a:gd name="connsiteX1228" fmla="*/ 1886063 w 7283450"/>
              <a:gd name="connsiteY1228" fmla="*/ 5587363 h 6857979"/>
              <a:gd name="connsiteX1229" fmla="*/ 1885275 w 7283450"/>
              <a:gd name="connsiteY1229" fmla="*/ 5589746 h 6857979"/>
              <a:gd name="connsiteX1230" fmla="*/ 1882908 w 7283450"/>
              <a:gd name="connsiteY1230" fmla="*/ 5594512 h 6857979"/>
              <a:gd name="connsiteX1231" fmla="*/ 1880542 w 7283450"/>
              <a:gd name="connsiteY1231" fmla="*/ 5600470 h 6857979"/>
              <a:gd name="connsiteX1232" fmla="*/ 1878571 w 7283450"/>
              <a:gd name="connsiteY1232" fmla="*/ 5607619 h 6857979"/>
              <a:gd name="connsiteX1233" fmla="*/ 1877782 w 7283450"/>
              <a:gd name="connsiteY1233" fmla="*/ 5611193 h 6857979"/>
              <a:gd name="connsiteX1234" fmla="*/ 1877388 w 7283450"/>
              <a:gd name="connsiteY1234" fmla="*/ 5614768 h 6857979"/>
              <a:gd name="connsiteX1235" fmla="*/ 1876994 w 7283450"/>
              <a:gd name="connsiteY1235" fmla="*/ 5617945 h 6857979"/>
              <a:gd name="connsiteX1236" fmla="*/ 1877388 w 7283450"/>
              <a:gd name="connsiteY1236" fmla="*/ 5621520 h 6857979"/>
              <a:gd name="connsiteX1237" fmla="*/ 1878177 w 7283450"/>
              <a:gd name="connsiteY1237" fmla="*/ 5624300 h 6857979"/>
              <a:gd name="connsiteX1238" fmla="*/ 1879359 w 7283450"/>
              <a:gd name="connsiteY1238" fmla="*/ 5627478 h 6857979"/>
              <a:gd name="connsiteX1239" fmla="*/ 1876599 w 7283450"/>
              <a:gd name="connsiteY1239" fmla="*/ 5627875 h 6857979"/>
              <a:gd name="connsiteX1240" fmla="*/ 1874233 w 7283450"/>
              <a:gd name="connsiteY1240" fmla="*/ 5628669 h 6857979"/>
              <a:gd name="connsiteX1241" fmla="*/ 1872262 w 7283450"/>
              <a:gd name="connsiteY1241" fmla="*/ 5630655 h 6857979"/>
              <a:gd name="connsiteX1242" fmla="*/ 1871080 w 7283450"/>
              <a:gd name="connsiteY1242" fmla="*/ 5632641 h 6857979"/>
              <a:gd name="connsiteX1243" fmla="*/ 1870291 w 7283450"/>
              <a:gd name="connsiteY1243" fmla="*/ 5635024 h 6857979"/>
              <a:gd name="connsiteX1244" fmla="*/ 1869502 w 7283450"/>
              <a:gd name="connsiteY1244" fmla="*/ 5638599 h 6857979"/>
              <a:gd name="connsiteX1245" fmla="*/ 1868713 w 7283450"/>
              <a:gd name="connsiteY1245" fmla="*/ 5645748 h 6857979"/>
              <a:gd name="connsiteX1246" fmla="*/ 1868713 w 7283450"/>
              <a:gd name="connsiteY1246" fmla="*/ 5653691 h 6857979"/>
              <a:gd name="connsiteX1247" fmla="*/ 1868320 w 7283450"/>
              <a:gd name="connsiteY1247" fmla="*/ 5662032 h 6857979"/>
              <a:gd name="connsiteX1248" fmla="*/ 1867924 w 7283450"/>
              <a:gd name="connsiteY1248" fmla="*/ 5669976 h 6857979"/>
              <a:gd name="connsiteX1249" fmla="*/ 1867531 w 7283450"/>
              <a:gd name="connsiteY1249" fmla="*/ 5673550 h 6857979"/>
              <a:gd name="connsiteX1250" fmla="*/ 1866347 w 7283450"/>
              <a:gd name="connsiteY1250" fmla="*/ 5677125 h 6857979"/>
              <a:gd name="connsiteX1251" fmla="*/ 1865558 w 7283450"/>
              <a:gd name="connsiteY1251" fmla="*/ 5678714 h 6857979"/>
              <a:gd name="connsiteX1252" fmla="*/ 1863981 w 7283450"/>
              <a:gd name="connsiteY1252" fmla="*/ 5679905 h 6857979"/>
              <a:gd name="connsiteX1253" fmla="*/ 1861615 w 7283450"/>
              <a:gd name="connsiteY1253" fmla="*/ 5681891 h 6857979"/>
              <a:gd name="connsiteX1254" fmla="*/ 1859644 w 7283450"/>
              <a:gd name="connsiteY1254" fmla="*/ 5683877 h 6857979"/>
              <a:gd name="connsiteX1255" fmla="*/ 1857672 w 7283450"/>
              <a:gd name="connsiteY1255" fmla="*/ 5686657 h 6857979"/>
              <a:gd name="connsiteX1256" fmla="*/ 1856883 w 7283450"/>
              <a:gd name="connsiteY1256" fmla="*/ 5688246 h 6857979"/>
              <a:gd name="connsiteX1257" fmla="*/ 1856883 w 7283450"/>
              <a:gd name="connsiteY1257" fmla="*/ 5689835 h 6857979"/>
              <a:gd name="connsiteX1258" fmla="*/ 1856883 w 7283450"/>
              <a:gd name="connsiteY1258" fmla="*/ 5691423 h 6857979"/>
              <a:gd name="connsiteX1259" fmla="*/ 1857672 w 7283450"/>
              <a:gd name="connsiteY1259" fmla="*/ 5693012 h 6857979"/>
              <a:gd name="connsiteX1260" fmla="*/ 1858461 w 7283450"/>
              <a:gd name="connsiteY1260" fmla="*/ 5695395 h 6857979"/>
              <a:gd name="connsiteX1261" fmla="*/ 1860432 w 7283450"/>
              <a:gd name="connsiteY1261" fmla="*/ 5697381 h 6857979"/>
              <a:gd name="connsiteX1262" fmla="*/ 1858461 w 7283450"/>
              <a:gd name="connsiteY1262" fmla="*/ 5697778 h 6857979"/>
              <a:gd name="connsiteX1263" fmla="*/ 1857278 w 7283450"/>
              <a:gd name="connsiteY1263" fmla="*/ 5697381 h 6857979"/>
              <a:gd name="connsiteX1264" fmla="*/ 1856096 w 7283450"/>
              <a:gd name="connsiteY1264" fmla="*/ 5696984 h 6857979"/>
              <a:gd name="connsiteX1265" fmla="*/ 1855307 w 7283450"/>
              <a:gd name="connsiteY1265" fmla="*/ 5696189 h 6857979"/>
              <a:gd name="connsiteX1266" fmla="*/ 1853729 w 7283450"/>
              <a:gd name="connsiteY1266" fmla="*/ 5694601 h 6857979"/>
              <a:gd name="connsiteX1267" fmla="*/ 1852546 w 7283450"/>
              <a:gd name="connsiteY1267" fmla="*/ 5694203 h 6857979"/>
              <a:gd name="connsiteX1268" fmla="*/ 1851363 w 7283450"/>
              <a:gd name="connsiteY1268" fmla="*/ 5693806 h 6857979"/>
              <a:gd name="connsiteX1269" fmla="*/ 1853729 w 7283450"/>
              <a:gd name="connsiteY1269" fmla="*/ 5700558 h 6857979"/>
              <a:gd name="connsiteX1270" fmla="*/ 1854912 w 7283450"/>
              <a:gd name="connsiteY1270" fmla="*/ 5705722 h 6857979"/>
              <a:gd name="connsiteX1271" fmla="*/ 1855307 w 7283450"/>
              <a:gd name="connsiteY1271" fmla="*/ 5707708 h 6857979"/>
              <a:gd name="connsiteX1272" fmla="*/ 1854912 w 7283450"/>
              <a:gd name="connsiteY1272" fmla="*/ 5709693 h 6857979"/>
              <a:gd name="connsiteX1273" fmla="*/ 1854912 w 7283450"/>
              <a:gd name="connsiteY1273" fmla="*/ 5711282 h 6857979"/>
              <a:gd name="connsiteX1274" fmla="*/ 1854123 w 7283450"/>
              <a:gd name="connsiteY1274" fmla="*/ 5713268 h 6857979"/>
              <a:gd name="connsiteX1275" fmla="*/ 1852152 w 7283450"/>
              <a:gd name="connsiteY1275" fmla="*/ 5716843 h 6857979"/>
              <a:gd name="connsiteX1276" fmla="*/ 1848997 w 7283450"/>
              <a:gd name="connsiteY1276" fmla="*/ 5720814 h 6857979"/>
              <a:gd name="connsiteX1277" fmla="*/ 1845843 w 7283450"/>
              <a:gd name="connsiteY1277" fmla="*/ 5725183 h 6857979"/>
              <a:gd name="connsiteX1278" fmla="*/ 1841505 w 7283450"/>
              <a:gd name="connsiteY1278" fmla="*/ 5731141 h 6857979"/>
              <a:gd name="connsiteX1279" fmla="*/ 1841505 w 7283450"/>
              <a:gd name="connsiteY1279" fmla="*/ 5731538 h 6857979"/>
              <a:gd name="connsiteX1280" fmla="*/ 1842294 w 7283450"/>
              <a:gd name="connsiteY1280" fmla="*/ 5731935 h 6857979"/>
              <a:gd name="connsiteX1281" fmla="*/ 1843477 w 7283450"/>
              <a:gd name="connsiteY1281" fmla="*/ 5732333 h 6857979"/>
              <a:gd name="connsiteX1282" fmla="*/ 1844660 w 7283450"/>
              <a:gd name="connsiteY1282" fmla="*/ 5731935 h 6857979"/>
              <a:gd name="connsiteX1283" fmla="*/ 1845843 w 7283450"/>
              <a:gd name="connsiteY1283" fmla="*/ 5731538 h 6857979"/>
              <a:gd name="connsiteX1284" fmla="*/ 1846631 w 7283450"/>
              <a:gd name="connsiteY1284" fmla="*/ 5730744 h 6857979"/>
              <a:gd name="connsiteX1285" fmla="*/ 1847420 w 7283450"/>
              <a:gd name="connsiteY1285" fmla="*/ 5729552 h 6857979"/>
              <a:gd name="connsiteX1286" fmla="*/ 1847814 w 7283450"/>
              <a:gd name="connsiteY1286" fmla="*/ 5727566 h 6857979"/>
              <a:gd name="connsiteX1287" fmla="*/ 1847814 w 7283450"/>
              <a:gd name="connsiteY1287" fmla="*/ 5733921 h 6857979"/>
              <a:gd name="connsiteX1288" fmla="*/ 1848208 w 7283450"/>
              <a:gd name="connsiteY1288" fmla="*/ 5740673 h 6857979"/>
              <a:gd name="connsiteX1289" fmla="*/ 1849391 w 7283450"/>
              <a:gd name="connsiteY1289" fmla="*/ 5752589 h 6857979"/>
              <a:gd name="connsiteX1290" fmla="*/ 1852940 w 7283450"/>
              <a:gd name="connsiteY1290" fmla="*/ 5776419 h 6857979"/>
              <a:gd name="connsiteX1291" fmla="*/ 1854123 w 7283450"/>
              <a:gd name="connsiteY1291" fmla="*/ 5788335 h 6857979"/>
              <a:gd name="connsiteX1292" fmla="*/ 1854123 w 7283450"/>
              <a:gd name="connsiteY1292" fmla="*/ 5794689 h 6857979"/>
              <a:gd name="connsiteX1293" fmla="*/ 1854518 w 7283450"/>
              <a:gd name="connsiteY1293" fmla="*/ 5801044 h 6857979"/>
              <a:gd name="connsiteX1294" fmla="*/ 1854123 w 7283450"/>
              <a:gd name="connsiteY1294" fmla="*/ 5807399 h 6857979"/>
              <a:gd name="connsiteX1295" fmla="*/ 1853729 w 7283450"/>
              <a:gd name="connsiteY1295" fmla="*/ 5813754 h 6857979"/>
              <a:gd name="connsiteX1296" fmla="*/ 1852546 w 7283450"/>
              <a:gd name="connsiteY1296" fmla="*/ 5820506 h 6857979"/>
              <a:gd name="connsiteX1297" fmla="*/ 1851363 w 7283450"/>
              <a:gd name="connsiteY1297" fmla="*/ 5828052 h 6857979"/>
              <a:gd name="connsiteX1298" fmla="*/ 1851363 w 7283450"/>
              <a:gd name="connsiteY1298" fmla="*/ 5826066 h 6857979"/>
              <a:gd name="connsiteX1299" fmla="*/ 1850574 w 7283450"/>
              <a:gd name="connsiteY1299" fmla="*/ 5824478 h 6857979"/>
              <a:gd name="connsiteX1300" fmla="*/ 1848997 w 7283450"/>
              <a:gd name="connsiteY1300" fmla="*/ 5824081 h 6857979"/>
              <a:gd name="connsiteX1301" fmla="*/ 1847814 w 7283450"/>
              <a:gd name="connsiteY1301" fmla="*/ 5824081 h 6857979"/>
              <a:gd name="connsiteX1302" fmla="*/ 1845843 w 7283450"/>
              <a:gd name="connsiteY1302" fmla="*/ 5824875 h 6857979"/>
              <a:gd name="connsiteX1303" fmla="*/ 1844265 w 7283450"/>
              <a:gd name="connsiteY1303" fmla="*/ 5826066 h 6857979"/>
              <a:gd name="connsiteX1304" fmla="*/ 1843083 w 7283450"/>
              <a:gd name="connsiteY1304" fmla="*/ 5828052 h 6857979"/>
              <a:gd name="connsiteX1305" fmla="*/ 1841505 w 7283450"/>
              <a:gd name="connsiteY1305" fmla="*/ 5831627 h 6857979"/>
              <a:gd name="connsiteX1306" fmla="*/ 1840716 w 7283450"/>
              <a:gd name="connsiteY1306" fmla="*/ 5837187 h 6857979"/>
              <a:gd name="connsiteX1307" fmla="*/ 1839534 w 7283450"/>
              <a:gd name="connsiteY1307" fmla="*/ 5845925 h 6857979"/>
              <a:gd name="connsiteX1308" fmla="*/ 1838745 w 7283450"/>
              <a:gd name="connsiteY1308" fmla="*/ 5845131 h 6857979"/>
              <a:gd name="connsiteX1309" fmla="*/ 1838745 w 7283450"/>
              <a:gd name="connsiteY1309" fmla="*/ 5847117 h 6857979"/>
              <a:gd name="connsiteX1310" fmla="*/ 1839139 w 7283450"/>
              <a:gd name="connsiteY1310" fmla="*/ 5846720 h 6857979"/>
              <a:gd name="connsiteX1311" fmla="*/ 1839534 w 7283450"/>
              <a:gd name="connsiteY1311" fmla="*/ 5845925 h 6857979"/>
              <a:gd name="connsiteX1312" fmla="*/ 1840716 w 7283450"/>
              <a:gd name="connsiteY1312" fmla="*/ 5846720 h 6857979"/>
              <a:gd name="connsiteX1313" fmla="*/ 1842688 w 7283450"/>
              <a:gd name="connsiteY1313" fmla="*/ 5847911 h 6857979"/>
              <a:gd name="connsiteX1314" fmla="*/ 1844265 w 7283450"/>
              <a:gd name="connsiteY1314" fmla="*/ 5848706 h 6857979"/>
              <a:gd name="connsiteX1315" fmla="*/ 1844660 w 7283450"/>
              <a:gd name="connsiteY1315" fmla="*/ 5847911 h 6857979"/>
              <a:gd name="connsiteX1316" fmla="*/ 1845054 w 7283450"/>
              <a:gd name="connsiteY1316" fmla="*/ 5847911 h 6857979"/>
              <a:gd name="connsiteX1317" fmla="*/ 1843477 w 7283450"/>
              <a:gd name="connsiteY1317" fmla="*/ 5851883 h 6857979"/>
              <a:gd name="connsiteX1318" fmla="*/ 1841505 w 7283450"/>
              <a:gd name="connsiteY1318" fmla="*/ 5855060 h 6857979"/>
              <a:gd name="connsiteX1319" fmla="*/ 1839928 w 7283450"/>
              <a:gd name="connsiteY1319" fmla="*/ 5858635 h 6857979"/>
              <a:gd name="connsiteX1320" fmla="*/ 1837956 w 7283450"/>
              <a:gd name="connsiteY1320" fmla="*/ 5861415 h 6857979"/>
              <a:gd name="connsiteX1321" fmla="*/ 1835985 w 7283450"/>
              <a:gd name="connsiteY1321" fmla="*/ 5864196 h 6857979"/>
              <a:gd name="connsiteX1322" fmla="*/ 1834013 w 7283450"/>
              <a:gd name="connsiteY1322" fmla="*/ 5866976 h 6857979"/>
              <a:gd name="connsiteX1323" fmla="*/ 1831648 w 7283450"/>
              <a:gd name="connsiteY1323" fmla="*/ 5868962 h 6857979"/>
              <a:gd name="connsiteX1324" fmla="*/ 1829281 w 7283450"/>
              <a:gd name="connsiteY1324" fmla="*/ 5870550 h 6857979"/>
              <a:gd name="connsiteX1325" fmla="*/ 1827310 w 7283450"/>
              <a:gd name="connsiteY1325" fmla="*/ 5872139 h 6857979"/>
              <a:gd name="connsiteX1326" fmla="*/ 1824550 w 7283450"/>
              <a:gd name="connsiteY1326" fmla="*/ 5873728 h 6857979"/>
              <a:gd name="connsiteX1327" fmla="*/ 1819818 w 7283450"/>
              <a:gd name="connsiteY1327" fmla="*/ 5875714 h 6857979"/>
              <a:gd name="connsiteX1328" fmla="*/ 1814692 w 7283450"/>
              <a:gd name="connsiteY1328" fmla="*/ 5876905 h 6857979"/>
              <a:gd name="connsiteX1329" fmla="*/ 1809960 w 7283450"/>
              <a:gd name="connsiteY1329" fmla="*/ 5876905 h 6857979"/>
              <a:gd name="connsiteX1330" fmla="*/ 1805228 w 7283450"/>
              <a:gd name="connsiteY1330" fmla="*/ 5875714 h 6857979"/>
              <a:gd name="connsiteX1331" fmla="*/ 1801285 w 7283450"/>
              <a:gd name="connsiteY1331" fmla="*/ 5873728 h 6857979"/>
              <a:gd name="connsiteX1332" fmla="*/ 1798920 w 7283450"/>
              <a:gd name="connsiteY1332" fmla="*/ 5872536 h 6857979"/>
              <a:gd name="connsiteX1333" fmla="*/ 1797342 w 7283450"/>
              <a:gd name="connsiteY1333" fmla="*/ 5870948 h 6857979"/>
              <a:gd name="connsiteX1334" fmla="*/ 1795370 w 7283450"/>
              <a:gd name="connsiteY1334" fmla="*/ 5869359 h 6857979"/>
              <a:gd name="connsiteX1335" fmla="*/ 1794187 w 7283450"/>
              <a:gd name="connsiteY1335" fmla="*/ 5867373 h 6857979"/>
              <a:gd name="connsiteX1336" fmla="*/ 1792610 w 7283450"/>
              <a:gd name="connsiteY1336" fmla="*/ 5864990 h 6857979"/>
              <a:gd name="connsiteX1337" fmla="*/ 1791427 w 7283450"/>
              <a:gd name="connsiteY1337" fmla="*/ 5863004 h 6857979"/>
              <a:gd name="connsiteX1338" fmla="*/ 1790244 w 7283450"/>
              <a:gd name="connsiteY1338" fmla="*/ 5860224 h 6857979"/>
              <a:gd name="connsiteX1339" fmla="*/ 1789456 w 7283450"/>
              <a:gd name="connsiteY1339" fmla="*/ 5857841 h 6857979"/>
              <a:gd name="connsiteX1340" fmla="*/ 1789061 w 7283450"/>
              <a:gd name="connsiteY1340" fmla="*/ 5854663 h 6857979"/>
              <a:gd name="connsiteX1341" fmla="*/ 1788667 w 7283450"/>
              <a:gd name="connsiteY1341" fmla="*/ 5851486 h 6857979"/>
              <a:gd name="connsiteX1342" fmla="*/ 1788667 w 7283450"/>
              <a:gd name="connsiteY1342" fmla="*/ 5847911 h 6857979"/>
              <a:gd name="connsiteX1343" fmla="*/ 1788667 w 7283450"/>
              <a:gd name="connsiteY1343" fmla="*/ 5844734 h 6857979"/>
              <a:gd name="connsiteX1344" fmla="*/ 1786696 w 7283450"/>
              <a:gd name="connsiteY1344" fmla="*/ 5844337 h 6857979"/>
              <a:gd name="connsiteX1345" fmla="*/ 1785118 w 7283450"/>
              <a:gd name="connsiteY1345" fmla="*/ 5844734 h 6857979"/>
              <a:gd name="connsiteX1346" fmla="*/ 1783936 w 7283450"/>
              <a:gd name="connsiteY1346" fmla="*/ 5845528 h 6857979"/>
              <a:gd name="connsiteX1347" fmla="*/ 1783541 w 7283450"/>
              <a:gd name="connsiteY1347" fmla="*/ 5847117 h 6857979"/>
              <a:gd name="connsiteX1348" fmla="*/ 1783146 w 7283450"/>
              <a:gd name="connsiteY1348" fmla="*/ 5849103 h 6857979"/>
              <a:gd name="connsiteX1349" fmla="*/ 1782752 w 7283450"/>
              <a:gd name="connsiteY1349" fmla="*/ 5850692 h 6857979"/>
              <a:gd name="connsiteX1350" fmla="*/ 1782752 w 7283450"/>
              <a:gd name="connsiteY1350" fmla="*/ 5854663 h 6857979"/>
              <a:gd name="connsiteX1351" fmla="*/ 1781569 w 7283450"/>
              <a:gd name="connsiteY1351" fmla="*/ 5852280 h 6857979"/>
              <a:gd name="connsiteX1352" fmla="*/ 1781175 w 7283450"/>
              <a:gd name="connsiteY1352" fmla="*/ 5849897 h 6857979"/>
              <a:gd name="connsiteX1353" fmla="*/ 1781175 w 7283450"/>
              <a:gd name="connsiteY1353" fmla="*/ 5844337 h 6857979"/>
              <a:gd name="connsiteX1354" fmla="*/ 1781963 w 7283450"/>
              <a:gd name="connsiteY1354" fmla="*/ 5837982 h 6857979"/>
              <a:gd name="connsiteX1355" fmla="*/ 1783541 w 7283450"/>
              <a:gd name="connsiteY1355" fmla="*/ 5831627 h 6857979"/>
              <a:gd name="connsiteX1356" fmla="*/ 1786301 w 7283450"/>
              <a:gd name="connsiteY1356" fmla="*/ 5816931 h 6857979"/>
              <a:gd name="connsiteX1357" fmla="*/ 1787878 w 7283450"/>
              <a:gd name="connsiteY1357" fmla="*/ 5808988 h 6857979"/>
              <a:gd name="connsiteX1358" fmla="*/ 1788667 w 7283450"/>
              <a:gd name="connsiteY1358" fmla="*/ 5801044 h 6857979"/>
              <a:gd name="connsiteX1359" fmla="*/ 1789061 w 7283450"/>
              <a:gd name="connsiteY1359" fmla="*/ 5800250 h 6857979"/>
              <a:gd name="connsiteX1360" fmla="*/ 1790244 w 7283450"/>
              <a:gd name="connsiteY1360" fmla="*/ 5798661 h 6857979"/>
              <a:gd name="connsiteX1361" fmla="*/ 1792216 w 7283450"/>
              <a:gd name="connsiteY1361" fmla="*/ 5796675 h 6857979"/>
              <a:gd name="connsiteX1362" fmla="*/ 1793399 w 7283450"/>
              <a:gd name="connsiteY1362" fmla="*/ 5794689 h 6857979"/>
              <a:gd name="connsiteX1363" fmla="*/ 1794581 w 7283450"/>
              <a:gd name="connsiteY1363" fmla="*/ 5792306 h 6857979"/>
              <a:gd name="connsiteX1364" fmla="*/ 1794976 w 7283450"/>
              <a:gd name="connsiteY1364" fmla="*/ 5789923 h 6857979"/>
              <a:gd name="connsiteX1365" fmla="*/ 1794581 w 7283450"/>
              <a:gd name="connsiteY1365" fmla="*/ 5787937 h 6857979"/>
              <a:gd name="connsiteX1366" fmla="*/ 1794187 w 7283450"/>
              <a:gd name="connsiteY1366" fmla="*/ 5786746 h 6857979"/>
              <a:gd name="connsiteX1367" fmla="*/ 1793399 w 7283450"/>
              <a:gd name="connsiteY1367" fmla="*/ 5785554 h 6857979"/>
              <a:gd name="connsiteX1368" fmla="*/ 1792216 w 7283450"/>
              <a:gd name="connsiteY1368" fmla="*/ 5784363 h 6857979"/>
              <a:gd name="connsiteX1369" fmla="*/ 1793004 w 7283450"/>
              <a:gd name="connsiteY1369" fmla="*/ 5781980 h 6857979"/>
              <a:gd name="connsiteX1370" fmla="*/ 1793793 w 7283450"/>
              <a:gd name="connsiteY1370" fmla="*/ 5781583 h 6857979"/>
              <a:gd name="connsiteX1371" fmla="*/ 1794187 w 7283450"/>
              <a:gd name="connsiteY1371" fmla="*/ 5781185 h 6857979"/>
              <a:gd name="connsiteX1372" fmla="*/ 1794581 w 7283450"/>
              <a:gd name="connsiteY1372" fmla="*/ 5781583 h 6857979"/>
              <a:gd name="connsiteX1373" fmla="*/ 1794976 w 7283450"/>
              <a:gd name="connsiteY1373" fmla="*/ 5782377 h 6857979"/>
              <a:gd name="connsiteX1374" fmla="*/ 1796160 w 7283450"/>
              <a:gd name="connsiteY1374" fmla="*/ 5783966 h 6857979"/>
              <a:gd name="connsiteX1375" fmla="*/ 1798130 w 7283450"/>
              <a:gd name="connsiteY1375" fmla="*/ 5789129 h 6857979"/>
              <a:gd name="connsiteX1376" fmla="*/ 1800102 w 7283450"/>
              <a:gd name="connsiteY1376" fmla="*/ 5790718 h 6857979"/>
              <a:gd name="connsiteX1377" fmla="*/ 1800496 w 7283450"/>
              <a:gd name="connsiteY1377" fmla="*/ 5791115 h 6857979"/>
              <a:gd name="connsiteX1378" fmla="*/ 1801285 w 7283450"/>
              <a:gd name="connsiteY1378" fmla="*/ 5791115 h 6857979"/>
              <a:gd name="connsiteX1379" fmla="*/ 1802862 w 7283450"/>
              <a:gd name="connsiteY1379" fmla="*/ 5784760 h 6857979"/>
              <a:gd name="connsiteX1380" fmla="*/ 1804834 w 7283450"/>
              <a:gd name="connsiteY1380" fmla="*/ 5778802 h 6857979"/>
              <a:gd name="connsiteX1381" fmla="*/ 1809171 w 7283450"/>
              <a:gd name="connsiteY1381" fmla="*/ 5768079 h 6857979"/>
              <a:gd name="connsiteX1382" fmla="*/ 1813509 w 7283450"/>
              <a:gd name="connsiteY1382" fmla="*/ 5758149 h 6857979"/>
              <a:gd name="connsiteX1383" fmla="*/ 1817846 w 7283450"/>
              <a:gd name="connsiteY1383" fmla="*/ 5748617 h 6857979"/>
              <a:gd name="connsiteX1384" fmla="*/ 1821789 w 7283450"/>
              <a:gd name="connsiteY1384" fmla="*/ 5739482 h 6857979"/>
              <a:gd name="connsiteX1385" fmla="*/ 1825338 w 7283450"/>
              <a:gd name="connsiteY1385" fmla="*/ 5729552 h 6857979"/>
              <a:gd name="connsiteX1386" fmla="*/ 1826915 w 7283450"/>
              <a:gd name="connsiteY1386" fmla="*/ 5724389 h 6857979"/>
              <a:gd name="connsiteX1387" fmla="*/ 1827704 w 7283450"/>
              <a:gd name="connsiteY1387" fmla="*/ 5718828 h 6857979"/>
              <a:gd name="connsiteX1388" fmla="*/ 1828888 w 7283450"/>
              <a:gd name="connsiteY1388" fmla="*/ 5713665 h 6857979"/>
              <a:gd name="connsiteX1389" fmla="*/ 1829281 w 7283450"/>
              <a:gd name="connsiteY1389" fmla="*/ 5707310 h 6857979"/>
              <a:gd name="connsiteX1390" fmla="*/ 1825732 w 7283450"/>
              <a:gd name="connsiteY1390" fmla="*/ 5709693 h 6857979"/>
              <a:gd name="connsiteX1391" fmla="*/ 1826521 w 7283450"/>
              <a:gd name="connsiteY1391" fmla="*/ 5707310 h 6857979"/>
              <a:gd name="connsiteX1392" fmla="*/ 1827310 w 7283450"/>
              <a:gd name="connsiteY1392" fmla="*/ 5704530 h 6857979"/>
              <a:gd name="connsiteX1393" fmla="*/ 1827704 w 7283450"/>
              <a:gd name="connsiteY1393" fmla="*/ 5698175 h 6857979"/>
              <a:gd name="connsiteX1394" fmla="*/ 1828099 w 7283450"/>
              <a:gd name="connsiteY1394" fmla="*/ 5691423 h 6857979"/>
              <a:gd name="connsiteX1395" fmla="*/ 1827704 w 7283450"/>
              <a:gd name="connsiteY1395" fmla="*/ 5684671 h 6857979"/>
              <a:gd name="connsiteX1396" fmla="*/ 1826915 w 7283450"/>
              <a:gd name="connsiteY1396" fmla="*/ 5673153 h 6857979"/>
              <a:gd name="connsiteX1397" fmla="*/ 1826128 w 7283450"/>
              <a:gd name="connsiteY1397" fmla="*/ 5667195 h 6857979"/>
              <a:gd name="connsiteX1398" fmla="*/ 1825732 w 7283450"/>
              <a:gd name="connsiteY1398" fmla="*/ 5623506 h 6857979"/>
              <a:gd name="connsiteX1399" fmla="*/ 1825732 w 7283450"/>
              <a:gd name="connsiteY1399" fmla="*/ 5594909 h 6857979"/>
              <a:gd name="connsiteX1400" fmla="*/ 1826128 w 7283450"/>
              <a:gd name="connsiteY1400" fmla="*/ 5566709 h 6857979"/>
              <a:gd name="connsiteX1401" fmla="*/ 1826521 w 7283450"/>
              <a:gd name="connsiteY1401" fmla="*/ 5565518 h 6857979"/>
              <a:gd name="connsiteX1402" fmla="*/ 1827310 w 7283450"/>
              <a:gd name="connsiteY1402" fmla="*/ 5563929 h 6857979"/>
              <a:gd name="connsiteX1403" fmla="*/ 1829281 w 7283450"/>
              <a:gd name="connsiteY1403" fmla="*/ 5559957 h 6857979"/>
              <a:gd name="connsiteX1404" fmla="*/ 1831253 w 7283450"/>
              <a:gd name="connsiteY1404" fmla="*/ 5555191 h 6857979"/>
              <a:gd name="connsiteX1405" fmla="*/ 1832042 w 7283450"/>
              <a:gd name="connsiteY1405" fmla="*/ 5552808 h 6857979"/>
              <a:gd name="connsiteX1406" fmla="*/ 1832436 w 7283450"/>
              <a:gd name="connsiteY1406" fmla="*/ 5550425 h 6857979"/>
              <a:gd name="connsiteX1407" fmla="*/ 1831253 w 7283450"/>
              <a:gd name="connsiteY1407" fmla="*/ 5546851 h 6857979"/>
              <a:gd name="connsiteX1408" fmla="*/ 1829676 w 7283450"/>
              <a:gd name="connsiteY1408" fmla="*/ 5540893 h 6857979"/>
              <a:gd name="connsiteX1409" fmla="*/ 1829281 w 7283450"/>
              <a:gd name="connsiteY1409" fmla="*/ 5537715 h 6857979"/>
              <a:gd name="connsiteX1410" fmla="*/ 1829676 w 7283450"/>
              <a:gd name="connsiteY1410" fmla="*/ 5534538 h 6857979"/>
              <a:gd name="connsiteX1411" fmla="*/ 1829676 w 7283450"/>
              <a:gd name="connsiteY1411" fmla="*/ 5533347 h 6857979"/>
              <a:gd name="connsiteX1412" fmla="*/ 1830464 w 7283450"/>
              <a:gd name="connsiteY1412" fmla="*/ 5531758 h 6857979"/>
              <a:gd name="connsiteX1413" fmla="*/ 1831253 w 7283450"/>
              <a:gd name="connsiteY1413" fmla="*/ 5530963 h 6857979"/>
              <a:gd name="connsiteX1414" fmla="*/ 1832436 w 7283450"/>
              <a:gd name="connsiteY1414" fmla="*/ 5530169 h 6857979"/>
              <a:gd name="connsiteX1415" fmla="*/ 1835590 w 7283450"/>
              <a:gd name="connsiteY1415" fmla="*/ 5531758 h 6857979"/>
              <a:gd name="connsiteX1416" fmla="*/ 1837562 w 7283450"/>
              <a:gd name="connsiteY1416" fmla="*/ 5533347 h 6857979"/>
              <a:gd name="connsiteX1417" fmla="*/ 1838352 w 7283450"/>
              <a:gd name="connsiteY1417" fmla="*/ 5533744 h 6857979"/>
              <a:gd name="connsiteX1418" fmla="*/ 1838745 w 7283450"/>
              <a:gd name="connsiteY1418" fmla="*/ 5533744 h 6857979"/>
              <a:gd name="connsiteX1419" fmla="*/ 1839928 w 7283450"/>
              <a:gd name="connsiteY1419" fmla="*/ 5526594 h 6857979"/>
              <a:gd name="connsiteX1420" fmla="*/ 1840716 w 7283450"/>
              <a:gd name="connsiteY1420" fmla="*/ 5519842 h 6857979"/>
              <a:gd name="connsiteX1421" fmla="*/ 1840716 w 7283450"/>
              <a:gd name="connsiteY1421" fmla="*/ 5513885 h 6857979"/>
              <a:gd name="connsiteX1422" fmla="*/ 1840716 w 7283450"/>
              <a:gd name="connsiteY1422" fmla="*/ 5508721 h 6857979"/>
              <a:gd name="connsiteX1423" fmla="*/ 1840716 w 7283450"/>
              <a:gd name="connsiteY1423" fmla="*/ 5497998 h 6857979"/>
              <a:gd name="connsiteX1424" fmla="*/ 1841112 w 7283450"/>
              <a:gd name="connsiteY1424" fmla="*/ 5492437 h 6857979"/>
              <a:gd name="connsiteX1425" fmla="*/ 1841505 w 7283450"/>
              <a:gd name="connsiteY1425" fmla="*/ 5486480 h 6857979"/>
              <a:gd name="connsiteX1426" fmla="*/ 1842688 w 7283450"/>
              <a:gd name="connsiteY1426" fmla="*/ 5484891 h 6857979"/>
              <a:gd name="connsiteX1427" fmla="*/ 1843872 w 7283450"/>
              <a:gd name="connsiteY1427" fmla="*/ 5484096 h 6857979"/>
              <a:gd name="connsiteX1428" fmla="*/ 1844660 w 7283450"/>
              <a:gd name="connsiteY1428" fmla="*/ 5484096 h 6857979"/>
              <a:gd name="connsiteX1429" fmla="*/ 1845843 w 7283450"/>
              <a:gd name="connsiteY1429" fmla="*/ 5484096 h 6857979"/>
              <a:gd name="connsiteX1430" fmla="*/ 1848208 w 7283450"/>
              <a:gd name="connsiteY1430" fmla="*/ 5485685 h 6857979"/>
              <a:gd name="connsiteX1431" fmla="*/ 1849391 w 7283450"/>
              <a:gd name="connsiteY1431" fmla="*/ 5486082 h 6857979"/>
              <a:gd name="connsiteX1432" fmla="*/ 1851363 w 7283450"/>
              <a:gd name="connsiteY1432" fmla="*/ 5486480 h 6857979"/>
              <a:gd name="connsiteX1433" fmla="*/ 1851757 w 7283450"/>
              <a:gd name="connsiteY1433" fmla="*/ 5480919 h 6857979"/>
              <a:gd name="connsiteX1434" fmla="*/ 1851757 w 7283450"/>
              <a:gd name="connsiteY1434" fmla="*/ 5475756 h 6857979"/>
              <a:gd name="connsiteX1435" fmla="*/ 1852152 w 7283450"/>
              <a:gd name="connsiteY1435" fmla="*/ 5470195 h 6857979"/>
              <a:gd name="connsiteX1436" fmla="*/ 1852940 w 7283450"/>
              <a:gd name="connsiteY1436" fmla="*/ 5465429 h 6857979"/>
              <a:gd name="connsiteX1437" fmla="*/ 1854123 w 7283450"/>
              <a:gd name="connsiteY1437" fmla="*/ 5460663 h 6857979"/>
              <a:gd name="connsiteX1438" fmla="*/ 1854912 w 7283450"/>
              <a:gd name="connsiteY1438" fmla="*/ 5458677 h 6857979"/>
              <a:gd name="connsiteX1439" fmla="*/ 1856096 w 7283450"/>
              <a:gd name="connsiteY1439" fmla="*/ 5457088 h 6857979"/>
              <a:gd name="connsiteX1440" fmla="*/ 1857278 w 7283450"/>
              <a:gd name="connsiteY1440" fmla="*/ 5455103 h 6857979"/>
              <a:gd name="connsiteX1441" fmla="*/ 1859249 w 7283450"/>
              <a:gd name="connsiteY1441" fmla="*/ 5454308 h 6857979"/>
              <a:gd name="connsiteX1442" fmla="*/ 1861221 w 7283450"/>
              <a:gd name="connsiteY1442" fmla="*/ 5453514 h 6857979"/>
              <a:gd name="connsiteX1443" fmla="*/ 1863587 w 7283450"/>
              <a:gd name="connsiteY1443" fmla="*/ 5453117 h 6857979"/>
              <a:gd name="connsiteX1444" fmla="*/ 1862404 w 7283450"/>
              <a:gd name="connsiteY1444" fmla="*/ 5452719 h 6857979"/>
              <a:gd name="connsiteX1445" fmla="*/ 1861221 w 7283450"/>
              <a:gd name="connsiteY1445" fmla="*/ 5451925 h 6857979"/>
              <a:gd name="connsiteX1446" fmla="*/ 1859644 w 7283450"/>
              <a:gd name="connsiteY1446" fmla="*/ 5450336 h 6857979"/>
              <a:gd name="connsiteX1447" fmla="*/ 1858461 w 7283450"/>
              <a:gd name="connsiteY1447" fmla="*/ 5447953 h 6857979"/>
              <a:gd name="connsiteX1448" fmla="*/ 1858067 w 7283450"/>
              <a:gd name="connsiteY1448" fmla="*/ 5445570 h 6857979"/>
              <a:gd name="connsiteX1449" fmla="*/ 1858461 w 7283450"/>
              <a:gd name="connsiteY1449" fmla="*/ 5443982 h 6857979"/>
              <a:gd name="connsiteX1450" fmla="*/ 1859249 w 7283450"/>
              <a:gd name="connsiteY1450" fmla="*/ 5443584 h 6857979"/>
              <a:gd name="connsiteX1451" fmla="*/ 1859644 w 7283450"/>
              <a:gd name="connsiteY1451" fmla="*/ 5443187 h 6857979"/>
              <a:gd name="connsiteX1452" fmla="*/ 1860432 w 7283450"/>
              <a:gd name="connsiteY1452" fmla="*/ 5443187 h 6857979"/>
              <a:gd name="connsiteX1453" fmla="*/ 1861221 w 7283450"/>
              <a:gd name="connsiteY1453" fmla="*/ 5443982 h 6857979"/>
              <a:gd name="connsiteX1454" fmla="*/ 1863587 w 7283450"/>
              <a:gd name="connsiteY1454" fmla="*/ 5446365 h 6857979"/>
              <a:gd name="connsiteX1455" fmla="*/ 1864770 w 7283450"/>
              <a:gd name="connsiteY1455" fmla="*/ 5445967 h 6857979"/>
              <a:gd name="connsiteX1456" fmla="*/ 1865558 w 7283450"/>
              <a:gd name="connsiteY1456" fmla="*/ 5445570 h 6857979"/>
              <a:gd name="connsiteX1457" fmla="*/ 1865953 w 7283450"/>
              <a:gd name="connsiteY1457" fmla="*/ 5445173 h 6857979"/>
              <a:gd name="connsiteX1458" fmla="*/ 1865953 w 7283450"/>
              <a:gd name="connsiteY1458" fmla="*/ 5444379 h 6857979"/>
              <a:gd name="connsiteX1459" fmla="*/ 1865558 w 7283450"/>
              <a:gd name="connsiteY1459" fmla="*/ 5443187 h 6857979"/>
              <a:gd name="connsiteX1460" fmla="*/ 1864375 w 7283450"/>
              <a:gd name="connsiteY1460" fmla="*/ 5441598 h 6857979"/>
              <a:gd name="connsiteX1461" fmla="*/ 1862404 w 7283450"/>
              <a:gd name="connsiteY1461" fmla="*/ 5440010 h 6857979"/>
              <a:gd name="connsiteX1462" fmla="*/ 1860827 w 7283450"/>
              <a:gd name="connsiteY1462" fmla="*/ 5438024 h 6857979"/>
              <a:gd name="connsiteX1463" fmla="*/ 1857278 w 7283450"/>
              <a:gd name="connsiteY1463" fmla="*/ 5436435 h 6857979"/>
              <a:gd name="connsiteX1464" fmla="*/ 1857278 w 7283450"/>
              <a:gd name="connsiteY1464" fmla="*/ 5435244 h 6857979"/>
              <a:gd name="connsiteX1465" fmla="*/ 1857672 w 7283450"/>
              <a:gd name="connsiteY1465" fmla="*/ 5434449 h 6857979"/>
              <a:gd name="connsiteX1466" fmla="*/ 1858461 w 7283450"/>
              <a:gd name="connsiteY1466" fmla="*/ 5434052 h 6857979"/>
              <a:gd name="connsiteX1467" fmla="*/ 1859249 w 7283450"/>
              <a:gd name="connsiteY1467" fmla="*/ 5433655 h 6857979"/>
              <a:gd name="connsiteX1468" fmla="*/ 1860827 w 7283450"/>
              <a:gd name="connsiteY1468" fmla="*/ 5434052 h 6857979"/>
              <a:gd name="connsiteX1469" fmla="*/ 1862404 w 7283450"/>
              <a:gd name="connsiteY1469" fmla="*/ 5435244 h 6857979"/>
              <a:gd name="connsiteX1470" fmla="*/ 1865953 w 7283450"/>
              <a:gd name="connsiteY1470" fmla="*/ 5438024 h 6857979"/>
              <a:gd name="connsiteX1471" fmla="*/ 1868320 w 7283450"/>
              <a:gd name="connsiteY1471" fmla="*/ 5439613 h 6857979"/>
              <a:gd name="connsiteX1472" fmla="*/ 1869896 w 7283450"/>
              <a:gd name="connsiteY1472" fmla="*/ 5440010 h 6857979"/>
              <a:gd name="connsiteX1473" fmla="*/ 1869107 w 7283450"/>
              <a:gd name="connsiteY1473" fmla="*/ 5436435 h 6857979"/>
              <a:gd name="connsiteX1474" fmla="*/ 1868320 w 7283450"/>
              <a:gd name="connsiteY1474" fmla="*/ 5432463 h 6857979"/>
              <a:gd name="connsiteX1475" fmla="*/ 1867924 w 7283450"/>
              <a:gd name="connsiteY1475" fmla="*/ 5424123 h 6857979"/>
              <a:gd name="connsiteX1476" fmla="*/ 1867924 w 7283450"/>
              <a:gd name="connsiteY1476" fmla="*/ 5415385 h 6857979"/>
              <a:gd name="connsiteX1477" fmla="*/ 1868320 w 7283450"/>
              <a:gd name="connsiteY1477" fmla="*/ 5407044 h 6857979"/>
              <a:gd name="connsiteX1478" fmla="*/ 1869107 w 7283450"/>
              <a:gd name="connsiteY1478" fmla="*/ 5399100 h 6857979"/>
              <a:gd name="connsiteX1479" fmla="*/ 1870291 w 7283450"/>
              <a:gd name="connsiteY1479" fmla="*/ 5392348 h 6857979"/>
              <a:gd name="connsiteX1480" fmla="*/ 1871473 w 7283450"/>
              <a:gd name="connsiteY1480" fmla="*/ 5388377 h 6857979"/>
              <a:gd name="connsiteX1481" fmla="*/ 1872262 w 7283450"/>
              <a:gd name="connsiteY1481" fmla="*/ 5386788 h 6857979"/>
              <a:gd name="connsiteX1482" fmla="*/ 1873051 w 7283450"/>
              <a:gd name="connsiteY1482" fmla="*/ 5385994 h 6857979"/>
              <a:gd name="connsiteX1483" fmla="*/ 1874628 w 7283450"/>
              <a:gd name="connsiteY1483" fmla="*/ 5385596 h 6857979"/>
              <a:gd name="connsiteX1484" fmla="*/ 1876599 w 7283450"/>
              <a:gd name="connsiteY1484" fmla="*/ 5384802 h 6857979"/>
              <a:gd name="connsiteX1485" fmla="*/ 1877782 w 7283450"/>
              <a:gd name="connsiteY1485" fmla="*/ 5384008 h 6857979"/>
              <a:gd name="connsiteX1486" fmla="*/ 1878571 w 7283450"/>
              <a:gd name="connsiteY1486" fmla="*/ 5383213 h 6857979"/>
              <a:gd name="connsiteX1487" fmla="*/ 1878965 w 7283450"/>
              <a:gd name="connsiteY1487" fmla="*/ 5382419 h 6857979"/>
              <a:gd name="connsiteX1488" fmla="*/ 1879359 w 7283450"/>
              <a:gd name="connsiteY1488" fmla="*/ 5381625 h 6857979"/>
              <a:gd name="connsiteX1489" fmla="*/ 1879359 w 7283450"/>
              <a:gd name="connsiteY1489" fmla="*/ 5379242 h 6857979"/>
              <a:gd name="connsiteX1490" fmla="*/ 1878571 w 7283450"/>
              <a:gd name="connsiteY1490" fmla="*/ 5375667 h 6857979"/>
              <a:gd name="connsiteX1491" fmla="*/ 1878571 w 7283450"/>
              <a:gd name="connsiteY1491" fmla="*/ 5374078 h 6857979"/>
              <a:gd name="connsiteX1492" fmla="*/ 1878571 w 7283450"/>
              <a:gd name="connsiteY1492" fmla="*/ 5373284 h 6857979"/>
              <a:gd name="connsiteX1493" fmla="*/ 1879359 w 7283450"/>
              <a:gd name="connsiteY1493" fmla="*/ 5372887 h 6857979"/>
              <a:gd name="connsiteX1494" fmla="*/ 1880148 w 7283450"/>
              <a:gd name="connsiteY1494" fmla="*/ 5372490 h 6857979"/>
              <a:gd name="connsiteX1495" fmla="*/ 1881331 w 7283450"/>
              <a:gd name="connsiteY1495" fmla="*/ 5372092 h 6857979"/>
              <a:gd name="connsiteX1496" fmla="*/ 1884880 w 7283450"/>
              <a:gd name="connsiteY1496" fmla="*/ 5372092 h 6857979"/>
              <a:gd name="connsiteX1497" fmla="*/ 1888429 w 7283450"/>
              <a:gd name="connsiteY1497" fmla="*/ 5372092 h 6857979"/>
              <a:gd name="connsiteX1498" fmla="*/ 1891978 w 7283450"/>
              <a:gd name="connsiteY1498" fmla="*/ 5371298 h 6857979"/>
              <a:gd name="connsiteX1499" fmla="*/ 1893949 w 7283450"/>
              <a:gd name="connsiteY1499" fmla="*/ 5370504 h 6857979"/>
              <a:gd name="connsiteX1500" fmla="*/ 1895526 w 7283450"/>
              <a:gd name="connsiteY1500" fmla="*/ 5369709 h 6857979"/>
              <a:gd name="connsiteX1501" fmla="*/ 1896709 w 7283450"/>
              <a:gd name="connsiteY1501" fmla="*/ 5368518 h 6857979"/>
              <a:gd name="connsiteX1502" fmla="*/ 1897892 w 7283450"/>
              <a:gd name="connsiteY1502" fmla="*/ 5366929 h 6857979"/>
              <a:gd name="connsiteX1503" fmla="*/ 1898681 w 7283450"/>
              <a:gd name="connsiteY1503" fmla="*/ 5365340 h 6857979"/>
              <a:gd name="connsiteX1504" fmla="*/ 1898681 w 7283450"/>
              <a:gd name="connsiteY1504" fmla="*/ 5362957 h 6857979"/>
              <a:gd name="connsiteX1505" fmla="*/ 1898681 w 7283450"/>
              <a:gd name="connsiteY1505" fmla="*/ 5359780 h 6857979"/>
              <a:gd name="connsiteX1506" fmla="*/ 5577682 w 7283450"/>
              <a:gd name="connsiteY1506" fmla="*/ 5343505 h 6857979"/>
              <a:gd name="connsiteX1507" fmla="*/ 5581651 w 7283450"/>
              <a:gd name="connsiteY1507" fmla="*/ 5343874 h 6857979"/>
              <a:gd name="connsiteX1508" fmla="*/ 5584826 w 7283450"/>
              <a:gd name="connsiteY1508" fmla="*/ 5344982 h 6857979"/>
              <a:gd name="connsiteX1509" fmla="*/ 5588001 w 7283450"/>
              <a:gd name="connsiteY1509" fmla="*/ 5347197 h 6857979"/>
              <a:gd name="connsiteX1510" fmla="*/ 5588001 w 7283450"/>
              <a:gd name="connsiteY1510" fmla="*/ 5359380 h 6857979"/>
              <a:gd name="connsiteX1511" fmla="*/ 5582841 w 7283450"/>
              <a:gd name="connsiteY1511" fmla="*/ 5359380 h 6857979"/>
              <a:gd name="connsiteX1512" fmla="*/ 5578872 w 7283450"/>
              <a:gd name="connsiteY1512" fmla="*/ 5359011 h 6857979"/>
              <a:gd name="connsiteX1513" fmla="*/ 5575300 w 7283450"/>
              <a:gd name="connsiteY1513" fmla="*/ 5357904 h 6857979"/>
              <a:gd name="connsiteX1514" fmla="*/ 5573713 w 7283450"/>
              <a:gd name="connsiteY1514" fmla="*/ 5357165 h 6857979"/>
              <a:gd name="connsiteX1515" fmla="*/ 5572919 w 7283450"/>
              <a:gd name="connsiteY1515" fmla="*/ 5356058 h 6857979"/>
              <a:gd name="connsiteX1516" fmla="*/ 5571728 w 7283450"/>
              <a:gd name="connsiteY1516" fmla="*/ 5354950 h 6857979"/>
              <a:gd name="connsiteX1517" fmla="*/ 5571332 w 7283450"/>
              <a:gd name="connsiteY1517" fmla="*/ 5353473 h 6857979"/>
              <a:gd name="connsiteX1518" fmla="*/ 5570935 w 7283450"/>
              <a:gd name="connsiteY1518" fmla="*/ 5352366 h 6857979"/>
              <a:gd name="connsiteX1519" fmla="*/ 5570538 w 7283450"/>
              <a:gd name="connsiteY1519" fmla="*/ 5350889 h 6857979"/>
              <a:gd name="connsiteX1520" fmla="*/ 5570538 w 7283450"/>
              <a:gd name="connsiteY1520" fmla="*/ 5349412 h 6857979"/>
              <a:gd name="connsiteX1521" fmla="*/ 5570935 w 7283450"/>
              <a:gd name="connsiteY1521" fmla="*/ 5347566 h 6857979"/>
              <a:gd name="connsiteX1522" fmla="*/ 5572522 w 7283450"/>
              <a:gd name="connsiteY1522" fmla="*/ 5343874 h 6857979"/>
              <a:gd name="connsiteX1523" fmla="*/ 5683410 w 7283450"/>
              <a:gd name="connsiteY1523" fmla="*/ 5338743 h 6857979"/>
              <a:gd name="connsiteX1524" fmla="*/ 5686211 w 7283450"/>
              <a:gd name="connsiteY1524" fmla="*/ 5338743 h 6857979"/>
              <a:gd name="connsiteX1525" fmla="*/ 5689813 w 7283450"/>
              <a:gd name="connsiteY1525" fmla="*/ 5339546 h 6857979"/>
              <a:gd name="connsiteX1526" fmla="*/ 5692615 w 7283450"/>
              <a:gd name="connsiteY1526" fmla="*/ 5340348 h 6857979"/>
              <a:gd name="connsiteX1527" fmla="*/ 5695816 w 7283450"/>
              <a:gd name="connsiteY1527" fmla="*/ 5342354 h 6857979"/>
              <a:gd name="connsiteX1528" fmla="*/ 5696617 w 7283450"/>
              <a:gd name="connsiteY1528" fmla="*/ 5343156 h 6857979"/>
              <a:gd name="connsiteX1529" fmla="*/ 5697017 w 7283450"/>
              <a:gd name="connsiteY1529" fmla="*/ 5344359 h 6857979"/>
              <a:gd name="connsiteX1530" fmla="*/ 5698618 w 7283450"/>
              <a:gd name="connsiteY1530" fmla="*/ 5347568 h 6857979"/>
              <a:gd name="connsiteX1531" fmla="*/ 5699818 w 7283450"/>
              <a:gd name="connsiteY1531" fmla="*/ 5351580 h 6857979"/>
              <a:gd name="connsiteX1532" fmla="*/ 5701019 w 7283450"/>
              <a:gd name="connsiteY1532" fmla="*/ 5353987 h 6857979"/>
              <a:gd name="connsiteX1533" fmla="*/ 5702220 w 7283450"/>
              <a:gd name="connsiteY1533" fmla="*/ 5355992 h 6857979"/>
              <a:gd name="connsiteX1534" fmla="*/ 5705421 w 7283450"/>
              <a:gd name="connsiteY1534" fmla="*/ 5361207 h 6857979"/>
              <a:gd name="connsiteX1535" fmla="*/ 5708623 w 7283450"/>
              <a:gd name="connsiteY1535" fmla="*/ 5367225 h 6857979"/>
              <a:gd name="connsiteX1536" fmla="*/ 5710624 w 7283450"/>
              <a:gd name="connsiteY1536" fmla="*/ 5373242 h 6857979"/>
              <a:gd name="connsiteX1537" fmla="*/ 5711425 w 7283450"/>
              <a:gd name="connsiteY1537" fmla="*/ 5376451 h 6857979"/>
              <a:gd name="connsiteX1538" fmla="*/ 5711825 w 7283450"/>
              <a:gd name="connsiteY1538" fmla="*/ 5380061 h 6857979"/>
              <a:gd name="connsiteX1539" fmla="*/ 5711825 w 7283450"/>
              <a:gd name="connsiteY1539" fmla="*/ 5383270 h 6857979"/>
              <a:gd name="connsiteX1540" fmla="*/ 5711825 w 7283450"/>
              <a:gd name="connsiteY1540" fmla="*/ 5386881 h 6857979"/>
              <a:gd name="connsiteX1541" fmla="*/ 5711425 w 7283450"/>
              <a:gd name="connsiteY1541" fmla="*/ 5390892 h 6857979"/>
              <a:gd name="connsiteX1542" fmla="*/ 5711024 w 7283450"/>
              <a:gd name="connsiteY1542" fmla="*/ 5394904 h 6857979"/>
              <a:gd name="connsiteX1543" fmla="*/ 5709023 w 7283450"/>
              <a:gd name="connsiteY1543" fmla="*/ 5403729 h 6857979"/>
              <a:gd name="connsiteX1544" fmla="*/ 5705021 w 7283450"/>
              <a:gd name="connsiteY1544" fmla="*/ 5413356 h 6857979"/>
              <a:gd name="connsiteX1545" fmla="*/ 5702620 w 7283450"/>
              <a:gd name="connsiteY1545" fmla="*/ 5412153 h 6857979"/>
              <a:gd name="connsiteX1546" fmla="*/ 5699818 w 7283450"/>
              <a:gd name="connsiteY1546" fmla="*/ 5411351 h 6857979"/>
              <a:gd name="connsiteX1547" fmla="*/ 5694616 w 7283450"/>
              <a:gd name="connsiteY1547" fmla="*/ 5410147 h 6857979"/>
              <a:gd name="connsiteX1548" fmla="*/ 5692214 w 7283450"/>
              <a:gd name="connsiteY1548" fmla="*/ 5409746 h 6857979"/>
              <a:gd name="connsiteX1549" fmla="*/ 5690213 w 7283450"/>
              <a:gd name="connsiteY1549" fmla="*/ 5408141 h 6857979"/>
              <a:gd name="connsiteX1550" fmla="*/ 5687812 w 7283450"/>
              <a:gd name="connsiteY1550" fmla="*/ 5406537 h 6857979"/>
              <a:gd name="connsiteX1551" fmla="*/ 5686211 w 7283450"/>
              <a:gd name="connsiteY1551" fmla="*/ 5402926 h 6857979"/>
              <a:gd name="connsiteX1552" fmla="*/ 5685811 w 7283450"/>
              <a:gd name="connsiteY1552" fmla="*/ 5401723 h 6857979"/>
              <a:gd name="connsiteX1553" fmla="*/ 5685811 w 7283450"/>
              <a:gd name="connsiteY1553" fmla="*/ 5400118 h 6857979"/>
              <a:gd name="connsiteX1554" fmla="*/ 5686612 w 7283450"/>
              <a:gd name="connsiteY1554" fmla="*/ 5396107 h 6857979"/>
              <a:gd name="connsiteX1555" fmla="*/ 5687012 w 7283450"/>
              <a:gd name="connsiteY1555" fmla="*/ 5392497 h 6857979"/>
              <a:gd name="connsiteX1556" fmla="*/ 5686612 w 7283450"/>
              <a:gd name="connsiteY1556" fmla="*/ 5390892 h 6857979"/>
              <a:gd name="connsiteX1557" fmla="*/ 5686211 w 7283450"/>
              <a:gd name="connsiteY1557" fmla="*/ 5389689 h 6857979"/>
              <a:gd name="connsiteX1558" fmla="*/ 5683410 w 7283450"/>
              <a:gd name="connsiteY1558" fmla="*/ 5385677 h 6857979"/>
              <a:gd name="connsiteX1559" fmla="*/ 5679408 w 7283450"/>
              <a:gd name="connsiteY1559" fmla="*/ 5382067 h 6857979"/>
              <a:gd name="connsiteX1560" fmla="*/ 5672604 w 7283450"/>
              <a:gd name="connsiteY1560" fmla="*/ 5375247 h 6857979"/>
              <a:gd name="connsiteX1561" fmla="*/ 5669402 w 7283450"/>
              <a:gd name="connsiteY1561" fmla="*/ 5372439 h 6857979"/>
              <a:gd name="connsiteX1562" fmla="*/ 5666601 w 7283450"/>
              <a:gd name="connsiteY1562" fmla="*/ 5368829 h 6857979"/>
              <a:gd name="connsiteX1563" fmla="*/ 5665000 w 7283450"/>
              <a:gd name="connsiteY1563" fmla="*/ 5366021 h 6857979"/>
              <a:gd name="connsiteX1564" fmla="*/ 5664600 w 7283450"/>
              <a:gd name="connsiteY1564" fmla="*/ 5364417 h 6857979"/>
              <a:gd name="connsiteX1565" fmla="*/ 5664200 w 7283450"/>
              <a:gd name="connsiteY1565" fmla="*/ 5362812 h 6857979"/>
              <a:gd name="connsiteX1566" fmla="*/ 5664600 w 7283450"/>
              <a:gd name="connsiteY1566" fmla="*/ 5360004 h 6857979"/>
              <a:gd name="connsiteX1567" fmla="*/ 5665000 w 7283450"/>
              <a:gd name="connsiteY1567" fmla="*/ 5357196 h 6857979"/>
              <a:gd name="connsiteX1568" fmla="*/ 5665801 w 7283450"/>
              <a:gd name="connsiteY1568" fmla="*/ 5354789 h 6857979"/>
              <a:gd name="connsiteX1569" fmla="*/ 5666601 w 7283450"/>
              <a:gd name="connsiteY1569" fmla="*/ 5351580 h 6857979"/>
              <a:gd name="connsiteX1570" fmla="*/ 5667802 w 7283450"/>
              <a:gd name="connsiteY1570" fmla="*/ 5349173 h 6857979"/>
              <a:gd name="connsiteX1571" fmla="*/ 5669402 w 7283450"/>
              <a:gd name="connsiteY1571" fmla="*/ 5347167 h 6857979"/>
              <a:gd name="connsiteX1572" fmla="*/ 5671003 w 7283450"/>
              <a:gd name="connsiteY1572" fmla="*/ 5344359 h 6857979"/>
              <a:gd name="connsiteX1573" fmla="*/ 5673405 w 7283450"/>
              <a:gd name="connsiteY1573" fmla="*/ 5342755 h 6857979"/>
              <a:gd name="connsiteX1574" fmla="*/ 5675806 w 7283450"/>
              <a:gd name="connsiteY1574" fmla="*/ 5341150 h 6857979"/>
              <a:gd name="connsiteX1575" fmla="*/ 5678207 w 7283450"/>
              <a:gd name="connsiteY1575" fmla="*/ 5339947 h 6857979"/>
              <a:gd name="connsiteX1576" fmla="*/ 5681009 w 7283450"/>
              <a:gd name="connsiteY1576" fmla="*/ 5339144 h 6857979"/>
              <a:gd name="connsiteX1577" fmla="*/ 6166247 w 7283450"/>
              <a:gd name="connsiteY1577" fmla="*/ 5337155 h 6857979"/>
              <a:gd name="connsiteX1578" fmla="*/ 6178947 w 7283450"/>
              <a:gd name="connsiteY1578" fmla="*/ 5337155 h 6857979"/>
              <a:gd name="connsiteX1579" fmla="*/ 6179741 w 7283450"/>
              <a:gd name="connsiteY1579" fmla="*/ 5341041 h 6857979"/>
              <a:gd name="connsiteX1580" fmla="*/ 6180931 w 7283450"/>
              <a:gd name="connsiteY1580" fmla="*/ 5344926 h 6857979"/>
              <a:gd name="connsiteX1581" fmla="*/ 6183709 w 7283450"/>
              <a:gd name="connsiteY1581" fmla="*/ 5351532 h 6857979"/>
              <a:gd name="connsiteX1582" fmla="*/ 6187281 w 7283450"/>
              <a:gd name="connsiteY1582" fmla="*/ 5358137 h 6857979"/>
              <a:gd name="connsiteX1583" fmla="*/ 6190853 w 7283450"/>
              <a:gd name="connsiteY1583" fmla="*/ 5363965 h 6857979"/>
              <a:gd name="connsiteX1584" fmla="*/ 6194822 w 7283450"/>
              <a:gd name="connsiteY1584" fmla="*/ 5369794 h 6857979"/>
              <a:gd name="connsiteX1585" fmla="*/ 6197997 w 7283450"/>
              <a:gd name="connsiteY1585" fmla="*/ 5376010 h 6857979"/>
              <a:gd name="connsiteX1586" fmla="*/ 6201172 w 7283450"/>
              <a:gd name="connsiteY1586" fmla="*/ 5382616 h 6857979"/>
              <a:gd name="connsiteX1587" fmla="*/ 6202759 w 7283450"/>
              <a:gd name="connsiteY1587" fmla="*/ 5385724 h 6857979"/>
              <a:gd name="connsiteX1588" fmla="*/ 6203950 w 7283450"/>
              <a:gd name="connsiteY1588" fmla="*/ 5389610 h 6857979"/>
              <a:gd name="connsiteX1589" fmla="*/ 6202759 w 7283450"/>
              <a:gd name="connsiteY1589" fmla="*/ 5391164 h 6857979"/>
              <a:gd name="connsiteX1590" fmla="*/ 6201172 w 7283450"/>
              <a:gd name="connsiteY1590" fmla="*/ 5392330 h 6857979"/>
              <a:gd name="connsiteX1591" fmla="*/ 6199981 w 7283450"/>
              <a:gd name="connsiteY1591" fmla="*/ 5392718 h 6857979"/>
              <a:gd name="connsiteX1592" fmla="*/ 6199187 w 7283450"/>
              <a:gd name="connsiteY1592" fmla="*/ 5392718 h 6857979"/>
              <a:gd name="connsiteX1593" fmla="*/ 6197997 w 7283450"/>
              <a:gd name="connsiteY1593" fmla="*/ 5392330 h 6857979"/>
              <a:gd name="connsiteX1594" fmla="*/ 6197203 w 7283450"/>
              <a:gd name="connsiteY1594" fmla="*/ 5391553 h 6857979"/>
              <a:gd name="connsiteX1595" fmla="*/ 6195616 w 7283450"/>
              <a:gd name="connsiteY1595" fmla="*/ 5389221 h 6857979"/>
              <a:gd name="connsiteX1596" fmla="*/ 6192044 w 7283450"/>
              <a:gd name="connsiteY1596" fmla="*/ 5382616 h 6857979"/>
              <a:gd name="connsiteX1597" fmla="*/ 6190456 w 7283450"/>
              <a:gd name="connsiteY1597" fmla="*/ 5379119 h 6857979"/>
              <a:gd name="connsiteX1598" fmla="*/ 6188075 w 7283450"/>
              <a:gd name="connsiteY1598" fmla="*/ 5376399 h 6857979"/>
              <a:gd name="connsiteX1599" fmla="*/ 6182916 w 7283450"/>
              <a:gd name="connsiteY1599" fmla="*/ 5372125 h 6857979"/>
              <a:gd name="connsiteX1600" fmla="*/ 6178550 w 7283450"/>
              <a:gd name="connsiteY1600" fmla="*/ 5368239 h 6857979"/>
              <a:gd name="connsiteX1601" fmla="*/ 6174184 w 7283450"/>
              <a:gd name="connsiteY1601" fmla="*/ 5365131 h 6857979"/>
              <a:gd name="connsiteX1602" fmla="*/ 6171009 w 7283450"/>
              <a:gd name="connsiteY1602" fmla="*/ 5361246 h 6857979"/>
              <a:gd name="connsiteX1603" fmla="*/ 6169819 w 7283450"/>
              <a:gd name="connsiteY1603" fmla="*/ 5359303 h 6857979"/>
              <a:gd name="connsiteX1604" fmla="*/ 6168628 w 7283450"/>
              <a:gd name="connsiteY1604" fmla="*/ 5357360 h 6857979"/>
              <a:gd name="connsiteX1605" fmla="*/ 6167041 w 7283450"/>
              <a:gd name="connsiteY1605" fmla="*/ 5355029 h 6857979"/>
              <a:gd name="connsiteX1606" fmla="*/ 6166644 w 7283450"/>
              <a:gd name="connsiteY1606" fmla="*/ 5352309 h 6857979"/>
              <a:gd name="connsiteX1607" fmla="*/ 6165850 w 7283450"/>
              <a:gd name="connsiteY1607" fmla="*/ 5349200 h 6857979"/>
              <a:gd name="connsiteX1608" fmla="*/ 6165850 w 7283450"/>
              <a:gd name="connsiteY1608" fmla="*/ 5345703 h 6857979"/>
              <a:gd name="connsiteX1609" fmla="*/ 5924153 w 7283450"/>
              <a:gd name="connsiteY1609" fmla="*/ 5335568 h 6857979"/>
              <a:gd name="connsiteX1610" fmla="*/ 5926534 w 7283450"/>
              <a:gd name="connsiteY1610" fmla="*/ 5335568 h 6857979"/>
              <a:gd name="connsiteX1611" fmla="*/ 5929312 w 7283450"/>
              <a:gd name="connsiteY1611" fmla="*/ 5335959 h 6857979"/>
              <a:gd name="connsiteX1612" fmla="*/ 5931297 w 7283450"/>
              <a:gd name="connsiteY1612" fmla="*/ 5336739 h 6857979"/>
              <a:gd name="connsiteX1613" fmla="*/ 5933281 w 7283450"/>
              <a:gd name="connsiteY1613" fmla="*/ 5338301 h 6857979"/>
              <a:gd name="connsiteX1614" fmla="*/ 5934472 w 7283450"/>
              <a:gd name="connsiteY1614" fmla="*/ 5339472 h 6857979"/>
              <a:gd name="connsiteX1615" fmla="*/ 5936060 w 7283450"/>
              <a:gd name="connsiteY1615" fmla="*/ 5341424 h 6857979"/>
              <a:gd name="connsiteX1616" fmla="*/ 5937250 w 7283450"/>
              <a:gd name="connsiteY1616" fmla="*/ 5342985 h 6857979"/>
              <a:gd name="connsiteX1617" fmla="*/ 5938044 w 7283450"/>
              <a:gd name="connsiteY1617" fmla="*/ 5344937 h 6857979"/>
              <a:gd name="connsiteX1618" fmla="*/ 5938838 w 7283450"/>
              <a:gd name="connsiteY1618" fmla="*/ 5347670 h 6857979"/>
              <a:gd name="connsiteX1619" fmla="*/ 5938838 w 7283450"/>
              <a:gd name="connsiteY1619" fmla="*/ 5351574 h 6857979"/>
              <a:gd name="connsiteX1620" fmla="*/ 5938838 w 7283450"/>
              <a:gd name="connsiteY1620" fmla="*/ 5354306 h 6857979"/>
              <a:gd name="connsiteX1621" fmla="*/ 5938441 w 7283450"/>
              <a:gd name="connsiteY1621" fmla="*/ 5356258 h 6857979"/>
              <a:gd name="connsiteX1622" fmla="*/ 5937647 w 7283450"/>
              <a:gd name="connsiteY1622" fmla="*/ 5357820 h 6857979"/>
              <a:gd name="connsiteX1623" fmla="*/ 5936854 w 7283450"/>
              <a:gd name="connsiteY1623" fmla="*/ 5359381 h 6857979"/>
              <a:gd name="connsiteX1624" fmla="*/ 5932884 w 7283450"/>
              <a:gd name="connsiteY1624" fmla="*/ 5358600 h 6857979"/>
              <a:gd name="connsiteX1625" fmla="*/ 5929709 w 7283450"/>
              <a:gd name="connsiteY1625" fmla="*/ 5357039 h 6857979"/>
              <a:gd name="connsiteX1626" fmla="*/ 5926931 w 7283450"/>
              <a:gd name="connsiteY1626" fmla="*/ 5355087 h 6857979"/>
              <a:gd name="connsiteX1627" fmla="*/ 5924947 w 7283450"/>
              <a:gd name="connsiteY1627" fmla="*/ 5351964 h 6857979"/>
              <a:gd name="connsiteX1628" fmla="*/ 5923359 w 7283450"/>
              <a:gd name="connsiteY1628" fmla="*/ 5348841 h 6857979"/>
              <a:gd name="connsiteX1629" fmla="*/ 5922169 w 7283450"/>
              <a:gd name="connsiteY1629" fmla="*/ 5344937 h 6857979"/>
              <a:gd name="connsiteX1630" fmla="*/ 5921375 w 7283450"/>
              <a:gd name="connsiteY1630" fmla="*/ 5341034 h 6857979"/>
              <a:gd name="connsiteX1631" fmla="*/ 5921375 w 7283450"/>
              <a:gd name="connsiteY1631" fmla="*/ 5336349 h 6857979"/>
              <a:gd name="connsiteX1632" fmla="*/ 6006703 w 7283450"/>
              <a:gd name="connsiteY1632" fmla="*/ 5326043 h 6857979"/>
              <a:gd name="connsiteX1633" fmla="*/ 6009878 w 7283450"/>
              <a:gd name="connsiteY1633" fmla="*/ 5327253 h 6857979"/>
              <a:gd name="connsiteX1634" fmla="*/ 6013053 w 7283450"/>
              <a:gd name="connsiteY1634" fmla="*/ 5329269 h 6857979"/>
              <a:gd name="connsiteX1635" fmla="*/ 6016625 w 7283450"/>
              <a:gd name="connsiteY1635" fmla="*/ 5331688 h 6857979"/>
              <a:gd name="connsiteX1636" fmla="*/ 6019403 w 7283450"/>
              <a:gd name="connsiteY1636" fmla="*/ 5334107 h 6857979"/>
              <a:gd name="connsiteX1637" fmla="*/ 6022578 w 7283450"/>
              <a:gd name="connsiteY1637" fmla="*/ 5337332 h 6857979"/>
              <a:gd name="connsiteX1638" fmla="*/ 6025754 w 7283450"/>
              <a:gd name="connsiteY1638" fmla="*/ 5340558 h 6857979"/>
              <a:gd name="connsiteX1639" fmla="*/ 6028135 w 7283450"/>
              <a:gd name="connsiteY1639" fmla="*/ 5343783 h 6857979"/>
              <a:gd name="connsiteX1640" fmla="*/ 6030119 w 7283450"/>
              <a:gd name="connsiteY1640" fmla="*/ 5347815 h 6857979"/>
              <a:gd name="connsiteX1641" fmla="*/ 6032500 w 7283450"/>
              <a:gd name="connsiteY1641" fmla="*/ 5351443 h 6857979"/>
              <a:gd name="connsiteX1642" fmla="*/ 6033691 w 7283450"/>
              <a:gd name="connsiteY1642" fmla="*/ 5355475 h 6857979"/>
              <a:gd name="connsiteX1643" fmla="*/ 6034088 w 7283450"/>
              <a:gd name="connsiteY1643" fmla="*/ 5359104 h 6857979"/>
              <a:gd name="connsiteX1644" fmla="*/ 6034088 w 7283450"/>
              <a:gd name="connsiteY1644" fmla="*/ 5362732 h 6857979"/>
              <a:gd name="connsiteX1645" fmla="*/ 6033294 w 7283450"/>
              <a:gd name="connsiteY1645" fmla="*/ 5366764 h 6857979"/>
              <a:gd name="connsiteX1646" fmla="*/ 6031707 w 7283450"/>
              <a:gd name="connsiteY1646" fmla="*/ 5370392 h 6857979"/>
              <a:gd name="connsiteX1647" fmla="*/ 6028929 w 7283450"/>
              <a:gd name="connsiteY1647" fmla="*/ 5374021 h 6857979"/>
              <a:gd name="connsiteX1648" fmla="*/ 6025357 w 7283450"/>
              <a:gd name="connsiteY1648" fmla="*/ 5376843 h 6857979"/>
              <a:gd name="connsiteX1649" fmla="*/ 6022182 w 7283450"/>
              <a:gd name="connsiteY1649" fmla="*/ 5376440 h 6857979"/>
              <a:gd name="connsiteX1650" fmla="*/ 6019800 w 7283450"/>
              <a:gd name="connsiteY1650" fmla="*/ 5375231 h 6857979"/>
              <a:gd name="connsiteX1651" fmla="*/ 6017816 w 7283450"/>
              <a:gd name="connsiteY1651" fmla="*/ 5373618 h 6857979"/>
              <a:gd name="connsiteX1652" fmla="*/ 6016228 w 7283450"/>
              <a:gd name="connsiteY1652" fmla="*/ 5372005 h 6857979"/>
              <a:gd name="connsiteX1653" fmla="*/ 6015038 w 7283450"/>
              <a:gd name="connsiteY1653" fmla="*/ 5369183 h 6857979"/>
              <a:gd name="connsiteX1654" fmla="*/ 6013450 w 7283450"/>
              <a:gd name="connsiteY1654" fmla="*/ 5367167 h 6857979"/>
              <a:gd name="connsiteX1655" fmla="*/ 6011069 w 7283450"/>
              <a:gd name="connsiteY1655" fmla="*/ 5361523 h 6857979"/>
              <a:gd name="connsiteX1656" fmla="*/ 6009085 w 7283450"/>
              <a:gd name="connsiteY1656" fmla="*/ 5356685 h 6857979"/>
              <a:gd name="connsiteX1657" fmla="*/ 6007894 w 7283450"/>
              <a:gd name="connsiteY1657" fmla="*/ 5353862 h 6857979"/>
              <a:gd name="connsiteX1658" fmla="*/ 6006703 w 7283450"/>
              <a:gd name="connsiteY1658" fmla="*/ 5351443 h 6857979"/>
              <a:gd name="connsiteX1659" fmla="*/ 6004322 w 7283450"/>
              <a:gd name="connsiteY1659" fmla="*/ 5349831 h 6857979"/>
              <a:gd name="connsiteX1660" fmla="*/ 6002734 w 7283450"/>
              <a:gd name="connsiteY1660" fmla="*/ 5348218 h 6857979"/>
              <a:gd name="connsiteX1661" fmla="*/ 6000353 w 7283450"/>
              <a:gd name="connsiteY1661" fmla="*/ 5347008 h 6857979"/>
              <a:gd name="connsiteX1662" fmla="*/ 5997575 w 7283450"/>
              <a:gd name="connsiteY1662" fmla="*/ 5346605 h 6857979"/>
              <a:gd name="connsiteX1663" fmla="*/ 5998369 w 7283450"/>
              <a:gd name="connsiteY1663" fmla="*/ 5343783 h 6857979"/>
              <a:gd name="connsiteX1664" fmla="*/ 5999559 w 7283450"/>
              <a:gd name="connsiteY1664" fmla="*/ 5340961 h 6857979"/>
              <a:gd name="connsiteX1665" fmla="*/ 6000750 w 7283450"/>
              <a:gd name="connsiteY1665" fmla="*/ 5334913 h 6857979"/>
              <a:gd name="connsiteX1666" fmla="*/ 6001544 w 7283450"/>
              <a:gd name="connsiteY1666" fmla="*/ 5332091 h 6857979"/>
              <a:gd name="connsiteX1667" fmla="*/ 6002734 w 7283450"/>
              <a:gd name="connsiteY1667" fmla="*/ 5329672 h 6857979"/>
              <a:gd name="connsiteX1668" fmla="*/ 6004322 w 7283450"/>
              <a:gd name="connsiteY1668" fmla="*/ 5327253 h 6857979"/>
              <a:gd name="connsiteX1669" fmla="*/ 6005116 w 7283450"/>
              <a:gd name="connsiteY1669" fmla="*/ 5326446 h 6857979"/>
              <a:gd name="connsiteX1670" fmla="*/ 6149182 w 7283450"/>
              <a:gd name="connsiteY1670" fmla="*/ 5319693 h 6857979"/>
              <a:gd name="connsiteX1671" fmla="*/ 6154341 w 7283450"/>
              <a:gd name="connsiteY1671" fmla="*/ 5320084 h 6857979"/>
              <a:gd name="connsiteX1672" fmla="*/ 6155532 w 7283450"/>
              <a:gd name="connsiteY1672" fmla="*/ 5321649 h 6857979"/>
              <a:gd name="connsiteX1673" fmla="*/ 6156325 w 7283450"/>
              <a:gd name="connsiteY1673" fmla="*/ 5322822 h 6857979"/>
              <a:gd name="connsiteX1674" fmla="*/ 6157119 w 7283450"/>
              <a:gd name="connsiteY1674" fmla="*/ 5326342 h 6857979"/>
              <a:gd name="connsiteX1675" fmla="*/ 6157913 w 7283450"/>
              <a:gd name="connsiteY1675" fmla="*/ 5330645 h 6857979"/>
              <a:gd name="connsiteX1676" fmla="*/ 6157913 w 7283450"/>
              <a:gd name="connsiteY1676" fmla="*/ 5334556 h 6857979"/>
              <a:gd name="connsiteX1677" fmla="*/ 6157119 w 7283450"/>
              <a:gd name="connsiteY1677" fmla="*/ 5338859 h 6857979"/>
              <a:gd name="connsiteX1678" fmla="*/ 6155929 w 7283450"/>
              <a:gd name="connsiteY1678" fmla="*/ 5342379 h 6857979"/>
              <a:gd name="connsiteX1679" fmla="*/ 6155135 w 7283450"/>
              <a:gd name="connsiteY1679" fmla="*/ 5343552 h 6857979"/>
              <a:gd name="connsiteX1680" fmla="*/ 6153944 w 7283450"/>
              <a:gd name="connsiteY1680" fmla="*/ 5344726 h 6857979"/>
              <a:gd name="connsiteX1681" fmla="*/ 6152754 w 7283450"/>
              <a:gd name="connsiteY1681" fmla="*/ 5346290 h 6857979"/>
              <a:gd name="connsiteX1682" fmla="*/ 6151166 w 7283450"/>
              <a:gd name="connsiteY1682" fmla="*/ 5346681 h 6857979"/>
              <a:gd name="connsiteX1683" fmla="*/ 6146801 w 7283450"/>
              <a:gd name="connsiteY1683" fmla="*/ 5342379 h 6857979"/>
              <a:gd name="connsiteX1684" fmla="*/ 6144816 w 7283450"/>
              <a:gd name="connsiteY1684" fmla="*/ 5340032 h 6857979"/>
              <a:gd name="connsiteX1685" fmla="*/ 6142435 w 7283450"/>
              <a:gd name="connsiteY1685" fmla="*/ 5337685 h 6857979"/>
              <a:gd name="connsiteX1686" fmla="*/ 6140847 w 7283450"/>
              <a:gd name="connsiteY1686" fmla="*/ 5334556 h 6857979"/>
              <a:gd name="connsiteX1687" fmla="*/ 6139657 w 7283450"/>
              <a:gd name="connsiteY1687" fmla="*/ 5331427 h 6857979"/>
              <a:gd name="connsiteX1688" fmla="*/ 6139260 w 7283450"/>
              <a:gd name="connsiteY1688" fmla="*/ 5327516 h 6857979"/>
              <a:gd name="connsiteX1689" fmla="*/ 6138863 w 7283450"/>
              <a:gd name="connsiteY1689" fmla="*/ 5323605 h 6857979"/>
              <a:gd name="connsiteX1690" fmla="*/ 6141641 w 7283450"/>
              <a:gd name="connsiteY1690" fmla="*/ 5321649 h 6857979"/>
              <a:gd name="connsiteX1691" fmla="*/ 6145213 w 7283450"/>
              <a:gd name="connsiteY1691" fmla="*/ 5320084 h 6857979"/>
              <a:gd name="connsiteX1692" fmla="*/ 5607051 w 7283450"/>
              <a:gd name="connsiteY1692" fmla="*/ 5313343 h 6857979"/>
              <a:gd name="connsiteX1693" fmla="*/ 5607051 w 7283450"/>
              <a:gd name="connsiteY1693" fmla="*/ 5315267 h 6857979"/>
              <a:gd name="connsiteX1694" fmla="*/ 5607051 w 7283450"/>
              <a:gd name="connsiteY1694" fmla="*/ 5317192 h 6857979"/>
              <a:gd name="connsiteX1695" fmla="*/ 5606692 w 7283450"/>
              <a:gd name="connsiteY1695" fmla="*/ 5318731 h 6857979"/>
              <a:gd name="connsiteX1696" fmla="*/ 5606334 w 7283450"/>
              <a:gd name="connsiteY1696" fmla="*/ 5320655 h 6857979"/>
              <a:gd name="connsiteX1697" fmla="*/ 5605258 w 7283450"/>
              <a:gd name="connsiteY1697" fmla="*/ 5322964 h 6857979"/>
              <a:gd name="connsiteX1698" fmla="*/ 5604183 w 7283450"/>
              <a:gd name="connsiteY1698" fmla="*/ 5326043 h 6857979"/>
              <a:gd name="connsiteX1699" fmla="*/ 5602749 w 7283450"/>
              <a:gd name="connsiteY1699" fmla="*/ 5325274 h 6857979"/>
              <a:gd name="connsiteX1700" fmla="*/ 5601673 w 7283450"/>
              <a:gd name="connsiteY1700" fmla="*/ 5324504 h 6857979"/>
              <a:gd name="connsiteX1701" fmla="*/ 5599881 w 7283450"/>
              <a:gd name="connsiteY1701" fmla="*/ 5322580 h 6857979"/>
              <a:gd name="connsiteX1702" fmla="*/ 5598089 w 7283450"/>
              <a:gd name="connsiteY1702" fmla="*/ 5321040 h 6857979"/>
              <a:gd name="connsiteX1703" fmla="*/ 5597013 w 7283450"/>
              <a:gd name="connsiteY1703" fmla="*/ 5320271 h 6857979"/>
              <a:gd name="connsiteX1704" fmla="*/ 5595938 w 7283450"/>
              <a:gd name="connsiteY1704" fmla="*/ 5319501 h 6857979"/>
              <a:gd name="connsiteX1705" fmla="*/ 5596655 w 7283450"/>
              <a:gd name="connsiteY1705" fmla="*/ 5317961 h 6857979"/>
              <a:gd name="connsiteX1706" fmla="*/ 5597372 w 7283450"/>
              <a:gd name="connsiteY1706" fmla="*/ 5316807 h 6857979"/>
              <a:gd name="connsiteX1707" fmla="*/ 5598806 w 7283450"/>
              <a:gd name="connsiteY1707" fmla="*/ 5315652 h 6857979"/>
              <a:gd name="connsiteX1708" fmla="*/ 5599881 w 7283450"/>
              <a:gd name="connsiteY1708" fmla="*/ 5314883 h 6857979"/>
              <a:gd name="connsiteX1709" fmla="*/ 5603466 w 7283450"/>
              <a:gd name="connsiteY1709" fmla="*/ 5313728 h 6857979"/>
              <a:gd name="connsiteX1710" fmla="*/ 1724902 w 7283450"/>
              <a:gd name="connsiteY1710" fmla="*/ 5300643 h 6857979"/>
              <a:gd name="connsiteX1711" fmla="*/ 1726470 w 7283450"/>
              <a:gd name="connsiteY1711" fmla="*/ 5300643 h 6857979"/>
              <a:gd name="connsiteX1712" fmla="*/ 1728040 w 7283450"/>
              <a:gd name="connsiteY1712" fmla="*/ 5301039 h 6857979"/>
              <a:gd name="connsiteX1713" fmla="*/ 1730002 w 7283450"/>
              <a:gd name="connsiteY1713" fmla="*/ 5301435 h 6857979"/>
              <a:gd name="connsiteX1714" fmla="*/ 1731963 w 7283450"/>
              <a:gd name="connsiteY1714" fmla="*/ 5302622 h 6857979"/>
              <a:gd name="connsiteX1715" fmla="*/ 1731178 w 7283450"/>
              <a:gd name="connsiteY1715" fmla="*/ 5304206 h 6857979"/>
              <a:gd name="connsiteX1716" fmla="*/ 1729609 w 7283450"/>
              <a:gd name="connsiteY1716" fmla="*/ 5304998 h 6857979"/>
              <a:gd name="connsiteX1717" fmla="*/ 1728432 w 7283450"/>
              <a:gd name="connsiteY1717" fmla="*/ 5305393 h 6857979"/>
              <a:gd name="connsiteX1718" fmla="*/ 1726863 w 7283450"/>
              <a:gd name="connsiteY1718" fmla="*/ 5305393 h 6857979"/>
              <a:gd name="connsiteX1719" fmla="*/ 1722547 w 7283450"/>
              <a:gd name="connsiteY1719" fmla="*/ 5305393 h 6857979"/>
              <a:gd name="connsiteX1720" fmla="*/ 1719801 w 7283450"/>
              <a:gd name="connsiteY1720" fmla="*/ 5305789 h 6857979"/>
              <a:gd name="connsiteX1721" fmla="*/ 1716663 w 7283450"/>
              <a:gd name="connsiteY1721" fmla="*/ 5306581 h 6857979"/>
              <a:gd name="connsiteX1722" fmla="*/ 1717055 w 7283450"/>
              <a:gd name="connsiteY1722" fmla="*/ 5307768 h 6857979"/>
              <a:gd name="connsiteX1723" fmla="*/ 1718232 w 7283450"/>
              <a:gd name="connsiteY1723" fmla="*/ 5308560 h 6857979"/>
              <a:gd name="connsiteX1724" fmla="*/ 1719409 w 7283450"/>
              <a:gd name="connsiteY1724" fmla="*/ 5309352 h 6857979"/>
              <a:gd name="connsiteX1725" fmla="*/ 1720978 w 7283450"/>
              <a:gd name="connsiteY1725" fmla="*/ 5309352 h 6857979"/>
              <a:gd name="connsiteX1726" fmla="*/ 1725294 w 7283450"/>
              <a:gd name="connsiteY1726" fmla="*/ 5309352 h 6857979"/>
              <a:gd name="connsiteX1727" fmla="*/ 1728824 w 7283450"/>
              <a:gd name="connsiteY1727" fmla="*/ 5309748 h 6857979"/>
              <a:gd name="connsiteX1728" fmla="*/ 1729217 w 7283450"/>
              <a:gd name="connsiteY1728" fmla="*/ 5319644 h 6857979"/>
              <a:gd name="connsiteX1729" fmla="*/ 1729609 w 7283450"/>
              <a:gd name="connsiteY1729" fmla="*/ 5330332 h 6857979"/>
              <a:gd name="connsiteX1730" fmla="*/ 1729217 w 7283450"/>
              <a:gd name="connsiteY1730" fmla="*/ 5340624 h 6857979"/>
              <a:gd name="connsiteX1731" fmla="*/ 1729217 w 7283450"/>
              <a:gd name="connsiteY1731" fmla="*/ 5351707 h 6857979"/>
              <a:gd name="connsiteX1732" fmla="*/ 1728040 w 7283450"/>
              <a:gd name="connsiteY1732" fmla="*/ 5375062 h 6857979"/>
              <a:gd name="connsiteX1733" fmla="*/ 1725686 w 7283450"/>
              <a:gd name="connsiteY1733" fmla="*/ 5399604 h 6857979"/>
              <a:gd name="connsiteX1734" fmla="*/ 1724117 w 7283450"/>
              <a:gd name="connsiteY1734" fmla="*/ 5400000 h 6857979"/>
              <a:gd name="connsiteX1735" fmla="*/ 1722940 w 7283450"/>
              <a:gd name="connsiteY1735" fmla="*/ 5399604 h 6857979"/>
              <a:gd name="connsiteX1736" fmla="*/ 1721371 w 7283450"/>
              <a:gd name="connsiteY1736" fmla="*/ 5399208 h 6857979"/>
              <a:gd name="connsiteX1737" fmla="*/ 1720586 w 7283450"/>
              <a:gd name="connsiteY1737" fmla="*/ 5398417 h 6857979"/>
              <a:gd name="connsiteX1738" fmla="*/ 1720193 w 7283450"/>
              <a:gd name="connsiteY1738" fmla="*/ 5397229 h 6857979"/>
              <a:gd name="connsiteX1739" fmla="*/ 1719801 w 7283450"/>
              <a:gd name="connsiteY1739" fmla="*/ 5395646 h 6857979"/>
              <a:gd name="connsiteX1740" fmla="*/ 1719409 w 7283450"/>
              <a:gd name="connsiteY1740" fmla="*/ 5392875 h 6857979"/>
              <a:gd name="connsiteX1741" fmla="*/ 1717055 w 7283450"/>
              <a:gd name="connsiteY1741" fmla="*/ 5397229 h 6857979"/>
              <a:gd name="connsiteX1742" fmla="*/ 1715486 w 7283450"/>
              <a:gd name="connsiteY1742" fmla="*/ 5400396 h 6857979"/>
              <a:gd name="connsiteX1743" fmla="*/ 1714309 w 7283450"/>
              <a:gd name="connsiteY1743" fmla="*/ 5406729 h 6857979"/>
              <a:gd name="connsiteX1744" fmla="*/ 1712740 w 7283450"/>
              <a:gd name="connsiteY1744" fmla="*/ 5409500 h 6857979"/>
              <a:gd name="connsiteX1745" fmla="*/ 1711170 w 7283450"/>
              <a:gd name="connsiteY1745" fmla="*/ 5412271 h 6857979"/>
              <a:gd name="connsiteX1746" fmla="*/ 1708424 w 7283450"/>
              <a:gd name="connsiteY1746" fmla="*/ 5415834 h 6857979"/>
              <a:gd name="connsiteX1747" fmla="*/ 1703716 w 7283450"/>
              <a:gd name="connsiteY1747" fmla="*/ 5419792 h 6857979"/>
              <a:gd name="connsiteX1748" fmla="*/ 1700578 w 7283450"/>
              <a:gd name="connsiteY1748" fmla="*/ 5421772 h 6857979"/>
              <a:gd name="connsiteX1749" fmla="*/ 1697439 w 7283450"/>
              <a:gd name="connsiteY1749" fmla="*/ 5424147 h 6857979"/>
              <a:gd name="connsiteX1750" fmla="*/ 1694301 w 7283450"/>
              <a:gd name="connsiteY1750" fmla="*/ 5426126 h 6857979"/>
              <a:gd name="connsiteX1751" fmla="*/ 1691162 w 7283450"/>
              <a:gd name="connsiteY1751" fmla="*/ 5428105 h 6857979"/>
              <a:gd name="connsiteX1752" fmla="*/ 1688808 w 7283450"/>
              <a:gd name="connsiteY1752" fmla="*/ 5431272 h 6857979"/>
              <a:gd name="connsiteX1753" fmla="*/ 1686062 w 7283450"/>
              <a:gd name="connsiteY1753" fmla="*/ 5434834 h 6857979"/>
              <a:gd name="connsiteX1754" fmla="*/ 1684100 w 7283450"/>
              <a:gd name="connsiteY1754" fmla="*/ 5439980 h 6857979"/>
              <a:gd name="connsiteX1755" fmla="*/ 1682531 w 7283450"/>
              <a:gd name="connsiteY1755" fmla="*/ 5446314 h 6857979"/>
              <a:gd name="connsiteX1756" fmla="*/ 1679000 w 7283450"/>
              <a:gd name="connsiteY1756" fmla="*/ 5444731 h 6857979"/>
              <a:gd name="connsiteX1757" fmla="*/ 1676647 w 7283450"/>
              <a:gd name="connsiteY1757" fmla="*/ 5443543 h 6857979"/>
              <a:gd name="connsiteX1758" fmla="*/ 1674685 w 7283450"/>
              <a:gd name="connsiteY1758" fmla="*/ 5442355 h 6857979"/>
              <a:gd name="connsiteX1759" fmla="*/ 1673116 w 7283450"/>
              <a:gd name="connsiteY1759" fmla="*/ 5441960 h 6857979"/>
              <a:gd name="connsiteX1760" fmla="*/ 1672331 w 7283450"/>
              <a:gd name="connsiteY1760" fmla="*/ 5441960 h 6857979"/>
              <a:gd name="connsiteX1761" fmla="*/ 1671939 w 7283450"/>
              <a:gd name="connsiteY1761" fmla="*/ 5442355 h 6857979"/>
              <a:gd name="connsiteX1762" fmla="*/ 1671154 w 7283450"/>
              <a:gd name="connsiteY1762" fmla="*/ 5443147 h 6857979"/>
              <a:gd name="connsiteX1763" fmla="*/ 1670762 w 7283450"/>
              <a:gd name="connsiteY1763" fmla="*/ 5443939 h 6857979"/>
              <a:gd name="connsiteX1764" fmla="*/ 1669977 w 7283450"/>
              <a:gd name="connsiteY1764" fmla="*/ 5447897 h 6857979"/>
              <a:gd name="connsiteX1765" fmla="*/ 1669585 w 7283450"/>
              <a:gd name="connsiteY1765" fmla="*/ 5453043 h 6857979"/>
              <a:gd name="connsiteX1766" fmla="*/ 1668800 w 7283450"/>
              <a:gd name="connsiteY1766" fmla="*/ 5452647 h 6857979"/>
              <a:gd name="connsiteX1767" fmla="*/ 1668016 w 7283450"/>
              <a:gd name="connsiteY1767" fmla="*/ 5451856 h 6857979"/>
              <a:gd name="connsiteX1768" fmla="*/ 1667231 w 7283450"/>
              <a:gd name="connsiteY1768" fmla="*/ 5449481 h 6857979"/>
              <a:gd name="connsiteX1769" fmla="*/ 1666446 w 7283450"/>
              <a:gd name="connsiteY1769" fmla="*/ 5448293 h 6857979"/>
              <a:gd name="connsiteX1770" fmla="*/ 1666054 w 7283450"/>
              <a:gd name="connsiteY1770" fmla="*/ 5447106 h 6857979"/>
              <a:gd name="connsiteX1771" fmla="*/ 1665269 w 7283450"/>
              <a:gd name="connsiteY1771" fmla="*/ 5446710 h 6857979"/>
              <a:gd name="connsiteX1772" fmla="*/ 1663700 w 7283450"/>
              <a:gd name="connsiteY1772" fmla="*/ 5446314 h 6857979"/>
              <a:gd name="connsiteX1773" fmla="*/ 1673116 w 7283450"/>
              <a:gd name="connsiteY1773" fmla="*/ 5436418 h 6857979"/>
              <a:gd name="connsiteX1774" fmla="*/ 1670369 w 7283450"/>
              <a:gd name="connsiteY1774" fmla="*/ 5436022 h 6857979"/>
              <a:gd name="connsiteX1775" fmla="*/ 1668800 w 7283450"/>
              <a:gd name="connsiteY1775" fmla="*/ 5435230 h 6857979"/>
              <a:gd name="connsiteX1776" fmla="*/ 1667623 w 7283450"/>
              <a:gd name="connsiteY1776" fmla="*/ 5434043 h 6857979"/>
              <a:gd name="connsiteX1777" fmla="*/ 1666446 w 7283450"/>
              <a:gd name="connsiteY1777" fmla="*/ 5432459 h 6857979"/>
              <a:gd name="connsiteX1778" fmla="*/ 1666054 w 7283450"/>
              <a:gd name="connsiteY1778" fmla="*/ 5430876 h 6857979"/>
              <a:gd name="connsiteX1779" fmla="*/ 1666054 w 7283450"/>
              <a:gd name="connsiteY1779" fmla="*/ 5428501 h 6857979"/>
              <a:gd name="connsiteX1780" fmla="*/ 1666054 w 7283450"/>
              <a:gd name="connsiteY1780" fmla="*/ 5424542 h 6857979"/>
              <a:gd name="connsiteX1781" fmla="*/ 1667231 w 7283450"/>
              <a:gd name="connsiteY1781" fmla="*/ 5420188 h 6857979"/>
              <a:gd name="connsiteX1782" fmla="*/ 1668408 w 7283450"/>
              <a:gd name="connsiteY1782" fmla="*/ 5416626 h 6857979"/>
              <a:gd name="connsiteX1783" fmla="*/ 1669585 w 7283450"/>
              <a:gd name="connsiteY1783" fmla="*/ 5413063 h 6857979"/>
              <a:gd name="connsiteX1784" fmla="*/ 1671939 w 7283450"/>
              <a:gd name="connsiteY1784" fmla="*/ 5409500 h 6857979"/>
              <a:gd name="connsiteX1785" fmla="*/ 1673508 w 7283450"/>
              <a:gd name="connsiteY1785" fmla="*/ 5405938 h 6857979"/>
              <a:gd name="connsiteX1786" fmla="*/ 1675077 w 7283450"/>
              <a:gd name="connsiteY1786" fmla="*/ 5401979 h 6857979"/>
              <a:gd name="connsiteX1787" fmla="*/ 1675862 w 7283450"/>
              <a:gd name="connsiteY1787" fmla="*/ 5398021 h 6857979"/>
              <a:gd name="connsiteX1788" fmla="*/ 1677824 w 7283450"/>
              <a:gd name="connsiteY1788" fmla="*/ 5389708 h 6857979"/>
              <a:gd name="connsiteX1789" fmla="*/ 1678608 w 7283450"/>
              <a:gd name="connsiteY1789" fmla="*/ 5381395 h 6857979"/>
              <a:gd name="connsiteX1790" fmla="*/ 1680569 w 7283450"/>
              <a:gd name="connsiteY1790" fmla="*/ 5365562 h 6857979"/>
              <a:gd name="connsiteX1791" fmla="*/ 1681355 w 7283450"/>
              <a:gd name="connsiteY1791" fmla="*/ 5358832 h 6857979"/>
              <a:gd name="connsiteX1792" fmla="*/ 1682531 w 7283450"/>
              <a:gd name="connsiteY1792" fmla="*/ 5352895 h 6857979"/>
              <a:gd name="connsiteX1793" fmla="*/ 1682923 w 7283450"/>
              <a:gd name="connsiteY1793" fmla="*/ 5351707 h 6857979"/>
              <a:gd name="connsiteX1794" fmla="*/ 1684493 w 7283450"/>
              <a:gd name="connsiteY1794" fmla="*/ 5350124 h 6857979"/>
              <a:gd name="connsiteX1795" fmla="*/ 1686454 w 7283450"/>
              <a:gd name="connsiteY1795" fmla="*/ 5348145 h 6857979"/>
              <a:gd name="connsiteX1796" fmla="*/ 1688808 w 7283450"/>
              <a:gd name="connsiteY1796" fmla="*/ 5345374 h 6857979"/>
              <a:gd name="connsiteX1797" fmla="*/ 1690378 w 7283450"/>
              <a:gd name="connsiteY1797" fmla="*/ 5342999 h 6857979"/>
              <a:gd name="connsiteX1798" fmla="*/ 1691162 w 7283450"/>
              <a:gd name="connsiteY1798" fmla="*/ 5341811 h 6857979"/>
              <a:gd name="connsiteX1799" fmla="*/ 1691162 w 7283450"/>
              <a:gd name="connsiteY1799" fmla="*/ 5340624 h 6857979"/>
              <a:gd name="connsiteX1800" fmla="*/ 1691162 w 7283450"/>
              <a:gd name="connsiteY1800" fmla="*/ 5339436 h 6857979"/>
              <a:gd name="connsiteX1801" fmla="*/ 1690770 w 7283450"/>
              <a:gd name="connsiteY1801" fmla="*/ 5338644 h 6857979"/>
              <a:gd name="connsiteX1802" fmla="*/ 1689986 w 7283450"/>
              <a:gd name="connsiteY1802" fmla="*/ 5337457 h 6857979"/>
              <a:gd name="connsiteX1803" fmla="*/ 1688808 w 7283450"/>
              <a:gd name="connsiteY1803" fmla="*/ 5336269 h 6857979"/>
              <a:gd name="connsiteX1804" fmla="*/ 1689593 w 7283450"/>
              <a:gd name="connsiteY1804" fmla="*/ 5333498 h 6857979"/>
              <a:gd name="connsiteX1805" fmla="*/ 1689986 w 7283450"/>
              <a:gd name="connsiteY1805" fmla="*/ 5333102 h 6857979"/>
              <a:gd name="connsiteX1806" fmla="*/ 1690770 w 7283450"/>
              <a:gd name="connsiteY1806" fmla="*/ 5332707 h 6857979"/>
              <a:gd name="connsiteX1807" fmla="*/ 1691162 w 7283450"/>
              <a:gd name="connsiteY1807" fmla="*/ 5332707 h 6857979"/>
              <a:gd name="connsiteX1808" fmla="*/ 1691947 w 7283450"/>
              <a:gd name="connsiteY1808" fmla="*/ 5332707 h 6857979"/>
              <a:gd name="connsiteX1809" fmla="*/ 1693124 w 7283450"/>
              <a:gd name="connsiteY1809" fmla="*/ 5333894 h 6857979"/>
              <a:gd name="connsiteX1810" fmla="*/ 1694693 w 7283450"/>
              <a:gd name="connsiteY1810" fmla="*/ 5335082 h 6857979"/>
              <a:gd name="connsiteX1811" fmla="*/ 1696654 w 7283450"/>
              <a:gd name="connsiteY1811" fmla="*/ 5336269 h 6857979"/>
              <a:gd name="connsiteX1812" fmla="*/ 1699009 w 7283450"/>
              <a:gd name="connsiteY1812" fmla="*/ 5336665 h 6857979"/>
              <a:gd name="connsiteX1813" fmla="*/ 1699793 w 7283450"/>
              <a:gd name="connsiteY1813" fmla="*/ 5336665 h 6857979"/>
              <a:gd name="connsiteX1814" fmla="*/ 1700970 w 7283450"/>
              <a:gd name="connsiteY1814" fmla="*/ 5336269 h 6857979"/>
              <a:gd name="connsiteX1815" fmla="*/ 1699401 w 7283450"/>
              <a:gd name="connsiteY1815" fmla="*/ 5331519 h 6857979"/>
              <a:gd name="connsiteX1816" fmla="*/ 1699009 w 7283450"/>
              <a:gd name="connsiteY1816" fmla="*/ 5329540 h 6857979"/>
              <a:gd name="connsiteX1817" fmla="*/ 1699009 w 7283450"/>
              <a:gd name="connsiteY1817" fmla="*/ 5327956 h 6857979"/>
              <a:gd name="connsiteX1818" fmla="*/ 1699793 w 7283450"/>
              <a:gd name="connsiteY1818" fmla="*/ 5325581 h 6857979"/>
              <a:gd name="connsiteX1819" fmla="*/ 1700578 w 7283450"/>
              <a:gd name="connsiteY1819" fmla="*/ 5323602 h 6857979"/>
              <a:gd name="connsiteX1820" fmla="*/ 1701755 w 7283450"/>
              <a:gd name="connsiteY1820" fmla="*/ 5321623 h 6857979"/>
              <a:gd name="connsiteX1821" fmla="*/ 1702147 w 7283450"/>
              <a:gd name="connsiteY1821" fmla="*/ 5318456 h 6857979"/>
              <a:gd name="connsiteX1822" fmla="*/ 1702147 w 7283450"/>
              <a:gd name="connsiteY1822" fmla="*/ 5316873 h 6857979"/>
              <a:gd name="connsiteX1823" fmla="*/ 1702147 w 7283450"/>
              <a:gd name="connsiteY1823" fmla="*/ 5314894 h 6857979"/>
              <a:gd name="connsiteX1824" fmla="*/ 1700970 w 7283450"/>
              <a:gd name="connsiteY1824" fmla="*/ 5309748 h 6857979"/>
              <a:gd name="connsiteX1825" fmla="*/ 1702932 w 7283450"/>
              <a:gd name="connsiteY1825" fmla="*/ 5309352 h 6857979"/>
              <a:gd name="connsiteX1826" fmla="*/ 1705678 w 7283450"/>
              <a:gd name="connsiteY1826" fmla="*/ 5308956 h 6857979"/>
              <a:gd name="connsiteX1827" fmla="*/ 1709601 w 7283450"/>
              <a:gd name="connsiteY1827" fmla="*/ 5307768 h 6857979"/>
              <a:gd name="connsiteX1828" fmla="*/ 1713524 w 7283450"/>
              <a:gd name="connsiteY1828" fmla="*/ 5305789 h 6857979"/>
              <a:gd name="connsiteX1829" fmla="*/ 1717447 w 7283450"/>
              <a:gd name="connsiteY1829" fmla="*/ 5303810 h 6857979"/>
              <a:gd name="connsiteX1830" fmla="*/ 1720978 w 7283450"/>
              <a:gd name="connsiteY1830" fmla="*/ 5301435 h 6857979"/>
              <a:gd name="connsiteX1831" fmla="*/ 1722940 w 7283450"/>
              <a:gd name="connsiteY1831" fmla="*/ 5301039 h 6857979"/>
              <a:gd name="connsiteX1832" fmla="*/ 3049589 w 7283450"/>
              <a:gd name="connsiteY1832" fmla="*/ 5283180 h 6857979"/>
              <a:gd name="connsiteX1833" fmla="*/ 3048893 w 7283450"/>
              <a:gd name="connsiteY1833" fmla="*/ 5288623 h 6857979"/>
              <a:gd name="connsiteX1834" fmla="*/ 3048199 w 7283450"/>
              <a:gd name="connsiteY1834" fmla="*/ 5290800 h 6857979"/>
              <a:gd name="connsiteX1835" fmla="*/ 3046810 w 7283450"/>
              <a:gd name="connsiteY1835" fmla="*/ 5292615 h 6857979"/>
              <a:gd name="connsiteX1836" fmla="*/ 3045768 w 7283450"/>
              <a:gd name="connsiteY1836" fmla="*/ 5294792 h 6857979"/>
              <a:gd name="connsiteX1837" fmla="*/ 3044031 w 7283450"/>
              <a:gd name="connsiteY1837" fmla="*/ 5295517 h 6857979"/>
              <a:gd name="connsiteX1838" fmla="*/ 3041600 w 7283450"/>
              <a:gd name="connsiteY1838" fmla="*/ 5295880 h 6857979"/>
              <a:gd name="connsiteX1839" fmla="*/ 3038475 w 7283450"/>
              <a:gd name="connsiteY1839" fmla="*/ 5295517 h 6857979"/>
              <a:gd name="connsiteX1840" fmla="*/ 3038475 w 7283450"/>
              <a:gd name="connsiteY1840" fmla="*/ 5292615 h 6857979"/>
              <a:gd name="connsiteX1841" fmla="*/ 3039169 w 7283450"/>
              <a:gd name="connsiteY1841" fmla="*/ 5290437 h 6857979"/>
              <a:gd name="connsiteX1842" fmla="*/ 3040558 w 7283450"/>
              <a:gd name="connsiteY1842" fmla="*/ 5288623 h 6857979"/>
              <a:gd name="connsiteX1843" fmla="*/ 3041600 w 7283450"/>
              <a:gd name="connsiteY1843" fmla="*/ 5286809 h 6857979"/>
              <a:gd name="connsiteX1844" fmla="*/ 3042989 w 7283450"/>
              <a:gd name="connsiteY1844" fmla="*/ 5284995 h 6857979"/>
              <a:gd name="connsiteX1845" fmla="*/ 3044726 w 7283450"/>
              <a:gd name="connsiteY1845" fmla="*/ 5284269 h 6857979"/>
              <a:gd name="connsiteX1846" fmla="*/ 3046810 w 7283450"/>
              <a:gd name="connsiteY1846" fmla="*/ 5283543 h 6857979"/>
              <a:gd name="connsiteX1847" fmla="*/ 1729504 w 7283450"/>
              <a:gd name="connsiteY1847" fmla="*/ 5253018 h 6857979"/>
              <a:gd name="connsiteX1848" fmla="*/ 1732336 w 7283450"/>
              <a:gd name="connsiteY1848" fmla="*/ 5255774 h 6857979"/>
              <a:gd name="connsiteX1849" fmla="*/ 1733551 w 7283450"/>
              <a:gd name="connsiteY1849" fmla="*/ 5257349 h 6857979"/>
              <a:gd name="connsiteX1850" fmla="*/ 1735169 w 7283450"/>
              <a:gd name="connsiteY1850" fmla="*/ 5258530 h 6857979"/>
              <a:gd name="connsiteX1851" fmla="*/ 1736788 w 7283450"/>
              <a:gd name="connsiteY1851" fmla="*/ 5259318 h 6857979"/>
              <a:gd name="connsiteX1852" fmla="*/ 1739216 w 7283450"/>
              <a:gd name="connsiteY1852" fmla="*/ 5260105 h 6857979"/>
              <a:gd name="connsiteX1853" fmla="*/ 1742048 w 7283450"/>
              <a:gd name="connsiteY1853" fmla="*/ 5260105 h 6857979"/>
              <a:gd name="connsiteX1854" fmla="*/ 1745285 w 7283450"/>
              <a:gd name="connsiteY1854" fmla="*/ 5259318 h 6857979"/>
              <a:gd name="connsiteX1855" fmla="*/ 1745285 w 7283450"/>
              <a:gd name="connsiteY1855" fmla="*/ 5258530 h 6857979"/>
              <a:gd name="connsiteX1856" fmla="*/ 1744881 w 7283450"/>
              <a:gd name="connsiteY1856" fmla="*/ 5257743 h 6857979"/>
              <a:gd name="connsiteX1857" fmla="*/ 1744071 w 7283450"/>
              <a:gd name="connsiteY1857" fmla="*/ 5257349 h 6857979"/>
              <a:gd name="connsiteX1858" fmla="*/ 1743262 w 7283450"/>
              <a:gd name="connsiteY1858" fmla="*/ 5256955 h 6857979"/>
              <a:gd name="connsiteX1859" fmla="*/ 1738811 w 7283450"/>
              <a:gd name="connsiteY1859" fmla="*/ 5256168 h 6857979"/>
              <a:gd name="connsiteX1860" fmla="*/ 1740429 w 7283450"/>
              <a:gd name="connsiteY1860" fmla="*/ 5254593 h 6857979"/>
              <a:gd name="connsiteX1861" fmla="*/ 1741239 w 7283450"/>
              <a:gd name="connsiteY1861" fmla="*/ 5253806 h 6857979"/>
              <a:gd name="connsiteX1862" fmla="*/ 1742453 w 7283450"/>
              <a:gd name="connsiteY1862" fmla="*/ 5253412 h 6857979"/>
              <a:gd name="connsiteX1863" fmla="*/ 1743262 w 7283450"/>
              <a:gd name="connsiteY1863" fmla="*/ 5253806 h 6857979"/>
              <a:gd name="connsiteX1864" fmla="*/ 1745690 w 7283450"/>
              <a:gd name="connsiteY1864" fmla="*/ 5255380 h 6857979"/>
              <a:gd name="connsiteX1865" fmla="*/ 1747309 w 7283450"/>
              <a:gd name="connsiteY1865" fmla="*/ 5255774 h 6857979"/>
              <a:gd name="connsiteX1866" fmla="*/ 1748523 w 7283450"/>
              <a:gd name="connsiteY1866" fmla="*/ 5256168 h 6857979"/>
              <a:gd name="connsiteX1867" fmla="*/ 1747309 w 7283450"/>
              <a:gd name="connsiteY1867" fmla="*/ 5257743 h 6857979"/>
              <a:gd name="connsiteX1868" fmla="*/ 1746499 w 7283450"/>
              <a:gd name="connsiteY1868" fmla="*/ 5259711 h 6857979"/>
              <a:gd name="connsiteX1869" fmla="*/ 1745690 w 7283450"/>
              <a:gd name="connsiteY1869" fmla="*/ 5262073 h 6857979"/>
              <a:gd name="connsiteX1870" fmla="*/ 1746096 w 7283450"/>
              <a:gd name="connsiteY1870" fmla="*/ 5264042 h 6857979"/>
              <a:gd name="connsiteX1871" fmla="*/ 1746499 w 7283450"/>
              <a:gd name="connsiteY1871" fmla="*/ 5266010 h 6857979"/>
              <a:gd name="connsiteX1872" fmla="*/ 1747714 w 7283450"/>
              <a:gd name="connsiteY1872" fmla="*/ 5267585 h 6857979"/>
              <a:gd name="connsiteX1873" fmla="*/ 1749737 w 7283450"/>
              <a:gd name="connsiteY1873" fmla="*/ 5268766 h 6857979"/>
              <a:gd name="connsiteX1874" fmla="*/ 1752164 w 7283450"/>
              <a:gd name="connsiteY1874" fmla="*/ 5269554 h 6857979"/>
              <a:gd name="connsiteX1875" fmla="*/ 1753783 w 7283450"/>
              <a:gd name="connsiteY1875" fmla="*/ 5271129 h 6857979"/>
              <a:gd name="connsiteX1876" fmla="*/ 1754188 w 7283450"/>
              <a:gd name="connsiteY1876" fmla="*/ 5272310 h 6857979"/>
              <a:gd name="connsiteX1877" fmla="*/ 1753379 w 7283450"/>
              <a:gd name="connsiteY1877" fmla="*/ 5272310 h 6857979"/>
              <a:gd name="connsiteX1878" fmla="*/ 1751761 w 7283450"/>
              <a:gd name="connsiteY1878" fmla="*/ 5271916 h 6857979"/>
              <a:gd name="connsiteX1879" fmla="*/ 1746499 w 7283450"/>
              <a:gd name="connsiteY1879" fmla="*/ 5270735 h 6857979"/>
              <a:gd name="connsiteX1880" fmla="*/ 1742453 w 7283450"/>
              <a:gd name="connsiteY1880" fmla="*/ 5269554 h 6857979"/>
              <a:gd name="connsiteX1881" fmla="*/ 1744071 w 7283450"/>
              <a:gd name="connsiteY1881" fmla="*/ 5275066 h 6857979"/>
              <a:gd name="connsiteX1882" fmla="*/ 1744476 w 7283450"/>
              <a:gd name="connsiteY1882" fmla="*/ 5279396 h 6857979"/>
              <a:gd name="connsiteX1883" fmla="*/ 1744071 w 7283450"/>
              <a:gd name="connsiteY1883" fmla="*/ 5283333 h 6857979"/>
              <a:gd name="connsiteX1884" fmla="*/ 1742453 w 7283450"/>
              <a:gd name="connsiteY1884" fmla="*/ 5289239 h 6857979"/>
              <a:gd name="connsiteX1885" fmla="*/ 1738811 w 7283450"/>
              <a:gd name="connsiteY1885" fmla="*/ 5288058 h 6857979"/>
              <a:gd name="connsiteX1886" fmla="*/ 1735978 w 7283450"/>
              <a:gd name="connsiteY1886" fmla="*/ 5285696 h 6857979"/>
              <a:gd name="connsiteX1887" fmla="*/ 1733146 w 7283450"/>
              <a:gd name="connsiteY1887" fmla="*/ 5284121 h 6857979"/>
              <a:gd name="connsiteX1888" fmla="*/ 1729504 w 7283450"/>
              <a:gd name="connsiteY1888" fmla="*/ 5282546 h 6857979"/>
              <a:gd name="connsiteX1889" fmla="*/ 1729504 w 7283450"/>
              <a:gd name="connsiteY1889" fmla="*/ 5285302 h 6857979"/>
              <a:gd name="connsiteX1890" fmla="*/ 1729099 w 7283450"/>
              <a:gd name="connsiteY1890" fmla="*/ 5288452 h 6857979"/>
              <a:gd name="connsiteX1891" fmla="*/ 1727481 w 7283450"/>
              <a:gd name="connsiteY1891" fmla="*/ 5290814 h 6857979"/>
              <a:gd name="connsiteX1892" fmla="*/ 1725457 w 7283450"/>
              <a:gd name="connsiteY1892" fmla="*/ 5293176 h 6857979"/>
              <a:gd name="connsiteX1893" fmla="*/ 1723029 w 7283450"/>
              <a:gd name="connsiteY1893" fmla="*/ 5295932 h 6857979"/>
              <a:gd name="connsiteX1894" fmla="*/ 1719792 w 7283450"/>
              <a:gd name="connsiteY1894" fmla="*/ 5298294 h 6857979"/>
              <a:gd name="connsiteX1895" fmla="*/ 1713318 w 7283450"/>
              <a:gd name="connsiteY1895" fmla="*/ 5302231 h 6857979"/>
              <a:gd name="connsiteX1896" fmla="*/ 1712913 w 7283450"/>
              <a:gd name="connsiteY1896" fmla="*/ 5300656 h 6857979"/>
              <a:gd name="connsiteX1897" fmla="*/ 1713318 w 7283450"/>
              <a:gd name="connsiteY1897" fmla="*/ 5299082 h 6857979"/>
              <a:gd name="connsiteX1898" fmla="*/ 1713723 w 7283450"/>
              <a:gd name="connsiteY1898" fmla="*/ 5297507 h 6857979"/>
              <a:gd name="connsiteX1899" fmla="*/ 1714532 w 7283450"/>
              <a:gd name="connsiteY1899" fmla="*/ 5295932 h 6857979"/>
              <a:gd name="connsiteX1900" fmla="*/ 1716555 w 7283450"/>
              <a:gd name="connsiteY1900" fmla="*/ 5293176 h 6857979"/>
              <a:gd name="connsiteX1901" fmla="*/ 1718578 w 7283450"/>
              <a:gd name="connsiteY1901" fmla="*/ 5290420 h 6857979"/>
              <a:gd name="connsiteX1902" fmla="*/ 1720197 w 7283450"/>
              <a:gd name="connsiteY1902" fmla="*/ 5287270 h 6857979"/>
              <a:gd name="connsiteX1903" fmla="*/ 1720601 w 7283450"/>
              <a:gd name="connsiteY1903" fmla="*/ 5285302 h 6857979"/>
              <a:gd name="connsiteX1904" fmla="*/ 1720601 w 7283450"/>
              <a:gd name="connsiteY1904" fmla="*/ 5283333 h 6857979"/>
              <a:gd name="connsiteX1905" fmla="*/ 1720601 w 7283450"/>
              <a:gd name="connsiteY1905" fmla="*/ 5281365 h 6857979"/>
              <a:gd name="connsiteX1906" fmla="*/ 1719792 w 7283450"/>
              <a:gd name="connsiteY1906" fmla="*/ 5279003 h 6857979"/>
              <a:gd name="connsiteX1907" fmla="*/ 1718578 w 7283450"/>
              <a:gd name="connsiteY1907" fmla="*/ 5275853 h 6857979"/>
              <a:gd name="connsiteX1908" fmla="*/ 1716959 w 7283450"/>
              <a:gd name="connsiteY1908" fmla="*/ 5272703 h 6857979"/>
              <a:gd name="connsiteX1909" fmla="*/ 1718983 w 7283450"/>
              <a:gd name="connsiteY1909" fmla="*/ 5273885 h 6857979"/>
              <a:gd name="connsiteX1910" fmla="*/ 1721006 w 7283450"/>
              <a:gd name="connsiteY1910" fmla="*/ 5274672 h 6857979"/>
              <a:gd name="connsiteX1911" fmla="*/ 1722220 w 7283450"/>
              <a:gd name="connsiteY1911" fmla="*/ 5275066 h 6857979"/>
              <a:gd name="connsiteX1912" fmla="*/ 1723839 w 7283450"/>
              <a:gd name="connsiteY1912" fmla="*/ 5274672 h 6857979"/>
              <a:gd name="connsiteX1913" fmla="*/ 1725053 w 7283450"/>
              <a:gd name="connsiteY1913" fmla="*/ 5273885 h 6857979"/>
              <a:gd name="connsiteX1914" fmla="*/ 1725862 w 7283450"/>
              <a:gd name="connsiteY1914" fmla="*/ 5273097 h 6857979"/>
              <a:gd name="connsiteX1915" fmla="*/ 1726267 w 7283450"/>
              <a:gd name="connsiteY1915" fmla="*/ 5271522 h 6857979"/>
              <a:gd name="connsiteX1916" fmla="*/ 1727076 w 7283450"/>
              <a:gd name="connsiteY1916" fmla="*/ 5269948 h 6857979"/>
              <a:gd name="connsiteX1917" fmla="*/ 1727481 w 7283450"/>
              <a:gd name="connsiteY1917" fmla="*/ 5266010 h 6857979"/>
              <a:gd name="connsiteX1918" fmla="*/ 1727885 w 7283450"/>
              <a:gd name="connsiteY1918" fmla="*/ 5261680 h 6857979"/>
              <a:gd name="connsiteX1919" fmla="*/ 1728694 w 7283450"/>
              <a:gd name="connsiteY1919" fmla="*/ 5256955 h 6857979"/>
              <a:gd name="connsiteX1920" fmla="*/ 1554163 w 7283450"/>
              <a:gd name="connsiteY1920" fmla="*/ 5232380 h 6857979"/>
              <a:gd name="connsiteX1921" fmla="*/ 1558925 w 7283450"/>
              <a:gd name="connsiteY1921" fmla="*/ 5233186 h 6857979"/>
              <a:gd name="connsiteX1922" fmla="*/ 1561703 w 7283450"/>
              <a:gd name="connsiteY1922" fmla="*/ 5233991 h 6857979"/>
              <a:gd name="connsiteX1923" fmla="*/ 1563688 w 7283450"/>
              <a:gd name="connsiteY1923" fmla="*/ 5235603 h 6857979"/>
              <a:gd name="connsiteX1924" fmla="*/ 1565275 w 7283450"/>
              <a:gd name="connsiteY1924" fmla="*/ 5237214 h 6857979"/>
              <a:gd name="connsiteX1925" fmla="*/ 1566466 w 7283450"/>
              <a:gd name="connsiteY1925" fmla="*/ 5239228 h 6857979"/>
              <a:gd name="connsiteX1926" fmla="*/ 1566863 w 7283450"/>
              <a:gd name="connsiteY1926" fmla="*/ 5242048 h 6857979"/>
              <a:gd name="connsiteX1927" fmla="*/ 1566466 w 7283450"/>
              <a:gd name="connsiteY1927" fmla="*/ 5246076 h 6857979"/>
              <a:gd name="connsiteX1928" fmla="*/ 1563291 w 7283450"/>
              <a:gd name="connsiteY1928" fmla="*/ 5244464 h 6857979"/>
              <a:gd name="connsiteX1929" fmla="*/ 1560116 w 7283450"/>
              <a:gd name="connsiteY1929" fmla="*/ 5242450 h 6857979"/>
              <a:gd name="connsiteX1930" fmla="*/ 1556941 w 7283450"/>
              <a:gd name="connsiteY1930" fmla="*/ 5240839 h 6857979"/>
              <a:gd name="connsiteX1931" fmla="*/ 1554163 w 7283450"/>
              <a:gd name="connsiteY1931" fmla="*/ 5239228 h 6857979"/>
              <a:gd name="connsiteX1932" fmla="*/ 1553766 w 7283450"/>
              <a:gd name="connsiteY1932" fmla="*/ 5240436 h 6857979"/>
              <a:gd name="connsiteX1933" fmla="*/ 1554163 w 7283450"/>
              <a:gd name="connsiteY1933" fmla="*/ 5241645 h 6857979"/>
              <a:gd name="connsiteX1934" fmla="*/ 1554560 w 7283450"/>
              <a:gd name="connsiteY1934" fmla="*/ 5242450 h 6857979"/>
              <a:gd name="connsiteX1935" fmla="*/ 1555353 w 7283450"/>
              <a:gd name="connsiteY1935" fmla="*/ 5243659 h 6857979"/>
              <a:gd name="connsiteX1936" fmla="*/ 1556941 w 7283450"/>
              <a:gd name="connsiteY1936" fmla="*/ 5244867 h 6857979"/>
              <a:gd name="connsiteX1937" fmla="*/ 1558925 w 7283450"/>
              <a:gd name="connsiteY1937" fmla="*/ 5245270 h 6857979"/>
              <a:gd name="connsiteX1938" fmla="*/ 1561307 w 7283450"/>
              <a:gd name="connsiteY1938" fmla="*/ 5246076 h 6857979"/>
              <a:gd name="connsiteX1939" fmla="*/ 1562894 w 7283450"/>
              <a:gd name="connsiteY1939" fmla="*/ 5247284 h 6857979"/>
              <a:gd name="connsiteX1940" fmla="*/ 1563291 w 7283450"/>
              <a:gd name="connsiteY1940" fmla="*/ 5248090 h 6857979"/>
              <a:gd name="connsiteX1941" fmla="*/ 1563688 w 7283450"/>
              <a:gd name="connsiteY1941" fmla="*/ 5249298 h 6857979"/>
              <a:gd name="connsiteX1942" fmla="*/ 1563688 w 7283450"/>
              <a:gd name="connsiteY1942" fmla="*/ 5250909 h 6857979"/>
              <a:gd name="connsiteX1943" fmla="*/ 1563291 w 7283450"/>
              <a:gd name="connsiteY1943" fmla="*/ 5252923 h 6857979"/>
              <a:gd name="connsiteX1944" fmla="*/ 1558528 w 7283450"/>
              <a:gd name="connsiteY1944" fmla="*/ 5255743 h 6857979"/>
              <a:gd name="connsiteX1945" fmla="*/ 1554957 w 7283450"/>
              <a:gd name="connsiteY1945" fmla="*/ 5257757 h 6857979"/>
              <a:gd name="connsiteX1946" fmla="*/ 1551385 w 7283450"/>
              <a:gd name="connsiteY1946" fmla="*/ 5258965 h 6857979"/>
              <a:gd name="connsiteX1947" fmla="*/ 1549003 w 7283450"/>
              <a:gd name="connsiteY1947" fmla="*/ 5259368 h 6857979"/>
              <a:gd name="connsiteX1948" fmla="*/ 1543844 w 7283450"/>
              <a:gd name="connsiteY1948" fmla="*/ 5259368 h 6857979"/>
              <a:gd name="connsiteX1949" fmla="*/ 1539876 w 7283450"/>
              <a:gd name="connsiteY1949" fmla="*/ 5258965 h 6857979"/>
              <a:gd name="connsiteX1950" fmla="*/ 1535113 w 7283450"/>
              <a:gd name="connsiteY1950" fmla="*/ 5259368 h 6857979"/>
              <a:gd name="connsiteX1951" fmla="*/ 1540273 w 7283450"/>
              <a:gd name="connsiteY1951" fmla="*/ 5253729 h 6857979"/>
              <a:gd name="connsiteX1952" fmla="*/ 1545432 w 7283450"/>
              <a:gd name="connsiteY1952" fmla="*/ 5246881 h 6857979"/>
              <a:gd name="connsiteX1953" fmla="*/ 1549400 w 7283450"/>
              <a:gd name="connsiteY1953" fmla="*/ 5239631 h 6857979"/>
              <a:gd name="connsiteX1954" fmla="*/ 2006393 w 7283450"/>
              <a:gd name="connsiteY1954" fmla="*/ 5230793 h 6857979"/>
              <a:gd name="connsiteX1955" fmla="*/ 2008050 w 7283450"/>
              <a:gd name="connsiteY1955" fmla="*/ 5231180 h 6857979"/>
              <a:gd name="connsiteX1956" fmla="*/ 2009706 w 7283450"/>
              <a:gd name="connsiteY1956" fmla="*/ 5231568 h 6857979"/>
              <a:gd name="connsiteX1957" fmla="*/ 2011363 w 7283450"/>
              <a:gd name="connsiteY1957" fmla="*/ 5232342 h 6857979"/>
              <a:gd name="connsiteX1958" fmla="*/ 2012605 w 7283450"/>
              <a:gd name="connsiteY1958" fmla="*/ 5233504 h 6857979"/>
              <a:gd name="connsiteX1959" fmla="*/ 2015918 w 7283450"/>
              <a:gd name="connsiteY1959" fmla="*/ 5236214 h 6857979"/>
              <a:gd name="connsiteX1960" fmla="*/ 2018403 w 7283450"/>
              <a:gd name="connsiteY1960" fmla="*/ 5239312 h 6857979"/>
              <a:gd name="connsiteX1961" fmla="*/ 2020060 w 7283450"/>
              <a:gd name="connsiteY1961" fmla="*/ 5242796 h 6857979"/>
              <a:gd name="connsiteX1962" fmla="*/ 2020888 w 7283450"/>
              <a:gd name="connsiteY1962" fmla="*/ 5247055 h 6857979"/>
              <a:gd name="connsiteX1963" fmla="*/ 2020888 w 7283450"/>
              <a:gd name="connsiteY1963" fmla="*/ 5250927 h 6857979"/>
              <a:gd name="connsiteX1964" fmla="*/ 2020474 w 7283450"/>
              <a:gd name="connsiteY1964" fmla="*/ 5252863 h 6857979"/>
              <a:gd name="connsiteX1965" fmla="*/ 2019645 w 7283450"/>
              <a:gd name="connsiteY1965" fmla="*/ 5254799 h 6857979"/>
              <a:gd name="connsiteX1966" fmla="*/ 2018817 w 7283450"/>
              <a:gd name="connsiteY1966" fmla="*/ 5256348 h 6857979"/>
              <a:gd name="connsiteX1967" fmla="*/ 2017575 w 7283450"/>
              <a:gd name="connsiteY1967" fmla="*/ 5257897 h 6857979"/>
              <a:gd name="connsiteX1968" fmla="*/ 2015918 w 7283450"/>
              <a:gd name="connsiteY1968" fmla="*/ 5259058 h 6857979"/>
              <a:gd name="connsiteX1969" fmla="*/ 2014262 w 7283450"/>
              <a:gd name="connsiteY1969" fmla="*/ 5260607 h 6857979"/>
              <a:gd name="connsiteX1970" fmla="*/ 2011363 w 7283450"/>
              <a:gd name="connsiteY1970" fmla="*/ 5261382 h 6857979"/>
              <a:gd name="connsiteX1971" fmla="*/ 2008879 w 7283450"/>
              <a:gd name="connsiteY1971" fmla="*/ 5262156 h 6857979"/>
              <a:gd name="connsiteX1972" fmla="*/ 2005979 w 7283450"/>
              <a:gd name="connsiteY1972" fmla="*/ 5262543 h 6857979"/>
              <a:gd name="connsiteX1973" fmla="*/ 2002252 w 7283450"/>
              <a:gd name="connsiteY1973" fmla="*/ 5262543 h 6857979"/>
              <a:gd name="connsiteX1974" fmla="*/ 2001009 w 7283450"/>
              <a:gd name="connsiteY1974" fmla="*/ 5260994 h 6857979"/>
              <a:gd name="connsiteX1975" fmla="*/ 2000181 w 7283450"/>
              <a:gd name="connsiteY1975" fmla="*/ 5258671 h 6857979"/>
              <a:gd name="connsiteX1976" fmla="*/ 1999768 w 7283450"/>
              <a:gd name="connsiteY1976" fmla="*/ 5254412 h 6857979"/>
              <a:gd name="connsiteX1977" fmla="*/ 1999768 w 7283450"/>
              <a:gd name="connsiteY1977" fmla="*/ 5249766 h 6857979"/>
              <a:gd name="connsiteX1978" fmla="*/ 1999353 w 7283450"/>
              <a:gd name="connsiteY1978" fmla="*/ 5247830 h 6857979"/>
              <a:gd name="connsiteX1979" fmla="*/ 1998939 w 7283450"/>
              <a:gd name="connsiteY1979" fmla="*/ 5246281 h 6857979"/>
              <a:gd name="connsiteX1980" fmla="*/ 1998111 w 7283450"/>
              <a:gd name="connsiteY1980" fmla="*/ 5245507 h 6857979"/>
              <a:gd name="connsiteX1981" fmla="*/ 1995626 w 7283450"/>
              <a:gd name="connsiteY1981" fmla="*/ 5243958 h 6857979"/>
              <a:gd name="connsiteX1982" fmla="*/ 1993556 w 7283450"/>
              <a:gd name="connsiteY1982" fmla="*/ 5242409 h 6857979"/>
              <a:gd name="connsiteX1983" fmla="*/ 1992727 w 7283450"/>
              <a:gd name="connsiteY1983" fmla="*/ 5242409 h 6857979"/>
              <a:gd name="connsiteX1984" fmla="*/ 1992313 w 7283450"/>
              <a:gd name="connsiteY1984" fmla="*/ 5242796 h 6857979"/>
              <a:gd name="connsiteX1985" fmla="*/ 1993556 w 7283450"/>
              <a:gd name="connsiteY1985" fmla="*/ 5239699 h 6857979"/>
              <a:gd name="connsiteX1986" fmla="*/ 1995212 w 7283450"/>
              <a:gd name="connsiteY1986" fmla="*/ 5237376 h 6857979"/>
              <a:gd name="connsiteX1987" fmla="*/ 1997282 w 7283450"/>
              <a:gd name="connsiteY1987" fmla="*/ 5235052 h 6857979"/>
              <a:gd name="connsiteX1988" fmla="*/ 1998939 w 7283450"/>
              <a:gd name="connsiteY1988" fmla="*/ 5233504 h 6857979"/>
              <a:gd name="connsiteX1989" fmla="*/ 2000595 w 7283450"/>
              <a:gd name="connsiteY1989" fmla="*/ 5232342 h 6857979"/>
              <a:gd name="connsiteX1990" fmla="*/ 2002252 w 7283450"/>
              <a:gd name="connsiteY1990" fmla="*/ 5231568 h 6857979"/>
              <a:gd name="connsiteX1991" fmla="*/ 2004323 w 7283450"/>
              <a:gd name="connsiteY1991" fmla="*/ 5231180 h 6857979"/>
              <a:gd name="connsiteX1992" fmla="*/ 5591969 w 7283450"/>
              <a:gd name="connsiteY1992" fmla="*/ 5227618 h 6857979"/>
              <a:gd name="connsiteX1993" fmla="*/ 5593556 w 7283450"/>
              <a:gd name="connsiteY1993" fmla="*/ 5227618 h 6857979"/>
              <a:gd name="connsiteX1994" fmla="*/ 5595144 w 7283450"/>
              <a:gd name="connsiteY1994" fmla="*/ 5227618 h 6857979"/>
              <a:gd name="connsiteX1995" fmla="*/ 5597128 w 7283450"/>
              <a:gd name="connsiteY1995" fmla="*/ 5228405 h 6857979"/>
              <a:gd name="connsiteX1996" fmla="*/ 5598716 w 7283450"/>
              <a:gd name="connsiteY1996" fmla="*/ 5229192 h 6857979"/>
              <a:gd name="connsiteX1997" fmla="*/ 5599113 w 7283450"/>
              <a:gd name="connsiteY1997" fmla="*/ 5233912 h 6857979"/>
              <a:gd name="connsiteX1998" fmla="*/ 5599113 w 7283450"/>
              <a:gd name="connsiteY1998" fmla="*/ 5238632 h 6857979"/>
              <a:gd name="connsiteX1999" fmla="*/ 5598716 w 7283450"/>
              <a:gd name="connsiteY1999" fmla="*/ 5242566 h 6857979"/>
              <a:gd name="connsiteX2000" fmla="*/ 5597922 w 7283450"/>
              <a:gd name="connsiteY2000" fmla="*/ 5246500 h 6857979"/>
              <a:gd name="connsiteX2001" fmla="*/ 5596731 w 7283450"/>
              <a:gd name="connsiteY2001" fmla="*/ 5249647 h 6857979"/>
              <a:gd name="connsiteX2002" fmla="*/ 5595144 w 7283450"/>
              <a:gd name="connsiteY2002" fmla="*/ 5253187 h 6857979"/>
              <a:gd name="connsiteX2003" fmla="*/ 5592366 w 7283450"/>
              <a:gd name="connsiteY2003" fmla="*/ 5258694 h 6857979"/>
              <a:gd name="connsiteX2004" fmla="*/ 5586413 w 7283450"/>
              <a:gd name="connsiteY2004" fmla="*/ 5257120 h 6857979"/>
              <a:gd name="connsiteX2005" fmla="*/ 5582841 w 7283450"/>
              <a:gd name="connsiteY2005" fmla="*/ 5257120 h 6857979"/>
              <a:gd name="connsiteX2006" fmla="*/ 5581253 w 7283450"/>
              <a:gd name="connsiteY2006" fmla="*/ 5257120 h 6857979"/>
              <a:gd name="connsiteX2007" fmla="*/ 5580459 w 7283450"/>
              <a:gd name="connsiteY2007" fmla="*/ 5257514 h 6857979"/>
              <a:gd name="connsiteX2008" fmla="*/ 5579666 w 7283450"/>
              <a:gd name="connsiteY2008" fmla="*/ 5258301 h 6857979"/>
              <a:gd name="connsiteX2009" fmla="*/ 5579269 w 7283450"/>
              <a:gd name="connsiteY2009" fmla="*/ 5259087 h 6857979"/>
              <a:gd name="connsiteX2010" fmla="*/ 5578872 w 7283450"/>
              <a:gd name="connsiteY2010" fmla="*/ 5261447 h 6857979"/>
              <a:gd name="connsiteX2011" fmla="*/ 5578078 w 7283450"/>
              <a:gd name="connsiteY2011" fmla="*/ 5264201 h 6857979"/>
              <a:gd name="connsiteX2012" fmla="*/ 5577681 w 7283450"/>
              <a:gd name="connsiteY2012" fmla="*/ 5267741 h 6857979"/>
              <a:gd name="connsiteX2013" fmla="*/ 5576490 w 7283450"/>
              <a:gd name="connsiteY2013" fmla="*/ 5272068 h 6857979"/>
              <a:gd name="connsiteX2014" fmla="*/ 5575300 w 7283450"/>
              <a:gd name="connsiteY2014" fmla="*/ 5270888 h 6857979"/>
              <a:gd name="connsiteX2015" fmla="*/ 5574506 w 7283450"/>
              <a:gd name="connsiteY2015" fmla="*/ 5269708 h 6857979"/>
              <a:gd name="connsiteX2016" fmla="*/ 5572919 w 7283450"/>
              <a:gd name="connsiteY2016" fmla="*/ 5266561 h 6857979"/>
              <a:gd name="connsiteX2017" fmla="*/ 5572125 w 7283450"/>
              <a:gd name="connsiteY2017" fmla="*/ 5263021 h 6857979"/>
              <a:gd name="connsiteX2018" fmla="*/ 5572125 w 7283450"/>
              <a:gd name="connsiteY2018" fmla="*/ 5259087 h 6857979"/>
              <a:gd name="connsiteX2019" fmla="*/ 5572125 w 7283450"/>
              <a:gd name="connsiteY2019" fmla="*/ 5255154 h 6857979"/>
              <a:gd name="connsiteX2020" fmla="*/ 5572919 w 7283450"/>
              <a:gd name="connsiteY2020" fmla="*/ 5250433 h 6857979"/>
              <a:gd name="connsiteX2021" fmla="*/ 5574109 w 7283450"/>
              <a:gd name="connsiteY2021" fmla="*/ 5246500 h 6857979"/>
              <a:gd name="connsiteX2022" fmla="*/ 5575697 w 7283450"/>
              <a:gd name="connsiteY2022" fmla="*/ 5242173 h 6857979"/>
              <a:gd name="connsiteX2023" fmla="*/ 5577681 w 7283450"/>
              <a:gd name="connsiteY2023" fmla="*/ 5238632 h 6857979"/>
              <a:gd name="connsiteX2024" fmla="*/ 5580459 w 7283450"/>
              <a:gd name="connsiteY2024" fmla="*/ 5235092 h 6857979"/>
              <a:gd name="connsiteX2025" fmla="*/ 5582841 w 7283450"/>
              <a:gd name="connsiteY2025" fmla="*/ 5231945 h 6857979"/>
              <a:gd name="connsiteX2026" fmla="*/ 5585619 w 7283450"/>
              <a:gd name="connsiteY2026" fmla="*/ 5229585 h 6857979"/>
              <a:gd name="connsiteX2027" fmla="*/ 5589191 w 7283450"/>
              <a:gd name="connsiteY2027" fmla="*/ 5228012 h 6857979"/>
              <a:gd name="connsiteX2028" fmla="*/ 1985963 w 7283450"/>
              <a:gd name="connsiteY2028" fmla="*/ 5153005 h 6857979"/>
              <a:gd name="connsiteX2029" fmla="*/ 1985165 w 7283450"/>
              <a:gd name="connsiteY2029" fmla="*/ 5160546 h 6857979"/>
              <a:gd name="connsiteX2030" fmla="*/ 1983969 w 7283450"/>
              <a:gd name="connsiteY2030" fmla="*/ 5167690 h 6857979"/>
              <a:gd name="connsiteX2031" fmla="*/ 1982371 w 7283450"/>
              <a:gd name="connsiteY2031" fmla="*/ 5174436 h 6857979"/>
              <a:gd name="connsiteX2032" fmla="*/ 1980376 w 7283450"/>
              <a:gd name="connsiteY2032" fmla="*/ 5181183 h 6857979"/>
              <a:gd name="connsiteX2033" fmla="*/ 1975987 w 7283450"/>
              <a:gd name="connsiteY2033" fmla="*/ 5192296 h 6857979"/>
              <a:gd name="connsiteX2034" fmla="*/ 1973593 w 7283450"/>
              <a:gd name="connsiteY2034" fmla="*/ 5199836 h 6857979"/>
              <a:gd name="connsiteX2035" fmla="*/ 1970400 w 7283450"/>
              <a:gd name="connsiteY2035" fmla="*/ 5209361 h 6857979"/>
              <a:gd name="connsiteX2036" fmla="*/ 1968804 w 7283450"/>
              <a:gd name="connsiteY2036" fmla="*/ 5214124 h 6857979"/>
              <a:gd name="connsiteX2037" fmla="*/ 1968006 w 7283450"/>
              <a:gd name="connsiteY2037" fmla="*/ 5219283 h 6857979"/>
              <a:gd name="connsiteX2038" fmla="*/ 1967208 w 7283450"/>
              <a:gd name="connsiteY2038" fmla="*/ 5223649 h 6857979"/>
              <a:gd name="connsiteX2039" fmla="*/ 1967607 w 7283450"/>
              <a:gd name="connsiteY2039" fmla="*/ 5228808 h 6857979"/>
              <a:gd name="connsiteX2040" fmla="*/ 1968406 w 7283450"/>
              <a:gd name="connsiteY2040" fmla="*/ 5233968 h 6857979"/>
              <a:gd name="connsiteX2041" fmla="*/ 1970400 w 7283450"/>
              <a:gd name="connsiteY2041" fmla="*/ 5239921 h 6857979"/>
              <a:gd name="connsiteX2042" fmla="*/ 1968804 w 7283450"/>
              <a:gd name="connsiteY2042" fmla="*/ 5239921 h 6857979"/>
              <a:gd name="connsiteX2043" fmla="*/ 1967607 w 7283450"/>
              <a:gd name="connsiteY2043" fmla="*/ 5240715 h 6857979"/>
              <a:gd name="connsiteX2044" fmla="*/ 1966809 w 7283450"/>
              <a:gd name="connsiteY2044" fmla="*/ 5241111 h 6857979"/>
              <a:gd name="connsiteX2045" fmla="*/ 1966011 w 7283450"/>
              <a:gd name="connsiteY2045" fmla="*/ 5242302 h 6857979"/>
              <a:gd name="connsiteX2046" fmla="*/ 1964813 w 7283450"/>
              <a:gd name="connsiteY2046" fmla="*/ 5244683 h 6857979"/>
              <a:gd name="connsiteX2047" fmla="*/ 1964016 w 7283450"/>
              <a:gd name="connsiteY2047" fmla="*/ 5246668 h 6857979"/>
              <a:gd name="connsiteX2048" fmla="*/ 1963217 w 7283450"/>
              <a:gd name="connsiteY2048" fmla="*/ 5248255 h 6857979"/>
              <a:gd name="connsiteX2049" fmla="*/ 1962818 w 7283450"/>
              <a:gd name="connsiteY2049" fmla="*/ 5249049 h 6857979"/>
              <a:gd name="connsiteX2050" fmla="*/ 1962020 w 7283450"/>
              <a:gd name="connsiteY2050" fmla="*/ 5249049 h 6857979"/>
              <a:gd name="connsiteX2051" fmla="*/ 1960823 w 7283450"/>
              <a:gd name="connsiteY2051" fmla="*/ 5249049 h 6857979"/>
              <a:gd name="connsiteX2052" fmla="*/ 1960025 w 7283450"/>
              <a:gd name="connsiteY2052" fmla="*/ 5248652 h 6857979"/>
              <a:gd name="connsiteX2053" fmla="*/ 1957631 w 7283450"/>
              <a:gd name="connsiteY2053" fmla="*/ 5246668 h 6857979"/>
              <a:gd name="connsiteX2054" fmla="*/ 1957631 w 7283450"/>
              <a:gd name="connsiteY2054" fmla="*/ 5249843 h 6857979"/>
              <a:gd name="connsiteX2055" fmla="*/ 1957233 w 7283450"/>
              <a:gd name="connsiteY2055" fmla="*/ 5254605 h 6857979"/>
              <a:gd name="connsiteX2056" fmla="*/ 1955635 w 7283450"/>
              <a:gd name="connsiteY2056" fmla="*/ 5259765 h 6857979"/>
              <a:gd name="connsiteX2057" fmla="*/ 1954039 w 7283450"/>
              <a:gd name="connsiteY2057" fmla="*/ 5265718 h 6857979"/>
              <a:gd name="connsiteX2058" fmla="*/ 1951246 w 7283450"/>
              <a:gd name="connsiteY2058" fmla="*/ 5272068 h 6857979"/>
              <a:gd name="connsiteX2059" fmla="*/ 1948453 w 7283450"/>
              <a:gd name="connsiteY2059" fmla="*/ 5278418 h 6857979"/>
              <a:gd name="connsiteX2060" fmla="*/ 1945260 w 7283450"/>
              <a:gd name="connsiteY2060" fmla="*/ 5284371 h 6857979"/>
              <a:gd name="connsiteX2061" fmla="*/ 1941670 w 7283450"/>
              <a:gd name="connsiteY2061" fmla="*/ 5289927 h 6857979"/>
              <a:gd name="connsiteX2062" fmla="*/ 1943664 w 7283450"/>
              <a:gd name="connsiteY2062" fmla="*/ 5289133 h 6857979"/>
              <a:gd name="connsiteX2063" fmla="*/ 1945260 w 7283450"/>
              <a:gd name="connsiteY2063" fmla="*/ 5289133 h 6857979"/>
              <a:gd name="connsiteX2064" fmla="*/ 1945659 w 7283450"/>
              <a:gd name="connsiteY2064" fmla="*/ 5289927 h 6857979"/>
              <a:gd name="connsiteX2065" fmla="*/ 1945659 w 7283450"/>
              <a:gd name="connsiteY2065" fmla="*/ 5291118 h 6857979"/>
              <a:gd name="connsiteX2066" fmla="*/ 1943664 w 7283450"/>
              <a:gd name="connsiteY2066" fmla="*/ 5294690 h 6857979"/>
              <a:gd name="connsiteX2067" fmla="*/ 1940472 w 7283450"/>
              <a:gd name="connsiteY2067" fmla="*/ 5299849 h 6857979"/>
              <a:gd name="connsiteX2068" fmla="*/ 1933289 w 7283450"/>
              <a:gd name="connsiteY2068" fmla="*/ 5310565 h 6857979"/>
              <a:gd name="connsiteX2069" fmla="*/ 1929299 w 7283450"/>
              <a:gd name="connsiteY2069" fmla="*/ 5316915 h 6857979"/>
              <a:gd name="connsiteX2070" fmla="*/ 1927703 w 7283450"/>
              <a:gd name="connsiteY2070" fmla="*/ 5322074 h 6857979"/>
              <a:gd name="connsiteX2071" fmla="*/ 1926106 w 7283450"/>
              <a:gd name="connsiteY2071" fmla="*/ 5326043 h 6857979"/>
              <a:gd name="connsiteX2072" fmla="*/ 1924909 w 7283450"/>
              <a:gd name="connsiteY2072" fmla="*/ 5332790 h 6857979"/>
              <a:gd name="connsiteX2073" fmla="*/ 1924111 w 7283450"/>
              <a:gd name="connsiteY2073" fmla="*/ 5335171 h 6857979"/>
              <a:gd name="connsiteX2074" fmla="*/ 1922914 w 7283450"/>
              <a:gd name="connsiteY2074" fmla="*/ 5337155 h 6857979"/>
              <a:gd name="connsiteX2075" fmla="*/ 1921717 w 7283450"/>
              <a:gd name="connsiteY2075" fmla="*/ 5338346 h 6857979"/>
              <a:gd name="connsiteX2076" fmla="*/ 1920520 w 7283450"/>
              <a:gd name="connsiteY2076" fmla="*/ 5339140 h 6857979"/>
              <a:gd name="connsiteX2077" fmla="*/ 1916530 w 7283450"/>
              <a:gd name="connsiteY2077" fmla="*/ 5340330 h 6857979"/>
              <a:gd name="connsiteX2078" fmla="*/ 1916530 w 7283450"/>
              <a:gd name="connsiteY2078" fmla="*/ 5330408 h 6857979"/>
              <a:gd name="connsiteX2079" fmla="*/ 1915332 w 7283450"/>
              <a:gd name="connsiteY2079" fmla="*/ 5320090 h 6857979"/>
              <a:gd name="connsiteX2080" fmla="*/ 1914534 w 7283450"/>
              <a:gd name="connsiteY2080" fmla="*/ 5310168 h 6857979"/>
              <a:gd name="connsiteX2081" fmla="*/ 1913337 w 7283450"/>
              <a:gd name="connsiteY2081" fmla="*/ 5300643 h 6857979"/>
              <a:gd name="connsiteX2082" fmla="*/ 1912939 w 7283450"/>
              <a:gd name="connsiteY2082" fmla="*/ 5291515 h 6857979"/>
              <a:gd name="connsiteX2083" fmla="*/ 1913337 w 7283450"/>
              <a:gd name="connsiteY2083" fmla="*/ 5287149 h 6857979"/>
              <a:gd name="connsiteX2084" fmla="*/ 1913736 w 7283450"/>
              <a:gd name="connsiteY2084" fmla="*/ 5282386 h 6857979"/>
              <a:gd name="connsiteX2085" fmla="*/ 1914534 w 7283450"/>
              <a:gd name="connsiteY2085" fmla="*/ 5278418 h 6857979"/>
              <a:gd name="connsiteX2086" fmla="*/ 1915731 w 7283450"/>
              <a:gd name="connsiteY2086" fmla="*/ 5274052 h 6857979"/>
              <a:gd name="connsiteX2087" fmla="*/ 1917327 w 7283450"/>
              <a:gd name="connsiteY2087" fmla="*/ 5270480 h 6857979"/>
              <a:gd name="connsiteX2088" fmla="*/ 1920121 w 7283450"/>
              <a:gd name="connsiteY2088" fmla="*/ 5266511 h 6857979"/>
              <a:gd name="connsiteX2089" fmla="*/ 1921318 w 7283450"/>
              <a:gd name="connsiteY2089" fmla="*/ 5265321 h 6857979"/>
              <a:gd name="connsiteX2090" fmla="*/ 1922914 w 7283450"/>
              <a:gd name="connsiteY2090" fmla="*/ 5264527 h 6857979"/>
              <a:gd name="connsiteX2091" fmla="*/ 1926106 w 7283450"/>
              <a:gd name="connsiteY2091" fmla="*/ 5263336 h 6857979"/>
              <a:gd name="connsiteX2092" fmla="*/ 1930097 w 7283450"/>
              <a:gd name="connsiteY2092" fmla="*/ 5262146 h 6857979"/>
              <a:gd name="connsiteX2093" fmla="*/ 1931294 w 7283450"/>
              <a:gd name="connsiteY2093" fmla="*/ 5261352 h 6857979"/>
              <a:gd name="connsiteX2094" fmla="*/ 1932491 w 7283450"/>
              <a:gd name="connsiteY2094" fmla="*/ 5259765 h 6857979"/>
              <a:gd name="connsiteX2095" fmla="*/ 1932890 w 7283450"/>
              <a:gd name="connsiteY2095" fmla="*/ 5258574 h 6857979"/>
              <a:gd name="connsiteX2096" fmla="*/ 1933289 w 7283450"/>
              <a:gd name="connsiteY2096" fmla="*/ 5256986 h 6857979"/>
              <a:gd name="connsiteX2097" fmla="*/ 1933689 w 7283450"/>
              <a:gd name="connsiteY2097" fmla="*/ 5253415 h 6857979"/>
              <a:gd name="connsiteX2098" fmla="*/ 1933689 w 7283450"/>
              <a:gd name="connsiteY2098" fmla="*/ 5249446 h 6857979"/>
              <a:gd name="connsiteX2099" fmla="*/ 1934087 w 7283450"/>
              <a:gd name="connsiteY2099" fmla="*/ 5245477 h 6857979"/>
              <a:gd name="connsiteX2100" fmla="*/ 1934087 w 7283450"/>
              <a:gd name="connsiteY2100" fmla="*/ 5243493 h 6857979"/>
              <a:gd name="connsiteX2101" fmla="*/ 1934885 w 7283450"/>
              <a:gd name="connsiteY2101" fmla="*/ 5241905 h 6857979"/>
              <a:gd name="connsiteX2102" fmla="*/ 1936082 w 7283450"/>
              <a:gd name="connsiteY2102" fmla="*/ 5240715 h 6857979"/>
              <a:gd name="connsiteX2103" fmla="*/ 1936880 w 7283450"/>
              <a:gd name="connsiteY2103" fmla="*/ 5239921 h 6857979"/>
              <a:gd name="connsiteX2104" fmla="*/ 1938477 w 7283450"/>
              <a:gd name="connsiteY2104" fmla="*/ 5239127 h 6857979"/>
              <a:gd name="connsiteX2105" fmla="*/ 1940073 w 7283450"/>
              <a:gd name="connsiteY2105" fmla="*/ 5238730 h 6857979"/>
              <a:gd name="connsiteX2106" fmla="*/ 1942068 w 7283450"/>
              <a:gd name="connsiteY2106" fmla="*/ 5239127 h 6857979"/>
              <a:gd name="connsiteX2107" fmla="*/ 1945260 w 7283450"/>
              <a:gd name="connsiteY2107" fmla="*/ 5239921 h 6857979"/>
              <a:gd name="connsiteX2108" fmla="*/ 1944462 w 7283450"/>
              <a:gd name="connsiteY2108" fmla="*/ 5237540 h 6857979"/>
              <a:gd name="connsiteX2109" fmla="*/ 1943664 w 7283450"/>
              <a:gd name="connsiteY2109" fmla="*/ 5234761 h 6857979"/>
              <a:gd name="connsiteX2110" fmla="*/ 1943266 w 7283450"/>
              <a:gd name="connsiteY2110" fmla="*/ 5231983 h 6857979"/>
              <a:gd name="connsiteX2111" fmla="*/ 1943664 w 7283450"/>
              <a:gd name="connsiteY2111" fmla="*/ 5229205 h 6857979"/>
              <a:gd name="connsiteX2112" fmla="*/ 1944861 w 7283450"/>
              <a:gd name="connsiteY2112" fmla="*/ 5226030 h 6857979"/>
              <a:gd name="connsiteX2113" fmla="*/ 1946058 w 7283450"/>
              <a:gd name="connsiteY2113" fmla="*/ 5223252 h 6857979"/>
              <a:gd name="connsiteX2114" fmla="*/ 1947656 w 7283450"/>
              <a:gd name="connsiteY2114" fmla="*/ 5220474 h 6857979"/>
              <a:gd name="connsiteX2115" fmla="*/ 1949251 w 7283450"/>
              <a:gd name="connsiteY2115" fmla="*/ 5217299 h 6857979"/>
              <a:gd name="connsiteX2116" fmla="*/ 1950847 w 7283450"/>
              <a:gd name="connsiteY2116" fmla="*/ 5214918 h 6857979"/>
              <a:gd name="connsiteX2117" fmla="*/ 1953241 w 7283450"/>
              <a:gd name="connsiteY2117" fmla="*/ 5212536 h 6857979"/>
              <a:gd name="connsiteX2118" fmla="*/ 1955635 w 7283450"/>
              <a:gd name="connsiteY2118" fmla="*/ 5210949 h 6857979"/>
              <a:gd name="connsiteX2119" fmla="*/ 1957631 w 7283450"/>
              <a:gd name="connsiteY2119" fmla="*/ 5209361 h 6857979"/>
              <a:gd name="connsiteX2120" fmla="*/ 1960025 w 7283450"/>
              <a:gd name="connsiteY2120" fmla="*/ 5208568 h 6857979"/>
              <a:gd name="connsiteX2121" fmla="*/ 1962818 w 7283450"/>
              <a:gd name="connsiteY2121" fmla="*/ 5208171 h 6857979"/>
              <a:gd name="connsiteX2122" fmla="*/ 1964813 w 7283450"/>
              <a:gd name="connsiteY2122" fmla="*/ 5208568 h 6857979"/>
              <a:gd name="connsiteX2123" fmla="*/ 1967208 w 7283450"/>
              <a:gd name="connsiteY2123" fmla="*/ 5210155 h 6857979"/>
              <a:gd name="connsiteX2124" fmla="*/ 1967208 w 7283450"/>
              <a:gd name="connsiteY2124" fmla="*/ 5208171 h 6857979"/>
              <a:gd name="connsiteX2125" fmla="*/ 1966809 w 7283450"/>
              <a:gd name="connsiteY2125" fmla="*/ 5206980 h 6857979"/>
              <a:gd name="connsiteX2126" fmla="*/ 1966410 w 7283450"/>
              <a:gd name="connsiteY2126" fmla="*/ 5206186 h 6857979"/>
              <a:gd name="connsiteX2127" fmla="*/ 1965612 w 7283450"/>
              <a:gd name="connsiteY2127" fmla="*/ 5205393 h 6857979"/>
              <a:gd name="connsiteX2128" fmla="*/ 1964016 w 7283450"/>
              <a:gd name="connsiteY2128" fmla="*/ 5204599 h 6857979"/>
              <a:gd name="connsiteX2129" fmla="*/ 1962020 w 7283450"/>
              <a:gd name="connsiteY2129" fmla="*/ 5203805 h 6857979"/>
              <a:gd name="connsiteX2130" fmla="*/ 1959626 w 7283450"/>
              <a:gd name="connsiteY2130" fmla="*/ 5203011 h 6857979"/>
              <a:gd name="connsiteX2131" fmla="*/ 1958030 w 7283450"/>
              <a:gd name="connsiteY2131" fmla="*/ 5201821 h 6857979"/>
              <a:gd name="connsiteX2132" fmla="*/ 1957631 w 7283450"/>
              <a:gd name="connsiteY2132" fmla="*/ 5200630 h 6857979"/>
              <a:gd name="connsiteX2133" fmla="*/ 1957233 w 7283450"/>
              <a:gd name="connsiteY2133" fmla="*/ 5199440 h 6857979"/>
              <a:gd name="connsiteX2134" fmla="*/ 1957233 w 7283450"/>
              <a:gd name="connsiteY2134" fmla="*/ 5198249 h 6857979"/>
              <a:gd name="connsiteX2135" fmla="*/ 1957631 w 7283450"/>
              <a:gd name="connsiteY2135" fmla="*/ 5196265 h 6857979"/>
              <a:gd name="connsiteX2136" fmla="*/ 1960025 w 7283450"/>
              <a:gd name="connsiteY2136" fmla="*/ 5197058 h 6857979"/>
              <a:gd name="connsiteX2137" fmla="*/ 1962020 w 7283450"/>
              <a:gd name="connsiteY2137" fmla="*/ 5196661 h 6857979"/>
              <a:gd name="connsiteX2138" fmla="*/ 1963217 w 7283450"/>
              <a:gd name="connsiteY2138" fmla="*/ 5195868 h 6857979"/>
              <a:gd name="connsiteX2139" fmla="*/ 1964016 w 7283450"/>
              <a:gd name="connsiteY2139" fmla="*/ 5194677 h 6857979"/>
              <a:gd name="connsiteX2140" fmla="*/ 1964813 w 7283450"/>
              <a:gd name="connsiteY2140" fmla="*/ 5192296 h 6857979"/>
              <a:gd name="connsiteX2141" fmla="*/ 1964813 w 7283450"/>
              <a:gd name="connsiteY2141" fmla="*/ 5190311 h 6857979"/>
              <a:gd name="connsiteX2142" fmla="*/ 1964813 w 7283450"/>
              <a:gd name="connsiteY2142" fmla="*/ 5184755 h 6857979"/>
              <a:gd name="connsiteX2143" fmla="*/ 1964414 w 7283450"/>
              <a:gd name="connsiteY2143" fmla="*/ 5178008 h 6857979"/>
              <a:gd name="connsiteX2144" fmla="*/ 1964414 w 7283450"/>
              <a:gd name="connsiteY2144" fmla="*/ 5171261 h 6857979"/>
              <a:gd name="connsiteX2145" fmla="*/ 1964414 w 7283450"/>
              <a:gd name="connsiteY2145" fmla="*/ 5168086 h 6857979"/>
              <a:gd name="connsiteX2146" fmla="*/ 1965212 w 7283450"/>
              <a:gd name="connsiteY2146" fmla="*/ 5164515 h 6857979"/>
              <a:gd name="connsiteX2147" fmla="*/ 1966011 w 7283450"/>
              <a:gd name="connsiteY2147" fmla="*/ 5162133 h 6857979"/>
              <a:gd name="connsiteX2148" fmla="*/ 1967208 w 7283450"/>
              <a:gd name="connsiteY2148" fmla="*/ 5159752 h 6857979"/>
              <a:gd name="connsiteX2149" fmla="*/ 1967208 w 7283450"/>
              <a:gd name="connsiteY2149" fmla="*/ 5160149 h 6857979"/>
              <a:gd name="connsiteX2150" fmla="*/ 1967607 w 7283450"/>
              <a:gd name="connsiteY2150" fmla="*/ 5160149 h 6857979"/>
              <a:gd name="connsiteX2151" fmla="*/ 1969602 w 7283450"/>
              <a:gd name="connsiteY2151" fmla="*/ 5160149 h 6857979"/>
              <a:gd name="connsiteX2152" fmla="*/ 1972794 w 7283450"/>
              <a:gd name="connsiteY2152" fmla="*/ 5159752 h 6857979"/>
              <a:gd name="connsiteX2153" fmla="*/ 1975987 w 7283450"/>
              <a:gd name="connsiteY2153" fmla="*/ 5158561 h 6857979"/>
              <a:gd name="connsiteX2154" fmla="*/ 1979977 w 7283450"/>
              <a:gd name="connsiteY2154" fmla="*/ 5157768 h 6857979"/>
              <a:gd name="connsiteX2155" fmla="*/ 1982770 w 7283450"/>
              <a:gd name="connsiteY2155" fmla="*/ 5156180 h 6857979"/>
              <a:gd name="connsiteX2156" fmla="*/ 1985165 w 7283450"/>
              <a:gd name="connsiteY2156" fmla="*/ 5154593 h 6857979"/>
              <a:gd name="connsiteX2157" fmla="*/ 1985564 w 7283450"/>
              <a:gd name="connsiteY2157" fmla="*/ 5153799 h 6857979"/>
              <a:gd name="connsiteX2158" fmla="*/ 5604843 w 7283450"/>
              <a:gd name="connsiteY2158" fmla="*/ 5141893 h 6857979"/>
              <a:gd name="connsiteX2159" fmla="*/ 5607166 w 7283450"/>
              <a:gd name="connsiteY2159" fmla="*/ 5142301 h 6857979"/>
              <a:gd name="connsiteX2160" fmla="*/ 5608715 w 7283450"/>
              <a:gd name="connsiteY2160" fmla="*/ 5142710 h 6857979"/>
              <a:gd name="connsiteX2161" fmla="*/ 5610264 w 7283450"/>
              <a:gd name="connsiteY2161" fmla="*/ 5143934 h 6857979"/>
              <a:gd name="connsiteX2162" fmla="*/ 5611426 w 7283450"/>
              <a:gd name="connsiteY2162" fmla="*/ 5145567 h 6857979"/>
              <a:gd name="connsiteX2163" fmla="*/ 5611813 w 7283450"/>
              <a:gd name="connsiteY2163" fmla="*/ 5147608 h 6857979"/>
              <a:gd name="connsiteX2164" fmla="*/ 5611813 w 7283450"/>
              <a:gd name="connsiteY2164" fmla="*/ 5149650 h 6857979"/>
              <a:gd name="connsiteX2165" fmla="*/ 5610651 w 7283450"/>
              <a:gd name="connsiteY2165" fmla="*/ 5151691 h 6857979"/>
              <a:gd name="connsiteX2166" fmla="*/ 5608715 w 7283450"/>
              <a:gd name="connsiteY2166" fmla="*/ 5153324 h 6857979"/>
              <a:gd name="connsiteX2167" fmla="*/ 5605618 w 7283450"/>
              <a:gd name="connsiteY2167" fmla="*/ 5154957 h 6857979"/>
              <a:gd name="connsiteX2168" fmla="*/ 5601358 w 7283450"/>
              <a:gd name="connsiteY2168" fmla="*/ 5155773 h 6857979"/>
              <a:gd name="connsiteX2169" fmla="*/ 5595938 w 7283450"/>
              <a:gd name="connsiteY2169" fmla="*/ 5156181 h 6857979"/>
              <a:gd name="connsiteX2170" fmla="*/ 5597099 w 7283450"/>
              <a:gd name="connsiteY2170" fmla="*/ 5151283 h 6857979"/>
              <a:gd name="connsiteX2171" fmla="*/ 5598648 w 7283450"/>
              <a:gd name="connsiteY2171" fmla="*/ 5146792 h 6857979"/>
              <a:gd name="connsiteX2172" fmla="*/ 5600584 w 7283450"/>
              <a:gd name="connsiteY2172" fmla="*/ 5144343 h 6857979"/>
              <a:gd name="connsiteX2173" fmla="*/ 5602520 w 7283450"/>
              <a:gd name="connsiteY2173" fmla="*/ 5142710 h 6857979"/>
              <a:gd name="connsiteX2174" fmla="*/ 2933615 w 7283450"/>
              <a:gd name="connsiteY2174" fmla="*/ 5129193 h 6857979"/>
              <a:gd name="connsiteX2175" fmla="*/ 2936593 w 7283450"/>
              <a:gd name="connsiteY2175" fmla="*/ 5129193 h 6857979"/>
              <a:gd name="connsiteX2176" fmla="*/ 2939143 w 7283450"/>
              <a:gd name="connsiteY2176" fmla="*/ 5129597 h 6857979"/>
              <a:gd name="connsiteX2177" fmla="*/ 2941269 w 7283450"/>
              <a:gd name="connsiteY2177" fmla="*/ 5130000 h 6857979"/>
              <a:gd name="connsiteX2178" fmla="*/ 2943396 w 7283450"/>
              <a:gd name="connsiteY2178" fmla="*/ 5130808 h 6857979"/>
              <a:gd name="connsiteX2179" fmla="*/ 2945948 w 7283450"/>
              <a:gd name="connsiteY2179" fmla="*/ 5132019 h 6857979"/>
              <a:gd name="connsiteX2180" fmla="*/ 2947648 w 7283450"/>
              <a:gd name="connsiteY2180" fmla="*/ 5133633 h 6857979"/>
              <a:gd name="connsiteX2181" fmla="*/ 2948924 w 7283450"/>
              <a:gd name="connsiteY2181" fmla="*/ 5134844 h 6857979"/>
              <a:gd name="connsiteX2182" fmla="*/ 2950199 w 7283450"/>
              <a:gd name="connsiteY2182" fmla="*/ 5136458 h 6857979"/>
              <a:gd name="connsiteX2183" fmla="*/ 2951050 w 7283450"/>
              <a:gd name="connsiteY2183" fmla="*/ 5138073 h 6857979"/>
              <a:gd name="connsiteX2184" fmla="*/ 2951900 w 7283450"/>
              <a:gd name="connsiteY2184" fmla="*/ 5139687 h 6857979"/>
              <a:gd name="connsiteX2185" fmla="*/ 2952326 w 7283450"/>
              <a:gd name="connsiteY2185" fmla="*/ 5142109 h 6857979"/>
              <a:gd name="connsiteX2186" fmla="*/ 2952751 w 7283450"/>
              <a:gd name="connsiteY2186" fmla="*/ 5144127 h 6857979"/>
              <a:gd name="connsiteX2187" fmla="*/ 2952751 w 7283450"/>
              <a:gd name="connsiteY2187" fmla="*/ 5146145 h 6857979"/>
              <a:gd name="connsiteX2188" fmla="*/ 2952326 w 7283450"/>
              <a:gd name="connsiteY2188" fmla="*/ 5148163 h 6857979"/>
              <a:gd name="connsiteX2189" fmla="*/ 2951476 w 7283450"/>
              <a:gd name="connsiteY2189" fmla="*/ 5150585 h 6857979"/>
              <a:gd name="connsiteX2190" fmla="*/ 2950625 w 7283450"/>
              <a:gd name="connsiteY2190" fmla="*/ 5153006 h 6857979"/>
              <a:gd name="connsiteX2191" fmla="*/ 2944671 w 7283450"/>
              <a:gd name="connsiteY2191" fmla="*/ 5152199 h 6857979"/>
              <a:gd name="connsiteX2192" fmla="*/ 2939569 w 7283450"/>
              <a:gd name="connsiteY2192" fmla="*/ 5150585 h 6857979"/>
              <a:gd name="connsiteX2193" fmla="*/ 2934466 w 7283450"/>
              <a:gd name="connsiteY2193" fmla="*/ 5148163 h 6857979"/>
              <a:gd name="connsiteX2194" fmla="*/ 2932765 w 7283450"/>
              <a:gd name="connsiteY2194" fmla="*/ 5146548 h 6857979"/>
              <a:gd name="connsiteX2195" fmla="*/ 2931065 w 7283450"/>
              <a:gd name="connsiteY2195" fmla="*/ 5145338 h 6857979"/>
              <a:gd name="connsiteX2196" fmla="*/ 2930213 w 7283450"/>
              <a:gd name="connsiteY2196" fmla="*/ 5143723 h 6857979"/>
              <a:gd name="connsiteX2197" fmla="*/ 2929363 w 7283450"/>
              <a:gd name="connsiteY2197" fmla="*/ 5142109 h 6857979"/>
              <a:gd name="connsiteX2198" fmla="*/ 2928938 w 7283450"/>
              <a:gd name="connsiteY2198" fmla="*/ 5140091 h 6857979"/>
              <a:gd name="connsiteX2199" fmla="*/ 2928938 w 7283450"/>
              <a:gd name="connsiteY2199" fmla="*/ 5138073 h 6857979"/>
              <a:gd name="connsiteX2200" fmla="*/ 2929363 w 7283450"/>
              <a:gd name="connsiteY2200" fmla="*/ 5136055 h 6857979"/>
              <a:gd name="connsiteX2201" fmla="*/ 2930213 w 7283450"/>
              <a:gd name="connsiteY2201" fmla="*/ 5134037 h 6857979"/>
              <a:gd name="connsiteX2202" fmla="*/ 2931489 w 7283450"/>
              <a:gd name="connsiteY2202" fmla="*/ 5131615 h 6857979"/>
              <a:gd name="connsiteX2203" fmla="*/ 5479911 w 7283450"/>
              <a:gd name="connsiteY2203" fmla="*/ 5113318 h 6857979"/>
              <a:gd name="connsiteX2204" fmla="*/ 5481861 w 7283450"/>
              <a:gd name="connsiteY2204" fmla="*/ 5113318 h 6857979"/>
              <a:gd name="connsiteX2205" fmla="*/ 5484200 w 7283450"/>
              <a:gd name="connsiteY2205" fmla="*/ 5113318 h 6857979"/>
              <a:gd name="connsiteX2206" fmla="*/ 5486150 w 7283450"/>
              <a:gd name="connsiteY2206" fmla="*/ 5113705 h 6857979"/>
              <a:gd name="connsiteX2207" fmla="*/ 5487709 w 7283450"/>
              <a:gd name="connsiteY2207" fmla="*/ 5114480 h 6857979"/>
              <a:gd name="connsiteX2208" fmla="*/ 5489659 w 7283450"/>
              <a:gd name="connsiteY2208" fmla="*/ 5116029 h 6857979"/>
              <a:gd name="connsiteX2209" fmla="*/ 5490829 w 7283450"/>
              <a:gd name="connsiteY2209" fmla="*/ 5117577 h 6857979"/>
              <a:gd name="connsiteX2210" fmla="*/ 5492388 w 7283450"/>
              <a:gd name="connsiteY2210" fmla="*/ 5119126 h 6857979"/>
              <a:gd name="connsiteX2211" fmla="*/ 5493558 w 7283450"/>
              <a:gd name="connsiteY2211" fmla="*/ 5121062 h 6857979"/>
              <a:gd name="connsiteX2212" fmla="*/ 5493948 w 7283450"/>
              <a:gd name="connsiteY2212" fmla="*/ 5122998 h 6857979"/>
              <a:gd name="connsiteX2213" fmla="*/ 5494338 w 7283450"/>
              <a:gd name="connsiteY2213" fmla="*/ 5126096 h 6857979"/>
              <a:gd name="connsiteX2214" fmla="*/ 5493948 w 7283450"/>
              <a:gd name="connsiteY2214" fmla="*/ 5128806 h 6857979"/>
              <a:gd name="connsiteX2215" fmla="*/ 5491218 w 7283450"/>
              <a:gd name="connsiteY2215" fmla="*/ 5129193 h 6857979"/>
              <a:gd name="connsiteX2216" fmla="*/ 5489659 w 7283450"/>
              <a:gd name="connsiteY2216" fmla="*/ 5129193 h 6857979"/>
              <a:gd name="connsiteX2217" fmla="*/ 5487709 w 7283450"/>
              <a:gd name="connsiteY2217" fmla="*/ 5128806 h 6857979"/>
              <a:gd name="connsiteX2218" fmla="*/ 5486540 w 7283450"/>
              <a:gd name="connsiteY2218" fmla="*/ 5128419 h 6857979"/>
              <a:gd name="connsiteX2219" fmla="*/ 5485370 w 7283450"/>
              <a:gd name="connsiteY2219" fmla="*/ 5127644 h 6857979"/>
              <a:gd name="connsiteX2220" fmla="*/ 5484200 w 7283450"/>
              <a:gd name="connsiteY2220" fmla="*/ 5126870 h 6857979"/>
              <a:gd name="connsiteX2221" fmla="*/ 5482250 w 7283450"/>
              <a:gd name="connsiteY2221" fmla="*/ 5124934 h 6857979"/>
              <a:gd name="connsiteX2222" fmla="*/ 5480691 w 7283450"/>
              <a:gd name="connsiteY2222" fmla="*/ 5122224 h 6857979"/>
              <a:gd name="connsiteX2223" fmla="*/ 5478741 w 7283450"/>
              <a:gd name="connsiteY2223" fmla="*/ 5120288 h 6857979"/>
              <a:gd name="connsiteX2224" fmla="*/ 5477572 w 7283450"/>
              <a:gd name="connsiteY2224" fmla="*/ 5119901 h 6857979"/>
              <a:gd name="connsiteX2225" fmla="*/ 5476012 w 7283450"/>
              <a:gd name="connsiteY2225" fmla="*/ 5119126 h 6857979"/>
              <a:gd name="connsiteX2226" fmla="*/ 5474062 w 7283450"/>
              <a:gd name="connsiteY2226" fmla="*/ 5119126 h 6857979"/>
              <a:gd name="connsiteX2227" fmla="*/ 5472113 w 7283450"/>
              <a:gd name="connsiteY2227" fmla="*/ 5119126 h 6857979"/>
              <a:gd name="connsiteX2228" fmla="*/ 5473282 w 7283450"/>
              <a:gd name="connsiteY2228" fmla="*/ 5117190 h 6857979"/>
              <a:gd name="connsiteX2229" fmla="*/ 5474452 w 7283450"/>
              <a:gd name="connsiteY2229" fmla="*/ 5116029 h 6857979"/>
              <a:gd name="connsiteX2230" fmla="*/ 5476402 w 7283450"/>
              <a:gd name="connsiteY2230" fmla="*/ 5114480 h 6857979"/>
              <a:gd name="connsiteX2231" fmla="*/ 5478351 w 7283450"/>
              <a:gd name="connsiteY2231" fmla="*/ 5113705 h 6857979"/>
              <a:gd name="connsiteX2232" fmla="*/ 2245173 w 7283450"/>
              <a:gd name="connsiteY2232" fmla="*/ 5100618 h 6857979"/>
              <a:gd name="connsiteX2233" fmla="*/ 2248049 w 7283450"/>
              <a:gd name="connsiteY2233" fmla="*/ 5101019 h 6857979"/>
              <a:gd name="connsiteX2234" fmla="*/ 2251336 w 7283450"/>
              <a:gd name="connsiteY2234" fmla="*/ 5101420 h 6857979"/>
              <a:gd name="connsiteX2235" fmla="*/ 2255034 w 7283450"/>
              <a:gd name="connsiteY2235" fmla="*/ 5102222 h 6857979"/>
              <a:gd name="connsiteX2236" fmla="*/ 2258732 w 7283450"/>
              <a:gd name="connsiteY2236" fmla="*/ 5103825 h 6857979"/>
              <a:gd name="connsiteX2237" fmla="*/ 2263252 w 7283450"/>
              <a:gd name="connsiteY2237" fmla="*/ 5105830 h 6857979"/>
              <a:gd name="connsiteX2238" fmla="*/ 2260787 w 7283450"/>
              <a:gd name="connsiteY2238" fmla="*/ 5106231 h 6857979"/>
              <a:gd name="connsiteX2239" fmla="*/ 2259143 w 7283450"/>
              <a:gd name="connsiteY2239" fmla="*/ 5107834 h 6857979"/>
              <a:gd name="connsiteX2240" fmla="*/ 2258321 w 7283450"/>
              <a:gd name="connsiteY2240" fmla="*/ 5108636 h 6857979"/>
              <a:gd name="connsiteX2241" fmla="*/ 2258321 w 7283450"/>
              <a:gd name="connsiteY2241" fmla="*/ 5109839 h 6857979"/>
              <a:gd name="connsiteX2242" fmla="*/ 2258732 w 7283450"/>
              <a:gd name="connsiteY2242" fmla="*/ 5111041 h 6857979"/>
              <a:gd name="connsiteX2243" fmla="*/ 2259555 w 7283450"/>
              <a:gd name="connsiteY2243" fmla="*/ 5112244 h 6857979"/>
              <a:gd name="connsiteX2244" fmla="*/ 2262430 w 7283450"/>
              <a:gd name="connsiteY2244" fmla="*/ 5114649 h 6857979"/>
              <a:gd name="connsiteX2245" fmla="*/ 2265307 w 7283450"/>
              <a:gd name="connsiteY2245" fmla="*/ 5117856 h 6857979"/>
              <a:gd name="connsiteX2246" fmla="*/ 2266128 w 7283450"/>
              <a:gd name="connsiteY2246" fmla="*/ 5119059 h 6857979"/>
              <a:gd name="connsiteX2247" fmla="*/ 2266950 w 7283450"/>
              <a:gd name="connsiteY2247" fmla="*/ 5120663 h 6857979"/>
              <a:gd name="connsiteX2248" fmla="*/ 2266950 w 7283450"/>
              <a:gd name="connsiteY2248" fmla="*/ 5121865 h 6857979"/>
              <a:gd name="connsiteX2249" fmla="*/ 2266539 w 7283450"/>
              <a:gd name="connsiteY2249" fmla="*/ 5123469 h 6857979"/>
              <a:gd name="connsiteX2250" fmla="*/ 2265307 w 7283450"/>
              <a:gd name="connsiteY2250" fmla="*/ 5125072 h 6857979"/>
              <a:gd name="connsiteX2251" fmla="*/ 2263252 w 7283450"/>
              <a:gd name="connsiteY2251" fmla="*/ 5126275 h 6857979"/>
              <a:gd name="connsiteX2252" fmla="*/ 2262841 w 7283450"/>
              <a:gd name="connsiteY2252" fmla="*/ 5127077 h 6857979"/>
              <a:gd name="connsiteX2253" fmla="*/ 2261197 w 7283450"/>
              <a:gd name="connsiteY2253" fmla="*/ 5128680 h 6857979"/>
              <a:gd name="connsiteX2254" fmla="*/ 2259143 w 7283450"/>
              <a:gd name="connsiteY2254" fmla="*/ 5133491 h 6857979"/>
              <a:gd name="connsiteX2255" fmla="*/ 2256678 w 7283450"/>
              <a:gd name="connsiteY2255" fmla="*/ 5139504 h 6857979"/>
              <a:gd name="connsiteX2256" fmla="*/ 2254623 w 7283450"/>
              <a:gd name="connsiteY2256" fmla="*/ 5139905 h 6857979"/>
              <a:gd name="connsiteX2257" fmla="*/ 2251747 w 7283450"/>
              <a:gd name="connsiteY2257" fmla="*/ 5140306 h 6857979"/>
              <a:gd name="connsiteX2258" fmla="*/ 2249693 w 7283450"/>
              <a:gd name="connsiteY2258" fmla="*/ 5139905 h 6857979"/>
              <a:gd name="connsiteX2259" fmla="*/ 2247638 w 7283450"/>
              <a:gd name="connsiteY2259" fmla="*/ 5139504 h 6857979"/>
              <a:gd name="connsiteX2260" fmla="*/ 2245584 w 7283450"/>
              <a:gd name="connsiteY2260" fmla="*/ 5138703 h 6857979"/>
              <a:gd name="connsiteX2261" fmla="*/ 2243119 w 7283450"/>
              <a:gd name="connsiteY2261" fmla="*/ 5137500 h 6857979"/>
              <a:gd name="connsiteX2262" fmla="*/ 2241475 w 7283450"/>
              <a:gd name="connsiteY2262" fmla="*/ 5136297 h 6857979"/>
              <a:gd name="connsiteX2263" fmla="*/ 2239832 w 7283450"/>
              <a:gd name="connsiteY2263" fmla="*/ 5134694 h 6857979"/>
              <a:gd name="connsiteX2264" fmla="*/ 2236955 w 7283450"/>
              <a:gd name="connsiteY2264" fmla="*/ 5130685 h 6857979"/>
              <a:gd name="connsiteX2265" fmla="*/ 2234490 w 7283450"/>
              <a:gd name="connsiteY2265" fmla="*/ 5126676 h 6857979"/>
              <a:gd name="connsiteX2266" fmla="*/ 2232847 w 7283450"/>
              <a:gd name="connsiteY2266" fmla="*/ 5121464 h 6857979"/>
              <a:gd name="connsiteX2267" fmla="*/ 2232025 w 7283450"/>
              <a:gd name="connsiteY2267" fmla="*/ 5117055 h 6857979"/>
              <a:gd name="connsiteX2268" fmla="*/ 2232025 w 7283450"/>
              <a:gd name="connsiteY2268" fmla="*/ 5112244 h 6857979"/>
              <a:gd name="connsiteX2269" fmla="*/ 2232436 w 7283450"/>
              <a:gd name="connsiteY2269" fmla="*/ 5110240 h 6857979"/>
              <a:gd name="connsiteX2270" fmla="*/ 2232847 w 7283450"/>
              <a:gd name="connsiteY2270" fmla="*/ 5108636 h 6857979"/>
              <a:gd name="connsiteX2271" fmla="*/ 2233668 w 7283450"/>
              <a:gd name="connsiteY2271" fmla="*/ 5106231 h 6857979"/>
              <a:gd name="connsiteX2272" fmla="*/ 2234901 w 7283450"/>
              <a:gd name="connsiteY2272" fmla="*/ 5104627 h 6857979"/>
              <a:gd name="connsiteX2273" fmla="*/ 2236544 w 7283450"/>
              <a:gd name="connsiteY2273" fmla="*/ 5103424 h 6857979"/>
              <a:gd name="connsiteX2274" fmla="*/ 2238188 w 7283450"/>
              <a:gd name="connsiteY2274" fmla="*/ 5102222 h 6857979"/>
              <a:gd name="connsiteX2275" fmla="*/ 2240242 w 7283450"/>
              <a:gd name="connsiteY2275" fmla="*/ 5101420 h 6857979"/>
              <a:gd name="connsiteX2276" fmla="*/ 2242297 w 7283450"/>
              <a:gd name="connsiteY2276" fmla="*/ 5101019 h 6857979"/>
              <a:gd name="connsiteX2277" fmla="*/ 5453460 w 7283450"/>
              <a:gd name="connsiteY2277" fmla="*/ 5095855 h 6857979"/>
              <a:gd name="connsiteX2278" fmla="*/ 5456635 w 7283450"/>
              <a:gd name="connsiteY2278" fmla="*/ 5095855 h 6857979"/>
              <a:gd name="connsiteX2279" fmla="*/ 5459810 w 7283450"/>
              <a:gd name="connsiteY2279" fmla="*/ 5096261 h 6857979"/>
              <a:gd name="connsiteX2280" fmla="*/ 5461794 w 7283450"/>
              <a:gd name="connsiteY2280" fmla="*/ 5096666 h 6857979"/>
              <a:gd name="connsiteX2281" fmla="*/ 5463778 w 7283450"/>
              <a:gd name="connsiteY2281" fmla="*/ 5097477 h 6857979"/>
              <a:gd name="connsiteX2282" fmla="*/ 5465366 w 7283450"/>
              <a:gd name="connsiteY2282" fmla="*/ 5097882 h 6857979"/>
              <a:gd name="connsiteX2283" fmla="*/ 5466953 w 7283450"/>
              <a:gd name="connsiteY2283" fmla="*/ 5099503 h 6857979"/>
              <a:gd name="connsiteX2284" fmla="*/ 5467747 w 7283450"/>
              <a:gd name="connsiteY2284" fmla="*/ 5100314 h 6857979"/>
              <a:gd name="connsiteX2285" fmla="*/ 5468541 w 7283450"/>
              <a:gd name="connsiteY2285" fmla="*/ 5101530 h 6857979"/>
              <a:gd name="connsiteX2286" fmla="*/ 5468938 w 7283450"/>
              <a:gd name="connsiteY2286" fmla="*/ 5102746 h 6857979"/>
              <a:gd name="connsiteX2287" fmla="*/ 5468938 w 7283450"/>
              <a:gd name="connsiteY2287" fmla="*/ 5103962 h 6857979"/>
              <a:gd name="connsiteX2288" fmla="*/ 5468541 w 7283450"/>
              <a:gd name="connsiteY2288" fmla="*/ 5106799 h 6857979"/>
              <a:gd name="connsiteX2289" fmla="*/ 5467350 w 7283450"/>
              <a:gd name="connsiteY2289" fmla="*/ 5109636 h 6857979"/>
              <a:gd name="connsiteX2290" fmla="*/ 5465366 w 7283450"/>
              <a:gd name="connsiteY2290" fmla="*/ 5111663 h 6857979"/>
              <a:gd name="connsiteX2291" fmla="*/ 5463382 w 7283450"/>
              <a:gd name="connsiteY2291" fmla="*/ 5113689 h 6857979"/>
              <a:gd name="connsiteX2292" fmla="*/ 5461397 w 7283450"/>
              <a:gd name="connsiteY2292" fmla="*/ 5114500 h 6857979"/>
              <a:gd name="connsiteX2293" fmla="*/ 5459016 w 7283450"/>
              <a:gd name="connsiteY2293" fmla="*/ 5114905 h 6857979"/>
              <a:gd name="connsiteX2294" fmla="*/ 5458222 w 7283450"/>
              <a:gd name="connsiteY2294" fmla="*/ 5114500 h 6857979"/>
              <a:gd name="connsiteX2295" fmla="*/ 5456635 w 7283450"/>
              <a:gd name="connsiteY2295" fmla="*/ 5114095 h 6857979"/>
              <a:gd name="connsiteX2296" fmla="*/ 5455841 w 7283450"/>
              <a:gd name="connsiteY2296" fmla="*/ 5113284 h 6857979"/>
              <a:gd name="connsiteX2297" fmla="*/ 5455047 w 7283450"/>
              <a:gd name="connsiteY2297" fmla="*/ 5112068 h 6857979"/>
              <a:gd name="connsiteX2298" fmla="*/ 5454253 w 7283450"/>
              <a:gd name="connsiteY2298" fmla="*/ 5110447 h 6857979"/>
              <a:gd name="connsiteX2299" fmla="*/ 5453857 w 7283450"/>
              <a:gd name="connsiteY2299" fmla="*/ 5108825 h 6857979"/>
              <a:gd name="connsiteX2300" fmla="*/ 5453460 w 7283450"/>
              <a:gd name="connsiteY2300" fmla="*/ 5105988 h 6857979"/>
              <a:gd name="connsiteX2301" fmla="*/ 5453063 w 7283450"/>
              <a:gd name="connsiteY2301" fmla="*/ 5103151 h 6857979"/>
              <a:gd name="connsiteX2302" fmla="*/ 5969000 w 7283450"/>
              <a:gd name="connsiteY2302" fmla="*/ 5084743 h 6857979"/>
              <a:gd name="connsiteX2303" fmla="*/ 5973366 w 7283450"/>
              <a:gd name="connsiteY2303" fmla="*/ 5086805 h 6857979"/>
              <a:gd name="connsiteX2304" fmla="*/ 5977731 w 7283450"/>
              <a:gd name="connsiteY2304" fmla="*/ 5089279 h 6857979"/>
              <a:gd name="connsiteX2305" fmla="*/ 5982891 w 7283450"/>
              <a:gd name="connsiteY2305" fmla="*/ 5093402 h 6857979"/>
              <a:gd name="connsiteX2306" fmla="*/ 5984875 w 7283450"/>
              <a:gd name="connsiteY2306" fmla="*/ 5095052 h 6857979"/>
              <a:gd name="connsiteX2307" fmla="*/ 5986859 w 7283450"/>
              <a:gd name="connsiteY2307" fmla="*/ 5097113 h 6857979"/>
              <a:gd name="connsiteX2308" fmla="*/ 5988447 w 7283450"/>
              <a:gd name="connsiteY2308" fmla="*/ 5099587 h 6857979"/>
              <a:gd name="connsiteX2309" fmla="*/ 5990034 w 7283450"/>
              <a:gd name="connsiteY2309" fmla="*/ 5102061 h 6857979"/>
              <a:gd name="connsiteX2310" fmla="*/ 5990828 w 7283450"/>
              <a:gd name="connsiteY2310" fmla="*/ 5104123 h 6857979"/>
              <a:gd name="connsiteX2311" fmla="*/ 5991225 w 7283450"/>
              <a:gd name="connsiteY2311" fmla="*/ 5106597 h 6857979"/>
              <a:gd name="connsiteX2312" fmla="*/ 5990828 w 7283450"/>
              <a:gd name="connsiteY2312" fmla="*/ 5109071 h 6857979"/>
              <a:gd name="connsiteX2313" fmla="*/ 5989637 w 7283450"/>
              <a:gd name="connsiteY2313" fmla="*/ 5111545 h 6857979"/>
              <a:gd name="connsiteX2314" fmla="*/ 5987256 w 7283450"/>
              <a:gd name="connsiteY2314" fmla="*/ 5113607 h 6857979"/>
              <a:gd name="connsiteX2315" fmla="*/ 5984478 w 7283450"/>
              <a:gd name="connsiteY2315" fmla="*/ 5116493 h 6857979"/>
              <a:gd name="connsiteX2316" fmla="*/ 5982494 w 7283450"/>
              <a:gd name="connsiteY2316" fmla="*/ 5115256 h 6857979"/>
              <a:gd name="connsiteX2317" fmla="*/ 5980906 w 7283450"/>
              <a:gd name="connsiteY2317" fmla="*/ 5114432 h 6857979"/>
              <a:gd name="connsiteX2318" fmla="*/ 5978922 w 7283450"/>
              <a:gd name="connsiteY2318" fmla="*/ 5113195 h 6857979"/>
              <a:gd name="connsiteX2319" fmla="*/ 5977334 w 7283450"/>
              <a:gd name="connsiteY2319" fmla="*/ 5111958 h 6857979"/>
              <a:gd name="connsiteX2320" fmla="*/ 5974953 w 7283450"/>
              <a:gd name="connsiteY2320" fmla="*/ 5109071 h 6857979"/>
              <a:gd name="connsiteX2321" fmla="*/ 5972969 w 7283450"/>
              <a:gd name="connsiteY2321" fmla="*/ 5104948 h 6857979"/>
              <a:gd name="connsiteX2322" fmla="*/ 5971381 w 7283450"/>
              <a:gd name="connsiteY2322" fmla="*/ 5100412 h 6857979"/>
              <a:gd name="connsiteX2323" fmla="*/ 5970191 w 7283450"/>
              <a:gd name="connsiteY2323" fmla="*/ 5095464 h 6857979"/>
              <a:gd name="connsiteX2324" fmla="*/ 5969397 w 7283450"/>
              <a:gd name="connsiteY2324" fmla="*/ 5090516 h 6857979"/>
              <a:gd name="connsiteX2325" fmla="*/ 5403160 w 7283450"/>
              <a:gd name="connsiteY2325" fmla="*/ 5062518 h 6857979"/>
              <a:gd name="connsiteX2326" fmla="*/ 5405898 w 7283450"/>
              <a:gd name="connsiteY2326" fmla="*/ 5065636 h 6857979"/>
              <a:gd name="connsiteX2327" fmla="*/ 5408245 w 7283450"/>
              <a:gd name="connsiteY2327" fmla="*/ 5067974 h 6857979"/>
              <a:gd name="connsiteX2328" fmla="*/ 5409418 w 7283450"/>
              <a:gd name="connsiteY2328" fmla="*/ 5070701 h 6857979"/>
              <a:gd name="connsiteX2329" fmla="*/ 5410201 w 7283450"/>
              <a:gd name="connsiteY2329" fmla="*/ 5074208 h 6857979"/>
              <a:gd name="connsiteX2330" fmla="*/ 5410201 w 7283450"/>
              <a:gd name="connsiteY2330" fmla="*/ 5076936 h 6857979"/>
              <a:gd name="connsiteX2331" fmla="*/ 5409810 w 7283450"/>
              <a:gd name="connsiteY2331" fmla="*/ 5080053 h 6857979"/>
              <a:gd name="connsiteX2332" fmla="*/ 5409027 w 7283450"/>
              <a:gd name="connsiteY2332" fmla="*/ 5083170 h 6857979"/>
              <a:gd name="connsiteX2333" fmla="*/ 5407854 w 7283450"/>
              <a:gd name="connsiteY2333" fmla="*/ 5085898 h 6857979"/>
              <a:gd name="connsiteX2334" fmla="*/ 5405898 w 7283450"/>
              <a:gd name="connsiteY2334" fmla="*/ 5089015 h 6857979"/>
              <a:gd name="connsiteX2335" fmla="*/ 5404334 w 7283450"/>
              <a:gd name="connsiteY2335" fmla="*/ 5092133 h 6857979"/>
              <a:gd name="connsiteX2336" fmla="*/ 5400814 w 7283450"/>
              <a:gd name="connsiteY2336" fmla="*/ 5097198 h 6857979"/>
              <a:gd name="connsiteX2337" fmla="*/ 5396902 w 7283450"/>
              <a:gd name="connsiteY2337" fmla="*/ 5101874 h 6857979"/>
              <a:gd name="connsiteX2338" fmla="*/ 5393773 w 7283450"/>
              <a:gd name="connsiteY2338" fmla="*/ 5105381 h 6857979"/>
              <a:gd name="connsiteX2339" fmla="*/ 5390253 w 7283450"/>
              <a:gd name="connsiteY2339" fmla="*/ 5103433 h 6857979"/>
              <a:gd name="connsiteX2340" fmla="*/ 5387515 w 7283450"/>
              <a:gd name="connsiteY2340" fmla="*/ 5101095 h 6857979"/>
              <a:gd name="connsiteX2341" fmla="*/ 5385560 w 7283450"/>
              <a:gd name="connsiteY2341" fmla="*/ 5098757 h 6857979"/>
              <a:gd name="connsiteX2342" fmla="*/ 5383995 w 7283450"/>
              <a:gd name="connsiteY2342" fmla="*/ 5095640 h 6857979"/>
              <a:gd name="connsiteX2343" fmla="*/ 5383604 w 7283450"/>
              <a:gd name="connsiteY2343" fmla="*/ 5092522 h 6857979"/>
              <a:gd name="connsiteX2344" fmla="*/ 5383213 w 7283450"/>
              <a:gd name="connsiteY2344" fmla="*/ 5089015 h 6857979"/>
              <a:gd name="connsiteX2345" fmla="*/ 5383604 w 7283450"/>
              <a:gd name="connsiteY2345" fmla="*/ 5085898 h 6857979"/>
              <a:gd name="connsiteX2346" fmla="*/ 5384386 w 7283450"/>
              <a:gd name="connsiteY2346" fmla="*/ 5082781 h 6857979"/>
              <a:gd name="connsiteX2347" fmla="*/ 5385951 w 7283450"/>
              <a:gd name="connsiteY2347" fmla="*/ 5079274 h 6857979"/>
              <a:gd name="connsiteX2348" fmla="*/ 5387515 w 7283450"/>
              <a:gd name="connsiteY2348" fmla="*/ 5076546 h 6857979"/>
              <a:gd name="connsiteX2349" fmla="*/ 5389862 w 7283450"/>
              <a:gd name="connsiteY2349" fmla="*/ 5073039 h 6857979"/>
              <a:gd name="connsiteX2350" fmla="*/ 5391818 w 7283450"/>
              <a:gd name="connsiteY2350" fmla="*/ 5070312 h 6857979"/>
              <a:gd name="connsiteX2351" fmla="*/ 5394556 w 7283450"/>
              <a:gd name="connsiteY2351" fmla="*/ 5067974 h 6857979"/>
              <a:gd name="connsiteX2352" fmla="*/ 5396902 w 7283450"/>
              <a:gd name="connsiteY2352" fmla="*/ 5066025 h 6857979"/>
              <a:gd name="connsiteX2353" fmla="*/ 5400031 w 7283450"/>
              <a:gd name="connsiteY2353" fmla="*/ 5063687 h 6857979"/>
              <a:gd name="connsiteX2354" fmla="*/ 6055179 w 7283450"/>
              <a:gd name="connsiteY2354" fmla="*/ 5040293 h 6857979"/>
              <a:gd name="connsiteX2355" fmla="*/ 6057185 w 7283450"/>
              <a:gd name="connsiteY2355" fmla="*/ 5040692 h 6857979"/>
              <a:gd name="connsiteX2356" fmla="*/ 6059191 w 7283450"/>
              <a:gd name="connsiteY2356" fmla="*/ 5041489 h 6857979"/>
              <a:gd name="connsiteX2357" fmla="*/ 6060796 w 7283450"/>
              <a:gd name="connsiteY2357" fmla="*/ 5042685 h 6857979"/>
              <a:gd name="connsiteX2358" fmla="*/ 6064006 w 7283450"/>
              <a:gd name="connsiteY2358" fmla="*/ 5045874 h 6857979"/>
              <a:gd name="connsiteX2359" fmla="*/ 6072031 w 7283450"/>
              <a:gd name="connsiteY2359" fmla="*/ 5054644 h 6857979"/>
              <a:gd name="connsiteX2360" fmla="*/ 6076846 w 7283450"/>
              <a:gd name="connsiteY2360" fmla="*/ 5059029 h 6857979"/>
              <a:gd name="connsiteX2361" fmla="*/ 6079253 w 7283450"/>
              <a:gd name="connsiteY2361" fmla="*/ 5060623 h 6857979"/>
              <a:gd name="connsiteX2362" fmla="*/ 6081661 w 7283450"/>
              <a:gd name="connsiteY2362" fmla="*/ 5062218 h 6857979"/>
              <a:gd name="connsiteX2363" fmla="*/ 6084469 w 7283450"/>
              <a:gd name="connsiteY2363" fmla="*/ 5063414 h 6857979"/>
              <a:gd name="connsiteX2364" fmla="*/ 6087278 w 7283450"/>
              <a:gd name="connsiteY2364" fmla="*/ 5063812 h 6857979"/>
              <a:gd name="connsiteX2365" fmla="*/ 6093297 w 7283450"/>
              <a:gd name="connsiteY2365" fmla="*/ 5065008 h 6857979"/>
              <a:gd name="connsiteX2366" fmla="*/ 6096105 w 7283450"/>
              <a:gd name="connsiteY2366" fmla="*/ 5065407 h 6857979"/>
              <a:gd name="connsiteX2367" fmla="*/ 6098914 w 7283450"/>
              <a:gd name="connsiteY2367" fmla="*/ 5066204 h 6857979"/>
              <a:gd name="connsiteX2368" fmla="*/ 6101722 w 7283450"/>
              <a:gd name="connsiteY2368" fmla="*/ 5067400 h 6857979"/>
              <a:gd name="connsiteX2369" fmla="*/ 6104130 w 7283450"/>
              <a:gd name="connsiteY2369" fmla="*/ 5068994 h 6857979"/>
              <a:gd name="connsiteX2370" fmla="*/ 6106537 w 7283450"/>
              <a:gd name="connsiteY2370" fmla="*/ 5072183 h 6857979"/>
              <a:gd name="connsiteX2371" fmla="*/ 6109747 w 7283450"/>
              <a:gd name="connsiteY2371" fmla="*/ 5077764 h 6857979"/>
              <a:gd name="connsiteX2372" fmla="*/ 6112957 w 7283450"/>
              <a:gd name="connsiteY2372" fmla="*/ 5084142 h 6857979"/>
              <a:gd name="connsiteX2373" fmla="*/ 6116167 w 7283450"/>
              <a:gd name="connsiteY2373" fmla="*/ 5091317 h 6857979"/>
              <a:gd name="connsiteX2374" fmla="*/ 6119377 w 7283450"/>
              <a:gd name="connsiteY2374" fmla="*/ 5098094 h 6857979"/>
              <a:gd name="connsiteX2375" fmla="*/ 6121383 w 7283450"/>
              <a:gd name="connsiteY2375" fmla="*/ 5104472 h 6857979"/>
              <a:gd name="connsiteX2376" fmla="*/ 6122988 w 7283450"/>
              <a:gd name="connsiteY2376" fmla="*/ 5109654 h 6857979"/>
              <a:gd name="connsiteX2377" fmla="*/ 6122988 w 7283450"/>
              <a:gd name="connsiteY2377" fmla="*/ 5111647 h 6857979"/>
              <a:gd name="connsiteX2378" fmla="*/ 6122988 w 7283450"/>
              <a:gd name="connsiteY2378" fmla="*/ 5112843 h 6857979"/>
              <a:gd name="connsiteX2379" fmla="*/ 6122186 w 7283450"/>
              <a:gd name="connsiteY2379" fmla="*/ 5115633 h 6857979"/>
              <a:gd name="connsiteX2380" fmla="*/ 6121383 w 7283450"/>
              <a:gd name="connsiteY2380" fmla="*/ 5118424 h 6857979"/>
              <a:gd name="connsiteX2381" fmla="*/ 6120179 w 7283450"/>
              <a:gd name="connsiteY2381" fmla="*/ 5120816 h 6857979"/>
              <a:gd name="connsiteX2382" fmla="*/ 6118574 w 7283450"/>
              <a:gd name="connsiteY2382" fmla="*/ 5122809 h 6857979"/>
              <a:gd name="connsiteX2383" fmla="*/ 6116568 w 7283450"/>
              <a:gd name="connsiteY2383" fmla="*/ 5125200 h 6857979"/>
              <a:gd name="connsiteX2384" fmla="*/ 6114963 w 7283450"/>
              <a:gd name="connsiteY2384" fmla="*/ 5126795 h 6857979"/>
              <a:gd name="connsiteX2385" fmla="*/ 6112957 w 7283450"/>
              <a:gd name="connsiteY2385" fmla="*/ 5127991 h 6857979"/>
              <a:gd name="connsiteX2386" fmla="*/ 6110951 w 7283450"/>
              <a:gd name="connsiteY2386" fmla="*/ 5129187 h 6857979"/>
              <a:gd name="connsiteX2387" fmla="*/ 6108945 w 7283450"/>
              <a:gd name="connsiteY2387" fmla="*/ 5129984 h 6857979"/>
              <a:gd name="connsiteX2388" fmla="*/ 6106136 w 7283450"/>
              <a:gd name="connsiteY2388" fmla="*/ 5130383 h 6857979"/>
              <a:gd name="connsiteX2389" fmla="*/ 6101321 w 7283450"/>
              <a:gd name="connsiteY2389" fmla="*/ 5130781 h 6857979"/>
              <a:gd name="connsiteX2390" fmla="*/ 6095704 w 7283450"/>
              <a:gd name="connsiteY2390" fmla="*/ 5130383 h 6857979"/>
              <a:gd name="connsiteX2391" fmla="*/ 6090087 w 7283450"/>
              <a:gd name="connsiteY2391" fmla="*/ 5129187 h 6857979"/>
              <a:gd name="connsiteX2392" fmla="*/ 6085272 w 7283450"/>
              <a:gd name="connsiteY2392" fmla="*/ 5127194 h 6857979"/>
              <a:gd name="connsiteX2393" fmla="*/ 6079654 w 7283450"/>
              <a:gd name="connsiteY2393" fmla="*/ 5124005 h 6857979"/>
              <a:gd name="connsiteX2394" fmla="*/ 6075241 w 7283450"/>
              <a:gd name="connsiteY2394" fmla="*/ 5120816 h 6857979"/>
              <a:gd name="connsiteX2395" fmla="*/ 6070426 w 7283450"/>
              <a:gd name="connsiteY2395" fmla="*/ 5117228 h 6857979"/>
              <a:gd name="connsiteX2396" fmla="*/ 6066815 w 7283450"/>
              <a:gd name="connsiteY2396" fmla="*/ 5112444 h 6857979"/>
              <a:gd name="connsiteX2397" fmla="*/ 6063204 w 7283450"/>
              <a:gd name="connsiteY2397" fmla="*/ 5107262 h 6857979"/>
              <a:gd name="connsiteX2398" fmla="*/ 6062000 w 7283450"/>
              <a:gd name="connsiteY2398" fmla="*/ 5104472 h 6857979"/>
              <a:gd name="connsiteX2399" fmla="*/ 6061198 w 7283450"/>
              <a:gd name="connsiteY2399" fmla="*/ 5102080 h 6857979"/>
              <a:gd name="connsiteX2400" fmla="*/ 6060395 w 7283450"/>
              <a:gd name="connsiteY2400" fmla="*/ 5099290 h 6857979"/>
              <a:gd name="connsiteX2401" fmla="*/ 6059593 w 7283450"/>
              <a:gd name="connsiteY2401" fmla="*/ 5095702 h 6857979"/>
              <a:gd name="connsiteX2402" fmla="*/ 6059593 w 7283450"/>
              <a:gd name="connsiteY2402" fmla="*/ 5094108 h 6857979"/>
              <a:gd name="connsiteX2403" fmla="*/ 6059994 w 7283450"/>
              <a:gd name="connsiteY2403" fmla="*/ 5092513 h 6857979"/>
              <a:gd name="connsiteX2404" fmla="*/ 6061599 w 7283450"/>
              <a:gd name="connsiteY2404" fmla="*/ 5089324 h 6857979"/>
              <a:gd name="connsiteX2405" fmla="*/ 6062401 w 7283450"/>
              <a:gd name="connsiteY2405" fmla="*/ 5087730 h 6857979"/>
              <a:gd name="connsiteX2406" fmla="*/ 6062803 w 7283450"/>
              <a:gd name="connsiteY2406" fmla="*/ 5086135 h 6857979"/>
              <a:gd name="connsiteX2407" fmla="*/ 6063204 w 7283450"/>
              <a:gd name="connsiteY2407" fmla="*/ 5084541 h 6857979"/>
              <a:gd name="connsiteX2408" fmla="*/ 6062803 w 7283450"/>
              <a:gd name="connsiteY2408" fmla="*/ 5082548 h 6857979"/>
              <a:gd name="connsiteX2409" fmla="*/ 6060796 w 7283450"/>
              <a:gd name="connsiteY2409" fmla="*/ 5076170 h 6857979"/>
              <a:gd name="connsiteX2410" fmla="*/ 6058389 w 7283450"/>
              <a:gd name="connsiteY2410" fmla="*/ 5070190 h 6857979"/>
              <a:gd name="connsiteX2411" fmla="*/ 6053574 w 7283450"/>
              <a:gd name="connsiteY2411" fmla="*/ 5059826 h 6857979"/>
              <a:gd name="connsiteX2412" fmla="*/ 6051568 w 7283450"/>
              <a:gd name="connsiteY2412" fmla="*/ 5054644 h 6857979"/>
              <a:gd name="connsiteX2413" fmla="*/ 6050364 w 7283450"/>
              <a:gd name="connsiteY2413" fmla="*/ 5050259 h 6857979"/>
              <a:gd name="connsiteX2414" fmla="*/ 6049963 w 7283450"/>
              <a:gd name="connsiteY2414" fmla="*/ 5045874 h 6857979"/>
              <a:gd name="connsiteX2415" fmla="*/ 6049963 w 7283450"/>
              <a:gd name="connsiteY2415" fmla="*/ 5043881 h 6857979"/>
              <a:gd name="connsiteX2416" fmla="*/ 6050364 w 7283450"/>
              <a:gd name="connsiteY2416" fmla="*/ 5042286 h 6857979"/>
              <a:gd name="connsiteX2417" fmla="*/ 6051969 w 7283450"/>
              <a:gd name="connsiteY2417" fmla="*/ 5041091 h 6857979"/>
              <a:gd name="connsiteX2418" fmla="*/ 6053574 w 7283450"/>
              <a:gd name="connsiteY2418" fmla="*/ 5040692 h 6857979"/>
              <a:gd name="connsiteX2419" fmla="*/ 5595484 w 7283450"/>
              <a:gd name="connsiteY2419" fmla="*/ 5014893 h 6857979"/>
              <a:gd name="connsiteX2420" fmla="*/ 5596845 w 7283450"/>
              <a:gd name="connsiteY2420" fmla="*/ 5014893 h 6857979"/>
              <a:gd name="connsiteX2421" fmla="*/ 5598206 w 7283450"/>
              <a:gd name="connsiteY2421" fmla="*/ 5015714 h 6857979"/>
              <a:gd name="connsiteX2422" fmla="*/ 5599566 w 7283450"/>
              <a:gd name="connsiteY2422" fmla="*/ 5016125 h 6857979"/>
              <a:gd name="connsiteX2423" fmla="*/ 5600473 w 7283450"/>
              <a:gd name="connsiteY2423" fmla="*/ 5017357 h 6857979"/>
              <a:gd name="connsiteX2424" fmla="*/ 5601381 w 7283450"/>
              <a:gd name="connsiteY2424" fmla="*/ 5019820 h 6857979"/>
              <a:gd name="connsiteX2425" fmla="*/ 5602288 w 7283450"/>
              <a:gd name="connsiteY2425" fmla="*/ 5023515 h 6857979"/>
              <a:gd name="connsiteX2426" fmla="*/ 5602288 w 7283450"/>
              <a:gd name="connsiteY2426" fmla="*/ 5026800 h 6857979"/>
              <a:gd name="connsiteX2427" fmla="*/ 5602288 w 7283450"/>
              <a:gd name="connsiteY2427" fmla="*/ 5031316 h 6857979"/>
              <a:gd name="connsiteX2428" fmla="*/ 5602288 w 7283450"/>
              <a:gd name="connsiteY2428" fmla="*/ 5038706 h 6857979"/>
              <a:gd name="connsiteX2429" fmla="*/ 5598659 w 7283450"/>
              <a:gd name="connsiteY2429" fmla="*/ 5036653 h 6857979"/>
              <a:gd name="connsiteX2430" fmla="*/ 5595484 w 7283450"/>
              <a:gd name="connsiteY2430" fmla="*/ 5034190 h 6857979"/>
              <a:gd name="connsiteX2431" fmla="*/ 5592309 w 7283450"/>
              <a:gd name="connsiteY2431" fmla="*/ 5031316 h 6857979"/>
              <a:gd name="connsiteX2432" fmla="*/ 5590495 w 7283450"/>
              <a:gd name="connsiteY2432" fmla="*/ 5027621 h 6857979"/>
              <a:gd name="connsiteX2433" fmla="*/ 5589588 w 7283450"/>
              <a:gd name="connsiteY2433" fmla="*/ 5024336 h 6857979"/>
              <a:gd name="connsiteX2434" fmla="*/ 5589588 w 7283450"/>
              <a:gd name="connsiteY2434" fmla="*/ 5022694 h 6857979"/>
              <a:gd name="connsiteX2435" fmla="*/ 5590041 w 7283450"/>
              <a:gd name="connsiteY2435" fmla="*/ 5020641 h 6857979"/>
              <a:gd name="connsiteX2436" fmla="*/ 5590495 w 7283450"/>
              <a:gd name="connsiteY2436" fmla="*/ 5018999 h 6857979"/>
              <a:gd name="connsiteX2437" fmla="*/ 5591856 w 7283450"/>
              <a:gd name="connsiteY2437" fmla="*/ 5017767 h 6857979"/>
              <a:gd name="connsiteX2438" fmla="*/ 5593216 w 7283450"/>
              <a:gd name="connsiteY2438" fmla="*/ 5016125 h 6857979"/>
              <a:gd name="connsiteX2439" fmla="*/ 5610709 w 7283450"/>
              <a:gd name="connsiteY2439" fmla="*/ 5008543 h 6857979"/>
              <a:gd name="connsiteX2440" fmla="*/ 5614274 w 7283450"/>
              <a:gd name="connsiteY2440" fmla="*/ 5010545 h 6857979"/>
              <a:gd name="connsiteX2441" fmla="*/ 5617047 w 7283450"/>
              <a:gd name="connsiteY2441" fmla="*/ 5012947 h 6857979"/>
              <a:gd name="connsiteX2442" fmla="*/ 5619423 w 7283450"/>
              <a:gd name="connsiteY2442" fmla="*/ 5016550 h 6857979"/>
              <a:gd name="connsiteX2443" fmla="*/ 5621800 w 7283450"/>
              <a:gd name="connsiteY2443" fmla="*/ 5019752 h 6857979"/>
              <a:gd name="connsiteX2444" fmla="*/ 5624969 w 7283450"/>
              <a:gd name="connsiteY2444" fmla="*/ 5027359 h 6857979"/>
              <a:gd name="connsiteX2445" fmla="*/ 5628137 w 7283450"/>
              <a:gd name="connsiteY2445" fmla="*/ 5035365 h 6857979"/>
              <a:gd name="connsiteX2446" fmla="*/ 5630118 w 7283450"/>
              <a:gd name="connsiteY2446" fmla="*/ 5039368 h 6857979"/>
              <a:gd name="connsiteX2447" fmla="*/ 5632098 w 7283450"/>
              <a:gd name="connsiteY2447" fmla="*/ 5042971 h 6857979"/>
              <a:gd name="connsiteX2448" fmla="*/ 5634079 w 7283450"/>
              <a:gd name="connsiteY2448" fmla="*/ 5046174 h 6857979"/>
              <a:gd name="connsiteX2449" fmla="*/ 5636455 w 7283450"/>
              <a:gd name="connsiteY2449" fmla="*/ 5049377 h 6857979"/>
              <a:gd name="connsiteX2450" fmla="*/ 5639624 w 7283450"/>
              <a:gd name="connsiteY2450" fmla="*/ 5051779 h 6857979"/>
              <a:gd name="connsiteX2451" fmla="*/ 5642793 w 7283450"/>
              <a:gd name="connsiteY2451" fmla="*/ 5053380 h 6857979"/>
              <a:gd name="connsiteX2452" fmla="*/ 5647150 w 7283450"/>
              <a:gd name="connsiteY2452" fmla="*/ 5054981 h 6857979"/>
              <a:gd name="connsiteX2453" fmla="*/ 5651507 w 7283450"/>
              <a:gd name="connsiteY2453" fmla="*/ 5055382 h 6857979"/>
              <a:gd name="connsiteX2454" fmla="*/ 5650715 w 7283450"/>
              <a:gd name="connsiteY2454" fmla="*/ 5058184 h 6857979"/>
              <a:gd name="connsiteX2455" fmla="*/ 5649923 w 7283450"/>
              <a:gd name="connsiteY2455" fmla="*/ 5059785 h 6857979"/>
              <a:gd name="connsiteX2456" fmla="*/ 5648734 w 7283450"/>
              <a:gd name="connsiteY2456" fmla="*/ 5060986 h 6857979"/>
              <a:gd name="connsiteX2457" fmla="*/ 5647942 w 7283450"/>
              <a:gd name="connsiteY2457" fmla="*/ 5061787 h 6857979"/>
              <a:gd name="connsiteX2458" fmla="*/ 5646754 w 7283450"/>
              <a:gd name="connsiteY2458" fmla="*/ 5061787 h 6857979"/>
              <a:gd name="connsiteX2459" fmla="*/ 5645169 w 7283450"/>
              <a:gd name="connsiteY2459" fmla="*/ 5061787 h 6857979"/>
              <a:gd name="connsiteX2460" fmla="*/ 5643189 w 7283450"/>
              <a:gd name="connsiteY2460" fmla="*/ 5060186 h 6857979"/>
              <a:gd name="connsiteX2461" fmla="*/ 5640416 w 7283450"/>
              <a:gd name="connsiteY2461" fmla="*/ 5058584 h 6857979"/>
              <a:gd name="connsiteX2462" fmla="*/ 5637248 w 7283450"/>
              <a:gd name="connsiteY2462" fmla="*/ 5056583 h 6857979"/>
              <a:gd name="connsiteX2463" fmla="*/ 5635267 w 7283450"/>
              <a:gd name="connsiteY2463" fmla="*/ 5055782 h 6857979"/>
              <a:gd name="connsiteX2464" fmla="*/ 5633683 w 7283450"/>
              <a:gd name="connsiteY2464" fmla="*/ 5055382 h 6857979"/>
              <a:gd name="connsiteX2465" fmla="*/ 5631702 w 7283450"/>
              <a:gd name="connsiteY2465" fmla="*/ 5054981 h 6857979"/>
              <a:gd name="connsiteX2466" fmla="*/ 5629722 w 7283450"/>
              <a:gd name="connsiteY2466" fmla="*/ 5055382 h 6857979"/>
              <a:gd name="connsiteX2467" fmla="*/ 5630514 w 7283450"/>
              <a:gd name="connsiteY2467" fmla="*/ 5060586 h 6857979"/>
              <a:gd name="connsiteX2468" fmla="*/ 5631702 w 7283450"/>
              <a:gd name="connsiteY2468" fmla="*/ 5064189 h 6857979"/>
              <a:gd name="connsiteX2469" fmla="*/ 5633683 w 7283450"/>
              <a:gd name="connsiteY2469" fmla="*/ 5070194 h 6857979"/>
              <a:gd name="connsiteX2470" fmla="*/ 5634079 w 7283450"/>
              <a:gd name="connsiteY2470" fmla="*/ 5072596 h 6857979"/>
              <a:gd name="connsiteX2471" fmla="*/ 5633683 w 7283450"/>
              <a:gd name="connsiteY2471" fmla="*/ 5075398 h 6857979"/>
              <a:gd name="connsiteX2472" fmla="*/ 5632494 w 7283450"/>
              <a:gd name="connsiteY2472" fmla="*/ 5078601 h 6857979"/>
              <a:gd name="connsiteX2473" fmla="*/ 5629722 w 7283450"/>
              <a:gd name="connsiteY2473" fmla="*/ 5082604 h 6857979"/>
              <a:gd name="connsiteX2474" fmla="*/ 5631306 w 7283450"/>
              <a:gd name="connsiteY2474" fmla="*/ 5083805 h 6857979"/>
              <a:gd name="connsiteX2475" fmla="*/ 5633287 w 7283450"/>
              <a:gd name="connsiteY2475" fmla="*/ 5085006 h 6857979"/>
              <a:gd name="connsiteX2476" fmla="*/ 5636851 w 7283450"/>
              <a:gd name="connsiteY2476" fmla="*/ 5086207 h 6857979"/>
              <a:gd name="connsiteX2477" fmla="*/ 5641208 w 7283450"/>
              <a:gd name="connsiteY2477" fmla="*/ 5087808 h 6857979"/>
              <a:gd name="connsiteX2478" fmla="*/ 5645169 w 7283450"/>
              <a:gd name="connsiteY2478" fmla="*/ 5089009 h 6857979"/>
              <a:gd name="connsiteX2479" fmla="*/ 5649130 w 7283450"/>
              <a:gd name="connsiteY2479" fmla="*/ 5091411 h 6857979"/>
              <a:gd name="connsiteX2480" fmla="*/ 5650715 w 7283450"/>
              <a:gd name="connsiteY2480" fmla="*/ 5092612 h 6857979"/>
              <a:gd name="connsiteX2481" fmla="*/ 5651903 w 7283450"/>
              <a:gd name="connsiteY2481" fmla="*/ 5093813 h 6857979"/>
              <a:gd name="connsiteX2482" fmla="*/ 5653091 w 7283450"/>
              <a:gd name="connsiteY2482" fmla="*/ 5095414 h 6857979"/>
              <a:gd name="connsiteX2483" fmla="*/ 5653884 w 7283450"/>
              <a:gd name="connsiteY2483" fmla="*/ 5097416 h 6857979"/>
              <a:gd name="connsiteX2484" fmla="*/ 5654280 w 7283450"/>
              <a:gd name="connsiteY2484" fmla="*/ 5100218 h 6857979"/>
              <a:gd name="connsiteX2485" fmla="*/ 5654676 w 7283450"/>
              <a:gd name="connsiteY2485" fmla="*/ 5102620 h 6857979"/>
              <a:gd name="connsiteX2486" fmla="*/ 5651111 w 7283450"/>
              <a:gd name="connsiteY2486" fmla="*/ 5105423 h 6857979"/>
              <a:gd name="connsiteX2487" fmla="*/ 5647150 w 7283450"/>
              <a:gd name="connsiteY2487" fmla="*/ 5107424 h 6857979"/>
              <a:gd name="connsiteX2488" fmla="*/ 5642397 w 7283450"/>
              <a:gd name="connsiteY2488" fmla="*/ 5110226 h 6857979"/>
              <a:gd name="connsiteX2489" fmla="*/ 5638436 w 7283450"/>
              <a:gd name="connsiteY2489" fmla="*/ 5112628 h 6857979"/>
              <a:gd name="connsiteX2490" fmla="*/ 5636455 w 7283450"/>
              <a:gd name="connsiteY2490" fmla="*/ 5113829 h 6857979"/>
              <a:gd name="connsiteX2491" fmla="*/ 5635267 w 7283450"/>
              <a:gd name="connsiteY2491" fmla="*/ 5115431 h 6857979"/>
              <a:gd name="connsiteX2492" fmla="*/ 5634079 w 7283450"/>
              <a:gd name="connsiteY2492" fmla="*/ 5117432 h 6857979"/>
              <a:gd name="connsiteX2493" fmla="*/ 5633683 w 7283450"/>
              <a:gd name="connsiteY2493" fmla="*/ 5119034 h 6857979"/>
              <a:gd name="connsiteX2494" fmla="*/ 5633287 w 7283450"/>
              <a:gd name="connsiteY2494" fmla="*/ 5121436 h 6857979"/>
              <a:gd name="connsiteX2495" fmla="*/ 5633683 w 7283450"/>
              <a:gd name="connsiteY2495" fmla="*/ 5123838 h 6857979"/>
              <a:gd name="connsiteX2496" fmla="*/ 5634475 w 7283450"/>
              <a:gd name="connsiteY2496" fmla="*/ 5126640 h 6857979"/>
              <a:gd name="connsiteX2497" fmla="*/ 5635663 w 7283450"/>
              <a:gd name="connsiteY2497" fmla="*/ 5129842 h 6857979"/>
              <a:gd name="connsiteX2498" fmla="*/ 5634079 w 7283450"/>
              <a:gd name="connsiteY2498" fmla="*/ 5129842 h 6857979"/>
              <a:gd name="connsiteX2499" fmla="*/ 5632494 w 7283450"/>
              <a:gd name="connsiteY2499" fmla="*/ 5130243 h 6857979"/>
              <a:gd name="connsiteX2500" fmla="*/ 5630118 w 7283450"/>
              <a:gd name="connsiteY2500" fmla="*/ 5131444 h 6857979"/>
              <a:gd name="connsiteX2501" fmla="*/ 5628137 w 7283450"/>
              <a:gd name="connsiteY2501" fmla="*/ 5132244 h 6857979"/>
              <a:gd name="connsiteX2502" fmla="*/ 5626949 w 7283450"/>
              <a:gd name="connsiteY2502" fmla="*/ 5133045 h 6857979"/>
              <a:gd name="connsiteX2503" fmla="*/ 5625365 w 7283450"/>
              <a:gd name="connsiteY2503" fmla="*/ 5133045 h 6857979"/>
              <a:gd name="connsiteX2504" fmla="*/ 5623384 w 7283450"/>
              <a:gd name="connsiteY2504" fmla="*/ 5133045 h 6857979"/>
              <a:gd name="connsiteX2505" fmla="*/ 5622592 w 7283450"/>
              <a:gd name="connsiteY2505" fmla="*/ 5132244 h 6857979"/>
              <a:gd name="connsiteX2506" fmla="*/ 5621800 w 7283450"/>
              <a:gd name="connsiteY2506" fmla="*/ 5131043 h 6857979"/>
              <a:gd name="connsiteX2507" fmla="*/ 5619423 w 7283450"/>
              <a:gd name="connsiteY2507" fmla="*/ 5127841 h 6857979"/>
              <a:gd name="connsiteX2508" fmla="*/ 5617047 w 7283450"/>
              <a:gd name="connsiteY2508" fmla="*/ 5123037 h 6857979"/>
              <a:gd name="connsiteX2509" fmla="*/ 5616254 w 7283450"/>
              <a:gd name="connsiteY2509" fmla="*/ 5123437 h 6857979"/>
              <a:gd name="connsiteX2510" fmla="*/ 5615066 w 7283450"/>
              <a:gd name="connsiteY2510" fmla="*/ 5124638 h 6857979"/>
              <a:gd name="connsiteX2511" fmla="*/ 5613086 w 7283450"/>
              <a:gd name="connsiteY2511" fmla="*/ 5126240 h 6857979"/>
              <a:gd name="connsiteX2512" fmla="*/ 5610313 w 7283450"/>
              <a:gd name="connsiteY2512" fmla="*/ 5127441 h 6857979"/>
              <a:gd name="connsiteX2513" fmla="*/ 5607540 w 7283450"/>
              <a:gd name="connsiteY2513" fmla="*/ 5128241 h 6857979"/>
              <a:gd name="connsiteX2514" fmla="*/ 5605956 w 7283450"/>
              <a:gd name="connsiteY2514" fmla="*/ 5128241 h 6857979"/>
              <a:gd name="connsiteX2515" fmla="*/ 5604372 w 7283450"/>
              <a:gd name="connsiteY2515" fmla="*/ 5128241 h 6857979"/>
              <a:gd name="connsiteX2516" fmla="*/ 5602787 w 7283450"/>
              <a:gd name="connsiteY2516" fmla="*/ 5127441 h 6857979"/>
              <a:gd name="connsiteX2517" fmla="*/ 5601203 w 7283450"/>
              <a:gd name="connsiteY2517" fmla="*/ 5126640 h 6857979"/>
              <a:gd name="connsiteX2518" fmla="*/ 5600014 w 7283450"/>
              <a:gd name="connsiteY2518" fmla="*/ 5124638 h 6857979"/>
              <a:gd name="connsiteX2519" fmla="*/ 5598430 w 7283450"/>
              <a:gd name="connsiteY2519" fmla="*/ 5123037 h 6857979"/>
              <a:gd name="connsiteX2520" fmla="*/ 5597242 w 7283450"/>
              <a:gd name="connsiteY2520" fmla="*/ 5123437 h 6857979"/>
              <a:gd name="connsiteX2521" fmla="*/ 5596450 w 7283450"/>
              <a:gd name="connsiteY2521" fmla="*/ 5124238 h 6857979"/>
              <a:gd name="connsiteX2522" fmla="*/ 5595657 w 7283450"/>
              <a:gd name="connsiteY2522" fmla="*/ 5125439 h 6857979"/>
              <a:gd name="connsiteX2523" fmla="*/ 5595657 w 7283450"/>
              <a:gd name="connsiteY2523" fmla="*/ 5126240 h 6857979"/>
              <a:gd name="connsiteX2524" fmla="*/ 5596054 w 7283450"/>
              <a:gd name="connsiteY2524" fmla="*/ 5128241 h 6857979"/>
              <a:gd name="connsiteX2525" fmla="*/ 5596846 w 7283450"/>
              <a:gd name="connsiteY2525" fmla="*/ 5130643 h 6857979"/>
              <a:gd name="connsiteX2526" fmla="*/ 5598034 w 7283450"/>
              <a:gd name="connsiteY2526" fmla="*/ 5133045 h 6857979"/>
              <a:gd name="connsiteX2527" fmla="*/ 5599222 w 7283450"/>
              <a:gd name="connsiteY2527" fmla="*/ 5136648 h 6857979"/>
              <a:gd name="connsiteX2528" fmla="*/ 5599222 w 7283450"/>
              <a:gd name="connsiteY2528" fmla="*/ 5138249 h 6857979"/>
              <a:gd name="connsiteX2529" fmla="*/ 5599222 w 7283450"/>
              <a:gd name="connsiteY2529" fmla="*/ 5139851 h 6857979"/>
              <a:gd name="connsiteX2530" fmla="*/ 5599222 w 7283450"/>
              <a:gd name="connsiteY2530" fmla="*/ 5141452 h 6857979"/>
              <a:gd name="connsiteX2531" fmla="*/ 5598430 w 7283450"/>
              <a:gd name="connsiteY2531" fmla="*/ 5143454 h 6857979"/>
              <a:gd name="connsiteX2532" fmla="*/ 5592885 w 7283450"/>
              <a:gd name="connsiteY2532" fmla="*/ 5143053 h 6857979"/>
              <a:gd name="connsiteX2533" fmla="*/ 5587735 w 7283450"/>
              <a:gd name="connsiteY2533" fmla="*/ 5143053 h 6857979"/>
              <a:gd name="connsiteX2534" fmla="*/ 5582982 w 7283450"/>
              <a:gd name="connsiteY2534" fmla="*/ 5143454 h 6857979"/>
              <a:gd name="connsiteX2535" fmla="*/ 5579021 w 7283450"/>
              <a:gd name="connsiteY2535" fmla="*/ 5144254 h 6857979"/>
              <a:gd name="connsiteX2536" fmla="*/ 5570307 w 7283450"/>
              <a:gd name="connsiteY2536" fmla="*/ 5145856 h 6857979"/>
              <a:gd name="connsiteX2537" fmla="*/ 5565554 w 7283450"/>
              <a:gd name="connsiteY2537" fmla="*/ 5146256 h 6857979"/>
              <a:gd name="connsiteX2538" fmla="*/ 5560801 w 7283450"/>
              <a:gd name="connsiteY2538" fmla="*/ 5146656 h 6857979"/>
              <a:gd name="connsiteX2539" fmla="*/ 5554859 w 7283450"/>
              <a:gd name="connsiteY2539" fmla="*/ 5131844 h 6857979"/>
              <a:gd name="connsiteX2540" fmla="*/ 5551295 w 7283450"/>
              <a:gd name="connsiteY2540" fmla="*/ 5125439 h 6857979"/>
              <a:gd name="connsiteX2541" fmla="*/ 5549314 w 7283450"/>
              <a:gd name="connsiteY2541" fmla="*/ 5121836 h 6857979"/>
              <a:gd name="connsiteX2542" fmla="*/ 5547334 w 7283450"/>
              <a:gd name="connsiteY2542" fmla="*/ 5119034 h 6857979"/>
              <a:gd name="connsiteX2543" fmla="*/ 5544957 w 7283450"/>
              <a:gd name="connsiteY2543" fmla="*/ 5116632 h 6857979"/>
              <a:gd name="connsiteX2544" fmla="*/ 5541788 w 7283450"/>
              <a:gd name="connsiteY2544" fmla="*/ 5113829 h 6857979"/>
              <a:gd name="connsiteX2545" fmla="*/ 5539016 w 7283450"/>
              <a:gd name="connsiteY2545" fmla="*/ 5112228 h 6857979"/>
              <a:gd name="connsiteX2546" fmla="*/ 5535847 w 7283450"/>
              <a:gd name="connsiteY2546" fmla="*/ 5110627 h 6857979"/>
              <a:gd name="connsiteX2547" fmla="*/ 5531490 w 7283450"/>
              <a:gd name="connsiteY2547" fmla="*/ 5109826 h 6857979"/>
              <a:gd name="connsiteX2548" fmla="*/ 5527529 w 7283450"/>
              <a:gd name="connsiteY2548" fmla="*/ 5109025 h 6857979"/>
              <a:gd name="connsiteX2549" fmla="*/ 5522380 w 7283450"/>
              <a:gd name="connsiteY2549" fmla="*/ 5109025 h 6857979"/>
              <a:gd name="connsiteX2550" fmla="*/ 5516834 w 7283450"/>
              <a:gd name="connsiteY2550" fmla="*/ 5109826 h 6857979"/>
              <a:gd name="connsiteX2551" fmla="*/ 5517230 w 7283450"/>
              <a:gd name="connsiteY2551" fmla="*/ 5106623 h 6857979"/>
              <a:gd name="connsiteX2552" fmla="*/ 5517626 w 7283450"/>
              <a:gd name="connsiteY2552" fmla="*/ 5104222 h 6857979"/>
              <a:gd name="connsiteX2553" fmla="*/ 5517230 w 7283450"/>
              <a:gd name="connsiteY2553" fmla="*/ 5102220 h 6857979"/>
              <a:gd name="connsiteX2554" fmla="*/ 5516438 w 7283450"/>
              <a:gd name="connsiteY2554" fmla="*/ 5100218 h 6857979"/>
              <a:gd name="connsiteX2555" fmla="*/ 5515646 w 7283450"/>
              <a:gd name="connsiteY2555" fmla="*/ 5098217 h 6857979"/>
              <a:gd name="connsiteX2556" fmla="*/ 5514458 w 7283450"/>
              <a:gd name="connsiteY2556" fmla="*/ 5096615 h 6857979"/>
              <a:gd name="connsiteX2557" fmla="*/ 5511685 w 7283450"/>
              <a:gd name="connsiteY2557" fmla="*/ 5093813 h 6857979"/>
              <a:gd name="connsiteX2558" fmla="*/ 5507724 w 7283450"/>
              <a:gd name="connsiteY2558" fmla="*/ 5091011 h 6857979"/>
              <a:gd name="connsiteX2559" fmla="*/ 5504555 w 7283450"/>
              <a:gd name="connsiteY2559" fmla="*/ 5088208 h 6857979"/>
              <a:gd name="connsiteX2560" fmla="*/ 5500594 w 7283450"/>
              <a:gd name="connsiteY2560" fmla="*/ 5085806 h 6857979"/>
              <a:gd name="connsiteX2561" fmla="*/ 5499406 w 7283450"/>
              <a:gd name="connsiteY2561" fmla="*/ 5084205 h 6857979"/>
              <a:gd name="connsiteX2562" fmla="*/ 5498218 w 7283450"/>
              <a:gd name="connsiteY2562" fmla="*/ 5082604 h 6857979"/>
              <a:gd name="connsiteX2563" fmla="*/ 5497029 w 7283450"/>
              <a:gd name="connsiteY2563" fmla="*/ 5080602 h 6857979"/>
              <a:gd name="connsiteX2564" fmla="*/ 5496633 w 7283450"/>
              <a:gd name="connsiteY2564" fmla="*/ 5078601 h 6857979"/>
              <a:gd name="connsiteX2565" fmla="*/ 5496237 w 7283450"/>
              <a:gd name="connsiteY2565" fmla="*/ 5074197 h 6857979"/>
              <a:gd name="connsiteX2566" fmla="*/ 5496237 w 7283450"/>
              <a:gd name="connsiteY2566" fmla="*/ 5069393 h 6857979"/>
              <a:gd name="connsiteX2567" fmla="*/ 5495841 w 7283450"/>
              <a:gd name="connsiteY2567" fmla="*/ 5067391 h 6857979"/>
              <a:gd name="connsiteX2568" fmla="*/ 5495049 w 7283450"/>
              <a:gd name="connsiteY2568" fmla="*/ 5065790 h 6857979"/>
              <a:gd name="connsiteX2569" fmla="*/ 5493861 w 7283450"/>
              <a:gd name="connsiteY2569" fmla="*/ 5062988 h 6857979"/>
              <a:gd name="connsiteX2570" fmla="*/ 5491880 w 7283450"/>
              <a:gd name="connsiteY2570" fmla="*/ 5060986 h 6857979"/>
              <a:gd name="connsiteX2571" fmla="*/ 5489900 w 7283450"/>
              <a:gd name="connsiteY2571" fmla="*/ 5058985 h 6857979"/>
              <a:gd name="connsiteX2572" fmla="*/ 5488315 w 7283450"/>
              <a:gd name="connsiteY2572" fmla="*/ 5057784 h 6857979"/>
              <a:gd name="connsiteX2573" fmla="*/ 5486335 w 7283450"/>
              <a:gd name="connsiteY2573" fmla="*/ 5056583 h 6857979"/>
              <a:gd name="connsiteX2574" fmla="*/ 5483958 w 7283450"/>
              <a:gd name="connsiteY2574" fmla="*/ 5055382 h 6857979"/>
              <a:gd name="connsiteX2575" fmla="*/ 5479205 w 7283450"/>
              <a:gd name="connsiteY2575" fmla="*/ 5054181 h 6857979"/>
              <a:gd name="connsiteX2576" fmla="*/ 5468114 w 7283450"/>
              <a:gd name="connsiteY2576" fmla="*/ 5052179 h 6857979"/>
              <a:gd name="connsiteX2577" fmla="*/ 5461381 w 7283450"/>
              <a:gd name="connsiteY2577" fmla="*/ 5050978 h 6857979"/>
              <a:gd name="connsiteX2578" fmla="*/ 5454251 w 7283450"/>
              <a:gd name="connsiteY2578" fmla="*/ 5048976 h 6857979"/>
              <a:gd name="connsiteX2579" fmla="*/ 5453459 w 7283450"/>
              <a:gd name="connsiteY2579" fmla="*/ 5044973 h 6857979"/>
              <a:gd name="connsiteX2580" fmla="*/ 5453063 w 7283450"/>
              <a:gd name="connsiteY2580" fmla="*/ 5041770 h 6857979"/>
              <a:gd name="connsiteX2581" fmla="*/ 5453063 w 7283450"/>
              <a:gd name="connsiteY2581" fmla="*/ 5038568 h 6857979"/>
              <a:gd name="connsiteX2582" fmla="*/ 5453459 w 7283450"/>
              <a:gd name="connsiteY2582" fmla="*/ 5035766 h 6857979"/>
              <a:gd name="connsiteX2583" fmla="*/ 5453855 w 7283450"/>
              <a:gd name="connsiteY2583" fmla="*/ 5033364 h 6857979"/>
              <a:gd name="connsiteX2584" fmla="*/ 5455043 w 7283450"/>
              <a:gd name="connsiteY2584" fmla="*/ 5031362 h 6857979"/>
              <a:gd name="connsiteX2585" fmla="*/ 5455835 w 7283450"/>
              <a:gd name="connsiteY2585" fmla="*/ 5029360 h 6857979"/>
              <a:gd name="connsiteX2586" fmla="*/ 5457024 w 7283450"/>
              <a:gd name="connsiteY2586" fmla="*/ 5027759 h 6857979"/>
              <a:gd name="connsiteX2587" fmla="*/ 5459004 w 7283450"/>
              <a:gd name="connsiteY2587" fmla="*/ 5026158 h 6857979"/>
              <a:gd name="connsiteX2588" fmla="*/ 5460589 w 7283450"/>
              <a:gd name="connsiteY2588" fmla="*/ 5025357 h 6857979"/>
              <a:gd name="connsiteX2589" fmla="*/ 5462569 w 7283450"/>
              <a:gd name="connsiteY2589" fmla="*/ 5024156 h 6857979"/>
              <a:gd name="connsiteX2590" fmla="*/ 5464550 w 7283450"/>
              <a:gd name="connsiteY2590" fmla="*/ 5023756 h 6857979"/>
              <a:gd name="connsiteX2591" fmla="*/ 5468907 w 7283450"/>
              <a:gd name="connsiteY2591" fmla="*/ 5022955 h 6857979"/>
              <a:gd name="connsiteX2592" fmla="*/ 5473264 w 7283450"/>
              <a:gd name="connsiteY2592" fmla="*/ 5022955 h 6857979"/>
              <a:gd name="connsiteX2593" fmla="*/ 5478017 w 7283450"/>
              <a:gd name="connsiteY2593" fmla="*/ 5023756 h 6857979"/>
              <a:gd name="connsiteX2594" fmla="*/ 5482374 w 7283450"/>
              <a:gd name="connsiteY2594" fmla="*/ 5024957 h 6857979"/>
              <a:gd name="connsiteX2595" fmla="*/ 5486731 w 7283450"/>
              <a:gd name="connsiteY2595" fmla="*/ 5026958 h 6857979"/>
              <a:gd name="connsiteX2596" fmla="*/ 5489900 w 7283450"/>
              <a:gd name="connsiteY2596" fmla="*/ 5028960 h 6857979"/>
              <a:gd name="connsiteX2597" fmla="*/ 5493068 w 7283450"/>
              <a:gd name="connsiteY2597" fmla="*/ 5032163 h 6857979"/>
              <a:gd name="connsiteX2598" fmla="*/ 5494257 w 7283450"/>
              <a:gd name="connsiteY2598" fmla="*/ 5033764 h 6857979"/>
              <a:gd name="connsiteX2599" fmla="*/ 5495049 w 7283450"/>
              <a:gd name="connsiteY2599" fmla="*/ 5034965 h 6857979"/>
              <a:gd name="connsiteX2600" fmla="*/ 5495445 w 7283450"/>
              <a:gd name="connsiteY2600" fmla="*/ 5036566 h 6857979"/>
              <a:gd name="connsiteX2601" fmla="*/ 5495841 w 7283450"/>
              <a:gd name="connsiteY2601" fmla="*/ 5038568 h 6857979"/>
              <a:gd name="connsiteX2602" fmla="*/ 5495445 w 7283450"/>
              <a:gd name="connsiteY2602" fmla="*/ 5040569 h 6857979"/>
              <a:gd name="connsiteX2603" fmla="*/ 5495049 w 7283450"/>
              <a:gd name="connsiteY2603" fmla="*/ 5042171 h 6857979"/>
              <a:gd name="connsiteX2604" fmla="*/ 5499010 w 7283450"/>
              <a:gd name="connsiteY2604" fmla="*/ 5041770 h 6857979"/>
              <a:gd name="connsiteX2605" fmla="*/ 5502575 w 7283450"/>
              <a:gd name="connsiteY2605" fmla="*/ 5041770 h 6857979"/>
              <a:gd name="connsiteX2606" fmla="*/ 5505744 w 7283450"/>
              <a:gd name="connsiteY2606" fmla="*/ 5042171 h 6857979"/>
              <a:gd name="connsiteX2607" fmla="*/ 5508516 w 7283450"/>
              <a:gd name="connsiteY2607" fmla="*/ 5042571 h 6857979"/>
              <a:gd name="connsiteX2608" fmla="*/ 5514458 w 7283450"/>
              <a:gd name="connsiteY2608" fmla="*/ 5043772 h 6857979"/>
              <a:gd name="connsiteX2609" fmla="*/ 5520399 w 7283450"/>
              <a:gd name="connsiteY2609" fmla="*/ 5045373 h 6857979"/>
              <a:gd name="connsiteX2610" fmla="*/ 5521984 w 7283450"/>
              <a:gd name="connsiteY2610" fmla="*/ 5044573 h 6857979"/>
              <a:gd name="connsiteX2611" fmla="*/ 5523568 w 7283450"/>
              <a:gd name="connsiteY2611" fmla="*/ 5043372 h 6857979"/>
              <a:gd name="connsiteX2612" fmla="*/ 5524360 w 7283450"/>
              <a:gd name="connsiteY2612" fmla="*/ 5042171 h 6857979"/>
              <a:gd name="connsiteX2613" fmla="*/ 5525152 w 7283450"/>
              <a:gd name="connsiteY2613" fmla="*/ 5040569 h 6857979"/>
              <a:gd name="connsiteX2614" fmla="*/ 5525152 w 7283450"/>
              <a:gd name="connsiteY2614" fmla="*/ 5038568 h 6857979"/>
              <a:gd name="connsiteX2615" fmla="*/ 5525152 w 7283450"/>
              <a:gd name="connsiteY2615" fmla="*/ 5036967 h 6857979"/>
              <a:gd name="connsiteX2616" fmla="*/ 5524756 w 7283450"/>
              <a:gd name="connsiteY2616" fmla="*/ 5032963 h 6857979"/>
              <a:gd name="connsiteX2617" fmla="*/ 5524360 w 7283450"/>
              <a:gd name="connsiteY2617" fmla="*/ 5028560 h 6857979"/>
              <a:gd name="connsiteX2618" fmla="*/ 5524360 w 7283450"/>
              <a:gd name="connsiteY2618" fmla="*/ 5026958 h 6857979"/>
              <a:gd name="connsiteX2619" fmla="*/ 5524360 w 7283450"/>
              <a:gd name="connsiteY2619" fmla="*/ 5024957 h 6857979"/>
              <a:gd name="connsiteX2620" fmla="*/ 5524756 w 7283450"/>
              <a:gd name="connsiteY2620" fmla="*/ 5023355 h 6857979"/>
              <a:gd name="connsiteX2621" fmla="*/ 5525944 w 7283450"/>
              <a:gd name="connsiteY2621" fmla="*/ 5021354 h 6857979"/>
              <a:gd name="connsiteX2622" fmla="*/ 5527529 w 7283450"/>
              <a:gd name="connsiteY2622" fmla="*/ 5019752 h 6857979"/>
              <a:gd name="connsiteX2623" fmla="*/ 5529509 w 7283450"/>
              <a:gd name="connsiteY2623" fmla="*/ 5018551 h 6857979"/>
              <a:gd name="connsiteX2624" fmla="*/ 5531886 w 7283450"/>
              <a:gd name="connsiteY2624" fmla="*/ 5020153 h 6857979"/>
              <a:gd name="connsiteX2625" fmla="*/ 5534262 w 7283450"/>
              <a:gd name="connsiteY2625" fmla="*/ 5022154 h 6857979"/>
              <a:gd name="connsiteX2626" fmla="*/ 5538223 w 7283450"/>
              <a:gd name="connsiteY2626" fmla="*/ 5026558 h 6857979"/>
              <a:gd name="connsiteX2627" fmla="*/ 5541788 w 7283450"/>
              <a:gd name="connsiteY2627" fmla="*/ 5031362 h 6857979"/>
              <a:gd name="connsiteX2628" fmla="*/ 5544957 w 7283450"/>
              <a:gd name="connsiteY2628" fmla="*/ 5035766 h 6857979"/>
              <a:gd name="connsiteX2629" fmla="*/ 5547730 w 7283450"/>
              <a:gd name="connsiteY2629" fmla="*/ 5040569 h 6857979"/>
              <a:gd name="connsiteX2630" fmla="*/ 5551295 w 7283450"/>
              <a:gd name="connsiteY2630" fmla="*/ 5044172 h 6857979"/>
              <a:gd name="connsiteX2631" fmla="*/ 5553671 w 7283450"/>
              <a:gd name="connsiteY2631" fmla="*/ 5045774 h 6857979"/>
              <a:gd name="connsiteX2632" fmla="*/ 5555652 w 7283450"/>
              <a:gd name="connsiteY2632" fmla="*/ 5046975 h 6857979"/>
              <a:gd name="connsiteX2633" fmla="*/ 5558028 w 7283450"/>
              <a:gd name="connsiteY2633" fmla="*/ 5048176 h 6857979"/>
              <a:gd name="connsiteX2634" fmla="*/ 5560801 w 7283450"/>
              <a:gd name="connsiteY2634" fmla="*/ 5048976 h 6857979"/>
              <a:gd name="connsiteX2635" fmla="*/ 5562781 w 7283450"/>
              <a:gd name="connsiteY2635" fmla="*/ 5048976 h 6857979"/>
              <a:gd name="connsiteX2636" fmla="*/ 5564762 w 7283450"/>
              <a:gd name="connsiteY2636" fmla="*/ 5048976 h 6857979"/>
              <a:gd name="connsiteX2637" fmla="*/ 5566346 w 7283450"/>
              <a:gd name="connsiteY2637" fmla="*/ 5048576 h 6857979"/>
              <a:gd name="connsiteX2638" fmla="*/ 5567931 w 7283450"/>
              <a:gd name="connsiteY2638" fmla="*/ 5047375 h 6857979"/>
              <a:gd name="connsiteX2639" fmla="*/ 5571496 w 7283450"/>
              <a:gd name="connsiteY2639" fmla="*/ 5044973 h 6857979"/>
              <a:gd name="connsiteX2640" fmla="*/ 5574268 w 7283450"/>
              <a:gd name="connsiteY2640" fmla="*/ 5042971 h 6857979"/>
              <a:gd name="connsiteX2641" fmla="*/ 5577437 w 7283450"/>
              <a:gd name="connsiteY2641" fmla="*/ 5040970 h 6857979"/>
              <a:gd name="connsiteX2642" fmla="*/ 5579417 w 7283450"/>
              <a:gd name="connsiteY2642" fmla="*/ 5040169 h 6857979"/>
              <a:gd name="connsiteX2643" fmla="*/ 5581002 w 7283450"/>
              <a:gd name="connsiteY2643" fmla="*/ 5039769 h 6857979"/>
              <a:gd name="connsiteX2644" fmla="*/ 5582586 w 7283450"/>
              <a:gd name="connsiteY2644" fmla="*/ 5039769 h 6857979"/>
              <a:gd name="connsiteX2645" fmla="*/ 5584567 w 7283450"/>
              <a:gd name="connsiteY2645" fmla="*/ 5040169 h 6857979"/>
              <a:gd name="connsiteX2646" fmla="*/ 5586943 w 7283450"/>
              <a:gd name="connsiteY2646" fmla="*/ 5040970 h 6857979"/>
              <a:gd name="connsiteX2647" fmla="*/ 5588924 w 7283450"/>
              <a:gd name="connsiteY2647" fmla="*/ 5042171 h 6857979"/>
              <a:gd name="connsiteX2648" fmla="*/ 5588132 w 7283450"/>
              <a:gd name="connsiteY2648" fmla="*/ 5047375 h 6857979"/>
              <a:gd name="connsiteX2649" fmla="*/ 5587735 w 7283450"/>
              <a:gd name="connsiteY2649" fmla="*/ 5052579 h 6857979"/>
              <a:gd name="connsiteX2650" fmla="*/ 5588132 w 7283450"/>
              <a:gd name="connsiteY2650" fmla="*/ 5057383 h 6857979"/>
              <a:gd name="connsiteX2651" fmla="*/ 5589320 w 7283450"/>
              <a:gd name="connsiteY2651" fmla="*/ 5060986 h 6857979"/>
              <a:gd name="connsiteX2652" fmla="*/ 5590904 w 7283450"/>
              <a:gd name="connsiteY2652" fmla="*/ 5064189 h 6857979"/>
              <a:gd name="connsiteX2653" fmla="*/ 5592489 w 7283450"/>
              <a:gd name="connsiteY2653" fmla="*/ 5067391 h 6857979"/>
              <a:gd name="connsiteX2654" fmla="*/ 5594469 w 7283450"/>
              <a:gd name="connsiteY2654" fmla="*/ 5070194 h 6857979"/>
              <a:gd name="connsiteX2655" fmla="*/ 5597242 w 7283450"/>
              <a:gd name="connsiteY2655" fmla="*/ 5072596 h 6857979"/>
              <a:gd name="connsiteX2656" fmla="*/ 5601203 w 7283450"/>
              <a:gd name="connsiteY2656" fmla="*/ 5077800 h 6857979"/>
              <a:gd name="connsiteX2657" fmla="*/ 5603183 w 7283450"/>
              <a:gd name="connsiteY2657" fmla="*/ 5080202 h 6857979"/>
              <a:gd name="connsiteX2658" fmla="*/ 5604768 w 7283450"/>
              <a:gd name="connsiteY2658" fmla="*/ 5083004 h 6857979"/>
              <a:gd name="connsiteX2659" fmla="*/ 5605956 w 7283450"/>
              <a:gd name="connsiteY2659" fmla="*/ 5085406 h 6857979"/>
              <a:gd name="connsiteX2660" fmla="*/ 5606352 w 7283450"/>
              <a:gd name="connsiteY2660" fmla="*/ 5088609 h 6857979"/>
              <a:gd name="connsiteX2661" fmla="*/ 5605956 w 7283450"/>
              <a:gd name="connsiteY2661" fmla="*/ 5092212 h 6857979"/>
              <a:gd name="connsiteX2662" fmla="*/ 5604768 w 7283450"/>
              <a:gd name="connsiteY2662" fmla="*/ 5095815 h 6857979"/>
              <a:gd name="connsiteX2663" fmla="*/ 5597638 w 7283450"/>
              <a:gd name="connsiteY2663" fmla="*/ 5095014 h 6857979"/>
              <a:gd name="connsiteX2664" fmla="*/ 5595657 w 7283450"/>
              <a:gd name="connsiteY2664" fmla="*/ 5094614 h 6857979"/>
              <a:gd name="connsiteX2665" fmla="*/ 5593281 w 7283450"/>
              <a:gd name="connsiteY2665" fmla="*/ 5094614 h 6857979"/>
              <a:gd name="connsiteX2666" fmla="*/ 5592093 w 7283450"/>
              <a:gd name="connsiteY2666" fmla="*/ 5095014 h 6857979"/>
              <a:gd name="connsiteX2667" fmla="*/ 5590508 w 7283450"/>
              <a:gd name="connsiteY2667" fmla="*/ 5095815 h 6857979"/>
              <a:gd name="connsiteX2668" fmla="*/ 5585755 w 7283450"/>
              <a:gd name="connsiteY2668" fmla="*/ 5099418 h 6857979"/>
              <a:gd name="connsiteX2669" fmla="*/ 5588132 w 7283450"/>
              <a:gd name="connsiteY2669" fmla="*/ 5104622 h 6857979"/>
              <a:gd name="connsiteX2670" fmla="*/ 5590508 w 7283450"/>
              <a:gd name="connsiteY2670" fmla="*/ 5109426 h 6857979"/>
              <a:gd name="connsiteX2671" fmla="*/ 5592093 w 7283450"/>
              <a:gd name="connsiteY2671" fmla="*/ 5111828 h 6857979"/>
              <a:gd name="connsiteX2672" fmla="*/ 5593677 w 7283450"/>
              <a:gd name="connsiteY2672" fmla="*/ 5113429 h 6857979"/>
              <a:gd name="connsiteX2673" fmla="*/ 5596054 w 7283450"/>
              <a:gd name="connsiteY2673" fmla="*/ 5115030 h 6857979"/>
              <a:gd name="connsiteX2674" fmla="*/ 5598430 w 7283450"/>
              <a:gd name="connsiteY2674" fmla="*/ 5116632 h 6857979"/>
              <a:gd name="connsiteX2675" fmla="*/ 5600411 w 7283450"/>
              <a:gd name="connsiteY2675" fmla="*/ 5115431 h 6857979"/>
              <a:gd name="connsiteX2676" fmla="*/ 5601995 w 7283450"/>
              <a:gd name="connsiteY2676" fmla="*/ 5114630 h 6857979"/>
              <a:gd name="connsiteX2677" fmla="*/ 5603975 w 7283450"/>
              <a:gd name="connsiteY2677" fmla="*/ 5113429 h 6857979"/>
              <a:gd name="connsiteX2678" fmla="*/ 5605560 w 7283450"/>
              <a:gd name="connsiteY2678" fmla="*/ 5111828 h 6857979"/>
              <a:gd name="connsiteX2679" fmla="*/ 5607936 w 7283450"/>
              <a:gd name="connsiteY2679" fmla="*/ 5109025 h 6857979"/>
              <a:gd name="connsiteX2680" fmla="*/ 5609917 w 7283450"/>
              <a:gd name="connsiteY2680" fmla="*/ 5105423 h 6857979"/>
              <a:gd name="connsiteX2681" fmla="*/ 5612690 w 7283450"/>
              <a:gd name="connsiteY2681" fmla="*/ 5102220 h 6857979"/>
              <a:gd name="connsiteX2682" fmla="*/ 5615462 w 7283450"/>
              <a:gd name="connsiteY2682" fmla="*/ 5099418 h 6857979"/>
              <a:gd name="connsiteX2683" fmla="*/ 5617047 w 7283450"/>
              <a:gd name="connsiteY2683" fmla="*/ 5097816 h 6857979"/>
              <a:gd name="connsiteX2684" fmla="*/ 5618631 w 7283450"/>
              <a:gd name="connsiteY2684" fmla="*/ 5097016 h 6857979"/>
              <a:gd name="connsiteX2685" fmla="*/ 5621008 w 7283450"/>
              <a:gd name="connsiteY2685" fmla="*/ 5096215 h 6857979"/>
              <a:gd name="connsiteX2686" fmla="*/ 5623384 w 7283450"/>
              <a:gd name="connsiteY2686" fmla="*/ 5095815 h 6857979"/>
              <a:gd name="connsiteX2687" fmla="*/ 5622988 w 7283450"/>
              <a:gd name="connsiteY2687" fmla="*/ 5092612 h 6857979"/>
              <a:gd name="connsiteX2688" fmla="*/ 5622196 w 7283450"/>
              <a:gd name="connsiteY2688" fmla="*/ 5089409 h 6857979"/>
              <a:gd name="connsiteX2689" fmla="*/ 5621008 w 7283450"/>
              <a:gd name="connsiteY2689" fmla="*/ 5087007 h 6857979"/>
              <a:gd name="connsiteX2690" fmla="*/ 5619423 w 7283450"/>
              <a:gd name="connsiteY2690" fmla="*/ 5084605 h 6857979"/>
              <a:gd name="connsiteX2691" fmla="*/ 5616254 w 7283450"/>
              <a:gd name="connsiteY2691" fmla="*/ 5079802 h 6857979"/>
              <a:gd name="connsiteX2692" fmla="*/ 5613086 w 7283450"/>
              <a:gd name="connsiteY2692" fmla="*/ 5075398 h 6857979"/>
              <a:gd name="connsiteX2693" fmla="*/ 5609917 w 7283450"/>
              <a:gd name="connsiteY2693" fmla="*/ 5070194 h 6857979"/>
              <a:gd name="connsiteX2694" fmla="*/ 5608729 w 7283450"/>
              <a:gd name="connsiteY2694" fmla="*/ 5067792 h 6857979"/>
              <a:gd name="connsiteX2695" fmla="*/ 5607936 w 7283450"/>
              <a:gd name="connsiteY2695" fmla="*/ 5064989 h 6857979"/>
              <a:gd name="connsiteX2696" fmla="*/ 5607144 w 7283450"/>
              <a:gd name="connsiteY2696" fmla="*/ 5061386 h 6857979"/>
              <a:gd name="connsiteX2697" fmla="*/ 5607144 w 7283450"/>
              <a:gd name="connsiteY2697" fmla="*/ 5057784 h 6857979"/>
              <a:gd name="connsiteX2698" fmla="*/ 5607144 w 7283450"/>
              <a:gd name="connsiteY2698" fmla="*/ 5053380 h 6857979"/>
              <a:gd name="connsiteX2699" fmla="*/ 5607936 w 7283450"/>
              <a:gd name="connsiteY2699" fmla="*/ 5048976 h 6857979"/>
              <a:gd name="connsiteX2700" fmla="*/ 5610313 w 7283450"/>
              <a:gd name="connsiteY2700" fmla="*/ 5048976 h 6857979"/>
              <a:gd name="connsiteX2701" fmla="*/ 5612690 w 7283450"/>
              <a:gd name="connsiteY2701" fmla="*/ 5048176 h 6857979"/>
              <a:gd name="connsiteX2702" fmla="*/ 5614670 w 7283450"/>
              <a:gd name="connsiteY2702" fmla="*/ 5046975 h 6857979"/>
              <a:gd name="connsiteX2703" fmla="*/ 5616254 w 7283450"/>
              <a:gd name="connsiteY2703" fmla="*/ 5046174 h 6857979"/>
              <a:gd name="connsiteX2704" fmla="*/ 5619423 w 7283450"/>
              <a:gd name="connsiteY2704" fmla="*/ 5043772 h 6857979"/>
              <a:gd name="connsiteX2705" fmla="*/ 5621404 w 7283450"/>
              <a:gd name="connsiteY2705" fmla="*/ 5042971 h 6857979"/>
              <a:gd name="connsiteX2706" fmla="*/ 5623384 w 7283450"/>
              <a:gd name="connsiteY2706" fmla="*/ 5042171 h 6857979"/>
              <a:gd name="connsiteX2707" fmla="*/ 5623384 w 7283450"/>
              <a:gd name="connsiteY2707" fmla="*/ 5039368 h 6857979"/>
              <a:gd name="connsiteX2708" fmla="*/ 5622988 w 7283450"/>
              <a:gd name="connsiteY2708" fmla="*/ 5036967 h 6857979"/>
              <a:gd name="connsiteX2709" fmla="*/ 5622196 w 7283450"/>
              <a:gd name="connsiteY2709" fmla="*/ 5034965 h 6857979"/>
              <a:gd name="connsiteX2710" fmla="*/ 5621008 w 7283450"/>
              <a:gd name="connsiteY2710" fmla="*/ 5032963 h 6857979"/>
              <a:gd name="connsiteX2711" fmla="*/ 5618235 w 7283450"/>
              <a:gd name="connsiteY2711" fmla="*/ 5029761 h 6857979"/>
              <a:gd name="connsiteX2712" fmla="*/ 5615462 w 7283450"/>
              <a:gd name="connsiteY2712" fmla="*/ 5027359 h 6857979"/>
              <a:gd name="connsiteX2713" fmla="*/ 5612690 w 7283450"/>
              <a:gd name="connsiteY2713" fmla="*/ 5024156 h 6857979"/>
              <a:gd name="connsiteX2714" fmla="*/ 5611501 w 7283450"/>
              <a:gd name="connsiteY2714" fmla="*/ 5022555 h 6857979"/>
              <a:gd name="connsiteX2715" fmla="*/ 5610709 w 7283450"/>
              <a:gd name="connsiteY2715" fmla="*/ 5020153 h 6857979"/>
              <a:gd name="connsiteX2716" fmla="*/ 5609917 w 7283450"/>
              <a:gd name="connsiteY2716" fmla="*/ 5018151 h 6857979"/>
              <a:gd name="connsiteX2717" fmla="*/ 5609917 w 7283450"/>
              <a:gd name="connsiteY2717" fmla="*/ 5015349 h 6857979"/>
              <a:gd name="connsiteX2718" fmla="*/ 5609917 w 7283450"/>
              <a:gd name="connsiteY2718" fmla="*/ 5012146 h 6857979"/>
              <a:gd name="connsiteX2719" fmla="*/ 5388467 w 7283450"/>
              <a:gd name="connsiteY2719" fmla="*/ 5008543 h 6857979"/>
              <a:gd name="connsiteX2720" fmla="*/ 5392491 w 7283450"/>
              <a:gd name="connsiteY2720" fmla="*/ 5008543 h 6857979"/>
              <a:gd name="connsiteX2721" fmla="*/ 5395711 w 7283450"/>
              <a:gd name="connsiteY2721" fmla="*/ 5008940 h 6857979"/>
              <a:gd name="connsiteX2722" fmla="*/ 5399333 w 7283450"/>
              <a:gd name="connsiteY2722" fmla="*/ 5009734 h 6857979"/>
              <a:gd name="connsiteX2723" fmla="*/ 5404968 w 7283450"/>
              <a:gd name="connsiteY2723" fmla="*/ 5011718 h 6857979"/>
              <a:gd name="connsiteX2724" fmla="*/ 5410602 w 7283450"/>
              <a:gd name="connsiteY2724" fmla="*/ 5014100 h 6857979"/>
              <a:gd name="connsiteX2725" fmla="*/ 5416237 w 7283450"/>
              <a:gd name="connsiteY2725" fmla="*/ 5016878 h 6857979"/>
              <a:gd name="connsiteX2726" fmla="*/ 5422274 w 7283450"/>
              <a:gd name="connsiteY2726" fmla="*/ 5019259 h 6857979"/>
              <a:gd name="connsiteX2727" fmla="*/ 5425896 w 7283450"/>
              <a:gd name="connsiteY2727" fmla="*/ 5020053 h 6857979"/>
              <a:gd name="connsiteX2728" fmla="*/ 5429518 w 7283450"/>
              <a:gd name="connsiteY2728" fmla="*/ 5020847 h 6857979"/>
              <a:gd name="connsiteX2729" fmla="*/ 5433945 w 7283450"/>
              <a:gd name="connsiteY2729" fmla="*/ 5021640 h 6857979"/>
              <a:gd name="connsiteX2730" fmla="*/ 5438372 w 7283450"/>
              <a:gd name="connsiteY2730" fmla="*/ 5022434 h 6857979"/>
              <a:gd name="connsiteX2731" fmla="*/ 5438775 w 7283450"/>
              <a:gd name="connsiteY2731" fmla="*/ 5024815 h 6857979"/>
              <a:gd name="connsiteX2732" fmla="*/ 5438372 w 7283450"/>
              <a:gd name="connsiteY2732" fmla="*/ 5026800 h 6857979"/>
              <a:gd name="connsiteX2733" fmla="*/ 5437970 w 7283450"/>
              <a:gd name="connsiteY2733" fmla="*/ 5029181 h 6857979"/>
              <a:gd name="connsiteX2734" fmla="*/ 5437165 w 7283450"/>
              <a:gd name="connsiteY2734" fmla="*/ 5031165 h 6857979"/>
              <a:gd name="connsiteX2735" fmla="*/ 5435555 w 7283450"/>
              <a:gd name="connsiteY2735" fmla="*/ 5034737 h 6857979"/>
              <a:gd name="connsiteX2736" fmla="*/ 5432335 w 7283450"/>
              <a:gd name="connsiteY2736" fmla="*/ 5037119 h 6857979"/>
              <a:gd name="connsiteX2737" fmla="*/ 5429518 w 7283450"/>
              <a:gd name="connsiteY2737" fmla="*/ 5039500 h 6857979"/>
              <a:gd name="connsiteX2738" fmla="*/ 5425896 w 7283450"/>
              <a:gd name="connsiteY2738" fmla="*/ 5041087 h 6857979"/>
              <a:gd name="connsiteX2739" fmla="*/ 5421871 w 7283450"/>
              <a:gd name="connsiteY2739" fmla="*/ 5041881 h 6857979"/>
              <a:gd name="connsiteX2740" fmla="*/ 5418249 w 7283450"/>
              <a:gd name="connsiteY2740" fmla="*/ 5041881 h 6857979"/>
              <a:gd name="connsiteX2741" fmla="*/ 5413822 w 7283450"/>
              <a:gd name="connsiteY2741" fmla="*/ 5041484 h 6857979"/>
              <a:gd name="connsiteX2742" fmla="*/ 5410200 w 7283450"/>
              <a:gd name="connsiteY2742" fmla="*/ 5040691 h 6857979"/>
              <a:gd name="connsiteX2743" fmla="*/ 5406578 w 7283450"/>
              <a:gd name="connsiteY2743" fmla="*/ 5038706 h 6857979"/>
              <a:gd name="connsiteX2744" fmla="*/ 5403358 w 7283450"/>
              <a:gd name="connsiteY2744" fmla="*/ 5036325 h 6857979"/>
              <a:gd name="connsiteX2745" fmla="*/ 5400943 w 7283450"/>
              <a:gd name="connsiteY2745" fmla="*/ 5033944 h 6857979"/>
              <a:gd name="connsiteX2746" fmla="*/ 5398931 w 7283450"/>
              <a:gd name="connsiteY2746" fmla="*/ 5030372 h 6857979"/>
              <a:gd name="connsiteX2747" fmla="*/ 5397321 w 7283450"/>
              <a:gd name="connsiteY2747" fmla="*/ 5026403 h 6857979"/>
              <a:gd name="connsiteX2748" fmla="*/ 5397321 w 7283450"/>
              <a:gd name="connsiteY2748" fmla="*/ 5024418 h 6857979"/>
              <a:gd name="connsiteX2749" fmla="*/ 5396918 w 7283450"/>
              <a:gd name="connsiteY2749" fmla="*/ 5022434 h 6857979"/>
              <a:gd name="connsiteX2750" fmla="*/ 5396113 w 7283450"/>
              <a:gd name="connsiteY2750" fmla="*/ 5022831 h 6857979"/>
              <a:gd name="connsiteX2751" fmla="*/ 5395309 w 7283450"/>
              <a:gd name="connsiteY2751" fmla="*/ 5023625 h 6857979"/>
              <a:gd name="connsiteX2752" fmla="*/ 5394906 w 7283450"/>
              <a:gd name="connsiteY2752" fmla="*/ 5024418 h 6857979"/>
              <a:gd name="connsiteX2753" fmla="*/ 5394504 w 7283450"/>
              <a:gd name="connsiteY2753" fmla="*/ 5026006 h 6857979"/>
              <a:gd name="connsiteX2754" fmla="*/ 5394101 w 7283450"/>
              <a:gd name="connsiteY2754" fmla="*/ 5032356 h 6857979"/>
              <a:gd name="connsiteX2755" fmla="*/ 5392089 w 7283450"/>
              <a:gd name="connsiteY2755" fmla="*/ 5032356 h 6857979"/>
              <a:gd name="connsiteX2756" fmla="*/ 5390077 w 7283450"/>
              <a:gd name="connsiteY2756" fmla="*/ 5031959 h 6857979"/>
              <a:gd name="connsiteX2757" fmla="*/ 5388064 w 7283450"/>
              <a:gd name="connsiteY2757" fmla="*/ 5031562 h 6857979"/>
              <a:gd name="connsiteX2758" fmla="*/ 5386454 w 7283450"/>
              <a:gd name="connsiteY2758" fmla="*/ 5029975 h 6857979"/>
              <a:gd name="connsiteX2759" fmla="*/ 5385247 w 7283450"/>
              <a:gd name="connsiteY2759" fmla="*/ 5028784 h 6857979"/>
              <a:gd name="connsiteX2760" fmla="*/ 5384040 w 7283450"/>
              <a:gd name="connsiteY2760" fmla="*/ 5027594 h 6857979"/>
              <a:gd name="connsiteX2761" fmla="*/ 5383235 w 7283450"/>
              <a:gd name="connsiteY2761" fmla="*/ 5026006 h 6857979"/>
              <a:gd name="connsiteX2762" fmla="*/ 5382430 w 7283450"/>
              <a:gd name="connsiteY2762" fmla="*/ 5024022 h 6857979"/>
              <a:gd name="connsiteX2763" fmla="*/ 5381625 w 7283450"/>
              <a:gd name="connsiteY2763" fmla="*/ 5020053 h 6857979"/>
              <a:gd name="connsiteX2764" fmla="*/ 5381625 w 7283450"/>
              <a:gd name="connsiteY2764" fmla="*/ 5016084 h 6857979"/>
              <a:gd name="connsiteX2765" fmla="*/ 5382027 w 7283450"/>
              <a:gd name="connsiteY2765" fmla="*/ 5014100 h 6857979"/>
              <a:gd name="connsiteX2766" fmla="*/ 5382430 w 7283450"/>
              <a:gd name="connsiteY2766" fmla="*/ 5012115 h 6857979"/>
              <a:gd name="connsiteX2767" fmla="*/ 5383637 w 7283450"/>
              <a:gd name="connsiteY2767" fmla="*/ 5010528 h 6857979"/>
              <a:gd name="connsiteX2768" fmla="*/ 5384442 w 7283450"/>
              <a:gd name="connsiteY2768" fmla="*/ 5008940 h 6857979"/>
              <a:gd name="connsiteX2769" fmla="*/ 5704383 w 7283450"/>
              <a:gd name="connsiteY2769" fmla="*/ 5006955 h 6857979"/>
              <a:gd name="connsiteX2770" fmla="*/ 5709115 w 7283450"/>
              <a:gd name="connsiteY2770" fmla="*/ 5007755 h 6857979"/>
              <a:gd name="connsiteX2771" fmla="*/ 5712664 w 7283450"/>
              <a:gd name="connsiteY2771" fmla="*/ 5008954 h 6857979"/>
              <a:gd name="connsiteX2772" fmla="*/ 5715819 w 7283450"/>
              <a:gd name="connsiteY2772" fmla="*/ 5010953 h 6857979"/>
              <a:gd name="connsiteX2773" fmla="*/ 5717791 w 7283450"/>
              <a:gd name="connsiteY2773" fmla="*/ 5013751 h 6857979"/>
              <a:gd name="connsiteX2774" fmla="*/ 5718974 w 7283450"/>
              <a:gd name="connsiteY2774" fmla="*/ 5016549 h 6857979"/>
              <a:gd name="connsiteX2775" fmla="*/ 5719368 w 7283450"/>
              <a:gd name="connsiteY2775" fmla="*/ 5020146 h 6857979"/>
              <a:gd name="connsiteX2776" fmla="*/ 5719763 w 7283450"/>
              <a:gd name="connsiteY2776" fmla="*/ 5024544 h 6857979"/>
              <a:gd name="connsiteX2777" fmla="*/ 5719368 w 7283450"/>
              <a:gd name="connsiteY2777" fmla="*/ 5028941 h 6857979"/>
              <a:gd name="connsiteX2778" fmla="*/ 5718580 w 7283450"/>
              <a:gd name="connsiteY2778" fmla="*/ 5033737 h 6857979"/>
              <a:gd name="connsiteX2779" fmla="*/ 5717397 w 7283450"/>
              <a:gd name="connsiteY2779" fmla="*/ 5039334 h 6857979"/>
              <a:gd name="connsiteX2780" fmla="*/ 5714636 w 7283450"/>
              <a:gd name="connsiteY2780" fmla="*/ 5050126 h 6857979"/>
              <a:gd name="connsiteX2781" fmla="*/ 5710693 w 7283450"/>
              <a:gd name="connsiteY2781" fmla="*/ 5061719 h 6857979"/>
              <a:gd name="connsiteX2782" fmla="*/ 5707538 w 7283450"/>
              <a:gd name="connsiteY2782" fmla="*/ 5062518 h 6857979"/>
              <a:gd name="connsiteX2783" fmla="*/ 5703989 w 7283450"/>
              <a:gd name="connsiteY2783" fmla="*/ 5062518 h 6857979"/>
              <a:gd name="connsiteX2784" fmla="*/ 5701228 w 7283450"/>
              <a:gd name="connsiteY2784" fmla="*/ 5062518 h 6857979"/>
              <a:gd name="connsiteX2785" fmla="*/ 5698862 w 7283450"/>
              <a:gd name="connsiteY2785" fmla="*/ 5062119 h 6857979"/>
              <a:gd name="connsiteX2786" fmla="*/ 5696496 w 7283450"/>
              <a:gd name="connsiteY2786" fmla="*/ 5061719 h 6857979"/>
              <a:gd name="connsiteX2787" fmla="*/ 5694524 w 7283450"/>
              <a:gd name="connsiteY2787" fmla="*/ 5060520 h 6857979"/>
              <a:gd name="connsiteX2788" fmla="*/ 5692553 w 7283450"/>
              <a:gd name="connsiteY2788" fmla="*/ 5059720 h 6857979"/>
              <a:gd name="connsiteX2789" fmla="*/ 5690975 w 7283450"/>
              <a:gd name="connsiteY2789" fmla="*/ 5058521 h 6857979"/>
              <a:gd name="connsiteX2790" fmla="*/ 5687820 w 7283450"/>
              <a:gd name="connsiteY2790" fmla="*/ 5054923 h 6857979"/>
              <a:gd name="connsiteX2791" fmla="*/ 5685060 w 7283450"/>
              <a:gd name="connsiteY2791" fmla="*/ 5051725 h 6857979"/>
              <a:gd name="connsiteX2792" fmla="*/ 5682694 w 7283450"/>
              <a:gd name="connsiteY2792" fmla="*/ 5048528 h 6857979"/>
              <a:gd name="connsiteX2793" fmla="*/ 5679539 w 7283450"/>
              <a:gd name="connsiteY2793" fmla="*/ 5044930 h 6857979"/>
              <a:gd name="connsiteX2794" fmla="*/ 5677173 w 7283450"/>
              <a:gd name="connsiteY2794" fmla="*/ 5044930 h 6857979"/>
              <a:gd name="connsiteX2795" fmla="*/ 5675596 w 7283450"/>
              <a:gd name="connsiteY2795" fmla="*/ 5045729 h 6857979"/>
              <a:gd name="connsiteX2796" fmla="*/ 5674018 w 7283450"/>
              <a:gd name="connsiteY2796" fmla="*/ 5046529 h 6857979"/>
              <a:gd name="connsiteX2797" fmla="*/ 5672835 w 7283450"/>
              <a:gd name="connsiteY2797" fmla="*/ 5048128 h 6857979"/>
              <a:gd name="connsiteX2798" fmla="*/ 5670469 w 7283450"/>
              <a:gd name="connsiteY2798" fmla="*/ 5050526 h 6857979"/>
              <a:gd name="connsiteX2799" fmla="*/ 5668892 w 7283450"/>
              <a:gd name="connsiteY2799" fmla="*/ 5053324 h 6857979"/>
              <a:gd name="connsiteX2800" fmla="*/ 5667314 w 7283450"/>
              <a:gd name="connsiteY2800" fmla="*/ 5056522 h 6857979"/>
              <a:gd name="connsiteX2801" fmla="*/ 5666525 w 7283450"/>
              <a:gd name="connsiteY2801" fmla="*/ 5057322 h 6857979"/>
              <a:gd name="connsiteX2802" fmla="*/ 5665342 w 7283450"/>
              <a:gd name="connsiteY2802" fmla="*/ 5057721 h 6857979"/>
              <a:gd name="connsiteX2803" fmla="*/ 5664159 w 7283450"/>
              <a:gd name="connsiteY2803" fmla="*/ 5057721 h 6857979"/>
              <a:gd name="connsiteX2804" fmla="*/ 5662188 w 7283450"/>
              <a:gd name="connsiteY2804" fmla="*/ 5057721 h 6857979"/>
              <a:gd name="connsiteX2805" fmla="*/ 5660216 w 7283450"/>
              <a:gd name="connsiteY2805" fmla="*/ 5056922 h 6857979"/>
              <a:gd name="connsiteX2806" fmla="*/ 5657850 w 7283450"/>
              <a:gd name="connsiteY2806" fmla="*/ 5054923 h 6857979"/>
              <a:gd name="connsiteX2807" fmla="*/ 5659033 w 7283450"/>
              <a:gd name="connsiteY2807" fmla="*/ 5049727 h 6857979"/>
              <a:gd name="connsiteX2808" fmla="*/ 5660610 w 7283450"/>
              <a:gd name="connsiteY2808" fmla="*/ 5044530 h 6857979"/>
              <a:gd name="connsiteX2809" fmla="*/ 5664554 w 7283450"/>
              <a:gd name="connsiteY2809" fmla="*/ 5034937 h 6857979"/>
              <a:gd name="connsiteX2810" fmla="*/ 5667709 w 7283450"/>
              <a:gd name="connsiteY2810" fmla="*/ 5025343 h 6857979"/>
              <a:gd name="connsiteX2811" fmla="*/ 5669286 w 7283450"/>
              <a:gd name="connsiteY2811" fmla="*/ 5020146 h 6857979"/>
              <a:gd name="connsiteX2812" fmla="*/ 5670075 w 7283450"/>
              <a:gd name="connsiteY2812" fmla="*/ 5014950 h 6857979"/>
              <a:gd name="connsiteX2813" fmla="*/ 5698468 w 7283450"/>
              <a:gd name="connsiteY2813" fmla="*/ 5014950 h 6857979"/>
              <a:gd name="connsiteX2814" fmla="*/ 5697679 w 7283450"/>
              <a:gd name="connsiteY2814" fmla="*/ 5012152 h 6857979"/>
              <a:gd name="connsiteX2815" fmla="*/ 5696102 w 7283450"/>
              <a:gd name="connsiteY2815" fmla="*/ 5010553 h 6857979"/>
              <a:gd name="connsiteX2816" fmla="*/ 5694524 w 7283450"/>
              <a:gd name="connsiteY2816" fmla="*/ 5008954 h 6857979"/>
              <a:gd name="connsiteX2817" fmla="*/ 5693341 w 7283450"/>
              <a:gd name="connsiteY2817" fmla="*/ 5008554 h 6857979"/>
              <a:gd name="connsiteX2818" fmla="*/ 5692158 w 7283450"/>
              <a:gd name="connsiteY2818" fmla="*/ 5008154 h 6857979"/>
              <a:gd name="connsiteX2819" fmla="*/ 5698862 w 7283450"/>
              <a:gd name="connsiteY2819" fmla="*/ 5007355 h 6857979"/>
              <a:gd name="connsiteX2820" fmla="*/ 5350260 w 7283450"/>
              <a:gd name="connsiteY2820" fmla="*/ 5002193 h 6857979"/>
              <a:gd name="connsiteX2821" fmla="*/ 5353338 w 7283450"/>
              <a:gd name="connsiteY2821" fmla="*/ 5002609 h 6857979"/>
              <a:gd name="connsiteX2822" fmla="*/ 5356032 w 7283450"/>
              <a:gd name="connsiteY2822" fmla="*/ 5003441 h 6857979"/>
              <a:gd name="connsiteX2823" fmla="*/ 5358341 w 7283450"/>
              <a:gd name="connsiteY2823" fmla="*/ 5004688 h 6857979"/>
              <a:gd name="connsiteX2824" fmla="*/ 5359881 w 7283450"/>
              <a:gd name="connsiteY2824" fmla="*/ 5006767 h 6857979"/>
              <a:gd name="connsiteX2825" fmla="*/ 5361035 w 7283450"/>
              <a:gd name="connsiteY2825" fmla="*/ 5009262 h 6857979"/>
              <a:gd name="connsiteX2826" fmla="*/ 5362190 w 7283450"/>
              <a:gd name="connsiteY2826" fmla="*/ 5012172 h 6857979"/>
              <a:gd name="connsiteX2827" fmla="*/ 5362575 w 7283450"/>
              <a:gd name="connsiteY2827" fmla="*/ 5015914 h 6857979"/>
              <a:gd name="connsiteX2828" fmla="*/ 5362575 w 7283450"/>
              <a:gd name="connsiteY2828" fmla="*/ 5019656 h 6857979"/>
              <a:gd name="connsiteX2829" fmla="*/ 5359496 w 7283450"/>
              <a:gd name="connsiteY2829" fmla="*/ 5019240 h 6857979"/>
              <a:gd name="connsiteX2830" fmla="*/ 5356802 w 7283450"/>
              <a:gd name="connsiteY2830" fmla="*/ 5018409 h 6857979"/>
              <a:gd name="connsiteX2831" fmla="*/ 5354108 w 7283450"/>
              <a:gd name="connsiteY2831" fmla="*/ 5017577 h 6857979"/>
              <a:gd name="connsiteX2832" fmla="*/ 5352184 w 7283450"/>
              <a:gd name="connsiteY2832" fmla="*/ 5015914 h 6857979"/>
              <a:gd name="connsiteX2833" fmla="*/ 5351029 w 7283450"/>
              <a:gd name="connsiteY2833" fmla="*/ 5013004 h 6857979"/>
              <a:gd name="connsiteX2834" fmla="*/ 5350260 w 7283450"/>
              <a:gd name="connsiteY2834" fmla="*/ 5010093 h 6857979"/>
              <a:gd name="connsiteX2835" fmla="*/ 5349875 w 7283450"/>
              <a:gd name="connsiteY2835" fmla="*/ 5006767 h 6857979"/>
              <a:gd name="connsiteX2836" fmla="*/ 5494052 w 7283450"/>
              <a:gd name="connsiteY2836" fmla="*/ 4994255 h 6857979"/>
              <a:gd name="connsiteX2837" fmla="*/ 5496855 w 7283450"/>
              <a:gd name="connsiteY2837" fmla="*/ 4994255 h 6857979"/>
              <a:gd name="connsiteX2838" fmla="*/ 5502862 w 7283450"/>
              <a:gd name="connsiteY2838" fmla="*/ 4995060 h 6857979"/>
              <a:gd name="connsiteX2839" fmla="*/ 5514875 w 7283450"/>
              <a:gd name="connsiteY2839" fmla="*/ 4997475 h 6857979"/>
              <a:gd name="connsiteX2840" fmla="*/ 5520882 w 7283450"/>
              <a:gd name="connsiteY2840" fmla="*/ 4998280 h 6857979"/>
              <a:gd name="connsiteX2841" fmla="*/ 5526088 w 7283450"/>
              <a:gd name="connsiteY2841" fmla="*/ 4999085 h 6857979"/>
              <a:gd name="connsiteX2842" fmla="*/ 5525687 w 7283450"/>
              <a:gd name="connsiteY2842" fmla="*/ 5001500 h 6857979"/>
              <a:gd name="connsiteX2843" fmla="*/ 5525287 w 7283450"/>
              <a:gd name="connsiteY2843" fmla="*/ 5003512 h 6857979"/>
              <a:gd name="connsiteX2844" fmla="*/ 5523285 w 7283450"/>
              <a:gd name="connsiteY2844" fmla="*/ 5008342 h 6857979"/>
              <a:gd name="connsiteX2845" fmla="*/ 5520882 w 7283450"/>
              <a:gd name="connsiteY2845" fmla="*/ 5012366 h 6857979"/>
              <a:gd name="connsiteX2846" fmla="*/ 5517678 w 7283450"/>
              <a:gd name="connsiteY2846" fmla="*/ 5015988 h 6857979"/>
              <a:gd name="connsiteX2847" fmla="*/ 5514475 w 7283450"/>
              <a:gd name="connsiteY2847" fmla="*/ 5018806 h 6857979"/>
              <a:gd name="connsiteX2848" fmla="*/ 5510871 w 7283450"/>
              <a:gd name="connsiteY2848" fmla="*/ 5020818 h 6857979"/>
              <a:gd name="connsiteX2849" fmla="*/ 5507267 w 7283450"/>
              <a:gd name="connsiteY2849" fmla="*/ 5022025 h 6857979"/>
              <a:gd name="connsiteX2850" fmla="*/ 5504063 w 7283450"/>
              <a:gd name="connsiteY2850" fmla="*/ 5022830 h 6857979"/>
              <a:gd name="connsiteX2851" fmla="*/ 5502461 w 7283450"/>
              <a:gd name="connsiteY2851" fmla="*/ 5022025 h 6857979"/>
              <a:gd name="connsiteX2852" fmla="*/ 5501260 w 7283450"/>
              <a:gd name="connsiteY2852" fmla="*/ 5021623 h 6857979"/>
              <a:gd name="connsiteX2853" fmla="*/ 5497656 w 7283450"/>
              <a:gd name="connsiteY2853" fmla="*/ 5019611 h 6857979"/>
              <a:gd name="connsiteX2854" fmla="*/ 5494853 w 7283450"/>
              <a:gd name="connsiteY2854" fmla="*/ 5016391 h 6857979"/>
              <a:gd name="connsiteX2855" fmla="*/ 5491249 w 7283450"/>
              <a:gd name="connsiteY2855" fmla="*/ 5012769 h 6857979"/>
              <a:gd name="connsiteX2856" fmla="*/ 5485642 w 7283450"/>
              <a:gd name="connsiteY2856" fmla="*/ 5004719 h 6857979"/>
              <a:gd name="connsiteX2857" fmla="*/ 5481638 w 7283450"/>
              <a:gd name="connsiteY2857" fmla="*/ 4999085 h 6857979"/>
              <a:gd name="connsiteX2858" fmla="*/ 5484040 w 7283450"/>
              <a:gd name="connsiteY2858" fmla="*/ 4997475 h 6857979"/>
              <a:gd name="connsiteX2859" fmla="*/ 5486043 w 7283450"/>
              <a:gd name="connsiteY2859" fmla="*/ 4995865 h 6857979"/>
              <a:gd name="connsiteX2860" fmla="*/ 5488445 w 7283450"/>
              <a:gd name="connsiteY2860" fmla="*/ 4995060 h 6857979"/>
              <a:gd name="connsiteX2861" fmla="*/ 5490848 w 7283450"/>
              <a:gd name="connsiteY2861" fmla="*/ 4994658 h 6857979"/>
              <a:gd name="connsiteX2862" fmla="*/ 5711669 w 7283450"/>
              <a:gd name="connsiteY2862" fmla="*/ 4972030 h 6857979"/>
              <a:gd name="connsiteX2863" fmla="*/ 5714011 w 7283450"/>
              <a:gd name="connsiteY2863" fmla="*/ 4972435 h 6857979"/>
              <a:gd name="connsiteX2864" fmla="*/ 5717134 w 7283450"/>
              <a:gd name="connsiteY2864" fmla="*/ 4973244 h 6857979"/>
              <a:gd name="connsiteX2865" fmla="*/ 5719476 w 7283450"/>
              <a:gd name="connsiteY2865" fmla="*/ 4974458 h 6857979"/>
              <a:gd name="connsiteX2866" fmla="*/ 5721428 w 7283450"/>
              <a:gd name="connsiteY2866" fmla="*/ 4976482 h 6857979"/>
              <a:gd name="connsiteX2867" fmla="*/ 5723770 w 7283450"/>
              <a:gd name="connsiteY2867" fmla="*/ 4978505 h 6857979"/>
              <a:gd name="connsiteX2868" fmla="*/ 5725332 w 7283450"/>
              <a:gd name="connsiteY2868" fmla="*/ 4980933 h 6857979"/>
              <a:gd name="connsiteX2869" fmla="*/ 5726113 w 7283450"/>
              <a:gd name="connsiteY2869" fmla="*/ 4983361 h 6857979"/>
              <a:gd name="connsiteX2870" fmla="*/ 5726113 w 7283450"/>
              <a:gd name="connsiteY2870" fmla="*/ 4986194 h 6857979"/>
              <a:gd name="connsiteX2871" fmla="*/ 5725722 w 7283450"/>
              <a:gd name="connsiteY2871" fmla="*/ 4989431 h 6857979"/>
              <a:gd name="connsiteX2872" fmla="*/ 5724161 w 7283450"/>
              <a:gd name="connsiteY2872" fmla="*/ 4991859 h 6857979"/>
              <a:gd name="connsiteX2873" fmla="*/ 5719867 w 7283450"/>
              <a:gd name="connsiteY2873" fmla="*/ 4992668 h 6857979"/>
              <a:gd name="connsiteX2874" fmla="*/ 5716744 w 7283450"/>
              <a:gd name="connsiteY2874" fmla="*/ 4992668 h 6857979"/>
              <a:gd name="connsiteX2875" fmla="*/ 5713230 w 7283450"/>
              <a:gd name="connsiteY2875" fmla="*/ 4991859 h 6857979"/>
              <a:gd name="connsiteX2876" fmla="*/ 5710888 w 7283450"/>
              <a:gd name="connsiteY2876" fmla="*/ 4991050 h 6857979"/>
              <a:gd name="connsiteX2877" fmla="*/ 5708546 w 7283450"/>
              <a:gd name="connsiteY2877" fmla="*/ 4990240 h 6857979"/>
              <a:gd name="connsiteX2878" fmla="*/ 5705813 w 7283450"/>
              <a:gd name="connsiteY2878" fmla="*/ 4988622 h 6857979"/>
              <a:gd name="connsiteX2879" fmla="*/ 5702300 w 7283450"/>
              <a:gd name="connsiteY2879" fmla="*/ 4984980 h 6857979"/>
              <a:gd name="connsiteX2880" fmla="*/ 5702300 w 7283450"/>
              <a:gd name="connsiteY2880" fmla="*/ 4980933 h 6857979"/>
              <a:gd name="connsiteX2881" fmla="*/ 5703471 w 7283450"/>
              <a:gd name="connsiteY2881" fmla="*/ 4977291 h 6857979"/>
              <a:gd name="connsiteX2882" fmla="*/ 5704642 w 7283450"/>
              <a:gd name="connsiteY2882" fmla="*/ 4974863 h 6857979"/>
              <a:gd name="connsiteX2883" fmla="*/ 5706984 w 7283450"/>
              <a:gd name="connsiteY2883" fmla="*/ 4973244 h 6857979"/>
              <a:gd name="connsiteX2884" fmla="*/ 5709327 w 7283450"/>
              <a:gd name="connsiteY2884" fmla="*/ 4972435 h 6857979"/>
              <a:gd name="connsiteX2885" fmla="*/ 5620605 w 7283450"/>
              <a:gd name="connsiteY2885" fmla="*/ 4972030 h 6857979"/>
              <a:gd name="connsiteX2886" fmla="*/ 5623001 w 7283450"/>
              <a:gd name="connsiteY2886" fmla="*/ 4972030 h 6857979"/>
              <a:gd name="connsiteX2887" fmla="*/ 5624997 w 7283450"/>
              <a:gd name="connsiteY2887" fmla="*/ 4972030 h 6857979"/>
              <a:gd name="connsiteX2888" fmla="*/ 5626195 w 7283450"/>
              <a:gd name="connsiteY2888" fmla="*/ 4972437 h 6857979"/>
              <a:gd name="connsiteX2889" fmla="*/ 5627393 w 7283450"/>
              <a:gd name="connsiteY2889" fmla="*/ 4972843 h 6857979"/>
              <a:gd name="connsiteX2890" fmla="*/ 5628590 w 7283450"/>
              <a:gd name="connsiteY2890" fmla="*/ 4973656 h 6857979"/>
              <a:gd name="connsiteX2891" fmla="*/ 5630187 w 7283450"/>
              <a:gd name="connsiteY2891" fmla="*/ 4975689 h 6857979"/>
              <a:gd name="connsiteX2892" fmla="*/ 5631385 w 7283450"/>
              <a:gd name="connsiteY2892" fmla="*/ 4978129 h 6857979"/>
              <a:gd name="connsiteX2893" fmla="*/ 5632583 w 7283450"/>
              <a:gd name="connsiteY2893" fmla="*/ 4980975 h 6857979"/>
              <a:gd name="connsiteX2894" fmla="*/ 5633781 w 7283450"/>
              <a:gd name="connsiteY2894" fmla="*/ 4983414 h 6857979"/>
              <a:gd name="connsiteX2895" fmla="*/ 5634978 w 7283450"/>
              <a:gd name="connsiteY2895" fmla="*/ 4984227 h 6857979"/>
              <a:gd name="connsiteX2896" fmla="*/ 5635777 w 7283450"/>
              <a:gd name="connsiteY2896" fmla="*/ 4985040 h 6857979"/>
              <a:gd name="connsiteX2897" fmla="*/ 5636975 w 7283450"/>
              <a:gd name="connsiteY2897" fmla="*/ 4985447 h 6857979"/>
              <a:gd name="connsiteX2898" fmla="*/ 5638971 w 7283450"/>
              <a:gd name="connsiteY2898" fmla="*/ 4985447 h 6857979"/>
              <a:gd name="connsiteX2899" fmla="*/ 5644960 w 7283450"/>
              <a:gd name="connsiteY2899" fmla="*/ 4985040 h 6857979"/>
              <a:gd name="connsiteX2900" fmla="*/ 5650549 w 7283450"/>
              <a:gd name="connsiteY2900" fmla="*/ 4983414 h 6857979"/>
              <a:gd name="connsiteX2901" fmla="*/ 5656139 w 7283450"/>
              <a:gd name="connsiteY2901" fmla="*/ 4982194 h 6857979"/>
              <a:gd name="connsiteX2902" fmla="*/ 5660530 w 7283450"/>
              <a:gd name="connsiteY2902" fmla="*/ 4980975 h 6857979"/>
              <a:gd name="connsiteX2903" fmla="*/ 5662926 w 7283450"/>
              <a:gd name="connsiteY2903" fmla="*/ 4980568 h 6857979"/>
              <a:gd name="connsiteX2904" fmla="*/ 5665321 w 7283450"/>
              <a:gd name="connsiteY2904" fmla="*/ 4980568 h 6857979"/>
              <a:gd name="connsiteX2905" fmla="*/ 5667318 w 7283450"/>
              <a:gd name="connsiteY2905" fmla="*/ 4980975 h 6857979"/>
              <a:gd name="connsiteX2906" fmla="*/ 5668915 w 7283450"/>
              <a:gd name="connsiteY2906" fmla="*/ 4981381 h 6857979"/>
              <a:gd name="connsiteX2907" fmla="*/ 5670911 w 7283450"/>
              <a:gd name="connsiteY2907" fmla="*/ 4982601 h 6857979"/>
              <a:gd name="connsiteX2908" fmla="*/ 5673306 w 7283450"/>
              <a:gd name="connsiteY2908" fmla="*/ 4984227 h 6857979"/>
              <a:gd name="connsiteX2909" fmla="*/ 5674903 w 7283450"/>
              <a:gd name="connsiteY2909" fmla="*/ 4986260 h 6857979"/>
              <a:gd name="connsiteX2910" fmla="*/ 5676900 w 7283450"/>
              <a:gd name="connsiteY2910" fmla="*/ 4989106 h 6857979"/>
              <a:gd name="connsiteX2911" fmla="*/ 5676501 w 7283450"/>
              <a:gd name="connsiteY2911" fmla="*/ 4991545 h 6857979"/>
              <a:gd name="connsiteX2912" fmla="*/ 5675702 w 7283450"/>
              <a:gd name="connsiteY2912" fmla="*/ 4993171 h 6857979"/>
              <a:gd name="connsiteX2913" fmla="*/ 5674903 w 7283450"/>
              <a:gd name="connsiteY2913" fmla="*/ 4995204 h 6857979"/>
              <a:gd name="connsiteX2914" fmla="*/ 5673706 w 7283450"/>
              <a:gd name="connsiteY2914" fmla="*/ 4996830 h 6857979"/>
              <a:gd name="connsiteX2915" fmla="*/ 5671709 w 7283450"/>
              <a:gd name="connsiteY2915" fmla="*/ 4998457 h 6857979"/>
              <a:gd name="connsiteX2916" fmla="*/ 5670112 w 7283450"/>
              <a:gd name="connsiteY2916" fmla="*/ 5000083 h 6857979"/>
              <a:gd name="connsiteX2917" fmla="*/ 5666120 w 7283450"/>
              <a:gd name="connsiteY2917" fmla="*/ 5002116 h 6857979"/>
              <a:gd name="connsiteX2918" fmla="*/ 5660930 w 7283450"/>
              <a:gd name="connsiteY2918" fmla="*/ 5003742 h 6857979"/>
              <a:gd name="connsiteX2919" fmla="*/ 5655739 w 7283450"/>
              <a:gd name="connsiteY2919" fmla="*/ 5004962 h 6857979"/>
              <a:gd name="connsiteX2920" fmla="*/ 5649751 w 7283450"/>
              <a:gd name="connsiteY2920" fmla="*/ 5005368 h 6857979"/>
              <a:gd name="connsiteX2921" fmla="*/ 5643762 w 7283450"/>
              <a:gd name="connsiteY2921" fmla="*/ 5005368 h 6857979"/>
              <a:gd name="connsiteX2922" fmla="*/ 5638172 w 7283450"/>
              <a:gd name="connsiteY2922" fmla="*/ 5004962 h 6857979"/>
              <a:gd name="connsiteX2923" fmla="*/ 5632184 w 7283450"/>
              <a:gd name="connsiteY2923" fmla="*/ 5004149 h 6857979"/>
              <a:gd name="connsiteX2924" fmla="*/ 5626594 w 7283450"/>
              <a:gd name="connsiteY2924" fmla="*/ 5002522 h 6857979"/>
              <a:gd name="connsiteX2925" fmla="*/ 5621803 w 7283450"/>
              <a:gd name="connsiteY2925" fmla="*/ 5000896 h 6857979"/>
              <a:gd name="connsiteX2926" fmla="*/ 5617411 w 7283450"/>
              <a:gd name="connsiteY2926" fmla="*/ 4998863 h 6857979"/>
              <a:gd name="connsiteX2927" fmla="*/ 5614217 w 7283450"/>
              <a:gd name="connsiteY2927" fmla="*/ 4995611 h 6857979"/>
              <a:gd name="connsiteX2928" fmla="*/ 5612620 w 7283450"/>
              <a:gd name="connsiteY2928" fmla="*/ 4993985 h 6857979"/>
              <a:gd name="connsiteX2929" fmla="*/ 5611423 w 7283450"/>
              <a:gd name="connsiteY2929" fmla="*/ 4992765 h 6857979"/>
              <a:gd name="connsiteX2930" fmla="*/ 5610624 w 7283450"/>
              <a:gd name="connsiteY2930" fmla="*/ 4991139 h 6857979"/>
              <a:gd name="connsiteX2931" fmla="*/ 5610225 w 7283450"/>
              <a:gd name="connsiteY2931" fmla="*/ 4989106 h 6857979"/>
              <a:gd name="connsiteX2932" fmla="*/ 5610225 w 7283450"/>
              <a:gd name="connsiteY2932" fmla="*/ 4984227 h 6857979"/>
              <a:gd name="connsiteX2933" fmla="*/ 5610225 w 7283450"/>
              <a:gd name="connsiteY2933" fmla="*/ 4981381 h 6857979"/>
              <a:gd name="connsiteX2934" fmla="*/ 5611023 w 7283450"/>
              <a:gd name="connsiteY2934" fmla="*/ 4978129 h 6857979"/>
              <a:gd name="connsiteX2935" fmla="*/ 5613020 w 7283450"/>
              <a:gd name="connsiteY2935" fmla="*/ 4975689 h 6857979"/>
              <a:gd name="connsiteX2936" fmla="*/ 5613818 w 7283450"/>
              <a:gd name="connsiteY2936" fmla="*/ 4974470 h 6857979"/>
              <a:gd name="connsiteX2937" fmla="*/ 5615016 w 7283450"/>
              <a:gd name="connsiteY2937" fmla="*/ 4973656 h 6857979"/>
              <a:gd name="connsiteX2938" fmla="*/ 5616613 w 7283450"/>
              <a:gd name="connsiteY2938" fmla="*/ 4972843 h 6857979"/>
              <a:gd name="connsiteX2939" fmla="*/ 5618210 w 7283450"/>
              <a:gd name="connsiteY2939" fmla="*/ 4972437 h 6857979"/>
              <a:gd name="connsiteX2940" fmla="*/ 5507916 w 7283450"/>
              <a:gd name="connsiteY2940" fmla="*/ 4972030 h 6857979"/>
              <a:gd name="connsiteX2941" fmla="*/ 5510753 w 7283450"/>
              <a:gd name="connsiteY2941" fmla="*/ 4972427 h 6857979"/>
              <a:gd name="connsiteX2942" fmla="*/ 5513185 w 7283450"/>
              <a:gd name="connsiteY2942" fmla="*/ 4972824 h 6857979"/>
              <a:gd name="connsiteX2943" fmla="*/ 5515617 w 7283450"/>
              <a:gd name="connsiteY2943" fmla="*/ 4974015 h 6857979"/>
              <a:gd name="connsiteX2944" fmla="*/ 5517644 w 7283450"/>
              <a:gd name="connsiteY2944" fmla="*/ 4975602 h 6857979"/>
              <a:gd name="connsiteX2945" fmla="*/ 5519670 w 7283450"/>
              <a:gd name="connsiteY2945" fmla="*/ 4977587 h 6857979"/>
              <a:gd name="connsiteX2946" fmla="*/ 5521291 w 7283450"/>
              <a:gd name="connsiteY2946" fmla="*/ 4980762 h 6857979"/>
              <a:gd name="connsiteX2947" fmla="*/ 5522102 w 7283450"/>
              <a:gd name="connsiteY2947" fmla="*/ 4984334 h 6857979"/>
              <a:gd name="connsiteX2948" fmla="*/ 5522913 w 7283450"/>
              <a:gd name="connsiteY2948" fmla="*/ 4989096 h 6857979"/>
              <a:gd name="connsiteX2949" fmla="*/ 5520076 w 7283450"/>
              <a:gd name="connsiteY2949" fmla="*/ 4990684 h 6857979"/>
              <a:gd name="connsiteX2950" fmla="*/ 5516428 w 7283450"/>
              <a:gd name="connsiteY2950" fmla="*/ 4991874 h 6857979"/>
              <a:gd name="connsiteX2951" fmla="*/ 5513590 w 7283450"/>
              <a:gd name="connsiteY2951" fmla="*/ 4992271 h 6857979"/>
              <a:gd name="connsiteX2952" fmla="*/ 5510753 w 7283450"/>
              <a:gd name="connsiteY2952" fmla="*/ 4992668 h 6857979"/>
              <a:gd name="connsiteX2953" fmla="*/ 5507511 w 7283450"/>
              <a:gd name="connsiteY2953" fmla="*/ 4992271 h 6857979"/>
              <a:gd name="connsiteX2954" fmla="*/ 5505079 w 7283450"/>
              <a:gd name="connsiteY2954" fmla="*/ 4991478 h 6857979"/>
              <a:gd name="connsiteX2955" fmla="*/ 5502241 w 7283450"/>
              <a:gd name="connsiteY2955" fmla="*/ 4990684 h 6857979"/>
              <a:gd name="connsiteX2956" fmla="*/ 5499404 w 7283450"/>
              <a:gd name="connsiteY2956" fmla="*/ 4989096 h 6857979"/>
              <a:gd name="connsiteX2957" fmla="*/ 5496972 w 7283450"/>
              <a:gd name="connsiteY2957" fmla="*/ 4987112 h 6857979"/>
              <a:gd name="connsiteX2958" fmla="*/ 5494946 w 7283450"/>
              <a:gd name="connsiteY2958" fmla="*/ 4985524 h 6857979"/>
              <a:gd name="connsiteX2959" fmla="*/ 5490487 w 7283450"/>
              <a:gd name="connsiteY2959" fmla="*/ 4981555 h 6857979"/>
              <a:gd name="connsiteX2960" fmla="*/ 5487245 w 7283450"/>
              <a:gd name="connsiteY2960" fmla="*/ 4976793 h 6857979"/>
              <a:gd name="connsiteX2961" fmla="*/ 5484813 w 7283450"/>
              <a:gd name="connsiteY2961" fmla="*/ 4972427 h 6857979"/>
              <a:gd name="connsiteX2962" fmla="*/ 5487245 w 7283450"/>
              <a:gd name="connsiteY2962" fmla="*/ 4973221 h 6857979"/>
              <a:gd name="connsiteX2963" fmla="*/ 5490082 w 7283450"/>
              <a:gd name="connsiteY2963" fmla="*/ 4973221 h 6857979"/>
              <a:gd name="connsiteX2964" fmla="*/ 5496162 w 7283450"/>
              <a:gd name="connsiteY2964" fmla="*/ 4972824 h 6857979"/>
              <a:gd name="connsiteX2965" fmla="*/ 5502241 w 7283450"/>
              <a:gd name="connsiteY2965" fmla="*/ 4972427 h 6857979"/>
              <a:gd name="connsiteX2966" fmla="*/ 6948987 w 7283450"/>
              <a:gd name="connsiteY2966" fmla="*/ 4968855 h 6857979"/>
              <a:gd name="connsiteX2967" fmla="*/ 6950569 w 7283450"/>
              <a:gd name="connsiteY2967" fmla="*/ 4968855 h 6857979"/>
              <a:gd name="connsiteX2968" fmla="*/ 6953336 w 7283450"/>
              <a:gd name="connsiteY2968" fmla="*/ 4970051 h 6857979"/>
              <a:gd name="connsiteX2969" fmla="*/ 6956104 w 7283450"/>
              <a:gd name="connsiteY2969" fmla="*/ 4971646 h 6857979"/>
              <a:gd name="connsiteX2970" fmla="*/ 6958476 w 7283450"/>
              <a:gd name="connsiteY2970" fmla="*/ 4973640 h 6857979"/>
              <a:gd name="connsiteX2971" fmla="*/ 6960452 w 7283450"/>
              <a:gd name="connsiteY2971" fmla="*/ 4975633 h 6857979"/>
              <a:gd name="connsiteX2972" fmla="*/ 6962825 w 7283450"/>
              <a:gd name="connsiteY2972" fmla="*/ 4978025 h 6857979"/>
              <a:gd name="connsiteX2973" fmla="*/ 6964011 w 7283450"/>
              <a:gd name="connsiteY2973" fmla="*/ 4980816 h 6857979"/>
              <a:gd name="connsiteX2974" fmla="*/ 6966778 w 7283450"/>
              <a:gd name="connsiteY2974" fmla="*/ 4986796 h 6857979"/>
              <a:gd name="connsiteX2975" fmla="*/ 6968755 w 7283450"/>
              <a:gd name="connsiteY2975" fmla="*/ 4993175 h 6857979"/>
              <a:gd name="connsiteX2976" fmla="*/ 6970732 w 7283450"/>
              <a:gd name="connsiteY2976" fmla="*/ 4999953 h 6857979"/>
              <a:gd name="connsiteX2977" fmla="*/ 6973104 w 7283450"/>
              <a:gd name="connsiteY2977" fmla="*/ 5006731 h 6857979"/>
              <a:gd name="connsiteX2978" fmla="*/ 6975476 w 7283450"/>
              <a:gd name="connsiteY2978" fmla="*/ 5012711 h 6857979"/>
              <a:gd name="connsiteX2979" fmla="*/ 6973895 w 7283450"/>
              <a:gd name="connsiteY2979" fmla="*/ 5015103 h 6857979"/>
              <a:gd name="connsiteX2980" fmla="*/ 6971918 w 7283450"/>
              <a:gd name="connsiteY2980" fmla="*/ 5016698 h 6857979"/>
              <a:gd name="connsiteX2981" fmla="*/ 6969941 w 7283450"/>
              <a:gd name="connsiteY2981" fmla="*/ 5018293 h 6857979"/>
              <a:gd name="connsiteX2982" fmla="*/ 6968360 w 7283450"/>
              <a:gd name="connsiteY2982" fmla="*/ 5019489 h 6857979"/>
              <a:gd name="connsiteX2983" fmla="*/ 6966383 w 7283450"/>
              <a:gd name="connsiteY2983" fmla="*/ 5020286 h 6857979"/>
              <a:gd name="connsiteX2984" fmla="*/ 6964801 w 7283450"/>
              <a:gd name="connsiteY2984" fmla="*/ 5020685 h 6857979"/>
              <a:gd name="connsiteX2985" fmla="*/ 6960452 w 7283450"/>
              <a:gd name="connsiteY2985" fmla="*/ 5021482 h 6857979"/>
              <a:gd name="connsiteX2986" fmla="*/ 6956499 w 7283450"/>
              <a:gd name="connsiteY2986" fmla="*/ 5021482 h 6857979"/>
              <a:gd name="connsiteX2987" fmla="*/ 6951755 w 7283450"/>
              <a:gd name="connsiteY2987" fmla="*/ 5021482 h 6857979"/>
              <a:gd name="connsiteX2988" fmla="*/ 6946615 w 7283450"/>
              <a:gd name="connsiteY2988" fmla="*/ 5021881 h 6857979"/>
              <a:gd name="connsiteX2989" fmla="*/ 6941080 w 7283450"/>
              <a:gd name="connsiteY2989" fmla="*/ 5023077 h 6857979"/>
              <a:gd name="connsiteX2990" fmla="*/ 6936731 w 7283450"/>
              <a:gd name="connsiteY2990" fmla="*/ 5028659 h 6857979"/>
              <a:gd name="connsiteX2991" fmla="*/ 6933568 w 7283450"/>
              <a:gd name="connsiteY2991" fmla="*/ 5034639 h 6857979"/>
              <a:gd name="connsiteX2992" fmla="*/ 6930405 w 7283450"/>
              <a:gd name="connsiteY2992" fmla="*/ 5040221 h 6857979"/>
              <a:gd name="connsiteX2993" fmla="*/ 6926847 w 7283450"/>
              <a:gd name="connsiteY2993" fmla="*/ 5045005 h 6857979"/>
              <a:gd name="connsiteX2994" fmla="*/ 6923684 w 7283450"/>
              <a:gd name="connsiteY2994" fmla="*/ 5049391 h 6857979"/>
              <a:gd name="connsiteX2995" fmla="*/ 6921708 w 7283450"/>
              <a:gd name="connsiteY2995" fmla="*/ 5050985 h 6857979"/>
              <a:gd name="connsiteX2996" fmla="*/ 6919731 w 7283450"/>
              <a:gd name="connsiteY2996" fmla="*/ 5052580 h 6857979"/>
              <a:gd name="connsiteX2997" fmla="*/ 6917359 w 7283450"/>
              <a:gd name="connsiteY2997" fmla="*/ 5053776 h 6857979"/>
              <a:gd name="connsiteX2998" fmla="*/ 6915382 w 7283450"/>
              <a:gd name="connsiteY2998" fmla="*/ 5054972 h 6857979"/>
              <a:gd name="connsiteX2999" fmla="*/ 6912614 w 7283450"/>
              <a:gd name="connsiteY2999" fmla="*/ 5055770 h 6857979"/>
              <a:gd name="connsiteX3000" fmla="*/ 6909847 w 7283450"/>
              <a:gd name="connsiteY3000" fmla="*/ 5056168 h 6857979"/>
              <a:gd name="connsiteX3001" fmla="*/ 6908265 w 7283450"/>
              <a:gd name="connsiteY3001" fmla="*/ 5056168 h 6857979"/>
              <a:gd name="connsiteX3002" fmla="*/ 6905498 w 7283450"/>
              <a:gd name="connsiteY3002" fmla="*/ 5055371 h 6857979"/>
              <a:gd name="connsiteX3003" fmla="*/ 6897591 w 7283450"/>
              <a:gd name="connsiteY3003" fmla="*/ 5052979 h 6857979"/>
              <a:gd name="connsiteX3004" fmla="*/ 6889684 w 7283450"/>
              <a:gd name="connsiteY3004" fmla="*/ 5049391 h 6857979"/>
              <a:gd name="connsiteX3005" fmla="*/ 6886916 w 7283450"/>
              <a:gd name="connsiteY3005" fmla="*/ 5047397 h 6857979"/>
              <a:gd name="connsiteX3006" fmla="*/ 6884544 w 7283450"/>
              <a:gd name="connsiteY3006" fmla="*/ 5046201 h 6857979"/>
              <a:gd name="connsiteX3007" fmla="*/ 6882567 w 7283450"/>
              <a:gd name="connsiteY3007" fmla="*/ 5043809 h 6857979"/>
              <a:gd name="connsiteX3008" fmla="*/ 6880986 w 7283450"/>
              <a:gd name="connsiteY3008" fmla="*/ 5041018 h 6857979"/>
              <a:gd name="connsiteX3009" fmla="*/ 6879404 w 7283450"/>
              <a:gd name="connsiteY3009" fmla="*/ 5037829 h 6857979"/>
              <a:gd name="connsiteX3010" fmla="*/ 6878218 w 7283450"/>
              <a:gd name="connsiteY3010" fmla="*/ 5034639 h 6857979"/>
              <a:gd name="connsiteX3011" fmla="*/ 6875846 w 7283450"/>
              <a:gd name="connsiteY3011" fmla="*/ 5027861 h 6857979"/>
              <a:gd name="connsiteX3012" fmla="*/ 6874660 w 7283450"/>
              <a:gd name="connsiteY3012" fmla="*/ 5020286 h 6857979"/>
              <a:gd name="connsiteX3013" fmla="*/ 6873869 w 7283450"/>
              <a:gd name="connsiteY3013" fmla="*/ 5012711 h 6857979"/>
              <a:gd name="connsiteX3014" fmla="*/ 6873079 w 7283450"/>
              <a:gd name="connsiteY3014" fmla="*/ 5005136 h 6857979"/>
              <a:gd name="connsiteX3015" fmla="*/ 6872288 w 7283450"/>
              <a:gd name="connsiteY3015" fmla="*/ 4992378 h 6857979"/>
              <a:gd name="connsiteX3016" fmla="*/ 6877823 w 7283450"/>
              <a:gd name="connsiteY3016" fmla="*/ 4991182 h 6857979"/>
              <a:gd name="connsiteX3017" fmla="*/ 6880195 w 7283450"/>
              <a:gd name="connsiteY3017" fmla="*/ 4990783 h 6857979"/>
              <a:gd name="connsiteX3018" fmla="*/ 6882567 w 7283450"/>
              <a:gd name="connsiteY3018" fmla="*/ 4991182 h 6857979"/>
              <a:gd name="connsiteX3019" fmla="*/ 6888102 w 7283450"/>
              <a:gd name="connsiteY3019" fmla="*/ 4992378 h 6857979"/>
              <a:gd name="connsiteX3020" fmla="*/ 6890079 w 7283450"/>
              <a:gd name="connsiteY3020" fmla="*/ 4988790 h 6857979"/>
              <a:gd name="connsiteX3021" fmla="*/ 6892056 w 7283450"/>
              <a:gd name="connsiteY3021" fmla="*/ 4984803 h 6857979"/>
              <a:gd name="connsiteX3022" fmla="*/ 6894823 w 7283450"/>
              <a:gd name="connsiteY3022" fmla="*/ 4982012 h 6857979"/>
              <a:gd name="connsiteX3023" fmla="*/ 6897195 w 7283450"/>
              <a:gd name="connsiteY3023" fmla="*/ 4979221 h 6857979"/>
              <a:gd name="connsiteX3024" fmla="*/ 6899568 w 7283450"/>
              <a:gd name="connsiteY3024" fmla="*/ 4976829 h 6857979"/>
              <a:gd name="connsiteX3025" fmla="*/ 6901940 w 7283450"/>
              <a:gd name="connsiteY3025" fmla="*/ 4975234 h 6857979"/>
              <a:gd name="connsiteX3026" fmla="*/ 6905103 w 7283450"/>
              <a:gd name="connsiteY3026" fmla="*/ 4974038 h 6857979"/>
              <a:gd name="connsiteX3027" fmla="*/ 6907870 w 7283450"/>
              <a:gd name="connsiteY3027" fmla="*/ 4973241 h 6857979"/>
              <a:gd name="connsiteX3028" fmla="*/ 6911033 w 7283450"/>
              <a:gd name="connsiteY3028" fmla="*/ 4972443 h 6857979"/>
              <a:gd name="connsiteX3029" fmla="*/ 6914591 w 7283450"/>
              <a:gd name="connsiteY3029" fmla="*/ 4972443 h 6857979"/>
              <a:gd name="connsiteX3030" fmla="*/ 6917754 w 7283450"/>
              <a:gd name="connsiteY3030" fmla="*/ 4972842 h 6857979"/>
              <a:gd name="connsiteX3031" fmla="*/ 6921708 w 7283450"/>
              <a:gd name="connsiteY3031" fmla="*/ 4973241 h 6857979"/>
              <a:gd name="connsiteX3032" fmla="*/ 6925266 w 7283450"/>
              <a:gd name="connsiteY3032" fmla="*/ 4974038 h 6857979"/>
              <a:gd name="connsiteX3033" fmla="*/ 6929615 w 7283450"/>
              <a:gd name="connsiteY3033" fmla="*/ 4975633 h 6857979"/>
              <a:gd name="connsiteX3034" fmla="*/ 6937917 w 7283450"/>
              <a:gd name="connsiteY3034" fmla="*/ 4978822 h 6857979"/>
              <a:gd name="connsiteX3035" fmla="*/ 6939894 w 7283450"/>
              <a:gd name="connsiteY3035" fmla="*/ 4979221 h 6857979"/>
              <a:gd name="connsiteX3036" fmla="*/ 6941080 w 7283450"/>
              <a:gd name="connsiteY3036" fmla="*/ 4979221 h 6857979"/>
              <a:gd name="connsiteX3037" fmla="*/ 6941871 w 7283450"/>
              <a:gd name="connsiteY3037" fmla="*/ 4979221 h 6857979"/>
              <a:gd name="connsiteX3038" fmla="*/ 6943057 w 7283450"/>
              <a:gd name="connsiteY3038" fmla="*/ 4978424 h 6857979"/>
              <a:gd name="connsiteX3039" fmla="*/ 6943847 w 7283450"/>
              <a:gd name="connsiteY3039" fmla="*/ 4976829 h 6857979"/>
              <a:gd name="connsiteX3040" fmla="*/ 6944638 w 7283450"/>
              <a:gd name="connsiteY3040" fmla="*/ 4974836 h 6857979"/>
              <a:gd name="connsiteX3041" fmla="*/ 6945824 w 7283450"/>
              <a:gd name="connsiteY3041" fmla="*/ 4972842 h 6857979"/>
              <a:gd name="connsiteX3042" fmla="*/ 6946615 w 7283450"/>
              <a:gd name="connsiteY3042" fmla="*/ 4970450 h 6857979"/>
              <a:gd name="connsiteX3043" fmla="*/ 6947010 w 7283450"/>
              <a:gd name="connsiteY3043" fmla="*/ 4969653 h 6857979"/>
              <a:gd name="connsiteX3044" fmla="*/ 6948196 w 7283450"/>
              <a:gd name="connsiteY3044" fmla="*/ 4969254 h 6857979"/>
              <a:gd name="connsiteX3045" fmla="*/ 2520157 w 7283450"/>
              <a:gd name="connsiteY3045" fmla="*/ 4954568 h 6857979"/>
              <a:gd name="connsiteX3046" fmla="*/ 2522141 w 7283450"/>
              <a:gd name="connsiteY3046" fmla="*/ 4954568 h 6857979"/>
              <a:gd name="connsiteX3047" fmla="*/ 2524125 w 7283450"/>
              <a:gd name="connsiteY3047" fmla="*/ 4954967 h 6857979"/>
              <a:gd name="connsiteX3048" fmla="*/ 2525316 w 7283450"/>
              <a:gd name="connsiteY3048" fmla="*/ 4955764 h 6857979"/>
              <a:gd name="connsiteX3049" fmla="*/ 2525713 w 7283450"/>
              <a:gd name="connsiteY3049" fmla="*/ 4956562 h 6857979"/>
              <a:gd name="connsiteX3050" fmla="*/ 2526507 w 7283450"/>
              <a:gd name="connsiteY3050" fmla="*/ 4957359 h 6857979"/>
              <a:gd name="connsiteX3051" fmla="*/ 2526507 w 7283450"/>
              <a:gd name="connsiteY3051" fmla="*/ 4958555 h 6857979"/>
              <a:gd name="connsiteX3052" fmla="*/ 2525316 w 7283450"/>
              <a:gd name="connsiteY3052" fmla="*/ 4961346 h 6857979"/>
              <a:gd name="connsiteX3053" fmla="*/ 2524523 w 7283450"/>
              <a:gd name="connsiteY3053" fmla="*/ 4964535 h 6857979"/>
              <a:gd name="connsiteX3054" fmla="*/ 2523729 w 7283450"/>
              <a:gd name="connsiteY3054" fmla="*/ 4967326 h 6857979"/>
              <a:gd name="connsiteX3055" fmla="*/ 2523729 w 7283450"/>
              <a:gd name="connsiteY3055" fmla="*/ 4968522 h 6857979"/>
              <a:gd name="connsiteX3056" fmla="*/ 2524125 w 7283450"/>
              <a:gd name="connsiteY3056" fmla="*/ 4969320 h 6857979"/>
              <a:gd name="connsiteX3057" fmla="*/ 2524919 w 7283450"/>
              <a:gd name="connsiteY3057" fmla="*/ 4970915 h 6857979"/>
              <a:gd name="connsiteX3058" fmla="*/ 2526507 w 7283450"/>
              <a:gd name="connsiteY3058" fmla="*/ 4971313 h 6857979"/>
              <a:gd name="connsiteX3059" fmla="*/ 2528491 w 7283450"/>
              <a:gd name="connsiteY3059" fmla="*/ 4971712 h 6857979"/>
              <a:gd name="connsiteX3060" fmla="*/ 2530079 w 7283450"/>
              <a:gd name="connsiteY3060" fmla="*/ 4971313 h 6857979"/>
              <a:gd name="connsiteX3061" fmla="*/ 2531667 w 7283450"/>
              <a:gd name="connsiteY3061" fmla="*/ 4970915 h 6857979"/>
              <a:gd name="connsiteX3062" fmla="*/ 2532857 w 7283450"/>
              <a:gd name="connsiteY3062" fmla="*/ 4969718 h 6857979"/>
              <a:gd name="connsiteX3063" fmla="*/ 2533651 w 7283450"/>
              <a:gd name="connsiteY3063" fmla="*/ 4968522 h 6857979"/>
              <a:gd name="connsiteX3064" fmla="*/ 2534444 w 7283450"/>
              <a:gd name="connsiteY3064" fmla="*/ 4967326 h 6857979"/>
              <a:gd name="connsiteX3065" fmla="*/ 2535635 w 7283450"/>
              <a:gd name="connsiteY3065" fmla="*/ 4964535 h 6857979"/>
              <a:gd name="connsiteX3066" fmla="*/ 2536826 w 7283450"/>
              <a:gd name="connsiteY3066" fmla="*/ 4961346 h 6857979"/>
              <a:gd name="connsiteX3067" fmla="*/ 2537619 w 7283450"/>
              <a:gd name="connsiteY3067" fmla="*/ 4960150 h 6857979"/>
              <a:gd name="connsiteX3068" fmla="*/ 2538413 w 7283450"/>
              <a:gd name="connsiteY3068" fmla="*/ 4958954 h 6857979"/>
              <a:gd name="connsiteX3069" fmla="*/ 2539604 w 7283450"/>
              <a:gd name="connsiteY3069" fmla="*/ 4958156 h 6857979"/>
              <a:gd name="connsiteX3070" fmla="*/ 2540794 w 7283450"/>
              <a:gd name="connsiteY3070" fmla="*/ 4957758 h 6857979"/>
              <a:gd name="connsiteX3071" fmla="*/ 2542779 w 7283450"/>
              <a:gd name="connsiteY3071" fmla="*/ 4957758 h 6857979"/>
              <a:gd name="connsiteX3072" fmla="*/ 2545160 w 7283450"/>
              <a:gd name="connsiteY3072" fmla="*/ 4957758 h 6857979"/>
              <a:gd name="connsiteX3073" fmla="*/ 2550716 w 7283450"/>
              <a:gd name="connsiteY3073" fmla="*/ 4970516 h 6857979"/>
              <a:gd name="connsiteX3074" fmla="*/ 2553891 w 7283450"/>
              <a:gd name="connsiteY3074" fmla="*/ 4977294 h 6857979"/>
              <a:gd name="connsiteX3075" fmla="*/ 2556273 w 7283450"/>
              <a:gd name="connsiteY3075" fmla="*/ 4984470 h 6857979"/>
              <a:gd name="connsiteX3076" fmla="*/ 2557860 w 7283450"/>
              <a:gd name="connsiteY3076" fmla="*/ 4992045 h 6857979"/>
              <a:gd name="connsiteX3077" fmla="*/ 2558655 w 7283450"/>
              <a:gd name="connsiteY3077" fmla="*/ 4995633 h 6857979"/>
              <a:gd name="connsiteX3078" fmla="*/ 2559051 w 7283450"/>
              <a:gd name="connsiteY3078" fmla="*/ 4999620 h 6857979"/>
              <a:gd name="connsiteX3079" fmla="*/ 2559051 w 7283450"/>
              <a:gd name="connsiteY3079" fmla="*/ 5003208 h 6857979"/>
              <a:gd name="connsiteX3080" fmla="*/ 2559051 w 7283450"/>
              <a:gd name="connsiteY3080" fmla="*/ 5007195 h 6857979"/>
              <a:gd name="connsiteX3081" fmla="*/ 2558257 w 7283450"/>
              <a:gd name="connsiteY3081" fmla="*/ 5011182 h 6857979"/>
              <a:gd name="connsiteX3082" fmla="*/ 2557463 w 7283450"/>
              <a:gd name="connsiteY3082" fmla="*/ 5015169 h 6857979"/>
              <a:gd name="connsiteX3083" fmla="*/ 2557066 w 7283450"/>
              <a:gd name="connsiteY3083" fmla="*/ 5016365 h 6857979"/>
              <a:gd name="connsiteX3084" fmla="*/ 2555877 w 7283450"/>
              <a:gd name="connsiteY3084" fmla="*/ 5018359 h 6857979"/>
              <a:gd name="connsiteX3085" fmla="*/ 2552701 w 7283450"/>
              <a:gd name="connsiteY3085" fmla="*/ 5022345 h 6857979"/>
              <a:gd name="connsiteX3086" fmla="*/ 2548335 w 7283450"/>
              <a:gd name="connsiteY3086" fmla="*/ 5026731 h 6857979"/>
              <a:gd name="connsiteX3087" fmla="*/ 2543573 w 7283450"/>
              <a:gd name="connsiteY3087" fmla="*/ 5031117 h 6857979"/>
              <a:gd name="connsiteX3088" fmla="*/ 2534444 w 7283450"/>
              <a:gd name="connsiteY3088" fmla="*/ 5038293 h 6857979"/>
              <a:gd name="connsiteX3089" fmla="*/ 2531269 w 7283450"/>
              <a:gd name="connsiteY3089" fmla="*/ 5041084 h 6857979"/>
              <a:gd name="connsiteX3090" fmla="*/ 2529285 w 7283450"/>
              <a:gd name="connsiteY3090" fmla="*/ 5041881 h 6857979"/>
              <a:gd name="connsiteX3091" fmla="*/ 2525316 w 7283450"/>
              <a:gd name="connsiteY3091" fmla="*/ 5041881 h 6857979"/>
              <a:gd name="connsiteX3092" fmla="*/ 2521745 w 7283450"/>
              <a:gd name="connsiteY3092" fmla="*/ 5041084 h 6857979"/>
              <a:gd name="connsiteX3093" fmla="*/ 2518172 w 7283450"/>
              <a:gd name="connsiteY3093" fmla="*/ 5039489 h 6857979"/>
              <a:gd name="connsiteX3094" fmla="*/ 2514204 w 7283450"/>
              <a:gd name="connsiteY3094" fmla="*/ 5037097 h 6857979"/>
              <a:gd name="connsiteX3095" fmla="*/ 2511030 w 7283450"/>
              <a:gd name="connsiteY3095" fmla="*/ 5034705 h 6857979"/>
              <a:gd name="connsiteX3096" fmla="*/ 2507060 w 7283450"/>
              <a:gd name="connsiteY3096" fmla="*/ 5031515 h 6857979"/>
              <a:gd name="connsiteX3097" fmla="*/ 2504282 w 7283450"/>
              <a:gd name="connsiteY3097" fmla="*/ 5027528 h 6857979"/>
              <a:gd name="connsiteX3098" fmla="*/ 2501108 w 7283450"/>
              <a:gd name="connsiteY3098" fmla="*/ 5023940 h 6857979"/>
              <a:gd name="connsiteX3099" fmla="*/ 2498328 w 7283450"/>
              <a:gd name="connsiteY3099" fmla="*/ 5019156 h 6857979"/>
              <a:gd name="connsiteX3100" fmla="*/ 2495947 w 7283450"/>
              <a:gd name="connsiteY3100" fmla="*/ 5014770 h 6857979"/>
              <a:gd name="connsiteX3101" fmla="*/ 2494360 w 7283450"/>
              <a:gd name="connsiteY3101" fmla="*/ 5009986 h 6857979"/>
              <a:gd name="connsiteX3102" fmla="*/ 2492772 w 7283450"/>
              <a:gd name="connsiteY3102" fmla="*/ 5005202 h 6857979"/>
              <a:gd name="connsiteX3103" fmla="*/ 2491186 w 7283450"/>
              <a:gd name="connsiteY3103" fmla="*/ 4999620 h 6857979"/>
              <a:gd name="connsiteX3104" fmla="*/ 2490788 w 7283450"/>
              <a:gd name="connsiteY3104" fmla="*/ 4994437 h 6857979"/>
              <a:gd name="connsiteX3105" fmla="*/ 2490788 w 7283450"/>
              <a:gd name="connsiteY3105" fmla="*/ 4989653 h 6857979"/>
              <a:gd name="connsiteX3106" fmla="*/ 2491582 w 7283450"/>
              <a:gd name="connsiteY3106" fmla="*/ 4984470 h 6857979"/>
              <a:gd name="connsiteX3107" fmla="*/ 2495153 w 7283450"/>
              <a:gd name="connsiteY3107" fmla="*/ 4985666 h 6857979"/>
              <a:gd name="connsiteX3108" fmla="*/ 2498328 w 7283450"/>
              <a:gd name="connsiteY3108" fmla="*/ 4986463 h 6857979"/>
              <a:gd name="connsiteX3109" fmla="*/ 2501503 w 7283450"/>
              <a:gd name="connsiteY3109" fmla="*/ 4986065 h 6857979"/>
              <a:gd name="connsiteX3110" fmla="*/ 2504282 w 7283450"/>
              <a:gd name="connsiteY3110" fmla="*/ 4985666 h 6857979"/>
              <a:gd name="connsiteX3111" fmla="*/ 2506663 w 7283450"/>
              <a:gd name="connsiteY3111" fmla="*/ 4984470 h 6857979"/>
              <a:gd name="connsiteX3112" fmla="*/ 2508647 w 7283450"/>
              <a:gd name="connsiteY3112" fmla="*/ 4982875 h 6857979"/>
              <a:gd name="connsiteX3113" fmla="*/ 2511030 w 7283450"/>
              <a:gd name="connsiteY3113" fmla="*/ 4980882 h 6857979"/>
              <a:gd name="connsiteX3114" fmla="*/ 2513013 w 7283450"/>
              <a:gd name="connsiteY3114" fmla="*/ 4978091 h 6857979"/>
              <a:gd name="connsiteX3115" fmla="*/ 2514601 w 7283450"/>
              <a:gd name="connsiteY3115" fmla="*/ 4975699 h 6857979"/>
              <a:gd name="connsiteX3116" fmla="*/ 2515791 w 7283450"/>
              <a:gd name="connsiteY3116" fmla="*/ 4972908 h 6857979"/>
              <a:gd name="connsiteX3117" fmla="*/ 2518172 w 7283450"/>
              <a:gd name="connsiteY3117" fmla="*/ 4966529 h 6857979"/>
              <a:gd name="connsiteX3118" fmla="*/ 2519363 w 7283450"/>
              <a:gd name="connsiteY3118" fmla="*/ 4960150 h 6857979"/>
              <a:gd name="connsiteX3119" fmla="*/ 6104170 w 7283450"/>
              <a:gd name="connsiteY3119" fmla="*/ 4945043 h 6857979"/>
              <a:gd name="connsiteX3120" fmla="*/ 6110488 w 7283450"/>
              <a:gd name="connsiteY3120" fmla="*/ 4945439 h 6857979"/>
              <a:gd name="connsiteX3121" fmla="*/ 6116805 w 7283450"/>
              <a:gd name="connsiteY3121" fmla="*/ 4945835 h 6857979"/>
              <a:gd name="connsiteX3122" fmla="*/ 6123122 w 7283450"/>
              <a:gd name="connsiteY3122" fmla="*/ 4947418 h 6857979"/>
              <a:gd name="connsiteX3123" fmla="*/ 6129045 w 7283450"/>
              <a:gd name="connsiteY3123" fmla="*/ 4949397 h 6857979"/>
              <a:gd name="connsiteX3124" fmla="*/ 6129835 w 7283450"/>
              <a:gd name="connsiteY3124" fmla="*/ 4950189 h 6857979"/>
              <a:gd name="connsiteX3125" fmla="*/ 6131019 w 7283450"/>
              <a:gd name="connsiteY3125" fmla="*/ 4951376 h 6857979"/>
              <a:gd name="connsiteX3126" fmla="*/ 6134573 w 7283450"/>
              <a:gd name="connsiteY3126" fmla="*/ 4956521 h 6857979"/>
              <a:gd name="connsiteX3127" fmla="*/ 6136547 w 7283450"/>
              <a:gd name="connsiteY3127" fmla="*/ 4958896 h 6857979"/>
              <a:gd name="connsiteX3128" fmla="*/ 6138916 w 7283450"/>
              <a:gd name="connsiteY3128" fmla="*/ 4961271 h 6857979"/>
              <a:gd name="connsiteX3129" fmla="*/ 6141680 w 7283450"/>
              <a:gd name="connsiteY3129" fmla="*/ 4964041 h 6857979"/>
              <a:gd name="connsiteX3130" fmla="*/ 6144839 w 7283450"/>
              <a:gd name="connsiteY3130" fmla="*/ 4966020 h 6857979"/>
              <a:gd name="connsiteX3131" fmla="*/ 6147603 w 7283450"/>
              <a:gd name="connsiteY3131" fmla="*/ 4967207 h 6857979"/>
              <a:gd name="connsiteX3132" fmla="*/ 6150367 w 7283450"/>
              <a:gd name="connsiteY3132" fmla="*/ 4968395 h 6857979"/>
              <a:gd name="connsiteX3133" fmla="*/ 6156289 w 7283450"/>
              <a:gd name="connsiteY3133" fmla="*/ 4969186 h 6857979"/>
              <a:gd name="connsiteX3134" fmla="*/ 6162212 w 7283450"/>
              <a:gd name="connsiteY3134" fmla="*/ 4970374 h 6857979"/>
              <a:gd name="connsiteX3135" fmla="*/ 6164186 w 7283450"/>
              <a:gd name="connsiteY3135" fmla="*/ 4971165 h 6857979"/>
              <a:gd name="connsiteX3136" fmla="*/ 6166555 w 7283450"/>
              <a:gd name="connsiteY3136" fmla="*/ 4972748 h 6857979"/>
              <a:gd name="connsiteX3137" fmla="*/ 6169319 w 7283450"/>
              <a:gd name="connsiteY3137" fmla="*/ 4975123 h 6857979"/>
              <a:gd name="connsiteX3138" fmla="*/ 6171293 w 7283450"/>
              <a:gd name="connsiteY3138" fmla="*/ 4977894 h 6857979"/>
              <a:gd name="connsiteX3139" fmla="*/ 6175636 w 7283450"/>
              <a:gd name="connsiteY3139" fmla="*/ 4985414 h 6857979"/>
              <a:gd name="connsiteX3140" fmla="*/ 6180374 w 7283450"/>
              <a:gd name="connsiteY3140" fmla="*/ 4992934 h 6857979"/>
              <a:gd name="connsiteX3141" fmla="*/ 6182743 w 7283450"/>
              <a:gd name="connsiteY3141" fmla="*/ 4996100 h 6857979"/>
              <a:gd name="connsiteX3142" fmla="*/ 6185507 w 7283450"/>
              <a:gd name="connsiteY3142" fmla="*/ 4999662 h 6857979"/>
              <a:gd name="connsiteX3143" fmla="*/ 6189456 w 7283450"/>
              <a:gd name="connsiteY3143" fmla="*/ 5003224 h 6857979"/>
              <a:gd name="connsiteX3144" fmla="*/ 6193404 w 7283450"/>
              <a:gd name="connsiteY3144" fmla="*/ 5006786 h 6857979"/>
              <a:gd name="connsiteX3145" fmla="*/ 6201696 w 7283450"/>
              <a:gd name="connsiteY3145" fmla="*/ 5013119 h 6857979"/>
              <a:gd name="connsiteX3146" fmla="*/ 6209988 w 7283450"/>
              <a:gd name="connsiteY3146" fmla="*/ 5019452 h 6857979"/>
              <a:gd name="connsiteX3147" fmla="*/ 6213936 w 7283450"/>
              <a:gd name="connsiteY3147" fmla="*/ 5023014 h 6857979"/>
              <a:gd name="connsiteX3148" fmla="*/ 6217095 w 7283450"/>
              <a:gd name="connsiteY3148" fmla="*/ 5026576 h 6857979"/>
              <a:gd name="connsiteX3149" fmla="*/ 6220253 w 7283450"/>
              <a:gd name="connsiteY3149" fmla="*/ 5030138 h 6857979"/>
              <a:gd name="connsiteX3150" fmla="*/ 6222622 w 7283450"/>
              <a:gd name="connsiteY3150" fmla="*/ 5034887 h 6857979"/>
              <a:gd name="connsiteX3151" fmla="*/ 6224597 w 7283450"/>
              <a:gd name="connsiteY3151" fmla="*/ 5039241 h 6857979"/>
              <a:gd name="connsiteX3152" fmla="*/ 6225781 w 7283450"/>
              <a:gd name="connsiteY3152" fmla="*/ 5044782 h 6857979"/>
              <a:gd name="connsiteX3153" fmla="*/ 6226176 w 7283450"/>
              <a:gd name="connsiteY3153" fmla="*/ 5050719 h 6857979"/>
              <a:gd name="connsiteX3154" fmla="*/ 6225781 w 7283450"/>
              <a:gd name="connsiteY3154" fmla="*/ 5057447 h 6857979"/>
              <a:gd name="connsiteX3155" fmla="*/ 6224991 w 7283450"/>
              <a:gd name="connsiteY3155" fmla="*/ 5064176 h 6857979"/>
              <a:gd name="connsiteX3156" fmla="*/ 6222622 w 7283450"/>
              <a:gd name="connsiteY3156" fmla="*/ 5072487 h 6857979"/>
              <a:gd name="connsiteX3157" fmla="*/ 6218674 w 7283450"/>
              <a:gd name="connsiteY3157" fmla="*/ 5071300 h 6857979"/>
              <a:gd name="connsiteX3158" fmla="*/ 6215515 w 7283450"/>
              <a:gd name="connsiteY3158" fmla="*/ 5070904 h 6857979"/>
              <a:gd name="connsiteX3159" fmla="*/ 6212357 w 7283450"/>
              <a:gd name="connsiteY3159" fmla="*/ 5071300 h 6857979"/>
              <a:gd name="connsiteX3160" fmla="*/ 6209198 w 7283450"/>
              <a:gd name="connsiteY3160" fmla="*/ 5071696 h 6857979"/>
              <a:gd name="connsiteX3161" fmla="*/ 6206434 w 7283450"/>
              <a:gd name="connsiteY3161" fmla="*/ 5072883 h 6857979"/>
              <a:gd name="connsiteX3162" fmla="*/ 6204065 w 7283450"/>
              <a:gd name="connsiteY3162" fmla="*/ 5074862 h 6857979"/>
              <a:gd name="connsiteX3163" fmla="*/ 6198932 w 7283450"/>
              <a:gd name="connsiteY3163" fmla="*/ 5078424 h 6857979"/>
              <a:gd name="connsiteX3164" fmla="*/ 6194984 w 7283450"/>
              <a:gd name="connsiteY3164" fmla="*/ 5082778 h 6857979"/>
              <a:gd name="connsiteX3165" fmla="*/ 6190640 w 7283450"/>
              <a:gd name="connsiteY3165" fmla="*/ 5086340 h 6857979"/>
              <a:gd name="connsiteX3166" fmla="*/ 6188666 w 7283450"/>
              <a:gd name="connsiteY3166" fmla="*/ 5087923 h 6857979"/>
              <a:gd name="connsiteX3167" fmla="*/ 6186692 w 7283450"/>
              <a:gd name="connsiteY3167" fmla="*/ 5088715 h 6857979"/>
              <a:gd name="connsiteX3168" fmla="*/ 6184323 w 7283450"/>
              <a:gd name="connsiteY3168" fmla="*/ 5089506 h 6857979"/>
              <a:gd name="connsiteX3169" fmla="*/ 6181954 w 7283450"/>
              <a:gd name="connsiteY3169" fmla="*/ 5089110 h 6857979"/>
              <a:gd name="connsiteX3170" fmla="*/ 6178400 w 7283450"/>
              <a:gd name="connsiteY3170" fmla="*/ 5088319 h 6857979"/>
              <a:gd name="connsiteX3171" fmla="*/ 6175242 w 7283450"/>
              <a:gd name="connsiteY3171" fmla="*/ 5086340 h 6857979"/>
              <a:gd name="connsiteX3172" fmla="*/ 6172478 w 7283450"/>
              <a:gd name="connsiteY3172" fmla="*/ 5083965 h 6857979"/>
              <a:gd name="connsiteX3173" fmla="*/ 6169714 w 7283450"/>
              <a:gd name="connsiteY3173" fmla="*/ 5080403 h 6857979"/>
              <a:gd name="connsiteX3174" fmla="*/ 6164186 w 7283450"/>
              <a:gd name="connsiteY3174" fmla="*/ 5072487 h 6857979"/>
              <a:gd name="connsiteX3175" fmla="*/ 6157079 w 7283450"/>
              <a:gd name="connsiteY3175" fmla="*/ 5062593 h 6857979"/>
              <a:gd name="connsiteX3176" fmla="*/ 6151946 w 7283450"/>
              <a:gd name="connsiteY3176" fmla="*/ 5064176 h 6857979"/>
              <a:gd name="connsiteX3177" fmla="*/ 6146023 w 7283450"/>
              <a:gd name="connsiteY3177" fmla="*/ 5065759 h 6857979"/>
              <a:gd name="connsiteX3178" fmla="*/ 6142865 w 7283450"/>
              <a:gd name="connsiteY3178" fmla="*/ 5066155 h 6857979"/>
              <a:gd name="connsiteX3179" fmla="*/ 6139706 w 7283450"/>
              <a:gd name="connsiteY3179" fmla="*/ 5066550 h 6857979"/>
              <a:gd name="connsiteX3180" fmla="*/ 6136152 w 7283450"/>
              <a:gd name="connsiteY3180" fmla="*/ 5066550 h 6857979"/>
              <a:gd name="connsiteX3181" fmla="*/ 6132204 w 7283450"/>
              <a:gd name="connsiteY3181" fmla="*/ 5066155 h 6857979"/>
              <a:gd name="connsiteX3182" fmla="*/ 6126281 w 7283450"/>
              <a:gd name="connsiteY3182" fmla="*/ 5053489 h 6857979"/>
              <a:gd name="connsiteX3183" fmla="*/ 6122728 w 7283450"/>
              <a:gd name="connsiteY3183" fmla="*/ 5046761 h 6857979"/>
              <a:gd name="connsiteX3184" fmla="*/ 6119174 w 7283450"/>
              <a:gd name="connsiteY3184" fmla="*/ 5040824 h 6857979"/>
              <a:gd name="connsiteX3185" fmla="*/ 6114831 w 7283450"/>
              <a:gd name="connsiteY3185" fmla="*/ 5034492 h 6857979"/>
              <a:gd name="connsiteX3186" fmla="*/ 6110093 w 7283450"/>
              <a:gd name="connsiteY3186" fmla="*/ 5028951 h 6857979"/>
              <a:gd name="connsiteX3187" fmla="*/ 6107329 w 7283450"/>
              <a:gd name="connsiteY3187" fmla="*/ 5026180 h 6857979"/>
              <a:gd name="connsiteX3188" fmla="*/ 6104170 w 7283450"/>
              <a:gd name="connsiteY3188" fmla="*/ 5023805 h 6857979"/>
              <a:gd name="connsiteX3189" fmla="*/ 6101406 w 7283450"/>
              <a:gd name="connsiteY3189" fmla="*/ 5021431 h 6857979"/>
              <a:gd name="connsiteX3190" fmla="*/ 6097853 w 7283450"/>
              <a:gd name="connsiteY3190" fmla="*/ 5019452 h 6857979"/>
              <a:gd name="connsiteX3191" fmla="*/ 6096273 w 7283450"/>
              <a:gd name="connsiteY3191" fmla="*/ 5019056 h 6857979"/>
              <a:gd name="connsiteX3192" fmla="*/ 6093904 w 7283450"/>
              <a:gd name="connsiteY3192" fmla="*/ 5019056 h 6857979"/>
              <a:gd name="connsiteX3193" fmla="*/ 6087587 w 7283450"/>
              <a:gd name="connsiteY3193" fmla="*/ 5019056 h 6857979"/>
              <a:gd name="connsiteX3194" fmla="*/ 6084428 w 7283450"/>
              <a:gd name="connsiteY3194" fmla="*/ 5018660 h 6857979"/>
              <a:gd name="connsiteX3195" fmla="*/ 6080875 w 7283450"/>
              <a:gd name="connsiteY3195" fmla="*/ 5017473 h 6857979"/>
              <a:gd name="connsiteX3196" fmla="*/ 6079690 w 7283450"/>
              <a:gd name="connsiteY3196" fmla="*/ 5016681 h 6857979"/>
              <a:gd name="connsiteX3197" fmla="*/ 6078111 w 7283450"/>
              <a:gd name="connsiteY3197" fmla="*/ 5015889 h 6857979"/>
              <a:gd name="connsiteX3198" fmla="*/ 6076926 w 7283450"/>
              <a:gd name="connsiteY3198" fmla="*/ 5013911 h 6857979"/>
              <a:gd name="connsiteX3199" fmla="*/ 6076136 w 7283450"/>
              <a:gd name="connsiteY3199" fmla="*/ 5012723 h 6857979"/>
              <a:gd name="connsiteX3200" fmla="*/ 6074162 w 7283450"/>
              <a:gd name="connsiteY3200" fmla="*/ 5009161 h 6857979"/>
              <a:gd name="connsiteX3201" fmla="*/ 6073373 w 7283450"/>
              <a:gd name="connsiteY3201" fmla="*/ 5005995 h 6857979"/>
              <a:gd name="connsiteX3202" fmla="*/ 6072583 w 7283450"/>
              <a:gd name="connsiteY3202" fmla="*/ 5002037 h 6857979"/>
              <a:gd name="connsiteX3203" fmla="*/ 6072188 w 7283450"/>
              <a:gd name="connsiteY3203" fmla="*/ 4998475 h 6857979"/>
              <a:gd name="connsiteX3204" fmla="*/ 6072188 w 7283450"/>
              <a:gd name="connsiteY3204" fmla="*/ 4994517 h 6857979"/>
              <a:gd name="connsiteX3205" fmla="*/ 6072583 w 7283450"/>
              <a:gd name="connsiteY3205" fmla="*/ 4990559 h 6857979"/>
              <a:gd name="connsiteX3206" fmla="*/ 6073767 w 7283450"/>
              <a:gd name="connsiteY3206" fmla="*/ 4982643 h 6857979"/>
              <a:gd name="connsiteX3207" fmla="*/ 6075742 w 7283450"/>
              <a:gd name="connsiteY3207" fmla="*/ 4973936 h 6857979"/>
              <a:gd name="connsiteX3208" fmla="*/ 6078111 w 7283450"/>
              <a:gd name="connsiteY3208" fmla="*/ 4964833 h 6857979"/>
              <a:gd name="connsiteX3209" fmla="*/ 6080085 w 7283450"/>
              <a:gd name="connsiteY3209" fmla="*/ 4955730 h 6857979"/>
              <a:gd name="connsiteX3210" fmla="*/ 6082059 w 7283450"/>
              <a:gd name="connsiteY3210" fmla="*/ 4945835 h 6857979"/>
              <a:gd name="connsiteX3211" fmla="*/ 6091930 w 7283450"/>
              <a:gd name="connsiteY3211" fmla="*/ 4945439 h 6857979"/>
              <a:gd name="connsiteX3212" fmla="*/ 5460360 w 7283450"/>
              <a:gd name="connsiteY3212" fmla="*/ 4940280 h 6857979"/>
              <a:gd name="connsiteX3213" fmla="*/ 5463089 w 7283450"/>
              <a:gd name="connsiteY3213" fmla="*/ 4940280 h 6857979"/>
              <a:gd name="connsiteX3214" fmla="*/ 5465429 w 7283450"/>
              <a:gd name="connsiteY3214" fmla="*/ 4940682 h 6857979"/>
              <a:gd name="connsiteX3215" fmla="*/ 5468938 w 7283450"/>
              <a:gd name="connsiteY3215" fmla="*/ 4941890 h 6857979"/>
              <a:gd name="connsiteX3216" fmla="*/ 5468938 w 7283450"/>
              <a:gd name="connsiteY3216" fmla="*/ 4946317 h 6857979"/>
              <a:gd name="connsiteX3217" fmla="*/ 5468938 w 7283450"/>
              <a:gd name="connsiteY3217" fmla="*/ 4950342 h 6857979"/>
              <a:gd name="connsiteX3218" fmla="*/ 5468158 w 7283450"/>
              <a:gd name="connsiteY3218" fmla="*/ 4953562 h 6857979"/>
              <a:gd name="connsiteX3219" fmla="*/ 5467378 w 7283450"/>
              <a:gd name="connsiteY3219" fmla="*/ 4957184 h 6857979"/>
              <a:gd name="connsiteX3220" fmla="*/ 5464649 w 7283450"/>
              <a:gd name="connsiteY3220" fmla="*/ 4963221 h 6857979"/>
              <a:gd name="connsiteX3221" fmla="*/ 5462699 w 7283450"/>
              <a:gd name="connsiteY3221" fmla="*/ 4968855 h 6857979"/>
              <a:gd name="connsiteX3222" fmla="*/ 5456461 w 7283450"/>
              <a:gd name="connsiteY3222" fmla="*/ 4965636 h 6857979"/>
              <a:gd name="connsiteX3223" fmla="*/ 5453341 w 7283450"/>
              <a:gd name="connsiteY3223" fmla="*/ 4964026 h 6857979"/>
              <a:gd name="connsiteX3224" fmla="*/ 5451002 w 7283450"/>
              <a:gd name="connsiteY3224" fmla="*/ 4961611 h 6857979"/>
              <a:gd name="connsiteX3225" fmla="*/ 5448662 w 7283450"/>
              <a:gd name="connsiteY3225" fmla="*/ 4958794 h 6857979"/>
              <a:gd name="connsiteX3226" fmla="*/ 5447882 w 7283450"/>
              <a:gd name="connsiteY3226" fmla="*/ 4957184 h 6857979"/>
              <a:gd name="connsiteX3227" fmla="*/ 5447103 w 7283450"/>
              <a:gd name="connsiteY3227" fmla="*/ 4955574 h 6857979"/>
              <a:gd name="connsiteX3228" fmla="*/ 5446713 w 7283450"/>
              <a:gd name="connsiteY3228" fmla="*/ 4953159 h 6857979"/>
              <a:gd name="connsiteX3229" fmla="*/ 5446713 w 7283450"/>
              <a:gd name="connsiteY3229" fmla="*/ 4950744 h 6857979"/>
              <a:gd name="connsiteX3230" fmla="*/ 5446713 w 7283450"/>
              <a:gd name="connsiteY3230" fmla="*/ 4948330 h 6857979"/>
              <a:gd name="connsiteX3231" fmla="*/ 5447103 w 7283450"/>
              <a:gd name="connsiteY3231" fmla="*/ 4945110 h 6857979"/>
              <a:gd name="connsiteX3232" fmla="*/ 5452951 w 7283450"/>
              <a:gd name="connsiteY3232" fmla="*/ 4942292 h 6857979"/>
              <a:gd name="connsiteX3233" fmla="*/ 5455291 w 7283450"/>
              <a:gd name="connsiteY3233" fmla="*/ 4941487 h 6857979"/>
              <a:gd name="connsiteX3234" fmla="*/ 5458020 w 7283450"/>
              <a:gd name="connsiteY3234" fmla="*/ 4940682 h 6857979"/>
              <a:gd name="connsiteX3235" fmla="*/ 2608660 w 7283450"/>
              <a:gd name="connsiteY3235" fmla="*/ 4932343 h 6857979"/>
              <a:gd name="connsiteX3236" fmla="*/ 2611041 w 7283450"/>
              <a:gd name="connsiteY3236" fmla="*/ 4932343 h 6857979"/>
              <a:gd name="connsiteX3237" fmla="*/ 2613819 w 7283450"/>
              <a:gd name="connsiteY3237" fmla="*/ 4932721 h 6857979"/>
              <a:gd name="connsiteX3238" fmla="*/ 2615407 w 7283450"/>
              <a:gd name="connsiteY3238" fmla="*/ 4933477 h 6857979"/>
              <a:gd name="connsiteX3239" fmla="*/ 2616995 w 7283450"/>
              <a:gd name="connsiteY3239" fmla="*/ 4934233 h 6857979"/>
              <a:gd name="connsiteX3240" fmla="*/ 2618185 w 7283450"/>
              <a:gd name="connsiteY3240" fmla="*/ 4935367 h 6857979"/>
              <a:gd name="connsiteX3241" fmla="*/ 2618979 w 7283450"/>
              <a:gd name="connsiteY3241" fmla="*/ 4936500 h 6857979"/>
              <a:gd name="connsiteX3242" fmla="*/ 2619376 w 7283450"/>
              <a:gd name="connsiteY3242" fmla="*/ 4938390 h 6857979"/>
              <a:gd name="connsiteX3243" fmla="*/ 2619376 w 7283450"/>
              <a:gd name="connsiteY3243" fmla="*/ 4939902 h 6857979"/>
              <a:gd name="connsiteX3244" fmla="*/ 2619376 w 7283450"/>
              <a:gd name="connsiteY3244" fmla="*/ 4941036 h 6857979"/>
              <a:gd name="connsiteX3245" fmla="*/ 2618979 w 7283450"/>
              <a:gd name="connsiteY3245" fmla="*/ 4942548 h 6857979"/>
              <a:gd name="connsiteX3246" fmla="*/ 2618582 w 7283450"/>
              <a:gd name="connsiteY3246" fmla="*/ 4944060 h 6857979"/>
              <a:gd name="connsiteX3247" fmla="*/ 2617788 w 7283450"/>
              <a:gd name="connsiteY3247" fmla="*/ 4945572 h 6857979"/>
              <a:gd name="connsiteX3248" fmla="*/ 2616598 w 7283450"/>
              <a:gd name="connsiteY3248" fmla="*/ 4946706 h 6857979"/>
              <a:gd name="connsiteX3249" fmla="*/ 2615407 w 7283450"/>
              <a:gd name="connsiteY3249" fmla="*/ 4947462 h 6857979"/>
              <a:gd name="connsiteX3250" fmla="*/ 2613819 w 7283450"/>
              <a:gd name="connsiteY3250" fmla="*/ 4947840 h 6857979"/>
              <a:gd name="connsiteX3251" fmla="*/ 2611439 w 7283450"/>
              <a:gd name="connsiteY3251" fmla="*/ 4948218 h 6857979"/>
              <a:gd name="connsiteX3252" fmla="*/ 2610644 w 7283450"/>
              <a:gd name="connsiteY3252" fmla="*/ 4948218 h 6857979"/>
              <a:gd name="connsiteX3253" fmla="*/ 2609453 w 7283450"/>
              <a:gd name="connsiteY3253" fmla="*/ 4947840 h 6857979"/>
              <a:gd name="connsiteX3254" fmla="*/ 2609057 w 7283450"/>
              <a:gd name="connsiteY3254" fmla="*/ 4947462 h 6857979"/>
              <a:gd name="connsiteX3255" fmla="*/ 2608660 w 7283450"/>
              <a:gd name="connsiteY3255" fmla="*/ 4946706 h 6857979"/>
              <a:gd name="connsiteX3256" fmla="*/ 2608263 w 7283450"/>
              <a:gd name="connsiteY3256" fmla="*/ 4944438 h 6857979"/>
              <a:gd name="connsiteX3257" fmla="*/ 2608263 w 7283450"/>
              <a:gd name="connsiteY3257" fmla="*/ 4942170 h 6857979"/>
              <a:gd name="connsiteX3258" fmla="*/ 2608660 w 7283450"/>
              <a:gd name="connsiteY3258" fmla="*/ 4936500 h 6857979"/>
              <a:gd name="connsiteX3259" fmla="*/ 2609057 w 7283450"/>
              <a:gd name="connsiteY3259" fmla="*/ 4934233 h 6857979"/>
              <a:gd name="connsiteX3260" fmla="*/ 1013620 w 7283450"/>
              <a:gd name="connsiteY3260" fmla="*/ 4932343 h 6857979"/>
              <a:gd name="connsiteX3261" fmla="*/ 1016795 w 7283450"/>
              <a:gd name="connsiteY3261" fmla="*/ 4943025 h 6857979"/>
              <a:gd name="connsiteX3262" fmla="*/ 1018382 w 7283450"/>
              <a:gd name="connsiteY3262" fmla="*/ 4950147 h 6857979"/>
              <a:gd name="connsiteX3263" fmla="*/ 1018779 w 7283450"/>
              <a:gd name="connsiteY3263" fmla="*/ 4953708 h 6857979"/>
              <a:gd name="connsiteX3264" fmla="*/ 1019176 w 7283450"/>
              <a:gd name="connsiteY3264" fmla="*/ 4957664 h 6857979"/>
              <a:gd name="connsiteX3265" fmla="*/ 1019176 w 7283450"/>
              <a:gd name="connsiteY3265" fmla="*/ 4961225 h 6857979"/>
              <a:gd name="connsiteX3266" fmla="*/ 1018779 w 7283450"/>
              <a:gd name="connsiteY3266" fmla="*/ 4964786 h 6857979"/>
              <a:gd name="connsiteX3267" fmla="*/ 1017985 w 7283450"/>
              <a:gd name="connsiteY3267" fmla="*/ 4967951 h 6857979"/>
              <a:gd name="connsiteX3268" fmla="*/ 1016398 w 7283450"/>
              <a:gd name="connsiteY3268" fmla="*/ 4971511 h 6857979"/>
              <a:gd name="connsiteX3269" fmla="*/ 1014810 w 7283450"/>
              <a:gd name="connsiteY3269" fmla="*/ 4973885 h 6857979"/>
              <a:gd name="connsiteX3270" fmla="*/ 1011635 w 7283450"/>
              <a:gd name="connsiteY3270" fmla="*/ 4975863 h 6857979"/>
              <a:gd name="connsiteX3271" fmla="*/ 1008460 w 7283450"/>
              <a:gd name="connsiteY3271" fmla="*/ 4977842 h 6857979"/>
              <a:gd name="connsiteX3272" fmla="*/ 1003698 w 7283450"/>
              <a:gd name="connsiteY3272" fmla="*/ 4978633 h 6857979"/>
              <a:gd name="connsiteX3273" fmla="*/ 1006079 w 7283450"/>
              <a:gd name="connsiteY3273" fmla="*/ 4981798 h 6857979"/>
              <a:gd name="connsiteX3274" fmla="*/ 1007270 w 7283450"/>
              <a:gd name="connsiteY3274" fmla="*/ 4983776 h 6857979"/>
              <a:gd name="connsiteX3275" fmla="*/ 1008064 w 7283450"/>
              <a:gd name="connsiteY3275" fmla="*/ 4985359 h 6857979"/>
              <a:gd name="connsiteX3276" fmla="*/ 1008460 w 7283450"/>
              <a:gd name="connsiteY3276" fmla="*/ 4986941 h 6857979"/>
              <a:gd name="connsiteX3277" fmla="*/ 1008460 w 7283450"/>
              <a:gd name="connsiteY3277" fmla="*/ 4987733 h 6857979"/>
              <a:gd name="connsiteX3278" fmla="*/ 1008064 w 7283450"/>
              <a:gd name="connsiteY3278" fmla="*/ 4989315 h 6857979"/>
              <a:gd name="connsiteX3279" fmla="*/ 1006873 w 7283450"/>
              <a:gd name="connsiteY3279" fmla="*/ 4991293 h 6857979"/>
              <a:gd name="connsiteX3280" fmla="*/ 1005682 w 7283450"/>
              <a:gd name="connsiteY3280" fmla="*/ 4993272 h 6857979"/>
              <a:gd name="connsiteX3281" fmla="*/ 1005285 w 7283450"/>
              <a:gd name="connsiteY3281" fmla="*/ 4994854 h 6857979"/>
              <a:gd name="connsiteX3282" fmla="*/ 1004889 w 7283450"/>
              <a:gd name="connsiteY3282" fmla="*/ 4996437 h 6857979"/>
              <a:gd name="connsiteX3283" fmla="*/ 1004889 w 7283450"/>
              <a:gd name="connsiteY3283" fmla="*/ 4999206 h 6857979"/>
              <a:gd name="connsiteX3284" fmla="*/ 1005285 w 7283450"/>
              <a:gd name="connsiteY3284" fmla="*/ 5001580 h 6857979"/>
              <a:gd name="connsiteX3285" fmla="*/ 1005682 w 7283450"/>
              <a:gd name="connsiteY3285" fmla="*/ 5004745 h 6857979"/>
              <a:gd name="connsiteX3286" fmla="*/ 1007270 w 7283450"/>
              <a:gd name="connsiteY3286" fmla="*/ 5009097 h 6857979"/>
              <a:gd name="connsiteX3287" fmla="*/ 1005285 w 7283450"/>
              <a:gd name="connsiteY3287" fmla="*/ 5007910 h 6857979"/>
              <a:gd name="connsiteX3288" fmla="*/ 1003301 w 7283450"/>
              <a:gd name="connsiteY3288" fmla="*/ 5006723 h 6857979"/>
              <a:gd name="connsiteX3289" fmla="*/ 1000920 w 7283450"/>
              <a:gd name="connsiteY3289" fmla="*/ 5003954 h 6857979"/>
              <a:gd name="connsiteX3290" fmla="*/ 999729 w 7283450"/>
              <a:gd name="connsiteY3290" fmla="*/ 5003163 h 6857979"/>
              <a:gd name="connsiteX3291" fmla="*/ 998141 w 7283450"/>
              <a:gd name="connsiteY3291" fmla="*/ 5002767 h 6857979"/>
              <a:gd name="connsiteX3292" fmla="*/ 996951 w 7283450"/>
              <a:gd name="connsiteY3292" fmla="*/ 5003558 h 6857979"/>
              <a:gd name="connsiteX3293" fmla="*/ 994173 w 7283450"/>
              <a:gd name="connsiteY3293" fmla="*/ 5005932 h 6857979"/>
              <a:gd name="connsiteX3294" fmla="*/ 994569 w 7283450"/>
              <a:gd name="connsiteY3294" fmla="*/ 5007119 h 6857979"/>
              <a:gd name="connsiteX3295" fmla="*/ 995760 w 7283450"/>
              <a:gd name="connsiteY3295" fmla="*/ 5007910 h 6857979"/>
              <a:gd name="connsiteX3296" fmla="*/ 996951 w 7283450"/>
              <a:gd name="connsiteY3296" fmla="*/ 5008306 h 6857979"/>
              <a:gd name="connsiteX3297" fmla="*/ 998141 w 7283450"/>
              <a:gd name="connsiteY3297" fmla="*/ 5008702 h 6857979"/>
              <a:gd name="connsiteX3298" fmla="*/ 1003698 w 7283450"/>
              <a:gd name="connsiteY3298" fmla="*/ 5009097 h 6857979"/>
              <a:gd name="connsiteX3299" fmla="*/ 1003698 w 7283450"/>
              <a:gd name="connsiteY3299" fmla="*/ 5018988 h 6857979"/>
              <a:gd name="connsiteX3300" fmla="*/ 1001713 w 7283450"/>
              <a:gd name="connsiteY3300" fmla="*/ 5015823 h 6857979"/>
              <a:gd name="connsiteX3301" fmla="*/ 1000126 w 7283450"/>
              <a:gd name="connsiteY3301" fmla="*/ 5014240 h 6857979"/>
              <a:gd name="connsiteX3302" fmla="*/ 999332 w 7283450"/>
              <a:gd name="connsiteY3302" fmla="*/ 5013449 h 6857979"/>
              <a:gd name="connsiteX3303" fmla="*/ 998538 w 7283450"/>
              <a:gd name="connsiteY3303" fmla="*/ 5013054 h 6857979"/>
              <a:gd name="connsiteX3304" fmla="*/ 997348 w 7283450"/>
              <a:gd name="connsiteY3304" fmla="*/ 5013449 h 6857979"/>
              <a:gd name="connsiteX3305" fmla="*/ 993379 w 7283450"/>
              <a:gd name="connsiteY3305" fmla="*/ 5016614 h 6857979"/>
              <a:gd name="connsiteX3306" fmla="*/ 991394 w 7283450"/>
              <a:gd name="connsiteY3306" fmla="*/ 5017801 h 6857979"/>
              <a:gd name="connsiteX3307" fmla="*/ 988219 w 7283450"/>
              <a:gd name="connsiteY3307" fmla="*/ 5018988 h 6857979"/>
              <a:gd name="connsiteX3308" fmla="*/ 989410 w 7283450"/>
              <a:gd name="connsiteY3308" fmla="*/ 5021362 h 6857979"/>
              <a:gd name="connsiteX3309" fmla="*/ 989807 w 7283450"/>
              <a:gd name="connsiteY3309" fmla="*/ 5023340 h 6857979"/>
              <a:gd name="connsiteX3310" fmla="*/ 990204 w 7283450"/>
              <a:gd name="connsiteY3310" fmla="*/ 5024923 h 6857979"/>
              <a:gd name="connsiteX3311" fmla="*/ 990204 w 7283450"/>
              <a:gd name="connsiteY3311" fmla="*/ 5026110 h 6857979"/>
              <a:gd name="connsiteX3312" fmla="*/ 990204 w 7283450"/>
              <a:gd name="connsiteY3312" fmla="*/ 5029670 h 6857979"/>
              <a:gd name="connsiteX3313" fmla="*/ 990601 w 7283450"/>
              <a:gd name="connsiteY3313" fmla="*/ 5032440 h 6857979"/>
              <a:gd name="connsiteX3314" fmla="*/ 991394 w 7283450"/>
              <a:gd name="connsiteY3314" fmla="*/ 5035605 h 6857979"/>
              <a:gd name="connsiteX3315" fmla="*/ 989410 w 7283450"/>
              <a:gd name="connsiteY3315" fmla="*/ 5035209 h 6857979"/>
              <a:gd name="connsiteX3316" fmla="*/ 987823 w 7283450"/>
              <a:gd name="connsiteY3316" fmla="*/ 5034418 h 6857979"/>
              <a:gd name="connsiteX3317" fmla="*/ 986632 w 7283450"/>
              <a:gd name="connsiteY3317" fmla="*/ 5033231 h 6857979"/>
              <a:gd name="connsiteX3318" fmla="*/ 985838 w 7283450"/>
              <a:gd name="connsiteY3318" fmla="*/ 5032440 h 6857979"/>
              <a:gd name="connsiteX3319" fmla="*/ 985838 w 7283450"/>
              <a:gd name="connsiteY3319" fmla="*/ 5031253 h 6857979"/>
              <a:gd name="connsiteX3320" fmla="*/ 985838 w 7283450"/>
              <a:gd name="connsiteY3320" fmla="*/ 5029670 h 6857979"/>
              <a:gd name="connsiteX3321" fmla="*/ 986235 w 7283450"/>
              <a:gd name="connsiteY3321" fmla="*/ 5026901 h 6857979"/>
              <a:gd name="connsiteX3322" fmla="*/ 986632 w 7283450"/>
              <a:gd name="connsiteY3322" fmla="*/ 5024527 h 6857979"/>
              <a:gd name="connsiteX3323" fmla="*/ 986632 w 7283450"/>
              <a:gd name="connsiteY3323" fmla="*/ 5023340 h 6857979"/>
              <a:gd name="connsiteX3324" fmla="*/ 986632 w 7283450"/>
              <a:gd name="connsiteY3324" fmla="*/ 5021758 h 6857979"/>
              <a:gd name="connsiteX3325" fmla="*/ 986235 w 7283450"/>
              <a:gd name="connsiteY3325" fmla="*/ 5020571 h 6857979"/>
              <a:gd name="connsiteX3326" fmla="*/ 985441 w 7283450"/>
              <a:gd name="connsiteY3326" fmla="*/ 5019779 h 6857979"/>
              <a:gd name="connsiteX3327" fmla="*/ 983854 w 7283450"/>
              <a:gd name="connsiteY3327" fmla="*/ 5019384 h 6857979"/>
              <a:gd name="connsiteX3328" fmla="*/ 981869 w 7283450"/>
              <a:gd name="connsiteY3328" fmla="*/ 5018988 h 6857979"/>
              <a:gd name="connsiteX3329" fmla="*/ 981473 w 7283450"/>
              <a:gd name="connsiteY3329" fmla="*/ 5019384 h 6857979"/>
              <a:gd name="connsiteX3330" fmla="*/ 980679 w 7283450"/>
              <a:gd name="connsiteY3330" fmla="*/ 5020175 h 6857979"/>
              <a:gd name="connsiteX3331" fmla="*/ 979885 w 7283450"/>
              <a:gd name="connsiteY3331" fmla="*/ 5023340 h 6857979"/>
              <a:gd name="connsiteX3332" fmla="*/ 979091 w 7283450"/>
              <a:gd name="connsiteY3332" fmla="*/ 5026901 h 6857979"/>
              <a:gd name="connsiteX3333" fmla="*/ 977504 w 7283450"/>
              <a:gd name="connsiteY3333" fmla="*/ 5031253 h 6857979"/>
              <a:gd name="connsiteX3334" fmla="*/ 975916 w 7283450"/>
              <a:gd name="connsiteY3334" fmla="*/ 5034418 h 6857979"/>
              <a:gd name="connsiteX3335" fmla="*/ 975123 w 7283450"/>
              <a:gd name="connsiteY3335" fmla="*/ 5036001 h 6857979"/>
              <a:gd name="connsiteX3336" fmla="*/ 973932 w 7283450"/>
              <a:gd name="connsiteY3336" fmla="*/ 5036792 h 6857979"/>
              <a:gd name="connsiteX3337" fmla="*/ 972344 w 7283450"/>
              <a:gd name="connsiteY3337" fmla="*/ 5037187 h 6857979"/>
              <a:gd name="connsiteX3338" fmla="*/ 970757 w 7283450"/>
              <a:gd name="connsiteY3338" fmla="*/ 5037187 h 6857979"/>
              <a:gd name="connsiteX3339" fmla="*/ 968376 w 7283450"/>
              <a:gd name="connsiteY3339" fmla="*/ 5036792 h 6857979"/>
              <a:gd name="connsiteX3340" fmla="*/ 966391 w 7283450"/>
              <a:gd name="connsiteY3340" fmla="*/ 5035605 h 6857979"/>
              <a:gd name="connsiteX3341" fmla="*/ 965201 w 7283450"/>
              <a:gd name="connsiteY3341" fmla="*/ 5037187 h 6857979"/>
              <a:gd name="connsiteX3342" fmla="*/ 965598 w 7283450"/>
              <a:gd name="connsiteY3342" fmla="*/ 5038770 h 6857979"/>
              <a:gd name="connsiteX3343" fmla="*/ 966391 w 7283450"/>
              <a:gd name="connsiteY3343" fmla="*/ 5040353 h 6857979"/>
              <a:gd name="connsiteX3344" fmla="*/ 967582 w 7283450"/>
              <a:gd name="connsiteY3344" fmla="*/ 5041144 h 6857979"/>
              <a:gd name="connsiteX3345" fmla="*/ 971154 w 7283450"/>
              <a:gd name="connsiteY3345" fmla="*/ 5041935 h 6857979"/>
              <a:gd name="connsiteX3346" fmla="*/ 972742 w 7283450"/>
              <a:gd name="connsiteY3346" fmla="*/ 5042331 h 6857979"/>
              <a:gd name="connsiteX3347" fmla="*/ 972344 w 7283450"/>
              <a:gd name="connsiteY3347" fmla="*/ 5043518 h 6857979"/>
              <a:gd name="connsiteX3348" fmla="*/ 971551 w 7283450"/>
              <a:gd name="connsiteY3348" fmla="*/ 5044705 h 6857979"/>
              <a:gd name="connsiteX3349" fmla="*/ 970360 w 7283450"/>
              <a:gd name="connsiteY3349" fmla="*/ 5045496 h 6857979"/>
              <a:gd name="connsiteX3350" fmla="*/ 968772 w 7283450"/>
              <a:gd name="connsiteY3350" fmla="*/ 5046683 h 6857979"/>
              <a:gd name="connsiteX3351" fmla="*/ 965995 w 7283450"/>
              <a:gd name="connsiteY3351" fmla="*/ 5048265 h 6857979"/>
              <a:gd name="connsiteX3352" fmla="*/ 963216 w 7283450"/>
              <a:gd name="connsiteY3352" fmla="*/ 5049452 h 6857979"/>
              <a:gd name="connsiteX3353" fmla="*/ 960438 w 7283450"/>
              <a:gd name="connsiteY3353" fmla="*/ 5050639 h 6857979"/>
              <a:gd name="connsiteX3354" fmla="*/ 959645 w 7283450"/>
              <a:gd name="connsiteY3354" fmla="*/ 5051035 h 6857979"/>
              <a:gd name="connsiteX3355" fmla="*/ 959248 w 7283450"/>
              <a:gd name="connsiteY3355" fmla="*/ 5051826 h 6857979"/>
              <a:gd name="connsiteX3356" fmla="*/ 959248 w 7283450"/>
              <a:gd name="connsiteY3356" fmla="*/ 5052617 h 6857979"/>
              <a:gd name="connsiteX3357" fmla="*/ 959645 w 7283450"/>
              <a:gd name="connsiteY3357" fmla="*/ 5053409 h 6857979"/>
              <a:gd name="connsiteX3358" fmla="*/ 960835 w 7283450"/>
              <a:gd name="connsiteY3358" fmla="*/ 5054200 h 6857979"/>
              <a:gd name="connsiteX3359" fmla="*/ 963216 w 7283450"/>
              <a:gd name="connsiteY3359" fmla="*/ 5055387 h 6857979"/>
              <a:gd name="connsiteX3360" fmla="*/ 963216 w 7283450"/>
              <a:gd name="connsiteY3360" fmla="*/ 5058552 h 6857979"/>
              <a:gd name="connsiteX3361" fmla="*/ 963216 w 7283450"/>
              <a:gd name="connsiteY3361" fmla="*/ 5058948 h 6857979"/>
              <a:gd name="connsiteX3362" fmla="*/ 962820 w 7283450"/>
              <a:gd name="connsiteY3362" fmla="*/ 5059343 h 6857979"/>
              <a:gd name="connsiteX3363" fmla="*/ 961629 w 7283450"/>
              <a:gd name="connsiteY3363" fmla="*/ 5058552 h 6857979"/>
              <a:gd name="connsiteX3364" fmla="*/ 959645 w 7283450"/>
              <a:gd name="connsiteY3364" fmla="*/ 5056574 h 6857979"/>
              <a:gd name="connsiteX3365" fmla="*/ 956073 w 7283450"/>
              <a:gd name="connsiteY3365" fmla="*/ 5051826 h 6857979"/>
              <a:gd name="connsiteX3366" fmla="*/ 954882 w 7283450"/>
              <a:gd name="connsiteY3366" fmla="*/ 5049848 h 6857979"/>
              <a:gd name="connsiteX3367" fmla="*/ 953691 w 7283450"/>
              <a:gd name="connsiteY3367" fmla="*/ 5049057 h 6857979"/>
              <a:gd name="connsiteX3368" fmla="*/ 951707 w 7283450"/>
              <a:gd name="connsiteY3368" fmla="*/ 5048661 h 6857979"/>
              <a:gd name="connsiteX3369" fmla="*/ 949326 w 7283450"/>
              <a:gd name="connsiteY3369" fmla="*/ 5048265 h 6857979"/>
              <a:gd name="connsiteX3370" fmla="*/ 945357 w 7283450"/>
              <a:gd name="connsiteY3370" fmla="*/ 5048265 h 6857979"/>
              <a:gd name="connsiteX3371" fmla="*/ 940594 w 7283450"/>
              <a:gd name="connsiteY3371" fmla="*/ 5047474 h 6857979"/>
              <a:gd name="connsiteX3372" fmla="*/ 938610 w 7283450"/>
              <a:gd name="connsiteY3372" fmla="*/ 5047078 h 6857979"/>
              <a:gd name="connsiteX3373" fmla="*/ 936625 w 7283450"/>
              <a:gd name="connsiteY3373" fmla="*/ 5046683 h 6857979"/>
              <a:gd name="connsiteX3374" fmla="*/ 934244 w 7283450"/>
              <a:gd name="connsiteY3374" fmla="*/ 5045892 h 6857979"/>
              <a:gd name="connsiteX3375" fmla="*/ 932260 w 7283450"/>
              <a:gd name="connsiteY3375" fmla="*/ 5044705 h 6857979"/>
              <a:gd name="connsiteX3376" fmla="*/ 930672 w 7283450"/>
              <a:gd name="connsiteY3376" fmla="*/ 5043122 h 6857979"/>
              <a:gd name="connsiteX3377" fmla="*/ 929085 w 7283450"/>
              <a:gd name="connsiteY3377" fmla="*/ 5041144 h 6857979"/>
              <a:gd name="connsiteX3378" fmla="*/ 927894 w 7283450"/>
              <a:gd name="connsiteY3378" fmla="*/ 5037979 h 6857979"/>
              <a:gd name="connsiteX3379" fmla="*/ 926704 w 7283450"/>
              <a:gd name="connsiteY3379" fmla="*/ 5034814 h 6857979"/>
              <a:gd name="connsiteX3380" fmla="*/ 925910 w 7283450"/>
              <a:gd name="connsiteY3380" fmla="*/ 5030462 h 6857979"/>
              <a:gd name="connsiteX3381" fmla="*/ 925513 w 7283450"/>
              <a:gd name="connsiteY3381" fmla="*/ 5025714 h 6857979"/>
              <a:gd name="connsiteX3382" fmla="*/ 923926 w 7283450"/>
              <a:gd name="connsiteY3382" fmla="*/ 5026505 h 6857979"/>
              <a:gd name="connsiteX3383" fmla="*/ 922735 w 7283450"/>
              <a:gd name="connsiteY3383" fmla="*/ 5027297 h 6857979"/>
              <a:gd name="connsiteX3384" fmla="*/ 921148 w 7283450"/>
              <a:gd name="connsiteY3384" fmla="*/ 5028483 h 6857979"/>
              <a:gd name="connsiteX3385" fmla="*/ 920354 w 7283450"/>
              <a:gd name="connsiteY3385" fmla="*/ 5028879 h 6857979"/>
              <a:gd name="connsiteX3386" fmla="*/ 919560 w 7283450"/>
              <a:gd name="connsiteY3386" fmla="*/ 5028879 h 6857979"/>
              <a:gd name="connsiteX3387" fmla="*/ 919163 w 7283450"/>
              <a:gd name="connsiteY3387" fmla="*/ 5027692 h 6857979"/>
              <a:gd name="connsiteX3388" fmla="*/ 919560 w 7283450"/>
              <a:gd name="connsiteY3388" fmla="*/ 5026901 h 6857979"/>
              <a:gd name="connsiteX3389" fmla="*/ 919957 w 7283450"/>
              <a:gd name="connsiteY3389" fmla="*/ 5026110 h 6857979"/>
              <a:gd name="connsiteX3390" fmla="*/ 920354 w 7283450"/>
              <a:gd name="connsiteY3390" fmla="*/ 5025714 h 6857979"/>
              <a:gd name="connsiteX3391" fmla="*/ 922338 w 7283450"/>
              <a:gd name="connsiteY3391" fmla="*/ 5024527 h 6857979"/>
              <a:gd name="connsiteX3392" fmla="*/ 925116 w 7283450"/>
              <a:gd name="connsiteY3392" fmla="*/ 5023340 h 6857979"/>
              <a:gd name="connsiteX3393" fmla="*/ 928688 w 7283450"/>
              <a:gd name="connsiteY3393" fmla="*/ 5021758 h 6857979"/>
              <a:gd name="connsiteX3394" fmla="*/ 931863 w 7283450"/>
              <a:gd name="connsiteY3394" fmla="*/ 5020571 h 6857979"/>
              <a:gd name="connsiteX3395" fmla="*/ 935038 w 7283450"/>
              <a:gd name="connsiteY3395" fmla="*/ 5018592 h 6857979"/>
              <a:gd name="connsiteX3396" fmla="*/ 938213 w 7283450"/>
              <a:gd name="connsiteY3396" fmla="*/ 5015823 h 6857979"/>
              <a:gd name="connsiteX3397" fmla="*/ 938213 w 7283450"/>
              <a:gd name="connsiteY3397" fmla="*/ 5018592 h 6857979"/>
              <a:gd name="connsiteX3398" fmla="*/ 938610 w 7283450"/>
              <a:gd name="connsiteY3398" fmla="*/ 5020571 h 6857979"/>
              <a:gd name="connsiteX3399" fmla="*/ 939800 w 7283450"/>
              <a:gd name="connsiteY3399" fmla="*/ 5023340 h 6857979"/>
              <a:gd name="connsiteX3400" fmla="*/ 940197 w 7283450"/>
              <a:gd name="connsiteY3400" fmla="*/ 5024131 h 6857979"/>
              <a:gd name="connsiteX3401" fmla="*/ 940197 w 7283450"/>
              <a:gd name="connsiteY3401" fmla="*/ 5025318 h 6857979"/>
              <a:gd name="connsiteX3402" fmla="*/ 939404 w 7283450"/>
              <a:gd name="connsiteY3402" fmla="*/ 5026901 h 6857979"/>
              <a:gd name="connsiteX3403" fmla="*/ 938213 w 7283450"/>
              <a:gd name="connsiteY3403" fmla="*/ 5028879 h 6857979"/>
              <a:gd name="connsiteX3404" fmla="*/ 939404 w 7283450"/>
              <a:gd name="connsiteY3404" fmla="*/ 5028483 h 6857979"/>
              <a:gd name="connsiteX3405" fmla="*/ 940197 w 7283450"/>
              <a:gd name="connsiteY3405" fmla="*/ 5027692 h 6857979"/>
              <a:gd name="connsiteX3406" fmla="*/ 940991 w 7283450"/>
              <a:gd name="connsiteY3406" fmla="*/ 5026901 h 6857979"/>
              <a:gd name="connsiteX3407" fmla="*/ 941785 w 7283450"/>
              <a:gd name="connsiteY3407" fmla="*/ 5025318 h 6857979"/>
              <a:gd name="connsiteX3408" fmla="*/ 942975 w 7283450"/>
              <a:gd name="connsiteY3408" fmla="*/ 5021758 h 6857979"/>
              <a:gd name="connsiteX3409" fmla="*/ 943372 w 7283450"/>
              <a:gd name="connsiteY3409" fmla="*/ 5018197 h 6857979"/>
              <a:gd name="connsiteX3410" fmla="*/ 942975 w 7283450"/>
              <a:gd name="connsiteY3410" fmla="*/ 5014636 h 6857979"/>
              <a:gd name="connsiteX3411" fmla="*/ 942182 w 7283450"/>
              <a:gd name="connsiteY3411" fmla="*/ 5011471 h 6857979"/>
              <a:gd name="connsiteX3412" fmla="*/ 941388 w 7283450"/>
              <a:gd name="connsiteY3412" fmla="*/ 5010284 h 6857979"/>
              <a:gd name="connsiteX3413" fmla="*/ 940594 w 7283450"/>
              <a:gd name="connsiteY3413" fmla="*/ 5009493 h 6857979"/>
              <a:gd name="connsiteX3414" fmla="*/ 939404 w 7283450"/>
              <a:gd name="connsiteY3414" fmla="*/ 5009097 h 6857979"/>
              <a:gd name="connsiteX3415" fmla="*/ 938213 w 7283450"/>
              <a:gd name="connsiteY3415" fmla="*/ 5009097 h 6857979"/>
              <a:gd name="connsiteX3416" fmla="*/ 943372 w 7283450"/>
              <a:gd name="connsiteY3416" fmla="*/ 5001580 h 6857979"/>
              <a:gd name="connsiteX3417" fmla="*/ 947738 w 7283450"/>
              <a:gd name="connsiteY3417" fmla="*/ 4997228 h 6857979"/>
              <a:gd name="connsiteX3418" fmla="*/ 951707 w 7283450"/>
              <a:gd name="connsiteY3418" fmla="*/ 4992085 h 6857979"/>
              <a:gd name="connsiteX3419" fmla="*/ 956866 w 7283450"/>
              <a:gd name="connsiteY3419" fmla="*/ 4985359 h 6857979"/>
              <a:gd name="connsiteX3420" fmla="*/ 958057 w 7283450"/>
              <a:gd name="connsiteY3420" fmla="*/ 4986150 h 6857979"/>
              <a:gd name="connsiteX3421" fmla="*/ 958851 w 7283450"/>
              <a:gd name="connsiteY3421" fmla="*/ 4986546 h 6857979"/>
              <a:gd name="connsiteX3422" fmla="*/ 959248 w 7283450"/>
              <a:gd name="connsiteY3422" fmla="*/ 4987337 h 6857979"/>
              <a:gd name="connsiteX3423" fmla="*/ 958851 w 7283450"/>
              <a:gd name="connsiteY3423" fmla="*/ 4987733 h 6857979"/>
              <a:gd name="connsiteX3424" fmla="*/ 958057 w 7283450"/>
              <a:gd name="connsiteY3424" fmla="*/ 4989711 h 6857979"/>
              <a:gd name="connsiteX3425" fmla="*/ 956469 w 7283450"/>
              <a:gd name="connsiteY3425" fmla="*/ 4991293 h 6857979"/>
              <a:gd name="connsiteX3426" fmla="*/ 954882 w 7283450"/>
              <a:gd name="connsiteY3426" fmla="*/ 4992876 h 6857979"/>
              <a:gd name="connsiteX3427" fmla="*/ 954485 w 7283450"/>
              <a:gd name="connsiteY3427" fmla="*/ 4993667 h 6857979"/>
              <a:gd name="connsiteX3428" fmla="*/ 954088 w 7283450"/>
              <a:gd name="connsiteY3428" fmla="*/ 4994854 h 6857979"/>
              <a:gd name="connsiteX3429" fmla="*/ 954088 w 7283450"/>
              <a:gd name="connsiteY3429" fmla="*/ 4995645 h 6857979"/>
              <a:gd name="connsiteX3430" fmla="*/ 954485 w 7283450"/>
              <a:gd name="connsiteY3430" fmla="*/ 4996437 h 6857979"/>
              <a:gd name="connsiteX3431" fmla="*/ 955279 w 7283450"/>
              <a:gd name="connsiteY3431" fmla="*/ 4998019 h 6857979"/>
              <a:gd name="connsiteX3432" fmla="*/ 956866 w 7283450"/>
              <a:gd name="connsiteY3432" fmla="*/ 4999206 h 6857979"/>
              <a:gd name="connsiteX3433" fmla="*/ 958057 w 7283450"/>
              <a:gd name="connsiteY3433" fmla="*/ 4998811 h 6857979"/>
              <a:gd name="connsiteX3434" fmla="*/ 958454 w 7283450"/>
              <a:gd name="connsiteY3434" fmla="*/ 4998415 h 6857979"/>
              <a:gd name="connsiteX3435" fmla="*/ 958851 w 7283450"/>
              <a:gd name="connsiteY3435" fmla="*/ 4997624 h 6857979"/>
              <a:gd name="connsiteX3436" fmla="*/ 958851 w 7283450"/>
              <a:gd name="connsiteY3436" fmla="*/ 4997228 h 6857979"/>
              <a:gd name="connsiteX3437" fmla="*/ 958057 w 7283450"/>
              <a:gd name="connsiteY3437" fmla="*/ 4995645 h 6857979"/>
              <a:gd name="connsiteX3438" fmla="*/ 956866 w 7283450"/>
              <a:gd name="connsiteY3438" fmla="*/ 4995250 h 6857979"/>
              <a:gd name="connsiteX3439" fmla="*/ 957660 w 7283450"/>
              <a:gd name="connsiteY3439" fmla="*/ 4994063 h 6857979"/>
              <a:gd name="connsiteX3440" fmla="*/ 958851 w 7283450"/>
              <a:gd name="connsiteY3440" fmla="*/ 4992876 h 6857979"/>
              <a:gd name="connsiteX3441" fmla="*/ 960041 w 7283450"/>
              <a:gd name="connsiteY3441" fmla="*/ 4991689 h 6857979"/>
              <a:gd name="connsiteX3442" fmla="*/ 962026 w 7283450"/>
              <a:gd name="connsiteY3442" fmla="*/ 4990898 h 6857979"/>
              <a:gd name="connsiteX3443" fmla="*/ 965201 w 7283450"/>
              <a:gd name="connsiteY3443" fmla="*/ 4989711 h 6857979"/>
              <a:gd name="connsiteX3444" fmla="*/ 969170 w 7283450"/>
              <a:gd name="connsiteY3444" fmla="*/ 4988920 h 6857979"/>
              <a:gd name="connsiteX3445" fmla="*/ 967582 w 7283450"/>
              <a:gd name="connsiteY3445" fmla="*/ 4984568 h 6857979"/>
              <a:gd name="connsiteX3446" fmla="*/ 966788 w 7283450"/>
              <a:gd name="connsiteY3446" fmla="*/ 4981402 h 6857979"/>
              <a:gd name="connsiteX3447" fmla="*/ 966788 w 7283450"/>
              <a:gd name="connsiteY3447" fmla="*/ 4977842 h 6857979"/>
              <a:gd name="connsiteX3448" fmla="*/ 967582 w 7283450"/>
              <a:gd name="connsiteY3448" fmla="*/ 4975072 h 6857979"/>
              <a:gd name="connsiteX3449" fmla="*/ 968376 w 7283450"/>
              <a:gd name="connsiteY3449" fmla="*/ 4972303 h 6857979"/>
              <a:gd name="connsiteX3450" fmla="*/ 970360 w 7283450"/>
              <a:gd name="connsiteY3450" fmla="*/ 4969138 h 6857979"/>
              <a:gd name="connsiteX3451" fmla="*/ 971551 w 7283450"/>
              <a:gd name="connsiteY3451" fmla="*/ 4965973 h 6857979"/>
              <a:gd name="connsiteX3452" fmla="*/ 972742 w 7283450"/>
              <a:gd name="connsiteY3452" fmla="*/ 4962016 h 6857979"/>
              <a:gd name="connsiteX3453" fmla="*/ 973932 w 7283450"/>
              <a:gd name="connsiteY3453" fmla="*/ 4963599 h 6857979"/>
              <a:gd name="connsiteX3454" fmla="*/ 975123 w 7283450"/>
              <a:gd name="connsiteY3454" fmla="*/ 4964390 h 6857979"/>
              <a:gd name="connsiteX3455" fmla="*/ 975519 w 7283450"/>
              <a:gd name="connsiteY3455" fmla="*/ 4965577 h 6857979"/>
              <a:gd name="connsiteX3456" fmla="*/ 975123 w 7283450"/>
              <a:gd name="connsiteY3456" fmla="*/ 4966764 h 6857979"/>
              <a:gd name="connsiteX3457" fmla="*/ 975123 w 7283450"/>
              <a:gd name="connsiteY3457" fmla="*/ 4967951 h 6857979"/>
              <a:gd name="connsiteX3458" fmla="*/ 974329 w 7283450"/>
              <a:gd name="connsiteY3458" fmla="*/ 4969138 h 6857979"/>
              <a:gd name="connsiteX3459" fmla="*/ 972742 w 7283450"/>
              <a:gd name="connsiteY3459" fmla="*/ 4972303 h 6857979"/>
              <a:gd name="connsiteX3460" fmla="*/ 971154 w 7283450"/>
              <a:gd name="connsiteY3460" fmla="*/ 4974677 h 6857979"/>
              <a:gd name="connsiteX3461" fmla="*/ 970360 w 7283450"/>
              <a:gd name="connsiteY3461" fmla="*/ 4977446 h 6857979"/>
              <a:gd name="connsiteX3462" fmla="*/ 969567 w 7283450"/>
              <a:gd name="connsiteY3462" fmla="*/ 4978633 h 6857979"/>
              <a:gd name="connsiteX3463" fmla="*/ 970360 w 7283450"/>
              <a:gd name="connsiteY3463" fmla="*/ 4980216 h 6857979"/>
              <a:gd name="connsiteX3464" fmla="*/ 971154 w 7283450"/>
              <a:gd name="connsiteY3464" fmla="*/ 4981402 h 6857979"/>
              <a:gd name="connsiteX3465" fmla="*/ 972742 w 7283450"/>
              <a:gd name="connsiteY3465" fmla="*/ 4982194 h 6857979"/>
              <a:gd name="connsiteX3466" fmla="*/ 972742 w 7283450"/>
              <a:gd name="connsiteY3466" fmla="*/ 4981007 h 6857979"/>
              <a:gd name="connsiteX3467" fmla="*/ 972742 w 7283450"/>
              <a:gd name="connsiteY3467" fmla="*/ 4979029 h 6857979"/>
              <a:gd name="connsiteX3468" fmla="*/ 974329 w 7283450"/>
              <a:gd name="connsiteY3468" fmla="*/ 4975468 h 6857979"/>
              <a:gd name="connsiteX3469" fmla="*/ 979489 w 7283450"/>
              <a:gd name="connsiteY3469" fmla="*/ 4966764 h 6857979"/>
              <a:gd name="connsiteX3470" fmla="*/ 981473 w 7283450"/>
              <a:gd name="connsiteY3470" fmla="*/ 4962412 h 6857979"/>
              <a:gd name="connsiteX3471" fmla="*/ 981869 w 7283450"/>
              <a:gd name="connsiteY3471" fmla="*/ 4960434 h 6857979"/>
              <a:gd name="connsiteX3472" fmla="*/ 982266 w 7283450"/>
              <a:gd name="connsiteY3472" fmla="*/ 4959247 h 6857979"/>
              <a:gd name="connsiteX3473" fmla="*/ 982266 w 7283450"/>
              <a:gd name="connsiteY3473" fmla="*/ 4957664 h 6857979"/>
              <a:gd name="connsiteX3474" fmla="*/ 981869 w 7283450"/>
              <a:gd name="connsiteY3474" fmla="*/ 4956873 h 6857979"/>
              <a:gd name="connsiteX3475" fmla="*/ 980679 w 7283450"/>
              <a:gd name="connsiteY3475" fmla="*/ 4956082 h 6857979"/>
              <a:gd name="connsiteX3476" fmla="*/ 979091 w 7283450"/>
              <a:gd name="connsiteY3476" fmla="*/ 4955686 h 6857979"/>
              <a:gd name="connsiteX3477" fmla="*/ 979885 w 7283450"/>
              <a:gd name="connsiteY3477" fmla="*/ 4952125 h 6857979"/>
              <a:gd name="connsiteX3478" fmla="*/ 981076 w 7283450"/>
              <a:gd name="connsiteY3478" fmla="*/ 4950543 h 6857979"/>
              <a:gd name="connsiteX3479" fmla="*/ 981869 w 7283450"/>
              <a:gd name="connsiteY3479" fmla="*/ 4950147 h 6857979"/>
              <a:gd name="connsiteX3480" fmla="*/ 982663 w 7283450"/>
              <a:gd name="connsiteY3480" fmla="*/ 4949751 h 6857979"/>
              <a:gd name="connsiteX3481" fmla="*/ 983854 w 7283450"/>
              <a:gd name="connsiteY3481" fmla="*/ 4950147 h 6857979"/>
              <a:gd name="connsiteX3482" fmla="*/ 985441 w 7283450"/>
              <a:gd name="connsiteY3482" fmla="*/ 4951334 h 6857979"/>
              <a:gd name="connsiteX3483" fmla="*/ 987823 w 7283450"/>
              <a:gd name="connsiteY3483" fmla="*/ 4952521 h 6857979"/>
              <a:gd name="connsiteX3484" fmla="*/ 989410 w 7283450"/>
              <a:gd name="connsiteY3484" fmla="*/ 4954499 h 6857979"/>
              <a:gd name="connsiteX3485" fmla="*/ 991394 w 7283450"/>
              <a:gd name="connsiteY3485" fmla="*/ 4955686 h 6857979"/>
              <a:gd name="connsiteX3486" fmla="*/ 989807 w 7283450"/>
              <a:gd name="connsiteY3486" fmla="*/ 4953708 h 6857979"/>
              <a:gd name="connsiteX3487" fmla="*/ 989013 w 7283450"/>
              <a:gd name="connsiteY3487" fmla="*/ 4951730 h 6857979"/>
              <a:gd name="connsiteX3488" fmla="*/ 988616 w 7283450"/>
              <a:gd name="connsiteY3488" fmla="*/ 4950543 h 6857979"/>
              <a:gd name="connsiteX3489" fmla="*/ 988616 w 7283450"/>
              <a:gd name="connsiteY3489" fmla="*/ 4949356 h 6857979"/>
              <a:gd name="connsiteX3490" fmla="*/ 989013 w 7283450"/>
              <a:gd name="connsiteY3490" fmla="*/ 4948169 h 6857979"/>
              <a:gd name="connsiteX3491" fmla="*/ 989807 w 7283450"/>
              <a:gd name="connsiteY3491" fmla="*/ 4946982 h 6857979"/>
              <a:gd name="connsiteX3492" fmla="*/ 992188 w 7283450"/>
              <a:gd name="connsiteY3492" fmla="*/ 4945003 h 6857979"/>
              <a:gd name="connsiteX3493" fmla="*/ 994569 w 7283450"/>
              <a:gd name="connsiteY3493" fmla="*/ 4943025 h 6857979"/>
              <a:gd name="connsiteX3494" fmla="*/ 997745 w 7283450"/>
              <a:gd name="connsiteY3494" fmla="*/ 4941047 h 6857979"/>
              <a:gd name="connsiteX3495" fmla="*/ 998935 w 7283450"/>
              <a:gd name="connsiteY3495" fmla="*/ 4940256 h 6857979"/>
              <a:gd name="connsiteX3496" fmla="*/ 999729 w 7283450"/>
              <a:gd name="connsiteY3496" fmla="*/ 4938673 h 6857979"/>
              <a:gd name="connsiteX3497" fmla="*/ 1000523 w 7283450"/>
              <a:gd name="connsiteY3497" fmla="*/ 4937486 h 6857979"/>
              <a:gd name="connsiteX3498" fmla="*/ 1000523 w 7283450"/>
              <a:gd name="connsiteY3498" fmla="*/ 4935508 h 6857979"/>
              <a:gd name="connsiteX3499" fmla="*/ 1002110 w 7283450"/>
              <a:gd name="connsiteY3499" fmla="*/ 4936299 h 6857979"/>
              <a:gd name="connsiteX3500" fmla="*/ 1002904 w 7283450"/>
              <a:gd name="connsiteY3500" fmla="*/ 4937882 h 6857979"/>
              <a:gd name="connsiteX3501" fmla="*/ 1003301 w 7283450"/>
              <a:gd name="connsiteY3501" fmla="*/ 4939069 h 6857979"/>
              <a:gd name="connsiteX3502" fmla="*/ 1002904 w 7283450"/>
              <a:gd name="connsiteY3502" fmla="*/ 4940256 h 6857979"/>
              <a:gd name="connsiteX3503" fmla="*/ 1001713 w 7283450"/>
              <a:gd name="connsiteY3503" fmla="*/ 4942629 h 6857979"/>
              <a:gd name="connsiteX3504" fmla="*/ 1000920 w 7283450"/>
              <a:gd name="connsiteY3504" fmla="*/ 4944212 h 6857979"/>
              <a:gd name="connsiteX3505" fmla="*/ 1000523 w 7283450"/>
              <a:gd name="connsiteY3505" fmla="*/ 4945399 h 6857979"/>
              <a:gd name="connsiteX3506" fmla="*/ 1004889 w 7283450"/>
              <a:gd name="connsiteY3506" fmla="*/ 4943025 h 6857979"/>
              <a:gd name="connsiteX3507" fmla="*/ 1008064 w 7283450"/>
              <a:gd name="connsiteY3507" fmla="*/ 4940256 h 6857979"/>
              <a:gd name="connsiteX3508" fmla="*/ 1010842 w 7283450"/>
              <a:gd name="connsiteY3508" fmla="*/ 4936299 h 6857979"/>
              <a:gd name="connsiteX3509" fmla="*/ 1995488 w 7283450"/>
              <a:gd name="connsiteY3509" fmla="*/ 4911705 h 6857979"/>
              <a:gd name="connsiteX3510" fmla="*/ 2002235 w 7283450"/>
              <a:gd name="connsiteY3510" fmla="*/ 4916941 h 6857979"/>
              <a:gd name="connsiteX3511" fmla="*/ 2004616 w 7283450"/>
              <a:gd name="connsiteY3511" fmla="*/ 4917747 h 6857979"/>
              <a:gd name="connsiteX3512" fmla="*/ 2006204 w 7283450"/>
              <a:gd name="connsiteY3512" fmla="*/ 4918150 h 6857979"/>
              <a:gd name="connsiteX3513" fmla="*/ 2007791 w 7283450"/>
              <a:gd name="connsiteY3513" fmla="*/ 4917344 h 6857979"/>
              <a:gd name="connsiteX3514" fmla="*/ 2009776 w 7283450"/>
              <a:gd name="connsiteY3514" fmla="*/ 4916136 h 6857979"/>
              <a:gd name="connsiteX3515" fmla="*/ 2013348 w 7283450"/>
              <a:gd name="connsiteY3515" fmla="*/ 4914122 h 6857979"/>
              <a:gd name="connsiteX3516" fmla="*/ 2017316 w 7283450"/>
              <a:gd name="connsiteY3516" fmla="*/ 4911705 h 6857979"/>
              <a:gd name="connsiteX3517" fmla="*/ 2017713 w 7283450"/>
              <a:gd name="connsiteY3517" fmla="*/ 4914122 h 6857979"/>
              <a:gd name="connsiteX3518" fmla="*/ 2016919 w 7283450"/>
              <a:gd name="connsiteY3518" fmla="*/ 4916136 h 6857979"/>
              <a:gd name="connsiteX3519" fmla="*/ 2016126 w 7283450"/>
              <a:gd name="connsiteY3519" fmla="*/ 4917344 h 6857979"/>
              <a:gd name="connsiteX3520" fmla="*/ 2014538 w 7283450"/>
              <a:gd name="connsiteY3520" fmla="*/ 4918150 h 6857979"/>
              <a:gd name="connsiteX3521" fmla="*/ 2017713 w 7283450"/>
              <a:gd name="connsiteY3521" fmla="*/ 4920969 h 6857979"/>
              <a:gd name="connsiteX3522" fmla="*/ 2018904 w 7283450"/>
              <a:gd name="connsiteY3522" fmla="*/ 4921775 h 6857979"/>
              <a:gd name="connsiteX3523" fmla="*/ 2019301 w 7283450"/>
              <a:gd name="connsiteY3523" fmla="*/ 4922581 h 6857979"/>
              <a:gd name="connsiteX3524" fmla="*/ 2019301 w 7283450"/>
              <a:gd name="connsiteY3524" fmla="*/ 4923789 h 6857979"/>
              <a:gd name="connsiteX3525" fmla="*/ 2018904 w 7283450"/>
              <a:gd name="connsiteY3525" fmla="*/ 4924595 h 6857979"/>
              <a:gd name="connsiteX3526" fmla="*/ 2017316 w 7283450"/>
              <a:gd name="connsiteY3526" fmla="*/ 4926206 h 6857979"/>
              <a:gd name="connsiteX3527" fmla="*/ 2015333 w 7283450"/>
              <a:gd name="connsiteY3527" fmla="*/ 4928623 h 6857979"/>
              <a:gd name="connsiteX3528" fmla="*/ 2013348 w 7283450"/>
              <a:gd name="connsiteY3528" fmla="*/ 4931039 h 6857979"/>
              <a:gd name="connsiteX3529" fmla="*/ 2012157 w 7283450"/>
              <a:gd name="connsiteY3529" fmla="*/ 4932651 h 6857979"/>
              <a:gd name="connsiteX3530" fmla="*/ 2011760 w 7283450"/>
              <a:gd name="connsiteY3530" fmla="*/ 4934262 h 6857979"/>
              <a:gd name="connsiteX3531" fmla="*/ 2011363 w 7283450"/>
              <a:gd name="connsiteY3531" fmla="*/ 4936276 h 6857979"/>
              <a:gd name="connsiteX3532" fmla="*/ 2010967 w 7283450"/>
              <a:gd name="connsiteY3532" fmla="*/ 4938693 h 6857979"/>
              <a:gd name="connsiteX3533" fmla="*/ 2009776 w 7283450"/>
              <a:gd name="connsiteY3533" fmla="*/ 4938290 h 6857979"/>
              <a:gd name="connsiteX3534" fmla="*/ 2008982 w 7283450"/>
              <a:gd name="connsiteY3534" fmla="*/ 4937887 h 6857979"/>
              <a:gd name="connsiteX3535" fmla="*/ 2008189 w 7283450"/>
              <a:gd name="connsiteY3535" fmla="*/ 4937484 h 6857979"/>
              <a:gd name="connsiteX3536" fmla="*/ 2007791 w 7283450"/>
              <a:gd name="connsiteY3536" fmla="*/ 4936276 h 6857979"/>
              <a:gd name="connsiteX3537" fmla="*/ 2007394 w 7283450"/>
              <a:gd name="connsiteY3537" fmla="*/ 4934665 h 6857979"/>
              <a:gd name="connsiteX3538" fmla="*/ 2007791 w 7283450"/>
              <a:gd name="connsiteY3538" fmla="*/ 4932248 h 6857979"/>
              <a:gd name="connsiteX3539" fmla="*/ 2008585 w 7283450"/>
              <a:gd name="connsiteY3539" fmla="*/ 4930234 h 6857979"/>
              <a:gd name="connsiteX3540" fmla="*/ 2009776 w 7283450"/>
              <a:gd name="connsiteY3540" fmla="*/ 4927817 h 6857979"/>
              <a:gd name="connsiteX3541" fmla="*/ 2010967 w 7283450"/>
              <a:gd name="connsiteY3541" fmla="*/ 4924997 h 6857979"/>
              <a:gd name="connsiteX3542" fmla="*/ 2006204 w 7283450"/>
              <a:gd name="connsiteY3542" fmla="*/ 4926206 h 6857979"/>
              <a:gd name="connsiteX3543" fmla="*/ 2003029 w 7283450"/>
              <a:gd name="connsiteY3543" fmla="*/ 4926609 h 6857979"/>
              <a:gd name="connsiteX3544" fmla="*/ 2000647 w 7283450"/>
              <a:gd name="connsiteY3544" fmla="*/ 4926206 h 6857979"/>
              <a:gd name="connsiteX3545" fmla="*/ 1995488 w 7283450"/>
              <a:gd name="connsiteY3545" fmla="*/ 4924997 h 6857979"/>
              <a:gd name="connsiteX3546" fmla="*/ 1997075 w 7283450"/>
              <a:gd name="connsiteY3546" fmla="*/ 4922983 h 6857979"/>
              <a:gd name="connsiteX3547" fmla="*/ 1997869 w 7283450"/>
              <a:gd name="connsiteY3547" fmla="*/ 4921372 h 6857979"/>
              <a:gd name="connsiteX3548" fmla="*/ 1997869 w 7283450"/>
              <a:gd name="connsiteY3548" fmla="*/ 4920164 h 6857979"/>
              <a:gd name="connsiteX3549" fmla="*/ 1997472 w 7283450"/>
              <a:gd name="connsiteY3549" fmla="*/ 4918955 h 6857979"/>
              <a:gd name="connsiteX3550" fmla="*/ 1996282 w 7283450"/>
              <a:gd name="connsiteY3550" fmla="*/ 4916538 h 6857979"/>
              <a:gd name="connsiteX3551" fmla="*/ 1995488 w 7283450"/>
              <a:gd name="connsiteY3551" fmla="*/ 4914524 h 6857979"/>
              <a:gd name="connsiteX3552" fmla="*/ 1997523 w 7283450"/>
              <a:gd name="connsiteY3552" fmla="*/ 4891068 h 6857979"/>
              <a:gd name="connsiteX3553" fmla="*/ 1999151 w 7283450"/>
              <a:gd name="connsiteY3553" fmla="*/ 4891458 h 6857979"/>
              <a:gd name="connsiteX3554" fmla="*/ 1999965 w 7283450"/>
              <a:gd name="connsiteY3554" fmla="*/ 4891848 h 6857979"/>
              <a:gd name="connsiteX3555" fmla="*/ 2000372 w 7283450"/>
              <a:gd name="connsiteY3555" fmla="*/ 4892237 h 6857979"/>
              <a:gd name="connsiteX3556" fmla="*/ 2000779 w 7283450"/>
              <a:gd name="connsiteY3556" fmla="*/ 4893017 h 6857979"/>
              <a:gd name="connsiteX3557" fmla="*/ 2000372 w 7283450"/>
              <a:gd name="connsiteY3557" fmla="*/ 4894187 h 6857979"/>
              <a:gd name="connsiteX3558" fmla="*/ 1999965 w 7283450"/>
              <a:gd name="connsiteY3558" fmla="*/ 4894577 h 6857979"/>
              <a:gd name="connsiteX3559" fmla="*/ 1998745 w 7283450"/>
              <a:gd name="connsiteY3559" fmla="*/ 4894967 h 6857979"/>
              <a:gd name="connsiteX3560" fmla="*/ 1999965 w 7283450"/>
              <a:gd name="connsiteY3560" fmla="*/ 4894967 h 6857979"/>
              <a:gd name="connsiteX3561" fmla="*/ 2000779 w 7283450"/>
              <a:gd name="connsiteY3561" fmla="*/ 4895747 h 6857979"/>
              <a:gd name="connsiteX3562" fmla="*/ 2002409 w 7283450"/>
              <a:gd name="connsiteY3562" fmla="*/ 4897306 h 6857979"/>
              <a:gd name="connsiteX3563" fmla="*/ 2003222 w 7283450"/>
              <a:gd name="connsiteY3563" fmla="*/ 4899646 h 6857979"/>
              <a:gd name="connsiteX3564" fmla="*/ 2004037 w 7283450"/>
              <a:gd name="connsiteY3564" fmla="*/ 4901985 h 6857979"/>
              <a:gd name="connsiteX3565" fmla="*/ 2005257 w 7283450"/>
              <a:gd name="connsiteY3565" fmla="*/ 4904715 h 6857979"/>
              <a:gd name="connsiteX3566" fmla="*/ 2006478 w 7283450"/>
              <a:gd name="connsiteY3566" fmla="*/ 4906274 h 6857979"/>
              <a:gd name="connsiteX3567" fmla="*/ 2007292 w 7283450"/>
              <a:gd name="connsiteY3567" fmla="*/ 4907054 h 6857979"/>
              <a:gd name="connsiteX3568" fmla="*/ 2008513 w 7283450"/>
              <a:gd name="connsiteY3568" fmla="*/ 4907444 h 6857979"/>
              <a:gd name="connsiteX3569" fmla="*/ 2009735 w 7283450"/>
              <a:gd name="connsiteY3569" fmla="*/ 4907834 h 6857979"/>
              <a:gd name="connsiteX3570" fmla="*/ 2011363 w 7283450"/>
              <a:gd name="connsiteY3570" fmla="*/ 4907834 h 6857979"/>
              <a:gd name="connsiteX3571" fmla="*/ 2010549 w 7283450"/>
              <a:gd name="connsiteY3571" fmla="*/ 4910173 h 6857979"/>
              <a:gd name="connsiteX3572" fmla="*/ 2009327 w 7283450"/>
              <a:gd name="connsiteY3572" fmla="*/ 4912123 h 6857979"/>
              <a:gd name="connsiteX3573" fmla="*/ 2008106 w 7283450"/>
              <a:gd name="connsiteY3573" fmla="*/ 4912903 h 6857979"/>
              <a:gd name="connsiteX3574" fmla="*/ 2006885 w 7283450"/>
              <a:gd name="connsiteY3574" fmla="*/ 4913293 h 6857979"/>
              <a:gd name="connsiteX3575" fmla="*/ 2005665 w 7283450"/>
              <a:gd name="connsiteY3575" fmla="*/ 4912903 h 6857979"/>
              <a:gd name="connsiteX3576" fmla="*/ 2004037 w 7283450"/>
              <a:gd name="connsiteY3576" fmla="*/ 4912123 h 6857979"/>
              <a:gd name="connsiteX3577" fmla="*/ 2002815 w 7283450"/>
              <a:gd name="connsiteY3577" fmla="*/ 4910953 h 6857979"/>
              <a:gd name="connsiteX3578" fmla="*/ 2001594 w 7283450"/>
              <a:gd name="connsiteY3578" fmla="*/ 4909004 h 6857979"/>
              <a:gd name="connsiteX3579" fmla="*/ 1999151 w 7283450"/>
              <a:gd name="connsiteY3579" fmla="*/ 4905105 h 6857979"/>
              <a:gd name="connsiteX3580" fmla="*/ 1997523 w 7283450"/>
              <a:gd name="connsiteY3580" fmla="*/ 4900426 h 6857979"/>
              <a:gd name="connsiteX3581" fmla="*/ 1996302 w 7283450"/>
              <a:gd name="connsiteY3581" fmla="*/ 4895747 h 6857979"/>
              <a:gd name="connsiteX3582" fmla="*/ 1995488 w 7283450"/>
              <a:gd name="connsiteY3582" fmla="*/ 4891458 h 6857979"/>
              <a:gd name="connsiteX3583" fmla="*/ 1348314 w 7283450"/>
              <a:gd name="connsiteY3583" fmla="*/ 4852968 h 6857979"/>
              <a:gd name="connsiteX3584" fmla="*/ 1351863 w 7283450"/>
              <a:gd name="connsiteY3584" fmla="*/ 4852968 h 6857979"/>
              <a:gd name="connsiteX3585" fmla="*/ 1353835 w 7283450"/>
              <a:gd name="connsiteY3585" fmla="*/ 4852968 h 6857979"/>
              <a:gd name="connsiteX3586" fmla="*/ 1355807 w 7283450"/>
              <a:gd name="connsiteY3586" fmla="*/ 4853374 h 6857979"/>
              <a:gd name="connsiteX3587" fmla="*/ 1357384 w 7283450"/>
              <a:gd name="connsiteY3587" fmla="*/ 4854186 h 6857979"/>
              <a:gd name="connsiteX3588" fmla="*/ 1358961 w 7283450"/>
              <a:gd name="connsiteY3588" fmla="*/ 4855404 h 6857979"/>
              <a:gd name="connsiteX3589" fmla="*/ 1360539 w 7283450"/>
              <a:gd name="connsiteY3589" fmla="*/ 4856623 h 6857979"/>
              <a:gd name="connsiteX3590" fmla="*/ 1361722 w 7283450"/>
              <a:gd name="connsiteY3590" fmla="*/ 4858247 h 6857979"/>
              <a:gd name="connsiteX3591" fmla="*/ 1363299 w 7283450"/>
              <a:gd name="connsiteY3591" fmla="*/ 4860278 h 6857979"/>
              <a:gd name="connsiteX3592" fmla="*/ 1364877 w 7283450"/>
              <a:gd name="connsiteY3592" fmla="*/ 4862714 h 6857979"/>
              <a:gd name="connsiteX3593" fmla="*/ 1366848 w 7283450"/>
              <a:gd name="connsiteY3593" fmla="*/ 4867588 h 6857979"/>
              <a:gd name="connsiteX3594" fmla="*/ 1368426 w 7283450"/>
              <a:gd name="connsiteY3594" fmla="*/ 4874492 h 6857979"/>
              <a:gd name="connsiteX3595" fmla="*/ 1368426 w 7283450"/>
              <a:gd name="connsiteY3595" fmla="*/ 4875710 h 6857979"/>
              <a:gd name="connsiteX3596" fmla="*/ 1368426 w 7283450"/>
              <a:gd name="connsiteY3596" fmla="*/ 4876522 h 6857979"/>
              <a:gd name="connsiteX3597" fmla="*/ 1368032 w 7283450"/>
              <a:gd name="connsiteY3597" fmla="*/ 4877334 h 6857979"/>
              <a:gd name="connsiteX3598" fmla="*/ 1367243 w 7283450"/>
              <a:gd name="connsiteY3598" fmla="*/ 4877740 h 6857979"/>
              <a:gd name="connsiteX3599" fmla="*/ 1366060 w 7283450"/>
              <a:gd name="connsiteY3599" fmla="*/ 4877740 h 6857979"/>
              <a:gd name="connsiteX3600" fmla="*/ 1364482 w 7283450"/>
              <a:gd name="connsiteY3600" fmla="*/ 4877334 h 6857979"/>
              <a:gd name="connsiteX3601" fmla="*/ 1360539 w 7283450"/>
              <a:gd name="connsiteY3601" fmla="*/ 4875304 h 6857979"/>
              <a:gd name="connsiteX3602" fmla="*/ 1358961 w 7283450"/>
              <a:gd name="connsiteY3602" fmla="*/ 4874492 h 6857979"/>
              <a:gd name="connsiteX3603" fmla="*/ 1358961 w 7283450"/>
              <a:gd name="connsiteY3603" fmla="*/ 4875304 h 6857979"/>
              <a:gd name="connsiteX3604" fmla="*/ 1359750 w 7283450"/>
              <a:gd name="connsiteY3604" fmla="*/ 4876522 h 6857979"/>
              <a:gd name="connsiteX3605" fmla="*/ 1361722 w 7283450"/>
              <a:gd name="connsiteY3605" fmla="*/ 4880177 h 6857979"/>
              <a:gd name="connsiteX3606" fmla="*/ 1362905 w 7283450"/>
              <a:gd name="connsiteY3606" fmla="*/ 4881801 h 6857979"/>
              <a:gd name="connsiteX3607" fmla="*/ 1364482 w 7283450"/>
              <a:gd name="connsiteY3607" fmla="*/ 4883832 h 6857979"/>
              <a:gd name="connsiteX3608" fmla="*/ 1365271 w 7283450"/>
              <a:gd name="connsiteY3608" fmla="*/ 4886269 h 6857979"/>
              <a:gd name="connsiteX3609" fmla="*/ 1365271 w 7283450"/>
              <a:gd name="connsiteY3609" fmla="*/ 4888299 h 6857979"/>
              <a:gd name="connsiteX3610" fmla="*/ 1364482 w 7283450"/>
              <a:gd name="connsiteY3610" fmla="*/ 4889111 h 6857979"/>
              <a:gd name="connsiteX3611" fmla="*/ 1362511 w 7283450"/>
              <a:gd name="connsiteY3611" fmla="*/ 4889518 h 6857979"/>
              <a:gd name="connsiteX3612" fmla="*/ 1360539 w 7283450"/>
              <a:gd name="connsiteY3612" fmla="*/ 4890330 h 6857979"/>
              <a:gd name="connsiteX3613" fmla="*/ 1358567 w 7283450"/>
              <a:gd name="connsiteY3613" fmla="*/ 4891548 h 6857979"/>
              <a:gd name="connsiteX3614" fmla="*/ 1356990 w 7283450"/>
              <a:gd name="connsiteY3614" fmla="*/ 4893172 h 6857979"/>
              <a:gd name="connsiteX3615" fmla="*/ 1356201 w 7283450"/>
              <a:gd name="connsiteY3615" fmla="*/ 4893985 h 6857979"/>
              <a:gd name="connsiteX3616" fmla="*/ 1356201 w 7283450"/>
              <a:gd name="connsiteY3616" fmla="*/ 4895609 h 6857979"/>
              <a:gd name="connsiteX3617" fmla="*/ 1356201 w 7283450"/>
              <a:gd name="connsiteY3617" fmla="*/ 4896827 h 6857979"/>
              <a:gd name="connsiteX3618" fmla="*/ 1356595 w 7283450"/>
              <a:gd name="connsiteY3618" fmla="*/ 4898452 h 6857979"/>
              <a:gd name="connsiteX3619" fmla="*/ 1357384 w 7283450"/>
              <a:gd name="connsiteY3619" fmla="*/ 4900076 h 6857979"/>
              <a:gd name="connsiteX3620" fmla="*/ 1358961 w 7283450"/>
              <a:gd name="connsiteY3620" fmla="*/ 4902107 h 6857979"/>
              <a:gd name="connsiteX3621" fmla="*/ 1342793 w 7283450"/>
              <a:gd name="connsiteY3621" fmla="*/ 4904544 h 6857979"/>
              <a:gd name="connsiteX3622" fmla="*/ 1337272 w 7283450"/>
              <a:gd name="connsiteY3622" fmla="*/ 4905356 h 6857979"/>
              <a:gd name="connsiteX3623" fmla="*/ 1332934 w 7283450"/>
              <a:gd name="connsiteY3623" fmla="*/ 4905356 h 6857979"/>
              <a:gd name="connsiteX3624" fmla="*/ 1328202 w 7283450"/>
              <a:gd name="connsiteY3624" fmla="*/ 4904950 h 6857979"/>
              <a:gd name="connsiteX3625" fmla="*/ 1323470 w 7283450"/>
              <a:gd name="connsiteY3625" fmla="*/ 4903731 h 6857979"/>
              <a:gd name="connsiteX3626" fmla="*/ 1317161 w 7283450"/>
              <a:gd name="connsiteY3626" fmla="*/ 4901295 h 6857979"/>
              <a:gd name="connsiteX3627" fmla="*/ 1308879 w 7283450"/>
              <a:gd name="connsiteY3627" fmla="*/ 4898858 h 6857979"/>
              <a:gd name="connsiteX3628" fmla="*/ 1309274 w 7283450"/>
              <a:gd name="connsiteY3628" fmla="*/ 4894797 h 6857979"/>
              <a:gd name="connsiteX3629" fmla="*/ 1309274 w 7283450"/>
              <a:gd name="connsiteY3629" fmla="*/ 4890736 h 6857979"/>
              <a:gd name="connsiteX3630" fmla="*/ 1308485 w 7283450"/>
              <a:gd name="connsiteY3630" fmla="*/ 4887893 h 6857979"/>
              <a:gd name="connsiteX3631" fmla="*/ 1307302 w 7283450"/>
              <a:gd name="connsiteY3631" fmla="*/ 4884644 h 6857979"/>
              <a:gd name="connsiteX3632" fmla="*/ 1306907 w 7283450"/>
              <a:gd name="connsiteY3632" fmla="*/ 4882208 h 6857979"/>
              <a:gd name="connsiteX3633" fmla="*/ 1306513 w 7283450"/>
              <a:gd name="connsiteY3633" fmla="*/ 4879771 h 6857979"/>
              <a:gd name="connsiteX3634" fmla="*/ 1306907 w 7283450"/>
              <a:gd name="connsiteY3634" fmla="*/ 4878959 h 6857979"/>
              <a:gd name="connsiteX3635" fmla="*/ 1307302 w 7283450"/>
              <a:gd name="connsiteY3635" fmla="*/ 4877740 h 6857979"/>
              <a:gd name="connsiteX3636" fmla="*/ 1308091 w 7283450"/>
              <a:gd name="connsiteY3636" fmla="*/ 4876116 h 6857979"/>
              <a:gd name="connsiteX3637" fmla="*/ 1308879 w 7283450"/>
              <a:gd name="connsiteY3637" fmla="*/ 4874492 h 6857979"/>
              <a:gd name="connsiteX3638" fmla="*/ 1310062 w 7283450"/>
              <a:gd name="connsiteY3638" fmla="*/ 4874898 h 6857979"/>
              <a:gd name="connsiteX3639" fmla="*/ 1310851 w 7283450"/>
              <a:gd name="connsiteY3639" fmla="*/ 4875710 h 6857979"/>
              <a:gd name="connsiteX3640" fmla="*/ 1311245 w 7283450"/>
              <a:gd name="connsiteY3640" fmla="*/ 4877334 h 6857979"/>
              <a:gd name="connsiteX3641" fmla="*/ 1311640 w 7283450"/>
              <a:gd name="connsiteY3641" fmla="*/ 4878553 h 6857979"/>
              <a:gd name="connsiteX3642" fmla="*/ 1312034 w 7283450"/>
              <a:gd name="connsiteY3642" fmla="*/ 4884644 h 6857979"/>
              <a:gd name="connsiteX3643" fmla="*/ 1315583 w 7283450"/>
              <a:gd name="connsiteY3643" fmla="*/ 4879771 h 6857979"/>
              <a:gd name="connsiteX3644" fmla="*/ 1319132 w 7283450"/>
              <a:gd name="connsiteY3644" fmla="*/ 4874492 h 6857979"/>
              <a:gd name="connsiteX3645" fmla="*/ 1323470 w 7283450"/>
              <a:gd name="connsiteY3645" fmla="*/ 4870024 h 6857979"/>
              <a:gd name="connsiteX3646" fmla="*/ 1327019 w 7283450"/>
              <a:gd name="connsiteY3646" fmla="*/ 4865151 h 6857979"/>
              <a:gd name="connsiteX3647" fmla="*/ 1331751 w 7283450"/>
              <a:gd name="connsiteY3647" fmla="*/ 4861496 h 6857979"/>
              <a:gd name="connsiteX3648" fmla="*/ 1335695 w 7283450"/>
              <a:gd name="connsiteY3648" fmla="*/ 4858247 h 6857979"/>
              <a:gd name="connsiteX3649" fmla="*/ 1340033 w 7283450"/>
              <a:gd name="connsiteY3649" fmla="*/ 4855811 h 6857979"/>
              <a:gd name="connsiteX3650" fmla="*/ 1343976 w 7283450"/>
              <a:gd name="connsiteY3650" fmla="*/ 4853780 h 6857979"/>
              <a:gd name="connsiteX3651" fmla="*/ 6663307 w 7283450"/>
              <a:gd name="connsiteY3651" fmla="*/ 4822805 h 6857979"/>
              <a:gd name="connsiteX3652" fmla="*/ 6666811 w 7283450"/>
              <a:gd name="connsiteY3652" fmla="*/ 4823205 h 6857979"/>
              <a:gd name="connsiteX3653" fmla="*/ 6670316 w 7283450"/>
              <a:gd name="connsiteY3653" fmla="*/ 4824007 h 6857979"/>
              <a:gd name="connsiteX3654" fmla="*/ 6674599 w 7283450"/>
              <a:gd name="connsiteY3654" fmla="*/ 4825208 h 6857979"/>
              <a:gd name="connsiteX3655" fmla="*/ 6676546 w 7283450"/>
              <a:gd name="connsiteY3655" fmla="*/ 4826009 h 6857979"/>
              <a:gd name="connsiteX3656" fmla="*/ 6678493 w 7283450"/>
              <a:gd name="connsiteY3656" fmla="*/ 4827612 h 6857979"/>
              <a:gd name="connsiteX3657" fmla="*/ 6681997 w 7283450"/>
              <a:gd name="connsiteY3657" fmla="*/ 4830416 h 6857979"/>
              <a:gd name="connsiteX3658" fmla="*/ 6684723 w 7283450"/>
              <a:gd name="connsiteY3658" fmla="*/ 4834021 h 6857979"/>
              <a:gd name="connsiteX3659" fmla="*/ 6687059 w 7283450"/>
              <a:gd name="connsiteY3659" fmla="*/ 4838428 h 6857979"/>
              <a:gd name="connsiteX3660" fmla="*/ 6689396 w 7283450"/>
              <a:gd name="connsiteY3660" fmla="*/ 4842834 h 6857979"/>
              <a:gd name="connsiteX3661" fmla="*/ 6690953 w 7283450"/>
              <a:gd name="connsiteY3661" fmla="*/ 4847241 h 6857979"/>
              <a:gd name="connsiteX3662" fmla="*/ 6692121 w 7283450"/>
              <a:gd name="connsiteY3662" fmla="*/ 4851647 h 6857979"/>
              <a:gd name="connsiteX3663" fmla="*/ 6692900 w 7283450"/>
              <a:gd name="connsiteY3663" fmla="*/ 4855653 h 6857979"/>
              <a:gd name="connsiteX3664" fmla="*/ 6690174 w 7283450"/>
              <a:gd name="connsiteY3664" fmla="*/ 4858858 h 6857979"/>
              <a:gd name="connsiteX3665" fmla="*/ 6686670 w 7283450"/>
              <a:gd name="connsiteY3665" fmla="*/ 4861662 h 6857979"/>
              <a:gd name="connsiteX3666" fmla="*/ 6683944 w 7283450"/>
              <a:gd name="connsiteY3666" fmla="*/ 4863264 h 6857979"/>
              <a:gd name="connsiteX3667" fmla="*/ 6681218 w 7283450"/>
              <a:gd name="connsiteY3667" fmla="*/ 4864466 h 6857979"/>
              <a:gd name="connsiteX3668" fmla="*/ 6677714 w 7283450"/>
              <a:gd name="connsiteY3668" fmla="*/ 4865267 h 6857979"/>
              <a:gd name="connsiteX3669" fmla="*/ 6674988 w 7283450"/>
              <a:gd name="connsiteY3669" fmla="*/ 4865668 h 6857979"/>
              <a:gd name="connsiteX3670" fmla="*/ 6672652 w 7283450"/>
              <a:gd name="connsiteY3670" fmla="*/ 4865267 h 6857979"/>
              <a:gd name="connsiteX3671" fmla="*/ 6669537 w 7283450"/>
              <a:gd name="connsiteY3671" fmla="*/ 4864466 h 6857979"/>
              <a:gd name="connsiteX3672" fmla="*/ 6667200 w 7283450"/>
              <a:gd name="connsiteY3672" fmla="*/ 4863665 h 6857979"/>
              <a:gd name="connsiteX3673" fmla="*/ 6664864 w 7283450"/>
              <a:gd name="connsiteY3673" fmla="*/ 4862062 h 6857979"/>
              <a:gd name="connsiteX3674" fmla="*/ 6662528 w 7283450"/>
              <a:gd name="connsiteY3674" fmla="*/ 4860060 h 6857979"/>
              <a:gd name="connsiteX3675" fmla="*/ 6660581 w 7283450"/>
              <a:gd name="connsiteY3675" fmla="*/ 4858057 h 6857979"/>
              <a:gd name="connsiteX3676" fmla="*/ 6658634 w 7283450"/>
              <a:gd name="connsiteY3676" fmla="*/ 4856054 h 6857979"/>
              <a:gd name="connsiteX3677" fmla="*/ 6657076 w 7283450"/>
              <a:gd name="connsiteY3677" fmla="*/ 4853650 h 6857979"/>
              <a:gd name="connsiteX3678" fmla="*/ 6653961 w 7283450"/>
              <a:gd name="connsiteY3678" fmla="*/ 4848042 h 6857979"/>
              <a:gd name="connsiteX3679" fmla="*/ 6652404 w 7283450"/>
              <a:gd name="connsiteY3679" fmla="*/ 4842434 h 6857979"/>
              <a:gd name="connsiteX3680" fmla="*/ 6651625 w 7283450"/>
              <a:gd name="connsiteY3680" fmla="*/ 4840030 h 6857979"/>
              <a:gd name="connsiteX3681" fmla="*/ 6651625 w 7283450"/>
              <a:gd name="connsiteY3681" fmla="*/ 4837226 h 6857979"/>
              <a:gd name="connsiteX3682" fmla="*/ 6651625 w 7283450"/>
              <a:gd name="connsiteY3682" fmla="*/ 4834422 h 6857979"/>
              <a:gd name="connsiteX3683" fmla="*/ 6651625 w 7283450"/>
              <a:gd name="connsiteY3683" fmla="*/ 4832018 h 6857979"/>
              <a:gd name="connsiteX3684" fmla="*/ 6652404 w 7283450"/>
              <a:gd name="connsiteY3684" fmla="*/ 4830015 h 6857979"/>
              <a:gd name="connsiteX3685" fmla="*/ 6653183 w 7283450"/>
              <a:gd name="connsiteY3685" fmla="*/ 4828012 h 6857979"/>
              <a:gd name="connsiteX3686" fmla="*/ 6654740 w 7283450"/>
              <a:gd name="connsiteY3686" fmla="*/ 4826009 h 6857979"/>
              <a:gd name="connsiteX3687" fmla="*/ 6656687 w 7283450"/>
              <a:gd name="connsiteY3687" fmla="*/ 4824808 h 6857979"/>
              <a:gd name="connsiteX3688" fmla="*/ 6658634 w 7283450"/>
              <a:gd name="connsiteY3688" fmla="*/ 4823606 h 6857979"/>
              <a:gd name="connsiteX3689" fmla="*/ 6660581 w 7283450"/>
              <a:gd name="connsiteY3689" fmla="*/ 4823205 h 6857979"/>
              <a:gd name="connsiteX3690" fmla="*/ 1164034 w 7283450"/>
              <a:gd name="connsiteY3690" fmla="*/ 4797405 h 6857979"/>
              <a:gd name="connsiteX3691" fmla="*/ 1165622 w 7283450"/>
              <a:gd name="connsiteY3691" fmla="*/ 4797405 h 6857979"/>
              <a:gd name="connsiteX3692" fmla="*/ 1167210 w 7283450"/>
              <a:gd name="connsiteY3692" fmla="*/ 4797802 h 6857979"/>
              <a:gd name="connsiteX3693" fmla="*/ 1168003 w 7283450"/>
              <a:gd name="connsiteY3693" fmla="*/ 4802167 h 6857979"/>
              <a:gd name="connsiteX3694" fmla="*/ 1168797 w 7283450"/>
              <a:gd name="connsiteY3694" fmla="*/ 4805739 h 6857979"/>
              <a:gd name="connsiteX3695" fmla="*/ 1169591 w 7283450"/>
              <a:gd name="connsiteY3695" fmla="*/ 4807327 h 6857979"/>
              <a:gd name="connsiteX3696" fmla="*/ 1170782 w 7283450"/>
              <a:gd name="connsiteY3696" fmla="*/ 4809311 h 6857979"/>
              <a:gd name="connsiteX3697" fmla="*/ 1171972 w 7283450"/>
              <a:gd name="connsiteY3697" fmla="*/ 4810105 h 6857979"/>
              <a:gd name="connsiteX3698" fmla="*/ 1173163 w 7283450"/>
              <a:gd name="connsiteY3698" fmla="*/ 4811296 h 6857979"/>
              <a:gd name="connsiteX3699" fmla="*/ 1172369 w 7283450"/>
              <a:gd name="connsiteY3699" fmla="*/ 4813677 h 6857979"/>
              <a:gd name="connsiteX3700" fmla="*/ 1171972 w 7283450"/>
              <a:gd name="connsiteY3700" fmla="*/ 4814471 h 6857979"/>
              <a:gd name="connsiteX3701" fmla="*/ 1171178 w 7283450"/>
              <a:gd name="connsiteY3701" fmla="*/ 4814868 h 6857979"/>
              <a:gd name="connsiteX3702" fmla="*/ 1170782 w 7283450"/>
              <a:gd name="connsiteY3702" fmla="*/ 4814868 h 6857979"/>
              <a:gd name="connsiteX3703" fmla="*/ 1169988 w 7283450"/>
              <a:gd name="connsiteY3703" fmla="*/ 4814471 h 6857979"/>
              <a:gd name="connsiteX3704" fmla="*/ 1168797 w 7283450"/>
              <a:gd name="connsiteY3704" fmla="*/ 4813677 h 6857979"/>
              <a:gd name="connsiteX3705" fmla="*/ 1166813 w 7283450"/>
              <a:gd name="connsiteY3705" fmla="*/ 4812486 h 6857979"/>
              <a:gd name="connsiteX3706" fmla="*/ 1164828 w 7283450"/>
              <a:gd name="connsiteY3706" fmla="*/ 4811296 h 6857979"/>
              <a:gd name="connsiteX3707" fmla="*/ 1162844 w 7283450"/>
              <a:gd name="connsiteY3707" fmla="*/ 4810899 h 6857979"/>
              <a:gd name="connsiteX3708" fmla="*/ 1162050 w 7283450"/>
              <a:gd name="connsiteY3708" fmla="*/ 4810899 h 6857979"/>
              <a:gd name="connsiteX3709" fmla="*/ 1160859 w 7283450"/>
              <a:gd name="connsiteY3709" fmla="*/ 4811296 h 6857979"/>
              <a:gd name="connsiteX3710" fmla="*/ 1162447 w 7283450"/>
              <a:gd name="connsiteY3710" fmla="*/ 4808914 h 6857979"/>
              <a:gd name="connsiteX3711" fmla="*/ 1163241 w 7283450"/>
              <a:gd name="connsiteY3711" fmla="*/ 4806533 h 6857979"/>
              <a:gd name="connsiteX3712" fmla="*/ 1162844 w 7283450"/>
              <a:gd name="connsiteY3712" fmla="*/ 4805739 h 6857979"/>
              <a:gd name="connsiteX3713" fmla="*/ 1162447 w 7283450"/>
              <a:gd name="connsiteY3713" fmla="*/ 4805342 h 6857979"/>
              <a:gd name="connsiteX3714" fmla="*/ 1161256 w 7283450"/>
              <a:gd name="connsiteY3714" fmla="*/ 4805739 h 6857979"/>
              <a:gd name="connsiteX3715" fmla="*/ 1160066 w 7283450"/>
              <a:gd name="connsiteY3715" fmla="*/ 4806533 h 6857979"/>
              <a:gd name="connsiteX3716" fmla="*/ 1158875 w 7283450"/>
              <a:gd name="connsiteY3716" fmla="*/ 4808914 h 6857979"/>
              <a:gd name="connsiteX3717" fmla="*/ 1157684 w 7283450"/>
              <a:gd name="connsiteY3717" fmla="*/ 4811296 h 6857979"/>
              <a:gd name="connsiteX3718" fmla="*/ 1156494 w 7283450"/>
              <a:gd name="connsiteY3718" fmla="*/ 4810899 h 6857979"/>
              <a:gd name="connsiteX3719" fmla="*/ 1156097 w 7283450"/>
              <a:gd name="connsiteY3719" fmla="*/ 4810502 h 6857979"/>
              <a:gd name="connsiteX3720" fmla="*/ 1155700 w 7283450"/>
              <a:gd name="connsiteY3720" fmla="*/ 4809708 h 6857979"/>
              <a:gd name="connsiteX3721" fmla="*/ 1155700 w 7283450"/>
              <a:gd name="connsiteY3721" fmla="*/ 4808121 h 6857979"/>
              <a:gd name="connsiteX3722" fmla="*/ 1156097 w 7283450"/>
              <a:gd name="connsiteY3722" fmla="*/ 4805739 h 6857979"/>
              <a:gd name="connsiteX3723" fmla="*/ 1157287 w 7283450"/>
              <a:gd name="connsiteY3723" fmla="*/ 4803358 h 6857979"/>
              <a:gd name="connsiteX3724" fmla="*/ 1159272 w 7283450"/>
              <a:gd name="connsiteY3724" fmla="*/ 4800977 h 6857979"/>
              <a:gd name="connsiteX3725" fmla="*/ 1161653 w 7283450"/>
              <a:gd name="connsiteY3725" fmla="*/ 4798595 h 6857979"/>
              <a:gd name="connsiteX3726" fmla="*/ 1162844 w 7283450"/>
              <a:gd name="connsiteY3726" fmla="*/ 4797802 h 6857979"/>
              <a:gd name="connsiteX3727" fmla="*/ 1241586 w 7283450"/>
              <a:gd name="connsiteY3727" fmla="*/ 4710093 h 6857979"/>
              <a:gd name="connsiteX3728" fmla="*/ 1245125 w 7283450"/>
              <a:gd name="connsiteY3728" fmla="*/ 4710093 h 6857979"/>
              <a:gd name="connsiteX3729" fmla="*/ 1247877 w 7283450"/>
              <a:gd name="connsiteY3729" fmla="*/ 4710093 h 6857979"/>
              <a:gd name="connsiteX3730" fmla="*/ 1250237 w 7283450"/>
              <a:gd name="connsiteY3730" fmla="*/ 4710486 h 6857979"/>
              <a:gd name="connsiteX3731" fmla="*/ 1253383 w 7283450"/>
              <a:gd name="connsiteY3731" fmla="*/ 4711272 h 6857979"/>
              <a:gd name="connsiteX3732" fmla="*/ 1255349 w 7283450"/>
              <a:gd name="connsiteY3732" fmla="*/ 4712059 h 6857979"/>
              <a:gd name="connsiteX3733" fmla="*/ 1256922 w 7283450"/>
              <a:gd name="connsiteY3733" fmla="*/ 4712845 h 6857979"/>
              <a:gd name="connsiteX3734" fmla="*/ 1258495 w 7283450"/>
              <a:gd name="connsiteY3734" fmla="*/ 4714418 h 6857979"/>
              <a:gd name="connsiteX3735" fmla="*/ 1258888 w 7283450"/>
              <a:gd name="connsiteY3735" fmla="*/ 4715597 h 6857979"/>
              <a:gd name="connsiteX3736" fmla="*/ 1258888 w 7283450"/>
              <a:gd name="connsiteY3736" fmla="*/ 4716383 h 6857979"/>
              <a:gd name="connsiteX3737" fmla="*/ 1258495 w 7283450"/>
              <a:gd name="connsiteY3737" fmla="*/ 4718349 h 6857979"/>
              <a:gd name="connsiteX3738" fmla="*/ 1257315 w 7283450"/>
              <a:gd name="connsiteY3738" fmla="*/ 4720315 h 6857979"/>
              <a:gd name="connsiteX3739" fmla="*/ 1255742 w 7283450"/>
              <a:gd name="connsiteY3739" fmla="*/ 4722281 h 6857979"/>
              <a:gd name="connsiteX3740" fmla="*/ 1254169 w 7283450"/>
              <a:gd name="connsiteY3740" fmla="*/ 4724247 h 6857979"/>
              <a:gd name="connsiteX3741" fmla="*/ 1252203 w 7283450"/>
              <a:gd name="connsiteY3741" fmla="*/ 4725426 h 6857979"/>
              <a:gd name="connsiteX3742" fmla="*/ 1251023 w 7283450"/>
              <a:gd name="connsiteY3742" fmla="*/ 4725819 h 6857979"/>
              <a:gd name="connsiteX3743" fmla="*/ 1250630 w 7283450"/>
              <a:gd name="connsiteY3743" fmla="*/ 4725426 h 6857979"/>
              <a:gd name="connsiteX3744" fmla="*/ 1250630 w 7283450"/>
              <a:gd name="connsiteY3744" fmla="*/ 4725033 h 6857979"/>
              <a:gd name="connsiteX3745" fmla="*/ 1251416 w 7283450"/>
              <a:gd name="connsiteY3745" fmla="*/ 4722674 h 6857979"/>
              <a:gd name="connsiteX3746" fmla="*/ 1251023 w 7283450"/>
              <a:gd name="connsiteY3746" fmla="*/ 4723460 h 6857979"/>
              <a:gd name="connsiteX3747" fmla="*/ 1250630 w 7283450"/>
              <a:gd name="connsiteY3747" fmla="*/ 4725033 h 6857979"/>
              <a:gd name="connsiteX3748" fmla="*/ 1249057 w 7283450"/>
              <a:gd name="connsiteY3748" fmla="*/ 4730537 h 6857979"/>
              <a:gd name="connsiteX3749" fmla="*/ 1248271 w 7283450"/>
              <a:gd name="connsiteY3749" fmla="*/ 4736042 h 6857979"/>
              <a:gd name="connsiteX3750" fmla="*/ 1247484 w 7283450"/>
              <a:gd name="connsiteY3750" fmla="*/ 4741153 h 6857979"/>
              <a:gd name="connsiteX3751" fmla="*/ 1246698 w 7283450"/>
              <a:gd name="connsiteY3751" fmla="*/ 4743119 h 6857979"/>
              <a:gd name="connsiteX3752" fmla="*/ 1246305 w 7283450"/>
              <a:gd name="connsiteY3752" fmla="*/ 4744298 h 6857979"/>
              <a:gd name="connsiteX3753" fmla="*/ 1245125 w 7283450"/>
              <a:gd name="connsiteY3753" fmla="*/ 4745478 h 6857979"/>
              <a:gd name="connsiteX3754" fmla="*/ 1243552 w 7283450"/>
              <a:gd name="connsiteY3754" fmla="*/ 4746264 h 6857979"/>
              <a:gd name="connsiteX3755" fmla="*/ 1242372 w 7283450"/>
              <a:gd name="connsiteY3755" fmla="*/ 4746264 h 6857979"/>
              <a:gd name="connsiteX3756" fmla="*/ 1241586 w 7283450"/>
              <a:gd name="connsiteY3756" fmla="*/ 4745871 h 6857979"/>
              <a:gd name="connsiteX3757" fmla="*/ 1240406 w 7283450"/>
              <a:gd name="connsiteY3757" fmla="*/ 4745085 h 6857979"/>
              <a:gd name="connsiteX3758" fmla="*/ 1240013 w 7283450"/>
              <a:gd name="connsiteY3758" fmla="*/ 4744298 h 6857979"/>
              <a:gd name="connsiteX3759" fmla="*/ 1232934 w 7283450"/>
              <a:gd name="connsiteY3759" fmla="*/ 4751375 h 6857979"/>
              <a:gd name="connsiteX3760" fmla="*/ 1224284 w 7283450"/>
              <a:gd name="connsiteY3760" fmla="*/ 4760811 h 6857979"/>
              <a:gd name="connsiteX3761" fmla="*/ 1219958 w 7283450"/>
              <a:gd name="connsiteY3761" fmla="*/ 4766316 h 6857979"/>
              <a:gd name="connsiteX3762" fmla="*/ 1217599 w 7283450"/>
              <a:gd name="connsiteY3762" fmla="*/ 4769068 h 6857979"/>
              <a:gd name="connsiteX3763" fmla="*/ 1216812 w 7283450"/>
              <a:gd name="connsiteY3763" fmla="*/ 4769461 h 6857979"/>
              <a:gd name="connsiteX3764" fmla="*/ 1215632 w 7283450"/>
              <a:gd name="connsiteY3764" fmla="*/ 4769854 h 6857979"/>
              <a:gd name="connsiteX3765" fmla="*/ 1212093 w 7283450"/>
              <a:gd name="connsiteY3765" fmla="*/ 4770641 h 6857979"/>
              <a:gd name="connsiteX3766" fmla="*/ 1209734 w 7283450"/>
              <a:gd name="connsiteY3766" fmla="*/ 4771427 h 6857979"/>
              <a:gd name="connsiteX3767" fmla="*/ 1208554 w 7283450"/>
              <a:gd name="connsiteY3767" fmla="*/ 4771820 h 6857979"/>
              <a:gd name="connsiteX3768" fmla="*/ 1207374 w 7283450"/>
              <a:gd name="connsiteY3768" fmla="*/ 4773000 h 6857979"/>
              <a:gd name="connsiteX3769" fmla="*/ 1206195 w 7283450"/>
              <a:gd name="connsiteY3769" fmla="*/ 4774179 h 6857979"/>
              <a:gd name="connsiteX3770" fmla="*/ 1205015 w 7283450"/>
              <a:gd name="connsiteY3770" fmla="*/ 4776931 h 6857979"/>
              <a:gd name="connsiteX3771" fmla="*/ 1203835 w 7283450"/>
              <a:gd name="connsiteY3771" fmla="*/ 4780077 h 6857979"/>
              <a:gd name="connsiteX3772" fmla="*/ 1202262 w 7283450"/>
              <a:gd name="connsiteY3772" fmla="*/ 4786367 h 6857979"/>
              <a:gd name="connsiteX3773" fmla="*/ 1201082 w 7283450"/>
              <a:gd name="connsiteY3773" fmla="*/ 4788726 h 6857979"/>
              <a:gd name="connsiteX3774" fmla="*/ 1200296 w 7283450"/>
              <a:gd name="connsiteY3774" fmla="*/ 4789906 h 6857979"/>
              <a:gd name="connsiteX3775" fmla="*/ 1199510 w 7283450"/>
              <a:gd name="connsiteY3775" fmla="*/ 4790692 h 6857979"/>
              <a:gd name="connsiteX3776" fmla="*/ 1194004 w 7283450"/>
              <a:gd name="connsiteY3776" fmla="*/ 4789120 h 6857979"/>
              <a:gd name="connsiteX3777" fmla="*/ 1190072 w 7283450"/>
              <a:gd name="connsiteY3777" fmla="*/ 4788726 h 6857979"/>
              <a:gd name="connsiteX3778" fmla="*/ 1187713 w 7283450"/>
              <a:gd name="connsiteY3778" fmla="*/ 4789120 h 6857979"/>
              <a:gd name="connsiteX3779" fmla="*/ 1186140 w 7283450"/>
              <a:gd name="connsiteY3779" fmla="*/ 4789906 h 6857979"/>
              <a:gd name="connsiteX3780" fmla="*/ 1184174 w 7283450"/>
              <a:gd name="connsiteY3780" fmla="*/ 4790692 h 6857979"/>
              <a:gd name="connsiteX3781" fmla="*/ 1182207 w 7283450"/>
              <a:gd name="connsiteY3781" fmla="*/ 4792265 h 6857979"/>
              <a:gd name="connsiteX3782" fmla="*/ 1179455 w 7283450"/>
              <a:gd name="connsiteY3782" fmla="*/ 4793444 h 6857979"/>
              <a:gd name="connsiteX3783" fmla="*/ 1174343 w 7283450"/>
              <a:gd name="connsiteY3783" fmla="*/ 4794231 h 6857979"/>
              <a:gd name="connsiteX3784" fmla="*/ 1173556 w 7283450"/>
              <a:gd name="connsiteY3784" fmla="*/ 4785188 h 6857979"/>
              <a:gd name="connsiteX3785" fmla="*/ 1173163 w 7283450"/>
              <a:gd name="connsiteY3785" fmla="*/ 4775359 h 6857979"/>
              <a:gd name="connsiteX3786" fmla="*/ 1173556 w 7283450"/>
              <a:gd name="connsiteY3786" fmla="*/ 4764350 h 6857979"/>
              <a:gd name="connsiteX3787" fmla="*/ 1173949 w 7283450"/>
              <a:gd name="connsiteY3787" fmla="*/ 4759239 h 6857979"/>
              <a:gd name="connsiteX3788" fmla="*/ 1174343 w 7283450"/>
              <a:gd name="connsiteY3788" fmla="*/ 4754128 h 6857979"/>
              <a:gd name="connsiteX3789" fmla="*/ 1177488 w 7283450"/>
              <a:gd name="connsiteY3789" fmla="*/ 4757273 h 6857979"/>
              <a:gd name="connsiteX3790" fmla="*/ 1179455 w 7283450"/>
              <a:gd name="connsiteY3790" fmla="*/ 4759632 h 6857979"/>
              <a:gd name="connsiteX3791" fmla="*/ 1181028 w 7283450"/>
              <a:gd name="connsiteY3791" fmla="*/ 4760025 h 6857979"/>
              <a:gd name="connsiteX3792" fmla="*/ 1181421 w 7283450"/>
              <a:gd name="connsiteY3792" fmla="*/ 4760025 h 6857979"/>
              <a:gd name="connsiteX3793" fmla="*/ 1181814 w 7283450"/>
              <a:gd name="connsiteY3793" fmla="*/ 4759632 h 6857979"/>
              <a:gd name="connsiteX3794" fmla="*/ 1182207 w 7283450"/>
              <a:gd name="connsiteY3794" fmla="*/ 4758059 h 6857979"/>
              <a:gd name="connsiteX3795" fmla="*/ 1182600 w 7283450"/>
              <a:gd name="connsiteY3795" fmla="*/ 4754914 h 6857979"/>
              <a:gd name="connsiteX3796" fmla="*/ 1183780 w 7283450"/>
              <a:gd name="connsiteY3796" fmla="*/ 4747444 h 6857979"/>
              <a:gd name="connsiteX3797" fmla="*/ 1186533 w 7283450"/>
              <a:gd name="connsiteY3797" fmla="*/ 4749410 h 6857979"/>
              <a:gd name="connsiteX3798" fmla="*/ 1188892 w 7283450"/>
              <a:gd name="connsiteY3798" fmla="*/ 4749803 h 6857979"/>
              <a:gd name="connsiteX3799" fmla="*/ 1190859 w 7283450"/>
              <a:gd name="connsiteY3799" fmla="*/ 4749410 h 6857979"/>
              <a:gd name="connsiteX3800" fmla="*/ 1192431 w 7283450"/>
              <a:gd name="connsiteY3800" fmla="*/ 4747837 h 6857979"/>
              <a:gd name="connsiteX3801" fmla="*/ 1194398 w 7283450"/>
              <a:gd name="connsiteY3801" fmla="*/ 4746264 h 6857979"/>
              <a:gd name="connsiteX3802" fmla="*/ 1195970 w 7283450"/>
              <a:gd name="connsiteY3802" fmla="*/ 4744298 h 6857979"/>
              <a:gd name="connsiteX3803" fmla="*/ 1199117 w 7283450"/>
              <a:gd name="connsiteY3803" fmla="*/ 4739187 h 6857979"/>
              <a:gd name="connsiteX3804" fmla="*/ 1200689 w 7283450"/>
              <a:gd name="connsiteY3804" fmla="*/ 4736435 h 6857979"/>
              <a:gd name="connsiteX3805" fmla="*/ 1203049 w 7283450"/>
              <a:gd name="connsiteY3805" fmla="*/ 4734076 h 6857979"/>
              <a:gd name="connsiteX3806" fmla="*/ 1205408 w 7283450"/>
              <a:gd name="connsiteY3806" fmla="*/ 4731717 h 6857979"/>
              <a:gd name="connsiteX3807" fmla="*/ 1208161 w 7283450"/>
              <a:gd name="connsiteY3807" fmla="*/ 4729751 h 6857979"/>
              <a:gd name="connsiteX3808" fmla="*/ 1211307 w 7283450"/>
              <a:gd name="connsiteY3808" fmla="*/ 4728178 h 6857979"/>
              <a:gd name="connsiteX3809" fmla="*/ 1214846 w 7283450"/>
              <a:gd name="connsiteY3809" fmla="*/ 4727392 h 6857979"/>
              <a:gd name="connsiteX3810" fmla="*/ 1219564 w 7283450"/>
              <a:gd name="connsiteY3810" fmla="*/ 4726999 h 6857979"/>
              <a:gd name="connsiteX3811" fmla="*/ 1224284 w 7283450"/>
              <a:gd name="connsiteY3811" fmla="*/ 4727785 h 6857979"/>
              <a:gd name="connsiteX3812" fmla="*/ 1224284 w 7283450"/>
              <a:gd name="connsiteY3812" fmla="*/ 4726999 h 6857979"/>
              <a:gd name="connsiteX3813" fmla="*/ 1223890 w 7283450"/>
              <a:gd name="connsiteY3813" fmla="*/ 4726213 h 6857979"/>
              <a:gd name="connsiteX3814" fmla="*/ 1223104 w 7283450"/>
              <a:gd name="connsiteY3814" fmla="*/ 4725819 h 6857979"/>
              <a:gd name="connsiteX3815" fmla="*/ 1221924 w 7283450"/>
              <a:gd name="connsiteY3815" fmla="*/ 4725033 h 6857979"/>
              <a:gd name="connsiteX3816" fmla="*/ 1219564 w 7283450"/>
              <a:gd name="connsiteY3816" fmla="*/ 4724640 h 6857979"/>
              <a:gd name="connsiteX3817" fmla="*/ 1217992 w 7283450"/>
              <a:gd name="connsiteY3817" fmla="*/ 4724640 h 6857979"/>
              <a:gd name="connsiteX3818" fmla="*/ 1219958 w 7283450"/>
              <a:gd name="connsiteY3818" fmla="*/ 4721495 h 6857979"/>
              <a:gd name="connsiteX3819" fmla="*/ 1221531 w 7283450"/>
              <a:gd name="connsiteY3819" fmla="*/ 4719136 h 6857979"/>
              <a:gd name="connsiteX3820" fmla="*/ 1223890 w 7283450"/>
              <a:gd name="connsiteY3820" fmla="*/ 4716777 h 6857979"/>
              <a:gd name="connsiteX3821" fmla="*/ 1226249 w 7283450"/>
              <a:gd name="connsiteY3821" fmla="*/ 4714811 h 6857979"/>
              <a:gd name="connsiteX3822" fmla="*/ 1229395 w 7283450"/>
              <a:gd name="connsiteY3822" fmla="*/ 4713238 h 6857979"/>
              <a:gd name="connsiteX3823" fmla="*/ 1232148 w 7283450"/>
              <a:gd name="connsiteY3823" fmla="*/ 4712059 h 6857979"/>
              <a:gd name="connsiteX3824" fmla="*/ 1235294 w 7283450"/>
              <a:gd name="connsiteY3824" fmla="*/ 4711272 h 6857979"/>
              <a:gd name="connsiteX3825" fmla="*/ 1238440 w 7283450"/>
              <a:gd name="connsiteY3825" fmla="*/ 4710486 h 6857979"/>
              <a:gd name="connsiteX3826" fmla="*/ 6358732 w 7283450"/>
              <a:gd name="connsiteY3826" fmla="*/ 4694218 h 6857979"/>
              <a:gd name="connsiteX3827" fmla="*/ 6361907 w 7283450"/>
              <a:gd name="connsiteY3827" fmla="*/ 4694218 h 6857979"/>
              <a:gd name="connsiteX3828" fmla="*/ 6365479 w 7283450"/>
              <a:gd name="connsiteY3828" fmla="*/ 4694617 h 6857979"/>
              <a:gd name="connsiteX3829" fmla="*/ 6368654 w 7283450"/>
              <a:gd name="connsiteY3829" fmla="*/ 4695416 h 6857979"/>
              <a:gd name="connsiteX3830" fmla="*/ 6371829 w 7283450"/>
              <a:gd name="connsiteY3830" fmla="*/ 4696214 h 6857979"/>
              <a:gd name="connsiteX3831" fmla="*/ 6375004 w 7283450"/>
              <a:gd name="connsiteY3831" fmla="*/ 4697412 h 6857979"/>
              <a:gd name="connsiteX3832" fmla="*/ 6377782 w 7283450"/>
              <a:gd name="connsiteY3832" fmla="*/ 4699408 h 6857979"/>
              <a:gd name="connsiteX3833" fmla="*/ 6383735 w 7283450"/>
              <a:gd name="connsiteY3833" fmla="*/ 4702602 h 6857979"/>
              <a:gd name="connsiteX3834" fmla="*/ 6388894 w 7283450"/>
              <a:gd name="connsiteY3834" fmla="*/ 4707393 h 6857979"/>
              <a:gd name="connsiteX3835" fmla="*/ 6394054 w 7283450"/>
              <a:gd name="connsiteY3835" fmla="*/ 4711785 h 6857979"/>
              <a:gd name="connsiteX3836" fmla="*/ 6398022 w 7283450"/>
              <a:gd name="connsiteY3836" fmla="*/ 4717374 h 6857979"/>
              <a:gd name="connsiteX3837" fmla="*/ 6401594 w 7283450"/>
              <a:gd name="connsiteY3837" fmla="*/ 4722964 h 6857979"/>
              <a:gd name="connsiteX3838" fmla="*/ 6403975 w 7283450"/>
              <a:gd name="connsiteY3838" fmla="*/ 4728953 h 6857979"/>
              <a:gd name="connsiteX3839" fmla="*/ 6404769 w 7283450"/>
              <a:gd name="connsiteY3839" fmla="*/ 4731747 h 6857979"/>
              <a:gd name="connsiteX3840" fmla="*/ 6405166 w 7283450"/>
              <a:gd name="connsiteY3840" fmla="*/ 4734941 h 6857979"/>
              <a:gd name="connsiteX3841" fmla="*/ 6405563 w 7283450"/>
              <a:gd name="connsiteY3841" fmla="*/ 4737736 h 6857979"/>
              <a:gd name="connsiteX3842" fmla="*/ 6405563 w 7283450"/>
              <a:gd name="connsiteY3842" fmla="*/ 4740531 h 6857979"/>
              <a:gd name="connsiteX3843" fmla="*/ 6405166 w 7283450"/>
              <a:gd name="connsiteY3843" fmla="*/ 4743326 h 6857979"/>
              <a:gd name="connsiteX3844" fmla="*/ 6404769 w 7283450"/>
              <a:gd name="connsiteY3844" fmla="*/ 4745721 h 6857979"/>
              <a:gd name="connsiteX3845" fmla="*/ 6403579 w 7283450"/>
              <a:gd name="connsiteY3845" fmla="*/ 4748117 h 6857979"/>
              <a:gd name="connsiteX3846" fmla="*/ 6402388 w 7283450"/>
              <a:gd name="connsiteY3846" fmla="*/ 4750911 h 6857979"/>
              <a:gd name="connsiteX3847" fmla="*/ 6400801 w 7283450"/>
              <a:gd name="connsiteY3847" fmla="*/ 4752908 h 6857979"/>
              <a:gd name="connsiteX3848" fmla="*/ 6398816 w 7283450"/>
              <a:gd name="connsiteY3848" fmla="*/ 4754904 h 6857979"/>
              <a:gd name="connsiteX3849" fmla="*/ 6396435 w 7283450"/>
              <a:gd name="connsiteY3849" fmla="*/ 4756900 h 6857979"/>
              <a:gd name="connsiteX3850" fmla="*/ 6394054 w 7283450"/>
              <a:gd name="connsiteY3850" fmla="*/ 4758098 h 6857979"/>
              <a:gd name="connsiteX3851" fmla="*/ 6392069 w 7283450"/>
              <a:gd name="connsiteY3851" fmla="*/ 4759695 h 6857979"/>
              <a:gd name="connsiteX3852" fmla="*/ 6389291 w 7283450"/>
              <a:gd name="connsiteY3852" fmla="*/ 4760494 h 6857979"/>
              <a:gd name="connsiteX3853" fmla="*/ 6387307 w 7283450"/>
              <a:gd name="connsiteY3853" fmla="*/ 4760893 h 6857979"/>
              <a:gd name="connsiteX3854" fmla="*/ 6384925 w 7283450"/>
              <a:gd name="connsiteY3854" fmla="*/ 4760893 h 6857979"/>
              <a:gd name="connsiteX3855" fmla="*/ 6382941 w 7283450"/>
              <a:gd name="connsiteY3855" fmla="*/ 4760494 h 6857979"/>
              <a:gd name="connsiteX3856" fmla="*/ 6380163 w 7283450"/>
              <a:gd name="connsiteY3856" fmla="*/ 4760094 h 6857979"/>
              <a:gd name="connsiteX3857" fmla="*/ 6378179 w 7283450"/>
              <a:gd name="connsiteY3857" fmla="*/ 4759296 h 6857979"/>
              <a:gd name="connsiteX3858" fmla="*/ 6376194 w 7283450"/>
              <a:gd name="connsiteY3858" fmla="*/ 4758098 h 6857979"/>
              <a:gd name="connsiteX3859" fmla="*/ 6371829 w 7283450"/>
              <a:gd name="connsiteY3859" fmla="*/ 4755303 h 6857979"/>
              <a:gd name="connsiteX3860" fmla="*/ 6367860 w 7283450"/>
              <a:gd name="connsiteY3860" fmla="*/ 4751710 h 6857979"/>
              <a:gd name="connsiteX3861" fmla="*/ 6363891 w 7283450"/>
              <a:gd name="connsiteY3861" fmla="*/ 4746919 h 6857979"/>
              <a:gd name="connsiteX3862" fmla="*/ 6360319 w 7283450"/>
              <a:gd name="connsiteY3862" fmla="*/ 4742128 h 6857979"/>
              <a:gd name="connsiteX3863" fmla="*/ 6357541 w 7283450"/>
              <a:gd name="connsiteY3863" fmla="*/ 4736139 h 6857979"/>
              <a:gd name="connsiteX3864" fmla="*/ 6354366 w 7283450"/>
              <a:gd name="connsiteY3864" fmla="*/ 4730150 h 6857979"/>
              <a:gd name="connsiteX3865" fmla="*/ 6351588 w 7283450"/>
              <a:gd name="connsiteY3865" fmla="*/ 4723363 h 6857979"/>
              <a:gd name="connsiteX3866" fmla="*/ 6349604 w 7283450"/>
              <a:gd name="connsiteY3866" fmla="*/ 4717374 h 6857979"/>
              <a:gd name="connsiteX3867" fmla="*/ 6348016 w 7283450"/>
              <a:gd name="connsiteY3867" fmla="*/ 4710587 h 6857979"/>
              <a:gd name="connsiteX3868" fmla="*/ 6346032 w 7283450"/>
              <a:gd name="connsiteY3868" fmla="*/ 4704199 h 6857979"/>
              <a:gd name="connsiteX3869" fmla="*/ 6345238 w 7283450"/>
              <a:gd name="connsiteY3869" fmla="*/ 4697811 h 6857979"/>
              <a:gd name="connsiteX3870" fmla="*/ 6348810 w 7283450"/>
              <a:gd name="connsiteY3870" fmla="*/ 4696214 h 6857979"/>
              <a:gd name="connsiteX3871" fmla="*/ 6351985 w 7283450"/>
              <a:gd name="connsiteY3871" fmla="*/ 4695416 h 6857979"/>
              <a:gd name="connsiteX3872" fmla="*/ 6355160 w 7283450"/>
              <a:gd name="connsiteY3872" fmla="*/ 4694617 h 6857979"/>
              <a:gd name="connsiteX3873" fmla="*/ 941804 w 7283450"/>
              <a:gd name="connsiteY3873" fmla="*/ 4676755 h 6857979"/>
              <a:gd name="connsiteX3874" fmla="*/ 941409 w 7283450"/>
              <a:gd name="connsiteY3874" fmla="*/ 4682329 h 6857979"/>
              <a:gd name="connsiteX3875" fmla="*/ 940224 w 7283450"/>
              <a:gd name="connsiteY3875" fmla="*/ 4690690 h 6857979"/>
              <a:gd name="connsiteX3876" fmla="*/ 939434 w 7283450"/>
              <a:gd name="connsiteY3876" fmla="*/ 4694671 h 6857979"/>
              <a:gd name="connsiteX3877" fmla="*/ 938644 w 7283450"/>
              <a:gd name="connsiteY3877" fmla="*/ 4697856 h 6857979"/>
              <a:gd name="connsiteX3878" fmla="*/ 940224 w 7283450"/>
              <a:gd name="connsiteY3878" fmla="*/ 4697060 h 6857979"/>
              <a:gd name="connsiteX3879" fmla="*/ 941409 w 7283450"/>
              <a:gd name="connsiteY3879" fmla="*/ 4695866 h 6857979"/>
              <a:gd name="connsiteX3880" fmla="*/ 942595 w 7283450"/>
              <a:gd name="connsiteY3880" fmla="*/ 4695069 h 6857979"/>
              <a:gd name="connsiteX3881" fmla="*/ 943385 w 7283450"/>
              <a:gd name="connsiteY3881" fmla="*/ 4694671 h 6857979"/>
              <a:gd name="connsiteX3882" fmla="*/ 944965 w 7283450"/>
              <a:gd name="connsiteY3882" fmla="*/ 4694671 h 6857979"/>
              <a:gd name="connsiteX3883" fmla="*/ 946150 w 7283450"/>
              <a:gd name="connsiteY3883" fmla="*/ 4695069 h 6857979"/>
              <a:gd name="connsiteX3884" fmla="*/ 946150 w 7283450"/>
              <a:gd name="connsiteY3884" fmla="*/ 4695468 h 6857979"/>
              <a:gd name="connsiteX3885" fmla="*/ 946150 w 7283450"/>
              <a:gd name="connsiteY3885" fmla="*/ 4695866 h 6857979"/>
              <a:gd name="connsiteX3886" fmla="*/ 942989 w 7283450"/>
              <a:gd name="connsiteY3886" fmla="*/ 4697458 h 6857979"/>
              <a:gd name="connsiteX3887" fmla="*/ 941014 w 7283450"/>
              <a:gd name="connsiteY3887" fmla="*/ 4699051 h 6857979"/>
              <a:gd name="connsiteX3888" fmla="*/ 939038 w 7283450"/>
              <a:gd name="connsiteY3888" fmla="*/ 4701042 h 6857979"/>
              <a:gd name="connsiteX3889" fmla="*/ 937064 w 7283450"/>
              <a:gd name="connsiteY3889" fmla="*/ 4703829 h 6857979"/>
              <a:gd name="connsiteX3890" fmla="*/ 935878 w 7283450"/>
              <a:gd name="connsiteY3890" fmla="*/ 4705819 h 6857979"/>
              <a:gd name="connsiteX3891" fmla="*/ 935088 w 7283450"/>
              <a:gd name="connsiteY3891" fmla="*/ 4708208 h 6857979"/>
              <a:gd name="connsiteX3892" fmla="*/ 934693 w 7283450"/>
              <a:gd name="connsiteY3892" fmla="*/ 4711791 h 6857979"/>
              <a:gd name="connsiteX3893" fmla="*/ 935088 w 7283450"/>
              <a:gd name="connsiteY3893" fmla="*/ 4716967 h 6857979"/>
              <a:gd name="connsiteX3894" fmla="*/ 935088 w 7283450"/>
              <a:gd name="connsiteY3894" fmla="*/ 4722939 h 6857979"/>
              <a:gd name="connsiteX3895" fmla="*/ 934693 w 7283450"/>
              <a:gd name="connsiteY3895" fmla="*/ 4729310 h 6857979"/>
              <a:gd name="connsiteX3896" fmla="*/ 934297 w 7283450"/>
              <a:gd name="connsiteY3896" fmla="*/ 4732097 h 6857979"/>
              <a:gd name="connsiteX3897" fmla="*/ 933507 w 7283450"/>
              <a:gd name="connsiteY3897" fmla="*/ 4735282 h 6857979"/>
              <a:gd name="connsiteX3898" fmla="*/ 932322 w 7283450"/>
              <a:gd name="connsiteY3898" fmla="*/ 4737671 h 6857979"/>
              <a:gd name="connsiteX3899" fmla="*/ 931137 w 7283450"/>
              <a:gd name="connsiteY3899" fmla="*/ 4739263 h 6857979"/>
              <a:gd name="connsiteX3900" fmla="*/ 929162 w 7283450"/>
              <a:gd name="connsiteY3900" fmla="*/ 4740856 h 6857979"/>
              <a:gd name="connsiteX3901" fmla="*/ 926396 w 7283450"/>
              <a:gd name="connsiteY3901" fmla="*/ 4742050 h 6857979"/>
              <a:gd name="connsiteX3902" fmla="*/ 923235 w 7283450"/>
              <a:gd name="connsiteY3902" fmla="*/ 4742050 h 6857979"/>
              <a:gd name="connsiteX3903" fmla="*/ 920075 w 7283450"/>
              <a:gd name="connsiteY3903" fmla="*/ 4741652 h 6857979"/>
              <a:gd name="connsiteX3904" fmla="*/ 920470 w 7283450"/>
              <a:gd name="connsiteY3904" fmla="*/ 4740856 h 6857979"/>
              <a:gd name="connsiteX3905" fmla="*/ 920865 w 7283450"/>
              <a:gd name="connsiteY3905" fmla="*/ 4740060 h 6857979"/>
              <a:gd name="connsiteX3906" fmla="*/ 922050 w 7283450"/>
              <a:gd name="connsiteY3906" fmla="*/ 4737273 h 6857979"/>
              <a:gd name="connsiteX3907" fmla="*/ 922840 w 7283450"/>
              <a:gd name="connsiteY3907" fmla="*/ 4734087 h 6857979"/>
              <a:gd name="connsiteX3908" fmla="*/ 922840 w 7283450"/>
              <a:gd name="connsiteY3908" fmla="*/ 4732893 h 6857979"/>
              <a:gd name="connsiteX3909" fmla="*/ 922840 w 7283450"/>
              <a:gd name="connsiteY3909" fmla="*/ 4731300 h 6857979"/>
              <a:gd name="connsiteX3910" fmla="*/ 921260 w 7283450"/>
              <a:gd name="connsiteY3910" fmla="*/ 4730902 h 6857979"/>
              <a:gd name="connsiteX3911" fmla="*/ 920075 w 7283450"/>
              <a:gd name="connsiteY3911" fmla="*/ 4730504 h 6857979"/>
              <a:gd name="connsiteX3912" fmla="*/ 918494 w 7283450"/>
              <a:gd name="connsiteY3912" fmla="*/ 4730902 h 6857979"/>
              <a:gd name="connsiteX3913" fmla="*/ 917704 w 7283450"/>
              <a:gd name="connsiteY3913" fmla="*/ 4731300 h 6857979"/>
              <a:gd name="connsiteX3914" fmla="*/ 916914 w 7283450"/>
              <a:gd name="connsiteY3914" fmla="*/ 4732893 h 6857979"/>
              <a:gd name="connsiteX3915" fmla="*/ 916519 w 7283450"/>
              <a:gd name="connsiteY3915" fmla="*/ 4734884 h 6857979"/>
              <a:gd name="connsiteX3916" fmla="*/ 916124 w 7283450"/>
              <a:gd name="connsiteY3916" fmla="*/ 4736874 h 6857979"/>
              <a:gd name="connsiteX3917" fmla="*/ 914939 w 7283450"/>
              <a:gd name="connsiteY3917" fmla="*/ 4738069 h 6857979"/>
              <a:gd name="connsiteX3918" fmla="*/ 914544 w 7283450"/>
              <a:gd name="connsiteY3918" fmla="*/ 4738467 h 6857979"/>
              <a:gd name="connsiteX3919" fmla="*/ 913359 w 7283450"/>
              <a:gd name="connsiteY3919" fmla="*/ 4738865 h 6857979"/>
              <a:gd name="connsiteX3920" fmla="*/ 912173 w 7283450"/>
              <a:gd name="connsiteY3920" fmla="*/ 4738467 h 6857979"/>
              <a:gd name="connsiteX3921" fmla="*/ 910198 w 7283450"/>
              <a:gd name="connsiteY3921" fmla="*/ 4738069 h 6857979"/>
              <a:gd name="connsiteX3922" fmla="*/ 910988 w 7283450"/>
              <a:gd name="connsiteY3922" fmla="*/ 4739263 h 6857979"/>
              <a:gd name="connsiteX3923" fmla="*/ 911383 w 7283450"/>
              <a:gd name="connsiteY3923" fmla="*/ 4740060 h 6857979"/>
              <a:gd name="connsiteX3924" fmla="*/ 912568 w 7283450"/>
              <a:gd name="connsiteY3924" fmla="*/ 4741652 h 6857979"/>
              <a:gd name="connsiteX3925" fmla="*/ 914544 w 7283450"/>
              <a:gd name="connsiteY3925" fmla="*/ 4742847 h 6857979"/>
              <a:gd name="connsiteX3926" fmla="*/ 916519 w 7283450"/>
              <a:gd name="connsiteY3926" fmla="*/ 4743245 h 6857979"/>
              <a:gd name="connsiteX3927" fmla="*/ 918494 w 7283450"/>
              <a:gd name="connsiteY3927" fmla="*/ 4744041 h 6857979"/>
              <a:gd name="connsiteX3928" fmla="*/ 920865 w 7283450"/>
              <a:gd name="connsiteY3928" fmla="*/ 4744837 h 6857979"/>
              <a:gd name="connsiteX3929" fmla="*/ 922050 w 7283450"/>
              <a:gd name="connsiteY3929" fmla="*/ 4746032 h 6857979"/>
              <a:gd name="connsiteX3930" fmla="*/ 922445 w 7283450"/>
              <a:gd name="connsiteY3930" fmla="*/ 4746828 h 6857979"/>
              <a:gd name="connsiteX3931" fmla="*/ 922840 w 7283450"/>
              <a:gd name="connsiteY3931" fmla="*/ 4748022 h 6857979"/>
              <a:gd name="connsiteX3932" fmla="*/ 925606 w 7283450"/>
              <a:gd name="connsiteY3932" fmla="*/ 4750809 h 6857979"/>
              <a:gd name="connsiteX3933" fmla="*/ 923631 w 7283450"/>
              <a:gd name="connsiteY3933" fmla="*/ 4750013 h 6857979"/>
              <a:gd name="connsiteX3934" fmla="*/ 921260 w 7283450"/>
              <a:gd name="connsiteY3934" fmla="*/ 4748819 h 6857979"/>
              <a:gd name="connsiteX3935" fmla="*/ 918494 w 7283450"/>
              <a:gd name="connsiteY3935" fmla="*/ 4748022 h 6857979"/>
              <a:gd name="connsiteX3936" fmla="*/ 916124 w 7283450"/>
              <a:gd name="connsiteY3936" fmla="*/ 4747624 h 6857979"/>
              <a:gd name="connsiteX3937" fmla="*/ 913359 w 7283450"/>
              <a:gd name="connsiteY3937" fmla="*/ 4748022 h 6857979"/>
              <a:gd name="connsiteX3938" fmla="*/ 914544 w 7283450"/>
              <a:gd name="connsiteY3938" fmla="*/ 4750411 h 6857979"/>
              <a:gd name="connsiteX3939" fmla="*/ 915729 w 7283450"/>
              <a:gd name="connsiteY3939" fmla="*/ 4752402 h 6857979"/>
              <a:gd name="connsiteX3940" fmla="*/ 916124 w 7283450"/>
              <a:gd name="connsiteY3940" fmla="*/ 4755189 h 6857979"/>
              <a:gd name="connsiteX3941" fmla="*/ 916519 w 7283450"/>
              <a:gd name="connsiteY3941" fmla="*/ 4757976 h 6857979"/>
              <a:gd name="connsiteX3942" fmla="*/ 922445 w 7283450"/>
              <a:gd name="connsiteY3942" fmla="*/ 4757976 h 6857979"/>
              <a:gd name="connsiteX3943" fmla="*/ 923631 w 7283450"/>
              <a:gd name="connsiteY3943" fmla="*/ 4758772 h 6857979"/>
              <a:gd name="connsiteX3944" fmla="*/ 924421 w 7283450"/>
              <a:gd name="connsiteY3944" fmla="*/ 4759171 h 6857979"/>
              <a:gd name="connsiteX3945" fmla="*/ 924421 w 7283450"/>
              <a:gd name="connsiteY3945" fmla="*/ 4759569 h 6857979"/>
              <a:gd name="connsiteX3946" fmla="*/ 924025 w 7283450"/>
              <a:gd name="connsiteY3946" fmla="*/ 4760365 h 6857979"/>
              <a:gd name="connsiteX3947" fmla="*/ 922050 w 7283450"/>
              <a:gd name="connsiteY3947" fmla="*/ 4762356 h 6857979"/>
              <a:gd name="connsiteX3948" fmla="*/ 919680 w 7283450"/>
              <a:gd name="connsiteY3948" fmla="*/ 4764346 h 6857979"/>
              <a:gd name="connsiteX3949" fmla="*/ 918100 w 7283450"/>
              <a:gd name="connsiteY3949" fmla="*/ 4765541 h 6857979"/>
              <a:gd name="connsiteX3950" fmla="*/ 917309 w 7283450"/>
              <a:gd name="connsiteY3950" fmla="*/ 4766337 h 6857979"/>
              <a:gd name="connsiteX3951" fmla="*/ 916914 w 7283450"/>
              <a:gd name="connsiteY3951" fmla="*/ 4767930 h 6857979"/>
              <a:gd name="connsiteX3952" fmla="*/ 917309 w 7283450"/>
              <a:gd name="connsiteY3952" fmla="*/ 4769124 h 6857979"/>
              <a:gd name="connsiteX3953" fmla="*/ 918100 w 7283450"/>
              <a:gd name="connsiteY3953" fmla="*/ 4769920 h 6857979"/>
              <a:gd name="connsiteX3954" fmla="*/ 920075 w 7283450"/>
              <a:gd name="connsiteY3954" fmla="*/ 4770717 h 6857979"/>
              <a:gd name="connsiteX3955" fmla="*/ 918494 w 7283450"/>
              <a:gd name="connsiteY3955" fmla="*/ 4771115 h 6857979"/>
              <a:gd name="connsiteX3956" fmla="*/ 917309 w 7283450"/>
              <a:gd name="connsiteY3956" fmla="*/ 4772309 h 6857979"/>
              <a:gd name="connsiteX3957" fmla="*/ 916124 w 7283450"/>
              <a:gd name="connsiteY3957" fmla="*/ 4773504 h 6857979"/>
              <a:gd name="connsiteX3958" fmla="*/ 915334 w 7283450"/>
              <a:gd name="connsiteY3958" fmla="*/ 4775096 h 6857979"/>
              <a:gd name="connsiteX3959" fmla="*/ 914149 w 7283450"/>
              <a:gd name="connsiteY3959" fmla="*/ 4779476 h 6857979"/>
              <a:gd name="connsiteX3960" fmla="*/ 912963 w 7283450"/>
              <a:gd name="connsiteY3960" fmla="*/ 4782661 h 6857979"/>
              <a:gd name="connsiteX3961" fmla="*/ 912173 w 7283450"/>
              <a:gd name="connsiteY3961" fmla="*/ 4785050 h 6857979"/>
              <a:gd name="connsiteX3962" fmla="*/ 911778 w 7283450"/>
              <a:gd name="connsiteY3962" fmla="*/ 4784652 h 6857979"/>
              <a:gd name="connsiteX3963" fmla="*/ 911383 w 7283450"/>
              <a:gd name="connsiteY3963" fmla="*/ 4780272 h 6857979"/>
              <a:gd name="connsiteX3964" fmla="*/ 910198 w 7283450"/>
              <a:gd name="connsiteY3964" fmla="*/ 4771513 h 6857979"/>
              <a:gd name="connsiteX3965" fmla="*/ 909408 w 7283450"/>
              <a:gd name="connsiteY3965" fmla="*/ 4772707 h 6857979"/>
              <a:gd name="connsiteX3966" fmla="*/ 908222 w 7283450"/>
              <a:gd name="connsiteY3966" fmla="*/ 4773902 h 6857979"/>
              <a:gd name="connsiteX3967" fmla="*/ 907037 w 7283450"/>
              <a:gd name="connsiteY3967" fmla="*/ 4777485 h 6857979"/>
              <a:gd name="connsiteX3968" fmla="*/ 904667 w 7283450"/>
              <a:gd name="connsiteY3968" fmla="*/ 4784254 h 6857979"/>
              <a:gd name="connsiteX3969" fmla="*/ 903087 w 7283450"/>
              <a:gd name="connsiteY3969" fmla="*/ 4787041 h 6857979"/>
              <a:gd name="connsiteX3970" fmla="*/ 902296 w 7283450"/>
              <a:gd name="connsiteY3970" fmla="*/ 4787837 h 6857979"/>
              <a:gd name="connsiteX3971" fmla="*/ 900716 w 7283450"/>
              <a:gd name="connsiteY3971" fmla="*/ 4788235 h 6857979"/>
              <a:gd name="connsiteX3972" fmla="*/ 899531 w 7283450"/>
              <a:gd name="connsiteY3972" fmla="*/ 4788235 h 6857979"/>
              <a:gd name="connsiteX3973" fmla="*/ 898346 w 7283450"/>
              <a:gd name="connsiteY3973" fmla="*/ 4787837 h 6857979"/>
              <a:gd name="connsiteX3974" fmla="*/ 896765 w 7283450"/>
              <a:gd name="connsiteY3974" fmla="*/ 4787041 h 6857979"/>
              <a:gd name="connsiteX3975" fmla="*/ 894790 w 7283450"/>
              <a:gd name="connsiteY3975" fmla="*/ 4785448 h 6857979"/>
              <a:gd name="connsiteX3976" fmla="*/ 895975 w 7283450"/>
              <a:gd name="connsiteY3976" fmla="*/ 4789429 h 6857979"/>
              <a:gd name="connsiteX3977" fmla="*/ 896765 w 7283450"/>
              <a:gd name="connsiteY3977" fmla="*/ 4793013 h 6857979"/>
              <a:gd name="connsiteX3978" fmla="*/ 897160 w 7283450"/>
              <a:gd name="connsiteY3978" fmla="*/ 4795003 h 6857979"/>
              <a:gd name="connsiteX3979" fmla="*/ 896765 w 7283450"/>
              <a:gd name="connsiteY3979" fmla="*/ 4796596 h 6857979"/>
              <a:gd name="connsiteX3980" fmla="*/ 895975 w 7283450"/>
              <a:gd name="connsiteY3980" fmla="*/ 4796596 h 6857979"/>
              <a:gd name="connsiteX3981" fmla="*/ 895580 w 7283450"/>
              <a:gd name="connsiteY3981" fmla="*/ 4796596 h 6857979"/>
              <a:gd name="connsiteX3982" fmla="*/ 893999 w 7283450"/>
              <a:gd name="connsiteY3982" fmla="*/ 4796198 h 6857979"/>
              <a:gd name="connsiteX3983" fmla="*/ 891234 w 7283450"/>
              <a:gd name="connsiteY3983" fmla="*/ 4794605 h 6857979"/>
              <a:gd name="connsiteX3984" fmla="*/ 890839 w 7283450"/>
              <a:gd name="connsiteY3984" fmla="*/ 4794207 h 6857979"/>
              <a:gd name="connsiteX3985" fmla="*/ 892024 w 7283450"/>
              <a:gd name="connsiteY3985" fmla="*/ 4796198 h 6857979"/>
              <a:gd name="connsiteX3986" fmla="*/ 892419 w 7283450"/>
              <a:gd name="connsiteY3986" fmla="*/ 4797790 h 6857979"/>
              <a:gd name="connsiteX3987" fmla="*/ 892419 w 7283450"/>
              <a:gd name="connsiteY3987" fmla="*/ 4799383 h 6857979"/>
              <a:gd name="connsiteX3988" fmla="*/ 891629 w 7283450"/>
              <a:gd name="connsiteY3988" fmla="*/ 4800577 h 6857979"/>
              <a:gd name="connsiteX3989" fmla="*/ 890049 w 7283450"/>
              <a:gd name="connsiteY3989" fmla="*/ 4801772 h 6857979"/>
              <a:gd name="connsiteX3990" fmla="*/ 886493 w 7283450"/>
              <a:gd name="connsiteY3990" fmla="*/ 4804161 h 6857979"/>
              <a:gd name="connsiteX3991" fmla="*/ 882542 w 7283450"/>
              <a:gd name="connsiteY3991" fmla="*/ 4806948 h 6857979"/>
              <a:gd name="connsiteX3992" fmla="*/ 880567 w 7283450"/>
              <a:gd name="connsiteY3992" fmla="*/ 4808938 h 6857979"/>
              <a:gd name="connsiteX3993" fmla="*/ 879382 w 7283450"/>
              <a:gd name="connsiteY3993" fmla="*/ 4811327 h 6857979"/>
              <a:gd name="connsiteX3994" fmla="*/ 878196 w 7283450"/>
              <a:gd name="connsiteY3994" fmla="*/ 4814114 h 6857979"/>
              <a:gd name="connsiteX3995" fmla="*/ 877801 w 7283450"/>
              <a:gd name="connsiteY3995" fmla="*/ 4816901 h 6857979"/>
              <a:gd name="connsiteX3996" fmla="*/ 878196 w 7283450"/>
              <a:gd name="connsiteY3996" fmla="*/ 4820883 h 6857979"/>
              <a:gd name="connsiteX3997" fmla="*/ 878986 w 7283450"/>
              <a:gd name="connsiteY3997" fmla="*/ 4825262 h 6857979"/>
              <a:gd name="connsiteX3998" fmla="*/ 877011 w 7283450"/>
              <a:gd name="connsiteY3998" fmla="*/ 4823670 h 6857979"/>
              <a:gd name="connsiteX3999" fmla="*/ 874641 w 7283450"/>
              <a:gd name="connsiteY3999" fmla="*/ 4822475 h 6857979"/>
              <a:gd name="connsiteX4000" fmla="*/ 873060 w 7283450"/>
              <a:gd name="connsiteY4000" fmla="*/ 4822077 h 6857979"/>
              <a:gd name="connsiteX4001" fmla="*/ 871480 w 7283450"/>
              <a:gd name="connsiteY4001" fmla="*/ 4822077 h 6857979"/>
              <a:gd name="connsiteX4002" fmla="*/ 869900 w 7283450"/>
              <a:gd name="connsiteY4002" fmla="*/ 4822475 h 6857979"/>
              <a:gd name="connsiteX4003" fmla="*/ 868714 w 7283450"/>
              <a:gd name="connsiteY4003" fmla="*/ 4822874 h 6857979"/>
              <a:gd name="connsiteX4004" fmla="*/ 867134 w 7283450"/>
              <a:gd name="connsiteY4004" fmla="*/ 4824068 h 6857979"/>
              <a:gd name="connsiteX4005" fmla="*/ 866344 w 7283450"/>
              <a:gd name="connsiteY4005" fmla="*/ 4825262 h 6857979"/>
              <a:gd name="connsiteX4006" fmla="*/ 865554 w 7283450"/>
              <a:gd name="connsiteY4006" fmla="*/ 4827253 h 6857979"/>
              <a:gd name="connsiteX4007" fmla="*/ 865159 w 7283450"/>
              <a:gd name="connsiteY4007" fmla="*/ 4829244 h 6857979"/>
              <a:gd name="connsiteX4008" fmla="*/ 864764 w 7283450"/>
              <a:gd name="connsiteY4008" fmla="*/ 4833225 h 6857979"/>
              <a:gd name="connsiteX4009" fmla="*/ 865159 w 7283450"/>
              <a:gd name="connsiteY4009" fmla="*/ 4837605 h 6857979"/>
              <a:gd name="connsiteX4010" fmla="*/ 865554 w 7283450"/>
              <a:gd name="connsiteY4010" fmla="*/ 4839994 h 6857979"/>
              <a:gd name="connsiteX4011" fmla="*/ 866344 w 7283450"/>
              <a:gd name="connsiteY4011" fmla="*/ 4841984 h 6857979"/>
              <a:gd name="connsiteX4012" fmla="*/ 868320 w 7283450"/>
              <a:gd name="connsiteY4012" fmla="*/ 4840392 h 6857979"/>
              <a:gd name="connsiteX4013" fmla="*/ 868714 w 7283450"/>
              <a:gd name="connsiteY4013" fmla="*/ 4840392 h 6857979"/>
              <a:gd name="connsiteX4014" fmla="*/ 868320 w 7283450"/>
              <a:gd name="connsiteY4014" fmla="*/ 4841188 h 6857979"/>
              <a:gd name="connsiteX4015" fmla="*/ 867134 w 7283450"/>
              <a:gd name="connsiteY4015" fmla="*/ 4842383 h 6857979"/>
              <a:gd name="connsiteX4016" fmla="*/ 865159 w 7283450"/>
              <a:gd name="connsiteY4016" fmla="*/ 4843975 h 6857979"/>
              <a:gd name="connsiteX4017" fmla="*/ 863183 w 7283450"/>
              <a:gd name="connsiteY4017" fmla="*/ 4844771 h 6857979"/>
              <a:gd name="connsiteX4018" fmla="*/ 861998 w 7283450"/>
              <a:gd name="connsiteY4018" fmla="*/ 4844771 h 6857979"/>
              <a:gd name="connsiteX4019" fmla="*/ 860418 w 7283450"/>
              <a:gd name="connsiteY4019" fmla="*/ 4844373 h 6857979"/>
              <a:gd name="connsiteX4020" fmla="*/ 858442 w 7283450"/>
              <a:gd name="connsiteY4020" fmla="*/ 4843179 h 6857979"/>
              <a:gd name="connsiteX4021" fmla="*/ 857257 w 7283450"/>
              <a:gd name="connsiteY4021" fmla="*/ 4841984 h 6857979"/>
              <a:gd name="connsiteX4022" fmla="*/ 855677 w 7283450"/>
              <a:gd name="connsiteY4022" fmla="*/ 4845568 h 6857979"/>
              <a:gd name="connsiteX4023" fmla="*/ 854492 w 7283450"/>
              <a:gd name="connsiteY4023" fmla="*/ 4849947 h 6857979"/>
              <a:gd name="connsiteX4024" fmla="*/ 851726 w 7283450"/>
              <a:gd name="connsiteY4024" fmla="*/ 4860299 h 6857979"/>
              <a:gd name="connsiteX4025" fmla="*/ 850541 w 7283450"/>
              <a:gd name="connsiteY4025" fmla="*/ 4865475 h 6857979"/>
              <a:gd name="connsiteX4026" fmla="*/ 850146 w 7283450"/>
              <a:gd name="connsiteY4026" fmla="*/ 4870253 h 6857979"/>
              <a:gd name="connsiteX4027" fmla="*/ 850146 w 7283450"/>
              <a:gd name="connsiteY4027" fmla="*/ 4873438 h 6857979"/>
              <a:gd name="connsiteX4028" fmla="*/ 850541 w 7283450"/>
              <a:gd name="connsiteY4028" fmla="*/ 4874632 h 6857979"/>
              <a:gd name="connsiteX4029" fmla="*/ 851331 w 7283450"/>
              <a:gd name="connsiteY4029" fmla="*/ 4875428 h 6857979"/>
              <a:gd name="connsiteX4030" fmla="*/ 850146 w 7283450"/>
              <a:gd name="connsiteY4030" fmla="*/ 4877021 h 6857979"/>
              <a:gd name="connsiteX4031" fmla="*/ 849751 w 7283450"/>
              <a:gd name="connsiteY4031" fmla="*/ 4877419 h 6857979"/>
              <a:gd name="connsiteX4032" fmla="*/ 849355 w 7283450"/>
              <a:gd name="connsiteY4032" fmla="*/ 4877419 h 6857979"/>
              <a:gd name="connsiteX4033" fmla="*/ 848566 w 7283450"/>
              <a:gd name="connsiteY4033" fmla="*/ 4877021 h 6857979"/>
              <a:gd name="connsiteX4034" fmla="*/ 846985 w 7283450"/>
              <a:gd name="connsiteY4034" fmla="*/ 4875827 h 6857979"/>
              <a:gd name="connsiteX4035" fmla="*/ 845800 w 7283450"/>
              <a:gd name="connsiteY4035" fmla="*/ 4875428 h 6857979"/>
              <a:gd name="connsiteX4036" fmla="*/ 845010 w 7283450"/>
              <a:gd name="connsiteY4036" fmla="*/ 4875428 h 6857979"/>
              <a:gd name="connsiteX4037" fmla="*/ 841849 w 7283450"/>
              <a:gd name="connsiteY4037" fmla="*/ 4876623 h 6857979"/>
              <a:gd name="connsiteX4038" fmla="*/ 840664 w 7283450"/>
              <a:gd name="connsiteY4038" fmla="*/ 4878216 h 6857979"/>
              <a:gd name="connsiteX4039" fmla="*/ 840269 w 7283450"/>
              <a:gd name="connsiteY4039" fmla="*/ 4879410 h 6857979"/>
              <a:gd name="connsiteX4040" fmla="*/ 840664 w 7283450"/>
              <a:gd name="connsiteY4040" fmla="*/ 4880604 h 6857979"/>
              <a:gd name="connsiteX4041" fmla="*/ 841849 w 7283450"/>
              <a:gd name="connsiteY4041" fmla="*/ 4882993 h 6857979"/>
              <a:gd name="connsiteX4042" fmla="*/ 842244 w 7283450"/>
              <a:gd name="connsiteY4042" fmla="*/ 4884188 h 6857979"/>
              <a:gd name="connsiteX4043" fmla="*/ 841849 w 7283450"/>
              <a:gd name="connsiteY4043" fmla="*/ 4884984 h 6857979"/>
              <a:gd name="connsiteX4044" fmla="*/ 841454 w 7283450"/>
              <a:gd name="connsiteY4044" fmla="*/ 4885382 h 6857979"/>
              <a:gd name="connsiteX4045" fmla="*/ 839874 w 7283450"/>
              <a:gd name="connsiteY4045" fmla="*/ 4887373 h 6857979"/>
              <a:gd name="connsiteX4046" fmla="*/ 838688 w 7283450"/>
              <a:gd name="connsiteY4046" fmla="*/ 4888169 h 6857979"/>
              <a:gd name="connsiteX4047" fmla="*/ 837898 w 7283450"/>
              <a:gd name="connsiteY4047" fmla="*/ 4888169 h 6857979"/>
              <a:gd name="connsiteX4048" fmla="*/ 837108 w 7283450"/>
              <a:gd name="connsiteY4048" fmla="*/ 4888169 h 6857979"/>
              <a:gd name="connsiteX4049" fmla="*/ 835133 w 7283450"/>
              <a:gd name="connsiteY4049" fmla="*/ 4888169 h 6857979"/>
              <a:gd name="connsiteX4050" fmla="*/ 833552 w 7283450"/>
              <a:gd name="connsiteY4050" fmla="*/ 4888169 h 6857979"/>
              <a:gd name="connsiteX4051" fmla="*/ 831972 w 7283450"/>
              <a:gd name="connsiteY4051" fmla="*/ 4888965 h 6857979"/>
              <a:gd name="connsiteX4052" fmla="*/ 830787 w 7283450"/>
              <a:gd name="connsiteY4052" fmla="*/ 4890160 h 6857979"/>
              <a:gd name="connsiteX4053" fmla="*/ 829602 w 7283450"/>
              <a:gd name="connsiteY4053" fmla="*/ 4891354 h 6857979"/>
              <a:gd name="connsiteX4054" fmla="*/ 827626 w 7283450"/>
              <a:gd name="connsiteY4054" fmla="*/ 4894539 h 6857979"/>
              <a:gd name="connsiteX4055" fmla="*/ 825256 w 7283450"/>
              <a:gd name="connsiteY4055" fmla="*/ 4898919 h 6857979"/>
              <a:gd name="connsiteX4056" fmla="*/ 823280 w 7283450"/>
              <a:gd name="connsiteY4056" fmla="*/ 4903299 h 6857979"/>
              <a:gd name="connsiteX4057" fmla="*/ 820910 w 7283450"/>
              <a:gd name="connsiteY4057" fmla="*/ 4908076 h 6857979"/>
              <a:gd name="connsiteX4058" fmla="*/ 818539 w 7283450"/>
              <a:gd name="connsiteY4058" fmla="*/ 4913252 h 6857979"/>
              <a:gd name="connsiteX4059" fmla="*/ 814589 w 7283450"/>
              <a:gd name="connsiteY4059" fmla="*/ 4918030 h 6857979"/>
              <a:gd name="connsiteX4060" fmla="*/ 812613 w 7283450"/>
              <a:gd name="connsiteY4060" fmla="*/ 4920021 h 6857979"/>
              <a:gd name="connsiteX4061" fmla="*/ 810638 w 7283450"/>
              <a:gd name="connsiteY4061" fmla="*/ 4922808 h 6857979"/>
              <a:gd name="connsiteX4062" fmla="*/ 810638 w 7283450"/>
              <a:gd name="connsiteY4062" fmla="*/ 4919622 h 6857979"/>
              <a:gd name="connsiteX4063" fmla="*/ 811033 w 7283450"/>
              <a:gd name="connsiteY4063" fmla="*/ 4917632 h 6857979"/>
              <a:gd name="connsiteX4064" fmla="*/ 812218 w 7283450"/>
              <a:gd name="connsiteY4064" fmla="*/ 4915243 h 6857979"/>
              <a:gd name="connsiteX4065" fmla="*/ 812613 w 7283450"/>
              <a:gd name="connsiteY4065" fmla="*/ 4914048 h 6857979"/>
              <a:gd name="connsiteX4066" fmla="*/ 812613 w 7283450"/>
              <a:gd name="connsiteY4066" fmla="*/ 4912854 h 6857979"/>
              <a:gd name="connsiteX4067" fmla="*/ 811823 w 7283450"/>
              <a:gd name="connsiteY4067" fmla="*/ 4911261 h 6857979"/>
              <a:gd name="connsiteX4068" fmla="*/ 810638 w 7283450"/>
              <a:gd name="connsiteY4068" fmla="*/ 4909271 h 6857979"/>
              <a:gd name="connsiteX4069" fmla="*/ 809057 w 7283450"/>
              <a:gd name="connsiteY4069" fmla="*/ 4914048 h 6857979"/>
              <a:gd name="connsiteX4070" fmla="*/ 807477 w 7283450"/>
              <a:gd name="connsiteY4070" fmla="*/ 4917234 h 6857979"/>
              <a:gd name="connsiteX4071" fmla="*/ 805897 w 7283450"/>
              <a:gd name="connsiteY4071" fmla="*/ 4919224 h 6857979"/>
              <a:gd name="connsiteX4072" fmla="*/ 803921 w 7283450"/>
              <a:gd name="connsiteY4072" fmla="*/ 4920419 h 6857979"/>
              <a:gd name="connsiteX4073" fmla="*/ 798390 w 7283450"/>
              <a:gd name="connsiteY4073" fmla="*/ 4922409 h 6857979"/>
              <a:gd name="connsiteX4074" fmla="*/ 795230 w 7283450"/>
              <a:gd name="connsiteY4074" fmla="*/ 4923604 h 6857979"/>
              <a:gd name="connsiteX4075" fmla="*/ 791674 w 7283450"/>
              <a:gd name="connsiteY4075" fmla="*/ 4925993 h 6857979"/>
              <a:gd name="connsiteX4076" fmla="*/ 789303 w 7283450"/>
              <a:gd name="connsiteY4076" fmla="*/ 4923604 h 6857979"/>
              <a:gd name="connsiteX4077" fmla="*/ 786933 w 7283450"/>
              <a:gd name="connsiteY4077" fmla="*/ 4920419 h 6857979"/>
              <a:gd name="connsiteX4078" fmla="*/ 781797 w 7283450"/>
              <a:gd name="connsiteY4078" fmla="*/ 4913650 h 6857979"/>
              <a:gd name="connsiteX4079" fmla="*/ 779427 w 7283450"/>
              <a:gd name="connsiteY4079" fmla="*/ 4910465 h 6857979"/>
              <a:gd name="connsiteX4080" fmla="*/ 777451 w 7283450"/>
              <a:gd name="connsiteY4080" fmla="*/ 4908474 h 6857979"/>
              <a:gd name="connsiteX4081" fmla="*/ 776266 w 7283450"/>
              <a:gd name="connsiteY4081" fmla="*/ 4908076 h 6857979"/>
              <a:gd name="connsiteX4082" fmla="*/ 775081 w 7283450"/>
              <a:gd name="connsiteY4082" fmla="*/ 4908076 h 6857979"/>
              <a:gd name="connsiteX4083" fmla="*/ 773896 w 7283450"/>
              <a:gd name="connsiteY4083" fmla="*/ 4908076 h 6857979"/>
              <a:gd name="connsiteX4084" fmla="*/ 772710 w 7283450"/>
              <a:gd name="connsiteY4084" fmla="*/ 4909271 h 6857979"/>
              <a:gd name="connsiteX4085" fmla="*/ 771920 w 7283450"/>
              <a:gd name="connsiteY4085" fmla="*/ 4910067 h 6857979"/>
              <a:gd name="connsiteX4086" fmla="*/ 771525 w 7283450"/>
              <a:gd name="connsiteY4086" fmla="*/ 4910067 h 6857979"/>
              <a:gd name="connsiteX4087" fmla="*/ 771525 w 7283450"/>
              <a:gd name="connsiteY4087" fmla="*/ 4908873 h 6857979"/>
              <a:gd name="connsiteX4088" fmla="*/ 771525 w 7283450"/>
              <a:gd name="connsiteY4088" fmla="*/ 4907280 h 6857979"/>
              <a:gd name="connsiteX4089" fmla="*/ 773500 w 7283450"/>
              <a:gd name="connsiteY4089" fmla="*/ 4893743 h 6857979"/>
              <a:gd name="connsiteX4090" fmla="*/ 775476 w 7283450"/>
              <a:gd name="connsiteY4090" fmla="*/ 4885780 h 6857979"/>
              <a:gd name="connsiteX4091" fmla="*/ 776266 w 7283450"/>
              <a:gd name="connsiteY4091" fmla="*/ 4877419 h 6857979"/>
              <a:gd name="connsiteX4092" fmla="*/ 776661 w 7283450"/>
              <a:gd name="connsiteY4092" fmla="*/ 4870651 h 6857979"/>
              <a:gd name="connsiteX4093" fmla="*/ 776661 w 7283450"/>
              <a:gd name="connsiteY4093" fmla="*/ 4867466 h 6857979"/>
              <a:gd name="connsiteX4094" fmla="*/ 776266 w 7283450"/>
              <a:gd name="connsiteY4094" fmla="*/ 4865475 h 6857979"/>
              <a:gd name="connsiteX4095" fmla="*/ 779427 w 7283450"/>
              <a:gd name="connsiteY4095" fmla="*/ 4866271 h 6857979"/>
              <a:gd name="connsiteX4096" fmla="*/ 782192 w 7283450"/>
              <a:gd name="connsiteY4096" fmla="*/ 4866669 h 6857979"/>
              <a:gd name="connsiteX4097" fmla="*/ 784562 w 7283450"/>
              <a:gd name="connsiteY4097" fmla="*/ 4866669 h 6857979"/>
              <a:gd name="connsiteX4098" fmla="*/ 786538 w 7283450"/>
              <a:gd name="connsiteY4098" fmla="*/ 4865873 h 6857979"/>
              <a:gd name="connsiteX4099" fmla="*/ 788118 w 7283450"/>
              <a:gd name="connsiteY4099" fmla="*/ 4865077 h 6857979"/>
              <a:gd name="connsiteX4100" fmla="*/ 789303 w 7283450"/>
              <a:gd name="connsiteY4100" fmla="*/ 4863882 h 6857979"/>
              <a:gd name="connsiteX4101" fmla="*/ 790489 w 7283450"/>
              <a:gd name="connsiteY4101" fmla="*/ 4862290 h 6857979"/>
              <a:gd name="connsiteX4102" fmla="*/ 791674 w 7283450"/>
              <a:gd name="connsiteY4102" fmla="*/ 4859901 h 6857979"/>
              <a:gd name="connsiteX4103" fmla="*/ 792859 w 7283450"/>
              <a:gd name="connsiteY4103" fmla="*/ 4856318 h 6857979"/>
              <a:gd name="connsiteX4104" fmla="*/ 794044 w 7283450"/>
              <a:gd name="connsiteY4104" fmla="*/ 4851938 h 6857979"/>
              <a:gd name="connsiteX4105" fmla="*/ 795625 w 7283450"/>
              <a:gd name="connsiteY4105" fmla="*/ 4848355 h 6857979"/>
              <a:gd name="connsiteX4106" fmla="*/ 796415 w 7283450"/>
              <a:gd name="connsiteY4106" fmla="*/ 4846762 h 6857979"/>
              <a:gd name="connsiteX4107" fmla="*/ 797600 w 7283450"/>
              <a:gd name="connsiteY4107" fmla="*/ 4845568 h 6857979"/>
              <a:gd name="connsiteX4108" fmla="*/ 797205 w 7283450"/>
              <a:gd name="connsiteY4108" fmla="*/ 4845568 h 6857979"/>
              <a:gd name="connsiteX4109" fmla="*/ 796415 w 7283450"/>
              <a:gd name="connsiteY4109" fmla="*/ 4845568 h 6857979"/>
              <a:gd name="connsiteX4110" fmla="*/ 795230 w 7283450"/>
              <a:gd name="connsiteY4110" fmla="*/ 4846364 h 6857979"/>
              <a:gd name="connsiteX4111" fmla="*/ 794835 w 7283450"/>
              <a:gd name="connsiteY4111" fmla="*/ 4847558 h 6857979"/>
              <a:gd name="connsiteX4112" fmla="*/ 794835 w 7283450"/>
              <a:gd name="connsiteY4112" fmla="*/ 4848753 h 6857979"/>
              <a:gd name="connsiteX4113" fmla="*/ 794440 w 7283450"/>
              <a:gd name="connsiteY4113" fmla="*/ 4845966 h 6857979"/>
              <a:gd name="connsiteX4114" fmla="*/ 794044 w 7283450"/>
              <a:gd name="connsiteY4114" fmla="*/ 4843179 h 6857979"/>
              <a:gd name="connsiteX4115" fmla="*/ 794835 w 7283450"/>
              <a:gd name="connsiteY4115" fmla="*/ 4840790 h 6857979"/>
              <a:gd name="connsiteX4116" fmla="*/ 795625 w 7283450"/>
              <a:gd name="connsiteY4116" fmla="*/ 4838799 h 6857979"/>
              <a:gd name="connsiteX4117" fmla="*/ 796810 w 7283450"/>
              <a:gd name="connsiteY4117" fmla="*/ 4836809 h 6857979"/>
              <a:gd name="connsiteX4118" fmla="*/ 798390 w 7283450"/>
              <a:gd name="connsiteY4118" fmla="*/ 4834818 h 6857979"/>
              <a:gd name="connsiteX4119" fmla="*/ 800761 w 7283450"/>
              <a:gd name="connsiteY4119" fmla="*/ 4832827 h 6857979"/>
              <a:gd name="connsiteX4120" fmla="*/ 802736 w 7283450"/>
              <a:gd name="connsiteY4120" fmla="*/ 4831633 h 6857979"/>
              <a:gd name="connsiteX4121" fmla="*/ 807082 w 7283450"/>
              <a:gd name="connsiteY4121" fmla="*/ 4828846 h 6857979"/>
              <a:gd name="connsiteX4122" fmla="*/ 811823 w 7283450"/>
              <a:gd name="connsiteY4122" fmla="*/ 4826059 h 6857979"/>
              <a:gd name="connsiteX4123" fmla="*/ 816169 w 7283450"/>
              <a:gd name="connsiteY4123" fmla="*/ 4824068 h 6857979"/>
              <a:gd name="connsiteX4124" fmla="*/ 819725 w 7283450"/>
              <a:gd name="connsiteY4124" fmla="*/ 4822077 h 6857979"/>
              <a:gd name="connsiteX4125" fmla="*/ 820910 w 7283450"/>
              <a:gd name="connsiteY4125" fmla="*/ 4821281 h 6857979"/>
              <a:gd name="connsiteX4126" fmla="*/ 821700 w 7283450"/>
              <a:gd name="connsiteY4126" fmla="*/ 4820485 h 6857979"/>
              <a:gd name="connsiteX4127" fmla="*/ 821700 w 7283450"/>
              <a:gd name="connsiteY4127" fmla="*/ 4819688 h 6857979"/>
              <a:gd name="connsiteX4128" fmla="*/ 821305 w 7283450"/>
              <a:gd name="connsiteY4128" fmla="*/ 4818494 h 6857979"/>
              <a:gd name="connsiteX4129" fmla="*/ 820120 w 7283450"/>
              <a:gd name="connsiteY4129" fmla="*/ 4817300 h 6857979"/>
              <a:gd name="connsiteX4130" fmla="*/ 819329 w 7283450"/>
              <a:gd name="connsiteY4130" fmla="*/ 4816503 h 6857979"/>
              <a:gd name="connsiteX4131" fmla="*/ 818144 w 7283450"/>
              <a:gd name="connsiteY4131" fmla="*/ 4815707 h 6857979"/>
              <a:gd name="connsiteX4132" fmla="*/ 816564 w 7283450"/>
              <a:gd name="connsiteY4132" fmla="*/ 4815309 h 6857979"/>
              <a:gd name="connsiteX4133" fmla="*/ 816564 w 7283450"/>
              <a:gd name="connsiteY4133" fmla="*/ 4813716 h 6857979"/>
              <a:gd name="connsiteX4134" fmla="*/ 816564 w 7283450"/>
              <a:gd name="connsiteY4134" fmla="*/ 4812920 h 6857979"/>
              <a:gd name="connsiteX4135" fmla="*/ 817749 w 7283450"/>
              <a:gd name="connsiteY4135" fmla="*/ 4811725 h 6857979"/>
              <a:gd name="connsiteX4136" fmla="*/ 818934 w 7283450"/>
              <a:gd name="connsiteY4136" fmla="*/ 4810929 h 6857979"/>
              <a:gd name="connsiteX4137" fmla="*/ 821305 w 7283450"/>
              <a:gd name="connsiteY4137" fmla="*/ 4808938 h 6857979"/>
              <a:gd name="connsiteX4138" fmla="*/ 824465 w 7283450"/>
              <a:gd name="connsiteY4138" fmla="*/ 4808142 h 6857979"/>
              <a:gd name="connsiteX4139" fmla="*/ 828416 w 7283450"/>
              <a:gd name="connsiteY4139" fmla="*/ 4807744 h 6857979"/>
              <a:gd name="connsiteX4140" fmla="*/ 831577 w 7283450"/>
              <a:gd name="connsiteY4140" fmla="*/ 4808142 h 6857979"/>
              <a:gd name="connsiteX4141" fmla="*/ 832762 w 7283450"/>
              <a:gd name="connsiteY4141" fmla="*/ 4808938 h 6857979"/>
              <a:gd name="connsiteX4142" fmla="*/ 834342 w 7283450"/>
              <a:gd name="connsiteY4142" fmla="*/ 4810133 h 6857979"/>
              <a:gd name="connsiteX4143" fmla="*/ 835133 w 7283450"/>
              <a:gd name="connsiteY4143" fmla="*/ 4810929 h 6857979"/>
              <a:gd name="connsiteX4144" fmla="*/ 835528 w 7283450"/>
              <a:gd name="connsiteY4144" fmla="*/ 4812124 h 6857979"/>
              <a:gd name="connsiteX4145" fmla="*/ 837108 w 7283450"/>
              <a:gd name="connsiteY4145" fmla="*/ 4812124 h 6857979"/>
              <a:gd name="connsiteX4146" fmla="*/ 837898 w 7283450"/>
              <a:gd name="connsiteY4146" fmla="*/ 4811725 h 6857979"/>
              <a:gd name="connsiteX4147" fmla="*/ 838293 w 7283450"/>
              <a:gd name="connsiteY4147" fmla="*/ 4811725 h 6857979"/>
              <a:gd name="connsiteX4148" fmla="*/ 838293 w 7283450"/>
              <a:gd name="connsiteY4148" fmla="*/ 4810929 h 6857979"/>
              <a:gd name="connsiteX4149" fmla="*/ 837898 w 7283450"/>
              <a:gd name="connsiteY4149" fmla="*/ 4808938 h 6857979"/>
              <a:gd name="connsiteX4150" fmla="*/ 836713 w 7283450"/>
              <a:gd name="connsiteY4150" fmla="*/ 4807346 h 6857979"/>
              <a:gd name="connsiteX4151" fmla="*/ 835528 w 7283450"/>
              <a:gd name="connsiteY4151" fmla="*/ 4805355 h 6857979"/>
              <a:gd name="connsiteX4152" fmla="*/ 835133 w 7283450"/>
              <a:gd name="connsiteY4152" fmla="*/ 4804559 h 6857979"/>
              <a:gd name="connsiteX4153" fmla="*/ 834738 w 7283450"/>
              <a:gd name="connsiteY4153" fmla="*/ 4803763 h 6857979"/>
              <a:gd name="connsiteX4154" fmla="*/ 835133 w 7283450"/>
              <a:gd name="connsiteY4154" fmla="*/ 4802966 h 6857979"/>
              <a:gd name="connsiteX4155" fmla="*/ 835528 w 7283450"/>
              <a:gd name="connsiteY4155" fmla="*/ 4802568 h 6857979"/>
              <a:gd name="connsiteX4156" fmla="*/ 836713 w 7283450"/>
              <a:gd name="connsiteY4156" fmla="*/ 4802170 h 6857979"/>
              <a:gd name="connsiteX4157" fmla="*/ 838293 w 7283450"/>
              <a:gd name="connsiteY4157" fmla="*/ 4802170 h 6857979"/>
              <a:gd name="connsiteX4158" fmla="*/ 837898 w 7283450"/>
              <a:gd name="connsiteY4158" fmla="*/ 4800179 h 6857979"/>
              <a:gd name="connsiteX4159" fmla="*/ 837503 w 7283450"/>
              <a:gd name="connsiteY4159" fmla="*/ 4799383 h 6857979"/>
              <a:gd name="connsiteX4160" fmla="*/ 836713 w 7283450"/>
              <a:gd name="connsiteY4160" fmla="*/ 4799383 h 6857979"/>
              <a:gd name="connsiteX4161" fmla="*/ 836318 w 7283450"/>
              <a:gd name="connsiteY4161" fmla="*/ 4799383 h 6857979"/>
              <a:gd name="connsiteX4162" fmla="*/ 834738 w 7283450"/>
              <a:gd name="connsiteY4162" fmla="*/ 4800179 h 6857979"/>
              <a:gd name="connsiteX4163" fmla="*/ 833157 w 7283450"/>
              <a:gd name="connsiteY4163" fmla="*/ 4802568 h 6857979"/>
              <a:gd name="connsiteX4164" fmla="*/ 831577 w 7283450"/>
              <a:gd name="connsiteY4164" fmla="*/ 4804161 h 6857979"/>
              <a:gd name="connsiteX4165" fmla="*/ 830787 w 7283450"/>
              <a:gd name="connsiteY4165" fmla="*/ 4804559 h 6857979"/>
              <a:gd name="connsiteX4166" fmla="*/ 829997 w 7283450"/>
              <a:gd name="connsiteY4166" fmla="*/ 4804957 h 6857979"/>
              <a:gd name="connsiteX4167" fmla="*/ 828811 w 7283450"/>
              <a:gd name="connsiteY4167" fmla="*/ 4804957 h 6857979"/>
              <a:gd name="connsiteX4168" fmla="*/ 828021 w 7283450"/>
              <a:gd name="connsiteY4168" fmla="*/ 4804559 h 6857979"/>
              <a:gd name="connsiteX4169" fmla="*/ 827231 w 7283450"/>
              <a:gd name="connsiteY4169" fmla="*/ 4803364 h 6857979"/>
              <a:gd name="connsiteX4170" fmla="*/ 826046 w 7283450"/>
              <a:gd name="connsiteY4170" fmla="*/ 4802170 h 6857979"/>
              <a:gd name="connsiteX4171" fmla="*/ 830787 w 7283450"/>
              <a:gd name="connsiteY4171" fmla="*/ 4797790 h 6857979"/>
              <a:gd name="connsiteX4172" fmla="*/ 835528 w 7283450"/>
              <a:gd name="connsiteY4172" fmla="*/ 4794207 h 6857979"/>
              <a:gd name="connsiteX4173" fmla="*/ 843429 w 7283450"/>
              <a:gd name="connsiteY4173" fmla="*/ 4786642 h 6857979"/>
              <a:gd name="connsiteX4174" fmla="*/ 847380 w 7283450"/>
              <a:gd name="connsiteY4174" fmla="*/ 4783059 h 6857979"/>
              <a:gd name="connsiteX4175" fmla="*/ 852911 w 7283450"/>
              <a:gd name="connsiteY4175" fmla="*/ 4780272 h 6857979"/>
              <a:gd name="connsiteX4176" fmla="*/ 858838 w 7283450"/>
              <a:gd name="connsiteY4176" fmla="*/ 4777485 h 6857979"/>
              <a:gd name="connsiteX4177" fmla="*/ 866344 w 7283450"/>
              <a:gd name="connsiteY4177" fmla="*/ 4774698 h 6857979"/>
              <a:gd name="connsiteX4178" fmla="*/ 867529 w 7283450"/>
              <a:gd name="connsiteY4178" fmla="*/ 4774698 h 6857979"/>
              <a:gd name="connsiteX4179" fmla="*/ 868320 w 7283450"/>
              <a:gd name="connsiteY4179" fmla="*/ 4774300 h 6857979"/>
              <a:gd name="connsiteX4180" fmla="*/ 868714 w 7283450"/>
              <a:gd name="connsiteY4180" fmla="*/ 4773902 h 6857979"/>
              <a:gd name="connsiteX4181" fmla="*/ 869110 w 7283450"/>
              <a:gd name="connsiteY4181" fmla="*/ 4773106 h 6857979"/>
              <a:gd name="connsiteX4182" fmla="*/ 868714 w 7283450"/>
              <a:gd name="connsiteY4182" fmla="*/ 4771513 h 6857979"/>
              <a:gd name="connsiteX4183" fmla="*/ 867529 w 7283450"/>
              <a:gd name="connsiteY4183" fmla="*/ 4769522 h 6857979"/>
              <a:gd name="connsiteX4184" fmla="*/ 867134 w 7283450"/>
              <a:gd name="connsiteY4184" fmla="*/ 4767930 h 6857979"/>
              <a:gd name="connsiteX4185" fmla="*/ 866739 w 7283450"/>
              <a:gd name="connsiteY4185" fmla="*/ 4765143 h 6857979"/>
              <a:gd name="connsiteX4186" fmla="*/ 867134 w 7283450"/>
              <a:gd name="connsiteY4186" fmla="*/ 4764346 h 6857979"/>
              <a:gd name="connsiteX4187" fmla="*/ 867529 w 7283450"/>
              <a:gd name="connsiteY4187" fmla="*/ 4763550 h 6857979"/>
              <a:gd name="connsiteX4188" fmla="*/ 868714 w 7283450"/>
              <a:gd name="connsiteY4188" fmla="*/ 4762356 h 6857979"/>
              <a:gd name="connsiteX4189" fmla="*/ 869900 w 7283450"/>
              <a:gd name="connsiteY4189" fmla="*/ 4761559 h 6857979"/>
              <a:gd name="connsiteX4190" fmla="*/ 872665 w 7283450"/>
              <a:gd name="connsiteY4190" fmla="*/ 4763152 h 6857979"/>
              <a:gd name="connsiteX4191" fmla="*/ 874641 w 7283450"/>
              <a:gd name="connsiteY4191" fmla="*/ 4763948 h 6857979"/>
              <a:gd name="connsiteX4192" fmla="*/ 876221 w 7283450"/>
              <a:gd name="connsiteY4192" fmla="*/ 4764346 h 6857979"/>
              <a:gd name="connsiteX4193" fmla="*/ 877801 w 7283450"/>
              <a:gd name="connsiteY4193" fmla="*/ 4764346 h 6857979"/>
              <a:gd name="connsiteX4194" fmla="*/ 878986 w 7283450"/>
              <a:gd name="connsiteY4194" fmla="*/ 4763948 h 6857979"/>
              <a:gd name="connsiteX4195" fmla="*/ 879777 w 7283450"/>
              <a:gd name="connsiteY4195" fmla="*/ 4763152 h 6857979"/>
              <a:gd name="connsiteX4196" fmla="*/ 880962 w 7283450"/>
              <a:gd name="connsiteY4196" fmla="*/ 4761559 h 6857979"/>
              <a:gd name="connsiteX4197" fmla="*/ 882147 w 7283450"/>
              <a:gd name="connsiteY4197" fmla="*/ 4759967 h 6857979"/>
              <a:gd name="connsiteX4198" fmla="*/ 882937 w 7283450"/>
              <a:gd name="connsiteY4198" fmla="*/ 4759171 h 6857979"/>
              <a:gd name="connsiteX4199" fmla="*/ 883727 w 7283450"/>
              <a:gd name="connsiteY4199" fmla="*/ 4758772 h 6857979"/>
              <a:gd name="connsiteX4200" fmla="*/ 885308 w 7283450"/>
              <a:gd name="connsiteY4200" fmla="*/ 4758772 h 6857979"/>
              <a:gd name="connsiteX4201" fmla="*/ 886888 w 7283450"/>
              <a:gd name="connsiteY4201" fmla="*/ 4759171 h 6857979"/>
              <a:gd name="connsiteX4202" fmla="*/ 888864 w 7283450"/>
              <a:gd name="connsiteY4202" fmla="*/ 4759967 h 6857979"/>
              <a:gd name="connsiteX4203" fmla="*/ 891629 w 7283450"/>
              <a:gd name="connsiteY4203" fmla="*/ 4761559 h 6857979"/>
              <a:gd name="connsiteX4204" fmla="*/ 893209 w 7283450"/>
              <a:gd name="connsiteY4204" fmla="*/ 4760763 h 6857979"/>
              <a:gd name="connsiteX4205" fmla="*/ 894790 w 7283450"/>
              <a:gd name="connsiteY4205" fmla="*/ 4759967 h 6857979"/>
              <a:gd name="connsiteX4206" fmla="*/ 895975 w 7283450"/>
              <a:gd name="connsiteY4206" fmla="*/ 4758772 h 6857979"/>
              <a:gd name="connsiteX4207" fmla="*/ 896765 w 7283450"/>
              <a:gd name="connsiteY4207" fmla="*/ 4758772 h 6857979"/>
              <a:gd name="connsiteX4208" fmla="*/ 897950 w 7283450"/>
              <a:gd name="connsiteY4208" fmla="*/ 4757976 h 6857979"/>
              <a:gd name="connsiteX4209" fmla="*/ 897555 w 7283450"/>
              <a:gd name="connsiteY4209" fmla="*/ 4757180 h 6857979"/>
              <a:gd name="connsiteX4210" fmla="*/ 897160 w 7283450"/>
              <a:gd name="connsiteY4210" fmla="*/ 4756384 h 6857979"/>
              <a:gd name="connsiteX4211" fmla="*/ 896765 w 7283450"/>
              <a:gd name="connsiteY4211" fmla="*/ 4755985 h 6857979"/>
              <a:gd name="connsiteX4212" fmla="*/ 896370 w 7283450"/>
              <a:gd name="connsiteY4212" fmla="*/ 4755985 h 6857979"/>
              <a:gd name="connsiteX4213" fmla="*/ 894790 w 7283450"/>
              <a:gd name="connsiteY4213" fmla="*/ 4755985 h 6857979"/>
              <a:gd name="connsiteX4214" fmla="*/ 892814 w 7283450"/>
              <a:gd name="connsiteY4214" fmla="*/ 4756782 h 6857979"/>
              <a:gd name="connsiteX4215" fmla="*/ 890839 w 7283450"/>
              <a:gd name="connsiteY4215" fmla="*/ 4757578 h 6857979"/>
              <a:gd name="connsiteX4216" fmla="*/ 888864 w 7283450"/>
              <a:gd name="connsiteY4216" fmla="*/ 4757578 h 6857979"/>
              <a:gd name="connsiteX4217" fmla="*/ 888073 w 7283450"/>
              <a:gd name="connsiteY4217" fmla="*/ 4757578 h 6857979"/>
              <a:gd name="connsiteX4218" fmla="*/ 887283 w 7283450"/>
              <a:gd name="connsiteY4218" fmla="*/ 4757180 h 6857979"/>
              <a:gd name="connsiteX4219" fmla="*/ 886493 w 7283450"/>
              <a:gd name="connsiteY4219" fmla="*/ 4755985 h 6857979"/>
              <a:gd name="connsiteX4220" fmla="*/ 885703 w 7283450"/>
              <a:gd name="connsiteY4220" fmla="*/ 4754791 h 6857979"/>
              <a:gd name="connsiteX4221" fmla="*/ 888073 w 7283450"/>
              <a:gd name="connsiteY4221" fmla="*/ 4752402 h 6857979"/>
              <a:gd name="connsiteX4222" fmla="*/ 889654 w 7283450"/>
              <a:gd name="connsiteY4222" fmla="*/ 4750809 h 6857979"/>
              <a:gd name="connsiteX4223" fmla="*/ 890839 w 7283450"/>
              <a:gd name="connsiteY4223" fmla="*/ 4748421 h 6857979"/>
              <a:gd name="connsiteX4224" fmla="*/ 891629 w 7283450"/>
              <a:gd name="connsiteY4224" fmla="*/ 4746828 h 6857979"/>
              <a:gd name="connsiteX4225" fmla="*/ 891629 w 7283450"/>
              <a:gd name="connsiteY4225" fmla="*/ 4746430 h 6857979"/>
              <a:gd name="connsiteX4226" fmla="*/ 891234 w 7283450"/>
              <a:gd name="connsiteY4226" fmla="*/ 4745634 h 6857979"/>
              <a:gd name="connsiteX4227" fmla="*/ 890444 w 7283450"/>
              <a:gd name="connsiteY4227" fmla="*/ 4745235 h 6857979"/>
              <a:gd name="connsiteX4228" fmla="*/ 889258 w 7283450"/>
              <a:gd name="connsiteY4228" fmla="*/ 4744837 h 6857979"/>
              <a:gd name="connsiteX4229" fmla="*/ 885703 w 7283450"/>
              <a:gd name="connsiteY4229" fmla="*/ 4744837 h 6857979"/>
              <a:gd name="connsiteX4230" fmla="*/ 886493 w 7283450"/>
              <a:gd name="connsiteY4230" fmla="*/ 4744041 h 6857979"/>
              <a:gd name="connsiteX4231" fmla="*/ 887283 w 7283450"/>
              <a:gd name="connsiteY4231" fmla="*/ 4743245 h 6857979"/>
              <a:gd name="connsiteX4232" fmla="*/ 890049 w 7283450"/>
              <a:gd name="connsiteY4232" fmla="*/ 4742847 h 6857979"/>
              <a:gd name="connsiteX4233" fmla="*/ 896370 w 7283450"/>
              <a:gd name="connsiteY4233" fmla="*/ 4742448 h 6857979"/>
              <a:gd name="connsiteX4234" fmla="*/ 899531 w 7283450"/>
              <a:gd name="connsiteY4234" fmla="*/ 4742050 h 6857979"/>
              <a:gd name="connsiteX4235" fmla="*/ 901111 w 7283450"/>
              <a:gd name="connsiteY4235" fmla="*/ 4741652 h 6857979"/>
              <a:gd name="connsiteX4236" fmla="*/ 903087 w 7283450"/>
              <a:gd name="connsiteY4236" fmla="*/ 4740856 h 6857979"/>
              <a:gd name="connsiteX4237" fmla="*/ 904271 w 7283450"/>
              <a:gd name="connsiteY4237" fmla="*/ 4739661 h 6857979"/>
              <a:gd name="connsiteX4238" fmla="*/ 905457 w 7283450"/>
              <a:gd name="connsiteY4238" fmla="*/ 4738467 h 6857979"/>
              <a:gd name="connsiteX4239" fmla="*/ 906247 w 7283450"/>
              <a:gd name="connsiteY4239" fmla="*/ 4736874 h 6857979"/>
              <a:gd name="connsiteX4240" fmla="*/ 907037 w 7283450"/>
              <a:gd name="connsiteY4240" fmla="*/ 4734884 h 6857979"/>
              <a:gd name="connsiteX4241" fmla="*/ 901506 w 7283450"/>
              <a:gd name="connsiteY4241" fmla="*/ 4735282 h 6857979"/>
              <a:gd name="connsiteX4242" fmla="*/ 899926 w 7283450"/>
              <a:gd name="connsiteY4242" fmla="*/ 4734884 h 6857979"/>
              <a:gd name="connsiteX4243" fmla="*/ 899531 w 7283450"/>
              <a:gd name="connsiteY4243" fmla="*/ 4734884 h 6857979"/>
              <a:gd name="connsiteX4244" fmla="*/ 899531 w 7283450"/>
              <a:gd name="connsiteY4244" fmla="*/ 4734486 h 6857979"/>
              <a:gd name="connsiteX4245" fmla="*/ 899926 w 7283450"/>
              <a:gd name="connsiteY4245" fmla="*/ 4732893 h 6857979"/>
              <a:gd name="connsiteX4246" fmla="*/ 901506 w 7283450"/>
              <a:gd name="connsiteY4246" fmla="*/ 4730902 h 6857979"/>
              <a:gd name="connsiteX4247" fmla="*/ 907037 w 7283450"/>
              <a:gd name="connsiteY4247" fmla="*/ 4724930 h 6857979"/>
              <a:gd name="connsiteX4248" fmla="*/ 907827 w 7283450"/>
              <a:gd name="connsiteY4248" fmla="*/ 4724532 h 6857979"/>
              <a:gd name="connsiteX4249" fmla="*/ 908222 w 7283450"/>
              <a:gd name="connsiteY4249" fmla="*/ 4724930 h 6857979"/>
              <a:gd name="connsiteX4250" fmla="*/ 908618 w 7283450"/>
              <a:gd name="connsiteY4250" fmla="*/ 4727319 h 6857979"/>
              <a:gd name="connsiteX4251" fmla="*/ 908222 w 7283450"/>
              <a:gd name="connsiteY4251" fmla="*/ 4729708 h 6857979"/>
              <a:gd name="connsiteX4252" fmla="*/ 907827 w 7283450"/>
              <a:gd name="connsiteY4252" fmla="*/ 4730902 h 6857979"/>
              <a:gd name="connsiteX4253" fmla="*/ 907037 w 7283450"/>
              <a:gd name="connsiteY4253" fmla="*/ 4731300 h 6857979"/>
              <a:gd name="connsiteX4254" fmla="*/ 909408 w 7283450"/>
              <a:gd name="connsiteY4254" fmla="*/ 4730504 h 6857979"/>
              <a:gd name="connsiteX4255" fmla="*/ 911383 w 7283450"/>
              <a:gd name="connsiteY4255" fmla="*/ 4729708 h 6857979"/>
              <a:gd name="connsiteX4256" fmla="*/ 912963 w 7283450"/>
              <a:gd name="connsiteY4256" fmla="*/ 4728513 h 6857979"/>
              <a:gd name="connsiteX4257" fmla="*/ 914544 w 7283450"/>
              <a:gd name="connsiteY4257" fmla="*/ 4726921 h 6857979"/>
              <a:gd name="connsiteX4258" fmla="*/ 915729 w 7283450"/>
              <a:gd name="connsiteY4258" fmla="*/ 4724930 h 6857979"/>
              <a:gd name="connsiteX4259" fmla="*/ 916519 w 7283450"/>
              <a:gd name="connsiteY4259" fmla="*/ 4722939 h 6857979"/>
              <a:gd name="connsiteX4260" fmla="*/ 918100 w 7283450"/>
              <a:gd name="connsiteY4260" fmla="*/ 4718560 h 6857979"/>
              <a:gd name="connsiteX4261" fmla="*/ 920075 w 7283450"/>
              <a:gd name="connsiteY4261" fmla="*/ 4712986 h 6857979"/>
              <a:gd name="connsiteX4262" fmla="*/ 920865 w 7283450"/>
              <a:gd name="connsiteY4262" fmla="*/ 4707412 h 6857979"/>
              <a:gd name="connsiteX4263" fmla="*/ 922840 w 7283450"/>
              <a:gd name="connsiteY4263" fmla="*/ 4694671 h 6857979"/>
              <a:gd name="connsiteX4264" fmla="*/ 924025 w 7283450"/>
              <a:gd name="connsiteY4264" fmla="*/ 4694671 h 6857979"/>
              <a:gd name="connsiteX4265" fmla="*/ 924421 w 7283450"/>
              <a:gd name="connsiteY4265" fmla="*/ 4695468 h 6857979"/>
              <a:gd name="connsiteX4266" fmla="*/ 924816 w 7283450"/>
              <a:gd name="connsiteY4266" fmla="*/ 4695866 h 6857979"/>
              <a:gd name="connsiteX4267" fmla="*/ 924816 w 7283450"/>
              <a:gd name="connsiteY4267" fmla="*/ 4696264 h 6857979"/>
              <a:gd name="connsiteX4268" fmla="*/ 924025 w 7283450"/>
              <a:gd name="connsiteY4268" fmla="*/ 4697458 h 6857979"/>
              <a:gd name="connsiteX4269" fmla="*/ 922840 w 7283450"/>
              <a:gd name="connsiteY4269" fmla="*/ 4697856 h 6857979"/>
              <a:gd name="connsiteX4270" fmla="*/ 923235 w 7283450"/>
              <a:gd name="connsiteY4270" fmla="*/ 4699449 h 6857979"/>
              <a:gd name="connsiteX4271" fmla="*/ 923631 w 7283450"/>
              <a:gd name="connsiteY4271" fmla="*/ 4700245 h 6857979"/>
              <a:gd name="connsiteX4272" fmla="*/ 924025 w 7283450"/>
              <a:gd name="connsiteY4272" fmla="*/ 4700643 h 6857979"/>
              <a:gd name="connsiteX4273" fmla="*/ 924421 w 7283450"/>
              <a:gd name="connsiteY4273" fmla="*/ 4700643 h 6857979"/>
              <a:gd name="connsiteX4274" fmla="*/ 926001 w 7283450"/>
              <a:gd name="connsiteY4274" fmla="*/ 4700245 h 6857979"/>
              <a:gd name="connsiteX4275" fmla="*/ 927976 w 7283450"/>
              <a:gd name="connsiteY4275" fmla="*/ 4699051 h 6857979"/>
              <a:gd name="connsiteX4276" fmla="*/ 931927 w 7283450"/>
              <a:gd name="connsiteY4276" fmla="*/ 4695866 h 6857979"/>
              <a:gd name="connsiteX4277" fmla="*/ 933507 w 7283450"/>
              <a:gd name="connsiteY4277" fmla="*/ 4694671 h 6857979"/>
              <a:gd name="connsiteX4278" fmla="*/ 935088 w 7283450"/>
              <a:gd name="connsiteY4278" fmla="*/ 4694671 h 6857979"/>
              <a:gd name="connsiteX4279" fmla="*/ 931532 w 7283450"/>
              <a:gd name="connsiteY4279" fmla="*/ 4691884 h 6857979"/>
              <a:gd name="connsiteX4280" fmla="*/ 930742 w 7283450"/>
              <a:gd name="connsiteY4280" fmla="*/ 4691088 h 6857979"/>
              <a:gd name="connsiteX4281" fmla="*/ 930347 w 7283450"/>
              <a:gd name="connsiteY4281" fmla="*/ 4690292 h 6857979"/>
              <a:gd name="connsiteX4282" fmla="*/ 930347 w 7283450"/>
              <a:gd name="connsiteY4282" fmla="*/ 4688699 h 6857979"/>
              <a:gd name="connsiteX4283" fmla="*/ 930742 w 7283450"/>
              <a:gd name="connsiteY4283" fmla="*/ 4687903 h 6857979"/>
              <a:gd name="connsiteX4284" fmla="*/ 932322 w 7283450"/>
              <a:gd name="connsiteY4284" fmla="*/ 4686708 h 6857979"/>
              <a:gd name="connsiteX4285" fmla="*/ 937853 w 7283450"/>
              <a:gd name="connsiteY4285" fmla="*/ 4683125 h 6857979"/>
              <a:gd name="connsiteX4286" fmla="*/ 939829 w 7283450"/>
              <a:gd name="connsiteY4286" fmla="*/ 4680736 h 6857979"/>
              <a:gd name="connsiteX4287" fmla="*/ 941014 w 7283450"/>
              <a:gd name="connsiteY4287" fmla="*/ 4679144 h 6857979"/>
              <a:gd name="connsiteX4288" fmla="*/ 941409 w 7283450"/>
              <a:gd name="connsiteY4288" fmla="*/ 4677551 h 6857979"/>
              <a:gd name="connsiteX4289" fmla="*/ 1577291 w 7283450"/>
              <a:gd name="connsiteY4289" fmla="*/ 4659293 h 6857979"/>
              <a:gd name="connsiteX4290" fmla="*/ 1580044 w 7283450"/>
              <a:gd name="connsiteY4290" fmla="*/ 4659293 h 6857979"/>
              <a:gd name="connsiteX4291" fmla="*/ 1583189 w 7283450"/>
              <a:gd name="connsiteY4291" fmla="*/ 4659692 h 6857979"/>
              <a:gd name="connsiteX4292" fmla="*/ 1587122 w 7283450"/>
              <a:gd name="connsiteY4292" fmla="*/ 4660490 h 6857979"/>
              <a:gd name="connsiteX4293" fmla="*/ 1588301 w 7283450"/>
              <a:gd name="connsiteY4293" fmla="*/ 4663683 h 6857979"/>
              <a:gd name="connsiteX4294" fmla="*/ 1588695 w 7283450"/>
              <a:gd name="connsiteY4294" fmla="*/ 4667276 h 6857979"/>
              <a:gd name="connsiteX4295" fmla="*/ 1589088 w 7283450"/>
              <a:gd name="connsiteY4295" fmla="*/ 4670070 h 6857979"/>
              <a:gd name="connsiteX4296" fmla="*/ 1589088 w 7283450"/>
              <a:gd name="connsiteY4296" fmla="*/ 4672864 h 6857979"/>
              <a:gd name="connsiteX4297" fmla="*/ 1588695 w 7283450"/>
              <a:gd name="connsiteY4297" fmla="*/ 4678052 h 6857979"/>
              <a:gd name="connsiteX4298" fmla="*/ 1587515 w 7283450"/>
              <a:gd name="connsiteY4298" fmla="*/ 4683640 h 6857979"/>
              <a:gd name="connsiteX4299" fmla="*/ 1586729 w 7283450"/>
              <a:gd name="connsiteY4299" fmla="*/ 4688430 h 6857979"/>
              <a:gd name="connsiteX4300" fmla="*/ 1585942 w 7283450"/>
              <a:gd name="connsiteY4300" fmla="*/ 4694417 h 6857979"/>
              <a:gd name="connsiteX4301" fmla="*/ 1585942 w 7283450"/>
              <a:gd name="connsiteY4301" fmla="*/ 4697211 h 6857979"/>
              <a:gd name="connsiteX4302" fmla="*/ 1585942 w 7283450"/>
              <a:gd name="connsiteY4302" fmla="*/ 4700804 h 6857979"/>
              <a:gd name="connsiteX4303" fmla="*/ 1586335 w 7283450"/>
              <a:gd name="connsiteY4303" fmla="*/ 4703997 h 6857979"/>
              <a:gd name="connsiteX4304" fmla="*/ 1587122 w 7283450"/>
              <a:gd name="connsiteY4304" fmla="*/ 4707988 h 6857979"/>
              <a:gd name="connsiteX4305" fmla="*/ 1584762 w 7283450"/>
              <a:gd name="connsiteY4305" fmla="*/ 4707589 h 6857979"/>
              <a:gd name="connsiteX4306" fmla="*/ 1583189 w 7283450"/>
              <a:gd name="connsiteY4306" fmla="*/ 4707988 h 6857979"/>
              <a:gd name="connsiteX4307" fmla="*/ 1581616 w 7283450"/>
              <a:gd name="connsiteY4307" fmla="*/ 4708387 h 6857979"/>
              <a:gd name="connsiteX4308" fmla="*/ 1580437 w 7283450"/>
              <a:gd name="connsiteY4308" fmla="*/ 4708786 h 6857979"/>
              <a:gd name="connsiteX4309" fmla="*/ 1579257 w 7283450"/>
              <a:gd name="connsiteY4309" fmla="*/ 4709984 h 6857979"/>
              <a:gd name="connsiteX4310" fmla="*/ 1578471 w 7283450"/>
              <a:gd name="connsiteY4310" fmla="*/ 4710782 h 6857979"/>
              <a:gd name="connsiteX4311" fmla="*/ 1577291 w 7283450"/>
              <a:gd name="connsiteY4311" fmla="*/ 4713576 h 6857979"/>
              <a:gd name="connsiteX4312" fmla="*/ 1576111 w 7283450"/>
              <a:gd name="connsiteY4312" fmla="*/ 4716769 h 6857979"/>
              <a:gd name="connsiteX4313" fmla="*/ 1575325 w 7283450"/>
              <a:gd name="connsiteY4313" fmla="*/ 4719563 h 6857979"/>
              <a:gd name="connsiteX4314" fmla="*/ 1574932 w 7283450"/>
              <a:gd name="connsiteY4314" fmla="*/ 4722357 h 6857979"/>
              <a:gd name="connsiteX4315" fmla="*/ 1574539 w 7283450"/>
              <a:gd name="connsiteY4315" fmla="*/ 4724752 h 6857979"/>
              <a:gd name="connsiteX4316" fmla="*/ 1572179 w 7283450"/>
              <a:gd name="connsiteY4316" fmla="*/ 4731138 h 6857979"/>
              <a:gd name="connsiteX4317" fmla="*/ 1570213 w 7283450"/>
              <a:gd name="connsiteY4317" fmla="*/ 4735928 h 6857979"/>
              <a:gd name="connsiteX4318" fmla="*/ 1568640 w 7283450"/>
              <a:gd name="connsiteY4318" fmla="*/ 4740718 h 6857979"/>
              <a:gd name="connsiteX4319" fmla="*/ 1566674 w 7283450"/>
              <a:gd name="connsiteY4319" fmla="*/ 4746705 h 6857979"/>
              <a:gd name="connsiteX4320" fmla="*/ 1565494 w 7283450"/>
              <a:gd name="connsiteY4320" fmla="*/ 4752692 h 6857979"/>
              <a:gd name="connsiteX4321" fmla="*/ 1565101 w 7283450"/>
              <a:gd name="connsiteY4321" fmla="*/ 4759078 h 6857979"/>
              <a:gd name="connsiteX4322" fmla="*/ 1565101 w 7283450"/>
              <a:gd name="connsiteY4322" fmla="*/ 4761872 h 6857979"/>
              <a:gd name="connsiteX4323" fmla="*/ 1565494 w 7283450"/>
              <a:gd name="connsiteY4323" fmla="*/ 4764666 h 6857979"/>
              <a:gd name="connsiteX4324" fmla="*/ 1568640 w 7283450"/>
              <a:gd name="connsiteY4324" fmla="*/ 4770654 h 6857979"/>
              <a:gd name="connsiteX4325" fmla="*/ 1570607 w 7283450"/>
              <a:gd name="connsiteY4325" fmla="*/ 4775044 h 6857979"/>
              <a:gd name="connsiteX4326" fmla="*/ 1571393 w 7283450"/>
              <a:gd name="connsiteY4326" fmla="*/ 4777040 h 6857979"/>
              <a:gd name="connsiteX4327" fmla="*/ 1571786 w 7283450"/>
              <a:gd name="connsiteY4327" fmla="*/ 4778237 h 6857979"/>
              <a:gd name="connsiteX4328" fmla="*/ 1571000 w 7283450"/>
              <a:gd name="connsiteY4328" fmla="*/ 4784624 h 6857979"/>
              <a:gd name="connsiteX4329" fmla="*/ 1569819 w 7283450"/>
              <a:gd name="connsiteY4329" fmla="*/ 4791409 h 6857979"/>
              <a:gd name="connsiteX4330" fmla="*/ 1567460 w 7283450"/>
              <a:gd name="connsiteY4330" fmla="*/ 4798993 h 6857979"/>
              <a:gd name="connsiteX4331" fmla="*/ 1565101 w 7283450"/>
              <a:gd name="connsiteY4331" fmla="*/ 4806177 h 6857979"/>
              <a:gd name="connsiteX4332" fmla="*/ 1561168 w 7283450"/>
              <a:gd name="connsiteY4332" fmla="*/ 4817353 h 6857979"/>
              <a:gd name="connsiteX4333" fmla="*/ 1559202 w 7283450"/>
              <a:gd name="connsiteY4333" fmla="*/ 4822143 h 6857979"/>
              <a:gd name="connsiteX4334" fmla="*/ 1558809 w 7283450"/>
              <a:gd name="connsiteY4334" fmla="*/ 4822941 h 6857979"/>
              <a:gd name="connsiteX4335" fmla="*/ 1558809 w 7283450"/>
              <a:gd name="connsiteY4335" fmla="*/ 4824139 h 6857979"/>
              <a:gd name="connsiteX4336" fmla="*/ 1559202 w 7283450"/>
              <a:gd name="connsiteY4336" fmla="*/ 4826134 h 6857979"/>
              <a:gd name="connsiteX4337" fmla="*/ 1559989 w 7283450"/>
              <a:gd name="connsiteY4337" fmla="*/ 4828928 h 6857979"/>
              <a:gd name="connsiteX4338" fmla="*/ 1559989 w 7283450"/>
              <a:gd name="connsiteY4338" fmla="*/ 4830525 h 6857979"/>
              <a:gd name="connsiteX4339" fmla="*/ 1559202 w 7283450"/>
              <a:gd name="connsiteY4339" fmla="*/ 4832122 h 6857979"/>
              <a:gd name="connsiteX4340" fmla="*/ 1558416 w 7283450"/>
              <a:gd name="connsiteY4340" fmla="*/ 4832521 h 6857979"/>
              <a:gd name="connsiteX4341" fmla="*/ 1557629 w 7283450"/>
              <a:gd name="connsiteY4341" fmla="*/ 4832521 h 6857979"/>
              <a:gd name="connsiteX4342" fmla="*/ 1554877 w 7283450"/>
              <a:gd name="connsiteY4342" fmla="*/ 4832122 h 6857979"/>
              <a:gd name="connsiteX4343" fmla="*/ 1551731 w 7283450"/>
              <a:gd name="connsiteY4343" fmla="*/ 4831722 h 6857979"/>
              <a:gd name="connsiteX4344" fmla="*/ 1550551 w 7283450"/>
              <a:gd name="connsiteY4344" fmla="*/ 4831722 h 6857979"/>
              <a:gd name="connsiteX4345" fmla="*/ 1549765 w 7283450"/>
              <a:gd name="connsiteY4345" fmla="*/ 4832122 h 6857979"/>
              <a:gd name="connsiteX4346" fmla="*/ 1550158 w 7283450"/>
              <a:gd name="connsiteY4346" fmla="*/ 4833319 h 6857979"/>
              <a:gd name="connsiteX4347" fmla="*/ 1552124 w 7283450"/>
              <a:gd name="connsiteY4347" fmla="*/ 4836512 h 6857979"/>
              <a:gd name="connsiteX4348" fmla="*/ 1553304 w 7283450"/>
              <a:gd name="connsiteY4348" fmla="*/ 4839705 h 6857979"/>
              <a:gd name="connsiteX4349" fmla="*/ 1553304 w 7283450"/>
              <a:gd name="connsiteY4349" fmla="*/ 4840903 h 6857979"/>
              <a:gd name="connsiteX4350" fmla="*/ 1553304 w 7283450"/>
              <a:gd name="connsiteY4350" fmla="*/ 4842100 h 6857979"/>
              <a:gd name="connsiteX4351" fmla="*/ 1552124 w 7283450"/>
              <a:gd name="connsiteY4351" fmla="*/ 4842898 h 6857979"/>
              <a:gd name="connsiteX4352" fmla="*/ 1550551 w 7283450"/>
              <a:gd name="connsiteY4352" fmla="*/ 4842898 h 6857979"/>
              <a:gd name="connsiteX4353" fmla="*/ 1547012 w 7283450"/>
              <a:gd name="connsiteY4353" fmla="*/ 4842100 h 6857979"/>
              <a:gd name="connsiteX4354" fmla="*/ 1543473 w 7283450"/>
              <a:gd name="connsiteY4354" fmla="*/ 4841302 h 6857979"/>
              <a:gd name="connsiteX4355" fmla="*/ 1541507 w 7283450"/>
              <a:gd name="connsiteY4355" fmla="*/ 4841302 h 6857979"/>
              <a:gd name="connsiteX4356" fmla="*/ 1540327 w 7283450"/>
              <a:gd name="connsiteY4356" fmla="*/ 4842100 h 6857979"/>
              <a:gd name="connsiteX4357" fmla="*/ 1539540 w 7283450"/>
              <a:gd name="connsiteY4357" fmla="*/ 4844495 h 6857979"/>
              <a:gd name="connsiteX4358" fmla="*/ 1538361 w 7283450"/>
              <a:gd name="connsiteY4358" fmla="*/ 4847688 h 6857979"/>
              <a:gd name="connsiteX4359" fmla="*/ 1537181 w 7283450"/>
              <a:gd name="connsiteY4359" fmla="*/ 4851680 h 6857979"/>
              <a:gd name="connsiteX4360" fmla="*/ 1535608 w 7283450"/>
              <a:gd name="connsiteY4360" fmla="*/ 4856469 h 6857979"/>
              <a:gd name="connsiteX4361" fmla="*/ 1532856 w 7283450"/>
              <a:gd name="connsiteY4361" fmla="*/ 4861259 h 6857979"/>
              <a:gd name="connsiteX4362" fmla="*/ 1531283 w 7283450"/>
              <a:gd name="connsiteY4362" fmla="*/ 4863255 h 6857979"/>
              <a:gd name="connsiteX4363" fmla="*/ 1529710 w 7283450"/>
              <a:gd name="connsiteY4363" fmla="*/ 4865250 h 6857979"/>
              <a:gd name="connsiteX4364" fmla="*/ 1527351 w 7283450"/>
              <a:gd name="connsiteY4364" fmla="*/ 4866448 h 6857979"/>
              <a:gd name="connsiteX4365" fmla="*/ 1524598 w 7283450"/>
              <a:gd name="connsiteY4365" fmla="*/ 4867645 h 6857979"/>
              <a:gd name="connsiteX4366" fmla="*/ 1521845 w 7283450"/>
              <a:gd name="connsiteY4366" fmla="*/ 4868444 h 6857979"/>
              <a:gd name="connsiteX4367" fmla="*/ 1519093 w 7283450"/>
              <a:gd name="connsiteY4367" fmla="*/ 4868843 h 6857979"/>
              <a:gd name="connsiteX4368" fmla="*/ 1516340 w 7283450"/>
              <a:gd name="connsiteY4368" fmla="*/ 4868843 h 6857979"/>
              <a:gd name="connsiteX4369" fmla="*/ 1514374 w 7283450"/>
              <a:gd name="connsiteY4369" fmla="*/ 4868444 h 6857979"/>
              <a:gd name="connsiteX4370" fmla="*/ 1512408 w 7283450"/>
              <a:gd name="connsiteY4370" fmla="*/ 4867645 h 6857979"/>
              <a:gd name="connsiteX4371" fmla="*/ 1510835 w 7283450"/>
              <a:gd name="connsiteY4371" fmla="*/ 4866448 h 6857979"/>
              <a:gd name="connsiteX4372" fmla="*/ 1506902 w 7283450"/>
              <a:gd name="connsiteY4372" fmla="*/ 4864452 h 6857979"/>
              <a:gd name="connsiteX4373" fmla="*/ 1505329 w 7283450"/>
              <a:gd name="connsiteY4373" fmla="*/ 4863255 h 6857979"/>
              <a:gd name="connsiteX4374" fmla="*/ 1503363 w 7283450"/>
              <a:gd name="connsiteY4374" fmla="*/ 4862456 h 6857979"/>
              <a:gd name="connsiteX4375" fmla="*/ 1503756 w 7283450"/>
              <a:gd name="connsiteY4375" fmla="*/ 4861259 h 6857979"/>
              <a:gd name="connsiteX4376" fmla="*/ 1504543 w 7283450"/>
              <a:gd name="connsiteY4376" fmla="*/ 4859263 h 6857979"/>
              <a:gd name="connsiteX4377" fmla="*/ 1504936 w 7283450"/>
              <a:gd name="connsiteY4377" fmla="*/ 4855671 h 6857979"/>
              <a:gd name="connsiteX4378" fmla="*/ 1504936 w 7283450"/>
              <a:gd name="connsiteY4378" fmla="*/ 4851280 h 6857979"/>
              <a:gd name="connsiteX4379" fmla="*/ 1504936 w 7283450"/>
              <a:gd name="connsiteY4379" fmla="*/ 4847289 h 6857979"/>
              <a:gd name="connsiteX4380" fmla="*/ 1504543 w 7283450"/>
              <a:gd name="connsiteY4380" fmla="*/ 4842100 h 6857979"/>
              <a:gd name="connsiteX4381" fmla="*/ 1504543 w 7283450"/>
              <a:gd name="connsiteY4381" fmla="*/ 4837710 h 6857979"/>
              <a:gd name="connsiteX4382" fmla="*/ 1505329 w 7283450"/>
              <a:gd name="connsiteY4382" fmla="*/ 4832920 h 6857979"/>
              <a:gd name="connsiteX4383" fmla="*/ 1506116 w 7283450"/>
              <a:gd name="connsiteY4383" fmla="*/ 4828928 h 6857979"/>
              <a:gd name="connsiteX4384" fmla="*/ 1507295 w 7283450"/>
              <a:gd name="connsiteY4384" fmla="*/ 4828928 h 6857979"/>
              <a:gd name="connsiteX4385" fmla="*/ 1509655 w 7283450"/>
              <a:gd name="connsiteY4385" fmla="*/ 4828928 h 6857979"/>
              <a:gd name="connsiteX4386" fmla="*/ 1511621 w 7283450"/>
              <a:gd name="connsiteY4386" fmla="*/ 4828928 h 6857979"/>
              <a:gd name="connsiteX4387" fmla="*/ 1512408 w 7283450"/>
              <a:gd name="connsiteY4387" fmla="*/ 4828928 h 6857979"/>
              <a:gd name="connsiteX4388" fmla="*/ 1513981 w 7283450"/>
              <a:gd name="connsiteY4388" fmla="*/ 4816555 h 6857979"/>
              <a:gd name="connsiteX4389" fmla="*/ 1514374 w 7283450"/>
              <a:gd name="connsiteY4389" fmla="*/ 4810169 h 6857979"/>
              <a:gd name="connsiteX4390" fmla="*/ 1514767 w 7283450"/>
              <a:gd name="connsiteY4390" fmla="*/ 4803383 h 6857979"/>
              <a:gd name="connsiteX4391" fmla="*/ 1514767 w 7283450"/>
              <a:gd name="connsiteY4391" fmla="*/ 4796199 h 6857979"/>
              <a:gd name="connsiteX4392" fmla="*/ 1514374 w 7283450"/>
              <a:gd name="connsiteY4392" fmla="*/ 4789014 h 6857979"/>
              <a:gd name="connsiteX4393" fmla="*/ 1513587 w 7283450"/>
              <a:gd name="connsiteY4393" fmla="*/ 4781830 h 6857979"/>
              <a:gd name="connsiteX4394" fmla="*/ 1512408 w 7283450"/>
              <a:gd name="connsiteY4394" fmla="*/ 4774645 h 6857979"/>
              <a:gd name="connsiteX4395" fmla="*/ 1511621 w 7283450"/>
              <a:gd name="connsiteY4395" fmla="*/ 4771851 h 6857979"/>
              <a:gd name="connsiteX4396" fmla="*/ 1510441 w 7283450"/>
              <a:gd name="connsiteY4396" fmla="*/ 4769057 h 6857979"/>
              <a:gd name="connsiteX4397" fmla="*/ 1506509 w 7283450"/>
              <a:gd name="connsiteY4397" fmla="*/ 4763070 h 6857979"/>
              <a:gd name="connsiteX4398" fmla="*/ 1504936 w 7283450"/>
              <a:gd name="connsiteY4398" fmla="*/ 4759877 h 6857979"/>
              <a:gd name="connsiteX4399" fmla="*/ 1503756 w 7283450"/>
              <a:gd name="connsiteY4399" fmla="*/ 4755885 h 6857979"/>
              <a:gd name="connsiteX4400" fmla="*/ 1503363 w 7283450"/>
              <a:gd name="connsiteY4400" fmla="*/ 4752293 h 6857979"/>
              <a:gd name="connsiteX4401" fmla="*/ 1503363 w 7283450"/>
              <a:gd name="connsiteY4401" fmla="*/ 4747902 h 6857979"/>
              <a:gd name="connsiteX4402" fmla="*/ 1503756 w 7283450"/>
              <a:gd name="connsiteY4402" fmla="*/ 4745907 h 6857979"/>
              <a:gd name="connsiteX4403" fmla="*/ 1504936 w 7283450"/>
              <a:gd name="connsiteY4403" fmla="*/ 4744310 h 6857979"/>
              <a:gd name="connsiteX4404" fmla="*/ 1506509 w 7283450"/>
              <a:gd name="connsiteY4404" fmla="*/ 4742314 h 6857979"/>
              <a:gd name="connsiteX4405" fmla="*/ 1507688 w 7283450"/>
              <a:gd name="connsiteY4405" fmla="*/ 4739920 h 6857979"/>
              <a:gd name="connsiteX4406" fmla="*/ 1508082 w 7283450"/>
              <a:gd name="connsiteY4406" fmla="*/ 4737924 h 6857979"/>
              <a:gd name="connsiteX4407" fmla="*/ 1508082 w 7283450"/>
              <a:gd name="connsiteY4407" fmla="*/ 4737126 h 6857979"/>
              <a:gd name="connsiteX4408" fmla="*/ 1507688 w 7283450"/>
              <a:gd name="connsiteY4408" fmla="*/ 4735928 h 6857979"/>
              <a:gd name="connsiteX4409" fmla="*/ 1507295 w 7283450"/>
              <a:gd name="connsiteY4409" fmla="*/ 4735130 h 6857979"/>
              <a:gd name="connsiteX4410" fmla="*/ 1506509 w 7283450"/>
              <a:gd name="connsiteY4410" fmla="*/ 4733932 h 6857979"/>
              <a:gd name="connsiteX4411" fmla="*/ 1503363 w 7283450"/>
              <a:gd name="connsiteY4411" fmla="*/ 4731138 h 6857979"/>
              <a:gd name="connsiteX4412" fmla="*/ 1508475 w 7283450"/>
              <a:gd name="connsiteY4412" fmla="*/ 4729941 h 6857979"/>
              <a:gd name="connsiteX4413" fmla="*/ 1509655 w 7283450"/>
              <a:gd name="connsiteY4413" fmla="*/ 4729542 h 6857979"/>
              <a:gd name="connsiteX4414" fmla="*/ 1509655 w 7283450"/>
              <a:gd name="connsiteY4414" fmla="*/ 4728344 h 6857979"/>
              <a:gd name="connsiteX4415" fmla="*/ 1510048 w 7283450"/>
              <a:gd name="connsiteY4415" fmla="*/ 4727147 h 6857979"/>
              <a:gd name="connsiteX4416" fmla="*/ 1510048 w 7283450"/>
              <a:gd name="connsiteY4416" fmla="*/ 4725151 h 6857979"/>
              <a:gd name="connsiteX4417" fmla="*/ 1510835 w 7283450"/>
              <a:gd name="connsiteY4417" fmla="*/ 4721958 h 6857979"/>
              <a:gd name="connsiteX4418" fmla="*/ 1512408 w 7283450"/>
              <a:gd name="connsiteY4418" fmla="*/ 4717967 h 6857979"/>
              <a:gd name="connsiteX4419" fmla="*/ 1513194 w 7283450"/>
              <a:gd name="connsiteY4419" fmla="*/ 4717568 h 6857979"/>
              <a:gd name="connsiteX4420" fmla="*/ 1513981 w 7283450"/>
              <a:gd name="connsiteY4420" fmla="*/ 4717168 h 6857979"/>
              <a:gd name="connsiteX4421" fmla="*/ 1516733 w 7283450"/>
              <a:gd name="connsiteY4421" fmla="*/ 4716370 h 6857979"/>
              <a:gd name="connsiteX4422" fmla="*/ 1520272 w 7283450"/>
              <a:gd name="connsiteY4422" fmla="*/ 4715572 h 6857979"/>
              <a:gd name="connsiteX4423" fmla="*/ 1521845 w 7283450"/>
              <a:gd name="connsiteY4423" fmla="*/ 4714374 h 6857979"/>
              <a:gd name="connsiteX4424" fmla="*/ 1523025 w 7283450"/>
              <a:gd name="connsiteY4424" fmla="*/ 4712379 h 6857979"/>
              <a:gd name="connsiteX4425" fmla="*/ 1524204 w 7283450"/>
              <a:gd name="connsiteY4425" fmla="*/ 4710383 h 6857979"/>
              <a:gd name="connsiteX4426" fmla="*/ 1526170 w 7283450"/>
              <a:gd name="connsiteY4426" fmla="*/ 4704795 h 6857979"/>
              <a:gd name="connsiteX4427" fmla="*/ 1527351 w 7283450"/>
              <a:gd name="connsiteY4427" fmla="*/ 4700404 h 6857979"/>
              <a:gd name="connsiteX4428" fmla="*/ 1527743 w 7283450"/>
              <a:gd name="connsiteY4428" fmla="*/ 4698808 h 6857979"/>
              <a:gd name="connsiteX4429" fmla="*/ 1528137 w 7283450"/>
              <a:gd name="connsiteY4429" fmla="*/ 4697610 h 6857979"/>
              <a:gd name="connsiteX4430" fmla="*/ 1529316 w 7283450"/>
              <a:gd name="connsiteY4430" fmla="*/ 4696812 h 6857979"/>
              <a:gd name="connsiteX4431" fmla="*/ 1530890 w 7283450"/>
              <a:gd name="connsiteY4431" fmla="*/ 4696413 h 6857979"/>
              <a:gd name="connsiteX4432" fmla="*/ 1534822 w 7283450"/>
              <a:gd name="connsiteY4432" fmla="*/ 4696014 h 6857979"/>
              <a:gd name="connsiteX4433" fmla="*/ 1537968 w 7283450"/>
              <a:gd name="connsiteY4433" fmla="*/ 4695615 h 6857979"/>
              <a:gd name="connsiteX4434" fmla="*/ 1539540 w 7283450"/>
              <a:gd name="connsiteY4434" fmla="*/ 4695216 h 6857979"/>
              <a:gd name="connsiteX4435" fmla="*/ 1540327 w 7283450"/>
              <a:gd name="connsiteY4435" fmla="*/ 4694417 h 6857979"/>
              <a:gd name="connsiteX4436" fmla="*/ 1541900 w 7283450"/>
              <a:gd name="connsiteY4436" fmla="*/ 4692022 h 6857979"/>
              <a:gd name="connsiteX4437" fmla="*/ 1542293 w 7283450"/>
              <a:gd name="connsiteY4437" fmla="*/ 4690426 h 6857979"/>
              <a:gd name="connsiteX4438" fmla="*/ 1542293 w 7283450"/>
              <a:gd name="connsiteY4438" fmla="*/ 4688829 h 6857979"/>
              <a:gd name="connsiteX4439" fmla="*/ 1541507 w 7283450"/>
              <a:gd name="connsiteY4439" fmla="*/ 4687632 h 6857979"/>
              <a:gd name="connsiteX4440" fmla="*/ 1541113 w 7283450"/>
              <a:gd name="connsiteY4440" fmla="*/ 4687233 h 6857979"/>
              <a:gd name="connsiteX4441" fmla="*/ 1543866 w 7283450"/>
              <a:gd name="connsiteY4441" fmla="*/ 4687632 h 6857979"/>
              <a:gd name="connsiteX4442" fmla="*/ 1545439 w 7283450"/>
              <a:gd name="connsiteY4442" fmla="*/ 4687632 h 6857979"/>
              <a:gd name="connsiteX4443" fmla="*/ 1546619 w 7283450"/>
              <a:gd name="connsiteY4443" fmla="*/ 4687233 h 6857979"/>
              <a:gd name="connsiteX4444" fmla="*/ 1547798 w 7283450"/>
              <a:gd name="connsiteY4444" fmla="*/ 4686834 h 6857979"/>
              <a:gd name="connsiteX4445" fmla="*/ 1548586 w 7283450"/>
              <a:gd name="connsiteY4445" fmla="*/ 4686035 h 6857979"/>
              <a:gd name="connsiteX4446" fmla="*/ 1549765 w 7283450"/>
              <a:gd name="connsiteY4446" fmla="*/ 4684439 h 6857979"/>
              <a:gd name="connsiteX4447" fmla="*/ 1551337 w 7283450"/>
              <a:gd name="connsiteY4447" fmla="*/ 4682044 h 6857979"/>
              <a:gd name="connsiteX4448" fmla="*/ 1552124 w 7283450"/>
              <a:gd name="connsiteY4448" fmla="*/ 4677254 h 6857979"/>
              <a:gd name="connsiteX4449" fmla="*/ 1552518 w 7283450"/>
              <a:gd name="connsiteY4449" fmla="*/ 4675258 h 6857979"/>
              <a:gd name="connsiteX4450" fmla="*/ 1553304 w 7283450"/>
              <a:gd name="connsiteY4450" fmla="*/ 4674061 h 6857979"/>
              <a:gd name="connsiteX4451" fmla="*/ 1554090 w 7283450"/>
              <a:gd name="connsiteY4451" fmla="*/ 4673662 h 6857979"/>
              <a:gd name="connsiteX4452" fmla="*/ 1555270 w 7283450"/>
              <a:gd name="connsiteY4452" fmla="*/ 4673662 h 6857979"/>
              <a:gd name="connsiteX4453" fmla="*/ 1556057 w 7283450"/>
              <a:gd name="connsiteY4453" fmla="*/ 4674061 h 6857979"/>
              <a:gd name="connsiteX4454" fmla="*/ 1557236 w 7283450"/>
              <a:gd name="connsiteY4454" fmla="*/ 4674859 h 6857979"/>
              <a:gd name="connsiteX4455" fmla="*/ 1558416 w 7283450"/>
              <a:gd name="connsiteY4455" fmla="*/ 4676456 h 6857979"/>
              <a:gd name="connsiteX4456" fmla="*/ 1559202 w 7283450"/>
              <a:gd name="connsiteY4456" fmla="*/ 4677254 h 6857979"/>
              <a:gd name="connsiteX4457" fmla="*/ 1561561 w 7283450"/>
              <a:gd name="connsiteY4457" fmla="*/ 4676855 h 6857979"/>
              <a:gd name="connsiteX4458" fmla="*/ 1563134 w 7283450"/>
              <a:gd name="connsiteY4458" fmla="*/ 4675658 h 6857979"/>
              <a:gd name="connsiteX4459" fmla="*/ 1564315 w 7283450"/>
              <a:gd name="connsiteY4459" fmla="*/ 4674460 h 6857979"/>
              <a:gd name="connsiteX4460" fmla="*/ 1565494 w 7283450"/>
              <a:gd name="connsiteY4460" fmla="*/ 4672864 h 6857979"/>
              <a:gd name="connsiteX4461" fmla="*/ 1567067 w 7283450"/>
              <a:gd name="connsiteY4461" fmla="*/ 4669271 h 6857979"/>
              <a:gd name="connsiteX4462" fmla="*/ 1569426 w 7283450"/>
              <a:gd name="connsiteY4462" fmla="*/ 4665679 h 6857979"/>
              <a:gd name="connsiteX4463" fmla="*/ 1570213 w 7283450"/>
              <a:gd name="connsiteY4463" fmla="*/ 4663683 h 6857979"/>
              <a:gd name="connsiteX4464" fmla="*/ 1571393 w 7283450"/>
              <a:gd name="connsiteY4464" fmla="*/ 4662087 h 6857979"/>
              <a:gd name="connsiteX4465" fmla="*/ 1572966 w 7283450"/>
              <a:gd name="connsiteY4465" fmla="*/ 4660889 h 6857979"/>
              <a:gd name="connsiteX4466" fmla="*/ 1574932 w 7283450"/>
              <a:gd name="connsiteY4466" fmla="*/ 4660091 h 6857979"/>
              <a:gd name="connsiteX4467" fmla="*/ 6137695 w 7283450"/>
              <a:gd name="connsiteY4467" fmla="*/ 4645005 h 6857979"/>
              <a:gd name="connsiteX4468" fmla="*/ 6150723 w 7283450"/>
              <a:gd name="connsiteY4468" fmla="*/ 4645005 h 6857979"/>
              <a:gd name="connsiteX4469" fmla="*/ 6151563 w 7283450"/>
              <a:gd name="connsiteY4469" fmla="*/ 4647386 h 6857979"/>
              <a:gd name="connsiteX4470" fmla="*/ 6150723 w 7283450"/>
              <a:gd name="connsiteY4470" fmla="*/ 4649370 h 6857979"/>
              <a:gd name="connsiteX4471" fmla="*/ 6150302 w 7283450"/>
              <a:gd name="connsiteY4471" fmla="*/ 4650958 h 6857979"/>
              <a:gd name="connsiteX4472" fmla="*/ 6149462 w 7283450"/>
              <a:gd name="connsiteY4472" fmla="*/ 4652545 h 6857979"/>
              <a:gd name="connsiteX4473" fmla="*/ 6148201 w 7283450"/>
              <a:gd name="connsiteY4473" fmla="*/ 4653339 h 6857979"/>
              <a:gd name="connsiteX4474" fmla="*/ 6146940 w 7283450"/>
              <a:gd name="connsiteY4474" fmla="*/ 4654133 h 6857979"/>
              <a:gd name="connsiteX4475" fmla="*/ 6145680 w 7283450"/>
              <a:gd name="connsiteY4475" fmla="*/ 4654530 h 6857979"/>
              <a:gd name="connsiteX4476" fmla="*/ 6144419 w 7283450"/>
              <a:gd name="connsiteY4476" fmla="*/ 4654530 h 6857979"/>
              <a:gd name="connsiteX4477" fmla="*/ 6143158 w 7283450"/>
              <a:gd name="connsiteY4477" fmla="*/ 4654530 h 6857979"/>
              <a:gd name="connsiteX4478" fmla="*/ 6141057 w 7283450"/>
              <a:gd name="connsiteY4478" fmla="*/ 4654133 h 6857979"/>
              <a:gd name="connsiteX4479" fmla="*/ 6139796 w 7283450"/>
              <a:gd name="connsiteY4479" fmla="*/ 4653339 h 6857979"/>
              <a:gd name="connsiteX4480" fmla="*/ 6138956 w 7283450"/>
              <a:gd name="connsiteY4480" fmla="*/ 4652545 h 6857979"/>
              <a:gd name="connsiteX4481" fmla="*/ 6138115 w 7283450"/>
              <a:gd name="connsiteY4481" fmla="*/ 4650958 h 6857979"/>
              <a:gd name="connsiteX4482" fmla="*/ 6137695 w 7283450"/>
              <a:gd name="connsiteY4482" fmla="*/ 4649370 h 6857979"/>
              <a:gd name="connsiteX4483" fmla="*/ 6137275 w 7283450"/>
              <a:gd name="connsiteY4483" fmla="*/ 4647386 h 6857979"/>
              <a:gd name="connsiteX4484" fmla="*/ 1467248 w 7283450"/>
              <a:gd name="connsiteY4484" fmla="*/ 4616430 h 6857979"/>
              <a:gd name="connsiteX4485" fmla="*/ 1469628 w 7283450"/>
              <a:gd name="connsiteY4485" fmla="*/ 4616430 h 6857979"/>
              <a:gd name="connsiteX4486" fmla="*/ 1475978 w 7283450"/>
              <a:gd name="connsiteY4486" fmla="*/ 4616430 h 6857979"/>
              <a:gd name="connsiteX4487" fmla="*/ 1484313 w 7283450"/>
              <a:gd name="connsiteY4487" fmla="*/ 4616827 h 6857979"/>
              <a:gd name="connsiteX4488" fmla="*/ 1485503 w 7283450"/>
              <a:gd name="connsiteY4488" fmla="*/ 4618017 h 6857979"/>
              <a:gd name="connsiteX4489" fmla="*/ 1486694 w 7283450"/>
              <a:gd name="connsiteY4489" fmla="*/ 4620002 h 6857979"/>
              <a:gd name="connsiteX4490" fmla="*/ 1487488 w 7283450"/>
              <a:gd name="connsiteY4490" fmla="*/ 4622383 h 6857979"/>
              <a:gd name="connsiteX4491" fmla="*/ 1488282 w 7283450"/>
              <a:gd name="connsiteY4491" fmla="*/ 4625161 h 6857979"/>
              <a:gd name="connsiteX4492" fmla="*/ 1489472 w 7283450"/>
              <a:gd name="connsiteY4492" fmla="*/ 4631511 h 6857979"/>
              <a:gd name="connsiteX4493" fmla="*/ 1490266 w 7283450"/>
              <a:gd name="connsiteY4493" fmla="*/ 4638655 h 6857979"/>
              <a:gd name="connsiteX4494" fmla="*/ 1490663 w 7283450"/>
              <a:gd name="connsiteY4494" fmla="*/ 4645005 h 6857979"/>
              <a:gd name="connsiteX4495" fmla="*/ 1490663 w 7283450"/>
              <a:gd name="connsiteY4495" fmla="*/ 4650958 h 6857979"/>
              <a:gd name="connsiteX4496" fmla="*/ 1490266 w 7283450"/>
              <a:gd name="connsiteY4496" fmla="*/ 4655324 h 6857979"/>
              <a:gd name="connsiteX4497" fmla="*/ 1490266 w 7283450"/>
              <a:gd name="connsiteY4497" fmla="*/ 4656911 h 6857979"/>
              <a:gd name="connsiteX4498" fmla="*/ 1487488 w 7283450"/>
              <a:gd name="connsiteY4498" fmla="*/ 4660086 h 6857979"/>
              <a:gd name="connsiteX4499" fmla="*/ 1484313 w 7283450"/>
              <a:gd name="connsiteY4499" fmla="*/ 4662468 h 6857979"/>
              <a:gd name="connsiteX4500" fmla="*/ 1481138 w 7283450"/>
              <a:gd name="connsiteY4500" fmla="*/ 4664452 h 6857979"/>
              <a:gd name="connsiteX4501" fmla="*/ 1477963 w 7283450"/>
              <a:gd name="connsiteY4501" fmla="*/ 4665246 h 6857979"/>
              <a:gd name="connsiteX4502" fmla="*/ 1474788 w 7283450"/>
              <a:gd name="connsiteY4502" fmla="*/ 4665643 h 6857979"/>
              <a:gd name="connsiteX4503" fmla="*/ 1471216 w 7283450"/>
              <a:gd name="connsiteY4503" fmla="*/ 4664849 h 6857979"/>
              <a:gd name="connsiteX4504" fmla="*/ 1468438 w 7283450"/>
              <a:gd name="connsiteY4504" fmla="*/ 4663261 h 6857979"/>
              <a:gd name="connsiteX4505" fmla="*/ 1465263 w 7283450"/>
              <a:gd name="connsiteY4505" fmla="*/ 4661674 h 6857979"/>
              <a:gd name="connsiteX4506" fmla="*/ 1462485 w 7283450"/>
              <a:gd name="connsiteY4506" fmla="*/ 4659690 h 6857979"/>
              <a:gd name="connsiteX4507" fmla="*/ 1460104 w 7283450"/>
              <a:gd name="connsiteY4507" fmla="*/ 4656911 h 6857979"/>
              <a:gd name="connsiteX4508" fmla="*/ 1457722 w 7283450"/>
              <a:gd name="connsiteY4508" fmla="*/ 4653340 h 6857979"/>
              <a:gd name="connsiteX4509" fmla="*/ 1455738 w 7283450"/>
              <a:gd name="connsiteY4509" fmla="*/ 4650164 h 6857979"/>
              <a:gd name="connsiteX4510" fmla="*/ 1454150 w 7283450"/>
              <a:gd name="connsiteY4510" fmla="*/ 4646196 h 6857979"/>
              <a:gd name="connsiteX4511" fmla="*/ 1453357 w 7283450"/>
              <a:gd name="connsiteY4511" fmla="*/ 4642227 h 6857979"/>
              <a:gd name="connsiteX4512" fmla="*/ 1452563 w 7283450"/>
              <a:gd name="connsiteY4512" fmla="*/ 4638258 h 6857979"/>
              <a:gd name="connsiteX4513" fmla="*/ 1452563 w 7283450"/>
              <a:gd name="connsiteY4513" fmla="*/ 4633496 h 6857979"/>
              <a:gd name="connsiteX4514" fmla="*/ 1452960 w 7283450"/>
              <a:gd name="connsiteY4514" fmla="*/ 4632702 h 6857979"/>
              <a:gd name="connsiteX4515" fmla="*/ 1453357 w 7283450"/>
              <a:gd name="connsiteY4515" fmla="*/ 4632702 h 6857979"/>
              <a:gd name="connsiteX4516" fmla="*/ 1454547 w 7283450"/>
              <a:gd name="connsiteY4516" fmla="*/ 4632305 h 6857979"/>
              <a:gd name="connsiteX4517" fmla="*/ 1454944 w 7283450"/>
              <a:gd name="connsiteY4517" fmla="*/ 4632305 h 6857979"/>
              <a:gd name="connsiteX4518" fmla="*/ 1455341 w 7283450"/>
              <a:gd name="connsiteY4518" fmla="*/ 4631908 h 6857979"/>
              <a:gd name="connsiteX4519" fmla="*/ 1455738 w 7283450"/>
              <a:gd name="connsiteY4519" fmla="*/ 4631511 h 6857979"/>
              <a:gd name="connsiteX4520" fmla="*/ 1455738 w 7283450"/>
              <a:gd name="connsiteY4520" fmla="*/ 4630321 h 6857979"/>
              <a:gd name="connsiteX4521" fmla="*/ 1455738 w 7283450"/>
              <a:gd name="connsiteY4521" fmla="*/ 4628733 h 6857979"/>
              <a:gd name="connsiteX4522" fmla="*/ 1456135 w 7283450"/>
              <a:gd name="connsiteY4522" fmla="*/ 4626749 h 6857979"/>
              <a:gd name="connsiteX4523" fmla="*/ 1456929 w 7283450"/>
              <a:gd name="connsiteY4523" fmla="*/ 4625161 h 6857979"/>
              <a:gd name="connsiteX4524" fmla="*/ 1458516 w 7283450"/>
              <a:gd name="connsiteY4524" fmla="*/ 4623177 h 6857979"/>
              <a:gd name="connsiteX4525" fmla="*/ 1459707 w 7283450"/>
              <a:gd name="connsiteY4525" fmla="*/ 4621192 h 6857979"/>
              <a:gd name="connsiteX4526" fmla="*/ 1461294 w 7283450"/>
              <a:gd name="connsiteY4526" fmla="*/ 4619208 h 6857979"/>
              <a:gd name="connsiteX4527" fmla="*/ 1463279 w 7283450"/>
              <a:gd name="connsiteY4527" fmla="*/ 4617620 h 6857979"/>
              <a:gd name="connsiteX4528" fmla="*/ 1464866 w 7283450"/>
              <a:gd name="connsiteY4528" fmla="*/ 4616827 h 6857979"/>
              <a:gd name="connsiteX4529" fmla="*/ 6307786 w 7283450"/>
              <a:gd name="connsiteY4529" fmla="*/ 4603730 h 6857979"/>
              <a:gd name="connsiteX4530" fmla="*/ 6310507 w 7283450"/>
              <a:gd name="connsiteY4530" fmla="*/ 4603730 h 6857979"/>
              <a:gd name="connsiteX4531" fmla="*/ 6313229 w 7283450"/>
              <a:gd name="connsiteY4531" fmla="*/ 4603730 h 6857979"/>
              <a:gd name="connsiteX4532" fmla="*/ 6315561 w 7283450"/>
              <a:gd name="connsiteY4532" fmla="*/ 4604920 h 6857979"/>
              <a:gd name="connsiteX4533" fmla="*/ 6317894 w 7283450"/>
              <a:gd name="connsiteY4533" fmla="*/ 4605714 h 6857979"/>
              <a:gd name="connsiteX4534" fmla="*/ 6319449 w 7283450"/>
              <a:gd name="connsiteY4534" fmla="*/ 4607302 h 6857979"/>
              <a:gd name="connsiteX4535" fmla="*/ 6319838 w 7283450"/>
              <a:gd name="connsiteY4535" fmla="*/ 4610477 h 6857979"/>
              <a:gd name="connsiteX4536" fmla="*/ 6319449 w 7283450"/>
              <a:gd name="connsiteY4536" fmla="*/ 4614049 h 6857979"/>
              <a:gd name="connsiteX4537" fmla="*/ 6318672 w 7283450"/>
              <a:gd name="connsiteY4537" fmla="*/ 4616430 h 6857979"/>
              <a:gd name="connsiteX4538" fmla="*/ 6317505 w 7283450"/>
              <a:gd name="connsiteY4538" fmla="*/ 4618811 h 6857979"/>
              <a:gd name="connsiteX4539" fmla="*/ 6315950 w 7283450"/>
              <a:gd name="connsiteY4539" fmla="*/ 4620399 h 6857979"/>
              <a:gd name="connsiteX4540" fmla="*/ 6314395 w 7283450"/>
              <a:gd name="connsiteY4540" fmla="*/ 4621986 h 6857979"/>
              <a:gd name="connsiteX4541" fmla="*/ 6312062 w 7283450"/>
              <a:gd name="connsiteY4541" fmla="*/ 4622383 h 6857979"/>
              <a:gd name="connsiteX4542" fmla="*/ 6310119 w 7283450"/>
              <a:gd name="connsiteY4542" fmla="*/ 4622780 h 6857979"/>
              <a:gd name="connsiteX4543" fmla="*/ 6308564 w 7283450"/>
              <a:gd name="connsiteY4543" fmla="*/ 4622383 h 6857979"/>
              <a:gd name="connsiteX4544" fmla="*/ 6306620 w 7283450"/>
              <a:gd name="connsiteY4544" fmla="*/ 4621986 h 6857979"/>
              <a:gd name="connsiteX4545" fmla="*/ 6305065 w 7283450"/>
              <a:gd name="connsiteY4545" fmla="*/ 4620399 h 6857979"/>
              <a:gd name="connsiteX4546" fmla="*/ 6303121 w 7283450"/>
              <a:gd name="connsiteY4546" fmla="*/ 4618811 h 6857979"/>
              <a:gd name="connsiteX4547" fmla="*/ 6301954 w 7283450"/>
              <a:gd name="connsiteY4547" fmla="*/ 4616430 h 6857979"/>
              <a:gd name="connsiteX4548" fmla="*/ 6301177 w 7283450"/>
              <a:gd name="connsiteY4548" fmla="*/ 4614049 h 6857979"/>
              <a:gd name="connsiteX4549" fmla="*/ 6300788 w 7283450"/>
              <a:gd name="connsiteY4549" fmla="*/ 4610477 h 6857979"/>
              <a:gd name="connsiteX4550" fmla="*/ 6301177 w 7283450"/>
              <a:gd name="connsiteY4550" fmla="*/ 4607302 h 6857979"/>
              <a:gd name="connsiteX4551" fmla="*/ 6302732 w 7283450"/>
              <a:gd name="connsiteY4551" fmla="*/ 4605714 h 6857979"/>
              <a:gd name="connsiteX4552" fmla="*/ 6305453 w 7283450"/>
              <a:gd name="connsiteY4552" fmla="*/ 4604920 h 6857979"/>
              <a:gd name="connsiteX4553" fmla="*/ 1208882 w 7283450"/>
              <a:gd name="connsiteY4553" fmla="*/ 4556105 h 6857979"/>
              <a:gd name="connsiteX4554" fmla="*/ 1209676 w 7283450"/>
              <a:gd name="connsiteY4554" fmla="*/ 4556105 h 6857979"/>
              <a:gd name="connsiteX4555" fmla="*/ 1208882 w 7283450"/>
              <a:gd name="connsiteY4555" fmla="*/ 4557693 h 6857979"/>
              <a:gd name="connsiteX4556" fmla="*/ 1208088 w 7283450"/>
              <a:gd name="connsiteY4556" fmla="*/ 4557693 h 6857979"/>
              <a:gd name="connsiteX4557" fmla="*/ 1217226 w 7283450"/>
              <a:gd name="connsiteY4557" fmla="*/ 4503718 h 6857979"/>
              <a:gd name="connsiteX4558" fmla="*/ 1218016 w 7283450"/>
              <a:gd name="connsiteY4558" fmla="*/ 4504116 h 6857979"/>
              <a:gd name="connsiteX4559" fmla="*/ 1218806 w 7283450"/>
              <a:gd name="connsiteY4559" fmla="*/ 4505309 h 6857979"/>
              <a:gd name="connsiteX4560" fmla="*/ 1219201 w 7283450"/>
              <a:gd name="connsiteY4560" fmla="*/ 4508890 h 6857979"/>
              <a:gd name="connsiteX4561" fmla="*/ 1219201 w 7283450"/>
              <a:gd name="connsiteY4561" fmla="*/ 4514062 h 6857979"/>
              <a:gd name="connsiteX4562" fmla="*/ 1218806 w 7283450"/>
              <a:gd name="connsiteY4562" fmla="*/ 4518836 h 6857979"/>
              <a:gd name="connsiteX4563" fmla="*/ 1218016 w 7283450"/>
              <a:gd name="connsiteY4563" fmla="*/ 4527987 h 6857979"/>
              <a:gd name="connsiteX4564" fmla="*/ 1217226 w 7283450"/>
              <a:gd name="connsiteY4564" fmla="*/ 4530374 h 6857979"/>
              <a:gd name="connsiteX4565" fmla="*/ 1218016 w 7283450"/>
              <a:gd name="connsiteY4565" fmla="*/ 4531170 h 6857979"/>
              <a:gd name="connsiteX4566" fmla="*/ 1218806 w 7283450"/>
              <a:gd name="connsiteY4566" fmla="*/ 4533955 h 6857979"/>
              <a:gd name="connsiteX4567" fmla="*/ 1218806 w 7283450"/>
              <a:gd name="connsiteY4567" fmla="*/ 4535547 h 6857979"/>
              <a:gd name="connsiteX4568" fmla="*/ 1218806 w 7283450"/>
              <a:gd name="connsiteY4568" fmla="*/ 4537934 h 6857979"/>
              <a:gd name="connsiteX4569" fmla="*/ 1218411 w 7283450"/>
              <a:gd name="connsiteY4569" fmla="*/ 4539127 h 6857979"/>
              <a:gd name="connsiteX4570" fmla="*/ 1217226 w 7283450"/>
              <a:gd name="connsiteY4570" fmla="*/ 4540321 h 6857979"/>
              <a:gd name="connsiteX4571" fmla="*/ 1213672 w 7283450"/>
              <a:gd name="connsiteY4571" fmla="*/ 4543504 h 6857979"/>
              <a:gd name="connsiteX4572" fmla="*/ 1213672 w 7283450"/>
              <a:gd name="connsiteY4572" fmla="*/ 4543902 h 6857979"/>
              <a:gd name="connsiteX4573" fmla="*/ 1214462 w 7283450"/>
              <a:gd name="connsiteY4573" fmla="*/ 4543504 h 6857979"/>
              <a:gd name="connsiteX4574" fmla="*/ 1216436 w 7283450"/>
              <a:gd name="connsiteY4574" fmla="*/ 4543106 h 6857979"/>
              <a:gd name="connsiteX4575" fmla="*/ 1217226 w 7283450"/>
              <a:gd name="connsiteY4575" fmla="*/ 4543106 h 6857979"/>
              <a:gd name="connsiteX4576" fmla="*/ 1217226 w 7283450"/>
              <a:gd name="connsiteY4576" fmla="*/ 4543504 h 6857979"/>
              <a:gd name="connsiteX4577" fmla="*/ 1216436 w 7283450"/>
              <a:gd name="connsiteY4577" fmla="*/ 4545095 h 6857979"/>
              <a:gd name="connsiteX4578" fmla="*/ 1215252 w 7283450"/>
              <a:gd name="connsiteY4578" fmla="*/ 4545891 h 6857979"/>
              <a:gd name="connsiteX4579" fmla="*/ 1212487 w 7283450"/>
              <a:gd name="connsiteY4579" fmla="*/ 4547482 h 6857979"/>
              <a:gd name="connsiteX4580" fmla="*/ 1209722 w 7283450"/>
              <a:gd name="connsiteY4580" fmla="*/ 4548676 h 6857979"/>
              <a:gd name="connsiteX4581" fmla="*/ 1208538 w 7283450"/>
              <a:gd name="connsiteY4581" fmla="*/ 4549472 h 6857979"/>
              <a:gd name="connsiteX4582" fmla="*/ 1207748 w 7283450"/>
              <a:gd name="connsiteY4582" fmla="*/ 4550267 h 6857979"/>
              <a:gd name="connsiteX4583" fmla="*/ 1206958 w 7283450"/>
              <a:gd name="connsiteY4583" fmla="*/ 4553848 h 6857979"/>
              <a:gd name="connsiteX4584" fmla="*/ 1206958 w 7283450"/>
              <a:gd name="connsiteY4584" fmla="*/ 4555838 h 6857979"/>
              <a:gd name="connsiteX4585" fmla="*/ 1207353 w 7283450"/>
              <a:gd name="connsiteY4585" fmla="*/ 4556633 h 6857979"/>
              <a:gd name="connsiteX4586" fmla="*/ 1208143 w 7283450"/>
              <a:gd name="connsiteY4586" fmla="*/ 4557031 h 6857979"/>
              <a:gd name="connsiteX4587" fmla="*/ 1207748 w 7283450"/>
              <a:gd name="connsiteY4587" fmla="*/ 4557031 h 6857979"/>
              <a:gd name="connsiteX4588" fmla="*/ 1206168 w 7283450"/>
              <a:gd name="connsiteY4588" fmla="*/ 4558225 h 6857979"/>
              <a:gd name="connsiteX4589" fmla="*/ 1204588 w 7283450"/>
              <a:gd name="connsiteY4589" fmla="*/ 4559418 h 6857979"/>
              <a:gd name="connsiteX4590" fmla="*/ 1203798 w 7283450"/>
              <a:gd name="connsiteY4590" fmla="*/ 4560612 h 6857979"/>
              <a:gd name="connsiteX4591" fmla="*/ 1203008 w 7283450"/>
              <a:gd name="connsiteY4591" fmla="*/ 4562601 h 6857979"/>
              <a:gd name="connsiteX4592" fmla="*/ 1201824 w 7283450"/>
              <a:gd name="connsiteY4592" fmla="*/ 4565386 h 6857979"/>
              <a:gd name="connsiteX4593" fmla="*/ 1201429 w 7283450"/>
              <a:gd name="connsiteY4593" fmla="*/ 4568171 h 6857979"/>
              <a:gd name="connsiteX4594" fmla="*/ 1201824 w 7283450"/>
              <a:gd name="connsiteY4594" fmla="*/ 4571354 h 6857979"/>
              <a:gd name="connsiteX4595" fmla="*/ 1201824 w 7283450"/>
              <a:gd name="connsiteY4595" fmla="*/ 4573741 h 6857979"/>
              <a:gd name="connsiteX4596" fmla="*/ 1202218 w 7283450"/>
              <a:gd name="connsiteY4596" fmla="*/ 4575731 h 6857979"/>
              <a:gd name="connsiteX4597" fmla="*/ 1201824 w 7283450"/>
              <a:gd name="connsiteY4597" fmla="*/ 4576924 h 6857979"/>
              <a:gd name="connsiteX4598" fmla="*/ 1199454 w 7283450"/>
              <a:gd name="connsiteY4598" fmla="*/ 4581301 h 6857979"/>
              <a:gd name="connsiteX4599" fmla="*/ 1197084 w 7283450"/>
              <a:gd name="connsiteY4599" fmla="*/ 4584484 h 6857979"/>
              <a:gd name="connsiteX4600" fmla="*/ 1195110 w 7283450"/>
              <a:gd name="connsiteY4600" fmla="*/ 4586871 h 6857979"/>
              <a:gd name="connsiteX4601" fmla="*/ 1193135 w 7283450"/>
              <a:gd name="connsiteY4601" fmla="*/ 4589258 h 6857979"/>
              <a:gd name="connsiteX4602" fmla="*/ 1188790 w 7283450"/>
              <a:gd name="connsiteY4602" fmla="*/ 4592839 h 6857979"/>
              <a:gd name="connsiteX4603" fmla="*/ 1187211 w 7283450"/>
              <a:gd name="connsiteY4603" fmla="*/ 4594828 h 6857979"/>
              <a:gd name="connsiteX4604" fmla="*/ 1186026 w 7283450"/>
              <a:gd name="connsiteY4604" fmla="*/ 4597613 h 6857979"/>
              <a:gd name="connsiteX4605" fmla="*/ 1185631 w 7283450"/>
              <a:gd name="connsiteY4605" fmla="*/ 4599602 h 6857979"/>
              <a:gd name="connsiteX4606" fmla="*/ 1185631 w 7283450"/>
              <a:gd name="connsiteY4606" fmla="*/ 4600796 h 6857979"/>
              <a:gd name="connsiteX4607" fmla="*/ 1186026 w 7283450"/>
              <a:gd name="connsiteY4607" fmla="*/ 4601194 h 6857979"/>
              <a:gd name="connsiteX4608" fmla="*/ 1186421 w 7283450"/>
              <a:gd name="connsiteY4608" fmla="*/ 4601989 h 6857979"/>
              <a:gd name="connsiteX4609" fmla="*/ 1186816 w 7283450"/>
              <a:gd name="connsiteY4609" fmla="*/ 4602387 h 6857979"/>
              <a:gd name="connsiteX4610" fmla="*/ 1186421 w 7283450"/>
              <a:gd name="connsiteY4610" fmla="*/ 4603183 h 6857979"/>
              <a:gd name="connsiteX4611" fmla="*/ 1185236 w 7283450"/>
              <a:gd name="connsiteY4611" fmla="*/ 4605172 h 6857979"/>
              <a:gd name="connsiteX4612" fmla="*/ 1182866 w 7283450"/>
              <a:gd name="connsiteY4612" fmla="*/ 4607559 h 6857979"/>
              <a:gd name="connsiteX4613" fmla="*/ 1181682 w 7283450"/>
              <a:gd name="connsiteY4613" fmla="*/ 4609151 h 6857979"/>
              <a:gd name="connsiteX4614" fmla="*/ 1180497 w 7283450"/>
              <a:gd name="connsiteY4614" fmla="*/ 4611936 h 6857979"/>
              <a:gd name="connsiteX4615" fmla="*/ 1177337 w 7283450"/>
              <a:gd name="connsiteY4615" fmla="*/ 4618700 h 6857979"/>
              <a:gd name="connsiteX4616" fmla="*/ 1174968 w 7283450"/>
              <a:gd name="connsiteY4616" fmla="*/ 4623474 h 6857979"/>
              <a:gd name="connsiteX4617" fmla="*/ 1174968 w 7283450"/>
              <a:gd name="connsiteY4617" fmla="*/ 4623872 h 6857979"/>
              <a:gd name="connsiteX4618" fmla="*/ 1175758 w 7283450"/>
              <a:gd name="connsiteY4618" fmla="*/ 4623474 h 6857979"/>
              <a:gd name="connsiteX4619" fmla="*/ 1176942 w 7283450"/>
              <a:gd name="connsiteY4619" fmla="*/ 4620689 h 6857979"/>
              <a:gd name="connsiteX4620" fmla="*/ 1177337 w 7283450"/>
              <a:gd name="connsiteY4620" fmla="*/ 4620291 h 6857979"/>
              <a:gd name="connsiteX4621" fmla="*/ 1177732 w 7283450"/>
              <a:gd name="connsiteY4621" fmla="*/ 4620291 h 6857979"/>
              <a:gd name="connsiteX4622" fmla="*/ 1178522 w 7283450"/>
              <a:gd name="connsiteY4622" fmla="*/ 4621087 h 6857979"/>
              <a:gd name="connsiteX4623" fmla="*/ 1178917 w 7283450"/>
              <a:gd name="connsiteY4623" fmla="*/ 4623076 h 6857979"/>
              <a:gd name="connsiteX4624" fmla="*/ 1178917 w 7283450"/>
              <a:gd name="connsiteY4624" fmla="*/ 4625065 h 6857979"/>
              <a:gd name="connsiteX4625" fmla="*/ 1178522 w 7283450"/>
              <a:gd name="connsiteY4625" fmla="*/ 4627055 h 6857979"/>
              <a:gd name="connsiteX4626" fmla="*/ 1178127 w 7283450"/>
              <a:gd name="connsiteY4626" fmla="*/ 4627850 h 6857979"/>
              <a:gd name="connsiteX4627" fmla="*/ 1177337 w 7283450"/>
              <a:gd name="connsiteY4627" fmla="*/ 4628646 h 6857979"/>
              <a:gd name="connsiteX4628" fmla="*/ 1176152 w 7283450"/>
              <a:gd name="connsiteY4628" fmla="*/ 4628646 h 6857979"/>
              <a:gd name="connsiteX4629" fmla="*/ 1174178 w 7283450"/>
              <a:gd name="connsiteY4629" fmla="*/ 4628646 h 6857979"/>
              <a:gd name="connsiteX4630" fmla="*/ 1172598 w 7283450"/>
              <a:gd name="connsiteY4630" fmla="*/ 4628248 h 6857979"/>
              <a:gd name="connsiteX4631" fmla="*/ 1170623 w 7283450"/>
              <a:gd name="connsiteY4631" fmla="*/ 4627453 h 6857979"/>
              <a:gd name="connsiteX4632" fmla="*/ 1171018 w 7283450"/>
              <a:gd name="connsiteY4632" fmla="*/ 4631829 h 6857979"/>
              <a:gd name="connsiteX4633" fmla="*/ 1171413 w 7283450"/>
              <a:gd name="connsiteY4633" fmla="*/ 4635012 h 6857979"/>
              <a:gd name="connsiteX4634" fmla="*/ 1171018 w 7283450"/>
              <a:gd name="connsiteY4634" fmla="*/ 4637797 h 6857979"/>
              <a:gd name="connsiteX4635" fmla="*/ 1170228 w 7283450"/>
              <a:gd name="connsiteY4635" fmla="*/ 4640980 h 6857979"/>
              <a:gd name="connsiteX4636" fmla="*/ 1169044 w 7283450"/>
              <a:gd name="connsiteY4636" fmla="*/ 4643367 h 6857979"/>
              <a:gd name="connsiteX4637" fmla="*/ 1167858 w 7283450"/>
              <a:gd name="connsiteY4637" fmla="*/ 4645356 h 6857979"/>
              <a:gd name="connsiteX4638" fmla="*/ 1165489 w 7283450"/>
              <a:gd name="connsiteY4638" fmla="*/ 4646948 h 6857979"/>
              <a:gd name="connsiteX4639" fmla="*/ 1163909 w 7283450"/>
              <a:gd name="connsiteY4639" fmla="*/ 4648937 h 6857979"/>
              <a:gd name="connsiteX4640" fmla="*/ 1159565 w 7283450"/>
              <a:gd name="connsiteY4640" fmla="*/ 4652120 h 6857979"/>
              <a:gd name="connsiteX4641" fmla="*/ 1154430 w 7283450"/>
              <a:gd name="connsiteY4641" fmla="*/ 4655303 h 6857979"/>
              <a:gd name="connsiteX4642" fmla="*/ 1150086 w 7283450"/>
              <a:gd name="connsiteY4642" fmla="*/ 4659281 h 6857979"/>
              <a:gd name="connsiteX4643" fmla="*/ 1147322 w 7283450"/>
              <a:gd name="connsiteY4643" fmla="*/ 4661669 h 6857979"/>
              <a:gd name="connsiteX4644" fmla="*/ 1145347 w 7283450"/>
              <a:gd name="connsiteY4644" fmla="*/ 4664056 h 6857979"/>
              <a:gd name="connsiteX4645" fmla="*/ 1144162 w 7283450"/>
              <a:gd name="connsiteY4645" fmla="*/ 4663658 h 6857979"/>
              <a:gd name="connsiteX4646" fmla="*/ 1143767 w 7283450"/>
              <a:gd name="connsiteY4646" fmla="*/ 4662862 h 6857979"/>
              <a:gd name="connsiteX4647" fmla="*/ 1143767 w 7283450"/>
              <a:gd name="connsiteY4647" fmla="*/ 4662066 h 6857979"/>
              <a:gd name="connsiteX4648" fmla="*/ 1144162 w 7283450"/>
              <a:gd name="connsiteY4648" fmla="*/ 4660873 h 6857979"/>
              <a:gd name="connsiteX4649" fmla="*/ 1145347 w 7283450"/>
              <a:gd name="connsiteY4649" fmla="*/ 4658088 h 6857979"/>
              <a:gd name="connsiteX4650" fmla="*/ 1145742 w 7283450"/>
              <a:gd name="connsiteY4650" fmla="*/ 4656496 h 6857979"/>
              <a:gd name="connsiteX4651" fmla="*/ 1145347 w 7283450"/>
              <a:gd name="connsiteY4651" fmla="*/ 4654109 h 6857979"/>
              <a:gd name="connsiteX4652" fmla="*/ 1144952 w 7283450"/>
              <a:gd name="connsiteY4652" fmla="*/ 4652916 h 6857979"/>
              <a:gd name="connsiteX4653" fmla="*/ 1143767 w 7283450"/>
              <a:gd name="connsiteY4653" fmla="*/ 4651722 h 6857979"/>
              <a:gd name="connsiteX4654" fmla="*/ 1142188 w 7283450"/>
              <a:gd name="connsiteY4654" fmla="*/ 4650131 h 6857979"/>
              <a:gd name="connsiteX4655" fmla="*/ 1140213 w 7283450"/>
              <a:gd name="connsiteY4655" fmla="*/ 4648141 h 6857979"/>
              <a:gd name="connsiteX4656" fmla="*/ 1139028 w 7283450"/>
              <a:gd name="connsiteY4656" fmla="*/ 4645356 h 6857979"/>
              <a:gd name="connsiteX4657" fmla="*/ 1138238 w 7283450"/>
              <a:gd name="connsiteY4657" fmla="*/ 4642571 h 6857979"/>
              <a:gd name="connsiteX4658" fmla="*/ 1138238 w 7283450"/>
              <a:gd name="connsiteY4658" fmla="*/ 4638991 h 6857979"/>
              <a:gd name="connsiteX4659" fmla="*/ 1138633 w 7283450"/>
              <a:gd name="connsiteY4659" fmla="*/ 4636603 h 6857979"/>
              <a:gd name="connsiteX4660" fmla="*/ 1139028 w 7283450"/>
              <a:gd name="connsiteY4660" fmla="*/ 4634216 h 6857979"/>
              <a:gd name="connsiteX4661" fmla="*/ 1139818 w 7283450"/>
              <a:gd name="connsiteY4661" fmla="*/ 4633023 h 6857979"/>
              <a:gd name="connsiteX4662" fmla="*/ 1141002 w 7283450"/>
              <a:gd name="connsiteY4662" fmla="*/ 4632227 h 6857979"/>
              <a:gd name="connsiteX4663" fmla="*/ 1144162 w 7283450"/>
              <a:gd name="connsiteY4663" fmla="*/ 4629840 h 6857979"/>
              <a:gd name="connsiteX4664" fmla="*/ 1146927 w 7283450"/>
              <a:gd name="connsiteY4664" fmla="*/ 4628646 h 6857979"/>
              <a:gd name="connsiteX4665" fmla="*/ 1148112 w 7283450"/>
              <a:gd name="connsiteY4665" fmla="*/ 4627850 h 6857979"/>
              <a:gd name="connsiteX4666" fmla="*/ 1148506 w 7283450"/>
              <a:gd name="connsiteY4666" fmla="*/ 4627453 h 6857979"/>
              <a:gd name="connsiteX4667" fmla="*/ 1148902 w 7283450"/>
              <a:gd name="connsiteY4667" fmla="*/ 4625463 h 6857979"/>
              <a:gd name="connsiteX4668" fmla="*/ 1148506 w 7283450"/>
              <a:gd name="connsiteY4668" fmla="*/ 4623872 h 6857979"/>
              <a:gd name="connsiteX4669" fmla="*/ 1147716 w 7283450"/>
              <a:gd name="connsiteY4669" fmla="*/ 4622678 h 6857979"/>
              <a:gd name="connsiteX4670" fmla="*/ 1146927 w 7283450"/>
              <a:gd name="connsiteY4670" fmla="*/ 4620689 h 6857979"/>
              <a:gd name="connsiteX4671" fmla="*/ 1145742 w 7283450"/>
              <a:gd name="connsiteY4671" fmla="*/ 4619097 h 6857979"/>
              <a:gd name="connsiteX4672" fmla="*/ 1145347 w 7283450"/>
              <a:gd name="connsiteY4672" fmla="*/ 4617904 h 6857979"/>
              <a:gd name="connsiteX4673" fmla="*/ 1144952 w 7283450"/>
              <a:gd name="connsiteY4673" fmla="*/ 4615915 h 6857979"/>
              <a:gd name="connsiteX4674" fmla="*/ 1145347 w 7283450"/>
              <a:gd name="connsiteY4674" fmla="*/ 4614323 h 6857979"/>
              <a:gd name="connsiteX4675" fmla="*/ 1146137 w 7283450"/>
              <a:gd name="connsiteY4675" fmla="*/ 4613925 h 6857979"/>
              <a:gd name="connsiteX4676" fmla="*/ 1146927 w 7283450"/>
              <a:gd name="connsiteY4676" fmla="*/ 4613527 h 6857979"/>
              <a:gd name="connsiteX4677" fmla="*/ 1150086 w 7283450"/>
              <a:gd name="connsiteY4677" fmla="*/ 4612334 h 6857979"/>
              <a:gd name="connsiteX4678" fmla="*/ 1153246 w 7283450"/>
              <a:gd name="connsiteY4678" fmla="*/ 4611538 h 6857979"/>
              <a:gd name="connsiteX4679" fmla="*/ 1154036 w 7283450"/>
              <a:gd name="connsiteY4679" fmla="*/ 4611140 h 6857979"/>
              <a:gd name="connsiteX4680" fmla="*/ 1154826 w 7283450"/>
              <a:gd name="connsiteY4680" fmla="*/ 4610742 h 6857979"/>
              <a:gd name="connsiteX4681" fmla="*/ 1156800 w 7283450"/>
              <a:gd name="connsiteY4681" fmla="*/ 4607162 h 6857979"/>
              <a:gd name="connsiteX4682" fmla="*/ 1159170 w 7283450"/>
              <a:gd name="connsiteY4682" fmla="*/ 4601989 h 6857979"/>
              <a:gd name="connsiteX4683" fmla="*/ 1162330 w 7283450"/>
              <a:gd name="connsiteY4683" fmla="*/ 4591645 h 6857979"/>
              <a:gd name="connsiteX4684" fmla="*/ 1165884 w 7283450"/>
              <a:gd name="connsiteY4684" fmla="*/ 4580505 h 6857979"/>
              <a:gd name="connsiteX4685" fmla="*/ 1168254 w 7283450"/>
              <a:gd name="connsiteY4685" fmla="*/ 4574935 h 6857979"/>
              <a:gd name="connsiteX4686" fmla="*/ 1170623 w 7283450"/>
              <a:gd name="connsiteY4686" fmla="*/ 4570558 h 6857979"/>
              <a:gd name="connsiteX4687" fmla="*/ 1171413 w 7283450"/>
              <a:gd name="connsiteY4687" fmla="*/ 4569365 h 6857979"/>
              <a:gd name="connsiteX4688" fmla="*/ 1172598 w 7283450"/>
              <a:gd name="connsiteY4688" fmla="*/ 4568569 h 6857979"/>
              <a:gd name="connsiteX4689" fmla="*/ 1176942 w 7283450"/>
              <a:gd name="connsiteY4689" fmla="*/ 4566182 h 6857979"/>
              <a:gd name="connsiteX4690" fmla="*/ 1180497 w 7283450"/>
              <a:gd name="connsiteY4690" fmla="*/ 4563397 h 6857979"/>
              <a:gd name="connsiteX4691" fmla="*/ 1182076 w 7283450"/>
              <a:gd name="connsiteY4691" fmla="*/ 4562203 h 6857979"/>
              <a:gd name="connsiteX4692" fmla="*/ 1182866 w 7283450"/>
              <a:gd name="connsiteY4692" fmla="*/ 4560214 h 6857979"/>
              <a:gd name="connsiteX4693" fmla="*/ 1183261 w 7283450"/>
              <a:gd name="connsiteY4693" fmla="*/ 4557827 h 6857979"/>
              <a:gd name="connsiteX4694" fmla="*/ 1184051 w 7283450"/>
              <a:gd name="connsiteY4694" fmla="*/ 4555440 h 6857979"/>
              <a:gd name="connsiteX4695" fmla="*/ 1184446 w 7283450"/>
              <a:gd name="connsiteY4695" fmla="*/ 4552655 h 6857979"/>
              <a:gd name="connsiteX4696" fmla="*/ 1184841 w 7283450"/>
              <a:gd name="connsiteY4696" fmla="*/ 4550267 h 6857979"/>
              <a:gd name="connsiteX4697" fmla="*/ 1186026 w 7283450"/>
              <a:gd name="connsiteY4697" fmla="*/ 4548278 h 6857979"/>
              <a:gd name="connsiteX4698" fmla="*/ 1186816 w 7283450"/>
              <a:gd name="connsiteY4698" fmla="*/ 4547482 h 6857979"/>
              <a:gd name="connsiteX4699" fmla="*/ 1188000 w 7283450"/>
              <a:gd name="connsiteY4699" fmla="*/ 4547085 h 6857979"/>
              <a:gd name="connsiteX4700" fmla="*/ 1189186 w 7283450"/>
              <a:gd name="connsiteY4700" fmla="*/ 4546687 h 6857979"/>
              <a:gd name="connsiteX4701" fmla="*/ 1190765 w 7283450"/>
              <a:gd name="connsiteY4701" fmla="*/ 4546687 h 6857979"/>
              <a:gd name="connsiteX4702" fmla="*/ 1195504 w 7283450"/>
              <a:gd name="connsiteY4702" fmla="*/ 4547085 h 6857979"/>
              <a:gd name="connsiteX4703" fmla="*/ 1197479 w 7283450"/>
              <a:gd name="connsiteY4703" fmla="*/ 4536740 h 6857979"/>
              <a:gd name="connsiteX4704" fmla="*/ 1199059 w 7283450"/>
              <a:gd name="connsiteY4704" fmla="*/ 4528783 h 6857979"/>
              <a:gd name="connsiteX4705" fmla="*/ 1201034 w 7283450"/>
              <a:gd name="connsiteY4705" fmla="*/ 4522815 h 6857979"/>
              <a:gd name="connsiteX4706" fmla="*/ 1203008 w 7283450"/>
              <a:gd name="connsiteY4706" fmla="*/ 4518439 h 6857979"/>
              <a:gd name="connsiteX4707" fmla="*/ 1205378 w 7283450"/>
              <a:gd name="connsiteY4707" fmla="*/ 4515256 h 6857979"/>
              <a:gd name="connsiteX4708" fmla="*/ 1208143 w 7283450"/>
              <a:gd name="connsiteY4708" fmla="*/ 4512073 h 6857979"/>
              <a:gd name="connsiteX4709" fmla="*/ 6037263 w 7283450"/>
              <a:gd name="connsiteY4709" fmla="*/ 4494193 h 6857979"/>
              <a:gd name="connsiteX4710" fmla="*/ 6038454 w 7283450"/>
              <a:gd name="connsiteY4710" fmla="*/ 4494578 h 6857979"/>
              <a:gd name="connsiteX4711" fmla="*/ 6039644 w 7283450"/>
              <a:gd name="connsiteY4711" fmla="*/ 4495732 h 6857979"/>
              <a:gd name="connsiteX4712" fmla="*/ 6040041 w 7283450"/>
              <a:gd name="connsiteY4712" fmla="*/ 4497272 h 6857979"/>
              <a:gd name="connsiteX4713" fmla="*/ 6040438 w 7283450"/>
              <a:gd name="connsiteY4713" fmla="*/ 4498811 h 6857979"/>
              <a:gd name="connsiteX4714" fmla="*/ 6040438 w 7283450"/>
              <a:gd name="connsiteY4714" fmla="*/ 4503044 h 6857979"/>
              <a:gd name="connsiteX4715" fmla="*/ 6040438 w 7283450"/>
              <a:gd name="connsiteY4715" fmla="*/ 4506893 h 6857979"/>
              <a:gd name="connsiteX4716" fmla="*/ 6037263 w 7283450"/>
              <a:gd name="connsiteY4716" fmla="*/ 4506893 h 6857979"/>
              <a:gd name="connsiteX4717" fmla="*/ 6034882 w 7283450"/>
              <a:gd name="connsiteY4717" fmla="*/ 4506893 h 6857979"/>
              <a:gd name="connsiteX4718" fmla="*/ 6032501 w 7283450"/>
              <a:gd name="connsiteY4718" fmla="*/ 4506508 h 6857979"/>
              <a:gd name="connsiteX4719" fmla="*/ 6030913 w 7283450"/>
              <a:gd name="connsiteY4719" fmla="*/ 4505738 h 6857979"/>
              <a:gd name="connsiteX4720" fmla="*/ 6028929 w 7283450"/>
              <a:gd name="connsiteY4720" fmla="*/ 4504199 h 6857979"/>
              <a:gd name="connsiteX4721" fmla="*/ 6028135 w 7283450"/>
              <a:gd name="connsiteY4721" fmla="*/ 4502659 h 6857979"/>
              <a:gd name="connsiteX4722" fmla="*/ 6027738 w 7283450"/>
              <a:gd name="connsiteY4722" fmla="*/ 4499965 h 6857979"/>
              <a:gd name="connsiteX4723" fmla="*/ 6027738 w 7283450"/>
              <a:gd name="connsiteY4723" fmla="*/ 4497272 h 6857979"/>
              <a:gd name="connsiteX4724" fmla="*/ 6029325 w 7283450"/>
              <a:gd name="connsiteY4724" fmla="*/ 4495347 h 6857979"/>
              <a:gd name="connsiteX4725" fmla="*/ 6030119 w 7283450"/>
              <a:gd name="connsiteY4725" fmla="*/ 4494962 h 6857979"/>
              <a:gd name="connsiteX4726" fmla="*/ 6030913 w 7283450"/>
              <a:gd name="connsiteY4726" fmla="*/ 4494962 h 6857979"/>
              <a:gd name="connsiteX4727" fmla="*/ 6032501 w 7283450"/>
              <a:gd name="connsiteY4727" fmla="*/ 4494962 h 6857979"/>
              <a:gd name="connsiteX4728" fmla="*/ 6033691 w 7283450"/>
              <a:gd name="connsiteY4728" fmla="*/ 4495732 h 6857979"/>
              <a:gd name="connsiteX4729" fmla="*/ 6034485 w 7283450"/>
              <a:gd name="connsiteY4729" fmla="*/ 4496502 h 6857979"/>
              <a:gd name="connsiteX4730" fmla="*/ 6035675 w 7283450"/>
              <a:gd name="connsiteY4730" fmla="*/ 4496502 h 6857979"/>
              <a:gd name="connsiteX4731" fmla="*/ 6036072 w 7283450"/>
              <a:gd name="connsiteY4731" fmla="*/ 4496502 h 6857979"/>
              <a:gd name="connsiteX4732" fmla="*/ 6036469 w 7283450"/>
              <a:gd name="connsiteY4732" fmla="*/ 4495732 h 6857979"/>
              <a:gd name="connsiteX4733" fmla="*/ 1219373 w 7283450"/>
              <a:gd name="connsiteY4733" fmla="*/ 4395768 h 6857979"/>
              <a:gd name="connsiteX4734" fmla="*/ 1222192 w 7283450"/>
              <a:gd name="connsiteY4734" fmla="*/ 4395768 h 6857979"/>
              <a:gd name="connsiteX4735" fmla="*/ 1225010 w 7283450"/>
              <a:gd name="connsiteY4735" fmla="*/ 4396174 h 6857979"/>
              <a:gd name="connsiteX4736" fmla="*/ 1227829 w 7283450"/>
              <a:gd name="connsiteY4736" fmla="*/ 4396985 h 6857979"/>
              <a:gd name="connsiteX4737" fmla="*/ 1229842 w 7283450"/>
              <a:gd name="connsiteY4737" fmla="*/ 4398203 h 6857979"/>
              <a:gd name="connsiteX4738" fmla="*/ 1231855 w 7283450"/>
              <a:gd name="connsiteY4738" fmla="*/ 4400232 h 6857979"/>
              <a:gd name="connsiteX4739" fmla="*/ 1233063 w 7283450"/>
              <a:gd name="connsiteY4739" fmla="*/ 4402261 h 6857979"/>
              <a:gd name="connsiteX4740" fmla="*/ 1234271 w 7283450"/>
              <a:gd name="connsiteY4740" fmla="*/ 4404696 h 6857979"/>
              <a:gd name="connsiteX4741" fmla="*/ 1234673 w 7283450"/>
              <a:gd name="connsiteY4741" fmla="*/ 4407537 h 6857979"/>
              <a:gd name="connsiteX4742" fmla="*/ 1235076 w 7283450"/>
              <a:gd name="connsiteY4742" fmla="*/ 4411595 h 6857979"/>
              <a:gd name="connsiteX4743" fmla="*/ 1234673 w 7283450"/>
              <a:gd name="connsiteY4743" fmla="*/ 4415653 h 6857979"/>
              <a:gd name="connsiteX4744" fmla="*/ 1233465 w 7283450"/>
              <a:gd name="connsiteY4744" fmla="*/ 4420523 h 6857979"/>
              <a:gd name="connsiteX4745" fmla="*/ 1233063 w 7283450"/>
              <a:gd name="connsiteY4745" fmla="*/ 4421741 h 6857979"/>
              <a:gd name="connsiteX4746" fmla="*/ 1231452 w 7283450"/>
              <a:gd name="connsiteY4746" fmla="*/ 4422552 h 6857979"/>
              <a:gd name="connsiteX4747" fmla="*/ 1229842 w 7283450"/>
              <a:gd name="connsiteY4747" fmla="*/ 4422958 h 6857979"/>
              <a:gd name="connsiteX4748" fmla="*/ 1228231 w 7283450"/>
              <a:gd name="connsiteY4748" fmla="*/ 4422958 h 6857979"/>
              <a:gd name="connsiteX4749" fmla="*/ 1224205 w 7283450"/>
              <a:gd name="connsiteY4749" fmla="*/ 4422552 h 6857979"/>
              <a:gd name="connsiteX4750" fmla="*/ 1222192 w 7283450"/>
              <a:gd name="connsiteY4750" fmla="*/ 4422958 h 6857979"/>
              <a:gd name="connsiteX4751" fmla="*/ 1220984 w 7283450"/>
              <a:gd name="connsiteY4751" fmla="*/ 4423770 h 6857979"/>
              <a:gd name="connsiteX4752" fmla="*/ 1219776 w 7283450"/>
              <a:gd name="connsiteY4752" fmla="*/ 4425799 h 6857979"/>
              <a:gd name="connsiteX4753" fmla="*/ 1219373 w 7283450"/>
              <a:gd name="connsiteY4753" fmla="*/ 4428234 h 6857979"/>
              <a:gd name="connsiteX4754" fmla="*/ 1218971 w 7283450"/>
              <a:gd name="connsiteY4754" fmla="*/ 4431886 h 6857979"/>
              <a:gd name="connsiteX4755" fmla="*/ 1218568 w 7283450"/>
              <a:gd name="connsiteY4755" fmla="*/ 4433510 h 6857979"/>
              <a:gd name="connsiteX4756" fmla="*/ 1216958 w 7283450"/>
              <a:gd name="connsiteY4756" fmla="*/ 4435539 h 6857979"/>
              <a:gd name="connsiteX4757" fmla="*/ 1214944 w 7283450"/>
              <a:gd name="connsiteY4757" fmla="*/ 4436756 h 6857979"/>
              <a:gd name="connsiteX4758" fmla="*/ 1211723 w 7283450"/>
              <a:gd name="connsiteY4758" fmla="*/ 4437568 h 6857979"/>
              <a:gd name="connsiteX4759" fmla="*/ 1210516 w 7283450"/>
              <a:gd name="connsiteY4759" fmla="*/ 4437974 h 6857979"/>
              <a:gd name="connsiteX4760" fmla="*/ 1208905 w 7283450"/>
              <a:gd name="connsiteY4760" fmla="*/ 4438785 h 6857979"/>
              <a:gd name="connsiteX4761" fmla="*/ 1206489 w 7283450"/>
              <a:gd name="connsiteY4761" fmla="*/ 4440815 h 6857979"/>
              <a:gd name="connsiteX4762" fmla="*/ 1204073 w 7283450"/>
              <a:gd name="connsiteY4762" fmla="*/ 4443655 h 6857979"/>
              <a:gd name="connsiteX4763" fmla="*/ 1200450 w 7283450"/>
              <a:gd name="connsiteY4763" fmla="*/ 4446090 h 6857979"/>
              <a:gd name="connsiteX4764" fmla="*/ 1197229 w 7283450"/>
              <a:gd name="connsiteY4764" fmla="*/ 4448119 h 6857979"/>
              <a:gd name="connsiteX4765" fmla="*/ 1195618 w 7283450"/>
              <a:gd name="connsiteY4765" fmla="*/ 4448931 h 6857979"/>
              <a:gd name="connsiteX4766" fmla="*/ 1193605 w 7283450"/>
              <a:gd name="connsiteY4766" fmla="*/ 4449337 h 6857979"/>
              <a:gd name="connsiteX4767" fmla="*/ 1190787 w 7283450"/>
              <a:gd name="connsiteY4767" fmla="*/ 4449743 h 6857979"/>
              <a:gd name="connsiteX4768" fmla="*/ 1188371 w 7283450"/>
              <a:gd name="connsiteY4768" fmla="*/ 4449337 h 6857979"/>
              <a:gd name="connsiteX4769" fmla="*/ 1185955 w 7283450"/>
              <a:gd name="connsiteY4769" fmla="*/ 4448931 h 6857979"/>
              <a:gd name="connsiteX4770" fmla="*/ 1182734 w 7283450"/>
              <a:gd name="connsiteY4770" fmla="*/ 4447714 h 6857979"/>
              <a:gd name="connsiteX4771" fmla="*/ 1181123 w 7283450"/>
              <a:gd name="connsiteY4771" fmla="*/ 4441220 h 6857979"/>
              <a:gd name="connsiteX4772" fmla="*/ 1179916 w 7283450"/>
              <a:gd name="connsiteY4772" fmla="*/ 4435945 h 6857979"/>
              <a:gd name="connsiteX4773" fmla="*/ 1179513 w 7283450"/>
              <a:gd name="connsiteY4773" fmla="*/ 4430669 h 6857979"/>
              <a:gd name="connsiteX4774" fmla="*/ 1179513 w 7283450"/>
              <a:gd name="connsiteY4774" fmla="*/ 4425799 h 6857979"/>
              <a:gd name="connsiteX4775" fmla="*/ 1179916 w 7283450"/>
              <a:gd name="connsiteY4775" fmla="*/ 4423770 h 6857979"/>
              <a:gd name="connsiteX4776" fmla="*/ 1180721 w 7283450"/>
              <a:gd name="connsiteY4776" fmla="*/ 4421741 h 6857979"/>
              <a:gd name="connsiteX4777" fmla="*/ 1181526 w 7283450"/>
              <a:gd name="connsiteY4777" fmla="*/ 4420117 h 6857979"/>
              <a:gd name="connsiteX4778" fmla="*/ 1182734 w 7283450"/>
              <a:gd name="connsiteY4778" fmla="*/ 4418900 h 6857979"/>
              <a:gd name="connsiteX4779" fmla="*/ 1185150 w 7283450"/>
              <a:gd name="connsiteY4779" fmla="*/ 4416871 h 6857979"/>
              <a:gd name="connsiteX4780" fmla="*/ 1186760 w 7283450"/>
              <a:gd name="connsiteY4780" fmla="*/ 4415653 h 6857979"/>
              <a:gd name="connsiteX4781" fmla="*/ 1189176 w 7283450"/>
              <a:gd name="connsiteY4781" fmla="*/ 4414436 h 6857979"/>
              <a:gd name="connsiteX4782" fmla="*/ 1191994 w 7283450"/>
              <a:gd name="connsiteY4782" fmla="*/ 4413624 h 6857979"/>
              <a:gd name="connsiteX4783" fmla="*/ 1194410 w 7283450"/>
              <a:gd name="connsiteY4783" fmla="*/ 4412407 h 6857979"/>
              <a:gd name="connsiteX4784" fmla="*/ 1196424 w 7283450"/>
              <a:gd name="connsiteY4784" fmla="*/ 4410783 h 6857979"/>
              <a:gd name="connsiteX4785" fmla="*/ 1198034 w 7283450"/>
              <a:gd name="connsiteY4785" fmla="*/ 4408348 h 6857979"/>
              <a:gd name="connsiteX4786" fmla="*/ 1199242 w 7283450"/>
              <a:gd name="connsiteY4786" fmla="*/ 4405913 h 6857979"/>
              <a:gd name="connsiteX4787" fmla="*/ 1201255 w 7283450"/>
              <a:gd name="connsiteY4787" fmla="*/ 4401855 h 6857979"/>
              <a:gd name="connsiteX4788" fmla="*/ 1202060 w 7283450"/>
              <a:gd name="connsiteY4788" fmla="*/ 4400232 h 6857979"/>
              <a:gd name="connsiteX4789" fmla="*/ 1208905 w 7283450"/>
              <a:gd name="connsiteY4789" fmla="*/ 4397391 h 6857979"/>
              <a:gd name="connsiteX4790" fmla="*/ 1212931 w 7283450"/>
              <a:gd name="connsiteY4790" fmla="*/ 4396579 h 6857979"/>
              <a:gd name="connsiteX4791" fmla="*/ 1216152 w 7283450"/>
              <a:gd name="connsiteY4791" fmla="*/ 4396174 h 6857979"/>
              <a:gd name="connsiteX4792" fmla="*/ 395288 w 7283450"/>
              <a:gd name="connsiteY4792" fmla="*/ 4325918 h 6857979"/>
              <a:gd name="connsiteX4793" fmla="*/ 397272 w 7283450"/>
              <a:gd name="connsiteY4793" fmla="*/ 4327982 h 6857979"/>
              <a:gd name="connsiteX4794" fmla="*/ 399257 w 7283450"/>
              <a:gd name="connsiteY4794" fmla="*/ 4330045 h 6857979"/>
              <a:gd name="connsiteX4795" fmla="*/ 402432 w 7283450"/>
              <a:gd name="connsiteY4795" fmla="*/ 4335411 h 6857979"/>
              <a:gd name="connsiteX4796" fmla="*/ 404416 w 7283450"/>
              <a:gd name="connsiteY4796" fmla="*/ 4337888 h 6857979"/>
              <a:gd name="connsiteX4797" fmla="*/ 406400 w 7283450"/>
              <a:gd name="connsiteY4797" fmla="*/ 4339952 h 6857979"/>
              <a:gd name="connsiteX4798" fmla="*/ 408782 w 7283450"/>
              <a:gd name="connsiteY4798" fmla="*/ 4342015 h 6857979"/>
              <a:gd name="connsiteX4799" fmla="*/ 411163 w 7283450"/>
              <a:gd name="connsiteY4799" fmla="*/ 4343254 h 6857979"/>
              <a:gd name="connsiteX4800" fmla="*/ 409576 w 7283450"/>
              <a:gd name="connsiteY4800" fmla="*/ 4345317 h 6857979"/>
              <a:gd name="connsiteX4801" fmla="*/ 407988 w 7283450"/>
              <a:gd name="connsiteY4801" fmla="*/ 4346143 h 6857979"/>
              <a:gd name="connsiteX4802" fmla="*/ 406400 w 7283450"/>
              <a:gd name="connsiteY4802" fmla="*/ 4346143 h 6857979"/>
              <a:gd name="connsiteX4803" fmla="*/ 404416 w 7283450"/>
              <a:gd name="connsiteY4803" fmla="*/ 4345730 h 6857979"/>
              <a:gd name="connsiteX4804" fmla="*/ 402828 w 7283450"/>
              <a:gd name="connsiteY4804" fmla="*/ 4344905 h 6857979"/>
              <a:gd name="connsiteX4805" fmla="*/ 400844 w 7283450"/>
              <a:gd name="connsiteY4805" fmla="*/ 4344905 h 6857979"/>
              <a:gd name="connsiteX4806" fmla="*/ 398463 w 7283450"/>
              <a:gd name="connsiteY4806" fmla="*/ 4345317 h 6857979"/>
              <a:gd name="connsiteX4807" fmla="*/ 395288 w 7283450"/>
              <a:gd name="connsiteY4807" fmla="*/ 4346556 h 6857979"/>
              <a:gd name="connsiteX4808" fmla="*/ 398463 w 7283450"/>
              <a:gd name="connsiteY4808" fmla="*/ 4344905 h 6857979"/>
              <a:gd name="connsiteX4809" fmla="*/ 400050 w 7283450"/>
              <a:gd name="connsiteY4809" fmla="*/ 4343254 h 6857979"/>
              <a:gd name="connsiteX4810" fmla="*/ 400844 w 7283450"/>
              <a:gd name="connsiteY4810" fmla="*/ 4342015 h 6857979"/>
              <a:gd name="connsiteX4811" fmla="*/ 401241 w 7283450"/>
              <a:gd name="connsiteY4811" fmla="*/ 4340777 h 6857979"/>
              <a:gd name="connsiteX4812" fmla="*/ 400844 w 7283450"/>
              <a:gd name="connsiteY4812" fmla="*/ 4339126 h 6857979"/>
              <a:gd name="connsiteX4813" fmla="*/ 400050 w 7283450"/>
              <a:gd name="connsiteY4813" fmla="*/ 4338301 h 6857979"/>
              <a:gd name="connsiteX4814" fmla="*/ 398463 w 7283450"/>
              <a:gd name="connsiteY4814" fmla="*/ 4337888 h 6857979"/>
              <a:gd name="connsiteX4815" fmla="*/ 396478 w 7283450"/>
              <a:gd name="connsiteY4815" fmla="*/ 4337062 h 6857979"/>
              <a:gd name="connsiteX4816" fmla="*/ 394891 w 7283450"/>
              <a:gd name="connsiteY4816" fmla="*/ 4337062 h 6857979"/>
              <a:gd name="connsiteX4817" fmla="*/ 392907 w 7283450"/>
              <a:gd name="connsiteY4817" fmla="*/ 4337062 h 6857979"/>
              <a:gd name="connsiteX4818" fmla="*/ 391319 w 7283450"/>
              <a:gd name="connsiteY4818" fmla="*/ 4337062 h 6857979"/>
              <a:gd name="connsiteX4819" fmla="*/ 389732 w 7283450"/>
              <a:gd name="connsiteY4819" fmla="*/ 4337888 h 6857979"/>
              <a:gd name="connsiteX4820" fmla="*/ 387747 w 7283450"/>
              <a:gd name="connsiteY4820" fmla="*/ 4338713 h 6857979"/>
              <a:gd name="connsiteX4821" fmla="*/ 386557 w 7283450"/>
              <a:gd name="connsiteY4821" fmla="*/ 4339539 h 6857979"/>
              <a:gd name="connsiteX4822" fmla="*/ 386160 w 7283450"/>
              <a:gd name="connsiteY4822" fmla="*/ 4341603 h 6857979"/>
              <a:gd name="connsiteX4823" fmla="*/ 386160 w 7283450"/>
              <a:gd name="connsiteY4823" fmla="*/ 4343254 h 6857979"/>
              <a:gd name="connsiteX4824" fmla="*/ 384573 w 7283450"/>
              <a:gd name="connsiteY4824" fmla="*/ 4343254 h 6857979"/>
              <a:gd name="connsiteX4825" fmla="*/ 383778 w 7283450"/>
              <a:gd name="connsiteY4825" fmla="*/ 4342841 h 6857979"/>
              <a:gd name="connsiteX4826" fmla="*/ 382985 w 7283450"/>
              <a:gd name="connsiteY4826" fmla="*/ 4342015 h 6857979"/>
              <a:gd name="connsiteX4827" fmla="*/ 382588 w 7283450"/>
              <a:gd name="connsiteY4827" fmla="*/ 4341190 h 6857979"/>
              <a:gd name="connsiteX4828" fmla="*/ 382985 w 7283450"/>
              <a:gd name="connsiteY4828" fmla="*/ 4339539 h 6857979"/>
              <a:gd name="connsiteX4829" fmla="*/ 382985 w 7283450"/>
              <a:gd name="connsiteY4829" fmla="*/ 4338301 h 6857979"/>
              <a:gd name="connsiteX4830" fmla="*/ 384175 w 7283450"/>
              <a:gd name="connsiteY4830" fmla="*/ 4335824 h 6857979"/>
              <a:gd name="connsiteX4831" fmla="*/ 385763 w 7283450"/>
              <a:gd name="connsiteY4831" fmla="*/ 4334173 h 6857979"/>
              <a:gd name="connsiteX4832" fmla="*/ 386557 w 7283450"/>
              <a:gd name="connsiteY4832" fmla="*/ 4333347 h 6857979"/>
              <a:gd name="connsiteX4833" fmla="*/ 387350 w 7283450"/>
              <a:gd name="connsiteY4833" fmla="*/ 4332935 h 6857979"/>
              <a:gd name="connsiteX4834" fmla="*/ 388144 w 7283450"/>
              <a:gd name="connsiteY4834" fmla="*/ 4333347 h 6857979"/>
              <a:gd name="connsiteX4835" fmla="*/ 388541 w 7283450"/>
              <a:gd name="connsiteY4835" fmla="*/ 4333760 h 6857979"/>
              <a:gd name="connsiteX4836" fmla="*/ 389335 w 7283450"/>
              <a:gd name="connsiteY4836" fmla="*/ 4334586 h 6857979"/>
              <a:gd name="connsiteX4837" fmla="*/ 389335 w 7283450"/>
              <a:gd name="connsiteY4837" fmla="*/ 4336237 h 6857979"/>
              <a:gd name="connsiteX4838" fmla="*/ 391319 w 7283450"/>
              <a:gd name="connsiteY4838" fmla="*/ 4334173 h 6857979"/>
              <a:gd name="connsiteX4839" fmla="*/ 392907 w 7283450"/>
              <a:gd name="connsiteY4839" fmla="*/ 4331696 h 6857979"/>
              <a:gd name="connsiteX4840" fmla="*/ 394097 w 7283450"/>
              <a:gd name="connsiteY4840" fmla="*/ 4328807 h 6857979"/>
              <a:gd name="connsiteX4841" fmla="*/ 6705321 w 7283450"/>
              <a:gd name="connsiteY4841" fmla="*/ 4173518 h 6857979"/>
              <a:gd name="connsiteX4842" fmla="*/ 6709663 w 7283450"/>
              <a:gd name="connsiteY4842" fmla="*/ 4173518 h 6857979"/>
              <a:gd name="connsiteX4843" fmla="*/ 6714005 w 7283450"/>
              <a:gd name="connsiteY4843" fmla="*/ 4174312 h 6857979"/>
              <a:gd name="connsiteX4844" fmla="*/ 6719137 w 7283450"/>
              <a:gd name="connsiteY4844" fmla="*/ 4175899 h 6857979"/>
              <a:gd name="connsiteX4845" fmla="*/ 6722295 w 7283450"/>
              <a:gd name="connsiteY4845" fmla="*/ 4177487 h 6857979"/>
              <a:gd name="connsiteX4846" fmla="*/ 6726242 w 7283450"/>
              <a:gd name="connsiteY4846" fmla="*/ 4179868 h 6857979"/>
              <a:gd name="connsiteX4847" fmla="*/ 6735322 w 7283450"/>
              <a:gd name="connsiteY4847" fmla="*/ 4185821 h 6857979"/>
              <a:gd name="connsiteX4848" fmla="*/ 6745585 w 7283450"/>
              <a:gd name="connsiteY4848" fmla="*/ 4192965 h 6857979"/>
              <a:gd name="connsiteX4849" fmla="*/ 6751112 w 7283450"/>
              <a:gd name="connsiteY4849" fmla="*/ 4196537 h 6857979"/>
              <a:gd name="connsiteX4850" fmla="*/ 6756244 w 7283450"/>
              <a:gd name="connsiteY4850" fmla="*/ 4199315 h 6857979"/>
              <a:gd name="connsiteX4851" fmla="*/ 6761770 w 7283450"/>
              <a:gd name="connsiteY4851" fmla="*/ 4201696 h 6857979"/>
              <a:gd name="connsiteX4852" fmla="*/ 6765718 w 7283450"/>
              <a:gd name="connsiteY4852" fmla="*/ 4204474 h 6857979"/>
              <a:gd name="connsiteX4853" fmla="*/ 6768876 w 7283450"/>
              <a:gd name="connsiteY4853" fmla="*/ 4206458 h 6857979"/>
              <a:gd name="connsiteX4854" fmla="*/ 6770850 w 7283450"/>
              <a:gd name="connsiteY4854" fmla="*/ 4208443 h 6857979"/>
              <a:gd name="connsiteX4855" fmla="*/ 6772429 w 7283450"/>
              <a:gd name="connsiteY4855" fmla="*/ 4211221 h 6857979"/>
              <a:gd name="connsiteX4856" fmla="*/ 6774402 w 7283450"/>
              <a:gd name="connsiteY4856" fmla="*/ 4215984 h 6857979"/>
              <a:gd name="connsiteX4857" fmla="*/ 6781113 w 7283450"/>
              <a:gd name="connsiteY4857" fmla="*/ 4229080 h 6857979"/>
              <a:gd name="connsiteX4858" fmla="*/ 6782692 w 7283450"/>
              <a:gd name="connsiteY4858" fmla="*/ 4231859 h 6857979"/>
              <a:gd name="connsiteX4859" fmla="*/ 6784271 w 7283450"/>
              <a:gd name="connsiteY4859" fmla="*/ 4233843 h 6857979"/>
              <a:gd name="connsiteX4860" fmla="*/ 6787035 w 7283450"/>
              <a:gd name="connsiteY4860" fmla="*/ 4236621 h 6857979"/>
              <a:gd name="connsiteX4861" fmla="*/ 6789403 w 7283450"/>
              <a:gd name="connsiteY4861" fmla="*/ 4239796 h 6857979"/>
              <a:gd name="connsiteX4862" fmla="*/ 6790193 w 7283450"/>
              <a:gd name="connsiteY4862" fmla="*/ 4241384 h 6857979"/>
              <a:gd name="connsiteX4863" fmla="*/ 6790587 w 7283450"/>
              <a:gd name="connsiteY4863" fmla="*/ 4242574 h 6857979"/>
              <a:gd name="connsiteX4864" fmla="*/ 6790982 w 7283450"/>
              <a:gd name="connsiteY4864" fmla="*/ 4246146 h 6857979"/>
              <a:gd name="connsiteX4865" fmla="*/ 6791377 w 7283450"/>
              <a:gd name="connsiteY4865" fmla="*/ 4249718 h 6857979"/>
              <a:gd name="connsiteX4866" fmla="*/ 6790587 w 7283450"/>
              <a:gd name="connsiteY4866" fmla="*/ 4257656 h 6857979"/>
              <a:gd name="connsiteX4867" fmla="*/ 6790193 w 7283450"/>
              <a:gd name="connsiteY4867" fmla="*/ 4265196 h 6857979"/>
              <a:gd name="connsiteX4868" fmla="*/ 6790193 w 7283450"/>
              <a:gd name="connsiteY4868" fmla="*/ 4268768 h 6857979"/>
              <a:gd name="connsiteX4869" fmla="*/ 6790587 w 7283450"/>
              <a:gd name="connsiteY4869" fmla="*/ 4273134 h 6857979"/>
              <a:gd name="connsiteX4870" fmla="*/ 6792166 w 7283450"/>
              <a:gd name="connsiteY4870" fmla="*/ 4276706 h 6857979"/>
              <a:gd name="connsiteX4871" fmla="*/ 6793745 w 7283450"/>
              <a:gd name="connsiteY4871" fmla="*/ 4281071 h 6857979"/>
              <a:gd name="connsiteX4872" fmla="*/ 6797298 w 7283450"/>
              <a:gd name="connsiteY4872" fmla="*/ 4287818 h 6857979"/>
              <a:gd name="connsiteX4873" fmla="*/ 6798877 w 7283450"/>
              <a:gd name="connsiteY4873" fmla="*/ 4291390 h 6857979"/>
              <a:gd name="connsiteX4874" fmla="*/ 6800061 w 7283450"/>
              <a:gd name="connsiteY4874" fmla="*/ 4294962 h 6857979"/>
              <a:gd name="connsiteX4875" fmla="*/ 6800851 w 7283450"/>
              <a:gd name="connsiteY4875" fmla="*/ 4298931 h 6857979"/>
              <a:gd name="connsiteX4876" fmla="*/ 6800851 w 7283450"/>
              <a:gd name="connsiteY4876" fmla="*/ 4300915 h 6857979"/>
              <a:gd name="connsiteX4877" fmla="*/ 6800061 w 7283450"/>
              <a:gd name="connsiteY4877" fmla="*/ 4302899 h 6857979"/>
              <a:gd name="connsiteX4878" fmla="*/ 6799667 w 7283450"/>
              <a:gd name="connsiteY4878" fmla="*/ 4304487 h 6857979"/>
              <a:gd name="connsiteX4879" fmla="*/ 6799272 w 7283450"/>
              <a:gd name="connsiteY4879" fmla="*/ 4306471 h 6857979"/>
              <a:gd name="connsiteX4880" fmla="*/ 6798482 w 7283450"/>
              <a:gd name="connsiteY4880" fmla="*/ 4307662 h 6857979"/>
              <a:gd name="connsiteX4881" fmla="*/ 6797693 w 7283450"/>
              <a:gd name="connsiteY4881" fmla="*/ 4308853 h 6857979"/>
              <a:gd name="connsiteX4882" fmla="*/ 6795719 w 7283450"/>
              <a:gd name="connsiteY4882" fmla="*/ 4310043 h 6857979"/>
              <a:gd name="connsiteX4883" fmla="*/ 6792956 w 7283450"/>
              <a:gd name="connsiteY4883" fmla="*/ 4310837 h 6857979"/>
              <a:gd name="connsiteX4884" fmla="*/ 6787035 w 7283450"/>
              <a:gd name="connsiteY4884" fmla="*/ 4311631 h 6857979"/>
              <a:gd name="connsiteX4885" fmla="*/ 6784271 w 7283450"/>
              <a:gd name="connsiteY4885" fmla="*/ 4312028 h 6857979"/>
              <a:gd name="connsiteX4886" fmla="*/ 6781113 w 7283450"/>
              <a:gd name="connsiteY4886" fmla="*/ 4312821 h 6857979"/>
              <a:gd name="connsiteX4887" fmla="*/ 6778350 w 7283450"/>
              <a:gd name="connsiteY4887" fmla="*/ 4314806 h 6857979"/>
              <a:gd name="connsiteX4888" fmla="*/ 6775587 w 7283450"/>
              <a:gd name="connsiteY4888" fmla="*/ 4316393 h 6857979"/>
              <a:gd name="connsiteX4889" fmla="*/ 6770060 w 7283450"/>
              <a:gd name="connsiteY4889" fmla="*/ 4320362 h 6857979"/>
              <a:gd name="connsiteX4890" fmla="*/ 6764534 w 7283450"/>
              <a:gd name="connsiteY4890" fmla="*/ 4324331 h 6857979"/>
              <a:gd name="connsiteX4891" fmla="*/ 6762165 w 7283450"/>
              <a:gd name="connsiteY4891" fmla="*/ 4325521 h 6857979"/>
              <a:gd name="connsiteX4892" fmla="*/ 6759797 w 7283450"/>
              <a:gd name="connsiteY4892" fmla="*/ 4326315 h 6857979"/>
              <a:gd name="connsiteX4893" fmla="*/ 6751901 w 7283450"/>
              <a:gd name="connsiteY4893" fmla="*/ 4327109 h 6857979"/>
              <a:gd name="connsiteX4894" fmla="*/ 6744401 w 7283450"/>
              <a:gd name="connsiteY4894" fmla="*/ 4327506 h 6857979"/>
              <a:gd name="connsiteX4895" fmla="*/ 6736901 w 7283450"/>
              <a:gd name="connsiteY4895" fmla="*/ 4327109 h 6857979"/>
              <a:gd name="connsiteX4896" fmla="*/ 6729401 w 7283450"/>
              <a:gd name="connsiteY4896" fmla="*/ 4326315 h 6857979"/>
              <a:gd name="connsiteX4897" fmla="*/ 6721900 w 7283450"/>
              <a:gd name="connsiteY4897" fmla="*/ 4324728 h 6857979"/>
              <a:gd name="connsiteX4898" fmla="*/ 6714795 w 7283450"/>
              <a:gd name="connsiteY4898" fmla="*/ 4322346 h 6857979"/>
              <a:gd name="connsiteX4899" fmla="*/ 6708084 w 7283450"/>
              <a:gd name="connsiteY4899" fmla="*/ 4320362 h 6857979"/>
              <a:gd name="connsiteX4900" fmla="*/ 6700978 w 7283450"/>
              <a:gd name="connsiteY4900" fmla="*/ 4317584 h 6857979"/>
              <a:gd name="connsiteX4901" fmla="*/ 6694267 w 7283450"/>
              <a:gd name="connsiteY4901" fmla="*/ 4314806 h 6857979"/>
              <a:gd name="connsiteX4902" fmla="*/ 6687557 w 7283450"/>
              <a:gd name="connsiteY4902" fmla="*/ 4311234 h 6857979"/>
              <a:gd name="connsiteX4903" fmla="*/ 6675319 w 7283450"/>
              <a:gd name="connsiteY4903" fmla="*/ 4304090 h 6857979"/>
              <a:gd name="connsiteX4904" fmla="*/ 6663477 w 7283450"/>
              <a:gd name="connsiteY4904" fmla="*/ 4296549 h 6857979"/>
              <a:gd name="connsiteX4905" fmla="*/ 6653213 w 7283450"/>
              <a:gd name="connsiteY4905" fmla="*/ 4289803 h 6857979"/>
              <a:gd name="connsiteX4906" fmla="*/ 6653608 w 7283450"/>
              <a:gd name="connsiteY4906" fmla="*/ 4268768 h 6857979"/>
              <a:gd name="connsiteX4907" fmla="*/ 6654397 w 7283450"/>
              <a:gd name="connsiteY4907" fmla="*/ 4248527 h 6857979"/>
              <a:gd name="connsiteX4908" fmla="*/ 6654792 w 7283450"/>
              <a:gd name="connsiteY4908" fmla="*/ 4237018 h 6857979"/>
              <a:gd name="connsiteX4909" fmla="*/ 6656371 w 7283450"/>
              <a:gd name="connsiteY4909" fmla="*/ 4225509 h 6857979"/>
              <a:gd name="connsiteX4910" fmla="*/ 6657950 w 7283450"/>
              <a:gd name="connsiteY4910" fmla="*/ 4213205 h 6857979"/>
              <a:gd name="connsiteX4911" fmla="*/ 6659529 w 7283450"/>
              <a:gd name="connsiteY4911" fmla="*/ 4199315 h 6857979"/>
              <a:gd name="connsiteX4912" fmla="*/ 6663477 w 7283450"/>
              <a:gd name="connsiteY4912" fmla="*/ 4197727 h 6857979"/>
              <a:gd name="connsiteX4913" fmla="*/ 6667424 w 7283450"/>
              <a:gd name="connsiteY4913" fmla="*/ 4195743 h 6857979"/>
              <a:gd name="connsiteX4914" fmla="*/ 6670977 w 7283450"/>
              <a:gd name="connsiteY4914" fmla="*/ 4192965 h 6857979"/>
              <a:gd name="connsiteX4915" fmla="*/ 6674530 w 7283450"/>
              <a:gd name="connsiteY4915" fmla="*/ 4190584 h 6857979"/>
              <a:gd name="connsiteX4916" fmla="*/ 6680846 w 7283450"/>
              <a:gd name="connsiteY4916" fmla="*/ 4185424 h 6857979"/>
              <a:gd name="connsiteX4917" fmla="*/ 6687557 w 7283450"/>
              <a:gd name="connsiteY4917" fmla="*/ 4180662 h 6857979"/>
              <a:gd name="connsiteX4918" fmla="*/ 6691109 w 7283450"/>
              <a:gd name="connsiteY4918" fmla="*/ 4177884 h 6857979"/>
              <a:gd name="connsiteX4919" fmla="*/ 6694267 w 7283450"/>
              <a:gd name="connsiteY4919" fmla="*/ 4176296 h 6857979"/>
              <a:gd name="connsiteX4920" fmla="*/ 6697820 w 7283450"/>
              <a:gd name="connsiteY4920" fmla="*/ 4174709 h 6857979"/>
              <a:gd name="connsiteX4921" fmla="*/ 6701768 w 7283450"/>
              <a:gd name="connsiteY4921" fmla="*/ 4173915 h 6857979"/>
              <a:gd name="connsiteX4922" fmla="*/ 598740 w 7283450"/>
              <a:gd name="connsiteY4922" fmla="*/ 4035405 h 6857979"/>
              <a:gd name="connsiteX4923" fmla="*/ 603527 w 7283450"/>
              <a:gd name="connsiteY4923" fmla="*/ 4035809 h 6857979"/>
              <a:gd name="connsiteX4924" fmla="*/ 607915 w 7283450"/>
              <a:gd name="connsiteY4924" fmla="*/ 4036618 h 6857979"/>
              <a:gd name="connsiteX4925" fmla="*/ 612702 w 7283450"/>
              <a:gd name="connsiteY4925" fmla="*/ 4038235 h 6857979"/>
              <a:gd name="connsiteX4926" fmla="*/ 611904 w 7283450"/>
              <a:gd name="connsiteY4926" fmla="*/ 4038235 h 6857979"/>
              <a:gd name="connsiteX4927" fmla="*/ 612702 w 7283450"/>
              <a:gd name="connsiteY4927" fmla="*/ 4039852 h 6857979"/>
              <a:gd name="connsiteX4928" fmla="*/ 617090 w 7283450"/>
              <a:gd name="connsiteY4928" fmla="*/ 4045107 h 6857979"/>
              <a:gd name="connsiteX4929" fmla="*/ 623074 w 7283450"/>
              <a:gd name="connsiteY4929" fmla="*/ 4050767 h 6857979"/>
              <a:gd name="connsiteX4930" fmla="*/ 624670 w 7283450"/>
              <a:gd name="connsiteY4930" fmla="*/ 4051980 h 6857979"/>
              <a:gd name="connsiteX4931" fmla="*/ 625068 w 7283450"/>
              <a:gd name="connsiteY4931" fmla="*/ 4052384 h 6857979"/>
              <a:gd name="connsiteX4932" fmla="*/ 625068 w 7283450"/>
              <a:gd name="connsiteY4932" fmla="*/ 4051980 h 6857979"/>
              <a:gd name="connsiteX4933" fmla="*/ 625467 w 7283450"/>
              <a:gd name="connsiteY4933" fmla="*/ 4054406 h 6857979"/>
              <a:gd name="connsiteX4934" fmla="*/ 625467 w 7283450"/>
              <a:gd name="connsiteY4934" fmla="*/ 4056427 h 6857979"/>
              <a:gd name="connsiteX4935" fmla="*/ 625068 w 7283450"/>
              <a:gd name="connsiteY4935" fmla="*/ 4058448 h 6857979"/>
              <a:gd name="connsiteX4936" fmla="*/ 624271 w 7283450"/>
              <a:gd name="connsiteY4936" fmla="*/ 4060874 h 6857979"/>
              <a:gd name="connsiteX4937" fmla="*/ 622675 w 7283450"/>
              <a:gd name="connsiteY4937" fmla="*/ 4064108 h 6857979"/>
              <a:gd name="connsiteX4938" fmla="*/ 621877 w 7283450"/>
              <a:gd name="connsiteY4938" fmla="*/ 4065725 h 6857979"/>
              <a:gd name="connsiteX4939" fmla="*/ 622276 w 7283450"/>
              <a:gd name="connsiteY4939" fmla="*/ 4066938 h 6857979"/>
              <a:gd name="connsiteX4940" fmla="*/ 622675 w 7283450"/>
              <a:gd name="connsiteY4940" fmla="*/ 4068960 h 6857979"/>
              <a:gd name="connsiteX4941" fmla="*/ 624271 w 7283450"/>
              <a:gd name="connsiteY4941" fmla="*/ 4071789 h 6857979"/>
              <a:gd name="connsiteX4942" fmla="*/ 625467 w 7283450"/>
              <a:gd name="connsiteY4942" fmla="*/ 4074215 h 6857979"/>
              <a:gd name="connsiteX4943" fmla="*/ 626664 w 7283450"/>
              <a:gd name="connsiteY4943" fmla="*/ 4077045 h 6857979"/>
              <a:gd name="connsiteX4944" fmla="*/ 627063 w 7283450"/>
              <a:gd name="connsiteY4944" fmla="*/ 4078258 h 6857979"/>
              <a:gd name="connsiteX4945" fmla="*/ 627063 w 7283450"/>
              <a:gd name="connsiteY4945" fmla="*/ 4079471 h 6857979"/>
              <a:gd name="connsiteX4946" fmla="*/ 627063 w 7283450"/>
              <a:gd name="connsiteY4946" fmla="*/ 4080683 h 6857979"/>
              <a:gd name="connsiteX4947" fmla="*/ 626265 w 7283450"/>
              <a:gd name="connsiteY4947" fmla="*/ 4081492 h 6857979"/>
              <a:gd name="connsiteX4948" fmla="*/ 625467 w 7283450"/>
              <a:gd name="connsiteY4948" fmla="*/ 4082705 h 6857979"/>
              <a:gd name="connsiteX4949" fmla="*/ 623872 w 7283450"/>
              <a:gd name="connsiteY4949" fmla="*/ 4083918 h 6857979"/>
              <a:gd name="connsiteX4950" fmla="*/ 621877 w 7283450"/>
              <a:gd name="connsiteY4950" fmla="*/ 4084726 h 6857979"/>
              <a:gd name="connsiteX4951" fmla="*/ 618686 w 7283450"/>
              <a:gd name="connsiteY4951" fmla="*/ 4086343 h 6857979"/>
              <a:gd name="connsiteX4952" fmla="*/ 617489 w 7283450"/>
              <a:gd name="connsiteY4952" fmla="*/ 4087152 h 6857979"/>
              <a:gd name="connsiteX4953" fmla="*/ 616691 w 7283450"/>
              <a:gd name="connsiteY4953" fmla="*/ 4087960 h 6857979"/>
              <a:gd name="connsiteX4954" fmla="*/ 615095 w 7283450"/>
              <a:gd name="connsiteY4954" fmla="*/ 4091195 h 6857979"/>
              <a:gd name="connsiteX4955" fmla="*/ 614298 w 7283450"/>
              <a:gd name="connsiteY4955" fmla="*/ 4094429 h 6857979"/>
              <a:gd name="connsiteX4956" fmla="*/ 613500 w 7283450"/>
              <a:gd name="connsiteY4956" fmla="*/ 4095642 h 6857979"/>
              <a:gd name="connsiteX4957" fmla="*/ 612702 w 7283450"/>
              <a:gd name="connsiteY4957" fmla="*/ 4096450 h 6857979"/>
              <a:gd name="connsiteX4958" fmla="*/ 609112 w 7283450"/>
              <a:gd name="connsiteY4958" fmla="*/ 4097663 h 6857979"/>
              <a:gd name="connsiteX4959" fmla="*/ 605522 w 7283450"/>
              <a:gd name="connsiteY4959" fmla="*/ 4098876 h 6857979"/>
              <a:gd name="connsiteX4960" fmla="*/ 601532 w 7283450"/>
              <a:gd name="connsiteY4960" fmla="*/ 4099684 h 6857979"/>
              <a:gd name="connsiteX4961" fmla="*/ 597543 w 7283450"/>
              <a:gd name="connsiteY4961" fmla="*/ 4100089 h 6857979"/>
              <a:gd name="connsiteX4962" fmla="*/ 589166 w 7283450"/>
              <a:gd name="connsiteY4962" fmla="*/ 4100493 h 6857979"/>
              <a:gd name="connsiteX4963" fmla="*/ 580390 w 7283450"/>
              <a:gd name="connsiteY4963" fmla="*/ 4100089 h 6857979"/>
              <a:gd name="connsiteX4964" fmla="*/ 571614 w 7283450"/>
              <a:gd name="connsiteY4964" fmla="*/ 4099280 h 6857979"/>
              <a:gd name="connsiteX4965" fmla="*/ 563237 w 7283450"/>
              <a:gd name="connsiteY4965" fmla="*/ 4098067 h 6857979"/>
              <a:gd name="connsiteX4966" fmla="*/ 549275 w 7283450"/>
              <a:gd name="connsiteY4966" fmla="*/ 4096450 h 6857979"/>
              <a:gd name="connsiteX4967" fmla="*/ 549275 w 7283450"/>
              <a:gd name="connsiteY4967" fmla="*/ 4083918 h 6857979"/>
              <a:gd name="connsiteX4968" fmla="*/ 550073 w 7283450"/>
              <a:gd name="connsiteY4968" fmla="*/ 4073811 h 6857979"/>
              <a:gd name="connsiteX4969" fmla="*/ 550871 w 7283450"/>
              <a:gd name="connsiteY4969" fmla="*/ 4065321 h 6857979"/>
              <a:gd name="connsiteX4970" fmla="*/ 552466 w 7283450"/>
              <a:gd name="connsiteY4970" fmla="*/ 4058448 h 6857979"/>
              <a:gd name="connsiteX4971" fmla="*/ 553663 w 7283450"/>
              <a:gd name="connsiteY4971" fmla="*/ 4059257 h 6857979"/>
              <a:gd name="connsiteX4972" fmla="*/ 554461 w 7283450"/>
              <a:gd name="connsiteY4972" fmla="*/ 4060066 h 6857979"/>
              <a:gd name="connsiteX4973" fmla="*/ 554860 w 7283450"/>
              <a:gd name="connsiteY4973" fmla="*/ 4061278 h 6857979"/>
              <a:gd name="connsiteX4974" fmla="*/ 555259 w 7283450"/>
              <a:gd name="connsiteY4974" fmla="*/ 4062491 h 6857979"/>
              <a:gd name="connsiteX4975" fmla="*/ 555657 w 7283450"/>
              <a:gd name="connsiteY4975" fmla="*/ 4069364 h 6857979"/>
              <a:gd name="connsiteX4976" fmla="*/ 556056 w 7283450"/>
              <a:gd name="connsiteY4976" fmla="*/ 4064917 h 6857979"/>
              <a:gd name="connsiteX4977" fmla="*/ 556854 w 7283450"/>
              <a:gd name="connsiteY4977" fmla="*/ 4061278 h 6857979"/>
              <a:gd name="connsiteX4978" fmla="*/ 558450 w 7283450"/>
              <a:gd name="connsiteY4978" fmla="*/ 4057236 h 6857979"/>
              <a:gd name="connsiteX4979" fmla="*/ 561243 w 7283450"/>
              <a:gd name="connsiteY4979" fmla="*/ 4053597 h 6857979"/>
              <a:gd name="connsiteX4980" fmla="*/ 564035 w 7283450"/>
              <a:gd name="connsiteY4980" fmla="*/ 4049959 h 6857979"/>
              <a:gd name="connsiteX4981" fmla="*/ 567226 w 7283450"/>
              <a:gd name="connsiteY4981" fmla="*/ 4047129 h 6857979"/>
              <a:gd name="connsiteX4982" fmla="*/ 571215 w 7283450"/>
              <a:gd name="connsiteY4982" fmla="*/ 4044299 h 6857979"/>
              <a:gd name="connsiteX4983" fmla="*/ 575204 w 7283450"/>
              <a:gd name="connsiteY4983" fmla="*/ 4041469 h 6857979"/>
              <a:gd name="connsiteX4984" fmla="*/ 579592 w 7283450"/>
              <a:gd name="connsiteY4984" fmla="*/ 4039448 h 6857979"/>
              <a:gd name="connsiteX4985" fmla="*/ 583980 w 7283450"/>
              <a:gd name="connsiteY4985" fmla="*/ 4037426 h 6857979"/>
              <a:gd name="connsiteX4986" fmla="*/ 589166 w 7283450"/>
              <a:gd name="connsiteY4986" fmla="*/ 4036213 h 6857979"/>
              <a:gd name="connsiteX4987" fmla="*/ 593554 w 7283450"/>
              <a:gd name="connsiteY4987" fmla="*/ 4035809 h 6857979"/>
              <a:gd name="connsiteX4988" fmla="*/ 6247471 w 7283450"/>
              <a:gd name="connsiteY4988" fmla="*/ 3984605 h 6857979"/>
              <a:gd name="connsiteX4989" fmla="*/ 6251343 w 7283450"/>
              <a:gd name="connsiteY4989" fmla="*/ 3985010 h 6857979"/>
              <a:gd name="connsiteX4990" fmla="*/ 6254827 w 7283450"/>
              <a:gd name="connsiteY4990" fmla="*/ 3986224 h 6857979"/>
              <a:gd name="connsiteX4991" fmla="*/ 6257538 w 7283450"/>
              <a:gd name="connsiteY4991" fmla="*/ 3988247 h 6857979"/>
              <a:gd name="connsiteX4992" fmla="*/ 6257925 w 7283450"/>
              <a:gd name="connsiteY4992" fmla="*/ 3993912 h 6857979"/>
              <a:gd name="connsiteX4993" fmla="*/ 6257538 w 7283450"/>
              <a:gd name="connsiteY4993" fmla="*/ 3997959 h 6857979"/>
              <a:gd name="connsiteX4994" fmla="*/ 6256376 w 7283450"/>
              <a:gd name="connsiteY4994" fmla="*/ 4002006 h 6857979"/>
              <a:gd name="connsiteX4995" fmla="*/ 6254827 w 7283450"/>
              <a:gd name="connsiteY4995" fmla="*/ 4005243 h 6857979"/>
              <a:gd name="connsiteX4996" fmla="*/ 6250955 w 7283450"/>
              <a:gd name="connsiteY4996" fmla="*/ 4004838 h 6857979"/>
              <a:gd name="connsiteX4997" fmla="*/ 6248245 w 7283450"/>
              <a:gd name="connsiteY4997" fmla="*/ 4003624 h 6857979"/>
              <a:gd name="connsiteX4998" fmla="*/ 6246309 w 7283450"/>
              <a:gd name="connsiteY4998" fmla="*/ 4002006 h 6857979"/>
              <a:gd name="connsiteX4999" fmla="*/ 6244373 w 7283450"/>
              <a:gd name="connsiteY4999" fmla="*/ 3999982 h 6857979"/>
              <a:gd name="connsiteX5000" fmla="*/ 6242824 w 7283450"/>
              <a:gd name="connsiteY5000" fmla="*/ 3996745 h 6857979"/>
              <a:gd name="connsiteX5001" fmla="*/ 6242437 w 7283450"/>
              <a:gd name="connsiteY5001" fmla="*/ 3993508 h 6857979"/>
              <a:gd name="connsiteX5002" fmla="*/ 6242050 w 7283450"/>
              <a:gd name="connsiteY5002" fmla="*/ 3989056 h 6857979"/>
              <a:gd name="connsiteX5003" fmla="*/ 6242437 w 7283450"/>
              <a:gd name="connsiteY5003" fmla="*/ 3985010 h 6857979"/>
              <a:gd name="connsiteX5004" fmla="*/ 519113 w 7283450"/>
              <a:gd name="connsiteY5004" fmla="*/ 3967143 h 6857979"/>
              <a:gd name="connsiteX5005" fmla="*/ 520701 w 7283450"/>
              <a:gd name="connsiteY5005" fmla="*/ 3967143 h 6857979"/>
              <a:gd name="connsiteX5006" fmla="*/ 521891 w 7283450"/>
              <a:gd name="connsiteY5006" fmla="*/ 3967143 h 6857979"/>
              <a:gd name="connsiteX5007" fmla="*/ 523082 w 7283450"/>
              <a:gd name="connsiteY5007" fmla="*/ 3967932 h 6857979"/>
              <a:gd name="connsiteX5008" fmla="*/ 523876 w 7283450"/>
              <a:gd name="connsiteY5008" fmla="*/ 3969509 h 6857979"/>
              <a:gd name="connsiteX5009" fmla="*/ 523479 w 7283450"/>
              <a:gd name="connsiteY5009" fmla="*/ 3970298 h 6857979"/>
              <a:gd name="connsiteX5010" fmla="*/ 523082 w 7283450"/>
              <a:gd name="connsiteY5010" fmla="*/ 3971087 h 6857979"/>
              <a:gd name="connsiteX5011" fmla="*/ 522288 w 7283450"/>
              <a:gd name="connsiteY5011" fmla="*/ 3971481 h 6857979"/>
              <a:gd name="connsiteX5012" fmla="*/ 521495 w 7283450"/>
              <a:gd name="connsiteY5012" fmla="*/ 3971876 h 6857979"/>
              <a:gd name="connsiteX5013" fmla="*/ 517526 w 7283450"/>
              <a:gd name="connsiteY5013" fmla="*/ 3972665 h 6857979"/>
              <a:gd name="connsiteX5014" fmla="*/ 515938 w 7283450"/>
              <a:gd name="connsiteY5014" fmla="*/ 3973848 h 6857979"/>
              <a:gd name="connsiteX5015" fmla="*/ 514748 w 7283450"/>
              <a:gd name="connsiteY5015" fmla="*/ 3975425 h 6857979"/>
              <a:gd name="connsiteX5016" fmla="*/ 512366 w 7283450"/>
              <a:gd name="connsiteY5016" fmla="*/ 3978975 h 6857979"/>
              <a:gd name="connsiteX5017" fmla="*/ 510382 w 7283450"/>
              <a:gd name="connsiteY5017" fmla="*/ 3982130 h 6857979"/>
              <a:gd name="connsiteX5018" fmla="*/ 508001 w 7283450"/>
              <a:gd name="connsiteY5018" fmla="*/ 3986075 h 6857979"/>
              <a:gd name="connsiteX5019" fmla="*/ 506017 w 7283450"/>
              <a:gd name="connsiteY5019" fmla="*/ 3986075 h 6857979"/>
              <a:gd name="connsiteX5020" fmla="*/ 504429 w 7283450"/>
              <a:gd name="connsiteY5020" fmla="*/ 3985680 h 6857979"/>
              <a:gd name="connsiteX5021" fmla="*/ 503239 w 7283450"/>
              <a:gd name="connsiteY5021" fmla="*/ 3984891 h 6857979"/>
              <a:gd name="connsiteX5022" fmla="*/ 502048 w 7283450"/>
              <a:gd name="connsiteY5022" fmla="*/ 3984497 h 6857979"/>
              <a:gd name="connsiteX5023" fmla="*/ 500857 w 7283450"/>
              <a:gd name="connsiteY5023" fmla="*/ 3983314 h 6857979"/>
              <a:gd name="connsiteX5024" fmla="*/ 500063 w 7283450"/>
              <a:gd name="connsiteY5024" fmla="*/ 3982130 h 6857979"/>
              <a:gd name="connsiteX5025" fmla="*/ 498476 w 7283450"/>
              <a:gd name="connsiteY5025" fmla="*/ 3979370 h 6857979"/>
              <a:gd name="connsiteX5026" fmla="*/ 497682 w 7283450"/>
              <a:gd name="connsiteY5026" fmla="*/ 3980158 h 6857979"/>
              <a:gd name="connsiteX5027" fmla="*/ 496888 w 7283450"/>
              <a:gd name="connsiteY5027" fmla="*/ 3981342 h 6857979"/>
              <a:gd name="connsiteX5028" fmla="*/ 495301 w 7283450"/>
              <a:gd name="connsiteY5028" fmla="*/ 3984103 h 6857979"/>
              <a:gd name="connsiteX5029" fmla="*/ 494110 w 7283450"/>
              <a:gd name="connsiteY5029" fmla="*/ 3984891 h 6857979"/>
              <a:gd name="connsiteX5030" fmla="*/ 492920 w 7283450"/>
              <a:gd name="connsiteY5030" fmla="*/ 3985680 h 6857979"/>
              <a:gd name="connsiteX5031" fmla="*/ 491729 w 7283450"/>
              <a:gd name="connsiteY5031" fmla="*/ 3986075 h 6857979"/>
              <a:gd name="connsiteX5032" fmla="*/ 489348 w 7283450"/>
              <a:gd name="connsiteY5032" fmla="*/ 3986075 h 6857979"/>
              <a:gd name="connsiteX5033" fmla="*/ 490935 w 7283450"/>
              <a:gd name="connsiteY5033" fmla="*/ 3986863 h 6857979"/>
              <a:gd name="connsiteX5034" fmla="*/ 492920 w 7283450"/>
              <a:gd name="connsiteY5034" fmla="*/ 3988047 h 6857979"/>
              <a:gd name="connsiteX5035" fmla="*/ 493713 w 7283450"/>
              <a:gd name="connsiteY5035" fmla="*/ 3989230 h 6857979"/>
              <a:gd name="connsiteX5036" fmla="*/ 493713 w 7283450"/>
              <a:gd name="connsiteY5036" fmla="*/ 3990019 h 6857979"/>
              <a:gd name="connsiteX5037" fmla="*/ 493713 w 7283450"/>
              <a:gd name="connsiteY5037" fmla="*/ 3991202 h 6857979"/>
              <a:gd name="connsiteX5038" fmla="*/ 493316 w 7283450"/>
              <a:gd name="connsiteY5038" fmla="*/ 3992385 h 6857979"/>
              <a:gd name="connsiteX5039" fmla="*/ 491729 w 7283450"/>
              <a:gd name="connsiteY5039" fmla="*/ 3994357 h 6857979"/>
              <a:gd name="connsiteX5040" fmla="*/ 486569 w 7283450"/>
              <a:gd name="connsiteY5040" fmla="*/ 3999484 h 6857979"/>
              <a:gd name="connsiteX5041" fmla="*/ 484585 w 7283450"/>
              <a:gd name="connsiteY5041" fmla="*/ 4002640 h 6857979"/>
              <a:gd name="connsiteX5042" fmla="*/ 483791 w 7283450"/>
              <a:gd name="connsiteY5042" fmla="*/ 4004217 h 6857979"/>
              <a:gd name="connsiteX5043" fmla="*/ 482998 w 7283450"/>
              <a:gd name="connsiteY5043" fmla="*/ 4005795 h 6857979"/>
              <a:gd name="connsiteX5044" fmla="*/ 481013 w 7283450"/>
              <a:gd name="connsiteY5044" fmla="*/ 4004217 h 6857979"/>
              <a:gd name="connsiteX5045" fmla="*/ 479426 w 7283450"/>
              <a:gd name="connsiteY5045" fmla="*/ 4003034 h 6857979"/>
              <a:gd name="connsiteX5046" fmla="*/ 477838 w 7283450"/>
              <a:gd name="connsiteY5046" fmla="*/ 4002640 h 6857979"/>
              <a:gd name="connsiteX5047" fmla="*/ 476251 w 7283450"/>
              <a:gd name="connsiteY5047" fmla="*/ 4002245 h 6857979"/>
              <a:gd name="connsiteX5048" fmla="*/ 474664 w 7283450"/>
              <a:gd name="connsiteY5048" fmla="*/ 4002640 h 6857979"/>
              <a:gd name="connsiteX5049" fmla="*/ 473076 w 7283450"/>
              <a:gd name="connsiteY5049" fmla="*/ 4003429 h 6857979"/>
              <a:gd name="connsiteX5050" fmla="*/ 470298 w 7283450"/>
              <a:gd name="connsiteY5050" fmla="*/ 4005795 h 6857979"/>
              <a:gd name="connsiteX5051" fmla="*/ 467917 w 7283450"/>
              <a:gd name="connsiteY5051" fmla="*/ 4008950 h 6857979"/>
              <a:gd name="connsiteX5052" fmla="*/ 465932 w 7283450"/>
              <a:gd name="connsiteY5052" fmla="*/ 4011711 h 6857979"/>
              <a:gd name="connsiteX5053" fmla="*/ 463154 w 7283450"/>
              <a:gd name="connsiteY5053" fmla="*/ 4014078 h 6857979"/>
              <a:gd name="connsiteX5054" fmla="*/ 462360 w 7283450"/>
              <a:gd name="connsiteY5054" fmla="*/ 4015261 h 6857979"/>
              <a:gd name="connsiteX5055" fmla="*/ 461170 w 7283450"/>
              <a:gd name="connsiteY5055" fmla="*/ 4015655 h 6857979"/>
              <a:gd name="connsiteX5056" fmla="*/ 458788 w 7283450"/>
              <a:gd name="connsiteY5056" fmla="*/ 4016444 h 6857979"/>
              <a:gd name="connsiteX5057" fmla="*/ 455613 w 7283450"/>
              <a:gd name="connsiteY5057" fmla="*/ 4016444 h 6857979"/>
              <a:gd name="connsiteX5058" fmla="*/ 450454 w 7283450"/>
              <a:gd name="connsiteY5058" fmla="*/ 4015655 h 6857979"/>
              <a:gd name="connsiteX5059" fmla="*/ 444501 w 7283450"/>
              <a:gd name="connsiteY5059" fmla="*/ 4015261 h 6857979"/>
              <a:gd name="connsiteX5060" fmla="*/ 441722 w 7283450"/>
              <a:gd name="connsiteY5060" fmla="*/ 4015261 h 6857979"/>
              <a:gd name="connsiteX5061" fmla="*/ 438944 w 7283450"/>
              <a:gd name="connsiteY5061" fmla="*/ 4015655 h 6857979"/>
              <a:gd name="connsiteX5062" fmla="*/ 436960 w 7283450"/>
              <a:gd name="connsiteY5062" fmla="*/ 4016444 h 6857979"/>
              <a:gd name="connsiteX5063" fmla="*/ 435769 w 7283450"/>
              <a:gd name="connsiteY5063" fmla="*/ 4018416 h 6857979"/>
              <a:gd name="connsiteX5064" fmla="*/ 434182 w 7283450"/>
              <a:gd name="connsiteY5064" fmla="*/ 4020388 h 6857979"/>
              <a:gd name="connsiteX5065" fmla="*/ 432992 w 7283450"/>
              <a:gd name="connsiteY5065" fmla="*/ 4021966 h 6857979"/>
              <a:gd name="connsiteX5066" fmla="*/ 431801 w 7283450"/>
              <a:gd name="connsiteY5066" fmla="*/ 4023938 h 6857979"/>
              <a:gd name="connsiteX5067" fmla="*/ 430213 w 7283450"/>
              <a:gd name="connsiteY5067" fmla="*/ 4026304 h 6857979"/>
              <a:gd name="connsiteX5068" fmla="*/ 428626 w 7283450"/>
              <a:gd name="connsiteY5068" fmla="*/ 4027882 h 6857979"/>
              <a:gd name="connsiteX5069" fmla="*/ 426641 w 7283450"/>
              <a:gd name="connsiteY5069" fmla="*/ 4029065 h 6857979"/>
              <a:gd name="connsiteX5070" fmla="*/ 424260 w 7283450"/>
              <a:gd name="connsiteY5070" fmla="*/ 4029854 h 6857979"/>
              <a:gd name="connsiteX5071" fmla="*/ 421879 w 7283450"/>
              <a:gd name="connsiteY5071" fmla="*/ 4030248 h 6857979"/>
              <a:gd name="connsiteX5072" fmla="*/ 417116 w 7283450"/>
              <a:gd name="connsiteY5072" fmla="*/ 4030643 h 6857979"/>
              <a:gd name="connsiteX5073" fmla="*/ 412354 w 7283450"/>
              <a:gd name="connsiteY5073" fmla="*/ 4030248 h 6857979"/>
              <a:gd name="connsiteX5074" fmla="*/ 407591 w 7283450"/>
              <a:gd name="connsiteY5074" fmla="*/ 4029460 h 6857979"/>
              <a:gd name="connsiteX5075" fmla="*/ 402432 w 7283450"/>
              <a:gd name="connsiteY5075" fmla="*/ 4028671 h 6857979"/>
              <a:gd name="connsiteX5076" fmla="*/ 396875 w 7283450"/>
              <a:gd name="connsiteY5076" fmla="*/ 4028276 h 6857979"/>
              <a:gd name="connsiteX5077" fmla="*/ 391716 w 7283450"/>
              <a:gd name="connsiteY5077" fmla="*/ 4028276 h 6857979"/>
              <a:gd name="connsiteX5078" fmla="*/ 388938 w 7283450"/>
              <a:gd name="connsiteY5078" fmla="*/ 4028671 h 6857979"/>
              <a:gd name="connsiteX5079" fmla="*/ 385763 w 7283450"/>
              <a:gd name="connsiteY5079" fmla="*/ 4029065 h 6857979"/>
              <a:gd name="connsiteX5080" fmla="*/ 387350 w 7283450"/>
              <a:gd name="connsiteY5080" fmla="*/ 4027488 h 6857979"/>
              <a:gd name="connsiteX5081" fmla="*/ 388938 w 7283450"/>
              <a:gd name="connsiteY5081" fmla="*/ 4025910 h 6857979"/>
              <a:gd name="connsiteX5082" fmla="*/ 389335 w 7283450"/>
              <a:gd name="connsiteY5082" fmla="*/ 4023938 h 6857979"/>
              <a:gd name="connsiteX5083" fmla="*/ 389335 w 7283450"/>
              <a:gd name="connsiteY5083" fmla="*/ 4021966 h 6857979"/>
              <a:gd name="connsiteX5084" fmla="*/ 388938 w 7283450"/>
              <a:gd name="connsiteY5084" fmla="*/ 4020388 h 6857979"/>
              <a:gd name="connsiteX5085" fmla="*/ 387747 w 7283450"/>
              <a:gd name="connsiteY5085" fmla="*/ 4018811 h 6857979"/>
              <a:gd name="connsiteX5086" fmla="*/ 385366 w 7283450"/>
              <a:gd name="connsiteY5086" fmla="*/ 4014866 h 6857979"/>
              <a:gd name="connsiteX5087" fmla="*/ 382588 w 7283450"/>
              <a:gd name="connsiteY5087" fmla="*/ 4011711 h 6857979"/>
              <a:gd name="connsiteX5088" fmla="*/ 379413 w 7283450"/>
              <a:gd name="connsiteY5088" fmla="*/ 4009345 h 6857979"/>
              <a:gd name="connsiteX5089" fmla="*/ 377032 w 7283450"/>
              <a:gd name="connsiteY5089" fmla="*/ 4006978 h 6857979"/>
              <a:gd name="connsiteX5090" fmla="*/ 376238 w 7283450"/>
              <a:gd name="connsiteY5090" fmla="*/ 4005795 h 6857979"/>
              <a:gd name="connsiteX5091" fmla="*/ 376635 w 7283450"/>
              <a:gd name="connsiteY5091" fmla="*/ 4004217 h 6857979"/>
              <a:gd name="connsiteX5092" fmla="*/ 377429 w 7283450"/>
              <a:gd name="connsiteY5092" fmla="*/ 4003034 h 6857979"/>
              <a:gd name="connsiteX5093" fmla="*/ 378619 w 7283450"/>
              <a:gd name="connsiteY5093" fmla="*/ 4003034 h 6857979"/>
              <a:gd name="connsiteX5094" fmla="*/ 379810 w 7283450"/>
              <a:gd name="connsiteY5094" fmla="*/ 4003429 h 6857979"/>
              <a:gd name="connsiteX5095" fmla="*/ 381398 w 7283450"/>
              <a:gd name="connsiteY5095" fmla="*/ 4003823 h 6857979"/>
              <a:gd name="connsiteX5096" fmla="*/ 382191 w 7283450"/>
              <a:gd name="connsiteY5096" fmla="*/ 4004612 h 6857979"/>
              <a:gd name="connsiteX5097" fmla="*/ 382588 w 7283450"/>
              <a:gd name="connsiteY5097" fmla="*/ 4005401 h 6857979"/>
              <a:gd name="connsiteX5098" fmla="*/ 382588 w 7283450"/>
              <a:gd name="connsiteY5098" fmla="*/ 4005795 h 6857979"/>
              <a:gd name="connsiteX5099" fmla="*/ 383779 w 7283450"/>
              <a:gd name="connsiteY5099" fmla="*/ 4004217 h 6857979"/>
              <a:gd name="connsiteX5100" fmla="*/ 385366 w 7283450"/>
              <a:gd name="connsiteY5100" fmla="*/ 4001062 h 6857979"/>
              <a:gd name="connsiteX5101" fmla="*/ 388938 w 7283450"/>
              <a:gd name="connsiteY5101" fmla="*/ 3991991 h 6857979"/>
              <a:gd name="connsiteX5102" fmla="*/ 390922 w 7283450"/>
              <a:gd name="connsiteY5102" fmla="*/ 3985680 h 6857979"/>
              <a:gd name="connsiteX5103" fmla="*/ 390922 w 7283450"/>
              <a:gd name="connsiteY5103" fmla="*/ 3985286 h 6857979"/>
              <a:gd name="connsiteX5104" fmla="*/ 390525 w 7283450"/>
              <a:gd name="connsiteY5104" fmla="*/ 3986075 h 6857979"/>
              <a:gd name="connsiteX5105" fmla="*/ 388938 w 7283450"/>
              <a:gd name="connsiteY5105" fmla="*/ 3989230 h 6857979"/>
              <a:gd name="connsiteX5106" fmla="*/ 387350 w 7283450"/>
              <a:gd name="connsiteY5106" fmla="*/ 3987258 h 6857979"/>
              <a:gd name="connsiteX5107" fmla="*/ 386954 w 7283450"/>
              <a:gd name="connsiteY5107" fmla="*/ 3986075 h 6857979"/>
              <a:gd name="connsiteX5108" fmla="*/ 386954 w 7283450"/>
              <a:gd name="connsiteY5108" fmla="*/ 3984891 h 6857979"/>
              <a:gd name="connsiteX5109" fmla="*/ 387747 w 7283450"/>
              <a:gd name="connsiteY5109" fmla="*/ 3984103 h 6857979"/>
              <a:gd name="connsiteX5110" fmla="*/ 389335 w 7283450"/>
              <a:gd name="connsiteY5110" fmla="*/ 3983314 h 6857979"/>
              <a:gd name="connsiteX5111" fmla="*/ 390922 w 7283450"/>
              <a:gd name="connsiteY5111" fmla="*/ 3982130 h 6857979"/>
              <a:gd name="connsiteX5112" fmla="*/ 394891 w 7283450"/>
              <a:gd name="connsiteY5112" fmla="*/ 3981342 h 6857979"/>
              <a:gd name="connsiteX5113" fmla="*/ 404416 w 7283450"/>
              <a:gd name="connsiteY5113" fmla="*/ 3980553 h 6857979"/>
              <a:gd name="connsiteX5114" fmla="*/ 408782 w 7283450"/>
              <a:gd name="connsiteY5114" fmla="*/ 3980158 h 6857979"/>
              <a:gd name="connsiteX5115" fmla="*/ 409972 w 7283450"/>
              <a:gd name="connsiteY5115" fmla="*/ 3979764 h 6857979"/>
              <a:gd name="connsiteX5116" fmla="*/ 410766 w 7283450"/>
              <a:gd name="connsiteY5116" fmla="*/ 3979370 h 6857979"/>
              <a:gd name="connsiteX5117" fmla="*/ 411163 w 7283450"/>
              <a:gd name="connsiteY5117" fmla="*/ 3978581 h 6857979"/>
              <a:gd name="connsiteX5118" fmla="*/ 410369 w 7283450"/>
              <a:gd name="connsiteY5118" fmla="*/ 3977792 h 6857979"/>
              <a:gd name="connsiteX5119" fmla="*/ 407591 w 7283450"/>
              <a:gd name="connsiteY5119" fmla="*/ 3976609 h 6857979"/>
              <a:gd name="connsiteX5120" fmla="*/ 404019 w 7283450"/>
              <a:gd name="connsiteY5120" fmla="*/ 3976214 h 6857979"/>
              <a:gd name="connsiteX5121" fmla="*/ 402432 w 7283450"/>
              <a:gd name="connsiteY5121" fmla="*/ 3975820 h 6857979"/>
              <a:gd name="connsiteX5122" fmla="*/ 401241 w 7283450"/>
              <a:gd name="connsiteY5122" fmla="*/ 3976214 h 6857979"/>
              <a:gd name="connsiteX5123" fmla="*/ 407194 w 7283450"/>
              <a:gd name="connsiteY5123" fmla="*/ 3973848 h 6857979"/>
              <a:gd name="connsiteX5124" fmla="*/ 412354 w 7283450"/>
              <a:gd name="connsiteY5124" fmla="*/ 3972270 h 6857979"/>
              <a:gd name="connsiteX5125" fmla="*/ 418704 w 7283450"/>
              <a:gd name="connsiteY5125" fmla="*/ 3971087 h 6857979"/>
              <a:gd name="connsiteX5126" fmla="*/ 425054 w 7283450"/>
              <a:gd name="connsiteY5126" fmla="*/ 3969904 h 6857979"/>
              <a:gd name="connsiteX5127" fmla="*/ 437357 w 7283450"/>
              <a:gd name="connsiteY5127" fmla="*/ 3968721 h 6857979"/>
              <a:gd name="connsiteX5128" fmla="*/ 450851 w 7283450"/>
              <a:gd name="connsiteY5128" fmla="*/ 3967932 h 6857979"/>
              <a:gd name="connsiteX5129" fmla="*/ 463948 w 7283450"/>
              <a:gd name="connsiteY5129" fmla="*/ 3967932 h 6857979"/>
              <a:gd name="connsiteX5130" fmla="*/ 477441 w 7283450"/>
              <a:gd name="connsiteY5130" fmla="*/ 3968326 h 6857979"/>
              <a:gd name="connsiteX5131" fmla="*/ 502048 w 7283450"/>
              <a:gd name="connsiteY5131" fmla="*/ 3969509 h 6857979"/>
              <a:gd name="connsiteX5132" fmla="*/ 503635 w 7283450"/>
              <a:gd name="connsiteY5132" fmla="*/ 3969509 h 6857979"/>
              <a:gd name="connsiteX5133" fmla="*/ 504429 w 7283450"/>
              <a:gd name="connsiteY5133" fmla="*/ 3970298 h 6857979"/>
              <a:gd name="connsiteX5134" fmla="*/ 504032 w 7283450"/>
              <a:gd name="connsiteY5134" fmla="*/ 3971087 h 6857979"/>
              <a:gd name="connsiteX5135" fmla="*/ 503239 w 7283450"/>
              <a:gd name="connsiteY5135" fmla="*/ 3971481 h 6857979"/>
              <a:gd name="connsiteX5136" fmla="*/ 500460 w 7283450"/>
              <a:gd name="connsiteY5136" fmla="*/ 3972665 h 6857979"/>
              <a:gd name="connsiteX5137" fmla="*/ 499270 w 7283450"/>
              <a:gd name="connsiteY5137" fmla="*/ 3972665 h 6857979"/>
              <a:gd name="connsiteX5138" fmla="*/ 498476 w 7283450"/>
              <a:gd name="connsiteY5138" fmla="*/ 3972665 h 6857979"/>
              <a:gd name="connsiteX5139" fmla="*/ 499270 w 7283450"/>
              <a:gd name="connsiteY5139" fmla="*/ 3974242 h 6857979"/>
              <a:gd name="connsiteX5140" fmla="*/ 500857 w 7283450"/>
              <a:gd name="connsiteY5140" fmla="*/ 3975425 h 6857979"/>
              <a:gd name="connsiteX5141" fmla="*/ 502445 w 7283450"/>
              <a:gd name="connsiteY5141" fmla="*/ 3975820 h 6857979"/>
              <a:gd name="connsiteX5142" fmla="*/ 504032 w 7283450"/>
              <a:gd name="connsiteY5142" fmla="*/ 3975425 h 6857979"/>
              <a:gd name="connsiteX5143" fmla="*/ 505620 w 7283450"/>
              <a:gd name="connsiteY5143" fmla="*/ 3975031 h 6857979"/>
              <a:gd name="connsiteX5144" fmla="*/ 507207 w 7283450"/>
              <a:gd name="connsiteY5144" fmla="*/ 3973848 h 6857979"/>
              <a:gd name="connsiteX5145" fmla="*/ 511573 w 7283450"/>
              <a:gd name="connsiteY5145" fmla="*/ 3971481 h 6857979"/>
              <a:gd name="connsiteX5146" fmla="*/ 515145 w 7283450"/>
              <a:gd name="connsiteY5146" fmla="*/ 3969115 h 6857979"/>
              <a:gd name="connsiteX5147" fmla="*/ 686522 w 7283450"/>
              <a:gd name="connsiteY5147" fmla="*/ 3954443 h 6857979"/>
              <a:gd name="connsiteX5148" fmla="*/ 687388 w 7283450"/>
              <a:gd name="connsiteY5148" fmla="*/ 3955502 h 6857979"/>
              <a:gd name="connsiteX5149" fmla="*/ 685656 w 7283450"/>
              <a:gd name="connsiteY5149" fmla="*/ 3956031 h 6857979"/>
              <a:gd name="connsiteX5150" fmla="*/ 684790 w 7283450"/>
              <a:gd name="connsiteY5150" fmla="*/ 3956031 h 6857979"/>
              <a:gd name="connsiteX5151" fmla="*/ 682625 w 7283450"/>
              <a:gd name="connsiteY5151" fmla="*/ 3954972 h 6857979"/>
              <a:gd name="connsiteX5152" fmla="*/ 678962 w 7283450"/>
              <a:gd name="connsiteY5152" fmla="*/ 3954443 h 6857979"/>
              <a:gd name="connsiteX5153" fmla="*/ 679695 w 7283450"/>
              <a:gd name="connsiteY5153" fmla="*/ 3954443 h 6857979"/>
              <a:gd name="connsiteX5154" fmla="*/ 681160 w 7283450"/>
              <a:gd name="connsiteY5154" fmla="*/ 3954840 h 6857979"/>
              <a:gd name="connsiteX5155" fmla="*/ 682626 w 7283450"/>
              <a:gd name="connsiteY5155" fmla="*/ 3955634 h 6857979"/>
              <a:gd name="connsiteX5156" fmla="*/ 677863 w 7283450"/>
              <a:gd name="connsiteY5156" fmla="*/ 3956031 h 6857979"/>
              <a:gd name="connsiteX5157" fmla="*/ 678596 w 7283450"/>
              <a:gd name="connsiteY5157" fmla="*/ 3954840 h 6857979"/>
              <a:gd name="connsiteX5158" fmla="*/ 6370638 w 7283450"/>
              <a:gd name="connsiteY5158" fmla="*/ 3948093 h 6857979"/>
              <a:gd name="connsiteX5159" fmla="*/ 6374607 w 7283450"/>
              <a:gd name="connsiteY5159" fmla="*/ 3948093 h 6857979"/>
              <a:gd name="connsiteX5160" fmla="*/ 6376194 w 7283450"/>
              <a:gd name="connsiteY5160" fmla="*/ 3948093 h 6857979"/>
              <a:gd name="connsiteX5161" fmla="*/ 6377385 w 7283450"/>
              <a:gd name="connsiteY5161" fmla="*/ 3948516 h 6857979"/>
              <a:gd name="connsiteX5162" fmla="*/ 6378575 w 7283450"/>
              <a:gd name="connsiteY5162" fmla="*/ 3949363 h 6857979"/>
              <a:gd name="connsiteX5163" fmla="*/ 6379369 w 7283450"/>
              <a:gd name="connsiteY5163" fmla="*/ 3950210 h 6857979"/>
              <a:gd name="connsiteX5164" fmla="*/ 6380957 w 7283450"/>
              <a:gd name="connsiteY5164" fmla="*/ 3952326 h 6857979"/>
              <a:gd name="connsiteX5165" fmla="*/ 6381751 w 7283450"/>
              <a:gd name="connsiteY5165" fmla="*/ 3954866 h 6857979"/>
              <a:gd name="connsiteX5166" fmla="*/ 6382941 w 7283450"/>
              <a:gd name="connsiteY5166" fmla="*/ 3958676 h 6857979"/>
              <a:gd name="connsiteX5167" fmla="*/ 6383338 w 7283450"/>
              <a:gd name="connsiteY5167" fmla="*/ 3966296 h 6857979"/>
              <a:gd name="connsiteX5168" fmla="*/ 6380560 w 7283450"/>
              <a:gd name="connsiteY5168" fmla="*/ 3966720 h 6857979"/>
              <a:gd name="connsiteX5169" fmla="*/ 6378179 w 7283450"/>
              <a:gd name="connsiteY5169" fmla="*/ 3967143 h 6857979"/>
              <a:gd name="connsiteX5170" fmla="*/ 6376194 w 7283450"/>
              <a:gd name="connsiteY5170" fmla="*/ 3966720 h 6857979"/>
              <a:gd name="connsiteX5171" fmla="*/ 6374607 w 7283450"/>
              <a:gd name="connsiteY5171" fmla="*/ 3966296 h 6857979"/>
              <a:gd name="connsiteX5172" fmla="*/ 6372622 w 7283450"/>
              <a:gd name="connsiteY5172" fmla="*/ 3965450 h 6857979"/>
              <a:gd name="connsiteX5173" fmla="*/ 6371035 w 7283450"/>
              <a:gd name="connsiteY5173" fmla="*/ 3964603 h 6857979"/>
              <a:gd name="connsiteX5174" fmla="*/ 6369844 w 7283450"/>
              <a:gd name="connsiteY5174" fmla="*/ 3963333 h 6857979"/>
              <a:gd name="connsiteX5175" fmla="*/ 6369051 w 7283450"/>
              <a:gd name="connsiteY5175" fmla="*/ 3962063 h 6857979"/>
              <a:gd name="connsiteX5176" fmla="*/ 6368257 w 7283450"/>
              <a:gd name="connsiteY5176" fmla="*/ 3960370 h 6857979"/>
              <a:gd name="connsiteX5177" fmla="*/ 6367860 w 7283450"/>
              <a:gd name="connsiteY5177" fmla="*/ 3959100 h 6857979"/>
              <a:gd name="connsiteX5178" fmla="*/ 6367463 w 7283450"/>
              <a:gd name="connsiteY5178" fmla="*/ 3957406 h 6857979"/>
              <a:gd name="connsiteX5179" fmla="*/ 6367463 w 7283450"/>
              <a:gd name="connsiteY5179" fmla="*/ 3955290 h 6857979"/>
              <a:gd name="connsiteX5180" fmla="*/ 6367860 w 7283450"/>
              <a:gd name="connsiteY5180" fmla="*/ 3953173 h 6857979"/>
              <a:gd name="connsiteX5181" fmla="*/ 6368654 w 7283450"/>
              <a:gd name="connsiteY5181" fmla="*/ 3951480 h 6857979"/>
              <a:gd name="connsiteX5182" fmla="*/ 6369447 w 7283450"/>
              <a:gd name="connsiteY5182" fmla="*/ 3949786 h 6857979"/>
              <a:gd name="connsiteX5183" fmla="*/ 6310313 w 7283450"/>
              <a:gd name="connsiteY5183" fmla="*/ 3932218 h 6857979"/>
              <a:gd name="connsiteX5184" fmla="*/ 6326188 w 7283450"/>
              <a:gd name="connsiteY5184" fmla="*/ 3932218 h 6857979"/>
              <a:gd name="connsiteX5185" fmla="*/ 6327775 w 7283450"/>
              <a:gd name="connsiteY5185" fmla="*/ 3938376 h 6857979"/>
              <a:gd name="connsiteX5186" fmla="*/ 6328966 w 7283450"/>
              <a:gd name="connsiteY5186" fmla="*/ 3944946 h 6857979"/>
              <a:gd name="connsiteX5187" fmla="*/ 6329363 w 7283450"/>
              <a:gd name="connsiteY5187" fmla="*/ 3947819 h 6857979"/>
              <a:gd name="connsiteX5188" fmla="*/ 6328966 w 7283450"/>
              <a:gd name="connsiteY5188" fmla="*/ 3951104 h 6857979"/>
              <a:gd name="connsiteX5189" fmla="*/ 6328172 w 7283450"/>
              <a:gd name="connsiteY5189" fmla="*/ 3953567 h 6857979"/>
              <a:gd name="connsiteX5190" fmla="*/ 6326188 w 7283450"/>
              <a:gd name="connsiteY5190" fmla="*/ 3956031 h 6857979"/>
              <a:gd name="connsiteX5191" fmla="*/ 6322616 w 7283450"/>
              <a:gd name="connsiteY5191" fmla="*/ 3955210 h 6857979"/>
              <a:gd name="connsiteX5192" fmla="*/ 6319044 w 7283450"/>
              <a:gd name="connsiteY5192" fmla="*/ 3953978 h 6857979"/>
              <a:gd name="connsiteX5193" fmla="*/ 6316663 w 7283450"/>
              <a:gd name="connsiteY5193" fmla="*/ 3951515 h 6857979"/>
              <a:gd name="connsiteX5194" fmla="*/ 6314679 w 7283450"/>
              <a:gd name="connsiteY5194" fmla="*/ 3948641 h 6857979"/>
              <a:gd name="connsiteX5195" fmla="*/ 6312694 w 7283450"/>
              <a:gd name="connsiteY5195" fmla="*/ 3945356 h 6857979"/>
              <a:gd name="connsiteX5196" fmla="*/ 6311504 w 7283450"/>
              <a:gd name="connsiteY5196" fmla="*/ 3941250 h 6857979"/>
              <a:gd name="connsiteX5197" fmla="*/ 6310710 w 7283450"/>
              <a:gd name="connsiteY5197" fmla="*/ 3936734 h 6857979"/>
              <a:gd name="connsiteX5198" fmla="*/ 6216165 w 7283450"/>
              <a:gd name="connsiteY5198" fmla="*/ 3922693 h 6857979"/>
              <a:gd name="connsiteX5199" fmla="*/ 6221018 w 7283450"/>
              <a:gd name="connsiteY5199" fmla="*/ 3925014 h 6857979"/>
              <a:gd name="connsiteX5200" fmla="*/ 6224658 w 7283450"/>
              <a:gd name="connsiteY5200" fmla="*/ 3927335 h 6857979"/>
              <a:gd name="connsiteX5201" fmla="*/ 6228298 w 7283450"/>
              <a:gd name="connsiteY5201" fmla="*/ 3930430 h 6857979"/>
              <a:gd name="connsiteX5202" fmla="*/ 6231130 w 7283450"/>
              <a:gd name="connsiteY5202" fmla="*/ 3933912 h 6857979"/>
              <a:gd name="connsiteX5203" fmla="*/ 6233961 w 7283450"/>
              <a:gd name="connsiteY5203" fmla="*/ 3937394 h 6857979"/>
              <a:gd name="connsiteX5204" fmla="*/ 6236792 w 7283450"/>
              <a:gd name="connsiteY5204" fmla="*/ 3941263 h 6857979"/>
              <a:gd name="connsiteX5205" fmla="*/ 6242050 w 7283450"/>
              <a:gd name="connsiteY5205" fmla="*/ 3949000 h 6857979"/>
              <a:gd name="connsiteX5206" fmla="*/ 6234365 w 7283450"/>
              <a:gd name="connsiteY5206" fmla="*/ 3951708 h 6857979"/>
              <a:gd name="connsiteX5207" fmla="*/ 6227489 w 7283450"/>
              <a:gd name="connsiteY5207" fmla="*/ 3954803 h 6857979"/>
              <a:gd name="connsiteX5208" fmla="*/ 6214142 w 7283450"/>
              <a:gd name="connsiteY5208" fmla="*/ 3961380 h 6857979"/>
              <a:gd name="connsiteX5209" fmla="*/ 6207267 w 7283450"/>
              <a:gd name="connsiteY5209" fmla="*/ 3964475 h 6857979"/>
              <a:gd name="connsiteX5210" fmla="*/ 6203626 w 7283450"/>
              <a:gd name="connsiteY5210" fmla="*/ 3966023 h 6857979"/>
              <a:gd name="connsiteX5211" fmla="*/ 6199582 w 7283450"/>
              <a:gd name="connsiteY5211" fmla="*/ 3967183 h 6857979"/>
              <a:gd name="connsiteX5212" fmla="*/ 6195537 w 7283450"/>
              <a:gd name="connsiteY5212" fmla="*/ 3967957 h 6857979"/>
              <a:gd name="connsiteX5213" fmla="*/ 6190684 w 7283450"/>
              <a:gd name="connsiteY5213" fmla="*/ 3968344 h 6857979"/>
              <a:gd name="connsiteX5214" fmla="*/ 6186235 w 7283450"/>
              <a:gd name="connsiteY5214" fmla="*/ 3968731 h 6857979"/>
              <a:gd name="connsiteX5215" fmla="*/ 6180977 w 7283450"/>
              <a:gd name="connsiteY5215" fmla="*/ 3968731 h 6857979"/>
              <a:gd name="connsiteX5216" fmla="*/ 6179359 w 7283450"/>
              <a:gd name="connsiteY5216" fmla="*/ 3964088 h 6857979"/>
              <a:gd name="connsiteX5217" fmla="*/ 6178550 w 7283450"/>
              <a:gd name="connsiteY5217" fmla="*/ 3960607 h 6857979"/>
              <a:gd name="connsiteX5218" fmla="*/ 6178550 w 7283450"/>
              <a:gd name="connsiteY5218" fmla="*/ 3957898 h 6857979"/>
              <a:gd name="connsiteX5219" fmla="*/ 6179359 w 7283450"/>
              <a:gd name="connsiteY5219" fmla="*/ 3955577 h 6857979"/>
              <a:gd name="connsiteX5220" fmla="*/ 6180977 w 7283450"/>
              <a:gd name="connsiteY5220" fmla="*/ 3954030 h 6857979"/>
              <a:gd name="connsiteX5221" fmla="*/ 6182999 w 7283450"/>
              <a:gd name="connsiteY5221" fmla="*/ 3952869 h 6857979"/>
              <a:gd name="connsiteX5222" fmla="*/ 6185426 w 7283450"/>
              <a:gd name="connsiteY5222" fmla="*/ 3952482 h 6857979"/>
              <a:gd name="connsiteX5223" fmla="*/ 6188257 w 7283450"/>
              <a:gd name="connsiteY5223" fmla="*/ 3952095 h 6857979"/>
              <a:gd name="connsiteX5224" fmla="*/ 6190684 w 7283450"/>
              <a:gd name="connsiteY5224" fmla="*/ 3952095 h 6857979"/>
              <a:gd name="connsiteX5225" fmla="*/ 6193919 w 7283450"/>
              <a:gd name="connsiteY5225" fmla="*/ 3952482 h 6857979"/>
              <a:gd name="connsiteX5226" fmla="*/ 6198773 w 7283450"/>
              <a:gd name="connsiteY5226" fmla="*/ 3953643 h 6857979"/>
              <a:gd name="connsiteX5227" fmla="*/ 6202413 w 7283450"/>
              <a:gd name="connsiteY5227" fmla="*/ 3954803 h 6857979"/>
              <a:gd name="connsiteX5228" fmla="*/ 6203626 w 7283450"/>
              <a:gd name="connsiteY5228" fmla="*/ 3955190 h 6857979"/>
              <a:gd name="connsiteX5229" fmla="*/ 6207267 w 7283450"/>
              <a:gd name="connsiteY5229" fmla="*/ 3952482 h 6857979"/>
              <a:gd name="connsiteX5230" fmla="*/ 6209693 w 7283450"/>
              <a:gd name="connsiteY5230" fmla="*/ 3950161 h 6857979"/>
              <a:gd name="connsiteX5231" fmla="*/ 6212120 w 7283450"/>
              <a:gd name="connsiteY5231" fmla="*/ 3947066 h 6857979"/>
              <a:gd name="connsiteX5232" fmla="*/ 6213738 w 7283450"/>
              <a:gd name="connsiteY5232" fmla="*/ 3944358 h 6857979"/>
              <a:gd name="connsiteX5233" fmla="*/ 6214547 w 7283450"/>
              <a:gd name="connsiteY5233" fmla="*/ 3940876 h 6857979"/>
              <a:gd name="connsiteX5234" fmla="*/ 6215356 w 7283450"/>
              <a:gd name="connsiteY5234" fmla="*/ 3936233 h 6857979"/>
              <a:gd name="connsiteX5235" fmla="*/ 6276182 w 7283450"/>
              <a:gd name="connsiteY5235" fmla="*/ 3919518 h 6857979"/>
              <a:gd name="connsiteX5236" fmla="*/ 6279357 w 7283450"/>
              <a:gd name="connsiteY5236" fmla="*/ 3919518 h 6857979"/>
              <a:gd name="connsiteX5237" fmla="*/ 6282532 w 7283450"/>
              <a:gd name="connsiteY5237" fmla="*/ 3920334 h 6857979"/>
              <a:gd name="connsiteX5238" fmla="*/ 6285310 w 7283450"/>
              <a:gd name="connsiteY5238" fmla="*/ 3921967 h 6857979"/>
              <a:gd name="connsiteX5239" fmla="*/ 6288088 w 7283450"/>
              <a:gd name="connsiteY5239" fmla="*/ 3924416 h 6857979"/>
              <a:gd name="connsiteX5240" fmla="*/ 6290469 w 7283450"/>
              <a:gd name="connsiteY5240" fmla="*/ 3926866 h 6857979"/>
              <a:gd name="connsiteX5241" fmla="*/ 6292454 w 7283450"/>
              <a:gd name="connsiteY5241" fmla="*/ 3929723 h 6857979"/>
              <a:gd name="connsiteX5242" fmla="*/ 6293644 w 7283450"/>
              <a:gd name="connsiteY5242" fmla="*/ 3933805 h 6857979"/>
              <a:gd name="connsiteX5243" fmla="*/ 6294438 w 7283450"/>
              <a:gd name="connsiteY5243" fmla="*/ 3937888 h 6857979"/>
              <a:gd name="connsiteX5244" fmla="*/ 6294438 w 7283450"/>
              <a:gd name="connsiteY5244" fmla="*/ 3942378 h 6857979"/>
              <a:gd name="connsiteX5245" fmla="*/ 6291263 w 7283450"/>
              <a:gd name="connsiteY5245" fmla="*/ 3944827 h 6857979"/>
              <a:gd name="connsiteX5246" fmla="*/ 6288088 w 7283450"/>
              <a:gd name="connsiteY5246" fmla="*/ 3946868 h 6857979"/>
              <a:gd name="connsiteX5247" fmla="*/ 6284119 w 7283450"/>
              <a:gd name="connsiteY5247" fmla="*/ 3947685 h 6857979"/>
              <a:gd name="connsiteX5248" fmla="*/ 6280547 w 7283450"/>
              <a:gd name="connsiteY5248" fmla="*/ 3948093 h 6857979"/>
              <a:gd name="connsiteX5249" fmla="*/ 6276579 w 7283450"/>
              <a:gd name="connsiteY5249" fmla="*/ 3947685 h 6857979"/>
              <a:gd name="connsiteX5250" fmla="*/ 6273007 w 7283450"/>
              <a:gd name="connsiteY5250" fmla="*/ 3946868 h 6857979"/>
              <a:gd name="connsiteX5251" fmla="*/ 6269435 w 7283450"/>
              <a:gd name="connsiteY5251" fmla="*/ 3944827 h 6857979"/>
              <a:gd name="connsiteX5252" fmla="*/ 6266260 w 7283450"/>
              <a:gd name="connsiteY5252" fmla="*/ 3942378 h 6857979"/>
              <a:gd name="connsiteX5253" fmla="*/ 6265863 w 7283450"/>
              <a:gd name="connsiteY5253" fmla="*/ 3936255 h 6857979"/>
              <a:gd name="connsiteX5254" fmla="*/ 6265863 w 7283450"/>
              <a:gd name="connsiteY5254" fmla="*/ 3930948 h 6857979"/>
              <a:gd name="connsiteX5255" fmla="*/ 6267054 w 7283450"/>
              <a:gd name="connsiteY5255" fmla="*/ 3926866 h 6857979"/>
              <a:gd name="connsiteX5256" fmla="*/ 6268641 w 7283450"/>
              <a:gd name="connsiteY5256" fmla="*/ 3924008 h 6857979"/>
              <a:gd name="connsiteX5257" fmla="*/ 6271022 w 7283450"/>
              <a:gd name="connsiteY5257" fmla="*/ 3921559 h 6857979"/>
              <a:gd name="connsiteX5258" fmla="*/ 6273404 w 7283450"/>
              <a:gd name="connsiteY5258" fmla="*/ 3919926 h 6857979"/>
              <a:gd name="connsiteX5259" fmla="*/ 750282 w 7283450"/>
              <a:gd name="connsiteY5259" fmla="*/ 3913168 h 6857979"/>
              <a:gd name="connsiteX5260" fmla="*/ 754224 w 7283450"/>
              <a:gd name="connsiteY5260" fmla="*/ 3913168 h 6857979"/>
              <a:gd name="connsiteX5261" fmla="*/ 759348 w 7283450"/>
              <a:gd name="connsiteY5261" fmla="*/ 3914330 h 6857979"/>
              <a:gd name="connsiteX5262" fmla="*/ 765655 w 7283450"/>
              <a:gd name="connsiteY5262" fmla="*/ 3916268 h 6857979"/>
              <a:gd name="connsiteX5263" fmla="*/ 763685 w 7283450"/>
              <a:gd name="connsiteY5263" fmla="*/ 3915880 h 6857979"/>
              <a:gd name="connsiteX5264" fmla="*/ 762896 w 7283450"/>
              <a:gd name="connsiteY5264" fmla="*/ 3915880 h 6857979"/>
              <a:gd name="connsiteX5265" fmla="*/ 762108 w 7283450"/>
              <a:gd name="connsiteY5265" fmla="*/ 3916268 h 6857979"/>
              <a:gd name="connsiteX5266" fmla="*/ 761713 w 7283450"/>
              <a:gd name="connsiteY5266" fmla="*/ 3917043 h 6857979"/>
              <a:gd name="connsiteX5267" fmla="*/ 761319 w 7283450"/>
              <a:gd name="connsiteY5267" fmla="*/ 3917818 h 6857979"/>
              <a:gd name="connsiteX5268" fmla="*/ 761713 w 7283450"/>
              <a:gd name="connsiteY5268" fmla="*/ 3918980 h 6857979"/>
              <a:gd name="connsiteX5269" fmla="*/ 762896 w 7283450"/>
              <a:gd name="connsiteY5269" fmla="*/ 3921305 h 6857979"/>
              <a:gd name="connsiteX5270" fmla="*/ 764078 w 7283450"/>
              <a:gd name="connsiteY5270" fmla="*/ 3922080 h 6857979"/>
              <a:gd name="connsiteX5271" fmla="*/ 765655 w 7283450"/>
              <a:gd name="connsiteY5271" fmla="*/ 3923243 h 6857979"/>
              <a:gd name="connsiteX5272" fmla="*/ 767232 w 7283450"/>
              <a:gd name="connsiteY5272" fmla="*/ 3924405 h 6857979"/>
              <a:gd name="connsiteX5273" fmla="*/ 768809 w 7283450"/>
              <a:gd name="connsiteY5273" fmla="*/ 3924793 h 6857979"/>
              <a:gd name="connsiteX5274" fmla="*/ 770779 w 7283450"/>
              <a:gd name="connsiteY5274" fmla="*/ 3924793 h 6857979"/>
              <a:gd name="connsiteX5275" fmla="*/ 773539 w 7283450"/>
              <a:gd name="connsiteY5275" fmla="*/ 3924793 h 6857979"/>
              <a:gd name="connsiteX5276" fmla="*/ 775510 w 7283450"/>
              <a:gd name="connsiteY5276" fmla="*/ 3924018 h 6857979"/>
              <a:gd name="connsiteX5277" fmla="*/ 777875 w 7283450"/>
              <a:gd name="connsiteY5277" fmla="*/ 3922468 h 6857979"/>
              <a:gd name="connsiteX5278" fmla="*/ 774327 w 7283450"/>
              <a:gd name="connsiteY5278" fmla="*/ 3929443 h 6857979"/>
              <a:gd name="connsiteX5279" fmla="*/ 769991 w 7283450"/>
              <a:gd name="connsiteY5279" fmla="*/ 3934868 h 6857979"/>
              <a:gd name="connsiteX5280" fmla="*/ 765655 w 7283450"/>
              <a:gd name="connsiteY5280" fmla="*/ 3939518 h 6857979"/>
              <a:gd name="connsiteX5281" fmla="*/ 760925 w 7283450"/>
              <a:gd name="connsiteY5281" fmla="*/ 3943393 h 6857979"/>
              <a:gd name="connsiteX5282" fmla="*/ 755406 w 7283450"/>
              <a:gd name="connsiteY5282" fmla="*/ 3946493 h 6857979"/>
              <a:gd name="connsiteX5283" fmla="*/ 750282 w 7283450"/>
              <a:gd name="connsiteY5283" fmla="*/ 3949206 h 6857979"/>
              <a:gd name="connsiteX5284" fmla="*/ 744369 w 7283450"/>
              <a:gd name="connsiteY5284" fmla="*/ 3950756 h 6857979"/>
              <a:gd name="connsiteX5285" fmla="*/ 738456 w 7283450"/>
              <a:gd name="connsiteY5285" fmla="*/ 3951918 h 6857979"/>
              <a:gd name="connsiteX5286" fmla="*/ 732543 w 7283450"/>
              <a:gd name="connsiteY5286" fmla="*/ 3952693 h 6857979"/>
              <a:gd name="connsiteX5287" fmla="*/ 726236 w 7283450"/>
              <a:gd name="connsiteY5287" fmla="*/ 3953468 h 6857979"/>
              <a:gd name="connsiteX5288" fmla="*/ 712834 w 7283450"/>
              <a:gd name="connsiteY5288" fmla="*/ 3953856 h 6857979"/>
              <a:gd name="connsiteX5289" fmla="*/ 700220 w 7283450"/>
              <a:gd name="connsiteY5289" fmla="*/ 3953856 h 6857979"/>
              <a:gd name="connsiteX5290" fmla="*/ 686818 w 7283450"/>
              <a:gd name="connsiteY5290" fmla="*/ 3954243 h 6857979"/>
              <a:gd name="connsiteX5291" fmla="*/ 685635 w 7283450"/>
              <a:gd name="connsiteY5291" fmla="*/ 3952306 h 6857979"/>
              <a:gd name="connsiteX5292" fmla="*/ 684452 w 7283450"/>
              <a:gd name="connsiteY5292" fmla="*/ 3950756 h 6857979"/>
              <a:gd name="connsiteX5293" fmla="*/ 683270 w 7283450"/>
              <a:gd name="connsiteY5293" fmla="*/ 3949981 h 6857979"/>
              <a:gd name="connsiteX5294" fmla="*/ 682088 w 7283450"/>
              <a:gd name="connsiteY5294" fmla="*/ 3949593 h 6857979"/>
              <a:gd name="connsiteX5295" fmla="*/ 680905 w 7283450"/>
              <a:gd name="connsiteY5295" fmla="*/ 3949593 h 6857979"/>
              <a:gd name="connsiteX5296" fmla="*/ 679328 w 7283450"/>
              <a:gd name="connsiteY5296" fmla="*/ 3950368 h 6857979"/>
              <a:gd name="connsiteX5297" fmla="*/ 676963 w 7283450"/>
              <a:gd name="connsiteY5297" fmla="*/ 3951918 h 6857979"/>
              <a:gd name="connsiteX5298" fmla="*/ 673021 w 7283450"/>
              <a:gd name="connsiteY5298" fmla="*/ 3956568 h 6857979"/>
              <a:gd name="connsiteX5299" fmla="*/ 670656 w 7283450"/>
              <a:gd name="connsiteY5299" fmla="*/ 3958506 h 6857979"/>
              <a:gd name="connsiteX5300" fmla="*/ 669868 w 7283450"/>
              <a:gd name="connsiteY5300" fmla="*/ 3958893 h 6857979"/>
              <a:gd name="connsiteX5301" fmla="*/ 668685 w 7283450"/>
              <a:gd name="connsiteY5301" fmla="*/ 3958506 h 6857979"/>
              <a:gd name="connsiteX5302" fmla="*/ 667108 w 7283450"/>
              <a:gd name="connsiteY5302" fmla="*/ 3955406 h 6857979"/>
              <a:gd name="connsiteX5303" fmla="*/ 665926 w 7283450"/>
              <a:gd name="connsiteY5303" fmla="*/ 3953081 h 6857979"/>
              <a:gd name="connsiteX5304" fmla="*/ 665926 w 7283450"/>
              <a:gd name="connsiteY5304" fmla="*/ 3952306 h 6857979"/>
              <a:gd name="connsiteX5305" fmla="*/ 664743 w 7283450"/>
              <a:gd name="connsiteY5305" fmla="*/ 3952693 h 6857979"/>
              <a:gd name="connsiteX5306" fmla="*/ 664349 w 7283450"/>
              <a:gd name="connsiteY5306" fmla="*/ 3953856 h 6857979"/>
              <a:gd name="connsiteX5307" fmla="*/ 664743 w 7283450"/>
              <a:gd name="connsiteY5307" fmla="*/ 3955406 h 6857979"/>
              <a:gd name="connsiteX5308" fmla="*/ 665137 w 7283450"/>
              <a:gd name="connsiteY5308" fmla="*/ 3957343 h 6857979"/>
              <a:gd name="connsiteX5309" fmla="*/ 665926 w 7283450"/>
              <a:gd name="connsiteY5309" fmla="*/ 3960443 h 6857979"/>
              <a:gd name="connsiteX5310" fmla="*/ 666320 w 7283450"/>
              <a:gd name="connsiteY5310" fmla="*/ 3961218 h 6857979"/>
              <a:gd name="connsiteX5311" fmla="*/ 665926 w 7283450"/>
              <a:gd name="connsiteY5311" fmla="*/ 3961606 h 6857979"/>
              <a:gd name="connsiteX5312" fmla="*/ 657254 w 7283450"/>
              <a:gd name="connsiteY5312" fmla="*/ 3962381 h 6857979"/>
              <a:gd name="connsiteX5313" fmla="*/ 643063 w 7283450"/>
              <a:gd name="connsiteY5313" fmla="*/ 3962381 h 6857979"/>
              <a:gd name="connsiteX5314" fmla="*/ 629266 w 7283450"/>
              <a:gd name="connsiteY5314" fmla="*/ 3962381 h 6857979"/>
              <a:gd name="connsiteX5315" fmla="*/ 624536 w 7283450"/>
              <a:gd name="connsiteY5315" fmla="*/ 3961993 h 6857979"/>
              <a:gd name="connsiteX5316" fmla="*/ 622171 w 7283450"/>
              <a:gd name="connsiteY5316" fmla="*/ 3961606 h 6857979"/>
              <a:gd name="connsiteX5317" fmla="*/ 620200 w 7283450"/>
              <a:gd name="connsiteY5317" fmla="*/ 3960831 h 6857979"/>
              <a:gd name="connsiteX5318" fmla="*/ 619806 w 7283450"/>
              <a:gd name="connsiteY5318" fmla="*/ 3959668 h 6857979"/>
              <a:gd name="connsiteX5319" fmla="*/ 619412 w 7283450"/>
              <a:gd name="connsiteY5319" fmla="*/ 3958893 h 6857979"/>
              <a:gd name="connsiteX5320" fmla="*/ 619806 w 7283450"/>
              <a:gd name="connsiteY5320" fmla="*/ 3957731 h 6857979"/>
              <a:gd name="connsiteX5321" fmla="*/ 621383 w 7283450"/>
              <a:gd name="connsiteY5321" fmla="*/ 3955018 h 6857979"/>
              <a:gd name="connsiteX5322" fmla="*/ 621777 w 7283450"/>
              <a:gd name="connsiteY5322" fmla="*/ 3953468 h 6857979"/>
              <a:gd name="connsiteX5323" fmla="*/ 622171 w 7283450"/>
              <a:gd name="connsiteY5323" fmla="*/ 3952306 h 6857979"/>
              <a:gd name="connsiteX5324" fmla="*/ 617835 w 7283450"/>
              <a:gd name="connsiteY5324" fmla="*/ 3955793 h 6857979"/>
              <a:gd name="connsiteX5325" fmla="*/ 615076 w 7283450"/>
              <a:gd name="connsiteY5325" fmla="*/ 3958118 h 6857979"/>
              <a:gd name="connsiteX5326" fmla="*/ 613893 w 7283450"/>
              <a:gd name="connsiteY5326" fmla="*/ 3958506 h 6857979"/>
              <a:gd name="connsiteX5327" fmla="*/ 613105 w 7283450"/>
              <a:gd name="connsiteY5327" fmla="*/ 3958893 h 6857979"/>
              <a:gd name="connsiteX5328" fmla="*/ 612316 w 7283450"/>
              <a:gd name="connsiteY5328" fmla="*/ 3958506 h 6857979"/>
              <a:gd name="connsiteX5329" fmla="*/ 611134 w 7283450"/>
              <a:gd name="connsiteY5329" fmla="*/ 3958118 h 6857979"/>
              <a:gd name="connsiteX5330" fmla="*/ 609557 w 7283450"/>
              <a:gd name="connsiteY5330" fmla="*/ 3955793 h 6857979"/>
              <a:gd name="connsiteX5331" fmla="*/ 608374 w 7283450"/>
              <a:gd name="connsiteY5331" fmla="*/ 3953081 h 6857979"/>
              <a:gd name="connsiteX5332" fmla="*/ 606403 w 7283450"/>
              <a:gd name="connsiteY5332" fmla="*/ 3949593 h 6857979"/>
              <a:gd name="connsiteX5333" fmla="*/ 603250 w 7283450"/>
              <a:gd name="connsiteY5333" fmla="*/ 3945331 h 6857979"/>
              <a:gd name="connsiteX5334" fmla="*/ 605615 w 7283450"/>
              <a:gd name="connsiteY5334" fmla="*/ 3947268 h 6857979"/>
              <a:gd name="connsiteX5335" fmla="*/ 607192 w 7283450"/>
              <a:gd name="connsiteY5335" fmla="*/ 3947656 h 6857979"/>
              <a:gd name="connsiteX5336" fmla="*/ 609163 w 7283450"/>
              <a:gd name="connsiteY5336" fmla="*/ 3947656 h 6857979"/>
              <a:gd name="connsiteX5337" fmla="*/ 610739 w 7283450"/>
              <a:gd name="connsiteY5337" fmla="*/ 3946493 h 6857979"/>
              <a:gd name="connsiteX5338" fmla="*/ 612316 w 7283450"/>
              <a:gd name="connsiteY5338" fmla="*/ 3944943 h 6857979"/>
              <a:gd name="connsiteX5339" fmla="*/ 613499 w 7283450"/>
              <a:gd name="connsiteY5339" fmla="*/ 3943393 h 6857979"/>
              <a:gd name="connsiteX5340" fmla="*/ 615864 w 7283450"/>
              <a:gd name="connsiteY5340" fmla="*/ 3938743 h 6857979"/>
              <a:gd name="connsiteX5341" fmla="*/ 617046 w 7283450"/>
              <a:gd name="connsiteY5341" fmla="*/ 3939518 h 6857979"/>
              <a:gd name="connsiteX5342" fmla="*/ 617441 w 7283450"/>
              <a:gd name="connsiteY5342" fmla="*/ 3940681 h 6857979"/>
              <a:gd name="connsiteX5343" fmla="*/ 617441 w 7283450"/>
              <a:gd name="connsiteY5343" fmla="*/ 3941456 h 6857979"/>
              <a:gd name="connsiteX5344" fmla="*/ 617046 w 7283450"/>
              <a:gd name="connsiteY5344" fmla="*/ 3942231 h 6857979"/>
              <a:gd name="connsiteX5345" fmla="*/ 616258 w 7283450"/>
              <a:gd name="connsiteY5345" fmla="*/ 3944943 h 6857979"/>
              <a:gd name="connsiteX5346" fmla="*/ 615864 w 7283450"/>
              <a:gd name="connsiteY5346" fmla="*/ 3946881 h 6857979"/>
              <a:gd name="connsiteX5347" fmla="*/ 615864 w 7283450"/>
              <a:gd name="connsiteY5347" fmla="*/ 3948818 h 6857979"/>
              <a:gd name="connsiteX5348" fmla="*/ 617046 w 7283450"/>
              <a:gd name="connsiteY5348" fmla="*/ 3946106 h 6857979"/>
              <a:gd name="connsiteX5349" fmla="*/ 618623 w 7283450"/>
              <a:gd name="connsiteY5349" fmla="*/ 3943781 h 6857979"/>
              <a:gd name="connsiteX5350" fmla="*/ 620988 w 7283450"/>
              <a:gd name="connsiteY5350" fmla="*/ 3942231 h 6857979"/>
              <a:gd name="connsiteX5351" fmla="*/ 622959 w 7283450"/>
              <a:gd name="connsiteY5351" fmla="*/ 3941068 h 6857979"/>
              <a:gd name="connsiteX5352" fmla="*/ 625719 w 7283450"/>
              <a:gd name="connsiteY5352" fmla="*/ 3939518 h 6857979"/>
              <a:gd name="connsiteX5353" fmla="*/ 628478 w 7283450"/>
              <a:gd name="connsiteY5353" fmla="*/ 3938743 h 6857979"/>
              <a:gd name="connsiteX5354" fmla="*/ 634785 w 7283450"/>
              <a:gd name="connsiteY5354" fmla="*/ 3937581 h 6857979"/>
              <a:gd name="connsiteX5355" fmla="*/ 641092 w 7283450"/>
              <a:gd name="connsiteY5355" fmla="*/ 3936031 h 6857979"/>
              <a:gd name="connsiteX5356" fmla="*/ 643851 w 7283450"/>
              <a:gd name="connsiteY5356" fmla="*/ 3935256 h 6857979"/>
              <a:gd name="connsiteX5357" fmla="*/ 646611 w 7283450"/>
              <a:gd name="connsiteY5357" fmla="*/ 3934481 h 6857979"/>
              <a:gd name="connsiteX5358" fmla="*/ 648976 w 7283450"/>
              <a:gd name="connsiteY5358" fmla="*/ 3932931 h 6857979"/>
              <a:gd name="connsiteX5359" fmla="*/ 650947 w 7283450"/>
              <a:gd name="connsiteY5359" fmla="*/ 3930993 h 6857979"/>
              <a:gd name="connsiteX5360" fmla="*/ 652129 w 7283450"/>
              <a:gd name="connsiteY5360" fmla="*/ 3928668 h 6857979"/>
              <a:gd name="connsiteX5361" fmla="*/ 653312 w 7283450"/>
              <a:gd name="connsiteY5361" fmla="*/ 3925956 h 6857979"/>
              <a:gd name="connsiteX5362" fmla="*/ 656071 w 7283450"/>
              <a:gd name="connsiteY5362" fmla="*/ 3925568 h 6857979"/>
              <a:gd name="connsiteX5363" fmla="*/ 658042 w 7283450"/>
              <a:gd name="connsiteY5363" fmla="*/ 3926343 h 6857979"/>
              <a:gd name="connsiteX5364" fmla="*/ 659224 w 7283450"/>
              <a:gd name="connsiteY5364" fmla="*/ 3927118 h 6857979"/>
              <a:gd name="connsiteX5365" fmla="*/ 660013 w 7283450"/>
              <a:gd name="connsiteY5365" fmla="*/ 3928668 h 6857979"/>
              <a:gd name="connsiteX5366" fmla="*/ 660801 w 7283450"/>
              <a:gd name="connsiteY5366" fmla="*/ 3932931 h 6857979"/>
              <a:gd name="connsiteX5367" fmla="*/ 661590 w 7283450"/>
              <a:gd name="connsiteY5367" fmla="*/ 3934481 h 6857979"/>
              <a:gd name="connsiteX5368" fmla="*/ 662378 w 7283450"/>
              <a:gd name="connsiteY5368" fmla="*/ 3935643 h 6857979"/>
              <a:gd name="connsiteX5369" fmla="*/ 663955 w 7283450"/>
              <a:gd name="connsiteY5369" fmla="*/ 3935256 h 6857979"/>
              <a:gd name="connsiteX5370" fmla="*/ 664743 w 7283450"/>
              <a:gd name="connsiteY5370" fmla="*/ 3934481 h 6857979"/>
              <a:gd name="connsiteX5371" fmla="*/ 664349 w 7283450"/>
              <a:gd name="connsiteY5371" fmla="*/ 3933706 h 6857979"/>
              <a:gd name="connsiteX5372" fmla="*/ 663955 w 7283450"/>
              <a:gd name="connsiteY5372" fmla="*/ 3932543 h 6857979"/>
              <a:gd name="connsiteX5373" fmla="*/ 663167 w 7283450"/>
              <a:gd name="connsiteY5373" fmla="*/ 3929443 h 6857979"/>
              <a:gd name="connsiteX5374" fmla="*/ 662378 w 7283450"/>
              <a:gd name="connsiteY5374" fmla="*/ 3927893 h 6857979"/>
              <a:gd name="connsiteX5375" fmla="*/ 662378 w 7283450"/>
              <a:gd name="connsiteY5375" fmla="*/ 3925956 h 6857979"/>
              <a:gd name="connsiteX5376" fmla="*/ 674992 w 7283450"/>
              <a:gd name="connsiteY5376" fmla="*/ 3925956 h 6857979"/>
              <a:gd name="connsiteX5377" fmla="*/ 673021 w 7283450"/>
              <a:gd name="connsiteY5377" fmla="*/ 3928281 h 6857979"/>
              <a:gd name="connsiteX5378" fmla="*/ 671050 w 7283450"/>
              <a:gd name="connsiteY5378" fmla="*/ 3930218 h 6857979"/>
              <a:gd name="connsiteX5379" fmla="*/ 670656 w 7283450"/>
              <a:gd name="connsiteY5379" fmla="*/ 3932156 h 6857979"/>
              <a:gd name="connsiteX5380" fmla="*/ 671050 w 7283450"/>
              <a:gd name="connsiteY5380" fmla="*/ 3933706 h 6857979"/>
              <a:gd name="connsiteX5381" fmla="*/ 672233 w 7283450"/>
              <a:gd name="connsiteY5381" fmla="*/ 3934481 h 6857979"/>
              <a:gd name="connsiteX5382" fmla="*/ 673415 w 7283450"/>
              <a:gd name="connsiteY5382" fmla="*/ 3935256 h 6857979"/>
              <a:gd name="connsiteX5383" fmla="*/ 674992 w 7283450"/>
              <a:gd name="connsiteY5383" fmla="*/ 3935643 h 6857979"/>
              <a:gd name="connsiteX5384" fmla="*/ 676569 w 7283450"/>
              <a:gd name="connsiteY5384" fmla="*/ 3936031 h 6857979"/>
              <a:gd name="connsiteX5385" fmla="*/ 678540 w 7283450"/>
              <a:gd name="connsiteY5385" fmla="*/ 3935643 h 6857979"/>
              <a:gd name="connsiteX5386" fmla="*/ 680511 w 7283450"/>
              <a:gd name="connsiteY5386" fmla="*/ 3935256 h 6857979"/>
              <a:gd name="connsiteX5387" fmla="*/ 681693 w 7283450"/>
              <a:gd name="connsiteY5387" fmla="*/ 3934481 h 6857979"/>
              <a:gd name="connsiteX5388" fmla="*/ 682876 w 7283450"/>
              <a:gd name="connsiteY5388" fmla="*/ 3933706 h 6857979"/>
              <a:gd name="connsiteX5389" fmla="*/ 683664 w 7283450"/>
              <a:gd name="connsiteY5389" fmla="*/ 3932156 h 6857979"/>
              <a:gd name="connsiteX5390" fmla="*/ 683664 w 7283450"/>
              <a:gd name="connsiteY5390" fmla="*/ 3930218 h 6857979"/>
              <a:gd name="connsiteX5391" fmla="*/ 682876 w 7283450"/>
              <a:gd name="connsiteY5391" fmla="*/ 3928281 h 6857979"/>
              <a:gd name="connsiteX5392" fmla="*/ 681693 w 7283450"/>
              <a:gd name="connsiteY5392" fmla="*/ 3925956 h 6857979"/>
              <a:gd name="connsiteX5393" fmla="*/ 689183 w 7283450"/>
              <a:gd name="connsiteY5393" fmla="*/ 3926731 h 6857979"/>
              <a:gd name="connsiteX5394" fmla="*/ 696278 w 7283450"/>
              <a:gd name="connsiteY5394" fmla="*/ 3926343 h 6857979"/>
              <a:gd name="connsiteX5395" fmla="*/ 703373 w 7283450"/>
              <a:gd name="connsiteY5395" fmla="*/ 3925568 h 6857979"/>
              <a:gd name="connsiteX5396" fmla="*/ 709680 w 7283450"/>
              <a:gd name="connsiteY5396" fmla="*/ 3924405 h 6857979"/>
              <a:gd name="connsiteX5397" fmla="*/ 715593 w 7283450"/>
              <a:gd name="connsiteY5397" fmla="*/ 3922855 h 6857979"/>
              <a:gd name="connsiteX5398" fmla="*/ 720324 w 7283450"/>
              <a:gd name="connsiteY5398" fmla="*/ 3921305 h 6857979"/>
              <a:gd name="connsiteX5399" fmla="*/ 728208 w 7283450"/>
              <a:gd name="connsiteY5399" fmla="*/ 3919368 h 6857979"/>
              <a:gd name="connsiteX5400" fmla="*/ 733726 w 7283450"/>
              <a:gd name="connsiteY5400" fmla="*/ 3918205 h 6857979"/>
              <a:gd name="connsiteX5401" fmla="*/ 738062 w 7283450"/>
              <a:gd name="connsiteY5401" fmla="*/ 3916655 h 6857979"/>
              <a:gd name="connsiteX5402" fmla="*/ 742398 w 7283450"/>
              <a:gd name="connsiteY5402" fmla="*/ 3914718 h 6857979"/>
              <a:gd name="connsiteX5403" fmla="*/ 746340 w 7283450"/>
              <a:gd name="connsiteY5403" fmla="*/ 3913943 h 6857979"/>
              <a:gd name="connsiteX5404" fmla="*/ 818364 w 7283450"/>
              <a:gd name="connsiteY5404" fmla="*/ 3908405 h 6857979"/>
              <a:gd name="connsiteX5405" fmla="*/ 818757 w 7283450"/>
              <a:gd name="connsiteY5405" fmla="*/ 3910016 h 6857979"/>
              <a:gd name="connsiteX5406" fmla="*/ 819150 w 7283450"/>
              <a:gd name="connsiteY5406" fmla="*/ 3911627 h 6857979"/>
              <a:gd name="connsiteX5407" fmla="*/ 818757 w 7283450"/>
              <a:gd name="connsiteY5407" fmla="*/ 3912433 h 6857979"/>
              <a:gd name="connsiteX5408" fmla="*/ 818364 w 7283450"/>
              <a:gd name="connsiteY5408" fmla="*/ 3913239 h 6857979"/>
              <a:gd name="connsiteX5409" fmla="*/ 817972 w 7283450"/>
              <a:gd name="connsiteY5409" fmla="*/ 3914044 h 6857979"/>
              <a:gd name="connsiteX5410" fmla="*/ 817186 w 7283450"/>
              <a:gd name="connsiteY5410" fmla="*/ 3914850 h 6857979"/>
              <a:gd name="connsiteX5411" fmla="*/ 815222 w 7283450"/>
              <a:gd name="connsiteY5411" fmla="*/ 3915253 h 6857979"/>
              <a:gd name="connsiteX5412" fmla="*/ 813258 w 7283450"/>
              <a:gd name="connsiteY5412" fmla="*/ 3915655 h 6857979"/>
              <a:gd name="connsiteX5413" fmla="*/ 812473 w 7283450"/>
              <a:gd name="connsiteY5413" fmla="*/ 3916058 h 6857979"/>
              <a:gd name="connsiteX5414" fmla="*/ 812080 w 7283450"/>
              <a:gd name="connsiteY5414" fmla="*/ 3916864 h 6857979"/>
              <a:gd name="connsiteX5415" fmla="*/ 811687 w 7283450"/>
              <a:gd name="connsiteY5415" fmla="*/ 3917669 h 6857979"/>
              <a:gd name="connsiteX5416" fmla="*/ 811687 w 7283450"/>
              <a:gd name="connsiteY5416" fmla="*/ 3918475 h 6857979"/>
              <a:gd name="connsiteX5417" fmla="*/ 811687 w 7283450"/>
              <a:gd name="connsiteY5417" fmla="*/ 3920086 h 6857979"/>
              <a:gd name="connsiteX5418" fmla="*/ 812080 w 7283450"/>
              <a:gd name="connsiteY5418" fmla="*/ 3921697 h 6857979"/>
              <a:gd name="connsiteX5419" fmla="*/ 813651 w 7283450"/>
              <a:gd name="connsiteY5419" fmla="*/ 3921697 h 6857979"/>
              <a:gd name="connsiteX5420" fmla="*/ 814436 w 7283450"/>
              <a:gd name="connsiteY5420" fmla="*/ 3920892 h 6857979"/>
              <a:gd name="connsiteX5421" fmla="*/ 814829 w 7283450"/>
              <a:gd name="connsiteY5421" fmla="*/ 3920086 h 6857979"/>
              <a:gd name="connsiteX5422" fmla="*/ 815222 w 7283450"/>
              <a:gd name="connsiteY5422" fmla="*/ 3918475 h 6857979"/>
              <a:gd name="connsiteX5423" fmla="*/ 815222 w 7283450"/>
              <a:gd name="connsiteY5423" fmla="*/ 3920086 h 6857979"/>
              <a:gd name="connsiteX5424" fmla="*/ 814829 w 7283450"/>
              <a:gd name="connsiteY5424" fmla="*/ 3921295 h 6857979"/>
              <a:gd name="connsiteX5425" fmla="*/ 814044 w 7283450"/>
              <a:gd name="connsiteY5425" fmla="*/ 3922100 h 6857979"/>
              <a:gd name="connsiteX5426" fmla="*/ 812473 w 7283450"/>
              <a:gd name="connsiteY5426" fmla="*/ 3922503 h 6857979"/>
              <a:gd name="connsiteX5427" fmla="*/ 808938 w 7283450"/>
              <a:gd name="connsiteY5427" fmla="*/ 3922503 h 6857979"/>
              <a:gd name="connsiteX5428" fmla="*/ 804224 w 7283450"/>
              <a:gd name="connsiteY5428" fmla="*/ 3922503 h 6857979"/>
              <a:gd name="connsiteX5429" fmla="*/ 801475 w 7283450"/>
              <a:gd name="connsiteY5429" fmla="*/ 3922503 h 6857979"/>
              <a:gd name="connsiteX5430" fmla="*/ 799118 w 7283450"/>
              <a:gd name="connsiteY5430" fmla="*/ 3923309 h 6857979"/>
              <a:gd name="connsiteX5431" fmla="*/ 796368 w 7283450"/>
              <a:gd name="connsiteY5431" fmla="*/ 3924114 h 6857979"/>
              <a:gd name="connsiteX5432" fmla="*/ 794012 w 7283450"/>
              <a:gd name="connsiteY5432" fmla="*/ 3925323 h 6857979"/>
              <a:gd name="connsiteX5433" fmla="*/ 792048 w 7283450"/>
              <a:gd name="connsiteY5433" fmla="*/ 3926531 h 6857979"/>
              <a:gd name="connsiteX5434" fmla="*/ 790477 w 7283450"/>
              <a:gd name="connsiteY5434" fmla="*/ 3928948 h 6857979"/>
              <a:gd name="connsiteX5435" fmla="*/ 788513 w 7283450"/>
              <a:gd name="connsiteY5435" fmla="*/ 3931768 h 6857979"/>
              <a:gd name="connsiteX5436" fmla="*/ 787334 w 7283450"/>
              <a:gd name="connsiteY5436" fmla="*/ 3935393 h 6857979"/>
              <a:gd name="connsiteX5437" fmla="*/ 786156 w 7283450"/>
              <a:gd name="connsiteY5437" fmla="*/ 3934990 h 6857979"/>
              <a:gd name="connsiteX5438" fmla="*/ 785370 w 7283450"/>
              <a:gd name="connsiteY5438" fmla="*/ 3934587 h 6857979"/>
              <a:gd name="connsiteX5439" fmla="*/ 784978 w 7283450"/>
              <a:gd name="connsiteY5439" fmla="*/ 3933379 h 6857979"/>
              <a:gd name="connsiteX5440" fmla="*/ 784978 w 7283450"/>
              <a:gd name="connsiteY5440" fmla="*/ 3932170 h 6857979"/>
              <a:gd name="connsiteX5441" fmla="*/ 785370 w 7283450"/>
              <a:gd name="connsiteY5441" fmla="*/ 3929351 h 6857979"/>
              <a:gd name="connsiteX5442" fmla="*/ 785763 w 7283450"/>
              <a:gd name="connsiteY5442" fmla="*/ 3926128 h 6857979"/>
              <a:gd name="connsiteX5443" fmla="*/ 786156 w 7283450"/>
              <a:gd name="connsiteY5443" fmla="*/ 3923309 h 6857979"/>
              <a:gd name="connsiteX5444" fmla="*/ 786156 w 7283450"/>
              <a:gd name="connsiteY5444" fmla="*/ 3921697 h 6857979"/>
              <a:gd name="connsiteX5445" fmla="*/ 786156 w 7283450"/>
              <a:gd name="connsiteY5445" fmla="*/ 3920489 h 6857979"/>
              <a:gd name="connsiteX5446" fmla="*/ 785370 w 7283450"/>
              <a:gd name="connsiteY5446" fmla="*/ 3919683 h 6857979"/>
              <a:gd name="connsiteX5447" fmla="*/ 784585 w 7283450"/>
              <a:gd name="connsiteY5447" fmla="*/ 3918878 h 6857979"/>
              <a:gd name="connsiteX5448" fmla="*/ 783014 w 7283450"/>
              <a:gd name="connsiteY5448" fmla="*/ 3918475 h 6857979"/>
              <a:gd name="connsiteX5449" fmla="*/ 781050 w 7283450"/>
              <a:gd name="connsiteY5449" fmla="*/ 3918475 h 6857979"/>
              <a:gd name="connsiteX5450" fmla="*/ 783407 w 7283450"/>
              <a:gd name="connsiteY5450" fmla="*/ 3916864 h 6857979"/>
              <a:gd name="connsiteX5451" fmla="*/ 786549 w 7283450"/>
              <a:gd name="connsiteY5451" fmla="*/ 3915253 h 6857979"/>
              <a:gd name="connsiteX5452" fmla="*/ 790477 w 7283450"/>
              <a:gd name="connsiteY5452" fmla="*/ 3914044 h 6857979"/>
              <a:gd name="connsiteX5453" fmla="*/ 794405 w 7283450"/>
              <a:gd name="connsiteY5453" fmla="*/ 3913239 h 6857979"/>
              <a:gd name="connsiteX5454" fmla="*/ 805010 w 7283450"/>
              <a:gd name="connsiteY5454" fmla="*/ 3911225 h 6857979"/>
              <a:gd name="connsiteX5455" fmla="*/ 811295 w 7283450"/>
              <a:gd name="connsiteY5455" fmla="*/ 3910016 h 6857979"/>
              <a:gd name="connsiteX5456" fmla="*/ 6239669 w 7283450"/>
              <a:gd name="connsiteY5456" fmla="*/ 3886180 h 6857979"/>
              <a:gd name="connsiteX5457" fmla="*/ 6241653 w 7283450"/>
              <a:gd name="connsiteY5457" fmla="*/ 3886180 h 6857979"/>
              <a:gd name="connsiteX5458" fmla="*/ 6244034 w 7283450"/>
              <a:gd name="connsiteY5458" fmla="*/ 3886557 h 6857979"/>
              <a:gd name="connsiteX5459" fmla="*/ 6246416 w 7283450"/>
              <a:gd name="connsiteY5459" fmla="*/ 3887310 h 6857979"/>
              <a:gd name="connsiteX5460" fmla="*/ 6248400 w 7283450"/>
              <a:gd name="connsiteY5460" fmla="*/ 3888063 h 6857979"/>
              <a:gd name="connsiteX5461" fmla="*/ 6249987 w 7283450"/>
              <a:gd name="connsiteY5461" fmla="*/ 3889947 h 6857979"/>
              <a:gd name="connsiteX5462" fmla="*/ 6251575 w 7283450"/>
              <a:gd name="connsiteY5462" fmla="*/ 3891454 h 6857979"/>
              <a:gd name="connsiteX5463" fmla="*/ 6252766 w 7283450"/>
              <a:gd name="connsiteY5463" fmla="*/ 3893337 h 6857979"/>
              <a:gd name="connsiteX5464" fmla="*/ 6253956 w 7283450"/>
              <a:gd name="connsiteY5464" fmla="*/ 3895221 h 6857979"/>
              <a:gd name="connsiteX5465" fmla="*/ 6254750 w 7283450"/>
              <a:gd name="connsiteY5465" fmla="*/ 3897857 h 6857979"/>
              <a:gd name="connsiteX5466" fmla="*/ 6254750 w 7283450"/>
              <a:gd name="connsiteY5466" fmla="*/ 3900118 h 6857979"/>
              <a:gd name="connsiteX5467" fmla="*/ 6254353 w 7283450"/>
              <a:gd name="connsiteY5467" fmla="*/ 3902754 h 6857979"/>
              <a:gd name="connsiteX5468" fmla="*/ 6252766 w 7283450"/>
              <a:gd name="connsiteY5468" fmla="*/ 3905015 h 6857979"/>
              <a:gd name="connsiteX5469" fmla="*/ 6251178 w 7283450"/>
              <a:gd name="connsiteY5469" fmla="*/ 3908028 h 6857979"/>
              <a:gd name="connsiteX5470" fmla="*/ 6248797 w 7283450"/>
              <a:gd name="connsiteY5470" fmla="*/ 3908405 h 6857979"/>
              <a:gd name="connsiteX5471" fmla="*/ 6246416 w 7283450"/>
              <a:gd name="connsiteY5471" fmla="*/ 3908405 h 6857979"/>
              <a:gd name="connsiteX5472" fmla="*/ 6244034 w 7283450"/>
              <a:gd name="connsiteY5472" fmla="*/ 3908405 h 6857979"/>
              <a:gd name="connsiteX5473" fmla="*/ 6242050 w 7283450"/>
              <a:gd name="connsiteY5473" fmla="*/ 3908028 h 6857979"/>
              <a:gd name="connsiteX5474" fmla="*/ 6240463 w 7283450"/>
              <a:gd name="connsiteY5474" fmla="*/ 3907275 h 6857979"/>
              <a:gd name="connsiteX5475" fmla="*/ 6238875 w 7283450"/>
              <a:gd name="connsiteY5475" fmla="*/ 3906521 h 6857979"/>
              <a:gd name="connsiteX5476" fmla="*/ 6237684 w 7283450"/>
              <a:gd name="connsiteY5476" fmla="*/ 3905015 h 6857979"/>
              <a:gd name="connsiteX5477" fmla="*/ 6236097 w 7283450"/>
              <a:gd name="connsiteY5477" fmla="*/ 3903885 h 6857979"/>
              <a:gd name="connsiteX5478" fmla="*/ 6234509 w 7283450"/>
              <a:gd name="connsiteY5478" fmla="*/ 3901248 h 6857979"/>
              <a:gd name="connsiteX5479" fmla="*/ 6233319 w 7283450"/>
              <a:gd name="connsiteY5479" fmla="*/ 3897857 h 6857979"/>
              <a:gd name="connsiteX5480" fmla="*/ 6232922 w 7283450"/>
              <a:gd name="connsiteY5480" fmla="*/ 3893337 h 6857979"/>
              <a:gd name="connsiteX5481" fmla="*/ 6232525 w 7283450"/>
              <a:gd name="connsiteY5481" fmla="*/ 3888817 h 6857979"/>
              <a:gd name="connsiteX5482" fmla="*/ 6234509 w 7283450"/>
              <a:gd name="connsiteY5482" fmla="*/ 3887310 h 6857979"/>
              <a:gd name="connsiteX5483" fmla="*/ 6237287 w 7283450"/>
              <a:gd name="connsiteY5483" fmla="*/ 3886557 h 6857979"/>
              <a:gd name="connsiteX5484" fmla="*/ 873318 w 7283450"/>
              <a:gd name="connsiteY5484" fmla="*/ 3875068 h 6857979"/>
              <a:gd name="connsiteX5485" fmla="*/ 875633 w 7283450"/>
              <a:gd name="connsiteY5485" fmla="*/ 3875068 h 6857979"/>
              <a:gd name="connsiteX5486" fmla="*/ 878333 w 7283450"/>
              <a:gd name="connsiteY5486" fmla="*/ 3875465 h 6857979"/>
              <a:gd name="connsiteX5487" fmla="*/ 879876 w 7283450"/>
              <a:gd name="connsiteY5487" fmla="*/ 3875862 h 6857979"/>
              <a:gd name="connsiteX5488" fmla="*/ 881033 w 7283450"/>
              <a:gd name="connsiteY5488" fmla="*/ 3877052 h 6857979"/>
              <a:gd name="connsiteX5489" fmla="*/ 884505 w 7283450"/>
              <a:gd name="connsiteY5489" fmla="*/ 3880227 h 6857979"/>
              <a:gd name="connsiteX5490" fmla="*/ 886048 w 7283450"/>
              <a:gd name="connsiteY5490" fmla="*/ 3882212 h 6857979"/>
              <a:gd name="connsiteX5491" fmla="*/ 887977 w 7283450"/>
              <a:gd name="connsiteY5491" fmla="*/ 3883799 h 6857979"/>
              <a:gd name="connsiteX5492" fmla="*/ 890291 w 7283450"/>
              <a:gd name="connsiteY5492" fmla="*/ 3884593 h 6857979"/>
              <a:gd name="connsiteX5493" fmla="*/ 893763 w 7283450"/>
              <a:gd name="connsiteY5493" fmla="*/ 3885387 h 6857979"/>
              <a:gd name="connsiteX5494" fmla="*/ 893763 w 7283450"/>
              <a:gd name="connsiteY5494" fmla="*/ 3886577 h 6857979"/>
              <a:gd name="connsiteX5495" fmla="*/ 892992 w 7283450"/>
              <a:gd name="connsiteY5495" fmla="*/ 3888165 h 6857979"/>
              <a:gd name="connsiteX5496" fmla="*/ 891834 w 7283450"/>
              <a:gd name="connsiteY5496" fmla="*/ 3889356 h 6857979"/>
              <a:gd name="connsiteX5497" fmla="*/ 890291 w 7283450"/>
              <a:gd name="connsiteY5497" fmla="*/ 3890546 h 6857979"/>
              <a:gd name="connsiteX5498" fmla="*/ 887205 w 7283450"/>
              <a:gd name="connsiteY5498" fmla="*/ 3891737 h 6857979"/>
              <a:gd name="connsiteX5499" fmla="*/ 882962 w 7283450"/>
              <a:gd name="connsiteY5499" fmla="*/ 3892928 h 6857979"/>
              <a:gd name="connsiteX5500" fmla="*/ 874475 w 7283450"/>
              <a:gd name="connsiteY5500" fmla="*/ 3894118 h 6857979"/>
              <a:gd name="connsiteX5501" fmla="*/ 871390 w 7283450"/>
              <a:gd name="connsiteY5501" fmla="*/ 3894912 h 6857979"/>
              <a:gd name="connsiteX5502" fmla="*/ 869461 w 7283450"/>
              <a:gd name="connsiteY5502" fmla="*/ 3895309 h 6857979"/>
              <a:gd name="connsiteX5503" fmla="*/ 868690 w 7283450"/>
              <a:gd name="connsiteY5503" fmla="*/ 3896500 h 6857979"/>
              <a:gd name="connsiteX5504" fmla="*/ 866761 w 7283450"/>
              <a:gd name="connsiteY5504" fmla="*/ 3898881 h 6857979"/>
              <a:gd name="connsiteX5505" fmla="*/ 865989 w 7283450"/>
              <a:gd name="connsiteY5505" fmla="*/ 3900865 h 6857979"/>
              <a:gd name="connsiteX5506" fmla="*/ 865989 w 7283450"/>
              <a:gd name="connsiteY5506" fmla="*/ 3901659 h 6857979"/>
              <a:gd name="connsiteX5507" fmla="*/ 865989 w 7283450"/>
              <a:gd name="connsiteY5507" fmla="*/ 3902056 h 6857979"/>
              <a:gd name="connsiteX5508" fmla="*/ 864832 w 7283450"/>
              <a:gd name="connsiteY5508" fmla="*/ 3901659 h 6857979"/>
              <a:gd name="connsiteX5509" fmla="*/ 864061 w 7283450"/>
              <a:gd name="connsiteY5509" fmla="*/ 3901262 h 6857979"/>
              <a:gd name="connsiteX5510" fmla="*/ 862132 w 7283450"/>
              <a:gd name="connsiteY5510" fmla="*/ 3899675 h 6857979"/>
              <a:gd name="connsiteX5511" fmla="*/ 860975 w 7283450"/>
              <a:gd name="connsiteY5511" fmla="*/ 3896896 h 6857979"/>
              <a:gd name="connsiteX5512" fmla="*/ 859817 w 7283450"/>
              <a:gd name="connsiteY5512" fmla="*/ 3894912 h 6857979"/>
              <a:gd name="connsiteX5513" fmla="*/ 858274 w 7283450"/>
              <a:gd name="connsiteY5513" fmla="*/ 3892928 h 6857979"/>
              <a:gd name="connsiteX5514" fmla="*/ 857117 w 7283450"/>
              <a:gd name="connsiteY5514" fmla="*/ 3891340 h 6857979"/>
              <a:gd name="connsiteX5515" fmla="*/ 856731 w 7283450"/>
              <a:gd name="connsiteY5515" fmla="*/ 3890943 h 6857979"/>
              <a:gd name="connsiteX5516" fmla="*/ 855960 w 7283450"/>
              <a:gd name="connsiteY5516" fmla="*/ 3890943 h 6857979"/>
              <a:gd name="connsiteX5517" fmla="*/ 855188 w 7283450"/>
              <a:gd name="connsiteY5517" fmla="*/ 3891340 h 6857979"/>
              <a:gd name="connsiteX5518" fmla="*/ 854031 w 7283450"/>
              <a:gd name="connsiteY5518" fmla="*/ 3892134 h 6857979"/>
              <a:gd name="connsiteX5519" fmla="*/ 852874 w 7283450"/>
              <a:gd name="connsiteY5519" fmla="*/ 3891340 h 6857979"/>
              <a:gd name="connsiteX5520" fmla="*/ 852488 w 7283450"/>
              <a:gd name="connsiteY5520" fmla="*/ 3890943 h 6857979"/>
              <a:gd name="connsiteX5521" fmla="*/ 852488 w 7283450"/>
              <a:gd name="connsiteY5521" fmla="*/ 3889753 h 6857979"/>
              <a:gd name="connsiteX5522" fmla="*/ 852874 w 7283450"/>
              <a:gd name="connsiteY5522" fmla="*/ 3888562 h 6857979"/>
              <a:gd name="connsiteX5523" fmla="*/ 854031 w 7283450"/>
              <a:gd name="connsiteY5523" fmla="*/ 3885784 h 6857979"/>
              <a:gd name="connsiteX5524" fmla="*/ 854417 w 7283450"/>
              <a:gd name="connsiteY5524" fmla="*/ 3884196 h 6857979"/>
              <a:gd name="connsiteX5525" fmla="*/ 854031 w 7283450"/>
              <a:gd name="connsiteY5525" fmla="*/ 3882212 h 6857979"/>
              <a:gd name="connsiteX5526" fmla="*/ 856346 w 7283450"/>
              <a:gd name="connsiteY5526" fmla="*/ 3884196 h 6857979"/>
              <a:gd name="connsiteX5527" fmla="*/ 858274 w 7283450"/>
              <a:gd name="connsiteY5527" fmla="*/ 3885387 h 6857979"/>
              <a:gd name="connsiteX5528" fmla="*/ 860203 w 7283450"/>
              <a:gd name="connsiteY5528" fmla="*/ 3885784 h 6857979"/>
              <a:gd name="connsiteX5529" fmla="*/ 861360 w 7283450"/>
              <a:gd name="connsiteY5529" fmla="*/ 3885784 h 6857979"/>
              <a:gd name="connsiteX5530" fmla="*/ 862518 w 7283450"/>
              <a:gd name="connsiteY5530" fmla="*/ 3885387 h 6857979"/>
              <a:gd name="connsiteX5531" fmla="*/ 863675 w 7283450"/>
              <a:gd name="connsiteY5531" fmla="*/ 3884593 h 6857979"/>
              <a:gd name="connsiteX5532" fmla="*/ 865218 w 7283450"/>
              <a:gd name="connsiteY5532" fmla="*/ 3882212 h 6857979"/>
              <a:gd name="connsiteX5533" fmla="*/ 867147 w 7283450"/>
              <a:gd name="connsiteY5533" fmla="*/ 3879037 h 6857979"/>
              <a:gd name="connsiteX5534" fmla="*/ 868690 w 7283450"/>
              <a:gd name="connsiteY5534" fmla="*/ 3877846 h 6857979"/>
              <a:gd name="connsiteX5535" fmla="*/ 869847 w 7283450"/>
              <a:gd name="connsiteY5535" fmla="*/ 3876655 h 6857979"/>
              <a:gd name="connsiteX5536" fmla="*/ 871390 w 7283450"/>
              <a:gd name="connsiteY5536" fmla="*/ 3875465 h 6857979"/>
              <a:gd name="connsiteX5537" fmla="*/ 630897 w 7283450"/>
              <a:gd name="connsiteY5537" fmla="*/ 3824268 h 6857979"/>
              <a:gd name="connsiteX5538" fmla="*/ 652390 w 7283450"/>
              <a:gd name="connsiteY5538" fmla="*/ 3824666 h 6857979"/>
              <a:gd name="connsiteX5539" fmla="*/ 675077 w 7283450"/>
              <a:gd name="connsiteY5539" fmla="*/ 3825065 h 6857979"/>
              <a:gd name="connsiteX5540" fmla="*/ 676669 w 7283450"/>
              <a:gd name="connsiteY5540" fmla="*/ 3835428 h 6857979"/>
              <a:gd name="connsiteX5541" fmla="*/ 677863 w 7283450"/>
              <a:gd name="connsiteY5541" fmla="*/ 3846988 h 6857979"/>
              <a:gd name="connsiteX5542" fmla="*/ 677863 w 7283450"/>
              <a:gd name="connsiteY5542" fmla="*/ 3852169 h 6857979"/>
              <a:gd name="connsiteX5543" fmla="*/ 677863 w 7283450"/>
              <a:gd name="connsiteY5543" fmla="*/ 3858148 h 6857979"/>
              <a:gd name="connsiteX5544" fmla="*/ 676669 w 7283450"/>
              <a:gd name="connsiteY5544" fmla="*/ 3863330 h 6857979"/>
              <a:gd name="connsiteX5545" fmla="*/ 675077 w 7283450"/>
              <a:gd name="connsiteY5545" fmla="*/ 3868910 h 6857979"/>
              <a:gd name="connsiteX5546" fmla="*/ 673485 w 7283450"/>
              <a:gd name="connsiteY5546" fmla="*/ 3869309 h 6857979"/>
              <a:gd name="connsiteX5547" fmla="*/ 669106 w 7283450"/>
              <a:gd name="connsiteY5547" fmla="*/ 3870106 h 6857979"/>
              <a:gd name="connsiteX5548" fmla="*/ 665127 w 7283450"/>
              <a:gd name="connsiteY5548" fmla="*/ 3870903 h 6857979"/>
              <a:gd name="connsiteX5549" fmla="*/ 663534 w 7283450"/>
              <a:gd name="connsiteY5549" fmla="*/ 3871700 h 6857979"/>
              <a:gd name="connsiteX5550" fmla="*/ 662340 w 7283450"/>
              <a:gd name="connsiteY5550" fmla="*/ 3872498 h 6857979"/>
              <a:gd name="connsiteX5551" fmla="*/ 661545 w 7283450"/>
              <a:gd name="connsiteY5551" fmla="*/ 3874092 h 6857979"/>
              <a:gd name="connsiteX5552" fmla="*/ 661147 w 7283450"/>
              <a:gd name="connsiteY5552" fmla="*/ 3876085 h 6857979"/>
              <a:gd name="connsiteX5553" fmla="*/ 661147 w 7283450"/>
              <a:gd name="connsiteY5553" fmla="*/ 3878078 h 6857979"/>
              <a:gd name="connsiteX5554" fmla="*/ 661147 w 7283450"/>
              <a:gd name="connsiteY5554" fmla="*/ 3880071 h 6857979"/>
              <a:gd name="connsiteX5555" fmla="*/ 661943 w 7283450"/>
              <a:gd name="connsiteY5555" fmla="*/ 3884057 h 6857979"/>
              <a:gd name="connsiteX5556" fmla="*/ 662340 w 7283450"/>
              <a:gd name="connsiteY5556" fmla="*/ 3885651 h 6857979"/>
              <a:gd name="connsiteX5557" fmla="*/ 661545 w 7283450"/>
              <a:gd name="connsiteY5557" fmla="*/ 3886847 h 6857979"/>
              <a:gd name="connsiteX5558" fmla="*/ 660350 w 7283450"/>
              <a:gd name="connsiteY5558" fmla="*/ 3887246 h 6857979"/>
              <a:gd name="connsiteX5559" fmla="*/ 659554 w 7283450"/>
              <a:gd name="connsiteY5559" fmla="*/ 3887644 h 6857979"/>
              <a:gd name="connsiteX5560" fmla="*/ 658360 w 7283450"/>
              <a:gd name="connsiteY5560" fmla="*/ 3887644 h 6857979"/>
              <a:gd name="connsiteX5561" fmla="*/ 656370 w 7283450"/>
              <a:gd name="connsiteY5561" fmla="*/ 3887644 h 6857979"/>
              <a:gd name="connsiteX5562" fmla="*/ 655176 w 7283450"/>
              <a:gd name="connsiteY5562" fmla="*/ 3888043 h 6857979"/>
              <a:gd name="connsiteX5563" fmla="*/ 653186 w 7283450"/>
              <a:gd name="connsiteY5563" fmla="*/ 3888840 h 6857979"/>
              <a:gd name="connsiteX5564" fmla="*/ 651196 w 7283450"/>
              <a:gd name="connsiteY5564" fmla="*/ 3890434 h 6857979"/>
              <a:gd name="connsiteX5565" fmla="*/ 650400 w 7283450"/>
              <a:gd name="connsiteY5565" fmla="*/ 3892029 h 6857979"/>
              <a:gd name="connsiteX5566" fmla="*/ 649604 w 7283450"/>
              <a:gd name="connsiteY5566" fmla="*/ 3893623 h 6857979"/>
              <a:gd name="connsiteX5567" fmla="*/ 649206 w 7283450"/>
              <a:gd name="connsiteY5567" fmla="*/ 3895217 h 6857979"/>
              <a:gd name="connsiteX5568" fmla="*/ 649206 w 7283450"/>
              <a:gd name="connsiteY5568" fmla="*/ 3896812 h 6857979"/>
              <a:gd name="connsiteX5569" fmla="*/ 649206 w 7283450"/>
              <a:gd name="connsiteY5569" fmla="*/ 3898406 h 6857979"/>
              <a:gd name="connsiteX5570" fmla="*/ 649604 w 7283450"/>
              <a:gd name="connsiteY5570" fmla="*/ 3899203 h 6857979"/>
              <a:gd name="connsiteX5571" fmla="*/ 650002 w 7283450"/>
              <a:gd name="connsiteY5571" fmla="*/ 3899203 h 6857979"/>
              <a:gd name="connsiteX5572" fmla="*/ 648409 w 7283450"/>
              <a:gd name="connsiteY5572" fmla="*/ 3899602 h 6857979"/>
              <a:gd name="connsiteX5573" fmla="*/ 646022 w 7283450"/>
              <a:gd name="connsiteY5573" fmla="*/ 3900001 h 6857979"/>
              <a:gd name="connsiteX5574" fmla="*/ 638857 w 7283450"/>
              <a:gd name="connsiteY5574" fmla="*/ 3901196 h 6857979"/>
              <a:gd name="connsiteX5575" fmla="*/ 629305 w 7283450"/>
              <a:gd name="connsiteY5575" fmla="*/ 3902791 h 6857979"/>
              <a:gd name="connsiteX5576" fmla="*/ 623732 w 7283450"/>
              <a:gd name="connsiteY5576" fmla="*/ 3903986 h 6857979"/>
              <a:gd name="connsiteX5577" fmla="*/ 618558 w 7283450"/>
              <a:gd name="connsiteY5577" fmla="*/ 3905581 h 6857979"/>
              <a:gd name="connsiteX5578" fmla="*/ 616170 w 7283450"/>
              <a:gd name="connsiteY5578" fmla="*/ 3907175 h 6857979"/>
              <a:gd name="connsiteX5579" fmla="*/ 614180 w 7283450"/>
              <a:gd name="connsiteY5579" fmla="*/ 3908371 h 6857979"/>
              <a:gd name="connsiteX5580" fmla="*/ 610200 w 7283450"/>
              <a:gd name="connsiteY5580" fmla="*/ 3911560 h 6857979"/>
              <a:gd name="connsiteX5581" fmla="*/ 606618 w 7283450"/>
              <a:gd name="connsiteY5581" fmla="*/ 3913951 h 6857979"/>
              <a:gd name="connsiteX5582" fmla="*/ 605025 w 7283450"/>
              <a:gd name="connsiteY5582" fmla="*/ 3915546 h 6857979"/>
              <a:gd name="connsiteX5583" fmla="*/ 602637 w 7283450"/>
              <a:gd name="connsiteY5583" fmla="*/ 3915944 h 6857979"/>
              <a:gd name="connsiteX5584" fmla="*/ 598259 w 7283450"/>
              <a:gd name="connsiteY5584" fmla="*/ 3916343 h 6857979"/>
              <a:gd name="connsiteX5585" fmla="*/ 593085 w 7283450"/>
              <a:gd name="connsiteY5585" fmla="*/ 3916343 h 6857979"/>
              <a:gd name="connsiteX5586" fmla="*/ 581941 w 7283450"/>
              <a:gd name="connsiteY5586" fmla="*/ 3915546 h 6857979"/>
              <a:gd name="connsiteX5587" fmla="*/ 571990 w 7283450"/>
              <a:gd name="connsiteY5587" fmla="*/ 3913951 h 6857979"/>
              <a:gd name="connsiteX5588" fmla="*/ 565223 w 7283450"/>
              <a:gd name="connsiteY5588" fmla="*/ 3912357 h 6857979"/>
              <a:gd name="connsiteX5589" fmla="*/ 564825 w 7283450"/>
              <a:gd name="connsiteY5589" fmla="*/ 3911560 h 6857979"/>
              <a:gd name="connsiteX5590" fmla="*/ 564825 w 7283450"/>
              <a:gd name="connsiteY5590" fmla="*/ 3909168 h 6857979"/>
              <a:gd name="connsiteX5591" fmla="*/ 565223 w 7283450"/>
              <a:gd name="connsiteY5591" fmla="*/ 3907175 h 6857979"/>
              <a:gd name="connsiteX5592" fmla="*/ 565223 w 7283450"/>
              <a:gd name="connsiteY5592" fmla="*/ 3905581 h 6857979"/>
              <a:gd name="connsiteX5593" fmla="*/ 563631 w 7283450"/>
              <a:gd name="connsiteY5593" fmla="*/ 3904784 h 6857979"/>
              <a:gd name="connsiteX5594" fmla="*/ 562039 w 7283450"/>
              <a:gd name="connsiteY5594" fmla="*/ 3904784 h 6857979"/>
              <a:gd name="connsiteX5595" fmla="*/ 557263 w 7283450"/>
              <a:gd name="connsiteY5595" fmla="*/ 3905581 h 6857979"/>
              <a:gd name="connsiteX5596" fmla="*/ 552885 w 7283450"/>
              <a:gd name="connsiteY5596" fmla="*/ 3906777 h 6857979"/>
              <a:gd name="connsiteX5597" fmla="*/ 550497 w 7283450"/>
              <a:gd name="connsiteY5597" fmla="*/ 3906777 h 6857979"/>
              <a:gd name="connsiteX5598" fmla="*/ 549302 w 7283450"/>
              <a:gd name="connsiteY5598" fmla="*/ 3905581 h 6857979"/>
              <a:gd name="connsiteX5599" fmla="*/ 546516 w 7283450"/>
              <a:gd name="connsiteY5599" fmla="*/ 3902392 h 6857979"/>
              <a:gd name="connsiteX5600" fmla="*/ 544128 w 7283450"/>
              <a:gd name="connsiteY5600" fmla="*/ 3898805 h 6857979"/>
              <a:gd name="connsiteX5601" fmla="*/ 542138 w 7283450"/>
              <a:gd name="connsiteY5601" fmla="*/ 3894420 h 6857979"/>
              <a:gd name="connsiteX5602" fmla="*/ 540944 w 7283450"/>
              <a:gd name="connsiteY5602" fmla="*/ 3890434 h 6857979"/>
              <a:gd name="connsiteX5603" fmla="*/ 540148 w 7283450"/>
              <a:gd name="connsiteY5603" fmla="*/ 3885651 h 6857979"/>
              <a:gd name="connsiteX5604" fmla="*/ 539750 w 7283450"/>
              <a:gd name="connsiteY5604" fmla="*/ 3881267 h 6857979"/>
              <a:gd name="connsiteX5605" fmla="*/ 539750 w 7283450"/>
              <a:gd name="connsiteY5605" fmla="*/ 3876484 h 6857979"/>
              <a:gd name="connsiteX5606" fmla="*/ 539750 w 7283450"/>
              <a:gd name="connsiteY5606" fmla="*/ 3872498 h 6857979"/>
              <a:gd name="connsiteX5607" fmla="*/ 542536 w 7283450"/>
              <a:gd name="connsiteY5607" fmla="*/ 3874092 h 6857979"/>
              <a:gd name="connsiteX5608" fmla="*/ 544924 w 7283450"/>
              <a:gd name="connsiteY5608" fmla="*/ 3875288 h 6857979"/>
              <a:gd name="connsiteX5609" fmla="*/ 545720 w 7283450"/>
              <a:gd name="connsiteY5609" fmla="*/ 3875686 h 6857979"/>
              <a:gd name="connsiteX5610" fmla="*/ 546118 w 7283450"/>
              <a:gd name="connsiteY5610" fmla="*/ 3875686 h 6857979"/>
              <a:gd name="connsiteX5611" fmla="*/ 548109 w 7283450"/>
              <a:gd name="connsiteY5611" fmla="*/ 3863330 h 6857979"/>
              <a:gd name="connsiteX5612" fmla="*/ 550098 w 7283450"/>
              <a:gd name="connsiteY5612" fmla="*/ 3854162 h 6857979"/>
              <a:gd name="connsiteX5613" fmla="*/ 551691 w 7283450"/>
              <a:gd name="connsiteY5613" fmla="*/ 3850974 h 6857979"/>
              <a:gd name="connsiteX5614" fmla="*/ 552487 w 7283450"/>
              <a:gd name="connsiteY5614" fmla="*/ 3848582 h 6857979"/>
              <a:gd name="connsiteX5615" fmla="*/ 553283 w 7283450"/>
              <a:gd name="connsiteY5615" fmla="*/ 3848582 h 6857979"/>
              <a:gd name="connsiteX5616" fmla="*/ 554079 w 7283450"/>
              <a:gd name="connsiteY5616" fmla="*/ 3848981 h 6857979"/>
              <a:gd name="connsiteX5617" fmla="*/ 554875 w 7283450"/>
              <a:gd name="connsiteY5617" fmla="*/ 3850974 h 6857979"/>
              <a:gd name="connsiteX5618" fmla="*/ 555671 w 7283450"/>
              <a:gd name="connsiteY5618" fmla="*/ 3853764 h 6857979"/>
              <a:gd name="connsiteX5619" fmla="*/ 555671 w 7283450"/>
              <a:gd name="connsiteY5619" fmla="*/ 3855358 h 6857979"/>
              <a:gd name="connsiteX5620" fmla="*/ 558059 w 7283450"/>
              <a:gd name="connsiteY5620" fmla="*/ 3853764 h 6857979"/>
              <a:gd name="connsiteX5621" fmla="*/ 562039 w 7283450"/>
              <a:gd name="connsiteY5621" fmla="*/ 3850575 h 6857979"/>
              <a:gd name="connsiteX5622" fmla="*/ 571990 w 7283450"/>
              <a:gd name="connsiteY5622" fmla="*/ 3842205 h 6857979"/>
              <a:gd name="connsiteX5623" fmla="*/ 577960 w 7283450"/>
              <a:gd name="connsiteY5623" fmla="*/ 3838219 h 6857979"/>
              <a:gd name="connsiteX5624" fmla="*/ 583134 w 7283450"/>
              <a:gd name="connsiteY5624" fmla="*/ 3833834 h 6857979"/>
              <a:gd name="connsiteX5625" fmla="*/ 588707 w 7283450"/>
              <a:gd name="connsiteY5625" fmla="*/ 3830645 h 6857979"/>
              <a:gd name="connsiteX5626" fmla="*/ 591095 w 7283450"/>
              <a:gd name="connsiteY5626" fmla="*/ 3829051 h 6857979"/>
              <a:gd name="connsiteX5627" fmla="*/ 593085 w 7283450"/>
              <a:gd name="connsiteY5627" fmla="*/ 3828254 h 6857979"/>
              <a:gd name="connsiteX5628" fmla="*/ 601443 w 7283450"/>
              <a:gd name="connsiteY5628" fmla="*/ 3826261 h 6857979"/>
              <a:gd name="connsiteX5629" fmla="*/ 610597 w 7283450"/>
              <a:gd name="connsiteY5629" fmla="*/ 3825065 h 6857979"/>
              <a:gd name="connsiteX5630" fmla="*/ 620548 w 7283450"/>
              <a:gd name="connsiteY5630" fmla="*/ 3824666 h 6857979"/>
              <a:gd name="connsiteX5631" fmla="*/ 6156773 w 7283450"/>
              <a:gd name="connsiteY5631" fmla="*/ 3808393 h 6857979"/>
              <a:gd name="connsiteX5632" fmla="*/ 6159216 w 7283450"/>
              <a:gd name="connsiteY5632" fmla="*/ 3808393 h 6857979"/>
              <a:gd name="connsiteX5633" fmla="*/ 6161658 w 7283450"/>
              <a:gd name="connsiteY5633" fmla="*/ 3808790 h 6857979"/>
              <a:gd name="connsiteX5634" fmla="*/ 6163286 w 7283450"/>
              <a:gd name="connsiteY5634" fmla="*/ 3809980 h 6857979"/>
              <a:gd name="connsiteX5635" fmla="*/ 6164914 w 7283450"/>
              <a:gd name="connsiteY5635" fmla="*/ 3811568 h 6857979"/>
              <a:gd name="connsiteX5636" fmla="*/ 6166542 w 7283450"/>
              <a:gd name="connsiteY5636" fmla="*/ 3813949 h 6857979"/>
              <a:gd name="connsiteX5637" fmla="*/ 6167357 w 7283450"/>
              <a:gd name="connsiteY5637" fmla="*/ 3815934 h 6857979"/>
              <a:gd name="connsiteX5638" fmla="*/ 6169392 w 7283450"/>
              <a:gd name="connsiteY5638" fmla="*/ 3821490 h 6857979"/>
              <a:gd name="connsiteX5639" fmla="*/ 6170613 w 7283450"/>
              <a:gd name="connsiteY5639" fmla="*/ 3826649 h 6857979"/>
              <a:gd name="connsiteX5640" fmla="*/ 6170613 w 7283450"/>
              <a:gd name="connsiteY5640" fmla="*/ 3832206 h 6857979"/>
              <a:gd name="connsiteX5641" fmla="*/ 6170613 w 7283450"/>
              <a:gd name="connsiteY5641" fmla="*/ 3835778 h 6857979"/>
              <a:gd name="connsiteX5642" fmla="*/ 6169799 w 7283450"/>
              <a:gd name="connsiteY5642" fmla="*/ 3838556 h 6857979"/>
              <a:gd name="connsiteX5643" fmla="*/ 6166135 w 7283450"/>
              <a:gd name="connsiteY5643" fmla="*/ 3836175 h 6857979"/>
              <a:gd name="connsiteX5644" fmla="*/ 6162879 w 7283450"/>
              <a:gd name="connsiteY5644" fmla="*/ 3833396 h 6857979"/>
              <a:gd name="connsiteX5645" fmla="*/ 6160030 w 7283450"/>
              <a:gd name="connsiteY5645" fmla="*/ 3830221 h 6857979"/>
              <a:gd name="connsiteX5646" fmla="*/ 6157180 w 7283450"/>
              <a:gd name="connsiteY5646" fmla="*/ 3825856 h 6857979"/>
              <a:gd name="connsiteX5647" fmla="*/ 6155552 w 7283450"/>
              <a:gd name="connsiteY5647" fmla="*/ 3821887 h 6857979"/>
              <a:gd name="connsiteX5648" fmla="*/ 6154738 w 7283450"/>
              <a:gd name="connsiteY5648" fmla="*/ 3819109 h 6857979"/>
              <a:gd name="connsiteX5649" fmla="*/ 6154738 w 7283450"/>
              <a:gd name="connsiteY5649" fmla="*/ 3817124 h 6857979"/>
              <a:gd name="connsiteX5650" fmla="*/ 6154738 w 7283450"/>
              <a:gd name="connsiteY5650" fmla="*/ 3814743 h 6857979"/>
              <a:gd name="connsiteX5651" fmla="*/ 6155145 w 7283450"/>
              <a:gd name="connsiteY5651" fmla="*/ 3812759 h 6857979"/>
              <a:gd name="connsiteX5652" fmla="*/ 6155552 w 7283450"/>
              <a:gd name="connsiteY5652" fmla="*/ 3810377 h 6857979"/>
              <a:gd name="connsiteX5653" fmla="*/ 6242627 w 7283450"/>
              <a:gd name="connsiteY5653" fmla="*/ 3805218 h 6857979"/>
              <a:gd name="connsiteX5654" fmla="*/ 6247072 w 7283450"/>
              <a:gd name="connsiteY5654" fmla="*/ 3805218 h 6857979"/>
              <a:gd name="connsiteX5655" fmla="*/ 6249093 w 7283450"/>
              <a:gd name="connsiteY5655" fmla="*/ 3805613 h 6857979"/>
              <a:gd name="connsiteX5656" fmla="*/ 6250709 w 7283450"/>
              <a:gd name="connsiteY5656" fmla="*/ 3806009 h 6857979"/>
              <a:gd name="connsiteX5657" fmla="*/ 6252730 w 7283450"/>
              <a:gd name="connsiteY5657" fmla="*/ 3806800 h 6857979"/>
              <a:gd name="connsiteX5658" fmla="*/ 6254750 w 7283450"/>
              <a:gd name="connsiteY5658" fmla="*/ 3807986 h 6857979"/>
              <a:gd name="connsiteX5659" fmla="*/ 6254346 w 7283450"/>
              <a:gd name="connsiteY5659" fmla="*/ 3812336 h 6857979"/>
              <a:gd name="connsiteX5660" fmla="*/ 6253134 w 7283450"/>
              <a:gd name="connsiteY5660" fmla="*/ 3815499 h 6857979"/>
              <a:gd name="connsiteX5661" fmla="*/ 6251921 w 7283450"/>
              <a:gd name="connsiteY5661" fmla="*/ 3818663 h 6857979"/>
              <a:gd name="connsiteX5662" fmla="*/ 6251113 w 7283450"/>
              <a:gd name="connsiteY5662" fmla="*/ 3821827 h 6857979"/>
              <a:gd name="connsiteX5663" fmla="*/ 6248689 w 7283450"/>
              <a:gd name="connsiteY5663" fmla="*/ 3826967 h 6857979"/>
              <a:gd name="connsiteX5664" fmla="*/ 6246264 w 7283450"/>
              <a:gd name="connsiteY5664" fmla="*/ 3831713 h 6857979"/>
              <a:gd name="connsiteX5665" fmla="*/ 6244244 w 7283450"/>
              <a:gd name="connsiteY5665" fmla="*/ 3836458 h 6857979"/>
              <a:gd name="connsiteX5666" fmla="*/ 6243840 w 7283450"/>
              <a:gd name="connsiteY5666" fmla="*/ 3839226 h 6857979"/>
              <a:gd name="connsiteX5667" fmla="*/ 6243435 w 7283450"/>
              <a:gd name="connsiteY5667" fmla="*/ 3841599 h 6857979"/>
              <a:gd name="connsiteX5668" fmla="*/ 6243840 w 7283450"/>
              <a:gd name="connsiteY5668" fmla="*/ 3844367 h 6857979"/>
              <a:gd name="connsiteX5669" fmla="*/ 6244648 w 7283450"/>
              <a:gd name="connsiteY5669" fmla="*/ 3847530 h 6857979"/>
              <a:gd name="connsiteX5670" fmla="*/ 6246264 w 7283450"/>
              <a:gd name="connsiteY5670" fmla="*/ 3851089 h 6857979"/>
              <a:gd name="connsiteX5671" fmla="*/ 6248285 w 7283450"/>
              <a:gd name="connsiteY5671" fmla="*/ 3854648 h 6857979"/>
              <a:gd name="connsiteX5672" fmla="*/ 6245860 w 7283450"/>
              <a:gd name="connsiteY5672" fmla="*/ 3857416 h 6857979"/>
              <a:gd name="connsiteX5673" fmla="*/ 6243031 w 7283450"/>
              <a:gd name="connsiteY5673" fmla="*/ 3860185 h 6857979"/>
              <a:gd name="connsiteX5674" fmla="*/ 6241011 w 7283450"/>
              <a:gd name="connsiteY5674" fmla="*/ 3863744 h 6857979"/>
              <a:gd name="connsiteX5675" fmla="*/ 6238990 w 7283450"/>
              <a:gd name="connsiteY5675" fmla="*/ 3866512 h 6857979"/>
              <a:gd name="connsiteX5676" fmla="*/ 6235758 w 7283450"/>
              <a:gd name="connsiteY5676" fmla="*/ 3868884 h 6857979"/>
              <a:gd name="connsiteX5677" fmla="*/ 6234141 w 7283450"/>
              <a:gd name="connsiteY5677" fmla="*/ 3870071 h 6857979"/>
              <a:gd name="connsiteX5678" fmla="*/ 6232525 w 7283450"/>
              <a:gd name="connsiteY5678" fmla="*/ 3870862 h 6857979"/>
              <a:gd name="connsiteX5679" fmla="*/ 6230505 w 7283450"/>
              <a:gd name="connsiteY5679" fmla="*/ 3871652 h 6857979"/>
              <a:gd name="connsiteX5680" fmla="*/ 6228484 w 7283450"/>
              <a:gd name="connsiteY5680" fmla="*/ 3872048 h 6857979"/>
              <a:gd name="connsiteX5681" fmla="*/ 6225251 w 7283450"/>
              <a:gd name="connsiteY5681" fmla="*/ 3872048 h 6857979"/>
              <a:gd name="connsiteX5682" fmla="*/ 6222423 w 7283450"/>
              <a:gd name="connsiteY5682" fmla="*/ 3871652 h 6857979"/>
              <a:gd name="connsiteX5683" fmla="*/ 6223635 w 7283450"/>
              <a:gd name="connsiteY5683" fmla="*/ 3877584 h 6857979"/>
              <a:gd name="connsiteX5684" fmla="*/ 6224443 w 7283450"/>
              <a:gd name="connsiteY5684" fmla="*/ 3883516 h 6857979"/>
              <a:gd name="connsiteX5685" fmla="*/ 6224847 w 7283450"/>
              <a:gd name="connsiteY5685" fmla="*/ 3889447 h 6857979"/>
              <a:gd name="connsiteX5686" fmla="*/ 6224847 w 7283450"/>
              <a:gd name="connsiteY5686" fmla="*/ 3894193 h 6857979"/>
              <a:gd name="connsiteX5687" fmla="*/ 6224443 w 7283450"/>
              <a:gd name="connsiteY5687" fmla="*/ 3899729 h 6857979"/>
              <a:gd name="connsiteX5688" fmla="*/ 6223231 w 7283450"/>
              <a:gd name="connsiteY5688" fmla="*/ 3904474 h 6857979"/>
              <a:gd name="connsiteX5689" fmla="*/ 6221615 w 7283450"/>
              <a:gd name="connsiteY5689" fmla="*/ 3909615 h 6857979"/>
              <a:gd name="connsiteX5690" fmla="*/ 6219594 w 7283450"/>
              <a:gd name="connsiteY5690" fmla="*/ 3914756 h 6857979"/>
              <a:gd name="connsiteX5691" fmla="*/ 6212725 w 7283450"/>
              <a:gd name="connsiteY5691" fmla="*/ 3910406 h 6857979"/>
              <a:gd name="connsiteX5692" fmla="*/ 6205855 w 7283450"/>
              <a:gd name="connsiteY5692" fmla="*/ 3906056 h 6857979"/>
              <a:gd name="connsiteX5693" fmla="*/ 6202622 w 7283450"/>
              <a:gd name="connsiteY5693" fmla="*/ 3902893 h 6857979"/>
              <a:gd name="connsiteX5694" fmla="*/ 6199390 w 7283450"/>
              <a:gd name="connsiteY5694" fmla="*/ 3900124 h 6857979"/>
              <a:gd name="connsiteX5695" fmla="*/ 6196965 w 7283450"/>
              <a:gd name="connsiteY5695" fmla="*/ 3896565 h 6857979"/>
              <a:gd name="connsiteX5696" fmla="*/ 6194540 w 7283450"/>
              <a:gd name="connsiteY5696" fmla="*/ 3893402 h 6857979"/>
              <a:gd name="connsiteX5697" fmla="*/ 6192116 w 7283450"/>
              <a:gd name="connsiteY5697" fmla="*/ 3890238 h 6857979"/>
              <a:gd name="connsiteX5698" fmla="*/ 6190500 w 7283450"/>
              <a:gd name="connsiteY5698" fmla="*/ 3885888 h 6857979"/>
              <a:gd name="connsiteX5699" fmla="*/ 6189287 w 7283450"/>
              <a:gd name="connsiteY5699" fmla="*/ 3881934 h 6857979"/>
              <a:gd name="connsiteX5700" fmla="*/ 6188479 w 7283450"/>
              <a:gd name="connsiteY5700" fmla="*/ 3877584 h 6857979"/>
              <a:gd name="connsiteX5701" fmla="*/ 6188075 w 7283450"/>
              <a:gd name="connsiteY5701" fmla="*/ 3873234 h 6857979"/>
              <a:gd name="connsiteX5702" fmla="*/ 6188075 w 7283450"/>
              <a:gd name="connsiteY5702" fmla="*/ 3868489 h 6857979"/>
              <a:gd name="connsiteX5703" fmla="*/ 6188883 w 7283450"/>
              <a:gd name="connsiteY5703" fmla="*/ 3863348 h 6857979"/>
              <a:gd name="connsiteX5704" fmla="*/ 6190500 w 7283450"/>
              <a:gd name="connsiteY5704" fmla="*/ 3858207 h 6857979"/>
              <a:gd name="connsiteX5705" fmla="*/ 6190500 w 7283450"/>
              <a:gd name="connsiteY5705" fmla="*/ 3857021 h 6857979"/>
              <a:gd name="connsiteX5706" fmla="*/ 6190904 w 7283450"/>
              <a:gd name="connsiteY5706" fmla="*/ 3856230 h 6857979"/>
              <a:gd name="connsiteX5707" fmla="*/ 6191712 w 7283450"/>
              <a:gd name="connsiteY5707" fmla="*/ 3855439 h 6857979"/>
              <a:gd name="connsiteX5708" fmla="*/ 6192520 w 7283450"/>
              <a:gd name="connsiteY5708" fmla="*/ 3855439 h 6857979"/>
              <a:gd name="connsiteX5709" fmla="*/ 6194540 w 7283450"/>
              <a:gd name="connsiteY5709" fmla="*/ 3855439 h 6857979"/>
              <a:gd name="connsiteX5710" fmla="*/ 6196561 w 7283450"/>
              <a:gd name="connsiteY5710" fmla="*/ 3855835 h 6857979"/>
              <a:gd name="connsiteX5711" fmla="*/ 6200602 w 7283450"/>
              <a:gd name="connsiteY5711" fmla="*/ 3857812 h 6857979"/>
              <a:gd name="connsiteX5712" fmla="*/ 6202622 w 7283450"/>
              <a:gd name="connsiteY5712" fmla="*/ 3858207 h 6857979"/>
              <a:gd name="connsiteX5713" fmla="*/ 6203430 w 7283450"/>
              <a:gd name="connsiteY5713" fmla="*/ 3858207 h 6857979"/>
              <a:gd name="connsiteX5714" fmla="*/ 6205855 w 7283450"/>
              <a:gd name="connsiteY5714" fmla="*/ 3855835 h 6857979"/>
              <a:gd name="connsiteX5715" fmla="*/ 6207067 w 7283450"/>
              <a:gd name="connsiteY5715" fmla="*/ 3853857 h 6857979"/>
              <a:gd name="connsiteX5716" fmla="*/ 6207067 w 7283450"/>
              <a:gd name="connsiteY5716" fmla="*/ 3852276 h 6857979"/>
              <a:gd name="connsiteX5717" fmla="*/ 6206663 w 7283450"/>
              <a:gd name="connsiteY5717" fmla="*/ 3850298 h 6857979"/>
              <a:gd name="connsiteX5718" fmla="*/ 6206259 w 7283450"/>
              <a:gd name="connsiteY5718" fmla="*/ 3848321 h 6857979"/>
              <a:gd name="connsiteX5719" fmla="*/ 6206259 w 7283450"/>
              <a:gd name="connsiteY5719" fmla="*/ 3845553 h 6857979"/>
              <a:gd name="connsiteX5720" fmla="*/ 6207067 w 7283450"/>
              <a:gd name="connsiteY5720" fmla="*/ 3842390 h 6857979"/>
              <a:gd name="connsiteX5721" fmla="*/ 6209492 w 7283450"/>
              <a:gd name="connsiteY5721" fmla="*/ 3838040 h 6857979"/>
              <a:gd name="connsiteX5722" fmla="*/ 6211916 w 7283450"/>
              <a:gd name="connsiteY5722" fmla="*/ 3835667 h 6857979"/>
              <a:gd name="connsiteX5723" fmla="*/ 6214745 w 7283450"/>
              <a:gd name="connsiteY5723" fmla="*/ 3833690 h 6857979"/>
              <a:gd name="connsiteX5724" fmla="*/ 6217574 w 7283450"/>
              <a:gd name="connsiteY5724" fmla="*/ 3832108 h 6857979"/>
              <a:gd name="connsiteX5725" fmla="*/ 6220402 w 7283450"/>
              <a:gd name="connsiteY5725" fmla="*/ 3830131 h 6857979"/>
              <a:gd name="connsiteX5726" fmla="*/ 6221615 w 7283450"/>
              <a:gd name="connsiteY5726" fmla="*/ 3828154 h 6857979"/>
              <a:gd name="connsiteX5727" fmla="*/ 6222423 w 7283450"/>
              <a:gd name="connsiteY5727" fmla="*/ 3826967 h 6857979"/>
              <a:gd name="connsiteX5728" fmla="*/ 6223231 w 7283450"/>
              <a:gd name="connsiteY5728" fmla="*/ 3825386 h 6857979"/>
              <a:gd name="connsiteX5729" fmla="*/ 6224039 w 7283450"/>
              <a:gd name="connsiteY5729" fmla="*/ 3823408 h 6857979"/>
              <a:gd name="connsiteX5730" fmla="*/ 6224039 w 7283450"/>
              <a:gd name="connsiteY5730" fmla="*/ 3821036 h 6857979"/>
              <a:gd name="connsiteX5731" fmla="*/ 6224039 w 7283450"/>
              <a:gd name="connsiteY5731" fmla="*/ 3817872 h 6857979"/>
              <a:gd name="connsiteX5732" fmla="*/ 6223635 w 7283450"/>
              <a:gd name="connsiteY5732" fmla="*/ 3815104 h 6857979"/>
              <a:gd name="connsiteX5733" fmla="*/ 6222423 w 7283450"/>
              <a:gd name="connsiteY5733" fmla="*/ 3811150 h 6857979"/>
              <a:gd name="connsiteX5734" fmla="*/ 6230100 w 7283450"/>
              <a:gd name="connsiteY5734" fmla="*/ 3808381 h 6857979"/>
              <a:gd name="connsiteX5735" fmla="*/ 6234141 w 7283450"/>
              <a:gd name="connsiteY5735" fmla="*/ 3807195 h 6857979"/>
              <a:gd name="connsiteX5736" fmla="*/ 6238586 w 7283450"/>
              <a:gd name="connsiteY5736" fmla="*/ 3806009 h 6857979"/>
              <a:gd name="connsiteX5737" fmla="*/ 6072885 w 7283450"/>
              <a:gd name="connsiteY5737" fmla="*/ 3770293 h 6857979"/>
              <a:gd name="connsiteX5738" fmla="*/ 6075595 w 7283450"/>
              <a:gd name="connsiteY5738" fmla="*/ 3770293 h 6857979"/>
              <a:gd name="connsiteX5739" fmla="*/ 6078306 w 7283450"/>
              <a:gd name="connsiteY5739" fmla="*/ 3770983 h 6857979"/>
              <a:gd name="connsiteX5740" fmla="*/ 6080629 w 7283450"/>
              <a:gd name="connsiteY5740" fmla="*/ 3771673 h 6857979"/>
              <a:gd name="connsiteX5741" fmla="*/ 6082952 w 7283450"/>
              <a:gd name="connsiteY5741" fmla="*/ 3773054 h 6857979"/>
              <a:gd name="connsiteX5742" fmla="*/ 6083726 w 7283450"/>
              <a:gd name="connsiteY5742" fmla="*/ 3774089 h 6857979"/>
              <a:gd name="connsiteX5743" fmla="*/ 6084501 w 7283450"/>
              <a:gd name="connsiteY5743" fmla="*/ 3775125 h 6857979"/>
              <a:gd name="connsiteX5744" fmla="*/ 6084501 w 7283450"/>
              <a:gd name="connsiteY5744" fmla="*/ 3776505 h 6857979"/>
              <a:gd name="connsiteX5745" fmla="*/ 6084888 w 7283450"/>
              <a:gd name="connsiteY5745" fmla="*/ 3778231 h 6857979"/>
              <a:gd name="connsiteX5746" fmla="*/ 6082178 w 7283450"/>
              <a:gd name="connsiteY5746" fmla="*/ 3777541 h 6857979"/>
              <a:gd name="connsiteX5747" fmla="*/ 6079467 w 7283450"/>
              <a:gd name="connsiteY5747" fmla="*/ 3778231 h 6857979"/>
              <a:gd name="connsiteX5748" fmla="*/ 6073659 w 7283450"/>
              <a:gd name="connsiteY5748" fmla="*/ 3778231 h 6857979"/>
              <a:gd name="connsiteX5749" fmla="*/ 6071336 w 7283450"/>
              <a:gd name="connsiteY5749" fmla="*/ 3778231 h 6857979"/>
              <a:gd name="connsiteX5750" fmla="*/ 6070175 w 7283450"/>
              <a:gd name="connsiteY5750" fmla="*/ 3777541 h 6857979"/>
              <a:gd name="connsiteX5751" fmla="*/ 6069787 w 7283450"/>
              <a:gd name="connsiteY5751" fmla="*/ 3776850 h 6857979"/>
              <a:gd name="connsiteX5752" fmla="*/ 6069013 w 7283450"/>
              <a:gd name="connsiteY5752" fmla="*/ 3776160 h 6857979"/>
              <a:gd name="connsiteX5753" fmla="*/ 6069013 w 7283450"/>
              <a:gd name="connsiteY5753" fmla="*/ 3775125 h 6857979"/>
              <a:gd name="connsiteX5754" fmla="*/ 6069013 w 7283450"/>
              <a:gd name="connsiteY5754" fmla="*/ 3773744 h 6857979"/>
              <a:gd name="connsiteX5755" fmla="*/ 6069400 w 7283450"/>
              <a:gd name="connsiteY5755" fmla="*/ 3772364 h 6857979"/>
              <a:gd name="connsiteX5756" fmla="*/ 6070949 w 7283450"/>
              <a:gd name="connsiteY5756" fmla="*/ 3771328 h 6857979"/>
              <a:gd name="connsiteX5757" fmla="*/ 6286090 w 7283450"/>
              <a:gd name="connsiteY5757" fmla="*/ 3768705 h 6857979"/>
              <a:gd name="connsiteX5758" fmla="*/ 6286501 w 7283450"/>
              <a:gd name="connsiteY5758" fmla="*/ 3773136 h 6857979"/>
              <a:gd name="connsiteX5759" fmla="*/ 6286501 w 7283450"/>
              <a:gd name="connsiteY5759" fmla="*/ 3776761 h 6857979"/>
              <a:gd name="connsiteX5760" fmla="*/ 6286090 w 7283450"/>
              <a:gd name="connsiteY5760" fmla="*/ 3779983 h 6857979"/>
              <a:gd name="connsiteX5761" fmla="*/ 6285269 w 7283450"/>
              <a:gd name="connsiteY5761" fmla="*/ 3782803 h 6857979"/>
              <a:gd name="connsiteX5762" fmla="*/ 6283627 w 7283450"/>
              <a:gd name="connsiteY5762" fmla="*/ 3788845 h 6857979"/>
              <a:gd name="connsiteX5763" fmla="*/ 6283216 w 7283450"/>
              <a:gd name="connsiteY5763" fmla="*/ 3792068 h 6857979"/>
              <a:gd name="connsiteX5764" fmla="*/ 6283216 w 7283450"/>
              <a:gd name="connsiteY5764" fmla="*/ 3795693 h 6857979"/>
              <a:gd name="connsiteX5765" fmla="*/ 6281574 w 7283450"/>
              <a:gd name="connsiteY5765" fmla="*/ 3794484 h 6857979"/>
              <a:gd name="connsiteX5766" fmla="*/ 6279111 w 7283450"/>
              <a:gd name="connsiteY5766" fmla="*/ 3793679 h 6857979"/>
              <a:gd name="connsiteX5767" fmla="*/ 6277058 w 7283450"/>
              <a:gd name="connsiteY5767" fmla="*/ 3792873 h 6857979"/>
              <a:gd name="connsiteX5768" fmla="*/ 6275005 w 7283450"/>
              <a:gd name="connsiteY5768" fmla="*/ 3792470 h 6857979"/>
              <a:gd name="connsiteX5769" fmla="*/ 6269257 w 7283450"/>
              <a:gd name="connsiteY5769" fmla="*/ 3792068 h 6857979"/>
              <a:gd name="connsiteX5770" fmla="*/ 6263509 w 7283450"/>
              <a:gd name="connsiteY5770" fmla="*/ 3792470 h 6857979"/>
              <a:gd name="connsiteX5771" fmla="*/ 6263099 w 7283450"/>
              <a:gd name="connsiteY5771" fmla="*/ 3788845 h 6857979"/>
              <a:gd name="connsiteX5772" fmla="*/ 6262688 w 7283450"/>
              <a:gd name="connsiteY5772" fmla="*/ 3785220 h 6857979"/>
              <a:gd name="connsiteX5773" fmla="*/ 6262688 w 7283450"/>
              <a:gd name="connsiteY5773" fmla="*/ 3782803 h 6857979"/>
              <a:gd name="connsiteX5774" fmla="*/ 6263509 w 7283450"/>
              <a:gd name="connsiteY5774" fmla="*/ 3780386 h 6857979"/>
              <a:gd name="connsiteX5775" fmla="*/ 6264330 w 7283450"/>
              <a:gd name="connsiteY5775" fmla="*/ 3777969 h 6857979"/>
              <a:gd name="connsiteX5776" fmla="*/ 6265151 w 7283450"/>
              <a:gd name="connsiteY5776" fmla="*/ 3776358 h 6857979"/>
              <a:gd name="connsiteX5777" fmla="*/ 6266794 w 7283450"/>
              <a:gd name="connsiteY5777" fmla="*/ 3774747 h 6857979"/>
              <a:gd name="connsiteX5778" fmla="*/ 6268436 w 7283450"/>
              <a:gd name="connsiteY5778" fmla="*/ 3773539 h 6857979"/>
              <a:gd name="connsiteX5779" fmla="*/ 6272542 w 7283450"/>
              <a:gd name="connsiteY5779" fmla="*/ 3771927 h 6857979"/>
              <a:gd name="connsiteX5780" fmla="*/ 6276647 w 7283450"/>
              <a:gd name="connsiteY5780" fmla="*/ 3770719 h 6857979"/>
              <a:gd name="connsiteX5781" fmla="*/ 6858794 w 7283450"/>
              <a:gd name="connsiteY5781" fmla="*/ 3743305 h 6857979"/>
              <a:gd name="connsiteX5782" fmla="*/ 6861969 w 7283450"/>
              <a:gd name="connsiteY5782" fmla="*/ 3743305 h 6857979"/>
              <a:gd name="connsiteX5783" fmla="*/ 6864351 w 7283450"/>
              <a:gd name="connsiteY5783" fmla="*/ 3743305 h 6857979"/>
              <a:gd name="connsiteX5784" fmla="*/ 6867129 w 7283450"/>
              <a:gd name="connsiteY5784" fmla="*/ 3743671 h 6857979"/>
              <a:gd name="connsiteX5785" fmla="*/ 6870304 w 7283450"/>
              <a:gd name="connsiteY5785" fmla="*/ 3744404 h 6857979"/>
              <a:gd name="connsiteX5786" fmla="*/ 6873082 w 7283450"/>
              <a:gd name="connsiteY5786" fmla="*/ 3745869 h 6857979"/>
              <a:gd name="connsiteX5787" fmla="*/ 6875463 w 7283450"/>
              <a:gd name="connsiteY5787" fmla="*/ 3747335 h 6857979"/>
              <a:gd name="connsiteX5788" fmla="*/ 6877844 w 7283450"/>
              <a:gd name="connsiteY5788" fmla="*/ 3748800 h 6857979"/>
              <a:gd name="connsiteX5789" fmla="*/ 6879432 w 7283450"/>
              <a:gd name="connsiteY5789" fmla="*/ 3750632 h 6857979"/>
              <a:gd name="connsiteX5790" fmla="*/ 6881019 w 7283450"/>
              <a:gd name="connsiteY5790" fmla="*/ 3752464 h 6857979"/>
              <a:gd name="connsiteX5791" fmla="*/ 6881813 w 7283450"/>
              <a:gd name="connsiteY5791" fmla="*/ 3754662 h 6857979"/>
              <a:gd name="connsiteX5792" fmla="*/ 6879432 w 7283450"/>
              <a:gd name="connsiteY5792" fmla="*/ 3754662 h 6857979"/>
              <a:gd name="connsiteX5793" fmla="*/ 6876654 w 7283450"/>
              <a:gd name="connsiteY5793" fmla="*/ 3754296 h 6857979"/>
              <a:gd name="connsiteX5794" fmla="*/ 6872685 w 7283450"/>
              <a:gd name="connsiteY5794" fmla="*/ 3754662 h 6857979"/>
              <a:gd name="connsiteX5795" fmla="*/ 6868319 w 7283450"/>
              <a:gd name="connsiteY5795" fmla="*/ 3755761 h 6857979"/>
              <a:gd name="connsiteX5796" fmla="*/ 6864351 w 7283450"/>
              <a:gd name="connsiteY5796" fmla="*/ 3756860 h 6857979"/>
              <a:gd name="connsiteX5797" fmla="*/ 6860779 w 7283450"/>
              <a:gd name="connsiteY5797" fmla="*/ 3757593 h 6857979"/>
              <a:gd name="connsiteX5798" fmla="*/ 6857207 w 7283450"/>
              <a:gd name="connsiteY5798" fmla="*/ 3757593 h 6857979"/>
              <a:gd name="connsiteX5799" fmla="*/ 6855619 w 7283450"/>
              <a:gd name="connsiteY5799" fmla="*/ 3757593 h 6857979"/>
              <a:gd name="connsiteX5800" fmla="*/ 6854032 w 7283450"/>
              <a:gd name="connsiteY5800" fmla="*/ 3756860 h 6857979"/>
              <a:gd name="connsiteX5801" fmla="*/ 6852047 w 7283450"/>
              <a:gd name="connsiteY5801" fmla="*/ 3756127 h 6857979"/>
              <a:gd name="connsiteX5802" fmla="*/ 6850063 w 7283450"/>
              <a:gd name="connsiteY5802" fmla="*/ 3754662 h 6857979"/>
              <a:gd name="connsiteX5803" fmla="*/ 6850460 w 7283450"/>
              <a:gd name="connsiteY5803" fmla="*/ 3751365 h 6857979"/>
              <a:gd name="connsiteX5804" fmla="*/ 6851254 w 7283450"/>
              <a:gd name="connsiteY5804" fmla="*/ 3749167 h 6857979"/>
              <a:gd name="connsiteX5805" fmla="*/ 6852841 w 7283450"/>
              <a:gd name="connsiteY5805" fmla="*/ 3746968 h 6857979"/>
              <a:gd name="connsiteX5806" fmla="*/ 6854429 w 7283450"/>
              <a:gd name="connsiteY5806" fmla="*/ 3745503 h 6857979"/>
              <a:gd name="connsiteX5807" fmla="*/ 6856413 w 7283450"/>
              <a:gd name="connsiteY5807" fmla="*/ 3744038 h 6857979"/>
              <a:gd name="connsiteX5808" fmla="*/ 6891338 w 7283450"/>
              <a:gd name="connsiteY5808" fmla="*/ 3741718 h 6857979"/>
              <a:gd name="connsiteX5809" fmla="*/ 6895704 w 7283450"/>
              <a:gd name="connsiteY5809" fmla="*/ 3742081 h 6857979"/>
              <a:gd name="connsiteX5810" fmla="*/ 6900069 w 7283450"/>
              <a:gd name="connsiteY5810" fmla="*/ 3741718 h 6857979"/>
              <a:gd name="connsiteX5811" fmla="*/ 6904832 w 7283450"/>
              <a:gd name="connsiteY5811" fmla="*/ 3741718 h 6857979"/>
              <a:gd name="connsiteX5812" fmla="*/ 6908801 w 7283450"/>
              <a:gd name="connsiteY5812" fmla="*/ 3741718 h 6857979"/>
              <a:gd name="connsiteX5813" fmla="*/ 6912372 w 7283450"/>
              <a:gd name="connsiteY5813" fmla="*/ 3742444 h 6857979"/>
              <a:gd name="connsiteX5814" fmla="*/ 6913960 w 7283450"/>
              <a:gd name="connsiteY5814" fmla="*/ 3743169 h 6857979"/>
              <a:gd name="connsiteX5815" fmla="*/ 6915151 w 7283450"/>
              <a:gd name="connsiteY5815" fmla="*/ 3743895 h 6857979"/>
              <a:gd name="connsiteX5816" fmla="*/ 6915944 w 7283450"/>
              <a:gd name="connsiteY5816" fmla="*/ 3745709 h 6857979"/>
              <a:gd name="connsiteX5817" fmla="*/ 6916738 w 7283450"/>
              <a:gd name="connsiteY5817" fmla="*/ 3747161 h 6857979"/>
              <a:gd name="connsiteX5818" fmla="*/ 6916738 w 7283450"/>
              <a:gd name="connsiteY5818" fmla="*/ 3748975 h 6857979"/>
              <a:gd name="connsiteX5819" fmla="*/ 6916738 w 7283450"/>
              <a:gd name="connsiteY5819" fmla="*/ 3751152 h 6857979"/>
              <a:gd name="connsiteX5820" fmla="*/ 6915151 w 7283450"/>
              <a:gd name="connsiteY5820" fmla="*/ 3751878 h 6857979"/>
              <a:gd name="connsiteX5821" fmla="*/ 6913166 w 7283450"/>
              <a:gd name="connsiteY5821" fmla="*/ 3753329 h 6857979"/>
              <a:gd name="connsiteX5822" fmla="*/ 6910785 w 7283450"/>
              <a:gd name="connsiteY5822" fmla="*/ 3753692 h 6857979"/>
              <a:gd name="connsiteX5823" fmla="*/ 6908801 w 7283450"/>
              <a:gd name="connsiteY5823" fmla="*/ 3754055 h 6857979"/>
              <a:gd name="connsiteX5824" fmla="*/ 6904832 w 7283450"/>
              <a:gd name="connsiteY5824" fmla="*/ 3754418 h 6857979"/>
              <a:gd name="connsiteX5825" fmla="*/ 6902451 w 7283450"/>
              <a:gd name="connsiteY5825" fmla="*/ 3754055 h 6857979"/>
              <a:gd name="connsiteX5826" fmla="*/ 6900466 w 7283450"/>
              <a:gd name="connsiteY5826" fmla="*/ 3753692 h 6857979"/>
              <a:gd name="connsiteX5827" fmla="*/ 6898482 w 7283450"/>
              <a:gd name="connsiteY5827" fmla="*/ 3752966 h 6857979"/>
              <a:gd name="connsiteX5828" fmla="*/ 6896894 w 7283450"/>
              <a:gd name="connsiteY5828" fmla="*/ 3751878 h 6857979"/>
              <a:gd name="connsiteX5829" fmla="*/ 6895307 w 7283450"/>
              <a:gd name="connsiteY5829" fmla="*/ 3750789 h 6857979"/>
              <a:gd name="connsiteX5830" fmla="*/ 6893322 w 7283450"/>
              <a:gd name="connsiteY5830" fmla="*/ 3749338 h 6857979"/>
              <a:gd name="connsiteX5831" fmla="*/ 6892529 w 7283450"/>
              <a:gd name="connsiteY5831" fmla="*/ 3747886 h 6857979"/>
              <a:gd name="connsiteX5832" fmla="*/ 6891735 w 7283450"/>
              <a:gd name="connsiteY5832" fmla="*/ 3746435 h 6857979"/>
              <a:gd name="connsiteX5833" fmla="*/ 6891338 w 7283450"/>
              <a:gd name="connsiteY5833" fmla="*/ 3743895 h 6857979"/>
              <a:gd name="connsiteX5834" fmla="*/ 6997891 w 7283450"/>
              <a:gd name="connsiteY5834" fmla="*/ 3735368 h 6857979"/>
              <a:gd name="connsiteX5835" fmla="*/ 6999542 w 7283450"/>
              <a:gd name="connsiteY5835" fmla="*/ 3735368 h 6857979"/>
              <a:gd name="connsiteX5836" fmla="*/ 7000780 w 7283450"/>
              <a:gd name="connsiteY5836" fmla="*/ 3735368 h 6857979"/>
              <a:gd name="connsiteX5837" fmla="*/ 7002019 w 7283450"/>
              <a:gd name="connsiteY5837" fmla="*/ 3735757 h 6857979"/>
              <a:gd name="connsiteX5838" fmla="*/ 7003257 w 7283450"/>
              <a:gd name="connsiteY5838" fmla="*/ 3736147 h 6857979"/>
              <a:gd name="connsiteX5839" fmla="*/ 7004908 w 7283450"/>
              <a:gd name="connsiteY5839" fmla="*/ 3738094 h 6857979"/>
              <a:gd name="connsiteX5840" fmla="*/ 7006972 w 7283450"/>
              <a:gd name="connsiteY5840" fmla="*/ 3739651 h 6857979"/>
              <a:gd name="connsiteX5841" fmla="*/ 7008210 w 7283450"/>
              <a:gd name="connsiteY5841" fmla="*/ 3741598 h 6857979"/>
              <a:gd name="connsiteX5842" fmla="*/ 7009448 w 7283450"/>
              <a:gd name="connsiteY5842" fmla="*/ 3743156 h 6857979"/>
              <a:gd name="connsiteX5843" fmla="*/ 7011512 w 7283450"/>
              <a:gd name="connsiteY5843" fmla="*/ 3744324 h 6857979"/>
              <a:gd name="connsiteX5844" fmla="*/ 7012338 w 7283450"/>
              <a:gd name="connsiteY5844" fmla="*/ 3745492 h 6857979"/>
              <a:gd name="connsiteX5845" fmla="*/ 7013576 w 7283450"/>
              <a:gd name="connsiteY5845" fmla="*/ 3745492 h 6857979"/>
              <a:gd name="connsiteX5846" fmla="*/ 7012338 w 7283450"/>
              <a:gd name="connsiteY5846" fmla="*/ 3748997 h 6857979"/>
              <a:gd name="connsiteX5847" fmla="*/ 7010687 w 7283450"/>
              <a:gd name="connsiteY5847" fmla="*/ 3751723 h 6857979"/>
              <a:gd name="connsiteX5848" fmla="*/ 7009036 w 7283450"/>
              <a:gd name="connsiteY5848" fmla="*/ 3754059 h 6857979"/>
              <a:gd name="connsiteX5849" fmla="*/ 7006972 w 7283450"/>
              <a:gd name="connsiteY5849" fmla="*/ 3755616 h 6857979"/>
              <a:gd name="connsiteX5850" fmla="*/ 7004495 w 7283450"/>
              <a:gd name="connsiteY5850" fmla="*/ 3756006 h 6857979"/>
              <a:gd name="connsiteX5851" fmla="*/ 7002019 w 7283450"/>
              <a:gd name="connsiteY5851" fmla="*/ 3756006 h 6857979"/>
              <a:gd name="connsiteX5852" fmla="*/ 6999955 w 7283450"/>
              <a:gd name="connsiteY5852" fmla="*/ 3755616 h 6857979"/>
              <a:gd name="connsiteX5853" fmla="*/ 6997891 w 7283450"/>
              <a:gd name="connsiteY5853" fmla="*/ 3754448 h 6857979"/>
              <a:gd name="connsiteX5854" fmla="*/ 6995827 w 7283450"/>
              <a:gd name="connsiteY5854" fmla="*/ 3752891 h 6857979"/>
              <a:gd name="connsiteX5855" fmla="*/ 6994589 w 7283450"/>
              <a:gd name="connsiteY5855" fmla="*/ 3750944 h 6857979"/>
              <a:gd name="connsiteX5856" fmla="*/ 6993351 w 7283450"/>
              <a:gd name="connsiteY5856" fmla="*/ 3748997 h 6857979"/>
              <a:gd name="connsiteX5857" fmla="*/ 6992938 w 7283450"/>
              <a:gd name="connsiteY5857" fmla="*/ 3746660 h 6857979"/>
              <a:gd name="connsiteX5858" fmla="*/ 6992938 w 7283450"/>
              <a:gd name="connsiteY5858" fmla="*/ 3743935 h 6857979"/>
              <a:gd name="connsiteX5859" fmla="*/ 6993764 w 7283450"/>
              <a:gd name="connsiteY5859" fmla="*/ 3741209 h 6857979"/>
              <a:gd name="connsiteX5860" fmla="*/ 6995002 w 7283450"/>
              <a:gd name="connsiteY5860" fmla="*/ 3738483 h 6857979"/>
              <a:gd name="connsiteX5861" fmla="*/ 645584 w 7283450"/>
              <a:gd name="connsiteY5861" fmla="*/ 3651230 h 6857979"/>
              <a:gd name="connsiteX5862" fmla="*/ 646113 w 7283450"/>
              <a:gd name="connsiteY5862" fmla="*/ 3651457 h 6857979"/>
              <a:gd name="connsiteX5863" fmla="*/ 644261 w 7283450"/>
              <a:gd name="connsiteY5863" fmla="*/ 3652364 h 6857979"/>
              <a:gd name="connsiteX5864" fmla="*/ 642938 w 7283450"/>
              <a:gd name="connsiteY5864" fmla="*/ 3652818 h 6857979"/>
              <a:gd name="connsiteX5865" fmla="*/ 643732 w 7283450"/>
              <a:gd name="connsiteY5865" fmla="*/ 3651910 h 6857979"/>
              <a:gd name="connsiteX5866" fmla="*/ 644526 w 7283450"/>
              <a:gd name="connsiteY5866" fmla="*/ 3651457 h 6857979"/>
              <a:gd name="connsiteX5867" fmla="*/ 463051 w 7283450"/>
              <a:gd name="connsiteY5867" fmla="*/ 3609955 h 6857979"/>
              <a:gd name="connsiteX5868" fmla="*/ 467428 w 7283450"/>
              <a:gd name="connsiteY5868" fmla="*/ 3609955 h 6857979"/>
              <a:gd name="connsiteX5869" fmla="*/ 471409 w 7283450"/>
              <a:gd name="connsiteY5869" fmla="*/ 3610355 h 6857979"/>
              <a:gd name="connsiteX5870" fmla="*/ 475786 w 7283450"/>
              <a:gd name="connsiteY5870" fmla="*/ 3611556 h 6857979"/>
              <a:gd name="connsiteX5871" fmla="*/ 480164 w 7283450"/>
              <a:gd name="connsiteY5871" fmla="*/ 3613558 h 6857979"/>
              <a:gd name="connsiteX5872" fmla="*/ 484940 w 7283450"/>
              <a:gd name="connsiteY5872" fmla="*/ 3616760 h 6857979"/>
              <a:gd name="connsiteX5873" fmla="*/ 490113 w 7283450"/>
              <a:gd name="connsiteY5873" fmla="*/ 3620363 h 6857979"/>
              <a:gd name="connsiteX5874" fmla="*/ 488919 w 7283450"/>
              <a:gd name="connsiteY5874" fmla="*/ 3621965 h 6857979"/>
              <a:gd name="connsiteX5875" fmla="*/ 488124 w 7283450"/>
              <a:gd name="connsiteY5875" fmla="*/ 3622765 h 6857979"/>
              <a:gd name="connsiteX5876" fmla="*/ 486930 w 7283450"/>
              <a:gd name="connsiteY5876" fmla="*/ 3623166 h 6857979"/>
              <a:gd name="connsiteX5877" fmla="*/ 486134 w 7283450"/>
              <a:gd name="connsiteY5877" fmla="*/ 3622765 h 6857979"/>
              <a:gd name="connsiteX5878" fmla="*/ 482950 w 7283450"/>
              <a:gd name="connsiteY5878" fmla="*/ 3621564 h 6857979"/>
              <a:gd name="connsiteX5879" fmla="*/ 481756 w 7283450"/>
              <a:gd name="connsiteY5879" fmla="*/ 3620764 h 6857979"/>
              <a:gd name="connsiteX5880" fmla="*/ 480562 w 7283450"/>
              <a:gd name="connsiteY5880" fmla="*/ 3620363 h 6857979"/>
              <a:gd name="connsiteX5881" fmla="*/ 480164 w 7283450"/>
              <a:gd name="connsiteY5881" fmla="*/ 3622365 h 6857979"/>
              <a:gd name="connsiteX5882" fmla="*/ 480562 w 7283450"/>
              <a:gd name="connsiteY5882" fmla="*/ 3623966 h 6857979"/>
              <a:gd name="connsiteX5883" fmla="*/ 480960 w 7283450"/>
              <a:gd name="connsiteY5883" fmla="*/ 3625568 h 6857979"/>
              <a:gd name="connsiteX5884" fmla="*/ 481358 w 7283450"/>
              <a:gd name="connsiteY5884" fmla="*/ 3626368 h 6857979"/>
              <a:gd name="connsiteX5885" fmla="*/ 483746 w 7283450"/>
              <a:gd name="connsiteY5885" fmla="*/ 3627569 h 6857979"/>
              <a:gd name="connsiteX5886" fmla="*/ 485736 w 7283450"/>
              <a:gd name="connsiteY5886" fmla="*/ 3628370 h 6857979"/>
              <a:gd name="connsiteX5887" fmla="*/ 487726 w 7283450"/>
              <a:gd name="connsiteY5887" fmla="*/ 3629571 h 6857979"/>
              <a:gd name="connsiteX5888" fmla="*/ 488919 w 7283450"/>
              <a:gd name="connsiteY5888" fmla="*/ 3629971 h 6857979"/>
              <a:gd name="connsiteX5889" fmla="*/ 489715 w 7283450"/>
              <a:gd name="connsiteY5889" fmla="*/ 3630772 h 6857979"/>
              <a:gd name="connsiteX5890" fmla="*/ 490113 w 7283450"/>
              <a:gd name="connsiteY5890" fmla="*/ 3631973 h 6857979"/>
              <a:gd name="connsiteX5891" fmla="*/ 490511 w 7283450"/>
              <a:gd name="connsiteY5891" fmla="*/ 3633574 h 6857979"/>
              <a:gd name="connsiteX5892" fmla="*/ 490511 w 7283450"/>
              <a:gd name="connsiteY5892" fmla="*/ 3635175 h 6857979"/>
              <a:gd name="connsiteX5893" fmla="*/ 490113 w 7283450"/>
              <a:gd name="connsiteY5893" fmla="*/ 3637177 h 6857979"/>
              <a:gd name="connsiteX5894" fmla="*/ 492501 w 7283450"/>
              <a:gd name="connsiteY5894" fmla="*/ 3634775 h 6857979"/>
              <a:gd name="connsiteX5895" fmla="*/ 494491 w 7283450"/>
              <a:gd name="connsiteY5895" fmla="*/ 3633574 h 6857979"/>
              <a:gd name="connsiteX5896" fmla="*/ 496083 w 7283450"/>
              <a:gd name="connsiteY5896" fmla="*/ 3633174 h 6857979"/>
              <a:gd name="connsiteX5897" fmla="*/ 498073 w 7283450"/>
              <a:gd name="connsiteY5897" fmla="*/ 3633174 h 6857979"/>
              <a:gd name="connsiteX5898" fmla="*/ 500063 w 7283450"/>
              <a:gd name="connsiteY5898" fmla="*/ 3633174 h 6857979"/>
              <a:gd name="connsiteX5899" fmla="*/ 502053 w 7283450"/>
              <a:gd name="connsiteY5899" fmla="*/ 3633174 h 6857979"/>
              <a:gd name="connsiteX5900" fmla="*/ 504043 w 7283450"/>
              <a:gd name="connsiteY5900" fmla="*/ 3631973 h 6857979"/>
              <a:gd name="connsiteX5901" fmla="*/ 505635 w 7283450"/>
              <a:gd name="connsiteY5901" fmla="*/ 3630372 h 6857979"/>
              <a:gd name="connsiteX5902" fmla="*/ 506033 w 7283450"/>
              <a:gd name="connsiteY5902" fmla="*/ 3633574 h 6857979"/>
              <a:gd name="connsiteX5903" fmla="*/ 506829 w 7283450"/>
              <a:gd name="connsiteY5903" fmla="*/ 3635576 h 6857979"/>
              <a:gd name="connsiteX5904" fmla="*/ 508023 w 7283450"/>
              <a:gd name="connsiteY5904" fmla="*/ 3637577 h 6857979"/>
              <a:gd name="connsiteX5905" fmla="*/ 510012 w 7283450"/>
              <a:gd name="connsiteY5905" fmla="*/ 3638778 h 6857979"/>
              <a:gd name="connsiteX5906" fmla="*/ 512002 w 7283450"/>
              <a:gd name="connsiteY5906" fmla="*/ 3639579 h 6857979"/>
              <a:gd name="connsiteX5907" fmla="*/ 514390 w 7283450"/>
              <a:gd name="connsiteY5907" fmla="*/ 3639979 h 6857979"/>
              <a:gd name="connsiteX5908" fmla="*/ 517176 w 7283450"/>
              <a:gd name="connsiteY5908" fmla="*/ 3640380 h 6857979"/>
              <a:gd name="connsiteX5909" fmla="*/ 519962 w 7283450"/>
              <a:gd name="connsiteY5909" fmla="*/ 3640380 h 6857979"/>
              <a:gd name="connsiteX5910" fmla="*/ 525932 w 7283450"/>
              <a:gd name="connsiteY5910" fmla="*/ 3639579 h 6857979"/>
              <a:gd name="connsiteX5911" fmla="*/ 531901 w 7283450"/>
              <a:gd name="connsiteY5911" fmla="*/ 3638778 h 6857979"/>
              <a:gd name="connsiteX5912" fmla="*/ 540259 w 7283450"/>
              <a:gd name="connsiteY5912" fmla="*/ 3637177 h 6857979"/>
              <a:gd name="connsiteX5913" fmla="*/ 541851 w 7283450"/>
              <a:gd name="connsiteY5913" fmla="*/ 3637577 h 6857979"/>
              <a:gd name="connsiteX5914" fmla="*/ 544239 w 7283450"/>
              <a:gd name="connsiteY5914" fmla="*/ 3638778 h 6857979"/>
              <a:gd name="connsiteX5915" fmla="*/ 545831 w 7283450"/>
              <a:gd name="connsiteY5915" fmla="*/ 3639979 h 6857979"/>
              <a:gd name="connsiteX5916" fmla="*/ 546627 w 7283450"/>
              <a:gd name="connsiteY5916" fmla="*/ 3640380 h 6857979"/>
              <a:gd name="connsiteX5917" fmla="*/ 548616 w 7283450"/>
              <a:gd name="connsiteY5917" fmla="*/ 3640380 h 6857979"/>
              <a:gd name="connsiteX5918" fmla="*/ 550209 w 7283450"/>
              <a:gd name="connsiteY5918" fmla="*/ 3639579 h 6857979"/>
              <a:gd name="connsiteX5919" fmla="*/ 553791 w 7283450"/>
              <a:gd name="connsiteY5919" fmla="*/ 3638378 h 6857979"/>
              <a:gd name="connsiteX5920" fmla="*/ 558566 w 7283450"/>
              <a:gd name="connsiteY5920" fmla="*/ 3634375 h 6857979"/>
              <a:gd name="connsiteX5921" fmla="*/ 561352 w 7283450"/>
              <a:gd name="connsiteY5921" fmla="*/ 3633174 h 6857979"/>
              <a:gd name="connsiteX5922" fmla="*/ 562944 w 7283450"/>
              <a:gd name="connsiteY5922" fmla="*/ 3631973 h 6857979"/>
              <a:gd name="connsiteX5923" fmla="*/ 564138 w 7283450"/>
              <a:gd name="connsiteY5923" fmla="*/ 3631973 h 6857979"/>
              <a:gd name="connsiteX5924" fmla="*/ 565730 w 7283450"/>
              <a:gd name="connsiteY5924" fmla="*/ 3631572 h 6857979"/>
              <a:gd name="connsiteX5925" fmla="*/ 567322 w 7283450"/>
              <a:gd name="connsiteY5925" fmla="*/ 3631973 h 6857979"/>
              <a:gd name="connsiteX5926" fmla="*/ 569710 w 7283450"/>
              <a:gd name="connsiteY5926" fmla="*/ 3633174 h 6857979"/>
              <a:gd name="connsiteX5927" fmla="*/ 572097 w 7283450"/>
              <a:gd name="connsiteY5927" fmla="*/ 3633974 h 6857979"/>
              <a:gd name="connsiteX5928" fmla="*/ 572097 w 7283450"/>
              <a:gd name="connsiteY5928" fmla="*/ 3635175 h 6857979"/>
              <a:gd name="connsiteX5929" fmla="*/ 572097 w 7283450"/>
              <a:gd name="connsiteY5929" fmla="*/ 3637577 h 6857979"/>
              <a:gd name="connsiteX5930" fmla="*/ 571699 w 7283450"/>
              <a:gd name="connsiteY5930" fmla="*/ 3639579 h 6857979"/>
              <a:gd name="connsiteX5931" fmla="*/ 572097 w 7283450"/>
              <a:gd name="connsiteY5931" fmla="*/ 3640380 h 6857979"/>
              <a:gd name="connsiteX5932" fmla="*/ 572894 w 7283450"/>
              <a:gd name="connsiteY5932" fmla="*/ 3640380 h 6857979"/>
              <a:gd name="connsiteX5933" fmla="*/ 573689 w 7283450"/>
              <a:gd name="connsiteY5933" fmla="*/ 3639579 h 6857979"/>
              <a:gd name="connsiteX5934" fmla="*/ 574087 w 7283450"/>
              <a:gd name="connsiteY5934" fmla="*/ 3638778 h 6857979"/>
              <a:gd name="connsiteX5935" fmla="*/ 574485 w 7283450"/>
              <a:gd name="connsiteY5935" fmla="*/ 3637577 h 6857979"/>
              <a:gd name="connsiteX5936" fmla="*/ 574485 w 7283450"/>
              <a:gd name="connsiteY5936" fmla="*/ 3635175 h 6857979"/>
              <a:gd name="connsiteX5937" fmla="*/ 574883 w 7283450"/>
              <a:gd name="connsiteY5937" fmla="*/ 3633974 h 6857979"/>
              <a:gd name="connsiteX5938" fmla="*/ 576077 w 7283450"/>
              <a:gd name="connsiteY5938" fmla="*/ 3634375 h 6857979"/>
              <a:gd name="connsiteX5939" fmla="*/ 576873 w 7283450"/>
              <a:gd name="connsiteY5939" fmla="*/ 3635175 h 6857979"/>
              <a:gd name="connsiteX5940" fmla="*/ 578863 w 7283450"/>
              <a:gd name="connsiteY5940" fmla="*/ 3637177 h 6857979"/>
              <a:gd name="connsiteX5941" fmla="*/ 580455 w 7283450"/>
              <a:gd name="connsiteY5941" fmla="*/ 3639579 h 6857979"/>
              <a:gd name="connsiteX5942" fmla="*/ 580853 w 7283450"/>
              <a:gd name="connsiteY5942" fmla="*/ 3640380 h 6857979"/>
              <a:gd name="connsiteX5943" fmla="*/ 581251 w 7283450"/>
              <a:gd name="connsiteY5943" fmla="*/ 3640380 h 6857979"/>
              <a:gd name="connsiteX5944" fmla="*/ 584435 w 7283450"/>
              <a:gd name="connsiteY5944" fmla="*/ 3640780 h 6857979"/>
              <a:gd name="connsiteX5945" fmla="*/ 587221 w 7283450"/>
              <a:gd name="connsiteY5945" fmla="*/ 3640380 h 6857979"/>
              <a:gd name="connsiteX5946" fmla="*/ 589609 w 7283450"/>
              <a:gd name="connsiteY5946" fmla="*/ 3639979 h 6857979"/>
              <a:gd name="connsiteX5947" fmla="*/ 591996 w 7283450"/>
              <a:gd name="connsiteY5947" fmla="*/ 3639179 h 6857979"/>
              <a:gd name="connsiteX5948" fmla="*/ 596374 w 7283450"/>
              <a:gd name="connsiteY5948" fmla="*/ 3637978 h 6857979"/>
              <a:gd name="connsiteX5949" fmla="*/ 598364 w 7283450"/>
              <a:gd name="connsiteY5949" fmla="*/ 3637577 h 6857979"/>
              <a:gd name="connsiteX5950" fmla="*/ 599956 w 7283450"/>
              <a:gd name="connsiteY5950" fmla="*/ 3637177 h 6857979"/>
              <a:gd name="connsiteX5951" fmla="*/ 602344 w 7283450"/>
              <a:gd name="connsiteY5951" fmla="*/ 3637978 h 6857979"/>
              <a:gd name="connsiteX5952" fmla="*/ 604732 w 7283450"/>
              <a:gd name="connsiteY5952" fmla="*/ 3638778 h 6857979"/>
              <a:gd name="connsiteX5953" fmla="*/ 606324 w 7283450"/>
              <a:gd name="connsiteY5953" fmla="*/ 3639979 h 6857979"/>
              <a:gd name="connsiteX5954" fmla="*/ 607916 w 7283450"/>
              <a:gd name="connsiteY5954" fmla="*/ 3641981 h 6857979"/>
              <a:gd name="connsiteX5955" fmla="*/ 611497 w 7283450"/>
              <a:gd name="connsiteY5955" fmla="*/ 3645184 h 6857979"/>
              <a:gd name="connsiteX5956" fmla="*/ 613885 w 7283450"/>
              <a:gd name="connsiteY5956" fmla="*/ 3646385 h 6857979"/>
              <a:gd name="connsiteX5957" fmla="*/ 615876 w 7283450"/>
              <a:gd name="connsiteY5957" fmla="*/ 3647586 h 6857979"/>
              <a:gd name="connsiteX5958" fmla="*/ 616671 w 7283450"/>
              <a:gd name="connsiteY5958" fmla="*/ 3647586 h 6857979"/>
              <a:gd name="connsiteX5959" fmla="*/ 617467 w 7283450"/>
              <a:gd name="connsiteY5959" fmla="*/ 3646785 h 6857979"/>
              <a:gd name="connsiteX5960" fmla="*/ 618263 w 7283450"/>
              <a:gd name="connsiteY5960" fmla="*/ 3645584 h 6857979"/>
              <a:gd name="connsiteX5961" fmla="*/ 618263 w 7283450"/>
              <a:gd name="connsiteY5961" fmla="*/ 3644383 h 6857979"/>
              <a:gd name="connsiteX5962" fmla="*/ 619060 w 7283450"/>
              <a:gd name="connsiteY5962" fmla="*/ 3640380 h 6857979"/>
              <a:gd name="connsiteX5963" fmla="*/ 623039 w 7283450"/>
              <a:gd name="connsiteY5963" fmla="*/ 3642381 h 6857979"/>
              <a:gd name="connsiteX5964" fmla="*/ 626223 w 7283450"/>
              <a:gd name="connsiteY5964" fmla="*/ 3644383 h 6857979"/>
              <a:gd name="connsiteX5965" fmla="*/ 629407 w 7283450"/>
              <a:gd name="connsiteY5965" fmla="*/ 3646785 h 6857979"/>
              <a:gd name="connsiteX5966" fmla="*/ 631795 w 7283450"/>
              <a:gd name="connsiteY5966" fmla="*/ 3649187 h 6857979"/>
              <a:gd name="connsiteX5967" fmla="*/ 634581 w 7283450"/>
              <a:gd name="connsiteY5967" fmla="*/ 3651188 h 6857979"/>
              <a:gd name="connsiteX5968" fmla="*/ 636968 w 7283450"/>
              <a:gd name="connsiteY5968" fmla="*/ 3652790 h 6857979"/>
              <a:gd name="connsiteX5969" fmla="*/ 638560 w 7283450"/>
              <a:gd name="connsiteY5969" fmla="*/ 3653190 h 6857979"/>
              <a:gd name="connsiteX5970" fmla="*/ 639754 w 7283450"/>
              <a:gd name="connsiteY5970" fmla="*/ 3653590 h 6857979"/>
              <a:gd name="connsiteX5971" fmla="*/ 641346 w 7283450"/>
              <a:gd name="connsiteY5971" fmla="*/ 3653590 h 6857979"/>
              <a:gd name="connsiteX5972" fmla="*/ 642938 w 7283450"/>
              <a:gd name="connsiteY5972" fmla="*/ 3653190 h 6857979"/>
              <a:gd name="connsiteX5973" fmla="*/ 640152 w 7283450"/>
              <a:gd name="connsiteY5973" fmla="*/ 3657193 h 6857979"/>
              <a:gd name="connsiteX5974" fmla="*/ 636968 w 7283450"/>
              <a:gd name="connsiteY5974" fmla="*/ 3662398 h 6857979"/>
              <a:gd name="connsiteX5975" fmla="*/ 634979 w 7283450"/>
              <a:gd name="connsiteY5975" fmla="*/ 3666001 h 6857979"/>
              <a:gd name="connsiteX5976" fmla="*/ 634581 w 7283450"/>
              <a:gd name="connsiteY5976" fmla="*/ 3667602 h 6857979"/>
              <a:gd name="connsiteX5977" fmla="*/ 634581 w 7283450"/>
              <a:gd name="connsiteY5977" fmla="*/ 3668002 h 6857979"/>
              <a:gd name="connsiteX5978" fmla="*/ 632590 w 7283450"/>
              <a:gd name="connsiteY5978" fmla="*/ 3668402 h 6857979"/>
              <a:gd name="connsiteX5979" fmla="*/ 629805 w 7283450"/>
              <a:gd name="connsiteY5979" fmla="*/ 3668002 h 6857979"/>
              <a:gd name="connsiteX5980" fmla="*/ 626621 w 7283450"/>
              <a:gd name="connsiteY5980" fmla="*/ 3667602 h 6857979"/>
              <a:gd name="connsiteX5981" fmla="*/ 623835 w 7283450"/>
              <a:gd name="connsiteY5981" fmla="*/ 3666001 h 6857979"/>
              <a:gd name="connsiteX5982" fmla="*/ 617865 w 7283450"/>
              <a:gd name="connsiteY5982" fmla="*/ 3662798 h 6857979"/>
              <a:gd name="connsiteX5983" fmla="*/ 612692 w 7283450"/>
              <a:gd name="connsiteY5983" fmla="*/ 3659595 h 6857979"/>
              <a:gd name="connsiteX5984" fmla="*/ 607916 w 7283450"/>
              <a:gd name="connsiteY5984" fmla="*/ 3656793 h 6857979"/>
              <a:gd name="connsiteX5985" fmla="*/ 606324 w 7283450"/>
              <a:gd name="connsiteY5985" fmla="*/ 3656393 h 6857979"/>
              <a:gd name="connsiteX5986" fmla="*/ 605130 w 7283450"/>
              <a:gd name="connsiteY5986" fmla="*/ 3655992 h 6857979"/>
              <a:gd name="connsiteX5987" fmla="*/ 604732 w 7283450"/>
              <a:gd name="connsiteY5987" fmla="*/ 3656793 h 6857979"/>
              <a:gd name="connsiteX5988" fmla="*/ 604732 w 7283450"/>
              <a:gd name="connsiteY5988" fmla="*/ 3657994 h 6857979"/>
              <a:gd name="connsiteX5989" fmla="*/ 605130 w 7283450"/>
              <a:gd name="connsiteY5989" fmla="*/ 3660796 h 6857979"/>
              <a:gd name="connsiteX5990" fmla="*/ 606722 w 7283450"/>
              <a:gd name="connsiteY5990" fmla="*/ 3664399 h 6857979"/>
              <a:gd name="connsiteX5991" fmla="*/ 601946 w 7283450"/>
              <a:gd name="connsiteY5991" fmla="*/ 3662398 h 6857979"/>
              <a:gd name="connsiteX5992" fmla="*/ 597966 w 7283450"/>
              <a:gd name="connsiteY5992" fmla="*/ 3661197 h 6857979"/>
              <a:gd name="connsiteX5993" fmla="*/ 593986 w 7283450"/>
              <a:gd name="connsiteY5993" fmla="*/ 3660796 h 6857979"/>
              <a:gd name="connsiteX5994" fmla="*/ 590404 w 7283450"/>
              <a:gd name="connsiteY5994" fmla="*/ 3660396 h 6857979"/>
              <a:gd name="connsiteX5995" fmla="*/ 587221 w 7283450"/>
              <a:gd name="connsiteY5995" fmla="*/ 3660396 h 6857979"/>
              <a:gd name="connsiteX5996" fmla="*/ 584037 w 7283450"/>
              <a:gd name="connsiteY5996" fmla="*/ 3660796 h 6857979"/>
              <a:gd name="connsiteX5997" fmla="*/ 578067 w 7283450"/>
              <a:gd name="connsiteY5997" fmla="*/ 3662398 h 6857979"/>
              <a:gd name="connsiteX5998" fmla="*/ 571699 w 7283450"/>
              <a:gd name="connsiteY5998" fmla="*/ 3664399 h 6857979"/>
              <a:gd name="connsiteX5999" fmla="*/ 564536 w 7283450"/>
              <a:gd name="connsiteY5999" fmla="*/ 3666001 h 6857979"/>
              <a:gd name="connsiteX6000" fmla="*/ 560954 w 7283450"/>
              <a:gd name="connsiteY6000" fmla="*/ 3666801 h 6857979"/>
              <a:gd name="connsiteX6001" fmla="*/ 556576 w 7283450"/>
              <a:gd name="connsiteY6001" fmla="*/ 3667602 h 6857979"/>
              <a:gd name="connsiteX6002" fmla="*/ 552198 w 7283450"/>
              <a:gd name="connsiteY6002" fmla="*/ 3668002 h 6857979"/>
              <a:gd name="connsiteX6003" fmla="*/ 546627 w 7283450"/>
              <a:gd name="connsiteY6003" fmla="*/ 3668002 h 6857979"/>
              <a:gd name="connsiteX6004" fmla="*/ 548616 w 7283450"/>
              <a:gd name="connsiteY6004" fmla="*/ 3670404 h 6857979"/>
              <a:gd name="connsiteX6005" fmla="*/ 549014 w 7283450"/>
              <a:gd name="connsiteY6005" fmla="*/ 3672406 h 6857979"/>
              <a:gd name="connsiteX6006" fmla="*/ 549014 w 7283450"/>
              <a:gd name="connsiteY6006" fmla="*/ 3673206 h 6857979"/>
              <a:gd name="connsiteX6007" fmla="*/ 548616 w 7283450"/>
              <a:gd name="connsiteY6007" fmla="*/ 3673607 h 6857979"/>
              <a:gd name="connsiteX6008" fmla="*/ 547025 w 7283450"/>
              <a:gd name="connsiteY6008" fmla="*/ 3674407 h 6857979"/>
              <a:gd name="connsiteX6009" fmla="*/ 545035 w 7283450"/>
              <a:gd name="connsiteY6009" fmla="*/ 3674808 h 6857979"/>
              <a:gd name="connsiteX6010" fmla="*/ 541851 w 7283450"/>
              <a:gd name="connsiteY6010" fmla="*/ 3674808 h 6857979"/>
              <a:gd name="connsiteX6011" fmla="*/ 535085 w 7283450"/>
              <a:gd name="connsiteY6011" fmla="*/ 3674808 h 6857979"/>
              <a:gd name="connsiteX6012" fmla="*/ 527524 w 7283450"/>
              <a:gd name="connsiteY6012" fmla="*/ 3674808 h 6857979"/>
              <a:gd name="connsiteX6013" fmla="*/ 523942 w 7283450"/>
              <a:gd name="connsiteY6013" fmla="*/ 3674808 h 6857979"/>
              <a:gd name="connsiteX6014" fmla="*/ 520758 w 7283450"/>
              <a:gd name="connsiteY6014" fmla="*/ 3675608 h 6857979"/>
              <a:gd name="connsiteX6015" fmla="*/ 518370 w 7283450"/>
              <a:gd name="connsiteY6015" fmla="*/ 3677210 h 6857979"/>
              <a:gd name="connsiteX6016" fmla="*/ 517176 w 7283450"/>
              <a:gd name="connsiteY6016" fmla="*/ 3678010 h 6857979"/>
              <a:gd name="connsiteX6017" fmla="*/ 515982 w 7283450"/>
              <a:gd name="connsiteY6017" fmla="*/ 3678811 h 6857979"/>
              <a:gd name="connsiteX6018" fmla="*/ 515584 w 7283450"/>
              <a:gd name="connsiteY6018" fmla="*/ 3680012 h 6857979"/>
              <a:gd name="connsiteX6019" fmla="*/ 515186 w 7283450"/>
              <a:gd name="connsiteY6019" fmla="*/ 3681213 h 6857979"/>
              <a:gd name="connsiteX6020" fmla="*/ 515186 w 7283450"/>
              <a:gd name="connsiteY6020" fmla="*/ 3682814 h 6857979"/>
              <a:gd name="connsiteX6021" fmla="*/ 515186 w 7283450"/>
              <a:gd name="connsiteY6021" fmla="*/ 3684816 h 6857979"/>
              <a:gd name="connsiteX6022" fmla="*/ 496083 w 7283450"/>
              <a:gd name="connsiteY6022" fmla="*/ 3688819 h 6857979"/>
              <a:gd name="connsiteX6023" fmla="*/ 474194 w 7283450"/>
              <a:gd name="connsiteY6023" fmla="*/ 3694424 h 6857979"/>
              <a:gd name="connsiteX6024" fmla="*/ 463051 w 7283450"/>
              <a:gd name="connsiteY6024" fmla="*/ 3696425 h 6857979"/>
              <a:gd name="connsiteX6025" fmla="*/ 451510 w 7283450"/>
              <a:gd name="connsiteY6025" fmla="*/ 3698827 h 6857979"/>
              <a:gd name="connsiteX6026" fmla="*/ 439172 w 7283450"/>
              <a:gd name="connsiteY6026" fmla="*/ 3700028 h 6857979"/>
              <a:gd name="connsiteX6027" fmla="*/ 427232 w 7283450"/>
              <a:gd name="connsiteY6027" fmla="*/ 3701229 h 6857979"/>
              <a:gd name="connsiteX6028" fmla="*/ 417283 w 7283450"/>
              <a:gd name="connsiteY6028" fmla="*/ 3702030 h 6857979"/>
              <a:gd name="connsiteX6029" fmla="*/ 411711 w 7283450"/>
              <a:gd name="connsiteY6029" fmla="*/ 3702030 h 6857979"/>
              <a:gd name="connsiteX6030" fmla="*/ 406538 w 7283450"/>
              <a:gd name="connsiteY6030" fmla="*/ 3701229 h 6857979"/>
              <a:gd name="connsiteX6031" fmla="*/ 401364 w 7283450"/>
              <a:gd name="connsiteY6031" fmla="*/ 3700429 h 6857979"/>
              <a:gd name="connsiteX6032" fmla="*/ 396190 w 7283450"/>
              <a:gd name="connsiteY6032" fmla="*/ 3699228 h 6857979"/>
              <a:gd name="connsiteX6033" fmla="*/ 394200 w 7283450"/>
              <a:gd name="connsiteY6033" fmla="*/ 3698427 h 6857979"/>
              <a:gd name="connsiteX6034" fmla="*/ 392608 w 7283450"/>
              <a:gd name="connsiteY6034" fmla="*/ 3697626 h 6857979"/>
              <a:gd name="connsiteX6035" fmla="*/ 391016 w 7283450"/>
              <a:gd name="connsiteY6035" fmla="*/ 3696425 h 6857979"/>
              <a:gd name="connsiteX6036" fmla="*/ 389425 w 7283450"/>
              <a:gd name="connsiteY6036" fmla="*/ 3694824 h 6857979"/>
              <a:gd name="connsiteX6037" fmla="*/ 389425 w 7283450"/>
              <a:gd name="connsiteY6037" fmla="*/ 3693623 h 6857979"/>
              <a:gd name="connsiteX6038" fmla="*/ 389425 w 7283450"/>
              <a:gd name="connsiteY6038" fmla="*/ 3691221 h 6857979"/>
              <a:gd name="connsiteX6039" fmla="*/ 389823 w 7283450"/>
              <a:gd name="connsiteY6039" fmla="*/ 3688819 h 6857979"/>
              <a:gd name="connsiteX6040" fmla="*/ 389425 w 7283450"/>
              <a:gd name="connsiteY6040" fmla="*/ 3688018 h 6857979"/>
              <a:gd name="connsiteX6041" fmla="*/ 385842 w 7283450"/>
              <a:gd name="connsiteY6041" fmla="*/ 3687218 h 6857979"/>
              <a:gd name="connsiteX6042" fmla="*/ 382261 w 7283450"/>
              <a:gd name="connsiteY6042" fmla="*/ 3687218 h 6857979"/>
              <a:gd name="connsiteX6043" fmla="*/ 374301 w 7283450"/>
              <a:gd name="connsiteY6043" fmla="*/ 3688018 h 6857979"/>
              <a:gd name="connsiteX6044" fmla="*/ 366341 w 7283450"/>
              <a:gd name="connsiteY6044" fmla="*/ 3688419 h 6857979"/>
              <a:gd name="connsiteX6045" fmla="*/ 361964 w 7283450"/>
              <a:gd name="connsiteY6045" fmla="*/ 3688419 h 6857979"/>
              <a:gd name="connsiteX6046" fmla="*/ 357984 w 7283450"/>
              <a:gd name="connsiteY6046" fmla="*/ 3688018 h 6857979"/>
              <a:gd name="connsiteX6047" fmla="*/ 357586 w 7283450"/>
              <a:gd name="connsiteY6047" fmla="*/ 3680012 h 6857979"/>
              <a:gd name="connsiteX6048" fmla="*/ 357188 w 7283450"/>
              <a:gd name="connsiteY6048" fmla="*/ 3673607 h 6857979"/>
              <a:gd name="connsiteX6049" fmla="*/ 357586 w 7283450"/>
              <a:gd name="connsiteY6049" fmla="*/ 3668402 h 6857979"/>
              <a:gd name="connsiteX6050" fmla="*/ 357984 w 7283450"/>
              <a:gd name="connsiteY6050" fmla="*/ 3663999 h 6857979"/>
              <a:gd name="connsiteX6051" fmla="*/ 358382 w 7283450"/>
              <a:gd name="connsiteY6051" fmla="*/ 3655192 h 6857979"/>
              <a:gd name="connsiteX6052" fmla="*/ 358382 w 7283450"/>
              <a:gd name="connsiteY6052" fmla="*/ 3650388 h 6857979"/>
              <a:gd name="connsiteX6053" fmla="*/ 357984 w 7283450"/>
              <a:gd name="connsiteY6053" fmla="*/ 3643983 h 6857979"/>
              <a:gd name="connsiteX6054" fmla="*/ 357984 w 7283450"/>
              <a:gd name="connsiteY6054" fmla="*/ 3642782 h 6857979"/>
              <a:gd name="connsiteX6055" fmla="*/ 357984 w 7283450"/>
              <a:gd name="connsiteY6055" fmla="*/ 3641180 h 6857979"/>
              <a:gd name="connsiteX6056" fmla="*/ 358382 w 7283450"/>
              <a:gd name="connsiteY6056" fmla="*/ 3640780 h 6857979"/>
              <a:gd name="connsiteX6057" fmla="*/ 358780 w 7283450"/>
              <a:gd name="connsiteY6057" fmla="*/ 3640780 h 6857979"/>
              <a:gd name="connsiteX6058" fmla="*/ 360372 w 7283450"/>
              <a:gd name="connsiteY6058" fmla="*/ 3641180 h 6857979"/>
              <a:gd name="connsiteX6059" fmla="*/ 361964 w 7283450"/>
              <a:gd name="connsiteY6059" fmla="*/ 3643182 h 6857979"/>
              <a:gd name="connsiteX6060" fmla="*/ 363954 w 7283450"/>
              <a:gd name="connsiteY6060" fmla="*/ 3644383 h 6857979"/>
              <a:gd name="connsiteX6061" fmla="*/ 364750 w 7283450"/>
              <a:gd name="connsiteY6061" fmla="*/ 3644783 h 6857979"/>
              <a:gd name="connsiteX6062" fmla="*/ 365545 w 7283450"/>
              <a:gd name="connsiteY6062" fmla="*/ 3644783 h 6857979"/>
              <a:gd name="connsiteX6063" fmla="*/ 366341 w 7283450"/>
              <a:gd name="connsiteY6063" fmla="*/ 3644783 h 6857979"/>
              <a:gd name="connsiteX6064" fmla="*/ 366740 w 7283450"/>
              <a:gd name="connsiteY6064" fmla="*/ 3643983 h 6857979"/>
              <a:gd name="connsiteX6065" fmla="*/ 367138 w 7283450"/>
              <a:gd name="connsiteY6065" fmla="*/ 3642782 h 6857979"/>
              <a:gd name="connsiteX6066" fmla="*/ 367536 w 7283450"/>
              <a:gd name="connsiteY6066" fmla="*/ 3640380 h 6857979"/>
              <a:gd name="connsiteX6067" fmla="*/ 368729 w 7283450"/>
              <a:gd name="connsiteY6067" fmla="*/ 3641180 h 6857979"/>
              <a:gd name="connsiteX6068" fmla="*/ 369127 w 7283450"/>
              <a:gd name="connsiteY6068" fmla="*/ 3642381 h 6857979"/>
              <a:gd name="connsiteX6069" fmla="*/ 369127 w 7283450"/>
              <a:gd name="connsiteY6069" fmla="*/ 3643182 h 6857979"/>
              <a:gd name="connsiteX6070" fmla="*/ 368729 w 7283450"/>
              <a:gd name="connsiteY6070" fmla="*/ 3644383 h 6857979"/>
              <a:gd name="connsiteX6071" fmla="*/ 367536 w 7283450"/>
              <a:gd name="connsiteY6071" fmla="*/ 3646785 h 6857979"/>
              <a:gd name="connsiteX6072" fmla="*/ 367138 w 7283450"/>
              <a:gd name="connsiteY6072" fmla="*/ 3648787 h 6857979"/>
              <a:gd name="connsiteX6073" fmla="*/ 367536 w 7283450"/>
              <a:gd name="connsiteY6073" fmla="*/ 3650788 h 6857979"/>
              <a:gd name="connsiteX6074" fmla="*/ 369525 w 7283450"/>
              <a:gd name="connsiteY6074" fmla="*/ 3647185 h 6857979"/>
              <a:gd name="connsiteX6075" fmla="*/ 371515 w 7283450"/>
              <a:gd name="connsiteY6075" fmla="*/ 3644783 h 6857979"/>
              <a:gd name="connsiteX6076" fmla="*/ 374301 w 7283450"/>
              <a:gd name="connsiteY6076" fmla="*/ 3643182 h 6857979"/>
              <a:gd name="connsiteX6077" fmla="*/ 376689 w 7283450"/>
              <a:gd name="connsiteY6077" fmla="*/ 3642381 h 6857979"/>
              <a:gd name="connsiteX6078" fmla="*/ 379077 w 7283450"/>
              <a:gd name="connsiteY6078" fmla="*/ 3641981 h 6857979"/>
              <a:gd name="connsiteX6079" fmla="*/ 382261 w 7283450"/>
              <a:gd name="connsiteY6079" fmla="*/ 3641981 h 6857979"/>
              <a:gd name="connsiteX6080" fmla="*/ 385444 w 7283450"/>
              <a:gd name="connsiteY6080" fmla="*/ 3641180 h 6857979"/>
              <a:gd name="connsiteX6081" fmla="*/ 389425 w 7283450"/>
              <a:gd name="connsiteY6081" fmla="*/ 3640380 h 6857979"/>
              <a:gd name="connsiteX6082" fmla="*/ 387832 w 7283450"/>
              <a:gd name="connsiteY6082" fmla="*/ 3638378 h 6857979"/>
              <a:gd name="connsiteX6083" fmla="*/ 387037 w 7283450"/>
              <a:gd name="connsiteY6083" fmla="*/ 3636376 h 6857979"/>
              <a:gd name="connsiteX6084" fmla="*/ 386241 w 7283450"/>
              <a:gd name="connsiteY6084" fmla="*/ 3633974 h 6857979"/>
              <a:gd name="connsiteX6085" fmla="*/ 386241 w 7283450"/>
              <a:gd name="connsiteY6085" fmla="*/ 3630372 h 6857979"/>
              <a:gd name="connsiteX6086" fmla="*/ 391812 w 7283450"/>
              <a:gd name="connsiteY6086" fmla="*/ 3630372 h 6857979"/>
              <a:gd name="connsiteX6087" fmla="*/ 395792 w 7283450"/>
              <a:gd name="connsiteY6087" fmla="*/ 3629971 h 6857979"/>
              <a:gd name="connsiteX6088" fmla="*/ 401762 w 7283450"/>
              <a:gd name="connsiteY6088" fmla="*/ 3628770 h 6857979"/>
              <a:gd name="connsiteX6089" fmla="*/ 407731 w 7283450"/>
              <a:gd name="connsiteY6089" fmla="*/ 3627970 h 6857979"/>
              <a:gd name="connsiteX6090" fmla="*/ 411711 w 7283450"/>
              <a:gd name="connsiteY6090" fmla="*/ 3627569 h 6857979"/>
              <a:gd name="connsiteX6091" fmla="*/ 417681 w 7283450"/>
              <a:gd name="connsiteY6091" fmla="*/ 3627169 h 6857979"/>
              <a:gd name="connsiteX6092" fmla="*/ 417681 w 7283450"/>
              <a:gd name="connsiteY6092" fmla="*/ 3625968 h 6857979"/>
              <a:gd name="connsiteX6093" fmla="*/ 417283 w 7283450"/>
              <a:gd name="connsiteY6093" fmla="*/ 3624767 h 6857979"/>
              <a:gd name="connsiteX6094" fmla="*/ 416487 w 7283450"/>
              <a:gd name="connsiteY6094" fmla="*/ 3623966 h 6857979"/>
              <a:gd name="connsiteX6095" fmla="*/ 415691 w 7283450"/>
              <a:gd name="connsiteY6095" fmla="*/ 3623566 h 6857979"/>
              <a:gd name="connsiteX6096" fmla="*/ 412905 w 7283450"/>
              <a:gd name="connsiteY6096" fmla="*/ 3623566 h 6857979"/>
              <a:gd name="connsiteX6097" fmla="*/ 409722 w 7283450"/>
              <a:gd name="connsiteY6097" fmla="*/ 3623566 h 6857979"/>
              <a:gd name="connsiteX6098" fmla="*/ 407333 w 7283450"/>
              <a:gd name="connsiteY6098" fmla="*/ 3623566 h 6857979"/>
              <a:gd name="connsiteX6099" fmla="*/ 405741 w 7283450"/>
              <a:gd name="connsiteY6099" fmla="*/ 3623166 h 6857979"/>
              <a:gd name="connsiteX6100" fmla="*/ 404946 w 7283450"/>
              <a:gd name="connsiteY6100" fmla="*/ 3622765 h 6857979"/>
              <a:gd name="connsiteX6101" fmla="*/ 404548 w 7283450"/>
              <a:gd name="connsiteY6101" fmla="*/ 3621965 h 6857979"/>
              <a:gd name="connsiteX6102" fmla="*/ 404150 w 7283450"/>
              <a:gd name="connsiteY6102" fmla="*/ 3620764 h 6857979"/>
              <a:gd name="connsiteX6103" fmla="*/ 404150 w 7283450"/>
              <a:gd name="connsiteY6103" fmla="*/ 3619162 h 6857979"/>
              <a:gd name="connsiteX6104" fmla="*/ 404946 w 7283450"/>
              <a:gd name="connsiteY6104" fmla="*/ 3617161 h 6857979"/>
              <a:gd name="connsiteX6105" fmla="*/ 413303 w 7283450"/>
              <a:gd name="connsiteY6105" fmla="*/ 3617561 h 6857979"/>
              <a:gd name="connsiteX6106" fmla="*/ 420865 w 7283450"/>
              <a:gd name="connsiteY6106" fmla="*/ 3617561 h 6857979"/>
              <a:gd name="connsiteX6107" fmla="*/ 428028 w 7283450"/>
              <a:gd name="connsiteY6107" fmla="*/ 3617161 h 6857979"/>
              <a:gd name="connsiteX6108" fmla="*/ 434396 w 7283450"/>
              <a:gd name="connsiteY6108" fmla="*/ 3616360 h 6857979"/>
              <a:gd name="connsiteX6109" fmla="*/ 439968 w 7283450"/>
              <a:gd name="connsiteY6109" fmla="*/ 3614759 h 6857979"/>
              <a:gd name="connsiteX6110" fmla="*/ 445142 w 7283450"/>
              <a:gd name="connsiteY6110" fmla="*/ 3613558 h 6857979"/>
              <a:gd name="connsiteX6111" fmla="*/ 454693 w 7283450"/>
              <a:gd name="connsiteY6111" fmla="*/ 3611156 h 6857979"/>
              <a:gd name="connsiteX6112" fmla="*/ 459071 w 7283450"/>
              <a:gd name="connsiteY6112" fmla="*/ 3610355 h 6857979"/>
              <a:gd name="connsiteX6113" fmla="*/ 6438900 w 7283450"/>
              <a:gd name="connsiteY6113" fmla="*/ 3575030 h 6857979"/>
              <a:gd name="connsiteX6114" fmla="*/ 6477000 w 7283450"/>
              <a:gd name="connsiteY6114" fmla="*/ 3584430 h 6857979"/>
              <a:gd name="connsiteX6115" fmla="*/ 6475797 w 7283450"/>
              <a:gd name="connsiteY6115" fmla="*/ 3586310 h 6857979"/>
              <a:gd name="connsiteX6116" fmla="*/ 6473792 w 7283450"/>
              <a:gd name="connsiteY6116" fmla="*/ 3587438 h 6857979"/>
              <a:gd name="connsiteX6117" fmla="*/ 6471385 w 7283450"/>
              <a:gd name="connsiteY6117" fmla="*/ 3588566 h 6857979"/>
              <a:gd name="connsiteX6118" fmla="*/ 6468979 w 7283450"/>
              <a:gd name="connsiteY6118" fmla="*/ 3589318 h 6857979"/>
              <a:gd name="connsiteX6119" fmla="*/ 6465771 w 7283450"/>
              <a:gd name="connsiteY6119" fmla="*/ 3589318 h 6857979"/>
              <a:gd name="connsiteX6120" fmla="*/ 6462963 w 7283450"/>
              <a:gd name="connsiteY6120" fmla="*/ 3589318 h 6857979"/>
              <a:gd name="connsiteX6121" fmla="*/ 6459755 w 7283450"/>
              <a:gd name="connsiteY6121" fmla="*/ 3588942 h 6857979"/>
              <a:gd name="connsiteX6122" fmla="*/ 6456145 w 7283450"/>
              <a:gd name="connsiteY6122" fmla="*/ 3588566 h 6857979"/>
              <a:gd name="connsiteX6123" fmla="*/ 6453338 w 7283450"/>
              <a:gd name="connsiteY6123" fmla="*/ 3587438 h 6857979"/>
              <a:gd name="connsiteX6124" fmla="*/ 6450129 w 7283450"/>
              <a:gd name="connsiteY6124" fmla="*/ 3586310 h 6857979"/>
              <a:gd name="connsiteX6125" fmla="*/ 6447322 w 7283450"/>
              <a:gd name="connsiteY6125" fmla="*/ 3584806 h 6857979"/>
              <a:gd name="connsiteX6126" fmla="*/ 6444515 w 7283450"/>
              <a:gd name="connsiteY6126" fmla="*/ 3583302 h 6857979"/>
              <a:gd name="connsiteX6127" fmla="*/ 6442509 w 7283450"/>
              <a:gd name="connsiteY6127" fmla="*/ 3581046 h 6857979"/>
              <a:gd name="connsiteX6128" fmla="*/ 6440504 w 7283450"/>
              <a:gd name="connsiteY6128" fmla="*/ 3579166 h 6857979"/>
              <a:gd name="connsiteX6129" fmla="*/ 6439301 w 7283450"/>
              <a:gd name="connsiteY6129" fmla="*/ 3577286 h 6857979"/>
              <a:gd name="connsiteX6130" fmla="*/ 6241200 w 7283450"/>
              <a:gd name="connsiteY6130" fmla="*/ 3525818 h 6857979"/>
              <a:gd name="connsiteX6131" fmla="*/ 6243966 w 7283450"/>
              <a:gd name="connsiteY6131" fmla="*/ 3525818 h 6857979"/>
              <a:gd name="connsiteX6132" fmla="*/ 6247126 w 7283450"/>
              <a:gd name="connsiteY6132" fmla="*/ 3526215 h 6857979"/>
              <a:gd name="connsiteX6133" fmla="*/ 6249891 w 7283450"/>
              <a:gd name="connsiteY6133" fmla="*/ 3527009 h 6857979"/>
              <a:gd name="connsiteX6134" fmla="*/ 6252261 w 7283450"/>
              <a:gd name="connsiteY6134" fmla="*/ 3527802 h 6857979"/>
              <a:gd name="connsiteX6135" fmla="*/ 6255026 w 7283450"/>
              <a:gd name="connsiteY6135" fmla="*/ 3529390 h 6857979"/>
              <a:gd name="connsiteX6136" fmla="*/ 6257001 w 7283450"/>
              <a:gd name="connsiteY6136" fmla="*/ 3531771 h 6857979"/>
              <a:gd name="connsiteX6137" fmla="*/ 6258976 w 7283450"/>
              <a:gd name="connsiteY6137" fmla="*/ 3533755 h 6857979"/>
              <a:gd name="connsiteX6138" fmla="*/ 6260556 w 7283450"/>
              <a:gd name="connsiteY6138" fmla="*/ 3536137 h 6857979"/>
              <a:gd name="connsiteX6139" fmla="*/ 6262136 w 7283450"/>
              <a:gd name="connsiteY6139" fmla="*/ 3538518 h 6857979"/>
              <a:gd name="connsiteX6140" fmla="*/ 6262531 w 7283450"/>
              <a:gd name="connsiteY6140" fmla="*/ 3541693 h 6857979"/>
              <a:gd name="connsiteX6141" fmla="*/ 6262926 w 7283450"/>
              <a:gd name="connsiteY6141" fmla="*/ 3544471 h 6857979"/>
              <a:gd name="connsiteX6142" fmla="*/ 6262531 w 7283450"/>
              <a:gd name="connsiteY6142" fmla="*/ 3547646 h 6857979"/>
              <a:gd name="connsiteX6143" fmla="*/ 6261346 w 7283450"/>
              <a:gd name="connsiteY6143" fmla="*/ 3551218 h 6857979"/>
              <a:gd name="connsiteX6144" fmla="*/ 6260161 w 7283450"/>
              <a:gd name="connsiteY6144" fmla="*/ 3554393 h 6857979"/>
              <a:gd name="connsiteX6145" fmla="*/ 6263716 w 7283450"/>
              <a:gd name="connsiteY6145" fmla="*/ 3555584 h 6857979"/>
              <a:gd name="connsiteX6146" fmla="*/ 6267271 w 7283450"/>
              <a:gd name="connsiteY6146" fmla="*/ 3557171 h 6857979"/>
              <a:gd name="connsiteX6147" fmla="*/ 6271617 w 7283450"/>
              <a:gd name="connsiteY6147" fmla="*/ 3557965 h 6857979"/>
              <a:gd name="connsiteX6148" fmla="*/ 6275962 w 7283450"/>
              <a:gd name="connsiteY6148" fmla="*/ 3558362 h 6857979"/>
              <a:gd name="connsiteX6149" fmla="*/ 6285047 w 7283450"/>
              <a:gd name="connsiteY6149" fmla="*/ 3559156 h 6857979"/>
              <a:gd name="connsiteX6150" fmla="*/ 6293737 w 7283450"/>
              <a:gd name="connsiteY6150" fmla="*/ 3559949 h 6857979"/>
              <a:gd name="connsiteX6151" fmla="*/ 6298082 w 7283450"/>
              <a:gd name="connsiteY6151" fmla="*/ 3560743 h 6857979"/>
              <a:gd name="connsiteX6152" fmla="*/ 6302033 w 7283450"/>
              <a:gd name="connsiteY6152" fmla="*/ 3561934 h 6857979"/>
              <a:gd name="connsiteX6153" fmla="*/ 6305588 w 7283450"/>
              <a:gd name="connsiteY6153" fmla="*/ 3563124 h 6857979"/>
              <a:gd name="connsiteX6154" fmla="*/ 6308353 w 7283450"/>
              <a:gd name="connsiteY6154" fmla="*/ 3565506 h 6857979"/>
              <a:gd name="connsiteX6155" fmla="*/ 6310723 w 7283450"/>
              <a:gd name="connsiteY6155" fmla="*/ 3568284 h 6857979"/>
              <a:gd name="connsiteX6156" fmla="*/ 6311513 w 7283450"/>
              <a:gd name="connsiteY6156" fmla="*/ 3569871 h 6857979"/>
              <a:gd name="connsiteX6157" fmla="*/ 6312303 w 7283450"/>
              <a:gd name="connsiteY6157" fmla="*/ 3571459 h 6857979"/>
              <a:gd name="connsiteX6158" fmla="*/ 6313093 w 7283450"/>
              <a:gd name="connsiteY6158" fmla="*/ 3573443 h 6857979"/>
              <a:gd name="connsiteX6159" fmla="*/ 6313488 w 7283450"/>
              <a:gd name="connsiteY6159" fmla="*/ 3575825 h 6857979"/>
              <a:gd name="connsiteX6160" fmla="*/ 6313488 w 7283450"/>
              <a:gd name="connsiteY6160" fmla="*/ 3580984 h 6857979"/>
              <a:gd name="connsiteX6161" fmla="*/ 6285837 w 7283450"/>
              <a:gd name="connsiteY6161" fmla="*/ 3575428 h 6857979"/>
              <a:gd name="connsiteX6162" fmla="*/ 6272012 w 7283450"/>
              <a:gd name="connsiteY6162" fmla="*/ 3572650 h 6857979"/>
              <a:gd name="connsiteX6163" fmla="*/ 6264506 w 7283450"/>
              <a:gd name="connsiteY6163" fmla="*/ 3571856 h 6857979"/>
              <a:gd name="connsiteX6164" fmla="*/ 6257001 w 7283450"/>
              <a:gd name="connsiteY6164" fmla="*/ 3571062 h 6857979"/>
              <a:gd name="connsiteX6165" fmla="*/ 6255026 w 7283450"/>
              <a:gd name="connsiteY6165" fmla="*/ 3575825 h 6857979"/>
              <a:gd name="connsiteX6166" fmla="*/ 6252656 w 7283450"/>
              <a:gd name="connsiteY6166" fmla="*/ 3579000 h 6857979"/>
              <a:gd name="connsiteX6167" fmla="*/ 6250681 w 7283450"/>
              <a:gd name="connsiteY6167" fmla="*/ 3581778 h 6857979"/>
              <a:gd name="connsiteX6168" fmla="*/ 6248706 w 7283450"/>
              <a:gd name="connsiteY6168" fmla="*/ 3584556 h 6857979"/>
              <a:gd name="connsiteX6169" fmla="*/ 6246336 w 7283450"/>
              <a:gd name="connsiteY6169" fmla="*/ 3586143 h 6857979"/>
              <a:gd name="connsiteX6170" fmla="*/ 6243175 w 7283450"/>
              <a:gd name="connsiteY6170" fmla="*/ 3586937 h 6857979"/>
              <a:gd name="connsiteX6171" fmla="*/ 6239620 w 7283450"/>
              <a:gd name="connsiteY6171" fmla="*/ 3587334 h 6857979"/>
              <a:gd name="connsiteX6172" fmla="*/ 6235275 w 7283450"/>
              <a:gd name="connsiteY6172" fmla="*/ 3587731 h 6857979"/>
              <a:gd name="connsiteX6173" fmla="*/ 6233300 w 7283450"/>
              <a:gd name="connsiteY6173" fmla="*/ 3584556 h 6857979"/>
              <a:gd name="connsiteX6174" fmla="*/ 6231720 w 7283450"/>
              <a:gd name="connsiteY6174" fmla="*/ 3581381 h 6857979"/>
              <a:gd name="connsiteX6175" fmla="*/ 6230535 w 7283450"/>
              <a:gd name="connsiteY6175" fmla="*/ 3578206 h 6857979"/>
              <a:gd name="connsiteX6176" fmla="*/ 6229745 w 7283450"/>
              <a:gd name="connsiteY6176" fmla="*/ 3575428 h 6857979"/>
              <a:gd name="connsiteX6177" fmla="*/ 6229350 w 7283450"/>
              <a:gd name="connsiteY6177" fmla="*/ 3571856 h 6857979"/>
              <a:gd name="connsiteX6178" fmla="*/ 6229350 w 7283450"/>
              <a:gd name="connsiteY6178" fmla="*/ 3569078 h 6857979"/>
              <a:gd name="connsiteX6179" fmla="*/ 6229745 w 7283450"/>
              <a:gd name="connsiteY6179" fmla="*/ 3562331 h 6857979"/>
              <a:gd name="connsiteX6180" fmla="*/ 6230535 w 7283450"/>
              <a:gd name="connsiteY6180" fmla="*/ 3554790 h 6857979"/>
              <a:gd name="connsiteX6181" fmla="*/ 6232115 w 7283450"/>
              <a:gd name="connsiteY6181" fmla="*/ 3546852 h 6857979"/>
              <a:gd name="connsiteX6182" fmla="*/ 6233695 w 7283450"/>
              <a:gd name="connsiteY6182" fmla="*/ 3537724 h 6857979"/>
              <a:gd name="connsiteX6183" fmla="*/ 6235275 w 7283450"/>
              <a:gd name="connsiteY6183" fmla="*/ 3527405 h 6857979"/>
              <a:gd name="connsiteX6184" fmla="*/ 6238435 w 7283450"/>
              <a:gd name="connsiteY6184" fmla="*/ 3526612 h 6857979"/>
              <a:gd name="connsiteX6185" fmla="*/ 6153669 w 7283450"/>
              <a:gd name="connsiteY6185" fmla="*/ 3468668 h 6857979"/>
              <a:gd name="connsiteX6186" fmla="*/ 6156429 w 7283450"/>
              <a:gd name="connsiteY6186" fmla="*/ 3469052 h 6857979"/>
              <a:gd name="connsiteX6187" fmla="*/ 6159583 w 7283450"/>
              <a:gd name="connsiteY6187" fmla="*/ 3469435 h 6857979"/>
              <a:gd name="connsiteX6188" fmla="*/ 6161949 w 7283450"/>
              <a:gd name="connsiteY6188" fmla="*/ 3470203 h 6857979"/>
              <a:gd name="connsiteX6189" fmla="*/ 6164314 w 7283450"/>
              <a:gd name="connsiteY6189" fmla="*/ 3470971 h 6857979"/>
              <a:gd name="connsiteX6190" fmla="*/ 6166680 w 7283450"/>
              <a:gd name="connsiteY6190" fmla="*/ 3472506 h 6857979"/>
              <a:gd name="connsiteX6191" fmla="*/ 6169046 w 7283450"/>
              <a:gd name="connsiteY6191" fmla="*/ 3474041 h 6857979"/>
              <a:gd name="connsiteX6192" fmla="*/ 6170623 w 7283450"/>
              <a:gd name="connsiteY6192" fmla="*/ 3475960 h 6857979"/>
              <a:gd name="connsiteX6193" fmla="*/ 6172200 w 7283450"/>
              <a:gd name="connsiteY6193" fmla="*/ 3477879 h 6857979"/>
              <a:gd name="connsiteX6194" fmla="*/ 6170623 w 7283450"/>
              <a:gd name="connsiteY6194" fmla="*/ 3482484 h 6857979"/>
              <a:gd name="connsiteX6195" fmla="*/ 6168651 w 7283450"/>
              <a:gd name="connsiteY6195" fmla="*/ 3485938 h 6857979"/>
              <a:gd name="connsiteX6196" fmla="*/ 6166286 w 7283450"/>
              <a:gd name="connsiteY6196" fmla="*/ 3489009 h 6857979"/>
              <a:gd name="connsiteX6197" fmla="*/ 6163526 w 7283450"/>
              <a:gd name="connsiteY6197" fmla="*/ 3491312 h 6857979"/>
              <a:gd name="connsiteX6198" fmla="*/ 6160766 w 7283450"/>
              <a:gd name="connsiteY6198" fmla="*/ 3492847 h 6857979"/>
              <a:gd name="connsiteX6199" fmla="*/ 6157217 w 7283450"/>
              <a:gd name="connsiteY6199" fmla="*/ 3493998 h 6857979"/>
              <a:gd name="connsiteX6200" fmla="*/ 6154063 w 7283450"/>
              <a:gd name="connsiteY6200" fmla="*/ 3494766 h 6857979"/>
              <a:gd name="connsiteX6201" fmla="*/ 6150120 w 7283450"/>
              <a:gd name="connsiteY6201" fmla="*/ 3495533 h 6857979"/>
              <a:gd name="connsiteX6202" fmla="*/ 6142629 w 7283450"/>
              <a:gd name="connsiteY6202" fmla="*/ 3496301 h 6857979"/>
              <a:gd name="connsiteX6203" fmla="*/ 6134743 w 7283450"/>
              <a:gd name="connsiteY6203" fmla="*/ 3497836 h 6857979"/>
              <a:gd name="connsiteX6204" fmla="*/ 6130406 w 7283450"/>
              <a:gd name="connsiteY6204" fmla="*/ 3498604 h 6857979"/>
              <a:gd name="connsiteX6205" fmla="*/ 6126858 w 7283450"/>
              <a:gd name="connsiteY6205" fmla="*/ 3499755 h 6857979"/>
              <a:gd name="connsiteX6206" fmla="*/ 6122521 w 7283450"/>
              <a:gd name="connsiteY6206" fmla="*/ 3501290 h 6857979"/>
              <a:gd name="connsiteX6207" fmla="*/ 6119366 w 7283450"/>
              <a:gd name="connsiteY6207" fmla="*/ 3503593 h 6857979"/>
              <a:gd name="connsiteX6208" fmla="*/ 6117001 w 7283450"/>
              <a:gd name="connsiteY6208" fmla="*/ 3501674 h 6857979"/>
              <a:gd name="connsiteX6209" fmla="*/ 6114635 w 7283450"/>
              <a:gd name="connsiteY6209" fmla="*/ 3499755 h 6857979"/>
              <a:gd name="connsiteX6210" fmla="*/ 6113452 w 7283450"/>
              <a:gd name="connsiteY6210" fmla="*/ 3497836 h 6857979"/>
              <a:gd name="connsiteX6211" fmla="*/ 6112269 w 7283450"/>
              <a:gd name="connsiteY6211" fmla="*/ 3495533 h 6857979"/>
              <a:gd name="connsiteX6212" fmla="*/ 6111875 w 7283450"/>
              <a:gd name="connsiteY6212" fmla="*/ 3493614 h 6857979"/>
              <a:gd name="connsiteX6213" fmla="*/ 6111875 w 7283450"/>
              <a:gd name="connsiteY6213" fmla="*/ 3491695 h 6857979"/>
              <a:gd name="connsiteX6214" fmla="*/ 6112269 w 7283450"/>
              <a:gd name="connsiteY6214" fmla="*/ 3489776 h 6857979"/>
              <a:gd name="connsiteX6215" fmla="*/ 6113058 w 7283450"/>
              <a:gd name="connsiteY6215" fmla="*/ 3487474 h 6857979"/>
              <a:gd name="connsiteX6216" fmla="*/ 6114241 w 7283450"/>
              <a:gd name="connsiteY6216" fmla="*/ 3485555 h 6857979"/>
              <a:gd name="connsiteX6217" fmla="*/ 6115424 w 7283450"/>
              <a:gd name="connsiteY6217" fmla="*/ 3483636 h 6857979"/>
              <a:gd name="connsiteX6218" fmla="*/ 6119366 w 7283450"/>
              <a:gd name="connsiteY6218" fmla="*/ 3479798 h 6857979"/>
              <a:gd name="connsiteX6219" fmla="*/ 6123703 w 7283450"/>
              <a:gd name="connsiteY6219" fmla="*/ 3476727 h 6857979"/>
              <a:gd name="connsiteX6220" fmla="*/ 6129223 w 7283450"/>
              <a:gd name="connsiteY6220" fmla="*/ 3474041 h 6857979"/>
              <a:gd name="connsiteX6221" fmla="*/ 6135138 w 7283450"/>
              <a:gd name="connsiteY6221" fmla="*/ 3471354 h 6857979"/>
              <a:gd name="connsiteX6222" fmla="*/ 6141052 w 7283450"/>
              <a:gd name="connsiteY6222" fmla="*/ 3469819 h 6857979"/>
              <a:gd name="connsiteX6223" fmla="*/ 6147360 w 7283450"/>
              <a:gd name="connsiteY6223" fmla="*/ 3469052 h 6857979"/>
              <a:gd name="connsiteX6224" fmla="*/ 6183313 w 7283450"/>
              <a:gd name="connsiteY6224" fmla="*/ 3467080 h 6857979"/>
              <a:gd name="connsiteX6225" fmla="*/ 6185694 w 7283450"/>
              <a:gd name="connsiteY6225" fmla="*/ 3467080 h 6857979"/>
              <a:gd name="connsiteX6226" fmla="*/ 6188075 w 7283450"/>
              <a:gd name="connsiteY6226" fmla="*/ 3467491 h 6857979"/>
              <a:gd name="connsiteX6227" fmla="*/ 6188075 w 7283450"/>
              <a:gd name="connsiteY6227" fmla="*/ 3477781 h 6857979"/>
              <a:gd name="connsiteX6228" fmla="*/ 6186091 w 7283450"/>
              <a:gd name="connsiteY6228" fmla="*/ 3478193 h 6857979"/>
              <a:gd name="connsiteX6229" fmla="*/ 6184106 w 7283450"/>
              <a:gd name="connsiteY6229" fmla="*/ 3477781 h 6857979"/>
              <a:gd name="connsiteX6230" fmla="*/ 6182519 w 7283450"/>
              <a:gd name="connsiteY6230" fmla="*/ 3477370 h 6857979"/>
              <a:gd name="connsiteX6231" fmla="*/ 6180931 w 7283450"/>
              <a:gd name="connsiteY6231" fmla="*/ 3476958 h 6857979"/>
              <a:gd name="connsiteX6232" fmla="*/ 6178550 w 7283450"/>
              <a:gd name="connsiteY6232" fmla="*/ 3475723 h 6857979"/>
              <a:gd name="connsiteX6233" fmla="*/ 6175375 w 7283450"/>
              <a:gd name="connsiteY6233" fmla="*/ 3474489 h 6857979"/>
              <a:gd name="connsiteX6234" fmla="*/ 6175772 w 7283450"/>
              <a:gd name="connsiteY6234" fmla="*/ 3472431 h 6857979"/>
              <a:gd name="connsiteX6235" fmla="*/ 6176963 w 7283450"/>
              <a:gd name="connsiteY6235" fmla="*/ 3470373 h 6857979"/>
              <a:gd name="connsiteX6236" fmla="*/ 6178153 w 7283450"/>
              <a:gd name="connsiteY6236" fmla="*/ 3469138 h 6857979"/>
              <a:gd name="connsiteX6237" fmla="*/ 6179741 w 7283450"/>
              <a:gd name="connsiteY6237" fmla="*/ 3468315 h 6857979"/>
              <a:gd name="connsiteX6238" fmla="*/ 6181328 w 7283450"/>
              <a:gd name="connsiteY6238" fmla="*/ 3467491 h 6857979"/>
              <a:gd name="connsiteX6239" fmla="*/ 6515686 w 7283450"/>
              <a:gd name="connsiteY6239" fmla="*/ 3451205 h 6857979"/>
              <a:gd name="connsiteX6240" fmla="*/ 6519446 w 7283450"/>
              <a:gd name="connsiteY6240" fmla="*/ 3451578 h 6857979"/>
              <a:gd name="connsiteX6241" fmla="*/ 6522788 w 7283450"/>
              <a:gd name="connsiteY6241" fmla="*/ 3451952 h 6857979"/>
              <a:gd name="connsiteX6242" fmla="*/ 6525294 w 7283450"/>
              <a:gd name="connsiteY6242" fmla="*/ 3453073 h 6857979"/>
              <a:gd name="connsiteX6243" fmla="*/ 6527801 w 7283450"/>
              <a:gd name="connsiteY6243" fmla="*/ 3454567 h 6857979"/>
              <a:gd name="connsiteX6244" fmla="*/ 6527801 w 7283450"/>
              <a:gd name="connsiteY6244" fmla="*/ 3459049 h 6857979"/>
              <a:gd name="connsiteX6245" fmla="*/ 6526548 w 7283450"/>
              <a:gd name="connsiteY6245" fmla="*/ 3462411 h 6857979"/>
              <a:gd name="connsiteX6246" fmla="*/ 6525294 w 7283450"/>
              <a:gd name="connsiteY6246" fmla="*/ 3465399 h 6857979"/>
              <a:gd name="connsiteX6247" fmla="*/ 6523206 w 7283450"/>
              <a:gd name="connsiteY6247" fmla="*/ 3467640 h 6857979"/>
              <a:gd name="connsiteX6248" fmla="*/ 6520281 w 7283450"/>
              <a:gd name="connsiteY6248" fmla="*/ 3469134 h 6857979"/>
              <a:gd name="connsiteX6249" fmla="*/ 6516521 w 7283450"/>
              <a:gd name="connsiteY6249" fmla="*/ 3469881 h 6857979"/>
              <a:gd name="connsiteX6250" fmla="*/ 6512343 w 7283450"/>
              <a:gd name="connsiteY6250" fmla="*/ 3470255 h 6857979"/>
              <a:gd name="connsiteX6251" fmla="*/ 6507330 w 7283450"/>
              <a:gd name="connsiteY6251" fmla="*/ 3470255 h 6857979"/>
              <a:gd name="connsiteX6252" fmla="*/ 6505659 w 7283450"/>
              <a:gd name="connsiteY6252" fmla="*/ 3467267 h 6857979"/>
              <a:gd name="connsiteX6253" fmla="*/ 6504406 w 7283450"/>
              <a:gd name="connsiteY6253" fmla="*/ 3463905 h 6857979"/>
              <a:gd name="connsiteX6254" fmla="*/ 6503988 w 7283450"/>
              <a:gd name="connsiteY6254" fmla="*/ 3459423 h 6857979"/>
              <a:gd name="connsiteX6255" fmla="*/ 6504406 w 7283450"/>
              <a:gd name="connsiteY6255" fmla="*/ 3454567 h 6857979"/>
              <a:gd name="connsiteX6256" fmla="*/ 6506495 w 7283450"/>
              <a:gd name="connsiteY6256" fmla="*/ 3453073 h 6857979"/>
              <a:gd name="connsiteX6257" fmla="*/ 6509001 w 7283450"/>
              <a:gd name="connsiteY6257" fmla="*/ 3451952 h 6857979"/>
              <a:gd name="connsiteX6258" fmla="*/ 6512343 w 7283450"/>
              <a:gd name="connsiteY6258" fmla="*/ 3451578 h 6857979"/>
              <a:gd name="connsiteX6259" fmla="*/ 260350 w 7283450"/>
              <a:gd name="connsiteY6259" fmla="*/ 3430568 h 6857979"/>
              <a:gd name="connsiteX6260" fmla="*/ 262731 w 7283450"/>
              <a:gd name="connsiteY6260" fmla="*/ 3430568 h 6857979"/>
              <a:gd name="connsiteX6261" fmla="*/ 263922 w 7283450"/>
              <a:gd name="connsiteY6261" fmla="*/ 3430568 h 6857979"/>
              <a:gd name="connsiteX6262" fmla="*/ 264715 w 7283450"/>
              <a:gd name="connsiteY6262" fmla="*/ 3431363 h 6857979"/>
              <a:gd name="connsiteX6263" fmla="*/ 265509 w 7283450"/>
              <a:gd name="connsiteY6263" fmla="*/ 3432157 h 6857979"/>
              <a:gd name="connsiteX6264" fmla="*/ 266303 w 7283450"/>
              <a:gd name="connsiteY6264" fmla="*/ 3432952 h 6857979"/>
              <a:gd name="connsiteX6265" fmla="*/ 266303 w 7283450"/>
              <a:gd name="connsiteY6265" fmla="*/ 3434144 h 6857979"/>
              <a:gd name="connsiteX6266" fmla="*/ 266700 w 7283450"/>
              <a:gd name="connsiteY6266" fmla="*/ 3436925 h 6857979"/>
              <a:gd name="connsiteX6267" fmla="*/ 253206 w 7283450"/>
              <a:gd name="connsiteY6267" fmla="*/ 3455998 h 6857979"/>
              <a:gd name="connsiteX6268" fmla="*/ 239316 w 7283450"/>
              <a:gd name="connsiteY6268" fmla="*/ 3474673 h 6857979"/>
              <a:gd name="connsiteX6269" fmla="*/ 212328 w 7283450"/>
              <a:gd name="connsiteY6269" fmla="*/ 3512819 h 6857979"/>
              <a:gd name="connsiteX6270" fmla="*/ 184944 w 7283450"/>
              <a:gd name="connsiteY6270" fmla="*/ 3552156 h 6857979"/>
              <a:gd name="connsiteX6271" fmla="*/ 156765 w 7283450"/>
              <a:gd name="connsiteY6271" fmla="*/ 3591493 h 6857979"/>
              <a:gd name="connsiteX6272" fmla="*/ 152400 w 7283450"/>
              <a:gd name="connsiteY6272" fmla="*/ 3597851 h 6857979"/>
              <a:gd name="connsiteX6273" fmla="*/ 147638 w 7283450"/>
              <a:gd name="connsiteY6273" fmla="*/ 3605003 h 6857979"/>
              <a:gd name="connsiteX6274" fmla="*/ 142875 w 7283450"/>
              <a:gd name="connsiteY6274" fmla="*/ 3611758 h 6857979"/>
              <a:gd name="connsiteX6275" fmla="*/ 138112 w 7283450"/>
              <a:gd name="connsiteY6275" fmla="*/ 3618115 h 6857979"/>
              <a:gd name="connsiteX6276" fmla="*/ 115887 w 7283450"/>
              <a:gd name="connsiteY6276" fmla="*/ 3645135 h 6857979"/>
              <a:gd name="connsiteX6277" fmla="*/ 103584 w 7283450"/>
              <a:gd name="connsiteY6277" fmla="*/ 3659042 h 6857979"/>
              <a:gd name="connsiteX6278" fmla="*/ 91282 w 7283450"/>
              <a:gd name="connsiteY6278" fmla="*/ 3674936 h 6857979"/>
              <a:gd name="connsiteX6279" fmla="*/ 83741 w 7283450"/>
              <a:gd name="connsiteY6279" fmla="*/ 3683678 h 6857979"/>
              <a:gd name="connsiteX6280" fmla="*/ 75803 w 7283450"/>
              <a:gd name="connsiteY6280" fmla="*/ 3692022 h 6857979"/>
              <a:gd name="connsiteX6281" fmla="*/ 68659 w 7283450"/>
              <a:gd name="connsiteY6281" fmla="*/ 3700366 h 6857979"/>
              <a:gd name="connsiteX6282" fmla="*/ 65881 w 7283450"/>
              <a:gd name="connsiteY6282" fmla="*/ 3704340 h 6857979"/>
              <a:gd name="connsiteX6283" fmla="*/ 62706 w 7283450"/>
              <a:gd name="connsiteY6283" fmla="*/ 3708313 h 6857979"/>
              <a:gd name="connsiteX6284" fmla="*/ 60722 w 7283450"/>
              <a:gd name="connsiteY6284" fmla="*/ 3712286 h 6857979"/>
              <a:gd name="connsiteX6285" fmla="*/ 59135 w 7283450"/>
              <a:gd name="connsiteY6285" fmla="*/ 3716260 h 6857979"/>
              <a:gd name="connsiteX6286" fmla="*/ 56357 w 7283450"/>
              <a:gd name="connsiteY6286" fmla="*/ 3725002 h 6857979"/>
              <a:gd name="connsiteX6287" fmla="*/ 53181 w 7283450"/>
              <a:gd name="connsiteY6287" fmla="*/ 3733743 h 6857979"/>
              <a:gd name="connsiteX6288" fmla="*/ 50403 w 7283450"/>
              <a:gd name="connsiteY6288" fmla="*/ 3742087 h 6857979"/>
              <a:gd name="connsiteX6289" fmla="*/ 48816 w 7283450"/>
              <a:gd name="connsiteY6289" fmla="*/ 3746458 h 6857979"/>
              <a:gd name="connsiteX6290" fmla="*/ 46435 w 7283450"/>
              <a:gd name="connsiteY6290" fmla="*/ 3750034 h 6857979"/>
              <a:gd name="connsiteX6291" fmla="*/ 44053 w 7283450"/>
              <a:gd name="connsiteY6291" fmla="*/ 3754008 h 6857979"/>
              <a:gd name="connsiteX6292" fmla="*/ 41672 w 7283450"/>
              <a:gd name="connsiteY6292" fmla="*/ 3756789 h 6857979"/>
              <a:gd name="connsiteX6293" fmla="*/ 38100 w 7283450"/>
              <a:gd name="connsiteY6293" fmla="*/ 3759571 h 6857979"/>
              <a:gd name="connsiteX6294" fmla="*/ 34528 w 7283450"/>
              <a:gd name="connsiteY6294" fmla="*/ 3762352 h 6857979"/>
              <a:gd name="connsiteX6295" fmla="*/ 30559 w 7283450"/>
              <a:gd name="connsiteY6295" fmla="*/ 3763941 h 6857979"/>
              <a:gd name="connsiteX6296" fmla="*/ 25400 w 7283450"/>
              <a:gd name="connsiteY6296" fmla="*/ 3765531 h 6857979"/>
              <a:gd name="connsiteX6297" fmla="*/ 25400 w 7283450"/>
              <a:gd name="connsiteY6297" fmla="*/ 3759968 h 6857979"/>
              <a:gd name="connsiteX6298" fmla="*/ 25797 w 7283450"/>
              <a:gd name="connsiteY6298" fmla="*/ 3755200 h 6857979"/>
              <a:gd name="connsiteX6299" fmla="*/ 27384 w 7283450"/>
              <a:gd name="connsiteY6299" fmla="*/ 3745664 h 6857979"/>
              <a:gd name="connsiteX6300" fmla="*/ 29369 w 7283450"/>
              <a:gd name="connsiteY6300" fmla="*/ 3735730 h 6857979"/>
              <a:gd name="connsiteX6301" fmla="*/ 32940 w 7283450"/>
              <a:gd name="connsiteY6301" fmla="*/ 3726988 h 6857979"/>
              <a:gd name="connsiteX6302" fmla="*/ 36513 w 7283450"/>
              <a:gd name="connsiteY6302" fmla="*/ 3718247 h 6857979"/>
              <a:gd name="connsiteX6303" fmla="*/ 40878 w 7283450"/>
              <a:gd name="connsiteY6303" fmla="*/ 3709902 h 6857979"/>
              <a:gd name="connsiteX6304" fmla="*/ 45641 w 7283450"/>
              <a:gd name="connsiteY6304" fmla="*/ 3701558 h 6857979"/>
              <a:gd name="connsiteX6305" fmla="*/ 51197 w 7283450"/>
              <a:gd name="connsiteY6305" fmla="*/ 3694009 h 6857979"/>
              <a:gd name="connsiteX6306" fmla="*/ 56753 w 7283450"/>
              <a:gd name="connsiteY6306" fmla="*/ 3686459 h 6857979"/>
              <a:gd name="connsiteX6307" fmla="*/ 62309 w 7283450"/>
              <a:gd name="connsiteY6307" fmla="*/ 3678909 h 6857979"/>
              <a:gd name="connsiteX6308" fmla="*/ 74612 w 7283450"/>
              <a:gd name="connsiteY6308" fmla="*/ 3663810 h 6857979"/>
              <a:gd name="connsiteX6309" fmla="*/ 86122 w 7283450"/>
              <a:gd name="connsiteY6309" fmla="*/ 3649108 h 6857979"/>
              <a:gd name="connsiteX6310" fmla="*/ 92075 w 7283450"/>
              <a:gd name="connsiteY6310" fmla="*/ 3641956 h 6857979"/>
              <a:gd name="connsiteX6311" fmla="*/ 97235 w 7283450"/>
              <a:gd name="connsiteY6311" fmla="*/ 3634804 h 6857979"/>
              <a:gd name="connsiteX6312" fmla="*/ 119063 w 7283450"/>
              <a:gd name="connsiteY6312" fmla="*/ 3604208 h 6857979"/>
              <a:gd name="connsiteX6313" fmla="*/ 130175 w 7283450"/>
              <a:gd name="connsiteY6313" fmla="*/ 3589109 h 6857979"/>
              <a:gd name="connsiteX6314" fmla="*/ 141684 w 7283450"/>
              <a:gd name="connsiteY6314" fmla="*/ 3574805 h 6857979"/>
              <a:gd name="connsiteX6315" fmla="*/ 150415 w 7283450"/>
              <a:gd name="connsiteY6315" fmla="*/ 3563282 h 6857979"/>
              <a:gd name="connsiteX6316" fmla="*/ 159147 w 7283450"/>
              <a:gd name="connsiteY6316" fmla="*/ 3552951 h 6857979"/>
              <a:gd name="connsiteX6317" fmla="*/ 177006 w 7283450"/>
              <a:gd name="connsiteY6317" fmla="*/ 3533083 h 6857979"/>
              <a:gd name="connsiteX6318" fmla="*/ 194865 w 7283450"/>
              <a:gd name="connsiteY6318" fmla="*/ 3512421 h 6857979"/>
              <a:gd name="connsiteX6319" fmla="*/ 213519 w 7283450"/>
              <a:gd name="connsiteY6319" fmla="*/ 3490965 h 6857979"/>
              <a:gd name="connsiteX6320" fmla="*/ 225425 w 7283450"/>
              <a:gd name="connsiteY6320" fmla="*/ 3476263 h 6857979"/>
              <a:gd name="connsiteX6321" fmla="*/ 237331 w 7283450"/>
              <a:gd name="connsiteY6321" fmla="*/ 3461958 h 6857979"/>
              <a:gd name="connsiteX6322" fmla="*/ 248841 w 7283450"/>
              <a:gd name="connsiteY6322" fmla="*/ 3446859 h 6857979"/>
              <a:gd name="connsiteX6323" fmla="*/ 5883275 w 7283450"/>
              <a:gd name="connsiteY6323" fmla="*/ 3387706 h 6857979"/>
              <a:gd name="connsiteX6324" fmla="*/ 5880344 w 7283450"/>
              <a:gd name="connsiteY6324" fmla="*/ 3390881 h 6857979"/>
              <a:gd name="connsiteX6325" fmla="*/ 5876925 w 7283450"/>
              <a:gd name="connsiteY6325" fmla="*/ 3394056 h 6857979"/>
              <a:gd name="connsiteX6326" fmla="*/ 5876925 w 7283450"/>
              <a:gd name="connsiteY6326" fmla="*/ 3392469 h 6857979"/>
              <a:gd name="connsiteX6327" fmla="*/ 5876925 w 7283450"/>
              <a:gd name="connsiteY6327" fmla="*/ 3390881 h 6857979"/>
              <a:gd name="connsiteX6328" fmla="*/ 5877413 w 7283450"/>
              <a:gd name="connsiteY6328" fmla="*/ 3390088 h 6857979"/>
              <a:gd name="connsiteX6329" fmla="*/ 5877902 w 7283450"/>
              <a:gd name="connsiteY6329" fmla="*/ 3389294 h 6857979"/>
              <a:gd name="connsiteX6330" fmla="*/ 5878879 w 7283450"/>
              <a:gd name="connsiteY6330" fmla="*/ 3388501 h 6857979"/>
              <a:gd name="connsiteX6331" fmla="*/ 5880344 w 7283450"/>
              <a:gd name="connsiteY6331" fmla="*/ 3388104 h 6857979"/>
              <a:gd name="connsiteX6332" fmla="*/ 6966745 w 7283450"/>
              <a:gd name="connsiteY6332" fmla="*/ 3376596 h 6857979"/>
              <a:gd name="connsiteX6333" fmla="*/ 6971904 w 7283450"/>
              <a:gd name="connsiteY6333" fmla="*/ 3377803 h 6857979"/>
              <a:gd name="connsiteX6334" fmla="*/ 6977063 w 7283450"/>
              <a:gd name="connsiteY6334" fmla="*/ 3379008 h 6857979"/>
              <a:gd name="connsiteX6335" fmla="*/ 6982223 w 7283450"/>
              <a:gd name="connsiteY6335" fmla="*/ 3381020 h 6857979"/>
              <a:gd name="connsiteX6336" fmla="*/ 6987382 w 7283450"/>
              <a:gd name="connsiteY6336" fmla="*/ 3383836 h 6857979"/>
              <a:gd name="connsiteX6337" fmla="*/ 6992145 w 7283450"/>
              <a:gd name="connsiteY6337" fmla="*/ 3387454 h 6857979"/>
              <a:gd name="connsiteX6338" fmla="*/ 6996510 w 7283450"/>
              <a:gd name="connsiteY6338" fmla="*/ 3390671 h 6857979"/>
              <a:gd name="connsiteX6339" fmla="*/ 7000876 w 7283450"/>
              <a:gd name="connsiteY6339" fmla="*/ 3395095 h 6857979"/>
              <a:gd name="connsiteX6340" fmla="*/ 7004448 w 7283450"/>
              <a:gd name="connsiteY6340" fmla="*/ 3399117 h 6857979"/>
              <a:gd name="connsiteX6341" fmla="*/ 7007226 w 7283450"/>
              <a:gd name="connsiteY6341" fmla="*/ 3403942 h 6857979"/>
              <a:gd name="connsiteX6342" fmla="*/ 7009210 w 7283450"/>
              <a:gd name="connsiteY6342" fmla="*/ 3408366 h 6857979"/>
              <a:gd name="connsiteX6343" fmla="*/ 7010401 w 7283450"/>
              <a:gd name="connsiteY6343" fmla="*/ 3412789 h 6857979"/>
              <a:gd name="connsiteX6344" fmla="*/ 7010401 w 7283450"/>
              <a:gd name="connsiteY6344" fmla="*/ 3415202 h 6857979"/>
              <a:gd name="connsiteX6345" fmla="*/ 7010401 w 7283450"/>
              <a:gd name="connsiteY6345" fmla="*/ 3417213 h 6857979"/>
              <a:gd name="connsiteX6346" fmla="*/ 7009607 w 7283450"/>
              <a:gd name="connsiteY6346" fmla="*/ 3421636 h 6857979"/>
              <a:gd name="connsiteX6347" fmla="*/ 7008020 w 7283450"/>
              <a:gd name="connsiteY6347" fmla="*/ 3425256 h 6857979"/>
              <a:gd name="connsiteX6348" fmla="*/ 7006035 w 7283450"/>
              <a:gd name="connsiteY6348" fmla="*/ 3427668 h 6857979"/>
              <a:gd name="connsiteX6349" fmla="*/ 7003257 w 7283450"/>
              <a:gd name="connsiteY6349" fmla="*/ 3430081 h 6857979"/>
              <a:gd name="connsiteX6350" fmla="*/ 7000082 w 7283450"/>
              <a:gd name="connsiteY6350" fmla="*/ 3431690 h 6857979"/>
              <a:gd name="connsiteX6351" fmla="*/ 6996510 w 7283450"/>
              <a:gd name="connsiteY6351" fmla="*/ 3432896 h 6857979"/>
              <a:gd name="connsiteX6352" fmla="*/ 6993335 w 7283450"/>
              <a:gd name="connsiteY6352" fmla="*/ 3433298 h 6857979"/>
              <a:gd name="connsiteX6353" fmla="*/ 6989367 w 7283450"/>
              <a:gd name="connsiteY6353" fmla="*/ 3433701 h 6857979"/>
              <a:gd name="connsiteX6354" fmla="*/ 6981032 w 7283450"/>
              <a:gd name="connsiteY6354" fmla="*/ 3433298 h 6857979"/>
              <a:gd name="connsiteX6355" fmla="*/ 6972698 w 7283450"/>
              <a:gd name="connsiteY6355" fmla="*/ 3432092 h 6857979"/>
              <a:gd name="connsiteX6356" fmla="*/ 6964363 w 7283450"/>
              <a:gd name="connsiteY6356" fmla="*/ 3431288 h 6857979"/>
              <a:gd name="connsiteX6357" fmla="*/ 6957220 w 7283450"/>
              <a:gd name="connsiteY6357" fmla="*/ 3430885 h 6857979"/>
              <a:gd name="connsiteX6358" fmla="*/ 6919517 w 7283450"/>
              <a:gd name="connsiteY6358" fmla="*/ 3432092 h 6857979"/>
              <a:gd name="connsiteX6359" fmla="*/ 6876257 w 7283450"/>
              <a:gd name="connsiteY6359" fmla="*/ 3433298 h 6857979"/>
              <a:gd name="connsiteX6360" fmla="*/ 6829029 w 7283450"/>
              <a:gd name="connsiteY6360" fmla="*/ 3434907 h 6857979"/>
              <a:gd name="connsiteX6361" fmla="*/ 6780213 w 7283450"/>
              <a:gd name="connsiteY6361" fmla="*/ 3436114 h 6857979"/>
              <a:gd name="connsiteX6362" fmla="*/ 6732588 w 7283450"/>
              <a:gd name="connsiteY6362" fmla="*/ 3436918 h 6857979"/>
              <a:gd name="connsiteX6363" fmla="*/ 6709569 w 7283450"/>
              <a:gd name="connsiteY6363" fmla="*/ 3436918 h 6857979"/>
              <a:gd name="connsiteX6364" fmla="*/ 6687344 w 7283450"/>
              <a:gd name="connsiteY6364" fmla="*/ 3436516 h 6857979"/>
              <a:gd name="connsiteX6365" fmla="*/ 6666707 w 7283450"/>
              <a:gd name="connsiteY6365" fmla="*/ 3435711 h 6857979"/>
              <a:gd name="connsiteX6366" fmla="*/ 6647657 w 7283450"/>
              <a:gd name="connsiteY6366" fmla="*/ 3434505 h 6857979"/>
              <a:gd name="connsiteX6367" fmla="*/ 6630194 w 7283450"/>
              <a:gd name="connsiteY6367" fmla="*/ 3432896 h 6857979"/>
              <a:gd name="connsiteX6368" fmla="*/ 6615113 w 7283450"/>
              <a:gd name="connsiteY6368" fmla="*/ 3430885 h 6857979"/>
              <a:gd name="connsiteX6369" fmla="*/ 6618288 w 7283450"/>
              <a:gd name="connsiteY6369" fmla="*/ 3428473 h 6857979"/>
              <a:gd name="connsiteX6370" fmla="*/ 6621860 w 7283450"/>
              <a:gd name="connsiteY6370" fmla="*/ 3426463 h 6857979"/>
              <a:gd name="connsiteX6371" fmla="*/ 6625432 w 7283450"/>
              <a:gd name="connsiteY6371" fmla="*/ 3424853 h 6857979"/>
              <a:gd name="connsiteX6372" fmla="*/ 6628607 w 7283450"/>
              <a:gd name="connsiteY6372" fmla="*/ 3424049 h 6857979"/>
              <a:gd name="connsiteX6373" fmla="*/ 6632576 w 7283450"/>
              <a:gd name="connsiteY6373" fmla="*/ 3423244 h 6857979"/>
              <a:gd name="connsiteX6374" fmla="*/ 6636147 w 7283450"/>
              <a:gd name="connsiteY6374" fmla="*/ 3422843 h 6857979"/>
              <a:gd name="connsiteX6375" fmla="*/ 6643291 w 7283450"/>
              <a:gd name="connsiteY6375" fmla="*/ 3422440 h 6857979"/>
              <a:gd name="connsiteX6376" fmla="*/ 6650832 w 7283450"/>
              <a:gd name="connsiteY6376" fmla="*/ 3422843 h 6857979"/>
              <a:gd name="connsiteX6377" fmla="*/ 6658769 w 7283450"/>
              <a:gd name="connsiteY6377" fmla="*/ 3423647 h 6857979"/>
              <a:gd name="connsiteX6378" fmla="*/ 6666707 w 7283450"/>
              <a:gd name="connsiteY6378" fmla="*/ 3424049 h 6857979"/>
              <a:gd name="connsiteX6379" fmla="*/ 6674644 w 7283450"/>
              <a:gd name="connsiteY6379" fmla="*/ 3424049 h 6857979"/>
              <a:gd name="connsiteX6380" fmla="*/ 6707188 w 7283450"/>
              <a:gd name="connsiteY6380" fmla="*/ 3422843 h 6857979"/>
              <a:gd name="connsiteX6381" fmla="*/ 6739732 w 7283450"/>
              <a:gd name="connsiteY6381" fmla="*/ 3420430 h 6857979"/>
              <a:gd name="connsiteX6382" fmla="*/ 6808391 w 7283450"/>
              <a:gd name="connsiteY6382" fmla="*/ 3416409 h 6857979"/>
              <a:gd name="connsiteX6383" fmla="*/ 6843713 w 7283450"/>
              <a:gd name="connsiteY6383" fmla="*/ 3414398 h 6857979"/>
              <a:gd name="connsiteX6384" fmla="*/ 6878638 w 7283450"/>
              <a:gd name="connsiteY6384" fmla="*/ 3413190 h 6857979"/>
              <a:gd name="connsiteX6385" fmla="*/ 6895704 w 7283450"/>
              <a:gd name="connsiteY6385" fmla="*/ 3412789 h 6857979"/>
              <a:gd name="connsiteX6386" fmla="*/ 6913167 w 7283450"/>
              <a:gd name="connsiteY6386" fmla="*/ 3413190 h 6857979"/>
              <a:gd name="connsiteX6387" fmla="*/ 6930629 w 7283450"/>
              <a:gd name="connsiteY6387" fmla="*/ 3413190 h 6857979"/>
              <a:gd name="connsiteX6388" fmla="*/ 6947695 w 7283450"/>
              <a:gd name="connsiteY6388" fmla="*/ 3413994 h 6857979"/>
              <a:gd name="connsiteX6389" fmla="*/ 6948488 w 7283450"/>
              <a:gd name="connsiteY6389" fmla="*/ 3408767 h 6857979"/>
              <a:gd name="connsiteX6390" fmla="*/ 6948488 w 7283450"/>
              <a:gd name="connsiteY6390" fmla="*/ 3404345 h 6857979"/>
              <a:gd name="connsiteX6391" fmla="*/ 6948092 w 7283450"/>
              <a:gd name="connsiteY6391" fmla="*/ 3396301 h 6857979"/>
              <a:gd name="connsiteX6392" fmla="*/ 6947695 w 7283450"/>
              <a:gd name="connsiteY6392" fmla="*/ 3392682 h 6857979"/>
              <a:gd name="connsiteX6393" fmla="*/ 6948092 w 7283450"/>
              <a:gd name="connsiteY6393" fmla="*/ 3389867 h 6857979"/>
              <a:gd name="connsiteX6394" fmla="*/ 6948885 w 7283450"/>
              <a:gd name="connsiteY6394" fmla="*/ 3387053 h 6857979"/>
              <a:gd name="connsiteX6395" fmla="*/ 6950870 w 7283450"/>
              <a:gd name="connsiteY6395" fmla="*/ 3383433 h 6857979"/>
              <a:gd name="connsiteX6396" fmla="*/ 6952060 w 7283450"/>
              <a:gd name="connsiteY6396" fmla="*/ 3381824 h 6857979"/>
              <a:gd name="connsiteX6397" fmla="*/ 6953648 w 7283450"/>
              <a:gd name="connsiteY6397" fmla="*/ 3380216 h 6857979"/>
              <a:gd name="connsiteX6398" fmla="*/ 6956029 w 7283450"/>
              <a:gd name="connsiteY6398" fmla="*/ 3379411 h 6857979"/>
              <a:gd name="connsiteX6399" fmla="*/ 6957617 w 7283450"/>
              <a:gd name="connsiteY6399" fmla="*/ 3378206 h 6857979"/>
              <a:gd name="connsiteX6400" fmla="*/ 6959998 w 7283450"/>
              <a:gd name="connsiteY6400" fmla="*/ 3377803 h 6857979"/>
              <a:gd name="connsiteX6401" fmla="*/ 6961982 w 7283450"/>
              <a:gd name="connsiteY6401" fmla="*/ 3376999 h 6857979"/>
              <a:gd name="connsiteX6402" fmla="*/ 189313 w 7283450"/>
              <a:gd name="connsiteY6402" fmla="*/ 3375007 h 6857979"/>
              <a:gd name="connsiteX6403" fmla="*/ 191300 w 7283450"/>
              <a:gd name="connsiteY6403" fmla="*/ 3375007 h 6857979"/>
              <a:gd name="connsiteX6404" fmla="*/ 194083 w 7283450"/>
              <a:gd name="connsiteY6404" fmla="*/ 3375395 h 6857979"/>
              <a:gd name="connsiteX6405" fmla="*/ 196469 w 7283450"/>
              <a:gd name="connsiteY6405" fmla="*/ 3376171 h 6857979"/>
              <a:gd name="connsiteX6406" fmla="*/ 198059 w 7283450"/>
              <a:gd name="connsiteY6406" fmla="*/ 3376947 h 6857979"/>
              <a:gd name="connsiteX6407" fmla="*/ 198457 w 7283450"/>
              <a:gd name="connsiteY6407" fmla="*/ 3377724 h 6857979"/>
              <a:gd name="connsiteX6408" fmla="*/ 197264 w 7283450"/>
              <a:gd name="connsiteY6408" fmla="*/ 3377724 h 6857979"/>
              <a:gd name="connsiteX6409" fmla="*/ 205612 w 7283450"/>
              <a:gd name="connsiteY6409" fmla="*/ 3378113 h 6857979"/>
              <a:gd name="connsiteX6410" fmla="*/ 209985 w 7283450"/>
              <a:gd name="connsiteY6410" fmla="*/ 3379277 h 6857979"/>
              <a:gd name="connsiteX6411" fmla="*/ 216346 w 7283450"/>
              <a:gd name="connsiteY6411" fmla="*/ 3381218 h 6857979"/>
              <a:gd name="connsiteX6412" fmla="*/ 225888 w 7283450"/>
              <a:gd name="connsiteY6412" fmla="*/ 3383936 h 6857979"/>
              <a:gd name="connsiteX6413" fmla="*/ 229863 w 7283450"/>
              <a:gd name="connsiteY6413" fmla="*/ 3384712 h 6857979"/>
              <a:gd name="connsiteX6414" fmla="*/ 232646 w 7283450"/>
              <a:gd name="connsiteY6414" fmla="*/ 3384712 h 6857979"/>
              <a:gd name="connsiteX6415" fmla="*/ 235429 w 7283450"/>
              <a:gd name="connsiteY6415" fmla="*/ 3384712 h 6857979"/>
              <a:gd name="connsiteX6416" fmla="*/ 238212 w 7283450"/>
              <a:gd name="connsiteY6416" fmla="*/ 3383936 h 6857979"/>
              <a:gd name="connsiteX6417" fmla="*/ 244572 w 7283450"/>
              <a:gd name="connsiteY6417" fmla="*/ 3381218 h 6857979"/>
              <a:gd name="connsiteX6418" fmla="*/ 243777 w 7283450"/>
              <a:gd name="connsiteY6418" fmla="*/ 3383936 h 6857979"/>
              <a:gd name="connsiteX6419" fmla="*/ 242982 w 7283450"/>
              <a:gd name="connsiteY6419" fmla="*/ 3385876 h 6857979"/>
              <a:gd name="connsiteX6420" fmla="*/ 244175 w 7283450"/>
              <a:gd name="connsiteY6420" fmla="*/ 3387818 h 6857979"/>
              <a:gd name="connsiteX6421" fmla="*/ 245367 w 7283450"/>
              <a:gd name="connsiteY6421" fmla="*/ 3389370 h 6857979"/>
              <a:gd name="connsiteX6422" fmla="*/ 246958 w 7283450"/>
              <a:gd name="connsiteY6422" fmla="*/ 3390147 h 6857979"/>
              <a:gd name="connsiteX6423" fmla="*/ 248150 w 7283450"/>
              <a:gd name="connsiteY6423" fmla="*/ 3391312 h 6857979"/>
              <a:gd name="connsiteX6424" fmla="*/ 249343 w 7283450"/>
              <a:gd name="connsiteY6424" fmla="*/ 3391701 h 6857979"/>
              <a:gd name="connsiteX6425" fmla="*/ 250138 w 7283450"/>
              <a:gd name="connsiteY6425" fmla="*/ 3392477 h 6857979"/>
              <a:gd name="connsiteX6426" fmla="*/ 248945 w 7283450"/>
              <a:gd name="connsiteY6426" fmla="*/ 3393254 h 6857979"/>
              <a:gd name="connsiteX6427" fmla="*/ 247753 w 7283450"/>
              <a:gd name="connsiteY6427" fmla="*/ 3394030 h 6857979"/>
              <a:gd name="connsiteX6428" fmla="*/ 249741 w 7283450"/>
              <a:gd name="connsiteY6428" fmla="*/ 3393254 h 6857979"/>
              <a:gd name="connsiteX6429" fmla="*/ 250138 w 7283450"/>
              <a:gd name="connsiteY6429" fmla="*/ 3392865 h 6857979"/>
              <a:gd name="connsiteX6430" fmla="*/ 250138 w 7283450"/>
              <a:gd name="connsiteY6430" fmla="*/ 3392477 h 6857979"/>
              <a:gd name="connsiteX6431" fmla="*/ 251331 w 7283450"/>
              <a:gd name="connsiteY6431" fmla="*/ 3392089 h 6857979"/>
              <a:gd name="connsiteX6432" fmla="*/ 252921 w 7283450"/>
              <a:gd name="connsiteY6432" fmla="*/ 3391701 h 6857979"/>
              <a:gd name="connsiteX6433" fmla="*/ 255307 w 7283450"/>
              <a:gd name="connsiteY6433" fmla="*/ 3392089 h 6857979"/>
              <a:gd name="connsiteX6434" fmla="*/ 257692 w 7283450"/>
              <a:gd name="connsiteY6434" fmla="*/ 3392865 h 6857979"/>
              <a:gd name="connsiteX6435" fmla="*/ 260872 w 7283450"/>
              <a:gd name="connsiteY6435" fmla="*/ 3394030 h 6857979"/>
              <a:gd name="connsiteX6436" fmla="*/ 266040 w 7283450"/>
              <a:gd name="connsiteY6436" fmla="*/ 3397912 h 6857979"/>
              <a:gd name="connsiteX6437" fmla="*/ 269618 w 7283450"/>
              <a:gd name="connsiteY6437" fmla="*/ 3399466 h 6857979"/>
              <a:gd name="connsiteX6438" fmla="*/ 272799 w 7283450"/>
              <a:gd name="connsiteY6438" fmla="*/ 3400630 h 6857979"/>
              <a:gd name="connsiteX6439" fmla="*/ 275184 w 7283450"/>
              <a:gd name="connsiteY6439" fmla="*/ 3401019 h 6857979"/>
              <a:gd name="connsiteX6440" fmla="*/ 277172 w 7283450"/>
              <a:gd name="connsiteY6440" fmla="*/ 3400630 h 6857979"/>
              <a:gd name="connsiteX6441" fmla="*/ 279955 w 7283450"/>
              <a:gd name="connsiteY6441" fmla="*/ 3400242 h 6857979"/>
              <a:gd name="connsiteX6442" fmla="*/ 281942 w 7283450"/>
              <a:gd name="connsiteY6442" fmla="*/ 3399466 h 6857979"/>
              <a:gd name="connsiteX6443" fmla="*/ 285918 w 7283450"/>
              <a:gd name="connsiteY6443" fmla="*/ 3397912 h 6857979"/>
              <a:gd name="connsiteX6444" fmla="*/ 287508 w 7283450"/>
              <a:gd name="connsiteY6444" fmla="*/ 3397525 h 6857979"/>
              <a:gd name="connsiteX6445" fmla="*/ 288701 w 7283450"/>
              <a:gd name="connsiteY6445" fmla="*/ 3397525 h 6857979"/>
              <a:gd name="connsiteX6446" fmla="*/ 289893 w 7283450"/>
              <a:gd name="connsiteY6446" fmla="*/ 3397912 h 6857979"/>
              <a:gd name="connsiteX6447" fmla="*/ 290688 w 7283450"/>
              <a:gd name="connsiteY6447" fmla="*/ 3398688 h 6857979"/>
              <a:gd name="connsiteX6448" fmla="*/ 290688 w 7283450"/>
              <a:gd name="connsiteY6448" fmla="*/ 3399466 h 6857979"/>
              <a:gd name="connsiteX6449" fmla="*/ 290688 w 7283450"/>
              <a:gd name="connsiteY6449" fmla="*/ 3400242 h 6857979"/>
              <a:gd name="connsiteX6450" fmla="*/ 290688 w 7283450"/>
              <a:gd name="connsiteY6450" fmla="*/ 3402182 h 6857979"/>
              <a:gd name="connsiteX6451" fmla="*/ 291086 w 7283450"/>
              <a:gd name="connsiteY6451" fmla="*/ 3402959 h 6857979"/>
              <a:gd name="connsiteX6452" fmla="*/ 291881 w 7283450"/>
              <a:gd name="connsiteY6452" fmla="*/ 3404124 h 6857979"/>
              <a:gd name="connsiteX6453" fmla="*/ 293074 w 7283450"/>
              <a:gd name="connsiteY6453" fmla="*/ 3404513 h 6857979"/>
              <a:gd name="connsiteX6454" fmla="*/ 296652 w 7283450"/>
              <a:gd name="connsiteY6454" fmla="*/ 3404900 h 6857979"/>
              <a:gd name="connsiteX6455" fmla="*/ 305398 w 7283450"/>
              <a:gd name="connsiteY6455" fmla="*/ 3405290 h 6857979"/>
              <a:gd name="connsiteX6456" fmla="*/ 315337 w 7283450"/>
              <a:gd name="connsiteY6456" fmla="*/ 3406066 h 6857979"/>
              <a:gd name="connsiteX6457" fmla="*/ 319710 w 7283450"/>
              <a:gd name="connsiteY6457" fmla="*/ 3406453 h 6857979"/>
              <a:gd name="connsiteX6458" fmla="*/ 323288 w 7283450"/>
              <a:gd name="connsiteY6458" fmla="*/ 3407231 h 6857979"/>
              <a:gd name="connsiteX6459" fmla="*/ 326071 w 7283450"/>
              <a:gd name="connsiteY6459" fmla="*/ 3408007 h 6857979"/>
              <a:gd name="connsiteX6460" fmla="*/ 329648 w 7283450"/>
              <a:gd name="connsiteY6460" fmla="*/ 3408784 h 6857979"/>
              <a:gd name="connsiteX6461" fmla="*/ 336804 w 7283450"/>
              <a:gd name="connsiteY6461" fmla="*/ 3409947 h 6857979"/>
              <a:gd name="connsiteX6462" fmla="*/ 345551 w 7283450"/>
              <a:gd name="connsiteY6462" fmla="*/ 3411502 h 6857979"/>
              <a:gd name="connsiteX6463" fmla="*/ 354297 w 7283450"/>
              <a:gd name="connsiteY6463" fmla="*/ 3413831 h 6857979"/>
              <a:gd name="connsiteX6464" fmla="*/ 357080 w 7283450"/>
              <a:gd name="connsiteY6464" fmla="*/ 3414607 h 6857979"/>
              <a:gd name="connsiteX6465" fmla="*/ 359465 w 7283450"/>
              <a:gd name="connsiteY6465" fmla="*/ 3415772 h 6857979"/>
              <a:gd name="connsiteX6466" fmla="*/ 364633 w 7283450"/>
              <a:gd name="connsiteY6466" fmla="*/ 3418489 h 6857979"/>
              <a:gd name="connsiteX6467" fmla="*/ 370199 w 7283450"/>
              <a:gd name="connsiteY6467" fmla="*/ 3421983 h 6857979"/>
              <a:gd name="connsiteX6468" fmla="*/ 376162 w 7283450"/>
              <a:gd name="connsiteY6468" fmla="*/ 3424701 h 6857979"/>
              <a:gd name="connsiteX6469" fmla="*/ 379342 w 7283450"/>
              <a:gd name="connsiteY6469" fmla="*/ 3426254 h 6857979"/>
              <a:gd name="connsiteX6470" fmla="*/ 383318 w 7283450"/>
              <a:gd name="connsiteY6470" fmla="*/ 3427032 h 6857979"/>
              <a:gd name="connsiteX6471" fmla="*/ 386896 w 7283450"/>
              <a:gd name="connsiteY6471" fmla="*/ 3428195 h 6857979"/>
              <a:gd name="connsiteX6472" fmla="*/ 391269 w 7283450"/>
              <a:gd name="connsiteY6472" fmla="*/ 3428972 h 6857979"/>
              <a:gd name="connsiteX6473" fmla="*/ 395642 w 7283450"/>
              <a:gd name="connsiteY6473" fmla="*/ 3429360 h 6857979"/>
              <a:gd name="connsiteX6474" fmla="*/ 400413 w 7283450"/>
              <a:gd name="connsiteY6474" fmla="*/ 3428972 h 6857979"/>
              <a:gd name="connsiteX6475" fmla="*/ 405581 w 7283450"/>
              <a:gd name="connsiteY6475" fmla="*/ 3427808 h 6857979"/>
              <a:gd name="connsiteX6476" fmla="*/ 411147 w 7283450"/>
              <a:gd name="connsiteY6476" fmla="*/ 3426642 h 6857979"/>
              <a:gd name="connsiteX6477" fmla="*/ 411942 w 7283450"/>
              <a:gd name="connsiteY6477" fmla="*/ 3428972 h 6857979"/>
              <a:gd name="connsiteX6478" fmla="*/ 412737 w 7283450"/>
              <a:gd name="connsiteY6478" fmla="*/ 3430913 h 6857979"/>
              <a:gd name="connsiteX6479" fmla="*/ 413135 w 7283450"/>
              <a:gd name="connsiteY6479" fmla="*/ 3434407 h 6857979"/>
              <a:gd name="connsiteX6480" fmla="*/ 412737 w 7283450"/>
              <a:gd name="connsiteY6480" fmla="*/ 3437901 h 6857979"/>
              <a:gd name="connsiteX6481" fmla="*/ 412340 w 7283450"/>
              <a:gd name="connsiteY6481" fmla="*/ 3439843 h 6857979"/>
              <a:gd name="connsiteX6482" fmla="*/ 412737 w 7283450"/>
              <a:gd name="connsiteY6482" fmla="*/ 3441396 h 6857979"/>
              <a:gd name="connsiteX6483" fmla="*/ 412737 w 7283450"/>
              <a:gd name="connsiteY6483" fmla="*/ 3441784 h 6857979"/>
              <a:gd name="connsiteX6484" fmla="*/ 413532 w 7283450"/>
              <a:gd name="connsiteY6484" fmla="*/ 3442172 h 6857979"/>
              <a:gd name="connsiteX6485" fmla="*/ 416315 w 7283450"/>
              <a:gd name="connsiteY6485" fmla="*/ 3441396 h 6857979"/>
              <a:gd name="connsiteX6486" fmla="*/ 420688 w 7283450"/>
              <a:gd name="connsiteY6486" fmla="*/ 3439843 h 6857979"/>
              <a:gd name="connsiteX6487" fmla="*/ 416315 w 7283450"/>
              <a:gd name="connsiteY6487" fmla="*/ 3442560 h 6857979"/>
              <a:gd name="connsiteX6488" fmla="*/ 411942 w 7283450"/>
              <a:gd name="connsiteY6488" fmla="*/ 3444502 h 6857979"/>
              <a:gd name="connsiteX6489" fmla="*/ 407966 w 7283450"/>
              <a:gd name="connsiteY6489" fmla="*/ 3445666 h 6857979"/>
              <a:gd name="connsiteX6490" fmla="*/ 403991 w 7283450"/>
              <a:gd name="connsiteY6490" fmla="*/ 3446443 h 6857979"/>
              <a:gd name="connsiteX6491" fmla="*/ 400811 w 7283450"/>
              <a:gd name="connsiteY6491" fmla="*/ 3446443 h 6857979"/>
              <a:gd name="connsiteX6492" fmla="*/ 397233 w 7283450"/>
              <a:gd name="connsiteY6492" fmla="*/ 3446055 h 6857979"/>
              <a:gd name="connsiteX6493" fmla="*/ 394052 w 7283450"/>
              <a:gd name="connsiteY6493" fmla="*/ 3444890 h 6857979"/>
              <a:gd name="connsiteX6494" fmla="*/ 390871 w 7283450"/>
              <a:gd name="connsiteY6494" fmla="*/ 3443725 h 6857979"/>
              <a:gd name="connsiteX6495" fmla="*/ 383716 w 7283450"/>
              <a:gd name="connsiteY6495" fmla="*/ 3441784 h 6857979"/>
              <a:gd name="connsiteX6496" fmla="*/ 379740 w 7283450"/>
              <a:gd name="connsiteY6496" fmla="*/ 3440619 h 6857979"/>
              <a:gd name="connsiteX6497" fmla="*/ 376162 w 7283450"/>
              <a:gd name="connsiteY6497" fmla="*/ 3439843 h 6857979"/>
              <a:gd name="connsiteX6498" fmla="*/ 372187 w 7283450"/>
              <a:gd name="connsiteY6498" fmla="*/ 3439454 h 6857979"/>
              <a:gd name="connsiteX6499" fmla="*/ 367813 w 7283450"/>
              <a:gd name="connsiteY6499" fmla="*/ 3439066 h 6857979"/>
              <a:gd name="connsiteX6500" fmla="*/ 362645 w 7283450"/>
              <a:gd name="connsiteY6500" fmla="*/ 3439454 h 6857979"/>
              <a:gd name="connsiteX6501" fmla="*/ 357875 w 7283450"/>
              <a:gd name="connsiteY6501" fmla="*/ 3439843 h 6857979"/>
              <a:gd name="connsiteX6502" fmla="*/ 358272 w 7283450"/>
              <a:gd name="connsiteY6502" fmla="*/ 3434795 h 6857979"/>
              <a:gd name="connsiteX6503" fmla="*/ 357477 w 7283450"/>
              <a:gd name="connsiteY6503" fmla="*/ 3430525 h 6857979"/>
              <a:gd name="connsiteX6504" fmla="*/ 356682 w 7283450"/>
              <a:gd name="connsiteY6504" fmla="*/ 3426642 h 6857979"/>
              <a:gd name="connsiteX6505" fmla="*/ 354297 w 7283450"/>
              <a:gd name="connsiteY6505" fmla="*/ 3423537 h 6857979"/>
              <a:gd name="connsiteX6506" fmla="*/ 351911 w 7283450"/>
              <a:gd name="connsiteY6506" fmla="*/ 3424701 h 6857979"/>
              <a:gd name="connsiteX6507" fmla="*/ 351514 w 7283450"/>
              <a:gd name="connsiteY6507" fmla="*/ 3425090 h 6857979"/>
              <a:gd name="connsiteX6508" fmla="*/ 351116 w 7283450"/>
              <a:gd name="connsiteY6508" fmla="*/ 3425477 h 6857979"/>
              <a:gd name="connsiteX6509" fmla="*/ 351116 w 7283450"/>
              <a:gd name="connsiteY6509" fmla="*/ 3427032 h 6857979"/>
              <a:gd name="connsiteX6510" fmla="*/ 352309 w 7283450"/>
              <a:gd name="connsiteY6510" fmla="*/ 3428972 h 6857979"/>
              <a:gd name="connsiteX6511" fmla="*/ 353502 w 7283450"/>
              <a:gd name="connsiteY6511" fmla="*/ 3430525 h 6857979"/>
              <a:gd name="connsiteX6512" fmla="*/ 354297 w 7283450"/>
              <a:gd name="connsiteY6512" fmla="*/ 3432466 h 6857979"/>
              <a:gd name="connsiteX6513" fmla="*/ 355489 w 7283450"/>
              <a:gd name="connsiteY6513" fmla="*/ 3434407 h 6857979"/>
              <a:gd name="connsiteX6514" fmla="*/ 355092 w 7283450"/>
              <a:gd name="connsiteY6514" fmla="*/ 3435572 h 6857979"/>
              <a:gd name="connsiteX6515" fmla="*/ 354297 w 7283450"/>
              <a:gd name="connsiteY6515" fmla="*/ 3436348 h 6857979"/>
              <a:gd name="connsiteX6516" fmla="*/ 352706 w 7283450"/>
              <a:gd name="connsiteY6516" fmla="*/ 3434407 h 6857979"/>
              <a:gd name="connsiteX6517" fmla="*/ 351116 w 7283450"/>
              <a:gd name="connsiteY6517" fmla="*/ 3433242 h 6857979"/>
              <a:gd name="connsiteX6518" fmla="*/ 349129 w 7283450"/>
              <a:gd name="connsiteY6518" fmla="*/ 3432078 h 6857979"/>
              <a:gd name="connsiteX6519" fmla="*/ 347539 w 7283450"/>
              <a:gd name="connsiteY6519" fmla="*/ 3432078 h 6857979"/>
              <a:gd name="connsiteX6520" fmla="*/ 345153 w 7283450"/>
              <a:gd name="connsiteY6520" fmla="*/ 3432078 h 6857979"/>
              <a:gd name="connsiteX6521" fmla="*/ 343563 w 7283450"/>
              <a:gd name="connsiteY6521" fmla="*/ 3432078 h 6857979"/>
              <a:gd name="connsiteX6522" fmla="*/ 340382 w 7283450"/>
              <a:gd name="connsiteY6522" fmla="*/ 3433242 h 6857979"/>
              <a:gd name="connsiteX6523" fmla="*/ 337997 w 7283450"/>
              <a:gd name="connsiteY6523" fmla="*/ 3434019 h 6857979"/>
              <a:gd name="connsiteX6524" fmla="*/ 336804 w 7283450"/>
              <a:gd name="connsiteY6524" fmla="*/ 3434019 h 6857979"/>
              <a:gd name="connsiteX6525" fmla="*/ 336407 w 7283450"/>
              <a:gd name="connsiteY6525" fmla="*/ 3433631 h 6857979"/>
              <a:gd name="connsiteX6526" fmla="*/ 336009 w 7283450"/>
              <a:gd name="connsiteY6526" fmla="*/ 3432854 h 6857979"/>
              <a:gd name="connsiteX6527" fmla="*/ 336407 w 7283450"/>
              <a:gd name="connsiteY6527" fmla="*/ 3431689 h 6857979"/>
              <a:gd name="connsiteX6528" fmla="*/ 339190 w 7283450"/>
              <a:gd name="connsiteY6528" fmla="*/ 3426642 h 6857979"/>
              <a:gd name="connsiteX6529" fmla="*/ 336407 w 7283450"/>
              <a:gd name="connsiteY6529" fmla="*/ 3427419 h 6857979"/>
              <a:gd name="connsiteX6530" fmla="*/ 334022 w 7283450"/>
              <a:gd name="connsiteY6530" fmla="*/ 3428195 h 6857979"/>
              <a:gd name="connsiteX6531" fmla="*/ 327661 w 7283450"/>
              <a:gd name="connsiteY6531" fmla="*/ 3428195 h 6857979"/>
              <a:gd name="connsiteX6532" fmla="*/ 321300 w 7283450"/>
              <a:gd name="connsiteY6532" fmla="*/ 3427808 h 6857979"/>
              <a:gd name="connsiteX6533" fmla="*/ 314541 w 7283450"/>
              <a:gd name="connsiteY6533" fmla="*/ 3427032 h 6857979"/>
              <a:gd name="connsiteX6534" fmla="*/ 302615 w 7283450"/>
              <a:gd name="connsiteY6534" fmla="*/ 3424701 h 6857979"/>
              <a:gd name="connsiteX6535" fmla="*/ 298242 w 7283450"/>
              <a:gd name="connsiteY6535" fmla="*/ 3423537 h 6857979"/>
              <a:gd name="connsiteX6536" fmla="*/ 293074 w 7283450"/>
              <a:gd name="connsiteY6536" fmla="*/ 3421596 h 6857979"/>
              <a:gd name="connsiteX6537" fmla="*/ 288303 w 7283450"/>
              <a:gd name="connsiteY6537" fmla="*/ 3419654 h 6857979"/>
              <a:gd name="connsiteX6538" fmla="*/ 282340 w 7283450"/>
              <a:gd name="connsiteY6538" fmla="*/ 3418101 h 6857979"/>
              <a:gd name="connsiteX6539" fmla="*/ 276377 w 7283450"/>
              <a:gd name="connsiteY6539" fmla="*/ 3416549 h 6857979"/>
              <a:gd name="connsiteX6540" fmla="*/ 264052 w 7283450"/>
              <a:gd name="connsiteY6540" fmla="*/ 3414218 h 6857979"/>
              <a:gd name="connsiteX6541" fmla="*/ 250536 w 7283450"/>
              <a:gd name="connsiteY6541" fmla="*/ 3411502 h 6857979"/>
              <a:gd name="connsiteX6542" fmla="*/ 237416 w 7283450"/>
              <a:gd name="connsiteY6542" fmla="*/ 3408784 h 6857979"/>
              <a:gd name="connsiteX6543" fmla="*/ 230658 w 7283450"/>
              <a:gd name="connsiteY6543" fmla="*/ 3407231 h 6857979"/>
              <a:gd name="connsiteX6544" fmla="*/ 224297 w 7283450"/>
              <a:gd name="connsiteY6544" fmla="*/ 3405677 h 6857979"/>
              <a:gd name="connsiteX6545" fmla="*/ 218334 w 7283450"/>
              <a:gd name="connsiteY6545" fmla="*/ 3402959 h 6857979"/>
              <a:gd name="connsiteX6546" fmla="*/ 211973 w 7283450"/>
              <a:gd name="connsiteY6546" fmla="*/ 3400630 h 6857979"/>
              <a:gd name="connsiteX6547" fmla="*/ 206010 w 7283450"/>
              <a:gd name="connsiteY6547" fmla="*/ 3397525 h 6857979"/>
              <a:gd name="connsiteX6548" fmla="*/ 200842 w 7283450"/>
              <a:gd name="connsiteY6548" fmla="*/ 3394030 h 6857979"/>
              <a:gd name="connsiteX6549" fmla="*/ 199252 w 7283450"/>
              <a:gd name="connsiteY6549" fmla="*/ 3394417 h 6857979"/>
              <a:gd name="connsiteX6550" fmla="*/ 198854 w 7283450"/>
              <a:gd name="connsiteY6550" fmla="*/ 3395583 h 6857979"/>
              <a:gd name="connsiteX6551" fmla="*/ 198854 w 7283450"/>
              <a:gd name="connsiteY6551" fmla="*/ 3396748 h 6857979"/>
              <a:gd name="connsiteX6552" fmla="*/ 199252 w 7283450"/>
              <a:gd name="connsiteY6552" fmla="*/ 3397525 h 6857979"/>
              <a:gd name="connsiteX6553" fmla="*/ 200842 w 7283450"/>
              <a:gd name="connsiteY6553" fmla="*/ 3400242 h 6857979"/>
              <a:gd name="connsiteX6554" fmla="*/ 200842 w 7283450"/>
              <a:gd name="connsiteY6554" fmla="*/ 3401795 h 6857979"/>
              <a:gd name="connsiteX6555" fmla="*/ 200842 w 7283450"/>
              <a:gd name="connsiteY6555" fmla="*/ 3404124 h 6857979"/>
              <a:gd name="connsiteX6556" fmla="*/ 198059 w 7283450"/>
              <a:gd name="connsiteY6556" fmla="*/ 3402182 h 6857979"/>
              <a:gd name="connsiteX6557" fmla="*/ 195276 w 7283450"/>
              <a:gd name="connsiteY6557" fmla="*/ 3401019 h 6857979"/>
              <a:gd name="connsiteX6558" fmla="*/ 191698 w 7283450"/>
              <a:gd name="connsiteY6558" fmla="*/ 3400630 h 6857979"/>
              <a:gd name="connsiteX6559" fmla="*/ 188120 w 7283450"/>
              <a:gd name="connsiteY6559" fmla="*/ 3400630 h 6857979"/>
              <a:gd name="connsiteX6560" fmla="*/ 188915 w 7283450"/>
              <a:gd name="connsiteY6560" fmla="*/ 3399853 h 6857979"/>
              <a:gd name="connsiteX6561" fmla="*/ 189313 w 7283450"/>
              <a:gd name="connsiteY6561" fmla="*/ 3398688 h 6857979"/>
              <a:gd name="connsiteX6562" fmla="*/ 189710 w 7283450"/>
              <a:gd name="connsiteY6562" fmla="*/ 3396748 h 6857979"/>
              <a:gd name="connsiteX6563" fmla="*/ 189710 w 7283450"/>
              <a:gd name="connsiteY6563" fmla="*/ 3394030 h 6857979"/>
              <a:gd name="connsiteX6564" fmla="*/ 188915 w 7283450"/>
              <a:gd name="connsiteY6564" fmla="*/ 3391701 h 6857979"/>
              <a:gd name="connsiteX6565" fmla="*/ 188120 w 7283450"/>
              <a:gd name="connsiteY6565" fmla="*/ 3388983 h 6857979"/>
              <a:gd name="connsiteX6566" fmla="*/ 187723 w 7283450"/>
              <a:gd name="connsiteY6566" fmla="*/ 3385489 h 6857979"/>
              <a:gd name="connsiteX6567" fmla="*/ 187325 w 7283450"/>
              <a:gd name="connsiteY6567" fmla="*/ 3381995 h 6857979"/>
              <a:gd name="connsiteX6568" fmla="*/ 188120 w 7283450"/>
              <a:gd name="connsiteY6568" fmla="*/ 3377724 h 6857979"/>
              <a:gd name="connsiteX6569" fmla="*/ 187723 w 7283450"/>
              <a:gd name="connsiteY6569" fmla="*/ 3376559 h 6857979"/>
              <a:gd name="connsiteX6570" fmla="*/ 188120 w 7283450"/>
              <a:gd name="connsiteY6570" fmla="*/ 3375783 h 6857979"/>
              <a:gd name="connsiteX6571" fmla="*/ 188518 w 7283450"/>
              <a:gd name="connsiteY6571" fmla="*/ 3375395 h 6857979"/>
              <a:gd name="connsiteX6572" fmla="*/ 6350885 w 7283450"/>
              <a:gd name="connsiteY6572" fmla="*/ 3357548 h 6857979"/>
              <a:gd name="connsiteX6573" fmla="*/ 6354216 w 7283450"/>
              <a:gd name="connsiteY6573" fmla="*/ 3357944 h 6857979"/>
              <a:gd name="connsiteX6574" fmla="*/ 6357131 w 7283450"/>
              <a:gd name="connsiteY6574" fmla="*/ 3358340 h 6857979"/>
              <a:gd name="connsiteX6575" fmla="*/ 6359629 w 7283450"/>
              <a:gd name="connsiteY6575" fmla="*/ 3359532 h 6857979"/>
              <a:gd name="connsiteX6576" fmla="*/ 6361295 w 7283450"/>
              <a:gd name="connsiteY6576" fmla="*/ 3360723 h 6857979"/>
              <a:gd name="connsiteX6577" fmla="*/ 6362960 w 7283450"/>
              <a:gd name="connsiteY6577" fmla="*/ 3362310 h 6857979"/>
              <a:gd name="connsiteX6578" fmla="*/ 6363793 w 7283450"/>
              <a:gd name="connsiteY6578" fmla="*/ 3363897 h 6857979"/>
              <a:gd name="connsiteX6579" fmla="*/ 6365459 w 7283450"/>
              <a:gd name="connsiteY6579" fmla="*/ 3365881 h 6857979"/>
              <a:gd name="connsiteX6580" fmla="*/ 6365875 w 7283450"/>
              <a:gd name="connsiteY6580" fmla="*/ 3367867 h 6857979"/>
              <a:gd name="connsiteX6581" fmla="*/ 6365875 w 7283450"/>
              <a:gd name="connsiteY6581" fmla="*/ 3370246 h 6857979"/>
              <a:gd name="connsiteX6582" fmla="*/ 6365875 w 7283450"/>
              <a:gd name="connsiteY6582" fmla="*/ 3372628 h 6857979"/>
              <a:gd name="connsiteX6583" fmla="*/ 6365459 w 7283450"/>
              <a:gd name="connsiteY6583" fmla="*/ 3376994 h 6857979"/>
              <a:gd name="connsiteX6584" fmla="*/ 6363377 w 7283450"/>
              <a:gd name="connsiteY6584" fmla="*/ 3382549 h 6857979"/>
              <a:gd name="connsiteX6585" fmla="*/ 6360878 w 7283450"/>
              <a:gd name="connsiteY6585" fmla="*/ 3387708 h 6857979"/>
              <a:gd name="connsiteX6586" fmla="*/ 6354632 w 7283450"/>
              <a:gd name="connsiteY6586" fmla="*/ 3387708 h 6857979"/>
              <a:gd name="connsiteX6587" fmla="*/ 6349636 w 7283450"/>
              <a:gd name="connsiteY6587" fmla="*/ 3387708 h 6857979"/>
              <a:gd name="connsiteX6588" fmla="*/ 6347137 w 7283450"/>
              <a:gd name="connsiteY6588" fmla="*/ 3387311 h 6857979"/>
              <a:gd name="connsiteX6589" fmla="*/ 6344639 w 7283450"/>
              <a:gd name="connsiteY6589" fmla="*/ 3386122 h 6857979"/>
              <a:gd name="connsiteX6590" fmla="*/ 6342973 w 7283450"/>
              <a:gd name="connsiteY6590" fmla="*/ 3385328 h 6857979"/>
              <a:gd name="connsiteX6591" fmla="*/ 6341308 w 7283450"/>
              <a:gd name="connsiteY6591" fmla="*/ 3384137 h 6857979"/>
              <a:gd name="connsiteX6592" fmla="*/ 6340891 w 7283450"/>
              <a:gd name="connsiteY6592" fmla="*/ 3381358 h 6857979"/>
              <a:gd name="connsiteX6593" fmla="*/ 6340475 w 7283450"/>
              <a:gd name="connsiteY6593" fmla="*/ 3378978 h 6857979"/>
              <a:gd name="connsiteX6594" fmla="*/ 6340475 w 7283450"/>
              <a:gd name="connsiteY6594" fmla="*/ 3376596 h 6857979"/>
              <a:gd name="connsiteX6595" fmla="*/ 6340891 w 7283450"/>
              <a:gd name="connsiteY6595" fmla="*/ 3374612 h 6857979"/>
              <a:gd name="connsiteX6596" fmla="*/ 6341724 w 7283450"/>
              <a:gd name="connsiteY6596" fmla="*/ 3373024 h 6857979"/>
              <a:gd name="connsiteX6597" fmla="*/ 6342557 w 7283450"/>
              <a:gd name="connsiteY6597" fmla="*/ 3371833 h 6857979"/>
              <a:gd name="connsiteX6598" fmla="*/ 6344639 w 7283450"/>
              <a:gd name="connsiteY6598" fmla="*/ 3369056 h 6857979"/>
              <a:gd name="connsiteX6599" fmla="*/ 6347137 w 7283450"/>
              <a:gd name="connsiteY6599" fmla="*/ 3367072 h 6857979"/>
              <a:gd name="connsiteX6600" fmla="*/ 6349219 w 7283450"/>
              <a:gd name="connsiteY6600" fmla="*/ 3364690 h 6857979"/>
              <a:gd name="connsiteX6601" fmla="*/ 6350052 w 7283450"/>
              <a:gd name="connsiteY6601" fmla="*/ 3363103 h 6857979"/>
              <a:gd name="connsiteX6602" fmla="*/ 6350468 w 7283450"/>
              <a:gd name="connsiteY6602" fmla="*/ 3361515 h 6857979"/>
              <a:gd name="connsiteX6603" fmla="*/ 6350885 w 7283450"/>
              <a:gd name="connsiteY6603" fmla="*/ 3359532 h 6857979"/>
              <a:gd name="connsiteX6604" fmla="*/ 5862122 w 7283450"/>
              <a:gd name="connsiteY6604" fmla="*/ 3352783 h 6857979"/>
              <a:gd name="connsiteX6605" fmla="*/ 5865008 w 7283450"/>
              <a:gd name="connsiteY6605" fmla="*/ 3352783 h 6857979"/>
              <a:gd name="connsiteX6606" fmla="*/ 5868719 w 7283450"/>
              <a:gd name="connsiteY6606" fmla="*/ 3353596 h 6857979"/>
              <a:gd name="connsiteX6607" fmla="*/ 5871606 w 7283450"/>
              <a:gd name="connsiteY6607" fmla="*/ 3354814 h 6857979"/>
              <a:gd name="connsiteX6608" fmla="*/ 5874492 w 7283450"/>
              <a:gd name="connsiteY6608" fmla="*/ 3356438 h 6857979"/>
              <a:gd name="connsiteX6609" fmla="*/ 5877791 w 7283450"/>
              <a:gd name="connsiteY6609" fmla="*/ 3358875 h 6857979"/>
              <a:gd name="connsiteX6610" fmla="*/ 5880265 w 7283450"/>
              <a:gd name="connsiteY6610" fmla="*/ 3361718 h 6857979"/>
              <a:gd name="connsiteX6611" fmla="*/ 5882326 w 7283450"/>
              <a:gd name="connsiteY6611" fmla="*/ 3364560 h 6857979"/>
              <a:gd name="connsiteX6612" fmla="*/ 5884388 w 7283450"/>
              <a:gd name="connsiteY6612" fmla="*/ 3367809 h 6857979"/>
              <a:gd name="connsiteX6613" fmla="*/ 5885625 w 7283450"/>
              <a:gd name="connsiteY6613" fmla="*/ 3371870 h 6857979"/>
              <a:gd name="connsiteX6614" fmla="*/ 5886450 w 7283450"/>
              <a:gd name="connsiteY6614" fmla="*/ 3375525 h 6857979"/>
              <a:gd name="connsiteX6615" fmla="*/ 5886450 w 7283450"/>
              <a:gd name="connsiteY6615" fmla="*/ 3379586 h 6857979"/>
              <a:gd name="connsiteX6616" fmla="*/ 5884800 w 7283450"/>
              <a:gd name="connsiteY6616" fmla="*/ 3383240 h 6857979"/>
              <a:gd name="connsiteX6617" fmla="*/ 5883151 w 7283450"/>
              <a:gd name="connsiteY6617" fmla="*/ 3387706 h 6857979"/>
              <a:gd name="connsiteX6618" fmla="*/ 5880677 w 7283450"/>
              <a:gd name="connsiteY6618" fmla="*/ 3387706 h 6857979"/>
              <a:gd name="connsiteX6619" fmla="*/ 5878615 w 7283450"/>
              <a:gd name="connsiteY6619" fmla="*/ 3386489 h 6857979"/>
              <a:gd name="connsiteX6620" fmla="*/ 5876141 w 7283450"/>
              <a:gd name="connsiteY6620" fmla="*/ 3385676 h 6857979"/>
              <a:gd name="connsiteX6621" fmla="*/ 5874080 w 7283450"/>
              <a:gd name="connsiteY6621" fmla="*/ 3384864 h 6857979"/>
              <a:gd name="connsiteX6622" fmla="*/ 5872430 w 7283450"/>
              <a:gd name="connsiteY6622" fmla="*/ 3383240 h 6857979"/>
              <a:gd name="connsiteX6623" fmla="*/ 5870369 w 7283450"/>
              <a:gd name="connsiteY6623" fmla="*/ 3381615 h 6857979"/>
              <a:gd name="connsiteX6624" fmla="*/ 5866658 w 7283450"/>
              <a:gd name="connsiteY6624" fmla="*/ 3377556 h 6857979"/>
              <a:gd name="connsiteX6625" fmla="*/ 5863359 w 7283450"/>
              <a:gd name="connsiteY6625" fmla="*/ 3373088 h 6857979"/>
              <a:gd name="connsiteX6626" fmla="*/ 5860472 w 7283450"/>
              <a:gd name="connsiteY6626" fmla="*/ 3367403 h 6857979"/>
              <a:gd name="connsiteX6627" fmla="*/ 5854700 w 7283450"/>
              <a:gd name="connsiteY6627" fmla="*/ 3356844 h 6857979"/>
              <a:gd name="connsiteX6628" fmla="*/ 5856761 w 7283450"/>
              <a:gd name="connsiteY6628" fmla="*/ 3354814 h 6857979"/>
              <a:gd name="connsiteX6629" fmla="*/ 5859235 w 7283450"/>
              <a:gd name="connsiteY6629" fmla="*/ 3353596 h 6857979"/>
              <a:gd name="connsiteX6630" fmla="*/ 6391087 w 7283450"/>
              <a:gd name="connsiteY6630" fmla="*/ 3348023 h 6857979"/>
              <a:gd name="connsiteX6631" fmla="*/ 6393509 w 7283450"/>
              <a:gd name="connsiteY6631" fmla="*/ 3348419 h 6857979"/>
              <a:gd name="connsiteX6632" fmla="*/ 6395930 w 7283450"/>
              <a:gd name="connsiteY6632" fmla="*/ 3349213 h 6857979"/>
              <a:gd name="connsiteX6633" fmla="*/ 6397948 w 7283450"/>
              <a:gd name="connsiteY6633" fmla="*/ 3350403 h 6857979"/>
              <a:gd name="connsiteX6634" fmla="*/ 6399966 w 7283450"/>
              <a:gd name="connsiteY6634" fmla="*/ 3352785 h 6857979"/>
              <a:gd name="connsiteX6635" fmla="*/ 6401581 w 7283450"/>
              <a:gd name="connsiteY6635" fmla="*/ 3355166 h 6857979"/>
              <a:gd name="connsiteX6636" fmla="*/ 6402388 w 7283450"/>
              <a:gd name="connsiteY6636" fmla="*/ 3358340 h 6857979"/>
              <a:gd name="connsiteX6637" fmla="*/ 6402388 w 7283450"/>
              <a:gd name="connsiteY6637" fmla="*/ 3362310 h 6857979"/>
              <a:gd name="connsiteX6638" fmla="*/ 6401581 w 7283450"/>
              <a:gd name="connsiteY6638" fmla="*/ 3366675 h 6857979"/>
              <a:gd name="connsiteX6639" fmla="*/ 6399563 w 7283450"/>
              <a:gd name="connsiteY6639" fmla="*/ 3368263 h 6857979"/>
              <a:gd name="connsiteX6640" fmla="*/ 6396737 w 7283450"/>
              <a:gd name="connsiteY6640" fmla="*/ 3369453 h 6857979"/>
              <a:gd name="connsiteX6641" fmla="*/ 6393912 w 7283450"/>
              <a:gd name="connsiteY6641" fmla="*/ 3370246 h 6857979"/>
              <a:gd name="connsiteX6642" fmla="*/ 6390683 w 7283450"/>
              <a:gd name="connsiteY6642" fmla="*/ 3370246 h 6857979"/>
              <a:gd name="connsiteX6643" fmla="*/ 6387051 w 7283450"/>
              <a:gd name="connsiteY6643" fmla="*/ 3370246 h 6857979"/>
              <a:gd name="connsiteX6644" fmla="*/ 6383822 w 7283450"/>
              <a:gd name="connsiteY6644" fmla="*/ 3369453 h 6857979"/>
              <a:gd name="connsiteX6645" fmla="*/ 6380997 w 7283450"/>
              <a:gd name="connsiteY6645" fmla="*/ 3368263 h 6857979"/>
              <a:gd name="connsiteX6646" fmla="*/ 6378979 w 7283450"/>
              <a:gd name="connsiteY6646" fmla="*/ 3366675 h 6857979"/>
              <a:gd name="connsiteX6647" fmla="*/ 6378575 w 7283450"/>
              <a:gd name="connsiteY6647" fmla="*/ 3362707 h 6857979"/>
              <a:gd name="connsiteX6648" fmla="*/ 6378979 w 7283450"/>
              <a:gd name="connsiteY6648" fmla="*/ 3358739 h 6857979"/>
              <a:gd name="connsiteX6649" fmla="*/ 6380189 w 7283450"/>
              <a:gd name="connsiteY6649" fmla="*/ 3355564 h 6857979"/>
              <a:gd name="connsiteX6650" fmla="*/ 6381804 w 7283450"/>
              <a:gd name="connsiteY6650" fmla="*/ 3353182 h 6857979"/>
              <a:gd name="connsiteX6651" fmla="*/ 6383822 w 7283450"/>
              <a:gd name="connsiteY6651" fmla="*/ 3350801 h 6857979"/>
              <a:gd name="connsiteX6652" fmla="*/ 6385840 w 7283450"/>
              <a:gd name="connsiteY6652" fmla="*/ 3349213 h 6857979"/>
              <a:gd name="connsiteX6653" fmla="*/ 6388262 w 7283450"/>
              <a:gd name="connsiteY6653" fmla="*/ 3348419 h 6857979"/>
              <a:gd name="connsiteX6654" fmla="*/ 400220 w 7283450"/>
              <a:gd name="connsiteY6654" fmla="*/ 3344845 h 6857979"/>
              <a:gd name="connsiteX6655" fmla="*/ 403035 w 7283450"/>
              <a:gd name="connsiteY6655" fmla="*/ 3344845 h 6857979"/>
              <a:gd name="connsiteX6656" fmla="*/ 405448 w 7283450"/>
              <a:gd name="connsiteY6656" fmla="*/ 3344845 h 6857979"/>
              <a:gd name="connsiteX6657" fmla="*/ 408263 w 7283450"/>
              <a:gd name="connsiteY6657" fmla="*/ 3345624 h 6857979"/>
              <a:gd name="connsiteX6658" fmla="*/ 410676 w 7283450"/>
              <a:gd name="connsiteY6658" fmla="*/ 3346405 h 6857979"/>
              <a:gd name="connsiteX6659" fmla="*/ 412687 w 7283450"/>
              <a:gd name="connsiteY6659" fmla="*/ 3347184 h 6857979"/>
              <a:gd name="connsiteX6660" fmla="*/ 415100 w 7283450"/>
              <a:gd name="connsiteY6660" fmla="*/ 3348743 h 6857979"/>
              <a:gd name="connsiteX6661" fmla="*/ 416306 w 7283450"/>
              <a:gd name="connsiteY6661" fmla="*/ 3350303 h 6857979"/>
              <a:gd name="connsiteX6662" fmla="*/ 417111 w 7283450"/>
              <a:gd name="connsiteY6662" fmla="*/ 3352253 h 6857979"/>
              <a:gd name="connsiteX6663" fmla="*/ 417513 w 7283450"/>
              <a:gd name="connsiteY6663" fmla="*/ 3354592 h 6857979"/>
              <a:gd name="connsiteX6664" fmla="*/ 417513 w 7283450"/>
              <a:gd name="connsiteY6664" fmla="*/ 3357322 h 6857979"/>
              <a:gd name="connsiteX6665" fmla="*/ 417111 w 7283450"/>
              <a:gd name="connsiteY6665" fmla="*/ 3358102 h 6857979"/>
              <a:gd name="connsiteX6666" fmla="*/ 415904 w 7283450"/>
              <a:gd name="connsiteY6666" fmla="*/ 3358492 h 6857979"/>
              <a:gd name="connsiteX6667" fmla="*/ 411078 w 7283450"/>
              <a:gd name="connsiteY6667" fmla="*/ 3359662 h 6857979"/>
              <a:gd name="connsiteX6668" fmla="*/ 405046 w 7283450"/>
              <a:gd name="connsiteY6668" fmla="*/ 3360051 h 6857979"/>
              <a:gd name="connsiteX6669" fmla="*/ 399013 w 7283450"/>
              <a:gd name="connsiteY6669" fmla="*/ 3360441 h 6857979"/>
              <a:gd name="connsiteX6670" fmla="*/ 392579 w 7283450"/>
              <a:gd name="connsiteY6670" fmla="*/ 3361221 h 6857979"/>
              <a:gd name="connsiteX6671" fmla="*/ 387350 w 7283450"/>
              <a:gd name="connsiteY6671" fmla="*/ 3361611 h 6857979"/>
              <a:gd name="connsiteX6672" fmla="*/ 386144 w 7283450"/>
              <a:gd name="connsiteY6672" fmla="*/ 3362000 h 6857979"/>
              <a:gd name="connsiteX6673" fmla="*/ 384937 w 7283450"/>
              <a:gd name="connsiteY6673" fmla="*/ 3362781 h 6857979"/>
              <a:gd name="connsiteX6674" fmla="*/ 384937 w 7283450"/>
              <a:gd name="connsiteY6674" fmla="*/ 3363170 h 6857979"/>
              <a:gd name="connsiteX6675" fmla="*/ 385742 w 7283450"/>
              <a:gd name="connsiteY6675" fmla="*/ 3363951 h 6857979"/>
              <a:gd name="connsiteX6676" fmla="*/ 384937 w 7283450"/>
              <a:gd name="connsiteY6676" fmla="*/ 3364730 h 6857979"/>
              <a:gd name="connsiteX6677" fmla="*/ 383731 w 7283450"/>
              <a:gd name="connsiteY6677" fmla="*/ 3365120 h 6857979"/>
              <a:gd name="connsiteX6678" fmla="*/ 382525 w 7283450"/>
              <a:gd name="connsiteY6678" fmla="*/ 3365120 h 6857979"/>
              <a:gd name="connsiteX6679" fmla="*/ 380916 w 7283450"/>
              <a:gd name="connsiteY6679" fmla="*/ 3365120 h 6857979"/>
              <a:gd name="connsiteX6680" fmla="*/ 377296 w 7283450"/>
              <a:gd name="connsiteY6680" fmla="*/ 3363951 h 6857979"/>
              <a:gd name="connsiteX6681" fmla="*/ 373275 w 7283450"/>
              <a:gd name="connsiteY6681" fmla="*/ 3362391 h 6857979"/>
              <a:gd name="connsiteX6682" fmla="*/ 369253 w 7283450"/>
              <a:gd name="connsiteY6682" fmla="*/ 3361611 h 6857979"/>
              <a:gd name="connsiteX6683" fmla="*/ 367242 w 7283450"/>
              <a:gd name="connsiteY6683" fmla="*/ 3361611 h 6857979"/>
              <a:gd name="connsiteX6684" fmla="*/ 365633 w 7283450"/>
              <a:gd name="connsiteY6684" fmla="*/ 3361611 h 6857979"/>
              <a:gd name="connsiteX6685" fmla="*/ 364025 w 7283450"/>
              <a:gd name="connsiteY6685" fmla="*/ 3362000 h 6857979"/>
              <a:gd name="connsiteX6686" fmla="*/ 362818 w 7283450"/>
              <a:gd name="connsiteY6686" fmla="*/ 3363170 h 6857979"/>
              <a:gd name="connsiteX6687" fmla="*/ 361210 w 7283450"/>
              <a:gd name="connsiteY6687" fmla="*/ 3364730 h 6857979"/>
              <a:gd name="connsiteX6688" fmla="*/ 360003 w 7283450"/>
              <a:gd name="connsiteY6688" fmla="*/ 3367070 h 6857979"/>
              <a:gd name="connsiteX6689" fmla="*/ 358797 w 7283450"/>
              <a:gd name="connsiteY6689" fmla="*/ 3366289 h 6857979"/>
              <a:gd name="connsiteX6690" fmla="*/ 358395 w 7283450"/>
              <a:gd name="connsiteY6690" fmla="*/ 3365511 h 6857979"/>
              <a:gd name="connsiteX6691" fmla="*/ 358797 w 7283450"/>
              <a:gd name="connsiteY6691" fmla="*/ 3364730 h 6857979"/>
              <a:gd name="connsiteX6692" fmla="*/ 359199 w 7283450"/>
              <a:gd name="connsiteY6692" fmla="*/ 3363560 h 6857979"/>
              <a:gd name="connsiteX6693" fmla="*/ 359199 w 7283450"/>
              <a:gd name="connsiteY6693" fmla="*/ 3362781 h 6857979"/>
              <a:gd name="connsiteX6694" fmla="*/ 359199 w 7283450"/>
              <a:gd name="connsiteY6694" fmla="*/ 3362000 h 6857979"/>
              <a:gd name="connsiteX6695" fmla="*/ 358797 w 7283450"/>
              <a:gd name="connsiteY6695" fmla="*/ 3361221 h 6857979"/>
              <a:gd name="connsiteX6696" fmla="*/ 357188 w 7283450"/>
              <a:gd name="connsiteY6696" fmla="*/ 3360441 h 6857979"/>
              <a:gd name="connsiteX6697" fmla="*/ 357992 w 7283450"/>
              <a:gd name="connsiteY6697" fmla="*/ 3359271 h 6857979"/>
              <a:gd name="connsiteX6698" fmla="*/ 358797 w 7283450"/>
              <a:gd name="connsiteY6698" fmla="*/ 3358492 h 6857979"/>
              <a:gd name="connsiteX6699" fmla="*/ 360003 w 7283450"/>
              <a:gd name="connsiteY6699" fmla="*/ 3358102 h 6857979"/>
              <a:gd name="connsiteX6700" fmla="*/ 361210 w 7283450"/>
              <a:gd name="connsiteY6700" fmla="*/ 3357711 h 6857979"/>
              <a:gd name="connsiteX6701" fmla="*/ 366840 w 7283450"/>
              <a:gd name="connsiteY6701" fmla="*/ 3357322 h 6857979"/>
              <a:gd name="connsiteX6702" fmla="*/ 369253 w 7283450"/>
              <a:gd name="connsiteY6702" fmla="*/ 3356543 h 6857979"/>
              <a:gd name="connsiteX6703" fmla="*/ 370459 w 7283450"/>
              <a:gd name="connsiteY6703" fmla="*/ 3356152 h 6857979"/>
              <a:gd name="connsiteX6704" fmla="*/ 372068 w 7283450"/>
              <a:gd name="connsiteY6704" fmla="*/ 3354983 h 6857979"/>
              <a:gd name="connsiteX6705" fmla="*/ 372470 w 7283450"/>
              <a:gd name="connsiteY6705" fmla="*/ 3353813 h 6857979"/>
              <a:gd name="connsiteX6706" fmla="*/ 372872 w 7283450"/>
              <a:gd name="connsiteY6706" fmla="*/ 3351862 h 6857979"/>
              <a:gd name="connsiteX6707" fmla="*/ 373275 w 7283450"/>
              <a:gd name="connsiteY6707" fmla="*/ 3349913 h 6857979"/>
              <a:gd name="connsiteX6708" fmla="*/ 373275 w 7283450"/>
              <a:gd name="connsiteY6708" fmla="*/ 3347575 h 6857979"/>
              <a:gd name="connsiteX6709" fmla="*/ 374883 w 7283450"/>
              <a:gd name="connsiteY6709" fmla="*/ 3347964 h 6857979"/>
              <a:gd name="connsiteX6710" fmla="*/ 376492 w 7283450"/>
              <a:gd name="connsiteY6710" fmla="*/ 3348743 h 6857979"/>
              <a:gd name="connsiteX6711" fmla="*/ 377699 w 7283450"/>
              <a:gd name="connsiteY6711" fmla="*/ 3349913 h 6857979"/>
              <a:gd name="connsiteX6712" fmla="*/ 378503 w 7283450"/>
              <a:gd name="connsiteY6712" fmla="*/ 3351083 h 6857979"/>
              <a:gd name="connsiteX6713" fmla="*/ 378905 w 7283450"/>
              <a:gd name="connsiteY6713" fmla="*/ 3353423 h 6857979"/>
              <a:gd name="connsiteX6714" fmla="*/ 379307 w 7283450"/>
              <a:gd name="connsiteY6714" fmla="*/ 3355373 h 6857979"/>
              <a:gd name="connsiteX6715" fmla="*/ 379307 w 7283450"/>
              <a:gd name="connsiteY6715" fmla="*/ 3360441 h 6857979"/>
              <a:gd name="connsiteX6716" fmla="*/ 380514 w 7283450"/>
              <a:gd name="connsiteY6716" fmla="*/ 3360051 h 6857979"/>
              <a:gd name="connsiteX6717" fmla="*/ 381318 w 7283450"/>
              <a:gd name="connsiteY6717" fmla="*/ 3359662 h 6857979"/>
              <a:gd name="connsiteX6718" fmla="*/ 382927 w 7283450"/>
              <a:gd name="connsiteY6718" fmla="*/ 3358492 h 6857979"/>
              <a:gd name="connsiteX6719" fmla="*/ 386144 w 7283450"/>
              <a:gd name="connsiteY6719" fmla="*/ 3355373 h 6857979"/>
              <a:gd name="connsiteX6720" fmla="*/ 387350 w 7283450"/>
              <a:gd name="connsiteY6720" fmla="*/ 3354592 h 6857979"/>
              <a:gd name="connsiteX6721" fmla="*/ 387753 w 7283450"/>
              <a:gd name="connsiteY6721" fmla="*/ 3354592 h 6857979"/>
              <a:gd name="connsiteX6722" fmla="*/ 388155 w 7283450"/>
              <a:gd name="connsiteY6722" fmla="*/ 3354592 h 6857979"/>
              <a:gd name="connsiteX6723" fmla="*/ 388959 w 7283450"/>
              <a:gd name="connsiteY6723" fmla="*/ 3356543 h 6857979"/>
              <a:gd name="connsiteX6724" fmla="*/ 388959 w 7283450"/>
              <a:gd name="connsiteY6724" fmla="*/ 3360441 h 6857979"/>
              <a:gd name="connsiteX6725" fmla="*/ 390166 w 7283450"/>
              <a:gd name="connsiteY6725" fmla="*/ 3360051 h 6857979"/>
              <a:gd name="connsiteX6726" fmla="*/ 391372 w 7283450"/>
              <a:gd name="connsiteY6726" fmla="*/ 3359662 h 6857979"/>
              <a:gd name="connsiteX6727" fmla="*/ 391774 w 7283450"/>
              <a:gd name="connsiteY6727" fmla="*/ 3359271 h 6857979"/>
              <a:gd name="connsiteX6728" fmla="*/ 392176 w 7283450"/>
              <a:gd name="connsiteY6728" fmla="*/ 3358492 h 6857979"/>
              <a:gd name="connsiteX6729" fmla="*/ 392176 w 7283450"/>
              <a:gd name="connsiteY6729" fmla="*/ 3356932 h 6857979"/>
              <a:gd name="connsiteX6730" fmla="*/ 391774 w 7283450"/>
              <a:gd name="connsiteY6730" fmla="*/ 3354983 h 6857979"/>
              <a:gd name="connsiteX6731" fmla="*/ 390568 w 7283450"/>
              <a:gd name="connsiteY6731" fmla="*/ 3353423 h 6857979"/>
              <a:gd name="connsiteX6732" fmla="*/ 388959 w 7283450"/>
              <a:gd name="connsiteY6732" fmla="*/ 3351473 h 6857979"/>
              <a:gd name="connsiteX6733" fmla="*/ 386948 w 7283450"/>
              <a:gd name="connsiteY6733" fmla="*/ 3350694 h 6857979"/>
              <a:gd name="connsiteX6734" fmla="*/ 385742 w 7283450"/>
              <a:gd name="connsiteY6734" fmla="*/ 3350694 h 6857979"/>
              <a:gd name="connsiteX6735" fmla="*/ 387350 w 7283450"/>
              <a:gd name="connsiteY6735" fmla="*/ 3349134 h 6857979"/>
              <a:gd name="connsiteX6736" fmla="*/ 389763 w 7283450"/>
              <a:gd name="connsiteY6736" fmla="*/ 3347575 h 6857979"/>
              <a:gd name="connsiteX6737" fmla="*/ 392176 w 7283450"/>
              <a:gd name="connsiteY6737" fmla="*/ 3346405 h 6857979"/>
              <a:gd name="connsiteX6738" fmla="*/ 394589 w 7283450"/>
              <a:gd name="connsiteY6738" fmla="*/ 3345624 h 6857979"/>
              <a:gd name="connsiteX6739" fmla="*/ 397002 w 7283450"/>
              <a:gd name="connsiteY6739" fmla="*/ 3345235 h 6857979"/>
              <a:gd name="connsiteX6740" fmla="*/ 5978273 w 7283450"/>
              <a:gd name="connsiteY6740" fmla="*/ 3330557 h 6857979"/>
              <a:gd name="connsiteX6741" fmla="*/ 5978273 w 7283450"/>
              <a:gd name="connsiteY6741" fmla="*/ 3340764 h 6857979"/>
              <a:gd name="connsiteX6742" fmla="*/ 5977467 w 7283450"/>
              <a:gd name="connsiteY6742" fmla="*/ 3339586 h 6857979"/>
              <a:gd name="connsiteX6743" fmla="*/ 5976660 w 7283450"/>
              <a:gd name="connsiteY6743" fmla="*/ 3338409 h 6857979"/>
              <a:gd name="connsiteX6744" fmla="*/ 5975048 w 7283450"/>
              <a:gd name="connsiteY6744" fmla="*/ 3336446 h 6857979"/>
              <a:gd name="connsiteX6745" fmla="*/ 5973838 w 7283450"/>
              <a:gd name="connsiteY6745" fmla="*/ 3334875 h 6857979"/>
              <a:gd name="connsiteX6746" fmla="*/ 5972629 w 7283450"/>
              <a:gd name="connsiteY6746" fmla="*/ 3334090 h 6857979"/>
              <a:gd name="connsiteX6747" fmla="*/ 5971016 w 7283450"/>
              <a:gd name="connsiteY6747" fmla="*/ 3333698 h 6857979"/>
              <a:gd name="connsiteX6748" fmla="*/ 5969000 w 7283450"/>
              <a:gd name="connsiteY6748" fmla="*/ 3333698 h 6857979"/>
              <a:gd name="connsiteX6749" fmla="*/ 5969403 w 7283450"/>
              <a:gd name="connsiteY6749" fmla="*/ 3337231 h 6857979"/>
              <a:gd name="connsiteX6750" fmla="*/ 5970210 w 7283450"/>
              <a:gd name="connsiteY6750" fmla="*/ 3339194 h 6857979"/>
              <a:gd name="connsiteX6751" fmla="*/ 5971419 w 7283450"/>
              <a:gd name="connsiteY6751" fmla="*/ 3341158 h 6857979"/>
              <a:gd name="connsiteX6752" fmla="*/ 5973435 w 7283450"/>
              <a:gd name="connsiteY6752" fmla="*/ 3342335 h 6857979"/>
              <a:gd name="connsiteX6753" fmla="*/ 5975048 w 7283450"/>
              <a:gd name="connsiteY6753" fmla="*/ 3343512 h 6857979"/>
              <a:gd name="connsiteX6754" fmla="*/ 5977063 w 7283450"/>
              <a:gd name="connsiteY6754" fmla="*/ 3344691 h 6857979"/>
              <a:gd name="connsiteX6755" fmla="*/ 5981498 w 7283450"/>
              <a:gd name="connsiteY6755" fmla="*/ 3345869 h 6857979"/>
              <a:gd name="connsiteX6756" fmla="*/ 5983111 w 7283450"/>
              <a:gd name="connsiteY6756" fmla="*/ 3346654 h 6857979"/>
              <a:gd name="connsiteX6757" fmla="*/ 5984724 w 7283450"/>
              <a:gd name="connsiteY6757" fmla="*/ 3347439 h 6857979"/>
              <a:gd name="connsiteX6758" fmla="*/ 5985933 w 7283450"/>
              <a:gd name="connsiteY6758" fmla="*/ 3348223 h 6857979"/>
              <a:gd name="connsiteX6759" fmla="*/ 5987143 w 7283450"/>
              <a:gd name="connsiteY6759" fmla="*/ 3349794 h 6857979"/>
              <a:gd name="connsiteX6760" fmla="*/ 5987546 w 7283450"/>
              <a:gd name="connsiteY6760" fmla="*/ 3351365 h 6857979"/>
              <a:gd name="connsiteX6761" fmla="*/ 5987143 w 7283450"/>
              <a:gd name="connsiteY6761" fmla="*/ 3354114 h 6857979"/>
              <a:gd name="connsiteX6762" fmla="*/ 5986337 w 7283450"/>
              <a:gd name="connsiteY6762" fmla="*/ 3356862 h 6857979"/>
              <a:gd name="connsiteX6763" fmla="*/ 5984724 w 7283450"/>
              <a:gd name="connsiteY6763" fmla="*/ 3360394 h 6857979"/>
              <a:gd name="connsiteX6764" fmla="*/ 5985933 w 7283450"/>
              <a:gd name="connsiteY6764" fmla="*/ 3359217 h 6857979"/>
              <a:gd name="connsiteX6765" fmla="*/ 5986740 w 7283450"/>
              <a:gd name="connsiteY6765" fmla="*/ 3358431 h 6857979"/>
              <a:gd name="connsiteX6766" fmla="*/ 5988352 w 7283450"/>
              <a:gd name="connsiteY6766" fmla="*/ 3356077 h 6857979"/>
              <a:gd name="connsiteX6767" fmla="*/ 5989562 w 7283450"/>
              <a:gd name="connsiteY6767" fmla="*/ 3354899 h 6857979"/>
              <a:gd name="connsiteX6768" fmla="*/ 5990771 w 7283450"/>
              <a:gd name="connsiteY6768" fmla="*/ 3354114 h 6857979"/>
              <a:gd name="connsiteX6769" fmla="*/ 5992384 w 7283450"/>
              <a:gd name="connsiteY6769" fmla="*/ 3353720 h 6857979"/>
              <a:gd name="connsiteX6770" fmla="*/ 5994400 w 7283450"/>
              <a:gd name="connsiteY6770" fmla="*/ 3354114 h 6857979"/>
              <a:gd name="connsiteX6771" fmla="*/ 5993594 w 7283450"/>
              <a:gd name="connsiteY6771" fmla="*/ 3358431 h 6857979"/>
              <a:gd name="connsiteX6772" fmla="*/ 5992787 w 7283450"/>
              <a:gd name="connsiteY6772" fmla="*/ 3362751 h 6857979"/>
              <a:gd name="connsiteX6773" fmla="*/ 5991175 w 7283450"/>
              <a:gd name="connsiteY6773" fmla="*/ 3365891 h 6857979"/>
              <a:gd name="connsiteX6774" fmla="*/ 5988756 w 7283450"/>
              <a:gd name="connsiteY6774" fmla="*/ 3368639 h 6857979"/>
              <a:gd name="connsiteX6775" fmla="*/ 5986740 w 7283450"/>
              <a:gd name="connsiteY6775" fmla="*/ 3370996 h 6857979"/>
              <a:gd name="connsiteX6776" fmla="*/ 5984321 w 7283450"/>
              <a:gd name="connsiteY6776" fmla="*/ 3372173 h 6857979"/>
              <a:gd name="connsiteX6777" fmla="*/ 5981498 w 7283450"/>
              <a:gd name="connsiteY6777" fmla="*/ 3373350 h 6857979"/>
              <a:gd name="connsiteX6778" fmla="*/ 5978273 w 7283450"/>
              <a:gd name="connsiteY6778" fmla="*/ 3373744 h 6857979"/>
              <a:gd name="connsiteX6779" fmla="*/ 5976660 w 7283450"/>
              <a:gd name="connsiteY6779" fmla="*/ 3374136 h 6857979"/>
              <a:gd name="connsiteX6780" fmla="*/ 5975048 w 7283450"/>
              <a:gd name="connsiteY6780" fmla="*/ 3374921 h 6857979"/>
              <a:gd name="connsiteX6781" fmla="*/ 5973838 w 7283450"/>
              <a:gd name="connsiteY6781" fmla="*/ 3376099 h 6857979"/>
              <a:gd name="connsiteX6782" fmla="*/ 5972629 w 7283450"/>
              <a:gd name="connsiteY6782" fmla="*/ 3377276 h 6857979"/>
              <a:gd name="connsiteX6783" fmla="*/ 5970210 w 7283450"/>
              <a:gd name="connsiteY6783" fmla="*/ 3380810 h 6857979"/>
              <a:gd name="connsiteX6784" fmla="*/ 5969000 w 7283450"/>
              <a:gd name="connsiteY6784" fmla="*/ 3383951 h 6857979"/>
              <a:gd name="connsiteX6785" fmla="*/ 5967790 w 7283450"/>
              <a:gd name="connsiteY6785" fmla="*/ 3386700 h 6857979"/>
              <a:gd name="connsiteX6786" fmla="*/ 5966984 w 7283450"/>
              <a:gd name="connsiteY6786" fmla="*/ 3387484 h 6857979"/>
              <a:gd name="connsiteX6787" fmla="*/ 5966581 w 7283450"/>
              <a:gd name="connsiteY6787" fmla="*/ 3387877 h 6857979"/>
              <a:gd name="connsiteX6788" fmla="*/ 5965775 w 7283450"/>
              <a:gd name="connsiteY6788" fmla="*/ 3387877 h 6857979"/>
              <a:gd name="connsiteX6789" fmla="*/ 5964968 w 7283450"/>
              <a:gd name="connsiteY6789" fmla="*/ 3387092 h 6857979"/>
              <a:gd name="connsiteX6790" fmla="*/ 5964162 w 7283450"/>
              <a:gd name="connsiteY6790" fmla="*/ 3385521 h 6857979"/>
              <a:gd name="connsiteX6791" fmla="*/ 5962549 w 7283450"/>
              <a:gd name="connsiteY6791" fmla="*/ 3383558 h 6857979"/>
              <a:gd name="connsiteX6792" fmla="*/ 5961340 w 7283450"/>
              <a:gd name="connsiteY6792" fmla="*/ 3383951 h 6857979"/>
              <a:gd name="connsiteX6793" fmla="*/ 5960130 w 7283450"/>
              <a:gd name="connsiteY6793" fmla="*/ 3384343 h 6857979"/>
              <a:gd name="connsiteX6794" fmla="*/ 5958114 w 7283450"/>
              <a:gd name="connsiteY6794" fmla="*/ 3386700 h 6857979"/>
              <a:gd name="connsiteX6795" fmla="*/ 5954889 w 7283450"/>
              <a:gd name="connsiteY6795" fmla="*/ 3390625 h 6857979"/>
              <a:gd name="connsiteX6796" fmla="*/ 5952873 w 7283450"/>
              <a:gd name="connsiteY6796" fmla="*/ 3391802 h 6857979"/>
              <a:gd name="connsiteX6797" fmla="*/ 5952067 w 7283450"/>
              <a:gd name="connsiteY6797" fmla="*/ 3392587 h 6857979"/>
              <a:gd name="connsiteX6798" fmla="*/ 5951260 w 7283450"/>
              <a:gd name="connsiteY6798" fmla="*/ 3392587 h 6857979"/>
              <a:gd name="connsiteX6799" fmla="*/ 5950051 w 7283450"/>
              <a:gd name="connsiteY6799" fmla="*/ 3392587 h 6857979"/>
              <a:gd name="connsiteX6800" fmla="*/ 5949244 w 7283450"/>
              <a:gd name="connsiteY6800" fmla="*/ 3392196 h 6857979"/>
              <a:gd name="connsiteX6801" fmla="*/ 5948035 w 7283450"/>
              <a:gd name="connsiteY6801" fmla="*/ 3391410 h 6857979"/>
              <a:gd name="connsiteX6802" fmla="*/ 5946825 w 7283450"/>
              <a:gd name="connsiteY6802" fmla="*/ 3390232 h 6857979"/>
              <a:gd name="connsiteX6803" fmla="*/ 5948438 w 7283450"/>
              <a:gd name="connsiteY6803" fmla="*/ 3392587 h 6857979"/>
              <a:gd name="connsiteX6804" fmla="*/ 5949244 w 7283450"/>
              <a:gd name="connsiteY6804" fmla="*/ 3396121 h 6857979"/>
              <a:gd name="connsiteX6805" fmla="*/ 5949648 w 7283450"/>
              <a:gd name="connsiteY6805" fmla="*/ 3399261 h 6857979"/>
              <a:gd name="connsiteX6806" fmla="*/ 5949648 w 7283450"/>
              <a:gd name="connsiteY6806" fmla="*/ 3403581 h 6857979"/>
              <a:gd name="connsiteX6807" fmla="*/ 5947229 w 7283450"/>
              <a:gd name="connsiteY6807" fmla="*/ 3401618 h 6857979"/>
              <a:gd name="connsiteX6808" fmla="*/ 5944406 w 7283450"/>
              <a:gd name="connsiteY6808" fmla="*/ 3400440 h 6857979"/>
              <a:gd name="connsiteX6809" fmla="*/ 5942390 w 7283450"/>
              <a:gd name="connsiteY6809" fmla="*/ 3399655 h 6857979"/>
              <a:gd name="connsiteX6810" fmla="*/ 5940375 w 7283450"/>
              <a:gd name="connsiteY6810" fmla="*/ 3399261 h 6857979"/>
              <a:gd name="connsiteX6811" fmla="*/ 5937149 w 7283450"/>
              <a:gd name="connsiteY6811" fmla="*/ 3398870 h 6857979"/>
              <a:gd name="connsiteX6812" fmla="*/ 5934327 w 7283450"/>
              <a:gd name="connsiteY6812" fmla="*/ 3398476 h 6857979"/>
              <a:gd name="connsiteX6813" fmla="*/ 5933520 w 7283450"/>
              <a:gd name="connsiteY6813" fmla="*/ 3398084 h 6857979"/>
              <a:gd name="connsiteX6814" fmla="*/ 5932714 w 7283450"/>
              <a:gd name="connsiteY6814" fmla="*/ 3397299 h 6857979"/>
              <a:gd name="connsiteX6815" fmla="*/ 5931908 w 7283450"/>
              <a:gd name="connsiteY6815" fmla="*/ 3396121 h 6857979"/>
              <a:gd name="connsiteX6816" fmla="*/ 5931505 w 7283450"/>
              <a:gd name="connsiteY6816" fmla="*/ 3394159 h 6857979"/>
              <a:gd name="connsiteX6817" fmla="*/ 5930698 w 7283450"/>
              <a:gd name="connsiteY6817" fmla="*/ 3389055 h 6857979"/>
              <a:gd name="connsiteX6818" fmla="*/ 5930698 w 7283450"/>
              <a:gd name="connsiteY6818" fmla="*/ 3380418 h 6857979"/>
              <a:gd name="connsiteX6819" fmla="*/ 5927876 w 7283450"/>
              <a:gd name="connsiteY6819" fmla="*/ 3381595 h 6857979"/>
              <a:gd name="connsiteX6820" fmla="*/ 5926666 w 7283450"/>
              <a:gd name="connsiteY6820" fmla="*/ 3382381 h 6857979"/>
              <a:gd name="connsiteX6821" fmla="*/ 5925860 w 7283450"/>
              <a:gd name="connsiteY6821" fmla="*/ 3383558 h 6857979"/>
              <a:gd name="connsiteX6822" fmla="*/ 5925054 w 7283450"/>
              <a:gd name="connsiteY6822" fmla="*/ 3384736 h 6857979"/>
              <a:gd name="connsiteX6823" fmla="*/ 5924651 w 7283450"/>
              <a:gd name="connsiteY6823" fmla="*/ 3386700 h 6857979"/>
              <a:gd name="connsiteX6824" fmla="*/ 5924247 w 7283450"/>
              <a:gd name="connsiteY6824" fmla="*/ 3388269 h 6857979"/>
              <a:gd name="connsiteX6825" fmla="*/ 5924247 w 7283450"/>
              <a:gd name="connsiteY6825" fmla="*/ 3390232 h 6857979"/>
              <a:gd name="connsiteX6826" fmla="*/ 5923038 w 7283450"/>
              <a:gd name="connsiteY6826" fmla="*/ 3390625 h 6857979"/>
              <a:gd name="connsiteX6827" fmla="*/ 5921828 w 7283450"/>
              <a:gd name="connsiteY6827" fmla="*/ 3390232 h 6857979"/>
              <a:gd name="connsiteX6828" fmla="*/ 5921022 w 7283450"/>
              <a:gd name="connsiteY6828" fmla="*/ 3389839 h 6857979"/>
              <a:gd name="connsiteX6829" fmla="*/ 5920216 w 7283450"/>
              <a:gd name="connsiteY6829" fmla="*/ 3389055 h 6857979"/>
              <a:gd name="connsiteX6830" fmla="*/ 5918603 w 7283450"/>
              <a:gd name="connsiteY6830" fmla="*/ 3386700 h 6857979"/>
              <a:gd name="connsiteX6831" fmla="*/ 5918200 w 7283450"/>
              <a:gd name="connsiteY6831" fmla="*/ 3383951 h 6857979"/>
              <a:gd name="connsiteX6832" fmla="*/ 5918200 w 7283450"/>
              <a:gd name="connsiteY6832" fmla="*/ 3381988 h 6857979"/>
              <a:gd name="connsiteX6833" fmla="*/ 5918603 w 7283450"/>
              <a:gd name="connsiteY6833" fmla="*/ 3380810 h 6857979"/>
              <a:gd name="connsiteX6834" fmla="*/ 5919006 w 7283450"/>
              <a:gd name="connsiteY6834" fmla="*/ 3380810 h 6857979"/>
              <a:gd name="connsiteX6835" fmla="*/ 5919812 w 7283450"/>
              <a:gd name="connsiteY6835" fmla="*/ 3381204 h 6857979"/>
              <a:gd name="connsiteX6836" fmla="*/ 5921425 w 7283450"/>
              <a:gd name="connsiteY6836" fmla="*/ 3383558 h 6857979"/>
              <a:gd name="connsiteX6837" fmla="*/ 5923844 w 7283450"/>
              <a:gd name="connsiteY6837" fmla="*/ 3374921 h 6857979"/>
              <a:gd name="connsiteX6838" fmla="*/ 5927473 w 7283450"/>
              <a:gd name="connsiteY6838" fmla="*/ 3364713 h 6857979"/>
              <a:gd name="connsiteX6839" fmla="*/ 5930295 w 7283450"/>
              <a:gd name="connsiteY6839" fmla="*/ 3355683 h 6857979"/>
              <a:gd name="connsiteX6840" fmla="*/ 5931101 w 7283450"/>
              <a:gd name="connsiteY6840" fmla="*/ 3352150 h 6857979"/>
              <a:gd name="connsiteX6841" fmla="*/ 5930698 w 7283450"/>
              <a:gd name="connsiteY6841" fmla="*/ 3350580 h 6857979"/>
              <a:gd name="connsiteX6842" fmla="*/ 5932311 w 7283450"/>
              <a:gd name="connsiteY6842" fmla="*/ 3350187 h 6857979"/>
              <a:gd name="connsiteX6843" fmla="*/ 5933924 w 7283450"/>
              <a:gd name="connsiteY6843" fmla="*/ 3349403 h 6857979"/>
              <a:gd name="connsiteX6844" fmla="*/ 5938762 w 7283450"/>
              <a:gd name="connsiteY6844" fmla="*/ 3346654 h 6857979"/>
              <a:gd name="connsiteX6845" fmla="*/ 5941181 w 7283450"/>
              <a:gd name="connsiteY6845" fmla="*/ 3345475 h 6857979"/>
              <a:gd name="connsiteX6846" fmla="*/ 5943600 w 7283450"/>
              <a:gd name="connsiteY6846" fmla="*/ 3345083 h 6857979"/>
              <a:gd name="connsiteX6847" fmla="*/ 5945213 w 7283450"/>
              <a:gd name="connsiteY6847" fmla="*/ 3345083 h 6857979"/>
              <a:gd name="connsiteX6848" fmla="*/ 5946825 w 7283450"/>
              <a:gd name="connsiteY6848" fmla="*/ 3345475 h 6857979"/>
              <a:gd name="connsiteX6849" fmla="*/ 5948438 w 7283450"/>
              <a:gd name="connsiteY6849" fmla="*/ 3346261 h 6857979"/>
              <a:gd name="connsiteX6850" fmla="*/ 5949648 w 7283450"/>
              <a:gd name="connsiteY6850" fmla="*/ 3347439 h 6857979"/>
              <a:gd name="connsiteX6851" fmla="*/ 5950857 w 7283450"/>
              <a:gd name="connsiteY6851" fmla="*/ 3347046 h 6857979"/>
              <a:gd name="connsiteX6852" fmla="*/ 5951663 w 7283450"/>
              <a:gd name="connsiteY6852" fmla="*/ 3346654 h 6857979"/>
              <a:gd name="connsiteX6853" fmla="*/ 5952470 w 7283450"/>
              <a:gd name="connsiteY6853" fmla="*/ 3345475 h 6857979"/>
              <a:gd name="connsiteX6854" fmla="*/ 5953276 w 7283450"/>
              <a:gd name="connsiteY6854" fmla="*/ 3343120 h 6857979"/>
              <a:gd name="connsiteX6855" fmla="*/ 5953276 w 7283450"/>
              <a:gd name="connsiteY6855" fmla="*/ 3341158 h 6857979"/>
              <a:gd name="connsiteX6856" fmla="*/ 5954083 w 7283450"/>
              <a:gd name="connsiteY6856" fmla="*/ 3336838 h 6857979"/>
              <a:gd name="connsiteX6857" fmla="*/ 5954889 w 7283450"/>
              <a:gd name="connsiteY6857" fmla="*/ 3334875 h 6857979"/>
              <a:gd name="connsiteX6858" fmla="*/ 5955695 w 7283450"/>
              <a:gd name="connsiteY6858" fmla="*/ 3334483 h 6857979"/>
              <a:gd name="connsiteX6859" fmla="*/ 5956502 w 7283450"/>
              <a:gd name="connsiteY6859" fmla="*/ 3333698 h 6857979"/>
              <a:gd name="connsiteX6860" fmla="*/ 5957711 w 7283450"/>
              <a:gd name="connsiteY6860" fmla="*/ 3334483 h 6857979"/>
              <a:gd name="connsiteX6861" fmla="*/ 5958921 w 7283450"/>
              <a:gd name="connsiteY6861" fmla="*/ 3335268 h 6857979"/>
              <a:gd name="connsiteX6862" fmla="*/ 5960937 w 7283450"/>
              <a:gd name="connsiteY6862" fmla="*/ 3337624 h 6857979"/>
              <a:gd name="connsiteX6863" fmla="*/ 5962549 w 7283450"/>
              <a:gd name="connsiteY6863" fmla="*/ 3339586 h 6857979"/>
              <a:gd name="connsiteX6864" fmla="*/ 5964565 w 7283450"/>
              <a:gd name="connsiteY6864" fmla="*/ 3339979 h 6857979"/>
              <a:gd name="connsiteX6865" fmla="*/ 5965775 w 7283450"/>
              <a:gd name="connsiteY6865" fmla="*/ 3340764 h 6857979"/>
              <a:gd name="connsiteX6866" fmla="*/ 5964162 w 7283450"/>
              <a:gd name="connsiteY6866" fmla="*/ 3336838 h 6857979"/>
              <a:gd name="connsiteX6867" fmla="*/ 5963356 w 7283450"/>
              <a:gd name="connsiteY6867" fmla="*/ 3334090 h 6857979"/>
              <a:gd name="connsiteX6868" fmla="*/ 5963356 w 7283450"/>
              <a:gd name="connsiteY6868" fmla="*/ 3333304 h 6857979"/>
              <a:gd name="connsiteX6869" fmla="*/ 5963759 w 7283450"/>
              <a:gd name="connsiteY6869" fmla="*/ 3332913 h 6857979"/>
              <a:gd name="connsiteX6870" fmla="*/ 5964565 w 7283450"/>
              <a:gd name="connsiteY6870" fmla="*/ 3332520 h 6857979"/>
              <a:gd name="connsiteX6871" fmla="*/ 5965371 w 7283450"/>
              <a:gd name="connsiteY6871" fmla="*/ 3332127 h 6857979"/>
              <a:gd name="connsiteX6872" fmla="*/ 5967387 w 7283450"/>
              <a:gd name="connsiteY6872" fmla="*/ 3331735 h 6857979"/>
              <a:gd name="connsiteX6873" fmla="*/ 5970210 w 7283450"/>
              <a:gd name="connsiteY6873" fmla="*/ 3331735 h 6857979"/>
              <a:gd name="connsiteX6874" fmla="*/ 5974241 w 7283450"/>
              <a:gd name="connsiteY6874" fmla="*/ 3331341 h 6857979"/>
              <a:gd name="connsiteX6875" fmla="*/ 980250 w 7283450"/>
              <a:gd name="connsiteY6875" fmla="*/ 3262296 h 6857979"/>
              <a:gd name="connsiteX6876" fmla="*/ 981393 w 7283450"/>
              <a:gd name="connsiteY6876" fmla="*/ 3262296 h 6857979"/>
              <a:gd name="connsiteX6877" fmla="*/ 982536 w 7283450"/>
              <a:gd name="connsiteY6877" fmla="*/ 3262296 h 6857979"/>
              <a:gd name="connsiteX6878" fmla="*/ 984441 w 7283450"/>
              <a:gd name="connsiteY6878" fmla="*/ 3263050 h 6857979"/>
              <a:gd name="connsiteX6879" fmla="*/ 986346 w 7283450"/>
              <a:gd name="connsiteY6879" fmla="*/ 3264563 h 6857979"/>
              <a:gd name="connsiteX6880" fmla="*/ 988251 w 7283450"/>
              <a:gd name="connsiteY6880" fmla="*/ 3266453 h 6857979"/>
              <a:gd name="connsiteX6881" fmla="*/ 989013 w 7283450"/>
              <a:gd name="connsiteY6881" fmla="*/ 3269099 h 6857979"/>
              <a:gd name="connsiteX6882" fmla="*/ 989013 w 7283450"/>
              <a:gd name="connsiteY6882" fmla="*/ 3271745 h 6857979"/>
              <a:gd name="connsiteX6883" fmla="*/ 988632 w 7283450"/>
              <a:gd name="connsiteY6883" fmla="*/ 3273635 h 6857979"/>
              <a:gd name="connsiteX6884" fmla="*/ 987870 w 7283450"/>
              <a:gd name="connsiteY6884" fmla="*/ 3274769 h 6857979"/>
              <a:gd name="connsiteX6885" fmla="*/ 986727 w 7283450"/>
              <a:gd name="connsiteY6885" fmla="*/ 3275902 h 6857979"/>
              <a:gd name="connsiteX6886" fmla="*/ 985584 w 7283450"/>
              <a:gd name="connsiteY6886" fmla="*/ 3276659 h 6857979"/>
              <a:gd name="connsiteX6887" fmla="*/ 984441 w 7283450"/>
              <a:gd name="connsiteY6887" fmla="*/ 3277415 h 6857979"/>
              <a:gd name="connsiteX6888" fmla="*/ 982917 w 7283450"/>
              <a:gd name="connsiteY6888" fmla="*/ 3277792 h 6857979"/>
              <a:gd name="connsiteX6889" fmla="*/ 981012 w 7283450"/>
              <a:gd name="connsiteY6889" fmla="*/ 3278170 h 6857979"/>
              <a:gd name="connsiteX6890" fmla="*/ 979107 w 7283450"/>
              <a:gd name="connsiteY6890" fmla="*/ 3278170 h 6857979"/>
              <a:gd name="connsiteX6891" fmla="*/ 976059 w 7283450"/>
              <a:gd name="connsiteY6891" fmla="*/ 3277792 h 6857979"/>
              <a:gd name="connsiteX6892" fmla="*/ 973392 w 7283450"/>
              <a:gd name="connsiteY6892" fmla="*/ 3277037 h 6857979"/>
              <a:gd name="connsiteX6893" fmla="*/ 969963 w 7283450"/>
              <a:gd name="connsiteY6893" fmla="*/ 3276280 h 6857979"/>
              <a:gd name="connsiteX6894" fmla="*/ 972630 w 7283450"/>
              <a:gd name="connsiteY6894" fmla="*/ 3270233 h 6857979"/>
              <a:gd name="connsiteX6895" fmla="*/ 973773 w 7283450"/>
              <a:gd name="connsiteY6895" fmla="*/ 3267966 h 6857979"/>
              <a:gd name="connsiteX6896" fmla="*/ 974916 w 7283450"/>
              <a:gd name="connsiteY6896" fmla="*/ 3266076 h 6857979"/>
              <a:gd name="connsiteX6897" fmla="*/ 976059 w 7283450"/>
              <a:gd name="connsiteY6897" fmla="*/ 3264563 h 6857979"/>
              <a:gd name="connsiteX6898" fmla="*/ 977202 w 7283450"/>
              <a:gd name="connsiteY6898" fmla="*/ 3263430 h 6857979"/>
              <a:gd name="connsiteX6899" fmla="*/ 979107 w 7283450"/>
              <a:gd name="connsiteY6899" fmla="*/ 3262673 h 6857979"/>
              <a:gd name="connsiteX6900" fmla="*/ 6464880 w 7283450"/>
              <a:gd name="connsiteY6900" fmla="*/ 3246425 h 6857979"/>
              <a:gd name="connsiteX6901" fmla="*/ 6466856 w 7283450"/>
              <a:gd name="connsiteY6901" fmla="*/ 3246425 h 6857979"/>
              <a:gd name="connsiteX6902" fmla="*/ 6468832 w 7283450"/>
              <a:gd name="connsiteY6902" fmla="*/ 3247219 h 6857979"/>
              <a:gd name="connsiteX6903" fmla="*/ 6471994 w 7283450"/>
              <a:gd name="connsiteY6903" fmla="*/ 3248807 h 6857979"/>
              <a:gd name="connsiteX6904" fmla="*/ 6474760 w 7283450"/>
              <a:gd name="connsiteY6904" fmla="*/ 3250790 h 6857979"/>
              <a:gd name="connsiteX6905" fmla="*/ 6477527 w 7283450"/>
              <a:gd name="connsiteY6905" fmla="*/ 3253173 h 6857979"/>
              <a:gd name="connsiteX6906" fmla="*/ 6480294 w 7283450"/>
              <a:gd name="connsiteY6906" fmla="*/ 3254760 h 6857979"/>
              <a:gd name="connsiteX6907" fmla="*/ 6483455 w 7283450"/>
              <a:gd name="connsiteY6907" fmla="*/ 3256347 h 6857979"/>
              <a:gd name="connsiteX6908" fmla="*/ 6485827 w 7283450"/>
              <a:gd name="connsiteY6908" fmla="*/ 3256743 h 6857979"/>
              <a:gd name="connsiteX6909" fmla="*/ 6487803 w 7283450"/>
              <a:gd name="connsiteY6909" fmla="*/ 3256743 h 6857979"/>
              <a:gd name="connsiteX6910" fmla="*/ 6490174 w 7283450"/>
              <a:gd name="connsiteY6910" fmla="*/ 3256743 h 6857979"/>
              <a:gd name="connsiteX6911" fmla="*/ 6492941 w 7283450"/>
              <a:gd name="connsiteY6911" fmla="*/ 3256347 h 6857979"/>
              <a:gd name="connsiteX6912" fmla="*/ 6494127 w 7283450"/>
              <a:gd name="connsiteY6912" fmla="*/ 3258728 h 6857979"/>
              <a:gd name="connsiteX6913" fmla="*/ 6494522 w 7283450"/>
              <a:gd name="connsiteY6913" fmla="*/ 3260315 h 6857979"/>
              <a:gd name="connsiteX6914" fmla="*/ 6494522 w 7283450"/>
              <a:gd name="connsiteY6914" fmla="*/ 3263887 h 6857979"/>
              <a:gd name="connsiteX6915" fmla="*/ 6494127 w 7283450"/>
              <a:gd name="connsiteY6915" fmla="*/ 3267856 h 6857979"/>
              <a:gd name="connsiteX6916" fmla="*/ 6493731 w 7283450"/>
              <a:gd name="connsiteY6916" fmla="*/ 3271031 h 6857979"/>
              <a:gd name="connsiteX6917" fmla="*/ 6492546 w 7283450"/>
              <a:gd name="connsiteY6917" fmla="*/ 3274603 h 6857979"/>
              <a:gd name="connsiteX6918" fmla="*/ 6491755 w 7283450"/>
              <a:gd name="connsiteY6918" fmla="*/ 3279365 h 6857979"/>
              <a:gd name="connsiteX6919" fmla="*/ 6491755 w 7283450"/>
              <a:gd name="connsiteY6919" fmla="*/ 3284127 h 6857979"/>
              <a:gd name="connsiteX6920" fmla="*/ 6492941 w 7283450"/>
              <a:gd name="connsiteY6920" fmla="*/ 3289684 h 6857979"/>
              <a:gd name="connsiteX6921" fmla="*/ 6493731 w 7283450"/>
              <a:gd name="connsiteY6921" fmla="*/ 3291271 h 6857979"/>
              <a:gd name="connsiteX6922" fmla="*/ 6494522 w 7283450"/>
              <a:gd name="connsiteY6922" fmla="*/ 3293255 h 6857979"/>
              <a:gd name="connsiteX6923" fmla="*/ 6496893 w 7283450"/>
              <a:gd name="connsiteY6923" fmla="*/ 3296430 h 6857979"/>
              <a:gd name="connsiteX6924" fmla="*/ 6502822 w 7283450"/>
              <a:gd name="connsiteY6924" fmla="*/ 3302383 h 6857979"/>
              <a:gd name="connsiteX6925" fmla="*/ 6505588 w 7283450"/>
              <a:gd name="connsiteY6925" fmla="*/ 3305558 h 6857979"/>
              <a:gd name="connsiteX6926" fmla="*/ 6506379 w 7283450"/>
              <a:gd name="connsiteY6926" fmla="*/ 3307145 h 6857979"/>
              <a:gd name="connsiteX6927" fmla="*/ 6507564 w 7283450"/>
              <a:gd name="connsiteY6927" fmla="*/ 3309526 h 6857979"/>
              <a:gd name="connsiteX6928" fmla="*/ 6508355 w 7283450"/>
              <a:gd name="connsiteY6928" fmla="*/ 3311511 h 6857979"/>
              <a:gd name="connsiteX6929" fmla="*/ 6508750 w 7283450"/>
              <a:gd name="connsiteY6929" fmla="*/ 3313892 h 6857979"/>
              <a:gd name="connsiteX6930" fmla="*/ 6508750 w 7283450"/>
              <a:gd name="connsiteY6930" fmla="*/ 3316669 h 6857979"/>
              <a:gd name="connsiteX6931" fmla="*/ 6508355 w 7283450"/>
              <a:gd name="connsiteY6931" fmla="*/ 3319845 h 6857979"/>
              <a:gd name="connsiteX6932" fmla="*/ 6508355 w 7283450"/>
              <a:gd name="connsiteY6932" fmla="*/ 3321432 h 6857979"/>
              <a:gd name="connsiteX6933" fmla="*/ 6507564 w 7283450"/>
              <a:gd name="connsiteY6933" fmla="*/ 3323020 h 6857979"/>
              <a:gd name="connsiteX6934" fmla="*/ 6506774 w 7283450"/>
              <a:gd name="connsiteY6934" fmla="*/ 3324607 h 6857979"/>
              <a:gd name="connsiteX6935" fmla="*/ 6505588 w 7283450"/>
              <a:gd name="connsiteY6935" fmla="*/ 3325798 h 6857979"/>
              <a:gd name="connsiteX6936" fmla="*/ 6502822 w 7283450"/>
              <a:gd name="connsiteY6936" fmla="*/ 3328576 h 6857979"/>
              <a:gd name="connsiteX6937" fmla="*/ 6499265 w 7283450"/>
              <a:gd name="connsiteY6937" fmla="*/ 3330560 h 6857979"/>
              <a:gd name="connsiteX6938" fmla="*/ 6492150 w 7283450"/>
              <a:gd name="connsiteY6938" fmla="*/ 3334529 h 6857979"/>
              <a:gd name="connsiteX6939" fmla="*/ 6489384 w 7283450"/>
              <a:gd name="connsiteY6939" fmla="*/ 3337308 h 6857979"/>
              <a:gd name="connsiteX6940" fmla="*/ 6487012 w 7283450"/>
              <a:gd name="connsiteY6940" fmla="*/ 3340085 h 6857979"/>
              <a:gd name="connsiteX6941" fmla="*/ 6485432 w 7283450"/>
              <a:gd name="connsiteY6941" fmla="*/ 3342467 h 6857979"/>
              <a:gd name="connsiteX6942" fmla="*/ 6483851 w 7283450"/>
              <a:gd name="connsiteY6942" fmla="*/ 3346435 h 6857979"/>
              <a:gd name="connsiteX6943" fmla="*/ 6481874 w 7283450"/>
              <a:gd name="connsiteY6943" fmla="*/ 3355564 h 6857979"/>
              <a:gd name="connsiteX6944" fmla="*/ 6480689 w 7283450"/>
              <a:gd name="connsiteY6944" fmla="*/ 3359928 h 6857979"/>
              <a:gd name="connsiteX6945" fmla="*/ 6479108 w 7283450"/>
              <a:gd name="connsiteY6945" fmla="*/ 3364294 h 6857979"/>
              <a:gd name="connsiteX6946" fmla="*/ 6478317 w 7283450"/>
              <a:gd name="connsiteY6946" fmla="*/ 3365881 h 6857979"/>
              <a:gd name="connsiteX6947" fmla="*/ 6477132 w 7283450"/>
              <a:gd name="connsiteY6947" fmla="*/ 3367469 h 6857979"/>
              <a:gd name="connsiteX6948" fmla="*/ 6475551 w 7283450"/>
              <a:gd name="connsiteY6948" fmla="*/ 3368660 h 6857979"/>
              <a:gd name="connsiteX6949" fmla="*/ 6474365 w 7283450"/>
              <a:gd name="connsiteY6949" fmla="*/ 3370246 h 6857979"/>
              <a:gd name="connsiteX6950" fmla="*/ 6470018 w 7283450"/>
              <a:gd name="connsiteY6950" fmla="*/ 3371833 h 6857979"/>
              <a:gd name="connsiteX6951" fmla="*/ 6466065 w 7283450"/>
              <a:gd name="connsiteY6951" fmla="*/ 3373024 h 6857979"/>
              <a:gd name="connsiteX6952" fmla="*/ 6462508 w 7283450"/>
              <a:gd name="connsiteY6952" fmla="*/ 3373421 h 6857979"/>
              <a:gd name="connsiteX6953" fmla="*/ 6458556 w 7283450"/>
              <a:gd name="connsiteY6953" fmla="*/ 3372628 h 6857979"/>
              <a:gd name="connsiteX6954" fmla="*/ 6455394 w 7283450"/>
              <a:gd name="connsiteY6954" fmla="*/ 3371833 h 6857979"/>
              <a:gd name="connsiteX6955" fmla="*/ 6452232 w 7283450"/>
              <a:gd name="connsiteY6955" fmla="*/ 3370246 h 6857979"/>
              <a:gd name="connsiteX6956" fmla="*/ 6448675 w 7283450"/>
              <a:gd name="connsiteY6956" fmla="*/ 3367867 h 6857979"/>
              <a:gd name="connsiteX6957" fmla="*/ 6445513 w 7283450"/>
              <a:gd name="connsiteY6957" fmla="*/ 3365485 h 6857979"/>
              <a:gd name="connsiteX6958" fmla="*/ 6439190 w 7283450"/>
              <a:gd name="connsiteY6958" fmla="*/ 3359532 h 6857979"/>
              <a:gd name="connsiteX6959" fmla="*/ 6432471 w 7283450"/>
              <a:gd name="connsiteY6959" fmla="*/ 3353974 h 6857979"/>
              <a:gd name="connsiteX6960" fmla="*/ 6429309 w 7283450"/>
              <a:gd name="connsiteY6960" fmla="*/ 3350801 h 6857979"/>
              <a:gd name="connsiteX6961" fmla="*/ 6425752 w 7283450"/>
              <a:gd name="connsiteY6961" fmla="*/ 3348023 h 6857979"/>
              <a:gd name="connsiteX6962" fmla="*/ 6421800 w 7283450"/>
              <a:gd name="connsiteY6962" fmla="*/ 3345640 h 6857979"/>
              <a:gd name="connsiteX6963" fmla="*/ 6418243 w 7283450"/>
              <a:gd name="connsiteY6963" fmla="*/ 3343657 h 6857979"/>
              <a:gd name="connsiteX6964" fmla="*/ 6419824 w 7283450"/>
              <a:gd name="connsiteY6964" fmla="*/ 3338894 h 6857979"/>
              <a:gd name="connsiteX6965" fmla="*/ 6420614 w 7283450"/>
              <a:gd name="connsiteY6965" fmla="*/ 3335323 h 6857979"/>
              <a:gd name="connsiteX6966" fmla="*/ 6421009 w 7283450"/>
              <a:gd name="connsiteY6966" fmla="*/ 3331751 h 6857979"/>
              <a:gd name="connsiteX6967" fmla="*/ 6421009 w 7283450"/>
              <a:gd name="connsiteY6967" fmla="*/ 3328576 h 6857979"/>
              <a:gd name="connsiteX6968" fmla="*/ 6420614 w 7283450"/>
              <a:gd name="connsiteY6968" fmla="*/ 3325401 h 6857979"/>
              <a:gd name="connsiteX6969" fmla="*/ 6419824 w 7283450"/>
              <a:gd name="connsiteY6969" fmla="*/ 3322622 h 6857979"/>
              <a:gd name="connsiteX6970" fmla="*/ 6417848 w 7283450"/>
              <a:gd name="connsiteY6970" fmla="*/ 3317464 h 6857979"/>
              <a:gd name="connsiteX6971" fmla="*/ 6415476 w 7283450"/>
              <a:gd name="connsiteY6971" fmla="*/ 3312701 h 6857979"/>
              <a:gd name="connsiteX6972" fmla="*/ 6414290 w 7283450"/>
              <a:gd name="connsiteY6972" fmla="*/ 3307542 h 6857979"/>
              <a:gd name="connsiteX6973" fmla="*/ 6413895 w 7283450"/>
              <a:gd name="connsiteY6973" fmla="*/ 3305161 h 6857979"/>
              <a:gd name="connsiteX6974" fmla="*/ 6413500 w 7283450"/>
              <a:gd name="connsiteY6974" fmla="*/ 3302780 h 6857979"/>
              <a:gd name="connsiteX6975" fmla="*/ 6413895 w 7283450"/>
              <a:gd name="connsiteY6975" fmla="*/ 3299605 h 6857979"/>
              <a:gd name="connsiteX6976" fmla="*/ 6414686 w 7283450"/>
              <a:gd name="connsiteY6976" fmla="*/ 3296430 h 6857979"/>
              <a:gd name="connsiteX6977" fmla="*/ 6421405 w 7283450"/>
              <a:gd name="connsiteY6977" fmla="*/ 3296826 h 6857979"/>
              <a:gd name="connsiteX6978" fmla="*/ 6427333 w 7283450"/>
              <a:gd name="connsiteY6978" fmla="*/ 3296826 h 6857979"/>
              <a:gd name="connsiteX6979" fmla="*/ 6432076 w 7283450"/>
              <a:gd name="connsiteY6979" fmla="*/ 3295637 h 6857979"/>
              <a:gd name="connsiteX6980" fmla="*/ 6436423 w 7283450"/>
              <a:gd name="connsiteY6980" fmla="*/ 3293651 h 6857979"/>
              <a:gd name="connsiteX6981" fmla="*/ 6439585 w 7283450"/>
              <a:gd name="connsiteY6981" fmla="*/ 3290476 h 6857979"/>
              <a:gd name="connsiteX6982" fmla="*/ 6443142 w 7283450"/>
              <a:gd name="connsiteY6982" fmla="*/ 3287699 h 6857979"/>
              <a:gd name="connsiteX6983" fmla="*/ 6445513 w 7283450"/>
              <a:gd name="connsiteY6983" fmla="*/ 3284127 h 6857979"/>
              <a:gd name="connsiteX6984" fmla="*/ 6447490 w 7283450"/>
              <a:gd name="connsiteY6984" fmla="*/ 3279762 h 6857979"/>
              <a:gd name="connsiteX6985" fmla="*/ 6451837 w 7283450"/>
              <a:gd name="connsiteY6985" fmla="*/ 3271031 h 6857979"/>
              <a:gd name="connsiteX6986" fmla="*/ 6455394 w 7283450"/>
              <a:gd name="connsiteY6986" fmla="*/ 3261901 h 6857979"/>
              <a:gd name="connsiteX6987" fmla="*/ 6456975 w 7283450"/>
              <a:gd name="connsiteY6987" fmla="*/ 3257538 h 6857979"/>
              <a:gd name="connsiteX6988" fmla="*/ 6459742 w 7283450"/>
              <a:gd name="connsiteY6988" fmla="*/ 3253569 h 6857979"/>
              <a:gd name="connsiteX6989" fmla="*/ 6462113 w 7283450"/>
              <a:gd name="connsiteY6989" fmla="*/ 3249998 h 6857979"/>
              <a:gd name="connsiteX6990" fmla="*/ 895880 w 7283450"/>
              <a:gd name="connsiteY6990" fmla="*/ 3232136 h 6857979"/>
              <a:gd name="connsiteX6991" fmla="*/ 897089 w 7283450"/>
              <a:gd name="connsiteY6991" fmla="*/ 3232136 h 6857979"/>
              <a:gd name="connsiteX6992" fmla="*/ 898299 w 7283450"/>
              <a:gd name="connsiteY6992" fmla="*/ 3232533 h 6857979"/>
              <a:gd name="connsiteX6993" fmla="*/ 900315 w 7283450"/>
              <a:gd name="connsiteY6993" fmla="*/ 3234120 h 6857979"/>
              <a:gd name="connsiteX6994" fmla="*/ 902734 w 7283450"/>
              <a:gd name="connsiteY6994" fmla="*/ 3236105 h 6857979"/>
              <a:gd name="connsiteX6995" fmla="*/ 904750 w 7283450"/>
              <a:gd name="connsiteY6995" fmla="*/ 3238088 h 6857979"/>
              <a:gd name="connsiteX6996" fmla="*/ 906362 w 7283450"/>
              <a:gd name="connsiteY6996" fmla="*/ 3240074 h 6857979"/>
              <a:gd name="connsiteX6997" fmla="*/ 907169 w 7283450"/>
              <a:gd name="connsiteY6997" fmla="*/ 3240074 h 6857979"/>
              <a:gd name="connsiteX6998" fmla="*/ 907975 w 7283450"/>
              <a:gd name="connsiteY6998" fmla="*/ 3239676 h 6857979"/>
              <a:gd name="connsiteX6999" fmla="*/ 908782 w 7283450"/>
              <a:gd name="connsiteY6999" fmla="*/ 3237692 h 6857979"/>
              <a:gd name="connsiteX7000" fmla="*/ 909587 w 7283450"/>
              <a:gd name="connsiteY7000" fmla="*/ 3235311 h 6857979"/>
              <a:gd name="connsiteX7001" fmla="*/ 909587 w 7283450"/>
              <a:gd name="connsiteY7001" fmla="*/ 3234120 h 6857979"/>
              <a:gd name="connsiteX7002" fmla="*/ 909587 w 7283450"/>
              <a:gd name="connsiteY7002" fmla="*/ 3233328 h 6857979"/>
              <a:gd name="connsiteX7003" fmla="*/ 911604 w 7283450"/>
              <a:gd name="connsiteY7003" fmla="*/ 3236105 h 6857979"/>
              <a:gd name="connsiteX7004" fmla="*/ 912410 w 7283450"/>
              <a:gd name="connsiteY7004" fmla="*/ 3238883 h 6857979"/>
              <a:gd name="connsiteX7005" fmla="*/ 912813 w 7283450"/>
              <a:gd name="connsiteY7005" fmla="*/ 3241265 h 6857979"/>
              <a:gd name="connsiteX7006" fmla="*/ 912813 w 7283450"/>
              <a:gd name="connsiteY7006" fmla="*/ 3243647 h 6857979"/>
              <a:gd name="connsiteX7007" fmla="*/ 912410 w 7283450"/>
              <a:gd name="connsiteY7007" fmla="*/ 3245631 h 6857979"/>
              <a:gd name="connsiteX7008" fmla="*/ 911200 w 7283450"/>
              <a:gd name="connsiteY7008" fmla="*/ 3247219 h 6857979"/>
              <a:gd name="connsiteX7009" fmla="*/ 909587 w 7283450"/>
              <a:gd name="connsiteY7009" fmla="*/ 3248807 h 6857979"/>
              <a:gd name="connsiteX7010" fmla="*/ 907975 w 7283450"/>
              <a:gd name="connsiteY7010" fmla="*/ 3249599 h 6857979"/>
              <a:gd name="connsiteX7011" fmla="*/ 905959 w 7283450"/>
              <a:gd name="connsiteY7011" fmla="*/ 3250790 h 6857979"/>
              <a:gd name="connsiteX7012" fmla="*/ 903943 w 7283450"/>
              <a:gd name="connsiteY7012" fmla="*/ 3251187 h 6857979"/>
              <a:gd name="connsiteX7013" fmla="*/ 901525 w 7283450"/>
              <a:gd name="connsiteY7013" fmla="*/ 3251187 h 6857979"/>
              <a:gd name="connsiteX7014" fmla="*/ 898702 w 7283450"/>
              <a:gd name="connsiteY7014" fmla="*/ 3250790 h 6857979"/>
              <a:gd name="connsiteX7015" fmla="*/ 895880 w 7283450"/>
              <a:gd name="connsiteY7015" fmla="*/ 3249203 h 6857979"/>
              <a:gd name="connsiteX7016" fmla="*/ 893058 w 7283450"/>
              <a:gd name="connsiteY7016" fmla="*/ 3248012 h 6857979"/>
              <a:gd name="connsiteX7017" fmla="*/ 890235 w 7283450"/>
              <a:gd name="connsiteY7017" fmla="*/ 3246028 h 6857979"/>
              <a:gd name="connsiteX7018" fmla="*/ 887413 w 7283450"/>
              <a:gd name="connsiteY7018" fmla="*/ 3243647 h 6857979"/>
              <a:gd name="connsiteX7019" fmla="*/ 889026 w 7283450"/>
              <a:gd name="connsiteY7019" fmla="*/ 3239676 h 6857979"/>
              <a:gd name="connsiteX7020" fmla="*/ 890639 w 7283450"/>
              <a:gd name="connsiteY7020" fmla="*/ 3237295 h 6857979"/>
              <a:gd name="connsiteX7021" fmla="*/ 891848 w 7283450"/>
              <a:gd name="connsiteY7021" fmla="*/ 3235311 h 6857979"/>
              <a:gd name="connsiteX7022" fmla="*/ 893461 w 7283450"/>
              <a:gd name="connsiteY7022" fmla="*/ 3234120 h 6857979"/>
              <a:gd name="connsiteX7023" fmla="*/ 894671 w 7283450"/>
              <a:gd name="connsiteY7023" fmla="*/ 3233328 h 6857979"/>
              <a:gd name="connsiteX7024" fmla="*/ 5921772 w 7283450"/>
              <a:gd name="connsiteY7024" fmla="*/ 3225783 h 6857979"/>
              <a:gd name="connsiteX7025" fmla="*/ 5922565 w 7283450"/>
              <a:gd name="connsiteY7025" fmla="*/ 3226180 h 6857979"/>
              <a:gd name="connsiteX7026" fmla="*/ 5923359 w 7283450"/>
              <a:gd name="connsiteY7026" fmla="*/ 3226577 h 6857979"/>
              <a:gd name="connsiteX7027" fmla="*/ 5923359 w 7283450"/>
              <a:gd name="connsiteY7027" fmla="*/ 3227370 h 6857979"/>
              <a:gd name="connsiteX7028" fmla="*/ 5923359 w 7283450"/>
              <a:gd name="connsiteY7028" fmla="*/ 3227768 h 6857979"/>
              <a:gd name="connsiteX7029" fmla="*/ 5922962 w 7283450"/>
              <a:gd name="connsiteY7029" fmla="*/ 3228561 h 6857979"/>
              <a:gd name="connsiteX7030" fmla="*/ 5921772 w 7283450"/>
              <a:gd name="connsiteY7030" fmla="*/ 3228957 h 6857979"/>
              <a:gd name="connsiteX7031" fmla="*/ 5924947 w 7283450"/>
              <a:gd name="connsiteY7031" fmla="*/ 3229355 h 6857979"/>
              <a:gd name="connsiteX7032" fmla="*/ 5927328 w 7283450"/>
              <a:gd name="connsiteY7032" fmla="*/ 3230148 h 6857979"/>
              <a:gd name="connsiteX7033" fmla="*/ 5929709 w 7283450"/>
              <a:gd name="connsiteY7033" fmla="*/ 3231735 h 6857979"/>
              <a:gd name="connsiteX7034" fmla="*/ 5930900 w 7283450"/>
              <a:gd name="connsiteY7034" fmla="*/ 3233720 h 6857979"/>
              <a:gd name="connsiteX7035" fmla="*/ 5931297 w 7283450"/>
              <a:gd name="connsiteY7035" fmla="*/ 3236102 h 6857979"/>
              <a:gd name="connsiteX7036" fmla="*/ 5931694 w 7283450"/>
              <a:gd name="connsiteY7036" fmla="*/ 3238880 h 6857979"/>
              <a:gd name="connsiteX7037" fmla="*/ 5931694 w 7283450"/>
              <a:gd name="connsiteY7037" fmla="*/ 3244833 h 6857979"/>
              <a:gd name="connsiteX7038" fmla="*/ 5931694 w 7283450"/>
              <a:gd name="connsiteY7038" fmla="*/ 3251580 h 6857979"/>
              <a:gd name="connsiteX7039" fmla="*/ 5932090 w 7283450"/>
              <a:gd name="connsiteY7039" fmla="*/ 3254755 h 6857979"/>
              <a:gd name="connsiteX7040" fmla="*/ 5932487 w 7283450"/>
              <a:gd name="connsiteY7040" fmla="*/ 3257533 h 6857979"/>
              <a:gd name="connsiteX7041" fmla="*/ 5933281 w 7283450"/>
              <a:gd name="connsiteY7041" fmla="*/ 3260311 h 6857979"/>
              <a:gd name="connsiteX7042" fmla="*/ 5934869 w 7283450"/>
              <a:gd name="connsiteY7042" fmla="*/ 3262691 h 6857979"/>
              <a:gd name="connsiteX7043" fmla="*/ 5937647 w 7283450"/>
              <a:gd name="connsiteY7043" fmla="*/ 3264279 h 6857979"/>
              <a:gd name="connsiteX7044" fmla="*/ 5940425 w 7283450"/>
              <a:gd name="connsiteY7044" fmla="*/ 3265868 h 6857979"/>
              <a:gd name="connsiteX7045" fmla="*/ 5939234 w 7283450"/>
              <a:gd name="connsiteY7045" fmla="*/ 3268249 h 6857979"/>
              <a:gd name="connsiteX7046" fmla="*/ 5938441 w 7283450"/>
              <a:gd name="connsiteY7046" fmla="*/ 3271027 h 6857979"/>
              <a:gd name="connsiteX7047" fmla="*/ 5936456 w 7283450"/>
              <a:gd name="connsiteY7047" fmla="*/ 3277377 h 6857979"/>
              <a:gd name="connsiteX7048" fmla="*/ 5935663 w 7283450"/>
              <a:gd name="connsiteY7048" fmla="*/ 3284520 h 6857979"/>
              <a:gd name="connsiteX7049" fmla="*/ 5935663 w 7283450"/>
              <a:gd name="connsiteY7049" fmla="*/ 3291267 h 6857979"/>
              <a:gd name="connsiteX7050" fmla="*/ 5936059 w 7283450"/>
              <a:gd name="connsiteY7050" fmla="*/ 3294839 h 6857979"/>
              <a:gd name="connsiteX7051" fmla="*/ 5937250 w 7283450"/>
              <a:gd name="connsiteY7051" fmla="*/ 3297617 h 6857979"/>
              <a:gd name="connsiteX7052" fmla="*/ 5938044 w 7283450"/>
              <a:gd name="connsiteY7052" fmla="*/ 3299602 h 6857979"/>
              <a:gd name="connsiteX7053" fmla="*/ 5938837 w 7283450"/>
              <a:gd name="connsiteY7053" fmla="*/ 3301982 h 6857979"/>
              <a:gd name="connsiteX7054" fmla="*/ 5940425 w 7283450"/>
              <a:gd name="connsiteY7054" fmla="*/ 3303173 h 6857979"/>
              <a:gd name="connsiteX7055" fmla="*/ 5942013 w 7283450"/>
              <a:gd name="connsiteY7055" fmla="*/ 3303967 h 6857979"/>
              <a:gd name="connsiteX7056" fmla="*/ 5943997 w 7283450"/>
              <a:gd name="connsiteY7056" fmla="*/ 3303967 h 6857979"/>
              <a:gd name="connsiteX7057" fmla="*/ 5946775 w 7283450"/>
              <a:gd name="connsiteY7057" fmla="*/ 3302777 h 6857979"/>
              <a:gd name="connsiteX7058" fmla="*/ 5943600 w 7283450"/>
              <a:gd name="connsiteY7058" fmla="*/ 3307540 h 6857979"/>
              <a:gd name="connsiteX7059" fmla="*/ 5940028 w 7283450"/>
              <a:gd name="connsiteY7059" fmla="*/ 3312302 h 6857979"/>
              <a:gd name="connsiteX7060" fmla="*/ 5935663 w 7283450"/>
              <a:gd name="connsiteY7060" fmla="*/ 3315873 h 6857979"/>
              <a:gd name="connsiteX7061" fmla="*/ 5930900 w 7283450"/>
              <a:gd name="connsiteY7061" fmla="*/ 3319445 h 6857979"/>
              <a:gd name="connsiteX7062" fmla="*/ 5932884 w 7283450"/>
              <a:gd name="connsiteY7062" fmla="*/ 3316667 h 6857979"/>
              <a:gd name="connsiteX7063" fmla="*/ 5934075 w 7283450"/>
              <a:gd name="connsiteY7063" fmla="*/ 3314286 h 6857979"/>
              <a:gd name="connsiteX7064" fmla="*/ 5934075 w 7283450"/>
              <a:gd name="connsiteY7064" fmla="*/ 3311904 h 6857979"/>
              <a:gd name="connsiteX7065" fmla="*/ 5934075 w 7283450"/>
              <a:gd name="connsiteY7065" fmla="*/ 3309920 h 6857979"/>
              <a:gd name="connsiteX7066" fmla="*/ 5933281 w 7283450"/>
              <a:gd name="connsiteY7066" fmla="*/ 3307540 h 6857979"/>
              <a:gd name="connsiteX7067" fmla="*/ 5932090 w 7283450"/>
              <a:gd name="connsiteY7067" fmla="*/ 3305952 h 6857979"/>
              <a:gd name="connsiteX7068" fmla="*/ 5929709 w 7283450"/>
              <a:gd name="connsiteY7068" fmla="*/ 3303173 h 6857979"/>
              <a:gd name="connsiteX7069" fmla="*/ 5927328 w 7283450"/>
              <a:gd name="connsiteY7069" fmla="*/ 3301190 h 6857979"/>
              <a:gd name="connsiteX7070" fmla="*/ 5926931 w 7283450"/>
              <a:gd name="connsiteY7070" fmla="*/ 3300792 h 6857979"/>
              <a:gd name="connsiteX7071" fmla="*/ 5927328 w 7283450"/>
              <a:gd name="connsiteY7071" fmla="*/ 3299602 h 6857979"/>
              <a:gd name="connsiteX7072" fmla="*/ 5928122 w 7283450"/>
              <a:gd name="connsiteY7072" fmla="*/ 3299204 h 6857979"/>
              <a:gd name="connsiteX7073" fmla="*/ 5930106 w 7283450"/>
              <a:gd name="connsiteY7073" fmla="*/ 3299204 h 6857979"/>
              <a:gd name="connsiteX7074" fmla="*/ 5937250 w 7283450"/>
              <a:gd name="connsiteY7074" fmla="*/ 3299204 h 6857979"/>
              <a:gd name="connsiteX7075" fmla="*/ 5936059 w 7283450"/>
              <a:gd name="connsiteY7075" fmla="*/ 3296427 h 6857979"/>
              <a:gd name="connsiteX7076" fmla="*/ 5934869 w 7283450"/>
              <a:gd name="connsiteY7076" fmla="*/ 3294839 h 6857979"/>
              <a:gd name="connsiteX7077" fmla="*/ 5934075 w 7283450"/>
              <a:gd name="connsiteY7077" fmla="*/ 3294045 h 6857979"/>
              <a:gd name="connsiteX7078" fmla="*/ 5932884 w 7283450"/>
              <a:gd name="connsiteY7078" fmla="*/ 3294045 h 6857979"/>
              <a:gd name="connsiteX7079" fmla="*/ 5929709 w 7283450"/>
              <a:gd name="connsiteY7079" fmla="*/ 3295236 h 6857979"/>
              <a:gd name="connsiteX7080" fmla="*/ 5927328 w 7283450"/>
              <a:gd name="connsiteY7080" fmla="*/ 3295633 h 6857979"/>
              <a:gd name="connsiteX7081" fmla="*/ 5924550 w 7283450"/>
              <a:gd name="connsiteY7081" fmla="*/ 3296029 h 6857979"/>
              <a:gd name="connsiteX7082" fmla="*/ 5924550 w 7283450"/>
              <a:gd name="connsiteY7082" fmla="*/ 3294442 h 6857979"/>
              <a:gd name="connsiteX7083" fmla="*/ 5924550 w 7283450"/>
              <a:gd name="connsiteY7083" fmla="*/ 3292854 h 6857979"/>
              <a:gd name="connsiteX7084" fmla="*/ 5924947 w 7283450"/>
              <a:gd name="connsiteY7084" fmla="*/ 3291267 h 6857979"/>
              <a:gd name="connsiteX7085" fmla="*/ 5925740 w 7283450"/>
              <a:gd name="connsiteY7085" fmla="*/ 3290474 h 6857979"/>
              <a:gd name="connsiteX7086" fmla="*/ 5926931 w 7283450"/>
              <a:gd name="connsiteY7086" fmla="*/ 3290077 h 6857979"/>
              <a:gd name="connsiteX7087" fmla="*/ 5928122 w 7283450"/>
              <a:gd name="connsiteY7087" fmla="*/ 3289679 h 6857979"/>
              <a:gd name="connsiteX7088" fmla="*/ 5930900 w 7283450"/>
              <a:gd name="connsiteY7088" fmla="*/ 3289283 h 6857979"/>
              <a:gd name="connsiteX7089" fmla="*/ 5926534 w 7283450"/>
              <a:gd name="connsiteY7089" fmla="*/ 3285711 h 6857979"/>
              <a:gd name="connsiteX7090" fmla="*/ 5924550 w 7283450"/>
              <a:gd name="connsiteY7090" fmla="*/ 3283727 h 6857979"/>
              <a:gd name="connsiteX7091" fmla="*/ 5922565 w 7283450"/>
              <a:gd name="connsiteY7091" fmla="*/ 3281345 h 6857979"/>
              <a:gd name="connsiteX7092" fmla="*/ 5920978 w 7283450"/>
              <a:gd name="connsiteY7092" fmla="*/ 3279361 h 6857979"/>
              <a:gd name="connsiteX7093" fmla="*/ 5919390 w 7283450"/>
              <a:gd name="connsiteY7093" fmla="*/ 3276583 h 6857979"/>
              <a:gd name="connsiteX7094" fmla="*/ 5918597 w 7283450"/>
              <a:gd name="connsiteY7094" fmla="*/ 3273011 h 6857979"/>
              <a:gd name="connsiteX7095" fmla="*/ 5918200 w 7283450"/>
              <a:gd name="connsiteY7095" fmla="*/ 3269439 h 6857979"/>
              <a:gd name="connsiteX7096" fmla="*/ 5920581 w 7283450"/>
              <a:gd name="connsiteY7096" fmla="*/ 3271424 h 6857979"/>
              <a:gd name="connsiteX7097" fmla="*/ 5922169 w 7283450"/>
              <a:gd name="connsiteY7097" fmla="*/ 3272614 h 6857979"/>
              <a:gd name="connsiteX7098" fmla="*/ 5924153 w 7283450"/>
              <a:gd name="connsiteY7098" fmla="*/ 3273408 h 6857979"/>
              <a:gd name="connsiteX7099" fmla="*/ 5925740 w 7283450"/>
              <a:gd name="connsiteY7099" fmla="*/ 3273805 h 6857979"/>
              <a:gd name="connsiteX7100" fmla="*/ 5928122 w 7283450"/>
              <a:gd name="connsiteY7100" fmla="*/ 3274202 h 6857979"/>
              <a:gd name="connsiteX7101" fmla="*/ 5930106 w 7283450"/>
              <a:gd name="connsiteY7101" fmla="*/ 3274599 h 6857979"/>
              <a:gd name="connsiteX7102" fmla="*/ 5930900 w 7283450"/>
              <a:gd name="connsiteY7102" fmla="*/ 3276186 h 6857979"/>
              <a:gd name="connsiteX7103" fmla="*/ 5932090 w 7283450"/>
              <a:gd name="connsiteY7103" fmla="*/ 3275789 h 6857979"/>
              <a:gd name="connsiteX7104" fmla="*/ 5932884 w 7283450"/>
              <a:gd name="connsiteY7104" fmla="*/ 3274599 h 6857979"/>
              <a:gd name="connsiteX7105" fmla="*/ 5933678 w 7283450"/>
              <a:gd name="connsiteY7105" fmla="*/ 3272217 h 6857979"/>
              <a:gd name="connsiteX7106" fmla="*/ 5934075 w 7283450"/>
              <a:gd name="connsiteY7106" fmla="*/ 3271027 h 6857979"/>
              <a:gd name="connsiteX7107" fmla="*/ 5934869 w 7283450"/>
              <a:gd name="connsiteY7107" fmla="*/ 3270233 h 6857979"/>
              <a:gd name="connsiteX7108" fmla="*/ 5935663 w 7283450"/>
              <a:gd name="connsiteY7108" fmla="*/ 3269439 h 6857979"/>
              <a:gd name="connsiteX7109" fmla="*/ 5937250 w 7283450"/>
              <a:gd name="connsiteY7109" fmla="*/ 3269439 h 6857979"/>
              <a:gd name="connsiteX7110" fmla="*/ 5936059 w 7283450"/>
              <a:gd name="connsiteY7110" fmla="*/ 3267852 h 6857979"/>
              <a:gd name="connsiteX7111" fmla="*/ 5934869 w 7283450"/>
              <a:gd name="connsiteY7111" fmla="*/ 3267058 h 6857979"/>
              <a:gd name="connsiteX7112" fmla="*/ 5933678 w 7283450"/>
              <a:gd name="connsiteY7112" fmla="*/ 3266661 h 6857979"/>
              <a:gd name="connsiteX7113" fmla="*/ 5932487 w 7283450"/>
              <a:gd name="connsiteY7113" fmla="*/ 3265868 h 6857979"/>
              <a:gd name="connsiteX7114" fmla="*/ 5930106 w 7283450"/>
              <a:gd name="connsiteY7114" fmla="*/ 3266661 h 6857979"/>
              <a:gd name="connsiteX7115" fmla="*/ 5926931 w 7283450"/>
              <a:gd name="connsiteY7115" fmla="*/ 3267454 h 6857979"/>
              <a:gd name="connsiteX7116" fmla="*/ 5924550 w 7283450"/>
              <a:gd name="connsiteY7116" fmla="*/ 3267852 h 6857979"/>
              <a:gd name="connsiteX7117" fmla="*/ 5923359 w 7283450"/>
              <a:gd name="connsiteY7117" fmla="*/ 3267852 h 6857979"/>
              <a:gd name="connsiteX7118" fmla="*/ 5922565 w 7283450"/>
              <a:gd name="connsiteY7118" fmla="*/ 3267058 h 6857979"/>
              <a:gd name="connsiteX7119" fmla="*/ 5922169 w 7283450"/>
              <a:gd name="connsiteY7119" fmla="*/ 3265868 h 6857979"/>
              <a:gd name="connsiteX7120" fmla="*/ 5921772 w 7283450"/>
              <a:gd name="connsiteY7120" fmla="*/ 3264279 h 6857979"/>
              <a:gd name="connsiteX7121" fmla="*/ 5921375 w 7283450"/>
              <a:gd name="connsiteY7121" fmla="*/ 3262296 h 6857979"/>
              <a:gd name="connsiteX7122" fmla="*/ 5921772 w 7283450"/>
              <a:gd name="connsiteY7122" fmla="*/ 3259518 h 6857979"/>
              <a:gd name="connsiteX7123" fmla="*/ 5923359 w 7283450"/>
              <a:gd name="connsiteY7123" fmla="*/ 3260708 h 6857979"/>
              <a:gd name="connsiteX7124" fmla="*/ 5925344 w 7283450"/>
              <a:gd name="connsiteY7124" fmla="*/ 3261502 h 6857979"/>
              <a:gd name="connsiteX7125" fmla="*/ 5927725 w 7283450"/>
              <a:gd name="connsiteY7125" fmla="*/ 3262296 h 6857979"/>
              <a:gd name="connsiteX7126" fmla="*/ 5930900 w 7283450"/>
              <a:gd name="connsiteY7126" fmla="*/ 3262691 h 6857979"/>
              <a:gd name="connsiteX7127" fmla="*/ 5930900 w 7283450"/>
              <a:gd name="connsiteY7127" fmla="*/ 3260311 h 6857979"/>
              <a:gd name="connsiteX7128" fmla="*/ 5930106 w 7283450"/>
              <a:gd name="connsiteY7128" fmla="*/ 3258724 h 6857979"/>
              <a:gd name="connsiteX7129" fmla="*/ 5929312 w 7283450"/>
              <a:gd name="connsiteY7129" fmla="*/ 3257136 h 6857979"/>
              <a:gd name="connsiteX7130" fmla="*/ 5928122 w 7283450"/>
              <a:gd name="connsiteY7130" fmla="*/ 3255946 h 6857979"/>
              <a:gd name="connsiteX7131" fmla="*/ 5926137 w 7283450"/>
              <a:gd name="connsiteY7131" fmla="*/ 3254755 h 6857979"/>
              <a:gd name="connsiteX7132" fmla="*/ 5924153 w 7283450"/>
              <a:gd name="connsiteY7132" fmla="*/ 3254358 h 6857979"/>
              <a:gd name="connsiteX7133" fmla="*/ 5922962 w 7283450"/>
              <a:gd name="connsiteY7133" fmla="*/ 3253961 h 6857979"/>
              <a:gd name="connsiteX7134" fmla="*/ 5922565 w 7283450"/>
              <a:gd name="connsiteY7134" fmla="*/ 3253564 h 6857979"/>
              <a:gd name="connsiteX7135" fmla="*/ 5922565 w 7283450"/>
              <a:gd name="connsiteY7135" fmla="*/ 3253168 h 6857979"/>
              <a:gd name="connsiteX7136" fmla="*/ 5924153 w 7283450"/>
              <a:gd name="connsiteY7136" fmla="*/ 3251977 h 6857979"/>
              <a:gd name="connsiteX7137" fmla="*/ 5927725 w 7283450"/>
              <a:gd name="connsiteY7137" fmla="*/ 3249596 h 6857979"/>
              <a:gd name="connsiteX7138" fmla="*/ 5927725 w 7283450"/>
              <a:gd name="connsiteY7138" fmla="*/ 3248008 h 6857979"/>
              <a:gd name="connsiteX7139" fmla="*/ 5927725 w 7283450"/>
              <a:gd name="connsiteY7139" fmla="*/ 3247214 h 6857979"/>
              <a:gd name="connsiteX7140" fmla="*/ 5926931 w 7283450"/>
              <a:gd name="connsiteY7140" fmla="*/ 3246818 h 6857979"/>
              <a:gd name="connsiteX7141" fmla="*/ 5926137 w 7283450"/>
              <a:gd name="connsiteY7141" fmla="*/ 3246023 h 6857979"/>
              <a:gd name="connsiteX7142" fmla="*/ 5924153 w 7283450"/>
              <a:gd name="connsiteY7142" fmla="*/ 3245627 h 6857979"/>
              <a:gd name="connsiteX7143" fmla="*/ 5921772 w 7283450"/>
              <a:gd name="connsiteY7143" fmla="*/ 3245230 h 6857979"/>
              <a:gd name="connsiteX7144" fmla="*/ 5918597 w 7283450"/>
              <a:gd name="connsiteY7144" fmla="*/ 3245627 h 6857979"/>
              <a:gd name="connsiteX7145" fmla="*/ 5916612 w 7283450"/>
              <a:gd name="connsiteY7145" fmla="*/ 3246023 h 6857979"/>
              <a:gd name="connsiteX7146" fmla="*/ 5915819 w 7283450"/>
              <a:gd name="connsiteY7146" fmla="*/ 3246818 h 6857979"/>
              <a:gd name="connsiteX7147" fmla="*/ 5915025 w 7283450"/>
              <a:gd name="connsiteY7147" fmla="*/ 3247214 h 6857979"/>
              <a:gd name="connsiteX7148" fmla="*/ 5915025 w 7283450"/>
              <a:gd name="connsiteY7148" fmla="*/ 3248008 h 6857979"/>
              <a:gd name="connsiteX7149" fmla="*/ 5915025 w 7283450"/>
              <a:gd name="connsiteY7149" fmla="*/ 3249596 h 6857979"/>
              <a:gd name="connsiteX7150" fmla="*/ 5913437 w 7283450"/>
              <a:gd name="connsiteY7150" fmla="*/ 3247611 h 6857979"/>
              <a:gd name="connsiteX7151" fmla="*/ 5912644 w 7283450"/>
              <a:gd name="connsiteY7151" fmla="*/ 3246023 h 6857979"/>
              <a:gd name="connsiteX7152" fmla="*/ 5911850 w 7283450"/>
              <a:gd name="connsiteY7152" fmla="*/ 3244436 h 6857979"/>
              <a:gd name="connsiteX7153" fmla="*/ 5911850 w 7283450"/>
              <a:gd name="connsiteY7153" fmla="*/ 3243245 h 6857979"/>
              <a:gd name="connsiteX7154" fmla="*/ 5911850 w 7283450"/>
              <a:gd name="connsiteY7154" fmla="*/ 3241658 h 6857979"/>
              <a:gd name="connsiteX7155" fmla="*/ 5912247 w 7283450"/>
              <a:gd name="connsiteY7155" fmla="*/ 3239673 h 6857979"/>
              <a:gd name="connsiteX7156" fmla="*/ 5913834 w 7283450"/>
              <a:gd name="connsiteY7156" fmla="*/ 3236498 h 6857979"/>
              <a:gd name="connsiteX7157" fmla="*/ 5915819 w 7283450"/>
              <a:gd name="connsiteY7157" fmla="*/ 3233720 h 6857979"/>
              <a:gd name="connsiteX7158" fmla="*/ 5917803 w 7283450"/>
              <a:gd name="connsiteY7158" fmla="*/ 3230545 h 6857979"/>
              <a:gd name="connsiteX7159" fmla="*/ 5920184 w 7283450"/>
              <a:gd name="connsiteY7159" fmla="*/ 3228164 h 6857979"/>
              <a:gd name="connsiteX7160" fmla="*/ 646723 w 7283450"/>
              <a:gd name="connsiteY7160" fmla="*/ 3200383 h 6857979"/>
              <a:gd name="connsiteX7161" fmla="*/ 647510 w 7283450"/>
              <a:gd name="connsiteY7161" fmla="*/ 3200780 h 6857979"/>
              <a:gd name="connsiteX7162" fmla="*/ 648297 w 7283450"/>
              <a:gd name="connsiteY7162" fmla="*/ 3201177 h 6857979"/>
              <a:gd name="connsiteX7163" fmla="*/ 648297 w 7283450"/>
              <a:gd name="connsiteY7163" fmla="*/ 3201574 h 6857979"/>
              <a:gd name="connsiteX7164" fmla="*/ 648297 w 7283450"/>
              <a:gd name="connsiteY7164" fmla="*/ 3202368 h 6857979"/>
              <a:gd name="connsiteX7165" fmla="*/ 647904 w 7283450"/>
              <a:gd name="connsiteY7165" fmla="*/ 3203161 h 6857979"/>
              <a:gd name="connsiteX7166" fmla="*/ 646723 w 7283450"/>
              <a:gd name="connsiteY7166" fmla="*/ 3203558 h 6857979"/>
              <a:gd name="connsiteX7167" fmla="*/ 650265 w 7283450"/>
              <a:gd name="connsiteY7167" fmla="*/ 3206337 h 6857979"/>
              <a:gd name="connsiteX7168" fmla="*/ 654593 w 7283450"/>
              <a:gd name="connsiteY7168" fmla="*/ 3209908 h 6857979"/>
              <a:gd name="connsiteX7169" fmla="*/ 657741 w 7283450"/>
              <a:gd name="connsiteY7169" fmla="*/ 3213084 h 6857979"/>
              <a:gd name="connsiteX7170" fmla="*/ 660889 w 7283450"/>
              <a:gd name="connsiteY7170" fmla="*/ 3217052 h 6857979"/>
              <a:gd name="connsiteX7171" fmla="*/ 666004 w 7283450"/>
              <a:gd name="connsiteY7171" fmla="*/ 3223402 h 6857979"/>
              <a:gd name="connsiteX7172" fmla="*/ 667971 w 7283450"/>
              <a:gd name="connsiteY7172" fmla="*/ 3226974 h 6857979"/>
              <a:gd name="connsiteX7173" fmla="*/ 669545 w 7283450"/>
              <a:gd name="connsiteY7173" fmla="*/ 3230546 h 6857979"/>
              <a:gd name="connsiteX7174" fmla="*/ 670332 w 7283450"/>
              <a:gd name="connsiteY7174" fmla="*/ 3232927 h 6857979"/>
              <a:gd name="connsiteX7175" fmla="*/ 671120 w 7283450"/>
              <a:gd name="connsiteY7175" fmla="*/ 3233721 h 6857979"/>
              <a:gd name="connsiteX7176" fmla="*/ 671513 w 7283450"/>
              <a:gd name="connsiteY7176" fmla="*/ 3233721 h 6857979"/>
              <a:gd name="connsiteX7177" fmla="*/ 670332 w 7283450"/>
              <a:gd name="connsiteY7177" fmla="*/ 3235308 h 6857979"/>
              <a:gd name="connsiteX7178" fmla="*/ 669545 w 7283450"/>
              <a:gd name="connsiteY7178" fmla="*/ 3236102 h 6857979"/>
              <a:gd name="connsiteX7179" fmla="*/ 668365 w 7283450"/>
              <a:gd name="connsiteY7179" fmla="*/ 3237293 h 6857979"/>
              <a:gd name="connsiteX7180" fmla="*/ 667185 w 7283450"/>
              <a:gd name="connsiteY7180" fmla="*/ 3238086 h 6857979"/>
              <a:gd name="connsiteX7181" fmla="*/ 664037 w 7283450"/>
              <a:gd name="connsiteY7181" fmla="*/ 3239277 h 6857979"/>
              <a:gd name="connsiteX7182" fmla="*/ 660102 w 7283450"/>
              <a:gd name="connsiteY7182" fmla="*/ 3240071 h 6857979"/>
              <a:gd name="connsiteX7183" fmla="*/ 655773 w 7283450"/>
              <a:gd name="connsiteY7183" fmla="*/ 3240071 h 6857979"/>
              <a:gd name="connsiteX7184" fmla="*/ 651052 w 7283450"/>
              <a:gd name="connsiteY7184" fmla="*/ 3239673 h 6857979"/>
              <a:gd name="connsiteX7185" fmla="*/ 646723 w 7283450"/>
              <a:gd name="connsiteY7185" fmla="*/ 3238880 h 6857979"/>
              <a:gd name="connsiteX7186" fmla="*/ 642002 w 7283450"/>
              <a:gd name="connsiteY7186" fmla="*/ 3237689 h 6857979"/>
              <a:gd name="connsiteX7187" fmla="*/ 638066 w 7283450"/>
              <a:gd name="connsiteY7187" fmla="*/ 3235705 h 6857979"/>
              <a:gd name="connsiteX7188" fmla="*/ 633738 w 7283450"/>
              <a:gd name="connsiteY7188" fmla="*/ 3233721 h 6857979"/>
              <a:gd name="connsiteX7189" fmla="*/ 630590 w 7283450"/>
              <a:gd name="connsiteY7189" fmla="*/ 3230546 h 6857979"/>
              <a:gd name="connsiteX7190" fmla="*/ 627836 w 7283450"/>
              <a:gd name="connsiteY7190" fmla="*/ 3227371 h 6857979"/>
              <a:gd name="connsiteX7191" fmla="*/ 626655 w 7283450"/>
              <a:gd name="connsiteY7191" fmla="*/ 3225783 h 6857979"/>
              <a:gd name="connsiteX7192" fmla="*/ 625868 w 7283450"/>
              <a:gd name="connsiteY7192" fmla="*/ 3223402 h 6857979"/>
              <a:gd name="connsiteX7193" fmla="*/ 625475 w 7283450"/>
              <a:gd name="connsiteY7193" fmla="*/ 3221418 h 6857979"/>
              <a:gd name="connsiteX7194" fmla="*/ 625475 w 7283450"/>
              <a:gd name="connsiteY7194" fmla="*/ 3219433 h 6857979"/>
              <a:gd name="connsiteX7195" fmla="*/ 625475 w 7283450"/>
              <a:gd name="connsiteY7195" fmla="*/ 3217449 h 6857979"/>
              <a:gd name="connsiteX7196" fmla="*/ 625868 w 7283450"/>
              <a:gd name="connsiteY7196" fmla="*/ 3215068 h 6857979"/>
              <a:gd name="connsiteX7197" fmla="*/ 626655 w 7283450"/>
              <a:gd name="connsiteY7197" fmla="*/ 3212686 h 6857979"/>
              <a:gd name="connsiteX7198" fmla="*/ 627443 w 7283450"/>
              <a:gd name="connsiteY7198" fmla="*/ 3210305 h 6857979"/>
              <a:gd name="connsiteX7199" fmla="*/ 628623 w 7283450"/>
              <a:gd name="connsiteY7199" fmla="*/ 3209908 h 6857979"/>
              <a:gd name="connsiteX7200" fmla="*/ 629410 w 7283450"/>
              <a:gd name="connsiteY7200" fmla="*/ 3209512 h 6857979"/>
              <a:gd name="connsiteX7201" fmla="*/ 631377 w 7283450"/>
              <a:gd name="connsiteY7201" fmla="*/ 3209115 h 6857979"/>
              <a:gd name="connsiteX7202" fmla="*/ 638066 w 7283450"/>
              <a:gd name="connsiteY7202" fmla="*/ 3209512 h 6857979"/>
              <a:gd name="connsiteX7203" fmla="*/ 640821 w 7283450"/>
              <a:gd name="connsiteY7203" fmla="*/ 3208718 h 6857979"/>
              <a:gd name="connsiteX7204" fmla="*/ 642395 w 7283450"/>
              <a:gd name="connsiteY7204" fmla="*/ 3208321 h 6857979"/>
              <a:gd name="connsiteX7205" fmla="*/ 643575 w 7283450"/>
              <a:gd name="connsiteY7205" fmla="*/ 3207130 h 6857979"/>
              <a:gd name="connsiteX7206" fmla="*/ 644363 w 7283450"/>
              <a:gd name="connsiteY7206" fmla="*/ 3205940 h 6857979"/>
              <a:gd name="connsiteX7207" fmla="*/ 645936 w 7283450"/>
              <a:gd name="connsiteY7207" fmla="*/ 3204749 h 6857979"/>
              <a:gd name="connsiteX7208" fmla="*/ 646330 w 7283450"/>
              <a:gd name="connsiteY7208" fmla="*/ 3202765 h 6857979"/>
              <a:gd name="connsiteX7209" fmla="*/ 6552043 w 7283450"/>
              <a:gd name="connsiteY7209" fmla="*/ 3194037 h 6857979"/>
              <a:gd name="connsiteX7210" fmla="*/ 6553498 w 7283450"/>
              <a:gd name="connsiteY7210" fmla="*/ 3194037 h 6857979"/>
              <a:gd name="connsiteX7211" fmla="*/ 6554589 w 7283450"/>
              <a:gd name="connsiteY7211" fmla="*/ 3194831 h 6857979"/>
              <a:gd name="connsiteX7212" fmla="*/ 6555681 w 7283450"/>
              <a:gd name="connsiteY7212" fmla="*/ 3195227 h 6857979"/>
              <a:gd name="connsiteX7213" fmla="*/ 6556408 w 7283450"/>
              <a:gd name="connsiteY7213" fmla="*/ 3196418 h 6857979"/>
              <a:gd name="connsiteX7214" fmla="*/ 6557500 w 7283450"/>
              <a:gd name="connsiteY7214" fmla="*/ 3198006 h 6857979"/>
              <a:gd name="connsiteX7215" fmla="*/ 6558591 w 7283450"/>
              <a:gd name="connsiteY7215" fmla="*/ 3200387 h 6857979"/>
              <a:gd name="connsiteX7216" fmla="*/ 6559319 w 7283450"/>
              <a:gd name="connsiteY7216" fmla="*/ 3203165 h 6857979"/>
              <a:gd name="connsiteX7217" fmla="*/ 6560047 w 7283450"/>
              <a:gd name="connsiteY7217" fmla="*/ 3205944 h 6857979"/>
              <a:gd name="connsiteX7218" fmla="*/ 6561138 w 7283450"/>
              <a:gd name="connsiteY7218" fmla="*/ 3209914 h 6857979"/>
              <a:gd name="connsiteX7219" fmla="*/ 6557864 w 7283450"/>
              <a:gd name="connsiteY7219" fmla="*/ 3211501 h 6857979"/>
              <a:gd name="connsiteX7220" fmla="*/ 6554953 w 7283450"/>
              <a:gd name="connsiteY7220" fmla="*/ 3212295 h 6857979"/>
              <a:gd name="connsiteX7221" fmla="*/ 6552770 w 7283450"/>
              <a:gd name="connsiteY7221" fmla="*/ 3212691 h 6857979"/>
              <a:gd name="connsiteX7222" fmla="*/ 6550587 w 7283450"/>
              <a:gd name="connsiteY7222" fmla="*/ 3213088 h 6857979"/>
              <a:gd name="connsiteX7223" fmla="*/ 6548768 w 7283450"/>
              <a:gd name="connsiteY7223" fmla="*/ 3212691 h 6857979"/>
              <a:gd name="connsiteX7224" fmla="*/ 6547313 w 7283450"/>
              <a:gd name="connsiteY7224" fmla="*/ 3212295 h 6857979"/>
              <a:gd name="connsiteX7225" fmla="*/ 6546222 w 7283450"/>
              <a:gd name="connsiteY7225" fmla="*/ 3211898 h 6857979"/>
              <a:gd name="connsiteX7226" fmla="*/ 6545494 w 7283450"/>
              <a:gd name="connsiteY7226" fmla="*/ 3211105 h 6857979"/>
              <a:gd name="connsiteX7227" fmla="*/ 6544403 w 7283450"/>
              <a:gd name="connsiteY7227" fmla="*/ 3209914 h 6857979"/>
              <a:gd name="connsiteX7228" fmla="*/ 6544039 w 7283450"/>
              <a:gd name="connsiteY7228" fmla="*/ 3208723 h 6857979"/>
              <a:gd name="connsiteX7229" fmla="*/ 6543675 w 7283450"/>
              <a:gd name="connsiteY7229" fmla="*/ 3205944 h 6857979"/>
              <a:gd name="connsiteX7230" fmla="*/ 6544039 w 7283450"/>
              <a:gd name="connsiteY7230" fmla="*/ 3203165 h 6857979"/>
              <a:gd name="connsiteX7231" fmla="*/ 6545494 w 7283450"/>
              <a:gd name="connsiteY7231" fmla="*/ 3200387 h 6857979"/>
              <a:gd name="connsiteX7232" fmla="*/ 6546949 w 7283450"/>
              <a:gd name="connsiteY7232" fmla="*/ 3197609 h 6857979"/>
              <a:gd name="connsiteX7233" fmla="*/ 6548768 w 7283450"/>
              <a:gd name="connsiteY7233" fmla="*/ 3195624 h 6857979"/>
              <a:gd name="connsiteX7234" fmla="*/ 6550951 w 7283450"/>
              <a:gd name="connsiteY7234" fmla="*/ 3194433 h 6857979"/>
              <a:gd name="connsiteX7235" fmla="*/ 276225 w 7283450"/>
              <a:gd name="connsiteY7235" fmla="*/ 3189275 h 6857979"/>
              <a:gd name="connsiteX7236" fmla="*/ 273412 w 7283450"/>
              <a:gd name="connsiteY7236" fmla="*/ 3194037 h 6857979"/>
              <a:gd name="connsiteX7237" fmla="*/ 270197 w 7283450"/>
              <a:gd name="connsiteY7237" fmla="*/ 3198006 h 6857979"/>
              <a:gd name="connsiteX7238" fmla="*/ 266178 w 7283450"/>
              <a:gd name="connsiteY7238" fmla="*/ 3201579 h 6857979"/>
              <a:gd name="connsiteX7239" fmla="*/ 262561 w 7283450"/>
              <a:gd name="connsiteY7239" fmla="*/ 3204754 h 6857979"/>
              <a:gd name="connsiteX7240" fmla="*/ 253719 w 7283450"/>
              <a:gd name="connsiteY7240" fmla="*/ 3210709 h 6857979"/>
              <a:gd name="connsiteX7241" fmla="*/ 244475 w 7283450"/>
              <a:gd name="connsiteY7241" fmla="*/ 3216263 h 6857979"/>
              <a:gd name="connsiteX7242" fmla="*/ 245279 w 7283450"/>
              <a:gd name="connsiteY7242" fmla="*/ 3213089 h 6857979"/>
              <a:gd name="connsiteX7243" fmla="*/ 246083 w 7283450"/>
              <a:gd name="connsiteY7243" fmla="*/ 3210312 h 6857979"/>
              <a:gd name="connsiteX7244" fmla="*/ 246887 w 7283450"/>
              <a:gd name="connsiteY7244" fmla="*/ 3207532 h 6857979"/>
              <a:gd name="connsiteX7245" fmla="*/ 248494 w 7283450"/>
              <a:gd name="connsiteY7245" fmla="*/ 3205151 h 6857979"/>
              <a:gd name="connsiteX7246" fmla="*/ 249700 w 7283450"/>
              <a:gd name="connsiteY7246" fmla="*/ 3203167 h 6857979"/>
              <a:gd name="connsiteX7247" fmla="*/ 251308 w 7283450"/>
              <a:gd name="connsiteY7247" fmla="*/ 3201182 h 6857979"/>
              <a:gd name="connsiteX7248" fmla="*/ 255728 w 7283450"/>
              <a:gd name="connsiteY7248" fmla="*/ 3197609 h 6857979"/>
              <a:gd name="connsiteX7249" fmla="*/ 260149 w 7283450"/>
              <a:gd name="connsiteY7249" fmla="*/ 3195228 h 6857979"/>
              <a:gd name="connsiteX7250" fmla="*/ 265374 w 7283450"/>
              <a:gd name="connsiteY7250" fmla="*/ 3193243 h 6857979"/>
              <a:gd name="connsiteX7251" fmla="*/ 6100763 w 7283450"/>
              <a:gd name="connsiteY7251" fmla="*/ 3125776 h 6857979"/>
              <a:gd name="connsiteX7252" fmla="*/ 6104804 w 7283450"/>
              <a:gd name="connsiteY7252" fmla="*/ 3126966 h 6857979"/>
              <a:gd name="connsiteX7253" fmla="*/ 6108845 w 7283450"/>
              <a:gd name="connsiteY7253" fmla="*/ 3128158 h 6857979"/>
              <a:gd name="connsiteX7254" fmla="*/ 6112482 w 7283450"/>
              <a:gd name="connsiteY7254" fmla="*/ 3130142 h 6857979"/>
              <a:gd name="connsiteX7255" fmla="*/ 6115310 w 7283450"/>
              <a:gd name="connsiteY7255" fmla="*/ 3132523 h 6857979"/>
              <a:gd name="connsiteX7256" fmla="*/ 6118139 w 7283450"/>
              <a:gd name="connsiteY7256" fmla="*/ 3134904 h 6857979"/>
              <a:gd name="connsiteX7257" fmla="*/ 6120563 w 7283450"/>
              <a:gd name="connsiteY7257" fmla="*/ 3137683 h 6857979"/>
              <a:gd name="connsiteX7258" fmla="*/ 6122180 w 7283450"/>
              <a:gd name="connsiteY7258" fmla="*/ 3141651 h 6857979"/>
              <a:gd name="connsiteX7259" fmla="*/ 6122988 w 7283450"/>
              <a:gd name="connsiteY7259" fmla="*/ 3146017 h 6857979"/>
              <a:gd name="connsiteX7260" fmla="*/ 6120159 w 7283450"/>
              <a:gd name="connsiteY7260" fmla="*/ 3146017 h 6857979"/>
              <a:gd name="connsiteX7261" fmla="*/ 6117735 w 7283450"/>
              <a:gd name="connsiteY7261" fmla="*/ 3146414 h 6857979"/>
              <a:gd name="connsiteX7262" fmla="*/ 6114906 w 7283450"/>
              <a:gd name="connsiteY7262" fmla="*/ 3146017 h 6857979"/>
              <a:gd name="connsiteX7263" fmla="*/ 6112886 w 7283450"/>
              <a:gd name="connsiteY7263" fmla="*/ 3145620 h 6857979"/>
              <a:gd name="connsiteX7264" fmla="*/ 6110865 w 7283450"/>
              <a:gd name="connsiteY7264" fmla="*/ 3144826 h 6857979"/>
              <a:gd name="connsiteX7265" fmla="*/ 6109249 w 7283450"/>
              <a:gd name="connsiteY7265" fmla="*/ 3144033 h 6857979"/>
              <a:gd name="connsiteX7266" fmla="*/ 6107633 w 7283450"/>
              <a:gd name="connsiteY7266" fmla="*/ 3143239 h 6857979"/>
              <a:gd name="connsiteX7267" fmla="*/ 6106420 w 7283450"/>
              <a:gd name="connsiteY7267" fmla="*/ 3142048 h 6857979"/>
              <a:gd name="connsiteX7268" fmla="*/ 6103996 w 7283450"/>
              <a:gd name="connsiteY7268" fmla="*/ 3138476 h 6857979"/>
              <a:gd name="connsiteX7269" fmla="*/ 6102783 w 7283450"/>
              <a:gd name="connsiteY7269" fmla="*/ 3134904 h 6857979"/>
              <a:gd name="connsiteX7270" fmla="*/ 6101571 w 7283450"/>
              <a:gd name="connsiteY7270" fmla="*/ 3130935 h 6857979"/>
              <a:gd name="connsiteX7271" fmla="*/ 650876 w 7283450"/>
              <a:gd name="connsiteY7271" fmla="*/ 3055922 h 6857979"/>
              <a:gd name="connsiteX7272" fmla="*/ 649817 w 7283450"/>
              <a:gd name="connsiteY7272" fmla="*/ 3059097 h 6857979"/>
              <a:gd name="connsiteX7273" fmla="*/ 649288 w 7283450"/>
              <a:gd name="connsiteY7273" fmla="*/ 3062273 h 6857979"/>
              <a:gd name="connsiteX7274" fmla="*/ 649288 w 7283450"/>
              <a:gd name="connsiteY7274" fmla="*/ 3056275 h 6857979"/>
              <a:gd name="connsiteX7275" fmla="*/ 422257 w 7283450"/>
              <a:gd name="connsiteY7275" fmla="*/ 3028531 h 6857979"/>
              <a:gd name="connsiteX7276" fmla="*/ 421053 w 7283450"/>
              <a:gd name="connsiteY7276" fmla="*/ 3030503 h 6857979"/>
              <a:gd name="connsiteX7277" fmla="*/ 419849 w 7283450"/>
              <a:gd name="connsiteY7277" fmla="*/ 3032476 h 6857979"/>
              <a:gd name="connsiteX7278" fmla="*/ 419046 w 7283450"/>
              <a:gd name="connsiteY7278" fmla="*/ 3035236 h 6857979"/>
              <a:gd name="connsiteX7279" fmla="*/ 418243 w 7283450"/>
              <a:gd name="connsiteY7279" fmla="*/ 3041547 h 6857979"/>
              <a:gd name="connsiteX7280" fmla="*/ 417841 w 7283450"/>
              <a:gd name="connsiteY7280" fmla="*/ 3044306 h 6857979"/>
              <a:gd name="connsiteX7281" fmla="*/ 417039 w 7283450"/>
              <a:gd name="connsiteY7281" fmla="*/ 3047855 h 6857979"/>
              <a:gd name="connsiteX7282" fmla="*/ 416236 w 7283450"/>
              <a:gd name="connsiteY7282" fmla="*/ 3050617 h 6857979"/>
              <a:gd name="connsiteX7283" fmla="*/ 414630 w 7283450"/>
              <a:gd name="connsiteY7283" fmla="*/ 3053378 h 6857979"/>
              <a:gd name="connsiteX7284" fmla="*/ 409813 w 7283450"/>
              <a:gd name="connsiteY7284" fmla="*/ 3060084 h 6857979"/>
              <a:gd name="connsiteX7285" fmla="*/ 403390 w 7283450"/>
              <a:gd name="connsiteY7285" fmla="*/ 3067183 h 6857979"/>
              <a:gd name="connsiteX7286" fmla="*/ 396565 w 7283450"/>
              <a:gd name="connsiteY7286" fmla="*/ 3074282 h 6857979"/>
              <a:gd name="connsiteX7287" fmla="*/ 392952 w 7283450"/>
              <a:gd name="connsiteY7287" fmla="*/ 3077043 h 6857979"/>
              <a:gd name="connsiteX7288" fmla="*/ 389339 w 7283450"/>
              <a:gd name="connsiteY7288" fmla="*/ 3080593 h 6857979"/>
              <a:gd name="connsiteX7289" fmla="*/ 384924 w 7283450"/>
              <a:gd name="connsiteY7289" fmla="*/ 3082959 h 6857979"/>
              <a:gd name="connsiteX7290" fmla="*/ 380909 w 7283450"/>
              <a:gd name="connsiteY7290" fmla="*/ 3085325 h 6857979"/>
              <a:gd name="connsiteX7291" fmla="*/ 376494 w 7283450"/>
              <a:gd name="connsiteY7291" fmla="*/ 3087298 h 6857979"/>
              <a:gd name="connsiteX7292" fmla="*/ 372479 w 7283450"/>
              <a:gd name="connsiteY7292" fmla="*/ 3088876 h 6857979"/>
              <a:gd name="connsiteX7293" fmla="*/ 367662 w 7283450"/>
              <a:gd name="connsiteY7293" fmla="*/ 3090058 h 6857979"/>
              <a:gd name="connsiteX7294" fmla="*/ 363647 w 7283450"/>
              <a:gd name="connsiteY7294" fmla="*/ 3090847 h 6857979"/>
              <a:gd name="connsiteX7295" fmla="*/ 358830 w 7283450"/>
              <a:gd name="connsiteY7295" fmla="*/ 3090847 h 6857979"/>
              <a:gd name="connsiteX7296" fmla="*/ 354013 w 7283450"/>
              <a:gd name="connsiteY7296" fmla="*/ 3090058 h 6857979"/>
              <a:gd name="connsiteX7297" fmla="*/ 370873 w 7283450"/>
              <a:gd name="connsiteY7297" fmla="*/ 3073887 h 6857979"/>
              <a:gd name="connsiteX7298" fmla="*/ 387734 w 7283450"/>
              <a:gd name="connsiteY7298" fmla="*/ 3057322 h 6857979"/>
              <a:gd name="connsiteX7299" fmla="*/ 396164 w 7283450"/>
              <a:gd name="connsiteY7299" fmla="*/ 3049435 h 6857979"/>
              <a:gd name="connsiteX7300" fmla="*/ 404995 w 7283450"/>
              <a:gd name="connsiteY7300" fmla="*/ 3041547 h 6857979"/>
              <a:gd name="connsiteX7301" fmla="*/ 414229 w 7283450"/>
              <a:gd name="connsiteY7301" fmla="*/ 3034447 h 6857979"/>
              <a:gd name="connsiteX7302" fmla="*/ 5917897 w 7283450"/>
              <a:gd name="connsiteY7302" fmla="*/ 2998772 h 6857979"/>
              <a:gd name="connsiteX7303" fmla="*/ 5919913 w 7283450"/>
              <a:gd name="connsiteY7303" fmla="*/ 2999969 h 6857979"/>
              <a:gd name="connsiteX7304" fmla="*/ 5921123 w 7283450"/>
              <a:gd name="connsiteY7304" fmla="*/ 3001167 h 6857979"/>
              <a:gd name="connsiteX7305" fmla="*/ 5922332 w 7283450"/>
              <a:gd name="connsiteY7305" fmla="*/ 3003163 h 6857979"/>
              <a:gd name="connsiteX7306" fmla="*/ 5923139 w 7283450"/>
              <a:gd name="connsiteY7306" fmla="*/ 3005159 h 6857979"/>
              <a:gd name="connsiteX7307" fmla="*/ 5924348 w 7283450"/>
              <a:gd name="connsiteY7307" fmla="*/ 3008752 h 6857979"/>
              <a:gd name="connsiteX7308" fmla="*/ 5924751 w 7283450"/>
              <a:gd name="connsiteY7308" fmla="*/ 3013143 h 6857979"/>
              <a:gd name="connsiteX7309" fmla="*/ 5925155 w 7283450"/>
              <a:gd name="connsiteY7309" fmla="*/ 3016736 h 6857979"/>
              <a:gd name="connsiteX7310" fmla="*/ 5924751 w 7283450"/>
              <a:gd name="connsiteY7310" fmla="*/ 3019530 h 6857979"/>
              <a:gd name="connsiteX7311" fmla="*/ 5924751 w 7283450"/>
              <a:gd name="connsiteY7311" fmla="*/ 3021925 h 6857979"/>
              <a:gd name="connsiteX7312" fmla="*/ 5924348 w 7283450"/>
              <a:gd name="connsiteY7312" fmla="*/ 3022324 h 6857979"/>
              <a:gd name="connsiteX7313" fmla="*/ 5926767 w 7283450"/>
              <a:gd name="connsiteY7313" fmla="*/ 3027513 h 6857979"/>
              <a:gd name="connsiteX7314" fmla="*/ 5928783 w 7283450"/>
              <a:gd name="connsiteY7314" fmla="*/ 3032305 h 6857979"/>
              <a:gd name="connsiteX7315" fmla="*/ 5929186 w 7283450"/>
              <a:gd name="connsiteY7315" fmla="*/ 3035498 h 6857979"/>
              <a:gd name="connsiteX7316" fmla="*/ 5929589 w 7283450"/>
              <a:gd name="connsiteY7316" fmla="*/ 3039090 h 6857979"/>
              <a:gd name="connsiteX7317" fmla="*/ 5929993 w 7283450"/>
              <a:gd name="connsiteY7317" fmla="*/ 3046275 h 6857979"/>
              <a:gd name="connsiteX7318" fmla="*/ 5929993 w 7283450"/>
              <a:gd name="connsiteY7318" fmla="*/ 3050668 h 6857979"/>
              <a:gd name="connsiteX7319" fmla="*/ 5930799 w 7283450"/>
              <a:gd name="connsiteY7319" fmla="*/ 3056256 h 6857979"/>
              <a:gd name="connsiteX7320" fmla="*/ 5932008 w 7283450"/>
              <a:gd name="connsiteY7320" fmla="*/ 3058651 h 6857979"/>
              <a:gd name="connsiteX7321" fmla="*/ 5934024 w 7283450"/>
              <a:gd name="connsiteY7321" fmla="*/ 3061445 h 6857979"/>
              <a:gd name="connsiteX7322" fmla="*/ 5936040 w 7283450"/>
              <a:gd name="connsiteY7322" fmla="*/ 3064639 h 6857979"/>
              <a:gd name="connsiteX7323" fmla="*/ 5937250 w 7283450"/>
              <a:gd name="connsiteY7323" fmla="*/ 3066236 h 6857979"/>
              <a:gd name="connsiteX7324" fmla="*/ 5937250 w 7283450"/>
              <a:gd name="connsiteY7324" fmla="*/ 3069030 h 6857979"/>
              <a:gd name="connsiteX7325" fmla="*/ 5937250 w 7283450"/>
              <a:gd name="connsiteY7325" fmla="*/ 3071824 h 6857979"/>
              <a:gd name="connsiteX7326" fmla="*/ 5935637 w 7283450"/>
              <a:gd name="connsiteY7326" fmla="*/ 3076216 h 6857979"/>
              <a:gd name="connsiteX7327" fmla="*/ 5934831 w 7283450"/>
              <a:gd name="connsiteY7327" fmla="*/ 3079010 h 6857979"/>
              <a:gd name="connsiteX7328" fmla="*/ 5934024 w 7283450"/>
              <a:gd name="connsiteY7328" fmla="*/ 3079409 h 6857979"/>
              <a:gd name="connsiteX7329" fmla="*/ 5935234 w 7283450"/>
              <a:gd name="connsiteY7329" fmla="*/ 3082603 h 6857979"/>
              <a:gd name="connsiteX7330" fmla="*/ 5936040 w 7283450"/>
              <a:gd name="connsiteY7330" fmla="*/ 3085397 h 6857979"/>
              <a:gd name="connsiteX7331" fmla="*/ 5937250 w 7283450"/>
              <a:gd name="connsiteY7331" fmla="*/ 3090587 h 6857979"/>
              <a:gd name="connsiteX7332" fmla="*/ 5937250 w 7283450"/>
              <a:gd name="connsiteY7332" fmla="*/ 3095776 h 6857979"/>
              <a:gd name="connsiteX7333" fmla="*/ 5936444 w 7283450"/>
              <a:gd name="connsiteY7333" fmla="*/ 3100567 h 6857979"/>
              <a:gd name="connsiteX7334" fmla="*/ 5936040 w 7283450"/>
              <a:gd name="connsiteY7334" fmla="*/ 3105756 h 6857979"/>
              <a:gd name="connsiteX7335" fmla="*/ 5935637 w 7283450"/>
              <a:gd name="connsiteY7335" fmla="*/ 3110148 h 6857979"/>
              <a:gd name="connsiteX7336" fmla="*/ 5936040 w 7283450"/>
              <a:gd name="connsiteY7336" fmla="*/ 3115337 h 6857979"/>
              <a:gd name="connsiteX7337" fmla="*/ 5936444 w 7283450"/>
              <a:gd name="connsiteY7337" fmla="*/ 3117333 h 6857979"/>
              <a:gd name="connsiteX7338" fmla="*/ 5937250 w 7283450"/>
              <a:gd name="connsiteY7338" fmla="*/ 3119728 h 6857979"/>
              <a:gd name="connsiteX7339" fmla="*/ 5935234 w 7283450"/>
              <a:gd name="connsiteY7339" fmla="*/ 3120127 h 6857979"/>
              <a:gd name="connsiteX7340" fmla="*/ 5933621 w 7283450"/>
              <a:gd name="connsiteY7340" fmla="*/ 3120127 h 6857979"/>
              <a:gd name="connsiteX7341" fmla="*/ 5932008 w 7283450"/>
              <a:gd name="connsiteY7341" fmla="*/ 3120926 h 6857979"/>
              <a:gd name="connsiteX7342" fmla="*/ 5930799 w 7283450"/>
              <a:gd name="connsiteY7342" fmla="*/ 3121724 h 6857979"/>
              <a:gd name="connsiteX7343" fmla="*/ 5929993 w 7283450"/>
              <a:gd name="connsiteY7343" fmla="*/ 3122922 h 6857979"/>
              <a:gd name="connsiteX7344" fmla="*/ 5929186 w 7283450"/>
              <a:gd name="connsiteY7344" fmla="*/ 3124119 h 6857979"/>
              <a:gd name="connsiteX7345" fmla="*/ 5927574 w 7283450"/>
              <a:gd name="connsiteY7345" fmla="*/ 3126514 h 6857979"/>
              <a:gd name="connsiteX7346" fmla="*/ 5926767 w 7283450"/>
              <a:gd name="connsiteY7346" fmla="*/ 3126115 h 6857979"/>
              <a:gd name="connsiteX7347" fmla="*/ 5927574 w 7283450"/>
              <a:gd name="connsiteY7347" fmla="*/ 3127313 h 6857979"/>
              <a:gd name="connsiteX7348" fmla="*/ 5927977 w 7283450"/>
              <a:gd name="connsiteY7348" fmla="*/ 3128510 h 6857979"/>
              <a:gd name="connsiteX7349" fmla="*/ 5928783 w 7283450"/>
              <a:gd name="connsiteY7349" fmla="*/ 3129708 h 6857979"/>
              <a:gd name="connsiteX7350" fmla="*/ 5928783 w 7283450"/>
              <a:gd name="connsiteY7350" fmla="*/ 3130905 h 6857979"/>
              <a:gd name="connsiteX7351" fmla="*/ 5927977 w 7283450"/>
              <a:gd name="connsiteY7351" fmla="*/ 3132502 h 6857979"/>
              <a:gd name="connsiteX7352" fmla="*/ 5927574 w 7283450"/>
              <a:gd name="connsiteY7352" fmla="*/ 3133700 h 6857979"/>
              <a:gd name="connsiteX7353" fmla="*/ 5926767 w 7283450"/>
              <a:gd name="connsiteY7353" fmla="*/ 3134498 h 6857979"/>
              <a:gd name="connsiteX7354" fmla="*/ 5925961 w 7283450"/>
              <a:gd name="connsiteY7354" fmla="*/ 3134897 h 6857979"/>
              <a:gd name="connsiteX7355" fmla="*/ 5924751 w 7283450"/>
              <a:gd name="connsiteY7355" fmla="*/ 3135296 h 6857979"/>
              <a:gd name="connsiteX7356" fmla="*/ 5923945 w 7283450"/>
              <a:gd name="connsiteY7356" fmla="*/ 3135296 h 6857979"/>
              <a:gd name="connsiteX7357" fmla="*/ 5922735 w 7283450"/>
              <a:gd name="connsiteY7357" fmla="*/ 3134498 h 6857979"/>
              <a:gd name="connsiteX7358" fmla="*/ 5921526 w 7283450"/>
              <a:gd name="connsiteY7358" fmla="*/ 3133700 h 6857979"/>
              <a:gd name="connsiteX7359" fmla="*/ 5920720 w 7283450"/>
              <a:gd name="connsiteY7359" fmla="*/ 3132103 h 6857979"/>
              <a:gd name="connsiteX7360" fmla="*/ 5919913 w 7283450"/>
              <a:gd name="connsiteY7360" fmla="*/ 3129708 h 6857979"/>
              <a:gd name="connsiteX7361" fmla="*/ 5918704 w 7283450"/>
              <a:gd name="connsiteY7361" fmla="*/ 3126913 h 6857979"/>
              <a:gd name="connsiteX7362" fmla="*/ 5917897 w 7283450"/>
              <a:gd name="connsiteY7362" fmla="*/ 3123320 h 6857979"/>
              <a:gd name="connsiteX7363" fmla="*/ 5920316 w 7283450"/>
              <a:gd name="connsiteY7363" fmla="*/ 3123720 h 6857979"/>
              <a:gd name="connsiteX7364" fmla="*/ 5922332 w 7283450"/>
              <a:gd name="connsiteY7364" fmla="*/ 3124119 h 6857979"/>
              <a:gd name="connsiteX7365" fmla="*/ 5925155 w 7283450"/>
              <a:gd name="connsiteY7365" fmla="*/ 3125316 h 6857979"/>
              <a:gd name="connsiteX7366" fmla="*/ 5923139 w 7283450"/>
              <a:gd name="connsiteY7366" fmla="*/ 3123320 h 6857979"/>
              <a:gd name="connsiteX7367" fmla="*/ 5921123 w 7283450"/>
              <a:gd name="connsiteY7367" fmla="*/ 3120926 h 6857979"/>
              <a:gd name="connsiteX7368" fmla="*/ 5919913 w 7283450"/>
              <a:gd name="connsiteY7368" fmla="*/ 3118929 h 6857979"/>
              <a:gd name="connsiteX7369" fmla="*/ 5918704 w 7283450"/>
              <a:gd name="connsiteY7369" fmla="*/ 3116534 h 6857979"/>
              <a:gd name="connsiteX7370" fmla="*/ 5917897 w 7283450"/>
              <a:gd name="connsiteY7370" fmla="*/ 3113740 h 6857979"/>
              <a:gd name="connsiteX7371" fmla="*/ 5917494 w 7283450"/>
              <a:gd name="connsiteY7371" fmla="*/ 3111345 h 6857979"/>
              <a:gd name="connsiteX7372" fmla="*/ 5917091 w 7283450"/>
              <a:gd name="connsiteY7372" fmla="*/ 3105756 h 6857979"/>
              <a:gd name="connsiteX7373" fmla="*/ 5917897 w 7283450"/>
              <a:gd name="connsiteY7373" fmla="*/ 3092982 h 6857979"/>
              <a:gd name="connsiteX7374" fmla="*/ 5918301 w 7283450"/>
              <a:gd name="connsiteY7374" fmla="*/ 3086195 h 6857979"/>
              <a:gd name="connsiteX7375" fmla="*/ 5917897 w 7283450"/>
              <a:gd name="connsiteY7375" fmla="*/ 3079409 h 6857979"/>
              <a:gd name="connsiteX7376" fmla="*/ 5917494 w 7283450"/>
              <a:gd name="connsiteY7376" fmla="*/ 3078611 h 6857979"/>
              <a:gd name="connsiteX7377" fmla="*/ 5917091 w 7283450"/>
              <a:gd name="connsiteY7377" fmla="*/ 3077812 h 6857979"/>
              <a:gd name="connsiteX7378" fmla="*/ 5915881 w 7283450"/>
              <a:gd name="connsiteY7378" fmla="*/ 3077014 h 6857979"/>
              <a:gd name="connsiteX7379" fmla="*/ 5911850 w 7283450"/>
              <a:gd name="connsiteY7379" fmla="*/ 3076216 h 6857979"/>
              <a:gd name="connsiteX7380" fmla="*/ 5914672 w 7283450"/>
              <a:gd name="connsiteY7380" fmla="*/ 3066236 h 6857979"/>
              <a:gd name="connsiteX7381" fmla="*/ 5915478 w 7283450"/>
              <a:gd name="connsiteY7381" fmla="*/ 3061845 h 6857979"/>
              <a:gd name="connsiteX7382" fmla="*/ 5915881 w 7283450"/>
              <a:gd name="connsiteY7382" fmla="*/ 3057853 h 6857979"/>
              <a:gd name="connsiteX7383" fmla="*/ 5915881 w 7283450"/>
              <a:gd name="connsiteY7383" fmla="*/ 3053861 h 6857979"/>
              <a:gd name="connsiteX7384" fmla="*/ 5915075 w 7283450"/>
              <a:gd name="connsiteY7384" fmla="*/ 3049468 h 6857979"/>
              <a:gd name="connsiteX7385" fmla="*/ 5913866 w 7283450"/>
              <a:gd name="connsiteY7385" fmla="*/ 3044679 h 6857979"/>
              <a:gd name="connsiteX7386" fmla="*/ 5911850 w 7283450"/>
              <a:gd name="connsiteY7386" fmla="*/ 3039491 h 6857979"/>
              <a:gd name="connsiteX7387" fmla="*/ 5913866 w 7283450"/>
              <a:gd name="connsiteY7387" fmla="*/ 3038292 h 6857979"/>
              <a:gd name="connsiteX7388" fmla="*/ 5915478 w 7283450"/>
              <a:gd name="connsiteY7388" fmla="*/ 3036694 h 6857979"/>
              <a:gd name="connsiteX7389" fmla="*/ 5917897 w 7283450"/>
              <a:gd name="connsiteY7389" fmla="*/ 3034301 h 6857979"/>
              <a:gd name="connsiteX7390" fmla="*/ 5919107 w 7283450"/>
              <a:gd name="connsiteY7390" fmla="*/ 3033501 h 6857979"/>
              <a:gd name="connsiteX7391" fmla="*/ 5920720 w 7283450"/>
              <a:gd name="connsiteY7391" fmla="*/ 3033102 h 6857979"/>
              <a:gd name="connsiteX7392" fmla="*/ 5922332 w 7283450"/>
              <a:gd name="connsiteY7392" fmla="*/ 3033901 h 6857979"/>
              <a:gd name="connsiteX7393" fmla="*/ 5924348 w 7283450"/>
              <a:gd name="connsiteY7393" fmla="*/ 3035898 h 6857979"/>
              <a:gd name="connsiteX7394" fmla="*/ 5923542 w 7283450"/>
              <a:gd name="connsiteY7394" fmla="*/ 3033501 h 6857979"/>
              <a:gd name="connsiteX7395" fmla="*/ 5922735 w 7283450"/>
              <a:gd name="connsiteY7395" fmla="*/ 3031107 h 6857979"/>
              <a:gd name="connsiteX7396" fmla="*/ 5921526 w 7283450"/>
              <a:gd name="connsiteY7396" fmla="*/ 3029111 h 6857979"/>
              <a:gd name="connsiteX7397" fmla="*/ 5919913 w 7283450"/>
              <a:gd name="connsiteY7397" fmla="*/ 3027115 h 6857979"/>
              <a:gd name="connsiteX7398" fmla="*/ 5917897 w 7283450"/>
              <a:gd name="connsiteY7398" fmla="*/ 3025518 h 6857979"/>
              <a:gd name="connsiteX7399" fmla="*/ 5916285 w 7283450"/>
              <a:gd name="connsiteY7399" fmla="*/ 3024320 h 6857979"/>
              <a:gd name="connsiteX7400" fmla="*/ 5914269 w 7283450"/>
              <a:gd name="connsiteY7400" fmla="*/ 3023522 h 6857979"/>
              <a:gd name="connsiteX7401" fmla="*/ 5911850 w 7283450"/>
              <a:gd name="connsiteY7401" fmla="*/ 3022324 h 6857979"/>
              <a:gd name="connsiteX7402" fmla="*/ 5913059 w 7283450"/>
              <a:gd name="connsiteY7402" fmla="*/ 3019530 h 6857979"/>
              <a:gd name="connsiteX7403" fmla="*/ 5913866 w 7283450"/>
              <a:gd name="connsiteY7403" fmla="*/ 3017135 h 6857979"/>
              <a:gd name="connsiteX7404" fmla="*/ 5915478 w 7283450"/>
              <a:gd name="connsiteY7404" fmla="*/ 3010748 h 6857979"/>
              <a:gd name="connsiteX7405" fmla="*/ 5916688 w 7283450"/>
              <a:gd name="connsiteY7405" fmla="*/ 3005159 h 6857979"/>
              <a:gd name="connsiteX7406" fmla="*/ 854472 w 7283450"/>
              <a:gd name="connsiteY7406" fmla="*/ 2979725 h 6857979"/>
              <a:gd name="connsiteX7407" fmla="*/ 856060 w 7283450"/>
              <a:gd name="connsiteY7407" fmla="*/ 2980104 h 6857979"/>
              <a:gd name="connsiteX7408" fmla="*/ 857250 w 7283450"/>
              <a:gd name="connsiteY7408" fmla="*/ 2980481 h 6857979"/>
              <a:gd name="connsiteX7409" fmla="*/ 858838 w 7283450"/>
              <a:gd name="connsiteY7409" fmla="*/ 2981238 h 6857979"/>
              <a:gd name="connsiteX7410" fmla="*/ 860425 w 7283450"/>
              <a:gd name="connsiteY7410" fmla="*/ 2982372 h 6857979"/>
              <a:gd name="connsiteX7411" fmla="*/ 860425 w 7283450"/>
              <a:gd name="connsiteY7411" fmla="*/ 2985396 h 6857979"/>
              <a:gd name="connsiteX7412" fmla="*/ 859234 w 7283450"/>
              <a:gd name="connsiteY7412" fmla="*/ 2988798 h 6857979"/>
              <a:gd name="connsiteX7413" fmla="*/ 858044 w 7283450"/>
              <a:gd name="connsiteY7413" fmla="*/ 2991066 h 6857979"/>
              <a:gd name="connsiteX7414" fmla="*/ 856853 w 7283450"/>
              <a:gd name="connsiteY7414" fmla="*/ 2992955 h 6857979"/>
              <a:gd name="connsiteX7415" fmla="*/ 854869 w 7283450"/>
              <a:gd name="connsiteY7415" fmla="*/ 2994845 h 6857979"/>
              <a:gd name="connsiteX7416" fmla="*/ 852091 w 7283450"/>
              <a:gd name="connsiteY7416" fmla="*/ 2995600 h 6857979"/>
              <a:gd name="connsiteX7417" fmla="*/ 848519 w 7283450"/>
              <a:gd name="connsiteY7417" fmla="*/ 2995600 h 6857979"/>
              <a:gd name="connsiteX7418" fmla="*/ 844947 w 7283450"/>
              <a:gd name="connsiteY7418" fmla="*/ 2995223 h 6857979"/>
              <a:gd name="connsiteX7419" fmla="*/ 844551 w 7283450"/>
              <a:gd name="connsiteY7419" fmla="*/ 2992955 h 6857979"/>
              <a:gd name="connsiteX7420" fmla="*/ 844551 w 7283450"/>
              <a:gd name="connsiteY7420" fmla="*/ 2991066 h 6857979"/>
              <a:gd name="connsiteX7421" fmla="*/ 845344 w 7283450"/>
              <a:gd name="connsiteY7421" fmla="*/ 2987286 h 6857979"/>
              <a:gd name="connsiteX7422" fmla="*/ 846931 w 7283450"/>
              <a:gd name="connsiteY7422" fmla="*/ 2983884 h 6857979"/>
              <a:gd name="connsiteX7423" fmla="*/ 848916 w 7283450"/>
              <a:gd name="connsiteY7423" fmla="*/ 2981616 h 6857979"/>
              <a:gd name="connsiteX7424" fmla="*/ 850107 w 7283450"/>
              <a:gd name="connsiteY7424" fmla="*/ 2980860 h 6857979"/>
              <a:gd name="connsiteX7425" fmla="*/ 852091 w 7283450"/>
              <a:gd name="connsiteY7425" fmla="*/ 2980481 h 6857979"/>
              <a:gd name="connsiteX7426" fmla="*/ 853282 w 7283450"/>
              <a:gd name="connsiteY7426" fmla="*/ 2980104 h 6857979"/>
              <a:gd name="connsiteX7427" fmla="*/ 790584 w 7283450"/>
              <a:gd name="connsiteY7427" fmla="*/ 2954322 h 6857979"/>
              <a:gd name="connsiteX7428" fmla="*/ 790584 w 7283450"/>
              <a:gd name="connsiteY7428" fmla="*/ 2954717 h 6857979"/>
              <a:gd name="connsiteX7429" fmla="*/ 791771 w 7283450"/>
              <a:gd name="connsiteY7429" fmla="*/ 2958671 h 6857979"/>
              <a:gd name="connsiteX7430" fmla="*/ 793354 w 7283450"/>
              <a:gd name="connsiteY7430" fmla="*/ 2965787 h 6857979"/>
              <a:gd name="connsiteX7431" fmla="*/ 793750 w 7283450"/>
              <a:gd name="connsiteY7431" fmla="*/ 2969741 h 6857979"/>
              <a:gd name="connsiteX7432" fmla="*/ 793750 w 7283450"/>
              <a:gd name="connsiteY7432" fmla="*/ 2972903 h 6857979"/>
              <a:gd name="connsiteX7433" fmla="*/ 789396 w 7283450"/>
              <a:gd name="connsiteY7433" fmla="*/ 2975671 h 6857979"/>
              <a:gd name="connsiteX7434" fmla="*/ 787813 w 7283450"/>
              <a:gd name="connsiteY7434" fmla="*/ 2976857 h 6857979"/>
              <a:gd name="connsiteX7435" fmla="*/ 786626 w 7283450"/>
              <a:gd name="connsiteY7435" fmla="*/ 2978041 h 6857979"/>
              <a:gd name="connsiteX7436" fmla="*/ 785439 w 7283450"/>
              <a:gd name="connsiteY7436" fmla="*/ 2978041 h 6857979"/>
              <a:gd name="connsiteX7437" fmla="*/ 783855 w 7283450"/>
              <a:gd name="connsiteY7437" fmla="*/ 2978041 h 6857979"/>
              <a:gd name="connsiteX7438" fmla="*/ 781085 w 7283450"/>
              <a:gd name="connsiteY7438" fmla="*/ 2977251 h 6857979"/>
              <a:gd name="connsiteX7439" fmla="*/ 777919 w 7283450"/>
              <a:gd name="connsiteY7439" fmla="*/ 2976065 h 6857979"/>
              <a:gd name="connsiteX7440" fmla="*/ 782668 w 7283450"/>
              <a:gd name="connsiteY7440" fmla="*/ 2979228 h 6857979"/>
              <a:gd name="connsiteX7441" fmla="*/ 784252 w 7283450"/>
              <a:gd name="connsiteY7441" fmla="*/ 2980810 h 6857979"/>
              <a:gd name="connsiteX7442" fmla="*/ 784252 w 7283450"/>
              <a:gd name="connsiteY7442" fmla="*/ 2981204 h 6857979"/>
              <a:gd name="connsiteX7443" fmla="*/ 783855 w 7283450"/>
              <a:gd name="connsiteY7443" fmla="*/ 2981600 h 6857979"/>
              <a:gd name="connsiteX7444" fmla="*/ 782272 w 7283450"/>
              <a:gd name="connsiteY7444" fmla="*/ 2981995 h 6857979"/>
              <a:gd name="connsiteX7445" fmla="*/ 779502 w 7283450"/>
              <a:gd name="connsiteY7445" fmla="*/ 2982390 h 6857979"/>
              <a:gd name="connsiteX7446" fmla="*/ 776336 w 7283450"/>
              <a:gd name="connsiteY7446" fmla="*/ 2982786 h 6857979"/>
              <a:gd name="connsiteX7447" fmla="*/ 773961 w 7283450"/>
              <a:gd name="connsiteY7447" fmla="*/ 2983972 h 6857979"/>
              <a:gd name="connsiteX7448" fmla="*/ 772378 w 7283450"/>
              <a:gd name="connsiteY7448" fmla="*/ 2984763 h 6857979"/>
              <a:gd name="connsiteX7449" fmla="*/ 771586 w 7283450"/>
              <a:gd name="connsiteY7449" fmla="*/ 2985948 h 6857979"/>
              <a:gd name="connsiteX7450" fmla="*/ 771982 w 7283450"/>
              <a:gd name="connsiteY7450" fmla="*/ 2987529 h 6857979"/>
              <a:gd name="connsiteX7451" fmla="*/ 773565 w 7283450"/>
              <a:gd name="connsiteY7451" fmla="*/ 2989507 h 6857979"/>
              <a:gd name="connsiteX7452" fmla="*/ 774753 w 7283450"/>
              <a:gd name="connsiteY7452" fmla="*/ 2991878 h 6857979"/>
              <a:gd name="connsiteX7453" fmla="*/ 775464 w 7283450"/>
              <a:gd name="connsiteY7453" fmla="*/ 2994009 h 6857979"/>
              <a:gd name="connsiteX7454" fmla="*/ 775759 w 7283450"/>
              <a:gd name="connsiteY7454" fmla="*/ 2994009 h 6857979"/>
              <a:gd name="connsiteX7455" fmla="*/ 776288 w 7283450"/>
              <a:gd name="connsiteY7455" fmla="*/ 2994009 h 6857979"/>
              <a:gd name="connsiteX7456" fmla="*/ 775759 w 7283450"/>
              <a:gd name="connsiteY7456" fmla="*/ 2994961 h 6857979"/>
              <a:gd name="connsiteX7457" fmla="*/ 774700 w 7283450"/>
              <a:gd name="connsiteY7457" fmla="*/ 2995597 h 6857979"/>
              <a:gd name="connsiteX7458" fmla="*/ 775229 w 7283450"/>
              <a:gd name="connsiteY7458" fmla="*/ 2994961 h 6857979"/>
              <a:gd name="connsiteX7459" fmla="*/ 775229 w 7283450"/>
              <a:gd name="connsiteY7459" fmla="*/ 2994376 h 6857979"/>
              <a:gd name="connsiteX7460" fmla="*/ 771586 w 7283450"/>
              <a:gd name="connsiteY7460" fmla="*/ 2995832 h 6857979"/>
              <a:gd name="connsiteX7461" fmla="*/ 767233 w 7283450"/>
              <a:gd name="connsiteY7461" fmla="*/ 2998204 h 6857979"/>
              <a:gd name="connsiteX7462" fmla="*/ 758130 w 7283450"/>
              <a:gd name="connsiteY7462" fmla="*/ 3002948 h 6857979"/>
              <a:gd name="connsiteX7463" fmla="*/ 757622 w 7283450"/>
              <a:gd name="connsiteY7463" fmla="*/ 3003151 h 6857979"/>
              <a:gd name="connsiteX7464" fmla="*/ 757238 w 7283450"/>
              <a:gd name="connsiteY7464" fmla="*/ 3003535 h 6857979"/>
              <a:gd name="connsiteX7465" fmla="*/ 757469 w 7283450"/>
              <a:gd name="connsiteY7465" fmla="*/ 3003212 h 6857979"/>
              <a:gd name="connsiteX7466" fmla="*/ 754172 w 7283450"/>
              <a:gd name="connsiteY7466" fmla="*/ 3004529 h 6857979"/>
              <a:gd name="connsiteX7467" fmla="*/ 749819 w 7283450"/>
              <a:gd name="connsiteY7467" fmla="*/ 3004924 h 6857979"/>
              <a:gd name="connsiteX7468" fmla="*/ 745861 w 7283450"/>
              <a:gd name="connsiteY7468" fmla="*/ 3005715 h 6857979"/>
              <a:gd name="connsiteX7469" fmla="*/ 743487 w 7283450"/>
              <a:gd name="connsiteY7469" fmla="*/ 3006110 h 6857979"/>
              <a:gd name="connsiteX7470" fmla="*/ 740320 w 7283450"/>
              <a:gd name="connsiteY7470" fmla="*/ 3008087 h 6857979"/>
              <a:gd name="connsiteX7471" fmla="*/ 736758 w 7283450"/>
              <a:gd name="connsiteY7471" fmla="*/ 3010459 h 6857979"/>
              <a:gd name="connsiteX7472" fmla="*/ 733988 w 7283450"/>
              <a:gd name="connsiteY7472" fmla="*/ 3013622 h 6857979"/>
              <a:gd name="connsiteX7473" fmla="*/ 731613 w 7283450"/>
              <a:gd name="connsiteY7473" fmla="*/ 3016390 h 6857979"/>
              <a:gd name="connsiteX7474" fmla="*/ 729238 w 7283450"/>
              <a:gd name="connsiteY7474" fmla="*/ 3018761 h 6857979"/>
              <a:gd name="connsiteX7475" fmla="*/ 727656 w 7283450"/>
              <a:gd name="connsiteY7475" fmla="*/ 3021133 h 6857979"/>
              <a:gd name="connsiteX7476" fmla="*/ 727260 w 7283450"/>
              <a:gd name="connsiteY7476" fmla="*/ 3022715 h 6857979"/>
              <a:gd name="connsiteX7477" fmla="*/ 727656 w 7283450"/>
              <a:gd name="connsiteY7477" fmla="*/ 3022715 h 6857979"/>
              <a:gd name="connsiteX7478" fmla="*/ 728051 w 7283450"/>
              <a:gd name="connsiteY7478" fmla="*/ 3022715 h 6857979"/>
              <a:gd name="connsiteX7479" fmla="*/ 726072 w 7283450"/>
              <a:gd name="connsiteY7479" fmla="*/ 3023110 h 6857979"/>
              <a:gd name="connsiteX7480" fmla="*/ 724489 w 7283450"/>
              <a:gd name="connsiteY7480" fmla="*/ 3022715 h 6857979"/>
              <a:gd name="connsiteX7481" fmla="*/ 723698 w 7283450"/>
              <a:gd name="connsiteY7481" fmla="*/ 3021924 h 6857979"/>
              <a:gd name="connsiteX7482" fmla="*/ 723302 w 7283450"/>
              <a:gd name="connsiteY7482" fmla="*/ 3021133 h 6857979"/>
              <a:gd name="connsiteX7483" fmla="*/ 723698 w 7283450"/>
              <a:gd name="connsiteY7483" fmla="*/ 3022319 h 6857979"/>
              <a:gd name="connsiteX7484" fmla="*/ 724885 w 7283450"/>
              <a:gd name="connsiteY7484" fmla="*/ 3029831 h 6857979"/>
              <a:gd name="connsiteX7485" fmla="*/ 716969 w 7283450"/>
              <a:gd name="connsiteY7485" fmla="*/ 3029434 h 6857979"/>
              <a:gd name="connsiteX7486" fmla="*/ 709450 w 7283450"/>
              <a:gd name="connsiteY7486" fmla="*/ 3029831 h 6857979"/>
              <a:gd name="connsiteX7487" fmla="*/ 702722 w 7283450"/>
              <a:gd name="connsiteY7487" fmla="*/ 3031016 h 6857979"/>
              <a:gd name="connsiteX7488" fmla="*/ 696389 w 7283450"/>
              <a:gd name="connsiteY7488" fmla="*/ 3032994 h 6857979"/>
              <a:gd name="connsiteX7489" fmla="*/ 697972 w 7283450"/>
              <a:gd name="connsiteY7489" fmla="*/ 3033784 h 6857979"/>
              <a:gd name="connsiteX7490" fmla="*/ 698764 w 7283450"/>
              <a:gd name="connsiteY7490" fmla="*/ 3034576 h 6857979"/>
              <a:gd name="connsiteX7491" fmla="*/ 698764 w 7283450"/>
              <a:gd name="connsiteY7491" fmla="*/ 3035760 h 6857979"/>
              <a:gd name="connsiteX7492" fmla="*/ 698368 w 7283450"/>
              <a:gd name="connsiteY7492" fmla="*/ 3036550 h 6857979"/>
              <a:gd name="connsiteX7493" fmla="*/ 697576 w 7283450"/>
              <a:gd name="connsiteY7493" fmla="*/ 3038131 h 6857979"/>
              <a:gd name="connsiteX7494" fmla="*/ 695994 w 7283450"/>
              <a:gd name="connsiteY7494" fmla="*/ 3038922 h 6857979"/>
              <a:gd name="connsiteX7495" fmla="*/ 693223 w 7283450"/>
              <a:gd name="connsiteY7495" fmla="*/ 3040504 h 6857979"/>
              <a:gd name="connsiteX7496" fmla="*/ 689265 w 7283450"/>
              <a:gd name="connsiteY7496" fmla="*/ 3041691 h 6857979"/>
              <a:gd name="connsiteX7497" fmla="*/ 685307 w 7283450"/>
              <a:gd name="connsiteY7497" fmla="*/ 3042087 h 6857979"/>
              <a:gd name="connsiteX7498" fmla="*/ 683328 w 7283450"/>
              <a:gd name="connsiteY7498" fmla="*/ 3041691 h 6857979"/>
              <a:gd name="connsiteX7499" fmla="*/ 681350 w 7283450"/>
              <a:gd name="connsiteY7499" fmla="*/ 3041296 h 6857979"/>
              <a:gd name="connsiteX7500" fmla="*/ 679766 w 7283450"/>
              <a:gd name="connsiteY7500" fmla="*/ 3040504 h 6857979"/>
              <a:gd name="connsiteX7501" fmla="*/ 677788 w 7283450"/>
              <a:gd name="connsiteY7501" fmla="*/ 3039713 h 6857979"/>
              <a:gd name="connsiteX7502" fmla="*/ 675413 w 7283450"/>
              <a:gd name="connsiteY7502" fmla="*/ 3044061 h 6857979"/>
              <a:gd name="connsiteX7503" fmla="*/ 673830 w 7283450"/>
              <a:gd name="connsiteY7503" fmla="*/ 3047621 h 6857979"/>
              <a:gd name="connsiteX7504" fmla="*/ 671851 w 7283450"/>
              <a:gd name="connsiteY7504" fmla="*/ 3049993 h 6857979"/>
              <a:gd name="connsiteX7505" fmla="*/ 669476 w 7283450"/>
              <a:gd name="connsiteY7505" fmla="*/ 3051574 h 6857979"/>
              <a:gd name="connsiteX7506" fmla="*/ 666706 w 7283450"/>
              <a:gd name="connsiteY7506" fmla="*/ 3052758 h 6857979"/>
              <a:gd name="connsiteX7507" fmla="*/ 663144 w 7283450"/>
              <a:gd name="connsiteY7507" fmla="*/ 3053549 h 6857979"/>
              <a:gd name="connsiteX7508" fmla="*/ 650875 w 7283450"/>
              <a:gd name="connsiteY7508" fmla="*/ 3055922 h 6857979"/>
              <a:gd name="connsiteX7509" fmla="*/ 651666 w 7283450"/>
              <a:gd name="connsiteY7509" fmla="*/ 3052758 h 6857979"/>
              <a:gd name="connsiteX7510" fmla="*/ 652854 w 7283450"/>
              <a:gd name="connsiteY7510" fmla="*/ 3049596 h 6857979"/>
              <a:gd name="connsiteX7511" fmla="*/ 654833 w 7283450"/>
              <a:gd name="connsiteY7511" fmla="*/ 3046433 h 6857979"/>
              <a:gd name="connsiteX7512" fmla="*/ 656812 w 7283450"/>
              <a:gd name="connsiteY7512" fmla="*/ 3042877 h 6857979"/>
              <a:gd name="connsiteX7513" fmla="*/ 659186 w 7283450"/>
              <a:gd name="connsiteY7513" fmla="*/ 3039713 h 6857979"/>
              <a:gd name="connsiteX7514" fmla="*/ 661561 w 7283450"/>
              <a:gd name="connsiteY7514" fmla="*/ 3036550 h 6857979"/>
              <a:gd name="connsiteX7515" fmla="*/ 664331 w 7283450"/>
              <a:gd name="connsiteY7515" fmla="*/ 3033387 h 6857979"/>
              <a:gd name="connsiteX7516" fmla="*/ 667102 w 7283450"/>
              <a:gd name="connsiteY7516" fmla="*/ 3031016 h 6857979"/>
              <a:gd name="connsiteX7517" fmla="*/ 670268 w 7283450"/>
              <a:gd name="connsiteY7517" fmla="*/ 3027854 h 6857979"/>
              <a:gd name="connsiteX7518" fmla="*/ 673830 w 7283450"/>
              <a:gd name="connsiteY7518" fmla="*/ 3025481 h 6857979"/>
              <a:gd name="connsiteX7519" fmla="*/ 676996 w 7283450"/>
              <a:gd name="connsiteY7519" fmla="*/ 3023505 h 6857979"/>
              <a:gd name="connsiteX7520" fmla="*/ 680954 w 7283450"/>
              <a:gd name="connsiteY7520" fmla="*/ 3021528 h 6857979"/>
              <a:gd name="connsiteX7521" fmla="*/ 684516 w 7283450"/>
              <a:gd name="connsiteY7521" fmla="*/ 3019156 h 6857979"/>
              <a:gd name="connsiteX7522" fmla="*/ 688869 w 7283450"/>
              <a:gd name="connsiteY7522" fmla="*/ 3017970 h 6857979"/>
              <a:gd name="connsiteX7523" fmla="*/ 692431 w 7283450"/>
              <a:gd name="connsiteY7523" fmla="*/ 3016784 h 6857979"/>
              <a:gd name="connsiteX7524" fmla="*/ 696389 w 7283450"/>
              <a:gd name="connsiteY7524" fmla="*/ 3015993 h 6857979"/>
              <a:gd name="connsiteX7525" fmla="*/ 695598 w 7283450"/>
              <a:gd name="connsiteY7525" fmla="*/ 3015202 h 6857979"/>
              <a:gd name="connsiteX7526" fmla="*/ 694410 w 7283450"/>
              <a:gd name="connsiteY7526" fmla="*/ 3014018 h 6857979"/>
              <a:gd name="connsiteX7527" fmla="*/ 692431 w 7283450"/>
              <a:gd name="connsiteY7527" fmla="*/ 3012436 h 6857979"/>
              <a:gd name="connsiteX7528" fmla="*/ 691640 w 7283450"/>
              <a:gd name="connsiteY7528" fmla="*/ 3011250 h 6857979"/>
              <a:gd name="connsiteX7529" fmla="*/ 690848 w 7283450"/>
              <a:gd name="connsiteY7529" fmla="*/ 3010064 h 6857979"/>
              <a:gd name="connsiteX7530" fmla="*/ 690453 w 7283450"/>
              <a:gd name="connsiteY7530" fmla="*/ 3008482 h 6857979"/>
              <a:gd name="connsiteX7531" fmla="*/ 690453 w 7283450"/>
              <a:gd name="connsiteY7531" fmla="*/ 3006110 h 6857979"/>
              <a:gd name="connsiteX7532" fmla="*/ 693619 w 7283450"/>
              <a:gd name="connsiteY7532" fmla="*/ 3007297 h 6857979"/>
              <a:gd name="connsiteX7533" fmla="*/ 695994 w 7283450"/>
              <a:gd name="connsiteY7533" fmla="*/ 3008087 h 6857979"/>
              <a:gd name="connsiteX7534" fmla="*/ 698368 w 7283450"/>
              <a:gd name="connsiteY7534" fmla="*/ 3008087 h 6857979"/>
              <a:gd name="connsiteX7535" fmla="*/ 700347 w 7283450"/>
              <a:gd name="connsiteY7535" fmla="*/ 3007297 h 6857979"/>
              <a:gd name="connsiteX7536" fmla="*/ 701534 w 7283450"/>
              <a:gd name="connsiteY7536" fmla="*/ 3006506 h 6857979"/>
              <a:gd name="connsiteX7537" fmla="*/ 703117 w 7283450"/>
              <a:gd name="connsiteY7537" fmla="*/ 3004924 h 6857979"/>
              <a:gd name="connsiteX7538" fmla="*/ 704305 w 7283450"/>
              <a:gd name="connsiteY7538" fmla="*/ 3002157 h 6857979"/>
              <a:gd name="connsiteX7539" fmla="*/ 706284 w 7283450"/>
              <a:gd name="connsiteY7539" fmla="*/ 2999390 h 6857979"/>
              <a:gd name="connsiteX7540" fmla="*/ 707471 w 7283450"/>
              <a:gd name="connsiteY7540" fmla="*/ 3000180 h 6857979"/>
              <a:gd name="connsiteX7541" fmla="*/ 707867 w 7283450"/>
              <a:gd name="connsiteY7541" fmla="*/ 3000576 h 6857979"/>
              <a:gd name="connsiteX7542" fmla="*/ 707867 w 7283450"/>
              <a:gd name="connsiteY7542" fmla="*/ 3000971 h 6857979"/>
              <a:gd name="connsiteX7543" fmla="*/ 707867 w 7283450"/>
              <a:gd name="connsiteY7543" fmla="*/ 3001762 h 6857979"/>
              <a:gd name="connsiteX7544" fmla="*/ 706679 w 7283450"/>
              <a:gd name="connsiteY7544" fmla="*/ 3003739 h 6857979"/>
              <a:gd name="connsiteX7545" fmla="*/ 706284 w 7283450"/>
              <a:gd name="connsiteY7545" fmla="*/ 3004924 h 6857979"/>
              <a:gd name="connsiteX7546" fmla="*/ 706284 w 7283450"/>
              <a:gd name="connsiteY7546" fmla="*/ 3006110 h 6857979"/>
              <a:gd name="connsiteX7547" fmla="*/ 710241 w 7283450"/>
              <a:gd name="connsiteY7547" fmla="*/ 3001762 h 6857979"/>
              <a:gd name="connsiteX7548" fmla="*/ 714991 w 7283450"/>
              <a:gd name="connsiteY7548" fmla="*/ 2997809 h 6857979"/>
              <a:gd name="connsiteX7549" fmla="*/ 719740 w 7283450"/>
              <a:gd name="connsiteY7549" fmla="*/ 2995041 h 6857979"/>
              <a:gd name="connsiteX7550" fmla="*/ 724885 w 7283450"/>
              <a:gd name="connsiteY7550" fmla="*/ 2991878 h 6857979"/>
              <a:gd name="connsiteX7551" fmla="*/ 733196 w 7283450"/>
              <a:gd name="connsiteY7551" fmla="*/ 2987135 h 6857979"/>
              <a:gd name="connsiteX7552" fmla="*/ 735571 w 7283450"/>
              <a:gd name="connsiteY7552" fmla="*/ 2984763 h 6857979"/>
              <a:gd name="connsiteX7553" fmla="*/ 736758 w 7283450"/>
              <a:gd name="connsiteY7553" fmla="*/ 2983576 h 6857979"/>
              <a:gd name="connsiteX7554" fmla="*/ 737154 w 7283450"/>
              <a:gd name="connsiteY7554" fmla="*/ 2982786 h 6857979"/>
              <a:gd name="connsiteX7555" fmla="*/ 737946 w 7283450"/>
              <a:gd name="connsiteY7555" fmla="*/ 2981995 h 6857979"/>
              <a:gd name="connsiteX7556" fmla="*/ 739529 w 7283450"/>
              <a:gd name="connsiteY7556" fmla="*/ 2981600 h 6857979"/>
              <a:gd name="connsiteX7557" fmla="*/ 740320 w 7283450"/>
              <a:gd name="connsiteY7557" fmla="*/ 2981204 h 6857979"/>
              <a:gd name="connsiteX7558" fmla="*/ 741507 w 7283450"/>
              <a:gd name="connsiteY7558" fmla="*/ 2981204 h 6857979"/>
              <a:gd name="connsiteX7559" fmla="*/ 743882 w 7283450"/>
              <a:gd name="connsiteY7559" fmla="*/ 2981995 h 6857979"/>
              <a:gd name="connsiteX7560" fmla="*/ 746653 w 7283450"/>
              <a:gd name="connsiteY7560" fmla="*/ 2983181 h 6857979"/>
              <a:gd name="connsiteX7561" fmla="*/ 750215 w 7283450"/>
              <a:gd name="connsiteY7561" fmla="*/ 2984367 h 6857979"/>
              <a:gd name="connsiteX7562" fmla="*/ 752985 w 7283450"/>
              <a:gd name="connsiteY7562" fmla="*/ 2984763 h 6857979"/>
              <a:gd name="connsiteX7563" fmla="*/ 754568 w 7283450"/>
              <a:gd name="connsiteY7563" fmla="*/ 2984763 h 6857979"/>
              <a:gd name="connsiteX7564" fmla="*/ 756547 w 7283450"/>
              <a:gd name="connsiteY7564" fmla="*/ 2984763 h 6857979"/>
              <a:gd name="connsiteX7565" fmla="*/ 757734 w 7283450"/>
              <a:gd name="connsiteY7565" fmla="*/ 2983972 h 6857979"/>
              <a:gd name="connsiteX7566" fmla="*/ 759318 w 7283450"/>
              <a:gd name="connsiteY7566" fmla="*/ 2982786 h 6857979"/>
              <a:gd name="connsiteX7567" fmla="*/ 758130 w 7283450"/>
              <a:gd name="connsiteY7567" fmla="*/ 2980810 h 6857979"/>
              <a:gd name="connsiteX7568" fmla="*/ 757339 w 7283450"/>
              <a:gd name="connsiteY7568" fmla="*/ 2978833 h 6857979"/>
              <a:gd name="connsiteX7569" fmla="*/ 756547 w 7283450"/>
              <a:gd name="connsiteY7569" fmla="*/ 2975671 h 6857979"/>
              <a:gd name="connsiteX7570" fmla="*/ 755755 w 7283450"/>
              <a:gd name="connsiteY7570" fmla="*/ 2972903 h 6857979"/>
              <a:gd name="connsiteX7571" fmla="*/ 758130 w 7283450"/>
              <a:gd name="connsiteY7571" fmla="*/ 2974484 h 6857979"/>
              <a:gd name="connsiteX7572" fmla="*/ 759713 w 7283450"/>
              <a:gd name="connsiteY7572" fmla="*/ 2974880 h 6857979"/>
              <a:gd name="connsiteX7573" fmla="*/ 760505 w 7283450"/>
              <a:gd name="connsiteY7573" fmla="*/ 2975274 h 6857979"/>
              <a:gd name="connsiteX7574" fmla="*/ 761296 w 7283450"/>
              <a:gd name="connsiteY7574" fmla="*/ 2974880 h 6857979"/>
              <a:gd name="connsiteX7575" fmla="*/ 763671 w 7283450"/>
              <a:gd name="connsiteY7575" fmla="*/ 2973694 h 6857979"/>
              <a:gd name="connsiteX7576" fmla="*/ 766046 w 7283450"/>
              <a:gd name="connsiteY7576" fmla="*/ 2972903 h 6857979"/>
              <a:gd name="connsiteX7577" fmla="*/ 768816 w 7283450"/>
              <a:gd name="connsiteY7577" fmla="*/ 2972903 h 6857979"/>
              <a:gd name="connsiteX7578" fmla="*/ 767233 w 7283450"/>
              <a:gd name="connsiteY7578" fmla="*/ 2980018 h 6857979"/>
              <a:gd name="connsiteX7579" fmla="*/ 766837 w 7283450"/>
              <a:gd name="connsiteY7579" fmla="*/ 2981204 h 6857979"/>
              <a:gd name="connsiteX7580" fmla="*/ 767629 w 7283450"/>
              <a:gd name="connsiteY7580" fmla="*/ 2981204 h 6857979"/>
              <a:gd name="connsiteX7581" fmla="*/ 768420 w 7283450"/>
              <a:gd name="connsiteY7581" fmla="*/ 2981204 h 6857979"/>
              <a:gd name="connsiteX7582" fmla="*/ 770003 w 7283450"/>
              <a:gd name="connsiteY7582" fmla="*/ 2980810 h 6857979"/>
              <a:gd name="connsiteX7583" fmla="*/ 771982 w 7283450"/>
              <a:gd name="connsiteY7583" fmla="*/ 2981600 h 6857979"/>
              <a:gd name="connsiteX7584" fmla="*/ 775149 w 7283450"/>
              <a:gd name="connsiteY7584" fmla="*/ 2982786 h 6857979"/>
              <a:gd name="connsiteX7585" fmla="*/ 773565 w 7283450"/>
              <a:gd name="connsiteY7585" fmla="*/ 2980414 h 6857979"/>
              <a:gd name="connsiteX7586" fmla="*/ 772378 w 7283450"/>
              <a:gd name="connsiteY7586" fmla="*/ 2977251 h 6857979"/>
              <a:gd name="connsiteX7587" fmla="*/ 771586 w 7283450"/>
              <a:gd name="connsiteY7587" fmla="*/ 2973694 h 6857979"/>
              <a:gd name="connsiteX7588" fmla="*/ 771586 w 7283450"/>
              <a:gd name="connsiteY7588" fmla="*/ 2969741 h 6857979"/>
              <a:gd name="connsiteX7589" fmla="*/ 775940 w 7283450"/>
              <a:gd name="connsiteY7589" fmla="*/ 2970927 h 6857979"/>
              <a:gd name="connsiteX7590" fmla="*/ 779898 w 7283450"/>
              <a:gd name="connsiteY7590" fmla="*/ 2971322 h 6857979"/>
              <a:gd name="connsiteX7591" fmla="*/ 783460 w 7283450"/>
              <a:gd name="connsiteY7591" fmla="*/ 2971322 h 6857979"/>
              <a:gd name="connsiteX7592" fmla="*/ 784647 w 7283450"/>
              <a:gd name="connsiteY7592" fmla="*/ 2971322 h 6857979"/>
              <a:gd name="connsiteX7593" fmla="*/ 786230 w 7283450"/>
              <a:gd name="connsiteY7593" fmla="*/ 2970927 h 6857979"/>
              <a:gd name="connsiteX7594" fmla="*/ 787022 w 7283450"/>
              <a:gd name="connsiteY7594" fmla="*/ 2970135 h 6857979"/>
              <a:gd name="connsiteX7595" fmla="*/ 788209 w 7283450"/>
              <a:gd name="connsiteY7595" fmla="*/ 2968554 h 6857979"/>
              <a:gd name="connsiteX7596" fmla="*/ 789001 w 7283450"/>
              <a:gd name="connsiteY7596" fmla="*/ 2967368 h 6857979"/>
              <a:gd name="connsiteX7597" fmla="*/ 789396 w 7283450"/>
              <a:gd name="connsiteY7597" fmla="*/ 2965787 h 6857979"/>
              <a:gd name="connsiteX7598" fmla="*/ 790584 w 7283450"/>
              <a:gd name="connsiteY7598" fmla="*/ 2964206 h 6857979"/>
              <a:gd name="connsiteX7599" fmla="*/ 790584 w 7283450"/>
              <a:gd name="connsiteY7599" fmla="*/ 2961833 h 6857979"/>
              <a:gd name="connsiteX7600" fmla="*/ 790584 w 7283450"/>
              <a:gd name="connsiteY7600" fmla="*/ 2956299 h 6857979"/>
              <a:gd name="connsiteX7601" fmla="*/ 789792 w 7283450"/>
              <a:gd name="connsiteY7601" fmla="*/ 2954717 h 6857979"/>
              <a:gd name="connsiteX7602" fmla="*/ 530665 w 7283450"/>
              <a:gd name="connsiteY7602" fmla="*/ 2925747 h 6857979"/>
              <a:gd name="connsiteX7603" fmla="*/ 533029 w 7283450"/>
              <a:gd name="connsiteY7603" fmla="*/ 2925747 h 6857979"/>
              <a:gd name="connsiteX7604" fmla="*/ 536182 w 7283450"/>
              <a:gd name="connsiteY7604" fmla="*/ 2926143 h 6857979"/>
              <a:gd name="connsiteX7605" fmla="*/ 536576 w 7283450"/>
              <a:gd name="connsiteY7605" fmla="*/ 2929700 h 6857979"/>
              <a:gd name="connsiteX7606" fmla="*/ 536576 w 7283450"/>
              <a:gd name="connsiteY7606" fmla="*/ 2932468 h 6857979"/>
              <a:gd name="connsiteX7607" fmla="*/ 536576 w 7283450"/>
              <a:gd name="connsiteY7607" fmla="*/ 2935631 h 6857979"/>
              <a:gd name="connsiteX7608" fmla="*/ 536182 w 7283450"/>
              <a:gd name="connsiteY7608" fmla="*/ 2938002 h 6857979"/>
              <a:gd name="connsiteX7609" fmla="*/ 535394 w 7283450"/>
              <a:gd name="connsiteY7609" fmla="*/ 2939978 h 6857979"/>
              <a:gd name="connsiteX7610" fmla="*/ 534605 w 7283450"/>
              <a:gd name="connsiteY7610" fmla="*/ 2941955 h 6857979"/>
              <a:gd name="connsiteX7611" fmla="*/ 531847 w 7283450"/>
              <a:gd name="connsiteY7611" fmla="*/ 2945513 h 6857979"/>
              <a:gd name="connsiteX7612" fmla="*/ 527117 w 7283450"/>
              <a:gd name="connsiteY7612" fmla="*/ 2951442 h 6857979"/>
              <a:gd name="connsiteX7613" fmla="*/ 524753 w 7283450"/>
              <a:gd name="connsiteY7613" fmla="*/ 2955395 h 6857979"/>
              <a:gd name="connsiteX7614" fmla="*/ 523965 w 7283450"/>
              <a:gd name="connsiteY7614" fmla="*/ 2956977 h 6857979"/>
              <a:gd name="connsiteX7615" fmla="*/ 523571 w 7283450"/>
              <a:gd name="connsiteY7615" fmla="*/ 2959349 h 6857979"/>
              <a:gd name="connsiteX7616" fmla="*/ 522388 w 7283450"/>
              <a:gd name="connsiteY7616" fmla="*/ 2959743 h 6857979"/>
              <a:gd name="connsiteX7617" fmla="*/ 521994 w 7283450"/>
              <a:gd name="connsiteY7617" fmla="*/ 2958953 h 6857979"/>
              <a:gd name="connsiteX7618" fmla="*/ 521206 w 7283450"/>
              <a:gd name="connsiteY7618" fmla="*/ 2958162 h 6857979"/>
              <a:gd name="connsiteX7619" fmla="*/ 521206 w 7283450"/>
              <a:gd name="connsiteY7619" fmla="*/ 2956977 h 6857979"/>
              <a:gd name="connsiteX7620" fmla="*/ 520812 w 7283450"/>
              <a:gd name="connsiteY7620" fmla="*/ 2954209 h 6857979"/>
              <a:gd name="connsiteX7621" fmla="*/ 520812 w 7283450"/>
              <a:gd name="connsiteY7621" fmla="*/ 2953419 h 6857979"/>
              <a:gd name="connsiteX7622" fmla="*/ 520418 w 7283450"/>
              <a:gd name="connsiteY7622" fmla="*/ 2953023 h 6857979"/>
              <a:gd name="connsiteX7623" fmla="*/ 518447 w 7283450"/>
              <a:gd name="connsiteY7623" fmla="*/ 2953023 h 6857979"/>
              <a:gd name="connsiteX7624" fmla="*/ 516083 w 7283450"/>
              <a:gd name="connsiteY7624" fmla="*/ 2953419 h 6857979"/>
              <a:gd name="connsiteX7625" fmla="*/ 514506 w 7283450"/>
              <a:gd name="connsiteY7625" fmla="*/ 2954209 h 6857979"/>
              <a:gd name="connsiteX7626" fmla="*/ 513324 w 7283450"/>
              <a:gd name="connsiteY7626" fmla="*/ 2955000 h 6857979"/>
              <a:gd name="connsiteX7627" fmla="*/ 512142 w 7283450"/>
              <a:gd name="connsiteY7627" fmla="*/ 2956186 h 6857979"/>
              <a:gd name="connsiteX7628" fmla="*/ 510959 w 7283450"/>
              <a:gd name="connsiteY7628" fmla="*/ 2957372 h 6857979"/>
              <a:gd name="connsiteX7629" fmla="*/ 508989 w 7283450"/>
              <a:gd name="connsiteY7629" fmla="*/ 2960139 h 6857979"/>
              <a:gd name="connsiteX7630" fmla="*/ 505836 w 7283450"/>
              <a:gd name="connsiteY7630" fmla="*/ 2967650 h 6857979"/>
              <a:gd name="connsiteX7631" fmla="*/ 503866 w 7283450"/>
              <a:gd name="connsiteY7631" fmla="*/ 2971999 h 6857979"/>
              <a:gd name="connsiteX7632" fmla="*/ 501895 w 7283450"/>
              <a:gd name="connsiteY7632" fmla="*/ 2975952 h 6857979"/>
              <a:gd name="connsiteX7633" fmla="*/ 496772 w 7283450"/>
              <a:gd name="connsiteY7633" fmla="*/ 2982672 h 6857979"/>
              <a:gd name="connsiteX7634" fmla="*/ 493619 w 7283450"/>
              <a:gd name="connsiteY7634" fmla="*/ 2986625 h 6857979"/>
              <a:gd name="connsiteX7635" fmla="*/ 490467 w 7283450"/>
              <a:gd name="connsiteY7635" fmla="*/ 2988997 h 6857979"/>
              <a:gd name="connsiteX7636" fmla="*/ 489284 w 7283450"/>
              <a:gd name="connsiteY7636" fmla="*/ 2990182 h 6857979"/>
              <a:gd name="connsiteX7637" fmla="*/ 488101 w 7283450"/>
              <a:gd name="connsiteY7637" fmla="*/ 2990578 h 6857979"/>
              <a:gd name="connsiteX7638" fmla="*/ 487313 w 7283450"/>
              <a:gd name="connsiteY7638" fmla="*/ 2990578 h 6857979"/>
              <a:gd name="connsiteX7639" fmla="*/ 486525 w 7283450"/>
              <a:gd name="connsiteY7639" fmla="*/ 2990578 h 6857979"/>
              <a:gd name="connsiteX7640" fmla="*/ 486131 w 7283450"/>
              <a:gd name="connsiteY7640" fmla="*/ 2989392 h 6857979"/>
              <a:gd name="connsiteX7641" fmla="*/ 485737 w 7283450"/>
              <a:gd name="connsiteY7641" fmla="*/ 2988206 h 6857979"/>
              <a:gd name="connsiteX7642" fmla="*/ 485737 w 7283450"/>
              <a:gd name="connsiteY7642" fmla="*/ 2985439 h 6857979"/>
              <a:gd name="connsiteX7643" fmla="*/ 486131 w 7283450"/>
              <a:gd name="connsiteY7643" fmla="*/ 2982672 h 6857979"/>
              <a:gd name="connsiteX7644" fmla="*/ 484554 w 7283450"/>
              <a:gd name="connsiteY7644" fmla="*/ 2987415 h 6857979"/>
              <a:gd name="connsiteX7645" fmla="*/ 482190 w 7283450"/>
              <a:gd name="connsiteY7645" fmla="*/ 2991369 h 6857979"/>
              <a:gd name="connsiteX7646" fmla="*/ 479431 w 7283450"/>
              <a:gd name="connsiteY7646" fmla="*/ 2994926 h 6857979"/>
              <a:gd name="connsiteX7647" fmla="*/ 476278 w 7283450"/>
              <a:gd name="connsiteY7647" fmla="*/ 2997693 h 6857979"/>
              <a:gd name="connsiteX7648" fmla="*/ 472337 w 7283450"/>
              <a:gd name="connsiteY7648" fmla="*/ 3000065 h 6857979"/>
              <a:gd name="connsiteX7649" fmla="*/ 468396 w 7283450"/>
              <a:gd name="connsiteY7649" fmla="*/ 3002437 h 6857979"/>
              <a:gd name="connsiteX7650" fmla="*/ 463667 w 7283450"/>
              <a:gd name="connsiteY7650" fmla="*/ 3004809 h 6857979"/>
              <a:gd name="connsiteX7651" fmla="*/ 459332 w 7283450"/>
              <a:gd name="connsiteY7651" fmla="*/ 3006390 h 6857979"/>
              <a:gd name="connsiteX7652" fmla="*/ 449874 w 7283450"/>
              <a:gd name="connsiteY7652" fmla="*/ 3009948 h 6857979"/>
              <a:gd name="connsiteX7653" fmla="*/ 440415 w 7283450"/>
              <a:gd name="connsiteY7653" fmla="*/ 3014296 h 6857979"/>
              <a:gd name="connsiteX7654" fmla="*/ 435686 w 7283450"/>
              <a:gd name="connsiteY7654" fmla="*/ 3016668 h 6857979"/>
              <a:gd name="connsiteX7655" fmla="*/ 431351 w 7283450"/>
              <a:gd name="connsiteY7655" fmla="*/ 3019040 h 6857979"/>
              <a:gd name="connsiteX7656" fmla="*/ 427410 w 7283450"/>
              <a:gd name="connsiteY7656" fmla="*/ 3022202 h 6857979"/>
              <a:gd name="connsiteX7657" fmla="*/ 423863 w 7283450"/>
              <a:gd name="connsiteY7657" fmla="*/ 3025760 h 6857979"/>
              <a:gd name="connsiteX7658" fmla="*/ 425045 w 7283450"/>
              <a:gd name="connsiteY7658" fmla="*/ 3019040 h 6857979"/>
              <a:gd name="connsiteX7659" fmla="*/ 426622 w 7283450"/>
              <a:gd name="connsiteY7659" fmla="*/ 3012320 h 6857979"/>
              <a:gd name="connsiteX7660" fmla="*/ 428592 w 7283450"/>
              <a:gd name="connsiteY7660" fmla="*/ 3005204 h 6857979"/>
              <a:gd name="connsiteX7661" fmla="*/ 431351 w 7283450"/>
              <a:gd name="connsiteY7661" fmla="*/ 2997693 h 6857979"/>
              <a:gd name="connsiteX7662" fmla="*/ 434898 w 7283450"/>
              <a:gd name="connsiteY7662" fmla="*/ 2989787 h 6857979"/>
              <a:gd name="connsiteX7663" fmla="*/ 438839 w 7283450"/>
              <a:gd name="connsiteY7663" fmla="*/ 2982276 h 6857979"/>
              <a:gd name="connsiteX7664" fmla="*/ 443568 w 7283450"/>
              <a:gd name="connsiteY7664" fmla="*/ 2974766 h 6857979"/>
              <a:gd name="connsiteX7665" fmla="*/ 448297 w 7283450"/>
              <a:gd name="connsiteY7665" fmla="*/ 2967255 h 6857979"/>
              <a:gd name="connsiteX7666" fmla="*/ 453420 w 7283450"/>
              <a:gd name="connsiteY7666" fmla="*/ 2960139 h 6857979"/>
              <a:gd name="connsiteX7667" fmla="*/ 459332 w 7283450"/>
              <a:gd name="connsiteY7667" fmla="*/ 2953814 h 6857979"/>
              <a:gd name="connsiteX7668" fmla="*/ 465244 w 7283450"/>
              <a:gd name="connsiteY7668" fmla="*/ 2947490 h 6857979"/>
              <a:gd name="connsiteX7669" fmla="*/ 471549 w 7283450"/>
              <a:gd name="connsiteY7669" fmla="*/ 2941559 h 6857979"/>
              <a:gd name="connsiteX7670" fmla="*/ 477855 w 7283450"/>
              <a:gd name="connsiteY7670" fmla="*/ 2936816 h 6857979"/>
              <a:gd name="connsiteX7671" fmla="*/ 484949 w 7283450"/>
              <a:gd name="connsiteY7671" fmla="*/ 2932073 h 6857979"/>
              <a:gd name="connsiteX7672" fmla="*/ 491649 w 7283450"/>
              <a:gd name="connsiteY7672" fmla="*/ 2928910 h 6857979"/>
              <a:gd name="connsiteX7673" fmla="*/ 498348 w 7283450"/>
              <a:gd name="connsiteY7673" fmla="*/ 2926143 h 6857979"/>
              <a:gd name="connsiteX7674" fmla="*/ 498348 w 7283450"/>
              <a:gd name="connsiteY7674" fmla="*/ 2939583 h 6857979"/>
              <a:gd name="connsiteX7675" fmla="*/ 501895 w 7283450"/>
              <a:gd name="connsiteY7675" fmla="*/ 2939187 h 6857979"/>
              <a:gd name="connsiteX7676" fmla="*/ 505048 w 7283450"/>
              <a:gd name="connsiteY7676" fmla="*/ 2938397 h 6857979"/>
              <a:gd name="connsiteX7677" fmla="*/ 507412 w 7283450"/>
              <a:gd name="connsiteY7677" fmla="*/ 2937607 h 6857979"/>
              <a:gd name="connsiteX7678" fmla="*/ 510171 w 7283450"/>
              <a:gd name="connsiteY7678" fmla="*/ 2936421 h 6857979"/>
              <a:gd name="connsiteX7679" fmla="*/ 514506 w 7283450"/>
              <a:gd name="connsiteY7679" fmla="*/ 2933654 h 6857979"/>
              <a:gd name="connsiteX7680" fmla="*/ 518842 w 7283450"/>
              <a:gd name="connsiteY7680" fmla="*/ 2931282 h 6857979"/>
              <a:gd name="connsiteX7681" fmla="*/ 522388 w 7283450"/>
              <a:gd name="connsiteY7681" fmla="*/ 2928910 h 6857979"/>
              <a:gd name="connsiteX7682" fmla="*/ 526329 w 7283450"/>
              <a:gd name="connsiteY7682" fmla="*/ 2927329 h 6857979"/>
              <a:gd name="connsiteX7683" fmla="*/ 528694 w 7283450"/>
              <a:gd name="connsiteY7683" fmla="*/ 2926143 h 6857979"/>
              <a:gd name="connsiteX7684" fmla="*/ 7078663 w 7283450"/>
              <a:gd name="connsiteY7684" fmla="*/ 2905114 h 6857979"/>
              <a:gd name="connsiteX7685" fmla="*/ 7081441 w 7283450"/>
              <a:gd name="connsiteY7685" fmla="*/ 2905520 h 6857979"/>
              <a:gd name="connsiteX7686" fmla="*/ 7084616 w 7283450"/>
              <a:gd name="connsiteY7686" fmla="*/ 2906738 h 6857979"/>
              <a:gd name="connsiteX7687" fmla="*/ 7086601 w 7283450"/>
              <a:gd name="connsiteY7687" fmla="*/ 2907957 h 6857979"/>
              <a:gd name="connsiteX7688" fmla="*/ 7088188 w 7283450"/>
              <a:gd name="connsiteY7688" fmla="*/ 2909987 h 6857979"/>
              <a:gd name="connsiteX7689" fmla="*/ 7089775 w 7283450"/>
              <a:gd name="connsiteY7689" fmla="*/ 2912424 h 6857979"/>
              <a:gd name="connsiteX7690" fmla="*/ 7090966 w 7283450"/>
              <a:gd name="connsiteY7690" fmla="*/ 2914861 h 6857979"/>
              <a:gd name="connsiteX7691" fmla="*/ 7091363 w 7283450"/>
              <a:gd name="connsiteY7691" fmla="*/ 2918516 h 6857979"/>
              <a:gd name="connsiteX7692" fmla="*/ 7091363 w 7283450"/>
              <a:gd name="connsiteY7692" fmla="*/ 2922577 h 6857979"/>
              <a:gd name="connsiteX7693" fmla="*/ 7087394 w 7283450"/>
              <a:gd name="connsiteY7693" fmla="*/ 2922577 h 6857979"/>
              <a:gd name="connsiteX7694" fmla="*/ 7084616 w 7283450"/>
              <a:gd name="connsiteY7694" fmla="*/ 2922171 h 6857979"/>
              <a:gd name="connsiteX7695" fmla="*/ 7081441 w 7283450"/>
              <a:gd name="connsiteY7695" fmla="*/ 2920952 h 6857979"/>
              <a:gd name="connsiteX7696" fmla="*/ 7079457 w 7283450"/>
              <a:gd name="connsiteY7696" fmla="*/ 2919734 h 6857979"/>
              <a:gd name="connsiteX7697" fmla="*/ 7077869 w 7283450"/>
              <a:gd name="connsiteY7697" fmla="*/ 2917297 h 6857979"/>
              <a:gd name="connsiteX7698" fmla="*/ 7076679 w 7283450"/>
              <a:gd name="connsiteY7698" fmla="*/ 2914861 h 6857979"/>
              <a:gd name="connsiteX7699" fmla="*/ 7075885 w 7283450"/>
              <a:gd name="connsiteY7699" fmla="*/ 2912018 h 6857979"/>
              <a:gd name="connsiteX7700" fmla="*/ 7075488 w 7283450"/>
              <a:gd name="connsiteY7700" fmla="*/ 2908363 h 6857979"/>
              <a:gd name="connsiteX7701" fmla="*/ 7077075 w 7283450"/>
              <a:gd name="connsiteY7701" fmla="*/ 2908363 h 6857979"/>
              <a:gd name="connsiteX7702" fmla="*/ 7077869 w 7283450"/>
              <a:gd name="connsiteY7702" fmla="*/ 2907957 h 6857979"/>
              <a:gd name="connsiteX7703" fmla="*/ 7078266 w 7283450"/>
              <a:gd name="connsiteY7703" fmla="*/ 2906738 h 6857979"/>
              <a:gd name="connsiteX7704" fmla="*/ 620713 w 7283450"/>
              <a:gd name="connsiteY7704" fmla="*/ 2651112 h 6857979"/>
              <a:gd name="connsiteX7705" fmla="*/ 619608 w 7283450"/>
              <a:gd name="connsiteY7705" fmla="*/ 2654223 h 6857979"/>
              <a:gd name="connsiteX7706" fmla="*/ 617765 w 7283450"/>
              <a:gd name="connsiteY7706" fmla="*/ 2656889 h 6857979"/>
              <a:gd name="connsiteX7707" fmla="*/ 615553 w 7283450"/>
              <a:gd name="connsiteY7707" fmla="*/ 2658668 h 6857979"/>
              <a:gd name="connsiteX7708" fmla="*/ 613342 w 7283450"/>
              <a:gd name="connsiteY7708" fmla="*/ 2660446 h 6857979"/>
              <a:gd name="connsiteX7709" fmla="*/ 610394 w 7283450"/>
              <a:gd name="connsiteY7709" fmla="*/ 2661335 h 6857979"/>
              <a:gd name="connsiteX7710" fmla="*/ 607446 w 7283450"/>
              <a:gd name="connsiteY7710" fmla="*/ 2662223 h 6857979"/>
              <a:gd name="connsiteX7711" fmla="*/ 604129 w 7283450"/>
              <a:gd name="connsiteY7711" fmla="*/ 2662223 h 6857979"/>
              <a:gd name="connsiteX7712" fmla="*/ 600075 w 7283450"/>
              <a:gd name="connsiteY7712" fmla="*/ 2662223 h 6857979"/>
              <a:gd name="connsiteX7713" fmla="*/ 600444 w 7283450"/>
              <a:gd name="connsiteY7713" fmla="*/ 2660446 h 6857979"/>
              <a:gd name="connsiteX7714" fmla="*/ 600812 w 7283450"/>
              <a:gd name="connsiteY7714" fmla="*/ 2658668 h 6857979"/>
              <a:gd name="connsiteX7715" fmla="*/ 601549 w 7283450"/>
              <a:gd name="connsiteY7715" fmla="*/ 2657334 h 6857979"/>
              <a:gd name="connsiteX7716" fmla="*/ 602287 w 7283450"/>
              <a:gd name="connsiteY7716" fmla="*/ 2656001 h 6857979"/>
              <a:gd name="connsiteX7717" fmla="*/ 604866 w 7283450"/>
              <a:gd name="connsiteY7717" fmla="*/ 2654223 h 6857979"/>
              <a:gd name="connsiteX7718" fmla="*/ 607446 w 7283450"/>
              <a:gd name="connsiteY7718" fmla="*/ 2652444 h 6857979"/>
              <a:gd name="connsiteX7719" fmla="*/ 610394 w 7283450"/>
              <a:gd name="connsiteY7719" fmla="*/ 2652000 h 6857979"/>
              <a:gd name="connsiteX7720" fmla="*/ 614079 w 7283450"/>
              <a:gd name="connsiteY7720" fmla="*/ 2651556 h 6857979"/>
              <a:gd name="connsiteX7721" fmla="*/ 729410 w 7283450"/>
              <a:gd name="connsiteY7721" fmla="*/ 2620952 h 6857979"/>
              <a:gd name="connsiteX7722" fmla="*/ 735013 w 7283450"/>
              <a:gd name="connsiteY7722" fmla="*/ 2620952 h 6857979"/>
              <a:gd name="connsiteX7723" fmla="*/ 733012 w 7283450"/>
              <a:gd name="connsiteY7723" fmla="*/ 2623364 h 6857979"/>
              <a:gd name="connsiteX7724" fmla="*/ 730611 w 7283450"/>
              <a:gd name="connsiteY7724" fmla="*/ 2625374 h 6857979"/>
              <a:gd name="connsiteX7725" fmla="*/ 728209 w 7283450"/>
              <a:gd name="connsiteY7725" fmla="*/ 2626984 h 6857979"/>
              <a:gd name="connsiteX7726" fmla="*/ 726209 w 7283450"/>
              <a:gd name="connsiteY7726" fmla="*/ 2628995 h 6857979"/>
              <a:gd name="connsiteX7727" fmla="*/ 721406 w 7283450"/>
              <a:gd name="connsiteY7727" fmla="*/ 2631004 h 6857979"/>
              <a:gd name="connsiteX7728" fmla="*/ 716603 w 7283450"/>
              <a:gd name="connsiteY7728" fmla="*/ 2632614 h 6857979"/>
              <a:gd name="connsiteX7729" fmla="*/ 711801 w 7283450"/>
              <a:gd name="connsiteY7729" fmla="*/ 2633820 h 6857979"/>
              <a:gd name="connsiteX7730" fmla="*/ 706998 w 7283450"/>
              <a:gd name="connsiteY7730" fmla="*/ 2635027 h 6857979"/>
              <a:gd name="connsiteX7731" fmla="*/ 701796 w 7283450"/>
              <a:gd name="connsiteY7731" fmla="*/ 2635831 h 6857979"/>
              <a:gd name="connsiteX7732" fmla="*/ 696593 w 7283450"/>
              <a:gd name="connsiteY7732" fmla="*/ 2637841 h 6857979"/>
              <a:gd name="connsiteX7733" fmla="*/ 685788 w 7283450"/>
              <a:gd name="connsiteY7733" fmla="*/ 2641461 h 6857979"/>
              <a:gd name="connsiteX7734" fmla="*/ 679784 w 7283450"/>
              <a:gd name="connsiteY7734" fmla="*/ 2643471 h 6857979"/>
              <a:gd name="connsiteX7735" fmla="*/ 672981 w 7283450"/>
              <a:gd name="connsiteY7735" fmla="*/ 2645884 h 6857979"/>
              <a:gd name="connsiteX7736" fmla="*/ 665377 w 7283450"/>
              <a:gd name="connsiteY7736" fmla="*/ 2647895 h 6857979"/>
              <a:gd name="connsiteX7737" fmla="*/ 657372 w 7283450"/>
              <a:gd name="connsiteY7737" fmla="*/ 2649102 h 6857979"/>
              <a:gd name="connsiteX7738" fmla="*/ 648968 w 7283450"/>
              <a:gd name="connsiteY7738" fmla="*/ 2650308 h 6857979"/>
              <a:gd name="connsiteX7739" fmla="*/ 639763 w 7283450"/>
              <a:gd name="connsiteY7739" fmla="*/ 2651113 h 6857979"/>
              <a:gd name="connsiteX7740" fmla="*/ 650169 w 7283450"/>
              <a:gd name="connsiteY7740" fmla="*/ 2645884 h 6857979"/>
              <a:gd name="connsiteX7741" fmla="*/ 661374 w 7283450"/>
              <a:gd name="connsiteY7741" fmla="*/ 2640254 h 6857979"/>
              <a:gd name="connsiteX7742" fmla="*/ 673781 w 7283450"/>
              <a:gd name="connsiteY7742" fmla="*/ 2635027 h 6857979"/>
              <a:gd name="connsiteX7743" fmla="*/ 686188 w 7283450"/>
              <a:gd name="connsiteY7743" fmla="*/ 2630603 h 6857979"/>
              <a:gd name="connsiteX7744" fmla="*/ 699394 w 7283450"/>
              <a:gd name="connsiteY7744" fmla="*/ 2626581 h 6857979"/>
              <a:gd name="connsiteX7745" fmla="*/ 711401 w 7283450"/>
              <a:gd name="connsiteY7745" fmla="*/ 2623767 h 6857979"/>
              <a:gd name="connsiteX7746" fmla="*/ 717805 w 7283450"/>
              <a:gd name="connsiteY7746" fmla="*/ 2622560 h 6857979"/>
              <a:gd name="connsiteX7747" fmla="*/ 723807 w 7283450"/>
              <a:gd name="connsiteY7747" fmla="*/ 2621756 h 6857979"/>
              <a:gd name="connsiteX7748" fmla="*/ 6438900 w 7283450"/>
              <a:gd name="connsiteY7748" fmla="*/ 2574916 h 6857979"/>
              <a:gd name="connsiteX7749" fmla="*/ 6438900 w 7283450"/>
              <a:gd name="connsiteY7749" fmla="*/ 2587615 h 6857979"/>
              <a:gd name="connsiteX7750" fmla="*/ 6426200 w 7283450"/>
              <a:gd name="connsiteY7750" fmla="*/ 2587615 h 6857979"/>
              <a:gd name="connsiteX7751" fmla="*/ 6426597 w 7283450"/>
              <a:gd name="connsiteY7751" fmla="*/ 2584627 h 6857979"/>
              <a:gd name="connsiteX7752" fmla="*/ 6427391 w 7283450"/>
              <a:gd name="connsiteY7752" fmla="*/ 2582387 h 6857979"/>
              <a:gd name="connsiteX7753" fmla="*/ 6428184 w 7283450"/>
              <a:gd name="connsiteY7753" fmla="*/ 2580145 h 6857979"/>
              <a:gd name="connsiteX7754" fmla="*/ 6429772 w 7283450"/>
              <a:gd name="connsiteY7754" fmla="*/ 2578652 h 6857979"/>
              <a:gd name="connsiteX7755" fmla="*/ 6431359 w 7283450"/>
              <a:gd name="connsiteY7755" fmla="*/ 2576784 h 6857979"/>
              <a:gd name="connsiteX7756" fmla="*/ 6433741 w 7283450"/>
              <a:gd name="connsiteY7756" fmla="*/ 2576037 h 6857979"/>
              <a:gd name="connsiteX7757" fmla="*/ 6436122 w 7283450"/>
              <a:gd name="connsiteY7757" fmla="*/ 2575289 h 6857979"/>
              <a:gd name="connsiteX7758" fmla="*/ 6507163 w 7283450"/>
              <a:gd name="connsiteY7758" fmla="*/ 2533644 h 6857979"/>
              <a:gd name="connsiteX7759" fmla="*/ 6511131 w 7283450"/>
              <a:gd name="connsiteY7759" fmla="*/ 2534041 h 6857979"/>
              <a:gd name="connsiteX7760" fmla="*/ 6515100 w 7283450"/>
              <a:gd name="connsiteY7760" fmla="*/ 2534835 h 6857979"/>
              <a:gd name="connsiteX7761" fmla="*/ 6515100 w 7283450"/>
              <a:gd name="connsiteY7761" fmla="*/ 2547931 h 6857979"/>
              <a:gd name="connsiteX7762" fmla="*/ 6509147 w 7283450"/>
              <a:gd name="connsiteY7762" fmla="*/ 2547931 h 6857979"/>
              <a:gd name="connsiteX7763" fmla="*/ 6503987 w 7283450"/>
              <a:gd name="connsiteY7763" fmla="*/ 2547931 h 6857979"/>
              <a:gd name="connsiteX7764" fmla="*/ 6502003 w 7283450"/>
              <a:gd name="connsiteY7764" fmla="*/ 2547534 h 6857979"/>
              <a:gd name="connsiteX7765" fmla="*/ 6499622 w 7283450"/>
              <a:gd name="connsiteY7765" fmla="*/ 2546740 h 6857979"/>
              <a:gd name="connsiteX7766" fmla="*/ 6497637 w 7283450"/>
              <a:gd name="connsiteY7766" fmla="*/ 2545946 h 6857979"/>
              <a:gd name="connsiteX7767" fmla="*/ 6496050 w 7283450"/>
              <a:gd name="connsiteY7767" fmla="*/ 2544756 h 6857979"/>
              <a:gd name="connsiteX7768" fmla="*/ 6496844 w 7283450"/>
              <a:gd name="connsiteY7768" fmla="*/ 2541184 h 6857979"/>
              <a:gd name="connsiteX7769" fmla="*/ 6498034 w 7283450"/>
              <a:gd name="connsiteY7769" fmla="*/ 2538802 h 6857979"/>
              <a:gd name="connsiteX7770" fmla="*/ 6499622 w 7283450"/>
              <a:gd name="connsiteY7770" fmla="*/ 2537215 h 6857979"/>
              <a:gd name="connsiteX7771" fmla="*/ 6502003 w 7283450"/>
              <a:gd name="connsiteY7771" fmla="*/ 2535627 h 6857979"/>
              <a:gd name="connsiteX7772" fmla="*/ 6504384 w 7283450"/>
              <a:gd name="connsiteY7772" fmla="*/ 2534835 h 6857979"/>
              <a:gd name="connsiteX7773" fmla="*/ 6545019 w 7283450"/>
              <a:gd name="connsiteY7773" fmla="*/ 2503480 h 6857979"/>
              <a:gd name="connsiteX7774" fmla="*/ 6548926 w 7283450"/>
              <a:gd name="connsiteY7774" fmla="*/ 2503480 h 6857979"/>
              <a:gd name="connsiteX7775" fmla="*/ 6554397 w 7283450"/>
              <a:gd name="connsiteY7775" fmla="*/ 2503480 h 6857979"/>
              <a:gd name="connsiteX7776" fmla="*/ 6560259 w 7283450"/>
              <a:gd name="connsiteY7776" fmla="*/ 2504281 h 6857979"/>
              <a:gd name="connsiteX7777" fmla="*/ 6566120 w 7283450"/>
              <a:gd name="connsiteY7777" fmla="*/ 2505883 h 6857979"/>
              <a:gd name="connsiteX7778" fmla="*/ 6568465 w 7283450"/>
              <a:gd name="connsiteY7778" fmla="*/ 2506683 h 6857979"/>
              <a:gd name="connsiteX7779" fmla="*/ 6571200 w 7283450"/>
              <a:gd name="connsiteY7779" fmla="*/ 2507483 h 6857979"/>
              <a:gd name="connsiteX7780" fmla="*/ 6573154 w 7283450"/>
              <a:gd name="connsiteY7780" fmla="*/ 2509486 h 6857979"/>
              <a:gd name="connsiteX7781" fmla="*/ 6574717 w 7283450"/>
              <a:gd name="connsiteY7781" fmla="*/ 2510687 h 6857979"/>
              <a:gd name="connsiteX7782" fmla="*/ 6575890 w 7283450"/>
              <a:gd name="connsiteY7782" fmla="*/ 2512288 h 6857979"/>
              <a:gd name="connsiteX7783" fmla="*/ 6576280 w 7283450"/>
              <a:gd name="connsiteY7783" fmla="*/ 2513889 h 6857979"/>
              <a:gd name="connsiteX7784" fmla="*/ 6576280 w 7283450"/>
              <a:gd name="connsiteY7784" fmla="*/ 2515492 h 6857979"/>
              <a:gd name="connsiteX7785" fmla="*/ 6576280 w 7283450"/>
              <a:gd name="connsiteY7785" fmla="*/ 2516691 h 6857979"/>
              <a:gd name="connsiteX7786" fmla="*/ 6575108 w 7283450"/>
              <a:gd name="connsiteY7786" fmla="*/ 2519093 h 6857979"/>
              <a:gd name="connsiteX7787" fmla="*/ 6573936 w 7283450"/>
              <a:gd name="connsiteY7787" fmla="*/ 2520693 h 6857979"/>
              <a:gd name="connsiteX7788" fmla="*/ 6573545 w 7283450"/>
              <a:gd name="connsiteY7788" fmla="*/ 2521094 h 6857979"/>
              <a:gd name="connsiteX7789" fmla="*/ 6574326 w 7283450"/>
              <a:gd name="connsiteY7789" fmla="*/ 2523097 h 6857979"/>
              <a:gd name="connsiteX7790" fmla="*/ 6575890 w 7283450"/>
              <a:gd name="connsiteY7790" fmla="*/ 2525499 h 6857979"/>
              <a:gd name="connsiteX7791" fmla="*/ 6577062 w 7283450"/>
              <a:gd name="connsiteY7791" fmla="*/ 2528702 h 6857979"/>
              <a:gd name="connsiteX7792" fmla="*/ 6579016 w 7283450"/>
              <a:gd name="connsiteY7792" fmla="*/ 2531105 h 6857979"/>
              <a:gd name="connsiteX7793" fmla="*/ 6579797 w 7283450"/>
              <a:gd name="connsiteY7793" fmla="*/ 2534708 h 6857979"/>
              <a:gd name="connsiteX7794" fmla="*/ 6580188 w 7283450"/>
              <a:gd name="connsiteY7794" fmla="*/ 2535909 h 6857979"/>
              <a:gd name="connsiteX7795" fmla="*/ 6580188 w 7283450"/>
              <a:gd name="connsiteY7795" fmla="*/ 2537510 h 6857979"/>
              <a:gd name="connsiteX7796" fmla="*/ 6579797 w 7283450"/>
              <a:gd name="connsiteY7796" fmla="*/ 2539111 h 6857979"/>
              <a:gd name="connsiteX7797" fmla="*/ 6579016 w 7283450"/>
              <a:gd name="connsiteY7797" fmla="*/ 2540712 h 6857979"/>
              <a:gd name="connsiteX7798" fmla="*/ 6578234 w 7283450"/>
              <a:gd name="connsiteY7798" fmla="*/ 2542313 h 6857979"/>
              <a:gd name="connsiteX7799" fmla="*/ 6576280 w 7283450"/>
              <a:gd name="connsiteY7799" fmla="*/ 2544715 h 6857979"/>
              <a:gd name="connsiteX7800" fmla="*/ 6575108 w 7283450"/>
              <a:gd name="connsiteY7800" fmla="*/ 2545916 h 6857979"/>
              <a:gd name="connsiteX7801" fmla="*/ 6573154 w 7283450"/>
              <a:gd name="connsiteY7801" fmla="*/ 2547117 h 6857979"/>
              <a:gd name="connsiteX7802" fmla="*/ 6571200 w 7283450"/>
              <a:gd name="connsiteY7802" fmla="*/ 2548318 h 6857979"/>
              <a:gd name="connsiteX7803" fmla="*/ 6569246 w 7283450"/>
              <a:gd name="connsiteY7803" fmla="*/ 2549119 h 6857979"/>
              <a:gd name="connsiteX7804" fmla="*/ 6566511 w 7283450"/>
              <a:gd name="connsiteY7804" fmla="*/ 2549519 h 6857979"/>
              <a:gd name="connsiteX7805" fmla="*/ 6564557 w 7283450"/>
              <a:gd name="connsiteY7805" fmla="*/ 2549519 h 6857979"/>
              <a:gd name="connsiteX7806" fmla="*/ 6559086 w 7283450"/>
              <a:gd name="connsiteY7806" fmla="*/ 2549119 h 6857979"/>
              <a:gd name="connsiteX7807" fmla="*/ 6554006 w 7283450"/>
              <a:gd name="connsiteY7807" fmla="*/ 2547918 h 6857979"/>
              <a:gd name="connsiteX7808" fmla="*/ 6548926 w 7283450"/>
              <a:gd name="connsiteY7808" fmla="*/ 2546316 h 6857979"/>
              <a:gd name="connsiteX7809" fmla="*/ 6543456 w 7283450"/>
              <a:gd name="connsiteY7809" fmla="*/ 2543915 h 6857979"/>
              <a:gd name="connsiteX7810" fmla="*/ 6539157 w 7283450"/>
              <a:gd name="connsiteY7810" fmla="*/ 2540311 h 6857979"/>
              <a:gd name="connsiteX7811" fmla="*/ 6535640 w 7283450"/>
              <a:gd name="connsiteY7811" fmla="*/ 2536709 h 6857979"/>
              <a:gd name="connsiteX7812" fmla="*/ 6532123 w 7283450"/>
              <a:gd name="connsiteY7812" fmla="*/ 2532306 h 6857979"/>
              <a:gd name="connsiteX7813" fmla="*/ 6530951 w 7283450"/>
              <a:gd name="connsiteY7813" fmla="*/ 2530304 h 6857979"/>
              <a:gd name="connsiteX7814" fmla="*/ 6530170 w 7283450"/>
              <a:gd name="connsiteY7814" fmla="*/ 2528303 h 6857979"/>
              <a:gd name="connsiteX7815" fmla="*/ 6529779 w 7283450"/>
              <a:gd name="connsiteY7815" fmla="*/ 2525499 h 6857979"/>
              <a:gd name="connsiteX7816" fmla="*/ 6529388 w 7283450"/>
              <a:gd name="connsiteY7816" fmla="*/ 2523097 h 6857979"/>
              <a:gd name="connsiteX7817" fmla="*/ 6529388 w 7283450"/>
              <a:gd name="connsiteY7817" fmla="*/ 2521094 h 6857979"/>
              <a:gd name="connsiteX7818" fmla="*/ 6530170 w 7283450"/>
              <a:gd name="connsiteY7818" fmla="*/ 2518692 h 6857979"/>
              <a:gd name="connsiteX7819" fmla="*/ 6530951 w 7283450"/>
              <a:gd name="connsiteY7819" fmla="*/ 2515890 h 6857979"/>
              <a:gd name="connsiteX7820" fmla="*/ 6532123 w 7283450"/>
              <a:gd name="connsiteY7820" fmla="*/ 2513489 h 6857979"/>
              <a:gd name="connsiteX7821" fmla="*/ 6534077 w 7283450"/>
              <a:gd name="connsiteY7821" fmla="*/ 2511087 h 6857979"/>
              <a:gd name="connsiteX7822" fmla="*/ 6536422 w 7283450"/>
              <a:gd name="connsiteY7822" fmla="*/ 2509086 h 6857979"/>
              <a:gd name="connsiteX7823" fmla="*/ 6539157 w 7283450"/>
              <a:gd name="connsiteY7823" fmla="*/ 2506283 h 6857979"/>
              <a:gd name="connsiteX7824" fmla="*/ 6542283 w 7283450"/>
              <a:gd name="connsiteY7824" fmla="*/ 2503881 h 6857979"/>
              <a:gd name="connsiteX7825" fmla="*/ 6884988 w 7283450"/>
              <a:gd name="connsiteY7825" fmla="*/ 2493955 h 6857979"/>
              <a:gd name="connsiteX7826" fmla="*/ 6887766 w 7283450"/>
              <a:gd name="connsiteY7826" fmla="*/ 2493955 h 6857979"/>
              <a:gd name="connsiteX7827" fmla="*/ 6890147 w 7283450"/>
              <a:gd name="connsiteY7827" fmla="*/ 2493955 h 6857979"/>
              <a:gd name="connsiteX7828" fmla="*/ 6892529 w 7283450"/>
              <a:gd name="connsiteY7828" fmla="*/ 2494736 h 6857979"/>
              <a:gd name="connsiteX7829" fmla="*/ 6894116 w 7283450"/>
              <a:gd name="connsiteY7829" fmla="*/ 2495907 h 6857979"/>
              <a:gd name="connsiteX7830" fmla="*/ 6896497 w 7283450"/>
              <a:gd name="connsiteY7830" fmla="*/ 2497079 h 6857979"/>
              <a:gd name="connsiteX7831" fmla="*/ 6897688 w 7283450"/>
              <a:gd name="connsiteY7831" fmla="*/ 2498250 h 6857979"/>
              <a:gd name="connsiteX7832" fmla="*/ 6898879 w 7283450"/>
              <a:gd name="connsiteY7832" fmla="*/ 2500592 h 6857979"/>
              <a:gd name="connsiteX7833" fmla="*/ 6900069 w 7283450"/>
              <a:gd name="connsiteY7833" fmla="*/ 2502153 h 6857979"/>
              <a:gd name="connsiteX7834" fmla="*/ 6900466 w 7283450"/>
              <a:gd name="connsiteY7834" fmla="*/ 2504496 h 6857979"/>
              <a:gd name="connsiteX7835" fmla="*/ 6900863 w 7283450"/>
              <a:gd name="connsiteY7835" fmla="*/ 2506448 h 6857979"/>
              <a:gd name="connsiteX7836" fmla="*/ 6900863 w 7283450"/>
              <a:gd name="connsiteY7836" fmla="*/ 2508399 h 6857979"/>
              <a:gd name="connsiteX7837" fmla="*/ 6900466 w 7283450"/>
              <a:gd name="connsiteY7837" fmla="*/ 2511131 h 6857979"/>
              <a:gd name="connsiteX7838" fmla="*/ 6900069 w 7283450"/>
              <a:gd name="connsiteY7838" fmla="*/ 2513085 h 6857979"/>
              <a:gd name="connsiteX7839" fmla="*/ 6899275 w 7283450"/>
              <a:gd name="connsiteY7839" fmla="*/ 2515033 h 6857979"/>
              <a:gd name="connsiteX7840" fmla="*/ 6897688 w 7283450"/>
              <a:gd name="connsiteY7840" fmla="*/ 2517767 h 6857979"/>
              <a:gd name="connsiteX7841" fmla="*/ 6893719 w 7283450"/>
              <a:gd name="connsiteY7841" fmla="*/ 2516207 h 6857979"/>
              <a:gd name="connsiteX7842" fmla="*/ 6890544 w 7283450"/>
              <a:gd name="connsiteY7842" fmla="*/ 2515033 h 6857979"/>
              <a:gd name="connsiteX7843" fmla="*/ 6888163 w 7283450"/>
              <a:gd name="connsiteY7843" fmla="*/ 2513085 h 6857979"/>
              <a:gd name="connsiteX7844" fmla="*/ 6885385 w 7283450"/>
              <a:gd name="connsiteY7844" fmla="*/ 2510743 h 6857979"/>
              <a:gd name="connsiteX7845" fmla="*/ 6883797 w 7283450"/>
              <a:gd name="connsiteY7845" fmla="*/ 2507228 h 6857979"/>
              <a:gd name="connsiteX7846" fmla="*/ 6882607 w 7283450"/>
              <a:gd name="connsiteY7846" fmla="*/ 2503715 h 6857979"/>
              <a:gd name="connsiteX7847" fmla="*/ 6881813 w 7283450"/>
              <a:gd name="connsiteY7847" fmla="*/ 2499421 h 6857979"/>
              <a:gd name="connsiteX7848" fmla="*/ 6882210 w 7283450"/>
              <a:gd name="connsiteY7848" fmla="*/ 2494345 h 6857979"/>
              <a:gd name="connsiteX7849" fmla="*/ 7001027 w 7283450"/>
              <a:gd name="connsiteY7849" fmla="*/ 2457440 h 6857979"/>
              <a:gd name="connsiteX7850" fmla="*/ 7001832 w 7283450"/>
              <a:gd name="connsiteY7850" fmla="*/ 2461384 h 6857979"/>
              <a:gd name="connsiteX7851" fmla="*/ 7003441 w 7283450"/>
              <a:gd name="connsiteY7851" fmla="*/ 2464540 h 6857979"/>
              <a:gd name="connsiteX7852" fmla="*/ 7005050 w 7283450"/>
              <a:gd name="connsiteY7852" fmla="*/ 2468090 h 6857979"/>
              <a:gd name="connsiteX7853" fmla="*/ 7007464 w 7283450"/>
              <a:gd name="connsiteY7853" fmla="*/ 2471641 h 6857979"/>
              <a:gd name="connsiteX7854" fmla="*/ 7012694 w 7283450"/>
              <a:gd name="connsiteY7854" fmla="*/ 2478346 h 6857979"/>
              <a:gd name="connsiteX7855" fmla="*/ 7018729 w 7283450"/>
              <a:gd name="connsiteY7855" fmla="*/ 2485052 h 6857979"/>
              <a:gd name="connsiteX7856" fmla="*/ 7024764 w 7283450"/>
              <a:gd name="connsiteY7856" fmla="*/ 2492152 h 6857979"/>
              <a:gd name="connsiteX7857" fmla="*/ 7030396 w 7283450"/>
              <a:gd name="connsiteY7857" fmla="*/ 2499648 h 6857979"/>
              <a:gd name="connsiteX7858" fmla="*/ 7033212 w 7283450"/>
              <a:gd name="connsiteY7858" fmla="*/ 2503986 h 6857979"/>
              <a:gd name="connsiteX7859" fmla="*/ 7035626 w 7283450"/>
              <a:gd name="connsiteY7859" fmla="*/ 2507931 h 6857979"/>
              <a:gd name="connsiteX7860" fmla="*/ 7037638 w 7283450"/>
              <a:gd name="connsiteY7860" fmla="*/ 2512664 h 6857979"/>
              <a:gd name="connsiteX7861" fmla="*/ 7039247 w 7283450"/>
              <a:gd name="connsiteY7861" fmla="*/ 2517790 h 6857979"/>
              <a:gd name="connsiteX7862" fmla="*/ 7041258 w 7283450"/>
              <a:gd name="connsiteY7862" fmla="*/ 2524499 h 6857979"/>
              <a:gd name="connsiteX7863" fmla="*/ 7042063 w 7283450"/>
              <a:gd name="connsiteY7863" fmla="*/ 2531993 h 6857979"/>
              <a:gd name="connsiteX7864" fmla="*/ 7042868 w 7283450"/>
              <a:gd name="connsiteY7864" fmla="*/ 2547376 h 6857979"/>
              <a:gd name="connsiteX7865" fmla="*/ 7043270 w 7283450"/>
              <a:gd name="connsiteY7865" fmla="*/ 2554869 h 6857979"/>
              <a:gd name="connsiteX7866" fmla="*/ 7044075 w 7283450"/>
              <a:gd name="connsiteY7866" fmla="*/ 2562363 h 6857979"/>
              <a:gd name="connsiteX7867" fmla="*/ 7046086 w 7283450"/>
              <a:gd name="connsiteY7867" fmla="*/ 2569857 h 6857979"/>
              <a:gd name="connsiteX7868" fmla="*/ 7047293 w 7283450"/>
              <a:gd name="connsiteY7868" fmla="*/ 2573407 h 6857979"/>
              <a:gd name="connsiteX7869" fmla="*/ 7048500 w 7283450"/>
              <a:gd name="connsiteY7869" fmla="*/ 2577351 h 6857979"/>
              <a:gd name="connsiteX7870" fmla="*/ 7046086 w 7283450"/>
              <a:gd name="connsiteY7870" fmla="*/ 2579718 h 6857979"/>
              <a:gd name="connsiteX7871" fmla="*/ 7042868 w 7283450"/>
              <a:gd name="connsiteY7871" fmla="*/ 2581690 h 6857979"/>
              <a:gd name="connsiteX7872" fmla="*/ 7039247 w 7283450"/>
              <a:gd name="connsiteY7872" fmla="*/ 2583267 h 6857979"/>
              <a:gd name="connsiteX7873" fmla="*/ 7035626 w 7283450"/>
              <a:gd name="connsiteY7873" fmla="*/ 2584451 h 6857979"/>
              <a:gd name="connsiteX7874" fmla="*/ 7031201 w 7283450"/>
              <a:gd name="connsiteY7874" fmla="*/ 2585634 h 6857979"/>
              <a:gd name="connsiteX7875" fmla="*/ 7026775 w 7283450"/>
              <a:gd name="connsiteY7875" fmla="*/ 2586028 h 6857979"/>
              <a:gd name="connsiteX7876" fmla="*/ 7021947 w 7283450"/>
              <a:gd name="connsiteY7876" fmla="*/ 2586028 h 6857979"/>
              <a:gd name="connsiteX7877" fmla="*/ 7017120 w 7283450"/>
              <a:gd name="connsiteY7877" fmla="*/ 2586028 h 6857979"/>
              <a:gd name="connsiteX7878" fmla="*/ 7011890 w 7283450"/>
              <a:gd name="connsiteY7878" fmla="*/ 2585240 h 6857979"/>
              <a:gd name="connsiteX7879" fmla="*/ 7006660 w 7283450"/>
              <a:gd name="connsiteY7879" fmla="*/ 2584057 h 6857979"/>
              <a:gd name="connsiteX7880" fmla="*/ 7001430 w 7283450"/>
              <a:gd name="connsiteY7880" fmla="*/ 2582873 h 6857979"/>
              <a:gd name="connsiteX7881" fmla="*/ 6995797 w 7283450"/>
              <a:gd name="connsiteY7881" fmla="*/ 2580901 h 6857979"/>
              <a:gd name="connsiteX7882" fmla="*/ 6990969 w 7283450"/>
              <a:gd name="connsiteY7882" fmla="*/ 2578929 h 6857979"/>
              <a:gd name="connsiteX7883" fmla="*/ 6985739 w 7283450"/>
              <a:gd name="connsiteY7883" fmla="*/ 2576563 h 6857979"/>
              <a:gd name="connsiteX7884" fmla="*/ 6980912 w 7283450"/>
              <a:gd name="connsiteY7884" fmla="*/ 2573801 h 6857979"/>
              <a:gd name="connsiteX7885" fmla="*/ 6975682 w 7283450"/>
              <a:gd name="connsiteY7885" fmla="*/ 2570646 h 6857979"/>
              <a:gd name="connsiteX7886" fmla="*/ 6972463 w 7283450"/>
              <a:gd name="connsiteY7886" fmla="*/ 2567491 h 6857979"/>
              <a:gd name="connsiteX7887" fmla="*/ 6966831 w 7283450"/>
              <a:gd name="connsiteY7887" fmla="*/ 2562363 h 6857979"/>
              <a:gd name="connsiteX7888" fmla="*/ 6952348 w 7283450"/>
              <a:gd name="connsiteY7888" fmla="*/ 2547770 h 6857979"/>
              <a:gd name="connsiteX7889" fmla="*/ 6939474 w 7283450"/>
              <a:gd name="connsiteY7889" fmla="*/ 2534755 h 6857979"/>
              <a:gd name="connsiteX7890" fmla="*/ 6935048 w 7283450"/>
              <a:gd name="connsiteY7890" fmla="*/ 2530811 h 6857979"/>
              <a:gd name="connsiteX7891" fmla="*/ 6934243 w 7283450"/>
              <a:gd name="connsiteY7891" fmla="*/ 2530415 h 6857979"/>
              <a:gd name="connsiteX7892" fmla="*/ 6934243 w 7283450"/>
              <a:gd name="connsiteY7892" fmla="*/ 2530811 h 6857979"/>
              <a:gd name="connsiteX7893" fmla="*/ 6933037 w 7283450"/>
              <a:gd name="connsiteY7893" fmla="*/ 2527260 h 6857979"/>
              <a:gd name="connsiteX7894" fmla="*/ 6932232 w 7283450"/>
              <a:gd name="connsiteY7894" fmla="*/ 2523314 h 6857979"/>
              <a:gd name="connsiteX7895" fmla="*/ 6931427 w 7283450"/>
              <a:gd name="connsiteY7895" fmla="*/ 2518973 h 6857979"/>
              <a:gd name="connsiteX7896" fmla="*/ 6931025 w 7283450"/>
              <a:gd name="connsiteY7896" fmla="*/ 2514635 h 6857979"/>
              <a:gd name="connsiteX7897" fmla="*/ 6931025 w 7283450"/>
              <a:gd name="connsiteY7897" fmla="*/ 2506353 h 6857979"/>
              <a:gd name="connsiteX7898" fmla="*/ 6931025 w 7283450"/>
              <a:gd name="connsiteY7898" fmla="*/ 2500831 h 6857979"/>
              <a:gd name="connsiteX7899" fmla="*/ 6932232 w 7283450"/>
              <a:gd name="connsiteY7899" fmla="*/ 2495704 h 6857979"/>
              <a:gd name="connsiteX7900" fmla="*/ 6933439 w 7283450"/>
              <a:gd name="connsiteY7900" fmla="*/ 2490575 h 6857979"/>
              <a:gd name="connsiteX7901" fmla="*/ 6935450 w 7283450"/>
              <a:gd name="connsiteY7901" fmla="*/ 2486630 h 6857979"/>
              <a:gd name="connsiteX7902" fmla="*/ 6938267 w 7283450"/>
              <a:gd name="connsiteY7902" fmla="*/ 2482291 h 6857979"/>
              <a:gd name="connsiteX7903" fmla="*/ 6941485 w 7283450"/>
              <a:gd name="connsiteY7903" fmla="*/ 2478740 h 6857979"/>
              <a:gd name="connsiteX7904" fmla="*/ 6944704 w 7283450"/>
              <a:gd name="connsiteY7904" fmla="*/ 2475586 h 6857979"/>
              <a:gd name="connsiteX7905" fmla="*/ 6949129 w 7283450"/>
              <a:gd name="connsiteY7905" fmla="*/ 2472034 h 6857979"/>
              <a:gd name="connsiteX7906" fmla="*/ 6953554 w 7283450"/>
              <a:gd name="connsiteY7906" fmla="*/ 2469668 h 6857979"/>
              <a:gd name="connsiteX7907" fmla="*/ 6958382 w 7283450"/>
              <a:gd name="connsiteY7907" fmla="*/ 2467301 h 6857979"/>
              <a:gd name="connsiteX7908" fmla="*/ 6963612 w 7283450"/>
              <a:gd name="connsiteY7908" fmla="*/ 2464935 h 6857979"/>
              <a:gd name="connsiteX7909" fmla="*/ 6969245 w 7283450"/>
              <a:gd name="connsiteY7909" fmla="*/ 2462962 h 6857979"/>
              <a:gd name="connsiteX7910" fmla="*/ 6975279 w 7283450"/>
              <a:gd name="connsiteY7910" fmla="*/ 2461384 h 6857979"/>
              <a:gd name="connsiteX7911" fmla="*/ 6981314 w 7283450"/>
              <a:gd name="connsiteY7911" fmla="*/ 2460201 h 6857979"/>
              <a:gd name="connsiteX7912" fmla="*/ 6987349 w 7283450"/>
              <a:gd name="connsiteY7912" fmla="*/ 2459018 h 6857979"/>
              <a:gd name="connsiteX7913" fmla="*/ 6994188 w 7283450"/>
              <a:gd name="connsiteY7913" fmla="*/ 2458229 h 6857979"/>
              <a:gd name="connsiteX7914" fmla="*/ 6702155 w 7283450"/>
              <a:gd name="connsiteY7914" fmla="*/ 2452677 h 6857979"/>
              <a:gd name="connsiteX7915" fmla="*/ 6706891 w 7283450"/>
              <a:gd name="connsiteY7915" fmla="*/ 2452677 h 6857979"/>
              <a:gd name="connsiteX7916" fmla="*/ 6710838 w 7283450"/>
              <a:gd name="connsiteY7916" fmla="*/ 2453081 h 6857979"/>
              <a:gd name="connsiteX7917" fmla="*/ 6715574 w 7283450"/>
              <a:gd name="connsiteY7917" fmla="*/ 2453886 h 6857979"/>
              <a:gd name="connsiteX7918" fmla="*/ 6719915 w 7283450"/>
              <a:gd name="connsiteY7918" fmla="*/ 2455094 h 6857979"/>
              <a:gd name="connsiteX7919" fmla="*/ 6724256 w 7283450"/>
              <a:gd name="connsiteY7919" fmla="*/ 2456704 h 6857979"/>
              <a:gd name="connsiteX7920" fmla="*/ 6724651 w 7283450"/>
              <a:gd name="connsiteY7920" fmla="*/ 2461133 h 6857979"/>
              <a:gd name="connsiteX7921" fmla="*/ 6724651 w 7283450"/>
              <a:gd name="connsiteY7921" fmla="*/ 2465161 h 6857979"/>
              <a:gd name="connsiteX7922" fmla="*/ 6723862 w 7283450"/>
              <a:gd name="connsiteY7922" fmla="*/ 2469589 h 6857979"/>
              <a:gd name="connsiteX7923" fmla="*/ 6721888 w 7283450"/>
              <a:gd name="connsiteY7923" fmla="*/ 2473213 h 6857979"/>
              <a:gd name="connsiteX7924" fmla="*/ 6719915 w 7283450"/>
              <a:gd name="connsiteY7924" fmla="*/ 2476837 h 6857979"/>
              <a:gd name="connsiteX7925" fmla="*/ 6717547 w 7283450"/>
              <a:gd name="connsiteY7925" fmla="*/ 2479655 h 6857979"/>
              <a:gd name="connsiteX7926" fmla="*/ 6714785 w 7283450"/>
              <a:gd name="connsiteY7926" fmla="*/ 2482071 h 6857979"/>
              <a:gd name="connsiteX7927" fmla="*/ 6711627 w 7283450"/>
              <a:gd name="connsiteY7927" fmla="*/ 2484084 h 6857979"/>
              <a:gd name="connsiteX7928" fmla="*/ 6709654 w 7283450"/>
              <a:gd name="connsiteY7928" fmla="*/ 2484487 h 6857979"/>
              <a:gd name="connsiteX7929" fmla="*/ 6707286 w 7283450"/>
              <a:gd name="connsiteY7929" fmla="*/ 2484084 h 6857979"/>
              <a:gd name="connsiteX7930" fmla="*/ 6700971 w 7283450"/>
              <a:gd name="connsiteY7930" fmla="*/ 2481266 h 6857979"/>
              <a:gd name="connsiteX7931" fmla="*/ 6694657 w 7283450"/>
              <a:gd name="connsiteY7931" fmla="*/ 2478448 h 6857979"/>
              <a:gd name="connsiteX7932" fmla="*/ 6691894 w 7283450"/>
              <a:gd name="connsiteY7932" fmla="*/ 2477642 h 6857979"/>
              <a:gd name="connsiteX7933" fmla="*/ 6689921 w 7283450"/>
              <a:gd name="connsiteY7933" fmla="*/ 2477239 h 6857979"/>
              <a:gd name="connsiteX7934" fmla="*/ 6686764 w 7283450"/>
              <a:gd name="connsiteY7934" fmla="*/ 2477642 h 6857979"/>
              <a:gd name="connsiteX7935" fmla="*/ 6684790 w 7283450"/>
              <a:gd name="connsiteY7935" fmla="*/ 2478448 h 6857979"/>
              <a:gd name="connsiteX7936" fmla="*/ 6682817 w 7283450"/>
              <a:gd name="connsiteY7936" fmla="*/ 2479655 h 6857979"/>
              <a:gd name="connsiteX7937" fmla="*/ 6680844 w 7283450"/>
              <a:gd name="connsiteY7937" fmla="*/ 2481266 h 6857979"/>
              <a:gd name="connsiteX7938" fmla="*/ 6676503 w 7283450"/>
              <a:gd name="connsiteY7938" fmla="*/ 2484889 h 6857979"/>
              <a:gd name="connsiteX7939" fmla="*/ 6674135 w 7283450"/>
              <a:gd name="connsiteY7939" fmla="*/ 2486098 h 6857979"/>
              <a:gd name="connsiteX7940" fmla="*/ 6670977 w 7283450"/>
              <a:gd name="connsiteY7940" fmla="*/ 2487306 h 6857979"/>
              <a:gd name="connsiteX7941" fmla="*/ 6669004 w 7283450"/>
              <a:gd name="connsiteY7941" fmla="*/ 2487708 h 6857979"/>
              <a:gd name="connsiteX7942" fmla="*/ 6667425 w 7283450"/>
              <a:gd name="connsiteY7942" fmla="*/ 2488111 h 6857979"/>
              <a:gd name="connsiteX7943" fmla="*/ 6663479 w 7283450"/>
              <a:gd name="connsiteY7943" fmla="*/ 2487708 h 6857979"/>
              <a:gd name="connsiteX7944" fmla="*/ 6659138 w 7283450"/>
              <a:gd name="connsiteY7944" fmla="*/ 2487306 h 6857979"/>
              <a:gd name="connsiteX7945" fmla="*/ 6657164 w 7283450"/>
              <a:gd name="connsiteY7945" fmla="*/ 2487306 h 6857979"/>
              <a:gd name="connsiteX7946" fmla="*/ 6655586 w 7283450"/>
              <a:gd name="connsiteY7946" fmla="*/ 2487306 h 6857979"/>
              <a:gd name="connsiteX7947" fmla="*/ 6649271 w 7283450"/>
              <a:gd name="connsiteY7947" fmla="*/ 2488916 h 6857979"/>
              <a:gd name="connsiteX7948" fmla="*/ 6642957 w 7283450"/>
              <a:gd name="connsiteY7948" fmla="*/ 2490930 h 6857979"/>
              <a:gd name="connsiteX7949" fmla="*/ 6636642 w 7283450"/>
              <a:gd name="connsiteY7949" fmla="*/ 2493346 h 6857979"/>
              <a:gd name="connsiteX7950" fmla="*/ 6630722 w 7283450"/>
              <a:gd name="connsiteY7950" fmla="*/ 2496164 h 6857979"/>
              <a:gd name="connsiteX7951" fmla="*/ 6618093 w 7283450"/>
              <a:gd name="connsiteY7951" fmla="*/ 2501801 h 6857979"/>
              <a:gd name="connsiteX7952" fmla="*/ 6612568 w 7283450"/>
              <a:gd name="connsiteY7952" fmla="*/ 2504217 h 6857979"/>
              <a:gd name="connsiteX7953" fmla="*/ 6607043 w 7283450"/>
              <a:gd name="connsiteY7953" fmla="*/ 2506230 h 6857979"/>
              <a:gd name="connsiteX7954" fmla="*/ 6601912 w 7283450"/>
              <a:gd name="connsiteY7954" fmla="*/ 2507439 h 6857979"/>
              <a:gd name="connsiteX7955" fmla="*/ 6597176 w 7283450"/>
              <a:gd name="connsiteY7955" fmla="*/ 2508243 h 6857979"/>
              <a:gd name="connsiteX7956" fmla="*/ 6594808 w 7283450"/>
              <a:gd name="connsiteY7956" fmla="*/ 2508243 h 6857979"/>
              <a:gd name="connsiteX7957" fmla="*/ 6593229 w 7283450"/>
              <a:gd name="connsiteY7957" fmla="*/ 2507841 h 6857979"/>
              <a:gd name="connsiteX7958" fmla="*/ 6591256 w 7283450"/>
              <a:gd name="connsiteY7958" fmla="*/ 2507439 h 6857979"/>
              <a:gd name="connsiteX7959" fmla="*/ 6589678 w 7283450"/>
              <a:gd name="connsiteY7959" fmla="*/ 2506632 h 6857979"/>
              <a:gd name="connsiteX7960" fmla="*/ 6588494 w 7283450"/>
              <a:gd name="connsiteY7960" fmla="*/ 2505827 h 6857979"/>
              <a:gd name="connsiteX7961" fmla="*/ 6587310 w 7283450"/>
              <a:gd name="connsiteY7961" fmla="*/ 2504217 h 6857979"/>
              <a:gd name="connsiteX7962" fmla="*/ 6585731 w 7283450"/>
              <a:gd name="connsiteY7962" fmla="*/ 2502607 h 6857979"/>
              <a:gd name="connsiteX7963" fmla="*/ 6584942 w 7283450"/>
              <a:gd name="connsiteY7963" fmla="*/ 2500593 h 6857979"/>
              <a:gd name="connsiteX7964" fmla="*/ 6584152 w 7283450"/>
              <a:gd name="connsiteY7964" fmla="*/ 2497775 h 6857979"/>
              <a:gd name="connsiteX7965" fmla="*/ 6583758 w 7283450"/>
              <a:gd name="connsiteY7965" fmla="*/ 2494956 h 6857979"/>
              <a:gd name="connsiteX7966" fmla="*/ 6583363 w 7283450"/>
              <a:gd name="connsiteY7966" fmla="*/ 2490930 h 6857979"/>
              <a:gd name="connsiteX7967" fmla="*/ 6583363 w 7283450"/>
              <a:gd name="connsiteY7967" fmla="*/ 2487306 h 6857979"/>
              <a:gd name="connsiteX7968" fmla="*/ 6590072 w 7283450"/>
              <a:gd name="connsiteY7968" fmla="*/ 2488513 h 6857979"/>
              <a:gd name="connsiteX7969" fmla="*/ 6595992 w 7283450"/>
              <a:gd name="connsiteY7969" fmla="*/ 2488916 h 6857979"/>
              <a:gd name="connsiteX7970" fmla="*/ 6601123 w 7283450"/>
              <a:gd name="connsiteY7970" fmla="*/ 2488916 h 6857979"/>
              <a:gd name="connsiteX7971" fmla="*/ 6606253 w 7283450"/>
              <a:gd name="connsiteY7971" fmla="*/ 2488111 h 6857979"/>
              <a:gd name="connsiteX7972" fmla="*/ 6610594 w 7283450"/>
              <a:gd name="connsiteY7972" fmla="*/ 2487306 h 6857979"/>
              <a:gd name="connsiteX7973" fmla="*/ 6615330 w 7283450"/>
              <a:gd name="connsiteY7973" fmla="*/ 2486500 h 6857979"/>
              <a:gd name="connsiteX7974" fmla="*/ 6624013 w 7283450"/>
              <a:gd name="connsiteY7974" fmla="*/ 2483682 h 6857979"/>
              <a:gd name="connsiteX7975" fmla="*/ 6632301 w 7283450"/>
              <a:gd name="connsiteY7975" fmla="*/ 2480863 h 6857979"/>
              <a:gd name="connsiteX7976" fmla="*/ 6636247 w 7283450"/>
              <a:gd name="connsiteY7976" fmla="*/ 2479252 h 6857979"/>
              <a:gd name="connsiteX7977" fmla="*/ 6640983 w 7283450"/>
              <a:gd name="connsiteY7977" fmla="*/ 2478448 h 6857979"/>
              <a:gd name="connsiteX7978" fmla="*/ 6645324 w 7283450"/>
              <a:gd name="connsiteY7978" fmla="*/ 2477642 h 6857979"/>
              <a:gd name="connsiteX7979" fmla="*/ 6650455 w 7283450"/>
              <a:gd name="connsiteY7979" fmla="*/ 2476837 h 6857979"/>
              <a:gd name="connsiteX7980" fmla="*/ 6655980 w 7283450"/>
              <a:gd name="connsiteY7980" fmla="*/ 2476837 h 6857979"/>
              <a:gd name="connsiteX7981" fmla="*/ 6661506 w 7283450"/>
              <a:gd name="connsiteY7981" fmla="*/ 2477239 h 6857979"/>
              <a:gd name="connsiteX7982" fmla="*/ 6663873 w 7283450"/>
              <a:gd name="connsiteY7982" fmla="*/ 2473213 h 6857979"/>
              <a:gd name="connsiteX7983" fmla="*/ 6666241 w 7283450"/>
              <a:gd name="connsiteY7983" fmla="*/ 2469991 h 6857979"/>
              <a:gd name="connsiteX7984" fmla="*/ 6669004 w 7283450"/>
              <a:gd name="connsiteY7984" fmla="*/ 2466772 h 6857979"/>
              <a:gd name="connsiteX7985" fmla="*/ 6672556 w 7283450"/>
              <a:gd name="connsiteY7985" fmla="*/ 2463550 h 6857979"/>
              <a:gd name="connsiteX7986" fmla="*/ 6676108 w 7283450"/>
              <a:gd name="connsiteY7986" fmla="*/ 2461133 h 6857979"/>
              <a:gd name="connsiteX7987" fmla="*/ 6680449 w 7283450"/>
              <a:gd name="connsiteY7987" fmla="*/ 2458718 h 6857979"/>
              <a:gd name="connsiteX7988" fmla="*/ 6684396 w 7283450"/>
              <a:gd name="connsiteY7988" fmla="*/ 2456704 h 6857979"/>
              <a:gd name="connsiteX7989" fmla="*/ 6688342 w 7283450"/>
              <a:gd name="connsiteY7989" fmla="*/ 2455094 h 6857979"/>
              <a:gd name="connsiteX7990" fmla="*/ 6693078 w 7283450"/>
              <a:gd name="connsiteY7990" fmla="*/ 2453886 h 6857979"/>
              <a:gd name="connsiteX7991" fmla="*/ 6697025 w 7283450"/>
              <a:gd name="connsiteY7991" fmla="*/ 2453081 h 6857979"/>
              <a:gd name="connsiteX7992" fmla="*/ 6840538 w 7283450"/>
              <a:gd name="connsiteY7992" fmla="*/ 2441564 h 6857979"/>
              <a:gd name="connsiteX7993" fmla="*/ 6839791 w 7283450"/>
              <a:gd name="connsiteY7993" fmla="*/ 2446724 h 6857979"/>
              <a:gd name="connsiteX7994" fmla="*/ 6838670 w 7283450"/>
              <a:gd name="connsiteY7994" fmla="*/ 2450693 h 6857979"/>
              <a:gd name="connsiteX7995" fmla="*/ 6837550 w 7283450"/>
              <a:gd name="connsiteY7995" fmla="*/ 2453472 h 6857979"/>
              <a:gd name="connsiteX7996" fmla="*/ 6836056 w 7283450"/>
              <a:gd name="connsiteY7996" fmla="*/ 2455059 h 6857979"/>
              <a:gd name="connsiteX7997" fmla="*/ 6833814 w 7283450"/>
              <a:gd name="connsiteY7997" fmla="*/ 2455853 h 6857979"/>
              <a:gd name="connsiteX7998" fmla="*/ 6832320 w 7283450"/>
              <a:gd name="connsiteY7998" fmla="*/ 2455853 h 6857979"/>
              <a:gd name="connsiteX7999" fmla="*/ 6830453 w 7283450"/>
              <a:gd name="connsiteY7999" fmla="*/ 2455059 h 6857979"/>
              <a:gd name="connsiteX8000" fmla="*/ 6829332 w 7283450"/>
              <a:gd name="connsiteY8000" fmla="*/ 2454265 h 6857979"/>
              <a:gd name="connsiteX8001" fmla="*/ 6828212 w 7283450"/>
              <a:gd name="connsiteY8001" fmla="*/ 2452677 h 6857979"/>
              <a:gd name="connsiteX8002" fmla="*/ 6827838 w 7283450"/>
              <a:gd name="connsiteY8002" fmla="*/ 2450693 h 6857979"/>
              <a:gd name="connsiteX8003" fmla="*/ 6827838 w 7283450"/>
              <a:gd name="connsiteY8003" fmla="*/ 2448311 h 6857979"/>
              <a:gd name="connsiteX8004" fmla="*/ 6828585 w 7283450"/>
              <a:gd name="connsiteY8004" fmla="*/ 2446724 h 6857979"/>
              <a:gd name="connsiteX8005" fmla="*/ 6829706 w 7283450"/>
              <a:gd name="connsiteY8005" fmla="*/ 2444740 h 6857979"/>
              <a:gd name="connsiteX8006" fmla="*/ 6832320 w 7283450"/>
              <a:gd name="connsiteY8006" fmla="*/ 2443151 h 6857979"/>
              <a:gd name="connsiteX8007" fmla="*/ 6836056 w 7283450"/>
              <a:gd name="connsiteY8007" fmla="*/ 2441961 h 6857979"/>
              <a:gd name="connsiteX8008" fmla="*/ 6735618 w 7283450"/>
              <a:gd name="connsiteY8008" fmla="*/ 2439977 h 6857979"/>
              <a:gd name="connsiteX8009" fmla="*/ 6737158 w 7283450"/>
              <a:gd name="connsiteY8009" fmla="*/ 2440374 h 6857979"/>
              <a:gd name="connsiteX8010" fmla="*/ 6738697 w 7283450"/>
              <a:gd name="connsiteY8010" fmla="*/ 2441168 h 6857979"/>
              <a:gd name="connsiteX8011" fmla="*/ 6740236 w 7283450"/>
              <a:gd name="connsiteY8011" fmla="*/ 2441961 h 6857979"/>
              <a:gd name="connsiteX8012" fmla="*/ 6741391 w 7283450"/>
              <a:gd name="connsiteY8012" fmla="*/ 2442755 h 6857979"/>
              <a:gd name="connsiteX8013" fmla="*/ 6742161 w 7283450"/>
              <a:gd name="connsiteY8013" fmla="*/ 2443946 h 6857979"/>
              <a:gd name="connsiteX8014" fmla="*/ 6742930 w 7283450"/>
              <a:gd name="connsiteY8014" fmla="*/ 2445534 h 6857979"/>
              <a:gd name="connsiteX8015" fmla="*/ 6743700 w 7283450"/>
              <a:gd name="connsiteY8015" fmla="*/ 2448311 h 6857979"/>
              <a:gd name="connsiteX8016" fmla="*/ 6743315 w 7283450"/>
              <a:gd name="connsiteY8016" fmla="*/ 2451884 h 6857979"/>
              <a:gd name="connsiteX8017" fmla="*/ 6742545 w 7283450"/>
              <a:gd name="connsiteY8017" fmla="*/ 2454663 h 6857979"/>
              <a:gd name="connsiteX8018" fmla="*/ 6741776 w 7283450"/>
              <a:gd name="connsiteY8018" fmla="*/ 2456250 h 6857979"/>
              <a:gd name="connsiteX8019" fmla="*/ 6740236 w 7283450"/>
              <a:gd name="connsiteY8019" fmla="*/ 2457441 h 6857979"/>
              <a:gd name="connsiteX8020" fmla="*/ 6736773 w 7283450"/>
              <a:gd name="connsiteY8020" fmla="*/ 2455060 h 6857979"/>
              <a:gd name="connsiteX8021" fmla="*/ 6735233 w 7283450"/>
              <a:gd name="connsiteY8021" fmla="*/ 2453869 h 6857979"/>
              <a:gd name="connsiteX8022" fmla="*/ 6733694 w 7283450"/>
              <a:gd name="connsiteY8022" fmla="*/ 2452281 h 6857979"/>
              <a:gd name="connsiteX8023" fmla="*/ 6732155 w 7283450"/>
              <a:gd name="connsiteY8023" fmla="*/ 2450297 h 6857979"/>
              <a:gd name="connsiteX8024" fmla="*/ 6731385 w 7283450"/>
              <a:gd name="connsiteY8024" fmla="*/ 2447518 h 6857979"/>
              <a:gd name="connsiteX8025" fmla="*/ 6731000 w 7283450"/>
              <a:gd name="connsiteY8025" fmla="*/ 2444344 h 6857979"/>
              <a:gd name="connsiteX8026" fmla="*/ 6731385 w 7283450"/>
              <a:gd name="connsiteY8026" fmla="*/ 2441168 h 6857979"/>
              <a:gd name="connsiteX8027" fmla="*/ 6733694 w 7283450"/>
              <a:gd name="connsiteY8027" fmla="*/ 2440374 h 6857979"/>
              <a:gd name="connsiteX8028" fmla="*/ 806390 w 7283450"/>
              <a:gd name="connsiteY8028" fmla="*/ 2403461 h 6857979"/>
              <a:gd name="connsiteX8029" fmla="*/ 809326 w 7283450"/>
              <a:gd name="connsiteY8029" fmla="*/ 2403859 h 6857979"/>
              <a:gd name="connsiteX8030" fmla="*/ 811842 w 7283450"/>
              <a:gd name="connsiteY8030" fmla="*/ 2404654 h 6857979"/>
              <a:gd name="connsiteX8031" fmla="*/ 813938 w 7283450"/>
              <a:gd name="connsiteY8031" fmla="*/ 2405447 h 6857979"/>
              <a:gd name="connsiteX8032" fmla="*/ 815615 w 7283450"/>
              <a:gd name="connsiteY8032" fmla="*/ 2407034 h 6857979"/>
              <a:gd name="connsiteX8033" fmla="*/ 817712 w 7283450"/>
              <a:gd name="connsiteY8033" fmla="*/ 2408622 h 6857979"/>
              <a:gd name="connsiteX8034" fmla="*/ 819390 w 7283450"/>
              <a:gd name="connsiteY8034" fmla="*/ 2410209 h 6857979"/>
              <a:gd name="connsiteX8035" fmla="*/ 820648 w 7283450"/>
              <a:gd name="connsiteY8035" fmla="*/ 2412194 h 6857979"/>
              <a:gd name="connsiteX8036" fmla="*/ 821487 w 7283450"/>
              <a:gd name="connsiteY8036" fmla="*/ 2414179 h 6857979"/>
              <a:gd name="connsiteX8037" fmla="*/ 821906 w 7283450"/>
              <a:gd name="connsiteY8037" fmla="*/ 2416559 h 6857979"/>
              <a:gd name="connsiteX8038" fmla="*/ 822325 w 7283450"/>
              <a:gd name="connsiteY8038" fmla="*/ 2418545 h 6857979"/>
              <a:gd name="connsiteX8039" fmla="*/ 822325 w 7283450"/>
              <a:gd name="connsiteY8039" fmla="*/ 2420529 h 6857979"/>
              <a:gd name="connsiteX8040" fmla="*/ 821906 w 7283450"/>
              <a:gd name="connsiteY8040" fmla="*/ 2422513 h 6857979"/>
              <a:gd name="connsiteX8041" fmla="*/ 821067 w 7283450"/>
              <a:gd name="connsiteY8041" fmla="*/ 2424895 h 6857979"/>
              <a:gd name="connsiteX8042" fmla="*/ 820229 w 7283450"/>
              <a:gd name="connsiteY8042" fmla="*/ 2426879 h 6857979"/>
              <a:gd name="connsiteX8043" fmla="*/ 818551 w 7283450"/>
              <a:gd name="connsiteY8043" fmla="*/ 2428864 h 6857979"/>
              <a:gd name="connsiteX8044" fmla="*/ 816454 w 7283450"/>
              <a:gd name="connsiteY8044" fmla="*/ 2430451 h 6857979"/>
              <a:gd name="connsiteX8045" fmla="*/ 813938 w 7283450"/>
              <a:gd name="connsiteY8045" fmla="*/ 2428070 h 6857979"/>
              <a:gd name="connsiteX8046" fmla="*/ 811842 w 7283450"/>
              <a:gd name="connsiteY8046" fmla="*/ 2426482 h 6857979"/>
              <a:gd name="connsiteX8047" fmla="*/ 806390 w 7283450"/>
              <a:gd name="connsiteY8047" fmla="*/ 2424102 h 6857979"/>
              <a:gd name="connsiteX8048" fmla="*/ 804294 w 7283450"/>
              <a:gd name="connsiteY8048" fmla="*/ 2422117 h 6857979"/>
              <a:gd name="connsiteX8049" fmla="*/ 803036 w 7283450"/>
              <a:gd name="connsiteY8049" fmla="*/ 2421323 h 6857979"/>
              <a:gd name="connsiteX8050" fmla="*/ 802197 w 7283450"/>
              <a:gd name="connsiteY8050" fmla="*/ 2419735 h 6857979"/>
              <a:gd name="connsiteX8051" fmla="*/ 801359 w 7283450"/>
              <a:gd name="connsiteY8051" fmla="*/ 2418147 h 6857979"/>
              <a:gd name="connsiteX8052" fmla="*/ 800939 w 7283450"/>
              <a:gd name="connsiteY8052" fmla="*/ 2416163 h 6857979"/>
              <a:gd name="connsiteX8053" fmla="*/ 800100 w 7283450"/>
              <a:gd name="connsiteY8053" fmla="*/ 2410606 h 6857979"/>
              <a:gd name="connsiteX8054" fmla="*/ 802197 w 7283450"/>
              <a:gd name="connsiteY8054" fmla="*/ 2409415 h 6857979"/>
              <a:gd name="connsiteX8055" fmla="*/ 803875 w 7283450"/>
              <a:gd name="connsiteY8055" fmla="*/ 2408225 h 6857979"/>
              <a:gd name="connsiteX8056" fmla="*/ 805552 w 7283450"/>
              <a:gd name="connsiteY8056" fmla="*/ 2405843 h 6857979"/>
              <a:gd name="connsiteX8057" fmla="*/ 6306345 w 7283450"/>
              <a:gd name="connsiteY8057" fmla="*/ 2387586 h 6857979"/>
              <a:gd name="connsiteX8058" fmla="*/ 6309198 w 7283450"/>
              <a:gd name="connsiteY8058" fmla="*/ 2387586 h 6857979"/>
              <a:gd name="connsiteX8059" fmla="*/ 6311643 w 7283450"/>
              <a:gd name="connsiteY8059" fmla="*/ 2387955 h 6857979"/>
              <a:gd name="connsiteX8060" fmla="*/ 6314497 w 7283450"/>
              <a:gd name="connsiteY8060" fmla="*/ 2388693 h 6857979"/>
              <a:gd name="connsiteX8061" fmla="*/ 6316535 w 7283450"/>
              <a:gd name="connsiteY8061" fmla="*/ 2389433 h 6857979"/>
              <a:gd name="connsiteX8062" fmla="*/ 6318573 w 7283450"/>
              <a:gd name="connsiteY8062" fmla="*/ 2391278 h 6857979"/>
              <a:gd name="connsiteX8063" fmla="*/ 6319796 w 7283450"/>
              <a:gd name="connsiteY8063" fmla="*/ 2392755 h 6857979"/>
              <a:gd name="connsiteX8064" fmla="*/ 6321018 w 7283450"/>
              <a:gd name="connsiteY8064" fmla="*/ 2394601 h 6857979"/>
              <a:gd name="connsiteX8065" fmla="*/ 6321426 w 7283450"/>
              <a:gd name="connsiteY8065" fmla="*/ 2397185 h 6857979"/>
              <a:gd name="connsiteX8066" fmla="*/ 6321018 w 7283450"/>
              <a:gd name="connsiteY8066" fmla="*/ 2400509 h 6857979"/>
              <a:gd name="connsiteX8067" fmla="*/ 6320203 w 7283450"/>
              <a:gd name="connsiteY8067" fmla="*/ 2403461 h 6857979"/>
              <a:gd name="connsiteX8068" fmla="*/ 6316127 w 7283450"/>
              <a:gd name="connsiteY8068" fmla="*/ 2401985 h 6857979"/>
              <a:gd name="connsiteX8069" fmla="*/ 6312051 w 7283450"/>
              <a:gd name="connsiteY8069" fmla="*/ 2401247 h 6857979"/>
              <a:gd name="connsiteX8070" fmla="*/ 6308790 w 7283450"/>
              <a:gd name="connsiteY8070" fmla="*/ 2401247 h 6857979"/>
              <a:gd name="connsiteX8071" fmla="*/ 6305122 w 7283450"/>
              <a:gd name="connsiteY8071" fmla="*/ 2401616 h 6857979"/>
              <a:gd name="connsiteX8072" fmla="*/ 6301861 w 7283450"/>
              <a:gd name="connsiteY8072" fmla="*/ 2401616 h 6857979"/>
              <a:gd name="connsiteX8073" fmla="*/ 6298600 w 7283450"/>
              <a:gd name="connsiteY8073" fmla="*/ 2401985 h 6857979"/>
              <a:gd name="connsiteX8074" fmla="*/ 6294931 w 7283450"/>
              <a:gd name="connsiteY8074" fmla="*/ 2401616 h 6857979"/>
              <a:gd name="connsiteX8075" fmla="*/ 6291263 w 7283450"/>
              <a:gd name="connsiteY8075" fmla="*/ 2400509 h 6857979"/>
              <a:gd name="connsiteX8076" fmla="*/ 6291263 w 7283450"/>
              <a:gd name="connsiteY8076" fmla="*/ 2391278 h 6857979"/>
              <a:gd name="connsiteX8077" fmla="*/ 6293301 w 7283450"/>
              <a:gd name="connsiteY8077" fmla="*/ 2390540 h 6857979"/>
              <a:gd name="connsiteX8078" fmla="*/ 6295339 w 7283450"/>
              <a:gd name="connsiteY8078" fmla="*/ 2389433 h 6857979"/>
              <a:gd name="connsiteX8079" fmla="*/ 6300638 w 7283450"/>
              <a:gd name="connsiteY8079" fmla="*/ 2387955 h 6857979"/>
              <a:gd name="connsiteX8080" fmla="*/ 6847897 w 7283450"/>
              <a:gd name="connsiteY8080" fmla="*/ 2373298 h 6857979"/>
              <a:gd name="connsiteX8081" fmla="*/ 6855805 w 7283450"/>
              <a:gd name="connsiteY8081" fmla="*/ 2373701 h 6857979"/>
              <a:gd name="connsiteX8082" fmla="*/ 6862130 w 7283450"/>
              <a:gd name="connsiteY8082" fmla="*/ 2374907 h 6857979"/>
              <a:gd name="connsiteX8083" fmla="*/ 6866479 w 7283450"/>
              <a:gd name="connsiteY8083" fmla="*/ 2376112 h 6857979"/>
              <a:gd name="connsiteX8084" fmla="*/ 6871223 w 7283450"/>
              <a:gd name="connsiteY8084" fmla="*/ 2377319 h 6857979"/>
              <a:gd name="connsiteX8085" fmla="*/ 6875177 w 7283450"/>
              <a:gd name="connsiteY8085" fmla="*/ 2378927 h 6857979"/>
              <a:gd name="connsiteX8086" fmla="*/ 6880317 w 7283450"/>
              <a:gd name="connsiteY8086" fmla="*/ 2379731 h 6857979"/>
              <a:gd name="connsiteX8087" fmla="*/ 6886642 w 7283450"/>
              <a:gd name="connsiteY8087" fmla="*/ 2380133 h 6857979"/>
              <a:gd name="connsiteX8088" fmla="*/ 6894549 w 7283450"/>
              <a:gd name="connsiteY8088" fmla="*/ 2379731 h 6857979"/>
              <a:gd name="connsiteX8089" fmla="*/ 6896922 w 7283450"/>
              <a:gd name="connsiteY8089" fmla="*/ 2383752 h 6857979"/>
              <a:gd name="connsiteX8090" fmla="*/ 6898503 w 7283450"/>
              <a:gd name="connsiteY8090" fmla="*/ 2387772 h 6857979"/>
              <a:gd name="connsiteX8091" fmla="*/ 6899689 w 7283450"/>
              <a:gd name="connsiteY8091" fmla="*/ 2392195 h 6857979"/>
              <a:gd name="connsiteX8092" fmla="*/ 6900875 w 7283450"/>
              <a:gd name="connsiteY8092" fmla="*/ 2397019 h 6857979"/>
              <a:gd name="connsiteX8093" fmla="*/ 6902457 w 7283450"/>
              <a:gd name="connsiteY8093" fmla="*/ 2407071 h 6857979"/>
              <a:gd name="connsiteX8094" fmla="*/ 6904038 w 7283450"/>
              <a:gd name="connsiteY8094" fmla="*/ 2417525 h 6857979"/>
              <a:gd name="connsiteX8095" fmla="*/ 6900084 w 7283450"/>
              <a:gd name="connsiteY8095" fmla="*/ 2417525 h 6857979"/>
              <a:gd name="connsiteX8096" fmla="*/ 6896131 w 7283450"/>
              <a:gd name="connsiteY8096" fmla="*/ 2417927 h 6857979"/>
              <a:gd name="connsiteX8097" fmla="*/ 6892177 w 7283450"/>
              <a:gd name="connsiteY8097" fmla="*/ 2419132 h 6857979"/>
              <a:gd name="connsiteX8098" fmla="*/ 6888619 w 7283450"/>
              <a:gd name="connsiteY8098" fmla="*/ 2420338 h 6857979"/>
              <a:gd name="connsiteX8099" fmla="*/ 6881503 w 7283450"/>
              <a:gd name="connsiteY8099" fmla="*/ 2423958 h 6857979"/>
              <a:gd name="connsiteX8100" fmla="*/ 6873991 w 7283450"/>
              <a:gd name="connsiteY8100" fmla="*/ 2427576 h 6857979"/>
              <a:gd name="connsiteX8101" fmla="*/ 6866479 w 7283450"/>
              <a:gd name="connsiteY8101" fmla="*/ 2430793 h 6857979"/>
              <a:gd name="connsiteX8102" fmla="*/ 6862526 w 7283450"/>
              <a:gd name="connsiteY8102" fmla="*/ 2432803 h 6857979"/>
              <a:gd name="connsiteX8103" fmla="*/ 6858177 w 7283450"/>
              <a:gd name="connsiteY8103" fmla="*/ 2434008 h 6857979"/>
              <a:gd name="connsiteX8104" fmla="*/ 6853828 w 7283450"/>
              <a:gd name="connsiteY8104" fmla="*/ 2434812 h 6857979"/>
              <a:gd name="connsiteX8105" fmla="*/ 6849083 w 7283450"/>
              <a:gd name="connsiteY8105" fmla="*/ 2435215 h 6857979"/>
              <a:gd name="connsiteX8106" fmla="*/ 6843548 w 7283450"/>
              <a:gd name="connsiteY8106" fmla="*/ 2434812 h 6857979"/>
              <a:gd name="connsiteX8107" fmla="*/ 6838409 w 7283450"/>
              <a:gd name="connsiteY8107" fmla="*/ 2434411 h 6857979"/>
              <a:gd name="connsiteX8108" fmla="*/ 6838013 w 7283450"/>
              <a:gd name="connsiteY8108" fmla="*/ 2431596 h 6857979"/>
              <a:gd name="connsiteX8109" fmla="*/ 6836827 w 7283450"/>
              <a:gd name="connsiteY8109" fmla="*/ 2429988 h 6857979"/>
              <a:gd name="connsiteX8110" fmla="*/ 6834455 w 7283450"/>
              <a:gd name="connsiteY8110" fmla="*/ 2426369 h 6857979"/>
              <a:gd name="connsiteX8111" fmla="*/ 6833269 w 7283450"/>
              <a:gd name="connsiteY8111" fmla="*/ 2424761 h 6857979"/>
              <a:gd name="connsiteX8112" fmla="*/ 6832479 w 7283450"/>
              <a:gd name="connsiteY8112" fmla="*/ 2422349 h 6857979"/>
              <a:gd name="connsiteX8113" fmla="*/ 6832083 w 7283450"/>
              <a:gd name="connsiteY8113" fmla="*/ 2419937 h 6857979"/>
              <a:gd name="connsiteX8114" fmla="*/ 6832083 w 7283450"/>
              <a:gd name="connsiteY8114" fmla="*/ 2417525 h 6857979"/>
              <a:gd name="connsiteX8115" fmla="*/ 6829711 w 7283450"/>
              <a:gd name="connsiteY8115" fmla="*/ 2417123 h 6857979"/>
              <a:gd name="connsiteX8116" fmla="*/ 6827339 w 7283450"/>
              <a:gd name="connsiteY8116" fmla="*/ 2417123 h 6857979"/>
              <a:gd name="connsiteX8117" fmla="*/ 6824571 w 7283450"/>
              <a:gd name="connsiteY8117" fmla="*/ 2417123 h 6857979"/>
              <a:gd name="connsiteX8118" fmla="*/ 6822595 w 7283450"/>
              <a:gd name="connsiteY8118" fmla="*/ 2417525 h 6857979"/>
              <a:gd name="connsiteX8119" fmla="*/ 6818641 w 7283450"/>
              <a:gd name="connsiteY8119" fmla="*/ 2419132 h 6857979"/>
              <a:gd name="connsiteX8120" fmla="*/ 6814687 w 7283450"/>
              <a:gd name="connsiteY8120" fmla="*/ 2420741 h 6857979"/>
              <a:gd name="connsiteX8121" fmla="*/ 6811129 w 7283450"/>
              <a:gd name="connsiteY8121" fmla="*/ 2422349 h 6857979"/>
              <a:gd name="connsiteX8122" fmla="*/ 6809152 w 7283450"/>
              <a:gd name="connsiteY8122" fmla="*/ 2422751 h 6857979"/>
              <a:gd name="connsiteX8123" fmla="*/ 6807571 w 7283450"/>
              <a:gd name="connsiteY8123" fmla="*/ 2423154 h 6857979"/>
              <a:gd name="connsiteX8124" fmla="*/ 6805990 w 7283450"/>
              <a:gd name="connsiteY8124" fmla="*/ 2423154 h 6857979"/>
              <a:gd name="connsiteX8125" fmla="*/ 6804408 w 7283450"/>
              <a:gd name="connsiteY8125" fmla="*/ 2422751 h 6857979"/>
              <a:gd name="connsiteX8126" fmla="*/ 6802827 w 7283450"/>
              <a:gd name="connsiteY8126" fmla="*/ 2421947 h 6857979"/>
              <a:gd name="connsiteX8127" fmla="*/ 6800850 w 7283450"/>
              <a:gd name="connsiteY8127" fmla="*/ 2420741 h 6857979"/>
              <a:gd name="connsiteX8128" fmla="*/ 6800850 w 7283450"/>
              <a:gd name="connsiteY8128" fmla="*/ 2417927 h 6857979"/>
              <a:gd name="connsiteX8129" fmla="*/ 6801641 w 7283450"/>
              <a:gd name="connsiteY8129" fmla="*/ 2415916 h 6857979"/>
              <a:gd name="connsiteX8130" fmla="*/ 6802431 w 7283450"/>
              <a:gd name="connsiteY8130" fmla="*/ 2413906 h 6857979"/>
              <a:gd name="connsiteX8131" fmla="*/ 6803222 w 7283450"/>
              <a:gd name="connsiteY8131" fmla="*/ 2412700 h 6857979"/>
              <a:gd name="connsiteX8132" fmla="*/ 6804408 w 7283450"/>
              <a:gd name="connsiteY8132" fmla="*/ 2411896 h 6857979"/>
              <a:gd name="connsiteX8133" fmla="*/ 6805990 w 7283450"/>
              <a:gd name="connsiteY8133" fmla="*/ 2411493 h 6857979"/>
              <a:gd name="connsiteX8134" fmla="*/ 6808757 w 7283450"/>
              <a:gd name="connsiteY8134" fmla="*/ 2411092 h 6857979"/>
              <a:gd name="connsiteX8135" fmla="*/ 6816269 w 7283450"/>
              <a:gd name="connsiteY8135" fmla="*/ 2411493 h 6857979"/>
              <a:gd name="connsiteX8136" fmla="*/ 6819827 w 7283450"/>
              <a:gd name="connsiteY8136" fmla="*/ 2411493 h 6857979"/>
              <a:gd name="connsiteX8137" fmla="*/ 6821409 w 7283450"/>
              <a:gd name="connsiteY8137" fmla="*/ 2411092 h 6857979"/>
              <a:gd name="connsiteX8138" fmla="*/ 6822595 w 7283450"/>
              <a:gd name="connsiteY8138" fmla="*/ 2410689 h 6857979"/>
              <a:gd name="connsiteX8139" fmla="*/ 6824967 w 7283450"/>
              <a:gd name="connsiteY8139" fmla="*/ 2409081 h 6857979"/>
              <a:gd name="connsiteX8140" fmla="*/ 6827339 w 7283450"/>
              <a:gd name="connsiteY8140" fmla="*/ 2407473 h 6857979"/>
              <a:gd name="connsiteX8141" fmla="*/ 6830897 w 7283450"/>
              <a:gd name="connsiteY8141" fmla="*/ 2403050 h 6857979"/>
              <a:gd name="connsiteX8142" fmla="*/ 6834060 w 7283450"/>
              <a:gd name="connsiteY8142" fmla="*/ 2399030 h 6857979"/>
              <a:gd name="connsiteX8143" fmla="*/ 6837223 w 7283450"/>
              <a:gd name="connsiteY8143" fmla="*/ 2393804 h 6857979"/>
              <a:gd name="connsiteX8144" fmla="*/ 6842362 w 7283450"/>
              <a:gd name="connsiteY8144" fmla="*/ 2383350 h 6857979"/>
              <a:gd name="connsiteX8145" fmla="*/ 6845130 w 7283450"/>
              <a:gd name="connsiteY8145" fmla="*/ 2378124 h 6857979"/>
              <a:gd name="connsiteX8146" fmla="*/ 6894513 w 7283450"/>
              <a:gd name="connsiteY8146" fmla="*/ 2370123 h 6857979"/>
              <a:gd name="connsiteX8147" fmla="*/ 6901511 w 7283450"/>
              <a:gd name="connsiteY8147" fmla="*/ 2370123 h 6857979"/>
              <a:gd name="connsiteX8148" fmla="*/ 6905010 w 7283450"/>
              <a:gd name="connsiteY8148" fmla="*/ 2370123 h 6857979"/>
              <a:gd name="connsiteX8149" fmla="*/ 6908120 w 7283450"/>
              <a:gd name="connsiteY8149" fmla="*/ 2370520 h 6857979"/>
              <a:gd name="connsiteX8150" fmla="*/ 6910453 w 7283450"/>
              <a:gd name="connsiteY8150" fmla="*/ 2371712 h 6857979"/>
              <a:gd name="connsiteX8151" fmla="*/ 6911230 w 7283450"/>
              <a:gd name="connsiteY8151" fmla="*/ 2372902 h 6857979"/>
              <a:gd name="connsiteX8152" fmla="*/ 6912397 w 7283450"/>
              <a:gd name="connsiteY8152" fmla="*/ 2373696 h 6857979"/>
              <a:gd name="connsiteX8153" fmla="*/ 6913174 w 7283450"/>
              <a:gd name="connsiteY8153" fmla="*/ 2374886 h 6857979"/>
              <a:gd name="connsiteX8154" fmla="*/ 6913174 w 7283450"/>
              <a:gd name="connsiteY8154" fmla="*/ 2376473 h 6857979"/>
              <a:gd name="connsiteX8155" fmla="*/ 6913563 w 7283450"/>
              <a:gd name="connsiteY8155" fmla="*/ 2378061 h 6857979"/>
              <a:gd name="connsiteX8156" fmla="*/ 6913174 w 7283450"/>
              <a:gd name="connsiteY8156" fmla="*/ 2380046 h 6857979"/>
              <a:gd name="connsiteX8157" fmla="*/ 6912008 w 7283450"/>
              <a:gd name="connsiteY8157" fmla="*/ 2381634 h 6857979"/>
              <a:gd name="connsiteX8158" fmla="*/ 6910453 w 7283450"/>
              <a:gd name="connsiteY8158" fmla="*/ 2382030 h 6857979"/>
              <a:gd name="connsiteX8159" fmla="*/ 6908898 w 7283450"/>
              <a:gd name="connsiteY8159" fmla="*/ 2382824 h 6857979"/>
              <a:gd name="connsiteX8160" fmla="*/ 6907731 w 7283450"/>
              <a:gd name="connsiteY8160" fmla="*/ 2382824 h 6857979"/>
              <a:gd name="connsiteX8161" fmla="*/ 6904621 w 7283450"/>
              <a:gd name="connsiteY8161" fmla="*/ 2382824 h 6857979"/>
              <a:gd name="connsiteX8162" fmla="*/ 6901511 w 7283450"/>
              <a:gd name="connsiteY8162" fmla="*/ 2381634 h 6857979"/>
              <a:gd name="connsiteX8163" fmla="*/ 6898790 w 7283450"/>
              <a:gd name="connsiteY8163" fmla="*/ 2379649 h 6857979"/>
              <a:gd name="connsiteX8164" fmla="*/ 6896457 w 7283450"/>
              <a:gd name="connsiteY8164" fmla="*/ 2377267 h 6857979"/>
              <a:gd name="connsiteX8165" fmla="*/ 6895679 w 7283450"/>
              <a:gd name="connsiteY8165" fmla="*/ 2375680 h 6857979"/>
              <a:gd name="connsiteX8166" fmla="*/ 6895291 w 7283450"/>
              <a:gd name="connsiteY8166" fmla="*/ 2374092 h 6857979"/>
              <a:gd name="connsiteX8167" fmla="*/ 6894513 w 7283450"/>
              <a:gd name="connsiteY8167" fmla="*/ 2372505 h 6857979"/>
              <a:gd name="connsiteX8168" fmla="*/ 6140514 w 7283450"/>
              <a:gd name="connsiteY8168" fmla="*/ 2293922 h 6857979"/>
              <a:gd name="connsiteX8169" fmla="*/ 6147544 w 7283450"/>
              <a:gd name="connsiteY8169" fmla="*/ 2295481 h 6857979"/>
              <a:gd name="connsiteX8170" fmla="*/ 6152231 w 7283450"/>
              <a:gd name="connsiteY8170" fmla="*/ 2297035 h 6857979"/>
              <a:gd name="connsiteX8171" fmla="*/ 6156527 w 7283450"/>
              <a:gd name="connsiteY8171" fmla="*/ 2298202 h 6857979"/>
              <a:gd name="connsiteX8172" fmla="*/ 6160824 w 7283450"/>
              <a:gd name="connsiteY8172" fmla="*/ 2300150 h 6857979"/>
              <a:gd name="connsiteX8173" fmla="*/ 6164339 w 7283450"/>
              <a:gd name="connsiteY8173" fmla="*/ 2302095 h 6857979"/>
              <a:gd name="connsiteX8174" fmla="*/ 6165901 w 7283450"/>
              <a:gd name="connsiteY8174" fmla="*/ 2303263 h 6857979"/>
              <a:gd name="connsiteX8175" fmla="*/ 6167464 w 7283450"/>
              <a:gd name="connsiteY8175" fmla="*/ 2304429 h 6857979"/>
              <a:gd name="connsiteX8176" fmla="*/ 6168245 w 7283450"/>
              <a:gd name="connsiteY8176" fmla="*/ 2305985 h 6857979"/>
              <a:gd name="connsiteX8177" fmla="*/ 6168635 w 7283450"/>
              <a:gd name="connsiteY8177" fmla="*/ 2307152 h 6857979"/>
              <a:gd name="connsiteX8178" fmla="*/ 6169026 w 7283450"/>
              <a:gd name="connsiteY8178" fmla="*/ 2311823 h 6857979"/>
              <a:gd name="connsiteX8179" fmla="*/ 6169026 w 7283450"/>
              <a:gd name="connsiteY8179" fmla="*/ 2315714 h 6857979"/>
              <a:gd name="connsiteX8180" fmla="*/ 6167854 w 7283450"/>
              <a:gd name="connsiteY8180" fmla="*/ 2318826 h 6857979"/>
              <a:gd name="connsiteX8181" fmla="*/ 6165901 w 7283450"/>
              <a:gd name="connsiteY8181" fmla="*/ 2321550 h 6857979"/>
              <a:gd name="connsiteX8182" fmla="*/ 6163558 w 7283450"/>
              <a:gd name="connsiteY8182" fmla="*/ 2323495 h 6857979"/>
              <a:gd name="connsiteX8183" fmla="*/ 6160824 w 7283450"/>
              <a:gd name="connsiteY8183" fmla="*/ 2325051 h 6857979"/>
              <a:gd name="connsiteX8184" fmla="*/ 6157699 w 7283450"/>
              <a:gd name="connsiteY8184" fmla="*/ 2326220 h 6857979"/>
              <a:gd name="connsiteX8185" fmla="*/ 6154184 w 7283450"/>
              <a:gd name="connsiteY8185" fmla="*/ 2327388 h 6857979"/>
              <a:gd name="connsiteX8186" fmla="*/ 6146372 w 7283450"/>
              <a:gd name="connsiteY8186" fmla="*/ 2328554 h 6857979"/>
              <a:gd name="connsiteX8187" fmla="*/ 6137780 w 7283450"/>
              <a:gd name="connsiteY8187" fmla="*/ 2329332 h 6857979"/>
              <a:gd name="connsiteX8188" fmla="*/ 6129577 w 7283450"/>
              <a:gd name="connsiteY8188" fmla="*/ 2331278 h 6857979"/>
              <a:gd name="connsiteX8189" fmla="*/ 6126062 w 7283450"/>
              <a:gd name="connsiteY8189" fmla="*/ 2332056 h 6857979"/>
              <a:gd name="connsiteX8190" fmla="*/ 6122156 w 7283450"/>
              <a:gd name="connsiteY8190" fmla="*/ 2333614 h 6857979"/>
              <a:gd name="connsiteX8191" fmla="*/ 6120594 w 7283450"/>
              <a:gd name="connsiteY8191" fmla="*/ 2330111 h 6857979"/>
              <a:gd name="connsiteX8192" fmla="*/ 6119813 w 7283450"/>
              <a:gd name="connsiteY8192" fmla="*/ 2326998 h 6857979"/>
              <a:gd name="connsiteX8193" fmla="*/ 6119813 w 7283450"/>
              <a:gd name="connsiteY8193" fmla="*/ 2324273 h 6857979"/>
              <a:gd name="connsiteX8194" fmla="*/ 6120594 w 7283450"/>
              <a:gd name="connsiteY8194" fmla="*/ 2321939 h 6857979"/>
              <a:gd name="connsiteX8195" fmla="*/ 6122156 w 7283450"/>
              <a:gd name="connsiteY8195" fmla="*/ 2319604 h 6857979"/>
              <a:gd name="connsiteX8196" fmla="*/ 6123719 w 7283450"/>
              <a:gd name="connsiteY8196" fmla="*/ 2318048 h 6857979"/>
              <a:gd name="connsiteX8197" fmla="*/ 6128406 w 7283450"/>
              <a:gd name="connsiteY8197" fmla="*/ 2314546 h 6857979"/>
              <a:gd name="connsiteX8198" fmla="*/ 6133093 w 7283450"/>
              <a:gd name="connsiteY8198" fmla="*/ 2310657 h 6857979"/>
              <a:gd name="connsiteX8199" fmla="*/ 6135436 w 7283450"/>
              <a:gd name="connsiteY8199" fmla="*/ 2308711 h 6857979"/>
              <a:gd name="connsiteX8200" fmla="*/ 6137389 w 7283450"/>
              <a:gd name="connsiteY8200" fmla="*/ 2306762 h 6857979"/>
              <a:gd name="connsiteX8201" fmla="*/ 6138951 w 7283450"/>
              <a:gd name="connsiteY8201" fmla="*/ 2303652 h 6857979"/>
              <a:gd name="connsiteX8202" fmla="*/ 6140123 w 7283450"/>
              <a:gd name="connsiteY8202" fmla="*/ 2300928 h 6857979"/>
              <a:gd name="connsiteX8203" fmla="*/ 6140904 w 7283450"/>
              <a:gd name="connsiteY8203" fmla="*/ 2297813 h 6857979"/>
              <a:gd name="connsiteX8204" fmla="*/ 6301791 w 7283450"/>
              <a:gd name="connsiteY8204" fmla="*/ 2273289 h 6857979"/>
              <a:gd name="connsiteX8205" fmla="*/ 6305690 w 7283450"/>
              <a:gd name="connsiteY8205" fmla="*/ 2273713 h 6857979"/>
              <a:gd name="connsiteX8206" fmla="*/ 6308809 w 7283450"/>
              <a:gd name="connsiteY8206" fmla="*/ 2274551 h 6857979"/>
              <a:gd name="connsiteX8207" fmla="*/ 6310759 w 7283450"/>
              <a:gd name="connsiteY8207" fmla="*/ 2276241 h 6857979"/>
              <a:gd name="connsiteX8208" fmla="*/ 6312708 w 7283450"/>
              <a:gd name="connsiteY8208" fmla="*/ 2278760 h 6857979"/>
              <a:gd name="connsiteX8209" fmla="*/ 6313488 w 7283450"/>
              <a:gd name="connsiteY8209" fmla="*/ 2281288 h 6857979"/>
              <a:gd name="connsiteX8210" fmla="*/ 6313488 w 7283450"/>
              <a:gd name="connsiteY8210" fmla="*/ 2283816 h 6857979"/>
              <a:gd name="connsiteX8211" fmla="*/ 6312708 w 7283450"/>
              <a:gd name="connsiteY8211" fmla="*/ 2286345 h 6857979"/>
              <a:gd name="connsiteX8212" fmla="*/ 6311149 w 7283450"/>
              <a:gd name="connsiteY8212" fmla="*/ 2289291 h 6857979"/>
              <a:gd name="connsiteX8213" fmla="*/ 6309199 w 7283450"/>
              <a:gd name="connsiteY8213" fmla="*/ 2291393 h 6857979"/>
              <a:gd name="connsiteX8214" fmla="*/ 6306859 w 7283450"/>
              <a:gd name="connsiteY8214" fmla="*/ 2293080 h 6857979"/>
              <a:gd name="connsiteX8215" fmla="*/ 6303740 w 7283450"/>
              <a:gd name="connsiteY8215" fmla="*/ 2293922 h 6857979"/>
              <a:gd name="connsiteX8216" fmla="*/ 6300231 w 7283450"/>
              <a:gd name="connsiteY8216" fmla="*/ 2293922 h 6857979"/>
              <a:gd name="connsiteX8217" fmla="*/ 6296332 w 7283450"/>
              <a:gd name="connsiteY8217" fmla="*/ 2292660 h 6857979"/>
              <a:gd name="connsiteX8218" fmla="*/ 6291263 w 7283450"/>
              <a:gd name="connsiteY8218" fmla="*/ 2290553 h 6857979"/>
              <a:gd name="connsiteX8219" fmla="*/ 6291263 w 7283450"/>
              <a:gd name="connsiteY8219" fmla="*/ 2276241 h 6857979"/>
              <a:gd name="connsiteX8220" fmla="*/ 6297112 w 7283450"/>
              <a:gd name="connsiteY8220" fmla="*/ 2274131 h 6857979"/>
              <a:gd name="connsiteX8221" fmla="*/ 7145337 w 7283450"/>
              <a:gd name="connsiteY8221" fmla="*/ 2263764 h 6857979"/>
              <a:gd name="connsiteX8222" fmla="*/ 7147322 w 7283450"/>
              <a:gd name="connsiteY8222" fmla="*/ 2263764 h 6857979"/>
              <a:gd name="connsiteX8223" fmla="*/ 7149306 w 7283450"/>
              <a:gd name="connsiteY8223" fmla="*/ 2263764 h 6857979"/>
              <a:gd name="connsiteX8224" fmla="*/ 7151687 w 7283450"/>
              <a:gd name="connsiteY8224" fmla="*/ 2264161 h 6857979"/>
              <a:gd name="connsiteX8225" fmla="*/ 7154069 w 7283450"/>
              <a:gd name="connsiteY8225" fmla="*/ 2265753 h 6857979"/>
              <a:gd name="connsiteX8226" fmla="*/ 7156053 w 7283450"/>
              <a:gd name="connsiteY8226" fmla="*/ 2267342 h 6857979"/>
              <a:gd name="connsiteX8227" fmla="*/ 7159228 w 7283450"/>
              <a:gd name="connsiteY8227" fmla="*/ 2272117 h 6857979"/>
              <a:gd name="connsiteX8228" fmla="*/ 7163197 w 7283450"/>
              <a:gd name="connsiteY8228" fmla="*/ 2276891 h 6857979"/>
              <a:gd name="connsiteX8229" fmla="*/ 7164784 w 7283450"/>
              <a:gd name="connsiteY8229" fmla="*/ 2278875 h 6857979"/>
              <a:gd name="connsiteX8230" fmla="*/ 7167166 w 7283450"/>
              <a:gd name="connsiteY8230" fmla="*/ 2280857 h 6857979"/>
              <a:gd name="connsiteX8231" fmla="*/ 7169150 w 7283450"/>
              <a:gd name="connsiteY8231" fmla="*/ 2282049 h 6857979"/>
              <a:gd name="connsiteX8232" fmla="*/ 7170737 w 7283450"/>
              <a:gd name="connsiteY8232" fmla="*/ 2282049 h 6857979"/>
              <a:gd name="connsiteX8233" fmla="*/ 7171928 w 7283450"/>
              <a:gd name="connsiteY8233" fmla="*/ 2281662 h 6857979"/>
              <a:gd name="connsiteX8234" fmla="*/ 7172722 w 7283450"/>
              <a:gd name="connsiteY8234" fmla="*/ 2281259 h 6857979"/>
              <a:gd name="connsiteX8235" fmla="*/ 7173913 w 7283450"/>
              <a:gd name="connsiteY8235" fmla="*/ 2280469 h 6857979"/>
              <a:gd name="connsiteX8236" fmla="*/ 7175500 w 7283450"/>
              <a:gd name="connsiteY8236" fmla="*/ 2280469 h 6857979"/>
              <a:gd name="connsiteX8237" fmla="*/ 7177484 w 7283450"/>
              <a:gd name="connsiteY8237" fmla="*/ 2280469 h 6857979"/>
              <a:gd name="connsiteX8238" fmla="*/ 7179866 w 7283450"/>
              <a:gd name="connsiteY8238" fmla="*/ 2280857 h 6857979"/>
              <a:gd name="connsiteX8239" fmla="*/ 7182644 w 7283450"/>
              <a:gd name="connsiteY8239" fmla="*/ 2282854 h 6857979"/>
              <a:gd name="connsiteX8240" fmla="*/ 7186216 w 7283450"/>
              <a:gd name="connsiteY8240" fmla="*/ 2285238 h 6857979"/>
              <a:gd name="connsiteX8241" fmla="*/ 7188994 w 7283450"/>
              <a:gd name="connsiteY8241" fmla="*/ 2288816 h 6857979"/>
              <a:gd name="connsiteX8242" fmla="*/ 7192169 w 7283450"/>
              <a:gd name="connsiteY8242" fmla="*/ 2292393 h 6857979"/>
              <a:gd name="connsiteX8243" fmla="*/ 7198519 w 7283450"/>
              <a:gd name="connsiteY8243" fmla="*/ 2299551 h 6857979"/>
              <a:gd name="connsiteX8244" fmla="*/ 7201694 w 7283450"/>
              <a:gd name="connsiteY8244" fmla="*/ 2302337 h 6857979"/>
              <a:gd name="connsiteX8245" fmla="*/ 7204869 w 7283450"/>
              <a:gd name="connsiteY8245" fmla="*/ 2304326 h 6857979"/>
              <a:gd name="connsiteX8246" fmla="*/ 7208837 w 7283450"/>
              <a:gd name="connsiteY8246" fmla="*/ 2305915 h 6857979"/>
              <a:gd name="connsiteX8247" fmla="*/ 7213600 w 7283450"/>
              <a:gd name="connsiteY8247" fmla="*/ 2306313 h 6857979"/>
              <a:gd name="connsiteX8248" fmla="*/ 7223125 w 7283450"/>
              <a:gd name="connsiteY8248" fmla="*/ 2306713 h 6857979"/>
              <a:gd name="connsiteX8249" fmla="*/ 7228681 w 7283450"/>
              <a:gd name="connsiteY8249" fmla="*/ 2307109 h 6857979"/>
              <a:gd name="connsiteX8250" fmla="*/ 7233047 w 7283450"/>
              <a:gd name="connsiteY8250" fmla="*/ 2307905 h 6857979"/>
              <a:gd name="connsiteX8251" fmla="*/ 7238206 w 7283450"/>
              <a:gd name="connsiteY8251" fmla="*/ 2309098 h 6857979"/>
              <a:gd name="connsiteX8252" fmla="*/ 7240191 w 7283450"/>
              <a:gd name="connsiteY8252" fmla="*/ 2309893 h 6857979"/>
              <a:gd name="connsiteX8253" fmla="*/ 7242572 w 7283450"/>
              <a:gd name="connsiteY8253" fmla="*/ 2311087 h 6857979"/>
              <a:gd name="connsiteX8254" fmla="*/ 7244159 w 7283450"/>
              <a:gd name="connsiteY8254" fmla="*/ 2312281 h 6857979"/>
              <a:gd name="connsiteX8255" fmla="*/ 7246937 w 7283450"/>
              <a:gd name="connsiteY8255" fmla="*/ 2315462 h 6857979"/>
              <a:gd name="connsiteX8256" fmla="*/ 7252891 w 7283450"/>
              <a:gd name="connsiteY8256" fmla="*/ 2323812 h 6857979"/>
              <a:gd name="connsiteX8257" fmla="*/ 7260034 w 7283450"/>
              <a:gd name="connsiteY8257" fmla="*/ 2334552 h 6857979"/>
              <a:gd name="connsiteX8258" fmla="*/ 7267575 w 7283450"/>
              <a:gd name="connsiteY8258" fmla="*/ 2347274 h 6857979"/>
              <a:gd name="connsiteX8259" fmla="*/ 7274322 w 7283450"/>
              <a:gd name="connsiteY8259" fmla="*/ 2360798 h 6857979"/>
              <a:gd name="connsiteX8260" fmla="*/ 7277100 w 7283450"/>
              <a:gd name="connsiteY8260" fmla="*/ 2367557 h 6857979"/>
              <a:gd name="connsiteX8261" fmla="*/ 7279878 w 7283450"/>
              <a:gd name="connsiteY8261" fmla="*/ 2373921 h 6857979"/>
              <a:gd name="connsiteX8262" fmla="*/ 7281466 w 7283450"/>
              <a:gd name="connsiteY8262" fmla="*/ 2379886 h 6857979"/>
              <a:gd name="connsiteX8263" fmla="*/ 7283053 w 7283450"/>
              <a:gd name="connsiteY8263" fmla="*/ 2385454 h 6857979"/>
              <a:gd name="connsiteX8264" fmla="*/ 7283450 w 7283450"/>
              <a:gd name="connsiteY8264" fmla="*/ 2390625 h 6857979"/>
              <a:gd name="connsiteX8265" fmla="*/ 7283450 w 7283450"/>
              <a:gd name="connsiteY8265" fmla="*/ 2394602 h 6857979"/>
              <a:gd name="connsiteX8266" fmla="*/ 7282656 w 7283450"/>
              <a:gd name="connsiteY8266" fmla="*/ 2397783 h 6857979"/>
              <a:gd name="connsiteX8267" fmla="*/ 7281863 w 7283450"/>
              <a:gd name="connsiteY8267" fmla="*/ 2400965 h 6857979"/>
              <a:gd name="connsiteX8268" fmla="*/ 7280672 w 7283450"/>
              <a:gd name="connsiteY8268" fmla="*/ 2403351 h 6857979"/>
              <a:gd name="connsiteX8269" fmla="*/ 7278687 w 7283450"/>
              <a:gd name="connsiteY8269" fmla="*/ 2404943 h 6857979"/>
              <a:gd name="connsiteX8270" fmla="*/ 7277100 w 7283450"/>
              <a:gd name="connsiteY8270" fmla="*/ 2406532 h 6857979"/>
              <a:gd name="connsiteX8271" fmla="*/ 7275513 w 7283450"/>
              <a:gd name="connsiteY8271" fmla="*/ 2408522 h 6857979"/>
              <a:gd name="connsiteX8272" fmla="*/ 7271147 w 7283450"/>
              <a:gd name="connsiteY8272" fmla="*/ 2411704 h 6857979"/>
              <a:gd name="connsiteX8273" fmla="*/ 7268369 w 7283450"/>
              <a:gd name="connsiteY8273" fmla="*/ 2412897 h 6857979"/>
              <a:gd name="connsiteX8274" fmla="*/ 7266384 w 7283450"/>
              <a:gd name="connsiteY8274" fmla="*/ 2413691 h 6857979"/>
              <a:gd name="connsiteX8275" fmla="*/ 7261225 w 7283450"/>
              <a:gd name="connsiteY8275" fmla="*/ 2414486 h 6857979"/>
              <a:gd name="connsiteX8276" fmla="*/ 7256859 w 7283450"/>
              <a:gd name="connsiteY8276" fmla="*/ 2415680 h 6857979"/>
              <a:gd name="connsiteX8277" fmla="*/ 7254478 w 7283450"/>
              <a:gd name="connsiteY8277" fmla="*/ 2416873 h 6857979"/>
              <a:gd name="connsiteX8278" fmla="*/ 7251700 w 7283450"/>
              <a:gd name="connsiteY8278" fmla="*/ 2418465 h 6857979"/>
              <a:gd name="connsiteX8279" fmla="*/ 7249716 w 7283450"/>
              <a:gd name="connsiteY8279" fmla="*/ 2420055 h 6857979"/>
              <a:gd name="connsiteX8280" fmla="*/ 7247334 w 7283450"/>
              <a:gd name="connsiteY8280" fmla="*/ 2422044 h 6857979"/>
              <a:gd name="connsiteX8281" fmla="*/ 7242572 w 7283450"/>
              <a:gd name="connsiteY8281" fmla="*/ 2427214 h 6857979"/>
              <a:gd name="connsiteX8282" fmla="*/ 7233841 w 7283450"/>
              <a:gd name="connsiteY8282" fmla="*/ 2437952 h 6857979"/>
              <a:gd name="connsiteX8283" fmla="*/ 7229475 w 7283450"/>
              <a:gd name="connsiteY8283" fmla="*/ 2443520 h 6857979"/>
              <a:gd name="connsiteX8284" fmla="*/ 7224713 w 7283450"/>
              <a:gd name="connsiteY8284" fmla="*/ 2447895 h 6857979"/>
              <a:gd name="connsiteX8285" fmla="*/ 7222331 w 7283450"/>
              <a:gd name="connsiteY8285" fmla="*/ 2450679 h 6857979"/>
              <a:gd name="connsiteX8286" fmla="*/ 7219950 w 7283450"/>
              <a:gd name="connsiteY8286" fmla="*/ 2452270 h 6857979"/>
              <a:gd name="connsiteX8287" fmla="*/ 7217172 w 7283450"/>
              <a:gd name="connsiteY8287" fmla="*/ 2453861 h 6857979"/>
              <a:gd name="connsiteX8288" fmla="*/ 7214394 w 7283450"/>
              <a:gd name="connsiteY8288" fmla="*/ 2455053 h 6857979"/>
              <a:gd name="connsiteX8289" fmla="*/ 7210425 w 7283450"/>
              <a:gd name="connsiteY8289" fmla="*/ 2456247 h 6857979"/>
              <a:gd name="connsiteX8290" fmla="*/ 7206456 w 7283450"/>
              <a:gd name="connsiteY8290" fmla="*/ 2457042 h 6857979"/>
              <a:gd name="connsiteX8291" fmla="*/ 7201694 w 7283450"/>
              <a:gd name="connsiteY8291" fmla="*/ 2457440 h 6857979"/>
              <a:gd name="connsiteX8292" fmla="*/ 7197328 w 7283450"/>
              <a:gd name="connsiteY8292" fmla="*/ 2457440 h 6857979"/>
              <a:gd name="connsiteX8293" fmla="*/ 7192169 w 7283450"/>
              <a:gd name="connsiteY8293" fmla="*/ 2457440 h 6857979"/>
              <a:gd name="connsiteX8294" fmla="*/ 7187406 w 7283450"/>
              <a:gd name="connsiteY8294" fmla="*/ 2457042 h 6857979"/>
              <a:gd name="connsiteX8295" fmla="*/ 7176294 w 7283450"/>
              <a:gd name="connsiteY8295" fmla="*/ 2455849 h 6857979"/>
              <a:gd name="connsiteX8296" fmla="*/ 7165975 w 7283450"/>
              <a:gd name="connsiteY8296" fmla="*/ 2453462 h 6857979"/>
              <a:gd name="connsiteX8297" fmla="*/ 7156053 w 7283450"/>
              <a:gd name="connsiteY8297" fmla="*/ 2450281 h 6857979"/>
              <a:gd name="connsiteX8298" fmla="*/ 7151291 w 7283450"/>
              <a:gd name="connsiteY8298" fmla="*/ 2448293 h 6857979"/>
              <a:gd name="connsiteX8299" fmla="*/ 7146925 w 7283450"/>
              <a:gd name="connsiteY8299" fmla="*/ 2446304 h 6857979"/>
              <a:gd name="connsiteX8300" fmla="*/ 7142956 w 7283450"/>
              <a:gd name="connsiteY8300" fmla="*/ 2443917 h 6857979"/>
              <a:gd name="connsiteX8301" fmla="*/ 7138987 w 7283450"/>
              <a:gd name="connsiteY8301" fmla="*/ 2441929 h 6857979"/>
              <a:gd name="connsiteX8302" fmla="*/ 7137400 w 7283450"/>
              <a:gd name="connsiteY8302" fmla="*/ 2440338 h 6857979"/>
              <a:gd name="connsiteX8303" fmla="*/ 7135813 w 7283450"/>
              <a:gd name="connsiteY8303" fmla="*/ 2438350 h 6857979"/>
              <a:gd name="connsiteX8304" fmla="*/ 7132637 w 7283450"/>
              <a:gd name="connsiteY8304" fmla="*/ 2434373 h 6857979"/>
              <a:gd name="connsiteX8305" fmla="*/ 7129463 w 7283450"/>
              <a:gd name="connsiteY8305" fmla="*/ 2429202 h 6857979"/>
              <a:gd name="connsiteX8306" fmla="*/ 7125891 w 7283450"/>
              <a:gd name="connsiteY8306" fmla="*/ 2424032 h 6857979"/>
              <a:gd name="connsiteX8307" fmla="*/ 7121525 w 7283450"/>
              <a:gd name="connsiteY8307" fmla="*/ 2419260 h 6857979"/>
              <a:gd name="connsiteX8308" fmla="*/ 7119541 w 7283450"/>
              <a:gd name="connsiteY8308" fmla="*/ 2417271 h 6857979"/>
              <a:gd name="connsiteX8309" fmla="*/ 7117159 w 7283450"/>
              <a:gd name="connsiteY8309" fmla="*/ 2414885 h 6857979"/>
              <a:gd name="connsiteX8310" fmla="*/ 7113984 w 7283450"/>
              <a:gd name="connsiteY8310" fmla="*/ 2413691 h 6857979"/>
              <a:gd name="connsiteX8311" fmla="*/ 7111206 w 7283450"/>
              <a:gd name="connsiteY8311" fmla="*/ 2412499 h 6857979"/>
              <a:gd name="connsiteX8312" fmla="*/ 7107634 w 7283450"/>
              <a:gd name="connsiteY8312" fmla="*/ 2411704 h 6857979"/>
              <a:gd name="connsiteX8313" fmla="*/ 7104459 w 7283450"/>
              <a:gd name="connsiteY8313" fmla="*/ 2411704 h 6857979"/>
              <a:gd name="connsiteX8314" fmla="*/ 7100887 w 7283450"/>
              <a:gd name="connsiteY8314" fmla="*/ 2411704 h 6857979"/>
              <a:gd name="connsiteX8315" fmla="*/ 7096919 w 7283450"/>
              <a:gd name="connsiteY8315" fmla="*/ 2412499 h 6857979"/>
              <a:gd name="connsiteX8316" fmla="*/ 7088981 w 7283450"/>
              <a:gd name="connsiteY8316" fmla="*/ 2414885 h 6857979"/>
              <a:gd name="connsiteX8317" fmla="*/ 7085013 w 7283450"/>
              <a:gd name="connsiteY8317" fmla="*/ 2416476 h 6857979"/>
              <a:gd name="connsiteX8318" fmla="*/ 7080647 w 7283450"/>
              <a:gd name="connsiteY8318" fmla="*/ 2417668 h 6857979"/>
              <a:gd name="connsiteX8319" fmla="*/ 7077075 w 7283450"/>
              <a:gd name="connsiteY8319" fmla="*/ 2418067 h 6857979"/>
              <a:gd name="connsiteX8320" fmla="*/ 7073106 w 7283450"/>
              <a:gd name="connsiteY8320" fmla="*/ 2418465 h 6857979"/>
              <a:gd name="connsiteX8321" fmla="*/ 7068344 w 7283450"/>
              <a:gd name="connsiteY8321" fmla="*/ 2417668 h 6857979"/>
              <a:gd name="connsiteX8322" fmla="*/ 7063978 w 7283450"/>
              <a:gd name="connsiteY8322" fmla="*/ 2416873 h 6857979"/>
              <a:gd name="connsiteX8323" fmla="*/ 7056437 w 7283450"/>
              <a:gd name="connsiteY8323" fmla="*/ 2414089 h 6857979"/>
              <a:gd name="connsiteX8324" fmla="*/ 7051278 w 7283450"/>
              <a:gd name="connsiteY8324" fmla="*/ 2412101 h 6857979"/>
              <a:gd name="connsiteX8325" fmla="*/ 7049691 w 7283450"/>
              <a:gd name="connsiteY8325" fmla="*/ 2411704 h 6857979"/>
              <a:gd name="connsiteX8326" fmla="*/ 7047706 w 7283450"/>
              <a:gd name="connsiteY8326" fmla="*/ 2411704 h 6857979"/>
              <a:gd name="connsiteX8327" fmla="*/ 7043737 w 7283450"/>
              <a:gd name="connsiteY8327" fmla="*/ 2412101 h 6857979"/>
              <a:gd name="connsiteX8328" fmla="*/ 7039372 w 7283450"/>
              <a:gd name="connsiteY8328" fmla="*/ 2412897 h 6857979"/>
              <a:gd name="connsiteX8329" fmla="*/ 7035403 w 7283450"/>
              <a:gd name="connsiteY8329" fmla="*/ 2414089 h 6857979"/>
              <a:gd name="connsiteX8330" fmla="*/ 7031037 w 7283450"/>
              <a:gd name="connsiteY8330" fmla="*/ 2415680 h 6857979"/>
              <a:gd name="connsiteX8331" fmla="*/ 7023100 w 7283450"/>
              <a:gd name="connsiteY8331" fmla="*/ 2419658 h 6857979"/>
              <a:gd name="connsiteX8332" fmla="*/ 7014369 w 7283450"/>
              <a:gd name="connsiteY8332" fmla="*/ 2424032 h 6857979"/>
              <a:gd name="connsiteX8333" fmla="*/ 7006034 w 7283450"/>
              <a:gd name="connsiteY8333" fmla="*/ 2428009 h 6857979"/>
              <a:gd name="connsiteX8334" fmla="*/ 6997700 w 7283450"/>
              <a:gd name="connsiteY8334" fmla="*/ 2431588 h 6857979"/>
              <a:gd name="connsiteX8335" fmla="*/ 6993731 w 7283450"/>
              <a:gd name="connsiteY8335" fmla="*/ 2433180 h 6857979"/>
              <a:gd name="connsiteX8336" fmla="*/ 6989763 w 7283450"/>
              <a:gd name="connsiteY8336" fmla="*/ 2434373 h 6857979"/>
              <a:gd name="connsiteX8337" fmla="*/ 6985794 w 7283450"/>
              <a:gd name="connsiteY8337" fmla="*/ 2434770 h 6857979"/>
              <a:gd name="connsiteX8338" fmla="*/ 6982222 w 7283450"/>
              <a:gd name="connsiteY8338" fmla="*/ 2435168 h 6857979"/>
              <a:gd name="connsiteX8339" fmla="*/ 6977063 w 7283450"/>
              <a:gd name="connsiteY8339" fmla="*/ 2434770 h 6857979"/>
              <a:gd name="connsiteX8340" fmla="*/ 6972300 w 7283450"/>
              <a:gd name="connsiteY8340" fmla="*/ 2433577 h 6857979"/>
              <a:gd name="connsiteX8341" fmla="*/ 6966744 w 7283450"/>
              <a:gd name="connsiteY8341" fmla="*/ 2431588 h 6857979"/>
              <a:gd name="connsiteX8342" fmla="*/ 6961187 w 7283450"/>
              <a:gd name="connsiteY8342" fmla="*/ 2429202 h 6857979"/>
              <a:gd name="connsiteX8343" fmla="*/ 6956425 w 7283450"/>
              <a:gd name="connsiteY8343" fmla="*/ 2426419 h 6857979"/>
              <a:gd name="connsiteX8344" fmla="*/ 6951266 w 7283450"/>
              <a:gd name="connsiteY8344" fmla="*/ 2422441 h 6857979"/>
              <a:gd name="connsiteX8345" fmla="*/ 6946900 w 7283450"/>
              <a:gd name="connsiteY8345" fmla="*/ 2418862 h 6857979"/>
              <a:gd name="connsiteX8346" fmla="*/ 6942534 w 7283450"/>
              <a:gd name="connsiteY8346" fmla="*/ 2414486 h 6857979"/>
              <a:gd name="connsiteX8347" fmla="*/ 6939359 w 7283450"/>
              <a:gd name="connsiteY8347" fmla="*/ 2409714 h 6857979"/>
              <a:gd name="connsiteX8348" fmla="*/ 6936581 w 7283450"/>
              <a:gd name="connsiteY8348" fmla="*/ 2404943 h 6857979"/>
              <a:gd name="connsiteX8349" fmla="*/ 6935787 w 7283450"/>
              <a:gd name="connsiteY8349" fmla="*/ 2402158 h 6857979"/>
              <a:gd name="connsiteX8350" fmla="*/ 6934994 w 7283450"/>
              <a:gd name="connsiteY8350" fmla="*/ 2399772 h 6857979"/>
              <a:gd name="connsiteX8351" fmla="*/ 6934597 w 7283450"/>
              <a:gd name="connsiteY8351" fmla="*/ 2396590 h 6857979"/>
              <a:gd name="connsiteX8352" fmla="*/ 6934200 w 7283450"/>
              <a:gd name="connsiteY8352" fmla="*/ 2394204 h 6857979"/>
              <a:gd name="connsiteX8353" fmla="*/ 6934200 w 7283450"/>
              <a:gd name="connsiteY8353" fmla="*/ 2391420 h 6857979"/>
              <a:gd name="connsiteX8354" fmla="*/ 6934597 w 7283450"/>
              <a:gd name="connsiteY8354" fmla="*/ 2388238 h 6857979"/>
              <a:gd name="connsiteX8355" fmla="*/ 6935391 w 7283450"/>
              <a:gd name="connsiteY8355" fmla="*/ 2385851 h 6857979"/>
              <a:gd name="connsiteX8356" fmla="*/ 6936581 w 7283450"/>
              <a:gd name="connsiteY8356" fmla="*/ 2383068 h 6857979"/>
              <a:gd name="connsiteX8357" fmla="*/ 6938169 w 7283450"/>
              <a:gd name="connsiteY8357" fmla="*/ 2379886 h 6857979"/>
              <a:gd name="connsiteX8358" fmla="*/ 6939756 w 7283450"/>
              <a:gd name="connsiteY8358" fmla="*/ 2377102 h 6857979"/>
              <a:gd name="connsiteX8359" fmla="*/ 6941741 w 7283450"/>
              <a:gd name="connsiteY8359" fmla="*/ 2374318 h 6857979"/>
              <a:gd name="connsiteX8360" fmla="*/ 6944519 w 7283450"/>
              <a:gd name="connsiteY8360" fmla="*/ 2371138 h 6857979"/>
              <a:gd name="connsiteX8361" fmla="*/ 6946106 w 7283450"/>
              <a:gd name="connsiteY8361" fmla="*/ 2369943 h 6857979"/>
              <a:gd name="connsiteX8362" fmla="*/ 6948091 w 7283450"/>
              <a:gd name="connsiteY8362" fmla="*/ 2369148 h 6857979"/>
              <a:gd name="connsiteX8363" fmla="*/ 6952059 w 7283450"/>
              <a:gd name="connsiteY8363" fmla="*/ 2368353 h 6857979"/>
              <a:gd name="connsiteX8364" fmla="*/ 6956822 w 7283450"/>
              <a:gd name="connsiteY8364" fmla="*/ 2367159 h 6857979"/>
              <a:gd name="connsiteX8365" fmla="*/ 6958409 w 7283450"/>
              <a:gd name="connsiteY8365" fmla="*/ 2365966 h 6857979"/>
              <a:gd name="connsiteX8366" fmla="*/ 6959997 w 7283450"/>
              <a:gd name="connsiteY8366" fmla="*/ 2364376 h 6857979"/>
              <a:gd name="connsiteX8367" fmla="*/ 6965156 w 7283450"/>
              <a:gd name="connsiteY8367" fmla="*/ 2358411 h 6857979"/>
              <a:gd name="connsiteX8368" fmla="*/ 6969522 w 7283450"/>
              <a:gd name="connsiteY8368" fmla="*/ 2351651 h 6857979"/>
              <a:gd name="connsiteX8369" fmla="*/ 6977459 w 7283450"/>
              <a:gd name="connsiteY8369" fmla="*/ 2337733 h 6857979"/>
              <a:gd name="connsiteX8370" fmla="*/ 6982222 w 7283450"/>
              <a:gd name="connsiteY8370" fmla="*/ 2331369 h 6857979"/>
              <a:gd name="connsiteX8371" fmla="*/ 6986587 w 7283450"/>
              <a:gd name="connsiteY8371" fmla="*/ 2325005 h 6857979"/>
              <a:gd name="connsiteX8372" fmla="*/ 6989366 w 7283450"/>
              <a:gd name="connsiteY8372" fmla="*/ 2322221 h 6857979"/>
              <a:gd name="connsiteX8373" fmla="*/ 6991747 w 7283450"/>
              <a:gd name="connsiteY8373" fmla="*/ 2319041 h 6857979"/>
              <a:gd name="connsiteX8374" fmla="*/ 6994525 w 7283450"/>
              <a:gd name="connsiteY8374" fmla="*/ 2316654 h 6857979"/>
              <a:gd name="connsiteX8375" fmla="*/ 6998097 w 7283450"/>
              <a:gd name="connsiteY8375" fmla="*/ 2314667 h 6857979"/>
              <a:gd name="connsiteX8376" fmla="*/ 7002463 w 7283450"/>
              <a:gd name="connsiteY8376" fmla="*/ 2318244 h 6857979"/>
              <a:gd name="connsiteX8377" fmla="*/ 7007622 w 7283450"/>
              <a:gd name="connsiteY8377" fmla="*/ 2321028 h 6857979"/>
              <a:gd name="connsiteX8378" fmla="*/ 7012384 w 7283450"/>
              <a:gd name="connsiteY8378" fmla="*/ 2323017 h 6857979"/>
              <a:gd name="connsiteX8379" fmla="*/ 7017544 w 7283450"/>
              <a:gd name="connsiteY8379" fmla="*/ 2324210 h 6857979"/>
              <a:gd name="connsiteX8380" fmla="*/ 7022306 w 7283450"/>
              <a:gd name="connsiteY8380" fmla="*/ 2324608 h 6857979"/>
              <a:gd name="connsiteX8381" fmla="*/ 7027466 w 7283450"/>
              <a:gd name="connsiteY8381" fmla="*/ 2324608 h 6857979"/>
              <a:gd name="connsiteX8382" fmla="*/ 7032625 w 7283450"/>
              <a:gd name="connsiteY8382" fmla="*/ 2324210 h 6857979"/>
              <a:gd name="connsiteX8383" fmla="*/ 7037387 w 7283450"/>
              <a:gd name="connsiteY8383" fmla="*/ 2323017 h 6857979"/>
              <a:gd name="connsiteX8384" fmla="*/ 7047706 w 7283450"/>
              <a:gd name="connsiteY8384" fmla="*/ 2319835 h 6857979"/>
              <a:gd name="connsiteX8385" fmla="*/ 7058422 w 7283450"/>
              <a:gd name="connsiteY8385" fmla="*/ 2316654 h 6857979"/>
              <a:gd name="connsiteX8386" fmla="*/ 7068741 w 7283450"/>
              <a:gd name="connsiteY8386" fmla="*/ 2313075 h 6857979"/>
              <a:gd name="connsiteX8387" fmla="*/ 7074297 w 7283450"/>
              <a:gd name="connsiteY8387" fmla="*/ 2311882 h 6857979"/>
              <a:gd name="connsiteX8388" fmla="*/ 7079456 w 7283450"/>
              <a:gd name="connsiteY8388" fmla="*/ 2311087 h 6857979"/>
              <a:gd name="connsiteX8389" fmla="*/ 7079853 w 7283450"/>
              <a:gd name="connsiteY8389" fmla="*/ 2308302 h 6857979"/>
              <a:gd name="connsiteX8390" fmla="*/ 7079853 w 7283450"/>
              <a:gd name="connsiteY8390" fmla="*/ 2305519 h 6857979"/>
              <a:gd name="connsiteX8391" fmla="*/ 7079456 w 7283450"/>
              <a:gd name="connsiteY8391" fmla="*/ 2299951 h 6857979"/>
              <a:gd name="connsiteX8392" fmla="*/ 7078663 w 7283450"/>
              <a:gd name="connsiteY8392" fmla="*/ 2295179 h 6857979"/>
              <a:gd name="connsiteX8393" fmla="*/ 7077472 w 7283450"/>
              <a:gd name="connsiteY8393" fmla="*/ 2290803 h 6857979"/>
              <a:gd name="connsiteX8394" fmla="*/ 7076678 w 7283450"/>
              <a:gd name="connsiteY8394" fmla="*/ 2286029 h 6857979"/>
              <a:gd name="connsiteX8395" fmla="*/ 7076281 w 7283450"/>
              <a:gd name="connsiteY8395" fmla="*/ 2282049 h 6857979"/>
              <a:gd name="connsiteX8396" fmla="*/ 7076678 w 7283450"/>
              <a:gd name="connsiteY8396" fmla="*/ 2280067 h 6857979"/>
              <a:gd name="connsiteX8397" fmla="*/ 7077075 w 7283450"/>
              <a:gd name="connsiteY8397" fmla="*/ 2278085 h 6857979"/>
              <a:gd name="connsiteX8398" fmla="*/ 7078266 w 7283450"/>
              <a:gd name="connsiteY8398" fmla="*/ 2276096 h 6857979"/>
              <a:gd name="connsiteX8399" fmla="*/ 7079456 w 7283450"/>
              <a:gd name="connsiteY8399" fmla="*/ 2274103 h 6857979"/>
              <a:gd name="connsiteX8400" fmla="*/ 7081044 w 7283450"/>
              <a:gd name="connsiteY8400" fmla="*/ 2272910 h 6857979"/>
              <a:gd name="connsiteX8401" fmla="*/ 7083425 w 7283450"/>
              <a:gd name="connsiteY8401" fmla="*/ 2272513 h 6857979"/>
              <a:gd name="connsiteX8402" fmla="*/ 7085806 w 7283450"/>
              <a:gd name="connsiteY8402" fmla="*/ 2272117 h 6857979"/>
              <a:gd name="connsiteX8403" fmla="*/ 7088187 w 7283450"/>
              <a:gd name="connsiteY8403" fmla="*/ 2272117 h 6857979"/>
              <a:gd name="connsiteX8404" fmla="*/ 7093744 w 7283450"/>
              <a:gd name="connsiteY8404" fmla="*/ 2272513 h 6857979"/>
              <a:gd name="connsiteX8405" fmla="*/ 7098903 w 7283450"/>
              <a:gd name="connsiteY8405" fmla="*/ 2274103 h 6857979"/>
              <a:gd name="connsiteX8406" fmla="*/ 7105253 w 7283450"/>
              <a:gd name="connsiteY8406" fmla="*/ 2275697 h 6857979"/>
              <a:gd name="connsiteX8407" fmla="*/ 7111603 w 7283450"/>
              <a:gd name="connsiteY8407" fmla="*/ 2276891 h 6857979"/>
              <a:gd name="connsiteX8408" fmla="*/ 7117556 w 7283450"/>
              <a:gd name="connsiteY8408" fmla="*/ 2277682 h 6857979"/>
              <a:gd name="connsiteX8409" fmla="*/ 7120334 w 7283450"/>
              <a:gd name="connsiteY8409" fmla="*/ 2277682 h 6857979"/>
              <a:gd name="connsiteX8410" fmla="*/ 7123113 w 7283450"/>
              <a:gd name="connsiteY8410" fmla="*/ 2277289 h 6857979"/>
              <a:gd name="connsiteX8411" fmla="*/ 7125891 w 7283450"/>
              <a:gd name="connsiteY8411" fmla="*/ 2276891 h 6857979"/>
              <a:gd name="connsiteX8412" fmla="*/ 7127875 w 7283450"/>
              <a:gd name="connsiteY8412" fmla="*/ 2276096 h 6857979"/>
              <a:gd name="connsiteX8413" fmla="*/ 7131447 w 7283450"/>
              <a:gd name="connsiteY8413" fmla="*/ 2274103 h 6857979"/>
              <a:gd name="connsiteX8414" fmla="*/ 7134622 w 7283450"/>
              <a:gd name="connsiteY8414" fmla="*/ 2271319 h 6857979"/>
              <a:gd name="connsiteX8415" fmla="*/ 7137400 w 7283450"/>
              <a:gd name="connsiteY8415" fmla="*/ 2268534 h 6857979"/>
              <a:gd name="connsiteX8416" fmla="*/ 7140575 w 7283450"/>
              <a:gd name="connsiteY8416" fmla="*/ 2266148 h 6857979"/>
              <a:gd name="connsiteX8417" fmla="*/ 7143750 w 7283450"/>
              <a:gd name="connsiteY8417" fmla="*/ 2264560 h 6857979"/>
              <a:gd name="connsiteX8418" fmla="*/ 6254977 w 7283450"/>
              <a:gd name="connsiteY8418" fmla="*/ 2260588 h 6857979"/>
              <a:gd name="connsiteX8419" fmla="*/ 6260734 w 7283450"/>
              <a:gd name="connsiteY8419" fmla="*/ 2263764 h 6857979"/>
              <a:gd name="connsiteX8420" fmla="*/ 6266491 w 7283450"/>
              <a:gd name="connsiteY8420" fmla="*/ 2266937 h 6857979"/>
              <a:gd name="connsiteX8421" fmla="*/ 6271864 w 7283450"/>
              <a:gd name="connsiteY8421" fmla="*/ 2271304 h 6857979"/>
              <a:gd name="connsiteX8422" fmla="*/ 6273783 w 7283450"/>
              <a:gd name="connsiteY8422" fmla="*/ 2273289 h 6857979"/>
              <a:gd name="connsiteX8423" fmla="*/ 6276086 w 7283450"/>
              <a:gd name="connsiteY8423" fmla="*/ 2275670 h 6857979"/>
              <a:gd name="connsiteX8424" fmla="*/ 6278005 w 7283450"/>
              <a:gd name="connsiteY8424" fmla="*/ 2278056 h 6857979"/>
              <a:gd name="connsiteX8425" fmla="*/ 6279924 w 7283450"/>
              <a:gd name="connsiteY8425" fmla="*/ 2281230 h 6857979"/>
              <a:gd name="connsiteX8426" fmla="*/ 6281459 w 7283450"/>
              <a:gd name="connsiteY8426" fmla="*/ 2284393 h 6857979"/>
              <a:gd name="connsiteX8427" fmla="*/ 6282610 w 7283450"/>
              <a:gd name="connsiteY8427" fmla="*/ 2287569 h 6857979"/>
              <a:gd name="connsiteX8428" fmla="*/ 6283378 w 7283450"/>
              <a:gd name="connsiteY8428" fmla="*/ 2291539 h 6857979"/>
              <a:gd name="connsiteX8429" fmla="*/ 6284145 w 7283450"/>
              <a:gd name="connsiteY8429" fmla="*/ 2295112 h 6857979"/>
              <a:gd name="connsiteX8430" fmla="*/ 6284913 w 7283450"/>
              <a:gd name="connsiteY8430" fmla="*/ 2299877 h 6857979"/>
              <a:gd name="connsiteX8431" fmla="*/ 6284913 w 7283450"/>
              <a:gd name="connsiteY8431" fmla="*/ 2304242 h 6857979"/>
              <a:gd name="connsiteX8432" fmla="*/ 6281843 w 7283450"/>
              <a:gd name="connsiteY8432" fmla="*/ 2305829 h 6857979"/>
              <a:gd name="connsiteX8433" fmla="*/ 6278389 w 7283450"/>
              <a:gd name="connsiteY8433" fmla="*/ 2306624 h 6857979"/>
              <a:gd name="connsiteX8434" fmla="*/ 6275318 w 7283450"/>
              <a:gd name="connsiteY8434" fmla="*/ 2306624 h 6857979"/>
              <a:gd name="connsiteX8435" fmla="*/ 6272248 w 7283450"/>
              <a:gd name="connsiteY8435" fmla="*/ 2306226 h 6857979"/>
              <a:gd name="connsiteX8436" fmla="*/ 6263421 w 7283450"/>
              <a:gd name="connsiteY8436" fmla="*/ 2304242 h 6857979"/>
              <a:gd name="connsiteX8437" fmla="*/ 6258048 w 7283450"/>
              <a:gd name="connsiteY8437" fmla="*/ 2303845 h 6857979"/>
              <a:gd name="connsiteX8438" fmla="*/ 6251523 w 7283450"/>
              <a:gd name="connsiteY8438" fmla="*/ 2304242 h 6857979"/>
              <a:gd name="connsiteX8439" fmla="*/ 6252291 w 7283450"/>
              <a:gd name="connsiteY8439" fmla="*/ 2301464 h 6857979"/>
              <a:gd name="connsiteX8440" fmla="*/ 6252675 w 7283450"/>
              <a:gd name="connsiteY8440" fmla="*/ 2299082 h 6857979"/>
              <a:gd name="connsiteX8441" fmla="*/ 6253058 w 7283450"/>
              <a:gd name="connsiteY8441" fmla="*/ 2296702 h 6857979"/>
              <a:gd name="connsiteX8442" fmla="*/ 6252675 w 7283450"/>
              <a:gd name="connsiteY8442" fmla="*/ 2293922 h 6857979"/>
              <a:gd name="connsiteX8443" fmla="*/ 6251907 w 7283450"/>
              <a:gd name="connsiteY8443" fmla="*/ 2288761 h 6857979"/>
              <a:gd name="connsiteX8444" fmla="*/ 6250756 w 7283450"/>
              <a:gd name="connsiteY8444" fmla="*/ 2283213 h 6857979"/>
              <a:gd name="connsiteX8445" fmla="*/ 6249988 w 7283450"/>
              <a:gd name="connsiteY8445" fmla="*/ 2277653 h 6857979"/>
              <a:gd name="connsiteX8446" fmla="*/ 6249988 w 7283450"/>
              <a:gd name="connsiteY8446" fmla="*/ 2275276 h 6857979"/>
              <a:gd name="connsiteX8447" fmla="*/ 6249988 w 7283450"/>
              <a:gd name="connsiteY8447" fmla="*/ 2272495 h 6857979"/>
              <a:gd name="connsiteX8448" fmla="*/ 6250372 w 7283450"/>
              <a:gd name="connsiteY8448" fmla="*/ 2269320 h 6857979"/>
              <a:gd name="connsiteX8449" fmla="*/ 6251523 w 7283450"/>
              <a:gd name="connsiteY8449" fmla="*/ 2266542 h 6857979"/>
              <a:gd name="connsiteX8450" fmla="*/ 6252675 w 7283450"/>
              <a:gd name="connsiteY8450" fmla="*/ 2263764 h 6857979"/>
              <a:gd name="connsiteX8451" fmla="*/ 6751212 w 7283450"/>
              <a:gd name="connsiteY8451" fmla="*/ 2254238 h 6857979"/>
              <a:gd name="connsiteX8452" fmla="*/ 6754309 w 7283450"/>
              <a:gd name="connsiteY8452" fmla="*/ 2254635 h 6857979"/>
              <a:gd name="connsiteX8453" fmla="*/ 6757407 w 7283450"/>
              <a:gd name="connsiteY8453" fmla="*/ 2255032 h 6857979"/>
              <a:gd name="connsiteX8454" fmla="*/ 6759730 w 7283450"/>
              <a:gd name="connsiteY8454" fmla="*/ 2256619 h 6857979"/>
              <a:gd name="connsiteX8455" fmla="*/ 6762053 w 7283450"/>
              <a:gd name="connsiteY8455" fmla="*/ 2258604 h 6857979"/>
              <a:gd name="connsiteX8456" fmla="*/ 6763989 w 7283450"/>
              <a:gd name="connsiteY8456" fmla="*/ 2260985 h 6857979"/>
              <a:gd name="connsiteX8457" fmla="*/ 6765151 w 7283450"/>
              <a:gd name="connsiteY8457" fmla="*/ 2264160 h 6857979"/>
              <a:gd name="connsiteX8458" fmla="*/ 6765925 w 7283450"/>
              <a:gd name="connsiteY8458" fmla="*/ 2267732 h 6857979"/>
              <a:gd name="connsiteX8459" fmla="*/ 6765925 w 7283450"/>
              <a:gd name="connsiteY8459" fmla="*/ 2272099 h 6857979"/>
              <a:gd name="connsiteX8460" fmla="*/ 6764763 w 7283450"/>
              <a:gd name="connsiteY8460" fmla="*/ 2276463 h 6857979"/>
              <a:gd name="connsiteX8461" fmla="*/ 6764376 w 7283450"/>
              <a:gd name="connsiteY8461" fmla="*/ 2277262 h 6857979"/>
              <a:gd name="connsiteX8462" fmla="*/ 6763215 w 7283450"/>
              <a:gd name="connsiteY8462" fmla="*/ 2278056 h 6857979"/>
              <a:gd name="connsiteX8463" fmla="*/ 6760117 w 7283450"/>
              <a:gd name="connsiteY8463" fmla="*/ 2279636 h 6857979"/>
              <a:gd name="connsiteX8464" fmla="*/ 6755858 w 7283450"/>
              <a:gd name="connsiteY8464" fmla="*/ 2280828 h 6857979"/>
              <a:gd name="connsiteX8465" fmla="*/ 6750824 w 7283450"/>
              <a:gd name="connsiteY8465" fmla="*/ 2281231 h 6857979"/>
              <a:gd name="connsiteX8466" fmla="*/ 6745791 w 7283450"/>
              <a:gd name="connsiteY8466" fmla="*/ 2281231 h 6857979"/>
              <a:gd name="connsiteX8467" fmla="*/ 6743080 w 7283450"/>
              <a:gd name="connsiteY8467" fmla="*/ 2280426 h 6857979"/>
              <a:gd name="connsiteX8468" fmla="*/ 6741145 w 7283450"/>
              <a:gd name="connsiteY8468" fmla="*/ 2280038 h 6857979"/>
              <a:gd name="connsiteX8469" fmla="*/ 6738434 w 7283450"/>
              <a:gd name="connsiteY8469" fmla="*/ 2278846 h 6857979"/>
              <a:gd name="connsiteX8470" fmla="*/ 6736885 w 7283450"/>
              <a:gd name="connsiteY8470" fmla="*/ 2277262 h 6857979"/>
              <a:gd name="connsiteX8471" fmla="*/ 6735337 w 7283450"/>
              <a:gd name="connsiteY8471" fmla="*/ 2275277 h 6857979"/>
              <a:gd name="connsiteX8472" fmla="*/ 6734175 w 7283450"/>
              <a:gd name="connsiteY8472" fmla="*/ 2273289 h 6857979"/>
              <a:gd name="connsiteX8473" fmla="*/ 6735337 w 7283450"/>
              <a:gd name="connsiteY8473" fmla="*/ 2268129 h 6857979"/>
              <a:gd name="connsiteX8474" fmla="*/ 6737273 w 7283450"/>
              <a:gd name="connsiteY8474" fmla="*/ 2264160 h 6857979"/>
              <a:gd name="connsiteX8475" fmla="*/ 6739209 w 7283450"/>
              <a:gd name="connsiteY8475" fmla="*/ 2260588 h 6857979"/>
              <a:gd name="connsiteX8476" fmla="*/ 6742306 w 7283450"/>
              <a:gd name="connsiteY8476" fmla="*/ 2257810 h 6857979"/>
              <a:gd name="connsiteX8477" fmla="*/ 6745016 w 7283450"/>
              <a:gd name="connsiteY8477" fmla="*/ 2256221 h 6857979"/>
              <a:gd name="connsiteX8478" fmla="*/ 6748114 w 7283450"/>
              <a:gd name="connsiteY8478" fmla="*/ 2255032 h 6857979"/>
              <a:gd name="connsiteX8479" fmla="*/ 1111250 w 7283450"/>
              <a:gd name="connsiteY8479" fmla="*/ 2254238 h 6857979"/>
              <a:gd name="connsiteX8480" fmla="*/ 1120776 w 7283450"/>
              <a:gd name="connsiteY8480" fmla="*/ 2254238 h 6857979"/>
              <a:gd name="connsiteX8481" fmla="*/ 1120776 w 7283450"/>
              <a:gd name="connsiteY8481" fmla="*/ 2257337 h 6857979"/>
              <a:gd name="connsiteX8482" fmla="*/ 1119981 w 7283450"/>
              <a:gd name="connsiteY8482" fmla="*/ 2259658 h 6857979"/>
              <a:gd name="connsiteX8483" fmla="*/ 1119187 w 7283450"/>
              <a:gd name="connsiteY8483" fmla="*/ 2262369 h 6857979"/>
              <a:gd name="connsiteX8484" fmla="*/ 1117997 w 7283450"/>
              <a:gd name="connsiteY8484" fmla="*/ 2263918 h 6857979"/>
              <a:gd name="connsiteX8485" fmla="*/ 1114426 w 7283450"/>
              <a:gd name="connsiteY8485" fmla="*/ 2267016 h 6857979"/>
              <a:gd name="connsiteX8486" fmla="*/ 1112837 w 7283450"/>
              <a:gd name="connsiteY8486" fmla="*/ 2268564 h 6857979"/>
              <a:gd name="connsiteX8487" fmla="*/ 1111250 w 7283450"/>
              <a:gd name="connsiteY8487" fmla="*/ 2270113 h 6857979"/>
              <a:gd name="connsiteX8488" fmla="*/ 1110060 w 7283450"/>
              <a:gd name="connsiteY8488" fmla="*/ 2269725 h 6857979"/>
              <a:gd name="connsiteX8489" fmla="*/ 1109266 w 7283450"/>
              <a:gd name="connsiteY8489" fmla="*/ 2269338 h 6857979"/>
              <a:gd name="connsiteX8490" fmla="*/ 1108472 w 7283450"/>
              <a:gd name="connsiteY8490" fmla="*/ 2268564 h 6857979"/>
              <a:gd name="connsiteX8491" fmla="*/ 1108076 w 7283450"/>
              <a:gd name="connsiteY8491" fmla="*/ 2267790 h 6857979"/>
              <a:gd name="connsiteX8492" fmla="*/ 1108076 w 7283450"/>
              <a:gd name="connsiteY8492" fmla="*/ 2265468 h 6857979"/>
              <a:gd name="connsiteX8493" fmla="*/ 1108076 w 7283450"/>
              <a:gd name="connsiteY8493" fmla="*/ 2262756 h 6857979"/>
              <a:gd name="connsiteX8494" fmla="*/ 1108869 w 7283450"/>
              <a:gd name="connsiteY8494" fmla="*/ 2259658 h 6857979"/>
              <a:gd name="connsiteX8495" fmla="*/ 1109663 w 7283450"/>
              <a:gd name="connsiteY8495" fmla="*/ 2257337 h 6857979"/>
              <a:gd name="connsiteX8496" fmla="*/ 1110457 w 7283450"/>
              <a:gd name="connsiteY8496" fmla="*/ 2255400 h 6857979"/>
              <a:gd name="connsiteX8497" fmla="*/ 721944 w 7283450"/>
              <a:gd name="connsiteY8497" fmla="*/ 2212963 h 6857979"/>
              <a:gd name="connsiteX8498" fmla="*/ 725412 w 7283450"/>
              <a:gd name="connsiteY8498" fmla="*/ 2212963 h 6857979"/>
              <a:gd name="connsiteX8499" fmla="*/ 728494 w 7283450"/>
              <a:gd name="connsiteY8499" fmla="*/ 2213756 h 6857979"/>
              <a:gd name="connsiteX8500" fmla="*/ 731577 w 7283450"/>
              <a:gd name="connsiteY8500" fmla="*/ 2214947 h 6857979"/>
              <a:gd name="connsiteX8501" fmla="*/ 734274 w 7283450"/>
              <a:gd name="connsiteY8501" fmla="*/ 2216535 h 6857979"/>
              <a:gd name="connsiteX8502" fmla="*/ 736971 w 7283450"/>
              <a:gd name="connsiteY8502" fmla="*/ 2218917 h 6857979"/>
              <a:gd name="connsiteX8503" fmla="*/ 739668 w 7283450"/>
              <a:gd name="connsiteY8503" fmla="*/ 2221694 h 6857979"/>
              <a:gd name="connsiteX8504" fmla="*/ 741980 w 7283450"/>
              <a:gd name="connsiteY8504" fmla="*/ 2224869 h 6857979"/>
              <a:gd name="connsiteX8505" fmla="*/ 743907 w 7283450"/>
              <a:gd name="connsiteY8505" fmla="*/ 2228442 h 6857979"/>
              <a:gd name="connsiteX8506" fmla="*/ 745448 w 7283450"/>
              <a:gd name="connsiteY8506" fmla="*/ 2232013 h 6857979"/>
              <a:gd name="connsiteX8507" fmla="*/ 746989 w 7283450"/>
              <a:gd name="connsiteY8507" fmla="*/ 2235585 h 6857979"/>
              <a:gd name="connsiteX8508" fmla="*/ 748530 w 7283450"/>
              <a:gd name="connsiteY8508" fmla="*/ 2239950 h 6857979"/>
              <a:gd name="connsiteX8509" fmla="*/ 749301 w 7283450"/>
              <a:gd name="connsiteY8509" fmla="*/ 2243919 h 6857979"/>
              <a:gd name="connsiteX8510" fmla="*/ 746604 w 7283450"/>
              <a:gd name="connsiteY8510" fmla="*/ 2245506 h 6857979"/>
              <a:gd name="connsiteX8511" fmla="*/ 743907 w 7283450"/>
              <a:gd name="connsiteY8511" fmla="*/ 2246302 h 6857979"/>
              <a:gd name="connsiteX8512" fmla="*/ 741595 w 7283450"/>
              <a:gd name="connsiteY8512" fmla="*/ 2246302 h 6857979"/>
              <a:gd name="connsiteX8513" fmla="*/ 739284 w 7283450"/>
              <a:gd name="connsiteY8513" fmla="*/ 2245904 h 6857979"/>
              <a:gd name="connsiteX8514" fmla="*/ 736971 w 7283450"/>
              <a:gd name="connsiteY8514" fmla="*/ 2244713 h 6857979"/>
              <a:gd name="connsiteX8515" fmla="*/ 734659 w 7283450"/>
              <a:gd name="connsiteY8515" fmla="*/ 2243523 h 6857979"/>
              <a:gd name="connsiteX8516" fmla="*/ 730036 w 7283450"/>
              <a:gd name="connsiteY8516" fmla="*/ 2240348 h 6857979"/>
              <a:gd name="connsiteX8517" fmla="*/ 726182 w 7283450"/>
              <a:gd name="connsiteY8517" fmla="*/ 2237570 h 6857979"/>
              <a:gd name="connsiteX8518" fmla="*/ 721559 w 7283450"/>
              <a:gd name="connsiteY8518" fmla="*/ 2234395 h 6857979"/>
              <a:gd name="connsiteX8519" fmla="*/ 719632 w 7283450"/>
              <a:gd name="connsiteY8519" fmla="*/ 2233600 h 6857979"/>
              <a:gd name="connsiteX8520" fmla="*/ 717320 w 7283450"/>
              <a:gd name="connsiteY8520" fmla="*/ 2233204 h 6857979"/>
              <a:gd name="connsiteX8521" fmla="*/ 715393 w 7283450"/>
              <a:gd name="connsiteY8521" fmla="*/ 2233204 h 6857979"/>
              <a:gd name="connsiteX8522" fmla="*/ 712696 w 7283450"/>
              <a:gd name="connsiteY8522" fmla="*/ 2233998 h 6857979"/>
              <a:gd name="connsiteX8523" fmla="*/ 712696 w 7283450"/>
              <a:gd name="connsiteY8523" fmla="*/ 2232013 h 6857979"/>
              <a:gd name="connsiteX8524" fmla="*/ 712311 w 7283450"/>
              <a:gd name="connsiteY8524" fmla="*/ 2230426 h 6857979"/>
              <a:gd name="connsiteX8525" fmla="*/ 711154 w 7283450"/>
              <a:gd name="connsiteY8525" fmla="*/ 2227251 h 6857979"/>
              <a:gd name="connsiteX8526" fmla="*/ 709999 w 7283450"/>
              <a:gd name="connsiteY8526" fmla="*/ 2224472 h 6857979"/>
              <a:gd name="connsiteX8527" fmla="*/ 709613 w 7283450"/>
              <a:gd name="connsiteY8527" fmla="*/ 2222884 h 6857979"/>
              <a:gd name="connsiteX8528" fmla="*/ 709613 w 7283450"/>
              <a:gd name="connsiteY8528" fmla="*/ 2220901 h 6857979"/>
              <a:gd name="connsiteX8529" fmla="*/ 712696 w 7283450"/>
              <a:gd name="connsiteY8529" fmla="*/ 2217328 h 6857979"/>
              <a:gd name="connsiteX8530" fmla="*/ 716164 w 7283450"/>
              <a:gd name="connsiteY8530" fmla="*/ 2215344 h 6857979"/>
              <a:gd name="connsiteX8531" fmla="*/ 719246 w 7283450"/>
              <a:gd name="connsiteY8531" fmla="*/ 2213756 h 6857979"/>
              <a:gd name="connsiteX8532" fmla="*/ 6815138 w 7283450"/>
              <a:gd name="connsiteY8532" fmla="*/ 2143111 h 6857979"/>
              <a:gd name="connsiteX8533" fmla="*/ 6817447 w 7283450"/>
              <a:gd name="connsiteY8533" fmla="*/ 2143111 h 6857979"/>
              <a:gd name="connsiteX8534" fmla="*/ 6818986 w 7283450"/>
              <a:gd name="connsiteY8534" fmla="*/ 2143523 h 6857979"/>
              <a:gd name="connsiteX8535" fmla="*/ 6821296 w 7283450"/>
              <a:gd name="connsiteY8535" fmla="*/ 2144758 h 6857979"/>
              <a:gd name="connsiteX8536" fmla="*/ 6822450 w 7283450"/>
              <a:gd name="connsiteY8536" fmla="*/ 2145170 h 6857979"/>
              <a:gd name="connsiteX8537" fmla="*/ 6823220 w 7283450"/>
              <a:gd name="connsiteY8537" fmla="*/ 2145170 h 6857979"/>
              <a:gd name="connsiteX8538" fmla="*/ 6823990 w 7283450"/>
              <a:gd name="connsiteY8538" fmla="*/ 2144758 h 6857979"/>
              <a:gd name="connsiteX8539" fmla="*/ 6824374 w 7283450"/>
              <a:gd name="connsiteY8539" fmla="*/ 2143111 h 6857979"/>
              <a:gd name="connsiteX8540" fmla="*/ 6826299 w 7283450"/>
              <a:gd name="connsiteY8540" fmla="*/ 2143523 h 6857979"/>
              <a:gd name="connsiteX8541" fmla="*/ 6827453 w 7283450"/>
              <a:gd name="connsiteY8541" fmla="*/ 2144758 h 6857979"/>
              <a:gd name="connsiteX8542" fmla="*/ 6827838 w 7283450"/>
              <a:gd name="connsiteY8542" fmla="*/ 2145582 h 6857979"/>
              <a:gd name="connsiteX8543" fmla="*/ 6827838 w 7283450"/>
              <a:gd name="connsiteY8543" fmla="*/ 2146816 h 6857979"/>
              <a:gd name="connsiteX8544" fmla="*/ 6827453 w 7283450"/>
              <a:gd name="connsiteY8544" fmla="*/ 2148052 h 6857979"/>
              <a:gd name="connsiteX8545" fmla="*/ 6827068 w 7283450"/>
              <a:gd name="connsiteY8545" fmla="*/ 2149288 h 6857979"/>
              <a:gd name="connsiteX8546" fmla="*/ 6824374 w 7283450"/>
              <a:gd name="connsiteY8546" fmla="*/ 2151757 h 6857979"/>
              <a:gd name="connsiteX8547" fmla="*/ 6821680 w 7283450"/>
              <a:gd name="connsiteY8547" fmla="*/ 2153404 h 6857979"/>
              <a:gd name="connsiteX8548" fmla="*/ 6820526 w 7283450"/>
              <a:gd name="connsiteY8548" fmla="*/ 2153815 h 6857979"/>
              <a:gd name="connsiteX8549" fmla="*/ 6818986 w 7283450"/>
              <a:gd name="connsiteY8549" fmla="*/ 2154227 h 6857979"/>
              <a:gd name="connsiteX8550" fmla="*/ 6817832 w 7283450"/>
              <a:gd name="connsiteY8550" fmla="*/ 2153815 h 6857979"/>
              <a:gd name="connsiteX8551" fmla="*/ 6816677 w 7283450"/>
              <a:gd name="connsiteY8551" fmla="*/ 2152992 h 6857979"/>
              <a:gd name="connsiteX8552" fmla="*/ 6815908 w 7283450"/>
              <a:gd name="connsiteY8552" fmla="*/ 2151757 h 6857979"/>
              <a:gd name="connsiteX8553" fmla="*/ 6815138 w 7283450"/>
              <a:gd name="connsiteY8553" fmla="*/ 2149699 h 6857979"/>
              <a:gd name="connsiteX8554" fmla="*/ 445295 w 7283450"/>
              <a:gd name="connsiteY8554" fmla="*/ 2127237 h 6857979"/>
              <a:gd name="connsiteX8555" fmla="*/ 447676 w 7283450"/>
              <a:gd name="connsiteY8555" fmla="*/ 2127237 h 6857979"/>
              <a:gd name="connsiteX8556" fmla="*/ 449660 w 7283450"/>
              <a:gd name="connsiteY8556" fmla="*/ 2127633 h 6857979"/>
              <a:gd name="connsiteX8557" fmla="*/ 450851 w 7283450"/>
              <a:gd name="connsiteY8557" fmla="*/ 2128030 h 6857979"/>
              <a:gd name="connsiteX8558" fmla="*/ 451645 w 7283450"/>
              <a:gd name="connsiteY8558" fmla="*/ 2128823 h 6857979"/>
              <a:gd name="connsiteX8559" fmla="*/ 452041 w 7283450"/>
              <a:gd name="connsiteY8559" fmla="*/ 2130014 h 6857979"/>
              <a:gd name="connsiteX8560" fmla="*/ 452041 w 7283450"/>
              <a:gd name="connsiteY8560" fmla="*/ 2131204 h 6857979"/>
              <a:gd name="connsiteX8561" fmla="*/ 451248 w 7283450"/>
              <a:gd name="connsiteY8561" fmla="*/ 2133983 h 6857979"/>
              <a:gd name="connsiteX8562" fmla="*/ 450057 w 7283450"/>
              <a:gd name="connsiteY8562" fmla="*/ 2137158 h 6857979"/>
              <a:gd name="connsiteX8563" fmla="*/ 448073 w 7283450"/>
              <a:gd name="connsiteY8563" fmla="*/ 2139539 h 6857979"/>
              <a:gd name="connsiteX8564" fmla="*/ 445295 w 7283450"/>
              <a:gd name="connsiteY8564" fmla="*/ 2143907 h 6857979"/>
              <a:gd name="connsiteX8565" fmla="*/ 447676 w 7283450"/>
              <a:gd name="connsiteY8565" fmla="*/ 2144303 h 6857979"/>
              <a:gd name="connsiteX8566" fmla="*/ 450057 w 7283450"/>
              <a:gd name="connsiteY8566" fmla="*/ 2144699 h 6857979"/>
              <a:gd name="connsiteX8567" fmla="*/ 452041 w 7283450"/>
              <a:gd name="connsiteY8567" fmla="*/ 2144699 h 6857979"/>
              <a:gd name="connsiteX8568" fmla="*/ 453629 w 7283450"/>
              <a:gd name="connsiteY8568" fmla="*/ 2144303 h 6857979"/>
              <a:gd name="connsiteX8569" fmla="*/ 456010 w 7283450"/>
              <a:gd name="connsiteY8569" fmla="*/ 2142716 h 6857979"/>
              <a:gd name="connsiteX8570" fmla="*/ 458788 w 7283450"/>
              <a:gd name="connsiteY8570" fmla="*/ 2140730 h 6857979"/>
              <a:gd name="connsiteX8571" fmla="*/ 460773 w 7283450"/>
              <a:gd name="connsiteY8571" fmla="*/ 2139143 h 6857979"/>
              <a:gd name="connsiteX8572" fmla="*/ 463154 w 7283450"/>
              <a:gd name="connsiteY8572" fmla="*/ 2137555 h 6857979"/>
              <a:gd name="connsiteX8573" fmla="*/ 464344 w 7283450"/>
              <a:gd name="connsiteY8573" fmla="*/ 2137158 h 6857979"/>
              <a:gd name="connsiteX8574" fmla="*/ 466329 w 7283450"/>
              <a:gd name="connsiteY8574" fmla="*/ 2136761 h 6857979"/>
              <a:gd name="connsiteX8575" fmla="*/ 468313 w 7283450"/>
              <a:gd name="connsiteY8575" fmla="*/ 2136761 h 6857979"/>
              <a:gd name="connsiteX8576" fmla="*/ 470298 w 7283450"/>
              <a:gd name="connsiteY8576" fmla="*/ 2137158 h 6857979"/>
              <a:gd name="connsiteX8577" fmla="*/ 471092 w 7283450"/>
              <a:gd name="connsiteY8577" fmla="*/ 2144699 h 6857979"/>
              <a:gd name="connsiteX8578" fmla="*/ 471885 w 7283450"/>
              <a:gd name="connsiteY8578" fmla="*/ 2152242 h 6857979"/>
              <a:gd name="connsiteX8579" fmla="*/ 474266 w 7283450"/>
              <a:gd name="connsiteY8579" fmla="*/ 2166929 h 6857979"/>
              <a:gd name="connsiteX8580" fmla="*/ 474664 w 7283450"/>
              <a:gd name="connsiteY8580" fmla="*/ 2174071 h 6857979"/>
              <a:gd name="connsiteX8581" fmla="*/ 474266 w 7283450"/>
              <a:gd name="connsiteY8581" fmla="*/ 2181215 h 6857979"/>
              <a:gd name="connsiteX8582" fmla="*/ 473473 w 7283450"/>
              <a:gd name="connsiteY8582" fmla="*/ 2184390 h 6857979"/>
              <a:gd name="connsiteX8583" fmla="*/ 472680 w 7283450"/>
              <a:gd name="connsiteY8583" fmla="*/ 2187963 h 6857979"/>
              <a:gd name="connsiteX8584" fmla="*/ 471885 w 7283450"/>
              <a:gd name="connsiteY8584" fmla="*/ 2190741 h 6857979"/>
              <a:gd name="connsiteX8585" fmla="*/ 470298 w 7283450"/>
              <a:gd name="connsiteY8585" fmla="*/ 2193517 h 6857979"/>
              <a:gd name="connsiteX8586" fmla="*/ 469107 w 7283450"/>
              <a:gd name="connsiteY8586" fmla="*/ 2196296 h 6857979"/>
              <a:gd name="connsiteX8587" fmla="*/ 467123 w 7283450"/>
              <a:gd name="connsiteY8587" fmla="*/ 2198280 h 6857979"/>
              <a:gd name="connsiteX8588" fmla="*/ 464344 w 7283450"/>
              <a:gd name="connsiteY8588" fmla="*/ 2200264 h 6857979"/>
              <a:gd name="connsiteX8589" fmla="*/ 461963 w 7283450"/>
              <a:gd name="connsiteY8589" fmla="*/ 2201852 h 6857979"/>
              <a:gd name="connsiteX8590" fmla="*/ 455613 w 7283450"/>
              <a:gd name="connsiteY8590" fmla="*/ 2205423 h 6857979"/>
              <a:gd name="connsiteX8591" fmla="*/ 449263 w 7283450"/>
              <a:gd name="connsiteY8591" fmla="*/ 2208201 h 6857979"/>
              <a:gd name="connsiteX8592" fmla="*/ 442119 w 7283450"/>
              <a:gd name="connsiteY8592" fmla="*/ 2209788 h 6857979"/>
              <a:gd name="connsiteX8593" fmla="*/ 435770 w 7283450"/>
              <a:gd name="connsiteY8593" fmla="*/ 2211376 h 6857979"/>
              <a:gd name="connsiteX8594" fmla="*/ 430214 w 7283450"/>
              <a:gd name="connsiteY8594" fmla="*/ 2211376 h 6857979"/>
              <a:gd name="connsiteX8595" fmla="*/ 428228 w 7283450"/>
              <a:gd name="connsiteY8595" fmla="*/ 2211376 h 6857979"/>
              <a:gd name="connsiteX8596" fmla="*/ 426641 w 7283450"/>
              <a:gd name="connsiteY8596" fmla="*/ 2210583 h 6857979"/>
              <a:gd name="connsiteX8597" fmla="*/ 424260 w 7283450"/>
              <a:gd name="connsiteY8597" fmla="*/ 2208995 h 6857979"/>
              <a:gd name="connsiteX8598" fmla="*/ 421482 w 7283450"/>
              <a:gd name="connsiteY8598" fmla="*/ 2207010 h 6857979"/>
              <a:gd name="connsiteX8599" fmla="*/ 419498 w 7283450"/>
              <a:gd name="connsiteY8599" fmla="*/ 2204630 h 6857979"/>
              <a:gd name="connsiteX8600" fmla="*/ 417513 w 7283450"/>
              <a:gd name="connsiteY8600" fmla="*/ 2201455 h 6857979"/>
              <a:gd name="connsiteX8601" fmla="*/ 415926 w 7283450"/>
              <a:gd name="connsiteY8601" fmla="*/ 2197884 h 6857979"/>
              <a:gd name="connsiteX8602" fmla="*/ 414735 w 7283450"/>
              <a:gd name="connsiteY8602" fmla="*/ 2194312 h 6857979"/>
              <a:gd name="connsiteX8603" fmla="*/ 411957 w 7283450"/>
              <a:gd name="connsiteY8603" fmla="*/ 2185978 h 6857979"/>
              <a:gd name="connsiteX8604" fmla="*/ 409972 w 7283450"/>
              <a:gd name="connsiteY8604" fmla="*/ 2176851 h 6857979"/>
              <a:gd name="connsiteX8605" fmla="*/ 408782 w 7283450"/>
              <a:gd name="connsiteY8605" fmla="*/ 2168914 h 6857979"/>
              <a:gd name="connsiteX8606" fmla="*/ 407988 w 7283450"/>
              <a:gd name="connsiteY8606" fmla="*/ 2160578 h 6857979"/>
              <a:gd name="connsiteX8607" fmla="*/ 407988 w 7283450"/>
              <a:gd name="connsiteY8607" fmla="*/ 2153830 h 6857979"/>
              <a:gd name="connsiteX8608" fmla="*/ 413544 w 7283450"/>
              <a:gd name="connsiteY8608" fmla="*/ 2153433 h 6857979"/>
              <a:gd name="connsiteX8609" fmla="*/ 419498 w 7283450"/>
              <a:gd name="connsiteY8609" fmla="*/ 2153036 h 6857979"/>
              <a:gd name="connsiteX8610" fmla="*/ 425847 w 7283450"/>
              <a:gd name="connsiteY8610" fmla="*/ 2151051 h 6857979"/>
              <a:gd name="connsiteX8611" fmla="*/ 428626 w 7283450"/>
              <a:gd name="connsiteY8611" fmla="*/ 2150257 h 6857979"/>
              <a:gd name="connsiteX8612" fmla="*/ 431801 w 7283450"/>
              <a:gd name="connsiteY8612" fmla="*/ 2149067 h 6857979"/>
              <a:gd name="connsiteX8613" fmla="*/ 434182 w 7283450"/>
              <a:gd name="connsiteY8613" fmla="*/ 2147479 h 6857979"/>
              <a:gd name="connsiteX8614" fmla="*/ 436563 w 7283450"/>
              <a:gd name="connsiteY8614" fmla="*/ 2145891 h 6857979"/>
              <a:gd name="connsiteX8615" fmla="*/ 438945 w 7283450"/>
              <a:gd name="connsiteY8615" fmla="*/ 2143509 h 6857979"/>
              <a:gd name="connsiteX8616" fmla="*/ 440929 w 7283450"/>
              <a:gd name="connsiteY8616" fmla="*/ 2140730 h 6857979"/>
              <a:gd name="connsiteX8617" fmla="*/ 442516 w 7283450"/>
              <a:gd name="connsiteY8617" fmla="*/ 2137951 h 6857979"/>
              <a:gd name="connsiteX8618" fmla="*/ 444104 w 7283450"/>
              <a:gd name="connsiteY8618" fmla="*/ 2135173 h 6857979"/>
              <a:gd name="connsiteX8619" fmla="*/ 444898 w 7283450"/>
              <a:gd name="connsiteY8619" fmla="*/ 2131204 h 6857979"/>
              <a:gd name="connsiteX8620" fmla="*/ 6949958 w 7283450"/>
              <a:gd name="connsiteY8620" fmla="*/ 2125649 h 6857979"/>
              <a:gd name="connsiteX8621" fmla="*/ 6952839 w 7283450"/>
              <a:gd name="connsiteY8621" fmla="*/ 2125649 h 6857979"/>
              <a:gd name="connsiteX8622" fmla="*/ 6956131 w 7283450"/>
              <a:gd name="connsiteY8622" fmla="*/ 2126056 h 6857979"/>
              <a:gd name="connsiteX8623" fmla="*/ 6958601 w 7283450"/>
              <a:gd name="connsiteY8623" fmla="*/ 2126871 h 6857979"/>
              <a:gd name="connsiteX8624" fmla="*/ 6960659 w 7283450"/>
              <a:gd name="connsiteY8624" fmla="*/ 2128090 h 6857979"/>
              <a:gd name="connsiteX8625" fmla="*/ 6962305 w 7283450"/>
              <a:gd name="connsiteY8625" fmla="*/ 2129718 h 6857979"/>
              <a:gd name="connsiteX8626" fmla="*/ 6963540 w 7283450"/>
              <a:gd name="connsiteY8626" fmla="*/ 2132161 h 6857979"/>
              <a:gd name="connsiteX8627" fmla="*/ 6964363 w 7283450"/>
              <a:gd name="connsiteY8627" fmla="*/ 2135825 h 6857979"/>
              <a:gd name="connsiteX8628" fmla="*/ 6963951 w 7283450"/>
              <a:gd name="connsiteY8628" fmla="*/ 2139489 h 6857979"/>
              <a:gd name="connsiteX8629" fmla="*/ 6955720 w 7283450"/>
              <a:gd name="connsiteY8629" fmla="*/ 2140710 h 6857979"/>
              <a:gd name="connsiteX8630" fmla="*/ 6951192 w 7283450"/>
              <a:gd name="connsiteY8630" fmla="*/ 2141526 h 6857979"/>
              <a:gd name="connsiteX8631" fmla="*/ 6946665 w 7283450"/>
              <a:gd name="connsiteY8631" fmla="*/ 2141526 h 6857979"/>
              <a:gd name="connsiteX8632" fmla="*/ 6942138 w 7283450"/>
              <a:gd name="connsiteY8632" fmla="*/ 2141119 h 6857979"/>
              <a:gd name="connsiteX8633" fmla="*/ 6938433 w 7283450"/>
              <a:gd name="connsiteY8633" fmla="*/ 2140303 h 6857979"/>
              <a:gd name="connsiteX8634" fmla="*/ 6934318 w 7283450"/>
              <a:gd name="connsiteY8634" fmla="*/ 2138674 h 6857979"/>
              <a:gd name="connsiteX8635" fmla="*/ 6932671 w 7283450"/>
              <a:gd name="connsiteY8635" fmla="*/ 2137455 h 6857979"/>
              <a:gd name="connsiteX8636" fmla="*/ 6931025 w 7283450"/>
              <a:gd name="connsiteY8636" fmla="*/ 2136232 h 6857979"/>
              <a:gd name="connsiteX8637" fmla="*/ 6931848 w 7283450"/>
              <a:gd name="connsiteY8637" fmla="*/ 2134604 h 6857979"/>
              <a:gd name="connsiteX8638" fmla="*/ 6933494 w 7283450"/>
              <a:gd name="connsiteY8638" fmla="*/ 2132161 h 6857979"/>
              <a:gd name="connsiteX8639" fmla="*/ 6935141 w 7283450"/>
              <a:gd name="connsiteY8639" fmla="*/ 2130533 h 6857979"/>
              <a:gd name="connsiteX8640" fmla="*/ 6938022 w 7283450"/>
              <a:gd name="connsiteY8640" fmla="*/ 2129312 h 6857979"/>
              <a:gd name="connsiteX8641" fmla="*/ 6940903 w 7283450"/>
              <a:gd name="connsiteY8641" fmla="*/ 2128090 h 6857979"/>
              <a:gd name="connsiteX8642" fmla="*/ 6943784 w 7283450"/>
              <a:gd name="connsiteY8642" fmla="*/ 2126871 h 6857979"/>
              <a:gd name="connsiteX8643" fmla="*/ 6947077 w 7283450"/>
              <a:gd name="connsiteY8643" fmla="*/ 2126056 h 6857979"/>
              <a:gd name="connsiteX8644" fmla="*/ 859235 w 7283450"/>
              <a:gd name="connsiteY8644" fmla="*/ 2092326 h 6857979"/>
              <a:gd name="connsiteX8645" fmla="*/ 861617 w 7283450"/>
              <a:gd name="connsiteY8645" fmla="*/ 2092326 h 6857979"/>
              <a:gd name="connsiteX8646" fmla="*/ 865983 w 7283450"/>
              <a:gd name="connsiteY8646" fmla="*/ 2092326 h 6857979"/>
              <a:gd name="connsiteX8647" fmla="*/ 870745 w 7283450"/>
              <a:gd name="connsiteY8647" fmla="*/ 2093120 h 6857979"/>
              <a:gd name="connsiteX8648" fmla="*/ 874713 w 7283450"/>
              <a:gd name="connsiteY8648" fmla="*/ 2093913 h 6857979"/>
              <a:gd name="connsiteX8649" fmla="*/ 879476 w 7283450"/>
              <a:gd name="connsiteY8649" fmla="*/ 2094708 h 6857979"/>
              <a:gd name="connsiteX8650" fmla="*/ 883445 w 7283450"/>
              <a:gd name="connsiteY8650" fmla="*/ 2095105 h 6857979"/>
              <a:gd name="connsiteX8651" fmla="*/ 885826 w 7283450"/>
              <a:gd name="connsiteY8651" fmla="*/ 2094708 h 6857979"/>
              <a:gd name="connsiteX8652" fmla="*/ 887810 w 7283450"/>
              <a:gd name="connsiteY8652" fmla="*/ 2094708 h 6857979"/>
              <a:gd name="connsiteX8653" fmla="*/ 889795 w 7283450"/>
              <a:gd name="connsiteY8653" fmla="*/ 2093913 h 6857979"/>
              <a:gd name="connsiteX8654" fmla="*/ 891779 w 7283450"/>
              <a:gd name="connsiteY8654" fmla="*/ 2092723 h 6857979"/>
              <a:gd name="connsiteX8655" fmla="*/ 892176 w 7283450"/>
              <a:gd name="connsiteY8655" fmla="*/ 2096295 h 6857979"/>
              <a:gd name="connsiteX8656" fmla="*/ 892176 w 7283450"/>
              <a:gd name="connsiteY8656" fmla="*/ 2099854 h 6857979"/>
              <a:gd name="connsiteX8657" fmla="*/ 891779 w 7283450"/>
              <a:gd name="connsiteY8657" fmla="*/ 2101839 h 6857979"/>
              <a:gd name="connsiteX8658" fmla="*/ 890986 w 7283450"/>
              <a:gd name="connsiteY8658" fmla="*/ 2103825 h 6857979"/>
              <a:gd name="connsiteX8659" fmla="*/ 889795 w 7283450"/>
              <a:gd name="connsiteY8659" fmla="*/ 2105016 h 6857979"/>
              <a:gd name="connsiteX8660" fmla="*/ 888604 w 7283450"/>
              <a:gd name="connsiteY8660" fmla="*/ 2106206 h 6857979"/>
              <a:gd name="connsiteX8661" fmla="*/ 887017 w 7283450"/>
              <a:gd name="connsiteY8661" fmla="*/ 2106603 h 6857979"/>
              <a:gd name="connsiteX8662" fmla="*/ 884635 w 7283450"/>
              <a:gd name="connsiteY8662" fmla="*/ 2107000 h 6857979"/>
              <a:gd name="connsiteX8663" fmla="*/ 880270 w 7283450"/>
              <a:gd name="connsiteY8663" fmla="*/ 2107398 h 6857979"/>
              <a:gd name="connsiteX8664" fmla="*/ 875507 w 7283450"/>
              <a:gd name="connsiteY8664" fmla="*/ 2107398 h 6857979"/>
              <a:gd name="connsiteX8665" fmla="*/ 871142 w 7283450"/>
              <a:gd name="connsiteY8665" fmla="*/ 2107794 h 6857979"/>
              <a:gd name="connsiteX8666" fmla="*/ 868761 w 7283450"/>
              <a:gd name="connsiteY8666" fmla="*/ 2108985 h 6857979"/>
              <a:gd name="connsiteX8667" fmla="*/ 866379 w 7283450"/>
              <a:gd name="connsiteY8667" fmla="*/ 2109778 h 6857979"/>
              <a:gd name="connsiteX8668" fmla="*/ 847329 w 7283450"/>
              <a:gd name="connsiteY8668" fmla="*/ 2119697 h 6857979"/>
              <a:gd name="connsiteX8669" fmla="*/ 837804 w 7283450"/>
              <a:gd name="connsiteY8669" fmla="*/ 2124062 h 6857979"/>
              <a:gd name="connsiteX8670" fmla="*/ 828676 w 7283450"/>
              <a:gd name="connsiteY8670" fmla="*/ 2128823 h 6857979"/>
              <a:gd name="connsiteX8671" fmla="*/ 818754 w 7283450"/>
              <a:gd name="connsiteY8671" fmla="*/ 2132793 h 6857979"/>
              <a:gd name="connsiteX8672" fmla="*/ 807642 w 7283450"/>
              <a:gd name="connsiteY8672" fmla="*/ 2137158 h 6857979"/>
              <a:gd name="connsiteX8673" fmla="*/ 795735 w 7283450"/>
              <a:gd name="connsiteY8673" fmla="*/ 2139938 h 6857979"/>
              <a:gd name="connsiteX8674" fmla="*/ 781845 w 7283450"/>
              <a:gd name="connsiteY8674" fmla="*/ 2143113 h 6857979"/>
              <a:gd name="connsiteX8675" fmla="*/ 780257 w 7283450"/>
              <a:gd name="connsiteY8675" fmla="*/ 2143509 h 6857979"/>
              <a:gd name="connsiteX8676" fmla="*/ 778670 w 7283450"/>
              <a:gd name="connsiteY8676" fmla="*/ 2144304 h 6857979"/>
              <a:gd name="connsiteX8677" fmla="*/ 775892 w 7283450"/>
              <a:gd name="connsiteY8677" fmla="*/ 2146684 h 6857979"/>
              <a:gd name="connsiteX8678" fmla="*/ 773510 w 7283450"/>
              <a:gd name="connsiteY8678" fmla="*/ 2148670 h 6857979"/>
              <a:gd name="connsiteX8679" fmla="*/ 773114 w 7283450"/>
              <a:gd name="connsiteY8679" fmla="*/ 2149067 h 6857979"/>
              <a:gd name="connsiteX8680" fmla="*/ 772320 w 7283450"/>
              <a:gd name="connsiteY8680" fmla="*/ 2149464 h 6857979"/>
              <a:gd name="connsiteX8681" fmla="*/ 771526 w 7283450"/>
              <a:gd name="connsiteY8681" fmla="*/ 2149067 h 6857979"/>
              <a:gd name="connsiteX8682" fmla="*/ 770732 w 7283450"/>
              <a:gd name="connsiteY8682" fmla="*/ 2148273 h 6857979"/>
              <a:gd name="connsiteX8683" fmla="*/ 769542 w 7283450"/>
              <a:gd name="connsiteY8683" fmla="*/ 2145892 h 6857979"/>
              <a:gd name="connsiteX8684" fmla="*/ 769145 w 7283450"/>
              <a:gd name="connsiteY8684" fmla="*/ 2144701 h 6857979"/>
              <a:gd name="connsiteX8685" fmla="*/ 768351 w 7283450"/>
              <a:gd name="connsiteY8685" fmla="*/ 2143509 h 6857979"/>
              <a:gd name="connsiteX8686" fmla="*/ 767557 w 7283450"/>
              <a:gd name="connsiteY8686" fmla="*/ 2143113 h 6857979"/>
              <a:gd name="connsiteX8687" fmla="*/ 766367 w 7283450"/>
              <a:gd name="connsiteY8687" fmla="*/ 2143113 h 6857979"/>
              <a:gd name="connsiteX8688" fmla="*/ 763191 w 7283450"/>
              <a:gd name="connsiteY8688" fmla="*/ 2143907 h 6857979"/>
              <a:gd name="connsiteX8689" fmla="*/ 760017 w 7283450"/>
              <a:gd name="connsiteY8689" fmla="*/ 2145495 h 6857979"/>
              <a:gd name="connsiteX8690" fmla="*/ 752873 w 7283450"/>
              <a:gd name="connsiteY8690" fmla="*/ 2149067 h 6857979"/>
              <a:gd name="connsiteX8691" fmla="*/ 745332 w 7283450"/>
              <a:gd name="connsiteY8691" fmla="*/ 2153433 h 6857979"/>
              <a:gd name="connsiteX8692" fmla="*/ 742157 w 7283450"/>
              <a:gd name="connsiteY8692" fmla="*/ 2155021 h 6857979"/>
              <a:gd name="connsiteX8693" fmla="*/ 738188 w 7283450"/>
              <a:gd name="connsiteY8693" fmla="*/ 2156212 h 6857979"/>
              <a:gd name="connsiteX8694" fmla="*/ 735013 w 7283450"/>
              <a:gd name="connsiteY8694" fmla="*/ 2157402 h 6857979"/>
              <a:gd name="connsiteX8695" fmla="*/ 731838 w 7283450"/>
              <a:gd name="connsiteY8695" fmla="*/ 2157402 h 6857979"/>
              <a:gd name="connsiteX8696" fmla="*/ 728664 w 7283450"/>
              <a:gd name="connsiteY8696" fmla="*/ 2157005 h 6857979"/>
              <a:gd name="connsiteX8697" fmla="*/ 727076 w 7283450"/>
              <a:gd name="connsiteY8697" fmla="*/ 2156608 h 6857979"/>
              <a:gd name="connsiteX8698" fmla="*/ 725885 w 7283450"/>
              <a:gd name="connsiteY8698" fmla="*/ 2155815 h 6857979"/>
              <a:gd name="connsiteX8699" fmla="*/ 724694 w 7283450"/>
              <a:gd name="connsiteY8699" fmla="*/ 2155021 h 6857979"/>
              <a:gd name="connsiteX8700" fmla="*/ 723901 w 7283450"/>
              <a:gd name="connsiteY8700" fmla="*/ 2153830 h 6857979"/>
              <a:gd name="connsiteX8701" fmla="*/ 721519 w 7283450"/>
              <a:gd name="connsiteY8701" fmla="*/ 2150258 h 6857979"/>
              <a:gd name="connsiteX8702" fmla="*/ 719932 w 7283450"/>
              <a:gd name="connsiteY8702" fmla="*/ 2145495 h 6857979"/>
              <a:gd name="connsiteX8703" fmla="*/ 719138 w 7283450"/>
              <a:gd name="connsiteY8703" fmla="*/ 2139541 h 6857979"/>
              <a:gd name="connsiteX8704" fmla="*/ 723107 w 7283450"/>
              <a:gd name="connsiteY8704" fmla="*/ 2139541 h 6857979"/>
              <a:gd name="connsiteX8705" fmla="*/ 726282 w 7283450"/>
              <a:gd name="connsiteY8705" fmla="*/ 2138747 h 6857979"/>
              <a:gd name="connsiteX8706" fmla="*/ 729457 w 7283450"/>
              <a:gd name="connsiteY8706" fmla="*/ 2137158 h 6857979"/>
              <a:gd name="connsiteX8707" fmla="*/ 733029 w 7283450"/>
              <a:gd name="connsiteY8707" fmla="*/ 2135572 h 6857979"/>
              <a:gd name="connsiteX8708" fmla="*/ 740173 w 7283450"/>
              <a:gd name="connsiteY8708" fmla="*/ 2131998 h 6857979"/>
              <a:gd name="connsiteX8709" fmla="*/ 743348 w 7283450"/>
              <a:gd name="connsiteY8709" fmla="*/ 2130410 h 6857979"/>
              <a:gd name="connsiteX8710" fmla="*/ 747316 w 7283450"/>
              <a:gd name="connsiteY8710" fmla="*/ 2129616 h 6857979"/>
              <a:gd name="connsiteX8711" fmla="*/ 748904 w 7283450"/>
              <a:gd name="connsiteY8711" fmla="*/ 2129616 h 6857979"/>
              <a:gd name="connsiteX8712" fmla="*/ 750491 w 7283450"/>
              <a:gd name="connsiteY8712" fmla="*/ 2129616 h 6857979"/>
              <a:gd name="connsiteX8713" fmla="*/ 753667 w 7283450"/>
              <a:gd name="connsiteY8713" fmla="*/ 2130808 h 6857979"/>
              <a:gd name="connsiteX8714" fmla="*/ 756444 w 7283450"/>
              <a:gd name="connsiteY8714" fmla="*/ 2131998 h 6857979"/>
              <a:gd name="connsiteX8715" fmla="*/ 757238 w 7283450"/>
              <a:gd name="connsiteY8715" fmla="*/ 2132397 h 6857979"/>
              <a:gd name="connsiteX8716" fmla="*/ 756444 w 7283450"/>
              <a:gd name="connsiteY8716" fmla="*/ 2132793 h 6857979"/>
              <a:gd name="connsiteX8717" fmla="*/ 760810 w 7283450"/>
              <a:gd name="connsiteY8717" fmla="*/ 2130808 h 6857979"/>
              <a:gd name="connsiteX8718" fmla="*/ 763588 w 7283450"/>
              <a:gd name="connsiteY8718" fmla="*/ 2128426 h 6857979"/>
              <a:gd name="connsiteX8719" fmla="*/ 766367 w 7283450"/>
              <a:gd name="connsiteY8719" fmla="*/ 2125649 h 6857979"/>
              <a:gd name="connsiteX8720" fmla="*/ 768748 w 7283450"/>
              <a:gd name="connsiteY8720" fmla="*/ 2122078 h 6857979"/>
              <a:gd name="connsiteX8721" fmla="*/ 771526 w 7283450"/>
              <a:gd name="connsiteY8721" fmla="*/ 2119301 h 6857979"/>
              <a:gd name="connsiteX8722" fmla="*/ 774304 w 7283450"/>
              <a:gd name="connsiteY8722" fmla="*/ 2116922 h 6857979"/>
              <a:gd name="connsiteX8723" fmla="*/ 777876 w 7283450"/>
              <a:gd name="connsiteY8723" fmla="*/ 2114143 h 6857979"/>
              <a:gd name="connsiteX8724" fmla="*/ 779463 w 7283450"/>
              <a:gd name="connsiteY8724" fmla="*/ 2113349 h 6857979"/>
              <a:gd name="connsiteX8725" fmla="*/ 781845 w 7283450"/>
              <a:gd name="connsiteY8725" fmla="*/ 2112953 h 6857979"/>
              <a:gd name="connsiteX8726" fmla="*/ 791767 w 7283450"/>
              <a:gd name="connsiteY8726" fmla="*/ 2111367 h 6857979"/>
              <a:gd name="connsiteX8727" fmla="*/ 806451 w 7283450"/>
              <a:gd name="connsiteY8727" fmla="*/ 2110176 h 6857979"/>
              <a:gd name="connsiteX8728" fmla="*/ 822723 w 7283450"/>
              <a:gd name="connsiteY8728" fmla="*/ 2107794 h 6857979"/>
              <a:gd name="connsiteX8729" fmla="*/ 829867 w 7283450"/>
              <a:gd name="connsiteY8729" fmla="*/ 2107000 h 6857979"/>
              <a:gd name="connsiteX8730" fmla="*/ 835423 w 7283450"/>
              <a:gd name="connsiteY8730" fmla="*/ 2106206 h 6857979"/>
              <a:gd name="connsiteX8731" fmla="*/ 836614 w 7283450"/>
              <a:gd name="connsiteY8731" fmla="*/ 2105413 h 6857979"/>
              <a:gd name="connsiteX8732" fmla="*/ 837407 w 7283450"/>
              <a:gd name="connsiteY8732" fmla="*/ 2104618 h 6857979"/>
              <a:gd name="connsiteX8733" fmla="*/ 838995 w 7283450"/>
              <a:gd name="connsiteY8733" fmla="*/ 2102633 h 6857979"/>
              <a:gd name="connsiteX8734" fmla="*/ 840185 w 7283450"/>
              <a:gd name="connsiteY8734" fmla="*/ 2100650 h 6857979"/>
              <a:gd name="connsiteX8735" fmla="*/ 840979 w 7283450"/>
              <a:gd name="connsiteY8735" fmla="*/ 2099854 h 6857979"/>
              <a:gd name="connsiteX8736" fmla="*/ 841376 w 7283450"/>
              <a:gd name="connsiteY8736" fmla="*/ 2099060 h 6857979"/>
              <a:gd name="connsiteX8737" fmla="*/ 843360 w 7283450"/>
              <a:gd name="connsiteY8737" fmla="*/ 2099060 h 6857979"/>
              <a:gd name="connsiteX8738" fmla="*/ 844551 w 7283450"/>
              <a:gd name="connsiteY8738" fmla="*/ 2099854 h 6857979"/>
              <a:gd name="connsiteX8739" fmla="*/ 845741 w 7283450"/>
              <a:gd name="connsiteY8739" fmla="*/ 2100253 h 6857979"/>
              <a:gd name="connsiteX8740" fmla="*/ 846536 w 7283450"/>
              <a:gd name="connsiteY8740" fmla="*/ 2101045 h 6857979"/>
              <a:gd name="connsiteX8741" fmla="*/ 848520 w 7283450"/>
              <a:gd name="connsiteY8741" fmla="*/ 2102633 h 6857979"/>
              <a:gd name="connsiteX8742" fmla="*/ 849710 w 7283450"/>
              <a:gd name="connsiteY8742" fmla="*/ 2103031 h 6857979"/>
              <a:gd name="connsiteX8743" fmla="*/ 851298 w 7283450"/>
              <a:gd name="connsiteY8743" fmla="*/ 2103031 h 6857979"/>
              <a:gd name="connsiteX8744" fmla="*/ 852092 w 7283450"/>
              <a:gd name="connsiteY8744" fmla="*/ 2102237 h 6857979"/>
              <a:gd name="connsiteX8745" fmla="*/ 852489 w 7283450"/>
              <a:gd name="connsiteY8745" fmla="*/ 2101045 h 6857979"/>
              <a:gd name="connsiteX8746" fmla="*/ 854077 w 7283450"/>
              <a:gd name="connsiteY8746" fmla="*/ 2097870 h 6857979"/>
              <a:gd name="connsiteX8747" fmla="*/ 855664 w 7283450"/>
              <a:gd name="connsiteY8747" fmla="*/ 2094708 h 6857979"/>
              <a:gd name="connsiteX8748" fmla="*/ 856457 w 7283450"/>
              <a:gd name="connsiteY8748" fmla="*/ 2093517 h 6857979"/>
              <a:gd name="connsiteX8749" fmla="*/ 857251 w 7283450"/>
              <a:gd name="connsiteY8749" fmla="*/ 2092723 h 6857979"/>
              <a:gd name="connsiteX8750" fmla="*/ 6457700 w 7283450"/>
              <a:gd name="connsiteY8750" fmla="*/ 2036765 h 6857979"/>
              <a:gd name="connsiteX8751" fmla="*/ 6461232 w 7283450"/>
              <a:gd name="connsiteY8751" fmla="*/ 2036765 h 6857979"/>
              <a:gd name="connsiteX8752" fmla="*/ 6462802 w 7283450"/>
              <a:gd name="connsiteY8752" fmla="*/ 2037180 h 6857979"/>
              <a:gd name="connsiteX8753" fmla="*/ 6464371 w 7283450"/>
              <a:gd name="connsiteY8753" fmla="*/ 2038011 h 6857979"/>
              <a:gd name="connsiteX8754" fmla="*/ 6465549 w 7283450"/>
              <a:gd name="connsiteY8754" fmla="*/ 2038841 h 6857979"/>
              <a:gd name="connsiteX8755" fmla="*/ 6466726 w 7283450"/>
              <a:gd name="connsiteY8755" fmla="*/ 2039671 h 6857979"/>
              <a:gd name="connsiteX8756" fmla="*/ 6467903 w 7283450"/>
              <a:gd name="connsiteY8756" fmla="*/ 2041748 h 6857979"/>
              <a:gd name="connsiteX8757" fmla="*/ 6469080 w 7283450"/>
              <a:gd name="connsiteY8757" fmla="*/ 2043408 h 6857979"/>
              <a:gd name="connsiteX8758" fmla="*/ 6469473 w 7283450"/>
              <a:gd name="connsiteY8758" fmla="*/ 2045069 h 6857979"/>
              <a:gd name="connsiteX8759" fmla="*/ 6470258 w 7283450"/>
              <a:gd name="connsiteY8759" fmla="*/ 2047560 h 6857979"/>
              <a:gd name="connsiteX8760" fmla="*/ 6470650 w 7283450"/>
              <a:gd name="connsiteY8760" fmla="*/ 2050467 h 6857979"/>
              <a:gd name="connsiteX8761" fmla="*/ 6470650 w 7283450"/>
              <a:gd name="connsiteY8761" fmla="*/ 2053373 h 6857979"/>
              <a:gd name="connsiteX8762" fmla="*/ 6469865 w 7283450"/>
              <a:gd name="connsiteY8762" fmla="*/ 2055449 h 6857979"/>
              <a:gd name="connsiteX8763" fmla="*/ 6468688 w 7283450"/>
              <a:gd name="connsiteY8763" fmla="*/ 2056694 h 6857979"/>
              <a:gd name="connsiteX8764" fmla="*/ 6466333 w 7283450"/>
              <a:gd name="connsiteY8764" fmla="*/ 2058355 h 6857979"/>
              <a:gd name="connsiteX8765" fmla="*/ 6464764 w 7283450"/>
              <a:gd name="connsiteY8765" fmla="*/ 2059186 h 6857979"/>
              <a:gd name="connsiteX8766" fmla="*/ 6462409 w 7283450"/>
              <a:gd name="connsiteY8766" fmla="*/ 2059601 h 6857979"/>
              <a:gd name="connsiteX8767" fmla="*/ 6460055 w 7283450"/>
              <a:gd name="connsiteY8767" fmla="*/ 2060016 h 6857979"/>
              <a:gd name="connsiteX8768" fmla="*/ 6454953 w 7283450"/>
              <a:gd name="connsiteY8768" fmla="*/ 2060016 h 6857979"/>
              <a:gd name="connsiteX8769" fmla="*/ 6449067 w 7283450"/>
              <a:gd name="connsiteY8769" fmla="*/ 2060016 h 6857979"/>
              <a:gd name="connsiteX8770" fmla="*/ 6444358 w 7283450"/>
              <a:gd name="connsiteY8770" fmla="*/ 2060431 h 6857979"/>
              <a:gd name="connsiteX8771" fmla="*/ 6442004 w 7283450"/>
              <a:gd name="connsiteY8771" fmla="*/ 2060846 h 6857979"/>
              <a:gd name="connsiteX8772" fmla="*/ 6439649 w 7283450"/>
              <a:gd name="connsiteY8772" fmla="*/ 2061677 h 6857979"/>
              <a:gd name="connsiteX8773" fmla="*/ 6438079 w 7283450"/>
              <a:gd name="connsiteY8773" fmla="*/ 2062507 h 6857979"/>
              <a:gd name="connsiteX8774" fmla="*/ 6436510 w 7283450"/>
              <a:gd name="connsiteY8774" fmla="*/ 2063752 h 6857979"/>
              <a:gd name="connsiteX8775" fmla="*/ 6436117 w 7283450"/>
              <a:gd name="connsiteY8775" fmla="*/ 2062092 h 6857979"/>
              <a:gd name="connsiteX8776" fmla="*/ 6435725 w 7283450"/>
              <a:gd name="connsiteY8776" fmla="*/ 2060431 h 6857979"/>
              <a:gd name="connsiteX8777" fmla="*/ 6436117 w 7283450"/>
              <a:gd name="connsiteY8777" fmla="*/ 2056694 h 6857979"/>
              <a:gd name="connsiteX8778" fmla="*/ 6437295 w 7283450"/>
              <a:gd name="connsiteY8778" fmla="*/ 2053373 h 6857979"/>
              <a:gd name="connsiteX8779" fmla="*/ 6438864 w 7283450"/>
              <a:gd name="connsiteY8779" fmla="*/ 2050051 h 6857979"/>
              <a:gd name="connsiteX8780" fmla="*/ 6441219 w 7283450"/>
              <a:gd name="connsiteY8780" fmla="*/ 2046315 h 6857979"/>
              <a:gd name="connsiteX8781" fmla="*/ 6444358 w 7283450"/>
              <a:gd name="connsiteY8781" fmla="*/ 2043408 h 6857979"/>
              <a:gd name="connsiteX8782" fmla="*/ 6447497 w 7283450"/>
              <a:gd name="connsiteY8782" fmla="*/ 2041332 h 6857979"/>
              <a:gd name="connsiteX8783" fmla="*/ 6451422 w 7283450"/>
              <a:gd name="connsiteY8783" fmla="*/ 2038841 h 6857979"/>
              <a:gd name="connsiteX8784" fmla="*/ 6454561 w 7283450"/>
              <a:gd name="connsiteY8784" fmla="*/ 2037595 h 6857979"/>
              <a:gd name="connsiteX8785" fmla="*/ 1245115 w 7283450"/>
              <a:gd name="connsiteY8785" fmla="*/ 2009761 h 6857979"/>
              <a:gd name="connsiteX8786" fmla="*/ 1257793 w 7283450"/>
              <a:gd name="connsiteY8786" fmla="*/ 2010153 h 6857979"/>
              <a:gd name="connsiteX8787" fmla="*/ 1271262 w 7283450"/>
              <a:gd name="connsiteY8787" fmla="*/ 2011331 h 6857979"/>
              <a:gd name="connsiteX8788" fmla="*/ 1283147 w 7283450"/>
              <a:gd name="connsiteY8788" fmla="*/ 2012901 h 6857979"/>
              <a:gd name="connsiteX8789" fmla="*/ 1289090 w 7283450"/>
              <a:gd name="connsiteY8789" fmla="*/ 2013687 h 6857979"/>
              <a:gd name="connsiteX8790" fmla="*/ 1294240 w 7283450"/>
              <a:gd name="connsiteY8790" fmla="*/ 2015650 h 6857979"/>
              <a:gd name="connsiteX8791" fmla="*/ 1299390 w 7283450"/>
              <a:gd name="connsiteY8791" fmla="*/ 2017220 h 6857979"/>
              <a:gd name="connsiteX8792" fmla="*/ 1303748 w 7283450"/>
              <a:gd name="connsiteY8792" fmla="*/ 2019183 h 6857979"/>
              <a:gd name="connsiteX8793" fmla="*/ 1306917 w 7283450"/>
              <a:gd name="connsiteY8793" fmla="*/ 2021146 h 6857979"/>
              <a:gd name="connsiteX8794" fmla="*/ 1309294 w 7283450"/>
              <a:gd name="connsiteY8794" fmla="*/ 2023894 h 6857979"/>
              <a:gd name="connsiteX8795" fmla="*/ 1310086 w 7283450"/>
              <a:gd name="connsiteY8795" fmla="*/ 2025465 h 6857979"/>
              <a:gd name="connsiteX8796" fmla="*/ 1310879 w 7283450"/>
              <a:gd name="connsiteY8796" fmla="*/ 2026643 h 6857979"/>
              <a:gd name="connsiteX8797" fmla="*/ 1311275 w 7283450"/>
              <a:gd name="connsiteY8797" fmla="*/ 2028213 h 6857979"/>
              <a:gd name="connsiteX8798" fmla="*/ 1311275 w 7283450"/>
              <a:gd name="connsiteY8798" fmla="*/ 2029784 h 6857979"/>
              <a:gd name="connsiteX8799" fmla="*/ 1311275 w 7283450"/>
              <a:gd name="connsiteY8799" fmla="*/ 2031747 h 6857979"/>
              <a:gd name="connsiteX8800" fmla="*/ 1310483 w 7283450"/>
              <a:gd name="connsiteY8800" fmla="*/ 2034102 h 6857979"/>
              <a:gd name="connsiteX8801" fmla="*/ 1309690 w 7283450"/>
              <a:gd name="connsiteY8801" fmla="*/ 2035673 h 6857979"/>
              <a:gd name="connsiteX8802" fmla="*/ 1308898 w 7283450"/>
              <a:gd name="connsiteY8802" fmla="*/ 2037243 h 6857979"/>
              <a:gd name="connsiteX8803" fmla="*/ 1306125 w 7283450"/>
              <a:gd name="connsiteY8803" fmla="*/ 2039599 h 6857979"/>
              <a:gd name="connsiteX8804" fmla="*/ 1302163 w 7283450"/>
              <a:gd name="connsiteY8804" fmla="*/ 2042347 h 6857979"/>
              <a:gd name="connsiteX8805" fmla="*/ 1297805 w 7283450"/>
              <a:gd name="connsiteY8805" fmla="*/ 2044703 h 6857979"/>
              <a:gd name="connsiteX8806" fmla="*/ 1293051 w 7283450"/>
              <a:gd name="connsiteY8806" fmla="*/ 2047451 h 6857979"/>
              <a:gd name="connsiteX8807" fmla="*/ 1288297 w 7283450"/>
              <a:gd name="connsiteY8807" fmla="*/ 2051377 h 6857979"/>
              <a:gd name="connsiteX8808" fmla="*/ 1285524 w 7283450"/>
              <a:gd name="connsiteY8808" fmla="*/ 2053732 h 6857979"/>
              <a:gd name="connsiteX8809" fmla="*/ 1283147 w 7283450"/>
              <a:gd name="connsiteY8809" fmla="*/ 2056088 h 6857979"/>
              <a:gd name="connsiteX8810" fmla="*/ 1281958 w 7283450"/>
              <a:gd name="connsiteY8810" fmla="*/ 2058444 h 6857979"/>
              <a:gd name="connsiteX8811" fmla="*/ 1281166 w 7283450"/>
              <a:gd name="connsiteY8811" fmla="*/ 2060800 h 6857979"/>
              <a:gd name="connsiteX8812" fmla="*/ 1279978 w 7283450"/>
              <a:gd name="connsiteY8812" fmla="*/ 2064726 h 6857979"/>
              <a:gd name="connsiteX8813" fmla="*/ 1279185 w 7283450"/>
              <a:gd name="connsiteY8813" fmla="*/ 2069437 h 6857979"/>
              <a:gd name="connsiteX8814" fmla="*/ 1278393 w 7283450"/>
              <a:gd name="connsiteY8814" fmla="*/ 2071007 h 6857979"/>
              <a:gd name="connsiteX8815" fmla="*/ 1276808 w 7283450"/>
              <a:gd name="connsiteY8815" fmla="*/ 2072578 h 6857979"/>
              <a:gd name="connsiteX8816" fmla="*/ 1275224 w 7283450"/>
              <a:gd name="connsiteY8816" fmla="*/ 2073756 h 6857979"/>
              <a:gd name="connsiteX8817" fmla="*/ 1273639 w 7283450"/>
              <a:gd name="connsiteY8817" fmla="*/ 2074933 h 6857979"/>
              <a:gd name="connsiteX8818" fmla="*/ 1269678 w 7283450"/>
              <a:gd name="connsiteY8818" fmla="*/ 2076111 h 6857979"/>
              <a:gd name="connsiteX8819" fmla="*/ 1265320 w 7283450"/>
              <a:gd name="connsiteY8819" fmla="*/ 2077289 h 6857979"/>
              <a:gd name="connsiteX8820" fmla="*/ 1263339 w 7283450"/>
              <a:gd name="connsiteY8820" fmla="*/ 2078467 h 6857979"/>
              <a:gd name="connsiteX8821" fmla="*/ 1261358 w 7283450"/>
              <a:gd name="connsiteY8821" fmla="*/ 2079252 h 6857979"/>
              <a:gd name="connsiteX8822" fmla="*/ 1255415 w 7283450"/>
              <a:gd name="connsiteY8822" fmla="*/ 2084749 h 6857979"/>
              <a:gd name="connsiteX8823" fmla="*/ 1252642 w 7283450"/>
              <a:gd name="connsiteY8823" fmla="*/ 2087104 h 6857979"/>
              <a:gd name="connsiteX8824" fmla="*/ 1251057 w 7283450"/>
              <a:gd name="connsiteY8824" fmla="*/ 2087889 h 6857979"/>
              <a:gd name="connsiteX8825" fmla="*/ 1249869 w 7283450"/>
              <a:gd name="connsiteY8825" fmla="*/ 2088282 h 6857979"/>
              <a:gd name="connsiteX8826" fmla="*/ 1245907 w 7283450"/>
              <a:gd name="connsiteY8826" fmla="*/ 2089067 h 6857979"/>
              <a:gd name="connsiteX8827" fmla="*/ 1244719 w 7283450"/>
              <a:gd name="connsiteY8827" fmla="*/ 2089460 h 6857979"/>
              <a:gd name="connsiteX8828" fmla="*/ 1243926 w 7283450"/>
              <a:gd name="connsiteY8828" fmla="*/ 2090245 h 6857979"/>
              <a:gd name="connsiteX8829" fmla="*/ 1243134 w 7283450"/>
              <a:gd name="connsiteY8829" fmla="*/ 2091816 h 6857979"/>
              <a:gd name="connsiteX8830" fmla="*/ 1243134 w 7283450"/>
              <a:gd name="connsiteY8830" fmla="*/ 2092601 h 6857979"/>
              <a:gd name="connsiteX8831" fmla="*/ 1243134 w 7283450"/>
              <a:gd name="connsiteY8831" fmla="*/ 2094564 h 6857979"/>
              <a:gd name="connsiteX8832" fmla="*/ 1242738 w 7283450"/>
              <a:gd name="connsiteY8832" fmla="*/ 2095349 h 6857979"/>
              <a:gd name="connsiteX8833" fmla="*/ 1242342 w 7283450"/>
              <a:gd name="connsiteY8833" fmla="*/ 2095742 h 6857979"/>
              <a:gd name="connsiteX8834" fmla="*/ 1240757 w 7283450"/>
              <a:gd name="connsiteY8834" fmla="*/ 2096134 h 6857979"/>
              <a:gd name="connsiteX8835" fmla="*/ 1239172 w 7283450"/>
              <a:gd name="connsiteY8835" fmla="*/ 2096134 h 6857979"/>
              <a:gd name="connsiteX8836" fmla="*/ 1237984 w 7283450"/>
              <a:gd name="connsiteY8836" fmla="*/ 2095349 h 6857979"/>
              <a:gd name="connsiteX8837" fmla="*/ 1236796 w 7283450"/>
              <a:gd name="connsiteY8837" fmla="*/ 2094956 h 6857979"/>
              <a:gd name="connsiteX8838" fmla="*/ 1233230 w 7283450"/>
              <a:gd name="connsiteY8838" fmla="*/ 2093386 h 6857979"/>
              <a:gd name="connsiteX8839" fmla="*/ 1231645 w 7283450"/>
              <a:gd name="connsiteY8839" fmla="*/ 2092993 h 6857979"/>
              <a:gd name="connsiteX8840" fmla="*/ 1230061 w 7283450"/>
              <a:gd name="connsiteY8840" fmla="*/ 2092601 h 6857979"/>
              <a:gd name="connsiteX8841" fmla="*/ 1227287 w 7283450"/>
              <a:gd name="connsiteY8841" fmla="*/ 2092993 h 6857979"/>
              <a:gd name="connsiteX8842" fmla="*/ 1224118 w 7283450"/>
              <a:gd name="connsiteY8842" fmla="*/ 2093779 h 6857979"/>
              <a:gd name="connsiteX8843" fmla="*/ 1218175 w 7283450"/>
              <a:gd name="connsiteY8843" fmla="*/ 2095349 h 6857979"/>
              <a:gd name="connsiteX8844" fmla="*/ 1204310 w 7283450"/>
              <a:gd name="connsiteY8844" fmla="*/ 2100453 h 6857979"/>
              <a:gd name="connsiteX8845" fmla="*/ 1196783 w 7283450"/>
              <a:gd name="connsiteY8845" fmla="*/ 2102809 h 6857979"/>
              <a:gd name="connsiteX8846" fmla="*/ 1189256 w 7283450"/>
              <a:gd name="connsiteY8846" fmla="*/ 2104772 h 6857979"/>
              <a:gd name="connsiteX8847" fmla="*/ 1185690 w 7283450"/>
              <a:gd name="connsiteY8847" fmla="*/ 2105558 h 6857979"/>
              <a:gd name="connsiteX8848" fmla="*/ 1181332 w 7283450"/>
              <a:gd name="connsiteY8848" fmla="*/ 2105950 h 6857979"/>
              <a:gd name="connsiteX8849" fmla="*/ 1177766 w 7283450"/>
              <a:gd name="connsiteY8849" fmla="*/ 2105950 h 6857979"/>
              <a:gd name="connsiteX8850" fmla="*/ 1173409 w 7283450"/>
              <a:gd name="connsiteY8850" fmla="*/ 2105950 h 6857979"/>
              <a:gd name="connsiteX8851" fmla="*/ 1172616 w 7283450"/>
              <a:gd name="connsiteY8851" fmla="*/ 2105558 h 6857979"/>
              <a:gd name="connsiteX8852" fmla="*/ 1171428 w 7283450"/>
              <a:gd name="connsiteY8852" fmla="*/ 2104772 h 6857979"/>
              <a:gd name="connsiteX8853" fmla="*/ 1168259 w 7283450"/>
              <a:gd name="connsiteY8853" fmla="*/ 2102416 h 6857979"/>
              <a:gd name="connsiteX8854" fmla="*/ 1164297 w 7283450"/>
              <a:gd name="connsiteY8854" fmla="*/ 2098882 h 6857979"/>
              <a:gd name="connsiteX8855" fmla="*/ 1162712 w 7283450"/>
              <a:gd name="connsiteY8855" fmla="*/ 2099667 h 6857979"/>
              <a:gd name="connsiteX8856" fmla="*/ 1161128 w 7283450"/>
              <a:gd name="connsiteY8856" fmla="*/ 2100453 h 6857979"/>
              <a:gd name="connsiteX8857" fmla="*/ 1157958 w 7283450"/>
              <a:gd name="connsiteY8857" fmla="*/ 2102416 h 6857979"/>
              <a:gd name="connsiteX8858" fmla="*/ 1155185 w 7283450"/>
              <a:gd name="connsiteY8858" fmla="*/ 2104380 h 6857979"/>
              <a:gd name="connsiteX8859" fmla="*/ 1153600 w 7283450"/>
              <a:gd name="connsiteY8859" fmla="*/ 2105164 h 6857979"/>
              <a:gd name="connsiteX8860" fmla="*/ 1151619 w 7283450"/>
              <a:gd name="connsiteY8860" fmla="*/ 2105950 h 6857979"/>
              <a:gd name="connsiteX8861" fmla="*/ 1149243 w 7283450"/>
              <a:gd name="connsiteY8861" fmla="*/ 2106342 h 6857979"/>
              <a:gd name="connsiteX8862" fmla="*/ 1146865 w 7283450"/>
              <a:gd name="connsiteY8862" fmla="*/ 2106342 h 6857979"/>
              <a:gd name="connsiteX8863" fmla="*/ 1141715 w 7283450"/>
              <a:gd name="connsiteY8863" fmla="*/ 2106735 h 6857979"/>
              <a:gd name="connsiteX8864" fmla="*/ 1136565 w 7283450"/>
              <a:gd name="connsiteY8864" fmla="*/ 2106342 h 6857979"/>
              <a:gd name="connsiteX8865" fmla="*/ 1131811 w 7283450"/>
              <a:gd name="connsiteY8865" fmla="*/ 2106342 h 6857979"/>
              <a:gd name="connsiteX8866" fmla="*/ 1129434 w 7283450"/>
              <a:gd name="connsiteY8866" fmla="*/ 2106735 h 6857979"/>
              <a:gd name="connsiteX8867" fmla="*/ 1127453 w 7283450"/>
              <a:gd name="connsiteY8867" fmla="*/ 2107128 h 6857979"/>
              <a:gd name="connsiteX8868" fmla="*/ 1125472 w 7283450"/>
              <a:gd name="connsiteY8868" fmla="*/ 2108306 h 6857979"/>
              <a:gd name="connsiteX8869" fmla="*/ 1123095 w 7283450"/>
              <a:gd name="connsiteY8869" fmla="*/ 2109484 h 6857979"/>
              <a:gd name="connsiteX8870" fmla="*/ 1121511 w 7283450"/>
              <a:gd name="connsiteY8870" fmla="*/ 2111054 h 6857979"/>
              <a:gd name="connsiteX8871" fmla="*/ 1119926 w 7283450"/>
              <a:gd name="connsiteY8871" fmla="*/ 2113017 h 6857979"/>
              <a:gd name="connsiteX8872" fmla="*/ 1118341 w 7283450"/>
              <a:gd name="connsiteY8872" fmla="*/ 2115765 h 6857979"/>
              <a:gd name="connsiteX8873" fmla="*/ 1117549 w 7283450"/>
              <a:gd name="connsiteY8873" fmla="*/ 2119298 h 6857979"/>
              <a:gd name="connsiteX8874" fmla="*/ 1111210 w 7283450"/>
              <a:gd name="connsiteY8874" fmla="*/ 2116941 h 6857979"/>
              <a:gd name="connsiteX8875" fmla="*/ 1104476 w 7283450"/>
              <a:gd name="connsiteY8875" fmla="*/ 2113017 h 6857979"/>
              <a:gd name="connsiteX8876" fmla="*/ 1101306 w 7283450"/>
              <a:gd name="connsiteY8876" fmla="*/ 2111054 h 6857979"/>
              <a:gd name="connsiteX8877" fmla="*/ 1098137 w 7283450"/>
              <a:gd name="connsiteY8877" fmla="*/ 2108699 h 6857979"/>
              <a:gd name="connsiteX8878" fmla="*/ 1095364 w 7283450"/>
              <a:gd name="connsiteY8878" fmla="*/ 2105950 h 6857979"/>
              <a:gd name="connsiteX8879" fmla="*/ 1093383 w 7283450"/>
              <a:gd name="connsiteY8879" fmla="*/ 2103201 h 6857979"/>
              <a:gd name="connsiteX8880" fmla="*/ 1091402 w 7283450"/>
              <a:gd name="connsiteY8880" fmla="*/ 2100453 h 6857979"/>
              <a:gd name="connsiteX8881" fmla="*/ 1090213 w 7283450"/>
              <a:gd name="connsiteY8881" fmla="*/ 2096920 h 6857979"/>
              <a:gd name="connsiteX8882" fmla="*/ 1089025 w 7283450"/>
              <a:gd name="connsiteY8882" fmla="*/ 2093779 h 6857979"/>
              <a:gd name="connsiteX8883" fmla="*/ 1089025 w 7283450"/>
              <a:gd name="connsiteY8883" fmla="*/ 2089852 h 6857979"/>
              <a:gd name="connsiteX8884" fmla="*/ 1090213 w 7283450"/>
              <a:gd name="connsiteY8884" fmla="*/ 2085927 h 6857979"/>
              <a:gd name="connsiteX8885" fmla="*/ 1091798 w 7283450"/>
              <a:gd name="connsiteY8885" fmla="*/ 2081608 h 6857979"/>
              <a:gd name="connsiteX8886" fmla="*/ 1094571 w 7283450"/>
              <a:gd name="connsiteY8886" fmla="*/ 2077289 h 6857979"/>
              <a:gd name="connsiteX8887" fmla="*/ 1098137 w 7283450"/>
              <a:gd name="connsiteY8887" fmla="*/ 2072578 h 6857979"/>
              <a:gd name="connsiteX8888" fmla="*/ 1099722 w 7283450"/>
              <a:gd name="connsiteY8888" fmla="*/ 2072185 h 6857979"/>
              <a:gd name="connsiteX8889" fmla="*/ 1100910 w 7283450"/>
              <a:gd name="connsiteY8889" fmla="*/ 2072185 h 6857979"/>
              <a:gd name="connsiteX8890" fmla="*/ 1104476 w 7283450"/>
              <a:gd name="connsiteY8890" fmla="*/ 2072185 h 6857979"/>
              <a:gd name="connsiteX8891" fmla="*/ 1108437 w 7283450"/>
              <a:gd name="connsiteY8891" fmla="*/ 2072970 h 6857979"/>
              <a:gd name="connsiteX8892" fmla="*/ 1110022 w 7283450"/>
              <a:gd name="connsiteY8892" fmla="*/ 2072970 h 6857979"/>
              <a:gd name="connsiteX8893" fmla="*/ 1110814 w 7283450"/>
              <a:gd name="connsiteY8893" fmla="*/ 2072578 h 6857979"/>
              <a:gd name="connsiteX8894" fmla="*/ 1113983 w 7283450"/>
              <a:gd name="connsiteY8894" fmla="*/ 2071400 h 6857979"/>
              <a:gd name="connsiteX8895" fmla="*/ 1117153 w 7283450"/>
              <a:gd name="connsiteY8895" fmla="*/ 2069830 h 6857979"/>
              <a:gd name="connsiteX8896" fmla="*/ 1120322 w 7283450"/>
              <a:gd name="connsiteY8896" fmla="*/ 2067867 h 6857979"/>
              <a:gd name="connsiteX8897" fmla="*/ 1123095 w 7283450"/>
              <a:gd name="connsiteY8897" fmla="*/ 2065118 h 6857979"/>
              <a:gd name="connsiteX8898" fmla="*/ 1129038 w 7283450"/>
              <a:gd name="connsiteY8898" fmla="*/ 2060014 h 6857979"/>
              <a:gd name="connsiteX8899" fmla="*/ 1134980 w 7283450"/>
              <a:gd name="connsiteY8899" fmla="*/ 2054125 h 6857979"/>
              <a:gd name="connsiteX8900" fmla="*/ 1147262 w 7283450"/>
              <a:gd name="connsiteY8900" fmla="*/ 2041562 h 6857979"/>
              <a:gd name="connsiteX8901" fmla="*/ 1153996 w 7283450"/>
              <a:gd name="connsiteY8901" fmla="*/ 2035280 h 6857979"/>
              <a:gd name="connsiteX8902" fmla="*/ 1161128 w 7283450"/>
              <a:gd name="connsiteY8902" fmla="*/ 2029784 h 6857979"/>
              <a:gd name="connsiteX8903" fmla="*/ 1162712 w 7283450"/>
              <a:gd name="connsiteY8903" fmla="*/ 2028998 h 6857979"/>
              <a:gd name="connsiteX8904" fmla="*/ 1163901 w 7283450"/>
              <a:gd name="connsiteY8904" fmla="*/ 2028606 h 6857979"/>
              <a:gd name="connsiteX8905" fmla="*/ 1167466 w 7283450"/>
              <a:gd name="connsiteY8905" fmla="*/ 2028213 h 6857979"/>
              <a:gd name="connsiteX8906" fmla="*/ 1170635 w 7283450"/>
              <a:gd name="connsiteY8906" fmla="*/ 2027820 h 6857979"/>
              <a:gd name="connsiteX8907" fmla="*/ 1171824 w 7283450"/>
              <a:gd name="connsiteY8907" fmla="*/ 2027428 h 6857979"/>
              <a:gd name="connsiteX8908" fmla="*/ 1173409 w 7283450"/>
              <a:gd name="connsiteY8908" fmla="*/ 2026643 h 6857979"/>
              <a:gd name="connsiteX8909" fmla="*/ 1174993 w 7283450"/>
              <a:gd name="connsiteY8909" fmla="*/ 2025465 h 6857979"/>
              <a:gd name="connsiteX8910" fmla="*/ 1176578 w 7283450"/>
              <a:gd name="connsiteY8910" fmla="*/ 2024287 h 6857979"/>
              <a:gd name="connsiteX8911" fmla="*/ 1178955 w 7283450"/>
              <a:gd name="connsiteY8911" fmla="*/ 2021146 h 6857979"/>
              <a:gd name="connsiteX8912" fmla="*/ 1180540 w 7283450"/>
              <a:gd name="connsiteY8912" fmla="*/ 2018398 h 6857979"/>
              <a:gd name="connsiteX8913" fmla="*/ 1181728 w 7283450"/>
              <a:gd name="connsiteY8913" fmla="*/ 2017220 h 6857979"/>
              <a:gd name="connsiteX8914" fmla="*/ 1182917 w 7283450"/>
              <a:gd name="connsiteY8914" fmla="*/ 2016827 h 6857979"/>
              <a:gd name="connsiteX8915" fmla="*/ 1188859 w 7283450"/>
              <a:gd name="connsiteY8915" fmla="*/ 2014472 h 6857979"/>
              <a:gd name="connsiteX8916" fmla="*/ 1195198 w 7283450"/>
              <a:gd name="connsiteY8916" fmla="*/ 2012901 h 6857979"/>
              <a:gd name="connsiteX8917" fmla="*/ 1201933 w 7283450"/>
              <a:gd name="connsiteY8917" fmla="*/ 2012116 h 6857979"/>
              <a:gd name="connsiteX8918" fmla="*/ 1208271 w 7283450"/>
              <a:gd name="connsiteY8918" fmla="*/ 2011331 h 6857979"/>
              <a:gd name="connsiteX8919" fmla="*/ 1221345 w 7283450"/>
              <a:gd name="connsiteY8919" fmla="*/ 2010546 h 6857979"/>
              <a:gd name="connsiteX8920" fmla="*/ 1232834 w 7283450"/>
              <a:gd name="connsiteY8920" fmla="*/ 2010153 h 6857979"/>
              <a:gd name="connsiteX8921" fmla="*/ 662321 w 7283450"/>
              <a:gd name="connsiteY8921" fmla="*/ 2006586 h 6857979"/>
              <a:gd name="connsiteX8922" fmla="*/ 663911 w 7283450"/>
              <a:gd name="connsiteY8922" fmla="*/ 2006586 h 6857979"/>
              <a:gd name="connsiteX8923" fmla="*/ 664308 w 7283450"/>
              <a:gd name="connsiteY8923" fmla="*/ 2007381 h 6857979"/>
              <a:gd name="connsiteX8924" fmla="*/ 665501 w 7283450"/>
              <a:gd name="connsiteY8924" fmla="*/ 2009370 h 6857979"/>
              <a:gd name="connsiteX8925" fmla="*/ 666692 w 7283450"/>
              <a:gd name="connsiteY8925" fmla="*/ 2011757 h 6857979"/>
              <a:gd name="connsiteX8926" fmla="*/ 667487 w 7283450"/>
              <a:gd name="connsiteY8926" fmla="*/ 2012553 h 6857979"/>
              <a:gd name="connsiteX8927" fmla="*/ 668679 w 7283450"/>
              <a:gd name="connsiteY8927" fmla="*/ 2012950 h 6857979"/>
              <a:gd name="connsiteX8928" fmla="*/ 675037 w 7283450"/>
              <a:gd name="connsiteY8928" fmla="*/ 2012155 h 6857979"/>
              <a:gd name="connsiteX8929" fmla="*/ 682587 w 7283450"/>
              <a:gd name="connsiteY8929" fmla="*/ 2010961 h 6857979"/>
              <a:gd name="connsiteX8930" fmla="*/ 690137 w 7283450"/>
              <a:gd name="connsiteY8930" fmla="*/ 2010166 h 6857979"/>
              <a:gd name="connsiteX8931" fmla="*/ 693714 w 7283450"/>
              <a:gd name="connsiteY8931" fmla="*/ 2009768 h 6857979"/>
              <a:gd name="connsiteX8932" fmla="*/ 696893 w 7283450"/>
              <a:gd name="connsiteY8932" fmla="*/ 2009768 h 6857979"/>
              <a:gd name="connsiteX8933" fmla="*/ 700469 w 7283450"/>
              <a:gd name="connsiteY8933" fmla="*/ 2010166 h 6857979"/>
              <a:gd name="connsiteX8934" fmla="*/ 703648 w 7283450"/>
              <a:gd name="connsiteY8934" fmla="*/ 2011359 h 6857979"/>
              <a:gd name="connsiteX8935" fmla="*/ 706827 w 7283450"/>
              <a:gd name="connsiteY8935" fmla="*/ 2012950 h 6857979"/>
              <a:gd name="connsiteX8936" fmla="*/ 708814 w 7283450"/>
              <a:gd name="connsiteY8936" fmla="*/ 2015337 h 6857979"/>
              <a:gd name="connsiteX8937" fmla="*/ 710801 w 7283450"/>
              <a:gd name="connsiteY8937" fmla="*/ 2018122 h 6857979"/>
              <a:gd name="connsiteX8938" fmla="*/ 711993 w 7283450"/>
              <a:gd name="connsiteY8938" fmla="*/ 2022100 h 6857979"/>
              <a:gd name="connsiteX8939" fmla="*/ 712788 w 7283450"/>
              <a:gd name="connsiteY8939" fmla="*/ 2027271 h 6857979"/>
              <a:gd name="connsiteX8940" fmla="*/ 712788 w 7283450"/>
              <a:gd name="connsiteY8940" fmla="*/ 2033238 h 6857979"/>
              <a:gd name="connsiteX8941" fmla="*/ 708814 w 7283450"/>
              <a:gd name="connsiteY8941" fmla="*/ 2035625 h 6857979"/>
              <a:gd name="connsiteX8942" fmla="*/ 703648 w 7283450"/>
              <a:gd name="connsiteY8942" fmla="*/ 2037614 h 6857979"/>
              <a:gd name="connsiteX8943" fmla="*/ 698880 w 7283450"/>
              <a:gd name="connsiteY8943" fmla="*/ 2039205 h 6857979"/>
              <a:gd name="connsiteX8944" fmla="*/ 693714 w 7283450"/>
              <a:gd name="connsiteY8944" fmla="*/ 2041194 h 6857979"/>
              <a:gd name="connsiteX8945" fmla="*/ 682587 w 7283450"/>
              <a:gd name="connsiteY8945" fmla="*/ 2043183 h 6857979"/>
              <a:gd name="connsiteX8946" fmla="*/ 671064 w 7283450"/>
              <a:gd name="connsiteY8946" fmla="*/ 2044774 h 6857979"/>
              <a:gd name="connsiteX8947" fmla="*/ 665501 w 7283450"/>
              <a:gd name="connsiteY8947" fmla="*/ 2045967 h 6857979"/>
              <a:gd name="connsiteX8948" fmla="*/ 659937 w 7283450"/>
              <a:gd name="connsiteY8948" fmla="*/ 2047161 h 6857979"/>
              <a:gd name="connsiteX8949" fmla="*/ 655168 w 7283450"/>
              <a:gd name="connsiteY8949" fmla="*/ 2048752 h 6857979"/>
              <a:gd name="connsiteX8950" fmla="*/ 650002 w 7283450"/>
              <a:gd name="connsiteY8950" fmla="*/ 2051536 h 6857979"/>
              <a:gd name="connsiteX8951" fmla="*/ 645234 w 7283450"/>
              <a:gd name="connsiteY8951" fmla="*/ 2053923 h 6857979"/>
              <a:gd name="connsiteX8952" fmla="*/ 641260 w 7283450"/>
              <a:gd name="connsiteY8952" fmla="*/ 2057105 h 6857979"/>
              <a:gd name="connsiteX8953" fmla="*/ 637684 w 7283450"/>
              <a:gd name="connsiteY8953" fmla="*/ 2061481 h 6857979"/>
              <a:gd name="connsiteX8954" fmla="*/ 634107 w 7283450"/>
              <a:gd name="connsiteY8954" fmla="*/ 2066653 h 6857979"/>
              <a:gd name="connsiteX8955" fmla="*/ 636094 w 7283450"/>
              <a:gd name="connsiteY8955" fmla="*/ 2067846 h 6857979"/>
              <a:gd name="connsiteX8956" fmla="*/ 638478 w 7283450"/>
              <a:gd name="connsiteY8956" fmla="*/ 2069437 h 6857979"/>
              <a:gd name="connsiteX8957" fmla="*/ 639671 w 7283450"/>
              <a:gd name="connsiteY8957" fmla="*/ 2070630 h 6857979"/>
              <a:gd name="connsiteX8958" fmla="*/ 640863 w 7283450"/>
              <a:gd name="connsiteY8958" fmla="*/ 2072619 h 6857979"/>
              <a:gd name="connsiteX8959" fmla="*/ 641657 w 7283450"/>
              <a:gd name="connsiteY8959" fmla="*/ 2074211 h 6857979"/>
              <a:gd name="connsiteX8960" fmla="*/ 642452 w 7283450"/>
              <a:gd name="connsiteY8960" fmla="*/ 2076200 h 6857979"/>
              <a:gd name="connsiteX8961" fmla="*/ 643247 w 7283450"/>
              <a:gd name="connsiteY8961" fmla="*/ 2080178 h 6857979"/>
              <a:gd name="connsiteX8962" fmla="*/ 643247 w 7283450"/>
              <a:gd name="connsiteY8962" fmla="*/ 2084553 h 6857979"/>
              <a:gd name="connsiteX8963" fmla="*/ 642850 w 7283450"/>
              <a:gd name="connsiteY8963" fmla="*/ 2088531 h 6857979"/>
              <a:gd name="connsiteX8964" fmla="*/ 641657 w 7283450"/>
              <a:gd name="connsiteY8964" fmla="*/ 2092907 h 6857979"/>
              <a:gd name="connsiteX8965" fmla="*/ 640465 w 7283450"/>
              <a:gd name="connsiteY8965" fmla="*/ 2096487 h 6857979"/>
              <a:gd name="connsiteX8966" fmla="*/ 638478 w 7283450"/>
              <a:gd name="connsiteY8966" fmla="*/ 2096885 h 6857979"/>
              <a:gd name="connsiteX8967" fmla="*/ 636492 w 7283450"/>
              <a:gd name="connsiteY8967" fmla="*/ 2096487 h 6857979"/>
              <a:gd name="connsiteX8968" fmla="*/ 634902 w 7283450"/>
              <a:gd name="connsiteY8968" fmla="*/ 2096089 h 6857979"/>
              <a:gd name="connsiteX8969" fmla="*/ 633710 w 7283450"/>
              <a:gd name="connsiteY8969" fmla="*/ 2094896 h 6857979"/>
              <a:gd name="connsiteX8970" fmla="*/ 632518 w 7283450"/>
              <a:gd name="connsiteY8970" fmla="*/ 2093703 h 6857979"/>
              <a:gd name="connsiteX8971" fmla="*/ 631723 w 7283450"/>
              <a:gd name="connsiteY8971" fmla="*/ 2092509 h 6857979"/>
              <a:gd name="connsiteX8972" fmla="*/ 630531 w 7283450"/>
              <a:gd name="connsiteY8972" fmla="*/ 2088929 h 6857979"/>
              <a:gd name="connsiteX8973" fmla="*/ 628147 w 7283450"/>
              <a:gd name="connsiteY8973" fmla="*/ 2081769 h 6857979"/>
              <a:gd name="connsiteX8974" fmla="*/ 626954 w 7283450"/>
              <a:gd name="connsiteY8974" fmla="*/ 2078984 h 6857979"/>
              <a:gd name="connsiteX8975" fmla="*/ 626160 w 7283450"/>
              <a:gd name="connsiteY8975" fmla="*/ 2077791 h 6857979"/>
              <a:gd name="connsiteX8976" fmla="*/ 624968 w 7283450"/>
              <a:gd name="connsiteY8976" fmla="*/ 2076597 h 6857979"/>
              <a:gd name="connsiteX8977" fmla="*/ 625762 w 7283450"/>
              <a:gd name="connsiteY8977" fmla="*/ 2075006 h 6857979"/>
              <a:gd name="connsiteX8978" fmla="*/ 626557 w 7283450"/>
              <a:gd name="connsiteY8978" fmla="*/ 2073813 h 6857979"/>
              <a:gd name="connsiteX8979" fmla="*/ 627749 w 7283450"/>
              <a:gd name="connsiteY8979" fmla="*/ 2073813 h 6857979"/>
              <a:gd name="connsiteX8980" fmla="*/ 629339 w 7283450"/>
              <a:gd name="connsiteY8980" fmla="*/ 2073813 h 6857979"/>
              <a:gd name="connsiteX8981" fmla="*/ 631723 w 7283450"/>
              <a:gd name="connsiteY8981" fmla="*/ 2075802 h 6857979"/>
              <a:gd name="connsiteX8982" fmla="*/ 632915 w 7283450"/>
              <a:gd name="connsiteY8982" fmla="*/ 2076200 h 6857979"/>
              <a:gd name="connsiteX8983" fmla="*/ 634107 w 7283450"/>
              <a:gd name="connsiteY8983" fmla="*/ 2076597 h 6857979"/>
              <a:gd name="connsiteX8984" fmla="*/ 630133 w 7283450"/>
              <a:gd name="connsiteY8984" fmla="*/ 2065061 h 6857979"/>
              <a:gd name="connsiteX8985" fmla="*/ 627749 w 7283450"/>
              <a:gd name="connsiteY8985" fmla="*/ 2061481 h 6857979"/>
              <a:gd name="connsiteX8986" fmla="*/ 626954 w 7283450"/>
              <a:gd name="connsiteY8986" fmla="*/ 2060288 h 6857979"/>
              <a:gd name="connsiteX8987" fmla="*/ 625762 w 7283450"/>
              <a:gd name="connsiteY8987" fmla="*/ 2059095 h 6857979"/>
              <a:gd name="connsiteX8988" fmla="*/ 624571 w 7283450"/>
              <a:gd name="connsiteY8988" fmla="*/ 2058299 h 6857979"/>
              <a:gd name="connsiteX8989" fmla="*/ 622981 w 7283450"/>
              <a:gd name="connsiteY8989" fmla="*/ 2057901 h 6857979"/>
              <a:gd name="connsiteX8990" fmla="*/ 621392 w 7283450"/>
              <a:gd name="connsiteY8990" fmla="*/ 2057901 h 6857979"/>
              <a:gd name="connsiteX8991" fmla="*/ 618610 w 7283450"/>
              <a:gd name="connsiteY8991" fmla="*/ 2057901 h 6857979"/>
              <a:gd name="connsiteX8992" fmla="*/ 616226 w 7283450"/>
              <a:gd name="connsiteY8992" fmla="*/ 2058697 h 6857979"/>
              <a:gd name="connsiteX8993" fmla="*/ 613444 w 7283450"/>
              <a:gd name="connsiteY8993" fmla="*/ 2059890 h 6857979"/>
              <a:gd name="connsiteX8994" fmla="*/ 606291 w 7283450"/>
              <a:gd name="connsiteY8994" fmla="*/ 2063072 h 6857979"/>
              <a:gd name="connsiteX8995" fmla="*/ 601920 w 7283450"/>
              <a:gd name="connsiteY8995" fmla="*/ 2065459 h 6857979"/>
              <a:gd name="connsiteX8996" fmla="*/ 595562 w 7283450"/>
              <a:gd name="connsiteY8996" fmla="*/ 2069437 h 6857979"/>
              <a:gd name="connsiteX8997" fmla="*/ 591191 w 7283450"/>
              <a:gd name="connsiteY8997" fmla="*/ 2071426 h 6857979"/>
              <a:gd name="connsiteX8998" fmla="*/ 587217 w 7283450"/>
              <a:gd name="connsiteY8998" fmla="*/ 2073415 h 6857979"/>
              <a:gd name="connsiteX8999" fmla="*/ 582448 w 7283450"/>
              <a:gd name="connsiteY8999" fmla="*/ 2075404 h 6857979"/>
              <a:gd name="connsiteX9000" fmla="*/ 578077 w 7283450"/>
              <a:gd name="connsiteY9000" fmla="*/ 2076597 h 6857979"/>
              <a:gd name="connsiteX9001" fmla="*/ 568143 w 7283450"/>
              <a:gd name="connsiteY9001" fmla="*/ 2078586 h 6857979"/>
              <a:gd name="connsiteX9002" fmla="*/ 558209 w 7283450"/>
              <a:gd name="connsiteY9002" fmla="*/ 2079780 h 6857979"/>
              <a:gd name="connsiteX9003" fmla="*/ 547877 w 7283450"/>
              <a:gd name="connsiteY9003" fmla="*/ 2080575 h 6857979"/>
              <a:gd name="connsiteX9004" fmla="*/ 537545 w 7283450"/>
              <a:gd name="connsiteY9004" fmla="*/ 2080973 h 6857979"/>
              <a:gd name="connsiteX9005" fmla="*/ 518471 w 7283450"/>
              <a:gd name="connsiteY9005" fmla="*/ 2081769 h 6857979"/>
              <a:gd name="connsiteX9006" fmla="*/ 509729 w 7283450"/>
              <a:gd name="connsiteY9006" fmla="*/ 2082167 h 6857979"/>
              <a:gd name="connsiteX9007" fmla="*/ 502576 w 7283450"/>
              <a:gd name="connsiteY9007" fmla="*/ 2083360 h 6857979"/>
              <a:gd name="connsiteX9008" fmla="*/ 492641 w 7283450"/>
              <a:gd name="connsiteY9008" fmla="*/ 2085349 h 6857979"/>
              <a:gd name="connsiteX9009" fmla="*/ 483501 w 7283450"/>
              <a:gd name="connsiteY9009" fmla="*/ 2086542 h 6857979"/>
              <a:gd name="connsiteX9010" fmla="*/ 479528 w 7283450"/>
              <a:gd name="connsiteY9010" fmla="*/ 2087736 h 6857979"/>
              <a:gd name="connsiteX9011" fmla="*/ 475951 w 7283450"/>
              <a:gd name="connsiteY9011" fmla="*/ 2089327 h 6857979"/>
              <a:gd name="connsiteX9012" fmla="*/ 472375 w 7283450"/>
              <a:gd name="connsiteY9012" fmla="*/ 2090918 h 6857979"/>
              <a:gd name="connsiteX9013" fmla="*/ 469196 w 7283450"/>
              <a:gd name="connsiteY9013" fmla="*/ 2093703 h 6857979"/>
              <a:gd name="connsiteX9014" fmla="*/ 463236 w 7283450"/>
              <a:gd name="connsiteY9014" fmla="*/ 2097680 h 6857979"/>
              <a:gd name="connsiteX9015" fmla="*/ 460454 w 7283450"/>
              <a:gd name="connsiteY9015" fmla="*/ 2099271 h 6857979"/>
              <a:gd name="connsiteX9016" fmla="*/ 458467 w 7283450"/>
              <a:gd name="connsiteY9016" fmla="*/ 2099670 h 6857979"/>
              <a:gd name="connsiteX9017" fmla="*/ 452904 w 7283450"/>
              <a:gd name="connsiteY9017" fmla="*/ 2100863 h 6857979"/>
              <a:gd name="connsiteX9018" fmla="*/ 446943 w 7283450"/>
              <a:gd name="connsiteY9018" fmla="*/ 2100863 h 6857979"/>
              <a:gd name="connsiteX9019" fmla="*/ 433035 w 7283450"/>
              <a:gd name="connsiteY9019" fmla="*/ 2100465 h 6857979"/>
              <a:gd name="connsiteX9020" fmla="*/ 425087 w 7283450"/>
              <a:gd name="connsiteY9020" fmla="*/ 2099670 h 6857979"/>
              <a:gd name="connsiteX9021" fmla="*/ 417537 w 7283450"/>
              <a:gd name="connsiteY9021" fmla="*/ 2100465 h 6857979"/>
              <a:gd name="connsiteX9022" fmla="*/ 409590 w 7283450"/>
              <a:gd name="connsiteY9022" fmla="*/ 2101658 h 6857979"/>
              <a:gd name="connsiteX9023" fmla="*/ 405616 w 7283450"/>
              <a:gd name="connsiteY9023" fmla="*/ 2102453 h 6857979"/>
              <a:gd name="connsiteX9024" fmla="*/ 401642 w 7283450"/>
              <a:gd name="connsiteY9024" fmla="*/ 2103648 h 6857979"/>
              <a:gd name="connsiteX9025" fmla="*/ 394887 w 7283450"/>
              <a:gd name="connsiteY9025" fmla="*/ 2105239 h 6857979"/>
              <a:gd name="connsiteX9026" fmla="*/ 388131 w 7283450"/>
              <a:gd name="connsiteY9026" fmla="*/ 2106035 h 6857979"/>
              <a:gd name="connsiteX9027" fmla="*/ 373826 w 7283450"/>
              <a:gd name="connsiteY9027" fmla="*/ 2107626 h 6857979"/>
              <a:gd name="connsiteX9028" fmla="*/ 366275 w 7283450"/>
              <a:gd name="connsiteY9028" fmla="*/ 2108421 h 6857979"/>
              <a:gd name="connsiteX9029" fmla="*/ 358328 w 7283450"/>
              <a:gd name="connsiteY9029" fmla="*/ 2110412 h 6857979"/>
              <a:gd name="connsiteX9030" fmla="*/ 354354 w 7283450"/>
              <a:gd name="connsiteY9030" fmla="*/ 2111603 h 6857979"/>
              <a:gd name="connsiteX9031" fmla="*/ 350381 w 7283450"/>
              <a:gd name="connsiteY9031" fmla="*/ 2112797 h 6857979"/>
              <a:gd name="connsiteX9032" fmla="*/ 346407 w 7283450"/>
              <a:gd name="connsiteY9032" fmla="*/ 2114785 h 6857979"/>
              <a:gd name="connsiteX9033" fmla="*/ 342036 w 7283450"/>
              <a:gd name="connsiteY9033" fmla="*/ 2116774 h 6857979"/>
              <a:gd name="connsiteX9034" fmla="*/ 341241 w 7283450"/>
              <a:gd name="connsiteY9034" fmla="*/ 2116774 h 6857979"/>
              <a:gd name="connsiteX9035" fmla="*/ 340049 w 7283450"/>
              <a:gd name="connsiteY9035" fmla="*/ 2116774 h 6857979"/>
              <a:gd name="connsiteX9036" fmla="*/ 336869 w 7283450"/>
              <a:gd name="connsiteY9036" fmla="*/ 2116376 h 6857979"/>
              <a:gd name="connsiteX9037" fmla="*/ 334485 w 7283450"/>
              <a:gd name="connsiteY9037" fmla="*/ 2115978 h 6857979"/>
              <a:gd name="connsiteX9038" fmla="*/ 333293 w 7283450"/>
              <a:gd name="connsiteY9038" fmla="*/ 2116376 h 6857979"/>
              <a:gd name="connsiteX9039" fmla="*/ 332896 w 7283450"/>
              <a:gd name="connsiteY9039" fmla="*/ 2116774 h 6857979"/>
              <a:gd name="connsiteX9040" fmla="*/ 330511 w 7283450"/>
              <a:gd name="connsiteY9040" fmla="*/ 2119956 h 6857979"/>
              <a:gd name="connsiteX9041" fmla="*/ 330909 w 7283450"/>
              <a:gd name="connsiteY9041" fmla="*/ 2118763 h 6857979"/>
              <a:gd name="connsiteX9042" fmla="*/ 331306 w 7283450"/>
              <a:gd name="connsiteY9042" fmla="*/ 2117967 h 6857979"/>
              <a:gd name="connsiteX9043" fmla="*/ 330909 w 7283450"/>
              <a:gd name="connsiteY9043" fmla="*/ 2116774 h 6857979"/>
              <a:gd name="connsiteX9044" fmla="*/ 329717 w 7283450"/>
              <a:gd name="connsiteY9044" fmla="*/ 2116774 h 6857979"/>
              <a:gd name="connsiteX9045" fmla="*/ 328127 w 7283450"/>
              <a:gd name="connsiteY9045" fmla="*/ 2117569 h 6857979"/>
              <a:gd name="connsiteX9046" fmla="*/ 326538 w 7283450"/>
              <a:gd name="connsiteY9046" fmla="*/ 2118365 h 6857979"/>
              <a:gd name="connsiteX9047" fmla="*/ 324153 w 7283450"/>
              <a:gd name="connsiteY9047" fmla="*/ 2121547 h 6857979"/>
              <a:gd name="connsiteX9048" fmla="*/ 320974 w 7283450"/>
              <a:gd name="connsiteY9048" fmla="*/ 2124729 h 6857979"/>
              <a:gd name="connsiteX9049" fmla="*/ 318988 w 7283450"/>
              <a:gd name="connsiteY9049" fmla="*/ 2126320 h 6857979"/>
              <a:gd name="connsiteX9050" fmla="*/ 317001 w 7283450"/>
              <a:gd name="connsiteY9050" fmla="*/ 2127116 h 6857979"/>
              <a:gd name="connsiteX9051" fmla="*/ 315014 w 7283450"/>
              <a:gd name="connsiteY9051" fmla="*/ 2127116 h 6857979"/>
              <a:gd name="connsiteX9052" fmla="*/ 313822 w 7283450"/>
              <a:gd name="connsiteY9052" fmla="*/ 2126717 h 6857979"/>
              <a:gd name="connsiteX9053" fmla="*/ 310643 w 7283450"/>
              <a:gd name="connsiteY9053" fmla="*/ 2124729 h 6857979"/>
              <a:gd name="connsiteX9054" fmla="*/ 309450 w 7283450"/>
              <a:gd name="connsiteY9054" fmla="*/ 2123933 h 6857979"/>
              <a:gd name="connsiteX9055" fmla="*/ 307861 w 7283450"/>
              <a:gd name="connsiteY9055" fmla="*/ 2123536 h 6857979"/>
              <a:gd name="connsiteX9056" fmla="*/ 306271 w 7283450"/>
              <a:gd name="connsiteY9056" fmla="*/ 2123138 h 6857979"/>
              <a:gd name="connsiteX9057" fmla="*/ 304682 w 7283450"/>
              <a:gd name="connsiteY9057" fmla="*/ 2123536 h 6857979"/>
              <a:gd name="connsiteX9058" fmla="*/ 287198 w 7283450"/>
              <a:gd name="connsiteY9058" fmla="*/ 2128308 h 6857979"/>
              <a:gd name="connsiteX9059" fmla="*/ 278058 w 7283450"/>
              <a:gd name="connsiteY9059" fmla="*/ 2131093 h 6857979"/>
              <a:gd name="connsiteX9060" fmla="*/ 268521 w 7283450"/>
              <a:gd name="connsiteY9060" fmla="*/ 2133878 h 6857979"/>
              <a:gd name="connsiteX9061" fmla="*/ 260176 w 7283450"/>
              <a:gd name="connsiteY9061" fmla="*/ 2137459 h 6857979"/>
              <a:gd name="connsiteX9062" fmla="*/ 253023 w 7283450"/>
              <a:gd name="connsiteY9062" fmla="*/ 2141038 h 6857979"/>
              <a:gd name="connsiteX9063" fmla="*/ 249447 w 7283450"/>
              <a:gd name="connsiteY9063" fmla="*/ 2143426 h 6857979"/>
              <a:gd name="connsiteX9064" fmla="*/ 246665 w 7283450"/>
              <a:gd name="connsiteY9064" fmla="*/ 2145415 h 6857979"/>
              <a:gd name="connsiteX9065" fmla="*/ 243884 w 7283450"/>
              <a:gd name="connsiteY9065" fmla="*/ 2147802 h 6857979"/>
              <a:gd name="connsiteX9066" fmla="*/ 241499 w 7283450"/>
              <a:gd name="connsiteY9066" fmla="*/ 2150190 h 6857979"/>
              <a:gd name="connsiteX9067" fmla="*/ 233949 w 7283450"/>
              <a:gd name="connsiteY9067" fmla="*/ 2148199 h 6857979"/>
              <a:gd name="connsiteX9068" fmla="*/ 225604 w 7283450"/>
              <a:gd name="connsiteY9068" fmla="*/ 2145415 h 6857979"/>
              <a:gd name="connsiteX9069" fmla="*/ 221233 w 7283450"/>
              <a:gd name="connsiteY9069" fmla="*/ 2144620 h 6857979"/>
              <a:gd name="connsiteX9070" fmla="*/ 217259 w 7283450"/>
              <a:gd name="connsiteY9070" fmla="*/ 2143824 h 6857979"/>
              <a:gd name="connsiteX9071" fmla="*/ 213285 w 7283450"/>
              <a:gd name="connsiteY9071" fmla="*/ 2143426 h 6857979"/>
              <a:gd name="connsiteX9072" fmla="*/ 210504 w 7283450"/>
              <a:gd name="connsiteY9072" fmla="*/ 2143824 h 6857979"/>
              <a:gd name="connsiteX9073" fmla="*/ 207325 w 7283450"/>
              <a:gd name="connsiteY9073" fmla="*/ 2144620 h 6857979"/>
              <a:gd name="connsiteX9074" fmla="*/ 204543 w 7283450"/>
              <a:gd name="connsiteY9074" fmla="*/ 2145813 h 6857979"/>
              <a:gd name="connsiteX9075" fmla="*/ 198582 w 7283450"/>
              <a:gd name="connsiteY9075" fmla="*/ 2149791 h 6857979"/>
              <a:gd name="connsiteX9076" fmla="*/ 195801 w 7283450"/>
              <a:gd name="connsiteY9076" fmla="*/ 2152179 h 6857979"/>
              <a:gd name="connsiteX9077" fmla="*/ 191430 w 7283450"/>
              <a:gd name="connsiteY9077" fmla="*/ 2154167 h 6857979"/>
              <a:gd name="connsiteX9078" fmla="*/ 187456 w 7283450"/>
              <a:gd name="connsiteY9078" fmla="*/ 2155758 h 6857979"/>
              <a:gd name="connsiteX9079" fmla="*/ 181893 w 7283450"/>
              <a:gd name="connsiteY9079" fmla="*/ 2156952 h 6857979"/>
              <a:gd name="connsiteX9080" fmla="*/ 180303 w 7283450"/>
              <a:gd name="connsiteY9080" fmla="*/ 2157350 h 6857979"/>
              <a:gd name="connsiteX9081" fmla="*/ 179111 w 7283450"/>
              <a:gd name="connsiteY9081" fmla="*/ 2158145 h 6857979"/>
              <a:gd name="connsiteX9082" fmla="*/ 176727 w 7283450"/>
              <a:gd name="connsiteY9082" fmla="*/ 2159738 h 6857979"/>
              <a:gd name="connsiteX9083" fmla="*/ 172356 w 7283450"/>
              <a:gd name="connsiteY9083" fmla="*/ 2163716 h 6857979"/>
              <a:gd name="connsiteX9084" fmla="*/ 169176 w 7283450"/>
              <a:gd name="connsiteY9084" fmla="*/ 2165705 h 6857979"/>
              <a:gd name="connsiteX9085" fmla="*/ 164805 w 7283450"/>
              <a:gd name="connsiteY9085" fmla="*/ 2167693 h 6857979"/>
              <a:gd name="connsiteX9086" fmla="*/ 160434 w 7283450"/>
              <a:gd name="connsiteY9086" fmla="*/ 2169683 h 6857979"/>
              <a:gd name="connsiteX9087" fmla="*/ 154474 w 7283450"/>
              <a:gd name="connsiteY9087" fmla="*/ 2171671 h 6857979"/>
              <a:gd name="connsiteX9088" fmla="*/ 148513 w 7283450"/>
              <a:gd name="connsiteY9088" fmla="*/ 2172864 h 6857979"/>
              <a:gd name="connsiteX9089" fmla="*/ 142553 w 7283450"/>
              <a:gd name="connsiteY9089" fmla="*/ 2174057 h 6857979"/>
              <a:gd name="connsiteX9090" fmla="*/ 129439 w 7283450"/>
              <a:gd name="connsiteY9090" fmla="*/ 2176047 h 6857979"/>
              <a:gd name="connsiteX9091" fmla="*/ 116723 w 7283450"/>
              <a:gd name="connsiteY9091" fmla="*/ 2177638 h 6857979"/>
              <a:gd name="connsiteX9092" fmla="*/ 110762 w 7283450"/>
              <a:gd name="connsiteY9092" fmla="*/ 2178036 h 6857979"/>
              <a:gd name="connsiteX9093" fmla="*/ 105199 w 7283450"/>
              <a:gd name="connsiteY9093" fmla="*/ 2177638 h 6857979"/>
              <a:gd name="connsiteX9094" fmla="*/ 100430 w 7283450"/>
              <a:gd name="connsiteY9094" fmla="*/ 2176842 h 6857979"/>
              <a:gd name="connsiteX9095" fmla="*/ 96059 w 7283450"/>
              <a:gd name="connsiteY9095" fmla="*/ 2176047 h 6857979"/>
              <a:gd name="connsiteX9096" fmla="*/ 92880 w 7283450"/>
              <a:gd name="connsiteY9096" fmla="*/ 2175251 h 6857979"/>
              <a:gd name="connsiteX9097" fmla="*/ 90894 w 7283450"/>
              <a:gd name="connsiteY9097" fmla="*/ 2173659 h 6857979"/>
              <a:gd name="connsiteX9098" fmla="*/ 88112 w 7283450"/>
              <a:gd name="connsiteY9098" fmla="*/ 2171274 h 6857979"/>
              <a:gd name="connsiteX9099" fmla="*/ 86522 w 7283450"/>
              <a:gd name="connsiteY9099" fmla="*/ 2168092 h 6857979"/>
              <a:gd name="connsiteX9100" fmla="*/ 85330 w 7283450"/>
              <a:gd name="connsiteY9100" fmla="*/ 2165705 h 6857979"/>
              <a:gd name="connsiteX9101" fmla="*/ 84536 w 7283450"/>
              <a:gd name="connsiteY9101" fmla="*/ 2163317 h 6857979"/>
              <a:gd name="connsiteX9102" fmla="*/ 84138 w 7283450"/>
              <a:gd name="connsiteY9102" fmla="*/ 2160930 h 6857979"/>
              <a:gd name="connsiteX9103" fmla="*/ 84536 w 7283450"/>
              <a:gd name="connsiteY9103" fmla="*/ 2158544 h 6857979"/>
              <a:gd name="connsiteX9104" fmla="*/ 85330 w 7283450"/>
              <a:gd name="connsiteY9104" fmla="*/ 2156555 h 6857979"/>
              <a:gd name="connsiteX9105" fmla="*/ 86522 w 7283450"/>
              <a:gd name="connsiteY9105" fmla="*/ 2154565 h 6857979"/>
              <a:gd name="connsiteX9106" fmla="*/ 87715 w 7283450"/>
              <a:gd name="connsiteY9106" fmla="*/ 2152576 h 6857979"/>
              <a:gd name="connsiteX9107" fmla="*/ 90099 w 7283450"/>
              <a:gd name="connsiteY9107" fmla="*/ 2150190 h 6857979"/>
              <a:gd name="connsiteX9108" fmla="*/ 94470 w 7283450"/>
              <a:gd name="connsiteY9108" fmla="*/ 2147007 h 6857979"/>
              <a:gd name="connsiteX9109" fmla="*/ 100033 w 7283450"/>
              <a:gd name="connsiteY9109" fmla="*/ 2143824 h 6857979"/>
              <a:gd name="connsiteX9110" fmla="*/ 105994 w 7283450"/>
              <a:gd name="connsiteY9110" fmla="*/ 2140642 h 6857979"/>
              <a:gd name="connsiteX9111" fmla="*/ 112749 w 7283450"/>
              <a:gd name="connsiteY9111" fmla="*/ 2138254 h 6857979"/>
              <a:gd name="connsiteX9112" fmla="*/ 119902 w 7283450"/>
              <a:gd name="connsiteY9112" fmla="*/ 2136265 h 6857979"/>
              <a:gd name="connsiteX9113" fmla="*/ 132618 w 7283450"/>
              <a:gd name="connsiteY9113" fmla="*/ 2132684 h 6857979"/>
              <a:gd name="connsiteX9114" fmla="*/ 142553 w 7283450"/>
              <a:gd name="connsiteY9114" fmla="*/ 2131093 h 6857979"/>
              <a:gd name="connsiteX9115" fmla="*/ 147321 w 7283450"/>
              <a:gd name="connsiteY9115" fmla="*/ 2130297 h 6857979"/>
              <a:gd name="connsiteX9116" fmla="*/ 153679 w 7283450"/>
              <a:gd name="connsiteY9116" fmla="*/ 2129900 h 6857979"/>
              <a:gd name="connsiteX9117" fmla="*/ 160832 w 7283450"/>
              <a:gd name="connsiteY9117" fmla="*/ 2129900 h 6857979"/>
              <a:gd name="connsiteX9118" fmla="*/ 174342 w 7283450"/>
              <a:gd name="connsiteY9118" fmla="*/ 2130695 h 6857979"/>
              <a:gd name="connsiteX9119" fmla="*/ 181496 w 7283450"/>
              <a:gd name="connsiteY9119" fmla="*/ 2131093 h 6857979"/>
              <a:gd name="connsiteX9120" fmla="*/ 188251 w 7283450"/>
              <a:gd name="connsiteY9120" fmla="*/ 2131491 h 6857979"/>
              <a:gd name="connsiteX9121" fmla="*/ 195006 w 7283450"/>
              <a:gd name="connsiteY9121" fmla="*/ 2131093 h 6857979"/>
              <a:gd name="connsiteX9122" fmla="*/ 200967 w 7283450"/>
              <a:gd name="connsiteY9122" fmla="*/ 2130297 h 6857979"/>
              <a:gd name="connsiteX9123" fmla="*/ 204146 w 7283450"/>
              <a:gd name="connsiteY9123" fmla="*/ 2129502 h 6857979"/>
              <a:gd name="connsiteX9124" fmla="*/ 206927 w 7283450"/>
              <a:gd name="connsiteY9124" fmla="*/ 2128308 h 6857979"/>
              <a:gd name="connsiteX9125" fmla="*/ 212888 w 7283450"/>
              <a:gd name="connsiteY9125" fmla="*/ 2125525 h 6857979"/>
              <a:gd name="connsiteX9126" fmla="*/ 218849 w 7283450"/>
              <a:gd name="connsiteY9126" fmla="*/ 2122342 h 6857979"/>
              <a:gd name="connsiteX9127" fmla="*/ 224014 w 7283450"/>
              <a:gd name="connsiteY9127" fmla="*/ 2118763 h 6857979"/>
              <a:gd name="connsiteX9128" fmla="*/ 229578 w 7283450"/>
              <a:gd name="connsiteY9128" fmla="*/ 2115183 h 6857979"/>
              <a:gd name="connsiteX9129" fmla="*/ 235539 w 7283450"/>
              <a:gd name="connsiteY9129" fmla="*/ 2112001 h 6857979"/>
              <a:gd name="connsiteX9130" fmla="*/ 241102 w 7283450"/>
              <a:gd name="connsiteY9130" fmla="*/ 2109218 h 6857979"/>
              <a:gd name="connsiteX9131" fmla="*/ 244678 w 7283450"/>
              <a:gd name="connsiteY9131" fmla="*/ 2107626 h 6857979"/>
              <a:gd name="connsiteX9132" fmla="*/ 247857 w 7283450"/>
              <a:gd name="connsiteY9132" fmla="*/ 2106830 h 6857979"/>
              <a:gd name="connsiteX9133" fmla="*/ 250242 w 7283450"/>
              <a:gd name="connsiteY9133" fmla="*/ 2106432 h 6857979"/>
              <a:gd name="connsiteX9134" fmla="*/ 253023 w 7283450"/>
              <a:gd name="connsiteY9134" fmla="*/ 2106432 h 6857979"/>
              <a:gd name="connsiteX9135" fmla="*/ 258984 w 7283450"/>
              <a:gd name="connsiteY9135" fmla="*/ 2106432 h 6857979"/>
              <a:gd name="connsiteX9136" fmla="*/ 266136 w 7283450"/>
              <a:gd name="connsiteY9136" fmla="*/ 2106830 h 6857979"/>
              <a:gd name="connsiteX9137" fmla="*/ 269713 w 7283450"/>
              <a:gd name="connsiteY9137" fmla="*/ 2106830 h 6857979"/>
              <a:gd name="connsiteX9138" fmla="*/ 272892 w 7283450"/>
              <a:gd name="connsiteY9138" fmla="*/ 2106830 h 6857979"/>
              <a:gd name="connsiteX9139" fmla="*/ 278455 w 7283450"/>
              <a:gd name="connsiteY9139" fmla="*/ 2106035 h 6857979"/>
              <a:gd name="connsiteX9140" fmla="*/ 283224 w 7283450"/>
              <a:gd name="connsiteY9140" fmla="*/ 2104841 h 6857979"/>
              <a:gd name="connsiteX9141" fmla="*/ 293953 w 7283450"/>
              <a:gd name="connsiteY9141" fmla="*/ 2101658 h 6857979"/>
              <a:gd name="connsiteX9142" fmla="*/ 304682 w 7283450"/>
              <a:gd name="connsiteY9142" fmla="*/ 2098476 h 6857979"/>
              <a:gd name="connsiteX9143" fmla="*/ 309053 w 7283450"/>
              <a:gd name="connsiteY9143" fmla="*/ 2097283 h 6857979"/>
              <a:gd name="connsiteX9144" fmla="*/ 313822 w 7283450"/>
              <a:gd name="connsiteY9144" fmla="*/ 2096487 h 6857979"/>
              <a:gd name="connsiteX9145" fmla="*/ 316603 w 7283450"/>
              <a:gd name="connsiteY9145" fmla="*/ 2096487 h 6857979"/>
              <a:gd name="connsiteX9146" fmla="*/ 318988 w 7283450"/>
              <a:gd name="connsiteY9146" fmla="*/ 2096885 h 6857979"/>
              <a:gd name="connsiteX9147" fmla="*/ 323756 w 7283450"/>
              <a:gd name="connsiteY9147" fmla="*/ 2098476 h 6857979"/>
              <a:gd name="connsiteX9148" fmla="*/ 328127 w 7283450"/>
              <a:gd name="connsiteY9148" fmla="*/ 2099670 h 6857979"/>
              <a:gd name="connsiteX9149" fmla="*/ 330511 w 7283450"/>
              <a:gd name="connsiteY9149" fmla="*/ 2100465 h 6857979"/>
              <a:gd name="connsiteX9150" fmla="*/ 332896 w 7283450"/>
              <a:gd name="connsiteY9150" fmla="*/ 2099670 h 6857979"/>
              <a:gd name="connsiteX9151" fmla="*/ 334088 w 7283450"/>
              <a:gd name="connsiteY9151" fmla="*/ 2099271 h 6857979"/>
              <a:gd name="connsiteX9152" fmla="*/ 335280 w 7283450"/>
              <a:gd name="connsiteY9152" fmla="*/ 2098873 h 6857979"/>
              <a:gd name="connsiteX9153" fmla="*/ 337267 w 7283450"/>
              <a:gd name="connsiteY9153" fmla="*/ 2096885 h 6857979"/>
              <a:gd name="connsiteX9154" fmla="*/ 339651 w 7283450"/>
              <a:gd name="connsiteY9154" fmla="*/ 2094896 h 6857979"/>
              <a:gd name="connsiteX9155" fmla="*/ 340844 w 7283450"/>
              <a:gd name="connsiteY9155" fmla="*/ 2094100 h 6857979"/>
              <a:gd name="connsiteX9156" fmla="*/ 342036 w 7283450"/>
              <a:gd name="connsiteY9156" fmla="*/ 2093305 h 6857979"/>
              <a:gd name="connsiteX9157" fmla="*/ 343625 w 7283450"/>
              <a:gd name="connsiteY9157" fmla="*/ 2093305 h 6857979"/>
              <a:gd name="connsiteX9158" fmla="*/ 345215 w 7283450"/>
              <a:gd name="connsiteY9158" fmla="*/ 2093703 h 6857979"/>
              <a:gd name="connsiteX9159" fmla="*/ 348791 w 7283450"/>
              <a:gd name="connsiteY9159" fmla="*/ 2094896 h 6857979"/>
              <a:gd name="connsiteX9160" fmla="*/ 351175 w 7283450"/>
              <a:gd name="connsiteY9160" fmla="*/ 2096089 h 6857979"/>
              <a:gd name="connsiteX9161" fmla="*/ 351573 w 7283450"/>
              <a:gd name="connsiteY9161" fmla="*/ 2096487 h 6857979"/>
              <a:gd name="connsiteX9162" fmla="*/ 353162 w 7283450"/>
              <a:gd name="connsiteY9162" fmla="*/ 2095692 h 6857979"/>
              <a:gd name="connsiteX9163" fmla="*/ 355149 w 7283450"/>
              <a:gd name="connsiteY9163" fmla="*/ 2094498 h 6857979"/>
              <a:gd name="connsiteX9164" fmla="*/ 356341 w 7283450"/>
              <a:gd name="connsiteY9164" fmla="*/ 2092907 h 6857979"/>
              <a:gd name="connsiteX9165" fmla="*/ 357136 w 7283450"/>
              <a:gd name="connsiteY9165" fmla="*/ 2090918 h 6857979"/>
              <a:gd name="connsiteX9166" fmla="*/ 359123 w 7283450"/>
              <a:gd name="connsiteY9166" fmla="*/ 2088134 h 6857979"/>
              <a:gd name="connsiteX9167" fmla="*/ 359917 w 7283450"/>
              <a:gd name="connsiteY9167" fmla="*/ 2087338 h 6857979"/>
              <a:gd name="connsiteX9168" fmla="*/ 360712 w 7283450"/>
              <a:gd name="connsiteY9168" fmla="*/ 2086542 h 6857979"/>
              <a:gd name="connsiteX9169" fmla="*/ 361904 w 7283450"/>
              <a:gd name="connsiteY9169" fmla="*/ 2086940 h 6857979"/>
              <a:gd name="connsiteX9170" fmla="*/ 363494 w 7283450"/>
              <a:gd name="connsiteY9170" fmla="*/ 2087736 h 6857979"/>
              <a:gd name="connsiteX9171" fmla="*/ 366673 w 7283450"/>
              <a:gd name="connsiteY9171" fmla="*/ 2089725 h 6857979"/>
              <a:gd name="connsiteX9172" fmla="*/ 370249 w 7283450"/>
              <a:gd name="connsiteY9172" fmla="*/ 2093305 h 6857979"/>
              <a:gd name="connsiteX9173" fmla="*/ 372236 w 7283450"/>
              <a:gd name="connsiteY9173" fmla="*/ 2092907 h 6857979"/>
              <a:gd name="connsiteX9174" fmla="*/ 373428 w 7283450"/>
              <a:gd name="connsiteY9174" fmla="*/ 2091316 h 6857979"/>
              <a:gd name="connsiteX9175" fmla="*/ 375415 w 7283450"/>
              <a:gd name="connsiteY9175" fmla="*/ 2088531 h 6857979"/>
              <a:gd name="connsiteX9176" fmla="*/ 377005 w 7283450"/>
              <a:gd name="connsiteY9176" fmla="*/ 2085747 h 6857979"/>
              <a:gd name="connsiteX9177" fmla="*/ 378197 w 7283450"/>
              <a:gd name="connsiteY9177" fmla="*/ 2084553 h 6857979"/>
              <a:gd name="connsiteX9178" fmla="*/ 379786 w 7283450"/>
              <a:gd name="connsiteY9178" fmla="*/ 2083360 h 6857979"/>
              <a:gd name="connsiteX9179" fmla="*/ 381376 w 7283450"/>
              <a:gd name="connsiteY9179" fmla="*/ 2082564 h 6857979"/>
              <a:gd name="connsiteX9180" fmla="*/ 382568 w 7283450"/>
              <a:gd name="connsiteY9180" fmla="*/ 2083360 h 6857979"/>
              <a:gd name="connsiteX9181" fmla="*/ 383363 w 7283450"/>
              <a:gd name="connsiteY9181" fmla="*/ 2083758 h 6857979"/>
              <a:gd name="connsiteX9182" fmla="*/ 384157 w 7283450"/>
              <a:gd name="connsiteY9182" fmla="*/ 2084553 h 6857979"/>
              <a:gd name="connsiteX9183" fmla="*/ 385349 w 7283450"/>
              <a:gd name="connsiteY9183" fmla="*/ 2086144 h 6857979"/>
              <a:gd name="connsiteX9184" fmla="*/ 385747 w 7283450"/>
              <a:gd name="connsiteY9184" fmla="*/ 2086542 h 6857979"/>
              <a:gd name="connsiteX9185" fmla="*/ 386144 w 7283450"/>
              <a:gd name="connsiteY9185" fmla="*/ 2086542 h 6857979"/>
              <a:gd name="connsiteX9186" fmla="*/ 389721 w 7283450"/>
              <a:gd name="connsiteY9186" fmla="*/ 2085747 h 6857979"/>
              <a:gd name="connsiteX9187" fmla="*/ 392900 w 7283450"/>
              <a:gd name="connsiteY9187" fmla="*/ 2084553 h 6857979"/>
              <a:gd name="connsiteX9188" fmla="*/ 396079 w 7283450"/>
              <a:gd name="connsiteY9188" fmla="*/ 2082167 h 6857979"/>
              <a:gd name="connsiteX9189" fmla="*/ 399655 w 7283450"/>
              <a:gd name="connsiteY9189" fmla="*/ 2080178 h 6857979"/>
              <a:gd name="connsiteX9190" fmla="*/ 405616 w 7283450"/>
              <a:gd name="connsiteY9190" fmla="*/ 2076200 h 6857979"/>
              <a:gd name="connsiteX9191" fmla="*/ 408795 w 7283450"/>
              <a:gd name="connsiteY9191" fmla="*/ 2074211 h 6857979"/>
              <a:gd name="connsiteX9192" fmla="*/ 411179 w 7283450"/>
              <a:gd name="connsiteY9192" fmla="*/ 2073017 h 6857979"/>
              <a:gd name="connsiteX9193" fmla="*/ 415153 w 7283450"/>
              <a:gd name="connsiteY9193" fmla="*/ 2072222 h 6857979"/>
              <a:gd name="connsiteX9194" fmla="*/ 418332 w 7283450"/>
              <a:gd name="connsiteY9194" fmla="*/ 2071824 h 6857979"/>
              <a:gd name="connsiteX9195" fmla="*/ 425882 w 7283450"/>
              <a:gd name="connsiteY9195" fmla="*/ 2071426 h 6857979"/>
              <a:gd name="connsiteX9196" fmla="*/ 433035 w 7283450"/>
              <a:gd name="connsiteY9196" fmla="*/ 2071426 h 6857979"/>
              <a:gd name="connsiteX9197" fmla="*/ 436214 w 7283450"/>
              <a:gd name="connsiteY9197" fmla="*/ 2070630 h 6857979"/>
              <a:gd name="connsiteX9198" fmla="*/ 439393 w 7283450"/>
              <a:gd name="connsiteY9198" fmla="*/ 2069835 h 6857979"/>
              <a:gd name="connsiteX9199" fmla="*/ 442572 w 7283450"/>
              <a:gd name="connsiteY9199" fmla="*/ 2068642 h 6857979"/>
              <a:gd name="connsiteX9200" fmla="*/ 444956 w 7283450"/>
              <a:gd name="connsiteY9200" fmla="*/ 2067051 h 6857979"/>
              <a:gd name="connsiteX9201" fmla="*/ 450519 w 7283450"/>
              <a:gd name="connsiteY9201" fmla="*/ 2062675 h 6857979"/>
              <a:gd name="connsiteX9202" fmla="*/ 455685 w 7283450"/>
              <a:gd name="connsiteY9202" fmla="*/ 2059095 h 6857979"/>
              <a:gd name="connsiteX9203" fmla="*/ 458467 w 7283450"/>
              <a:gd name="connsiteY9203" fmla="*/ 2057901 h 6857979"/>
              <a:gd name="connsiteX9204" fmla="*/ 461646 w 7283450"/>
              <a:gd name="connsiteY9204" fmla="*/ 2056310 h 6857979"/>
              <a:gd name="connsiteX9205" fmla="*/ 463236 w 7283450"/>
              <a:gd name="connsiteY9205" fmla="*/ 2056708 h 6857979"/>
              <a:gd name="connsiteX9206" fmla="*/ 466812 w 7283450"/>
              <a:gd name="connsiteY9206" fmla="*/ 2058299 h 6857979"/>
              <a:gd name="connsiteX9207" fmla="*/ 470388 w 7283450"/>
              <a:gd name="connsiteY9207" fmla="*/ 2059492 h 6857979"/>
              <a:gd name="connsiteX9208" fmla="*/ 472375 w 7283450"/>
              <a:gd name="connsiteY9208" fmla="*/ 2059890 h 6857979"/>
              <a:gd name="connsiteX9209" fmla="*/ 473964 w 7283450"/>
              <a:gd name="connsiteY9209" fmla="*/ 2059890 h 6857979"/>
              <a:gd name="connsiteX9210" fmla="*/ 478336 w 7283450"/>
              <a:gd name="connsiteY9210" fmla="*/ 2059492 h 6857979"/>
              <a:gd name="connsiteX9211" fmla="*/ 482309 w 7283450"/>
              <a:gd name="connsiteY9211" fmla="*/ 2058299 h 6857979"/>
              <a:gd name="connsiteX9212" fmla="*/ 486680 w 7283450"/>
              <a:gd name="connsiteY9212" fmla="*/ 2056310 h 6857979"/>
              <a:gd name="connsiteX9213" fmla="*/ 491052 w 7283450"/>
              <a:gd name="connsiteY9213" fmla="*/ 2054321 h 6857979"/>
              <a:gd name="connsiteX9214" fmla="*/ 499397 w 7283450"/>
              <a:gd name="connsiteY9214" fmla="*/ 2049945 h 6857979"/>
              <a:gd name="connsiteX9215" fmla="*/ 504166 w 7283450"/>
              <a:gd name="connsiteY9215" fmla="*/ 2047956 h 6857979"/>
              <a:gd name="connsiteX9216" fmla="*/ 508536 w 7283450"/>
              <a:gd name="connsiteY9216" fmla="*/ 2046365 h 6857979"/>
              <a:gd name="connsiteX9217" fmla="*/ 518471 w 7283450"/>
              <a:gd name="connsiteY9217" fmla="*/ 2044376 h 6857979"/>
              <a:gd name="connsiteX9218" fmla="*/ 528405 w 7283450"/>
              <a:gd name="connsiteY9218" fmla="*/ 2042785 h 6857979"/>
              <a:gd name="connsiteX9219" fmla="*/ 539134 w 7283450"/>
              <a:gd name="connsiteY9219" fmla="*/ 2041194 h 6857979"/>
              <a:gd name="connsiteX9220" fmla="*/ 549069 w 7283450"/>
              <a:gd name="connsiteY9220" fmla="*/ 2039205 h 6857979"/>
              <a:gd name="connsiteX9221" fmla="*/ 559003 w 7283450"/>
              <a:gd name="connsiteY9221" fmla="*/ 2036818 h 6857979"/>
              <a:gd name="connsiteX9222" fmla="*/ 564169 w 7283450"/>
              <a:gd name="connsiteY9222" fmla="*/ 2035625 h 6857979"/>
              <a:gd name="connsiteX9223" fmla="*/ 568938 w 7283450"/>
              <a:gd name="connsiteY9223" fmla="*/ 2033636 h 6857979"/>
              <a:gd name="connsiteX9224" fmla="*/ 572911 w 7283450"/>
              <a:gd name="connsiteY9224" fmla="*/ 2031249 h 6857979"/>
              <a:gd name="connsiteX9225" fmla="*/ 576885 w 7283450"/>
              <a:gd name="connsiteY9225" fmla="*/ 2028862 h 6857979"/>
              <a:gd name="connsiteX9226" fmla="*/ 580859 w 7283450"/>
              <a:gd name="connsiteY9226" fmla="*/ 2026475 h 6857979"/>
              <a:gd name="connsiteX9227" fmla="*/ 584038 w 7283450"/>
              <a:gd name="connsiteY9227" fmla="*/ 2022895 h 6857979"/>
              <a:gd name="connsiteX9228" fmla="*/ 587217 w 7283450"/>
              <a:gd name="connsiteY9228" fmla="*/ 2025282 h 6857979"/>
              <a:gd name="connsiteX9229" fmla="*/ 590396 w 7283450"/>
              <a:gd name="connsiteY9229" fmla="*/ 2026873 h 6857979"/>
              <a:gd name="connsiteX9230" fmla="*/ 592780 w 7283450"/>
              <a:gd name="connsiteY9230" fmla="*/ 2027669 h 6857979"/>
              <a:gd name="connsiteX9231" fmla="*/ 595959 w 7283450"/>
              <a:gd name="connsiteY9231" fmla="*/ 2028464 h 6857979"/>
              <a:gd name="connsiteX9232" fmla="*/ 598343 w 7283450"/>
              <a:gd name="connsiteY9232" fmla="*/ 2028862 h 6857979"/>
              <a:gd name="connsiteX9233" fmla="*/ 600728 w 7283450"/>
              <a:gd name="connsiteY9233" fmla="*/ 2028464 h 6857979"/>
              <a:gd name="connsiteX9234" fmla="*/ 603509 w 7283450"/>
              <a:gd name="connsiteY9234" fmla="*/ 2028066 h 6857979"/>
              <a:gd name="connsiteX9235" fmla="*/ 605894 w 7283450"/>
              <a:gd name="connsiteY9235" fmla="*/ 2027669 h 6857979"/>
              <a:gd name="connsiteX9236" fmla="*/ 617815 w 7283450"/>
              <a:gd name="connsiteY9236" fmla="*/ 2023691 h 6857979"/>
              <a:gd name="connsiteX9237" fmla="*/ 625365 w 7283450"/>
              <a:gd name="connsiteY9237" fmla="*/ 2021304 h 6857979"/>
              <a:gd name="connsiteX9238" fmla="*/ 629736 w 7283450"/>
              <a:gd name="connsiteY9238" fmla="*/ 2020111 h 6857979"/>
              <a:gd name="connsiteX9239" fmla="*/ 634107 w 7283450"/>
              <a:gd name="connsiteY9239" fmla="*/ 2019713 h 6857979"/>
              <a:gd name="connsiteX9240" fmla="*/ 640465 w 7283450"/>
              <a:gd name="connsiteY9240" fmla="*/ 2018519 h 6857979"/>
              <a:gd name="connsiteX9241" fmla="*/ 647618 w 7283450"/>
              <a:gd name="connsiteY9241" fmla="*/ 2016929 h 6857979"/>
              <a:gd name="connsiteX9242" fmla="*/ 653976 w 7283450"/>
              <a:gd name="connsiteY9242" fmla="*/ 2015337 h 6857979"/>
              <a:gd name="connsiteX9243" fmla="*/ 659539 w 7283450"/>
              <a:gd name="connsiteY9243" fmla="*/ 2012950 h 6857979"/>
              <a:gd name="connsiteX9244" fmla="*/ 660334 w 7283450"/>
              <a:gd name="connsiteY9244" fmla="*/ 2011757 h 6857979"/>
              <a:gd name="connsiteX9245" fmla="*/ 661527 w 7283450"/>
              <a:gd name="connsiteY9245" fmla="*/ 2009370 h 6857979"/>
              <a:gd name="connsiteX9246" fmla="*/ 662321 w 7283450"/>
              <a:gd name="connsiteY9246" fmla="*/ 2007381 h 6857979"/>
              <a:gd name="connsiteX9247" fmla="*/ 6555003 w 7283450"/>
              <a:gd name="connsiteY9247" fmla="*/ 1984377 h 6857979"/>
              <a:gd name="connsiteX9248" fmla="*/ 6556564 w 7283450"/>
              <a:gd name="connsiteY9248" fmla="*/ 1984377 h 6857979"/>
              <a:gd name="connsiteX9249" fmla="*/ 6558124 w 7283450"/>
              <a:gd name="connsiteY9249" fmla="*/ 1984377 h 6857979"/>
              <a:gd name="connsiteX9250" fmla="*/ 6559685 w 7283450"/>
              <a:gd name="connsiteY9250" fmla="*/ 1984771 h 6857979"/>
              <a:gd name="connsiteX9251" fmla="*/ 6561636 w 7283450"/>
              <a:gd name="connsiteY9251" fmla="*/ 1985558 h 6857979"/>
              <a:gd name="connsiteX9252" fmla="*/ 6563196 w 7283450"/>
              <a:gd name="connsiteY9252" fmla="*/ 1986739 h 6857979"/>
              <a:gd name="connsiteX9253" fmla="*/ 6564757 w 7283450"/>
              <a:gd name="connsiteY9253" fmla="*/ 1988313 h 6857979"/>
              <a:gd name="connsiteX9254" fmla="*/ 6565927 w 7283450"/>
              <a:gd name="connsiteY9254" fmla="*/ 1990675 h 6857979"/>
              <a:gd name="connsiteX9255" fmla="*/ 6567488 w 7283450"/>
              <a:gd name="connsiteY9255" fmla="*/ 1992643 h 6857979"/>
              <a:gd name="connsiteX9256" fmla="*/ 6567098 w 7283450"/>
              <a:gd name="connsiteY9256" fmla="*/ 1992643 h 6857979"/>
              <a:gd name="connsiteX9257" fmla="*/ 6566708 w 7283450"/>
              <a:gd name="connsiteY9257" fmla="*/ 1993430 h 6857979"/>
              <a:gd name="connsiteX9258" fmla="*/ 6565927 w 7283450"/>
              <a:gd name="connsiteY9258" fmla="*/ 1996579 h 6857979"/>
              <a:gd name="connsiteX9259" fmla="*/ 6563586 w 7283450"/>
              <a:gd name="connsiteY9259" fmla="*/ 2008387 h 6857979"/>
              <a:gd name="connsiteX9260" fmla="*/ 6562026 w 7283450"/>
              <a:gd name="connsiteY9260" fmla="*/ 2015077 h 6857979"/>
              <a:gd name="connsiteX9261" fmla="*/ 6560075 w 7283450"/>
              <a:gd name="connsiteY9261" fmla="*/ 2020982 h 6857979"/>
              <a:gd name="connsiteX9262" fmla="*/ 6557734 w 7283450"/>
              <a:gd name="connsiteY9262" fmla="*/ 2026098 h 6857979"/>
              <a:gd name="connsiteX9263" fmla="*/ 6556564 w 7283450"/>
              <a:gd name="connsiteY9263" fmla="*/ 2028066 h 6857979"/>
              <a:gd name="connsiteX9264" fmla="*/ 6555393 w 7283450"/>
              <a:gd name="connsiteY9264" fmla="*/ 2029247 h 6857979"/>
              <a:gd name="connsiteX9265" fmla="*/ 6553443 w 7283450"/>
              <a:gd name="connsiteY9265" fmla="*/ 2030034 h 6857979"/>
              <a:gd name="connsiteX9266" fmla="*/ 6551492 w 7283450"/>
              <a:gd name="connsiteY9266" fmla="*/ 2030821 h 6857979"/>
              <a:gd name="connsiteX9267" fmla="*/ 6547590 w 7283450"/>
              <a:gd name="connsiteY9267" fmla="*/ 2032002 h 6857979"/>
              <a:gd name="connsiteX9268" fmla="*/ 6542908 w 7283450"/>
              <a:gd name="connsiteY9268" fmla="*/ 2032002 h 6857979"/>
              <a:gd name="connsiteX9269" fmla="*/ 6538617 w 7283450"/>
              <a:gd name="connsiteY9269" fmla="*/ 2032002 h 6857979"/>
              <a:gd name="connsiteX9270" fmla="*/ 6529253 w 7283450"/>
              <a:gd name="connsiteY9270" fmla="*/ 2030034 h 6857979"/>
              <a:gd name="connsiteX9271" fmla="*/ 6524961 w 7283450"/>
              <a:gd name="connsiteY9271" fmla="*/ 2029640 h 6857979"/>
              <a:gd name="connsiteX9272" fmla="*/ 6521450 w 7283450"/>
              <a:gd name="connsiteY9272" fmla="*/ 2029247 h 6857979"/>
              <a:gd name="connsiteX9273" fmla="*/ 6524181 w 7283450"/>
              <a:gd name="connsiteY9273" fmla="*/ 2022556 h 6857979"/>
              <a:gd name="connsiteX9274" fmla="*/ 6528863 w 7283450"/>
              <a:gd name="connsiteY9274" fmla="*/ 2013897 h 6857979"/>
              <a:gd name="connsiteX9275" fmla="*/ 6534325 w 7283450"/>
              <a:gd name="connsiteY9275" fmla="*/ 2004057 h 6857979"/>
              <a:gd name="connsiteX9276" fmla="*/ 6537836 w 7283450"/>
              <a:gd name="connsiteY9276" fmla="*/ 1999728 h 6857979"/>
              <a:gd name="connsiteX9277" fmla="*/ 6540958 w 7283450"/>
              <a:gd name="connsiteY9277" fmla="*/ 1995398 h 6857979"/>
              <a:gd name="connsiteX9278" fmla="*/ 6544859 w 7283450"/>
              <a:gd name="connsiteY9278" fmla="*/ 1991463 h 6857979"/>
              <a:gd name="connsiteX9279" fmla="*/ 6547980 w 7283450"/>
              <a:gd name="connsiteY9279" fmla="*/ 1987920 h 6857979"/>
              <a:gd name="connsiteX9280" fmla="*/ 6551492 w 7283450"/>
              <a:gd name="connsiteY9280" fmla="*/ 1985952 h 6857979"/>
              <a:gd name="connsiteX9281" fmla="*/ 6553443 w 7283450"/>
              <a:gd name="connsiteY9281" fmla="*/ 1985165 h 6857979"/>
              <a:gd name="connsiteX9282" fmla="*/ 6668237 w 7283450"/>
              <a:gd name="connsiteY9282" fmla="*/ 1952627 h 6857979"/>
              <a:gd name="connsiteX9283" fmla="*/ 6672523 w 7283450"/>
              <a:gd name="connsiteY9283" fmla="*/ 1952627 h 6857979"/>
              <a:gd name="connsiteX9284" fmla="*/ 6675640 w 7283450"/>
              <a:gd name="connsiteY9284" fmla="*/ 1953422 h 6857979"/>
              <a:gd name="connsiteX9285" fmla="*/ 6678758 w 7283450"/>
              <a:gd name="connsiteY9285" fmla="*/ 1955406 h 6857979"/>
              <a:gd name="connsiteX9286" fmla="*/ 6681485 w 7283450"/>
              <a:gd name="connsiteY9286" fmla="*/ 1957391 h 6857979"/>
              <a:gd name="connsiteX9287" fmla="*/ 6683044 w 7283450"/>
              <a:gd name="connsiteY9287" fmla="*/ 1959772 h 6857979"/>
              <a:gd name="connsiteX9288" fmla="*/ 6684603 w 7283450"/>
              <a:gd name="connsiteY9288" fmla="*/ 1962550 h 6857979"/>
              <a:gd name="connsiteX9289" fmla="*/ 6685772 w 7283450"/>
              <a:gd name="connsiteY9289" fmla="*/ 1965725 h 6857979"/>
              <a:gd name="connsiteX9290" fmla="*/ 6686551 w 7283450"/>
              <a:gd name="connsiteY9290" fmla="*/ 1969297 h 6857979"/>
              <a:gd name="connsiteX9291" fmla="*/ 6676030 w 7283450"/>
              <a:gd name="connsiteY9291" fmla="*/ 1974456 h 6857979"/>
              <a:gd name="connsiteX9292" fmla="*/ 6670185 w 7283450"/>
              <a:gd name="connsiteY9292" fmla="*/ 1976837 h 6857979"/>
              <a:gd name="connsiteX9293" fmla="*/ 6664340 w 7283450"/>
              <a:gd name="connsiteY9293" fmla="*/ 1979218 h 6857979"/>
              <a:gd name="connsiteX9294" fmla="*/ 6658106 w 7283450"/>
              <a:gd name="connsiteY9294" fmla="*/ 1980409 h 6857979"/>
              <a:gd name="connsiteX9295" fmla="*/ 6654988 w 7283450"/>
              <a:gd name="connsiteY9295" fmla="*/ 1981202 h 6857979"/>
              <a:gd name="connsiteX9296" fmla="*/ 6652650 w 7283450"/>
              <a:gd name="connsiteY9296" fmla="*/ 1981202 h 6857979"/>
              <a:gd name="connsiteX9297" fmla="*/ 6649923 w 7283450"/>
              <a:gd name="connsiteY9297" fmla="*/ 1980409 h 6857979"/>
              <a:gd name="connsiteX9298" fmla="*/ 6647974 w 7283450"/>
              <a:gd name="connsiteY9298" fmla="*/ 1979218 h 6857979"/>
              <a:gd name="connsiteX9299" fmla="*/ 6645247 w 7283450"/>
              <a:gd name="connsiteY9299" fmla="*/ 1978028 h 6857979"/>
              <a:gd name="connsiteX9300" fmla="*/ 6643688 w 7283450"/>
              <a:gd name="connsiteY9300" fmla="*/ 1976043 h 6857979"/>
              <a:gd name="connsiteX9301" fmla="*/ 6647195 w 7283450"/>
              <a:gd name="connsiteY9301" fmla="*/ 1973662 h 6857979"/>
              <a:gd name="connsiteX9302" fmla="*/ 6650702 w 7283450"/>
              <a:gd name="connsiteY9302" fmla="*/ 1970884 h 6857979"/>
              <a:gd name="connsiteX9303" fmla="*/ 6658495 w 7283450"/>
              <a:gd name="connsiteY9303" fmla="*/ 1967313 h 6857979"/>
              <a:gd name="connsiteX9304" fmla="*/ 6662002 w 7283450"/>
              <a:gd name="connsiteY9304" fmla="*/ 1964931 h 6857979"/>
              <a:gd name="connsiteX9305" fmla="*/ 6663951 w 7283450"/>
              <a:gd name="connsiteY9305" fmla="*/ 1962947 h 6857979"/>
              <a:gd name="connsiteX9306" fmla="*/ 6665119 w 7283450"/>
              <a:gd name="connsiteY9306" fmla="*/ 1961756 h 6857979"/>
              <a:gd name="connsiteX9307" fmla="*/ 6666288 w 7283450"/>
              <a:gd name="connsiteY9307" fmla="*/ 1959772 h 6857979"/>
              <a:gd name="connsiteX9308" fmla="*/ 6667068 w 7283450"/>
              <a:gd name="connsiteY9308" fmla="*/ 1957788 h 6857979"/>
              <a:gd name="connsiteX9309" fmla="*/ 6667847 w 7283450"/>
              <a:gd name="connsiteY9309" fmla="*/ 1955804 h 6857979"/>
              <a:gd name="connsiteX9310" fmla="*/ 6994578 w 7283450"/>
              <a:gd name="connsiteY9310" fmla="*/ 1912942 h 6857979"/>
              <a:gd name="connsiteX9311" fmla="*/ 6996164 w 7283450"/>
              <a:gd name="connsiteY9311" fmla="*/ 1912942 h 6857979"/>
              <a:gd name="connsiteX9312" fmla="*/ 6998542 w 7283450"/>
              <a:gd name="connsiteY9312" fmla="*/ 1913341 h 6857979"/>
              <a:gd name="connsiteX9313" fmla="*/ 7003298 w 7283450"/>
              <a:gd name="connsiteY9313" fmla="*/ 1914940 h 6857979"/>
              <a:gd name="connsiteX9314" fmla="*/ 7009639 w 7283450"/>
              <a:gd name="connsiteY9314" fmla="*/ 1917739 h 6857979"/>
              <a:gd name="connsiteX9315" fmla="*/ 7016377 w 7283450"/>
              <a:gd name="connsiteY9315" fmla="*/ 1921737 h 6857979"/>
              <a:gd name="connsiteX9316" fmla="*/ 7022321 w 7283450"/>
              <a:gd name="connsiteY9316" fmla="*/ 1925735 h 6857979"/>
              <a:gd name="connsiteX9317" fmla="*/ 7025096 w 7283450"/>
              <a:gd name="connsiteY9317" fmla="*/ 1927734 h 6857979"/>
              <a:gd name="connsiteX9318" fmla="*/ 7027474 w 7283450"/>
              <a:gd name="connsiteY9318" fmla="*/ 1930533 h 6857979"/>
              <a:gd name="connsiteX9319" fmla="*/ 7029455 w 7283450"/>
              <a:gd name="connsiteY9319" fmla="*/ 1932532 h 6857979"/>
              <a:gd name="connsiteX9320" fmla="*/ 7030644 w 7283450"/>
              <a:gd name="connsiteY9320" fmla="*/ 1934931 h 6857979"/>
              <a:gd name="connsiteX9321" fmla="*/ 7032230 w 7283450"/>
              <a:gd name="connsiteY9321" fmla="*/ 1936930 h 6857979"/>
              <a:gd name="connsiteX9322" fmla="*/ 7032626 w 7283450"/>
              <a:gd name="connsiteY9322" fmla="*/ 1939729 h 6857979"/>
              <a:gd name="connsiteX9323" fmla="*/ 7032230 w 7283450"/>
              <a:gd name="connsiteY9323" fmla="*/ 1942128 h 6857979"/>
              <a:gd name="connsiteX9324" fmla="*/ 7031041 w 7283450"/>
              <a:gd name="connsiteY9324" fmla="*/ 1944527 h 6857979"/>
              <a:gd name="connsiteX9325" fmla="*/ 7029852 w 7283450"/>
              <a:gd name="connsiteY9325" fmla="*/ 1946525 h 6857979"/>
              <a:gd name="connsiteX9326" fmla="*/ 7028266 w 7283450"/>
              <a:gd name="connsiteY9326" fmla="*/ 1948525 h 6857979"/>
              <a:gd name="connsiteX9327" fmla="*/ 7026681 w 7283450"/>
              <a:gd name="connsiteY9327" fmla="*/ 1950124 h 6857979"/>
              <a:gd name="connsiteX9328" fmla="*/ 7024303 w 7283450"/>
              <a:gd name="connsiteY9328" fmla="*/ 1951723 h 6857979"/>
              <a:gd name="connsiteX9329" fmla="*/ 7018358 w 7283450"/>
              <a:gd name="connsiteY9329" fmla="*/ 1954122 h 6857979"/>
              <a:gd name="connsiteX9330" fmla="*/ 7011224 w 7283450"/>
              <a:gd name="connsiteY9330" fmla="*/ 1956521 h 6857979"/>
              <a:gd name="connsiteX9331" fmla="*/ 7003298 w 7283450"/>
              <a:gd name="connsiteY9331" fmla="*/ 1958520 h 6857979"/>
              <a:gd name="connsiteX9332" fmla="*/ 6985463 w 7283450"/>
              <a:gd name="connsiteY9332" fmla="*/ 1962918 h 6857979"/>
              <a:gd name="connsiteX9333" fmla="*/ 6980707 w 7283450"/>
              <a:gd name="connsiteY9333" fmla="*/ 1964917 h 6857979"/>
              <a:gd name="connsiteX9334" fmla="*/ 6975158 w 7283450"/>
              <a:gd name="connsiteY9334" fmla="*/ 1967316 h 6857979"/>
              <a:gd name="connsiteX9335" fmla="*/ 6963665 w 7283450"/>
              <a:gd name="connsiteY9335" fmla="*/ 1972113 h 6857979"/>
              <a:gd name="connsiteX9336" fmla="*/ 6957720 w 7283450"/>
              <a:gd name="connsiteY9336" fmla="*/ 1974912 h 6857979"/>
              <a:gd name="connsiteX9337" fmla="*/ 6951775 w 7283450"/>
              <a:gd name="connsiteY9337" fmla="*/ 1977311 h 6857979"/>
              <a:gd name="connsiteX9338" fmla="*/ 6946623 w 7283450"/>
              <a:gd name="connsiteY9338" fmla="*/ 1978911 h 6857979"/>
              <a:gd name="connsiteX9339" fmla="*/ 6941471 w 7283450"/>
              <a:gd name="connsiteY9339" fmla="*/ 1979710 h 6857979"/>
              <a:gd name="connsiteX9340" fmla="*/ 6937904 w 7283450"/>
              <a:gd name="connsiteY9340" fmla="*/ 1979710 h 6857979"/>
              <a:gd name="connsiteX9341" fmla="*/ 6934337 w 7283450"/>
              <a:gd name="connsiteY9341" fmla="*/ 1979310 h 6857979"/>
              <a:gd name="connsiteX9342" fmla="*/ 6930770 w 7283450"/>
              <a:gd name="connsiteY9342" fmla="*/ 1978511 h 6857979"/>
              <a:gd name="connsiteX9343" fmla="*/ 6927203 w 7283450"/>
              <a:gd name="connsiteY9343" fmla="*/ 1977311 h 6857979"/>
              <a:gd name="connsiteX9344" fmla="*/ 6920861 w 7283450"/>
              <a:gd name="connsiteY9344" fmla="*/ 1974912 h 6857979"/>
              <a:gd name="connsiteX9345" fmla="*/ 6916898 w 7283450"/>
              <a:gd name="connsiteY9345" fmla="*/ 1974112 h 6857979"/>
              <a:gd name="connsiteX9346" fmla="*/ 6913331 w 7283450"/>
              <a:gd name="connsiteY9346" fmla="*/ 1973313 h 6857979"/>
              <a:gd name="connsiteX9347" fmla="*/ 6909368 w 7283450"/>
              <a:gd name="connsiteY9347" fmla="*/ 1973313 h 6857979"/>
              <a:gd name="connsiteX9348" fmla="*/ 6906197 w 7283450"/>
              <a:gd name="connsiteY9348" fmla="*/ 1973713 h 6857979"/>
              <a:gd name="connsiteX9349" fmla="*/ 6902234 w 7283450"/>
              <a:gd name="connsiteY9349" fmla="*/ 1974112 h 6857979"/>
              <a:gd name="connsiteX9350" fmla="*/ 6899063 w 7283450"/>
              <a:gd name="connsiteY9350" fmla="*/ 1974912 h 6857979"/>
              <a:gd name="connsiteX9351" fmla="*/ 6892722 w 7283450"/>
              <a:gd name="connsiteY9351" fmla="*/ 1976911 h 6857979"/>
              <a:gd name="connsiteX9352" fmla="*/ 6886777 w 7283450"/>
              <a:gd name="connsiteY9352" fmla="*/ 1979310 h 6857979"/>
              <a:gd name="connsiteX9353" fmla="*/ 6875680 w 7283450"/>
              <a:gd name="connsiteY9353" fmla="*/ 1984108 h 6857979"/>
              <a:gd name="connsiteX9354" fmla="*/ 6870924 w 7283450"/>
              <a:gd name="connsiteY9354" fmla="*/ 1985707 h 6857979"/>
              <a:gd name="connsiteX9355" fmla="*/ 6868150 w 7283450"/>
              <a:gd name="connsiteY9355" fmla="*/ 1986506 h 6857979"/>
              <a:gd name="connsiteX9356" fmla="*/ 6866168 w 7283450"/>
              <a:gd name="connsiteY9356" fmla="*/ 1986506 h 6857979"/>
              <a:gd name="connsiteX9357" fmla="*/ 6863790 w 7283450"/>
              <a:gd name="connsiteY9357" fmla="*/ 1986506 h 6857979"/>
              <a:gd name="connsiteX9358" fmla="*/ 6861412 w 7283450"/>
              <a:gd name="connsiteY9358" fmla="*/ 1986506 h 6857979"/>
              <a:gd name="connsiteX9359" fmla="*/ 6855864 w 7283450"/>
              <a:gd name="connsiteY9359" fmla="*/ 1985707 h 6857979"/>
              <a:gd name="connsiteX9360" fmla="*/ 6845163 w 7283450"/>
              <a:gd name="connsiteY9360" fmla="*/ 1982909 h 6857979"/>
              <a:gd name="connsiteX9361" fmla="*/ 6840010 w 7283450"/>
              <a:gd name="connsiteY9361" fmla="*/ 1981709 h 6857979"/>
              <a:gd name="connsiteX9362" fmla="*/ 6835651 w 7283450"/>
              <a:gd name="connsiteY9362" fmla="*/ 1980510 h 6857979"/>
              <a:gd name="connsiteX9363" fmla="*/ 6833273 w 7283450"/>
              <a:gd name="connsiteY9363" fmla="*/ 1980910 h 6857979"/>
              <a:gd name="connsiteX9364" fmla="*/ 6831688 w 7283450"/>
              <a:gd name="connsiteY9364" fmla="*/ 1981709 h 6857979"/>
              <a:gd name="connsiteX9365" fmla="*/ 6830102 w 7283450"/>
              <a:gd name="connsiteY9365" fmla="*/ 1982509 h 6857979"/>
              <a:gd name="connsiteX9366" fmla="*/ 6828913 w 7283450"/>
              <a:gd name="connsiteY9366" fmla="*/ 1983308 h 6857979"/>
              <a:gd name="connsiteX9367" fmla="*/ 6827328 w 7283450"/>
              <a:gd name="connsiteY9367" fmla="*/ 1984508 h 6857979"/>
              <a:gd name="connsiteX9368" fmla="*/ 6825346 w 7283450"/>
              <a:gd name="connsiteY9368" fmla="*/ 1985307 h 6857979"/>
              <a:gd name="connsiteX9369" fmla="*/ 6821779 w 7283450"/>
              <a:gd name="connsiteY9369" fmla="*/ 1986107 h 6857979"/>
              <a:gd name="connsiteX9370" fmla="*/ 6819798 w 7283450"/>
              <a:gd name="connsiteY9370" fmla="*/ 1986506 h 6857979"/>
              <a:gd name="connsiteX9371" fmla="*/ 6817420 w 7283450"/>
              <a:gd name="connsiteY9371" fmla="*/ 1987307 h 6857979"/>
              <a:gd name="connsiteX9372" fmla="*/ 6815042 w 7283450"/>
              <a:gd name="connsiteY9372" fmla="*/ 1988106 h 6857979"/>
              <a:gd name="connsiteX9373" fmla="*/ 6813060 w 7283450"/>
              <a:gd name="connsiteY9373" fmla="*/ 1990106 h 6857979"/>
              <a:gd name="connsiteX9374" fmla="*/ 6810286 w 7283450"/>
              <a:gd name="connsiteY9374" fmla="*/ 1993304 h 6857979"/>
              <a:gd name="connsiteX9375" fmla="*/ 6808304 w 7283450"/>
              <a:gd name="connsiteY9375" fmla="*/ 1996502 h 6857979"/>
              <a:gd name="connsiteX9376" fmla="*/ 6806719 w 7283450"/>
              <a:gd name="connsiteY9376" fmla="*/ 2000500 h 6857979"/>
              <a:gd name="connsiteX9377" fmla="*/ 6805530 w 7283450"/>
              <a:gd name="connsiteY9377" fmla="*/ 2004099 h 6857979"/>
              <a:gd name="connsiteX9378" fmla="*/ 6803548 w 7283450"/>
              <a:gd name="connsiteY9378" fmla="*/ 2011694 h 6857979"/>
              <a:gd name="connsiteX9379" fmla="*/ 6802359 w 7283450"/>
              <a:gd name="connsiteY9379" fmla="*/ 2014494 h 6857979"/>
              <a:gd name="connsiteX9380" fmla="*/ 6800378 w 7283450"/>
              <a:gd name="connsiteY9380" fmla="*/ 2017293 h 6857979"/>
              <a:gd name="connsiteX9381" fmla="*/ 6795225 w 7283450"/>
              <a:gd name="connsiteY9381" fmla="*/ 2019291 h 6857979"/>
              <a:gd name="connsiteX9382" fmla="*/ 6790469 w 7283450"/>
              <a:gd name="connsiteY9382" fmla="*/ 2020491 h 6857979"/>
              <a:gd name="connsiteX9383" fmla="*/ 6786902 w 7283450"/>
              <a:gd name="connsiteY9383" fmla="*/ 2020890 h 6857979"/>
              <a:gd name="connsiteX9384" fmla="*/ 6783336 w 7283450"/>
              <a:gd name="connsiteY9384" fmla="*/ 2020491 h 6857979"/>
              <a:gd name="connsiteX9385" fmla="*/ 6780561 w 7283450"/>
              <a:gd name="connsiteY9385" fmla="*/ 2019291 h 6857979"/>
              <a:gd name="connsiteX9386" fmla="*/ 6778183 w 7283450"/>
              <a:gd name="connsiteY9386" fmla="*/ 2017692 h 6857979"/>
              <a:gd name="connsiteX9387" fmla="*/ 6776202 w 7283450"/>
              <a:gd name="connsiteY9387" fmla="*/ 2014894 h 6857979"/>
              <a:gd name="connsiteX9388" fmla="*/ 6774220 w 7283450"/>
              <a:gd name="connsiteY9388" fmla="*/ 2012095 h 6857979"/>
              <a:gd name="connsiteX9389" fmla="*/ 6772635 w 7283450"/>
              <a:gd name="connsiteY9389" fmla="*/ 2008896 h 6857979"/>
              <a:gd name="connsiteX9390" fmla="*/ 6771049 w 7283450"/>
              <a:gd name="connsiteY9390" fmla="*/ 2004898 h 6857979"/>
              <a:gd name="connsiteX9391" fmla="*/ 6768671 w 7283450"/>
              <a:gd name="connsiteY9391" fmla="*/ 1996102 h 6857979"/>
              <a:gd name="connsiteX9392" fmla="*/ 6765897 w 7283450"/>
              <a:gd name="connsiteY9392" fmla="*/ 1986506 h 6857979"/>
              <a:gd name="connsiteX9393" fmla="*/ 6762726 w 7283450"/>
              <a:gd name="connsiteY9393" fmla="*/ 1976512 h 6857979"/>
              <a:gd name="connsiteX9394" fmla="*/ 6760745 w 7283450"/>
              <a:gd name="connsiteY9394" fmla="*/ 1972113 h 6857979"/>
              <a:gd name="connsiteX9395" fmla="*/ 6757574 w 7283450"/>
              <a:gd name="connsiteY9395" fmla="*/ 1967316 h 6857979"/>
              <a:gd name="connsiteX9396" fmla="*/ 6754007 w 7283450"/>
              <a:gd name="connsiteY9396" fmla="*/ 1961719 h 6857979"/>
              <a:gd name="connsiteX9397" fmla="*/ 6750837 w 7283450"/>
              <a:gd name="connsiteY9397" fmla="*/ 1956121 h 6857979"/>
              <a:gd name="connsiteX9398" fmla="*/ 6747666 w 7283450"/>
              <a:gd name="connsiteY9398" fmla="*/ 1950124 h 6857979"/>
              <a:gd name="connsiteX9399" fmla="*/ 6746477 w 7283450"/>
              <a:gd name="connsiteY9399" fmla="*/ 1947326 h 6857979"/>
              <a:gd name="connsiteX9400" fmla="*/ 6745684 w 7283450"/>
              <a:gd name="connsiteY9400" fmla="*/ 1944127 h 6857979"/>
              <a:gd name="connsiteX9401" fmla="*/ 6745288 w 7283450"/>
              <a:gd name="connsiteY9401" fmla="*/ 1941328 h 6857979"/>
              <a:gd name="connsiteX9402" fmla="*/ 6745288 w 7283450"/>
              <a:gd name="connsiteY9402" fmla="*/ 1938529 h 6857979"/>
              <a:gd name="connsiteX9403" fmla="*/ 6746081 w 7283450"/>
              <a:gd name="connsiteY9403" fmla="*/ 1935331 h 6857979"/>
              <a:gd name="connsiteX9404" fmla="*/ 6746873 w 7283450"/>
              <a:gd name="connsiteY9404" fmla="*/ 1932932 h 6857979"/>
              <a:gd name="connsiteX9405" fmla="*/ 6748459 w 7283450"/>
              <a:gd name="connsiteY9405" fmla="*/ 1930933 h 6857979"/>
              <a:gd name="connsiteX9406" fmla="*/ 6750044 w 7283450"/>
              <a:gd name="connsiteY9406" fmla="*/ 1928934 h 6857979"/>
              <a:gd name="connsiteX9407" fmla="*/ 6751629 w 7283450"/>
              <a:gd name="connsiteY9407" fmla="*/ 1927734 h 6857979"/>
              <a:gd name="connsiteX9408" fmla="*/ 6753215 w 7283450"/>
              <a:gd name="connsiteY9408" fmla="*/ 1926535 h 6857979"/>
              <a:gd name="connsiteX9409" fmla="*/ 6755196 w 7283450"/>
              <a:gd name="connsiteY9409" fmla="*/ 1925735 h 6857979"/>
              <a:gd name="connsiteX9410" fmla="*/ 6757178 w 7283450"/>
              <a:gd name="connsiteY9410" fmla="*/ 1924936 h 6857979"/>
              <a:gd name="connsiteX9411" fmla="*/ 6761934 w 7283450"/>
              <a:gd name="connsiteY9411" fmla="*/ 1924136 h 6857979"/>
              <a:gd name="connsiteX9412" fmla="*/ 6766293 w 7283450"/>
              <a:gd name="connsiteY9412" fmla="*/ 1924536 h 6857979"/>
              <a:gd name="connsiteX9413" fmla="*/ 6771446 w 7283450"/>
              <a:gd name="connsiteY9413" fmla="*/ 1925335 h 6857979"/>
              <a:gd name="connsiteX9414" fmla="*/ 6776598 w 7283450"/>
              <a:gd name="connsiteY9414" fmla="*/ 1926935 h 6857979"/>
              <a:gd name="connsiteX9415" fmla="*/ 6781354 w 7283450"/>
              <a:gd name="connsiteY9415" fmla="*/ 1929333 h 6857979"/>
              <a:gd name="connsiteX9416" fmla="*/ 6780561 w 7283450"/>
              <a:gd name="connsiteY9416" fmla="*/ 1932133 h 6857979"/>
              <a:gd name="connsiteX9417" fmla="*/ 6780165 w 7283450"/>
              <a:gd name="connsiteY9417" fmla="*/ 1934531 h 6857979"/>
              <a:gd name="connsiteX9418" fmla="*/ 6779372 w 7283450"/>
              <a:gd name="connsiteY9418" fmla="*/ 1940529 h 6857979"/>
              <a:gd name="connsiteX9419" fmla="*/ 6778976 w 7283450"/>
              <a:gd name="connsiteY9419" fmla="*/ 1943327 h 6857979"/>
              <a:gd name="connsiteX9420" fmla="*/ 6778183 w 7283450"/>
              <a:gd name="connsiteY9420" fmla="*/ 1945726 h 6857979"/>
              <a:gd name="connsiteX9421" fmla="*/ 6776994 w 7283450"/>
              <a:gd name="connsiteY9421" fmla="*/ 1948125 h 6857979"/>
              <a:gd name="connsiteX9422" fmla="*/ 6775409 w 7283450"/>
              <a:gd name="connsiteY9422" fmla="*/ 1949724 h 6857979"/>
              <a:gd name="connsiteX9423" fmla="*/ 6777391 w 7283450"/>
              <a:gd name="connsiteY9423" fmla="*/ 1952523 h 6857979"/>
              <a:gd name="connsiteX9424" fmla="*/ 6778976 w 7283450"/>
              <a:gd name="connsiteY9424" fmla="*/ 1954522 h 6857979"/>
              <a:gd name="connsiteX9425" fmla="*/ 6780958 w 7283450"/>
              <a:gd name="connsiteY9425" fmla="*/ 1956521 h 6857979"/>
              <a:gd name="connsiteX9426" fmla="*/ 6783336 w 7283450"/>
              <a:gd name="connsiteY9426" fmla="*/ 1957721 h 6857979"/>
              <a:gd name="connsiteX9427" fmla="*/ 6786110 w 7283450"/>
              <a:gd name="connsiteY9427" fmla="*/ 1958920 h 6857979"/>
              <a:gd name="connsiteX9428" fmla="*/ 6788488 w 7283450"/>
              <a:gd name="connsiteY9428" fmla="*/ 1959320 h 6857979"/>
              <a:gd name="connsiteX9429" fmla="*/ 6794036 w 7283450"/>
              <a:gd name="connsiteY9429" fmla="*/ 1959719 h 6857979"/>
              <a:gd name="connsiteX9430" fmla="*/ 6799981 w 7283450"/>
              <a:gd name="connsiteY9430" fmla="*/ 1959719 h 6857979"/>
              <a:gd name="connsiteX9431" fmla="*/ 6806323 w 7283450"/>
              <a:gd name="connsiteY9431" fmla="*/ 1959719 h 6857979"/>
              <a:gd name="connsiteX9432" fmla="*/ 6809097 w 7283450"/>
              <a:gd name="connsiteY9432" fmla="*/ 1960119 h 6857979"/>
              <a:gd name="connsiteX9433" fmla="*/ 6812664 w 7283450"/>
              <a:gd name="connsiteY9433" fmla="*/ 1960919 h 6857979"/>
              <a:gd name="connsiteX9434" fmla="*/ 6815834 w 7283450"/>
              <a:gd name="connsiteY9434" fmla="*/ 1961719 h 6857979"/>
              <a:gd name="connsiteX9435" fmla="*/ 6819401 w 7283450"/>
              <a:gd name="connsiteY9435" fmla="*/ 1962918 h 6857979"/>
              <a:gd name="connsiteX9436" fmla="*/ 6821383 w 7283450"/>
              <a:gd name="connsiteY9436" fmla="*/ 1961719 h 6857979"/>
              <a:gd name="connsiteX9437" fmla="*/ 6822572 w 7283450"/>
              <a:gd name="connsiteY9437" fmla="*/ 1960119 h 6857979"/>
              <a:gd name="connsiteX9438" fmla="*/ 6823761 w 7283450"/>
              <a:gd name="connsiteY9438" fmla="*/ 1958520 h 6857979"/>
              <a:gd name="connsiteX9439" fmla="*/ 6824157 w 7283450"/>
              <a:gd name="connsiteY9439" fmla="*/ 1956921 h 6857979"/>
              <a:gd name="connsiteX9440" fmla="*/ 6824554 w 7283450"/>
              <a:gd name="connsiteY9440" fmla="*/ 1954921 h 6857979"/>
              <a:gd name="connsiteX9441" fmla="*/ 6824554 w 7283450"/>
              <a:gd name="connsiteY9441" fmla="*/ 1952923 h 6857979"/>
              <a:gd name="connsiteX9442" fmla="*/ 6824554 w 7283450"/>
              <a:gd name="connsiteY9442" fmla="*/ 1949324 h 6857979"/>
              <a:gd name="connsiteX9443" fmla="*/ 6824157 w 7283450"/>
              <a:gd name="connsiteY9443" fmla="*/ 1944927 h 6857979"/>
              <a:gd name="connsiteX9444" fmla="*/ 6824554 w 7283450"/>
              <a:gd name="connsiteY9444" fmla="*/ 1940928 h 6857979"/>
              <a:gd name="connsiteX9445" fmla="*/ 6824950 w 7283450"/>
              <a:gd name="connsiteY9445" fmla="*/ 1938929 h 6857979"/>
              <a:gd name="connsiteX9446" fmla="*/ 6825743 w 7283450"/>
              <a:gd name="connsiteY9446" fmla="*/ 1936530 h 6857979"/>
              <a:gd name="connsiteX9447" fmla="*/ 6827328 w 7283450"/>
              <a:gd name="connsiteY9447" fmla="*/ 1934931 h 6857979"/>
              <a:gd name="connsiteX9448" fmla="*/ 6828913 w 7283450"/>
              <a:gd name="connsiteY9448" fmla="*/ 1932932 h 6857979"/>
              <a:gd name="connsiteX9449" fmla="*/ 6835651 w 7283450"/>
              <a:gd name="connsiteY9449" fmla="*/ 1935331 h 6857979"/>
              <a:gd name="connsiteX9450" fmla="*/ 6842388 w 7283450"/>
              <a:gd name="connsiteY9450" fmla="*/ 1937730 h 6857979"/>
              <a:gd name="connsiteX9451" fmla="*/ 6849919 w 7283450"/>
              <a:gd name="connsiteY9451" fmla="*/ 1940529 h 6857979"/>
              <a:gd name="connsiteX9452" fmla="*/ 6856656 w 7283450"/>
              <a:gd name="connsiteY9452" fmla="*/ 1942927 h 6857979"/>
              <a:gd name="connsiteX9453" fmla="*/ 6859827 w 7283450"/>
              <a:gd name="connsiteY9453" fmla="*/ 1944527 h 6857979"/>
              <a:gd name="connsiteX9454" fmla="*/ 6862997 w 7283450"/>
              <a:gd name="connsiteY9454" fmla="*/ 1946126 h 6857979"/>
              <a:gd name="connsiteX9455" fmla="*/ 6865772 w 7283450"/>
              <a:gd name="connsiteY9455" fmla="*/ 1948525 h 6857979"/>
              <a:gd name="connsiteX9456" fmla="*/ 6868150 w 7283450"/>
              <a:gd name="connsiteY9456" fmla="*/ 1950524 h 6857979"/>
              <a:gd name="connsiteX9457" fmla="*/ 6870924 w 7283450"/>
              <a:gd name="connsiteY9457" fmla="*/ 1953322 h 6857979"/>
              <a:gd name="connsiteX9458" fmla="*/ 6872906 w 7283450"/>
              <a:gd name="connsiteY9458" fmla="*/ 1956121 h 6857979"/>
              <a:gd name="connsiteX9459" fmla="*/ 6874491 w 7283450"/>
              <a:gd name="connsiteY9459" fmla="*/ 1959320 h 6857979"/>
              <a:gd name="connsiteX9460" fmla="*/ 6875680 w 7283450"/>
              <a:gd name="connsiteY9460" fmla="*/ 1962918 h 6857979"/>
              <a:gd name="connsiteX9461" fmla="*/ 6878454 w 7283450"/>
              <a:gd name="connsiteY9461" fmla="*/ 1960519 h 6857979"/>
              <a:gd name="connsiteX9462" fmla="*/ 6881229 w 7283450"/>
              <a:gd name="connsiteY9462" fmla="*/ 1958520 h 6857979"/>
              <a:gd name="connsiteX9463" fmla="*/ 6884003 w 7283450"/>
              <a:gd name="connsiteY9463" fmla="*/ 1957321 h 6857979"/>
              <a:gd name="connsiteX9464" fmla="*/ 6887570 w 7283450"/>
              <a:gd name="connsiteY9464" fmla="*/ 1956121 h 6857979"/>
              <a:gd name="connsiteX9465" fmla="*/ 6890740 w 7283450"/>
              <a:gd name="connsiteY9465" fmla="*/ 1955721 h 6857979"/>
              <a:gd name="connsiteX9466" fmla="*/ 6893515 w 7283450"/>
              <a:gd name="connsiteY9466" fmla="*/ 1954921 h 6857979"/>
              <a:gd name="connsiteX9467" fmla="*/ 6900252 w 7283450"/>
              <a:gd name="connsiteY9467" fmla="*/ 1954122 h 6857979"/>
              <a:gd name="connsiteX9468" fmla="*/ 6903819 w 7283450"/>
              <a:gd name="connsiteY9468" fmla="*/ 1953722 h 6857979"/>
              <a:gd name="connsiteX9469" fmla="*/ 6906594 w 7283450"/>
              <a:gd name="connsiteY9469" fmla="*/ 1953322 h 6857979"/>
              <a:gd name="connsiteX9470" fmla="*/ 6909368 w 7283450"/>
              <a:gd name="connsiteY9470" fmla="*/ 1952523 h 6857979"/>
              <a:gd name="connsiteX9471" fmla="*/ 6912142 w 7283450"/>
              <a:gd name="connsiteY9471" fmla="*/ 1950924 h 6857979"/>
              <a:gd name="connsiteX9472" fmla="*/ 6914520 w 7283450"/>
              <a:gd name="connsiteY9472" fmla="*/ 1949324 h 6857979"/>
              <a:gd name="connsiteX9473" fmla="*/ 6916502 w 7283450"/>
              <a:gd name="connsiteY9473" fmla="*/ 1946525 h 6857979"/>
              <a:gd name="connsiteX9474" fmla="*/ 6918087 w 7283450"/>
              <a:gd name="connsiteY9474" fmla="*/ 1943727 h 6857979"/>
              <a:gd name="connsiteX9475" fmla="*/ 6919276 w 7283450"/>
              <a:gd name="connsiteY9475" fmla="*/ 1939729 h 6857979"/>
              <a:gd name="connsiteX9476" fmla="*/ 6925221 w 7283450"/>
              <a:gd name="connsiteY9476" fmla="*/ 1939329 h 6857979"/>
              <a:gd name="connsiteX9477" fmla="*/ 6930373 w 7283450"/>
              <a:gd name="connsiteY9477" fmla="*/ 1939329 h 6857979"/>
              <a:gd name="connsiteX9478" fmla="*/ 6940678 w 7283450"/>
              <a:gd name="connsiteY9478" fmla="*/ 1939329 h 6857979"/>
              <a:gd name="connsiteX9479" fmla="*/ 6945434 w 7283450"/>
              <a:gd name="connsiteY9479" fmla="*/ 1938929 h 6857979"/>
              <a:gd name="connsiteX9480" fmla="*/ 6950190 w 7283450"/>
              <a:gd name="connsiteY9480" fmla="*/ 1938529 h 6857979"/>
              <a:gd name="connsiteX9481" fmla="*/ 6955342 w 7283450"/>
              <a:gd name="connsiteY9481" fmla="*/ 1937330 h 6857979"/>
              <a:gd name="connsiteX9482" fmla="*/ 6960098 w 7283450"/>
              <a:gd name="connsiteY9482" fmla="*/ 1936130 h 6857979"/>
              <a:gd name="connsiteX9483" fmla="*/ 6963269 w 7283450"/>
              <a:gd name="connsiteY9483" fmla="*/ 1934531 h 6857979"/>
              <a:gd name="connsiteX9484" fmla="*/ 6966835 w 7283450"/>
              <a:gd name="connsiteY9484" fmla="*/ 1931733 h 6857979"/>
              <a:gd name="connsiteX9485" fmla="*/ 6975555 w 7283450"/>
              <a:gd name="connsiteY9485" fmla="*/ 1923736 h 6857979"/>
              <a:gd name="connsiteX9486" fmla="*/ 6980707 w 7283450"/>
              <a:gd name="connsiteY9486" fmla="*/ 1919739 h 6857979"/>
              <a:gd name="connsiteX9487" fmla="*/ 6985463 w 7283450"/>
              <a:gd name="connsiteY9487" fmla="*/ 1916140 h 6857979"/>
              <a:gd name="connsiteX9488" fmla="*/ 6987841 w 7283450"/>
              <a:gd name="connsiteY9488" fmla="*/ 1914940 h 6857979"/>
              <a:gd name="connsiteX9489" fmla="*/ 6990219 w 7283450"/>
              <a:gd name="connsiteY9489" fmla="*/ 1913741 h 6857979"/>
              <a:gd name="connsiteX9490" fmla="*/ 6992597 w 7283450"/>
              <a:gd name="connsiteY9490" fmla="*/ 1913341 h 6857979"/>
              <a:gd name="connsiteX9491" fmla="*/ 293403 w 7283450"/>
              <a:gd name="connsiteY9491" fmla="*/ 1912942 h 6857979"/>
              <a:gd name="connsiteX9492" fmla="*/ 297414 w 7283450"/>
              <a:gd name="connsiteY9492" fmla="*/ 1912942 h 6857979"/>
              <a:gd name="connsiteX9493" fmla="*/ 300623 w 7283450"/>
              <a:gd name="connsiteY9493" fmla="*/ 1913338 h 6857979"/>
              <a:gd name="connsiteX9494" fmla="*/ 303430 w 7283450"/>
              <a:gd name="connsiteY9494" fmla="*/ 1913735 h 6857979"/>
              <a:gd name="connsiteX9495" fmla="*/ 307040 w 7283450"/>
              <a:gd name="connsiteY9495" fmla="*/ 1914529 h 6857979"/>
              <a:gd name="connsiteX9496" fmla="*/ 309446 w 7283450"/>
              <a:gd name="connsiteY9496" fmla="*/ 1915323 h 6857979"/>
              <a:gd name="connsiteX9497" fmla="*/ 312253 w 7283450"/>
              <a:gd name="connsiteY9497" fmla="*/ 1916911 h 6857979"/>
              <a:gd name="connsiteX9498" fmla="*/ 314660 w 7283450"/>
              <a:gd name="connsiteY9498" fmla="*/ 1918100 h 6857979"/>
              <a:gd name="connsiteX9499" fmla="*/ 316664 w 7283450"/>
              <a:gd name="connsiteY9499" fmla="*/ 1920085 h 6857979"/>
              <a:gd name="connsiteX9500" fmla="*/ 318269 w 7283450"/>
              <a:gd name="connsiteY9500" fmla="*/ 1922070 h 6857979"/>
              <a:gd name="connsiteX9501" fmla="*/ 319472 w 7283450"/>
              <a:gd name="connsiteY9501" fmla="*/ 1924451 h 6857979"/>
              <a:gd name="connsiteX9502" fmla="*/ 320274 w 7283450"/>
              <a:gd name="connsiteY9502" fmla="*/ 1926435 h 6857979"/>
              <a:gd name="connsiteX9503" fmla="*/ 320676 w 7283450"/>
              <a:gd name="connsiteY9503" fmla="*/ 1929213 h 6857979"/>
              <a:gd name="connsiteX9504" fmla="*/ 320676 w 7283450"/>
              <a:gd name="connsiteY9504" fmla="*/ 1931991 h 6857979"/>
              <a:gd name="connsiteX9505" fmla="*/ 320274 w 7283450"/>
              <a:gd name="connsiteY9505" fmla="*/ 1933976 h 6857979"/>
              <a:gd name="connsiteX9506" fmla="*/ 318671 w 7283450"/>
              <a:gd name="connsiteY9506" fmla="*/ 1935960 h 6857979"/>
              <a:gd name="connsiteX9507" fmla="*/ 316664 w 7283450"/>
              <a:gd name="connsiteY9507" fmla="*/ 1938342 h 6857979"/>
              <a:gd name="connsiteX9508" fmla="*/ 313857 w 7283450"/>
              <a:gd name="connsiteY9508" fmla="*/ 1939531 h 6857979"/>
              <a:gd name="connsiteX9509" fmla="*/ 310248 w 7283450"/>
              <a:gd name="connsiteY9509" fmla="*/ 1940723 h 6857979"/>
              <a:gd name="connsiteX9510" fmla="*/ 307040 w 7283450"/>
              <a:gd name="connsiteY9510" fmla="*/ 1941516 h 6857979"/>
              <a:gd name="connsiteX9511" fmla="*/ 303029 w 7283450"/>
              <a:gd name="connsiteY9511" fmla="*/ 1941516 h 6857979"/>
              <a:gd name="connsiteX9512" fmla="*/ 299420 w 7283450"/>
              <a:gd name="connsiteY9512" fmla="*/ 1941516 h 6857979"/>
              <a:gd name="connsiteX9513" fmla="*/ 295810 w 7283450"/>
              <a:gd name="connsiteY9513" fmla="*/ 1940723 h 6857979"/>
              <a:gd name="connsiteX9514" fmla="*/ 292201 w 7283450"/>
              <a:gd name="connsiteY9514" fmla="*/ 1939135 h 6857979"/>
              <a:gd name="connsiteX9515" fmla="*/ 288992 w 7283450"/>
              <a:gd name="connsiteY9515" fmla="*/ 1936754 h 6857979"/>
              <a:gd name="connsiteX9516" fmla="*/ 286184 w 7283450"/>
              <a:gd name="connsiteY9516" fmla="*/ 1934373 h 6857979"/>
              <a:gd name="connsiteX9517" fmla="*/ 284179 w 7283450"/>
              <a:gd name="connsiteY9517" fmla="*/ 1930801 h 6857979"/>
              <a:gd name="connsiteX9518" fmla="*/ 283377 w 7283450"/>
              <a:gd name="connsiteY9518" fmla="*/ 1928420 h 6857979"/>
              <a:gd name="connsiteX9519" fmla="*/ 282976 w 7283450"/>
              <a:gd name="connsiteY9519" fmla="*/ 1926435 h 6857979"/>
              <a:gd name="connsiteX9520" fmla="*/ 282576 w 7283450"/>
              <a:gd name="connsiteY9520" fmla="*/ 1924054 h 6857979"/>
              <a:gd name="connsiteX9521" fmla="*/ 282576 w 7283450"/>
              <a:gd name="connsiteY9521" fmla="*/ 1921276 h 6857979"/>
              <a:gd name="connsiteX9522" fmla="*/ 282976 w 7283450"/>
              <a:gd name="connsiteY9522" fmla="*/ 1915323 h 6857979"/>
              <a:gd name="connsiteX9523" fmla="*/ 286184 w 7283450"/>
              <a:gd name="connsiteY9523" fmla="*/ 1914132 h 6857979"/>
              <a:gd name="connsiteX9524" fmla="*/ 290195 w 7283450"/>
              <a:gd name="connsiteY9524" fmla="*/ 1913338 h 6857979"/>
              <a:gd name="connsiteX9525" fmla="*/ 5773341 w 7283450"/>
              <a:gd name="connsiteY9525" fmla="*/ 1895479 h 6857979"/>
              <a:gd name="connsiteX9526" fmla="*/ 5777707 w 7283450"/>
              <a:gd name="connsiteY9526" fmla="*/ 1895479 h 6857979"/>
              <a:gd name="connsiteX9527" fmla="*/ 5781278 w 7283450"/>
              <a:gd name="connsiteY9527" fmla="*/ 1896638 h 6857979"/>
              <a:gd name="connsiteX9528" fmla="*/ 5785644 w 7283450"/>
              <a:gd name="connsiteY9528" fmla="*/ 1897795 h 6857979"/>
              <a:gd name="connsiteX9529" fmla="*/ 5788819 w 7283450"/>
              <a:gd name="connsiteY9529" fmla="*/ 1899727 h 6857979"/>
              <a:gd name="connsiteX9530" fmla="*/ 5791994 w 7283450"/>
              <a:gd name="connsiteY9530" fmla="*/ 1902044 h 6857979"/>
              <a:gd name="connsiteX9531" fmla="*/ 5793978 w 7283450"/>
              <a:gd name="connsiteY9531" fmla="*/ 1905133 h 6857979"/>
              <a:gd name="connsiteX9532" fmla="*/ 5795566 w 7283450"/>
              <a:gd name="connsiteY9532" fmla="*/ 1908222 h 6857979"/>
              <a:gd name="connsiteX9533" fmla="*/ 5795963 w 7283450"/>
              <a:gd name="connsiteY9533" fmla="*/ 1909766 h 6857979"/>
              <a:gd name="connsiteX9534" fmla="*/ 5795963 w 7283450"/>
              <a:gd name="connsiteY9534" fmla="*/ 1911697 h 6857979"/>
              <a:gd name="connsiteX9535" fmla="*/ 5795963 w 7283450"/>
              <a:gd name="connsiteY9535" fmla="*/ 1914014 h 6857979"/>
              <a:gd name="connsiteX9536" fmla="*/ 5795566 w 7283450"/>
              <a:gd name="connsiteY9536" fmla="*/ 1915945 h 6857979"/>
              <a:gd name="connsiteX9537" fmla="*/ 5794772 w 7283450"/>
              <a:gd name="connsiteY9537" fmla="*/ 1917875 h 6857979"/>
              <a:gd name="connsiteX9538" fmla="*/ 5793582 w 7283450"/>
              <a:gd name="connsiteY9538" fmla="*/ 1919420 h 6857979"/>
              <a:gd name="connsiteX9539" fmla="*/ 5791994 w 7283450"/>
              <a:gd name="connsiteY9539" fmla="*/ 1921350 h 6857979"/>
              <a:gd name="connsiteX9540" fmla="*/ 5789613 w 7283450"/>
              <a:gd name="connsiteY9540" fmla="*/ 1922509 h 6857979"/>
              <a:gd name="connsiteX9541" fmla="*/ 5787232 w 7283450"/>
              <a:gd name="connsiteY9541" fmla="*/ 1923281 h 6857979"/>
              <a:gd name="connsiteX9542" fmla="*/ 5784850 w 7283450"/>
              <a:gd name="connsiteY9542" fmla="*/ 1923668 h 6857979"/>
              <a:gd name="connsiteX9543" fmla="*/ 5782072 w 7283450"/>
              <a:gd name="connsiteY9543" fmla="*/ 1924054 h 6857979"/>
              <a:gd name="connsiteX9544" fmla="*/ 5779294 w 7283450"/>
              <a:gd name="connsiteY9544" fmla="*/ 1924054 h 6857979"/>
              <a:gd name="connsiteX9545" fmla="*/ 5772944 w 7283450"/>
              <a:gd name="connsiteY9545" fmla="*/ 1923281 h 6857979"/>
              <a:gd name="connsiteX9546" fmla="*/ 5766991 w 7283450"/>
              <a:gd name="connsiteY9546" fmla="*/ 1922509 h 6857979"/>
              <a:gd name="connsiteX9547" fmla="*/ 5760641 w 7283450"/>
              <a:gd name="connsiteY9547" fmla="*/ 1920579 h 6857979"/>
              <a:gd name="connsiteX9548" fmla="*/ 5754688 w 7283450"/>
              <a:gd name="connsiteY9548" fmla="*/ 1919034 h 6857979"/>
              <a:gd name="connsiteX9549" fmla="*/ 5754688 w 7283450"/>
              <a:gd name="connsiteY9549" fmla="*/ 1915945 h 6857979"/>
              <a:gd name="connsiteX9550" fmla="*/ 5755085 w 7283450"/>
              <a:gd name="connsiteY9550" fmla="*/ 1913242 h 6857979"/>
              <a:gd name="connsiteX9551" fmla="*/ 5755878 w 7283450"/>
              <a:gd name="connsiteY9551" fmla="*/ 1910152 h 6857979"/>
              <a:gd name="connsiteX9552" fmla="*/ 5756672 w 7283450"/>
              <a:gd name="connsiteY9552" fmla="*/ 1907836 h 6857979"/>
              <a:gd name="connsiteX9553" fmla="*/ 5758260 w 7283450"/>
              <a:gd name="connsiteY9553" fmla="*/ 1905905 h 6857979"/>
              <a:gd name="connsiteX9554" fmla="*/ 5759450 w 7283450"/>
              <a:gd name="connsiteY9554" fmla="*/ 1903588 h 6857979"/>
              <a:gd name="connsiteX9555" fmla="*/ 5760641 w 7283450"/>
              <a:gd name="connsiteY9555" fmla="*/ 1901657 h 6857979"/>
              <a:gd name="connsiteX9556" fmla="*/ 5762228 w 7283450"/>
              <a:gd name="connsiteY9556" fmla="*/ 1900499 h 6857979"/>
              <a:gd name="connsiteX9557" fmla="*/ 5765403 w 7283450"/>
              <a:gd name="connsiteY9557" fmla="*/ 1898182 h 6857979"/>
              <a:gd name="connsiteX9558" fmla="*/ 5769372 w 7283450"/>
              <a:gd name="connsiteY9558" fmla="*/ 1896638 h 6857979"/>
              <a:gd name="connsiteX9559" fmla="*/ 688914 w 7283450"/>
              <a:gd name="connsiteY9559" fmla="*/ 1879604 h 6857979"/>
              <a:gd name="connsiteX9560" fmla="*/ 696433 w 7283450"/>
              <a:gd name="connsiteY9560" fmla="*/ 1879604 h 6857979"/>
              <a:gd name="connsiteX9561" fmla="*/ 699203 w 7283450"/>
              <a:gd name="connsiteY9561" fmla="*/ 1879995 h 6857979"/>
              <a:gd name="connsiteX9562" fmla="*/ 701577 w 7283450"/>
              <a:gd name="connsiteY9562" fmla="*/ 1880776 h 6857979"/>
              <a:gd name="connsiteX9563" fmla="*/ 705930 w 7283450"/>
              <a:gd name="connsiteY9563" fmla="*/ 1883119 h 6857979"/>
              <a:gd name="connsiteX9564" fmla="*/ 709491 w 7283450"/>
              <a:gd name="connsiteY9564" fmla="*/ 1885072 h 6857979"/>
              <a:gd name="connsiteX9565" fmla="*/ 711073 w 7283450"/>
              <a:gd name="connsiteY9565" fmla="*/ 1885854 h 6857979"/>
              <a:gd name="connsiteX9566" fmla="*/ 712261 w 7283450"/>
              <a:gd name="connsiteY9566" fmla="*/ 1885854 h 6857979"/>
              <a:gd name="connsiteX9567" fmla="*/ 713052 w 7283450"/>
              <a:gd name="connsiteY9567" fmla="*/ 1885854 h 6857979"/>
              <a:gd name="connsiteX9568" fmla="*/ 714635 w 7283450"/>
              <a:gd name="connsiteY9568" fmla="*/ 1885072 h 6857979"/>
              <a:gd name="connsiteX9569" fmla="*/ 717405 w 7283450"/>
              <a:gd name="connsiteY9569" fmla="*/ 1883119 h 6857979"/>
              <a:gd name="connsiteX9570" fmla="*/ 719779 w 7283450"/>
              <a:gd name="connsiteY9570" fmla="*/ 1880776 h 6857979"/>
              <a:gd name="connsiteX9571" fmla="*/ 720966 w 7283450"/>
              <a:gd name="connsiteY9571" fmla="*/ 1879995 h 6857979"/>
              <a:gd name="connsiteX9572" fmla="*/ 721757 w 7283450"/>
              <a:gd name="connsiteY9572" fmla="*/ 1879604 h 6857979"/>
              <a:gd name="connsiteX9573" fmla="*/ 726506 w 7283450"/>
              <a:gd name="connsiteY9573" fmla="*/ 1879604 h 6857979"/>
              <a:gd name="connsiteX9574" fmla="*/ 731650 w 7283450"/>
              <a:gd name="connsiteY9574" fmla="*/ 1880385 h 6857979"/>
              <a:gd name="connsiteX9575" fmla="*/ 736003 w 7283450"/>
              <a:gd name="connsiteY9575" fmla="*/ 1881166 h 6857979"/>
              <a:gd name="connsiteX9576" fmla="*/ 740751 w 7283450"/>
              <a:gd name="connsiteY9576" fmla="*/ 1882728 h 6857979"/>
              <a:gd name="connsiteX9577" fmla="*/ 750248 w 7283450"/>
              <a:gd name="connsiteY9577" fmla="*/ 1886244 h 6857979"/>
              <a:gd name="connsiteX9578" fmla="*/ 759349 w 7283450"/>
              <a:gd name="connsiteY9578" fmla="*/ 1890541 h 6857979"/>
              <a:gd name="connsiteX9579" fmla="*/ 768845 w 7283450"/>
              <a:gd name="connsiteY9579" fmla="*/ 1894837 h 6857979"/>
              <a:gd name="connsiteX9580" fmla="*/ 773989 w 7283450"/>
              <a:gd name="connsiteY9580" fmla="*/ 1897180 h 6857979"/>
              <a:gd name="connsiteX9581" fmla="*/ 778738 w 7283450"/>
              <a:gd name="connsiteY9581" fmla="*/ 1899133 h 6857979"/>
              <a:gd name="connsiteX9582" fmla="*/ 783882 w 7283450"/>
              <a:gd name="connsiteY9582" fmla="*/ 1900305 h 6857979"/>
              <a:gd name="connsiteX9583" fmla="*/ 789026 w 7283450"/>
              <a:gd name="connsiteY9583" fmla="*/ 1901476 h 6857979"/>
              <a:gd name="connsiteX9584" fmla="*/ 794566 w 7283450"/>
              <a:gd name="connsiteY9584" fmla="*/ 1902258 h 6857979"/>
              <a:gd name="connsiteX9585" fmla="*/ 800106 w 7283450"/>
              <a:gd name="connsiteY9585" fmla="*/ 1902648 h 6857979"/>
              <a:gd name="connsiteX9586" fmla="*/ 801293 w 7283450"/>
              <a:gd name="connsiteY9586" fmla="*/ 1906554 h 6857979"/>
              <a:gd name="connsiteX9587" fmla="*/ 801688 w 7283450"/>
              <a:gd name="connsiteY9587" fmla="*/ 1909679 h 6857979"/>
              <a:gd name="connsiteX9588" fmla="*/ 801688 w 7283450"/>
              <a:gd name="connsiteY9588" fmla="*/ 1913584 h 6857979"/>
              <a:gd name="connsiteX9589" fmla="*/ 800501 w 7283450"/>
              <a:gd name="connsiteY9589" fmla="*/ 1916709 h 6857979"/>
              <a:gd name="connsiteX9590" fmla="*/ 799314 w 7283450"/>
              <a:gd name="connsiteY9590" fmla="*/ 1919443 h 6857979"/>
              <a:gd name="connsiteX9591" fmla="*/ 797335 w 7283450"/>
              <a:gd name="connsiteY9591" fmla="*/ 1922958 h 6857979"/>
              <a:gd name="connsiteX9592" fmla="*/ 793775 w 7283450"/>
              <a:gd name="connsiteY9592" fmla="*/ 1928817 h 6857979"/>
              <a:gd name="connsiteX9593" fmla="*/ 785069 w 7283450"/>
              <a:gd name="connsiteY9593" fmla="*/ 1927645 h 6857979"/>
              <a:gd name="connsiteX9594" fmla="*/ 775968 w 7283450"/>
              <a:gd name="connsiteY9594" fmla="*/ 1926864 h 6857979"/>
              <a:gd name="connsiteX9595" fmla="*/ 756975 w 7283450"/>
              <a:gd name="connsiteY9595" fmla="*/ 1925301 h 6857979"/>
              <a:gd name="connsiteX9596" fmla="*/ 737189 w 7283450"/>
              <a:gd name="connsiteY9596" fmla="*/ 1924130 h 6857979"/>
              <a:gd name="connsiteX9597" fmla="*/ 728088 w 7283450"/>
              <a:gd name="connsiteY9597" fmla="*/ 1922958 h 6857979"/>
              <a:gd name="connsiteX9598" fmla="*/ 718592 w 7283450"/>
              <a:gd name="connsiteY9598" fmla="*/ 1921787 h 6857979"/>
              <a:gd name="connsiteX9599" fmla="*/ 709886 w 7283450"/>
              <a:gd name="connsiteY9599" fmla="*/ 1919443 h 6857979"/>
              <a:gd name="connsiteX9600" fmla="*/ 701577 w 7283450"/>
              <a:gd name="connsiteY9600" fmla="*/ 1917100 h 6857979"/>
              <a:gd name="connsiteX9601" fmla="*/ 694059 w 7283450"/>
              <a:gd name="connsiteY9601" fmla="*/ 1914365 h 6857979"/>
              <a:gd name="connsiteX9602" fmla="*/ 690497 w 7283450"/>
              <a:gd name="connsiteY9602" fmla="*/ 1912803 h 6857979"/>
              <a:gd name="connsiteX9603" fmla="*/ 686936 w 7283450"/>
              <a:gd name="connsiteY9603" fmla="*/ 1910460 h 6857979"/>
              <a:gd name="connsiteX9604" fmla="*/ 683770 w 7283450"/>
              <a:gd name="connsiteY9604" fmla="*/ 1908507 h 6857979"/>
              <a:gd name="connsiteX9605" fmla="*/ 681001 w 7283450"/>
              <a:gd name="connsiteY9605" fmla="*/ 1906164 h 6857979"/>
              <a:gd name="connsiteX9606" fmla="*/ 677835 w 7283450"/>
              <a:gd name="connsiteY9606" fmla="*/ 1903039 h 6857979"/>
              <a:gd name="connsiteX9607" fmla="*/ 675461 w 7283450"/>
              <a:gd name="connsiteY9607" fmla="*/ 1900305 h 6857979"/>
              <a:gd name="connsiteX9608" fmla="*/ 673482 w 7283450"/>
              <a:gd name="connsiteY9608" fmla="*/ 1897571 h 6857979"/>
              <a:gd name="connsiteX9609" fmla="*/ 671504 w 7283450"/>
              <a:gd name="connsiteY9609" fmla="*/ 1893665 h 6857979"/>
              <a:gd name="connsiteX9610" fmla="*/ 669525 w 7283450"/>
              <a:gd name="connsiteY9610" fmla="*/ 1890150 h 6857979"/>
              <a:gd name="connsiteX9611" fmla="*/ 668339 w 7283450"/>
              <a:gd name="connsiteY9611" fmla="*/ 1885854 h 6857979"/>
              <a:gd name="connsiteX9612" fmla="*/ 671899 w 7283450"/>
              <a:gd name="connsiteY9612" fmla="*/ 1884291 h 6857979"/>
              <a:gd name="connsiteX9613" fmla="*/ 675065 w 7283450"/>
              <a:gd name="connsiteY9613" fmla="*/ 1882728 h 6857979"/>
              <a:gd name="connsiteX9614" fmla="*/ 678232 w 7283450"/>
              <a:gd name="connsiteY9614" fmla="*/ 1881557 h 6857979"/>
              <a:gd name="connsiteX9615" fmla="*/ 681792 w 7283450"/>
              <a:gd name="connsiteY9615" fmla="*/ 1880776 h 6857979"/>
              <a:gd name="connsiteX9616" fmla="*/ 685353 w 7283450"/>
              <a:gd name="connsiteY9616" fmla="*/ 1879995 h 6857979"/>
              <a:gd name="connsiteX9617" fmla="*/ 1003985 w 7283450"/>
              <a:gd name="connsiteY9617" fmla="*/ 1874842 h 6857979"/>
              <a:gd name="connsiteX9618" fmla="*/ 1005568 w 7283450"/>
              <a:gd name="connsiteY9618" fmla="*/ 1874842 h 6857979"/>
              <a:gd name="connsiteX9619" fmla="*/ 1007944 w 7283450"/>
              <a:gd name="connsiteY9619" fmla="*/ 1875642 h 6857979"/>
              <a:gd name="connsiteX9620" fmla="*/ 1010319 w 7283450"/>
              <a:gd name="connsiteY9620" fmla="*/ 1876842 h 6857979"/>
              <a:gd name="connsiteX9621" fmla="*/ 1013882 w 7283450"/>
              <a:gd name="connsiteY9621" fmla="*/ 1877642 h 6857979"/>
              <a:gd name="connsiteX9622" fmla="*/ 1021404 w 7283450"/>
              <a:gd name="connsiteY9622" fmla="*/ 1880041 h 6857979"/>
              <a:gd name="connsiteX9623" fmla="*/ 1030905 w 7283450"/>
              <a:gd name="connsiteY9623" fmla="*/ 1882440 h 6857979"/>
              <a:gd name="connsiteX9624" fmla="*/ 1034863 w 7283450"/>
              <a:gd name="connsiteY9624" fmla="*/ 1884040 h 6857979"/>
              <a:gd name="connsiteX9625" fmla="*/ 1039218 w 7283450"/>
              <a:gd name="connsiteY9625" fmla="*/ 1885640 h 6857979"/>
              <a:gd name="connsiteX9626" fmla="*/ 1045948 w 7283450"/>
              <a:gd name="connsiteY9626" fmla="*/ 1890439 h 6857979"/>
              <a:gd name="connsiteX9627" fmla="*/ 1050699 w 7283450"/>
              <a:gd name="connsiteY9627" fmla="*/ 1892838 h 6857979"/>
              <a:gd name="connsiteX9628" fmla="*/ 1055449 w 7283450"/>
              <a:gd name="connsiteY9628" fmla="*/ 1896038 h 6857979"/>
              <a:gd name="connsiteX9629" fmla="*/ 1060991 w 7283450"/>
              <a:gd name="connsiteY9629" fmla="*/ 1898437 h 6857979"/>
              <a:gd name="connsiteX9630" fmla="*/ 1066929 w 7283450"/>
              <a:gd name="connsiteY9630" fmla="*/ 1900436 h 6857979"/>
              <a:gd name="connsiteX9631" fmla="*/ 1073264 w 7283450"/>
              <a:gd name="connsiteY9631" fmla="*/ 1902036 h 6857979"/>
              <a:gd name="connsiteX9632" fmla="*/ 1076430 w 7283450"/>
              <a:gd name="connsiteY9632" fmla="*/ 1902436 h 6857979"/>
              <a:gd name="connsiteX9633" fmla="*/ 1079597 w 7283450"/>
              <a:gd name="connsiteY9633" fmla="*/ 1902836 h 6857979"/>
              <a:gd name="connsiteX9634" fmla="*/ 1083160 w 7283450"/>
              <a:gd name="connsiteY9634" fmla="*/ 1902436 h 6857979"/>
              <a:gd name="connsiteX9635" fmla="*/ 1086327 w 7283450"/>
              <a:gd name="connsiteY9635" fmla="*/ 1901635 h 6857979"/>
              <a:gd name="connsiteX9636" fmla="*/ 1092265 w 7283450"/>
              <a:gd name="connsiteY9636" fmla="*/ 1899636 h 6857979"/>
              <a:gd name="connsiteX9637" fmla="*/ 1097412 w 7283450"/>
              <a:gd name="connsiteY9637" fmla="*/ 1897637 h 6857979"/>
              <a:gd name="connsiteX9638" fmla="*/ 1099391 w 7283450"/>
              <a:gd name="connsiteY9638" fmla="*/ 1896837 h 6857979"/>
              <a:gd name="connsiteX9639" fmla="*/ 1100975 w 7283450"/>
              <a:gd name="connsiteY9639" fmla="*/ 1896437 h 6857979"/>
              <a:gd name="connsiteX9640" fmla="*/ 1103745 w 7283450"/>
              <a:gd name="connsiteY9640" fmla="*/ 1898836 h 6857979"/>
              <a:gd name="connsiteX9641" fmla="*/ 1109288 w 7283450"/>
              <a:gd name="connsiteY9641" fmla="*/ 1902436 h 6857979"/>
              <a:gd name="connsiteX9642" fmla="*/ 1114435 w 7283450"/>
              <a:gd name="connsiteY9642" fmla="*/ 1906835 h 6857979"/>
              <a:gd name="connsiteX9643" fmla="*/ 1116810 w 7283450"/>
              <a:gd name="connsiteY9643" fmla="*/ 1908434 h 6857979"/>
              <a:gd name="connsiteX9644" fmla="*/ 1117601 w 7283450"/>
              <a:gd name="connsiteY9644" fmla="*/ 1909634 h 6857979"/>
              <a:gd name="connsiteX9645" fmla="*/ 1117205 w 7283450"/>
              <a:gd name="connsiteY9645" fmla="*/ 1912433 h 6857979"/>
              <a:gd name="connsiteX9646" fmla="*/ 1116810 w 7283450"/>
              <a:gd name="connsiteY9646" fmla="*/ 1914833 h 6857979"/>
              <a:gd name="connsiteX9647" fmla="*/ 1115226 w 7283450"/>
              <a:gd name="connsiteY9647" fmla="*/ 1916432 h 6857979"/>
              <a:gd name="connsiteX9648" fmla="*/ 1113643 w 7283450"/>
              <a:gd name="connsiteY9648" fmla="*/ 1917632 h 6857979"/>
              <a:gd name="connsiteX9649" fmla="*/ 1111663 w 7283450"/>
              <a:gd name="connsiteY9649" fmla="*/ 1918432 h 6857979"/>
              <a:gd name="connsiteX9650" fmla="*/ 1109288 w 7283450"/>
              <a:gd name="connsiteY9650" fmla="*/ 1918832 h 6857979"/>
              <a:gd name="connsiteX9651" fmla="*/ 1106517 w 7283450"/>
              <a:gd name="connsiteY9651" fmla="*/ 1919232 h 6857979"/>
              <a:gd name="connsiteX9652" fmla="*/ 1103745 w 7283450"/>
              <a:gd name="connsiteY9652" fmla="*/ 1919232 h 6857979"/>
              <a:gd name="connsiteX9653" fmla="*/ 1097412 w 7283450"/>
              <a:gd name="connsiteY9653" fmla="*/ 1918432 h 6857979"/>
              <a:gd name="connsiteX9654" fmla="*/ 1091473 w 7283450"/>
              <a:gd name="connsiteY9654" fmla="*/ 1917232 h 6857979"/>
              <a:gd name="connsiteX9655" fmla="*/ 1085140 w 7283450"/>
              <a:gd name="connsiteY9655" fmla="*/ 1916432 h 6857979"/>
              <a:gd name="connsiteX9656" fmla="*/ 1079597 w 7283450"/>
              <a:gd name="connsiteY9656" fmla="*/ 1916432 h 6857979"/>
              <a:gd name="connsiteX9657" fmla="*/ 1078014 w 7283450"/>
              <a:gd name="connsiteY9657" fmla="*/ 1916432 h 6857979"/>
              <a:gd name="connsiteX9658" fmla="*/ 1076430 w 7283450"/>
              <a:gd name="connsiteY9658" fmla="*/ 1917232 h 6857979"/>
              <a:gd name="connsiteX9659" fmla="*/ 1073264 w 7283450"/>
              <a:gd name="connsiteY9659" fmla="*/ 1919632 h 6857979"/>
              <a:gd name="connsiteX9660" fmla="*/ 1069701 w 7283450"/>
              <a:gd name="connsiteY9660" fmla="*/ 1922031 h 6857979"/>
              <a:gd name="connsiteX9661" fmla="*/ 1068512 w 7283450"/>
              <a:gd name="connsiteY9661" fmla="*/ 1922831 h 6857979"/>
              <a:gd name="connsiteX9662" fmla="*/ 1067325 w 7283450"/>
              <a:gd name="connsiteY9662" fmla="*/ 1923231 h 6857979"/>
              <a:gd name="connsiteX9663" fmla="*/ 1066138 w 7283450"/>
              <a:gd name="connsiteY9663" fmla="*/ 1922831 h 6857979"/>
              <a:gd name="connsiteX9664" fmla="*/ 1064950 w 7283450"/>
              <a:gd name="connsiteY9664" fmla="*/ 1922431 h 6857979"/>
              <a:gd name="connsiteX9665" fmla="*/ 1062575 w 7283450"/>
              <a:gd name="connsiteY9665" fmla="*/ 1919632 h 6857979"/>
              <a:gd name="connsiteX9666" fmla="*/ 1060595 w 7283450"/>
              <a:gd name="connsiteY9666" fmla="*/ 1917632 h 6857979"/>
              <a:gd name="connsiteX9667" fmla="*/ 1059408 w 7283450"/>
              <a:gd name="connsiteY9667" fmla="*/ 1916832 h 6857979"/>
              <a:gd name="connsiteX9668" fmla="*/ 1057824 w 7283450"/>
              <a:gd name="connsiteY9668" fmla="*/ 1916432 h 6857979"/>
              <a:gd name="connsiteX9669" fmla="*/ 1051886 w 7283450"/>
              <a:gd name="connsiteY9669" fmla="*/ 1916832 h 6857979"/>
              <a:gd name="connsiteX9670" fmla="*/ 1040802 w 7283450"/>
              <a:gd name="connsiteY9670" fmla="*/ 1918432 h 6857979"/>
              <a:gd name="connsiteX9671" fmla="*/ 1014278 w 7283450"/>
              <a:gd name="connsiteY9671" fmla="*/ 1923231 h 6857979"/>
              <a:gd name="connsiteX9672" fmla="*/ 1007152 w 7283450"/>
              <a:gd name="connsiteY9672" fmla="*/ 1924831 h 6857979"/>
              <a:gd name="connsiteX9673" fmla="*/ 1002798 w 7283450"/>
              <a:gd name="connsiteY9673" fmla="*/ 1926030 h 6857979"/>
              <a:gd name="connsiteX9674" fmla="*/ 998047 w 7283450"/>
              <a:gd name="connsiteY9674" fmla="*/ 1926831 h 6857979"/>
              <a:gd name="connsiteX9675" fmla="*/ 992505 w 7283450"/>
              <a:gd name="connsiteY9675" fmla="*/ 1927230 h 6857979"/>
              <a:gd name="connsiteX9676" fmla="*/ 986962 w 7283450"/>
              <a:gd name="connsiteY9676" fmla="*/ 1926831 h 6857979"/>
              <a:gd name="connsiteX9677" fmla="*/ 984191 w 7283450"/>
              <a:gd name="connsiteY9677" fmla="*/ 1926430 h 6857979"/>
              <a:gd name="connsiteX9678" fmla="*/ 981816 w 7283450"/>
              <a:gd name="connsiteY9678" fmla="*/ 1925631 h 6857979"/>
              <a:gd name="connsiteX9679" fmla="*/ 978649 w 7283450"/>
              <a:gd name="connsiteY9679" fmla="*/ 1924431 h 6857979"/>
              <a:gd name="connsiteX9680" fmla="*/ 976273 w 7283450"/>
              <a:gd name="connsiteY9680" fmla="*/ 1923231 h 6857979"/>
              <a:gd name="connsiteX9681" fmla="*/ 973107 w 7283450"/>
              <a:gd name="connsiteY9681" fmla="*/ 1920032 h 6857979"/>
              <a:gd name="connsiteX9682" fmla="*/ 969544 w 7283450"/>
              <a:gd name="connsiteY9682" fmla="*/ 1916832 h 6857979"/>
              <a:gd name="connsiteX9683" fmla="*/ 966772 w 7283450"/>
              <a:gd name="connsiteY9683" fmla="*/ 1913233 h 6857979"/>
              <a:gd name="connsiteX9684" fmla="*/ 964397 w 7283450"/>
              <a:gd name="connsiteY9684" fmla="*/ 1908434 h 6857979"/>
              <a:gd name="connsiteX9685" fmla="*/ 962418 w 7283450"/>
              <a:gd name="connsiteY9685" fmla="*/ 1903636 h 6857979"/>
              <a:gd name="connsiteX9686" fmla="*/ 960834 w 7283450"/>
              <a:gd name="connsiteY9686" fmla="*/ 1899236 h 6857979"/>
              <a:gd name="connsiteX9687" fmla="*/ 960438 w 7283450"/>
              <a:gd name="connsiteY9687" fmla="*/ 1894038 h 6857979"/>
              <a:gd name="connsiteX9688" fmla="*/ 960834 w 7283450"/>
              <a:gd name="connsiteY9688" fmla="*/ 1889239 h 6857979"/>
              <a:gd name="connsiteX9689" fmla="*/ 969940 w 7283450"/>
              <a:gd name="connsiteY9689" fmla="*/ 1886439 h 6857979"/>
              <a:gd name="connsiteX9690" fmla="*/ 980232 w 7283450"/>
              <a:gd name="connsiteY9690" fmla="*/ 1883240 h 6857979"/>
              <a:gd name="connsiteX9691" fmla="*/ 990130 w 7283450"/>
              <a:gd name="connsiteY9691" fmla="*/ 1880841 h 6857979"/>
              <a:gd name="connsiteX9692" fmla="*/ 994088 w 7283450"/>
              <a:gd name="connsiteY9692" fmla="*/ 1880041 h 6857979"/>
              <a:gd name="connsiteX9693" fmla="*/ 998443 w 7283450"/>
              <a:gd name="connsiteY9693" fmla="*/ 1879241 h 6857979"/>
              <a:gd name="connsiteX9694" fmla="*/ 1000818 w 7283450"/>
              <a:gd name="connsiteY9694" fmla="*/ 1878841 h 6857979"/>
              <a:gd name="connsiteX9695" fmla="*/ 1002005 w 7283450"/>
              <a:gd name="connsiteY9695" fmla="*/ 1877642 h 6857979"/>
              <a:gd name="connsiteX9696" fmla="*/ 1002798 w 7283450"/>
              <a:gd name="connsiteY9696" fmla="*/ 1876842 h 6857979"/>
              <a:gd name="connsiteX9697" fmla="*/ 1003193 w 7283450"/>
              <a:gd name="connsiteY9697" fmla="*/ 1875642 h 6857979"/>
              <a:gd name="connsiteX9698" fmla="*/ 1003193 w 7283450"/>
              <a:gd name="connsiteY9698" fmla="*/ 1875242 h 6857979"/>
              <a:gd name="connsiteX9699" fmla="*/ 1176338 w 7283450"/>
              <a:gd name="connsiteY9699" fmla="*/ 1831979 h 6857979"/>
              <a:gd name="connsiteX9700" fmla="*/ 1180766 w 7283450"/>
              <a:gd name="connsiteY9700" fmla="*/ 1832382 h 6857979"/>
              <a:gd name="connsiteX9701" fmla="*/ 1186400 w 7283450"/>
              <a:gd name="connsiteY9701" fmla="*/ 1832382 h 6857979"/>
              <a:gd name="connsiteX9702" fmla="*/ 1198072 w 7283450"/>
              <a:gd name="connsiteY9702" fmla="*/ 1832382 h 6857979"/>
              <a:gd name="connsiteX9703" fmla="*/ 1210950 w 7283450"/>
              <a:gd name="connsiteY9703" fmla="*/ 1831979 h 6857979"/>
              <a:gd name="connsiteX9704" fmla="*/ 1223427 w 7283450"/>
              <a:gd name="connsiteY9704" fmla="*/ 1832382 h 6857979"/>
              <a:gd name="connsiteX9705" fmla="*/ 1229866 w 7283450"/>
              <a:gd name="connsiteY9705" fmla="*/ 1832784 h 6857979"/>
              <a:gd name="connsiteX9706" fmla="*/ 1235903 w 7283450"/>
              <a:gd name="connsiteY9706" fmla="*/ 1833589 h 6857979"/>
              <a:gd name="connsiteX9707" fmla="*/ 1241538 w 7283450"/>
              <a:gd name="connsiteY9707" fmla="*/ 1835199 h 6857979"/>
              <a:gd name="connsiteX9708" fmla="*/ 1246770 w 7283450"/>
              <a:gd name="connsiteY9708" fmla="*/ 1837211 h 6857979"/>
              <a:gd name="connsiteX9709" fmla="*/ 1251197 w 7283450"/>
              <a:gd name="connsiteY9709" fmla="*/ 1839626 h 6857979"/>
              <a:gd name="connsiteX9710" fmla="*/ 1255624 w 7283450"/>
              <a:gd name="connsiteY9710" fmla="*/ 1842845 h 6857979"/>
              <a:gd name="connsiteX9711" fmla="*/ 1257637 w 7283450"/>
              <a:gd name="connsiteY9711" fmla="*/ 1845261 h 6857979"/>
              <a:gd name="connsiteX9712" fmla="*/ 1259246 w 7283450"/>
              <a:gd name="connsiteY9712" fmla="*/ 1847273 h 6857979"/>
              <a:gd name="connsiteX9713" fmla="*/ 1260454 w 7283450"/>
              <a:gd name="connsiteY9713" fmla="*/ 1849688 h 6857979"/>
              <a:gd name="connsiteX9714" fmla="*/ 1262063 w 7283450"/>
              <a:gd name="connsiteY9714" fmla="*/ 1852103 h 6857979"/>
              <a:gd name="connsiteX9715" fmla="*/ 1258843 w 7283450"/>
              <a:gd name="connsiteY9715" fmla="*/ 1854517 h 6857979"/>
              <a:gd name="connsiteX9716" fmla="*/ 1256026 w 7283450"/>
              <a:gd name="connsiteY9716" fmla="*/ 1856127 h 6857979"/>
              <a:gd name="connsiteX9717" fmla="*/ 1253612 w 7283450"/>
              <a:gd name="connsiteY9717" fmla="*/ 1857737 h 6857979"/>
              <a:gd name="connsiteX9718" fmla="*/ 1250392 w 7283450"/>
              <a:gd name="connsiteY9718" fmla="*/ 1858542 h 6857979"/>
              <a:gd name="connsiteX9719" fmla="*/ 1244758 w 7283450"/>
              <a:gd name="connsiteY9719" fmla="*/ 1860152 h 6857979"/>
              <a:gd name="connsiteX9720" fmla="*/ 1239123 w 7283450"/>
              <a:gd name="connsiteY9720" fmla="*/ 1860554 h 6857979"/>
              <a:gd name="connsiteX9721" fmla="*/ 1233489 w 7283450"/>
              <a:gd name="connsiteY9721" fmla="*/ 1860554 h 6857979"/>
              <a:gd name="connsiteX9722" fmla="*/ 1228257 w 7283450"/>
              <a:gd name="connsiteY9722" fmla="*/ 1859749 h 6857979"/>
              <a:gd name="connsiteX9723" fmla="*/ 1222621 w 7283450"/>
              <a:gd name="connsiteY9723" fmla="*/ 1858542 h 6857979"/>
              <a:gd name="connsiteX9724" fmla="*/ 1217390 w 7283450"/>
              <a:gd name="connsiteY9724" fmla="*/ 1856529 h 6857979"/>
              <a:gd name="connsiteX9725" fmla="*/ 1207328 w 7283450"/>
              <a:gd name="connsiteY9725" fmla="*/ 1852505 h 6857979"/>
              <a:gd name="connsiteX9726" fmla="*/ 1197267 w 7283450"/>
              <a:gd name="connsiteY9726" fmla="*/ 1848480 h 6857979"/>
              <a:gd name="connsiteX9727" fmla="*/ 1192840 w 7283450"/>
              <a:gd name="connsiteY9727" fmla="*/ 1847273 h 6857979"/>
              <a:gd name="connsiteX9728" fmla="*/ 1188010 w 7283450"/>
              <a:gd name="connsiteY9728" fmla="*/ 1846065 h 6857979"/>
              <a:gd name="connsiteX9729" fmla="*/ 1183985 w 7283450"/>
              <a:gd name="connsiteY9729" fmla="*/ 1845662 h 6857979"/>
              <a:gd name="connsiteX9730" fmla="*/ 1179156 w 7283450"/>
              <a:gd name="connsiteY9730" fmla="*/ 1845662 h 6857979"/>
              <a:gd name="connsiteX9731" fmla="*/ 1179156 w 7283450"/>
              <a:gd name="connsiteY9731" fmla="*/ 1843248 h 6857979"/>
              <a:gd name="connsiteX9732" fmla="*/ 1178753 w 7283450"/>
              <a:gd name="connsiteY9732" fmla="*/ 1841638 h 6857979"/>
              <a:gd name="connsiteX9733" fmla="*/ 1177546 w 7283450"/>
              <a:gd name="connsiteY9733" fmla="*/ 1838821 h 6857979"/>
              <a:gd name="connsiteX9734" fmla="*/ 1176338 w 7283450"/>
              <a:gd name="connsiteY9734" fmla="*/ 1836003 h 6857979"/>
              <a:gd name="connsiteX9735" fmla="*/ 1176338 w 7283450"/>
              <a:gd name="connsiteY9735" fmla="*/ 1833991 h 6857979"/>
              <a:gd name="connsiteX9736" fmla="*/ 6464100 w 7283450"/>
              <a:gd name="connsiteY9736" fmla="*/ 1825629 h 6857979"/>
              <a:gd name="connsiteX9737" fmla="*/ 6468104 w 7283450"/>
              <a:gd name="connsiteY9737" fmla="*/ 1826808 h 6857979"/>
              <a:gd name="connsiteX9738" fmla="*/ 6471708 w 7283450"/>
              <a:gd name="connsiteY9738" fmla="*/ 1828378 h 6857979"/>
              <a:gd name="connsiteX9739" fmla="*/ 6475713 w 7283450"/>
              <a:gd name="connsiteY9739" fmla="*/ 1829948 h 6857979"/>
              <a:gd name="connsiteX9740" fmla="*/ 6478516 w 7283450"/>
              <a:gd name="connsiteY9740" fmla="*/ 1831518 h 6857979"/>
              <a:gd name="connsiteX9741" fmla="*/ 6481319 w 7283450"/>
              <a:gd name="connsiteY9741" fmla="*/ 1833481 h 6857979"/>
              <a:gd name="connsiteX9742" fmla="*/ 6483321 w 7283450"/>
              <a:gd name="connsiteY9742" fmla="*/ 1836230 h 6857979"/>
              <a:gd name="connsiteX9743" fmla="*/ 6485324 w 7283450"/>
              <a:gd name="connsiteY9743" fmla="*/ 1838978 h 6857979"/>
              <a:gd name="connsiteX9744" fmla="*/ 6486525 w 7283450"/>
              <a:gd name="connsiteY9744" fmla="*/ 1842119 h 6857979"/>
              <a:gd name="connsiteX9745" fmla="*/ 6486525 w 7283450"/>
              <a:gd name="connsiteY9745" fmla="*/ 1844474 h 6857979"/>
              <a:gd name="connsiteX9746" fmla="*/ 6486125 w 7283450"/>
              <a:gd name="connsiteY9746" fmla="*/ 1847223 h 6857979"/>
              <a:gd name="connsiteX9747" fmla="*/ 6484923 w 7283450"/>
              <a:gd name="connsiteY9747" fmla="*/ 1850364 h 6857979"/>
              <a:gd name="connsiteX9748" fmla="*/ 6483321 w 7283450"/>
              <a:gd name="connsiteY9748" fmla="*/ 1854682 h 6857979"/>
              <a:gd name="connsiteX9749" fmla="*/ 6479717 w 7283450"/>
              <a:gd name="connsiteY9749" fmla="*/ 1863712 h 6857979"/>
              <a:gd name="connsiteX9750" fmla="*/ 6474912 w 7283450"/>
              <a:gd name="connsiteY9750" fmla="*/ 1873527 h 6857979"/>
              <a:gd name="connsiteX9751" fmla="*/ 6470107 w 7283450"/>
              <a:gd name="connsiteY9751" fmla="*/ 1882950 h 6857979"/>
              <a:gd name="connsiteX9752" fmla="*/ 6464901 w 7283450"/>
              <a:gd name="connsiteY9752" fmla="*/ 1890802 h 6857979"/>
              <a:gd name="connsiteX9753" fmla="*/ 6462898 w 7283450"/>
              <a:gd name="connsiteY9753" fmla="*/ 1893943 h 6857979"/>
              <a:gd name="connsiteX9754" fmla="*/ 6460896 w 7283450"/>
              <a:gd name="connsiteY9754" fmla="*/ 1896692 h 6857979"/>
              <a:gd name="connsiteX9755" fmla="*/ 6459294 w 7283450"/>
              <a:gd name="connsiteY9755" fmla="*/ 1897869 h 6857979"/>
              <a:gd name="connsiteX9756" fmla="*/ 6457693 w 7283450"/>
              <a:gd name="connsiteY9756" fmla="*/ 1898655 h 6857979"/>
              <a:gd name="connsiteX9757" fmla="*/ 6456491 w 7283450"/>
              <a:gd name="connsiteY9757" fmla="*/ 1898262 h 6857979"/>
              <a:gd name="connsiteX9758" fmla="*/ 6454889 w 7283450"/>
              <a:gd name="connsiteY9758" fmla="*/ 1897477 h 6857979"/>
              <a:gd name="connsiteX9759" fmla="*/ 6453688 w 7283450"/>
              <a:gd name="connsiteY9759" fmla="*/ 1896299 h 6857979"/>
              <a:gd name="connsiteX9760" fmla="*/ 6452487 w 7283450"/>
              <a:gd name="connsiteY9760" fmla="*/ 1894336 h 6857979"/>
              <a:gd name="connsiteX9761" fmla="*/ 6449283 w 7283450"/>
              <a:gd name="connsiteY9761" fmla="*/ 1890410 h 6857979"/>
              <a:gd name="connsiteX9762" fmla="*/ 6446880 w 7283450"/>
              <a:gd name="connsiteY9762" fmla="*/ 1885698 h 6857979"/>
              <a:gd name="connsiteX9763" fmla="*/ 6444878 w 7283450"/>
              <a:gd name="connsiteY9763" fmla="*/ 1880594 h 6857979"/>
              <a:gd name="connsiteX9764" fmla="*/ 6443276 w 7283450"/>
              <a:gd name="connsiteY9764" fmla="*/ 1874705 h 6857979"/>
              <a:gd name="connsiteX9765" fmla="*/ 6442475 w 7283450"/>
              <a:gd name="connsiteY9765" fmla="*/ 1869994 h 6857979"/>
              <a:gd name="connsiteX9766" fmla="*/ 6442075 w 7283450"/>
              <a:gd name="connsiteY9766" fmla="*/ 1865283 h 6857979"/>
              <a:gd name="connsiteX9767" fmla="*/ 6442876 w 7283450"/>
              <a:gd name="connsiteY9767" fmla="*/ 1863319 h 6857979"/>
              <a:gd name="connsiteX9768" fmla="*/ 6445279 w 7283450"/>
              <a:gd name="connsiteY9768" fmla="*/ 1858608 h 6857979"/>
              <a:gd name="connsiteX9769" fmla="*/ 6452487 w 7283450"/>
              <a:gd name="connsiteY9769" fmla="*/ 1847223 h 6857979"/>
              <a:gd name="connsiteX9770" fmla="*/ 6460095 w 7283450"/>
              <a:gd name="connsiteY9770" fmla="*/ 1834267 h 6857979"/>
              <a:gd name="connsiteX9771" fmla="*/ 6462898 w 7283450"/>
              <a:gd name="connsiteY9771" fmla="*/ 1829555 h 6857979"/>
              <a:gd name="connsiteX9772" fmla="*/ 1104901 w 7283450"/>
              <a:gd name="connsiteY9772" fmla="*/ 1801818 h 6857979"/>
              <a:gd name="connsiteX9773" fmla="*/ 1106488 w 7283450"/>
              <a:gd name="connsiteY9773" fmla="*/ 1801818 h 6857979"/>
              <a:gd name="connsiteX9774" fmla="*/ 1108869 w 7283450"/>
              <a:gd name="connsiteY9774" fmla="*/ 1801818 h 6857979"/>
              <a:gd name="connsiteX9775" fmla="*/ 1110457 w 7283450"/>
              <a:gd name="connsiteY9775" fmla="*/ 1802237 h 6857979"/>
              <a:gd name="connsiteX9776" fmla="*/ 1114029 w 7283450"/>
              <a:gd name="connsiteY9776" fmla="*/ 1803918 h 6857979"/>
              <a:gd name="connsiteX9777" fmla="*/ 1117204 w 7283450"/>
              <a:gd name="connsiteY9777" fmla="*/ 1806440 h 6857979"/>
              <a:gd name="connsiteX9778" fmla="*/ 1119585 w 7283450"/>
              <a:gd name="connsiteY9778" fmla="*/ 1809381 h 6857979"/>
              <a:gd name="connsiteX9779" fmla="*/ 1120378 w 7283450"/>
              <a:gd name="connsiteY9779" fmla="*/ 1811062 h 6857979"/>
              <a:gd name="connsiteX9780" fmla="*/ 1120776 w 7283450"/>
              <a:gd name="connsiteY9780" fmla="*/ 1812744 h 6857979"/>
              <a:gd name="connsiteX9781" fmla="*/ 1119981 w 7283450"/>
              <a:gd name="connsiteY9781" fmla="*/ 1814004 h 6857979"/>
              <a:gd name="connsiteX9782" fmla="*/ 1118791 w 7283450"/>
              <a:gd name="connsiteY9782" fmla="*/ 1814845 h 6857979"/>
              <a:gd name="connsiteX9783" fmla="*/ 1117601 w 7283450"/>
              <a:gd name="connsiteY9783" fmla="*/ 1815685 h 6857979"/>
              <a:gd name="connsiteX9784" fmla="*/ 1116410 w 7283450"/>
              <a:gd name="connsiteY9784" fmla="*/ 1816106 h 6857979"/>
              <a:gd name="connsiteX9785" fmla="*/ 1114823 w 7283450"/>
              <a:gd name="connsiteY9785" fmla="*/ 1816106 h 6857979"/>
              <a:gd name="connsiteX9786" fmla="*/ 1113235 w 7283450"/>
              <a:gd name="connsiteY9786" fmla="*/ 1815685 h 6857979"/>
              <a:gd name="connsiteX9787" fmla="*/ 1110457 w 7283450"/>
              <a:gd name="connsiteY9787" fmla="*/ 1814424 h 6857979"/>
              <a:gd name="connsiteX9788" fmla="*/ 1104107 w 7283450"/>
              <a:gd name="connsiteY9788" fmla="*/ 1811483 h 6857979"/>
              <a:gd name="connsiteX9789" fmla="*/ 1101328 w 7283450"/>
              <a:gd name="connsiteY9789" fmla="*/ 1809381 h 6857979"/>
              <a:gd name="connsiteX9790" fmla="*/ 1098551 w 7283450"/>
              <a:gd name="connsiteY9790" fmla="*/ 1808961 h 6857979"/>
              <a:gd name="connsiteX9791" fmla="*/ 1099741 w 7283450"/>
              <a:gd name="connsiteY9791" fmla="*/ 1806440 h 6857979"/>
              <a:gd name="connsiteX9792" fmla="*/ 1100932 w 7283450"/>
              <a:gd name="connsiteY9792" fmla="*/ 1804759 h 6857979"/>
              <a:gd name="connsiteX9793" fmla="*/ 1102123 w 7283450"/>
              <a:gd name="connsiteY9793" fmla="*/ 1803498 h 6857979"/>
              <a:gd name="connsiteX9794" fmla="*/ 1103313 w 7283450"/>
              <a:gd name="connsiteY9794" fmla="*/ 1802658 h 6857979"/>
              <a:gd name="connsiteX9795" fmla="*/ 1558925 w 7283450"/>
              <a:gd name="connsiteY9795" fmla="*/ 1768479 h 6857979"/>
              <a:gd name="connsiteX9796" fmla="*/ 1563688 w 7283450"/>
              <a:gd name="connsiteY9796" fmla="*/ 1768867 h 6857979"/>
              <a:gd name="connsiteX9797" fmla="*/ 1565673 w 7283450"/>
              <a:gd name="connsiteY9797" fmla="*/ 1769255 h 6857979"/>
              <a:gd name="connsiteX9798" fmla="*/ 1567260 w 7283450"/>
              <a:gd name="connsiteY9798" fmla="*/ 1770032 h 6857979"/>
              <a:gd name="connsiteX9799" fmla="*/ 1569244 w 7283450"/>
              <a:gd name="connsiteY9799" fmla="*/ 1770808 h 6857979"/>
              <a:gd name="connsiteX9800" fmla="*/ 1570435 w 7283450"/>
              <a:gd name="connsiteY9800" fmla="*/ 1771972 h 6857979"/>
              <a:gd name="connsiteX9801" fmla="*/ 1571230 w 7283450"/>
              <a:gd name="connsiteY9801" fmla="*/ 1773524 h 6857979"/>
              <a:gd name="connsiteX9802" fmla="*/ 1571626 w 7283450"/>
              <a:gd name="connsiteY9802" fmla="*/ 1775076 h 6857979"/>
              <a:gd name="connsiteX9803" fmla="*/ 1571230 w 7283450"/>
              <a:gd name="connsiteY9803" fmla="*/ 1778569 h 6857979"/>
              <a:gd name="connsiteX9804" fmla="*/ 1570435 w 7283450"/>
              <a:gd name="connsiteY9804" fmla="*/ 1780509 h 6857979"/>
              <a:gd name="connsiteX9805" fmla="*/ 1569244 w 7283450"/>
              <a:gd name="connsiteY9805" fmla="*/ 1782450 h 6857979"/>
              <a:gd name="connsiteX9806" fmla="*/ 1566863 w 7283450"/>
              <a:gd name="connsiteY9806" fmla="*/ 1784002 h 6857979"/>
              <a:gd name="connsiteX9807" fmla="*/ 1564878 w 7283450"/>
              <a:gd name="connsiteY9807" fmla="*/ 1785166 h 6857979"/>
              <a:gd name="connsiteX9808" fmla="*/ 1562101 w 7283450"/>
              <a:gd name="connsiteY9808" fmla="*/ 1785942 h 6857979"/>
              <a:gd name="connsiteX9809" fmla="*/ 1559720 w 7283450"/>
              <a:gd name="connsiteY9809" fmla="*/ 1785942 h 6857979"/>
              <a:gd name="connsiteX9810" fmla="*/ 1556544 w 7283450"/>
              <a:gd name="connsiteY9810" fmla="*/ 1785942 h 6857979"/>
              <a:gd name="connsiteX9811" fmla="*/ 1553766 w 7283450"/>
              <a:gd name="connsiteY9811" fmla="*/ 1785166 h 6857979"/>
              <a:gd name="connsiteX9812" fmla="*/ 1550987 w 7283450"/>
              <a:gd name="connsiteY9812" fmla="*/ 1784002 h 6857979"/>
              <a:gd name="connsiteX9813" fmla="*/ 1548211 w 7283450"/>
              <a:gd name="connsiteY9813" fmla="*/ 1782838 h 6857979"/>
              <a:gd name="connsiteX9814" fmla="*/ 1546225 w 7283450"/>
              <a:gd name="connsiteY9814" fmla="*/ 1781285 h 6857979"/>
              <a:gd name="connsiteX9815" fmla="*/ 1544638 w 7283450"/>
              <a:gd name="connsiteY9815" fmla="*/ 1779345 h 6857979"/>
              <a:gd name="connsiteX9816" fmla="*/ 1543447 w 7283450"/>
              <a:gd name="connsiteY9816" fmla="*/ 1777405 h 6857979"/>
              <a:gd name="connsiteX9817" fmla="*/ 1543051 w 7283450"/>
              <a:gd name="connsiteY9817" fmla="*/ 1774688 h 6857979"/>
              <a:gd name="connsiteX9818" fmla="*/ 1543447 w 7283450"/>
              <a:gd name="connsiteY9818" fmla="*/ 1771972 h 6857979"/>
              <a:gd name="connsiteX9819" fmla="*/ 1545828 w 7283450"/>
              <a:gd name="connsiteY9819" fmla="*/ 1770808 h 6857979"/>
              <a:gd name="connsiteX9820" fmla="*/ 1549400 w 7283450"/>
              <a:gd name="connsiteY9820" fmla="*/ 1769644 h 6857979"/>
              <a:gd name="connsiteX9821" fmla="*/ 1554164 w 7283450"/>
              <a:gd name="connsiteY9821" fmla="*/ 1768867 h 6857979"/>
              <a:gd name="connsiteX9822" fmla="*/ 6576805 w 7283450"/>
              <a:gd name="connsiteY9822" fmla="*/ 1708154 h 6857979"/>
              <a:gd name="connsiteX9823" fmla="*/ 6582603 w 7283450"/>
              <a:gd name="connsiteY9823" fmla="*/ 1708558 h 6857979"/>
              <a:gd name="connsiteX9824" fmla="*/ 6587573 w 7283450"/>
              <a:gd name="connsiteY9824" fmla="*/ 1709364 h 6857979"/>
              <a:gd name="connsiteX9825" fmla="*/ 6591714 w 7283450"/>
              <a:gd name="connsiteY9825" fmla="*/ 1710575 h 6857979"/>
              <a:gd name="connsiteX9826" fmla="*/ 6593785 w 7283450"/>
              <a:gd name="connsiteY9826" fmla="*/ 1711383 h 6857979"/>
              <a:gd name="connsiteX9827" fmla="*/ 6595441 w 7283450"/>
              <a:gd name="connsiteY9827" fmla="*/ 1712593 h 6857979"/>
              <a:gd name="connsiteX9828" fmla="*/ 6597098 w 7283450"/>
              <a:gd name="connsiteY9828" fmla="*/ 1713804 h 6857979"/>
              <a:gd name="connsiteX9829" fmla="*/ 6598340 w 7283450"/>
              <a:gd name="connsiteY9829" fmla="*/ 1715419 h 6857979"/>
              <a:gd name="connsiteX9830" fmla="*/ 6599583 w 7283450"/>
              <a:gd name="connsiteY9830" fmla="*/ 1717437 h 6857979"/>
              <a:gd name="connsiteX9831" fmla="*/ 6600411 w 7283450"/>
              <a:gd name="connsiteY9831" fmla="*/ 1719455 h 6857979"/>
              <a:gd name="connsiteX9832" fmla="*/ 6600825 w 7283450"/>
              <a:gd name="connsiteY9832" fmla="*/ 1721876 h 6857979"/>
              <a:gd name="connsiteX9833" fmla="*/ 6600825 w 7283450"/>
              <a:gd name="connsiteY9833" fmla="*/ 1725105 h 6857979"/>
              <a:gd name="connsiteX9834" fmla="*/ 6600825 w 7283450"/>
              <a:gd name="connsiteY9834" fmla="*/ 1727931 h 6857979"/>
              <a:gd name="connsiteX9835" fmla="*/ 6599997 w 7283450"/>
              <a:gd name="connsiteY9835" fmla="*/ 1731563 h 6857979"/>
              <a:gd name="connsiteX9836" fmla="*/ 6596270 w 7283450"/>
              <a:gd name="connsiteY9836" fmla="*/ 1731966 h 6857979"/>
              <a:gd name="connsiteX9837" fmla="*/ 6592128 w 7283450"/>
              <a:gd name="connsiteY9837" fmla="*/ 1731966 h 6857979"/>
              <a:gd name="connsiteX9838" fmla="*/ 6588815 w 7283450"/>
              <a:gd name="connsiteY9838" fmla="*/ 1731966 h 6857979"/>
              <a:gd name="connsiteX9839" fmla="*/ 6585502 w 7283450"/>
              <a:gd name="connsiteY9839" fmla="*/ 1731160 h 6857979"/>
              <a:gd name="connsiteX9840" fmla="*/ 6582603 w 7283450"/>
              <a:gd name="connsiteY9840" fmla="*/ 1730352 h 6857979"/>
              <a:gd name="connsiteX9841" fmla="*/ 6580118 w 7283450"/>
              <a:gd name="connsiteY9841" fmla="*/ 1729142 h 6857979"/>
              <a:gd name="connsiteX9842" fmla="*/ 6577220 w 7283450"/>
              <a:gd name="connsiteY9842" fmla="*/ 1727931 h 6857979"/>
              <a:gd name="connsiteX9843" fmla="*/ 6575563 w 7283450"/>
              <a:gd name="connsiteY9843" fmla="*/ 1726317 h 6857979"/>
              <a:gd name="connsiteX9844" fmla="*/ 6574321 w 7283450"/>
              <a:gd name="connsiteY9844" fmla="*/ 1724299 h 6857979"/>
              <a:gd name="connsiteX9845" fmla="*/ 6573078 w 7283450"/>
              <a:gd name="connsiteY9845" fmla="*/ 1722280 h 6857979"/>
              <a:gd name="connsiteX9846" fmla="*/ 6572664 w 7283450"/>
              <a:gd name="connsiteY9846" fmla="*/ 1720262 h 6857979"/>
              <a:gd name="connsiteX9847" fmla="*/ 6572250 w 7283450"/>
              <a:gd name="connsiteY9847" fmla="*/ 1717841 h 6857979"/>
              <a:gd name="connsiteX9848" fmla="*/ 6572664 w 7283450"/>
              <a:gd name="connsiteY9848" fmla="*/ 1715015 h 6857979"/>
              <a:gd name="connsiteX9849" fmla="*/ 6573492 w 7283450"/>
              <a:gd name="connsiteY9849" fmla="*/ 1712997 h 6857979"/>
              <a:gd name="connsiteX9850" fmla="*/ 6575149 w 7283450"/>
              <a:gd name="connsiteY9850" fmla="*/ 1710575 h 6857979"/>
              <a:gd name="connsiteX9851" fmla="*/ 1639187 w 7283450"/>
              <a:gd name="connsiteY9851" fmla="*/ 1693866 h 6857979"/>
              <a:gd name="connsiteX9852" fmla="*/ 1643247 w 7283450"/>
              <a:gd name="connsiteY9852" fmla="*/ 1694280 h 6857979"/>
              <a:gd name="connsiteX9853" fmla="*/ 1648121 w 7283450"/>
              <a:gd name="connsiteY9853" fmla="*/ 1694693 h 6857979"/>
              <a:gd name="connsiteX9854" fmla="*/ 1652182 w 7283450"/>
              <a:gd name="connsiteY9854" fmla="*/ 1696343 h 6857979"/>
              <a:gd name="connsiteX9855" fmla="*/ 1657056 w 7283450"/>
              <a:gd name="connsiteY9855" fmla="*/ 1697994 h 6857979"/>
              <a:gd name="connsiteX9856" fmla="*/ 1661522 w 7283450"/>
              <a:gd name="connsiteY9856" fmla="*/ 1701296 h 6857979"/>
              <a:gd name="connsiteX9857" fmla="*/ 1665990 w 7283450"/>
              <a:gd name="connsiteY9857" fmla="*/ 1704186 h 6857979"/>
              <a:gd name="connsiteX9858" fmla="*/ 1670050 w 7283450"/>
              <a:gd name="connsiteY9858" fmla="*/ 1708726 h 6857979"/>
              <a:gd name="connsiteX9859" fmla="*/ 1668020 w 7283450"/>
              <a:gd name="connsiteY9859" fmla="*/ 1710790 h 6857979"/>
              <a:gd name="connsiteX9860" fmla="*/ 1665583 w 7283450"/>
              <a:gd name="connsiteY9860" fmla="*/ 1712441 h 6857979"/>
              <a:gd name="connsiteX9861" fmla="*/ 1662741 w 7283450"/>
              <a:gd name="connsiteY9861" fmla="*/ 1713680 h 6857979"/>
              <a:gd name="connsiteX9862" fmla="*/ 1660304 w 7283450"/>
              <a:gd name="connsiteY9862" fmla="*/ 1714092 h 6857979"/>
              <a:gd name="connsiteX9863" fmla="*/ 1657462 w 7283450"/>
              <a:gd name="connsiteY9863" fmla="*/ 1714505 h 6857979"/>
              <a:gd name="connsiteX9864" fmla="*/ 1654213 w 7283450"/>
              <a:gd name="connsiteY9864" fmla="*/ 1714092 h 6857979"/>
              <a:gd name="connsiteX9865" fmla="*/ 1651776 w 7283450"/>
              <a:gd name="connsiteY9865" fmla="*/ 1713680 h 6857979"/>
              <a:gd name="connsiteX9866" fmla="*/ 1648933 w 7283450"/>
              <a:gd name="connsiteY9866" fmla="*/ 1712854 h 6857979"/>
              <a:gd name="connsiteX9867" fmla="*/ 1646497 w 7283450"/>
              <a:gd name="connsiteY9867" fmla="*/ 1711615 h 6857979"/>
              <a:gd name="connsiteX9868" fmla="*/ 1644060 w 7283450"/>
              <a:gd name="connsiteY9868" fmla="*/ 1709964 h 6857979"/>
              <a:gd name="connsiteX9869" fmla="*/ 1641623 w 7283450"/>
              <a:gd name="connsiteY9869" fmla="*/ 1708313 h 6857979"/>
              <a:gd name="connsiteX9870" fmla="*/ 1639999 w 7283450"/>
              <a:gd name="connsiteY9870" fmla="*/ 1705836 h 6857979"/>
              <a:gd name="connsiteX9871" fmla="*/ 1638374 w 7283450"/>
              <a:gd name="connsiteY9871" fmla="*/ 1703361 h 6857979"/>
              <a:gd name="connsiteX9872" fmla="*/ 1636344 w 7283450"/>
              <a:gd name="connsiteY9872" fmla="*/ 1700884 h 6857979"/>
              <a:gd name="connsiteX9873" fmla="*/ 1635532 w 7283450"/>
              <a:gd name="connsiteY9873" fmla="*/ 1697582 h 6857979"/>
              <a:gd name="connsiteX9874" fmla="*/ 1635125 w 7283450"/>
              <a:gd name="connsiteY9874" fmla="*/ 1694693 h 6857979"/>
              <a:gd name="connsiteX9875" fmla="*/ 6328953 w 7283450"/>
              <a:gd name="connsiteY9875" fmla="*/ 1665291 h 6857979"/>
              <a:gd name="connsiteX9876" fmla="*/ 6330551 w 7283450"/>
              <a:gd name="connsiteY9876" fmla="*/ 1667634 h 6857979"/>
              <a:gd name="connsiteX9877" fmla="*/ 6330951 w 7283450"/>
              <a:gd name="connsiteY9877" fmla="*/ 1669195 h 6857979"/>
              <a:gd name="connsiteX9878" fmla="*/ 6330951 w 7283450"/>
              <a:gd name="connsiteY9878" fmla="*/ 1670756 h 6857979"/>
              <a:gd name="connsiteX9879" fmla="*/ 6330951 w 7283450"/>
              <a:gd name="connsiteY9879" fmla="*/ 1672319 h 6857979"/>
              <a:gd name="connsiteX9880" fmla="*/ 6330152 w 7283450"/>
              <a:gd name="connsiteY9880" fmla="*/ 1673879 h 6857979"/>
              <a:gd name="connsiteX9881" fmla="*/ 6328554 w 7283450"/>
              <a:gd name="connsiteY9881" fmla="*/ 1675832 h 6857979"/>
              <a:gd name="connsiteX9882" fmla="*/ 6325756 w 7283450"/>
              <a:gd name="connsiteY9882" fmla="*/ 1678955 h 6857979"/>
              <a:gd name="connsiteX9883" fmla="*/ 6317765 w 7283450"/>
              <a:gd name="connsiteY9883" fmla="*/ 1685981 h 6857979"/>
              <a:gd name="connsiteX9884" fmla="*/ 6313769 w 7283450"/>
              <a:gd name="connsiteY9884" fmla="*/ 1690276 h 6857979"/>
              <a:gd name="connsiteX9885" fmla="*/ 6311372 w 7283450"/>
              <a:gd name="connsiteY9885" fmla="*/ 1692618 h 6857979"/>
              <a:gd name="connsiteX9886" fmla="*/ 6309773 w 7283450"/>
              <a:gd name="connsiteY9886" fmla="*/ 1695350 h 6857979"/>
              <a:gd name="connsiteX9887" fmla="*/ 6308575 w 7283450"/>
              <a:gd name="connsiteY9887" fmla="*/ 1698083 h 6857979"/>
              <a:gd name="connsiteX9888" fmla="*/ 6306976 w 7283450"/>
              <a:gd name="connsiteY9888" fmla="*/ 1701597 h 6857979"/>
              <a:gd name="connsiteX9889" fmla="*/ 6303780 w 7283450"/>
              <a:gd name="connsiteY9889" fmla="*/ 1709404 h 6857979"/>
              <a:gd name="connsiteX9890" fmla="*/ 6300983 w 7283450"/>
              <a:gd name="connsiteY9890" fmla="*/ 1717211 h 6857979"/>
              <a:gd name="connsiteX9891" fmla="*/ 6299384 w 7283450"/>
              <a:gd name="connsiteY9891" fmla="*/ 1721115 h 6857979"/>
              <a:gd name="connsiteX9892" fmla="*/ 6297386 w 7283450"/>
              <a:gd name="connsiteY9892" fmla="*/ 1725019 h 6857979"/>
              <a:gd name="connsiteX9893" fmla="*/ 6294989 w 7283450"/>
              <a:gd name="connsiteY9893" fmla="*/ 1728142 h 6857979"/>
              <a:gd name="connsiteX9894" fmla="*/ 6292991 w 7283450"/>
              <a:gd name="connsiteY9894" fmla="*/ 1730874 h 6857979"/>
              <a:gd name="connsiteX9895" fmla="*/ 6290594 w 7283450"/>
              <a:gd name="connsiteY9895" fmla="*/ 1733607 h 6857979"/>
              <a:gd name="connsiteX9896" fmla="*/ 6287797 w 7283450"/>
              <a:gd name="connsiteY9896" fmla="*/ 1735559 h 6857979"/>
              <a:gd name="connsiteX9897" fmla="*/ 6284200 w 7283450"/>
              <a:gd name="connsiteY9897" fmla="*/ 1736340 h 6857979"/>
              <a:gd name="connsiteX9898" fmla="*/ 6281004 w 7283450"/>
              <a:gd name="connsiteY9898" fmla="*/ 1736730 h 6857979"/>
              <a:gd name="connsiteX9899" fmla="*/ 6276608 w 7283450"/>
              <a:gd name="connsiteY9899" fmla="*/ 1736340 h 6857979"/>
              <a:gd name="connsiteX9900" fmla="*/ 6272213 w 7283450"/>
              <a:gd name="connsiteY9900" fmla="*/ 1734778 h 6857979"/>
              <a:gd name="connsiteX9901" fmla="*/ 6274211 w 7283450"/>
              <a:gd name="connsiteY9901" fmla="*/ 1728923 h 6857979"/>
              <a:gd name="connsiteX9902" fmla="*/ 6276608 w 7283450"/>
              <a:gd name="connsiteY9902" fmla="*/ 1723066 h 6857979"/>
              <a:gd name="connsiteX9903" fmla="*/ 6279805 w 7283450"/>
              <a:gd name="connsiteY9903" fmla="*/ 1718382 h 6857979"/>
              <a:gd name="connsiteX9904" fmla="*/ 6282602 w 7283450"/>
              <a:gd name="connsiteY9904" fmla="*/ 1713307 h 6857979"/>
              <a:gd name="connsiteX9905" fmla="*/ 6285799 w 7283450"/>
              <a:gd name="connsiteY9905" fmla="*/ 1709014 h 6857979"/>
              <a:gd name="connsiteX9906" fmla="*/ 6289794 w 7283450"/>
              <a:gd name="connsiteY9906" fmla="*/ 1704720 h 6857979"/>
              <a:gd name="connsiteX9907" fmla="*/ 6297386 w 7283450"/>
              <a:gd name="connsiteY9907" fmla="*/ 1696912 h 6857979"/>
              <a:gd name="connsiteX9908" fmla="*/ 6305778 w 7283450"/>
              <a:gd name="connsiteY9908" fmla="*/ 1689104 h 6857979"/>
              <a:gd name="connsiteX9909" fmla="*/ 6313769 w 7283450"/>
              <a:gd name="connsiteY9909" fmla="*/ 1681687 h 6857979"/>
              <a:gd name="connsiteX9910" fmla="*/ 6321761 w 7283450"/>
              <a:gd name="connsiteY9910" fmla="*/ 1673879 h 6857979"/>
              <a:gd name="connsiteX9911" fmla="*/ 6325357 w 7283450"/>
              <a:gd name="connsiteY9911" fmla="*/ 1669976 h 6857979"/>
              <a:gd name="connsiteX9912" fmla="*/ 1643625 w 7283450"/>
              <a:gd name="connsiteY9912" fmla="*/ 1647828 h 6857979"/>
              <a:gd name="connsiteX9913" fmla="*/ 1646532 w 7283450"/>
              <a:gd name="connsiteY9913" fmla="*/ 1649775 h 6857979"/>
              <a:gd name="connsiteX9914" fmla="*/ 1649023 w 7283450"/>
              <a:gd name="connsiteY9914" fmla="*/ 1651333 h 6857979"/>
              <a:gd name="connsiteX9915" fmla="*/ 1653175 w 7283450"/>
              <a:gd name="connsiteY9915" fmla="*/ 1654837 h 6857979"/>
              <a:gd name="connsiteX9916" fmla="*/ 1656081 w 7283450"/>
              <a:gd name="connsiteY9916" fmla="*/ 1656006 h 6857979"/>
              <a:gd name="connsiteX9917" fmla="*/ 1658988 w 7283450"/>
              <a:gd name="connsiteY9917" fmla="*/ 1657564 h 6857979"/>
              <a:gd name="connsiteX9918" fmla="*/ 1662309 w 7283450"/>
              <a:gd name="connsiteY9918" fmla="*/ 1658342 h 6857979"/>
              <a:gd name="connsiteX9919" fmla="*/ 1666876 w 7283450"/>
              <a:gd name="connsiteY9919" fmla="*/ 1657952 h 6857979"/>
              <a:gd name="connsiteX9920" fmla="*/ 1665215 w 7283450"/>
              <a:gd name="connsiteY9920" fmla="*/ 1663404 h 6857979"/>
              <a:gd name="connsiteX9921" fmla="*/ 1663970 w 7283450"/>
              <a:gd name="connsiteY9921" fmla="*/ 1665351 h 6857979"/>
              <a:gd name="connsiteX9922" fmla="*/ 1662724 w 7283450"/>
              <a:gd name="connsiteY9922" fmla="*/ 1666909 h 6857979"/>
              <a:gd name="connsiteX9923" fmla="*/ 1661479 w 7283450"/>
              <a:gd name="connsiteY9923" fmla="*/ 1667688 h 6857979"/>
              <a:gd name="connsiteX9924" fmla="*/ 1660233 w 7283450"/>
              <a:gd name="connsiteY9924" fmla="*/ 1668077 h 6857979"/>
              <a:gd name="connsiteX9925" fmla="*/ 1658988 w 7283450"/>
              <a:gd name="connsiteY9925" fmla="*/ 1668466 h 6857979"/>
              <a:gd name="connsiteX9926" fmla="*/ 1657742 w 7283450"/>
              <a:gd name="connsiteY9926" fmla="*/ 1668466 h 6857979"/>
              <a:gd name="connsiteX9927" fmla="*/ 1654421 w 7283450"/>
              <a:gd name="connsiteY9927" fmla="*/ 1668077 h 6857979"/>
              <a:gd name="connsiteX9928" fmla="*/ 1650684 w 7283450"/>
              <a:gd name="connsiteY9928" fmla="*/ 1666909 h 6857979"/>
              <a:gd name="connsiteX9929" fmla="*/ 1646116 w 7283450"/>
              <a:gd name="connsiteY9929" fmla="*/ 1665741 h 6857979"/>
              <a:gd name="connsiteX9930" fmla="*/ 1640720 w 7283450"/>
              <a:gd name="connsiteY9930" fmla="*/ 1664183 h 6857979"/>
              <a:gd name="connsiteX9931" fmla="*/ 1639888 w 7283450"/>
              <a:gd name="connsiteY9931" fmla="*/ 1661457 h 6857979"/>
              <a:gd name="connsiteX9932" fmla="*/ 1640304 w 7283450"/>
              <a:gd name="connsiteY9932" fmla="*/ 1659121 h 6857979"/>
              <a:gd name="connsiteX9933" fmla="*/ 1640720 w 7283450"/>
              <a:gd name="connsiteY9933" fmla="*/ 1657564 h 6857979"/>
              <a:gd name="connsiteX9934" fmla="*/ 1641549 w 7283450"/>
              <a:gd name="connsiteY9934" fmla="*/ 1655616 h 6857979"/>
              <a:gd name="connsiteX9935" fmla="*/ 1642380 w 7283450"/>
              <a:gd name="connsiteY9935" fmla="*/ 1654059 h 6857979"/>
              <a:gd name="connsiteX9936" fmla="*/ 1643210 w 7283450"/>
              <a:gd name="connsiteY9936" fmla="*/ 1652501 h 6857979"/>
              <a:gd name="connsiteX9937" fmla="*/ 1643625 w 7283450"/>
              <a:gd name="connsiteY9937" fmla="*/ 1650554 h 6857979"/>
              <a:gd name="connsiteX9938" fmla="*/ 1612901 w 7283450"/>
              <a:gd name="connsiteY9938" fmla="*/ 1638303 h 6857979"/>
              <a:gd name="connsiteX9939" fmla="*/ 1614885 w 7283450"/>
              <a:gd name="connsiteY9939" fmla="*/ 1638303 h 6857979"/>
              <a:gd name="connsiteX9940" fmla="*/ 1616473 w 7283450"/>
              <a:gd name="connsiteY9940" fmla="*/ 1638729 h 6857979"/>
              <a:gd name="connsiteX9941" fmla="*/ 1618457 w 7283450"/>
              <a:gd name="connsiteY9941" fmla="*/ 1640007 h 6857979"/>
              <a:gd name="connsiteX9942" fmla="*/ 1620441 w 7283450"/>
              <a:gd name="connsiteY9942" fmla="*/ 1640859 h 6857979"/>
              <a:gd name="connsiteX9943" fmla="*/ 1622426 w 7283450"/>
              <a:gd name="connsiteY9943" fmla="*/ 1642136 h 6857979"/>
              <a:gd name="connsiteX9944" fmla="*/ 1624013 w 7283450"/>
              <a:gd name="connsiteY9944" fmla="*/ 1643414 h 6857979"/>
              <a:gd name="connsiteX9945" fmla="*/ 1625203 w 7283450"/>
              <a:gd name="connsiteY9945" fmla="*/ 1645118 h 6857979"/>
              <a:gd name="connsiteX9946" fmla="*/ 1626395 w 7283450"/>
              <a:gd name="connsiteY9946" fmla="*/ 1646822 h 6857979"/>
              <a:gd name="connsiteX9947" fmla="*/ 1627585 w 7283450"/>
              <a:gd name="connsiteY9947" fmla="*/ 1649377 h 6857979"/>
              <a:gd name="connsiteX9948" fmla="*/ 1628379 w 7283450"/>
              <a:gd name="connsiteY9948" fmla="*/ 1651507 h 6857979"/>
              <a:gd name="connsiteX9949" fmla="*/ 1628776 w 7283450"/>
              <a:gd name="connsiteY9949" fmla="*/ 1653637 h 6857979"/>
              <a:gd name="connsiteX9950" fmla="*/ 1628379 w 7283450"/>
              <a:gd name="connsiteY9950" fmla="*/ 1655766 h 6857979"/>
              <a:gd name="connsiteX9951" fmla="*/ 1624806 w 7283450"/>
              <a:gd name="connsiteY9951" fmla="*/ 1654915 h 6857979"/>
              <a:gd name="connsiteX9952" fmla="*/ 1622029 w 7283450"/>
              <a:gd name="connsiteY9952" fmla="*/ 1653211 h 6857979"/>
              <a:gd name="connsiteX9953" fmla="*/ 1616473 w 7283450"/>
              <a:gd name="connsiteY9953" fmla="*/ 1650229 h 6857979"/>
              <a:gd name="connsiteX9954" fmla="*/ 1611313 w 7283450"/>
              <a:gd name="connsiteY9954" fmla="*/ 1645970 h 6857979"/>
              <a:gd name="connsiteX9955" fmla="*/ 1606551 w 7283450"/>
              <a:gd name="connsiteY9955" fmla="*/ 1641710 h 6857979"/>
              <a:gd name="connsiteX9956" fmla="*/ 1607741 w 7283450"/>
              <a:gd name="connsiteY9956" fmla="*/ 1640433 h 6857979"/>
              <a:gd name="connsiteX9957" fmla="*/ 1608932 w 7283450"/>
              <a:gd name="connsiteY9957" fmla="*/ 1639155 h 6857979"/>
              <a:gd name="connsiteX9958" fmla="*/ 1611313 w 7283450"/>
              <a:gd name="connsiteY9958" fmla="*/ 1638729 h 6857979"/>
              <a:gd name="connsiteX9959" fmla="*/ 6394712 w 7283450"/>
              <a:gd name="connsiteY9959" fmla="*/ 1612903 h 6857979"/>
              <a:gd name="connsiteX9960" fmla="*/ 6399936 w 7283450"/>
              <a:gd name="connsiteY9960" fmla="*/ 1613311 h 6857979"/>
              <a:gd name="connsiteX9961" fmla="*/ 6405563 w 7283450"/>
              <a:gd name="connsiteY9961" fmla="*/ 1614944 h 6857979"/>
              <a:gd name="connsiteX9962" fmla="*/ 6402750 w 7283450"/>
              <a:gd name="connsiteY9962" fmla="*/ 1618618 h 6857979"/>
              <a:gd name="connsiteX9963" fmla="*/ 6399936 w 7283450"/>
              <a:gd name="connsiteY9963" fmla="*/ 1622292 h 6857979"/>
              <a:gd name="connsiteX9964" fmla="*/ 6396721 w 7283450"/>
              <a:gd name="connsiteY9964" fmla="*/ 1625966 h 6857979"/>
              <a:gd name="connsiteX9965" fmla="*/ 6393506 w 7283450"/>
              <a:gd name="connsiteY9965" fmla="*/ 1628824 h 6857979"/>
              <a:gd name="connsiteX9966" fmla="*/ 6389487 w 7283450"/>
              <a:gd name="connsiteY9966" fmla="*/ 1632090 h 6857979"/>
              <a:gd name="connsiteX9967" fmla="*/ 6385870 w 7283450"/>
              <a:gd name="connsiteY9967" fmla="*/ 1634947 h 6857979"/>
              <a:gd name="connsiteX9968" fmla="*/ 6378234 w 7283450"/>
              <a:gd name="connsiteY9968" fmla="*/ 1639846 h 6857979"/>
              <a:gd name="connsiteX9969" fmla="*/ 6369392 w 7283450"/>
              <a:gd name="connsiteY9969" fmla="*/ 1644336 h 6857979"/>
              <a:gd name="connsiteX9970" fmla="*/ 6360550 w 7283450"/>
              <a:gd name="connsiteY9970" fmla="*/ 1648418 h 6857979"/>
              <a:gd name="connsiteX9971" fmla="*/ 6351307 w 7283450"/>
              <a:gd name="connsiteY9971" fmla="*/ 1652501 h 6857979"/>
              <a:gd name="connsiteX9972" fmla="*/ 6342063 w 7283450"/>
              <a:gd name="connsiteY9972" fmla="*/ 1655766 h 6857979"/>
              <a:gd name="connsiteX9973" fmla="*/ 6345278 w 7283450"/>
              <a:gd name="connsiteY9973" fmla="*/ 1652909 h 6857979"/>
              <a:gd name="connsiteX9974" fmla="*/ 6348493 w 7283450"/>
              <a:gd name="connsiteY9974" fmla="*/ 1648826 h 6857979"/>
              <a:gd name="connsiteX9975" fmla="*/ 6354924 w 7283450"/>
              <a:gd name="connsiteY9975" fmla="*/ 1641479 h 6857979"/>
              <a:gd name="connsiteX9976" fmla="*/ 6361756 w 7283450"/>
              <a:gd name="connsiteY9976" fmla="*/ 1633314 h 6857979"/>
              <a:gd name="connsiteX9977" fmla="*/ 6365373 w 7283450"/>
              <a:gd name="connsiteY9977" fmla="*/ 1629231 h 6857979"/>
              <a:gd name="connsiteX9978" fmla="*/ 6368588 w 7283450"/>
              <a:gd name="connsiteY9978" fmla="*/ 1625558 h 6857979"/>
              <a:gd name="connsiteX9979" fmla="*/ 6372205 w 7283450"/>
              <a:gd name="connsiteY9979" fmla="*/ 1621884 h 6857979"/>
              <a:gd name="connsiteX9980" fmla="*/ 6376626 w 7283450"/>
              <a:gd name="connsiteY9980" fmla="*/ 1619027 h 6857979"/>
              <a:gd name="connsiteX9981" fmla="*/ 6380645 w 7283450"/>
              <a:gd name="connsiteY9981" fmla="*/ 1616578 h 6857979"/>
              <a:gd name="connsiteX9982" fmla="*/ 6385066 w 7283450"/>
              <a:gd name="connsiteY9982" fmla="*/ 1614944 h 6857979"/>
              <a:gd name="connsiteX9983" fmla="*/ 6389487 w 7283450"/>
              <a:gd name="connsiteY9983" fmla="*/ 1613311 h 6857979"/>
              <a:gd name="connsiteX9984" fmla="*/ 1144985 w 7283450"/>
              <a:gd name="connsiteY9984" fmla="*/ 1595418 h 6857979"/>
              <a:gd name="connsiteX9985" fmla="*/ 1146572 w 7283450"/>
              <a:gd name="connsiteY9985" fmla="*/ 1595418 h 6857979"/>
              <a:gd name="connsiteX9986" fmla="*/ 1147366 w 7283450"/>
              <a:gd name="connsiteY9986" fmla="*/ 1596202 h 6857979"/>
              <a:gd name="connsiteX9987" fmla="*/ 1149747 w 7283450"/>
              <a:gd name="connsiteY9987" fmla="*/ 1598552 h 6857979"/>
              <a:gd name="connsiteX9988" fmla="*/ 1152129 w 7283450"/>
              <a:gd name="connsiteY9988" fmla="*/ 1600511 h 6857979"/>
              <a:gd name="connsiteX9989" fmla="*/ 1153319 w 7283450"/>
              <a:gd name="connsiteY9989" fmla="*/ 1601686 h 6857979"/>
              <a:gd name="connsiteX9990" fmla="*/ 1154510 w 7283450"/>
              <a:gd name="connsiteY9990" fmla="*/ 1602077 h 6857979"/>
              <a:gd name="connsiteX9991" fmla="*/ 1157685 w 7283450"/>
              <a:gd name="connsiteY9991" fmla="*/ 1602077 h 6857979"/>
              <a:gd name="connsiteX9992" fmla="*/ 1161256 w 7283450"/>
              <a:gd name="connsiteY9992" fmla="*/ 1602469 h 6857979"/>
              <a:gd name="connsiteX9993" fmla="*/ 1169194 w 7283450"/>
              <a:gd name="connsiteY9993" fmla="*/ 1602077 h 6857979"/>
              <a:gd name="connsiteX9994" fmla="*/ 1177132 w 7283450"/>
              <a:gd name="connsiteY9994" fmla="*/ 1601294 h 6857979"/>
              <a:gd name="connsiteX9995" fmla="*/ 1185466 w 7283450"/>
              <a:gd name="connsiteY9995" fmla="*/ 1600902 h 6857979"/>
              <a:gd name="connsiteX9996" fmla="*/ 1189038 w 7283450"/>
              <a:gd name="connsiteY9996" fmla="*/ 1601294 h 6857979"/>
              <a:gd name="connsiteX9997" fmla="*/ 1192610 w 7283450"/>
              <a:gd name="connsiteY9997" fmla="*/ 1601686 h 6857979"/>
              <a:gd name="connsiteX9998" fmla="*/ 1195785 w 7283450"/>
              <a:gd name="connsiteY9998" fmla="*/ 1602469 h 6857979"/>
              <a:gd name="connsiteX9999" fmla="*/ 1198563 w 7283450"/>
              <a:gd name="connsiteY9999" fmla="*/ 1603644 h 6857979"/>
              <a:gd name="connsiteX10000" fmla="*/ 1201341 w 7283450"/>
              <a:gd name="connsiteY10000" fmla="*/ 1605603 h 6857979"/>
              <a:gd name="connsiteX10001" fmla="*/ 1202928 w 7283450"/>
              <a:gd name="connsiteY10001" fmla="*/ 1608345 h 6857979"/>
              <a:gd name="connsiteX10002" fmla="*/ 1204120 w 7283450"/>
              <a:gd name="connsiteY10002" fmla="*/ 1611087 h 6857979"/>
              <a:gd name="connsiteX10003" fmla="*/ 1204913 w 7283450"/>
              <a:gd name="connsiteY10003" fmla="*/ 1615396 h 6857979"/>
              <a:gd name="connsiteX10004" fmla="*/ 1199753 w 7283450"/>
              <a:gd name="connsiteY10004" fmla="*/ 1618530 h 6857979"/>
              <a:gd name="connsiteX10005" fmla="*/ 1194594 w 7283450"/>
              <a:gd name="connsiteY10005" fmla="*/ 1620880 h 6857979"/>
              <a:gd name="connsiteX10006" fmla="*/ 1188244 w 7283450"/>
              <a:gd name="connsiteY10006" fmla="*/ 1623231 h 6857979"/>
              <a:gd name="connsiteX10007" fmla="*/ 1182291 w 7283450"/>
              <a:gd name="connsiteY10007" fmla="*/ 1624406 h 6857979"/>
              <a:gd name="connsiteX10008" fmla="*/ 1175941 w 7283450"/>
              <a:gd name="connsiteY10008" fmla="*/ 1625189 h 6857979"/>
              <a:gd name="connsiteX10009" fmla="*/ 1169194 w 7283450"/>
              <a:gd name="connsiteY10009" fmla="*/ 1625581 h 6857979"/>
              <a:gd name="connsiteX10010" fmla="*/ 1162447 w 7283450"/>
              <a:gd name="connsiteY10010" fmla="*/ 1625581 h 6857979"/>
              <a:gd name="connsiteX10011" fmla="*/ 1155303 w 7283450"/>
              <a:gd name="connsiteY10011" fmla="*/ 1625581 h 6857979"/>
              <a:gd name="connsiteX10012" fmla="*/ 1141413 w 7283450"/>
              <a:gd name="connsiteY10012" fmla="*/ 1624406 h 6857979"/>
              <a:gd name="connsiteX10013" fmla="*/ 1127125 w 7283450"/>
              <a:gd name="connsiteY10013" fmla="*/ 1623231 h 6857979"/>
              <a:gd name="connsiteX10014" fmla="*/ 1113631 w 7283450"/>
              <a:gd name="connsiteY10014" fmla="*/ 1622056 h 6857979"/>
              <a:gd name="connsiteX10015" fmla="*/ 1107282 w 7283450"/>
              <a:gd name="connsiteY10015" fmla="*/ 1621664 h 6857979"/>
              <a:gd name="connsiteX10016" fmla="*/ 1101328 w 7283450"/>
              <a:gd name="connsiteY10016" fmla="*/ 1621664 h 6857979"/>
              <a:gd name="connsiteX10017" fmla="*/ 1095375 w 7283450"/>
              <a:gd name="connsiteY10017" fmla="*/ 1622056 h 6857979"/>
              <a:gd name="connsiteX10018" fmla="*/ 1088628 w 7283450"/>
              <a:gd name="connsiteY10018" fmla="*/ 1623231 h 6857979"/>
              <a:gd name="connsiteX10019" fmla="*/ 1081881 w 7283450"/>
              <a:gd name="connsiteY10019" fmla="*/ 1623623 h 6857979"/>
              <a:gd name="connsiteX10020" fmla="*/ 1074737 w 7283450"/>
              <a:gd name="connsiteY10020" fmla="*/ 1623623 h 6857979"/>
              <a:gd name="connsiteX10021" fmla="*/ 1071166 w 7283450"/>
              <a:gd name="connsiteY10021" fmla="*/ 1623623 h 6857979"/>
              <a:gd name="connsiteX10022" fmla="*/ 1067991 w 7283450"/>
              <a:gd name="connsiteY10022" fmla="*/ 1622447 h 6857979"/>
              <a:gd name="connsiteX10023" fmla="*/ 1064816 w 7283450"/>
              <a:gd name="connsiteY10023" fmla="*/ 1621272 h 6857979"/>
              <a:gd name="connsiteX10024" fmla="*/ 1061244 w 7283450"/>
              <a:gd name="connsiteY10024" fmla="*/ 1620097 h 6857979"/>
              <a:gd name="connsiteX10025" fmla="*/ 1058466 w 7283450"/>
              <a:gd name="connsiteY10025" fmla="*/ 1618138 h 6857979"/>
              <a:gd name="connsiteX10026" fmla="*/ 1056085 w 7283450"/>
              <a:gd name="connsiteY10026" fmla="*/ 1615788 h 6857979"/>
              <a:gd name="connsiteX10027" fmla="*/ 1053306 w 7283450"/>
              <a:gd name="connsiteY10027" fmla="*/ 1612262 h 6857979"/>
              <a:gd name="connsiteX10028" fmla="*/ 1050925 w 7283450"/>
              <a:gd name="connsiteY10028" fmla="*/ 1608737 h 6857979"/>
              <a:gd name="connsiteX10029" fmla="*/ 1054894 w 7283450"/>
              <a:gd name="connsiteY10029" fmla="*/ 1606778 h 6857979"/>
              <a:gd name="connsiteX10030" fmla="*/ 1059656 w 7283450"/>
              <a:gd name="connsiteY10030" fmla="*/ 1604820 h 6857979"/>
              <a:gd name="connsiteX10031" fmla="*/ 1064419 w 7283450"/>
              <a:gd name="connsiteY10031" fmla="*/ 1603644 h 6857979"/>
              <a:gd name="connsiteX10032" fmla="*/ 1069181 w 7283450"/>
              <a:gd name="connsiteY10032" fmla="*/ 1602861 h 6857979"/>
              <a:gd name="connsiteX10033" fmla="*/ 1074341 w 7283450"/>
              <a:gd name="connsiteY10033" fmla="*/ 1602469 h 6857979"/>
              <a:gd name="connsiteX10034" fmla="*/ 1079500 w 7283450"/>
              <a:gd name="connsiteY10034" fmla="*/ 1602077 h 6857979"/>
              <a:gd name="connsiteX10035" fmla="*/ 1090613 w 7283450"/>
              <a:gd name="connsiteY10035" fmla="*/ 1601686 h 6857979"/>
              <a:gd name="connsiteX10036" fmla="*/ 1114029 w 7283450"/>
              <a:gd name="connsiteY10036" fmla="*/ 1602469 h 6857979"/>
              <a:gd name="connsiteX10037" fmla="*/ 1126331 w 7283450"/>
              <a:gd name="connsiteY10037" fmla="*/ 1602469 h 6857979"/>
              <a:gd name="connsiteX10038" fmla="*/ 1138635 w 7283450"/>
              <a:gd name="connsiteY10038" fmla="*/ 1602077 h 6857979"/>
              <a:gd name="connsiteX10039" fmla="*/ 1139825 w 7283450"/>
              <a:gd name="connsiteY10039" fmla="*/ 1601686 h 6857979"/>
              <a:gd name="connsiteX10040" fmla="*/ 1140619 w 7283450"/>
              <a:gd name="connsiteY10040" fmla="*/ 1600902 h 6857979"/>
              <a:gd name="connsiteX10041" fmla="*/ 1143000 w 7283450"/>
              <a:gd name="connsiteY10041" fmla="*/ 1598552 h 6857979"/>
              <a:gd name="connsiteX10042" fmla="*/ 1144191 w 7283450"/>
              <a:gd name="connsiteY10042" fmla="*/ 1596202 h 6857979"/>
              <a:gd name="connsiteX10043" fmla="*/ 1365251 w 7283450"/>
              <a:gd name="connsiteY10043" fmla="*/ 1544640 h 6857979"/>
              <a:gd name="connsiteX10044" fmla="*/ 1366839 w 7283450"/>
              <a:gd name="connsiteY10044" fmla="*/ 1545472 h 6857979"/>
              <a:gd name="connsiteX10045" fmla="*/ 1368028 w 7283450"/>
              <a:gd name="connsiteY10045" fmla="*/ 1546719 h 6857979"/>
              <a:gd name="connsiteX10046" fmla="*/ 1368425 w 7283450"/>
              <a:gd name="connsiteY10046" fmla="*/ 1547967 h 6857979"/>
              <a:gd name="connsiteX10047" fmla="*/ 1368425 w 7283450"/>
              <a:gd name="connsiteY10047" fmla="*/ 1548799 h 6857979"/>
              <a:gd name="connsiteX10048" fmla="*/ 1368425 w 7283450"/>
              <a:gd name="connsiteY10048" fmla="*/ 1549629 h 6857979"/>
              <a:gd name="connsiteX10049" fmla="*/ 1368028 w 7283450"/>
              <a:gd name="connsiteY10049" fmla="*/ 1550461 h 6857979"/>
              <a:gd name="connsiteX10050" fmla="*/ 1366441 w 7283450"/>
              <a:gd name="connsiteY10050" fmla="*/ 1552125 h 6857979"/>
              <a:gd name="connsiteX10051" fmla="*/ 1364457 w 7283450"/>
              <a:gd name="connsiteY10051" fmla="*/ 1554203 h 6857979"/>
              <a:gd name="connsiteX10052" fmla="*/ 1362472 w 7283450"/>
              <a:gd name="connsiteY10052" fmla="*/ 1556698 h 6857979"/>
              <a:gd name="connsiteX10053" fmla="*/ 1361678 w 7283450"/>
              <a:gd name="connsiteY10053" fmla="*/ 1557946 h 6857979"/>
              <a:gd name="connsiteX10054" fmla="*/ 1361678 w 7283450"/>
              <a:gd name="connsiteY10054" fmla="*/ 1559193 h 6857979"/>
              <a:gd name="connsiteX10055" fmla="*/ 1361678 w 7283450"/>
              <a:gd name="connsiteY10055" fmla="*/ 1560856 h 6857979"/>
              <a:gd name="connsiteX10056" fmla="*/ 1362075 w 7283450"/>
              <a:gd name="connsiteY10056" fmla="*/ 1562103 h 6857979"/>
              <a:gd name="connsiteX10057" fmla="*/ 1360488 w 7283450"/>
              <a:gd name="connsiteY10057" fmla="*/ 1561272 h 6857979"/>
              <a:gd name="connsiteX10058" fmla="*/ 1358503 w 7283450"/>
              <a:gd name="connsiteY10058" fmla="*/ 1560025 h 6857979"/>
              <a:gd name="connsiteX10059" fmla="*/ 1354139 w 7283450"/>
              <a:gd name="connsiteY10059" fmla="*/ 1558778 h 6857979"/>
              <a:gd name="connsiteX10060" fmla="*/ 1350169 w 7283450"/>
              <a:gd name="connsiteY10060" fmla="*/ 1557529 h 6857979"/>
              <a:gd name="connsiteX10061" fmla="*/ 1348185 w 7283450"/>
              <a:gd name="connsiteY10061" fmla="*/ 1556698 h 6857979"/>
              <a:gd name="connsiteX10062" fmla="*/ 1346200 w 7283450"/>
              <a:gd name="connsiteY10062" fmla="*/ 1555035 h 6857979"/>
              <a:gd name="connsiteX10063" fmla="*/ 1349376 w 7283450"/>
              <a:gd name="connsiteY10063" fmla="*/ 1553373 h 6857979"/>
              <a:gd name="connsiteX10064" fmla="*/ 1351757 w 7283450"/>
              <a:gd name="connsiteY10064" fmla="*/ 1552540 h 6857979"/>
              <a:gd name="connsiteX10065" fmla="*/ 1354139 w 7283450"/>
              <a:gd name="connsiteY10065" fmla="*/ 1552540 h 6857979"/>
              <a:gd name="connsiteX10066" fmla="*/ 1356916 w 7283450"/>
              <a:gd name="connsiteY10066" fmla="*/ 1552540 h 6857979"/>
              <a:gd name="connsiteX10067" fmla="*/ 1358900 w 7283450"/>
              <a:gd name="connsiteY10067" fmla="*/ 1552125 h 6857979"/>
              <a:gd name="connsiteX10068" fmla="*/ 1361281 w 7283450"/>
              <a:gd name="connsiteY10068" fmla="*/ 1550877 h 6857979"/>
              <a:gd name="connsiteX10069" fmla="*/ 1362075 w 7283450"/>
              <a:gd name="connsiteY10069" fmla="*/ 1550045 h 6857979"/>
              <a:gd name="connsiteX10070" fmla="*/ 1363266 w 7283450"/>
              <a:gd name="connsiteY10070" fmla="*/ 1548799 h 6857979"/>
              <a:gd name="connsiteX10071" fmla="*/ 5648944 w 7283450"/>
              <a:gd name="connsiteY10071" fmla="*/ 1541465 h 6857979"/>
              <a:gd name="connsiteX10072" fmla="*/ 5657850 w 7283450"/>
              <a:gd name="connsiteY10072" fmla="*/ 1541465 h 6857979"/>
              <a:gd name="connsiteX10073" fmla="*/ 5657850 w 7283450"/>
              <a:gd name="connsiteY10073" fmla="*/ 1546625 h 6857979"/>
              <a:gd name="connsiteX10074" fmla="*/ 5657463 w 7283450"/>
              <a:gd name="connsiteY10074" fmla="*/ 1550991 h 6857979"/>
              <a:gd name="connsiteX10075" fmla="*/ 5656688 w 7283450"/>
              <a:gd name="connsiteY10075" fmla="*/ 1555356 h 6857979"/>
              <a:gd name="connsiteX10076" fmla="*/ 5655914 w 7283450"/>
              <a:gd name="connsiteY10076" fmla="*/ 1558928 h 6857979"/>
              <a:gd name="connsiteX10077" fmla="*/ 5653203 w 7283450"/>
              <a:gd name="connsiteY10077" fmla="*/ 1566866 h 6857979"/>
              <a:gd name="connsiteX10078" fmla="*/ 5652429 w 7283450"/>
              <a:gd name="connsiteY10078" fmla="*/ 1570438 h 6857979"/>
              <a:gd name="connsiteX10079" fmla="*/ 5651655 w 7283450"/>
              <a:gd name="connsiteY10079" fmla="*/ 1574803 h 6857979"/>
              <a:gd name="connsiteX10080" fmla="*/ 5648944 w 7283450"/>
              <a:gd name="connsiteY10080" fmla="*/ 1574803 h 6857979"/>
              <a:gd name="connsiteX10081" fmla="*/ 5647008 w 7283450"/>
              <a:gd name="connsiteY10081" fmla="*/ 1574010 h 6857979"/>
              <a:gd name="connsiteX10082" fmla="*/ 5644685 w 7283450"/>
              <a:gd name="connsiteY10082" fmla="*/ 1572819 h 6857979"/>
              <a:gd name="connsiteX10083" fmla="*/ 5643524 w 7283450"/>
              <a:gd name="connsiteY10083" fmla="*/ 1570835 h 6857979"/>
              <a:gd name="connsiteX10084" fmla="*/ 5642749 w 7283450"/>
              <a:gd name="connsiteY10084" fmla="*/ 1568454 h 6857979"/>
              <a:gd name="connsiteX10085" fmla="*/ 5642362 w 7283450"/>
              <a:gd name="connsiteY10085" fmla="*/ 1566073 h 6857979"/>
              <a:gd name="connsiteX10086" fmla="*/ 5641975 w 7283450"/>
              <a:gd name="connsiteY10086" fmla="*/ 1563691 h 6857979"/>
              <a:gd name="connsiteX10087" fmla="*/ 5642362 w 7283450"/>
              <a:gd name="connsiteY10087" fmla="*/ 1560516 h 6857979"/>
              <a:gd name="connsiteX10088" fmla="*/ 5643136 w 7283450"/>
              <a:gd name="connsiteY10088" fmla="*/ 1554563 h 6857979"/>
              <a:gd name="connsiteX10089" fmla="*/ 5644685 w 7283450"/>
              <a:gd name="connsiteY10089" fmla="*/ 1549403 h 6857979"/>
              <a:gd name="connsiteX10090" fmla="*/ 5647008 w 7283450"/>
              <a:gd name="connsiteY10090" fmla="*/ 1544641 h 6857979"/>
              <a:gd name="connsiteX10091" fmla="*/ 1233357 w 7283450"/>
              <a:gd name="connsiteY10091" fmla="*/ 1520828 h 6857979"/>
              <a:gd name="connsiteX10092" fmla="*/ 1237734 w 7283450"/>
              <a:gd name="connsiteY10092" fmla="*/ 1520828 h 6857979"/>
              <a:gd name="connsiteX10093" fmla="*/ 1241714 w 7283450"/>
              <a:gd name="connsiteY10093" fmla="*/ 1521221 h 6857979"/>
              <a:gd name="connsiteX10094" fmla="*/ 1245692 w 7283450"/>
              <a:gd name="connsiteY10094" fmla="*/ 1522401 h 6857979"/>
              <a:gd name="connsiteX10095" fmla="*/ 1249274 w 7283450"/>
              <a:gd name="connsiteY10095" fmla="*/ 1523580 h 6857979"/>
              <a:gd name="connsiteX10096" fmla="*/ 1252854 w 7283450"/>
              <a:gd name="connsiteY10096" fmla="*/ 1525154 h 6857979"/>
              <a:gd name="connsiteX10097" fmla="*/ 1256435 w 7283450"/>
              <a:gd name="connsiteY10097" fmla="*/ 1526728 h 6857979"/>
              <a:gd name="connsiteX10098" fmla="*/ 1263597 w 7283450"/>
              <a:gd name="connsiteY10098" fmla="*/ 1530662 h 6857979"/>
              <a:gd name="connsiteX10099" fmla="*/ 1269964 w 7283450"/>
              <a:gd name="connsiteY10099" fmla="*/ 1534595 h 6857979"/>
              <a:gd name="connsiteX10100" fmla="*/ 1277126 w 7283450"/>
              <a:gd name="connsiteY10100" fmla="*/ 1538135 h 6857979"/>
              <a:gd name="connsiteX10101" fmla="*/ 1284289 w 7283450"/>
              <a:gd name="connsiteY10101" fmla="*/ 1542069 h 6857979"/>
              <a:gd name="connsiteX10102" fmla="*/ 1280309 w 7283450"/>
              <a:gd name="connsiteY10102" fmla="*/ 1542069 h 6857979"/>
              <a:gd name="connsiteX10103" fmla="*/ 1279116 w 7283450"/>
              <a:gd name="connsiteY10103" fmla="*/ 1542069 h 6857979"/>
              <a:gd name="connsiteX10104" fmla="*/ 1277922 w 7283450"/>
              <a:gd name="connsiteY10104" fmla="*/ 1542462 h 6857979"/>
              <a:gd name="connsiteX10105" fmla="*/ 1277524 w 7283450"/>
              <a:gd name="connsiteY10105" fmla="*/ 1542856 h 6857979"/>
              <a:gd name="connsiteX10106" fmla="*/ 1277524 w 7283450"/>
              <a:gd name="connsiteY10106" fmla="*/ 1543642 h 6857979"/>
              <a:gd name="connsiteX10107" fmla="*/ 1277922 w 7283450"/>
              <a:gd name="connsiteY10107" fmla="*/ 1545216 h 6857979"/>
              <a:gd name="connsiteX10108" fmla="*/ 1279116 w 7283450"/>
              <a:gd name="connsiteY10108" fmla="*/ 1547576 h 6857979"/>
              <a:gd name="connsiteX10109" fmla="*/ 1279514 w 7283450"/>
              <a:gd name="connsiteY10109" fmla="*/ 1549936 h 6857979"/>
              <a:gd name="connsiteX10110" fmla="*/ 1279514 w 7283450"/>
              <a:gd name="connsiteY10110" fmla="*/ 1551116 h 6857979"/>
              <a:gd name="connsiteX10111" fmla="*/ 1279514 w 7283450"/>
              <a:gd name="connsiteY10111" fmla="*/ 1552296 h 6857979"/>
              <a:gd name="connsiteX10112" fmla="*/ 1279116 w 7283450"/>
              <a:gd name="connsiteY10112" fmla="*/ 1553871 h 6857979"/>
              <a:gd name="connsiteX10113" fmla="*/ 1277922 w 7283450"/>
              <a:gd name="connsiteY10113" fmla="*/ 1555050 h 6857979"/>
              <a:gd name="connsiteX10114" fmla="*/ 1277524 w 7283450"/>
              <a:gd name="connsiteY10114" fmla="*/ 1554657 h 6857979"/>
              <a:gd name="connsiteX10115" fmla="*/ 1275932 w 7283450"/>
              <a:gd name="connsiteY10115" fmla="*/ 1554657 h 6857979"/>
              <a:gd name="connsiteX10116" fmla="*/ 1271157 w 7283450"/>
              <a:gd name="connsiteY10116" fmla="*/ 1554263 h 6857979"/>
              <a:gd name="connsiteX10117" fmla="*/ 1265587 w 7283450"/>
              <a:gd name="connsiteY10117" fmla="*/ 1554657 h 6857979"/>
              <a:gd name="connsiteX10118" fmla="*/ 1263597 w 7283450"/>
              <a:gd name="connsiteY10118" fmla="*/ 1554657 h 6857979"/>
              <a:gd name="connsiteX10119" fmla="*/ 1262404 w 7283450"/>
              <a:gd name="connsiteY10119" fmla="*/ 1555050 h 6857979"/>
              <a:gd name="connsiteX10120" fmla="*/ 1257629 w 7283450"/>
              <a:gd name="connsiteY10120" fmla="*/ 1557803 h 6857979"/>
              <a:gd name="connsiteX10121" fmla="*/ 1252456 w 7283450"/>
              <a:gd name="connsiteY10121" fmla="*/ 1559771 h 6857979"/>
              <a:gd name="connsiteX10122" fmla="*/ 1247284 w 7283450"/>
              <a:gd name="connsiteY10122" fmla="*/ 1561737 h 6857979"/>
              <a:gd name="connsiteX10123" fmla="*/ 1240519 w 7283450"/>
              <a:gd name="connsiteY10123" fmla="*/ 1565277 h 6857979"/>
              <a:gd name="connsiteX10124" fmla="*/ 1233755 w 7283450"/>
              <a:gd name="connsiteY10124" fmla="*/ 1561737 h 6857979"/>
              <a:gd name="connsiteX10125" fmla="*/ 1226991 w 7283450"/>
              <a:gd name="connsiteY10125" fmla="*/ 1559377 h 6857979"/>
              <a:gd name="connsiteX10126" fmla="*/ 1220624 w 7283450"/>
              <a:gd name="connsiteY10126" fmla="*/ 1557803 h 6857979"/>
              <a:gd name="connsiteX10127" fmla="*/ 1213859 w 7283450"/>
              <a:gd name="connsiteY10127" fmla="*/ 1556624 h 6857979"/>
              <a:gd name="connsiteX10128" fmla="*/ 1207096 w 7283450"/>
              <a:gd name="connsiteY10128" fmla="*/ 1556231 h 6857979"/>
              <a:gd name="connsiteX10129" fmla="*/ 1199934 w 7283450"/>
              <a:gd name="connsiteY10129" fmla="*/ 1556231 h 6857979"/>
              <a:gd name="connsiteX10130" fmla="*/ 1186803 w 7283450"/>
              <a:gd name="connsiteY10130" fmla="*/ 1556624 h 6857979"/>
              <a:gd name="connsiteX10131" fmla="*/ 1172876 w 7283450"/>
              <a:gd name="connsiteY10131" fmla="*/ 1557017 h 6857979"/>
              <a:gd name="connsiteX10132" fmla="*/ 1165713 w 7283450"/>
              <a:gd name="connsiteY10132" fmla="*/ 1557017 h 6857979"/>
              <a:gd name="connsiteX10133" fmla="*/ 1159348 w 7283450"/>
              <a:gd name="connsiteY10133" fmla="*/ 1556231 h 6857979"/>
              <a:gd name="connsiteX10134" fmla="*/ 1152185 w 7283450"/>
              <a:gd name="connsiteY10134" fmla="*/ 1554263 h 6857979"/>
              <a:gd name="connsiteX10135" fmla="*/ 1145023 w 7283450"/>
              <a:gd name="connsiteY10135" fmla="*/ 1552296 h 6857979"/>
              <a:gd name="connsiteX10136" fmla="*/ 1137462 w 7283450"/>
              <a:gd name="connsiteY10136" fmla="*/ 1549543 h 6857979"/>
              <a:gd name="connsiteX10137" fmla="*/ 1130300 w 7283450"/>
              <a:gd name="connsiteY10137" fmla="*/ 1545216 h 6857979"/>
              <a:gd name="connsiteX10138" fmla="*/ 1130699 w 7283450"/>
              <a:gd name="connsiteY10138" fmla="*/ 1542462 h 6857979"/>
              <a:gd name="connsiteX10139" fmla="*/ 1131892 w 7283450"/>
              <a:gd name="connsiteY10139" fmla="*/ 1539709 h 6857979"/>
              <a:gd name="connsiteX10140" fmla="*/ 1134279 w 7283450"/>
              <a:gd name="connsiteY10140" fmla="*/ 1536168 h 6857979"/>
              <a:gd name="connsiteX10141" fmla="*/ 1136269 w 7283450"/>
              <a:gd name="connsiteY10141" fmla="*/ 1533414 h 6857979"/>
              <a:gd name="connsiteX10142" fmla="*/ 1138258 w 7283450"/>
              <a:gd name="connsiteY10142" fmla="*/ 1531055 h 6857979"/>
              <a:gd name="connsiteX10143" fmla="*/ 1140646 w 7283450"/>
              <a:gd name="connsiteY10143" fmla="*/ 1528695 h 6857979"/>
              <a:gd name="connsiteX10144" fmla="*/ 1143431 w 7283450"/>
              <a:gd name="connsiteY10144" fmla="*/ 1526728 h 6857979"/>
              <a:gd name="connsiteX10145" fmla="*/ 1145819 w 7283450"/>
              <a:gd name="connsiteY10145" fmla="*/ 1525548 h 6857979"/>
              <a:gd name="connsiteX10146" fmla="*/ 1147809 w 7283450"/>
              <a:gd name="connsiteY10146" fmla="*/ 1525154 h 6857979"/>
              <a:gd name="connsiteX10147" fmla="*/ 1149798 w 7283450"/>
              <a:gd name="connsiteY10147" fmla="*/ 1525548 h 6857979"/>
              <a:gd name="connsiteX10148" fmla="*/ 1151390 w 7283450"/>
              <a:gd name="connsiteY10148" fmla="*/ 1526334 h 6857979"/>
              <a:gd name="connsiteX10149" fmla="*/ 1152185 w 7283450"/>
              <a:gd name="connsiteY10149" fmla="*/ 1527514 h 6857979"/>
              <a:gd name="connsiteX10150" fmla="*/ 1153777 w 7283450"/>
              <a:gd name="connsiteY10150" fmla="*/ 1530662 h 6857979"/>
              <a:gd name="connsiteX10151" fmla="*/ 1154573 w 7283450"/>
              <a:gd name="connsiteY10151" fmla="*/ 1531842 h 6857979"/>
              <a:gd name="connsiteX10152" fmla="*/ 1155369 w 7283450"/>
              <a:gd name="connsiteY10152" fmla="*/ 1532234 h 6857979"/>
              <a:gd name="connsiteX10153" fmla="*/ 1156562 w 7283450"/>
              <a:gd name="connsiteY10153" fmla="*/ 1532234 h 6857979"/>
              <a:gd name="connsiteX10154" fmla="*/ 1157358 w 7283450"/>
              <a:gd name="connsiteY10154" fmla="*/ 1531448 h 6857979"/>
              <a:gd name="connsiteX10155" fmla="*/ 1158552 w 7283450"/>
              <a:gd name="connsiteY10155" fmla="*/ 1530662 h 6857979"/>
              <a:gd name="connsiteX10156" fmla="*/ 1159348 w 7283450"/>
              <a:gd name="connsiteY10156" fmla="*/ 1529089 h 6857979"/>
              <a:gd name="connsiteX10157" fmla="*/ 1160540 w 7283450"/>
              <a:gd name="connsiteY10157" fmla="*/ 1526728 h 6857979"/>
              <a:gd name="connsiteX10158" fmla="*/ 1161336 w 7283450"/>
              <a:gd name="connsiteY10158" fmla="*/ 1525941 h 6857979"/>
              <a:gd name="connsiteX10159" fmla="*/ 1161735 w 7283450"/>
              <a:gd name="connsiteY10159" fmla="*/ 1525548 h 6857979"/>
              <a:gd name="connsiteX10160" fmla="*/ 1163326 w 7283450"/>
              <a:gd name="connsiteY10160" fmla="*/ 1525154 h 6857979"/>
              <a:gd name="connsiteX10161" fmla="*/ 1165713 w 7283450"/>
              <a:gd name="connsiteY10161" fmla="*/ 1525548 h 6857979"/>
              <a:gd name="connsiteX10162" fmla="*/ 1170887 w 7283450"/>
              <a:gd name="connsiteY10162" fmla="*/ 1526728 h 6857979"/>
              <a:gd name="connsiteX10163" fmla="*/ 1174865 w 7283450"/>
              <a:gd name="connsiteY10163" fmla="*/ 1527907 h 6857979"/>
              <a:gd name="connsiteX10164" fmla="*/ 1177650 w 7283450"/>
              <a:gd name="connsiteY10164" fmla="*/ 1528695 h 6857979"/>
              <a:gd name="connsiteX10165" fmla="*/ 1181232 w 7283450"/>
              <a:gd name="connsiteY10165" fmla="*/ 1527907 h 6857979"/>
              <a:gd name="connsiteX10166" fmla="*/ 1185609 w 7283450"/>
              <a:gd name="connsiteY10166" fmla="*/ 1527121 h 6857979"/>
              <a:gd name="connsiteX10167" fmla="*/ 1192772 w 7283450"/>
              <a:gd name="connsiteY10167" fmla="*/ 1525154 h 6857979"/>
              <a:gd name="connsiteX10168" fmla="*/ 1198739 w 7283450"/>
              <a:gd name="connsiteY10168" fmla="*/ 1523187 h 6857979"/>
              <a:gd name="connsiteX10169" fmla="*/ 1202718 w 7283450"/>
              <a:gd name="connsiteY10169" fmla="*/ 1522401 h 6857979"/>
              <a:gd name="connsiteX10170" fmla="*/ 1204709 w 7283450"/>
              <a:gd name="connsiteY10170" fmla="*/ 1522794 h 6857979"/>
              <a:gd name="connsiteX10171" fmla="*/ 1206300 w 7283450"/>
              <a:gd name="connsiteY10171" fmla="*/ 1523187 h 6857979"/>
              <a:gd name="connsiteX10172" fmla="*/ 1209482 w 7283450"/>
              <a:gd name="connsiteY10172" fmla="*/ 1525548 h 6857979"/>
              <a:gd name="connsiteX10173" fmla="*/ 1212667 w 7283450"/>
              <a:gd name="connsiteY10173" fmla="*/ 1527907 h 6857979"/>
              <a:gd name="connsiteX10174" fmla="*/ 1213859 w 7283450"/>
              <a:gd name="connsiteY10174" fmla="*/ 1528301 h 6857979"/>
              <a:gd name="connsiteX10175" fmla="*/ 1215053 w 7283450"/>
              <a:gd name="connsiteY10175" fmla="*/ 1528695 h 6857979"/>
              <a:gd name="connsiteX10176" fmla="*/ 1216247 w 7283450"/>
              <a:gd name="connsiteY10176" fmla="*/ 1528301 h 6857979"/>
              <a:gd name="connsiteX10177" fmla="*/ 1217441 w 7283450"/>
              <a:gd name="connsiteY10177" fmla="*/ 1527907 h 6857979"/>
              <a:gd name="connsiteX10178" fmla="*/ 1219829 w 7283450"/>
              <a:gd name="connsiteY10178" fmla="*/ 1525941 h 6857979"/>
              <a:gd name="connsiteX10179" fmla="*/ 1221818 w 7283450"/>
              <a:gd name="connsiteY10179" fmla="*/ 1523580 h 6857979"/>
              <a:gd name="connsiteX10180" fmla="*/ 1223012 w 7283450"/>
              <a:gd name="connsiteY10180" fmla="*/ 1522794 h 6857979"/>
              <a:gd name="connsiteX10181" fmla="*/ 1224603 w 7283450"/>
              <a:gd name="connsiteY10181" fmla="*/ 1522401 h 6857979"/>
              <a:gd name="connsiteX10182" fmla="*/ 1229378 w 7283450"/>
              <a:gd name="connsiteY10182" fmla="*/ 1521221 h 6857979"/>
              <a:gd name="connsiteX10183" fmla="*/ 6379766 w 7283450"/>
              <a:gd name="connsiteY10183" fmla="*/ 1511303 h 6857979"/>
              <a:gd name="connsiteX10184" fmla="*/ 6383337 w 7283450"/>
              <a:gd name="connsiteY10184" fmla="*/ 1514465 h 6857979"/>
              <a:gd name="connsiteX10185" fmla="*/ 6386116 w 7283450"/>
              <a:gd name="connsiteY10185" fmla="*/ 1517232 h 6857979"/>
              <a:gd name="connsiteX10186" fmla="*/ 6388497 w 7283450"/>
              <a:gd name="connsiteY10186" fmla="*/ 1520394 h 6857979"/>
              <a:gd name="connsiteX10187" fmla="*/ 6390878 w 7283450"/>
              <a:gd name="connsiteY10187" fmla="*/ 1523557 h 6857979"/>
              <a:gd name="connsiteX10188" fmla="*/ 6392069 w 7283450"/>
              <a:gd name="connsiteY10188" fmla="*/ 1526720 h 6857979"/>
              <a:gd name="connsiteX10189" fmla="*/ 6393259 w 7283450"/>
              <a:gd name="connsiteY10189" fmla="*/ 1530277 h 6857979"/>
              <a:gd name="connsiteX10190" fmla="*/ 6394053 w 7283450"/>
              <a:gd name="connsiteY10190" fmla="*/ 1533440 h 6857979"/>
              <a:gd name="connsiteX10191" fmla="*/ 6394450 w 7283450"/>
              <a:gd name="connsiteY10191" fmla="*/ 1536998 h 6857979"/>
              <a:gd name="connsiteX10192" fmla="*/ 6394450 w 7283450"/>
              <a:gd name="connsiteY10192" fmla="*/ 1540556 h 6857979"/>
              <a:gd name="connsiteX10193" fmla="*/ 6394450 w 7283450"/>
              <a:gd name="connsiteY10193" fmla="*/ 1544113 h 6857979"/>
              <a:gd name="connsiteX10194" fmla="*/ 6394053 w 7283450"/>
              <a:gd name="connsiteY10194" fmla="*/ 1547671 h 6857979"/>
              <a:gd name="connsiteX10195" fmla="*/ 6393259 w 7283450"/>
              <a:gd name="connsiteY10195" fmla="*/ 1551229 h 6857979"/>
              <a:gd name="connsiteX10196" fmla="*/ 6390878 w 7283450"/>
              <a:gd name="connsiteY10196" fmla="*/ 1558345 h 6857979"/>
              <a:gd name="connsiteX10197" fmla="*/ 6387703 w 7283450"/>
              <a:gd name="connsiteY10197" fmla="*/ 1565460 h 6857979"/>
              <a:gd name="connsiteX10198" fmla="*/ 6384131 w 7283450"/>
              <a:gd name="connsiteY10198" fmla="*/ 1572576 h 6857979"/>
              <a:gd name="connsiteX10199" fmla="*/ 6379369 w 7283450"/>
              <a:gd name="connsiteY10199" fmla="*/ 1578901 h 6857979"/>
              <a:gd name="connsiteX10200" fmla="*/ 6375003 w 7283450"/>
              <a:gd name="connsiteY10200" fmla="*/ 1585226 h 6857979"/>
              <a:gd name="connsiteX10201" fmla="*/ 6369844 w 7283450"/>
              <a:gd name="connsiteY10201" fmla="*/ 1591550 h 6857979"/>
              <a:gd name="connsiteX10202" fmla="*/ 6365478 w 7283450"/>
              <a:gd name="connsiteY10202" fmla="*/ 1597481 h 6857979"/>
              <a:gd name="connsiteX10203" fmla="*/ 6360319 w 7283450"/>
              <a:gd name="connsiteY10203" fmla="*/ 1602620 h 6857979"/>
              <a:gd name="connsiteX10204" fmla="*/ 6351587 w 7283450"/>
              <a:gd name="connsiteY10204" fmla="*/ 1611317 h 6857979"/>
              <a:gd name="connsiteX10205" fmla="*/ 6350000 w 7283450"/>
              <a:gd name="connsiteY10205" fmla="*/ 1608549 h 6857979"/>
              <a:gd name="connsiteX10206" fmla="*/ 6348413 w 7283450"/>
              <a:gd name="connsiteY10206" fmla="*/ 1606178 h 6857979"/>
              <a:gd name="connsiteX10207" fmla="*/ 6347222 w 7283450"/>
              <a:gd name="connsiteY10207" fmla="*/ 1603410 h 6857979"/>
              <a:gd name="connsiteX10208" fmla="*/ 6346825 w 7283450"/>
              <a:gd name="connsiteY10208" fmla="*/ 1600643 h 6857979"/>
              <a:gd name="connsiteX10209" fmla="*/ 6347222 w 7283450"/>
              <a:gd name="connsiteY10209" fmla="*/ 1597876 h 6857979"/>
              <a:gd name="connsiteX10210" fmla="*/ 6348016 w 7283450"/>
              <a:gd name="connsiteY10210" fmla="*/ 1595108 h 6857979"/>
              <a:gd name="connsiteX10211" fmla="*/ 6348809 w 7283450"/>
              <a:gd name="connsiteY10211" fmla="*/ 1592341 h 6857979"/>
              <a:gd name="connsiteX10212" fmla="*/ 6350000 w 7283450"/>
              <a:gd name="connsiteY10212" fmla="*/ 1589179 h 6857979"/>
              <a:gd name="connsiteX10213" fmla="*/ 6353175 w 7283450"/>
              <a:gd name="connsiteY10213" fmla="*/ 1582854 h 6857979"/>
              <a:gd name="connsiteX10214" fmla="*/ 6357144 w 7283450"/>
              <a:gd name="connsiteY10214" fmla="*/ 1576133 h 6857979"/>
              <a:gd name="connsiteX10215" fmla="*/ 6360716 w 7283450"/>
              <a:gd name="connsiteY10215" fmla="*/ 1569018 h 6857979"/>
              <a:gd name="connsiteX10216" fmla="*/ 6364287 w 7283450"/>
              <a:gd name="connsiteY10216" fmla="*/ 1561112 h 6857979"/>
              <a:gd name="connsiteX10217" fmla="*/ 6365478 w 7283450"/>
              <a:gd name="connsiteY10217" fmla="*/ 1558345 h 6857979"/>
              <a:gd name="connsiteX10218" fmla="*/ 6366272 w 7283450"/>
              <a:gd name="connsiteY10218" fmla="*/ 1555577 h 6857979"/>
              <a:gd name="connsiteX10219" fmla="*/ 6367463 w 7283450"/>
              <a:gd name="connsiteY10219" fmla="*/ 1549253 h 6857979"/>
              <a:gd name="connsiteX10220" fmla="*/ 6368653 w 7283450"/>
              <a:gd name="connsiteY10220" fmla="*/ 1535812 h 6857979"/>
              <a:gd name="connsiteX10221" fmla="*/ 6369844 w 7283450"/>
              <a:gd name="connsiteY10221" fmla="*/ 1529486 h 6857979"/>
              <a:gd name="connsiteX10222" fmla="*/ 6370637 w 7283450"/>
              <a:gd name="connsiteY10222" fmla="*/ 1525929 h 6857979"/>
              <a:gd name="connsiteX10223" fmla="*/ 6371828 w 7283450"/>
              <a:gd name="connsiteY10223" fmla="*/ 1522767 h 6857979"/>
              <a:gd name="connsiteX10224" fmla="*/ 6373813 w 7283450"/>
              <a:gd name="connsiteY10224" fmla="*/ 1519604 h 6857979"/>
              <a:gd name="connsiteX10225" fmla="*/ 6375400 w 7283450"/>
              <a:gd name="connsiteY10225" fmla="*/ 1516836 h 6857979"/>
              <a:gd name="connsiteX10226" fmla="*/ 6377384 w 7283450"/>
              <a:gd name="connsiteY10226" fmla="*/ 1514069 h 6857979"/>
              <a:gd name="connsiteX10227" fmla="*/ 5799656 w 7283450"/>
              <a:gd name="connsiteY10227" fmla="*/ 1471615 h 6857979"/>
              <a:gd name="connsiteX10228" fmla="*/ 5805488 w 7283450"/>
              <a:gd name="connsiteY10228" fmla="*/ 1471615 h 6857979"/>
              <a:gd name="connsiteX10229" fmla="*/ 5805488 w 7283450"/>
              <a:gd name="connsiteY10229" fmla="*/ 1477568 h 6857979"/>
              <a:gd name="connsiteX10230" fmla="*/ 5805488 w 7283450"/>
              <a:gd name="connsiteY10230" fmla="*/ 1483523 h 6857979"/>
              <a:gd name="connsiteX10231" fmla="*/ 5804710 w 7283450"/>
              <a:gd name="connsiteY10231" fmla="*/ 1488681 h 6857979"/>
              <a:gd name="connsiteX10232" fmla="*/ 5803544 w 7283450"/>
              <a:gd name="connsiteY10232" fmla="*/ 1493047 h 6857979"/>
              <a:gd name="connsiteX10233" fmla="*/ 5802766 w 7283450"/>
              <a:gd name="connsiteY10233" fmla="*/ 1494634 h 6857979"/>
              <a:gd name="connsiteX10234" fmla="*/ 5801600 w 7283450"/>
              <a:gd name="connsiteY10234" fmla="*/ 1496619 h 6857979"/>
              <a:gd name="connsiteX10235" fmla="*/ 5800045 w 7283450"/>
              <a:gd name="connsiteY10235" fmla="*/ 1498207 h 6857979"/>
              <a:gd name="connsiteX10236" fmla="*/ 5798490 w 7283450"/>
              <a:gd name="connsiteY10236" fmla="*/ 1499397 h 6857979"/>
              <a:gd name="connsiteX10237" fmla="*/ 5796935 w 7283450"/>
              <a:gd name="connsiteY10237" fmla="*/ 1500191 h 6857979"/>
              <a:gd name="connsiteX10238" fmla="*/ 5794991 w 7283450"/>
              <a:gd name="connsiteY10238" fmla="*/ 1500984 h 6857979"/>
              <a:gd name="connsiteX10239" fmla="*/ 5792658 w 7283450"/>
              <a:gd name="connsiteY10239" fmla="*/ 1501381 h 6857979"/>
              <a:gd name="connsiteX10240" fmla="*/ 5789937 w 7283450"/>
              <a:gd name="connsiteY10240" fmla="*/ 1501778 h 6857979"/>
              <a:gd name="connsiteX10241" fmla="*/ 5789937 w 7283450"/>
              <a:gd name="connsiteY10241" fmla="*/ 1498207 h 6857979"/>
              <a:gd name="connsiteX10242" fmla="*/ 5789548 w 7283450"/>
              <a:gd name="connsiteY10242" fmla="*/ 1494634 h 6857979"/>
              <a:gd name="connsiteX10243" fmla="*/ 5787993 w 7283450"/>
              <a:gd name="connsiteY10243" fmla="*/ 1489077 h 6857979"/>
              <a:gd name="connsiteX10244" fmla="*/ 5787215 w 7283450"/>
              <a:gd name="connsiteY10244" fmla="*/ 1485904 h 6857979"/>
              <a:gd name="connsiteX10245" fmla="*/ 5786438 w 7283450"/>
              <a:gd name="connsiteY10245" fmla="*/ 1483125 h 6857979"/>
              <a:gd name="connsiteX10246" fmla="*/ 5786438 w 7283450"/>
              <a:gd name="connsiteY10246" fmla="*/ 1479553 h 6857979"/>
              <a:gd name="connsiteX10247" fmla="*/ 5786827 w 7283450"/>
              <a:gd name="connsiteY10247" fmla="*/ 1474790 h 6857979"/>
              <a:gd name="connsiteX10248" fmla="*/ 5788382 w 7283450"/>
              <a:gd name="connsiteY10248" fmla="*/ 1473600 h 6857979"/>
              <a:gd name="connsiteX10249" fmla="*/ 5790326 w 7283450"/>
              <a:gd name="connsiteY10249" fmla="*/ 1472806 h 6857979"/>
              <a:gd name="connsiteX10250" fmla="*/ 5792658 w 7283450"/>
              <a:gd name="connsiteY10250" fmla="*/ 1472410 h 6857979"/>
              <a:gd name="connsiteX10251" fmla="*/ 5794602 w 7283450"/>
              <a:gd name="connsiteY10251" fmla="*/ 1472012 h 6857979"/>
              <a:gd name="connsiteX10252" fmla="*/ 6519160 w 7283450"/>
              <a:gd name="connsiteY10252" fmla="*/ 1400178 h 6857979"/>
              <a:gd name="connsiteX10253" fmla="*/ 6522342 w 7283450"/>
              <a:gd name="connsiteY10253" fmla="*/ 1400178 h 6857979"/>
              <a:gd name="connsiteX10254" fmla="*/ 6524728 w 7283450"/>
              <a:gd name="connsiteY10254" fmla="*/ 1400178 h 6857979"/>
              <a:gd name="connsiteX10255" fmla="*/ 6527114 w 7283450"/>
              <a:gd name="connsiteY10255" fmla="*/ 1400574 h 6857979"/>
              <a:gd name="connsiteX10256" fmla="*/ 6529500 w 7283450"/>
              <a:gd name="connsiteY10256" fmla="*/ 1401368 h 6857979"/>
              <a:gd name="connsiteX10257" fmla="*/ 6533477 w 7283450"/>
              <a:gd name="connsiteY10257" fmla="*/ 1403353 h 6857979"/>
              <a:gd name="connsiteX10258" fmla="*/ 6537453 w 7283450"/>
              <a:gd name="connsiteY10258" fmla="*/ 1406131 h 6857979"/>
              <a:gd name="connsiteX10259" fmla="*/ 6541430 w 7283450"/>
              <a:gd name="connsiteY10259" fmla="*/ 1408910 h 6857979"/>
              <a:gd name="connsiteX10260" fmla="*/ 6546600 w 7283450"/>
              <a:gd name="connsiteY10260" fmla="*/ 1412084 h 6857979"/>
              <a:gd name="connsiteX10261" fmla="*/ 6552565 w 7283450"/>
              <a:gd name="connsiteY10261" fmla="*/ 1414862 h 6857979"/>
              <a:gd name="connsiteX10262" fmla="*/ 6554553 w 7283450"/>
              <a:gd name="connsiteY10262" fmla="*/ 1415259 h 6857979"/>
              <a:gd name="connsiteX10263" fmla="*/ 6556542 w 7283450"/>
              <a:gd name="connsiteY10263" fmla="*/ 1415259 h 6857979"/>
              <a:gd name="connsiteX10264" fmla="*/ 6560519 w 7283450"/>
              <a:gd name="connsiteY10264" fmla="*/ 1414862 h 6857979"/>
              <a:gd name="connsiteX10265" fmla="*/ 6564893 w 7283450"/>
              <a:gd name="connsiteY10265" fmla="*/ 1414466 h 6857979"/>
              <a:gd name="connsiteX10266" fmla="*/ 6566484 w 7283450"/>
              <a:gd name="connsiteY10266" fmla="*/ 1414466 h 6857979"/>
              <a:gd name="connsiteX10267" fmla="*/ 6568472 w 7283450"/>
              <a:gd name="connsiteY10267" fmla="*/ 1414862 h 6857979"/>
              <a:gd name="connsiteX10268" fmla="*/ 6569665 w 7283450"/>
              <a:gd name="connsiteY10268" fmla="*/ 1415259 h 6857979"/>
              <a:gd name="connsiteX10269" fmla="*/ 6571256 w 7283450"/>
              <a:gd name="connsiteY10269" fmla="*/ 1416053 h 6857979"/>
              <a:gd name="connsiteX10270" fmla="*/ 6573244 w 7283450"/>
              <a:gd name="connsiteY10270" fmla="*/ 1418434 h 6857979"/>
              <a:gd name="connsiteX10271" fmla="*/ 6575233 w 7283450"/>
              <a:gd name="connsiteY10271" fmla="*/ 1420417 h 6857979"/>
              <a:gd name="connsiteX10272" fmla="*/ 6576426 w 7283450"/>
              <a:gd name="connsiteY10272" fmla="*/ 1421212 h 6857979"/>
              <a:gd name="connsiteX10273" fmla="*/ 6577619 w 7283450"/>
              <a:gd name="connsiteY10273" fmla="*/ 1421609 h 6857979"/>
              <a:gd name="connsiteX10274" fmla="*/ 6581198 w 7283450"/>
              <a:gd name="connsiteY10274" fmla="*/ 1421609 h 6857979"/>
              <a:gd name="connsiteX10275" fmla="*/ 6583981 w 7283450"/>
              <a:gd name="connsiteY10275" fmla="*/ 1421609 h 6857979"/>
              <a:gd name="connsiteX10276" fmla="*/ 6589549 w 7283450"/>
              <a:gd name="connsiteY10276" fmla="*/ 1420814 h 6857979"/>
              <a:gd name="connsiteX10277" fmla="*/ 6599889 w 7283450"/>
              <a:gd name="connsiteY10277" fmla="*/ 1417639 h 6857979"/>
              <a:gd name="connsiteX10278" fmla="*/ 6605058 w 7283450"/>
              <a:gd name="connsiteY10278" fmla="*/ 1416846 h 6857979"/>
              <a:gd name="connsiteX10279" fmla="*/ 6607842 w 7283450"/>
              <a:gd name="connsiteY10279" fmla="*/ 1416846 h 6857979"/>
              <a:gd name="connsiteX10280" fmla="*/ 6610228 w 7283450"/>
              <a:gd name="connsiteY10280" fmla="*/ 1416846 h 6857979"/>
              <a:gd name="connsiteX10281" fmla="*/ 6613410 w 7283450"/>
              <a:gd name="connsiteY10281" fmla="*/ 1417639 h 6857979"/>
              <a:gd name="connsiteX10282" fmla="*/ 6615796 w 7283450"/>
              <a:gd name="connsiteY10282" fmla="*/ 1418434 h 6857979"/>
              <a:gd name="connsiteX10283" fmla="*/ 6618579 w 7283450"/>
              <a:gd name="connsiteY10283" fmla="*/ 1420020 h 6857979"/>
              <a:gd name="connsiteX10284" fmla="*/ 6622158 w 7283450"/>
              <a:gd name="connsiteY10284" fmla="*/ 1421609 h 6857979"/>
              <a:gd name="connsiteX10285" fmla="*/ 6628124 w 7283450"/>
              <a:gd name="connsiteY10285" fmla="*/ 1425577 h 6857979"/>
              <a:gd name="connsiteX10286" fmla="*/ 6632498 w 7283450"/>
              <a:gd name="connsiteY10286" fmla="*/ 1429149 h 6857979"/>
              <a:gd name="connsiteX10287" fmla="*/ 6635679 w 7283450"/>
              <a:gd name="connsiteY10287" fmla="*/ 1432721 h 6857979"/>
              <a:gd name="connsiteX10288" fmla="*/ 6640849 w 7283450"/>
              <a:gd name="connsiteY10288" fmla="*/ 1438277 h 6857979"/>
              <a:gd name="connsiteX10289" fmla="*/ 6644031 w 7283450"/>
              <a:gd name="connsiteY10289" fmla="*/ 1442246 h 6857979"/>
              <a:gd name="connsiteX10290" fmla="*/ 6646417 w 7283450"/>
              <a:gd name="connsiteY10290" fmla="*/ 1445818 h 6857979"/>
              <a:gd name="connsiteX10291" fmla="*/ 6648405 w 7283450"/>
              <a:gd name="connsiteY10291" fmla="*/ 1448595 h 6857979"/>
              <a:gd name="connsiteX10292" fmla="*/ 6649200 w 7283450"/>
              <a:gd name="connsiteY10292" fmla="*/ 1451374 h 6857979"/>
              <a:gd name="connsiteX10293" fmla="*/ 6651587 w 7283450"/>
              <a:gd name="connsiteY10293" fmla="*/ 1459311 h 6857979"/>
              <a:gd name="connsiteX10294" fmla="*/ 6653575 w 7283450"/>
              <a:gd name="connsiteY10294" fmla="*/ 1464868 h 6857979"/>
              <a:gd name="connsiteX10295" fmla="*/ 6656756 w 7283450"/>
              <a:gd name="connsiteY10295" fmla="*/ 1471615 h 6857979"/>
              <a:gd name="connsiteX10296" fmla="*/ 6659938 w 7283450"/>
              <a:gd name="connsiteY10296" fmla="*/ 1478759 h 6857979"/>
              <a:gd name="connsiteX10297" fmla="*/ 6663119 w 7283450"/>
              <a:gd name="connsiteY10297" fmla="*/ 1483522 h 6857979"/>
              <a:gd name="connsiteX10298" fmla="*/ 6666301 w 7283450"/>
              <a:gd name="connsiteY10298" fmla="*/ 1487887 h 6857979"/>
              <a:gd name="connsiteX10299" fmla="*/ 6668289 w 7283450"/>
              <a:gd name="connsiteY10299" fmla="*/ 1491061 h 6857979"/>
              <a:gd name="connsiteX10300" fmla="*/ 6669880 w 7283450"/>
              <a:gd name="connsiteY10300" fmla="*/ 1494634 h 6857979"/>
              <a:gd name="connsiteX10301" fmla="*/ 6670277 w 7283450"/>
              <a:gd name="connsiteY10301" fmla="*/ 1497015 h 6857979"/>
              <a:gd name="connsiteX10302" fmla="*/ 6670675 w 7283450"/>
              <a:gd name="connsiteY10302" fmla="*/ 1498999 h 6857979"/>
              <a:gd name="connsiteX10303" fmla="*/ 6670277 w 7283450"/>
              <a:gd name="connsiteY10303" fmla="*/ 1504556 h 6857979"/>
              <a:gd name="connsiteX10304" fmla="*/ 6669084 w 7283450"/>
              <a:gd name="connsiteY10304" fmla="*/ 1511699 h 6857979"/>
              <a:gd name="connsiteX10305" fmla="*/ 6669482 w 7283450"/>
              <a:gd name="connsiteY10305" fmla="*/ 1516065 h 6857979"/>
              <a:gd name="connsiteX10306" fmla="*/ 6669482 w 7283450"/>
              <a:gd name="connsiteY10306" fmla="*/ 1519241 h 6857979"/>
              <a:gd name="connsiteX10307" fmla="*/ 6669482 w 7283450"/>
              <a:gd name="connsiteY10307" fmla="*/ 1520431 h 6857979"/>
              <a:gd name="connsiteX10308" fmla="*/ 6669084 w 7283450"/>
              <a:gd name="connsiteY10308" fmla="*/ 1522019 h 6857979"/>
              <a:gd name="connsiteX10309" fmla="*/ 6667891 w 7283450"/>
              <a:gd name="connsiteY10309" fmla="*/ 1523209 h 6857979"/>
              <a:gd name="connsiteX10310" fmla="*/ 6665903 w 7283450"/>
              <a:gd name="connsiteY10310" fmla="*/ 1524400 h 6857979"/>
              <a:gd name="connsiteX10311" fmla="*/ 6659540 w 7283450"/>
              <a:gd name="connsiteY10311" fmla="*/ 1527575 h 6857979"/>
              <a:gd name="connsiteX10312" fmla="*/ 6656359 w 7283450"/>
              <a:gd name="connsiteY10312" fmla="*/ 1529956 h 6857979"/>
              <a:gd name="connsiteX10313" fmla="*/ 6652382 w 7283450"/>
              <a:gd name="connsiteY10313" fmla="*/ 1532338 h 6857979"/>
              <a:gd name="connsiteX10314" fmla="*/ 6649598 w 7283450"/>
              <a:gd name="connsiteY10314" fmla="*/ 1535116 h 6857979"/>
              <a:gd name="connsiteX10315" fmla="*/ 6646814 w 7283450"/>
              <a:gd name="connsiteY10315" fmla="*/ 1538688 h 6857979"/>
              <a:gd name="connsiteX10316" fmla="*/ 6645224 w 7283450"/>
              <a:gd name="connsiteY10316" fmla="*/ 1542259 h 6857979"/>
              <a:gd name="connsiteX10317" fmla="*/ 6644031 w 7283450"/>
              <a:gd name="connsiteY10317" fmla="*/ 1546228 h 6857979"/>
              <a:gd name="connsiteX10318" fmla="*/ 6643235 w 7283450"/>
              <a:gd name="connsiteY10318" fmla="*/ 1550991 h 6857979"/>
              <a:gd name="connsiteX10319" fmla="*/ 6642440 w 7283450"/>
              <a:gd name="connsiteY10319" fmla="*/ 1555754 h 6857979"/>
              <a:gd name="connsiteX10320" fmla="*/ 6641247 w 7283450"/>
              <a:gd name="connsiteY10320" fmla="*/ 1565278 h 6857979"/>
              <a:gd name="connsiteX10321" fmla="*/ 6640849 w 7283450"/>
              <a:gd name="connsiteY10321" fmla="*/ 1569645 h 6857979"/>
              <a:gd name="connsiteX10322" fmla="*/ 6640054 w 7283450"/>
              <a:gd name="connsiteY10322" fmla="*/ 1574406 h 6857979"/>
              <a:gd name="connsiteX10323" fmla="*/ 6638463 w 7283450"/>
              <a:gd name="connsiteY10323" fmla="*/ 1578376 h 6857979"/>
              <a:gd name="connsiteX10324" fmla="*/ 6636872 w 7283450"/>
              <a:gd name="connsiteY10324" fmla="*/ 1582344 h 6857979"/>
              <a:gd name="connsiteX10325" fmla="*/ 6634884 w 7283450"/>
              <a:gd name="connsiteY10325" fmla="*/ 1585520 h 6857979"/>
              <a:gd name="connsiteX10326" fmla="*/ 6632100 w 7283450"/>
              <a:gd name="connsiteY10326" fmla="*/ 1588297 h 6857979"/>
              <a:gd name="connsiteX10327" fmla="*/ 6630510 w 7283450"/>
              <a:gd name="connsiteY10327" fmla="*/ 1589488 h 6857979"/>
              <a:gd name="connsiteX10328" fmla="*/ 6628521 w 7283450"/>
              <a:gd name="connsiteY10328" fmla="*/ 1590679 h 6857979"/>
              <a:gd name="connsiteX10329" fmla="*/ 6626533 w 7283450"/>
              <a:gd name="connsiteY10329" fmla="*/ 1591473 h 6857979"/>
              <a:gd name="connsiteX10330" fmla="*/ 6624147 w 7283450"/>
              <a:gd name="connsiteY10330" fmla="*/ 1591870 h 6857979"/>
              <a:gd name="connsiteX10331" fmla="*/ 6621363 w 7283450"/>
              <a:gd name="connsiteY10331" fmla="*/ 1592267 h 6857979"/>
              <a:gd name="connsiteX10332" fmla="*/ 6618977 w 7283450"/>
              <a:gd name="connsiteY10332" fmla="*/ 1592267 h 6857979"/>
              <a:gd name="connsiteX10333" fmla="*/ 6612217 w 7283450"/>
              <a:gd name="connsiteY10333" fmla="*/ 1592267 h 6857979"/>
              <a:gd name="connsiteX10334" fmla="*/ 6610228 w 7283450"/>
              <a:gd name="connsiteY10334" fmla="*/ 1591473 h 6857979"/>
              <a:gd name="connsiteX10335" fmla="*/ 6608637 w 7283450"/>
              <a:gd name="connsiteY10335" fmla="*/ 1591076 h 6857979"/>
              <a:gd name="connsiteX10336" fmla="*/ 6607047 w 7283450"/>
              <a:gd name="connsiteY10336" fmla="*/ 1589885 h 6857979"/>
              <a:gd name="connsiteX10337" fmla="*/ 6605456 w 7283450"/>
              <a:gd name="connsiteY10337" fmla="*/ 1588297 h 6857979"/>
              <a:gd name="connsiteX10338" fmla="*/ 6602672 w 7283450"/>
              <a:gd name="connsiteY10338" fmla="*/ 1585122 h 6857979"/>
              <a:gd name="connsiteX10339" fmla="*/ 6600684 w 7283450"/>
              <a:gd name="connsiteY10339" fmla="*/ 1581551 h 6857979"/>
              <a:gd name="connsiteX10340" fmla="*/ 6598298 w 7283450"/>
              <a:gd name="connsiteY10340" fmla="*/ 1577185 h 6857979"/>
              <a:gd name="connsiteX10341" fmla="*/ 6595116 w 7283450"/>
              <a:gd name="connsiteY10341" fmla="*/ 1573216 h 6857979"/>
              <a:gd name="connsiteX10342" fmla="*/ 6591935 w 7283450"/>
              <a:gd name="connsiteY10342" fmla="*/ 1568850 h 6857979"/>
              <a:gd name="connsiteX10343" fmla="*/ 6589947 w 7283450"/>
              <a:gd name="connsiteY10343" fmla="*/ 1566866 h 6857979"/>
              <a:gd name="connsiteX10344" fmla="*/ 6587561 w 7283450"/>
              <a:gd name="connsiteY10344" fmla="*/ 1565278 h 6857979"/>
              <a:gd name="connsiteX10345" fmla="*/ 6569267 w 7283450"/>
              <a:gd name="connsiteY10345" fmla="*/ 1559326 h 6857979"/>
              <a:gd name="connsiteX10346" fmla="*/ 6555746 w 7283450"/>
              <a:gd name="connsiteY10346" fmla="*/ 1554563 h 6857979"/>
              <a:gd name="connsiteX10347" fmla="*/ 6546600 w 7283450"/>
              <a:gd name="connsiteY10347" fmla="*/ 1551785 h 6857979"/>
              <a:gd name="connsiteX10348" fmla="*/ 6539442 w 7283450"/>
              <a:gd name="connsiteY10348" fmla="*/ 1550594 h 6857979"/>
              <a:gd name="connsiteX10349" fmla="*/ 6532681 w 7283450"/>
              <a:gd name="connsiteY10349" fmla="*/ 1550197 h 6857979"/>
              <a:gd name="connsiteX10350" fmla="*/ 6526716 w 7283450"/>
              <a:gd name="connsiteY10350" fmla="*/ 1549403 h 6857979"/>
              <a:gd name="connsiteX10351" fmla="*/ 6521546 w 7283450"/>
              <a:gd name="connsiteY10351" fmla="*/ 1548212 h 6857979"/>
              <a:gd name="connsiteX10352" fmla="*/ 6519160 w 7283450"/>
              <a:gd name="connsiteY10352" fmla="*/ 1547816 h 6857979"/>
              <a:gd name="connsiteX10353" fmla="*/ 6516376 w 7283450"/>
              <a:gd name="connsiteY10353" fmla="*/ 1546228 h 6857979"/>
              <a:gd name="connsiteX10354" fmla="*/ 6514388 w 7283450"/>
              <a:gd name="connsiteY10354" fmla="*/ 1545037 h 6857979"/>
              <a:gd name="connsiteX10355" fmla="*/ 6512002 w 7283450"/>
              <a:gd name="connsiteY10355" fmla="*/ 1543450 h 6857979"/>
              <a:gd name="connsiteX10356" fmla="*/ 6509218 w 7283450"/>
              <a:gd name="connsiteY10356" fmla="*/ 1541466 h 6857979"/>
              <a:gd name="connsiteX10357" fmla="*/ 6507230 w 7283450"/>
              <a:gd name="connsiteY10357" fmla="*/ 1538688 h 6857979"/>
              <a:gd name="connsiteX10358" fmla="*/ 6504844 w 7283450"/>
              <a:gd name="connsiteY10358" fmla="*/ 1535512 h 6857979"/>
              <a:gd name="connsiteX10359" fmla="*/ 6502458 w 7283450"/>
              <a:gd name="connsiteY10359" fmla="*/ 1531940 h 6857979"/>
              <a:gd name="connsiteX10360" fmla="*/ 6501265 w 7283450"/>
              <a:gd name="connsiteY10360" fmla="*/ 1529956 h 6857979"/>
              <a:gd name="connsiteX10361" fmla="*/ 6500469 w 7283450"/>
              <a:gd name="connsiteY10361" fmla="*/ 1527178 h 6857979"/>
              <a:gd name="connsiteX10362" fmla="*/ 6499674 w 7283450"/>
              <a:gd name="connsiteY10362" fmla="*/ 1521622 h 6857979"/>
              <a:gd name="connsiteX10363" fmla="*/ 6498481 w 7283450"/>
              <a:gd name="connsiteY10363" fmla="*/ 1514874 h 6857979"/>
              <a:gd name="connsiteX10364" fmla="*/ 6497686 w 7283450"/>
              <a:gd name="connsiteY10364" fmla="*/ 1511303 h 6857979"/>
              <a:gd name="connsiteX10365" fmla="*/ 6496095 w 7283450"/>
              <a:gd name="connsiteY10365" fmla="*/ 1508524 h 6857979"/>
              <a:gd name="connsiteX10366" fmla="*/ 6492516 w 7283450"/>
              <a:gd name="connsiteY10366" fmla="*/ 1502175 h 6857979"/>
              <a:gd name="connsiteX10367" fmla="*/ 6488937 w 7283450"/>
              <a:gd name="connsiteY10367" fmla="*/ 1496221 h 6857979"/>
              <a:gd name="connsiteX10368" fmla="*/ 6484960 w 7283450"/>
              <a:gd name="connsiteY10368" fmla="*/ 1489475 h 6857979"/>
              <a:gd name="connsiteX10369" fmla="*/ 6480983 w 7283450"/>
              <a:gd name="connsiteY10369" fmla="*/ 1482728 h 6857979"/>
              <a:gd name="connsiteX10370" fmla="*/ 6477802 w 7283450"/>
              <a:gd name="connsiteY10370" fmla="*/ 1475583 h 6857979"/>
              <a:gd name="connsiteX10371" fmla="*/ 6476609 w 7283450"/>
              <a:gd name="connsiteY10371" fmla="*/ 1471615 h 6857979"/>
              <a:gd name="connsiteX10372" fmla="*/ 6475416 w 7283450"/>
              <a:gd name="connsiteY10372" fmla="*/ 1467249 h 6857979"/>
              <a:gd name="connsiteX10373" fmla="*/ 6474620 w 7283450"/>
              <a:gd name="connsiteY10373" fmla="*/ 1463280 h 6857979"/>
              <a:gd name="connsiteX10374" fmla="*/ 6473825 w 7283450"/>
              <a:gd name="connsiteY10374" fmla="*/ 1458122 h 6857979"/>
              <a:gd name="connsiteX10375" fmla="*/ 6473825 w 7283450"/>
              <a:gd name="connsiteY10375" fmla="*/ 1453756 h 6857979"/>
              <a:gd name="connsiteX10376" fmla="*/ 6474223 w 7283450"/>
              <a:gd name="connsiteY10376" fmla="*/ 1448199 h 6857979"/>
              <a:gd name="connsiteX10377" fmla="*/ 6474620 w 7283450"/>
              <a:gd name="connsiteY10377" fmla="*/ 1443834 h 6857979"/>
              <a:gd name="connsiteX10378" fmla="*/ 6475416 w 7283450"/>
              <a:gd name="connsiteY10378" fmla="*/ 1439865 h 6857979"/>
              <a:gd name="connsiteX10379" fmla="*/ 6476609 w 7283450"/>
              <a:gd name="connsiteY10379" fmla="*/ 1436293 h 6857979"/>
              <a:gd name="connsiteX10380" fmla="*/ 6477802 w 7283450"/>
              <a:gd name="connsiteY10380" fmla="*/ 1431927 h 6857979"/>
              <a:gd name="connsiteX10381" fmla="*/ 6479392 w 7283450"/>
              <a:gd name="connsiteY10381" fmla="*/ 1428355 h 6857979"/>
              <a:gd name="connsiteX10382" fmla="*/ 6481381 w 7283450"/>
              <a:gd name="connsiteY10382" fmla="*/ 1424783 h 6857979"/>
              <a:gd name="connsiteX10383" fmla="*/ 6483369 w 7283450"/>
              <a:gd name="connsiteY10383" fmla="*/ 1421609 h 6857979"/>
              <a:gd name="connsiteX10384" fmla="*/ 6485755 w 7283450"/>
              <a:gd name="connsiteY10384" fmla="*/ 1418037 h 6857979"/>
              <a:gd name="connsiteX10385" fmla="*/ 6488539 w 7283450"/>
              <a:gd name="connsiteY10385" fmla="*/ 1415259 h 6857979"/>
              <a:gd name="connsiteX10386" fmla="*/ 6490925 w 7283450"/>
              <a:gd name="connsiteY10386" fmla="*/ 1412481 h 6857979"/>
              <a:gd name="connsiteX10387" fmla="*/ 6494504 w 7283450"/>
              <a:gd name="connsiteY10387" fmla="*/ 1409703 h 6857979"/>
              <a:gd name="connsiteX10388" fmla="*/ 6497288 w 7283450"/>
              <a:gd name="connsiteY10388" fmla="*/ 1407719 h 6857979"/>
              <a:gd name="connsiteX10389" fmla="*/ 6500469 w 7283450"/>
              <a:gd name="connsiteY10389" fmla="*/ 1405735 h 6857979"/>
              <a:gd name="connsiteX10390" fmla="*/ 6504446 w 7283450"/>
              <a:gd name="connsiteY10390" fmla="*/ 1404147 h 6857979"/>
              <a:gd name="connsiteX10391" fmla="*/ 6508025 w 7283450"/>
              <a:gd name="connsiteY10391" fmla="*/ 1402559 h 6857979"/>
              <a:gd name="connsiteX10392" fmla="*/ 6512002 w 7283450"/>
              <a:gd name="connsiteY10392" fmla="*/ 1401368 h 6857979"/>
              <a:gd name="connsiteX10393" fmla="*/ 6515581 w 7283450"/>
              <a:gd name="connsiteY10393" fmla="*/ 1400574 h 6857979"/>
              <a:gd name="connsiteX10394" fmla="*/ 498223 w 7283450"/>
              <a:gd name="connsiteY10394" fmla="*/ 1239823 h 6857979"/>
              <a:gd name="connsiteX10395" fmla="*/ 501819 w 7283450"/>
              <a:gd name="connsiteY10395" fmla="*/ 1240625 h 6857979"/>
              <a:gd name="connsiteX10396" fmla="*/ 502617 w 7283450"/>
              <a:gd name="connsiteY10396" fmla="*/ 1241026 h 6857979"/>
              <a:gd name="connsiteX10397" fmla="*/ 503416 w 7283450"/>
              <a:gd name="connsiteY10397" fmla="*/ 1241828 h 6857979"/>
              <a:gd name="connsiteX10398" fmla="*/ 503416 w 7283450"/>
              <a:gd name="connsiteY10398" fmla="*/ 1242631 h 6857979"/>
              <a:gd name="connsiteX10399" fmla="*/ 503416 w 7283450"/>
              <a:gd name="connsiteY10399" fmla="*/ 1243432 h 6857979"/>
              <a:gd name="connsiteX10400" fmla="*/ 503017 w 7283450"/>
              <a:gd name="connsiteY10400" fmla="*/ 1245437 h 6857979"/>
              <a:gd name="connsiteX10401" fmla="*/ 501419 w 7283450"/>
              <a:gd name="connsiteY10401" fmla="*/ 1250649 h 6857979"/>
              <a:gd name="connsiteX10402" fmla="*/ 501019 w 7283450"/>
              <a:gd name="connsiteY10402" fmla="*/ 1253457 h 6857979"/>
              <a:gd name="connsiteX10403" fmla="*/ 501419 w 7283450"/>
              <a:gd name="connsiteY10403" fmla="*/ 1255061 h 6857979"/>
              <a:gd name="connsiteX10404" fmla="*/ 501819 w 7283450"/>
              <a:gd name="connsiteY10404" fmla="*/ 1256664 h 6857979"/>
              <a:gd name="connsiteX10405" fmla="*/ 502617 w 7283450"/>
              <a:gd name="connsiteY10405" fmla="*/ 1258268 h 6857979"/>
              <a:gd name="connsiteX10406" fmla="*/ 503816 w 7283450"/>
              <a:gd name="connsiteY10406" fmla="*/ 1259070 h 6857979"/>
              <a:gd name="connsiteX10407" fmla="*/ 506612 w 7283450"/>
              <a:gd name="connsiteY10407" fmla="*/ 1260674 h 6857979"/>
              <a:gd name="connsiteX10408" fmla="*/ 509808 w 7283450"/>
              <a:gd name="connsiteY10408" fmla="*/ 1262278 h 6857979"/>
              <a:gd name="connsiteX10409" fmla="*/ 510607 w 7283450"/>
              <a:gd name="connsiteY10409" fmla="*/ 1262679 h 6857979"/>
              <a:gd name="connsiteX10410" fmla="*/ 511007 w 7283450"/>
              <a:gd name="connsiteY10410" fmla="*/ 1263080 h 6857979"/>
              <a:gd name="connsiteX10411" fmla="*/ 511406 w 7283450"/>
              <a:gd name="connsiteY10411" fmla="*/ 1265085 h 6857979"/>
              <a:gd name="connsiteX10412" fmla="*/ 511406 w 7283450"/>
              <a:gd name="connsiteY10412" fmla="*/ 1266288 h 6857979"/>
              <a:gd name="connsiteX10413" fmla="*/ 511007 w 7283450"/>
              <a:gd name="connsiteY10413" fmla="*/ 1267090 h 6857979"/>
              <a:gd name="connsiteX10414" fmla="*/ 510208 w 7283450"/>
              <a:gd name="connsiteY10414" fmla="*/ 1267892 h 6857979"/>
              <a:gd name="connsiteX10415" fmla="*/ 509009 w 7283450"/>
              <a:gd name="connsiteY10415" fmla="*/ 1269095 h 6857979"/>
              <a:gd name="connsiteX10416" fmla="*/ 507811 w 7283450"/>
              <a:gd name="connsiteY10416" fmla="*/ 1269897 h 6857979"/>
              <a:gd name="connsiteX10417" fmla="*/ 513004 w 7283450"/>
              <a:gd name="connsiteY10417" fmla="*/ 1284333 h 6857979"/>
              <a:gd name="connsiteX10418" fmla="*/ 517399 w 7283450"/>
              <a:gd name="connsiteY10418" fmla="*/ 1297165 h 6857979"/>
              <a:gd name="connsiteX10419" fmla="*/ 518997 w 7283450"/>
              <a:gd name="connsiteY10419" fmla="*/ 1299571 h 6857979"/>
              <a:gd name="connsiteX10420" fmla="*/ 520595 w 7283450"/>
              <a:gd name="connsiteY10420" fmla="*/ 1301175 h 6857979"/>
              <a:gd name="connsiteX10421" fmla="*/ 521793 w 7283450"/>
              <a:gd name="connsiteY10421" fmla="*/ 1301977 h 6857979"/>
              <a:gd name="connsiteX10422" fmla="*/ 523391 w 7283450"/>
              <a:gd name="connsiteY10422" fmla="*/ 1302378 h 6857979"/>
              <a:gd name="connsiteX10423" fmla="*/ 526588 w 7283450"/>
              <a:gd name="connsiteY10423" fmla="*/ 1302779 h 6857979"/>
              <a:gd name="connsiteX10424" fmla="*/ 528185 w 7283450"/>
              <a:gd name="connsiteY10424" fmla="*/ 1303180 h 6857979"/>
              <a:gd name="connsiteX10425" fmla="*/ 530183 w 7283450"/>
              <a:gd name="connsiteY10425" fmla="*/ 1303982 h 6857979"/>
              <a:gd name="connsiteX10426" fmla="*/ 528185 w 7283450"/>
              <a:gd name="connsiteY10426" fmla="*/ 1304784 h 6857979"/>
              <a:gd name="connsiteX10427" fmla="*/ 526987 w 7283450"/>
              <a:gd name="connsiteY10427" fmla="*/ 1305987 h 6857979"/>
              <a:gd name="connsiteX10428" fmla="*/ 526188 w 7283450"/>
              <a:gd name="connsiteY10428" fmla="*/ 1307190 h 6857979"/>
              <a:gd name="connsiteX10429" fmla="*/ 524990 w 7283450"/>
              <a:gd name="connsiteY10429" fmla="*/ 1308794 h 6857979"/>
              <a:gd name="connsiteX10430" fmla="*/ 524990 w 7283450"/>
              <a:gd name="connsiteY10430" fmla="*/ 1309997 h 6857979"/>
              <a:gd name="connsiteX10431" fmla="*/ 524990 w 7283450"/>
              <a:gd name="connsiteY10431" fmla="*/ 1311601 h 6857979"/>
              <a:gd name="connsiteX10432" fmla="*/ 526188 w 7283450"/>
              <a:gd name="connsiteY10432" fmla="*/ 1314408 h 6857979"/>
              <a:gd name="connsiteX10433" fmla="*/ 528185 w 7283450"/>
              <a:gd name="connsiteY10433" fmla="*/ 1317616 h 6857979"/>
              <a:gd name="connsiteX10434" fmla="*/ 530183 w 7283450"/>
              <a:gd name="connsiteY10434" fmla="*/ 1320423 h 6857979"/>
              <a:gd name="connsiteX10435" fmla="*/ 532980 w 7283450"/>
              <a:gd name="connsiteY10435" fmla="*/ 1322428 h 6857979"/>
              <a:gd name="connsiteX10436" fmla="*/ 536575 w 7283450"/>
              <a:gd name="connsiteY10436" fmla="*/ 1324032 h 6857979"/>
              <a:gd name="connsiteX10437" fmla="*/ 534178 w 7283450"/>
              <a:gd name="connsiteY10437" fmla="*/ 1330448 h 6857979"/>
              <a:gd name="connsiteX10438" fmla="*/ 529783 w 7283450"/>
              <a:gd name="connsiteY10438" fmla="*/ 1338469 h 6857979"/>
              <a:gd name="connsiteX10439" fmla="*/ 524590 w 7283450"/>
              <a:gd name="connsiteY10439" fmla="*/ 1346087 h 6857979"/>
              <a:gd name="connsiteX10440" fmla="*/ 522592 w 7283450"/>
              <a:gd name="connsiteY10440" fmla="*/ 1348894 h 6857979"/>
              <a:gd name="connsiteX10441" fmla="*/ 520595 w 7283450"/>
              <a:gd name="connsiteY10441" fmla="*/ 1351300 h 6857979"/>
              <a:gd name="connsiteX10442" fmla="*/ 520595 w 7283450"/>
              <a:gd name="connsiteY10442" fmla="*/ 1350899 h 6857979"/>
              <a:gd name="connsiteX10443" fmla="*/ 520595 w 7283450"/>
              <a:gd name="connsiteY10443" fmla="*/ 1350097 h 6857979"/>
              <a:gd name="connsiteX10444" fmla="*/ 518997 w 7283450"/>
              <a:gd name="connsiteY10444" fmla="*/ 1348894 h 6857979"/>
              <a:gd name="connsiteX10445" fmla="*/ 517000 w 7283450"/>
              <a:gd name="connsiteY10445" fmla="*/ 1347691 h 6857979"/>
              <a:gd name="connsiteX10446" fmla="*/ 514203 w 7283450"/>
              <a:gd name="connsiteY10446" fmla="*/ 1346488 h 6857979"/>
              <a:gd name="connsiteX10447" fmla="*/ 512205 w 7283450"/>
              <a:gd name="connsiteY10447" fmla="*/ 1346488 h 6857979"/>
              <a:gd name="connsiteX10448" fmla="*/ 511806 w 7283450"/>
              <a:gd name="connsiteY10448" fmla="*/ 1346889 h 6857979"/>
              <a:gd name="connsiteX10449" fmla="*/ 511406 w 7283450"/>
              <a:gd name="connsiteY10449" fmla="*/ 1347290 h 6857979"/>
              <a:gd name="connsiteX10450" fmla="*/ 511406 w 7283450"/>
              <a:gd name="connsiteY10450" fmla="*/ 1348493 h 6857979"/>
              <a:gd name="connsiteX10451" fmla="*/ 511806 w 7283450"/>
              <a:gd name="connsiteY10451" fmla="*/ 1349696 h 6857979"/>
              <a:gd name="connsiteX10452" fmla="*/ 512605 w 7283450"/>
              <a:gd name="connsiteY10452" fmla="*/ 1352102 h 6857979"/>
              <a:gd name="connsiteX10453" fmla="*/ 514203 w 7283450"/>
              <a:gd name="connsiteY10453" fmla="*/ 1354508 h 6857979"/>
              <a:gd name="connsiteX10454" fmla="*/ 513404 w 7283450"/>
              <a:gd name="connsiteY10454" fmla="*/ 1355712 h 6857979"/>
              <a:gd name="connsiteX10455" fmla="*/ 513004 w 7283450"/>
              <a:gd name="connsiteY10455" fmla="*/ 1355712 h 6857979"/>
              <a:gd name="connsiteX10456" fmla="*/ 512205 w 7283450"/>
              <a:gd name="connsiteY10456" fmla="*/ 1355712 h 6857979"/>
              <a:gd name="connsiteX10457" fmla="*/ 511406 w 7283450"/>
              <a:gd name="connsiteY10457" fmla="*/ 1355310 h 6857979"/>
              <a:gd name="connsiteX10458" fmla="*/ 509808 w 7283450"/>
              <a:gd name="connsiteY10458" fmla="*/ 1353305 h 6857979"/>
              <a:gd name="connsiteX10459" fmla="*/ 507811 w 7283450"/>
              <a:gd name="connsiteY10459" fmla="*/ 1350097 h 6857979"/>
              <a:gd name="connsiteX10460" fmla="*/ 505813 w 7283450"/>
              <a:gd name="connsiteY10460" fmla="*/ 1346889 h 6857979"/>
              <a:gd name="connsiteX10461" fmla="*/ 503816 w 7283450"/>
              <a:gd name="connsiteY10461" fmla="*/ 1344082 h 6857979"/>
              <a:gd name="connsiteX10462" fmla="*/ 502617 w 7283450"/>
              <a:gd name="connsiteY10462" fmla="*/ 1342879 h 6857979"/>
              <a:gd name="connsiteX10463" fmla="*/ 501419 w 7283450"/>
              <a:gd name="connsiteY10463" fmla="*/ 1341676 h 6857979"/>
              <a:gd name="connsiteX10464" fmla="*/ 500220 w 7283450"/>
              <a:gd name="connsiteY10464" fmla="*/ 1341275 h 6857979"/>
              <a:gd name="connsiteX10465" fmla="*/ 498223 w 7283450"/>
              <a:gd name="connsiteY10465" fmla="*/ 1340874 h 6857979"/>
              <a:gd name="connsiteX10466" fmla="*/ 498622 w 7283450"/>
              <a:gd name="connsiteY10466" fmla="*/ 1339671 h 6857979"/>
              <a:gd name="connsiteX10467" fmla="*/ 499821 w 7283450"/>
              <a:gd name="connsiteY10467" fmla="*/ 1338869 h 6857979"/>
              <a:gd name="connsiteX10468" fmla="*/ 501019 w 7283450"/>
              <a:gd name="connsiteY10468" fmla="*/ 1338469 h 6857979"/>
              <a:gd name="connsiteX10469" fmla="*/ 502218 w 7283450"/>
              <a:gd name="connsiteY10469" fmla="*/ 1338068 h 6857979"/>
              <a:gd name="connsiteX10470" fmla="*/ 507811 w 7283450"/>
              <a:gd name="connsiteY10470" fmla="*/ 1337666 h 6857979"/>
              <a:gd name="connsiteX10471" fmla="*/ 503416 w 7283450"/>
              <a:gd name="connsiteY10471" fmla="*/ 1331652 h 6857979"/>
              <a:gd name="connsiteX10472" fmla="*/ 500220 w 7283450"/>
              <a:gd name="connsiteY10472" fmla="*/ 1326839 h 6857979"/>
              <a:gd name="connsiteX10473" fmla="*/ 494228 w 7283450"/>
              <a:gd name="connsiteY10473" fmla="*/ 1317616 h 6857979"/>
              <a:gd name="connsiteX10474" fmla="*/ 491831 w 7283450"/>
              <a:gd name="connsiteY10474" fmla="*/ 1313205 h 6857979"/>
              <a:gd name="connsiteX10475" fmla="*/ 488235 w 7283450"/>
              <a:gd name="connsiteY10475" fmla="*/ 1309195 h 6857979"/>
              <a:gd name="connsiteX10476" fmla="*/ 484640 w 7283450"/>
              <a:gd name="connsiteY10476" fmla="*/ 1304784 h 6857979"/>
              <a:gd name="connsiteX10477" fmla="*/ 479446 w 7283450"/>
              <a:gd name="connsiteY10477" fmla="*/ 1300774 h 6857979"/>
              <a:gd name="connsiteX10478" fmla="*/ 479446 w 7283450"/>
              <a:gd name="connsiteY10478" fmla="*/ 1298368 h 6857979"/>
              <a:gd name="connsiteX10479" fmla="*/ 479845 w 7283450"/>
              <a:gd name="connsiteY10479" fmla="*/ 1296764 h 6857979"/>
              <a:gd name="connsiteX10480" fmla="*/ 480245 w 7283450"/>
              <a:gd name="connsiteY10480" fmla="*/ 1295161 h 6857979"/>
              <a:gd name="connsiteX10481" fmla="*/ 481044 w 7283450"/>
              <a:gd name="connsiteY10481" fmla="*/ 1293957 h 6857979"/>
              <a:gd name="connsiteX10482" fmla="*/ 481843 w 7283450"/>
              <a:gd name="connsiteY10482" fmla="*/ 1292754 h 6857979"/>
              <a:gd name="connsiteX10483" fmla="*/ 483441 w 7283450"/>
              <a:gd name="connsiteY10483" fmla="*/ 1291952 h 6857979"/>
              <a:gd name="connsiteX10484" fmla="*/ 485838 w 7283450"/>
              <a:gd name="connsiteY10484" fmla="*/ 1290749 h 6857979"/>
              <a:gd name="connsiteX10485" fmla="*/ 485838 w 7283450"/>
              <a:gd name="connsiteY10485" fmla="*/ 1289146 h 6857979"/>
              <a:gd name="connsiteX10486" fmla="*/ 485438 w 7283450"/>
              <a:gd name="connsiteY10486" fmla="*/ 1288344 h 6857979"/>
              <a:gd name="connsiteX10487" fmla="*/ 484240 w 7283450"/>
              <a:gd name="connsiteY10487" fmla="*/ 1287140 h 6857979"/>
              <a:gd name="connsiteX10488" fmla="*/ 482642 w 7283450"/>
              <a:gd name="connsiteY10488" fmla="*/ 1286339 h 6857979"/>
              <a:gd name="connsiteX10489" fmla="*/ 480644 w 7283450"/>
              <a:gd name="connsiteY10489" fmla="*/ 1285938 h 6857979"/>
              <a:gd name="connsiteX10490" fmla="*/ 478647 w 7283450"/>
              <a:gd name="connsiteY10490" fmla="*/ 1285135 h 6857979"/>
              <a:gd name="connsiteX10491" fmla="*/ 477448 w 7283450"/>
              <a:gd name="connsiteY10491" fmla="*/ 1284333 h 6857979"/>
              <a:gd name="connsiteX10492" fmla="*/ 476650 w 7283450"/>
              <a:gd name="connsiteY10492" fmla="*/ 1282729 h 6857979"/>
              <a:gd name="connsiteX10493" fmla="*/ 476250 w 7283450"/>
              <a:gd name="connsiteY10493" fmla="*/ 1280323 h 6857979"/>
              <a:gd name="connsiteX10494" fmla="*/ 478247 w 7283450"/>
              <a:gd name="connsiteY10494" fmla="*/ 1281125 h 6857979"/>
              <a:gd name="connsiteX10495" fmla="*/ 479845 w 7283450"/>
              <a:gd name="connsiteY10495" fmla="*/ 1281125 h 6857979"/>
              <a:gd name="connsiteX10496" fmla="*/ 481044 w 7283450"/>
              <a:gd name="connsiteY10496" fmla="*/ 1280323 h 6857979"/>
              <a:gd name="connsiteX10497" fmla="*/ 481843 w 7283450"/>
              <a:gd name="connsiteY10497" fmla="*/ 1278719 h 6857979"/>
              <a:gd name="connsiteX10498" fmla="*/ 482642 w 7283450"/>
              <a:gd name="connsiteY10498" fmla="*/ 1276313 h 6857979"/>
              <a:gd name="connsiteX10499" fmla="*/ 481843 w 7283450"/>
              <a:gd name="connsiteY10499" fmla="*/ 1272704 h 6857979"/>
              <a:gd name="connsiteX10500" fmla="*/ 481044 w 7283450"/>
              <a:gd name="connsiteY10500" fmla="*/ 1268694 h 6857979"/>
              <a:gd name="connsiteX10501" fmla="*/ 479446 w 7283450"/>
              <a:gd name="connsiteY10501" fmla="*/ 1263080 h 6857979"/>
              <a:gd name="connsiteX10502" fmla="*/ 483042 w 7283450"/>
              <a:gd name="connsiteY10502" fmla="*/ 1268293 h 6857979"/>
              <a:gd name="connsiteX10503" fmla="*/ 485039 w 7283450"/>
              <a:gd name="connsiteY10503" fmla="*/ 1270699 h 6857979"/>
              <a:gd name="connsiteX10504" fmla="*/ 485838 w 7283450"/>
              <a:gd name="connsiteY10504" fmla="*/ 1271100 h 6857979"/>
              <a:gd name="connsiteX10505" fmla="*/ 486637 w 7283450"/>
              <a:gd name="connsiteY10505" fmla="*/ 1271100 h 6857979"/>
              <a:gd name="connsiteX10506" fmla="*/ 487036 w 7283450"/>
              <a:gd name="connsiteY10506" fmla="*/ 1270699 h 6857979"/>
              <a:gd name="connsiteX10507" fmla="*/ 487436 w 7283450"/>
              <a:gd name="connsiteY10507" fmla="*/ 1269897 h 6857979"/>
              <a:gd name="connsiteX10508" fmla="*/ 487436 w 7283450"/>
              <a:gd name="connsiteY10508" fmla="*/ 1267090 h 6857979"/>
              <a:gd name="connsiteX10509" fmla="*/ 487036 w 7283450"/>
              <a:gd name="connsiteY10509" fmla="*/ 1262679 h 6857979"/>
              <a:gd name="connsiteX10510" fmla="*/ 485838 w 7283450"/>
              <a:gd name="connsiteY10510" fmla="*/ 1253056 h 6857979"/>
              <a:gd name="connsiteX10511" fmla="*/ 488235 w 7283450"/>
              <a:gd name="connsiteY10511" fmla="*/ 1252655 h 6857979"/>
              <a:gd name="connsiteX10512" fmla="*/ 490233 w 7283450"/>
              <a:gd name="connsiteY10512" fmla="*/ 1251452 h 6857979"/>
              <a:gd name="connsiteX10513" fmla="*/ 492630 w 7283450"/>
              <a:gd name="connsiteY10513" fmla="*/ 1250248 h 6857979"/>
              <a:gd name="connsiteX10514" fmla="*/ 494228 w 7283450"/>
              <a:gd name="connsiteY10514" fmla="*/ 1249046 h 6857979"/>
              <a:gd name="connsiteX10515" fmla="*/ 495826 w 7283450"/>
              <a:gd name="connsiteY10515" fmla="*/ 1246640 h 6857979"/>
              <a:gd name="connsiteX10516" fmla="*/ 496625 w 7283450"/>
              <a:gd name="connsiteY10516" fmla="*/ 1244635 h 6857979"/>
              <a:gd name="connsiteX10517" fmla="*/ 497823 w 7283450"/>
              <a:gd name="connsiteY10517" fmla="*/ 1242631 h 6857979"/>
              <a:gd name="connsiteX10518" fmla="*/ 5265738 w 7283450"/>
              <a:gd name="connsiteY10518" fmla="*/ 1227125 h 6857979"/>
              <a:gd name="connsiteX10519" fmla="*/ 5265738 w 7283450"/>
              <a:gd name="connsiteY10519" fmla="*/ 1228146 h 6857979"/>
              <a:gd name="connsiteX10520" fmla="*/ 5264944 w 7283450"/>
              <a:gd name="connsiteY10520" fmla="*/ 1229507 h 6857979"/>
              <a:gd name="connsiteX10521" fmla="*/ 5264150 w 7283450"/>
              <a:gd name="connsiteY10521" fmla="*/ 1230867 h 6857979"/>
              <a:gd name="connsiteX10522" fmla="*/ 5262563 w 7283450"/>
              <a:gd name="connsiteY10522" fmla="*/ 1231888 h 6857979"/>
              <a:gd name="connsiteX10523" fmla="*/ 5263753 w 7283450"/>
              <a:gd name="connsiteY10523" fmla="*/ 1229507 h 6857979"/>
              <a:gd name="connsiteX10524" fmla="*/ 562183 w 7283450"/>
              <a:gd name="connsiteY10524" fmla="*/ 1160448 h 6857979"/>
              <a:gd name="connsiteX10525" fmla="*/ 565407 w 7283450"/>
              <a:gd name="connsiteY10525" fmla="*/ 1163590 h 6857979"/>
              <a:gd name="connsiteX10526" fmla="*/ 568228 w 7283450"/>
              <a:gd name="connsiteY10526" fmla="*/ 1166339 h 6857979"/>
              <a:gd name="connsiteX10527" fmla="*/ 570646 w 7283450"/>
              <a:gd name="connsiteY10527" fmla="*/ 1169481 h 6857979"/>
              <a:gd name="connsiteX10528" fmla="*/ 572258 w 7283450"/>
              <a:gd name="connsiteY10528" fmla="*/ 1173016 h 6857979"/>
              <a:gd name="connsiteX10529" fmla="*/ 573467 w 7283450"/>
              <a:gd name="connsiteY10529" fmla="*/ 1176158 h 6857979"/>
              <a:gd name="connsiteX10530" fmla="*/ 573870 w 7283450"/>
              <a:gd name="connsiteY10530" fmla="*/ 1179692 h 6857979"/>
              <a:gd name="connsiteX10531" fmla="*/ 573870 w 7283450"/>
              <a:gd name="connsiteY10531" fmla="*/ 1183227 h 6857979"/>
              <a:gd name="connsiteX10532" fmla="*/ 573870 w 7283450"/>
              <a:gd name="connsiteY10532" fmla="*/ 1186762 h 6857979"/>
              <a:gd name="connsiteX10533" fmla="*/ 573064 w 7283450"/>
              <a:gd name="connsiteY10533" fmla="*/ 1190689 h 6857979"/>
              <a:gd name="connsiteX10534" fmla="*/ 572258 w 7283450"/>
              <a:gd name="connsiteY10534" fmla="*/ 1193831 h 6857979"/>
              <a:gd name="connsiteX10535" fmla="*/ 570243 w 7283450"/>
              <a:gd name="connsiteY10535" fmla="*/ 1200507 h 6857979"/>
              <a:gd name="connsiteX10536" fmla="*/ 567422 w 7283450"/>
              <a:gd name="connsiteY10536" fmla="*/ 1206005 h 6857979"/>
              <a:gd name="connsiteX10537" fmla="*/ 565407 w 7283450"/>
              <a:gd name="connsiteY10537" fmla="*/ 1210325 h 6857979"/>
              <a:gd name="connsiteX10538" fmla="*/ 565810 w 7283450"/>
              <a:gd name="connsiteY10538" fmla="*/ 1211504 h 6857979"/>
              <a:gd name="connsiteX10539" fmla="*/ 566616 w 7283450"/>
              <a:gd name="connsiteY10539" fmla="*/ 1211896 h 6857979"/>
              <a:gd name="connsiteX10540" fmla="*/ 567422 w 7283450"/>
              <a:gd name="connsiteY10540" fmla="*/ 1211896 h 6857979"/>
              <a:gd name="connsiteX10541" fmla="*/ 568228 w 7283450"/>
              <a:gd name="connsiteY10541" fmla="*/ 1211504 h 6857979"/>
              <a:gd name="connsiteX10542" fmla="*/ 571452 w 7283450"/>
              <a:gd name="connsiteY10542" fmla="*/ 1210325 h 6857979"/>
              <a:gd name="connsiteX10543" fmla="*/ 573064 w 7283450"/>
              <a:gd name="connsiteY10543" fmla="*/ 1209933 h 6857979"/>
              <a:gd name="connsiteX10544" fmla="*/ 574676 w 7283450"/>
              <a:gd name="connsiteY10544" fmla="*/ 1210325 h 6857979"/>
              <a:gd name="connsiteX10545" fmla="*/ 574676 w 7283450"/>
              <a:gd name="connsiteY10545" fmla="*/ 1215824 h 6857979"/>
              <a:gd name="connsiteX10546" fmla="*/ 573467 w 7283450"/>
              <a:gd name="connsiteY10546" fmla="*/ 1220536 h 6857979"/>
              <a:gd name="connsiteX10547" fmla="*/ 571049 w 7283450"/>
              <a:gd name="connsiteY10547" fmla="*/ 1229176 h 6857979"/>
              <a:gd name="connsiteX10548" fmla="*/ 570243 w 7283450"/>
              <a:gd name="connsiteY10548" fmla="*/ 1233496 h 6857979"/>
              <a:gd name="connsiteX10549" fmla="*/ 569840 w 7283450"/>
              <a:gd name="connsiteY10549" fmla="*/ 1237423 h 6857979"/>
              <a:gd name="connsiteX10550" fmla="*/ 569840 w 7283450"/>
              <a:gd name="connsiteY10550" fmla="*/ 1239779 h 6857979"/>
              <a:gd name="connsiteX10551" fmla="*/ 570243 w 7283450"/>
              <a:gd name="connsiteY10551" fmla="*/ 1241743 h 6857979"/>
              <a:gd name="connsiteX10552" fmla="*/ 570646 w 7283450"/>
              <a:gd name="connsiteY10552" fmla="*/ 1244099 h 6857979"/>
              <a:gd name="connsiteX10553" fmla="*/ 571855 w 7283450"/>
              <a:gd name="connsiteY10553" fmla="*/ 1246456 h 6857979"/>
              <a:gd name="connsiteX10554" fmla="*/ 570646 w 7283450"/>
              <a:gd name="connsiteY10554" fmla="*/ 1249205 h 6857979"/>
              <a:gd name="connsiteX10555" fmla="*/ 569437 w 7283450"/>
              <a:gd name="connsiteY10555" fmla="*/ 1250776 h 6857979"/>
              <a:gd name="connsiteX10556" fmla="*/ 567422 w 7283450"/>
              <a:gd name="connsiteY10556" fmla="*/ 1252346 h 6857979"/>
              <a:gd name="connsiteX10557" fmla="*/ 565407 w 7283450"/>
              <a:gd name="connsiteY10557" fmla="*/ 1253525 h 6857979"/>
              <a:gd name="connsiteX10558" fmla="*/ 563393 w 7283450"/>
              <a:gd name="connsiteY10558" fmla="*/ 1254702 h 6857979"/>
              <a:gd name="connsiteX10559" fmla="*/ 561378 w 7283450"/>
              <a:gd name="connsiteY10559" fmla="*/ 1255488 h 6857979"/>
              <a:gd name="connsiteX10560" fmla="*/ 555736 w 7283450"/>
              <a:gd name="connsiteY10560" fmla="*/ 1256666 h 6857979"/>
              <a:gd name="connsiteX10561" fmla="*/ 554930 w 7283450"/>
              <a:gd name="connsiteY10561" fmla="*/ 1259022 h 6857979"/>
              <a:gd name="connsiteX10562" fmla="*/ 554930 w 7283450"/>
              <a:gd name="connsiteY10562" fmla="*/ 1260593 h 6857979"/>
              <a:gd name="connsiteX10563" fmla="*/ 554930 w 7283450"/>
              <a:gd name="connsiteY10563" fmla="*/ 1261771 h 6857979"/>
              <a:gd name="connsiteX10564" fmla="*/ 554930 w 7283450"/>
              <a:gd name="connsiteY10564" fmla="*/ 1262949 h 6857979"/>
              <a:gd name="connsiteX10565" fmla="*/ 555736 w 7283450"/>
              <a:gd name="connsiteY10565" fmla="*/ 1263735 h 6857979"/>
              <a:gd name="connsiteX10566" fmla="*/ 556139 w 7283450"/>
              <a:gd name="connsiteY10566" fmla="*/ 1264914 h 6857979"/>
              <a:gd name="connsiteX10567" fmla="*/ 558154 w 7283450"/>
              <a:gd name="connsiteY10567" fmla="*/ 1266091 h 6857979"/>
              <a:gd name="connsiteX10568" fmla="*/ 559766 w 7283450"/>
              <a:gd name="connsiteY10568" fmla="*/ 1266877 h 6857979"/>
              <a:gd name="connsiteX10569" fmla="*/ 561781 w 7283450"/>
              <a:gd name="connsiteY10569" fmla="*/ 1268055 h 6857979"/>
              <a:gd name="connsiteX10570" fmla="*/ 562183 w 7283450"/>
              <a:gd name="connsiteY10570" fmla="*/ 1268840 h 6857979"/>
              <a:gd name="connsiteX10571" fmla="*/ 562586 w 7283450"/>
              <a:gd name="connsiteY10571" fmla="*/ 1270019 h 6857979"/>
              <a:gd name="connsiteX10572" fmla="*/ 562586 w 7283450"/>
              <a:gd name="connsiteY10572" fmla="*/ 1271197 h 6857979"/>
              <a:gd name="connsiteX10573" fmla="*/ 562183 w 7283450"/>
              <a:gd name="connsiteY10573" fmla="*/ 1273160 h 6857979"/>
              <a:gd name="connsiteX10574" fmla="*/ 558959 w 7283450"/>
              <a:gd name="connsiteY10574" fmla="*/ 1271589 h 6857979"/>
              <a:gd name="connsiteX10575" fmla="*/ 556542 w 7283450"/>
              <a:gd name="connsiteY10575" fmla="*/ 1270019 h 6857979"/>
              <a:gd name="connsiteX10576" fmla="*/ 554527 w 7283450"/>
              <a:gd name="connsiteY10576" fmla="*/ 1268055 h 6857979"/>
              <a:gd name="connsiteX10577" fmla="*/ 552915 w 7283450"/>
              <a:gd name="connsiteY10577" fmla="*/ 1266484 h 6857979"/>
              <a:gd name="connsiteX10578" fmla="*/ 550497 w 7283450"/>
              <a:gd name="connsiteY10578" fmla="*/ 1262164 h 6857979"/>
              <a:gd name="connsiteX10579" fmla="*/ 548482 w 7283450"/>
              <a:gd name="connsiteY10579" fmla="*/ 1259022 h 6857979"/>
              <a:gd name="connsiteX10580" fmla="*/ 546467 w 7283450"/>
              <a:gd name="connsiteY10580" fmla="*/ 1255488 h 6857979"/>
              <a:gd name="connsiteX10581" fmla="*/ 545258 w 7283450"/>
              <a:gd name="connsiteY10581" fmla="*/ 1254310 h 6857979"/>
              <a:gd name="connsiteX10582" fmla="*/ 544049 w 7283450"/>
              <a:gd name="connsiteY10582" fmla="*/ 1253525 h 6857979"/>
              <a:gd name="connsiteX10583" fmla="*/ 541631 w 7283450"/>
              <a:gd name="connsiteY10583" fmla="*/ 1252739 h 6857979"/>
              <a:gd name="connsiteX10584" fmla="*/ 539616 w 7283450"/>
              <a:gd name="connsiteY10584" fmla="*/ 1252739 h 6857979"/>
              <a:gd name="connsiteX10585" fmla="*/ 536795 w 7283450"/>
              <a:gd name="connsiteY10585" fmla="*/ 1252739 h 6857979"/>
              <a:gd name="connsiteX10586" fmla="*/ 533168 w 7283450"/>
              <a:gd name="connsiteY10586" fmla="*/ 1253131 h 6857979"/>
              <a:gd name="connsiteX10587" fmla="*/ 531154 w 7283450"/>
              <a:gd name="connsiteY10587" fmla="*/ 1254702 h 6857979"/>
              <a:gd name="connsiteX10588" fmla="*/ 530751 w 7283450"/>
              <a:gd name="connsiteY10588" fmla="*/ 1254702 h 6857979"/>
              <a:gd name="connsiteX10589" fmla="*/ 530348 w 7283450"/>
              <a:gd name="connsiteY10589" fmla="*/ 1254310 h 6857979"/>
              <a:gd name="connsiteX10590" fmla="*/ 531154 w 7283450"/>
              <a:gd name="connsiteY10590" fmla="*/ 1252739 h 6857979"/>
              <a:gd name="connsiteX10591" fmla="*/ 532363 w 7283450"/>
              <a:gd name="connsiteY10591" fmla="*/ 1250383 h 6857979"/>
              <a:gd name="connsiteX10592" fmla="*/ 536795 w 7283450"/>
              <a:gd name="connsiteY10592" fmla="*/ 1244492 h 6857979"/>
              <a:gd name="connsiteX10593" fmla="*/ 539616 w 7283450"/>
              <a:gd name="connsiteY10593" fmla="*/ 1240172 h 6857979"/>
              <a:gd name="connsiteX10594" fmla="*/ 534780 w 7283450"/>
              <a:gd name="connsiteY10594" fmla="*/ 1236637 h 6857979"/>
              <a:gd name="connsiteX10595" fmla="*/ 532363 w 7283450"/>
              <a:gd name="connsiteY10595" fmla="*/ 1234674 h 6857979"/>
              <a:gd name="connsiteX10596" fmla="*/ 529945 w 7283450"/>
              <a:gd name="connsiteY10596" fmla="*/ 1232711 h 6857979"/>
              <a:gd name="connsiteX10597" fmla="*/ 528333 w 7283450"/>
              <a:gd name="connsiteY10597" fmla="*/ 1229962 h 6857979"/>
              <a:gd name="connsiteX10598" fmla="*/ 526318 w 7283450"/>
              <a:gd name="connsiteY10598" fmla="*/ 1227605 h 6857979"/>
              <a:gd name="connsiteX10599" fmla="*/ 524706 w 7283450"/>
              <a:gd name="connsiteY10599" fmla="*/ 1224856 h 6857979"/>
              <a:gd name="connsiteX10600" fmla="*/ 523497 w 7283450"/>
              <a:gd name="connsiteY10600" fmla="*/ 1222499 h 6857979"/>
              <a:gd name="connsiteX10601" fmla="*/ 522691 w 7283450"/>
              <a:gd name="connsiteY10601" fmla="*/ 1219358 h 6857979"/>
              <a:gd name="connsiteX10602" fmla="*/ 522288 w 7283450"/>
              <a:gd name="connsiteY10602" fmla="*/ 1216609 h 6857979"/>
              <a:gd name="connsiteX10603" fmla="*/ 522288 w 7283450"/>
              <a:gd name="connsiteY10603" fmla="*/ 1213467 h 6857979"/>
              <a:gd name="connsiteX10604" fmla="*/ 522691 w 7283450"/>
              <a:gd name="connsiteY10604" fmla="*/ 1210718 h 6857979"/>
              <a:gd name="connsiteX10605" fmla="*/ 523900 w 7283450"/>
              <a:gd name="connsiteY10605" fmla="*/ 1208362 h 6857979"/>
              <a:gd name="connsiteX10606" fmla="*/ 525109 w 7283450"/>
              <a:gd name="connsiteY10606" fmla="*/ 1205613 h 6857979"/>
              <a:gd name="connsiteX10607" fmla="*/ 527527 w 7283450"/>
              <a:gd name="connsiteY10607" fmla="*/ 1202864 h 6857979"/>
              <a:gd name="connsiteX10608" fmla="*/ 530348 w 7283450"/>
              <a:gd name="connsiteY10608" fmla="*/ 1200507 h 6857979"/>
              <a:gd name="connsiteX10609" fmla="*/ 531154 w 7283450"/>
              <a:gd name="connsiteY10609" fmla="*/ 1200900 h 6857979"/>
              <a:gd name="connsiteX10610" fmla="*/ 531960 w 7283450"/>
              <a:gd name="connsiteY10610" fmla="*/ 1201685 h 6857979"/>
              <a:gd name="connsiteX10611" fmla="*/ 532765 w 7283450"/>
              <a:gd name="connsiteY10611" fmla="*/ 1202471 h 6857979"/>
              <a:gd name="connsiteX10612" fmla="*/ 532765 w 7283450"/>
              <a:gd name="connsiteY10612" fmla="*/ 1204042 h 6857979"/>
              <a:gd name="connsiteX10613" fmla="*/ 533168 w 7283450"/>
              <a:gd name="connsiteY10613" fmla="*/ 1210325 h 6857979"/>
              <a:gd name="connsiteX10614" fmla="*/ 533571 w 7283450"/>
              <a:gd name="connsiteY10614" fmla="*/ 1206005 h 6857979"/>
              <a:gd name="connsiteX10615" fmla="*/ 534780 w 7283450"/>
              <a:gd name="connsiteY10615" fmla="*/ 1201685 h 6857979"/>
              <a:gd name="connsiteX10616" fmla="*/ 535989 w 7283450"/>
              <a:gd name="connsiteY10616" fmla="*/ 1198151 h 6857979"/>
              <a:gd name="connsiteX10617" fmla="*/ 537601 w 7283450"/>
              <a:gd name="connsiteY10617" fmla="*/ 1194616 h 6857979"/>
              <a:gd name="connsiteX10618" fmla="*/ 539213 w 7283450"/>
              <a:gd name="connsiteY10618" fmla="*/ 1191867 h 6857979"/>
              <a:gd name="connsiteX10619" fmla="*/ 541228 w 7283450"/>
              <a:gd name="connsiteY10619" fmla="*/ 1189118 h 6857979"/>
              <a:gd name="connsiteX10620" fmla="*/ 545661 w 7283450"/>
              <a:gd name="connsiteY10620" fmla="*/ 1183620 h 6857979"/>
              <a:gd name="connsiteX10621" fmla="*/ 550094 w 7283450"/>
              <a:gd name="connsiteY10621" fmla="*/ 1178121 h 6857979"/>
              <a:gd name="connsiteX10622" fmla="*/ 554930 w 7283450"/>
              <a:gd name="connsiteY10622" fmla="*/ 1173408 h 6857979"/>
              <a:gd name="connsiteX10623" fmla="*/ 556945 w 7283450"/>
              <a:gd name="connsiteY10623" fmla="*/ 1170267 h 6857979"/>
              <a:gd name="connsiteX10624" fmla="*/ 558959 w 7283450"/>
              <a:gd name="connsiteY10624" fmla="*/ 1167518 h 6857979"/>
              <a:gd name="connsiteX10625" fmla="*/ 560974 w 7283450"/>
              <a:gd name="connsiteY10625" fmla="*/ 1164376 h 6857979"/>
              <a:gd name="connsiteX10626" fmla="*/ 3722688 w 7283450"/>
              <a:gd name="connsiteY10626" fmla="*/ 1149338 h 6857979"/>
              <a:gd name="connsiteX10627" fmla="*/ 3724276 w 7283450"/>
              <a:gd name="connsiteY10627" fmla="*/ 1150926 h 6857979"/>
              <a:gd name="connsiteX10628" fmla="*/ 3722688 w 7283450"/>
              <a:gd name="connsiteY10628" fmla="*/ 1149655 h 6857979"/>
              <a:gd name="connsiteX10629" fmla="*/ 1678371 w 7283450"/>
              <a:gd name="connsiteY10629" fmla="*/ 1073150 h 6857979"/>
              <a:gd name="connsiteX10630" fmla="*/ 1682203 w 7283450"/>
              <a:gd name="connsiteY10630" fmla="*/ 1073552 h 6857979"/>
              <a:gd name="connsiteX10631" fmla="*/ 1685653 w 7283450"/>
              <a:gd name="connsiteY10631" fmla="*/ 1074356 h 6857979"/>
              <a:gd name="connsiteX10632" fmla="*/ 1689867 w 7283450"/>
              <a:gd name="connsiteY10632" fmla="*/ 1075965 h 6857979"/>
              <a:gd name="connsiteX10633" fmla="*/ 1693316 w 7283450"/>
              <a:gd name="connsiteY10633" fmla="*/ 1078378 h 6857979"/>
              <a:gd name="connsiteX10634" fmla="*/ 1696765 w 7283450"/>
              <a:gd name="connsiteY10634" fmla="*/ 1080791 h 6857979"/>
              <a:gd name="connsiteX10635" fmla="*/ 1697914 w 7283450"/>
              <a:gd name="connsiteY10635" fmla="*/ 1082399 h 6857979"/>
              <a:gd name="connsiteX10636" fmla="*/ 1699064 w 7283450"/>
              <a:gd name="connsiteY10636" fmla="*/ 1084008 h 6857979"/>
              <a:gd name="connsiteX10637" fmla="*/ 1699830 w 7283450"/>
              <a:gd name="connsiteY10637" fmla="*/ 1085215 h 6857979"/>
              <a:gd name="connsiteX10638" fmla="*/ 1700213 w 7283450"/>
              <a:gd name="connsiteY10638" fmla="*/ 1087628 h 6857979"/>
              <a:gd name="connsiteX10639" fmla="*/ 1700213 w 7283450"/>
              <a:gd name="connsiteY10639" fmla="*/ 1091649 h 6857979"/>
              <a:gd name="connsiteX10640" fmla="*/ 1699830 w 7283450"/>
              <a:gd name="connsiteY10640" fmla="*/ 1094867 h 6857979"/>
              <a:gd name="connsiteX10641" fmla="*/ 1698681 w 7283450"/>
              <a:gd name="connsiteY10641" fmla="*/ 1098084 h 6857979"/>
              <a:gd name="connsiteX10642" fmla="*/ 1696765 w 7283450"/>
              <a:gd name="connsiteY10642" fmla="*/ 1100095 h 6857979"/>
              <a:gd name="connsiteX10643" fmla="*/ 1694466 w 7283450"/>
              <a:gd name="connsiteY10643" fmla="*/ 1101705 h 6857979"/>
              <a:gd name="connsiteX10644" fmla="*/ 1691783 w 7283450"/>
              <a:gd name="connsiteY10644" fmla="*/ 1102911 h 6857979"/>
              <a:gd name="connsiteX10645" fmla="*/ 1689101 w 7283450"/>
              <a:gd name="connsiteY10645" fmla="*/ 1103314 h 6857979"/>
              <a:gd name="connsiteX10646" fmla="*/ 1685653 w 7283450"/>
              <a:gd name="connsiteY10646" fmla="*/ 1102911 h 6857979"/>
              <a:gd name="connsiteX10647" fmla="*/ 1682586 w 7283450"/>
              <a:gd name="connsiteY10647" fmla="*/ 1102509 h 6857979"/>
              <a:gd name="connsiteX10648" fmla="*/ 1679138 w 7283450"/>
              <a:gd name="connsiteY10648" fmla="*/ 1100900 h 6857979"/>
              <a:gd name="connsiteX10649" fmla="*/ 1676457 w 7283450"/>
              <a:gd name="connsiteY10649" fmla="*/ 1099291 h 6857979"/>
              <a:gd name="connsiteX10650" fmla="*/ 1673773 w 7283450"/>
              <a:gd name="connsiteY10650" fmla="*/ 1096877 h 6857979"/>
              <a:gd name="connsiteX10651" fmla="*/ 1671091 w 7283450"/>
              <a:gd name="connsiteY10651" fmla="*/ 1093258 h 6857979"/>
              <a:gd name="connsiteX10652" fmla="*/ 1669175 w 7283450"/>
              <a:gd name="connsiteY10652" fmla="*/ 1089638 h 6857979"/>
              <a:gd name="connsiteX10653" fmla="*/ 1667642 w 7283450"/>
              <a:gd name="connsiteY10653" fmla="*/ 1085215 h 6857979"/>
              <a:gd name="connsiteX10654" fmla="*/ 1666876 w 7283450"/>
              <a:gd name="connsiteY10654" fmla="*/ 1080791 h 6857979"/>
              <a:gd name="connsiteX10655" fmla="*/ 1668025 w 7283450"/>
              <a:gd name="connsiteY10655" fmla="*/ 1081595 h 6857979"/>
              <a:gd name="connsiteX10656" fmla="*/ 1669175 w 7283450"/>
              <a:gd name="connsiteY10656" fmla="*/ 1081997 h 6857979"/>
              <a:gd name="connsiteX10657" fmla="*/ 1670325 w 7283450"/>
              <a:gd name="connsiteY10657" fmla="*/ 1081997 h 6857979"/>
              <a:gd name="connsiteX10658" fmla="*/ 1671091 w 7283450"/>
              <a:gd name="connsiteY10658" fmla="*/ 1081997 h 6857979"/>
              <a:gd name="connsiteX10659" fmla="*/ 1672623 w 7283450"/>
              <a:gd name="connsiteY10659" fmla="*/ 1080791 h 6857979"/>
              <a:gd name="connsiteX10660" fmla="*/ 1673773 w 7283450"/>
              <a:gd name="connsiteY10660" fmla="*/ 1079584 h 6857979"/>
              <a:gd name="connsiteX10661" fmla="*/ 1674922 w 7283450"/>
              <a:gd name="connsiteY10661" fmla="*/ 1075563 h 6857979"/>
              <a:gd name="connsiteX10662" fmla="*/ 1675306 w 7283450"/>
              <a:gd name="connsiteY10662" fmla="*/ 1074356 h 6857979"/>
              <a:gd name="connsiteX10663" fmla="*/ 1676072 w 7283450"/>
              <a:gd name="connsiteY10663" fmla="*/ 1073954 h 6857979"/>
              <a:gd name="connsiteX10664" fmla="*/ 1677222 w 7283450"/>
              <a:gd name="connsiteY10664" fmla="*/ 1073552 h 6857979"/>
              <a:gd name="connsiteX10665" fmla="*/ 4829572 w 7283450"/>
              <a:gd name="connsiteY10665" fmla="*/ 949322 h 6857979"/>
              <a:gd name="connsiteX10666" fmla="*/ 4831556 w 7283450"/>
              <a:gd name="connsiteY10666" fmla="*/ 950536 h 6857979"/>
              <a:gd name="connsiteX10667" fmla="*/ 4833541 w 7283450"/>
              <a:gd name="connsiteY10667" fmla="*/ 951750 h 6857979"/>
              <a:gd name="connsiteX10668" fmla="*/ 4835525 w 7283450"/>
              <a:gd name="connsiteY10668" fmla="*/ 953369 h 6857979"/>
              <a:gd name="connsiteX10669" fmla="*/ 4837113 w 7283450"/>
              <a:gd name="connsiteY10669" fmla="*/ 955392 h 6857979"/>
              <a:gd name="connsiteX10670" fmla="*/ 4838700 w 7283450"/>
              <a:gd name="connsiteY10670" fmla="*/ 957415 h 6857979"/>
              <a:gd name="connsiteX10671" fmla="*/ 4839891 w 7283450"/>
              <a:gd name="connsiteY10671" fmla="*/ 960248 h 6857979"/>
              <a:gd name="connsiteX10672" fmla="*/ 4841478 w 7283450"/>
              <a:gd name="connsiteY10672" fmla="*/ 965913 h 6857979"/>
              <a:gd name="connsiteX10673" fmla="*/ 4843066 w 7283450"/>
              <a:gd name="connsiteY10673" fmla="*/ 971983 h 6857979"/>
              <a:gd name="connsiteX10674" fmla="*/ 4843463 w 7283450"/>
              <a:gd name="connsiteY10674" fmla="*/ 978053 h 6857979"/>
              <a:gd name="connsiteX10675" fmla="*/ 4843066 w 7283450"/>
              <a:gd name="connsiteY10675" fmla="*/ 982909 h 6857979"/>
              <a:gd name="connsiteX10676" fmla="*/ 4841875 w 7283450"/>
              <a:gd name="connsiteY10676" fmla="*/ 987360 h 6857979"/>
              <a:gd name="connsiteX10677" fmla="*/ 4839494 w 7283450"/>
              <a:gd name="connsiteY10677" fmla="*/ 987360 h 6857979"/>
              <a:gd name="connsiteX10678" fmla="*/ 4837906 w 7283450"/>
              <a:gd name="connsiteY10678" fmla="*/ 987765 h 6857979"/>
              <a:gd name="connsiteX10679" fmla="*/ 4836716 w 7283450"/>
              <a:gd name="connsiteY10679" fmla="*/ 988978 h 6857979"/>
              <a:gd name="connsiteX10680" fmla="*/ 4835922 w 7283450"/>
              <a:gd name="connsiteY10680" fmla="*/ 990597 h 6857979"/>
              <a:gd name="connsiteX10681" fmla="*/ 4833541 w 7283450"/>
              <a:gd name="connsiteY10681" fmla="*/ 989788 h 6857979"/>
              <a:gd name="connsiteX10682" fmla="*/ 4831556 w 7283450"/>
              <a:gd name="connsiteY10682" fmla="*/ 988169 h 6857979"/>
              <a:gd name="connsiteX10683" fmla="*/ 4829969 w 7283450"/>
              <a:gd name="connsiteY10683" fmla="*/ 986551 h 6857979"/>
              <a:gd name="connsiteX10684" fmla="*/ 4828381 w 7283450"/>
              <a:gd name="connsiteY10684" fmla="*/ 983718 h 6857979"/>
              <a:gd name="connsiteX10685" fmla="*/ 4827190 w 7283450"/>
              <a:gd name="connsiteY10685" fmla="*/ 981290 h 6857979"/>
              <a:gd name="connsiteX10686" fmla="*/ 4825206 w 7283450"/>
              <a:gd name="connsiteY10686" fmla="*/ 978458 h 6857979"/>
              <a:gd name="connsiteX10687" fmla="*/ 4824412 w 7283450"/>
              <a:gd name="connsiteY10687" fmla="*/ 974816 h 6857979"/>
              <a:gd name="connsiteX10688" fmla="*/ 4823619 w 7283450"/>
              <a:gd name="connsiteY10688" fmla="*/ 971983 h 6857979"/>
              <a:gd name="connsiteX10689" fmla="*/ 4823222 w 7283450"/>
              <a:gd name="connsiteY10689" fmla="*/ 968746 h 6857979"/>
              <a:gd name="connsiteX10690" fmla="*/ 4822825 w 7283450"/>
              <a:gd name="connsiteY10690" fmla="*/ 965104 h 6857979"/>
              <a:gd name="connsiteX10691" fmla="*/ 4823222 w 7283450"/>
              <a:gd name="connsiteY10691" fmla="*/ 961866 h 6857979"/>
              <a:gd name="connsiteX10692" fmla="*/ 4823619 w 7283450"/>
              <a:gd name="connsiteY10692" fmla="*/ 959034 h 6857979"/>
              <a:gd name="connsiteX10693" fmla="*/ 4824412 w 7283450"/>
              <a:gd name="connsiteY10693" fmla="*/ 955796 h 6857979"/>
              <a:gd name="connsiteX10694" fmla="*/ 4826000 w 7283450"/>
              <a:gd name="connsiteY10694" fmla="*/ 953369 h 6857979"/>
              <a:gd name="connsiteX10695" fmla="*/ 4827587 w 7283450"/>
              <a:gd name="connsiteY10695" fmla="*/ 951345 h 6857979"/>
              <a:gd name="connsiteX10696" fmla="*/ 5337176 w 7283450"/>
              <a:gd name="connsiteY10696" fmla="*/ 909623 h 6857979"/>
              <a:gd name="connsiteX10697" fmla="*/ 5336386 w 7283450"/>
              <a:gd name="connsiteY10697" fmla="*/ 915576 h 6857979"/>
              <a:gd name="connsiteX10698" fmla="*/ 5335991 w 7283450"/>
              <a:gd name="connsiteY10698" fmla="*/ 922323 h 6857979"/>
              <a:gd name="connsiteX10699" fmla="*/ 5335991 w 7283450"/>
              <a:gd name="connsiteY10699" fmla="*/ 929466 h 6857979"/>
              <a:gd name="connsiteX10700" fmla="*/ 5335991 w 7283450"/>
              <a:gd name="connsiteY10700" fmla="*/ 937007 h 6857979"/>
              <a:gd name="connsiteX10701" fmla="*/ 5336386 w 7283450"/>
              <a:gd name="connsiteY10701" fmla="*/ 944548 h 6857979"/>
              <a:gd name="connsiteX10702" fmla="*/ 5336386 w 7283450"/>
              <a:gd name="connsiteY10702" fmla="*/ 952088 h 6857979"/>
              <a:gd name="connsiteX10703" fmla="*/ 5335596 w 7283450"/>
              <a:gd name="connsiteY10703" fmla="*/ 959232 h 6857979"/>
              <a:gd name="connsiteX10704" fmla="*/ 5334411 w 7283450"/>
              <a:gd name="connsiteY10704" fmla="*/ 965979 h 6857979"/>
              <a:gd name="connsiteX10705" fmla="*/ 5332042 w 7283450"/>
              <a:gd name="connsiteY10705" fmla="*/ 973519 h 6857979"/>
              <a:gd name="connsiteX10706" fmla="*/ 5328487 w 7283450"/>
              <a:gd name="connsiteY10706" fmla="*/ 982251 h 6857979"/>
              <a:gd name="connsiteX10707" fmla="*/ 5324143 w 7283450"/>
              <a:gd name="connsiteY10707" fmla="*/ 991379 h 6857979"/>
              <a:gd name="connsiteX10708" fmla="*/ 5319008 w 7283450"/>
              <a:gd name="connsiteY10708" fmla="*/ 1000110 h 6857979"/>
              <a:gd name="connsiteX10709" fmla="*/ 5313479 w 7283450"/>
              <a:gd name="connsiteY10709" fmla="*/ 1008841 h 6857979"/>
              <a:gd name="connsiteX10710" fmla="*/ 5310320 w 7283450"/>
              <a:gd name="connsiteY10710" fmla="*/ 1013207 h 6857979"/>
              <a:gd name="connsiteX10711" fmla="*/ 5307160 w 7283450"/>
              <a:gd name="connsiteY10711" fmla="*/ 1016382 h 6857979"/>
              <a:gd name="connsiteX10712" fmla="*/ 5303606 w 7283450"/>
              <a:gd name="connsiteY10712" fmla="*/ 1019954 h 6857979"/>
              <a:gd name="connsiteX10713" fmla="*/ 5300446 w 7283450"/>
              <a:gd name="connsiteY10713" fmla="*/ 1022732 h 6857979"/>
              <a:gd name="connsiteX10714" fmla="*/ 5297287 w 7283450"/>
              <a:gd name="connsiteY10714" fmla="*/ 1024716 h 6857979"/>
              <a:gd name="connsiteX10715" fmla="*/ 5293732 w 7283450"/>
              <a:gd name="connsiteY10715" fmla="*/ 1026304 h 6857979"/>
              <a:gd name="connsiteX10716" fmla="*/ 5293732 w 7283450"/>
              <a:gd name="connsiteY10716" fmla="*/ 1023129 h 6857979"/>
              <a:gd name="connsiteX10717" fmla="*/ 5293337 w 7283450"/>
              <a:gd name="connsiteY10717" fmla="*/ 1019954 h 6857979"/>
              <a:gd name="connsiteX10718" fmla="*/ 5293337 w 7283450"/>
              <a:gd name="connsiteY10718" fmla="*/ 1018763 h 6857979"/>
              <a:gd name="connsiteX10719" fmla="*/ 5292547 w 7283450"/>
              <a:gd name="connsiteY10719" fmla="*/ 1017573 h 6857979"/>
              <a:gd name="connsiteX10720" fmla="*/ 5291757 w 7283450"/>
              <a:gd name="connsiteY10720" fmla="*/ 1016779 h 6857979"/>
              <a:gd name="connsiteX10721" fmla="*/ 5290573 w 7283450"/>
              <a:gd name="connsiteY10721" fmla="*/ 1016382 h 6857979"/>
              <a:gd name="connsiteX10722" fmla="*/ 5288203 w 7283450"/>
              <a:gd name="connsiteY10722" fmla="*/ 1017176 h 6857979"/>
              <a:gd name="connsiteX10723" fmla="*/ 5285833 w 7283450"/>
              <a:gd name="connsiteY10723" fmla="*/ 1018366 h 6857979"/>
              <a:gd name="connsiteX10724" fmla="*/ 5281884 w 7283450"/>
              <a:gd name="connsiteY10724" fmla="*/ 1020748 h 6857979"/>
              <a:gd name="connsiteX10725" fmla="*/ 5278329 w 7283450"/>
              <a:gd name="connsiteY10725" fmla="*/ 1023526 h 6857979"/>
              <a:gd name="connsiteX10726" fmla="*/ 5275565 w 7283450"/>
              <a:gd name="connsiteY10726" fmla="*/ 1027098 h 6857979"/>
              <a:gd name="connsiteX10727" fmla="*/ 5269246 w 7283450"/>
              <a:gd name="connsiteY10727" fmla="*/ 1033844 h 6857979"/>
              <a:gd name="connsiteX10728" fmla="*/ 5266086 w 7283450"/>
              <a:gd name="connsiteY10728" fmla="*/ 1037416 h 6857979"/>
              <a:gd name="connsiteX10729" fmla="*/ 5262532 w 7283450"/>
              <a:gd name="connsiteY10729" fmla="*/ 1039798 h 6857979"/>
              <a:gd name="connsiteX10730" fmla="*/ 5259767 w 7283450"/>
              <a:gd name="connsiteY10730" fmla="*/ 1037416 h 6857979"/>
              <a:gd name="connsiteX10731" fmla="*/ 5258187 w 7283450"/>
              <a:gd name="connsiteY10731" fmla="*/ 1034241 h 6857979"/>
              <a:gd name="connsiteX10732" fmla="*/ 5257003 w 7283450"/>
              <a:gd name="connsiteY10732" fmla="*/ 1031066 h 6857979"/>
              <a:gd name="connsiteX10733" fmla="*/ 5256213 w 7283450"/>
              <a:gd name="connsiteY10733" fmla="*/ 1028288 h 6857979"/>
              <a:gd name="connsiteX10734" fmla="*/ 5256213 w 7283450"/>
              <a:gd name="connsiteY10734" fmla="*/ 1024716 h 6857979"/>
              <a:gd name="connsiteX10735" fmla="*/ 5256608 w 7283450"/>
              <a:gd name="connsiteY10735" fmla="*/ 1021938 h 6857979"/>
              <a:gd name="connsiteX10736" fmla="*/ 5257398 w 7283450"/>
              <a:gd name="connsiteY10736" fmla="*/ 1019160 h 6857979"/>
              <a:gd name="connsiteX10737" fmla="*/ 5258582 w 7283450"/>
              <a:gd name="connsiteY10737" fmla="*/ 1015985 h 6857979"/>
              <a:gd name="connsiteX10738" fmla="*/ 5260162 w 7283450"/>
              <a:gd name="connsiteY10738" fmla="*/ 1013207 h 6857979"/>
              <a:gd name="connsiteX10739" fmla="*/ 5262137 w 7283450"/>
              <a:gd name="connsiteY10739" fmla="*/ 1010826 h 6857979"/>
              <a:gd name="connsiteX10740" fmla="*/ 5264112 w 7283450"/>
              <a:gd name="connsiteY10740" fmla="*/ 1008444 h 6857979"/>
              <a:gd name="connsiteX10741" fmla="*/ 5266086 w 7283450"/>
              <a:gd name="connsiteY10741" fmla="*/ 1006460 h 6857979"/>
              <a:gd name="connsiteX10742" fmla="*/ 5268061 w 7283450"/>
              <a:gd name="connsiteY10742" fmla="*/ 1005269 h 6857979"/>
              <a:gd name="connsiteX10743" fmla="*/ 5270826 w 7283450"/>
              <a:gd name="connsiteY10743" fmla="*/ 1004079 h 6857979"/>
              <a:gd name="connsiteX10744" fmla="*/ 5272800 w 7283450"/>
              <a:gd name="connsiteY10744" fmla="*/ 1003285 h 6857979"/>
              <a:gd name="connsiteX10745" fmla="*/ 5274775 w 7283450"/>
              <a:gd name="connsiteY10745" fmla="*/ 1003285 h 6857979"/>
              <a:gd name="connsiteX10746" fmla="*/ 5279119 w 7283450"/>
              <a:gd name="connsiteY10746" fmla="*/ 987410 h 6857979"/>
              <a:gd name="connsiteX10747" fmla="*/ 5281094 w 7283450"/>
              <a:gd name="connsiteY10747" fmla="*/ 979473 h 6857979"/>
              <a:gd name="connsiteX10748" fmla="*/ 5283464 w 7283450"/>
              <a:gd name="connsiteY10748" fmla="*/ 971535 h 6857979"/>
              <a:gd name="connsiteX10749" fmla="*/ 5286228 w 7283450"/>
              <a:gd name="connsiteY10749" fmla="*/ 963994 h 6857979"/>
              <a:gd name="connsiteX10750" fmla="*/ 5289783 w 7283450"/>
              <a:gd name="connsiteY10750" fmla="*/ 956454 h 6857979"/>
              <a:gd name="connsiteX10751" fmla="*/ 5292152 w 7283450"/>
              <a:gd name="connsiteY10751" fmla="*/ 953279 h 6857979"/>
              <a:gd name="connsiteX10752" fmla="*/ 5294127 w 7283450"/>
              <a:gd name="connsiteY10752" fmla="*/ 949310 h 6857979"/>
              <a:gd name="connsiteX10753" fmla="*/ 5297287 w 7283450"/>
              <a:gd name="connsiteY10753" fmla="*/ 946135 h 6857979"/>
              <a:gd name="connsiteX10754" fmla="*/ 5300051 w 7283450"/>
              <a:gd name="connsiteY10754" fmla="*/ 942960 h 6857979"/>
              <a:gd name="connsiteX10755" fmla="*/ 5304001 w 7283450"/>
              <a:gd name="connsiteY10755" fmla="*/ 938991 h 6857979"/>
              <a:gd name="connsiteX10756" fmla="*/ 5309135 w 7283450"/>
              <a:gd name="connsiteY10756" fmla="*/ 935420 h 6857979"/>
              <a:gd name="connsiteX10757" fmla="*/ 5320193 w 7283450"/>
              <a:gd name="connsiteY10757" fmla="*/ 928276 h 6857979"/>
              <a:gd name="connsiteX10758" fmla="*/ 5325328 w 7283450"/>
              <a:gd name="connsiteY10758" fmla="*/ 924704 h 6857979"/>
              <a:gd name="connsiteX10759" fmla="*/ 5330462 w 7283450"/>
              <a:gd name="connsiteY10759" fmla="*/ 920338 h 6857979"/>
              <a:gd name="connsiteX10760" fmla="*/ 5332436 w 7283450"/>
              <a:gd name="connsiteY10760" fmla="*/ 917957 h 6857979"/>
              <a:gd name="connsiteX10761" fmla="*/ 5334411 w 7283450"/>
              <a:gd name="connsiteY10761" fmla="*/ 915179 h 6857979"/>
              <a:gd name="connsiteX10762" fmla="*/ 5335991 w 7283450"/>
              <a:gd name="connsiteY10762" fmla="*/ 912401 h 6857979"/>
              <a:gd name="connsiteX10763" fmla="*/ 5338204 w 7283450"/>
              <a:gd name="connsiteY10763" fmla="*/ 906561 h 6857979"/>
              <a:gd name="connsiteX10764" fmla="*/ 5337175 w 7283450"/>
              <a:gd name="connsiteY10764" fmla="*/ 909623 h 6857979"/>
              <a:gd name="connsiteX10765" fmla="*/ 5337975 w 7283450"/>
              <a:gd name="connsiteY10765" fmla="*/ 906845 h 6857979"/>
              <a:gd name="connsiteX10766" fmla="*/ 5375195 w 7283450"/>
              <a:gd name="connsiteY10766" fmla="*/ 823898 h 6857979"/>
              <a:gd name="connsiteX10767" fmla="*/ 5377996 w 7283450"/>
              <a:gd name="connsiteY10767" fmla="*/ 823898 h 6857979"/>
              <a:gd name="connsiteX10768" fmla="*/ 5381598 w 7283450"/>
              <a:gd name="connsiteY10768" fmla="*/ 824295 h 6857979"/>
              <a:gd name="connsiteX10769" fmla="*/ 5384800 w 7283450"/>
              <a:gd name="connsiteY10769" fmla="*/ 825882 h 6857979"/>
              <a:gd name="connsiteX10770" fmla="*/ 5367591 w 7283450"/>
              <a:gd name="connsiteY10770" fmla="*/ 856838 h 6857979"/>
              <a:gd name="connsiteX10771" fmla="*/ 5359186 w 7283450"/>
              <a:gd name="connsiteY10771" fmla="*/ 872316 h 6857979"/>
              <a:gd name="connsiteX10772" fmla="*/ 5349981 w 7283450"/>
              <a:gd name="connsiteY10772" fmla="*/ 889382 h 6857979"/>
              <a:gd name="connsiteX10773" fmla="*/ 5347180 w 7283450"/>
              <a:gd name="connsiteY10773" fmla="*/ 894541 h 6857979"/>
              <a:gd name="connsiteX10774" fmla="*/ 5343178 w 7283450"/>
              <a:gd name="connsiteY10774" fmla="*/ 900098 h 6857979"/>
              <a:gd name="connsiteX10775" fmla="*/ 5339576 w 7283450"/>
              <a:gd name="connsiteY10775" fmla="*/ 904860 h 6857979"/>
              <a:gd name="connsiteX10776" fmla="*/ 5338204 w 7283450"/>
              <a:gd name="connsiteY10776" fmla="*/ 906561 h 6857979"/>
              <a:gd name="connsiteX10777" fmla="*/ 5338776 w 7283450"/>
              <a:gd name="connsiteY10777" fmla="*/ 904860 h 6857979"/>
              <a:gd name="connsiteX10778" fmla="*/ 5339576 w 7283450"/>
              <a:gd name="connsiteY10778" fmla="*/ 900098 h 6857979"/>
              <a:gd name="connsiteX10779" fmla="*/ 5339576 w 7283450"/>
              <a:gd name="connsiteY10779" fmla="*/ 894938 h 6857979"/>
              <a:gd name="connsiteX10780" fmla="*/ 5339176 w 7283450"/>
              <a:gd name="connsiteY10780" fmla="*/ 889382 h 6857979"/>
              <a:gd name="connsiteX10781" fmla="*/ 5339176 w 7283450"/>
              <a:gd name="connsiteY10781" fmla="*/ 884620 h 6857979"/>
              <a:gd name="connsiteX10782" fmla="*/ 5339176 w 7283450"/>
              <a:gd name="connsiteY10782" fmla="*/ 879063 h 6857979"/>
              <a:gd name="connsiteX10783" fmla="*/ 5339576 w 7283450"/>
              <a:gd name="connsiteY10783" fmla="*/ 874301 h 6857979"/>
              <a:gd name="connsiteX10784" fmla="*/ 5340777 w 7283450"/>
              <a:gd name="connsiteY10784" fmla="*/ 869538 h 6857979"/>
              <a:gd name="connsiteX10785" fmla="*/ 5341577 w 7283450"/>
              <a:gd name="connsiteY10785" fmla="*/ 867554 h 6857979"/>
              <a:gd name="connsiteX10786" fmla="*/ 5342778 w 7283450"/>
              <a:gd name="connsiteY10786" fmla="*/ 865966 h 6857979"/>
              <a:gd name="connsiteX10787" fmla="*/ 5345979 w 7283450"/>
              <a:gd name="connsiteY10787" fmla="*/ 862791 h 6857979"/>
              <a:gd name="connsiteX10788" fmla="*/ 5349981 w 7283450"/>
              <a:gd name="connsiteY10788" fmla="*/ 860013 h 6857979"/>
              <a:gd name="connsiteX10789" fmla="*/ 5351582 w 7283450"/>
              <a:gd name="connsiteY10789" fmla="*/ 858029 h 6857979"/>
              <a:gd name="connsiteX10790" fmla="*/ 5353183 w 7283450"/>
              <a:gd name="connsiteY10790" fmla="*/ 855648 h 6857979"/>
              <a:gd name="connsiteX10791" fmla="*/ 5356385 w 7283450"/>
              <a:gd name="connsiteY10791" fmla="*/ 850885 h 6857979"/>
              <a:gd name="connsiteX10792" fmla="*/ 5358786 w 7283450"/>
              <a:gd name="connsiteY10792" fmla="*/ 844535 h 6857979"/>
              <a:gd name="connsiteX10793" fmla="*/ 5361187 w 7283450"/>
              <a:gd name="connsiteY10793" fmla="*/ 837788 h 6857979"/>
              <a:gd name="connsiteX10794" fmla="*/ 5364789 w 7283450"/>
              <a:gd name="connsiteY10794" fmla="*/ 832232 h 6857979"/>
              <a:gd name="connsiteX10795" fmla="*/ 5366390 w 7283450"/>
              <a:gd name="connsiteY10795" fmla="*/ 829454 h 6857979"/>
              <a:gd name="connsiteX10796" fmla="*/ 5367991 w 7283450"/>
              <a:gd name="connsiteY10796" fmla="*/ 827470 h 6857979"/>
              <a:gd name="connsiteX10797" fmla="*/ 5370392 w 7283450"/>
              <a:gd name="connsiteY10797" fmla="*/ 825485 h 6857979"/>
              <a:gd name="connsiteX10798" fmla="*/ 5372393 w 7283450"/>
              <a:gd name="connsiteY10798" fmla="*/ 824295 h 6857979"/>
              <a:gd name="connsiteX10799" fmla="*/ 1814116 w 7283450"/>
              <a:gd name="connsiteY10799" fmla="*/ 815960 h 6857979"/>
              <a:gd name="connsiteX10800" fmla="*/ 1815307 w 7283450"/>
              <a:gd name="connsiteY10800" fmla="*/ 816357 h 6857979"/>
              <a:gd name="connsiteX10801" fmla="*/ 1816497 w 7283450"/>
              <a:gd name="connsiteY10801" fmla="*/ 817150 h 6857979"/>
              <a:gd name="connsiteX10802" fmla="*/ 1817688 w 7283450"/>
              <a:gd name="connsiteY10802" fmla="*/ 818341 h 6857979"/>
              <a:gd name="connsiteX10803" fmla="*/ 1818878 w 7283450"/>
              <a:gd name="connsiteY10803" fmla="*/ 819532 h 6857979"/>
              <a:gd name="connsiteX10804" fmla="*/ 1819672 w 7283450"/>
              <a:gd name="connsiteY10804" fmla="*/ 821913 h 6857979"/>
              <a:gd name="connsiteX10805" fmla="*/ 1820863 w 7283450"/>
              <a:gd name="connsiteY10805" fmla="*/ 825882 h 6857979"/>
              <a:gd name="connsiteX10806" fmla="*/ 1821260 w 7283450"/>
              <a:gd name="connsiteY10806" fmla="*/ 827866 h 6857979"/>
              <a:gd name="connsiteX10807" fmla="*/ 1821657 w 7283450"/>
              <a:gd name="connsiteY10807" fmla="*/ 830644 h 6857979"/>
              <a:gd name="connsiteX10808" fmla="*/ 1821260 w 7283450"/>
              <a:gd name="connsiteY10808" fmla="*/ 833026 h 6857979"/>
              <a:gd name="connsiteX10809" fmla="*/ 1820863 w 7283450"/>
              <a:gd name="connsiteY10809" fmla="*/ 835407 h 6857979"/>
              <a:gd name="connsiteX10810" fmla="*/ 1822450 w 7283450"/>
              <a:gd name="connsiteY10810" fmla="*/ 835010 h 6857979"/>
              <a:gd name="connsiteX10811" fmla="*/ 1823245 w 7283450"/>
              <a:gd name="connsiteY10811" fmla="*/ 833820 h 6857979"/>
              <a:gd name="connsiteX10812" fmla="*/ 1823641 w 7283450"/>
              <a:gd name="connsiteY10812" fmla="*/ 832232 h 6857979"/>
              <a:gd name="connsiteX10813" fmla="*/ 1823641 w 7283450"/>
              <a:gd name="connsiteY10813" fmla="*/ 830644 h 6857979"/>
              <a:gd name="connsiteX10814" fmla="*/ 1824038 w 7283450"/>
              <a:gd name="connsiteY10814" fmla="*/ 826279 h 6857979"/>
              <a:gd name="connsiteX10815" fmla="*/ 1824038 w 7283450"/>
              <a:gd name="connsiteY10815" fmla="*/ 822310 h 6857979"/>
              <a:gd name="connsiteX10816" fmla="*/ 1826419 w 7283450"/>
              <a:gd name="connsiteY10816" fmla="*/ 823898 h 6857979"/>
              <a:gd name="connsiteX10817" fmla="*/ 1828007 w 7283450"/>
              <a:gd name="connsiteY10817" fmla="*/ 825882 h 6857979"/>
              <a:gd name="connsiteX10818" fmla="*/ 1829197 w 7283450"/>
              <a:gd name="connsiteY10818" fmla="*/ 828263 h 6857979"/>
              <a:gd name="connsiteX10819" fmla="*/ 1829991 w 7283450"/>
              <a:gd name="connsiteY10819" fmla="*/ 831438 h 6857979"/>
              <a:gd name="connsiteX10820" fmla="*/ 1830389 w 7283450"/>
              <a:gd name="connsiteY10820" fmla="*/ 834216 h 6857979"/>
              <a:gd name="connsiteX10821" fmla="*/ 1829991 w 7283450"/>
              <a:gd name="connsiteY10821" fmla="*/ 836995 h 6857979"/>
              <a:gd name="connsiteX10822" fmla="*/ 1828800 w 7283450"/>
              <a:gd name="connsiteY10822" fmla="*/ 840170 h 6857979"/>
              <a:gd name="connsiteX10823" fmla="*/ 1827213 w 7283450"/>
              <a:gd name="connsiteY10823" fmla="*/ 842154 h 6857979"/>
              <a:gd name="connsiteX10824" fmla="*/ 1824435 w 7283450"/>
              <a:gd name="connsiteY10824" fmla="*/ 842948 h 6857979"/>
              <a:gd name="connsiteX10825" fmla="*/ 1822053 w 7283450"/>
              <a:gd name="connsiteY10825" fmla="*/ 842551 h 6857979"/>
              <a:gd name="connsiteX10826" fmla="*/ 1820863 w 7283450"/>
              <a:gd name="connsiteY10826" fmla="*/ 841757 h 6857979"/>
              <a:gd name="connsiteX10827" fmla="*/ 1819672 w 7283450"/>
              <a:gd name="connsiteY10827" fmla="*/ 840567 h 6857979"/>
              <a:gd name="connsiteX10828" fmla="*/ 1818878 w 7283450"/>
              <a:gd name="connsiteY10828" fmla="*/ 838979 h 6857979"/>
              <a:gd name="connsiteX10829" fmla="*/ 1818482 w 7283450"/>
              <a:gd name="connsiteY10829" fmla="*/ 836598 h 6857979"/>
              <a:gd name="connsiteX10830" fmla="*/ 1818482 w 7283450"/>
              <a:gd name="connsiteY10830" fmla="*/ 831835 h 6857979"/>
              <a:gd name="connsiteX10831" fmla="*/ 1818085 w 7283450"/>
              <a:gd name="connsiteY10831" fmla="*/ 827073 h 6857979"/>
              <a:gd name="connsiteX10832" fmla="*/ 1817688 w 7283450"/>
              <a:gd name="connsiteY10832" fmla="*/ 825088 h 6857979"/>
              <a:gd name="connsiteX10833" fmla="*/ 1816497 w 7283450"/>
              <a:gd name="connsiteY10833" fmla="*/ 823501 h 6857979"/>
              <a:gd name="connsiteX10834" fmla="*/ 1815307 w 7283450"/>
              <a:gd name="connsiteY10834" fmla="*/ 822310 h 6857979"/>
              <a:gd name="connsiteX10835" fmla="*/ 1813719 w 7283450"/>
              <a:gd name="connsiteY10835" fmla="*/ 821913 h 6857979"/>
              <a:gd name="connsiteX10836" fmla="*/ 1811338 w 7283450"/>
              <a:gd name="connsiteY10836" fmla="*/ 821119 h 6857979"/>
              <a:gd name="connsiteX10837" fmla="*/ 1808163 w 7283450"/>
              <a:gd name="connsiteY10837" fmla="*/ 822310 h 6857979"/>
              <a:gd name="connsiteX10838" fmla="*/ 1809353 w 7283450"/>
              <a:gd name="connsiteY10838" fmla="*/ 819532 h 6857979"/>
              <a:gd name="connsiteX10839" fmla="*/ 1810545 w 7283450"/>
              <a:gd name="connsiteY10839" fmla="*/ 817944 h 6857979"/>
              <a:gd name="connsiteX10840" fmla="*/ 1811735 w 7283450"/>
              <a:gd name="connsiteY10840" fmla="*/ 816754 h 6857979"/>
              <a:gd name="connsiteX10841" fmla="*/ 1812925 w 7283450"/>
              <a:gd name="connsiteY10841" fmla="*/ 816357 h 6857979"/>
              <a:gd name="connsiteX10842" fmla="*/ 1738602 w 7283450"/>
              <a:gd name="connsiteY10842" fmla="*/ 798511 h 6857979"/>
              <a:gd name="connsiteX10843" fmla="*/ 1742353 w 7283450"/>
              <a:gd name="connsiteY10843" fmla="*/ 799317 h 6857979"/>
              <a:gd name="connsiteX10844" fmla="*/ 1744980 w 7283450"/>
              <a:gd name="connsiteY10844" fmla="*/ 799721 h 6857979"/>
              <a:gd name="connsiteX10845" fmla="*/ 1748732 w 7283450"/>
              <a:gd name="connsiteY10845" fmla="*/ 800125 h 6857979"/>
              <a:gd name="connsiteX10846" fmla="*/ 1750233 w 7283450"/>
              <a:gd name="connsiteY10846" fmla="*/ 800528 h 6857979"/>
              <a:gd name="connsiteX10847" fmla="*/ 1752110 w 7283450"/>
              <a:gd name="connsiteY10847" fmla="*/ 801336 h 6857979"/>
              <a:gd name="connsiteX10848" fmla="*/ 1753986 w 7283450"/>
              <a:gd name="connsiteY10848" fmla="*/ 802546 h 6857979"/>
              <a:gd name="connsiteX10849" fmla="*/ 1756988 w 7283450"/>
              <a:gd name="connsiteY10849" fmla="*/ 805372 h 6857979"/>
              <a:gd name="connsiteX10850" fmla="*/ 1757363 w 7283450"/>
              <a:gd name="connsiteY10850" fmla="*/ 808197 h 6857979"/>
              <a:gd name="connsiteX10851" fmla="*/ 1757363 w 7283450"/>
              <a:gd name="connsiteY10851" fmla="*/ 810619 h 6857979"/>
              <a:gd name="connsiteX10852" fmla="*/ 1756612 w 7283450"/>
              <a:gd name="connsiteY10852" fmla="*/ 812637 h 6857979"/>
              <a:gd name="connsiteX10853" fmla="*/ 1755487 w 7283450"/>
              <a:gd name="connsiteY10853" fmla="*/ 814251 h 6857979"/>
              <a:gd name="connsiteX10854" fmla="*/ 1754736 w 7283450"/>
              <a:gd name="connsiteY10854" fmla="*/ 815865 h 6857979"/>
              <a:gd name="connsiteX10855" fmla="*/ 1753986 w 7283450"/>
              <a:gd name="connsiteY10855" fmla="*/ 817480 h 6857979"/>
              <a:gd name="connsiteX10856" fmla="*/ 1753611 w 7283450"/>
              <a:gd name="connsiteY10856" fmla="*/ 819498 h 6857979"/>
              <a:gd name="connsiteX10857" fmla="*/ 1753611 w 7283450"/>
              <a:gd name="connsiteY10857" fmla="*/ 822323 h 6857979"/>
              <a:gd name="connsiteX10858" fmla="*/ 1750984 w 7283450"/>
              <a:gd name="connsiteY10858" fmla="*/ 822323 h 6857979"/>
              <a:gd name="connsiteX10859" fmla="*/ 1748732 w 7283450"/>
              <a:gd name="connsiteY10859" fmla="*/ 822323 h 6857979"/>
              <a:gd name="connsiteX10860" fmla="*/ 1746481 w 7283450"/>
              <a:gd name="connsiteY10860" fmla="*/ 821919 h 6857979"/>
              <a:gd name="connsiteX10861" fmla="*/ 1744229 w 7283450"/>
              <a:gd name="connsiteY10861" fmla="*/ 820709 h 6857979"/>
              <a:gd name="connsiteX10862" fmla="*/ 1742729 w 7283450"/>
              <a:gd name="connsiteY10862" fmla="*/ 819498 h 6857979"/>
              <a:gd name="connsiteX10863" fmla="*/ 1741228 w 7283450"/>
              <a:gd name="connsiteY10863" fmla="*/ 818691 h 6857979"/>
              <a:gd name="connsiteX10864" fmla="*/ 1740102 w 7283450"/>
              <a:gd name="connsiteY10864" fmla="*/ 817076 h 6857979"/>
              <a:gd name="connsiteX10865" fmla="*/ 1738602 w 7283450"/>
              <a:gd name="connsiteY10865" fmla="*/ 815462 h 6857979"/>
              <a:gd name="connsiteX10866" fmla="*/ 1737851 w 7283450"/>
              <a:gd name="connsiteY10866" fmla="*/ 813847 h 6857979"/>
              <a:gd name="connsiteX10867" fmla="*/ 1737101 w 7283450"/>
              <a:gd name="connsiteY10867" fmla="*/ 811830 h 6857979"/>
              <a:gd name="connsiteX10868" fmla="*/ 1736726 w 7283450"/>
              <a:gd name="connsiteY10868" fmla="*/ 809811 h 6857979"/>
              <a:gd name="connsiteX10869" fmla="*/ 1736726 w 7283450"/>
              <a:gd name="connsiteY10869" fmla="*/ 807793 h 6857979"/>
              <a:gd name="connsiteX10870" fmla="*/ 1736726 w 7283450"/>
              <a:gd name="connsiteY10870" fmla="*/ 805372 h 6857979"/>
              <a:gd name="connsiteX10871" fmla="*/ 1737101 w 7283450"/>
              <a:gd name="connsiteY10871" fmla="*/ 802950 h 6857979"/>
              <a:gd name="connsiteX10872" fmla="*/ 1737851 w 7283450"/>
              <a:gd name="connsiteY10872" fmla="*/ 800932 h 6857979"/>
              <a:gd name="connsiteX10873" fmla="*/ 4748213 w 7283450"/>
              <a:gd name="connsiteY10873" fmla="*/ 761997 h 6857979"/>
              <a:gd name="connsiteX10874" fmla="*/ 4751388 w 7283450"/>
              <a:gd name="connsiteY10874" fmla="*/ 762406 h 6857979"/>
              <a:gd name="connsiteX10875" fmla="*/ 4753769 w 7283450"/>
              <a:gd name="connsiteY10875" fmla="*/ 763629 h 6857979"/>
              <a:gd name="connsiteX10876" fmla="*/ 4756150 w 7283450"/>
              <a:gd name="connsiteY10876" fmla="*/ 765668 h 6857979"/>
              <a:gd name="connsiteX10877" fmla="*/ 4758532 w 7283450"/>
              <a:gd name="connsiteY10877" fmla="*/ 768115 h 6857979"/>
              <a:gd name="connsiteX10878" fmla="*/ 4760119 w 7283450"/>
              <a:gd name="connsiteY10878" fmla="*/ 771377 h 6857979"/>
              <a:gd name="connsiteX10879" fmla="*/ 4761707 w 7283450"/>
              <a:gd name="connsiteY10879" fmla="*/ 774639 h 6857979"/>
              <a:gd name="connsiteX10880" fmla="*/ 4762897 w 7283450"/>
              <a:gd name="connsiteY10880" fmla="*/ 777901 h 6857979"/>
              <a:gd name="connsiteX10881" fmla="*/ 4763691 w 7283450"/>
              <a:gd name="connsiteY10881" fmla="*/ 781979 h 6857979"/>
              <a:gd name="connsiteX10882" fmla="*/ 4764088 w 7283450"/>
              <a:gd name="connsiteY10882" fmla="*/ 785650 h 6857979"/>
              <a:gd name="connsiteX10883" fmla="*/ 4764088 w 7283450"/>
              <a:gd name="connsiteY10883" fmla="*/ 789728 h 6857979"/>
              <a:gd name="connsiteX10884" fmla="*/ 4763691 w 7283450"/>
              <a:gd name="connsiteY10884" fmla="*/ 793398 h 6857979"/>
              <a:gd name="connsiteX10885" fmla="*/ 4762897 w 7283450"/>
              <a:gd name="connsiteY10885" fmla="*/ 797068 h 6857979"/>
              <a:gd name="connsiteX10886" fmla="*/ 4761707 w 7283450"/>
              <a:gd name="connsiteY10886" fmla="*/ 799922 h 6857979"/>
              <a:gd name="connsiteX10887" fmla="*/ 4759722 w 7283450"/>
              <a:gd name="connsiteY10887" fmla="*/ 802777 h 6857979"/>
              <a:gd name="connsiteX10888" fmla="*/ 4757341 w 7283450"/>
              <a:gd name="connsiteY10888" fmla="*/ 804816 h 6857979"/>
              <a:gd name="connsiteX10889" fmla="*/ 4754563 w 7283450"/>
              <a:gd name="connsiteY10889" fmla="*/ 806447 h 6857979"/>
              <a:gd name="connsiteX10890" fmla="*/ 4751785 w 7283450"/>
              <a:gd name="connsiteY10890" fmla="*/ 806039 h 6857979"/>
              <a:gd name="connsiteX10891" fmla="*/ 4749403 w 7283450"/>
              <a:gd name="connsiteY10891" fmla="*/ 804409 h 6857979"/>
              <a:gd name="connsiteX10892" fmla="*/ 4747022 w 7283450"/>
              <a:gd name="connsiteY10892" fmla="*/ 802369 h 6857979"/>
              <a:gd name="connsiteX10893" fmla="*/ 4745435 w 7283450"/>
              <a:gd name="connsiteY10893" fmla="*/ 800330 h 6857979"/>
              <a:gd name="connsiteX10894" fmla="*/ 4744244 w 7283450"/>
              <a:gd name="connsiteY10894" fmla="*/ 797476 h 6857979"/>
              <a:gd name="connsiteX10895" fmla="*/ 4743053 w 7283450"/>
              <a:gd name="connsiteY10895" fmla="*/ 793805 h 6857979"/>
              <a:gd name="connsiteX10896" fmla="*/ 4742260 w 7283450"/>
              <a:gd name="connsiteY10896" fmla="*/ 790543 h 6857979"/>
              <a:gd name="connsiteX10897" fmla="*/ 4741863 w 7283450"/>
              <a:gd name="connsiteY10897" fmla="*/ 786465 h 6857979"/>
              <a:gd name="connsiteX10898" fmla="*/ 4741863 w 7283450"/>
              <a:gd name="connsiteY10898" fmla="*/ 782795 h 6857979"/>
              <a:gd name="connsiteX10899" fmla="*/ 4741863 w 7283450"/>
              <a:gd name="connsiteY10899" fmla="*/ 779533 h 6857979"/>
              <a:gd name="connsiteX10900" fmla="*/ 4742260 w 7283450"/>
              <a:gd name="connsiteY10900" fmla="*/ 775455 h 6857979"/>
              <a:gd name="connsiteX10901" fmla="*/ 4743053 w 7283450"/>
              <a:gd name="connsiteY10901" fmla="*/ 772192 h 6857979"/>
              <a:gd name="connsiteX10902" fmla="*/ 4743847 w 7283450"/>
              <a:gd name="connsiteY10902" fmla="*/ 768522 h 6857979"/>
              <a:gd name="connsiteX10903" fmla="*/ 4745038 w 7283450"/>
              <a:gd name="connsiteY10903" fmla="*/ 765668 h 6857979"/>
              <a:gd name="connsiteX10904" fmla="*/ 4746625 w 7283450"/>
              <a:gd name="connsiteY10904" fmla="*/ 763629 h 6857979"/>
              <a:gd name="connsiteX10905" fmla="*/ 3458369 w 7283450"/>
              <a:gd name="connsiteY10905" fmla="*/ 752460 h 6857979"/>
              <a:gd name="connsiteX10906" fmla="*/ 3461148 w 7283450"/>
              <a:gd name="connsiteY10906" fmla="*/ 757223 h 6857979"/>
              <a:gd name="connsiteX10907" fmla="*/ 3463132 w 7283450"/>
              <a:gd name="connsiteY10907" fmla="*/ 761191 h 6857979"/>
              <a:gd name="connsiteX10908" fmla="*/ 3463926 w 7283450"/>
              <a:gd name="connsiteY10908" fmla="*/ 765557 h 6857979"/>
              <a:gd name="connsiteX10909" fmla="*/ 3463926 w 7283450"/>
              <a:gd name="connsiteY10909" fmla="*/ 769526 h 6857979"/>
              <a:gd name="connsiteX10910" fmla="*/ 3463529 w 7283450"/>
              <a:gd name="connsiteY10910" fmla="*/ 771113 h 6857979"/>
              <a:gd name="connsiteX10911" fmla="*/ 3463132 w 7283450"/>
              <a:gd name="connsiteY10911" fmla="*/ 773098 h 6857979"/>
              <a:gd name="connsiteX10912" fmla="*/ 3462338 w 7283450"/>
              <a:gd name="connsiteY10912" fmla="*/ 774685 h 6857979"/>
              <a:gd name="connsiteX10913" fmla="*/ 3461148 w 7283450"/>
              <a:gd name="connsiteY10913" fmla="*/ 775876 h 6857979"/>
              <a:gd name="connsiteX10914" fmla="*/ 3459958 w 7283450"/>
              <a:gd name="connsiteY10914" fmla="*/ 777067 h 6857979"/>
              <a:gd name="connsiteX10915" fmla="*/ 3458766 w 7283450"/>
              <a:gd name="connsiteY10915" fmla="*/ 777860 h 6857979"/>
              <a:gd name="connsiteX10916" fmla="*/ 3456782 w 7283450"/>
              <a:gd name="connsiteY10916" fmla="*/ 778654 h 6857979"/>
              <a:gd name="connsiteX10917" fmla="*/ 3455194 w 7283450"/>
              <a:gd name="connsiteY10917" fmla="*/ 779448 h 6857979"/>
              <a:gd name="connsiteX10918" fmla="*/ 3454400 w 7283450"/>
              <a:gd name="connsiteY10918" fmla="*/ 779448 h 6857979"/>
              <a:gd name="connsiteX10919" fmla="*/ 3453607 w 7283450"/>
              <a:gd name="connsiteY10919" fmla="*/ 779051 h 6857979"/>
              <a:gd name="connsiteX10920" fmla="*/ 3452416 w 7283450"/>
              <a:gd name="connsiteY10920" fmla="*/ 777860 h 6857979"/>
              <a:gd name="connsiteX10921" fmla="*/ 3450829 w 7283450"/>
              <a:gd name="connsiteY10921" fmla="*/ 774288 h 6857979"/>
              <a:gd name="connsiteX10922" fmla="*/ 3450432 w 7283450"/>
              <a:gd name="connsiteY10922" fmla="*/ 773495 h 6857979"/>
              <a:gd name="connsiteX10923" fmla="*/ 3450036 w 7283450"/>
              <a:gd name="connsiteY10923" fmla="*/ 773495 h 6857979"/>
              <a:gd name="connsiteX10924" fmla="*/ 3449638 w 7283450"/>
              <a:gd name="connsiteY10924" fmla="*/ 775479 h 6857979"/>
              <a:gd name="connsiteX10925" fmla="*/ 3448448 w 7283450"/>
              <a:gd name="connsiteY10925" fmla="*/ 779448 h 6857979"/>
              <a:gd name="connsiteX10926" fmla="*/ 3447257 w 7283450"/>
              <a:gd name="connsiteY10926" fmla="*/ 777860 h 6857979"/>
              <a:gd name="connsiteX10927" fmla="*/ 3446860 w 7283450"/>
              <a:gd name="connsiteY10927" fmla="*/ 776273 h 6857979"/>
              <a:gd name="connsiteX10928" fmla="*/ 3446463 w 7283450"/>
              <a:gd name="connsiteY10928" fmla="*/ 775082 h 6857979"/>
              <a:gd name="connsiteX10929" fmla="*/ 3446463 w 7283450"/>
              <a:gd name="connsiteY10929" fmla="*/ 773495 h 6857979"/>
              <a:gd name="connsiteX10930" fmla="*/ 3447257 w 7283450"/>
              <a:gd name="connsiteY10930" fmla="*/ 771907 h 6857979"/>
              <a:gd name="connsiteX10931" fmla="*/ 3447653 w 7283450"/>
              <a:gd name="connsiteY10931" fmla="*/ 769923 h 6857979"/>
              <a:gd name="connsiteX10932" fmla="*/ 3450432 w 7283450"/>
              <a:gd name="connsiteY10932" fmla="*/ 766748 h 6857979"/>
              <a:gd name="connsiteX10933" fmla="*/ 3455194 w 7283450"/>
              <a:gd name="connsiteY10933" fmla="*/ 759604 h 6857979"/>
              <a:gd name="connsiteX10934" fmla="*/ 3457179 w 7283450"/>
              <a:gd name="connsiteY10934" fmla="*/ 756429 h 6857979"/>
              <a:gd name="connsiteX10935" fmla="*/ 3457576 w 7283450"/>
              <a:gd name="connsiteY10935" fmla="*/ 754841 h 6857979"/>
              <a:gd name="connsiteX10936" fmla="*/ 2517513 w 7283450"/>
              <a:gd name="connsiteY10936" fmla="*/ 746110 h 6857979"/>
              <a:gd name="connsiteX10937" fmla="*/ 2521521 w 7283450"/>
              <a:gd name="connsiteY10937" fmla="*/ 746110 h 6857979"/>
              <a:gd name="connsiteX10938" fmla="*/ 2525929 w 7283450"/>
              <a:gd name="connsiteY10938" fmla="*/ 747290 h 6857979"/>
              <a:gd name="connsiteX10939" fmla="*/ 2529535 w 7283450"/>
              <a:gd name="connsiteY10939" fmla="*/ 748863 h 6857979"/>
              <a:gd name="connsiteX10940" fmla="*/ 2533542 w 7283450"/>
              <a:gd name="connsiteY10940" fmla="*/ 751222 h 6857979"/>
              <a:gd name="connsiteX10941" fmla="*/ 2537149 w 7283450"/>
              <a:gd name="connsiteY10941" fmla="*/ 754761 h 6857979"/>
              <a:gd name="connsiteX10942" fmla="*/ 2539955 w 7283450"/>
              <a:gd name="connsiteY10942" fmla="*/ 758300 h 6857979"/>
              <a:gd name="connsiteX10943" fmla="*/ 2542358 w 7283450"/>
              <a:gd name="connsiteY10943" fmla="*/ 761840 h 6857979"/>
              <a:gd name="connsiteX10944" fmla="*/ 2543961 w 7283450"/>
              <a:gd name="connsiteY10944" fmla="*/ 766558 h 6857979"/>
              <a:gd name="connsiteX10945" fmla="*/ 2544362 w 7283450"/>
              <a:gd name="connsiteY10945" fmla="*/ 768525 h 6857979"/>
              <a:gd name="connsiteX10946" fmla="*/ 2544763 w 7283450"/>
              <a:gd name="connsiteY10946" fmla="*/ 771277 h 6857979"/>
              <a:gd name="connsiteX10947" fmla="*/ 2544763 w 7283450"/>
              <a:gd name="connsiteY10947" fmla="*/ 773244 h 6857979"/>
              <a:gd name="connsiteX10948" fmla="*/ 2544362 w 7283450"/>
              <a:gd name="connsiteY10948" fmla="*/ 775603 h 6857979"/>
              <a:gd name="connsiteX10949" fmla="*/ 2543561 w 7283450"/>
              <a:gd name="connsiteY10949" fmla="*/ 777569 h 6857979"/>
              <a:gd name="connsiteX10950" fmla="*/ 2542358 w 7283450"/>
              <a:gd name="connsiteY10950" fmla="*/ 780322 h 6857979"/>
              <a:gd name="connsiteX10951" fmla="*/ 2541156 w 7283450"/>
              <a:gd name="connsiteY10951" fmla="*/ 782288 h 6857979"/>
              <a:gd name="connsiteX10952" fmla="*/ 2539553 w 7283450"/>
              <a:gd name="connsiteY10952" fmla="*/ 784647 h 6857979"/>
              <a:gd name="connsiteX10953" fmla="*/ 2537550 w 7283450"/>
              <a:gd name="connsiteY10953" fmla="*/ 786614 h 6857979"/>
              <a:gd name="connsiteX10954" fmla="*/ 2535145 w 7283450"/>
              <a:gd name="connsiteY10954" fmla="*/ 788973 h 6857979"/>
              <a:gd name="connsiteX10955" fmla="*/ 2533943 w 7283450"/>
              <a:gd name="connsiteY10955" fmla="*/ 788580 h 6857979"/>
              <a:gd name="connsiteX10956" fmla="*/ 2533542 w 7283450"/>
              <a:gd name="connsiteY10956" fmla="*/ 787400 h 6857979"/>
              <a:gd name="connsiteX10957" fmla="*/ 2533142 w 7283450"/>
              <a:gd name="connsiteY10957" fmla="*/ 787007 h 6857979"/>
              <a:gd name="connsiteX10958" fmla="*/ 2533542 w 7283450"/>
              <a:gd name="connsiteY10958" fmla="*/ 786220 h 6857979"/>
              <a:gd name="connsiteX10959" fmla="*/ 2533943 w 7283450"/>
              <a:gd name="connsiteY10959" fmla="*/ 785827 h 6857979"/>
              <a:gd name="connsiteX10960" fmla="*/ 2535145 w 7283450"/>
              <a:gd name="connsiteY10960" fmla="*/ 785434 h 6857979"/>
              <a:gd name="connsiteX10961" fmla="*/ 2531138 w 7283450"/>
              <a:gd name="connsiteY10961" fmla="*/ 786614 h 6857979"/>
              <a:gd name="connsiteX10962" fmla="*/ 2528734 w 7283450"/>
              <a:gd name="connsiteY10962" fmla="*/ 788187 h 6857979"/>
              <a:gd name="connsiteX10963" fmla="*/ 2527131 w 7283450"/>
              <a:gd name="connsiteY10963" fmla="*/ 788973 h 6857979"/>
              <a:gd name="connsiteX10964" fmla="*/ 2525127 w 7283450"/>
              <a:gd name="connsiteY10964" fmla="*/ 788973 h 6857979"/>
              <a:gd name="connsiteX10965" fmla="*/ 2524326 w 7283450"/>
              <a:gd name="connsiteY10965" fmla="*/ 788187 h 6857979"/>
              <a:gd name="connsiteX10966" fmla="*/ 2521521 w 7283450"/>
              <a:gd name="connsiteY10966" fmla="*/ 785434 h 6857979"/>
              <a:gd name="connsiteX10967" fmla="*/ 2516712 w 7283450"/>
              <a:gd name="connsiteY10967" fmla="*/ 781895 h 6857979"/>
              <a:gd name="connsiteX10968" fmla="*/ 2511903 w 7283450"/>
              <a:gd name="connsiteY10968" fmla="*/ 777176 h 6857979"/>
              <a:gd name="connsiteX10969" fmla="*/ 2509499 w 7283450"/>
              <a:gd name="connsiteY10969" fmla="*/ 774816 h 6857979"/>
              <a:gd name="connsiteX10970" fmla="*/ 2507094 w 7283450"/>
              <a:gd name="connsiteY10970" fmla="*/ 772064 h 6857979"/>
              <a:gd name="connsiteX10971" fmla="*/ 2505492 w 7283450"/>
              <a:gd name="connsiteY10971" fmla="*/ 768918 h 6857979"/>
              <a:gd name="connsiteX10972" fmla="*/ 2504289 w 7283450"/>
              <a:gd name="connsiteY10972" fmla="*/ 765772 h 6857979"/>
              <a:gd name="connsiteX10973" fmla="*/ 2503488 w 7283450"/>
              <a:gd name="connsiteY10973" fmla="*/ 763019 h 6857979"/>
              <a:gd name="connsiteX10974" fmla="*/ 2503488 w 7283450"/>
              <a:gd name="connsiteY10974" fmla="*/ 759087 h 6857979"/>
              <a:gd name="connsiteX10975" fmla="*/ 2504691 w 7283450"/>
              <a:gd name="connsiteY10975" fmla="*/ 755941 h 6857979"/>
              <a:gd name="connsiteX10976" fmla="*/ 2506694 w 7283450"/>
              <a:gd name="connsiteY10976" fmla="*/ 752009 h 6857979"/>
              <a:gd name="connsiteX10977" fmla="*/ 2507897 w 7283450"/>
              <a:gd name="connsiteY10977" fmla="*/ 750436 h 6857979"/>
              <a:gd name="connsiteX10978" fmla="*/ 2509899 w 7283450"/>
              <a:gd name="connsiteY10978" fmla="*/ 748863 h 6857979"/>
              <a:gd name="connsiteX10979" fmla="*/ 2511502 w 7283450"/>
              <a:gd name="connsiteY10979" fmla="*/ 748076 h 6857979"/>
              <a:gd name="connsiteX10980" fmla="*/ 2513506 w 7283450"/>
              <a:gd name="connsiteY10980" fmla="*/ 746897 h 6857979"/>
              <a:gd name="connsiteX10981" fmla="*/ 2515109 w 7283450"/>
              <a:gd name="connsiteY10981" fmla="*/ 746503 h 6857979"/>
              <a:gd name="connsiteX10982" fmla="*/ 1754527 w 7283450"/>
              <a:gd name="connsiteY10982" fmla="*/ 685785 h 6857979"/>
              <a:gd name="connsiteX10983" fmla="*/ 1759256 w 7283450"/>
              <a:gd name="connsiteY10983" fmla="*/ 688949 h 6857979"/>
              <a:gd name="connsiteX10984" fmla="*/ 1763198 w 7283450"/>
              <a:gd name="connsiteY10984" fmla="*/ 692114 h 6857979"/>
              <a:gd name="connsiteX10985" fmla="*/ 1766745 w 7283450"/>
              <a:gd name="connsiteY10985" fmla="*/ 696464 h 6857979"/>
              <a:gd name="connsiteX10986" fmla="*/ 1769505 w 7283450"/>
              <a:gd name="connsiteY10986" fmla="*/ 700420 h 6857979"/>
              <a:gd name="connsiteX10987" fmla="*/ 1772263 w 7283450"/>
              <a:gd name="connsiteY10987" fmla="*/ 704770 h 6857979"/>
              <a:gd name="connsiteX10988" fmla="*/ 1775022 w 7283450"/>
              <a:gd name="connsiteY10988" fmla="*/ 709121 h 6857979"/>
              <a:gd name="connsiteX10989" fmla="*/ 1778963 w 7283450"/>
              <a:gd name="connsiteY10989" fmla="*/ 718614 h 6857979"/>
              <a:gd name="connsiteX10990" fmla="*/ 1782116 w 7283450"/>
              <a:gd name="connsiteY10990" fmla="*/ 728106 h 6857979"/>
              <a:gd name="connsiteX10991" fmla="*/ 1786058 w 7283450"/>
              <a:gd name="connsiteY10991" fmla="*/ 736412 h 6857979"/>
              <a:gd name="connsiteX10992" fmla="*/ 1788028 w 7283450"/>
              <a:gd name="connsiteY10992" fmla="*/ 740367 h 6857979"/>
              <a:gd name="connsiteX10993" fmla="*/ 1789999 w 7283450"/>
              <a:gd name="connsiteY10993" fmla="*/ 743927 h 6857979"/>
              <a:gd name="connsiteX10994" fmla="*/ 1792758 w 7283450"/>
              <a:gd name="connsiteY10994" fmla="*/ 747091 h 6857979"/>
              <a:gd name="connsiteX10995" fmla="*/ 1795123 w 7283450"/>
              <a:gd name="connsiteY10995" fmla="*/ 749069 h 6857979"/>
              <a:gd name="connsiteX10996" fmla="*/ 1793546 w 7283450"/>
              <a:gd name="connsiteY10996" fmla="*/ 753024 h 6857979"/>
              <a:gd name="connsiteX10997" fmla="*/ 1792758 w 7283450"/>
              <a:gd name="connsiteY10997" fmla="*/ 756584 h 6857979"/>
              <a:gd name="connsiteX10998" fmla="*/ 1792758 w 7283450"/>
              <a:gd name="connsiteY10998" fmla="*/ 759352 h 6857979"/>
              <a:gd name="connsiteX10999" fmla="*/ 1792758 w 7283450"/>
              <a:gd name="connsiteY10999" fmla="*/ 761725 h 6857979"/>
              <a:gd name="connsiteX11000" fmla="*/ 1793546 w 7283450"/>
              <a:gd name="connsiteY11000" fmla="*/ 764098 h 6857979"/>
              <a:gd name="connsiteX11001" fmla="*/ 1794335 w 7283450"/>
              <a:gd name="connsiteY11001" fmla="*/ 765681 h 6857979"/>
              <a:gd name="connsiteX11002" fmla="*/ 1796305 w 7283450"/>
              <a:gd name="connsiteY11002" fmla="*/ 768449 h 6857979"/>
              <a:gd name="connsiteX11003" fmla="*/ 1798276 w 7283450"/>
              <a:gd name="connsiteY11003" fmla="*/ 770427 h 6857979"/>
              <a:gd name="connsiteX11004" fmla="*/ 1799064 w 7283450"/>
              <a:gd name="connsiteY11004" fmla="*/ 772009 h 6857979"/>
              <a:gd name="connsiteX11005" fmla="*/ 1799853 w 7283450"/>
              <a:gd name="connsiteY11005" fmla="*/ 772800 h 6857979"/>
              <a:gd name="connsiteX11006" fmla="*/ 1799064 w 7283450"/>
              <a:gd name="connsiteY11006" fmla="*/ 773987 h 6857979"/>
              <a:gd name="connsiteX11007" fmla="*/ 1798670 w 7283450"/>
              <a:gd name="connsiteY11007" fmla="*/ 775569 h 6857979"/>
              <a:gd name="connsiteX11008" fmla="*/ 1797094 w 7283450"/>
              <a:gd name="connsiteY11008" fmla="*/ 777151 h 6857979"/>
              <a:gd name="connsiteX11009" fmla="*/ 1795123 w 7283450"/>
              <a:gd name="connsiteY11009" fmla="*/ 779128 h 6857979"/>
              <a:gd name="connsiteX11010" fmla="*/ 1795912 w 7283450"/>
              <a:gd name="connsiteY11010" fmla="*/ 778733 h 6857979"/>
              <a:gd name="connsiteX11011" fmla="*/ 1796699 w 7283450"/>
              <a:gd name="connsiteY11011" fmla="*/ 778733 h 6857979"/>
              <a:gd name="connsiteX11012" fmla="*/ 1797488 w 7283450"/>
              <a:gd name="connsiteY11012" fmla="*/ 779128 h 6857979"/>
              <a:gd name="connsiteX11013" fmla="*/ 1798276 w 7283450"/>
              <a:gd name="connsiteY11013" fmla="*/ 780315 h 6857979"/>
              <a:gd name="connsiteX11014" fmla="*/ 1800641 w 7283450"/>
              <a:gd name="connsiteY11014" fmla="*/ 782688 h 6857979"/>
              <a:gd name="connsiteX11015" fmla="*/ 1802217 w 7283450"/>
              <a:gd name="connsiteY11015" fmla="*/ 785852 h 6857979"/>
              <a:gd name="connsiteX11016" fmla="*/ 1803006 w 7283450"/>
              <a:gd name="connsiteY11016" fmla="*/ 789807 h 6857979"/>
              <a:gd name="connsiteX11017" fmla="*/ 1803401 w 7283450"/>
              <a:gd name="connsiteY11017" fmla="*/ 793367 h 6857979"/>
              <a:gd name="connsiteX11018" fmla="*/ 1803401 w 7283450"/>
              <a:gd name="connsiteY11018" fmla="*/ 794949 h 6857979"/>
              <a:gd name="connsiteX11019" fmla="*/ 1803006 w 7283450"/>
              <a:gd name="connsiteY11019" fmla="*/ 796927 h 6857979"/>
              <a:gd name="connsiteX11020" fmla="*/ 1802217 w 7283450"/>
              <a:gd name="connsiteY11020" fmla="*/ 798113 h 6857979"/>
              <a:gd name="connsiteX11021" fmla="*/ 1801429 w 7283450"/>
              <a:gd name="connsiteY11021" fmla="*/ 799300 h 6857979"/>
              <a:gd name="connsiteX11022" fmla="*/ 1799064 w 7283450"/>
              <a:gd name="connsiteY11022" fmla="*/ 801673 h 6857979"/>
              <a:gd name="connsiteX11023" fmla="*/ 1799853 w 7283450"/>
              <a:gd name="connsiteY11023" fmla="*/ 800487 h 6857979"/>
              <a:gd name="connsiteX11024" fmla="*/ 1801035 w 7283450"/>
              <a:gd name="connsiteY11024" fmla="*/ 798113 h 6857979"/>
              <a:gd name="connsiteX11025" fmla="*/ 1801429 w 7283450"/>
              <a:gd name="connsiteY11025" fmla="*/ 796927 h 6857979"/>
              <a:gd name="connsiteX11026" fmla="*/ 1801429 w 7283450"/>
              <a:gd name="connsiteY11026" fmla="*/ 795740 h 6857979"/>
              <a:gd name="connsiteX11027" fmla="*/ 1800247 w 7283450"/>
              <a:gd name="connsiteY11027" fmla="*/ 794554 h 6857979"/>
              <a:gd name="connsiteX11028" fmla="*/ 1799064 w 7283450"/>
              <a:gd name="connsiteY11028" fmla="*/ 794554 h 6857979"/>
              <a:gd name="connsiteX11029" fmla="*/ 1798276 w 7283450"/>
              <a:gd name="connsiteY11029" fmla="*/ 794554 h 6857979"/>
              <a:gd name="connsiteX11030" fmla="*/ 1797488 w 7283450"/>
              <a:gd name="connsiteY11030" fmla="*/ 795345 h 6857979"/>
              <a:gd name="connsiteX11031" fmla="*/ 1796699 w 7283450"/>
              <a:gd name="connsiteY11031" fmla="*/ 795740 h 6857979"/>
              <a:gd name="connsiteX11032" fmla="*/ 1795517 w 7283450"/>
              <a:gd name="connsiteY11032" fmla="*/ 796927 h 6857979"/>
              <a:gd name="connsiteX11033" fmla="*/ 1794335 w 7283450"/>
              <a:gd name="connsiteY11033" fmla="*/ 796927 h 6857979"/>
              <a:gd name="connsiteX11034" fmla="*/ 1792364 w 7283450"/>
              <a:gd name="connsiteY11034" fmla="*/ 795740 h 6857979"/>
              <a:gd name="connsiteX11035" fmla="*/ 1791970 w 7283450"/>
              <a:gd name="connsiteY11035" fmla="*/ 795345 h 6857979"/>
              <a:gd name="connsiteX11036" fmla="*/ 1791576 w 7283450"/>
              <a:gd name="connsiteY11036" fmla="*/ 794158 h 6857979"/>
              <a:gd name="connsiteX11037" fmla="*/ 1790394 w 7283450"/>
              <a:gd name="connsiteY11037" fmla="*/ 790994 h 6857979"/>
              <a:gd name="connsiteX11038" fmla="*/ 1789605 w 7283450"/>
              <a:gd name="connsiteY11038" fmla="*/ 787434 h 6857979"/>
              <a:gd name="connsiteX11039" fmla="*/ 1789211 w 7283450"/>
              <a:gd name="connsiteY11039" fmla="*/ 786248 h 6857979"/>
              <a:gd name="connsiteX11040" fmla="*/ 1788817 w 7283450"/>
              <a:gd name="connsiteY11040" fmla="*/ 785852 h 6857979"/>
              <a:gd name="connsiteX11041" fmla="*/ 1784087 w 7283450"/>
              <a:gd name="connsiteY11041" fmla="*/ 783084 h 6857979"/>
              <a:gd name="connsiteX11042" fmla="*/ 1780934 w 7283450"/>
              <a:gd name="connsiteY11042" fmla="*/ 781106 h 6857979"/>
              <a:gd name="connsiteX11043" fmla="*/ 1780146 w 7283450"/>
              <a:gd name="connsiteY11043" fmla="*/ 779919 h 6857979"/>
              <a:gd name="connsiteX11044" fmla="*/ 1779751 w 7283450"/>
              <a:gd name="connsiteY11044" fmla="*/ 778733 h 6857979"/>
              <a:gd name="connsiteX11045" fmla="*/ 1778963 w 7283450"/>
              <a:gd name="connsiteY11045" fmla="*/ 776755 h 6857979"/>
              <a:gd name="connsiteX11046" fmla="*/ 1778963 w 7283450"/>
              <a:gd name="connsiteY11046" fmla="*/ 770031 h 6857979"/>
              <a:gd name="connsiteX11047" fmla="*/ 1778175 w 7283450"/>
              <a:gd name="connsiteY11047" fmla="*/ 765681 h 6857979"/>
              <a:gd name="connsiteX11048" fmla="*/ 1776598 w 7283450"/>
              <a:gd name="connsiteY11048" fmla="*/ 759352 h 6857979"/>
              <a:gd name="connsiteX11049" fmla="*/ 1775810 w 7283450"/>
              <a:gd name="connsiteY11049" fmla="*/ 757375 h 6857979"/>
              <a:gd name="connsiteX11050" fmla="*/ 1773839 w 7283450"/>
              <a:gd name="connsiteY11050" fmla="*/ 755793 h 6857979"/>
              <a:gd name="connsiteX11051" fmla="*/ 1770686 w 7283450"/>
              <a:gd name="connsiteY11051" fmla="*/ 753024 h 6857979"/>
              <a:gd name="connsiteX11052" fmla="*/ 1767139 w 7283450"/>
              <a:gd name="connsiteY11052" fmla="*/ 749860 h 6857979"/>
              <a:gd name="connsiteX11053" fmla="*/ 1765168 w 7283450"/>
              <a:gd name="connsiteY11053" fmla="*/ 748278 h 6857979"/>
              <a:gd name="connsiteX11054" fmla="*/ 1763987 w 7283450"/>
              <a:gd name="connsiteY11054" fmla="*/ 745905 h 6857979"/>
              <a:gd name="connsiteX11055" fmla="*/ 1762804 w 7283450"/>
              <a:gd name="connsiteY11055" fmla="*/ 743136 h 6857979"/>
              <a:gd name="connsiteX11056" fmla="*/ 1762016 w 7283450"/>
              <a:gd name="connsiteY11056" fmla="*/ 740367 h 6857979"/>
              <a:gd name="connsiteX11057" fmla="*/ 1761227 w 7283450"/>
              <a:gd name="connsiteY11057" fmla="*/ 735225 h 6857979"/>
              <a:gd name="connsiteX11058" fmla="*/ 1761227 w 7283450"/>
              <a:gd name="connsiteY11058" fmla="*/ 731270 h 6857979"/>
              <a:gd name="connsiteX11059" fmla="*/ 1760833 w 7283450"/>
              <a:gd name="connsiteY11059" fmla="*/ 729293 h 6857979"/>
              <a:gd name="connsiteX11060" fmla="*/ 1760439 w 7283450"/>
              <a:gd name="connsiteY11060" fmla="*/ 729293 h 6857979"/>
              <a:gd name="connsiteX11061" fmla="*/ 1760045 w 7283450"/>
              <a:gd name="connsiteY11061" fmla="*/ 729688 h 6857979"/>
              <a:gd name="connsiteX11062" fmla="*/ 1758862 w 7283450"/>
              <a:gd name="connsiteY11062" fmla="*/ 731666 h 6857979"/>
              <a:gd name="connsiteX11063" fmla="*/ 1758074 w 7283450"/>
              <a:gd name="connsiteY11063" fmla="*/ 734039 h 6857979"/>
              <a:gd name="connsiteX11064" fmla="*/ 1758074 w 7283450"/>
              <a:gd name="connsiteY11064" fmla="*/ 735621 h 6857979"/>
              <a:gd name="connsiteX11065" fmla="*/ 1756103 w 7283450"/>
              <a:gd name="connsiteY11065" fmla="*/ 731270 h 6857979"/>
              <a:gd name="connsiteX11066" fmla="*/ 1754921 w 7283450"/>
              <a:gd name="connsiteY11066" fmla="*/ 725733 h 6857979"/>
              <a:gd name="connsiteX11067" fmla="*/ 1753344 w 7283450"/>
              <a:gd name="connsiteY11067" fmla="*/ 715054 h 6857979"/>
              <a:gd name="connsiteX11068" fmla="*/ 1752556 w 7283450"/>
              <a:gd name="connsiteY11068" fmla="*/ 710308 h 6857979"/>
              <a:gd name="connsiteX11069" fmla="*/ 1751374 w 7283450"/>
              <a:gd name="connsiteY11069" fmla="*/ 706748 h 6857979"/>
              <a:gd name="connsiteX11070" fmla="*/ 1750191 w 7283450"/>
              <a:gd name="connsiteY11070" fmla="*/ 703979 h 6857979"/>
              <a:gd name="connsiteX11071" fmla="*/ 1749403 w 7283450"/>
              <a:gd name="connsiteY11071" fmla="*/ 702793 h 6857979"/>
              <a:gd name="connsiteX11072" fmla="*/ 1748220 w 7283450"/>
              <a:gd name="connsiteY11072" fmla="*/ 702397 h 6857979"/>
              <a:gd name="connsiteX11073" fmla="*/ 1747432 w 7283450"/>
              <a:gd name="connsiteY11073" fmla="*/ 702002 h 6857979"/>
              <a:gd name="connsiteX11074" fmla="*/ 1746644 w 7283450"/>
              <a:gd name="connsiteY11074" fmla="*/ 701211 h 6857979"/>
              <a:gd name="connsiteX11075" fmla="*/ 1746250 w 7283450"/>
              <a:gd name="connsiteY11075" fmla="*/ 700420 h 6857979"/>
              <a:gd name="connsiteX11076" fmla="*/ 1746250 w 7283450"/>
              <a:gd name="connsiteY11076" fmla="*/ 699628 h 6857979"/>
              <a:gd name="connsiteX11077" fmla="*/ 1746644 w 7283450"/>
              <a:gd name="connsiteY11077" fmla="*/ 697255 h 6857979"/>
              <a:gd name="connsiteX11078" fmla="*/ 1747827 w 7283450"/>
              <a:gd name="connsiteY11078" fmla="*/ 694882 h 6857979"/>
              <a:gd name="connsiteX11079" fmla="*/ 1749798 w 7283450"/>
              <a:gd name="connsiteY11079" fmla="*/ 691718 h 6857979"/>
              <a:gd name="connsiteX11080" fmla="*/ 1751374 w 7283450"/>
              <a:gd name="connsiteY11080" fmla="*/ 689345 h 6857979"/>
              <a:gd name="connsiteX11081" fmla="*/ 1752950 w 7283450"/>
              <a:gd name="connsiteY11081" fmla="*/ 687367 h 6857979"/>
              <a:gd name="connsiteX11082" fmla="*/ 5444369 w 7283450"/>
              <a:gd name="connsiteY11082" fmla="*/ 668336 h 6857979"/>
              <a:gd name="connsiteX11083" fmla="*/ 5453063 w 7283450"/>
              <a:gd name="connsiteY11083" fmla="*/ 668336 h 6857979"/>
              <a:gd name="connsiteX11084" fmla="*/ 5451929 w 7283450"/>
              <a:gd name="connsiteY11084" fmla="*/ 673959 h 6857979"/>
              <a:gd name="connsiteX11085" fmla="*/ 5450039 w 7283450"/>
              <a:gd name="connsiteY11085" fmla="*/ 679583 h 6857979"/>
              <a:gd name="connsiteX11086" fmla="*/ 5447393 w 7283450"/>
              <a:gd name="connsiteY11086" fmla="*/ 684403 h 6857979"/>
              <a:gd name="connsiteX11087" fmla="*/ 5444747 w 7283450"/>
              <a:gd name="connsiteY11087" fmla="*/ 689222 h 6857979"/>
              <a:gd name="connsiteX11088" fmla="*/ 5441723 w 7283450"/>
              <a:gd name="connsiteY11088" fmla="*/ 692837 h 6857979"/>
              <a:gd name="connsiteX11089" fmla="*/ 5437943 w 7283450"/>
              <a:gd name="connsiteY11089" fmla="*/ 696452 h 6857979"/>
              <a:gd name="connsiteX11090" fmla="*/ 5434164 w 7283450"/>
              <a:gd name="connsiteY11090" fmla="*/ 699264 h 6857979"/>
              <a:gd name="connsiteX11091" fmla="*/ 5429250 w 7283450"/>
              <a:gd name="connsiteY11091" fmla="*/ 701674 h 6857979"/>
              <a:gd name="connsiteX11092" fmla="*/ 5429628 w 7283450"/>
              <a:gd name="connsiteY11092" fmla="*/ 698863 h 6857979"/>
              <a:gd name="connsiteX11093" fmla="*/ 5430006 w 7283450"/>
              <a:gd name="connsiteY11093" fmla="*/ 696452 h 6857979"/>
              <a:gd name="connsiteX11094" fmla="*/ 5430762 w 7283450"/>
              <a:gd name="connsiteY11094" fmla="*/ 694444 h 6857979"/>
              <a:gd name="connsiteX11095" fmla="*/ 5431896 w 7283450"/>
              <a:gd name="connsiteY11095" fmla="*/ 692034 h 6857979"/>
              <a:gd name="connsiteX11096" fmla="*/ 5434542 w 7283450"/>
              <a:gd name="connsiteY11096" fmla="*/ 688821 h 6857979"/>
              <a:gd name="connsiteX11097" fmla="*/ 5437187 w 7283450"/>
              <a:gd name="connsiteY11097" fmla="*/ 685608 h 6857979"/>
              <a:gd name="connsiteX11098" fmla="*/ 5439833 w 7283450"/>
              <a:gd name="connsiteY11098" fmla="*/ 681992 h 6857979"/>
              <a:gd name="connsiteX11099" fmla="*/ 5442101 w 7283450"/>
              <a:gd name="connsiteY11099" fmla="*/ 678377 h 6857979"/>
              <a:gd name="connsiteX11100" fmla="*/ 5442857 w 7283450"/>
              <a:gd name="connsiteY11100" fmla="*/ 675968 h 6857979"/>
              <a:gd name="connsiteX11101" fmla="*/ 5443613 w 7283450"/>
              <a:gd name="connsiteY11101" fmla="*/ 673558 h 6857979"/>
              <a:gd name="connsiteX11102" fmla="*/ 5443991 w 7283450"/>
              <a:gd name="connsiteY11102" fmla="*/ 671148 h 6857979"/>
              <a:gd name="connsiteX11103" fmla="*/ 2849562 w 7283450"/>
              <a:gd name="connsiteY11103" fmla="*/ 661968 h 6857979"/>
              <a:gd name="connsiteX11104" fmla="*/ 2853135 w 7283450"/>
              <a:gd name="connsiteY11104" fmla="*/ 661968 h 6857979"/>
              <a:gd name="connsiteX11105" fmla="*/ 2855912 w 7283450"/>
              <a:gd name="connsiteY11105" fmla="*/ 661968 h 6857979"/>
              <a:gd name="connsiteX11106" fmla="*/ 2858690 w 7283450"/>
              <a:gd name="connsiteY11106" fmla="*/ 662767 h 6857979"/>
              <a:gd name="connsiteX11107" fmla="*/ 2861469 w 7283450"/>
              <a:gd name="connsiteY11107" fmla="*/ 663566 h 6857979"/>
              <a:gd name="connsiteX11108" fmla="*/ 2863453 w 7283450"/>
              <a:gd name="connsiteY11108" fmla="*/ 664365 h 6857979"/>
              <a:gd name="connsiteX11109" fmla="*/ 2865437 w 7283450"/>
              <a:gd name="connsiteY11109" fmla="*/ 665563 h 6857979"/>
              <a:gd name="connsiteX11110" fmla="*/ 2867025 w 7283450"/>
              <a:gd name="connsiteY11110" fmla="*/ 667160 h 6857979"/>
              <a:gd name="connsiteX11111" fmla="*/ 2868215 w 7283450"/>
              <a:gd name="connsiteY11111" fmla="*/ 669157 h 6857979"/>
              <a:gd name="connsiteX11112" fmla="*/ 2870201 w 7283450"/>
              <a:gd name="connsiteY11112" fmla="*/ 670754 h 6857979"/>
              <a:gd name="connsiteX11113" fmla="*/ 2870994 w 7283450"/>
              <a:gd name="connsiteY11113" fmla="*/ 672751 h 6857979"/>
              <a:gd name="connsiteX11114" fmla="*/ 2872581 w 7283450"/>
              <a:gd name="connsiteY11114" fmla="*/ 676745 h 6857979"/>
              <a:gd name="connsiteX11115" fmla="*/ 2873375 w 7283450"/>
              <a:gd name="connsiteY11115" fmla="*/ 681937 h 6857979"/>
              <a:gd name="connsiteX11116" fmla="*/ 2873375 w 7283450"/>
              <a:gd name="connsiteY11116" fmla="*/ 687129 h 6857979"/>
              <a:gd name="connsiteX11117" fmla="*/ 2872978 w 7283450"/>
              <a:gd name="connsiteY11117" fmla="*/ 692320 h 6857979"/>
              <a:gd name="connsiteX11118" fmla="*/ 2872184 w 7283450"/>
              <a:gd name="connsiteY11118" fmla="*/ 697912 h 6857979"/>
              <a:gd name="connsiteX11119" fmla="*/ 2870597 w 7283450"/>
              <a:gd name="connsiteY11119" fmla="*/ 703503 h 6857979"/>
              <a:gd name="connsiteX11120" fmla="*/ 2869009 w 7283450"/>
              <a:gd name="connsiteY11120" fmla="*/ 708695 h 6857979"/>
              <a:gd name="connsiteX11121" fmla="*/ 2866628 w 7283450"/>
              <a:gd name="connsiteY11121" fmla="*/ 713887 h 6857979"/>
              <a:gd name="connsiteX11122" fmla="*/ 2864247 w 7283450"/>
              <a:gd name="connsiteY11122" fmla="*/ 718280 h 6857979"/>
              <a:gd name="connsiteX11123" fmla="*/ 2861865 w 7283450"/>
              <a:gd name="connsiteY11123" fmla="*/ 722273 h 6857979"/>
              <a:gd name="connsiteX11124" fmla="*/ 2859087 w 7283450"/>
              <a:gd name="connsiteY11124" fmla="*/ 725468 h 6857979"/>
              <a:gd name="connsiteX11125" fmla="*/ 2855119 w 7283450"/>
              <a:gd name="connsiteY11125" fmla="*/ 723871 h 6857979"/>
              <a:gd name="connsiteX11126" fmla="*/ 2851944 w 7283450"/>
              <a:gd name="connsiteY11126" fmla="*/ 721874 h 6857979"/>
              <a:gd name="connsiteX11127" fmla="*/ 2848769 w 7283450"/>
              <a:gd name="connsiteY11127" fmla="*/ 719078 h 6857979"/>
              <a:gd name="connsiteX11128" fmla="*/ 2846387 w 7283450"/>
              <a:gd name="connsiteY11128" fmla="*/ 715883 h 6857979"/>
              <a:gd name="connsiteX11129" fmla="*/ 2844800 w 7283450"/>
              <a:gd name="connsiteY11129" fmla="*/ 712289 h 6857979"/>
              <a:gd name="connsiteX11130" fmla="*/ 2843609 w 7283450"/>
              <a:gd name="connsiteY11130" fmla="*/ 708295 h 6857979"/>
              <a:gd name="connsiteX11131" fmla="*/ 2842419 w 7283450"/>
              <a:gd name="connsiteY11131" fmla="*/ 704302 h 6857979"/>
              <a:gd name="connsiteX11132" fmla="*/ 2841625 w 7283450"/>
              <a:gd name="connsiteY11132" fmla="*/ 699509 h 6857979"/>
              <a:gd name="connsiteX11133" fmla="*/ 2841625 w 7283450"/>
              <a:gd name="connsiteY11133" fmla="*/ 695116 h 6857979"/>
              <a:gd name="connsiteX11134" fmla="*/ 2842022 w 7283450"/>
              <a:gd name="connsiteY11134" fmla="*/ 689924 h 6857979"/>
              <a:gd name="connsiteX11135" fmla="*/ 2843213 w 7283450"/>
              <a:gd name="connsiteY11135" fmla="*/ 684732 h 6857979"/>
              <a:gd name="connsiteX11136" fmla="*/ 2844006 w 7283450"/>
              <a:gd name="connsiteY11136" fmla="*/ 680339 h 6857979"/>
              <a:gd name="connsiteX11137" fmla="*/ 2845197 w 7283450"/>
              <a:gd name="connsiteY11137" fmla="*/ 675148 h 6857979"/>
              <a:gd name="connsiteX11138" fmla="*/ 2846387 w 7283450"/>
              <a:gd name="connsiteY11138" fmla="*/ 670754 h 6857979"/>
              <a:gd name="connsiteX11139" fmla="*/ 2343150 w 7283450"/>
              <a:gd name="connsiteY11139" fmla="*/ 654035 h 6857979"/>
              <a:gd name="connsiteX11140" fmla="*/ 2347912 w 7283450"/>
              <a:gd name="connsiteY11140" fmla="*/ 654435 h 6857979"/>
              <a:gd name="connsiteX11141" fmla="*/ 2351881 w 7283450"/>
              <a:gd name="connsiteY11141" fmla="*/ 655633 h 6857979"/>
              <a:gd name="connsiteX11142" fmla="*/ 2355850 w 7283450"/>
              <a:gd name="connsiteY11142" fmla="*/ 657230 h 6857979"/>
              <a:gd name="connsiteX11143" fmla="*/ 2359025 w 7283450"/>
              <a:gd name="connsiteY11143" fmla="*/ 660425 h 6857979"/>
              <a:gd name="connsiteX11144" fmla="*/ 2361803 w 7283450"/>
              <a:gd name="connsiteY11144" fmla="*/ 663220 h 6857979"/>
              <a:gd name="connsiteX11145" fmla="*/ 2364582 w 7283450"/>
              <a:gd name="connsiteY11145" fmla="*/ 666815 h 6857979"/>
              <a:gd name="connsiteX11146" fmla="*/ 2366962 w 7283450"/>
              <a:gd name="connsiteY11146" fmla="*/ 670808 h 6857979"/>
              <a:gd name="connsiteX11147" fmla="*/ 2371328 w 7283450"/>
              <a:gd name="connsiteY11147" fmla="*/ 679194 h 6857979"/>
              <a:gd name="connsiteX11148" fmla="*/ 2376090 w 7283450"/>
              <a:gd name="connsiteY11148" fmla="*/ 687980 h 6857979"/>
              <a:gd name="connsiteX11149" fmla="*/ 2378075 w 7283450"/>
              <a:gd name="connsiteY11149" fmla="*/ 691574 h 6857979"/>
              <a:gd name="connsiteX11150" fmla="*/ 2380059 w 7283450"/>
              <a:gd name="connsiteY11150" fmla="*/ 695568 h 6857979"/>
              <a:gd name="connsiteX11151" fmla="*/ 2382837 w 7283450"/>
              <a:gd name="connsiteY11151" fmla="*/ 698763 h 6857979"/>
              <a:gd name="connsiteX11152" fmla="*/ 2385219 w 7283450"/>
              <a:gd name="connsiteY11152" fmla="*/ 701558 h 6857979"/>
              <a:gd name="connsiteX11153" fmla="*/ 2387600 w 7283450"/>
              <a:gd name="connsiteY11153" fmla="*/ 703954 h 6857979"/>
              <a:gd name="connsiteX11154" fmla="*/ 2390378 w 7283450"/>
              <a:gd name="connsiteY11154" fmla="*/ 705552 h 6857979"/>
              <a:gd name="connsiteX11155" fmla="*/ 2395141 w 7283450"/>
              <a:gd name="connsiteY11155" fmla="*/ 708347 h 6857979"/>
              <a:gd name="connsiteX11156" fmla="*/ 2401094 w 7283450"/>
              <a:gd name="connsiteY11156" fmla="*/ 710344 h 6857979"/>
              <a:gd name="connsiteX11157" fmla="*/ 2406253 w 7283450"/>
              <a:gd name="connsiteY11157" fmla="*/ 712740 h 6857979"/>
              <a:gd name="connsiteX11158" fmla="*/ 2412207 w 7283450"/>
              <a:gd name="connsiteY11158" fmla="*/ 714737 h 6857979"/>
              <a:gd name="connsiteX11159" fmla="*/ 2417365 w 7283450"/>
              <a:gd name="connsiteY11159" fmla="*/ 716733 h 6857979"/>
              <a:gd name="connsiteX11160" fmla="*/ 2422129 w 7283450"/>
              <a:gd name="connsiteY11160" fmla="*/ 718730 h 6857979"/>
              <a:gd name="connsiteX11161" fmla="*/ 2424509 w 7283450"/>
              <a:gd name="connsiteY11161" fmla="*/ 720727 h 6857979"/>
              <a:gd name="connsiteX11162" fmla="*/ 2426495 w 7283450"/>
              <a:gd name="connsiteY11162" fmla="*/ 721925 h 6857979"/>
              <a:gd name="connsiteX11163" fmla="*/ 2428875 w 7283450"/>
              <a:gd name="connsiteY11163" fmla="*/ 724321 h 6857979"/>
              <a:gd name="connsiteX11164" fmla="*/ 2430859 w 7283450"/>
              <a:gd name="connsiteY11164" fmla="*/ 726717 h 6857979"/>
              <a:gd name="connsiteX11165" fmla="*/ 2433240 w 7283450"/>
              <a:gd name="connsiteY11165" fmla="*/ 729912 h 6857979"/>
              <a:gd name="connsiteX11166" fmla="*/ 2435225 w 7283450"/>
              <a:gd name="connsiteY11166" fmla="*/ 732707 h 6857979"/>
              <a:gd name="connsiteX11167" fmla="*/ 2438003 w 7283450"/>
              <a:gd name="connsiteY11167" fmla="*/ 739496 h 6857979"/>
              <a:gd name="connsiteX11168" fmla="*/ 2440384 w 7283450"/>
              <a:gd name="connsiteY11168" fmla="*/ 746685 h 6857979"/>
              <a:gd name="connsiteX11169" fmla="*/ 2443162 w 7283450"/>
              <a:gd name="connsiteY11169" fmla="*/ 754672 h 6857979"/>
              <a:gd name="connsiteX11170" fmla="*/ 2444750 w 7283450"/>
              <a:gd name="connsiteY11170" fmla="*/ 762659 h 6857979"/>
              <a:gd name="connsiteX11171" fmla="*/ 2447925 w 7283450"/>
              <a:gd name="connsiteY11171" fmla="*/ 779032 h 6857979"/>
              <a:gd name="connsiteX11172" fmla="*/ 2446337 w 7283450"/>
              <a:gd name="connsiteY11172" fmla="*/ 779032 h 6857979"/>
              <a:gd name="connsiteX11173" fmla="*/ 2445544 w 7283450"/>
              <a:gd name="connsiteY11173" fmla="*/ 778233 h 6857979"/>
              <a:gd name="connsiteX11174" fmla="*/ 2446734 w 7283450"/>
              <a:gd name="connsiteY11174" fmla="*/ 784623 h 6857979"/>
              <a:gd name="connsiteX11175" fmla="*/ 2447528 w 7283450"/>
              <a:gd name="connsiteY11175" fmla="*/ 790613 h 6857979"/>
              <a:gd name="connsiteX11176" fmla="*/ 2447528 w 7283450"/>
              <a:gd name="connsiteY11176" fmla="*/ 797402 h 6857979"/>
              <a:gd name="connsiteX11177" fmla="*/ 2446734 w 7283450"/>
              <a:gd name="connsiteY11177" fmla="*/ 804191 h 6857979"/>
              <a:gd name="connsiteX11178" fmla="*/ 2445544 w 7283450"/>
              <a:gd name="connsiteY11178" fmla="*/ 812578 h 6857979"/>
              <a:gd name="connsiteX11179" fmla="*/ 2443956 w 7283450"/>
              <a:gd name="connsiteY11179" fmla="*/ 822561 h 6857979"/>
              <a:gd name="connsiteX11180" fmla="*/ 2438797 w 7283450"/>
              <a:gd name="connsiteY11180" fmla="*/ 846123 h 6857979"/>
              <a:gd name="connsiteX11181" fmla="*/ 2432844 w 7283450"/>
              <a:gd name="connsiteY11181" fmla="*/ 843727 h 6857979"/>
              <a:gd name="connsiteX11182" fmla="*/ 2427684 w 7283450"/>
              <a:gd name="connsiteY11182" fmla="*/ 840932 h 6857979"/>
              <a:gd name="connsiteX11183" fmla="*/ 2423319 w 7283450"/>
              <a:gd name="connsiteY11183" fmla="*/ 837337 h 6857979"/>
              <a:gd name="connsiteX11184" fmla="*/ 2420144 w 7283450"/>
              <a:gd name="connsiteY11184" fmla="*/ 833344 h 6857979"/>
              <a:gd name="connsiteX11185" fmla="*/ 2417365 w 7283450"/>
              <a:gd name="connsiteY11185" fmla="*/ 828951 h 6857979"/>
              <a:gd name="connsiteX11186" fmla="*/ 2414587 w 7283450"/>
              <a:gd name="connsiteY11186" fmla="*/ 824558 h 6857979"/>
              <a:gd name="connsiteX11187" fmla="*/ 2412603 w 7283450"/>
              <a:gd name="connsiteY11187" fmla="*/ 819367 h 6857979"/>
              <a:gd name="connsiteX11188" fmla="*/ 2410619 w 7283450"/>
              <a:gd name="connsiteY11188" fmla="*/ 814574 h 6857979"/>
              <a:gd name="connsiteX11189" fmla="*/ 2407444 w 7283450"/>
              <a:gd name="connsiteY11189" fmla="*/ 803792 h 6857979"/>
              <a:gd name="connsiteX11190" fmla="*/ 2403475 w 7283450"/>
              <a:gd name="connsiteY11190" fmla="*/ 793009 h 6857979"/>
              <a:gd name="connsiteX11191" fmla="*/ 2401490 w 7283450"/>
              <a:gd name="connsiteY11191" fmla="*/ 787419 h 6857979"/>
              <a:gd name="connsiteX11192" fmla="*/ 2398712 w 7283450"/>
              <a:gd name="connsiteY11192" fmla="*/ 782626 h 6857979"/>
              <a:gd name="connsiteX11193" fmla="*/ 2395537 w 7283450"/>
              <a:gd name="connsiteY11193" fmla="*/ 777035 h 6857979"/>
              <a:gd name="connsiteX11194" fmla="*/ 2391965 w 7283450"/>
              <a:gd name="connsiteY11194" fmla="*/ 772643 h 6857979"/>
              <a:gd name="connsiteX11195" fmla="*/ 2387997 w 7283450"/>
              <a:gd name="connsiteY11195" fmla="*/ 769048 h 6857979"/>
              <a:gd name="connsiteX11196" fmla="*/ 2384426 w 7283450"/>
              <a:gd name="connsiteY11196" fmla="*/ 766253 h 6857979"/>
              <a:gd name="connsiteX11197" fmla="*/ 2380456 w 7283450"/>
              <a:gd name="connsiteY11197" fmla="*/ 764256 h 6857979"/>
              <a:gd name="connsiteX11198" fmla="*/ 2376884 w 7283450"/>
              <a:gd name="connsiteY11198" fmla="*/ 762659 h 6857979"/>
              <a:gd name="connsiteX11199" fmla="*/ 2369740 w 7283450"/>
              <a:gd name="connsiteY11199" fmla="*/ 759464 h 6857979"/>
              <a:gd name="connsiteX11200" fmla="*/ 2366565 w 7283450"/>
              <a:gd name="connsiteY11200" fmla="*/ 757867 h 6857979"/>
              <a:gd name="connsiteX11201" fmla="*/ 2363390 w 7283450"/>
              <a:gd name="connsiteY11201" fmla="*/ 755471 h 6857979"/>
              <a:gd name="connsiteX11202" fmla="*/ 2359819 w 7283450"/>
              <a:gd name="connsiteY11202" fmla="*/ 751876 h 6857979"/>
              <a:gd name="connsiteX11203" fmla="*/ 2356247 w 7283450"/>
              <a:gd name="connsiteY11203" fmla="*/ 747883 h 6857979"/>
              <a:gd name="connsiteX11204" fmla="*/ 2352675 w 7283450"/>
              <a:gd name="connsiteY11204" fmla="*/ 743091 h 6857979"/>
              <a:gd name="connsiteX11205" fmla="*/ 2349103 w 7283450"/>
              <a:gd name="connsiteY11205" fmla="*/ 738298 h 6857979"/>
              <a:gd name="connsiteX11206" fmla="*/ 2345531 w 7283450"/>
              <a:gd name="connsiteY11206" fmla="*/ 733107 h 6857979"/>
              <a:gd name="connsiteX11207" fmla="*/ 2342753 w 7283450"/>
              <a:gd name="connsiteY11207" fmla="*/ 728315 h 6857979"/>
              <a:gd name="connsiteX11208" fmla="*/ 2340372 w 7283450"/>
              <a:gd name="connsiteY11208" fmla="*/ 723123 h 6857979"/>
              <a:gd name="connsiteX11209" fmla="*/ 2337990 w 7283450"/>
              <a:gd name="connsiteY11209" fmla="*/ 718331 h 6857979"/>
              <a:gd name="connsiteX11210" fmla="*/ 2339579 w 7283450"/>
              <a:gd name="connsiteY11210" fmla="*/ 719130 h 6857979"/>
              <a:gd name="connsiteX11211" fmla="*/ 2341562 w 7283450"/>
              <a:gd name="connsiteY11211" fmla="*/ 720328 h 6857979"/>
              <a:gd name="connsiteX11212" fmla="*/ 2343547 w 7283450"/>
              <a:gd name="connsiteY11212" fmla="*/ 721526 h 6857979"/>
              <a:gd name="connsiteX11213" fmla="*/ 2344340 w 7283450"/>
              <a:gd name="connsiteY11213" fmla="*/ 721925 h 6857979"/>
              <a:gd name="connsiteX11214" fmla="*/ 2342753 w 7283450"/>
              <a:gd name="connsiteY11214" fmla="*/ 715535 h 6857979"/>
              <a:gd name="connsiteX11215" fmla="*/ 2340372 w 7283450"/>
              <a:gd name="connsiteY11215" fmla="*/ 707548 h 6857979"/>
              <a:gd name="connsiteX11216" fmla="*/ 2337594 w 7283450"/>
              <a:gd name="connsiteY11216" fmla="*/ 699162 h 6857979"/>
              <a:gd name="connsiteX11217" fmla="*/ 2335609 w 7283450"/>
              <a:gd name="connsiteY11217" fmla="*/ 689977 h 6857979"/>
              <a:gd name="connsiteX11218" fmla="*/ 2334419 w 7283450"/>
              <a:gd name="connsiteY11218" fmla="*/ 685584 h 6857979"/>
              <a:gd name="connsiteX11219" fmla="*/ 2334023 w 7283450"/>
              <a:gd name="connsiteY11219" fmla="*/ 680792 h 6857979"/>
              <a:gd name="connsiteX11220" fmla="*/ 2333625 w 7283450"/>
              <a:gd name="connsiteY11220" fmla="*/ 676000 h 6857979"/>
              <a:gd name="connsiteX11221" fmla="*/ 2333625 w 7283450"/>
              <a:gd name="connsiteY11221" fmla="*/ 671607 h 6857979"/>
              <a:gd name="connsiteX11222" fmla="*/ 2334023 w 7283450"/>
              <a:gd name="connsiteY11222" fmla="*/ 666815 h 6857979"/>
              <a:gd name="connsiteX11223" fmla="*/ 2334815 w 7283450"/>
              <a:gd name="connsiteY11223" fmla="*/ 662821 h 6857979"/>
              <a:gd name="connsiteX11224" fmla="*/ 2336403 w 7283450"/>
              <a:gd name="connsiteY11224" fmla="*/ 658428 h 6857979"/>
              <a:gd name="connsiteX11225" fmla="*/ 2337990 w 7283450"/>
              <a:gd name="connsiteY11225" fmla="*/ 654834 h 6857979"/>
              <a:gd name="connsiteX11226" fmla="*/ 4716028 w 7283450"/>
              <a:gd name="connsiteY11226" fmla="*/ 638173 h 6857979"/>
              <a:gd name="connsiteX11227" fmla="*/ 4728620 w 7283450"/>
              <a:gd name="connsiteY11227" fmla="*/ 638173 h 6857979"/>
              <a:gd name="connsiteX11228" fmla="*/ 4729800 w 7283450"/>
              <a:gd name="connsiteY11228" fmla="*/ 644127 h 6857979"/>
              <a:gd name="connsiteX11229" fmla="*/ 4732161 w 7283450"/>
              <a:gd name="connsiteY11229" fmla="*/ 649683 h 6857979"/>
              <a:gd name="connsiteX11230" fmla="*/ 4734522 w 7283450"/>
              <a:gd name="connsiteY11230" fmla="*/ 655636 h 6857979"/>
              <a:gd name="connsiteX11231" fmla="*/ 4736883 w 7283450"/>
              <a:gd name="connsiteY11231" fmla="*/ 661192 h 6857979"/>
              <a:gd name="connsiteX11232" fmla="*/ 4743179 w 7283450"/>
              <a:gd name="connsiteY11232" fmla="*/ 672305 h 6857979"/>
              <a:gd name="connsiteX11233" fmla="*/ 4749081 w 7283450"/>
              <a:gd name="connsiteY11233" fmla="*/ 682623 h 6857979"/>
              <a:gd name="connsiteX11234" fmla="*/ 4751442 w 7283450"/>
              <a:gd name="connsiteY11234" fmla="*/ 688180 h 6857979"/>
              <a:gd name="connsiteX11235" fmla="*/ 4753016 w 7283450"/>
              <a:gd name="connsiteY11235" fmla="*/ 692942 h 6857979"/>
              <a:gd name="connsiteX11236" fmla="*/ 4754590 w 7283450"/>
              <a:gd name="connsiteY11236" fmla="*/ 698101 h 6857979"/>
              <a:gd name="connsiteX11237" fmla="*/ 4754983 w 7283450"/>
              <a:gd name="connsiteY11237" fmla="*/ 703261 h 6857979"/>
              <a:gd name="connsiteX11238" fmla="*/ 4754590 w 7283450"/>
              <a:gd name="connsiteY11238" fmla="*/ 708023 h 6857979"/>
              <a:gd name="connsiteX11239" fmla="*/ 4754196 w 7283450"/>
              <a:gd name="connsiteY11239" fmla="*/ 710405 h 6857979"/>
              <a:gd name="connsiteX11240" fmla="*/ 4753409 w 7283450"/>
              <a:gd name="connsiteY11240" fmla="*/ 712786 h 6857979"/>
              <a:gd name="connsiteX11241" fmla="*/ 4752229 w 7283450"/>
              <a:gd name="connsiteY11241" fmla="*/ 715167 h 6857979"/>
              <a:gd name="connsiteX11242" fmla="*/ 4751048 w 7283450"/>
              <a:gd name="connsiteY11242" fmla="*/ 717151 h 6857979"/>
              <a:gd name="connsiteX11243" fmla="*/ 4749475 w 7283450"/>
              <a:gd name="connsiteY11243" fmla="*/ 719929 h 6857979"/>
              <a:gd name="connsiteX11244" fmla="*/ 4747114 w 7283450"/>
              <a:gd name="connsiteY11244" fmla="*/ 721914 h 6857979"/>
              <a:gd name="connsiteX11245" fmla="*/ 4747114 w 7283450"/>
              <a:gd name="connsiteY11245" fmla="*/ 724295 h 6857979"/>
              <a:gd name="connsiteX11246" fmla="*/ 4747507 w 7283450"/>
              <a:gd name="connsiteY11246" fmla="*/ 726677 h 6857979"/>
              <a:gd name="connsiteX11247" fmla="*/ 4749475 w 7283450"/>
              <a:gd name="connsiteY11247" fmla="*/ 731042 h 6857979"/>
              <a:gd name="connsiteX11248" fmla="*/ 4751442 w 7283450"/>
              <a:gd name="connsiteY11248" fmla="*/ 735011 h 6857979"/>
              <a:gd name="connsiteX11249" fmla="*/ 4753803 w 7283450"/>
              <a:gd name="connsiteY11249" fmla="*/ 738980 h 6857979"/>
              <a:gd name="connsiteX11250" fmla="*/ 4755770 w 7283450"/>
              <a:gd name="connsiteY11250" fmla="*/ 742154 h 6857979"/>
              <a:gd name="connsiteX11251" fmla="*/ 4757344 w 7283450"/>
              <a:gd name="connsiteY11251" fmla="*/ 745726 h 6857979"/>
              <a:gd name="connsiteX11252" fmla="*/ 4757738 w 7283450"/>
              <a:gd name="connsiteY11252" fmla="*/ 747314 h 6857979"/>
              <a:gd name="connsiteX11253" fmla="*/ 4757738 w 7283450"/>
              <a:gd name="connsiteY11253" fmla="*/ 748901 h 6857979"/>
              <a:gd name="connsiteX11254" fmla="*/ 4757344 w 7283450"/>
              <a:gd name="connsiteY11254" fmla="*/ 750489 h 6857979"/>
              <a:gd name="connsiteX11255" fmla="*/ 4756164 w 7283450"/>
              <a:gd name="connsiteY11255" fmla="*/ 751679 h 6857979"/>
              <a:gd name="connsiteX11256" fmla="*/ 4753803 w 7283450"/>
              <a:gd name="connsiteY11256" fmla="*/ 753267 h 6857979"/>
              <a:gd name="connsiteX11257" fmla="*/ 4751835 w 7283450"/>
              <a:gd name="connsiteY11257" fmla="*/ 754061 h 6857979"/>
              <a:gd name="connsiteX11258" fmla="*/ 4750261 w 7283450"/>
              <a:gd name="connsiteY11258" fmla="*/ 754061 h 6857979"/>
              <a:gd name="connsiteX11259" fmla="*/ 4748688 w 7283450"/>
              <a:gd name="connsiteY11259" fmla="*/ 752870 h 6857979"/>
              <a:gd name="connsiteX11260" fmla="*/ 4746720 w 7283450"/>
              <a:gd name="connsiteY11260" fmla="*/ 751679 h 6857979"/>
              <a:gd name="connsiteX11261" fmla="*/ 4745146 w 7283450"/>
              <a:gd name="connsiteY11261" fmla="*/ 750092 h 6857979"/>
              <a:gd name="connsiteX11262" fmla="*/ 4741211 w 7283450"/>
              <a:gd name="connsiteY11262" fmla="*/ 745329 h 6857979"/>
              <a:gd name="connsiteX11263" fmla="*/ 4738063 w 7283450"/>
              <a:gd name="connsiteY11263" fmla="*/ 741758 h 6857979"/>
              <a:gd name="connsiteX11264" fmla="*/ 4735702 w 7283450"/>
              <a:gd name="connsiteY11264" fmla="*/ 738185 h 6857979"/>
              <a:gd name="connsiteX11265" fmla="*/ 4733735 w 7283450"/>
              <a:gd name="connsiteY11265" fmla="*/ 734217 h 6857979"/>
              <a:gd name="connsiteX11266" fmla="*/ 4732161 w 7283450"/>
              <a:gd name="connsiteY11266" fmla="*/ 730248 h 6857979"/>
              <a:gd name="connsiteX11267" fmla="*/ 4729013 w 7283450"/>
              <a:gd name="connsiteY11267" fmla="*/ 720723 h 6857979"/>
              <a:gd name="connsiteX11268" fmla="*/ 4725472 w 7283450"/>
              <a:gd name="connsiteY11268" fmla="*/ 708420 h 6857979"/>
              <a:gd name="connsiteX11269" fmla="*/ 4722324 w 7283450"/>
              <a:gd name="connsiteY11269" fmla="*/ 699292 h 6857979"/>
              <a:gd name="connsiteX11270" fmla="*/ 4719963 w 7283450"/>
              <a:gd name="connsiteY11270" fmla="*/ 691751 h 6857979"/>
              <a:gd name="connsiteX11271" fmla="*/ 4717996 w 7283450"/>
              <a:gd name="connsiteY11271" fmla="*/ 682623 h 6857979"/>
              <a:gd name="connsiteX11272" fmla="*/ 4716028 w 7283450"/>
              <a:gd name="connsiteY11272" fmla="*/ 668733 h 6857979"/>
              <a:gd name="connsiteX11273" fmla="*/ 4715241 w 7283450"/>
              <a:gd name="connsiteY11273" fmla="*/ 663573 h 6857979"/>
              <a:gd name="connsiteX11274" fmla="*/ 4714454 w 7283450"/>
              <a:gd name="connsiteY11274" fmla="*/ 659208 h 6857979"/>
              <a:gd name="connsiteX11275" fmla="*/ 4712880 w 7283450"/>
              <a:gd name="connsiteY11275" fmla="*/ 656033 h 6857979"/>
              <a:gd name="connsiteX11276" fmla="*/ 4712093 w 7283450"/>
              <a:gd name="connsiteY11276" fmla="*/ 652858 h 6857979"/>
              <a:gd name="connsiteX11277" fmla="*/ 4711700 w 7283450"/>
              <a:gd name="connsiteY11277" fmla="*/ 649286 h 6857979"/>
              <a:gd name="connsiteX11278" fmla="*/ 4712093 w 7283450"/>
              <a:gd name="connsiteY11278" fmla="*/ 646111 h 6857979"/>
              <a:gd name="connsiteX11279" fmla="*/ 4713274 w 7283450"/>
              <a:gd name="connsiteY11279" fmla="*/ 642142 h 6857979"/>
              <a:gd name="connsiteX11280" fmla="*/ 4189413 w 7283450"/>
              <a:gd name="connsiteY11280" fmla="*/ 538161 h 6857979"/>
              <a:gd name="connsiteX11281" fmla="*/ 4192669 w 7283450"/>
              <a:gd name="connsiteY11281" fmla="*/ 538161 h 6857979"/>
              <a:gd name="connsiteX11282" fmla="*/ 4196333 w 7283450"/>
              <a:gd name="connsiteY11282" fmla="*/ 538569 h 6857979"/>
              <a:gd name="connsiteX11283" fmla="*/ 4198775 w 7283450"/>
              <a:gd name="connsiteY11283" fmla="*/ 539794 h 6857979"/>
              <a:gd name="connsiteX11284" fmla="*/ 4200810 w 7283450"/>
              <a:gd name="connsiteY11284" fmla="*/ 541427 h 6857979"/>
              <a:gd name="connsiteX11285" fmla="*/ 4202845 w 7283450"/>
              <a:gd name="connsiteY11285" fmla="*/ 543468 h 6857979"/>
              <a:gd name="connsiteX11286" fmla="*/ 4204067 w 7283450"/>
              <a:gd name="connsiteY11286" fmla="*/ 545917 h 6857979"/>
              <a:gd name="connsiteX11287" fmla="*/ 4204881 w 7283450"/>
              <a:gd name="connsiteY11287" fmla="*/ 548775 h 6857979"/>
              <a:gd name="connsiteX11288" fmla="*/ 4205288 w 7283450"/>
              <a:gd name="connsiteY11288" fmla="*/ 552449 h 6857979"/>
              <a:gd name="connsiteX11289" fmla="*/ 4203660 w 7283450"/>
              <a:gd name="connsiteY11289" fmla="*/ 550816 h 6857979"/>
              <a:gd name="connsiteX11290" fmla="*/ 4200810 w 7283450"/>
              <a:gd name="connsiteY11290" fmla="*/ 549183 h 6857979"/>
              <a:gd name="connsiteX11291" fmla="*/ 4195519 w 7283450"/>
              <a:gd name="connsiteY11291" fmla="*/ 547142 h 6857979"/>
              <a:gd name="connsiteX11292" fmla="*/ 4192669 w 7283450"/>
              <a:gd name="connsiteY11292" fmla="*/ 546326 h 6857979"/>
              <a:gd name="connsiteX11293" fmla="*/ 4190634 w 7283450"/>
              <a:gd name="connsiteY11293" fmla="*/ 544693 h 6857979"/>
              <a:gd name="connsiteX11294" fmla="*/ 4190227 w 7283450"/>
              <a:gd name="connsiteY11294" fmla="*/ 543468 h 6857979"/>
              <a:gd name="connsiteX11295" fmla="*/ 4189413 w 7283450"/>
              <a:gd name="connsiteY11295" fmla="*/ 542244 h 6857979"/>
              <a:gd name="connsiteX11296" fmla="*/ 4189413 w 7283450"/>
              <a:gd name="connsiteY11296" fmla="*/ 540203 h 6857979"/>
              <a:gd name="connsiteX11297" fmla="*/ 3571411 w 7283450"/>
              <a:gd name="connsiteY11297" fmla="*/ 511155 h 6857979"/>
              <a:gd name="connsiteX11298" fmla="*/ 3573422 w 7283450"/>
              <a:gd name="connsiteY11298" fmla="*/ 514330 h 6857979"/>
              <a:gd name="connsiteX11299" fmla="*/ 3574627 w 7283450"/>
              <a:gd name="connsiteY11299" fmla="*/ 517505 h 6857979"/>
              <a:gd name="connsiteX11300" fmla="*/ 3575835 w 7283450"/>
              <a:gd name="connsiteY11300" fmla="*/ 520680 h 6857979"/>
              <a:gd name="connsiteX11301" fmla="*/ 3576236 w 7283450"/>
              <a:gd name="connsiteY11301" fmla="*/ 523855 h 6857979"/>
              <a:gd name="connsiteX11302" fmla="*/ 3576638 w 7283450"/>
              <a:gd name="connsiteY11302" fmla="*/ 526634 h 6857979"/>
              <a:gd name="connsiteX11303" fmla="*/ 3576638 w 7283450"/>
              <a:gd name="connsiteY11303" fmla="*/ 529412 h 6857979"/>
              <a:gd name="connsiteX11304" fmla="*/ 3576638 w 7283450"/>
              <a:gd name="connsiteY11304" fmla="*/ 532587 h 6857979"/>
              <a:gd name="connsiteX11305" fmla="*/ 3575835 w 7283450"/>
              <a:gd name="connsiteY11305" fmla="*/ 534968 h 6857979"/>
              <a:gd name="connsiteX11306" fmla="*/ 3574225 w 7283450"/>
              <a:gd name="connsiteY11306" fmla="*/ 540127 h 6857979"/>
              <a:gd name="connsiteX11307" fmla="*/ 3571814 w 7283450"/>
              <a:gd name="connsiteY11307" fmla="*/ 545684 h 6857979"/>
              <a:gd name="connsiteX11308" fmla="*/ 3568194 w 7283450"/>
              <a:gd name="connsiteY11308" fmla="*/ 550843 h 6857979"/>
              <a:gd name="connsiteX11309" fmla="*/ 3564576 w 7283450"/>
              <a:gd name="connsiteY11309" fmla="*/ 555209 h 6857979"/>
              <a:gd name="connsiteX11310" fmla="*/ 3560153 w 7283450"/>
              <a:gd name="connsiteY11310" fmla="*/ 560368 h 6857979"/>
              <a:gd name="connsiteX11311" fmla="*/ 3556132 w 7283450"/>
              <a:gd name="connsiteY11311" fmla="*/ 564734 h 6857979"/>
              <a:gd name="connsiteX11312" fmla="*/ 3547286 w 7283450"/>
              <a:gd name="connsiteY11312" fmla="*/ 573465 h 6857979"/>
              <a:gd name="connsiteX11313" fmla="*/ 3542865 w 7283450"/>
              <a:gd name="connsiteY11313" fmla="*/ 578228 h 6857979"/>
              <a:gd name="connsiteX11314" fmla="*/ 3539245 w 7283450"/>
              <a:gd name="connsiteY11314" fmla="*/ 582196 h 6857979"/>
              <a:gd name="connsiteX11315" fmla="*/ 3536028 w 7283450"/>
              <a:gd name="connsiteY11315" fmla="*/ 586959 h 6857979"/>
              <a:gd name="connsiteX11316" fmla="*/ 3533214 w 7283450"/>
              <a:gd name="connsiteY11316" fmla="*/ 591324 h 6857979"/>
              <a:gd name="connsiteX11317" fmla="*/ 3533214 w 7283450"/>
              <a:gd name="connsiteY11317" fmla="*/ 592515 h 6857979"/>
              <a:gd name="connsiteX11318" fmla="*/ 3533616 w 7283450"/>
              <a:gd name="connsiteY11318" fmla="*/ 594103 h 6857979"/>
              <a:gd name="connsiteX11319" fmla="*/ 3536430 w 7283450"/>
              <a:gd name="connsiteY11319" fmla="*/ 597278 h 6857979"/>
              <a:gd name="connsiteX11320" fmla="*/ 3539647 w 7283450"/>
              <a:gd name="connsiteY11320" fmla="*/ 601643 h 6857979"/>
              <a:gd name="connsiteX11321" fmla="*/ 3538844 w 7283450"/>
              <a:gd name="connsiteY11321" fmla="*/ 604024 h 6857979"/>
              <a:gd name="connsiteX11322" fmla="*/ 3536430 w 7283450"/>
              <a:gd name="connsiteY11322" fmla="*/ 607596 h 6857979"/>
              <a:gd name="connsiteX11323" fmla="*/ 3529997 w 7283450"/>
              <a:gd name="connsiteY11323" fmla="*/ 616725 h 6857979"/>
              <a:gd name="connsiteX11324" fmla="*/ 3523564 w 7283450"/>
              <a:gd name="connsiteY11324" fmla="*/ 624662 h 6857979"/>
              <a:gd name="connsiteX11325" fmla="*/ 3520749 w 7283450"/>
              <a:gd name="connsiteY11325" fmla="*/ 628234 h 6857979"/>
              <a:gd name="connsiteX11326" fmla="*/ 3520749 w 7283450"/>
              <a:gd name="connsiteY11326" fmla="*/ 629028 h 6857979"/>
              <a:gd name="connsiteX11327" fmla="*/ 3521554 w 7283450"/>
              <a:gd name="connsiteY11327" fmla="*/ 629821 h 6857979"/>
              <a:gd name="connsiteX11328" fmla="*/ 3523162 w 7283450"/>
              <a:gd name="connsiteY11328" fmla="*/ 631012 h 6857979"/>
              <a:gd name="connsiteX11329" fmla="*/ 3525575 w 7283450"/>
              <a:gd name="connsiteY11329" fmla="*/ 631806 h 6857979"/>
              <a:gd name="connsiteX11330" fmla="*/ 3526781 w 7283450"/>
              <a:gd name="connsiteY11330" fmla="*/ 631806 h 6857979"/>
              <a:gd name="connsiteX11331" fmla="*/ 3527183 w 7283450"/>
              <a:gd name="connsiteY11331" fmla="*/ 631409 h 6857979"/>
              <a:gd name="connsiteX11332" fmla="*/ 3524770 w 7283450"/>
              <a:gd name="connsiteY11332" fmla="*/ 635378 h 6857979"/>
              <a:gd name="connsiteX11333" fmla="*/ 3522760 w 7283450"/>
              <a:gd name="connsiteY11333" fmla="*/ 638156 h 6857979"/>
              <a:gd name="connsiteX11334" fmla="*/ 3518739 w 7283450"/>
              <a:gd name="connsiteY11334" fmla="*/ 643315 h 6857979"/>
              <a:gd name="connsiteX11335" fmla="*/ 3514316 w 7283450"/>
              <a:gd name="connsiteY11335" fmla="*/ 647284 h 6857979"/>
              <a:gd name="connsiteX11336" fmla="*/ 3509893 w 7283450"/>
              <a:gd name="connsiteY11336" fmla="*/ 650459 h 6857979"/>
              <a:gd name="connsiteX11337" fmla="*/ 3501048 w 7283450"/>
              <a:gd name="connsiteY11337" fmla="*/ 656809 h 6857979"/>
              <a:gd name="connsiteX11338" fmla="*/ 3496223 w 7283450"/>
              <a:gd name="connsiteY11338" fmla="*/ 660778 h 6857979"/>
              <a:gd name="connsiteX11339" fmla="*/ 3492202 w 7283450"/>
              <a:gd name="connsiteY11339" fmla="*/ 665143 h 6857979"/>
              <a:gd name="connsiteX11340" fmla="*/ 3490594 w 7283450"/>
              <a:gd name="connsiteY11340" fmla="*/ 664350 h 6857979"/>
              <a:gd name="connsiteX11341" fmla="*/ 3489790 w 7283450"/>
              <a:gd name="connsiteY11341" fmla="*/ 663159 h 6857979"/>
              <a:gd name="connsiteX11342" fmla="*/ 3487779 w 7283450"/>
              <a:gd name="connsiteY11342" fmla="*/ 660381 h 6857979"/>
              <a:gd name="connsiteX11343" fmla="*/ 3486573 w 7283450"/>
              <a:gd name="connsiteY11343" fmla="*/ 656015 h 6857979"/>
              <a:gd name="connsiteX11344" fmla="*/ 3485367 w 7283450"/>
              <a:gd name="connsiteY11344" fmla="*/ 652046 h 6857979"/>
              <a:gd name="connsiteX11345" fmla="*/ 3484965 w 7283450"/>
              <a:gd name="connsiteY11345" fmla="*/ 646887 h 6857979"/>
              <a:gd name="connsiteX11346" fmla="*/ 3484563 w 7283450"/>
              <a:gd name="connsiteY11346" fmla="*/ 641728 h 6857979"/>
              <a:gd name="connsiteX11347" fmla="*/ 3484965 w 7283450"/>
              <a:gd name="connsiteY11347" fmla="*/ 636568 h 6857979"/>
              <a:gd name="connsiteX11348" fmla="*/ 3485769 w 7283450"/>
              <a:gd name="connsiteY11348" fmla="*/ 631409 h 6857979"/>
              <a:gd name="connsiteX11349" fmla="*/ 3490594 w 7283450"/>
              <a:gd name="connsiteY11349" fmla="*/ 621090 h 6857979"/>
              <a:gd name="connsiteX11350" fmla="*/ 3494213 w 7283450"/>
              <a:gd name="connsiteY11350" fmla="*/ 613946 h 6857979"/>
              <a:gd name="connsiteX11351" fmla="*/ 3495018 w 7283450"/>
              <a:gd name="connsiteY11351" fmla="*/ 611962 h 6857979"/>
              <a:gd name="connsiteX11352" fmla="*/ 3495419 w 7283450"/>
              <a:gd name="connsiteY11352" fmla="*/ 611565 h 6857979"/>
              <a:gd name="connsiteX11353" fmla="*/ 3495821 w 7283450"/>
              <a:gd name="connsiteY11353" fmla="*/ 611168 h 6857979"/>
              <a:gd name="connsiteX11354" fmla="*/ 3497027 w 7283450"/>
              <a:gd name="connsiteY11354" fmla="*/ 611168 h 6857979"/>
              <a:gd name="connsiteX11355" fmla="*/ 3499842 w 7283450"/>
              <a:gd name="connsiteY11355" fmla="*/ 611565 h 6857979"/>
              <a:gd name="connsiteX11356" fmla="*/ 3503058 w 7283450"/>
              <a:gd name="connsiteY11356" fmla="*/ 611962 h 6857979"/>
              <a:gd name="connsiteX11357" fmla="*/ 3504264 w 7283450"/>
              <a:gd name="connsiteY11357" fmla="*/ 611962 h 6857979"/>
              <a:gd name="connsiteX11358" fmla="*/ 3504666 w 7283450"/>
              <a:gd name="connsiteY11358" fmla="*/ 611565 h 6857979"/>
              <a:gd name="connsiteX11359" fmla="*/ 3505069 w 7283450"/>
              <a:gd name="connsiteY11359" fmla="*/ 609978 h 6857979"/>
              <a:gd name="connsiteX11360" fmla="*/ 3505471 w 7283450"/>
              <a:gd name="connsiteY11360" fmla="*/ 607596 h 6857979"/>
              <a:gd name="connsiteX11361" fmla="*/ 3504666 w 7283450"/>
              <a:gd name="connsiteY11361" fmla="*/ 603231 h 6857979"/>
              <a:gd name="connsiteX11362" fmla="*/ 3503862 w 7283450"/>
              <a:gd name="connsiteY11362" fmla="*/ 598468 h 6857979"/>
              <a:gd name="connsiteX11363" fmla="*/ 3504264 w 7283450"/>
              <a:gd name="connsiteY11363" fmla="*/ 596484 h 6857979"/>
              <a:gd name="connsiteX11364" fmla="*/ 3504666 w 7283450"/>
              <a:gd name="connsiteY11364" fmla="*/ 594896 h 6857979"/>
              <a:gd name="connsiteX11365" fmla="*/ 3505873 w 7283450"/>
              <a:gd name="connsiteY11365" fmla="*/ 593706 h 6857979"/>
              <a:gd name="connsiteX11366" fmla="*/ 3507883 w 7283450"/>
              <a:gd name="connsiteY11366" fmla="*/ 593309 h 6857979"/>
              <a:gd name="connsiteX11367" fmla="*/ 3512708 w 7283450"/>
              <a:gd name="connsiteY11367" fmla="*/ 592912 h 6857979"/>
              <a:gd name="connsiteX11368" fmla="*/ 3515120 w 7283450"/>
              <a:gd name="connsiteY11368" fmla="*/ 592515 h 6857979"/>
              <a:gd name="connsiteX11369" fmla="*/ 3517131 w 7283450"/>
              <a:gd name="connsiteY11369" fmla="*/ 591324 h 6857979"/>
              <a:gd name="connsiteX11370" fmla="*/ 3519543 w 7283450"/>
              <a:gd name="connsiteY11370" fmla="*/ 590134 h 6857979"/>
              <a:gd name="connsiteX11371" fmla="*/ 3519945 w 7283450"/>
              <a:gd name="connsiteY11371" fmla="*/ 589340 h 6857979"/>
              <a:gd name="connsiteX11372" fmla="*/ 3520749 w 7283450"/>
              <a:gd name="connsiteY11372" fmla="*/ 588149 h 6857979"/>
              <a:gd name="connsiteX11373" fmla="*/ 3520749 w 7283450"/>
              <a:gd name="connsiteY11373" fmla="*/ 586959 h 6857979"/>
              <a:gd name="connsiteX11374" fmla="*/ 3520749 w 7283450"/>
              <a:gd name="connsiteY11374" fmla="*/ 585768 h 6857979"/>
              <a:gd name="connsiteX11375" fmla="*/ 3520347 w 7283450"/>
              <a:gd name="connsiteY11375" fmla="*/ 583387 h 6857979"/>
              <a:gd name="connsiteX11376" fmla="*/ 3520347 w 7283450"/>
              <a:gd name="connsiteY11376" fmla="*/ 580212 h 6857979"/>
              <a:gd name="connsiteX11377" fmla="*/ 3520347 w 7283450"/>
              <a:gd name="connsiteY11377" fmla="*/ 579021 h 6857979"/>
              <a:gd name="connsiteX11378" fmla="*/ 3520749 w 7283450"/>
              <a:gd name="connsiteY11378" fmla="*/ 578228 h 6857979"/>
              <a:gd name="connsiteX11379" fmla="*/ 3521554 w 7283450"/>
              <a:gd name="connsiteY11379" fmla="*/ 577434 h 6857979"/>
              <a:gd name="connsiteX11380" fmla="*/ 3522358 w 7283450"/>
              <a:gd name="connsiteY11380" fmla="*/ 577037 h 6857979"/>
              <a:gd name="connsiteX11381" fmla="*/ 3525172 w 7283450"/>
              <a:gd name="connsiteY11381" fmla="*/ 576640 h 6857979"/>
              <a:gd name="connsiteX11382" fmla="*/ 3528389 w 7283450"/>
              <a:gd name="connsiteY11382" fmla="*/ 576243 h 6857979"/>
              <a:gd name="connsiteX11383" fmla="*/ 3529596 w 7283450"/>
              <a:gd name="connsiteY11383" fmla="*/ 575846 h 6857979"/>
              <a:gd name="connsiteX11384" fmla="*/ 3529997 w 7283450"/>
              <a:gd name="connsiteY11384" fmla="*/ 575052 h 6857979"/>
              <a:gd name="connsiteX11385" fmla="*/ 3532812 w 7283450"/>
              <a:gd name="connsiteY11385" fmla="*/ 569099 h 6857979"/>
              <a:gd name="connsiteX11386" fmla="*/ 3533616 w 7283450"/>
              <a:gd name="connsiteY11386" fmla="*/ 567909 h 6857979"/>
              <a:gd name="connsiteX11387" fmla="*/ 3534018 w 7283450"/>
              <a:gd name="connsiteY11387" fmla="*/ 567512 h 6857979"/>
              <a:gd name="connsiteX11388" fmla="*/ 3536832 w 7283450"/>
              <a:gd name="connsiteY11388" fmla="*/ 567512 h 6857979"/>
              <a:gd name="connsiteX11389" fmla="*/ 3539245 w 7283450"/>
              <a:gd name="connsiteY11389" fmla="*/ 566718 h 6857979"/>
              <a:gd name="connsiteX11390" fmla="*/ 3542865 w 7283450"/>
              <a:gd name="connsiteY11390" fmla="*/ 564734 h 6857979"/>
              <a:gd name="connsiteX11391" fmla="*/ 3542060 w 7283450"/>
              <a:gd name="connsiteY11391" fmla="*/ 561162 h 6857979"/>
              <a:gd name="connsiteX11392" fmla="*/ 3541657 w 7283450"/>
              <a:gd name="connsiteY11392" fmla="*/ 557193 h 6857979"/>
              <a:gd name="connsiteX11393" fmla="*/ 3541657 w 7283450"/>
              <a:gd name="connsiteY11393" fmla="*/ 554018 h 6857979"/>
              <a:gd name="connsiteX11394" fmla="*/ 3542060 w 7283450"/>
              <a:gd name="connsiteY11394" fmla="*/ 550843 h 6857979"/>
              <a:gd name="connsiteX11395" fmla="*/ 3542461 w 7283450"/>
              <a:gd name="connsiteY11395" fmla="*/ 547668 h 6857979"/>
              <a:gd name="connsiteX11396" fmla="*/ 3543668 w 7283450"/>
              <a:gd name="connsiteY11396" fmla="*/ 544890 h 6857979"/>
              <a:gd name="connsiteX11397" fmla="*/ 3544874 w 7283450"/>
              <a:gd name="connsiteY11397" fmla="*/ 542509 h 6857979"/>
              <a:gd name="connsiteX11398" fmla="*/ 3546482 w 7283450"/>
              <a:gd name="connsiteY11398" fmla="*/ 539730 h 6857979"/>
              <a:gd name="connsiteX11399" fmla="*/ 3548090 w 7283450"/>
              <a:gd name="connsiteY11399" fmla="*/ 537349 h 6857979"/>
              <a:gd name="connsiteX11400" fmla="*/ 3550101 w 7283450"/>
              <a:gd name="connsiteY11400" fmla="*/ 535365 h 6857979"/>
              <a:gd name="connsiteX11401" fmla="*/ 3552513 w 7283450"/>
              <a:gd name="connsiteY11401" fmla="*/ 533777 h 6857979"/>
              <a:gd name="connsiteX11402" fmla="*/ 3555329 w 7283450"/>
              <a:gd name="connsiteY11402" fmla="*/ 531793 h 6857979"/>
              <a:gd name="connsiteX11403" fmla="*/ 3558142 w 7283450"/>
              <a:gd name="connsiteY11403" fmla="*/ 530602 h 6857979"/>
              <a:gd name="connsiteX11404" fmla="*/ 3561359 w 7283450"/>
              <a:gd name="connsiteY11404" fmla="*/ 529412 h 6857979"/>
              <a:gd name="connsiteX11405" fmla="*/ 3564576 w 7283450"/>
              <a:gd name="connsiteY11405" fmla="*/ 528618 h 6857979"/>
              <a:gd name="connsiteX11406" fmla="*/ 3568194 w 7283450"/>
              <a:gd name="connsiteY11406" fmla="*/ 527824 h 6857979"/>
              <a:gd name="connsiteX11407" fmla="*/ 3564978 w 7283450"/>
              <a:gd name="connsiteY11407" fmla="*/ 524649 h 6857979"/>
              <a:gd name="connsiteX11408" fmla="*/ 3564173 w 7283450"/>
              <a:gd name="connsiteY11408" fmla="*/ 523855 h 6857979"/>
              <a:gd name="connsiteX11409" fmla="*/ 3563771 w 7283450"/>
              <a:gd name="connsiteY11409" fmla="*/ 522665 h 6857979"/>
              <a:gd name="connsiteX11410" fmla="*/ 3563369 w 7283450"/>
              <a:gd name="connsiteY11410" fmla="*/ 521871 h 6857979"/>
              <a:gd name="connsiteX11411" fmla="*/ 3563771 w 7283450"/>
              <a:gd name="connsiteY11411" fmla="*/ 520284 h 6857979"/>
              <a:gd name="connsiteX11412" fmla="*/ 3564978 w 7283450"/>
              <a:gd name="connsiteY11412" fmla="*/ 514330 h 6857979"/>
              <a:gd name="connsiteX11413" fmla="*/ 3568194 w 7283450"/>
              <a:gd name="connsiteY11413" fmla="*/ 517902 h 6857979"/>
              <a:gd name="connsiteX11414" fmla="*/ 3568998 w 7283450"/>
              <a:gd name="connsiteY11414" fmla="*/ 519093 h 6857979"/>
              <a:gd name="connsiteX11415" fmla="*/ 3570607 w 7283450"/>
              <a:gd name="connsiteY11415" fmla="*/ 519887 h 6857979"/>
              <a:gd name="connsiteX11416" fmla="*/ 3571009 w 7283450"/>
              <a:gd name="connsiteY11416" fmla="*/ 519490 h 6857979"/>
              <a:gd name="connsiteX11417" fmla="*/ 3571411 w 7283450"/>
              <a:gd name="connsiteY11417" fmla="*/ 518299 h 6857979"/>
              <a:gd name="connsiteX11418" fmla="*/ 3571814 w 7283450"/>
              <a:gd name="connsiteY11418" fmla="*/ 515918 h 6857979"/>
              <a:gd name="connsiteX11419" fmla="*/ 3654425 w 7283450"/>
              <a:gd name="connsiteY11419" fmla="*/ 496886 h 6857979"/>
              <a:gd name="connsiteX11420" fmla="*/ 3659188 w 7283450"/>
              <a:gd name="connsiteY11420" fmla="*/ 496886 h 6857979"/>
              <a:gd name="connsiteX11421" fmla="*/ 3661569 w 7283450"/>
              <a:gd name="connsiteY11421" fmla="*/ 497283 h 6857979"/>
              <a:gd name="connsiteX11422" fmla="*/ 3664347 w 7283450"/>
              <a:gd name="connsiteY11422" fmla="*/ 497680 h 6857979"/>
              <a:gd name="connsiteX11423" fmla="*/ 3666728 w 7283450"/>
              <a:gd name="connsiteY11423" fmla="*/ 498871 h 6857979"/>
              <a:gd name="connsiteX11424" fmla="*/ 3669110 w 7283450"/>
              <a:gd name="connsiteY11424" fmla="*/ 500061 h 6857979"/>
              <a:gd name="connsiteX11425" fmla="*/ 3671491 w 7283450"/>
              <a:gd name="connsiteY11425" fmla="*/ 501252 h 6857979"/>
              <a:gd name="connsiteX11426" fmla="*/ 3673475 w 7283450"/>
              <a:gd name="connsiteY11426" fmla="*/ 503236 h 6857979"/>
              <a:gd name="connsiteX11427" fmla="*/ 3675857 w 7283450"/>
              <a:gd name="connsiteY11427" fmla="*/ 505221 h 6857979"/>
              <a:gd name="connsiteX11428" fmla="*/ 3677444 w 7283450"/>
              <a:gd name="connsiteY11428" fmla="*/ 507602 h 6857979"/>
              <a:gd name="connsiteX11429" fmla="*/ 3679428 w 7283450"/>
              <a:gd name="connsiteY11429" fmla="*/ 510380 h 6857979"/>
              <a:gd name="connsiteX11430" fmla="*/ 3681016 w 7283450"/>
              <a:gd name="connsiteY11430" fmla="*/ 513555 h 6857979"/>
              <a:gd name="connsiteX11431" fmla="*/ 3682603 w 7283450"/>
              <a:gd name="connsiteY11431" fmla="*/ 517524 h 6857979"/>
              <a:gd name="connsiteX11432" fmla="*/ 3683794 w 7283450"/>
              <a:gd name="connsiteY11432" fmla="*/ 521096 h 6857979"/>
              <a:gd name="connsiteX11433" fmla="*/ 3684191 w 7283450"/>
              <a:gd name="connsiteY11433" fmla="*/ 524668 h 6857979"/>
              <a:gd name="connsiteX11434" fmla="*/ 3684588 w 7283450"/>
              <a:gd name="connsiteY11434" fmla="*/ 529033 h 6857979"/>
              <a:gd name="connsiteX11435" fmla="*/ 3684588 w 7283450"/>
              <a:gd name="connsiteY11435" fmla="*/ 540146 h 6857979"/>
              <a:gd name="connsiteX11436" fmla="*/ 3684191 w 7283450"/>
              <a:gd name="connsiteY11436" fmla="*/ 551655 h 6857979"/>
              <a:gd name="connsiteX11437" fmla="*/ 3683794 w 7283450"/>
              <a:gd name="connsiteY11437" fmla="*/ 558402 h 6857979"/>
              <a:gd name="connsiteX11438" fmla="*/ 3683000 w 7283450"/>
              <a:gd name="connsiteY11438" fmla="*/ 559990 h 6857979"/>
              <a:gd name="connsiteX11439" fmla="*/ 3681810 w 7283450"/>
              <a:gd name="connsiteY11439" fmla="*/ 561180 h 6857979"/>
              <a:gd name="connsiteX11440" fmla="*/ 3678238 w 7283450"/>
              <a:gd name="connsiteY11440" fmla="*/ 564753 h 6857979"/>
              <a:gd name="connsiteX11441" fmla="*/ 3676253 w 7283450"/>
              <a:gd name="connsiteY11441" fmla="*/ 567134 h 6857979"/>
              <a:gd name="connsiteX11442" fmla="*/ 3674269 w 7283450"/>
              <a:gd name="connsiteY11442" fmla="*/ 569118 h 6857979"/>
              <a:gd name="connsiteX11443" fmla="*/ 3672682 w 7283450"/>
              <a:gd name="connsiteY11443" fmla="*/ 571499 h 6857979"/>
              <a:gd name="connsiteX11444" fmla="*/ 3671491 w 7283450"/>
              <a:gd name="connsiteY11444" fmla="*/ 575071 h 6857979"/>
              <a:gd name="connsiteX11445" fmla="*/ 3670300 w 7283450"/>
              <a:gd name="connsiteY11445" fmla="*/ 578246 h 6857979"/>
              <a:gd name="connsiteX11446" fmla="*/ 3669903 w 7283450"/>
              <a:gd name="connsiteY11446" fmla="*/ 581421 h 6857979"/>
              <a:gd name="connsiteX11447" fmla="*/ 3669507 w 7283450"/>
              <a:gd name="connsiteY11447" fmla="*/ 587771 h 6857979"/>
              <a:gd name="connsiteX11448" fmla="*/ 3669110 w 7283450"/>
              <a:gd name="connsiteY11448" fmla="*/ 590946 h 6857979"/>
              <a:gd name="connsiteX11449" fmla="*/ 3668316 w 7283450"/>
              <a:gd name="connsiteY11449" fmla="*/ 594518 h 6857979"/>
              <a:gd name="connsiteX11450" fmla="*/ 3667125 w 7283450"/>
              <a:gd name="connsiteY11450" fmla="*/ 597693 h 6857979"/>
              <a:gd name="connsiteX11451" fmla="*/ 3665141 w 7283450"/>
              <a:gd name="connsiteY11451" fmla="*/ 601662 h 6857979"/>
              <a:gd name="connsiteX11452" fmla="*/ 3654822 w 7283450"/>
              <a:gd name="connsiteY11452" fmla="*/ 615949 h 6857979"/>
              <a:gd name="connsiteX11453" fmla="*/ 3649663 w 7283450"/>
              <a:gd name="connsiteY11453" fmla="*/ 623490 h 6857979"/>
              <a:gd name="connsiteX11454" fmla="*/ 3646091 w 7283450"/>
              <a:gd name="connsiteY11454" fmla="*/ 628252 h 6857979"/>
              <a:gd name="connsiteX11455" fmla="*/ 3641725 w 7283450"/>
              <a:gd name="connsiteY11455" fmla="*/ 632221 h 6857979"/>
              <a:gd name="connsiteX11456" fmla="*/ 3636566 w 7283450"/>
              <a:gd name="connsiteY11456" fmla="*/ 636190 h 6857979"/>
              <a:gd name="connsiteX11457" fmla="*/ 3632200 w 7283450"/>
              <a:gd name="connsiteY11457" fmla="*/ 639365 h 6857979"/>
              <a:gd name="connsiteX11458" fmla="*/ 3629819 w 7283450"/>
              <a:gd name="connsiteY11458" fmla="*/ 641350 h 6857979"/>
              <a:gd name="connsiteX11459" fmla="*/ 3629025 w 7283450"/>
              <a:gd name="connsiteY11459" fmla="*/ 640953 h 6857979"/>
              <a:gd name="connsiteX11460" fmla="*/ 3628232 w 7283450"/>
              <a:gd name="connsiteY11460" fmla="*/ 640556 h 6857979"/>
              <a:gd name="connsiteX11461" fmla="*/ 3627836 w 7283450"/>
              <a:gd name="connsiteY11461" fmla="*/ 638571 h 6857979"/>
              <a:gd name="connsiteX11462" fmla="*/ 3627836 w 7283450"/>
              <a:gd name="connsiteY11462" fmla="*/ 636190 h 6857979"/>
              <a:gd name="connsiteX11463" fmla="*/ 3627438 w 7283450"/>
              <a:gd name="connsiteY11463" fmla="*/ 635397 h 6857979"/>
              <a:gd name="connsiteX11464" fmla="*/ 3627041 w 7283450"/>
              <a:gd name="connsiteY11464" fmla="*/ 634999 h 6857979"/>
              <a:gd name="connsiteX11465" fmla="*/ 3626247 w 7283450"/>
              <a:gd name="connsiteY11465" fmla="*/ 634999 h 6857979"/>
              <a:gd name="connsiteX11466" fmla="*/ 3625453 w 7283450"/>
              <a:gd name="connsiteY11466" fmla="*/ 634999 h 6857979"/>
              <a:gd name="connsiteX11467" fmla="*/ 3624263 w 7283450"/>
              <a:gd name="connsiteY11467" fmla="*/ 635793 h 6857979"/>
              <a:gd name="connsiteX11468" fmla="*/ 3621485 w 7283450"/>
              <a:gd name="connsiteY11468" fmla="*/ 638571 h 6857979"/>
              <a:gd name="connsiteX11469" fmla="*/ 3619500 w 7283450"/>
              <a:gd name="connsiteY11469" fmla="*/ 639762 h 6857979"/>
              <a:gd name="connsiteX11470" fmla="*/ 3618707 w 7283450"/>
              <a:gd name="connsiteY11470" fmla="*/ 640159 h 6857979"/>
              <a:gd name="connsiteX11471" fmla="*/ 3617516 w 7283450"/>
              <a:gd name="connsiteY11471" fmla="*/ 640556 h 6857979"/>
              <a:gd name="connsiteX11472" fmla="*/ 3616326 w 7283450"/>
              <a:gd name="connsiteY11472" fmla="*/ 640556 h 6857979"/>
              <a:gd name="connsiteX11473" fmla="*/ 3615135 w 7283450"/>
              <a:gd name="connsiteY11473" fmla="*/ 640159 h 6857979"/>
              <a:gd name="connsiteX11474" fmla="*/ 3613548 w 7283450"/>
              <a:gd name="connsiteY11474" fmla="*/ 639365 h 6857979"/>
              <a:gd name="connsiteX11475" fmla="*/ 3611960 w 7283450"/>
              <a:gd name="connsiteY11475" fmla="*/ 638174 h 6857979"/>
              <a:gd name="connsiteX11476" fmla="*/ 3609975 w 7283450"/>
              <a:gd name="connsiteY11476" fmla="*/ 636587 h 6857979"/>
              <a:gd name="connsiteX11477" fmla="*/ 3608388 w 7283450"/>
              <a:gd name="connsiteY11477" fmla="*/ 633412 h 6857979"/>
              <a:gd name="connsiteX11478" fmla="*/ 3605213 w 7283450"/>
              <a:gd name="connsiteY11478" fmla="*/ 628252 h 6857979"/>
              <a:gd name="connsiteX11479" fmla="*/ 3602038 w 7283450"/>
              <a:gd name="connsiteY11479" fmla="*/ 623490 h 6857979"/>
              <a:gd name="connsiteX11480" fmla="*/ 3601641 w 7283450"/>
              <a:gd name="connsiteY11480" fmla="*/ 621902 h 6857979"/>
              <a:gd name="connsiteX11481" fmla="*/ 3601641 w 7283450"/>
              <a:gd name="connsiteY11481" fmla="*/ 620315 h 6857979"/>
              <a:gd name="connsiteX11482" fmla="*/ 3601641 w 7283450"/>
              <a:gd name="connsiteY11482" fmla="*/ 616743 h 6857979"/>
              <a:gd name="connsiteX11483" fmla="*/ 3602038 w 7283450"/>
              <a:gd name="connsiteY11483" fmla="*/ 611584 h 6857979"/>
              <a:gd name="connsiteX11484" fmla="*/ 3601641 w 7283450"/>
              <a:gd name="connsiteY11484" fmla="*/ 609599 h 6857979"/>
              <a:gd name="connsiteX11485" fmla="*/ 3600450 w 7283450"/>
              <a:gd name="connsiteY11485" fmla="*/ 606424 h 6857979"/>
              <a:gd name="connsiteX11486" fmla="*/ 3597275 w 7283450"/>
              <a:gd name="connsiteY11486" fmla="*/ 601265 h 6857979"/>
              <a:gd name="connsiteX11487" fmla="*/ 3594100 w 7283450"/>
              <a:gd name="connsiteY11487" fmla="*/ 596502 h 6857979"/>
              <a:gd name="connsiteX11488" fmla="*/ 3592513 w 7283450"/>
              <a:gd name="connsiteY11488" fmla="*/ 594915 h 6857979"/>
              <a:gd name="connsiteX11489" fmla="*/ 3592911 w 7283450"/>
              <a:gd name="connsiteY11489" fmla="*/ 593327 h 6857979"/>
              <a:gd name="connsiteX11490" fmla="*/ 3593307 w 7283450"/>
              <a:gd name="connsiteY11490" fmla="*/ 592137 h 6857979"/>
              <a:gd name="connsiteX11491" fmla="*/ 3595689 w 7283450"/>
              <a:gd name="connsiteY11491" fmla="*/ 588962 h 6857979"/>
              <a:gd name="connsiteX11492" fmla="*/ 3597672 w 7283450"/>
              <a:gd name="connsiteY11492" fmla="*/ 585787 h 6857979"/>
              <a:gd name="connsiteX11493" fmla="*/ 3598466 w 7283450"/>
              <a:gd name="connsiteY11493" fmla="*/ 583802 h 6857979"/>
              <a:gd name="connsiteX11494" fmla="*/ 3598863 w 7283450"/>
              <a:gd name="connsiteY11494" fmla="*/ 581421 h 6857979"/>
              <a:gd name="connsiteX11495" fmla="*/ 3598863 w 7283450"/>
              <a:gd name="connsiteY11495" fmla="*/ 580230 h 6857979"/>
              <a:gd name="connsiteX11496" fmla="*/ 3598466 w 7283450"/>
              <a:gd name="connsiteY11496" fmla="*/ 579437 h 6857979"/>
              <a:gd name="connsiteX11497" fmla="*/ 3597275 w 7283450"/>
              <a:gd name="connsiteY11497" fmla="*/ 577452 h 6857979"/>
              <a:gd name="connsiteX11498" fmla="*/ 3596085 w 7283450"/>
              <a:gd name="connsiteY11498" fmla="*/ 574277 h 6857979"/>
              <a:gd name="connsiteX11499" fmla="*/ 3595689 w 7283450"/>
              <a:gd name="connsiteY11499" fmla="*/ 573087 h 6857979"/>
              <a:gd name="connsiteX11500" fmla="*/ 3596085 w 7283450"/>
              <a:gd name="connsiteY11500" fmla="*/ 571499 h 6857979"/>
              <a:gd name="connsiteX11501" fmla="*/ 3597672 w 7283450"/>
              <a:gd name="connsiteY11501" fmla="*/ 565150 h 6857979"/>
              <a:gd name="connsiteX11502" fmla="*/ 3599657 w 7283450"/>
              <a:gd name="connsiteY11502" fmla="*/ 559196 h 6857979"/>
              <a:gd name="connsiteX11503" fmla="*/ 3601641 w 7283450"/>
              <a:gd name="connsiteY11503" fmla="*/ 552846 h 6857979"/>
              <a:gd name="connsiteX11504" fmla="*/ 3604419 w 7283450"/>
              <a:gd name="connsiteY11504" fmla="*/ 546893 h 6857979"/>
              <a:gd name="connsiteX11505" fmla="*/ 3607197 w 7283450"/>
              <a:gd name="connsiteY11505" fmla="*/ 541336 h 6857979"/>
              <a:gd name="connsiteX11506" fmla="*/ 3609975 w 7283450"/>
              <a:gd name="connsiteY11506" fmla="*/ 535384 h 6857979"/>
              <a:gd name="connsiteX11507" fmla="*/ 3613548 w 7283450"/>
              <a:gd name="connsiteY11507" fmla="*/ 529827 h 6857979"/>
              <a:gd name="connsiteX11508" fmla="*/ 3616722 w 7283450"/>
              <a:gd name="connsiteY11508" fmla="*/ 524668 h 6857979"/>
              <a:gd name="connsiteX11509" fmla="*/ 3620692 w 7283450"/>
              <a:gd name="connsiteY11509" fmla="*/ 519508 h 6857979"/>
              <a:gd name="connsiteX11510" fmla="*/ 3624263 w 7283450"/>
              <a:gd name="connsiteY11510" fmla="*/ 515539 h 6857979"/>
              <a:gd name="connsiteX11511" fmla="*/ 3627836 w 7283450"/>
              <a:gd name="connsiteY11511" fmla="*/ 511174 h 6857979"/>
              <a:gd name="connsiteX11512" fmla="*/ 3632200 w 7283450"/>
              <a:gd name="connsiteY11512" fmla="*/ 507602 h 6857979"/>
              <a:gd name="connsiteX11513" fmla="*/ 3636169 w 7283450"/>
              <a:gd name="connsiteY11513" fmla="*/ 504030 h 6857979"/>
              <a:gd name="connsiteX11514" fmla="*/ 3640536 w 7283450"/>
              <a:gd name="connsiteY11514" fmla="*/ 501649 h 6857979"/>
              <a:gd name="connsiteX11515" fmla="*/ 3644503 w 7283450"/>
              <a:gd name="connsiteY11515" fmla="*/ 499664 h 6857979"/>
              <a:gd name="connsiteX11516" fmla="*/ 3649266 w 7283450"/>
              <a:gd name="connsiteY11516" fmla="*/ 497680 h 6857979"/>
              <a:gd name="connsiteX11517" fmla="*/ 2720975 w 7283450"/>
              <a:gd name="connsiteY11517" fmla="*/ 492105 h 6857979"/>
              <a:gd name="connsiteX11518" fmla="*/ 2721754 w 7283450"/>
              <a:gd name="connsiteY11518" fmla="*/ 493299 h 6857979"/>
              <a:gd name="connsiteX11519" fmla="*/ 2722145 w 7283450"/>
              <a:gd name="connsiteY11519" fmla="*/ 494493 h 6857979"/>
              <a:gd name="connsiteX11520" fmla="*/ 2723703 w 7283450"/>
              <a:gd name="connsiteY11520" fmla="*/ 494891 h 6857979"/>
              <a:gd name="connsiteX11521" fmla="*/ 2724482 w 7283450"/>
              <a:gd name="connsiteY11521" fmla="*/ 495288 h 6857979"/>
              <a:gd name="connsiteX11522" fmla="*/ 2727211 w 7283450"/>
              <a:gd name="connsiteY11522" fmla="*/ 495288 h 6857979"/>
              <a:gd name="connsiteX11523" fmla="*/ 2729939 w 7283450"/>
              <a:gd name="connsiteY11523" fmla="*/ 494891 h 6857979"/>
              <a:gd name="connsiteX11524" fmla="*/ 2733447 w 7283450"/>
              <a:gd name="connsiteY11524" fmla="*/ 494095 h 6857979"/>
              <a:gd name="connsiteX11525" fmla="*/ 2736566 w 7283450"/>
              <a:gd name="connsiteY11525" fmla="*/ 493697 h 6857979"/>
              <a:gd name="connsiteX11526" fmla="*/ 2739683 w 7283450"/>
              <a:gd name="connsiteY11526" fmla="*/ 494095 h 6857979"/>
              <a:gd name="connsiteX11527" fmla="*/ 2741242 w 7283450"/>
              <a:gd name="connsiteY11527" fmla="*/ 494493 h 6857979"/>
              <a:gd name="connsiteX11528" fmla="*/ 2742801 w 7283450"/>
              <a:gd name="connsiteY11528" fmla="*/ 495288 h 6857979"/>
              <a:gd name="connsiteX11529" fmla="*/ 2742411 w 7283450"/>
              <a:gd name="connsiteY11529" fmla="*/ 495288 h 6857979"/>
              <a:gd name="connsiteX11530" fmla="*/ 2742021 w 7283450"/>
              <a:gd name="connsiteY11530" fmla="*/ 495288 h 6857979"/>
              <a:gd name="connsiteX11531" fmla="*/ 2741632 w 7283450"/>
              <a:gd name="connsiteY11531" fmla="*/ 496084 h 6857979"/>
              <a:gd name="connsiteX11532" fmla="*/ 2741632 w 7283450"/>
              <a:gd name="connsiteY11532" fmla="*/ 498074 h 6857979"/>
              <a:gd name="connsiteX11533" fmla="*/ 2742021 w 7283450"/>
              <a:gd name="connsiteY11533" fmla="*/ 501257 h 6857979"/>
              <a:gd name="connsiteX11534" fmla="*/ 2742411 w 7283450"/>
              <a:gd name="connsiteY11534" fmla="*/ 504042 h 6857979"/>
              <a:gd name="connsiteX11535" fmla="*/ 2743190 w 7283450"/>
              <a:gd name="connsiteY11535" fmla="*/ 506827 h 6857979"/>
              <a:gd name="connsiteX11536" fmla="*/ 2744360 w 7283450"/>
              <a:gd name="connsiteY11536" fmla="*/ 510010 h 6857979"/>
              <a:gd name="connsiteX11537" fmla="*/ 2745919 w 7283450"/>
              <a:gd name="connsiteY11537" fmla="*/ 512000 h 6857979"/>
              <a:gd name="connsiteX11538" fmla="*/ 2749037 w 7283450"/>
              <a:gd name="connsiteY11538" fmla="*/ 516774 h 6857979"/>
              <a:gd name="connsiteX11539" fmla="*/ 2751375 w 7283450"/>
              <a:gd name="connsiteY11539" fmla="*/ 521151 h 6857979"/>
              <a:gd name="connsiteX11540" fmla="*/ 2753324 w 7283450"/>
              <a:gd name="connsiteY11540" fmla="*/ 526323 h 6857979"/>
              <a:gd name="connsiteX11541" fmla="*/ 2754883 w 7283450"/>
              <a:gd name="connsiteY11541" fmla="*/ 531098 h 6857979"/>
              <a:gd name="connsiteX11542" fmla="*/ 2758780 w 7283450"/>
              <a:gd name="connsiteY11542" fmla="*/ 543432 h 6857979"/>
              <a:gd name="connsiteX11543" fmla="*/ 2761119 w 7283450"/>
              <a:gd name="connsiteY11543" fmla="*/ 550992 h 6857979"/>
              <a:gd name="connsiteX11544" fmla="*/ 2764238 w 7283450"/>
              <a:gd name="connsiteY11544" fmla="*/ 559347 h 6857979"/>
              <a:gd name="connsiteX11545" fmla="*/ 2766575 w 7283450"/>
              <a:gd name="connsiteY11545" fmla="*/ 563326 h 6857979"/>
              <a:gd name="connsiteX11546" fmla="*/ 2767745 w 7283450"/>
              <a:gd name="connsiteY11546" fmla="*/ 565713 h 6857979"/>
              <a:gd name="connsiteX11547" fmla="*/ 2768914 w 7283450"/>
              <a:gd name="connsiteY11547" fmla="*/ 568896 h 6857979"/>
              <a:gd name="connsiteX11548" fmla="*/ 2769304 w 7283450"/>
              <a:gd name="connsiteY11548" fmla="*/ 571682 h 6857979"/>
              <a:gd name="connsiteX11549" fmla="*/ 2769304 w 7283450"/>
              <a:gd name="connsiteY11549" fmla="*/ 573273 h 6857979"/>
              <a:gd name="connsiteX11550" fmla="*/ 2769304 w 7283450"/>
              <a:gd name="connsiteY11550" fmla="*/ 574467 h 6857979"/>
              <a:gd name="connsiteX11551" fmla="*/ 2768524 w 7283450"/>
              <a:gd name="connsiteY11551" fmla="*/ 576058 h 6857979"/>
              <a:gd name="connsiteX11552" fmla="*/ 2767745 w 7283450"/>
              <a:gd name="connsiteY11552" fmla="*/ 577252 h 6857979"/>
              <a:gd name="connsiteX11553" fmla="*/ 2766187 w 7283450"/>
              <a:gd name="connsiteY11553" fmla="*/ 578048 h 6857979"/>
              <a:gd name="connsiteX11554" fmla="*/ 2764238 w 7283450"/>
              <a:gd name="connsiteY11554" fmla="*/ 579241 h 6857979"/>
              <a:gd name="connsiteX11555" fmla="*/ 2768524 w 7283450"/>
              <a:gd name="connsiteY11555" fmla="*/ 586801 h 6857979"/>
              <a:gd name="connsiteX11556" fmla="*/ 2772032 w 7283450"/>
              <a:gd name="connsiteY11556" fmla="*/ 593963 h 6857979"/>
              <a:gd name="connsiteX11557" fmla="*/ 2775540 w 7283450"/>
              <a:gd name="connsiteY11557" fmla="*/ 601523 h 6857979"/>
              <a:gd name="connsiteX11558" fmla="*/ 2778268 w 7283450"/>
              <a:gd name="connsiteY11558" fmla="*/ 608685 h 6857979"/>
              <a:gd name="connsiteX11559" fmla="*/ 2780606 w 7283450"/>
              <a:gd name="connsiteY11559" fmla="*/ 617040 h 6857979"/>
              <a:gd name="connsiteX11560" fmla="*/ 2782945 w 7283450"/>
              <a:gd name="connsiteY11560" fmla="*/ 626589 h 6857979"/>
              <a:gd name="connsiteX11561" fmla="*/ 2784894 w 7283450"/>
              <a:gd name="connsiteY11561" fmla="*/ 637332 h 6857979"/>
              <a:gd name="connsiteX11562" fmla="*/ 2786063 w 7283450"/>
              <a:gd name="connsiteY11562" fmla="*/ 649268 h 6857979"/>
              <a:gd name="connsiteX11563" fmla="*/ 2782945 w 7283450"/>
              <a:gd name="connsiteY11563" fmla="*/ 646483 h 6857979"/>
              <a:gd name="connsiteX11564" fmla="*/ 2779438 w 7283450"/>
              <a:gd name="connsiteY11564" fmla="*/ 642504 h 6857979"/>
              <a:gd name="connsiteX11565" fmla="*/ 2777099 w 7283450"/>
              <a:gd name="connsiteY11565" fmla="*/ 638924 h 6857979"/>
              <a:gd name="connsiteX11566" fmla="*/ 2774760 w 7283450"/>
              <a:gd name="connsiteY11566" fmla="*/ 634547 h 6857979"/>
              <a:gd name="connsiteX11567" fmla="*/ 2770083 w 7283450"/>
              <a:gd name="connsiteY11567" fmla="*/ 625793 h 6857979"/>
              <a:gd name="connsiteX11568" fmla="*/ 2766575 w 7283450"/>
              <a:gd name="connsiteY11568" fmla="*/ 617040 h 6857979"/>
              <a:gd name="connsiteX11569" fmla="*/ 2762288 w 7283450"/>
              <a:gd name="connsiteY11569" fmla="*/ 608685 h 6857979"/>
              <a:gd name="connsiteX11570" fmla="*/ 2758780 w 7283450"/>
              <a:gd name="connsiteY11570" fmla="*/ 600727 h 6857979"/>
              <a:gd name="connsiteX11571" fmla="*/ 2756442 w 7283450"/>
              <a:gd name="connsiteY11571" fmla="*/ 597544 h 6857979"/>
              <a:gd name="connsiteX11572" fmla="*/ 2754103 w 7283450"/>
              <a:gd name="connsiteY11572" fmla="*/ 594361 h 6857979"/>
              <a:gd name="connsiteX11573" fmla="*/ 2751766 w 7283450"/>
              <a:gd name="connsiteY11573" fmla="*/ 591178 h 6857979"/>
              <a:gd name="connsiteX11574" fmla="*/ 2749037 w 7283450"/>
              <a:gd name="connsiteY11574" fmla="*/ 589188 h 6857979"/>
              <a:gd name="connsiteX11575" fmla="*/ 2746698 w 7283450"/>
              <a:gd name="connsiteY11575" fmla="*/ 589188 h 6857979"/>
              <a:gd name="connsiteX11576" fmla="*/ 2745139 w 7283450"/>
              <a:gd name="connsiteY11576" fmla="*/ 589188 h 6857979"/>
              <a:gd name="connsiteX11577" fmla="*/ 2744360 w 7283450"/>
              <a:gd name="connsiteY11577" fmla="*/ 588790 h 6857979"/>
              <a:gd name="connsiteX11578" fmla="*/ 2743970 w 7283450"/>
              <a:gd name="connsiteY11578" fmla="*/ 588393 h 6857979"/>
              <a:gd name="connsiteX11579" fmla="*/ 2743970 w 7283450"/>
              <a:gd name="connsiteY11579" fmla="*/ 587597 h 6857979"/>
              <a:gd name="connsiteX11580" fmla="*/ 2744360 w 7283450"/>
              <a:gd name="connsiteY11580" fmla="*/ 586801 h 6857979"/>
              <a:gd name="connsiteX11581" fmla="*/ 2745529 w 7283450"/>
              <a:gd name="connsiteY11581" fmla="*/ 584812 h 6857979"/>
              <a:gd name="connsiteX11582" fmla="*/ 2749817 w 7283450"/>
              <a:gd name="connsiteY11582" fmla="*/ 580833 h 6857979"/>
              <a:gd name="connsiteX11583" fmla="*/ 2752155 w 7283450"/>
              <a:gd name="connsiteY11583" fmla="*/ 579241 h 6857979"/>
              <a:gd name="connsiteX11584" fmla="*/ 2751375 w 7283450"/>
              <a:gd name="connsiteY11584" fmla="*/ 577650 h 6857979"/>
              <a:gd name="connsiteX11585" fmla="*/ 2749817 w 7283450"/>
              <a:gd name="connsiteY11585" fmla="*/ 576058 h 6857979"/>
              <a:gd name="connsiteX11586" fmla="*/ 2744749 w 7283450"/>
              <a:gd name="connsiteY11586" fmla="*/ 570886 h 6857979"/>
              <a:gd name="connsiteX11587" fmla="*/ 2742411 w 7283450"/>
              <a:gd name="connsiteY11587" fmla="*/ 568499 h 6857979"/>
              <a:gd name="connsiteX11588" fmla="*/ 2739683 w 7283450"/>
              <a:gd name="connsiteY11588" fmla="*/ 565316 h 6857979"/>
              <a:gd name="connsiteX11589" fmla="*/ 2737734 w 7283450"/>
              <a:gd name="connsiteY11589" fmla="*/ 562132 h 6857979"/>
              <a:gd name="connsiteX11590" fmla="*/ 2736566 w 7283450"/>
              <a:gd name="connsiteY11590" fmla="*/ 559347 h 6857979"/>
              <a:gd name="connsiteX11591" fmla="*/ 2736175 w 7283450"/>
              <a:gd name="connsiteY11591" fmla="*/ 556960 h 6857979"/>
              <a:gd name="connsiteX11592" fmla="*/ 2736175 w 7283450"/>
              <a:gd name="connsiteY11592" fmla="*/ 554971 h 6857979"/>
              <a:gd name="connsiteX11593" fmla="*/ 2736566 w 7283450"/>
              <a:gd name="connsiteY11593" fmla="*/ 550594 h 6857979"/>
              <a:gd name="connsiteX11594" fmla="*/ 2736954 w 7283450"/>
              <a:gd name="connsiteY11594" fmla="*/ 546217 h 6857979"/>
              <a:gd name="connsiteX11595" fmla="*/ 2736954 w 7283450"/>
              <a:gd name="connsiteY11595" fmla="*/ 544228 h 6857979"/>
              <a:gd name="connsiteX11596" fmla="*/ 2736566 w 7283450"/>
              <a:gd name="connsiteY11596" fmla="*/ 542238 h 6857979"/>
              <a:gd name="connsiteX11597" fmla="*/ 2733836 w 7283450"/>
              <a:gd name="connsiteY11597" fmla="*/ 535872 h 6857979"/>
              <a:gd name="connsiteX11598" fmla="*/ 2730718 w 7283450"/>
              <a:gd name="connsiteY11598" fmla="*/ 529904 h 6857979"/>
              <a:gd name="connsiteX11599" fmla="*/ 2727990 w 7283450"/>
              <a:gd name="connsiteY11599" fmla="*/ 524732 h 6857979"/>
              <a:gd name="connsiteX11600" fmla="*/ 2725652 w 7283450"/>
              <a:gd name="connsiteY11600" fmla="*/ 519559 h 6857979"/>
              <a:gd name="connsiteX11601" fmla="*/ 2723703 w 7283450"/>
              <a:gd name="connsiteY11601" fmla="*/ 513989 h 6857979"/>
              <a:gd name="connsiteX11602" fmla="*/ 2721754 w 7283450"/>
              <a:gd name="connsiteY11602" fmla="*/ 508021 h 6857979"/>
              <a:gd name="connsiteX11603" fmla="*/ 2720975 w 7283450"/>
              <a:gd name="connsiteY11603" fmla="*/ 500859 h 6857979"/>
              <a:gd name="connsiteX11604" fmla="*/ 2446996 w 7283450"/>
              <a:gd name="connsiteY11604" fmla="*/ 469886 h 6857979"/>
              <a:gd name="connsiteX11605" fmla="*/ 2447797 w 7283450"/>
              <a:gd name="connsiteY11605" fmla="*/ 469886 h 6857979"/>
              <a:gd name="connsiteX11606" fmla="*/ 2449000 w 7283450"/>
              <a:gd name="connsiteY11606" fmla="*/ 470280 h 6857979"/>
              <a:gd name="connsiteX11607" fmla="*/ 2451806 w 7283450"/>
              <a:gd name="connsiteY11607" fmla="*/ 471858 h 6857979"/>
              <a:gd name="connsiteX11608" fmla="*/ 2453009 w 7283450"/>
              <a:gd name="connsiteY11608" fmla="*/ 473436 h 6857979"/>
              <a:gd name="connsiteX11609" fmla="*/ 2454212 w 7283450"/>
              <a:gd name="connsiteY11609" fmla="*/ 474619 h 6857979"/>
              <a:gd name="connsiteX11610" fmla="*/ 2455013 w 7283450"/>
              <a:gd name="connsiteY11610" fmla="*/ 476197 h 6857979"/>
              <a:gd name="connsiteX11611" fmla="*/ 2455414 w 7283450"/>
              <a:gd name="connsiteY11611" fmla="*/ 477775 h 6857979"/>
              <a:gd name="connsiteX11612" fmla="*/ 2455414 w 7283450"/>
              <a:gd name="connsiteY11612" fmla="*/ 479747 h 6857979"/>
              <a:gd name="connsiteX11613" fmla="*/ 2454612 w 7283450"/>
              <a:gd name="connsiteY11613" fmla="*/ 481325 h 6857979"/>
              <a:gd name="connsiteX11614" fmla="*/ 2453410 w 7283450"/>
              <a:gd name="connsiteY11614" fmla="*/ 483692 h 6857979"/>
              <a:gd name="connsiteX11615" fmla="*/ 2451405 w 7283450"/>
              <a:gd name="connsiteY11615" fmla="*/ 485270 h 6857979"/>
              <a:gd name="connsiteX11616" fmla="*/ 2452208 w 7283450"/>
              <a:gd name="connsiteY11616" fmla="*/ 487242 h 6857979"/>
              <a:gd name="connsiteX11617" fmla="*/ 2452608 w 7283450"/>
              <a:gd name="connsiteY11617" fmla="*/ 487637 h 6857979"/>
              <a:gd name="connsiteX11618" fmla="*/ 2453009 w 7283450"/>
              <a:gd name="connsiteY11618" fmla="*/ 487637 h 6857979"/>
              <a:gd name="connsiteX11619" fmla="*/ 2453811 w 7283450"/>
              <a:gd name="connsiteY11619" fmla="*/ 487637 h 6857979"/>
              <a:gd name="connsiteX11620" fmla="*/ 2455013 w 7283450"/>
              <a:gd name="connsiteY11620" fmla="*/ 486848 h 6857979"/>
              <a:gd name="connsiteX11621" fmla="*/ 2456216 w 7283450"/>
              <a:gd name="connsiteY11621" fmla="*/ 486059 h 6857979"/>
              <a:gd name="connsiteX11622" fmla="*/ 2457419 w 7283450"/>
              <a:gd name="connsiteY11622" fmla="*/ 486059 h 6857979"/>
              <a:gd name="connsiteX11623" fmla="*/ 2458621 w 7283450"/>
              <a:gd name="connsiteY11623" fmla="*/ 486059 h 6857979"/>
              <a:gd name="connsiteX11624" fmla="*/ 2459423 w 7283450"/>
              <a:gd name="connsiteY11624" fmla="*/ 486453 h 6857979"/>
              <a:gd name="connsiteX11625" fmla="*/ 2460627 w 7283450"/>
              <a:gd name="connsiteY11625" fmla="*/ 488426 h 6857979"/>
              <a:gd name="connsiteX11626" fmla="*/ 2459423 w 7283450"/>
              <a:gd name="connsiteY11626" fmla="*/ 491582 h 6857979"/>
              <a:gd name="connsiteX11627" fmla="*/ 2457820 w 7283450"/>
              <a:gd name="connsiteY11627" fmla="*/ 494343 h 6857979"/>
              <a:gd name="connsiteX11628" fmla="*/ 2457419 w 7283450"/>
              <a:gd name="connsiteY11628" fmla="*/ 496315 h 6857979"/>
              <a:gd name="connsiteX11629" fmla="*/ 2457018 w 7283450"/>
              <a:gd name="connsiteY11629" fmla="*/ 498288 h 6857979"/>
              <a:gd name="connsiteX11630" fmla="*/ 2457419 w 7283450"/>
              <a:gd name="connsiteY11630" fmla="*/ 501838 h 6857979"/>
              <a:gd name="connsiteX11631" fmla="*/ 2457820 w 7283450"/>
              <a:gd name="connsiteY11631" fmla="*/ 504994 h 6857979"/>
              <a:gd name="connsiteX11632" fmla="*/ 2459423 w 7283450"/>
              <a:gd name="connsiteY11632" fmla="*/ 508544 h 6857979"/>
              <a:gd name="connsiteX11633" fmla="*/ 2459824 w 7283450"/>
              <a:gd name="connsiteY11633" fmla="*/ 512489 h 6857979"/>
              <a:gd name="connsiteX11634" fmla="*/ 2459824 w 7283450"/>
              <a:gd name="connsiteY11634" fmla="*/ 514855 h 6857979"/>
              <a:gd name="connsiteX11635" fmla="*/ 2459423 w 7283450"/>
              <a:gd name="connsiteY11635" fmla="*/ 518011 h 6857979"/>
              <a:gd name="connsiteX11636" fmla="*/ 2458621 w 7283450"/>
              <a:gd name="connsiteY11636" fmla="*/ 521167 h 6857979"/>
              <a:gd name="connsiteX11637" fmla="*/ 2457820 w 7283450"/>
              <a:gd name="connsiteY11637" fmla="*/ 522745 h 6857979"/>
              <a:gd name="connsiteX11638" fmla="*/ 2457820 w 7283450"/>
              <a:gd name="connsiteY11638" fmla="*/ 521562 h 6857979"/>
              <a:gd name="connsiteX11639" fmla="*/ 2457419 w 7283450"/>
              <a:gd name="connsiteY11639" fmla="*/ 520378 h 6857979"/>
              <a:gd name="connsiteX11640" fmla="*/ 2456617 w 7283450"/>
              <a:gd name="connsiteY11640" fmla="*/ 519589 h 6857979"/>
              <a:gd name="connsiteX11641" fmla="*/ 2455815 w 7283450"/>
              <a:gd name="connsiteY11641" fmla="*/ 518800 h 6857979"/>
              <a:gd name="connsiteX11642" fmla="*/ 2455013 w 7283450"/>
              <a:gd name="connsiteY11642" fmla="*/ 518406 h 6857979"/>
              <a:gd name="connsiteX11643" fmla="*/ 2454212 w 7283450"/>
              <a:gd name="connsiteY11643" fmla="*/ 518406 h 6857979"/>
              <a:gd name="connsiteX11644" fmla="*/ 2453009 w 7283450"/>
              <a:gd name="connsiteY11644" fmla="*/ 518800 h 6857979"/>
              <a:gd name="connsiteX11645" fmla="*/ 2451806 w 7283450"/>
              <a:gd name="connsiteY11645" fmla="*/ 519589 h 6857979"/>
              <a:gd name="connsiteX11646" fmla="*/ 2451004 w 7283450"/>
              <a:gd name="connsiteY11646" fmla="*/ 520378 h 6857979"/>
              <a:gd name="connsiteX11647" fmla="*/ 2450203 w 7283450"/>
              <a:gd name="connsiteY11647" fmla="*/ 521956 h 6857979"/>
              <a:gd name="connsiteX11648" fmla="*/ 2449803 w 7283450"/>
              <a:gd name="connsiteY11648" fmla="*/ 523534 h 6857979"/>
              <a:gd name="connsiteX11649" fmla="*/ 2449803 w 7283450"/>
              <a:gd name="connsiteY11649" fmla="*/ 525901 h 6857979"/>
              <a:gd name="connsiteX11650" fmla="*/ 2449803 w 7283450"/>
              <a:gd name="connsiteY11650" fmla="*/ 528662 h 6857979"/>
              <a:gd name="connsiteX11651" fmla="*/ 2450203 w 7283450"/>
              <a:gd name="connsiteY11651" fmla="*/ 531423 h 6857979"/>
              <a:gd name="connsiteX11652" fmla="*/ 2451405 w 7283450"/>
              <a:gd name="connsiteY11652" fmla="*/ 534974 h 6857979"/>
              <a:gd name="connsiteX11653" fmla="*/ 2444991 w 7283450"/>
              <a:gd name="connsiteY11653" fmla="*/ 533790 h 6857979"/>
              <a:gd name="connsiteX11654" fmla="*/ 2439379 w 7283450"/>
              <a:gd name="connsiteY11654" fmla="*/ 531423 h 6857979"/>
              <a:gd name="connsiteX11655" fmla="*/ 2434569 w 7283450"/>
              <a:gd name="connsiteY11655" fmla="*/ 528662 h 6857979"/>
              <a:gd name="connsiteX11656" fmla="*/ 2430158 w 7283450"/>
              <a:gd name="connsiteY11656" fmla="*/ 525901 h 6857979"/>
              <a:gd name="connsiteX11657" fmla="*/ 2426951 w 7283450"/>
              <a:gd name="connsiteY11657" fmla="*/ 522350 h 6857979"/>
              <a:gd name="connsiteX11658" fmla="*/ 2424546 w 7283450"/>
              <a:gd name="connsiteY11658" fmla="*/ 518800 h 6857979"/>
              <a:gd name="connsiteX11659" fmla="*/ 2422140 w 7283450"/>
              <a:gd name="connsiteY11659" fmla="*/ 514855 h 6857979"/>
              <a:gd name="connsiteX11660" fmla="*/ 2420938 w 7283450"/>
              <a:gd name="connsiteY11660" fmla="*/ 510911 h 6857979"/>
              <a:gd name="connsiteX11661" fmla="*/ 2420938 w 7283450"/>
              <a:gd name="connsiteY11661" fmla="*/ 506571 h 6857979"/>
              <a:gd name="connsiteX11662" fmla="*/ 2421339 w 7283450"/>
              <a:gd name="connsiteY11662" fmla="*/ 502232 h 6857979"/>
              <a:gd name="connsiteX11663" fmla="*/ 2422541 w 7283450"/>
              <a:gd name="connsiteY11663" fmla="*/ 497893 h 6857979"/>
              <a:gd name="connsiteX11664" fmla="*/ 2425349 w 7283450"/>
              <a:gd name="connsiteY11664" fmla="*/ 493948 h 6857979"/>
              <a:gd name="connsiteX11665" fmla="*/ 2428555 w 7283450"/>
              <a:gd name="connsiteY11665" fmla="*/ 489609 h 6857979"/>
              <a:gd name="connsiteX11666" fmla="*/ 2433365 w 7283450"/>
              <a:gd name="connsiteY11666" fmla="*/ 485664 h 6857979"/>
              <a:gd name="connsiteX11667" fmla="*/ 2438176 w 7283450"/>
              <a:gd name="connsiteY11667" fmla="*/ 482114 h 6857979"/>
              <a:gd name="connsiteX11668" fmla="*/ 2444991 w 7283450"/>
              <a:gd name="connsiteY11668" fmla="*/ 478564 h 6857979"/>
              <a:gd name="connsiteX11669" fmla="*/ 2443789 w 7283450"/>
              <a:gd name="connsiteY11669" fmla="*/ 479353 h 6857979"/>
              <a:gd name="connsiteX11670" fmla="*/ 2442988 w 7283450"/>
              <a:gd name="connsiteY11670" fmla="*/ 480142 h 6857979"/>
              <a:gd name="connsiteX11671" fmla="*/ 2442988 w 7283450"/>
              <a:gd name="connsiteY11671" fmla="*/ 480931 h 6857979"/>
              <a:gd name="connsiteX11672" fmla="*/ 2443388 w 7283450"/>
              <a:gd name="connsiteY11672" fmla="*/ 482114 h 6857979"/>
              <a:gd name="connsiteX11673" fmla="*/ 2443789 w 7283450"/>
              <a:gd name="connsiteY11673" fmla="*/ 482903 h 6857979"/>
              <a:gd name="connsiteX11674" fmla="*/ 2444991 w 7283450"/>
              <a:gd name="connsiteY11674" fmla="*/ 483298 h 6857979"/>
              <a:gd name="connsiteX11675" fmla="*/ 2446194 w 7283450"/>
              <a:gd name="connsiteY11675" fmla="*/ 483692 h 6857979"/>
              <a:gd name="connsiteX11676" fmla="*/ 2447396 w 7283450"/>
              <a:gd name="connsiteY11676" fmla="*/ 483692 h 6857979"/>
              <a:gd name="connsiteX11677" fmla="*/ 2448599 w 7283450"/>
              <a:gd name="connsiteY11677" fmla="*/ 483692 h 6857979"/>
              <a:gd name="connsiteX11678" fmla="*/ 2450203 w 7283450"/>
              <a:gd name="connsiteY11678" fmla="*/ 483298 h 6857979"/>
              <a:gd name="connsiteX11679" fmla="*/ 2451405 w 7283450"/>
              <a:gd name="connsiteY11679" fmla="*/ 482509 h 6857979"/>
              <a:gd name="connsiteX11680" fmla="*/ 2452208 w 7283450"/>
              <a:gd name="connsiteY11680" fmla="*/ 481325 h 6857979"/>
              <a:gd name="connsiteX11681" fmla="*/ 2452608 w 7283450"/>
              <a:gd name="connsiteY11681" fmla="*/ 479747 h 6857979"/>
              <a:gd name="connsiteX11682" fmla="*/ 2452608 w 7283450"/>
              <a:gd name="connsiteY11682" fmla="*/ 477775 h 6857979"/>
              <a:gd name="connsiteX11683" fmla="*/ 2452208 w 7283450"/>
              <a:gd name="connsiteY11683" fmla="*/ 475014 h 6857979"/>
              <a:gd name="connsiteX11684" fmla="*/ 2451405 w 7283450"/>
              <a:gd name="connsiteY11684" fmla="*/ 471858 h 6857979"/>
              <a:gd name="connsiteX11685" fmla="*/ 2449803 w 7283450"/>
              <a:gd name="connsiteY11685" fmla="*/ 471858 h 6857979"/>
              <a:gd name="connsiteX11686" fmla="*/ 2448599 w 7283450"/>
              <a:gd name="connsiteY11686" fmla="*/ 472252 h 6857979"/>
              <a:gd name="connsiteX11687" fmla="*/ 2448198 w 7283450"/>
              <a:gd name="connsiteY11687" fmla="*/ 473830 h 6857979"/>
              <a:gd name="connsiteX11688" fmla="*/ 2447797 w 7283450"/>
              <a:gd name="connsiteY11688" fmla="*/ 475408 h 6857979"/>
              <a:gd name="connsiteX11689" fmla="*/ 2446595 w 7283450"/>
              <a:gd name="connsiteY11689" fmla="*/ 473436 h 6857979"/>
              <a:gd name="connsiteX11690" fmla="*/ 2446194 w 7283450"/>
              <a:gd name="connsiteY11690" fmla="*/ 471463 h 6857979"/>
              <a:gd name="connsiteX11691" fmla="*/ 2446194 w 7283450"/>
              <a:gd name="connsiteY11691" fmla="*/ 470280 h 6857979"/>
              <a:gd name="connsiteX11692" fmla="*/ 2619244 w 7283450"/>
              <a:gd name="connsiteY11692" fmla="*/ 436549 h 6857979"/>
              <a:gd name="connsiteX11693" fmla="*/ 2622517 w 7283450"/>
              <a:gd name="connsiteY11693" fmla="*/ 436943 h 6857979"/>
              <a:gd name="connsiteX11694" fmla="*/ 2625381 w 7283450"/>
              <a:gd name="connsiteY11694" fmla="*/ 437731 h 6857979"/>
              <a:gd name="connsiteX11695" fmla="*/ 2627837 w 7283450"/>
              <a:gd name="connsiteY11695" fmla="*/ 438518 h 6857979"/>
              <a:gd name="connsiteX11696" fmla="*/ 2630700 w 7283450"/>
              <a:gd name="connsiteY11696" fmla="*/ 440488 h 6857979"/>
              <a:gd name="connsiteX11697" fmla="*/ 2632746 w 7283450"/>
              <a:gd name="connsiteY11697" fmla="*/ 442457 h 6857979"/>
              <a:gd name="connsiteX11698" fmla="*/ 2634384 w 7283450"/>
              <a:gd name="connsiteY11698" fmla="*/ 444821 h 6857979"/>
              <a:gd name="connsiteX11699" fmla="*/ 2635610 w 7283450"/>
              <a:gd name="connsiteY11699" fmla="*/ 448366 h 6857979"/>
              <a:gd name="connsiteX11700" fmla="*/ 2636838 w 7283450"/>
              <a:gd name="connsiteY11700" fmla="*/ 451911 h 6857979"/>
              <a:gd name="connsiteX11701" fmla="*/ 2634384 w 7283450"/>
              <a:gd name="connsiteY11701" fmla="*/ 450335 h 6857979"/>
              <a:gd name="connsiteX11702" fmla="*/ 2632337 w 7283450"/>
              <a:gd name="connsiteY11702" fmla="*/ 449153 h 6857979"/>
              <a:gd name="connsiteX11703" fmla="*/ 2628246 w 7283450"/>
              <a:gd name="connsiteY11703" fmla="*/ 445608 h 6857979"/>
              <a:gd name="connsiteX11704" fmla="*/ 2626201 w 7283450"/>
              <a:gd name="connsiteY11704" fmla="*/ 444033 h 6857979"/>
              <a:gd name="connsiteX11705" fmla="*/ 2623745 w 7283450"/>
              <a:gd name="connsiteY11705" fmla="*/ 442851 h 6857979"/>
              <a:gd name="connsiteX11706" fmla="*/ 2620881 w 7283450"/>
              <a:gd name="connsiteY11706" fmla="*/ 442063 h 6857979"/>
              <a:gd name="connsiteX11707" fmla="*/ 2617198 w 7283450"/>
              <a:gd name="connsiteY11707" fmla="*/ 441669 h 6857979"/>
              <a:gd name="connsiteX11708" fmla="*/ 2619244 w 7283450"/>
              <a:gd name="connsiteY11708" fmla="*/ 442851 h 6857979"/>
              <a:gd name="connsiteX11709" fmla="*/ 2621290 w 7283450"/>
              <a:gd name="connsiteY11709" fmla="*/ 443639 h 6857979"/>
              <a:gd name="connsiteX11710" fmla="*/ 2623745 w 7283450"/>
              <a:gd name="connsiteY11710" fmla="*/ 446002 h 6857979"/>
              <a:gd name="connsiteX11711" fmla="*/ 2625381 w 7283450"/>
              <a:gd name="connsiteY11711" fmla="*/ 448759 h 6857979"/>
              <a:gd name="connsiteX11712" fmla="*/ 2626609 w 7283450"/>
              <a:gd name="connsiteY11712" fmla="*/ 451123 h 6857979"/>
              <a:gd name="connsiteX11713" fmla="*/ 2627837 w 7283450"/>
              <a:gd name="connsiteY11713" fmla="*/ 453486 h 6857979"/>
              <a:gd name="connsiteX11714" fmla="*/ 2629064 w 7283450"/>
              <a:gd name="connsiteY11714" fmla="*/ 455456 h 6857979"/>
              <a:gd name="connsiteX11715" fmla="*/ 2631110 w 7283450"/>
              <a:gd name="connsiteY11715" fmla="*/ 457425 h 6857979"/>
              <a:gd name="connsiteX11716" fmla="*/ 2632337 w 7283450"/>
              <a:gd name="connsiteY11716" fmla="*/ 458213 h 6857979"/>
              <a:gd name="connsiteX11717" fmla="*/ 2633565 w 7283450"/>
              <a:gd name="connsiteY11717" fmla="*/ 458607 h 6857979"/>
              <a:gd name="connsiteX11718" fmla="*/ 2632746 w 7283450"/>
              <a:gd name="connsiteY11718" fmla="*/ 460182 h 6857979"/>
              <a:gd name="connsiteX11719" fmla="*/ 2631928 w 7283450"/>
              <a:gd name="connsiteY11719" fmla="*/ 462152 h 6857979"/>
              <a:gd name="connsiteX11720" fmla="*/ 2631519 w 7283450"/>
              <a:gd name="connsiteY11720" fmla="*/ 466484 h 6857979"/>
              <a:gd name="connsiteX11721" fmla="*/ 2631519 w 7283450"/>
              <a:gd name="connsiteY11721" fmla="*/ 470817 h 6857979"/>
              <a:gd name="connsiteX11722" fmla="*/ 2631928 w 7283450"/>
              <a:gd name="connsiteY11722" fmla="*/ 475544 h 6857979"/>
              <a:gd name="connsiteX11723" fmla="*/ 2633565 w 7283450"/>
              <a:gd name="connsiteY11723" fmla="*/ 484997 h 6857979"/>
              <a:gd name="connsiteX11724" fmla="*/ 2633974 w 7283450"/>
              <a:gd name="connsiteY11724" fmla="*/ 490118 h 6857979"/>
              <a:gd name="connsiteX11725" fmla="*/ 2633565 w 7283450"/>
              <a:gd name="connsiteY11725" fmla="*/ 494845 h 6857979"/>
              <a:gd name="connsiteX11726" fmla="*/ 2633155 w 7283450"/>
              <a:gd name="connsiteY11726" fmla="*/ 496420 h 6857979"/>
              <a:gd name="connsiteX11727" fmla="*/ 2632337 w 7283450"/>
              <a:gd name="connsiteY11727" fmla="*/ 497996 h 6857979"/>
              <a:gd name="connsiteX11728" fmla="*/ 2630291 w 7283450"/>
              <a:gd name="connsiteY11728" fmla="*/ 501541 h 6857979"/>
              <a:gd name="connsiteX11729" fmla="*/ 2628246 w 7283450"/>
              <a:gd name="connsiteY11729" fmla="*/ 504692 h 6857979"/>
              <a:gd name="connsiteX11730" fmla="*/ 2627427 w 7283450"/>
              <a:gd name="connsiteY11730" fmla="*/ 506267 h 6857979"/>
              <a:gd name="connsiteX11731" fmla="*/ 2627018 w 7283450"/>
              <a:gd name="connsiteY11731" fmla="*/ 508237 h 6857979"/>
              <a:gd name="connsiteX11732" fmla="*/ 2627018 w 7283450"/>
              <a:gd name="connsiteY11732" fmla="*/ 511388 h 6857979"/>
              <a:gd name="connsiteX11733" fmla="*/ 2627427 w 7283450"/>
              <a:gd name="connsiteY11733" fmla="*/ 514539 h 6857979"/>
              <a:gd name="connsiteX11734" fmla="*/ 2629064 w 7283450"/>
              <a:gd name="connsiteY11734" fmla="*/ 522417 h 6857979"/>
              <a:gd name="connsiteX11735" fmla="*/ 2630291 w 7283450"/>
              <a:gd name="connsiteY11735" fmla="*/ 526356 h 6857979"/>
              <a:gd name="connsiteX11736" fmla="*/ 2631110 w 7283450"/>
              <a:gd name="connsiteY11736" fmla="*/ 529507 h 6857979"/>
              <a:gd name="connsiteX11737" fmla="*/ 2631110 w 7283450"/>
              <a:gd name="connsiteY11737" fmla="*/ 532658 h 6857979"/>
              <a:gd name="connsiteX11738" fmla="*/ 2630700 w 7283450"/>
              <a:gd name="connsiteY11738" fmla="*/ 534628 h 6857979"/>
              <a:gd name="connsiteX11739" fmla="*/ 2630700 w 7283450"/>
              <a:gd name="connsiteY11739" fmla="*/ 533840 h 6857979"/>
              <a:gd name="connsiteX11740" fmla="*/ 2630700 w 7283450"/>
              <a:gd name="connsiteY11740" fmla="*/ 533052 h 6857979"/>
              <a:gd name="connsiteX11741" fmla="*/ 2629882 w 7283450"/>
              <a:gd name="connsiteY11741" fmla="*/ 531870 h 6857979"/>
              <a:gd name="connsiteX11742" fmla="*/ 2628246 w 7283450"/>
              <a:gd name="connsiteY11742" fmla="*/ 531476 h 6857979"/>
              <a:gd name="connsiteX11743" fmla="*/ 2625381 w 7283450"/>
              <a:gd name="connsiteY11743" fmla="*/ 531870 h 6857979"/>
              <a:gd name="connsiteX11744" fmla="*/ 2621700 w 7283450"/>
              <a:gd name="connsiteY11744" fmla="*/ 533052 h 6857979"/>
              <a:gd name="connsiteX11745" fmla="*/ 2618018 w 7283450"/>
              <a:gd name="connsiteY11745" fmla="*/ 534234 h 6857979"/>
              <a:gd name="connsiteX11746" fmla="*/ 2616789 w 7283450"/>
              <a:gd name="connsiteY11746" fmla="*/ 535415 h 6857979"/>
              <a:gd name="connsiteX11747" fmla="*/ 2615971 w 7283450"/>
              <a:gd name="connsiteY11747" fmla="*/ 536203 h 6857979"/>
              <a:gd name="connsiteX11748" fmla="*/ 2615562 w 7283450"/>
              <a:gd name="connsiteY11748" fmla="*/ 537385 h 6857979"/>
              <a:gd name="connsiteX11749" fmla="*/ 2615562 w 7283450"/>
              <a:gd name="connsiteY11749" fmla="*/ 538566 h 6857979"/>
              <a:gd name="connsiteX11750" fmla="*/ 2615971 w 7283450"/>
              <a:gd name="connsiteY11750" fmla="*/ 539748 h 6857979"/>
              <a:gd name="connsiteX11751" fmla="*/ 2617198 w 7283450"/>
              <a:gd name="connsiteY11751" fmla="*/ 541324 h 6857979"/>
              <a:gd name="connsiteX11752" fmla="*/ 2615971 w 7283450"/>
              <a:gd name="connsiteY11752" fmla="*/ 540930 h 6857979"/>
              <a:gd name="connsiteX11753" fmla="*/ 2615153 w 7283450"/>
              <a:gd name="connsiteY11753" fmla="*/ 539748 h 6857979"/>
              <a:gd name="connsiteX11754" fmla="*/ 2614743 w 7283450"/>
              <a:gd name="connsiteY11754" fmla="*/ 538566 h 6857979"/>
              <a:gd name="connsiteX11755" fmla="*/ 2614743 w 7283450"/>
              <a:gd name="connsiteY11755" fmla="*/ 537779 h 6857979"/>
              <a:gd name="connsiteX11756" fmla="*/ 2615153 w 7283450"/>
              <a:gd name="connsiteY11756" fmla="*/ 536597 h 6857979"/>
              <a:gd name="connsiteX11757" fmla="*/ 2615562 w 7283450"/>
              <a:gd name="connsiteY11757" fmla="*/ 535809 h 6857979"/>
              <a:gd name="connsiteX11758" fmla="*/ 2616380 w 7283450"/>
              <a:gd name="connsiteY11758" fmla="*/ 535021 h 6857979"/>
              <a:gd name="connsiteX11759" fmla="*/ 2617198 w 7283450"/>
              <a:gd name="connsiteY11759" fmla="*/ 534628 h 6857979"/>
              <a:gd name="connsiteX11760" fmla="*/ 2614743 w 7283450"/>
              <a:gd name="connsiteY11760" fmla="*/ 532658 h 6857979"/>
              <a:gd name="connsiteX11761" fmla="*/ 2612288 w 7283450"/>
              <a:gd name="connsiteY11761" fmla="*/ 529901 h 6857979"/>
              <a:gd name="connsiteX11762" fmla="*/ 2609835 w 7283450"/>
              <a:gd name="connsiteY11762" fmla="*/ 527144 h 6857979"/>
              <a:gd name="connsiteX11763" fmla="*/ 2607788 w 7283450"/>
              <a:gd name="connsiteY11763" fmla="*/ 523205 h 6857979"/>
              <a:gd name="connsiteX11764" fmla="*/ 2605742 w 7283450"/>
              <a:gd name="connsiteY11764" fmla="*/ 519266 h 6857979"/>
              <a:gd name="connsiteX11765" fmla="*/ 2604105 w 7283450"/>
              <a:gd name="connsiteY11765" fmla="*/ 514933 h 6857979"/>
              <a:gd name="connsiteX11766" fmla="*/ 2600423 w 7283450"/>
              <a:gd name="connsiteY11766" fmla="*/ 505874 h 6857979"/>
              <a:gd name="connsiteX11767" fmla="*/ 2598377 w 7283450"/>
              <a:gd name="connsiteY11767" fmla="*/ 496420 h 6857979"/>
              <a:gd name="connsiteX11768" fmla="*/ 2597151 w 7283450"/>
              <a:gd name="connsiteY11768" fmla="*/ 486967 h 6857979"/>
              <a:gd name="connsiteX11769" fmla="*/ 2597151 w 7283450"/>
              <a:gd name="connsiteY11769" fmla="*/ 483028 h 6857979"/>
              <a:gd name="connsiteX11770" fmla="*/ 2597151 w 7283450"/>
              <a:gd name="connsiteY11770" fmla="*/ 478695 h 6857979"/>
              <a:gd name="connsiteX11771" fmla="*/ 2597559 w 7283450"/>
              <a:gd name="connsiteY11771" fmla="*/ 475150 h 6857979"/>
              <a:gd name="connsiteX11772" fmla="*/ 2597968 w 7283450"/>
              <a:gd name="connsiteY11772" fmla="*/ 471605 h 6857979"/>
              <a:gd name="connsiteX11773" fmla="*/ 2600833 w 7283450"/>
              <a:gd name="connsiteY11773" fmla="*/ 473575 h 6857979"/>
              <a:gd name="connsiteX11774" fmla="*/ 2603287 w 7283450"/>
              <a:gd name="connsiteY11774" fmla="*/ 474756 h 6857979"/>
              <a:gd name="connsiteX11775" fmla="*/ 2604105 w 7283450"/>
              <a:gd name="connsiteY11775" fmla="*/ 475150 h 6857979"/>
              <a:gd name="connsiteX11776" fmla="*/ 2604515 w 7283450"/>
              <a:gd name="connsiteY11776" fmla="*/ 475150 h 6857979"/>
              <a:gd name="connsiteX11777" fmla="*/ 2604924 w 7283450"/>
              <a:gd name="connsiteY11777" fmla="*/ 470030 h 6857979"/>
              <a:gd name="connsiteX11778" fmla="*/ 2604924 w 7283450"/>
              <a:gd name="connsiteY11778" fmla="*/ 466484 h 6857979"/>
              <a:gd name="connsiteX11779" fmla="*/ 2603696 w 7283450"/>
              <a:gd name="connsiteY11779" fmla="*/ 463333 h 6857979"/>
              <a:gd name="connsiteX11780" fmla="*/ 2602060 w 7283450"/>
              <a:gd name="connsiteY11780" fmla="*/ 460576 h 6857979"/>
              <a:gd name="connsiteX11781" fmla="*/ 2599605 w 7283450"/>
              <a:gd name="connsiteY11781" fmla="*/ 455062 h 6857979"/>
              <a:gd name="connsiteX11782" fmla="*/ 2598377 w 7283450"/>
              <a:gd name="connsiteY11782" fmla="*/ 451911 h 6857979"/>
              <a:gd name="connsiteX11783" fmla="*/ 2597968 w 7283450"/>
              <a:gd name="connsiteY11783" fmla="*/ 448366 h 6857979"/>
              <a:gd name="connsiteX11784" fmla="*/ 2600014 w 7283450"/>
              <a:gd name="connsiteY11784" fmla="*/ 445608 h 6857979"/>
              <a:gd name="connsiteX11785" fmla="*/ 2602060 w 7283450"/>
              <a:gd name="connsiteY11785" fmla="*/ 443245 h 6857979"/>
              <a:gd name="connsiteX11786" fmla="*/ 2604924 w 7283450"/>
              <a:gd name="connsiteY11786" fmla="*/ 441669 h 6857979"/>
              <a:gd name="connsiteX11787" fmla="*/ 2607379 w 7283450"/>
              <a:gd name="connsiteY11787" fmla="*/ 440094 h 6857979"/>
              <a:gd name="connsiteX11788" fmla="*/ 2610243 w 7283450"/>
              <a:gd name="connsiteY11788" fmla="*/ 438124 h 6857979"/>
              <a:gd name="connsiteX11789" fmla="*/ 2613517 w 7283450"/>
              <a:gd name="connsiteY11789" fmla="*/ 437337 h 6857979"/>
              <a:gd name="connsiteX11790" fmla="*/ 2616380 w 7283450"/>
              <a:gd name="connsiteY11790" fmla="*/ 436943 h 6857979"/>
              <a:gd name="connsiteX11791" fmla="*/ 1832430 w 7283450"/>
              <a:gd name="connsiteY11791" fmla="*/ 411149 h 6857979"/>
              <a:gd name="connsiteX11792" fmla="*/ 1834027 w 7283450"/>
              <a:gd name="connsiteY11792" fmla="*/ 411940 h 6857979"/>
              <a:gd name="connsiteX11793" fmla="*/ 1835225 w 7283450"/>
              <a:gd name="connsiteY11793" fmla="*/ 412732 h 6857979"/>
              <a:gd name="connsiteX11794" fmla="*/ 1837220 w 7283450"/>
              <a:gd name="connsiteY11794" fmla="*/ 415106 h 6857979"/>
              <a:gd name="connsiteX11795" fmla="*/ 1838818 w 7283450"/>
              <a:gd name="connsiteY11795" fmla="*/ 416688 h 6857979"/>
              <a:gd name="connsiteX11796" fmla="*/ 1840014 w 7283450"/>
              <a:gd name="connsiteY11796" fmla="*/ 417480 h 6857979"/>
              <a:gd name="connsiteX11797" fmla="*/ 1841611 w 7283450"/>
              <a:gd name="connsiteY11797" fmla="*/ 417875 h 6857979"/>
              <a:gd name="connsiteX11798" fmla="*/ 1841212 w 7283450"/>
              <a:gd name="connsiteY11798" fmla="*/ 419062 h 6857979"/>
              <a:gd name="connsiteX11799" fmla="*/ 1840813 w 7283450"/>
              <a:gd name="connsiteY11799" fmla="*/ 419854 h 6857979"/>
              <a:gd name="connsiteX11800" fmla="*/ 1840414 w 7283450"/>
              <a:gd name="connsiteY11800" fmla="*/ 419854 h 6857979"/>
              <a:gd name="connsiteX11801" fmla="*/ 1840014 w 7283450"/>
              <a:gd name="connsiteY11801" fmla="*/ 419854 h 6857979"/>
              <a:gd name="connsiteX11802" fmla="*/ 1839216 w 7283450"/>
              <a:gd name="connsiteY11802" fmla="*/ 419062 h 6857979"/>
              <a:gd name="connsiteX11803" fmla="*/ 1838818 w 7283450"/>
              <a:gd name="connsiteY11803" fmla="*/ 417875 h 6857979"/>
              <a:gd name="connsiteX11804" fmla="*/ 1836023 w 7283450"/>
              <a:gd name="connsiteY11804" fmla="*/ 419062 h 6857979"/>
              <a:gd name="connsiteX11805" fmla="*/ 1835623 w 7283450"/>
              <a:gd name="connsiteY11805" fmla="*/ 419458 h 6857979"/>
              <a:gd name="connsiteX11806" fmla="*/ 1835225 w 7283450"/>
              <a:gd name="connsiteY11806" fmla="*/ 419854 h 6857979"/>
              <a:gd name="connsiteX11807" fmla="*/ 1835623 w 7283450"/>
              <a:gd name="connsiteY11807" fmla="*/ 421436 h 6857979"/>
              <a:gd name="connsiteX11808" fmla="*/ 1836422 w 7283450"/>
              <a:gd name="connsiteY11808" fmla="*/ 423415 h 6857979"/>
              <a:gd name="connsiteX11809" fmla="*/ 1837619 w 7283450"/>
              <a:gd name="connsiteY11809" fmla="*/ 424997 h 6857979"/>
              <a:gd name="connsiteX11810" fmla="*/ 1838418 w 7283450"/>
              <a:gd name="connsiteY11810" fmla="*/ 426976 h 6857979"/>
              <a:gd name="connsiteX11811" fmla="*/ 1839216 w 7283450"/>
              <a:gd name="connsiteY11811" fmla="*/ 428954 h 6857979"/>
              <a:gd name="connsiteX11812" fmla="*/ 1839216 w 7283450"/>
              <a:gd name="connsiteY11812" fmla="*/ 430537 h 6857979"/>
              <a:gd name="connsiteX11813" fmla="*/ 1838818 w 7283450"/>
              <a:gd name="connsiteY11813" fmla="*/ 431328 h 6857979"/>
              <a:gd name="connsiteX11814" fmla="*/ 1840414 w 7283450"/>
              <a:gd name="connsiteY11814" fmla="*/ 428954 h 6857979"/>
              <a:gd name="connsiteX11815" fmla="*/ 1842410 w 7283450"/>
              <a:gd name="connsiteY11815" fmla="*/ 426976 h 6857979"/>
              <a:gd name="connsiteX11816" fmla="*/ 1844007 w 7283450"/>
              <a:gd name="connsiteY11816" fmla="*/ 424206 h 6857979"/>
              <a:gd name="connsiteX11817" fmla="*/ 1843607 w 7283450"/>
              <a:gd name="connsiteY11817" fmla="*/ 426976 h 6857979"/>
              <a:gd name="connsiteX11818" fmla="*/ 1844007 w 7283450"/>
              <a:gd name="connsiteY11818" fmla="*/ 429745 h 6857979"/>
              <a:gd name="connsiteX11819" fmla="*/ 1845204 w 7283450"/>
              <a:gd name="connsiteY11819" fmla="*/ 432911 h 6857979"/>
              <a:gd name="connsiteX11820" fmla="*/ 1846801 w 7283450"/>
              <a:gd name="connsiteY11820" fmla="*/ 435680 h 6857979"/>
              <a:gd name="connsiteX11821" fmla="*/ 1848398 w 7283450"/>
              <a:gd name="connsiteY11821" fmla="*/ 438846 h 6857979"/>
              <a:gd name="connsiteX11822" fmla="*/ 1853986 w 7283450"/>
              <a:gd name="connsiteY11822" fmla="*/ 444385 h 6857979"/>
              <a:gd name="connsiteX11823" fmla="*/ 1859576 w 7283450"/>
              <a:gd name="connsiteY11823" fmla="*/ 450320 h 6857979"/>
              <a:gd name="connsiteX11824" fmla="*/ 1865164 w 7283450"/>
              <a:gd name="connsiteY11824" fmla="*/ 456255 h 6857979"/>
              <a:gd name="connsiteX11825" fmla="*/ 1867958 w 7283450"/>
              <a:gd name="connsiteY11825" fmla="*/ 459025 h 6857979"/>
              <a:gd name="connsiteX11826" fmla="*/ 1870354 w 7283450"/>
              <a:gd name="connsiteY11826" fmla="*/ 461794 h 6857979"/>
              <a:gd name="connsiteX11827" fmla="*/ 1871950 w 7283450"/>
              <a:gd name="connsiteY11827" fmla="*/ 465356 h 6857979"/>
              <a:gd name="connsiteX11828" fmla="*/ 1873547 w 7283450"/>
              <a:gd name="connsiteY11828" fmla="*/ 468125 h 6857979"/>
              <a:gd name="connsiteX11829" fmla="*/ 1873946 w 7283450"/>
              <a:gd name="connsiteY11829" fmla="*/ 470104 h 6857979"/>
              <a:gd name="connsiteX11830" fmla="*/ 1873547 w 7283450"/>
              <a:gd name="connsiteY11830" fmla="*/ 471686 h 6857979"/>
              <a:gd name="connsiteX11831" fmla="*/ 1873148 w 7283450"/>
              <a:gd name="connsiteY11831" fmla="*/ 472873 h 6857979"/>
              <a:gd name="connsiteX11832" fmla="*/ 1872351 w 7283450"/>
              <a:gd name="connsiteY11832" fmla="*/ 473269 h 6857979"/>
              <a:gd name="connsiteX11833" fmla="*/ 1871552 w 7283450"/>
              <a:gd name="connsiteY11833" fmla="*/ 473665 h 6857979"/>
              <a:gd name="connsiteX11834" fmla="*/ 1871152 w 7283450"/>
              <a:gd name="connsiteY11834" fmla="*/ 473665 h 6857979"/>
              <a:gd name="connsiteX11835" fmla="*/ 1873547 w 7283450"/>
              <a:gd name="connsiteY11835" fmla="*/ 474852 h 6857979"/>
              <a:gd name="connsiteX11836" fmla="*/ 1875144 w 7283450"/>
              <a:gd name="connsiteY11836" fmla="*/ 475643 h 6857979"/>
              <a:gd name="connsiteX11837" fmla="*/ 1877140 w 7283450"/>
              <a:gd name="connsiteY11837" fmla="*/ 476434 h 6857979"/>
              <a:gd name="connsiteX11838" fmla="*/ 1878338 w 7283450"/>
              <a:gd name="connsiteY11838" fmla="*/ 477621 h 6857979"/>
              <a:gd name="connsiteX11839" fmla="*/ 1879136 w 7283450"/>
              <a:gd name="connsiteY11839" fmla="*/ 478808 h 6857979"/>
              <a:gd name="connsiteX11840" fmla="*/ 1880334 w 7283450"/>
              <a:gd name="connsiteY11840" fmla="*/ 482369 h 6857979"/>
              <a:gd name="connsiteX11841" fmla="*/ 1881133 w 7283450"/>
              <a:gd name="connsiteY11841" fmla="*/ 485535 h 6857979"/>
              <a:gd name="connsiteX11842" fmla="*/ 1881531 w 7283450"/>
              <a:gd name="connsiteY11842" fmla="*/ 489887 h 6857979"/>
              <a:gd name="connsiteX11843" fmla="*/ 1881930 w 7283450"/>
              <a:gd name="connsiteY11843" fmla="*/ 494239 h 6857979"/>
              <a:gd name="connsiteX11844" fmla="*/ 1882330 w 7283450"/>
              <a:gd name="connsiteY11844" fmla="*/ 499383 h 6857979"/>
              <a:gd name="connsiteX11845" fmla="*/ 1882729 w 7283450"/>
              <a:gd name="connsiteY11845" fmla="*/ 504527 h 6857979"/>
              <a:gd name="connsiteX11846" fmla="*/ 1883527 w 7283450"/>
              <a:gd name="connsiteY11846" fmla="*/ 506109 h 6857979"/>
              <a:gd name="connsiteX11847" fmla="*/ 1884725 w 7283450"/>
              <a:gd name="connsiteY11847" fmla="*/ 508483 h 6857979"/>
              <a:gd name="connsiteX11848" fmla="*/ 1886721 w 7283450"/>
              <a:gd name="connsiteY11848" fmla="*/ 510857 h 6857979"/>
              <a:gd name="connsiteX11849" fmla="*/ 1888318 w 7283450"/>
              <a:gd name="connsiteY11849" fmla="*/ 514418 h 6857979"/>
              <a:gd name="connsiteX11850" fmla="*/ 1889515 w 7283450"/>
              <a:gd name="connsiteY11850" fmla="*/ 518771 h 6857979"/>
              <a:gd name="connsiteX11851" fmla="*/ 1890314 w 7283450"/>
              <a:gd name="connsiteY11851" fmla="*/ 523123 h 6857979"/>
              <a:gd name="connsiteX11852" fmla="*/ 1890713 w 7283450"/>
              <a:gd name="connsiteY11852" fmla="*/ 525893 h 6857979"/>
              <a:gd name="connsiteX11853" fmla="*/ 1890314 w 7283450"/>
              <a:gd name="connsiteY11853" fmla="*/ 528662 h 6857979"/>
              <a:gd name="connsiteX11854" fmla="*/ 1889914 w 7283450"/>
              <a:gd name="connsiteY11854" fmla="*/ 531432 h 6857979"/>
              <a:gd name="connsiteX11855" fmla="*/ 1889116 w 7283450"/>
              <a:gd name="connsiteY11855" fmla="*/ 534597 h 6857979"/>
              <a:gd name="connsiteX11856" fmla="*/ 1887519 w 7283450"/>
              <a:gd name="connsiteY11856" fmla="*/ 534597 h 6857979"/>
              <a:gd name="connsiteX11857" fmla="*/ 1886322 w 7283450"/>
              <a:gd name="connsiteY11857" fmla="*/ 534597 h 6857979"/>
              <a:gd name="connsiteX11858" fmla="*/ 1884725 w 7283450"/>
              <a:gd name="connsiteY11858" fmla="*/ 535389 h 6857979"/>
              <a:gd name="connsiteX11859" fmla="*/ 1883926 w 7283450"/>
              <a:gd name="connsiteY11859" fmla="*/ 536180 h 6857979"/>
              <a:gd name="connsiteX11860" fmla="*/ 1883527 w 7283450"/>
              <a:gd name="connsiteY11860" fmla="*/ 536971 h 6857979"/>
              <a:gd name="connsiteX11861" fmla="*/ 1883128 w 7283450"/>
              <a:gd name="connsiteY11861" fmla="*/ 538158 h 6857979"/>
              <a:gd name="connsiteX11862" fmla="*/ 1882729 w 7283450"/>
              <a:gd name="connsiteY11862" fmla="*/ 541324 h 6857979"/>
              <a:gd name="connsiteX11863" fmla="*/ 1879535 w 7283450"/>
              <a:gd name="connsiteY11863" fmla="*/ 536971 h 6857979"/>
              <a:gd name="connsiteX11864" fmla="*/ 1875543 w 7283450"/>
              <a:gd name="connsiteY11864" fmla="*/ 533015 h 6857979"/>
              <a:gd name="connsiteX11865" fmla="*/ 1871950 w 7283450"/>
              <a:gd name="connsiteY11865" fmla="*/ 529058 h 6857979"/>
              <a:gd name="connsiteX11866" fmla="*/ 1867958 w 7283450"/>
              <a:gd name="connsiteY11866" fmla="*/ 525893 h 6857979"/>
              <a:gd name="connsiteX11867" fmla="*/ 1858777 w 7283450"/>
              <a:gd name="connsiteY11867" fmla="*/ 518771 h 6857979"/>
              <a:gd name="connsiteX11868" fmla="*/ 1849995 w 7283450"/>
              <a:gd name="connsiteY11868" fmla="*/ 512440 h 6857979"/>
              <a:gd name="connsiteX11869" fmla="*/ 1841611 w 7283450"/>
              <a:gd name="connsiteY11869" fmla="*/ 505318 h 6857979"/>
              <a:gd name="connsiteX11870" fmla="*/ 1838019 w 7283450"/>
              <a:gd name="connsiteY11870" fmla="*/ 501757 h 6857979"/>
              <a:gd name="connsiteX11871" fmla="*/ 1834426 w 7283450"/>
              <a:gd name="connsiteY11871" fmla="*/ 497405 h 6857979"/>
              <a:gd name="connsiteX11872" fmla="*/ 1830833 w 7283450"/>
              <a:gd name="connsiteY11872" fmla="*/ 493448 h 6857979"/>
              <a:gd name="connsiteX11873" fmla="*/ 1827639 w 7283450"/>
              <a:gd name="connsiteY11873" fmla="*/ 488700 h 6857979"/>
              <a:gd name="connsiteX11874" fmla="*/ 1825244 w 7283450"/>
              <a:gd name="connsiteY11874" fmla="*/ 483556 h 6857979"/>
              <a:gd name="connsiteX11875" fmla="*/ 1822849 w 7283450"/>
              <a:gd name="connsiteY11875" fmla="*/ 478017 h 6857979"/>
              <a:gd name="connsiteX11876" fmla="*/ 1825244 w 7283450"/>
              <a:gd name="connsiteY11876" fmla="*/ 478413 h 6857979"/>
              <a:gd name="connsiteX11877" fmla="*/ 1826442 w 7283450"/>
              <a:gd name="connsiteY11877" fmla="*/ 479204 h 6857979"/>
              <a:gd name="connsiteX11878" fmla="*/ 1827639 w 7283450"/>
              <a:gd name="connsiteY11878" fmla="*/ 480391 h 6857979"/>
              <a:gd name="connsiteX11879" fmla="*/ 1828438 w 7283450"/>
              <a:gd name="connsiteY11879" fmla="*/ 482369 h 6857979"/>
              <a:gd name="connsiteX11880" fmla="*/ 1829237 w 7283450"/>
              <a:gd name="connsiteY11880" fmla="*/ 483556 h 6857979"/>
              <a:gd name="connsiteX11881" fmla="*/ 1830833 w 7283450"/>
              <a:gd name="connsiteY11881" fmla="*/ 484743 h 6857979"/>
              <a:gd name="connsiteX11882" fmla="*/ 1832430 w 7283450"/>
              <a:gd name="connsiteY11882" fmla="*/ 485139 h 6857979"/>
              <a:gd name="connsiteX11883" fmla="*/ 1835623 w 7283450"/>
              <a:gd name="connsiteY11883" fmla="*/ 484743 h 6857979"/>
              <a:gd name="connsiteX11884" fmla="*/ 1835225 w 7283450"/>
              <a:gd name="connsiteY11884" fmla="*/ 481974 h 6857979"/>
              <a:gd name="connsiteX11885" fmla="*/ 1834027 w 7283450"/>
              <a:gd name="connsiteY11885" fmla="*/ 479600 h 6857979"/>
              <a:gd name="connsiteX11886" fmla="*/ 1832829 w 7283450"/>
              <a:gd name="connsiteY11886" fmla="*/ 477621 h 6857979"/>
              <a:gd name="connsiteX11887" fmla="*/ 1831232 w 7283450"/>
              <a:gd name="connsiteY11887" fmla="*/ 475643 h 6857979"/>
              <a:gd name="connsiteX11888" fmla="*/ 1829635 w 7283450"/>
              <a:gd name="connsiteY11888" fmla="*/ 474456 h 6857979"/>
              <a:gd name="connsiteX11889" fmla="*/ 1827639 w 7283450"/>
              <a:gd name="connsiteY11889" fmla="*/ 473269 h 6857979"/>
              <a:gd name="connsiteX11890" fmla="*/ 1825643 w 7283450"/>
              <a:gd name="connsiteY11890" fmla="*/ 471686 h 6857979"/>
              <a:gd name="connsiteX11891" fmla="*/ 1822849 w 7283450"/>
              <a:gd name="connsiteY11891" fmla="*/ 471290 h 6857979"/>
              <a:gd name="connsiteX11892" fmla="*/ 1823647 w 7283450"/>
              <a:gd name="connsiteY11892" fmla="*/ 467334 h 6857979"/>
              <a:gd name="connsiteX11893" fmla="*/ 1824048 w 7283450"/>
              <a:gd name="connsiteY11893" fmla="*/ 463773 h 6857979"/>
              <a:gd name="connsiteX11894" fmla="*/ 1824048 w 7283450"/>
              <a:gd name="connsiteY11894" fmla="*/ 457838 h 6857979"/>
              <a:gd name="connsiteX11895" fmla="*/ 1823647 w 7283450"/>
              <a:gd name="connsiteY11895" fmla="*/ 453090 h 6857979"/>
              <a:gd name="connsiteX11896" fmla="*/ 1822849 w 7283450"/>
              <a:gd name="connsiteY11896" fmla="*/ 448737 h 6857979"/>
              <a:gd name="connsiteX11897" fmla="*/ 1822450 w 7283450"/>
              <a:gd name="connsiteY11897" fmla="*/ 444781 h 6857979"/>
              <a:gd name="connsiteX11898" fmla="*/ 1822849 w 7283450"/>
              <a:gd name="connsiteY11898" fmla="*/ 442802 h 6857979"/>
              <a:gd name="connsiteX11899" fmla="*/ 1823249 w 7283450"/>
              <a:gd name="connsiteY11899" fmla="*/ 440824 h 6857979"/>
              <a:gd name="connsiteX11900" fmla="*/ 1824048 w 7283450"/>
              <a:gd name="connsiteY11900" fmla="*/ 438846 h 6857979"/>
              <a:gd name="connsiteX11901" fmla="*/ 1825643 w 7283450"/>
              <a:gd name="connsiteY11901" fmla="*/ 436472 h 6857979"/>
              <a:gd name="connsiteX11902" fmla="*/ 1827240 w 7283450"/>
              <a:gd name="connsiteY11902" fmla="*/ 434098 h 6857979"/>
              <a:gd name="connsiteX11903" fmla="*/ 1829237 w 7283450"/>
              <a:gd name="connsiteY11903" fmla="*/ 431328 h 6857979"/>
              <a:gd name="connsiteX11904" fmla="*/ 1826442 w 7283450"/>
              <a:gd name="connsiteY11904" fmla="*/ 431328 h 6857979"/>
              <a:gd name="connsiteX11905" fmla="*/ 1825643 w 7283450"/>
              <a:gd name="connsiteY11905" fmla="*/ 430932 h 6857979"/>
              <a:gd name="connsiteX11906" fmla="*/ 1825244 w 7283450"/>
              <a:gd name="connsiteY11906" fmla="*/ 430537 h 6857979"/>
              <a:gd name="connsiteX11907" fmla="*/ 1824446 w 7283450"/>
              <a:gd name="connsiteY11907" fmla="*/ 428954 h 6857979"/>
              <a:gd name="connsiteX11908" fmla="*/ 1824446 w 7283450"/>
              <a:gd name="connsiteY11908" fmla="*/ 427371 h 6857979"/>
              <a:gd name="connsiteX11909" fmla="*/ 1824446 w 7283450"/>
              <a:gd name="connsiteY11909" fmla="*/ 425393 h 6857979"/>
              <a:gd name="connsiteX11910" fmla="*/ 1825244 w 7283450"/>
              <a:gd name="connsiteY11910" fmla="*/ 423019 h 6857979"/>
              <a:gd name="connsiteX11911" fmla="*/ 1824048 w 7283450"/>
              <a:gd name="connsiteY11911" fmla="*/ 420645 h 6857979"/>
              <a:gd name="connsiteX11912" fmla="*/ 1823647 w 7283450"/>
              <a:gd name="connsiteY11912" fmla="*/ 419062 h 6857979"/>
              <a:gd name="connsiteX11913" fmla="*/ 1822849 w 7283450"/>
              <a:gd name="connsiteY11913" fmla="*/ 417875 h 6857979"/>
              <a:gd name="connsiteX11914" fmla="*/ 1823249 w 7283450"/>
              <a:gd name="connsiteY11914" fmla="*/ 416293 h 6857979"/>
              <a:gd name="connsiteX11915" fmla="*/ 1823647 w 7283450"/>
              <a:gd name="connsiteY11915" fmla="*/ 415106 h 6857979"/>
              <a:gd name="connsiteX11916" fmla="*/ 1824446 w 7283450"/>
              <a:gd name="connsiteY11916" fmla="*/ 414710 h 6857979"/>
              <a:gd name="connsiteX11917" fmla="*/ 1825643 w 7283450"/>
              <a:gd name="connsiteY11917" fmla="*/ 414710 h 6857979"/>
              <a:gd name="connsiteX11918" fmla="*/ 1827240 w 7283450"/>
              <a:gd name="connsiteY11918" fmla="*/ 415106 h 6857979"/>
              <a:gd name="connsiteX11919" fmla="*/ 1829237 w 7283450"/>
              <a:gd name="connsiteY11919" fmla="*/ 416293 h 6857979"/>
              <a:gd name="connsiteX11920" fmla="*/ 1830833 w 7283450"/>
              <a:gd name="connsiteY11920" fmla="*/ 417480 h 6857979"/>
              <a:gd name="connsiteX11921" fmla="*/ 1831631 w 7283450"/>
              <a:gd name="connsiteY11921" fmla="*/ 417480 h 6857979"/>
              <a:gd name="connsiteX11922" fmla="*/ 1832031 w 7283450"/>
              <a:gd name="connsiteY11922" fmla="*/ 417480 h 6857979"/>
              <a:gd name="connsiteX11923" fmla="*/ 1832430 w 7283450"/>
              <a:gd name="connsiteY11923" fmla="*/ 416688 h 6857979"/>
              <a:gd name="connsiteX11924" fmla="*/ 1832829 w 7283450"/>
              <a:gd name="connsiteY11924" fmla="*/ 415501 h 6857979"/>
              <a:gd name="connsiteX11925" fmla="*/ 4461272 w 7283450"/>
              <a:gd name="connsiteY11925" fmla="*/ 404812 h 6857979"/>
              <a:gd name="connsiteX11926" fmla="*/ 4464050 w 7283450"/>
              <a:gd name="connsiteY11926" fmla="*/ 404812 h 6857979"/>
              <a:gd name="connsiteX11927" fmla="*/ 4467225 w 7283450"/>
              <a:gd name="connsiteY11927" fmla="*/ 405208 h 6857979"/>
              <a:gd name="connsiteX11928" fmla="*/ 4469607 w 7283450"/>
              <a:gd name="connsiteY11928" fmla="*/ 406001 h 6857979"/>
              <a:gd name="connsiteX11929" fmla="*/ 4471988 w 7283450"/>
              <a:gd name="connsiteY11929" fmla="*/ 407190 h 6857979"/>
              <a:gd name="connsiteX11930" fmla="*/ 4474369 w 7283450"/>
              <a:gd name="connsiteY11930" fmla="*/ 408380 h 6857979"/>
              <a:gd name="connsiteX11931" fmla="*/ 4476353 w 7283450"/>
              <a:gd name="connsiteY11931" fmla="*/ 409966 h 6857979"/>
              <a:gd name="connsiteX11932" fmla="*/ 4477941 w 7283450"/>
              <a:gd name="connsiteY11932" fmla="*/ 411947 h 6857979"/>
              <a:gd name="connsiteX11933" fmla="*/ 4478735 w 7283450"/>
              <a:gd name="connsiteY11933" fmla="*/ 414326 h 6857979"/>
              <a:gd name="connsiteX11934" fmla="*/ 4479132 w 7283450"/>
              <a:gd name="connsiteY11934" fmla="*/ 415912 h 6857979"/>
              <a:gd name="connsiteX11935" fmla="*/ 4479132 w 7283450"/>
              <a:gd name="connsiteY11935" fmla="*/ 419876 h 6857979"/>
              <a:gd name="connsiteX11936" fmla="*/ 4479528 w 7283450"/>
              <a:gd name="connsiteY11936" fmla="*/ 424237 h 6857979"/>
              <a:gd name="connsiteX11937" fmla="*/ 4479925 w 7283450"/>
              <a:gd name="connsiteY11937" fmla="*/ 426616 h 6857979"/>
              <a:gd name="connsiteX11938" fmla="*/ 4481116 w 7283450"/>
              <a:gd name="connsiteY11938" fmla="*/ 428598 h 6857979"/>
              <a:gd name="connsiteX11939" fmla="*/ 4483497 w 7283450"/>
              <a:gd name="connsiteY11939" fmla="*/ 432562 h 6857979"/>
              <a:gd name="connsiteX11940" fmla="*/ 4487466 w 7283450"/>
              <a:gd name="connsiteY11940" fmla="*/ 435337 h 6857979"/>
              <a:gd name="connsiteX11941" fmla="*/ 4491435 w 7283450"/>
              <a:gd name="connsiteY11941" fmla="*/ 438509 h 6857979"/>
              <a:gd name="connsiteX11942" fmla="*/ 4495800 w 7283450"/>
              <a:gd name="connsiteY11942" fmla="*/ 441681 h 6857979"/>
              <a:gd name="connsiteX11943" fmla="*/ 4500166 w 7283450"/>
              <a:gd name="connsiteY11943" fmla="*/ 444852 h 6857979"/>
              <a:gd name="connsiteX11944" fmla="*/ 4504928 w 7283450"/>
              <a:gd name="connsiteY11944" fmla="*/ 448420 h 6857979"/>
              <a:gd name="connsiteX11945" fmla="*/ 4508897 w 7283450"/>
              <a:gd name="connsiteY11945" fmla="*/ 451592 h 6857979"/>
              <a:gd name="connsiteX11946" fmla="*/ 4512469 w 7283450"/>
              <a:gd name="connsiteY11946" fmla="*/ 455556 h 6857979"/>
              <a:gd name="connsiteX11947" fmla="*/ 4512866 w 7283450"/>
              <a:gd name="connsiteY11947" fmla="*/ 456745 h 6857979"/>
              <a:gd name="connsiteX11948" fmla="*/ 4512866 w 7283450"/>
              <a:gd name="connsiteY11948" fmla="*/ 457934 h 6857979"/>
              <a:gd name="connsiteX11949" fmla="*/ 4512469 w 7283450"/>
              <a:gd name="connsiteY11949" fmla="*/ 460710 h 6857979"/>
              <a:gd name="connsiteX11950" fmla="*/ 4512072 w 7283450"/>
              <a:gd name="connsiteY11950" fmla="*/ 463485 h 6857979"/>
              <a:gd name="connsiteX11951" fmla="*/ 4512072 w 7283450"/>
              <a:gd name="connsiteY11951" fmla="*/ 464674 h 6857979"/>
              <a:gd name="connsiteX11952" fmla="*/ 4512469 w 7283450"/>
              <a:gd name="connsiteY11952" fmla="*/ 465863 h 6857979"/>
              <a:gd name="connsiteX11953" fmla="*/ 4515247 w 7283450"/>
              <a:gd name="connsiteY11953" fmla="*/ 468242 h 6857979"/>
              <a:gd name="connsiteX11954" fmla="*/ 4516041 w 7283450"/>
              <a:gd name="connsiteY11954" fmla="*/ 469035 h 6857979"/>
              <a:gd name="connsiteX11955" fmla="*/ 4516438 w 7283450"/>
              <a:gd name="connsiteY11955" fmla="*/ 469828 h 6857979"/>
              <a:gd name="connsiteX11956" fmla="*/ 4517232 w 7283450"/>
              <a:gd name="connsiteY11956" fmla="*/ 473792 h 6857979"/>
              <a:gd name="connsiteX11957" fmla="*/ 4518819 w 7283450"/>
              <a:gd name="connsiteY11957" fmla="*/ 482514 h 6857979"/>
              <a:gd name="connsiteX11958" fmla="*/ 4520010 w 7283450"/>
              <a:gd name="connsiteY11958" fmla="*/ 486875 h 6857979"/>
              <a:gd name="connsiteX11959" fmla="*/ 4521597 w 7283450"/>
              <a:gd name="connsiteY11959" fmla="*/ 492028 h 6857979"/>
              <a:gd name="connsiteX11960" fmla="*/ 4523185 w 7283450"/>
              <a:gd name="connsiteY11960" fmla="*/ 495993 h 6857979"/>
              <a:gd name="connsiteX11961" fmla="*/ 4525169 w 7283450"/>
              <a:gd name="connsiteY11961" fmla="*/ 500750 h 6857979"/>
              <a:gd name="connsiteX11962" fmla="*/ 4530328 w 7283450"/>
              <a:gd name="connsiteY11962" fmla="*/ 509075 h 6857979"/>
              <a:gd name="connsiteX11963" fmla="*/ 4535885 w 7283450"/>
              <a:gd name="connsiteY11963" fmla="*/ 517004 h 6857979"/>
              <a:gd name="connsiteX11964" fmla="*/ 4546600 w 7283450"/>
              <a:gd name="connsiteY11964" fmla="*/ 532465 h 6857979"/>
              <a:gd name="connsiteX11965" fmla="*/ 4551760 w 7283450"/>
              <a:gd name="connsiteY11965" fmla="*/ 540394 h 6857979"/>
              <a:gd name="connsiteX11966" fmla="*/ 4556522 w 7283450"/>
              <a:gd name="connsiteY11966" fmla="*/ 548719 h 6857979"/>
              <a:gd name="connsiteX11967" fmla="*/ 4557713 w 7283450"/>
              <a:gd name="connsiteY11967" fmla="*/ 552287 h 6857979"/>
              <a:gd name="connsiteX11968" fmla="*/ 4558903 w 7283450"/>
              <a:gd name="connsiteY11968" fmla="*/ 555856 h 6857979"/>
              <a:gd name="connsiteX11969" fmla="*/ 4561285 w 7283450"/>
              <a:gd name="connsiteY11969" fmla="*/ 563388 h 6857979"/>
              <a:gd name="connsiteX11970" fmla="*/ 4563269 w 7283450"/>
              <a:gd name="connsiteY11970" fmla="*/ 571317 h 6857979"/>
              <a:gd name="connsiteX11971" fmla="*/ 4566047 w 7283450"/>
              <a:gd name="connsiteY11971" fmla="*/ 579245 h 6857979"/>
              <a:gd name="connsiteX11972" fmla="*/ 4569619 w 7283450"/>
              <a:gd name="connsiteY11972" fmla="*/ 586777 h 6857979"/>
              <a:gd name="connsiteX11973" fmla="*/ 4573191 w 7283450"/>
              <a:gd name="connsiteY11973" fmla="*/ 593914 h 6857979"/>
              <a:gd name="connsiteX11974" fmla="*/ 4576366 w 7283450"/>
              <a:gd name="connsiteY11974" fmla="*/ 600257 h 6857979"/>
              <a:gd name="connsiteX11975" fmla="*/ 4578747 w 7283450"/>
              <a:gd name="connsiteY11975" fmla="*/ 605807 h 6857979"/>
              <a:gd name="connsiteX11976" fmla="*/ 4580335 w 7283450"/>
              <a:gd name="connsiteY11976" fmla="*/ 613339 h 6857979"/>
              <a:gd name="connsiteX11977" fmla="*/ 4581525 w 7283450"/>
              <a:gd name="connsiteY11977" fmla="*/ 621268 h 6857979"/>
              <a:gd name="connsiteX11978" fmla="*/ 4582319 w 7283450"/>
              <a:gd name="connsiteY11978" fmla="*/ 628800 h 6857979"/>
              <a:gd name="connsiteX11979" fmla="*/ 4582716 w 7283450"/>
              <a:gd name="connsiteY11979" fmla="*/ 636332 h 6857979"/>
              <a:gd name="connsiteX11980" fmla="*/ 4583113 w 7283450"/>
              <a:gd name="connsiteY11980" fmla="*/ 644261 h 6857979"/>
              <a:gd name="connsiteX11981" fmla="*/ 4582716 w 7283450"/>
              <a:gd name="connsiteY11981" fmla="*/ 651397 h 6857979"/>
              <a:gd name="connsiteX11982" fmla="*/ 4581922 w 7283450"/>
              <a:gd name="connsiteY11982" fmla="*/ 667255 h 6857979"/>
              <a:gd name="connsiteX11983" fmla="*/ 4580732 w 7283450"/>
              <a:gd name="connsiteY11983" fmla="*/ 683509 h 6857979"/>
              <a:gd name="connsiteX11984" fmla="*/ 4580335 w 7283450"/>
              <a:gd name="connsiteY11984" fmla="*/ 700159 h 6857979"/>
              <a:gd name="connsiteX11985" fmla="*/ 4579938 w 7283450"/>
              <a:gd name="connsiteY11985" fmla="*/ 708881 h 6857979"/>
              <a:gd name="connsiteX11986" fmla="*/ 4580335 w 7283450"/>
              <a:gd name="connsiteY11986" fmla="*/ 717603 h 6857979"/>
              <a:gd name="connsiteX11987" fmla="*/ 4580732 w 7283450"/>
              <a:gd name="connsiteY11987" fmla="*/ 726720 h 6857979"/>
              <a:gd name="connsiteX11988" fmla="*/ 4581525 w 7283450"/>
              <a:gd name="connsiteY11988" fmla="*/ 735839 h 6857979"/>
              <a:gd name="connsiteX11989" fmla="*/ 4580732 w 7283450"/>
              <a:gd name="connsiteY11989" fmla="*/ 738217 h 6857979"/>
              <a:gd name="connsiteX11990" fmla="*/ 4579541 w 7283450"/>
              <a:gd name="connsiteY11990" fmla="*/ 739406 h 6857979"/>
              <a:gd name="connsiteX11991" fmla="*/ 4575969 w 7283450"/>
              <a:gd name="connsiteY11991" fmla="*/ 742182 h 6857979"/>
              <a:gd name="connsiteX11992" fmla="*/ 4572794 w 7283450"/>
              <a:gd name="connsiteY11992" fmla="*/ 744560 h 6857979"/>
              <a:gd name="connsiteX11993" fmla="*/ 4570016 w 7283450"/>
              <a:gd name="connsiteY11993" fmla="*/ 747335 h 6857979"/>
              <a:gd name="connsiteX11994" fmla="*/ 4568428 w 7283450"/>
              <a:gd name="connsiteY11994" fmla="*/ 748525 h 6857979"/>
              <a:gd name="connsiteX11995" fmla="*/ 4567238 w 7283450"/>
              <a:gd name="connsiteY11995" fmla="*/ 749714 h 6857979"/>
              <a:gd name="connsiteX11996" fmla="*/ 4566444 w 7283450"/>
              <a:gd name="connsiteY11996" fmla="*/ 751300 h 6857979"/>
              <a:gd name="connsiteX11997" fmla="*/ 4566047 w 7283450"/>
              <a:gd name="connsiteY11997" fmla="*/ 752886 h 6857979"/>
              <a:gd name="connsiteX11998" fmla="*/ 4566047 w 7283450"/>
              <a:gd name="connsiteY11998" fmla="*/ 755264 h 6857979"/>
              <a:gd name="connsiteX11999" fmla="*/ 4566444 w 7283450"/>
              <a:gd name="connsiteY11999" fmla="*/ 757247 h 6857979"/>
              <a:gd name="connsiteX12000" fmla="*/ 4567238 w 7283450"/>
              <a:gd name="connsiteY12000" fmla="*/ 760022 h 6857979"/>
              <a:gd name="connsiteX12001" fmla="*/ 4568825 w 7283450"/>
              <a:gd name="connsiteY12001" fmla="*/ 763193 h 6857979"/>
              <a:gd name="connsiteX12002" fmla="*/ 4565253 w 7283450"/>
              <a:gd name="connsiteY12002" fmla="*/ 763193 h 6857979"/>
              <a:gd name="connsiteX12003" fmla="*/ 4562078 w 7283450"/>
              <a:gd name="connsiteY12003" fmla="*/ 763986 h 6857979"/>
              <a:gd name="connsiteX12004" fmla="*/ 4555728 w 7283450"/>
              <a:gd name="connsiteY12004" fmla="*/ 765572 h 6857979"/>
              <a:gd name="connsiteX12005" fmla="*/ 4552553 w 7283450"/>
              <a:gd name="connsiteY12005" fmla="*/ 766364 h 6857979"/>
              <a:gd name="connsiteX12006" fmla="*/ 4548982 w 7283450"/>
              <a:gd name="connsiteY12006" fmla="*/ 766761 h 6857979"/>
              <a:gd name="connsiteX12007" fmla="*/ 4545410 w 7283450"/>
              <a:gd name="connsiteY12007" fmla="*/ 766761 h 6857979"/>
              <a:gd name="connsiteX12008" fmla="*/ 4540647 w 7283450"/>
              <a:gd name="connsiteY12008" fmla="*/ 766364 h 6857979"/>
              <a:gd name="connsiteX12009" fmla="*/ 4537075 w 7283450"/>
              <a:gd name="connsiteY12009" fmla="*/ 756850 h 6857979"/>
              <a:gd name="connsiteX12010" fmla="*/ 4532710 w 7283450"/>
              <a:gd name="connsiteY12010" fmla="*/ 747335 h 6857979"/>
              <a:gd name="connsiteX12011" fmla="*/ 4524375 w 7283450"/>
              <a:gd name="connsiteY12011" fmla="*/ 727514 h 6857979"/>
              <a:gd name="connsiteX12012" fmla="*/ 4520803 w 7283450"/>
              <a:gd name="connsiteY12012" fmla="*/ 717206 h 6857979"/>
              <a:gd name="connsiteX12013" fmla="*/ 4517232 w 7283450"/>
              <a:gd name="connsiteY12013" fmla="*/ 706502 h 6857979"/>
              <a:gd name="connsiteX12014" fmla="*/ 4514453 w 7283450"/>
              <a:gd name="connsiteY12014" fmla="*/ 695005 h 6857979"/>
              <a:gd name="connsiteX12015" fmla="*/ 4513263 w 7283450"/>
              <a:gd name="connsiteY12015" fmla="*/ 689059 h 6857979"/>
              <a:gd name="connsiteX12016" fmla="*/ 4512469 w 7283450"/>
              <a:gd name="connsiteY12016" fmla="*/ 682716 h 6857979"/>
              <a:gd name="connsiteX12017" fmla="*/ 4512072 w 7283450"/>
              <a:gd name="connsiteY12017" fmla="*/ 676373 h 6857979"/>
              <a:gd name="connsiteX12018" fmla="*/ 4512469 w 7283450"/>
              <a:gd name="connsiteY12018" fmla="*/ 670030 h 6857979"/>
              <a:gd name="connsiteX12019" fmla="*/ 4513263 w 7283450"/>
              <a:gd name="connsiteY12019" fmla="*/ 656948 h 6857979"/>
              <a:gd name="connsiteX12020" fmla="*/ 4513660 w 7283450"/>
              <a:gd name="connsiteY12020" fmla="*/ 650604 h 6857979"/>
              <a:gd name="connsiteX12021" fmla="*/ 4514057 w 7283450"/>
              <a:gd name="connsiteY12021" fmla="*/ 644657 h 6857979"/>
              <a:gd name="connsiteX12022" fmla="*/ 4513660 w 7283450"/>
              <a:gd name="connsiteY12022" fmla="*/ 638711 h 6857979"/>
              <a:gd name="connsiteX12023" fmla="*/ 4512469 w 7283450"/>
              <a:gd name="connsiteY12023" fmla="*/ 632368 h 6857979"/>
              <a:gd name="connsiteX12024" fmla="*/ 4510882 w 7283450"/>
              <a:gd name="connsiteY12024" fmla="*/ 627214 h 6857979"/>
              <a:gd name="connsiteX12025" fmla="*/ 4508103 w 7283450"/>
              <a:gd name="connsiteY12025" fmla="*/ 622061 h 6857979"/>
              <a:gd name="connsiteX12026" fmla="*/ 4505325 w 7283450"/>
              <a:gd name="connsiteY12026" fmla="*/ 617303 h 6857979"/>
              <a:gd name="connsiteX12027" fmla="*/ 4502547 w 7283450"/>
              <a:gd name="connsiteY12027" fmla="*/ 612943 h 6857979"/>
              <a:gd name="connsiteX12028" fmla="*/ 4495800 w 7283450"/>
              <a:gd name="connsiteY12028" fmla="*/ 604618 h 6857979"/>
              <a:gd name="connsiteX12029" fmla="*/ 4493022 w 7283450"/>
              <a:gd name="connsiteY12029" fmla="*/ 600257 h 6857979"/>
              <a:gd name="connsiteX12030" fmla="*/ 4490641 w 7283450"/>
              <a:gd name="connsiteY12030" fmla="*/ 595895 h 6857979"/>
              <a:gd name="connsiteX12031" fmla="*/ 4490641 w 7283450"/>
              <a:gd name="connsiteY12031" fmla="*/ 594707 h 6857979"/>
              <a:gd name="connsiteX12032" fmla="*/ 4491038 w 7283450"/>
              <a:gd name="connsiteY12032" fmla="*/ 593914 h 6857979"/>
              <a:gd name="connsiteX12033" fmla="*/ 4492625 w 7283450"/>
              <a:gd name="connsiteY12033" fmla="*/ 593120 h 6857979"/>
              <a:gd name="connsiteX12034" fmla="*/ 4494213 w 7283450"/>
              <a:gd name="connsiteY12034" fmla="*/ 591931 h 6857979"/>
              <a:gd name="connsiteX12035" fmla="*/ 4496197 w 7283450"/>
              <a:gd name="connsiteY12035" fmla="*/ 591931 h 6857979"/>
              <a:gd name="connsiteX12036" fmla="*/ 4498182 w 7283450"/>
              <a:gd name="connsiteY12036" fmla="*/ 591535 h 6857979"/>
              <a:gd name="connsiteX12037" fmla="*/ 4500166 w 7283450"/>
              <a:gd name="connsiteY12037" fmla="*/ 591139 h 6857979"/>
              <a:gd name="connsiteX12038" fmla="*/ 4502150 w 7283450"/>
              <a:gd name="connsiteY12038" fmla="*/ 590346 h 6857979"/>
              <a:gd name="connsiteX12039" fmla="*/ 4502944 w 7283450"/>
              <a:gd name="connsiteY12039" fmla="*/ 589949 h 6857979"/>
              <a:gd name="connsiteX12040" fmla="*/ 4503341 w 7283450"/>
              <a:gd name="connsiteY12040" fmla="*/ 589156 h 6857979"/>
              <a:gd name="connsiteX12041" fmla="*/ 4500563 w 7283450"/>
              <a:gd name="connsiteY12041" fmla="*/ 585192 h 6857979"/>
              <a:gd name="connsiteX12042" fmla="*/ 4499372 w 7283450"/>
              <a:gd name="connsiteY12042" fmla="*/ 580435 h 6857979"/>
              <a:gd name="connsiteX12043" fmla="*/ 4498182 w 7283450"/>
              <a:gd name="connsiteY12043" fmla="*/ 576470 h 6857979"/>
              <a:gd name="connsiteX12044" fmla="*/ 4497785 w 7283450"/>
              <a:gd name="connsiteY12044" fmla="*/ 572109 h 6857979"/>
              <a:gd name="connsiteX12045" fmla="*/ 4497785 w 7283450"/>
              <a:gd name="connsiteY12045" fmla="*/ 568145 h 6857979"/>
              <a:gd name="connsiteX12046" fmla="*/ 4497785 w 7283450"/>
              <a:gd name="connsiteY12046" fmla="*/ 564181 h 6857979"/>
              <a:gd name="connsiteX12047" fmla="*/ 4498578 w 7283450"/>
              <a:gd name="connsiteY12047" fmla="*/ 555856 h 6857979"/>
              <a:gd name="connsiteX12048" fmla="*/ 4500166 w 7283450"/>
              <a:gd name="connsiteY12048" fmla="*/ 548323 h 6857979"/>
              <a:gd name="connsiteX12049" fmla="*/ 4501357 w 7283450"/>
              <a:gd name="connsiteY12049" fmla="*/ 540394 h 6857979"/>
              <a:gd name="connsiteX12050" fmla="*/ 4501753 w 7283450"/>
              <a:gd name="connsiteY12050" fmla="*/ 536826 h 6857979"/>
              <a:gd name="connsiteX12051" fmla="*/ 4501357 w 7283450"/>
              <a:gd name="connsiteY12051" fmla="*/ 532862 h 6857979"/>
              <a:gd name="connsiteX12052" fmla="*/ 4500563 w 7283450"/>
              <a:gd name="connsiteY12052" fmla="*/ 529294 h 6857979"/>
              <a:gd name="connsiteX12053" fmla="*/ 4499769 w 7283450"/>
              <a:gd name="connsiteY12053" fmla="*/ 525726 h 6857979"/>
              <a:gd name="connsiteX12054" fmla="*/ 4498975 w 7283450"/>
              <a:gd name="connsiteY12054" fmla="*/ 523347 h 6857979"/>
              <a:gd name="connsiteX12055" fmla="*/ 4498182 w 7283450"/>
              <a:gd name="connsiteY12055" fmla="*/ 521761 h 6857979"/>
              <a:gd name="connsiteX12056" fmla="*/ 4495800 w 7283450"/>
              <a:gd name="connsiteY12056" fmla="*/ 518590 h 6857979"/>
              <a:gd name="connsiteX12057" fmla="*/ 4492625 w 7283450"/>
              <a:gd name="connsiteY12057" fmla="*/ 515418 h 6857979"/>
              <a:gd name="connsiteX12058" fmla="*/ 4489053 w 7283450"/>
              <a:gd name="connsiteY12058" fmla="*/ 513040 h 6857979"/>
              <a:gd name="connsiteX12059" fmla="*/ 4481910 w 7283450"/>
              <a:gd name="connsiteY12059" fmla="*/ 508679 h 6857979"/>
              <a:gd name="connsiteX12060" fmla="*/ 4478338 w 7283450"/>
              <a:gd name="connsiteY12060" fmla="*/ 505507 h 6857979"/>
              <a:gd name="connsiteX12061" fmla="*/ 4474766 w 7283450"/>
              <a:gd name="connsiteY12061" fmla="*/ 502336 h 6857979"/>
              <a:gd name="connsiteX12062" fmla="*/ 4471194 w 7283450"/>
              <a:gd name="connsiteY12062" fmla="*/ 497578 h 6857979"/>
              <a:gd name="connsiteX12063" fmla="*/ 4468416 w 7283450"/>
              <a:gd name="connsiteY12063" fmla="*/ 493218 h 6857979"/>
              <a:gd name="connsiteX12064" fmla="*/ 4464844 w 7283450"/>
              <a:gd name="connsiteY12064" fmla="*/ 488460 h 6857979"/>
              <a:gd name="connsiteX12065" fmla="*/ 4462463 w 7283450"/>
              <a:gd name="connsiteY12065" fmla="*/ 483307 h 6857979"/>
              <a:gd name="connsiteX12066" fmla="*/ 4456907 w 7283450"/>
              <a:gd name="connsiteY12066" fmla="*/ 472206 h 6857979"/>
              <a:gd name="connsiteX12067" fmla="*/ 4452938 w 7283450"/>
              <a:gd name="connsiteY12067" fmla="*/ 461106 h 6857979"/>
              <a:gd name="connsiteX12068" fmla="*/ 4448572 w 7283450"/>
              <a:gd name="connsiteY12068" fmla="*/ 449213 h 6857979"/>
              <a:gd name="connsiteX12069" fmla="*/ 4445000 w 7283450"/>
              <a:gd name="connsiteY12069" fmla="*/ 436923 h 6857979"/>
              <a:gd name="connsiteX12070" fmla="*/ 4437063 w 7283450"/>
              <a:gd name="connsiteY12070" fmla="*/ 411947 h 6857979"/>
              <a:gd name="connsiteX12071" fmla="*/ 4441825 w 7283450"/>
              <a:gd name="connsiteY12071" fmla="*/ 409966 h 6857979"/>
              <a:gd name="connsiteX12072" fmla="*/ 4446588 w 7283450"/>
              <a:gd name="connsiteY12072" fmla="*/ 408380 h 6857979"/>
              <a:gd name="connsiteX12073" fmla="*/ 4452541 w 7283450"/>
              <a:gd name="connsiteY12073" fmla="*/ 406794 h 6857979"/>
              <a:gd name="connsiteX12074" fmla="*/ 4458494 w 7283450"/>
              <a:gd name="connsiteY12074" fmla="*/ 405208 h 6857979"/>
              <a:gd name="connsiteX12075" fmla="*/ 3516109 w 7283450"/>
              <a:gd name="connsiteY12075" fmla="*/ 376237 h 6857979"/>
              <a:gd name="connsiteX12076" fmla="*/ 3518958 w 7283450"/>
              <a:gd name="connsiteY12076" fmla="*/ 376638 h 6857979"/>
              <a:gd name="connsiteX12077" fmla="*/ 3521400 w 7283450"/>
              <a:gd name="connsiteY12077" fmla="*/ 377039 h 6857979"/>
              <a:gd name="connsiteX12078" fmla="*/ 3523844 w 7283450"/>
              <a:gd name="connsiteY12078" fmla="*/ 378241 h 6857979"/>
              <a:gd name="connsiteX12079" fmla="*/ 3526285 w 7283450"/>
              <a:gd name="connsiteY12079" fmla="*/ 379845 h 6857979"/>
              <a:gd name="connsiteX12080" fmla="*/ 3528727 w 7283450"/>
              <a:gd name="connsiteY12080" fmla="*/ 381849 h 6857979"/>
              <a:gd name="connsiteX12081" fmla="*/ 3530764 w 7283450"/>
              <a:gd name="connsiteY12081" fmla="*/ 384655 h 6857979"/>
              <a:gd name="connsiteX12082" fmla="*/ 3531577 w 7283450"/>
              <a:gd name="connsiteY12082" fmla="*/ 385858 h 6857979"/>
              <a:gd name="connsiteX12083" fmla="*/ 3531577 w 7283450"/>
              <a:gd name="connsiteY12083" fmla="*/ 387061 h 6857979"/>
              <a:gd name="connsiteX12084" fmla="*/ 3531170 w 7283450"/>
              <a:gd name="connsiteY12084" fmla="*/ 391070 h 6857979"/>
              <a:gd name="connsiteX12085" fmla="*/ 3530764 w 7283450"/>
              <a:gd name="connsiteY12085" fmla="*/ 395079 h 6857979"/>
              <a:gd name="connsiteX12086" fmla="*/ 3530764 w 7283450"/>
              <a:gd name="connsiteY12086" fmla="*/ 397083 h 6857979"/>
              <a:gd name="connsiteX12087" fmla="*/ 3530764 w 7283450"/>
              <a:gd name="connsiteY12087" fmla="*/ 398286 h 6857979"/>
              <a:gd name="connsiteX12088" fmla="*/ 3531577 w 7283450"/>
              <a:gd name="connsiteY12088" fmla="*/ 399488 h 6857979"/>
              <a:gd name="connsiteX12089" fmla="*/ 3532391 w 7283450"/>
              <a:gd name="connsiteY12089" fmla="*/ 400290 h 6857979"/>
              <a:gd name="connsiteX12090" fmla="*/ 3535240 w 7283450"/>
              <a:gd name="connsiteY12090" fmla="*/ 402294 h 6857979"/>
              <a:gd name="connsiteX12091" fmla="*/ 3540125 w 7283450"/>
              <a:gd name="connsiteY12091" fmla="*/ 404700 h 6857979"/>
              <a:gd name="connsiteX12092" fmla="*/ 3539311 w 7283450"/>
              <a:gd name="connsiteY12092" fmla="*/ 409911 h 6857979"/>
              <a:gd name="connsiteX12093" fmla="*/ 3538089 w 7283450"/>
              <a:gd name="connsiteY12093" fmla="*/ 418330 h 6857979"/>
              <a:gd name="connsiteX12094" fmla="*/ 3537682 w 7283450"/>
              <a:gd name="connsiteY12094" fmla="*/ 425946 h 6857979"/>
              <a:gd name="connsiteX12095" fmla="*/ 3537275 w 7283450"/>
              <a:gd name="connsiteY12095" fmla="*/ 428351 h 6857979"/>
              <a:gd name="connsiteX12096" fmla="*/ 3535240 w 7283450"/>
              <a:gd name="connsiteY12096" fmla="*/ 432361 h 6857979"/>
              <a:gd name="connsiteX12097" fmla="*/ 3533205 w 7283450"/>
              <a:gd name="connsiteY12097" fmla="*/ 435567 h 6857979"/>
              <a:gd name="connsiteX12098" fmla="*/ 3530764 w 7283450"/>
              <a:gd name="connsiteY12098" fmla="*/ 438374 h 6857979"/>
              <a:gd name="connsiteX12099" fmla="*/ 3527913 w 7283450"/>
              <a:gd name="connsiteY12099" fmla="*/ 441581 h 6857979"/>
              <a:gd name="connsiteX12100" fmla="*/ 3524657 w 7283450"/>
              <a:gd name="connsiteY12100" fmla="*/ 444387 h 6857979"/>
              <a:gd name="connsiteX12101" fmla="*/ 3522214 w 7283450"/>
              <a:gd name="connsiteY12101" fmla="*/ 447594 h 6857979"/>
              <a:gd name="connsiteX12102" fmla="*/ 3519772 w 7283450"/>
              <a:gd name="connsiteY12102" fmla="*/ 451603 h 6857979"/>
              <a:gd name="connsiteX12103" fmla="*/ 3517737 w 7283450"/>
              <a:gd name="connsiteY12103" fmla="*/ 455612 h 6857979"/>
              <a:gd name="connsiteX12104" fmla="*/ 3516924 w 7283450"/>
              <a:gd name="connsiteY12104" fmla="*/ 454008 h 6857979"/>
              <a:gd name="connsiteX12105" fmla="*/ 3516109 w 7283450"/>
              <a:gd name="connsiteY12105" fmla="*/ 452805 h 6857979"/>
              <a:gd name="connsiteX12106" fmla="*/ 3514481 w 7283450"/>
              <a:gd name="connsiteY12106" fmla="*/ 452004 h 6857979"/>
              <a:gd name="connsiteX12107" fmla="*/ 3512445 w 7283450"/>
              <a:gd name="connsiteY12107" fmla="*/ 452004 h 6857979"/>
              <a:gd name="connsiteX12108" fmla="*/ 3507561 w 7283450"/>
              <a:gd name="connsiteY12108" fmla="*/ 452004 h 6857979"/>
              <a:gd name="connsiteX12109" fmla="*/ 3502269 w 7283450"/>
              <a:gd name="connsiteY12109" fmla="*/ 452805 h 6857979"/>
              <a:gd name="connsiteX12110" fmla="*/ 3496164 w 7283450"/>
              <a:gd name="connsiteY12110" fmla="*/ 453206 h 6857979"/>
              <a:gd name="connsiteX12111" fmla="*/ 3493314 w 7283450"/>
              <a:gd name="connsiteY12111" fmla="*/ 453206 h 6857979"/>
              <a:gd name="connsiteX12112" fmla="*/ 3490057 w 7283450"/>
              <a:gd name="connsiteY12112" fmla="*/ 452405 h 6857979"/>
              <a:gd name="connsiteX12113" fmla="*/ 3487208 w 7283450"/>
              <a:gd name="connsiteY12113" fmla="*/ 451603 h 6857979"/>
              <a:gd name="connsiteX12114" fmla="*/ 3484359 w 7283450"/>
              <a:gd name="connsiteY12114" fmla="*/ 450400 h 6857979"/>
              <a:gd name="connsiteX12115" fmla="*/ 3481509 w 7283450"/>
              <a:gd name="connsiteY12115" fmla="*/ 448396 h 6857979"/>
              <a:gd name="connsiteX12116" fmla="*/ 3479474 w 7283450"/>
              <a:gd name="connsiteY12116" fmla="*/ 445189 h 6857979"/>
              <a:gd name="connsiteX12117" fmla="*/ 3478253 w 7283450"/>
              <a:gd name="connsiteY12117" fmla="*/ 443184 h 6857979"/>
              <a:gd name="connsiteX12118" fmla="*/ 3477439 w 7283450"/>
              <a:gd name="connsiteY12118" fmla="*/ 441180 h 6857979"/>
              <a:gd name="connsiteX12119" fmla="*/ 3476625 w 7283450"/>
              <a:gd name="connsiteY12119" fmla="*/ 438374 h 6857979"/>
              <a:gd name="connsiteX12120" fmla="*/ 3476625 w 7283450"/>
              <a:gd name="connsiteY12120" fmla="*/ 435567 h 6857979"/>
              <a:gd name="connsiteX12121" fmla="*/ 3476625 w 7283450"/>
              <a:gd name="connsiteY12121" fmla="*/ 432761 h 6857979"/>
              <a:gd name="connsiteX12122" fmla="*/ 3476625 w 7283450"/>
              <a:gd name="connsiteY12122" fmla="*/ 429153 h 6857979"/>
              <a:gd name="connsiteX12123" fmla="*/ 3477847 w 7283450"/>
              <a:gd name="connsiteY12123" fmla="*/ 422739 h 6857979"/>
              <a:gd name="connsiteX12124" fmla="*/ 3479881 w 7283450"/>
              <a:gd name="connsiteY12124" fmla="*/ 415924 h 6857979"/>
              <a:gd name="connsiteX12125" fmla="*/ 3482731 w 7283450"/>
              <a:gd name="connsiteY12125" fmla="*/ 408708 h 6857979"/>
              <a:gd name="connsiteX12126" fmla="*/ 3486801 w 7283450"/>
              <a:gd name="connsiteY12126" fmla="*/ 401492 h 6857979"/>
              <a:gd name="connsiteX12127" fmla="*/ 3490872 w 7283450"/>
              <a:gd name="connsiteY12127" fmla="*/ 395079 h 6857979"/>
              <a:gd name="connsiteX12128" fmla="*/ 3495349 w 7283450"/>
              <a:gd name="connsiteY12128" fmla="*/ 389466 h 6857979"/>
              <a:gd name="connsiteX12129" fmla="*/ 3500234 w 7283450"/>
              <a:gd name="connsiteY12129" fmla="*/ 384255 h 6857979"/>
              <a:gd name="connsiteX12130" fmla="*/ 3503084 w 7283450"/>
              <a:gd name="connsiteY12130" fmla="*/ 382250 h 6857979"/>
              <a:gd name="connsiteX12131" fmla="*/ 3505525 w 7283450"/>
              <a:gd name="connsiteY12131" fmla="*/ 380246 h 6857979"/>
              <a:gd name="connsiteX12132" fmla="*/ 3507968 w 7283450"/>
              <a:gd name="connsiteY12132" fmla="*/ 378642 h 6857979"/>
              <a:gd name="connsiteX12133" fmla="*/ 3511224 w 7283450"/>
              <a:gd name="connsiteY12133" fmla="*/ 377439 h 6857979"/>
              <a:gd name="connsiteX12134" fmla="*/ 3513666 w 7283450"/>
              <a:gd name="connsiteY12134" fmla="*/ 376638 h 6857979"/>
              <a:gd name="connsiteX12135" fmla="*/ 2832101 w 7283450"/>
              <a:gd name="connsiteY12135" fmla="*/ 355587 h 6857979"/>
              <a:gd name="connsiteX12136" fmla="*/ 2830513 w 7283450"/>
              <a:gd name="connsiteY12136" fmla="*/ 358762 h 6857979"/>
              <a:gd name="connsiteX12137" fmla="*/ 2831307 w 7283450"/>
              <a:gd name="connsiteY12137" fmla="*/ 356494 h 6857979"/>
              <a:gd name="connsiteX12138" fmla="*/ 1443038 w 7283450"/>
              <a:gd name="connsiteY12138" fmla="*/ 311136 h 6857979"/>
              <a:gd name="connsiteX12139" fmla="*/ 1443946 w 7283450"/>
              <a:gd name="connsiteY12139" fmla="*/ 311817 h 6857979"/>
              <a:gd name="connsiteX12140" fmla="*/ 1444399 w 7283450"/>
              <a:gd name="connsiteY12140" fmla="*/ 311817 h 6857979"/>
              <a:gd name="connsiteX12141" fmla="*/ 1445306 w 7283450"/>
              <a:gd name="connsiteY12141" fmla="*/ 312837 h 6857979"/>
              <a:gd name="connsiteX12142" fmla="*/ 1445760 w 7283450"/>
              <a:gd name="connsiteY12142" fmla="*/ 314538 h 6857979"/>
              <a:gd name="connsiteX12143" fmla="*/ 1446213 w 7283450"/>
              <a:gd name="connsiteY12143" fmla="*/ 315899 h 6857979"/>
              <a:gd name="connsiteX12144" fmla="*/ 3665983 w 7283450"/>
              <a:gd name="connsiteY12144" fmla="*/ 284149 h 6857979"/>
              <a:gd name="connsiteX12145" fmla="*/ 3668391 w 7283450"/>
              <a:gd name="connsiteY12145" fmla="*/ 284149 h 6857979"/>
              <a:gd name="connsiteX12146" fmla="*/ 3670800 w 7283450"/>
              <a:gd name="connsiteY12146" fmla="*/ 284946 h 6857979"/>
              <a:gd name="connsiteX12147" fmla="*/ 3673208 w 7283450"/>
              <a:gd name="connsiteY12147" fmla="*/ 286538 h 6857979"/>
              <a:gd name="connsiteX12148" fmla="*/ 3675616 w 7283450"/>
              <a:gd name="connsiteY12148" fmla="*/ 287733 h 6857979"/>
              <a:gd name="connsiteX12149" fmla="*/ 3680030 w 7283450"/>
              <a:gd name="connsiteY12149" fmla="*/ 291715 h 6857979"/>
              <a:gd name="connsiteX12150" fmla="*/ 3684445 w 7283450"/>
              <a:gd name="connsiteY12150" fmla="*/ 296494 h 6857979"/>
              <a:gd name="connsiteX12151" fmla="*/ 3691669 w 7283450"/>
              <a:gd name="connsiteY12151" fmla="*/ 305255 h 6857979"/>
              <a:gd name="connsiteX12152" fmla="*/ 3694478 w 7283450"/>
              <a:gd name="connsiteY12152" fmla="*/ 308839 h 6857979"/>
              <a:gd name="connsiteX12153" fmla="*/ 3696084 w 7283450"/>
              <a:gd name="connsiteY12153" fmla="*/ 310033 h 6857979"/>
              <a:gd name="connsiteX12154" fmla="*/ 3697288 w 7283450"/>
              <a:gd name="connsiteY12154" fmla="*/ 310830 h 6857979"/>
              <a:gd name="connsiteX12155" fmla="*/ 3693676 w 7283450"/>
              <a:gd name="connsiteY12155" fmla="*/ 323573 h 6857979"/>
              <a:gd name="connsiteX12156" fmla="*/ 3688458 w 7283450"/>
              <a:gd name="connsiteY12156" fmla="*/ 337511 h 6857979"/>
              <a:gd name="connsiteX12157" fmla="*/ 3682438 w 7283450"/>
              <a:gd name="connsiteY12157" fmla="*/ 352245 h 6857979"/>
              <a:gd name="connsiteX12158" fmla="*/ 3675214 w 7283450"/>
              <a:gd name="connsiteY12158" fmla="*/ 368174 h 6857979"/>
              <a:gd name="connsiteX12159" fmla="*/ 3673208 w 7283450"/>
              <a:gd name="connsiteY12159" fmla="*/ 366979 h 6857979"/>
              <a:gd name="connsiteX12160" fmla="*/ 3671201 w 7283450"/>
              <a:gd name="connsiteY12160" fmla="*/ 365784 h 6857979"/>
              <a:gd name="connsiteX12161" fmla="*/ 3669595 w 7283450"/>
              <a:gd name="connsiteY12161" fmla="*/ 363793 h 6857979"/>
              <a:gd name="connsiteX12162" fmla="*/ 3668793 w 7283450"/>
              <a:gd name="connsiteY12162" fmla="*/ 361404 h 6857979"/>
              <a:gd name="connsiteX12163" fmla="*/ 3668793 w 7283450"/>
              <a:gd name="connsiteY12163" fmla="*/ 364191 h 6857979"/>
              <a:gd name="connsiteX12164" fmla="*/ 3667990 w 7283450"/>
              <a:gd name="connsiteY12164" fmla="*/ 366581 h 6857979"/>
              <a:gd name="connsiteX12165" fmla="*/ 3667187 w 7283450"/>
              <a:gd name="connsiteY12165" fmla="*/ 368572 h 6857979"/>
              <a:gd name="connsiteX12166" fmla="*/ 3665983 w 7283450"/>
              <a:gd name="connsiteY12166" fmla="*/ 371359 h 6857979"/>
              <a:gd name="connsiteX12167" fmla="*/ 3662773 w 7283450"/>
              <a:gd name="connsiteY12167" fmla="*/ 376138 h 6857979"/>
              <a:gd name="connsiteX12168" fmla="*/ 3659161 w 7283450"/>
              <a:gd name="connsiteY12168" fmla="*/ 381315 h 6857979"/>
              <a:gd name="connsiteX12169" fmla="*/ 3651134 w 7283450"/>
              <a:gd name="connsiteY12169" fmla="*/ 391270 h 6857979"/>
              <a:gd name="connsiteX12170" fmla="*/ 3647121 w 7283450"/>
              <a:gd name="connsiteY12170" fmla="*/ 396049 h 6857979"/>
              <a:gd name="connsiteX12171" fmla="*/ 3643509 w 7283450"/>
              <a:gd name="connsiteY12171" fmla="*/ 401624 h 6857979"/>
              <a:gd name="connsiteX12172" fmla="*/ 3643910 w 7283450"/>
              <a:gd name="connsiteY12172" fmla="*/ 400429 h 6857979"/>
              <a:gd name="connsiteX12173" fmla="*/ 3643910 w 7283450"/>
              <a:gd name="connsiteY12173" fmla="*/ 399235 h 6857979"/>
              <a:gd name="connsiteX12174" fmla="*/ 3643107 w 7283450"/>
              <a:gd name="connsiteY12174" fmla="*/ 398438 h 6857979"/>
              <a:gd name="connsiteX12175" fmla="*/ 3642706 w 7283450"/>
              <a:gd name="connsiteY12175" fmla="*/ 397642 h 6857979"/>
              <a:gd name="connsiteX12176" fmla="*/ 3641502 w 7283450"/>
              <a:gd name="connsiteY12176" fmla="*/ 397244 h 6857979"/>
              <a:gd name="connsiteX12177" fmla="*/ 3640298 w 7283450"/>
              <a:gd name="connsiteY12177" fmla="*/ 396845 h 6857979"/>
              <a:gd name="connsiteX12178" fmla="*/ 3637891 w 7283450"/>
              <a:gd name="connsiteY12178" fmla="*/ 396845 h 6857979"/>
              <a:gd name="connsiteX12179" fmla="*/ 3635081 w 7283450"/>
              <a:gd name="connsiteY12179" fmla="*/ 397244 h 6857979"/>
              <a:gd name="connsiteX12180" fmla="*/ 3633876 w 7283450"/>
              <a:gd name="connsiteY12180" fmla="*/ 397642 h 6857979"/>
              <a:gd name="connsiteX12181" fmla="*/ 3633074 w 7283450"/>
              <a:gd name="connsiteY12181" fmla="*/ 398438 h 6857979"/>
              <a:gd name="connsiteX12182" fmla="*/ 3632672 w 7283450"/>
              <a:gd name="connsiteY12182" fmla="*/ 398837 h 6857979"/>
              <a:gd name="connsiteX12183" fmla="*/ 3632672 w 7283450"/>
              <a:gd name="connsiteY12183" fmla="*/ 399633 h 6857979"/>
              <a:gd name="connsiteX12184" fmla="*/ 3633074 w 7283450"/>
              <a:gd name="connsiteY12184" fmla="*/ 400828 h 6857979"/>
              <a:gd name="connsiteX12185" fmla="*/ 3632271 w 7283450"/>
              <a:gd name="connsiteY12185" fmla="*/ 400031 h 6857979"/>
              <a:gd name="connsiteX12186" fmla="*/ 3630666 w 7283450"/>
              <a:gd name="connsiteY12186" fmla="*/ 398040 h 6857979"/>
              <a:gd name="connsiteX12187" fmla="*/ 3629462 w 7283450"/>
              <a:gd name="connsiteY12187" fmla="*/ 395651 h 6857979"/>
              <a:gd name="connsiteX12188" fmla="*/ 3627856 w 7283450"/>
              <a:gd name="connsiteY12188" fmla="*/ 393261 h 6857979"/>
              <a:gd name="connsiteX12189" fmla="*/ 3627054 w 7283450"/>
              <a:gd name="connsiteY12189" fmla="*/ 390872 h 6857979"/>
              <a:gd name="connsiteX12190" fmla="*/ 3626652 w 7283450"/>
              <a:gd name="connsiteY12190" fmla="*/ 388483 h 6857979"/>
              <a:gd name="connsiteX12191" fmla="*/ 3625850 w 7283450"/>
              <a:gd name="connsiteY12191" fmla="*/ 382908 h 6857979"/>
              <a:gd name="connsiteX12192" fmla="*/ 3626251 w 7283450"/>
              <a:gd name="connsiteY12192" fmla="*/ 376934 h 6857979"/>
              <a:gd name="connsiteX12193" fmla="*/ 3627054 w 7283450"/>
              <a:gd name="connsiteY12193" fmla="*/ 370563 h 6857979"/>
              <a:gd name="connsiteX12194" fmla="*/ 3628258 w 7283450"/>
              <a:gd name="connsiteY12194" fmla="*/ 364590 h 6857979"/>
              <a:gd name="connsiteX12195" fmla="*/ 3630666 w 7283450"/>
              <a:gd name="connsiteY12195" fmla="*/ 358218 h 6857979"/>
              <a:gd name="connsiteX12196" fmla="*/ 3632672 w 7283450"/>
              <a:gd name="connsiteY12196" fmla="*/ 351847 h 6857979"/>
              <a:gd name="connsiteX12197" fmla="*/ 3635081 w 7283450"/>
              <a:gd name="connsiteY12197" fmla="*/ 345475 h 6857979"/>
              <a:gd name="connsiteX12198" fmla="*/ 3640699 w 7283450"/>
              <a:gd name="connsiteY12198" fmla="*/ 333528 h 6857979"/>
              <a:gd name="connsiteX12199" fmla="*/ 3649930 w 7283450"/>
              <a:gd name="connsiteY12199" fmla="*/ 314414 h 6857979"/>
              <a:gd name="connsiteX12200" fmla="*/ 3657957 w 7283450"/>
              <a:gd name="connsiteY12200" fmla="*/ 298087 h 6857979"/>
              <a:gd name="connsiteX12201" fmla="*/ 3662371 w 7283450"/>
              <a:gd name="connsiteY12201" fmla="*/ 289326 h 6857979"/>
              <a:gd name="connsiteX12202" fmla="*/ 3664378 w 7283450"/>
              <a:gd name="connsiteY12202" fmla="*/ 286140 h 6857979"/>
              <a:gd name="connsiteX12203" fmla="*/ 2811463 w 7283450"/>
              <a:gd name="connsiteY12203" fmla="*/ 260349 h 6857979"/>
              <a:gd name="connsiteX12204" fmla="*/ 2813101 w 7283450"/>
              <a:gd name="connsiteY12204" fmla="*/ 260349 h 6857979"/>
              <a:gd name="connsiteX12205" fmla="*/ 2813921 w 7283450"/>
              <a:gd name="connsiteY12205" fmla="*/ 260767 h 6857979"/>
              <a:gd name="connsiteX12206" fmla="*/ 2814330 w 7283450"/>
              <a:gd name="connsiteY12206" fmla="*/ 262020 h 6857979"/>
              <a:gd name="connsiteX12207" fmla="*/ 2814330 w 7283450"/>
              <a:gd name="connsiteY12207" fmla="*/ 263691 h 6857979"/>
              <a:gd name="connsiteX12208" fmla="*/ 2817198 w 7283450"/>
              <a:gd name="connsiteY12208" fmla="*/ 263691 h 6857979"/>
              <a:gd name="connsiteX12209" fmla="*/ 2819247 w 7283450"/>
              <a:gd name="connsiteY12209" fmla="*/ 263274 h 6857979"/>
              <a:gd name="connsiteX12210" fmla="*/ 2820476 w 7283450"/>
              <a:gd name="connsiteY12210" fmla="*/ 262020 h 6857979"/>
              <a:gd name="connsiteX12211" fmla="*/ 2821295 w 7283450"/>
              <a:gd name="connsiteY12211" fmla="*/ 260349 h 6857979"/>
              <a:gd name="connsiteX12212" fmla="*/ 2822524 w 7283450"/>
              <a:gd name="connsiteY12212" fmla="*/ 261185 h 6857979"/>
              <a:gd name="connsiteX12213" fmla="*/ 2823343 w 7283450"/>
              <a:gd name="connsiteY12213" fmla="*/ 262438 h 6857979"/>
              <a:gd name="connsiteX12214" fmla="*/ 2823753 w 7283450"/>
              <a:gd name="connsiteY12214" fmla="*/ 263691 h 6857979"/>
              <a:gd name="connsiteX12215" fmla="*/ 2823343 w 7283450"/>
              <a:gd name="connsiteY12215" fmla="*/ 264945 h 6857979"/>
              <a:gd name="connsiteX12216" fmla="*/ 2822524 w 7283450"/>
              <a:gd name="connsiteY12216" fmla="*/ 265780 h 6857979"/>
              <a:gd name="connsiteX12217" fmla="*/ 2821295 w 7283450"/>
              <a:gd name="connsiteY12217" fmla="*/ 266616 h 6857979"/>
              <a:gd name="connsiteX12218" fmla="*/ 2819656 w 7283450"/>
              <a:gd name="connsiteY12218" fmla="*/ 267033 h 6857979"/>
              <a:gd name="connsiteX12219" fmla="*/ 2818018 w 7283450"/>
              <a:gd name="connsiteY12219" fmla="*/ 267033 h 6857979"/>
              <a:gd name="connsiteX12220" fmla="*/ 2818018 w 7283450"/>
              <a:gd name="connsiteY12220" fmla="*/ 268287 h 6857979"/>
              <a:gd name="connsiteX12221" fmla="*/ 2818837 w 7283450"/>
              <a:gd name="connsiteY12221" fmla="*/ 269122 h 6857979"/>
              <a:gd name="connsiteX12222" fmla="*/ 2819247 w 7283450"/>
              <a:gd name="connsiteY12222" fmla="*/ 269540 h 6857979"/>
              <a:gd name="connsiteX12223" fmla="*/ 2820066 w 7283450"/>
              <a:gd name="connsiteY12223" fmla="*/ 269958 h 6857979"/>
              <a:gd name="connsiteX12224" fmla="*/ 2824163 w 7283450"/>
              <a:gd name="connsiteY12224" fmla="*/ 270793 h 6857979"/>
              <a:gd name="connsiteX12225" fmla="*/ 2823343 w 7283450"/>
              <a:gd name="connsiteY12225" fmla="*/ 272882 h 6857979"/>
              <a:gd name="connsiteX12226" fmla="*/ 2822524 w 7283450"/>
              <a:gd name="connsiteY12226" fmla="*/ 274553 h 6857979"/>
              <a:gd name="connsiteX12227" fmla="*/ 2821705 w 7283450"/>
              <a:gd name="connsiteY12227" fmla="*/ 275806 h 6857979"/>
              <a:gd name="connsiteX12228" fmla="*/ 2820885 w 7283450"/>
              <a:gd name="connsiteY12228" fmla="*/ 276224 h 6857979"/>
              <a:gd name="connsiteX12229" fmla="*/ 2819656 w 7283450"/>
              <a:gd name="connsiteY12229" fmla="*/ 276224 h 6857979"/>
              <a:gd name="connsiteX12230" fmla="*/ 2818837 w 7283450"/>
              <a:gd name="connsiteY12230" fmla="*/ 276224 h 6857979"/>
              <a:gd name="connsiteX12231" fmla="*/ 2817609 w 7283450"/>
              <a:gd name="connsiteY12231" fmla="*/ 275389 h 6857979"/>
              <a:gd name="connsiteX12232" fmla="*/ 2816789 w 7283450"/>
              <a:gd name="connsiteY12232" fmla="*/ 274553 h 6857979"/>
              <a:gd name="connsiteX12233" fmla="*/ 2814330 w 7283450"/>
              <a:gd name="connsiteY12233" fmla="*/ 271629 h 6857979"/>
              <a:gd name="connsiteX12234" fmla="*/ 2812692 w 7283450"/>
              <a:gd name="connsiteY12234" fmla="*/ 268287 h 6857979"/>
              <a:gd name="connsiteX12235" fmla="*/ 2811872 w 7283450"/>
              <a:gd name="connsiteY12235" fmla="*/ 264109 h 6857979"/>
              <a:gd name="connsiteX12236" fmla="*/ 1437085 w 7283450"/>
              <a:gd name="connsiteY12236" fmla="*/ 233350 h 6857979"/>
              <a:gd name="connsiteX12237" fmla="*/ 1437878 w 7283450"/>
              <a:gd name="connsiteY12237" fmla="*/ 234143 h 6857979"/>
              <a:gd name="connsiteX12238" fmla="*/ 1439069 w 7283450"/>
              <a:gd name="connsiteY12238" fmla="*/ 234540 h 6857979"/>
              <a:gd name="connsiteX12239" fmla="*/ 1441053 w 7283450"/>
              <a:gd name="connsiteY12239" fmla="*/ 236921 h 6857979"/>
              <a:gd name="connsiteX12240" fmla="*/ 1442641 w 7283450"/>
              <a:gd name="connsiteY12240" fmla="*/ 239303 h 6857979"/>
              <a:gd name="connsiteX12241" fmla="*/ 1443435 w 7283450"/>
              <a:gd name="connsiteY12241" fmla="*/ 240493 h 6857979"/>
              <a:gd name="connsiteX12242" fmla="*/ 1443832 w 7283450"/>
              <a:gd name="connsiteY12242" fmla="*/ 240096 h 6857979"/>
              <a:gd name="connsiteX12243" fmla="*/ 1444625 w 7283450"/>
              <a:gd name="connsiteY12243" fmla="*/ 239303 h 6857979"/>
              <a:gd name="connsiteX12244" fmla="*/ 1445816 w 7283450"/>
              <a:gd name="connsiteY12244" fmla="*/ 237318 h 6857979"/>
              <a:gd name="connsiteX12245" fmla="*/ 1446610 w 7283450"/>
              <a:gd name="connsiteY12245" fmla="*/ 234937 h 6857979"/>
              <a:gd name="connsiteX12246" fmla="*/ 1446610 w 7283450"/>
              <a:gd name="connsiteY12246" fmla="*/ 234143 h 6857979"/>
              <a:gd name="connsiteX12247" fmla="*/ 1446213 w 7283450"/>
              <a:gd name="connsiteY12247" fmla="*/ 233350 h 6857979"/>
              <a:gd name="connsiteX12248" fmla="*/ 1447800 w 7283450"/>
              <a:gd name="connsiteY12248" fmla="*/ 234540 h 6857979"/>
              <a:gd name="connsiteX12249" fmla="*/ 1450578 w 7283450"/>
              <a:gd name="connsiteY12249" fmla="*/ 236128 h 6857979"/>
              <a:gd name="connsiteX12250" fmla="*/ 1456135 w 7283450"/>
              <a:gd name="connsiteY12250" fmla="*/ 240493 h 6857979"/>
              <a:gd name="connsiteX12251" fmla="*/ 1463279 w 7283450"/>
              <a:gd name="connsiteY12251" fmla="*/ 246843 h 6857979"/>
              <a:gd name="connsiteX12252" fmla="*/ 1470819 w 7283450"/>
              <a:gd name="connsiteY12252" fmla="*/ 253987 h 6857979"/>
              <a:gd name="connsiteX12253" fmla="*/ 1484313 w 7283450"/>
              <a:gd name="connsiteY12253" fmla="*/ 266687 h 6857979"/>
              <a:gd name="connsiteX12254" fmla="*/ 1490266 w 7283450"/>
              <a:gd name="connsiteY12254" fmla="*/ 273831 h 6857979"/>
              <a:gd name="connsiteX12255" fmla="*/ 1490663 w 7283450"/>
              <a:gd name="connsiteY12255" fmla="*/ 275815 h 6857979"/>
              <a:gd name="connsiteX12256" fmla="*/ 1491060 w 7283450"/>
              <a:gd name="connsiteY12256" fmla="*/ 278196 h 6857979"/>
              <a:gd name="connsiteX12257" fmla="*/ 1490266 w 7283450"/>
              <a:gd name="connsiteY12257" fmla="*/ 282562 h 6857979"/>
              <a:gd name="connsiteX12258" fmla="*/ 1489869 w 7283450"/>
              <a:gd name="connsiteY12258" fmla="*/ 288118 h 6857979"/>
              <a:gd name="connsiteX12259" fmla="*/ 1489869 w 7283450"/>
              <a:gd name="connsiteY12259" fmla="*/ 290896 h 6857979"/>
              <a:gd name="connsiteX12260" fmla="*/ 1490266 w 7283450"/>
              <a:gd name="connsiteY12260" fmla="*/ 294071 h 6857979"/>
              <a:gd name="connsiteX12261" fmla="*/ 1490663 w 7283450"/>
              <a:gd name="connsiteY12261" fmla="*/ 296056 h 6857979"/>
              <a:gd name="connsiteX12262" fmla="*/ 1491854 w 7283450"/>
              <a:gd name="connsiteY12262" fmla="*/ 298040 h 6857979"/>
              <a:gd name="connsiteX12263" fmla="*/ 1494235 w 7283450"/>
              <a:gd name="connsiteY12263" fmla="*/ 302406 h 6857979"/>
              <a:gd name="connsiteX12264" fmla="*/ 1500188 w 7283450"/>
              <a:gd name="connsiteY12264" fmla="*/ 310343 h 6857979"/>
              <a:gd name="connsiteX12265" fmla="*/ 1502569 w 7283450"/>
              <a:gd name="connsiteY12265" fmla="*/ 315106 h 6857979"/>
              <a:gd name="connsiteX12266" fmla="*/ 1503363 w 7283450"/>
              <a:gd name="connsiteY12266" fmla="*/ 317487 h 6857979"/>
              <a:gd name="connsiteX12267" fmla="*/ 1504157 w 7283450"/>
              <a:gd name="connsiteY12267" fmla="*/ 320265 h 6857979"/>
              <a:gd name="connsiteX12268" fmla="*/ 1504553 w 7283450"/>
              <a:gd name="connsiteY12268" fmla="*/ 322646 h 6857979"/>
              <a:gd name="connsiteX12269" fmla="*/ 1504553 w 7283450"/>
              <a:gd name="connsiteY12269" fmla="*/ 325028 h 6857979"/>
              <a:gd name="connsiteX12270" fmla="*/ 1503760 w 7283450"/>
              <a:gd name="connsiteY12270" fmla="*/ 328203 h 6857979"/>
              <a:gd name="connsiteX12271" fmla="*/ 1502966 w 7283450"/>
              <a:gd name="connsiteY12271" fmla="*/ 330584 h 6857979"/>
              <a:gd name="connsiteX12272" fmla="*/ 1504951 w 7283450"/>
              <a:gd name="connsiteY12272" fmla="*/ 329393 h 6857979"/>
              <a:gd name="connsiteX12273" fmla="*/ 1506935 w 7283450"/>
              <a:gd name="connsiteY12273" fmla="*/ 328996 h 6857979"/>
              <a:gd name="connsiteX12274" fmla="*/ 1508919 w 7283450"/>
              <a:gd name="connsiteY12274" fmla="*/ 328599 h 6857979"/>
              <a:gd name="connsiteX12275" fmla="*/ 1510110 w 7283450"/>
              <a:gd name="connsiteY12275" fmla="*/ 328996 h 6857979"/>
              <a:gd name="connsiteX12276" fmla="*/ 1510903 w 7283450"/>
              <a:gd name="connsiteY12276" fmla="*/ 329393 h 6857979"/>
              <a:gd name="connsiteX12277" fmla="*/ 1511300 w 7283450"/>
              <a:gd name="connsiteY12277" fmla="*/ 330187 h 6857979"/>
              <a:gd name="connsiteX12278" fmla="*/ 1511697 w 7283450"/>
              <a:gd name="connsiteY12278" fmla="*/ 331378 h 6857979"/>
              <a:gd name="connsiteX12279" fmla="*/ 1512094 w 7283450"/>
              <a:gd name="connsiteY12279" fmla="*/ 332568 h 6857979"/>
              <a:gd name="connsiteX12280" fmla="*/ 1511697 w 7283450"/>
              <a:gd name="connsiteY12280" fmla="*/ 335346 h 6857979"/>
              <a:gd name="connsiteX12281" fmla="*/ 1511300 w 7283450"/>
              <a:gd name="connsiteY12281" fmla="*/ 338918 h 6857979"/>
              <a:gd name="connsiteX12282" fmla="*/ 1510110 w 7283450"/>
              <a:gd name="connsiteY12282" fmla="*/ 341696 h 6857979"/>
              <a:gd name="connsiteX12283" fmla="*/ 1509316 w 7283450"/>
              <a:gd name="connsiteY12283" fmla="*/ 344078 h 6857979"/>
              <a:gd name="connsiteX12284" fmla="*/ 1514078 w 7283450"/>
              <a:gd name="connsiteY12284" fmla="*/ 348840 h 6857979"/>
              <a:gd name="connsiteX12285" fmla="*/ 1517253 w 7283450"/>
              <a:gd name="connsiteY12285" fmla="*/ 351221 h 6857979"/>
              <a:gd name="connsiteX12286" fmla="*/ 1519238 w 7283450"/>
              <a:gd name="connsiteY12286" fmla="*/ 354396 h 6857979"/>
              <a:gd name="connsiteX12287" fmla="*/ 1521222 w 7283450"/>
              <a:gd name="connsiteY12287" fmla="*/ 357571 h 6857979"/>
              <a:gd name="connsiteX12288" fmla="*/ 1522413 w 7283450"/>
              <a:gd name="connsiteY12288" fmla="*/ 361143 h 6857979"/>
              <a:gd name="connsiteX12289" fmla="*/ 1522413 w 7283450"/>
              <a:gd name="connsiteY12289" fmla="*/ 363524 h 6857979"/>
              <a:gd name="connsiteX12290" fmla="*/ 1522413 w 7283450"/>
              <a:gd name="connsiteY12290" fmla="*/ 365906 h 6857979"/>
              <a:gd name="connsiteX12291" fmla="*/ 1522413 w 7283450"/>
              <a:gd name="connsiteY12291" fmla="*/ 368287 h 6857979"/>
              <a:gd name="connsiteX12292" fmla="*/ 1521619 w 7283450"/>
              <a:gd name="connsiteY12292" fmla="*/ 371065 h 6857979"/>
              <a:gd name="connsiteX12293" fmla="*/ 1522810 w 7283450"/>
              <a:gd name="connsiteY12293" fmla="*/ 369478 h 6857979"/>
              <a:gd name="connsiteX12294" fmla="*/ 1523603 w 7283450"/>
              <a:gd name="connsiteY12294" fmla="*/ 368684 h 6857979"/>
              <a:gd name="connsiteX12295" fmla="*/ 1525191 w 7283450"/>
              <a:gd name="connsiteY12295" fmla="*/ 366303 h 6857979"/>
              <a:gd name="connsiteX12296" fmla="*/ 1526382 w 7283450"/>
              <a:gd name="connsiteY12296" fmla="*/ 365112 h 6857979"/>
              <a:gd name="connsiteX12297" fmla="*/ 1527572 w 7283450"/>
              <a:gd name="connsiteY12297" fmla="*/ 364318 h 6857979"/>
              <a:gd name="connsiteX12298" fmla="*/ 1529160 w 7283450"/>
              <a:gd name="connsiteY12298" fmla="*/ 363921 h 6857979"/>
              <a:gd name="connsiteX12299" fmla="*/ 1531144 w 7283450"/>
              <a:gd name="connsiteY12299" fmla="*/ 364318 h 6857979"/>
              <a:gd name="connsiteX12300" fmla="*/ 1530747 w 7283450"/>
              <a:gd name="connsiteY12300" fmla="*/ 367493 h 6857979"/>
              <a:gd name="connsiteX12301" fmla="*/ 1530747 w 7283450"/>
              <a:gd name="connsiteY12301" fmla="*/ 369478 h 6857979"/>
              <a:gd name="connsiteX12302" fmla="*/ 1531144 w 7283450"/>
              <a:gd name="connsiteY12302" fmla="*/ 371065 h 6857979"/>
              <a:gd name="connsiteX12303" fmla="*/ 1531938 w 7283450"/>
              <a:gd name="connsiteY12303" fmla="*/ 371462 h 6857979"/>
              <a:gd name="connsiteX12304" fmla="*/ 1532732 w 7283450"/>
              <a:gd name="connsiteY12304" fmla="*/ 371462 h 6857979"/>
              <a:gd name="connsiteX12305" fmla="*/ 1533129 w 7283450"/>
              <a:gd name="connsiteY12305" fmla="*/ 371462 h 6857979"/>
              <a:gd name="connsiteX12306" fmla="*/ 1534319 w 7283450"/>
              <a:gd name="connsiteY12306" fmla="*/ 371065 h 6857979"/>
              <a:gd name="connsiteX12307" fmla="*/ 1536701 w 7283450"/>
              <a:gd name="connsiteY12307" fmla="*/ 371462 h 6857979"/>
              <a:gd name="connsiteX12308" fmla="*/ 1538288 w 7283450"/>
              <a:gd name="connsiteY12308" fmla="*/ 372256 h 6857979"/>
              <a:gd name="connsiteX12309" fmla="*/ 1541066 w 7283450"/>
              <a:gd name="connsiteY12309" fmla="*/ 374240 h 6857979"/>
              <a:gd name="connsiteX12310" fmla="*/ 1543448 w 7283450"/>
              <a:gd name="connsiteY12310" fmla="*/ 376224 h 6857979"/>
              <a:gd name="connsiteX12311" fmla="*/ 1544638 w 7283450"/>
              <a:gd name="connsiteY12311" fmla="*/ 379003 h 6857979"/>
              <a:gd name="connsiteX12312" fmla="*/ 1545828 w 7283450"/>
              <a:gd name="connsiteY12312" fmla="*/ 380987 h 6857979"/>
              <a:gd name="connsiteX12313" fmla="*/ 1546623 w 7283450"/>
              <a:gd name="connsiteY12313" fmla="*/ 382574 h 6857979"/>
              <a:gd name="connsiteX12314" fmla="*/ 1548210 w 7283450"/>
              <a:gd name="connsiteY12314" fmla="*/ 383765 h 6857979"/>
              <a:gd name="connsiteX12315" fmla="*/ 1549003 w 7283450"/>
              <a:gd name="connsiteY12315" fmla="*/ 384162 h 6857979"/>
              <a:gd name="connsiteX12316" fmla="*/ 1549797 w 7283450"/>
              <a:gd name="connsiteY12316" fmla="*/ 384162 h 6857979"/>
              <a:gd name="connsiteX12317" fmla="*/ 1551782 w 7283450"/>
              <a:gd name="connsiteY12317" fmla="*/ 384162 h 6857979"/>
              <a:gd name="connsiteX12318" fmla="*/ 1553369 w 7283450"/>
              <a:gd name="connsiteY12318" fmla="*/ 384956 h 6857979"/>
              <a:gd name="connsiteX12319" fmla="*/ 1556941 w 7283450"/>
              <a:gd name="connsiteY12319" fmla="*/ 388131 h 6857979"/>
              <a:gd name="connsiteX12320" fmla="*/ 1561703 w 7283450"/>
              <a:gd name="connsiteY12320" fmla="*/ 391703 h 6857979"/>
              <a:gd name="connsiteX12321" fmla="*/ 1566069 w 7283450"/>
              <a:gd name="connsiteY12321" fmla="*/ 396862 h 6857979"/>
              <a:gd name="connsiteX12322" fmla="*/ 1574801 w 7283450"/>
              <a:gd name="connsiteY12322" fmla="*/ 406784 h 6857979"/>
              <a:gd name="connsiteX12323" fmla="*/ 1581151 w 7283450"/>
              <a:gd name="connsiteY12323" fmla="*/ 414324 h 6857979"/>
              <a:gd name="connsiteX12324" fmla="*/ 1587103 w 7283450"/>
              <a:gd name="connsiteY12324" fmla="*/ 419881 h 6857979"/>
              <a:gd name="connsiteX12325" fmla="*/ 1592660 w 7283450"/>
              <a:gd name="connsiteY12325" fmla="*/ 425040 h 6857979"/>
              <a:gd name="connsiteX12326" fmla="*/ 1599407 w 7283450"/>
              <a:gd name="connsiteY12326" fmla="*/ 429406 h 6857979"/>
              <a:gd name="connsiteX12327" fmla="*/ 1606154 w 7283450"/>
              <a:gd name="connsiteY12327" fmla="*/ 434565 h 6857979"/>
              <a:gd name="connsiteX12328" fmla="*/ 1619251 w 7283450"/>
              <a:gd name="connsiteY12328" fmla="*/ 443693 h 6857979"/>
              <a:gd name="connsiteX12329" fmla="*/ 1625600 w 7283450"/>
              <a:gd name="connsiteY12329" fmla="*/ 448852 h 6857979"/>
              <a:gd name="connsiteX12330" fmla="*/ 1631553 w 7283450"/>
              <a:gd name="connsiteY12330" fmla="*/ 454409 h 6857979"/>
              <a:gd name="connsiteX12331" fmla="*/ 1633935 w 7283450"/>
              <a:gd name="connsiteY12331" fmla="*/ 457187 h 6857979"/>
              <a:gd name="connsiteX12332" fmla="*/ 1636316 w 7283450"/>
              <a:gd name="connsiteY12332" fmla="*/ 460362 h 6857979"/>
              <a:gd name="connsiteX12333" fmla="*/ 1641475 w 7283450"/>
              <a:gd name="connsiteY12333" fmla="*/ 467505 h 6857979"/>
              <a:gd name="connsiteX12334" fmla="*/ 1649810 w 7283450"/>
              <a:gd name="connsiteY12334" fmla="*/ 480205 h 6857979"/>
              <a:gd name="connsiteX12335" fmla="*/ 1649016 w 7283450"/>
              <a:gd name="connsiteY12335" fmla="*/ 479809 h 6857979"/>
              <a:gd name="connsiteX12336" fmla="*/ 1648222 w 7283450"/>
              <a:gd name="connsiteY12336" fmla="*/ 479015 h 6857979"/>
              <a:gd name="connsiteX12337" fmla="*/ 1650604 w 7283450"/>
              <a:gd name="connsiteY12337" fmla="*/ 484174 h 6857979"/>
              <a:gd name="connsiteX12338" fmla="*/ 1653382 w 7283450"/>
              <a:gd name="connsiteY12338" fmla="*/ 488143 h 6857979"/>
              <a:gd name="connsiteX12339" fmla="*/ 1656557 w 7283450"/>
              <a:gd name="connsiteY12339" fmla="*/ 492112 h 6857979"/>
              <a:gd name="connsiteX12340" fmla="*/ 1659732 w 7283450"/>
              <a:gd name="connsiteY12340" fmla="*/ 495684 h 6857979"/>
              <a:gd name="connsiteX12341" fmla="*/ 1666478 w 7283450"/>
              <a:gd name="connsiteY12341" fmla="*/ 503224 h 6857979"/>
              <a:gd name="connsiteX12342" fmla="*/ 1669257 w 7283450"/>
              <a:gd name="connsiteY12342" fmla="*/ 507193 h 6857979"/>
              <a:gd name="connsiteX12343" fmla="*/ 1672432 w 7283450"/>
              <a:gd name="connsiteY12343" fmla="*/ 511162 h 6857979"/>
              <a:gd name="connsiteX12344" fmla="*/ 1672828 w 7283450"/>
              <a:gd name="connsiteY12344" fmla="*/ 512352 h 6857979"/>
              <a:gd name="connsiteX12345" fmla="*/ 1672035 w 7283450"/>
              <a:gd name="connsiteY12345" fmla="*/ 512749 h 6857979"/>
              <a:gd name="connsiteX12346" fmla="*/ 1671241 w 7283450"/>
              <a:gd name="connsiteY12346" fmla="*/ 513543 h 6857979"/>
              <a:gd name="connsiteX12347" fmla="*/ 1669653 w 7283450"/>
              <a:gd name="connsiteY12347" fmla="*/ 513940 h 6857979"/>
              <a:gd name="connsiteX12348" fmla="*/ 1667272 w 7283450"/>
              <a:gd name="connsiteY12348" fmla="*/ 514337 h 6857979"/>
              <a:gd name="connsiteX12349" fmla="*/ 1666082 w 7283450"/>
              <a:gd name="connsiteY12349" fmla="*/ 514337 h 6857979"/>
              <a:gd name="connsiteX12350" fmla="*/ 1666478 w 7283450"/>
              <a:gd name="connsiteY12350" fmla="*/ 516321 h 6857979"/>
              <a:gd name="connsiteX12351" fmla="*/ 1667272 w 7283450"/>
              <a:gd name="connsiteY12351" fmla="*/ 518305 h 6857979"/>
              <a:gd name="connsiteX12352" fmla="*/ 1670050 w 7283450"/>
              <a:gd name="connsiteY12352" fmla="*/ 521480 h 6857979"/>
              <a:gd name="connsiteX12353" fmla="*/ 1674416 w 7283450"/>
              <a:gd name="connsiteY12353" fmla="*/ 525449 h 6857979"/>
              <a:gd name="connsiteX12354" fmla="*/ 1678385 w 7283450"/>
              <a:gd name="connsiteY12354" fmla="*/ 529418 h 6857979"/>
              <a:gd name="connsiteX12355" fmla="*/ 1683147 w 7283450"/>
              <a:gd name="connsiteY12355" fmla="*/ 534180 h 6857979"/>
              <a:gd name="connsiteX12356" fmla="*/ 1687513 w 7283450"/>
              <a:gd name="connsiteY12356" fmla="*/ 538943 h 6857979"/>
              <a:gd name="connsiteX12357" fmla="*/ 1689894 w 7283450"/>
              <a:gd name="connsiteY12357" fmla="*/ 542118 h 6857979"/>
              <a:gd name="connsiteX12358" fmla="*/ 1691482 w 7283450"/>
              <a:gd name="connsiteY12358" fmla="*/ 544896 h 6857979"/>
              <a:gd name="connsiteX12359" fmla="*/ 1693069 w 7283450"/>
              <a:gd name="connsiteY12359" fmla="*/ 547674 h 6857979"/>
              <a:gd name="connsiteX12360" fmla="*/ 1694260 w 7283450"/>
              <a:gd name="connsiteY12360" fmla="*/ 551643 h 6857979"/>
              <a:gd name="connsiteX12361" fmla="*/ 1694260 w 7283450"/>
              <a:gd name="connsiteY12361" fmla="*/ 553230 h 6857979"/>
              <a:gd name="connsiteX12362" fmla="*/ 1694260 w 7283450"/>
              <a:gd name="connsiteY12362" fmla="*/ 554421 h 6857979"/>
              <a:gd name="connsiteX12363" fmla="*/ 1693466 w 7283450"/>
              <a:gd name="connsiteY12363" fmla="*/ 555612 h 6857979"/>
              <a:gd name="connsiteX12364" fmla="*/ 1692673 w 7283450"/>
              <a:gd name="connsiteY12364" fmla="*/ 556802 h 6857979"/>
              <a:gd name="connsiteX12365" fmla="*/ 1691482 w 7283450"/>
              <a:gd name="connsiteY12365" fmla="*/ 559184 h 6857979"/>
              <a:gd name="connsiteX12366" fmla="*/ 1691085 w 7283450"/>
              <a:gd name="connsiteY12366" fmla="*/ 560374 h 6857979"/>
              <a:gd name="connsiteX12367" fmla="*/ 1691085 w 7283450"/>
              <a:gd name="connsiteY12367" fmla="*/ 561565 h 6857979"/>
              <a:gd name="connsiteX12368" fmla="*/ 1693069 w 7283450"/>
              <a:gd name="connsiteY12368" fmla="*/ 565137 h 6857979"/>
              <a:gd name="connsiteX12369" fmla="*/ 1695451 w 7283450"/>
              <a:gd name="connsiteY12369" fmla="*/ 569105 h 6857979"/>
              <a:gd name="connsiteX12370" fmla="*/ 1698626 w 7283450"/>
              <a:gd name="connsiteY12370" fmla="*/ 572677 h 6857979"/>
              <a:gd name="connsiteX12371" fmla="*/ 1702198 w 7283450"/>
              <a:gd name="connsiteY12371" fmla="*/ 576249 h 6857979"/>
              <a:gd name="connsiteX12372" fmla="*/ 1709738 w 7283450"/>
              <a:gd name="connsiteY12372" fmla="*/ 583393 h 6857979"/>
              <a:gd name="connsiteX12373" fmla="*/ 1718072 w 7283450"/>
              <a:gd name="connsiteY12373" fmla="*/ 590537 h 6857979"/>
              <a:gd name="connsiteX12374" fmla="*/ 1721644 w 7283450"/>
              <a:gd name="connsiteY12374" fmla="*/ 594505 h 6857979"/>
              <a:gd name="connsiteX12375" fmla="*/ 1725216 w 7283450"/>
              <a:gd name="connsiteY12375" fmla="*/ 598474 h 6857979"/>
              <a:gd name="connsiteX12376" fmla="*/ 1727994 w 7283450"/>
              <a:gd name="connsiteY12376" fmla="*/ 602840 h 6857979"/>
              <a:gd name="connsiteX12377" fmla="*/ 1730376 w 7283450"/>
              <a:gd name="connsiteY12377" fmla="*/ 607602 h 6857979"/>
              <a:gd name="connsiteX12378" fmla="*/ 1732360 w 7283450"/>
              <a:gd name="connsiteY12378" fmla="*/ 612762 h 6857979"/>
              <a:gd name="connsiteX12379" fmla="*/ 1733154 w 7283450"/>
              <a:gd name="connsiteY12379" fmla="*/ 618715 h 6857979"/>
              <a:gd name="connsiteX12380" fmla="*/ 1733154 w 7283450"/>
              <a:gd name="connsiteY12380" fmla="*/ 621493 h 6857979"/>
              <a:gd name="connsiteX12381" fmla="*/ 1733154 w 7283450"/>
              <a:gd name="connsiteY12381" fmla="*/ 624668 h 6857979"/>
              <a:gd name="connsiteX12382" fmla="*/ 1732757 w 7283450"/>
              <a:gd name="connsiteY12382" fmla="*/ 628240 h 6857979"/>
              <a:gd name="connsiteX12383" fmla="*/ 1731963 w 7283450"/>
              <a:gd name="connsiteY12383" fmla="*/ 631415 h 6857979"/>
              <a:gd name="connsiteX12384" fmla="*/ 1729185 w 7283450"/>
              <a:gd name="connsiteY12384" fmla="*/ 631415 h 6857979"/>
              <a:gd name="connsiteX12385" fmla="*/ 1726804 w 7283450"/>
              <a:gd name="connsiteY12385" fmla="*/ 631018 h 6857979"/>
              <a:gd name="connsiteX12386" fmla="*/ 1725216 w 7283450"/>
              <a:gd name="connsiteY12386" fmla="*/ 630224 h 6857979"/>
              <a:gd name="connsiteX12387" fmla="*/ 1723629 w 7283450"/>
              <a:gd name="connsiteY12387" fmla="*/ 629033 h 6857979"/>
              <a:gd name="connsiteX12388" fmla="*/ 1720057 w 7283450"/>
              <a:gd name="connsiteY12388" fmla="*/ 626652 h 6857979"/>
              <a:gd name="connsiteX12389" fmla="*/ 1718469 w 7283450"/>
              <a:gd name="connsiteY12389" fmla="*/ 625462 h 6857979"/>
              <a:gd name="connsiteX12390" fmla="*/ 1716485 w 7283450"/>
              <a:gd name="connsiteY12390" fmla="*/ 624668 h 6857979"/>
              <a:gd name="connsiteX12391" fmla="*/ 1716485 w 7283450"/>
              <a:gd name="connsiteY12391" fmla="*/ 627049 h 6857979"/>
              <a:gd name="connsiteX12392" fmla="*/ 1717278 w 7283450"/>
              <a:gd name="connsiteY12392" fmla="*/ 629033 h 6857979"/>
              <a:gd name="connsiteX12393" fmla="*/ 1717675 w 7283450"/>
              <a:gd name="connsiteY12393" fmla="*/ 630621 h 6857979"/>
              <a:gd name="connsiteX12394" fmla="*/ 1718866 w 7283450"/>
              <a:gd name="connsiteY12394" fmla="*/ 632208 h 6857979"/>
              <a:gd name="connsiteX12395" fmla="*/ 1720850 w 7283450"/>
              <a:gd name="connsiteY12395" fmla="*/ 634987 h 6857979"/>
              <a:gd name="connsiteX12396" fmla="*/ 1724025 w 7283450"/>
              <a:gd name="connsiteY12396" fmla="*/ 636971 h 6857979"/>
              <a:gd name="connsiteX12397" fmla="*/ 1729582 w 7283450"/>
              <a:gd name="connsiteY12397" fmla="*/ 640146 h 6857979"/>
              <a:gd name="connsiteX12398" fmla="*/ 1732757 w 7283450"/>
              <a:gd name="connsiteY12398" fmla="*/ 642130 h 6857979"/>
              <a:gd name="connsiteX12399" fmla="*/ 1735138 w 7283450"/>
              <a:gd name="connsiteY12399" fmla="*/ 644908 h 6857979"/>
              <a:gd name="connsiteX12400" fmla="*/ 1733154 w 7283450"/>
              <a:gd name="connsiteY12400" fmla="*/ 645702 h 6857979"/>
              <a:gd name="connsiteX12401" fmla="*/ 1731566 w 7283450"/>
              <a:gd name="connsiteY12401" fmla="*/ 646099 h 6857979"/>
              <a:gd name="connsiteX12402" fmla="*/ 1729185 w 7283450"/>
              <a:gd name="connsiteY12402" fmla="*/ 646099 h 6857979"/>
              <a:gd name="connsiteX12403" fmla="*/ 1727597 w 7283450"/>
              <a:gd name="connsiteY12403" fmla="*/ 645702 h 6857979"/>
              <a:gd name="connsiteX12404" fmla="*/ 1726010 w 7283450"/>
              <a:gd name="connsiteY12404" fmla="*/ 644908 h 6857979"/>
              <a:gd name="connsiteX12405" fmla="*/ 1724422 w 7283450"/>
              <a:gd name="connsiteY12405" fmla="*/ 644115 h 6857979"/>
              <a:gd name="connsiteX12406" fmla="*/ 1721247 w 7283450"/>
              <a:gd name="connsiteY12406" fmla="*/ 640940 h 6857979"/>
              <a:gd name="connsiteX12407" fmla="*/ 1718866 w 7283450"/>
              <a:gd name="connsiteY12407" fmla="*/ 637368 h 6857979"/>
              <a:gd name="connsiteX12408" fmla="*/ 1716882 w 7283450"/>
              <a:gd name="connsiteY12408" fmla="*/ 632208 h 6857979"/>
              <a:gd name="connsiteX12409" fmla="*/ 1714897 w 7283450"/>
              <a:gd name="connsiteY12409" fmla="*/ 627446 h 6857979"/>
              <a:gd name="connsiteX12410" fmla="*/ 1712913 w 7283450"/>
              <a:gd name="connsiteY12410" fmla="*/ 621493 h 6857979"/>
              <a:gd name="connsiteX12411" fmla="*/ 1712119 w 7283450"/>
              <a:gd name="connsiteY12411" fmla="*/ 618715 h 6857979"/>
              <a:gd name="connsiteX12412" fmla="*/ 1710928 w 7283450"/>
              <a:gd name="connsiteY12412" fmla="*/ 615937 h 6857979"/>
              <a:gd name="connsiteX12413" fmla="*/ 1709341 w 7283450"/>
              <a:gd name="connsiteY12413" fmla="*/ 613555 h 6857979"/>
              <a:gd name="connsiteX12414" fmla="*/ 1707753 w 7283450"/>
              <a:gd name="connsiteY12414" fmla="*/ 611174 h 6857979"/>
              <a:gd name="connsiteX12415" fmla="*/ 1703785 w 7283450"/>
              <a:gd name="connsiteY12415" fmla="*/ 606412 h 6857979"/>
              <a:gd name="connsiteX12416" fmla="*/ 1700610 w 7283450"/>
              <a:gd name="connsiteY12416" fmla="*/ 602443 h 6857979"/>
              <a:gd name="connsiteX12417" fmla="*/ 1697435 w 7283450"/>
              <a:gd name="connsiteY12417" fmla="*/ 598077 h 6857979"/>
              <a:gd name="connsiteX12418" fmla="*/ 1696244 w 7283450"/>
              <a:gd name="connsiteY12418" fmla="*/ 596093 h 6857979"/>
              <a:gd name="connsiteX12419" fmla="*/ 1695451 w 7283450"/>
              <a:gd name="connsiteY12419" fmla="*/ 594109 h 6857979"/>
              <a:gd name="connsiteX12420" fmla="*/ 1695054 w 7283450"/>
              <a:gd name="connsiteY12420" fmla="*/ 592124 h 6857979"/>
              <a:gd name="connsiteX12421" fmla="*/ 1695054 w 7283450"/>
              <a:gd name="connsiteY12421" fmla="*/ 589743 h 6857979"/>
              <a:gd name="connsiteX12422" fmla="*/ 1695848 w 7283450"/>
              <a:gd name="connsiteY12422" fmla="*/ 587362 h 6857979"/>
              <a:gd name="connsiteX12423" fmla="*/ 1697435 w 7283450"/>
              <a:gd name="connsiteY12423" fmla="*/ 584980 h 6857979"/>
              <a:gd name="connsiteX12424" fmla="*/ 1694260 w 7283450"/>
              <a:gd name="connsiteY12424" fmla="*/ 586568 h 6857979"/>
              <a:gd name="connsiteX12425" fmla="*/ 1691879 w 7283450"/>
              <a:gd name="connsiteY12425" fmla="*/ 586965 h 6857979"/>
              <a:gd name="connsiteX12426" fmla="*/ 1689894 w 7283450"/>
              <a:gd name="connsiteY12426" fmla="*/ 586568 h 6857979"/>
              <a:gd name="connsiteX12427" fmla="*/ 1688307 w 7283450"/>
              <a:gd name="connsiteY12427" fmla="*/ 585774 h 6857979"/>
              <a:gd name="connsiteX12428" fmla="*/ 1684735 w 7283450"/>
              <a:gd name="connsiteY12428" fmla="*/ 583393 h 6857979"/>
              <a:gd name="connsiteX12429" fmla="*/ 1683147 w 7283450"/>
              <a:gd name="connsiteY12429" fmla="*/ 581805 h 6857979"/>
              <a:gd name="connsiteX12430" fmla="*/ 1681957 w 7283450"/>
              <a:gd name="connsiteY12430" fmla="*/ 581409 h 6857979"/>
              <a:gd name="connsiteX12431" fmla="*/ 1679972 w 7283450"/>
              <a:gd name="connsiteY12431" fmla="*/ 581012 h 6857979"/>
              <a:gd name="connsiteX12432" fmla="*/ 1677988 w 7283450"/>
              <a:gd name="connsiteY12432" fmla="*/ 580218 h 6857979"/>
              <a:gd name="connsiteX12433" fmla="*/ 1675607 w 7283450"/>
              <a:gd name="connsiteY12433" fmla="*/ 578630 h 6857979"/>
              <a:gd name="connsiteX12434" fmla="*/ 1673225 w 7283450"/>
              <a:gd name="connsiteY12434" fmla="*/ 576646 h 6857979"/>
              <a:gd name="connsiteX12435" fmla="*/ 1671638 w 7283450"/>
              <a:gd name="connsiteY12435" fmla="*/ 573471 h 6857979"/>
              <a:gd name="connsiteX12436" fmla="*/ 1668860 w 7283450"/>
              <a:gd name="connsiteY12436" fmla="*/ 568709 h 6857979"/>
              <a:gd name="connsiteX12437" fmla="*/ 1667670 w 7283450"/>
              <a:gd name="connsiteY12437" fmla="*/ 566327 h 6857979"/>
              <a:gd name="connsiteX12438" fmla="*/ 1666082 w 7283450"/>
              <a:gd name="connsiteY12438" fmla="*/ 564740 h 6857979"/>
              <a:gd name="connsiteX12439" fmla="*/ 1665288 w 7283450"/>
              <a:gd name="connsiteY12439" fmla="*/ 564343 h 6857979"/>
              <a:gd name="connsiteX12440" fmla="*/ 1664098 w 7283450"/>
              <a:gd name="connsiteY12440" fmla="*/ 564343 h 6857979"/>
              <a:gd name="connsiteX12441" fmla="*/ 1661319 w 7283450"/>
              <a:gd name="connsiteY12441" fmla="*/ 564740 h 6857979"/>
              <a:gd name="connsiteX12442" fmla="*/ 1658541 w 7283450"/>
              <a:gd name="connsiteY12442" fmla="*/ 565137 h 6857979"/>
              <a:gd name="connsiteX12443" fmla="*/ 1657351 w 7283450"/>
              <a:gd name="connsiteY12443" fmla="*/ 565137 h 6857979"/>
              <a:gd name="connsiteX12444" fmla="*/ 1656557 w 7283450"/>
              <a:gd name="connsiteY12444" fmla="*/ 564740 h 6857979"/>
              <a:gd name="connsiteX12445" fmla="*/ 1656160 w 7283450"/>
              <a:gd name="connsiteY12445" fmla="*/ 563946 h 6857979"/>
              <a:gd name="connsiteX12446" fmla="*/ 1655763 w 7283450"/>
              <a:gd name="connsiteY12446" fmla="*/ 562755 h 6857979"/>
              <a:gd name="connsiteX12447" fmla="*/ 1654969 w 7283450"/>
              <a:gd name="connsiteY12447" fmla="*/ 559977 h 6857979"/>
              <a:gd name="connsiteX12448" fmla="*/ 1654573 w 7283450"/>
              <a:gd name="connsiteY12448" fmla="*/ 556802 h 6857979"/>
              <a:gd name="connsiteX12449" fmla="*/ 1654176 w 7283450"/>
              <a:gd name="connsiteY12449" fmla="*/ 555612 h 6857979"/>
              <a:gd name="connsiteX12450" fmla="*/ 1653382 w 7283450"/>
              <a:gd name="connsiteY12450" fmla="*/ 554818 h 6857979"/>
              <a:gd name="connsiteX12451" fmla="*/ 1651794 w 7283450"/>
              <a:gd name="connsiteY12451" fmla="*/ 553230 h 6857979"/>
              <a:gd name="connsiteX12452" fmla="*/ 1649810 w 7283450"/>
              <a:gd name="connsiteY12452" fmla="*/ 552437 h 6857979"/>
              <a:gd name="connsiteX12453" fmla="*/ 1645841 w 7283450"/>
              <a:gd name="connsiteY12453" fmla="*/ 551246 h 6857979"/>
              <a:gd name="connsiteX12454" fmla="*/ 1641078 w 7283450"/>
              <a:gd name="connsiteY12454" fmla="*/ 550055 h 6857979"/>
              <a:gd name="connsiteX12455" fmla="*/ 1639491 w 7283450"/>
              <a:gd name="connsiteY12455" fmla="*/ 548865 h 6857979"/>
              <a:gd name="connsiteX12456" fmla="*/ 1637903 w 7283450"/>
              <a:gd name="connsiteY12456" fmla="*/ 547674 h 6857979"/>
              <a:gd name="connsiteX12457" fmla="*/ 1635522 w 7283450"/>
              <a:gd name="connsiteY12457" fmla="*/ 545690 h 6857979"/>
              <a:gd name="connsiteX12458" fmla="*/ 1633935 w 7283450"/>
              <a:gd name="connsiteY12458" fmla="*/ 543309 h 6857979"/>
              <a:gd name="connsiteX12459" fmla="*/ 1631157 w 7283450"/>
              <a:gd name="connsiteY12459" fmla="*/ 537355 h 6857979"/>
              <a:gd name="connsiteX12460" fmla="*/ 1628378 w 7283450"/>
              <a:gd name="connsiteY12460" fmla="*/ 531799 h 6857979"/>
              <a:gd name="connsiteX12461" fmla="*/ 1626791 w 7283450"/>
              <a:gd name="connsiteY12461" fmla="*/ 529815 h 6857979"/>
              <a:gd name="connsiteX12462" fmla="*/ 1625203 w 7283450"/>
              <a:gd name="connsiteY12462" fmla="*/ 527830 h 6857979"/>
              <a:gd name="connsiteX12463" fmla="*/ 1623219 w 7283450"/>
              <a:gd name="connsiteY12463" fmla="*/ 526640 h 6857979"/>
              <a:gd name="connsiteX12464" fmla="*/ 1621632 w 7283450"/>
              <a:gd name="connsiteY12464" fmla="*/ 525449 h 6857979"/>
              <a:gd name="connsiteX12465" fmla="*/ 1618854 w 7283450"/>
              <a:gd name="connsiteY12465" fmla="*/ 524655 h 6857979"/>
              <a:gd name="connsiteX12466" fmla="*/ 1617266 w 7283450"/>
              <a:gd name="connsiteY12466" fmla="*/ 523862 h 6857979"/>
              <a:gd name="connsiteX12467" fmla="*/ 1616076 w 7283450"/>
              <a:gd name="connsiteY12467" fmla="*/ 522274 h 6857979"/>
              <a:gd name="connsiteX12468" fmla="*/ 1614488 w 7283450"/>
              <a:gd name="connsiteY12468" fmla="*/ 520687 h 6857979"/>
              <a:gd name="connsiteX12469" fmla="*/ 1612901 w 7283450"/>
              <a:gd name="connsiteY12469" fmla="*/ 517909 h 6857979"/>
              <a:gd name="connsiteX12470" fmla="*/ 1609726 w 7283450"/>
              <a:gd name="connsiteY12470" fmla="*/ 513543 h 6857979"/>
              <a:gd name="connsiteX12471" fmla="*/ 1606550 w 7283450"/>
              <a:gd name="connsiteY12471" fmla="*/ 509574 h 6857979"/>
              <a:gd name="connsiteX12472" fmla="*/ 1599803 w 7283450"/>
              <a:gd name="connsiteY12472" fmla="*/ 501637 h 6857979"/>
              <a:gd name="connsiteX12473" fmla="*/ 1591866 w 7283450"/>
              <a:gd name="connsiteY12473" fmla="*/ 493699 h 6857979"/>
              <a:gd name="connsiteX12474" fmla="*/ 1588294 w 7283450"/>
              <a:gd name="connsiteY12474" fmla="*/ 488937 h 6857979"/>
              <a:gd name="connsiteX12475" fmla="*/ 1584325 w 7283450"/>
              <a:gd name="connsiteY12475" fmla="*/ 484571 h 6857979"/>
              <a:gd name="connsiteX12476" fmla="*/ 1581548 w 7283450"/>
              <a:gd name="connsiteY12476" fmla="*/ 480602 h 6857979"/>
              <a:gd name="connsiteX12477" fmla="*/ 1577976 w 7283450"/>
              <a:gd name="connsiteY12477" fmla="*/ 477427 h 6857979"/>
              <a:gd name="connsiteX12478" fmla="*/ 1570832 w 7283450"/>
              <a:gd name="connsiteY12478" fmla="*/ 471077 h 6857979"/>
              <a:gd name="connsiteX12479" fmla="*/ 1564085 w 7283450"/>
              <a:gd name="connsiteY12479" fmla="*/ 465918 h 6857979"/>
              <a:gd name="connsiteX12480" fmla="*/ 1561307 w 7283450"/>
              <a:gd name="connsiteY12480" fmla="*/ 463140 h 6857979"/>
              <a:gd name="connsiteX12481" fmla="*/ 1559322 w 7283450"/>
              <a:gd name="connsiteY12481" fmla="*/ 461155 h 6857979"/>
              <a:gd name="connsiteX12482" fmla="*/ 1558528 w 7283450"/>
              <a:gd name="connsiteY12482" fmla="*/ 459965 h 6857979"/>
              <a:gd name="connsiteX12483" fmla="*/ 1558528 w 7283450"/>
              <a:gd name="connsiteY12483" fmla="*/ 458377 h 6857979"/>
              <a:gd name="connsiteX12484" fmla="*/ 1558925 w 7283450"/>
              <a:gd name="connsiteY12484" fmla="*/ 454409 h 6857979"/>
              <a:gd name="connsiteX12485" fmla="*/ 1559322 w 7283450"/>
              <a:gd name="connsiteY12485" fmla="*/ 450837 h 6857979"/>
              <a:gd name="connsiteX12486" fmla="*/ 1559322 w 7283450"/>
              <a:gd name="connsiteY12486" fmla="*/ 449249 h 6857979"/>
              <a:gd name="connsiteX12487" fmla="*/ 1559322 w 7283450"/>
              <a:gd name="connsiteY12487" fmla="*/ 447662 h 6857979"/>
              <a:gd name="connsiteX12488" fmla="*/ 1557338 w 7283450"/>
              <a:gd name="connsiteY12488" fmla="*/ 443693 h 6857979"/>
              <a:gd name="connsiteX12489" fmla="*/ 1554957 w 7283450"/>
              <a:gd name="connsiteY12489" fmla="*/ 439724 h 6857979"/>
              <a:gd name="connsiteX12490" fmla="*/ 1548210 w 7283450"/>
              <a:gd name="connsiteY12490" fmla="*/ 431390 h 6857979"/>
              <a:gd name="connsiteX12491" fmla="*/ 1541066 w 7283450"/>
              <a:gd name="connsiteY12491" fmla="*/ 421865 h 6857979"/>
              <a:gd name="connsiteX12492" fmla="*/ 1537494 w 7283450"/>
              <a:gd name="connsiteY12492" fmla="*/ 416309 h 6857979"/>
              <a:gd name="connsiteX12493" fmla="*/ 1534319 w 7283450"/>
              <a:gd name="connsiteY12493" fmla="*/ 410752 h 6857979"/>
              <a:gd name="connsiteX12494" fmla="*/ 1531144 w 7283450"/>
              <a:gd name="connsiteY12494" fmla="*/ 406387 h 6857979"/>
              <a:gd name="connsiteX12495" fmla="*/ 1527969 w 7283450"/>
              <a:gd name="connsiteY12495" fmla="*/ 401228 h 6857979"/>
              <a:gd name="connsiteX12496" fmla="*/ 1520032 w 7283450"/>
              <a:gd name="connsiteY12496" fmla="*/ 391703 h 6857979"/>
              <a:gd name="connsiteX12497" fmla="*/ 1513285 w 7283450"/>
              <a:gd name="connsiteY12497" fmla="*/ 383765 h 6857979"/>
              <a:gd name="connsiteX12498" fmla="*/ 1510903 w 7283450"/>
              <a:gd name="connsiteY12498" fmla="*/ 380193 h 6857979"/>
              <a:gd name="connsiteX12499" fmla="*/ 1509316 w 7283450"/>
              <a:gd name="connsiteY12499" fmla="*/ 377415 h 6857979"/>
              <a:gd name="connsiteX12500" fmla="*/ 1508919 w 7283450"/>
              <a:gd name="connsiteY12500" fmla="*/ 376224 h 6857979"/>
              <a:gd name="connsiteX12501" fmla="*/ 1508919 w 7283450"/>
              <a:gd name="connsiteY12501" fmla="*/ 374240 h 6857979"/>
              <a:gd name="connsiteX12502" fmla="*/ 1509316 w 7283450"/>
              <a:gd name="connsiteY12502" fmla="*/ 370668 h 6857979"/>
              <a:gd name="connsiteX12503" fmla="*/ 1509713 w 7283450"/>
              <a:gd name="connsiteY12503" fmla="*/ 367096 h 6857979"/>
              <a:gd name="connsiteX12504" fmla="*/ 1509713 w 7283450"/>
              <a:gd name="connsiteY12504" fmla="*/ 365509 h 6857979"/>
              <a:gd name="connsiteX12505" fmla="*/ 1509316 w 7283450"/>
              <a:gd name="connsiteY12505" fmla="*/ 364318 h 6857979"/>
              <a:gd name="connsiteX12506" fmla="*/ 1508125 w 7283450"/>
              <a:gd name="connsiteY12506" fmla="*/ 363128 h 6857979"/>
              <a:gd name="connsiteX12507" fmla="*/ 1506935 w 7283450"/>
              <a:gd name="connsiteY12507" fmla="*/ 362731 h 6857979"/>
              <a:gd name="connsiteX12508" fmla="*/ 1505744 w 7283450"/>
              <a:gd name="connsiteY12508" fmla="*/ 362334 h 6857979"/>
              <a:gd name="connsiteX12509" fmla="*/ 1504553 w 7283450"/>
              <a:gd name="connsiteY12509" fmla="*/ 362334 h 6857979"/>
              <a:gd name="connsiteX12510" fmla="*/ 1502173 w 7283450"/>
              <a:gd name="connsiteY12510" fmla="*/ 362334 h 6857979"/>
              <a:gd name="connsiteX12511" fmla="*/ 1500982 w 7283450"/>
              <a:gd name="connsiteY12511" fmla="*/ 361937 h 6857979"/>
              <a:gd name="connsiteX12512" fmla="*/ 1499394 w 7283450"/>
              <a:gd name="connsiteY12512" fmla="*/ 360746 h 6857979"/>
              <a:gd name="connsiteX12513" fmla="*/ 1497807 w 7283450"/>
              <a:gd name="connsiteY12513" fmla="*/ 358365 h 6857979"/>
              <a:gd name="connsiteX12514" fmla="*/ 1495822 w 7283450"/>
              <a:gd name="connsiteY12514" fmla="*/ 355190 h 6857979"/>
              <a:gd name="connsiteX12515" fmla="*/ 1491854 w 7283450"/>
              <a:gd name="connsiteY12515" fmla="*/ 348046 h 6857979"/>
              <a:gd name="connsiteX12516" fmla="*/ 1489075 w 7283450"/>
              <a:gd name="connsiteY12516" fmla="*/ 344078 h 6857979"/>
              <a:gd name="connsiteX12517" fmla="*/ 1486297 w 7283450"/>
              <a:gd name="connsiteY12517" fmla="*/ 341299 h 6857979"/>
              <a:gd name="connsiteX12518" fmla="*/ 1484313 w 7283450"/>
              <a:gd name="connsiteY12518" fmla="*/ 340109 h 6857979"/>
              <a:gd name="connsiteX12519" fmla="*/ 1481932 w 7283450"/>
              <a:gd name="connsiteY12519" fmla="*/ 338918 h 6857979"/>
              <a:gd name="connsiteX12520" fmla="*/ 1479947 w 7283450"/>
              <a:gd name="connsiteY12520" fmla="*/ 338124 h 6857979"/>
              <a:gd name="connsiteX12521" fmla="*/ 1477963 w 7283450"/>
              <a:gd name="connsiteY12521" fmla="*/ 337331 h 6857979"/>
              <a:gd name="connsiteX12522" fmla="*/ 1477169 w 7283450"/>
              <a:gd name="connsiteY12522" fmla="*/ 337728 h 6857979"/>
              <a:gd name="connsiteX12523" fmla="*/ 1475978 w 7283450"/>
              <a:gd name="connsiteY12523" fmla="*/ 338124 h 6857979"/>
              <a:gd name="connsiteX12524" fmla="*/ 1473597 w 7283450"/>
              <a:gd name="connsiteY12524" fmla="*/ 339712 h 6857979"/>
              <a:gd name="connsiteX12525" fmla="*/ 1472407 w 7283450"/>
              <a:gd name="connsiteY12525" fmla="*/ 340506 h 6857979"/>
              <a:gd name="connsiteX12526" fmla="*/ 1470819 w 7283450"/>
              <a:gd name="connsiteY12526" fmla="*/ 340903 h 6857979"/>
              <a:gd name="connsiteX12527" fmla="*/ 1469628 w 7283450"/>
              <a:gd name="connsiteY12527" fmla="*/ 341299 h 6857979"/>
              <a:gd name="connsiteX12528" fmla="*/ 1468438 w 7283450"/>
              <a:gd name="connsiteY12528" fmla="*/ 340506 h 6857979"/>
              <a:gd name="connsiteX12529" fmla="*/ 1464866 w 7283450"/>
              <a:gd name="connsiteY12529" fmla="*/ 338521 h 6857979"/>
              <a:gd name="connsiteX12530" fmla="*/ 1462088 w 7283450"/>
              <a:gd name="connsiteY12530" fmla="*/ 335743 h 6857979"/>
              <a:gd name="connsiteX12531" fmla="*/ 1459310 w 7283450"/>
              <a:gd name="connsiteY12531" fmla="*/ 333362 h 6857979"/>
              <a:gd name="connsiteX12532" fmla="*/ 1456135 w 7283450"/>
              <a:gd name="connsiteY12532" fmla="*/ 330187 h 6857979"/>
              <a:gd name="connsiteX12533" fmla="*/ 1450975 w 7283450"/>
              <a:gd name="connsiteY12533" fmla="*/ 323440 h 6857979"/>
              <a:gd name="connsiteX12534" fmla="*/ 1446213 w 7283450"/>
              <a:gd name="connsiteY12534" fmla="*/ 316296 h 6857979"/>
              <a:gd name="connsiteX12535" fmla="*/ 1446610 w 7283450"/>
              <a:gd name="connsiteY12535" fmla="*/ 313518 h 6857979"/>
              <a:gd name="connsiteX12536" fmla="*/ 1446610 w 7283450"/>
              <a:gd name="connsiteY12536" fmla="*/ 311137 h 6857979"/>
              <a:gd name="connsiteX12537" fmla="*/ 1446213 w 7283450"/>
              <a:gd name="connsiteY12537" fmla="*/ 308359 h 6857979"/>
              <a:gd name="connsiteX12538" fmla="*/ 1445022 w 7283450"/>
              <a:gd name="connsiteY12538" fmla="*/ 306374 h 6857979"/>
              <a:gd name="connsiteX12539" fmla="*/ 1443832 w 7283450"/>
              <a:gd name="connsiteY12539" fmla="*/ 304390 h 6857979"/>
              <a:gd name="connsiteX12540" fmla="*/ 1442244 w 7283450"/>
              <a:gd name="connsiteY12540" fmla="*/ 302406 h 6857979"/>
              <a:gd name="connsiteX12541" fmla="*/ 1438275 w 7283450"/>
              <a:gd name="connsiteY12541" fmla="*/ 298834 h 6857979"/>
              <a:gd name="connsiteX12542" fmla="*/ 1429941 w 7283450"/>
              <a:gd name="connsiteY12542" fmla="*/ 292484 h 6857979"/>
              <a:gd name="connsiteX12543" fmla="*/ 1426369 w 7283450"/>
              <a:gd name="connsiteY12543" fmla="*/ 290103 h 6857979"/>
              <a:gd name="connsiteX12544" fmla="*/ 1425179 w 7283450"/>
              <a:gd name="connsiteY12544" fmla="*/ 288515 h 6857979"/>
              <a:gd name="connsiteX12545" fmla="*/ 1424385 w 7283450"/>
              <a:gd name="connsiteY12545" fmla="*/ 287324 h 6857979"/>
              <a:gd name="connsiteX12546" fmla="*/ 1420813 w 7283450"/>
              <a:gd name="connsiteY12546" fmla="*/ 278990 h 6857979"/>
              <a:gd name="connsiteX12547" fmla="*/ 1418829 w 7283450"/>
              <a:gd name="connsiteY12547" fmla="*/ 271449 h 6857979"/>
              <a:gd name="connsiteX12548" fmla="*/ 1417638 w 7283450"/>
              <a:gd name="connsiteY12548" fmla="*/ 264306 h 6857979"/>
              <a:gd name="connsiteX12549" fmla="*/ 1417638 w 7283450"/>
              <a:gd name="connsiteY12549" fmla="*/ 261131 h 6857979"/>
              <a:gd name="connsiteX12550" fmla="*/ 1417638 w 7283450"/>
              <a:gd name="connsiteY12550" fmla="*/ 257559 h 6857979"/>
              <a:gd name="connsiteX12551" fmla="*/ 1418035 w 7283450"/>
              <a:gd name="connsiteY12551" fmla="*/ 254781 h 6857979"/>
              <a:gd name="connsiteX12552" fmla="*/ 1418829 w 7283450"/>
              <a:gd name="connsiteY12552" fmla="*/ 252399 h 6857979"/>
              <a:gd name="connsiteX12553" fmla="*/ 1419623 w 7283450"/>
              <a:gd name="connsiteY12553" fmla="*/ 249621 h 6857979"/>
              <a:gd name="connsiteX12554" fmla="*/ 1420416 w 7283450"/>
              <a:gd name="connsiteY12554" fmla="*/ 247240 h 6857979"/>
              <a:gd name="connsiteX12555" fmla="*/ 1422004 w 7283450"/>
              <a:gd name="connsiteY12555" fmla="*/ 245256 h 6857979"/>
              <a:gd name="connsiteX12556" fmla="*/ 1423988 w 7283450"/>
              <a:gd name="connsiteY12556" fmla="*/ 243668 h 6857979"/>
              <a:gd name="connsiteX12557" fmla="*/ 1425576 w 7283450"/>
              <a:gd name="connsiteY12557" fmla="*/ 241684 h 6857979"/>
              <a:gd name="connsiteX12558" fmla="*/ 1427560 w 7283450"/>
              <a:gd name="connsiteY12558" fmla="*/ 240493 h 6857979"/>
              <a:gd name="connsiteX12559" fmla="*/ 1428751 w 7283450"/>
              <a:gd name="connsiteY12559" fmla="*/ 239699 h 6857979"/>
              <a:gd name="connsiteX12560" fmla="*/ 1429941 w 7283450"/>
              <a:gd name="connsiteY12560" fmla="*/ 240096 h 6857979"/>
              <a:gd name="connsiteX12561" fmla="*/ 1430735 w 7283450"/>
              <a:gd name="connsiteY12561" fmla="*/ 240493 h 6857979"/>
              <a:gd name="connsiteX12562" fmla="*/ 1432323 w 7283450"/>
              <a:gd name="connsiteY12562" fmla="*/ 241287 h 6857979"/>
              <a:gd name="connsiteX12563" fmla="*/ 1433513 w 7283450"/>
              <a:gd name="connsiteY12563" fmla="*/ 243271 h 6857979"/>
              <a:gd name="connsiteX12564" fmla="*/ 1433910 w 7283450"/>
              <a:gd name="connsiteY12564" fmla="*/ 244065 h 6857979"/>
              <a:gd name="connsiteX12565" fmla="*/ 1434703 w 7283450"/>
              <a:gd name="connsiteY12565" fmla="*/ 243271 h 6857979"/>
              <a:gd name="connsiteX12566" fmla="*/ 1435497 w 7283450"/>
              <a:gd name="connsiteY12566" fmla="*/ 241684 h 6857979"/>
              <a:gd name="connsiteX12567" fmla="*/ 1436291 w 7283450"/>
              <a:gd name="connsiteY12567" fmla="*/ 238509 h 6857979"/>
              <a:gd name="connsiteX12568" fmla="*/ 1436291 w 7283450"/>
              <a:gd name="connsiteY12568" fmla="*/ 235334 h 6857979"/>
              <a:gd name="connsiteX12569" fmla="*/ 1436688 w 7283450"/>
              <a:gd name="connsiteY12569" fmla="*/ 234540 h 6857979"/>
              <a:gd name="connsiteX12570" fmla="*/ 3932081 w 7283450"/>
              <a:gd name="connsiteY12570" fmla="*/ 200013 h 6857979"/>
              <a:gd name="connsiteX12571" fmla="*/ 3936050 w 7283450"/>
              <a:gd name="connsiteY12571" fmla="*/ 200410 h 6857979"/>
              <a:gd name="connsiteX12572" fmla="*/ 3937638 w 7283450"/>
              <a:gd name="connsiteY12572" fmla="*/ 200807 h 6857979"/>
              <a:gd name="connsiteX12573" fmla="*/ 3938828 w 7283450"/>
              <a:gd name="connsiteY12573" fmla="*/ 201600 h 6857979"/>
              <a:gd name="connsiteX12574" fmla="*/ 3939622 w 7283450"/>
              <a:gd name="connsiteY12574" fmla="*/ 202394 h 6857979"/>
              <a:gd name="connsiteX12575" fmla="*/ 3940019 w 7283450"/>
              <a:gd name="connsiteY12575" fmla="*/ 203188 h 6857979"/>
              <a:gd name="connsiteX12576" fmla="*/ 3940813 w 7283450"/>
              <a:gd name="connsiteY12576" fmla="*/ 205570 h 6857979"/>
              <a:gd name="connsiteX12577" fmla="*/ 3941607 w 7283450"/>
              <a:gd name="connsiteY12577" fmla="*/ 208746 h 6857979"/>
              <a:gd name="connsiteX12578" fmla="*/ 3942797 w 7283450"/>
              <a:gd name="connsiteY12578" fmla="*/ 212715 h 6857979"/>
              <a:gd name="connsiteX12579" fmla="*/ 3944782 w 7283450"/>
              <a:gd name="connsiteY12579" fmla="*/ 217875 h 6857979"/>
              <a:gd name="connsiteX12580" fmla="*/ 3947957 w 7283450"/>
              <a:gd name="connsiteY12580" fmla="*/ 223036 h 6857979"/>
              <a:gd name="connsiteX12581" fmla="*/ 3950735 w 7283450"/>
              <a:gd name="connsiteY12581" fmla="*/ 227005 h 6857979"/>
              <a:gd name="connsiteX12582" fmla="*/ 3953514 w 7283450"/>
              <a:gd name="connsiteY12582" fmla="*/ 230578 h 6857979"/>
              <a:gd name="connsiteX12583" fmla="*/ 3960658 w 7283450"/>
              <a:gd name="connsiteY12583" fmla="*/ 237326 h 6857979"/>
              <a:gd name="connsiteX12584" fmla="*/ 3966611 w 7283450"/>
              <a:gd name="connsiteY12584" fmla="*/ 242883 h 6857979"/>
              <a:gd name="connsiteX12585" fmla="*/ 3968596 w 7283450"/>
              <a:gd name="connsiteY12585" fmla="*/ 244868 h 6857979"/>
              <a:gd name="connsiteX12586" fmla="*/ 3969786 w 7283450"/>
              <a:gd name="connsiteY12586" fmla="*/ 246853 h 6857979"/>
              <a:gd name="connsiteX12587" fmla="*/ 3971374 w 7283450"/>
              <a:gd name="connsiteY12587" fmla="*/ 251616 h 6857979"/>
              <a:gd name="connsiteX12588" fmla="*/ 3972168 w 7283450"/>
              <a:gd name="connsiteY12588" fmla="*/ 256776 h 6857979"/>
              <a:gd name="connsiteX12589" fmla="*/ 3972168 w 7283450"/>
              <a:gd name="connsiteY12589" fmla="*/ 262334 h 6857979"/>
              <a:gd name="connsiteX12590" fmla="*/ 3972168 w 7283450"/>
              <a:gd name="connsiteY12590" fmla="*/ 268288 h 6857979"/>
              <a:gd name="connsiteX12591" fmla="*/ 3972168 w 7283450"/>
              <a:gd name="connsiteY12591" fmla="*/ 279402 h 6857979"/>
              <a:gd name="connsiteX12592" fmla="*/ 3972168 w 7283450"/>
              <a:gd name="connsiteY12592" fmla="*/ 284960 h 6857979"/>
              <a:gd name="connsiteX12593" fmla="*/ 3973358 w 7283450"/>
              <a:gd name="connsiteY12593" fmla="*/ 290120 h 6857979"/>
              <a:gd name="connsiteX12594" fmla="*/ 3974152 w 7283450"/>
              <a:gd name="connsiteY12594" fmla="*/ 292899 h 6857979"/>
              <a:gd name="connsiteX12595" fmla="*/ 3975343 w 7283450"/>
              <a:gd name="connsiteY12595" fmla="*/ 295677 h 6857979"/>
              <a:gd name="connsiteX12596" fmla="*/ 3978915 w 7283450"/>
              <a:gd name="connsiteY12596" fmla="*/ 300441 h 6857979"/>
              <a:gd name="connsiteX12597" fmla="*/ 3982884 w 7283450"/>
              <a:gd name="connsiteY12597" fmla="*/ 305204 h 6857979"/>
              <a:gd name="connsiteX12598" fmla="*/ 3984472 w 7283450"/>
              <a:gd name="connsiteY12598" fmla="*/ 307586 h 6857979"/>
              <a:gd name="connsiteX12599" fmla="*/ 3985662 w 7283450"/>
              <a:gd name="connsiteY12599" fmla="*/ 309967 h 6857979"/>
              <a:gd name="connsiteX12600" fmla="*/ 3986853 w 7283450"/>
              <a:gd name="connsiteY12600" fmla="*/ 315922 h 6857979"/>
              <a:gd name="connsiteX12601" fmla="*/ 3988441 w 7283450"/>
              <a:gd name="connsiteY12601" fmla="*/ 321479 h 6857979"/>
              <a:gd name="connsiteX12602" fmla="*/ 3988838 w 7283450"/>
              <a:gd name="connsiteY12602" fmla="*/ 326639 h 6857979"/>
              <a:gd name="connsiteX12603" fmla="*/ 3989234 w 7283450"/>
              <a:gd name="connsiteY12603" fmla="*/ 332196 h 6857979"/>
              <a:gd name="connsiteX12604" fmla="*/ 3988838 w 7283450"/>
              <a:gd name="connsiteY12604" fmla="*/ 342517 h 6857979"/>
              <a:gd name="connsiteX12605" fmla="*/ 3987647 w 7283450"/>
              <a:gd name="connsiteY12605" fmla="*/ 353235 h 6857979"/>
              <a:gd name="connsiteX12606" fmla="*/ 3985662 w 7283450"/>
              <a:gd name="connsiteY12606" fmla="*/ 372685 h 6857979"/>
              <a:gd name="connsiteX12607" fmla="*/ 3984869 w 7283450"/>
              <a:gd name="connsiteY12607" fmla="*/ 381815 h 6857979"/>
              <a:gd name="connsiteX12608" fmla="*/ 3985265 w 7283450"/>
              <a:gd name="connsiteY12608" fmla="*/ 386181 h 6857979"/>
              <a:gd name="connsiteX12609" fmla="*/ 3985662 w 7283450"/>
              <a:gd name="connsiteY12609" fmla="*/ 390548 h 6857979"/>
              <a:gd name="connsiteX12610" fmla="*/ 3986059 w 7283450"/>
              <a:gd name="connsiteY12610" fmla="*/ 393326 h 6857979"/>
              <a:gd name="connsiteX12611" fmla="*/ 3987647 w 7283450"/>
              <a:gd name="connsiteY12611" fmla="*/ 396899 h 6857979"/>
              <a:gd name="connsiteX12612" fmla="*/ 3991219 w 7283450"/>
              <a:gd name="connsiteY12612" fmla="*/ 402853 h 6857979"/>
              <a:gd name="connsiteX12613" fmla="*/ 3995188 w 7283450"/>
              <a:gd name="connsiteY12613" fmla="*/ 409998 h 6857979"/>
              <a:gd name="connsiteX12614" fmla="*/ 3997172 w 7283450"/>
              <a:gd name="connsiteY12614" fmla="*/ 413968 h 6857979"/>
              <a:gd name="connsiteX12615" fmla="*/ 3998363 w 7283450"/>
              <a:gd name="connsiteY12615" fmla="*/ 417143 h 6857979"/>
              <a:gd name="connsiteX12616" fmla="*/ 3998760 w 7283450"/>
              <a:gd name="connsiteY12616" fmla="*/ 420319 h 6857979"/>
              <a:gd name="connsiteX12617" fmla="*/ 3999157 w 7283450"/>
              <a:gd name="connsiteY12617" fmla="*/ 423891 h 6857979"/>
              <a:gd name="connsiteX12618" fmla="*/ 3998760 w 7283450"/>
              <a:gd name="connsiteY12618" fmla="*/ 429846 h 6857979"/>
              <a:gd name="connsiteX12619" fmla="*/ 3998760 w 7283450"/>
              <a:gd name="connsiteY12619" fmla="*/ 432624 h 6857979"/>
              <a:gd name="connsiteX12620" fmla="*/ 3999157 w 7283450"/>
              <a:gd name="connsiteY12620" fmla="*/ 435403 h 6857979"/>
              <a:gd name="connsiteX12621" fmla="*/ 3999951 w 7283450"/>
              <a:gd name="connsiteY12621" fmla="*/ 438182 h 6857979"/>
              <a:gd name="connsiteX12622" fmla="*/ 4001141 w 7283450"/>
              <a:gd name="connsiteY12622" fmla="*/ 440563 h 6857979"/>
              <a:gd name="connsiteX12623" fmla="*/ 4003920 w 7283450"/>
              <a:gd name="connsiteY12623" fmla="*/ 443739 h 6857979"/>
              <a:gd name="connsiteX12624" fmla="*/ 4007492 w 7283450"/>
              <a:gd name="connsiteY12624" fmla="*/ 446120 h 6857979"/>
              <a:gd name="connsiteX12625" fmla="*/ 4010270 w 7283450"/>
              <a:gd name="connsiteY12625" fmla="*/ 448502 h 6857979"/>
              <a:gd name="connsiteX12626" fmla="*/ 4013445 w 7283450"/>
              <a:gd name="connsiteY12626" fmla="*/ 450090 h 6857979"/>
              <a:gd name="connsiteX12627" fmla="*/ 4019796 w 7283450"/>
              <a:gd name="connsiteY12627" fmla="*/ 452869 h 6857979"/>
              <a:gd name="connsiteX12628" fmla="*/ 4023368 w 7283450"/>
              <a:gd name="connsiteY12628" fmla="*/ 455250 h 6857979"/>
              <a:gd name="connsiteX12629" fmla="*/ 4026543 w 7283450"/>
              <a:gd name="connsiteY12629" fmla="*/ 457632 h 6857979"/>
              <a:gd name="connsiteX12630" fmla="*/ 4030512 w 7283450"/>
              <a:gd name="connsiteY12630" fmla="*/ 461205 h 6857979"/>
              <a:gd name="connsiteX12631" fmla="*/ 4034878 w 7283450"/>
              <a:gd name="connsiteY12631" fmla="*/ 465571 h 6857979"/>
              <a:gd name="connsiteX12632" fmla="*/ 4038450 w 7283450"/>
              <a:gd name="connsiteY12632" fmla="*/ 469540 h 6857979"/>
              <a:gd name="connsiteX12633" fmla="*/ 4042022 w 7283450"/>
              <a:gd name="connsiteY12633" fmla="*/ 473907 h 6857979"/>
              <a:gd name="connsiteX12634" fmla="*/ 4044800 w 7283450"/>
              <a:gd name="connsiteY12634" fmla="*/ 478273 h 6857979"/>
              <a:gd name="connsiteX12635" fmla="*/ 4047182 w 7283450"/>
              <a:gd name="connsiteY12635" fmla="*/ 483037 h 6857979"/>
              <a:gd name="connsiteX12636" fmla="*/ 4049960 w 7283450"/>
              <a:gd name="connsiteY12636" fmla="*/ 487800 h 6857979"/>
              <a:gd name="connsiteX12637" fmla="*/ 4051945 w 7283450"/>
              <a:gd name="connsiteY12637" fmla="*/ 492960 h 6857979"/>
              <a:gd name="connsiteX12638" fmla="*/ 4055914 w 7283450"/>
              <a:gd name="connsiteY12638" fmla="*/ 503281 h 6857979"/>
              <a:gd name="connsiteX12639" fmla="*/ 4059089 w 7283450"/>
              <a:gd name="connsiteY12639" fmla="*/ 513999 h 6857979"/>
              <a:gd name="connsiteX12640" fmla="*/ 4061470 w 7283450"/>
              <a:gd name="connsiteY12640" fmla="*/ 525907 h 6857979"/>
              <a:gd name="connsiteX12641" fmla="*/ 4063852 w 7283450"/>
              <a:gd name="connsiteY12641" fmla="*/ 537418 h 6857979"/>
              <a:gd name="connsiteX12642" fmla="*/ 4067424 w 7283450"/>
              <a:gd name="connsiteY12642" fmla="*/ 538212 h 6857979"/>
              <a:gd name="connsiteX12643" fmla="*/ 4070599 w 7283450"/>
              <a:gd name="connsiteY12643" fmla="*/ 538609 h 6857979"/>
              <a:gd name="connsiteX12644" fmla="*/ 4074171 w 7283450"/>
              <a:gd name="connsiteY12644" fmla="*/ 538212 h 6857979"/>
              <a:gd name="connsiteX12645" fmla="*/ 4076949 w 7283450"/>
              <a:gd name="connsiteY12645" fmla="*/ 537815 h 6857979"/>
              <a:gd name="connsiteX12646" fmla="*/ 4080124 w 7283450"/>
              <a:gd name="connsiteY12646" fmla="*/ 537021 h 6857979"/>
              <a:gd name="connsiteX12647" fmla="*/ 4083300 w 7283450"/>
              <a:gd name="connsiteY12647" fmla="*/ 535831 h 6857979"/>
              <a:gd name="connsiteX12648" fmla="*/ 4089253 w 7283450"/>
              <a:gd name="connsiteY12648" fmla="*/ 533449 h 6857979"/>
              <a:gd name="connsiteX12649" fmla="*/ 4101160 w 7283450"/>
              <a:gd name="connsiteY12649" fmla="*/ 527495 h 6857979"/>
              <a:gd name="connsiteX12650" fmla="*/ 4105923 w 7283450"/>
              <a:gd name="connsiteY12650" fmla="*/ 525510 h 6857979"/>
              <a:gd name="connsiteX12651" fmla="*/ 4108701 w 7283450"/>
              <a:gd name="connsiteY12651" fmla="*/ 524716 h 6857979"/>
              <a:gd name="connsiteX12652" fmla="*/ 4111083 w 7283450"/>
              <a:gd name="connsiteY12652" fmla="*/ 524319 h 6857979"/>
              <a:gd name="connsiteX12653" fmla="*/ 4114258 w 7283450"/>
              <a:gd name="connsiteY12653" fmla="*/ 524319 h 6857979"/>
              <a:gd name="connsiteX12654" fmla="*/ 4117830 w 7283450"/>
              <a:gd name="connsiteY12654" fmla="*/ 524319 h 6857979"/>
              <a:gd name="connsiteX12655" fmla="*/ 4124180 w 7283450"/>
              <a:gd name="connsiteY12655" fmla="*/ 524716 h 6857979"/>
              <a:gd name="connsiteX12656" fmla="*/ 4130134 w 7283450"/>
              <a:gd name="connsiteY12656" fmla="*/ 526304 h 6857979"/>
              <a:gd name="connsiteX12657" fmla="*/ 4136087 w 7283450"/>
              <a:gd name="connsiteY12657" fmla="*/ 527892 h 6857979"/>
              <a:gd name="connsiteX12658" fmla="*/ 4147200 w 7283450"/>
              <a:gd name="connsiteY12658" fmla="*/ 531464 h 6857979"/>
              <a:gd name="connsiteX12659" fmla="*/ 4152757 w 7283450"/>
              <a:gd name="connsiteY12659" fmla="*/ 533449 h 6857979"/>
              <a:gd name="connsiteX12660" fmla="*/ 4157917 w 7283450"/>
              <a:gd name="connsiteY12660" fmla="*/ 534243 h 6857979"/>
              <a:gd name="connsiteX12661" fmla="*/ 4160298 w 7283450"/>
              <a:gd name="connsiteY12661" fmla="*/ 534243 h 6857979"/>
              <a:gd name="connsiteX12662" fmla="*/ 4162283 w 7283450"/>
              <a:gd name="connsiteY12662" fmla="*/ 533846 h 6857979"/>
              <a:gd name="connsiteX12663" fmla="*/ 4166252 w 7283450"/>
              <a:gd name="connsiteY12663" fmla="*/ 532258 h 6857979"/>
              <a:gd name="connsiteX12664" fmla="*/ 4171014 w 7283450"/>
              <a:gd name="connsiteY12664" fmla="*/ 529480 h 6857979"/>
              <a:gd name="connsiteX12665" fmla="*/ 4175380 w 7283450"/>
              <a:gd name="connsiteY12665" fmla="*/ 527892 h 6857979"/>
              <a:gd name="connsiteX12666" fmla="*/ 4177762 w 7283450"/>
              <a:gd name="connsiteY12666" fmla="*/ 527098 h 6857979"/>
              <a:gd name="connsiteX12667" fmla="*/ 4179746 w 7283450"/>
              <a:gd name="connsiteY12667" fmla="*/ 527098 h 6857979"/>
              <a:gd name="connsiteX12668" fmla="*/ 4181334 w 7283450"/>
              <a:gd name="connsiteY12668" fmla="*/ 527495 h 6857979"/>
              <a:gd name="connsiteX12669" fmla="*/ 4182921 w 7283450"/>
              <a:gd name="connsiteY12669" fmla="*/ 528686 h 6857979"/>
              <a:gd name="connsiteX12670" fmla="*/ 4184112 w 7283450"/>
              <a:gd name="connsiteY12670" fmla="*/ 530273 h 6857979"/>
              <a:gd name="connsiteX12671" fmla="*/ 4185700 w 7283450"/>
              <a:gd name="connsiteY12671" fmla="*/ 533052 h 6857979"/>
              <a:gd name="connsiteX12672" fmla="*/ 4186096 w 7283450"/>
              <a:gd name="connsiteY12672" fmla="*/ 536228 h 6857979"/>
              <a:gd name="connsiteX12673" fmla="*/ 4186493 w 7283450"/>
              <a:gd name="connsiteY12673" fmla="*/ 540991 h 6857979"/>
              <a:gd name="connsiteX12674" fmla="*/ 4181731 w 7283450"/>
              <a:gd name="connsiteY12674" fmla="*/ 541785 h 6857979"/>
              <a:gd name="connsiteX12675" fmla="*/ 4177762 w 7283450"/>
              <a:gd name="connsiteY12675" fmla="*/ 542579 h 6857979"/>
              <a:gd name="connsiteX12676" fmla="*/ 4173396 w 7283450"/>
              <a:gd name="connsiteY12676" fmla="*/ 543770 h 6857979"/>
              <a:gd name="connsiteX12677" fmla="*/ 4169824 w 7283450"/>
              <a:gd name="connsiteY12677" fmla="*/ 544960 h 6857979"/>
              <a:gd name="connsiteX12678" fmla="*/ 4162283 w 7283450"/>
              <a:gd name="connsiteY12678" fmla="*/ 547739 h 6857979"/>
              <a:gd name="connsiteX12679" fmla="*/ 4155138 w 7283450"/>
              <a:gd name="connsiteY12679" fmla="*/ 551312 h 6857979"/>
              <a:gd name="connsiteX12680" fmla="*/ 4156726 w 7283450"/>
              <a:gd name="connsiteY12680" fmla="*/ 552899 h 6857979"/>
              <a:gd name="connsiteX12681" fmla="*/ 4157917 w 7283450"/>
              <a:gd name="connsiteY12681" fmla="*/ 554487 h 6857979"/>
              <a:gd name="connsiteX12682" fmla="*/ 4158710 w 7283450"/>
              <a:gd name="connsiteY12682" fmla="*/ 556075 h 6857979"/>
              <a:gd name="connsiteX12683" fmla="*/ 4159504 w 7283450"/>
              <a:gd name="connsiteY12683" fmla="*/ 558060 h 6857979"/>
              <a:gd name="connsiteX12684" fmla="*/ 4159504 w 7283450"/>
              <a:gd name="connsiteY12684" fmla="*/ 559251 h 6857979"/>
              <a:gd name="connsiteX12685" fmla="*/ 4158710 w 7283450"/>
              <a:gd name="connsiteY12685" fmla="*/ 560838 h 6857979"/>
              <a:gd name="connsiteX12686" fmla="*/ 4157917 w 7283450"/>
              <a:gd name="connsiteY12686" fmla="*/ 563617 h 6857979"/>
              <a:gd name="connsiteX12687" fmla="*/ 4156726 w 7283450"/>
              <a:gd name="connsiteY12687" fmla="*/ 566793 h 6857979"/>
              <a:gd name="connsiteX12688" fmla="*/ 4156329 w 7283450"/>
              <a:gd name="connsiteY12688" fmla="*/ 569968 h 6857979"/>
              <a:gd name="connsiteX12689" fmla="*/ 4156329 w 7283450"/>
              <a:gd name="connsiteY12689" fmla="*/ 571556 h 6857979"/>
              <a:gd name="connsiteX12690" fmla="*/ 4156329 w 7283450"/>
              <a:gd name="connsiteY12690" fmla="*/ 573541 h 6857979"/>
              <a:gd name="connsiteX12691" fmla="*/ 4157123 w 7283450"/>
              <a:gd name="connsiteY12691" fmla="*/ 575922 h 6857979"/>
              <a:gd name="connsiteX12692" fmla="*/ 4157917 w 7283450"/>
              <a:gd name="connsiteY12692" fmla="*/ 577907 h 6857979"/>
              <a:gd name="connsiteX12693" fmla="*/ 4161489 w 7283450"/>
              <a:gd name="connsiteY12693" fmla="*/ 575922 h 6857979"/>
              <a:gd name="connsiteX12694" fmla="*/ 4163473 w 7283450"/>
              <a:gd name="connsiteY12694" fmla="*/ 573541 h 6857979"/>
              <a:gd name="connsiteX12695" fmla="*/ 4165061 w 7283450"/>
              <a:gd name="connsiteY12695" fmla="*/ 571159 h 6857979"/>
              <a:gd name="connsiteX12696" fmla="*/ 4166252 w 7283450"/>
              <a:gd name="connsiteY12696" fmla="*/ 568380 h 6857979"/>
              <a:gd name="connsiteX12697" fmla="*/ 4166648 w 7283450"/>
              <a:gd name="connsiteY12697" fmla="*/ 564808 h 6857979"/>
              <a:gd name="connsiteX12698" fmla="*/ 4166252 w 7283450"/>
              <a:gd name="connsiteY12698" fmla="*/ 561632 h 6857979"/>
              <a:gd name="connsiteX12699" fmla="*/ 4165458 w 7283450"/>
              <a:gd name="connsiteY12699" fmla="*/ 558060 h 6857979"/>
              <a:gd name="connsiteX12700" fmla="*/ 4164267 w 7283450"/>
              <a:gd name="connsiteY12700" fmla="*/ 554487 h 6857979"/>
              <a:gd name="connsiteX12701" fmla="*/ 4166252 w 7283450"/>
              <a:gd name="connsiteY12701" fmla="*/ 554090 h 6857979"/>
              <a:gd name="connsiteX12702" fmla="*/ 4168236 w 7283450"/>
              <a:gd name="connsiteY12702" fmla="*/ 554090 h 6857979"/>
              <a:gd name="connsiteX12703" fmla="*/ 4169030 w 7283450"/>
              <a:gd name="connsiteY12703" fmla="*/ 554487 h 6857979"/>
              <a:gd name="connsiteX12704" fmla="*/ 4169824 w 7283450"/>
              <a:gd name="connsiteY12704" fmla="*/ 555281 h 6857979"/>
              <a:gd name="connsiteX12705" fmla="*/ 4170617 w 7283450"/>
              <a:gd name="connsiteY12705" fmla="*/ 556075 h 6857979"/>
              <a:gd name="connsiteX12706" fmla="*/ 4171014 w 7283450"/>
              <a:gd name="connsiteY12706" fmla="*/ 557663 h 6857979"/>
              <a:gd name="connsiteX12707" fmla="*/ 4171411 w 7283450"/>
              <a:gd name="connsiteY12707" fmla="*/ 560441 h 6857979"/>
              <a:gd name="connsiteX12708" fmla="*/ 4171808 w 7283450"/>
              <a:gd name="connsiteY12708" fmla="*/ 563220 h 6857979"/>
              <a:gd name="connsiteX12709" fmla="*/ 4172602 w 7283450"/>
              <a:gd name="connsiteY12709" fmla="*/ 565999 h 6857979"/>
              <a:gd name="connsiteX12710" fmla="*/ 4172999 w 7283450"/>
              <a:gd name="connsiteY12710" fmla="*/ 567190 h 6857979"/>
              <a:gd name="connsiteX12711" fmla="*/ 4174190 w 7283450"/>
              <a:gd name="connsiteY12711" fmla="*/ 567587 h 6857979"/>
              <a:gd name="connsiteX12712" fmla="*/ 4175380 w 7283450"/>
              <a:gd name="connsiteY12712" fmla="*/ 567983 h 6857979"/>
              <a:gd name="connsiteX12713" fmla="*/ 4177365 w 7283450"/>
              <a:gd name="connsiteY12713" fmla="*/ 567983 h 6857979"/>
              <a:gd name="connsiteX12714" fmla="*/ 4185700 w 7283450"/>
              <a:gd name="connsiteY12714" fmla="*/ 564014 h 6857979"/>
              <a:gd name="connsiteX12715" fmla="*/ 4193638 w 7283450"/>
              <a:gd name="connsiteY12715" fmla="*/ 560045 h 6857979"/>
              <a:gd name="connsiteX12716" fmla="*/ 4200782 w 7283450"/>
              <a:gd name="connsiteY12716" fmla="*/ 555678 h 6857979"/>
              <a:gd name="connsiteX12717" fmla="*/ 4208323 w 7283450"/>
              <a:gd name="connsiteY12717" fmla="*/ 551312 h 6857979"/>
              <a:gd name="connsiteX12718" fmla="*/ 4209910 w 7283450"/>
              <a:gd name="connsiteY12718" fmla="*/ 552899 h 6857979"/>
              <a:gd name="connsiteX12719" fmla="*/ 4211498 w 7283450"/>
              <a:gd name="connsiteY12719" fmla="*/ 554487 h 6857979"/>
              <a:gd name="connsiteX12720" fmla="*/ 4213086 w 7283450"/>
              <a:gd name="connsiteY12720" fmla="*/ 555281 h 6857979"/>
              <a:gd name="connsiteX12721" fmla="*/ 4214673 w 7283450"/>
              <a:gd name="connsiteY12721" fmla="*/ 555678 h 6857979"/>
              <a:gd name="connsiteX12722" fmla="*/ 4216261 w 7283450"/>
              <a:gd name="connsiteY12722" fmla="*/ 556075 h 6857979"/>
              <a:gd name="connsiteX12723" fmla="*/ 4217848 w 7283450"/>
              <a:gd name="connsiteY12723" fmla="*/ 555678 h 6857979"/>
              <a:gd name="connsiteX12724" fmla="*/ 4220230 w 7283450"/>
              <a:gd name="connsiteY12724" fmla="*/ 555281 h 6857979"/>
              <a:gd name="connsiteX12725" fmla="*/ 4221817 w 7283450"/>
              <a:gd name="connsiteY12725" fmla="*/ 554487 h 6857979"/>
              <a:gd name="connsiteX12726" fmla="*/ 4225389 w 7283450"/>
              <a:gd name="connsiteY12726" fmla="*/ 552503 h 6857979"/>
              <a:gd name="connsiteX12727" fmla="*/ 4228961 w 7283450"/>
              <a:gd name="connsiteY12727" fmla="*/ 549724 h 6857979"/>
              <a:gd name="connsiteX12728" fmla="*/ 4236503 w 7283450"/>
              <a:gd name="connsiteY12728" fmla="*/ 542579 h 6857979"/>
              <a:gd name="connsiteX12729" fmla="*/ 4240075 w 7283450"/>
              <a:gd name="connsiteY12729" fmla="*/ 539006 h 6857979"/>
              <a:gd name="connsiteX12730" fmla="*/ 4243647 w 7283450"/>
              <a:gd name="connsiteY12730" fmla="*/ 536625 h 6857979"/>
              <a:gd name="connsiteX12731" fmla="*/ 4247219 w 7283450"/>
              <a:gd name="connsiteY12731" fmla="*/ 534640 h 6857979"/>
              <a:gd name="connsiteX12732" fmla="*/ 4248806 w 7283450"/>
              <a:gd name="connsiteY12732" fmla="*/ 534243 h 6857979"/>
              <a:gd name="connsiteX12733" fmla="*/ 4250394 w 7283450"/>
              <a:gd name="connsiteY12733" fmla="*/ 533846 h 6857979"/>
              <a:gd name="connsiteX12734" fmla="*/ 4251982 w 7283450"/>
              <a:gd name="connsiteY12734" fmla="*/ 534243 h 6857979"/>
              <a:gd name="connsiteX12735" fmla="*/ 4253966 w 7283450"/>
              <a:gd name="connsiteY12735" fmla="*/ 534640 h 6857979"/>
              <a:gd name="connsiteX12736" fmla="*/ 4255157 w 7283450"/>
              <a:gd name="connsiteY12736" fmla="*/ 535434 h 6857979"/>
              <a:gd name="connsiteX12737" fmla="*/ 4256744 w 7283450"/>
              <a:gd name="connsiteY12737" fmla="*/ 536625 h 6857979"/>
              <a:gd name="connsiteX12738" fmla="*/ 4257935 w 7283450"/>
              <a:gd name="connsiteY12738" fmla="*/ 538609 h 6857979"/>
              <a:gd name="connsiteX12739" fmla="*/ 4259126 w 7283450"/>
              <a:gd name="connsiteY12739" fmla="*/ 541388 h 6857979"/>
              <a:gd name="connsiteX12740" fmla="*/ 4260317 w 7283450"/>
              <a:gd name="connsiteY12740" fmla="*/ 544167 h 6857979"/>
              <a:gd name="connsiteX12741" fmla="*/ 4261507 w 7283450"/>
              <a:gd name="connsiteY12741" fmla="*/ 547342 h 6857979"/>
              <a:gd name="connsiteX12742" fmla="*/ 4259126 w 7283450"/>
              <a:gd name="connsiteY12742" fmla="*/ 547739 h 6857979"/>
              <a:gd name="connsiteX12743" fmla="*/ 4256744 w 7283450"/>
              <a:gd name="connsiteY12743" fmla="*/ 548533 h 6857979"/>
              <a:gd name="connsiteX12744" fmla="*/ 4254760 w 7283450"/>
              <a:gd name="connsiteY12744" fmla="*/ 549724 h 6857979"/>
              <a:gd name="connsiteX12745" fmla="*/ 4252775 w 7283450"/>
              <a:gd name="connsiteY12745" fmla="*/ 550915 h 6857979"/>
              <a:gd name="connsiteX12746" fmla="*/ 4251188 w 7283450"/>
              <a:gd name="connsiteY12746" fmla="*/ 552106 h 6857979"/>
              <a:gd name="connsiteX12747" fmla="*/ 4249600 w 7283450"/>
              <a:gd name="connsiteY12747" fmla="*/ 553693 h 6857979"/>
              <a:gd name="connsiteX12748" fmla="*/ 4247219 w 7283450"/>
              <a:gd name="connsiteY12748" fmla="*/ 556869 h 6857979"/>
              <a:gd name="connsiteX12749" fmla="*/ 4244441 w 7283450"/>
              <a:gd name="connsiteY12749" fmla="*/ 560838 h 6857979"/>
              <a:gd name="connsiteX12750" fmla="*/ 4241662 w 7283450"/>
              <a:gd name="connsiteY12750" fmla="*/ 563617 h 6857979"/>
              <a:gd name="connsiteX12751" fmla="*/ 4240075 w 7283450"/>
              <a:gd name="connsiteY12751" fmla="*/ 565205 h 6857979"/>
              <a:gd name="connsiteX12752" fmla="*/ 4238090 w 7283450"/>
              <a:gd name="connsiteY12752" fmla="*/ 566396 h 6857979"/>
              <a:gd name="connsiteX12753" fmla="*/ 4235709 w 7283450"/>
              <a:gd name="connsiteY12753" fmla="*/ 567190 h 6857979"/>
              <a:gd name="connsiteX12754" fmla="*/ 4233327 w 7283450"/>
              <a:gd name="connsiteY12754" fmla="*/ 567983 h 6857979"/>
              <a:gd name="connsiteX12755" fmla="*/ 4236503 w 7283450"/>
              <a:gd name="connsiteY12755" fmla="*/ 570365 h 6857979"/>
              <a:gd name="connsiteX12756" fmla="*/ 4239281 w 7283450"/>
              <a:gd name="connsiteY12756" fmla="*/ 572350 h 6857979"/>
              <a:gd name="connsiteX12757" fmla="*/ 4245234 w 7283450"/>
              <a:gd name="connsiteY12757" fmla="*/ 576319 h 6857979"/>
              <a:gd name="connsiteX12758" fmla="*/ 4255554 w 7283450"/>
              <a:gd name="connsiteY12758" fmla="*/ 581480 h 6857979"/>
              <a:gd name="connsiteX12759" fmla="*/ 4259523 w 7283450"/>
              <a:gd name="connsiteY12759" fmla="*/ 584655 h 6857979"/>
              <a:gd name="connsiteX12760" fmla="*/ 4261110 w 7283450"/>
              <a:gd name="connsiteY12760" fmla="*/ 585846 h 6857979"/>
              <a:gd name="connsiteX12761" fmla="*/ 4262698 w 7283450"/>
              <a:gd name="connsiteY12761" fmla="*/ 587831 h 6857979"/>
              <a:gd name="connsiteX12762" fmla="*/ 4263889 w 7283450"/>
              <a:gd name="connsiteY12762" fmla="*/ 589419 h 6857979"/>
              <a:gd name="connsiteX12763" fmla="*/ 4264286 w 7283450"/>
              <a:gd name="connsiteY12763" fmla="*/ 592197 h 6857979"/>
              <a:gd name="connsiteX12764" fmla="*/ 4265079 w 7283450"/>
              <a:gd name="connsiteY12764" fmla="*/ 594976 h 6857979"/>
              <a:gd name="connsiteX12765" fmla="*/ 4265079 w 7283450"/>
              <a:gd name="connsiteY12765" fmla="*/ 597755 h 6857979"/>
              <a:gd name="connsiteX12766" fmla="*/ 4265079 w 7283450"/>
              <a:gd name="connsiteY12766" fmla="*/ 600930 h 6857979"/>
              <a:gd name="connsiteX12767" fmla="*/ 4266270 w 7283450"/>
              <a:gd name="connsiteY12767" fmla="*/ 603709 h 6857979"/>
              <a:gd name="connsiteX12768" fmla="*/ 4267858 w 7283450"/>
              <a:gd name="connsiteY12768" fmla="*/ 606487 h 6857979"/>
              <a:gd name="connsiteX12769" fmla="*/ 4269445 w 7283450"/>
              <a:gd name="connsiteY12769" fmla="*/ 609266 h 6857979"/>
              <a:gd name="connsiteX12770" fmla="*/ 4273017 w 7283450"/>
              <a:gd name="connsiteY12770" fmla="*/ 613236 h 6857979"/>
              <a:gd name="connsiteX12771" fmla="*/ 4274208 w 7283450"/>
              <a:gd name="connsiteY12771" fmla="*/ 614426 h 6857979"/>
              <a:gd name="connsiteX12772" fmla="*/ 4274208 w 7283450"/>
              <a:gd name="connsiteY12772" fmla="*/ 620778 h 6857979"/>
              <a:gd name="connsiteX12773" fmla="*/ 4273017 w 7283450"/>
              <a:gd name="connsiteY12773" fmla="*/ 629510 h 6857979"/>
              <a:gd name="connsiteX12774" fmla="*/ 4270636 w 7283450"/>
              <a:gd name="connsiteY12774" fmla="*/ 639831 h 6857979"/>
              <a:gd name="connsiteX12775" fmla="*/ 4267858 w 7283450"/>
              <a:gd name="connsiteY12775" fmla="*/ 651343 h 6857979"/>
              <a:gd name="connsiteX12776" fmla="*/ 4264286 w 7283450"/>
              <a:gd name="connsiteY12776" fmla="*/ 662060 h 6857979"/>
              <a:gd name="connsiteX12777" fmla="*/ 4262698 w 7283450"/>
              <a:gd name="connsiteY12777" fmla="*/ 666824 h 6857979"/>
              <a:gd name="connsiteX12778" fmla="*/ 4260317 w 7283450"/>
              <a:gd name="connsiteY12778" fmla="*/ 671190 h 6857979"/>
              <a:gd name="connsiteX12779" fmla="*/ 4258332 w 7283450"/>
              <a:gd name="connsiteY12779" fmla="*/ 675159 h 6857979"/>
              <a:gd name="connsiteX12780" fmla="*/ 4256348 w 7283450"/>
              <a:gd name="connsiteY12780" fmla="*/ 678335 h 6857979"/>
              <a:gd name="connsiteX12781" fmla="*/ 4254363 w 7283450"/>
              <a:gd name="connsiteY12781" fmla="*/ 680320 h 6857979"/>
              <a:gd name="connsiteX12782" fmla="*/ 4251982 w 7283450"/>
              <a:gd name="connsiteY12782" fmla="*/ 681511 h 6857979"/>
              <a:gd name="connsiteX12783" fmla="*/ 4251188 w 7283450"/>
              <a:gd name="connsiteY12783" fmla="*/ 681511 h 6857979"/>
              <a:gd name="connsiteX12784" fmla="*/ 4249600 w 7283450"/>
              <a:gd name="connsiteY12784" fmla="*/ 681511 h 6857979"/>
              <a:gd name="connsiteX12785" fmla="*/ 4246028 w 7283450"/>
              <a:gd name="connsiteY12785" fmla="*/ 680717 h 6857979"/>
              <a:gd name="connsiteX12786" fmla="*/ 4244044 w 7283450"/>
              <a:gd name="connsiteY12786" fmla="*/ 680320 h 6857979"/>
              <a:gd name="connsiteX12787" fmla="*/ 4242853 w 7283450"/>
              <a:gd name="connsiteY12787" fmla="*/ 679526 h 6857979"/>
              <a:gd name="connsiteX12788" fmla="*/ 4242456 w 7283450"/>
              <a:gd name="connsiteY12788" fmla="*/ 679129 h 6857979"/>
              <a:gd name="connsiteX12789" fmla="*/ 4242853 w 7283450"/>
              <a:gd name="connsiteY12789" fmla="*/ 678335 h 6857979"/>
              <a:gd name="connsiteX12790" fmla="*/ 4240472 w 7283450"/>
              <a:gd name="connsiteY12790" fmla="*/ 680717 h 6857979"/>
              <a:gd name="connsiteX12791" fmla="*/ 4238884 w 7283450"/>
              <a:gd name="connsiteY12791" fmla="*/ 683098 h 6857979"/>
              <a:gd name="connsiteX12792" fmla="*/ 4238090 w 7283450"/>
              <a:gd name="connsiteY12792" fmla="*/ 685480 h 6857979"/>
              <a:gd name="connsiteX12793" fmla="*/ 4237693 w 7283450"/>
              <a:gd name="connsiteY12793" fmla="*/ 687068 h 6857979"/>
              <a:gd name="connsiteX12794" fmla="*/ 4236503 w 7283450"/>
              <a:gd name="connsiteY12794" fmla="*/ 691434 h 6857979"/>
              <a:gd name="connsiteX12795" fmla="*/ 4235312 w 7283450"/>
              <a:gd name="connsiteY12795" fmla="*/ 694610 h 6857979"/>
              <a:gd name="connsiteX12796" fmla="*/ 4233327 w 7283450"/>
              <a:gd name="connsiteY12796" fmla="*/ 698182 h 6857979"/>
              <a:gd name="connsiteX12797" fmla="*/ 4232137 w 7283450"/>
              <a:gd name="connsiteY12797" fmla="*/ 700167 h 6857979"/>
              <a:gd name="connsiteX12798" fmla="*/ 4229755 w 7283450"/>
              <a:gd name="connsiteY12798" fmla="*/ 702946 h 6857979"/>
              <a:gd name="connsiteX12799" fmla="*/ 4223405 w 7283450"/>
              <a:gd name="connsiteY12799" fmla="*/ 708900 h 6857979"/>
              <a:gd name="connsiteX12800" fmla="*/ 4215864 w 7283450"/>
              <a:gd name="connsiteY12800" fmla="*/ 716442 h 6857979"/>
              <a:gd name="connsiteX12801" fmla="*/ 4211895 w 7283450"/>
              <a:gd name="connsiteY12801" fmla="*/ 720808 h 6857979"/>
              <a:gd name="connsiteX12802" fmla="*/ 4208323 w 7283450"/>
              <a:gd name="connsiteY12802" fmla="*/ 724778 h 6857979"/>
              <a:gd name="connsiteX12803" fmla="*/ 4203560 w 7283450"/>
              <a:gd name="connsiteY12803" fmla="*/ 731923 h 6857979"/>
              <a:gd name="connsiteX12804" fmla="*/ 4198797 w 7283450"/>
              <a:gd name="connsiteY12804" fmla="*/ 739465 h 6857979"/>
              <a:gd name="connsiteX12805" fmla="*/ 4194034 w 7283450"/>
              <a:gd name="connsiteY12805" fmla="*/ 746610 h 6857979"/>
              <a:gd name="connsiteX12806" fmla="*/ 4188875 w 7283450"/>
              <a:gd name="connsiteY12806" fmla="*/ 752961 h 6857979"/>
              <a:gd name="connsiteX12807" fmla="*/ 4186493 w 7283450"/>
              <a:gd name="connsiteY12807" fmla="*/ 756137 h 6857979"/>
              <a:gd name="connsiteX12808" fmla="*/ 4183318 w 7283450"/>
              <a:gd name="connsiteY12808" fmla="*/ 758915 h 6857979"/>
              <a:gd name="connsiteX12809" fmla="*/ 4180143 w 7283450"/>
              <a:gd name="connsiteY12809" fmla="*/ 761297 h 6857979"/>
              <a:gd name="connsiteX12810" fmla="*/ 4176571 w 7283450"/>
              <a:gd name="connsiteY12810" fmla="*/ 763679 h 6857979"/>
              <a:gd name="connsiteX12811" fmla="*/ 4172602 w 7283450"/>
              <a:gd name="connsiteY12811" fmla="*/ 765664 h 6857979"/>
              <a:gd name="connsiteX12812" fmla="*/ 4168236 w 7283450"/>
              <a:gd name="connsiteY12812" fmla="*/ 766854 h 6857979"/>
              <a:gd name="connsiteX12813" fmla="*/ 4163473 w 7283450"/>
              <a:gd name="connsiteY12813" fmla="*/ 767648 h 6857979"/>
              <a:gd name="connsiteX12814" fmla="*/ 4157917 w 7283450"/>
              <a:gd name="connsiteY12814" fmla="*/ 768442 h 6857979"/>
              <a:gd name="connsiteX12815" fmla="*/ 4157917 w 7283450"/>
              <a:gd name="connsiteY12815" fmla="*/ 773602 h 6857979"/>
              <a:gd name="connsiteX12816" fmla="*/ 4157123 w 7283450"/>
              <a:gd name="connsiteY12816" fmla="*/ 777969 h 6857979"/>
              <a:gd name="connsiteX12817" fmla="*/ 4155932 w 7283450"/>
              <a:gd name="connsiteY12817" fmla="*/ 781938 h 6857979"/>
              <a:gd name="connsiteX12818" fmla="*/ 4153948 w 7283450"/>
              <a:gd name="connsiteY12818" fmla="*/ 784717 h 6857979"/>
              <a:gd name="connsiteX12819" fmla="*/ 4151566 w 7283450"/>
              <a:gd name="connsiteY12819" fmla="*/ 787099 h 6857979"/>
              <a:gd name="connsiteX12820" fmla="*/ 4148391 w 7283450"/>
              <a:gd name="connsiteY12820" fmla="*/ 789083 h 6857979"/>
              <a:gd name="connsiteX12821" fmla="*/ 4145216 w 7283450"/>
              <a:gd name="connsiteY12821" fmla="*/ 790671 h 6857979"/>
              <a:gd name="connsiteX12822" fmla="*/ 4141644 w 7283450"/>
              <a:gd name="connsiteY12822" fmla="*/ 791862 h 6857979"/>
              <a:gd name="connsiteX12823" fmla="*/ 4135293 w 7283450"/>
              <a:gd name="connsiteY12823" fmla="*/ 793847 h 6857979"/>
              <a:gd name="connsiteX12824" fmla="*/ 4131721 w 7283450"/>
              <a:gd name="connsiteY12824" fmla="*/ 795038 h 6857979"/>
              <a:gd name="connsiteX12825" fmla="*/ 4128943 w 7283450"/>
              <a:gd name="connsiteY12825" fmla="*/ 796625 h 6857979"/>
              <a:gd name="connsiteX12826" fmla="*/ 4126165 w 7283450"/>
              <a:gd name="connsiteY12826" fmla="*/ 798213 h 6857979"/>
              <a:gd name="connsiteX12827" fmla="*/ 4123783 w 7283450"/>
              <a:gd name="connsiteY12827" fmla="*/ 799801 h 6857979"/>
              <a:gd name="connsiteX12828" fmla="*/ 4121799 w 7283450"/>
              <a:gd name="connsiteY12828" fmla="*/ 802183 h 6857979"/>
              <a:gd name="connsiteX12829" fmla="*/ 4120608 w 7283450"/>
              <a:gd name="connsiteY12829" fmla="*/ 805358 h 6857979"/>
              <a:gd name="connsiteX12830" fmla="*/ 4120211 w 7283450"/>
              <a:gd name="connsiteY12830" fmla="*/ 807343 h 6857979"/>
              <a:gd name="connsiteX12831" fmla="*/ 4120211 w 7283450"/>
              <a:gd name="connsiteY12831" fmla="*/ 808931 h 6857979"/>
              <a:gd name="connsiteX12832" fmla="*/ 4120608 w 7283450"/>
              <a:gd name="connsiteY12832" fmla="*/ 810519 h 6857979"/>
              <a:gd name="connsiteX12833" fmla="*/ 4121402 w 7283450"/>
              <a:gd name="connsiteY12833" fmla="*/ 812106 h 6857979"/>
              <a:gd name="connsiteX12834" fmla="*/ 4123386 w 7283450"/>
              <a:gd name="connsiteY12834" fmla="*/ 814885 h 6857979"/>
              <a:gd name="connsiteX12835" fmla="*/ 4126165 w 7283450"/>
              <a:gd name="connsiteY12835" fmla="*/ 816870 h 6857979"/>
              <a:gd name="connsiteX12836" fmla="*/ 4128149 w 7283450"/>
              <a:gd name="connsiteY12836" fmla="*/ 819251 h 6857979"/>
              <a:gd name="connsiteX12837" fmla="*/ 4128943 w 7283450"/>
              <a:gd name="connsiteY12837" fmla="*/ 820839 h 6857979"/>
              <a:gd name="connsiteX12838" fmla="*/ 4129340 w 7283450"/>
              <a:gd name="connsiteY12838" fmla="*/ 822824 h 6857979"/>
              <a:gd name="connsiteX12839" fmla="*/ 4129737 w 7283450"/>
              <a:gd name="connsiteY12839" fmla="*/ 824412 h 6857979"/>
              <a:gd name="connsiteX12840" fmla="*/ 4129340 w 7283450"/>
              <a:gd name="connsiteY12840" fmla="*/ 826397 h 6857979"/>
              <a:gd name="connsiteX12841" fmla="*/ 4128546 w 7283450"/>
              <a:gd name="connsiteY12841" fmla="*/ 828778 h 6857979"/>
              <a:gd name="connsiteX12842" fmla="*/ 4126959 w 7283450"/>
              <a:gd name="connsiteY12842" fmla="*/ 831954 h 6857979"/>
              <a:gd name="connsiteX12843" fmla="*/ 4130531 w 7283450"/>
              <a:gd name="connsiteY12843" fmla="*/ 829175 h 6857979"/>
              <a:gd name="connsiteX12844" fmla="*/ 4135690 w 7283450"/>
              <a:gd name="connsiteY12844" fmla="*/ 826794 h 6857979"/>
              <a:gd name="connsiteX12845" fmla="*/ 4140850 w 7283450"/>
              <a:gd name="connsiteY12845" fmla="*/ 824809 h 6857979"/>
              <a:gd name="connsiteX12846" fmla="*/ 4146803 w 7283450"/>
              <a:gd name="connsiteY12846" fmla="*/ 823618 h 6857979"/>
              <a:gd name="connsiteX12847" fmla="*/ 4153551 w 7283450"/>
              <a:gd name="connsiteY12847" fmla="*/ 822427 h 6857979"/>
              <a:gd name="connsiteX12848" fmla="*/ 4159901 w 7283450"/>
              <a:gd name="connsiteY12848" fmla="*/ 821633 h 6857979"/>
              <a:gd name="connsiteX12849" fmla="*/ 4166648 w 7283450"/>
              <a:gd name="connsiteY12849" fmla="*/ 820839 h 6857979"/>
              <a:gd name="connsiteX12850" fmla="*/ 4173396 w 7283450"/>
              <a:gd name="connsiteY12850" fmla="*/ 821633 h 6857979"/>
              <a:gd name="connsiteX12851" fmla="*/ 4179746 w 7283450"/>
              <a:gd name="connsiteY12851" fmla="*/ 822427 h 6857979"/>
              <a:gd name="connsiteX12852" fmla="*/ 4186096 w 7283450"/>
              <a:gd name="connsiteY12852" fmla="*/ 823618 h 6857979"/>
              <a:gd name="connsiteX12853" fmla="*/ 4191653 w 7283450"/>
              <a:gd name="connsiteY12853" fmla="*/ 825206 h 6857979"/>
              <a:gd name="connsiteX12854" fmla="*/ 4196813 w 7283450"/>
              <a:gd name="connsiteY12854" fmla="*/ 827984 h 6857979"/>
              <a:gd name="connsiteX12855" fmla="*/ 4199194 w 7283450"/>
              <a:gd name="connsiteY12855" fmla="*/ 829175 h 6857979"/>
              <a:gd name="connsiteX12856" fmla="*/ 4201179 w 7283450"/>
              <a:gd name="connsiteY12856" fmla="*/ 831160 h 6857979"/>
              <a:gd name="connsiteX12857" fmla="*/ 4203163 w 7283450"/>
              <a:gd name="connsiteY12857" fmla="*/ 833145 h 6857979"/>
              <a:gd name="connsiteX12858" fmla="*/ 4204751 w 7283450"/>
              <a:gd name="connsiteY12858" fmla="*/ 835129 h 6857979"/>
              <a:gd name="connsiteX12859" fmla="*/ 4206338 w 7283450"/>
              <a:gd name="connsiteY12859" fmla="*/ 837114 h 6857979"/>
              <a:gd name="connsiteX12860" fmla="*/ 4207132 w 7283450"/>
              <a:gd name="connsiteY12860" fmla="*/ 839893 h 6857979"/>
              <a:gd name="connsiteX12861" fmla="*/ 4207926 w 7283450"/>
              <a:gd name="connsiteY12861" fmla="*/ 842671 h 6857979"/>
              <a:gd name="connsiteX12862" fmla="*/ 4208323 w 7283450"/>
              <a:gd name="connsiteY12862" fmla="*/ 845053 h 6857979"/>
              <a:gd name="connsiteX12863" fmla="*/ 4211101 w 7283450"/>
              <a:gd name="connsiteY12863" fmla="*/ 844656 h 6857979"/>
              <a:gd name="connsiteX12864" fmla="*/ 4213879 w 7283450"/>
              <a:gd name="connsiteY12864" fmla="*/ 843862 h 6857979"/>
              <a:gd name="connsiteX12865" fmla="*/ 4218245 w 7283450"/>
              <a:gd name="connsiteY12865" fmla="*/ 842671 h 6857979"/>
              <a:gd name="connsiteX12866" fmla="*/ 4220627 w 7283450"/>
              <a:gd name="connsiteY12866" fmla="*/ 842275 h 6857979"/>
              <a:gd name="connsiteX12867" fmla="*/ 4223008 w 7283450"/>
              <a:gd name="connsiteY12867" fmla="*/ 842275 h 6857979"/>
              <a:gd name="connsiteX12868" fmla="*/ 4224993 w 7283450"/>
              <a:gd name="connsiteY12868" fmla="*/ 843465 h 6857979"/>
              <a:gd name="connsiteX12869" fmla="*/ 4226977 w 7283450"/>
              <a:gd name="connsiteY12869" fmla="*/ 845053 h 6857979"/>
              <a:gd name="connsiteX12870" fmla="*/ 4226977 w 7283450"/>
              <a:gd name="connsiteY12870" fmla="*/ 850213 h 6857979"/>
              <a:gd name="connsiteX12871" fmla="*/ 4226183 w 7283450"/>
              <a:gd name="connsiteY12871" fmla="*/ 854580 h 6857979"/>
              <a:gd name="connsiteX12872" fmla="*/ 4224596 w 7283450"/>
              <a:gd name="connsiteY12872" fmla="*/ 858549 h 6857979"/>
              <a:gd name="connsiteX12873" fmla="*/ 4223008 w 7283450"/>
              <a:gd name="connsiteY12873" fmla="*/ 861328 h 6857979"/>
              <a:gd name="connsiteX12874" fmla="*/ 4220627 w 7283450"/>
              <a:gd name="connsiteY12874" fmla="*/ 864504 h 6857979"/>
              <a:gd name="connsiteX12875" fmla="*/ 4217848 w 7283450"/>
              <a:gd name="connsiteY12875" fmla="*/ 866885 h 6857979"/>
              <a:gd name="connsiteX12876" fmla="*/ 4212292 w 7283450"/>
              <a:gd name="connsiteY12876" fmla="*/ 870855 h 6857979"/>
              <a:gd name="connsiteX12877" fmla="*/ 4206338 w 7283450"/>
              <a:gd name="connsiteY12877" fmla="*/ 875221 h 6857979"/>
              <a:gd name="connsiteX12878" fmla="*/ 4203560 w 7283450"/>
              <a:gd name="connsiteY12878" fmla="*/ 877603 h 6857979"/>
              <a:gd name="connsiteX12879" fmla="*/ 4200782 w 7283450"/>
              <a:gd name="connsiteY12879" fmla="*/ 879985 h 6857979"/>
              <a:gd name="connsiteX12880" fmla="*/ 4198797 w 7283450"/>
              <a:gd name="connsiteY12880" fmla="*/ 883160 h 6857979"/>
              <a:gd name="connsiteX12881" fmla="*/ 4197210 w 7283450"/>
              <a:gd name="connsiteY12881" fmla="*/ 886733 h 6857979"/>
              <a:gd name="connsiteX12882" fmla="*/ 4196416 w 7283450"/>
              <a:gd name="connsiteY12882" fmla="*/ 890702 h 6857979"/>
              <a:gd name="connsiteX12883" fmla="*/ 4196019 w 7283450"/>
              <a:gd name="connsiteY12883" fmla="*/ 895466 h 6857979"/>
              <a:gd name="connsiteX12884" fmla="*/ 4197606 w 7283450"/>
              <a:gd name="connsiteY12884" fmla="*/ 897053 h 6857979"/>
              <a:gd name="connsiteX12885" fmla="*/ 4199194 w 7283450"/>
              <a:gd name="connsiteY12885" fmla="*/ 898641 h 6857979"/>
              <a:gd name="connsiteX12886" fmla="*/ 4201179 w 7283450"/>
              <a:gd name="connsiteY12886" fmla="*/ 899832 h 6857979"/>
              <a:gd name="connsiteX12887" fmla="*/ 4203957 w 7283450"/>
              <a:gd name="connsiteY12887" fmla="*/ 900626 h 6857979"/>
              <a:gd name="connsiteX12888" fmla="*/ 4208720 w 7283450"/>
              <a:gd name="connsiteY12888" fmla="*/ 901817 h 6857979"/>
              <a:gd name="connsiteX12889" fmla="*/ 4214673 w 7283450"/>
              <a:gd name="connsiteY12889" fmla="*/ 902214 h 6857979"/>
              <a:gd name="connsiteX12890" fmla="*/ 4215864 w 7283450"/>
              <a:gd name="connsiteY12890" fmla="*/ 916107 h 6857979"/>
              <a:gd name="connsiteX12891" fmla="*/ 4217451 w 7283450"/>
              <a:gd name="connsiteY12891" fmla="*/ 929206 h 6857979"/>
              <a:gd name="connsiteX12892" fmla="*/ 4218642 w 7283450"/>
              <a:gd name="connsiteY12892" fmla="*/ 942305 h 6857979"/>
              <a:gd name="connsiteX12893" fmla="*/ 4219436 w 7283450"/>
              <a:gd name="connsiteY12893" fmla="*/ 948260 h 6857979"/>
              <a:gd name="connsiteX12894" fmla="*/ 4219833 w 7283450"/>
              <a:gd name="connsiteY12894" fmla="*/ 954611 h 6857979"/>
              <a:gd name="connsiteX12895" fmla="*/ 4219436 w 7283450"/>
              <a:gd name="connsiteY12895" fmla="*/ 960565 h 6857979"/>
              <a:gd name="connsiteX12896" fmla="*/ 4218642 w 7283450"/>
              <a:gd name="connsiteY12896" fmla="*/ 966916 h 6857979"/>
              <a:gd name="connsiteX12897" fmla="*/ 4217848 w 7283450"/>
              <a:gd name="connsiteY12897" fmla="*/ 972473 h 6857979"/>
              <a:gd name="connsiteX12898" fmla="*/ 4216658 w 7283450"/>
              <a:gd name="connsiteY12898" fmla="*/ 978428 h 6857979"/>
              <a:gd name="connsiteX12899" fmla="*/ 4214673 w 7283450"/>
              <a:gd name="connsiteY12899" fmla="*/ 984779 h 6857979"/>
              <a:gd name="connsiteX12900" fmla="*/ 4212292 w 7283450"/>
              <a:gd name="connsiteY12900" fmla="*/ 990336 h 6857979"/>
              <a:gd name="connsiteX12901" fmla="*/ 4209117 w 7283450"/>
              <a:gd name="connsiteY12901" fmla="*/ 996290 h 6857979"/>
              <a:gd name="connsiteX12902" fmla="*/ 4205148 w 7283450"/>
              <a:gd name="connsiteY12902" fmla="*/ 1002642 h 6857979"/>
              <a:gd name="connsiteX12903" fmla="*/ 4210704 w 7283450"/>
              <a:gd name="connsiteY12903" fmla="*/ 1005420 h 6857979"/>
              <a:gd name="connsiteX12904" fmla="*/ 4215070 w 7283450"/>
              <a:gd name="connsiteY12904" fmla="*/ 1009390 h 6857979"/>
              <a:gd name="connsiteX12905" fmla="*/ 4219436 w 7283450"/>
              <a:gd name="connsiteY12905" fmla="*/ 1012962 h 6857979"/>
              <a:gd name="connsiteX12906" fmla="*/ 4223008 w 7283450"/>
              <a:gd name="connsiteY12906" fmla="*/ 1016932 h 6857979"/>
              <a:gd name="connsiteX12907" fmla="*/ 4226183 w 7283450"/>
              <a:gd name="connsiteY12907" fmla="*/ 1021298 h 6857979"/>
              <a:gd name="connsiteX12908" fmla="*/ 4229755 w 7283450"/>
              <a:gd name="connsiteY12908" fmla="*/ 1025664 h 6857979"/>
              <a:gd name="connsiteX12909" fmla="*/ 4235709 w 7283450"/>
              <a:gd name="connsiteY12909" fmla="*/ 1034794 h 6857979"/>
              <a:gd name="connsiteX12910" fmla="*/ 4242059 w 7283450"/>
              <a:gd name="connsiteY12910" fmla="*/ 1042733 h 6857979"/>
              <a:gd name="connsiteX12911" fmla="*/ 4245234 w 7283450"/>
              <a:gd name="connsiteY12911" fmla="*/ 1046703 h 6857979"/>
              <a:gd name="connsiteX12912" fmla="*/ 4248410 w 7283450"/>
              <a:gd name="connsiteY12912" fmla="*/ 1050277 h 6857979"/>
              <a:gd name="connsiteX12913" fmla="*/ 4251982 w 7283450"/>
              <a:gd name="connsiteY12913" fmla="*/ 1053452 h 6857979"/>
              <a:gd name="connsiteX12914" fmla="*/ 4255951 w 7283450"/>
              <a:gd name="connsiteY12914" fmla="*/ 1055834 h 6857979"/>
              <a:gd name="connsiteX12915" fmla="*/ 4259920 w 7283450"/>
              <a:gd name="connsiteY12915" fmla="*/ 1057819 h 6857979"/>
              <a:gd name="connsiteX12916" fmla="*/ 4265079 w 7283450"/>
              <a:gd name="connsiteY12916" fmla="*/ 1059010 h 6857979"/>
              <a:gd name="connsiteX12917" fmla="*/ 4267064 w 7283450"/>
              <a:gd name="connsiteY12917" fmla="*/ 1059406 h 6857979"/>
              <a:gd name="connsiteX12918" fmla="*/ 4269048 w 7283450"/>
              <a:gd name="connsiteY12918" fmla="*/ 1059406 h 6857979"/>
              <a:gd name="connsiteX12919" fmla="*/ 4271033 w 7283450"/>
              <a:gd name="connsiteY12919" fmla="*/ 1059010 h 6857979"/>
              <a:gd name="connsiteX12920" fmla="*/ 4273017 w 7283450"/>
              <a:gd name="connsiteY12920" fmla="*/ 1058216 h 6857979"/>
              <a:gd name="connsiteX12921" fmla="*/ 4276193 w 7283450"/>
              <a:gd name="connsiteY12921" fmla="*/ 1056231 h 6857979"/>
              <a:gd name="connsiteX12922" fmla="*/ 4279368 w 7283450"/>
              <a:gd name="connsiteY12922" fmla="*/ 1054246 h 6857979"/>
              <a:gd name="connsiteX12923" fmla="*/ 4282940 w 7283450"/>
              <a:gd name="connsiteY12923" fmla="*/ 1052261 h 6857979"/>
              <a:gd name="connsiteX12924" fmla="*/ 4284527 w 7283450"/>
              <a:gd name="connsiteY12924" fmla="*/ 1051864 h 6857979"/>
              <a:gd name="connsiteX12925" fmla="*/ 4286512 w 7283450"/>
              <a:gd name="connsiteY12925" fmla="*/ 1050674 h 6857979"/>
              <a:gd name="connsiteX12926" fmla="*/ 4288893 w 7283450"/>
              <a:gd name="connsiteY12926" fmla="*/ 1050674 h 6857979"/>
              <a:gd name="connsiteX12927" fmla="*/ 4290878 w 7283450"/>
              <a:gd name="connsiteY12927" fmla="*/ 1050674 h 6857979"/>
              <a:gd name="connsiteX12928" fmla="*/ 4293259 w 7283450"/>
              <a:gd name="connsiteY12928" fmla="*/ 1051864 h 6857979"/>
              <a:gd name="connsiteX12929" fmla="*/ 4296434 w 7283450"/>
              <a:gd name="connsiteY12929" fmla="*/ 1052658 h 6857979"/>
              <a:gd name="connsiteX12930" fmla="*/ 4297228 w 7283450"/>
              <a:gd name="connsiteY12930" fmla="*/ 1053850 h 6857979"/>
              <a:gd name="connsiteX12931" fmla="*/ 4298419 w 7283450"/>
              <a:gd name="connsiteY12931" fmla="*/ 1055834 h 6857979"/>
              <a:gd name="connsiteX12932" fmla="*/ 4301594 w 7283450"/>
              <a:gd name="connsiteY12932" fmla="*/ 1062979 h 6857979"/>
              <a:gd name="connsiteX12933" fmla="*/ 4305960 w 7283450"/>
              <a:gd name="connsiteY12933" fmla="*/ 1070521 h 6857979"/>
              <a:gd name="connsiteX12934" fmla="*/ 4307548 w 7283450"/>
              <a:gd name="connsiteY12934" fmla="*/ 1073697 h 6857979"/>
              <a:gd name="connsiteX12935" fmla="*/ 4308738 w 7283450"/>
              <a:gd name="connsiteY12935" fmla="*/ 1076078 h 6857979"/>
              <a:gd name="connsiteX12936" fmla="*/ 4311120 w 7283450"/>
              <a:gd name="connsiteY12936" fmla="*/ 1078857 h 6857979"/>
              <a:gd name="connsiteX12937" fmla="*/ 4313898 w 7283450"/>
              <a:gd name="connsiteY12937" fmla="*/ 1081239 h 6857979"/>
              <a:gd name="connsiteX12938" fmla="*/ 4319058 w 7283450"/>
              <a:gd name="connsiteY12938" fmla="*/ 1085208 h 6857979"/>
              <a:gd name="connsiteX12939" fmla="*/ 4324217 w 7283450"/>
              <a:gd name="connsiteY12939" fmla="*/ 1089574 h 6857979"/>
              <a:gd name="connsiteX12940" fmla="*/ 4326202 w 7283450"/>
              <a:gd name="connsiteY12940" fmla="*/ 1091162 h 6857979"/>
              <a:gd name="connsiteX12941" fmla="*/ 4327393 w 7283450"/>
              <a:gd name="connsiteY12941" fmla="*/ 1092750 h 6857979"/>
              <a:gd name="connsiteX12942" fmla="*/ 4327789 w 7283450"/>
              <a:gd name="connsiteY12942" fmla="*/ 1093544 h 6857979"/>
              <a:gd name="connsiteX12943" fmla="*/ 4327789 w 7283450"/>
              <a:gd name="connsiteY12943" fmla="*/ 1095131 h 6857979"/>
              <a:gd name="connsiteX12944" fmla="*/ 4327393 w 7283450"/>
              <a:gd name="connsiteY12944" fmla="*/ 1097911 h 6857979"/>
              <a:gd name="connsiteX12945" fmla="*/ 4326996 w 7283450"/>
              <a:gd name="connsiteY12945" fmla="*/ 1100690 h 6857979"/>
              <a:gd name="connsiteX12946" fmla="*/ 4327393 w 7283450"/>
              <a:gd name="connsiteY12946" fmla="*/ 1101881 h 6857979"/>
              <a:gd name="connsiteX12947" fmla="*/ 4327393 w 7283450"/>
              <a:gd name="connsiteY12947" fmla="*/ 1103071 h 6857979"/>
              <a:gd name="connsiteX12948" fmla="*/ 4329377 w 7283450"/>
              <a:gd name="connsiteY12948" fmla="*/ 1104659 h 6857979"/>
              <a:gd name="connsiteX12949" fmla="*/ 4332155 w 7283450"/>
              <a:gd name="connsiteY12949" fmla="*/ 1105850 h 6857979"/>
              <a:gd name="connsiteX12950" fmla="*/ 4337315 w 7283450"/>
              <a:gd name="connsiteY12950" fmla="*/ 1108231 h 6857979"/>
              <a:gd name="connsiteX12951" fmla="*/ 4343665 w 7283450"/>
              <a:gd name="connsiteY12951" fmla="*/ 1110216 h 6857979"/>
              <a:gd name="connsiteX12952" fmla="*/ 4350413 w 7283450"/>
              <a:gd name="connsiteY12952" fmla="*/ 1112995 h 6857979"/>
              <a:gd name="connsiteX12953" fmla="*/ 4353191 w 7283450"/>
              <a:gd name="connsiteY12953" fmla="*/ 1114582 h 6857979"/>
              <a:gd name="connsiteX12954" fmla="*/ 4356763 w 7283450"/>
              <a:gd name="connsiteY12954" fmla="*/ 1116170 h 6857979"/>
              <a:gd name="connsiteX12955" fmla="*/ 4359144 w 7283450"/>
              <a:gd name="connsiteY12955" fmla="*/ 1117758 h 6857979"/>
              <a:gd name="connsiteX12956" fmla="*/ 4361923 w 7283450"/>
              <a:gd name="connsiteY12956" fmla="*/ 1120140 h 6857979"/>
              <a:gd name="connsiteX12957" fmla="*/ 4363907 w 7283450"/>
              <a:gd name="connsiteY12957" fmla="*/ 1122918 h 6857979"/>
              <a:gd name="connsiteX12958" fmla="*/ 4366289 w 7283450"/>
              <a:gd name="connsiteY12958" fmla="*/ 1125697 h 6857979"/>
              <a:gd name="connsiteX12959" fmla="*/ 4367479 w 7283450"/>
              <a:gd name="connsiteY12959" fmla="*/ 1129269 h 6857979"/>
              <a:gd name="connsiteX12960" fmla="*/ 4368670 w 7283450"/>
              <a:gd name="connsiteY12960" fmla="*/ 1132842 h 6857979"/>
              <a:gd name="connsiteX12961" fmla="*/ 4371845 w 7283450"/>
              <a:gd name="connsiteY12961" fmla="*/ 1132842 h 6857979"/>
              <a:gd name="connsiteX12962" fmla="*/ 4375417 w 7283450"/>
              <a:gd name="connsiteY12962" fmla="*/ 1132048 h 6857979"/>
              <a:gd name="connsiteX12963" fmla="*/ 4381768 w 7283450"/>
              <a:gd name="connsiteY12963" fmla="*/ 1130460 h 6857979"/>
              <a:gd name="connsiteX12964" fmla="*/ 4384943 w 7283450"/>
              <a:gd name="connsiteY12964" fmla="*/ 1129666 h 6857979"/>
              <a:gd name="connsiteX12965" fmla="*/ 4388118 w 7283450"/>
              <a:gd name="connsiteY12965" fmla="*/ 1129269 h 6857979"/>
              <a:gd name="connsiteX12966" fmla="*/ 4392484 w 7283450"/>
              <a:gd name="connsiteY12966" fmla="*/ 1129269 h 6857979"/>
              <a:gd name="connsiteX12967" fmla="*/ 4396453 w 7283450"/>
              <a:gd name="connsiteY12967" fmla="*/ 1129666 h 6857979"/>
              <a:gd name="connsiteX12968" fmla="*/ 4394072 w 7283450"/>
              <a:gd name="connsiteY12968" fmla="*/ 1125697 h 6857979"/>
              <a:gd name="connsiteX12969" fmla="*/ 4391293 w 7283450"/>
              <a:gd name="connsiteY12969" fmla="*/ 1121728 h 6857979"/>
              <a:gd name="connsiteX12970" fmla="*/ 4388515 w 7283450"/>
              <a:gd name="connsiteY12970" fmla="*/ 1116964 h 6857979"/>
              <a:gd name="connsiteX12971" fmla="*/ 4386531 w 7283450"/>
              <a:gd name="connsiteY12971" fmla="*/ 1112598 h 6857979"/>
              <a:gd name="connsiteX12972" fmla="*/ 4384546 w 7283450"/>
              <a:gd name="connsiteY12972" fmla="*/ 1107438 h 6857979"/>
              <a:gd name="connsiteX12973" fmla="*/ 4382958 w 7283450"/>
              <a:gd name="connsiteY12973" fmla="*/ 1102278 h 6857979"/>
              <a:gd name="connsiteX12974" fmla="*/ 4381768 w 7283450"/>
              <a:gd name="connsiteY12974" fmla="*/ 1097514 h 6857979"/>
              <a:gd name="connsiteX12975" fmla="*/ 4380577 w 7283450"/>
              <a:gd name="connsiteY12975" fmla="*/ 1091956 h 6857979"/>
              <a:gd name="connsiteX12976" fmla="*/ 4380180 w 7283450"/>
              <a:gd name="connsiteY12976" fmla="*/ 1087193 h 6857979"/>
              <a:gd name="connsiteX12977" fmla="*/ 4380180 w 7283450"/>
              <a:gd name="connsiteY12977" fmla="*/ 1082032 h 6857979"/>
              <a:gd name="connsiteX12978" fmla="*/ 4380577 w 7283450"/>
              <a:gd name="connsiteY12978" fmla="*/ 1077269 h 6857979"/>
              <a:gd name="connsiteX12979" fmla="*/ 4382165 w 7283450"/>
              <a:gd name="connsiteY12979" fmla="*/ 1072109 h 6857979"/>
              <a:gd name="connsiteX12980" fmla="*/ 4384149 w 7283450"/>
              <a:gd name="connsiteY12980" fmla="*/ 1067345 h 6857979"/>
              <a:gd name="connsiteX12981" fmla="*/ 4386531 w 7283450"/>
              <a:gd name="connsiteY12981" fmla="*/ 1063376 h 6857979"/>
              <a:gd name="connsiteX12982" fmla="*/ 4389309 w 7283450"/>
              <a:gd name="connsiteY12982" fmla="*/ 1059406 h 6857979"/>
              <a:gd name="connsiteX12983" fmla="*/ 4393675 w 7283450"/>
              <a:gd name="connsiteY12983" fmla="*/ 1055834 h 6857979"/>
              <a:gd name="connsiteX12984" fmla="*/ 4390896 w 7283450"/>
              <a:gd name="connsiteY12984" fmla="*/ 1048689 h 6857979"/>
              <a:gd name="connsiteX12985" fmla="*/ 4388912 w 7283450"/>
              <a:gd name="connsiteY12985" fmla="*/ 1041939 h 6857979"/>
              <a:gd name="connsiteX12986" fmla="*/ 4387721 w 7283450"/>
              <a:gd name="connsiteY12986" fmla="*/ 1035191 h 6857979"/>
              <a:gd name="connsiteX12987" fmla="*/ 4387721 w 7283450"/>
              <a:gd name="connsiteY12987" fmla="*/ 1028046 h 6857979"/>
              <a:gd name="connsiteX12988" fmla="*/ 4388118 w 7283450"/>
              <a:gd name="connsiteY12988" fmla="*/ 1021298 h 6857979"/>
              <a:gd name="connsiteX12989" fmla="*/ 4389309 w 7283450"/>
              <a:gd name="connsiteY12989" fmla="*/ 1014550 h 6857979"/>
              <a:gd name="connsiteX12990" fmla="*/ 4391293 w 7283450"/>
              <a:gd name="connsiteY12990" fmla="*/ 1007802 h 6857979"/>
              <a:gd name="connsiteX12991" fmla="*/ 4393675 w 7283450"/>
              <a:gd name="connsiteY12991" fmla="*/ 1001451 h 6857979"/>
              <a:gd name="connsiteX12992" fmla="*/ 4396453 w 7283450"/>
              <a:gd name="connsiteY12992" fmla="*/ 995496 h 6857979"/>
              <a:gd name="connsiteX12993" fmla="*/ 4400422 w 7283450"/>
              <a:gd name="connsiteY12993" fmla="*/ 989145 h 6857979"/>
              <a:gd name="connsiteX12994" fmla="*/ 4404391 w 7283450"/>
              <a:gd name="connsiteY12994" fmla="*/ 983588 h 6857979"/>
              <a:gd name="connsiteX12995" fmla="*/ 4409154 w 7283450"/>
              <a:gd name="connsiteY12995" fmla="*/ 978031 h 6857979"/>
              <a:gd name="connsiteX12996" fmla="*/ 4413917 w 7283450"/>
              <a:gd name="connsiteY12996" fmla="*/ 972870 h 6857979"/>
              <a:gd name="connsiteX12997" fmla="*/ 4419473 w 7283450"/>
              <a:gd name="connsiteY12997" fmla="*/ 968107 h 6857979"/>
              <a:gd name="connsiteX12998" fmla="*/ 4425427 w 7283450"/>
              <a:gd name="connsiteY12998" fmla="*/ 963344 h 6857979"/>
              <a:gd name="connsiteX12999" fmla="*/ 4431380 w 7283450"/>
              <a:gd name="connsiteY12999" fmla="*/ 959771 h 6857979"/>
              <a:gd name="connsiteX13000" fmla="*/ 4438127 w 7283450"/>
              <a:gd name="connsiteY13000" fmla="*/ 955405 h 6857979"/>
              <a:gd name="connsiteX13001" fmla="*/ 4444875 w 7283450"/>
              <a:gd name="connsiteY13001" fmla="*/ 952229 h 6857979"/>
              <a:gd name="connsiteX13002" fmla="*/ 4452019 w 7283450"/>
              <a:gd name="connsiteY13002" fmla="*/ 949450 h 6857979"/>
              <a:gd name="connsiteX13003" fmla="*/ 4459163 w 7283450"/>
              <a:gd name="connsiteY13003" fmla="*/ 947069 h 6857979"/>
              <a:gd name="connsiteX13004" fmla="*/ 4466307 w 7283450"/>
              <a:gd name="connsiteY13004" fmla="*/ 945084 h 6857979"/>
              <a:gd name="connsiteX13005" fmla="*/ 4473848 w 7283450"/>
              <a:gd name="connsiteY13005" fmla="*/ 943496 h 6857979"/>
              <a:gd name="connsiteX13006" fmla="*/ 4481389 w 7283450"/>
              <a:gd name="connsiteY13006" fmla="*/ 942702 h 6857979"/>
              <a:gd name="connsiteX13007" fmla="*/ 4488931 w 7283450"/>
              <a:gd name="connsiteY13007" fmla="*/ 942305 h 6857979"/>
              <a:gd name="connsiteX13008" fmla="*/ 4496472 w 7283450"/>
              <a:gd name="connsiteY13008" fmla="*/ 942702 h 6857979"/>
              <a:gd name="connsiteX13009" fmla="*/ 4504410 w 7283450"/>
              <a:gd name="connsiteY13009" fmla="*/ 943496 h 6857979"/>
              <a:gd name="connsiteX13010" fmla="*/ 4511951 w 7283450"/>
              <a:gd name="connsiteY13010" fmla="*/ 944687 h 6857979"/>
              <a:gd name="connsiteX13011" fmla="*/ 4519492 w 7283450"/>
              <a:gd name="connsiteY13011" fmla="*/ 946672 h 6857979"/>
              <a:gd name="connsiteX13012" fmla="*/ 4526239 w 7283450"/>
              <a:gd name="connsiteY13012" fmla="*/ 949847 h 6857979"/>
              <a:gd name="connsiteX13013" fmla="*/ 4533383 w 7283450"/>
              <a:gd name="connsiteY13013" fmla="*/ 953023 h 6857979"/>
              <a:gd name="connsiteX13014" fmla="*/ 4540527 w 7283450"/>
              <a:gd name="connsiteY13014" fmla="*/ 957389 h 6857979"/>
              <a:gd name="connsiteX13015" fmla="*/ 4547275 w 7283450"/>
              <a:gd name="connsiteY13015" fmla="*/ 962153 h 6857979"/>
              <a:gd name="connsiteX13016" fmla="*/ 4544893 w 7283450"/>
              <a:gd name="connsiteY13016" fmla="*/ 963344 h 6857979"/>
              <a:gd name="connsiteX13017" fmla="*/ 4542909 w 7283450"/>
              <a:gd name="connsiteY13017" fmla="*/ 964534 h 6857979"/>
              <a:gd name="connsiteX13018" fmla="*/ 4542115 w 7283450"/>
              <a:gd name="connsiteY13018" fmla="*/ 966519 h 6857979"/>
              <a:gd name="connsiteX13019" fmla="*/ 4542115 w 7283450"/>
              <a:gd name="connsiteY13019" fmla="*/ 968107 h 6857979"/>
              <a:gd name="connsiteX13020" fmla="*/ 4542909 w 7283450"/>
              <a:gd name="connsiteY13020" fmla="*/ 969695 h 6857979"/>
              <a:gd name="connsiteX13021" fmla="*/ 4544496 w 7283450"/>
              <a:gd name="connsiteY13021" fmla="*/ 971680 h 6857979"/>
              <a:gd name="connsiteX13022" fmla="*/ 4548465 w 7283450"/>
              <a:gd name="connsiteY13022" fmla="*/ 976443 h 6857979"/>
              <a:gd name="connsiteX13023" fmla="*/ 4558388 w 7283450"/>
              <a:gd name="connsiteY13023" fmla="*/ 986367 h 6857979"/>
              <a:gd name="connsiteX13024" fmla="*/ 4563151 w 7283450"/>
              <a:gd name="connsiteY13024" fmla="*/ 991130 h 6857979"/>
              <a:gd name="connsiteX13025" fmla="*/ 4565135 w 7283450"/>
              <a:gd name="connsiteY13025" fmla="*/ 993512 h 6857979"/>
              <a:gd name="connsiteX13026" fmla="*/ 4566326 w 7283450"/>
              <a:gd name="connsiteY13026" fmla="*/ 995893 h 6857979"/>
              <a:gd name="connsiteX13027" fmla="*/ 4566326 w 7283450"/>
              <a:gd name="connsiteY13027" fmla="*/ 997481 h 6857979"/>
              <a:gd name="connsiteX13028" fmla="*/ 4566326 w 7283450"/>
              <a:gd name="connsiteY13028" fmla="*/ 999069 h 6857979"/>
              <a:gd name="connsiteX13029" fmla="*/ 4565929 w 7283450"/>
              <a:gd name="connsiteY13029" fmla="*/ 1001054 h 6857979"/>
              <a:gd name="connsiteX13030" fmla="*/ 4565532 w 7283450"/>
              <a:gd name="connsiteY13030" fmla="*/ 1002642 h 6857979"/>
              <a:gd name="connsiteX13031" fmla="*/ 4563944 w 7283450"/>
              <a:gd name="connsiteY13031" fmla="*/ 1005420 h 6857979"/>
              <a:gd name="connsiteX13032" fmla="*/ 4563548 w 7283450"/>
              <a:gd name="connsiteY13032" fmla="*/ 1005817 h 6857979"/>
              <a:gd name="connsiteX13033" fmla="*/ 4563151 w 7283450"/>
              <a:gd name="connsiteY13033" fmla="*/ 1005817 h 6857979"/>
              <a:gd name="connsiteX13034" fmla="*/ 4565929 w 7283450"/>
              <a:gd name="connsiteY13034" fmla="*/ 1010977 h 6857979"/>
              <a:gd name="connsiteX13035" fmla="*/ 4569104 w 7283450"/>
              <a:gd name="connsiteY13035" fmla="*/ 1015344 h 6857979"/>
              <a:gd name="connsiteX13036" fmla="*/ 4573073 w 7283450"/>
              <a:gd name="connsiteY13036" fmla="*/ 1019710 h 6857979"/>
              <a:gd name="connsiteX13037" fmla="*/ 4576248 w 7283450"/>
              <a:gd name="connsiteY13037" fmla="*/ 1024474 h 6857979"/>
              <a:gd name="connsiteX13038" fmla="*/ 4579424 w 7283450"/>
              <a:gd name="connsiteY13038" fmla="*/ 1029634 h 6857979"/>
              <a:gd name="connsiteX13039" fmla="*/ 4580614 w 7283450"/>
              <a:gd name="connsiteY13039" fmla="*/ 1032016 h 6857979"/>
              <a:gd name="connsiteX13040" fmla="*/ 4581408 w 7283450"/>
              <a:gd name="connsiteY13040" fmla="*/ 1035588 h 6857979"/>
              <a:gd name="connsiteX13041" fmla="*/ 4582202 w 7283450"/>
              <a:gd name="connsiteY13041" fmla="*/ 1038367 h 6857979"/>
              <a:gd name="connsiteX13042" fmla="*/ 4582599 w 7283450"/>
              <a:gd name="connsiteY13042" fmla="*/ 1041542 h 6857979"/>
              <a:gd name="connsiteX13043" fmla="*/ 4582202 w 7283450"/>
              <a:gd name="connsiteY13043" fmla="*/ 1045512 h 6857979"/>
              <a:gd name="connsiteX13044" fmla="*/ 4581805 w 7283450"/>
              <a:gd name="connsiteY13044" fmla="*/ 1049086 h 6857979"/>
              <a:gd name="connsiteX13045" fmla="*/ 4569104 w 7283450"/>
              <a:gd name="connsiteY13045" fmla="*/ 1049086 h 6857979"/>
              <a:gd name="connsiteX13046" fmla="*/ 4570692 w 7283450"/>
              <a:gd name="connsiteY13046" fmla="*/ 1052658 h 6857979"/>
              <a:gd name="connsiteX13047" fmla="*/ 4571089 w 7283450"/>
              <a:gd name="connsiteY13047" fmla="*/ 1055834 h 6857979"/>
              <a:gd name="connsiteX13048" fmla="*/ 4572279 w 7283450"/>
              <a:gd name="connsiteY13048" fmla="*/ 1062979 h 6857979"/>
              <a:gd name="connsiteX13049" fmla="*/ 4573470 w 7283450"/>
              <a:gd name="connsiteY13049" fmla="*/ 1070124 h 6857979"/>
              <a:gd name="connsiteX13050" fmla="*/ 4574264 w 7283450"/>
              <a:gd name="connsiteY13050" fmla="*/ 1073300 h 6857979"/>
              <a:gd name="connsiteX13051" fmla="*/ 4575455 w 7283450"/>
              <a:gd name="connsiteY13051" fmla="*/ 1076078 h 6857979"/>
              <a:gd name="connsiteX13052" fmla="*/ 4581011 w 7283450"/>
              <a:gd name="connsiteY13052" fmla="*/ 1074491 h 6857979"/>
              <a:gd name="connsiteX13053" fmla="*/ 4582996 w 7283450"/>
              <a:gd name="connsiteY13053" fmla="*/ 1073697 h 6857979"/>
              <a:gd name="connsiteX13054" fmla="*/ 4584186 w 7283450"/>
              <a:gd name="connsiteY13054" fmla="*/ 1072903 h 6857979"/>
              <a:gd name="connsiteX13055" fmla="*/ 4584980 w 7283450"/>
              <a:gd name="connsiteY13055" fmla="*/ 1072109 h 6857979"/>
              <a:gd name="connsiteX13056" fmla="*/ 4585774 w 7283450"/>
              <a:gd name="connsiteY13056" fmla="*/ 1070918 h 6857979"/>
              <a:gd name="connsiteX13057" fmla="*/ 4585774 w 7283450"/>
              <a:gd name="connsiteY13057" fmla="*/ 1069727 h 6857979"/>
              <a:gd name="connsiteX13058" fmla="*/ 4585774 w 7283450"/>
              <a:gd name="connsiteY13058" fmla="*/ 1068140 h 6857979"/>
              <a:gd name="connsiteX13059" fmla="*/ 4584980 w 7283450"/>
              <a:gd name="connsiteY13059" fmla="*/ 1065361 h 6857979"/>
              <a:gd name="connsiteX13060" fmla="*/ 4583789 w 7283450"/>
              <a:gd name="connsiteY13060" fmla="*/ 1061788 h 6857979"/>
              <a:gd name="connsiteX13061" fmla="*/ 4582599 w 7283450"/>
              <a:gd name="connsiteY13061" fmla="*/ 1057422 h 6857979"/>
              <a:gd name="connsiteX13062" fmla="*/ 4581805 w 7283450"/>
              <a:gd name="connsiteY13062" fmla="*/ 1052658 h 6857979"/>
              <a:gd name="connsiteX13063" fmla="*/ 4584186 w 7283450"/>
              <a:gd name="connsiteY13063" fmla="*/ 1053055 h 6857979"/>
              <a:gd name="connsiteX13064" fmla="*/ 4586171 w 7283450"/>
              <a:gd name="connsiteY13064" fmla="*/ 1053452 h 6857979"/>
              <a:gd name="connsiteX13065" fmla="*/ 4588155 w 7283450"/>
              <a:gd name="connsiteY13065" fmla="*/ 1054246 h 6857979"/>
              <a:gd name="connsiteX13066" fmla="*/ 4589743 w 7283450"/>
              <a:gd name="connsiteY13066" fmla="*/ 1055437 h 6857979"/>
              <a:gd name="connsiteX13067" fmla="*/ 4590934 w 7283450"/>
              <a:gd name="connsiteY13067" fmla="*/ 1056628 h 6857979"/>
              <a:gd name="connsiteX13068" fmla="*/ 4591727 w 7283450"/>
              <a:gd name="connsiteY13068" fmla="*/ 1058216 h 6857979"/>
              <a:gd name="connsiteX13069" fmla="*/ 4593712 w 7283450"/>
              <a:gd name="connsiteY13069" fmla="*/ 1061788 h 6857979"/>
              <a:gd name="connsiteX13070" fmla="*/ 4596490 w 7283450"/>
              <a:gd name="connsiteY13070" fmla="*/ 1069727 h 6857979"/>
              <a:gd name="connsiteX13071" fmla="*/ 4598475 w 7283450"/>
              <a:gd name="connsiteY13071" fmla="*/ 1073300 h 6857979"/>
              <a:gd name="connsiteX13072" fmla="*/ 4599269 w 7283450"/>
              <a:gd name="connsiteY13072" fmla="*/ 1074491 h 6857979"/>
              <a:gd name="connsiteX13073" fmla="*/ 4600459 w 7283450"/>
              <a:gd name="connsiteY13073" fmla="*/ 1076078 h 6857979"/>
              <a:gd name="connsiteX13074" fmla="*/ 4603238 w 7283450"/>
              <a:gd name="connsiteY13074" fmla="*/ 1074888 h 6857979"/>
              <a:gd name="connsiteX13075" fmla="*/ 4606016 w 7283450"/>
              <a:gd name="connsiteY13075" fmla="*/ 1074094 h 6857979"/>
              <a:gd name="connsiteX13076" fmla="*/ 4608397 w 7283450"/>
              <a:gd name="connsiteY13076" fmla="*/ 1073697 h 6857979"/>
              <a:gd name="connsiteX13077" fmla="*/ 4610779 w 7283450"/>
              <a:gd name="connsiteY13077" fmla="*/ 1073697 h 6857979"/>
              <a:gd name="connsiteX13078" fmla="*/ 4613557 w 7283450"/>
              <a:gd name="connsiteY13078" fmla="*/ 1073697 h 6857979"/>
              <a:gd name="connsiteX13079" fmla="*/ 4615938 w 7283450"/>
              <a:gd name="connsiteY13079" fmla="*/ 1074094 h 6857979"/>
              <a:gd name="connsiteX13080" fmla="*/ 4621098 w 7283450"/>
              <a:gd name="connsiteY13080" fmla="*/ 1075682 h 6857979"/>
              <a:gd name="connsiteX13081" fmla="*/ 4625464 w 7283450"/>
              <a:gd name="connsiteY13081" fmla="*/ 1078063 h 6857979"/>
              <a:gd name="connsiteX13082" fmla="*/ 4630227 w 7283450"/>
              <a:gd name="connsiteY13082" fmla="*/ 1080842 h 6857979"/>
              <a:gd name="connsiteX13083" fmla="*/ 4638562 w 7283450"/>
              <a:gd name="connsiteY13083" fmla="*/ 1086399 h 6857979"/>
              <a:gd name="connsiteX13084" fmla="*/ 4641340 w 7283450"/>
              <a:gd name="connsiteY13084" fmla="*/ 1082032 h 6857979"/>
              <a:gd name="connsiteX13085" fmla="*/ 4645706 w 7283450"/>
              <a:gd name="connsiteY13085" fmla="*/ 1075682 h 6857979"/>
              <a:gd name="connsiteX13086" fmla="*/ 4648087 w 7283450"/>
              <a:gd name="connsiteY13086" fmla="*/ 1072109 h 6857979"/>
              <a:gd name="connsiteX13087" fmla="*/ 4649675 w 7283450"/>
              <a:gd name="connsiteY13087" fmla="*/ 1068934 h 6857979"/>
              <a:gd name="connsiteX13088" fmla="*/ 4650865 w 7283450"/>
              <a:gd name="connsiteY13088" fmla="*/ 1065361 h 6857979"/>
              <a:gd name="connsiteX13089" fmla="*/ 4650865 w 7283450"/>
              <a:gd name="connsiteY13089" fmla="*/ 1064170 h 6857979"/>
              <a:gd name="connsiteX13090" fmla="*/ 4650865 w 7283450"/>
              <a:gd name="connsiteY13090" fmla="*/ 1062582 h 6857979"/>
              <a:gd name="connsiteX13091" fmla="*/ 4651659 w 7283450"/>
              <a:gd name="connsiteY13091" fmla="*/ 1061788 h 6857979"/>
              <a:gd name="connsiteX13092" fmla="*/ 4652056 w 7283450"/>
              <a:gd name="connsiteY13092" fmla="*/ 1061391 h 6857979"/>
              <a:gd name="connsiteX13093" fmla="*/ 4652453 w 7283450"/>
              <a:gd name="connsiteY13093" fmla="*/ 1061391 h 6857979"/>
              <a:gd name="connsiteX13094" fmla="*/ 4652850 w 7283450"/>
              <a:gd name="connsiteY13094" fmla="*/ 1061788 h 6857979"/>
              <a:gd name="connsiteX13095" fmla="*/ 4652850 w 7283450"/>
              <a:gd name="connsiteY13095" fmla="*/ 1064170 h 6857979"/>
              <a:gd name="connsiteX13096" fmla="*/ 4652453 w 7283450"/>
              <a:gd name="connsiteY13096" fmla="*/ 1066948 h 6857979"/>
              <a:gd name="connsiteX13097" fmla="*/ 4652056 w 7283450"/>
              <a:gd name="connsiteY13097" fmla="*/ 1071315 h 6857979"/>
              <a:gd name="connsiteX13098" fmla="*/ 4650865 w 7283450"/>
              <a:gd name="connsiteY13098" fmla="*/ 1075284 h 6857979"/>
              <a:gd name="connsiteX13099" fmla="*/ 4649675 w 7283450"/>
              <a:gd name="connsiteY13099" fmla="*/ 1079254 h 6857979"/>
              <a:gd name="connsiteX13100" fmla="*/ 4648087 w 7283450"/>
              <a:gd name="connsiteY13100" fmla="*/ 1082826 h 6857979"/>
              <a:gd name="connsiteX13101" fmla="*/ 4651262 w 7283450"/>
              <a:gd name="connsiteY13101" fmla="*/ 1084414 h 6857979"/>
              <a:gd name="connsiteX13102" fmla="*/ 4654041 w 7283450"/>
              <a:gd name="connsiteY13102" fmla="*/ 1085208 h 6857979"/>
              <a:gd name="connsiteX13103" fmla="*/ 4656819 w 7283450"/>
              <a:gd name="connsiteY13103" fmla="*/ 1085208 h 6857979"/>
              <a:gd name="connsiteX13104" fmla="*/ 4659200 w 7283450"/>
              <a:gd name="connsiteY13104" fmla="*/ 1084414 h 6857979"/>
              <a:gd name="connsiteX13105" fmla="*/ 4661582 w 7283450"/>
              <a:gd name="connsiteY13105" fmla="*/ 1083223 h 6857979"/>
              <a:gd name="connsiteX13106" fmla="*/ 4663963 w 7283450"/>
              <a:gd name="connsiteY13106" fmla="*/ 1081636 h 6857979"/>
              <a:gd name="connsiteX13107" fmla="*/ 4665948 w 7283450"/>
              <a:gd name="connsiteY13107" fmla="*/ 1079651 h 6857979"/>
              <a:gd name="connsiteX13108" fmla="*/ 4667535 w 7283450"/>
              <a:gd name="connsiteY13108" fmla="*/ 1077666 h 6857979"/>
              <a:gd name="connsiteX13109" fmla="*/ 4671504 w 7283450"/>
              <a:gd name="connsiteY13109" fmla="*/ 1072506 h 6857979"/>
              <a:gd name="connsiteX13110" fmla="*/ 4675473 w 7283450"/>
              <a:gd name="connsiteY13110" fmla="*/ 1067742 h 6857979"/>
              <a:gd name="connsiteX13111" fmla="*/ 4677855 w 7283450"/>
              <a:gd name="connsiteY13111" fmla="*/ 1065758 h 6857979"/>
              <a:gd name="connsiteX13112" fmla="*/ 4679839 w 7283450"/>
              <a:gd name="connsiteY13112" fmla="*/ 1064170 h 6857979"/>
              <a:gd name="connsiteX13113" fmla="*/ 4682617 w 7283450"/>
              <a:gd name="connsiteY13113" fmla="*/ 1063376 h 6857979"/>
              <a:gd name="connsiteX13114" fmla="*/ 4685396 w 7283450"/>
              <a:gd name="connsiteY13114" fmla="*/ 1062582 h 6857979"/>
              <a:gd name="connsiteX13115" fmla="*/ 4688968 w 7283450"/>
              <a:gd name="connsiteY13115" fmla="*/ 1062979 h 6857979"/>
              <a:gd name="connsiteX13116" fmla="*/ 4692540 w 7283450"/>
              <a:gd name="connsiteY13116" fmla="*/ 1063773 h 6857979"/>
              <a:gd name="connsiteX13117" fmla="*/ 4695318 w 7283450"/>
              <a:gd name="connsiteY13117" fmla="*/ 1064963 h 6857979"/>
              <a:gd name="connsiteX13118" fmla="*/ 4697303 w 7283450"/>
              <a:gd name="connsiteY13118" fmla="*/ 1066948 h 6857979"/>
              <a:gd name="connsiteX13119" fmla="*/ 4699684 w 7283450"/>
              <a:gd name="connsiteY13119" fmla="*/ 1069330 h 6857979"/>
              <a:gd name="connsiteX13120" fmla="*/ 4701669 w 7283450"/>
              <a:gd name="connsiteY13120" fmla="*/ 1071712 h 6857979"/>
              <a:gd name="connsiteX13121" fmla="*/ 4704844 w 7283450"/>
              <a:gd name="connsiteY13121" fmla="*/ 1076476 h 6857979"/>
              <a:gd name="connsiteX13122" fmla="*/ 4708416 w 7283450"/>
              <a:gd name="connsiteY13122" fmla="*/ 1081636 h 6857979"/>
              <a:gd name="connsiteX13123" fmla="*/ 4710400 w 7283450"/>
              <a:gd name="connsiteY13123" fmla="*/ 1083620 h 6857979"/>
              <a:gd name="connsiteX13124" fmla="*/ 4712782 w 7283450"/>
              <a:gd name="connsiteY13124" fmla="*/ 1085208 h 6857979"/>
              <a:gd name="connsiteX13125" fmla="*/ 4715560 w 7283450"/>
              <a:gd name="connsiteY13125" fmla="*/ 1086399 h 6857979"/>
              <a:gd name="connsiteX13126" fmla="*/ 4718338 w 7283450"/>
              <a:gd name="connsiteY13126" fmla="*/ 1087193 h 6857979"/>
              <a:gd name="connsiteX13127" fmla="*/ 4721910 w 7283450"/>
              <a:gd name="connsiteY13127" fmla="*/ 1087193 h 6857979"/>
              <a:gd name="connsiteX13128" fmla="*/ 4726276 w 7283450"/>
              <a:gd name="connsiteY13128" fmla="*/ 1086399 h 6857979"/>
              <a:gd name="connsiteX13129" fmla="*/ 4725482 w 7283450"/>
              <a:gd name="connsiteY13129" fmla="*/ 1082826 h 6857979"/>
              <a:gd name="connsiteX13130" fmla="*/ 4723895 w 7283450"/>
              <a:gd name="connsiteY13130" fmla="*/ 1080842 h 6857979"/>
              <a:gd name="connsiteX13131" fmla="*/ 4721910 w 7283450"/>
              <a:gd name="connsiteY13131" fmla="*/ 1080048 h 6857979"/>
              <a:gd name="connsiteX13132" fmla="*/ 4720323 w 7283450"/>
              <a:gd name="connsiteY13132" fmla="*/ 1080048 h 6857979"/>
              <a:gd name="connsiteX13133" fmla="*/ 4718338 w 7283450"/>
              <a:gd name="connsiteY13133" fmla="*/ 1080445 h 6857979"/>
              <a:gd name="connsiteX13134" fmla="*/ 4715957 w 7283450"/>
              <a:gd name="connsiteY13134" fmla="*/ 1081239 h 6857979"/>
              <a:gd name="connsiteX13135" fmla="*/ 4713179 w 7283450"/>
              <a:gd name="connsiteY13135" fmla="*/ 1082032 h 6857979"/>
              <a:gd name="connsiteX13136" fmla="*/ 4710400 w 7283450"/>
              <a:gd name="connsiteY13136" fmla="*/ 1082826 h 6857979"/>
              <a:gd name="connsiteX13137" fmla="*/ 4710797 w 7283450"/>
              <a:gd name="connsiteY13137" fmla="*/ 1079254 h 6857979"/>
              <a:gd name="connsiteX13138" fmla="*/ 4711988 w 7283450"/>
              <a:gd name="connsiteY13138" fmla="*/ 1075682 h 6857979"/>
              <a:gd name="connsiteX13139" fmla="*/ 4713576 w 7283450"/>
              <a:gd name="connsiteY13139" fmla="*/ 1072903 h 6857979"/>
              <a:gd name="connsiteX13140" fmla="*/ 4715560 w 7283450"/>
              <a:gd name="connsiteY13140" fmla="*/ 1070124 h 6857979"/>
              <a:gd name="connsiteX13141" fmla="*/ 4717941 w 7283450"/>
              <a:gd name="connsiteY13141" fmla="*/ 1067345 h 6857979"/>
              <a:gd name="connsiteX13142" fmla="*/ 4720720 w 7283450"/>
              <a:gd name="connsiteY13142" fmla="*/ 1065758 h 6857979"/>
              <a:gd name="connsiteX13143" fmla="*/ 4723895 w 7283450"/>
              <a:gd name="connsiteY13143" fmla="*/ 1063773 h 6857979"/>
              <a:gd name="connsiteX13144" fmla="*/ 4727070 w 7283450"/>
              <a:gd name="connsiteY13144" fmla="*/ 1062582 h 6857979"/>
              <a:gd name="connsiteX13145" fmla="*/ 4730245 w 7283450"/>
              <a:gd name="connsiteY13145" fmla="*/ 1061391 h 6857979"/>
              <a:gd name="connsiteX13146" fmla="*/ 4734214 w 7283450"/>
              <a:gd name="connsiteY13146" fmla="*/ 1060597 h 6857979"/>
              <a:gd name="connsiteX13147" fmla="*/ 4737786 w 7283450"/>
              <a:gd name="connsiteY13147" fmla="*/ 1060200 h 6857979"/>
              <a:gd name="connsiteX13148" fmla="*/ 4741358 w 7283450"/>
              <a:gd name="connsiteY13148" fmla="*/ 1060200 h 6857979"/>
              <a:gd name="connsiteX13149" fmla="*/ 4744931 w 7283450"/>
              <a:gd name="connsiteY13149" fmla="*/ 1060597 h 6857979"/>
              <a:gd name="connsiteX13150" fmla="*/ 4748106 w 7283450"/>
              <a:gd name="connsiteY13150" fmla="*/ 1060994 h 6857979"/>
              <a:gd name="connsiteX13151" fmla="*/ 4751678 w 7283450"/>
              <a:gd name="connsiteY13151" fmla="*/ 1061788 h 6857979"/>
              <a:gd name="connsiteX13152" fmla="*/ 4754456 w 7283450"/>
              <a:gd name="connsiteY13152" fmla="*/ 1062582 h 6857979"/>
              <a:gd name="connsiteX13153" fmla="*/ 4755647 w 7283450"/>
              <a:gd name="connsiteY13153" fmla="*/ 1062185 h 6857979"/>
              <a:gd name="connsiteX13154" fmla="*/ 4756044 w 7283450"/>
              <a:gd name="connsiteY13154" fmla="*/ 1061391 h 6857979"/>
              <a:gd name="connsiteX13155" fmla="*/ 4756044 w 7283450"/>
              <a:gd name="connsiteY13155" fmla="*/ 1060597 h 6857979"/>
              <a:gd name="connsiteX13156" fmla="*/ 4755647 w 7283450"/>
              <a:gd name="connsiteY13156" fmla="*/ 1059010 h 6857979"/>
              <a:gd name="connsiteX13157" fmla="*/ 4754456 w 7283450"/>
              <a:gd name="connsiteY13157" fmla="*/ 1056231 h 6857979"/>
              <a:gd name="connsiteX13158" fmla="*/ 4754059 w 7283450"/>
              <a:gd name="connsiteY13158" fmla="*/ 1054643 h 6857979"/>
              <a:gd name="connsiteX13159" fmla="*/ 4754456 w 7283450"/>
              <a:gd name="connsiteY13159" fmla="*/ 1052658 h 6857979"/>
              <a:gd name="connsiteX13160" fmla="*/ 4760013 w 7283450"/>
              <a:gd name="connsiteY13160" fmla="*/ 1052658 h 6857979"/>
              <a:gd name="connsiteX13161" fmla="*/ 4764776 w 7283450"/>
              <a:gd name="connsiteY13161" fmla="*/ 1052261 h 6857979"/>
              <a:gd name="connsiteX13162" fmla="*/ 4774301 w 7283450"/>
              <a:gd name="connsiteY13162" fmla="*/ 1052658 h 6857979"/>
              <a:gd name="connsiteX13163" fmla="*/ 4783033 w 7283450"/>
              <a:gd name="connsiteY13163" fmla="*/ 1052658 h 6857979"/>
              <a:gd name="connsiteX13164" fmla="*/ 4787399 w 7283450"/>
              <a:gd name="connsiteY13164" fmla="*/ 1052658 h 6857979"/>
              <a:gd name="connsiteX13165" fmla="*/ 4791368 w 7283450"/>
              <a:gd name="connsiteY13165" fmla="*/ 1052261 h 6857979"/>
              <a:gd name="connsiteX13166" fmla="*/ 4792162 w 7283450"/>
              <a:gd name="connsiteY13166" fmla="*/ 1052658 h 6857979"/>
              <a:gd name="connsiteX13167" fmla="*/ 4792162 w 7283450"/>
              <a:gd name="connsiteY13167" fmla="*/ 1051864 h 6857979"/>
              <a:gd name="connsiteX13168" fmla="*/ 4796924 w 7283450"/>
              <a:gd name="connsiteY13168" fmla="*/ 1050674 h 6857979"/>
              <a:gd name="connsiteX13169" fmla="*/ 4801687 w 7283450"/>
              <a:gd name="connsiteY13169" fmla="*/ 1049086 h 6857979"/>
              <a:gd name="connsiteX13170" fmla="*/ 4801290 w 7283450"/>
              <a:gd name="connsiteY13170" fmla="*/ 1047100 h 6857979"/>
              <a:gd name="connsiteX13171" fmla="*/ 4800893 w 7283450"/>
              <a:gd name="connsiteY13171" fmla="*/ 1046306 h 6857979"/>
              <a:gd name="connsiteX13172" fmla="*/ 4799703 w 7283450"/>
              <a:gd name="connsiteY13172" fmla="*/ 1045909 h 6857979"/>
              <a:gd name="connsiteX13173" fmla="*/ 4798512 w 7283450"/>
              <a:gd name="connsiteY13173" fmla="*/ 1045909 h 6857979"/>
              <a:gd name="connsiteX13174" fmla="*/ 4796924 w 7283450"/>
              <a:gd name="connsiteY13174" fmla="*/ 1046306 h 6857979"/>
              <a:gd name="connsiteX13175" fmla="*/ 4795337 w 7283450"/>
              <a:gd name="connsiteY13175" fmla="*/ 1047100 h 6857979"/>
              <a:gd name="connsiteX13176" fmla="*/ 4793749 w 7283450"/>
              <a:gd name="connsiteY13176" fmla="*/ 1048689 h 6857979"/>
              <a:gd name="connsiteX13177" fmla="*/ 4792955 w 7283450"/>
              <a:gd name="connsiteY13177" fmla="*/ 1050277 h 6857979"/>
              <a:gd name="connsiteX13178" fmla="*/ 4792162 w 7283450"/>
              <a:gd name="connsiteY13178" fmla="*/ 1051864 h 6857979"/>
              <a:gd name="connsiteX13179" fmla="*/ 4791368 w 7283450"/>
              <a:gd name="connsiteY13179" fmla="*/ 1052261 h 6857979"/>
              <a:gd name="connsiteX13180" fmla="*/ 4791368 w 7283450"/>
              <a:gd name="connsiteY13180" fmla="*/ 1051071 h 6857979"/>
              <a:gd name="connsiteX13181" fmla="*/ 4790971 w 7283450"/>
              <a:gd name="connsiteY13181" fmla="*/ 1050277 h 6857979"/>
              <a:gd name="connsiteX13182" fmla="*/ 4792162 w 7283450"/>
              <a:gd name="connsiteY13182" fmla="*/ 1048291 h 6857979"/>
              <a:gd name="connsiteX13183" fmla="*/ 4793352 w 7283450"/>
              <a:gd name="connsiteY13183" fmla="*/ 1045909 h 6857979"/>
              <a:gd name="connsiteX13184" fmla="*/ 4795337 w 7283450"/>
              <a:gd name="connsiteY13184" fmla="*/ 1042733 h 6857979"/>
              <a:gd name="connsiteX13185" fmla="*/ 4797321 w 7283450"/>
              <a:gd name="connsiteY13185" fmla="*/ 1040748 h 6857979"/>
              <a:gd name="connsiteX13186" fmla="*/ 4799703 w 7283450"/>
              <a:gd name="connsiteY13186" fmla="*/ 1038764 h 6857979"/>
              <a:gd name="connsiteX13187" fmla="*/ 4802878 w 7283450"/>
              <a:gd name="connsiteY13187" fmla="*/ 1037573 h 6857979"/>
              <a:gd name="connsiteX13188" fmla="*/ 4804069 w 7283450"/>
              <a:gd name="connsiteY13188" fmla="*/ 1037573 h 6857979"/>
              <a:gd name="connsiteX13189" fmla="*/ 4804862 w 7283450"/>
              <a:gd name="connsiteY13189" fmla="*/ 1037573 h 6857979"/>
              <a:gd name="connsiteX13190" fmla="*/ 4803275 w 7283450"/>
              <a:gd name="connsiteY13190" fmla="*/ 1035588 h 6857979"/>
              <a:gd name="connsiteX13191" fmla="*/ 4802084 w 7283450"/>
              <a:gd name="connsiteY13191" fmla="*/ 1033207 h 6857979"/>
              <a:gd name="connsiteX13192" fmla="*/ 4800893 w 7283450"/>
              <a:gd name="connsiteY13192" fmla="*/ 1030428 h 6857979"/>
              <a:gd name="connsiteX13193" fmla="*/ 4800100 w 7283450"/>
              <a:gd name="connsiteY13193" fmla="*/ 1028046 h 6857979"/>
              <a:gd name="connsiteX13194" fmla="*/ 4799703 w 7283450"/>
              <a:gd name="connsiteY13194" fmla="*/ 1024871 h 6857979"/>
              <a:gd name="connsiteX13195" fmla="*/ 4799703 w 7283450"/>
              <a:gd name="connsiteY13195" fmla="*/ 1022092 h 6857979"/>
              <a:gd name="connsiteX13196" fmla="*/ 4800100 w 7283450"/>
              <a:gd name="connsiteY13196" fmla="*/ 1016932 h 6857979"/>
              <a:gd name="connsiteX13197" fmla="*/ 4800893 w 7283450"/>
              <a:gd name="connsiteY13197" fmla="*/ 1014947 h 6857979"/>
              <a:gd name="connsiteX13198" fmla="*/ 4801687 w 7283450"/>
              <a:gd name="connsiteY13198" fmla="*/ 1012962 h 6857979"/>
              <a:gd name="connsiteX13199" fmla="*/ 4802481 w 7283450"/>
              <a:gd name="connsiteY13199" fmla="*/ 1011771 h 6857979"/>
              <a:gd name="connsiteX13200" fmla="*/ 4803275 w 7283450"/>
              <a:gd name="connsiteY13200" fmla="*/ 1011374 h 6857979"/>
              <a:gd name="connsiteX13201" fmla="*/ 4804465 w 7283450"/>
              <a:gd name="connsiteY13201" fmla="*/ 1010977 h 6857979"/>
              <a:gd name="connsiteX13202" fmla="*/ 4805259 w 7283450"/>
              <a:gd name="connsiteY13202" fmla="*/ 1011771 h 6857979"/>
              <a:gd name="connsiteX13203" fmla="*/ 4806450 w 7283450"/>
              <a:gd name="connsiteY13203" fmla="*/ 1013359 h 6857979"/>
              <a:gd name="connsiteX13204" fmla="*/ 4807641 w 7283450"/>
              <a:gd name="connsiteY13204" fmla="*/ 1015741 h 6857979"/>
              <a:gd name="connsiteX13205" fmla="*/ 4810022 w 7283450"/>
              <a:gd name="connsiteY13205" fmla="*/ 1014947 h 6857979"/>
              <a:gd name="connsiteX13206" fmla="*/ 4811610 w 7283450"/>
              <a:gd name="connsiteY13206" fmla="*/ 1014153 h 6857979"/>
              <a:gd name="connsiteX13207" fmla="*/ 4812403 w 7283450"/>
              <a:gd name="connsiteY13207" fmla="*/ 1012962 h 6857979"/>
              <a:gd name="connsiteX13208" fmla="*/ 4812800 w 7283450"/>
              <a:gd name="connsiteY13208" fmla="*/ 1012168 h 6857979"/>
              <a:gd name="connsiteX13209" fmla="*/ 4812800 w 7283450"/>
              <a:gd name="connsiteY13209" fmla="*/ 1010977 h 6857979"/>
              <a:gd name="connsiteX13210" fmla="*/ 4812403 w 7283450"/>
              <a:gd name="connsiteY13210" fmla="*/ 1010183 h 6857979"/>
              <a:gd name="connsiteX13211" fmla="*/ 4811213 w 7283450"/>
              <a:gd name="connsiteY13211" fmla="*/ 1007405 h 6857979"/>
              <a:gd name="connsiteX13212" fmla="*/ 4810022 w 7283450"/>
              <a:gd name="connsiteY13212" fmla="*/ 1005420 h 6857979"/>
              <a:gd name="connsiteX13213" fmla="*/ 4809625 w 7283450"/>
              <a:gd name="connsiteY13213" fmla="*/ 1004229 h 6857979"/>
              <a:gd name="connsiteX13214" fmla="*/ 4809625 w 7283450"/>
              <a:gd name="connsiteY13214" fmla="*/ 1003435 h 6857979"/>
              <a:gd name="connsiteX13215" fmla="*/ 4809625 w 7283450"/>
              <a:gd name="connsiteY13215" fmla="*/ 1002245 h 6857979"/>
              <a:gd name="connsiteX13216" fmla="*/ 4810419 w 7283450"/>
              <a:gd name="connsiteY13216" fmla="*/ 1001451 h 6857979"/>
              <a:gd name="connsiteX13217" fmla="*/ 4812007 w 7283450"/>
              <a:gd name="connsiteY13217" fmla="*/ 999863 h 6857979"/>
              <a:gd name="connsiteX13218" fmla="*/ 4813991 w 7283450"/>
              <a:gd name="connsiteY13218" fmla="*/ 999069 h 6857979"/>
              <a:gd name="connsiteX13219" fmla="*/ 4815182 w 7283450"/>
              <a:gd name="connsiteY13219" fmla="*/ 999466 h 6857979"/>
              <a:gd name="connsiteX13220" fmla="*/ 4815976 w 7283450"/>
              <a:gd name="connsiteY13220" fmla="*/ 1000657 h 6857979"/>
              <a:gd name="connsiteX13221" fmla="*/ 4816769 w 7283450"/>
              <a:gd name="connsiteY13221" fmla="*/ 1001848 h 6857979"/>
              <a:gd name="connsiteX13222" fmla="*/ 4817166 w 7283450"/>
              <a:gd name="connsiteY13222" fmla="*/ 1003435 h 6857979"/>
              <a:gd name="connsiteX13223" fmla="*/ 4817960 w 7283450"/>
              <a:gd name="connsiteY13223" fmla="*/ 1006611 h 6857979"/>
              <a:gd name="connsiteX13224" fmla="*/ 4817960 w 7283450"/>
              <a:gd name="connsiteY13224" fmla="*/ 1010581 h 6857979"/>
              <a:gd name="connsiteX13225" fmla="*/ 4817166 w 7283450"/>
              <a:gd name="connsiteY13225" fmla="*/ 1014550 h 6857979"/>
              <a:gd name="connsiteX13226" fmla="*/ 4815976 w 7283450"/>
              <a:gd name="connsiteY13226" fmla="*/ 1018122 h 6857979"/>
              <a:gd name="connsiteX13227" fmla="*/ 4815182 w 7283450"/>
              <a:gd name="connsiteY13227" fmla="*/ 1020901 h 6857979"/>
              <a:gd name="connsiteX13228" fmla="*/ 4813991 w 7283450"/>
              <a:gd name="connsiteY13228" fmla="*/ 1022489 h 6857979"/>
              <a:gd name="connsiteX13229" fmla="*/ 4815182 w 7283450"/>
              <a:gd name="connsiteY13229" fmla="*/ 1022489 h 6857979"/>
              <a:gd name="connsiteX13230" fmla="*/ 4816372 w 7283450"/>
              <a:gd name="connsiteY13230" fmla="*/ 1022092 h 6857979"/>
              <a:gd name="connsiteX13231" fmla="*/ 4817960 w 7283450"/>
              <a:gd name="connsiteY13231" fmla="*/ 1021298 h 6857979"/>
              <a:gd name="connsiteX13232" fmla="*/ 4818754 w 7283450"/>
              <a:gd name="connsiteY13232" fmla="*/ 1020504 h 6857979"/>
              <a:gd name="connsiteX13233" fmla="*/ 4819548 w 7283450"/>
              <a:gd name="connsiteY13233" fmla="*/ 1018519 h 6857979"/>
              <a:gd name="connsiteX13234" fmla="*/ 4820341 w 7283450"/>
              <a:gd name="connsiteY13234" fmla="*/ 1015741 h 6857979"/>
              <a:gd name="connsiteX13235" fmla="*/ 4820341 w 7283450"/>
              <a:gd name="connsiteY13235" fmla="*/ 1012565 h 6857979"/>
              <a:gd name="connsiteX13236" fmla="*/ 4820341 w 7283450"/>
              <a:gd name="connsiteY13236" fmla="*/ 1009390 h 6857979"/>
              <a:gd name="connsiteX13237" fmla="*/ 4820341 w 7283450"/>
              <a:gd name="connsiteY13237" fmla="*/ 1002642 h 6857979"/>
              <a:gd name="connsiteX13238" fmla="*/ 4825501 w 7283450"/>
              <a:gd name="connsiteY13238" fmla="*/ 1001848 h 6857979"/>
              <a:gd name="connsiteX13239" fmla="*/ 4830661 w 7283450"/>
              <a:gd name="connsiteY13239" fmla="*/ 1000657 h 6857979"/>
              <a:gd name="connsiteX13240" fmla="*/ 4836217 w 7283450"/>
              <a:gd name="connsiteY13240" fmla="*/ 999863 h 6857979"/>
              <a:gd name="connsiteX13241" fmla="*/ 4838202 w 7283450"/>
              <a:gd name="connsiteY13241" fmla="*/ 999466 h 6857979"/>
              <a:gd name="connsiteX13242" fmla="*/ 4840583 w 7283450"/>
              <a:gd name="connsiteY13242" fmla="*/ 999466 h 6857979"/>
              <a:gd name="connsiteX13243" fmla="*/ 4842568 w 7283450"/>
              <a:gd name="connsiteY13243" fmla="*/ 999863 h 6857979"/>
              <a:gd name="connsiteX13244" fmla="*/ 4844552 w 7283450"/>
              <a:gd name="connsiteY13244" fmla="*/ 1001054 h 6857979"/>
              <a:gd name="connsiteX13245" fmla="*/ 4846140 w 7283450"/>
              <a:gd name="connsiteY13245" fmla="*/ 1002245 h 6857979"/>
              <a:gd name="connsiteX13246" fmla="*/ 4847331 w 7283450"/>
              <a:gd name="connsiteY13246" fmla="*/ 1003832 h 6857979"/>
              <a:gd name="connsiteX13247" fmla="*/ 4848124 w 7283450"/>
              <a:gd name="connsiteY13247" fmla="*/ 1005817 h 6857979"/>
              <a:gd name="connsiteX13248" fmla="*/ 4848521 w 7283450"/>
              <a:gd name="connsiteY13248" fmla="*/ 1008199 h 6857979"/>
              <a:gd name="connsiteX13249" fmla="*/ 4848918 w 7283450"/>
              <a:gd name="connsiteY13249" fmla="*/ 1011771 h 6857979"/>
              <a:gd name="connsiteX13250" fmla="*/ 4848521 w 7283450"/>
              <a:gd name="connsiteY13250" fmla="*/ 1015741 h 6857979"/>
              <a:gd name="connsiteX13251" fmla="*/ 4852490 w 7283450"/>
              <a:gd name="connsiteY13251" fmla="*/ 1012565 h 6857979"/>
              <a:gd name="connsiteX13252" fmla="*/ 4854872 w 7283450"/>
              <a:gd name="connsiteY13252" fmla="*/ 1011374 h 6857979"/>
              <a:gd name="connsiteX13253" fmla="*/ 4855665 w 7283450"/>
              <a:gd name="connsiteY13253" fmla="*/ 1011374 h 6857979"/>
              <a:gd name="connsiteX13254" fmla="*/ 4856062 w 7283450"/>
              <a:gd name="connsiteY13254" fmla="*/ 1011771 h 6857979"/>
              <a:gd name="connsiteX13255" fmla="*/ 4856856 w 7283450"/>
              <a:gd name="connsiteY13255" fmla="*/ 1012962 h 6857979"/>
              <a:gd name="connsiteX13256" fmla="*/ 4857650 w 7283450"/>
              <a:gd name="connsiteY13256" fmla="*/ 1018916 h 6857979"/>
              <a:gd name="connsiteX13257" fmla="*/ 4858841 w 7283450"/>
              <a:gd name="connsiteY13257" fmla="*/ 1022092 h 6857979"/>
              <a:gd name="connsiteX13258" fmla="*/ 4859634 w 7283450"/>
              <a:gd name="connsiteY13258" fmla="*/ 1024077 h 6857979"/>
              <a:gd name="connsiteX13259" fmla="*/ 4861222 w 7283450"/>
              <a:gd name="connsiteY13259" fmla="*/ 1025664 h 6857979"/>
              <a:gd name="connsiteX13260" fmla="*/ 4861222 w 7283450"/>
              <a:gd name="connsiteY13260" fmla="*/ 1023283 h 6857979"/>
              <a:gd name="connsiteX13261" fmla="*/ 4861619 w 7283450"/>
              <a:gd name="connsiteY13261" fmla="*/ 1021298 h 6857979"/>
              <a:gd name="connsiteX13262" fmla="*/ 4862016 w 7283450"/>
              <a:gd name="connsiteY13262" fmla="*/ 1019710 h 6857979"/>
              <a:gd name="connsiteX13263" fmla="*/ 4862810 w 7283450"/>
              <a:gd name="connsiteY13263" fmla="*/ 1018519 h 6857979"/>
              <a:gd name="connsiteX13264" fmla="*/ 4863603 w 7283450"/>
              <a:gd name="connsiteY13264" fmla="*/ 1017726 h 6857979"/>
              <a:gd name="connsiteX13265" fmla="*/ 4864794 w 7283450"/>
              <a:gd name="connsiteY13265" fmla="*/ 1017726 h 6857979"/>
              <a:gd name="connsiteX13266" fmla="*/ 4865985 w 7283450"/>
              <a:gd name="connsiteY13266" fmla="*/ 1017726 h 6857979"/>
              <a:gd name="connsiteX13267" fmla="*/ 4867176 w 7283450"/>
              <a:gd name="connsiteY13267" fmla="*/ 1018122 h 6857979"/>
              <a:gd name="connsiteX13268" fmla="*/ 4869160 w 7283450"/>
              <a:gd name="connsiteY13268" fmla="*/ 1018916 h 6857979"/>
              <a:gd name="connsiteX13269" fmla="*/ 4870351 w 7283450"/>
              <a:gd name="connsiteY13269" fmla="*/ 1020107 h 6857979"/>
              <a:gd name="connsiteX13270" fmla="*/ 4873129 w 7283450"/>
              <a:gd name="connsiteY13270" fmla="*/ 1022886 h 6857979"/>
              <a:gd name="connsiteX13271" fmla="*/ 4874320 w 7283450"/>
              <a:gd name="connsiteY13271" fmla="*/ 1024871 h 6857979"/>
              <a:gd name="connsiteX13272" fmla="*/ 4875114 w 7283450"/>
              <a:gd name="connsiteY13272" fmla="*/ 1027649 h 6857979"/>
              <a:gd name="connsiteX13273" fmla="*/ 4875907 w 7283450"/>
              <a:gd name="connsiteY13273" fmla="*/ 1030031 h 6857979"/>
              <a:gd name="connsiteX13274" fmla="*/ 4876701 w 7283450"/>
              <a:gd name="connsiteY13274" fmla="*/ 1032413 h 6857979"/>
              <a:gd name="connsiteX13275" fmla="*/ 4881861 w 7283450"/>
              <a:gd name="connsiteY13275" fmla="*/ 1032809 h 6857979"/>
              <a:gd name="connsiteX13276" fmla="*/ 4886227 w 7283450"/>
              <a:gd name="connsiteY13276" fmla="*/ 1032809 h 6857979"/>
              <a:gd name="connsiteX13277" fmla="*/ 4889799 w 7283450"/>
              <a:gd name="connsiteY13277" fmla="*/ 1032016 h 6857979"/>
              <a:gd name="connsiteX13278" fmla="*/ 4892974 w 7283450"/>
              <a:gd name="connsiteY13278" fmla="*/ 1031619 h 6857979"/>
              <a:gd name="connsiteX13279" fmla="*/ 4896149 w 7283450"/>
              <a:gd name="connsiteY13279" fmla="*/ 1031222 h 6857979"/>
              <a:gd name="connsiteX13280" fmla="*/ 4898927 w 7283450"/>
              <a:gd name="connsiteY13280" fmla="*/ 1030825 h 6857979"/>
              <a:gd name="connsiteX13281" fmla="*/ 4901706 w 7283450"/>
              <a:gd name="connsiteY13281" fmla="*/ 1031222 h 6857979"/>
              <a:gd name="connsiteX13282" fmla="*/ 4905278 w 7283450"/>
              <a:gd name="connsiteY13282" fmla="*/ 1032413 h 6857979"/>
              <a:gd name="connsiteX13283" fmla="*/ 4904484 w 7283450"/>
              <a:gd name="connsiteY13283" fmla="*/ 1034000 h 6857979"/>
              <a:gd name="connsiteX13284" fmla="*/ 4903293 w 7283450"/>
              <a:gd name="connsiteY13284" fmla="*/ 1035588 h 6857979"/>
              <a:gd name="connsiteX13285" fmla="*/ 4900118 w 7283450"/>
              <a:gd name="connsiteY13285" fmla="*/ 1037573 h 6857979"/>
              <a:gd name="connsiteX13286" fmla="*/ 4898927 w 7283450"/>
              <a:gd name="connsiteY13286" fmla="*/ 1038367 h 6857979"/>
              <a:gd name="connsiteX13287" fmla="*/ 4898134 w 7283450"/>
              <a:gd name="connsiteY13287" fmla="*/ 1039955 h 6857979"/>
              <a:gd name="connsiteX13288" fmla="*/ 4898134 w 7283450"/>
              <a:gd name="connsiteY13288" fmla="*/ 1042336 h 6857979"/>
              <a:gd name="connsiteX13289" fmla="*/ 4898927 w 7283450"/>
              <a:gd name="connsiteY13289" fmla="*/ 1045909 h 6857979"/>
              <a:gd name="connsiteX13290" fmla="*/ 4900912 w 7283450"/>
              <a:gd name="connsiteY13290" fmla="*/ 1048291 h 6857979"/>
              <a:gd name="connsiteX13291" fmla="*/ 4903690 w 7283450"/>
              <a:gd name="connsiteY13291" fmla="*/ 1049880 h 6857979"/>
              <a:gd name="connsiteX13292" fmla="*/ 4906072 w 7283450"/>
              <a:gd name="connsiteY13292" fmla="*/ 1050674 h 6857979"/>
              <a:gd name="connsiteX13293" fmla="*/ 4908850 w 7283450"/>
              <a:gd name="connsiteY13293" fmla="*/ 1051864 h 6857979"/>
              <a:gd name="connsiteX13294" fmla="*/ 4912025 w 7283450"/>
              <a:gd name="connsiteY13294" fmla="*/ 1051864 h 6857979"/>
              <a:gd name="connsiteX13295" fmla="*/ 4914803 w 7283450"/>
              <a:gd name="connsiteY13295" fmla="*/ 1051071 h 6857979"/>
              <a:gd name="connsiteX13296" fmla="*/ 4917582 w 7283450"/>
              <a:gd name="connsiteY13296" fmla="*/ 1050277 h 6857979"/>
              <a:gd name="connsiteX13297" fmla="*/ 4920757 w 7283450"/>
              <a:gd name="connsiteY13297" fmla="*/ 1049086 h 6857979"/>
              <a:gd name="connsiteX13298" fmla="*/ 4917582 w 7283450"/>
              <a:gd name="connsiteY13298" fmla="*/ 1052658 h 6857979"/>
              <a:gd name="connsiteX13299" fmla="*/ 4916391 w 7283450"/>
              <a:gd name="connsiteY13299" fmla="*/ 1053850 h 6857979"/>
              <a:gd name="connsiteX13300" fmla="*/ 4915597 w 7283450"/>
              <a:gd name="connsiteY13300" fmla="*/ 1054643 h 6857979"/>
              <a:gd name="connsiteX13301" fmla="*/ 4915597 w 7283450"/>
              <a:gd name="connsiteY13301" fmla="*/ 1055834 h 6857979"/>
              <a:gd name="connsiteX13302" fmla="*/ 4915994 w 7283450"/>
              <a:gd name="connsiteY13302" fmla="*/ 1057025 h 6857979"/>
              <a:gd name="connsiteX13303" fmla="*/ 4917582 w 7283450"/>
              <a:gd name="connsiteY13303" fmla="*/ 1058216 h 6857979"/>
              <a:gd name="connsiteX13304" fmla="*/ 4920757 w 7283450"/>
              <a:gd name="connsiteY13304" fmla="*/ 1059010 h 6857979"/>
              <a:gd name="connsiteX13305" fmla="*/ 4919566 w 7283450"/>
              <a:gd name="connsiteY13305" fmla="*/ 1061391 h 6857979"/>
              <a:gd name="connsiteX13306" fmla="*/ 4918772 w 7283450"/>
              <a:gd name="connsiteY13306" fmla="*/ 1062185 h 6857979"/>
              <a:gd name="connsiteX13307" fmla="*/ 4917582 w 7283450"/>
              <a:gd name="connsiteY13307" fmla="*/ 1062185 h 6857979"/>
              <a:gd name="connsiteX13308" fmla="*/ 4916391 w 7283450"/>
              <a:gd name="connsiteY13308" fmla="*/ 1061788 h 6857979"/>
              <a:gd name="connsiteX13309" fmla="*/ 4914010 w 7283450"/>
              <a:gd name="connsiteY13309" fmla="*/ 1060597 h 6857979"/>
              <a:gd name="connsiteX13310" fmla="*/ 4912819 w 7283450"/>
              <a:gd name="connsiteY13310" fmla="*/ 1059406 h 6857979"/>
              <a:gd name="connsiteX13311" fmla="*/ 4911231 w 7283450"/>
              <a:gd name="connsiteY13311" fmla="*/ 1059010 h 6857979"/>
              <a:gd name="connsiteX13312" fmla="*/ 4912025 w 7283450"/>
              <a:gd name="connsiteY13312" fmla="*/ 1061391 h 6857979"/>
              <a:gd name="connsiteX13313" fmla="*/ 4912819 w 7283450"/>
              <a:gd name="connsiteY13313" fmla="*/ 1062979 h 6857979"/>
              <a:gd name="connsiteX13314" fmla="*/ 4914010 w 7283450"/>
              <a:gd name="connsiteY13314" fmla="*/ 1064170 h 6857979"/>
              <a:gd name="connsiteX13315" fmla="*/ 4915200 w 7283450"/>
              <a:gd name="connsiteY13315" fmla="*/ 1064963 h 6857979"/>
              <a:gd name="connsiteX13316" fmla="*/ 4916391 w 7283450"/>
              <a:gd name="connsiteY13316" fmla="*/ 1065361 h 6857979"/>
              <a:gd name="connsiteX13317" fmla="*/ 4917582 w 7283450"/>
              <a:gd name="connsiteY13317" fmla="*/ 1065361 h 6857979"/>
              <a:gd name="connsiteX13318" fmla="*/ 4918772 w 7283450"/>
              <a:gd name="connsiteY13318" fmla="*/ 1065361 h 6857979"/>
              <a:gd name="connsiteX13319" fmla="*/ 4920757 w 7283450"/>
              <a:gd name="connsiteY13319" fmla="*/ 1064567 h 6857979"/>
              <a:gd name="connsiteX13320" fmla="*/ 4923138 w 7283450"/>
              <a:gd name="connsiteY13320" fmla="*/ 1062979 h 6857979"/>
              <a:gd name="connsiteX13321" fmla="*/ 4924329 w 7283450"/>
              <a:gd name="connsiteY13321" fmla="*/ 1061391 h 6857979"/>
              <a:gd name="connsiteX13322" fmla="*/ 4925520 w 7283450"/>
              <a:gd name="connsiteY13322" fmla="*/ 1060200 h 6857979"/>
              <a:gd name="connsiteX13323" fmla="*/ 4926314 w 7283450"/>
              <a:gd name="connsiteY13323" fmla="*/ 1058216 h 6857979"/>
              <a:gd name="connsiteX13324" fmla="*/ 4926710 w 7283450"/>
              <a:gd name="connsiteY13324" fmla="*/ 1056628 h 6857979"/>
              <a:gd name="connsiteX13325" fmla="*/ 4927107 w 7283450"/>
              <a:gd name="connsiteY13325" fmla="*/ 1054643 h 6857979"/>
              <a:gd name="connsiteX13326" fmla="*/ 4927107 w 7283450"/>
              <a:gd name="connsiteY13326" fmla="*/ 1052658 h 6857979"/>
              <a:gd name="connsiteX13327" fmla="*/ 4927901 w 7283450"/>
              <a:gd name="connsiteY13327" fmla="*/ 1055834 h 6857979"/>
              <a:gd name="connsiteX13328" fmla="*/ 4927901 w 7283450"/>
              <a:gd name="connsiteY13328" fmla="*/ 1059406 h 6857979"/>
              <a:gd name="connsiteX13329" fmla="*/ 4927901 w 7283450"/>
              <a:gd name="connsiteY13329" fmla="*/ 1063376 h 6857979"/>
              <a:gd name="connsiteX13330" fmla="*/ 4927107 w 7283450"/>
              <a:gd name="connsiteY13330" fmla="*/ 1067345 h 6857979"/>
              <a:gd name="connsiteX13331" fmla="*/ 4925123 w 7283450"/>
              <a:gd name="connsiteY13331" fmla="*/ 1075284 h 6857979"/>
              <a:gd name="connsiteX13332" fmla="*/ 4924329 w 7283450"/>
              <a:gd name="connsiteY13332" fmla="*/ 1079254 h 6857979"/>
              <a:gd name="connsiteX13333" fmla="*/ 4923932 w 7283450"/>
              <a:gd name="connsiteY13333" fmla="*/ 1082826 h 6857979"/>
              <a:gd name="connsiteX13334" fmla="*/ 4925917 w 7283450"/>
              <a:gd name="connsiteY13334" fmla="*/ 1082826 h 6857979"/>
              <a:gd name="connsiteX13335" fmla="*/ 4927901 w 7283450"/>
              <a:gd name="connsiteY13335" fmla="*/ 1082826 h 6857979"/>
              <a:gd name="connsiteX13336" fmla="*/ 4931473 w 7283450"/>
              <a:gd name="connsiteY13336" fmla="*/ 1082429 h 6857979"/>
              <a:gd name="connsiteX13337" fmla="*/ 4933855 w 7283450"/>
              <a:gd name="connsiteY13337" fmla="*/ 1080842 h 6857979"/>
              <a:gd name="connsiteX13338" fmla="*/ 4936236 w 7283450"/>
              <a:gd name="connsiteY13338" fmla="*/ 1079651 h 6857979"/>
              <a:gd name="connsiteX13339" fmla="*/ 4939014 w 7283450"/>
              <a:gd name="connsiteY13339" fmla="*/ 1078063 h 6857979"/>
              <a:gd name="connsiteX13340" fmla="*/ 4941396 w 7283450"/>
              <a:gd name="connsiteY13340" fmla="*/ 1076476 h 6857979"/>
              <a:gd name="connsiteX13341" fmla="*/ 4944571 w 7283450"/>
              <a:gd name="connsiteY13341" fmla="*/ 1075682 h 6857979"/>
              <a:gd name="connsiteX13342" fmla="*/ 4946952 w 7283450"/>
              <a:gd name="connsiteY13342" fmla="*/ 1075682 h 6857979"/>
              <a:gd name="connsiteX13343" fmla="*/ 4948937 w 7283450"/>
              <a:gd name="connsiteY13343" fmla="*/ 1076078 h 6857979"/>
              <a:gd name="connsiteX13344" fmla="*/ 4948540 w 7283450"/>
              <a:gd name="connsiteY13344" fmla="*/ 1082826 h 6857979"/>
              <a:gd name="connsiteX13345" fmla="*/ 4948937 w 7283450"/>
              <a:gd name="connsiteY13345" fmla="*/ 1085208 h 6857979"/>
              <a:gd name="connsiteX13346" fmla="*/ 4949334 w 7283450"/>
              <a:gd name="connsiteY13346" fmla="*/ 1087590 h 6857979"/>
              <a:gd name="connsiteX13347" fmla="*/ 4949731 w 7283450"/>
              <a:gd name="connsiteY13347" fmla="*/ 1089177 h 6857979"/>
              <a:gd name="connsiteX13348" fmla="*/ 4950524 w 7283450"/>
              <a:gd name="connsiteY13348" fmla="*/ 1089971 h 6857979"/>
              <a:gd name="connsiteX13349" fmla="*/ 4951318 w 7283450"/>
              <a:gd name="connsiteY13349" fmla="*/ 1090765 h 6857979"/>
              <a:gd name="connsiteX13350" fmla="*/ 4952509 w 7283450"/>
              <a:gd name="connsiteY13350" fmla="*/ 1091559 h 6857979"/>
              <a:gd name="connsiteX13351" fmla="*/ 4955287 w 7283450"/>
              <a:gd name="connsiteY13351" fmla="*/ 1091956 h 6857979"/>
              <a:gd name="connsiteX13352" fmla="*/ 4958065 w 7283450"/>
              <a:gd name="connsiteY13352" fmla="*/ 1092750 h 6857979"/>
              <a:gd name="connsiteX13353" fmla="*/ 4961241 w 7283450"/>
              <a:gd name="connsiteY13353" fmla="*/ 1094337 h 6857979"/>
              <a:gd name="connsiteX13354" fmla="*/ 4963225 w 7283450"/>
              <a:gd name="connsiteY13354" fmla="*/ 1095131 h 6857979"/>
              <a:gd name="connsiteX13355" fmla="*/ 4964813 w 7283450"/>
              <a:gd name="connsiteY13355" fmla="*/ 1096323 h 6857979"/>
              <a:gd name="connsiteX13356" fmla="*/ 4964813 w 7283450"/>
              <a:gd name="connsiteY13356" fmla="*/ 1097514 h 6857979"/>
              <a:gd name="connsiteX13357" fmla="*/ 4964416 w 7283450"/>
              <a:gd name="connsiteY13357" fmla="*/ 1098705 h 6857979"/>
              <a:gd name="connsiteX13358" fmla="*/ 4963622 w 7283450"/>
              <a:gd name="connsiteY13358" fmla="*/ 1099102 h 6857979"/>
              <a:gd name="connsiteX13359" fmla="*/ 4962431 w 7283450"/>
              <a:gd name="connsiteY13359" fmla="*/ 1099896 h 6857979"/>
              <a:gd name="connsiteX13360" fmla="*/ 4960844 w 7283450"/>
              <a:gd name="connsiteY13360" fmla="*/ 1099896 h 6857979"/>
              <a:gd name="connsiteX13361" fmla="*/ 4958859 w 7283450"/>
              <a:gd name="connsiteY13361" fmla="*/ 1099499 h 6857979"/>
              <a:gd name="connsiteX13362" fmla="*/ 4956875 w 7283450"/>
              <a:gd name="connsiteY13362" fmla="*/ 1098705 h 6857979"/>
              <a:gd name="connsiteX13363" fmla="*/ 4954890 w 7283450"/>
              <a:gd name="connsiteY13363" fmla="*/ 1097911 h 6857979"/>
              <a:gd name="connsiteX13364" fmla="*/ 4952112 w 7283450"/>
              <a:gd name="connsiteY13364" fmla="*/ 1096323 h 6857979"/>
              <a:gd name="connsiteX13365" fmla="*/ 4952509 w 7283450"/>
              <a:gd name="connsiteY13365" fmla="*/ 1098705 h 6857979"/>
              <a:gd name="connsiteX13366" fmla="*/ 4953303 w 7283450"/>
              <a:gd name="connsiteY13366" fmla="*/ 1100690 h 6857979"/>
              <a:gd name="connsiteX13367" fmla="*/ 4954493 w 7283450"/>
              <a:gd name="connsiteY13367" fmla="*/ 1103071 h 6857979"/>
              <a:gd name="connsiteX13368" fmla="*/ 4955684 w 7283450"/>
              <a:gd name="connsiteY13368" fmla="*/ 1104262 h 6857979"/>
              <a:gd name="connsiteX13369" fmla="*/ 4956875 w 7283450"/>
              <a:gd name="connsiteY13369" fmla="*/ 1105453 h 6857979"/>
              <a:gd name="connsiteX13370" fmla="*/ 4958462 w 7283450"/>
              <a:gd name="connsiteY13370" fmla="*/ 1106644 h 6857979"/>
              <a:gd name="connsiteX13371" fmla="*/ 4961638 w 7283450"/>
              <a:gd name="connsiteY13371" fmla="*/ 1107834 h 6857979"/>
              <a:gd name="connsiteX13372" fmla="*/ 4968782 w 7283450"/>
              <a:gd name="connsiteY13372" fmla="*/ 1109819 h 6857979"/>
              <a:gd name="connsiteX13373" fmla="*/ 4971957 w 7283450"/>
              <a:gd name="connsiteY13373" fmla="*/ 1111407 h 6857979"/>
              <a:gd name="connsiteX13374" fmla="*/ 4973148 w 7283450"/>
              <a:gd name="connsiteY13374" fmla="*/ 1112201 h 6857979"/>
              <a:gd name="connsiteX13375" fmla="*/ 4974338 w 7283450"/>
              <a:gd name="connsiteY13375" fmla="*/ 1112995 h 6857979"/>
              <a:gd name="connsiteX13376" fmla="*/ 4974338 w 7283450"/>
              <a:gd name="connsiteY13376" fmla="*/ 1113392 h 6857979"/>
              <a:gd name="connsiteX13377" fmla="*/ 4973941 w 7283450"/>
              <a:gd name="connsiteY13377" fmla="*/ 1114185 h 6857979"/>
              <a:gd name="connsiteX13378" fmla="*/ 4972751 w 7283450"/>
              <a:gd name="connsiteY13378" fmla="*/ 1115773 h 6857979"/>
              <a:gd name="connsiteX13379" fmla="*/ 4971560 w 7283450"/>
              <a:gd name="connsiteY13379" fmla="*/ 1117758 h 6857979"/>
              <a:gd name="connsiteX13380" fmla="*/ 4970766 w 7283450"/>
              <a:gd name="connsiteY13380" fmla="*/ 1118552 h 6857979"/>
              <a:gd name="connsiteX13381" fmla="*/ 4970766 w 7283450"/>
              <a:gd name="connsiteY13381" fmla="*/ 1119346 h 6857979"/>
              <a:gd name="connsiteX13382" fmla="*/ 4972751 w 7283450"/>
              <a:gd name="connsiteY13382" fmla="*/ 1121330 h 6857979"/>
              <a:gd name="connsiteX13383" fmla="*/ 4975132 w 7283450"/>
              <a:gd name="connsiteY13383" fmla="*/ 1123315 h 6857979"/>
              <a:gd name="connsiteX13384" fmla="*/ 4981086 w 7283450"/>
              <a:gd name="connsiteY13384" fmla="*/ 1127285 h 6857979"/>
              <a:gd name="connsiteX13385" fmla="*/ 4983864 w 7283450"/>
              <a:gd name="connsiteY13385" fmla="*/ 1129666 h 6857979"/>
              <a:gd name="connsiteX13386" fmla="*/ 4985055 w 7283450"/>
              <a:gd name="connsiteY13386" fmla="*/ 1131255 h 6857979"/>
              <a:gd name="connsiteX13387" fmla="*/ 4985848 w 7283450"/>
              <a:gd name="connsiteY13387" fmla="*/ 1132445 h 6857979"/>
              <a:gd name="connsiteX13388" fmla="*/ 4986642 w 7283450"/>
              <a:gd name="connsiteY13388" fmla="*/ 1134033 h 6857979"/>
              <a:gd name="connsiteX13389" fmla="*/ 4987039 w 7283450"/>
              <a:gd name="connsiteY13389" fmla="*/ 1135621 h 6857979"/>
              <a:gd name="connsiteX13390" fmla="*/ 4987039 w 7283450"/>
              <a:gd name="connsiteY13390" fmla="*/ 1137605 h 6857979"/>
              <a:gd name="connsiteX13391" fmla="*/ 4986642 w 7283450"/>
              <a:gd name="connsiteY13391" fmla="*/ 1139590 h 6857979"/>
              <a:gd name="connsiteX13392" fmla="*/ 4987833 w 7283450"/>
              <a:gd name="connsiteY13392" fmla="*/ 1139590 h 6857979"/>
              <a:gd name="connsiteX13393" fmla="*/ 4989421 w 7283450"/>
              <a:gd name="connsiteY13393" fmla="*/ 1138796 h 6857979"/>
              <a:gd name="connsiteX13394" fmla="*/ 4991008 w 7283450"/>
              <a:gd name="connsiteY13394" fmla="*/ 1137605 h 6857979"/>
              <a:gd name="connsiteX13395" fmla="*/ 4992199 w 7283450"/>
              <a:gd name="connsiteY13395" fmla="*/ 1135621 h 6857979"/>
              <a:gd name="connsiteX13396" fmla="*/ 4993389 w 7283450"/>
              <a:gd name="connsiteY13396" fmla="*/ 1133636 h 6857979"/>
              <a:gd name="connsiteX13397" fmla="*/ 4994977 w 7283450"/>
              <a:gd name="connsiteY13397" fmla="*/ 1131651 h 6857979"/>
              <a:gd name="connsiteX13398" fmla="*/ 4996565 w 7283450"/>
              <a:gd name="connsiteY13398" fmla="*/ 1130460 h 6857979"/>
              <a:gd name="connsiteX13399" fmla="*/ 4998152 w 7283450"/>
              <a:gd name="connsiteY13399" fmla="*/ 1130063 h 6857979"/>
              <a:gd name="connsiteX13400" fmla="*/ 4999343 w 7283450"/>
              <a:gd name="connsiteY13400" fmla="*/ 1129666 h 6857979"/>
              <a:gd name="connsiteX13401" fmla="*/ 5000534 w 7283450"/>
              <a:gd name="connsiteY13401" fmla="*/ 1129666 h 6857979"/>
              <a:gd name="connsiteX13402" fmla="*/ 5002121 w 7283450"/>
              <a:gd name="connsiteY13402" fmla="*/ 1129666 h 6857979"/>
              <a:gd name="connsiteX13403" fmla="*/ 5001327 w 7283450"/>
              <a:gd name="connsiteY13403" fmla="*/ 1130063 h 6857979"/>
              <a:gd name="connsiteX13404" fmla="*/ 5000137 w 7283450"/>
              <a:gd name="connsiteY13404" fmla="*/ 1130460 h 6857979"/>
              <a:gd name="connsiteX13405" fmla="*/ 4998946 w 7283450"/>
              <a:gd name="connsiteY13405" fmla="*/ 1132445 h 6857979"/>
              <a:gd name="connsiteX13406" fmla="*/ 4997755 w 7283450"/>
              <a:gd name="connsiteY13406" fmla="*/ 1134430 h 6857979"/>
              <a:gd name="connsiteX13407" fmla="*/ 4997358 w 7283450"/>
              <a:gd name="connsiteY13407" fmla="*/ 1137209 h 6857979"/>
              <a:gd name="connsiteX13408" fmla="*/ 4995771 w 7283450"/>
              <a:gd name="connsiteY13408" fmla="*/ 1139590 h 6857979"/>
              <a:gd name="connsiteX13409" fmla="*/ 4994580 w 7283450"/>
              <a:gd name="connsiteY13409" fmla="*/ 1141575 h 6857979"/>
              <a:gd name="connsiteX13410" fmla="*/ 4993786 w 7283450"/>
              <a:gd name="connsiteY13410" fmla="*/ 1142369 h 6857979"/>
              <a:gd name="connsiteX13411" fmla="*/ 4992993 w 7283450"/>
              <a:gd name="connsiteY13411" fmla="*/ 1142766 h 6857979"/>
              <a:gd name="connsiteX13412" fmla="*/ 4991405 w 7283450"/>
              <a:gd name="connsiteY13412" fmla="*/ 1142766 h 6857979"/>
              <a:gd name="connsiteX13413" fmla="*/ 4989817 w 7283450"/>
              <a:gd name="connsiteY13413" fmla="*/ 1142766 h 6857979"/>
              <a:gd name="connsiteX13414" fmla="*/ 4991405 w 7283450"/>
              <a:gd name="connsiteY13414" fmla="*/ 1143163 h 6857979"/>
              <a:gd name="connsiteX13415" fmla="*/ 4992596 w 7283450"/>
              <a:gd name="connsiteY13415" fmla="*/ 1143957 h 6857979"/>
              <a:gd name="connsiteX13416" fmla="*/ 4993786 w 7283450"/>
              <a:gd name="connsiteY13416" fmla="*/ 1144751 h 6857979"/>
              <a:gd name="connsiteX13417" fmla="*/ 4994580 w 7283450"/>
              <a:gd name="connsiteY13417" fmla="*/ 1146338 h 6857979"/>
              <a:gd name="connsiteX13418" fmla="*/ 4995771 w 7283450"/>
              <a:gd name="connsiteY13418" fmla="*/ 1148720 h 6857979"/>
              <a:gd name="connsiteX13419" fmla="*/ 4997358 w 7283450"/>
              <a:gd name="connsiteY13419" fmla="*/ 1151499 h 6857979"/>
              <a:gd name="connsiteX13420" fmla="*/ 4998946 w 7283450"/>
              <a:gd name="connsiteY13420" fmla="*/ 1154674 h 6857979"/>
              <a:gd name="connsiteX13421" fmla="*/ 5000137 w 7283450"/>
              <a:gd name="connsiteY13421" fmla="*/ 1157056 h 6857979"/>
              <a:gd name="connsiteX13422" fmla="*/ 5001327 w 7283450"/>
              <a:gd name="connsiteY13422" fmla="*/ 1157850 h 6857979"/>
              <a:gd name="connsiteX13423" fmla="*/ 5002518 w 7283450"/>
              <a:gd name="connsiteY13423" fmla="*/ 1158644 h 6857979"/>
              <a:gd name="connsiteX13424" fmla="*/ 5003709 w 7283450"/>
              <a:gd name="connsiteY13424" fmla="*/ 1159437 h 6857979"/>
              <a:gd name="connsiteX13425" fmla="*/ 5005296 w 7283450"/>
              <a:gd name="connsiteY13425" fmla="*/ 1159437 h 6857979"/>
              <a:gd name="connsiteX13426" fmla="*/ 5006487 w 7283450"/>
              <a:gd name="connsiteY13426" fmla="*/ 1159041 h 6857979"/>
              <a:gd name="connsiteX13427" fmla="*/ 5006884 w 7283450"/>
              <a:gd name="connsiteY13427" fmla="*/ 1158644 h 6857979"/>
              <a:gd name="connsiteX13428" fmla="*/ 5007281 w 7283450"/>
              <a:gd name="connsiteY13428" fmla="*/ 1157453 h 6857979"/>
              <a:gd name="connsiteX13429" fmla="*/ 5006884 w 7283450"/>
              <a:gd name="connsiteY13429" fmla="*/ 1156659 h 6857979"/>
              <a:gd name="connsiteX13430" fmla="*/ 5005296 w 7283450"/>
              <a:gd name="connsiteY13430" fmla="*/ 1154674 h 6857979"/>
              <a:gd name="connsiteX13431" fmla="*/ 5004106 w 7283450"/>
              <a:gd name="connsiteY13431" fmla="*/ 1151896 h 6857979"/>
              <a:gd name="connsiteX13432" fmla="*/ 5003709 w 7283450"/>
              <a:gd name="connsiteY13432" fmla="*/ 1149514 h 6857979"/>
              <a:gd name="connsiteX13433" fmla="*/ 5003709 w 7283450"/>
              <a:gd name="connsiteY13433" fmla="*/ 1148720 h 6857979"/>
              <a:gd name="connsiteX13434" fmla="*/ 5004106 w 7283450"/>
              <a:gd name="connsiteY13434" fmla="*/ 1147926 h 6857979"/>
              <a:gd name="connsiteX13435" fmla="*/ 5004900 w 7283450"/>
              <a:gd name="connsiteY13435" fmla="*/ 1147132 h 6857979"/>
              <a:gd name="connsiteX13436" fmla="*/ 5006884 w 7283450"/>
              <a:gd name="connsiteY13436" fmla="*/ 1146735 h 6857979"/>
              <a:gd name="connsiteX13437" fmla="*/ 5008869 w 7283450"/>
              <a:gd name="connsiteY13437" fmla="*/ 1146338 h 6857979"/>
              <a:gd name="connsiteX13438" fmla="*/ 5011647 w 7283450"/>
              <a:gd name="connsiteY13438" fmla="*/ 1146338 h 6857979"/>
              <a:gd name="connsiteX13439" fmla="*/ 5010853 w 7283450"/>
              <a:gd name="connsiteY13439" fmla="*/ 1156659 h 6857979"/>
              <a:gd name="connsiteX13440" fmla="*/ 5010059 w 7283450"/>
              <a:gd name="connsiteY13440" fmla="*/ 1163804 h 6857979"/>
              <a:gd name="connsiteX13441" fmla="*/ 5010059 w 7283450"/>
              <a:gd name="connsiteY13441" fmla="*/ 1166979 h 6857979"/>
              <a:gd name="connsiteX13442" fmla="*/ 5010059 w 7283450"/>
              <a:gd name="connsiteY13442" fmla="*/ 1171346 h 6857979"/>
              <a:gd name="connsiteX13443" fmla="*/ 5011647 w 7283450"/>
              <a:gd name="connsiteY13443" fmla="*/ 1183255 h 6857979"/>
              <a:gd name="connsiteX13444" fmla="*/ 5016013 w 7283450"/>
              <a:gd name="connsiteY13444" fmla="*/ 1179682 h 6857979"/>
              <a:gd name="connsiteX13445" fmla="*/ 5019585 w 7283450"/>
              <a:gd name="connsiteY13445" fmla="*/ 1176507 h 6857979"/>
              <a:gd name="connsiteX13446" fmla="*/ 5023951 w 7283450"/>
              <a:gd name="connsiteY13446" fmla="*/ 1174125 h 6857979"/>
              <a:gd name="connsiteX13447" fmla="*/ 5027523 w 7283450"/>
              <a:gd name="connsiteY13447" fmla="*/ 1172537 h 6857979"/>
              <a:gd name="connsiteX13448" fmla="*/ 5031492 w 7283450"/>
              <a:gd name="connsiteY13448" fmla="*/ 1171743 h 6857979"/>
              <a:gd name="connsiteX13449" fmla="*/ 5034667 w 7283450"/>
              <a:gd name="connsiteY13449" fmla="*/ 1170552 h 6857979"/>
              <a:gd name="connsiteX13450" fmla="*/ 5038239 w 7283450"/>
              <a:gd name="connsiteY13450" fmla="*/ 1170552 h 6857979"/>
              <a:gd name="connsiteX13451" fmla="*/ 5041811 w 7283450"/>
              <a:gd name="connsiteY13451" fmla="*/ 1171346 h 6857979"/>
              <a:gd name="connsiteX13452" fmla="*/ 5045383 w 7283450"/>
              <a:gd name="connsiteY13452" fmla="*/ 1172140 h 6857979"/>
              <a:gd name="connsiteX13453" fmla="*/ 5048955 w 7283450"/>
              <a:gd name="connsiteY13453" fmla="*/ 1173331 h 6857979"/>
              <a:gd name="connsiteX13454" fmla="*/ 5052131 w 7283450"/>
              <a:gd name="connsiteY13454" fmla="*/ 1174522 h 6857979"/>
              <a:gd name="connsiteX13455" fmla="*/ 5055306 w 7283450"/>
              <a:gd name="connsiteY13455" fmla="*/ 1176507 h 6857979"/>
              <a:gd name="connsiteX13456" fmla="*/ 5061656 w 7283450"/>
              <a:gd name="connsiteY13456" fmla="*/ 1181270 h 6857979"/>
              <a:gd name="connsiteX13457" fmla="*/ 5068403 w 7283450"/>
              <a:gd name="connsiteY13457" fmla="*/ 1186430 h 6857979"/>
              <a:gd name="connsiteX13458" fmla="*/ 5068007 w 7283450"/>
              <a:gd name="connsiteY13458" fmla="*/ 1186827 h 6857979"/>
              <a:gd name="connsiteX13459" fmla="*/ 5066816 w 7283450"/>
              <a:gd name="connsiteY13459" fmla="*/ 1187224 h 6857979"/>
              <a:gd name="connsiteX13460" fmla="*/ 5064038 w 7283450"/>
              <a:gd name="connsiteY13460" fmla="*/ 1187224 h 6857979"/>
              <a:gd name="connsiteX13461" fmla="*/ 5056496 w 7283450"/>
              <a:gd name="connsiteY13461" fmla="*/ 1187224 h 6857979"/>
              <a:gd name="connsiteX13462" fmla="*/ 5052527 w 7283450"/>
              <a:gd name="connsiteY13462" fmla="*/ 1187224 h 6857979"/>
              <a:gd name="connsiteX13463" fmla="*/ 5048558 w 7283450"/>
              <a:gd name="connsiteY13463" fmla="*/ 1188415 h 6857979"/>
              <a:gd name="connsiteX13464" fmla="*/ 5046574 w 7283450"/>
              <a:gd name="connsiteY13464" fmla="*/ 1189209 h 6857979"/>
              <a:gd name="connsiteX13465" fmla="*/ 5045383 w 7283450"/>
              <a:gd name="connsiteY13465" fmla="*/ 1190400 h 6857979"/>
              <a:gd name="connsiteX13466" fmla="*/ 5044193 w 7283450"/>
              <a:gd name="connsiteY13466" fmla="*/ 1191590 h 6857979"/>
              <a:gd name="connsiteX13467" fmla="*/ 5043399 w 7283450"/>
              <a:gd name="connsiteY13467" fmla="*/ 1193179 h 6857979"/>
              <a:gd name="connsiteX13468" fmla="*/ 5043796 w 7283450"/>
              <a:gd name="connsiteY13468" fmla="*/ 1194369 h 6857979"/>
              <a:gd name="connsiteX13469" fmla="*/ 5044589 w 7283450"/>
              <a:gd name="connsiteY13469" fmla="*/ 1195164 h 6857979"/>
              <a:gd name="connsiteX13470" fmla="*/ 5045383 w 7283450"/>
              <a:gd name="connsiteY13470" fmla="*/ 1195561 h 6857979"/>
              <a:gd name="connsiteX13471" fmla="*/ 5046574 w 7283450"/>
              <a:gd name="connsiteY13471" fmla="*/ 1195957 h 6857979"/>
              <a:gd name="connsiteX13472" fmla="*/ 5047368 w 7283450"/>
              <a:gd name="connsiteY13472" fmla="*/ 1195561 h 6857979"/>
              <a:gd name="connsiteX13473" fmla="*/ 5048558 w 7283450"/>
              <a:gd name="connsiteY13473" fmla="*/ 1195164 h 6857979"/>
              <a:gd name="connsiteX13474" fmla="*/ 5049352 w 7283450"/>
              <a:gd name="connsiteY13474" fmla="*/ 1193972 h 6857979"/>
              <a:gd name="connsiteX13475" fmla="*/ 5049749 w 7283450"/>
              <a:gd name="connsiteY13475" fmla="*/ 1193179 h 6857979"/>
              <a:gd name="connsiteX13476" fmla="*/ 5050940 w 7283450"/>
              <a:gd name="connsiteY13476" fmla="*/ 1193179 h 6857979"/>
              <a:gd name="connsiteX13477" fmla="*/ 5051734 w 7283450"/>
              <a:gd name="connsiteY13477" fmla="*/ 1193576 h 6857979"/>
              <a:gd name="connsiteX13478" fmla="*/ 5052131 w 7283450"/>
              <a:gd name="connsiteY13478" fmla="*/ 1193972 h 6857979"/>
              <a:gd name="connsiteX13479" fmla="*/ 5052131 w 7283450"/>
              <a:gd name="connsiteY13479" fmla="*/ 1194369 h 6857979"/>
              <a:gd name="connsiteX13480" fmla="*/ 5052131 w 7283450"/>
              <a:gd name="connsiteY13480" fmla="*/ 1195561 h 6857979"/>
              <a:gd name="connsiteX13481" fmla="*/ 5050940 w 7283450"/>
              <a:gd name="connsiteY13481" fmla="*/ 1197545 h 6857979"/>
              <a:gd name="connsiteX13482" fmla="*/ 5049352 w 7283450"/>
              <a:gd name="connsiteY13482" fmla="*/ 1198736 h 6857979"/>
              <a:gd name="connsiteX13483" fmla="*/ 5047368 w 7283450"/>
              <a:gd name="connsiteY13483" fmla="*/ 1199927 h 6857979"/>
              <a:gd name="connsiteX13484" fmla="*/ 5044986 w 7283450"/>
              <a:gd name="connsiteY13484" fmla="*/ 1200324 h 6857979"/>
              <a:gd name="connsiteX13485" fmla="*/ 5044193 w 7283450"/>
              <a:gd name="connsiteY13485" fmla="*/ 1200324 h 6857979"/>
              <a:gd name="connsiteX13486" fmla="*/ 5043399 w 7283450"/>
              <a:gd name="connsiteY13486" fmla="*/ 1199927 h 6857979"/>
              <a:gd name="connsiteX13487" fmla="*/ 5044986 w 7283450"/>
              <a:gd name="connsiteY13487" fmla="*/ 1203897 h 6857979"/>
              <a:gd name="connsiteX13488" fmla="*/ 5046177 w 7283450"/>
              <a:gd name="connsiteY13488" fmla="*/ 1205485 h 6857979"/>
              <a:gd name="connsiteX13489" fmla="*/ 5046971 w 7283450"/>
              <a:gd name="connsiteY13489" fmla="*/ 1206676 h 6857979"/>
              <a:gd name="connsiteX13490" fmla="*/ 5048558 w 7283450"/>
              <a:gd name="connsiteY13490" fmla="*/ 1207469 h 6857979"/>
              <a:gd name="connsiteX13491" fmla="*/ 5049749 w 7283450"/>
              <a:gd name="connsiteY13491" fmla="*/ 1207866 h 6857979"/>
              <a:gd name="connsiteX13492" fmla="*/ 5052131 w 7283450"/>
              <a:gd name="connsiteY13492" fmla="*/ 1208661 h 6857979"/>
              <a:gd name="connsiteX13493" fmla="*/ 5058481 w 7283450"/>
              <a:gd name="connsiteY13493" fmla="*/ 1208661 h 6857979"/>
              <a:gd name="connsiteX13494" fmla="*/ 5061656 w 7283450"/>
              <a:gd name="connsiteY13494" fmla="*/ 1209057 h 6857979"/>
              <a:gd name="connsiteX13495" fmla="*/ 5064831 w 7283450"/>
              <a:gd name="connsiteY13495" fmla="*/ 1209851 h 6857979"/>
              <a:gd name="connsiteX13496" fmla="*/ 5064038 w 7283450"/>
              <a:gd name="connsiteY13496" fmla="*/ 1208263 h 6857979"/>
              <a:gd name="connsiteX13497" fmla="*/ 5063244 w 7283450"/>
              <a:gd name="connsiteY13497" fmla="*/ 1206676 h 6857979"/>
              <a:gd name="connsiteX13498" fmla="*/ 5063244 w 7283450"/>
              <a:gd name="connsiteY13498" fmla="*/ 1204294 h 6857979"/>
              <a:gd name="connsiteX13499" fmla="*/ 5063641 w 7283450"/>
              <a:gd name="connsiteY13499" fmla="*/ 1202706 h 6857979"/>
              <a:gd name="connsiteX13500" fmla="*/ 5064038 w 7283450"/>
              <a:gd name="connsiteY13500" fmla="*/ 1201515 h 6857979"/>
              <a:gd name="connsiteX13501" fmla="*/ 5064831 w 7283450"/>
              <a:gd name="connsiteY13501" fmla="*/ 1199927 h 6857979"/>
              <a:gd name="connsiteX13502" fmla="*/ 5067610 w 7283450"/>
              <a:gd name="connsiteY13502" fmla="*/ 1196751 h 6857979"/>
              <a:gd name="connsiteX13503" fmla="*/ 5070388 w 7283450"/>
              <a:gd name="connsiteY13503" fmla="*/ 1193576 h 6857979"/>
              <a:gd name="connsiteX13504" fmla="*/ 5073166 w 7283450"/>
              <a:gd name="connsiteY13504" fmla="*/ 1191194 h 6857979"/>
              <a:gd name="connsiteX13505" fmla="*/ 5075945 w 7283450"/>
              <a:gd name="connsiteY13505" fmla="*/ 1188812 h 6857979"/>
              <a:gd name="connsiteX13506" fmla="*/ 5077532 w 7283450"/>
              <a:gd name="connsiteY13506" fmla="*/ 1186430 h 6857979"/>
              <a:gd name="connsiteX13507" fmla="*/ 5078326 w 7283450"/>
              <a:gd name="connsiteY13507" fmla="*/ 1184843 h 6857979"/>
              <a:gd name="connsiteX13508" fmla="*/ 5078326 w 7283450"/>
              <a:gd name="connsiteY13508" fmla="*/ 1184049 h 6857979"/>
              <a:gd name="connsiteX13509" fmla="*/ 5078326 w 7283450"/>
              <a:gd name="connsiteY13509" fmla="*/ 1183652 h 6857979"/>
              <a:gd name="connsiteX13510" fmla="*/ 5077929 w 7283450"/>
              <a:gd name="connsiteY13510" fmla="*/ 1183255 h 6857979"/>
              <a:gd name="connsiteX13511" fmla="*/ 5076738 w 7283450"/>
              <a:gd name="connsiteY13511" fmla="*/ 1183255 h 6857979"/>
              <a:gd name="connsiteX13512" fmla="*/ 5075151 w 7283450"/>
              <a:gd name="connsiteY13512" fmla="*/ 1183652 h 6857979"/>
              <a:gd name="connsiteX13513" fmla="*/ 5073563 w 7283450"/>
              <a:gd name="connsiteY13513" fmla="*/ 1184049 h 6857979"/>
              <a:gd name="connsiteX13514" fmla="*/ 5073166 w 7283450"/>
              <a:gd name="connsiteY13514" fmla="*/ 1184049 h 6857979"/>
              <a:gd name="connsiteX13515" fmla="*/ 5074754 w 7283450"/>
              <a:gd name="connsiteY13515" fmla="*/ 1182461 h 6857979"/>
              <a:gd name="connsiteX13516" fmla="*/ 5077532 w 7283450"/>
              <a:gd name="connsiteY13516" fmla="*/ 1180079 h 6857979"/>
              <a:gd name="connsiteX13517" fmla="*/ 5078723 w 7283450"/>
              <a:gd name="connsiteY13517" fmla="*/ 1178491 h 6857979"/>
              <a:gd name="connsiteX13518" fmla="*/ 5079120 w 7283450"/>
              <a:gd name="connsiteY13518" fmla="*/ 1177300 h 6857979"/>
              <a:gd name="connsiteX13519" fmla="*/ 5079517 w 7283450"/>
              <a:gd name="connsiteY13519" fmla="*/ 1174919 h 6857979"/>
              <a:gd name="connsiteX13520" fmla="*/ 5079517 w 7283450"/>
              <a:gd name="connsiteY13520" fmla="*/ 1172537 h 6857979"/>
              <a:gd name="connsiteX13521" fmla="*/ 5079914 w 7283450"/>
              <a:gd name="connsiteY13521" fmla="*/ 1171346 h 6857979"/>
              <a:gd name="connsiteX13522" fmla="*/ 5080707 w 7283450"/>
              <a:gd name="connsiteY13522" fmla="*/ 1169361 h 6857979"/>
              <a:gd name="connsiteX13523" fmla="*/ 5082692 w 7283450"/>
              <a:gd name="connsiteY13523" fmla="*/ 1167774 h 6857979"/>
              <a:gd name="connsiteX13524" fmla="*/ 5084676 w 7283450"/>
              <a:gd name="connsiteY13524" fmla="*/ 1166583 h 6857979"/>
              <a:gd name="connsiteX13525" fmla="*/ 5089042 w 7283450"/>
              <a:gd name="connsiteY13525" fmla="*/ 1164201 h 6857979"/>
              <a:gd name="connsiteX13526" fmla="*/ 5093805 w 7283450"/>
              <a:gd name="connsiteY13526" fmla="*/ 1161422 h 6857979"/>
              <a:gd name="connsiteX13527" fmla="*/ 5095393 w 7283450"/>
              <a:gd name="connsiteY13527" fmla="*/ 1160629 h 6857979"/>
              <a:gd name="connsiteX13528" fmla="*/ 5096583 w 7283450"/>
              <a:gd name="connsiteY13528" fmla="*/ 1159437 h 6857979"/>
              <a:gd name="connsiteX13529" fmla="*/ 5099362 w 7283450"/>
              <a:gd name="connsiteY13529" fmla="*/ 1153483 h 6857979"/>
              <a:gd name="connsiteX13530" fmla="*/ 5102537 w 7283450"/>
              <a:gd name="connsiteY13530" fmla="*/ 1147132 h 6857979"/>
              <a:gd name="connsiteX13531" fmla="*/ 5105315 w 7283450"/>
              <a:gd name="connsiteY13531" fmla="*/ 1139590 h 6857979"/>
              <a:gd name="connsiteX13532" fmla="*/ 5107696 w 7283450"/>
              <a:gd name="connsiteY13532" fmla="*/ 1131651 h 6857979"/>
              <a:gd name="connsiteX13533" fmla="*/ 5114047 w 7283450"/>
              <a:gd name="connsiteY13533" fmla="*/ 1114185 h 6857979"/>
              <a:gd name="connsiteX13534" fmla="*/ 5117619 w 7283450"/>
              <a:gd name="connsiteY13534" fmla="*/ 1105056 h 6857979"/>
              <a:gd name="connsiteX13535" fmla="*/ 5121588 w 7283450"/>
              <a:gd name="connsiteY13535" fmla="*/ 1096323 h 6857979"/>
              <a:gd name="connsiteX13536" fmla="*/ 5125557 w 7283450"/>
              <a:gd name="connsiteY13536" fmla="*/ 1089177 h 6857979"/>
              <a:gd name="connsiteX13537" fmla="*/ 5129129 w 7283450"/>
              <a:gd name="connsiteY13537" fmla="*/ 1082032 h 6857979"/>
              <a:gd name="connsiteX13538" fmla="*/ 5137464 w 7283450"/>
              <a:gd name="connsiteY13538" fmla="*/ 1068140 h 6857979"/>
              <a:gd name="connsiteX13539" fmla="*/ 5145799 w 7283450"/>
              <a:gd name="connsiteY13539" fmla="*/ 1054246 h 6857979"/>
              <a:gd name="connsiteX13540" fmla="*/ 5149371 w 7283450"/>
              <a:gd name="connsiteY13540" fmla="*/ 1046703 h 6857979"/>
              <a:gd name="connsiteX13541" fmla="*/ 5152943 w 7283450"/>
              <a:gd name="connsiteY13541" fmla="*/ 1039161 h 6857979"/>
              <a:gd name="connsiteX13542" fmla="*/ 5159690 w 7283450"/>
              <a:gd name="connsiteY13542" fmla="*/ 1023680 h 6857979"/>
              <a:gd name="connsiteX13543" fmla="*/ 5165247 w 7283450"/>
              <a:gd name="connsiteY13543" fmla="*/ 1007405 h 6857979"/>
              <a:gd name="connsiteX13544" fmla="*/ 5171597 w 7283450"/>
              <a:gd name="connsiteY13544" fmla="*/ 991527 h 6857979"/>
              <a:gd name="connsiteX13545" fmla="*/ 5178345 w 7283450"/>
              <a:gd name="connsiteY13545" fmla="*/ 976046 h 6857979"/>
              <a:gd name="connsiteX13546" fmla="*/ 5195014 w 7283450"/>
              <a:gd name="connsiteY13546" fmla="*/ 939130 h 6857979"/>
              <a:gd name="connsiteX13547" fmla="*/ 5203349 w 7283450"/>
              <a:gd name="connsiteY13547" fmla="*/ 919679 h 6857979"/>
              <a:gd name="connsiteX13548" fmla="*/ 5211684 w 7283450"/>
              <a:gd name="connsiteY13548" fmla="*/ 900229 h 6857979"/>
              <a:gd name="connsiteX13549" fmla="*/ 5219622 w 7283450"/>
              <a:gd name="connsiteY13549" fmla="*/ 879588 h 6857979"/>
              <a:gd name="connsiteX13550" fmla="*/ 5223194 w 7283450"/>
              <a:gd name="connsiteY13550" fmla="*/ 869267 h 6857979"/>
              <a:gd name="connsiteX13551" fmla="*/ 5226369 w 7283450"/>
              <a:gd name="connsiteY13551" fmla="*/ 858946 h 6857979"/>
              <a:gd name="connsiteX13552" fmla="*/ 5229941 w 7283450"/>
              <a:gd name="connsiteY13552" fmla="*/ 848229 h 6857979"/>
              <a:gd name="connsiteX13553" fmla="*/ 5232720 w 7283450"/>
              <a:gd name="connsiteY13553" fmla="*/ 837114 h 6857979"/>
              <a:gd name="connsiteX13554" fmla="*/ 5235101 w 7283450"/>
              <a:gd name="connsiteY13554" fmla="*/ 826397 h 6857979"/>
              <a:gd name="connsiteX13555" fmla="*/ 5237879 w 7283450"/>
              <a:gd name="connsiteY13555" fmla="*/ 815282 h 6857979"/>
              <a:gd name="connsiteX13556" fmla="*/ 5239864 w 7283450"/>
              <a:gd name="connsiteY13556" fmla="*/ 803374 h 6857979"/>
              <a:gd name="connsiteX13557" fmla="*/ 5241848 w 7283450"/>
              <a:gd name="connsiteY13557" fmla="*/ 791465 h 6857979"/>
              <a:gd name="connsiteX13558" fmla="*/ 5243436 w 7283450"/>
              <a:gd name="connsiteY13558" fmla="*/ 779954 h 6857979"/>
              <a:gd name="connsiteX13559" fmla="*/ 5246214 w 7283450"/>
              <a:gd name="connsiteY13559" fmla="*/ 768442 h 6857979"/>
              <a:gd name="connsiteX13560" fmla="*/ 5248993 w 7283450"/>
              <a:gd name="connsiteY13560" fmla="*/ 757725 h 6857979"/>
              <a:gd name="connsiteX13561" fmla="*/ 5250580 w 7283450"/>
              <a:gd name="connsiteY13561" fmla="*/ 752167 h 6857979"/>
              <a:gd name="connsiteX13562" fmla="*/ 5252168 w 7283450"/>
              <a:gd name="connsiteY13562" fmla="*/ 747404 h 6857979"/>
              <a:gd name="connsiteX13563" fmla="*/ 5254549 w 7283450"/>
              <a:gd name="connsiteY13563" fmla="*/ 742244 h 6857979"/>
              <a:gd name="connsiteX13564" fmla="*/ 5256931 w 7283450"/>
              <a:gd name="connsiteY13564" fmla="*/ 737480 h 6857979"/>
              <a:gd name="connsiteX13565" fmla="*/ 5259709 w 7283450"/>
              <a:gd name="connsiteY13565" fmla="*/ 732717 h 6857979"/>
              <a:gd name="connsiteX13566" fmla="*/ 5262884 w 7283450"/>
              <a:gd name="connsiteY13566" fmla="*/ 728350 h 6857979"/>
              <a:gd name="connsiteX13567" fmla="*/ 5265265 w 7283450"/>
              <a:gd name="connsiteY13567" fmla="*/ 729541 h 6857979"/>
              <a:gd name="connsiteX13568" fmla="*/ 5266059 w 7283450"/>
              <a:gd name="connsiteY13568" fmla="*/ 729938 h 6857979"/>
              <a:gd name="connsiteX13569" fmla="*/ 5266456 w 7283450"/>
              <a:gd name="connsiteY13569" fmla="*/ 730335 h 6857979"/>
              <a:gd name="connsiteX13570" fmla="*/ 5266059 w 7283450"/>
              <a:gd name="connsiteY13570" fmla="*/ 731923 h 6857979"/>
              <a:gd name="connsiteX13571" fmla="*/ 5265265 w 7283450"/>
              <a:gd name="connsiteY13571" fmla="*/ 733511 h 6857979"/>
              <a:gd name="connsiteX13572" fmla="*/ 5264075 w 7283450"/>
              <a:gd name="connsiteY13572" fmla="*/ 735098 h 6857979"/>
              <a:gd name="connsiteX13573" fmla="*/ 5262884 w 7283450"/>
              <a:gd name="connsiteY13573" fmla="*/ 737480 h 6857979"/>
              <a:gd name="connsiteX13574" fmla="*/ 5262487 w 7283450"/>
              <a:gd name="connsiteY13574" fmla="*/ 739465 h 6857979"/>
              <a:gd name="connsiteX13575" fmla="*/ 5262487 w 7283450"/>
              <a:gd name="connsiteY13575" fmla="*/ 740656 h 6857979"/>
              <a:gd name="connsiteX13576" fmla="*/ 5262884 w 7283450"/>
              <a:gd name="connsiteY13576" fmla="*/ 741450 h 6857979"/>
              <a:gd name="connsiteX13577" fmla="*/ 5265662 w 7283450"/>
              <a:gd name="connsiteY13577" fmla="*/ 740259 h 6857979"/>
              <a:gd name="connsiteX13578" fmla="*/ 5267250 w 7283450"/>
              <a:gd name="connsiteY13578" fmla="*/ 739068 h 6857979"/>
              <a:gd name="connsiteX13579" fmla="*/ 5268838 w 7283450"/>
              <a:gd name="connsiteY13579" fmla="*/ 737083 h 6857979"/>
              <a:gd name="connsiteX13580" fmla="*/ 5270028 w 7283450"/>
              <a:gd name="connsiteY13580" fmla="*/ 735098 h 6857979"/>
              <a:gd name="connsiteX13581" fmla="*/ 5271219 w 7283450"/>
              <a:gd name="connsiteY13581" fmla="*/ 733114 h 6857979"/>
              <a:gd name="connsiteX13582" fmla="*/ 5271616 w 7283450"/>
              <a:gd name="connsiteY13582" fmla="*/ 730732 h 6857979"/>
              <a:gd name="connsiteX13583" fmla="*/ 5272013 w 7283450"/>
              <a:gd name="connsiteY13583" fmla="*/ 725572 h 6857979"/>
              <a:gd name="connsiteX13584" fmla="*/ 5271616 w 7283450"/>
              <a:gd name="connsiteY13584" fmla="*/ 715251 h 6857979"/>
              <a:gd name="connsiteX13585" fmla="*/ 5271616 w 7283450"/>
              <a:gd name="connsiteY13585" fmla="*/ 709694 h 6857979"/>
              <a:gd name="connsiteX13586" fmla="*/ 5272013 w 7283450"/>
              <a:gd name="connsiteY13586" fmla="*/ 707312 h 6857979"/>
              <a:gd name="connsiteX13587" fmla="*/ 5272410 w 7283450"/>
              <a:gd name="connsiteY13587" fmla="*/ 704931 h 6857979"/>
              <a:gd name="connsiteX13588" fmla="*/ 5273203 w 7283450"/>
              <a:gd name="connsiteY13588" fmla="*/ 703343 h 6857979"/>
              <a:gd name="connsiteX13589" fmla="*/ 5273997 w 7283450"/>
              <a:gd name="connsiteY13589" fmla="*/ 701358 h 6857979"/>
              <a:gd name="connsiteX13590" fmla="*/ 5276776 w 7283450"/>
              <a:gd name="connsiteY13590" fmla="*/ 698182 h 6857979"/>
              <a:gd name="connsiteX13591" fmla="*/ 5279951 w 7283450"/>
              <a:gd name="connsiteY13591" fmla="*/ 695007 h 6857979"/>
              <a:gd name="connsiteX13592" fmla="*/ 5281141 w 7283450"/>
              <a:gd name="connsiteY13592" fmla="*/ 693022 h 6857979"/>
              <a:gd name="connsiteX13593" fmla="*/ 5281935 w 7283450"/>
              <a:gd name="connsiteY13593" fmla="*/ 691434 h 6857979"/>
              <a:gd name="connsiteX13594" fmla="*/ 5285507 w 7283450"/>
              <a:gd name="connsiteY13594" fmla="*/ 679526 h 6857979"/>
              <a:gd name="connsiteX13595" fmla="*/ 5289476 w 7283450"/>
              <a:gd name="connsiteY13595" fmla="*/ 666427 h 6857979"/>
              <a:gd name="connsiteX13596" fmla="*/ 5293048 w 7283450"/>
              <a:gd name="connsiteY13596" fmla="*/ 653724 h 6857979"/>
              <a:gd name="connsiteX13597" fmla="*/ 5297017 w 7283450"/>
              <a:gd name="connsiteY13597" fmla="*/ 641022 h 6857979"/>
              <a:gd name="connsiteX13598" fmla="*/ 5300986 w 7283450"/>
              <a:gd name="connsiteY13598" fmla="*/ 628716 h 6857979"/>
              <a:gd name="connsiteX13599" fmla="*/ 5303368 w 7283450"/>
              <a:gd name="connsiteY13599" fmla="*/ 622762 h 6857979"/>
              <a:gd name="connsiteX13600" fmla="*/ 5306146 w 7283450"/>
              <a:gd name="connsiteY13600" fmla="*/ 617205 h 6857979"/>
              <a:gd name="connsiteX13601" fmla="*/ 5308924 w 7283450"/>
              <a:gd name="connsiteY13601" fmla="*/ 611648 h 6857979"/>
              <a:gd name="connsiteX13602" fmla="*/ 5311703 w 7283450"/>
              <a:gd name="connsiteY13602" fmla="*/ 606487 h 6857979"/>
              <a:gd name="connsiteX13603" fmla="*/ 5315672 w 7283450"/>
              <a:gd name="connsiteY13603" fmla="*/ 602121 h 6857979"/>
              <a:gd name="connsiteX13604" fmla="*/ 5319244 w 7283450"/>
              <a:gd name="connsiteY13604" fmla="*/ 597755 h 6857979"/>
              <a:gd name="connsiteX13605" fmla="*/ 5317656 w 7283450"/>
              <a:gd name="connsiteY13605" fmla="*/ 613632 h 6857979"/>
              <a:gd name="connsiteX13606" fmla="*/ 5315275 w 7283450"/>
              <a:gd name="connsiteY13606" fmla="*/ 629907 h 6857979"/>
              <a:gd name="connsiteX13607" fmla="*/ 5312497 w 7283450"/>
              <a:gd name="connsiteY13607" fmla="*/ 645785 h 6857979"/>
              <a:gd name="connsiteX13608" fmla="*/ 5309718 w 7283450"/>
              <a:gd name="connsiteY13608" fmla="*/ 661663 h 6857979"/>
              <a:gd name="connsiteX13609" fmla="*/ 5306543 w 7283450"/>
              <a:gd name="connsiteY13609" fmla="*/ 677938 h 6857979"/>
              <a:gd name="connsiteX13610" fmla="*/ 5302574 w 7283450"/>
              <a:gd name="connsiteY13610" fmla="*/ 693816 h 6857979"/>
              <a:gd name="connsiteX13611" fmla="*/ 5298605 w 7283450"/>
              <a:gd name="connsiteY13611" fmla="*/ 709297 h 6857979"/>
              <a:gd name="connsiteX13612" fmla="*/ 5294239 w 7283450"/>
              <a:gd name="connsiteY13612" fmla="*/ 725572 h 6857979"/>
              <a:gd name="connsiteX13613" fmla="*/ 5284714 w 7283450"/>
              <a:gd name="connsiteY13613" fmla="*/ 757328 h 6857979"/>
              <a:gd name="connsiteX13614" fmla="*/ 5274791 w 7283450"/>
              <a:gd name="connsiteY13614" fmla="*/ 789480 h 6857979"/>
              <a:gd name="connsiteX13615" fmla="*/ 5264075 w 7283450"/>
              <a:gd name="connsiteY13615" fmla="*/ 820839 h 6857979"/>
              <a:gd name="connsiteX13616" fmla="*/ 5252962 w 7283450"/>
              <a:gd name="connsiteY13616" fmla="*/ 852992 h 6857979"/>
              <a:gd name="connsiteX13617" fmla="*/ 5231132 w 7283450"/>
              <a:gd name="connsiteY13617" fmla="*/ 916504 h 6857979"/>
              <a:gd name="connsiteX13618" fmla="*/ 5220813 w 7283450"/>
              <a:gd name="connsiteY13618" fmla="*/ 947466 h 6857979"/>
              <a:gd name="connsiteX13619" fmla="*/ 5210493 w 7283450"/>
              <a:gd name="connsiteY13619" fmla="*/ 979222 h 6857979"/>
              <a:gd name="connsiteX13620" fmla="*/ 5201365 w 7283450"/>
              <a:gd name="connsiteY13620" fmla="*/ 1010581 h 6857979"/>
              <a:gd name="connsiteX13621" fmla="*/ 5197396 w 7283450"/>
              <a:gd name="connsiteY13621" fmla="*/ 1025664 h 6857979"/>
              <a:gd name="connsiteX13622" fmla="*/ 5193030 w 7283450"/>
              <a:gd name="connsiteY13622" fmla="*/ 1041145 h 6857979"/>
              <a:gd name="connsiteX13623" fmla="*/ 5189855 w 7283450"/>
              <a:gd name="connsiteY13623" fmla="*/ 1056628 h 6857979"/>
              <a:gd name="connsiteX13624" fmla="*/ 5186679 w 7283450"/>
              <a:gd name="connsiteY13624" fmla="*/ 1072109 h 6857979"/>
              <a:gd name="connsiteX13625" fmla="*/ 5183504 w 7283450"/>
              <a:gd name="connsiteY13625" fmla="*/ 1087590 h 6857979"/>
              <a:gd name="connsiteX13626" fmla="*/ 5181123 w 7283450"/>
              <a:gd name="connsiteY13626" fmla="*/ 1103071 h 6857979"/>
              <a:gd name="connsiteX13627" fmla="*/ 5179138 w 7283450"/>
              <a:gd name="connsiteY13627" fmla="*/ 1113392 h 6857979"/>
              <a:gd name="connsiteX13628" fmla="*/ 5175963 w 7283450"/>
              <a:gd name="connsiteY13628" fmla="*/ 1124903 h 6857979"/>
              <a:gd name="connsiteX13629" fmla="*/ 5169216 w 7283450"/>
              <a:gd name="connsiteY13629" fmla="*/ 1149911 h 6857979"/>
              <a:gd name="connsiteX13630" fmla="*/ 5165644 w 7283450"/>
              <a:gd name="connsiteY13630" fmla="*/ 1161819 h 6857979"/>
              <a:gd name="connsiteX13631" fmla="*/ 5163262 w 7283450"/>
              <a:gd name="connsiteY13631" fmla="*/ 1173331 h 6857979"/>
              <a:gd name="connsiteX13632" fmla="*/ 5162469 w 7283450"/>
              <a:gd name="connsiteY13632" fmla="*/ 1178094 h 6857979"/>
              <a:gd name="connsiteX13633" fmla="*/ 5162072 w 7283450"/>
              <a:gd name="connsiteY13633" fmla="*/ 1182461 h 6857979"/>
              <a:gd name="connsiteX13634" fmla="*/ 5162072 w 7283450"/>
              <a:gd name="connsiteY13634" fmla="*/ 1186430 h 6857979"/>
              <a:gd name="connsiteX13635" fmla="*/ 5162469 w 7283450"/>
              <a:gd name="connsiteY13635" fmla="*/ 1190003 h 6857979"/>
              <a:gd name="connsiteX13636" fmla="*/ 5163262 w 7283450"/>
              <a:gd name="connsiteY13636" fmla="*/ 1191194 h 6857979"/>
              <a:gd name="connsiteX13637" fmla="*/ 5164850 w 7283450"/>
              <a:gd name="connsiteY13637" fmla="*/ 1192385 h 6857979"/>
              <a:gd name="connsiteX13638" fmla="*/ 5166438 w 7283450"/>
              <a:gd name="connsiteY13638" fmla="*/ 1193179 h 6857979"/>
              <a:gd name="connsiteX13639" fmla="*/ 5169216 w 7283450"/>
              <a:gd name="connsiteY13639" fmla="*/ 1193576 h 6857979"/>
              <a:gd name="connsiteX13640" fmla="*/ 5171200 w 7283450"/>
              <a:gd name="connsiteY13640" fmla="*/ 1194369 h 6857979"/>
              <a:gd name="connsiteX13641" fmla="*/ 5172788 w 7283450"/>
              <a:gd name="connsiteY13641" fmla="*/ 1195164 h 6857979"/>
              <a:gd name="connsiteX13642" fmla="*/ 5173979 w 7283450"/>
              <a:gd name="connsiteY13642" fmla="*/ 1195957 h 6857979"/>
              <a:gd name="connsiteX13643" fmla="*/ 5174376 w 7283450"/>
              <a:gd name="connsiteY13643" fmla="*/ 1197149 h 6857979"/>
              <a:gd name="connsiteX13644" fmla="*/ 5174376 w 7283450"/>
              <a:gd name="connsiteY13644" fmla="*/ 1197942 h 6857979"/>
              <a:gd name="connsiteX13645" fmla="*/ 5173582 w 7283450"/>
              <a:gd name="connsiteY13645" fmla="*/ 1198736 h 6857979"/>
              <a:gd name="connsiteX13646" fmla="*/ 5172788 w 7283450"/>
              <a:gd name="connsiteY13646" fmla="*/ 1199530 h 6857979"/>
              <a:gd name="connsiteX13647" fmla="*/ 5171994 w 7283450"/>
              <a:gd name="connsiteY13647" fmla="*/ 1201118 h 6857979"/>
              <a:gd name="connsiteX13648" fmla="*/ 5171994 w 7283450"/>
              <a:gd name="connsiteY13648" fmla="*/ 1203103 h 6857979"/>
              <a:gd name="connsiteX13649" fmla="*/ 5173185 w 7283450"/>
              <a:gd name="connsiteY13649" fmla="*/ 1201515 h 6857979"/>
              <a:gd name="connsiteX13650" fmla="*/ 5173979 w 7283450"/>
              <a:gd name="connsiteY13650" fmla="*/ 1199927 h 6857979"/>
              <a:gd name="connsiteX13651" fmla="*/ 5174376 w 7283450"/>
              <a:gd name="connsiteY13651" fmla="*/ 1198736 h 6857979"/>
              <a:gd name="connsiteX13652" fmla="*/ 5174376 w 7283450"/>
              <a:gd name="connsiteY13652" fmla="*/ 1197942 h 6857979"/>
              <a:gd name="connsiteX13653" fmla="*/ 5176757 w 7283450"/>
              <a:gd name="connsiteY13653" fmla="*/ 1197149 h 6857979"/>
              <a:gd name="connsiteX13654" fmla="*/ 5179138 w 7283450"/>
              <a:gd name="connsiteY13654" fmla="*/ 1197149 h 6857979"/>
              <a:gd name="connsiteX13655" fmla="*/ 5181520 w 7283450"/>
              <a:gd name="connsiteY13655" fmla="*/ 1197545 h 6857979"/>
              <a:gd name="connsiteX13656" fmla="*/ 5184298 w 7283450"/>
              <a:gd name="connsiteY13656" fmla="*/ 1198339 h 6857979"/>
              <a:gd name="connsiteX13657" fmla="*/ 5189458 w 7283450"/>
              <a:gd name="connsiteY13657" fmla="*/ 1199927 h 6857979"/>
              <a:gd name="connsiteX13658" fmla="*/ 5191839 w 7283450"/>
              <a:gd name="connsiteY13658" fmla="*/ 1199927 h 6857979"/>
              <a:gd name="connsiteX13659" fmla="*/ 5193824 w 7283450"/>
              <a:gd name="connsiteY13659" fmla="*/ 1199927 h 6857979"/>
              <a:gd name="connsiteX13660" fmla="*/ 5195808 w 7283450"/>
              <a:gd name="connsiteY13660" fmla="*/ 1199133 h 6857979"/>
              <a:gd name="connsiteX13661" fmla="*/ 5197793 w 7283450"/>
              <a:gd name="connsiteY13661" fmla="*/ 1197942 h 6857979"/>
              <a:gd name="connsiteX13662" fmla="*/ 5200968 w 7283450"/>
              <a:gd name="connsiteY13662" fmla="*/ 1194766 h 6857979"/>
              <a:gd name="connsiteX13663" fmla="*/ 5204143 w 7283450"/>
              <a:gd name="connsiteY13663" fmla="*/ 1191590 h 6857979"/>
              <a:gd name="connsiteX13664" fmla="*/ 5206921 w 7283450"/>
              <a:gd name="connsiteY13664" fmla="*/ 1187224 h 6857979"/>
              <a:gd name="connsiteX13665" fmla="*/ 5212875 w 7283450"/>
              <a:gd name="connsiteY13665" fmla="*/ 1179682 h 6857979"/>
              <a:gd name="connsiteX13666" fmla="*/ 5215653 w 7283450"/>
              <a:gd name="connsiteY13666" fmla="*/ 1176110 h 6857979"/>
              <a:gd name="connsiteX13667" fmla="*/ 5218828 w 7283450"/>
              <a:gd name="connsiteY13667" fmla="*/ 1172934 h 6857979"/>
              <a:gd name="connsiteX13668" fmla="*/ 5226369 w 7283450"/>
              <a:gd name="connsiteY13668" fmla="*/ 1167377 h 6857979"/>
              <a:gd name="connsiteX13669" fmla="*/ 5233910 w 7283450"/>
              <a:gd name="connsiteY13669" fmla="*/ 1162613 h 6857979"/>
              <a:gd name="connsiteX13670" fmla="*/ 5249390 w 7283450"/>
              <a:gd name="connsiteY13670" fmla="*/ 1152690 h 6857979"/>
              <a:gd name="connsiteX13671" fmla="*/ 5257328 w 7283450"/>
              <a:gd name="connsiteY13671" fmla="*/ 1147926 h 6857979"/>
              <a:gd name="connsiteX13672" fmla="*/ 5264869 w 7283450"/>
              <a:gd name="connsiteY13672" fmla="*/ 1142369 h 6857979"/>
              <a:gd name="connsiteX13673" fmla="*/ 5272013 w 7283450"/>
              <a:gd name="connsiteY13673" fmla="*/ 1136415 h 6857979"/>
              <a:gd name="connsiteX13674" fmla="*/ 5275188 w 7283450"/>
              <a:gd name="connsiteY13674" fmla="*/ 1133239 h 6857979"/>
              <a:gd name="connsiteX13675" fmla="*/ 5278363 w 7283450"/>
              <a:gd name="connsiteY13675" fmla="*/ 1129666 h 6857979"/>
              <a:gd name="connsiteX13676" fmla="*/ 5280745 w 7283450"/>
              <a:gd name="connsiteY13676" fmla="*/ 1126491 h 6857979"/>
              <a:gd name="connsiteX13677" fmla="*/ 5282729 w 7283450"/>
              <a:gd name="connsiteY13677" fmla="*/ 1123315 h 6857979"/>
              <a:gd name="connsiteX13678" fmla="*/ 5285904 w 7283450"/>
              <a:gd name="connsiteY13678" fmla="*/ 1116170 h 6857979"/>
              <a:gd name="connsiteX13679" fmla="*/ 5289873 w 7283450"/>
              <a:gd name="connsiteY13679" fmla="*/ 1109025 h 6857979"/>
              <a:gd name="connsiteX13680" fmla="*/ 5291858 w 7283450"/>
              <a:gd name="connsiteY13680" fmla="*/ 1105850 h 6857979"/>
              <a:gd name="connsiteX13681" fmla="*/ 5294239 w 7283450"/>
              <a:gd name="connsiteY13681" fmla="*/ 1103071 h 6857979"/>
              <a:gd name="connsiteX13682" fmla="*/ 5295827 w 7283450"/>
              <a:gd name="connsiteY13682" fmla="*/ 1101087 h 6857979"/>
              <a:gd name="connsiteX13683" fmla="*/ 5298208 w 7283450"/>
              <a:gd name="connsiteY13683" fmla="*/ 1099896 h 6857979"/>
              <a:gd name="connsiteX13684" fmla="*/ 5302971 w 7283450"/>
              <a:gd name="connsiteY13684" fmla="*/ 1098308 h 6857979"/>
              <a:gd name="connsiteX13685" fmla="*/ 5308131 w 7283450"/>
              <a:gd name="connsiteY13685" fmla="*/ 1096323 h 6857979"/>
              <a:gd name="connsiteX13686" fmla="*/ 5310512 w 7283450"/>
              <a:gd name="connsiteY13686" fmla="*/ 1094735 h 6857979"/>
              <a:gd name="connsiteX13687" fmla="*/ 5312893 w 7283450"/>
              <a:gd name="connsiteY13687" fmla="*/ 1092750 h 6857979"/>
              <a:gd name="connsiteX13688" fmla="*/ 5317259 w 7283450"/>
              <a:gd name="connsiteY13688" fmla="*/ 1088780 h 6857979"/>
              <a:gd name="connsiteX13689" fmla="*/ 5320434 w 7283450"/>
              <a:gd name="connsiteY13689" fmla="*/ 1084017 h 6857979"/>
              <a:gd name="connsiteX13690" fmla="*/ 5324403 w 7283450"/>
              <a:gd name="connsiteY13690" fmla="*/ 1079254 h 6857979"/>
              <a:gd name="connsiteX13691" fmla="*/ 5327579 w 7283450"/>
              <a:gd name="connsiteY13691" fmla="*/ 1074094 h 6857979"/>
              <a:gd name="connsiteX13692" fmla="*/ 5334326 w 7283450"/>
              <a:gd name="connsiteY13692" fmla="*/ 1064170 h 6857979"/>
              <a:gd name="connsiteX13693" fmla="*/ 5337501 w 7283450"/>
              <a:gd name="connsiteY13693" fmla="*/ 1059406 h 6857979"/>
              <a:gd name="connsiteX13694" fmla="*/ 5341470 w 7283450"/>
              <a:gd name="connsiteY13694" fmla="*/ 1055834 h 6857979"/>
              <a:gd name="connsiteX13695" fmla="*/ 5344645 w 7283450"/>
              <a:gd name="connsiteY13695" fmla="*/ 1053452 h 6857979"/>
              <a:gd name="connsiteX13696" fmla="*/ 5348217 w 7283450"/>
              <a:gd name="connsiteY13696" fmla="*/ 1051071 h 6857979"/>
              <a:gd name="connsiteX13697" fmla="*/ 5355362 w 7283450"/>
              <a:gd name="connsiteY13697" fmla="*/ 1047894 h 6857979"/>
              <a:gd name="connsiteX13698" fmla="*/ 5362903 w 7283450"/>
              <a:gd name="connsiteY13698" fmla="*/ 1044321 h 6857979"/>
              <a:gd name="connsiteX13699" fmla="*/ 5366475 w 7283450"/>
              <a:gd name="connsiteY13699" fmla="*/ 1041939 h 6857979"/>
              <a:gd name="connsiteX13700" fmla="*/ 5369650 w 7283450"/>
              <a:gd name="connsiteY13700" fmla="*/ 1039161 h 6857979"/>
              <a:gd name="connsiteX13701" fmla="*/ 5374413 w 7283450"/>
              <a:gd name="connsiteY13701" fmla="*/ 1034000 h 6857979"/>
              <a:gd name="connsiteX13702" fmla="*/ 5379572 w 7283450"/>
              <a:gd name="connsiteY13702" fmla="*/ 1028840 h 6857979"/>
              <a:gd name="connsiteX13703" fmla="*/ 5390686 w 7283450"/>
              <a:gd name="connsiteY13703" fmla="*/ 1016535 h 6857979"/>
              <a:gd name="connsiteX13704" fmla="*/ 5401799 w 7283450"/>
              <a:gd name="connsiteY13704" fmla="*/ 1004229 h 6857979"/>
              <a:gd name="connsiteX13705" fmla="*/ 5407752 w 7283450"/>
              <a:gd name="connsiteY13705" fmla="*/ 998275 h 6857979"/>
              <a:gd name="connsiteX13706" fmla="*/ 5413309 w 7283450"/>
              <a:gd name="connsiteY13706" fmla="*/ 992718 h 6857979"/>
              <a:gd name="connsiteX13707" fmla="*/ 5418469 w 7283450"/>
              <a:gd name="connsiteY13707" fmla="*/ 988351 h 6857979"/>
              <a:gd name="connsiteX13708" fmla="*/ 5422835 w 7283450"/>
              <a:gd name="connsiteY13708" fmla="*/ 985176 h 6857979"/>
              <a:gd name="connsiteX13709" fmla="*/ 5432757 w 7283450"/>
              <a:gd name="connsiteY13709" fmla="*/ 978825 h 6857979"/>
              <a:gd name="connsiteX13710" fmla="*/ 5437123 w 7283450"/>
              <a:gd name="connsiteY13710" fmla="*/ 976046 h 6857979"/>
              <a:gd name="connsiteX13711" fmla="*/ 5441092 w 7283450"/>
              <a:gd name="connsiteY13711" fmla="*/ 972870 h 6857979"/>
              <a:gd name="connsiteX13712" fmla="*/ 5445061 w 7283450"/>
              <a:gd name="connsiteY13712" fmla="*/ 969695 h 6857979"/>
              <a:gd name="connsiteX13713" fmla="*/ 5447839 w 7283450"/>
              <a:gd name="connsiteY13713" fmla="*/ 965328 h 6857979"/>
              <a:gd name="connsiteX13714" fmla="*/ 5448633 w 7283450"/>
              <a:gd name="connsiteY13714" fmla="*/ 964138 h 6857979"/>
              <a:gd name="connsiteX13715" fmla="*/ 5449030 w 7283450"/>
              <a:gd name="connsiteY13715" fmla="*/ 962550 h 6857979"/>
              <a:gd name="connsiteX13716" fmla="*/ 5449427 w 7283450"/>
              <a:gd name="connsiteY13716" fmla="*/ 958977 h 6857979"/>
              <a:gd name="connsiteX13717" fmla="*/ 5449824 w 7283450"/>
              <a:gd name="connsiteY13717" fmla="*/ 955405 h 6857979"/>
              <a:gd name="connsiteX13718" fmla="*/ 5450617 w 7283450"/>
              <a:gd name="connsiteY13718" fmla="*/ 953817 h 6857979"/>
              <a:gd name="connsiteX13719" fmla="*/ 5451411 w 7283450"/>
              <a:gd name="connsiteY13719" fmla="*/ 952229 h 6857979"/>
              <a:gd name="connsiteX13720" fmla="*/ 5452205 w 7283450"/>
              <a:gd name="connsiteY13720" fmla="*/ 951832 h 6857979"/>
              <a:gd name="connsiteX13721" fmla="*/ 5452999 w 7283450"/>
              <a:gd name="connsiteY13721" fmla="*/ 951435 h 6857979"/>
              <a:gd name="connsiteX13722" fmla="*/ 5455777 w 7283450"/>
              <a:gd name="connsiteY13722" fmla="*/ 951038 h 6857979"/>
              <a:gd name="connsiteX13723" fmla="*/ 5458952 w 7283450"/>
              <a:gd name="connsiteY13723" fmla="*/ 950244 h 6857979"/>
              <a:gd name="connsiteX13724" fmla="*/ 5459746 w 7283450"/>
              <a:gd name="connsiteY13724" fmla="*/ 949847 h 6857979"/>
              <a:gd name="connsiteX13725" fmla="*/ 5460540 w 7283450"/>
              <a:gd name="connsiteY13725" fmla="*/ 948657 h 6857979"/>
              <a:gd name="connsiteX13726" fmla="*/ 5462128 w 7283450"/>
              <a:gd name="connsiteY13726" fmla="*/ 945084 h 6857979"/>
              <a:gd name="connsiteX13727" fmla="*/ 5463318 w 7283450"/>
              <a:gd name="connsiteY13727" fmla="*/ 941908 h 6857979"/>
              <a:gd name="connsiteX13728" fmla="*/ 5463715 w 7283450"/>
              <a:gd name="connsiteY13728" fmla="*/ 935160 h 6857979"/>
              <a:gd name="connsiteX13729" fmla="*/ 5464112 w 7283450"/>
              <a:gd name="connsiteY13729" fmla="*/ 931985 h 6857979"/>
              <a:gd name="connsiteX13730" fmla="*/ 5465303 w 7283450"/>
              <a:gd name="connsiteY13730" fmla="*/ 929206 h 6857979"/>
              <a:gd name="connsiteX13731" fmla="*/ 5466097 w 7283450"/>
              <a:gd name="connsiteY13731" fmla="*/ 928412 h 6857979"/>
              <a:gd name="connsiteX13732" fmla="*/ 5466890 w 7283450"/>
              <a:gd name="connsiteY13732" fmla="*/ 927221 h 6857979"/>
              <a:gd name="connsiteX13733" fmla="*/ 5468478 w 7283450"/>
              <a:gd name="connsiteY13733" fmla="*/ 926428 h 6857979"/>
              <a:gd name="connsiteX13734" fmla="*/ 5470066 w 7283450"/>
              <a:gd name="connsiteY13734" fmla="*/ 925634 h 6857979"/>
              <a:gd name="connsiteX13735" fmla="*/ 5471256 w 7283450"/>
              <a:gd name="connsiteY13735" fmla="*/ 931985 h 6857979"/>
              <a:gd name="connsiteX13736" fmla="*/ 5471653 w 7283450"/>
              <a:gd name="connsiteY13736" fmla="*/ 937939 h 6857979"/>
              <a:gd name="connsiteX13737" fmla="*/ 5471256 w 7283450"/>
              <a:gd name="connsiteY13737" fmla="*/ 943893 h 6857979"/>
              <a:gd name="connsiteX13738" fmla="*/ 5470462 w 7283450"/>
              <a:gd name="connsiteY13738" fmla="*/ 948657 h 6857979"/>
              <a:gd name="connsiteX13739" fmla="*/ 5468875 w 7283450"/>
              <a:gd name="connsiteY13739" fmla="*/ 953420 h 6857979"/>
              <a:gd name="connsiteX13740" fmla="*/ 5466493 w 7283450"/>
              <a:gd name="connsiteY13740" fmla="*/ 958183 h 6857979"/>
              <a:gd name="connsiteX13741" fmla="*/ 5463715 w 7283450"/>
              <a:gd name="connsiteY13741" fmla="*/ 962153 h 6857979"/>
              <a:gd name="connsiteX13742" fmla="*/ 5460937 w 7283450"/>
              <a:gd name="connsiteY13742" fmla="*/ 965725 h 6857979"/>
              <a:gd name="connsiteX13743" fmla="*/ 5453793 w 7283450"/>
              <a:gd name="connsiteY13743" fmla="*/ 974061 h 6857979"/>
              <a:gd name="connsiteX13744" fmla="*/ 5445855 w 7283450"/>
              <a:gd name="connsiteY13744" fmla="*/ 982397 h 6857979"/>
              <a:gd name="connsiteX13745" fmla="*/ 5437123 w 7283450"/>
              <a:gd name="connsiteY13745" fmla="*/ 991527 h 6857979"/>
              <a:gd name="connsiteX13746" fmla="*/ 5433551 w 7283450"/>
              <a:gd name="connsiteY13746" fmla="*/ 996687 h 6857979"/>
              <a:gd name="connsiteX13747" fmla="*/ 5429185 w 7283450"/>
              <a:gd name="connsiteY13747" fmla="*/ 1002642 h 6857979"/>
              <a:gd name="connsiteX13748" fmla="*/ 5426407 w 7283450"/>
              <a:gd name="connsiteY13748" fmla="*/ 1007405 h 6857979"/>
              <a:gd name="connsiteX13749" fmla="*/ 5423628 w 7283450"/>
              <a:gd name="connsiteY13749" fmla="*/ 1012565 h 6857979"/>
              <a:gd name="connsiteX13750" fmla="*/ 5419659 w 7283450"/>
              <a:gd name="connsiteY13750" fmla="*/ 1022489 h 6857979"/>
              <a:gd name="connsiteX13751" fmla="*/ 5417675 w 7283450"/>
              <a:gd name="connsiteY13751" fmla="*/ 1027252 h 6857979"/>
              <a:gd name="connsiteX13752" fmla="*/ 5415293 w 7283450"/>
              <a:gd name="connsiteY13752" fmla="*/ 1031619 h 6857979"/>
              <a:gd name="connsiteX13753" fmla="*/ 5412912 w 7283450"/>
              <a:gd name="connsiteY13753" fmla="*/ 1035588 h 6857979"/>
              <a:gd name="connsiteX13754" fmla="*/ 5410531 w 7283450"/>
              <a:gd name="connsiteY13754" fmla="*/ 1039161 h 6857979"/>
              <a:gd name="connsiteX13755" fmla="*/ 5406562 w 7283450"/>
              <a:gd name="connsiteY13755" fmla="*/ 1041939 h 6857979"/>
              <a:gd name="connsiteX13756" fmla="*/ 5401402 w 7283450"/>
              <a:gd name="connsiteY13756" fmla="*/ 1046306 h 6857979"/>
              <a:gd name="connsiteX13757" fmla="*/ 5395845 w 7283450"/>
              <a:gd name="connsiteY13757" fmla="*/ 1051071 h 6857979"/>
              <a:gd name="connsiteX13758" fmla="*/ 5393464 w 7283450"/>
              <a:gd name="connsiteY13758" fmla="*/ 1053452 h 6857979"/>
              <a:gd name="connsiteX13759" fmla="*/ 5391479 w 7283450"/>
              <a:gd name="connsiteY13759" fmla="*/ 1055834 h 6857979"/>
              <a:gd name="connsiteX13760" fmla="*/ 5390686 w 7283450"/>
              <a:gd name="connsiteY13760" fmla="*/ 1057819 h 6857979"/>
              <a:gd name="connsiteX13761" fmla="*/ 5389892 w 7283450"/>
              <a:gd name="connsiteY13761" fmla="*/ 1060200 h 6857979"/>
              <a:gd name="connsiteX13762" fmla="*/ 5389495 w 7283450"/>
              <a:gd name="connsiteY13762" fmla="*/ 1064170 h 6857979"/>
              <a:gd name="connsiteX13763" fmla="*/ 5389495 w 7283450"/>
              <a:gd name="connsiteY13763" fmla="*/ 1068934 h 6857979"/>
              <a:gd name="connsiteX13764" fmla="*/ 5389098 w 7283450"/>
              <a:gd name="connsiteY13764" fmla="*/ 1070918 h 6857979"/>
              <a:gd name="connsiteX13765" fmla="*/ 5388304 w 7283450"/>
              <a:gd name="connsiteY13765" fmla="*/ 1072903 h 6857979"/>
              <a:gd name="connsiteX13766" fmla="*/ 5385526 w 7283450"/>
              <a:gd name="connsiteY13766" fmla="*/ 1077269 h 6857979"/>
              <a:gd name="connsiteX13767" fmla="*/ 5382748 w 7283450"/>
              <a:gd name="connsiteY13767" fmla="*/ 1081239 h 6857979"/>
              <a:gd name="connsiteX13768" fmla="*/ 5379176 w 7283450"/>
              <a:gd name="connsiteY13768" fmla="*/ 1084811 h 6857979"/>
              <a:gd name="connsiteX13769" fmla="*/ 5375603 w 7283450"/>
              <a:gd name="connsiteY13769" fmla="*/ 1089177 h 6857979"/>
              <a:gd name="connsiteX13770" fmla="*/ 5368062 w 7283450"/>
              <a:gd name="connsiteY13770" fmla="*/ 1096323 h 6857979"/>
              <a:gd name="connsiteX13771" fmla="*/ 5360124 w 7283450"/>
              <a:gd name="connsiteY13771" fmla="*/ 1103865 h 6857979"/>
              <a:gd name="connsiteX13772" fmla="*/ 5343455 w 7283450"/>
              <a:gd name="connsiteY13772" fmla="*/ 1117758 h 6857979"/>
              <a:gd name="connsiteX13773" fmla="*/ 5335914 w 7283450"/>
              <a:gd name="connsiteY13773" fmla="*/ 1124903 h 6857979"/>
              <a:gd name="connsiteX13774" fmla="*/ 5328769 w 7283450"/>
              <a:gd name="connsiteY13774" fmla="*/ 1132842 h 6857979"/>
              <a:gd name="connsiteX13775" fmla="*/ 5328372 w 7283450"/>
              <a:gd name="connsiteY13775" fmla="*/ 1133636 h 6857979"/>
              <a:gd name="connsiteX13776" fmla="*/ 5328372 w 7283450"/>
              <a:gd name="connsiteY13776" fmla="*/ 1134827 h 6857979"/>
              <a:gd name="connsiteX13777" fmla="*/ 5328769 w 7283450"/>
              <a:gd name="connsiteY13777" fmla="*/ 1138003 h 6857979"/>
              <a:gd name="connsiteX13778" fmla="*/ 5329166 w 7283450"/>
              <a:gd name="connsiteY13778" fmla="*/ 1140781 h 6857979"/>
              <a:gd name="connsiteX13779" fmla="*/ 5329166 w 7283450"/>
              <a:gd name="connsiteY13779" fmla="*/ 1141972 h 6857979"/>
              <a:gd name="connsiteX13780" fmla="*/ 5328769 w 7283450"/>
              <a:gd name="connsiteY13780" fmla="*/ 1142766 h 6857979"/>
              <a:gd name="connsiteX13781" fmla="*/ 5318847 w 7283450"/>
              <a:gd name="connsiteY13781" fmla="*/ 1153086 h 6857979"/>
              <a:gd name="connsiteX13782" fmla="*/ 5308924 w 7283450"/>
              <a:gd name="connsiteY13782" fmla="*/ 1163407 h 6857979"/>
              <a:gd name="connsiteX13783" fmla="*/ 5298605 w 7283450"/>
              <a:gd name="connsiteY13783" fmla="*/ 1173331 h 6857979"/>
              <a:gd name="connsiteX13784" fmla="*/ 5288683 w 7283450"/>
              <a:gd name="connsiteY13784" fmla="*/ 1183255 h 6857979"/>
              <a:gd name="connsiteX13785" fmla="*/ 5278760 w 7283450"/>
              <a:gd name="connsiteY13785" fmla="*/ 1193576 h 6857979"/>
              <a:gd name="connsiteX13786" fmla="*/ 5274791 w 7283450"/>
              <a:gd name="connsiteY13786" fmla="*/ 1199133 h 6857979"/>
              <a:gd name="connsiteX13787" fmla="*/ 5270028 w 7283450"/>
              <a:gd name="connsiteY13787" fmla="*/ 1205087 h 6857979"/>
              <a:gd name="connsiteX13788" fmla="*/ 5266456 w 7283450"/>
              <a:gd name="connsiteY13788" fmla="*/ 1210645 h 6857979"/>
              <a:gd name="connsiteX13789" fmla="*/ 5262884 w 7283450"/>
              <a:gd name="connsiteY13789" fmla="*/ 1216599 h 6857979"/>
              <a:gd name="connsiteX13790" fmla="*/ 5259312 w 7283450"/>
              <a:gd name="connsiteY13790" fmla="*/ 1223347 h 6857979"/>
              <a:gd name="connsiteX13791" fmla="*/ 5256534 w 7283450"/>
              <a:gd name="connsiteY13791" fmla="*/ 1229698 h 6857979"/>
              <a:gd name="connsiteX13792" fmla="*/ 5256931 w 7283450"/>
              <a:gd name="connsiteY13792" fmla="*/ 1231682 h 6857979"/>
              <a:gd name="connsiteX13793" fmla="*/ 5257328 w 7283450"/>
              <a:gd name="connsiteY13793" fmla="*/ 1232476 h 6857979"/>
              <a:gd name="connsiteX13794" fmla="*/ 5258121 w 7283450"/>
              <a:gd name="connsiteY13794" fmla="*/ 1233271 h 6857979"/>
              <a:gd name="connsiteX13795" fmla="*/ 5258915 w 7283450"/>
              <a:gd name="connsiteY13795" fmla="*/ 1233667 h 6857979"/>
              <a:gd name="connsiteX13796" fmla="*/ 5259709 w 7283450"/>
              <a:gd name="connsiteY13796" fmla="*/ 1233667 h 6857979"/>
              <a:gd name="connsiteX13797" fmla="*/ 5260503 w 7283450"/>
              <a:gd name="connsiteY13797" fmla="*/ 1233271 h 6857979"/>
              <a:gd name="connsiteX13798" fmla="*/ 5262884 w 7283450"/>
              <a:gd name="connsiteY13798" fmla="*/ 1232079 h 6857979"/>
              <a:gd name="connsiteX13799" fmla="*/ 5262884 w 7283450"/>
              <a:gd name="connsiteY13799" fmla="*/ 1234064 h 6857979"/>
              <a:gd name="connsiteX13800" fmla="*/ 5263281 w 7283450"/>
              <a:gd name="connsiteY13800" fmla="*/ 1235652 h 6857979"/>
              <a:gd name="connsiteX13801" fmla="*/ 5264075 w 7283450"/>
              <a:gd name="connsiteY13801" fmla="*/ 1237239 h 6857979"/>
              <a:gd name="connsiteX13802" fmla="*/ 5265662 w 7283450"/>
              <a:gd name="connsiteY13802" fmla="*/ 1238430 h 6857979"/>
              <a:gd name="connsiteX13803" fmla="*/ 5269631 w 7283450"/>
              <a:gd name="connsiteY13803" fmla="*/ 1240812 h 6857979"/>
              <a:gd name="connsiteX13804" fmla="*/ 5275188 w 7283450"/>
              <a:gd name="connsiteY13804" fmla="*/ 1242796 h 6857979"/>
              <a:gd name="connsiteX13805" fmla="*/ 5277966 w 7283450"/>
              <a:gd name="connsiteY13805" fmla="*/ 1243987 h 6857979"/>
              <a:gd name="connsiteX13806" fmla="*/ 5280745 w 7283450"/>
              <a:gd name="connsiteY13806" fmla="*/ 1245178 h 6857979"/>
              <a:gd name="connsiteX13807" fmla="*/ 5283126 w 7283450"/>
              <a:gd name="connsiteY13807" fmla="*/ 1246766 h 6857979"/>
              <a:gd name="connsiteX13808" fmla="*/ 5285507 w 7283450"/>
              <a:gd name="connsiteY13808" fmla="*/ 1249544 h 6857979"/>
              <a:gd name="connsiteX13809" fmla="*/ 5287889 w 7283450"/>
              <a:gd name="connsiteY13809" fmla="*/ 1251926 h 6857979"/>
              <a:gd name="connsiteX13810" fmla="*/ 5289476 w 7283450"/>
              <a:gd name="connsiteY13810" fmla="*/ 1255101 h 6857979"/>
              <a:gd name="connsiteX13811" fmla="*/ 5290667 w 7283450"/>
              <a:gd name="connsiteY13811" fmla="*/ 1259070 h 6857979"/>
              <a:gd name="connsiteX13812" fmla="*/ 5291064 w 7283450"/>
              <a:gd name="connsiteY13812" fmla="*/ 1263040 h 6857979"/>
              <a:gd name="connsiteX13813" fmla="*/ 5292255 w 7283450"/>
              <a:gd name="connsiteY13813" fmla="*/ 1262245 h 6857979"/>
              <a:gd name="connsiteX13814" fmla="*/ 5293445 w 7283450"/>
              <a:gd name="connsiteY13814" fmla="*/ 1260658 h 6857979"/>
              <a:gd name="connsiteX13815" fmla="*/ 5294636 w 7283450"/>
              <a:gd name="connsiteY13815" fmla="*/ 1258277 h 6857979"/>
              <a:gd name="connsiteX13816" fmla="*/ 5295430 w 7283450"/>
              <a:gd name="connsiteY13816" fmla="*/ 1255498 h 6857979"/>
              <a:gd name="connsiteX13817" fmla="*/ 5296621 w 7283450"/>
              <a:gd name="connsiteY13817" fmla="*/ 1253116 h 6857979"/>
              <a:gd name="connsiteX13818" fmla="*/ 5296621 w 7283450"/>
              <a:gd name="connsiteY13818" fmla="*/ 1251529 h 6857979"/>
              <a:gd name="connsiteX13819" fmla="*/ 5295827 w 7283450"/>
              <a:gd name="connsiteY13819" fmla="*/ 1250734 h 6857979"/>
              <a:gd name="connsiteX13820" fmla="*/ 5295430 w 7283450"/>
              <a:gd name="connsiteY13820" fmla="*/ 1250338 h 6857979"/>
              <a:gd name="connsiteX13821" fmla="*/ 5295033 w 7283450"/>
              <a:gd name="connsiteY13821" fmla="*/ 1249941 h 6857979"/>
              <a:gd name="connsiteX13822" fmla="*/ 5294239 w 7283450"/>
              <a:gd name="connsiteY13822" fmla="*/ 1249941 h 6857979"/>
              <a:gd name="connsiteX13823" fmla="*/ 5295033 w 7283450"/>
              <a:gd name="connsiteY13823" fmla="*/ 1248750 h 6857979"/>
              <a:gd name="connsiteX13824" fmla="*/ 5295827 w 7283450"/>
              <a:gd name="connsiteY13824" fmla="*/ 1248353 h 6857979"/>
              <a:gd name="connsiteX13825" fmla="*/ 5297414 w 7283450"/>
              <a:gd name="connsiteY13825" fmla="*/ 1247956 h 6857979"/>
              <a:gd name="connsiteX13826" fmla="*/ 5298208 w 7283450"/>
              <a:gd name="connsiteY13826" fmla="*/ 1247956 h 6857979"/>
              <a:gd name="connsiteX13827" fmla="*/ 5299002 w 7283450"/>
              <a:gd name="connsiteY13827" fmla="*/ 1248353 h 6857979"/>
              <a:gd name="connsiteX13828" fmla="*/ 5300193 w 7283450"/>
              <a:gd name="connsiteY13828" fmla="*/ 1249148 h 6857979"/>
              <a:gd name="connsiteX13829" fmla="*/ 5301383 w 7283450"/>
              <a:gd name="connsiteY13829" fmla="*/ 1250734 h 6857979"/>
              <a:gd name="connsiteX13830" fmla="*/ 5302574 w 7283450"/>
              <a:gd name="connsiteY13830" fmla="*/ 1253116 h 6857979"/>
              <a:gd name="connsiteX13831" fmla="*/ 5302971 w 7283450"/>
              <a:gd name="connsiteY13831" fmla="*/ 1255101 h 6857979"/>
              <a:gd name="connsiteX13832" fmla="*/ 5302971 w 7283450"/>
              <a:gd name="connsiteY13832" fmla="*/ 1256689 h 6857979"/>
              <a:gd name="connsiteX13833" fmla="*/ 5302574 w 7283450"/>
              <a:gd name="connsiteY13833" fmla="*/ 1257482 h 6857979"/>
              <a:gd name="connsiteX13834" fmla="*/ 5302177 w 7283450"/>
              <a:gd name="connsiteY13834" fmla="*/ 1257879 h 6857979"/>
              <a:gd name="connsiteX13835" fmla="*/ 5301383 w 7283450"/>
              <a:gd name="connsiteY13835" fmla="*/ 1257879 h 6857979"/>
              <a:gd name="connsiteX13836" fmla="*/ 5304559 w 7283450"/>
              <a:gd name="connsiteY13836" fmla="*/ 1258674 h 6857979"/>
              <a:gd name="connsiteX13837" fmla="*/ 5308528 w 7283450"/>
              <a:gd name="connsiteY13837" fmla="*/ 1258674 h 6857979"/>
              <a:gd name="connsiteX13838" fmla="*/ 5312100 w 7283450"/>
              <a:gd name="connsiteY13838" fmla="*/ 1258277 h 6857979"/>
              <a:gd name="connsiteX13839" fmla="*/ 5316862 w 7283450"/>
              <a:gd name="connsiteY13839" fmla="*/ 1257086 h 6857979"/>
              <a:gd name="connsiteX13840" fmla="*/ 5321228 w 7283450"/>
              <a:gd name="connsiteY13840" fmla="*/ 1255101 h 6857979"/>
              <a:gd name="connsiteX13841" fmla="*/ 5326388 w 7283450"/>
              <a:gd name="connsiteY13841" fmla="*/ 1252719 h 6857979"/>
              <a:gd name="connsiteX13842" fmla="*/ 5337898 w 7283450"/>
              <a:gd name="connsiteY13842" fmla="*/ 1246368 h 6857979"/>
              <a:gd name="connsiteX13843" fmla="*/ 5339883 w 7283450"/>
              <a:gd name="connsiteY13843" fmla="*/ 1249941 h 6857979"/>
              <a:gd name="connsiteX13844" fmla="*/ 5340676 w 7283450"/>
              <a:gd name="connsiteY13844" fmla="*/ 1253116 h 6857979"/>
              <a:gd name="connsiteX13845" fmla="*/ 5341073 w 7283450"/>
              <a:gd name="connsiteY13845" fmla="*/ 1256292 h 6857979"/>
              <a:gd name="connsiteX13846" fmla="*/ 5340676 w 7283450"/>
              <a:gd name="connsiteY13846" fmla="*/ 1258674 h 6857979"/>
              <a:gd name="connsiteX13847" fmla="*/ 5339883 w 7283450"/>
              <a:gd name="connsiteY13847" fmla="*/ 1261452 h 6857979"/>
              <a:gd name="connsiteX13848" fmla="*/ 5337898 w 7283450"/>
              <a:gd name="connsiteY13848" fmla="*/ 1263833 h 6857979"/>
              <a:gd name="connsiteX13849" fmla="*/ 5336310 w 7283450"/>
              <a:gd name="connsiteY13849" fmla="*/ 1266612 h 6857979"/>
              <a:gd name="connsiteX13850" fmla="*/ 5334723 w 7283450"/>
              <a:gd name="connsiteY13850" fmla="*/ 1268994 h 6857979"/>
              <a:gd name="connsiteX13851" fmla="*/ 5330754 w 7283450"/>
              <a:gd name="connsiteY13851" fmla="*/ 1273758 h 6857979"/>
              <a:gd name="connsiteX13852" fmla="*/ 5325991 w 7283450"/>
              <a:gd name="connsiteY13852" fmla="*/ 1277727 h 6857979"/>
              <a:gd name="connsiteX13853" fmla="*/ 5322419 w 7283450"/>
              <a:gd name="connsiteY13853" fmla="*/ 1282491 h 6857979"/>
              <a:gd name="connsiteX13854" fmla="*/ 5320434 w 7283450"/>
              <a:gd name="connsiteY13854" fmla="*/ 1284476 h 6857979"/>
              <a:gd name="connsiteX13855" fmla="*/ 5319244 w 7283450"/>
              <a:gd name="connsiteY13855" fmla="*/ 1286857 h 6857979"/>
              <a:gd name="connsiteX13856" fmla="*/ 5323213 w 7283450"/>
              <a:gd name="connsiteY13856" fmla="*/ 1287254 h 6857979"/>
              <a:gd name="connsiteX13857" fmla="*/ 5325594 w 7283450"/>
              <a:gd name="connsiteY13857" fmla="*/ 1288445 h 6857979"/>
              <a:gd name="connsiteX13858" fmla="*/ 5326388 w 7283450"/>
              <a:gd name="connsiteY13858" fmla="*/ 1289239 h 6857979"/>
              <a:gd name="connsiteX13859" fmla="*/ 5326785 w 7283450"/>
              <a:gd name="connsiteY13859" fmla="*/ 1290430 h 6857979"/>
              <a:gd name="connsiteX13860" fmla="*/ 5327579 w 7283450"/>
              <a:gd name="connsiteY13860" fmla="*/ 1292414 h 6857979"/>
              <a:gd name="connsiteX13861" fmla="*/ 5327579 w 7283450"/>
              <a:gd name="connsiteY13861" fmla="*/ 1294796 h 6857979"/>
              <a:gd name="connsiteX13862" fmla="*/ 5327579 w 7283450"/>
              <a:gd name="connsiteY13862" fmla="*/ 1297971 h 6857979"/>
              <a:gd name="connsiteX13863" fmla="*/ 5327976 w 7283450"/>
              <a:gd name="connsiteY13863" fmla="*/ 1302338 h 6857979"/>
              <a:gd name="connsiteX13864" fmla="*/ 5328769 w 7283450"/>
              <a:gd name="connsiteY13864" fmla="*/ 1306705 h 6857979"/>
              <a:gd name="connsiteX13865" fmla="*/ 5328769 w 7283450"/>
              <a:gd name="connsiteY13865" fmla="*/ 1304323 h 6857979"/>
              <a:gd name="connsiteX13866" fmla="*/ 5329563 w 7283450"/>
              <a:gd name="connsiteY13866" fmla="*/ 1301941 h 6857979"/>
              <a:gd name="connsiteX13867" fmla="*/ 5331151 w 7283450"/>
              <a:gd name="connsiteY13867" fmla="*/ 1300353 h 6857979"/>
              <a:gd name="connsiteX13868" fmla="*/ 5332341 w 7283450"/>
              <a:gd name="connsiteY13868" fmla="*/ 1298368 h 6857979"/>
              <a:gd name="connsiteX13869" fmla="*/ 5334723 w 7283450"/>
              <a:gd name="connsiteY13869" fmla="*/ 1295590 h 6857979"/>
              <a:gd name="connsiteX13870" fmla="*/ 5335120 w 7283450"/>
              <a:gd name="connsiteY13870" fmla="*/ 1294399 h 6857979"/>
              <a:gd name="connsiteX13871" fmla="*/ 5335120 w 7283450"/>
              <a:gd name="connsiteY13871" fmla="*/ 1293605 h 6857979"/>
              <a:gd name="connsiteX13872" fmla="*/ 5335914 w 7283450"/>
              <a:gd name="connsiteY13872" fmla="*/ 1293208 h 6857979"/>
              <a:gd name="connsiteX13873" fmla="*/ 5336707 w 7283450"/>
              <a:gd name="connsiteY13873" fmla="*/ 1293605 h 6857979"/>
              <a:gd name="connsiteX13874" fmla="*/ 5337104 w 7283450"/>
              <a:gd name="connsiteY13874" fmla="*/ 1294399 h 6857979"/>
              <a:gd name="connsiteX13875" fmla="*/ 5337501 w 7283450"/>
              <a:gd name="connsiteY13875" fmla="*/ 1295193 h 6857979"/>
              <a:gd name="connsiteX13876" fmla="*/ 5338295 w 7283450"/>
              <a:gd name="connsiteY13876" fmla="*/ 1297575 h 6857979"/>
              <a:gd name="connsiteX13877" fmla="*/ 5339486 w 7283450"/>
              <a:gd name="connsiteY13877" fmla="*/ 1301544 h 6857979"/>
              <a:gd name="connsiteX13878" fmla="*/ 5340279 w 7283450"/>
              <a:gd name="connsiteY13878" fmla="*/ 1305911 h 6857979"/>
              <a:gd name="connsiteX13879" fmla="*/ 5341470 w 7283450"/>
              <a:gd name="connsiteY13879" fmla="*/ 1310674 h 6857979"/>
              <a:gd name="connsiteX13880" fmla="*/ 5342661 w 7283450"/>
              <a:gd name="connsiteY13880" fmla="*/ 1313056 h 6857979"/>
              <a:gd name="connsiteX13881" fmla="*/ 5343852 w 7283450"/>
              <a:gd name="connsiteY13881" fmla="*/ 1315835 h 6857979"/>
              <a:gd name="connsiteX13882" fmla="*/ 5345439 w 7283450"/>
              <a:gd name="connsiteY13882" fmla="*/ 1317819 h 6857979"/>
              <a:gd name="connsiteX13883" fmla="*/ 5347821 w 7283450"/>
              <a:gd name="connsiteY13883" fmla="*/ 1320201 h 6857979"/>
              <a:gd name="connsiteX13884" fmla="*/ 5349011 w 7283450"/>
              <a:gd name="connsiteY13884" fmla="*/ 1322583 h 6857979"/>
              <a:gd name="connsiteX13885" fmla="*/ 5346233 w 7283450"/>
              <a:gd name="connsiteY13885" fmla="*/ 1319407 h 6857979"/>
              <a:gd name="connsiteX13886" fmla="*/ 5342264 w 7283450"/>
              <a:gd name="connsiteY13886" fmla="*/ 1313453 h 6857979"/>
              <a:gd name="connsiteX13887" fmla="*/ 5340279 w 7283450"/>
              <a:gd name="connsiteY13887" fmla="*/ 1311071 h 6857979"/>
              <a:gd name="connsiteX13888" fmla="*/ 5338692 w 7283450"/>
              <a:gd name="connsiteY13888" fmla="*/ 1310674 h 6857979"/>
              <a:gd name="connsiteX13889" fmla="*/ 5337898 w 7283450"/>
              <a:gd name="connsiteY13889" fmla="*/ 1310277 h 6857979"/>
              <a:gd name="connsiteX13890" fmla="*/ 5340676 w 7283450"/>
              <a:gd name="connsiteY13890" fmla="*/ 1316231 h 6857979"/>
              <a:gd name="connsiteX13891" fmla="*/ 5342264 w 7283450"/>
              <a:gd name="connsiteY13891" fmla="*/ 1320995 h 6857979"/>
              <a:gd name="connsiteX13892" fmla="*/ 5342661 w 7283450"/>
              <a:gd name="connsiteY13892" fmla="*/ 1325758 h 6857979"/>
              <a:gd name="connsiteX13893" fmla="*/ 5342661 w 7283450"/>
              <a:gd name="connsiteY13893" fmla="*/ 1329728 h 6857979"/>
              <a:gd name="connsiteX13894" fmla="*/ 5342661 w 7283450"/>
              <a:gd name="connsiteY13894" fmla="*/ 1334095 h 6857979"/>
              <a:gd name="connsiteX13895" fmla="*/ 5342661 w 7283450"/>
              <a:gd name="connsiteY13895" fmla="*/ 1338064 h 6857979"/>
              <a:gd name="connsiteX13896" fmla="*/ 5343058 w 7283450"/>
              <a:gd name="connsiteY13896" fmla="*/ 1342431 h 6857979"/>
              <a:gd name="connsiteX13897" fmla="*/ 5344248 w 7283450"/>
              <a:gd name="connsiteY13897" fmla="*/ 1346797 h 6857979"/>
              <a:gd name="connsiteX13898" fmla="*/ 5345439 w 7283450"/>
              <a:gd name="connsiteY13898" fmla="*/ 1346400 h 6857979"/>
              <a:gd name="connsiteX13899" fmla="*/ 5346233 w 7283450"/>
              <a:gd name="connsiteY13899" fmla="*/ 1345606 h 6857979"/>
              <a:gd name="connsiteX13900" fmla="*/ 5345836 w 7283450"/>
              <a:gd name="connsiteY13900" fmla="*/ 1344812 h 6857979"/>
              <a:gd name="connsiteX13901" fmla="*/ 5345439 w 7283450"/>
              <a:gd name="connsiteY13901" fmla="*/ 1343622 h 6857979"/>
              <a:gd name="connsiteX13902" fmla="*/ 5344645 w 7283450"/>
              <a:gd name="connsiteY13902" fmla="*/ 1340446 h 6857979"/>
              <a:gd name="connsiteX13903" fmla="*/ 5344248 w 7283450"/>
              <a:gd name="connsiteY13903" fmla="*/ 1338858 h 6857979"/>
              <a:gd name="connsiteX13904" fmla="*/ 5344248 w 7283450"/>
              <a:gd name="connsiteY13904" fmla="*/ 1336873 h 6857979"/>
              <a:gd name="connsiteX13905" fmla="*/ 5346630 w 7283450"/>
              <a:gd name="connsiteY13905" fmla="*/ 1338858 h 6857979"/>
              <a:gd name="connsiteX13906" fmla="*/ 5349408 w 7283450"/>
              <a:gd name="connsiteY13906" fmla="*/ 1340843 h 6857979"/>
              <a:gd name="connsiteX13907" fmla="*/ 5350996 w 7283450"/>
              <a:gd name="connsiteY13907" fmla="*/ 1344019 h 6857979"/>
              <a:gd name="connsiteX13908" fmla="*/ 5352583 w 7283450"/>
              <a:gd name="connsiteY13908" fmla="*/ 1346400 h 6857979"/>
              <a:gd name="connsiteX13909" fmla="*/ 5353774 w 7283450"/>
              <a:gd name="connsiteY13909" fmla="*/ 1349973 h 6857979"/>
              <a:gd name="connsiteX13910" fmla="*/ 5354965 w 7283450"/>
              <a:gd name="connsiteY13910" fmla="*/ 1353149 h 6857979"/>
              <a:gd name="connsiteX13911" fmla="*/ 5356949 w 7283450"/>
              <a:gd name="connsiteY13911" fmla="*/ 1360294 h 6857979"/>
              <a:gd name="connsiteX13912" fmla="*/ 5357346 w 7283450"/>
              <a:gd name="connsiteY13912" fmla="*/ 1361882 h 6857979"/>
              <a:gd name="connsiteX13913" fmla="*/ 5356552 w 7283450"/>
              <a:gd name="connsiteY13913" fmla="*/ 1363073 h 6857979"/>
              <a:gd name="connsiteX13914" fmla="*/ 5354171 w 7283450"/>
              <a:gd name="connsiteY13914" fmla="*/ 1364263 h 6857979"/>
              <a:gd name="connsiteX13915" fmla="*/ 5353377 w 7283450"/>
              <a:gd name="connsiteY13915" fmla="*/ 1365057 h 6857979"/>
              <a:gd name="connsiteX13916" fmla="*/ 5352583 w 7283450"/>
              <a:gd name="connsiteY13916" fmla="*/ 1367042 h 6857979"/>
              <a:gd name="connsiteX13917" fmla="*/ 5352980 w 7283450"/>
              <a:gd name="connsiteY13917" fmla="*/ 1369821 h 6857979"/>
              <a:gd name="connsiteX13918" fmla="*/ 5353774 w 7283450"/>
              <a:gd name="connsiteY13918" fmla="*/ 1373789 h 6857979"/>
              <a:gd name="connsiteX13919" fmla="*/ 5354568 w 7283450"/>
              <a:gd name="connsiteY13919" fmla="*/ 1374981 h 6857979"/>
              <a:gd name="connsiteX13920" fmla="*/ 5355362 w 7283450"/>
              <a:gd name="connsiteY13920" fmla="*/ 1376172 h 6857979"/>
              <a:gd name="connsiteX13921" fmla="*/ 5358537 w 7283450"/>
              <a:gd name="connsiteY13921" fmla="*/ 1377363 h 6857979"/>
              <a:gd name="connsiteX13922" fmla="*/ 5361315 w 7283450"/>
              <a:gd name="connsiteY13922" fmla="*/ 1378553 h 6857979"/>
              <a:gd name="connsiteX13923" fmla="*/ 5362506 w 7283450"/>
              <a:gd name="connsiteY13923" fmla="*/ 1379347 h 6857979"/>
              <a:gd name="connsiteX13924" fmla="*/ 5363300 w 7283450"/>
              <a:gd name="connsiteY13924" fmla="*/ 1380537 h 6857979"/>
              <a:gd name="connsiteX13925" fmla="*/ 5364093 w 7283450"/>
              <a:gd name="connsiteY13925" fmla="*/ 1382522 h 6857979"/>
              <a:gd name="connsiteX13926" fmla="*/ 5365284 w 7283450"/>
              <a:gd name="connsiteY13926" fmla="*/ 1385302 h 6857979"/>
              <a:gd name="connsiteX13927" fmla="*/ 5366078 w 7283450"/>
              <a:gd name="connsiteY13927" fmla="*/ 1389667 h 6857979"/>
              <a:gd name="connsiteX13928" fmla="*/ 5366475 w 7283450"/>
              <a:gd name="connsiteY13928" fmla="*/ 1395225 h 6857979"/>
              <a:gd name="connsiteX13929" fmla="*/ 5366475 w 7283450"/>
              <a:gd name="connsiteY13929" fmla="*/ 1399989 h 6857979"/>
              <a:gd name="connsiteX13930" fmla="*/ 5366078 w 7283450"/>
              <a:gd name="connsiteY13930" fmla="*/ 1408722 h 6857979"/>
              <a:gd name="connsiteX13931" fmla="*/ 5366078 w 7283450"/>
              <a:gd name="connsiteY13931" fmla="*/ 1411897 h 6857979"/>
              <a:gd name="connsiteX13932" fmla="*/ 5366475 w 7283450"/>
              <a:gd name="connsiteY13932" fmla="*/ 1413882 h 6857979"/>
              <a:gd name="connsiteX13933" fmla="*/ 5367269 w 7283450"/>
              <a:gd name="connsiteY13933" fmla="*/ 1415469 h 6857979"/>
              <a:gd name="connsiteX13934" fmla="*/ 5368062 w 7283450"/>
              <a:gd name="connsiteY13934" fmla="*/ 1415866 h 6857979"/>
              <a:gd name="connsiteX13935" fmla="*/ 5368459 w 7283450"/>
              <a:gd name="connsiteY13935" fmla="*/ 1415866 h 6857979"/>
              <a:gd name="connsiteX13936" fmla="*/ 5369253 w 7283450"/>
              <a:gd name="connsiteY13936" fmla="*/ 1415469 h 6857979"/>
              <a:gd name="connsiteX13937" fmla="*/ 5370444 w 7283450"/>
              <a:gd name="connsiteY13937" fmla="*/ 1414676 h 6857979"/>
              <a:gd name="connsiteX13938" fmla="*/ 5371238 w 7283450"/>
              <a:gd name="connsiteY13938" fmla="*/ 1413485 h 6857979"/>
              <a:gd name="connsiteX13939" fmla="*/ 5372428 w 7283450"/>
              <a:gd name="connsiteY13939" fmla="*/ 1413089 h 6857979"/>
              <a:gd name="connsiteX13940" fmla="*/ 5374413 w 7283450"/>
              <a:gd name="connsiteY13940" fmla="*/ 1412691 h 6857979"/>
              <a:gd name="connsiteX13941" fmla="*/ 5375207 w 7283450"/>
              <a:gd name="connsiteY13941" fmla="*/ 1413089 h 6857979"/>
              <a:gd name="connsiteX13942" fmla="*/ 5376000 w 7283450"/>
              <a:gd name="connsiteY13942" fmla="*/ 1413882 h 6857979"/>
              <a:gd name="connsiteX13943" fmla="*/ 5376794 w 7283450"/>
              <a:gd name="connsiteY13943" fmla="*/ 1414676 h 6857979"/>
              <a:gd name="connsiteX13944" fmla="*/ 5377588 w 7283450"/>
              <a:gd name="connsiteY13944" fmla="*/ 1416264 h 6857979"/>
              <a:gd name="connsiteX13945" fmla="*/ 5379176 w 7283450"/>
              <a:gd name="connsiteY13945" fmla="*/ 1421026 h 6857979"/>
              <a:gd name="connsiteX13946" fmla="*/ 5380366 w 7283450"/>
              <a:gd name="connsiteY13946" fmla="*/ 1426980 h 6857979"/>
              <a:gd name="connsiteX13947" fmla="*/ 5381954 w 7283450"/>
              <a:gd name="connsiteY13947" fmla="*/ 1432538 h 6857979"/>
              <a:gd name="connsiteX13948" fmla="*/ 5381954 w 7283450"/>
              <a:gd name="connsiteY13948" fmla="*/ 1435713 h 6857979"/>
              <a:gd name="connsiteX13949" fmla="*/ 5381954 w 7283450"/>
              <a:gd name="connsiteY13949" fmla="*/ 1438492 h 6857979"/>
              <a:gd name="connsiteX13950" fmla="*/ 5380763 w 7283450"/>
              <a:gd name="connsiteY13950" fmla="*/ 1440477 h 6857979"/>
              <a:gd name="connsiteX13951" fmla="*/ 5380366 w 7283450"/>
              <a:gd name="connsiteY13951" fmla="*/ 1442462 h 6857979"/>
              <a:gd name="connsiteX13952" fmla="*/ 5379176 w 7283450"/>
              <a:gd name="connsiteY13952" fmla="*/ 1444049 h 6857979"/>
              <a:gd name="connsiteX13953" fmla="*/ 5377588 w 7283450"/>
              <a:gd name="connsiteY13953" fmla="*/ 1444844 h 6857979"/>
              <a:gd name="connsiteX13954" fmla="*/ 5376000 w 7283450"/>
              <a:gd name="connsiteY13954" fmla="*/ 1444844 h 6857979"/>
              <a:gd name="connsiteX13955" fmla="*/ 5375207 w 7283450"/>
              <a:gd name="connsiteY13955" fmla="*/ 1444446 h 6857979"/>
              <a:gd name="connsiteX13956" fmla="*/ 5372428 w 7283450"/>
              <a:gd name="connsiteY13956" fmla="*/ 1444049 h 6857979"/>
              <a:gd name="connsiteX13957" fmla="*/ 5375603 w 7283450"/>
              <a:gd name="connsiteY13957" fmla="*/ 1444844 h 6857979"/>
              <a:gd name="connsiteX13958" fmla="*/ 5376000 w 7283450"/>
              <a:gd name="connsiteY13958" fmla="*/ 1444844 h 6857979"/>
              <a:gd name="connsiteX13959" fmla="*/ 5376794 w 7283450"/>
              <a:gd name="connsiteY13959" fmla="*/ 1445240 h 6857979"/>
              <a:gd name="connsiteX13960" fmla="*/ 5380366 w 7283450"/>
              <a:gd name="connsiteY13960" fmla="*/ 1447225 h 6857979"/>
              <a:gd name="connsiteX13961" fmla="*/ 5382748 w 7283450"/>
              <a:gd name="connsiteY13961" fmla="*/ 1448019 h 6857979"/>
              <a:gd name="connsiteX13962" fmla="*/ 5385129 w 7283450"/>
              <a:gd name="connsiteY13962" fmla="*/ 1448416 h 6857979"/>
              <a:gd name="connsiteX13963" fmla="*/ 5387907 w 7283450"/>
              <a:gd name="connsiteY13963" fmla="*/ 1448416 h 6857979"/>
              <a:gd name="connsiteX13964" fmla="*/ 5391479 w 7283450"/>
              <a:gd name="connsiteY13964" fmla="*/ 1447225 h 6857979"/>
              <a:gd name="connsiteX13965" fmla="*/ 5389495 w 7283450"/>
              <a:gd name="connsiteY13965" fmla="*/ 1452386 h 6857979"/>
              <a:gd name="connsiteX13966" fmla="*/ 5387907 w 7283450"/>
              <a:gd name="connsiteY13966" fmla="*/ 1456752 h 6857979"/>
              <a:gd name="connsiteX13967" fmla="*/ 5386717 w 7283450"/>
              <a:gd name="connsiteY13967" fmla="*/ 1458736 h 6857979"/>
              <a:gd name="connsiteX13968" fmla="*/ 5385526 w 7283450"/>
              <a:gd name="connsiteY13968" fmla="*/ 1461118 h 6857979"/>
              <a:gd name="connsiteX13969" fmla="*/ 5383938 w 7283450"/>
              <a:gd name="connsiteY13969" fmla="*/ 1462706 h 6857979"/>
              <a:gd name="connsiteX13970" fmla="*/ 5382351 w 7283450"/>
              <a:gd name="connsiteY13970" fmla="*/ 1463897 h 6857979"/>
              <a:gd name="connsiteX13971" fmla="*/ 5384335 w 7283450"/>
              <a:gd name="connsiteY13971" fmla="*/ 1463500 h 6857979"/>
              <a:gd name="connsiteX13972" fmla="*/ 5385923 w 7283450"/>
              <a:gd name="connsiteY13972" fmla="*/ 1463500 h 6857979"/>
              <a:gd name="connsiteX13973" fmla="*/ 5387510 w 7283450"/>
              <a:gd name="connsiteY13973" fmla="*/ 1464294 h 6857979"/>
              <a:gd name="connsiteX13974" fmla="*/ 5388701 w 7283450"/>
              <a:gd name="connsiteY13974" fmla="*/ 1465087 h 6857979"/>
              <a:gd name="connsiteX13975" fmla="*/ 5389495 w 7283450"/>
              <a:gd name="connsiteY13975" fmla="*/ 1466278 h 6857979"/>
              <a:gd name="connsiteX13976" fmla="*/ 5389892 w 7283450"/>
              <a:gd name="connsiteY13976" fmla="*/ 1467469 h 6857979"/>
              <a:gd name="connsiteX13977" fmla="*/ 5391083 w 7283450"/>
              <a:gd name="connsiteY13977" fmla="*/ 1471836 h 6857979"/>
              <a:gd name="connsiteX13978" fmla="*/ 5392273 w 7283450"/>
              <a:gd name="connsiteY13978" fmla="*/ 1481363 h 6857979"/>
              <a:gd name="connsiteX13979" fmla="*/ 5393067 w 7283450"/>
              <a:gd name="connsiteY13979" fmla="*/ 1486522 h 6857979"/>
              <a:gd name="connsiteX13980" fmla="*/ 5393861 w 7283450"/>
              <a:gd name="connsiteY13980" fmla="*/ 1488507 h 6857979"/>
              <a:gd name="connsiteX13981" fmla="*/ 5394655 w 7283450"/>
              <a:gd name="connsiteY13981" fmla="*/ 1490889 h 6857979"/>
              <a:gd name="connsiteX13982" fmla="*/ 5396242 w 7283450"/>
              <a:gd name="connsiteY13982" fmla="*/ 1489698 h 6857979"/>
              <a:gd name="connsiteX13983" fmla="*/ 5397036 w 7283450"/>
              <a:gd name="connsiteY13983" fmla="*/ 1487714 h 6857979"/>
              <a:gd name="connsiteX13984" fmla="*/ 5397433 w 7283450"/>
              <a:gd name="connsiteY13984" fmla="*/ 1485729 h 6857979"/>
              <a:gd name="connsiteX13985" fmla="*/ 5397830 w 7283450"/>
              <a:gd name="connsiteY13985" fmla="*/ 1483347 h 6857979"/>
              <a:gd name="connsiteX13986" fmla="*/ 5397433 w 7283450"/>
              <a:gd name="connsiteY13986" fmla="*/ 1480965 h 6857979"/>
              <a:gd name="connsiteX13987" fmla="*/ 5397036 w 7283450"/>
              <a:gd name="connsiteY13987" fmla="*/ 1478187 h 6857979"/>
              <a:gd name="connsiteX13988" fmla="*/ 5395845 w 7283450"/>
              <a:gd name="connsiteY13988" fmla="*/ 1472630 h 6857979"/>
              <a:gd name="connsiteX13989" fmla="*/ 5392670 w 7283450"/>
              <a:gd name="connsiteY13989" fmla="*/ 1461514 h 6857979"/>
              <a:gd name="connsiteX13990" fmla="*/ 5391479 w 7283450"/>
              <a:gd name="connsiteY13990" fmla="*/ 1456752 h 6857979"/>
              <a:gd name="connsiteX13991" fmla="*/ 5391479 w 7283450"/>
              <a:gd name="connsiteY13991" fmla="*/ 1455164 h 6857979"/>
              <a:gd name="connsiteX13992" fmla="*/ 5391479 w 7283450"/>
              <a:gd name="connsiteY13992" fmla="*/ 1453973 h 6857979"/>
              <a:gd name="connsiteX13993" fmla="*/ 5392670 w 7283450"/>
              <a:gd name="connsiteY13993" fmla="*/ 1451195 h 6857979"/>
              <a:gd name="connsiteX13994" fmla="*/ 5393464 w 7283450"/>
              <a:gd name="connsiteY13994" fmla="*/ 1449210 h 6857979"/>
              <a:gd name="connsiteX13995" fmla="*/ 5395052 w 7283450"/>
              <a:gd name="connsiteY13995" fmla="*/ 1447225 h 6857979"/>
              <a:gd name="connsiteX13996" fmla="*/ 5396242 w 7283450"/>
              <a:gd name="connsiteY13996" fmla="*/ 1445637 h 6857979"/>
              <a:gd name="connsiteX13997" fmla="*/ 5400211 w 7283450"/>
              <a:gd name="connsiteY13997" fmla="*/ 1442462 h 6857979"/>
              <a:gd name="connsiteX13998" fmla="*/ 5404180 w 7283450"/>
              <a:gd name="connsiteY13998" fmla="*/ 1440080 h 6857979"/>
              <a:gd name="connsiteX13999" fmla="*/ 5408943 w 7283450"/>
              <a:gd name="connsiteY13999" fmla="*/ 1438492 h 6857979"/>
              <a:gd name="connsiteX14000" fmla="*/ 5414103 w 7283450"/>
              <a:gd name="connsiteY14000" fmla="*/ 1437301 h 6857979"/>
              <a:gd name="connsiteX14001" fmla="*/ 5419659 w 7283450"/>
              <a:gd name="connsiteY14001" fmla="*/ 1436507 h 6857979"/>
              <a:gd name="connsiteX14002" fmla="*/ 5425216 w 7283450"/>
              <a:gd name="connsiteY14002" fmla="*/ 1435713 h 6857979"/>
              <a:gd name="connsiteX14003" fmla="*/ 5436726 w 7283450"/>
              <a:gd name="connsiteY14003" fmla="*/ 1435316 h 6857979"/>
              <a:gd name="connsiteX14004" fmla="*/ 5447839 w 7283450"/>
              <a:gd name="connsiteY14004" fmla="*/ 1434125 h 6857979"/>
              <a:gd name="connsiteX14005" fmla="*/ 5453396 w 7283450"/>
              <a:gd name="connsiteY14005" fmla="*/ 1433728 h 6857979"/>
              <a:gd name="connsiteX14006" fmla="*/ 5458159 w 7283450"/>
              <a:gd name="connsiteY14006" fmla="*/ 1432934 h 6857979"/>
              <a:gd name="connsiteX14007" fmla="*/ 5462921 w 7283450"/>
              <a:gd name="connsiteY14007" fmla="*/ 1432141 h 6857979"/>
              <a:gd name="connsiteX14008" fmla="*/ 5466493 w 7283450"/>
              <a:gd name="connsiteY14008" fmla="*/ 1430553 h 6857979"/>
              <a:gd name="connsiteX14009" fmla="*/ 5469272 w 7283450"/>
              <a:gd name="connsiteY14009" fmla="*/ 1429362 h 6857979"/>
              <a:gd name="connsiteX14010" fmla="*/ 5471256 w 7283450"/>
              <a:gd name="connsiteY14010" fmla="*/ 1428171 h 6857979"/>
              <a:gd name="connsiteX14011" fmla="*/ 5474431 w 7283450"/>
              <a:gd name="connsiteY14011" fmla="*/ 1424598 h 6857979"/>
              <a:gd name="connsiteX14012" fmla="*/ 5477210 w 7283450"/>
              <a:gd name="connsiteY14012" fmla="*/ 1421423 h 6857979"/>
              <a:gd name="connsiteX14013" fmla="*/ 5479591 w 7283450"/>
              <a:gd name="connsiteY14013" fmla="*/ 1417454 h 6857979"/>
              <a:gd name="connsiteX14014" fmla="*/ 5483560 w 7283450"/>
              <a:gd name="connsiteY14014" fmla="*/ 1410310 h 6857979"/>
              <a:gd name="connsiteX14015" fmla="*/ 5486338 w 7283450"/>
              <a:gd name="connsiteY14015" fmla="*/ 1406738 h 6857979"/>
              <a:gd name="connsiteX14016" fmla="*/ 5488720 w 7283450"/>
              <a:gd name="connsiteY14016" fmla="*/ 1403958 h 6857979"/>
              <a:gd name="connsiteX14017" fmla="*/ 5494276 w 7283450"/>
              <a:gd name="connsiteY14017" fmla="*/ 1399195 h 6857979"/>
              <a:gd name="connsiteX14018" fmla="*/ 5500230 w 7283450"/>
              <a:gd name="connsiteY14018" fmla="*/ 1395622 h 6857979"/>
              <a:gd name="connsiteX14019" fmla="*/ 5506580 w 7283450"/>
              <a:gd name="connsiteY14019" fmla="*/ 1391255 h 6857979"/>
              <a:gd name="connsiteX14020" fmla="*/ 5513328 w 7283450"/>
              <a:gd name="connsiteY14020" fmla="*/ 1388477 h 6857979"/>
              <a:gd name="connsiteX14021" fmla="*/ 5520472 w 7283450"/>
              <a:gd name="connsiteY14021" fmla="*/ 1385698 h 6857979"/>
              <a:gd name="connsiteX14022" fmla="*/ 5526822 w 7283450"/>
              <a:gd name="connsiteY14022" fmla="*/ 1384111 h 6857979"/>
              <a:gd name="connsiteX14023" fmla="*/ 5530394 w 7283450"/>
              <a:gd name="connsiteY14023" fmla="*/ 1383317 h 6857979"/>
              <a:gd name="connsiteX14024" fmla="*/ 5533173 w 7283450"/>
              <a:gd name="connsiteY14024" fmla="*/ 1382919 h 6857979"/>
              <a:gd name="connsiteX14025" fmla="*/ 5536348 w 7283450"/>
              <a:gd name="connsiteY14025" fmla="*/ 1383317 h 6857979"/>
              <a:gd name="connsiteX14026" fmla="*/ 5539126 w 7283450"/>
              <a:gd name="connsiteY14026" fmla="*/ 1384111 h 6857979"/>
              <a:gd name="connsiteX14027" fmla="*/ 5541110 w 7283450"/>
              <a:gd name="connsiteY14027" fmla="*/ 1384508 h 6857979"/>
              <a:gd name="connsiteX14028" fmla="*/ 5543095 w 7283450"/>
              <a:gd name="connsiteY14028" fmla="*/ 1385302 h 6857979"/>
              <a:gd name="connsiteX14029" fmla="*/ 5547064 w 7283450"/>
              <a:gd name="connsiteY14029" fmla="*/ 1387683 h 6857979"/>
              <a:gd name="connsiteX14030" fmla="*/ 5550239 w 7283450"/>
              <a:gd name="connsiteY14030" fmla="*/ 1390859 h 6857979"/>
              <a:gd name="connsiteX14031" fmla="*/ 5554208 w 7283450"/>
              <a:gd name="connsiteY14031" fmla="*/ 1394828 h 6857979"/>
              <a:gd name="connsiteX14032" fmla="*/ 5557383 w 7283450"/>
              <a:gd name="connsiteY14032" fmla="*/ 1398401 h 6857979"/>
              <a:gd name="connsiteX14033" fmla="*/ 5561749 w 7283450"/>
              <a:gd name="connsiteY14033" fmla="*/ 1401974 h 6857979"/>
              <a:gd name="connsiteX14034" fmla="*/ 5565718 w 7283450"/>
              <a:gd name="connsiteY14034" fmla="*/ 1405149 h 6857979"/>
              <a:gd name="connsiteX14035" fmla="*/ 5567703 w 7283450"/>
              <a:gd name="connsiteY14035" fmla="*/ 1406340 h 6857979"/>
              <a:gd name="connsiteX14036" fmla="*/ 5570481 w 7283450"/>
              <a:gd name="connsiteY14036" fmla="*/ 1407135 h 6857979"/>
              <a:gd name="connsiteX14037" fmla="*/ 5571672 w 7283450"/>
              <a:gd name="connsiteY14037" fmla="*/ 1407135 h 6857979"/>
              <a:gd name="connsiteX14038" fmla="*/ 5572862 w 7283450"/>
              <a:gd name="connsiteY14038" fmla="*/ 1407135 h 6857979"/>
              <a:gd name="connsiteX14039" fmla="*/ 5574053 w 7283450"/>
              <a:gd name="connsiteY14039" fmla="*/ 1406738 h 6857979"/>
              <a:gd name="connsiteX14040" fmla="*/ 5574847 w 7283450"/>
              <a:gd name="connsiteY14040" fmla="*/ 1405943 h 6857979"/>
              <a:gd name="connsiteX14041" fmla="*/ 5576435 w 7283450"/>
              <a:gd name="connsiteY14041" fmla="*/ 1403958 h 6857979"/>
              <a:gd name="connsiteX14042" fmla="*/ 5579213 w 7283450"/>
              <a:gd name="connsiteY14042" fmla="*/ 1404752 h 6857979"/>
              <a:gd name="connsiteX14043" fmla="*/ 5580800 w 7283450"/>
              <a:gd name="connsiteY14043" fmla="*/ 1405546 h 6857979"/>
              <a:gd name="connsiteX14044" fmla="*/ 5583579 w 7283450"/>
              <a:gd name="connsiteY14044" fmla="*/ 1407532 h 6857979"/>
              <a:gd name="connsiteX14045" fmla="*/ 5585960 w 7283450"/>
              <a:gd name="connsiteY14045" fmla="*/ 1409913 h 6857979"/>
              <a:gd name="connsiteX14046" fmla="*/ 5587548 w 7283450"/>
              <a:gd name="connsiteY14046" fmla="*/ 1410310 h 6857979"/>
              <a:gd name="connsiteX14047" fmla="*/ 5589135 w 7283450"/>
              <a:gd name="connsiteY14047" fmla="*/ 1410707 h 6857979"/>
              <a:gd name="connsiteX14048" fmla="*/ 5591914 w 7283450"/>
              <a:gd name="connsiteY14048" fmla="*/ 1410310 h 6857979"/>
              <a:gd name="connsiteX14049" fmla="*/ 5594692 w 7283450"/>
              <a:gd name="connsiteY14049" fmla="*/ 1409913 h 6857979"/>
              <a:gd name="connsiteX14050" fmla="*/ 5597867 w 7283450"/>
              <a:gd name="connsiteY14050" fmla="*/ 1408325 h 6857979"/>
              <a:gd name="connsiteX14051" fmla="*/ 5601042 w 7283450"/>
              <a:gd name="connsiteY14051" fmla="*/ 1407532 h 6857979"/>
              <a:gd name="connsiteX14052" fmla="*/ 5607393 w 7283450"/>
              <a:gd name="connsiteY14052" fmla="*/ 1404355 h 6857979"/>
              <a:gd name="connsiteX14053" fmla="*/ 5614537 w 7283450"/>
              <a:gd name="connsiteY14053" fmla="*/ 1400386 h 6857979"/>
              <a:gd name="connsiteX14054" fmla="*/ 5621284 w 7283450"/>
              <a:gd name="connsiteY14054" fmla="*/ 1396813 h 6857979"/>
              <a:gd name="connsiteX14055" fmla="*/ 5628031 w 7283450"/>
              <a:gd name="connsiteY14055" fmla="*/ 1393240 h 6857979"/>
              <a:gd name="connsiteX14056" fmla="*/ 5635176 w 7283450"/>
              <a:gd name="connsiteY14056" fmla="*/ 1389667 h 6857979"/>
              <a:gd name="connsiteX14057" fmla="*/ 5639145 w 7283450"/>
              <a:gd name="connsiteY14057" fmla="*/ 1388080 h 6857979"/>
              <a:gd name="connsiteX14058" fmla="*/ 5642717 w 7283450"/>
              <a:gd name="connsiteY14058" fmla="*/ 1387285 h 6857979"/>
              <a:gd name="connsiteX14059" fmla="*/ 5643511 w 7283450"/>
              <a:gd name="connsiteY14059" fmla="*/ 1386889 h 6857979"/>
              <a:gd name="connsiteX14060" fmla="*/ 5644701 w 7283450"/>
              <a:gd name="connsiteY14060" fmla="*/ 1387285 h 6857979"/>
              <a:gd name="connsiteX14061" fmla="*/ 5647083 w 7283450"/>
              <a:gd name="connsiteY14061" fmla="*/ 1388477 h 6857979"/>
              <a:gd name="connsiteX14062" fmla="*/ 5648670 w 7283450"/>
              <a:gd name="connsiteY14062" fmla="*/ 1389667 h 6857979"/>
              <a:gd name="connsiteX14063" fmla="*/ 5649067 w 7283450"/>
              <a:gd name="connsiteY14063" fmla="*/ 1390462 h 6857979"/>
              <a:gd name="connsiteX14064" fmla="*/ 5652639 w 7283450"/>
              <a:gd name="connsiteY14064" fmla="*/ 1388477 h 6857979"/>
              <a:gd name="connsiteX14065" fmla="*/ 5656608 w 7283450"/>
              <a:gd name="connsiteY14065" fmla="*/ 1386492 h 6857979"/>
              <a:gd name="connsiteX14066" fmla="*/ 5662959 w 7283450"/>
              <a:gd name="connsiteY14066" fmla="*/ 1381729 h 6857979"/>
              <a:gd name="connsiteX14067" fmla="*/ 5669706 w 7283450"/>
              <a:gd name="connsiteY14067" fmla="*/ 1377363 h 6857979"/>
              <a:gd name="connsiteX14068" fmla="*/ 5673675 w 7283450"/>
              <a:gd name="connsiteY14068" fmla="*/ 1374981 h 6857979"/>
              <a:gd name="connsiteX14069" fmla="*/ 5677247 w 7283450"/>
              <a:gd name="connsiteY14069" fmla="*/ 1373789 h 6857979"/>
              <a:gd name="connsiteX14070" fmla="*/ 5682804 w 7283450"/>
              <a:gd name="connsiteY14070" fmla="*/ 1372202 h 6857979"/>
              <a:gd name="connsiteX14071" fmla="*/ 5688757 w 7283450"/>
              <a:gd name="connsiteY14071" fmla="*/ 1371012 h 6857979"/>
              <a:gd name="connsiteX14072" fmla="*/ 5695107 w 7283450"/>
              <a:gd name="connsiteY14072" fmla="*/ 1370614 h 6857979"/>
              <a:gd name="connsiteX14073" fmla="*/ 5702252 w 7283450"/>
              <a:gd name="connsiteY14073" fmla="*/ 1369821 h 6857979"/>
              <a:gd name="connsiteX14074" fmla="*/ 5716937 w 7283450"/>
              <a:gd name="connsiteY14074" fmla="*/ 1369423 h 6857979"/>
              <a:gd name="connsiteX14075" fmla="*/ 5731225 w 7283450"/>
              <a:gd name="connsiteY14075" fmla="*/ 1368233 h 6857979"/>
              <a:gd name="connsiteX14076" fmla="*/ 5738369 w 7283450"/>
              <a:gd name="connsiteY14076" fmla="*/ 1367836 h 6857979"/>
              <a:gd name="connsiteX14077" fmla="*/ 5745117 w 7283450"/>
              <a:gd name="connsiteY14077" fmla="*/ 1366248 h 6857979"/>
              <a:gd name="connsiteX14078" fmla="*/ 5751467 w 7283450"/>
              <a:gd name="connsiteY14078" fmla="*/ 1364660 h 6857979"/>
              <a:gd name="connsiteX14079" fmla="*/ 5757421 w 7283450"/>
              <a:gd name="connsiteY14079" fmla="*/ 1362676 h 6857979"/>
              <a:gd name="connsiteX14080" fmla="*/ 5762580 w 7283450"/>
              <a:gd name="connsiteY14080" fmla="*/ 1359897 h 6857979"/>
              <a:gd name="connsiteX14081" fmla="*/ 5764962 w 7283450"/>
              <a:gd name="connsiteY14081" fmla="*/ 1357912 h 6857979"/>
              <a:gd name="connsiteX14082" fmla="*/ 5767740 w 7283450"/>
              <a:gd name="connsiteY14082" fmla="*/ 1356324 h 6857979"/>
              <a:gd name="connsiteX14083" fmla="*/ 5769724 w 7283450"/>
              <a:gd name="connsiteY14083" fmla="*/ 1354339 h 6857979"/>
              <a:gd name="connsiteX14084" fmla="*/ 5771312 w 7283450"/>
              <a:gd name="connsiteY14084" fmla="*/ 1352355 h 6857979"/>
              <a:gd name="connsiteX14085" fmla="*/ 5772900 w 7283450"/>
              <a:gd name="connsiteY14085" fmla="*/ 1349973 h 6857979"/>
              <a:gd name="connsiteX14086" fmla="*/ 5774090 w 7283450"/>
              <a:gd name="connsiteY14086" fmla="*/ 1346797 h 6857979"/>
              <a:gd name="connsiteX14087" fmla="*/ 5774487 w 7283450"/>
              <a:gd name="connsiteY14087" fmla="*/ 1345606 h 6857979"/>
              <a:gd name="connsiteX14088" fmla="*/ 5774487 w 7283450"/>
              <a:gd name="connsiteY14088" fmla="*/ 1344019 h 6857979"/>
              <a:gd name="connsiteX14089" fmla="*/ 5774090 w 7283450"/>
              <a:gd name="connsiteY14089" fmla="*/ 1340049 h 6857979"/>
              <a:gd name="connsiteX14090" fmla="*/ 5773693 w 7283450"/>
              <a:gd name="connsiteY14090" fmla="*/ 1336079 h 6857979"/>
              <a:gd name="connsiteX14091" fmla="*/ 5773693 w 7283450"/>
              <a:gd name="connsiteY14091" fmla="*/ 1334888 h 6857979"/>
              <a:gd name="connsiteX14092" fmla="*/ 5774090 w 7283450"/>
              <a:gd name="connsiteY14092" fmla="*/ 1333698 h 6857979"/>
              <a:gd name="connsiteX14093" fmla="*/ 5778456 w 7283450"/>
              <a:gd name="connsiteY14093" fmla="*/ 1329728 h 6857979"/>
              <a:gd name="connsiteX14094" fmla="*/ 5782425 w 7283450"/>
              <a:gd name="connsiteY14094" fmla="*/ 1326155 h 6857979"/>
              <a:gd name="connsiteX14095" fmla="*/ 5787188 w 7283450"/>
              <a:gd name="connsiteY14095" fmla="*/ 1322980 h 6857979"/>
              <a:gd name="connsiteX14096" fmla="*/ 5791554 w 7283450"/>
              <a:gd name="connsiteY14096" fmla="*/ 1320201 h 6857979"/>
              <a:gd name="connsiteX14097" fmla="*/ 5801873 w 7283450"/>
              <a:gd name="connsiteY14097" fmla="*/ 1314644 h 6857979"/>
              <a:gd name="connsiteX14098" fmla="*/ 5811796 w 7283450"/>
              <a:gd name="connsiteY14098" fmla="*/ 1310277 h 6857979"/>
              <a:gd name="connsiteX14099" fmla="*/ 5821718 w 7283450"/>
              <a:gd name="connsiteY14099" fmla="*/ 1305514 h 6857979"/>
              <a:gd name="connsiteX14100" fmla="*/ 5826481 w 7283450"/>
              <a:gd name="connsiteY14100" fmla="*/ 1303132 h 6857979"/>
              <a:gd name="connsiteX14101" fmla="*/ 5830847 w 7283450"/>
              <a:gd name="connsiteY14101" fmla="*/ 1300750 h 6857979"/>
              <a:gd name="connsiteX14102" fmla="*/ 5835610 w 7283450"/>
              <a:gd name="connsiteY14102" fmla="*/ 1297575 h 6857979"/>
              <a:gd name="connsiteX14103" fmla="*/ 5839579 w 7283450"/>
              <a:gd name="connsiteY14103" fmla="*/ 1294399 h 6857979"/>
              <a:gd name="connsiteX14104" fmla="*/ 5843151 w 7283450"/>
              <a:gd name="connsiteY14104" fmla="*/ 1290827 h 6857979"/>
              <a:gd name="connsiteX14105" fmla="*/ 5846723 w 7283450"/>
              <a:gd name="connsiteY14105" fmla="*/ 1286857 h 6857979"/>
              <a:gd name="connsiteX14106" fmla="*/ 5854264 w 7283450"/>
              <a:gd name="connsiteY14106" fmla="*/ 1287651 h 6857979"/>
              <a:gd name="connsiteX14107" fmla="*/ 5861011 w 7283450"/>
              <a:gd name="connsiteY14107" fmla="*/ 1288445 h 6857979"/>
              <a:gd name="connsiteX14108" fmla="*/ 5866965 w 7283450"/>
              <a:gd name="connsiteY14108" fmla="*/ 1288445 h 6857979"/>
              <a:gd name="connsiteX14109" fmla="*/ 5873315 w 7283450"/>
              <a:gd name="connsiteY14109" fmla="*/ 1288048 h 6857979"/>
              <a:gd name="connsiteX14110" fmla="*/ 5878872 w 7283450"/>
              <a:gd name="connsiteY14110" fmla="*/ 1287254 h 6857979"/>
              <a:gd name="connsiteX14111" fmla="*/ 5884428 w 7283450"/>
              <a:gd name="connsiteY14111" fmla="*/ 1285666 h 6857979"/>
              <a:gd name="connsiteX14112" fmla="*/ 5890382 w 7283450"/>
              <a:gd name="connsiteY14112" fmla="*/ 1283285 h 6857979"/>
              <a:gd name="connsiteX14113" fmla="*/ 5896732 w 7283450"/>
              <a:gd name="connsiteY14113" fmla="*/ 1280109 h 6857979"/>
              <a:gd name="connsiteX14114" fmla="*/ 5897923 w 7283450"/>
              <a:gd name="connsiteY14114" fmla="*/ 1282093 h 6857979"/>
              <a:gd name="connsiteX14115" fmla="*/ 5898320 w 7283450"/>
              <a:gd name="connsiteY14115" fmla="*/ 1283681 h 6857979"/>
              <a:gd name="connsiteX14116" fmla="*/ 5898717 w 7283450"/>
              <a:gd name="connsiteY14116" fmla="*/ 1285269 h 6857979"/>
              <a:gd name="connsiteX14117" fmla="*/ 5898717 w 7283450"/>
              <a:gd name="connsiteY14117" fmla="*/ 1286857 h 6857979"/>
              <a:gd name="connsiteX14118" fmla="*/ 5897923 w 7283450"/>
              <a:gd name="connsiteY14118" fmla="*/ 1289636 h 6857979"/>
              <a:gd name="connsiteX14119" fmla="*/ 5896335 w 7283450"/>
              <a:gd name="connsiteY14119" fmla="*/ 1292414 h 6857979"/>
              <a:gd name="connsiteX14120" fmla="*/ 5894351 w 7283450"/>
              <a:gd name="connsiteY14120" fmla="*/ 1294796 h 6857979"/>
              <a:gd name="connsiteX14121" fmla="*/ 5891969 w 7283450"/>
              <a:gd name="connsiteY14121" fmla="*/ 1296781 h 6857979"/>
              <a:gd name="connsiteX14122" fmla="*/ 5887604 w 7283450"/>
              <a:gd name="connsiteY14122" fmla="*/ 1300353 h 6857979"/>
              <a:gd name="connsiteX14123" fmla="*/ 5879269 w 7283450"/>
              <a:gd name="connsiteY14123" fmla="*/ 1305514 h 6857979"/>
              <a:gd name="connsiteX14124" fmla="*/ 5869743 w 7283450"/>
              <a:gd name="connsiteY14124" fmla="*/ 1312262 h 6857979"/>
              <a:gd name="connsiteX14125" fmla="*/ 5847517 w 7283450"/>
              <a:gd name="connsiteY14125" fmla="*/ 1328934 h 6857979"/>
              <a:gd name="connsiteX14126" fmla="*/ 5835610 w 7283450"/>
              <a:gd name="connsiteY14126" fmla="*/ 1337270 h 6857979"/>
              <a:gd name="connsiteX14127" fmla="*/ 5823703 w 7283450"/>
              <a:gd name="connsiteY14127" fmla="*/ 1345209 h 6857979"/>
              <a:gd name="connsiteX14128" fmla="*/ 5812986 w 7283450"/>
              <a:gd name="connsiteY14128" fmla="*/ 1351958 h 6857979"/>
              <a:gd name="connsiteX14129" fmla="*/ 5807430 w 7283450"/>
              <a:gd name="connsiteY14129" fmla="*/ 1354736 h 6857979"/>
              <a:gd name="connsiteX14130" fmla="*/ 5802667 w 7283450"/>
              <a:gd name="connsiteY14130" fmla="*/ 1356721 h 6857979"/>
              <a:gd name="connsiteX14131" fmla="*/ 5800286 w 7283450"/>
              <a:gd name="connsiteY14131" fmla="*/ 1357515 h 6857979"/>
              <a:gd name="connsiteX14132" fmla="*/ 5798301 w 7283450"/>
              <a:gd name="connsiteY14132" fmla="*/ 1357912 h 6857979"/>
              <a:gd name="connsiteX14133" fmla="*/ 5794729 w 7283450"/>
              <a:gd name="connsiteY14133" fmla="*/ 1357912 h 6857979"/>
              <a:gd name="connsiteX14134" fmla="*/ 5790363 w 7283450"/>
              <a:gd name="connsiteY14134" fmla="*/ 1358706 h 6857979"/>
              <a:gd name="connsiteX14135" fmla="*/ 5788776 w 7283450"/>
              <a:gd name="connsiteY14135" fmla="*/ 1359500 h 6857979"/>
              <a:gd name="connsiteX14136" fmla="*/ 5786791 w 7283450"/>
              <a:gd name="connsiteY14136" fmla="*/ 1360294 h 6857979"/>
              <a:gd name="connsiteX14137" fmla="*/ 5783219 w 7283450"/>
              <a:gd name="connsiteY14137" fmla="*/ 1363073 h 6857979"/>
              <a:gd name="connsiteX14138" fmla="*/ 5779647 w 7283450"/>
              <a:gd name="connsiteY14138" fmla="*/ 1366248 h 6857979"/>
              <a:gd name="connsiteX14139" fmla="*/ 5771709 w 7283450"/>
              <a:gd name="connsiteY14139" fmla="*/ 1374186 h 6857979"/>
              <a:gd name="connsiteX14140" fmla="*/ 5764168 w 7283450"/>
              <a:gd name="connsiteY14140" fmla="*/ 1382919 h 6857979"/>
              <a:gd name="connsiteX14141" fmla="*/ 5758611 w 7283450"/>
              <a:gd name="connsiteY14141" fmla="*/ 1390462 h 6857979"/>
              <a:gd name="connsiteX14142" fmla="*/ 5758214 w 7283450"/>
              <a:gd name="connsiteY14142" fmla="*/ 1392049 h 6857979"/>
              <a:gd name="connsiteX14143" fmla="*/ 5757421 w 7283450"/>
              <a:gd name="connsiteY14143" fmla="*/ 1394828 h 6857979"/>
              <a:gd name="connsiteX14144" fmla="*/ 5756230 w 7283450"/>
              <a:gd name="connsiteY14144" fmla="*/ 1401974 h 6857979"/>
              <a:gd name="connsiteX14145" fmla="*/ 5755436 w 7283450"/>
              <a:gd name="connsiteY14145" fmla="*/ 1405546 h 6857979"/>
              <a:gd name="connsiteX14146" fmla="*/ 5754642 w 7283450"/>
              <a:gd name="connsiteY14146" fmla="*/ 1408722 h 6857979"/>
              <a:gd name="connsiteX14147" fmla="*/ 5753848 w 7283450"/>
              <a:gd name="connsiteY14147" fmla="*/ 1411897 h 6857979"/>
              <a:gd name="connsiteX14148" fmla="*/ 5752261 w 7283450"/>
              <a:gd name="connsiteY14148" fmla="*/ 1413882 h 6857979"/>
              <a:gd name="connsiteX14149" fmla="*/ 5750276 w 7283450"/>
              <a:gd name="connsiteY14149" fmla="*/ 1416264 h 6857979"/>
              <a:gd name="connsiteX14150" fmla="*/ 5748292 w 7283450"/>
              <a:gd name="connsiteY14150" fmla="*/ 1419041 h 6857979"/>
              <a:gd name="connsiteX14151" fmla="*/ 5747101 w 7283450"/>
              <a:gd name="connsiteY14151" fmla="*/ 1421819 h 6857979"/>
              <a:gd name="connsiteX14152" fmla="*/ 5745911 w 7283450"/>
              <a:gd name="connsiteY14152" fmla="*/ 1424995 h 6857979"/>
              <a:gd name="connsiteX14153" fmla="*/ 5743132 w 7283450"/>
              <a:gd name="connsiteY14153" fmla="*/ 1432141 h 6857979"/>
              <a:gd name="connsiteX14154" fmla="*/ 5739560 w 7283450"/>
              <a:gd name="connsiteY14154" fmla="*/ 1440477 h 6857979"/>
              <a:gd name="connsiteX14155" fmla="*/ 5738369 w 7283450"/>
              <a:gd name="connsiteY14155" fmla="*/ 1442462 h 6857979"/>
              <a:gd name="connsiteX14156" fmla="*/ 5737179 w 7283450"/>
              <a:gd name="connsiteY14156" fmla="*/ 1444446 h 6857979"/>
              <a:gd name="connsiteX14157" fmla="*/ 5733607 w 7283450"/>
              <a:gd name="connsiteY14157" fmla="*/ 1447225 h 6857979"/>
              <a:gd name="connsiteX14158" fmla="*/ 5730035 w 7283450"/>
              <a:gd name="connsiteY14158" fmla="*/ 1450401 h 6857979"/>
              <a:gd name="connsiteX14159" fmla="*/ 5728447 w 7283450"/>
              <a:gd name="connsiteY14159" fmla="*/ 1452386 h 6857979"/>
              <a:gd name="connsiteX14160" fmla="*/ 5727256 w 7283450"/>
              <a:gd name="connsiteY14160" fmla="*/ 1453973 h 6857979"/>
              <a:gd name="connsiteX14161" fmla="*/ 5724875 w 7283450"/>
              <a:gd name="connsiteY14161" fmla="*/ 1459133 h 6857979"/>
              <a:gd name="connsiteX14162" fmla="*/ 5722890 w 7283450"/>
              <a:gd name="connsiteY14162" fmla="*/ 1465087 h 6857979"/>
              <a:gd name="connsiteX14163" fmla="*/ 5719715 w 7283450"/>
              <a:gd name="connsiteY14163" fmla="*/ 1476202 h 6857979"/>
              <a:gd name="connsiteX14164" fmla="*/ 5717731 w 7283450"/>
              <a:gd name="connsiteY14164" fmla="*/ 1481759 h 6857979"/>
              <a:gd name="connsiteX14165" fmla="*/ 5715349 w 7283450"/>
              <a:gd name="connsiteY14165" fmla="*/ 1487317 h 6857979"/>
              <a:gd name="connsiteX14166" fmla="*/ 5712174 w 7283450"/>
              <a:gd name="connsiteY14166" fmla="*/ 1492080 h 6857979"/>
              <a:gd name="connsiteX14167" fmla="*/ 5708602 w 7283450"/>
              <a:gd name="connsiteY14167" fmla="*/ 1497638 h 6857979"/>
              <a:gd name="connsiteX14168" fmla="*/ 5707411 w 7283450"/>
              <a:gd name="connsiteY14168" fmla="*/ 1498828 h 6857979"/>
              <a:gd name="connsiteX14169" fmla="*/ 5705427 w 7283450"/>
              <a:gd name="connsiteY14169" fmla="*/ 1499622 h 6857979"/>
              <a:gd name="connsiteX14170" fmla="*/ 5701458 w 7283450"/>
              <a:gd name="connsiteY14170" fmla="*/ 1502004 h 6857979"/>
              <a:gd name="connsiteX14171" fmla="*/ 5696695 w 7283450"/>
              <a:gd name="connsiteY14171" fmla="*/ 1504782 h 6857979"/>
              <a:gd name="connsiteX14172" fmla="*/ 5692726 w 7283450"/>
              <a:gd name="connsiteY14172" fmla="*/ 1507561 h 6857979"/>
              <a:gd name="connsiteX14173" fmla="*/ 5682010 w 7283450"/>
              <a:gd name="connsiteY14173" fmla="*/ 1515897 h 6857979"/>
              <a:gd name="connsiteX14174" fmla="*/ 5671690 w 7283450"/>
              <a:gd name="connsiteY14174" fmla="*/ 1523439 h 6857979"/>
              <a:gd name="connsiteX14175" fmla="*/ 5661768 w 7283450"/>
              <a:gd name="connsiteY14175" fmla="*/ 1530584 h 6857979"/>
              <a:gd name="connsiteX14176" fmla="*/ 5651448 w 7283450"/>
              <a:gd name="connsiteY14176" fmla="*/ 1536935 h 6857979"/>
              <a:gd name="connsiteX14177" fmla="*/ 5641129 w 7283450"/>
              <a:gd name="connsiteY14177" fmla="*/ 1542492 h 6857979"/>
              <a:gd name="connsiteX14178" fmla="*/ 5635573 w 7283450"/>
              <a:gd name="connsiteY14178" fmla="*/ 1544874 h 6857979"/>
              <a:gd name="connsiteX14179" fmla="*/ 5630413 w 7283450"/>
              <a:gd name="connsiteY14179" fmla="*/ 1547256 h 6857979"/>
              <a:gd name="connsiteX14180" fmla="*/ 5624459 w 7283450"/>
              <a:gd name="connsiteY14180" fmla="*/ 1549241 h 6857979"/>
              <a:gd name="connsiteX14181" fmla="*/ 5618109 w 7283450"/>
              <a:gd name="connsiteY14181" fmla="*/ 1551225 h 6857979"/>
              <a:gd name="connsiteX14182" fmla="*/ 5611362 w 7283450"/>
              <a:gd name="connsiteY14182" fmla="*/ 1552813 h 6857979"/>
              <a:gd name="connsiteX14183" fmla="*/ 5605011 w 7283450"/>
              <a:gd name="connsiteY14183" fmla="*/ 1554004 h 6857979"/>
              <a:gd name="connsiteX14184" fmla="*/ 5596676 w 7283450"/>
              <a:gd name="connsiteY14184" fmla="*/ 1555989 h 6857979"/>
              <a:gd name="connsiteX14185" fmla="*/ 5588738 w 7283450"/>
              <a:gd name="connsiteY14185" fmla="*/ 1556783 h 6857979"/>
              <a:gd name="connsiteX14186" fmla="*/ 5581197 w 7283450"/>
              <a:gd name="connsiteY14186" fmla="*/ 1558371 h 6857979"/>
              <a:gd name="connsiteX14187" fmla="*/ 5578022 w 7283450"/>
              <a:gd name="connsiteY14187" fmla="*/ 1559561 h 6857979"/>
              <a:gd name="connsiteX14188" fmla="*/ 5574847 w 7283450"/>
              <a:gd name="connsiteY14188" fmla="*/ 1561149 h 6857979"/>
              <a:gd name="connsiteX14189" fmla="*/ 5572466 w 7283450"/>
              <a:gd name="connsiteY14189" fmla="*/ 1563134 h 6857979"/>
              <a:gd name="connsiteX14190" fmla="*/ 5570084 w 7283450"/>
              <a:gd name="connsiteY14190" fmla="*/ 1565515 h 6857979"/>
              <a:gd name="connsiteX14191" fmla="*/ 5567306 w 7283450"/>
              <a:gd name="connsiteY14191" fmla="*/ 1568294 h 6857979"/>
              <a:gd name="connsiteX14192" fmla="*/ 5565718 w 7283450"/>
              <a:gd name="connsiteY14192" fmla="*/ 1572264 h 6857979"/>
              <a:gd name="connsiteX14193" fmla="*/ 5564131 w 7283450"/>
              <a:gd name="connsiteY14193" fmla="*/ 1576233 h 6857979"/>
              <a:gd name="connsiteX14194" fmla="*/ 5562543 w 7283450"/>
              <a:gd name="connsiteY14194" fmla="*/ 1581790 h 6857979"/>
              <a:gd name="connsiteX14195" fmla="*/ 5561749 w 7283450"/>
              <a:gd name="connsiteY14195" fmla="*/ 1587348 h 6857979"/>
              <a:gd name="connsiteX14196" fmla="*/ 5560955 w 7283450"/>
              <a:gd name="connsiteY14196" fmla="*/ 1594493 h 6857979"/>
              <a:gd name="connsiteX14197" fmla="*/ 5539126 w 7283450"/>
              <a:gd name="connsiteY14197" fmla="*/ 1594493 h 6857979"/>
              <a:gd name="connsiteX14198" fmla="*/ 5537141 w 7283450"/>
              <a:gd name="connsiteY14198" fmla="*/ 1590920 h 6857979"/>
              <a:gd name="connsiteX14199" fmla="*/ 5536745 w 7283450"/>
              <a:gd name="connsiteY14199" fmla="*/ 1589333 h 6857979"/>
              <a:gd name="connsiteX14200" fmla="*/ 5536348 w 7283450"/>
              <a:gd name="connsiteY14200" fmla="*/ 1587745 h 6857979"/>
              <a:gd name="connsiteX14201" fmla="*/ 5536745 w 7283450"/>
              <a:gd name="connsiteY14201" fmla="*/ 1586157 h 6857979"/>
              <a:gd name="connsiteX14202" fmla="*/ 5537141 w 7283450"/>
              <a:gd name="connsiteY14202" fmla="*/ 1584569 h 6857979"/>
              <a:gd name="connsiteX14203" fmla="*/ 5539126 w 7283450"/>
              <a:gd name="connsiteY14203" fmla="*/ 1580997 h 6857979"/>
              <a:gd name="connsiteX14204" fmla="*/ 5536348 w 7283450"/>
              <a:gd name="connsiteY14204" fmla="*/ 1580997 h 6857979"/>
              <a:gd name="connsiteX14205" fmla="*/ 5533569 w 7283450"/>
              <a:gd name="connsiteY14205" fmla="*/ 1580997 h 6857979"/>
              <a:gd name="connsiteX14206" fmla="*/ 5531585 w 7283450"/>
              <a:gd name="connsiteY14206" fmla="*/ 1581394 h 6857979"/>
              <a:gd name="connsiteX14207" fmla="*/ 5530394 w 7283450"/>
              <a:gd name="connsiteY14207" fmla="*/ 1581790 h 6857979"/>
              <a:gd name="connsiteX14208" fmla="*/ 5529204 w 7283450"/>
              <a:gd name="connsiteY14208" fmla="*/ 1582584 h 6857979"/>
              <a:gd name="connsiteX14209" fmla="*/ 5528410 w 7283450"/>
              <a:gd name="connsiteY14209" fmla="*/ 1583775 h 6857979"/>
              <a:gd name="connsiteX14210" fmla="*/ 5528013 w 7283450"/>
              <a:gd name="connsiteY14210" fmla="*/ 1584966 h 6857979"/>
              <a:gd name="connsiteX14211" fmla="*/ 5528013 w 7283450"/>
              <a:gd name="connsiteY14211" fmla="*/ 1586157 h 6857979"/>
              <a:gd name="connsiteX14212" fmla="*/ 5528013 w 7283450"/>
              <a:gd name="connsiteY14212" fmla="*/ 1589333 h 6857979"/>
              <a:gd name="connsiteX14213" fmla="*/ 5528013 w 7283450"/>
              <a:gd name="connsiteY14213" fmla="*/ 1592508 h 6857979"/>
              <a:gd name="connsiteX14214" fmla="*/ 5527616 w 7283450"/>
              <a:gd name="connsiteY14214" fmla="*/ 1595287 h 6857979"/>
              <a:gd name="connsiteX14215" fmla="*/ 5526822 w 7283450"/>
              <a:gd name="connsiteY14215" fmla="*/ 1596478 h 6857979"/>
              <a:gd name="connsiteX14216" fmla="*/ 5526425 w 7283450"/>
              <a:gd name="connsiteY14216" fmla="*/ 1598065 h 6857979"/>
              <a:gd name="connsiteX14217" fmla="*/ 5519678 w 7283450"/>
              <a:gd name="connsiteY14217" fmla="*/ 1597272 h 6857979"/>
              <a:gd name="connsiteX14218" fmla="*/ 5514121 w 7283450"/>
              <a:gd name="connsiteY14218" fmla="*/ 1595684 h 6857979"/>
              <a:gd name="connsiteX14219" fmla="*/ 5504993 w 7283450"/>
              <a:gd name="connsiteY14219" fmla="*/ 1593699 h 6857979"/>
              <a:gd name="connsiteX14220" fmla="*/ 5500627 w 7283450"/>
              <a:gd name="connsiteY14220" fmla="*/ 1593302 h 6857979"/>
              <a:gd name="connsiteX14221" fmla="*/ 5496658 w 7283450"/>
              <a:gd name="connsiteY14221" fmla="*/ 1593302 h 6857979"/>
              <a:gd name="connsiteX14222" fmla="*/ 5494276 w 7283450"/>
              <a:gd name="connsiteY14222" fmla="*/ 1594096 h 6857979"/>
              <a:gd name="connsiteX14223" fmla="*/ 5491498 w 7283450"/>
              <a:gd name="connsiteY14223" fmla="*/ 1594890 h 6857979"/>
              <a:gd name="connsiteX14224" fmla="*/ 5485941 w 7283450"/>
              <a:gd name="connsiteY14224" fmla="*/ 1598065 h 6857979"/>
              <a:gd name="connsiteX14225" fmla="*/ 5485545 w 7283450"/>
              <a:gd name="connsiteY14225" fmla="*/ 1595287 h 6857979"/>
              <a:gd name="connsiteX14226" fmla="*/ 5485545 w 7283450"/>
              <a:gd name="connsiteY14226" fmla="*/ 1593302 h 6857979"/>
              <a:gd name="connsiteX14227" fmla="*/ 5485941 w 7283450"/>
              <a:gd name="connsiteY14227" fmla="*/ 1591714 h 6857979"/>
              <a:gd name="connsiteX14228" fmla="*/ 5486338 w 7283450"/>
              <a:gd name="connsiteY14228" fmla="*/ 1590127 h 6857979"/>
              <a:gd name="connsiteX14229" fmla="*/ 5487926 w 7283450"/>
              <a:gd name="connsiteY14229" fmla="*/ 1587348 h 6857979"/>
              <a:gd name="connsiteX14230" fmla="*/ 5488720 w 7283450"/>
              <a:gd name="connsiteY14230" fmla="*/ 1584569 h 6857979"/>
              <a:gd name="connsiteX14231" fmla="*/ 5486338 w 7283450"/>
              <a:gd name="connsiteY14231" fmla="*/ 1582981 h 6857979"/>
              <a:gd name="connsiteX14232" fmla="*/ 5483163 w 7283450"/>
              <a:gd name="connsiteY14232" fmla="*/ 1581394 h 6857979"/>
              <a:gd name="connsiteX14233" fmla="*/ 5479988 w 7283450"/>
              <a:gd name="connsiteY14233" fmla="*/ 1579409 h 6857979"/>
              <a:gd name="connsiteX14234" fmla="*/ 5476416 w 7283450"/>
              <a:gd name="connsiteY14234" fmla="*/ 1578615 h 6857979"/>
              <a:gd name="connsiteX14235" fmla="*/ 5472844 w 7283450"/>
              <a:gd name="connsiteY14235" fmla="*/ 1578218 h 6857979"/>
              <a:gd name="connsiteX14236" fmla="*/ 5471653 w 7283450"/>
              <a:gd name="connsiteY14236" fmla="*/ 1578615 h 6857979"/>
              <a:gd name="connsiteX14237" fmla="*/ 5470066 w 7283450"/>
              <a:gd name="connsiteY14237" fmla="*/ 1579012 h 6857979"/>
              <a:gd name="connsiteX14238" fmla="*/ 5468875 w 7283450"/>
              <a:gd name="connsiteY14238" fmla="*/ 1580203 h 6857979"/>
              <a:gd name="connsiteX14239" fmla="*/ 5468081 w 7283450"/>
              <a:gd name="connsiteY14239" fmla="*/ 1580997 h 6857979"/>
              <a:gd name="connsiteX14240" fmla="*/ 5466890 w 7283450"/>
              <a:gd name="connsiteY14240" fmla="*/ 1582584 h 6857979"/>
              <a:gd name="connsiteX14241" fmla="*/ 5466493 w 7283450"/>
              <a:gd name="connsiteY14241" fmla="*/ 1584569 h 6857979"/>
              <a:gd name="connsiteX14242" fmla="*/ 5468081 w 7283450"/>
              <a:gd name="connsiteY14242" fmla="*/ 1583775 h 6857979"/>
              <a:gd name="connsiteX14243" fmla="*/ 5468875 w 7283450"/>
              <a:gd name="connsiteY14243" fmla="*/ 1583378 h 6857979"/>
              <a:gd name="connsiteX14244" fmla="*/ 5470066 w 7283450"/>
              <a:gd name="connsiteY14244" fmla="*/ 1583378 h 6857979"/>
              <a:gd name="connsiteX14245" fmla="*/ 5471256 w 7283450"/>
              <a:gd name="connsiteY14245" fmla="*/ 1583775 h 6857979"/>
              <a:gd name="connsiteX14246" fmla="*/ 5473638 w 7283450"/>
              <a:gd name="connsiteY14246" fmla="*/ 1585363 h 6857979"/>
              <a:gd name="connsiteX14247" fmla="*/ 5476813 w 7283450"/>
              <a:gd name="connsiteY14247" fmla="*/ 1588539 h 6857979"/>
              <a:gd name="connsiteX14248" fmla="*/ 5479591 w 7283450"/>
              <a:gd name="connsiteY14248" fmla="*/ 1591714 h 6857979"/>
              <a:gd name="connsiteX14249" fmla="*/ 5482369 w 7283450"/>
              <a:gd name="connsiteY14249" fmla="*/ 1596081 h 6857979"/>
              <a:gd name="connsiteX14250" fmla="*/ 5485148 w 7283450"/>
              <a:gd name="connsiteY14250" fmla="*/ 1601241 h 6857979"/>
              <a:gd name="connsiteX14251" fmla="*/ 5487926 w 7283450"/>
              <a:gd name="connsiteY14251" fmla="*/ 1606401 h 6857979"/>
              <a:gd name="connsiteX14252" fmla="*/ 5493086 w 7283450"/>
              <a:gd name="connsiteY14252" fmla="*/ 1617913 h 6857979"/>
              <a:gd name="connsiteX14253" fmla="*/ 5497452 w 7283450"/>
              <a:gd name="connsiteY14253" fmla="*/ 1628631 h 6857979"/>
              <a:gd name="connsiteX14254" fmla="*/ 5500230 w 7283450"/>
              <a:gd name="connsiteY14254" fmla="*/ 1638158 h 6857979"/>
              <a:gd name="connsiteX14255" fmla="*/ 5500627 w 7283450"/>
              <a:gd name="connsiteY14255" fmla="*/ 1641730 h 6857979"/>
              <a:gd name="connsiteX14256" fmla="*/ 5501024 w 7283450"/>
              <a:gd name="connsiteY14256" fmla="*/ 1644509 h 6857979"/>
              <a:gd name="connsiteX14257" fmla="*/ 5501024 w 7283450"/>
              <a:gd name="connsiteY14257" fmla="*/ 1646890 h 6857979"/>
              <a:gd name="connsiteX14258" fmla="*/ 5500627 w 7283450"/>
              <a:gd name="connsiteY14258" fmla="*/ 1649272 h 6857979"/>
              <a:gd name="connsiteX14259" fmla="*/ 5499436 w 7283450"/>
              <a:gd name="connsiteY14259" fmla="*/ 1653242 h 6857979"/>
              <a:gd name="connsiteX14260" fmla="*/ 5497452 w 7283450"/>
              <a:gd name="connsiteY14260" fmla="*/ 1657211 h 6857979"/>
              <a:gd name="connsiteX14261" fmla="*/ 5495467 w 7283450"/>
              <a:gd name="connsiteY14261" fmla="*/ 1660387 h 6857979"/>
              <a:gd name="connsiteX14262" fmla="*/ 5493879 w 7283450"/>
              <a:gd name="connsiteY14262" fmla="*/ 1663165 h 6857979"/>
              <a:gd name="connsiteX14263" fmla="*/ 5492292 w 7283450"/>
              <a:gd name="connsiteY14263" fmla="*/ 1666341 h 6857979"/>
              <a:gd name="connsiteX14264" fmla="*/ 5492292 w 7283450"/>
              <a:gd name="connsiteY14264" fmla="*/ 1667532 h 6857979"/>
              <a:gd name="connsiteX14265" fmla="*/ 5493086 w 7283450"/>
              <a:gd name="connsiteY14265" fmla="*/ 1668723 h 6857979"/>
              <a:gd name="connsiteX14266" fmla="*/ 5493879 w 7283450"/>
              <a:gd name="connsiteY14266" fmla="*/ 1669913 h 6857979"/>
              <a:gd name="connsiteX14267" fmla="*/ 5495070 w 7283450"/>
              <a:gd name="connsiteY14267" fmla="*/ 1671105 h 6857979"/>
              <a:gd name="connsiteX14268" fmla="*/ 5496261 w 7283450"/>
              <a:gd name="connsiteY14268" fmla="*/ 1674280 h 6857979"/>
              <a:gd name="connsiteX14269" fmla="*/ 5497055 w 7283450"/>
              <a:gd name="connsiteY14269" fmla="*/ 1676265 h 6857979"/>
              <a:gd name="connsiteX14270" fmla="*/ 5498245 w 7283450"/>
              <a:gd name="connsiteY14270" fmla="*/ 1676662 h 6857979"/>
              <a:gd name="connsiteX14271" fmla="*/ 5499436 w 7283450"/>
              <a:gd name="connsiteY14271" fmla="*/ 1677058 h 6857979"/>
              <a:gd name="connsiteX14272" fmla="*/ 5503008 w 7283450"/>
              <a:gd name="connsiteY14272" fmla="*/ 1675868 h 6857979"/>
              <a:gd name="connsiteX14273" fmla="*/ 5504993 w 7283450"/>
              <a:gd name="connsiteY14273" fmla="*/ 1675074 h 6857979"/>
              <a:gd name="connsiteX14274" fmla="*/ 5507374 w 7283450"/>
              <a:gd name="connsiteY14274" fmla="*/ 1674677 h 6857979"/>
              <a:gd name="connsiteX14275" fmla="*/ 5506183 w 7283450"/>
              <a:gd name="connsiteY14275" fmla="*/ 1675868 h 6857979"/>
              <a:gd name="connsiteX14276" fmla="*/ 5505390 w 7283450"/>
              <a:gd name="connsiteY14276" fmla="*/ 1677058 h 6857979"/>
              <a:gd name="connsiteX14277" fmla="*/ 5504993 w 7283450"/>
              <a:gd name="connsiteY14277" fmla="*/ 1678250 h 6857979"/>
              <a:gd name="connsiteX14278" fmla="*/ 5504993 w 7283450"/>
              <a:gd name="connsiteY14278" fmla="*/ 1679440 h 6857979"/>
              <a:gd name="connsiteX14279" fmla="*/ 5506183 w 7283450"/>
              <a:gd name="connsiteY14279" fmla="*/ 1682616 h 6857979"/>
              <a:gd name="connsiteX14280" fmla="*/ 5507771 w 7283450"/>
              <a:gd name="connsiteY14280" fmla="*/ 1684998 h 6857979"/>
              <a:gd name="connsiteX14281" fmla="*/ 5509359 w 7283450"/>
              <a:gd name="connsiteY14281" fmla="*/ 1687776 h 6857979"/>
              <a:gd name="connsiteX14282" fmla="*/ 5510152 w 7283450"/>
              <a:gd name="connsiteY14282" fmla="*/ 1688570 h 6857979"/>
              <a:gd name="connsiteX14283" fmla="*/ 5510152 w 7283450"/>
              <a:gd name="connsiteY14283" fmla="*/ 1689761 h 6857979"/>
              <a:gd name="connsiteX14284" fmla="*/ 5509359 w 7283450"/>
              <a:gd name="connsiteY14284" fmla="*/ 1690158 h 6857979"/>
              <a:gd name="connsiteX14285" fmla="*/ 5508565 w 7283450"/>
              <a:gd name="connsiteY14285" fmla="*/ 1691349 h 6857979"/>
              <a:gd name="connsiteX14286" fmla="*/ 5506977 w 7283450"/>
              <a:gd name="connsiteY14286" fmla="*/ 1691349 h 6857979"/>
              <a:gd name="connsiteX14287" fmla="*/ 5504596 w 7283450"/>
              <a:gd name="connsiteY14287" fmla="*/ 1691746 h 6857979"/>
              <a:gd name="connsiteX14288" fmla="*/ 5504596 w 7283450"/>
              <a:gd name="connsiteY14288" fmla="*/ 1692937 h 6857979"/>
              <a:gd name="connsiteX14289" fmla="*/ 5504993 w 7283450"/>
              <a:gd name="connsiteY14289" fmla="*/ 1693731 h 6857979"/>
              <a:gd name="connsiteX14290" fmla="*/ 5505390 w 7283450"/>
              <a:gd name="connsiteY14290" fmla="*/ 1694524 h 6857979"/>
              <a:gd name="connsiteX14291" fmla="*/ 5506183 w 7283450"/>
              <a:gd name="connsiteY14291" fmla="*/ 1694921 h 6857979"/>
              <a:gd name="connsiteX14292" fmla="*/ 5507771 w 7283450"/>
              <a:gd name="connsiteY14292" fmla="*/ 1694921 h 6857979"/>
              <a:gd name="connsiteX14293" fmla="*/ 5509359 w 7283450"/>
              <a:gd name="connsiteY14293" fmla="*/ 1694524 h 6857979"/>
              <a:gd name="connsiteX14294" fmla="*/ 5511740 w 7283450"/>
              <a:gd name="connsiteY14294" fmla="*/ 1693334 h 6857979"/>
              <a:gd name="connsiteX14295" fmla="*/ 5512931 w 7283450"/>
              <a:gd name="connsiteY14295" fmla="*/ 1691746 h 6857979"/>
              <a:gd name="connsiteX14296" fmla="*/ 5513724 w 7283450"/>
              <a:gd name="connsiteY14296" fmla="*/ 1689364 h 6857979"/>
              <a:gd name="connsiteX14297" fmla="*/ 5513724 w 7283450"/>
              <a:gd name="connsiteY14297" fmla="*/ 1687776 h 6857979"/>
              <a:gd name="connsiteX14298" fmla="*/ 5514915 w 7283450"/>
              <a:gd name="connsiteY14298" fmla="*/ 1691746 h 6857979"/>
              <a:gd name="connsiteX14299" fmla="*/ 5515709 w 7283450"/>
              <a:gd name="connsiteY14299" fmla="*/ 1696509 h 6857979"/>
              <a:gd name="connsiteX14300" fmla="*/ 5516106 w 7283450"/>
              <a:gd name="connsiteY14300" fmla="*/ 1700082 h 6857979"/>
              <a:gd name="connsiteX14301" fmla="*/ 5515709 w 7283450"/>
              <a:gd name="connsiteY14301" fmla="*/ 1702860 h 6857979"/>
              <a:gd name="connsiteX14302" fmla="*/ 5514915 w 7283450"/>
              <a:gd name="connsiteY14302" fmla="*/ 1705639 h 6857979"/>
              <a:gd name="connsiteX14303" fmla="*/ 5513724 w 7283450"/>
              <a:gd name="connsiteY14303" fmla="*/ 1708418 h 6857979"/>
              <a:gd name="connsiteX14304" fmla="*/ 5515312 w 7283450"/>
              <a:gd name="connsiteY14304" fmla="*/ 1707227 h 6857979"/>
              <a:gd name="connsiteX14305" fmla="*/ 5516900 w 7283450"/>
              <a:gd name="connsiteY14305" fmla="*/ 1707227 h 6857979"/>
              <a:gd name="connsiteX14306" fmla="*/ 5520472 w 7283450"/>
              <a:gd name="connsiteY14306" fmla="*/ 1707227 h 6857979"/>
              <a:gd name="connsiteX14307" fmla="*/ 5523250 w 7283450"/>
              <a:gd name="connsiteY14307" fmla="*/ 1708418 h 6857979"/>
              <a:gd name="connsiteX14308" fmla="*/ 5526028 w 7283450"/>
              <a:gd name="connsiteY14308" fmla="*/ 1709212 h 6857979"/>
              <a:gd name="connsiteX14309" fmla="*/ 5528807 w 7283450"/>
              <a:gd name="connsiteY14309" fmla="*/ 1710005 h 6857979"/>
              <a:gd name="connsiteX14310" fmla="*/ 5530791 w 7283450"/>
              <a:gd name="connsiteY14310" fmla="*/ 1710403 h 6857979"/>
              <a:gd name="connsiteX14311" fmla="*/ 5531585 w 7283450"/>
              <a:gd name="connsiteY14311" fmla="*/ 1710403 h 6857979"/>
              <a:gd name="connsiteX14312" fmla="*/ 5531982 w 7283450"/>
              <a:gd name="connsiteY14312" fmla="*/ 1710005 h 6857979"/>
              <a:gd name="connsiteX14313" fmla="*/ 5532379 w 7283450"/>
              <a:gd name="connsiteY14313" fmla="*/ 1709212 h 6857979"/>
              <a:gd name="connsiteX14314" fmla="*/ 5532776 w 7283450"/>
              <a:gd name="connsiteY14314" fmla="*/ 1708418 h 6857979"/>
              <a:gd name="connsiteX14315" fmla="*/ 5534760 w 7283450"/>
              <a:gd name="connsiteY14315" fmla="*/ 1709212 h 6857979"/>
              <a:gd name="connsiteX14316" fmla="*/ 5535157 w 7283450"/>
              <a:gd name="connsiteY14316" fmla="*/ 1710005 h 6857979"/>
              <a:gd name="connsiteX14317" fmla="*/ 5535157 w 7283450"/>
              <a:gd name="connsiteY14317" fmla="*/ 1710403 h 6857979"/>
              <a:gd name="connsiteX14318" fmla="*/ 5534363 w 7283450"/>
              <a:gd name="connsiteY14318" fmla="*/ 1711593 h 6857979"/>
              <a:gd name="connsiteX14319" fmla="*/ 5533173 w 7283450"/>
              <a:gd name="connsiteY14319" fmla="*/ 1712784 h 6857979"/>
              <a:gd name="connsiteX14320" fmla="*/ 5531188 w 7283450"/>
              <a:gd name="connsiteY14320" fmla="*/ 1714372 h 6857979"/>
              <a:gd name="connsiteX14321" fmla="*/ 5529600 w 7283450"/>
              <a:gd name="connsiteY14321" fmla="*/ 1716357 h 6857979"/>
              <a:gd name="connsiteX14322" fmla="*/ 5529204 w 7283450"/>
              <a:gd name="connsiteY14322" fmla="*/ 1717548 h 6857979"/>
              <a:gd name="connsiteX14323" fmla="*/ 5528807 w 7283450"/>
              <a:gd name="connsiteY14323" fmla="*/ 1718738 h 6857979"/>
              <a:gd name="connsiteX14324" fmla="*/ 5529204 w 7283450"/>
              <a:gd name="connsiteY14324" fmla="*/ 1719929 h 6857979"/>
              <a:gd name="connsiteX14325" fmla="*/ 5529600 w 7283450"/>
              <a:gd name="connsiteY14325" fmla="*/ 1721517 h 6857979"/>
              <a:gd name="connsiteX14326" fmla="*/ 5533569 w 7283450"/>
              <a:gd name="connsiteY14326" fmla="*/ 1716754 h 6857979"/>
              <a:gd name="connsiteX14327" fmla="*/ 5537538 w 7283450"/>
              <a:gd name="connsiteY14327" fmla="*/ 1712387 h 6857979"/>
              <a:gd name="connsiteX14328" fmla="*/ 5545476 w 7283450"/>
              <a:gd name="connsiteY14328" fmla="*/ 1701670 h 6857979"/>
              <a:gd name="connsiteX14329" fmla="*/ 5547461 w 7283450"/>
              <a:gd name="connsiteY14329" fmla="*/ 1699288 h 6857979"/>
              <a:gd name="connsiteX14330" fmla="*/ 5550239 w 7283450"/>
              <a:gd name="connsiteY14330" fmla="*/ 1696906 h 6857979"/>
              <a:gd name="connsiteX14331" fmla="*/ 5556590 w 7283450"/>
              <a:gd name="connsiteY14331" fmla="*/ 1692937 h 6857979"/>
              <a:gd name="connsiteX14332" fmla="*/ 5562940 w 7283450"/>
              <a:gd name="connsiteY14332" fmla="*/ 1688570 h 6857979"/>
              <a:gd name="connsiteX14333" fmla="*/ 5565321 w 7283450"/>
              <a:gd name="connsiteY14333" fmla="*/ 1686585 h 6857979"/>
              <a:gd name="connsiteX14334" fmla="*/ 5567306 w 7283450"/>
              <a:gd name="connsiteY14334" fmla="*/ 1684998 h 6857979"/>
              <a:gd name="connsiteX14335" fmla="*/ 5568100 w 7283450"/>
              <a:gd name="connsiteY14335" fmla="*/ 1683013 h 6857979"/>
              <a:gd name="connsiteX14336" fmla="*/ 5568497 w 7283450"/>
              <a:gd name="connsiteY14336" fmla="*/ 1680631 h 6857979"/>
              <a:gd name="connsiteX14337" fmla="*/ 5568497 w 7283450"/>
              <a:gd name="connsiteY14337" fmla="*/ 1676265 h 6857979"/>
              <a:gd name="connsiteX14338" fmla="*/ 5568893 w 7283450"/>
              <a:gd name="connsiteY14338" fmla="*/ 1671501 h 6857979"/>
              <a:gd name="connsiteX14339" fmla="*/ 5569290 w 7283450"/>
              <a:gd name="connsiteY14339" fmla="*/ 1669517 h 6857979"/>
              <a:gd name="connsiteX14340" fmla="*/ 5570481 w 7283450"/>
              <a:gd name="connsiteY14340" fmla="*/ 1667929 h 6857979"/>
              <a:gd name="connsiteX14341" fmla="*/ 5575641 w 7283450"/>
              <a:gd name="connsiteY14341" fmla="*/ 1662372 h 6857979"/>
              <a:gd name="connsiteX14342" fmla="*/ 5581197 w 7283450"/>
              <a:gd name="connsiteY14342" fmla="*/ 1657608 h 6857979"/>
              <a:gd name="connsiteX14343" fmla="*/ 5585960 w 7283450"/>
              <a:gd name="connsiteY14343" fmla="*/ 1652845 h 6857979"/>
              <a:gd name="connsiteX14344" fmla="*/ 5591517 w 7283450"/>
              <a:gd name="connsiteY14344" fmla="*/ 1649272 h 6857979"/>
              <a:gd name="connsiteX14345" fmla="*/ 5596676 w 7283450"/>
              <a:gd name="connsiteY14345" fmla="*/ 1644906 h 6857979"/>
              <a:gd name="connsiteX14346" fmla="*/ 5600645 w 7283450"/>
              <a:gd name="connsiteY14346" fmla="*/ 1640936 h 6857979"/>
              <a:gd name="connsiteX14347" fmla="*/ 5605011 w 7283450"/>
              <a:gd name="connsiteY14347" fmla="*/ 1636173 h 6857979"/>
              <a:gd name="connsiteX14348" fmla="*/ 5606599 w 7283450"/>
              <a:gd name="connsiteY14348" fmla="*/ 1633791 h 6857979"/>
              <a:gd name="connsiteX14349" fmla="*/ 5608186 w 7283450"/>
              <a:gd name="connsiteY14349" fmla="*/ 1631409 h 6857979"/>
              <a:gd name="connsiteX14350" fmla="*/ 5608980 w 7283450"/>
              <a:gd name="connsiteY14350" fmla="*/ 1628234 h 6857979"/>
              <a:gd name="connsiteX14351" fmla="*/ 5609774 w 7283450"/>
              <a:gd name="connsiteY14351" fmla="*/ 1625455 h 6857979"/>
              <a:gd name="connsiteX14352" fmla="*/ 5610965 w 7283450"/>
              <a:gd name="connsiteY14352" fmla="*/ 1619104 h 6857979"/>
              <a:gd name="connsiteX14353" fmla="*/ 5611759 w 7283450"/>
              <a:gd name="connsiteY14353" fmla="*/ 1616722 h 6857979"/>
              <a:gd name="connsiteX14354" fmla="*/ 5613346 w 7283450"/>
              <a:gd name="connsiteY14354" fmla="*/ 1614341 h 6857979"/>
              <a:gd name="connsiteX14355" fmla="*/ 5614934 w 7283450"/>
              <a:gd name="connsiteY14355" fmla="*/ 1612356 h 6857979"/>
              <a:gd name="connsiteX14356" fmla="*/ 5616124 w 7283450"/>
              <a:gd name="connsiteY14356" fmla="*/ 1611562 h 6857979"/>
              <a:gd name="connsiteX14357" fmla="*/ 5617315 w 7283450"/>
              <a:gd name="connsiteY14357" fmla="*/ 1611165 h 6857979"/>
              <a:gd name="connsiteX14358" fmla="*/ 5619300 w 7283450"/>
              <a:gd name="connsiteY14358" fmla="*/ 1610768 h 6857979"/>
              <a:gd name="connsiteX14359" fmla="*/ 5621681 w 7283450"/>
              <a:gd name="connsiteY14359" fmla="*/ 1610371 h 6857979"/>
              <a:gd name="connsiteX14360" fmla="*/ 5626047 w 7283450"/>
              <a:gd name="connsiteY14360" fmla="*/ 1610768 h 6857979"/>
              <a:gd name="connsiteX14361" fmla="*/ 5631207 w 7283450"/>
              <a:gd name="connsiteY14361" fmla="*/ 1611959 h 6857979"/>
              <a:gd name="connsiteX14362" fmla="*/ 5633191 w 7283450"/>
              <a:gd name="connsiteY14362" fmla="*/ 1613150 h 6857979"/>
              <a:gd name="connsiteX14363" fmla="*/ 5635573 w 7283450"/>
              <a:gd name="connsiteY14363" fmla="*/ 1614738 h 6857979"/>
              <a:gd name="connsiteX14364" fmla="*/ 5637557 w 7283450"/>
              <a:gd name="connsiteY14364" fmla="*/ 1616325 h 6857979"/>
              <a:gd name="connsiteX14365" fmla="*/ 5639542 w 7283450"/>
              <a:gd name="connsiteY14365" fmla="*/ 1617913 h 6857979"/>
              <a:gd name="connsiteX14366" fmla="*/ 5641526 w 7283450"/>
              <a:gd name="connsiteY14366" fmla="*/ 1619898 h 6857979"/>
              <a:gd name="connsiteX14367" fmla="*/ 5642717 w 7283450"/>
              <a:gd name="connsiteY14367" fmla="*/ 1622676 h 6857979"/>
              <a:gd name="connsiteX14368" fmla="*/ 5643907 w 7283450"/>
              <a:gd name="connsiteY14368" fmla="*/ 1625058 h 6857979"/>
              <a:gd name="connsiteX14369" fmla="*/ 5644701 w 7283450"/>
              <a:gd name="connsiteY14369" fmla="*/ 1627837 h 6857979"/>
              <a:gd name="connsiteX14370" fmla="*/ 5645495 w 7283450"/>
              <a:gd name="connsiteY14370" fmla="*/ 1631409 h 6857979"/>
              <a:gd name="connsiteX14371" fmla="*/ 5645495 w 7283450"/>
              <a:gd name="connsiteY14371" fmla="*/ 1634585 h 6857979"/>
              <a:gd name="connsiteX14372" fmla="*/ 5649464 w 7283450"/>
              <a:gd name="connsiteY14372" fmla="*/ 1634585 h 6857979"/>
              <a:gd name="connsiteX14373" fmla="*/ 5652639 w 7283450"/>
              <a:gd name="connsiteY14373" fmla="*/ 1634982 h 6857979"/>
              <a:gd name="connsiteX14374" fmla="*/ 5656211 w 7283450"/>
              <a:gd name="connsiteY14374" fmla="*/ 1636173 h 6857979"/>
              <a:gd name="connsiteX14375" fmla="*/ 5658990 w 7283450"/>
              <a:gd name="connsiteY14375" fmla="*/ 1637760 h 6857979"/>
              <a:gd name="connsiteX14376" fmla="*/ 5661768 w 7283450"/>
              <a:gd name="connsiteY14376" fmla="*/ 1640539 h 6857979"/>
              <a:gd name="connsiteX14377" fmla="*/ 5665340 w 7283450"/>
              <a:gd name="connsiteY14377" fmla="*/ 1643318 h 6857979"/>
              <a:gd name="connsiteX14378" fmla="*/ 5667721 w 7283450"/>
              <a:gd name="connsiteY14378" fmla="*/ 1646890 h 6857979"/>
              <a:gd name="connsiteX14379" fmla="*/ 5670500 w 7283450"/>
              <a:gd name="connsiteY14379" fmla="*/ 1651257 h 6857979"/>
              <a:gd name="connsiteX14380" fmla="*/ 5674072 w 7283450"/>
              <a:gd name="connsiteY14380" fmla="*/ 1655623 h 6857979"/>
              <a:gd name="connsiteX14381" fmla="*/ 5677644 w 7283450"/>
              <a:gd name="connsiteY14381" fmla="*/ 1659990 h 6857979"/>
              <a:gd name="connsiteX14382" fmla="*/ 5681613 w 7283450"/>
              <a:gd name="connsiteY14382" fmla="*/ 1663562 h 6857979"/>
              <a:gd name="connsiteX14383" fmla="*/ 5684788 w 7283450"/>
              <a:gd name="connsiteY14383" fmla="*/ 1667929 h 6857979"/>
              <a:gd name="connsiteX14384" fmla="*/ 5686376 w 7283450"/>
              <a:gd name="connsiteY14384" fmla="*/ 1669913 h 6857979"/>
              <a:gd name="connsiteX14385" fmla="*/ 5687566 w 7283450"/>
              <a:gd name="connsiteY14385" fmla="*/ 1672295 h 6857979"/>
              <a:gd name="connsiteX14386" fmla="*/ 5688360 w 7283450"/>
              <a:gd name="connsiteY14386" fmla="*/ 1675074 h 6857979"/>
              <a:gd name="connsiteX14387" fmla="*/ 5689154 w 7283450"/>
              <a:gd name="connsiteY14387" fmla="*/ 1678250 h 6857979"/>
              <a:gd name="connsiteX14388" fmla="*/ 5690345 w 7283450"/>
              <a:gd name="connsiteY14388" fmla="*/ 1681425 h 6857979"/>
              <a:gd name="connsiteX14389" fmla="*/ 5690345 w 7283450"/>
              <a:gd name="connsiteY14389" fmla="*/ 1685395 h 6857979"/>
              <a:gd name="connsiteX14390" fmla="*/ 5690345 w 7283450"/>
              <a:gd name="connsiteY14390" fmla="*/ 1689761 h 6857979"/>
              <a:gd name="connsiteX14391" fmla="*/ 5689948 w 7283450"/>
              <a:gd name="connsiteY14391" fmla="*/ 1694921 h 6857979"/>
              <a:gd name="connsiteX14392" fmla="*/ 5688757 w 7283450"/>
              <a:gd name="connsiteY14392" fmla="*/ 1696509 h 6857979"/>
              <a:gd name="connsiteX14393" fmla="*/ 5687566 w 7283450"/>
              <a:gd name="connsiteY14393" fmla="*/ 1698097 h 6857979"/>
              <a:gd name="connsiteX14394" fmla="*/ 5684391 w 7283450"/>
              <a:gd name="connsiteY14394" fmla="*/ 1700876 h 6857979"/>
              <a:gd name="connsiteX14395" fmla="*/ 5680422 w 7283450"/>
              <a:gd name="connsiteY14395" fmla="*/ 1704051 h 6857979"/>
              <a:gd name="connsiteX14396" fmla="*/ 5678438 w 7283450"/>
              <a:gd name="connsiteY14396" fmla="*/ 1705639 h 6857979"/>
              <a:gd name="connsiteX14397" fmla="*/ 5677247 w 7283450"/>
              <a:gd name="connsiteY14397" fmla="*/ 1708418 h 6857979"/>
              <a:gd name="connsiteX14398" fmla="*/ 5674469 w 7283450"/>
              <a:gd name="connsiteY14398" fmla="*/ 1713181 h 6857979"/>
              <a:gd name="connsiteX14399" fmla="*/ 5672087 w 7283450"/>
              <a:gd name="connsiteY14399" fmla="*/ 1718738 h 6857979"/>
              <a:gd name="connsiteX14400" fmla="*/ 5668912 w 7283450"/>
              <a:gd name="connsiteY14400" fmla="*/ 1729059 h 6857979"/>
              <a:gd name="connsiteX14401" fmla="*/ 5667324 w 7283450"/>
              <a:gd name="connsiteY14401" fmla="*/ 1733822 h 6857979"/>
              <a:gd name="connsiteX14402" fmla="*/ 5665737 w 7283450"/>
              <a:gd name="connsiteY14402" fmla="*/ 1738189 h 6857979"/>
              <a:gd name="connsiteX14403" fmla="*/ 5663355 w 7283450"/>
              <a:gd name="connsiteY14403" fmla="*/ 1742158 h 6857979"/>
              <a:gd name="connsiteX14404" fmla="*/ 5661371 w 7283450"/>
              <a:gd name="connsiteY14404" fmla="*/ 1744937 h 6857979"/>
              <a:gd name="connsiteX14405" fmla="*/ 5658593 w 7283450"/>
              <a:gd name="connsiteY14405" fmla="*/ 1747319 h 6857979"/>
              <a:gd name="connsiteX14406" fmla="*/ 5655814 w 7283450"/>
              <a:gd name="connsiteY14406" fmla="*/ 1748907 h 6857979"/>
              <a:gd name="connsiteX14407" fmla="*/ 5649067 w 7283450"/>
              <a:gd name="connsiteY14407" fmla="*/ 1752082 h 6857979"/>
              <a:gd name="connsiteX14408" fmla="*/ 5645892 w 7283450"/>
              <a:gd name="connsiteY14408" fmla="*/ 1753670 h 6857979"/>
              <a:gd name="connsiteX14409" fmla="*/ 5643114 w 7283450"/>
              <a:gd name="connsiteY14409" fmla="*/ 1754861 h 6857979"/>
              <a:gd name="connsiteX14410" fmla="*/ 5641129 w 7283450"/>
              <a:gd name="connsiteY14410" fmla="*/ 1756449 h 6857979"/>
              <a:gd name="connsiteX14411" fmla="*/ 5639542 w 7283450"/>
              <a:gd name="connsiteY14411" fmla="*/ 1758036 h 6857979"/>
              <a:gd name="connsiteX14412" fmla="*/ 5644701 w 7283450"/>
              <a:gd name="connsiteY14412" fmla="*/ 1760815 h 6857979"/>
              <a:gd name="connsiteX14413" fmla="*/ 5650258 w 7283450"/>
              <a:gd name="connsiteY14413" fmla="*/ 1761609 h 6857979"/>
              <a:gd name="connsiteX14414" fmla="*/ 5654624 w 7283450"/>
              <a:gd name="connsiteY14414" fmla="*/ 1762006 h 6857979"/>
              <a:gd name="connsiteX14415" fmla="*/ 5659783 w 7283450"/>
              <a:gd name="connsiteY14415" fmla="*/ 1761212 h 6857979"/>
              <a:gd name="connsiteX14416" fmla="*/ 5664149 w 7283450"/>
              <a:gd name="connsiteY14416" fmla="*/ 1760021 h 6857979"/>
              <a:gd name="connsiteX14417" fmla="*/ 5668118 w 7283450"/>
              <a:gd name="connsiteY14417" fmla="*/ 1757640 h 6857979"/>
              <a:gd name="connsiteX14418" fmla="*/ 5672087 w 7283450"/>
              <a:gd name="connsiteY14418" fmla="*/ 1755258 h 6857979"/>
              <a:gd name="connsiteX14419" fmla="*/ 5676056 w 7283450"/>
              <a:gd name="connsiteY14419" fmla="*/ 1752479 h 6857979"/>
              <a:gd name="connsiteX14420" fmla="*/ 5679628 w 7283450"/>
              <a:gd name="connsiteY14420" fmla="*/ 1748907 h 6857979"/>
              <a:gd name="connsiteX14421" fmla="*/ 5683597 w 7283450"/>
              <a:gd name="connsiteY14421" fmla="*/ 1745334 h 6857979"/>
              <a:gd name="connsiteX14422" fmla="*/ 5690742 w 7283450"/>
              <a:gd name="connsiteY14422" fmla="*/ 1737792 h 6857979"/>
              <a:gd name="connsiteX14423" fmla="*/ 5697489 w 7283450"/>
              <a:gd name="connsiteY14423" fmla="*/ 1730647 h 6857979"/>
              <a:gd name="connsiteX14424" fmla="*/ 5701458 w 7283450"/>
              <a:gd name="connsiteY14424" fmla="*/ 1727868 h 6857979"/>
              <a:gd name="connsiteX14425" fmla="*/ 5705030 w 7283450"/>
              <a:gd name="connsiteY14425" fmla="*/ 1725089 h 6857979"/>
              <a:gd name="connsiteX14426" fmla="*/ 5706221 w 7283450"/>
              <a:gd name="connsiteY14426" fmla="*/ 1724296 h 6857979"/>
              <a:gd name="connsiteX14427" fmla="*/ 5707411 w 7283450"/>
              <a:gd name="connsiteY14427" fmla="*/ 1724296 h 6857979"/>
              <a:gd name="connsiteX14428" fmla="*/ 5710190 w 7283450"/>
              <a:gd name="connsiteY14428" fmla="*/ 1725089 h 6857979"/>
              <a:gd name="connsiteX14429" fmla="*/ 5712571 w 7283450"/>
              <a:gd name="connsiteY14429" fmla="*/ 1725487 h 6857979"/>
              <a:gd name="connsiteX14430" fmla="*/ 5713762 w 7283450"/>
              <a:gd name="connsiteY14430" fmla="*/ 1725487 h 6857979"/>
              <a:gd name="connsiteX14431" fmla="*/ 5714555 w 7283450"/>
              <a:gd name="connsiteY14431" fmla="*/ 1725089 h 6857979"/>
              <a:gd name="connsiteX14432" fmla="*/ 5720112 w 7283450"/>
              <a:gd name="connsiteY14432" fmla="*/ 1721914 h 6857979"/>
              <a:gd name="connsiteX14433" fmla="*/ 5726859 w 7283450"/>
              <a:gd name="connsiteY14433" fmla="*/ 1717944 h 6857979"/>
              <a:gd name="connsiteX14434" fmla="*/ 5741545 w 7283450"/>
              <a:gd name="connsiteY14434" fmla="*/ 1708418 h 6857979"/>
              <a:gd name="connsiteX14435" fmla="*/ 5756230 w 7283450"/>
              <a:gd name="connsiteY14435" fmla="*/ 1697700 h 6857979"/>
              <a:gd name="connsiteX14436" fmla="*/ 5762580 w 7283450"/>
              <a:gd name="connsiteY14436" fmla="*/ 1692937 h 6857979"/>
              <a:gd name="connsiteX14437" fmla="*/ 5768137 w 7283450"/>
              <a:gd name="connsiteY14437" fmla="*/ 1687776 h 6857979"/>
              <a:gd name="connsiteX14438" fmla="*/ 5768931 w 7283450"/>
              <a:gd name="connsiteY14438" fmla="*/ 1686982 h 6857979"/>
              <a:gd name="connsiteX14439" fmla="*/ 5769328 w 7283450"/>
              <a:gd name="connsiteY14439" fmla="*/ 1686189 h 6857979"/>
              <a:gd name="connsiteX14440" fmla="*/ 5770121 w 7283450"/>
              <a:gd name="connsiteY14440" fmla="*/ 1683410 h 6857979"/>
              <a:gd name="connsiteX14441" fmla="*/ 5770121 w 7283450"/>
              <a:gd name="connsiteY14441" fmla="*/ 1682616 h 6857979"/>
              <a:gd name="connsiteX14442" fmla="*/ 5769724 w 7283450"/>
              <a:gd name="connsiteY14442" fmla="*/ 1681425 h 6857979"/>
              <a:gd name="connsiteX14443" fmla="*/ 5768931 w 7283450"/>
              <a:gd name="connsiteY14443" fmla="*/ 1681028 h 6857979"/>
              <a:gd name="connsiteX14444" fmla="*/ 5768137 w 7283450"/>
              <a:gd name="connsiteY14444" fmla="*/ 1681028 h 6857979"/>
              <a:gd name="connsiteX14445" fmla="*/ 5771312 w 7283450"/>
              <a:gd name="connsiteY14445" fmla="*/ 1679837 h 6857979"/>
              <a:gd name="connsiteX14446" fmla="*/ 5774487 w 7283450"/>
              <a:gd name="connsiteY14446" fmla="*/ 1679043 h 6857979"/>
              <a:gd name="connsiteX14447" fmla="*/ 5782425 w 7283450"/>
              <a:gd name="connsiteY14447" fmla="*/ 1677853 h 6857979"/>
              <a:gd name="connsiteX14448" fmla="*/ 5786791 w 7283450"/>
              <a:gd name="connsiteY14448" fmla="*/ 1677058 h 6857979"/>
              <a:gd name="connsiteX14449" fmla="*/ 5790760 w 7283450"/>
              <a:gd name="connsiteY14449" fmla="*/ 1675868 h 6857979"/>
              <a:gd name="connsiteX14450" fmla="*/ 5795126 w 7283450"/>
              <a:gd name="connsiteY14450" fmla="*/ 1674280 h 6857979"/>
              <a:gd name="connsiteX14451" fmla="*/ 5799492 w 7283450"/>
              <a:gd name="connsiteY14451" fmla="*/ 1671105 h 6857979"/>
              <a:gd name="connsiteX14452" fmla="*/ 5803461 w 7283450"/>
              <a:gd name="connsiteY14452" fmla="*/ 1668326 h 6857979"/>
              <a:gd name="connsiteX14453" fmla="*/ 5807033 w 7283450"/>
              <a:gd name="connsiteY14453" fmla="*/ 1665547 h 6857979"/>
              <a:gd name="connsiteX14454" fmla="*/ 5814574 w 7283450"/>
              <a:gd name="connsiteY14454" fmla="*/ 1658005 h 6857979"/>
              <a:gd name="connsiteX14455" fmla="*/ 5821718 w 7283450"/>
              <a:gd name="connsiteY14455" fmla="*/ 1650463 h 6857979"/>
              <a:gd name="connsiteX14456" fmla="*/ 5828862 w 7283450"/>
              <a:gd name="connsiteY14456" fmla="*/ 1642127 h 6857979"/>
              <a:gd name="connsiteX14457" fmla="*/ 5836800 w 7283450"/>
              <a:gd name="connsiteY14457" fmla="*/ 1634188 h 6857979"/>
              <a:gd name="connsiteX14458" fmla="*/ 5844738 w 7283450"/>
              <a:gd name="connsiteY14458" fmla="*/ 1626646 h 6857979"/>
              <a:gd name="connsiteX14459" fmla="*/ 5848707 w 7283450"/>
              <a:gd name="connsiteY14459" fmla="*/ 1623470 h 6857979"/>
              <a:gd name="connsiteX14460" fmla="*/ 5853073 w 7283450"/>
              <a:gd name="connsiteY14460" fmla="*/ 1619898 h 6857979"/>
              <a:gd name="connsiteX14461" fmla="*/ 5857439 w 7283450"/>
              <a:gd name="connsiteY14461" fmla="*/ 1617119 h 6857979"/>
              <a:gd name="connsiteX14462" fmla="*/ 5862202 w 7283450"/>
              <a:gd name="connsiteY14462" fmla="*/ 1614738 h 6857979"/>
              <a:gd name="connsiteX14463" fmla="*/ 5862996 w 7283450"/>
              <a:gd name="connsiteY14463" fmla="*/ 1614738 h 6857979"/>
              <a:gd name="connsiteX14464" fmla="*/ 5863790 w 7283450"/>
              <a:gd name="connsiteY14464" fmla="*/ 1614738 h 6857979"/>
              <a:gd name="connsiteX14465" fmla="*/ 5864980 w 7283450"/>
              <a:gd name="connsiteY14465" fmla="*/ 1616325 h 6857979"/>
              <a:gd name="connsiteX14466" fmla="*/ 5866568 w 7283450"/>
              <a:gd name="connsiteY14466" fmla="*/ 1617516 h 6857979"/>
              <a:gd name="connsiteX14467" fmla="*/ 5867362 w 7283450"/>
              <a:gd name="connsiteY14467" fmla="*/ 1617913 h 6857979"/>
              <a:gd name="connsiteX14468" fmla="*/ 5868155 w 7283450"/>
              <a:gd name="connsiteY14468" fmla="*/ 1617913 h 6857979"/>
              <a:gd name="connsiteX14469" fmla="*/ 5875697 w 7283450"/>
              <a:gd name="connsiteY14469" fmla="*/ 1614738 h 6857979"/>
              <a:gd name="connsiteX14470" fmla="*/ 5882444 w 7283450"/>
              <a:gd name="connsiteY14470" fmla="*/ 1611959 h 6857979"/>
              <a:gd name="connsiteX14471" fmla="*/ 5890382 w 7283450"/>
              <a:gd name="connsiteY14471" fmla="*/ 1609974 h 6857979"/>
              <a:gd name="connsiteX14472" fmla="*/ 5894351 w 7283450"/>
              <a:gd name="connsiteY14472" fmla="*/ 1609180 h 6857979"/>
              <a:gd name="connsiteX14473" fmla="*/ 5898320 w 7283450"/>
              <a:gd name="connsiteY14473" fmla="*/ 1608783 h 6857979"/>
              <a:gd name="connsiteX14474" fmla="*/ 5901892 w 7283450"/>
              <a:gd name="connsiteY14474" fmla="*/ 1608783 h 6857979"/>
              <a:gd name="connsiteX14475" fmla="*/ 5905861 w 7283450"/>
              <a:gd name="connsiteY14475" fmla="*/ 1609180 h 6857979"/>
              <a:gd name="connsiteX14476" fmla="*/ 5909036 w 7283450"/>
              <a:gd name="connsiteY14476" fmla="*/ 1610371 h 6857979"/>
              <a:gd name="connsiteX14477" fmla="*/ 5911418 w 7283450"/>
              <a:gd name="connsiteY14477" fmla="*/ 1611959 h 6857979"/>
              <a:gd name="connsiteX14478" fmla="*/ 5913005 w 7283450"/>
              <a:gd name="connsiteY14478" fmla="*/ 1613150 h 6857979"/>
              <a:gd name="connsiteX14479" fmla="*/ 5914196 w 7283450"/>
              <a:gd name="connsiteY14479" fmla="*/ 1614738 h 6857979"/>
              <a:gd name="connsiteX14480" fmla="*/ 5914990 w 7283450"/>
              <a:gd name="connsiteY14480" fmla="*/ 1616325 h 6857979"/>
              <a:gd name="connsiteX14481" fmla="*/ 5915387 w 7283450"/>
              <a:gd name="connsiteY14481" fmla="*/ 1617913 h 6857979"/>
              <a:gd name="connsiteX14482" fmla="*/ 5916180 w 7283450"/>
              <a:gd name="connsiteY14482" fmla="*/ 1620692 h 6857979"/>
              <a:gd name="connsiteX14483" fmla="*/ 5916180 w 7283450"/>
              <a:gd name="connsiteY14483" fmla="*/ 1623867 h 6857979"/>
              <a:gd name="connsiteX14484" fmla="*/ 5915783 w 7283450"/>
              <a:gd name="connsiteY14484" fmla="*/ 1626249 h 6857979"/>
              <a:gd name="connsiteX14485" fmla="*/ 5914990 w 7283450"/>
              <a:gd name="connsiteY14485" fmla="*/ 1628234 h 6857979"/>
              <a:gd name="connsiteX14486" fmla="*/ 5913402 w 7283450"/>
              <a:gd name="connsiteY14486" fmla="*/ 1630615 h 6857979"/>
              <a:gd name="connsiteX14487" fmla="*/ 5911418 w 7283450"/>
              <a:gd name="connsiteY14487" fmla="*/ 1632997 h 6857979"/>
              <a:gd name="connsiteX14488" fmla="*/ 5909036 w 7283450"/>
              <a:gd name="connsiteY14488" fmla="*/ 1634982 h 6857979"/>
              <a:gd name="connsiteX14489" fmla="*/ 5906655 w 7283450"/>
              <a:gd name="connsiteY14489" fmla="*/ 1636570 h 6857979"/>
              <a:gd name="connsiteX14490" fmla="*/ 5901098 w 7283450"/>
              <a:gd name="connsiteY14490" fmla="*/ 1640539 h 6857979"/>
              <a:gd name="connsiteX14491" fmla="*/ 5895542 w 7283450"/>
              <a:gd name="connsiteY14491" fmla="*/ 1643715 h 6857979"/>
              <a:gd name="connsiteX14492" fmla="*/ 5889588 w 7283450"/>
              <a:gd name="connsiteY14492" fmla="*/ 1647287 h 6857979"/>
              <a:gd name="connsiteX14493" fmla="*/ 5884031 w 7283450"/>
              <a:gd name="connsiteY14493" fmla="*/ 1651257 h 6857979"/>
              <a:gd name="connsiteX14494" fmla="*/ 5882444 w 7283450"/>
              <a:gd name="connsiteY14494" fmla="*/ 1653242 h 6857979"/>
              <a:gd name="connsiteX14495" fmla="*/ 5880856 w 7283450"/>
              <a:gd name="connsiteY14495" fmla="*/ 1656814 h 6857979"/>
              <a:gd name="connsiteX14496" fmla="*/ 5879269 w 7283450"/>
              <a:gd name="connsiteY14496" fmla="*/ 1659593 h 6857979"/>
              <a:gd name="connsiteX14497" fmla="*/ 5878078 w 7283450"/>
              <a:gd name="connsiteY14497" fmla="*/ 1661181 h 6857979"/>
              <a:gd name="connsiteX14498" fmla="*/ 5876093 w 7283450"/>
              <a:gd name="connsiteY14498" fmla="*/ 1661974 h 6857979"/>
              <a:gd name="connsiteX14499" fmla="*/ 5874506 w 7283450"/>
              <a:gd name="connsiteY14499" fmla="*/ 1662372 h 6857979"/>
              <a:gd name="connsiteX14500" fmla="*/ 5870140 w 7283450"/>
              <a:gd name="connsiteY14500" fmla="*/ 1662372 h 6857979"/>
              <a:gd name="connsiteX14501" fmla="*/ 5865774 w 7283450"/>
              <a:gd name="connsiteY14501" fmla="*/ 1662769 h 6857979"/>
              <a:gd name="connsiteX14502" fmla="*/ 5863790 w 7283450"/>
              <a:gd name="connsiteY14502" fmla="*/ 1663562 h 6857979"/>
              <a:gd name="connsiteX14503" fmla="*/ 5862202 w 7283450"/>
              <a:gd name="connsiteY14503" fmla="*/ 1664356 h 6857979"/>
              <a:gd name="connsiteX14504" fmla="*/ 5861408 w 7283450"/>
              <a:gd name="connsiteY14504" fmla="*/ 1665944 h 6857979"/>
              <a:gd name="connsiteX14505" fmla="*/ 5861011 w 7283450"/>
              <a:gd name="connsiteY14505" fmla="*/ 1667532 h 6857979"/>
              <a:gd name="connsiteX14506" fmla="*/ 5861011 w 7283450"/>
              <a:gd name="connsiteY14506" fmla="*/ 1667929 h 6857979"/>
              <a:gd name="connsiteX14507" fmla="*/ 5861011 w 7283450"/>
              <a:gd name="connsiteY14507" fmla="*/ 1668326 h 6857979"/>
              <a:gd name="connsiteX14508" fmla="*/ 5861408 w 7283450"/>
              <a:gd name="connsiteY14508" fmla="*/ 1668326 h 6857979"/>
              <a:gd name="connsiteX14509" fmla="*/ 5855058 w 7283450"/>
              <a:gd name="connsiteY14509" fmla="*/ 1671105 h 6857979"/>
              <a:gd name="connsiteX14510" fmla="*/ 5847120 w 7283450"/>
              <a:gd name="connsiteY14510" fmla="*/ 1674280 h 6857979"/>
              <a:gd name="connsiteX14511" fmla="*/ 5829656 w 7283450"/>
              <a:gd name="connsiteY14511" fmla="*/ 1680234 h 6857979"/>
              <a:gd name="connsiteX14512" fmla="*/ 5820131 w 7283450"/>
              <a:gd name="connsiteY14512" fmla="*/ 1684204 h 6857979"/>
              <a:gd name="connsiteX14513" fmla="*/ 5811002 w 7283450"/>
              <a:gd name="connsiteY14513" fmla="*/ 1688570 h 6857979"/>
              <a:gd name="connsiteX14514" fmla="*/ 5806239 w 7283450"/>
              <a:gd name="connsiteY14514" fmla="*/ 1691746 h 6857979"/>
              <a:gd name="connsiteX14515" fmla="*/ 5801873 w 7283450"/>
              <a:gd name="connsiteY14515" fmla="*/ 1694524 h 6857979"/>
              <a:gd name="connsiteX14516" fmla="*/ 5797507 w 7283450"/>
              <a:gd name="connsiteY14516" fmla="*/ 1697700 h 6857979"/>
              <a:gd name="connsiteX14517" fmla="*/ 5793142 w 7283450"/>
              <a:gd name="connsiteY14517" fmla="*/ 1701670 h 6857979"/>
              <a:gd name="connsiteX14518" fmla="*/ 5791554 w 7283450"/>
              <a:gd name="connsiteY14518" fmla="*/ 1702860 h 6857979"/>
              <a:gd name="connsiteX14519" fmla="*/ 5790363 w 7283450"/>
              <a:gd name="connsiteY14519" fmla="*/ 1704448 h 6857979"/>
              <a:gd name="connsiteX14520" fmla="*/ 5788379 w 7283450"/>
              <a:gd name="connsiteY14520" fmla="*/ 1708418 h 6857979"/>
              <a:gd name="connsiteX14521" fmla="*/ 5786394 w 7283450"/>
              <a:gd name="connsiteY14521" fmla="*/ 1711990 h 6857979"/>
              <a:gd name="connsiteX14522" fmla="*/ 5785204 w 7283450"/>
              <a:gd name="connsiteY14522" fmla="*/ 1713181 h 6857979"/>
              <a:gd name="connsiteX14523" fmla="*/ 5784013 w 7283450"/>
              <a:gd name="connsiteY14523" fmla="*/ 1714769 h 6857979"/>
              <a:gd name="connsiteX14524" fmla="*/ 5780838 w 7283450"/>
              <a:gd name="connsiteY14524" fmla="*/ 1717151 h 6857979"/>
              <a:gd name="connsiteX14525" fmla="*/ 5778059 w 7283450"/>
              <a:gd name="connsiteY14525" fmla="*/ 1719136 h 6857979"/>
              <a:gd name="connsiteX14526" fmla="*/ 5771312 w 7283450"/>
              <a:gd name="connsiteY14526" fmla="*/ 1722708 h 6857979"/>
              <a:gd name="connsiteX14527" fmla="*/ 5763374 w 7283450"/>
              <a:gd name="connsiteY14527" fmla="*/ 1726677 h 6857979"/>
              <a:gd name="connsiteX14528" fmla="*/ 5755039 w 7283450"/>
              <a:gd name="connsiteY14528" fmla="*/ 1730250 h 6857979"/>
              <a:gd name="connsiteX14529" fmla="*/ 5738369 w 7283450"/>
              <a:gd name="connsiteY14529" fmla="*/ 1737395 h 6857979"/>
              <a:gd name="connsiteX14530" fmla="*/ 5730828 w 7283450"/>
              <a:gd name="connsiteY14530" fmla="*/ 1740968 h 6857979"/>
              <a:gd name="connsiteX14531" fmla="*/ 5724478 w 7283450"/>
              <a:gd name="connsiteY14531" fmla="*/ 1744937 h 6857979"/>
              <a:gd name="connsiteX14532" fmla="*/ 5720509 w 7283450"/>
              <a:gd name="connsiteY14532" fmla="*/ 1746922 h 6857979"/>
              <a:gd name="connsiteX14533" fmla="*/ 5717334 w 7283450"/>
              <a:gd name="connsiteY14533" fmla="*/ 1748510 h 6857979"/>
              <a:gd name="connsiteX14534" fmla="*/ 5710190 w 7283450"/>
              <a:gd name="connsiteY14534" fmla="*/ 1751685 h 6857979"/>
              <a:gd name="connsiteX14535" fmla="*/ 5703045 w 7283450"/>
              <a:gd name="connsiteY14535" fmla="*/ 1754861 h 6857979"/>
              <a:gd name="connsiteX14536" fmla="*/ 5695901 w 7283450"/>
              <a:gd name="connsiteY14536" fmla="*/ 1758036 h 6857979"/>
              <a:gd name="connsiteX14537" fmla="*/ 5693123 w 7283450"/>
              <a:gd name="connsiteY14537" fmla="*/ 1760418 h 6857979"/>
              <a:gd name="connsiteX14538" fmla="*/ 5691138 w 7283450"/>
              <a:gd name="connsiteY14538" fmla="*/ 1762006 h 6857979"/>
              <a:gd name="connsiteX14539" fmla="*/ 5689154 w 7283450"/>
              <a:gd name="connsiteY14539" fmla="*/ 1763594 h 6857979"/>
              <a:gd name="connsiteX14540" fmla="*/ 5688360 w 7283450"/>
              <a:gd name="connsiteY14540" fmla="*/ 1765579 h 6857979"/>
              <a:gd name="connsiteX14541" fmla="*/ 5686376 w 7283450"/>
              <a:gd name="connsiteY14541" fmla="*/ 1769151 h 6857979"/>
              <a:gd name="connsiteX14542" fmla="*/ 5685185 w 7283450"/>
              <a:gd name="connsiteY14542" fmla="*/ 1770342 h 6857979"/>
              <a:gd name="connsiteX14543" fmla="*/ 5683597 w 7283450"/>
              <a:gd name="connsiteY14543" fmla="*/ 1771533 h 6857979"/>
              <a:gd name="connsiteX14544" fmla="*/ 5682804 w 7283450"/>
              <a:gd name="connsiteY14544" fmla="*/ 1771930 h 6857979"/>
              <a:gd name="connsiteX14545" fmla="*/ 5682010 w 7283450"/>
              <a:gd name="connsiteY14545" fmla="*/ 1771136 h 6857979"/>
              <a:gd name="connsiteX14546" fmla="*/ 5680422 w 7283450"/>
              <a:gd name="connsiteY14546" fmla="*/ 1769151 h 6857979"/>
              <a:gd name="connsiteX14547" fmla="*/ 5680025 w 7283450"/>
              <a:gd name="connsiteY14547" fmla="*/ 1766372 h 6857979"/>
              <a:gd name="connsiteX14548" fmla="*/ 5680025 w 7283450"/>
              <a:gd name="connsiteY14548" fmla="*/ 1764785 h 6857979"/>
              <a:gd name="connsiteX14549" fmla="*/ 5679231 w 7283450"/>
              <a:gd name="connsiteY14549" fmla="*/ 1766769 h 6857979"/>
              <a:gd name="connsiteX14550" fmla="*/ 5678041 w 7283450"/>
              <a:gd name="connsiteY14550" fmla="*/ 1771136 h 6857979"/>
              <a:gd name="connsiteX14551" fmla="*/ 5676453 w 7283450"/>
              <a:gd name="connsiteY14551" fmla="*/ 1775105 h 6857979"/>
              <a:gd name="connsiteX14552" fmla="*/ 5675262 w 7283450"/>
              <a:gd name="connsiteY14552" fmla="*/ 1777487 h 6857979"/>
              <a:gd name="connsiteX14553" fmla="*/ 5674072 w 7283450"/>
              <a:gd name="connsiteY14553" fmla="*/ 1778281 h 6857979"/>
              <a:gd name="connsiteX14554" fmla="*/ 5672881 w 7283450"/>
              <a:gd name="connsiteY14554" fmla="*/ 1778678 h 6857979"/>
              <a:gd name="connsiteX14555" fmla="*/ 5670897 w 7283450"/>
              <a:gd name="connsiteY14555" fmla="*/ 1778678 h 6857979"/>
              <a:gd name="connsiteX14556" fmla="*/ 5667721 w 7283450"/>
              <a:gd name="connsiteY14556" fmla="*/ 1778281 h 6857979"/>
              <a:gd name="connsiteX14557" fmla="*/ 5664149 w 7283450"/>
              <a:gd name="connsiteY14557" fmla="*/ 1777884 h 6857979"/>
              <a:gd name="connsiteX14558" fmla="*/ 5662562 w 7283450"/>
              <a:gd name="connsiteY14558" fmla="*/ 1777884 h 6857979"/>
              <a:gd name="connsiteX14559" fmla="*/ 5661371 w 7283450"/>
              <a:gd name="connsiteY14559" fmla="*/ 1778281 h 6857979"/>
              <a:gd name="connsiteX14560" fmla="*/ 5660180 w 7283450"/>
              <a:gd name="connsiteY14560" fmla="*/ 1779869 h 6857979"/>
              <a:gd name="connsiteX14561" fmla="*/ 5659783 w 7283450"/>
              <a:gd name="connsiteY14561" fmla="*/ 1781457 h 6857979"/>
              <a:gd name="connsiteX14562" fmla="*/ 5659386 w 7283450"/>
              <a:gd name="connsiteY14562" fmla="*/ 1783044 h 6857979"/>
              <a:gd name="connsiteX14563" fmla="*/ 5659386 w 7283450"/>
              <a:gd name="connsiteY14563" fmla="*/ 1785029 h 6857979"/>
              <a:gd name="connsiteX14564" fmla="*/ 5659386 w 7283450"/>
              <a:gd name="connsiteY14564" fmla="*/ 1788205 h 6857979"/>
              <a:gd name="connsiteX14565" fmla="*/ 5658990 w 7283450"/>
              <a:gd name="connsiteY14565" fmla="*/ 1790189 h 6857979"/>
              <a:gd name="connsiteX14566" fmla="*/ 5658196 w 7283450"/>
              <a:gd name="connsiteY14566" fmla="*/ 1791777 h 6857979"/>
              <a:gd name="connsiteX14567" fmla="*/ 5657402 w 7283450"/>
              <a:gd name="connsiteY14567" fmla="*/ 1792174 h 6857979"/>
              <a:gd name="connsiteX14568" fmla="*/ 5656608 w 7283450"/>
              <a:gd name="connsiteY14568" fmla="*/ 1792571 h 6857979"/>
              <a:gd name="connsiteX14569" fmla="*/ 5654624 w 7283450"/>
              <a:gd name="connsiteY14569" fmla="*/ 1793365 h 6857979"/>
              <a:gd name="connsiteX14570" fmla="*/ 5652639 w 7283450"/>
              <a:gd name="connsiteY14570" fmla="*/ 1792571 h 6857979"/>
              <a:gd name="connsiteX14571" fmla="*/ 5651845 w 7283450"/>
              <a:gd name="connsiteY14571" fmla="*/ 1792174 h 6857979"/>
              <a:gd name="connsiteX14572" fmla="*/ 5653036 w 7283450"/>
              <a:gd name="connsiteY14572" fmla="*/ 1793762 h 6857979"/>
              <a:gd name="connsiteX14573" fmla="*/ 5661371 w 7283450"/>
              <a:gd name="connsiteY14573" fmla="*/ 1802098 h 6857979"/>
              <a:gd name="connsiteX14574" fmla="*/ 5660180 w 7283450"/>
              <a:gd name="connsiteY14574" fmla="*/ 1802892 h 6857979"/>
              <a:gd name="connsiteX14575" fmla="*/ 5659386 w 7283450"/>
              <a:gd name="connsiteY14575" fmla="*/ 1804083 h 6857979"/>
              <a:gd name="connsiteX14576" fmla="*/ 5657799 w 7283450"/>
              <a:gd name="connsiteY14576" fmla="*/ 1806465 h 6857979"/>
              <a:gd name="connsiteX14577" fmla="*/ 5657402 w 7283450"/>
              <a:gd name="connsiteY14577" fmla="*/ 1809243 h 6857979"/>
              <a:gd name="connsiteX14578" fmla="*/ 5657799 w 7283450"/>
              <a:gd name="connsiteY14578" fmla="*/ 1812419 h 6857979"/>
              <a:gd name="connsiteX14579" fmla="*/ 5658593 w 7283450"/>
              <a:gd name="connsiteY14579" fmla="*/ 1814800 h 6857979"/>
              <a:gd name="connsiteX14580" fmla="*/ 5659783 w 7283450"/>
              <a:gd name="connsiteY14580" fmla="*/ 1815991 h 6857979"/>
              <a:gd name="connsiteX14581" fmla="*/ 5660577 w 7283450"/>
              <a:gd name="connsiteY14581" fmla="*/ 1816785 h 6857979"/>
              <a:gd name="connsiteX14582" fmla="*/ 5662165 w 7283450"/>
              <a:gd name="connsiteY14582" fmla="*/ 1817579 h 6857979"/>
              <a:gd name="connsiteX14583" fmla="*/ 5663355 w 7283450"/>
              <a:gd name="connsiteY14583" fmla="*/ 1817976 h 6857979"/>
              <a:gd name="connsiteX14584" fmla="*/ 5665737 w 7283450"/>
              <a:gd name="connsiteY14584" fmla="*/ 1818770 h 6857979"/>
              <a:gd name="connsiteX14585" fmla="*/ 5667721 w 7283450"/>
              <a:gd name="connsiteY14585" fmla="*/ 1818770 h 6857979"/>
              <a:gd name="connsiteX14586" fmla="*/ 5665737 w 7283450"/>
              <a:gd name="connsiteY14586" fmla="*/ 1819564 h 6857979"/>
              <a:gd name="connsiteX14587" fmla="*/ 5664546 w 7283450"/>
              <a:gd name="connsiteY14587" fmla="*/ 1820755 h 6857979"/>
              <a:gd name="connsiteX14588" fmla="*/ 5663355 w 7283450"/>
              <a:gd name="connsiteY14588" fmla="*/ 1822342 h 6857979"/>
              <a:gd name="connsiteX14589" fmla="*/ 5663355 w 7283450"/>
              <a:gd name="connsiteY14589" fmla="*/ 1824327 h 6857979"/>
              <a:gd name="connsiteX14590" fmla="*/ 5664149 w 7283450"/>
              <a:gd name="connsiteY14590" fmla="*/ 1827503 h 6857979"/>
              <a:gd name="connsiteX14591" fmla="*/ 5664943 w 7283450"/>
              <a:gd name="connsiteY14591" fmla="*/ 1829884 h 6857979"/>
              <a:gd name="connsiteX14592" fmla="*/ 5666928 w 7283450"/>
              <a:gd name="connsiteY14592" fmla="*/ 1836236 h 6857979"/>
              <a:gd name="connsiteX14593" fmla="*/ 5668912 w 7283450"/>
              <a:gd name="connsiteY14593" fmla="*/ 1842190 h 6857979"/>
              <a:gd name="connsiteX14594" fmla="*/ 5669706 w 7283450"/>
              <a:gd name="connsiteY14594" fmla="*/ 1845366 h 6857979"/>
              <a:gd name="connsiteX14595" fmla="*/ 5670500 w 7283450"/>
              <a:gd name="connsiteY14595" fmla="*/ 1848144 h 6857979"/>
              <a:gd name="connsiteX14596" fmla="*/ 5670500 w 7283450"/>
              <a:gd name="connsiteY14596" fmla="*/ 1850129 h 6857979"/>
              <a:gd name="connsiteX14597" fmla="*/ 5670103 w 7283450"/>
              <a:gd name="connsiteY14597" fmla="*/ 1852114 h 6857979"/>
              <a:gd name="connsiteX14598" fmla="*/ 5669309 w 7283450"/>
              <a:gd name="connsiteY14598" fmla="*/ 1854098 h 6857979"/>
              <a:gd name="connsiteX14599" fmla="*/ 5667721 w 7283450"/>
              <a:gd name="connsiteY14599" fmla="*/ 1855289 h 6857979"/>
              <a:gd name="connsiteX14600" fmla="*/ 5667721 w 7283450"/>
              <a:gd name="connsiteY14600" fmla="*/ 1856480 h 6857979"/>
              <a:gd name="connsiteX14601" fmla="*/ 5667721 w 7283450"/>
              <a:gd name="connsiteY14601" fmla="*/ 1857274 h 6857979"/>
              <a:gd name="connsiteX14602" fmla="*/ 5668912 w 7283450"/>
              <a:gd name="connsiteY14602" fmla="*/ 1859259 h 6857979"/>
              <a:gd name="connsiteX14603" fmla="*/ 5670500 w 7283450"/>
              <a:gd name="connsiteY14603" fmla="*/ 1860450 h 6857979"/>
              <a:gd name="connsiteX14604" fmla="*/ 5673278 w 7283450"/>
              <a:gd name="connsiteY14604" fmla="*/ 1862037 h 6857979"/>
              <a:gd name="connsiteX14605" fmla="*/ 5675659 w 7283450"/>
              <a:gd name="connsiteY14605" fmla="*/ 1862434 h 6857979"/>
              <a:gd name="connsiteX14606" fmla="*/ 5677644 w 7283450"/>
              <a:gd name="connsiteY14606" fmla="*/ 1862434 h 6857979"/>
              <a:gd name="connsiteX14607" fmla="*/ 5678438 w 7283450"/>
              <a:gd name="connsiteY14607" fmla="*/ 1862037 h 6857979"/>
              <a:gd name="connsiteX14608" fmla="*/ 5679231 w 7283450"/>
              <a:gd name="connsiteY14608" fmla="*/ 1861244 h 6857979"/>
              <a:gd name="connsiteX14609" fmla="*/ 5679628 w 7283450"/>
              <a:gd name="connsiteY14609" fmla="*/ 1859656 h 6857979"/>
              <a:gd name="connsiteX14610" fmla="*/ 5680025 w 7283450"/>
              <a:gd name="connsiteY14610" fmla="*/ 1858465 h 6857979"/>
              <a:gd name="connsiteX14611" fmla="*/ 5679628 w 7283450"/>
              <a:gd name="connsiteY14611" fmla="*/ 1863625 h 6857979"/>
              <a:gd name="connsiteX14612" fmla="*/ 5679628 w 7283450"/>
              <a:gd name="connsiteY14612" fmla="*/ 1868786 h 6857979"/>
              <a:gd name="connsiteX14613" fmla="*/ 5679628 w 7283450"/>
              <a:gd name="connsiteY14613" fmla="*/ 1880297 h 6857979"/>
              <a:gd name="connsiteX14614" fmla="*/ 5679628 w 7283450"/>
              <a:gd name="connsiteY14614" fmla="*/ 1885855 h 6857979"/>
              <a:gd name="connsiteX14615" fmla="*/ 5678835 w 7283450"/>
              <a:gd name="connsiteY14615" fmla="*/ 1891412 h 6857979"/>
              <a:gd name="connsiteX14616" fmla="*/ 5678438 w 7283450"/>
              <a:gd name="connsiteY14616" fmla="*/ 1896969 h 6857979"/>
              <a:gd name="connsiteX14617" fmla="*/ 5677247 w 7283450"/>
              <a:gd name="connsiteY14617" fmla="*/ 1902129 h 6857979"/>
              <a:gd name="connsiteX14618" fmla="*/ 5676056 w 7283450"/>
              <a:gd name="connsiteY14618" fmla="*/ 1904511 h 6857979"/>
              <a:gd name="connsiteX14619" fmla="*/ 5673675 w 7283450"/>
              <a:gd name="connsiteY14619" fmla="*/ 1907290 h 6857979"/>
              <a:gd name="connsiteX14620" fmla="*/ 5671690 w 7283450"/>
              <a:gd name="connsiteY14620" fmla="*/ 1908878 h 6857979"/>
              <a:gd name="connsiteX14621" fmla="*/ 5670897 w 7283450"/>
              <a:gd name="connsiteY14621" fmla="*/ 1909275 h 6857979"/>
              <a:gd name="connsiteX14622" fmla="*/ 5670500 w 7283450"/>
              <a:gd name="connsiteY14622" fmla="*/ 1908878 h 6857979"/>
              <a:gd name="connsiteX14623" fmla="*/ 5670897 w 7283450"/>
              <a:gd name="connsiteY14623" fmla="*/ 1910068 h 6857979"/>
              <a:gd name="connsiteX14624" fmla="*/ 5671293 w 7283450"/>
              <a:gd name="connsiteY14624" fmla="*/ 1910862 h 6857979"/>
              <a:gd name="connsiteX14625" fmla="*/ 5672881 w 7283450"/>
              <a:gd name="connsiteY14625" fmla="*/ 1911259 h 6857979"/>
              <a:gd name="connsiteX14626" fmla="*/ 5673675 w 7283450"/>
              <a:gd name="connsiteY14626" fmla="*/ 1911259 h 6857979"/>
              <a:gd name="connsiteX14627" fmla="*/ 5675659 w 7283450"/>
              <a:gd name="connsiteY14627" fmla="*/ 1911259 h 6857979"/>
              <a:gd name="connsiteX14628" fmla="*/ 5676453 w 7283450"/>
              <a:gd name="connsiteY14628" fmla="*/ 1911259 h 6857979"/>
              <a:gd name="connsiteX14629" fmla="*/ 5677247 w 7283450"/>
              <a:gd name="connsiteY14629" fmla="*/ 1912450 h 6857979"/>
              <a:gd name="connsiteX14630" fmla="*/ 5677247 w 7283450"/>
              <a:gd name="connsiteY14630" fmla="*/ 1914435 h 6857979"/>
              <a:gd name="connsiteX14631" fmla="*/ 5677247 w 7283450"/>
              <a:gd name="connsiteY14631" fmla="*/ 1916420 h 6857979"/>
              <a:gd name="connsiteX14632" fmla="*/ 5676850 w 7283450"/>
              <a:gd name="connsiteY14632" fmla="*/ 1918801 h 6857979"/>
              <a:gd name="connsiteX14633" fmla="*/ 5676056 w 7283450"/>
              <a:gd name="connsiteY14633" fmla="*/ 1921183 h 6857979"/>
              <a:gd name="connsiteX14634" fmla="*/ 5674866 w 7283450"/>
              <a:gd name="connsiteY14634" fmla="*/ 1924358 h 6857979"/>
              <a:gd name="connsiteX14635" fmla="*/ 5674072 w 7283450"/>
              <a:gd name="connsiteY14635" fmla="*/ 1925549 h 6857979"/>
              <a:gd name="connsiteX14636" fmla="*/ 5674469 w 7283450"/>
              <a:gd name="connsiteY14636" fmla="*/ 1926740 h 6857979"/>
              <a:gd name="connsiteX14637" fmla="*/ 5675262 w 7283450"/>
              <a:gd name="connsiteY14637" fmla="*/ 1927534 h 6857979"/>
              <a:gd name="connsiteX14638" fmla="*/ 5677247 w 7283450"/>
              <a:gd name="connsiteY14638" fmla="*/ 1928328 h 6857979"/>
              <a:gd name="connsiteX14639" fmla="*/ 5678835 w 7283450"/>
              <a:gd name="connsiteY14639" fmla="*/ 1929916 h 6857979"/>
              <a:gd name="connsiteX14640" fmla="*/ 5679628 w 7283450"/>
              <a:gd name="connsiteY14640" fmla="*/ 1931106 h 6857979"/>
              <a:gd name="connsiteX14641" fmla="*/ 5680025 w 7283450"/>
              <a:gd name="connsiteY14641" fmla="*/ 1932297 h 6857979"/>
              <a:gd name="connsiteX14642" fmla="*/ 5680422 w 7283450"/>
              <a:gd name="connsiteY14642" fmla="*/ 1936267 h 6857979"/>
              <a:gd name="connsiteX14643" fmla="*/ 5680422 w 7283450"/>
              <a:gd name="connsiteY14643" fmla="*/ 1940633 h 6857979"/>
              <a:gd name="connsiteX14644" fmla="*/ 5679628 w 7283450"/>
              <a:gd name="connsiteY14644" fmla="*/ 1948969 h 6857979"/>
              <a:gd name="connsiteX14645" fmla="*/ 5679231 w 7283450"/>
              <a:gd name="connsiteY14645" fmla="*/ 1956114 h 6857979"/>
              <a:gd name="connsiteX14646" fmla="*/ 5679231 w 7283450"/>
              <a:gd name="connsiteY14646" fmla="*/ 1959290 h 6857979"/>
              <a:gd name="connsiteX14647" fmla="*/ 5680025 w 7283450"/>
              <a:gd name="connsiteY14647" fmla="*/ 1962068 h 6857979"/>
              <a:gd name="connsiteX14648" fmla="*/ 5681613 w 7283450"/>
              <a:gd name="connsiteY14648" fmla="*/ 1965641 h 6857979"/>
              <a:gd name="connsiteX14649" fmla="*/ 5683200 w 7283450"/>
              <a:gd name="connsiteY14649" fmla="*/ 1968419 h 6857979"/>
              <a:gd name="connsiteX14650" fmla="*/ 5686773 w 7283450"/>
              <a:gd name="connsiteY14650" fmla="*/ 1973977 h 6857979"/>
              <a:gd name="connsiteX14651" fmla="*/ 5691138 w 7283450"/>
              <a:gd name="connsiteY14651" fmla="*/ 1979137 h 6857979"/>
              <a:gd name="connsiteX14652" fmla="*/ 5695107 w 7283450"/>
              <a:gd name="connsiteY14652" fmla="*/ 1983900 h 6857979"/>
              <a:gd name="connsiteX14653" fmla="*/ 5699870 w 7283450"/>
              <a:gd name="connsiteY14653" fmla="*/ 1989061 h 6857979"/>
              <a:gd name="connsiteX14654" fmla="*/ 5704236 w 7283450"/>
              <a:gd name="connsiteY14654" fmla="*/ 1994221 h 6857979"/>
              <a:gd name="connsiteX14655" fmla="*/ 5708205 w 7283450"/>
              <a:gd name="connsiteY14655" fmla="*/ 1999778 h 6857979"/>
              <a:gd name="connsiteX14656" fmla="*/ 5711380 w 7283450"/>
              <a:gd name="connsiteY14656" fmla="*/ 2006129 h 6857979"/>
              <a:gd name="connsiteX14657" fmla="*/ 5711777 w 7283450"/>
              <a:gd name="connsiteY14657" fmla="*/ 2008114 h 6857979"/>
              <a:gd name="connsiteX14658" fmla="*/ 5711380 w 7283450"/>
              <a:gd name="connsiteY14658" fmla="*/ 2009702 h 6857979"/>
              <a:gd name="connsiteX14659" fmla="*/ 5710586 w 7283450"/>
              <a:gd name="connsiteY14659" fmla="*/ 2010893 h 6857979"/>
              <a:gd name="connsiteX14660" fmla="*/ 5709396 w 7283450"/>
              <a:gd name="connsiteY14660" fmla="*/ 2011687 h 6857979"/>
              <a:gd name="connsiteX14661" fmla="*/ 5707808 w 7283450"/>
              <a:gd name="connsiteY14661" fmla="*/ 2012083 h 6857979"/>
              <a:gd name="connsiteX14662" fmla="*/ 5705824 w 7283450"/>
              <a:gd name="connsiteY14662" fmla="*/ 2012083 h 6857979"/>
              <a:gd name="connsiteX14663" fmla="*/ 5702252 w 7283450"/>
              <a:gd name="connsiteY14663" fmla="*/ 2012480 h 6857979"/>
              <a:gd name="connsiteX14664" fmla="*/ 5703442 w 7283450"/>
              <a:gd name="connsiteY14664" fmla="*/ 2014862 h 6857979"/>
              <a:gd name="connsiteX14665" fmla="*/ 5705030 w 7283450"/>
              <a:gd name="connsiteY14665" fmla="*/ 2016847 h 6857979"/>
              <a:gd name="connsiteX14666" fmla="*/ 5707014 w 7283450"/>
              <a:gd name="connsiteY14666" fmla="*/ 2018435 h 6857979"/>
              <a:gd name="connsiteX14667" fmla="*/ 5708999 w 7283450"/>
              <a:gd name="connsiteY14667" fmla="*/ 2019626 h 6857979"/>
              <a:gd name="connsiteX14668" fmla="*/ 5713365 w 7283450"/>
              <a:gd name="connsiteY14668" fmla="*/ 2021213 h 6857979"/>
              <a:gd name="connsiteX14669" fmla="*/ 5718524 w 7283450"/>
              <a:gd name="connsiteY14669" fmla="*/ 2023198 h 6857979"/>
              <a:gd name="connsiteX14670" fmla="*/ 5722890 w 7283450"/>
              <a:gd name="connsiteY14670" fmla="*/ 2025183 h 6857979"/>
              <a:gd name="connsiteX14671" fmla="*/ 5725669 w 7283450"/>
              <a:gd name="connsiteY14671" fmla="*/ 2026373 h 6857979"/>
              <a:gd name="connsiteX14672" fmla="*/ 5727653 w 7283450"/>
              <a:gd name="connsiteY14672" fmla="*/ 2027961 h 6857979"/>
              <a:gd name="connsiteX14673" fmla="*/ 5729241 w 7283450"/>
              <a:gd name="connsiteY14673" fmla="*/ 2029946 h 6857979"/>
              <a:gd name="connsiteX14674" fmla="*/ 5730828 w 7283450"/>
              <a:gd name="connsiteY14674" fmla="*/ 2032725 h 6857979"/>
              <a:gd name="connsiteX14675" fmla="*/ 5732813 w 7283450"/>
              <a:gd name="connsiteY14675" fmla="*/ 2035503 h 6857979"/>
              <a:gd name="connsiteX14676" fmla="*/ 5733607 w 7283450"/>
              <a:gd name="connsiteY14676" fmla="*/ 2039076 h 6857979"/>
              <a:gd name="connsiteX14677" fmla="*/ 5724478 w 7283450"/>
              <a:gd name="connsiteY14677" fmla="*/ 2039076 h 6857979"/>
              <a:gd name="connsiteX14678" fmla="*/ 5724875 w 7283450"/>
              <a:gd name="connsiteY14678" fmla="*/ 2043442 h 6857979"/>
              <a:gd name="connsiteX14679" fmla="*/ 5726066 w 7283450"/>
              <a:gd name="connsiteY14679" fmla="*/ 2047015 h 6857979"/>
              <a:gd name="connsiteX14680" fmla="*/ 5728050 w 7283450"/>
              <a:gd name="connsiteY14680" fmla="*/ 2049793 h 6857979"/>
              <a:gd name="connsiteX14681" fmla="*/ 5730035 w 7283450"/>
              <a:gd name="connsiteY14681" fmla="*/ 2051778 h 6857979"/>
              <a:gd name="connsiteX14682" fmla="*/ 5733210 w 7283450"/>
              <a:gd name="connsiteY14682" fmla="*/ 2053366 h 6857979"/>
              <a:gd name="connsiteX14683" fmla="*/ 5736385 w 7283450"/>
              <a:gd name="connsiteY14683" fmla="*/ 2054160 h 6857979"/>
              <a:gd name="connsiteX14684" fmla="*/ 5739957 w 7283450"/>
              <a:gd name="connsiteY14684" fmla="*/ 2054954 h 6857979"/>
              <a:gd name="connsiteX14685" fmla="*/ 5744323 w 7283450"/>
              <a:gd name="connsiteY14685" fmla="*/ 2054954 h 6857979"/>
              <a:gd name="connsiteX14686" fmla="*/ 5752261 w 7283450"/>
              <a:gd name="connsiteY14686" fmla="*/ 2055351 h 6857979"/>
              <a:gd name="connsiteX14687" fmla="*/ 5760596 w 7283450"/>
              <a:gd name="connsiteY14687" fmla="*/ 2055748 h 6857979"/>
              <a:gd name="connsiteX14688" fmla="*/ 5764168 w 7283450"/>
              <a:gd name="connsiteY14688" fmla="*/ 2056144 h 6857979"/>
              <a:gd name="connsiteX14689" fmla="*/ 5768137 w 7283450"/>
              <a:gd name="connsiteY14689" fmla="*/ 2056542 h 6857979"/>
              <a:gd name="connsiteX14690" fmla="*/ 5771312 w 7283450"/>
              <a:gd name="connsiteY14690" fmla="*/ 2058129 h 6857979"/>
              <a:gd name="connsiteX14691" fmla="*/ 5774090 w 7283450"/>
              <a:gd name="connsiteY14691" fmla="*/ 2059320 h 6857979"/>
              <a:gd name="connsiteX14692" fmla="*/ 5777266 w 7283450"/>
              <a:gd name="connsiteY14692" fmla="*/ 2061305 h 6857979"/>
              <a:gd name="connsiteX14693" fmla="*/ 5779647 w 7283450"/>
              <a:gd name="connsiteY14693" fmla="*/ 2063686 h 6857979"/>
              <a:gd name="connsiteX14694" fmla="*/ 5781631 w 7283450"/>
              <a:gd name="connsiteY14694" fmla="*/ 2066068 h 6857979"/>
              <a:gd name="connsiteX14695" fmla="*/ 5783219 w 7283450"/>
              <a:gd name="connsiteY14695" fmla="*/ 2068847 h 6857979"/>
              <a:gd name="connsiteX14696" fmla="*/ 5784807 w 7283450"/>
              <a:gd name="connsiteY14696" fmla="*/ 2071229 h 6857979"/>
              <a:gd name="connsiteX14697" fmla="*/ 5785997 w 7283450"/>
              <a:gd name="connsiteY14697" fmla="*/ 2074404 h 6857979"/>
              <a:gd name="connsiteX14698" fmla="*/ 5787585 w 7283450"/>
              <a:gd name="connsiteY14698" fmla="*/ 2080358 h 6857979"/>
              <a:gd name="connsiteX14699" fmla="*/ 5788776 w 7283450"/>
              <a:gd name="connsiteY14699" fmla="*/ 2087106 h 6857979"/>
              <a:gd name="connsiteX14700" fmla="*/ 5789569 w 7283450"/>
              <a:gd name="connsiteY14700" fmla="*/ 2094251 h 6857979"/>
              <a:gd name="connsiteX14701" fmla="*/ 5791157 w 7283450"/>
              <a:gd name="connsiteY14701" fmla="*/ 2101793 h 6857979"/>
              <a:gd name="connsiteX14702" fmla="*/ 5793142 w 7283450"/>
              <a:gd name="connsiteY14702" fmla="*/ 2109734 h 6857979"/>
              <a:gd name="connsiteX14703" fmla="*/ 5789569 w 7283450"/>
              <a:gd name="connsiteY14703" fmla="*/ 2110528 h 6857979"/>
              <a:gd name="connsiteX14704" fmla="*/ 5786791 w 7283450"/>
              <a:gd name="connsiteY14704" fmla="*/ 2110924 h 6857979"/>
              <a:gd name="connsiteX14705" fmla="*/ 5781631 w 7283450"/>
              <a:gd name="connsiteY14705" fmla="*/ 2111322 h 6857979"/>
              <a:gd name="connsiteX14706" fmla="*/ 5779647 w 7283450"/>
              <a:gd name="connsiteY14706" fmla="*/ 2112115 h 6857979"/>
              <a:gd name="connsiteX14707" fmla="*/ 5778059 w 7283450"/>
              <a:gd name="connsiteY14707" fmla="*/ 2113305 h 6857979"/>
              <a:gd name="connsiteX14708" fmla="*/ 5776472 w 7283450"/>
              <a:gd name="connsiteY14708" fmla="*/ 2115686 h 6857979"/>
              <a:gd name="connsiteX14709" fmla="*/ 5774090 w 7283450"/>
              <a:gd name="connsiteY14709" fmla="*/ 2119655 h 6857979"/>
              <a:gd name="connsiteX14710" fmla="*/ 5774487 w 7283450"/>
              <a:gd name="connsiteY14710" fmla="*/ 2120847 h 6857979"/>
              <a:gd name="connsiteX14711" fmla="*/ 5775281 w 7283450"/>
              <a:gd name="connsiteY14711" fmla="*/ 2122036 h 6857979"/>
              <a:gd name="connsiteX14712" fmla="*/ 5775678 w 7283450"/>
              <a:gd name="connsiteY14712" fmla="*/ 2123226 h 6857979"/>
              <a:gd name="connsiteX14713" fmla="*/ 5776472 w 7283450"/>
              <a:gd name="connsiteY14713" fmla="*/ 2124019 h 6857979"/>
              <a:gd name="connsiteX14714" fmla="*/ 5778456 w 7283450"/>
              <a:gd name="connsiteY14714" fmla="*/ 2125607 h 6857979"/>
              <a:gd name="connsiteX14715" fmla="*/ 5780838 w 7283450"/>
              <a:gd name="connsiteY14715" fmla="*/ 2126005 h 6857979"/>
              <a:gd name="connsiteX14716" fmla="*/ 5784013 w 7283450"/>
              <a:gd name="connsiteY14716" fmla="*/ 2126401 h 6857979"/>
              <a:gd name="connsiteX14717" fmla="*/ 5786791 w 7283450"/>
              <a:gd name="connsiteY14717" fmla="*/ 2126401 h 6857979"/>
              <a:gd name="connsiteX14718" fmla="*/ 5793142 w 7283450"/>
              <a:gd name="connsiteY14718" fmla="*/ 2126401 h 6857979"/>
              <a:gd name="connsiteX14719" fmla="*/ 5793538 w 7283450"/>
              <a:gd name="connsiteY14719" fmla="*/ 2116084 h 6857979"/>
              <a:gd name="connsiteX14720" fmla="*/ 5793935 w 7283450"/>
              <a:gd name="connsiteY14720" fmla="*/ 2112511 h 6857979"/>
              <a:gd name="connsiteX14721" fmla="*/ 5794729 w 7283450"/>
              <a:gd name="connsiteY14721" fmla="*/ 2109338 h 6857979"/>
              <a:gd name="connsiteX14722" fmla="*/ 5795523 w 7283450"/>
              <a:gd name="connsiteY14722" fmla="*/ 2106160 h 6857979"/>
              <a:gd name="connsiteX14723" fmla="*/ 5796714 w 7283450"/>
              <a:gd name="connsiteY14723" fmla="*/ 2103778 h 6857979"/>
              <a:gd name="connsiteX14724" fmla="*/ 5798301 w 7283450"/>
              <a:gd name="connsiteY14724" fmla="*/ 2101793 h 6857979"/>
              <a:gd name="connsiteX14725" fmla="*/ 5799889 w 7283450"/>
              <a:gd name="connsiteY14725" fmla="*/ 2099810 h 6857979"/>
              <a:gd name="connsiteX14726" fmla="*/ 5804255 w 7283450"/>
              <a:gd name="connsiteY14726" fmla="*/ 2095839 h 6857979"/>
              <a:gd name="connsiteX14727" fmla="*/ 5809811 w 7283450"/>
              <a:gd name="connsiteY14727" fmla="*/ 2091870 h 6857979"/>
              <a:gd name="connsiteX14728" fmla="*/ 5816559 w 7283450"/>
              <a:gd name="connsiteY14728" fmla="*/ 2086312 h 6857979"/>
              <a:gd name="connsiteX14729" fmla="*/ 5824497 w 7283450"/>
              <a:gd name="connsiteY14729" fmla="*/ 2079167 h 6857979"/>
              <a:gd name="connsiteX14730" fmla="*/ 5830053 w 7283450"/>
              <a:gd name="connsiteY14730" fmla="*/ 2074801 h 6857979"/>
              <a:gd name="connsiteX14731" fmla="*/ 5838785 w 7283450"/>
              <a:gd name="connsiteY14731" fmla="*/ 2067259 h 6857979"/>
              <a:gd name="connsiteX14732" fmla="*/ 5848707 w 7283450"/>
              <a:gd name="connsiteY14732" fmla="*/ 2060114 h 6857979"/>
              <a:gd name="connsiteX14733" fmla="*/ 5852676 w 7283450"/>
              <a:gd name="connsiteY14733" fmla="*/ 2057732 h 6857979"/>
              <a:gd name="connsiteX14734" fmla="*/ 5855852 w 7283450"/>
              <a:gd name="connsiteY14734" fmla="*/ 2055748 h 6857979"/>
              <a:gd name="connsiteX14735" fmla="*/ 5862996 w 7283450"/>
              <a:gd name="connsiteY14735" fmla="*/ 2054160 h 6857979"/>
              <a:gd name="connsiteX14736" fmla="*/ 5868552 w 7283450"/>
              <a:gd name="connsiteY14736" fmla="*/ 2053366 h 6857979"/>
              <a:gd name="connsiteX14737" fmla="*/ 5872918 w 7283450"/>
              <a:gd name="connsiteY14737" fmla="*/ 2052969 h 6857979"/>
              <a:gd name="connsiteX14738" fmla="*/ 5874903 w 7283450"/>
              <a:gd name="connsiteY14738" fmla="*/ 2052572 h 6857979"/>
              <a:gd name="connsiteX14739" fmla="*/ 5876093 w 7283450"/>
              <a:gd name="connsiteY14739" fmla="*/ 2051778 h 6857979"/>
              <a:gd name="connsiteX14740" fmla="*/ 5877284 w 7283450"/>
              <a:gd name="connsiteY14740" fmla="*/ 2051381 h 6857979"/>
              <a:gd name="connsiteX14741" fmla="*/ 5880856 w 7283450"/>
              <a:gd name="connsiteY14741" fmla="*/ 2050984 h 6857979"/>
              <a:gd name="connsiteX14742" fmla="*/ 5884031 w 7283450"/>
              <a:gd name="connsiteY14742" fmla="*/ 2050587 h 6857979"/>
              <a:gd name="connsiteX14743" fmla="*/ 5885619 w 7283450"/>
              <a:gd name="connsiteY14743" fmla="*/ 2050190 h 6857979"/>
              <a:gd name="connsiteX14744" fmla="*/ 5887604 w 7283450"/>
              <a:gd name="connsiteY14744" fmla="*/ 2049396 h 6857979"/>
              <a:gd name="connsiteX14745" fmla="*/ 5888000 w 7283450"/>
              <a:gd name="connsiteY14745" fmla="*/ 2048206 h 6857979"/>
              <a:gd name="connsiteX14746" fmla="*/ 5888794 w 7283450"/>
              <a:gd name="connsiteY14746" fmla="*/ 2047015 h 6857979"/>
              <a:gd name="connsiteX14747" fmla="*/ 5889191 w 7283450"/>
              <a:gd name="connsiteY14747" fmla="*/ 2043839 h 6857979"/>
              <a:gd name="connsiteX14748" fmla="*/ 5889588 w 7283450"/>
              <a:gd name="connsiteY14748" fmla="*/ 2041061 h 6857979"/>
              <a:gd name="connsiteX14749" fmla="*/ 5889985 w 7283450"/>
              <a:gd name="connsiteY14749" fmla="*/ 2039473 h 6857979"/>
              <a:gd name="connsiteX14750" fmla="*/ 5890382 w 7283450"/>
              <a:gd name="connsiteY14750" fmla="*/ 2039076 h 6857979"/>
              <a:gd name="connsiteX14751" fmla="*/ 5891969 w 7283450"/>
              <a:gd name="connsiteY14751" fmla="*/ 2038679 h 6857979"/>
              <a:gd name="connsiteX14752" fmla="*/ 5893557 w 7283450"/>
              <a:gd name="connsiteY14752" fmla="*/ 2038282 h 6857979"/>
              <a:gd name="connsiteX14753" fmla="*/ 5897526 w 7283450"/>
              <a:gd name="connsiteY14753" fmla="*/ 2037488 h 6857979"/>
              <a:gd name="connsiteX14754" fmla="*/ 5901892 w 7283450"/>
              <a:gd name="connsiteY14754" fmla="*/ 2037091 h 6857979"/>
              <a:gd name="connsiteX14755" fmla="*/ 5904273 w 7283450"/>
              <a:gd name="connsiteY14755" fmla="*/ 2036694 h 6857979"/>
              <a:gd name="connsiteX14756" fmla="*/ 5906258 w 7283450"/>
              <a:gd name="connsiteY14756" fmla="*/ 2035900 h 6857979"/>
              <a:gd name="connsiteX14757" fmla="*/ 5907449 w 7283450"/>
              <a:gd name="connsiteY14757" fmla="*/ 2035106 h 6857979"/>
              <a:gd name="connsiteX14758" fmla="*/ 5908639 w 7283450"/>
              <a:gd name="connsiteY14758" fmla="*/ 2033916 h 6857979"/>
              <a:gd name="connsiteX14759" fmla="*/ 5911021 w 7283450"/>
              <a:gd name="connsiteY14759" fmla="*/ 2030343 h 6857979"/>
              <a:gd name="connsiteX14760" fmla="*/ 5913799 w 7283450"/>
              <a:gd name="connsiteY14760" fmla="*/ 2027564 h 6857979"/>
              <a:gd name="connsiteX14761" fmla="*/ 5914593 w 7283450"/>
              <a:gd name="connsiteY14761" fmla="*/ 2026373 h 6857979"/>
              <a:gd name="connsiteX14762" fmla="*/ 5915387 w 7283450"/>
              <a:gd name="connsiteY14762" fmla="*/ 2025977 h 6857979"/>
              <a:gd name="connsiteX14763" fmla="*/ 5919355 w 7283450"/>
              <a:gd name="connsiteY14763" fmla="*/ 2024786 h 6857979"/>
              <a:gd name="connsiteX14764" fmla="*/ 5924118 w 7283450"/>
              <a:gd name="connsiteY14764" fmla="*/ 2024389 h 6857979"/>
              <a:gd name="connsiteX14765" fmla="*/ 5935231 w 7283450"/>
              <a:gd name="connsiteY14765" fmla="*/ 2023198 h 6857979"/>
              <a:gd name="connsiteX14766" fmla="*/ 5941185 w 7283450"/>
              <a:gd name="connsiteY14766" fmla="*/ 2022007 h 6857979"/>
              <a:gd name="connsiteX14767" fmla="*/ 5946742 w 7283450"/>
              <a:gd name="connsiteY14767" fmla="*/ 2020816 h 6857979"/>
              <a:gd name="connsiteX14768" fmla="*/ 5951901 w 7283450"/>
              <a:gd name="connsiteY14768" fmla="*/ 2018832 h 6857979"/>
              <a:gd name="connsiteX14769" fmla="*/ 5953886 w 7283450"/>
              <a:gd name="connsiteY14769" fmla="*/ 2017244 h 6857979"/>
              <a:gd name="connsiteX14770" fmla="*/ 5956665 w 7283450"/>
              <a:gd name="connsiteY14770" fmla="*/ 2016053 h 6857979"/>
              <a:gd name="connsiteX14771" fmla="*/ 5956665 w 7283450"/>
              <a:gd name="connsiteY14771" fmla="*/ 2013671 h 6857979"/>
              <a:gd name="connsiteX14772" fmla="*/ 5956267 w 7283450"/>
              <a:gd name="connsiteY14772" fmla="*/ 2011290 h 6857979"/>
              <a:gd name="connsiteX14773" fmla="*/ 5955473 w 7283450"/>
              <a:gd name="connsiteY14773" fmla="*/ 2006129 h 6857979"/>
              <a:gd name="connsiteX14774" fmla="*/ 5953489 w 7283450"/>
              <a:gd name="connsiteY14774" fmla="*/ 1999778 h 6857979"/>
              <a:gd name="connsiteX14775" fmla="*/ 5952299 w 7283450"/>
              <a:gd name="connsiteY14775" fmla="*/ 1992633 h 6857979"/>
              <a:gd name="connsiteX14776" fmla="*/ 5951107 w 7283450"/>
              <a:gd name="connsiteY14776" fmla="*/ 1985488 h 6857979"/>
              <a:gd name="connsiteX14777" fmla="*/ 5951107 w 7283450"/>
              <a:gd name="connsiteY14777" fmla="*/ 1982312 h 6857979"/>
              <a:gd name="connsiteX14778" fmla="*/ 5951505 w 7283450"/>
              <a:gd name="connsiteY14778" fmla="*/ 1978343 h 6857979"/>
              <a:gd name="connsiteX14779" fmla="*/ 5951901 w 7283450"/>
              <a:gd name="connsiteY14779" fmla="*/ 1975167 h 6857979"/>
              <a:gd name="connsiteX14780" fmla="*/ 5952695 w 7283450"/>
              <a:gd name="connsiteY14780" fmla="*/ 1971992 h 6857979"/>
              <a:gd name="connsiteX14781" fmla="*/ 5954283 w 7283450"/>
              <a:gd name="connsiteY14781" fmla="*/ 1968419 h 6857979"/>
              <a:gd name="connsiteX14782" fmla="*/ 5956665 w 7283450"/>
              <a:gd name="connsiteY14782" fmla="*/ 1965641 h 6857979"/>
              <a:gd name="connsiteX14783" fmla="*/ 5957061 w 7283450"/>
              <a:gd name="connsiteY14783" fmla="*/ 1965641 h 6857979"/>
              <a:gd name="connsiteX14784" fmla="*/ 5957458 w 7283450"/>
              <a:gd name="connsiteY14784" fmla="*/ 1965244 h 6857979"/>
              <a:gd name="connsiteX14785" fmla="*/ 5959443 w 7283450"/>
              <a:gd name="connsiteY14785" fmla="*/ 1965641 h 6857979"/>
              <a:gd name="connsiteX14786" fmla="*/ 5961427 w 7283450"/>
              <a:gd name="connsiteY14786" fmla="*/ 1966038 h 6857979"/>
              <a:gd name="connsiteX14787" fmla="*/ 5961824 w 7283450"/>
              <a:gd name="connsiteY14787" fmla="*/ 1966038 h 6857979"/>
              <a:gd name="connsiteX14788" fmla="*/ 5962618 w 7283450"/>
              <a:gd name="connsiteY14788" fmla="*/ 1965641 h 6857979"/>
              <a:gd name="connsiteX14789" fmla="*/ 5966983 w 7283450"/>
              <a:gd name="connsiteY14789" fmla="*/ 1959687 h 6857979"/>
              <a:gd name="connsiteX14790" fmla="*/ 5970953 w 7283450"/>
              <a:gd name="connsiteY14790" fmla="*/ 1952939 h 6857979"/>
              <a:gd name="connsiteX14791" fmla="*/ 5978097 w 7283450"/>
              <a:gd name="connsiteY14791" fmla="*/ 1940633 h 6857979"/>
              <a:gd name="connsiteX14792" fmla="*/ 5983653 w 7283450"/>
              <a:gd name="connsiteY14792" fmla="*/ 1930710 h 6857979"/>
              <a:gd name="connsiteX14793" fmla="*/ 5986035 w 7283450"/>
              <a:gd name="connsiteY14793" fmla="*/ 1927137 h 6857979"/>
              <a:gd name="connsiteX14794" fmla="*/ 5986829 w 7283450"/>
              <a:gd name="connsiteY14794" fmla="*/ 1925946 h 6857979"/>
              <a:gd name="connsiteX14795" fmla="*/ 5987623 w 7283450"/>
              <a:gd name="connsiteY14795" fmla="*/ 1925549 h 6857979"/>
              <a:gd name="connsiteX14796" fmla="*/ 5989607 w 7283450"/>
              <a:gd name="connsiteY14796" fmla="*/ 1924755 h 6857979"/>
              <a:gd name="connsiteX14797" fmla="*/ 5990797 w 7283450"/>
              <a:gd name="connsiteY14797" fmla="*/ 1924755 h 6857979"/>
              <a:gd name="connsiteX14798" fmla="*/ 5994369 w 7283450"/>
              <a:gd name="connsiteY14798" fmla="*/ 1924358 h 6857979"/>
              <a:gd name="connsiteX14799" fmla="*/ 5998339 w 7283450"/>
              <a:gd name="connsiteY14799" fmla="*/ 1924755 h 6857979"/>
              <a:gd name="connsiteX14800" fmla="*/ 6001911 w 7283450"/>
              <a:gd name="connsiteY14800" fmla="*/ 1925549 h 6857979"/>
              <a:gd name="connsiteX14801" fmla="*/ 6005483 w 7283450"/>
              <a:gd name="connsiteY14801" fmla="*/ 1925946 h 6857979"/>
              <a:gd name="connsiteX14802" fmla="*/ 6009452 w 7283450"/>
              <a:gd name="connsiteY14802" fmla="*/ 1926343 h 6857979"/>
              <a:gd name="connsiteX14803" fmla="*/ 6012627 w 7283450"/>
              <a:gd name="connsiteY14803" fmla="*/ 1926343 h 6857979"/>
              <a:gd name="connsiteX14804" fmla="*/ 6014611 w 7283450"/>
              <a:gd name="connsiteY14804" fmla="*/ 1925946 h 6857979"/>
              <a:gd name="connsiteX14805" fmla="*/ 6016199 w 7283450"/>
              <a:gd name="connsiteY14805" fmla="*/ 1925549 h 6857979"/>
              <a:gd name="connsiteX14806" fmla="*/ 6019771 w 7283450"/>
              <a:gd name="connsiteY14806" fmla="*/ 1923565 h 6857979"/>
              <a:gd name="connsiteX14807" fmla="*/ 6024137 w 7283450"/>
              <a:gd name="connsiteY14807" fmla="*/ 1921183 h 6857979"/>
              <a:gd name="connsiteX14808" fmla="*/ 6027709 w 7283450"/>
              <a:gd name="connsiteY14808" fmla="*/ 1917610 h 6857979"/>
              <a:gd name="connsiteX14809" fmla="*/ 6031678 w 7283450"/>
              <a:gd name="connsiteY14809" fmla="*/ 1914435 h 6857979"/>
              <a:gd name="connsiteX14810" fmla="*/ 6039219 w 7283450"/>
              <a:gd name="connsiteY14810" fmla="*/ 1906496 h 6857979"/>
              <a:gd name="connsiteX14811" fmla="*/ 6046761 w 7283450"/>
              <a:gd name="connsiteY14811" fmla="*/ 1898160 h 6857979"/>
              <a:gd name="connsiteX14812" fmla="*/ 6055095 w 7283450"/>
              <a:gd name="connsiteY14812" fmla="*/ 1889427 h 6857979"/>
              <a:gd name="connsiteX14813" fmla="*/ 6063430 w 7283450"/>
              <a:gd name="connsiteY14813" fmla="*/ 1881488 h 6857979"/>
              <a:gd name="connsiteX14814" fmla="*/ 6067796 w 7283450"/>
              <a:gd name="connsiteY14814" fmla="*/ 1877518 h 6857979"/>
              <a:gd name="connsiteX14815" fmla="*/ 6072162 w 7283450"/>
              <a:gd name="connsiteY14815" fmla="*/ 1874343 h 6857979"/>
              <a:gd name="connsiteX14816" fmla="*/ 6076925 w 7283450"/>
              <a:gd name="connsiteY14816" fmla="*/ 1871167 h 6857979"/>
              <a:gd name="connsiteX14817" fmla="*/ 6081687 w 7283450"/>
              <a:gd name="connsiteY14817" fmla="*/ 1868389 h 6857979"/>
              <a:gd name="connsiteX14818" fmla="*/ 6083275 w 7283450"/>
              <a:gd name="connsiteY14818" fmla="*/ 1868389 h 6857979"/>
              <a:gd name="connsiteX14819" fmla="*/ 6084069 w 7283450"/>
              <a:gd name="connsiteY14819" fmla="*/ 1868389 h 6857979"/>
              <a:gd name="connsiteX14820" fmla="*/ 6086847 w 7283450"/>
              <a:gd name="connsiteY14820" fmla="*/ 1868389 h 6857979"/>
              <a:gd name="connsiteX14821" fmla="*/ 6089229 w 7283450"/>
              <a:gd name="connsiteY14821" fmla="*/ 1868786 h 6857979"/>
              <a:gd name="connsiteX14822" fmla="*/ 6090023 w 7283450"/>
              <a:gd name="connsiteY14822" fmla="*/ 1868786 h 6857979"/>
              <a:gd name="connsiteX14823" fmla="*/ 6091610 w 7283450"/>
              <a:gd name="connsiteY14823" fmla="*/ 1868389 h 6857979"/>
              <a:gd name="connsiteX14824" fmla="*/ 6092801 w 7283450"/>
              <a:gd name="connsiteY14824" fmla="*/ 1867595 h 6857979"/>
              <a:gd name="connsiteX14825" fmla="*/ 6093595 w 7283450"/>
              <a:gd name="connsiteY14825" fmla="*/ 1866404 h 6857979"/>
              <a:gd name="connsiteX14826" fmla="*/ 6094785 w 7283450"/>
              <a:gd name="connsiteY14826" fmla="*/ 1863625 h 6857979"/>
              <a:gd name="connsiteX14827" fmla="*/ 6095976 w 7283450"/>
              <a:gd name="connsiteY14827" fmla="*/ 1860450 h 6857979"/>
              <a:gd name="connsiteX14828" fmla="*/ 6096373 w 7283450"/>
              <a:gd name="connsiteY14828" fmla="*/ 1859259 h 6857979"/>
              <a:gd name="connsiteX14829" fmla="*/ 6097563 w 7283450"/>
              <a:gd name="connsiteY14829" fmla="*/ 1858465 h 6857979"/>
              <a:gd name="connsiteX14830" fmla="*/ 6099548 w 7283450"/>
              <a:gd name="connsiteY14830" fmla="*/ 1857274 h 6857979"/>
              <a:gd name="connsiteX14831" fmla="*/ 6102327 w 7283450"/>
              <a:gd name="connsiteY14831" fmla="*/ 1856083 h 6857979"/>
              <a:gd name="connsiteX14832" fmla="*/ 6108677 w 7283450"/>
              <a:gd name="connsiteY14832" fmla="*/ 1853702 h 6857979"/>
              <a:gd name="connsiteX14833" fmla="*/ 6115424 w 7283450"/>
              <a:gd name="connsiteY14833" fmla="*/ 1851717 h 6857979"/>
              <a:gd name="connsiteX14834" fmla="*/ 6123759 w 7283450"/>
              <a:gd name="connsiteY14834" fmla="*/ 1850129 h 6857979"/>
              <a:gd name="connsiteX14835" fmla="*/ 6131697 w 7283450"/>
              <a:gd name="connsiteY14835" fmla="*/ 1849335 h 6857979"/>
              <a:gd name="connsiteX14836" fmla="*/ 6140031 w 7283450"/>
              <a:gd name="connsiteY14836" fmla="*/ 1848541 h 6857979"/>
              <a:gd name="connsiteX14837" fmla="*/ 6147573 w 7283450"/>
              <a:gd name="connsiteY14837" fmla="*/ 1848144 h 6857979"/>
              <a:gd name="connsiteX14838" fmla="*/ 6153923 w 7283450"/>
              <a:gd name="connsiteY14838" fmla="*/ 1848541 h 6857979"/>
              <a:gd name="connsiteX14839" fmla="*/ 6156701 w 7283450"/>
              <a:gd name="connsiteY14839" fmla="*/ 1848938 h 6857979"/>
              <a:gd name="connsiteX14840" fmla="*/ 6159480 w 7283450"/>
              <a:gd name="connsiteY14840" fmla="*/ 1850129 h 6857979"/>
              <a:gd name="connsiteX14841" fmla="*/ 6161861 w 7283450"/>
              <a:gd name="connsiteY14841" fmla="*/ 1851717 h 6857979"/>
              <a:gd name="connsiteX14842" fmla="*/ 6164243 w 7283450"/>
              <a:gd name="connsiteY14842" fmla="*/ 1853305 h 6857979"/>
              <a:gd name="connsiteX14843" fmla="*/ 6168609 w 7283450"/>
              <a:gd name="connsiteY14843" fmla="*/ 1856480 h 6857979"/>
              <a:gd name="connsiteX14844" fmla="*/ 6170990 w 7283450"/>
              <a:gd name="connsiteY14844" fmla="*/ 1857671 h 6857979"/>
              <a:gd name="connsiteX14845" fmla="*/ 6172975 w 7283450"/>
              <a:gd name="connsiteY14845" fmla="*/ 1858465 h 6857979"/>
              <a:gd name="connsiteX14846" fmla="*/ 6178928 w 7283450"/>
              <a:gd name="connsiteY14846" fmla="*/ 1859656 h 6857979"/>
              <a:gd name="connsiteX14847" fmla="*/ 6183691 w 7283450"/>
              <a:gd name="connsiteY14847" fmla="*/ 1860053 h 6857979"/>
              <a:gd name="connsiteX14848" fmla="*/ 6188851 w 7283450"/>
              <a:gd name="connsiteY14848" fmla="*/ 1860450 h 6857979"/>
              <a:gd name="connsiteX14849" fmla="*/ 6192819 w 7283450"/>
              <a:gd name="connsiteY14849" fmla="*/ 1860053 h 6857979"/>
              <a:gd name="connsiteX14850" fmla="*/ 6196789 w 7283450"/>
              <a:gd name="connsiteY14850" fmla="*/ 1859656 h 6857979"/>
              <a:gd name="connsiteX14851" fmla="*/ 6200361 w 7283450"/>
              <a:gd name="connsiteY14851" fmla="*/ 1858862 h 6857979"/>
              <a:gd name="connsiteX14852" fmla="*/ 6206711 w 7283450"/>
              <a:gd name="connsiteY14852" fmla="*/ 1856877 h 6857979"/>
              <a:gd name="connsiteX14853" fmla="*/ 6212267 w 7283450"/>
              <a:gd name="connsiteY14853" fmla="*/ 1855289 h 6857979"/>
              <a:gd name="connsiteX14854" fmla="*/ 6217427 w 7283450"/>
              <a:gd name="connsiteY14854" fmla="*/ 1854098 h 6857979"/>
              <a:gd name="connsiteX14855" fmla="*/ 6220603 w 7283450"/>
              <a:gd name="connsiteY14855" fmla="*/ 1853702 h 6857979"/>
              <a:gd name="connsiteX14856" fmla="*/ 6222983 w 7283450"/>
              <a:gd name="connsiteY14856" fmla="*/ 1853702 h 6857979"/>
              <a:gd name="connsiteX14857" fmla="*/ 6226159 w 7283450"/>
              <a:gd name="connsiteY14857" fmla="*/ 1854496 h 6857979"/>
              <a:gd name="connsiteX14858" fmla="*/ 6229334 w 7283450"/>
              <a:gd name="connsiteY14858" fmla="*/ 1855289 h 6857979"/>
              <a:gd name="connsiteX14859" fmla="*/ 6234097 w 7283450"/>
              <a:gd name="connsiteY14859" fmla="*/ 1858068 h 6857979"/>
              <a:gd name="connsiteX14860" fmla="*/ 6240844 w 7283450"/>
              <a:gd name="connsiteY14860" fmla="*/ 1862831 h 6857979"/>
              <a:gd name="connsiteX14861" fmla="*/ 6247989 w 7283450"/>
              <a:gd name="connsiteY14861" fmla="*/ 1868389 h 6857979"/>
              <a:gd name="connsiteX14862" fmla="*/ 6251163 w 7283450"/>
              <a:gd name="connsiteY14862" fmla="*/ 1871961 h 6857979"/>
              <a:gd name="connsiteX14863" fmla="*/ 6254735 w 7283450"/>
              <a:gd name="connsiteY14863" fmla="*/ 1875137 h 6857979"/>
              <a:gd name="connsiteX14864" fmla="*/ 6255529 w 7283450"/>
              <a:gd name="connsiteY14864" fmla="*/ 1876725 h 6857979"/>
              <a:gd name="connsiteX14865" fmla="*/ 6255927 w 7283450"/>
              <a:gd name="connsiteY14865" fmla="*/ 1878710 h 6857979"/>
              <a:gd name="connsiteX14866" fmla="*/ 6256720 w 7283450"/>
              <a:gd name="connsiteY14866" fmla="*/ 1883076 h 6857979"/>
              <a:gd name="connsiteX14867" fmla="*/ 6258307 w 7283450"/>
              <a:gd name="connsiteY14867" fmla="*/ 1887839 h 6857979"/>
              <a:gd name="connsiteX14868" fmla="*/ 6259101 w 7283450"/>
              <a:gd name="connsiteY14868" fmla="*/ 1889824 h 6857979"/>
              <a:gd name="connsiteX14869" fmla="*/ 6260689 w 7283450"/>
              <a:gd name="connsiteY14869" fmla="*/ 1891809 h 6857979"/>
              <a:gd name="connsiteX14870" fmla="*/ 6261483 w 7283450"/>
              <a:gd name="connsiteY14870" fmla="*/ 1892206 h 6857979"/>
              <a:gd name="connsiteX14871" fmla="*/ 6262673 w 7283450"/>
              <a:gd name="connsiteY14871" fmla="*/ 1892603 h 6857979"/>
              <a:gd name="connsiteX14872" fmla="*/ 6265452 w 7283450"/>
              <a:gd name="connsiteY14872" fmla="*/ 1891809 h 6857979"/>
              <a:gd name="connsiteX14873" fmla="*/ 6268230 w 7283450"/>
              <a:gd name="connsiteY14873" fmla="*/ 1891412 h 6857979"/>
              <a:gd name="connsiteX14874" fmla="*/ 6269421 w 7283450"/>
              <a:gd name="connsiteY14874" fmla="*/ 1891412 h 6857979"/>
              <a:gd name="connsiteX14875" fmla="*/ 6269818 w 7283450"/>
              <a:gd name="connsiteY14875" fmla="*/ 1891809 h 6857979"/>
              <a:gd name="connsiteX14876" fmla="*/ 6270215 w 7283450"/>
              <a:gd name="connsiteY14876" fmla="*/ 1893396 h 6857979"/>
              <a:gd name="connsiteX14877" fmla="*/ 6269818 w 7283450"/>
              <a:gd name="connsiteY14877" fmla="*/ 1895778 h 6857979"/>
              <a:gd name="connsiteX14878" fmla="*/ 6269818 w 7283450"/>
              <a:gd name="connsiteY14878" fmla="*/ 1897763 h 6857979"/>
              <a:gd name="connsiteX14879" fmla="*/ 6269818 w 7283450"/>
              <a:gd name="connsiteY14879" fmla="*/ 1898557 h 6857979"/>
              <a:gd name="connsiteX14880" fmla="*/ 6269818 w 7283450"/>
              <a:gd name="connsiteY14880" fmla="*/ 1898954 h 6857979"/>
              <a:gd name="connsiteX14881" fmla="*/ 6272596 w 7283450"/>
              <a:gd name="connsiteY14881" fmla="*/ 1899748 h 6857979"/>
              <a:gd name="connsiteX14882" fmla="*/ 6274977 w 7283450"/>
              <a:gd name="connsiteY14882" fmla="*/ 1900542 h 6857979"/>
              <a:gd name="connsiteX14883" fmla="*/ 6280931 w 7283450"/>
              <a:gd name="connsiteY14883" fmla="*/ 1901336 h 6857979"/>
              <a:gd name="connsiteX14884" fmla="*/ 6292838 w 7283450"/>
              <a:gd name="connsiteY14884" fmla="*/ 1901336 h 6857979"/>
              <a:gd name="connsiteX14885" fmla="*/ 6299189 w 7283450"/>
              <a:gd name="connsiteY14885" fmla="*/ 1902129 h 6857979"/>
              <a:gd name="connsiteX14886" fmla="*/ 6301967 w 7283450"/>
              <a:gd name="connsiteY14886" fmla="*/ 1902923 h 6857979"/>
              <a:gd name="connsiteX14887" fmla="*/ 6304348 w 7283450"/>
              <a:gd name="connsiteY14887" fmla="*/ 1904114 h 6857979"/>
              <a:gd name="connsiteX14888" fmla="*/ 6307523 w 7283450"/>
              <a:gd name="connsiteY14888" fmla="*/ 1905305 h 6857979"/>
              <a:gd name="connsiteX14889" fmla="*/ 6309905 w 7283450"/>
              <a:gd name="connsiteY14889" fmla="*/ 1906893 h 6857979"/>
              <a:gd name="connsiteX14890" fmla="*/ 6311889 w 7283450"/>
              <a:gd name="connsiteY14890" fmla="*/ 1909275 h 6857979"/>
              <a:gd name="connsiteX14891" fmla="*/ 6314271 w 7283450"/>
              <a:gd name="connsiteY14891" fmla="*/ 1912450 h 6857979"/>
              <a:gd name="connsiteX14892" fmla="*/ 6310699 w 7283450"/>
              <a:gd name="connsiteY14892" fmla="*/ 1918801 h 6857979"/>
              <a:gd name="connsiteX14893" fmla="*/ 6309111 w 7283450"/>
              <a:gd name="connsiteY14893" fmla="*/ 1921977 h 6857979"/>
              <a:gd name="connsiteX14894" fmla="*/ 6307523 w 7283450"/>
              <a:gd name="connsiteY14894" fmla="*/ 1925152 h 6857979"/>
              <a:gd name="connsiteX14895" fmla="*/ 6304745 w 7283450"/>
              <a:gd name="connsiteY14895" fmla="*/ 1927534 h 6857979"/>
              <a:gd name="connsiteX14896" fmla="*/ 6302363 w 7283450"/>
              <a:gd name="connsiteY14896" fmla="*/ 1929916 h 6857979"/>
              <a:gd name="connsiteX14897" fmla="*/ 6299189 w 7283450"/>
              <a:gd name="connsiteY14897" fmla="*/ 1931503 h 6857979"/>
              <a:gd name="connsiteX14898" fmla="*/ 6295219 w 7283450"/>
              <a:gd name="connsiteY14898" fmla="*/ 1932297 h 6857979"/>
              <a:gd name="connsiteX14899" fmla="*/ 6295219 w 7283450"/>
              <a:gd name="connsiteY14899" fmla="*/ 1938252 h 6857979"/>
              <a:gd name="connsiteX14900" fmla="*/ 6294425 w 7283450"/>
              <a:gd name="connsiteY14900" fmla="*/ 1943015 h 6857979"/>
              <a:gd name="connsiteX14901" fmla="*/ 6293632 w 7283450"/>
              <a:gd name="connsiteY14901" fmla="*/ 1947778 h 6857979"/>
              <a:gd name="connsiteX14902" fmla="*/ 6292044 w 7283450"/>
              <a:gd name="connsiteY14902" fmla="*/ 1951748 h 6857979"/>
              <a:gd name="connsiteX14903" fmla="*/ 6289663 w 7283450"/>
              <a:gd name="connsiteY14903" fmla="*/ 1955320 h 6857979"/>
              <a:gd name="connsiteX14904" fmla="*/ 6286885 w 7283450"/>
              <a:gd name="connsiteY14904" fmla="*/ 1958496 h 6857979"/>
              <a:gd name="connsiteX14905" fmla="*/ 6284106 w 7283450"/>
              <a:gd name="connsiteY14905" fmla="*/ 1960877 h 6857979"/>
              <a:gd name="connsiteX14906" fmla="*/ 6281328 w 7283450"/>
              <a:gd name="connsiteY14906" fmla="*/ 1964053 h 6857979"/>
              <a:gd name="connsiteX14907" fmla="*/ 6274183 w 7283450"/>
              <a:gd name="connsiteY14907" fmla="*/ 1968022 h 6857979"/>
              <a:gd name="connsiteX14908" fmla="*/ 6266245 w 7283450"/>
              <a:gd name="connsiteY14908" fmla="*/ 1972786 h 6857979"/>
              <a:gd name="connsiteX14909" fmla="*/ 6258705 w 7283450"/>
              <a:gd name="connsiteY14909" fmla="*/ 1977152 h 6857979"/>
              <a:gd name="connsiteX14910" fmla="*/ 6255133 w 7283450"/>
              <a:gd name="connsiteY14910" fmla="*/ 1979534 h 6857979"/>
              <a:gd name="connsiteX14911" fmla="*/ 6251163 w 7283450"/>
              <a:gd name="connsiteY14911" fmla="*/ 1982312 h 6857979"/>
              <a:gd name="connsiteX14912" fmla="*/ 6248385 w 7283450"/>
              <a:gd name="connsiteY14912" fmla="*/ 1985091 h 6857979"/>
              <a:gd name="connsiteX14913" fmla="*/ 6246004 w 7283450"/>
              <a:gd name="connsiteY14913" fmla="*/ 1988267 h 6857979"/>
              <a:gd name="connsiteX14914" fmla="*/ 6240844 w 7283450"/>
              <a:gd name="connsiteY14914" fmla="*/ 1995412 h 6857979"/>
              <a:gd name="connsiteX14915" fmla="*/ 6238463 w 7283450"/>
              <a:gd name="connsiteY14915" fmla="*/ 1999381 h 6857979"/>
              <a:gd name="connsiteX14916" fmla="*/ 6235287 w 7283450"/>
              <a:gd name="connsiteY14916" fmla="*/ 2002954 h 6857979"/>
              <a:gd name="connsiteX14917" fmla="*/ 6232509 w 7283450"/>
              <a:gd name="connsiteY14917" fmla="*/ 2006526 h 6857979"/>
              <a:gd name="connsiteX14918" fmla="*/ 6229334 w 7283450"/>
              <a:gd name="connsiteY14918" fmla="*/ 2009305 h 6857979"/>
              <a:gd name="connsiteX14919" fmla="*/ 6225762 w 7283450"/>
              <a:gd name="connsiteY14919" fmla="*/ 2011290 h 6857979"/>
              <a:gd name="connsiteX14920" fmla="*/ 6222587 w 7283450"/>
              <a:gd name="connsiteY14920" fmla="*/ 2013274 h 6857979"/>
              <a:gd name="connsiteX14921" fmla="*/ 6215045 w 7283450"/>
              <a:gd name="connsiteY14921" fmla="*/ 2017244 h 6857979"/>
              <a:gd name="connsiteX14922" fmla="*/ 6207107 w 7283450"/>
              <a:gd name="connsiteY14922" fmla="*/ 2020023 h 6857979"/>
              <a:gd name="connsiteX14923" fmla="*/ 6198773 w 7283450"/>
              <a:gd name="connsiteY14923" fmla="*/ 2022404 h 6857979"/>
              <a:gd name="connsiteX14924" fmla="*/ 6190438 w 7283450"/>
              <a:gd name="connsiteY14924" fmla="*/ 2025580 h 6857979"/>
              <a:gd name="connsiteX14925" fmla="*/ 6182103 w 7283450"/>
              <a:gd name="connsiteY14925" fmla="*/ 2028358 h 6857979"/>
              <a:gd name="connsiteX14926" fmla="*/ 6174165 w 7283450"/>
              <a:gd name="connsiteY14926" fmla="*/ 2031931 h 6857979"/>
              <a:gd name="connsiteX14927" fmla="*/ 6170593 w 7283450"/>
              <a:gd name="connsiteY14927" fmla="*/ 2033916 h 6857979"/>
              <a:gd name="connsiteX14928" fmla="*/ 6166624 w 7283450"/>
              <a:gd name="connsiteY14928" fmla="*/ 2035900 h 6857979"/>
              <a:gd name="connsiteX14929" fmla="*/ 6158289 w 7283450"/>
              <a:gd name="connsiteY14929" fmla="*/ 2041854 h 6857979"/>
              <a:gd name="connsiteX14930" fmla="*/ 6144397 w 7283450"/>
              <a:gd name="connsiteY14930" fmla="*/ 2053366 h 6857979"/>
              <a:gd name="connsiteX14931" fmla="*/ 6130109 w 7283450"/>
              <a:gd name="connsiteY14931" fmla="*/ 2064877 h 6857979"/>
              <a:gd name="connsiteX14932" fmla="*/ 6124949 w 7283450"/>
              <a:gd name="connsiteY14932" fmla="*/ 2069641 h 6857979"/>
              <a:gd name="connsiteX14933" fmla="*/ 6123362 w 7283450"/>
              <a:gd name="connsiteY14933" fmla="*/ 2071229 h 6857979"/>
              <a:gd name="connsiteX14934" fmla="*/ 6122568 w 7283450"/>
              <a:gd name="connsiteY14934" fmla="*/ 2072419 h 6857979"/>
              <a:gd name="connsiteX14935" fmla="*/ 6122171 w 7283450"/>
              <a:gd name="connsiteY14935" fmla="*/ 2074801 h 6857979"/>
              <a:gd name="connsiteX14936" fmla="*/ 6121775 w 7283450"/>
              <a:gd name="connsiteY14936" fmla="*/ 2077183 h 6857979"/>
              <a:gd name="connsiteX14937" fmla="*/ 6121775 w 7283450"/>
              <a:gd name="connsiteY14937" fmla="*/ 2083137 h 6857979"/>
              <a:gd name="connsiteX14938" fmla="*/ 6122568 w 7283450"/>
              <a:gd name="connsiteY14938" fmla="*/ 2088297 h 6857979"/>
              <a:gd name="connsiteX14939" fmla="*/ 6122568 w 7283450"/>
              <a:gd name="connsiteY14939" fmla="*/ 2092664 h 6857979"/>
              <a:gd name="connsiteX14940" fmla="*/ 6121775 w 7283450"/>
              <a:gd name="connsiteY14940" fmla="*/ 2099810 h 6857979"/>
              <a:gd name="connsiteX14941" fmla="*/ 6120187 w 7283450"/>
              <a:gd name="connsiteY14941" fmla="*/ 2105764 h 6857979"/>
              <a:gd name="connsiteX14942" fmla="*/ 6118599 w 7283450"/>
              <a:gd name="connsiteY14942" fmla="*/ 2111717 h 6857979"/>
              <a:gd name="connsiteX14943" fmla="*/ 6116218 w 7283450"/>
              <a:gd name="connsiteY14943" fmla="*/ 2117274 h 6857979"/>
              <a:gd name="connsiteX14944" fmla="*/ 6113439 w 7283450"/>
              <a:gd name="connsiteY14944" fmla="*/ 2122036 h 6857979"/>
              <a:gd name="connsiteX14945" fmla="*/ 6110661 w 7283450"/>
              <a:gd name="connsiteY14945" fmla="*/ 2127194 h 6857979"/>
              <a:gd name="connsiteX14946" fmla="*/ 6107486 w 7283450"/>
              <a:gd name="connsiteY14946" fmla="*/ 2131163 h 6857979"/>
              <a:gd name="connsiteX14947" fmla="*/ 6103914 w 7283450"/>
              <a:gd name="connsiteY14947" fmla="*/ 2135928 h 6857979"/>
              <a:gd name="connsiteX14948" fmla="*/ 6096373 w 7283450"/>
              <a:gd name="connsiteY14948" fmla="*/ 2143868 h 6857979"/>
              <a:gd name="connsiteX14949" fmla="*/ 6087641 w 7283450"/>
              <a:gd name="connsiteY14949" fmla="*/ 2151808 h 6857979"/>
              <a:gd name="connsiteX14950" fmla="*/ 6078909 w 7283450"/>
              <a:gd name="connsiteY14950" fmla="*/ 2160543 h 6857979"/>
              <a:gd name="connsiteX14951" fmla="*/ 6069383 w 7283450"/>
              <a:gd name="connsiteY14951" fmla="*/ 2169674 h 6857979"/>
              <a:gd name="connsiteX14952" fmla="*/ 6070177 w 7283450"/>
              <a:gd name="connsiteY14952" fmla="*/ 2173642 h 6857979"/>
              <a:gd name="connsiteX14953" fmla="*/ 6071368 w 7283450"/>
              <a:gd name="connsiteY14953" fmla="*/ 2178007 h 6857979"/>
              <a:gd name="connsiteX14954" fmla="*/ 6072956 w 7283450"/>
              <a:gd name="connsiteY14954" fmla="*/ 2181581 h 6857979"/>
              <a:gd name="connsiteX14955" fmla="*/ 6075337 w 7283450"/>
              <a:gd name="connsiteY14955" fmla="*/ 2185151 h 6857979"/>
              <a:gd name="connsiteX14956" fmla="*/ 6077719 w 7283450"/>
              <a:gd name="connsiteY14956" fmla="*/ 2188328 h 6857979"/>
              <a:gd name="connsiteX14957" fmla="*/ 6079703 w 7283450"/>
              <a:gd name="connsiteY14957" fmla="*/ 2191107 h 6857979"/>
              <a:gd name="connsiteX14958" fmla="*/ 6085259 w 7283450"/>
              <a:gd name="connsiteY14958" fmla="*/ 2197061 h 6857979"/>
              <a:gd name="connsiteX14959" fmla="*/ 6090419 w 7283450"/>
              <a:gd name="connsiteY14959" fmla="*/ 2203014 h 6857979"/>
              <a:gd name="connsiteX14960" fmla="*/ 6095976 w 7283450"/>
              <a:gd name="connsiteY14960" fmla="*/ 2208968 h 6857979"/>
              <a:gd name="connsiteX14961" fmla="*/ 6098357 w 7283450"/>
              <a:gd name="connsiteY14961" fmla="*/ 2212144 h 6857979"/>
              <a:gd name="connsiteX14962" fmla="*/ 6100739 w 7283450"/>
              <a:gd name="connsiteY14962" fmla="*/ 2215715 h 6857979"/>
              <a:gd name="connsiteX14963" fmla="*/ 6102327 w 7283450"/>
              <a:gd name="connsiteY14963" fmla="*/ 2219290 h 6857979"/>
              <a:gd name="connsiteX14964" fmla="*/ 6103914 w 7283450"/>
              <a:gd name="connsiteY14964" fmla="*/ 2223257 h 6857979"/>
              <a:gd name="connsiteX14965" fmla="*/ 6104707 w 7283450"/>
              <a:gd name="connsiteY14965" fmla="*/ 2226037 h 6857979"/>
              <a:gd name="connsiteX14966" fmla="*/ 6105105 w 7283450"/>
              <a:gd name="connsiteY14966" fmla="*/ 2230007 h 6857979"/>
              <a:gd name="connsiteX14967" fmla="*/ 6105899 w 7283450"/>
              <a:gd name="connsiteY14967" fmla="*/ 2236755 h 6857979"/>
              <a:gd name="connsiteX14968" fmla="*/ 6105899 w 7283450"/>
              <a:gd name="connsiteY14968" fmla="*/ 2243899 h 6857979"/>
              <a:gd name="connsiteX14969" fmla="*/ 6106692 w 7283450"/>
              <a:gd name="connsiteY14969" fmla="*/ 2250647 h 6857979"/>
              <a:gd name="connsiteX14970" fmla="*/ 6107089 w 7283450"/>
              <a:gd name="connsiteY14970" fmla="*/ 2254220 h 6857979"/>
              <a:gd name="connsiteX14971" fmla="*/ 6107486 w 7283450"/>
              <a:gd name="connsiteY14971" fmla="*/ 2257396 h 6857979"/>
              <a:gd name="connsiteX14972" fmla="*/ 6108677 w 7283450"/>
              <a:gd name="connsiteY14972" fmla="*/ 2260174 h 6857979"/>
              <a:gd name="connsiteX14973" fmla="*/ 6109867 w 7283450"/>
              <a:gd name="connsiteY14973" fmla="*/ 2262953 h 6857979"/>
              <a:gd name="connsiteX14974" fmla="*/ 6111455 w 7283450"/>
              <a:gd name="connsiteY14974" fmla="*/ 2265336 h 6857979"/>
              <a:gd name="connsiteX14975" fmla="*/ 6113439 w 7283450"/>
              <a:gd name="connsiteY14975" fmla="*/ 2267321 h 6857979"/>
              <a:gd name="connsiteX14976" fmla="*/ 6116218 w 7283450"/>
              <a:gd name="connsiteY14976" fmla="*/ 2268511 h 6857979"/>
              <a:gd name="connsiteX14977" fmla="*/ 6119790 w 7283450"/>
              <a:gd name="connsiteY14977" fmla="*/ 2269701 h 6857979"/>
              <a:gd name="connsiteX14978" fmla="*/ 6118203 w 7283450"/>
              <a:gd name="connsiteY14978" fmla="*/ 2273671 h 6857979"/>
              <a:gd name="connsiteX14979" fmla="*/ 6117409 w 7283450"/>
              <a:gd name="connsiteY14979" fmla="*/ 2276848 h 6857979"/>
              <a:gd name="connsiteX14980" fmla="*/ 6116218 w 7283450"/>
              <a:gd name="connsiteY14980" fmla="*/ 2282796 h 6857979"/>
              <a:gd name="connsiteX14981" fmla="*/ 6116218 w 7283450"/>
              <a:gd name="connsiteY14981" fmla="*/ 2287956 h 6857979"/>
              <a:gd name="connsiteX14982" fmla="*/ 6116218 w 7283450"/>
              <a:gd name="connsiteY14982" fmla="*/ 2292324 h 6857979"/>
              <a:gd name="connsiteX14983" fmla="*/ 6116615 w 7283450"/>
              <a:gd name="connsiteY14983" fmla="*/ 2297089 h 6857979"/>
              <a:gd name="connsiteX14984" fmla="*/ 6116615 w 7283450"/>
              <a:gd name="connsiteY14984" fmla="*/ 2301455 h 6857979"/>
              <a:gd name="connsiteX14985" fmla="*/ 6115424 w 7283450"/>
              <a:gd name="connsiteY14985" fmla="*/ 2307014 h 6857979"/>
              <a:gd name="connsiteX14986" fmla="*/ 6114630 w 7283450"/>
              <a:gd name="connsiteY14986" fmla="*/ 2309791 h 6857979"/>
              <a:gd name="connsiteX14987" fmla="*/ 6113439 w 7283450"/>
              <a:gd name="connsiteY14987" fmla="*/ 2313761 h 6857979"/>
              <a:gd name="connsiteX14988" fmla="*/ 6113043 w 7283450"/>
              <a:gd name="connsiteY14988" fmla="*/ 2310983 h 6857979"/>
              <a:gd name="connsiteX14989" fmla="*/ 6112249 w 7283450"/>
              <a:gd name="connsiteY14989" fmla="*/ 2308998 h 6857979"/>
              <a:gd name="connsiteX14990" fmla="*/ 6110661 w 7283450"/>
              <a:gd name="connsiteY14990" fmla="*/ 2305822 h 6857979"/>
              <a:gd name="connsiteX14991" fmla="*/ 6108677 w 7283450"/>
              <a:gd name="connsiteY14991" fmla="*/ 2302646 h 6857979"/>
              <a:gd name="connsiteX14992" fmla="*/ 6105899 w 7283450"/>
              <a:gd name="connsiteY14992" fmla="*/ 2300265 h 6857979"/>
              <a:gd name="connsiteX14993" fmla="*/ 6101135 w 7283450"/>
              <a:gd name="connsiteY14993" fmla="*/ 2295898 h 6857979"/>
              <a:gd name="connsiteX14994" fmla="*/ 6099151 w 7283450"/>
              <a:gd name="connsiteY14994" fmla="*/ 2292720 h 6857979"/>
              <a:gd name="connsiteX14995" fmla="*/ 6097563 w 7283450"/>
              <a:gd name="connsiteY14995" fmla="*/ 2289940 h 6857979"/>
              <a:gd name="connsiteX14996" fmla="*/ 6097167 w 7283450"/>
              <a:gd name="connsiteY14996" fmla="*/ 2288747 h 6857979"/>
              <a:gd name="connsiteX14997" fmla="*/ 6097167 w 7283450"/>
              <a:gd name="connsiteY14997" fmla="*/ 2286763 h 6857979"/>
              <a:gd name="connsiteX14998" fmla="*/ 6097961 w 7283450"/>
              <a:gd name="connsiteY14998" fmla="*/ 2283587 h 6857979"/>
              <a:gd name="connsiteX14999" fmla="*/ 6098754 w 7283450"/>
              <a:gd name="connsiteY14999" fmla="*/ 2280024 h 6857979"/>
              <a:gd name="connsiteX15000" fmla="*/ 6099548 w 7283450"/>
              <a:gd name="connsiteY15000" fmla="*/ 2276057 h 6857979"/>
              <a:gd name="connsiteX15001" fmla="*/ 6099548 w 7283450"/>
              <a:gd name="connsiteY15001" fmla="*/ 2274072 h 6857979"/>
              <a:gd name="connsiteX15002" fmla="*/ 6099548 w 7283450"/>
              <a:gd name="connsiteY15002" fmla="*/ 2272480 h 6857979"/>
              <a:gd name="connsiteX15003" fmla="*/ 6099151 w 7283450"/>
              <a:gd name="connsiteY15003" fmla="*/ 2270894 h 6857979"/>
              <a:gd name="connsiteX15004" fmla="*/ 6097961 w 7283450"/>
              <a:gd name="connsiteY15004" fmla="*/ 2268511 h 6857979"/>
              <a:gd name="connsiteX15005" fmla="*/ 6096373 w 7283450"/>
              <a:gd name="connsiteY15005" fmla="*/ 2267321 h 6857979"/>
              <a:gd name="connsiteX15006" fmla="*/ 6094389 w 7283450"/>
              <a:gd name="connsiteY15006" fmla="*/ 2265731 h 6857979"/>
              <a:gd name="connsiteX15007" fmla="*/ 6092007 w 7283450"/>
              <a:gd name="connsiteY15007" fmla="*/ 2264541 h 6857979"/>
              <a:gd name="connsiteX15008" fmla="*/ 6088038 w 7283450"/>
              <a:gd name="connsiteY15008" fmla="*/ 2263350 h 6857979"/>
              <a:gd name="connsiteX15009" fmla="*/ 6086451 w 7283450"/>
              <a:gd name="connsiteY15009" fmla="*/ 2266922 h 6857979"/>
              <a:gd name="connsiteX15010" fmla="*/ 6085259 w 7283450"/>
              <a:gd name="connsiteY15010" fmla="*/ 2268906 h 6857979"/>
              <a:gd name="connsiteX15011" fmla="*/ 6084069 w 7283450"/>
              <a:gd name="connsiteY15011" fmla="*/ 2270894 h 6857979"/>
              <a:gd name="connsiteX15012" fmla="*/ 6082085 w 7283450"/>
              <a:gd name="connsiteY15012" fmla="*/ 2271289 h 6857979"/>
              <a:gd name="connsiteX15013" fmla="*/ 6080497 w 7283450"/>
              <a:gd name="connsiteY15013" fmla="*/ 2271289 h 6857979"/>
              <a:gd name="connsiteX15014" fmla="*/ 6077719 w 7283450"/>
              <a:gd name="connsiteY15014" fmla="*/ 2270894 h 6857979"/>
              <a:gd name="connsiteX15015" fmla="*/ 6073749 w 7283450"/>
              <a:gd name="connsiteY15015" fmla="*/ 2270496 h 6857979"/>
              <a:gd name="connsiteX15016" fmla="*/ 6069383 w 7283450"/>
              <a:gd name="connsiteY15016" fmla="*/ 2269701 h 6857979"/>
              <a:gd name="connsiteX15017" fmla="*/ 6069781 w 7283450"/>
              <a:gd name="connsiteY15017" fmla="*/ 2273275 h 6857979"/>
              <a:gd name="connsiteX15018" fmla="*/ 6070177 w 7283450"/>
              <a:gd name="connsiteY15018" fmla="*/ 2275263 h 6857979"/>
              <a:gd name="connsiteX15019" fmla="*/ 6070971 w 7283450"/>
              <a:gd name="connsiteY15019" fmla="*/ 2277247 h 6857979"/>
              <a:gd name="connsiteX15020" fmla="*/ 6071765 w 7283450"/>
              <a:gd name="connsiteY15020" fmla="*/ 2278832 h 6857979"/>
              <a:gd name="connsiteX15021" fmla="*/ 6072956 w 7283450"/>
              <a:gd name="connsiteY15021" fmla="*/ 2279232 h 6857979"/>
              <a:gd name="connsiteX15022" fmla="*/ 6074543 w 7283450"/>
              <a:gd name="connsiteY15022" fmla="*/ 2279622 h 6857979"/>
              <a:gd name="connsiteX15023" fmla="*/ 6076131 w 7283450"/>
              <a:gd name="connsiteY15023" fmla="*/ 2279622 h 6857979"/>
              <a:gd name="connsiteX15024" fmla="*/ 6077719 w 7283450"/>
              <a:gd name="connsiteY15024" fmla="*/ 2279232 h 6857979"/>
              <a:gd name="connsiteX15025" fmla="*/ 6080893 w 7283450"/>
              <a:gd name="connsiteY15025" fmla="*/ 2277639 h 6857979"/>
              <a:gd name="connsiteX15026" fmla="*/ 6084863 w 7283450"/>
              <a:gd name="connsiteY15026" fmla="*/ 2276057 h 6857979"/>
              <a:gd name="connsiteX15027" fmla="*/ 6088038 w 7283450"/>
              <a:gd name="connsiteY15027" fmla="*/ 2274464 h 6857979"/>
              <a:gd name="connsiteX15028" fmla="*/ 6091610 w 7283450"/>
              <a:gd name="connsiteY15028" fmla="*/ 2273275 h 6857979"/>
              <a:gd name="connsiteX15029" fmla="*/ 6089229 w 7283450"/>
              <a:gd name="connsiteY15029" fmla="*/ 2278041 h 6857979"/>
              <a:gd name="connsiteX15030" fmla="*/ 6087244 w 7283450"/>
              <a:gd name="connsiteY15030" fmla="*/ 2281604 h 6857979"/>
              <a:gd name="connsiteX15031" fmla="*/ 6086053 w 7283450"/>
              <a:gd name="connsiteY15031" fmla="*/ 2283989 h 6857979"/>
              <a:gd name="connsiteX15032" fmla="*/ 6085657 w 7283450"/>
              <a:gd name="connsiteY15032" fmla="*/ 2285572 h 6857979"/>
              <a:gd name="connsiteX15033" fmla="*/ 6085657 w 7283450"/>
              <a:gd name="connsiteY15033" fmla="*/ 2286374 h 6857979"/>
              <a:gd name="connsiteX15034" fmla="*/ 6086053 w 7283450"/>
              <a:gd name="connsiteY15034" fmla="*/ 2287557 h 6857979"/>
              <a:gd name="connsiteX15035" fmla="*/ 6087244 w 7283450"/>
              <a:gd name="connsiteY15035" fmla="*/ 2289544 h 6857979"/>
              <a:gd name="connsiteX15036" fmla="*/ 6094389 w 7283450"/>
              <a:gd name="connsiteY15036" fmla="*/ 2296690 h 6857979"/>
              <a:gd name="connsiteX15037" fmla="*/ 6103914 w 7283450"/>
              <a:gd name="connsiteY15037" fmla="*/ 2306615 h 6857979"/>
              <a:gd name="connsiteX15038" fmla="*/ 6104707 w 7283450"/>
              <a:gd name="connsiteY15038" fmla="*/ 2309791 h 6857979"/>
              <a:gd name="connsiteX15039" fmla="*/ 6105105 w 7283450"/>
              <a:gd name="connsiteY15039" fmla="*/ 2312967 h 6857979"/>
              <a:gd name="connsiteX15040" fmla="*/ 6104311 w 7283450"/>
              <a:gd name="connsiteY15040" fmla="*/ 2315348 h 6857979"/>
              <a:gd name="connsiteX15041" fmla="*/ 6103517 w 7283450"/>
              <a:gd name="connsiteY15041" fmla="*/ 2317333 h 6857979"/>
              <a:gd name="connsiteX15042" fmla="*/ 6102723 w 7283450"/>
              <a:gd name="connsiteY15042" fmla="*/ 2319714 h 6857979"/>
              <a:gd name="connsiteX15043" fmla="*/ 6101533 w 7283450"/>
              <a:gd name="connsiteY15043" fmla="*/ 2322890 h 6857979"/>
              <a:gd name="connsiteX15044" fmla="*/ 6101135 w 7283450"/>
              <a:gd name="connsiteY15044" fmla="*/ 2326066 h 6857979"/>
              <a:gd name="connsiteX15045" fmla="*/ 6100739 w 7283450"/>
              <a:gd name="connsiteY15045" fmla="*/ 2330434 h 6857979"/>
              <a:gd name="connsiteX15046" fmla="*/ 6101533 w 7283450"/>
              <a:gd name="connsiteY15046" fmla="*/ 2341946 h 6857979"/>
              <a:gd name="connsiteX15047" fmla="*/ 6102723 w 7283450"/>
              <a:gd name="connsiteY15047" fmla="*/ 2351869 h 6857979"/>
              <a:gd name="connsiteX15048" fmla="*/ 6103120 w 7283450"/>
              <a:gd name="connsiteY15048" fmla="*/ 2361394 h 6857979"/>
              <a:gd name="connsiteX15049" fmla="*/ 6103120 w 7283450"/>
              <a:gd name="connsiteY15049" fmla="*/ 2365761 h 6857979"/>
              <a:gd name="connsiteX15050" fmla="*/ 6102723 w 7283450"/>
              <a:gd name="connsiteY15050" fmla="*/ 2369730 h 6857979"/>
              <a:gd name="connsiteX15051" fmla="*/ 6101929 w 7283450"/>
              <a:gd name="connsiteY15051" fmla="*/ 2374096 h 6857979"/>
              <a:gd name="connsiteX15052" fmla="*/ 6100739 w 7283450"/>
              <a:gd name="connsiteY15052" fmla="*/ 2377669 h 6857979"/>
              <a:gd name="connsiteX15053" fmla="*/ 6098357 w 7283450"/>
              <a:gd name="connsiteY15053" fmla="*/ 2382035 h 6857979"/>
              <a:gd name="connsiteX15054" fmla="*/ 6095976 w 7283450"/>
              <a:gd name="connsiteY15054" fmla="*/ 2385608 h 6857979"/>
              <a:gd name="connsiteX15055" fmla="*/ 6093197 w 7283450"/>
              <a:gd name="connsiteY15055" fmla="*/ 2389578 h 6857979"/>
              <a:gd name="connsiteX15056" fmla="*/ 6088831 w 7283450"/>
              <a:gd name="connsiteY15056" fmla="*/ 2392754 h 6857979"/>
              <a:gd name="connsiteX15057" fmla="*/ 6084466 w 7283450"/>
              <a:gd name="connsiteY15057" fmla="*/ 2396327 h 6857979"/>
              <a:gd name="connsiteX15058" fmla="*/ 6078909 w 7283450"/>
              <a:gd name="connsiteY15058" fmla="*/ 2400296 h 6857979"/>
              <a:gd name="connsiteX15059" fmla="*/ 6081291 w 7283450"/>
              <a:gd name="connsiteY15059" fmla="*/ 2402281 h 6857979"/>
              <a:gd name="connsiteX15060" fmla="*/ 6084466 w 7283450"/>
              <a:gd name="connsiteY15060" fmla="*/ 2403869 h 6857979"/>
              <a:gd name="connsiteX15061" fmla="*/ 6087244 w 7283450"/>
              <a:gd name="connsiteY15061" fmla="*/ 2405060 h 6857979"/>
              <a:gd name="connsiteX15062" fmla="*/ 6089625 w 7283450"/>
              <a:gd name="connsiteY15062" fmla="*/ 2405457 h 6857979"/>
              <a:gd name="connsiteX15063" fmla="*/ 6092801 w 7283450"/>
              <a:gd name="connsiteY15063" fmla="*/ 2405853 h 6857979"/>
              <a:gd name="connsiteX15064" fmla="*/ 6095182 w 7283450"/>
              <a:gd name="connsiteY15064" fmla="*/ 2405853 h 6857979"/>
              <a:gd name="connsiteX15065" fmla="*/ 6101135 w 7283450"/>
              <a:gd name="connsiteY15065" fmla="*/ 2405060 h 6857979"/>
              <a:gd name="connsiteX15066" fmla="*/ 6106295 w 7283450"/>
              <a:gd name="connsiteY15066" fmla="*/ 2403869 h 6857979"/>
              <a:gd name="connsiteX15067" fmla="*/ 6112645 w 7283450"/>
              <a:gd name="connsiteY15067" fmla="*/ 2403074 h 6857979"/>
              <a:gd name="connsiteX15068" fmla="*/ 6115424 w 7283450"/>
              <a:gd name="connsiteY15068" fmla="*/ 2402677 h 6857979"/>
              <a:gd name="connsiteX15069" fmla="*/ 6118996 w 7283450"/>
              <a:gd name="connsiteY15069" fmla="*/ 2402677 h 6857979"/>
              <a:gd name="connsiteX15070" fmla="*/ 6122171 w 7283450"/>
              <a:gd name="connsiteY15070" fmla="*/ 2403074 h 6857979"/>
              <a:gd name="connsiteX15071" fmla="*/ 6126141 w 7283450"/>
              <a:gd name="connsiteY15071" fmla="*/ 2403472 h 6857979"/>
              <a:gd name="connsiteX15072" fmla="*/ 6130109 w 7283450"/>
              <a:gd name="connsiteY15072" fmla="*/ 2404663 h 6857979"/>
              <a:gd name="connsiteX15073" fmla="*/ 6134872 w 7283450"/>
              <a:gd name="connsiteY15073" fmla="*/ 2407045 h 6857979"/>
              <a:gd name="connsiteX15074" fmla="*/ 6138444 w 7283450"/>
              <a:gd name="connsiteY15074" fmla="*/ 2409030 h 6857979"/>
              <a:gd name="connsiteX15075" fmla="*/ 6142810 w 7283450"/>
              <a:gd name="connsiteY15075" fmla="*/ 2411411 h 6857979"/>
              <a:gd name="connsiteX15076" fmla="*/ 6149557 w 7283450"/>
              <a:gd name="connsiteY15076" fmla="*/ 2416969 h 6857979"/>
              <a:gd name="connsiteX15077" fmla="*/ 6156701 w 7283450"/>
              <a:gd name="connsiteY15077" fmla="*/ 2422526 h 6857979"/>
              <a:gd name="connsiteX15078" fmla="*/ 6163052 w 7283450"/>
              <a:gd name="connsiteY15078" fmla="*/ 2428084 h 6857979"/>
              <a:gd name="connsiteX15079" fmla="*/ 6169005 w 7283450"/>
              <a:gd name="connsiteY15079" fmla="*/ 2432847 h 6857979"/>
              <a:gd name="connsiteX15080" fmla="*/ 6171387 w 7283450"/>
              <a:gd name="connsiteY15080" fmla="*/ 2434833 h 6857979"/>
              <a:gd name="connsiteX15081" fmla="*/ 6174165 w 7283450"/>
              <a:gd name="connsiteY15081" fmla="*/ 2436023 h 6857979"/>
              <a:gd name="connsiteX15082" fmla="*/ 6176547 w 7283450"/>
              <a:gd name="connsiteY15082" fmla="*/ 2436817 h 6857979"/>
              <a:gd name="connsiteX15083" fmla="*/ 6179325 w 7283450"/>
              <a:gd name="connsiteY15083" fmla="*/ 2437214 h 6857979"/>
              <a:gd name="connsiteX15084" fmla="*/ 6181309 w 7283450"/>
              <a:gd name="connsiteY15084" fmla="*/ 2436817 h 6857979"/>
              <a:gd name="connsiteX15085" fmla="*/ 6183294 w 7283450"/>
              <a:gd name="connsiteY15085" fmla="*/ 2436420 h 6857979"/>
              <a:gd name="connsiteX15086" fmla="*/ 6185675 w 7283450"/>
              <a:gd name="connsiteY15086" fmla="*/ 2435627 h 6857979"/>
              <a:gd name="connsiteX15087" fmla="*/ 6187263 w 7283450"/>
              <a:gd name="connsiteY15087" fmla="*/ 2434436 h 6857979"/>
              <a:gd name="connsiteX15088" fmla="*/ 6190835 w 7283450"/>
              <a:gd name="connsiteY15088" fmla="*/ 2431260 h 6857979"/>
              <a:gd name="connsiteX15089" fmla="*/ 6194804 w 7283450"/>
              <a:gd name="connsiteY15089" fmla="*/ 2427687 h 6857979"/>
              <a:gd name="connsiteX15090" fmla="*/ 6197582 w 7283450"/>
              <a:gd name="connsiteY15090" fmla="*/ 2422923 h 6857979"/>
              <a:gd name="connsiteX15091" fmla="*/ 6199963 w 7283450"/>
              <a:gd name="connsiteY15091" fmla="*/ 2418160 h 6857979"/>
              <a:gd name="connsiteX15092" fmla="*/ 6202742 w 7283450"/>
              <a:gd name="connsiteY15092" fmla="*/ 2412602 h 6857979"/>
              <a:gd name="connsiteX15093" fmla="*/ 6204329 w 7283450"/>
              <a:gd name="connsiteY15093" fmla="*/ 2407045 h 6857979"/>
              <a:gd name="connsiteX15094" fmla="*/ 6209092 w 7283450"/>
              <a:gd name="connsiteY15094" fmla="*/ 2405853 h 6857979"/>
              <a:gd name="connsiteX15095" fmla="*/ 6213458 w 7283450"/>
              <a:gd name="connsiteY15095" fmla="*/ 2405457 h 6857979"/>
              <a:gd name="connsiteX15096" fmla="*/ 6217030 w 7283450"/>
              <a:gd name="connsiteY15096" fmla="*/ 2405853 h 6857979"/>
              <a:gd name="connsiteX15097" fmla="*/ 6220999 w 7283450"/>
              <a:gd name="connsiteY15097" fmla="*/ 2407045 h 6857979"/>
              <a:gd name="connsiteX15098" fmla="*/ 6223777 w 7283450"/>
              <a:gd name="connsiteY15098" fmla="*/ 2408236 h 6857979"/>
              <a:gd name="connsiteX15099" fmla="*/ 6226556 w 7283450"/>
              <a:gd name="connsiteY15099" fmla="*/ 2409823 h 6857979"/>
              <a:gd name="connsiteX15100" fmla="*/ 6231715 w 7283450"/>
              <a:gd name="connsiteY15100" fmla="*/ 2413396 h 6857979"/>
              <a:gd name="connsiteX15101" fmla="*/ 6236081 w 7283450"/>
              <a:gd name="connsiteY15101" fmla="*/ 2417366 h 6857979"/>
              <a:gd name="connsiteX15102" fmla="*/ 6238463 w 7283450"/>
              <a:gd name="connsiteY15102" fmla="*/ 2418954 h 6857979"/>
              <a:gd name="connsiteX15103" fmla="*/ 6240844 w 7283450"/>
              <a:gd name="connsiteY15103" fmla="*/ 2420145 h 6857979"/>
              <a:gd name="connsiteX15104" fmla="*/ 6242829 w 7283450"/>
              <a:gd name="connsiteY15104" fmla="*/ 2420938 h 6857979"/>
              <a:gd name="connsiteX15105" fmla="*/ 6245607 w 7283450"/>
              <a:gd name="connsiteY15105" fmla="*/ 2421335 h 6857979"/>
              <a:gd name="connsiteX15106" fmla="*/ 6248385 w 7283450"/>
              <a:gd name="connsiteY15106" fmla="*/ 2421335 h 6857979"/>
              <a:gd name="connsiteX15107" fmla="*/ 6251163 w 7283450"/>
              <a:gd name="connsiteY15107" fmla="*/ 2420541 h 6857979"/>
              <a:gd name="connsiteX15108" fmla="*/ 6252354 w 7283450"/>
              <a:gd name="connsiteY15108" fmla="*/ 2419748 h 6857979"/>
              <a:gd name="connsiteX15109" fmla="*/ 6253148 w 7283450"/>
              <a:gd name="connsiteY15109" fmla="*/ 2418954 h 6857979"/>
              <a:gd name="connsiteX15110" fmla="*/ 6253942 w 7283450"/>
              <a:gd name="connsiteY15110" fmla="*/ 2418160 h 6857979"/>
              <a:gd name="connsiteX15111" fmla="*/ 6254339 w 7283450"/>
              <a:gd name="connsiteY15111" fmla="*/ 2416969 h 6857979"/>
              <a:gd name="connsiteX15112" fmla="*/ 6253148 w 7283450"/>
              <a:gd name="connsiteY15112" fmla="*/ 2414190 h 6857979"/>
              <a:gd name="connsiteX15113" fmla="*/ 6252354 w 7283450"/>
              <a:gd name="connsiteY15113" fmla="*/ 2411411 h 6857979"/>
              <a:gd name="connsiteX15114" fmla="*/ 6251561 w 7283450"/>
              <a:gd name="connsiteY15114" fmla="*/ 2408633 h 6857979"/>
              <a:gd name="connsiteX15115" fmla="*/ 6251163 w 7283450"/>
              <a:gd name="connsiteY15115" fmla="*/ 2405060 h 6857979"/>
              <a:gd name="connsiteX15116" fmla="*/ 6251561 w 7283450"/>
              <a:gd name="connsiteY15116" fmla="*/ 2403869 h 6857979"/>
              <a:gd name="connsiteX15117" fmla="*/ 6251957 w 7283450"/>
              <a:gd name="connsiteY15117" fmla="*/ 2402677 h 6857979"/>
              <a:gd name="connsiteX15118" fmla="*/ 6252751 w 7283450"/>
              <a:gd name="connsiteY15118" fmla="*/ 2401487 h 6857979"/>
              <a:gd name="connsiteX15119" fmla="*/ 6254735 w 7283450"/>
              <a:gd name="connsiteY15119" fmla="*/ 2400296 h 6857979"/>
              <a:gd name="connsiteX15120" fmla="*/ 6256323 w 7283450"/>
              <a:gd name="connsiteY15120" fmla="*/ 2400296 h 6857979"/>
              <a:gd name="connsiteX15121" fmla="*/ 6257911 w 7283450"/>
              <a:gd name="connsiteY15121" fmla="*/ 2400296 h 6857979"/>
              <a:gd name="connsiteX15122" fmla="*/ 6259499 w 7283450"/>
              <a:gd name="connsiteY15122" fmla="*/ 2400693 h 6857979"/>
              <a:gd name="connsiteX15123" fmla="*/ 6260689 w 7283450"/>
              <a:gd name="connsiteY15123" fmla="*/ 2401487 h 6857979"/>
              <a:gd name="connsiteX15124" fmla="*/ 6261483 w 7283450"/>
              <a:gd name="connsiteY15124" fmla="*/ 2402281 h 6857979"/>
              <a:gd name="connsiteX15125" fmla="*/ 6262673 w 7283450"/>
              <a:gd name="connsiteY15125" fmla="*/ 2403074 h 6857979"/>
              <a:gd name="connsiteX15126" fmla="*/ 6263865 w 7283450"/>
              <a:gd name="connsiteY15126" fmla="*/ 2405853 h 6857979"/>
              <a:gd name="connsiteX15127" fmla="*/ 6263865 w 7283450"/>
              <a:gd name="connsiteY15127" fmla="*/ 2409030 h 6857979"/>
              <a:gd name="connsiteX15128" fmla="*/ 6263467 w 7283450"/>
              <a:gd name="connsiteY15128" fmla="*/ 2411808 h 6857979"/>
              <a:gd name="connsiteX15129" fmla="*/ 6262673 w 7283450"/>
              <a:gd name="connsiteY15129" fmla="*/ 2414587 h 6857979"/>
              <a:gd name="connsiteX15130" fmla="*/ 6260689 w 7283450"/>
              <a:gd name="connsiteY15130" fmla="*/ 2417366 h 6857979"/>
              <a:gd name="connsiteX15131" fmla="*/ 6266245 w 7283450"/>
              <a:gd name="connsiteY15131" fmla="*/ 2417366 h 6857979"/>
              <a:gd name="connsiteX15132" fmla="*/ 6271803 w 7283450"/>
              <a:gd name="connsiteY15132" fmla="*/ 2416969 h 6857979"/>
              <a:gd name="connsiteX15133" fmla="*/ 6282915 w 7283450"/>
              <a:gd name="connsiteY15133" fmla="*/ 2416175 h 6857979"/>
              <a:gd name="connsiteX15134" fmla="*/ 6288472 w 7283450"/>
              <a:gd name="connsiteY15134" fmla="*/ 2415778 h 6857979"/>
              <a:gd name="connsiteX15135" fmla="*/ 6294029 w 7283450"/>
              <a:gd name="connsiteY15135" fmla="*/ 2415778 h 6857979"/>
              <a:gd name="connsiteX15136" fmla="*/ 6299585 w 7283450"/>
              <a:gd name="connsiteY15136" fmla="*/ 2416175 h 6857979"/>
              <a:gd name="connsiteX15137" fmla="*/ 6304348 w 7283450"/>
              <a:gd name="connsiteY15137" fmla="*/ 2417366 h 6857979"/>
              <a:gd name="connsiteX15138" fmla="*/ 6307523 w 7283450"/>
              <a:gd name="connsiteY15138" fmla="*/ 2418557 h 6857979"/>
              <a:gd name="connsiteX15139" fmla="*/ 6310699 w 7283450"/>
              <a:gd name="connsiteY15139" fmla="*/ 2420541 h 6857979"/>
              <a:gd name="connsiteX15140" fmla="*/ 6318239 w 7283450"/>
              <a:gd name="connsiteY15140" fmla="*/ 2426496 h 6857979"/>
              <a:gd name="connsiteX15141" fmla="*/ 6325781 w 7283450"/>
              <a:gd name="connsiteY15141" fmla="*/ 2432847 h 6857979"/>
              <a:gd name="connsiteX15142" fmla="*/ 6329353 w 7283450"/>
              <a:gd name="connsiteY15142" fmla="*/ 2435230 h 6857979"/>
              <a:gd name="connsiteX15143" fmla="*/ 6332925 w 7283450"/>
              <a:gd name="connsiteY15143" fmla="*/ 2437214 h 6857979"/>
              <a:gd name="connsiteX15144" fmla="*/ 6334115 w 7283450"/>
              <a:gd name="connsiteY15144" fmla="*/ 2437214 h 6857979"/>
              <a:gd name="connsiteX15145" fmla="*/ 6335306 w 7283450"/>
              <a:gd name="connsiteY15145" fmla="*/ 2437214 h 6857979"/>
              <a:gd name="connsiteX15146" fmla="*/ 6336497 w 7283450"/>
              <a:gd name="connsiteY15146" fmla="*/ 2436817 h 6857979"/>
              <a:gd name="connsiteX15147" fmla="*/ 6337291 w 7283450"/>
              <a:gd name="connsiteY15147" fmla="*/ 2436023 h 6857979"/>
              <a:gd name="connsiteX15148" fmla="*/ 6338879 w 7283450"/>
              <a:gd name="connsiteY15148" fmla="*/ 2434833 h 6857979"/>
              <a:gd name="connsiteX15149" fmla="*/ 6338879 w 7283450"/>
              <a:gd name="connsiteY15149" fmla="*/ 2434038 h 6857979"/>
              <a:gd name="connsiteX15150" fmla="*/ 6345229 w 7283450"/>
              <a:gd name="connsiteY15150" fmla="*/ 2437214 h 6857979"/>
              <a:gd name="connsiteX15151" fmla="*/ 6351182 w 7283450"/>
              <a:gd name="connsiteY15151" fmla="*/ 2440787 h 6857979"/>
              <a:gd name="connsiteX15152" fmla="*/ 6356739 w 7283450"/>
              <a:gd name="connsiteY15152" fmla="*/ 2443963 h 6857979"/>
              <a:gd name="connsiteX15153" fmla="*/ 6361501 w 7283450"/>
              <a:gd name="connsiteY15153" fmla="*/ 2447536 h 6857979"/>
              <a:gd name="connsiteX15154" fmla="*/ 6366265 w 7283450"/>
              <a:gd name="connsiteY15154" fmla="*/ 2451505 h 6857979"/>
              <a:gd name="connsiteX15155" fmla="*/ 6370233 w 7283450"/>
              <a:gd name="connsiteY15155" fmla="*/ 2455078 h 6857979"/>
              <a:gd name="connsiteX15156" fmla="*/ 6373805 w 7283450"/>
              <a:gd name="connsiteY15156" fmla="*/ 2459444 h 6857979"/>
              <a:gd name="connsiteX15157" fmla="*/ 6376981 w 7283450"/>
              <a:gd name="connsiteY15157" fmla="*/ 2463811 h 6857979"/>
              <a:gd name="connsiteX15158" fmla="*/ 6373011 w 7283450"/>
              <a:gd name="connsiteY15158" fmla="*/ 2465002 h 6857979"/>
              <a:gd name="connsiteX15159" fmla="*/ 6369439 w 7283450"/>
              <a:gd name="connsiteY15159" fmla="*/ 2466193 h 6857979"/>
              <a:gd name="connsiteX15160" fmla="*/ 6366265 w 7283450"/>
              <a:gd name="connsiteY15160" fmla="*/ 2466590 h 6857979"/>
              <a:gd name="connsiteX15161" fmla="*/ 6362295 w 7283450"/>
              <a:gd name="connsiteY15161" fmla="*/ 2466590 h 6857979"/>
              <a:gd name="connsiteX15162" fmla="*/ 6358723 w 7283450"/>
              <a:gd name="connsiteY15162" fmla="*/ 2466590 h 6857979"/>
              <a:gd name="connsiteX15163" fmla="*/ 6355151 w 7283450"/>
              <a:gd name="connsiteY15163" fmla="*/ 2465399 h 6857979"/>
              <a:gd name="connsiteX15164" fmla="*/ 6348404 w 7283450"/>
              <a:gd name="connsiteY15164" fmla="*/ 2464208 h 6857979"/>
              <a:gd name="connsiteX15165" fmla="*/ 6341657 w 7283450"/>
              <a:gd name="connsiteY15165" fmla="*/ 2462620 h 6857979"/>
              <a:gd name="connsiteX15166" fmla="*/ 6334909 w 7283450"/>
              <a:gd name="connsiteY15166" fmla="*/ 2461032 h 6857979"/>
              <a:gd name="connsiteX15167" fmla="*/ 6328956 w 7283450"/>
              <a:gd name="connsiteY15167" fmla="*/ 2460238 h 6857979"/>
              <a:gd name="connsiteX15168" fmla="*/ 6326177 w 7283450"/>
              <a:gd name="connsiteY15168" fmla="*/ 2460238 h 6857979"/>
              <a:gd name="connsiteX15169" fmla="*/ 6323796 w 7283450"/>
              <a:gd name="connsiteY15169" fmla="*/ 2460635 h 6857979"/>
              <a:gd name="connsiteX15170" fmla="*/ 6321811 w 7283450"/>
              <a:gd name="connsiteY15170" fmla="*/ 2461032 h 6857979"/>
              <a:gd name="connsiteX15171" fmla="*/ 6320224 w 7283450"/>
              <a:gd name="connsiteY15171" fmla="*/ 2461826 h 6857979"/>
              <a:gd name="connsiteX15172" fmla="*/ 6317445 w 7283450"/>
              <a:gd name="connsiteY15172" fmla="*/ 2463811 h 6857979"/>
              <a:gd name="connsiteX15173" fmla="*/ 6314667 w 7283450"/>
              <a:gd name="connsiteY15173" fmla="*/ 2466193 h 6857979"/>
              <a:gd name="connsiteX15174" fmla="*/ 6312683 w 7283450"/>
              <a:gd name="connsiteY15174" fmla="*/ 2466987 h 6857979"/>
              <a:gd name="connsiteX15175" fmla="*/ 6310699 w 7283450"/>
              <a:gd name="connsiteY15175" fmla="*/ 2467384 h 6857979"/>
              <a:gd name="connsiteX15176" fmla="*/ 6309111 w 7283450"/>
              <a:gd name="connsiteY15176" fmla="*/ 2467384 h 6857979"/>
              <a:gd name="connsiteX15177" fmla="*/ 6307127 w 7283450"/>
              <a:gd name="connsiteY15177" fmla="*/ 2466987 h 6857979"/>
              <a:gd name="connsiteX15178" fmla="*/ 6303157 w 7283450"/>
              <a:gd name="connsiteY15178" fmla="*/ 2465399 h 6857979"/>
              <a:gd name="connsiteX15179" fmla="*/ 6299189 w 7283450"/>
              <a:gd name="connsiteY15179" fmla="*/ 2464208 h 6857979"/>
              <a:gd name="connsiteX15180" fmla="*/ 6297601 w 7283450"/>
              <a:gd name="connsiteY15180" fmla="*/ 2463811 h 6857979"/>
              <a:gd name="connsiteX15181" fmla="*/ 6295219 w 7283450"/>
              <a:gd name="connsiteY15181" fmla="*/ 2463811 h 6857979"/>
              <a:gd name="connsiteX15182" fmla="*/ 6292441 w 7283450"/>
              <a:gd name="connsiteY15182" fmla="*/ 2464208 h 6857979"/>
              <a:gd name="connsiteX15183" fmla="*/ 6289663 w 7283450"/>
              <a:gd name="connsiteY15183" fmla="*/ 2465002 h 6857979"/>
              <a:gd name="connsiteX15184" fmla="*/ 6283709 w 7283450"/>
              <a:gd name="connsiteY15184" fmla="*/ 2467384 h 6857979"/>
              <a:gd name="connsiteX15185" fmla="*/ 6278153 w 7283450"/>
              <a:gd name="connsiteY15185" fmla="*/ 2469765 h 6857979"/>
              <a:gd name="connsiteX15186" fmla="*/ 6275771 w 7283450"/>
              <a:gd name="connsiteY15186" fmla="*/ 2470560 h 6857979"/>
              <a:gd name="connsiteX15187" fmla="*/ 6273390 w 7283450"/>
              <a:gd name="connsiteY15187" fmla="*/ 2470560 h 6857979"/>
              <a:gd name="connsiteX15188" fmla="*/ 6271405 w 7283450"/>
              <a:gd name="connsiteY15188" fmla="*/ 2470163 h 6857979"/>
              <a:gd name="connsiteX15189" fmla="*/ 6269421 w 7283450"/>
              <a:gd name="connsiteY15189" fmla="*/ 2469368 h 6857979"/>
              <a:gd name="connsiteX15190" fmla="*/ 6265452 w 7283450"/>
              <a:gd name="connsiteY15190" fmla="*/ 2467384 h 6857979"/>
              <a:gd name="connsiteX15191" fmla="*/ 6261483 w 7283450"/>
              <a:gd name="connsiteY15191" fmla="*/ 2464605 h 6857979"/>
              <a:gd name="connsiteX15192" fmla="*/ 6259499 w 7283450"/>
              <a:gd name="connsiteY15192" fmla="*/ 2464208 h 6857979"/>
              <a:gd name="connsiteX15193" fmla="*/ 6257514 w 7283450"/>
              <a:gd name="connsiteY15193" fmla="*/ 2463811 h 6857979"/>
              <a:gd name="connsiteX15194" fmla="*/ 6254339 w 7283450"/>
              <a:gd name="connsiteY15194" fmla="*/ 2464208 h 6857979"/>
              <a:gd name="connsiteX15195" fmla="*/ 6250767 w 7283450"/>
              <a:gd name="connsiteY15195" fmla="*/ 2465399 h 6857979"/>
              <a:gd name="connsiteX15196" fmla="*/ 6243225 w 7283450"/>
              <a:gd name="connsiteY15196" fmla="*/ 2468971 h 6857979"/>
              <a:gd name="connsiteX15197" fmla="*/ 6239257 w 7283450"/>
              <a:gd name="connsiteY15197" fmla="*/ 2470560 h 6857979"/>
              <a:gd name="connsiteX15198" fmla="*/ 6234097 w 7283450"/>
              <a:gd name="connsiteY15198" fmla="*/ 2471353 h 6857979"/>
              <a:gd name="connsiteX15199" fmla="*/ 6231715 w 7283450"/>
              <a:gd name="connsiteY15199" fmla="*/ 2471750 h 6857979"/>
              <a:gd name="connsiteX15200" fmla="*/ 6229334 w 7283450"/>
              <a:gd name="connsiteY15200" fmla="*/ 2471750 h 6857979"/>
              <a:gd name="connsiteX15201" fmla="*/ 6226159 w 7283450"/>
              <a:gd name="connsiteY15201" fmla="*/ 2471353 h 6857979"/>
              <a:gd name="connsiteX15202" fmla="*/ 6222983 w 7283450"/>
              <a:gd name="connsiteY15202" fmla="*/ 2470560 h 6857979"/>
              <a:gd name="connsiteX15203" fmla="*/ 6220999 w 7283450"/>
              <a:gd name="connsiteY15203" fmla="*/ 2469765 h 6857979"/>
              <a:gd name="connsiteX15204" fmla="*/ 6217824 w 7283450"/>
              <a:gd name="connsiteY15204" fmla="*/ 2467781 h 6857979"/>
              <a:gd name="connsiteX15205" fmla="*/ 6211871 w 7283450"/>
              <a:gd name="connsiteY15205" fmla="*/ 2463017 h 6857979"/>
              <a:gd name="connsiteX15206" fmla="*/ 6204727 w 7283450"/>
              <a:gd name="connsiteY15206" fmla="*/ 2457856 h 6857979"/>
              <a:gd name="connsiteX15207" fmla="*/ 6201154 w 7283450"/>
              <a:gd name="connsiteY15207" fmla="*/ 2455475 h 6857979"/>
              <a:gd name="connsiteX15208" fmla="*/ 6197979 w 7283450"/>
              <a:gd name="connsiteY15208" fmla="*/ 2453887 h 6857979"/>
              <a:gd name="connsiteX15209" fmla="*/ 6195201 w 7283450"/>
              <a:gd name="connsiteY15209" fmla="*/ 2453093 h 6857979"/>
              <a:gd name="connsiteX15210" fmla="*/ 6191629 w 7283450"/>
              <a:gd name="connsiteY15210" fmla="*/ 2452696 h 6857979"/>
              <a:gd name="connsiteX15211" fmla="*/ 6188453 w 7283450"/>
              <a:gd name="connsiteY15211" fmla="*/ 2452299 h 6857979"/>
              <a:gd name="connsiteX15212" fmla="*/ 6185675 w 7283450"/>
              <a:gd name="connsiteY15212" fmla="*/ 2451902 h 6857979"/>
              <a:gd name="connsiteX15213" fmla="*/ 6182500 w 7283450"/>
              <a:gd name="connsiteY15213" fmla="*/ 2450711 h 6857979"/>
              <a:gd name="connsiteX15214" fmla="*/ 6181706 w 7283450"/>
              <a:gd name="connsiteY15214" fmla="*/ 2449917 h 6857979"/>
              <a:gd name="connsiteX15215" fmla="*/ 6180913 w 7283450"/>
              <a:gd name="connsiteY15215" fmla="*/ 2448329 h 6857979"/>
              <a:gd name="connsiteX15216" fmla="*/ 6180119 w 7283450"/>
              <a:gd name="connsiteY15216" fmla="*/ 2447139 h 6857979"/>
              <a:gd name="connsiteX15217" fmla="*/ 6179721 w 7283450"/>
              <a:gd name="connsiteY15217" fmla="*/ 2445153 h 6857979"/>
              <a:gd name="connsiteX15218" fmla="*/ 6179325 w 7283450"/>
              <a:gd name="connsiteY15218" fmla="*/ 2443169 h 6857979"/>
              <a:gd name="connsiteX15219" fmla="*/ 6179325 w 7283450"/>
              <a:gd name="connsiteY15219" fmla="*/ 2440787 h 6857979"/>
              <a:gd name="connsiteX15220" fmla="*/ 6178531 w 7283450"/>
              <a:gd name="connsiteY15220" fmla="*/ 2444359 h 6857979"/>
              <a:gd name="connsiteX15221" fmla="*/ 6177341 w 7283450"/>
              <a:gd name="connsiteY15221" fmla="*/ 2447932 h 6857979"/>
              <a:gd name="connsiteX15222" fmla="*/ 6175356 w 7283450"/>
              <a:gd name="connsiteY15222" fmla="*/ 2451505 h 6857979"/>
              <a:gd name="connsiteX15223" fmla="*/ 6172975 w 7283450"/>
              <a:gd name="connsiteY15223" fmla="*/ 2454284 h 6857979"/>
              <a:gd name="connsiteX15224" fmla="*/ 6170196 w 7283450"/>
              <a:gd name="connsiteY15224" fmla="*/ 2456665 h 6857979"/>
              <a:gd name="connsiteX15225" fmla="*/ 6166624 w 7283450"/>
              <a:gd name="connsiteY15225" fmla="*/ 2459444 h 6857979"/>
              <a:gd name="connsiteX15226" fmla="*/ 6163449 w 7283450"/>
              <a:gd name="connsiteY15226" fmla="*/ 2461429 h 6857979"/>
              <a:gd name="connsiteX15227" fmla="*/ 6159480 w 7283450"/>
              <a:gd name="connsiteY15227" fmla="*/ 2462620 h 6857979"/>
              <a:gd name="connsiteX15228" fmla="*/ 6155907 w 7283450"/>
              <a:gd name="connsiteY15228" fmla="*/ 2463414 h 6857979"/>
              <a:gd name="connsiteX15229" fmla="*/ 6152335 w 7283450"/>
              <a:gd name="connsiteY15229" fmla="*/ 2463811 h 6857979"/>
              <a:gd name="connsiteX15230" fmla="*/ 6148367 w 7283450"/>
              <a:gd name="connsiteY15230" fmla="*/ 2463811 h 6857979"/>
              <a:gd name="connsiteX15231" fmla="*/ 6144795 w 7283450"/>
              <a:gd name="connsiteY15231" fmla="*/ 2463017 h 6857979"/>
              <a:gd name="connsiteX15232" fmla="*/ 6140825 w 7283450"/>
              <a:gd name="connsiteY15232" fmla="*/ 2461826 h 6857979"/>
              <a:gd name="connsiteX15233" fmla="*/ 6137651 w 7283450"/>
              <a:gd name="connsiteY15233" fmla="*/ 2460238 h 6857979"/>
              <a:gd name="connsiteX15234" fmla="*/ 6134872 w 7283450"/>
              <a:gd name="connsiteY15234" fmla="*/ 2457062 h 6857979"/>
              <a:gd name="connsiteX15235" fmla="*/ 6132094 w 7283450"/>
              <a:gd name="connsiteY15235" fmla="*/ 2453887 h 6857979"/>
              <a:gd name="connsiteX15236" fmla="*/ 6128521 w 7283450"/>
              <a:gd name="connsiteY15236" fmla="*/ 2459048 h 6857979"/>
              <a:gd name="connsiteX15237" fmla="*/ 6124553 w 7283450"/>
              <a:gd name="connsiteY15237" fmla="*/ 2463017 h 6857979"/>
              <a:gd name="connsiteX15238" fmla="*/ 6120583 w 7283450"/>
              <a:gd name="connsiteY15238" fmla="*/ 2466193 h 6857979"/>
              <a:gd name="connsiteX15239" fmla="*/ 6116218 w 7283450"/>
              <a:gd name="connsiteY15239" fmla="*/ 2468574 h 6857979"/>
              <a:gd name="connsiteX15240" fmla="*/ 6111852 w 7283450"/>
              <a:gd name="connsiteY15240" fmla="*/ 2470163 h 6857979"/>
              <a:gd name="connsiteX15241" fmla="*/ 6107089 w 7283450"/>
              <a:gd name="connsiteY15241" fmla="*/ 2471353 h 6857979"/>
              <a:gd name="connsiteX15242" fmla="*/ 6102723 w 7283450"/>
              <a:gd name="connsiteY15242" fmla="*/ 2471750 h 6857979"/>
              <a:gd name="connsiteX15243" fmla="*/ 6097961 w 7283450"/>
              <a:gd name="connsiteY15243" fmla="*/ 2472147 h 6857979"/>
              <a:gd name="connsiteX15244" fmla="*/ 6088038 w 7283450"/>
              <a:gd name="connsiteY15244" fmla="*/ 2472147 h 6857979"/>
              <a:gd name="connsiteX15245" fmla="*/ 6078513 w 7283450"/>
              <a:gd name="connsiteY15245" fmla="*/ 2471750 h 6857979"/>
              <a:gd name="connsiteX15246" fmla="*/ 6073353 w 7283450"/>
              <a:gd name="connsiteY15246" fmla="*/ 2471750 h 6857979"/>
              <a:gd name="connsiteX15247" fmla="*/ 6068987 w 7283450"/>
              <a:gd name="connsiteY15247" fmla="*/ 2472147 h 6857979"/>
              <a:gd name="connsiteX15248" fmla="*/ 6064224 w 7283450"/>
              <a:gd name="connsiteY15248" fmla="*/ 2472941 h 6857979"/>
              <a:gd name="connsiteX15249" fmla="*/ 6059858 w 7283450"/>
              <a:gd name="connsiteY15249" fmla="*/ 2473735 h 6857979"/>
              <a:gd name="connsiteX15250" fmla="*/ 6061843 w 7283450"/>
              <a:gd name="connsiteY15250" fmla="*/ 2477307 h 6857979"/>
              <a:gd name="connsiteX15251" fmla="*/ 6063033 w 7283450"/>
              <a:gd name="connsiteY15251" fmla="*/ 2480484 h 6857979"/>
              <a:gd name="connsiteX15252" fmla="*/ 6063827 w 7283450"/>
              <a:gd name="connsiteY15252" fmla="*/ 2484056 h 6857979"/>
              <a:gd name="connsiteX15253" fmla="*/ 6063827 w 7283450"/>
              <a:gd name="connsiteY15253" fmla="*/ 2486835 h 6857979"/>
              <a:gd name="connsiteX15254" fmla="*/ 6063430 w 7283450"/>
              <a:gd name="connsiteY15254" fmla="*/ 2489614 h 6857979"/>
              <a:gd name="connsiteX15255" fmla="*/ 6062637 w 7283450"/>
              <a:gd name="connsiteY15255" fmla="*/ 2492392 h 6857979"/>
              <a:gd name="connsiteX15256" fmla="*/ 6061843 w 7283450"/>
              <a:gd name="connsiteY15256" fmla="*/ 2495172 h 6857979"/>
              <a:gd name="connsiteX15257" fmla="*/ 6060255 w 7283450"/>
              <a:gd name="connsiteY15257" fmla="*/ 2497554 h 6857979"/>
              <a:gd name="connsiteX15258" fmla="*/ 6056683 w 7283450"/>
              <a:gd name="connsiteY15258" fmla="*/ 2502714 h 6857979"/>
              <a:gd name="connsiteX15259" fmla="*/ 6053111 w 7283450"/>
              <a:gd name="connsiteY15259" fmla="*/ 2507477 h 6857979"/>
              <a:gd name="connsiteX15260" fmla="*/ 6049935 w 7283450"/>
              <a:gd name="connsiteY15260" fmla="*/ 2512638 h 6857979"/>
              <a:gd name="connsiteX15261" fmla="*/ 6048745 w 7283450"/>
              <a:gd name="connsiteY15261" fmla="*/ 2515017 h 6857979"/>
              <a:gd name="connsiteX15262" fmla="*/ 6047157 w 7283450"/>
              <a:gd name="connsiteY15262" fmla="*/ 2517797 h 6857979"/>
              <a:gd name="connsiteX15263" fmla="*/ 6046761 w 7283450"/>
              <a:gd name="connsiteY15263" fmla="*/ 2519385 h 6857979"/>
              <a:gd name="connsiteX15264" fmla="*/ 6046761 w 7283450"/>
              <a:gd name="connsiteY15264" fmla="*/ 2521767 h 6857979"/>
              <a:gd name="connsiteX15265" fmla="*/ 6047157 w 7283450"/>
              <a:gd name="connsiteY15265" fmla="*/ 2526928 h 6857979"/>
              <a:gd name="connsiteX15266" fmla="*/ 6047554 w 7283450"/>
              <a:gd name="connsiteY15266" fmla="*/ 2532089 h 6857979"/>
              <a:gd name="connsiteX15267" fmla="*/ 6047554 w 7283450"/>
              <a:gd name="connsiteY15267" fmla="*/ 2534867 h 6857979"/>
              <a:gd name="connsiteX15268" fmla="*/ 6047157 w 7283450"/>
              <a:gd name="connsiteY15268" fmla="*/ 2537646 h 6857979"/>
              <a:gd name="connsiteX15269" fmla="*/ 6045967 w 7283450"/>
              <a:gd name="connsiteY15269" fmla="*/ 2541615 h 6857979"/>
              <a:gd name="connsiteX15270" fmla="*/ 6044379 w 7283450"/>
              <a:gd name="connsiteY15270" fmla="*/ 2545982 h 6857979"/>
              <a:gd name="connsiteX15271" fmla="*/ 6042791 w 7283450"/>
              <a:gd name="connsiteY15271" fmla="*/ 2549951 h 6857979"/>
              <a:gd name="connsiteX15272" fmla="*/ 6040807 w 7283450"/>
              <a:gd name="connsiteY15272" fmla="*/ 2554318 h 6857979"/>
              <a:gd name="connsiteX15273" fmla="*/ 6035647 w 7283450"/>
              <a:gd name="connsiteY15273" fmla="*/ 2561859 h 6857979"/>
              <a:gd name="connsiteX15274" fmla="*/ 6030885 w 7283450"/>
              <a:gd name="connsiteY15274" fmla="*/ 2569400 h 6857979"/>
              <a:gd name="connsiteX15275" fmla="*/ 6027313 w 7283450"/>
              <a:gd name="connsiteY15275" fmla="*/ 2575751 h 6857979"/>
              <a:gd name="connsiteX15276" fmla="*/ 6025725 w 7283450"/>
              <a:gd name="connsiteY15276" fmla="*/ 2579324 h 6857979"/>
              <a:gd name="connsiteX15277" fmla="*/ 6024534 w 7283450"/>
              <a:gd name="connsiteY15277" fmla="*/ 2582499 h 6857979"/>
              <a:gd name="connsiteX15278" fmla="*/ 6023741 w 7283450"/>
              <a:gd name="connsiteY15278" fmla="*/ 2585675 h 6857979"/>
              <a:gd name="connsiteX15279" fmla="*/ 6023741 w 7283450"/>
              <a:gd name="connsiteY15279" fmla="*/ 2588850 h 6857979"/>
              <a:gd name="connsiteX15280" fmla="*/ 6024137 w 7283450"/>
              <a:gd name="connsiteY15280" fmla="*/ 2591628 h 6857979"/>
              <a:gd name="connsiteX15281" fmla="*/ 6025328 w 7283450"/>
              <a:gd name="connsiteY15281" fmla="*/ 2594406 h 6857979"/>
              <a:gd name="connsiteX15282" fmla="*/ 6029297 w 7283450"/>
              <a:gd name="connsiteY15282" fmla="*/ 2595994 h 6857979"/>
              <a:gd name="connsiteX15283" fmla="*/ 6033266 w 7283450"/>
              <a:gd name="connsiteY15283" fmla="*/ 2596788 h 6857979"/>
              <a:gd name="connsiteX15284" fmla="*/ 6041601 w 7283450"/>
              <a:gd name="connsiteY15284" fmla="*/ 2598376 h 6857979"/>
              <a:gd name="connsiteX15285" fmla="*/ 6049935 w 7283450"/>
              <a:gd name="connsiteY15285" fmla="*/ 2599170 h 6857979"/>
              <a:gd name="connsiteX15286" fmla="*/ 6058667 w 7283450"/>
              <a:gd name="connsiteY15286" fmla="*/ 2599170 h 6857979"/>
              <a:gd name="connsiteX15287" fmla="*/ 6067796 w 7283450"/>
              <a:gd name="connsiteY15287" fmla="*/ 2599170 h 6857979"/>
              <a:gd name="connsiteX15288" fmla="*/ 6076528 w 7283450"/>
              <a:gd name="connsiteY15288" fmla="*/ 2598773 h 6857979"/>
              <a:gd name="connsiteX15289" fmla="*/ 6094389 w 7283450"/>
              <a:gd name="connsiteY15289" fmla="*/ 2598376 h 6857979"/>
              <a:gd name="connsiteX15290" fmla="*/ 6103120 w 7283450"/>
              <a:gd name="connsiteY15290" fmla="*/ 2598376 h 6857979"/>
              <a:gd name="connsiteX15291" fmla="*/ 6111455 w 7283450"/>
              <a:gd name="connsiteY15291" fmla="*/ 2599170 h 6857979"/>
              <a:gd name="connsiteX15292" fmla="*/ 6119393 w 7283450"/>
              <a:gd name="connsiteY15292" fmla="*/ 2600361 h 6857979"/>
              <a:gd name="connsiteX15293" fmla="*/ 6122965 w 7283450"/>
              <a:gd name="connsiteY15293" fmla="*/ 2601154 h 6857979"/>
              <a:gd name="connsiteX15294" fmla="*/ 6126934 w 7283450"/>
              <a:gd name="connsiteY15294" fmla="*/ 2602742 h 6857979"/>
              <a:gd name="connsiteX15295" fmla="*/ 6130506 w 7283450"/>
              <a:gd name="connsiteY15295" fmla="*/ 2604330 h 6857979"/>
              <a:gd name="connsiteX15296" fmla="*/ 6133681 w 7283450"/>
              <a:gd name="connsiteY15296" fmla="*/ 2605917 h 6857979"/>
              <a:gd name="connsiteX15297" fmla="*/ 6137253 w 7283450"/>
              <a:gd name="connsiteY15297" fmla="*/ 2608299 h 6857979"/>
              <a:gd name="connsiteX15298" fmla="*/ 6140031 w 7283450"/>
              <a:gd name="connsiteY15298" fmla="*/ 2611078 h 6857979"/>
              <a:gd name="connsiteX15299" fmla="*/ 6143604 w 7283450"/>
              <a:gd name="connsiteY15299" fmla="*/ 2613459 h 6857979"/>
              <a:gd name="connsiteX15300" fmla="*/ 6145985 w 7283450"/>
              <a:gd name="connsiteY15300" fmla="*/ 2616634 h 6857979"/>
              <a:gd name="connsiteX15301" fmla="*/ 6148367 w 7283450"/>
              <a:gd name="connsiteY15301" fmla="*/ 2620604 h 6857979"/>
              <a:gd name="connsiteX15302" fmla="*/ 6150748 w 7283450"/>
              <a:gd name="connsiteY15302" fmla="*/ 2624574 h 6857979"/>
              <a:gd name="connsiteX15303" fmla="*/ 6150748 w 7283450"/>
              <a:gd name="connsiteY15303" fmla="*/ 2627352 h 6857979"/>
              <a:gd name="connsiteX15304" fmla="*/ 6150351 w 7283450"/>
              <a:gd name="connsiteY15304" fmla="*/ 2630527 h 6857979"/>
              <a:gd name="connsiteX15305" fmla="*/ 6149557 w 7283450"/>
              <a:gd name="connsiteY15305" fmla="*/ 2632908 h 6857979"/>
              <a:gd name="connsiteX15306" fmla="*/ 6148367 w 7283450"/>
              <a:gd name="connsiteY15306" fmla="*/ 2635289 h 6857979"/>
              <a:gd name="connsiteX15307" fmla="*/ 6145985 w 7283450"/>
              <a:gd name="connsiteY15307" fmla="*/ 2639259 h 6857979"/>
              <a:gd name="connsiteX15308" fmla="*/ 6143207 w 7283450"/>
              <a:gd name="connsiteY15308" fmla="*/ 2642434 h 6857979"/>
              <a:gd name="connsiteX15309" fmla="*/ 6139635 w 7283450"/>
              <a:gd name="connsiteY15309" fmla="*/ 2646404 h 6857979"/>
              <a:gd name="connsiteX15310" fmla="*/ 6138444 w 7283450"/>
              <a:gd name="connsiteY15310" fmla="*/ 2647992 h 6857979"/>
              <a:gd name="connsiteX15311" fmla="*/ 6137253 w 7283450"/>
              <a:gd name="connsiteY15311" fmla="*/ 2649976 h 6857979"/>
              <a:gd name="connsiteX15312" fmla="*/ 6136459 w 7283450"/>
              <a:gd name="connsiteY15312" fmla="*/ 2652358 h 6857979"/>
              <a:gd name="connsiteX15313" fmla="*/ 6135666 w 7283450"/>
              <a:gd name="connsiteY15313" fmla="*/ 2655136 h 6857979"/>
              <a:gd name="connsiteX15314" fmla="*/ 6135269 w 7283450"/>
              <a:gd name="connsiteY15314" fmla="*/ 2657914 h 6857979"/>
              <a:gd name="connsiteX15315" fmla="*/ 6135269 w 7283450"/>
              <a:gd name="connsiteY15315" fmla="*/ 2661090 h 6857979"/>
              <a:gd name="connsiteX15316" fmla="*/ 6138047 w 7283450"/>
              <a:gd name="connsiteY15316" fmla="*/ 2663869 h 6857979"/>
              <a:gd name="connsiteX15317" fmla="*/ 6141223 w 7283450"/>
              <a:gd name="connsiteY15317" fmla="*/ 2665457 h 6857979"/>
              <a:gd name="connsiteX15318" fmla="*/ 6145191 w 7283450"/>
              <a:gd name="connsiteY15318" fmla="*/ 2667045 h 6857979"/>
              <a:gd name="connsiteX15319" fmla="*/ 6149161 w 7283450"/>
              <a:gd name="connsiteY15319" fmla="*/ 2668235 h 6857979"/>
              <a:gd name="connsiteX15320" fmla="*/ 6153923 w 7283450"/>
              <a:gd name="connsiteY15320" fmla="*/ 2669029 h 6857979"/>
              <a:gd name="connsiteX15321" fmla="*/ 6158686 w 7283450"/>
              <a:gd name="connsiteY15321" fmla="*/ 2669823 h 6857979"/>
              <a:gd name="connsiteX15322" fmla="*/ 6163449 w 7283450"/>
              <a:gd name="connsiteY15322" fmla="*/ 2669823 h 6857979"/>
              <a:gd name="connsiteX15323" fmla="*/ 6168609 w 7283450"/>
              <a:gd name="connsiteY15323" fmla="*/ 2669823 h 6857979"/>
              <a:gd name="connsiteX15324" fmla="*/ 6173371 w 7283450"/>
              <a:gd name="connsiteY15324" fmla="*/ 2669426 h 6857979"/>
              <a:gd name="connsiteX15325" fmla="*/ 6178531 w 7283450"/>
              <a:gd name="connsiteY15325" fmla="*/ 2668632 h 6857979"/>
              <a:gd name="connsiteX15326" fmla="*/ 6182897 w 7283450"/>
              <a:gd name="connsiteY15326" fmla="*/ 2667838 h 6857979"/>
              <a:gd name="connsiteX15327" fmla="*/ 6187659 w 7283450"/>
              <a:gd name="connsiteY15327" fmla="*/ 2666250 h 6857979"/>
              <a:gd name="connsiteX15328" fmla="*/ 6191629 w 7283450"/>
              <a:gd name="connsiteY15328" fmla="*/ 2664663 h 6857979"/>
              <a:gd name="connsiteX15329" fmla="*/ 6195201 w 7283450"/>
              <a:gd name="connsiteY15329" fmla="*/ 2663075 h 6857979"/>
              <a:gd name="connsiteX15330" fmla="*/ 6198376 w 7283450"/>
              <a:gd name="connsiteY15330" fmla="*/ 2660296 h 6857979"/>
              <a:gd name="connsiteX15331" fmla="*/ 6201154 w 7283450"/>
              <a:gd name="connsiteY15331" fmla="*/ 2657914 h 6857979"/>
              <a:gd name="connsiteX15332" fmla="*/ 6197979 w 7283450"/>
              <a:gd name="connsiteY15332" fmla="*/ 2655136 h 6857979"/>
              <a:gd name="connsiteX15333" fmla="*/ 6194804 w 7283450"/>
              <a:gd name="connsiteY15333" fmla="*/ 2652755 h 6857979"/>
              <a:gd name="connsiteX15334" fmla="*/ 6191629 w 7283450"/>
              <a:gd name="connsiteY15334" fmla="*/ 2651564 h 6857979"/>
              <a:gd name="connsiteX15335" fmla="*/ 6188851 w 7283450"/>
              <a:gd name="connsiteY15335" fmla="*/ 2650770 h 6857979"/>
              <a:gd name="connsiteX15336" fmla="*/ 6186072 w 7283450"/>
              <a:gd name="connsiteY15336" fmla="*/ 2650770 h 6857979"/>
              <a:gd name="connsiteX15337" fmla="*/ 6182500 w 7283450"/>
              <a:gd name="connsiteY15337" fmla="*/ 2650770 h 6857979"/>
              <a:gd name="connsiteX15338" fmla="*/ 6176547 w 7283450"/>
              <a:gd name="connsiteY15338" fmla="*/ 2651961 h 6857979"/>
              <a:gd name="connsiteX15339" fmla="*/ 6170593 w 7283450"/>
              <a:gd name="connsiteY15339" fmla="*/ 2654343 h 6857979"/>
              <a:gd name="connsiteX15340" fmla="*/ 6163845 w 7283450"/>
              <a:gd name="connsiteY15340" fmla="*/ 2655533 h 6857979"/>
              <a:gd name="connsiteX15341" fmla="*/ 6160273 w 7283450"/>
              <a:gd name="connsiteY15341" fmla="*/ 2655930 h 6857979"/>
              <a:gd name="connsiteX15342" fmla="*/ 6156305 w 7283450"/>
              <a:gd name="connsiteY15342" fmla="*/ 2655930 h 6857979"/>
              <a:gd name="connsiteX15343" fmla="*/ 6152335 w 7283450"/>
              <a:gd name="connsiteY15343" fmla="*/ 2655533 h 6857979"/>
              <a:gd name="connsiteX15344" fmla="*/ 6147573 w 7283450"/>
              <a:gd name="connsiteY15344" fmla="*/ 2654739 h 6857979"/>
              <a:gd name="connsiteX15345" fmla="*/ 6148367 w 7283450"/>
              <a:gd name="connsiteY15345" fmla="*/ 2649976 h 6857979"/>
              <a:gd name="connsiteX15346" fmla="*/ 6149954 w 7283450"/>
              <a:gd name="connsiteY15346" fmla="*/ 2646404 h 6857979"/>
              <a:gd name="connsiteX15347" fmla="*/ 6151939 w 7283450"/>
              <a:gd name="connsiteY15347" fmla="*/ 2642832 h 6857979"/>
              <a:gd name="connsiteX15348" fmla="*/ 6154320 w 7283450"/>
              <a:gd name="connsiteY15348" fmla="*/ 2640053 h 6857979"/>
              <a:gd name="connsiteX15349" fmla="*/ 6157099 w 7283450"/>
              <a:gd name="connsiteY15349" fmla="*/ 2637671 h 6857979"/>
              <a:gd name="connsiteX15350" fmla="*/ 6160671 w 7283450"/>
              <a:gd name="connsiteY15350" fmla="*/ 2635289 h 6857979"/>
              <a:gd name="connsiteX15351" fmla="*/ 6164243 w 7283450"/>
              <a:gd name="connsiteY15351" fmla="*/ 2633703 h 6857979"/>
              <a:gd name="connsiteX15352" fmla="*/ 6167815 w 7283450"/>
              <a:gd name="connsiteY15352" fmla="*/ 2632511 h 6857979"/>
              <a:gd name="connsiteX15353" fmla="*/ 6172181 w 7283450"/>
              <a:gd name="connsiteY15353" fmla="*/ 2631321 h 6857979"/>
              <a:gd name="connsiteX15354" fmla="*/ 6176149 w 7283450"/>
              <a:gd name="connsiteY15354" fmla="*/ 2630527 h 6857979"/>
              <a:gd name="connsiteX15355" fmla="*/ 6180913 w 7283450"/>
              <a:gd name="connsiteY15355" fmla="*/ 2630130 h 6857979"/>
              <a:gd name="connsiteX15356" fmla="*/ 6184881 w 7283450"/>
              <a:gd name="connsiteY15356" fmla="*/ 2630130 h 6857979"/>
              <a:gd name="connsiteX15357" fmla="*/ 6193216 w 7283450"/>
              <a:gd name="connsiteY15357" fmla="*/ 2630130 h 6857979"/>
              <a:gd name="connsiteX15358" fmla="*/ 6201154 w 7283450"/>
              <a:gd name="connsiteY15358" fmla="*/ 2631321 h 6857979"/>
              <a:gd name="connsiteX15359" fmla="*/ 6205123 w 7283450"/>
              <a:gd name="connsiteY15359" fmla="*/ 2628940 h 6857979"/>
              <a:gd name="connsiteX15360" fmla="*/ 6207107 w 7283450"/>
              <a:gd name="connsiteY15360" fmla="*/ 2626955 h 6857979"/>
              <a:gd name="connsiteX15361" fmla="*/ 6208299 w 7283450"/>
              <a:gd name="connsiteY15361" fmla="*/ 2625367 h 6857979"/>
              <a:gd name="connsiteX15362" fmla="*/ 6209489 w 7283450"/>
              <a:gd name="connsiteY15362" fmla="*/ 2623382 h 6857979"/>
              <a:gd name="connsiteX15363" fmla="*/ 6210283 w 7283450"/>
              <a:gd name="connsiteY15363" fmla="*/ 2621001 h 6857979"/>
              <a:gd name="connsiteX15364" fmla="*/ 6210680 w 7283450"/>
              <a:gd name="connsiteY15364" fmla="*/ 2617826 h 6857979"/>
              <a:gd name="connsiteX15365" fmla="*/ 6210283 w 7283450"/>
              <a:gd name="connsiteY15365" fmla="*/ 2614253 h 6857979"/>
              <a:gd name="connsiteX15366" fmla="*/ 6222983 w 7283450"/>
              <a:gd name="connsiteY15366" fmla="*/ 2613063 h 6857979"/>
              <a:gd name="connsiteX15367" fmla="*/ 6228937 w 7283450"/>
              <a:gd name="connsiteY15367" fmla="*/ 2612665 h 6857979"/>
              <a:gd name="connsiteX15368" fmla="*/ 6234097 w 7283450"/>
              <a:gd name="connsiteY15368" fmla="*/ 2612665 h 6857979"/>
              <a:gd name="connsiteX15369" fmla="*/ 6240051 w 7283450"/>
              <a:gd name="connsiteY15369" fmla="*/ 2613063 h 6857979"/>
              <a:gd name="connsiteX15370" fmla="*/ 6245607 w 7283450"/>
              <a:gd name="connsiteY15370" fmla="*/ 2613856 h 6857979"/>
              <a:gd name="connsiteX15371" fmla="*/ 6251163 w 7283450"/>
              <a:gd name="connsiteY15371" fmla="*/ 2615443 h 6857979"/>
              <a:gd name="connsiteX15372" fmla="*/ 6257514 w 7283450"/>
              <a:gd name="connsiteY15372" fmla="*/ 2617826 h 6857979"/>
              <a:gd name="connsiteX15373" fmla="*/ 6261086 w 7283450"/>
              <a:gd name="connsiteY15373" fmla="*/ 2612665 h 6857979"/>
              <a:gd name="connsiteX15374" fmla="*/ 6265452 w 7283450"/>
              <a:gd name="connsiteY15374" fmla="*/ 2607505 h 6857979"/>
              <a:gd name="connsiteX15375" fmla="*/ 6269421 w 7283450"/>
              <a:gd name="connsiteY15375" fmla="*/ 2602742 h 6857979"/>
              <a:gd name="connsiteX15376" fmla="*/ 6274183 w 7283450"/>
              <a:gd name="connsiteY15376" fmla="*/ 2598376 h 6857979"/>
              <a:gd name="connsiteX15377" fmla="*/ 6278947 w 7283450"/>
              <a:gd name="connsiteY15377" fmla="*/ 2594803 h 6857979"/>
              <a:gd name="connsiteX15378" fmla="*/ 6284900 w 7283450"/>
              <a:gd name="connsiteY15378" fmla="*/ 2591628 h 6857979"/>
              <a:gd name="connsiteX15379" fmla="*/ 6287679 w 7283450"/>
              <a:gd name="connsiteY15379" fmla="*/ 2590438 h 6857979"/>
              <a:gd name="connsiteX15380" fmla="*/ 6291251 w 7283450"/>
              <a:gd name="connsiteY15380" fmla="*/ 2589247 h 6857979"/>
              <a:gd name="connsiteX15381" fmla="*/ 6294425 w 7283450"/>
              <a:gd name="connsiteY15381" fmla="*/ 2588453 h 6857979"/>
              <a:gd name="connsiteX15382" fmla="*/ 6298395 w 7283450"/>
              <a:gd name="connsiteY15382" fmla="*/ 2587659 h 6857979"/>
              <a:gd name="connsiteX15383" fmla="*/ 6298395 w 7283450"/>
              <a:gd name="connsiteY15383" fmla="*/ 2581705 h 6857979"/>
              <a:gd name="connsiteX15384" fmla="*/ 6298791 w 7283450"/>
              <a:gd name="connsiteY15384" fmla="*/ 2577339 h 6857979"/>
              <a:gd name="connsiteX15385" fmla="*/ 6299585 w 7283450"/>
              <a:gd name="connsiteY15385" fmla="*/ 2573369 h 6857979"/>
              <a:gd name="connsiteX15386" fmla="*/ 6300776 w 7283450"/>
              <a:gd name="connsiteY15386" fmla="*/ 2570194 h 6857979"/>
              <a:gd name="connsiteX15387" fmla="*/ 6303554 w 7283450"/>
              <a:gd name="connsiteY15387" fmla="*/ 2563447 h 6857979"/>
              <a:gd name="connsiteX15388" fmla="*/ 6307920 w 7283450"/>
              <a:gd name="connsiteY15388" fmla="*/ 2554318 h 6857979"/>
              <a:gd name="connsiteX15389" fmla="*/ 6310301 w 7283450"/>
              <a:gd name="connsiteY15389" fmla="*/ 2556302 h 6857979"/>
              <a:gd name="connsiteX15390" fmla="*/ 6313080 w 7283450"/>
              <a:gd name="connsiteY15390" fmla="*/ 2557493 h 6857979"/>
              <a:gd name="connsiteX15391" fmla="*/ 6316255 w 7283450"/>
              <a:gd name="connsiteY15391" fmla="*/ 2558286 h 6857979"/>
              <a:gd name="connsiteX15392" fmla="*/ 6319033 w 7283450"/>
              <a:gd name="connsiteY15392" fmla="*/ 2558684 h 6857979"/>
              <a:gd name="connsiteX15393" fmla="*/ 6321811 w 7283450"/>
              <a:gd name="connsiteY15393" fmla="*/ 2558684 h 6857979"/>
              <a:gd name="connsiteX15394" fmla="*/ 6325383 w 7283450"/>
              <a:gd name="connsiteY15394" fmla="*/ 2558684 h 6857979"/>
              <a:gd name="connsiteX15395" fmla="*/ 6331734 w 7283450"/>
              <a:gd name="connsiteY15395" fmla="*/ 2557096 h 6857979"/>
              <a:gd name="connsiteX15396" fmla="*/ 6338085 w 7283450"/>
              <a:gd name="connsiteY15396" fmla="*/ 2555508 h 6857979"/>
              <a:gd name="connsiteX15397" fmla="*/ 6344832 w 7283450"/>
              <a:gd name="connsiteY15397" fmla="*/ 2554318 h 6857979"/>
              <a:gd name="connsiteX15398" fmla="*/ 6348404 w 7283450"/>
              <a:gd name="connsiteY15398" fmla="*/ 2553921 h 6857979"/>
              <a:gd name="connsiteX15399" fmla="*/ 6351579 w 7283450"/>
              <a:gd name="connsiteY15399" fmla="*/ 2553523 h 6857979"/>
              <a:gd name="connsiteX15400" fmla="*/ 6354754 w 7283450"/>
              <a:gd name="connsiteY15400" fmla="*/ 2553523 h 6857979"/>
              <a:gd name="connsiteX15401" fmla="*/ 6358327 w 7283450"/>
              <a:gd name="connsiteY15401" fmla="*/ 2554318 h 6857979"/>
              <a:gd name="connsiteX15402" fmla="*/ 6360707 w 7283450"/>
              <a:gd name="connsiteY15402" fmla="*/ 2555508 h 6857979"/>
              <a:gd name="connsiteX15403" fmla="*/ 6362692 w 7283450"/>
              <a:gd name="connsiteY15403" fmla="*/ 2557096 h 6857979"/>
              <a:gd name="connsiteX15404" fmla="*/ 6365073 w 7283450"/>
              <a:gd name="connsiteY15404" fmla="*/ 2559080 h 6857979"/>
              <a:gd name="connsiteX15405" fmla="*/ 6366661 w 7283450"/>
              <a:gd name="connsiteY15405" fmla="*/ 2562255 h 6857979"/>
              <a:gd name="connsiteX15406" fmla="*/ 6369837 w 7283450"/>
              <a:gd name="connsiteY15406" fmla="*/ 2567019 h 6857979"/>
              <a:gd name="connsiteX15407" fmla="*/ 6371424 w 7283450"/>
              <a:gd name="connsiteY15407" fmla="*/ 2569400 h 6857979"/>
              <a:gd name="connsiteX15408" fmla="*/ 6373805 w 7283450"/>
              <a:gd name="connsiteY15408" fmla="*/ 2570988 h 6857979"/>
              <a:gd name="connsiteX15409" fmla="*/ 6376187 w 7283450"/>
              <a:gd name="connsiteY15409" fmla="*/ 2572179 h 6857979"/>
              <a:gd name="connsiteX15410" fmla="*/ 6378568 w 7283450"/>
              <a:gd name="connsiteY15410" fmla="*/ 2572973 h 6857979"/>
              <a:gd name="connsiteX15411" fmla="*/ 6384125 w 7283450"/>
              <a:gd name="connsiteY15411" fmla="*/ 2574163 h 6857979"/>
              <a:gd name="connsiteX15412" fmla="*/ 6390079 w 7283450"/>
              <a:gd name="connsiteY15412" fmla="*/ 2574958 h 6857979"/>
              <a:gd name="connsiteX15413" fmla="*/ 6396032 w 7283450"/>
              <a:gd name="connsiteY15413" fmla="*/ 2576148 h 6857979"/>
              <a:gd name="connsiteX15414" fmla="*/ 6398810 w 7283450"/>
              <a:gd name="connsiteY15414" fmla="*/ 2577339 h 6857979"/>
              <a:gd name="connsiteX15415" fmla="*/ 6401589 w 7283450"/>
              <a:gd name="connsiteY15415" fmla="*/ 2578133 h 6857979"/>
              <a:gd name="connsiteX15416" fmla="*/ 6403970 w 7283450"/>
              <a:gd name="connsiteY15416" fmla="*/ 2579324 h 6857979"/>
              <a:gd name="connsiteX15417" fmla="*/ 6405955 w 7283450"/>
              <a:gd name="connsiteY15417" fmla="*/ 2580912 h 6857979"/>
              <a:gd name="connsiteX15418" fmla="*/ 6408335 w 7283450"/>
              <a:gd name="connsiteY15418" fmla="*/ 2582499 h 6857979"/>
              <a:gd name="connsiteX15419" fmla="*/ 6409923 w 7283450"/>
              <a:gd name="connsiteY15419" fmla="*/ 2584880 h 6857979"/>
              <a:gd name="connsiteX15420" fmla="*/ 6410717 w 7283450"/>
              <a:gd name="connsiteY15420" fmla="*/ 2587659 h 6857979"/>
              <a:gd name="connsiteX15421" fmla="*/ 6411511 w 7283450"/>
              <a:gd name="connsiteY15421" fmla="*/ 2590834 h 6857979"/>
              <a:gd name="connsiteX15422" fmla="*/ 6409527 w 7283450"/>
              <a:gd name="connsiteY15422" fmla="*/ 2590041 h 6857979"/>
              <a:gd name="connsiteX15423" fmla="*/ 6407939 w 7283450"/>
              <a:gd name="connsiteY15423" fmla="*/ 2590041 h 6857979"/>
              <a:gd name="connsiteX15424" fmla="*/ 6405955 w 7283450"/>
              <a:gd name="connsiteY15424" fmla="*/ 2590041 h 6857979"/>
              <a:gd name="connsiteX15425" fmla="*/ 6404367 w 7283450"/>
              <a:gd name="connsiteY15425" fmla="*/ 2590834 h 6857979"/>
              <a:gd name="connsiteX15426" fmla="*/ 6403176 w 7283450"/>
              <a:gd name="connsiteY15426" fmla="*/ 2591628 h 6857979"/>
              <a:gd name="connsiteX15427" fmla="*/ 6401985 w 7283450"/>
              <a:gd name="connsiteY15427" fmla="*/ 2592421 h 6857979"/>
              <a:gd name="connsiteX15428" fmla="*/ 6400001 w 7283450"/>
              <a:gd name="connsiteY15428" fmla="*/ 2595598 h 6857979"/>
              <a:gd name="connsiteX15429" fmla="*/ 6396429 w 7283450"/>
              <a:gd name="connsiteY15429" fmla="*/ 2602742 h 6857979"/>
              <a:gd name="connsiteX15430" fmla="*/ 6394444 w 7283450"/>
              <a:gd name="connsiteY15430" fmla="*/ 2605521 h 6857979"/>
              <a:gd name="connsiteX15431" fmla="*/ 6392857 w 7283450"/>
              <a:gd name="connsiteY15431" fmla="*/ 2607505 h 6857979"/>
              <a:gd name="connsiteX15432" fmla="*/ 6391666 w 7283450"/>
              <a:gd name="connsiteY15432" fmla="*/ 2607902 h 6857979"/>
              <a:gd name="connsiteX15433" fmla="*/ 6390872 w 7283450"/>
              <a:gd name="connsiteY15433" fmla="*/ 2607902 h 6857979"/>
              <a:gd name="connsiteX15434" fmla="*/ 6387697 w 7283450"/>
              <a:gd name="connsiteY15434" fmla="*/ 2607505 h 6857979"/>
              <a:gd name="connsiteX15435" fmla="*/ 6385315 w 7283450"/>
              <a:gd name="connsiteY15435" fmla="*/ 2607108 h 6857979"/>
              <a:gd name="connsiteX15436" fmla="*/ 6384125 w 7283450"/>
              <a:gd name="connsiteY15436" fmla="*/ 2607108 h 6857979"/>
              <a:gd name="connsiteX15437" fmla="*/ 6383331 w 7283450"/>
              <a:gd name="connsiteY15437" fmla="*/ 2607505 h 6857979"/>
              <a:gd name="connsiteX15438" fmla="*/ 6381743 w 7283450"/>
              <a:gd name="connsiteY15438" fmla="*/ 2609490 h 6857979"/>
              <a:gd name="connsiteX15439" fmla="*/ 6380949 w 7283450"/>
              <a:gd name="connsiteY15439" fmla="*/ 2611474 h 6857979"/>
              <a:gd name="connsiteX15440" fmla="*/ 6381347 w 7283450"/>
              <a:gd name="connsiteY15440" fmla="*/ 2615047 h 6857979"/>
              <a:gd name="connsiteX15441" fmla="*/ 6380949 w 7283450"/>
              <a:gd name="connsiteY15441" fmla="*/ 2616634 h 6857979"/>
              <a:gd name="connsiteX15442" fmla="*/ 6379759 w 7283450"/>
              <a:gd name="connsiteY15442" fmla="*/ 2618222 h 6857979"/>
              <a:gd name="connsiteX15443" fmla="*/ 6377775 w 7283450"/>
              <a:gd name="connsiteY15443" fmla="*/ 2620207 h 6857979"/>
              <a:gd name="connsiteX15444" fmla="*/ 6373805 w 7283450"/>
              <a:gd name="connsiteY15444" fmla="*/ 2621397 h 6857979"/>
              <a:gd name="connsiteX15445" fmla="*/ 6371821 w 7283450"/>
              <a:gd name="connsiteY15445" fmla="*/ 2621794 h 6857979"/>
              <a:gd name="connsiteX15446" fmla="*/ 6370630 w 7283450"/>
              <a:gd name="connsiteY15446" fmla="*/ 2622192 h 6857979"/>
              <a:gd name="connsiteX15447" fmla="*/ 6368645 w 7283450"/>
              <a:gd name="connsiteY15447" fmla="*/ 2624176 h 6857979"/>
              <a:gd name="connsiteX15448" fmla="*/ 6367058 w 7283450"/>
              <a:gd name="connsiteY15448" fmla="*/ 2626161 h 6857979"/>
              <a:gd name="connsiteX15449" fmla="*/ 6365867 w 7283450"/>
              <a:gd name="connsiteY15449" fmla="*/ 2628543 h 6857979"/>
              <a:gd name="connsiteX15450" fmla="*/ 6365073 w 7283450"/>
              <a:gd name="connsiteY15450" fmla="*/ 2630923 h 6857979"/>
              <a:gd name="connsiteX15451" fmla="*/ 6364280 w 7283450"/>
              <a:gd name="connsiteY15451" fmla="*/ 2632511 h 6857979"/>
              <a:gd name="connsiteX15452" fmla="*/ 6364280 w 7283450"/>
              <a:gd name="connsiteY15452" fmla="*/ 2634496 h 6857979"/>
              <a:gd name="connsiteX15453" fmla="*/ 6363089 w 7283450"/>
              <a:gd name="connsiteY15453" fmla="*/ 2634496 h 6857979"/>
              <a:gd name="connsiteX15454" fmla="*/ 6361501 w 7283450"/>
              <a:gd name="connsiteY15454" fmla="*/ 2634496 h 6857979"/>
              <a:gd name="connsiteX15455" fmla="*/ 6356739 w 7283450"/>
              <a:gd name="connsiteY15455" fmla="*/ 2633703 h 6857979"/>
              <a:gd name="connsiteX15456" fmla="*/ 6349991 w 7283450"/>
              <a:gd name="connsiteY15456" fmla="*/ 2633703 h 6857979"/>
              <a:gd name="connsiteX15457" fmla="*/ 6346023 w 7283450"/>
              <a:gd name="connsiteY15457" fmla="*/ 2633703 h 6857979"/>
              <a:gd name="connsiteX15458" fmla="*/ 6342451 w 7283450"/>
              <a:gd name="connsiteY15458" fmla="*/ 2634496 h 6857979"/>
              <a:gd name="connsiteX15459" fmla="*/ 6336497 w 7283450"/>
              <a:gd name="connsiteY15459" fmla="*/ 2636084 h 6857979"/>
              <a:gd name="connsiteX15460" fmla="*/ 6332131 w 7283450"/>
              <a:gd name="connsiteY15460" fmla="*/ 2638069 h 6857979"/>
              <a:gd name="connsiteX15461" fmla="*/ 6327765 w 7283450"/>
              <a:gd name="connsiteY15461" fmla="*/ 2640053 h 6857979"/>
              <a:gd name="connsiteX15462" fmla="*/ 6323796 w 7283450"/>
              <a:gd name="connsiteY15462" fmla="*/ 2641641 h 6857979"/>
              <a:gd name="connsiteX15463" fmla="*/ 6319033 w 7283450"/>
              <a:gd name="connsiteY15463" fmla="*/ 2642832 h 6857979"/>
              <a:gd name="connsiteX15464" fmla="*/ 6316652 w 7283450"/>
              <a:gd name="connsiteY15464" fmla="*/ 2643229 h 6857979"/>
              <a:gd name="connsiteX15465" fmla="*/ 6313873 w 7283450"/>
              <a:gd name="connsiteY15465" fmla="*/ 2643229 h 6857979"/>
              <a:gd name="connsiteX15466" fmla="*/ 6310301 w 7283450"/>
              <a:gd name="connsiteY15466" fmla="*/ 2643229 h 6857979"/>
              <a:gd name="connsiteX15467" fmla="*/ 6307127 w 7283450"/>
              <a:gd name="connsiteY15467" fmla="*/ 2642832 h 6857979"/>
              <a:gd name="connsiteX15468" fmla="*/ 6302761 w 7283450"/>
              <a:gd name="connsiteY15468" fmla="*/ 2642037 h 6857979"/>
              <a:gd name="connsiteX15469" fmla="*/ 6298395 w 7283450"/>
              <a:gd name="connsiteY15469" fmla="*/ 2641244 h 6857979"/>
              <a:gd name="connsiteX15470" fmla="*/ 6294029 w 7283450"/>
              <a:gd name="connsiteY15470" fmla="*/ 2639656 h 6857979"/>
              <a:gd name="connsiteX15471" fmla="*/ 6290457 w 7283450"/>
              <a:gd name="connsiteY15471" fmla="*/ 2637671 h 6857979"/>
              <a:gd name="connsiteX15472" fmla="*/ 6286885 w 7283450"/>
              <a:gd name="connsiteY15472" fmla="*/ 2635687 h 6857979"/>
              <a:gd name="connsiteX15473" fmla="*/ 6283709 w 7283450"/>
              <a:gd name="connsiteY15473" fmla="*/ 2634099 h 6857979"/>
              <a:gd name="connsiteX15474" fmla="*/ 6280534 w 7283450"/>
              <a:gd name="connsiteY15474" fmla="*/ 2633305 h 6857979"/>
              <a:gd name="connsiteX15475" fmla="*/ 6278549 w 7283450"/>
              <a:gd name="connsiteY15475" fmla="*/ 2633305 h 6857979"/>
              <a:gd name="connsiteX15476" fmla="*/ 6276565 w 7283450"/>
              <a:gd name="connsiteY15476" fmla="*/ 2633305 h 6857979"/>
              <a:gd name="connsiteX15477" fmla="*/ 6274581 w 7283450"/>
              <a:gd name="connsiteY15477" fmla="*/ 2633703 h 6857979"/>
              <a:gd name="connsiteX15478" fmla="*/ 6272596 w 7283450"/>
              <a:gd name="connsiteY15478" fmla="*/ 2634496 h 6857979"/>
              <a:gd name="connsiteX15479" fmla="*/ 6269818 w 7283450"/>
              <a:gd name="connsiteY15479" fmla="*/ 2636084 h 6857979"/>
              <a:gd name="connsiteX15480" fmla="*/ 6267039 w 7283450"/>
              <a:gd name="connsiteY15480" fmla="*/ 2638069 h 6857979"/>
              <a:gd name="connsiteX15481" fmla="*/ 6265055 w 7283450"/>
              <a:gd name="connsiteY15481" fmla="*/ 2639656 h 6857979"/>
              <a:gd name="connsiteX15482" fmla="*/ 6263071 w 7283450"/>
              <a:gd name="connsiteY15482" fmla="*/ 2641244 h 6857979"/>
              <a:gd name="connsiteX15483" fmla="*/ 6259499 w 7283450"/>
              <a:gd name="connsiteY15483" fmla="*/ 2644419 h 6857979"/>
              <a:gd name="connsiteX15484" fmla="*/ 6256720 w 7283450"/>
              <a:gd name="connsiteY15484" fmla="*/ 2647992 h 6857979"/>
              <a:gd name="connsiteX15485" fmla="*/ 6253942 w 7283450"/>
              <a:gd name="connsiteY15485" fmla="*/ 2650770 h 6857979"/>
              <a:gd name="connsiteX15486" fmla="*/ 6252354 w 7283450"/>
              <a:gd name="connsiteY15486" fmla="*/ 2651564 h 6857979"/>
              <a:gd name="connsiteX15487" fmla="*/ 6250369 w 7283450"/>
              <a:gd name="connsiteY15487" fmla="*/ 2652358 h 6857979"/>
              <a:gd name="connsiteX15488" fmla="*/ 6248385 w 7283450"/>
              <a:gd name="connsiteY15488" fmla="*/ 2652755 h 6857979"/>
              <a:gd name="connsiteX15489" fmla="*/ 6246401 w 7283450"/>
              <a:gd name="connsiteY15489" fmla="*/ 2652755 h 6857979"/>
              <a:gd name="connsiteX15490" fmla="*/ 6243225 w 7283450"/>
              <a:gd name="connsiteY15490" fmla="*/ 2652358 h 6857979"/>
              <a:gd name="connsiteX15491" fmla="*/ 6240447 w 7283450"/>
              <a:gd name="connsiteY15491" fmla="*/ 2651167 h 6857979"/>
              <a:gd name="connsiteX15492" fmla="*/ 6236875 w 7283450"/>
              <a:gd name="connsiteY15492" fmla="*/ 2649976 h 6857979"/>
              <a:gd name="connsiteX15493" fmla="*/ 6232509 w 7283450"/>
              <a:gd name="connsiteY15493" fmla="*/ 2647992 h 6857979"/>
              <a:gd name="connsiteX15494" fmla="*/ 6231715 w 7283450"/>
              <a:gd name="connsiteY15494" fmla="*/ 2647198 h 6857979"/>
              <a:gd name="connsiteX15495" fmla="*/ 6230921 w 7283450"/>
              <a:gd name="connsiteY15495" fmla="*/ 2646404 h 6857979"/>
              <a:gd name="connsiteX15496" fmla="*/ 6229731 w 7283450"/>
              <a:gd name="connsiteY15496" fmla="*/ 2644022 h 6857979"/>
              <a:gd name="connsiteX15497" fmla="*/ 6226953 w 7283450"/>
              <a:gd name="connsiteY15497" fmla="*/ 2638862 h 6857979"/>
              <a:gd name="connsiteX15498" fmla="*/ 6225762 w 7283450"/>
              <a:gd name="connsiteY15498" fmla="*/ 2636878 h 6857979"/>
              <a:gd name="connsiteX15499" fmla="*/ 6224968 w 7283450"/>
              <a:gd name="connsiteY15499" fmla="*/ 2635687 h 6857979"/>
              <a:gd name="connsiteX15500" fmla="*/ 6224175 w 7283450"/>
              <a:gd name="connsiteY15500" fmla="*/ 2635289 h 6857979"/>
              <a:gd name="connsiteX15501" fmla="*/ 6223381 w 7283450"/>
              <a:gd name="connsiteY15501" fmla="*/ 2635289 h 6857979"/>
              <a:gd name="connsiteX15502" fmla="*/ 6222587 w 7283450"/>
              <a:gd name="connsiteY15502" fmla="*/ 2635687 h 6857979"/>
              <a:gd name="connsiteX15503" fmla="*/ 6221396 w 7283450"/>
              <a:gd name="connsiteY15503" fmla="*/ 2636084 h 6857979"/>
              <a:gd name="connsiteX15504" fmla="*/ 6220205 w 7283450"/>
              <a:gd name="connsiteY15504" fmla="*/ 2638069 h 6857979"/>
              <a:gd name="connsiteX15505" fmla="*/ 6218221 w 7283450"/>
              <a:gd name="connsiteY15505" fmla="*/ 2638466 h 6857979"/>
              <a:gd name="connsiteX15506" fmla="*/ 6217427 w 7283450"/>
              <a:gd name="connsiteY15506" fmla="*/ 2639259 h 6857979"/>
              <a:gd name="connsiteX15507" fmla="*/ 6216633 w 7283450"/>
              <a:gd name="connsiteY15507" fmla="*/ 2640053 h 6857979"/>
              <a:gd name="connsiteX15508" fmla="*/ 6216237 w 7283450"/>
              <a:gd name="connsiteY15508" fmla="*/ 2640847 h 6857979"/>
              <a:gd name="connsiteX15509" fmla="*/ 6216237 w 7283450"/>
              <a:gd name="connsiteY15509" fmla="*/ 2642832 h 6857979"/>
              <a:gd name="connsiteX15510" fmla="*/ 6217030 w 7283450"/>
              <a:gd name="connsiteY15510" fmla="*/ 2645214 h 6857979"/>
              <a:gd name="connsiteX15511" fmla="*/ 6219809 w 7283450"/>
              <a:gd name="connsiteY15511" fmla="*/ 2649976 h 6857979"/>
              <a:gd name="connsiteX15512" fmla="*/ 6220205 w 7283450"/>
              <a:gd name="connsiteY15512" fmla="*/ 2651961 h 6857979"/>
              <a:gd name="connsiteX15513" fmla="*/ 6220205 w 7283450"/>
              <a:gd name="connsiteY15513" fmla="*/ 2653151 h 6857979"/>
              <a:gd name="connsiteX15514" fmla="*/ 6220205 w 7283450"/>
              <a:gd name="connsiteY15514" fmla="*/ 2654739 h 6857979"/>
              <a:gd name="connsiteX15515" fmla="*/ 6217824 w 7283450"/>
              <a:gd name="connsiteY15515" fmla="*/ 2656327 h 6857979"/>
              <a:gd name="connsiteX15516" fmla="*/ 6216237 w 7283450"/>
              <a:gd name="connsiteY15516" fmla="*/ 2656724 h 6857979"/>
              <a:gd name="connsiteX15517" fmla="*/ 6214252 w 7283450"/>
              <a:gd name="connsiteY15517" fmla="*/ 2656327 h 6857979"/>
              <a:gd name="connsiteX15518" fmla="*/ 6212665 w 7283450"/>
              <a:gd name="connsiteY15518" fmla="*/ 2655930 h 6857979"/>
              <a:gd name="connsiteX15519" fmla="*/ 6210283 w 7283450"/>
              <a:gd name="connsiteY15519" fmla="*/ 2655533 h 6857979"/>
              <a:gd name="connsiteX15520" fmla="*/ 6208695 w 7283450"/>
              <a:gd name="connsiteY15520" fmla="*/ 2655136 h 6857979"/>
              <a:gd name="connsiteX15521" fmla="*/ 6206711 w 7283450"/>
              <a:gd name="connsiteY15521" fmla="*/ 2655930 h 6857979"/>
              <a:gd name="connsiteX15522" fmla="*/ 6204329 w 7283450"/>
              <a:gd name="connsiteY15522" fmla="*/ 2657914 h 6857979"/>
              <a:gd name="connsiteX15523" fmla="*/ 6205520 w 7283450"/>
              <a:gd name="connsiteY15523" fmla="*/ 2668235 h 6857979"/>
              <a:gd name="connsiteX15524" fmla="*/ 6205520 w 7283450"/>
              <a:gd name="connsiteY15524" fmla="*/ 2672999 h 6857979"/>
              <a:gd name="connsiteX15525" fmla="*/ 6205123 w 7283450"/>
              <a:gd name="connsiteY15525" fmla="*/ 2676572 h 6857979"/>
              <a:gd name="connsiteX15526" fmla="*/ 6204727 w 7283450"/>
              <a:gd name="connsiteY15526" fmla="*/ 2678160 h 6857979"/>
              <a:gd name="connsiteX15527" fmla="*/ 6203933 w 7283450"/>
              <a:gd name="connsiteY15527" fmla="*/ 2680144 h 6857979"/>
              <a:gd name="connsiteX15528" fmla="*/ 6203139 w 7283450"/>
              <a:gd name="connsiteY15528" fmla="*/ 2681335 h 6857979"/>
              <a:gd name="connsiteX15529" fmla="*/ 6201551 w 7283450"/>
              <a:gd name="connsiteY15529" fmla="*/ 2682526 h 6857979"/>
              <a:gd name="connsiteX15530" fmla="*/ 6199567 w 7283450"/>
              <a:gd name="connsiteY15530" fmla="*/ 2683320 h 6857979"/>
              <a:gd name="connsiteX15531" fmla="*/ 6197582 w 7283450"/>
              <a:gd name="connsiteY15531" fmla="*/ 2684114 h 6857979"/>
              <a:gd name="connsiteX15532" fmla="*/ 6195201 w 7283450"/>
              <a:gd name="connsiteY15532" fmla="*/ 2684511 h 6857979"/>
              <a:gd name="connsiteX15533" fmla="*/ 6191629 w 7283450"/>
              <a:gd name="connsiteY15533" fmla="*/ 2684511 h 6857979"/>
              <a:gd name="connsiteX15534" fmla="*/ 6196789 w 7283450"/>
              <a:gd name="connsiteY15534" fmla="*/ 2693641 h 6857979"/>
              <a:gd name="connsiteX15535" fmla="*/ 6199567 w 7283450"/>
              <a:gd name="connsiteY15535" fmla="*/ 2699199 h 6857979"/>
              <a:gd name="connsiteX15536" fmla="*/ 6201551 w 7283450"/>
              <a:gd name="connsiteY15536" fmla="*/ 2705153 h 6857979"/>
              <a:gd name="connsiteX15537" fmla="*/ 6201948 w 7283450"/>
              <a:gd name="connsiteY15537" fmla="*/ 2707932 h 6857979"/>
              <a:gd name="connsiteX15538" fmla="*/ 6202742 w 7283450"/>
              <a:gd name="connsiteY15538" fmla="*/ 2711108 h 6857979"/>
              <a:gd name="connsiteX15539" fmla="*/ 6202742 w 7283450"/>
              <a:gd name="connsiteY15539" fmla="*/ 2714284 h 6857979"/>
              <a:gd name="connsiteX15540" fmla="*/ 6201948 w 7283450"/>
              <a:gd name="connsiteY15540" fmla="*/ 2717062 h 6857979"/>
              <a:gd name="connsiteX15541" fmla="*/ 6201154 w 7283450"/>
              <a:gd name="connsiteY15541" fmla="*/ 2719841 h 6857979"/>
              <a:gd name="connsiteX15542" fmla="*/ 6199567 w 7283450"/>
              <a:gd name="connsiteY15542" fmla="*/ 2723016 h 6857979"/>
              <a:gd name="connsiteX15543" fmla="*/ 6197582 w 7283450"/>
              <a:gd name="connsiteY15543" fmla="*/ 2725398 h 6857979"/>
              <a:gd name="connsiteX15544" fmla="*/ 6195201 w 7283450"/>
              <a:gd name="connsiteY15544" fmla="*/ 2728177 h 6857979"/>
              <a:gd name="connsiteX15545" fmla="*/ 6193613 w 7283450"/>
              <a:gd name="connsiteY15545" fmla="*/ 2728574 h 6857979"/>
              <a:gd name="connsiteX15546" fmla="*/ 6192025 w 7283450"/>
              <a:gd name="connsiteY15546" fmla="*/ 2728574 h 6857979"/>
              <a:gd name="connsiteX15547" fmla="*/ 6188851 w 7283450"/>
              <a:gd name="connsiteY15547" fmla="*/ 2728177 h 6857979"/>
              <a:gd name="connsiteX15548" fmla="*/ 6184881 w 7283450"/>
              <a:gd name="connsiteY15548" fmla="*/ 2727779 h 6857979"/>
              <a:gd name="connsiteX15549" fmla="*/ 6183294 w 7283450"/>
              <a:gd name="connsiteY15549" fmla="*/ 2727779 h 6857979"/>
              <a:gd name="connsiteX15550" fmla="*/ 6182103 w 7283450"/>
              <a:gd name="connsiteY15550" fmla="*/ 2728177 h 6857979"/>
              <a:gd name="connsiteX15551" fmla="*/ 6180119 w 7283450"/>
              <a:gd name="connsiteY15551" fmla="*/ 2729367 h 6857979"/>
              <a:gd name="connsiteX15552" fmla="*/ 6178531 w 7283450"/>
              <a:gd name="connsiteY15552" fmla="*/ 2731750 h 6857979"/>
              <a:gd name="connsiteX15553" fmla="*/ 6174165 w 7283450"/>
              <a:gd name="connsiteY15553" fmla="*/ 2736911 h 6857979"/>
              <a:gd name="connsiteX15554" fmla="*/ 6170196 w 7283450"/>
              <a:gd name="connsiteY15554" fmla="*/ 2741673 h 6857979"/>
              <a:gd name="connsiteX15555" fmla="*/ 6168609 w 7283450"/>
              <a:gd name="connsiteY15555" fmla="*/ 2743658 h 6857979"/>
              <a:gd name="connsiteX15556" fmla="*/ 6166624 w 7283450"/>
              <a:gd name="connsiteY15556" fmla="*/ 2744848 h 6857979"/>
              <a:gd name="connsiteX15557" fmla="*/ 6162655 w 7283450"/>
              <a:gd name="connsiteY15557" fmla="*/ 2746040 h 6857979"/>
              <a:gd name="connsiteX15558" fmla="*/ 6158289 w 7283450"/>
              <a:gd name="connsiteY15558" fmla="*/ 2746834 h 6857979"/>
              <a:gd name="connsiteX15559" fmla="*/ 6153923 w 7283450"/>
              <a:gd name="connsiteY15559" fmla="*/ 2746834 h 6857979"/>
              <a:gd name="connsiteX15560" fmla="*/ 6149161 w 7283450"/>
              <a:gd name="connsiteY15560" fmla="*/ 2746437 h 6857979"/>
              <a:gd name="connsiteX15561" fmla="*/ 6139238 w 7283450"/>
              <a:gd name="connsiteY15561" fmla="*/ 2745245 h 6857979"/>
              <a:gd name="connsiteX15562" fmla="*/ 6129315 w 7283450"/>
              <a:gd name="connsiteY15562" fmla="*/ 2743262 h 6857979"/>
              <a:gd name="connsiteX15563" fmla="*/ 6120187 w 7283450"/>
              <a:gd name="connsiteY15563" fmla="*/ 2741673 h 6857979"/>
              <a:gd name="connsiteX15564" fmla="*/ 6115424 w 7283450"/>
              <a:gd name="connsiteY15564" fmla="*/ 2741276 h 6857979"/>
              <a:gd name="connsiteX15565" fmla="*/ 6111852 w 7283450"/>
              <a:gd name="connsiteY15565" fmla="*/ 2741673 h 6857979"/>
              <a:gd name="connsiteX15566" fmla="*/ 6107883 w 7283450"/>
              <a:gd name="connsiteY15566" fmla="*/ 2742070 h 6857979"/>
              <a:gd name="connsiteX15567" fmla="*/ 6105105 w 7283450"/>
              <a:gd name="connsiteY15567" fmla="*/ 2743262 h 6857979"/>
              <a:gd name="connsiteX15568" fmla="*/ 6103914 w 7283450"/>
              <a:gd name="connsiteY15568" fmla="*/ 2744055 h 6857979"/>
              <a:gd name="connsiteX15569" fmla="*/ 6102723 w 7283450"/>
              <a:gd name="connsiteY15569" fmla="*/ 2745245 h 6857979"/>
              <a:gd name="connsiteX15570" fmla="*/ 6101533 w 7283450"/>
              <a:gd name="connsiteY15570" fmla="*/ 2746437 h 6857979"/>
              <a:gd name="connsiteX15571" fmla="*/ 6100739 w 7283450"/>
              <a:gd name="connsiteY15571" fmla="*/ 2748420 h 6857979"/>
              <a:gd name="connsiteX15572" fmla="*/ 6098357 w 7283450"/>
              <a:gd name="connsiteY15572" fmla="*/ 2753581 h 6857979"/>
              <a:gd name="connsiteX15573" fmla="*/ 6096373 w 7283450"/>
              <a:gd name="connsiteY15573" fmla="*/ 2759536 h 6857979"/>
              <a:gd name="connsiteX15574" fmla="*/ 6093197 w 7283450"/>
              <a:gd name="connsiteY15574" fmla="*/ 2769459 h 6857979"/>
              <a:gd name="connsiteX15575" fmla="*/ 6092007 w 7283450"/>
              <a:gd name="connsiteY15575" fmla="*/ 2774223 h 6857979"/>
              <a:gd name="connsiteX15576" fmla="*/ 6089625 w 7283450"/>
              <a:gd name="connsiteY15576" fmla="*/ 2777399 h 6857979"/>
              <a:gd name="connsiteX15577" fmla="*/ 6088831 w 7283450"/>
              <a:gd name="connsiteY15577" fmla="*/ 2778986 h 6857979"/>
              <a:gd name="connsiteX15578" fmla="*/ 6087641 w 7283450"/>
              <a:gd name="connsiteY15578" fmla="*/ 2779780 h 6857979"/>
              <a:gd name="connsiteX15579" fmla="*/ 6086451 w 7283450"/>
              <a:gd name="connsiteY15579" fmla="*/ 2780971 h 6857979"/>
              <a:gd name="connsiteX15580" fmla="*/ 6085259 w 7283450"/>
              <a:gd name="connsiteY15580" fmla="*/ 2781764 h 6857979"/>
              <a:gd name="connsiteX15581" fmla="*/ 6082481 w 7283450"/>
              <a:gd name="connsiteY15581" fmla="*/ 2782162 h 6857979"/>
              <a:gd name="connsiteX15582" fmla="*/ 6080893 w 7283450"/>
              <a:gd name="connsiteY15582" fmla="*/ 2782162 h 6857979"/>
              <a:gd name="connsiteX15583" fmla="*/ 6079703 w 7283450"/>
              <a:gd name="connsiteY15583" fmla="*/ 2781764 h 6857979"/>
              <a:gd name="connsiteX15584" fmla="*/ 6078909 w 7283450"/>
              <a:gd name="connsiteY15584" fmla="*/ 2780177 h 6857979"/>
              <a:gd name="connsiteX15585" fmla="*/ 6076528 w 7283450"/>
              <a:gd name="connsiteY15585" fmla="*/ 2777796 h 6857979"/>
              <a:gd name="connsiteX15586" fmla="*/ 6074941 w 7283450"/>
              <a:gd name="connsiteY15586" fmla="*/ 2776207 h 6857979"/>
              <a:gd name="connsiteX15587" fmla="*/ 6072162 w 7283450"/>
              <a:gd name="connsiteY15587" fmla="*/ 2775017 h 6857979"/>
              <a:gd name="connsiteX15588" fmla="*/ 6071368 w 7283450"/>
              <a:gd name="connsiteY15588" fmla="*/ 2777399 h 6857979"/>
              <a:gd name="connsiteX15589" fmla="*/ 6069781 w 7283450"/>
              <a:gd name="connsiteY15589" fmla="*/ 2779383 h 6857979"/>
              <a:gd name="connsiteX15590" fmla="*/ 6067796 w 7283450"/>
              <a:gd name="connsiteY15590" fmla="*/ 2780971 h 6857979"/>
              <a:gd name="connsiteX15591" fmla="*/ 6065415 w 7283450"/>
              <a:gd name="connsiteY15591" fmla="*/ 2782956 h 6857979"/>
              <a:gd name="connsiteX15592" fmla="*/ 6063033 w 7283450"/>
              <a:gd name="connsiteY15592" fmla="*/ 2783749 h 6857979"/>
              <a:gd name="connsiteX15593" fmla="*/ 6060652 w 7283450"/>
              <a:gd name="connsiteY15593" fmla="*/ 2784146 h 6857979"/>
              <a:gd name="connsiteX15594" fmla="*/ 6058271 w 7283450"/>
              <a:gd name="connsiteY15594" fmla="*/ 2784543 h 6857979"/>
              <a:gd name="connsiteX15595" fmla="*/ 6055095 w 7283450"/>
              <a:gd name="connsiteY15595" fmla="*/ 2784146 h 6857979"/>
              <a:gd name="connsiteX15596" fmla="*/ 6052317 w 7283450"/>
              <a:gd name="connsiteY15596" fmla="*/ 2783749 h 6857979"/>
              <a:gd name="connsiteX15597" fmla="*/ 6049935 w 7283450"/>
              <a:gd name="connsiteY15597" fmla="*/ 2783352 h 6857979"/>
              <a:gd name="connsiteX15598" fmla="*/ 6043982 w 7283450"/>
              <a:gd name="connsiteY15598" fmla="*/ 2780971 h 6857979"/>
              <a:gd name="connsiteX15599" fmla="*/ 6038823 w 7283450"/>
              <a:gd name="connsiteY15599" fmla="*/ 2778192 h 6857979"/>
              <a:gd name="connsiteX15600" fmla="*/ 6036838 w 7283450"/>
              <a:gd name="connsiteY15600" fmla="*/ 2776605 h 6857979"/>
              <a:gd name="connsiteX15601" fmla="*/ 6034853 w 7283450"/>
              <a:gd name="connsiteY15601" fmla="*/ 2775017 h 6857979"/>
              <a:gd name="connsiteX15602" fmla="*/ 6036838 w 7283450"/>
              <a:gd name="connsiteY15602" fmla="*/ 2779780 h 6857979"/>
              <a:gd name="connsiteX15603" fmla="*/ 6039219 w 7283450"/>
              <a:gd name="connsiteY15603" fmla="*/ 2784543 h 6857979"/>
              <a:gd name="connsiteX15604" fmla="*/ 6041997 w 7283450"/>
              <a:gd name="connsiteY15604" fmla="*/ 2788512 h 6857979"/>
              <a:gd name="connsiteX15605" fmla="*/ 6044776 w 7283450"/>
              <a:gd name="connsiteY15605" fmla="*/ 2792878 h 6857979"/>
              <a:gd name="connsiteX15606" fmla="*/ 6047951 w 7283450"/>
              <a:gd name="connsiteY15606" fmla="*/ 2796452 h 6857979"/>
              <a:gd name="connsiteX15607" fmla="*/ 6051523 w 7283450"/>
              <a:gd name="connsiteY15607" fmla="*/ 2800422 h 6857979"/>
              <a:gd name="connsiteX15608" fmla="*/ 6058271 w 7283450"/>
              <a:gd name="connsiteY15608" fmla="*/ 2807171 h 6857979"/>
              <a:gd name="connsiteX15609" fmla="*/ 6065018 w 7283450"/>
              <a:gd name="connsiteY15609" fmla="*/ 2813520 h 6857979"/>
              <a:gd name="connsiteX15610" fmla="*/ 6072162 w 7283450"/>
              <a:gd name="connsiteY15610" fmla="*/ 2819475 h 6857979"/>
              <a:gd name="connsiteX15611" fmla="*/ 6078909 w 7283450"/>
              <a:gd name="connsiteY15611" fmla="*/ 2825826 h 6857979"/>
              <a:gd name="connsiteX15612" fmla="*/ 6085259 w 7283450"/>
              <a:gd name="connsiteY15612" fmla="*/ 2831781 h 6857979"/>
              <a:gd name="connsiteX15613" fmla="*/ 6086451 w 7283450"/>
              <a:gd name="connsiteY15613" fmla="*/ 2833765 h 6857979"/>
              <a:gd name="connsiteX15614" fmla="*/ 6087641 w 7283450"/>
              <a:gd name="connsiteY15614" fmla="*/ 2836147 h 6857979"/>
              <a:gd name="connsiteX15615" fmla="*/ 6090023 w 7283450"/>
              <a:gd name="connsiteY15615" fmla="*/ 2842101 h 6857979"/>
              <a:gd name="connsiteX15616" fmla="*/ 6092007 w 7283450"/>
              <a:gd name="connsiteY15616" fmla="*/ 2844879 h 6857979"/>
              <a:gd name="connsiteX15617" fmla="*/ 6093595 w 7283450"/>
              <a:gd name="connsiteY15617" fmla="*/ 2847658 h 6857979"/>
              <a:gd name="connsiteX15618" fmla="*/ 6095182 w 7283450"/>
              <a:gd name="connsiteY15618" fmla="*/ 2850437 h 6857979"/>
              <a:gd name="connsiteX15619" fmla="*/ 6097563 w 7283450"/>
              <a:gd name="connsiteY15619" fmla="*/ 2852024 h 6857979"/>
              <a:gd name="connsiteX15620" fmla="*/ 6101135 w 7283450"/>
              <a:gd name="connsiteY15620" fmla="*/ 2853612 h 6857979"/>
              <a:gd name="connsiteX15621" fmla="*/ 6104707 w 7283450"/>
              <a:gd name="connsiteY15621" fmla="*/ 2854803 h 6857979"/>
              <a:gd name="connsiteX15622" fmla="*/ 6108677 w 7283450"/>
              <a:gd name="connsiteY15622" fmla="*/ 2855597 h 6857979"/>
              <a:gd name="connsiteX15623" fmla="*/ 6112249 w 7283450"/>
              <a:gd name="connsiteY15623" fmla="*/ 2855994 h 6857979"/>
              <a:gd name="connsiteX15624" fmla="*/ 6120187 w 7283450"/>
              <a:gd name="connsiteY15624" fmla="*/ 2855994 h 6857979"/>
              <a:gd name="connsiteX15625" fmla="*/ 6128521 w 7283450"/>
              <a:gd name="connsiteY15625" fmla="*/ 2855597 h 6857979"/>
              <a:gd name="connsiteX15626" fmla="*/ 6136459 w 7283450"/>
              <a:gd name="connsiteY15626" fmla="*/ 2855200 h 6857979"/>
              <a:gd name="connsiteX15627" fmla="*/ 6144795 w 7283450"/>
              <a:gd name="connsiteY15627" fmla="*/ 2855200 h 6857979"/>
              <a:gd name="connsiteX15628" fmla="*/ 6148763 w 7283450"/>
              <a:gd name="connsiteY15628" fmla="*/ 2855597 h 6857979"/>
              <a:gd name="connsiteX15629" fmla="*/ 6152733 w 7283450"/>
              <a:gd name="connsiteY15629" fmla="*/ 2855994 h 6857979"/>
              <a:gd name="connsiteX15630" fmla="*/ 6156305 w 7283450"/>
              <a:gd name="connsiteY15630" fmla="*/ 2857185 h 6857979"/>
              <a:gd name="connsiteX15631" fmla="*/ 6160671 w 7283450"/>
              <a:gd name="connsiteY15631" fmla="*/ 2858773 h 6857979"/>
              <a:gd name="connsiteX15632" fmla="*/ 6162258 w 7283450"/>
              <a:gd name="connsiteY15632" fmla="*/ 2859567 h 6857979"/>
              <a:gd name="connsiteX15633" fmla="*/ 6163845 w 7283450"/>
              <a:gd name="connsiteY15633" fmla="*/ 2860757 h 6857979"/>
              <a:gd name="connsiteX15634" fmla="*/ 6167418 w 7283450"/>
              <a:gd name="connsiteY15634" fmla="*/ 2863933 h 6857979"/>
              <a:gd name="connsiteX15635" fmla="*/ 6171387 w 7283450"/>
              <a:gd name="connsiteY15635" fmla="*/ 2868300 h 6857979"/>
              <a:gd name="connsiteX15636" fmla="*/ 6174959 w 7283450"/>
              <a:gd name="connsiteY15636" fmla="*/ 2872666 h 6857979"/>
              <a:gd name="connsiteX15637" fmla="*/ 6178928 w 7283450"/>
              <a:gd name="connsiteY15637" fmla="*/ 2877430 h 6857979"/>
              <a:gd name="connsiteX15638" fmla="*/ 6182897 w 7283450"/>
              <a:gd name="connsiteY15638" fmla="*/ 2881399 h 6857979"/>
              <a:gd name="connsiteX15639" fmla="*/ 6187263 w 7283450"/>
              <a:gd name="connsiteY15639" fmla="*/ 2885766 h 6857979"/>
              <a:gd name="connsiteX15640" fmla="*/ 6189644 w 7283450"/>
              <a:gd name="connsiteY15640" fmla="*/ 2887353 h 6857979"/>
              <a:gd name="connsiteX15641" fmla="*/ 6191629 w 7283450"/>
              <a:gd name="connsiteY15641" fmla="*/ 2888544 h 6857979"/>
              <a:gd name="connsiteX15642" fmla="*/ 6194407 w 7283450"/>
              <a:gd name="connsiteY15642" fmla="*/ 2889338 h 6857979"/>
              <a:gd name="connsiteX15643" fmla="*/ 6196789 w 7283450"/>
              <a:gd name="connsiteY15643" fmla="*/ 2890132 h 6857979"/>
              <a:gd name="connsiteX15644" fmla="*/ 6201948 w 7283450"/>
              <a:gd name="connsiteY15644" fmla="*/ 2890529 h 6857979"/>
              <a:gd name="connsiteX15645" fmla="*/ 6206711 w 7283450"/>
              <a:gd name="connsiteY15645" fmla="*/ 2890529 h 6857979"/>
              <a:gd name="connsiteX15646" fmla="*/ 6208695 w 7283450"/>
              <a:gd name="connsiteY15646" fmla="*/ 2890926 h 6857979"/>
              <a:gd name="connsiteX15647" fmla="*/ 6210283 w 7283450"/>
              <a:gd name="connsiteY15647" fmla="*/ 2891720 h 6857979"/>
              <a:gd name="connsiteX15648" fmla="*/ 6212665 w 7283450"/>
              <a:gd name="connsiteY15648" fmla="*/ 2894498 h 6857979"/>
              <a:gd name="connsiteX15649" fmla="*/ 6215045 w 7283450"/>
              <a:gd name="connsiteY15649" fmla="*/ 2898071 h 6857979"/>
              <a:gd name="connsiteX15650" fmla="*/ 6220999 w 7283450"/>
              <a:gd name="connsiteY15650" fmla="*/ 2907598 h 6857979"/>
              <a:gd name="connsiteX15651" fmla="*/ 6224175 w 7283450"/>
              <a:gd name="connsiteY15651" fmla="*/ 2912759 h 6857979"/>
              <a:gd name="connsiteX15652" fmla="*/ 6227349 w 7283450"/>
              <a:gd name="connsiteY15652" fmla="*/ 2917125 h 6857979"/>
              <a:gd name="connsiteX15653" fmla="*/ 6229731 w 7283450"/>
              <a:gd name="connsiteY15653" fmla="*/ 2919110 h 6857979"/>
              <a:gd name="connsiteX15654" fmla="*/ 6231319 w 7283450"/>
              <a:gd name="connsiteY15654" fmla="*/ 2920698 h 6857979"/>
              <a:gd name="connsiteX15655" fmla="*/ 6233303 w 7283450"/>
              <a:gd name="connsiteY15655" fmla="*/ 2921491 h 6857979"/>
              <a:gd name="connsiteX15656" fmla="*/ 6235685 w 7283450"/>
              <a:gd name="connsiteY15656" fmla="*/ 2922285 h 6857979"/>
              <a:gd name="connsiteX15657" fmla="*/ 6241638 w 7283450"/>
              <a:gd name="connsiteY15657" fmla="*/ 2922682 h 6857979"/>
              <a:gd name="connsiteX15658" fmla="*/ 6247591 w 7283450"/>
              <a:gd name="connsiteY15658" fmla="*/ 2922682 h 6857979"/>
              <a:gd name="connsiteX15659" fmla="*/ 6252354 w 7283450"/>
              <a:gd name="connsiteY15659" fmla="*/ 2923476 h 6857979"/>
              <a:gd name="connsiteX15660" fmla="*/ 6255133 w 7283450"/>
              <a:gd name="connsiteY15660" fmla="*/ 2924270 h 6857979"/>
              <a:gd name="connsiteX15661" fmla="*/ 6257514 w 7283450"/>
              <a:gd name="connsiteY15661" fmla="*/ 2925461 h 6857979"/>
              <a:gd name="connsiteX15662" fmla="*/ 6259101 w 7283450"/>
              <a:gd name="connsiteY15662" fmla="*/ 2926651 h 6857979"/>
              <a:gd name="connsiteX15663" fmla="*/ 6260292 w 7283450"/>
              <a:gd name="connsiteY15663" fmla="*/ 2928239 h 6857979"/>
              <a:gd name="connsiteX15664" fmla="*/ 6263467 w 7283450"/>
              <a:gd name="connsiteY15664" fmla="*/ 2931812 h 6857979"/>
              <a:gd name="connsiteX15665" fmla="*/ 6266245 w 7283450"/>
              <a:gd name="connsiteY15665" fmla="*/ 2936179 h 6857979"/>
              <a:gd name="connsiteX15666" fmla="*/ 6268230 w 7283450"/>
              <a:gd name="connsiteY15666" fmla="*/ 2937766 h 6857979"/>
              <a:gd name="connsiteX15667" fmla="*/ 6269818 w 7283450"/>
              <a:gd name="connsiteY15667" fmla="*/ 2938957 h 6857979"/>
              <a:gd name="connsiteX15668" fmla="*/ 6275771 w 7283450"/>
              <a:gd name="connsiteY15668" fmla="*/ 2940545 h 6857979"/>
              <a:gd name="connsiteX15669" fmla="*/ 6281725 w 7283450"/>
              <a:gd name="connsiteY15669" fmla="*/ 2941736 h 6857979"/>
              <a:gd name="connsiteX15670" fmla="*/ 6287679 w 7283450"/>
              <a:gd name="connsiteY15670" fmla="*/ 2942529 h 6857979"/>
              <a:gd name="connsiteX15671" fmla="*/ 6293632 w 7283450"/>
              <a:gd name="connsiteY15671" fmla="*/ 2943323 h 6857979"/>
              <a:gd name="connsiteX15672" fmla="*/ 6304745 w 7283450"/>
              <a:gd name="connsiteY15672" fmla="*/ 2944118 h 6857979"/>
              <a:gd name="connsiteX15673" fmla="*/ 6309905 w 7283450"/>
              <a:gd name="connsiteY15673" fmla="*/ 2944515 h 6857979"/>
              <a:gd name="connsiteX15674" fmla="*/ 6314271 w 7283450"/>
              <a:gd name="connsiteY15674" fmla="*/ 2945706 h 6857979"/>
              <a:gd name="connsiteX15675" fmla="*/ 6320224 w 7283450"/>
              <a:gd name="connsiteY15675" fmla="*/ 2948087 h 6857979"/>
              <a:gd name="connsiteX15676" fmla="*/ 6326177 w 7283450"/>
              <a:gd name="connsiteY15676" fmla="*/ 2950865 h 6857979"/>
              <a:gd name="connsiteX15677" fmla="*/ 6331337 w 7283450"/>
              <a:gd name="connsiteY15677" fmla="*/ 2954834 h 6857979"/>
              <a:gd name="connsiteX15678" fmla="*/ 6335306 w 7283450"/>
              <a:gd name="connsiteY15678" fmla="*/ 2958804 h 6857979"/>
              <a:gd name="connsiteX15679" fmla="*/ 6338879 w 7283450"/>
              <a:gd name="connsiteY15679" fmla="*/ 2963567 h 6857979"/>
              <a:gd name="connsiteX15680" fmla="*/ 6341657 w 7283450"/>
              <a:gd name="connsiteY15680" fmla="*/ 2968331 h 6857979"/>
              <a:gd name="connsiteX15681" fmla="*/ 6343641 w 7283450"/>
              <a:gd name="connsiteY15681" fmla="*/ 2973889 h 6857979"/>
              <a:gd name="connsiteX15682" fmla="*/ 6344832 w 7283450"/>
              <a:gd name="connsiteY15682" fmla="*/ 2979842 h 6857979"/>
              <a:gd name="connsiteX15683" fmla="*/ 6345229 w 7283450"/>
              <a:gd name="connsiteY15683" fmla="*/ 2986193 h 6857979"/>
              <a:gd name="connsiteX15684" fmla="*/ 6344832 w 7283450"/>
              <a:gd name="connsiteY15684" fmla="*/ 2992148 h 6857979"/>
              <a:gd name="connsiteX15685" fmla="*/ 6343641 w 7283450"/>
              <a:gd name="connsiteY15685" fmla="*/ 2998896 h 6857979"/>
              <a:gd name="connsiteX15686" fmla="*/ 6341657 w 7283450"/>
              <a:gd name="connsiteY15686" fmla="*/ 3005644 h 6857979"/>
              <a:gd name="connsiteX15687" fmla="*/ 6338085 w 7283450"/>
              <a:gd name="connsiteY15687" fmla="*/ 3012392 h 6857979"/>
              <a:gd name="connsiteX15688" fmla="*/ 6334513 w 7283450"/>
              <a:gd name="connsiteY15688" fmla="*/ 3018743 h 6857979"/>
              <a:gd name="connsiteX15689" fmla="*/ 6329353 w 7283450"/>
              <a:gd name="connsiteY15689" fmla="*/ 3025492 h 6857979"/>
              <a:gd name="connsiteX15690" fmla="*/ 6323796 w 7283450"/>
              <a:gd name="connsiteY15690" fmla="*/ 3032637 h 6857979"/>
              <a:gd name="connsiteX15691" fmla="*/ 6319033 w 7283450"/>
              <a:gd name="connsiteY15691" fmla="*/ 3030255 h 6857979"/>
              <a:gd name="connsiteX15692" fmla="*/ 6314271 w 7283450"/>
              <a:gd name="connsiteY15692" fmla="*/ 3028667 h 6857979"/>
              <a:gd name="connsiteX15693" fmla="*/ 6309507 w 7283450"/>
              <a:gd name="connsiteY15693" fmla="*/ 3026683 h 6857979"/>
              <a:gd name="connsiteX15694" fmla="*/ 6304348 w 7283450"/>
              <a:gd name="connsiteY15694" fmla="*/ 3025888 h 6857979"/>
              <a:gd name="connsiteX15695" fmla="*/ 6294425 w 7283450"/>
              <a:gd name="connsiteY15695" fmla="*/ 3024697 h 6857979"/>
              <a:gd name="connsiteX15696" fmla="*/ 6284900 w 7283450"/>
              <a:gd name="connsiteY15696" fmla="*/ 3023506 h 6857979"/>
              <a:gd name="connsiteX15697" fmla="*/ 6280534 w 7283450"/>
              <a:gd name="connsiteY15697" fmla="*/ 3022713 h 6857979"/>
              <a:gd name="connsiteX15698" fmla="*/ 6276168 w 7283450"/>
              <a:gd name="connsiteY15698" fmla="*/ 3021919 h 6857979"/>
              <a:gd name="connsiteX15699" fmla="*/ 6272596 w 7283450"/>
              <a:gd name="connsiteY15699" fmla="*/ 3020331 h 6857979"/>
              <a:gd name="connsiteX15700" fmla="*/ 6269024 w 7283450"/>
              <a:gd name="connsiteY15700" fmla="*/ 3017949 h 6857979"/>
              <a:gd name="connsiteX15701" fmla="*/ 6266245 w 7283450"/>
              <a:gd name="connsiteY15701" fmla="*/ 3015170 h 6857979"/>
              <a:gd name="connsiteX15702" fmla="*/ 6263865 w 7283450"/>
              <a:gd name="connsiteY15702" fmla="*/ 3011995 h 6857979"/>
              <a:gd name="connsiteX15703" fmla="*/ 6261880 w 7283450"/>
              <a:gd name="connsiteY15703" fmla="*/ 3007629 h 6857979"/>
              <a:gd name="connsiteX15704" fmla="*/ 6260689 w 7283450"/>
              <a:gd name="connsiteY15704" fmla="*/ 3002071 h 6857979"/>
              <a:gd name="connsiteX15705" fmla="*/ 6257911 w 7283450"/>
              <a:gd name="connsiteY15705" fmla="*/ 3003262 h 6857979"/>
              <a:gd name="connsiteX15706" fmla="*/ 6255927 w 7283450"/>
              <a:gd name="connsiteY15706" fmla="*/ 3004453 h 6857979"/>
              <a:gd name="connsiteX15707" fmla="*/ 6251561 w 7283450"/>
              <a:gd name="connsiteY15707" fmla="*/ 3007629 h 6857979"/>
              <a:gd name="connsiteX15708" fmla="*/ 6249576 w 7283450"/>
              <a:gd name="connsiteY15708" fmla="*/ 3008820 h 6857979"/>
              <a:gd name="connsiteX15709" fmla="*/ 6246797 w 7283450"/>
              <a:gd name="connsiteY15709" fmla="*/ 3009614 h 6857979"/>
              <a:gd name="connsiteX15710" fmla="*/ 6243225 w 7283450"/>
              <a:gd name="connsiteY15710" fmla="*/ 3010011 h 6857979"/>
              <a:gd name="connsiteX15711" fmla="*/ 6238859 w 7283450"/>
              <a:gd name="connsiteY15711" fmla="*/ 3008820 h 6857979"/>
              <a:gd name="connsiteX15712" fmla="*/ 6237272 w 7283450"/>
              <a:gd name="connsiteY15712" fmla="*/ 3005644 h 6857979"/>
              <a:gd name="connsiteX15713" fmla="*/ 6235685 w 7283450"/>
              <a:gd name="connsiteY15713" fmla="*/ 3002071 h 6857979"/>
              <a:gd name="connsiteX15714" fmla="*/ 6233303 w 7283450"/>
              <a:gd name="connsiteY15714" fmla="*/ 2994926 h 6857979"/>
              <a:gd name="connsiteX15715" fmla="*/ 6231715 w 7283450"/>
              <a:gd name="connsiteY15715" fmla="*/ 2991353 h 6857979"/>
              <a:gd name="connsiteX15716" fmla="*/ 6229731 w 7283450"/>
              <a:gd name="connsiteY15716" fmla="*/ 2988575 h 6857979"/>
              <a:gd name="connsiteX15717" fmla="*/ 6228541 w 7283450"/>
              <a:gd name="connsiteY15717" fmla="*/ 2987781 h 6857979"/>
              <a:gd name="connsiteX15718" fmla="*/ 6226556 w 7283450"/>
              <a:gd name="connsiteY15718" fmla="*/ 2986988 h 6857979"/>
              <a:gd name="connsiteX15719" fmla="*/ 6224968 w 7283450"/>
              <a:gd name="connsiteY15719" fmla="*/ 2986193 h 6857979"/>
              <a:gd name="connsiteX15720" fmla="*/ 6222983 w 7283450"/>
              <a:gd name="connsiteY15720" fmla="*/ 2985399 h 6857979"/>
              <a:gd name="connsiteX15721" fmla="*/ 6221793 w 7283450"/>
              <a:gd name="connsiteY15721" fmla="*/ 2986193 h 6857979"/>
              <a:gd name="connsiteX15722" fmla="*/ 6220603 w 7283450"/>
              <a:gd name="connsiteY15722" fmla="*/ 2986988 h 6857979"/>
              <a:gd name="connsiteX15723" fmla="*/ 6220205 w 7283450"/>
              <a:gd name="connsiteY15723" fmla="*/ 2987781 h 6857979"/>
              <a:gd name="connsiteX15724" fmla="*/ 6219809 w 7283450"/>
              <a:gd name="connsiteY15724" fmla="*/ 2988575 h 6857979"/>
              <a:gd name="connsiteX15725" fmla="*/ 6219809 w 7283450"/>
              <a:gd name="connsiteY15725" fmla="*/ 2990560 h 6857979"/>
              <a:gd name="connsiteX15726" fmla="*/ 6220603 w 7283450"/>
              <a:gd name="connsiteY15726" fmla="*/ 2992544 h 6857979"/>
              <a:gd name="connsiteX15727" fmla="*/ 6222587 w 7283450"/>
              <a:gd name="connsiteY15727" fmla="*/ 2997705 h 6857979"/>
              <a:gd name="connsiteX15728" fmla="*/ 6223381 w 7283450"/>
              <a:gd name="connsiteY15728" fmla="*/ 3000087 h 6857979"/>
              <a:gd name="connsiteX15729" fmla="*/ 6223381 w 7283450"/>
              <a:gd name="connsiteY15729" fmla="*/ 3000881 h 6857979"/>
              <a:gd name="connsiteX15730" fmla="*/ 6222983 w 7283450"/>
              <a:gd name="connsiteY15730" fmla="*/ 3002071 h 6857979"/>
              <a:gd name="connsiteX15731" fmla="*/ 6221396 w 7283450"/>
              <a:gd name="connsiteY15731" fmla="*/ 3002468 h 6857979"/>
              <a:gd name="connsiteX15732" fmla="*/ 6219015 w 7283450"/>
              <a:gd name="connsiteY15732" fmla="*/ 3003262 h 6857979"/>
              <a:gd name="connsiteX15733" fmla="*/ 6217824 w 7283450"/>
              <a:gd name="connsiteY15733" fmla="*/ 3003262 h 6857979"/>
              <a:gd name="connsiteX15734" fmla="*/ 6216633 w 7283450"/>
              <a:gd name="connsiteY15734" fmla="*/ 3002468 h 6857979"/>
              <a:gd name="connsiteX15735" fmla="*/ 6214649 w 7283450"/>
              <a:gd name="connsiteY15735" fmla="*/ 3001278 h 6857979"/>
              <a:gd name="connsiteX15736" fmla="*/ 6213061 w 7283450"/>
              <a:gd name="connsiteY15736" fmla="*/ 2999690 h 6857979"/>
              <a:gd name="connsiteX15737" fmla="*/ 6211473 w 7283450"/>
              <a:gd name="connsiteY15737" fmla="*/ 2998102 h 6857979"/>
              <a:gd name="connsiteX15738" fmla="*/ 6209489 w 7283450"/>
              <a:gd name="connsiteY15738" fmla="*/ 2996514 h 6857979"/>
              <a:gd name="connsiteX15739" fmla="*/ 6208695 w 7283450"/>
              <a:gd name="connsiteY15739" fmla="*/ 2996117 h 6857979"/>
              <a:gd name="connsiteX15740" fmla="*/ 6207505 w 7283450"/>
              <a:gd name="connsiteY15740" fmla="*/ 2995720 h 6857979"/>
              <a:gd name="connsiteX15741" fmla="*/ 6205917 w 7283450"/>
              <a:gd name="connsiteY15741" fmla="*/ 2995720 h 6857979"/>
              <a:gd name="connsiteX15742" fmla="*/ 6204329 w 7283450"/>
              <a:gd name="connsiteY15742" fmla="*/ 2995720 h 6857979"/>
              <a:gd name="connsiteX15743" fmla="*/ 6204329 w 7283450"/>
              <a:gd name="connsiteY15743" fmla="*/ 2992148 h 6857979"/>
              <a:gd name="connsiteX15744" fmla="*/ 6205123 w 7283450"/>
              <a:gd name="connsiteY15744" fmla="*/ 2989766 h 6857979"/>
              <a:gd name="connsiteX15745" fmla="*/ 6206314 w 7283450"/>
              <a:gd name="connsiteY15745" fmla="*/ 2987781 h 6857979"/>
              <a:gd name="connsiteX15746" fmla="*/ 6207901 w 7283450"/>
              <a:gd name="connsiteY15746" fmla="*/ 2986590 h 6857979"/>
              <a:gd name="connsiteX15747" fmla="*/ 6209886 w 7283450"/>
              <a:gd name="connsiteY15747" fmla="*/ 2984606 h 6857979"/>
              <a:gd name="connsiteX15748" fmla="*/ 6211871 w 7283450"/>
              <a:gd name="connsiteY15748" fmla="*/ 2983414 h 6857979"/>
              <a:gd name="connsiteX15749" fmla="*/ 6213061 w 7283450"/>
              <a:gd name="connsiteY15749" fmla="*/ 2981429 h 6857979"/>
              <a:gd name="connsiteX15750" fmla="*/ 6213855 w 7283450"/>
              <a:gd name="connsiteY15750" fmla="*/ 2979048 h 6857979"/>
              <a:gd name="connsiteX15751" fmla="*/ 6211871 w 7283450"/>
              <a:gd name="connsiteY15751" fmla="*/ 2977856 h 6857979"/>
              <a:gd name="connsiteX15752" fmla="*/ 6209886 w 7283450"/>
              <a:gd name="connsiteY15752" fmla="*/ 2976666 h 6857979"/>
              <a:gd name="connsiteX15753" fmla="*/ 6207901 w 7283450"/>
              <a:gd name="connsiteY15753" fmla="*/ 2976666 h 6857979"/>
              <a:gd name="connsiteX15754" fmla="*/ 6205520 w 7283450"/>
              <a:gd name="connsiteY15754" fmla="*/ 2976270 h 6857979"/>
              <a:gd name="connsiteX15755" fmla="*/ 6200757 w 7283450"/>
              <a:gd name="connsiteY15755" fmla="*/ 2977461 h 6857979"/>
              <a:gd name="connsiteX15756" fmla="*/ 6195995 w 7283450"/>
              <a:gd name="connsiteY15756" fmla="*/ 2978254 h 6857979"/>
              <a:gd name="connsiteX15757" fmla="*/ 6190835 w 7283450"/>
              <a:gd name="connsiteY15757" fmla="*/ 2978652 h 6857979"/>
              <a:gd name="connsiteX15758" fmla="*/ 6188453 w 7283450"/>
              <a:gd name="connsiteY15758" fmla="*/ 2978652 h 6857979"/>
              <a:gd name="connsiteX15759" fmla="*/ 6186469 w 7283450"/>
              <a:gd name="connsiteY15759" fmla="*/ 2978254 h 6857979"/>
              <a:gd name="connsiteX15760" fmla="*/ 6184087 w 7283450"/>
              <a:gd name="connsiteY15760" fmla="*/ 2977461 h 6857979"/>
              <a:gd name="connsiteX15761" fmla="*/ 6182103 w 7283450"/>
              <a:gd name="connsiteY15761" fmla="*/ 2975873 h 6857979"/>
              <a:gd name="connsiteX15762" fmla="*/ 6180515 w 7283450"/>
              <a:gd name="connsiteY15762" fmla="*/ 2974286 h 6857979"/>
              <a:gd name="connsiteX15763" fmla="*/ 6179325 w 7283450"/>
              <a:gd name="connsiteY15763" fmla="*/ 2972302 h 6857979"/>
              <a:gd name="connsiteX15764" fmla="*/ 6177737 w 7283450"/>
              <a:gd name="connsiteY15764" fmla="*/ 2972698 h 6857979"/>
              <a:gd name="connsiteX15765" fmla="*/ 6176547 w 7283450"/>
              <a:gd name="connsiteY15765" fmla="*/ 2973491 h 6857979"/>
              <a:gd name="connsiteX15766" fmla="*/ 6175753 w 7283450"/>
              <a:gd name="connsiteY15766" fmla="*/ 2974286 h 6857979"/>
              <a:gd name="connsiteX15767" fmla="*/ 6175356 w 7283450"/>
              <a:gd name="connsiteY15767" fmla="*/ 2975079 h 6857979"/>
              <a:gd name="connsiteX15768" fmla="*/ 6175356 w 7283450"/>
              <a:gd name="connsiteY15768" fmla="*/ 2977461 h 6857979"/>
              <a:gd name="connsiteX15769" fmla="*/ 6176149 w 7283450"/>
              <a:gd name="connsiteY15769" fmla="*/ 2979444 h 6857979"/>
              <a:gd name="connsiteX15770" fmla="*/ 6178928 w 7283450"/>
              <a:gd name="connsiteY15770" fmla="*/ 2984209 h 6857979"/>
              <a:gd name="connsiteX15771" fmla="*/ 6179325 w 7283450"/>
              <a:gd name="connsiteY15771" fmla="*/ 2986988 h 6857979"/>
              <a:gd name="connsiteX15772" fmla="*/ 6179325 w 7283450"/>
              <a:gd name="connsiteY15772" fmla="*/ 2987781 h 6857979"/>
              <a:gd name="connsiteX15773" fmla="*/ 6179325 w 7283450"/>
              <a:gd name="connsiteY15773" fmla="*/ 2988972 h 6857979"/>
              <a:gd name="connsiteX15774" fmla="*/ 6176547 w 7283450"/>
              <a:gd name="connsiteY15774" fmla="*/ 2988575 h 6857979"/>
              <a:gd name="connsiteX15775" fmla="*/ 6174959 w 7283450"/>
              <a:gd name="connsiteY15775" fmla="*/ 2988972 h 6857979"/>
              <a:gd name="connsiteX15776" fmla="*/ 6173371 w 7283450"/>
              <a:gd name="connsiteY15776" fmla="*/ 2988972 h 6857979"/>
              <a:gd name="connsiteX15777" fmla="*/ 6172181 w 7283450"/>
              <a:gd name="connsiteY15777" fmla="*/ 2989766 h 6857979"/>
              <a:gd name="connsiteX15778" fmla="*/ 6169403 w 7283450"/>
              <a:gd name="connsiteY15778" fmla="*/ 2990957 h 6857979"/>
              <a:gd name="connsiteX15779" fmla="*/ 6166624 w 7283450"/>
              <a:gd name="connsiteY15779" fmla="*/ 2992148 h 6857979"/>
              <a:gd name="connsiteX15780" fmla="*/ 6158686 w 7283450"/>
              <a:gd name="connsiteY15780" fmla="*/ 2988178 h 6857979"/>
              <a:gd name="connsiteX15781" fmla="*/ 6152335 w 7283450"/>
              <a:gd name="connsiteY15781" fmla="*/ 2984606 h 6857979"/>
              <a:gd name="connsiteX15782" fmla="*/ 6144001 w 7283450"/>
              <a:gd name="connsiteY15782" fmla="*/ 2981827 h 6857979"/>
              <a:gd name="connsiteX15783" fmla="*/ 6132094 w 7283450"/>
              <a:gd name="connsiteY15783" fmla="*/ 2979048 h 6857979"/>
              <a:gd name="connsiteX15784" fmla="*/ 6130109 w 7283450"/>
              <a:gd name="connsiteY15784" fmla="*/ 2978254 h 6857979"/>
              <a:gd name="connsiteX15785" fmla="*/ 6128521 w 7283450"/>
              <a:gd name="connsiteY15785" fmla="*/ 2976666 h 6857979"/>
              <a:gd name="connsiteX15786" fmla="*/ 6124949 w 7283450"/>
              <a:gd name="connsiteY15786" fmla="*/ 2973889 h 6857979"/>
              <a:gd name="connsiteX15787" fmla="*/ 6121775 w 7283450"/>
              <a:gd name="connsiteY15787" fmla="*/ 2970714 h 6857979"/>
              <a:gd name="connsiteX15788" fmla="*/ 6120583 w 7283450"/>
              <a:gd name="connsiteY15788" fmla="*/ 2969522 h 6857979"/>
              <a:gd name="connsiteX15789" fmla="*/ 6119790 w 7283450"/>
              <a:gd name="connsiteY15789" fmla="*/ 2969126 h 6857979"/>
              <a:gd name="connsiteX15790" fmla="*/ 6118203 w 7283450"/>
              <a:gd name="connsiteY15790" fmla="*/ 2969126 h 6857979"/>
              <a:gd name="connsiteX15791" fmla="*/ 6116218 w 7283450"/>
              <a:gd name="connsiteY15791" fmla="*/ 2969126 h 6857979"/>
              <a:gd name="connsiteX15792" fmla="*/ 6112645 w 7283450"/>
              <a:gd name="connsiteY15792" fmla="*/ 2970316 h 6857979"/>
              <a:gd name="connsiteX15793" fmla="*/ 6109471 w 7283450"/>
              <a:gd name="connsiteY15793" fmla="*/ 2971904 h 6857979"/>
              <a:gd name="connsiteX15794" fmla="*/ 6107883 w 7283450"/>
              <a:gd name="connsiteY15794" fmla="*/ 2972302 h 6857979"/>
              <a:gd name="connsiteX15795" fmla="*/ 6106692 w 7283450"/>
              <a:gd name="connsiteY15795" fmla="*/ 2972302 h 6857979"/>
              <a:gd name="connsiteX15796" fmla="*/ 6103914 w 7283450"/>
              <a:gd name="connsiteY15796" fmla="*/ 2971507 h 6857979"/>
              <a:gd name="connsiteX15797" fmla="*/ 6099548 w 7283450"/>
              <a:gd name="connsiteY15797" fmla="*/ 2969919 h 6857979"/>
              <a:gd name="connsiteX15798" fmla="*/ 6089625 w 7283450"/>
              <a:gd name="connsiteY15798" fmla="*/ 2964362 h 6857979"/>
              <a:gd name="connsiteX15799" fmla="*/ 6078513 w 7283450"/>
              <a:gd name="connsiteY15799" fmla="*/ 2958011 h 6857979"/>
              <a:gd name="connsiteX15800" fmla="*/ 6073353 w 7283450"/>
              <a:gd name="connsiteY15800" fmla="*/ 2955231 h 6857979"/>
              <a:gd name="connsiteX15801" fmla="*/ 6069383 w 7283450"/>
              <a:gd name="connsiteY15801" fmla="*/ 2952452 h 6857979"/>
              <a:gd name="connsiteX15802" fmla="*/ 6068193 w 7283450"/>
              <a:gd name="connsiteY15802" fmla="*/ 2950865 h 6857979"/>
              <a:gd name="connsiteX15803" fmla="*/ 6067003 w 7283450"/>
              <a:gd name="connsiteY15803" fmla="*/ 2949277 h 6857979"/>
              <a:gd name="connsiteX15804" fmla="*/ 6064621 w 7283450"/>
              <a:gd name="connsiteY15804" fmla="*/ 2945308 h 6857979"/>
              <a:gd name="connsiteX15805" fmla="*/ 6062637 w 7283450"/>
              <a:gd name="connsiteY15805" fmla="*/ 2941338 h 6857979"/>
              <a:gd name="connsiteX15806" fmla="*/ 6061445 w 7283450"/>
              <a:gd name="connsiteY15806" fmla="*/ 2939751 h 6857979"/>
              <a:gd name="connsiteX15807" fmla="*/ 6059858 w 7283450"/>
              <a:gd name="connsiteY15807" fmla="*/ 2938957 h 6857979"/>
              <a:gd name="connsiteX15808" fmla="*/ 6057477 w 7283450"/>
              <a:gd name="connsiteY15808" fmla="*/ 2937766 h 6857979"/>
              <a:gd name="connsiteX15809" fmla="*/ 6055095 w 7283450"/>
              <a:gd name="connsiteY15809" fmla="*/ 2936971 h 6857979"/>
              <a:gd name="connsiteX15810" fmla="*/ 6052714 w 7283450"/>
              <a:gd name="connsiteY15810" fmla="*/ 2936971 h 6857979"/>
              <a:gd name="connsiteX15811" fmla="*/ 6050333 w 7283450"/>
              <a:gd name="connsiteY15811" fmla="*/ 2936575 h 6857979"/>
              <a:gd name="connsiteX15812" fmla="*/ 6045173 w 7283450"/>
              <a:gd name="connsiteY15812" fmla="*/ 2936575 h 6857979"/>
              <a:gd name="connsiteX15813" fmla="*/ 6043189 w 7283450"/>
              <a:gd name="connsiteY15813" fmla="*/ 2936179 h 6857979"/>
              <a:gd name="connsiteX15814" fmla="*/ 6041204 w 7283450"/>
              <a:gd name="connsiteY15814" fmla="*/ 2935781 h 6857979"/>
              <a:gd name="connsiteX15815" fmla="*/ 6039616 w 7283450"/>
              <a:gd name="connsiteY15815" fmla="*/ 2934194 h 6857979"/>
              <a:gd name="connsiteX15816" fmla="*/ 6038425 w 7283450"/>
              <a:gd name="connsiteY15816" fmla="*/ 2933003 h 6857979"/>
              <a:gd name="connsiteX15817" fmla="*/ 6036441 w 7283450"/>
              <a:gd name="connsiteY15817" fmla="*/ 2930223 h 6857979"/>
              <a:gd name="connsiteX15818" fmla="*/ 6034457 w 7283450"/>
              <a:gd name="connsiteY15818" fmla="*/ 2927445 h 6857979"/>
              <a:gd name="connsiteX15819" fmla="*/ 6033266 w 7283450"/>
              <a:gd name="connsiteY15819" fmla="*/ 2926651 h 6857979"/>
              <a:gd name="connsiteX15820" fmla="*/ 6031678 w 7283450"/>
              <a:gd name="connsiteY15820" fmla="*/ 2925461 h 6857979"/>
              <a:gd name="connsiteX15821" fmla="*/ 6025725 w 7283450"/>
              <a:gd name="connsiteY15821" fmla="*/ 2923476 h 6857979"/>
              <a:gd name="connsiteX15822" fmla="*/ 6019771 w 7283450"/>
              <a:gd name="connsiteY15822" fmla="*/ 2922682 h 6857979"/>
              <a:gd name="connsiteX15823" fmla="*/ 6009055 w 7283450"/>
              <a:gd name="connsiteY15823" fmla="*/ 2921491 h 6857979"/>
              <a:gd name="connsiteX15824" fmla="*/ 6003499 w 7283450"/>
              <a:gd name="connsiteY15824" fmla="*/ 2920698 h 6857979"/>
              <a:gd name="connsiteX15825" fmla="*/ 5998735 w 7283450"/>
              <a:gd name="connsiteY15825" fmla="*/ 2919110 h 6857979"/>
              <a:gd name="connsiteX15826" fmla="*/ 5995561 w 7283450"/>
              <a:gd name="connsiteY15826" fmla="*/ 2917919 h 6857979"/>
              <a:gd name="connsiteX15827" fmla="*/ 5993179 w 7283450"/>
              <a:gd name="connsiteY15827" fmla="*/ 2916331 h 6857979"/>
              <a:gd name="connsiteX15828" fmla="*/ 5990797 w 7283450"/>
              <a:gd name="connsiteY15828" fmla="*/ 2914346 h 6857979"/>
              <a:gd name="connsiteX15829" fmla="*/ 5987623 w 7283450"/>
              <a:gd name="connsiteY15829" fmla="*/ 2911964 h 6857979"/>
              <a:gd name="connsiteX15830" fmla="*/ 5987623 w 7283450"/>
              <a:gd name="connsiteY15830" fmla="*/ 2910377 h 6857979"/>
              <a:gd name="connsiteX15831" fmla="*/ 5988019 w 7283450"/>
              <a:gd name="connsiteY15831" fmla="*/ 2908392 h 6857979"/>
              <a:gd name="connsiteX15832" fmla="*/ 5989607 w 7283450"/>
              <a:gd name="connsiteY15832" fmla="*/ 2905613 h 6857979"/>
              <a:gd name="connsiteX15833" fmla="*/ 5992782 w 7283450"/>
              <a:gd name="connsiteY15833" fmla="*/ 2900056 h 6857979"/>
              <a:gd name="connsiteX15834" fmla="*/ 5993576 w 7283450"/>
              <a:gd name="connsiteY15834" fmla="*/ 2897674 h 6857979"/>
              <a:gd name="connsiteX15835" fmla="*/ 5993576 w 7283450"/>
              <a:gd name="connsiteY15835" fmla="*/ 2896880 h 6857979"/>
              <a:gd name="connsiteX15836" fmla="*/ 5993179 w 7283450"/>
              <a:gd name="connsiteY15836" fmla="*/ 2895689 h 6857979"/>
              <a:gd name="connsiteX15837" fmla="*/ 5992782 w 7283450"/>
              <a:gd name="connsiteY15837" fmla="*/ 2894895 h 6857979"/>
              <a:gd name="connsiteX15838" fmla="*/ 5991591 w 7283450"/>
              <a:gd name="connsiteY15838" fmla="*/ 2893705 h 6857979"/>
              <a:gd name="connsiteX15839" fmla="*/ 5990004 w 7283450"/>
              <a:gd name="connsiteY15839" fmla="*/ 2892910 h 6857979"/>
              <a:gd name="connsiteX15840" fmla="*/ 5987623 w 7283450"/>
              <a:gd name="connsiteY15840" fmla="*/ 2891720 h 6857979"/>
              <a:gd name="connsiteX15841" fmla="*/ 5986431 w 7283450"/>
              <a:gd name="connsiteY15841" fmla="*/ 2892910 h 6857979"/>
              <a:gd name="connsiteX15842" fmla="*/ 5985638 w 7283450"/>
              <a:gd name="connsiteY15842" fmla="*/ 2894102 h 6857979"/>
              <a:gd name="connsiteX15843" fmla="*/ 5984844 w 7283450"/>
              <a:gd name="connsiteY15843" fmla="*/ 2895293 h 6857979"/>
              <a:gd name="connsiteX15844" fmla="*/ 5984844 w 7283450"/>
              <a:gd name="connsiteY15844" fmla="*/ 2897277 h 6857979"/>
              <a:gd name="connsiteX15845" fmla="*/ 5984844 w 7283450"/>
              <a:gd name="connsiteY15845" fmla="*/ 2901644 h 6857979"/>
              <a:gd name="connsiteX15846" fmla="*/ 5984447 w 7283450"/>
              <a:gd name="connsiteY15846" fmla="*/ 2905216 h 6857979"/>
              <a:gd name="connsiteX15847" fmla="*/ 5982859 w 7283450"/>
              <a:gd name="connsiteY15847" fmla="*/ 2905216 h 6857979"/>
              <a:gd name="connsiteX15848" fmla="*/ 5981272 w 7283450"/>
              <a:gd name="connsiteY15848" fmla="*/ 2904820 h 6857979"/>
              <a:gd name="connsiteX15849" fmla="*/ 5978097 w 7283450"/>
              <a:gd name="connsiteY15849" fmla="*/ 2903629 h 6857979"/>
              <a:gd name="connsiteX15850" fmla="*/ 5976113 w 7283450"/>
              <a:gd name="connsiteY15850" fmla="*/ 2902041 h 6857979"/>
              <a:gd name="connsiteX15851" fmla="*/ 5974128 w 7283450"/>
              <a:gd name="connsiteY15851" fmla="*/ 2900056 h 6857979"/>
              <a:gd name="connsiteX15852" fmla="*/ 5972143 w 7283450"/>
              <a:gd name="connsiteY15852" fmla="*/ 2898071 h 6857979"/>
              <a:gd name="connsiteX15853" fmla="*/ 5969365 w 7283450"/>
              <a:gd name="connsiteY15853" fmla="*/ 2896484 h 6857979"/>
              <a:gd name="connsiteX15854" fmla="*/ 5966587 w 7283450"/>
              <a:gd name="connsiteY15854" fmla="*/ 2895689 h 6857979"/>
              <a:gd name="connsiteX15855" fmla="*/ 5964603 w 7283450"/>
              <a:gd name="connsiteY15855" fmla="*/ 2895293 h 6857979"/>
              <a:gd name="connsiteX15856" fmla="*/ 5962618 w 7283450"/>
              <a:gd name="connsiteY15856" fmla="*/ 2895293 h 6857979"/>
              <a:gd name="connsiteX15857" fmla="*/ 5960633 w 7283450"/>
              <a:gd name="connsiteY15857" fmla="*/ 2895689 h 6857979"/>
              <a:gd name="connsiteX15858" fmla="*/ 5959443 w 7283450"/>
              <a:gd name="connsiteY15858" fmla="*/ 2896484 h 6857979"/>
              <a:gd name="connsiteX15859" fmla="*/ 5958252 w 7283450"/>
              <a:gd name="connsiteY15859" fmla="*/ 2897277 h 6857979"/>
              <a:gd name="connsiteX15860" fmla="*/ 5957458 w 7283450"/>
              <a:gd name="connsiteY15860" fmla="*/ 2898468 h 6857979"/>
              <a:gd name="connsiteX15861" fmla="*/ 5957061 w 7283450"/>
              <a:gd name="connsiteY15861" fmla="*/ 2900056 h 6857979"/>
              <a:gd name="connsiteX15862" fmla="*/ 5956665 w 7283450"/>
              <a:gd name="connsiteY15862" fmla="*/ 2901644 h 6857979"/>
              <a:gd name="connsiteX15863" fmla="*/ 5956665 w 7283450"/>
              <a:gd name="connsiteY15863" fmla="*/ 2904820 h 6857979"/>
              <a:gd name="connsiteX15864" fmla="*/ 5957061 w 7283450"/>
              <a:gd name="connsiteY15864" fmla="*/ 2908392 h 6857979"/>
              <a:gd name="connsiteX15865" fmla="*/ 5957855 w 7283450"/>
              <a:gd name="connsiteY15865" fmla="*/ 2912361 h 6857979"/>
              <a:gd name="connsiteX15866" fmla="*/ 5959443 w 7283450"/>
              <a:gd name="connsiteY15866" fmla="*/ 2918713 h 6857979"/>
              <a:gd name="connsiteX15867" fmla="*/ 5958252 w 7283450"/>
              <a:gd name="connsiteY15867" fmla="*/ 2920300 h 6857979"/>
              <a:gd name="connsiteX15868" fmla="*/ 5957458 w 7283450"/>
              <a:gd name="connsiteY15868" fmla="*/ 2921094 h 6857979"/>
              <a:gd name="connsiteX15869" fmla="*/ 5955871 w 7283450"/>
              <a:gd name="connsiteY15869" fmla="*/ 2921491 h 6857979"/>
              <a:gd name="connsiteX15870" fmla="*/ 5954283 w 7283450"/>
              <a:gd name="connsiteY15870" fmla="*/ 2921491 h 6857979"/>
              <a:gd name="connsiteX15871" fmla="*/ 5951505 w 7283450"/>
              <a:gd name="connsiteY15871" fmla="*/ 2920698 h 6857979"/>
              <a:gd name="connsiteX15872" fmla="*/ 5948727 w 7283450"/>
              <a:gd name="connsiteY15872" fmla="*/ 2919903 h 6857979"/>
              <a:gd name="connsiteX15873" fmla="*/ 5946345 w 7283450"/>
              <a:gd name="connsiteY15873" fmla="*/ 2919507 h 6857979"/>
              <a:gd name="connsiteX15874" fmla="*/ 5945154 w 7283450"/>
              <a:gd name="connsiteY15874" fmla="*/ 2919903 h 6857979"/>
              <a:gd name="connsiteX15875" fmla="*/ 5944361 w 7283450"/>
              <a:gd name="connsiteY15875" fmla="*/ 2920300 h 6857979"/>
              <a:gd name="connsiteX15876" fmla="*/ 5943567 w 7283450"/>
              <a:gd name="connsiteY15876" fmla="*/ 2921491 h 6857979"/>
              <a:gd name="connsiteX15877" fmla="*/ 5943567 w 7283450"/>
              <a:gd name="connsiteY15877" fmla="*/ 2923079 h 6857979"/>
              <a:gd name="connsiteX15878" fmla="*/ 5943567 w 7283450"/>
              <a:gd name="connsiteY15878" fmla="*/ 2925461 h 6857979"/>
              <a:gd name="connsiteX15879" fmla="*/ 5943567 w 7283450"/>
              <a:gd name="connsiteY15879" fmla="*/ 2929033 h 6857979"/>
              <a:gd name="connsiteX15880" fmla="*/ 5938804 w 7283450"/>
              <a:gd name="connsiteY15880" fmla="*/ 2924667 h 6857979"/>
              <a:gd name="connsiteX15881" fmla="*/ 5934438 w 7283450"/>
              <a:gd name="connsiteY15881" fmla="*/ 2921888 h 6857979"/>
              <a:gd name="connsiteX15882" fmla="*/ 5932453 w 7283450"/>
              <a:gd name="connsiteY15882" fmla="*/ 2921094 h 6857979"/>
              <a:gd name="connsiteX15883" fmla="*/ 5930866 w 7283450"/>
              <a:gd name="connsiteY15883" fmla="*/ 2920698 h 6857979"/>
              <a:gd name="connsiteX15884" fmla="*/ 5926897 w 7283450"/>
              <a:gd name="connsiteY15884" fmla="*/ 2920300 h 6857979"/>
              <a:gd name="connsiteX15885" fmla="*/ 5922928 w 7283450"/>
              <a:gd name="connsiteY15885" fmla="*/ 2921094 h 6857979"/>
              <a:gd name="connsiteX15886" fmla="*/ 5918165 w 7283450"/>
              <a:gd name="connsiteY15886" fmla="*/ 2922285 h 6857979"/>
              <a:gd name="connsiteX15887" fmla="*/ 5913005 w 7283450"/>
              <a:gd name="connsiteY15887" fmla="*/ 2923476 h 6857979"/>
              <a:gd name="connsiteX15888" fmla="*/ 5906258 w 7283450"/>
              <a:gd name="connsiteY15888" fmla="*/ 2925461 h 6857979"/>
              <a:gd name="connsiteX15889" fmla="*/ 5903480 w 7283450"/>
              <a:gd name="connsiteY15889" fmla="*/ 2922682 h 6857979"/>
              <a:gd name="connsiteX15890" fmla="*/ 5900304 w 7283450"/>
              <a:gd name="connsiteY15890" fmla="*/ 2919903 h 6857979"/>
              <a:gd name="connsiteX15891" fmla="*/ 5895542 w 7283450"/>
              <a:gd name="connsiteY15891" fmla="*/ 2913552 h 6857979"/>
              <a:gd name="connsiteX15892" fmla="*/ 5892366 w 7283450"/>
              <a:gd name="connsiteY15892" fmla="*/ 2910774 h 6857979"/>
              <a:gd name="connsiteX15893" fmla="*/ 5889191 w 7283450"/>
              <a:gd name="connsiteY15893" fmla="*/ 2907995 h 6857979"/>
              <a:gd name="connsiteX15894" fmla="*/ 5885222 w 7283450"/>
              <a:gd name="connsiteY15894" fmla="*/ 2906407 h 6857979"/>
              <a:gd name="connsiteX15895" fmla="*/ 5883238 w 7283450"/>
              <a:gd name="connsiteY15895" fmla="*/ 2905613 h 6857979"/>
              <a:gd name="connsiteX15896" fmla="*/ 5881253 w 7283450"/>
              <a:gd name="connsiteY15896" fmla="*/ 2905216 h 6857979"/>
              <a:gd name="connsiteX15897" fmla="*/ 5879269 w 7283450"/>
              <a:gd name="connsiteY15897" fmla="*/ 2905216 h 6857979"/>
              <a:gd name="connsiteX15898" fmla="*/ 5877284 w 7283450"/>
              <a:gd name="connsiteY15898" fmla="*/ 2905613 h 6857979"/>
              <a:gd name="connsiteX15899" fmla="*/ 5874109 w 7283450"/>
              <a:gd name="connsiteY15899" fmla="*/ 2906407 h 6857979"/>
              <a:gd name="connsiteX15900" fmla="*/ 5872124 w 7283450"/>
              <a:gd name="connsiteY15900" fmla="*/ 2907995 h 6857979"/>
              <a:gd name="connsiteX15901" fmla="*/ 5870140 w 7283450"/>
              <a:gd name="connsiteY15901" fmla="*/ 2910377 h 6857979"/>
              <a:gd name="connsiteX15902" fmla="*/ 5867362 w 7283450"/>
              <a:gd name="connsiteY15902" fmla="*/ 2911964 h 6857979"/>
              <a:gd name="connsiteX15903" fmla="*/ 5865377 w 7283450"/>
              <a:gd name="connsiteY15903" fmla="*/ 2913552 h 6857979"/>
              <a:gd name="connsiteX15904" fmla="*/ 5862599 w 7283450"/>
              <a:gd name="connsiteY15904" fmla="*/ 2914743 h 6857979"/>
              <a:gd name="connsiteX15905" fmla="*/ 5861011 w 7283450"/>
              <a:gd name="connsiteY15905" fmla="*/ 2915140 h 6857979"/>
              <a:gd name="connsiteX15906" fmla="*/ 5859027 w 7283450"/>
              <a:gd name="connsiteY15906" fmla="*/ 2915140 h 6857979"/>
              <a:gd name="connsiteX15907" fmla="*/ 5857836 w 7283450"/>
              <a:gd name="connsiteY15907" fmla="*/ 2913552 h 6857979"/>
              <a:gd name="connsiteX15908" fmla="*/ 5857042 w 7283450"/>
              <a:gd name="connsiteY15908" fmla="*/ 2911964 h 6857979"/>
              <a:gd name="connsiteX15909" fmla="*/ 5855455 w 7283450"/>
              <a:gd name="connsiteY15909" fmla="*/ 2907598 h 6857979"/>
              <a:gd name="connsiteX15910" fmla="*/ 5854661 w 7283450"/>
              <a:gd name="connsiteY15910" fmla="*/ 2902834 h 6857979"/>
              <a:gd name="connsiteX15911" fmla="*/ 5853867 w 7283450"/>
              <a:gd name="connsiteY15911" fmla="*/ 2897674 h 6857979"/>
              <a:gd name="connsiteX15912" fmla="*/ 5852676 w 7283450"/>
              <a:gd name="connsiteY15912" fmla="*/ 2887353 h 6857979"/>
              <a:gd name="connsiteX15913" fmla="*/ 5851089 w 7283450"/>
              <a:gd name="connsiteY15913" fmla="*/ 2882590 h 6857979"/>
              <a:gd name="connsiteX15914" fmla="*/ 5849501 w 7283450"/>
              <a:gd name="connsiteY15914" fmla="*/ 2878620 h 6857979"/>
              <a:gd name="connsiteX15915" fmla="*/ 5844738 w 7283450"/>
              <a:gd name="connsiteY15915" fmla="*/ 2880605 h 6857979"/>
              <a:gd name="connsiteX15916" fmla="*/ 5839579 w 7283450"/>
              <a:gd name="connsiteY15916" fmla="*/ 2882590 h 6857979"/>
              <a:gd name="connsiteX15917" fmla="*/ 5829656 w 7283450"/>
              <a:gd name="connsiteY15917" fmla="*/ 2887353 h 6857979"/>
              <a:gd name="connsiteX15918" fmla="*/ 5824497 w 7283450"/>
              <a:gd name="connsiteY15918" fmla="*/ 2889338 h 6857979"/>
              <a:gd name="connsiteX15919" fmla="*/ 5818940 w 7283450"/>
              <a:gd name="connsiteY15919" fmla="*/ 2890926 h 6857979"/>
              <a:gd name="connsiteX15920" fmla="*/ 5812590 w 7283450"/>
              <a:gd name="connsiteY15920" fmla="*/ 2891720 h 6857979"/>
              <a:gd name="connsiteX15921" fmla="*/ 5805842 w 7283450"/>
              <a:gd name="connsiteY15921" fmla="*/ 2891720 h 6857979"/>
              <a:gd name="connsiteX15922" fmla="*/ 5806239 w 7283450"/>
              <a:gd name="connsiteY15922" fmla="*/ 2904422 h 6857979"/>
              <a:gd name="connsiteX15923" fmla="*/ 5806239 w 7283450"/>
              <a:gd name="connsiteY15923" fmla="*/ 2918713 h 6857979"/>
              <a:gd name="connsiteX15924" fmla="*/ 5806636 w 7283450"/>
              <a:gd name="connsiteY15924" fmla="*/ 2925461 h 6857979"/>
              <a:gd name="connsiteX15925" fmla="*/ 5807033 w 7283450"/>
              <a:gd name="connsiteY15925" fmla="*/ 2932605 h 6857979"/>
              <a:gd name="connsiteX15926" fmla="*/ 5807827 w 7283450"/>
              <a:gd name="connsiteY15926" fmla="*/ 2939751 h 6857979"/>
              <a:gd name="connsiteX15927" fmla="*/ 5809414 w 7283450"/>
              <a:gd name="connsiteY15927" fmla="*/ 2946499 h 6857979"/>
              <a:gd name="connsiteX15928" fmla="*/ 5811002 w 7283450"/>
              <a:gd name="connsiteY15928" fmla="*/ 2952850 h 6857979"/>
              <a:gd name="connsiteX15929" fmla="*/ 5813383 w 7283450"/>
              <a:gd name="connsiteY15929" fmla="*/ 2958407 h 6857979"/>
              <a:gd name="connsiteX15930" fmla="*/ 5814574 w 7283450"/>
              <a:gd name="connsiteY15930" fmla="*/ 2961582 h 6857979"/>
              <a:gd name="connsiteX15931" fmla="*/ 5816162 w 7283450"/>
              <a:gd name="connsiteY15931" fmla="*/ 2963965 h 6857979"/>
              <a:gd name="connsiteX15932" fmla="*/ 5818543 w 7283450"/>
              <a:gd name="connsiteY15932" fmla="*/ 2965950 h 6857979"/>
              <a:gd name="connsiteX15933" fmla="*/ 5820528 w 7283450"/>
              <a:gd name="connsiteY15933" fmla="*/ 2967934 h 6857979"/>
              <a:gd name="connsiteX15934" fmla="*/ 5822512 w 7283450"/>
              <a:gd name="connsiteY15934" fmla="*/ 2970316 h 6857979"/>
              <a:gd name="connsiteX15935" fmla="*/ 5824893 w 7283450"/>
              <a:gd name="connsiteY15935" fmla="*/ 2971507 h 6857979"/>
              <a:gd name="connsiteX15936" fmla="*/ 5828069 w 7283450"/>
              <a:gd name="connsiteY15936" fmla="*/ 2973095 h 6857979"/>
              <a:gd name="connsiteX15937" fmla="*/ 5831244 w 7283450"/>
              <a:gd name="connsiteY15937" fmla="*/ 2973889 h 6857979"/>
              <a:gd name="connsiteX15938" fmla="*/ 5834419 w 7283450"/>
              <a:gd name="connsiteY15938" fmla="*/ 2974683 h 6857979"/>
              <a:gd name="connsiteX15939" fmla="*/ 5838388 w 7283450"/>
              <a:gd name="connsiteY15939" fmla="*/ 2975475 h 6857979"/>
              <a:gd name="connsiteX15940" fmla="*/ 5841960 w 7283450"/>
              <a:gd name="connsiteY15940" fmla="*/ 2975475 h 6857979"/>
              <a:gd name="connsiteX15941" fmla="*/ 5846723 w 7283450"/>
              <a:gd name="connsiteY15941" fmla="*/ 2975475 h 6857979"/>
              <a:gd name="connsiteX15942" fmla="*/ 5846723 w 7283450"/>
              <a:gd name="connsiteY15942" fmla="*/ 2981429 h 6857979"/>
              <a:gd name="connsiteX15943" fmla="*/ 5845929 w 7283450"/>
              <a:gd name="connsiteY15943" fmla="*/ 2986988 h 6857979"/>
              <a:gd name="connsiteX15944" fmla="*/ 5845135 w 7283450"/>
              <a:gd name="connsiteY15944" fmla="*/ 2992148 h 6857979"/>
              <a:gd name="connsiteX15945" fmla="*/ 5843945 w 7283450"/>
              <a:gd name="connsiteY15945" fmla="*/ 2996912 h 6857979"/>
              <a:gd name="connsiteX15946" fmla="*/ 5840373 w 7283450"/>
              <a:gd name="connsiteY15946" fmla="*/ 3005644 h 6857979"/>
              <a:gd name="connsiteX15947" fmla="*/ 5837594 w 7283450"/>
              <a:gd name="connsiteY15947" fmla="*/ 3013185 h 6857979"/>
              <a:gd name="connsiteX15948" fmla="*/ 5836404 w 7283450"/>
              <a:gd name="connsiteY15948" fmla="*/ 3016759 h 6857979"/>
              <a:gd name="connsiteX15949" fmla="*/ 5836007 w 7283450"/>
              <a:gd name="connsiteY15949" fmla="*/ 3020331 h 6857979"/>
              <a:gd name="connsiteX15950" fmla="*/ 5836007 w 7283450"/>
              <a:gd name="connsiteY15950" fmla="*/ 3023904 h 6857979"/>
              <a:gd name="connsiteX15951" fmla="*/ 5836800 w 7283450"/>
              <a:gd name="connsiteY15951" fmla="*/ 3027079 h 6857979"/>
              <a:gd name="connsiteX15952" fmla="*/ 5838388 w 7283450"/>
              <a:gd name="connsiteY15952" fmla="*/ 3031049 h 6857979"/>
              <a:gd name="connsiteX15953" fmla="*/ 5840769 w 7283450"/>
              <a:gd name="connsiteY15953" fmla="*/ 3034621 h 6857979"/>
              <a:gd name="connsiteX15954" fmla="*/ 5844738 w 7283450"/>
              <a:gd name="connsiteY15954" fmla="*/ 3038589 h 6857979"/>
              <a:gd name="connsiteX15955" fmla="*/ 5849501 w 7283450"/>
              <a:gd name="connsiteY15955" fmla="*/ 3042562 h 6857979"/>
              <a:gd name="connsiteX15956" fmla="*/ 5851089 w 7283450"/>
              <a:gd name="connsiteY15956" fmla="*/ 3040577 h 6857979"/>
              <a:gd name="connsiteX15957" fmla="*/ 5852280 w 7283450"/>
              <a:gd name="connsiteY15957" fmla="*/ 3038589 h 6857979"/>
              <a:gd name="connsiteX15958" fmla="*/ 5852280 w 7283450"/>
              <a:gd name="connsiteY15958" fmla="*/ 3036211 h 6857979"/>
              <a:gd name="connsiteX15959" fmla="*/ 5851486 w 7283450"/>
              <a:gd name="connsiteY15959" fmla="*/ 3034225 h 6857979"/>
              <a:gd name="connsiteX15960" fmla="*/ 5850692 w 7283450"/>
              <a:gd name="connsiteY15960" fmla="*/ 3032240 h 6857979"/>
              <a:gd name="connsiteX15961" fmla="*/ 5849501 w 7283450"/>
              <a:gd name="connsiteY15961" fmla="*/ 3029858 h 6857979"/>
              <a:gd name="connsiteX15962" fmla="*/ 5847120 w 7283450"/>
              <a:gd name="connsiteY15962" fmla="*/ 3025492 h 6857979"/>
              <a:gd name="connsiteX15963" fmla="*/ 5844342 w 7283450"/>
              <a:gd name="connsiteY15963" fmla="*/ 3021125 h 6857979"/>
              <a:gd name="connsiteX15964" fmla="*/ 5842754 w 7283450"/>
              <a:gd name="connsiteY15964" fmla="*/ 3018743 h 6857979"/>
              <a:gd name="connsiteX15965" fmla="*/ 5841960 w 7283450"/>
              <a:gd name="connsiteY15965" fmla="*/ 3016759 h 6857979"/>
              <a:gd name="connsiteX15966" fmla="*/ 5841563 w 7283450"/>
              <a:gd name="connsiteY15966" fmla="*/ 3014773 h 6857979"/>
              <a:gd name="connsiteX15967" fmla="*/ 5841563 w 7283450"/>
              <a:gd name="connsiteY15967" fmla="*/ 3012789 h 6857979"/>
              <a:gd name="connsiteX15968" fmla="*/ 5841960 w 7283450"/>
              <a:gd name="connsiteY15968" fmla="*/ 3010804 h 6857979"/>
              <a:gd name="connsiteX15969" fmla="*/ 5843151 w 7283450"/>
              <a:gd name="connsiteY15969" fmla="*/ 3008820 h 6857979"/>
              <a:gd name="connsiteX15970" fmla="*/ 5846723 w 7283450"/>
              <a:gd name="connsiteY15970" fmla="*/ 3009614 h 6857979"/>
              <a:gd name="connsiteX15971" fmla="*/ 5849104 w 7283450"/>
              <a:gd name="connsiteY15971" fmla="*/ 3010804 h 6857979"/>
              <a:gd name="connsiteX15972" fmla="*/ 5854661 w 7283450"/>
              <a:gd name="connsiteY15972" fmla="*/ 3013979 h 6857979"/>
              <a:gd name="connsiteX15973" fmla="*/ 5859424 w 7283450"/>
              <a:gd name="connsiteY15973" fmla="*/ 3016759 h 6857979"/>
              <a:gd name="connsiteX15974" fmla="*/ 5862599 w 7283450"/>
              <a:gd name="connsiteY15974" fmla="*/ 3017949 h 6857979"/>
              <a:gd name="connsiteX15975" fmla="*/ 5865377 w 7283450"/>
              <a:gd name="connsiteY15975" fmla="*/ 3018743 h 6857979"/>
              <a:gd name="connsiteX15976" fmla="*/ 5865774 w 7283450"/>
              <a:gd name="connsiteY15976" fmla="*/ 3025095 h 6857979"/>
              <a:gd name="connsiteX15977" fmla="*/ 5866171 w 7283450"/>
              <a:gd name="connsiteY15977" fmla="*/ 3031049 h 6857979"/>
              <a:gd name="connsiteX15978" fmla="*/ 5866965 w 7283450"/>
              <a:gd name="connsiteY15978" fmla="*/ 3035812 h 6857979"/>
              <a:gd name="connsiteX15979" fmla="*/ 5868552 w 7283450"/>
              <a:gd name="connsiteY15979" fmla="*/ 3040972 h 6857979"/>
              <a:gd name="connsiteX15980" fmla="*/ 5869743 w 7283450"/>
              <a:gd name="connsiteY15980" fmla="*/ 3042562 h 6857979"/>
              <a:gd name="connsiteX15981" fmla="*/ 5870934 w 7283450"/>
              <a:gd name="connsiteY15981" fmla="*/ 3044147 h 6857979"/>
              <a:gd name="connsiteX15982" fmla="*/ 5872124 w 7283450"/>
              <a:gd name="connsiteY15982" fmla="*/ 3045734 h 6857979"/>
              <a:gd name="connsiteX15983" fmla="*/ 5873315 w 7283450"/>
              <a:gd name="connsiteY15983" fmla="*/ 3046924 h 6857979"/>
              <a:gd name="connsiteX15984" fmla="*/ 5874903 w 7283450"/>
              <a:gd name="connsiteY15984" fmla="*/ 3047324 h 6857979"/>
              <a:gd name="connsiteX15985" fmla="*/ 5876887 w 7283450"/>
              <a:gd name="connsiteY15985" fmla="*/ 3047324 h 6857979"/>
              <a:gd name="connsiteX15986" fmla="*/ 5878872 w 7283450"/>
              <a:gd name="connsiteY15986" fmla="*/ 3046924 h 6857979"/>
              <a:gd name="connsiteX15987" fmla="*/ 5881253 w 7283450"/>
              <a:gd name="connsiteY15987" fmla="*/ 3046131 h 6857979"/>
              <a:gd name="connsiteX15988" fmla="*/ 5882047 w 7283450"/>
              <a:gd name="connsiteY15988" fmla="*/ 3049308 h 6857979"/>
              <a:gd name="connsiteX15989" fmla="*/ 5881650 w 7283450"/>
              <a:gd name="connsiteY15989" fmla="*/ 3051690 h 6857979"/>
              <a:gd name="connsiteX15990" fmla="*/ 5880856 w 7283450"/>
              <a:gd name="connsiteY15990" fmla="*/ 3053277 h 6857979"/>
              <a:gd name="connsiteX15991" fmla="*/ 5880062 w 7283450"/>
              <a:gd name="connsiteY15991" fmla="*/ 3054468 h 6857979"/>
              <a:gd name="connsiteX15992" fmla="*/ 5876490 w 7283450"/>
              <a:gd name="connsiteY15992" fmla="*/ 3056453 h 6857979"/>
              <a:gd name="connsiteX15993" fmla="*/ 5875300 w 7283450"/>
              <a:gd name="connsiteY15993" fmla="*/ 3057643 h 6857979"/>
              <a:gd name="connsiteX15994" fmla="*/ 5874903 w 7283450"/>
              <a:gd name="connsiteY15994" fmla="*/ 3059232 h 6857979"/>
              <a:gd name="connsiteX15995" fmla="*/ 5875697 w 7283450"/>
              <a:gd name="connsiteY15995" fmla="*/ 3060422 h 6857979"/>
              <a:gd name="connsiteX15996" fmla="*/ 5876887 w 7283450"/>
              <a:gd name="connsiteY15996" fmla="*/ 3061217 h 6857979"/>
              <a:gd name="connsiteX15997" fmla="*/ 5878475 w 7283450"/>
              <a:gd name="connsiteY15997" fmla="*/ 3061613 h 6857979"/>
              <a:gd name="connsiteX15998" fmla="*/ 5879666 w 7283450"/>
              <a:gd name="connsiteY15998" fmla="*/ 3062010 h 6857979"/>
              <a:gd name="connsiteX15999" fmla="*/ 5882047 w 7283450"/>
              <a:gd name="connsiteY15999" fmla="*/ 3061613 h 6857979"/>
              <a:gd name="connsiteX16000" fmla="*/ 5884428 w 7283450"/>
              <a:gd name="connsiteY16000" fmla="*/ 3061217 h 6857979"/>
              <a:gd name="connsiteX16001" fmla="*/ 5887207 w 7283450"/>
              <a:gd name="connsiteY16001" fmla="*/ 3061217 h 6857979"/>
              <a:gd name="connsiteX16002" fmla="*/ 5889191 w 7283450"/>
              <a:gd name="connsiteY16002" fmla="*/ 3061217 h 6857979"/>
              <a:gd name="connsiteX16003" fmla="*/ 5890382 w 7283450"/>
              <a:gd name="connsiteY16003" fmla="*/ 3062010 h 6857979"/>
              <a:gd name="connsiteX16004" fmla="*/ 5891573 w 7283450"/>
              <a:gd name="connsiteY16004" fmla="*/ 3063201 h 6857979"/>
              <a:gd name="connsiteX16005" fmla="*/ 5892366 w 7283450"/>
              <a:gd name="connsiteY16005" fmla="*/ 3064392 h 6857979"/>
              <a:gd name="connsiteX16006" fmla="*/ 5893557 w 7283450"/>
              <a:gd name="connsiteY16006" fmla="*/ 3065980 h 6857979"/>
              <a:gd name="connsiteX16007" fmla="*/ 5890382 w 7283450"/>
              <a:gd name="connsiteY16007" fmla="*/ 3069553 h 6857979"/>
              <a:gd name="connsiteX16008" fmla="*/ 5888794 w 7283450"/>
              <a:gd name="connsiteY16008" fmla="*/ 3073918 h 6857979"/>
              <a:gd name="connsiteX16009" fmla="*/ 5887604 w 7283450"/>
              <a:gd name="connsiteY16009" fmla="*/ 3077491 h 6857979"/>
              <a:gd name="connsiteX16010" fmla="*/ 5887604 w 7283450"/>
              <a:gd name="connsiteY16010" fmla="*/ 3081461 h 6857979"/>
              <a:gd name="connsiteX16011" fmla="*/ 5888000 w 7283450"/>
              <a:gd name="connsiteY16011" fmla="*/ 3084636 h 6857979"/>
              <a:gd name="connsiteX16012" fmla="*/ 5889191 w 7283450"/>
              <a:gd name="connsiteY16012" fmla="*/ 3088606 h 6857979"/>
              <a:gd name="connsiteX16013" fmla="*/ 5890779 w 7283450"/>
              <a:gd name="connsiteY16013" fmla="*/ 3092179 h 6857979"/>
              <a:gd name="connsiteX16014" fmla="*/ 5892366 w 7283450"/>
              <a:gd name="connsiteY16014" fmla="*/ 3095751 h 6857979"/>
              <a:gd name="connsiteX16015" fmla="*/ 5897526 w 7283450"/>
              <a:gd name="connsiteY16015" fmla="*/ 3103294 h 6857979"/>
              <a:gd name="connsiteX16016" fmla="*/ 5902289 w 7283450"/>
              <a:gd name="connsiteY16016" fmla="*/ 3111232 h 6857979"/>
              <a:gd name="connsiteX16017" fmla="*/ 5904670 w 7283450"/>
              <a:gd name="connsiteY16017" fmla="*/ 3115598 h 6857979"/>
              <a:gd name="connsiteX16018" fmla="*/ 5906655 w 7283450"/>
              <a:gd name="connsiteY16018" fmla="*/ 3119965 h 6857979"/>
              <a:gd name="connsiteX16019" fmla="*/ 5908242 w 7283450"/>
              <a:gd name="connsiteY16019" fmla="*/ 3124728 h 6857979"/>
              <a:gd name="connsiteX16020" fmla="*/ 5909036 w 7283450"/>
              <a:gd name="connsiteY16020" fmla="*/ 3129095 h 6857979"/>
              <a:gd name="connsiteX16021" fmla="*/ 5909830 w 7283450"/>
              <a:gd name="connsiteY16021" fmla="*/ 3137033 h 6857979"/>
              <a:gd name="connsiteX16022" fmla="*/ 5909830 w 7283450"/>
              <a:gd name="connsiteY16022" fmla="*/ 3145766 h 6857979"/>
              <a:gd name="connsiteX16023" fmla="*/ 5909433 w 7283450"/>
              <a:gd name="connsiteY16023" fmla="*/ 3154896 h 6857979"/>
              <a:gd name="connsiteX16024" fmla="*/ 5909036 w 7283450"/>
              <a:gd name="connsiteY16024" fmla="*/ 3165216 h 6857979"/>
              <a:gd name="connsiteX16025" fmla="*/ 5907449 w 7283450"/>
              <a:gd name="connsiteY16025" fmla="*/ 3183872 h 6857979"/>
              <a:gd name="connsiteX16026" fmla="*/ 5906655 w 7283450"/>
              <a:gd name="connsiteY16026" fmla="*/ 3192605 h 6857979"/>
              <a:gd name="connsiteX16027" fmla="*/ 5906258 w 7283450"/>
              <a:gd name="connsiteY16027" fmla="*/ 3199751 h 6857979"/>
              <a:gd name="connsiteX16028" fmla="*/ 5905861 w 7283450"/>
              <a:gd name="connsiteY16028" fmla="*/ 3199353 h 6857979"/>
              <a:gd name="connsiteX16029" fmla="*/ 5905464 w 7283450"/>
              <a:gd name="connsiteY16029" fmla="*/ 3199353 h 6857979"/>
              <a:gd name="connsiteX16030" fmla="*/ 5903480 w 7283450"/>
              <a:gd name="connsiteY16030" fmla="*/ 3200544 h 6857979"/>
              <a:gd name="connsiteX16031" fmla="*/ 5899907 w 7283450"/>
              <a:gd name="connsiteY16031" fmla="*/ 3202927 h 6857979"/>
              <a:gd name="connsiteX16032" fmla="*/ 5899114 w 7283450"/>
              <a:gd name="connsiteY16032" fmla="*/ 3206499 h 6857979"/>
              <a:gd name="connsiteX16033" fmla="*/ 5898717 w 7283450"/>
              <a:gd name="connsiteY16033" fmla="*/ 3210072 h 6857979"/>
              <a:gd name="connsiteX16034" fmla="*/ 5898717 w 7283450"/>
              <a:gd name="connsiteY16034" fmla="*/ 3213248 h 6857979"/>
              <a:gd name="connsiteX16035" fmla="*/ 5899511 w 7283450"/>
              <a:gd name="connsiteY16035" fmla="*/ 3216423 h 6857979"/>
              <a:gd name="connsiteX16036" fmla="*/ 5900701 w 7283450"/>
              <a:gd name="connsiteY16036" fmla="*/ 3219201 h 6857979"/>
              <a:gd name="connsiteX16037" fmla="*/ 5902686 w 7283450"/>
              <a:gd name="connsiteY16037" fmla="*/ 3221583 h 6857979"/>
              <a:gd name="connsiteX16038" fmla="*/ 5905861 w 7283450"/>
              <a:gd name="connsiteY16038" fmla="*/ 3223964 h 6857979"/>
              <a:gd name="connsiteX16039" fmla="*/ 5909036 w 7283450"/>
              <a:gd name="connsiteY16039" fmla="*/ 3226346 h 6857979"/>
              <a:gd name="connsiteX16040" fmla="*/ 5906655 w 7283450"/>
              <a:gd name="connsiteY16040" fmla="*/ 3227536 h 6857979"/>
              <a:gd name="connsiteX16041" fmla="*/ 5904273 w 7283450"/>
              <a:gd name="connsiteY16041" fmla="*/ 3228728 h 6857979"/>
              <a:gd name="connsiteX16042" fmla="*/ 5902289 w 7283450"/>
              <a:gd name="connsiteY16042" fmla="*/ 3230315 h 6857979"/>
              <a:gd name="connsiteX16043" fmla="*/ 5901098 w 7283450"/>
              <a:gd name="connsiteY16043" fmla="*/ 3232300 h 6857979"/>
              <a:gd name="connsiteX16044" fmla="*/ 5900304 w 7283450"/>
              <a:gd name="connsiteY16044" fmla="*/ 3235077 h 6857979"/>
              <a:gd name="connsiteX16045" fmla="*/ 5900304 w 7283450"/>
              <a:gd name="connsiteY16045" fmla="*/ 3237459 h 6857979"/>
              <a:gd name="connsiteX16046" fmla="*/ 5900304 w 7283450"/>
              <a:gd name="connsiteY16046" fmla="*/ 3239841 h 6857979"/>
              <a:gd name="connsiteX16047" fmla="*/ 5900701 w 7283450"/>
              <a:gd name="connsiteY16047" fmla="*/ 3243018 h 6857979"/>
              <a:gd name="connsiteX16048" fmla="*/ 5901495 w 7283450"/>
              <a:gd name="connsiteY16048" fmla="*/ 3245399 h 6857979"/>
              <a:gd name="connsiteX16049" fmla="*/ 5902686 w 7283450"/>
              <a:gd name="connsiteY16049" fmla="*/ 3248178 h 6857979"/>
              <a:gd name="connsiteX16050" fmla="*/ 5904273 w 7283450"/>
              <a:gd name="connsiteY16050" fmla="*/ 3250957 h 6857979"/>
              <a:gd name="connsiteX16051" fmla="*/ 5905464 w 7283450"/>
              <a:gd name="connsiteY16051" fmla="*/ 3253339 h 6857979"/>
              <a:gd name="connsiteX16052" fmla="*/ 5907052 w 7283450"/>
              <a:gd name="connsiteY16052" fmla="*/ 3255323 h 6857979"/>
              <a:gd name="connsiteX16053" fmla="*/ 5908639 w 7283450"/>
              <a:gd name="connsiteY16053" fmla="*/ 3257309 h 6857979"/>
              <a:gd name="connsiteX16054" fmla="*/ 5910624 w 7283450"/>
              <a:gd name="connsiteY16054" fmla="*/ 3258896 h 6857979"/>
              <a:gd name="connsiteX16055" fmla="*/ 5912608 w 7283450"/>
              <a:gd name="connsiteY16055" fmla="*/ 3260087 h 6857979"/>
              <a:gd name="connsiteX16056" fmla="*/ 5909433 w 7283450"/>
              <a:gd name="connsiteY16056" fmla="*/ 3262468 h 6857979"/>
              <a:gd name="connsiteX16057" fmla="*/ 5907052 w 7283450"/>
              <a:gd name="connsiteY16057" fmla="*/ 3265644 h 6857979"/>
              <a:gd name="connsiteX16058" fmla="*/ 5905067 w 7283450"/>
              <a:gd name="connsiteY16058" fmla="*/ 3269613 h 6857979"/>
              <a:gd name="connsiteX16059" fmla="*/ 5903480 w 7283450"/>
              <a:gd name="connsiteY16059" fmla="*/ 3273185 h 6857979"/>
              <a:gd name="connsiteX16060" fmla="*/ 5900304 w 7283450"/>
              <a:gd name="connsiteY16060" fmla="*/ 3281918 h 6857979"/>
              <a:gd name="connsiteX16061" fmla="*/ 5897526 w 7283450"/>
              <a:gd name="connsiteY16061" fmla="*/ 3290651 h 6857979"/>
              <a:gd name="connsiteX16062" fmla="*/ 5894351 w 7283450"/>
              <a:gd name="connsiteY16062" fmla="*/ 3299383 h 6857979"/>
              <a:gd name="connsiteX16063" fmla="*/ 5892763 w 7283450"/>
              <a:gd name="connsiteY16063" fmla="*/ 3303353 h 6857979"/>
              <a:gd name="connsiteX16064" fmla="*/ 5890779 w 7283450"/>
              <a:gd name="connsiteY16064" fmla="*/ 3306925 h 6857979"/>
              <a:gd name="connsiteX16065" fmla="*/ 5888397 w 7283450"/>
              <a:gd name="connsiteY16065" fmla="*/ 3310498 h 6857979"/>
              <a:gd name="connsiteX16066" fmla="*/ 5885222 w 7283450"/>
              <a:gd name="connsiteY16066" fmla="*/ 3313276 h 6857979"/>
              <a:gd name="connsiteX16067" fmla="*/ 5882047 w 7283450"/>
              <a:gd name="connsiteY16067" fmla="*/ 3315261 h 6857979"/>
              <a:gd name="connsiteX16068" fmla="*/ 5878078 w 7283450"/>
              <a:gd name="connsiteY16068" fmla="*/ 3316452 h 6857979"/>
              <a:gd name="connsiteX16069" fmla="*/ 5878078 w 7283450"/>
              <a:gd name="connsiteY16069" fmla="*/ 3321611 h 6857979"/>
              <a:gd name="connsiteX16070" fmla="*/ 5877284 w 7283450"/>
              <a:gd name="connsiteY16070" fmla="*/ 3325581 h 6857979"/>
              <a:gd name="connsiteX16071" fmla="*/ 5876093 w 7283450"/>
              <a:gd name="connsiteY16071" fmla="*/ 3329550 h 6857979"/>
              <a:gd name="connsiteX16072" fmla="*/ 5874903 w 7283450"/>
              <a:gd name="connsiteY16072" fmla="*/ 3332726 h 6857979"/>
              <a:gd name="connsiteX16073" fmla="*/ 5873712 w 7283450"/>
              <a:gd name="connsiteY16073" fmla="*/ 3336297 h 6857979"/>
              <a:gd name="connsiteX16074" fmla="*/ 5871728 w 7283450"/>
              <a:gd name="connsiteY16074" fmla="*/ 3339078 h 6857979"/>
              <a:gd name="connsiteX16075" fmla="*/ 5869743 w 7283450"/>
              <a:gd name="connsiteY16075" fmla="*/ 3341459 h 6857979"/>
              <a:gd name="connsiteX16076" fmla="*/ 5867362 w 7283450"/>
              <a:gd name="connsiteY16076" fmla="*/ 3344237 h 6857979"/>
              <a:gd name="connsiteX16077" fmla="*/ 5862599 w 7283450"/>
              <a:gd name="connsiteY16077" fmla="*/ 3348207 h 6857979"/>
              <a:gd name="connsiteX16078" fmla="*/ 5857042 w 7283450"/>
              <a:gd name="connsiteY16078" fmla="*/ 3352573 h 6857979"/>
              <a:gd name="connsiteX16079" fmla="*/ 5851486 w 7283450"/>
              <a:gd name="connsiteY16079" fmla="*/ 3356146 h 6857979"/>
              <a:gd name="connsiteX16080" fmla="*/ 5846723 w 7283450"/>
              <a:gd name="connsiteY16080" fmla="*/ 3360116 h 6857979"/>
              <a:gd name="connsiteX16081" fmla="*/ 5846723 w 7283450"/>
              <a:gd name="connsiteY16081" fmla="*/ 3347016 h 6857979"/>
              <a:gd name="connsiteX16082" fmla="*/ 5843151 w 7283450"/>
              <a:gd name="connsiteY16082" fmla="*/ 3349002 h 6857979"/>
              <a:gd name="connsiteX16083" fmla="*/ 5840769 w 7283450"/>
              <a:gd name="connsiteY16083" fmla="*/ 3350192 h 6857979"/>
              <a:gd name="connsiteX16084" fmla="*/ 5838785 w 7283450"/>
              <a:gd name="connsiteY16084" fmla="*/ 3350589 h 6857979"/>
              <a:gd name="connsiteX16085" fmla="*/ 5836404 w 7283450"/>
              <a:gd name="connsiteY16085" fmla="*/ 3350986 h 6857979"/>
              <a:gd name="connsiteX16086" fmla="*/ 5830847 w 7283450"/>
              <a:gd name="connsiteY16086" fmla="*/ 3350589 h 6857979"/>
              <a:gd name="connsiteX16087" fmla="*/ 5821321 w 7283450"/>
              <a:gd name="connsiteY16087" fmla="*/ 3350192 h 6857979"/>
              <a:gd name="connsiteX16088" fmla="*/ 5821321 w 7283450"/>
              <a:gd name="connsiteY16088" fmla="*/ 3348207 h 6857979"/>
              <a:gd name="connsiteX16089" fmla="*/ 5821718 w 7283450"/>
              <a:gd name="connsiteY16089" fmla="*/ 3347016 h 6857979"/>
              <a:gd name="connsiteX16090" fmla="*/ 5822512 w 7283450"/>
              <a:gd name="connsiteY16090" fmla="*/ 3345824 h 6857979"/>
              <a:gd name="connsiteX16091" fmla="*/ 5823306 w 7283450"/>
              <a:gd name="connsiteY16091" fmla="*/ 3344633 h 6857979"/>
              <a:gd name="connsiteX16092" fmla="*/ 5825290 w 7283450"/>
              <a:gd name="connsiteY16092" fmla="*/ 3342649 h 6857979"/>
              <a:gd name="connsiteX16093" fmla="*/ 5828069 w 7283450"/>
              <a:gd name="connsiteY16093" fmla="*/ 3341855 h 6857979"/>
              <a:gd name="connsiteX16094" fmla="*/ 5830847 w 7283450"/>
              <a:gd name="connsiteY16094" fmla="*/ 3341459 h 6857979"/>
              <a:gd name="connsiteX16095" fmla="*/ 5833228 w 7283450"/>
              <a:gd name="connsiteY16095" fmla="*/ 3341459 h 6857979"/>
              <a:gd name="connsiteX16096" fmla="*/ 5835610 w 7283450"/>
              <a:gd name="connsiteY16096" fmla="*/ 3342253 h 6857979"/>
              <a:gd name="connsiteX16097" fmla="*/ 5837197 w 7283450"/>
              <a:gd name="connsiteY16097" fmla="*/ 3343840 h 6857979"/>
              <a:gd name="connsiteX16098" fmla="*/ 5836007 w 7283450"/>
              <a:gd name="connsiteY16098" fmla="*/ 3341459 h 6857979"/>
              <a:gd name="connsiteX16099" fmla="*/ 5834419 w 7283450"/>
              <a:gd name="connsiteY16099" fmla="*/ 3339871 h 6857979"/>
              <a:gd name="connsiteX16100" fmla="*/ 5833228 w 7283450"/>
              <a:gd name="connsiteY16100" fmla="*/ 3338680 h 6857979"/>
              <a:gd name="connsiteX16101" fmla="*/ 5831641 w 7283450"/>
              <a:gd name="connsiteY16101" fmla="*/ 3337490 h 6857979"/>
              <a:gd name="connsiteX16102" fmla="*/ 5828466 w 7283450"/>
              <a:gd name="connsiteY16102" fmla="*/ 3335901 h 6857979"/>
              <a:gd name="connsiteX16103" fmla="*/ 5824100 w 7283450"/>
              <a:gd name="connsiteY16103" fmla="*/ 3334710 h 6857979"/>
              <a:gd name="connsiteX16104" fmla="*/ 5820131 w 7283450"/>
              <a:gd name="connsiteY16104" fmla="*/ 3334314 h 6857979"/>
              <a:gd name="connsiteX16105" fmla="*/ 5815368 w 7283450"/>
              <a:gd name="connsiteY16105" fmla="*/ 3334314 h 6857979"/>
              <a:gd name="connsiteX16106" fmla="*/ 5810605 w 7283450"/>
              <a:gd name="connsiteY16106" fmla="*/ 3334710 h 6857979"/>
              <a:gd name="connsiteX16107" fmla="*/ 5805445 w 7283450"/>
              <a:gd name="connsiteY16107" fmla="*/ 3335901 h 6857979"/>
              <a:gd name="connsiteX16108" fmla="*/ 5795126 w 7283450"/>
              <a:gd name="connsiteY16108" fmla="*/ 3337490 h 6857979"/>
              <a:gd name="connsiteX16109" fmla="*/ 5784410 w 7283450"/>
              <a:gd name="connsiteY16109" fmla="*/ 3338680 h 6857979"/>
              <a:gd name="connsiteX16110" fmla="*/ 5779250 w 7283450"/>
              <a:gd name="connsiteY16110" fmla="*/ 3339078 h 6857979"/>
              <a:gd name="connsiteX16111" fmla="*/ 5774090 w 7283450"/>
              <a:gd name="connsiteY16111" fmla="*/ 3338680 h 6857979"/>
              <a:gd name="connsiteX16112" fmla="*/ 5769328 w 7283450"/>
              <a:gd name="connsiteY16112" fmla="*/ 3338283 h 6857979"/>
              <a:gd name="connsiteX16113" fmla="*/ 5764962 w 7283450"/>
              <a:gd name="connsiteY16113" fmla="*/ 3337092 h 6857979"/>
              <a:gd name="connsiteX16114" fmla="*/ 5765755 w 7283450"/>
              <a:gd name="connsiteY16114" fmla="*/ 3334314 h 6857979"/>
              <a:gd name="connsiteX16115" fmla="*/ 5767343 w 7283450"/>
              <a:gd name="connsiteY16115" fmla="*/ 3332329 h 6857979"/>
              <a:gd name="connsiteX16116" fmla="*/ 5768931 w 7283450"/>
              <a:gd name="connsiteY16116" fmla="*/ 3331138 h 6857979"/>
              <a:gd name="connsiteX16117" fmla="*/ 5770915 w 7283450"/>
              <a:gd name="connsiteY16117" fmla="*/ 3329948 h 6857979"/>
              <a:gd name="connsiteX16118" fmla="*/ 5772900 w 7283450"/>
              <a:gd name="connsiteY16118" fmla="*/ 3328758 h 6857979"/>
              <a:gd name="connsiteX16119" fmla="*/ 5775678 w 7283450"/>
              <a:gd name="connsiteY16119" fmla="*/ 3327963 h 6857979"/>
              <a:gd name="connsiteX16120" fmla="*/ 5780441 w 7283450"/>
              <a:gd name="connsiteY16120" fmla="*/ 3326772 h 6857979"/>
              <a:gd name="connsiteX16121" fmla="*/ 5780044 w 7283450"/>
              <a:gd name="connsiteY16121" fmla="*/ 3318833 h 6857979"/>
              <a:gd name="connsiteX16122" fmla="*/ 5779250 w 7283450"/>
              <a:gd name="connsiteY16122" fmla="*/ 3312085 h 6857979"/>
              <a:gd name="connsiteX16123" fmla="*/ 5778059 w 7283450"/>
              <a:gd name="connsiteY16123" fmla="*/ 3306925 h 6857979"/>
              <a:gd name="connsiteX16124" fmla="*/ 5776472 w 7283450"/>
              <a:gd name="connsiteY16124" fmla="*/ 3302956 h 6857979"/>
              <a:gd name="connsiteX16125" fmla="*/ 5773693 w 7283450"/>
              <a:gd name="connsiteY16125" fmla="*/ 3299383 h 6857979"/>
              <a:gd name="connsiteX16126" fmla="*/ 5770518 w 7283450"/>
              <a:gd name="connsiteY16126" fmla="*/ 3296604 h 6857979"/>
              <a:gd name="connsiteX16127" fmla="*/ 5766946 w 7283450"/>
              <a:gd name="connsiteY16127" fmla="*/ 3293429 h 6857979"/>
              <a:gd name="connsiteX16128" fmla="*/ 5761786 w 7283450"/>
              <a:gd name="connsiteY16128" fmla="*/ 3289857 h 6857979"/>
              <a:gd name="connsiteX16129" fmla="*/ 5759802 w 7283450"/>
              <a:gd name="connsiteY16129" fmla="*/ 3289857 h 6857979"/>
              <a:gd name="connsiteX16130" fmla="*/ 5757421 w 7283450"/>
              <a:gd name="connsiteY16130" fmla="*/ 3289857 h 6857979"/>
              <a:gd name="connsiteX16131" fmla="*/ 5755833 w 7283450"/>
              <a:gd name="connsiteY16131" fmla="*/ 3290651 h 6857979"/>
              <a:gd name="connsiteX16132" fmla="*/ 5754245 w 7283450"/>
              <a:gd name="connsiteY16132" fmla="*/ 3291047 h 6857979"/>
              <a:gd name="connsiteX16133" fmla="*/ 5753055 w 7283450"/>
              <a:gd name="connsiteY16133" fmla="*/ 3292238 h 6857979"/>
              <a:gd name="connsiteX16134" fmla="*/ 5752261 w 7283450"/>
              <a:gd name="connsiteY16134" fmla="*/ 3293429 h 6857979"/>
              <a:gd name="connsiteX16135" fmla="*/ 5750673 w 7283450"/>
              <a:gd name="connsiteY16135" fmla="*/ 3296208 h 6857979"/>
              <a:gd name="connsiteX16136" fmla="*/ 5747101 w 7283450"/>
              <a:gd name="connsiteY16136" fmla="*/ 3302162 h 6857979"/>
              <a:gd name="connsiteX16137" fmla="*/ 5745514 w 7283450"/>
              <a:gd name="connsiteY16137" fmla="*/ 3304543 h 6857979"/>
              <a:gd name="connsiteX16138" fmla="*/ 5744323 w 7283450"/>
              <a:gd name="connsiteY16138" fmla="*/ 3305735 h 6857979"/>
              <a:gd name="connsiteX16139" fmla="*/ 5743132 w 7283450"/>
              <a:gd name="connsiteY16139" fmla="*/ 3306528 h 6857979"/>
              <a:gd name="connsiteX16140" fmla="*/ 5738369 w 7283450"/>
              <a:gd name="connsiteY16140" fmla="*/ 3302162 h 6857979"/>
              <a:gd name="connsiteX16141" fmla="*/ 5736385 w 7283450"/>
              <a:gd name="connsiteY16141" fmla="*/ 3299781 h 6857979"/>
              <a:gd name="connsiteX16142" fmla="*/ 5734004 w 7283450"/>
              <a:gd name="connsiteY16142" fmla="*/ 3298192 h 6857979"/>
              <a:gd name="connsiteX16143" fmla="*/ 5730828 w 7283450"/>
              <a:gd name="connsiteY16143" fmla="*/ 3296604 h 6857979"/>
              <a:gd name="connsiteX16144" fmla="*/ 5727256 w 7283450"/>
              <a:gd name="connsiteY16144" fmla="*/ 3295811 h 6857979"/>
              <a:gd name="connsiteX16145" fmla="*/ 5722890 w 7283450"/>
              <a:gd name="connsiteY16145" fmla="*/ 3295811 h 6857979"/>
              <a:gd name="connsiteX16146" fmla="*/ 5718128 w 7283450"/>
              <a:gd name="connsiteY16146" fmla="*/ 3296604 h 6857979"/>
              <a:gd name="connsiteX16147" fmla="*/ 5718128 w 7283450"/>
              <a:gd name="connsiteY16147" fmla="*/ 3291047 h 6857979"/>
              <a:gd name="connsiteX16148" fmla="*/ 5718524 w 7283450"/>
              <a:gd name="connsiteY16148" fmla="*/ 3286681 h 6857979"/>
              <a:gd name="connsiteX16149" fmla="*/ 5720112 w 7283450"/>
              <a:gd name="connsiteY16149" fmla="*/ 3282315 h 6857979"/>
              <a:gd name="connsiteX16150" fmla="*/ 5721700 w 7283450"/>
              <a:gd name="connsiteY16150" fmla="*/ 3279140 h 6857979"/>
              <a:gd name="connsiteX16151" fmla="*/ 5724478 w 7283450"/>
              <a:gd name="connsiteY16151" fmla="*/ 3276361 h 6857979"/>
              <a:gd name="connsiteX16152" fmla="*/ 5727256 w 7283450"/>
              <a:gd name="connsiteY16152" fmla="*/ 3273582 h 6857979"/>
              <a:gd name="connsiteX16153" fmla="*/ 5730035 w 7283450"/>
              <a:gd name="connsiteY16153" fmla="*/ 3271598 h 6857979"/>
              <a:gd name="connsiteX16154" fmla="*/ 5733607 w 7283450"/>
              <a:gd name="connsiteY16154" fmla="*/ 3270010 h 6857979"/>
              <a:gd name="connsiteX16155" fmla="*/ 5735194 w 7283450"/>
              <a:gd name="connsiteY16155" fmla="*/ 3261674 h 6857979"/>
              <a:gd name="connsiteX16156" fmla="*/ 5736782 w 7283450"/>
              <a:gd name="connsiteY16156" fmla="*/ 3253339 h 6857979"/>
              <a:gd name="connsiteX16157" fmla="*/ 5740354 w 7283450"/>
              <a:gd name="connsiteY16157" fmla="*/ 3237857 h 6857979"/>
              <a:gd name="connsiteX16158" fmla="*/ 5744323 w 7283450"/>
              <a:gd name="connsiteY16158" fmla="*/ 3223171 h 6857979"/>
              <a:gd name="connsiteX16159" fmla="*/ 5745911 w 7283450"/>
              <a:gd name="connsiteY16159" fmla="*/ 3216423 h 6857979"/>
              <a:gd name="connsiteX16160" fmla="*/ 5747498 w 7283450"/>
              <a:gd name="connsiteY16160" fmla="*/ 3209279 h 6857979"/>
              <a:gd name="connsiteX16161" fmla="*/ 5748292 w 7283450"/>
              <a:gd name="connsiteY16161" fmla="*/ 3202529 h 6857979"/>
              <a:gd name="connsiteX16162" fmla="*/ 5748689 w 7283450"/>
              <a:gd name="connsiteY16162" fmla="*/ 3195384 h 6857979"/>
              <a:gd name="connsiteX16163" fmla="*/ 5748689 w 7283450"/>
              <a:gd name="connsiteY16163" fmla="*/ 3188239 h 6857979"/>
              <a:gd name="connsiteX16164" fmla="*/ 5748292 w 7283450"/>
              <a:gd name="connsiteY16164" fmla="*/ 3181889 h 6857979"/>
              <a:gd name="connsiteX16165" fmla="*/ 5746704 w 7283450"/>
              <a:gd name="connsiteY16165" fmla="*/ 3174743 h 6857979"/>
              <a:gd name="connsiteX16166" fmla="*/ 5744323 w 7283450"/>
              <a:gd name="connsiteY16166" fmla="*/ 3167597 h 6857979"/>
              <a:gd name="connsiteX16167" fmla="*/ 5741148 w 7283450"/>
              <a:gd name="connsiteY16167" fmla="*/ 3160056 h 6857979"/>
              <a:gd name="connsiteX16168" fmla="*/ 5736782 w 7283450"/>
              <a:gd name="connsiteY16168" fmla="*/ 3152911 h 6857979"/>
              <a:gd name="connsiteX16169" fmla="*/ 5734004 w 7283450"/>
              <a:gd name="connsiteY16169" fmla="*/ 3153705 h 6857979"/>
              <a:gd name="connsiteX16170" fmla="*/ 5731225 w 7283450"/>
              <a:gd name="connsiteY16170" fmla="*/ 3154499 h 6857979"/>
              <a:gd name="connsiteX16171" fmla="*/ 5729241 w 7283450"/>
              <a:gd name="connsiteY16171" fmla="*/ 3156483 h 6857979"/>
              <a:gd name="connsiteX16172" fmla="*/ 5727256 w 7283450"/>
              <a:gd name="connsiteY16172" fmla="*/ 3157674 h 6857979"/>
              <a:gd name="connsiteX16173" fmla="*/ 5723287 w 7283450"/>
              <a:gd name="connsiteY16173" fmla="*/ 3160850 h 6857979"/>
              <a:gd name="connsiteX16174" fmla="*/ 5720509 w 7283450"/>
              <a:gd name="connsiteY16174" fmla="*/ 3165216 h 6857979"/>
              <a:gd name="connsiteX16175" fmla="*/ 5717731 w 7283450"/>
              <a:gd name="connsiteY16175" fmla="*/ 3169583 h 6857979"/>
              <a:gd name="connsiteX16176" fmla="*/ 5714555 w 7283450"/>
              <a:gd name="connsiteY16176" fmla="*/ 3175140 h 6857979"/>
              <a:gd name="connsiteX16177" fmla="*/ 5708602 w 7283450"/>
              <a:gd name="connsiteY16177" fmla="*/ 3186254 h 6857979"/>
              <a:gd name="connsiteX16178" fmla="*/ 5703442 w 7283450"/>
              <a:gd name="connsiteY16178" fmla="*/ 3194590 h 6857979"/>
              <a:gd name="connsiteX16179" fmla="*/ 5699076 w 7283450"/>
              <a:gd name="connsiteY16179" fmla="*/ 3202529 h 6857979"/>
              <a:gd name="connsiteX16180" fmla="*/ 5694711 w 7283450"/>
              <a:gd name="connsiteY16180" fmla="*/ 3211660 h 6857979"/>
              <a:gd name="connsiteX16181" fmla="*/ 5689948 w 7283450"/>
              <a:gd name="connsiteY16181" fmla="*/ 3222774 h 6857979"/>
              <a:gd name="connsiteX16182" fmla="*/ 5687963 w 7283450"/>
              <a:gd name="connsiteY16182" fmla="*/ 3227536 h 6857979"/>
              <a:gd name="connsiteX16183" fmla="*/ 5686773 w 7283450"/>
              <a:gd name="connsiteY16183" fmla="*/ 3233889 h 6857979"/>
              <a:gd name="connsiteX16184" fmla="*/ 5684788 w 7283450"/>
              <a:gd name="connsiteY16184" fmla="*/ 3239445 h 6857979"/>
              <a:gd name="connsiteX16185" fmla="*/ 5683994 w 7283450"/>
              <a:gd name="connsiteY16185" fmla="*/ 3241827 h 6857979"/>
              <a:gd name="connsiteX16186" fmla="*/ 5683597 w 7283450"/>
              <a:gd name="connsiteY16186" fmla="*/ 3243414 h 6857979"/>
              <a:gd name="connsiteX16187" fmla="*/ 5679231 w 7283450"/>
              <a:gd name="connsiteY16187" fmla="*/ 3246987 h 6857979"/>
              <a:gd name="connsiteX16188" fmla="*/ 5674469 w 7283450"/>
              <a:gd name="connsiteY16188" fmla="*/ 3250163 h 6857979"/>
              <a:gd name="connsiteX16189" fmla="*/ 5669309 w 7283450"/>
              <a:gd name="connsiteY16189" fmla="*/ 3252942 h 6857979"/>
              <a:gd name="connsiteX16190" fmla="*/ 5663355 w 7283450"/>
              <a:gd name="connsiteY16190" fmla="*/ 3254926 h 6857979"/>
              <a:gd name="connsiteX16191" fmla="*/ 5657799 w 7283450"/>
              <a:gd name="connsiteY16191" fmla="*/ 3256911 h 6857979"/>
              <a:gd name="connsiteX16192" fmla="*/ 5651448 w 7283450"/>
              <a:gd name="connsiteY16192" fmla="*/ 3258896 h 6857979"/>
              <a:gd name="connsiteX16193" fmla="*/ 5639145 w 7283450"/>
              <a:gd name="connsiteY16193" fmla="*/ 3261674 h 6857979"/>
              <a:gd name="connsiteX16194" fmla="*/ 5627238 w 7283450"/>
              <a:gd name="connsiteY16194" fmla="*/ 3264850 h 6857979"/>
              <a:gd name="connsiteX16195" fmla="*/ 5622078 w 7283450"/>
              <a:gd name="connsiteY16195" fmla="*/ 3267232 h 6857979"/>
              <a:gd name="connsiteX16196" fmla="*/ 5616918 w 7283450"/>
              <a:gd name="connsiteY16196" fmla="*/ 3269216 h 6857979"/>
              <a:gd name="connsiteX16197" fmla="*/ 5612949 w 7283450"/>
              <a:gd name="connsiteY16197" fmla="*/ 3271995 h 6857979"/>
              <a:gd name="connsiteX16198" fmla="*/ 5609377 w 7283450"/>
              <a:gd name="connsiteY16198" fmla="*/ 3274773 h 6857979"/>
              <a:gd name="connsiteX16199" fmla="*/ 5607790 w 7283450"/>
              <a:gd name="connsiteY16199" fmla="*/ 3277155 h 6857979"/>
              <a:gd name="connsiteX16200" fmla="*/ 5606599 w 7283450"/>
              <a:gd name="connsiteY16200" fmla="*/ 3278743 h 6857979"/>
              <a:gd name="connsiteX16201" fmla="*/ 5605805 w 7283450"/>
              <a:gd name="connsiteY16201" fmla="*/ 3280727 h 6857979"/>
              <a:gd name="connsiteX16202" fmla="*/ 5605011 w 7283450"/>
              <a:gd name="connsiteY16202" fmla="*/ 3283109 h 6857979"/>
              <a:gd name="connsiteX16203" fmla="*/ 5605011 w 7283450"/>
              <a:gd name="connsiteY16203" fmla="*/ 3284697 h 6857979"/>
              <a:gd name="connsiteX16204" fmla="*/ 5605011 w 7283450"/>
              <a:gd name="connsiteY16204" fmla="*/ 3286285 h 6857979"/>
              <a:gd name="connsiteX16205" fmla="*/ 5605805 w 7283450"/>
              <a:gd name="connsiteY16205" fmla="*/ 3290651 h 6857979"/>
              <a:gd name="connsiteX16206" fmla="*/ 5607393 w 7283450"/>
              <a:gd name="connsiteY16206" fmla="*/ 3296604 h 6857979"/>
              <a:gd name="connsiteX16207" fmla="*/ 5609377 w 7283450"/>
              <a:gd name="connsiteY16207" fmla="*/ 3302956 h 6857979"/>
              <a:gd name="connsiteX16208" fmla="*/ 5611362 w 7283450"/>
              <a:gd name="connsiteY16208" fmla="*/ 3308910 h 6857979"/>
              <a:gd name="connsiteX16209" fmla="*/ 5613743 w 7283450"/>
              <a:gd name="connsiteY16209" fmla="*/ 3314069 h 6857979"/>
              <a:gd name="connsiteX16210" fmla="*/ 5615728 w 7283450"/>
              <a:gd name="connsiteY16210" fmla="*/ 3318436 h 6857979"/>
              <a:gd name="connsiteX16211" fmla="*/ 5616521 w 7283450"/>
              <a:gd name="connsiteY16211" fmla="*/ 3319627 h 6857979"/>
              <a:gd name="connsiteX16212" fmla="*/ 5617315 w 7283450"/>
              <a:gd name="connsiteY16212" fmla="*/ 3320023 h 6857979"/>
              <a:gd name="connsiteX16213" fmla="*/ 5616918 w 7283450"/>
              <a:gd name="connsiteY16213" fmla="*/ 3319627 h 6857979"/>
              <a:gd name="connsiteX16214" fmla="*/ 5617315 w 7283450"/>
              <a:gd name="connsiteY16214" fmla="*/ 3318833 h 6857979"/>
              <a:gd name="connsiteX16215" fmla="*/ 5618506 w 7283450"/>
              <a:gd name="connsiteY16215" fmla="*/ 3318436 h 6857979"/>
              <a:gd name="connsiteX16216" fmla="*/ 5620093 w 7283450"/>
              <a:gd name="connsiteY16216" fmla="*/ 3317643 h 6857979"/>
              <a:gd name="connsiteX16217" fmla="*/ 5625650 w 7283450"/>
              <a:gd name="connsiteY16217" fmla="*/ 3316452 h 6857979"/>
              <a:gd name="connsiteX16218" fmla="*/ 5632000 w 7283450"/>
              <a:gd name="connsiteY16218" fmla="*/ 3315261 h 6857979"/>
              <a:gd name="connsiteX16219" fmla="*/ 5637954 w 7283450"/>
              <a:gd name="connsiteY16219" fmla="*/ 3314069 h 6857979"/>
              <a:gd name="connsiteX16220" fmla="*/ 5643114 w 7283450"/>
              <a:gd name="connsiteY16220" fmla="*/ 3312878 h 6857979"/>
              <a:gd name="connsiteX16221" fmla="*/ 5644701 w 7283450"/>
              <a:gd name="connsiteY16221" fmla="*/ 3312085 h 6857979"/>
              <a:gd name="connsiteX16222" fmla="*/ 5645892 w 7283450"/>
              <a:gd name="connsiteY16222" fmla="*/ 3311687 h 6857979"/>
              <a:gd name="connsiteX16223" fmla="*/ 5646289 w 7283450"/>
              <a:gd name="connsiteY16223" fmla="*/ 3310894 h 6857979"/>
              <a:gd name="connsiteX16224" fmla="*/ 5645495 w 7283450"/>
              <a:gd name="connsiteY16224" fmla="*/ 3310100 h 6857979"/>
              <a:gd name="connsiteX16225" fmla="*/ 5648670 w 7283450"/>
              <a:gd name="connsiteY16225" fmla="*/ 3311687 h 6857979"/>
              <a:gd name="connsiteX16226" fmla="*/ 5651448 w 7283450"/>
              <a:gd name="connsiteY16226" fmla="*/ 3312878 h 6857979"/>
              <a:gd name="connsiteX16227" fmla="*/ 5657799 w 7283450"/>
              <a:gd name="connsiteY16227" fmla="*/ 3314864 h 6857979"/>
              <a:gd name="connsiteX16228" fmla="*/ 5663355 w 7283450"/>
              <a:gd name="connsiteY16228" fmla="*/ 3316054 h 6857979"/>
              <a:gd name="connsiteX16229" fmla="*/ 5669706 w 7283450"/>
              <a:gd name="connsiteY16229" fmla="*/ 3316848 h 6857979"/>
              <a:gd name="connsiteX16230" fmla="*/ 5675262 w 7283450"/>
              <a:gd name="connsiteY16230" fmla="*/ 3316848 h 6857979"/>
              <a:gd name="connsiteX16231" fmla="*/ 5680025 w 7283450"/>
              <a:gd name="connsiteY16231" fmla="*/ 3316848 h 6857979"/>
              <a:gd name="connsiteX16232" fmla="*/ 5686376 w 7283450"/>
              <a:gd name="connsiteY16232" fmla="*/ 3316452 h 6857979"/>
              <a:gd name="connsiteX16233" fmla="*/ 5686376 w 7283450"/>
              <a:gd name="connsiteY16233" fmla="*/ 3322405 h 6857979"/>
              <a:gd name="connsiteX16234" fmla="*/ 5686773 w 7283450"/>
              <a:gd name="connsiteY16234" fmla="*/ 3326772 h 6857979"/>
              <a:gd name="connsiteX16235" fmla="*/ 5687169 w 7283450"/>
              <a:gd name="connsiteY16235" fmla="*/ 3329948 h 6857979"/>
              <a:gd name="connsiteX16236" fmla="*/ 5687566 w 7283450"/>
              <a:gd name="connsiteY16236" fmla="*/ 3332726 h 6857979"/>
              <a:gd name="connsiteX16237" fmla="*/ 5687169 w 7283450"/>
              <a:gd name="connsiteY16237" fmla="*/ 3335504 h 6857979"/>
              <a:gd name="connsiteX16238" fmla="*/ 5685979 w 7283450"/>
              <a:gd name="connsiteY16238" fmla="*/ 3338283 h 6857979"/>
              <a:gd name="connsiteX16239" fmla="*/ 5683994 w 7283450"/>
              <a:gd name="connsiteY16239" fmla="*/ 3341855 h 6857979"/>
              <a:gd name="connsiteX16240" fmla="*/ 5680025 w 7283450"/>
              <a:gd name="connsiteY16240" fmla="*/ 3347016 h 6857979"/>
              <a:gd name="connsiteX16241" fmla="*/ 5680422 w 7283450"/>
              <a:gd name="connsiteY16241" fmla="*/ 3348207 h 6857979"/>
              <a:gd name="connsiteX16242" fmla="*/ 5681613 w 7283450"/>
              <a:gd name="connsiteY16242" fmla="*/ 3348603 h 6857979"/>
              <a:gd name="connsiteX16243" fmla="*/ 5682407 w 7283450"/>
              <a:gd name="connsiteY16243" fmla="*/ 3348603 h 6857979"/>
              <a:gd name="connsiteX16244" fmla="*/ 5683597 w 7283450"/>
              <a:gd name="connsiteY16244" fmla="*/ 3348207 h 6857979"/>
              <a:gd name="connsiteX16245" fmla="*/ 5685979 w 7283450"/>
              <a:gd name="connsiteY16245" fmla="*/ 3347016 h 6857979"/>
              <a:gd name="connsiteX16246" fmla="*/ 5687566 w 7283450"/>
              <a:gd name="connsiteY16246" fmla="*/ 3346619 h 6857979"/>
              <a:gd name="connsiteX16247" fmla="*/ 5689948 w 7283450"/>
              <a:gd name="connsiteY16247" fmla="*/ 3347016 h 6857979"/>
              <a:gd name="connsiteX16248" fmla="*/ 5687963 w 7283450"/>
              <a:gd name="connsiteY16248" fmla="*/ 3351382 h 6857979"/>
              <a:gd name="connsiteX16249" fmla="*/ 5686376 w 7283450"/>
              <a:gd name="connsiteY16249" fmla="*/ 3355749 h 6857979"/>
              <a:gd name="connsiteX16250" fmla="*/ 5682804 w 7283450"/>
              <a:gd name="connsiteY16250" fmla="*/ 3363688 h 6857979"/>
              <a:gd name="connsiteX16251" fmla="*/ 5678835 w 7283450"/>
              <a:gd name="connsiteY16251" fmla="*/ 3370833 h 6857979"/>
              <a:gd name="connsiteX16252" fmla="*/ 5675659 w 7283450"/>
              <a:gd name="connsiteY16252" fmla="*/ 3377183 h 6857979"/>
              <a:gd name="connsiteX16253" fmla="*/ 5674072 w 7283450"/>
              <a:gd name="connsiteY16253" fmla="*/ 3380756 h 6857979"/>
              <a:gd name="connsiteX16254" fmla="*/ 5672881 w 7283450"/>
              <a:gd name="connsiteY16254" fmla="*/ 3383931 h 6857979"/>
              <a:gd name="connsiteX16255" fmla="*/ 5671690 w 7283450"/>
              <a:gd name="connsiteY16255" fmla="*/ 3387503 h 6857979"/>
              <a:gd name="connsiteX16256" fmla="*/ 5670897 w 7283450"/>
              <a:gd name="connsiteY16256" fmla="*/ 3391075 h 6857979"/>
              <a:gd name="connsiteX16257" fmla="*/ 5670897 w 7283450"/>
              <a:gd name="connsiteY16257" fmla="*/ 3395044 h 6857979"/>
              <a:gd name="connsiteX16258" fmla="*/ 5671293 w 7283450"/>
              <a:gd name="connsiteY16258" fmla="*/ 3398618 h 6857979"/>
              <a:gd name="connsiteX16259" fmla="*/ 5672087 w 7283450"/>
              <a:gd name="connsiteY16259" fmla="*/ 3402586 h 6857979"/>
              <a:gd name="connsiteX16260" fmla="*/ 5674072 w 7283450"/>
              <a:gd name="connsiteY16260" fmla="*/ 3406953 h 6857979"/>
              <a:gd name="connsiteX16261" fmla="*/ 5675262 w 7283450"/>
              <a:gd name="connsiteY16261" fmla="*/ 3409334 h 6857979"/>
              <a:gd name="connsiteX16262" fmla="*/ 5676453 w 7283450"/>
              <a:gd name="connsiteY16262" fmla="*/ 3411319 h 6857979"/>
              <a:gd name="connsiteX16263" fmla="*/ 5680025 w 7283450"/>
              <a:gd name="connsiteY16263" fmla="*/ 3416479 h 6857979"/>
              <a:gd name="connsiteX16264" fmla="*/ 5685185 w 7283450"/>
              <a:gd name="connsiteY16264" fmla="*/ 3421638 h 6857979"/>
              <a:gd name="connsiteX16265" fmla="*/ 5691138 w 7283450"/>
              <a:gd name="connsiteY16265" fmla="*/ 3426006 h 6857979"/>
              <a:gd name="connsiteX16266" fmla="*/ 5694314 w 7283450"/>
              <a:gd name="connsiteY16266" fmla="*/ 3427990 h 6857979"/>
              <a:gd name="connsiteX16267" fmla="*/ 5697489 w 7283450"/>
              <a:gd name="connsiteY16267" fmla="*/ 3429974 h 6857979"/>
              <a:gd name="connsiteX16268" fmla="*/ 5701061 w 7283450"/>
              <a:gd name="connsiteY16268" fmla="*/ 3431562 h 6857979"/>
              <a:gd name="connsiteX16269" fmla="*/ 5704236 w 7283450"/>
              <a:gd name="connsiteY16269" fmla="*/ 3432753 h 6857979"/>
              <a:gd name="connsiteX16270" fmla="*/ 5707808 w 7283450"/>
              <a:gd name="connsiteY16270" fmla="*/ 3433547 h 6857979"/>
              <a:gd name="connsiteX16271" fmla="*/ 5710983 w 7283450"/>
              <a:gd name="connsiteY16271" fmla="*/ 3433944 h 6857979"/>
              <a:gd name="connsiteX16272" fmla="*/ 5714555 w 7283450"/>
              <a:gd name="connsiteY16272" fmla="*/ 3434341 h 6857979"/>
              <a:gd name="connsiteX16273" fmla="*/ 5718128 w 7283450"/>
              <a:gd name="connsiteY16273" fmla="*/ 3433547 h 6857979"/>
              <a:gd name="connsiteX16274" fmla="*/ 5719318 w 7283450"/>
              <a:gd name="connsiteY16274" fmla="*/ 3433150 h 6857979"/>
              <a:gd name="connsiteX16275" fmla="*/ 5720509 w 7283450"/>
              <a:gd name="connsiteY16275" fmla="*/ 3432356 h 6857979"/>
              <a:gd name="connsiteX16276" fmla="*/ 5722097 w 7283450"/>
              <a:gd name="connsiteY16276" fmla="*/ 3430371 h 6857979"/>
              <a:gd name="connsiteX16277" fmla="*/ 5724478 w 7283450"/>
              <a:gd name="connsiteY16277" fmla="*/ 3427990 h 6857979"/>
              <a:gd name="connsiteX16278" fmla="*/ 5726066 w 7283450"/>
              <a:gd name="connsiteY16278" fmla="*/ 3427195 h 6857979"/>
              <a:gd name="connsiteX16279" fmla="*/ 5727256 w 7283450"/>
              <a:gd name="connsiteY16279" fmla="*/ 3426799 h 6857979"/>
              <a:gd name="connsiteX16280" fmla="*/ 5729241 w 7283450"/>
              <a:gd name="connsiteY16280" fmla="*/ 3427195 h 6857979"/>
              <a:gd name="connsiteX16281" fmla="*/ 5730828 w 7283450"/>
              <a:gd name="connsiteY16281" fmla="*/ 3427990 h 6857979"/>
              <a:gd name="connsiteX16282" fmla="*/ 5735194 w 7283450"/>
              <a:gd name="connsiteY16282" fmla="*/ 3430371 h 6857979"/>
              <a:gd name="connsiteX16283" fmla="*/ 5739163 w 7283450"/>
              <a:gd name="connsiteY16283" fmla="*/ 3432753 h 6857979"/>
              <a:gd name="connsiteX16284" fmla="*/ 5741148 w 7283450"/>
              <a:gd name="connsiteY16284" fmla="*/ 3433547 h 6857979"/>
              <a:gd name="connsiteX16285" fmla="*/ 5743132 w 7283450"/>
              <a:gd name="connsiteY16285" fmla="*/ 3433547 h 6857979"/>
              <a:gd name="connsiteX16286" fmla="*/ 5744323 w 7283450"/>
              <a:gd name="connsiteY16286" fmla="*/ 3433547 h 6857979"/>
              <a:gd name="connsiteX16287" fmla="*/ 5745117 w 7283450"/>
              <a:gd name="connsiteY16287" fmla="*/ 3432356 h 6857979"/>
              <a:gd name="connsiteX16288" fmla="*/ 5746307 w 7283450"/>
              <a:gd name="connsiteY16288" fmla="*/ 3429974 h 6857979"/>
              <a:gd name="connsiteX16289" fmla="*/ 5747498 w 7283450"/>
              <a:gd name="connsiteY16289" fmla="*/ 3428386 h 6857979"/>
              <a:gd name="connsiteX16290" fmla="*/ 5748292 w 7283450"/>
              <a:gd name="connsiteY16290" fmla="*/ 3427594 h 6857979"/>
              <a:gd name="connsiteX16291" fmla="*/ 5750276 w 7283450"/>
              <a:gd name="connsiteY16291" fmla="*/ 3426799 h 6857979"/>
              <a:gd name="connsiteX16292" fmla="*/ 5752261 w 7283450"/>
              <a:gd name="connsiteY16292" fmla="*/ 3426799 h 6857979"/>
              <a:gd name="connsiteX16293" fmla="*/ 5752261 w 7283450"/>
              <a:gd name="connsiteY16293" fmla="*/ 3430371 h 6857979"/>
              <a:gd name="connsiteX16294" fmla="*/ 5752261 w 7283450"/>
              <a:gd name="connsiteY16294" fmla="*/ 3433547 h 6857979"/>
              <a:gd name="connsiteX16295" fmla="*/ 5754245 w 7283450"/>
              <a:gd name="connsiteY16295" fmla="*/ 3433944 h 6857979"/>
              <a:gd name="connsiteX16296" fmla="*/ 5756627 w 7283450"/>
              <a:gd name="connsiteY16296" fmla="*/ 3433547 h 6857979"/>
              <a:gd name="connsiteX16297" fmla="*/ 5762183 w 7283450"/>
              <a:gd name="connsiteY16297" fmla="*/ 3433150 h 6857979"/>
              <a:gd name="connsiteX16298" fmla="*/ 5768534 w 7283450"/>
              <a:gd name="connsiteY16298" fmla="*/ 3432753 h 6857979"/>
              <a:gd name="connsiteX16299" fmla="*/ 5771312 w 7283450"/>
              <a:gd name="connsiteY16299" fmla="*/ 3433150 h 6857979"/>
              <a:gd name="connsiteX16300" fmla="*/ 5774090 w 7283450"/>
              <a:gd name="connsiteY16300" fmla="*/ 3433547 h 6857979"/>
              <a:gd name="connsiteX16301" fmla="*/ 5778059 w 7283450"/>
              <a:gd name="connsiteY16301" fmla="*/ 3434737 h 6857979"/>
              <a:gd name="connsiteX16302" fmla="*/ 5781631 w 7283450"/>
              <a:gd name="connsiteY16302" fmla="*/ 3435134 h 6857979"/>
              <a:gd name="connsiteX16303" fmla="*/ 5789173 w 7283450"/>
              <a:gd name="connsiteY16303" fmla="*/ 3436325 h 6857979"/>
              <a:gd name="connsiteX16304" fmla="*/ 5796317 w 7283450"/>
              <a:gd name="connsiteY16304" fmla="*/ 3437913 h 6857979"/>
              <a:gd name="connsiteX16305" fmla="*/ 5799492 w 7283450"/>
              <a:gd name="connsiteY16305" fmla="*/ 3439104 h 6857979"/>
              <a:gd name="connsiteX16306" fmla="*/ 5802667 w 7283450"/>
              <a:gd name="connsiteY16306" fmla="*/ 3440295 h 6857979"/>
              <a:gd name="connsiteX16307" fmla="*/ 5804652 w 7283450"/>
              <a:gd name="connsiteY16307" fmla="*/ 3437913 h 6857979"/>
              <a:gd name="connsiteX16308" fmla="*/ 5806636 w 7283450"/>
              <a:gd name="connsiteY16308" fmla="*/ 3434737 h 6857979"/>
              <a:gd name="connsiteX16309" fmla="*/ 5809811 w 7283450"/>
              <a:gd name="connsiteY16309" fmla="*/ 3427990 h 6857979"/>
              <a:gd name="connsiteX16310" fmla="*/ 5814971 w 7283450"/>
              <a:gd name="connsiteY16310" fmla="*/ 3413700 h 6857979"/>
              <a:gd name="connsiteX16311" fmla="*/ 5825687 w 7283450"/>
              <a:gd name="connsiteY16311" fmla="*/ 3412906 h 6857979"/>
              <a:gd name="connsiteX16312" fmla="*/ 5837594 w 7283450"/>
              <a:gd name="connsiteY16312" fmla="*/ 3412113 h 6857979"/>
              <a:gd name="connsiteX16313" fmla="*/ 5849104 w 7283450"/>
              <a:gd name="connsiteY16313" fmla="*/ 3410525 h 6857979"/>
              <a:gd name="connsiteX16314" fmla="*/ 5861408 w 7283450"/>
              <a:gd name="connsiteY16314" fmla="*/ 3409732 h 6857979"/>
              <a:gd name="connsiteX16315" fmla="*/ 5873315 w 7283450"/>
              <a:gd name="connsiteY16315" fmla="*/ 3409334 h 6857979"/>
              <a:gd name="connsiteX16316" fmla="*/ 5884825 w 7283450"/>
              <a:gd name="connsiteY16316" fmla="*/ 3409732 h 6857979"/>
              <a:gd name="connsiteX16317" fmla="*/ 5890382 w 7283450"/>
              <a:gd name="connsiteY16317" fmla="*/ 3410128 h 6857979"/>
              <a:gd name="connsiteX16318" fmla="*/ 5895938 w 7283450"/>
              <a:gd name="connsiteY16318" fmla="*/ 3410922 h 6857979"/>
              <a:gd name="connsiteX16319" fmla="*/ 5901098 w 7283450"/>
              <a:gd name="connsiteY16319" fmla="*/ 3412509 h 6857979"/>
              <a:gd name="connsiteX16320" fmla="*/ 5906258 w 7283450"/>
              <a:gd name="connsiteY16320" fmla="*/ 3413700 h 6857979"/>
              <a:gd name="connsiteX16321" fmla="*/ 5911021 w 7283450"/>
              <a:gd name="connsiteY16321" fmla="*/ 3416082 h 6857979"/>
              <a:gd name="connsiteX16322" fmla="*/ 5917768 w 7283450"/>
              <a:gd name="connsiteY16322" fmla="*/ 3419258 h 6857979"/>
              <a:gd name="connsiteX16323" fmla="*/ 5921340 w 7283450"/>
              <a:gd name="connsiteY16323" fmla="*/ 3420845 h 6857979"/>
              <a:gd name="connsiteX16324" fmla="*/ 5924912 w 7283450"/>
              <a:gd name="connsiteY16324" fmla="*/ 3421638 h 6857979"/>
              <a:gd name="connsiteX16325" fmla="*/ 5928087 w 7283450"/>
              <a:gd name="connsiteY16325" fmla="*/ 3421638 h 6857979"/>
              <a:gd name="connsiteX16326" fmla="*/ 5930072 w 7283450"/>
              <a:gd name="connsiteY16326" fmla="*/ 3421241 h 6857979"/>
              <a:gd name="connsiteX16327" fmla="*/ 5931262 w 7283450"/>
              <a:gd name="connsiteY16327" fmla="*/ 3420050 h 6857979"/>
              <a:gd name="connsiteX16328" fmla="*/ 5932453 w 7283450"/>
              <a:gd name="connsiteY16328" fmla="*/ 3419258 h 6857979"/>
              <a:gd name="connsiteX16329" fmla="*/ 5933247 w 7283450"/>
              <a:gd name="connsiteY16329" fmla="*/ 3417670 h 6857979"/>
              <a:gd name="connsiteX16330" fmla="*/ 5935231 w 7283450"/>
              <a:gd name="connsiteY16330" fmla="*/ 3414891 h 6857979"/>
              <a:gd name="connsiteX16331" fmla="*/ 5936025 w 7283450"/>
              <a:gd name="connsiteY16331" fmla="*/ 3414493 h 6857979"/>
              <a:gd name="connsiteX16332" fmla="*/ 5936423 w 7283450"/>
              <a:gd name="connsiteY16332" fmla="*/ 3414493 h 6857979"/>
              <a:gd name="connsiteX16333" fmla="*/ 5936819 w 7283450"/>
              <a:gd name="connsiteY16333" fmla="*/ 3414891 h 6857979"/>
              <a:gd name="connsiteX16334" fmla="*/ 5937613 w 7283450"/>
              <a:gd name="connsiteY16334" fmla="*/ 3416479 h 6857979"/>
              <a:gd name="connsiteX16335" fmla="*/ 5937613 w 7283450"/>
              <a:gd name="connsiteY16335" fmla="*/ 3420050 h 6857979"/>
              <a:gd name="connsiteX16336" fmla="*/ 5939597 w 7283450"/>
              <a:gd name="connsiteY16336" fmla="*/ 3419258 h 6857979"/>
              <a:gd name="connsiteX16337" fmla="*/ 5940789 w 7283450"/>
              <a:gd name="connsiteY16337" fmla="*/ 3418067 h 6857979"/>
              <a:gd name="connsiteX16338" fmla="*/ 5941582 w 7283450"/>
              <a:gd name="connsiteY16338" fmla="*/ 3416875 h 6857979"/>
              <a:gd name="connsiteX16339" fmla="*/ 5941582 w 7283450"/>
              <a:gd name="connsiteY16339" fmla="*/ 3415684 h 6857979"/>
              <a:gd name="connsiteX16340" fmla="*/ 5940789 w 7283450"/>
              <a:gd name="connsiteY16340" fmla="*/ 3414097 h 6857979"/>
              <a:gd name="connsiteX16341" fmla="*/ 5939995 w 7283450"/>
              <a:gd name="connsiteY16341" fmla="*/ 3412509 h 6857979"/>
              <a:gd name="connsiteX16342" fmla="*/ 5938010 w 7283450"/>
              <a:gd name="connsiteY16342" fmla="*/ 3409334 h 6857979"/>
              <a:gd name="connsiteX16343" fmla="*/ 5935629 w 7283450"/>
              <a:gd name="connsiteY16343" fmla="*/ 3406953 h 6857979"/>
              <a:gd name="connsiteX16344" fmla="*/ 5935231 w 7283450"/>
              <a:gd name="connsiteY16344" fmla="*/ 3405762 h 6857979"/>
              <a:gd name="connsiteX16345" fmla="*/ 5934835 w 7283450"/>
              <a:gd name="connsiteY16345" fmla="*/ 3404968 h 6857979"/>
              <a:gd name="connsiteX16346" fmla="*/ 5935231 w 7283450"/>
              <a:gd name="connsiteY16346" fmla="*/ 3404175 h 6857979"/>
              <a:gd name="connsiteX16347" fmla="*/ 5936025 w 7283450"/>
              <a:gd name="connsiteY16347" fmla="*/ 3403777 h 6857979"/>
              <a:gd name="connsiteX16348" fmla="*/ 5938010 w 7283450"/>
              <a:gd name="connsiteY16348" fmla="*/ 3403777 h 6857979"/>
              <a:gd name="connsiteX16349" fmla="*/ 5940789 w 7283450"/>
              <a:gd name="connsiteY16349" fmla="*/ 3403777 h 6857979"/>
              <a:gd name="connsiteX16350" fmla="*/ 5941185 w 7283450"/>
              <a:gd name="connsiteY16350" fmla="*/ 3406555 h 6857979"/>
              <a:gd name="connsiteX16351" fmla="*/ 5941979 w 7283450"/>
              <a:gd name="connsiteY16351" fmla="*/ 3409334 h 6857979"/>
              <a:gd name="connsiteX16352" fmla="*/ 5943169 w 7283450"/>
              <a:gd name="connsiteY16352" fmla="*/ 3411319 h 6857979"/>
              <a:gd name="connsiteX16353" fmla="*/ 5944757 w 7283450"/>
              <a:gd name="connsiteY16353" fmla="*/ 3414097 h 6857979"/>
              <a:gd name="connsiteX16354" fmla="*/ 5947139 w 7283450"/>
              <a:gd name="connsiteY16354" fmla="*/ 3415684 h 6857979"/>
              <a:gd name="connsiteX16355" fmla="*/ 5949520 w 7283450"/>
              <a:gd name="connsiteY16355" fmla="*/ 3417670 h 6857979"/>
              <a:gd name="connsiteX16356" fmla="*/ 5952299 w 7283450"/>
              <a:gd name="connsiteY16356" fmla="*/ 3418861 h 6857979"/>
              <a:gd name="connsiteX16357" fmla="*/ 5955473 w 7283450"/>
              <a:gd name="connsiteY16357" fmla="*/ 3420845 h 6857979"/>
              <a:gd name="connsiteX16358" fmla="*/ 5961824 w 7283450"/>
              <a:gd name="connsiteY16358" fmla="*/ 3422829 h 6857979"/>
              <a:gd name="connsiteX16359" fmla="*/ 5969762 w 7283450"/>
              <a:gd name="connsiteY16359" fmla="*/ 3424417 h 6857979"/>
              <a:gd name="connsiteX16360" fmla="*/ 5978493 w 7283450"/>
              <a:gd name="connsiteY16360" fmla="*/ 3425608 h 6857979"/>
              <a:gd name="connsiteX16361" fmla="*/ 5987225 w 7283450"/>
              <a:gd name="connsiteY16361" fmla="*/ 3426402 h 6857979"/>
              <a:gd name="connsiteX16362" fmla="*/ 6007071 w 7283450"/>
              <a:gd name="connsiteY16362" fmla="*/ 3427195 h 6857979"/>
              <a:gd name="connsiteX16363" fmla="*/ 6026121 w 7283450"/>
              <a:gd name="connsiteY16363" fmla="*/ 3427594 h 6857979"/>
              <a:gd name="connsiteX16364" fmla="*/ 6044379 w 7283450"/>
              <a:gd name="connsiteY16364" fmla="*/ 3428386 h 6857979"/>
              <a:gd name="connsiteX16365" fmla="*/ 6052714 w 7283450"/>
              <a:gd name="connsiteY16365" fmla="*/ 3429577 h 6857979"/>
              <a:gd name="connsiteX16366" fmla="*/ 6059858 w 7283450"/>
              <a:gd name="connsiteY16366" fmla="*/ 3430371 h 6857979"/>
              <a:gd name="connsiteX16367" fmla="*/ 6061049 w 7283450"/>
              <a:gd name="connsiteY16367" fmla="*/ 3429974 h 6857979"/>
              <a:gd name="connsiteX16368" fmla="*/ 6061843 w 7283450"/>
              <a:gd name="connsiteY16368" fmla="*/ 3429577 h 6857979"/>
              <a:gd name="connsiteX16369" fmla="*/ 6062637 w 7283450"/>
              <a:gd name="connsiteY16369" fmla="*/ 3427990 h 6857979"/>
              <a:gd name="connsiteX16370" fmla="*/ 6063033 w 7283450"/>
              <a:gd name="connsiteY16370" fmla="*/ 3426799 h 6857979"/>
              <a:gd name="connsiteX16371" fmla="*/ 6063430 w 7283450"/>
              <a:gd name="connsiteY16371" fmla="*/ 3424020 h 6857979"/>
              <a:gd name="connsiteX16372" fmla="*/ 6063430 w 7283450"/>
              <a:gd name="connsiteY16372" fmla="*/ 3420845 h 6857979"/>
              <a:gd name="connsiteX16373" fmla="*/ 6063430 w 7283450"/>
              <a:gd name="connsiteY16373" fmla="*/ 3417272 h 6857979"/>
              <a:gd name="connsiteX16374" fmla="*/ 6063430 w 7283450"/>
              <a:gd name="connsiteY16374" fmla="*/ 3414493 h 6857979"/>
              <a:gd name="connsiteX16375" fmla="*/ 6063827 w 7283450"/>
              <a:gd name="connsiteY16375" fmla="*/ 3412906 h 6857979"/>
              <a:gd name="connsiteX16376" fmla="*/ 6064224 w 7283450"/>
              <a:gd name="connsiteY16376" fmla="*/ 3412113 h 6857979"/>
              <a:gd name="connsiteX16377" fmla="*/ 6065018 w 7283450"/>
              <a:gd name="connsiteY16377" fmla="*/ 3410922 h 6857979"/>
              <a:gd name="connsiteX16378" fmla="*/ 6066209 w 7283450"/>
              <a:gd name="connsiteY16378" fmla="*/ 3410128 h 6857979"/>
              <a:gd name="connsiteX16379" fmla="*/ 6078909 w 7283450"/>
              <a:gd name="connsiteY16379" fmla="*/ 3410128 h 6857979"/>
              <a:gd name="connsiteX16380" fmla="*/ 6080100 w 7283450"/>
              <a:gd name="connsiteY16380" fmla="*/ 3412509 h 6857979"/>
              <a:gd name="connsiteX16381" fmla="*/ 6080893 w 7283450"/>
              <a:gd name="connsiteY16381" fmla="*/ 3414097 h 6857979"/>
              <a:gd name="connsiteX16382" fmla="*/ 6081291 w 7283450"/>
              <a:gd name="connsiteY16382" fmla="*/ 3416479 h 6857979"/>
              <a:gd name="connsiteX16383" fmla="*/ 6081687 w 7283450"/>
              <a:gd name="connsiteY16383" fmla="*/ 3418463 h 6857979"/>
              <a:gd name="connsiteX16384" fmla="*/ 6081291 w 7283450"/>
              <a:gd name="connsiteY16384" fmla="*/ 3421241 h 6857979"/>
              <a:gd name="connsiteX16385" fmla="*/ 6080893 w 7283450"/>
              <a:gd name="connsiteY16385" fmla="*/ 3423227 h 6857979"/>
              <a:gd name="connsiteX16386" fmla="*/ 6080100 w 7283450"/>
              <a:gd name="connsiteY16386" fmla="*/ 3425211 h 6857979"/>
              <a:gd name="connsiteX16387" fmla="*/ 6078909 w 7283450"/>
              <a:gd name="connsiteY16387" fmla="*/ 3426799 h 6857979"/>
              <a:gd name="connsiteX16388" fmla="*/ 6087641 w 7283450"/>
              <a:gd name="connsiteY16388" fmla="*/ 3429577 h 6857979"/>
              <a:gd name="connsiteX16389" fmla="*/ 6097167 w 7283450"/>
              <a:gd name="connsiteY16389" fmla="*/ 3431165 h 6857979"/>
              <a:gd name="connsiteX16390" fmla="*/ 6106692 w 7283450"/>
              <a:gd name="connsiteY16390" fmla="*/ 3432356 h 6857979"/>
              <a:gd name="connsiteX16391" fmla="*/ 6116218 w 7283450"/>
              <a:gd name="connsiteY16391" fmla="*/ 3433547 h 6857979"/>
              <a:gd name="connsiteX16392" fmla="*/ 6126537 w 7283450"/>
              <a:gd name="connsiteY16392" fmla="*/ 3434341 h 6857979"/>
              <a:gd name="connsiteX16393" fmla="*/ 6136459 w 7283450"/>
              <a:gd name="connsiteY16393" fmla="*/ 3434737 h 6857979"/>
              <a:gd name="connsiteX16394" fmla="*/ 6156701 w 7283450"/>
              <a:gd name="connsiteY16394" fmla="*/ 3435531 h 6857979"/>
              <a:gd name="connsiteX16395" fmla="*/ 6177341 w 7283450"/>
              <a:gd name="connsiteY16395" fmla="*/ 3435531 h 6857979"/>
              <a:gd name="connsiteX16396" fmla="*/ 6197979 w 7283450"/>
              <a:gd name="connsiteY16396" fmla="*/ 3434737 h 6857979"/>
              <a:gd name="connsiteX16397" fmla="*/ 6238859 w 7283450"/>
              <a:gd name="connsiteY16397" fmla="*/ 3433547 h 6857979"/>
              <a:gd name="connsiteX16398" fmla="*/ 6237669 w 7283450"/>
              <a:gd name="connsiteY16398" fmla="*/ 3432753 h 6857979"/>
              <a:gd name="connsiteX16399" fmla="*/ 6236081 w 7283450"/>
              <a:gd name="connsiteY16399" fmla="*/ 3431959 h 6857979"/>
              <a:gd name="connsiteX16400" fmla="*/ 6233303 w 7283450"/>
              <a:gd name="connsiteY16400" fmla="*/ 3430768 h 6857979"/>
              <a:gd name="connsiteX16401" fmla="*/ 6226556 w 7283450"/>
              <a:gd name="connsiteY16401" fmla="*/ 3428386 h 6857979"/>
              <a:gd name="connsiteX16402" fmla="*/ 6223777 w 7283450"/>
              <a:gd name="connsiteY16402" fmla="*/ 3426799 h 6857979"/>
              <a:gd name="connsiteX16403" fmla="*/ 6222587 w 7283450"/>
              <a:gd name="connsiteY16403" fmla="*/ 3426006 h 6857979"/>
              <a:gd name="connsiteX16404" fmla="*/ 6221396 w 7283450"/>
              <a:gd name="connsiteY16404" fmla="*/ 3424815 h 6857979"/>
              <a:gd name="connsiteX16405" fmla="*/ 6220603 w 7283450"/>
              <a:gd name="connsiteY16405" fmla="*/ 3423227 h 6857979"/>
              <a:gd name="connsiteX16406" fmla="*/ 6220205 w 7283450"/>
              <a:gd name="connsiteY16406" fmla="*/ 3421638 h 6857979"/>
              <a:gd name="connsiteX16407" fmla="*/ 6219809 w 7283450"/>
              <a:gd name="connsiteY16407" fmla="*/ 3419258 h 6857979"/>
              <a:gd name="connsiteX16408" fmla="*/ 6220205 w 7283450"/>
              <a:gd name="connsiteY16408" fmla="*/ 3416875 h 6857979"/>
              <a:gd name="connsiteX16409" fmla="*/ 6222587 w 7283450"/>
              <a:gd name="connsiteY16409" fmla="*/ 3416082 h 6857979"/>
              <a:gd name="connsiteX16410" fmla="*/ 6224571 w 7283450"/>
              <a:gd name="connsiteY16410" fmla="*/ 3414891 h 6857979"/>
              <a:gd name="connsiteX16411" fmla="*/ 6228937 w 7283450"/>
              <a:gd name="connsiteY16411" fmla="*/ 3412113 h 6857979"/>
              <a:gd name="connsiteX16412" fmla="*/ 6232509 w 7283450"/>
              <a:gd name="connsiteY16412" fmla="*/ 3408143 h 6857979"/>
              <a:gd name="connsiteX16413" fmla="*/ 6235287 w 7283450"/>
              <a:gd name="connsiteY16413" fmla="*/ 3404571 h 6857979"/>
              <a:gd name="connsiteX16414" fmla="*/ 6238066 w 7283450"/>
              <a:gd name="connsiteY16414" fmla="*/ 3399809 h 6857979"/>
              <a:gd name="connsiteX16415" fmla="*/ 6240051 w 7283450"/>
              <a:gd name="connsiteY16415" fmla="*/ 3395441 h 6857979"/>
              <a:gd name="connsiteX16416" fmla="*/ 6243623 w 7283450"/>
              <a:gd name="connsiteY16416" fmla="*/ 3385519 h 6857979"/>
              <a:gd name="connsiteX16417" fmla="*/ 6247591 w 7283450"/>
              <a:gd name="connsiteY16417" fmla="*/ 3376787 h 6857979"/>
              <a:gd name="connsiteX16418" fmla="*/ 6249576 w 7283450"/>
              <a:gd name="connsiteY16418" fmla="*/ 3372817 h 6857979"/>
              <a:gd name="connsiteX16419" fmla="*/ 6251957 w 7283450"/>
              <a:gd name="connsiteY16419" fmla="*/ 3369642 h 6857979"/>
              <a:gd name="connsiteX16420" fmla="*/ 6255133 w 7283450"/>
              <a:gd name="connsiteY16420" fmla="*/ 3366466 h 6857979"/>
              <a:gd name="connsiteX16421" fmla="*/ 6256720 w 7283450"/>
              <a:gd name="connsiteY16421" fmla="*/ 3365672 h 6857979"/>
              <a:gd name="connsiteX16422" fmla="*/ 6258307 w 7283450"/>
              <a:gd name="connsiteY16422" fmla="*/ 3364878 h 6857979"/>
              <a:gd name="connsiteX16423" fmla="*/ 6260292 w 7283450"/>
              <a:gd name="connsiteY16423" fmla="*/ 3364084 h 6857979"/>
              <a:gd name="connsiteX16424" fmla="*/ 6262673 w 7283450"/>
              <a:gd name="connsiteY16424" fmla="*/ 3363688 h 6857979"/>
              <a:gd name="connsiteX16425" fmla="*/ 6264658 w 7283450"/>
              <a:gd name="connsiteY16425" fmla="*/ 3363688 h 6857979"/>
              <a:gd name="connsiteX16426" fmla="*/ 6267039 w 7283450"/>
              <a:gd name="connsiteY16426" fmla="*/ 3363688 h 6857979"/>
              <a:gd name="connsiteX16427" fmla="*/ 6269818 w 7283450"/>
              <a:gd name="connsiteY16427" fmla="*/ 3364084 h 6857979"/>
              <a:gd name="connsiteX16428" fmla="*/ 6272596 w 7283450"/>
              <a:gd name="connsiteY16428" fmla="*/ 3365275 h 6857979"/>
              <a:gd name="connsiteX16429" fmla="*/ 6274581 w 7283450"/>
              <a:gd name="connsiteY16429" fmla="*/ 3366863 h 6857979"/>
              <a:gd name="connsiteX16430" fmla="*/ 6276168 w 7283450"/>
              <a:gd name="connsiteY16430" fmla="*/ 3368847 h 6857979"/>
              <a:gd name="connsiteX16431" fmla="*/ 6277756 w 7283450"/>
              <a:gd name="connsiteY16431" fmla="*/ 3371626 h 6857979"/>
              <a:gd name="connsiteX16432" fmla="*/ 6279741 w 7283450"/>
              <a:gd name="connsiteY16432" fmla="*/ 3374008 h 6857979"/>
              <a:gd name="connsiteX16433" fmla="*/ 6282121 w 7283450"/>
              <a:gd name="connsiteY16433" fmla="*/ 3379961 h 6857979"/>
              <a:gd name="connsiteX16434" fmla="*/ 6284900 w 7283450"/>
              <a:gd name="connsiteY16434" fmla="*/ 3385519 h 6857979"/>
              <a:gd name="connsiteX16435" fmla="*/ 6286885 w 7283450"/>
              <a:gd name="connsiteY16435" fmla="*/ 3388694 h 6857979"/>
              <a:gd name="connsiteX16436" fmla="*/ 6289266 w 7283450"/>
              <a:gd name="connsiteY16436" fmla="*/ 3391075 h 6857979"/>
              <a:gd name="connsiteX16437" fmla="*/ 6291251 w 7283450"/>
              <a:gd name="connsiteY16437" fmla="*/ 3393060 h 6857979"/>
              <a:gd name="connsiteX16438" fmla="*/ 6294029 w 7283450"/>
              <a:gd name="connsiteY16438" fmla="*/ 3395044 h 6857979"/>
              <a:gd name="connsiteX16439" fmla="*/ 6297601 w 7283450"/>
              <a:gd name="connsiteY16439" fmla="*/ 3396235 h 6857979"/>
              <a:gd name="connsiteX16440" fmla="*/ 6301569 w 7283450"/>
              <a:gd name="connsiteY16440" fmla="*/ 3397030 h 6857979"/>
              <a:gd name="connsiteX16441" fmla="*/ 6301569 w 7283450"/>
              <a:gd name="connsiteY16441" fmla="*/ 3416875 h 6857979"/>
              <a:gd name="connsiteX16442" fmla="*/ 6303951 w 7283450"/>
              <a:gd name="connsiteY16442" fmla="*/ 3418067 h 6857979"/>
              <a:gd name="connsiteX16443" fmla="*/ 6307127 w 7283450"/>
              <a:gd name="connsiteY16443" fmla="*/ 3419258 h 6857979"/>
              <a:gd name="connsiteX16444" fmla="*/ 6309905 w 7283450"/>
              <a:gd name="connsiteY16444" fmla="*/ 3419654 h 6857979"/>
              <a:gd name="connsiteX16445" fmla="*/ 6313080 w 7283450"/>
              <a:gd name="connsiteY16445" fmla="*/ 3420050 h 6857979"/>
              <a:gd name="connsiteX16446" fmla="*/ 6320224 w 7283450"/>
              <a:gd name="connsiteY16446" fmla="*/ 3420845 h 6857979"/>
              <a:gd name="connsiteX16447" fmla="*/ 6327765 w 7283450"/>
              <a:gd name="connsiteY16447" fmla="*/ 3420845 h 6857979"/>
              <a:gd name="connsiteX16448" fmla="*/ 6335306 w 7283450"/>
              <a:gd name="connsiteY16448" fmla="*/ 3420845 h 6857979"/>
              <a:gd name="connsiteX16449" fmla="*/ 6342847 w 7283450"/>
              <a:gd name="connsiteY16449" fmla="*/ 3421241 h 6857979"/>
              <a:gd name="connsiteX16450" fmla="*/ 6346023 w 7283450"/>
              <a:gd name="connsiteY16450" fmla="*/ 3421241 h 6857979"/>
              <a:gd name="connsiteX16451" fmla="*/ 6349197 w 7283450"/>
              <a:gd name="connsiteY16451" fmla="*/ 3422036 h 6857979"/>
              <a:gd name="connsiteX16452" fmla="*/ 6352373 w 7283450"/>
              <a:gd name="connsiteY16452" fmla="*/ 3422829 h 6857979"/>
              <a:gd name="connsiteX16453" fmla="*/ 6354754 w 7283450"/>
              <a:gd name="connsiteY16453" fmla="*/ 3423624 h 6857979"/>
              <a:gd name="connsiteX16454" fmla="*/ 6354357 w 7283450"/>
              <a:gd name="connsiteY16454" fmla="*/ 3425211 h 6857979"/>
              <a:gd name="connsiteX16455" fmla="*/ 6353167 w 7283450"/>
              <a:gd name="connsiteY16455" fmla="*/ 3426006 h 6857979"/>
              <a:gd name="connsiteX16456" fmla="*/ 6351579 w 7283450"/>
              <a:gd name="connsiteY16456" fmla="*/ 3426402 h 6857979"/>
              <a:gd name="connsiteX16457" fmla="*/ 6349991 w 7283450"/>
              <a:gd name="connsiteY16457" fmla="*/ 3426799 h 6857979"/>
              <a:gd name="connsiteX16458" fmla="*/ 6357135 w 7283450"/>
              <a:gd name="connsiteY16458" fmla="*/ 3426799 h 6857979"/>
              <a:gd name="connsiteX16459" fmla="*/ 6373011 w 7283450"/>
              <a:gd name="connsiteY16459" fmla="*/ 3426402 h 6857979"/>
              <a:gd name="connsiteX16460" fmla="*/ 6409129 w 7283450"/>
              <a:gd name="connsiteY16460" fmla="*/ 3424417 h 6857979"/>
              <a:gd name="connsiteX16461" fmla="*/ 6428181 w 7283450"/>
              <a:gd name="connsiteY16461" fmla="*/ 3423624 h 6857979"/>
              <a:gd name="connsiteX16462" fmla="*/ 6448025 w 7283450"/>
              <a:gd name="connsiteY16462" fmla="*/ 3422829 h 6857979"/>
              <a:gd name="connsiteX16463" fmla="*/ 6469061 w 7283450"/>
              <a:gd name="connsiteY16463" fmla="*/ 3422829 h 6857979"/>
              <a:gd name="connsiteX16464" fmla="*/ 6489700 w 7283450"/>
              <a:gd name="connsiteY16464" fmla="*/ 3423624 h 6857979"/>
              <a:gd name="connsiteX16465" fmla="*/ 6488509 w 7283450"/>
              <a:gd name="connsiteY16465" fmla="*/ 3426006 h 6857979"/>
              <a:gd name="connsiteX16466" fmla="*/ 6486525 w 7283450"/>
              <a:gd name="connsiteY16466" fmla="*/ 3428386 h 6857979"/>
              <a:gd name="connsiteX16467" fmla="*/ 6483747 w 7283450"/>
              <a:gd name="connsiteY16467" fmla="*/ 3430768 h 6857979"/>
              <a:gd name="connsiteX16468" fmla="*/ 6480571 w 7283450"/>
              <a:gd name="connsiteY16468" fmla="*/ 3432753 h 6857979"/>
              <a:gd name="connsiteX16469" fmla="*/ 6477396 w 7283450"/>
              <a:gd name="connsiteY16469" fmla="*/ 3434341 h 6857979"/>
              <a:gd name="connsiteX16470" fmla="*/ 6473030 w 7283450"/>
              <a:gd name="connsiteY16470" fmla="*/ 3435531 h 6857979"/>
              <a:gd name="connsiteX16471" fmla="*/ 6464695 w 7283450"/>
              <a:gd name="connsiteY16471" fmla="*/ 3438310 h 6857979"/>
              <a:gd name="connsiteX16472" fmla="*/ 6455567 w 7283450"/>
              <a:gd name="connsiteY16472" fmla="*/ 3440295 h 6857979"/>
              <a:gd name="connsiteX16473" fmla="*/ 6446438 w 7283450"/>
              <a:gd name="connsiteY16473" fmla="*/ 3441486 h 6857979"/>
              <a:gd name="connsiteX16474" fmla="*/ 6430165 w 7283450"/>
              <a:gd name="connsiteY16474" fmla="*/ 3443470 h 6857979"/>
              <a:gd name="connsiteX16475" fmla="*/ 6412701 w 7283450"/>
              <a:gd name="connsiteY16475" fmla="*/ 3446249 h 6857979"/>
              <a:gd name="connsiteX16476" fmla="*/ 6394444 w 7283450"/>
              <a:gd name="connsiteY16476" fmla="*/ 3448631 h 6857979"/>
              <a:gd name="connsiteX16477" fmla="*/ 6355945 w 7283450"/>
              <a:gd name="connsiteY16477" fmla="*/ 3452203 h 6857979"/>
              <a:gd name="connsiteX16478" fmla="*/ 6316652 w 7283450"/>
              <a:gd name="connsiteY16478" fmla="*/ 3455379 h 6857979"/>
              <a:gd name="connsiteX16479" fmla="*/ 6275771 w 7283450"/>
              <a:gd name="connsiteY16479" fmla="*/ 3457761 h 6857979"/>
              <a:gd name="connsiteX16480" fmla="*/ 6192423 w 7283450"/>
              <a:gd name="connsiteY16480" fmla="*/ 3462127 h 6857979"/>
              <a:gd name="connsiteX16481" fmla="*/ 6150748 w 7283450"/>
              <a:gd name="connsiteY16481" fmla="*/ 3464906 h 6857979"/>
              <a:gd name="connsiteX16482" fmla="*/ 6110265 w 7283450"/>
              <a:gd name="connsiteY16482" fmla="*/ 3467287 h 6857979"/>
              <a:gd name="connsiteX16483" fmla="*/ 6080100 w 7283450"/>
              <a:gd name="connsiteY16483" fmla="*/ 3469272 h 6857979"/>
              <a:gd name="connsiteX16484" fmla="*/ 6051523 w 7283450"/>
              <a:gd name="connsiteY16484" fmla="*/ 3471654 h 6857979"/>
              <a:gd name="connsiteX16485" fmla="*/ 6037235 w 7283450"/>
              <a:gd name="connsiteY16485" fmla="*/ 3473241 h 6857979"/>
              <a:gd name="connsiteX16486" fmla="*/ 6023741 w 7283450"/>
              <a:gd name="connsiteY16486" fmla="*/ 3475226 h 6857979"/>
              <a:gd name="connsiteX16487" fmla="*/ 6010245 w 7283450"/>
              <a:gd name="connsiteY16487" fmla="*/ 3477608 h 6857979"/>
              <a:gd name="connsiteX16488" fmla="*/ 5997545 w 7283450"/>
              <a:gd name="connsiteY16488" fmla="*/ 3480784 h 6857979"/>
              <a:gd name="connsiteX16489" fmla="*/ 5997942 w 7283450"/>
              <a:gd name="connsiteY16489" fmla="*/ 3486738 h 6857979"/>
              <a:gd name="connsiteX16490" fmla="*/ 5999133 w 7283450"/>
              <a:gd name="connsiteY16490" fmla="*/ 3492295 h 6857979"/>
              <a:gd name="connsiteX16491" fmla="*/ 6000720 w 7283450"/>
              <a:gd name="connsiteY16491" fmla="*/ 3496661 h 6857979"/>
              <a:gd name="connsiteX16492" fmla="*/ 6002705 w 7283450"/>
              <a:gd name="connsiteY16492" fmla="*/ 3501028 h 6857979"/>
              <a:gd name="connsiteX16493" fmla="*/ 6007071 w 7283450"/>
              <a:gd name="connsiteY16493" fmla="*/ 3507776 h 6857979"/>
              <a:gd name="connsiteX16494" fmla="*/ 6008658 w 7283450"/>
              <a:gd name="connsiteY16494" fmla="*/ 3510952 h 6857979"/>
              <a:gd name="connsiteX16495" fmla="*/ 6009849 w 7283450"/>
              <a:gd name="connsiteY16495" fmla="*/ 3513730 h 6857979"/>
              <a:gd name="connsiteX16496" fmla="*/ 6009849 w 7283450"/>
              <a:gd name="connsiteY16496" fmla="*/ 3515715 h 6857979"/>
              <a:gd name="connsiteX16497" fmla="*/ 6009452 w 7283450"/>
              <a:gd name="connsiteY16497" fmla="*/ 3516509 h 6857979"/>
              <a:gd name="connsiteX16498" fmla="*/ 6008261 w 7283450"/>
              <a:gd name="connsiteY16498" fmla="*/ 3518097 h 6857979"/>
              <a:gd name="connsiteX16499" fmla="*/ 6007467 w 7283450"/>
              <a:gd name="connsiteY16499" fmla="*/ 3519288 h 6857979"/>
              <a:gd name="connsiteX16500" fmla="*/ 6007467 w 7283450"/>
              <a:gd name="connsiteY16500" fmla="*/ 3520875 h 6857979"/>
              <a:gd name="connsiteX16501" fmla="*/ 6008261 w 7283450"/>
              <a:gd name="connsiteY16501" fmla="*/ 3523654 h 6857979"/>
              <a:gd name="connsiteX16502" fmla="*/ 6009849 w 7283450"/>
              <a:gd name="connsiteY16502" fmla="*/ 3527226 h 6857979"/>
              <a:gd name="connsiteX16503" fmla="*/ 6011039 w 7283450"/>
              <a:gd name="connsiteY16503" fmla="*/ 3531990 h 6857979"/>
              <a:gd name="connsiteX16504" fmla="*/ 6012230 w 7283450"/>
              <a:gd name="connsiteY16504" fmla="*/ 3537150 h 6857979"/>
              <a:gd name="connsiteX16505" fmla="*/ 6012627 w 7283450"/>
              <a:gd name="connsiteY16505" fmla="*/ 3539135 h 6857979"/>
              <a:gd name="connsiteX16506" fmla="*/ 6012627 w 7283450"/>
              <a:gd name="connsiteY16506" fmla="*/ 3539929 h 6857979"/>
              <a:gd name="connsiteX16507" fmla="*/ 6012230 w 7283450"/>
              <a:gd name="connsiteY16507" fmla="*/ 3539929 h 6857979"/>
              <a:gd name="connsiteX16508" fmla="*/ 6011437 w 7283450"/>
              <a:gd name="connsiteY16508" fmla="*/ 3537944 h 6857979"/>
              <a:gd name="connsiteX16509" fmla="*/ 6009849 w 7283450"/>
              <a:gd name="connsiteY16509" fmla="*/ 3533975 h 6857979"/>
              <a:gd name="connsiteX16510" fmla="*/ 6010643 w 7283450"/>
              <a:gd name="connsiteY16510" fmla="*/ 3537150 h 6857979"/>
              <a:gd name="connsiteX16511" fmla="*/ 6011039 w 7283450"/>
              <a:gd name="connsiteY16511" fmla="*/ 3541914 h 6857979"/>
              <a:gd name="connsiteX16512" fmla="*/ 6011039 w 7283450"/>
              <a:gd name="connsiteY16512" fmla="*/ 3546280 h 6857979"/>
              <a:gd name="connsiteX16513" fmla="*/ 6010643 w 7283450"/>
              <a:gd name="connsiteY16513" fmla="*/ 3551837 h 6857979"/>
              <a:gd name="connsiteX16514" fmla="*/ 6009849 w 7283450"/>
              <a:gd name="connsiteY16514" fmla="*/ 3556998 h 6857979"/>
              <a:gd name="connsiteX16515" fmla="*/ 6008261 w 7283450"/>
              <a:gd name="connsiteY16515" fmla="*/ 3562158 h 6857979"/>
              <a:gd name="connsiteX16516" fmla="*/ 6006277 w 7283450"/>
              <a:gd name="connsiteY16516" fmla="*/ 3566921 h 6857979"/>
              <a:gd name="connsiteX16517" fmla="*/ 6003499 w 7283450"/>
              <a:gd name="connsiteY16517" fmla="*/ 3570891 h 6857979"/>
              <a:gd name="connsiteX16518" fmla="*/ 6006277 w 7283450"/>
              <a:gd name="connsiteY16518" fmla="*/ 3570891 h 6857979"/>
              <a:gd name="connsiteX16519" fmla="*/ 6008261 w 7283450"/>
              <a:gd name="connsiteY16519" fmla="*/ 3570891 h 6857979"/>
              <a:gd name="connsiteX16520" fmla="*/ 6009849 w 7283450"/>
              <a:gd name="connsiteY16520" fmla="*/ 3570494 h 6857979"/>
              <a:gd name="connsiteX16521" fmla="*/ 6011039 w 7283450"/>
              <a:gd name="connsiteY16521" fmla="*/ 3570494 h 6857979"/>
              <a:gd name="connsiteX16522" fmla="*/ 6011437 w 7283450"/>
              <a:gd name="connsiteY16522" fmla="*/ 3570891 h 6857979"/>
              <a:gd name="connsiteX16523" fmla="*/ 6011437 w 7283450"/>
              <a:gd name="connsiteY16523" fmla="*/ 3571288 h 6857979"/>
              <a:gd name="connsiteX16524" fmla="*/ 6011437 w 7283450"/>
              <a:gd name="connsiteY16524" fmla="*/ 3574066 h 6857979"/>
              <a:gd name="connsiteX16525" fmla="*/ 6011039 w 7283450"/>
              <a:gd name="connsiteY16525" fmla="*/ 3578036 h 6857979"/>
              <a:gd name="connsiteX16526" fmla="*/ 6009849 w 7283450"/>
              <a:gd name="connsiteY16526" fmla="*/ 3584387 h 6857979"/>
              <a:gd name="connsiteX16527" fmla="*/ 6011039 w 7283450"/>
              <a:gd name="connsiteY16527" fmla="*/ 3585181 h 6857979"/>
              <a:gd name="connsiteX16528" fmla="*/ 6013024 w 7283450"/>
              <a:gd name="connsiteY16528" fmla="*/ 3585975 h 6857979"/>
              <a:gd name="connsiteX16529" fmla="*/ 6017787 w 7283450"/>
              <a:gd name="connsiteY16529" fmla="*/ 3587166 h 6857979"/>
              <a:gd name="connsiteX16530" fmla="*/ 6022549 w 7283450"/>
              <a:gd name="connsiteY16530" fmla="*/ 3587960 h 6857979"/>
              <a:gd name="connsiteX16531" fmla="*/ 6028106 w 7283450"/>
              <a:gd name="connsiteY16531" fmla="*/ 3588357 h 6857979"/>
              <a:gd name="connsiteX16532" fmla="*/ 6033663 w 7283450"/>
              <a:gd name="connsiteY16532" fmla="*/ 3588357 h 6857979"/>
              <a:gd name="connsiteX16533" fmla="*/ 6038029 w 7283450"/>
              <a:gd name="connsiteY16533" fmla="*/ 3588357 h 6857979"/>
              <a:gd name="connsiteX16534" fmla="*/ 6041997 w 7283450"/>
              <a:gd name="connsiteY16534" fmla="*/ 3587960 h 6857979"/>
              <a:gd name="connsiteX16535" fmla="*/ 6044379 w 7283450"/>
              <a:gd name="connsiteY16535" fmla="*/ 3587563 h 6857979"/>
              <a:gd name="connsiteX16536" fmla="*/ 6044379 w 7283450"/>
              <a:gd name="connsiteY16536" fmla="*/ 3583990 h 6857979"/>
              <a:gd name="connsiteX16537" fmla="*/ 6043982 w 7283450"/>
              <a:gd name="connsiteY16537" fmla="*/ 3580815 h 6857979"/>
              <a:gd name="connsiteX16538" fmla="*/ 6043189 w 7283450"/>
              <a:gd name="connsiteY16538" fmla="*/ 3578433 h 6857979"/>
              <a:gd name="connsiteX16539" fmla="*/ 6042395 w 7283450"/>
              <a:gd name="connsiteY16539" fmla="*/ 3576448 h 6857979"/>
              <a:gd name="connsiteX16540" fmla="*/ 6041601 w 7283450"/>
              <a:gd name="connsiteY16540" fmla="*/ 3574066 h 6857979"/>
              <a:gd name="connsiteX16541" fmla="*/ 6040807 w 7283450"/>
              <a:gd name="connsiteY16541" fmla="*/ 3571288 h 6857979"/>
              <a:gd name="connsiteX16542" fmla="*/ 6040807 w 7283450"/>
              <a:gd name="connsiteY16542" fmla="*/ 3568112 h 6857979"/>
              <a:gd name="connsiteX16543" fmla="*/ 6041204 w 7283450"/>
              <a:gd name="connsiteY16543" fmla="*/ 3564143 h 6857979"/>
              <a:gd name="connsiteX16544" fmla="*/ 6045569 w 7283450"/>
              <a:gd name="connsiteY16544" fmla="*/ 3560967 h 6857979"/>
              <a:gd name="connsiteX16545" fmla="*/ 6049935 w 7283450"/>
              <a:gd name="connsiteY16545" fmla="*/ 3558188 h 6857979"/>
              <a:gd name="connsiteX16546" fmla="*/ 6057873 w 7283450"/>
              <a:gd name="connsiteY16546" fmla="*/ 3551837 h 6857979"/>
              <a:gd name="connsiteX16547" fmla="*/ 6065018 w 7283450"/>
              <a:gd name="connsiteY16547" fmla="*/ 3545089 h 6857979"/>
              <a:gd name="connsiteX16548" fmla="*/ 6072559 w 7283450"/>
              <a:gd name="connsiteY16548" fmla="*/ 3539135 h 6857979"/>
              <a:gd name="connsiteX16549" fmla="*/ 6076925 w 7283450"/>
              <a:gd name="connsiteY16549" fmla="*/ 3536753 h 6857979"/>
              <a:gd name="connsiteX16550" fmla="*/ 6080893 w 7283450"/>
              <a:gd name="connsiteY16550" fmla="*/ 3534372 h 6857979"/>
              <a:gd name="connsiteX16551" fmla="*/ 6085259 w 7283450"/>
              <a:gd name="connsiteY16551" fmla="*/ 3532387 h 6857979"/>
              <a:gd name="connsiteX16552" fmla="*/ 6090023 w 7283450"/>
              <a:gd name="connsiteY16552" fmla="*/ 3530402 h 6857979"/>
              <a:gd name="connsiteX16553" fmla="*/ 6095182 w 7283450"/>
              <a:gd name="connsiteY16553" fmla="*/ 3528814 h 6857979"/>
              <a:gd name="connsiteX16554" fmla="*/ 6100739 w 7283450"/>
              <a:gd name="connsiteY16554" fmla="*/ 3528020 h 6857979"/>
              <a:gd name="connsiteX16555" fmla="*/ 6106692 w 7283450"/>
              <a:gd name="connsiteY16555" fmla="*/ 3527226 h 6857979"/>
              <a:gd name="connsiteX16556" fmla="*/ 6113439 w 7283450"/>
              <a:gd name="connsiteY16556" fmla="*/ 3527226 h 6857979"/>
              <a:gd name="connsiteX16557" fmla="*/ 6111852 w 7283450"/>
              <a:gd name="connsiteY16557" fmla="*/ 3527623 h 6857979"/>
              <a:gd name="connsiteX16558" fmla="*/ 6111455 w 7283450"/>
              <a:gd name="connsiteY16558" fmla="*/ 3528814 h 6857979"/>
              <a:gd name="connsiteX16559" fmla="*/ 6111058 w 7283450"/>
              <a:gd name="connsiteY16559" fmla="*/ 3530005 h 6857979"/>
              <a:gd name="connsiteX16560" fmla="*/ 6111455 w 7283450"/>
              <a:gd name="connsiteY16560" fmla="*/ 3531990 h 6857979"/>
              <a:gd name="connsiteX16561" fmla="*/ 6112249 w 7283450"/>
              <a:gd name="connsiteY16561" fmla="*/ 3533578 h 6857979"/>
              <a:gd name="connsiteX16562" fmla="*/ 6113043 w 7283450"/>
              <a:gd name="connsiteY16562" fmla="*/ 3535165 h 6857979"/>
              <a:gd name="connsiteX16563" fmla="*/ 6114630 w 7283450"/>
              <a:gd name="connsiteY16563" fmla="*/ 3536753 h 6857979"/>
              <a:gd name="connsiteX16564" fmla="*/ 6116218 w 7283450"/>
              <a:gd name="connsiteY16564" fmla="*/ 3537547 h 6857979"/>
              <a:gd name="connsiteX16565" fmla="*/ 6119790 w 7283450"/>
              <a:gd name="connsiteY16565" fmla="*/ 3537944 h 6857979"/>
              <a:gd name="connsiteX16566" fmla="*/ 6123362 w 7283450"/>
              <a:gd name="connsiteY16566" fmla="*/ 3538341 h 6857979"/>
              <a:gd name="connsiteX16567" fmla="*/ 6131300 w 7283450"/>
              <a:gd name="connsiteY16567" fmla="*/ 3538341 h 6857979"/>
              <a:gd name="connsiteX16568" fmla="*/ 6139635 w 7283450"/>
              <a:gd name="connsiteY16568" fmla="*/ 3537944 h 6857979"/>
              <a:gd name="connsiteX16569" fmla="*/ 6148367 w 7283450"/>
              <a:gd name="connsiteY16569" fmla="*/ 3537150 h 6857979"/>
              <a:gd name="connsiteX16570" fmla="*/ 6157099 w 7283450"/>
              <a:gd name="connsiteY16570" fmla="*/ 3536753 h 6857979"/>
              <a:gd name="connsiteX16571" fmla="*/ 6165830 w 7283450"/>
              <a:gd name="connsiteY16571" fmla="*/ 3537150 h 6857979"/>
              <a:gd name="connsiteX16572" fmla="*/ 6170196 w 7283450"/>
              <a:gd name="connsiteY16572" fmla="*/ 3537547 h 6857979"/>
              <a:gd name="connsiteX16573" fmla="*/ 6174165 w 7283450"/>
              <a:gd name="connsiteY16573" fmla="*/ 3537944 h 6857979"/>
              <a:gd name="connsiteX16574" fmla="*/ 6178531 w 7283450"/>
              <a:gd name="connsiteY16574" fmla="*/ 3539135 h 6857979"/>
              <a:gd name="connsiteX16575" fmla="*/ 6182103 w 7283450"/>
              <a:gd name="connsiteY16575" fmla="*/ 3540723 h 6857979"/>
              <a:gd name="connsiteX16576" fmla="*/ 6190438 w 7283450"/>
              <a:gd name="connsiteY16576" fmla="*/ 3545089 h 6857979"/>
              <a:gd name="connsiteX16577" fmla="*/ 6201154 w 7283450"/>
              <a:gd name="connsiteY16577" fmla="*/ 3551043 h 6857979"/>
              <a:gd name="connsiteX16578" fmla="*/ 6203535 w 7283450"/>
              <a:gd name="connsiteY16578" fmla="*/ 3553028 h 6857979"/>
              <a:gd name="connsiteX16579" fmla="*/ 6208695 w 7283450"/>
              <a:gd name="connsiteY16579" fmla="*/ 3557792 h 6857979"/>
              <a:gd name="connsiteX16580" fmla="*/ 6212267 w 7283450"/>
              <a:gd name="connsiteY16580" fmla="*/ 3559776 h 6857979"/>
              <a:gd name="connsiteX16581" fmla="*/ 6215443 w 7283450"/>
              <a:gd name="connsiteY16581" fmla="*/ 3561761 h 6857979"/>
              <a:gd name="connsiteX16582" fmla="*/ 6219015 w 7283450"/>
              <a:gd name="connsiteY16582" fmla="*/ 3563349 h 6857979"/>
              <a:gd name="connsiteX16583" fmla="*/ 6222983 w 7283450"/>
              <a:gd name="connsiteY16583" fmla="*/ 3564143 h 6857979"/>
              <a:gd name="connsiteX16584" fmla="*/ 6220205 w 7283450"/>
              <a:gd name="connsiteY16584" fmla="*/ 3567318 h 6857979"/>
              <a:gd name="connsiteX16585" fmla="*/ 6215839 w 7283450"/>
              <a:gd name="connsiteY16585" fmla="*/ 3570097 h 6857979"/>
              <a:gd name="connsiteX16586" fmla="*/ 6211473 w 7283450"/>
              <a:gd name="connsiteY16586" fmla="*/ 3572479 h 6857979"/>
              <a:gd name="connsiteX16587" fmla="*/ 6205917 w 7283450"/>
              <a:gd name="connsiteY16587" fmla="*/ 3575257 h 6857979"/>
              <a:gd name="connsiteX16588" fmla="*/ 6200361 w 7283450"/>
              <a:gd name="connsiteY16588" fmla="*/ 3576845 h 6857979"/>
              <a:gd name="connsiteX16589" fmla="*/ 6194407 w 7283450"/>
              <a:gd name="connsiteY16589" fmla="*/ 3578433 h 6857979"/>
              <a:gd name="connsiteX16590" fmla="*/ 6188453 w 7283450"/>
              <a:gd name="connsiteY16590" fmla="*/ 3580021 h 6857979"/>
              <a:gd name="connsiteX16591" fmla="*/ 6182103 w 7283450"/>
              <a:gd name="connsiteY16591" fmla="*/ 3580815 h 6857979"/>
              <a:gd name="connsiteX16592" fmla="*/ 6172181 w 7283450"/>
              <a:gd name="connsiteY16592" fmla="*/ 3581608 h 6857979"/>
              <a:gd name="connsiteX16593" fmla="*/ 6162258 w 7283450"/>
              <a:gd name="connsiteY16593" fmla="*/ 3581608 h 6857979"/>
              <a:gd name="connsiteX16594" fmla="*/ 6151939 w 7283450"/>
              <a:gd name="connsiteY16594" fmla="*/ 3581211 h 6857979"/>
              <a:gd name="connsiteX16595" fmla="*/ 6141619 w 7283450"/>
              <a:gd name="connsiteY16595" fmla="*/ 3580418 h 6857979"/>
              <a:gd name="connsiteX16596" fmla="*/ 6131697 w 7283450"/>
              <a:gd name="connsiteY16596" fmla="*/ 3578830 h 6857979"/>
              <a:gd name="connsiteX16597" fmla="*/ 6122568 w 7283450"/>
              <a:gd name="connsiteY16597" fmla="*/ 3576845 h 6857979"/>
              <a:gd name="connsiteX16598" fmla="*/ 6114233 w 7283450"/>
              <a:gd name="connsiteY16598" fmla="*/ 3574066 h 6857979"/>
              <a:gd name="connsiteX16599" fmla="*/ 6106692 w 7283450"/>
              <a:gd name="connsiteY16599" fmla="*/ 3570891 h 6857979"/>
              <a:gd name="connsiteX16600" fmla="*/ 6106692 w 7283450"/>
              <a:gd name="connsiteY16600" fmla="*/ 3568112 h 6857979"/>
              <a:gd name="connsiteX16601" fmla="*/ 6107089 w 7283450"/>
              <a:gd name="connsiteY16601" fmla="*/ 3566127 h 6857979"/>
              <a:gd name="connsiteX16602" fmla="*/ 6107883 w 7283450"/>
              <a:gd name="connsiteY16602" fmla="*/ 3564540 h 6857979"/>
              <a:gd name="connsiteX16603" fmla="*/ 6109867 w 7283450"/>
              <a:gd name="connsiteY16603" fmla="*/ 3563746 h 6857979"/>
              <a:gd name="connsiteX16604" fmla="*/ 6113439 w 7283450"/>
              <a:gd name="connsiteY16604" fmla="*/ 3562555 h 6857979"/>
              <a:gd name="connsiteX16605" fmla="*/ 6115027 w 7283450"/>
              <a:gd name="connsiteY16605" fmla="*/ 3561761 h 6857979"/>
              <a:gd name="connsiteX16606" fmla="*/ 6116218 w 7283450"/>
              <a:gd name="connsiteY16606" fmla="*/ 3560967 h 6857979"/>
              <a:gd name="connsiteX16607" fmla="*/ 6116218 w 7283450"/>
              <a:gd name="connsiteY16607" fmla="*/ 3558585 h 6857979"/>
              <a:gd name="connsiteX16608" fmla="*/ 6115424 w 7283450"/>
              <a:gd name="connsiteY16608" fmla="*/ 3556998 h 6857979"/>
              <a:gd name="connsiteX16609" fmla="*/ 6113837 w 7283450"/>
              <a:gd name="connsiteY16609" fmla="*/ 3555807 h 6857979"/>
              <a:gd name="connsiteX16610" fmla="*/ 6112249 w 7283450"/>
              <a:gd name="connsiteY16610" fmla="*/ 3555013 h 6857979"/>
              <a:gd name="connsiteX16611" fmla="*/ 6110661 w 7283450"/>
              <a:gd name="connsiteY16611" fmla="*/ 3554616 h 6857979"/>
              <a:gd name="connsiteX16612" fmla="*/ 6109073 w 7283450"/>
              <a:gd name="connsiteY16612" fmla="*/ 3553822 h 6857979"/>
              <a:gd name="connsiteX16613" fmla="*/ 6107486 w 7283450"/>
              <a:gd name="connsiteY16613" fmla="*/ 3552631 h 6857979"/>
              <a:gd name="connsiteX16614" fmla="*/ 6107089 w 7283450"/>
              <a:gd name="connsiteY16614" fmla="*/ 3551837 h 6857979"/>
              <a:gd name="connsiteX16615" fmla="*/ 6106692 w 7283450"/>
              <a:gd name="connsiteY16615" fmla="*/ 3551043 h 6857979"/>
              <a:gd name="connsiteX16616" fmla="*/ 6105899 w 7283450"/>
              <a:gd name="connsiteY16616" fmla="*/ 3551837 h 6857979"/>
              <a:gd name="connsiteX16617" fmla="*/ 6105105 w 7283450"/>
              <a:gd name="connsiteY16617" fmla="*/ 3552631 h 6857979"/>
              <a:gd name="connsiteX16618" fmla="*/ 6103914 w 7283450"/>
              <a:gd name="connsiteY16618" fmla="*/ 3555013 h 6857979"/>
              <a:gd name="connsiteX16619" fmla="*/ 6102327 w 7283450"/>
              <a:gd name="connsiteY16619" fmla="*/ 3560570 h 6857979"/>
              <a:gd name="connsiteX16620" fmla="*/ 6100739 w 7283450"/>
              <a:gd name="connsiteY16620" fmla="*/ 3562952 h 6857979"/>
              <a:gd name="connsiteX16621" fmla="*/ 6099548 w 7283450"/>
              <a:gd name="connsiteY16621" fmla="*/ 3563746 h 6857979"/>
              <a:gd name="connsiteX16622" fmla="*/ 6098357 w 7283450"/>
              <a:gd name="connsiteY16622" fmla="*/ 3564143 h 6857979"/>
              <a:gd name="connsiteX16623" fmla="*/ 6097167 w 7283450"/>
              <a:gd name="connsiteY16623" fmla="*/ 3564540 h 6857979"/>
              <a:gd name="connsiteX16624" fmla="*/ 6095579 w 7283450"/>
              <a:gd name="connsiteY16624" fmla="*/ 3565334 h 6857979"/>
              <a:gd name="connsiteX16625" fmla="*/ 6093595 w 7283450"/>
              <a:gd name="connsiteY16625" fmla="*/ 3564540 h 6857979"/>
              <a:gd name="connsiteX16626" fmla="*/ 6091610 w 7283450"/>
              <a:gd name="connsiteY16626" fmla="*/ 3564143 h 6857979"/>
              <a:gd name="connsiteX16627" fmla="*/ 6092801 w 7283450"/>
              <a:gd name="connsiteY16627" fmla="*/ 3569303 h 6857979"/>
              <a:gd name="connsiteX16628" fmla="*/ 6093197 w 7283450"/>
              <a:gd name="connsiteY16628" fmla="*/ 3574066 h 6857979"/>
              <a:gd name="connsiteX16629" fmla="*/ 6093197 w 7283450"/>
              <a:gd name="connsiteY16629" fmla="*/ 3577639 h 6857979"/>
              <a:gd name="connsiteX16630" fmla="*/ 6092404 w 7283450"/>
              <a:gd name="connsiteY16630" fmla="*/ 3581211 h 6857979"/>
              <a:gd name="connsiteX16631" fmla="*/ 6091610 w 7283450"/>
              <a:gd name="connsiteY16631" fmla="*/ 3584387 h 6857979"/>
              <a:gd name="connsiteX16632" fmla="*/ 6089625 w 7283450"/>
              <a:gd name="connsiteY16632" fmla="*/ 3587166 h 6857979"/>
              <a:gd name="connsiteX16633" fmla="*/ 6088038 w 7283450"/>
              <a:gd name="connsiteY16633" fmla="*/ 3589547 h 6857979"/>
              <a:gd name="connsiteX16634" fmla="*/ 6085657 w 7283450"/>
              <a:gd name="connsiteY16634" fmla="*/ 3591929 h 6857979"/>
              <a:gd name="connsiteX16635" fmla="*/ 6083275 w 7283450"/>
              <a:gd name="connsiteY16635" fmla="*/ 3593914 h 6857979"/>
              <a:gd name="connsiteX16636" fmla="*/ 6080497 w 7283450"/>
              <a:gd name="connsiteY16636" fmla="*/ 3595899 h 6857979"/>
              <a:gd name="connsiteX16637" fmla="*/ 6074941 w 7283450"/>
              <a:gd name="connsiteY16637" fmla="*/ 3599868 h 6857979"/>
              <a:gd name="connsiteX16638" fmla="*/ 6068987 w 7283450"/>
              <a:gd name="connsiteY16638" fmla="*/ 3603441 h 6857979"/>
              <a:gd name="connsiteX16639" fmla="*/ 6063033 w 7283450"/>
              <a:gd name="connsiteY16639" fmla="*/ 3607410 h 6857979"/>
              <a:gd name="connsiteX16640" fmla="*/ 6074941 w 7283450"/>
              <a:gd name="connsiteY16640" fmla="*/ 3614158 h 6857979"/>
              <a:gd name="connsiteX16641" fmla="*/ 6086451 w 7283450"/>
              <a:gd name="connsiteY16641" fmla="*/ 3620906 h 6857979"/>
              <a:gd name="connsiteX16642" fmla="*/ 6109867 w 7283450"/>
              <a:gd name="connsiteY16642" fmla="*/ 3635196 h 6857979"/>
              <a:gd name="connsiteX16643" fmla="*/ 6132887 w 7283450"/>
              <a:gd name="connsiteY16643" fmla="*/ 3648693 h 6857979"/>
              <a:gd name="connsiteX16644" fmla="*/ 6156305 w 7283450"/>
              <a:gd name="connsiteY16644" fmla="*/ 3662586 h 6857979"/>
              <a:gd name="connsiteX16645" fmla="*/ 6167815 w 7283450"/>
              <a:gd name="connsiteY16645" fmla="*/ 3668937 h 6857979"/>
              <a:gd name="connsiteX16646" fmla="*/ 6180119 w 7283450"/>
              <a:gd name="connsiteY16646" fmla="*/ 3674891 h 6857979"/>
              <a:gd name="connsiteX16647" fmla="*/ 6192025 w 7283450"/>
              <a:gd name="connsiteY16647" fmla="*/ 3680846 h 6857979"/>
              <a:gd name="connsiteX16648" fmla="*/ 6204727 w 7283450"/>
              <a:gd name="connsiteY16648" fmla="*/ 3686403 h 6857979"/>
              <a:gd name="connsiteX16649" fmla="*/ 6217427 w 7283450"/>
              <a:gd name="connsiteY16649" fmla="*/ 3690769 h 6857979"/>
              <a:gd name="connsiteX16650" fmla="*/ 6230525 w 7283450"/>
              <a:gd name="connsiteY16650" fmla="*/ 3695136 h 6857979"/>
              <a:gd name="connsiteX16651" fmla="*/ 6243623 w 7283450"/>
              <a:gd name="connsiteY16651" fmla="*/ 3698311 h 6857979"/>
              <a:gd name="connsiteX16652" fmla="*/ 6257514 w 7283450"/>
              <a:gd name="connsiteY16652" fmla="*/ 3701090 h 6857979"/>
              <a:gd name="connsiteX16653" fmla="*/ 6254339 w 7283450"/>
              <a:gd name="connsiteY16653" fmla="*/ 3705059 h 6857979"/>
              <a:gd name="connsiteX16654" fmla="*/ 6250369 w 7283450"/>
              <a:gd name="connsiteY16654" fmla="*/ 3707838 h 6857979"/>
              <a:gd name="connsiteX16655" fmla="*/ 6246797 w 7283450"/>
              <a:gd name="connsiteY16655" fmla="*/ 3710220 h 6857979"/>
              <a:gd name="connsiteX16656" fmla="*/ 6242829 w 7283450"/>
              <a:gd name="connsiteY16656" fmla="*/ 3711014 h 6857979"/>
              <a:gd name="connsiteX16657" fmla="*/ 6238859 w 7283450"/>
              <a:gd name="connsiteY16657" fmla="*/ 3711014 h 6857979"/>
              <a:gd name="connsiteX16658" fmla="*/ 6234097 w 7283450"/>
              <a:gd name="connsiteY16658" fmla="*/ 3710617 h 6857979"/>
              <a:gd name="connsiteX16659" fmla="*/ 6230128 w 7283450"/>
              <a:gd name="connsiteY16659" fmla="*/ 3709029 h 6857979"/>
              <a:gd name="connsiteX16660" fmla="*/ 6224968 w 7283450"/>
              <a:gd name="connsiteY16660" fmla="*/ 3707838 h 6857979"/>
              <a:gd name="connsiteX16661" fmla="*/ 6214649 w 7283450"/>
              <a:gd name="connsiteY16661" fmla="*/ 3703869 h 6857979"/>
              <a:gd name="connsiteX16662" fmla="*/ 6203535 w 7283450"/>
              <a:gd name="connsiteY16662" fmla="*/ 3698708 h 6857979"/>
              <a:gd name="connsiteX16663" fmla="*/ 6197185 w 7283450"/>
              <a:gd name="connsiteY16663" fmla="*/ 3696723 h 6857979"/>
              <a:gd name="connsiteX16664" fmla="*/ 6190438 w 7283450"/>
              <a:gd name="connsiteY16664" fmla="*/ 3694739 h 6857979"/>
              <a:gd name="connsiteX16665" fmla="*/ 6183294 w 7283450"/>
              <a:gd name="connsiteY16665" fmla="*/ 3692357 h 6857979"/>
              <a:gd name="connsiteX16666" fmla="*/ 6175753 w 7283450"/>
              <a:gd name="connsiteY16666" fmla="*/ 3691166 h 6857979"/>
              <a:gd name="connsiteX16667" fmla="*/ 6167815 w 7283450"/>
              <a:gd name="connsiteY16667" fmla="*/ 3689578 h 6857979"/>
              <a:gd name="connsiteX16668" fmla="*/ 6160671 w 7283450"/>
              <a:gd name="connsiteY16668" fmla="*/ 3687594 h 6857979"/>
              <a:gd name="connsiteX16669" fmla="*/ 6145191 w 7283450"/>
              <a:gd name="connsiteY16669" fmla="*/ 3682433 h 6857979"/>
              <a:gd name="connsiteX16670" fmla="*/ 6130506 w 7283450"/>
              <a:gd name="connsiteY16670" fmla="*/ 3678067 h 6857979"/>
              <a:gd name="connsiteX16671" fmla="*/ 6123362 w 7283450"/>
              <a:gd name="connsiteY16671" fmla="*/ 3675685 h 6857979"/>
              <a:gd name="connsiteX16672" fmla="*/ 6116218 w 7283450"/>
              <a:gd name="connsiteY16672" fmla="*/ 3674494 h 6857979"/>
              <a:gd name="connsiteX16673" fmla="*/ 6106692 w 7283450"/>
              <a:gd name="connsiteY16673" fmla="*/ 3672907 h 6857979"/>
              <a:gd name="connsiteX16674" fmla="*/ 6097563 w 7283450"/>
              <a:gd name="connsiteY16674" fmla="*/ 3670922 h 6857979"/>
              <a:gd name="connsiteX16675" fmla="*/ 6088435 w 7283450"/>
              <a:gd name="connsiteY16675" fmla="*/ 3668540 h 6857979"/>
              <a:gd name="connsiteX16676" fmla="*/ 6079703 w 7283450"/>
              <a:gd name="connsiteY16676" fmla="*/ 3665761 h 6857979"/>
              <a:gd name="connsiteX16677" fmla="*/ 6063033 w 7283450"/>
              <a:gd name="connsiteY16677" fmla="*/ 3660601 h 6857979"/>
              <a:gd name="connsiteX16678" fmla="*/ 6047157 w 7283450"/>
              <a:gd name="connsiteY16678" fmla="*/ 3654647 h 6857979"/>
              <a:gd name="connsiteX16679" fmla="*/ 6044776 w 7283450"/>
              <a:gd name="connsiteY16679" fmla="*/ 3657426 h 6857979"/>
              <a:gd name="connsiteX16680" fmla="*/ 6042791 w 7283450"/>
              <a:gd name="connsiteY16680" fmla="*/ 3660601 h 6857979"/>
              <a:gd name="connsiteX16681" fmla="*/ 6041204 w 7283450"/>
              <a:gd name="connsiteY16681" fmla="*/ 3663380 h 6857979"/>
              <a:gd name="connsiteX16682" fmla="*/ 6039616 w 7283450"/>
              <a:gd name="connsiteY16682" fmla="*/ 3666555 h 6857979"/>
              <a:gd name="connsiteX16683" fmla="*/ 6038823 w 7283450"/>
              <a:gd name="connsiteY16683" fmla="*/ 3669731 h 6857979"/>
              <a:gd name="connsiteX16684" fmla="*/ 6038029 w 7283450"/>
              <a:gd name="connsiteY16684" fmla="*/ 3672510 h 6857979"/>
              <a:gd name="connsiteX16685" fmla="*/ 6037235 w 7283450"/>
              <a:gd name="connsiteY16685" fmla="*/ 3678861 h 6857979"/>
              <a:gd name="connsiteX16686" fmla="*/ 6037235 w 7283450"/>
              <a:gd name="connsiteY16686" fmla="*/ 3685212 h 6857979"/>
              <a:gd name="connsiteX16687" fmla="*/ 6038029 w 7283450"/>
              <a:gd name="connsiteY16687" fmla="*/ 3690769 h 6857979"/>
              <a:gd name="connsiteX16688" fmla="*/ 6039219 w 7283450"/>
              <a:gd name="connsiteY16688" fmla="*/ 3697120 h 6857979"/>
              <a:gd name="connsiteX16689" fmla="*/ 6040807 w 7283450"/>
              <a:gd name="connsiteY16689" fmla="*/ 3703472 h 6857979"/>
              <a:gd name="connsiteX16690" fmla="*/ 6043585 w 7283450"/>
              <a:gd name="connsiteY16690" fmla="*/ 3715777 h 6857979"/>
              <a:gd name="connsiteX16691" fmla="*/ 6044776 w 7283450"/>
              <a:gd name="connsiteY16691" fmla="*/ 3722128 h 6857979"/>
              <a:gd name="connsiteX16692" fmla="*/ 6045173 w 7283450"/>
              <a:gd name="connsiteY16692" fmla="*/ 3728479 h 6857979"/>
              <a:gd name="connsiteX16693" fmla="*/ 6045173 w 7283450"/>
              <a:gd name="connsiteY16693" fmla="*/ 3734830 h 6857979"/>
              <a:gd name="connsiteX16694" fmla="*/ 6044379 w 7283450"/>
              <a:gd name="connsiteY16694" fmla="*/ 3738006 h 6857979"/>
              <a:gd name="connsiteX16695" fmla="*/ 6043982 w 7283450"/>
              <a:gd name="connsiteY16695" fmla="*/ 3741182 h 6857979"/>
              <a:gd name="connsiteX16696" fmla="*/ 6042791 w 7283450"/>
              <a:gd name="connsiteY16696" fmla="*/ 3744754 h 6857979"/>
              <a:gd name="connsiteX16697" fmla="*/ 6041601 w 7283450"/>
              <a:gd name="connsiteY16697" fmla="*/ 3747930 h 6857979"/>
              <a:gd name="connsiteX16698" fmla="*/ 6039616 w 7283450"/>
              <a:gd name="connsiteY16698" fmla="*/ 3751105 h 6857979"/>
              <a:gd name="connsiteX16699" fmla="*/ 6038029 w 7283450"/>
              <a:gd name="connsiteY16699" fmla="*/ 3754678 h 6857979"/>
              <a:gd name="connsiteX16700" fmla="*/ 6038425 w 7283450"/>
              <a:gd name="connsiteY16700" fmla="*/ 3755869 h 6857979"/>
              <a:gd name="connsiteX16701" fmla="*/ 6038823 w 7283450"/>
              <a:gd name="connsiteY16701" fmla="*/ 3756663 h 6857979"/>
              <a:gd name="connsiteX16702" fmla="*/ 6039616 w 7283450"/>
              <a:gd name="connsiteY16702" fmla="*/ 3757060 h 6857979"/>
              <a:gd name="connsiteX16703" fmla="*/ 6040807 w 7283450"/>
              <a:gd name="connsiteY16703" fmla="*/ 3757060 h 6857979"/>
              <a:gd name="connsiteX16704" fmla="*/ 6042395 w 7283450"/>
              <a:gd name="connsiteY16704" fmla="*/ 3755869 h 6857979"/>
              <a:gd name="connsiteX16705" fmla="*/ 6043982 w 7283450"/>
              <a:gd name="connsiteY16705" fmla="*/ 3753487 h 6857979"/>
              <a:gd name="connsiteX16706" fmla="*/ 6045173 w 7283450"/>
              <a:gd name="connsiteY16706" fmla="*/ 3750311 h 6857979"/>
              <a:gd name="connsiteX16707" fmla="*/ 6046363 w 7283450"/>
              <a:gd name="connsiteY16707" fmla="*/ 3747136 h 6857979"/>
              <a:gd name="connsiteX16708" fmla="*/ 6047157 w 7283450"/>
              <a:gd name="connsiteY16708" fmla="*/ 3744357 h 6857979"/>
              <a:gd name="connsiteX16709" fmla="*/ 6047157 w 7283450"/>
              <a:gd name="connsiteY16709" fmla="*/ 3741182 h 6857979"/>
              <a:gd name="connsiteX16710" fmla="*/ 6047554 w 7283450"/>
              <a:gd name="connsiteY16710" fmla="*/ 3745151 h 6857979"/>
              <a:gd name="connsiteX16711" fmla="*/ 6047554 w 7283450"/>
              <a:gd name="connsiteY16711" fmla="*/ 3748327 h 6857979"/>
              <a:gd name="connsiteX16712" fmla="*/ 6047157 w 7283450"/>
              <a:gd name="connsiteY16712" fmla="*/ 3751899 h 6857979"/>
              <a:gd name="connsiteX16713" fmla="*/ 6046363 w 7283450"/>
              <a:gd name="connsiteY16713" fmla="*/ 3755869 h 6857979"/>
              <a:gd name="connsiteX16714" fmla="*/ 6045173 w 7283450"/>
              <a:gd name="connsiteY16714" fmla="*/ 3759441 h 6857979"/>
              <a:gd name="connsiteX16715" fmla="*/ 6043585 w 7283450"/>
              <a:gd name="connsiteY16715" fmla="*/ 3763808 h 6857979"/>
              <a:gd name="connsiteX16716" fmla="*/ 6040410 w 7283450"/>
              <a:gd name="connsiteY16716" fmla="*/ 3771747 h 6857979"/>
              <a:gd name="connsiteX16717" fmla="*/ 6032472 w 7283450"/>
              <a:gd name="connsiteY16717" fmla="*/ 3787228 h 6857979"/>
              <a:gd name="connsiteX16718" fmla="*/ 6028503 w 7283450"/>
              <a:gd name="connsiteY16718" fmla="*/ 3794373 h 6857979"/>
              <a:gd name="connsiteX16719" fmla="*/ 6025328 w 7283450"/>
              <a:gd name="connsiteY16719" fmla="*/ 3801518 h 6857979"/>
              <a:gd name="connsiteX16720" fmla="*/ 6024534 w 7283450"/>
              <a:gd name="connsiteY16720" fmla="*/ 3799930 h 6857979"/>
              <a:gd name="connsiteX16721" fmla="*/ 6023741 w 7283450"/>
              <a:gd name="connsiteY16721" fmla="*/ 3798739 h 6857979"/>
              <a:gd name="connsiteX16722" fmla="*/ 6023741 w 7283450"/>
              <a:gd name="connsiteY16722" fmla="*/ 3796754 h 6857979"/>
              <a:gd name="connsiteX16723" fmla="*/ 6023741 w 7283450"/>
              <a:gd name="connsiteY16723" fmla="*/ 3794770 h 6857979"/>
              <a:gd name="connsiteX16724" fmla="*/ 6024931 w 7283450"/>
              <a:gd name="connsiteY16724" fmla="*/ 3791197 h 6857979"/>
              <a:gd name="connsiteX16725" fmla="*/ 6026915 w 7283450"/>
              <a:gd name="connsiteY16725" fmla="*/ 3787625 h 6857979"/>
              <a:gd name="connsiteX16726" fmla="*/ 6031678 w 7283450"/>
              <a:gd name="connsiteY16726" fmla="*/ 3779289 h 6857979"/>
              <a:gd name="connsiteX16727" fmla="*/ 6033663 w 7283450"/>
              <a:gd name="connsiteY16727" fmla="*/ 3775319 h 6857979"/>
              <a:gd name="connsiteX16728" fmla="*/ 6034853 w 7283450"/>
              <a:gd name="connsiteY16728" fmla="*/ 3771747 h 6857979"/>
              <a:gd name="connsiteX16729" fmla="*/ 6032869 w 7283450"/>
              <a:gd name="connsiteY16729" fmla="*/ 3772938 h 6857979"/>
              <a:gd name="connsiteX16730" fmla="*/ 6030885 w 7283450"/>
              <a:gd name="connsiteY16730" fmla="*/ 3774128 h 6857979"/>
              <a:gd name="connsiteX16731" fmla="*/ 6028106 w 7283450"/>
              <a:gd name="connsiteY16731" fmla="*/ 3777304 h 6857979"/>
              <a:gd name="connsiteX16732" fmla="*/ 6025725 w 7283450"/>
              <a:gd name="connsiteY16732" fmla="*/ 3781670 h 6857979"/>
              <a:gd name="connsiteX16733" fmla="*/ 6024137 w 7283450"/>
              <a:gd name="connsiteY16733" fmla="*/ 3785640 h 6857979"/>
              <a:gd name="connsiteX16734" fmla="*/ 6020168 w 7283450"/>
              <a:gd name="connsiteY16734" fmla="*/ 3795564 h 6857979"/>
              <a:gd name="connsiteX16735" fmla="*/ 6018581 w 7283450"/>
              <a:gd name="connsiteY16735" fmla="*/ 3799930 h 6857979"/>
              <a:gd name="connsiteX16736" fmla="*/ 6016199 w 7283450"/>
              <a:gd name="connsiteY16736" fmla="*/ 3805090 h 6857979"/>
              <a:gd name="connsiteX16737" fmla="*/ 6015405 w 7283450"/>
              <a:gd name="connsiteY16737" fmla="*/ 3805884 h 6857979"/>
              <a:gd name="connsiteX16738" fmla="*/ 6013818 w 7283450"/>
              <a:gd name="connsiteY16738" fmla="*/ 3807075 h 6857979"/>
              <a:gd name="connsiteX16739" fmla="*/ 6011039 w 7283450"/>
              <a:gd name="connsiteY16739" fmla="*/ 3808663 h 6857979"/>
              <a:gd name="connsiteX16740" fmla="*/ 6008261 w 7283450"/>
              <a:gd name="connsiteY16740" fmla="*/ 3810251 h 6857979"/>
              <a:gd name="connsiteX16741" fmla="*/ 6007467 w 7283450"/>
              <a:gd name="connsiteY16741" fmla="*/ 3810648 h 6857979"/>
              <a:gd name="connsiteX16742" fmla="*/ 6006673 w 7283450"/>
              <a:gd name="connsiteY16742" fmla="*/ 3811442 h 6857979"/>
              <a:gd name="connsiteX16743" fmla="*/ 6006277 w 7283450"/>
              <a:gd name="connsiteY16743" fmla="*/ 3813029 h 6857979"/>
              <a:gd name="connsiteX16744" fmla="*/ 6006673 w 7283450"/>
              <a:gd name="connsiteY16744" fmla="*/ 3814220 h 6857979"/>
              <a:gd name="connsiteX16745" fmla="*/ 6007071 w 7283450"/>
              <a:gd name="connsiteY16745" fmla="*/ 3815411 h 6857979"/>
              <a:gd name="connsiteX16746" fmla="*/ 6007467 w 7283450"/>
              <a:gd name="connsiteY16746" fmla="*/ 3816602 h 6857979"/>
              <a:gd name="connsiteX16747" fmla="*/ 6009055 w 7283450"/>
              <a:gd name="connsiteY16747" fmla="*/ 3817793 h 6857979"/>
              <a:gd name="connsiteX16748" fmla="*/ 6009452 w 7283450"/>
              <a:gd name="connsiteY16748" fmla="*/ 3818190 h 6857979"/>
              <a:gd name="connsiteX16749" fmla="*/ 6009849 w 7283450"/>
              <a:gd name="connsiteY16749" fmla="*/ 3818190 h 6857979"/>
              <a:gd name="connsiteX16750" fmla="*/ 6007467 w 7283450"/>
              <a:gd name="connsiteY16750" fmla="*/ 3822556 h 6857979"/>
              <a:gd name="connsiteX16751" fmla="*/ 6004689 w 7283450"/>
              <a:gd name="connsiteY16751" fmla="*/ 3825732 h 6857979"/>
              <a:gd name="connsiteX16752" fmla="*/ 5999927 w 7283450"/>
              <a:gd name="connsiteY16752" fmla="*/ 3831686 h 6857979"/>
              <a:gd name="connsiteX16753" fmla="*/ 5997942 w 7283450"/>
              <a:gd name="connsiteY16753" fmla="*/ 3834465 h 6857979"/>
              <a:gd name="connsiteX16754" fmla="*/ 5995957 w 7283450"/>
              <a:gd name="connsiteY16754" fmla="*/ 3837243 h 6857979"/>
              <a:gd name="connsiteX16755" fmla="*/ 5994767 w 7283450"/>
              <a:gd name="connsiteY16755" fmla="*/ 3841213 h 6857979"/>
              <a:gd name="connsiteX16756" fmla="*/ 5993973 w 7283450"/>
              <a:gd name="connsiteY16756" fmla="*/ 3844785 h 6857979"/>
              <a:gd name="connsiteX16757" fmla="*/ 5992385 w 7283450"/>
              <a:gd name="connsiteY16757" fmla="*/ 3843991 h 6857979"/>
              <a:gd name="connsiteX16758" fmla="*/ 5991591 w 7283450"/>
              <a:gd name="connsiteY16758" fmla="*/ 3842800 h 6857979"/>
              <a:gd name="connsiteX16759" fmla="*/ 5991591 w 7283450"/>
              <a:gd name="connsiteY16759" fmla="*/ 3842007 h 6857979"/>
              <a:gd name="connsiteX16760" fmla="*/ 5991989 w 7283450"/>
              <a:gd name="connsiteY16760" fmla="*/ 3840816 h 6857979"/>
              <a:gd name="connsiteX16761" fmla="*/ 5993179 w 7283450"/>
              <a:gd name="connsiteY16761" fmla="*/ 3838037 h 6857979"/>
              <a:gd name="connsiteX16762" fmla="*/ 5993576 w 7283450"/>
              <a:gd name="connsiteY16762" fmla="*/ 3836449 h 6857979"/>
              <a:gd name="connsiteX16763" fmla="*/ 5993973 w 7283450"/>
              <a:gd name="connsiteY16763" fmla="*/ 3834861 h 6857979"/>
              <a:gd name="connsiteX16764" fmla="*/ 5991195 w 7283450"/>
              <a:gd name="connsiteY16764" fmla="*/ 3837243 h 6857979"/>
              <a:gd name="connsiteX16765" fmla="*/ 5989210 w 7283450"/>
              <a:gd name="connsiteY16765" fmla="*/ 3840022 h 6857979"/>
              <a:gd name="connsiteX16766" fmla="*/ 5988019 w 7283450"/>
              <a:gd name="connsiteY16766" fmla="*/ 3842007 h 6857979"/>
              <a:gd name="connsiteX16767" fmla="*/ 5987623 w 7283450"/>
              <a:gd name="connsiteY16767" fmla="*/ 3843594 h 6857979"/>
              <a:gd name="connsiteX16768" fmla="*/ 5988019 w 7283450"/>
              <a:gd name="connsiteY16768" fmla="*/ 3844785 h 6857979"/>
              <a:gd name="connsiteX16769" fmla="*/ 5989210 w 7283450"/>
              <a:gd name="connsiteY16769" fmla="*/ 3845976 h 6857979"/>
              <a:gd name="connsiteX16770" fmla="*/ 5990401 w 7283450"/>
              <a:gd name="connsiteY16770" fmla="*/ 3847564 h 6857979"/>
              <a:gd name="connsiteX16771" fmla="*/ 5991989 w 7283450"/>
              <a:gd name="connsiteY16771" fmla="*/ 3848755 h 6857979"/>
              <a:gd name="connsiteX16772" fmla="*/ 5995957 w 7283450"/>
              <a:gd name="connsiteY16772" fmla="*/ 3850739 h 6857979"/>
              <a:gd name="connsiteX16773" fmla="*/ 6000323 w 7283450"/>
              <a:gd name="connsiteY16773" fmla="*/ 3852724 h 6857979"/>
              <a:gd name="connsiteX16774" fmla="*/ 6002307 w 7283450"/>
              <a:gd name="connsiteY16774" fmla="*/ 3853915 h 6857979"/>
              <a:gd name="connsiteX16775" fmla="*/ 6003895 w 7283450"/>
              <a:gd name="connsiteY16775" fmla="*/ 3855503 h 6857979"/>
              <a:gd name="connsiteX16776" fmla="*/ 6005483 w 7283450"/>
              <a:gd name="connsiteY16776" fmla="*/ 3857091 h 6857979"/>
              <a:gd name="connsiteX16777" fmla="*/ 6006673 w 7283450"/>
              <a:gd name="connsiteY16777" fmla="*/ 3858678 h 6857979"/>
              <a:gd name="connsiteX16778" fmla="*/ 6008261 w 7283450"/>
              <a:gd name="connsiteY16778" fmla="*/ 3863045 h 6857979"/>
              <a:gd name="connsiteX16779" fmla="*/ 6009849 w 7283450"/>
              <a:gd name="connsiteY16779" fmla="*/ 3869396 h 6857979"/>
              <a:gd name="connsiteX16780" fmla="*/ 6012627 w 7283450"/>
              <a:gd name="connsiteY16780" fmla="*/ 3882098 h 6857979"/>
              <a:gd name="connsiteX16781" fmla="*/ 6017390 w 7283450"/>
              <a:gd name="connsiteY16781" fmla="*/ 3902740 h 6857979"/>
              <a:gd name="connsiteX16782" fmla="*/ 6021756 w 7283450"/>
              <a:gd name="connsiteY16782" fmla="*/ 3926954 h 6857979"/>
              <a:gd name="connsiteX16783" fmla="*/ 6025725 w 7283450"/>
              <a:gd name="connsiteY16783" fmla="*/ 3951961 h 6857979"/>
              <a:gd name="connsiteX16784" fmla="*/ 6027313 w 7283450"/>
              <a:gd name="connsiteY16784" fmla="*/ 3963870 h 6857979"/>
              <a:gd name="connsiteX16785" fmla="*/ 6028503 w 7283450"/>
              <a:gd name="connsiteY16785" fmla="*/ 3975778 h 6857979"/>
              <a:gd name="connsiteX16786" fmla="*/ 6028503 w 7283450"/>
              <a:gd name="connsiteY16786" fmla="*/ 3979748 h 6857979"/>
              <a:gd name="connsiteX16787" fmla="*/ 6028503 w 7283450"/>
              <a:gd name="connsiteY16787" fmla="*/ 3984114 h 6857979"/>
              <a:gd name="connsiteX16788" fmla="*/ 6027709 w 7283450"/>
              <a:gd name="connsiteY16788" fmla="*/ 3992847 h 6857979"/>
              <a:gd name="connsiteX16789" fmla="*/ 6027709 w 7283450"/>
              <a:gd name="connsiteY16789" fmla="*/ 3997213 h 6857979"/>
              <a:gd name="connsiteX16790" fmla="*/ 6027313 w 7283450"/>
              <a:gd name="connsiteY16790" fmla="*/ 4001580 h 6857979"/>
              <a:gd name="connsiteX16791" fmla="*/ 6027709 w 7283450"/>
              <a:gd name="connsiteY16791" fmla="*/ 4005152 h 6857979"/>
              <a:gd name="connsiteX16792" fmla="*/ 6028503 w 7283450"/>
              <a:gd name="connsiteY16792" fmla="*/ 4009122 h 6857979"/>
              <a:gd name="connsiteX16793" fmla="*/ 6030091 w 7283450"/>
              <a:gd name="connsiteY16793" fmla="*/ 4013091 h 6857979"/>
              <a:gd name="connsiteX16794" fmla="*/ 6032472 w 7283450"/>
              <a:gd name="connsiteY16794" fmla="*/ 4015870 h 6857979"/>
              <a:gd name="connsiteX16795" fmla="*/ 6034457 w 7283450"/>
              <a:gd name="connsiteY16795" fmla="*/ 4018649 h 6857979"/>
              <a:gd name="connsiteX16796" fmla="*/ 6037235 w 7283450"/>
              <a:gd name="connsiteY16796" fmla="*/ 4020633 h 6857979"/>
              <a:gd name="connsiteX16797" fmla="*/ 6042395 w 7283450"/>
              <a:gd name="connsiteY16797" fmla="*/ 4023809 h 6857979"/>
              <a:gd name="connsiteX16798" fmla="*/ 6044776 w 7283450"/>
              <a:gd name="connsiteY16798" fmla="*/ 4026191 h 6857979"/>
              <a:gd name="connsiteX16799" fmla="*/ 6047157 w 7283450"/>
              <a:gd name="connsiteY16799" fmla="*/ 4028969 h 6857979"/>
              <a:gd name="connsiteX16800" fmla="*/ 6048745 w 7283450"/>
              <a:gd name="connsiteY16800" fmla="*/ 4030954 h 6857979"/>
              <a:gd name="connsiteX16801" fmla="*/ 6048745 w 7283450"/>
              <a:gd name="connsiteY16801" fmla="*/ 4033336 h 6857979"/>
              <a:gd name="connsiteX16802" fmla="*/ 6048745 w 7283450"/>
              <a:gd name="connsiteY16802" fmla="*/ 4035717 h 6857979"/>
              <a:gd name="connsiteX16803" fmla="*/ 6047951 w 7283450"/>
              <a:gd name="connsiteY16803" fmla="*/ 4037702 h 6857979"/>
              <a:gd name="connsiteX16804" fmla="*/ 6047951 w 7283450"/>
              <a:gd name="connsiteY16804" fmla="*/ 4039687 h 6857979"/>
              <a:gd name="connsiteX16805" fmla="*/ 6047951 w 7283450"/>
              <a:gd name="connsiteY16805" fmla="*/ 4041672 h 6857979"/>
              <a:gd name="connsiteX16806" fmla="*/ 6049142 w 7283450"/>
              <a:gd name="connsiteY16806" fmla="*/ 4044053 h 6857979"/>
              <a:gd name="connsiteX16807" fmla="*/ 6050729 w 7283450"/>
              <a:gd name="connsiteY16807" fmla="*/ 4045641 h 6857979"/>
              <a:gd name="connsiteX16808" fmla="*/ 6053111 w 7283450"/>
              <a:gd name="connsiteY16808" fmla="*/ 4047229 h 6857979"/>
              <a:gd name="connsiteX16809" fmla="*/ 6056286 w 7283450"/>
              <a:gd name="connsiteY16809" fmla="*/ 4048817 h 6857979"/>
              <a:gd name="connsiteX16810" fmla="*/ 6060652 w 7283450"/>
              <a:gd name="connsiteY16810" fmla="*/ 4050008 h 6857979"/>
              <a:gd name="connsiteX16811" fmla="*/ 6065018 w 7283450"/>
              <a:gd name="connsiteY16811" fmla="*/ 4051595 h 6857979"/>
              <a:gd name="connsiteX16812" fmla="*/ 6070575 w 7283450"/>
              <a:gd name="connsiteY16812" fmla="*/ 4052389 h 6857979"/>
              <a:gd name="connsiteX16813" fmla="*/ 6076131 w 7283450"/>
              <a:gd name="connsiteY16813" fmla="*/ 4053183 h 6857979"/>
              <a:gd name="connsiteX16814" fmla="*/ 6081291 w 7283450"/>
              <a:gd name="connsiteY16814" fmla="*/ 4053580 h 6857979"/>
              <a:gd name="connsiteX16815" fmla="*/ 6087244 w 7283450"/>
              <a:gd name="connsiteY16815" fmla="*/ 4053580 h 6857979"/>
              <a:gd name="connsiteX16816" fmla="*/ 6092801 w 7283450"/>
              <a:gd name="connsiteY16816" fmla="*/ 4053580 h 6857979"/>
              <a:gd name="connsiteX16817" fmla="*/ 6097961 w 7283450"/>
              <a:gd name="connsiteY16817" fmla="*/ 4052786 h 6857979"/>
              <a:gd name="connsiteX16818" fmla="*/ 6103120 w 7283450"/>
              <a:gd name="connsiteY16818" fmla="*/ 4051992 h 6857979"/>
              <a:gd name="connsiteX16819" fmla="*/ 6107486 w 7283450"/>
              <a:gd name="connsiteY16819" fmla="*/ 4050008 h 6857979"/>
              <a:gd name="connsiteX16820" fmla="*/ 6111852 w 7283450"/>
              <a:gd name="connsiteY16820" fmla="*/ 4048023 h 6857979"/>
              <a:gd name="connsiteX16821" fmla="*/ 6115027 w 7283450"/>
              <a:gd name="connsiteY16821" fmla="*/ 4045641 h 6857979"/>
              <a:gd name="connsiteX16822" fmla="*/ 6116615 w 7283450"/>
              <a:gd name="connsiteY16822" fmla="*/ 4044450 h 6857979"/>
              <a:gd name="connsiteX16823" fmla="*/ 6118203 w 7283450"/>
              <a:gd name="connsiteY16823" fmla="*/ 4042862 h 6857979"/>
              <a:gd name="connsiteX16824" fmla="*/ 6118996 w 7283450"/>
              <a:gd name="connsiteY16824" fmla="*/ 4040878 h 6857979"/>
              <a:gd name="connsiteX16825" fmla="*/ 6119790 w 7283450"/>
              <a:gd name="connsiteY16825" fmla="*/ 4038893 h 6857979"/>
              <a:gd name="connsiteX16826" fmla="*/ 6119790 w 7283450"/>
              <a:gd name="connsiteY16826" fmla="*/ 4036511 h 6857979"/>
              <a:gd name="connsiteX16827" fmla="*/ 6119393 w 7283450"/>
              <a:gd name="connsiteY16827" fmla="*/ 4034130 h 6857979"/>
              <a:gd name="connsiteX16828" fmla="*/ 6118203 w 7283450"/>
              <a:gd name="connsiteY16828" fmla="*/ 4030954 h 6857979"/>
              <a:gd name="connsiteX16829" fmla="*/ 6116218 w 7283450"/>
              <a:gd name="connsiteY16829" fmla="*/ 4027778 h 6857979"/>
              <a:gd name="connsiteX16830" fmla="*/ 6111852 w 7283450"/>
              <a:gd name="connsiteY16830" fmla="*/ 4021030 h 6857979"/>
              <a:gd name="connsiteX16831" fmla="*/ 6106692 w 7283450"/>
              <a:gd name="connsiteY16831" fmla="*/ 4013488 h 6857979"/>
              <a:gd name="connsiteX16832" fmla="*/ 6101533 w 7283450"/>
              <a:gd name="connsiteY16832" fmla="*/ 4005549 h 6857979"/>
              <a:gd name="connsiteX16833" fmla="*/ 6099151 w 7283450"/>
              <a:gd name="connsiteY16833" fmla="*/ 4001977 h 6857979"/>
              <a:gd name="connsiteX16834" fmla="*/ 6097563 w 7283450"/>
              <a:gd name="connsiteY16834" fmla="*/ 3997610 h 6857979"/>
              <a:gd name="connsiteX16835" fmla="*/ 6096769 w 7283450"/>
              <a:gd name="connsiteY16835" fmla="*/ 3994038 h 6857979"/>
              <a:gd name="connsiteX16836" fmla="*/ 6095976 w 7283450"/>
              <a:gd name="connsiteY16836" fmla="*/ 3989671 h 6857979"/>
              <a:gd name="connsiteX16837" fmla="*/ 6096373 w 7283450"/>
              <a:gd name="connsiteY16837" fmla="*/ 3986099 h 6857979"/>
              <a:gd name="connsiteX16838" fmla="*/ 6097563 w 7283450"/>
              <a:gd name="connsiteY16838" fmla="*/ 3982129 h 6857979"/>
              <a:gd name="connsiteX16839" fmla="*/ 6098357 w 7283450"/>
              <a:gd name="connsiteY16839" fmla="*/ 3981335 h 6857979"/>
              <a:gd name="connsiteX16840" fmla="*/ 6101135 w 7283450"/>
              <a:gd name="connsiteY16840" fmla="*/ 3980145 h 6857979"/>
              <a:gd name="connsiteX16841" fmla="*/ 6103914 w 7283450"/>
              <a:gd name="connsiteY16841" fmla="*/ 3978954 h 6857979"/>
              <a:gd name="connsiteX16842" fmla="*/ 6103914 w 7283450"/>
              <a:gd name="connsiteY16842" fmla="*/ 3977763 h 6857979"/>
              <a:gd name="connsiteX16843" fmla="*/ 6103120 w 7283450"/>
              <a:gd name="connsiteY16843" fmla="*/ 3976572 h 6857979"/>
              <a:gd name="connsiteX16844" fmla="*/ 6101533 w 7283450"/>
              <a:gd name="connsiteY16844" fmla="*/ 3973000 h 6857979"/>
              <a:gd name="connsiteX16845" fmla="*/ 6100739 w 7283450"/>
              <a:gd name="connsiteY16845" fmla="*/ 3971412 h 6857979"/>
              <a:gd name="connsiteX16846" fmla="*/ 6100342 w 7283450"/>
              <a:gd name="connsiteY16846" fmla="*/ 3969427 h 6857979"/>
              <a:gd name="connsiteX16847" fmla="*/ 6100342 w 7283450"/>
              <a:gd name="connsiteY16847" fmla="*/ 3967442 h 6857979"/>
              <a:gd name="connsiteX16848" fmla="*/ 6100739 w 7283450"/>
              <a:gd name="connsiteY16848" fmla="*/ 3965854 h 6857979"/>
              <a:gd name="connsiteX16849" fmla="*/ 6101533 w 7283450"/>
              <a:gd name="connsiteY16849" fmla="*/ 3964267 h 6857979"/>
              <a:gd name="connsiteX16850" fmla="*/ 6102723 w 7283450"/>
              <a:gd name="connsiteY16850" fmla="*/ 3963473 h 6857979"/>
              <a:gd name="connsiteX16851" fmla="*/ 6106295 w 7283450"/>
              <a:gd name="connsiteY16851" fmla="*/ 3962282 h 6857979"/>
              <a:gd name="connsiteX16852" fmla="*/ 6110265 w 7283450"/>
              <a:gd name="connsiteY16852" fmla="*/ 3961091 h 6857979"/>
              <a:gd name="connsiteX16853" fmla="*/ 6111852 w 7283450"/>
              <a:gd name="connsiteY16853" fmla="*/ 3960297 h 6857979"/>
              <a:gd name="connsiteX16854" fmla="*/ 6113439 w 7283450"/>
              <a:gd name="connsiteY16854" fmla="*/ 3958709 h 6857979"/>
              <a:gd name="connsiteX16855" fmla="*/ 6114630 w 7283450"/>
              <a:gd name="connsiteY16855" fmla="*/ 3956328 h 6857979"/>
              <a:gd name="connsiteX16856" fmla="*/ 6116218 w 7283450"/>
              <a:gd name="connsiteY16856" fmla="*/ 3953549 h 6857979"/>
              <a:gd name="connsiteX16857" fmla="*/ 6120187 w 7283450"/>
              <a:gd name="connsiteY16857" fmla="*/ 3946404 h 6857979"/>
              <a:gd name="connsiteX16858" fmla="*/ 6122171 w 7283450"/>
              <a:gd name="connsiteY16858" fmla="*/ 3942831 h 6857979"/>
              <a:gd name="connsiteX16859" fmla="*/ 6124156 w 7283450"/>
              <a:gd name="connsiteY16859" fmla="*/ 3939259 h 6857979"/>
              <a:gd name="connsiteX16860" fmla="*/ 6126537 w 7283450"/>
              <a:gd name="connsiteY16860" fmla="*/ 3936877 h 6857979"/>
              <a:gd name="connsiteX16861" fmla="*/ 6127728 w 7283450"/>
              <a:gd name="connsiteY16861" fmla="*/ 3936083 h 6857979"/>
              <a:gd name="connsiteX16862" fmla="*/ 6128919 w 7283450"/>
              <a:gd name="connsiteY16862" fmla="*/ 3935289 h 6857979"/>
              <a:gd name="connsiteX16863" fmla="*/ 6132094 w 7283450"/>
              <a:gd name="connsiteY16863" fmla="*/ 3934892 h 6857979"/>
              <a:gd name="connsiteX16864" fmla="*/ 6138444 w 7283450"/>
              <a:gd name="connsiteY16864" fmla="*/ 3934892 h 6857979"/>
              <a:gd name="connsiteX16865" fmla="*/ 6147176 w 7283450"/>
              <a:gd name="connsiteY16865" fmla="*/ 3935289 h 6857979"/>
              <a:gd name="connsiteX16866" fmla="*/ 6156305 w 7283450"/>
              <a:gd name="connsiteY16866" fmla="*/ 3936083 h 6857979"/>
              <a:gd name="connsiteX16867" fmla="*/ 6161067 w 7283450"/>
              <a:gd name="connsiteY16867" fmla="*/ 3936480 h 6857979"/>
              <a:gd name="connsiteX16868" fmla="*/ 6165037 w 7283450"/>
              <a:gd name="connsiteY16868" fmla="*/ 3937671 h 6857979"/>
              <a:gd name="connsiteX16869" fmla="*/ 6169403 w 7283450"/>
              <a:gd name="connsiteY16869" fmla="*/ 3938465 h 6857979"/>
              <a:gd name="connsiteX16870" fmla="*/ 6172975 w 7283450"/>
              <a:gd name="connsiteY16870" fmla="*/ 3940450 h 6857979"/>
              <a:gd name="connsiteX16871" fmla="*/ 6175753 w 7283450"/>
              <a:gd name="connsiteY16871" fmla="*/ 3942038 h 6857979"/>
              <a:gd name="connsiteX16872" fmla="*/ 6178134 w 7283450"/>
              <a:gd name="connsiteY16872" fmla="*/ 3944022 h 6857979"/>
              <a:gd name="connsiteX16873" fmla="*/ 6178531 w 7283450"/>
              <a:gd name="connsiteY16873" fmla="*/ 3944816 h 6857979"/>
              <a:gd name="connsiteX16874" fmla="*/ 6179325 w 7283450"/>
              <a:gd name="connsiteY16874" fmla="*/ 3946007 h 6857979"/>
              <a:gd name="connsiteX16875" fmla="*/ 6179325 w 7283450"/>
              <a:gd name="connsiteY16875" fmla="*/ 3947198 h 6857979"/>
              <a:gd name="connsiteX16876" fmla="*/ 6179325 w 7283450"/>
              <a:gd name="connsiteY16876" fmla="*/ 3948786 h 6857979"/>
              <a:gd name="connsiteX16877" fmla="*/ 6178134 w 7283450"/>
              <a:gd name="connsiteY16877" fmla="*/ 3954343 h 6857979"/>
              <a:gd name="connsiteX16878" fmla="*/ 6177341 w 7283450"/>
              <a:gd name="connsiteY16878" fmla="*/ 3956725 h 6857979"/>
              <a:gd name="connsiteX16879" fmla="*/ 6176149 w 7283450"/>
              <a:gd name="connsiteY16879" fmla="*/ 3959106 h 6857979"/>
              <a:gd name="connsiteX16880" fmla="*/ 6174959 w 7283450"/>
              <a:gd name="connsiteY16880" fmla="*/ 3961091 h 6857979"/>
              <a:gd name="connsiteX16881" fmla="*/ 6173768 w 7283450"/>
              <a:gd name="connsiteY16881" fmla="*/ 3963076 h 6857979"/>
              <a:gd name="connsiteX16882" fmla="*/ 6171783 w 7283450"/>
              <a:gd name="connsiteY16882" fmla="*/ 3964267 h 6857979"/>
              <a:gd name="connsiteX16883" fmla="*/ 6169799 w 7283450"/>
              <a:gd name="connsiteY16883" fmla="*/ 3965854 h 6857979"/>
              <a:gd name="connsiteX16884" fmla="*/ 6170196 w 7283450"/>
              <a:gd name="connsiteY16884" fmla="*/ 3969030 h 6857979"/>
              <a:gd name="connsiteX16885" fmla="*/ 6170990 w 7283450"/>
              <a:gd name="connsiteY16885" fmla="*/ 3971412 h 6857979"/>
              <a:gd name="connsiteX16886" fmla="*/ 6172577 w 7283450"/>
              <a:gd name="connsiteY16886" fmla="*/ 3973793 h 6857979"/>
              <a:gd name="connsiteX16887" fmla="*/ 6174165 w 7283450"/>
              <a:gd name="connsiteY16887" fmla="*/ 3976175 h 6857979"/>
              <a:gd name="connsiteX16888" fmla="*/ 6175753 w 7283450"/>
              <a:gd name="connsiteY16888" fmla="*/ 3977763 h 6857979"/>
              <a:gd name="connsiteX16889" fmla="*/ 6178134 w 7283450"/>
              <a:gd name="connsiteY16889" fmla="*/ 3978954 h 6857979"/>
              <a:gd name="connsiteX16890" fmla="*/ 6182103 w 7283450"/>
              <a:gd name="connsiteY16890" fmla="*/ 3982129 h 6857979"/>
              <a:gd name="connsiteX16891" fmla="*/ 6180119 w 7283450"/>
              <a:gd name="connsiteY16891" fmla="*/ 3985702 h 6857979"/>
              <a:gd name="connsiteX16892" fmla="*/ 6178928 w 7283450"/>
              <a:gd name="connsiteY16892" fmla="*/ 3988877 h 6857979"/>
              <a:gd name="connsiteX16893" fmla="*/ 6178134 w 7283450"/>
              <a:gd name="connsiteY16893" fmla="*/ 3992450 h 6857979"/>
              <a:gd name="connsiteX16894" fmla="*/ 6178134 w 7283450"/>
              <a:gd name="connsiteY16894" fmla="*/ 3995626 h 6857979"/>
              <a:gd name="connsiteX16895" fmla="*/ 6178531 w 7283450"/>
              <a:gd name="connsiteY16895" fmla="*/ 3998801 h 6857979"/>
              <a:gd name="connsiteX16896" fmla="*/ 6179325 w 7283450"/>
              <a:gd name="connsiteY16896" fmla="*/ 4001977 h 6857979"/>
              <a:gd name="connsiteX16897" fmla="*/ 6180913 w 7283450"/>
              <a:gd name="connsiteY16897" fmla="*/ 4005152 h 6857979"/>
              <a:gd name="connsiteX16898" fmla="*/ 6182500 w 7283450"/>
              <a:gd name="connsiteY16898" fmla="*/ 4007931 h 6857979"/>
              <a:gd name="connsiteX16899" fmla="*/ 6186866 w 7283450"/>
              <a:gd name="connsiteY16899" fmla="*/ 4013885 h 6857979"/>
              <a:gd name="connsiteX16900" fmla="*/ 6191629 w 7283450"/>
              <a:gd name="connsiteY16900" fmla="*/ 4019443 h 6857979"/>
              <a:gd name="connsiteX16901" fmla="*/ 6201154 w 7283450"/>
              <a:gd name="connsiteY16901" fmla="*/ 4028969 h 6857979"/>
              <a:gd name="connsiteX16902" fmla="*/ 6200757 w 7283450"/>
              <a:gd name="connsiteY16902" fmla="*/ 4030954 h 6857979"/>
              <a:gd name="connsiteX16903" fmla="*/ 6200361 w 7283450"/>
              <a:gd name="connsiteY16903" fmla="*/ 4032939 h 6857979"/>
              <a:gd name="connsiteX16904" fmla="*/ 6199963 w 7283450"/>
              <a:gd name="connsiteY16904" fmla="*/ 4034923 h 6857979"/>
              <a:gd name="connsiteX16905" fmla="*/ 6199169 w 7283450"/>
              <a:gd name="connsiteY16905" fmla="*/ 4036114 h 6857979"/>
              <a:gd name="connsiteX16906" fmla="*/ 6197185 w 7283450"/>
              <a:gd name="connsiteY16906" fmla="*/ 4038496 h 6857979"/>
              <a:gd name="connsiteX16907" fmla="*/ 6195201 w 7283450"/>
              <a:gd name="connsiteY16907" fmla="*/ 4040878 h 6857979"/>
              <a:gd name="connsiteX16908" fmla="*/ 6192819 w 7283450"/>
              <a:gd name="connsiteY16908" fmla="*/ 4043259 h 6857979"/>
              <a:gd name="connsiteX16909" fmla="*/ 6192025 w 7283450"/>
              <a:gd name="connsiteY16909" fmla="*/ 4044847 h 6857979"/>
              <a:gd name="connsiteX16910" fmla="*/ 6191231 w 7283450"/>
              <a:gd name="connsiteY16910" fmla="*/ 4046435 h 6857979"/>
              <a:gd name="connsiteX16911" fmla="*/ 6190835 w 7283450"/>
              <a:gd name="connsiteY16911" fmla="*/ 4048023 h 6857979"/>
              <a:gd name="connsiteX16912" fmla="*/ 6190835 w 7283450"/>
              <a:gd name="connsiteY16912" fmla="*/ 4050008 h 6857979"/>
              <a:gd name="connsiteX16913" fmla="*/ 6191231 w 7283450"/>
              <a:gd name="connsiteY16913" fmla="*/ 4052786 h 6857979"/>
              <a:gd name="connsiteX16914" fmla="*/ 6191629 w 7283450"/>
              <a:gd name="connsiteY16914" fmla="*/ 4055565 h 6857979"/>
              <a:gd name="connsiteX16915" fmla="*/ 6197979 w 7283450"/>
              <a:gd name="connsiteY16915" fmla="*/ 4059931 h 6857979"/>
              <a:gd name="connsiteX16916" fmla="*/ 6203535 w 7283450"/>
              <a:gd name="connsiteY16916" fmla="*/ 4064298 h 6857979"/>
              <a:gd name="connsiteX16917" fmla="*/ 6214252 w 7283450"/>
              <a:gd name="connsiteY16917" fmla="*/ 4073427 h 6857979"/>
              <a:gd name="connsiteX16918" fmla="*/ 6220205 w 7283450"/>
              <a:gd name="connsiteY16918" fmla="*/ 4077794 h 6857979"/>
              <a:gd name="connsiteX16919" fmla="*/ 6222983 w 7283450"/>
              <a:gd name="connsiteY16919" fmla="*/ 4079779 h 6857979"/>
              <a:gd name="connsiteX16920" fmla="*/ 6226159 w 7283450"/>
              <a:gd name="connsiteY16920" fmla="*/ 4081366 h 6857979"/>
              <a:gd name="connsiteX16921" fmla="*/ 6230128 w 7283450"/>
              <a:gd name="connsiteY16921" fmla="*/ 4082954 h 6857979"/>
              <a:gd name="connsiteX16922" fmla="*/ 6233700 w 7283450"/>
              <a:gd name="connsiteY16922" fmla="*/ 4084145 h 6857979"/>
              <a:gd name="connsiteX16923" fmla="*/ 6237669 w 7283450"/>
              <a:gd name="connsiteY16923" fmla="*/ 4085336 h 6857979"/>
              <a:gd name="connsiteX16924" fmla="*/ 6242035 w 7283450"/>
              <a:gd name="connsiteY16924" fmla="*/ 4086130 h 6857979"/>
              <a:gd name="connsiteX16925" fmla="*/ 6238066 w 7283450"/>
              <a:gd name="connsiteY16925" fmla="*/ 4094069 h 6857979"/>
              <a:gd name="connsiteX16926" fmla="*/ 6232906 w 7283450"/>
              <a:gd name="connsiteY16926" fmla="*/ 4102405 h 6857979"/>
              <a:gd name="connsiteX16927" fmla="*/ 6228541 w 7283450"/>
              <a:gd name="connsiteY16927" fmla="*/ 4111138 h 6857979"/>
              <a:gd name="connsiteX16928" fmla="*/ 6226159 w 7283450"/>
              <a:gd name="connsiteY16928" fmla="*/ 4115504 h 6857979"/>
              <a:gd name="connsiteX16929" fmla="*/ 6224175 w 7283450"/>
              <a:gd name="connsiteY16929" fmla="*/ 4119870 h 6857979"/>
              <a:gd name="connsiteX16930" fmla="*/ 6222983 w 7283450"/>
              <a:gd name="connsiteY16930" fmla="*/ 4124237 h 6857979"/>
              <a:gd name="connsiteX16931" fmla="*/ 6221793 w 7283450"/>
              <a:gd name="connsiteY16931" fmla="*/ 4129000 h 6857979"/>
              <a:gd name="connsiteX16932" fmla="*/ 6221396 w 7283450"/>
              <a:gd name="connsiteY16932" fmla="*/ 4133367 h 6857979"/>
              <a:gd name="connsiteX16933" fmla="*/ 6221396 w 7283450"/>
              <a:gd name="connsiteY16933" fmla="*/ 4138130 h 6857979"/>
              <a:gd name="connsiteX16934" fmla="*/ 6222190 w 7283450"/>
              <a:gd name="connsiteY16934" fmla="*/ 4142497 h 6857979"/>
              <a:gd name="connsiteX16935" fmla="*/ 6223381 w 7283450"/>
              <a:gd name="connsiteY16935" fmla="*/ 4147260 h 6857979"/>
              <a:gd name="connsiteX16936" fmla="*/ 6225762 w 7283450"/>
              <a:gd name="connsiteY16936" fmla="*/ 4151626 h 6857979"/>
              <a:gd name="connsiteX16937" fmla="*/ 6229334 w 7283450"/>
              <a:gd name="connsiteY16937" fmla="*/ 4155993 h 6857979"/>
              <a:gd name="connsiteX16938" fmla="*/ 6228937 w 7283450"/>
              <a:gd name="connsiteY16938" fmla="*/ 4157581 h 6857979"/>
              <a:gd name="connsiteX16939" fmla="*/ 6227349 w 7283450"/>
              <a:gd name="connsiteY16939" fmla="*/ 4158374 h 6857979"/>
              <a:gd name="connsiteX16940" fmla="*/ 6225762 w 7283450"/>
              <a:gd name="connsiteY16940" fmla="*/ 4158374 h 6857979"/>
              <a:gd name="connsiteX16941" fmla="*/ 6223777 w 7283450"/>
              <a:gd name="connsiteY16941" fmla="*/ 4158374 h 6857979"/>
              <a:gd name="connsiteX16942" fmla="*/ 6220205 w 7283450"/>
              <a:gd name="connsiteY16942" fmla="*/ 4158374 h 6857979"/>
              <a:gd name="connsiteX16943" fmla="*/ 6218221 w 7283450"/>
              <a:gd name="connsiteY16943" fmla="*/ 4158771 h 6857979"/>
              <a:gd name="connsiteX16944" fmla="*/ 6216633 w 7283450"/>
              <a:gd name="connsiteY16944" fmla="*/ 4159168 h 6857979"/>
              <a:gd name="connsiteX16945" fmla="*/ 6215839 w 7283450"/>
              <a:gd name="connsiteY16945" fmla="*/ 4161153 h 6857979"/>
              <a:gd name="connsiteX16946" fmla="*/ 6215045 w 7283450"/>
              <a:gd name="connsiteY16946" fmla="*/ 4164726 h 6857979"/>
              <a:gd name="connsiteX16947" fmla="*/ 6213855 w 7283450"/>
              <a:gd name="connsiteY16947" fmla="*/ 4169489 h 6857979"/>
              <a:gd name="connsiteX16948" fmla="*/ 6212267 w 7283450"/>
              <a:gd name="connsiteY16948" fmla="*/ 4169886 h 6857979"/>
              <a:gd name="connsiteX16949" fmla="*/ 6210283 w 7283450"/>
              <a:gd name="connsiteY16949" fmla="*/ 4169886 h 6857979"/>
              <a:gd name="connsiteX16950" fmla="*/ 6207107 w 7283450"/>
              <a:gd name="connsiteY16950" fmla="*/ 4169489 h 6857979"/>
              <a:gd name="connsiteX16951" fmla="*/ 6203933 w 7283450"/>
              <a:gd name="connsiteY16951" fmla="*/ 4168695 h 6857979"/>
              <a:gd name="connsiteX16952" fmla="*/ 6200757 w 7283450"/>
              <a:gd name="connsiteY16952" fmla="*/ 4168695 h 6857979"/>
              <a:gd name="connsiteX16953" fmla="*/ 6199169 w 7283450"/>
              <a:gd name="connsiteY16953" fmla="*/ 4168695 h 6857979"/>
              <a:gd name="connsiteX16954" fmla="*/ 6197979 w 7283450"/>
              <a:gd name="connsiteY16954" fmla="*/ 4169092 h 6857979"/>
              <a:gd name="connsiteX16955" fmla="*/ 6197185 w 7283450"/>
              <a:gd name="connsiteY16955" fmla="*/ 4169886 h 6857979"/>
              <a:gd name="connsiteX16956" fmla="*/ 6196391 w 7283450"/>
              <a:gd name="connsiteY16956" fmla="*/ 4171474 h 6857979"/>
              <a:gd name="connsiteX16957" fmla="*/ 6195597 w 7283450"/>
              <a:gd name="connsiteY16957" fmla="*/ 4173458 h 6857979"/>
              <a:gd name="connsiteX16958" fmla="*/ 6195201 w 7283450"/>
              <a:gd name="connsiteY16958" fmla="*/ 4175840 h 6857979"/>
              <a:gd name="connsiteX16959" fmla="*/ 6194804 w 7283450"/>
              <a:gd name="connsiteY16959" fmla="*/ 4179016 h 6857979"/>
              <a:gd name="connsiteX16960" fmla="*/ 6195201 w 7283450"/>
              <a:gd name="connsiteY16960" fmla="*/ 4182985 h 6857979"/>
              <a:gd name="connsiteX16961" fmla="*/ 6204727 w 7283450"/>
              <a:gd name="connsiteY16961" fmla="*/ 4189336 h 6857979"/>
              <a:gd name="connsiteX16962" fmla="*/ 6209092 w 7283450"/>
              <a:gd name="connsiteY16962" fmla="*/ 4192512 h 6857979"/>
              <a:gd name="connsiteX16963" fmla="*/ 6213855 w 7283450"/>
              <a:gd name="connsiteY16963" fmla="*/ 4196481 h 6857979"/>
              <a:gd name="connsiteX16964" fmla="*/ 6213855 w 7283450"/>
              <a:gd name="connsiteY16964" fmla="*/ 4198466 h 6857979"/>
              <a:gd name="connsiteX16965" fmla="*/ 6213458 w 7283450"/>
              <a:gd name="connsiteY16965" fmla="*/ 4200054 h 6857979"/>
              <a:gd name="connsiteX16966" fmla="*/ 6212267 w 7283450"/>
              <a:gd name="connsiteY16966" fmla="*/ 4202833 h 6857979"/>
              <a:gd name="connsiteX16967" fmla="*/ 6210680 w 7283450"/>
              <a:gd name="connsiteY16967" fmla="*/ 4206008 h 6857979"/>
              <a:gd name="connsiteX16968" fmla="*/ 6210283 w 7283450"/>
              <a:gd name="connsiteY16968" fmla="*/ 4207596 h 6857979"/>
              <a:gd name="connsiteX16969" fmla="*/ 6210283 w 7283450"/>
              <a:gd name="connsiteY16969" fmla="*/ 4209581 h 6857979"/>
              <a:gd name="connsiteX16970" fmla="*/ 6213061 w 7283450"/>
              <a:gd name="connsiteY16970" fmla="*/ 4211962 h 6857979"/>
              <a:gd name="connsiteX16971" fmla="*/ 6215443 w 7283450"/>
              <a:gd name="connsiteY16971" fmla="*/ 4214741 h 6857979"/>
              <a:gd name="connsiteX16972" fmla="*/ 6221793 w 7283450"/>
              <a:gd name="connsiteY16972" fmla="*/ 4218314 h 6857979"/>
              <a:gd name="connsiteX16973" fmla="*/ 6224968 w 7283450"/>
              <a:gd name="connsiteY16973" fmla="*/ 4220298 h 6857979"/>
              <a:gd name="connsiteX16974" fmla="*/ 6228541 w 7283450"/>
              <a:gd name="connsiteY16974" fmla="*/ 4223077 h 6857979"/>
              <a:gd name="connsiteX16975" fmla="*/ 6232113 w 7283450"/>
              <a:gd name="connsiteY16975" fmla="*/ 4225856 h 6857979"/>
              <a:gd name="connsiteX16976" fmla="*/ 6235685 w 7283450"/>
              <a:gd name="connsiteY16976" fmla="*/ 4229428 h 6857979"/>
              <a:gd name="connsiteX16977" fmla="*/ 6239257 w 7283450"/>
              <a:gd name="connsiteY16977" fmla="*/ 4234192 h 6857979"/>
              <a:gd name="connsiteX16978" fmla="*/ 6242432 w 7283450"/>
              <a:gd name="connsiteY16978" fmla="*/ 4239749 h 6857979"/>
              <a:gd name="connsiteX16979" fmla="*/ 6248385 w 7283450"/>
              <a:gd name="connsiteY16979" fmla="*/ 4251657 h 6857979"/>
              <a:gd name="connsiteX16980" fmla="*/ 6251163 w 7283450"/>
              <a:gd name="connsiteY16980" fmla="*/ 4257612 h 6857979"/>
              <a:gd name="connsiteX16981" fmla="*/ 6254735 w 7283450"/>
              <a:gd name="connsiteY16981" fmla="*/ 4262375 h 6857979"/>
              <a:gd name="connsiteX16982" fmla="*/ 6257514 w 7283450"/>
              <a:gd name="connsiteY16982" fmla="*/ 4267138 h 6857979"/>
              <a:gd name="connsiteX16983" fmla="*/ 6259101 w 7283450"/>
              <a:gd name="connsiteY16983" fmla="*/ 4268329 h 6857979"/>
              <a:gd name="connsiteX16984" fmla="*/ 6260689 w 7283450"/>
              <a:gd name="connsiteY16984" fmla="*/ 4269520 h 6857979"/>
              <a:gd name="connsiteX16985" fmla="*/ 6261880 w 7283450"/>
              <a:gd name="connsiteY16985" fmla="*/ 4269917 h 6857979"/>
              <a:gd name="connsiteX16986" fmla="*/ 6264261 w 7283450"/>
              <a:gd name="connsiteY16986" fmla="*/ 4269917 h 6857979"/>
              <a:gd name="connsiteX16987" fmla="*/ 6268627 w 7283450"/>
              <a:gd name="connsiteY16987" fmla="*/ 4269520 h 6857979"/>
              <a:gd name="connsiteX16988" fmla="*/ 6273787 w 7283450"/>
              <a:gd name="connsiteY16988" fmla="*/ 4268726 h 6857979"/>
              <a:gd name="connsiteX16989" fmla="*/ 6275375 w 7283450"/>
              <a:gd name="connsiteY16989" fmla="*/ 4269123 h 6857979"/>
              <a:gd name="connsiteX16990" fmla="*/ 6276565 w 7283450"/>
              <a:gd name="connsiteY16990" fmla="*/ 4269520 h 6857979"/>
              <a:gd name="connsiteX16991" fmla="*/ 6278549 w 7283450"/>
              <a:gd name="connsiteY16991" fmla="*/ 4273093 h 6857979"/>
              <a:gd name="connsiteX16992" fmla="*/ 6280931 w 7283450"/>
              <a:gd name="connsiteY16992" fmla="*/ 4277062 h 6857979"/>
              <a:gd name="connsiteX16993" fmla="*/ 6282915 w 7283450"/>
              <a:gd name="connsiteY16993" fmla="*/ 4281428 h 6857979"/>
              <a:gd name="connsiteX16994" fmla="*/ 6284106 w 7283450"/>
              <a:gd name="connsiteY16994" fmla="*/ 4285795 h 6857979"/>
              <a:gd name="connsiteX16995" fmla="*/ 6284503 w 7283450"/>
              <a:gd name="connsiteY16995" fmla="*/ 4290955 h 6857979"/>
              <a:gd name="connsiteX16996" fmla="*/ 6284503 w 7283450"/>
              <a:gd name="connsiteY16996" fmla="*/ 4292940 h 6857979"/>
              <a:gd name="connsiteX16997" fmla="*/ 6284106 w 7283450"/>
              <a:gd name="connsiteY16997" fmla="*/ 4295322 h 6857979"/>
              <a:gd name="connsiteX16998" fmla="*/ 6283709 w 7283450"/>
              <a:gd name="connsiteY16998" fmla="*/ 4297306 h 6857979"/>
              <a:gd name="connsiteX16999" fmla="*/ 6282519 w 7283450"/>
              <a:gd name="connsiteY16999" fmla="*/ 4299688 h 6857979"/>
              <a:gd name="connsiteX17000" fmla="*/ 6281328 w 7283450"/>
              <a:gd name="connsiteY17000" fmla="*/ 4301673 h 6857979"/>
              <a:gd name="connsiteX17001" fmla="*/ 6279741 w 7283450"/>
              <a:gd name="connsiteY17001" fmla="*/ 4303261 h 6857979"/>
              <a:gd name="connsiteX17002" fmla="*/ 6282915 w 7283450"/>
              <a:gd name="connsiteY17002" fmla="*/ 4307230 h 6857979"/>
              <a:gd name="connsiteX17003" fmla="*/ 6285297 w 7283450"/>
              <a:gd name="connsiteY17003" fmla="*/ 4310803 h 6857979"/>
              <a:gd name="connsiteX17004" fmla="*/ 6287281 w 7283450"/>
              <a:gd name="connsiteY17004" fmla="*/ 4315169 h 6857979"/>
              <a:gd name="connsiteX17005" fmla="*/ 6288869 w 7283450"/>
              <a:gd name="connsiteY17005" fmla="*/ 4319536 h 6857979"/>
              <a:gd name="connsiteX17006" fmla="*/ 6290059 w 7283450"/>
              <a:gd name="connsiteY17006" fmla="*/ 4324299 h 6857979"/>
              <a:gd name="connsiteX17007" fmla="*/ 6290457 w 7283450"/>
              <a:gd name="connsiteY17007" fmla="*/ 4329062 h 6857979"/>
              <a:gd name="connsiteX17008" fmla="*/ 6291251 w 7283450"/>
              <a:gd name="connsiteY17008" fmla="*/ 4338986 h 6857979"/>
              <a:gd name="connsiteX17009" fmla="*/ 6291647 w 7283450"/>
              <a:gd name="connsiteY17009" fmla="*/ 4349704 h 6857979"/>
              <a:gd name="connsiteX17010" fmla="*/ 6291647 w 7283450"/>
              <a:gd name="connsiteY17010" fmla="*/ 4360024 h 6857979"/>
              <a:gd name="connsiteX17011" fmla="*/ 6292044 w 7283450"/>
              <a:gd name="connsiteY17011" fmla="*/ 4365185 h 6857979"/>
              <a:gd name="connsiteX17012" fmla="*/ 6292838 w 7283450"/>
              <a:gd name="connsiteY17012" fmla="*/ 4370345 h 6857979"/>
              <a:gd name="connsiteX17013" fmla="*/ 6293632 w 7283450"/>
              <a:gd name="connsiteY17013" fmla="*/ 4375505 h 6857979"/>
              <a:gd name="connsiteX17014" fmla="*/ 6295219 w 7283450"/>
              <a:gd name="connsiteY17014" fmla="*/ 4380269 h 6857979"/>
              <a:gd name="connsiteX17015" fmla="*/ 6293632 w 7283450"/>
              <a:gd name="connsiteY17015" fmla="*/ 4381063 h 6857979"/>
              <a:gd name="connsiteX17016" fmla="*/ 6292044 w 7283450"/>
              <a:gd name="connsiteY17016" fmla="*/ 4381856 h 6857979"/>
              <a:gd name="connsiteX17017" fmla="*/ 6288869 w 7283450"/>
              <a:gd name="connsiteY17017" fmla="*/ 4382650 h 6857979"/>
              <a:gd name="connsiteX17018" fmla="*/ 6285694 w 7283450"/>
              <a:gd name="connsiteY17018" fmla="*/ 4382650 h 6857979"/>
              <a:gd name="connsiteX17019" fmla="*/ 6283313 w 7283450"/>
              <a:gd name="connsiteY17019" fmla="*/ 4382253 h 6857979"/>
              <a:gd name="connsiteX17020" fmla="*/ 6280931 w 7283450"/>
              <a:gd name="connsiteY17020" fmla="*/ 4381856 h 6857979"/>
              <a:gd name="connsiteX17021" fmla="*/ 6278153 w 7283450"/>
              <a:gd name="connsiteY17021" fmla="*/ 4382253 h 6857979"/>
              <a:gd name="connsiteX17022" fmla="*/ 6276962 w 7283450"/>
              <a:gd name="connsiteY17022" fmla="*/ 4383444 h 6857979"/>
              <a:gd name="connsiteX17023" fmla="*/ 6275771 w 7283450"/>
              <a:gd name="connsiteY17023" fmla="*/ 4384238 h 6857979"/>
              <a:gd name="connsiteX17024" fmla="*/ 6274581 w 7283450"/>
              <a:gd name="connsiteY17024" fmla="*/ 4385429 h 6857979"/>
              <a:gd name="connsiteX17025" fmla="*/ 6273390 w 7283450"/>
              <a:gd name="connsiteY17025" fmla="*/ 4387017 h 6857979"/>
              <a:gd name="connsiteX17026" fmla="*/ 6273390 w 7283450"/>
              <a:gd name="connsiteY17026" fmla="*/ 4392177 h 6857979"/>
              <a:gd name="connsiteX17027" fmla="*/ 6273390 w 7283450"/>
              <a:gd name="connsiteY17027" fmla="*/ 4394162 h 6857979"/>
              <a:gd name="connsiteX17028" fmla="*/ 6274183 w 7283450"/>
              <a:gd name="connsiteY17028" fmla="*/ 4396146 h 6857979"/>
              <a:gd name="connsiteX17029" fmla="*/ 6274977 w 7283450"/>
              <a:gd name="connsiteY17029" fmla="*/ 4397734 h 6857979"/>
              <a:gd name="connsiteX17030" fmla="*/ 6276168 w 7283450"/>
              <a:gd name="connsiteY17030" fmla="*/ 4398925 h 6857979"/>
              <a:gd name="connsiteX17031" fmla="*/ 6277756 w 7283450"/>
              <a:gd name="connsiteY17031" fmla="*/ 4399719 h 6857979"/>
              <a:gd name="connsiteX17032" fmla="*/ 6279741 w 7283450"/>
              <a:gd name="connsiteY17032" fmla="*/ 4400513 h 6857979"/>
              <a:gd name="connsiteX17033" fmla="*/ 6278947 w 7283450"/>
              <a:gd name="connsiteY17033" fmla="*/ 4401704 h 6857979"/>
              <a:gd name="connsiteX17034" fmla="*/ 6278153 w 7283450"/>
              <a:gd name="connsiteY17034" fmla="*/ 4402895 h 6857979"/>
              <a:gd name="connsiteX17035" fmla="*/ 6277359 w 7283450"/>
              <a:gd name="connsiteY17035" fmla="*/ 4403291 h 6857979"/>
              <a:gd name="connsiteX17036" fmla="*/ 6276565 w 7283450"/>
              <a:gd name="connsiteY17036" fmla="*/ 4403291 h 6857979"/>
              <a:gd name="connsiteX17037" fmla="*/ 6274581 w 7283450"/>
              <a:gd name="connsiteY17037" fmla="*/ 4402895 h 6857979"/>
              <a:gd name="connsiteX17038" fmla="*/ 6272596 w 7283450"/>
              <a:gd name="connsiteY17038" fmla="*/ 4402101 h 6857979"/>
              <a:gd name="connsiteX17039" fmla="*/ 6269818 w 7283450"/>
              <a:gd name="connsiteY17039" fmla="*/ 4400910 h 6857979"/>
              <a:gd name="connsiteX17040" fmla="*/ 6267833 w 7283450"/>
              <a:gd name="connsiteY17040" fmla="*/ 4400513 h 6857979"/>
              <a:gd name="connsiteX17041" fmla="*/ 6266643 w 7283450"/>
              <a:gd name="connsiteY17041" fmla="*/ 4400910 h 6857979"/>
              <a:gd name="connsiteX17042" fmla="*/ 6265849 w 7283450"/>
              <a:gd name="connsiteY17042" fmla="*/ 4401307 h 6857979"/>
              <a:gd name="connsiteX17043" fmla="*/ 6265055 w 7283450"/>
              <a:gd name="connsiteY17043" fmla="*/ 4402101 h 6857979"/>
              <a:gd name="connsiteX17044" fmla="*/ 6263865 w 7283450"/>
              <a:gd name="connsiteY17044" fmla="*/ 4403688 h 6857979"/>
              <a:gd name="connsiteX17045" fmla="*/ 6265055 w 7283450"/>
              <a:gd name="connsiteY17045" fmla="*/ 4405673 h 6857979"/>
              <a:gd name="connsiteX17046" fmla="*/ 6266245 w 7283450"/>
              <a:gd name="connsiteY17046" fmla="*/ 4407658 h 6857979"/>
              <a:gd name="connsiteX17047" fmla="*/ 6266643 w 7283450"/>
              <a:gd name="connsiteY17047" fmla="*/ 4410437 h 6857979"/>
              <a:gd name="connsiteX17048" fmla="*/ 6267039 w 7283450"/>
              <a:gd name="connsiteY17048" fmla="*/ 4413612 h 6857979"/>
              <a:gd name="connsiteX17049" fmla="*/ 6269024 w 7283450"/>
              <a:gd name="connsiteY17049" fmla="*/ 4415200 h 6857979"/>
              <a:gd name="connsiteX17050" fmla="*/ 6271405 w 7283450"/>
              <a:gd name="connsiteY17050" fmla="*/ 4416391 h 6857979"/>
              <a:gd name="connsiteX17051" fmla="*/ 6276565 w 7283450"/>
              <a:gd name="connsiteY17051" fmla="*/ 4418376 h 6857979"/>
              <a:gd name="connsiteX17052" fmla="*/ 6279741 w 7283450"/>
              <a:gd name="connsiteY17052" fmla="*/ 4419169 h 6857979"/>
              <a:gd name="connsiteX17053" fmla="*/ 6282121 w 7283450"/>
              <a:gd name="connsiteY17053" fmla="*/ 4419963 h 6857979"/>
              <a:gd name="connsiteX17054" fmla="*/ 6284106 w 7283450"/>
              <a:gd name="connsiteY17054" fmla="*/ 4421551 h 6857979"/>
              <a:gd name="connsiteX17055" fmla="*/ 6285694 w 7283450"/>
              <a:gd name="connsiteY17055" fmla="*/ 4423536 h 6857979"/>
              <a:gd name="connsiteX17056" fmla="*/ 6284900 w 7283450"/>
              <a:gd name="connsiteY17056" fmla="*/ 4427108 h 6857979"/>
              <a:gd name="connsiteX17057" fmla="*/ 6283313 w 7283450"/>
              <a:gd name="connsiteY17057" fmla="*/ 4429887 h 6857979"/>
              <a:gd name="connsiteX17058" fmla="*/ 6279741 w 7283450"/>
              <a:gd name="connsiteY17058" fmla="*/ 4435444 h 6857979"/>
              <a:gd name="connsiteX17059" fmla="*/ 6277756 w 7283450"/>
              <a:gd name="connsiteY17059" fmla="*/ 4437826 h 6857979"/>
              <a:gd name="connsiteX17060" fmla="*/ 6276565 w 7283450"/>
              <a:gd name="connsiteY17060" fmla="*/ 4441002 h 6857979"/>
              <a:gd name="connsiteX17061" fmla="*/ 6275771 w 7283450"/>
              <a:gd name="connsiteY17061" fmla="*/ 4445368 h 6857979"/>
              <a:gd name="connsiteX17062" fmla="*/ 6276168 w 7283450"/>
              <a:gd name="connsiteY17062" fmla="*/ 4447750 h 6857979"/>
              <a:gd name="connsiteX17063" fmla="*/ 6276565 w 7283450"/>
              <a:gd name="connsiteY17063" fmla="*/ 4450131 h 6857979"/>
              <a:gd name="connsiteX17064" fmla="*/ 6280137 w 7283450"/>
              <a:gd name="connsiteY17064" fmla="*/ 4452513 h 6857979"/>
              <a:gd name="connsiteX17065" fmla="*/ 6282915 w 7283450"/>
              <a:gd name="connsiteY17065" fmla="*/ 4454498 h 6857979"/>
              <a:gd name="connsiteX17066" fmla="*/ 6286091 w 7283450"/>
              <a:gd name="connsiteY17066" fmla="*/ 4456880 h 6857979"/>
              <a:gd name="connsiteX17067" fmla="*/ 6288869 w 7283450"/>
              <a:gd name="connsiteY17067" fmla="*/ 4459261 h 6857979"/>
              <a:gd name="connsiteX17068" fmla="*/ 6291251 w 7283450"/>
              <a:gd name="connsiteY17068" fmla="*/ 4462437 h 6857979"/>
              <a:gd name="connsiteX17069" fmla="*/ 6293632 w 7283450"/>
              <a:gd name="connsiteY17069" fmla="*/ 4465215 h 6857979"/>
              <a:gd name="connsiteX17070" fmla="*/ 6298395 w 7283450"/>
              <a:gd name="connsiteY17070" fmla="*/ 4471567 h 6857979"/>
              <a:gd name="connsiteX17071" fmla="*/ 6301967 w 7283450"/>
              <a:gd name="connsiteY17071" fmla="*/ 4478712 h 6857979"/>
              <a:gd name="connsiteX17072" fmla="*/ 6305539 w 7283450"/>
              <a:gd name="connsiteY17072" fmla="*/ 4485857 h 6857979"/>
              <a:gd name="connsiteX17073" fmla="*/ 6311889 w 7283450"/>
              <a:gd name="connsiteY17073" fmla="*/ 4500941 h 6857979"/>
              <a:gd name="connsiteX17074" fmla="*/ 6315461 w 7283450"/>
              <a:gd name="connsiteY17074" fmla="*/ 4508483 h 6857979"/>
              <a:gd name="connsiteX17075" fmla="*/ 6319033 w 7283450"/>
              <a:gd name="connsiteY17075" fmla="*/ 4516025 h 6857979"/>
              <a:gd name="connsiteX17076" fmla="*/ 6323003 w 7283450"/>
              <a:gd name="connsiteY17076" fmla="*/ 4522773 h 6857979"/>
              <a:gd name="connsiteX17077" fmla="*/ 6326971 w 7283450"/>
              <a:gd name="connsiteY17077" fmla="*/ 4529521 h 6857979"/>
              <a:gd name="connsiteX17078" fmla="*/ 6329353 w 7283450"/>
              <a:gd name="connsiteY17078" fmla="*/ 4532300 h 6857979"/>
              <a:gd name="connsiteX17079" fmla="*/ 6332131 w 7283450"/>
              <a:gd name="connsiteY17079" fmla="*/ 4535078 h 6857979"/>
              <a:gd name="connsiteX17080" fmla="*/ 6334909 w 7283450"/>
              <a:gd name="connsiteY17080" fmla="*/ 4537857 h 6857979"/>
              <a:gd name="connsiteX17081" fmla="*/ 6337687 w 7283450"/>
              <a:gd name="connsiteY17081" fmla="*/ 4540239 h 6857979"/>
              <a:gd name="connsiteX17082" fmla="*/ 6340863 w 7283450"/>
              <a:gd name="connsiteY17082" fmla="*/ 4542223 h 6857979"/>
              <a:gd name="connsiteX17083" fmla="*/ 6344038 w 7283450"/>
              <a:gd name="connsiteY17083" fmla="*/ 4544208 h 6857979"/>
              <a:gd name="connsiteX17084" fmla="*/ 6348007 w 7283450"/>
              <a:gd name="connsiteY17084" fmla="*/ 4546193 h 6857979"/>
              <a:gd name="connsiteX17085" fmla="*/ 6351579 w 7283450"/>
              <a:gd name="connsiteY17085" fmla="*/ 4547384 h 6857979"/>
              <a:gd name="connsiteX17086" fmla="*/ 6355548 w 7283450"/>
              <a:gd name="connsiteY17086" fmla="*/ 4558101 h 6857979"/>
              <a:gd name="connsiteX17087" fmla="*/ 6358327 w 7283450"/>
              <a:gd name="connsiteY17087" fmla="*/ 4563262 h 6857979"/>
              <a:gd name="connsiteX17088" fmla="*/ 6359517 w 7283450"/>
              <a:gd name="connsiteY17088" fmla="*/ 4565246 h 6857979"/>
              <a:gd name="connsiteX17089" fmla="*/ 6361105 w 7283450"/>
              <a:gd name="connsiteY17089" fmla="*/ 4567231 h 6857979"/>
              <a:gd name="connsiteX17090" fmla="*/ 6368645 w 7283450"/>
              <a:gd name="connsiteY17090" fmla="*/ 4567231 h 6857979"/>
              <a:gd name="connsiteX17091" fmla="*/ 6375790 w 7283450"/>
              <a:gd name="connsiteY17091" fmla="*/ 4566834 h 6857979"/>
              <a:gd name="connsiteX17092" fmla="*/ 6388887 w 7283450"/>
              <a:gd name="connsiteY17092" fmla="*/ 4566040 h 6857979"/>
              <a:gd name="connsiteX17093" fmla="*/ 6395238 w 7283450"/>
              <a:gd name="connsiteY17093" fmla="*/ 4566040 h 6857979"/>
              <a:gd name="connsiteX17094" fmla="*/ 6401589 w 7283450"/>
              <a:gd name="connsiteY17094" fmla="*/ 4566834 h 6857979"/>
              <a:gd name="connsiteX17095" fmla="*/ 6408335 w 7283450"/>
              <a:gd name="connsiteY17095" fmla="*/ 4568025 h 6857979"/>
              <a:gd name="connsiteX17096" fmla="*/ 6411114 w 7283450"/>
              <a:gd name="connsiteY17096" fmla="*/ 4569216 h 6857979"/>
              <a:gd name="connsiteX17097" fmla="*/ 6414289 w 7283450"/>
              <a:gd name="connsiteY17097" fmla="*/ 4570804 h 6857979"/>
              <a:gd name="connsiteX17098" fmla="*/ 6415480 w 7283450"/>
              <a:gd name="connsiteY17098" fmla="*/ 4571995 h 6857979"/>
              <a:gd name="connsiteX17099" fmla="*/ 6417067 w 7283450"/>
              <a:gd name="connsiteY17099" fmla="*/ 4573582 h 6857979"/>
              <a:gd name="connsiteX17100" fmla="*/ 6418258 w 7283450"/>
              <a:gd name="connsiteY17100" fmla="*/ 4577155 h 6857979"/>
              <a:gd name="connsiteX17101" fmla="*/ 6419449 w 7283450"/>
              <a:gd name="connsiteY17101" fmla="*/ 4581521 h 6857979"/>
              <a:gd name="connsiteX17102" fmla="*/ 6419845 w 7283450"/>
              <a:gd name="connsiteY17102" fmla="*/ 4583109 h 6857979"/>
              <a:gd name="connsiteX17103" fmla="*/ 6420639 w 7283450"/>
              <a:gd name="connsiteY17103" fmla="*/ 4584300 h 6857979"/>
              <a:gd name="connsiteX17104" fmla="*/ 6425005 w 7283450"/>
              <a:gd name="connsiteY17104" fmla="*/ 4586285 h 6857979"/>
              <a:gd name="connsiteX17105" fmla="*/ 6430165 w 7283450"/>
              <a:gd name="connsiteY17105" fmla="*/ 4589460 h 6857979"/>
              <a:gd name="connsiteX17106" fmla="*/ 6436913 w 7283450"/>
              <a:gd name="connsiteY17106" fmla="*/ 4591445 h 6857979"/>
              <a:gd name="connsiteX17107" fmla="*/ 6444057 w 7283450"/>
              <a:gd name="connsiteY17107" fmla="*/ 4593033 h 6857979"/>
              <a:gd name="connsiteX17108" fmla="*/ 6447232 w 7283450"/>
              <a:gd name="connsiteY17108" fmla="*/ 4593430 h 6857979"/>
              <a:gd name="connsiteX17109" fmla="*/ 6450804 w 7283450"/>
              <a:gd name="connsiteY17109" fmla="*/ 4593827 h 6857979"/>
              <a:gd name="connsiteX17110" fmla="*/ 6453582 w 7283450"/>
              <a:gd name="connsiteY17110" fmla="*/ 4593430 h 6857979"/>
              <a:gd name="connsiteX17111" fmla="*/ 6456361 w 7283450"/>
              <a:gd name="connsiteY17111" fmla="*/ 4592636 h 6857979"/>
              <a:gd name="connsiteX17112" fmla="*/ 6458345 w 7283450"/>
              <a:gd name="connsiteY17112" fmla="*/ 4591445 h 6857979"/>
              <a:gd name="connsiteX17113" fmla="*/ 6460329 w 7283450"/>
              <a:gd name="connsiteY17113" fmla="*/ 4589857 h 6857979"/>
              <a:gd name="connsiteX17114" fmla="*/ 6461520 w 7283450"/>
              <a:gd name="connsiteY17114" fmla="*/ 4587079 h 6857979"/>
              <a:gd name="connsiteX17115" fmla="*/ 6461520 w 7283450"/>
              <a:gd name="connsiteY17115" fmla="*/ 4584300 h 6857979"/>
              <a:gd name="connsiteX17116" fmla="*/ 6463901 w 7283450"/>
              <a:gd name="connsiteY17116" fmla="*/ 4584300 h 6857979"/>
              <a:gd name="connsiteX17117" fmla="*/ 6466283 w 7283450"/>
              <a:gd name="connsiteY17117" fmla="*/ 4585094 h 6857979"/>
              <a:gd name="connsiteX17118" fmla="*/ 6468665 w 7283450"/>
              <a:gd name="connsiteY17118" fmla="*/ 4585888 h 6857979"/>
              <a:gd name="connsiteX17119" fmla="*/ 6470649 w 7283450"/>
              <a:gd name="connsiteY17119" fmla="*/ 4587873 h 6857979"/>
              <a:gd name="connsiteX17120" fmla="*/ 6472633 w 7283450"/>
              <a:gd name="connsiteY17120" fmla="*/ 4589460 h 6857979"/>
              <a:gd name="connsiteX17121" fmla="*/ 6474618 w 7283450"/>
              <a:gd name="connsiteY17121" fmla="*/ 4591048 h 6857979"/>
              <a:gd name="connsiteX17122" fmla="*/ 6478190 w 7283450"/>
              <a:gd name="connsiteY17122" fmla="*/ 4595415 h 6857979"/>
              <a:gd name="connsiteX17123" fmla="*/ 6480968 w 7283450"/>
              <a:gd name="connsiteY17123" fmla="*/ 4600972 h 6857979"/>
              <a:gd name="connsiteX17124" fmla="*/ 6483349 w 7283450"/>
              <a:gd name="connsiteY17124" fmla="*/ 4606926 h 6857979"/>
              <a:gd name="connsiteX17125" fmla="*/ 6485334 w 7283450"/>
              <a:gd name="connsiteY17125" fmla="*/ 4612483 h 6857979"/>
              <a:gd name="connsiteX17126" fmla="*/ 6486128 w 7283450"/>
              <a:gd name="connsiteY17126" fmla="*/ 4618834 h 6857979"/>
              <a:gd name="connsiteX17127" fmla="*/ 6486525 w 7283450"/>
              <a:gd name="connsiteY17127" fmla="*/ 4625186 h 6857979"/>
              <a:gd name="connsiteX17128" fmla="*/ 6485731 w 7283450"/>
              <a:gd name="connsiteY17128" fmla="*/ 4631537 h 6857979"/>
              <a:gd name="connsiteX17129" fmla="*/ 6485334 w 7283450"/>
              <a:gd name="connsiteY17129" fmla="*/ 4634315 h 6857979"/>
              <a:gd name="connsiteX17130" fmla="*/ 6484143 w 7283450"/>
              <a:gd name="connsiteY17130" fmla="*/ 4636697 h 6857979"/>
              <a:gd name="connsiteX17131" fmla="*/ 6482953 w 7283450"/>
              <a:gd name="connsiteY17131" fmla="*/ 4639476 h 6857979"/>
              <a:gd name="connsiteX17132" fmla="*/ 6481762 w 7283450"/>
              <a:gd name="connsiteY17132" fmla="*/ 4641857 h 6857979"/>
              <a:gd name="connsiteX17133" fmla="*/ 6480175 w 7283450"/>
              <a:gd name="connsiteY17133" fmla="*/ 4643842 h 6857979"/>
              <a:gd name="connsiteX17134" fmla="*/ 6478587 w 7283450"/>
              <a:gd name="connsiteY17134" fmla="*/ 4645827 h 6857979"/>
              <a:gd name="connsiteX17135" fmla="*/ 6476603 w 7283450"/>
              <a:gd name="connsiteY17135" fmla="*/ 4647812 h 6857979"/>
              <a:gd name="connsiteX17136" fmla="*/ 6473824 w 7283450"/>
              <a:gd name="connsiteY17136" fmla="*/ 4649003 h 6857979"/>
              <a:gd name="connsiteX17137" fmla="*/ 6471443 w 7283450"/>
              <a:gd name="connsiteY17137" fmla="*/ 4650193 h 6857979"/>
              <a:gd name="connsiteX17138" fmla="*/ 6468665 w 7283450"/>
              <a:gd name="connsiteY17138" fmla="*/ 4650590 h 6857979"/>
              <a:gd name="connsiteX17139" fmla="*/ 6465092 w 7283450"/>
              <a:gd name="connsiteY17139" fmla="*/ 4650987 h 6857979"/>
              <a:gd name="connsiteX17140" fmla="*/ 6461520 w 7283450"/>
              <a:gd name="connsiteY17140" fmla="*/ 4650987 h 6857979"/>
              <a:gd name="connsiteX17141" fmla="*/ 6461917 w 7283450"/>
              <a:gd name="connsiteY17141" fmla="*/ 4647812 h 6857979"/>
              <a:gd name="connsiteX17142" fmla="*/ 6461917 w 7283450"/>
              <a:gd name="connsiteY17142" fmla="*/ 4644636 h 6857979"/>
              <a:gd name="connsiteX17143" fmla="*/ 6461520 w 7283450"/>
              <a:gd name="connsiteY17143" fmla="*/ 4642254 h 6857979"/>
              <a:gd name="connsiteX17144" fmla="*/ 6461123 w 7283450"/>
              <a:gd name="connsiteY17144" fmla="*/ 4640270 h 6857979"/>
              <a:gd name="connsiteX17145" fmla="*/ 6460329 w 7283450"/>
              <a:gd name="connsiteY17145" fmla="*/ 4637888 h 6857979"/>
              <a:gd name="connsiteX17146" fmla="*/ 6459535 w 7283450"/>
              <a:gd name="connsiteY17146" fmla="*/ 4636697 h 6857979"/>
              <a:gd name="connsiteX17147" fmla="*/ 6458345 w 7283450"/>
              <a:gd name="connsiteY17147" fmla="*/ 4635506 h 6857979"/>
              <a:gd name="connsiteX17148" fmla="*/ 6457155 w 7283450"/>
              <a:gd name="connsiteY17148" fmla="*/ 4634712 h 6857979"/>
              <a:gd name="connsiteX17149" fmla="*/ 6454773 w 7283450"/>
              <a:gd name="connsiteY17149" fmla="*/ 4633125 h 6857979"/>
              <a:gd name="connsiteX17150" fmla="*/ 6451995 w 7283450"/>
              <a:gd name="connsiteY17150" fmla="*/ 4632331 h 6857979"/>
              <a:gd name="connsiteX17151" fmla="*/ 6446041 w 7283450"/>
              <a:gd name="connsiteY17151" fmla="*/ 4631140 h 6857979"/>
              <a:gd name="connsiteX17152" fmla="*/ 6444453 w 7283450"/>
              <a:gd name="connsiteY17152" fmla="*/ 4631934 h 6857979"/>
              <a:gd name="connsiteX17153" fmla="*/ 6443263 w 7283450"/>
              <a:gd name="connsiteY17153" fmla="*/ 4633125 h 6857979"/>
              <a:gd name="connsiteX17154" fmla="*/ 6442469 w 7283450"/>
              <a:gd name="connsiteY17154" fmla="*/ 4634712 h 6857979"/>
              <a:gd name="connsiteX17155" fmla="*/ 6441279 w 7283450"/>
              <a:gd name="connsiteY17155" fmla="*/ 4635903 h 6857979"/>
              <a:gd name="connsiteX17156" fmla="*/ 6440087 w 7283450"/>
              <a:gd name="connsiteY17156" fmla="*/ 4640270 h 6857979"/>
              <a:gd name="connsiteX17157" fmla="*/ 6439691 w 7283450"/>
              <a:gd name="connsiteY17157" fmla="*/ 4644239 h 6857979"/>
              <a:gd name="connsiteX17158" fmla="*/ 6437706 w 7283450"/>
              <a:gd name="connsiteY17158" fmla="*/ 4644239 h 6857979"/>
              <a:gd name="connsiteX17159" fmla="*/ 6436119 w 7283450"/>
              <a:gd name="connsiteY17159" fmla="*/ 4643842 h 6857979"/>
              <a:gd name="connsiteX17160" fmla="*/ 6434531 w 7283450"/>
              <a:gd name="connsiteY17160" fmla="*/ 4643445 h 6857979"/>
              <a:gd name="connsiteX17161" fmla="*/ 6432943 w 7283450"/>
              <a:gd name="connsiteY17161" fmla="*/ 4642651 h 6857979"/>
              <a:gd name="connsiteX17162" fmla="*/ 6430959 w 7283450"/>
              <a:gd name="connsiteY17162" fmla="*/ 4641064 h 6857979"/>
              <a:gd name="connsiteX17163" fmla="*/ 6429371 w 7283450"/>
              <a:gd name="connsiteY17163" fmla="*/ 4638285 h 6857979"/>
              <a:gd name="connsiteX17164" fmla="*/ 6427783 w 7283450"/>
              <a:gd name="connsiteY17164" fmla="*/ 4636300 h 6857979"/>
              <a:gd name="connsiteX17165" fmla="*/ 6425799 w 7283450"/>
              <a:gd name="connsiteY17165" fmla="*/ 4633919 h 6857979"/>
              <a:gd name="connsiteX17166" fmla="*/ 6423418 w 7283450"/>
              <a:gd name="connsiteY17166" fmla="*/ 4632331 h 6857979"/>
              <a:gd name="connsiteX17167" fmla="*/ 6422227 w 7283450"/>
              <a:gd name="connsiteY17167" fmla="*/ 4631537 h 6857979"/>
              <a:gd name="connsiteX17168" fmla="*/ 6420639 w 7283450"/>
              <a:gd name="connsiteY17168" fmla="*/ 4631140 h 6857979"/>
              <a:gd name="connsiteX17169" fmla="*/ 6418258 w 7283450"/>
              <a:gd name="connsiteY17169" fmla="*/ 4632331 h 6857979"/>
              <a:gd name="connsiteX17170" fmla="*/ 6417067 w 7283450"/>
              <a:gd name="connsiteY17170" fmla="*/ 4633125 h 6857979"/>
              <a:gd name="connsiteX17171" fmla="*/ 6415877 w 7283450"/>
              <a:gd name="connsiteY17171" fmla="*/ 4634315 h 6857979"/>
              <a:gd name="connsiteX17172" fmla="*/ 6415083 w 7283450"/>
              <a:gd name="connsiteY17172" fmla="*/ 4635506 h 6857979"/>
              <a:gd name="connsiteX17173" fmla="*/ 6414686 w 7283450"/>
              <a:gd name="connsiteY17173" fmla="*/ 4637094 h 6857979"/>
              <a:gd name="connsiteX17174" fmla="*/ 6414289 w 7283450"/>
              <a:gd name="connsiteY17174" fmla="*/ 4639079 h 6857979"/>
              <a:gd name="connsiteX17175" fmla="*/ 6414289 w 7283450"/>
              <a:gd name="connsiteY17175" fmla="*/ 4641064 h 6857979"/>
              <a:gd name="connsiteX17176" fmla="*/ 6406351 w 7283450"/>
              <a:gd name="connsiteY17176" fmla="*/ 4637888 h 6857979"/>
              <a:gd name="connsiteX17177" fmla="*/ 6398810 w 7283450"/>
              <a:gd name="connsiteY17177" fmla="*/ 4635506 h 6857979"/>
              <a:gd name="connsiteX17178" fmla="*/ 6391666 w 7283450"/>
              <a:gd name="connsiteY17178" fmla="*/ 4633522 h 6857979"/>
              <a:gd name="connsiteX17179" fmla="*/ 6384521 w 7283450"/>
              <a:gd name="connsiteY17179" fmla="*/ 4632728 h 6857979"/>
              <a:gd name="connsiteX17180" fmla="*/ 6380949 w 7283450"/>
              <a:gd name="connsiteY17180" fmla="*/ 4632728 h 6857979"/>
              <a:gd name="connsiteX17181" fmla="*/ 6377377 w 7283450"/>
              <a:gd name="connsiteY17181" fmla="*/ 4633125 h 6857979"/>
              <a:gd name="connsiteX17182" fmla="*/ 6374203 w 7283450"/>
              <a:gd name="connsiteY17182" fmla="*/ 4633522 h 6857979"/>
              <a:gd name="connsiteX17183" fmla="*/ 6370630 w 7283450"/>
              <a:gd name="connsiteY17183" fmla="*/ 4634315 h 6857979"/>
              <a:gd name="connsiteX17184" fmla="*/ 6367455 w 7283450"/>
              <a:gd name="connsiteY17184" fmla="*/ 4635506 h 6857979"/>
              <a:gd name="connsiteX17185" fmla="*/ 6364280 w 7283450"/>
              <a:gd name="connsiteY17185" fmla="*/ 4636697 h 6857979"/>
              <a:gd name="connsiteX17186" fmla="*/ 6361105 w 7283450"/>
              <a:gd name="connsiteY17186" fmla="*/ 4639079 h 6857979"/>
              <a:gd name="connsiteX17187" fmla="*/ 6358327 w 7283450"/>
              <a:gd name="connsiteY17187" fmla="*/ 4641064 h 6857979"/>
              <a:gd name="connsiteX17188" fmla="*/ 6355548 w 7283450"/>
              <a:gd name="connsiteY17188" fmla="*/ 4636697 h 6857979"/>
              <a:gd name="connsiteX17189" fmla="*/ 6353563 w 7283450"/>
              <a:gd name="connsiteY17189" fmla="*/ 4632728 h 6857979"/>
              <a:gd name="connsiteX17190" fmla="*/ 6350785 w 7283450"/>
              <a:gd name="connsiteY17190" fmla="*/ 4628361 h 6857979"/>
              <a:gd name="connsiteX17191" fmla="*/ 6348007 w 7283450"/>
              <a:gd name="connsiteY17191" fmla="*/ 4625186 h 6857979"/>
              <a:gd name="connsiteX17192" fmla="*/ 6342053 w 7283450"/>
              <a:gd name="connsiteY17192" fmla="*/ 4617644 h 6857979"/>
              <a:gd name="connsiteX17193" fmla="*/ 6336497 w 7283450"/>
              <a:gd name="connsiteY17193" fmla="*/ 4610499 h 6857979"/>
              <a:gd name="connsiteX17194" fmla="*/ 6334115 w 7283450"/>
              <a:gd name="connsiteY17194" fmla="*/ 4606529 h 6857979"/>
              <a:gd name="connsiteX17195" fmla="*/ 6331734 w 7283450"/>
              <a:gd name="connsiteY17195" fmla="*/ 4602163 h 6857979"/>
              <a:gd name="connsiteX17196" fmla="*/ 6329353 w 7283450"/>
              <a:gd name="connsiteY17196" fmla="*/ 4597796 h 6857979"/>
              <a:gd name="connsiteX17197" fmla="*/ 6327765 w 7283450"/>
              <a:gd name="connsiteY17197" fmla="*/ 4593033 h 6857979"/>
              <a:gd name="connsiteX17198" fmla="*/ 6326575 w 7283450"/>
              <a:gd name="connsiteY17198" fmla="*/ 4587079 h 6857979"/>
              <a:gd name="connsiteX17199" fmla="*/ 6326177 w 7283450"/>
              <a:gd name="connsiteY17199" fmla="*/ 4581521 h 6857979"/>
              <a:gd name="connsiteX17200" fmla="*/ 6326177 w 7283450"/>
              <a:gd name="connsiteY17200" fmla="*/ 4574773 h 6857979"/>
              <a:gd name="connsiteX17201" fmla="*/ 6326575 w 7283450"/>
              <a:gd name="connsiteY17201" fmla="*/ 4567231 h 6857979"/>
              <a:gd name="connsiteX17202" fmla="*/ 6323399 w 7283450"/>
              <a:gd name="connsiteY17202" fmla="*/ 4568422 h 6857979"/>
              <a:gd name="connsiteX17203" fmla="*/ 6319827 w 7283450"/>
              <a:gd name="connsiteY17203" fmla="*/ 4569613 h 6857979"/>
              <a:gd name="connsiteX17204" fmla="*/ 6317049 w 7283450"/>
              <a:gd name="connsiteY17204" fmla="*/ 4571995 h 6857979"/>
              <a:gd name="connsiteX17205" fmla="*/ 6314667 w 7283450"/>
              <a:gd name="connsiteY17205" fmla="*/ 4573582 h 6857979"/>
              <a:gd name="connsiteX17206" fmla="*/ 6309507 w 7283450"/>
              <a:gd name="connsiteY17206" fmla="*/ 4577949 h 6857979"/>
              <a:gd name="connsiteX17207" fmla="*/ 6304745 w 7283450"/>
              <a:gd name="connsiteY17207" fmla="*/ 4582712 h 6857979"/>
              <a:gd name="connsiteX17208" fmla="*/ 6302363 w 7283450"/>
              <a:gd name="connsiteY17208" fmla="*/ 4584697 h 6857979"/>
              <a:gd name="connsiteX17209" fmla="*/ 6299585 w 7283450"/>
              <a:gd name="connsiteY17209" fmla="*/ 4586682 h 6857979"/>
              <a:gd name="connsiteX17210" fmla="*/ 6296807 w 7283450"/>
              <a:gd name="connsiteY17210" fmla="*/ 4588666 h 6857979"/>
              <a:gd name="connsiteX17211" fmla="*/ 6293632 w 7283450"/>
              <a:gd name="connsiteY17211" fmla="*/ 4589857 h 6857979"/>
              <a:gd name="connsiteX17212" fmla="*/ 6290059 w 7283450"/>
              <a:gd name="connsiteY17212" fmla="*/ 4591048 h 6857979"/>
              <a:gd name="connsiteX17213" fmla="*/ 6285694 w 7283450"/>
              <a:gd name="connsiteY17213" fmla="*/ 4591445 h 6857979"/>
              <a:gd name="connsiteX17214" fmla="*/ 6281725 w 7283450"/>
              <a:gd name="connsiteY17214" fmla="*/ 4591445 h 6857979"/>
              <a:gd name="connsiteX17215" fmla="*/ 6276565 w 7283450"/>
              <a:gd name="connsiteY17215" fmla="*/ 4591048 h 6857979"/>
              <a:gd name="connsiteX17216" fmla="*/ 6276168 w 7283450"/>
              <a:gd name="connsiteY17216" fmla="*/ 4594224 h 6857979"/>
              <a:gd name="connsiteX17217" fmla="*/ 6276565 w 7283450"/>
              <a:gd name="connsiteY17217" fmla="*/ 4597399 h 6857979"/>
              <a:gd name="connsiteX17218" fmla="*/ 6277359 w 7283450"/>
              <a:gd name="connsiteY17218" fmla="*/ 4599781 h 6857979"/>
              <a:gd name="connsiteX17219" fmla="*/ 6278549 w 7283450"/>
              <a:gd name="connsiteY17219" fmla="*/ 4601766 h 6857979"/>
              <a:gd name="connsiteX17220" fmla="*/ 6280137 w 7283450"/>
              <a:gd name="connsiteY17220" fmla="*/ 4603353 h 6857979"/>
              <a:gd name="connsiteX17221" fmla="*/ 6282121 w 7283450"/>
              <a:gd name="connsiteY17221" fmla="*/ 4605338 h 6857979"/>
              <a:gd name="connsiteX17222" fmla="*/ 6285694 w 7283450"/>
              <a:gd name="connsiteY17222" fmla="*/ 4607720 h 6857979"/>
              <a:gd name="connsiteX17223" fmla="*/ 6277756 w 7283450"/>
              <a:gd name="connsiteY17223" fmla="*/ 4612880 h 6857979"/>
              <a:gd name="connsiteX17224" fmla="*/ 6269421 w 7283450"/>
              <a:gd name="connsiteY17224" fmla="*/ 4618438 h 6857979"/>
              <a:gd name="connsiteX17225" fmla="*/ 6261483 w 7283450"/>
              <a:gd name="connsiteY17225" fmla="*/ 4624392 h 6857979"/>
              <a:gd name="connsiteX17226" fmla="*/ 6257911 w 7283450"/>
              <a:gd name="connsiteY17226" fmla="*/ 4627567 h 6857979"/>
              <a:gd name="connsiteX17227" fmla="*/ 6254735 w 7283450"/>
              <a:gd name="connsiteY17227" fmla="*/ 4631140 h 6857979"/>
              <a:gd name="connsiteX17228" fmla="*/ 6255133 w 7283450"/>
              <a:gd name="connsiteY17228" fmla="*/ 4634315 h 6857979"/>
              <a:gd name="connsiteX17229" fmla="*/ 6256323 w 7283450"/>
              <a:gd name="connsiteY17229" fmla="*/ 4637094 h 6857979"/>
              <a:gd name="connsiteX17230" fmla="*/ 6259499 w 7283450"/>
              <a:gd name="connsiteY17230" fmla="*/ 4642651 h 6857979"/>
              <a:gd name="connsiteX17231" fmla="*/ 6260292 w 7283450"/>
              <a:gd name="connsiteY17231" fmla="*/ 4645430 h 6857979"/>
              <a:gd name="connsiteX17232" fmla="*/ 6260689 w 7283450"/>
              <a:gd name="connsiteY17232" fmla="*/ 4646621 h 6857979"/>
              <a:gd name="connsiteX17233" fmla="*/ 6260689 w 7283450"/>
              <a:gd name="connsiteY17233" fmla="*/ 4648209 h 6857979"/>
              <a:gd name="connsiteX17234" fmla="*/ 6260292 w 7283450"/>
              <a:gd name="connsiteY17234" fmla="*/ 4649796 h 6857979"/>
              <a:gd name="connsiteX17235" fmla="*/ 6259895 w 7283450"/>
              <a:gd name="connsiteY17235" fmla="*/ 4650987 h 6857979"/>
              <a:gd name="connsiteX17236" fmla="*/ 6259101 w 7283450"/>
              <a:gd name="connsiteY17236" fmla="*/ 4652575 h 6857979"/>
              <a:gd name="connsiteX17237" fmla="*/ 6257514 w 7283450"/>
              <a:gd name="connsiteY17237" fmla="*/ 4654163 h 6857979"/>
              <a:gd name="connsiteX17238" fmla="*/ 6253942 w 7283450"/>
              <a:gd name="connsiteY17238" fmla="*/ 4650987 h 6857979"/>
              <a:gd name="connsiteX17239" fmla="*/ 6250767 w 7283450"/>
              <a:gd name="connsiteY17239" fmla="*/ 4647018 h 6857979"/>
              <a:gd name="connsiteX17240" fmla="*/ 6249179 w 7283450"/>
              <a:gd name="connsiteY17240" fmla="*/ 4643445 h 6857979"/>
              <a:gd name="connsiteX17241" fmla="*/ 6247989 w 7283450"/>
              <a:gd name="connsiteY17241" fmla="*/ 4639476 h 6857979"/>
              <a:gd name="connsiteX17242" fmla="*/ 6247195 w 7283450"/>
              <a:gd name="connsiteY17242" fmla="*/ 4635506 h 6857979"/>
              <a:gd name="connsiteX17243" fmla="*/ 6247591 w 7283450"/>
              <a:gd name="connsiteY17243" fmla="*/ 4631537 h 6857979"/>
              <a:gd name="connsiteX17244" fmla="*/ 6248385 w 7283450"/>
              <a:gd name="connsiteY17244" fmla="*/ 4626773 h 6857979"/>
              <a:gd name="connsiteX17245" fmla="*/ 6249179 w 7283450"/>
              <a:gd name="connsiteY17245" fmla="*/ 4622804 h 6857979"/>
              <a:gd name="connsiteX17246" fmla="*/ 6250767 w 7283450"/>
              <a:gd name="connsiteY17246" fmla="*/ 4618438 h 6857979"/>
              <a:gd name="connsiteX17247" fmla="*/ 6252751 w 7283450"/>
              <a:gd name="connsiteY17247" fmla="*/ 4614071 h 6857979"/>
              <a:gd name="connsiteX17248" fmla="*/ 6257514 w 7283450"/>
              <a:gd name="connsiteY17248" fmla="*/ 4605338 h 6857979"/>
              <a:gd name="connsiteX17249" fmla="*/ 6262673 w 7283450"/>
              <a:gd name="connsiteY17249" fmla="*/ 4596605 h 6857979"/>
              <a:gd name="connsiteX17250" fmla="*/ 6267039 w 7283450"/>
              <a:gd name="connsiteY17250" fmla="*/ 4587873 h 6857979"/>
              <a:gd name="connsiteX17251" fmla="*/ 6260689 w 7283450"/>
              <a:gd name="connsiteY17251" fmla="*/ 4583109 h 6857979"/>
              <a:gd name="connsiteX17252" fmla="*/ 6255133 w 7283450"/>
              <a:gd name="connsiteY17252" fmla="*/ 4577552 h 6857979"/>
              <a:gd name="connsiteX17253" fmla="*/ 6249179 w 7283450"/>
              <a:gd name="connsiteY17253" fmla="*/ 4572788 h 6857979"/>
              <a:gd name="connsiteX17254" fmla="*/ 6243623 w 7283450"/>
              <a:gd name="connsiteY17254" fmla="*/ 4567628 h 6857979"/>
              <a:gd name="connsiteX17255" fmla="*/ 6237669 w 7283450"/>
              <a:gd name="connsiteY17255" fmla="*/ 4563262 h 6857979"/>
              <a:gd name="connsiteX17256" fmla="*/ 6234494 w 7283450"/>
              <a:gd name="connsiteY17256" fmla="*/ 4560880 h 6857979"/>
              <a:gd name="connsiteX17257" fmla="*/ 6231319 w 7283450"/>
              <a:gd name="connsiteY17257" fmla="*/ 4559689 h 6857979"/>
              <a:gd name="connsiteX17258" fmla="*/ 6227747 w 7283450"/>
              <a:gd name="connsiteY17258" fmla="*/ 4558498 h 6857979"/>
              <a:gd name="connsiteX17259" fmla="*/ 6224571 w 7283450"/>
              <a:gd name="connsiteY17259" fmla="*/ 4557704 h 6857979"/>
              <a:gd name="connsiteX17260" fmla="*/ 6220999 w 7283450"/>
              <a:gd name="connsiteY17260" fmla="*/ 4557307 h 6857979"/>
              <a:gd name="connsiteX17261" fmla="*/ 6216633 w 7283450"/>
              <a:gd name="connsiteY17261" fmla="*/ 4557307 h 6857979"/>
              <a:gd name="connsiteX17262" fmla="*/ 6215045 w 7283450"/>
              <a:gd name="connsiteY17262" fmla="*/ 4558101 h 6857979"/>
              <a:gd name="connsiteX17263" fmla="*/ 6213855 w 7283450"/>
              <a:gd name="connsiteY17263" fmla="*/ 4558895 h 6857979"/>
              <a:gd name="connsiteX17264" fmla="*/ 6213061 w 7283450"/>
              <a:gd name="connsiteY17264" fmla="*/ 4560086 h 6857979"/>
              <a:gd name="connsiteX17265" fmla="*/ 6212665 w 7283450"/>
              <a:gd name="connsiteY17265" fmla="*/ 4561674 h 6857979"/>
              <a:gd name="connsiteX17266" fmla="*/ 6212267 w 7283450"/>
              <a:gd name="connsiteY17266" fmla="*/ 4564849 h 6857979"/>
              <a:gd name="connsiteX17267" fmla="*/ 6211871 w 7283450"/>
              <a:gd name="connsiteY17267" fmla="*/ 4566437 h 6857979"/>
              <a:gd name="connsiteX17268" fmla="*/ 6210283 w 7283450"/>
              <a:gd name="connsiteY17268" fmla="*/ 4567231 h 6857979"/>
              <a:gd name="connsiteX17269" fmla="*/ 6207901 w 7283450"/>
              <a:gd name="connsiteY17269" fmla="*/ 4568819 h 6857979"/>
              <a:gd name="connsiteX17270" fmla="*/ 6205123 w 7283450"/>
              <a:gd name="connsiteY17270" fmla="*/ 4569613 h 6857979"/>
              <a:gd name="connsiteX17271" fmla="*/ 6197979 w 7283450"/>
              <a:gd name="connsiteY17271" fmla="*/ 4571598 h 6857979"/>
              <a:gd name="connsiteX17272" fmla="*/ 6194407 w 7283450"/>
              <a:gd name="connsiteY17272" fmla="*/ 4572392 h 6857979"/>
              <a:gd name="connsiteX17273" fmla="*/ 6190835 w 7283450"/>
              <a:gd name="connsiteY17273" fmla="*/ 4573582 h 6857979"/>
              <a:gd name="connsiteX17274" fmla="*/ 6188057 w 7283450"/>
              <a:gd name="connsiteY17274" fmla="*/ 4575170 h 6857979"/>
              <a:gd name="connsiteX17275" fmla="*/ 6185675 w 7283450"/>
              <a:gd name="connsiteY17275" fmla="*/ 4577155 h 6857979"/>
              <a:gd name="connsiteX17276" fmla="*/ 6182103 w 7283450"/>
              <a:gd name="connsiteY17276" fmla="*/ 4573185 h 6857979"/>
              <a:gd name="connsiteX17277" fmla="*/ 6178928 w 7283450"/>
              <a:gd name="connsiteY17277" fmla="*/ 4569613 h 6857979"/>
              <a:gd name="connsiteX17278" fmla="*/ 6174562 w 7283450"/>
              <a:gd name="connsiteY17278" fmla="*/ 4566834 h 6857979"/>
              <a:gd name="connsiteX17279" fmla="*/ 6170593 w 7283450"/>
              <a:gd name="connsiteY17279" fmla="*/ 4564849 h 6857979"/>
              <a:gd name="connsiteX17280" fmla="*/ 6166227 w 7283450"/>
              <a:gd name="connsiteY17280" fmla="*/ 4563262 h 6857979"/>
              <a:gd name="connsiteX17281" fmla="*/ 6161861 w 7283450"/>
              <a:gd name="connsiteY17281" fmla="*/ 4561277 h 6857979"/>
              <a:gd name="connsiteX17282" fmla="*/ 6152733 w 7283450"/>
              <a:gd name="connsiteY17282" fmla="*/ 4559292 h 6857979"/>
              <a:gd name="connsiteX17283" fmla="*/ 6143604 w 7283450"/>
              <a:gd name="connsiteY17283" fmla="*/ 4557307 h 6857979"/>
              <a:gd name="connsiteX17284" fmla="*/ 6138841 w 7283450"/>
              <a:gd name="connsiteY17284" fmla="*/ 4556117 h 6857979"/>
              <a:gd name="connsiteX17285" fmla="*/ 6134872 w 7283450"/>
              <a:gd name="connsiteY17285" fmla="*/ 4554926 h 6857979"/>
              <a:gd name="connsiteX17286" fmla="*/ 6130506 w 7283450"/>
              <a:gd name="connsiteY17286" fmla="*/ 4552544 h 6857979"/>
              <a:gd name="connsiteX17287" fmla="*/ 6126537 w 7283450"/>
              <a:gd name="connsiteY17287" fmla="*/ 4550559 h 6857979"/>
              <a:gd name="connsiteX17288" fmla="*/ 6122965 w 7283450"/>
              <a:gd name="connsiteY17288" fmla="*/ 4547781 h 6857979"/>
              <a:gd name="connsiteX17289" fmla="*/ 6119790 w 7283450"/>
              <a:gd name="connsiteY17289" fmla="*/ 4543811 h 6857979"/>
              <a:gd name="connsiteX17290" fmla="*/ 6119790 w 7283450"/>
              <a:gd name="connsiteY17290" fmla="*/ 4546193 h 6857979"/>
              <a:gd name="connsiteX17291" fmla="*/ 6118996 w 7283450"/>
              <a:gd name="connsiteY17291" fmla="*/ 4547781 h 6857979"/>
              <a:gd name="connsiteX17292" fmla="*/ 6117805 w 7283450"/>
              <a:gd name="connsiteY17292" fmla="*/ 4548972 h 6857979"/>
              <a:gd name="connsiteX17293" fmla="*/ 6115424 w 7283450"/>
              <a:gd name="connsiteY17293" fmla="*/ 4550559 h 6857979"/>
              <a:gd name="connsiteX17294" fmla="*/ 6113043 w 7283450"/>
              <a:gd name="connsiteY17294" fmla="*/ 4551353 h 6857979"/>
              <a:gd name="connsiteX17295" fmla="*/ 6110265 w 7283450"/>
              <a:gd name="connsiteY17295" fmla="*/ 4552147 h 6857979"/>
              <a:gd name="connsiteX17296" fmla="*/ 6103914 w 7283450"/>
              <a:gd name="connsiteY17296" fmla="*/ 4553735 h 6857979"/>
              <a:gd name="connsiteX17297" fmla="*/ 6096769 w 7283450"/>
              <a:gd name="connsiteY17297" fmla="*/ 4554132 h 6857979"/>
              <a:gd name="connsiteX17298" fmla="*/ 6089625 w 7283450"/>
              <a:gd name="connsiteY17298" fmla="*/ 4553735 h 6857979"/>
              <a:gd name="connsiteX17299" fmla="*/ 6083672 w 7283450"/>
              <a:gd name="connsiteY17299" fmla="*/ 4552544 h 6857979"/>
              <a:gd name="connsiteX17300" fmla="*/ 6080893 w 7283450"/>
              <a:gd name="connsiteY17300" fmla="*/ 4551750 h 6857979"/>
              <a:gd name="connsiteX17301" fmla="*/ 6078909 w 7283450"/>
              <a:gd name="connsiteY17301" fmla="*/ 4550559 h 6857979"/>
              <a:gd name="connsiteX17302" fmla="*/ 6077321 w 7283450"/>
              <a:gd name="connsiteY17302" fmla="*/ 4549369 h 6857979"/>
              <a:gd name="connsiteX17303" fmla="*/ 6075734 w 7283450"/>
              <a:gd name="connsiteY17303" fmla="*/ 4548178 h 6857979"/>
              <a:gd name="connsiteX17304" fmla="*/ 6074543 w 7283450"/>
              <a:gd name="connsiteY17304" fmla="*/ 4546193 h 6857979"/>
              <a:gd name="connsiteX17305" fmla="*/ 6072559 w 7283450"/>
              <a:gd name="connsiteY17305" fmla="*/ 4543811 h 6857979"/>
              <a:gd name="connsiteX17306" fmla="*/ 6070177 w 7283450"/>
              <a:gd name="connsiteY17306" fmla="*/ 4538651 h 6857979"/>
              <a:gd name="connsiteX17307" fmla="*/ 6068193 w 7283450"/>
              <a:gd name="connsiteY17307" fmla="*/ 4532300 h 6857979"/>
              <a:gd name="connsiteX17308" fmla="*/ 6066209 w 7283450"/>
              <a:gd name="connsiteY17308" fmla="*/ 4525155 h 6857979"/>
              <a:gd name="connsiteX17309" fmla="*/ 6063827 w 7283450"/>
              <a:gd name="connsiteY17309" fmla="*/ 4517216 h 6857979"/>
              <a:gd name="connsiteX17310" fmla="*/ 6060255 w 7283450"/>
              <a:gd name="connsiteY17310" fmla="*/ 4500544 h 6857979"/>
              <a:gd name="connsiteX17311" fmla="*/ 6056683 w 7283450"/>
              <a:gd name="connsiteY17311" fmla="*/ 4483872 h 6857979"/>
              <a:gd name="connsiteX17312" fmla="*/ 6055095 w 7283450"/>
              <a:gd name="connsiteY17312" fmla="*/ 4476330 h 6857979"/>
              <a:gd name="connsiteX17313" fmla="*/ 6053111 w 7283450"/>
              <a:gd name="connsiteY17313" fmla="*/ 4469185 h 6857979"/>
              <a:gd name="connsiteX17314" fmla="*/ 6051523 w 7283450"/>
              <a:gd name="connsiteY17314" fmla="*/ 4462834 h 6857979"/>
              <a:gd name="connsiteX17315" fmla="*/ 6049539 w 7283450"/>
              <a:gd name="connsiteY17315" fmla="*/ 4457276 h 6857979"/>
              <a:gd name="connsiteX17316" fmla="*/ 6046761 w 7283450"/>
              <a:gd name="connsiteY17316" fmla="*/ 4453307 h 6857979"/>
              <a:gd name="connsiteX17317" fmla="*/ 6045569 w 7283450"/>
              <a:gd name="connsiteY17317" fmla="*/ 4451719 h 6857979"/>
              <a:gd name="connsiteX17318" fmla="*/ 6044379 w 7283450"/>
              <a:gd name="connsiteY17318" fmla="*/ 4450131 h 6857979"/>
              <a:gd name="connsiteX17319" fmla="*/ 6041997 w 7283450"/>
              <a:gd name="connsiteY17319" fmla="*/ 4448941 h 6857979"/>
              <a:gd name="connsiteX17320" fmla="*/ 6039616 w 7283450"/>
              <a:gd name="connsiteY17320" fmla="*/ 4448147 h 6857979"/>
              <a:gd name="connsiteX17321" fmla="*/ 6037631 w 7283450"/>
              <a:gd name="connsiteY17321" fmla="*/ 4447750 h 6857979"/>
              <a:gd name="connsiteX17322" fmla="*/ 6035647 w 7283450"/>
              <a:gd name="connsiteY17322" fmla="*/ 4447750 h 6857979"/>
              <a:gd name="connsiteX17323" fmla="*/ 6034059 w 7283450"/>
              <a:gd name="connsiteY17323" fmla="*/ 4447750 h 6857979"/>
              <a:gd name="connsiteX17324" fmla="*/ 6032075 w 7283450"/>
              <a:gd name="connsiteY17324" fmla="*/ 4448147 h 6857979"/>
              <a:gd name="connsiteX17325" fmla="*/ 6027709 w 7283450"/>
              <a:gd name="connsiteY17325" fmla="*/ 4449734 h 6857979"/>
              <a:gd name="connsiteX17326" fmla="*/ 6024137 w 7283450"/>
              <a:gd name="connsiteY17326" fmla="*/ 4451719 h 6857979"/>
              <a:gd name="connsiteX17327" fmla="*/ 6020168 w 7283450"/>
              <a:gd name="connsiteY17327" fmla="*/ 4452910 h 6857979"/>
              <a:gd name="connsiteX17328" fmla="*/ 6016596 w 7283450"/>
              <a:gd name="connsiteY17328" fmla="*/ 4454101 h 6857979"/>
              <a:gd name="connsiteX17329" fmla="*/ 6015009 w 7283450"/>
              <a:gd name="connsiteY17329" fmla="*/ 4454101 h 6857979"/>
              <a:gd name="connsiteX17330" fmla="*/ 6012627 w 7283450"/>
              <a:gd name="connsiteY17330" fmla="*/ 4453704 h 6857979"/>
              <a:gd name="connsiteX17331" fmla="*/ 6010643 w 7283450"/>
              <a:gd name="connsiteY17331" fmla="*/ 4453307 h 6857979"/>
              <a:gd name="connsiteX17332" fmla="*/ 6008658 w 7283450"/>
              <a:gd name="connsiteY17332" fmla="*/ 4452513 h 6857979"/>
              <a:gd name="connsiteX17333" fmla="*/ 6005086 w 7283450"/>
              <a:gd name="connsiteY17333" fmla="*/ 4449734 h 6857979"/>
              <a:gd name="connsiteX17334" fmla="*/ 6002307 w 7283450"/>
              <a:gd name="connsiteY17334" fmla="*/ 4446956 h 6857979"/>
              <a:gd name="connsiteX17335" fmla="*/ 5999529 w 7283450"/>
              <a:gd name="connsiteY17335" fmla="*/ 4443780 h 6857979"/>
              <a:gd name="connsiteX17336" fmla="*/ 5993973 w 7283450"/>
              <a:gd name="connsiteY17336" fmla="*/ 4436635 h 6857979"/>
              <a:gd name="connsiteX17337" fmla="*/ 5991195 w 7283450"/>
              <a:gd name="connsiteY17337" fmla="*/ 4433063 h 6857979"/>
              <a:gd name="connsiteX17338" fmla="*/ 5987623 w 7283450"/>
              <a:gd name="connsiteY17338" fmla="*/ 4430284 h 6857979"/>
              <a:gd name="connsiteX17339" fmla="*/ 5986431 w 7283450"/>
              <a:gd name="connsiteY17339" fmla="*/ 4429887 h 6857979"/>
              <a:gd name="connsiteX17340" fmla="*/ 5985241 w 7283450"/>
              <a:gd name="connsiteY17340" fmla="*/ 4429490 h 6857979"/>
              <a:gd name="connsiteX17341" fmla="*/ 5981669 w 7283450"/>
              <a:gd name="connsiteY17341" fmla="*/ 4428696 h 6857979"/>
              <a:gd name="connsiteX17342" fmla="*/ 5977303 w 7283450"/>
              <a:gd name="connsiteY17342" fmla="*/ 4428299 h 6857979"/>
              <a:gd name="connsiteX17343" fmla="*/ 5972937 w 7283450"/>
              <a:gd name="connsiteY17343" fmla="*/ 4427505 h 6857979"/>
              <a:gd name="connsiteX17344" fmla="*/ 5970556 w 7283450"/>
              <a:gd name="connsiteY17344" fmla="*/ 4426711 h 6857979"/>
              <a:gd name="connsiteX17345" fmla="*/ 5968968 w 7283450"/>
              <a:gd name="connsiteY17345" fmla="*/ 4425124 h 6857979"/>
              <a:gd name="connsiteX17346" fmla="*/ 5967381 w 7283450"/>
              <a:gd name="connsiteY17346" fmla="*/ 4423933 h 6857979"/>
              <a:gd name="connsiteX17347" fmla="*/ 5966190 w 7283450"/>
              <a:gd name="connsiteY17347" fmla="*/ 4422345 h 6857979"/>
              <a:gd name="connsiteX17348" fmla="*/ 5965396 w 7283450"/>
              <a:gd name="connsiteY17348" fmla="*/ 4419963 h 6857979"/>
              <a:gd name="connsiteX17349" fmla="*/ 5964999 w 7283450"/>
              <a:gd name="connsiteY17349" fmla="*/ 4417582 h 6857979"/>
              <a:gd name="connsiteX17350" fmla="*/ 5964999 w 7283450"/>
              <a:gd name="connsiteY17350" fmla="*/ 4414009 h 6857979"/>
              <a:gd name="connsiteX17351" fmla="*/ 5965793 w 7283450"/>
              <a:gd name="connsiteY17351" fmla="*/ 4410437 h 6857979"/>
              <a:gd name="connsiteX17352" fmla="*/ 5984447 w 7283450"/>
              <a:gd name="connsiteY17352" fmla="*/ 4410437 h 6857979"/>
              <a:gd name="connsiteX17353" fmla="*/ 5986829 w 7283450"/>
              <a:gd name="connsiteY17353" fmla="*/ 4399322 h 6857979"/>
              <a:gd name="connsiteX17354" fmla="*/ 5988416 w 7283450"/>
              <a:gd name="connsiteY17354" fmla="*/ 4387017 h 6857979"/>
              <a:gd name="connsiteX17355" fmla="*/ 5990004 w 7283450"/>
              <a:gd name="connsiteY17355" fmla="*/ 4372727 h 6857979"/>
              <a:gd name="connsiteX17356" fmla="*/ 5991195 w 7283450"/>
              <a:gd name="connsiteY17356" fmla="*/ 4356452 h 6857979"/>
              <a:gd name="connsiteX17357" fmla="*/ 5996354 w 7283450"/>
              <a:gd name="connsiteY17357" fmla="*/ 4353276 h 6857979"/>
              <a:gd name="connsiteX17358" fmla="*/ 5999529 w 7283450"/>
              <a:gd name="connsiteY17358" fmla="*/ 4352085 h 6857979"/>
              <a:gd name="connsiteX17359" fmla="*/ 6002705 w 7283450"/>
              <a:gd name="connsiteY17359" fmla="*/ 4350894 h 6857979"/>
              <a:gd name="connsiteX17360" fmla="*/ 6006277 w 7283450"/>
              <a:gd name="connsiteY17360" fmla="*/ 4350497 h 6857979"/>
              <a:gd name="connsiteX17361" fmla="*/ 6010245 w 7283450"/>
              <a:gd name="connsiteY17361" fmla="*/ 4349704 h 6857979"/>
              <a:gd name="connsiteX17362" fmla="*/ 6014611 w 7283450"/>
              <a:gd name="connsiteY17362" fmla="*/ 4349704 h 6857979"/>
              <a:gd name="connsiteX17363" fmla="*/ 6018977 w 7283450"/>
              <a:gd name="connsiteY17363" fmla="*/ 4350101 h 6857979"/>
              <a:gd name="connsiteX17364" fmla="*/ 6021756 w 7283450"/>
              <a:gd name="connsiteY17364" fmla="*/ 4346925 h 6857979"/>
              <a:gd name="connsiteX17365" fmla="*/ 6023741 w 7283450"/>
              <a:gd name="connsiteY17365" fmla="*/ 4343749 h 6857979"/>
              <a:gd name="connsiteX17366" fmla="*/ 6024931 w 7283450"/>
              <a:gd name="connsiteY17366" fmla="*/ 4340971 h 6857979"/>
              <a:gd name="connsiteX17367" fmla="*/ 6025725 w 7283450"/>
              <a:gd name="connsiteY17367" fmla="*/ 4337795 h 6857979"/>
              <a:gd name="connsiteX17368" fmla="*/ 6025725 w 7283450"/>
              <a:gd name="connsiteY17368" fmla="*/ 4335016 h 6857979"/>
              <a:gd name="connsiteX17369" fmla="*/ 6025328 w 7283450"/>
              <a:gd name="connsiteY17369" fmla="*/ 4332238 h 6857979"/>
              <a:gd name="connsiteX17370" fmla="*/ 6024534 w 7283450"/>
              <a:gd name="connsiteY17370" fmla="*/ 4329062 h 6857979"/>
              <a:gd name="connsiteX17371" fmla="*/ 6023741 w 7283450"/>
              <a:gd name="connsiteY17371" fmla="*/ 4326284 h 6857979"/>
              <a:gd name="connsiteX17372" fmla="*/ 6020565 w 7283450"/>
              <a:gd name="connsiteY17372" fmla="*/ 4319932 h 6857979"/>
              <a:gd name="connsiteX17373" fmla="*/ 6018183 w 7283450"/>
              <a:gd name="connsiteY17373" fmla="*/ 4313581 h 6857979"/>
              <a:gd name="connsiteX17374" fmla="*/ 6017390 w 7283450"/>
              <a:gd name="connsiteY17374" fmla="*/ 4310406 h 6857979"/>
              <a:gd name="connsiteX17375" fmla="*/ 6016596 w 7283450"/>
              <a:gd name="connsiteY17375" fmla="*/ 4307230 h 6857979"/>
              <a:gd name="connsiteX17376" fmla="*/ 6016199 w 7283450"/>
              <a:gd name="connsiteY17376" fmla="*/ 4303658 h 6857979"/>
              <a:gd name="connsiteX17377" fmla="*/ 6016199 w 7283450"/>
              <a:gd name="connsiteY17377" fmla="*/ 4300085 h 6857979"/>
              <a:gd name="connsiteX17378" fmla="*/ 6020962 w 7283450"/>
              <a:gd name="connsiteY17378" fmla="*/ 4300482 h 6857979"/>
              <a:gd name="connsiteX17379" fmla="*/ 6025725 w 7283450"/>
              <a:gd name="connsiteY17379" fmla="*/ 4300085 h 6857979"/>
              <a:gd name="connsiteX17380" fmla="*/ 6029297 w 7283450"/>
              <a:gd name="connsiteY17380" fmla="*/ 4299291 h 6857979"/>
              <a:gd name="connsiteX17381" fmla="*/ 6032869 w 7283450"/>
              <a:gd name="connsiteY17381" fmla="*/ 4297306 h 6857979"/>
              <a:gd name="connsiteX17382" fmla="*/ 6034059 w 7283450"/>
              <a:gd name="connsiteY17382" fmla="*/ 4296512 h 6857979"/>
              <a:gd name="connsiteX17383" fmla="*/ 6035251 w 7283450"/>
              <a:gd name="connsiteY17383" fmla="*/ 4295322 h 6857979"/>
              <a:gd name="connsiteX17384" fmla="*/ 6036441 w 7283450"/>
              <a:gd name="connsiteY17384" fmla="*/ 4294131 h 6857979"/>
              <a:gd name="connsiteX17385" fmla="*/ 6036838 w 7283450"/>
              <a:gd name="connsiteY17385" fmla="*/ 4292543 h 6857979"/>
              <a:gd name="connsiteX17386" fmla="*/ 6037631 w 7283450"/>
              <a:gd name="connsiteY17386" fmla="*/ 4290558 h 6857979"/>
              <a:gd name="connsiteX17387" fmla="*/ 6038029 w 7283450"/>
              <a:gd name="connsiteY17387" fmla="*/ 4288177 h 6857979"/>
              <a:gd name="connsiteX17388" fmla="*/ 6038029 w 7283450"/>
              <a:gd name="connsiteY17388" fmla="*/ 4283413 h 6857979"/>
              <a:gd name="connsiteX17389" fmla="*/ 6036441 w 7283450"/>
              <a:gd name="connsiteY17389" fmla="*/ 4282619 h 6857979"/>
              <a:gd name="connsiteX17390" fmla="*/ 6035251 w 7283450"/>
              <a:gd name="connsiteY17390" fmla="*/ 4282619 h 6857979"/>
              <a:gd name="connsiteX17391" fmla="*/ 6034059 w 7283450"/>
              <a:gd name="connsiteY17391" fmla="*/ 4282619 h 6857979"/>
              <a:gd name="connsiteX17392" fmla="*/ 6032472 w 7283450"/>
              <a:gd name="connsiteY17392" fmla="*/ 4283016 h 6857979"/>
              <a:gd name="connsiteX17393" fmla="*/ 6029693 w 7283450"/>
              <a:gd name="connsiteY17393" fmla="*/ 4285001 h 6857979"/>
              <a:gd name="connsiteX17394" fmla="*/ 6026519 w 7283450"/>
              <a:gd name="connsiteY17394" fmla="*/ 4287383 h 6857979"/>
              <a:gd name="connsiteX17395" fmla="*/ 6020168 w 7283450"/>
              <a:gd name="connsiteY17395" fmla="*/ 4294131 h 6857979"/>
              <a:gd name="connsiteX17396" fmla="*/ 6016596 w 7283450"/>
              <a:gd name="connsiteY17396" fmla="*/ 4297306 h 6857979"/>
              <a:gd name="connsiteX17397" fmla="*/ 6012627 w 7283450"/>
              <a:gd name="connsiteY17397" fmla="*/ 4300085 h 6857979"/>
              <a:gd name="connsiteX17398" fmla="*/ 6011437 w 7283450"/>
              <a:gd name="connsiteY17398" fmla="*/ 4300482 h 6857979"/>
              <a:gd name="connsiteX17399" fmla="*/ 6009849 w 7283450"/>
              <a:gd name="connsiteY17399" fmla="*/ 4300482 h 6857979"/>
              <a:gd name="connsiteX17400" fmla="*/ 6005086 w 7283450"/>
              <a:gd name="connsiteY17400" fmla="*/ 4299688 h 6857979"/>
              <a:gd name="connsiteX17401" fmla="*/ 6001117 w 7283450"/>
              <a:gd name="connsiteY17401" fmla="*/ 4299291 h 6857979"/>
              <a:gd name="connsiteX17402" fmla="*/ 5999133 w 7283450"/>
              <a:gd name="connsiteY17402" fmla="*/ 4299291 h 6857979"/>
              <a:gd name="connsiteX17403" fmla="*/ 5997545 w 7283450"/>
              <a:gd name="connsiteY17403" fmla="*/ 4300085 h 6857979"/>
              <a:gd name="connsiteX17404" fmla="*/ 5993973 w 7283450"/>
              <a:gd name="connsiteY17404" fmla="*/ 4301673 h 6857979"/>
              <a:gd name="connsiteX17405" fmla="*/ 5991195 w 7283450"/>
              <a:gd name="connsiteY17405" fmla="*/ 4303658 h 6857979"/>
              <a:gd name="connsiteX17406" fmla="*/ 5985241 w 7283450"/>
              <a:gd name="connsiteY17406" fmla="*/ 4309215 h 6857979"/>
              <a:gd name="connsiteX17407" fmla="*/ 5980478 w 7283450"/>
              <a:gd name="connsiteY17407" fmla="*/ 4313978 h 6857979"/>
              <a:gd name="connsiteX17408" fmla="*/ 5977700 w 7283450"/>
              <a:gd name="connsiteY17408" fmla="*/ 4316360 h 6857979"/>
              <a:gd name="connsiteX17409" fmla="*/ 5975319 w 7283450"/>
              <a:gd name="connsiteY17409" fmla="*/ 4317948 h 6857979"/>
              <a:gd name="connsiteX17410" fmla="*/ 5972937 w 7283450"/>
              <a:gd name="connsiteY17410" fmla="*/ 4319536 h 6857979"/>
              <a:gd name="connsiteX17411" fmla="*/ 5970556 w 7283450"/>
              <a:gd name="connsiteY17411" fmla="*/ 4320329 h 6857979"/>
              <a:gd name="connsiteX17412" fmla="*/ 5968175 w 7283450"/>
              <a:gd name="connsiteY17412" fmla="*/ 4320329 h 6857979"/>
              <a:gd name="connsiteX17413" fmla="*/ 5966190 w 7283450"/>
              <a:gd name="connsiteY17413" fmla="*/ 4319932 h 6857979"/>
              <a:gd name="connsiteX17414" fmla="*/ 5963809 w 7283450"/>
              <a:gd name="connsiteY17414" fmla="*/ 4318345 h 6857979"/>
              <a:gd name="connsiteX17415" fmla="*/ 5961030 w 7283450"/>
              <a:gd name="connsiteY17415" fmla="*/ 4315566 h 6857979"/>
              <a:gd name="connsiteX17416" fmla="*/ 5959045 w 7283450"/>
              <a:gd name="connsiteY17416" fmla="*/ 4311597 h 6857979"/>
              <a:gd name="connsiteX17417" fmla="*/ 5956665 w 7283450"/>
              <a:gd name="connsiteY17417" fmla="*/ 4306833 h 6857979"/>
              <a:gd name="connsiteX17418" fmla="*/ 5955473 w 7283450"/>
              <a:gd name="connsiteY17418" fmla="*/ 4308421 h 6857979"/>
              <a:gd name="connsiteX17419" fmla="*/ 5955077 w 7283450"/>
              <a:gd name="connsiteY17419" fmla="*/ 4310009 h 6857979"/>
              <a:gd name="connsiteX17420" fmla="*/ 5954283 w 7283450"/>
              <a:gd name="connsiteY17420" fmla="*/ 4311597 h 6857979"/>
              <a:gd name="connsiteX17421" fmla="*/ 5954283 w 7283450"/>
              <a:gd name="connsiteY17421" fmla="*/ 4313184 h 6857979"/>
              <a:gd name="connsiteX17422" fmla="*/ 5955077 w 7283450"/>
              <a:gd name="connsiteY17422" fmla="*/ 4315963 h 6857979"/>
              <a:gd name="connsiteX17423" fmla="*/ 5956267 w 7283450"/>
              <a:gd name="connsiteY17423" fmla="*/ 4318345 h 6857979"/>
              <a:gd name="connsiteX17424" fmla="*/ 5957458 w 7283450"/>
              <a:gd name="connsiteY17424" fmla="*/ 4320726 h 6857979"/>
              <a:gd name="connsiteX17425" fmla="*/ 5958649 w 7283450"/>
              <a:gd name="connsiteY17425" fmla="*/ 4323902 h 6857979"/>
              <a:gd name="connsiteX17426" fmla="*/ 5959443 w 7283450"/>
              <a:gd name="connsiteY17426" fmla="*/ 4326681 h 6857979"/>
              <a:gd name="connsiteX17427" fmla="*/ 5959443 w 7283450"/>
              <a:gd name="connsiteY17427" fmla="*/ 4328268 h 6857979"/>
              <a:gd name="connsiteX17428" fmla="*/ 5959443 w 7283450"/>
              <a:gd name="connsiteY17428" fmla="*/ 4329856 h 6857979"/>
              <a:gd name="connsiteX17429" fmla="*/ 5958252 w 7283450"/>
              <a:gd name="connsiteY17429" fmla="*/ 4334620 h 6857979"/>
              <a:gd name="connsiteX17430" fmla="*/ 5957855 w 7283450"/>
              <a:gd name="connsiteY17430" fmla="*/ 4336207 h 6857979"/>
              <a:gd name="connsiteX17431" fmla="*/ 5957061 w 7283450"/>
              <a:gd name="connsiteY17431" fmla="*/ 4337795 h 6857979"/>
              <a:gd name="connsiteX17432" fmla="*/ 5955077 w 7283450"/>
              <a:gd name="connsiteY17432" fmla="*/ 4339780 h 6857979"/>
              <a:gd name="connsiteX17433" fmla="*/ 5952299 w 7283450"/>
              <a:gd name="connsiteY17433" fmla="*/ 4341368 h 6857979"/>
              <a:gd name="connsiteX17434" fmla="*/ 5947139 w 7283450"/>
              <a:gd name="connsiteY17434" fmla="*/ 4342955 h 6857979"/>
              <a:gd name="connsiteX17435" fmla="*/ 5943963 w 7283450"/>
              <a:gd name="connsiteY17435" fmla="*/ 4344543 h 6857979"/>
              <a:gd name="connsiteX17436" fmla="*/ 5940789 w 7283450"/>
              <a:gd name="connsiteY17436" fmla="*/ 4346528 h 6857979"/>
              <a:gd name="connsiteX17437" fmla="*/ 5934835 w 7283450"/>
              <a:gd name="connsiteY17437" fmla="*/ 4352085 h 6857979"/>
              <a:gd name="connsiteX17438" fmla="*/ 5932453 w 7283450"/>
              <a:gd name="connsiteY17438" fmla="*/ 4354864 h 6857979"/>
              <a:gd name="connsiteX17439" fmla="*/ 5930866 w 7283450"/>
              <a:gd name="connsiteY17439" fmla="*/ 4357246 h 6857979"/>
              <a:gd name="connsiteX17440" fmla="*/ 5929278 w 7283450"/>
              <a:gd name="connsiteY17440" fmla="*/ 4360421 h 6857979"/>
              <a:gd name="connsiteX17441" fmla="*/ 5927690 w 7283450"/>
              <a:gd name="connsiteY17441" fmla="*/ 4363200 h 6857979"/>
              <a:gd name="connsiteX17442" fmla="*/ 5926500 w 7283450"/>
              <a:gd name="connsiteY17442" fmla="*/ 4366375 h 6857979"/>
              <a:gd name="connsiteX17443" fmla="*/ 5926103 w 7283450"/>
              <a:gd name="connsiteY17443" fmla="*/ 4369551 h 6857979"/>
              <a:gd name="connsiteX17444" fmla="*/ 5925706 w 7283450"/>
              <a:gd name="connsiteY17444" fmla="*/ 4372330 h 6857979"/>
              <a:gd name="connsiteX17445" fmla="*/ 5925706 w 7283450"/>
              <a:gd name="connsiteY17445" fmla="*/ 4376299 h 6857979"/>
              <a:gd name="connsiteX17446" fmla="*/ 5925706 w 7283450"/>
              <a:gd name="connsiteY17446" fmla="*/ 4379872 h 6857979"/>
              <a:gd name="connsiteX17447" fmla="*/ 5926103 w 7283450"/>
              <a:gd name="connsiteY17447" fmla="*/ 4384238 h 6857979"/>
              <a:gd name="connsiteX17448" fmla="*/ 5928087 w 7283450"/>
              <a:gd name="connsiteY17448" fmla="*/ 4392971 h 6857979"/>
              <a:gd name="connsiteX17449" fmla="*/ 5931262 w 7283450"/>
              <a:gd name="connsiteY17449" fmla="*/ 4403688 h 6857979"/>
              <a:gd name="connsiteX17450" fmla="*/ 5927690 w 7283450"/>
              <a:gd name="connsiteY17450" fmla="*/ 4404085 h 6857979"/>
              <a:gd name="connsiteX17451" fmla="*/ 5924912 w 7283450"/>
              <a:gd name="connsiteY17451" fmla="*/ 4404482 h 6857979"/>
              <a:gd name="connsiteX17452" fmla="*/ 5921737 w 7283450"/>
              <a:gd name="connsiteY17452" fmla="*/ 4405673 h 6857979"/>
              <a:gd name="connsiteX17453" fmla="*/ 5918562 w 7283450"/>
              <a:gd name="connsiteY17453" fmla="*/ 4406864 h 6857979"/>
              <a:gd name="connsiteX17454" fmla="*/ 5916180 w 7283450"/>
              <a:gd name="connsiteY17454" fmla="*/ 4408452 h 6857979"/>
              <a:gd name="connsiteX17455" fmla="*/ 5913799 w 7283450"/>
              <a:gd name="connsiteY17455" fmla="*/ 4410437 h 6857979"/>
              <a:gd name="connsiteX17456" fmla="*/ 5911021 w 7283450"/>
              <a:gd name="connsiteY17456" fmla="*/ 4412421 h 6857979"/>
              <a:gd name="connsiteX17457" fmla="*/ 5909036 w 7283450"/>
              <a:gd name="connsiteY17457" fmla="*/ 4414803 h 6857979"/>
              <a:gd name="connsiteX17458" fmla="*/ 5905067 w 7283450"/>
              <a:gd name="connsiteY17458" fmla="*/ 4420360 h 6857979"/>
              <a:gd name="connsiteX17459" fmla="*/ 5901495 w 7283450"/>
              <a:gd name="connsiteY17459" fmla="*/ 4426315 h 6857979"/>
              <a:gd name="connsiteX17460" fmla="*/ 5898717 w 7283450"/>
              <a:gd name="connsiteY17460" fmla="*/ 4432666 h 6857979"/>
              <a:gd name="connsiteX17461" fmla="*/ 5896335 w 7283450"/>
              <a:gd name="connsiteY17461" fmla="*/ 4439414 h 6857979"/>
              <a:gd name="connsiteX17462" fmla="*/ 5894351 w 7283450"/>
              <a:gd name="connsiteY17462" fmla="*/ 4446559 h 6857979"/>
              <a:gd name="connsiteX17463" fmla="*/ 5892763 w 7283450"/>
              <a:gd name="connsiteY17463" fmla="*/ 4453704 h 6857979"/>
              <a:gd name="connsiteX17464" fmla="*/ 5891969 w 7283450"/>
              <a:gd name="connsiteY17464" fmla="*/ 4460849 h 6857979"/>
              <a:gd name="connsiteX17465" fmla="*/ 5891573 w 7283450"/>
              <a:gd name="connsiteY17465" fmla="*/ 4466803 h 6857979"/>
              <a:gd name="connsiteX17466" fmla="*/ 5891573 w 7283450"/>
              <a:gd name="connsiteY17466" fmla="*/ 4473154 h 6857979"/>
              <a:gd name="connsiteX17467" fmla="*/ 5891969 w 7283450"/>
              <a:gd name="connsiteY17467" fmla="*/ 4478712 h 6857979"/>
              <a:gd name="connsiteX17468" fmla="*/ 5892366 w 7283450"/>
              <a:gd name="connsiteY17468" fmla="*/ 4483475 h 6857979"/>
              <a:gd name="connsiteX17469" fmla="*/ 5893557 w 7283450"/>
              <a:gd name="connsiteY17469" fmla="*/ 4487445 h 6857979"/>
              <a:gd name="connsiteX17470" fmla="*/ 5895542 w 7283450"/>
              <a:gd name="connsiteY17470" fmla="*/ 4491017 h 6857979"/>
              <a:gd name="connsiteX17471" fmla="*/ 5897923 w 7283450"/>
              <a:gd name="connsiteY17471" fmla="*/ 4494590 h 6857979"/>
              <a:gd name="connsiteX17472" fmla="*/ 5900701 w 7283450"/>
              <a:gd name="connsiteY17472" fmla="*/ 4497765 h 6857979"/>
              <a:gd name="connsiteX17473" fmla="*/ 5904273 w 7283450"/>
              <a:gd name="connsiteY17473" fmla="*/ 4500544 h 6857979"/>
              <a:gd name="connsiteX17474" fmla="*/ 5908242 w 7283450"/>
              <a:gd name="connsiteY17474" fmla="*/ 4503719 h 6857979"/>
              <a:gd name="connsiteX17475" fmla="*/ 5912608 w 7283450"/>
              <a:gd name="connsiteY17475" fmla="*/ 4506101 h 6857979"/>
              <a:gd name="connsiteX17476" fmla="*/ 5917371 w 7283450"/>
              <a:gd name="connsiteY17476" fmla="*/ 4507689 h 6857979"/>
              <a:gd name="connsiteX17477" fmla="*/ 5922134 w 7283450"/>
              <a:gd name="connsiteY17477" fmla="*/ 4509277 h 6857979"/>
              <a:gd name="connsiteX17478" fmla="*/ 5927293 w 7283450"/>
              <a:gd name="connsiteY17478" fmla="*/ 4510468 h 6857979"/>
              <a:gd name="connsiteX17479" fmla="*/ 5932850 w 7283450"/>
              <a:gd name="connsiteY17479" fmla="*/ 4511658 h 6857979"/>
              <a:gd name="connsiteX17480" fmla="*/ 5938407 w 7283450"/>
              <a:gd name="connsiteY17480" fmla="*/ 4512055 h 6857979"/>
              <a:gd name="connsiteX17481" fmla="*/ 5943567 w 7283450"/>
              <a:gd name="connsiteY17481" fmla="*/ 4512055 h 6857979"/>
              <a:gd name="connsiteX17482" fmla="*/ 5949520 w 7283450"/>
              <a:gd name="connsiteY17482" fmla="*/ 4511658 h 6857979"/>
              <a:gd name="connsiteX17483" fmla="*/ 5955077 w 7283450"/>
              <a:gd name="connsiteY17483" fmla="*/ 4510468 h 6857979"/>
              <a:gd name="connsiteX17484" fmla="*/ 5960237 w 7283450"/>
              <a:gd name="connsiteY17484" fmla="*/ 4509277 h 6857979"/>
              <a:gd name="connsiteX17485" fmla="*/ 5965793 w 7283450"/>
              <a:gd name="connsiteY17485" fmla="*/ 4507292 h 6857979"/>
              <a:gd name="connsiteX17486" fmla="*/ 5968571 w 7283450"/>
              <a:gd name="connsiteY17486" fmla="*/ 4505704 h 6857979"/>
              <a:gd name="connsiteX17487" fmla="*/ 5970953 w 7283450"/>
              <a:gd name="connsiteY17487" fmla="*/ 4503322 h 6857979"/>
              <a:gd name="connsiteX17488" fmla="*/ 5973334 w 7283450"/>
              <a:gd name="connsiteY17488" fmla="*/ 4500544 h 6857979"/>
              <a:gd name="connsiteX17489" fmla="*/ 5975319 w 7283450"/>
              <a:gd name="connsiteY17489" fmla="*/ 4498162 h 6857979"/>
              <a:gd name="connsiteX17490" fmla="*/ 5977303 w 7283450"/>
              <a:gd name="connsiteY17490" fmla="*/ 4495780 h 6857979"/>
              <a:gd name="connsiteX17491" fmla="*/ 5979287 w 7283450"/>
              <a:gd name="connsiteY17491" fmla="*/ 4493002 h 6857979"/>
              <a:gd name="connsiteX17492" fmla="*/ 5982066 w 7283450"/>
              <a:gd name="connsiteY17492" fmla="*/ 4491414 h 6857979"/>
              <a:gd name="connsiteX17493" fmla="*/ 5984447 w 7283450"/>
              <a:gd name="connsiteY17493" fmla="*/ 4490620 h 6857979"/>
              <a:gd name="connsiteX17494" fmla="*/ 5988416 w 7283450"/>
              <a:gd name="connsiteY17494" fmla="*/ 4490223 h 6857979"/>
              <a:gd name="connsiteX17495" fmla="*/ 5992385 w 7283450"/>
              <a:gd name="connsiteY17495" fmla="*/ 4490223 h 6857979"/>
              <a:gd name="connsiteX17496" fmla="*/ 5996354 w 7283450"/>
              <a:gd name="connsiteY17496" fmla="*/ 4491017 h 6857979"/>
              <a:gd name="connsiteX17497" fmla="*/ 6000720 w 7283450"/>
              <a:gd name="connsiteY17497" fmla="*/ 4492208 h 6857979"/>
              <a:gd name="connsiteX17498" fmla="*/ 6009452 w 7283450"/>
              <a:gd name="connsiteY17498" fmla="*/ 4494987 h 6857979"/>
              <a:gd name="connsiteX17499" fmla="*/ 6013818 w 7283450"/>
              <a:gd name="connsiteY17499" fmla="*/ 4496177 h 6857979"/>
              <a:gd name="connsiteX17500" fmla="*/ 6018977 w 7283450"/>
              <a:gd name="connsiteY17500" fmla="*/ 4497368 h 6857979"/>
              <a:gd name="connsiteX17501" fmla="*/ 6016596 w 7283450"/>
              <a:gd name="connsiteY17501" fmla="*/ 4500941 h 6857979"/>
              <a:gd name="connsiteX17502" fmla="*/ 6015009 w 7283450"/>
              <a:gd name="connsiteY17502" fmla="*/ 4504910 h 6857979"/>
              <a:gd name="connsiteX17503" fmla="*/ 6013818 w 7283450"/>
              <a:gd name="connsiteY17503" fmla="*/ 4508086 h 6857979"/>
              <a:gd name="connsiteX17504" fmla="*/ 6013818 w 7283450"/>
              <a:gd name="connsiteY17504" fmla="*/ 4512055 h 6857979"/>
              <a:gd name="connsiteX17505" fmla="*/ 6014611 w 7283450"/>
              <a:gd name="connsiteY17505" fmla="*/ 4515231 h 6857979"/>
              <a:gd name="connsiteX17506" fmla="*/ 6015803 w 7283450"/>
              <a:gd name="connsiteY17506" fmla="*/ 4518010 h 6857979"/>
              <a:gd name="connsiteX17507" fmla="*/ 6016993 w 7283450"/>
              <a:gd name="connsiteY17507" fmla="*/ 4521582 h 6857979"/>
              <a:gd name="connsiteX17508" fmla="*/ 6018977 w 7283450"/>
              <a:gd name="connsiteY17508" fmla="*/ 4524361 h 6857979"/>
              <a:gd name="connsiteX17509" fmla="*/ 6021359 w 7283450"/>
              <a:gd name="connsiteY17509" fmla="*/ 4527139 h 6857979"/>
              <a:gd name="connsiteX17510" fmla="*/ 6024137 w 7283450"/>
              <a:gd name="connsiteY17510" fmla="*/ 4530315 h 6857979"/>
              <a:gd name="connsiteX17511" fmla="*/ 6029693 w 7283450"/>
              <a:gd name="connsiteY17511" fmla="*/ 4535475 h 6857979"/>
              <a:gd name="connsiteX17512" fmla="*/ 6035647 w 7283450"/>
              <a:gd name="connsiteY17512" fmla="*/ 4541430 h 6857979"/>
              <a:gd name="connsiteX17513" fmla="*/ 6041204 w 7283450"/>
              <a:gd name="connsiteY17513" fmla="*/ 4547384 h 6857979"/>
              <a:gd name="connsiteX17514" fmla="*/ 6047951 w 7283450"/>
              <a:gd name="connsiteY17514" fmla="*/ 4556117 h 6857979"/>
              <a:gd name="connsiteX17515" fmla="*/ 6055095 w 7283450"/>
              <a:gd name="connsiteY17515" fmla="*/ 4565643 h 6857979"/>
              <a:gd name="connsiteX17516" fmla="*/ 6068987 w 7283450"/>
              <a:gd name="connsiteY17516" fmla="*/ 4584697 h 6857979"/>
              <a:gd name="connsiteX17517" fmla="*/ 6081291 w 7283450"/>
              <a:gd name="connsiteY17517" fmla="*/ 4602957 h 6857979"/>
              <a:gd name="connsiteX17518" fmla="*/ 6091610 w 7283450"/>
              <a:gd name="connsiteY17518" fmla="*/ 4617644 h 6857979"/>
              <a:gd name="connsiteX17519" fmla="*/ 6085657 w 7283450"/>
              <a:gd name="connsiteY17519" fmla="*/ 4620422 h 6857979"/>
              <a:gd name="connsiteX17520" fmla="*/ 6079703 w 7283450"/>
              <a:gd name="connsiteY17520" fmla="*/ 4623995 h 6857979"/>
              <a:gd name="connsiteX17521" fmla="*/ 6074543 w 7283450"/>
              <a:gd name="connsiteY17521" fmla="*/ 4627170 h 6857979"/>
              <a:gd name="connsiteX17522" fmla="*/ 6069383 w 7283450"/>
              <a:gd name="connsiteY17522" fmla="*/ 4631140 h 6857979"/>
              <a:gd name="connsiteX17523" fmla="*/ 6069383 w 7283450"/>
              <a:gd name="connsiteY17523" fmla="*/ 4632331 h 6857979"/>
              <a:gd name="connsiteX17524" fmla="*/ 6069383 w 7283450"/>
              <a:gd name="connsiteY17524" fmla="*/ 4633522 h 6857979"/>
              <a:gd name="connsiteX17525" fmla="*/ 6069781 w 7283450"/>
              <a:gd name="connsiteY17525" fmla="*/ 4634712 h 6857979"/>
              <a:gd name="connsiteX17526" fmla="*/ 6070177 w 7283450"/>
              <a:gd name="connsiteY17526" fmla="*/ 4635506 h 6857979"/>
              <a:gd name="connsiteX17527" fmla="*/ 6072162 w 7283450"/>
              <a:gd name="connsiteY17527" fmla="*/ 4637491 h 6857979"/>
              <a:gd name="connsiteX17528" fmla="*/ 6075337 w 7283450"/>
              <a:gd name="connsiteY17528" fmla="*/ 4639873 h 6857979"/>
              <a:gd name="connsiteX17529" fmla="*/ 6078513 w 7283450"/>
              <a:gd name="connsiteY17529" fmla="*/ 4641461 h 6857979"/>
              <a:gd name="connsiteX17530" fmla="*/ 6082085 w 7283450"/>
              <a:gd name="connsiteY17530" fmla="*/ 4643048 h 6857979"/>
              <a:gd name="connsiteX17531" fmla="*/ 6091610 w 7283450"/>
              <a:gd name="connsiteY17531" fmla="*/ 4646224 h 6857979"/>
              <a:gd name="connsiteX17532" fmla="*/ 6100739 w 7283450"/>
              <a:gd name="connsiteY17532" fmla="*/ 4649003 h 6857979"/>
              <a:gd name="connsiteX17533" fmla="*/ 6109073 w 7283450"/>
              <a:gd name="connsiteY17533" fmla="*/ 4651781 h 6857979"/>
              <a:gd name="connsiteX17534" fmla="*/ 6112645 w 7283450"/>
              <a:gd name="connsiteY17534" fmla="*/ 4652972 h 6857979"/>
              <a:gd name="connsiteX17535" fmla="*/ 6115821 w 7283450"/>
              <a:gd name="connsiteY17535" fmla="*/ 4654560 h 6857979"/>
              <a:gd name="connsiteX17536" fmla="*/ 6118203 w 7283450"/>
              <a:gd name="connsiteY17536" fmla="*/ 4656148 h 6857979"/>
              <a:gd name="connsiteX17537" fmla="*/ 6119790 w 7283450"/>
              <a:gd name="connsiteY17537" fmla="*/ 4657735 h 6857979"/>
              <a:gd name="connsiteX17538" fmla="*/ 6120981 w 7283450"/>
              <a:gd name="connsiteY17538" fmla="*/ 4660514 h 6857979"/>
              <a:gd name="connsiteX17539" fmla="*/ 6121775 w 7283450"/>
              <a:gd name="connsiteY17539" fmla="*/ 4662896 h 6857979"/>
              <a:gd name="connsiteX17540" fmla="*/ 6122171 w 7283450"/>
              <a:gd name="connsiteY17540" fmla="*/ 4665674 h 6857979"/>
              <a:gd name="connsiteX17541" fmla="*/ 6122568 w 7283450"/>
              <a:gd name="connsiteY17541" fmla="*/ 4668056 h 6857979"/>
              <a:gd name="connsiteX17542" fmla="*/ 6122171 w 7283450"/>
              <a:gd name="connsiteY17542" fmla="*/ 4670438 h 6857979"/>
              <a:gd name="connsiteX17543" fmla="*/ 6121775 w 7283450"/>
              <a:gd name="connsiteY17543" fmla="*/ 4672423 h 6857979"/>
              <a:gd name="connsiteX17544" fmla="*/ 6120981 w 7283450"/>
              <a:gd name="connsiteY17544" fmla="*/ 4675201 h 6857979"/>
              <a:gd name="connsiteX17545" fmla="*/ 6120187 w 7283450"/>
              <a:gd name="connsiteY17545" fmla="*/ 4677186 h 6857979"/>
              <a:gd name="connsiteX17546" fmla="*/ 6117409 w 7283450"/>
              <a:gd name="connsiteY17546" fmla="*/ 4681552 h 6857979"/>
              <a:gd name="connsiteX17547" fmla="*/ 6113439 w 7283450"/>
              <a:gd name="connsiteY17547" fmla="*/ 4685522 h 6857979"/>
              <a:gd name="connsiteX17548" fmla="*/ 6109073 w 7283450"/>
              <a:gd name="connsiteY17548" fmla="*/ 4689491 h 6857979"/>
              <a:gd name="connsiteX17549" fmla="*/ 6103914 w 7283450"/>
              <a:gd name="connsiteY17549" fmla="*/ 4693461 h 6857979"/>
              <a:gd name="connsiteX17550" fmla="*/ 6093991 w 7283450"/>
              <a:gd name="connsiteY17550" fmla="*/ 4701003 h 6857979"/>
              <a:gd name="connsiteX17551" fmla="*/ 6088831 w 7283450"/>
              <a:gd name="connsiteY17551" fmla="*/ 4704575 h 6857979"/>
              <a:gd name="connsiteX17552" fmla="*/ 6084069 w 7283450"/>
              <a:gd name="connsiteY17552" fmla="*/ 4708545 h 6857979"/>
              <a:gd name="connsiteX17553" fmla="*/ 6079703 w 7283450"/>
              <a:gd name="connsiteY17553" fmla="*/ 4712117 h 6857979"/>
              <a:gd name="connsiteX17554" fmla="*/ 6076528 w 7283450"/>
              <a:gd name="connsiteY17554" fmla="*/ 4716484 h 6857979"/>
              <a:gd name="connsiteX17555" fmla="*/ 6073749 w 7283450"/>
              <a:gd name="connsiteY17555" fmla="*/ 4720453 h 6857979"/>
              <a:gd name="connsiteX17556" fmla="*/ 6072956 w 7283450"/>
              <a:gd name="connsiteY17556" fmla="*/ 4722438 h 6857979"/>
              <a:gd name="connsiteX17557" fmla="*/ 6072162 w 7283450"/>
              <a:gd name="connsiteY17557" fmla="*/ 4724820 h 6857979"/>
              <a:gd name="connsiteX17558" fmla="*/ 6071765 w 7283450"/>
              <a:gd name="connsiteY17558" fmla="*/ 4729583 h 6857979"/>
              <a:gd name="connsiteX17559" fmla="*/ 6072162 w 7283450"/>
              <a:gd name="connsiteY17559" fmla="*/ 4734743 h 6857979"/>
              <a:gd name="connsiteX17560" fmla="*/ 6072956 w 7283450"/>
              <a:gd name="connsiteY17560" fmla="*/ 4740301 h 6857979"/>
              <a:gd name="connsiteX17561" fmla="*/ 6074543 w 7283450"/>
              <a:gd name="connsiteY17561" fmla="*/ 4746255 h 6857979"/>
              <a:gd name="connsiteX17562" fmla="*/ 6076131 w 7283450"/>
              <a:gd name="connsiteY17562" fmla="*/ 4752209 h 6857979"/>
              <a:gd name="connsiteX17563" fmla="*/ 6078115 w 7283450"/>
              <a:gd name="connsiteY17563" fmla="*/ 4758560 h 6857979"/>
              <a:gd name="connsiteX17564" fmla="*/ 6082481 w 7283450"/>
              <a:gd name="connsiteY17564" fmla="*/ 4771263 h 6857979"/>
              <a:gd name="connsiteX17565" fmla="*/ 6087641 w 7283450"/>
              <a:gd name="connsiteY17565" fmla="*/ 4784759 h 6857979"/>
              <a:gd name="connsiteX17566" fmla="*/ 6089625 w 7283450"/>
              <a:gd name="connsiteY17566" fmla="*/ 4791110 h 6857979"/>
              <a:gd name="connsiteX17567" fmla="*/ 6091610 w 7283450"/>
              <a:gd name="connsiteY17567" fmla="*/ 4797461 h 6857979"/>
              <a:gd name="connsiteX17568" fmla="*/ 6093197 w 7283450"/>
              <a:gd name="connsiteY17568" fmla="*/ 4803812 h 6857979"/>
              <a:gd name="connsiteX17569" fmla="*/ 6093991 w 7283450"/>
              <a:gd name="connsiteY17569" fmla="*/ 4810164 h 6857979"/>
              <a:gd name="connsiteX17570" fmla="*/ 6094785 w 7283450"/>
              <a:gd name="connsiteY17570" fmla="*/ 4815721 h 6857979"/>
              <a:gd name="connsiteX17571" fmla="*/ 6094389 w 7283450"/>
              <a:gd name="connsiteY17571" fmla="*/ 4821675 h 6857979"/>
              <a:gd name="connsiteX17572" fmla="*/ 6093595 w 7283450"/>
              <a:gd name="connsiteY17572" fmla="*/ 4828423 h 6857979"/>
              <a:gd name="connsiteX17573" fmla="*/ 6092404 w 7283450"/>
              <a:gd name="connsiteY17573" fmla="*/ 4833981 h 6857979"/>
              <a:gd name="connsiteX17574" fmla="*/ 6090023 w 7283450"/>
              <a:gd name="connsiteY17574" fmla="*/ 4839141 h 6857979"/>
              <a:gd name="connsiteX17575" fmla="*/ 6087641 w 7283450"/>
              <a:gd name="connsiteY17575" fmla="*/ 4843904 h 6857979"/>
              <a:gd name="connsiteX17576" fmla="*/ 6084466 w 7283450"/>
              <a:gd name="connsiteY17576" fmla="*/ 4847874 h 6857979"/>
              <a:gd name="connsiteX17577" fmla="*/ 6080100 w 7283450"/>
              <a:gd name="connsiteY17577" fmla="*/ 4852240 h 6857979"/>
              <a:gd name="connsiteX17578" fmla="*/ 6075337 w 7283450"/>
              <a:gd name="connsiteY17578" fmla="*/ 4856607 h 6857979"/>
              <a:gd name="connsiteX17579" fmla="*/ 6069383 w 7283450"/>
              <a:gd name="connsiteY17579" fmla="*/ 4861767 h 6857979"/>
              <a:gd name="connsiteX17580" fmla="*/ 6069383 w 7283450"/>
              <a:gd name="connsiteY17580" fmla="*/ 4873278 h 6857979"/>
              <a:gd name="connsiteX17581" fmla="*/ 6068590 w 7283450"/>
              <a:gd name="connsiteY17581" fmla="*/ 4881217 h 6857979"/>
              <a:gd name="connsiteX17582" fmla="*/ 6066209 w 7283450"/>
              <a:gd name="connsiteY17582" fmla="*/ 4895508 h 6857979"/>
              <a:gd name="connsiteX17583" fmla="*/ 6061445 w 7283450"/>
              <a:gd name="connsiteY17583" fmla="*/ 4895111 h 6857979"/>
              <a:gd name="connsiteX17584" fmla="*/ 6056683 w 7283450"/>
              <a:gd name="connsiteY17584" fmla="*/ 4895111 h 6857979"/>
              <a:gd name="connsiteX17585" fmla="*/ 6048745 w 7283450"/>
              <a:gd name="connsiteY17585" fmla="*/ 4895904 h 6857979"/>
              <a:gd name="connsiteX17586" fmla="*/ 6040807 w 7283450"/>
              <a:gd name="connsiteY17586" fmla="*/ 4896698 h 6857979"/>
              <a:gd name="connsiteX17587" fmla="*/ 6033266 w 7283450"/>
              <a:gd name="connsiteY17587" fmla="*/ 4897889 h 6857979"/>
              <a:gd name="connsiteX17588" fmla="*/ 6029297 w 7283450"/>
              <a:gd name="connsiteY17588" fmla="*/ 4897889 h 6857979"/>
              <a:gd name="connsiteX17589" fmla="*/ 6026121 w 7283450"/>
              <a:gd name="connsiteY17589" fmla="*/ 4897889 h 6857979"/>
              <a:gd name="connsiteX17590" fmla="*/ 6022549 w 7283450"/>
              <a:gd name="connsiteY17590" fmla="*/ 4897492 h 6857979"/>
              <a:gd name="connsiteX17591" fmla="*/ 6019375 w 7283450"/>
              <a:gd name="connsiteY17591" fmla="*/ 4897095 h 6857979"/>
              <a:gd name="connsiteX17592" fmla="*/ 6016199 w 7283450"/>
              <a:gd name="connsiteY17592" fmla="*/ 4895904 h 6857979"/>
              <a:gd name="connsiteX17593" fmla="*/ 6012627 w 7283450"/>
              <a:gd name="connsiteY17593" fmla="*/ 4893920 h 6857979"/>
              <a:gd name="connsiteX17594" fmla="*/ 6009849 w 7283450"/>
              <a:gd name="connsiteY17594" fmla="*/ 4891538 h 6857979"/>
              <a:gd name="connsiteX17595" fmla="*/ 6006673 w 7283450"/>
              <a:gd name="connsiteY17595" fmla="*/ 4888362 h 6857979"/>
              <a:gd name="connsiteX17596" fmla="*/ 6006277 w 7283450"/>
              <a:gd name="connsiteY17596" fmla="*/ 4887172 h 6857979"/>
              <a:gd name="connsiteX17597" fmla="*/ 6005483 w 7283450"/>
              <a:gd name="connsiteY17597" fmla="*/ 4884393 h 6857979"/>
              <a:gd name="connsiteX17598" fmla="*/ 6005086 w 7283450"/>
              <a:gd name="connsiteY17598" fmla="*/ 4877645 h 6857979"/>
              <a:gd name="connsiteX17599" fmla="*/ 6004689 w 7283450"/>
              <a:gd name="connsiteY17599" fmla="*/ 4872881 h 6857979"/>
              <a:gd name="connsiteX17600" fmla="*/ 6003499 w 7283450"/>
              <a:gd name="connsiteY17600" fmla="*/ 4867721 h 6857979"/>
              <a:gd name="connsiteX17601" fmla="*/ 6002307 w 7283450"/>
              <a:gd name="connsiteY17601" fmla="*/ 4863355 h 6857979"/>
              <a:gd name="connsiteX17602" fmla="*/ 6000323 w 7283450"/>
              <a:gd name="connsiteY17602" fmla="*/ 4858194 h 6857979"/>
              <a:gd name="connsiteX17603" fmla="*/ 5996751 w 7283450"/>
              <a:gd name="connsiteY17603" fmla="*/ 4852637 h 6857979"/>
              <a:gd name="connsiteX17604" fmla="*/ 5992782 w 7283450"/>
              <a:gd name="connsiteY17604" fmla="*/ 4846286 h 6857979"/>
              <a:gd name="connsiteX17605" fmla="*/ 5988416 w 7283450"/>
              <a:gd name="connsiteY17605" fmla="*/ 4839538 h 6857979"/>
              <a:gd name="connsiteX17606" fmla="*/ 5984447 w 7283450"/>
              <a:gd name="connsiteY17606" fmla="*/ 4831996 h 6857979"/>
              <a:gd name="connsiteX17607" fmla="*/ 5980875 w 7283450"/>
              <a:gd name="connsiteY17607" fmla="*/ 4824057 h 6857979"/>
              <a:gd name="connsiteX17608" fmla="*/ 5978891 w 7283450"/>
              <a:gd name="connsiteY17608" fmla="*/ 4820087 h 6857979"/>
              <a:gd name="connsiteX17609" fmla="*/ 5977700 w 7283450"/>
              <a:gd name="connsiteY17609" fmla="*/ 4815324 h 6857979"/>
              <a:gd name="connsiteX17610" fmla="*/ 5976509 w 7283450"/>
              <a:gd name="connsiteY17610" fmla="*/ 4810958 h 6857979"/>
              <a:gd name="connsiteX17611" fmla="*/ 5975715 w 7283450"/>
              <a:gd name="connsiteY17611" fmla="*/ 4805797 h 6857979"/>
              <a:gd name="connsiteX17612" fmla="*/ 5975319 w 7283450"/>
              <a:gd name="connsiteY17612" fmla="*/ 4800240 h 6857979"/>
              <a:gd name="connsiteX17613" fmla="*/ 5975319 w 7283450"/>
              <a:gd name="connsiteY17613" fmla="*/ 4795080 h 6857979"/>
              <a:gd name="connsiteX17614" fmla="*/ 5972937 w 7283450"/>
              <a:gd name="connsiteY17614" fmla="*/ 4795873 h 6857979"/>
              <a:gd name="connsiteX17615" fmla="*/ 5972143 w 7283450"/>
              <a:gd name="connsiteY17615" fmla="*/ 4796270 h 6857979"/>
              <a:gd name="connsiteX17616" fmla="*/ 5971349 w 7283450"/>
              <a:gd name="connsiteY17616" fmla="*/ 4797064 h 6857979"/>
              <a:gd name="connsiteX17617" fmla="*/ 5972143 w 7283450"/>
              <a:gd name="connsiteY17617" fmla="*/ 4798255 h 6857979"/>
              <a:gd name="connsiteX17618" fmla="*/ 5972937 w 7283450"/>
              <a:gd name="connsiteY17618" fmla="*/ 4799843 h 6857979"/>
              <a:gd name="connsiteX17619" fmla="*/ 5974128 w 7283450"/>
              <a:gd name="connsiteY17619" fmla="*/ 4801828 h 6857979"/>
              <a:gd name="connsiteX17620" fmla="*/ 5975319 w 7283450"/>
              <a:gd name="connsiteY17620" fmla="*/ 4803812 h 6857979"/>
              <a:gd name="connsiteX17621" fmla="*/ 5975715 w 7283450"/>
              <a:gd name="connsiteY17621" fmla="*/ 4805797 h 6857979"/>
              <a:gd name="connsiteX17622" fmla="*/ 5975715 w 7283450"/>
              <a:gd name="connsiteY17622" fmla="*/ 4806988 h 6857979"/>
              <a:gd name="connsiteX17623" fmla="*/ 5975319 w 7283450"/>
              <a:gd name="connsiteY17623" fmla="*/ 4808179 h 6857979"/>
              <a:gd name="connsiteX17624" fmla="*/ 5972540 w 7283450"/>
              <a:gd name="connsiteY17624" fmla="*/ 4808179 h 6857979"/>
              <a:gd name="connsiteX17625" fmla="*/ 5969365 w 7283450"/>
              <a:gd name="connsiteY17625" fmla="*/ 4808179 h 6857979"/>
              <a:gd name="connsiteX17626" fmla="*/ 5967381 w 7283450"/>
              <a:gd name="connsiteY17626" fmla="*/ 4807782 h 6857979"/>
              <a:gd name="connsiteX17627" fmla="*/ 5965396 w 7283450"/>
              <a:gd name="connsiteY17627" fmla="*/ 4806591 h 6857979"/>
              <a:gd name="connsiteX17628" fmla="*/ 5964205 w 7283450"/>
              <a:gd name="connsiteY17628" fmla="*/ 4805400 h 6857979"/>
              <a:gd name="connsiteX17629" fmla="*/ 5963411 w 7283450"/>
              <a:gd name="connsiteY17629" fmla="*/ 4803812 h 6857979"/>
              <a:gd name="connsiteX17630" fmla="*/ 5962221 w 7283450"/>
              <a:gd name="connsiteY17630" fmla="*/ 4801431 h 6857979"/>
              <a:gd name="connsiteX17631" fmla="*/ 5962618 w 7283450"/>
              <a:gd name="connsiteY17631" fmla="*/ 4798255 h 6857979"/>
              <a:gd name="connsiteX17632" fmla="*/ 5959045 w 7283450"/>
              <a:gd name="connsiteY17632" fmla="*/ 4801034 h 6857979"/>
              <a:gd name="connsiteX17633" fmla="*/ 5955473 w 7283450"/>
              <a:gd name="connsiteY17633" fmla="*/ 4802622 h 6857979"/>
              <a:gd name="connsiteX17634" fmla="*/ 5951901 w 7283450"/>
              <a:gd name="connsiteY17634" fmla="*/ 4803415 h 6857979"/>
              <a:gd name="connsiteX17635" fmla="*/ 5948727 w 7283450"/>
              <a:gd name="connsiteY17635" fmla="*/ 4803415 h 6857979"/>
              <a:gd name="connsiteX17636" fmla="*/ 5945154 w 7283450"/>
              <a:gd name="connsiteY17636" fmla="*/ 4802622 h 6857979"/>
              <a:gd name="connsiteX17637" fmla="*/ 5942376 w 7283450"/>
              <a:gd name="connsiteY17637" fmla="*/ 4801431 h 6857979"/>
              <a:gd name="connsiteX17638" fmla="*/ 5939201 w 7283450"/>
              <a:gd name="connsiteY17638" fmla="*/ 4799446 h 6857979"/>
              <a:gd name="connsiteX17639" fmla="*/ 5936025 w 7283450"/>
              <a:gd name="connsiteY17639" fmla="*/ 4797064 h 6857979"/>
              <a:gd name="connsiteX17640" fmla="*/ 5933247 w 7283450"/>
              <a:gd name="connsiteY17640" fmla="*/ 4794683 h 6857979"/>
              <a:gd name="connsiteX17641" fmla="*/ 5930469 w 7283450"/>
              <a:gd name="connsiteY17641" fmla="*/ 4791507 h 6857979"/>
              <a:gd name="connsiteX17642" fmla="*/ 5925309 w 7283450"/>
              <a:gd name="connsiteY17642" fmla="*/ 4785950 h 6857979"/>
              <a:gd name="connsiteX17643" fmla="*/ 5920546 w 7283450"/>
              <a:gd name="connsiteY17643" fmla="*/ 4779996 h 6857979"/>
              <a:gd name="connsiteX17644" fmla="*/ 5915387 w 7283450"/>
              <a:gd name="connsiteY17644" fmla="*/ 4774438 h 6857979"/>
              <a:gd name="connsiteX17645" fmla="*/ 5912608 w 7283450"/>
              <a:gd name="connsiteY17645" fmla="*/ 4777614 h 6857979"/>
              <a:gd name="connsiteX17646" fmla="*/ 5910227 w 7283450"/>
              <a:gd name="connsiteY17646" fmla="*/ 4780392 h 6857979"/>
              <a:gd name="connsiteX17647" fmla="*/ 5908639 w 7283450"/>
              <a:gd name="connsiteY17647" fmla="*/ 4783965 h 6857979"/>
              <a:gd name="connsiteX17648" fmla="*/ 5907449 w 7283450"/>
              <a:gd name="connsiteY17648" fmla="*/ 4787141 h 6857979"/>
              <a:gd name="connsiteX17649" fmla="*/ 5907052 w 7283450"/>
              <a:gd name="connsiteY17649" fmla="*/ 4790713 h 6857979"/>
              <a:gd name="connsiteX17650" fmla="*/ 5907052 w 7283450"/>
              <a:gd name="connsiteY17650" fmla="*/ 4795080 h 6857979"/>
              <a:gd name="connsiteX17651" fmla="*/ 5907449 w 7283450"/>
              <a:gd name="connsiteY17651" fmla="*/ 4799049 h 6857979"/>
              <a:gd name="connsiteX17652" fmla="*/ 5907845 w 7283450"/>
              <a:gd name="connsiteY17652" fmla="*/ 4803812 h 6857979"/>
              <a:gd name="connsiteX17653" fmla="*/ 5911021 w 7283450"/>
              <a:gd name="connsiteY17653" fmla="*/ 4822469 h 6857979"/>
              <a:gd name="connsiteX17654" fmla="*/ 5912211 w 7283450"/>
              <a:gd name="connsiteY17654" fmla="*/ 4827232 h 6857979"/>
              <a:gd name="connsiteX17655" fmla="*/ 5912608 w 7283450"/>
              <a:gd name="connsiteY17655" fmla="*/ 4831996 h 6857979"/>
              <a:gd name="connsiteX17656" fmla="*/ 5913005 w 7283450"/>
              <a:gd name="connsiteY17656" fmla="*/ 4837156 h 6857979"/>
              <a:gd name="connsiteX17657" fmla="*/ 5912608 w 7283450"/>
              <a:gd name="connsiteY17657" fmla="*/ 4841523 h 6857979"/>
              <a:gd name="connsiteX17658" fmla="*/ 5910624 w 7283450"/>
              <a:gd name="connsiteY17658" fmla="*/ 4842713 h 6857979"/>
              <a:gd name="connsiteX17659" fmla="*/ 5909036 w 7283450"/>
              <a:gd name="connsiteY17659" fmla="*/ 4843904 h 6857979"/>
              <a:gd name="connsiteX17660" fmla="*/ 5907052 w 7283450"/>
              <a:gd name="connsiteY17660" fmla="*/ 4844698 h 6857979"/>
              <a:gd name="connsiteX17661" fmla="*/ 5904670 w 7283450"/>
              <a:gd name="connsiteY17661" fmla="*/ 4845095 h 6857979"/>
              <a:gd name="connsiteX17662" fmla="*/ 5899114 w 7283450"/>
              <a:gd name="connsiteY17662" fmla="*/ 4845492 h 6857979"/>
              <a:gd name="connsiteX17663" fmla="*/ 5893557 w 7283450"/>
              <a:gd name="connsiteY17663" fmla="*/ 4845095 h 6857979"/>
              <a:gd name="connsiteX17664" fmla="*/ 5893160 w 7283450"/>
              <a:gd name="connsiteY17664" fmla="*/ 4847080 h 6857979"/>
              <a:gd name="connsiteX17665" fmla="*/ 5893160 w 7283450"/>
              <a:gd name="connsiteY17665" fmla="*/ 4848668 h 6857979"/>
              <a:gd name="connsiteX17666" fmla="*/ 5893954 w 7283450"/>
              <a:gd name="connsiteY17666" fmla="*/ 4850255 h 6857979"/>
              <a:gd name="connsiteX17667" fmla="*/ 5894351 w 7283450"/>
              <a:gd name="connsiteY17667" fmla="*/ 4851446 h 6857979"/>
              <a:gd name="connsiteX17668" fmla="*/ 5895938 w 7283450"/>
              <a:gd name="connsiteY17668" fmla="*/ 4852637 h 6857979"/>
              <a:gd name="connsiteX17669" fmla="*/ 5897129 w 7283450"/>
              <a:gd name="connsiteY17669" fmla="*/ 4853431 h 6857979"/>
              <a:gd name="connsiteX17670" fmla="*/ 5899511 w 7283450"/>
              <a:gd name="connsiteY17670" fmla="*/ 4854622 h 6857979"/>
              <a:gd name="connsiteX17671" fmla="*/ 5905464 w 7283450"/>
              <a:gd name="connsiteY17671" fmla="*/ 4856607 h 6857979"/>
              <a:gd name="connsiteX17672" fmla="*/ 5907845 w 7283450"/>
              <a:gd name="connsiteY17672" fmla="*/ 4857400 h 6857979"/>
              <a:gd name="connsiteX17673" fmla="*/ 5909036 w 7283450"/>
              <a:gd name="connsiteY17673" fmla="*/ 4858194 h 6857979"/>
              <a:gd name="connsiteX17674" fmla="*/ 5908639 w 7283450"/>
              <a:gd name="connsiteY17674" fmla="*/ 4859782 h 6857979"/>
              <a:gd name="connsiteX17675" fmla="*/ 5907052 w 7283450"/>
              <a:gd name="connsiteY17675" fmla="*/ 4863752 h 6857979"/>
              <a:gd name="connsiteX17676" fmla="*/ 5906258 w 7283450"/>
              <a:gd name="connsiteY17676" fmla="*/ 4865736 h 6857979"/>
              <a:gd name="connsiteX17677" fmla="*/ 5905861 w 7283450"/>
              <a:gd name="connsiteY17677" fmla="*/ 4867721 h 6857979"/>
              <a:gd name="connsiteX17678" fmla="*/ 5905861 w 7283450"/>
              <a:gd name="connsiteY17678" fmla="*/ 4870103 h 6857979"/>
              <a:gd name="connsiteX17679" fmla="*/ 5906258 w 7283450"/>
              <a:gd name="connsiteY17679" fmla="*/ 4871691 h 6857979"/>
              <a:gd name="connsiteX17680" fmla="*/ 5907845 w 7283450"/>
              <a:gd name="connsiteY17680" fmla="*/ 4874469 h 6857979"/>
              <a:gd name="connsiteX17681" fmla="*/ 5909830 w 7283450"/>
              <a:gd name="connsiteY17681" fmla="*/ 4876057 h 6857979"/>
              <a:gd name="connsiteX17682" fmla="*/ 5912211 w 7283450"/>
              <a:gd name="connsiteY17682" fmla="*/ 4877645 h 6857979"/>
              <a:gd name="connsiteX17683" fmla="*/ 5914990 w 7283450"/>
              <a:gd name="connsiteY17683" fmla="*/ 4878439 h 6857979"/>
              <a:gd name="connsiteX17684" fmla="*/ 5917768 w 7283450"/>
              <a:gd name="connsiteY17684" fmla="*/ 4878836 h 6857979"/>
              <a:gd name="connsiteX17685" fmla="*/ 5920943 w 7283450"/>
              <a:gd name="connsiteY17685" fmla="*/ 4879233 h 6857979"/>
              <a:gd name="connsiteX17686" fmla="*/ 5927293 w 7283450"/>
              <a:gd name="connsiteY17686" fmla="*/ 4878439 h 6857979"/>
              <a:gd name="connsiteX17687" fmla="*/ 5933644 w 7283450"/>
              <a:gd name="connsiteY17687" fmla="*/ 4876851 h 6857979"/>
              <a:gd name="connsiteX17688" fmla="*/ 5939995 w 7283450"/>
              <a:gd name="connsiteY17688" fmla="*/ 4875660 h 6857979"/>
              <a:gd name="connsiteX17689" fmla="*/ 5945551 w 7283450"/>
              <a:gd name="connsiteY17689" fmla="*/ 4874866 h 6857979"/>
              <a:gd name="connsiteX17690" fmla="*/ 5947933 w 7283450"/>
              <a:gd name="connsiteY17690" fmla="*/ 4874866 h 6857979"/>
              <a:gd name="connsiteX17691" fmla="*/ 5949917 w 7283450"/>
              <a:gd name="connsiteY17691" fmla="*/ 4874866 h 6857979"/>
              <a:gd name="connsiteX17692" fmla="*/ 5954283 w 7283450"/>
              <a:gd name="connsiteY17692" fmla="*/ 4876454 h 6857979"/>
              <a:gd name="connsiteX17693" fmla="*/ 5958649 w 7283450"/>
              <a:gd name="connsiteY17693" fmla="*/ 4878439 h 6857979"/>
              <a:gd name="connsiteX17694" fmla="*/ 5961824 w 7283450"/>
              <a:gd name="connsiteY17694" fmla="*/ 4880027 h 6857979"/>
              <a:gd name="connsiteX17695" fmla="*/ 5965396 w 7283450"/>
              <a:gd name="connsiteY17695" fmla="*/ 4882408 h 6857979"/>
              <a:gd name="connsiteX17696" fmla="*/ 5967777 w 7283450"/>
              <a:gd name="connsiteY17696" fmla="*/ 4884790 h 6857979"/>
              <a:gd name="connsiteX17697" fmla="*/ 5970159 w 7283450"/>
              <a:gd name="connsiteY17697" fmla="*/ 4887569 h 6857979"/>
              <a:gd name="connsiteX17698" fmla="*/ 5972937 w 7283450"/>
              <a:gd name="connsiteY17698" fmla="*/ 4890347 h 6857979"/>
              <a:gd name="connsiteX17699" fmla="*/ 5974921 w 7283450"/>
              <a:gd name="connsiteY17699" fmla="*/ 4893126 h 6857979"/>
              <a:gd name="connsiteX17700" fmla="*/ 5978493 w 7283450"/>
              <a:gd name="connsiteY17700" fmla="*/ 4899477 h 6857979"/>
              <a:gd name="connsiteX17701" fmla="*/ 5982463 w 7283450"/>
              <a:gd name="connsiteY17701" fmla="*/ 4905828 h 6857979"/>
              <a:gd name="connsiteX17702" fmla="*/ 5986035 w 7283450"/>
              <a:gd name="connsiteY17702" fmla="*/ 4912576 h 6857979"/>
              <a:gd name="connsiteX17703" fmla="*/ 5991195 w 7283450"/>
              <a:gd name="connsiteY17703" fmla="*/ 4918531 h 6857979"/>
              <a:gd name="connsiteX17704" fmla="*/ 5981272 w 7283450"/>
              <a:gd name="connsiteY17704" fmla="*/ 4918531 h 6857979"/>
              <a:gd name="connsiteX17705" fmla="*/ 5976509 w 7283450"/>
              <a:gd name="connsiteY17705" fmla="*/ 4918531 h 6857979"/>
              <a:gd name="connsiteX17706" fmla="*/ 5972540 w 7283450"/>
              <a:gd name="connsiteY17706" fmla="*/ 4918134 h 6857979"/>
              <a:gd name="connsiteX17707" fmla="*/ 5970159 w 7283450"/>
              <a:gd name="connsiteY17707" fmla="*/ 4917737 h 6857979"/>
              <a:gd name="connsiteX17708" fmla="*/ 5968571 w 7283450"/>
              <a:gd name="connsiteY17708" fmla="*/ 4916943 h 6857979"/>
              <a:gd name="connsiteX17709" fmla="*/ 5967381 w 7283450"/>
              <a:gd name="connsiteY17709" fmla="*/ 4915752 h 6857979"/>
              <a:gd name="connsiteX17710" fmla="*/ 5966587 w 7283450"/>
              <a:gd name="connsiteY17710" fmla="*/ 4914561 h 6857979"/>
              <a:gd name="connsiteX17711" fmla="*/ 5965793 w 7283450"/>
              <a:gd name="connsiteY17711" fmla="*/ 4912973 h 6857979"/>
              <a:gd name="connsiteX17712" fmla="*/ 5965396 w 7283450"/>
              <a:gd name="connsiteY17712" fmla="*/ 4910592 h 6857979"/>
              <a:gd name="connsiteX17713" fmla="*/ 5965396 w 7283450"/>
              <a:gd name="connsiteY17713" fmla="*/ 4908210 h 6857979"/>
              <a:gd name="connsiteX17714" fmla="*/ 5965793 w 7283450"/>
              <a:gd name="connsiteY17714" fmla="*/ 4905431 h 6857979"/>
              <a:gd name="connsiteX17715" fmla="*/ 5961824 w 7283450"/>
              <a:gd name="connsiteY17715" fmla="*/ 4905828 h 6857979"/>
              <a:gd name="connsiteX17716" fmla="*/ 5957855 w 7283450"/>
              <a:gd name="connsiteY17716" fmla="*/ 4905828 h 6857979"/>
              <a:gd name="connsiteX17717" fmla="*/ 5950711 w 7283450"/>
              <a:gd name="connsiteY17717" fmla="*/ 4905828 h 6857979"/>
              <a:gd name="connsiteX17718" fmla="*/ 5936423 w 7283450"/>
              <a:gd name="connsiteY17718" fmla="*/ 4904240 h 6857979"/>
              <a:gd name="connsiteX17719" fmla="*/ 5930072 w 7283450"/>
              <a:gd name="connsiteY17719" fmla="*/ 4903843 h 6857979"/>
              <a:gd name="connsiteX17720" fmla="*/ 5922531 w 7283450"/>
              <a:gd name="connsiteY17720" fmla="*/ 4904240 h 6857979"/>
              <a:gd name="connsiteX17721" fmla="*/ 5918562 w 7283450"/>
              <a:gd name="connsiteY17721" fmla="*/ 4904637 h 6857979"/>
              <a:gd name="connsiteX17722" fmla="*/ 5914593 w 7283450"/>
              <a:gd name="connsiteY17722" fmla="*/ 4905828 h 6857979"/>
              <a:gd name="connsiteX17723" fmla="*/ 5910227 w 7283450"/>
              <a:gd name="connsiteY17723" fmla="*/ 4907019 h 6857979"/>
              <a:gd name="connsiteX17724" fmla="*/ 5906258 w 7283450"/>
              <a:gd name="connsiteY17724" fmla="*/ 4908607 h 6857979"/>
              <a:gd name="connsiteX17725" fmla="*/ 5906258 w 7283450"/>
              <a:gd name="connsiteY17725" fmla="*/ 4911782 h 6857979"/>
              <a:gd name="connsiteX17726" fmla="*/ 5906655 w 7283450"/>
              <a:gd name="connsiteY17726" fmla="*/ 4914164 h 6857979"/>
              <a:gd name="connsiteX17727" fmla="*/ 5907449 w 7283450"/>
              <a:gd name="connsiteY17727" fmla="*/ 4916546 h 6857979"/>
              <a:gd name="connsiteX17728" fmla="*/ 5908242 w 7283450"/>
              <a:gd name="connsiteY17728" fmla="*/ 4918927 h 6857979"/>
              <a:gd name="connsiteX17729" fmla="*/ 5909830 w 7283450"/>
              <a:gd name="connsiteY17729" fmla="*/ 4923294 h 6857979"/>
              <a:gd name="connsiteX17730" fmla="*/ 5912608 w 7283450"/>
              <a:gd name="connsiteY17730" fmla="*/ 4926866 h 6857979"/>
              <a:gd name="connsiteX17731" fmla="*/ 5914990 w 7283450"/>
              <a:gd name="connsiteY17731" fmla="*/ 4930836 h 6857979"/>
              <a:gd name="connsiteX17732" fmla="*/ 5916577 w 7283450"/>
              <a:gd name="connsiteY17732" fmla="*/ 4934805 h 6857979"/>
              <a:gd name="connsiteX17733" fmla="*/ 5917371 w 7283450"/>
              <a:gd name="connsiteY17733" fmla="*/ 4937187 h 6857979"/>
              <a:gd name="connsiteX17734" fmla="*/ 5918165 w 7283450"/>
              <a:gd name="connsiteY17734" fmla="*/ 4939569 h 6857979"/>
              <a:gd name="connsiteX17735" fmla="*/ 5918562 w 7283450"/>
              <a:gd name="connsiteY17735" fmla="*/ 4942347 h 6857979"/>
              <a:gd name="connsiteX17736" fmla="*/ 5918562 w 7283450"/>
              <a:gd name="connsiteY17736" fmla="*/ 4945127 h 6857979"/>
              <a:gd name="connsiteX17737" fmla="*/ 5914196 w 7283450"/>
              <a:gd name="connsiteY17737" fmla="*/ 4946317 h 6857979"/>
              <a:gd name="connsiteX17738" fmla="*/ 5909830 w 7283450"/>
              <a:gd name="connsiteY17738" fmla="*/ 4947508 h 6857979"/>
              <a:gd name="connsiteX17739" fmla="*/ 5905861 w 7283450"/>
              <a:gd name="connsiteY17739" fmla="*/ 4949493 h 6857979"/>
              <a:gd name="connsiteX17740" fmla="*/ 5902289 w 7283450"/>
              <a:gd name="connsiteY17740" fmla="*/ 4951478 h 6857979"/>
              <a:gd name="connsiteX17741" fmla="*/ 5899114 w 7283450"/>
              <a:gd name="connsiteY17741" fmla="*/ 4954256 h 6857979"/>
              <a:gd name="connsiteX17742" fmla="*/ 5896335 w 7283450"/>
              <a:gd name="connsiteY17742" fmla="*/ 4956638 h 6857979"/>
              <a:gd name="connsiteX17743" fmla="*/ 5890382 w 7283450"/>
              <a:gd name="connsiteY17743" fmla="*/ 4961798 h 6857979"/>
              <a:gd name="connsiteX17744" fmla="*/ 5889191 w 7283450"/>
              <a:gd name="connsiteY17744" fmla="*/ 4959417 h 6857979"/>
              <a:gd name="connsiteX17745" fmla="*/ 5888000 w 7283450"/>
              <a:gd name="connsiteY17745" fmla="*/ 4956638 h 6857979"/>
              <a:gd name="connsiteX17746" fmla="*/ 5885619 w 7283450"/>
              <a:gd name="connsiteY17746" fmla="*/ 4950287 h 6857979"/>
              <a:gd name="connsiteX17747" fmla="*/ 5884031 w 7283450"/>
              <a:gd name="connsiteY17747" fmla="*/ 4947905 h 6857979"/>
              <a:gd name="connsiteX17748" fmla="*/ 5882841 w 7283450"/>
              <a:gd name="connsiteY17748" fmla="*/ 4945127 h 6857979"/>
              <a:gd name="connsiteX17749" fmla="*/ 5880856 w 7283450"/>
              <a:gd name="connsiteY17749" fmla="*/ 4943141 h 6857979"/>
              <a:gd name="connsiteX17750" fmla="*/ 5878078 w 7283450"/>
              <a:gd name="connsiteY17750" fmla="*/ 4941950 h 6857979"/>
              <a:gd name="connsiteX17751" fmla="*/ 5875697 w 7283450"/>
              <a:gd name="connsiteY17751" fmla="*/ 4943141 h 6857979"/>
              <a:gd name="connsiteX17752" fmla="*/ 5873712 w 7283450"/>
              <a:gd name="connsiteY17752" fmla="*/ 4944332 h 6857979"/>
              <a:gd name="connsiteX17753" fmla="*/ 5871331 w 7283450"/>
              <a:gd name="connsiteY17753" fmla="*/ 4945127 h 6857979"/>
              <a:gd name="connsiteX17754" fmla="*/ 5868155 w 7283450"/>
              <a:gd name="connsiteY17754" fmla="*/ 4945127 h 6857979"/>
              <a:gd name="connsiteX17755" fmla="*/ 5867759 w 7283450"/>
              <a:gd name="connsiteY17755" fmla="*/ 4947508 h 6857979"/>
              <a:gd name="connsiteX17756" fmla="*/ 5867759 w 7283450"/>
              <a:gd name="connsiteY17756" fmla="*/ 4949493 h 6857979"/>
              <a:gd name="connsiteX17757" fmla="*/ 5867759 w 7283450"/>
              <a:gd name="connsiteY17757" fmla="*/ 4950684 h 6857979"/>
              <a:gd name="connsiteX17758" fmla="*/ 5868155 w 7283450"/>
              <a:gd name="connsiteY17758" fmla="*/ 4952272 h 6857979"/>
              <a:gd name="connsiteX17759" fmla="*/ 5869743 w 7283450"/>
              <a:gd name="connsiteY17759" fmla="*/ 4954653 h 6857979"/>
              <a:gd name="connsiteX17760" fmla="*/ 5870934 w 7283450"/>
              <a:gd name="connsiteY17760" fmla="*/ 4956241 h 6857979"/>
              <a:gd name="connsiteX17761" fmla="*/ 5872521 w 7283450"/>
              <a:gd name="connsiteY17761" fmla="*/ 4957829 h 6857979"/>
              <a:gd name="connsiteX17762" fmla="*/ 5874109 w 7283450"/>
              <a:gd name="connsiteY17762" fmla="*/ 4959417 h 6857979"/>
              <a:gd name="connsiteX17763" fmla="*/ 5874903 w 7283450"/>
              <a:gd name="connsiteY17763" fmla="*/ 4961798 h 6857979"/>
              <a:gd name="connsiteX17764" fmla="*/ 5874903 w 7283450"/>
              <a:gd name="connsiteY17764" fmla="*/ 4963783 h 6857979"/>
              <a:gd name="connsiteX17765" fmla="*/ 5874903 w 7283450"/>
              <a:gd name="connsiteY17765" fmla="*/ 4965371 h 6857979"/>
              <a:gd name="connsiteX17766" fmla="*/ 5872918 w 7283450"/>
              <a:gd name="connsiteY17766" fmla="*/ 4966562 h 6857979"/>
              <a:gd name="connsiteX17767" fmla="*/ 5870537 w 7283450"/>
              <a:gd name="connsiteY17767" fmla="*/ 4968150 h 6857979"/>
              <a:gd name="connsiteX17768" fmla="*/ 5865774 w 7283450"/>
              <a:gd name="connsiteY17768" fmla="*/ 4972516 h 6857979"/>
              <a:gd name="connsiteX17769" fmla="*/ 5861011 w 7283450"/>
              <a:gd name="connsiteY17769" fmla="*/ 4977279 h 6857979"/>
              <a:gd name="connsiteX17770" fmla="*/ 5855455 w 7283450"/>
              <a:gd name="connsiteY17770" fmla="*/ 4982043 h 6857979"/>
              <a:gd name="connsiteX17771" fmla="*/ 5852676 w 7283450"/>
              <a:gd name="connsiteY17771" fmla="*/ 4984028 h 6857979"/>
              <a:gd name="connsiteX17772" fmla="*/ 5849898 w 7283450"/>
              <a:gd name="connsiteY17772" fmla="*/ 4985218 h 6857979"/>
              <a:gd name="connsiteX17773" fmla="*/ 5847120 w 7283450"/>
              <a:gd name="connsiteY17773" fmla="*/ 4986012 h 6857979"/>
              <a:gd name="connsiteX17774" fmla="*/ 5844738 w 7283450"/>
              <a:gd name="connsiteY17774" fmla="*/ 4986012 h 6857979"/>
              <a:gd name="connsiteX17775" fmla="*/ 5841563 w 7283450"/>
              <a:gd name="connsiteY17775" fmla="*/ 4984821 h 6857979"/>
              <a:gd name="connsiteX17776" fmla="*/ 5839182 w 7283450"/>
              <a:gd name="connsiteY17776" fmla="*/ 4983234 h 6857979"/>
              <a:gd name="connsiteX17777" fmla="*/ 5836800 w 7283450"/>
              <a:gd name="connsiteY17777" fmla="*/ 4980058 h 6857979"/>
              <a:gd name="connsiteX17778" fmla="*/ 5834022 w 7283450"/>
              <a:gd name="connsiteY17778" fmla="*/ 4975295 h 6857979"/>
              <a:gd name="connsiteX17779" fmla="*/ 5833625 w 7283450"/>
              <a:gd name="connsiteY17779" fmla="*/ 4974104 h 6857979"/>
              <a:gd name="connsiteX17780" fmla="*/ 5833625 w 7283450"/>
              <a:gd name="connsiteY17780" fmla="*/ 4972119 h 6857979"/>
              <a:gd name="connsiteX17781" fmla="*/ 5835213 w 7283450"/>
              <a:gd name="connsiteY17781" fmla="*/ 4966959 h 6857979"/>
              <a:gd name="connsiteX17782" fmla="*/ 5836800 w 7283450"/>
              <a:gd name="connsiteY17782" fmla="*/ 4961798 h 6857979"/>
              <a:gd name="connsiteX17783" fmla="*/ 5837197 w 7283450"/>
              <a:gd name="connsiteY17783" fmla="*/ 4959814 h 6857979"/>
              <a:gd name="connsiteX17784" fmla="*/ 5837197 w 7283450"/>
              <a:gd name="connsiteY17784" fmla="*/ 4958623 h 6857979"/>
              <a:gd name="connsiteX17785" fmla="*/ 5836007 w 7283450"/>
              <a:gd name="connsiteY17785" fmla="*/ 4954653 h 6857979"/>
              <a:gd name="connsiteX17786" fmla="*/ 5833625 w 7283450"/>
              <a:gd name="connsiteY17786" fmla="*/ 4950287 h 6857979"/>
              <a:gd name="connsiteX17787" fmla="*/ 5830847 w 7283450"/>
              <a:gd name="connsiteY17787" fmla="*/ 4945920 h 6857979"/>
              <a:gd name="connsiteX17788" fmla="*/ 5827672 w 7283450"/>
              <a:gd name="connsiteY17788" fmla="*/ 4941157 h 6857979"/>
              <a:gd name="connsiteX17789" fmla="*/ 5820131 w 7283450"/>
              <a:gd name="connsiteY17789" fmla="*/ 4930836 h 6857979"/>
              <a:gd name="connsiteX17790" fmla="*/ 5815765 w 7283450"/>
              <a:gd name="connsiteY17790" fmla="*/ 4924882 h 6857979"/>
              <a:gd name="connsiteX17791" fmla="*/ 5812193 w 7283450"/>
              <a:gd name="connsiteY17791" fmla="*/ 4918531 h 6857979"/>
              <a:gd name="connsiteX17792" fmla="*/ 5811399 w 7283450"/>
              <a:gd name="connsiteY17792" fmla="*/ 4916546 h 6857979"/>
              <a:gd name="connsiteX17793" fmla="*/ 5811002 w 7283450"/>
              <a:gd name="connsiteY17793" fmla="*/ 4914561 h 6857979"/>
              <a:gd name="connsiteX17794" fmla="*/ 5810605 w 7283450"/>
              <a:gd name="connsiteY17794" fmla="*/ 4910195 h 6857979"/>
              <a:gd name="connsiteX17795" fmla="*/ 5810208 w 7283450"/>
              <a:gd name="connsiteY17795" fmla="*/ 4906225 h 6857979"/>
              <a:gd name="connsiteX17796" fmla="*/ 5809811 w 7283450"/>
              <a:gd name="connsiteY17796" fmla="*/ 4904240 h 6857979"/>
              <a:gd name="connsiteX17797" fmla="*/ 5808621 w 7283450"/>
              <a:gd name="connsiteY17797" fmla="*/ 4901859 h 6857979"/>
              <a:gd name="connsiteX17798" fmla="*/ 5807827 w 7283450"/>
              <a:gd name="connsiteY17798" fmla="*/ 4900668 h 6857979"/>
              <a:gd name="connsiteX17799" fmla="*/ 5806636 w 7283450"/>
              <a:gd name="connsiteY17799" fmla="*/ 4899477 h 6857979"/>
              <a:gd name="connsiteX17800" fmla="*/ 5804255 w 7283450"/>
              <a:gd name="connsiteY17800" fmla="*/ 4898286 h 6857979"/>
              <a:gd name="connsiteX17801" fmla="*/ 5801873 w 7283450"/>
              <a:gd name="connsiteY17801" fmla="*/ 4897095 h 6857979"/>
              <a:gd name="connsiteX17802" fmla="*/ 5800286 w 7283450"/>
              <a:gd name="connsiteY17802" fmla="*/ 4896301 h 6857979"/>
              <a:gd name="connsiteX17803" fmla="*/ 5799492 w 7283450"/>
              <a:gd name="connsiteY17803" fmla="*/ 4895508 h 6857979"/>
              <a:gd name="connsiteX17804" fmla="*/ 5797904 w 7283450"/>
              <a:gd name="connsiteY17804" fmla="*/ 4892332 h 6857979"/>
              <a:gd name="connsiteX17805" fmla="*/ 5796714 w 7283450"/>
              <a:gd name="connsiteY17805" fmla="*/ 4889553 h 6857979"/>
              <a:gd name="connsiteX17806" fmla="*/ 5795523 w 7283450"/>
              <a:gd name="connsiteY17806" fmla="*/ 4883599 h 6857979"/>
              <a:gd name="connsiteX17807" fmla="*/ 5794332 w 7283450"/>
              <a:gd name="connsiteY17807" fmla="*/ 4878439 h 6857979"/>
              <a:gd name="connsiteX17808" fmla="*/ 5793935 w 7283450"/>
              <a:gd name="connsiteY17808" fmla="*/ 4876057 h 6857979"/>
              <a:gd name="connsiteX17809" fmla="*/ 5793142 w 7283450"/>
              <a:gd name="connsiteY17809" fmla="*/ 4874866 h 6857979"/>
              <a:gd name="connsiteX17810" fmla="*/ 5789966 w 7283450"/>
              <a:gd name="connsiteY17810" fmla="*/ 4872088 h 6857979"/>
              <a:gd name="connsiteX17811" fmla="*/ 5787188 w 7283450"/>
              <a:gd name="connsiteY17811" fmla="*/ 4869706 h 6857979"/>
              <a:gd name="connsiteX17812" fmla="*/ 5784410 w 7283450"/>
              <a:gd name="connsiteY17812" fmla="*/ 4866927 h 6857979"/>
              <a:gd name="connsiteX17813" fmla="*/ 5781235 w 7283450"/>
              <a:gd name="connsiteY17813" fmla="*/ 4865339 h 6857979"/>
              <a:gd name="connsiteX17814" fmla="*/ 5778456 w 7283450"/>
              <a:gd name="connsiteY17814" fmla="*/ 4864149 h 6857979"/>
              <a:gd name="connsiteX17815" fmla="*/ 5775678 w 7283450"/>
              <a:gd name="connsiteY17815" fmla="*/ 4862958 h 6857979"/>
              <a:gd name="connsiteX17816" fmla="*/ 5772503 w 7283450"/>
              <a:gd name="connsiteY17816" fmla="*/ 4862164 h 6857979"/>
              <a:gd name="connsiteX17817" fmla="*/ 5769724 w 7283450"/>
              <a:gd name="connsiteY17817" fmla="*/ 4861370 h 6857979"/>
              <a:gd name="connsiteX17818" fmla="*/ 5763374 w 7283450"/>
              <a:gd name="connsiteY17818" fmla="*/ 4860973 h 6857979"/>
              <a:gd name="connsiteX17819" fmla="*/ 5756627 w 7283450"/>
              <a:gd name="connsiteY17819" fmla="*/ 4860973 h 6857979"/>
              <a:gd name="connsiteX17820" fmla="*/ 5743132 w 7283450"/>
              <a:gd name="connsiteY17820" fmla="*/ 4861767 h 6857979"/>
              <a:gd name="connsiteX17821" fmla="*/ 5739957 w 7283450"/>
              <a:gd name="connsiteY17821" fmla="*/ 4857004 h 6857979"/>
              <a:gd name="connsiteX17822" fmla="*/ 5738766 w 7283450"/>
              <a:gd name="connsiteY17822" fmla="*/ 4855813 h 6857979"/>
              <a:gd name="connsiteX17823" fmla="*/ 5738369 w 7283450"/>
              <a:gd name="connsiteY17823" fmla="*/ 4854622 h 6857979"/>
              <a:gd name="connsiteX17824" fmla="*/ 5737973 w 7283450"/>
              <a:gd name="connsiteY17824" fmla="*/ 4853034 h 6857979"/>
              <a:gd name="connsiteX17825" fmla="*/ 5737973 w 7283450"/>
              <a:gd name="connsiteY17825" fmla="*/ 4850652 h 6857979"/>
              <a:gd name="connsiteX17826" fmla="*/ 5739560 w 7283450"/>
              <a:gd name="connsiteY17826" fmla="*/ 4845095 h 6857979"/>
              <a:gd name="connsiteX17827" fmla="*/ 5738369 w 7283450"/>
              <a:gd name="connsiteY17827" fmla="*/ 4847477 h 6857979"/>
              <a:gd name="connsiteX17828" fmla="*/ 5736385 w 7283450"/>
              <a:gd name="connsiteY17828" fmla="*/ 4849858 h 6857979"/>
              <a:gd name="connsiteX17829" fmla="*/ 5734400 w 7283450"/>
              <a:gd name="connsiteY17829" fmla="*/ 4851446 h 6857979"/>
              <a:gd name="connsiteX17830" fmla="*/ 5732019 w 7283450"/>
              <a:gd name="connsiteY17830" fmla="*/ 4853431 h 6857979"/>
              <a:gd name="connsiteX17831" fmla="*/ 5729638 w 7283450"/>
              <a:gd name="connsiteY17831" fmla="*/ 4855019 h 6857979"/>
              <a:gd name="connsiteX17832" fmla="*/ 5726859 w 7283450"/>
              <a:gd name="connsiteY17832" fmla="*/ 4856210 h 6857979"/>
              <a:gd name="connsiteX17833" fmla="*/ 5720906 w 7283450"/>
              <a:gd name="connsiteY17833" fmla="*/ 4858194 h 6857979"/>
              <a:gd name="connsiteX17834" fmla="*/ 5722097 w 7283450"/>
              <a:gd name="connsiteY17834" fmla="*/ 4860576 h 6857979"/>
              <a:gd name="connsiteX17835" fmla="*/ 5723287 w 7283450"/>
              <a:gd name="connsiteY17835" fmla="*/ 4862958 h 6857979"/>
              <a:gd name="connsiteX17836" fmla="*/ 5724081 w 7283450"/>
              <a:gd name="connsiteY17836" fmla="*/ 4865339 h 6857979"/>
              <a:gd name="connsiteX17837" fmla="*/ 5724478 w 7283450"/>
              <a:gd name="connsiteY17837" fmla="*/ 4868118 h 6857979"/>
              <a:gd name="connsiteX17838" fmla="*/ 5724081 w 7283450"/>
              <a:gd name="connsiteY17838" fmla="*/ 4871294 h 6857979"/>
              <a:gd name="connsiteX17839" fmla="*/ 5723287 w 7283450"/>
              <a:gd name="connsiteY17839" fmla="*/ 4874072 h 6857979"/>
              <a:gd name="connsiteX17840" fmla="*/ 5722097 w 7283450"/>
              <a:gd name="connsiteY17840" fmla="*/ 4876454 h 6857979"/>
              <a:gd name="connsiteX17841" fmla="*/ 5720906 w 7283450"/>
              <a:gd name="connsiteY17841" fmla="*/ 4878439 h 6857979"/>
              <a:gd name="connsiteX17842" fmla="*/ 5719318 w 7283450"/>
              <a:gd name="connsiteY17842" fmla="*/ 4879233 h 6857979"/>
              <a:gd name="connsiteX17843" fmla="*/ 5718128 w 7283450"/>
              <a:gd name="connsiteY17843" fmla="*/ 4879233 h 6857979"/>
              <a:gd name="connsiteX17844" fmla="*/ 5715349 w 7283450"/>
              <a:gd name="connsiteY17844" fmla="*/ 4879233 h 6857979"/>
              <a:gd name="connsiteX17845" fmla="*/ 5712174 w 7283450"/>
              <a:gd name="connsiteY17845" fmla="*/ 4878439 h 6857979"/>
              <a:gd name="connsiteX17846" fmla="*/ 5709396 w 7283450"/>
              <a:gd name="connsiteY17846" fmla="*/ 4877645 h 6857979"/>
              <a:gd name="connsiteX17847" fmla="*/ 5708205 w 7283450"/>
              <a:gd name="connsiteY17847" fmla="*/ 4877645 h 6857979"/>
              <a:gd name="connsiteX17848" fmla="*/ 5707411 w 7283450"/>
              <a:gd name="connsiteY17848" fmla="*/ 4877645 h 6857979"/>
              <a:gd name="connsiteX17849" fmla="*/ 5705824 w 7283450"/>
              <a:gd name="connsiteY17849" fmla="*/ 4878439 h 6857979"/>
              <a:gd name="connsiteX17850" fmla="*/ 5705030 w 7283450"/>
              <a:gd name="connsiteY17850" fmla="*/ 4879233 h 6857979"/>
              <a:gd name="connsiteX17851" fmla="*/ 5703839 w 7283450"/>
              <a:gd name="connsiteY17851" fmla="*/ 4880423 h 6857979"/>
              <a:gd name="connsiteX17852" fmla="*/ 5703442 w 7283450"/>
              <a:gd name="connsiteY17852" fmla="*/ 4882408 h 6857979"/>
              <a:gd name="connsiteX17853" fmla="*/ 5702648 w 7283450"/>
              <a:gd name="connsiteY17853" fmla="*/ 4884790 h 6857979"/>
              <a:gd name="connsiteX17854" fmla="*/ 5702252 w 7283450"/>
              <a:gd name="connsiteY17854" fmla="*/ 4888362 h 6857979"/>
              <a:gd name="connsiteX17855" fmla="*/ 5698283 w 7283450"/>
              <a:gd name="connsiteY17855" fmla="*/ 4887569 h 6857979"/>
              <a:gd name="connsiteX17856" fmla="*/ 5693917 w 7283450"/>
              <a:gd name="connsiteY17856" fmla="*/ 4886378 h 6857979"/>
              <a:gd name="connsiteX17857" fmla="*/ 5690345 w 7283450"/>
              <a:gd name="connsiteY17857" fmla="*/ 4884393 h 6857979"/>
              <a:gd name="connsiteX17858" fmla="*/ 5686773 w 7283450"/>
              <a:gd name="connsiteY17858" fmla="*/ 4882408 h 6857979"/>
              <a:gd name="connsiteX17859" fmla="*/ 5683200 w 7283450"/>
              <a:gd name="connsiteY17859" fmla="*/ 4880027 h 6857979"/>
              <a:gd name="connsiteX17860" fmla="*/ 5680025 w 7283450"/>
              <a:gd name="connsiteY17860" fmla="*/ 4876851 h 6857979"/>
              <a:gd name="connsiteX17861" fmla="*/ 5674072 w 7283450"/>
              <a:gd name="connsiteY17861" fmla="*/ 4871294 h 6857979"/>
              <a:gd name="connsiteX17862" fmla="*/ 5661371 w 7283450"/>
              <a:gd name="connsiteY17862" fmla="*/ 4858988 h 6857979"/>
              <a:gd name="connsiteX17863" fmla="*/ 5655814 w 7283450"/>
              <a:gd name="connsiteY17863" fmla="*/ 4853431 h 6857979"/>
              <a:gd name="connsiteX17864" fmla="*/ 5652242 w 7283450"/>
              <a:gd name="connsiteY17864" fmla="*/ 4850652 h 6857979"/>
              <a:gd name="connsiteX17865" fmla="*/ 5649067 w 7283450"/>
              <a:gd name="connsiteY17865" fmla="*/ 4848271 h 6857979"/>
              <a:gd name="connsiteX17866" fmla="*/ 5646289 w 7283450"/>
              <a:gd name="connsiteY17866" fmla="*/ 4847080 h 6857979"/>
              <a:gd name="connsiteX17867" fmla="*/ 5643511 w 7283450"/>
              <a:gd name="connsiteY17867" fmla="*/ 4845889 h 6857979"/>
              <a:gd name="connsiteX17868" fmla="*/ 5637954 w 7283450"/>
              <a:gd name="connsiteY17868" fmla="*/ 4843904 h 6857979"/>
              <a:gd name="connsiteX17869" fmla="*/ 5632000 w 7283450"/>
              <a:gd name="connsiteY17869" fmla="*/ 4841919 h 6857979"/>
              <a:gd name="connsiteX17870" fmla="*/ 5626444 w 7283450"/>
              <a:gd name="connsiteY17870" fmla="*/ 4839935 h 6857979"/>
              <a:gd name="connsiteX17871" fmla="*/ 5623666 w 7283450"/>
              <a:gd name="connsiteY17871" fmla="*/ 4838744 h 6857979"/>
              <a:gd name="connsiteX17872" fmla="*/ 5621284 w 7283450"/>
              <a:gd name="connsiteY17872" fmla="*/ 4837156 h 6857979"/>
              <a:gd name="connsiteX17873" fmla="*/ 5618506 w 7283450"/>
              <a:gd name="connsiteY17873" fmla="*/ 4835568 h 6857979"/>
              <a:gd name="connsiteX17874" fmla="*/ 5616521 w 7283450"/>
              <a:gd name="connsiteY17874" fmla="*/ 4833187 h 6857979"/>
              <a:gd name="connsiteX17875" fmla="*/ 5614934 w 7283450"/>
              <a:gd name="connsiteY17875" fmla="*/ 4831202 h 6857979"/>
              <a:gd name="connsiteX17876" fmla="*/ 5613346 w 7283450"/>
              <a:gd name="connsiteY17876" fmla="*/ 4828423 h 6857979"/>
              <a:gd name="connsiteX17877" fmla="*/ 5611759 w 7283450"/>
              <a:gd name="connsiteY17877" fmla="*/ 4825248 h 6857979"/>
              <a:gd name="connsiteX17878" fmla="*/ 5610965 w 7283450"/>
              <a:gd name="connsiteY17878" fmla="*/ 4821675 h 6857979"/>
              <a:gd name="connsiteX17879" fmla="*/ 5609377 w 7283450"/>
              <a:gd name="connsiteY17879" fmla="*/ 4823660 h 6857979"/>
              <a:gd name="connsiteX17880" fmla="*/ 5608186 w 7283450"/>
              <a:gd name="connsiteY17880" fmla="*/ 4825645 h 6857979"/>
              <a:gd name="connsiteX17881" fmla="*/ 5607393 w 7283450"/>
              <a:gd name="connsiteY17881" fmla="*/ 4828026 h 6857979"/>
              <a:gd name="connsiteX17882" fmla="*/ 5606996 w 7283450"/>
              <a:gd name="connsiteY17882" fmla="*/ 4830011 h 6857979"/>
              <a:gd name="connsiteX17883" fmla="*/ 5607393 w 7283450"/>
              <a:gd name="connsiteY17883" fmla="*/ 4831996 h 6857979"/>
              <a:gd name="connsiteX17884" fmla="*/ 5607790 w 7283450"/>
              <a:gd name="connsiteY17884" fmla="*/ 4833981 h 6857979"/>
              <a:gd name="connsiteX17885" fmla="*/ 5608186 w 7283450"/>
              <a:gd name="connsiteY17885" fmla="*/ 4835965 h 6857979"/>
              <a:gd name="connsiteX17886" fmla="*/ 5608980 w 7283450"/>
              <a:gd name="connsiteY17886" fmla="*/ 4837950 h 6857979"/>
              <a:gd name="connsiteX17887" fmla="*/ 5611362 w 7283450"/>
              <a:gd name="connsiteY17887" fmla="*/ 4841523 h 6857979"/>
              <a:gd name="connsiteX17888" fmla="*/ 5614537 w 7283450"/>
              <a:gd name="connsiteY17888" fmla="*/ 4844698 h 6857979"/>
              <a:gd name="connsiteX17889" fmla="*/ 5617712 w 7283450"/>
              <a:gd name="connsiteY17889" fmla="*/ 4847080 h 6857979"/>
              <a:gd name="connsiteX17890" fmla="*/ 5620490 w 7283450"/>
              <a:gd name="connsiteY17890" fmla="*/ 4848271 h 6857979"/>
              <a:gd name="connsiteX17891" fmla="*/ 5620490 w 7283450"/>
              <a:gd name="connsiteY17891" fmla="*/ 4850255 h 6857979"/>
              <a:gd name="connsiteX17892" fmla="*/ 5620093 w 7283450"/>
              <a:gd name="connsiteY17892" fmla="*/ 4852240 h 6857979"/>
              <a:gd name="connsiteX17893" fmla="*/ 5618903 w 7283450"/>
              <a:gd name="connsiteY17893" fmla="*/ 4855019 h 6857979"/>
              <a:gd name="connsiteX17894" fmla="*/ 5617712 w 7283450"/>
              <a:gd name="connsiteY17894" fmla="*/ 4857797 h 6857979"/>
              <a:gd name="connsiteX17895" fmla="*/ 5617315 w 7283450"/>
              <a:gd name="connsiteY17895" fmla="*/ 4859385 h 6857979"/>
              <a:gd name="connsiteX17896" fmla="*/ 5617315 w 7283450"/>
              <a:gd name="connsiteY17896" fmla="*/ 4861767 h 6857979"/>
              <a:gd name="connsiteX17897" fmla="*/ 5614537 w 7283450"/>
              <a:gd name="connsiteY17897" fmla="*/ 4862164 h 6857979"/>
              <a:gd name="connsiteX17898" fmla="*/ 5611759 w 7283450"/>
              <a:gd name="connsiteY17898" fmla="*/ 4862164 h 6857979"/>
              <a:gd name="connsiteX17899" fmla="*/ 5609774 w 7283450"/>
              <a:gd name="connsiteY17899" fmla="*/ 4861370 h 6857979"/>
              <a:gd name="connsiteX17900" fmla="*/ 5608186 w 7283450"/>
              <a:gd name="connsiteY17900" fmla="*/ 4859782 h 6857979"/>
              <a:gd name="connsiteX17901" fmla="*/ 5606202 w 7283450"/>
              <a:gd name="connsiteY17901" fmla="*/ 4858988 h 6857979"/>
              <a:gd name="connsiteX17902" fmla="*/ 5604614 w 7283450"/>
              <a:gd name="connsiteY17902" fmla="*/ 4858194 h 6857979"/>
              <a:gd name="connsiteX17903" fmla="*/ 5601836 w 7283450"/>
              <a:gd name="connsiteY17903" fmla="*/ 4857797 h 6857979"/>
              <a:gd name="connsiteX17904" fmla="*/ 5598661 w 7283450"/>
              <a:gd name="connsiteY17904" fmla="*/ 4858194 h 6857979"/>
              <a:gd name="connsiteX17905" fmla="*/ 5597073 w 7283450"/>
              <a:gd name="connsiteY17905" fmla="*/ 4860576 h 6857979"/>
              <a:gd name="connsiteX17906" fmla="*/ 5596279 w 7283450"/>
              <a:gd name="connsiteY17906" fmla="*/ 4862164 h 6857979"/>
              <a:gd name="connsiteX17907" fmla="*/ 5595883 w 7283450"/>
              <a:gd name="connsiteY17907" fmla="*/ 4863752 h 6857979"/>
              <a:gd name="connsiteX17908" fmla="*/ 5595883 w 7283450"/>
              <a:gd name="connsiteY17908" fmla="*/ 4865339 h 6857979"/>
              <a:gd name="connsiteX17909" fmla="*/ 5596676 w 7283450"/>
              <a:gd name="connsiteY17909" fmla="*/ 4866927 h 6857979"/>
              <a:gd name="connsiteX17910" fmla="*/ 5597470 w 7283450"/>
              <a:gd name="connsiteY17910" fmla="*/ 4868118 h 6857979"/>
              <a:gd name="connsiteX17911" fmla="*/ 5599852 w 7283450"/>
              <a:gd name="connsiteY17911" fmla="*/ 4870500 h 6857979"/>
              <a:gd name="connsiteX17912" fmla="*/ 5605408 w 7283450"/>
              <a:gd name="connsiteY17912" fmla="*/ 4874469 h 6857979"/>
              <a:gd name="connsiteX17913" fmla="*/ 5607393 w 7283450"/>
              <a:gd name="connsiteY17913" fmla="*/ 4876454 h 6857979"/>
              <a:gd name="connsiteX17914" fmla="*/ 5607790 w 7283450"/>
              <a:gd name="connsiteY17914" fmla="*/ 4877645 h 6857979"/>
              <a:gd name="connsiteX17915" fmla="*/ 5608186 w 7283450"/>
              <a:gd name="connsiteY17915" fmla="*/ 4878439 h 6857979"/>
              <a:gd name="connsiteX17916" fmla="*/ 5607393 w 7283450"/>
              <a:gd name="connsiteY17916" fmla="*/ 4881217 h 6857979"/>
              <a:gd name="connsiteX17917" fmla="*/ 5606599 w 7283450"/>
              <a:gd name="connsiteY17917" fmla="*/ 4883202 h 6857979"/>
              <a:gd name="connsiteX17918" fmla="*/ 5605805 w 7283450"/>
              <a:gd name="connsiteY17918" fmla="*/ 4884790 h 6857979"/>
              <a:gd name="connsiteX17919" fmla="*/ 5604217 w 7283450"/>
              <a:gd name="connsiteY17919" fmla="*/ 4886775 h 6857979"/>
              <a:gd name="connsiteX17920" fmla="*/ 5602630 w 7283450"/>
              <a:gd name="connsiteY17920" fmla="*/ 4887569 h 6857979"/>
              <a:gd name="connsiteX17921" fmla="*/ 5600645 w 7283450"/>
              <a:gd name="connsiteY17921" fmla="*/ 4888362 h 6857979"/>
              <a:gd name="connsiteX17922" fmla="*/ 5597073 w 7283450"/>
              <a:gd name="connsiteY17922" fmla="*/ 4889950 h 6857979"/>
              <a:gd name="connsiteX17923" fmla="*/ 5592310 w 7283450"/>
              <a:gd name="connsiteY17923" fmla="*/ 4891141 h 6857979"/>
              <a:gd name="connsiteX17924" fmla="*/ 5587548 w 7283450"/>
              <a:gd name="connsiteY17924" fmla="*/ 4892332 h 6857979"/>
              <a:gd name="connsiteX17925" fmla="*/ 5581991 w 7283450"/>
              <a:gd name="connsiteY17925" fmla="*/ 4895111 h 6857979"/>
              <a:gd name="connsiteX17926" fmla="*/ 5579610 w 7283450"/>
              <a:gd name="connsiteY17926" fmla="*/ 4896698 h 6857979"/>
              <a:gd name="connsiteX17927" fmla="*/ 5576435 w 7283450"/>
              <a:gd name="connsiteY17927" fmla="*/ 4898683 h 6857979"/>
              <a:gd name="connsiteX17928" fmla="*/ 5580404 w 7283450"/>
              <a:gd name="connsiteY17928" fmla="*/ 4899080 h 6857979"/>
              <a:gd name="connsiteX17929" fmla="*/ 5583976 w 7283450"/>
              <a:gd name="connsiteY17929" fmla="*/ 4899874 h 6857979"/>
              <a:gd name="connsiteX17930" fmla="*/ 5587151 w 7283450"/>
              <a:gd name="connsiteY17930" fmla="*/ 4901065 h 6857979"/>
              <a:gd name="connsiteX17931" fmla="*/ 5590326 w 7283450"/>
              <a:gd name="connsiteY17931" fmla="*/ 4902653 h 6857979"/>
              <a:gd name="connsiteX17932" fmla="*/ 5593104 w 7283450"/>
              <a:gd name="connsiteY17932" fmla="*/ 4905034 h 6857979"/>
              <a:gd name="connsiteX17933" fmla="*/ 5595883 w 7283450"/>
              <a:gd name="connsiteY17933" fmla="*/ 4907416 h 6857979"/>
              <a:gd name="connsiteX17934" fmla="*/ 5597867 w 7283450"/>
              <a:gd name="connsiteY17934" fmla="*/ 4909798 h 6857979"/>
              <a:gd name="connsiteX17935" fmla="*/ 5599852 w 7283450"/>
              <a:gd name="connsiteY17935" fmla="*/ 4912973 h 6857979"/>
              <a:gd name="connsiteX17936" fmla="*/ 5601042 w 7283450"/>
              <a:gd name="connsiteY17936" fmla="*/ 4916149 h 6857979"/>
              <a:gd name="connsiteX17937" fmla="*/ 5602233 w 7283450"/>
              <a:gd name="connsiteY17937" fmla="*/ 4919324 h 6857979"/>
              <a:gd name="connsiteX17938" fmla="*/ 5603424 w 7283450"/>
              <a:gd name="connsiteY17938" fmla="*/ 4922897 h 6857979"/>
              <a:gd name="connsiteX17939" fmla="*/ 5604217 w 7283450"/>
              <a:gd name="connsiteY17939" fmla="*/ 4926470 h 6857979"/>
              <a:gd name="connsiteX17940" fmla="*/ 5604217 w 7283450"/>
              <a:gd name="connsiteY17940" fmla="*/ 4930439 h 6857979"/>
              <a:gd name="connsiteX17941" fmla="*/ 5603424 w 7283450"/>
              <a:gd name="connsiteY17941" fmla="*/ 4934012 h 6857979"/>
              <a:gd name="connsiteX17942" fmla="*/ 5602630 w 7283450"/>
              <a:gd name="connsiteY17942" fmla="*/ 4938378 h 6857979"/>
              <a:gd name="connsiteX17943" fmla="*/ 5601836 w 7283450"/>
              <a:gd name="connsiteY17943" fmla="*/ 4941950 h 6857979"/>
              <a:gd name="connsiteX17944" fmla="*/ 5602630 w 7283450"/>
              <a:gd name="connsiteY17944" fmla="*/ 4943141 h 6857979"/>
              <a:gd name="connsiteX17945" fmla="*/ 5603424 w 7283450"/>
              <a:gd name="connsiteY17945" fmla="*/ 4943935 h 6857979"/>
              <a:gd name="connsiteX17946" fmla="*/ 5605011 w 7283450"/>
              <a:gd name="connsiteY17946" fmla="*/ 4944332 h 6857979"/>
              <a:gd name="connsiteX17947" fmla="*/ 5605805 w 7283450"/>
              <a:gd name="connsiteY17947" fmla="*/ 4944729 h 6857979"/>
              <a:gd name="connsiteX17948" fmla="*/ 5608583 w 7283450"/>
              <a:gd name="connsiteY17948" fmla="*/ 4943935 h 6857979"/>
              <a:gd name="connsiteX17949" fmla="*/ 5610965 w 7283450"/>
              <a:gd name="connsiteY17949" fmla="*/ 4942744 h 6857979"/>
              <a:gd name="connsiteX17950" fmla="*/ 5614537 w 7283450"/>
              <a:gd name="connsiteY17950" fmla="*/ 4941157 h 6857979"/>
              <a:gd name="connsiteX17951" fmla="*/ 5617315 w 7283450"/>
              <a:gd name="connsiteY17951" fmla="*/ 4939569 h 6857979"/>
              <a:gd name="connsiteX17952" fmla="*/ 5620490 w 7283450"/>
              <a:gd name="connsiteY17952" fmla="*/ 4938775 h 6857979"/>
              <a:gd name="connsiteX17953" fmla="*/ 5622475 w 7283450"/>
              <a:gd name="connsiteY17953" fmla="*/ 4938775 h 6857979"/>
              <a:gd name="connsiteX17954" fmla="*/ 5623666 w 7283450"/>
              <a:gd name="connsiteY17954" fmla="*/ 4938775 h 6857979"/>
              <a:gd name="connsiteX17955" fmla="*/ 5623666 w 7283450"/>
              <a:gd name="connsiteY17955" fmla="*/ 4935599 h 6857979"/>
              <a:gd name="connsiteX17956" fmla="*/ 5623269 w 7283450"/>
              <a:gd name="connsiteY17956" fmla="*/ 4933615 h 6857979"/>
              <a:gd name="connsiteX17957" fmla="*/ 5622078 w 7283450"/>
              <a:gd name="connsiteY17957" fmla="*/ 4932027 h 6857979"/>
              <a:gd name="connsiteX17958" fmla="*/ 5620093 w 7283450"/>
              <a:gd name="connsiteY17958" fmla="*/ 4930836 h 6857979"/>
              <a:gd name="connsiteX17959" fmla="*/ 5618109 w 7283450"/>
              <a:gd name="connsiteY17959" fmla="*/ 4930042 h 6857979"/>
              <a:gd name="connsiteX17960" fmla="*/ 5615728 w 7283450"/>
              <a:gd name="connsiteY17960" fmla="*/ 4929645 h 6857979"/>
              <a:gd name="connsiteX17961" fmla="*/ 5610965 w 7283450"/>
              <a:gd name="connsiteY17961" fmla="*/ 4928851 h 6857979"/>
              <a:gd name="connsiteX17962" fmla="*/ 5611759 w 7283450"/>
              <a:gd name="connsiteY17962" fmla="*/ 4923691 h 6857979"/>
              <a:gd name="connsiteX17963" fmla="*/ 5612155 w 7283450"/>
              <a:gd name="connsiteY17963" fmla="*/ 4921309 h 6857979"/>
              <a:gd name="connsiteX17964" fmla="*/ 5613346 w 7283450"/>
              <a:gd name="connsiteY17964" fmla="*/ 4918927 h 6857979"/>
              <a:gd name="connsiteX17965" fmla="*/ 5614537 w 7283450"/>
              <a:gd name="connsiteY17965" fmla="*/ 4917340 h 6857979"/>
              <a:gd name="connsiteX17966" fmla="*/ 5615728 w 7283450"/>
              <a:gd name="connsiteY17966" fmla="*/ 4916149 h 6857979"/>
              <a:gd name="connsiteX17967" fmla="*/ 5617712 w 7283450"/>
              <a:gd name="connsiteY17967" fmla="*/ 4915355 h 6857979"/>
              <a:gd name="connsiteX17968" fmla="*/ 5620490 w 7283450"/>
              <a:gd name="connsiteY17968" fmla="*/ 4915355 h 6857979"/>
              <a:gd name="connsiteX17969" fmla="*/ 5620093 w 7283450"/>
              <a:gd name="connsiteY17969" fmla="*/ 4913767 h 6857979"/>
              <a:gd name="connsiteX17970" fmla="*/ 5619697 w 7283450"/>
              <a:gd name="connsiteY17970" fmla="*/ 4912576 h 6857979"/>
              <a:gd name="connsiteX17971" fmla="*/ 5618903 w 7283450"/>
              <a:gd name="connsiteY17971" fmla="*/ 4910989 h 6857979"/>
              <a:gd name="connsiteX17972" fmla="*/ 5618109 w 7283450"/>
              <a:gd name="connsiteY17972" fmla="*/ 4910195 h 6857979"/>
              <a:gd name="connsiteX17973" fmla="*/ 5615728 w 7283450"/>
              <a:gd name="connsiteY17973" fmla="*/ 4909004 h 6857979"/>
              <a:gd name="connsiteX17974" fmla="*/ 5613346 w 7283450"/>
              <a:gd name="connsiteY17974" fmla="*/ 4907813 h 6857979"/>
              <a:gd name="connsiteX17975" fmla="*/ 5610568 w 7283450"/>
              <a:gd name="connsiteY17975" fmla="*/ 4907019 h 6857979"/>
              <a:gd name="connsiteX17976" fmla="*/ 5609774 w 7283450"/>
              <a:gd name="connsiteY17976" fmla="*/ 4906225 h 6857979"/>
              <a:gd name="connsiteX17977" fmla="*/ 5608980 w 7283450"/>
              <a:gd name="connsiteY17977" fmla="*/ 4905034 h 6857979"/>
              <a:gd name="connsiteX17978" fmla="*/ 5608186 w 7283450"/>
              <a:gd name="connsiteY17978" fmla="*/ 4904240 h 6857979"/>
              <a:gd name="connsiteX17979" fmla="*/ 5607790 w 7283450"/>
              <a:gd name="connsiteY17979" fmla="*/ 4902256 h 6857979"/>
              <a:gd name="connsiteX17980" fmla="*/ 5607790 w 7283450"/>
              <a:gd name="connsiteY17980" fmla="*/ 4900668 h 6857979"/>
              <a:gd name="connsiteX17981" fmla="*/ 5608186 w 7283450"/>
              <a:gd name="connsiteY17981" fmla="*/ 4898683 h 6857979"/>
              <a:gd name="connsiteX17982" fmla="*/ 5610965 w 7283450"/>
              <a:gd name="connsiteY17982" fmla="*/ 4899080 h 6857979"/>
              <a:gd name="connsiteX17983" fmla="*/ 5614140 w 7283450"/>
              <a:gd name="connsiteY17983" fmla="*/ 4899477 h 6857979"/>
              <a:gd name="connsiteX17984" fmla="*/ 5616918 w 7283450"/>
              <a:gd name="connsiteY17984" fmla="*/ 4899874 h 6857979"/>
              <a:gd name="connsiteX17985" fmla="*/ 5619300 w 7283450"/>
              <a:gd name="connsiteY17985" fmla="*/ 4899477 h 6857979"/>
              <a:gd name="connsiteX17986" fmla="*/ 5621681 w 7283450"/>
              <a:gd name="connsiteY17986" fmla="*/ 4899080 h 6857979"/>
              <a:gd name="connsiteX17987" fmla="*/ 5623269 w 7283450"/>
              <a:gd name="connsiteY17987" fmla="*/ 4898286 h 6857979"/>
              <a:gd name="connsiteX17988" fmla="*/ 5626444 w 7283450"/>
              <a:gd name="connsiteY17988" fmla="*/ 4896698 h 6857979"/>
              <a:gd name="connsiteX17989" fmla="*/ 5629222 w 7283450"/>
              <a:gd name="connsiteY17989" fmla="*/ 4893920 h 6857979"/>
              <a:gd name="connsiteX17990" fmla="*/ 5631604 w 7283450"/>
              <a:gd name="connsiteY17990" fmla="*/ 4891141 h 6857979"/>
              <a:gd name="connsiteX17991" fmla="*/ 5635969 w 7283450"/>
              <a:gd name="connsiteY17991" fmla="*/ 4884790 h 6857979"/>
              <a:gd name="connsiteX17992" fmla="*/ 5639938 w 7283450"/>
              <a:gd name="connsiteY17992" fmla="*/ 4886378 h 6857979"/>
              <a:gd name="connsiteX17993" fmla="*/ 5642320 w 7283450"/>
              <a:gd name="connsiteY17993" fmla="*/ 4887966 h 6857979"/>
              <a:gd name="connsiteX17994" fmla="*/ 5644304 w 7283450"/>
              <a:gd name="connsiteY17994" fmla="*/ 4889553 h 6857979"/>
              <a:gd name="connsiteX17995" fmla="*/ 5645495 w 7283450"/>
              <a:gd name="connsiteY17995" fmla="*/ 4891141 h 6857979"/>
              <a:gd name="connsiteX17996" fmla="*/ 5647083 w 7283450"/>
              <a:gd name="connsiteY17996" fmla="*/ 4892729 h 6857979"/>
              <a:gd name="connsiteX17997" fmla="*/ 5647479 w 7283450"/>
              <a:gd name="connsiteY17997" fmla="*/ 4895111 h 6857979"/>
              <a:gd name="connsiteX17998" fmla="*/ 5647479 w 7283450"/>
              <a:gd name="connsiteY17998" fmla="*/ 4897492 h 6857979"/>
              <a:gd name="connsiteX17999" fmla="*/ 5647083 w 7283450"/>
              <a:gd name="connsiteY17999" fmla="*/ 4899477 h 6857979"/>
              <a:gd name="connsiteX18000" fmla="*/ 5645495 w 7283450"/>
              <a:gd name="connsiteY18000" fmla="*/ 4904240 h 6857979"/>
              <a:gd name="connsiteX18001" fmla="*/ 5643511 w 7283450"/>
              <a:gd name="connsiteY18001" fmla="*/ 4909004 h 6857979"/>
              <a:gd name="connsiteX18002" fmla="*/ 5641526 w 7283450"/>
              <a:gd name="connsiteY18002" fmla="*/ 4913767 h 6857979"/>
              <a:gd name="connsiteX18003" fmla="*/ 5639542 w 7283450"/>
              <a:gd name="connsiteY18003" fmla="*/ 4918531 h 6857979"/>
              <a:gd name="connsiteX18004" fmla="*/ 5639938 w 7283450"/>
              <a:gd name="connsiteY18004" fmla="*/ 4919721 h 6857979"/>
              <a:gd name="connsiteX18005" fmla="*/ 5641129 w 7283450"/>
              <a:gd name="connsiteY18005" fmla="*/ 4920912 h 6857979"/>
              <a:gd name="connsiteX18006" fmla="*/ 5641923 w 7283450"/>
              <a:gd name="connsiteY18006" fmla="*/ 4921309 h 6857979"/>
              <a:gd name="connsiteX18007" fmla="*/ 5643114 w 7283450"/>
              <a:gd name="connsiteY18007" fmla="*/ 4921309 h 6857979"/>
              <a:gd name="connsiteX18008" fmla="*/ 5645892 w 7283450"/>
              <a:gd name="connsiteY18008" fmla="*/ 4920912 h 6857979"/>
              <a:gd name="connsiteX18009" fmla="*/ 5649464 w 7283450"/>
              <a:gd name="connsiteY18009" fmla="*/ 4919324 h 6857979"/>
              <a:gd name="connsiteX18010" fmla="*/ 5652639 w 7283450"/>
              <a:gd name="connsiteY18010" fmla="*/ 4918531 h 6857979"/>
              <a:gd name="connsiteX18011" fmla="*/ 5656211 w 7283450"/>
              <a:gd name="connsiteY18011" fmla="*/ 4918134 h 6857979"/>
              <a:gd name="connsiteX18012" fmla="*/ 5657799 w 7283450"/>
              <a:gd name="connsiteY18012" fmla="*/ 4918531 h 6857979"/>
              <a:gd name="connsiteX18013" fmla="*/ 5658990 w 7283450"/>
              <a:gd name="connsiteY18013" fmla="*/ 4918927 h 6857979"/>
              <a:gd name="connsiteX18014" fmla="*/ 5660180 w 7283450"/>
              <a:gd name="connsiteY18014" fmla="*/ 4920515 h 6857979"/>
              <a:gd name="connsiteX18015" fmla="*/ 5661371 w 7283450"/>
              <a:gd name="connsiteY18015" fmla="*/ 4922103 h 6857979"/>
              <a:gd name="connsiteX18016" fmla="*/ 5661768 w 7283450"/>
              <a:gd name="connsiteY18016" fmla="*/ 4924882 h 6857979"/>
              <a:gd name="connsiteX18017" fmla="*/ 5661768 w 7283450"/>
              <a:gd name="connsiteY18017" fmla="*/ 4926866 h 6857979"/>
              <a:gd name="connsiteX18018" fmla="*/ 5661371 w 7283450"/>
              <a:gd name="connsiteY18018" fmla="*/ 4929248 h 6857979"/>
              <a:gd name="connsiteX18019" fmla="*/ 5660577 w 7283450"/>
              <a:gd name="connsiteY18019" fmla="*/ 4930836 h 6857979"/>
              <a:gd name="connsiteX18020" fmla="*/ 5659386 w 7283450"/>
              <a:gd name="connsiteY18020" fmla="*/ 4932424 h 6857979"/>
              <a:gd name="connsiteX18021" fmla="*/ 5658196 w 7283450"/>
              <a:gd name="connsiteY18021" fmla="*/ 4933218 h 6857979"/>
              <a:gd name="connsiteX18022" fmla="*/ 5656608 w 7283450"/>
              <a:gd name="connsiteY18022" fmla="*/ 4934012 h 6857979"/>
              <a:gd name="connsiteX18023" fmla="*/ 5654624 w 7283450"/>
              <a:gd name="connsiteY18023" fmla="*/ 4934805 h 6857979"/>
              <a:gd name="connsiteX18024" fmla="*/ 5650655 w 7283450"/>
              <a:gd name="connsiteY18024" fmla="*/ 4935996 h 6857979"/>
              <a:gd name="connsiteX18025" fmla="*/ 5646289 w 7283450"/>
              <a:gd name="connsiteY18025" fmla="*/ 4936393 h 6857979"/>
              <a:gd name="connsiteX18026" fmla="*/ 5642717 w 7283450"/>
              <a:gd name="connsiteY18026" fmla="*/ 4937584 h 6857979"/>
              <a:gd name="connsiteX18027" fmla="*/ 5639542 w 7283450"/>
              <a:gd name="connsiteY18027" fmla="*/ 4938775 h 6857979"/>
              <a:gd name="connsiteX18028" fmla="*/ 5623269 w 7283450"/>
              <a:gd name="connsiteY18028" fmla="*/ 4946714 h 6857979"/>
              <a:gd name="connsiteX18029" fmla="*/ 5606599 w 7283450"/>
              <a:gd name="connsiteY18029" fmla="*/ 4954256 h 6857979"/>
              <a:gd name="connsiteX18030" fmla="*/ 5598661 w 7283450"/>
              <a:gd name="connsiteY18030" fmla="*/ 4958226 h 6857979"/>
              <a:gd name="connsiteX18031" fmla="*/ 5590723 w 7283450"/>
              <a:gd name="connsiteY18031" fmla="*/ 4962989 h 6857979"/>
              <a:gd name="connsiteX18032" fmla="*/ 5583182 w 7283450"/>
              <a:gd name="connsiteY18032" fmla="*/ 4967356 h 6857979"/>
              <a:gd name="connsiteX18033" fmla="*/ 5576435 w 7283450"/>
              <a:gd name="connsiteY18033" fmla="*/ 4972119 h 6857979"/>
              <a:gd name="connsiteX18034" fmla="*/ 5572862 w 7283450"/>
              <a:gd name="connsiteY18034" fmla="*/ 4971325 h 6857979"/>
              <a:gd name="connsiteX18035" fmla="*/ 5569290 w 7283450"/>
              <a:gd name="connsiteY18035" fmla="*/ 4969340 h 6857979"/>
              <a:gd name="connsiteX18036" fmla="*/ 5566512 w 7283450"/>
              <a:gd name="connsiteY18036" fmla="*/ 4967753 h 6857979"/>
              <a:gd name="connsiteX18037" fmla="*/ 5563734 w 7283450"/>
              <a:gd name="connsiteY18037" fmla="*/ 4965768 h 6857979"/>
              <a:gd name="connsiteX18038" fmla="*/ 5561749 w 7283450"/>
              <a:gd name="connsiteY18038" fmla="*/ 4963386 h 6857979"/>
              <a:gd name="connsiteX18039" fmla="*/ 5559765 w 7283450"/>
              <a:gd name="connsiteY18039" fmla="*/ 4959814 h 6857979"/>
              <a:gd name="connsiteX18040" fmla="*/ 5558574 w 7283450"/>
              <a:gd name="connsiteY18040" fmla="*/ 4956241 h 6857979"/>
              <a:gd name="connsiteX18041" fmla="*/ 5557780 w 7283450"/>
              <a:gd name="connsiteY18041" fmla="*/ 4951875 h 6857979"/>
              <a:gd name="connsiteX18042" fmla="*/ 5555796 w 7283450"/>
              <a:gd name="connsiteY18042" fmla="*/ 4951875 h 6857979"/>
              <a:gd name="connsiteX18043" fmla="*/ 5554208 w 7283450"/>
              <a:gd name="connsiteY18043" fmla="*/ 4952272 h 6857979"/>
              <a:gd name="connsiteX18044" fmla="*/ 5553017 w 7283450"/>
              <a:gd name="connsiteY18044" fmla="*/ 4952669 h 6857979"/>
              <a:gd name="connsiteX18045" fmla="*/ 5551430 w 7283450"/>
              <a:gd name="connsiteY18045" fmla="*/ 4953462 h 6857979"/>
              <a:gd name="connsiteX18046" fmla="*/ 5549445 w 7283450"/>
              <a:gd name="connsiteY18046" fmla="*/ 4955844 h 6857979"/>
              <a:gd name="connsiteX18047" fmla="*/ 5547858 w 7283450"/>
              <a:gd name="connsiteY18047" fmla="*/ 4958226 h 6857979"/>
              <a:gd name="connsiteX18048" fmla="*/ 5545476 w 7283450"/>
              <a:gd name="connsiteY18048" fmla="*/ 4964180 h 6857979"/>
              <a:gd name="connsiteX18049" fmla="*/ 5543889 w 7283450"/>
              <a:gd name="connsiteY18049" fmla="*/ 4966562 h 6857979"/>
              <a:gd name="connsiteX18050" fmla="*/ 5541904 w 7283450"/>
              <a:gd name="connsiteY18050" fmla="*/ 4968547 h 6857979"/>
              <a:gd name="connsiteX18051" fmla="*/ 5537141 w 7283450"/>
              <a:gd name="connsiteY18051" fmla="*/ 4968943 h 6857979"/>
              <a:gd name="connsiteX18052" fmla="*/ 5531982 w 7283450"/>
              <a:gd name="connsiteY18052" fmla="*/ 4968943 h 6857979"/>
              <a:gd name="connsiteX18053" fmla="*/ 5528013 w 7283450"/>
              <a:gd name="connsiteY18053" fmla="*/ 4968150 h 6857979"/>
              <a:gd name="connsiteX18054" fmla="*/ 5524441 w 7283450"/>
              <a:gd name="connsiteY18054" fmla="*/ 4966562 h 6857979"/>
              <a:gd name="connsiteX18055" fmla="*/ 5521266 w 7283450"/>
              <a:gd name="connsiteY18055" fmla="*/ 4964974 h 6857979"/>
              <a:gd name="connsiteX18056" fmla="*/ 5518090 w 7283450"/>
              <a:gd name="connsiteY18056" fmla="*/ 4962989 h 6857979"/>
              <a:gd name="connsiteX18057" fmla="*/ 5512931 w 7283450"/>
              <a:gd name="connsiteY18057" fmla="*/ 4958226 h 6857979"/>
              <a:gd name="connsiteX18058" fmla="*/ 5507771 w 7283450"/>
              <a:gd name="connsiteY18058" fmla="*/ 4953066 h 6857979"/>
              <a:gd name="connsiteX18059" fmla="*/ 5504993 w 7283450"/>
              <a:gd name="connsiteY18059" fmla="*/ 4950684 h 6857979"/>
              <a:gd name="connsiteX18060" fmla="*/ 5502214 w 7283450"/>
              <a:gd name="connsiteY18060" fmla="*/ 4949096 h 6857979"/>
              <a:gd name="connsiteX18061" fmla="*/ 5498642 w 7283450"/>
              <a:gd name="connsiteY18061" fmla="*/ 4947508 h 6857979"/>
              <a:gd name="connsiteX18062" fmla="*/ 5495070 w 7283450"/>
              <a:gd name="connsiteY18062" fmla="*/ 4946317 h 6857979"/>
              <a:gd name="connsiteX18063" fmla="*/ 5490307 w 7283450"/>
              <a:gd name="connsiteY18063" fmla="*/ 4945127 h 6857979"/>
              <a:gd name="connsiteX18064" fmla="*/ 5485941 w 7283450"/>
              <a:gd name="connsiteY18064" fmla="*/ 4945127 h 6857979"/>
              <a:gd name="connsiteX18065" fmla="*/ 5483957 w 7283450"/>
              <a:gd name="connsiteY18065" fmla="*/ 4941950 h 6857979"/>
              <a:gd name="connsiteX18066" fmla="*/ 5483560 w 7283450"/>
              <a:gd name="connsiteY18066" fmla="*/ 4939172 h 6857979"/>
              <a:gd name="connsiteX18067" fmla="*/ 5483560 w 7283450"/>
              <a:gd name="connsiteY18067" fmla="*/ 4936393 h 6857979"/>
              <a:gd name="connsiteX18068" fmla="*/ 5483560 w 7283450"/>
              <a:gd name="connsiteY18068" fmla="*/ 4934012 h 6857979"/>
              <a:gd name="connsiteX18069" fmla="*/ 5483957 w 7283450"/>
              <a:gd name="connsiteY18069" fmla="*/ 4932027 h 6857979"/>
              <a:gd name="connsiteX18070" fmla="*/ 5483957 w 7283450"/>
              <a:gd name="connsiteY18070" fmla="*/ 4930042 h 6857979"/>
              <a:gd name="connsiteX18071" fmla="*/ 5483560 w 7283450"/>
              <a:gd name="connsiteY18071" fmla="*/ 4927660 h 6857979"/>
              <a:gd name="connsiteX18072" fmla="*/ 5482369 w 7283450"/>
              <a:gd name="connsiteY18072" fmla="*/ 4925279 h 6857979"/>
              <a:gd name="connsiteX18073" fmla="*/ 5480385 w 7283450"/>
              <a:gd name="connsiteY18073" fmla="*/ 4924882 h 6857979"/>
              <a:gd name="connsiteX18074" fmla="*/ 5478400 w 7283450"/>
              <a:gd name="connsiteY18074" fmla="*/ 4924882 h 6857979"/>
              <a:gd name="connsiteX18075" fmla="*/ 5474828 w 7283450"/>
              <a:gd name="connsiteY18075" fmla="*/ 4925676 h 6857979"/>
              <a:gd name="connsiteX18076" fmla="*/ 5472447 w 7283450"/>
              <a:gd name="connsiteY18076" fmla="*/ 4926866 h 6857979"/>
              <a:gd name="connsiteX18077" fmla="*/ 5470066 w 7283450"/>
              <a:gd name="connsiteY18077" fmla="*/ 4928851 h 6857979"/>
              <a:gd name="connsiteX18078" fmla="*/ 5467684 w 7283450"/>
              <a:gd name="connsiteY18078" fmla="*/ 4930439 h 6857979"/>
              <a:gd name="connsiteX18079" fmla="*/ 5464906 w 7283450"/>
              <a:gd name="connsiteY18079" fmla="*/ 4931630 h 6857979"/>
              <a:gd name="connsiteX18080" fmla="*/ 5461731 w 7283450"/>
              <a:gd name="connsiteY18080" fmla="*/ 4932027 h 6857979"/>
              <a:gd name="connsiteX18081" fmla="*/ 5459746 w 7283450"/>
              <a:gd name="connsiteY18081" fmla="*/ 4932027 h 6857979"/>
              <a:gd name="connsiteX18082" fmla="*/ 5457365 w 7283450"/>
              <a:gd name="connsiteY18082" fmla="*/ 4932027 h 6857979"/>
              <a:gd name="connsiteX18083" fmla="*/ 5457365 w 7283450"/>
              <a:gd name="connsiteY18083" fmla="*/ 4927660 h 6857979"/>
              <a:gd name="connsiteX18084" fmla="*/ 5457365 w 7283450"/>
              <a:gd name="connsiteY18084" fmla="*/ 4924088 h 6857979"/>
              <a:gd name="connsiteX18085" fmla="*/ 5456571 w 7283450"/>
              <a:gd name="connsiteY18085" fmla="*/ 4915355 h 6857979"/>
              <a:gd name="connsiteX18086" fmla="*/ 5454983 w 7283450"/>
              <a:gd name="connsiteY18086" fmla="*/ 4907019 h 6857979"/>
              <a:gd name="connsiteX18087" fmla="*/ 5452999 w 7283450"/>
              <a:gd name="connsiteY18087" fmla="*/ 4898286 h 6857979"/>
              <a:gd name="connsiteX18088" fmla="*/ 5448236 w 7283450"/>
              <a:gd name="connsiteY18088" fmla="*/ 4882011 h 6857979"/>
              <a:gd name="connsiteX18089" fmla="*/ 5446252 w 7283450"/>
              <a:gd name="connsiteY18089" fmla="*/ 4874866 h 6857979"/>
              <a:gd name="connsiteX18090" fmla="*/ 5445061 w 7283450"/>
              <a:gd name="connsiteY18090" fmla="*/ 4868118 h 6857979"/>
              <a:gd name="connsiteX18091" fmla="*/ 5443076 w 7283450"/>
              <a:gd name="connsiteY18091" fmla="*/ 4867721 h 6857979"/>
              <a:gd name="connsiteX18092" fmla="*/ 5440695 w 7283450"/>
              <a:gd name="connsiteY18092" fmla="*/ 4867721 h 6857979"/>
              <a:gd name="connsiteX18093" fmla="*/ 5439504 w 7283450"/>
              <a:gd name="connsiteY18093" fmla="*/ 4867721 h 6857979"/>
              <a:gd name="connsiteX18094" fmla="*/ 5438314 w 7283450"/>
              <a:gd name="connsiteY18094" fmla="*/ 4868118 h 6857979"/>
              <a:gd name="connsiteX18095" fmla="*/ 5436329 w 7283450"/>
              <a:gd name="connsiteY18095" fmla="*/ 4869706 h 6857979"/>
              <a:gd name="connsiteX18096" fmla="*/ 5434741 w 7283450"/>
              <a:gd name="connsiteY18096" fmla="*/ 4871294 h 6857979"/>
              <a:gd name="connsiteX18097" fmla="*/ 5433551 w 7283450"/>
              <a:gd name="connsiteY18097" fmla="*/ 4872881 h 6857979"/>
              <a:gd name="connsiteX18098" fmla="*/ 5431169 w 7283450"/>
              <a:gd name="connsiteY18098" fmla="*/ 4874072 h 6857979"/>
              <a:gd name="connsiteX18099" fmla="*/ 5430376 w 7283450"/>
              <a:gd name="connsiteY18099" fmla="*/ 4874866 h 6857979"/>
              <a:gd name="connsiteX18100" fmla="*/ 5429185 w 7283450"/>
              <a:gd name="connsiteY18100" fmla="*/ 4874866 h 6857979"/>
              <a:gd name="connsiteX18101" fmla="*/ 5427597 w 7283450"/>
              <a:gd name="connsiteY18101" fmla="*/ 4875263 h 6857979"/>
              <a:gd name="connsiteX18102" fmla="*/ 5426010 w 7283450"/>
              <a:gd name="connsiteY18102" fmla="*/ 4874866 h 6857979"/>
              <a:gd name="connsiteX18103" fmla="*/ 5425613 w 7283450"/>
              <a:gd name="connsiteY18103" fmla="*/ 4870897 h 6857979"/>
              <a:gd name="connsiteX18104" fmla="*/ 5424025 w 7283450"/>
              <a:gd name="connsiteY18104" fmla="*/ 4866927 h 6857979"/>
              <a:gd name="connsiteX18105" fmla="*/ 5423231 w 7283450"/>
              <a:gd name="connsiteY18105" fmla="*/ 4865339 h 6857979"/>
              <a:gd name="connsiteX18106" fmla="*/ 5422438 w 7283450"/>
              <a:gd name="connsiteY18106" fmla="*/ 4863752 h 6857979"/>
              <a:gd name="connsiteX18107" fmla="*/ 5421247 w 7283450"/>
              <a:gd name="connsiteY18107" fmla="*/ 4862561 h 6857979"/>
              <a:gd name="connsiteX18108" fmla="*/ 5419659 w 7283450"/>
              <a:gd name="connsiteY18108" fmla="*/ 4861767 h 6857979"/>
              <a:gd name="connsiteX18109" fmla="*/ 5418072 w 7283450"/>
              <a:gd name="connsiteY18109" fmla="*/ 4862958 h 6857979"/>
              <a:gd name="connsiteX18110" fmla="*/ 5417278 w 7283450"/>
              <a:gd name="connsiteY18110" fmla="*/ 4864149 h 6857979"/>
              <a:gd name="connsiteX18111" fmla="*/ 5416484 w 7283450"/>
              <a:gd name="connsiteY18111" fmla="*/ 4865339 h 6857979"/>
              <a:gd name="connsiteX18112" fmla="*/ 5415690 w 7283450"/>
              <a:gd name="connsiteY18112" fmla="*/ 4866133 h 6857979"/>
              <a:gd name="connsiteX18113" fmla="*/ 5416484 w 7283450"/>
              <a:gd name="connsiteY18113" fmla="*/ 4867324 h 6857979"/>
              <a:gd name="connsiteX18114" fmla="*/ 5416484 w 7283450"/>
              <a:gd name="connsiteY18114" fmla="*/ 4868515 h 6857979"/>
              <a:gd name="connsiteX18115" fmla="*/ 5418072 w 7283450"/>
              <a:gd name="connsiteY18115" fmla="*/ 4871294 h 6857979"/>
              <a:gd name="connsiteX18116" fmla="*/ 5420056 w 7283450"/>
              <a:gd name="connsiteY18116" fmla="*/ 4873278 h 6857979"/>
              <a:gd name="connsiteX18117" fmla="*/ 5422438 w 7283450"/>
              <a:gd name="connsiteY18117" fmla="*/ 4875263 h 6857979"/>
              <a:gd name="connsiteX18118" fmla="*/ 5426010 w 7283450"/>
              <a:gd name="connsiteY18118" fmla="*/ 4878439 h 6857979"/>
              <a:gd name="connsiteX18119" fmla="*/ 5425216 w 7283450"/>
              <a:gd name="connsiteY18119" fmla="*/ 4880820 h 6857979"/>
              <a:gd name="connsiteX18120" fmla="*/ 5424025 w 7283450"/>
              <a:gd name="connsiteY18120" fmla="*/ 4882805 h 6857979"/>
              <a:gd name="connsiteX18121" fmla="*/ 5422835 w 7283450"/>
              <a:gd name="connsiteY18121" fmla="*/ 4884393 h 6857979"/>
              <a:gd name="connsiteX18122" fmla="*/ 5421644 w 7283450"/>
              <a:gd name="connsiteY18122" fmla="*/ 4885584 h 6857979"/>
              <a:gd name="connsiteX18123" fmla="*/ 5420056 w 7283450"/>
              <a:gd name="connsiteY18123" fmla="*/ 4887172 h 6857979"/>
              <a:gd name="connsiteX18124" fmla="*/ 5418866 w 7283450"/>
              <a:gd name="connsiteY18124" fmla="*/ 4887966 h 6857979"/>
              <a:gd name="connsiteX18125" fmla="*/ 5417278 w 7283450"/>
              <a:gd name="connsiteY18125" fmla="*/ 4888362 h 6857979"/>
              <a:gd name="connsiteX18126" fmla="*/ 5415293 w 7283450"/>
              <a:gd name="connsiteY18126" fmla="*/ 4888759 h 6857979"/>
              <a:gd name="connsiteX18127" fmla="*/ 5412118 w 7283450"/>
              <a:gd name="connsiteY18127" fmla="*/ 4888759 h 6857979"/>
              <a:gd name="connsiteX18128" fmla="*/ 5408546 w 7283450"/>
              <a:gd name="connsiteY18128" fmla="*/ 4887966 h 6857979"/>
              <a:gd name="connsiteX18129" fmla="*/ 5404577 w 7283450"/>
              <a:gd name="connsiteY18129" fmla="*/ 4886775 h 6857979"/>
              <a:gd name="connsiteX18130" fmla="*/ 5401402 w 7283450"/>
              <a:gd name="connsiteY18130" fmla="*/ 4884393 h 6857979"/>
              <a:gd name="connsiteX18131" fmla="*/ 5397830 w 7283450"/>
              <a:gd name="connsiteY18131" fmla="*/ 4881614 h 6857979"/>
              <a:gd name="connsiteX18132" fmla="*/ 5395052 w 7283450"/>
              <a:gd name="connsiteY18132" fmla="*/ 4878836 h 6857979"/>
              <a:gd name="connsiteX18133" fmla="*/ 5393067 w 7283450"/>
              <a:gd name="connsiteY18133" fmla="*/ 4875263 h 6857979"/>
              <a:gd name="connsiteX18134" fmla="*/ 5391083 w 7283450"/>
              <a:gd name="connsiteY18134" fmla="*/ 4872088 h 6857979"/>
              <a:gd name="connsiteX18135" fmla="*/ 5389495 w 7283450"/>
              <a:gd name="connsiteY18135" fmla="*/ 4868515 h 6857979"/>
              <a:gd name="connsiteX18136" fmla="*/ 5389098 w 7283450"/>
              <a:gd name="connsiteY18136" fmla="*/ 4864942 h 6857979"/>
              <a:gd name="connsiteX18137" fmla="*/ 5389892 w 7283450"/>
              <a:gd name="connsiteY18137" fmla="*/ 4861767 h 6857979"/>
              <a:gd name="connsiteX18138" fmla="*/ 5390686 w 7283450"/>
              <a:gd name="connsiteY18138" fmla="*/ 4859782 h 6857979"/>
              <a:gd name="connsiteX18139" fmla="*/ 5391479 w 7283450"/>
              <a:gd name="connsiteY18139" fmla="*/ 4858194 h 6857979"/>
              <a:gd name="connsiteX18140" fmla="*/ 5391083 w 7283450"/>
              <a:gd name="connsiteY18140" fmla="*/ 4857004 h 6857979"/>
              <a:gd name="connsiteX18141" fmla="*/ 5389892 w 7283450"/>
              <a:gd name="connsiteY18141" fmla="*/ 4855813 h 6857979"/>
              <a:gd name="connsiteX18142" fmla="*/ 5387510 w 7283450"/>
              <a:gd name="connsiteY18142" fmla="*/ 4854225 h 6857979"/>
              <a:gd name="connsiteX18143" fmla="*/ 5385129 w 7283450"/>
              <a:gd name="connsiteY18143" fmla="*/ 4853034 h 6857979"/>
              <a:gd name="connsiteX18144" fmla="*/ 5381954 w 7283450"/>
              <a:gd name="connsiteY18144" fmla="*/ 4852240 h 6857979"/>
              <a:gd name="connsiteX18145" fmla="*/ 5377985 w 7283450"/>
              <a:gd name="connsiteY18145" fmla="*/ 4851446 h 6857979"/>
              <a:gd name="connsiteX18146" fmla="*/ 5374413 w 7283450"/>
              <a:gd name="connsiteY18146" fmla="*/ 4851446 h 6857979"/>
              <a:gd name="connsiteX18147" fmla="*/ 5366475 w 7283450"/>
              <a:gd name="connsiteY18147" fmla="*/ 4851446 h 6857979"/>
              <a:gd name="connsiteX18148" fmla="*/ 5366475 w 7283450"/>
              <a:gd name="connsiteY18148" fmla="*/ 4849462 h 6857979"/>
              <a:gd name="connsiteX18149" fmla="*/ 5366872 w 7283450"/>
              <a:gd name="connsiteY18149" fmla="*/ 4847874 h 6857979"/>
              <a:gd name="connsiteX18150" fmla="*/ 5368062 w 7283450"/>
              <a:gd name="connsiteY18150" fmla="*/ 4845095 h 6857979"/>
              <a:gd name="connsiteX18151" fmla="*/ 5369253 w 7283450"/>
              <a:gd name="connsiteY18151" fmla="*/ 4841919 h 6857979"/>
              <a:gd name="connsiteX18152" fmla="*/ 5369650 w 7283450"/>
              <a:gd name="connsiteY18152" fmla="*/ 4840332 h 6857979"/>
              <a:gd name="connsiteX18153" fmla="*/ 5369650 w 7283450"/>
              <a:gd name="connsiteY18153" fmla="*/ 4838347 h 6857979"/>
              <a:gd name="connsiteX18154" fmla="*/ 5366475 w 7283450"/>
              <a:gd name="connsiteY18154" fmla="*/ 4836759 h 6857979"/>
              <a:gd name="connsiteX18155" fmla="*/ 5363300 w 7283450"/>
              <a:gd name="connsiteY18155" fmla="*/ 4835171 h 6857979"/>
              <a:gd name="connsiteX18156" fmla="*/ 5360521 w 7283450"/>
              <a:gd name="connsiteY18156" fmla="*/ 4833187 h 6857979"/>
              <a:gd name="connsiteX18157" fmla="*/ 5357346 w 7283450"/>
              <a:gd name="connsiteY18157" fmla="*/ 4832393 h 6857979"/>
              <a:gd name="connsiteX18158" fmla="*/ 5350996 w 7283450"/>
              <a:gd name="connsiteY18158" fmla="*/ 4830805 h 6857979"/>
              <a:gd name="connsiteX18159" fmla="*/ 5344248 w 7283450"/>
              <a:gd name="connsiteY18159" fmla="*/ 4830408 h 6857979"/>
              <a:gd name="connsiteX18160" fmla="*/ 5337898 w 7283450"/>
              <a:gd name="connsiteY18160" fmla="*/ 4830408 h 6857979"/>
              <a:gd name="connsiteX18161" fmla="*/ 5332341 w 7283450"/>
              <a:gd name="connsiteY18161" fmla="*/ 4831599 h 6857979"/>
              <a:gd name="connsiteX18162" fmla="*/ 5326388 w 7283450"/>
              <a:gd name="connsiteY18162" fmla="*/ 4833584 h 6857979"/>
              <a:gd name="connsiteX18163" fmla="*/ 5321228 w 7283450"/>
              <a:gd name="connsiteY18163" fmla="*/ 4836362 h 6857979"/>
              <a:gd name="connsiteX18164" fmla="*/ 5316862 w 7283450"/>
              <a:gd name="connsiteY18164" fmla="*/ 4839141 h 6857979"/>
              <a:gd name="connsiteX18165" fmla="*/ 5312497 w 7283450"/>
              <a:gd name="connsiteY18165" fmla="*/ 4843507 h 6857979"/>
              <a:gd name="connsiteX18166" fmla="*/ 5309718 w 7283450"/>
              <a:gd name="connsiteY18166" fmla="*/ 4847477 h 6857979"/>
              <a:gd name="connsiteX18167" fmla="*/ 5308528 w 7283450"/>
              <a:gd name="connsiteY18167" fmla="*/ 4849858 h 6857979"/>
              <a:gd name="connsiteX18168" fmla="*/ 5307734 w 7283450"/>
              <a:gd name="connsiteY18168" fmla="*/ 4852240 h 6857979"/>
              <a:gd name="connsiteX18169" fmla="*/ 5306940 w 7283450"/>
              <a:gd name="connsiteY18169" fmla="*/ 4855019 h 6857979"/>
              <a:gd name="connsiteX18170" fmla="*/ 5306543 w 7283450"/>
              <a:gd name="connsiteY18170" fmla="*/ 4857400 h 6857979"/>
              <a:gd name="connsiteX18171" fmla="*/ 5306146 w 7283450"/>
              <a:gd name="connsiteY18171" fmla="*/ 4860576 h 6857979"/>
              <a:gd name="connsiteX18172" fmla="*/ 5306543 w 7283450"/>
              <a:gd name="connsiteY18172" fmla="*/ 4862958 h 6857979"/>
              <a:gd name="connsiteX18173" fmla="*/ 5306940 w 7283450"/>
              <a:gd name="connsiteY18173" fmla="*/ 4865736 h 6857979"/>
              <a:gd name="connsiteX18174" fmla="*/ 5307337 w 7283450"/>
              <a:gd name="connsiteY18174" fmla="*/ 4869309 h 6857979"/>
              <a:gd name="connsiteX18175" fmla="*/ 5308528 w 7283450"/>
              <a:gd name="connsiteY18175" fmla="*/ 4872088 h 6857979"/>
              <a:gd name="connsiteX18176" fmla="*/ 5309718 w 7283450"/>
              <a:gd name="connsiteY18176" fmla="*/ 4874866 h 6857979"/>
              <a:gd name="connsiteX18177" fmla="*/ 5308924 w 7283450"/>
              <a:gd name="connsiteY18177" fmla="*/ 4876454 h 6857979"/>
              <a:gd name="connsiteX18178" fmla="*/ 5308131 w 7283450"/>
              <a:gd name="connsiteY18178" fmla="*/ 4878042 h 6857979"/>
              <a:gd name="connsiteX18179" fmla="*/ 5306940 w 7283450"/>
              <a:gd name="connsiteY18179" fmla="*/ 4878042 h 6857979"/>
              <a:gd name="connsiteX18180" fmla="*/ 5305749 w 7283450"/>
              <a:gd name="connsiteY18180" fmla="*/ 4877645 h 6857979"/>
              <a:gd name="connsiteX18181" fmla="*/ 5304559 w 7283450"/>
              <a:gd name="connsiteY18181" fmla="*/ 4876454 h 6857979"/>
              <a:gd name="connsiteX18182" fmla="*/ 5303765 w 7283450"/>
              <a:gd name="connsiteY18182" fmla="*/ 4875263 h 6857979"/>
              <a:gd name="connsiteX18183" fmla="*/ 5303368 w 7283450"/>
              <a:gd name="connsiteY18183" fmla="*/ 4873675 h 6857979"/>
              <a:gd name="connsiteX18184" fmla="*/ 5303368 w 7283450"/>
              <a:gd name="connsiteY18184" fmla="*/ 4871691 h 6857979"/>
              <a:gd name="connsiteX18185" fmla="*/ 5301383 w 7283450"/>
              <a:gd name="connsiteY18185" fmla="*/ 4873675 h 6857979"/>
              <a:gd name="connsiteX18186" fmla="*/ 5300193 w 7283450"/>
              <a:gd name="connsiteY18186" fmla="*/ 4876057 h 6857979"/>
              <a:gd name="connsiteX18187" fmla="*/ 5298605 w 7283450"/>
              <a:gd name="connsiteY18187" fmla="*/ 4878836 h 6857979"/>
              <a:gd name="connsiteX18188" fmla="*/ 5297414 w 7283450"/>
              <a:gd name="connsiteY18188" fmla="*/ 4881614 h 6857979"/>
              <a:gd name="connsiteX18189" fmla="*/ 5298208 w 7283450"/>
              <a:gd name="connsiteY18189" fmla="*/ 4883202 h 6857979"/>
              <a:gd name="connsiteX18190" fmla="*/ 5298605 w 7283450"/>
              <a:gd name="connsiteY18190" fmla="*/ 4883599 h 6857979"/>
              <a:gd name="connsiteX18191" fmla="*/ 5299399 w 7283450"/>
              <a:gd name="connsiteY18191" fmla="*/ 4883599 h 6857979"/>
              <a:gd name="connsiteX18192" fmla="*/ 5300590 w 7283450"/>
              <a:gd name="connsiteY18192" fmla="*/ 4883202 h 6857979"/>
              <a:gd name="connsiteX18193" fmla="*/ 5302971 w 7283450"/>
              <a:gd name="connsiteY18193" fmla="*/ 4882011 h 6857979"/>
              <a:gd name="connsiteX18194" fmla="*/ 5304559 w 7283450"/>
              <a:gd name="connsiteY18194" fmla="*/ 4881614 h 6857979"/>
              <a:gd name="connsiteX18195" fmla="*/ 5306940 w 7283450"/>
              <a:gd name="connsiteY18195" fmla="*/ 4881614 h 6857979"/>
              <a:gd name="connsiteX18196" fmla="*/ 5305352 w 7283450"/>
              <a:gd name="connsiteY18196" fmla="*/ 4884393 h 6857979"/>
              <a:gd name="connsiteX18197" fmla="*/ 5303765 w 7283450"/>
              <a:gd name="connsiteY18197" fmla="*/ 4887569 h 6857979"/>
              <a:gd name="connsiteX18198" fmla="*/ 5303368 w 7283450"/>
              <a:gd name="connsiteY18198" fmla="*/ 4889950 h 6857979"/>
              <a:gd name="connsiteX18199" fmla="*/ 5302971 w 7283450"/>
              <a:gd name="connsiteY18199" fmla="*/ 4892332 h 6857979"/>
              <a:gd name="connsiteX18200" fmla="*/ 5303368 w 7283450"/>
              <a:gd name="connsiteY18200" fmla="*/ 4897889 h 6857979"/>
              <a:gd name="connsiteX18201" fmla="*/ 5303765 w 7283450"/>
              <a:gd name="connsiteY18201" fmla="*/ 4903446 h 6857979"/>
              <a:gd name="connsiteX18202" fmla="*/ 5304559 w 7283450"/>
              <a:gd name="connsiteY18202" fmla="*/ 4908607 h 6857979"/>
              <a:gd name="connsiteX18203" fmla="*/ 5304559 w 7283450"/>
              <a:gd name="connsiteY18203" fmla="*/ 4911782 h 6857979"/>
              <a:gd name="connsiteX18204" fmla="*/ 5304559 w 7283450"/>
              <a:gd name="connsiteY18204" fmla="*/ 4914958 h 6857979"/>
              <a:gd name="connsiteX18205" fmla="*/ 5304162 w 7283450"/>
              <a:gd name="connsiteY18205" fmla="*/ 4917737 h 6857979"/>
              <a:gd name="connsiteX18206" fmla="*/ 5303368 w 7283450"/>
              <a:gd name="connsiteY18206" fmla="*/ 4921309 h 6857979"/>
              <a:gd name="connsiteX18207" fmla="*/ 5302177 w 7283450"/>
              <a:gd name="connsiteY18207" fmla="*/ 4924882 h 6857979"/>
              <a:gd name="connsiteX18208" fmla="*/ 5300590 w 7283450"/>
              <a:gd name="connsiteY18208" fmla="*/ 4928851 h 6857979"/>
              <a:gd name="connsiteX18209" fmla="*/ 5301383 w 7283450"/>
              <a:gd name="connsiteY18209" fmla="*/ 4928057 h 6857979"/>
              <a:gd name="connsiteX18210" fmla="*/ 5302177 w 7283450"/>
              <a:gd name="connsiteY18210" fmla="*/ 4927263 h 6857979"/>
              <a:gd name="connsiteX18211" fmla="*/ 5302971 w 7283450"/>
              <a:gd name="connsiteY18211" fmla="*/ 4925676 h 6857979"/>
              <a:gd name="connsiteX18212" fmla="*/ 5304162 w 7283450"/>
              <a:gd name="connsiteY18212" fmla="*/ 4921309 h 6857979"/>
              <a:gd name="connsiteX18213" fmla="*/ 5305352 w 7283450"/>
              <a:gd name="connsiteY18213" fmla="*/ 4918927 h 6857979"/>
              <a:gd name="connsiteX18214" fmla="*/ 5306146 w 7283450"/>
              <a:gd name="connsiteY18214" fmla="*/ 4918134 h 6857979"/>
              <a:gd name="connsiteX18215" fmla="*/ 5306940 w 7283450"/>
              <a:gd name="connsiteY18215" fmla="*/ 4917737 h 6857979"/>
              <a:gd name="connsiteX18216" fmla="*/ 5307734 w 7283450"/>
              <a:gd name="connsiteY18216" fmla="*/ 4917340 h 6857979"/>
              <a:gd name="connsiteX18217" fmla="*/ 5309321 w 7283450"/>
              <a:gd name="connsiteY18217" fmla="*/ 4917340 h 6857979"/>
              <a:gd name="connsiteX18218" fmla="*/ 5310909 w 7283450"/>
              <a:gd name="connsiteY18218" fmla="*/ 4917737 h 6857979"/>
              <a:gd name="connsiteX18219" fmla="*/ 5312893 w 7283450"/>
              <a:gd name="connsiteY18219" fmla="*/ 4918531 h 6857979"/>
              <a:gd name="connsiteX18220" fmla="*/ 5313687 w 7283450"/>
              <a:gd name="connsiteY18220" fmla="*/ 4922103 h 6857979"/>
              <a:gd name="connsiteX18221" fmla="*/ 5312893 w 7283450"/>
              <a:gd name="connsiteY18221" fmla="*/ 4924485 h 6857979"/>
              <a:gd name="connsiteX18222" fmla="*/ 5312497 w 7283450"/>
              <a:gd name="connsiteY18222" fmla="*/ 4926470 h 6857979"/>
              <a:gd name="connsiteX18223" fmla="*/ 5311306 w 7283450"/>
              <a:gd name="connsiteY18223" fmla="*/ 4928851 h 6857979"/>
              <a:gd name="connsiteX18224" fmla="*/ 5310512 w 7283450"/>
              <a:gd name="connsiteY18224" fmla="*/ 4930439 h 6857979"/>
              <a:gd name="connsiteX18225" fmla="*/ 5309718 w 7283450"/>
              <a:gd name="connsiteY18225" fmla="*/ 4932424 h 6857979"/>
              <a:gd name="connsiteX18226" fmla="*/ 5309321 w 7283450"/>
              <a:gd name="connsiteY18226" fmla="*/ 4935202 h 6857979"/>
              <a:gd name="connsiteX18227" fmla="*/ 5309718 w 7283450"/>
              <a:gd name="connsiteY18227" fmla="*/ 4938775 h 6857979"/>
              <a:gd name="connsiteX18228" fmla="*/ 5311703 w 7283450"/>
              <a:gd name="connsiteY18228" fmla="*/ 4936393 h 6857979"/>
              <a:gd name="connsiteX18229" fmla="*/ 5313687 w 7283450"/>
              <a:gd name="connsiteY18229" fmla="*/ 4934012 h 6857979"/>
              <a:gd name="connsiteX18230" fmla="*/ 5315275 w 7283450"/>
              <a:gd name="connsiteY18230" fmla="*/ 4931630 h 6857979"/>
              <a:gd name="connsiteX18231" fmla="*/ 5316069 w 7283450"/>
              <a:gd name="connsiteY18231" fmla="*/ 4928851 h 6857979"/>
              <a:gd name="connsiteX18232" fmla="*/ 5317259 w 7283450"/>
              <a:gd name="connsiteY18232" fmla="*/ 4930042 h 6857979"/>
              <a:gd name="connsiteX18233" fmla="*/ 5317656 w 7283450"/>
              <a:gd name="connsiteY18233" fmla="*/ 4930836 h 6857979"/>
              <a:gd name="connsiteX18234" fmla="*/ 5318053 w 7283450"/>
              <a:gd name="connsiteY18234" fmla="*/ 4932027 h 6857979"/>
              <a:gd name="connsiteX18235" fmla="*/ 5318053 w 7283450"/>
              <a:gd name="connsiteY18235" fmla="*/ 4933218 h 6857979"/>
              <a:gd name="connsiteX18236" fmla="*/ 5317259 w 7283450"/>
              <a:gd name="connsiteY18236" fmla="*/ 4935202 h 6857979"/>
              <a:gd name="connsiteX18237" fmla="*/ 5316466 w 7283450"/>
              <a:gd name="connsiteY18237" fmla="*/ 4937584 h 6857979"/>
              <a:gd name="connsiteX18238" fmla="*/ 5315275 w 7283450"/>
              <a:gd name="connsiteY18238" fmla="*/ 4939966 h 6857979"/>
              <a:gd name="connsiteX18239" fmla="*/ 5314084 w 7283450"/>
              <a:gd name="connsiteY18239" fmla="*/ 4942347 h 6857979"/>
              <a:gd name="connsiteX18240" fmla="*/ 5312893 w 7283450"/>
              <a:gd name="connsiteY18240" fmla="*/ 4945127 h 6857979"/>
              <a:gd name="connsiteX18241" fmla="*/ 5312893 w 7283450"/>
              <a:gd name="connsiteY18241" fmla="*/ 4948699 h 6857979"/>
              <a:gd name="connsiteX18242" fmla="*/ 5313687 w 7283450"/>
              <a:gd name="connsiteY18242" fmla="*/ 4949890 h 6857979"/>
              <a:gd name="connsiteX18243" fmla="*/ 5314481 w 7283450"/>
              <a:gd name="connsiteY18243" fmla="*/ 4950684 h 6857979"/>
              <a:gd name="connsiteX18244" fmla="*/ 5316466 w 7283450"/>
              <a:gd name="connsiteY18244" fmla="*/ 4952669 h 6857979"/>
              <a:gd name="connsiteX18245" fmla="*/ 5318450 w 7283450"/>
              <a:gd name="connsiteY18245" fmla="*/ 4954653 h 6857979"/>
              <a:gd name="connsiteX18246" fmla="*/ 5319244 w 7283450"/>
              <a:gd name="connsiteY18246" fmla="*/ 4955447 h 6857979"/>
              <a:gd name="connsiteX18247" fmla="*/ 5318847 w 7283450"/>
              <a:gd name="connsiteY18247" fmla="*/ 4955844 h 6857979"/>
              <a:gd name="connsiteX18248" fmla="*/ 5317656 w 7283450"/>
              <a:gd name="connsiteY18248" fmla="*/ 4956241 h 6857979"/>
              <a:gd name="connsiteX18249" fmla="*/ 5316069 w 7283450"/>
              <a:gd name="connsiteY18249" fmla="*/ 4957035 h 6857979"/>
              <a:gd name="connsiteX18250" fmla="*/ 5314481 w 7283450"/>
              <a:gd name="connsiteY18250" fmla="*/ 4958226 h 6857979"/>
              <a:gd name="connsiteX18251" fmla="*/ 5312893 w 7283450"/>
              <a:gd name="connsiteY18251" fmla="*/ 4959814 h 6857979"/>
              <a:gd name="connsiteX18252" fmla="*/ 5312497 w 7283450"/>
              <a:gd name="connsiteY18252" fmla="*/ 4961005 h 6857979"/>
              <a:gd name="connsiteX18253" fmla="*/ 5312497 w 7283450"/>
              <a:gd name="connsiteY18253" fmla="*/ 4962195 h 6857979"/>
              <a:gd name="connsiteX18254" fmla="*/ 5312893 w 7283450"/>
              <a:gd name="connsiteY18254" fmla="*/ 4963783 h 6857979"/>
              <a:gd name="connsiteX18255" fmla="*/ 5313687 w 7283450"/>
              <a:gd name="connsiteY18255" fmla="*/ 4964974 h 6857979"/>
              <a:gd name="connsiteX18256" fmla="*/ 5314878 w 7283450"/>
              <a:gd name="connsiteY18256" fmla="*/ 4966959 h 6857979"/>
              <a:gd name="connsiteX18257" fmla="*/ 5316069 w 7283450"/>
              <a:gd name="connsiteY18257" fmla="*/ 4968547 h 6857979"/>
              <a:gd name="connsiteX18258" fmla="*/ 5316862 w 7283450"/>
              <a:gd name="connsiteY18258" fmla="*/ 4968943 h 6857979"/>
              <a:gd name="connsiteX18259" fmla="*/ 5318053 w 7283450"/>
              <a:gd name="connsiteY18259" fmla="*/ 4969340 h 6857979"/>
              <a:gd name="connsiteX18260" fmla="*/ 5320831 w 7283450"/>
              <a:gd name="connsiteY18260" fmla="*/ 4970134 h 6857979"/>
              <a:gd name="connsiteX18261" fmla="*/ 5324007 w 7283450"/>
              <a:gd name="connsiteY18261" fmla="*/ 4971325 h 6857979"/>
              <a:gd name="connsiteX18262" fmla="*/ 5325197 w 7283450"/>
              <a:gd name="connsiteY18262" fmla="*/ 4971722 h 6857979"/>
              <a:gd name="connsiteX18263" fmla="*/ 5325594 w 7283450"/>
              <a:gd name="connsiteY18263" fmla="*/ 4972119 h 6857979"/>
              <a:gd name="connsiteX18264" fmla="*/ 5326785 w 7283450"/>
              <a:gd name="connsiteY18264" fmla="*/ 4974898 h 6857979"/>
              <a:gd name="connsiteX18265" fmla="*/ 5327182 w 7283450"/>
              <a:gd name="connsiteY18265" fmla="*/ 4976089 h 6857979"/>
              <a:gd name="connsiteX18266" fmla="*/ 5326785 w 7283450"/>
              <a:gd name="connsiteY18266" fmla="*/ 4977279 h 6857979"/>
              <a:gd name="connsiteX18267" fmla="*/ 5326388 w 7283450"/>
              <a:gd name="connsiteY18267" fmla="*/ 4977279 h 6857979"/>
              <a:gd name="connsiteX18268" fmla="*/ 5324800 w 7283450"/>
              <a:gd name="connsiteY18268" fmla="*/ 4977676 h 6857979"/>
              <a:gd name="connsiteX18269" fmla="*/ 5324800 w 7283450"/>
              <a:gd name="connsiteY18269" fmla="*/ 4978073 h 6857979"/>
              <a:gd name="connsiteX18270" fmla="*/ 5325594 w 7283450"/>
              <a:gd name="connsiteY18270" fmla="*/ 4978470 h 6857979"/>
              <a:gd name="connsiteX18271" fmla="*/ 5327976 w 7283450"/>
              <a:gd name="connsiteY18271" fmla="*/ 4980852 h 6857979"/>
              <a:gd name="connsiteX18272" fmla="*/ 5329563 w 7283450"/>
              <a:gd name="connsiteY18272" fmla="*/ 4982837 h 6857979"/>
              <a:gd name="connsiteX18273" fmla="*/ 5331151 w 7283450"/>
              <a:gd name="connsiteY18273" fmla="*/ 4984821 h 6857979"/>
              <a:gd name="connsiteX18274" fmla="*/ 5331945 w 7283450"/>
              <a:gd name="connsiteY18274" fmla="*/ 4986409 h 6857979"/>
              <a:gd name="connsiteX18275" fmla="*/ 5331945 w 7283450"/>
              <a:gd name="connsiteY18275" fmla="*/ 4988394 h 6857979"/>
              <a:gd name="connsiteX18276" fmla="*/ 5331945 w 7283450"/>
              <a:gd name="connsiteY18276" fmla="*/ 4989982 h 6857979"/>
              <a:gd name="connsiteX18277" fmla="*/ 5331548 w 7283450"/>
              <a:gd name="connsiteY18277" fmla="*/ 4991570 h 6857979"/>
              <a:gd name="connsiteX18278" fmla="*/ 5331151 w 7283450"/>
              <a:gd name="connsiteY18278" fmla="*/ 4992760 h 6857979"/>
              <a:gd name="connsiteX18279" fmla="*/ 5328769 w 7283450"/>
              <a:gd name="connsiteY18279" fmla="*/ 4995539 h 6857979"/>
              <a:gd name="connsiteX18280" fmla="*/ 5327182 w 7283450"/>
              <a:gd name="connsiteY18280" fmla="*/ 4998318 h 6857979"/>
              <a:gd name="connsiteX18281" fmla="*/ 5325991 w 7283450"/>
              <a:gd name="connsiteY18281" fmla="*/ 5000302 h 6857979"/>
              <a:gd name="connsiteX18282" fmla="*/ 5325594 w 7283450"/>
              <a:gd name="connsiteY18282" fmla="*/ 5001096 h 6857979"/>
              <a:gd name="connsiteX18283" fmla="*/ 5325594 w 7283450"/>
              <a:gd name="connsiteY18283" fmla="*/ 5002287 h 6857979"/>
              <a:gd name="connsiteX18284" fmla="*/ 5325991 w 7283450"/>
              <a:gd name="connsiteY18284" fmla="*/ 5003081 h 6857979"/>
              <a:gd name="connsiteX18285" fmla="*/ 5326388 w 7283450"/>
              <a:gd name="connsiteY18285" fmla="*/ 5003875 h 6857979"/>
              <a:gd name="connsiteX18286" fmla="*/ 5328372 w 7283450"/>
              <a:gd name="connsiteY18286" fmla="*/ 5005860 h 6857979"/>
              <a:gd name="connsiteX18287" fmla="*/ 5330754 w 7283450"/>
              <a:gd name="connsiteY18287" fmla="*/ 5007051 h 6857979"/>
              <a:gd name="connsiteX18288" fmla="*/ 5331945 w 7283450"/>
              <a:gd name="connsiteY18288" fmla="*/ 5009035 h 6857979"/>
              <a:gd name="connsiteX18289" fmla="*/ 5332738 w 7283450"/>
              <a:gd name="connsiteY18289" fmla="*/ 5010623 h 6857979"/>
              <a:gd name="connsiteX18290" fmla="*/ 5333532 w 7283450"/>
              <a:gd name="connsiteY18290" fmla="*/ 5013005 h 6857979"/>
              <a:gd name="connsiteX18291" fmla="*/ 5334723 w 7283450"/>
              <a:gd name="connsiteY18291" fmla="*/ 5018165 h 6857979"/>
              <a:gd name="connsiteX18292" fmla="*/ 5335517 w 7283450"/>
              <a:gd name="connsiteY18292" fmla="*/ 5024119 h 6857979"/>
              <a:gd name="connsiteX18293" fmla="*/ 5336707 w 7283450"/>
              <a:gd name="connsiteY18293" fmla="*/ 5029677 h 6857979"/>
              <a:gd name="connsiteX18294" fmla="*/ 5338295 w 7283450"/>
              <a:gd name="connsiteY18294" fmla="*/ 5035234 h 6857979"/>
              <a:gd name="connsiteX18295" fmla="*/ 5339883 w 7283450"/>
              <a:gd name="connsiteY18295" fmla="*/ 5037616 h 6857979"/>
              <a:gd name="connsiteX18296" fmla="*/ 5341073 w 7283450"/>
              <a:gd name="connsiteY18296" fmla="*/ 5039997 h 6857979"/>
              <a:gd name="connsiteX18297" fmla="*/ 5343058 w 7283450"/>
              <a:gd name="connsiteY18297" fmla="*/ 5041982 h 6857979"/>
              <a:gd name="connsiteX18298" fmla="*/ 5345042 w 7283450"/>
              <a:gd name="connsiteY18298" fmla="*/ 5043570 h 6857979"/>
              <a:gd name="connsiteX18299" fmla="*/ 5347821 w 7283450"/>
              <a:gd name="connsiteY18299" fmla="*/ 5044761 h 6857979"/>
              <a:gd name="connsiteX18300" fmla="*/ 5350599 w 7283450"/>
              <a:gd name="connsiteY18300" fmla="*/ 5045555 h 6857979"/>
              <a:gd name="connsiteX18301" fmla="*/ 5345836 w 7283450"/>
              <a:gd name="connsiteY18301" fmla="*/ 5045555 h 6857979"/>
              <a:gd name="connsiteX18302" fmla="*/ 5344248 w 7283450"/>
              <a:gd name="connsiteY18302" fmla="*/ 5045951 h 6857979"/>
              <a:gd name="connsiteX18303" fmla="*/ 5343058 w 7283450"/>
              <a:gd name="connsiteY18303" fmla="*/ 5046348 h 6857979"/>
              <a:gd name="connsiteX18304" fmla="*/ 5342264 w 7283450"/>
              <a:gd name="connsiteY18304" fmla="*/ 5046745 h 6857979"/>
              <a:gd name="connsiteX18305" fmla="*/ 5341867 w 7283450"/>
              <a:gd name="connsiteY18305" fmla="*/ 5047539 h 6857979"/>
              <a:gd name="connsiteX18306" fmla="*/ 5341470 w 7283450"/>
              <a:gd name="connsiteY18306" fmla="*/ 5049921 h 6857979"/>
              <a:gd name="connsiteX18307" fmla="*/ 5342264 w 7283450"/>
              <a:gd name="connsiteY18307" fmla="*/ 5055081 h 6857979"/>
              <a:gd name="connsiteX18308" fmla="*/ 5342264 w 7283450"/>
              <a:gd name="connsiteY18308" fmla="*/ 5058654 h 6857979"/>
              <a:gd name="connsiteX18309" fmla="*/ 5341867 w 7283450"/>
              <a:gd name="connsiteY18309" fmla="*/ 5060639 h 6857979"/>
              <a:gd name="connsiteX18310" fmla="*/ 5341867 w 7283450"/>
              <a:gd name="connsiteY18310" fmla="*/ 5059448 h 6857979"/>
              <a:gd name="connsiteX18311" fmla="*/ 5341470 w 7283450"/>
              <a:gd name="connsiteY18311" fmla="*/ 5059051 h 6857979"/>
              <a:gd name="connsiteX18312" fmla="*/ 5341073 w 7283450"/>
              <a:gd name="connsiteY18312" fmla="*/ 5058654 h 6857979"/>
              <a:gd name="connsiteX18313" fmla="*/ 5340279 w 7283450"/>
              <a:gd name="connsiteY18313" fmla="*/ 5058654 h 6857979"/>
              <a:gd name="connsiteX18314" fmla="*/ 5338692 w 7283450"/>
              <a:gd name="connsiteY18314" fmla="*/ 5059051 h 6857979"/>
              <a:gd name="connsiteX18315" fmla="*/ 5337104 w 7283450"/>
              <a:gd name="connsiteY18315" fmla="*/ 5060242 h 6857979"/>
              <a:gd name="connsiteX18316" fmla="*/ 5335517 w 7283450"/>
              <a:gd name="connsiteY18316" fmla="*/ 5061432 h 6857979"/>
              <a:gd name="connsiteX18317" fmla="*/ 5335120 w 7283450"/>
              <a:gd name="connsiteY18317" fmla="*/ 5062226 h 6857979"/>
              <a:gd name="connsiteX18318" fmla="*/ 5335517 w 7283450"/>
              <a:gd name="connsiteY18318" fmla="*/ 5062623 h 6857979"/>
              <a:gd name="connsiteX18319" fmla="*/ 5335914 w 7283450"/>
              <a:gd name="connsiteY18319" fmla="*/ 5063020 h 6857979"/>
              <a:gd name="connsiteX18320" fmla="*/ 5337104 w 7283450"/>
              <a:gd name="connsiteY18320" fmla="*/ 5063020 h 6857979"/>
              <a:gd name="connsiteX18321" fmla="*/ 5338692 w 7283450"/>
              <a:gd name="connsiteY18321" fmla="*/ 5063020 h 6857979"/>
              <a:gd name="connsiteX18322" fmla="*/ 5341470 w 7283450"/>
              <a:gd name="connsiteY18322" fmla="*/ 5062226 h 6857979"/>
              <a:gd name="connsiteX18323" fmla="*/ 5341470 w 7283450"/>
              <a:gd name="connsiteY18323" fmla="*/ 5067784 h 6857979"/>
              <a:gd name="connsiteX18324" fmla="*/ 5342264 w 7283450"/>
              <a:gd name="connsiteY18324" fmla="*/ 5071753 h 6857979"/>
              <a:gd name="connsiteX18325" fmla="*/ 5343455 w 7283450"/>
              <a:gd name="connsiteY18325" fmla="*/ 5076120 h 6857979"/>
              <a:gd name="connsiteX18326" fmla="*/ 5345439 w 7283450"/>
              <a:gd name="connsiteY18326" fmla="*/ 5079295 h 6857979"/>
              <a:gd name="connsiteX18327" fmla="*/ 5347821 w 7283450"/>
              <a:gd name="connsiteY18327" fmla="*/ 5082471 h 6857979"/>
              <a:gd name="connsiteX18328" fmla="*/ 5350202 w 7283450"/>
              <a:gd name="connsiteY18328" fmla="*/ 5084852 h 6857979"/>
              <a:gd name="connsiteX18329" fmla="*/ 5355759 w 7283450"/>
              <a:gd name="connsiteY18329" fmla="*/ 5089616 h 6857979"/>
              <a:gd name="connsiteX18330" fmla="*/ 5361315 w 7283450"/>
              <a:gd name="connsiteY18330" fmla="*/ 5093982 h 6857979"/>
              <a:gd name="connsiteX18331" fmla="*/ 5364093 w 7283450"/>
              <a:gd name="connsiteY18331" fmla="*/ 5096364 h 6857979"/>
              <a:gd name="connsiteX18332" fmla="*/ 5366475 w 7283450"/>
              <a:gd name="connsiteY18332" fmla="*/ 5099143 h 6857979"/>
              <a:gd name="connsiteX18333" fmla="*/ 5368062 w 7283450"/>
              <a:gd name="connsiteY18333" fmla="*/ 5101524 h 6857979"/>
              <a:gd name="connsiteX18334" fmla="*/ 5369253 w 7283450"/>
              <a:gd name="connsiteY18334" fmla="*/ 5104700 h 6857979"/>
              <a:gd name="connsiteX18335" fmla="*/ 5369650 w 7283450"/>
              <a:gd name="connsiteY18335" fmla="*/ 5108669 h 6857979"/>
              <a:gd name="connsiteX18336" fmla="*/ 5369650 w 7283450"/>
              <a:gd name="connsiteY18336" fmla="*/ 5112639 h 6857979"/>
              <a:gd name="connsiteX18337" fmla="*/ 5371238 w 7283450"/>
              <a:gd name="connsiteY18337" fmla="*/ 5112242 h 6857979"/>
              <a:gd name="connsiteX18338" fmla="*/ 5372825 w 7283450"/>
              <a:gd name="connsiteY18338" fmla="*/ 5111051 h 6857979"/>
              <a:gd name="connsiteX18339" fmla="*/ 5374016 w 7283450"/>
              <a:gd name="connsiteY18339" fmla="*/ 5109860 h 6857979"/>
              <a:gd name="connsiteX18340" fmla="*/ 5375207 w 7283450"/>
              <a:gd name="connsiteY18340" fmla="*/ 5108272 h 6857979"/>
              <a:gd name="connsiteX18341" fmla="*/ 5376000 w 7283450"/>
              <a:gd name="connsiteY18341" fmla="*/ 5106685 h 6857979"/>
              <a:gd name="connsiteX18342" fmla="*/ 5377588 w 7283450"/>
              <a:gd name="connsiteY18342" fmla="*/ 5105891 h 6857979"/>
              <a:gd name="connsiteX18343" fmla="*/ 5379176 w 7283450"/>
              <a:gd name="connsiteY18343" fmla="*/ 5105494 h 6857979"/>
              <a:gd name="connsiteX18344" fmla="*/ 5382351 w 7283450"/>
              <a:gd name="connsiteY18344" fmla="*/ 5105891 h 6857979"/>
              <a:gd name="connsiteX18345" fmla="*/ 5379969 w 7283450"/>
              <a:gd name="connsiteY18345" fmla="*/ 5106685 h 6857979"/>
              <a:gd name="connsiteX18346" fmla="*/ 5378382 w 7283450"/>
              <a:gd name="connsiteY18346" fmla="*/ 5108669 h 6857979"/>
              <a:gd name="connsiteX18347" fmla="*/ 5377191 w 7283450"/>
              <a:gd name="connsiteY18347" fmla="*/ 5110257 h 6857979"/>
              <a:gd name="connsiteX18348" fmla="*/ 5376397 w 7283450"/>
              <a:gd name="connsiteY18348" fmla="*/ 5111845 h 6857979"/>
              <a:gd name="connsiteX18349" fmla="*/ 5376000 w 7283450"/>
              <a:gd name="connsiteY18349" fmla="*/ 5113830 h 6857979"/>
              <a:gd name="connsiteX18350" fmla="*/ 5375603 w 7283450"/>
              <a:gd name="connsiteY18350" fmla="*/ 5116211 h 6857979"/>
              <a:gd name="connsiteX18351" fmla="*/ 5375207 w 7283450"/>
              <a:gd name="connsiteY18351" fmla="*/ 5120578 h 6857979"/>
              <a:gd name="connsiteX18352" fmla="*/ 5375207 w 7283450"/>
              <a:gd name="connsiteY18352" fmla="*/ 5124944 h 6857979"/>
              <a:gd name="connsiteX18353" fmla="*/ 5374413 w 7283450"/>
              <a:gd name="connsiteY18353" fmla="*/ 5128517 h 6857979"/>
              <a:gd name="connsiteX18354" fmla="*/ 5373619 w 7283450"/>
              <a:gd name="connsiteY18354" fmla="*/ 5129708 h 6857979"/>
              <a:gd name="connsiteX18355" fmla="*/ 5372428 w 7283450"/>
              <a:gd name="connsiteY18355" fmla="*/ 5130898 h 6857979"/>
              <a:gd name="connsiteX18356" fmla="*/ 5371238 w 7283450"/>
              <a:gd name="connsiteY18356" fmla="*/ 5132089 h 6857979"/>
              <a:gd name="connsiteX18357" fmla="*/ 5369650 w 7283450"/>
              <a:gd name="connsiteY18357" fmla="*/ 5132486 h 6857979"/>
              <a:gd name="connsiteX18358" fmla="*/ 5369650 w 7283450"/>
              <a:gd name="connsiteY18358" fmla="*/ 5134074 h 6857979"/>
              <a:gd name="connsiteX18359" fmla="*/ 5370444 w 7283450"/>
              <a:gd name="connsiteY18359" fmla="*/ 5135265 h 6857979"/>
              <a:gd name="connsiteX18360" fmla="*/ 5370841 w 7283450"/>
              <a:gd name="connsiteY18360" fmla="*/ 5135662 h 6857979"/>
              <a:gd name="connsiteX18361" fmla="*/ 5371635 w 7283450"/>
              <a:gd name="connsiteY18361" fmla="*/ 5136059 h 6857979"/>
              <a:gd name="connsiteX18362" fmla="*/ 5372825 w 7283450"/>
              <a:gd name="connsiteY18362" fmla="*/ 5136059 h 6857979"/>
              <a:gd name="connsiteX18363" fmla="*/ 5374016 w 7283450"/>
              <a:gd name="connsiteY18363" fmla="*/ 5136059 h 6857979"/>
              <a:gd name="connsiteX18364" fmla="*/ 5376000 w 7283450"/>
              <a:gd name="connsiteY18364" fmla="*/ 5135265 h 6857979"/>
              <a:gd name="connsiteX18365" fmla="*/ 5377588 w 7283450"/>
              <a:gd name="connsiteY18365" fmla="*/ 5133280 h 6857979"/>
              <a:gd name="connsiteX18366" fmla="*/ 5378779 w 7283450"/>
              <a:gd name="connsiteY18366" fmla="*/ 5130898 h 6857979"/>
              <a:gd name="connsiteX18367" fmla="*/ 5379176 w 7283450"/>
              <a:gd name="connsiteY18367" fmla="*/ 5128517 h 6857979"/>
              <a:gd name="connsiteX18368" fmla="*/ 5379176 w 7283450"/>
              <a:gd name="connsiteY18368" fmla="*/ 5127326 h 6857979"/>
              <a:gd name="connsiteX18369" fmla="*/ 5378779 w 7283450"/>
              <a:gd name="connsiteY18369" fmla="*/ 5126135 h 6857979"/>
              <a:gd name="connsiteX18370" fmla="*/ 5381954 w 7283450"/>
              <a:gd name="connsiteY18370" fmla="*/ 5128517 h 6857979"/>
              <a:gd name="connsiteX18371" fmla="*/ 5382351 w 7283450"/>
              <a:gd name="connsiteY18371" fmla="*/ 5129311 h 6857979"/>
              <a:gd name="connsiteX18372" fmla="*/ 5382748 w 7283450"/>
              <a:gd name="connsiteY18372" fmla="*/ 5130105 h 6857979"/>
              <a:gd name="connsiteX18373" fmla="*/ 5382748 w 7283450"/>
              <a:gd name="connsiteY18373" fmla="*/ 5130898 h 6857979"/>
              <a:gd name="connsiteX18374" fmla="*/ 5382351 w 7283450"/>
              <a:gd name="connsiteY18374" fmla="*/ 5131692 h 6857979"/>
              <a:gd name="connsiteX18375" fmla="*/ 5381160 w 7283450"/>
              <a:gd name="connsiteY18375" fmla="*/ 5133280 h 6857979"/>
              <a:gd name="connsiteX18376" fmla="*/ 5377985 w 7283450"/>
              <a:gd name="connsiteY18376" fmla="*/ 5135265 h 6857979"/>
              <a:gd name="connsiteX18377" fmla="*/ 5376794 w 7283450"/>
              <a:gd name="connsiteY18377" fmla="*/ 5136853 h 6857979"/>
              <a:gd name="connsiteX18378" fmla="*/ 5376000 w 7283450"/>
              <a:gd name="connsiteY18378" fmla="*/ 5138044 h 6857979"/>
              <a:gd name="connsiteX18379" fmla="*/ 5376000 w 7283450"/>
              <a:gd name="connsiteY18379" fmla="*/ 5139234 h 6857979"/>
              <a:gd name="connsiteX18380" fmla="*/ 5376000 w 7283450"/>
              <a:gd name="connsiteY18380" fmla="*/ 5141219 h 6857979"/>
              <a:gd name="connsiteX18381" fmla="*/ 5376000 w 7283450"/>
              <a:gd name="connsiteY18381" fmla="*/ 5143601 h 6857979"/>
              <a:gd name="connsiteX18382" fmla="*/ 5377191 w 7283450"/>
              <a:gd name="connsiteY18382" fmla="*/ 5147967 h 6857979"/>
              <a:gd name="connsiteX18383" fmla="*/ 5380366 w 7283450"/>
              <a:gd name="connsiteY18383" fmla="*/ 5156700 h 6857979"/>
              <a:gd name="connsiteX18384" fmla="*/ 5381160 w 7283450"/>
              <a:gd name="connsiteY18384" fmla="*/ 5160273 h 6857979"/>
              <a:gd name="connsiteX18385" fmla="*/ 5380763 w 7283450"/>
              <a:gd name="connsiteY18385" fmla="*/ 5161463 h 6857979"/>
              <a:gd name="connsiteX18386" fmla="*/ 5380366 w 7283450"/>
              <a:gd name="connsiteY18386" fmla="*/ 5161860 h 6857979"/>
              <a:gd name="connsiteX18387" fmla="*/ 5379176 w 7283450"/>
              <a:gd name="connsiteY18387" fmla="*/ 5162257 h 6857979"/>
              <a:gd name="connsiteX18388" fmla="*/ 5377985 w 7283450"/>
              <a:gd name="connsiteY18388" fmla="*/ 5161860 h 6857979"/>
              <a:gd name="connsiteX18389" fmla="*/ 5375603 w 7283450"/>
              <a:gd name="connsiteY18389" fmla="*/ 5161067 h 6857979"/>
              <a:gd name="connsiteX18390" fmla="*/ 5372428 w 7283450"/>
              <a:gd name="connsiteY18390" fmla="*/ 5159479 h 6857979"/>
              <a:gd name="connsiteX18391" fmla="*/ 5372031 w 7283450"/>
              <a:gd name="connsiteY18391" fmla="*/ 5162257 h 6857979"/>
              <a:gd name="connsiteX18392" fmla="*/ 5372825 w 7283450"/>
              <a:gd name="connsiteY18392" fmla="*/ 5164242 h 6857979"/>
              <a:gd name="connsiteX18393" fmla="*/ 5374016 w 7283450"/>
              <a:gd name="connsiteY18393" fmla="*/ 5165433 h 6857979"/>
              <a:gd name="connsiteX18394" fmla="*/ 5375603 w 7283450"/>
              <a:gd name="connsiteY18394" fmla="*/ 5166227 h 6857979"/>
              <a:gd name="connsiteX18395" fmla="*/ 5379176 w 7283450"/>
              <a:gd name="connsiteY18395" fmla="*/ 5167815 h 6857979"/>
              <a:gd name="connsiteX18396" fmla="*/ 5380763 w 7283450"/>
              <a:gd name="connsiteY18396" fmla="*/ 5168609 h 6857979"/>
              <a:gd name="connsiteX18397" fmla="*/ 5382351 w 7283450"/>
              <a:gd name="connsiteY18397" fmla="*/ 5169402 h 6857979"/>
              <a:gd name="connsiteX18398" fmla="*/ 5381954 w 7283450"/>
              <a:gd name="connsiteY18398" fmla="*/ 5171784 h 6857979"/>
              <a:gd name="connsiteX18399" fmla="*/ 5381160 w 7283450"/>
              <a:gd name="connsiteY18399" fmla="*/ 5172181 h 6857979"/>
              <a:gd name="connsiteX18400" fmla="*/ 5380763 w 7283450"/>
              <a:gd name="connsiteY18400" fmla="*/ 5172181 h 6857979"/>
              <a:gd name="connsiteX18401" fmla="*/ 5379572 w 7283450"/>
              <a:gd name="connsiteY18401" fmla="*/ 5171784 h 6857979"/>
              <a:gd name="connsiteX18402" fmla="*/ 5377985 w 7283450"/>
              <a:gd name="connsiteY18402" fmla="*/ 5170990 h 6857979"/>
              <a:gd name="connsiteX18403" fmla="*/ 5376397 w 7283450"/>
              <a:gd name="connsiteY18403" fmla="*/ 5169799 h 6857979"/>
              <a:gd name="connsiteX18404" fmla="*/ 5374413 w 7283450"/>
              <a:gd name="connsiteY18404" fmla="*/ 5168609 h 6857979"/>
              <a:gd name="connsiteX18405" fmla="*/ 5373619 w 7283450"/>
              <a:gd name="connsiteY18405" fmla="*/ 5168609 h 6857979"/>
              <a:gd name="connsiteX18406" fmla="*/ 5372031 w 7283450"/>
              <a:gd name="connsiteY18406" fmla="*/ 5168609 h 6857979"/>
              <a:gd name="connsiteX18407" fmla="*/ 5370841 w 7283450"/>
              <a:gd name="connsiteY18407" fmla="*/ 5169005 h 6857979"/>
              <a:gd name="connsiteX18408" fmla="*/ 5369650 w 7283450"/>
              <a:gd name="connsiteY18408" fmla="*/ 5169402 h 6857979"/>
              <a:gd name="connsiteX18409" fmla="*/ 5371238 w 7283450"/>
              <a:gd name="connsiteY18409" fmla="*/ 5170990 h 6857979"/>
              <a:gd name="connsiteX18410" fmla="*/ 5372825 w 7283450"/>
              <a:gd name="connsiteY18410" fmla="*/ 5172578 h 6857979"/>
              <a:gd name="connsiteX18411" fmla="*/ 5374016 w 7283450"/>
              <a:gd name="connsiteY18411" fmla="*/ 5174166 h 6857979"/>
              <a:gd name="connsiteX18412" fmla="*/ 5374810 w 7283450"/>
              <a:gd name="connsiteY18412" fmla="*/ 5176151 h 6857979"/>
              <a:gd name="connsiteX18413" fmla="*/ 5375207 w 7283450"/>
              <a:gd name="connsiteY18413" fmla="*/ 5178135 h 6857979"/>
              <a:gd name="connsiteX18414" fmla="*/ 5375207 w 7283450"/>
              <a:gd name="connsiteY18414" fmla="*/ 5180120 h 6857979"/>
              <a:gd name="connsiteX18415" fmla="*/ 5375207 w 7283450"/>
              <a:gd name="connsiteY18415" fmla="*/ 5183693 h 6857979"/>
              <a:gd name="connsiteX18416" fmla="*/ 5374413 w 7283450"/>
              <a:gd name="connsiteY18416" fmla="*/ 5190838 h 6857979"/>
              <a:gd name="connsiteX18417" fmla="*/ 5374810 w 7283450"/>
              <a:gd name="connsiteY18417" fmla="*/ 5194013 h 6857979"/>
              <a:gd name="connsiteX18418" fmla="*/ 5375207 w 7283450"/>
              <a:gd name="connsiteY18418" fmla="*/ 5195204 h 6857979"/>
              <a:gd name="connsiteX18419" fmla="*/ 5376000 w 7283450"/>
              <a:gd name="connsiteY18419" fmla="*/ 5195998 h 6857979"/>
              <a:gd name="connsiteX18420" fmla="*/ 5377985 w 7283450"/>
              <a:gd name="connsiteY18420" fmla="*/ 5198380 h 6857979"/>
              <a:gd name="connsiteX18421" fmla="*/ 5380366 w 7283450"/>
              <a:gd name="connsiteY18421" fmla="*/ 5199571 h 6857979"/>
              <a:gd name="connsiteX18422" fmla="*/ 5382748 w 7283450"/>
              <a:gd name="connsiteY18422" fmla="*/ 5200364 h 6857979"/>
              <a:gd name="connsiteX18423" fmla="*/ 5384732 w 7283450"/>
              <a:gd name="connsiteY18423" fmla="*/ 5200761 h 6857979"/>
              <a:gd name="connsiteX18424" fmla="*/ 5386717 w 7283450"/>
              <a:gd name="connsiteY18424" fmla="*/ 5200364 h 6857979"/>
              <a:gd name="connsiteX18425" fmla="*/ 5388304 w 7283450"/>
              <a:gd name="connsiteY18425" fmla="*/ 5199571 h 6857979"/>
              <a:gd name="connsiteX18426" fmla="*/ 5390686 w 7283450"/>
              <a:gd name="connsiteY18426" fmla="*/ 5198380 h 6857979"/>
              <a:gd name="connsiteX18427" fmla="*/ 5392273 w 7283450"/>
              <a:gd name="connsiteY18427" fmla="*/ 5196395 h 6857979"/>
              <a:gd name="connsiteX18428" fmla="*/ 5393464 w 7283450"/>
              <a:gd name="connsiteY18428" fmla="*/ 5194410 h 6857979"/>
              <a:gd name="connsiteX18429" fmla="*/ 5394655 w 7283450"/>
              <a:gd name="connsiteY18429" fmla="*/ 5191235 h 6857979"/>
              <a:gd name="connsiteX18430" fmla="*/ 5395845 w 7283450"/>
              <a:gd name="connsiteY18430" fmla="*/ 5188059 h 6857979"/>
              <a:gd name="connsiteX18431" fmla="*/ 5396639 w 7283450"/>
              <a:gd name="connsiteY18431" fmla="*/ 5184486 h 6857979"/>
              <a:gd name="connsiteX18432" fmla="*/ 5397036 w 7283450"/>
              <a:gd name="connsiteY18432" fmla="*/ 5180120 h 6857979"/>
              <a:gd name="connsiteX18433" fmla="*/ 5397433 w 7283450"/>
              <a:gd name="connsiteY18433" fmla="*/ 5176151 h 6857979"/>
              <a:gd name="connsiteX18434" fmla="*/ 5397830 w 7283450"/>
              <a:gd name="connsiteY18434" fmla="*/ 5170990 h 6857979"/>
              <a:gd name="connsiteX18435" fmla="*/ 5397433 w 7283450"/>
              <a:gd name="connsiteY18435" fmla="*/ 5165830 h 6857979"/>
              <a:gd name="connsiteX18436" fmla="*/ 5401402 w 7283450"/>
              <a:gd name="connsiteY18436" fmla="*/ 5166227 h 6857979"/>
              <a:gd name="connsiteX18437" fmla="*/ 5404974 w 7283450"/>
              <a:gd name="connsiteY18437" fmla="*/ 5166624 h 6857979"/>
              <a:gd name="connsiteX18438" fmla="*/ 5408149 w 7283450"/>
              <a:gd name="connsiteY18438" fmla="*/ 5167815 h 6857979"/>
              <a:gd name="connsiteX18439" fmla="*/ 5410928 w 7283450"/>
              <a:gd name="connsiteY18439" fmla="*/ 5169005 h 6857979"/>
              <a:gd name="connsiteX18440" fmla="*/ 5413309 w 7283450"/>
              <a:gd name="connsiteY18440" fmla="*/ 5170593 h 6857979"/>
              <a:gd name="connsiteX18441" fmla="*/ 5414897 w 7283450"/>
              <a:gd name="connsiteY18441" fmla="*/ 5172578 h 6857979"/>
              <a:gd name="connsiteX18442" fmla="*/ 5416484 w 7283450"/>
              <a:gd name="connsiteY18442" fmla="*/ 5175754 h 6857979"/>
              <a:gd name="connsiteX18443" fmla="*/ 5416881 w 7283450"/>
              <a:gd name="connsiteY18443" fmla="*/ 5179326 h 6857979"/>
              <a:gd name="connsiteX18444" fmla="*/ 5420056 w 7283450"/>
              <a:gd name="connsiteY18444" fmla="*/ 5179723 h 6857979"/>
              <a:gd name="connsiteX18445" fmla="*/ 5422835 w 7283450"/>
              <a:gd name="connsiteY18445" fmla="*/ 5179723 h 6857979"/>
              <a:gd name="connsiteX18446" fmla="*/ 5425613 w 7283450"/>
              <a:gd name="connsiteY18446" fmla="*/ 5179326 h 6857979"/>
              <a:gd name="connsiteX18447" fmla="*/ 5428391 w 7283450"/>
              <a:gd name="connsiteY18447" fmla="*/ 5178532 h 6857979"/>
              <a:gd name="connsiteX18448" fmla="*/ 5430376 w 7283450"/>
              <a:gd name="connsiteY18448" fmla="*/ 5177341 h 6857979"/>
              <a:gd name="connsiteX18449" fmla="*/ 5432757 w 7283450"/>
              <a:gd name="connsiteY18449" fmla="*/ 5176151 h 6857979"/>
              <a:gd name="connsiteX18450" fmla="*/ 5436726 w 7283450"/>
              <a:gd name="connsiteY18450" fmla="*/ 5172975 h 6857979"/>
              <a:gd name="connsiteX18451" fmla="*/ 5440298 w 7283450"/>
              <a:gd name="connsiteY18451" fmla="*/ 5170196 h 6857979"/>
              <a:gd name="connsiteX18452" fmla="*/ 5444267 w 7283450"/>
              <a:gd name="connsiteY18452" fmla="*/ 5167815 h 6857979"/>
              <a:gd name="connsiteX18453" fmla="*/ 5445855 w 7283450"/>
              <a:gd name="connsiteY18453" fmla="*/ 5166624 h 6857979"/>
              <a:gd name="connsiteX18454" fmla="*/ 5447442 w 7283450"/>
              <a:gd name="connsiteY18454" fmla="*/ 5165830 h 6857979"/>
              <a:gd name="connsiteX18455" fmla="*/ 5449030 w 7283450"/>
              <a:gd name="connsiteY18455" fmla="*/ 5165830 h 6857979"/>
              <a:gd name="connsiteX18456" fmla="*/ 5451411 w 7283450"/>
              <a:gd name="connsiteY18456" fmla="*/ 5165830 h 6857979"/>
              <a:gd name="connsiteX18457" fmla="*/ 5452999 w 7283450"/>
              <a:gd name="connsiteY18457" fmla="*/ 5166227 h 6857979"/>
              <a:gd name="connsiteX18458" fmla="*/ 5454586 w 7283450"/>
              <a:gd name="connsiteY18458" fmla="*/ 5167418 h 6857979"/>
              <a:gd name="connsiteX18459" fmla="*/ 5457762 w 7283450"/>
              <a:gd name="connsiteY18459" fmla="*/ 5169402 h 6857979"/>
              <a:gd name="connsiteX18460" fmla="*/ 5460540 w 7283450"/>
              <a:gd name="connsiteY18460" fmla="*/ 5171784 h 6857979"/>
              <a:gd name="connsiteX18461" fmla="*/ 5462921 w 7283450"/>
              <a:gd name="connsiteY18461" fmla="*/ 5174960 h 6857979"/>
              <a:gd name="connsiteX18462" fmla="*/ 5464509 w 7283450"/>
              <a:gd name="connsiteY18462" fmla="*/ 5178532 h 6857979"/>
              <a:gd name="connsiteX18463" fmla="*/ 5466493 w 7283450"/>
              <a:gd name="connsiteY18463" fmla="*/ 5182502 h 6857979"/>
              <a:gd name="connsiteX18464" fmla="*/ 5470462 w 7283450"/>
              <a:gd name="connsiteY18464" fmla="*/ 5190044 h 6857979"/>
              <a:gd name="connsiteX18465" fmla="*/ 5472844 w 7283450"/>
              <a:gd name="connsiteY18465" fmla="*/ 5194013 h 6857979"/>
              <a:gd name="connsiteX18466" fmla="*/ 5475225 w 7283450"/>
              <a:gd name="connsiteY18466" fmla="*/ 5197189 h 6857979"/>
              <a:gd name="connsiteX18467" fmla="*/ 5478400 w 7283450"/>
              <a:gd name="connsiteY18467" fmla="*/ 5199967 h 6857979"/>
              <a:gd name="connsiteX18468" fmla="*/ 5481972 w 7283450"/>
              <a:gd name="connsiteY18468" fmla="*/ 5202349 h 6857979"/>
              <a:gd name="connsiteX18469" fmla="*/ 5483957 w 7283450"/>
              <a:gd name="connsiteY18469" fmla="*/ 5203540 h 6857979"/>
              <a:gd name="connsiteX18470" fmla="*/ 5486338 w 7283450"/>
              <a:gd name="connsiteY18470" fmla="*/ 5203937 h 6857979"/>
              <a:gd name="connsiteX18471" fmla="*/ 5488720 w 7283450"/>
              <a:gd name="connsiteY18471" fmla="*/ 5204334 h 6857979"/>
              <a:gd name="connsiteX18472" fmla="*/ 5491101 w 7283450"/>
              <a:gd name="connsiteY18472" fmla="*/ 5204731 h 6857979"/>
              <a:gd name="connsiteX18473" fmla="*/ 5494276 w 7283450"/>
              <a:gd name="connsiteY18473" fmla="*/ 5204731 h 6857979"/>
              <a:gd name="connsiteX18474" fmla="*/ 5497452 w 7283450"/>
              <a:gd name="connsiteY18474" fmla="*/ 5204334 h 6857979"/>
              <a:gd name="connsiteX18475" fmla="*/ 5504596 w 7283450"/>
              <a:gd name="connsiteY18475" fmla="*/ 5203143 h 6857979"/>
              <a:gd name="connsiteX18476" fmla="*/ 5504993 w 7283450"/>
              <a:gd name="connsiteY18476" fmla="*/ 5198777 h 6857979"/>
              <a:gd name="connsiteX18477" fmla="*/ 5504596 w 7283450"/>
              <a:gd name="connsiteY18477" fmla="*/ 5195204 h 6857979"/>
              <a:gd name="connsiteX18478" fmla="*/ 5504199 w 7283450"/>
              <a:gd name="connsiteY18478" fmla="*/ 5192028 h 6857979"/>
              <a:gd name="connsiteX18479" fmla="*/ 5503008 w 7283450"/>
              <a:gd name="connsiteY18479" fmla="*/ 5189250 h 6857979"/>
              <a:gd name="connsiteX18480" fmla="*/ 5500230 w 7283450"/>
              <a:gd name="connsiteY18480" fmla="*/ 5184486 h 6857979"/>
              <a:gd name="connsiteX18481" fmla="*/ 5499039 w 7283450"/>
              <a:gd name="connsiteY18481" fmla="*/ 5181708 h 6857979"/>
              <a:gd name="connsiteX18482" fmla="*/ 5498245 w 7283450"/>
              <a:gd name="connsiteY18482" fmla="*/ 5179326 h 6857979"/>
              <a:gd name="connsiteX18483" fmla="*/ 5496261 w 7283450"/>
              <a:gd name="connsiteY18483" fmla="*/ 5180914 h 6857979"/>
              <a:gd name="connsiteX18484" fmla="*/ 5494276 w 7283450"/>
              <a:gd name="connsiteY18484" fmla="*/ 5181708 h 6857979"/>
              <a:gd name="connsiteX18485" fmla="*/ 5491498 w 7283450"/>
              <a:gd name="connsiteY18485" fmla="*/ 5182502 h 6857979"/>
              <a:gd name="connsiteX18486" fmla="*/ 5488720 w 7283450"/>
              <a:gd name="connsiteY18486" fmla="*/ 5182502 h 6857979"/>
              <a:gd name="connsiteX18487" fmla="*/ 5482369 w 7283450"/>
              <a:gd name="connsiteY18487" fmla="*/ 5182899 h 6857979"/>
              <a:gd name="connsiteX18488" fmla="*/ 5476416 w 7283450"/>
              <a:gd name="connsiteY18488" fmla="*/ 5182502 h 6857979"/>
              <a:gd name="connsiteX18489" fmla="*/ 5474828 w 7283450"/>
              <a:gd name="connsiteY18489" fmla="*/ 5178532 h 6857979"/>
              <a:gd name="connsiteX18490" fmla="*/ 5473638 w 7283450"/>
              <a:gd name="connsiteY18490" fmla="*/ 5174563 h 6857979"/>
              <a:gd name="connsiteX18491" fmla="*/ 5471653 w 7283450"/>
              <a:gd name="connsiteY18491" fmla="*/ 5171387 h 6857979"/>
              <a:gd name="connsiteX18492" fmla="*/ 5469669 w 7283450"/>
              <a:gd name="connsiteY18492" fmla="*/ 5168212 h 6857979"/>
              <a:gd name="connsiteX18493" fmla="*/ 5468081 w 7283450"/>
              <a:gd name="connsiteY18493" fmla="*/ 5164639 h 6857979"/>
              <a:gd name="connsiteX18494" fmla="*/ 5465700 w 7283450"/>
              <a:gd name="connsiteY18494" fmla="*/ 5161067 h 6857979"/>
              <a:gd name="connsiteX18495" fmla="*/ 5464509 w 7283450"/>
              <a:gd name="connsiteY18495" fmla="*/ 5157097 h 6857979"/>
              <a:gd name="connsiteX18496" fmla="*/ 5463715 w 7283450"/>
              <a:gd name="connsiteY18496" fmla="*/ 5152731 h 6857979"/>
              <a:gd name="connsiteX18497" fmla="*/ 5464509 w 7283450"/>
              <a:gd name="connsiteY18497" fmla="*/ 5150746 h 6857979"/>
              <a:gd name="connsiteX18498" fmla="*/ 5465700 w 7283450"/>
              <a:gd name="connsiteY18498" fmla="*/ 5148761 h 6857979"/>
              <a:gd name="connsiteX18499" fmla="*/ 5467684 w 7283450"/>
              <a:gd name="connsiteY18499" fmla="*/ 5147570 h 6857979"/>
              <a:gd name="connsiteX18500" fmla="*/ 5469669 w 7283450"/>
              <a:gd name="connsiteY18500" fmla="*/ 5146379 h 6857979"/>
              <a:gd name="connsiteX18501" fmla="*/ 5474035 w 7283450"/>
              <a:gd name="connsiteY18501" fmla="*/ 5144792 h 6857979"/>
              <a:gd name="connsiteX18502" fmla="*/ 5479194 w 7283450"/>
              <a:gd name="connsiteY18502" fmla="*/ 5143998 h 6857979"/>
              <a:gd name="connsiteX18503" fmla="*/ 5483560 w 7283450"/>
              <a:gd name="connsiteY18503" fmla="*/ 5143204 h 6857979"/>
              <a:gd name="connsiteX18504" fmla="*/ 5488720 w 7283450"/>
              <a:gd name="connsiteY18504" fmla="*/ 5141219 h 6857979"/>
              <a:gd name="connsiteX18505" fmla="*/ 5490307 w 7283450"/>
              <a:gd name="connsiteY18505" fmla="*/ 5140425 h 6857979"/>
              <a:gd name="connsiteX18506" fmla="*/ 5492292 w 7283450"/>
              <a:gd name="connsiteY18506" fmla="*/ 5139234 h 6857979"/>
              <a:gd name="connsiteX18507" fmla="*/ 5493879 w 7283450"/>
              <a:gd name="connsiteY18507" fmla="*/ 5137647 h 6857979"/>
              <a:gd name="connsiteX18508" fmla="*/ 5495070 w 7283450"/>
              <a:gd name="connsiteY18508" fmla="*/ 5136059 h 6857979"/>
              <a:gd name="connsiteX18509" fmla="*/ 5497055 w 7283450"/>
              <a:gd name="connsiteY18509" fmla="*/ 5137250 h 6857979"/>
              <a:gd name="connsiteX18510" fmla="*/ 5499039 w 7283450"/>
              <a:gd name="connsiteY18510" fmla="*/ 5138440 h 6857979"/>
              <a:gd name="connsiteX18511" fmla="*/ 5500230 w 7283450"/>
              <a:gd name="connsiteY18511" fmla="*/ 5140028 h 6857979"/>
              <a:gd name="connsiteX18512" fmla="*/ 5501817 w 7283450"/>
              <a:gd name="connsiteY18512" fmla="*/ 5142013 h 6857979"/>
              <a:gd name="connsiteX18513" fmla="*/ 5502611 w 7283450"/>
              <a:gd name="connsiteY18513" fmla="*/ 5143601 h 6857979"/>
              <a:gd name="connsiteX18514" fmla="*/ 5503405 w 7283450"/>
              <a:gd name="connsiteY18514" fmla="*/ 5145189 h 6857979"/>
              <a:gd name="connsiteX18515" fmla="*/ 5503405 w 7283450"/>
              <a:gd name="connsiteY18515" fmla="*/ 5149158 h 6857979"/>
              <a:gd name="connsiteX18516" fmla="*/ 5503008 w 7283450"/>
              <a:gd name="connsiteY18516" fmla="*/ 5153524 h 6857979"/>
              <a:gd name="connsiteX18517" fmla="*/ 5501817 w 7283450"/>
              <a:gd name="connsiteY18517" fmla="*/ 5157891 h 6857979"/>
              <a:gd name="connsiteX18518" fmla="*/ 5499833 w 7283450"/>
              <a:gd name="connsiteY18518" fmla="*/ 5162257 h 6857979"/>
              <a:gd name="connsiteX18519" fmla="*/ 5498245 w 7283450"/>
              <a:gd name="connsiteY18519" fmla="*/ 5165830 h 6857979"/>
              <a:gd name="connsiteX18520" fmla="*/ 5499833 w 7283450"/>
              <a:gd name="connsiteY18520" fmla="*/ 5168609 h 6857979"/>
              <a:gd name="connsiteX18521" fmla="*/ 5501817 w 7283450"/>
              <a:gd name="connsiteY18521" fmla="*/ 5170196 h 6857979"/>
              <a:gd name="connsiteX18522" fmla="*/ 5503405 w 7283450"/>
              <a:gd name="connsiteY18522" fmla="*/ 5170990 h 6857979"/>
              <a:gd name="connsiteX18523" fmla="*/ 5504993 w 7283450"/>
              <a:gd name="connsiteY18523" fmla="*/ 5171387 h 6857979"/>
              <a:gd name="connsiteX18524" fmla="*/ 5506580 w 7283450"/>
              <a:gd name="connsiteY18524" fmla="*/ 5170990 h 6857979"/>
              <a:gd name="connsiteX18525" fmla="*/ 5508565 w 7283450"/>
              <a:gd name="connsiteY18525" fmla="*/ 5170593 h 6857979"/>
              <a:gd name="connsiteX18526" fmla="*/ 5513724 w 7283450"/>
              <a:gd name="connsiteY18526" fmla="*/ 5169402 h 6857979"/>
              <a:gd name="connsiteX18527" fmla="*/ 5515709 w 7283450"/>
              <a:gd name="connsiteY18527" fmla="*/ 5171784 h 6857979"/>
              <a:gd name="connsiteX18528" fmla="*/ 5517297 w 7283450"/>
              <a:gd name="connsiteY18528" fmla="*/ 5174563 h 6857979"/>
              <a:gd name="connsiteX18529" fmla="*/ 5520472 w 7283450"/>
              <a:gd name="connsiteY18529" fmla="*/ 5180914 h 6857979"/>
              <a:gd name="connsiteX18530" fmla="*/ 5522456 w 7283450"/>
              <a:gd name="connsiteY18530" fmla="*/ 5187662 h 6857979"/>
              <a:gd name="connsiteX18531" fmla="*/ 5525235 w 7283450"/>
              <a:gd name="connsiteY18531" fmla="*/ 5194013 h 6857979"/>
              <a:gd name="connsiteX18532" fmla="*/ 5526822 w 7283450"/>
              <a:gd name="connsiteY18532" fmla="*/ 5196792 h 6857979"/>
              <a:gd name="connsiteX18533" fmla="*/ 5528807 w 7283450"/>
              <a:gd name="connsiteY18533" fmla="*/ 5199571 h 6857979"/>
              <a:gd name="connsiteX18534" fmla="*/ 5530791 w 7283450"/>
              <a:gd name="connsiteY18534" fmla="*/ 5201952 h 6857979"/>
              <a:gd name="connsiteX18535" fmla="*/ 5533173 w 7283450"/>
              <a:gd name="connsiteY18535" fmla="*/ 5203937 h 6857979"/>
              <a:gd name="connsiteX18536" fmla="*/ 5536348 w 7283450"/>
              <a:gd name="connsiteY18536" fmla="*/ 5205128 h 6857979"/>
              <a:gd name="connsiteX18537" fmla="*/ 5539920 w 7283450"/>
              <a:gd name="connsiteY18537" fmla="*/ 5206319 h 6857979"/>
              <a:gd name="connsiteX18538" fmla="*/ 5543492 w 7283450"/>
              <a:gd name="connsiteY18538" fmla="*/ 5206319 h 6857979"/>
              <a:gd name="connsiteX18539" fmla="*/ 5548255 w 7283450"/>
              <a:gd name="connsiteY18539" fmla="*/ 5206319 h 6857979"/>
              <a:gd name="connsiteX18540" fmla="*/ 5548255 w 7283450"/>
              <a:gd name="connsiteY18540" fmla="*/ 5207509 h 6857979"/>
              <a:gd name="connsiteX18541" fmla="*/ 5547858 w 7283450"/>
              <a:gd name="connsiteY18541" fmla="*/ 5208700 h 6857979"/>
              <a:gd name="connsiteX18542" fmla="*/ 5547064 w 7283450"/>
              <a:gd name="connsiteY18542" fmla="*/ 5209891 h 6857979"/>
              <a:gd name="connsiteX18543" fmla="*/ 5546270 w 7283450"/>
              <a:gd name="connsiteY18543" fmla="*/ 5210685 h 6857979"/>
              <a:gd name="connsiteX18544" fmla="*/ 5544683 w 7283450"/>
              <a:gd name="connsiteY18544" fmla="*/ 5211876 h 6857979"/>
              <a:gd name="connsiteX18545" fmla="*/ 5541904 w 7283450"/>
              <a:gd name="connsiteY18545" fmla="*/ 5213067 h 6857979"/>
              <a:gd name="connsiteX18546" fmla="*/ 5539920 w 7283450"/>
              <a:gd name="connsiteY18546" fmla="*/ 5213861 h 6857979"/>
              <a:gd name="connsiteX18547" fmla="*/ 5537935 w 7283450"/>
              <a:gd name="connsiteY18547" fmla="*/ 5215051 h 6857979"/>
              <a:gd name="connsiteX18548" fmla="*/ 5537141 w 7283450"/>
              <a:gd name="connsiteY18548" fmla="*/ 5215845 h 6857979"/>
              <a:gd name="connsiteX18549" fmla="*/ 5536745 w 7283450"/>
              <a:gd name="connsiteY18549" fmla="*/ 5216639 h 6857979"/>
              <a:gd name="connsiteX18550" fmla="*/ 5536348 w 7283450"/>
              <a:gd name="connsiteY18550" fmla="*/ 5217830 h 6857979"/>
              <a:gd name="connsiteX18551" fmla="*/ 5535951 w 7283450"/>
              <a:gd name="connsiteY18551" fmla="*/ 5219815 h 6857979"/>
              <a:gd name="connsiteX18552" fmla="*/ 5536745 w 7283450"/>
              <a:gd name="connsiteY18552" fmla="*/ 5221403 h 6857979"/>
              <a:gd name="connsiteX18553" fmla="*/ 5537935 w 7283450"/>
              <a:gd name="connsiteY18553" fmla="*/ 5222594 h 6857979"/>
              <a:gd name="connsiteX18554" fmla="*/ 5538729 w 7283450"/>
              <a:gd name="connsiteY18554" fmla="*/ 5224181 h 6857979"/>
              <a:gd name="connsiteX18555" fmla="*/ 5539126 w 7283450"/>
              <a:gd name="connsiteY18555" fmla="*/ 5226166 h 6857979"/>
              <a:gd name="connsiteX18556" fmla="*/ 5544683 w 7283450"/>
              <a:gd name="connsiteY18556" fmla="*/ 5222990 h 6857979"/>
              <a:gd name="connsiteX18557" fmla="*/ 5549842 w 7283450"/>
              <a:gd name="connsiteY18557" fmla="*/ 5221006 h 6857979"/>
              <a:gd name="connsiteX18558" fmla="*/ 5551827 w 7283450"/>
              <a:gd name="connsiteY18558" fmla="*/ 5220212 h 6857979"/>
              <a:gd name="connsiteX18559" fmla="*/ 5554605 w 7283450"/>
              <a:gd name="connsiteY18559" fmla="*/ 5219815 h 6857979"/>
              <a:gd name="connsiteX18560" fmla="*/ 5556590 w 7283450"/>
              <a:gd name="connsiteY18560" fmla="*/ 5219418 h 6857979"/>
              <a:gd name="connsiteX18561" fmla="*/ 5558177 w 7283450"/>
              <a:gd name="connsiteY18561" fmla="*/ 5219815 h 6857979"/>
              <a:gd name="connsiteX18562" fmla="*/ 5560162 w 7283450"/>
              <a:gd name="connsiteY18562" fmla="*/ 5220609 h 6857979"/>
              <a:gd name="connsiteX18563" fmla="*/ 5561749 w 7283450"/>
              <a:gd name="connsiteY18563" fmla="*/ 5221800 h 6857979"/>
              <a:gd name="connsiteX18564" fmla="*/ 5563337 w 7283450"/>
              <a:gd name="connsiteY18564" fmla="*/ 5222990 h 6857979"/>
              <a:gd name="connsiteX18565" fmla="*/ 5564528 w 7283450"/>
              <a:gd name="connsiteY18565" fmla="*/ 5225372 h 6857979"/>
              <a:gd name="connsiteX18566" fmla="*/ 5565321 w 7283450"/>
              <a:gd name="connsiteY18566" fmla="*/ 5228151 h 6857979"/>
              <a:gd name="connsiteX18567" fmla="*/ 5566115 w 7283450"/>
              <a:gd name="connsiteY18567" fmla="*/ 5231326 h 6857979"/>
              <a:gd name="connsiteX18568" fmla="*/ 5566909 w 7283450"/>
              <a:gd name="connsiteY18568" fmla="*/ 5234899 h 6857979"/>
              <a:gd name="connsiteX18569" fmla="*/ 5567306 w 7283450"/>
              <a:gd name="connsiteY18569" fmla="*/ 5239662 h 6857979"/>
              <a:gd name="connsiteX18570" fmla="*/ 5565718 w 7283450"/>
              <a:gd name="connsiteY18570" fmla="*/ 5239662 h 6857979"/>
              <a:gd name="connsiteX18571" fmla="*/ 5564528 w 7283450"/>
              <a:gd name="connsiteY18571" fmla="*/ 5240059 h 6857979"/>
              <a:gd name="connsiteX18572" fmla="*/ 5562543 w 7283450"/>
              <a:gd name="connsiteY18572" fmla="*/ 5241250 h 6857979"/>
              <a:gd name="connsiteX18573" fmla="*/ 5560955 w 7283450"/>
              <a:gd name="connsiteY18573" fmla="*/ 5242838 h 6857979"/>
              <a:gd name="connsiteX18574" fmla="*/ 5559368 w 7283450"/>
              <a:gd name="connsiteY18574" fmla="*/ 5244823 h 6857979"/>
              <a:gd name="connsiteX18575" fmla="*/ 5558177 w 7283450"/>
              <a:gd name="connsiteY18575" fmla="*/ 5246807 h 6857979"/>
              <a:gd name="connsiteX18576" fmla="*/ 5556590 w 7283450"/>
              <a:gd name="connsiteY18576" fmla="*/ 5248395 h 6857979"/>
              <a:gd name="connsiteX18577" fmla="*/ 5554605 w 7283450"/>
              <a:gd name="connsiteY18577" fmla="*/ 5249189 h 6857979"/>
              <a:gd name="connsiteX18578" fmla="*/ 5553414 w 7283450"/>
              <a:gd name="connsiteY18578" fmla="*/ 5249586 h 6857979"/>
              <a:gd name="connsiteX18579" fmla="*/ 5551430 w 7283450"/>
              <a:gd name="connsiteY18579" fmla="*/ 5249586 h 6857979"/>
              <a:gd name="connsiteX18580" fmla="*/ 5553414 w 7283450"/>
              <a:gd name="connsiteY18580" fmla="*/ 5253555 h 6857979"/>
              <a:gd name="connsiteX18581" fmla="*/ 5553811 w 7283450"/>
              <a:gd name="connsiteY18581" fmla="*/ 5256731 h 6857979"/>
              <a:gd name="connsiteX18582" fmla="*/ 5553811 w 7283450"/>
              <a:gd name="connsiteY18582" fmla="*/ 5259907 h 6857979"/>
              <a:gd name="connsiteX18583" fmla="*/ 5553017 w 7283450"/>
              <a:gd name="connsiteY18583" fmla="*/ 5263082 h 6857979"/>
              <a:gd name="connsiteX18584" fmla="*/ 5551430 w 7283450"/>
              <a:gd name="connsiteY18584" fmla="*/ 5270227 h 6857979"/>
              <a:gd name="connsiteX18585" fmla="*/ 5551033 w 7283450"/>
              <a:gd name="connsiteY18585" fmla="*/ 5274594 h 6857979"/>
              <a:gd name="connsiteX18586" fmla="*/ 5551430 w 7283450"/>
              <a:gd name="connsiteY18586" fmla="*/ 5279754 h 6857979"/>
              <a:gd name="connsiteX18587" fmla="*/ 5549445 w 7283450"/>
              <a:gd name="connsiteY18587" fmla="*/ 5280151 h 6857979"/>
              <a:gd name="connsiteX18588" fmla="*/ 5547461 w 7283450"/>
              <a:gd name="connsiteY18588" fmla="*/ 5280151 h 6857979"/>
              <a:gd name="connsiteX18589" fmla="*/ 5545873 w 7283450"/>
              <a:gd name="connsiteY18589" fmla="*/ 5279754 h 6857979"/>
              <a:gd name="connsiteX18590" fmla="*/ 5544683 w 7283450"/>
              <a:gd name="connsiteY18590" fmla="*/ 5278960 h 6857979"/>
              <a:gd name="connsiteX18591" fmla="*/ 5541904 w 7283450"/>
              <a:gd name="connsiteY18591" fmla="*/ 5277372 h 6857979"/>
              <a:gd name="connsiteX18592" fmla="*/ 5539126 w 7283450"/>
              <a:gd name="connsiteY18592" fmla="*/ 5276182 h 6857979"/>
              <a:gd name="connsiteX18593" fmla="*/ 5540714 w 7283450"/>
              <a:gd name="connsiteY18593" fmla="*/ 5278166 h 6857979"/>
              <a:gd name="connsiteX18594" fmla="*/ 5541904 w 7283450"/>
              <a:gd name="connsiteY18594" fmla="*/ 5279754 h 6857979"/>
              <a:gd name="connsiteX18595" fmla="*/ 5542698 w 7283450"/>
              <a:gd name="connsiteY18595" fmla="*/ 5281739 h 6857979"/>
              <a:gd name="connsiteX18596" fmla="*/ 5543492 w 7283450"/>
              <a:gd name="connsiteY18596" fmla="*/ 5283724 h 6857979"/>
              <a:gd name="connsiteX18597" fmla="*/ 5545079 w 7283450"/>
              <a:gd name="connsiteY18597" fmla="*/ 5288884 h 6857979"/>
              <a:gd name="connsiteX18598" fmla="*/ 5545476 w 7283450"/>
              <a:gd name="connsiteY18598" fmla="*/ 5294441 h 6857979"/>
              <a:gd name="connsiteX18599" fmla="*/ 5545476 w 7283450"/>
              <a:gd name="connsiteY18599" fmla="*/ 5300792 h 6857979"/>
              <a:gd name="connsiteX18600" fmla="*/ 5545476 w 7283450"/>
              <a:gd name="connsiteY18600" fmla="*/ 5307144 h 6857979"/>
              <a:gd name="connsiteX18601" fmla="*/ 5545476 w 7283450"/>
              <a:gd name="connsiteY18601" fmla="*/ 5313892 h 6857979"/>
              <a:gd name="connsiteX18602" fmla="*/ 5545476 w 7283450"/>
              <a:gd name="connsiteY18602" fmla="*/ 5319846 h 6857979"/>
              <a:gd name="connsiteX18603" fmla="*/ 5540317 w 7283450"/>
              <a:gd name="connsiteY18603" fmla="*/ 5321434 h 6857979"/>
              <a:gd name="connsiteX18604" fmla="*/ 5535157 w 7283450"/>
              <a:gd name="connsiteY18604" fmla="*/ 5322625 h 6857979"/>
              <a:gd name="connsiteX18605" fmla="*/ 5526028 w 7283450"/>
              <a:gd name="connsiteY18605" fmla="*/ 5326197 h 6857979"/>
              <a:gd name="connsiteX18606" fmla="*/ 5521266 w 7283450"/>
              <a:gd name="connsiteY18606" fmla="*/ 5327388 h 6857979"/>
              <a:gd name="connsiteX18607" fmla="*/ 5516106 w 7283450"/>
              <a:gd name="connsiteY18607" fmla="*/ 5329373 h 6857979"/>
              <a:gd name="connsiteX18608" fmla="*/ 5510946 w 7283450"/>
              <a:gd name="connsiteY18608" fmla="*/ 5329770 h 6857979"/>
              <a:gd name="connsiteX18609" fmla="*/ 5504596 w 7283450"/>
              <a:gd name="connsiteY18609" fmla="*/ 5330167 h 6857979"/>
              <a:gd name="connsiteX18610" fmla="*/ 5502611 w 7283450"/>
              <a:gd name="connsiteY18610" fmla="*/ 5327785 h 6857979"/>
              <a:gd name="connsiteX18611" fmla="*/ 5500627 w 7283450"/>
              <a:gd name="connsiteY18611" fmla="*/ 5325006 h 6857979"/>
              <a:gd name="connsiteX18612" fmla="*/ 5499436 w 7283450"/>
              <a:gd name="connsiteY18612" fmla="*/ 5322228 h 6857979"/>
              <a:gd name="connsiteX18613" fmla="*/ 5498642 w 7283450"/>
              <a:gd name="connsiteY18613" fmla="*/ 5318258 h 6857979"/>
              <a:gd name="connsiteX18614" fmla="*/ 5498245 w 7283450"/>
              <a:gd name="connsiteY18614" fmla="*/ 5314289 h 6857979"/>
              <a:gd name="connsiteX18615" fmla="*/ 5498245 w 7283450"/>
              <a:gd name="connsiteY18615" fmla="*/ 5309922 h 6857979"/>
              <a:gd name="connsiteX18616" fmla="*/ 5498245 w 7283450"/>
              <a:gd name="connsiteY18616" fmla="*/ 5301586 h 6857979"/>
              <a:gd name="connsiteX18617" fmla="*/ 5497848 w 7283450"/>
              <a:gd name="connsiteY18617" fmla="*/ 5292853 h 6857979"/>
              <a:gd name="connsiteX18618" fmla="*/ 5497452 w 7283450"/>
              <a:gd name="connsiteY18618" fmla="*/ 5289281 h 6857979"/>
              <a:gd name="connsiteX18619" fmla="*/ 5496658 w 7283450"/>
              <a:gd name="connsiteY18619" fmla="*/ 5285311 h 6857979"/>
              <a:gd name="connsiteX18620" fmla="*/ 5495467 w 7283450"/>
              <a:gd name="connsiteY18620" fmla="*/ 5282533 h 6857979"/>
              <a:gd name="connsiteX18621" fmla="*/ 5493879 w 7283450"/>
              <a:gd name="connsiteY18621" fmla="*/ 5279754 h 6857979"/>
              <a:gd name="connsiteX18622" fmla="*/ 5491498 w 7283450"/>
              <a:gd name="connsiteY18622" fmla="*/ 5277372 h 6857979"/>
              <a:gd name="connsiteX18623" fmla="*/ 5490307 w 7283450"/>
              <a:gd name="connsiteY18623" fmla="*/ 5276975 h 6857979"/>
              <a:gd name="connsiteX18624" fmla="*/ 5488720 w 7283450"/>
              <a:gd name="connsiteY18624" fmla="*/ 5276182 h 6857979"/>
              <a:gd name="connsiteX18625" fmla="*/ 5489514 w 7283450"/>
              <a:gd name="connsiteY18625" fmla="*/ 5273403 h 6857979"/>
              <a:gd name="connsiteX18626" fmla="*/ 5490704 w 7283450"/>
              <a:gd name="connsiteY18626" fmla="*/ 5270624 h 6857979"/>
              <a:gd name="connsiteX18627" fmla="*/ 5492292 w 7283450"/>
              <a:gd name="connsiteY18627" fmla="*/ 5268640 h 6857979"/>
              <a:gd name="connsiteX18628" fmla="*/ 5495070 w 7283450"/>
              <a:gd name="connsiteY18628" fmla="*/ 5267052 h 6857979"/>
              <a:gd name="connsiteX18629" fmla="*/ 5497452 w 7283450"/>
              <a:gd name="connsiteY18629" fmla="*/ 5265464 h 6857979"/>
              <a:gd name="connsiteX18630" fmla="*/ 5499833 w 7283450"/>
              <a:gd name="connsiteY18630" fmla="*/ 5264670 h 6857979"/>
              <a:gd name="connsiteX18631" fmla="*/ 5505786 w 7283450"/>
              <a:gd name="connsiteY18631" fmla="*/ 5263082 h 6857979"/>
              <a:gd name="connsiteX18632" fmla="*/ 5511740 w 7283450"/>
              <a:gd name="connsiteY18632" fmla="*/ 5261494 h 6857979"/>
              <a:gd name="connsiteX18633" fmla="*/ 5514518 w 7283450"/>
              <a:gd name="connsiteY18633" fmla="*/ 5259907 h 6857979"/>
              <a:gd name="connsiteX18634" fmla="*/ 5516900 w 7283450"/>
              <a:gd name="connsiteY18634" fmla="*/ 5258716 h 6857979"/>
              <a:gd name="connsiteX18635" fmla="*/ 5519281 w 7283450"/>
              <a:gd name="connsiteY18635" fmla="*/ 5257128 h 6857979"/>
              <a:gd name="connsiteX18636" fmla="*/ 5521266 w 7283450"/>
              <a:gd name="connsiteY18636" fmla="*/ 5255143 h 6857979"/>
              <a:gd name="connsiteX18637" fmla="*/ 5522456 w 7283450"/>
              <a:gd name="connsiteY18637" fmla="*/ 5252762 h 6857979"/>
              <a:gd name="connsiteX18638" fmla="*/ 5523250 w 7283450"/>
              <a:gd name="connsiteY18638" fmla="*/ 5249586 h 6857979"/>
              <a:gd name="connsiteX18639" fmla="*/ 5514518 w 7283450"/>
              <a:gd name="connsiteY18639" fmla="*/ 5247998 h 6857979"/>
              <a:gd name="connsiteX18640" fmla="*/ 5505390 w 7283450"/>
              <a:gd name="connsiteY18640" fmla="*/ 5246807 h 6857979"/>
              <a:gd name="connsiteX18641" fmla="*/ 5495864 w 7283450"/>
              <a:gd name="connsiteY18641" fmla="*/ 5246410 h 6857979"/>
              <a:gd name="connsiteX18642" fmla="*/ 5486338 w 7283450"/>
              <a:gd name="connsiteY18642" fmla="*/ 5246807 h 6857979"/>
              <a:gd name="connsiteX18643" fmla="*/ 5481576 w 7283450"/>
              <a:gd name="connsiteY18643" fmla="*/ 5247204 h 6857979"/>
              <a:gd name="connsiteX18644" fmla="*/ 5477607 w 7283450"/>
              <a:gd name="connsiteY18644" fmla="*/ 5247998 h 6857979"/>
              <a:gd name="connsiteX18645" fmla="*/ 5473241 w 7283450"/>
              <a:gd name="connsiteY18645" fmla="*/ 5248792 h 6857979"/>
              <a:gd name="connsiteX18646" fmla="*/ 5470066 w 7283450"/>
              <a:gd name="connsiteY18646" fmla="*/ 5249983 h 6857979"/>
              <a:gd name="connsiteX18647" fmla="*/ 5466493 w 7283450"/>
              <a:gd name="connsiteY18647" fmla="*/ 5251968 h 6857979"/>
              <a:gd name="connsiteX18648" fmla="*/ 5464112 w 7283450"/>
              <a:gd name="connsiteY18648" fmla="*/ 5254349 h 6857979"/>
              <a:gd name="connsiteX18649" fmla="*/ 5462128 w 7283450"/>
              <a:gd name="connsiteY18649" fmla="*/ 5256731 h 6857979"/>
              <a:gd name="connsiteX18650" fmla="*/ 5460540 w 7283450"/>
              <a:gd name="connsiteY18650" fmla="*/ 5259510 h 6857979"/>
              <a:gd name="connsiteX18651" fmla="*/ 5458952 w 7283450"/>
              <a:gd name="connsiteY18651" fmla="*/ 5256334 h 6857979"/>
              <a:gd name="connsiteX18652" fmla="*/ 5457365 w 7283450"/>
              <a:gd name="connsiteY18652" fmla="*/ 5253159 h 6857979"/>
              <a:gd name="connsiteX18653" fmla="*/ 5456968 w 7283450"/>
              <a:gd name="connsiteY18653" fmla="*/ 5249189 h 6857979"/>
              <a:gd name="connsiteX18654" fmla="*/ 5456968 w 7283450"/>
              <a:gd name="connsiteY18654" fmla="*/ 5245220 h 6857979"/>
              <a:gd name="connsiteX18655" fmla="*/ 5456968 w 7283450"/>
              <a:gd name="connsiteY18655" fmla="*/ 5240853 h 6857979"/>
              <a:gd name="connsiteX18656" fmla="*/ 5457762 w 7283450"/>
              <a:gd name="connsiteY18656" fmla="*/ 5236487 h 6857979"/>
              <a:gd name="connsiteX18657" fmla="*/ 5459349 w 7283450"/>
              <a:gd name="connsiteY18657" fmla="*/ 5228151 h 6857979"/>
              <a:gd name="connsiteX18658" fmla="*/ 5460540 w 7283450"/>
              <a:gd name="connsiteY18658" fmla="*/ 5219815 h 6857979"/>
              <a:gd name="connsiteX18659" fmla="*/ 5460540 w 7283450"/>
              <a:gd name="connsiteY18659" fmla="*/ 5215845 h 6857979"/>
              <a:gd name="connsiteX18660" fmla="*/ 5460143 w 7283450"/>
              <a:gd name="connsiteY18660" fmla="*/ 5212273 h 6857979"/>
              <a:gd name="connsiteX18661" fmla="*/ 5458952 w 7283450"/>
              <a:gd name="connsiteY18661" fmla="*/ 5209097 h 6857979"/>
              <a:gd name="connsiteX18662" fmla="*/ 5456968 w 7283450"/>
              <a:gd name="connsiteY18662" fmla="*/ 5206319 h 6857979"/>
              <a:gd name="connsiteX18663" fmla="*/ 5455777 w 7283450"/>
              <a:gd name="connsiteY18663" fmla="*/ 5205525 h 6857979"/>
              <a:gd name="connsiteX18664" fmla="*/ 5454586 w 7283450"/>
              <a:gd name="connsiteY18664" fmla="*/ 5204334 h 6857979"/>
              <a:gd name="connsiteX18665" fmla="*/ 5451411 w 7283450"/>
              <a:gd name="connsiteY18665" fmla="*/ 5203143 h 6857979"/>
              <a:gd name="connsiteX18666" fmla="*/ 5450617 w 7283450"/>
              <a:gd name="connsiteY18666" fmla="*/ 5203540 h 6857979"/>
              <a:gd name="connsiteX18667" fmla="*/ 5449427 w 7283450"/>
              <a:gd name="connsiteY18667" fmla="*/ 5204334 h 6857979"/>
              <a:gd name="connsiteX18668" fmla="*/ 5449427 w 7283450"/>
              <a:gd name="connsiteY18668" fmla="*/ 5206319 h 6857979"/>
              <a:gd name="connsiteX18669" fmla="*/ 5449824 w 7283450"/>
              <a:gd name="connsiteY18669" fmla="*/ 5207906 h 6857979"/>
              <a:gd name="connsiteX18670" fmla="*/ 5451014 w 7283450"/>
              <a:gd name="connsiteY18670" fmla="*/ 5210288 h 6857979"/>
              <a:gd name="connsiteX18671" fmla="*/ 5453396 w 7283450"/>
              <a:gd name="connsiteY18671" fmla="*/ 5214655 h 6857979"/>
              <a:gd name="connsiteX18672" fmla="*/ 5454190 w 7283450"/>
              <a:gd name="connsiteY18672" fmla="*/ 5217036 h 6857979"/>
              <a:gd name="connsiteX18673" fmla="*/ 5454190 w 7283450"/>
              <a:gd name="connsiteY18673" fmla="*/ 5219815 h 6857979"/>
              <a:gd name="connsiteX18674" fmla="*/ 5453793 w 7283450"/>
              <a:gd name="connsiteY18674" fmla="*/ 5220609 h 6857979"/>
              <a:gd name="connsiteX18675" fmla="*/ 5452602 w 7283450"/>
              <a:gd name="connsiteY18675" fmla="*/ 5221006 h 6857979"/>
              <a:gd name="connsiteX18676" fmla="*/ 5449427 w 7283450"/>
              <a:gd name="connsiteY18676" fmla="*/ 5221800 h 6857979"/>
              <a:gd name="connsiteX18677" fmla="*/ 5446252 w 7283450"/>
              <a:gd name="connsiteY18677" fmla="*/ 5222197 h 6857979"/>
              <a:gd name="connsiteX18678" fmla="*/ 5445458 w 7283450"/>
              <a:gd name="connsiteY18678" fmla="*/ 5222594 h 6857979"/>
              <a:gd name="connsiteX18679" fmla="*/ 5445061 w 7283450"/>
              <a:gd name="connsiteY18679" fmla="*/ 5222990 h 6857979"/>
              <a:gd name="connsiteX18680" fmla="*/ 5444664 w 7283450"/>
              <a:gd name="connsiteY18680" fmla="*/ 5224578 h 6857979"/>
              <a:gd name="connsiteX18681" fmla="*/ 5444664 w 7283450"/>
              <a:gd name="connsiteY18681" fmla="*/ 5226960 h 6857979"/>
              <a:gd name="connsiteX18682" fmla="*/ 5444664 w 7283450"/>
              <a:gd name="connsiteY18682" fmla="*/ 5231723 h 6857979"/>
              <a:gd name="connsiteX18683" fmla="*/ 5445061 w 7283450"/>
              <a:gd name="connsiteY18683" fmla="*/ 5237281 h 6857979"/>
              <a:gd name="connsiteX18684" fmla="*/ 5445458 w 7283450"/>
              <a:gd name="connsiteY18684" fmla="*/ 5242441 h 6857979"/>
              <a:gd name="connsiteX18685" fmla="*/ 5445061 w 7283450"/>
              <a:gd name="connsiteY18685" fmla="*/ 5245220 h 6857979"/>
              <a:gd name="connsiteX18686" fmla="*/ 5445061 w 7283450"/>
              <a:gd name="connsiteY18686" fmla="*/ 5247204 h 6857979"/>
              <a:gd name="connsiteX18687" fmla="*/ 5444267 w 7283450"/>
              <a:gd name="connsiteY18687" fmla="*/ 5249189 h 6857979"/>
              <a:gd name="connsiteX18688" fmla="*/ 5443473 w 7283450"/>
              <a:gd name="connsiteY18688" fmla="*/ 5250777 h 6857979"/>
              <a:gd name="connsiteX18689" fmla="*/ 5442283 w 7283450"/>
              <a:gd name="connsiteY18689" fmla="*/ 5251968 h 6857979"/>
              <a:gd name="connsiteX18690" fmla="*/ 5440298 w 7283450"/>
              <a:gd name="connsiteY18690" fmla="*/ 5253159 h 6857979"/>
              <a:gd name="connsiteX18691" fmla="*/ 5437917 w 7283450"/>
              <a:gd name="connsiteY18691" fmla="*/ 5253555 h 6857979"/>
              <a:gd name="connsiteX18692" fmla="*/ 5435535 w 7283450"/>
              <a:gd name="connsiteY18692" fmla="*/ 5253159 h 6857979"/>
              <a:gd name="connsiteX18693" fmla="*/ 5434741 w 7283450"/>
              <a:gd name="connsiteY18693" fmla="*/ 5248395 h 6857979"/>
              <a:gd name="connsiteX18694" fmla="*/ 5433948 w 7283450"/>
              <a:gd name="connsiteY18694" fmla="*/ 5244426 h 6857979"/>
              <a:gd name="connsiteX18695" fmla="*/ 5431963 w 7283450"/>
              <a:gd name="connsiteY18695" fmla="*/ 5240456 h 6857979"/>
              <a:gd name="connsiteX18696" fmla="*/ 5430376 w 7283450"/>
              <a:gd name="connsiteY18696" fmla="*/ 5237281 h 6857979"/>
              <a:gd name="connsiteX18697" fmla="*/ 5428788 w 7283450"/>
              <a:gd name="connsiteY18697" fmla="*/ 5234105 h 6857979"/>
              <a:gd name="connsiteX18698" fmla="*/ 5426407 w 7283450"/>
              <a:gd name="connsiteY18698" fmla="*/ 5231326 h 6857979"/>
              <a:gd name="connsiteX18699" fmla="*/ 5421644 w 7283450"/>
              <a:gd name="connsiteY18699" fmla="*/ 5225769 h 6857979"/>
              <a:gd name="connsiteX18700" fmla="*/ 5416881 w 7283450"/>
              <a:gd name="connsiteY18700" fmla="*/ 5220609 h 6857979"/>
              <a:gd name="connsiteX18701" fmla="*/ 5411721 w 7283450"/>
              <a:gd name="connsiteY18701" fmla="*/ 5215448 h 6857979"/>
              <a:gd name="connsiteX18702" fmla="*/ 5409737 w 7283450"/>
              <a:gd name="connsiteY18702" fmla="*/ 5212670 h 6857979"/>
              <a:gd name="connsiteX18703" fmla="*/ 5407752 w 7283450"/>
              <a:gd name="connsiteY18703" fmla="*/ 5209891 h 6857979"/>
              <a:gd name="connsiteX18704" fmla="*/ 5405371 w 7283450"/>
              <a:gd name="connsiteY18704" fmla="*/ 5206319 h 6857979"/>
              <a:gd name="connsiteX18705" fmla="*/ 5404180 w 7283450"/>
              <a:gd name="connsiteY18705" fmla="*/ 5203143 h 6857979"/>
              <a:gd name="connsiteX18706" fmla="*/ 5402990 w 7283450"/>
              <a:gd name="connsiteY18706" fmla="*/ 5203937 h 6857979"/>
              <a:gd name="connsiteX18707" fmla="*/ 5401402 w 7283450"/>
              <a:gd name="connsiteY18707" fmla="*/ 5204731 h 6857979"/>
              <a:gd name="connsiteX18708" fmla="*/ 5397433 w 7283450"/>
              <a:gd name="connsiteY18708" fmla="*/ 5205922 h 6857979"/>
              <a:gd name="connsiteX18709" fmla="*/ 5393861 w 7283450"/>
              <a:gd name="connsiteY18709" fmla="*/ 5207113 h 6857979"/>
              <a:gd name="connsiteX18710" fmla="*/ 5392670 w 7283450"/>
              <a:gd name="connsiteY18710" fmla="*/ 5208303 h 6857979"/>
              <a:gd name="connsiteX18711" fmla="*/ 5391479 w 7283450"/>
              <a:gd name="connsiteY18711" fmla="*/ 5209891 h 6857979"/>
              <a:gd name="connsiteX18712" fmla="*/ 5391479 w 7283450"/>
              <a:gd name="connsiteY18712" fmla="*/ 5211479 h 6857979"/>
              <a:gd name="connsiteX18713" fmla="*/ 5391479 w 7283450"/>
              <a:gd name="connsiteY18713" fmla="*/ 5214258 h 6857979"/>
              <a:gd name="connsiteX18714" fmla="*/ 5392670 w 7283450"/>
              <a:gd name="connsiteY18714" fmla="*/ 5221800 h 6857979"/>
              <a:gd name="connsiteX18715" fmla="*/ 5394258 w 7283450"/>
              <a:gd name="connsiteY18715" fmla="*/ 5229739 h 6857979"/>
              <a:gd name="connsiteX18716" fmla="*/ 5395052 w 7283450"/>
              <a:gd name="connsiteY18716" fmla="*/ 5235693 h 6857979"/>
              <a:gd name="connsiteX18717" fmla="*/ 5394655 w 7283450"/>
              <a:gd name="connsiteY18717" fmla="*/ 5236090 h 6857979"/>
              <a:gd name="connsiteX18718" fmla="*/ 5394655 w 7283450"/>
              <a:gd name="connsiteY18718" fmla="*/ 5236487 h 6857979"/>
              <a:gd name="connsiteX18719" fmla="*/ 5395052 w 7283450"/>
              <a:gd name="connsiteY18719" fmla="*/ 5236487 h 6857979"/>
              <a:gd name="connsiteX18720" fmla="*/ 5395052 w 7283450"/>
              <a:gd name="connsiteY18720" fmla="*/ 5235693 h 6857979"/>
              <a:gd name="connsiteX18721" fmla="*/ 5395845 w 7283450"/>
              <a:gd name="connsiteY18721" fmla="*/ 5234502 h 6857979"/>
              <a:gd name="connsiteX18722" fmla="*/ 5397036 w 7283450"/>
              <a:gd name="connsiteY18722" fmla="*/ 5234105 h 6857979"/>
              <a:gd name="connsiteX18723" fmla="*/ 5401005 w 7283450"/>
              <a:gd name="connsiteY18723" fmla="*/ 5232914 h 6857979"/>
              <a:gd name="connsiteX18724" fmla="*/ 5404974 w 7283450"/>
              <a:gd name="connsiteY18724" fmla="*/ 5232914 h 6857979"/>
              <a:gd name="connsiteX18725" fmla="*/ 5407752 w 7283450"/>
              <a:gd name="connsiteY18725" fmla="*/ 5232914 h 6857979"/>
              <a:gd name="connsiteX18726" fmla="*/ 5409340 w 7283450"/>
              <a:gd name="connsiteY18726" fmla="*/ 5233311 h 6857979"/>
              <a:gd name="connsiteX18727" fmla="*/ 5411324 w 7283450"/>
              <a:gd name="connsiteY18727" fmla="*/ 5234105 h 6857979"/>
              <a:gd name="connsiteX18728" fmla="*/ 5412515 w 7283450"/>
              <a:gd name="connsiteY18728" fmla="*/ 5235693 h 6857979"/>
              <a:gd name="connsiteX18729" fmla="*/ 5413309 w 7283450"/>
              <a:gd name="connsiteY18729" fmla="*/ 5237281 h 6857979"/>
              <a:gd name="connsiteX18730" fmla="*/ 5413706 w 7283450"/>
              <a:gd name="connsiteY18730" fmla="*/ 5239265 h 6857979"/>
              <a:gd name="connsiteX18731" fmla="*/ 5413309 w 7283450"/>
              <a:gd name="connsiteY18731" fmla="*/ 5241647 h 6857979"/>
              <a:gd name="connsiteX18732" fmla="*/ 5412118 w 7283450"/>
              <a:gd name="connsiteY18732" fmla="*/ 5245220 h 6857979"/>
              <a:gd name="connsiteX18733" fmla="*/ 5410134 w 7283450"/>
              <a:gd name="connsiteY18733" fmla="*/ 5248792 h 6857979"/>
              <a:gd name="connsiteX18734" fmla="*/ 5406959 w 7283450"/>
              <a:gd name="connsiteY18734" fmla="*/ 5253159 h 6857979"/>
              <a:gd name="connsiteX18735" fmla="*/ 5409737 w 7283450"/>
              <a:gd name="connsiteY18735" fmla="*/ 5255143 h 6857979"/>
              <a:gd name="connsiteX18736" fmla="*/ 5410928 w 7283450"/>
              <a:gd name="connsiteY18736" fmla="*/ 5257128 h 6857979"/>
              <a:gd name="connsiteX18737" fmla="*/ 5412515 w 7283450"/>
              <a:gd name="connsiteY18737" fmla="*/ 5261494 h 6857979"/>
              <a:gd name="connsiteX18738" fmla="*/ 5413309 w 7283450"/>
              <a:gd name="connsiteY18738" fmla="*/ 5263082 h 6857979"/>
              <a:gd name="connsiteX18739" fmla="*/ 5414897 w 7283450"/>
              <a:gd name="connsiteY18739" fmla="*/ 5264670 h 6857979"/>
              <a:gd name="connsiteX18740" fmla="*/ 5418072 w 7283450"/>
              <a:gd name="connsiteY18740" fmla="*/ 5265464 h 6857979"/>
              <a:gd name="connsiteX18741" fmla="*/ 5422835 w 7283450"/>
              <a:gd name="connsiteY18741" fmla="*/ 5266258 h 6857979"/>
              <a:gd name="connsiteX18742" fmla="*/ 5422835 w 7283450"/>
              <a:gd name="connsiteY18742" fmla="*/ 5273006 h 6857979"/>
              <a:gd name="connsiteX18743" fmla="*/ 5422835 w 7283450"/>
              <a:gd name="connsiteY18743" fmla="*/ 5279754 h 6857979"/>
              <a:gd name="connsiteX18744" fmla="*/ 5422438 w 7283450"/>
              <a:gd name="connsiteY18744" fmla="*/ 5282930 h 6857979"/>
              <a:gd name="connsiteX18745" fmla="*/ 5422041 w 7283450"/>
              <a:gd name="connsiteY18745" fmla="*/ 5285311 h 6857979"/>
              <a:gd name="connsiteX18746" fmla="*/ 5421247 w 7283450"/>
              <a:gd name="connsiteY18746" fmla="*/ 5288090 h 6857979"/>
              <a:gd name="connsiteX18747" fmla="*/ 5419659 w 7283450"/>
              <a:gd name="connsiteY18747" fmla="*/ 5289678 h 6857979"/>
              <a:gd name="connsiteX18748" fmla="*/ 5421247 w 7283450"/>
              <a:gd name="connsiteY18748" fmla="*/ 5290472 h 6857979"/>
              <a:gd name="connsiteX18749" fmla="*/ 5422438 w 7283450"/>
              <a:gd name="connsiteY18749" fmla="*/ 5290472 h 6857979"/>
              <a:gd name="connsiteX18750" fmla="*/ 5423628 w 7283450"/>
              <a:gd name="connsiteY18750" fmla="*/ 5289678 h 6857979"/>
              <a:gd name="connsiteX18751" fmla="*/ 5425216 w 7283450"/>
              <a:gd name="connsiteY18751" fmla="*/ 5288090 h 6857979"/>
              <a:gd name="connsiteX18752" fmla="*/ 5426010 w 7283450"/>
              <a:gd name="connsiteY18752" fmla="*/ 5286899 h 6857979"/>
              <a:gd name="connsiteX18753" fmla="*/ 5426407 w 7283450"/>
              <a:gd name="connsiteY18753" fmla="*/ 5284914 h 6857979"/>
              <a:gd name="connsiteX18754" fmla="*/ 5426407 w 7283450"/>
              <a:gd name="connsiteY18754" fmla="*/ 5284121 h 6857979"/>
              <a:gd name="connsiteX18755" fmla="*/ 5428391 w 7283450"/>
              <a:gd name="connsiteY18755" fmla="*/ 5289281 h 6857979"/>
              <a:gd name="connsiteX18756" fmla="*/ 5432757 w 7283450"/>
              <a:gd name="connsiteY18756" fmla="*/ 5302380 h 6857979"/>
              <a:gd name="connsiteX18757" fmla="*/ 5437123 w 7283450"/>
              <a:gd name="connsiteY18757" fmla="*/ 5316273 h 6857979"/>
              <a:gd name="connsiteX18758" fmla="*/ 5438314 w 7283450"/>
              <a:gd name="connsiteY18758" fmla="*/ 5321037 h 6857979"/>
              <a:gd name="connsiteX18759" fmla="*/ 5438314 w 7283450"/>
              <a:gd name="connsiteY18759" fmla="*/ 5323418 h 6857979"/>
              <a:gd name="connsiteX18760" fmla="*/ 5439504 w 7283450"/>
              <a:gd name="connsiteY18760" fmla="*/ 5322228 h 6857979"/>
              <a:gd name="connsiteX18761" fmla="*/ 5441092 w 7283450"/>
              <a:gd name="connsiteY18761" fmla="*/ 5321831 h 6857979"/>
              <a:gd name="connsiteX18762" fmla="*/ 5442679 w 7283450"/>
              <a:gd name="connsiteY18762" fmla="*/ 5321037 h 6857979"/>
              <a:gd name="connsiteX18763" fmla="*/ 5444267 w 7283450"/>
              <a:gd name="connsiteY18763" fmla="*/ 5321037 h 6857979"/>
              <a:gd name="connsiteX18764" fmla="*/ 5447045 w 7283450"/>
              <a:gd name="connsiteY18764" fmla="*/ 5321037 h 6857979"/>
              <a:gd name="connsiteX18765" fmla="*/ 5450617 w 7283450"/>
              <a:gd name="connsiteY18765" fmla="*/ 5321831 h 6857979"/>
              <a:gd name="connsiteX18766" fmla="*/ 5457365 w 7283450"/>
              <a:gd name="connsiteY18766" fmla="*/ 5324212 h 6857979"/>
              <a:gd name="connsiteX18767" fmla="*/ 5463715 w 7283450"/>
              <a:gd name="connsiteY18767" fmla="*/ 5326594 h 6857979"/>
              <a:gd name="connsiteX18768" fmla="*/ 5463715 w 7283450"/>
              <a:gd name="connsiteY18768" fmla="*/ 5331357 h 6857979"/>
              <a:gd name="connsiteX18769" fmla="*/ 5462921 w 7283450"/>
              <a:gd name="connsiteY18769" fmla="*/ 5335327 h 6857979"/>
              <a:gd name="connsiteX18770" fmla="*/ 5462524 w 7283450"/>
              <a:gd name="connsiteY18770" fmla="*/ 5339296 h 6857979"/>
              <a:gd name="connsiteX18771" fmla="*/ 5462128 w 7283450"/>
              <a:gd name="connsiteY18771" fmla="*/ 5342075 h 6857979"/>
              <a:gd name="connsiteX18772" fmla="*/ 5462524 w 7283450"/>
              <a:gd name="connsiteY18772" fmla="*/ 5343266 h 6857979"/>
              <a:gd name="connsiteX18773" fmla="*/ 5462524 w 7283450"/>
              <a:gd name="connsiteY18773" fmla="*/ 5344060 h 6857979"/>
              <a:gd name="connsiteX18774" fmla="*/ 5463318 w 7283450"/>
              <a:gd name="connsiteY18774" fmla="*/ 5344854 h 6857979"/>
              <a:gd name="connsiteX18775" fmla="*/ 5464509 w 7283450"/>
              <a:gd name="connsiteY18775" fmla="*/ 5345648 h 6857979"/>
              <a:gd name="connsiteX18776" fmla="*/ 5465700 w 7283450"/>
              <a:gd name="connsiteY18776" fmla="*/ 5346441 h 6857979"/>
              <a:gd name="connsiteX18777" fmla="*/ 5468081 w 7283450"/>
              <a:gd name="connsiteY18777" fmla="*/ 5346838 h 6857979"/>
              <a:gd name="connsiteX18778" fmla="*/ 5472844 w 7283450"/>
              <a:gd name="connsiteY18778" fmla="*/ 5346838 h 6857979"/>
              <a:gd name="connsiteX18779" fmla="*/ 5473241 w 7283450"/>
              <a:gd name="connsiteY18779" fmla="*/ 5350014 h 6857979"/>
              <a:gd name="connsiteX18780" fmla="*/ 5473241 w 7283450"/>
              <a:gd name="connsiteY18780" fmla="*/ 5352396 h 6857979"/>
              <a:gd name="connsiteX18781" fmla="*/ 5472447 w 7283450"/>
              <a:gd name="connsiteY18781" fmla="*/ 5354777 h 6857979"/>
              <a:gd name="connsiteX18782" fmla="*/ 5471653 w 7283450"/>
              <a:gd name="connsiteY18782" fmla="*/ 5356762 h 6857979"/>
              <a:gd name="connsiteX18783" fmla="*/ 5470462 w 7283450"/>
              <a:gd name="connsiteY18783" fmla="*/ 5358747 h 6857979"/>
              <a:gd name="connsiteX18784" fmla="*/ 5469669 w 7283450"/>
              <a:gd name="connsiteY18784" fmla="*/ 5360732 h 6857979"/>
              <a:gd name="connsiteX18785" fmla="*/ 5469669 w 7283450"/>
              <a:gd name="connsiteY18785" fmla="*/ 5363510 h 6857979"/>
              <a:gd name="connsiteX18786" fmla="*/ 5470066 w 7283450"/>
              <a:gd name="connsiteY18786" fmla="*/ 5366686 h 6857979"/>
              <a:gd name="connsiteX18787" fmla="*/ 5470859 w 7283450"/>
              <a:gd name="connsiteY18787" fmla="*/ 5365098 h 6857979"/>
              <a:gd name="connsiteX18788" fmla="*/ 5472050 w 7283450"/>
              <a:gd name="connsiteY18788" fmla="*/ 5363907 h 6857979"/>
              <a:gd name="connsiteX18789" fmla="*/ 5473241 w 7283450"/>
              <a:gd name="connsiteY18789" fmla="*/ 5362716 h 6857979"/>
              <a:gd name="connsiteX18790" fmla="*/ 5474035 w 7283450"/>
              <a:gd name="connsiteY18790" fmla="*/ 5362319 h 6857979"/>
              <a:gd name="connsiteX18791" fmla="*/ 5475225 w 7283450"/>
              <a:gd name="connsiteY18791" fmla="*/ 5362319 h 6857979"/>
              <a:gd name="connsiteX18792" fmla="*/ 5476416 w 7283450"/>
              <a:gd name="connsiteY18792" fmla="*/ 5362319 h 6857979"/>
              <a:gd name="connsiteX18793" fmla="*/ 5477210 w 7283450"/>
              <a:gd name="connsiteY18793" fmla="*/ 5362319 h 6857979"/>
              <a:gd name="connsiteX18794" fmla="*/ 5477607 w 7283450"/>
              <a:gd name="connsiteY18794" fmla="*/ 5363510 h 6857979"/>
              <a:gd name="connsiteX18795" fmla="*/ 5478004 w 7283450"/>
              <a:gd name="connsiteY18795" fmla="*/ 5363907 h 6857979"/>
              <a:gd name="connsiteX18796" fmla="*/ 5478400 w 7283450"/>
              <a:gd name="connsiteY18796" fmla="*/ 5365098 h 6857979"/>
              <a:gd name="connsiteX18797" fmla="*/ 5478400 w 7283450"/>
              <a:gd name="connsiteY18797" fmla="*/ 5365892 h 6857979"/>
              <a:gd name="connsiteX18798" fmla="*/ 5478004 w 7283450"/>
              <a:gd name="connsiteY18798" fmla="*/ 5367083 h 6857979"/>
              <a:gd name="connsiteX18799" fmla="*/ 5477210 w 7283450"/>
              <a:gd name="connsiteY18799" fmla="*/ 5368671 h 6857979"/>
              <a:gd name="connsiteX18800" fmla="*/ 5476416 w 7283450"/>
              <a:gd name="connsiteY18800" fmla="*/ 5369861 h 6857979"/>
              <a:gd name="connsiteX18801" fmla="*/ 5474828 w 7283450"/>
              <a:gd name="connsiteY18801" fmla="*/ 5371846 h 6857979"/>
              <a:gd name="connsiteX18802" fmla="*/ 5472844 w 7283450"/>
              <a:gd name="connsiteY18802" fmla="*/ 5373434 h 6857979"/>
              <a:gd name="connsiteX18803" fmla="*/ 5474035 w 7283450"/>
              <a:gd name="connsiteY18803" fmla="*/ 5374228 h 6857979"/>
              <a:gd name="connsiteX18804" fmla="*/ 5476019 w 7283450"/>
              <a:gd name="connsiteY18804" fmla="*/ 5374625 h 6857979"/>
              <a:gd name="connsiteX18805" fmla="*/ 5479988 w 7283450"/>
              <a:gd name="connsiteY18805" fmla="*/ 5375022 h 6857979"/>
              <a:gd name="connsiteX18806" fmla="*/ 5485545 w 7283450"/>
              <a:gd name="connsiteY18806" fmla="*/ 5375419 h 6857979"/>
              <a:gd name="connsiteX18807" fmla="*/ 5488323 w 7283450"/>
              <a:gd name="connsiteY18807" fmla="*/ 5375816 h 6857979"/>
              <a:gd name="connsiteX18808" fmla="*/ 5491895 w 7283450"/>
              <a:gd name="connsiteY18808" fmla="*/ 5376610 h 6857979"/>
              <a:gd name="connsiteX18809" fmla="*/ 5491101 w 7283450"/>
              <a:gd name="connsiteY18809" fmla="*/ 5380579 h 6857979"/>
              <a:gd name="connsiteX18810" fmla="*/ 5490704 w 7283450"/>
              <a:gd name="connsiteY18810" fmla="*/ 5383755 h 6857979"/>
              <a:gd name="connsiteX18811" fmla="*/ 5491101 w 7283450"/>
              <a:gd name="connsiteY18811" fmla="*/ 5386533 h 6857979"/>
              <a:gd name="connsiteX18812" fmla="*/ 5491895 w 7283450"/>
              <a:gd name="connsiteY18812" fmla="*/ 5389312 h 6857979"/>
              <a:gd name="connsiteX18813" fmla="*/ 5494276 w 7283450"/>
              <a:gd name="connsiteY18813" fmla="*/ 5394075 h 6857979"/>
              <a:gd name="connsiteX18814" fmla="*/ 5497055 w 7283450"/>
              <a:gd name="connsiteY18814" fmla="*/ 5400426 h 6857979"/>
              <a:gd name="connsiteX18815" fmla="*/ 5496658 w 7283450"/>
              <a:gd name="connsiteY18815" fmla="*/ 5400029 h 6857979"/>
              <a:gd name="connsiteX18816" fmla="*/ 5495864 w 7283450"/>
              <a:gd name="connsiteY18816" fmla="*/ 5399633 h 6857979"/>
              <a:gd name="connsiteX18817" fmla="*/ 5495467 w 7283450"/>
              <a:gd name="connsiteY18817" fmla="*/ 5400426 h 6857979"/>
              <a:gd name="connsiteX18818" fmla="*/ 5495467 w 7283450"/>
              <a:gd name="connsiteY18818" fmla="*/ 5401617 h 6857979"/>
              <a:gd name="connsiteX18819" fmla="*/ 5495070 w 7283450"/>
              <a:gd name="connsiteY18819" fmla="*/ 5404396 h 6857979"/>
              <a:gd name="connsiteX18820" fmla="*/ 5495467 w 7283450"/>
              <a:gd name="connsiteY18820" fmla="*/ 5408762 h 6857979"/>
              <a:gd name="connsiteX18821" fmla="*/ 5496261 w 7283450"/>
              <a:gd name="connsiteY18821" fmla="*/ 5412732 h 6857979"/>
              <a:gd name="connsiteX18822" fmla="*/ 5497055 w 7283450"/>
              <a:gd name="connsiteY18822" fmla="*/ 5414717 h 6857979"/>
              <a:gd name="connsiteX18823" fmla="*/ 5498245 w 7283450"/>
              <a:gd name="connsiteY18823" fmla="*/ 5416304 h 6857979"/>
              <a:gd name="connsiteX18824" fmla="*/ 5499436 w 7283450"/>
              <a:gd name="connsiteY18824" fmla="*/ 5417098 h 6857979"/>
              <a:gd name="connsiteX18825" fmla="*/ 5500627 w 7283450"/>
              <a:gd name="connsiteY18825" fmla="*/ 5417892 h 6857979"/>
              <a:gd name="connsiteX18826" fmla="*/ 5502611 w 7283450"/>
              <a:gd name="connsiteY18826" fmla="*/ 5417495 h 6857979"/>
              <a:gd name="connsiteX18827" fmla="*/ 5504596 w 7283450"/>
              <a:gd name="connsiteY18827" fmla="*/ 5417098 h 6857979"/>
              <a:gd name="connsiteX18828" fmla="*/ 5505390 w 7283450"/>
              <a:gd name="connsiteY18828" fmla="*/ 5419083 h 6857979"/>
              <a:gd name="connsiteX18829" fmla="*/ 5505786 w 7283450"/>
              <a:gd name="connsiteY18829" fmla="*/ 5420671 h 6857979"/>
              <a:gd name="connsiteX18830" fmla="*/ 5505786 w 7283450"/>
              <a:gd name="connsiteY18830" fmla="*/ 5421465 h 6857979"/>
              <a:gd name="connsiteX18831" fmla="*/ 5504993 w 7283450"/>
              <a:gd name="connsiteY18831" fmla="*/ 5421862 h 6857979"/>
              <a:gd name="connsiteX18832" fmla="*/ 5504199 w 7283450"/>
              <a:gd name="connsiteY18832" fmla="*/ 5421862 h 6857979"/>
              <a:gd name="connsiteX18833" fmla="*/ 5502611 w 7283450"/>
              <a:gd name="connsiteY18833" fmla="*/ 5421465 h 6857979"/>
              <a:gd name="connsiteX18834" fmla="*/ 5498642 w 7283450"/>
              <a:gd name="connsiteY18834" fmla="*/ 5419480 h 6857979"/>
              <a:gd name="connsiteX18835" fmla="*/ 5495070 w 7283450"/>
              <a:gd name="connsiteY18835" fmla="*/ 5416304 h 6857979"/>
              <a:gd name="connsiteX18836" fmla="*/ 5493483 w 7283450"/>
              <a:gd name="connsiteY18836" fmla="*/ 5413923 h 6857979"/>
              <a:gd name="connsiteX18837" fmla="*/ 5491498 w 7283450"/>
              <a:gd name="connsiteY18837" fmla="*/ 5411938 h 6857979"/>
              <a:gd name="connsiteX18838" fmla="*/ 5489910 w 7283450"/>
              <a:gd name="connsiteY18838" fmla="*/ 5409953 h 6857979"/>
              <a:gd name="connsiteX18839" fmla="*/ 5489117 w 7283450"/>
              <a:gd name="connsiteY18839" fmla="*/ 5407968 h 6857979"/>
              <a:gd name="connsiteX18840" fmla="*/ 5488720 w 7283450"/>
              <a:gd name="connsiteY18840" fmla="*/ 5405984 h 6857979"/>
              <a:gd name="connsiteX18841" fmla="*/ 5488720 w 7283450"/>
              <a:gd name="connsiteY18841" fmla="*/ 5403205 h 6857979"/>
              <a:gd name="connsiteX18842" fmla="*/ 5487926 w 7283450"/>
              <a:gd name="connsiteY18842" fmla="*/ 5403999 h 6857979"/>
              <a:gd name="connsiteX18843" fmla="*/ 5487132 w 7283450"/>
              <a:gd name="connsiteY18843" fmla="*/ 5404793 h 6857979"/>
              <a:gd name="connsiteX18844" fmla="*/ 5485941 w 7283450"/>
              <a:gd name="connsiteY18844" fmla="*/ 5407175 h 6857979"/>
              <a:gd name="connsiteX18845" fmla="*/ 5485545 w 7283450"/>
              <a:gd name="connsiteY18845" fmla="*/ 5408365 h 6857979"/>
              <a:gd name="connsiteX18846" fmla="*/ 5484751 w 7283450"/>
              <a:gd name="connsiteY18846" fmla="*/ 5409159 h 6857979"/>
              <a:gd name="connsiteX18847" fmla="*/ 5483560 w 7283450"/>
              <a:gd name="connsiteY18847" fmla="*/ 5409953 h 6857979"/>
              <a:gd name="connsiteX18848" fmla="*/ 5483957 w 7283450"/>
              <a:gd name="connsiteY18848" fmla="*/ 5409953 h 6857979"/>
              <a:gd name="connsiteX18849" fmla="*/ 5485941 w 7283450"/>
              <a:gd name="connsiteY18849" fmla="*/ 5410747 h 6857979"/>
              <a:gd name="connsiteX18850" fmla="*/ 5486735 w 7283450"/>
              <a:gd name="connsiteY18850" fmla="*/ 5411541 h 6857979"/>
              <a:gd name="connsiteX18851" fmla="*/ 5487132 w 7283450"/>
              <a:gd name="connsiteY18851" fmla="*/ 5413129 h 6857979"/>
              <a:gd name="connsiteX18852" fmla="*/ 5487132 w 7283450"/>
              <a:gd name="connsiteY18852" fmla="*/ 5415510 h 6857979"/>
              <a:gd name="connsiteX18853" fmla="*/ 5486735 w 7283450"/>
              <a:gd name="connsiteY18853" fmla="*/ 5417495 h 6857979"/>
              <a:gd name="connsiteX18854" fmla="*/ 5486338 w 7283450"/>
              <a:gd name="connsiteY18854" fmla="*/ 5419480 h 6857979"/>
              <a:gd name="connsiteX18855" fmla="*/ 5485545 w 7283450"/>
              <a:gd name="connsiteY18855" fmla="*/ 5421465 h 6857979"/>
              <a:gd name="connsiteX18856" fmla="*/ 5483957 w 7283450"/>
              <a:gd name="connsiteY18856" fmla="*/ 5423846 h 6857979"/>
              <a:gd name="connsiteX18857" fmla="*/ 5482766 w 7283450"/>
              <a:gd name="connsiteY18857" fmla="*/ 5425831 h 6857979"/>
              <a:gd name="connsiteX18858" fmla="*/ 5481576 w 7283450"/>
              <a:gd name="connsiteY18858" fmla="*/ 5427419 h 6857979"/>
              <a:gd name="connsiteX18859" fmla="*/ 5479988 w 7283450"/>
              <a:gd name="connsiteY18859" fmla="*/ 5428610 h 6857979"/>
              <a:gd name="connsiteX18860" fmla="*/ 5478400 w 7283450"/>
              <a:gd name="connsiteY18860" fmla="*/ 5429007 h 6857979"/>
              <a:gd name="connsiteX18861" fmla="*/ 5476813 w 7283450"/>
              <a:gd name="connsiteY18861" fmla="*/ 5429007 h 6857979"/>
              <a:gd name="connsiteX18862" fmla="*/ 5474828 w 7283450"/>
              <a:gd name="connsiteY18862" fmla="*/ 5428213 h 6857979"/>
              <a:gd name="connsiteX18863" fmla="*/ 5472844 w 7283450"/>
              <a:gd name="connsiteY18863" fmla="*/ 5427022 h 6857979"/>
              <a:gd name="connsiteX18864" fmla="*/ 5472447 w 7283450"/>
              <a:gd name="connsiteY18864" fmla="*/ 5428610 h 6857979"/>
              <a:gd name="connsiteX18865" fmla="*/ 5472447 w 7283450"/>
              <a:gd name="connsiteY18865" fmla="*/ 5429801 h 6857979"/>
              <a:gd name="connsiteX18866" fmla="*/ 5472447 w 7283450"/>
              <a:gd name="connsiteY18866" fmla="*/ 5431388 h 6857979"/>
              <a:gd name="connsiteX18867" fmla="*/ 5472844 w 7283450"/>
              <a:gd name="connsiteY18867" fmla="*/ 5432182 h 6857979"/>
              <a:gd name="connsiteX18868" fmla="*/ 5473638 w 7283450"/>
              <a:gd name="connsiteY18868" fmla="*/ 5432579 h 6857979"/>
              <a:gd name="connsiteX18869" fmla="*/ 5474431 w 7283450"/>
              <a:gd name="connsiteY18869" fmla="*/ 5432976 h 6857979"/>
              <a:gd name="connsiteX18870" fmla="*/ 5476416 w 7283450"/>
              <a:gd name="connsiteY18870" fmla="*/ 5433770 h 6857979"/>
              <a:gd name="connsiteX18871" fmla="*/ 5478004 w 7283450"/>
              <a:gd name="connsiteY18871" fmla="*/ 5434167 h 6857979"/>
              <a:gd name="connsiteX18872" fmla="*/ 5478797 w 7283450"/>
              <a:gd name="connsiteY18872" fmla="*/ 5434564 h 6857979"/>
              <a:gd name="connsiteX18873" fmla="*/ 5479591 w 7283450"/>
              <a:gd name="connsiteY18873" fmla="*/ 5434961 h 6857979"/>
              <a:gd name="connsiteX18874" fmla="*/ 5479988 w 7283450"/>
              <a:gd name="connsiteY18874" fmla="*/ 5435755 h 6857979"/>
              <a:gd name="connsiteX18875" fmla="*/ 5479988 w 7283450"/>
              <a:gd name="connsiteY18875" fmla="*/ 5436946 h 6857979"/>
              <a:gd name="connsiteX18876" fmla="*/ 5479988 w 7283450"/>
              <a:gd name="connsiteY18876" fmla="*/ 5438137 h 6857979"/>
              <a:gd name="connsiteX18877" fmla="*/ 5479591 w 7283450"/>
              <a:gd name="connsiteY18877" fmla="*/ 5440518 h 6857979"/>
              <a:gd name="connsiteX18878" fmla="*/ 5477607 w 7283450"/>
              <a:gd name="connsiteY18878" fmla="*/ 5438137 h 6857979"/>
              <a:gd name="connsiteX18879" fmla="*/ 5475225 w 7283450"/>
              <a:gd name="connsiteY18879" fmla="*/ 5436946 h 6857979"/>
              <a:gd name="connsiteX18880" fmla="*/ 5473241 w 7283450"/>
              <a:gd name="connsiteY18880" fmla="*/ 5436946 h 6857979"/>
              <a:gd name="connsiteX18881" fmla="*/ 5471653 w 7283450"/>
              <a:gd name="connsiteY18881" fmla="*/ 5436946 h 6857979"/>
              <a:gd name="connsiteX18882" fmla="*/ 5470066 w 7283450"/>
              <a:gd name="connsiteY18882" fmla="*/ 5437740 h 6857979"/>
              <a:gd name="connsiteX18883" fmla="*/ 5468478 w 7283450"/>
              <a:gd name="connsiteY18883" fmla="*/ 5438930 h 6857979"/>
              <a:gd name="connsiteX18884" fmla="*/ 5465303 w 7283450"/>
              <a:gd name="connsiteY18884" fmla="*/ 5441709 h 6857979"/>
              <a:gd name="connsiteX18885" fmla="*/ 5462524 w 7283450"/>
              <a:gd name="connsiteY18885" fmla="*/ 5444091 h 6857979"/>
              <a:gd name="connsiteX18886" fmla="*/ 5460937 w 7283450"/>
              <a:gd name="connsiteY18886" fmla="*/ 5444885 h 6857979"/>
              <a:gd name="connsiteX18887" fmla="*/ 5459746 w 7283450"/>
              <a:gd name="connsiteY18887" fmla="*/ 5445282 h 6857979"/>
              <a:gd name="connsiteX18888" fmla="*/ 5458159 w 7283450"/>
              <a:gd name="connsiteY18888" fmla="*/ 5445282 h 6857979"/>
              <a:gd name="connsiteX18889" fmla="*/ 5456968 w 7283450"/>
              <a:gd name="connsiteY18889" fmla="*/ 5444488 h 6857979"/>
              <a:gd name="connsiteX18890" fmla="*/ 5455380 w 7283450"/>
              <a:gd name="connsiteY18890" fmla="*/ 5442900 h 6857979"/>
              <a:gd name="connsiteX18891" fmla="*/ 5454190 w 7283450"/>
              <a:gd name="connsiteY18891" fmla="*/ 5440518 h 6857979"/>
              <a:gd name="connsiteX18892" fmla="*/ 5453793 w 7283450"/>
              <a:gd name="connsiteY18892" fmla="*/ 5442503 h 6857979"/>
              <a:gd name="connsiteX18893" fmla="*/ 5452999 w 7283450"/>
              <a:gd name="connsiteY18893" fmla="*/ 5444885 h 6857979"/>
              <a:gd name="connsiteX18894" fmla="*/ 5451014 w 7283450"/>
              <a:gd name="connsiteY18894" fmla="*/ 5449648 h 6857979"/>
              <a:gd name="connsiteX18895" fmla="*/ 5446252 w 7283450"/>
              <a:gd name="connsiteY18895" fmla="*/ 5459175 h 6857979"/>
              <a:gd name="connsiteX18896" fmla="*/ 5444267 w 7283450"/>
              <a:gd name="connsiteY18896" fmla="*/ 5463938 h 6857979"/>
              <a:gd name="connsiteX18897" fmla="*/ 5443473 w 7283450"/>
              <a:gd name="connsiteY18897" fmla="*/ 5466320 h 6857979"/>
              <a:gd name="connsiteX18898" fmla="*/ 5443076 w 7283450"/>
              <a:gd name="connsiteY18898" fmla="*/ 5468702 h 6857979"/>
              <a:gd name="connsiteX18899" fmla="*/ 5443076 w 7283450"/>
              <a:gd name="connsiteY18899" fmla="*/ 5470686 h 6857979"/>
              <a:gd name="connsiteX18900" fmla="*/ 5443076 w 7283450"/>
              <a:gd name="connsiteY18900" fmla="*/ 5472671 h 6857979"/>
              <a:gd name="connsiteX18901" fmla="*/ 5443870 w 7283450"/>
              <a:gd name="connsiteY18901" fmla="*/ 5475053 h 6857979"/>
              <a:gd name="connsiteX18902" fmla="*/ 5445061 w 7283450"/>
              <a:gd name="connsiteY18902" fmla="*/ 5477037 h 6857979"/>
              <a:gd name="connsiteX18903" fmla="*/ 5444664 w 7283450"/>
              <a:gd name="connsiteY18903" fmla="*/ 5478625 h 6857979"/>
              <a:gd name="connsiteX18904" fmla="*/ 5444267 w 7283450"/>
              <a:gd name="connsiteY18904" fmla="*/ 5479816 h 6857979"/>
              <a:gd name="connsiteX18905" fmla="*/ 5443473 w 7283450"/>
              <a:gd name="connsiteY18905" fmla="*/ 5480213 h 6857979"/>
              <a:gd name="connsiteX18906" fmla="*/ 5443076 w 7283450"/>
              <a:gd name="connsiteY18906" fmla="*/ 5480610 h 6857979"/>
              <a:gd name="connsiteX18907" fmla="*/ 5442283 w 7283450"/>
              <a:gd name="connsiteY18907" fmla="*/ 5481007 h 6857979"/>
              <a:gd name="connsiteX18908" fmla="*/ 5441092 w 7283450"/>
              <a:gd name="connsiteY18908" fmla="*/ 5480610 h 6857979"/>
              <a:gd name="connsiteX18909" fmla="*/ 5439901 w 7283450"/>
              <a:gd name="connsiteY18909" fmla="*/ 5479816 h 6857979"/>
              <a:gd name="connsiteX18910" fmla="*/ 5438710 w 7283450"/>
              <a:gd name="connsiteY18910" fmla="*/ 5477831 h 6857979"/>
              <a:gd name="connsiteX18911" fmla="*/ 5437917 w 7283450"/>
              <a:gd name="connsiteY18911" fmla="*/ 5475847 h 6857979"/>
              <a:gd name="connsiteX18912" fmla="*/ 5437917 w 7283450"/>
              <a:gd name="connsiteY18912" fmla="*/ 5472671 h 6857979"/>
              <a:gd name="connsiteX18913" fmla="*/ 5437917 w 7283450"/>
              <a:gd name="connsiteY18913" fmla="*/ 5471480 h 6857979"/>
              <a:gd name="connsiteX18914" fmla="*/ 5438314 w 7283450"/>
              <a:gd name="connsiteY18914" fmla="*/ 5470289 h 6857979"/>
              <a:gd name="connsiteX18915" fmla="*/ 5437520 w 7283450"/>
              <a:gd name="connsiteY18915" fmla="*/ 5470686 h 6857979"/>
              <a:gd name="connsiteX18916" fmla="*/ 5436726 w 7283450"/>
              <a:gd name="connsiteY18916" fmla="*/ 5471083 h 6857979"/>
              <a:gd name="connsiteX18917" fmla="*/ 5435932 w 7283450"/>
              <a:gd name="connsiteY18917" fmla="*/ 5471877 h 6857979"/>
              <a:gd name="connsiteX18918" fmla="*/ 5435535 w 7283450"/>
              <a:gd name="connsiteY18918" fmla="*/ 5473068 h 6857979"/>
              <a:gd name="connsiteX18919" fmla="*/ 5435138 w 7283450"/>
              <a:gd name="connsiteY18919" fmla="*/ 5475450 h 6857979"/>
              <a:gd name="connsiteX18920" fmla="*/ 5435138 w 7283450"/>
              <a:gd name="connsiteY18920" fmla="*/ 5478228 h 6857979"/>
              <a:gd name="connsiteX18921" fmla="*/ 5435138 w 7283450"/>
              <a:gd name="connsiteY18921" fmla="*/ 5481007 h 6857979"/>
              <a:gd name="connsiteX18922" fmla="*/ 5434741 w 7283450"/>
              <a:gd name="connsiteY18922" fmla="*/ 5483786 h 6857979"/>
              <a:gd name="connsiteX18923" fmla="*/ 5433948 w 7283450"/>
              <a:gd name="connsiteY18923" fmla="*/ 5485770 h 6857979"/>
              <a:gd name="connsiteX18924" fmla="*/ 5433551 w 7283450"/>
              <a:gd name="connsiteY18924" fmla="*/ 5486564 h 6857979"/>
              <a:gd name="connsiteX18925" fmla="*/ 5431963 w 7283450"/>
              <a:gd name="connsiteY18925" fmla="*/ 5486961 h 6857979"/>
              <a:gd name="connsiteX18926" fmla="*/ 5433948 w 7283450"/>
              <a:gd name="connsiteY18926" fmla="*/ 5486961 h 6857979"/>
              <a:gd name="connsiteX18927" fmla="*/ 5434741 w 7283450"/>
              <a:gd name="connsiteY18927" fmla="*/ 5486961 h 6857979"/>
              <a:gd name="connsiteX18928" fmla="*/ 5435535 w 7283450"/>
              <a:gd name="connsiteY18928" fmla="*/ 5487358 h 6857979"/>
              <a:gd name="connsiteX18929" fmla="*/ 5436329 w 7283450"/>
              <a:gd name="connsiteY18929" fmla="*/ 5487755 h 6857979"/>
              <a:gd name="connsiteX18930" fmla="*/ 5437123 w 7283450"/>
              <a:gd name="connsiteY18930" fmla="*/ 5489343 h 6857979"/>
              <a:gd name="connsiteX18931" fmla="*/ 5437123 w 7283450"/>
              <a:gd name="connsiteY18931" fmla="*/ 5491725 h 6857979"/>
              <a:gd name="connsiteX18932" fmla="*/ 5437123 w 7283450"/>
              <a:gd name="connsiteY18932" fmla="*/ 5494900 h 6857979"/>
              <a:gd name="connsiteX18933" fmla="*/ 5437520 w 7283450"/>
              <a:gd name="connsiteY18933" fmla="*/ 5495297 h 6857979"/>
              <a:gd name="connsiteX18934" fmla="*/ 5438314 w 7283450"/>
              <a:gd name="connsiteY18934" fmla="*/ 5493709 h 6857979"/>
              <a:gd name="connsiteX18935" fmla="*/ 5439901 w 7283450"/>
              <a:gd name="connsiteY18935" fmla="*/ 5494106 h 6857979"/>
              <a:gd name="connsiteX18936" fmla="*/ 5441092 w 7283450"/>
              <a:gd name="connsiteY18936" fmla="*/ 5494503 h 6857979"/>
              <a:gd name="connsiteX18937" fmla="*/ 5441092 w 7283450"/>
              <a:gd name="connsiteY18937" fmla="*/ 5495297 h 6857979"/>
              <a:gd name="connsiteX18938" fmla="*/ 5441092 w 7283450"/>
              <a:gd name="connsiteY18938" fmla="*/ 5496091 h 6857979"/>
              <a:gd name="connsiteX18939" fmla="*/ 5440695 w 7283450"/>
              <a:gd name="connsiteY18939" fmla="*/ 5496885 h 6857979"/>
              <a:gd name="connsiteX18940" fmla="*/ 5439901 w 7283450"/>
              <a:gd name="connsiteY18940" fmla="*/ 5498076 h 6857979"/>
              <a:gd name="connsiteX18941" fmla="*/ 5437917 w 7283450"/>
              <a:gd name="connsiteY18941" fmla="*/ 5499664 h 6857979"/>
              <a:gd name="connsiteX18942" fmla="*/ 5435138 w 7283450"/>
              <a:gd name="connsiteY18942" fmla="*/ 5500457 h 6857979"/>
              <a:gd name="connsiteX18943" fmla="*/ 5433948 w 7283450"/>
              <a:gd name="connsiteY18943" fmla="*/ 5500457 h 6857979"/>
              <a:gd name="connsiteX18944" fmla="*/ 5432757 w 7283450"/>
              <a:gd name="connsiteY18944" fmla="*/ 5500457 h 6857979"/>
              <a:gd name="connsiteX18945" fmla="*/ 5431963 w 7283450"/>
              <a:gd name="connsiteY18945" fmla="*/ 5499664 h 6857979"/>
              <a:gd name="connsiteX18946" fmla="*/ 5431566 w 7283450"/>
              <a:gd name="connsiteY18946" fmla="*/ 5498076 h 6857979"/>
              <a:gd name="connsiteX18947" fmla="*/ 5431566 w 7283450"/>
              <a:gd name="connsiteY18947" fmla="*/ 5496091 h 6857979"/>
              <a:gd name="connsiteX18948" fmla="*/ 5431963 w 7283450"/>
              <a:gd name="connsiteY18948" fmla="*/ 5493709 h 6857979"/>
              <a:gd name="connsiteX18949" fmla="*/ 5430772 w 7283450"/>
              <a:gd name="connsiteY18949" fmla="*/ 5496885 h 6857979"/>
              <a:gd name="connsiteX18950" fmla="*/ 5429979 w 7283450"/>
              <a:gd name="connsiteY18950" fmla="*/ 5500854 h 6857979"/>
              <a:gd name="connsiteX18951" fmla="*/ 5429582 w 7283450"/>
              <a:gd name="connsiteY18951" fmla="*/ 5504030 h 6857979"/>
              <a:gd name="connsiteX18952" fmla="*/ 5429582 w 7283450"/>
              <a:gd name="connsiteY18952" fmla="*/ 5507206 h 6857979"/>
              <a:gd name="connsiteX18953" fmla="*/ 5429979 w 7283450"/>
              <a:gd name="connsiteY18953" fmla="*/ 5511175 h 6857979"/>
              <a:gd name="connsiteX18954" fmla="*/ 5430376 w 7283450"/>
              <a:gd name="connsiteY18954" fmla="*/ 5514351 h 6857979"/>
              <a:gd name="connsiteX18955" fmla="*/ 5431169 w 7283450"/>
              <a:gd name="connsiteY18955" fmla="*/ 5517923 h 6857979"/>
              <a:gd name="connsiteX18956" fmla="*/ 5432360 w 7283450"/>
              <a:gd name="connsiteY18956" fmla="*/ 5520702 h 6857979"/>
              <a:gd name="connsiteX18957" fmla="*/ 5433948 w 7283450"/>
              <a:gd name="connsiteY18957" fmla="*/ 5523480 h 6857979"/>
              <a:gd name="connsiteX18958" fmla="*/ 5435535 w 7283450"/>
              <a:gd name="connsiteY18958" fmla="*/ 5526656 h 6857979"/>
              <a:gd name="connsiteX18959" fmla="*/ 5437520 w 7283450"/>
              <a:gd name="connsiteY18959" fmla="*/ 5529038 h 6857979"/>
              <a:gd name="connsiteX18960" fmla="*/ 5439107 w 7283450"/>
              <a:gd name="connsiteY18960" fmla="*/ 5531419 h 6857979"/>
              <a:gd name="connsiteX18961" fmla="*/ 5441092 w 7283450"/>
              <a:gd name="connsiteY18961" fmla="*/ 5533007 h 6857979"/>
              <a:gd name="connsiteX18962" fmla="*/ 5443473 w 7283450"/>
              <a:gd name="connsiteY18962" fmla="*/ 5534992 h 6857979"/>
              <a:gd name="connsiteX18963" fmla="*/ 5445855 w 7283450"/>
              <a:gd name="connsiteY18963" fmla="*/ 5536580 h 6857979"/>
              <a:gd name="connsiteX18964" fmla="*/ 5447839 w 7283450"/>
              <a:gd name="connsiteY18964" fmla="*/ 5537374 h 6857979"/>
              <a:gd name="connsiteX18965" fmla="*/ 5445061 w 7283450"/>
              <a:gd name="connsiteY18965" fmla="*/ 5539755 h 6857979"/>
              <a:gd name="connsiteX18966" fmla="*/ 5443076 w 7283450"/>
              <a:gd name="connsiteY18966" fmla="*/ 5542534 h 6857979"/>
              <a:gd name="connsiteX18967" fmla="*/ 5441886 w 7283450"/>
              <a:gd name="connsiteY18967" fmla="*/ 5544519 h 6857979"/>
              <a:gd name="connsiteX18968" fmla="*/ 5441092 w 7283450"/>
              <a:gd name="connsiteY18968" fmla="*/ 5546503 h 6857979"/>
              <a:gd name="connsiteX18969" fmla="*/ 5441092 w 7283450"/>
              <a:gd name="connsiteY18969" fmla="*/ 5547694 h 6857979"/>
              <a:gd name="connsiteX18970" fmla="*/ 5441886 w 7283450"/>
              <a:gd name="connsiteY18970" fmla="*/ 5548885 h 6857979"/>
              <a:gd name="connsiteX18971" fmla="*/ 5442679 w 7283450"/>
              <a:gd name="connsiteY18971" fmla="*/ 5549679 h 6857979"/>
              <a:gd name="connsiteX18972" fmla="*/ 5444267 w 7283450"/>
              <a:gd name="connsiteY18972" fmla="*/ 5550076 h 6857979"/>
              <a:gd name="connsiteX18973" fmla="*/ 5445855 w 7283450"/>
              <a:gd name="connsiteY18973" fmla="*/ 5550076 h 6857979"/>
              <a:gd name="connsiteX18974" fmla="*/ 5447442 w 7283450"/>
              <a:gd name="connsiteY18974" fmla="*/ 5550076 h 6857979"/>
              <a:gd name="connsiteX18975" fmla="*/ 5452205 w 7283450"/>
              <a:gd name="connsiteY18975" fmla="*/ 5548885 h 6857979"/>
              <a:gd name="connsiteX18976" fmla="*/ 5454190 w 7283450"/>
              <a:gd name="connsiteY18976" fmla="*/ 5548091 h 6857979"/>
              <a:gd name="connsiteX18977" fmla="*/ 5456571 w 7283450"/>
              <a:gd name="connsiteY18977" fmla="*/ 5546900 h 6857979"/>
              <a:gd name="connsiteX18978" fmla="*/ 5458952 w 7283450"/>
              <a:gd name="connsiteY18978" fmla="*/ 5545710 h 6857979"/>
              <a:gd name="connsiteX18979" fmla="*/ 5460540 w 7283450"/>
              <a:gd name="connsiteY18979" fmla="*/ 5544122 h 6857979"/>
              <a:gd name="connsiteX18980" fmla="*/ 5461334 w 7283450"/>
              <a:gd name="connsiteY18980" fmla="*/ 5545313 h 6857979"/>
              <a:gd name="connsiteX18981" fmla="*/ 5461731 w 7283450"/>
              <a:gd name="connsiteY18981" fmla="*/ 5546900 h 6857979"/>
              <a:gd name="connsiteX18982" fmla="*/ 5462128 w 7283450"/>
              <a:gd name="connsiteY18982" fmla="*/ 5548091 h 6857979"/>
              <a:gd name="connsiteX18983" fmla="*/ 5461731 w 7283450"/>
              <a:gd name="connsiteY18983" fmla="*/ 5549679 h 6857979"/>
              <a:gd name="connsiteX18984" fmla="*/ 5461731 w 7283450"/>
              <a:gd name="connsiteY18984" fmla="*/ 5551267 h 6857979"/>
              <a:gd name="connsiteX18985" fmla="*/ 5460937 w 7283450"/>
              <a:gd name="connsiteY18985" fmla="*/ 5552458 h 6857979"/>
              <a:gd name="connsiteX18986" fmla="*/ 5459349 w 7283450"/>
              <a:gd name="connsiteY18986" fmla="*/ 5554839 h 6857979"/>
              <a:gd name="connsiteX18987" fmla="*/ 5456571 w 7283450"/>
              <a:gd name="connsiteY18987" fmla="*/ 5556030 h 6857979"/>
              <a:gd name="connsiteX18988" fmla="*/ 5455380 w 7283450"/>
              <a:gd name="connsiteY18988" fmla="*/ 5556427 h 6857979"/>
              <a:gd name="connsiteX18989" fmla="*/ 5453793 w 7283450"/>
              <a:gd name="connsiteY18989" fmla="*/ 5556824 h 6857979"/>
              <a:gd name="connsiteX18990" fmla="*/ 5452602 w 7283450"/>
              <a:gd name="connsiteY18990" fmla="*/ 5556427 h 6857979"/>
              <a:gd name="connsiteX18991" fmla="*/ 5451014 w 7283450"/>
              <a:gd name="connsiteY18991" fmla="*/ 5556030 h 6857979"/>
              <a:gd name="connsiteX18992" fmla="*/ 5449030 w 7283450"/>
              <a:gd name="connsiteY18992" fmla="*/ 5555236 h 6857979"/>
              <a:gd name="connsiteX18993" fmla="*/ 5447839 w 7283450"/>
              <a:gd name="connsiteY18993" fmla="*/ 5554045 h 6857979"/>
              <a:gd name="connsiteX18994" fmla="*/ 5446648 w 7283450"/>
              <a:gd name="connsiteY18994" fmla="*/ 5556824 h 6857979"/>
              <a:gd name="connsiteX18995" fmla="*/ 5446648 w 7283450"/>
              <a:gd name="connsiteY18995" fmla="*/ 5559603 h 6857979"/>
              <a:gd name="connsiteX18996" fmla="*/ 5447045 w 7283450"/>
              <a:gd name="connsiteY18996" fmla="*/ 5561587 h 6857979"/>
              <a:gd name="connsiteX18997" fmla="*/ 5448236 w 7283450"/>
              <a:gd name="connsiteY18997" fmla="*/ 5563572 h 6857979"/>
              <a:gd name="connsiteX18998" fmla="*/ 5449824 w 7283450"/>
              <a:gd name="connsiteY18998" fmla="*/ 5565160 h 6857979"/>
              <a:gd name="connsiteX18999" fmla="*/ 5452602 w 7283450"/>
              <a:gd name="connsiteY18999" fmla="*/ 5566351 h 6857979"/>
              <a:gd name="connsiteX19000" fmla="*/ 5457365 w 7283450"/>
              <a:gd name="connsiteY19000" fmla="*/ 5569526 h 6857979"/>
              <a:gd name="connsiteX19001" fmla="*/ 5463318 w 7283450"/>
              <a:gd name="connsiteY19001" fmla="*/ 5572702 h 6857979"/>
              <a:gd name="connsiteX19002" fmla="*/ 5466097 w 7283450"/>
              <a:gd name="connsiteY19002" fmla="*/ 5574290 h 6857979"/>
              <a:gd name="connsiteX19003" fmla="*/ 5468478 w 7283450"/>
              <a:gd name="connsiteY19003" fmla="*/ 5576672 h 6857979"/>
              <a:gd name="connsiteX19004" fmla="*/ 5470462 w 7283450"/>
              <a:gd name="connsiteY19004" fmla="*/ 5578656 h 6857979"/>
              <a:gd name="connsiteX19005" fmla="*/ 5472050 w 7283450"/>
              <a:gd name="connsiteY19005" fmla="*/ 5581038 h 6857979"/>
              <a:gd name="connsiteX19006" fmla="*/ 5472844 w 7283450"/>
              <a:gd name="connsiteY19006" fmla="*/ 5583817 h 6857979"/>
              <a:gd name="connsiteX19007" fmla="*/ 5472844 w 7283450"/>
              <a:gd name="connsiteY19007" fmla="*/ 5587389 h 6857979"/>
              <a:gd name="connsiteX19008" fmla="*/ 5475225 w 7283450"/>
              <a:gd name="connsiteY19008" fmla="*/ 5584214 h 6857979"/>
              <a:gd name="connsiteX19009" fmla="*/ 5476813 w 7283450"/>
              <a:gd name="connsiteY19009" fmla="*/ 5582626 h 6857979"/>
              <a:gd name="connsiteX19010" fmla="*/ 5477607 w 7283450"/>
              <a:gd name="connsiteY19010" fmla="*/ 5582626 h 6857979"/>
              <a:gd name="connsiteX19011" fmla="*/ 5478400 w 7283450"/>
              <a:gd name="connsiteY19011" fmla="*/ 5583023 h 6857979"/>
              <a:gd name="connsiteX19012" fmla="*/ 5478797 w 7283450"/>
              <a:gd name="connsiteY19012" fmla="*/ 5583817 h 6857979"/>
              <a:gd name="connsiteX19013" fmla="*/ 5480385 w 7283450"/>
              <a:gd name="connsiteY19013" fmla="*/ 5585404 h 6857979"/>
              <a:gd name="connsiteX19014" fmla="*/ 5482369 w 7283450"/>
              <a:gd name="connsiteY19014" fmla="*/ 5586595 h 6857979"/>
              <a:gd name="connsiteX19015" fmla="*/ 5485941 w 7283450"/>
              <a:gd name="connsiteY19015" fmla="*/ 5587389 h 6857979"/>
              <a:gd name="connsiteX19016" fmla="*/ 5483957 w 7283450"/>
              <a:gd name="connsiteY19016" fmla="*/ 5590168 h 6857979"/>
              <a:gd name="connsiteX19017" fmla="*/ 5483163 w 7283450"/>
              <a:gd name="connsiteY19017" fmla="*/ 5591359 h 6857979"/>
              <a:gd name="connsiteX19018" fmla="*/ 5482369 w 7283450"/>
              <a:gd name="connsiteY19018" fmla="*/ 5592152 h 6857979"/>
              <a:gd name="connsiteX19019" fmla="*/ 5481179 w 7283450"/>
              <a:gd name="connsiteY19019" fmla="*/ 5593343 h 6857979"/>
              <a:gd name="connsiteX19020" fmla="*/ 5479988 w 7283450"/>
              <a:gd name="connsiteY19020" fmla="*/ 5593740 h 6857979"/>
              <a:gd name="connsiteX19021" fmla="*/ 5478400 w 7283450"/>
              <a:gd name="connsiteY19021" fmla="*/ 5594137 h 6857979"/>
              <a:gd name="connsiteX19022" fmla="*/ 5476416 w 7283450"/>
              <a:gd name="connsiteY19022" fmla="*/ 5594137 h 6857979"/>
              <a:gd name="connsiteX19023" fmla="*/ 5477607 w 7283450"/>
              <a:gd name="connsiteY19023" fmla="*/ 5597313 h 6857979"/>
              <a:gd name="connsiteX19024" fmla="*/ 5479194 w 7283450"/>
              <a:gd name="connsiteY19024" fmla="*/ 5598901 h 6857979"/>
              <a:gd name="connsiteX19025" fmla="*/ 5480782 w 7283450"/>
              <a:gd name="connsiteY19025" fmla="*/ 5599298 h 6857979"/>
              <a:gd name="connsiteX19026" fmla="*/ 5481972 w 7283450"/>
              <a:gd name="connsiteY19026" fmla="*/ 5599298 h 6857979"/>
              <a:gd name="connsiteX19027" fmla="*/ 5483560 w 7283450"/>
              <a:gd name="connsiteY19027" fmla="*/ 5599298 h 6857979"/>
              <a:gd name="connsiteX19028" fmla="*/ 5485545 w 7283450"/>
              <a:gd name="connsiteY19028" fmla="*/ 5599695 h 6857979"/>
              <a:gd name="connsiteX19029" fmla="*/ 5487132 w 7283450"/>
              <a:gd name="connsiteY19029" fmla="*/ 5600885 h 6857979"/>
              <a:gd name="connsiteX19030" fmla="*/ 5488720 w 7283450"/>
              <a:gd name="connsiteY19030" fmla="*/ 5604061 h 6857979"/>
              <a:gd name="connsiteX19031" fmla="*/ 5487926 w 7283450"/>
              <a:gd name="connsiteY19031" fmla="*/ 5606840 h 6857979"/>
              <a:gd name="connsiteX19032" fmla="*/ 5487529 w 7283450"/>
              <a:gd name="connsiteY19032" fmla="*/ 5607633 h 6857979"/>
              <a:gd name="connsiteX19033" fmla="*/ 5486735 w 7283450"/>
              <a:gd name="connsiteY19033" fmla="*/ 5607633 h 6857979"/>
              <a:gd name="connsiteX19034" fmla="*/ 5486338 w 7283450"/>
              <a:gd name="connsiteY19034" fmla="*/ 5607633 h 6857979"/>
              <a:gd name="connsiteX19035" fmla="*/ 5485545 w 7283450"/>
              <a:gd name="connsiteY19035" fmla="*/ 5607633 h 6857979"/>
              <a:gd name="connsiteX19036" fmla="*/ 5483560 w 7283450"/>
              <a:gd name="connsiteY19036" fmla="*/ 5606840 h 6857979"/>
              <a:gd name="connsiteX19037" fmla="*/ 5481972 w 7283450"/>
              <a:gd name="connsiteY19037" fmla="*/ 5605252 h 6857979"/>
              <a:gd name="connsiteX19038" fmla="*/ 5480385 w 7283450"/>
              <a:gd name="connsiteY19038" fmla="*/ 5604458 h 6857979"/>
              <a:gd name="connsiteX19039" fmla="*/ 5478400 w 7283450"/>
              <a:gd name="connsiteY19039" fmla="*/ 5603664 h 6857979"/>
              <a:gd name="connsiteX19040" fmla="*/ 5477607 w 7283450"/>
              <a:gd name="connsiteY19040" fmla="*/ 5603664 h 6857979"/>
              <a:gd name="connsiteX19041" fmla="*/ 5476416 w 7283450"/>
              <a:gd name="connsiteY19041" fmla="*/ 5604061 h 6857979"/>
              <a:gd name="connsiteX19042" fmla="*/ 5478004 w 7283450"/>
              <a:gd name="connsiteY19042" fmla="*/ 5605649 h 6857979"/>
              <a:gd name="connsiteX19043" fmla="*/ 5479591 w 7283450"/>
              <a:gd name="connsiteY19043" fmla="*/ 5607237 h 6857979"/>
              <a:gd name="connsiteX19044" fmla="*/ 5481179 w 7283450"/>
              <a:gd name="connsiteY19044" fmla="*/ 5608824 h 6857979"/>
              <a:gd name="connsiteX19045" fmla="*/ 5481972 w 7283450"/>
              <a:gd name="connsiteY19045" fmla="*/ 5611603 h 6857979"/>
              <a:gd name="connsiteX19046" fmla="*/ 5482766 w 7283450"/>
              <a:gd name="connsiteY19046" fmla="*/ 5613985 h 6857979"/>
              <a:gd name="connsiteX19047" fmla="*/ 5482766 w 7283450"/>
              <a:gd name="connsiteY19047" fmla="*/ 5616763 h 6857979"/>
              <a:gd name="connsiteX19048" fmla="*/ 5482766 w 7283450"/>
              <a:gd name="connsiteY19048" fmla="*/ 5620336 h 6857979"/>
              <a:gd name="connsiteX19049" fmla="*/ 5482369 w 7283450"/>
              <a:gd name="connsiteY19049" fmla="*/ 5624305 h 6857979"/>
              <a:gd name="connsiteX19050" fmla="*/ 5479988 w 7283450"/>
              <a:gd name="connsiteY19050" fmla="*/ 5623908 h 6857979"/>
              <a:gd name="connsiteX19051" fmla="*/ 5478400 w 7283450"/>
              <a:gd name="connsiteY19051" fmla="*/ 5624702 h 6857979"/>
              <a:gd name="connsiteX19052" fmla="*/ 5477210 w 7283450"/>
              <a:gd name="connsiteY19052" fmla="*/ 5625893 h 6857979"/>
              <a:gd name="connsiteX19053" fmla="*/ 5476416 w 7283450"/>
              <a:gd name="connsiteY19053" fmla="*/ 5627878 h 6857979"/>
              <a:gd name="connsiteX19054" fmla="*/ 5474431 w 7283450"/>
              <a:gd name="connsiteY19054" fmla="*/ 5627878 h 6857979"/>
              <a:gd name="connsiteX19055" fmla="*/ 5472844 w 7283450"/>
              <a:gd name="connsiteY19055" fmla="*/ 5627878 h 6857979"/>
              <a:gd name="connsiteX19056" fmla="*/ 5472050 w 7283450"/>
              <a:gd name="connsiteY19056" fmla="*/ 5626687 h 6857979"/>
              <a:gd name="connsiteX19057" fmla="*/ 5471256 w 7283450"/>
              <a:gd name="connsiteY19057" fmla="*/ 5625893 h 6857979"/>
              <a:gd name="connsiteX19058" fmla="*/ 5470859 w 7283450"/>
              <a:gd name="connsiteY19058" fmla="*/ 5625099 h 6857979"/>
              <a:gd name="connsiteX19059" fmla="*/ 5470462 w 7283450"/>
              <a:gd name="connsiteY19059" fmla="*/ 5623908 h 6857979"/>
              <a:gd name="connsiteX19060" fmla="*/ 5470066 w 7283450"/>
              <a:gd name="connsiteY19060" fmla="*/ 5621130 h 6857979"/>
              <a:gd name="connsiteX19061" fmla="*/ 5470066 w 7283450"/>
              <a:gd name="connsiteY19061" fmla="*/ 5624702 h 6857979"/>
              <a:gd name="connsiteX19062" fmla="*/ 5469272 w 7283450"/>
              <a:gd name="connsiteY19062" fmla="*/ 5627878 h 6857979"/>
              <a:gd name="connsiteX19063" fmla="*/ 5468478 w 7283450"/>
              <a:gd name="connsiteY19063" fmla="*/ 5630260 h 6857979"/>
              <a:gd name="connsiteX19064" fmla="*/ 5466493 w 7283450"/>
              <a:gd name="connsiteY19064" fmla="*/ 5632244 h 6857979"/>
              <a:gd name="connsiteX19065" fmla="*/ 5464906 w 7283450"/>
              <a:gd name="connsiteY19065" fmla="*/ 5633435 h 6857979"/>
              <a:gd name="connsiteX19066" fmla="*/ 5462921 w 7283450"/>
              <a:gd name="connsiteY19066" fmla="*/ 5634626 h 6857979"/>
              <a:gd name="connsiteX19067" fmla="*/ 5458159 w 7283450"/>
              <a:gd name="connsiteY19067" fmla="*/ 5636611 h 6857979"/>
              <a:gd name="connsiteX19068" fmla="*/ 5456174 w 7283450"/>
              <a:gd name="connsiteY19068" fmla="*/ 5637802 h 6857979"/>
              <a:gd name="connsiteX19069" fmla="*/ 5454190 w 7283450"/>
              <a:gd name="connsiteY19069" fmla="*/ 5638992 h 6857979"/>
              <a:gd name="connsiteX19070" fmla="*/ 5452205 w 7283450"/>
              <a:gd name="connsiteY19070" fmla="*/ 5640580 h 6857979"/>
              <a:gd name="connsiteX19071" fmla="*/ 5450617 w 7283450"/>
              <a:gd name="connsiteY19071" fmla="*/ 5642168 h 6857979"/>
              <a:gd name="connsiteX19072" fmla="*/ 5449030 w 7283450"/>
              <a:gd name="connsiteY19072" fmla="*/ 5645344 h 6857979"/>
              <a:gd name="connsiteX19073" fmla="*/ 5448236 w 7283450"/>
              <a:gd name="connsiteY19073" fmla="*/ 5648519 h 6857979"/>
              <a:gd name="connsiteX19074" fmla="*/ 5447839 w 7283450"/>
              <a:gd name="connsiteY19074" fmla="*/ 5652489 h 6857979"/>
              <a:gd name="connsiteX19075" fmla="*/ 5447839 w 7283450"/>
              <a:gd name="connsiteY19075" fmla="*/ 5657649 h 6857979"/>
              <a:gd name="connsiteX19076" fmla="*/ 5444267 w 7283450"/>
              <a:gd name="connsiteY19076" fmla="*/ 5653283 h 6857979"/>
              <a:gd name="connsiteX19077" fmla="*/ 5443076 w 7283450"/>
              <a:gd name="connsiteY19077" fmla="*/ 5652092 h 6857979"/>
              <a:gd name="connsiteX19078" fmla="*/ 5442283 w 7283450"/>
              <a:gd name="connsiteY19078" fmla="*/ 5651695 h 6857979"/>
              <a:gd name="connsiteX19079" fmla="*/ 5441092 w 7283450"/>
              <a:gd name="connsiteY19079" fmla="*/ 5651695 h 6857979"/>
              <a:gd name="connsiteX19080" fmla="*/ 5440695 w 7283450"/>
              <a:gd name="connsiteY19080" fmla="*/ 5652489 h 6857979"/>
              <a:gd name="connsiteX19081" fmla="*/ 5440298 w 7283450"/>
              <a:gd name="connsiteY19081" fmla="*/ 5654473 h 6857979"/>
              <a:gd name="connsiteX19082" fmla="*/ 5439901 w 7283450"/>
              <a:gd name="connsiteY19082" fmla="*/ 5656458 h 6857979"/>
              <a:gd name="connsiteX19083" fmla="*/ 5439504 w 7283450"/>
              <a:gd name="connsiteY19083" fmla="*/ 5657252 h 6857979"/>
              <a:gd name="connsiteX19084" fmla="*/ 5439107 w 7283450"/>
              <a:gd name="connsiteY19084" fmla="*/ 5657649 h 6857979"/>
              <a:gd name="connsiteX19085" fmla="*/ 5438710 w 7283450"/>
              <a:gd name="connsiteY19085" fmla="*/ 5657649 h 6857979"/>
              <a:gd name="connsiteX19086" fmla="*/ 5437917 w 7283450"/>
              <a:gd name="connsiteY19086" fmla="*/ 5657252 h 6857979"/>
              <a:gd name="connsiteX19087" fmla="*/ 5435535 w 7283450"/>
              <a:gd name="connsiteY19087" fmla="*/ 5654473 h 6857979"/>
              <a:gd name="connsiteX19088" fmla="*/ 5434345 w 7283450"/>
              <a:gd name="connsiteY19088" fmla="*/ 5653679 h 6857979"/>
              <a:gd name="connsiteX19089" fmla="*/ 5432757 w 7283450"/>
              <a:gd name="connsiteY19089" fmla="*/ 5653283 h 6857979"/>
              <a:gd name="connsiteX19090" fmla="*/ 5431169 w 7283450"/>
              <a:gd name="connsiteY19090" fmla="*/ 5653679 h 6857979"/>
              <a:gd name="connsiteX19091" fmla="*/ 5429582 w 7283450"/>
              <a:gd name="connsiteY19091" fmla="*/ 5654076 h 6857979"/>
              <a:gd name="connsiteX19092" fmla="*/ 5426803 w 7283450"/>
              <a:gd name="connsiteY19092" fmla="*/ 5654473 h 6857979"/>
              <a:gd name="connsiteX19093" fmla="*/ 5426010 w 7283450"/>
              <a:gd name="connsiteY19093" fmla="*/ 5654870 h 6857979"/>
              <a:gd name="connsiteX19094" fmla="*/ 5426010 w 7283450"/>
              <a:gd name="connsiteY19094" fmla="*/ 5654473 h 6857979"/>
              <a:gd name="connsiteX19095" fmla="*/ 5425216 w 7283450"/>
              <a:gd name="connsiteY19095" fmla="*/ 5656061 h 6857979"/>
              <a:gd name="connsiteX19096" fmla="*/ 5424819 w 7283450"/>
              <a:gd name="connsiteY19096" fmla="*/ 5658046 h 6857979"/>
              <a:gd name="connsiteX19097" fmla="*/ 5425613 w 7283450"/>
              <a:gd name="connsiteY19097" fmla="*/ 5662412 h 6857979"/>
              <a:gd name="connsiteX19098" fmla="*/ 5425613 w 7283450"/>
              <a:gd name="connsiteY19098" fmla="*/ 5665191 h 6857979"/>
              <a:gd name="connsiteX19099" fmla="*/ 5425613 w 7283450"/>
              <a:gd name="connsiteY19099" fmla="*/ 5668367 h 6857979"/>
              <a:gd name="connsiteX19100" fmla="*/ 5424819 w 7283450"/>
              <a:gd name="connsiteY19100" fmla="*/ 5672733 h 6857979"/>
              <a:gd name="connsiteX19101" fmla="*/ 5422835 w 7283450"/>
              <a:gd name="connsiteY19101" fmla="*/ 5677496 h 6857979"/>
              <a:gd name="connsiteX19102" fmla="*/ 5420056 w 7283450"/>
              <a:gd name="connsiteY19102" fmla="*/ 5673924 h 6857979"/>
              <a:gd name="connsiteX19103" fmla="*/ 5417278 w 7283450"/>
              <a:gd name="connsiteY19103" fmla="*/ 5670748 h 6857979"/>
              <a:gd name="connsiteX19104" fmla="*/ 5413706 w 7283450"/>
              <a:gd name="connsiteY19104" fmla="*/ 5667176 h 6857979"/>
              <a:gd name="connsiteX19105" fmla="*/ 5410531 w 7283450"/>
              <a:gd name="connsiteY19105" fmla="*/ 5664397 h 6857979"/>
              <a:gd name="connsiteX19106" fmla="*/ 5408943 w 7283450"/>
              <a:gd name="connsiteY19106" fmla="*/ 5666382 h 6857979"/>
              <a:gd name="connsiteX19107" fmla="*/ 5406562 w 7283450"/>
              <a:gd name="connsiteY19107" fmla="*/ 5667970 h 6857979"/>
              <a:gd name="connsiteX19108" fmla="*/ 5404577 w 7283450"/>
              <a:gd name="connsiteY19108" fmla="*/ 5669557 h 6857979"/>
              <a:gd name="connsiteX19109" fmla="*/ 5402990 w 7283450"/>
              <a:gd name="connsiteY19109" fmla="*/ 5671542 h 6857979"/>
              <a:gd name="connsiteX19110" fmla="*/ 5401799 w 7283450"/>
              <a:gd name="connsiteY19110" fmla="*/ 5673924 h 6857979"/>
              <a:gd name="connsiteX19111" fmla="*/ 5400608 w 7283450"/>
              <a:gd name="connsiteY19111" fmla="*/ 5676306 h 6857979"/>
              <a:gd name="connsiteX19112" fmla="*/ 5400608 w 7283450"/>
              <a:gd name="connsiteY19112" fmla="*/ 5680275 h 6857979"/>
              <a:gd name="connsiteX19113" fmla="*/ 5401005 w 7283450"/>
              <a:gd name="connsiteY19113" fmla="*/ 5684245 h 6857979"/>
              <a:gd name="connsiteX19114" fmla="*/ 5400211 w 7283450"/>
              <a:gd name="connsiteY19114" fmla="*/ 5684245 h 6857979"/>
              <a:gd name="connsiteX19115" fmla="*/ 5399417 w 7283450"/>
              <a:gd name="connsiteY19115" fmla="*/ 5683848 h 6857979"/>
              <a:gd name="connsiteX19116" fmla="*/ 5397830 w 7283450"/>
              <a:gd name="connsiteY19116" fmla="*/ 5682260 h 6857979"/>
              <a:gd name="connsiteX19117" fmla="*/ 5397433 w 7283450"/>
              <a:gd name="connsiteY19117" fmla="*/ 5680672 h 6857979"/>
              <a:gd name="connsiteX19118" fmla="*/ 5397036 w 7283450"/>
              <a:gd name="connsiteY19118" fmla="*/ 5677893 h 6857979"/>
              <a:gd name="connsiteX19119" fmla="*/ 5396639 w 7283450"/>
              <a:gd name="connsiteY19119" fmla="*/ 5673924 h 6857979"/>
              <a:gd name="connsiteX19120" fmla="*/ 5395845 w 7283450"/>
              <a:gd name="connsiteY19120" fmla="*/ 5672336 h 6857979"/>
              <a:gd name="connsiteX19121" fmla="*/ 5395448 w 7283450"/>
              <a:gd name="connsiteY19121" fmla="*/ 5671542 h 6857979"/>
              <a:gd name="connsiteX19122" fmla="*/ 5394655 w 7283450"/>
              <a:gd name="connsiteY19122" fmla="*/ 5671145 h 6857979"/>
              <a:gd name="connsiteX19123" fmla="*/ 5393067 w 7283450"/>
              <a:gd name="connsiteY19123" fmla="*/ 5671939 h 6857979"/>
              <a:gd name="connsiteX19124" fmla="*/ 5391876 w 7283450"/>
              <a:gd name="connsiteY19124" fmla="*/ 5673130 h 6857979"/>
              <a:gd name="connsiteX19125" fmla="*/ 5390686 w 7283450"/>
              <a:gd name="connsiteY19125" fmla="*/ 5673924 h 6857979"/>
              <a:gd name="connsiteX19126" fmla="*/ 5389098 w 7283450"/>
              <a:gd name="connsiteY19126" fmla="*/ 5674321 h 6857979"/>
              <a:gd name="connsiteX19127" fmla="*/ 5388304 w 7283450"/>
              <a:gd name="connsiteY19127" fmla="*/ 5674321 h 6857979"/>
              <a:gd name="connsiteX19128" fmla="*/ 5386717 w 7283450"/>
              <a:gd name="connsiteY19128" fmla="*/ 5675115 h 6857979"/>
              <a:gd name="connsiteX19129" fmla="*/ 5385526 w 7283450"/>
              <a:gd name="connsiteY19129" fmla="*/ 5675909 h 6857979"/>
              <a:gd name="connsiteX19130" fmla="*/ 5385129 w 7283450"/>
              <a:gd name="connsiteY19130" fmla="*/ 5676703 h 6857979"/>
              <a:gd name="connsiteX19131" fmla="*/ 5385129 w 7283450"/>
              <a:gd name="connsiteY19131" fmla="*/ 5677893 h 6857979"/>
              <a:gd name="connsiteX19132" fmla="*/ 5385129 w 7283450"/>
              <a:gd name="connsiteY19132" fmla="*/ 5679084 h 6857979"/>
              <a:gd name="connsiteX19133" fmla="*/ 5385526 w 7283450"/>
              <a:gd name="connsiteY19133" fmla="*/ 5679878 h 6857979"/>
              <a:gd name="connsiteX19134" fmla="*/ 5387114 w 7283450"/>
              <a:gd name="connsiteY19134" fmla="*/ 5681466 h 6857979"/>
              <a:gd name="connsiteX19135" fmla="*/ 5389098 w 7283450"/>
              <a:gd name="connsiteY19135" fmla="*/ 5683451 h 6857979"/>
              <a:gd name="connsiteX19136" fmla="*/ 5391083 w 7283450"/>
              <a:gd name="connsiteY19136" fmla="*/ 5685435 h 6857979"/>
              <a:gd name="connsiteX19137" fmla="*/ 5391876 w 7283450"/>
              <a:gd name="connsiteY19137" fmla="*/ 5687023 h 6857979"/>
              <a:gd name="connsiteX19138" fmla="*/ 5391876 w 7283450"/>
              <a:gd name="connsiteY19138" fmla="*/ 5688214 h 6857979"/>
              <a:gd name="connsiteX19139" fmla="*/ 5391876 w 7283450"/>
              <a:gd name="connsiteY19139" fmla="*/ 5689802 h 6857979"/>
              <a:gd name="connsiteX19140" fmla="*/ 5391479 w 7283450"/>
              <a:gd name="connsiteY19140" fmla="*/ 5690993 h 6857979"/>
              <a:gd name="connsiteX19141" fmla="*/ 5386320 w 7283450"/>
              <a:gd name="connsiteY19141" fmla="*/ 5687420 h 6857979"/>
              <a:gd name="connsiteX19142" fmla="*/ 5381954 w 7283450"/>
              <a:gd name="connsiteY19142" fmla="*/ 5683054 h 6857979"/>
              <a:gd name="connsiteX19143" fmla="*/ 5377588 w 7283450"/>
              <a:gd name="connsiteY19143" fmla="*/ 5678687 h 6857979"/>
              <a:gd name="connsiteX19144" fmla="*/ 5372428 w 7283450"/>
              <a:gd name="connsiteY19144" fmla="*/ 5674321 h 6857979"/>
              <a:gd name="connsiteX19145" fmla="*/ 5370444 w 7283450"/>
              <a:gd name="connsiteY19145" fmla="*/ 5674718 h 6857979"/>
              <a:gd name="connsiteX19146" fmla="*/ 5368856 w 7283450"/>
              <a:gd name="connsiteY19146" fmla="*/ 5675909 h 6857979"/>
              <a:gd name="connsiteX19147" fmla="*/ 5367666 w 7283450"/>
              <a:gd name="connsiteY19147" fmla="*/ 5677496 h 6857979"/>
              <a:gd name="connsiteX19148" fmla="*/ 5366872 w 7283450"/>
              <a:gd name="connsiteY19148" fmla="*/ 5679878 h 6857979"/>
              <a:gd name="connsiteX19149" fmla="*/ 5366475 w 7283450"/>
              <a:gd name="connsiteY19149" fmla="*/ 5682260 h 6857979"/>
              <a:gd name="connsiteX19150" fmla="*/ 5366475 w 7283450"/>
              <a:gd name="connsiteY19150" fmla="*/ 5685038 h 6857979"/>
              <a:gd name="connsiteX19151" fmla="*/ 5366475 w 7283450"/>
              <a:gd name="connsiteY19151" fmla="*/ 5690993 h 6857979"/>
              <a:gd name="connsiteX19152" fmla="*/ 5363697 w 7283450"/>
              <a:gd name="connsiteY19152" fmla="*/ 5689802 h 6857979"/>
              <a:gd name="connsiteX19153" fmla="*/ 5362506 w 7283450"/>
              <a:gd name="connsiteY19153" fmla="*/ 5689008 h 6857979"/>
              <a:gd name="connsiteX19154" fmla="*/ 5361712 w 7283450"/>
              <a:gd name="connsiteY19154" fmla="*/ 5687817 h 6857979"/>
              <a:gd name="connsiteX19155" fmla="*/ 5360918 w 7283450"/>
              <a:gd name="connsiteY19155" fmla="*/ 5686229 h 6857979"/>
              <a:gd name="connsiteX19156" fmla="*/ 5360521 w 7283450"/>
              <a:gd name="connsiteY19156" fmla="*/ 5684641 h 6857979"/>
              <a:gd name="connsiteX19157" fmla="*/ 5360124 w 7283450"/>
              <a:gd name="connsiteY19157" fmla="*/ 5683054 h 6857979"/>
              <a:gd name="connsiteX19158" fmla="*/ 5360124 w 7283450"/>
              <a:gd name="connsiteY19158" fmla="*/ 5681069 h 6857979"/>
              <a:gd name="connsiteX19159" fmla="*/ 5358934 w 7283450"/>
              <a:gd name="connsiteY19159" fmla="*/ 5683848 h 6857979"/>
              <a:gd name="connsiteX19160" fmla="*/ 5357743 w 7283450"/>
              <a:gd name="connsiteY19160" fmla="*/ 5687023 h 6857979"/>
              <a:gd name="connsiteX19161" fmla="*/ 5354568 w 7283450"/>
              <a:gd name="connsiteY19161" fmla="*/ 5691787 h 6857979"/>
              <a:gd name="connsiteX19162" fmla="*/ 5352980 w 7283450"/>
              <a:gd name="connsiteY19162" fmla="*/ 5694565 h 6857979"/>
              <a:gd name="connsiteX19163" fmla="*/ 5351790 w 7283450"/>
              <a:gd name="connsiteY19163" fmla="*/ 5697741 h 6857979"/>
              <a:gd name="connsiteX19164" fmla="*/ 5350996 w 7283450"/>
              <a:gd name="connsiteY19164" fmla="*/ 5700519 h 6857979"/>
              <a:gd name="connsiteX19165" fmla="*/ 5350599 w 7283450"/>
              <a:gd name="connsiteY19165" fmla="*/ 5704489 h 6857979"/>
              <a:gd name="connsiteX19166" fmla="*/ 5347821 w 7283450"/>
              <a:gd name="connsiteY19166" fmla="*/ 5702504 h 6857979"/>
              <a:gd name="connsiteX19167" fmla="*/ 5345836 w 7283450"/>
              <a:gd name="connsiteY19167" fmla="*/ 5701710 h 6857979"/>
              <a:gd name="connsiteX19168" fmla="*/ 5344248 w 7283450"/>
              <a:gd name="connsiteY19168" fmla="*/ 5701313 h 6857979"/>
              <a:gd name="connsiteX19169" fmla="*/ 5342661 w 7283450"/>
              <a:gd name="connsiteY19169" fmla="*/ 5701313 h 6857979"/>
              <a:gd name="connsiteX19170" fmla="*/ 5341867 w 7283450"/>
              <a:gd name="connsiteY19170" fmla="*/ 5701710 h 6857979"/>
              <a:gd name="connsiteX19171" fmla="*/ 5341470 w 7283450"/>
              <a:gd name="connsiteY19171" fmla="*/ 5702107 h 6857979"/>
              <a:gd name="connsiteX19172" fmla="*/ 5341073 w 7283450"/>
              <a:gd name="connsiteY19172" fmla="*/ 5702901 h 6857979"/>
              <a:gd name="connsiteX19173" fmla="*/ 5341073 w 7283450"/>
              <a:gd name="connsiteY19173" fmla="*/ 5704489 h 6857979"/>
              <a:gd name="connsiteX19174" fmla="*/ 5341470 w 7283450"/>
              <a:gd name="connsiteY19174" fmla="*/ 5707664 h 6857979"/>
              <a:gd name="connsiteX19175" fmla="*/ 5339883 w 7283450"/>
              <a:gd name="connsiteY19175" fmla="*/ 5706871 h 6857979"/>
              <a:gd name="connsiteX19176" fmla="*/ 5338692 w 7283450"/>
              <a:gd name="connsiteY19176" fmla="*/ 5705680 h 6857979"/>
              <a:gd name="connsiteX19177" fmla="*/ 5338692 w 7283450"/>
              <a:gd name="connsiteY19177" fmla="*/ 5704886 h 6857979"/>
              <a:gd name="connsiteX19178" fmla="*/ 5338692 w 7283450"/>
              <a:gd name="connsiteY19178" fmla="*/ 5703298 h 6857979"/>
              <a:gd name="connsiteX19179" fmla="*/ 5340279 w 7283450"/>
              <a:gd name="connsiteY19179" fmla="*/ 5700519 h 6857979"/>
              <a:gd name="connsiteX19180" fmla="*/ 5341073 w 7283450"/>
              <a:gd name="connsiteY19180" fmla="*/ 5699329 h 6857979"/>
              <a:gd name="connsiteX19181" fmla="*/ 5341470 w 7283450"/>
              <a:gd name="connsiteY19181" fmla="*/ 5697741 h 6857979"/>
              <a:gd name="connsiteX19182" fmla="*/ 5339486 w 7283450"/>
              <a:gd name="connsiteY19182" fmla="*/ 5697344 h 6857979"/>
              <a:gd name="connsiteX19183" fmla="*/ 5337104 w 7283450"/>
              <a:gd name="connsiteY19183" fmla="*/ 5696947 h 6857979"/>
              <a:gd name="connsiteX19184" fmla="*/ 5335517 w 7283450"/>
              <a:gd name="connsiteY19184" fmla="*/ 5696947 h 6857979"/>
              <a:gd name="connsiteX19185" fmla="*/ 5333929 w 7283450"/>
              <a:gd name="connsiteY19185" fmla="*/ 5697741 h 6857979"/>
              <a:gd name="connsiteX19186" fmla="*/ 5331151 w 7283450"/>
              <a:gd name="connsiteY19186" fmla="*/ 5699329 h 6857979"/>
              <a:gd name="connsiteX19187" fmla="*/ 5327976 w 7283450"/>
              <a:gd name="connsiteY19187" fmla="*/ 5701313 h 6857979"/>
              <a:gd name="connsiteX19188" fmla="*/ 5325197 w 7283450"/>
              <a:gd name="connsiteY19188" fmla="*/ 5703298 h 6857979"/>
              <a:gd name="connsiteX19189" fmla="*/ 5323610 w 7283450"/>
              <a:gd name="connsiteY19189" fmla="*/ 5704489 h 6857979"/>
              <a:gd name="connsiteX19190" fmla="*/ 5321625 w 7283450"/>
              <a:gd name="connsiteY19190" fmla="*/ 5705283 h 6857979"/>
              <a:gd name="connsiteX19191" fmla="*/ 5319641 w 7283450"/>
              <a:gd name="connsiteY19191" fmla="*/ 5705680 h 6857979"/>
              <a:gd name="connsiteX19192" fmla="*/ 5317656 w 7283450"/>
              <a:gd name="connsiteY19192" fmla="*/ 5705680 h 6857979"/>
              <a:gd name="connsiteX19193" fmla="*/ 5315672 w 7283450"/>
              <a:gd name="connsiteY19193" fmla="*/ 5705283 h 6857979"/>
              <a:gd name="connsiteX19194" fmla="*/ 5312893 w 7283450"/>
              <a:gd name="connsiteY19194" fmla="*/ 5704489 h 6857979"/>
              <a:gd name="connsiteX19195" fmla="*/ 5311306 w 7283450"/>
              <a:gd name="connsiteY19195" fmla="*/ 5703298 h 6857979"/>
              <a:gd name="connsiteX19196" fmla="*/ 5310115 w 7283450"/>
              <a:gd name="connsiteY19196" fmla="*/ 5702504 h 6857979"/>
              <a:gd name="connsiteX19197" fmla="*/ 5307734 w 7283450"/>
              <a:gd name="connsiteY19197" fmla="*/ 5700122 h 6857979"/>
              <a:gd name="connsiteX19198" fmla="*/ 5303765 w 7283450"/>
              <a:gd name="connsiteY19198" fmla="*/ 5695756 h 6857979"/>
              <a:gd name="connsiteX19199" fmla="*/ 5302177 w 7283450"/>
              <a:gd name="connsiteY19199" fmla="*/ 5694168 h 6857979"/>
              <a:gd name="connsiteX19200" fmla="*/ 5300986 w 7283450"/>
              <a:gd name="connsiteY19200" fmla="*/ 5693771 h 6857979"/>
              <a:gd name="connsiteX19201" fmla="*/ 5300193 w 7283450"/>
              <a:gd name="connsiteY19201" fmla="*/ 5693771 h 6857979"/>
              <a:gd name="connsiteX19202" fmla="*/ 5299002 w 7283450"/>
              <a:gd name="connsiteY19202" fmla="*/ 5694168 h 6857979"/>
              <a:gd name="connsiteX19203" fmla="*/ 5297811 w 7283450"/>
              <a:gd name="connsiteY19203" fmla="*/ 5694565 h 6857979"/>
              <a:gd name="connsiteX19204" fmla="*/ 5294239 w 7283450"/>
              <a:gd name="connsiteY19204" fmla="*/ 5697741 h 6857979"/>
              <a:gd name="connsiteX19205" fmla="*/ 5294636 w 7283450"/>
              <a:gd name="connsiteY19205" fmla="*/ 5698535 h 6857979"/>
              <a:gd name="connsiteX19206" fmla="*/ 5295033 w 7283450"/>
              <a:gd name="connsiteY19206" fmla="*/ 5698932 h 6857979"/>
              <a:gd name="connsiteX19207" fmla="*/ 5297017 w 7283450"/>
              <a:gd name="connsiteY19207" fmla="*/ 5699329 h 6857979"/>
              <a:gd name="connsiteX19208" fmla="*/ 5298605 w 7283450"/>
              <a:gd name="connsiteY19208" fmla="*/ 5699726 h 6857979"/>
              <a:gd name="connsiteX19209" fmla="*/ 5300590 w 7283450"/>
              <a:gd name="connsiteY19209" fmla="*/ 5700122 h 6857979"/>
              <a:gd name="connsiteX19210" fmla="*/ 5302177 w 7283450"/>
              <a:gd name="connsiteY19210" fmla="*/ 5700916 h 6857979"/>
              <a:gd name="connsiteX19211" fmla="*/ 5302971 w 7283450"/>
              <a:gd name="connsiteY19211" fmla="*/ 5701710 h 6857979"/>
              <a:gd name="connsiteX19212" fmla="*/ 5303368 w 7283450"/>
              <a:gd name="connsiteY19212" fmla="*/ 5702901 h 6857979"/>
              <a:gd name="connsiteX19213" fmla="*/ 5303765 w 7283450"/>
              <a:gd name="connsiteY19213" fmla="*/ 5704489 h 6857979"/>
              <a:gd name="connsiteX19214" fmla="*/ 5303765 w 7283450"/>
              <a:gd name="connsiteY19214" fmla="*/ 5706077 h 6857979"/>
              <a:gd name="connsiteX19215" fmla="*/ 5303368 w 7283450"/>
              <a:gd name="connsiteY19215" fmla="*/ 5710840 h 6857979"/>
              <a:gd name="connsiteX19216" fmla="*/ 5300590 w 7283450"/>
              <a:gd name="connsiteY19216" fmla="*/ 5709252 h 6857979"/>
              <a:gd name="connsiteX19217" fmla="*/ 5297811 w 7283450"/>
              <a:gd name="connsiteY19217" fmla="*/ 5708458 h 6857979"/>
              <a:gd name="connsiteX19218" fmla="*/ 5295033 w 7283450"/>
              <a:gd name="connsiteY19218" fmla="*/ 5708458 h 6857979"/>
              <a:gd name="connsiteX19219" fmla="*/ 5292652 w 7283450"/>
              <a:gd name="connsiteY19219" fmla="*/ 5708855 h 6857979"/>
              <a:gd name="connsiteX19220" fmla="*/ 5290270 w 7283450"/>
              <a:gd name="connsiteY19220" fmla="*/ 5709252 h 6857979"/>
              <a:gd name="connsiteX19221" fmla="*/ 5287889 w 7283450"/>
              <a:gd name="connsiteY19221" fmla="*/ 5709649 h 6857979"/>
              <a:gd name="connsiteX19222" fmla="*/ 5284714 w 7283450"/>
              <a:gd name="connsiteY19222" fmla="*/ 5709252 h 6857979"/>
              <a:gd name="connsiteX19223" fmla="*/ 5281935 w 7283450"/>
              <a:gd name="connsiteY19223" fmla="*/ 5707664 h 6857979"/>
              <a:gd name="connsiteX19224" fmla="*/ 5282729 w 7283450"/>
              <a:gd name="connsiteY19224" fmla="*/ 5709649 h 6857979"/>
              <a:gd name="connsiteX19225" fmla="*/ 5283920 w 7283450"/>
              <a:gd name="connsiteY19225" fmla="*/ 5711237 h 6857979"/>
              <a:gd name="connsiteX19226" fmla="*/ 5285110 w 7283450"/>
              <a:gd name="connsiteY19226" fmla="*/ 5712031 h 6857979"/>
              <a:gd name="connsiteX19227" fmla="*/ 5286301 w 7283450"/>
              <a:gd name="connsiteY19227" fmla="*/ 5713222 h 6857979"/>
              <a:gd name="connsiteX19228" fmla="*/ 5289476 w 7283450"/>
              <a:gd name="connsiteY19228" fmla="*/ 5713619 h 6857979"/>
              <a:gd name="connsiteX19229" fmla="*/ 5292255 w 7283450"/>
              <a:gd name="connsiteY19229" fmla="*/ 5714016 h 6857979"/>
              <a:gd name="connsiteX19230" fmla="*/ 5293445 w 7283450"/>
              <a:gd name="connsiteY19230" fmla="*/ 5714413 h 6857979"/>
              <a:gd name="connsiteX19231" fmla="*/ 5294636 w 7283450"/>
              <a:gd name="connsiteY19231" fmla="*/ 5715206 h 6857979"/>
              <a:gd name="connsiteX19232" fmla="*/ 5295430 w 7283450"/>
              <a:gd name="connsiteY19232" fmla="*/ 5716000 h 6857979"/>
              <a:gd name="connsiteX19233" fmla="*/ 5296621 w 7283450"/>
              <a:gd name="connsiteY19233" fmla="*/ 5717191 h 6857979"/>
              <a:gd name="connsiteX19234" fmla="*/ 5297414 w 7283450"/>
              <a:gd name="connsiteY19234" fmla="*/ 5718779 h 6857979"/>
              <a:gd name="connsiteX19235" fmla="*/ 5297811 w 7283450"/>
              <a:gd name="connsiteY19235" fmla="*/ 5721161 h 6857979"/>
              <a:gd name="connsiteX19236" fmla="*/ 5297811 w 7283450"/>
              <a:gd name="connsiteY19236" fmla="*/ 5724336 h 6857979"/>
              <a:gd name="connsiteX19237" fmla="*/ 5297414 w 7283450"/>
              <a:gd name="connsiteY19237" fmla="*/ 5727909 h 6857979"/>
              <a:gd name="connsiteX19238" fmla="*/ 5296621 w 7283450"/>
              <a:gd name="connsiteY19238" fmla="*/ 5727512 h 6857979"/>
              <a:gd name="connsiteX19239" fmla="*/ 5295430 w 7283450"/>
              <a:gd name="connsiteY19239" fmla="*/ 5727115 h 6857979"/>
              <a:gd name="connsiteX19240" fmla="*/ 5295033 w 7283450"/>
              <a:gd name="connsiteY19240" fmla="*/ 5726321 h 6857979"/>
              <a:gd name="connsiteX19241" fmla="*/ 5294636 w 7283450"/>
              <a:gd name="connsiteY19241" fmla="*/ 5725527 h 6857979"/>
              <a:gd name="connsiteX19242" fmla="*/ 5294239 w 7283450"/>
              <a:gd name="connsiteY19242" fmla="*/ 5721558 h 6857979"/>
              <a:gd name="connsiteX19243" fmla="*/ 5291858 w 7283450"/>
              <a:gd name="connsiteY19243" fmla="*/ 5719970 h 6857979"/>
              <a:gd name="connsiteX19244" fmla="*/ 5289079 w 7283450"/>
              <a:gd name="connsiteY19244" fmla="*/ 5719573 h 6857979"/>
              <a:gd name="connsiteX19245" fmla="*/ 5283523 w 7283450"/>
              <a:gd name="connsiteY19245" fmla="*/ 5718382 h 6857979"/>
              <a:gd name="connsiteX19246" fmla="*/ 5280745 w 7283450"/>
              <a:gd name="connsiteY19246" fmla="*/ 5717588 h 6857979"/>
              <a:gd name="connsiteX19247" fmla="*/ 5277569 w 7283450"/>
              <a:gd name="connsiteY19247" fmla="*/ 5716000 h 6857979"/>
              <a:gd name="connsiteX19248" fmla="*/ 5274791 w 7283450"/>
              <a:gd name="connsiteY19248" fmla="*/ 5714016 h 6857979"/>
              <a:gd name="connsiteX19249" fmla="*/ 5272410 w 7283450"/>
              <a:gd name="connsiteY19249" fmla="*/ 5710840 h 6857979"/>
              <a:gd name="connsiteX19250" fmla="*/ 5270028 w 7283450"/>
              <a:gd name="connsiteY19250" fmla="*/ 5711634 h 6857979"/>
              <a:gd name="connsiteX19251" fmla="*/ 5269631 w 7283450"/>
              <a:gd name="connsiteY19251" fmla="*/ 5712031 h 6857979"/>
              <a:gd name="connsiteX19252" fmla="*/ 5269631 w 7283450"/>
              <a:gd name="connsiteY19252" fmla="*/ 5712825 h 6857979"/>
              <a:gd name="connsiteX19253" fmla="*/ 5269631 w 7283450"/>
              <a:gd name="connsiteY19253" fmla="*/ 5714016 h 6857979"/>
              <a:gd name="connsiteX19254" fmla="*/ 5270822 w 7283450"/>
              <a:gd name="connsiteY19254" fmla="*/ 5715206 h 6857979"/>
              <a:gd name="connsiteX19255" fmla="*/ 5271616 w 7283450"/>
              <a:gd name="connsiteY19255" fmla="*/ 5716397 h 6857979"/>
              <a:gd name="connsiteX19256" fmla="*/ 5271616 w 7283450"/>
              <a:gd name="connsiteY19256" fmla="*/ 5717985 h 6857979"/>
              <a:gd name="connsiteX19257" fmla="*/ 5271616 w 7283450"/>
              <a:gd name="connsiteY19257" fmla="*/ 5718382 h 6857979"/>
              <a:gd name="connsiteX19258" fmla="*/ 5271219 w 7283450"/>
              <a:gd name="connsiteY19258" fmla="*/ 5719176 h 6857979"/>
              <a:gd name="connsiteX19259" fmla="*/ 5268838 w 7283450"/>
              <a:gd name="connsiteY19259" fmla="*/ 5721558 h 6857979"/>
              <a:gd name="connsiteX19260" fmla="*/ 5267647 w 7283450"/>
              <a:gd name="connsiteY19260" fmla="*/ 5717985 h 6857979"/>
              <a:gd name="connsiteX19261" fmla="*/ 5266456 w 7283450"/>
              <a:gd name="connsiteY19261" fmla="*/ 5715603 h 6857979"/>
              <a:gd name="connsiteX19262" fmla="*/ 5265265 w 7283450"/>
              <a:gd name="connsiteY19262" fmla="*/ 5714413 h 6857979"/>
              <a:gd name="connsiteX19263" fmla="*/ 5264472 w 7283450"/>
              <a:gd name="connsiteY19263" fmla="*/ 5713619 h 6857979"/>
              <a:gd name="connsiteX19264" fmla="*/ 5263281 w 7283450"/>
              <a:gd name="connsiteY19264" fmla="*/ 5713222 h 6857979"/>
              <a:gd name="connsiteX19265" fmla="*/ 5262487 w 7283450"/>
              <a:gd name="connsiteY19265" fmla="*/ 5713619 h 6857979"/>
              <a:gd name="connsiteX19266" fmla="*/ 5260900 w 7283450"/>
              <a:gd name="connsiteY19266" fmla="*/ 5714413 h 6857979"/>
              <a:gd name="connsiteX19267" fmla="*/ 5259312 w 7283450"/>
              <a:gd name="connsiteY19267" fmla="*/ 5715206 h 6857979"/>
              <a:gd name="connsiteX19268" fmla="*/ 5258518 w 7283450"/>
              <a:gd name="connsiteY19268" fmla="*/ 5715206 h 6857979"/>
              <a:gd name="connsiteX19269" fmla="*/ 5257724 w 7283450"/>
              <a:gd name="connsiteY19269" fmla="*/ 5714810 h 6857979"/>
              <a:gd name="connsiteX19270" fmla="*/ 5256931 w 7283450"/>
              <a:gd name="connsiteY19270" fmla="*/ 5713619 h 6857979"/>
              <a:gd name="connsiteX19271" fmla="*/ 5255740 w 7283450"/>
              <a:gd name="connsiteY19271" fmla="*/ 5711237 h 6857979"/>
              <a:gd name="connsiteX19272" fmla="*/ 5253755 w 7283450"/>
              <a:gd name="connsiteY19272" fmla="*/ 5704489 h 6857979"/>
              <a:gd name="connsiteX19273" fmla="*/ 5251374 w 7283450"/>
              <a:gd name="connsiteY19273" fmla="*/ 5705680 h 6857979"/>
              <a:gd name="connsiteX19274" fmla="*/ 5248993 w 7283450"/>
              <a:gd name="connsiteY19274" fmla="*/ 5707664 h 6857979"/>
              <a:gd name="connsiteX19275" fmla="*/ 5244627 w 7283450"/>
              <a:gd name="connsiteY19275" fmla="*/ 5712031 h 6857979"/>
              <a:gd name="connsiteX19276" fmla="*/ 5240261 w 7283450"/>
              <a:gd name="connsiteY19276" fmla="*/ 5717588 h 6857979"/>
              <a:gd name="connsiteX19277" fmla="*/ 5235895 w 7283450"/>
              <a:gd name="connsiteY19277" fmla="*/ 5722352 h 6857979"/>
              <a:gd name="connsiteX19278" fmla="*/ 5233910 w 7283450"/>
              <a:gd name="connsiteY19278" fmla="*/ 5724336 h 6857979"/>
              <a:gd name="connsiteX19279" fmla="*/ 5232323 w 7283450"/>
              <a:gd name="connsiteY19279" fmla="*/ 5725924 h 6857979"/>
              <a:gd name="connsiteX19280" fmla="*/ 5230338 w 7283450"/>
              <a:gd name="connsiteY19280" fmla="*/ 5726718 h 6857979"/>
              <a:gd name="connsiteX19281" fmla="*/ 5229148 w 7283450"/>
              <a:gd name="connsiteY19281" fmla="*/ 5726718 h 6857979"/>
              <a:gd name="connsiteX19282" fmla="*/ 5227560 w 7283450"/>
              <a:gd name="connsiteY19282" fmla="*/ 5726321 h 6857979"/>
              <a:gd name="connsiteX19283" fmla="*/ 5226369 w 7283450"/>
              <a:gd name="connsiteY19283" fmla="*/ 5724733 h 6857979"/>
              <a:gd name="connsiteX19284" fmla="*/ 5225576 w 7283450"/>
              <a:gd name="connsiteY19284" fmla="*/ 5721955 h 6857979"/>
              <a:gd name="connsiteX19285" fmla="*/ 5225179 w 7283450"/>
              <a:gd name="connsiteY19285" fmla="*/ 5717985 h 6857979"/>
              <a:gd name="connsiteX19286" fmla="*/ 5224385 w 7283450"/>
              <a:gd name="connsiteY19286" fmla="*/ 5717588 h 6857979"/>
              <a:gd name="connsiteX19287" fmla="*/ 5223988 w 7283450"/>
              <a:gd name="connsiteY19287" fmla="*/ 5717985 h 6857979"/>
              <a:gd name="connsiteX19288" fmla="*/ 5223591 w 7283450"/>
              <a:gd name="connsiteY19288" fmla="*/ 5719573 h 6857979"/>
              <a:gd name="connsiteX19289" fmla="*/ 5223591 w 7283450"/>
              <a:gd name="connsiteY19289" fmla="*/ 5722352 h 6857979"/>
              <a:gd name="connsiteX19290" fmla="*/ 5223988 w 7283450"/>
              <a:gd name="connsiteY19290" fmla="*/ 5725130 h 6857979"/>
              <a:gd name="connsiteX19291" fmla="*/ 5224782 w 7283450"/>
              <a:gd name="connsiteY19291" fmla="*/ 5727909 h 6857979"/>
              <a:gd name="connsiteX19292" fmla="*/ 5225576 w 7283450"/>
              <a:gd name="connsiteY19292" fmla="*/ 5731084 h 6857979"/>
              <a:gd name="connsiteX19293" fmla="*/ 5226766 w 7283450"/>
              <a:gd name="connsiteY19293" fmla="*/ 5733466 h 6857979"/>
              <a:gd name="connsiteX19294" fmla="*/ 5228354 w 7283450"/>
              <a:gd name="connsiteY19294" fmla="*/ 5734657 h 6857979"/>
              <a:gd name="connsiteX19295" fmla="*/ 5227560 w 7283450"/>
              <a:gd name="connsiteY19295" fmla="*/ 5736642 h 6857979"/>
              <a:gd name="connsiteX19296" fmla="*/ 5226766 w 7283450"/>
              <a:gd name="connsiteY19296" fmla="*/ 5738230 h 6857979"/>
              <a:gd name="connsiteX19297" fmla="*/ 5225576 w 7283450"/>
              <a:gd name="connsiteY19297" fmla="*/ 5738626 h 6857979"/>
              <a:gd name="connsiteX19298" fmla="*/ 5224385 w 7283450"/>
              <a:gd name="connsiteY19298" fmla="*/ 5738230 h 6857979"/>
              <a:gd name="connsiteX19299" fmla="*/ 5223194 w 7283450"/>
              <a:gd name="connsiteY19299" fmla="*/ 5737039 h 6857979"/>
              <a:gd name="connsiteX19300" fmla="*/ 5222400 w 7283450"/>
              <a:gd name="connsiteY19300" fmla="*/ 5735451 h 6857979"/>
              <a:gd name="connsiteX19301" fmla="*/ 5221607 w 7283450"/>
              <a:gd name="connsiteY19301" fmla="*/ 5733466 h 6857979"/>
              <a:gd name="connsiteX19302" fmla="*/ 5221210 w 7283450"/>
              <a:gd name="connsiteY19302" fmla="*/ 5731481 h 6857979"/>
              <a:gd name="connsiteX19303" fmla="*/ 5220416 w 7283450"/>
              <a:gd name="connsiteY19303" fmla="*/ 5733466 h 6857979"/>
              <a:gd name="connsiteX19304" fmla="*/ 5219622 w 7283450"/>
              <a:gd name="connsiteY19304" fmla="*/ 5735054 h 6857979"/>
              <a:gd name="connsiteX19305" fmla="*/ 5218034 w 7283450"/>
              <a:gd name="connsiteY19305" fmla="*/ 5736245 h 6857979"/>
              <a:gd name="connsiteX19306" fmla="*/ 5216844 w 7283450"/>
              <a:gd name="connsiteY19306" fmla="*/ 5737039 h 6857979"/>
              <a:gd name="connsiteX19307" fmla="*/ 5214065 w 7283450"/>
              <a:gd name="connsiteY19307" fmla="*/ 5738626 h 6857979"/>
              <a:gd name="connsiteX19308" fmla="*/ 5210493 w 7283450"/>
              <a:gd name="connsiteY19308" fmla="*/ 5739817 h 6857979"/>
              <a:gd name="connsiteX19309" fmla="*/ 5207715 w 7283450"/>
              <a:gd name="connsiteY19309" fmla="*/ 5741405 h 6857979"/>
              <a:gd name="connsiteX19310" fmla="*/ 5206524 w 7283450"/>
              <a:gd name="connsiteY19310" fmla="*/ 5742199 h 6857979"/>
              <a:gd name="connsiteX19311" fmla="*/ 5205334 w 7283450"/>
              <a:gd name="connsiteY19311" fmla="*/ 5743787 h 6857979"/>
              <a:gd name="connsiteX19312" fmla="*/ 5204540 w 7283450"/>
              <a:gd name="connsiteY19312" fmla="*/ 5745375 h 6857979"/>
              <a:gd name="connsiteX19313" fmla="*/ 5203746 w 7283450"/>
              <a:gd name="connsiteY19313" fmla="*/ 5748153 h 6857979"/>
              <a:gd name="connsiteX19314" fmla="*/ 5203349 w 7283450"/>
              <a:gd name="connsiteY19314" fmla="*/ 5750932 h 6857979"/>
              <a:gd name="connsiteX19315" fmla="*/ 5203349 w 7283450"/>
              <a:gd name="connsiteY19315" fmla="*/ 5754504 h 6857979"/>
              <a:gd name="connsiteX19316" fmla="*/ 5205731 w 7283450"/>
              <a:gd name="connsiteY19316" fmla="*/ 5751726 h 6857979"/>
              <a:gd name="connsiteX19317" fmla="*/ 5207318 w 7283450"/>
              <a:gd name="connsiteY19317" fmla="*/ 5750535 h 6857979"/>
              <a:gd name="connsiteX19318" fmla="*/ 5208509 w 7283450"/>
              <a:gd name="connsiteY19318" fmla="*/ 5749741 h 6857979"/>
              <a:gd name="connsiteX19319" fmla="*/ 5208906 w 7283450"/>
              <a:gd name="connsiteY19319" fmla="*/ 5750138 h 6857979"/>
              <a:gd name="connsiteX19320" fmla="*/ 5209303 w 7283450"/>
              <a:gd name="connsiteY19320" fmla="*/ 5750535 h 6857979"/>
              <a:gd name="connsiteX19321" fmla="*/ 5208906 w 7283450"/>
              <a:gd name="connsiteY19321" fmla="*/ 5751726 h 6857979"/>
              <a:gd name="connsiteX19322" fmla="*/ 5207318 w 7283450"/>
              <a:gd name="connsiteY19322" fmla="*/ 5754504 h 6857979"/>
              <a:gd name="connsiteX19323" fmla="*/ 5206524 w 7283450"/>
              <a:gd name="connsiteY19323" fmla="*/ 5756489 h 6857979"/>
              <a:gd name="connsiteX19324" fmla="*/ 5205334 w 7283450"/>
              <a:gd name="connsiteY19324" fmla="*/ 5757283 h 6857979"/>
              <a:gd name="connsiteX19325" fmla="*/ 5204143 w 7283450"/>
              <a:gd name="connsiteY19325" fmla="*/ 5758077 h 6857979"/>
              <a:gd name="connsiteX19326" fmla="*/ 5202952 w 7283450"/>
              <a:gd name="connsiteY19326" fmla="*/ 5758077 h 6857979"/>
              <a:gd name="connsiteX19327" fmla="*/ 5201762 w 7283450"/>
              <a:gd name="connsiteY19327" fmla="*/ 5757283 h 6857979"/>
              <a:gd name="connsiteX19328" fmla="*/ 5200968 w 7283450"/>
              <a:gd name="connsiteY19328" fmla="*/ 5755298 h 6857979"/>
              <a:gd name="connsiteX19329" fmla="*/ 5200174 w 7283450"/>
              <a:gd name="connsiteY19329" fmla="*/ 5752123 h 6857979"/>
              <a:gd name="connsiteX19330" fmla="*/ 5199777 w 7283450"/>
              <a:gd name="connsiteY19330" fmla="*/ 5748153 h 6857979"/>
              <a:gd name="connsiteX19331" fmla="*/ 5198983 w 7283450"/>
              <a:gd name="connsiteY19331" fmla="*/ 5751726 h 6857979"/>
              <a:gd name="connsiteX19332" fmla="*/ 5197396 w 7283450"/>
              <a:gd name="connsiteY19332" fmla="*/ 5755298 h 6857979"/>
              <a:gd name="connsiteX19333" fmla="*/ 5194221 w 7283450"/>
              <a:gd name="connsiteY19333" fmla="*/ 5761253 h 6857979"/>
              <a:gd name="connsiteX19334" fmla="*/ 5190252 w 7283450"/>
              <a:gd name="connsiteY19334" fmla="*/ 5767604 h 6857979"/>
              <a:gd name="connsiteX19335" fmla="*/ 5188664 w 7283450"/>
              <a:gd name="connsiteY19335" fmla="*/ 5770779 h 6857979"/>
              <a:gd name="connsiteX19336" fmla="*/ 5187473 w 7283450"/>
              <a:gd name="connsiteY19336" fmla="*/ 5774749 h 6857979"/>
              <a:gd name="connsiteX19337" fmla="*/ 5189855 w 7283450"/>
              <a:gd name="connsiteY19337" fmla="*/ 5776734 h 6857979"/>
              <a:gd name="connsiteX19338" fmla="*/ 5190648 w 7283450"/>
              <a:gd name="connsiteY19338" fmla="*/ 5777130 h 6857979"/>
              <a:gd name="connsiteX19339" fmla="*/ 5191045 w 7283450"/>
              <a:gd name="connsiteY19339" fmla="*/ 5777130 h 6857979"/>
              <a:gd name="connsiteX19340" fmla="*/ 5191442 w 7283450"/>
              <a:gd name="connsiteY19340" fmla="*/ 5775543 h 6857979"/>
              <a:gd name="connsiteX19341" fmla="*/ 5191442 w 7283450"/>
              <a:gd name="connsiteY19341" fmla="*/ 5773558 h 6857979"/>
              <a:gd name="connsiteX19342" fmla="*/ 5191442 w 7283450"/>
              <a:gd name="connsiteY19342" fmla="*/ 5770779 h 6857979"/>
              <a:gd name="connsiteX19343" fmla="*/ 5191839 w 7283450"/>
              <a:gd name="connsiteY19343" fmla="*/ 5769588 h 6857979"/>
              <a:gd name="connsiteX19344" fmla="*/ 5192236 w 7283450"/>
              <a:gd name="connsiteY19344" fmla="*/ 5768795 h 6857979"/>
              <a:gd name="connsiteX19345" fmla="*/ 5192633 w 7283450"/>
              <a:gd name="connsiteY19345" fmla="*/ 5768001 h 6857979"/>
              <a:gd name="connsiteX19346" fmla="*/ 5194221 w 7283450"/>
              <a:gd name="connsiteY19346" fmla="*/ 5767604 h 6857979"/>
              <a:gd name="connsiteX19347" fmla="*/ 5195411 w 7283450"/>
              <a:gd name="connsiteY19347" fmla="*/ 5767604 h 6857979"/>
              <a:gd name="connsiteX19348" fmla="*/ 5196999 w 7283450"/>
              <a:gd name="connsiteY19348" fmla="*/ 5768001 h 6857979"/>
              <a:gd name="connsiteX19349" fmla="*/ 5197793 w 7283450"/>
              <a:gd name="connsiteY19349" fmla="*/ 5769985 h 6857979"/>
              <a:gd name="connsiteX19350" fmla="*/ 5198190 w 7283450"/>
              <a:gd name="connsiteY19350" fmla="*/ 5771573 h 6857979"/>
              <a:gd name="connsiteX19351" fmla="*/ 5198190 w 7283450"/>
              <a:gd name="connsiteY19351" fmla="*/ 5773955 h 6857979"/>
              <a:gd name="connsiteX19352" fmla="*/ 5197793 w 7283450"/>
              <a:gd name="connsiteY19352" fmla="*/ 5775940 h 6857979"/>
              <a:gd name="connsiteX19353" fmla="*/ 5196205 w 7283450"/>
              <a:gd name="connsiteY19353" fmla="*/ 5779909 h 6857979"/>
              <a:gd name="connsiteX19354" fmla="*/ 5193824 w 7283450"/>
              <a:gd name="connsiteY19354" fmla="*/ 5784276 h 6857979"/>
              <a:gd name="connsiteX19355" fmla="*/ 5191839 w 7283450"/>
              <a:gd name="connsiteY19355" fmla="*/ 5788245 h 6857979"/>
              <a:gd name="connsiteX19356" fmla="*/ 5191442 w 7283450"/>
              <a:gd name="connsiteY19356" fmla="*/ 5790627 h 6857979"/>
              <a:gd name="connsiteX19357" fmla="*/ 5191442 w 7283450"/>
              <a:gd name="connsiteY19357" fmla="*/ 5792611 h 6857979"/>
              <a:gd name="connsiteX19358" fmla="*/ 5191839 w 7283450"/>
              <a:gd name="connsiteY19358" fmla="*/ 5794596 h 6857979"/>
              <a:gd name="connsiteX19359" fmla="*/ 5192633 w 7283450"/>
              <a:gd name="connsiteY19359" fmla="*/ 5796978 h 6857979"/>
              <a:gd name="connsiteX19360" fmla="*/ 5194617 w 7283450"/>
              <a:gd name="connsiteY19360" fmla="*/ 5799360 h 6857979"/>
              <a:gd name="connsiteX19361" fmla="*/ 5196999 w 7283450"/>
              <a:gd name="connsiteY19361" fmla="*/ 5801344 h 6857979"/>
              <a:gd name="connsiteX19362" fmla="*/ 5198190 w 7283450"/>
              <a:gd name="connsiteY19362" fmla="*/ 5800947 h 6857979"/>
              <a:gd name="connsiteX19363" fmla="*/ 5198983 w 7283450"/>
              <a:gd name="connsiteY19363" fmla="*/ 5800153 h 6857979"/>
              <a:gd name="connsiteX19364" fmla="*/ 5198983 w 7283450"/>
              <a:gd name="connsiteY19364" fmla="*/ 5799360 h 6857979"/>
              <a:gd name="connsiteX19365" fmla="*/ 5198983 w 7283450"/>
              <a:gd name="connsiteY19365" fmla="*/ 5798566 h 6857979"/>
              <a:gd name="connsiteX19366" fmla="*/ 5198190 w 7283450"/>
              <a:gd name="connsiteY19366" fmla="*/ 5796184 h 6857979"/>
              <a:gd name="connsiteX19367" fmla="*/ 5196602 w 7283450"/>
              <a:gd name="connsiteY19367" fmla="*/ 5793802 h 6857979"/>
              <a:gd name="connsiteX19368" fmla="*/ 5195411 w 7283450"/>
              <a:gd name="connsiteY19368" fmla="*/ 5791421 h 6857979"/>
              <a:gd name="connsiteX19369" fmla="*/ 5194617 w 7283450"/>
              <a:gd name="connsiteY19369" fmla="*/ 5789436 h 6857979"/>
              <a:gd name="connsiteX19370" fmla="*/ 5194617 w 7283450"/>
              <a:gd name="connsiteY19370" fmla="*/ 5787848 h 6857979"/>
              <a:gd name="connsiteX19371" fmla="*/ 5195014 w 7283450"/>
              <a:gd name="connsiteY19371" fmla="*/ 5786657 h 6857979"/>
              <a:gd name="connsiteX19372" fmla="*/ 5195808 w 7283450"/>
              <a:gd name="connsiteY19372" fmla="*/ 5785466 h 6857979"/>
              <a:gd name="connsiteX19373" fmla="*/ 5196999 w 7283450"/>
              <a:gd name="connsiteY19373" fmla="*/ 5784672 h 6857979"/>
              <a:gd name="connsiteX19374" fmla="*/ 5198190 w 7283450"/>
              <a:gd name="connsiteY19374" fmla="*/ 5784672 h 6857979"/>
              <a:gd name="connsiteX19375" fmla="*/ 5199380 w 7283450"/>
              <a:gd name="connsiteY19375" fmla="*/ 5785466 h 6857979"/>
              <a:gd name="connsiteX19376" fmla="*/ 5200174 w 7283450"/>
              <a:gd name="connsiteY19376" fmla="*/ 5787054 h 6857979"/>
              <a:gd name="connsiteX19377" fmla="*/ 5200968 w 7283450"/>
              <a:gd name="connsiteY19377" fmla="*/ 5788642 h 6857979"/>
              <a:gd name="connsiteX19378" fmla="*/ 5202555 w 7283450"/>
              <a:gd name="connsiteY19378" fmla="*/ 5793405 h 6857979"/>
              <a:gd name="connsiteX19379" fmla="*/ 5203746 w 7283450"/>
              <a:gd name="connsiteY19379" fmla="*/ 5798566 h 6857979"/>
              <a:gd name="connsiteX19380" fmla="*/ 5204937 w 7283450"/>
              <a:gd name="connsiteY19380" fmla="*/ 5802535 h 6857979"/>
              <a:gd name="connsiteX19381" fmla="*/ 5205334 w 7283450"/>
              <a:gd name="connsiteY19381" fmla="*/ 5804123 h 6857979"/>
              <a:gd name="connsiteX19382" fmla="*/ 5206128 w 7283450"/>
              <a:gd name="connsiteY19382" fmla="*/ 5804917 h 6857979"/>
              <a:gd name="connsiteX19383" fmla="*/ 5206524 w 7283450"/>
              <a:gd name="connsiteY19383" fmla="*/ 5805314 h 6857979"/>
              <a:gd name="connsiteX19384" fmla="*/ 5207318 w 7283450"/>
              <a:gd name="connsiteY19384" fmla="*/ 5804917 h 6857979"/>
              <a:gd name="connsiteX19385" fmla="*/ 5208112 w 7283450"/>
              <a:gd name="connsiteY19385" fmla="*/ 5803726 h 6857979"/>
              <a:gd name="connsiteX19386" fmla="*/ 5209303 w 7283450"/>
              <a:gd name="connsiteY19386" fmla="*/ 5801344 h 6857979"/>
              <a:gd name="connsiteX19387" fmla="*/ 5211287 w 7283450"/>
              <a:gd name="connsiteY19387" fmla="*/ 5802932 h 6857979"/>
              <a:gd name="connsiteX19388" fmla="*/ 5212081 w 7283450"/>
              <a:gd name="connsiteY19388" fmla="*/ 5804520 h 6857979"/>
              <a:gd name="connsiteX19389" fmla="*/ 5212081 w 7283450"/>
              <a:gd name="connsiteY19389" fmla="*/ 5806505 h 6857979"/>
              <a:gd name="connsiteX19390" fmla="*/ 5212081 w 7283450"/>
              <a:gd name="connsiteY19390" fmla="*/ 5808092 h 6857979"/>
              <a:gd name="connsiteX19391" fmla="*/ 5211684 w 7283450"/>
              <a:gd name="connsiteY19391" fmla="*/ 5810077 h 6857979"/>
              <a:gd name="connsiteX19392" fmla="*/ 5211287 w 7283450"/>
              <a:gd name="connsiteY19392" fmla="*/ 5811665 h 6857979"/>
              <a:gd name="connsiteX19393" fmla="*/ 5208906 w 7283450"/>
              <a:gd name="connsiteY19393" fmla="*/ 5815237 h 6857979"/>
              <a:gd name="connsiteX19394" fmla="*/ 5206524 w 7283450"/>
              <a:gd name="connsiteY19394" fmla="*/ 5818810 h 6857979"/>
              <a:gd name="connsiteX19395" fmla="*/ 5204540 w 7283450"/>
              <a:gd name="connsiteY19395" fmla="*/ 5822780 h 6857979"/>
              <a:gd name="connsiteX19396" fmla="*/ 5203746 w 7283450"/>
              <a:gd name="connsiteY19396" fmla="*/ 5825161 h 6857979"/>
              <a:gd name="connsiteX19397" fmla="*/ 5203349 w 7283450"/>
              <a:gd name="connsiteY19397" fmla="*/ 5827146 h 6857979"/>
              <a:gd name="connsiteX19398" fmla="*/ 5203349 w 7283450"/>
              <a:gd name="connsiteY19398" fmla="*/ 5829131 h 6857979"/>
              <a:gd name="connsiteX19399" fmla="*/ 5203349 w 7283450"/>
              <a:gd name="connsiteY19399" fmla="*/ 5831909 h 6857979"/>
              <a:gd name="connsiteX19400" fmla="*/ 5201762 w 7283450"/>
              <a:gd name="connsiteY19400" fmla="*/ 5829528 h 6857979"/>
              <a:gd name="connsiteX19401" fmla="*/ 5200571 w 7283450"/>
              <a:gd name="connsiteY19401" fmla="*/ 5828734 h 6857979"/>
              <a:gd name="connsiteX19402" fmla="*/ 5199380 w 7283450"/>
              <a:gd name="connsiteY19402" fmla="*/ 5827940 h 6857979"/>
              <a:gd name="connsiteX19403" fmla="*/ 5198586 w 7283450"/>
              <a:gd name="connsiteY19403" fmla="*/ 5827940 h 6857979"/>
              <a:gd name="connsiteX19404" fmla="*/ 5197396 w 7283450"/>
              <a:gd name="connsiteY19404" fmla="*/ 5828337 h 6857979"/>
              <a:gd name="connsiteX19405" fmla="*/ 5196205 w 7283450"/>
              <a:gd name="connsiteY19405" fmla="*/ 5828734 h 6857979"/>
              <a:gd name="connsiteX19406" fmla="*/ 5194221 w 7283450"/>
              <a:gd name="connsiteY19406" fmla="*/ 5830322 h 6857979"/>
              <a:gd name="connsiteX19407" fmla="*/ 5191839 w 7283450"/>
              <a:gd name="connsiteY19407" fmla="*/ 5832306 h 6857979"/>
              <a:gd name="connsiteX19408" fmla="*/ 5189855 w 7283450"/>
              <a:gd name="connsiteY19408" fmla="*/ 5833497 h 6857979"/>
              <a:gd name="connsiteX19409" fmla="*/ 5189458 w 7283450"/>
              <a:gd name="connsiteY19409" fmla="*/ 5833894 h 6857979"/>
              <a:gd name="connsiteX19410" fmla="*/ 5188664 w 7283450"/>
              <a:gd name="connsiteY19410" fmla="*/ 5833497 h 6857979"/>
              <a:gd name="connsiteX19411" fmla="*/ 5187870 w 7283450"/>
              <a:gd name="connsiteY19411" fmla="*/ 5833100 h 6857979"/>
              <a:gd name="connsiteX19412" fmla="*/ 5187473 w 7283450"/>
              <a:gd name="connsiteY19412" fmla="*/ 5831909 h 6857979"/>
              <a:gd name="connsiteX19413" fmla="*/ 5187870 w 7283450"/>
              <a:gd name="connsiteY19413" fmla="*/ 5834688 h 6857979"/>
              <a:gd name="connsiteX19414" fmla="*/ 5187473 w 7283450"/>
              <a:gd name="connsiteY19414" fmla="*/ 5836673 h 6857979"/>
              <a:gd name="connsiteX19415" fmla="*/ 5186679 w 7283450"/>
              <a:gd name="connsiteY19415" fmla="*/ 5837864 h 6857979"/>
              <a:gd name="connsiteX19416" fmla="*/ 5185489 w 7283450"/>
              <a:gd name="connsiteY19416" fmla="*/ 5839054 h 6857979"/>
              <a:gd name="connsiteX19417" fmla="*/ 5181520 w 7283450"/>
              <a:gd name="connsiteY19417" fmla="*/ 5842230 h 6857979"/>
              <a:gd name="connsiteX19418" fmla="*/ 5178741 w 7283450"/>
              <a:gd name="connsiteY19418" fmla="*/ 5844612 h 6857979"/>
              <a:gd name="connsiteX19419" fmla="*/ 5174772 w 7283450"/>
              <a:gd name="connsiteY19419" fmla="*/ 5848184 h 6857979"/>
              <a:gd name="connsiteX19420" fmla="*/ 5172788 w 7283450"/>
              <a:gd name="connsiteY19420" fmla="*/ 5850963 h 6857979"/>
              <a:gd name="connsiteX19421" fmla="*/ 5171597 w 7283450"/>
              <a:gd name="connsiteY19421" fmla="*/ 5853345 h 6857979"/>
              <a:gd name="connsiteX19422" fmla="*/ 5170803 w 7283450"/>
              <a:gd name="connsiteY19422" fmla="*/ 5856123 h 6857979"/>
              <a:gd name="connsiteX19423" fmla="*/ 5170407 w 7283450"/>
              <a:gd name="connsiteY19423" fmla="*/ 5858505 h 6857979"/>
              <a:gd name="connsiteX19424" fmla="*/ 5170010 w 7283450"/>
              <a:gd name="connsiteY19424" fmla="*/ 5862474 h 6857979"/>
              <a:gd name="connsiteX19425" fmla="*/ 5169613 w 7283450"/>
              <a:gd name="connsiteY19425" fmla="*/ 5864062 h 6857979"/>
              <a:gd name="connsiteX19426" fmla="*/ 5168819 w 7283450"/>
              <a:gd name="connsiteY19426" fmla="*/ 5864856 h 6857979"/>
              <a:gd name="connsiteX19427" fmla="*/ 5168422 w 7283450"/>
              <a:gd name="connsiteY19427" fmla="*/ 5864856 h 6857979"/>
              <a:gd name="connsiteX19428" fmla="*/ 5166834 w 7283450"/>
              <a:gd name="connsiteY19428" fmla="*/ 5864459 h 6857979"/>
              <a:gd name="connsiteX19429" fmla="*/ 5164850 w 7283450"/>
              <a:gd name="connsiteY19429" fmla="*/ 5862474 h 6857979"/>
              <a:gd name="connsiteX19430" fmla="*/ 5162865 w 7283450"/>
              <a:gd name="connsiteY19430" fmla="*/ 5860093 h 6857979"/>
              <a:gd name="connsiteX19431" fmla="*/ 5162469 w 7283450"/>
              <a:gd name="connsiteY19431" fmla="*/ 5859299 h 6857979"/>
              <a:gd name="connsiteX19432" fmla="*/ 5162469 w 7283450"/>
              <a:gd name="connsiteY19432" fmla="*/ 5858505 h 6857979"/>
              <a:gd name="connsiteX19433" fmla="*/ 5161675 w 7283450"/>
              <a:gd name="connsiteY19433" fmla="*/ 5860490 h 6857979"/>
              <a:gd name="connsiteX19434" fmla="*/ 5161278 w 7283450"/>
              <a:gd name="connsiteY19434" fmla="*/ 5862474 h 6857979"/>
              <a:gd name="connsiteX19435" fmla="*/ 5161278 w 7283450"/>
              <a:gd name="connsiteY19435" fmla="*/ 5868429 h 6857979"/>
              <a:gd name="connsiteX19436" fmla="*/ 5161278 w 7283450"/>
              <a:gd name="connsiteY19436" fmla="*/ 5870810 h 6857979"/>
              <a:gd name="connsiteX19437" fmla="*/ 5161278 w 7283450"/>
              <a:gd name="connsiteY19437" fmla="*/ 5873589 h 6857979"/>
              <a:gd name="connsiteX19438" fmla="*/ 5160484 w 7283450"/>
              <a:gd name="connsiteY19438" fmla="*/ 5876368 h 6857979"/>
              <a:gd name="connsiteX19439" fmla="*/ 5158896 w 7283450"/>
              <a:gd name="connsiteY19439" fmla="*/ 5878352 h 6857979"/>
              <a:gd name="connsiteX19440" fmla="*/ 5157309 w 7283450"/>
              <a:gd name="connsiteY19440" fmla="*/ 5877558 h 6857979"/>
              <a:gd name="connsiteX19441" fmla="*/ 5155324 w 7283450"/>
              <a:gd name="connsiteY19441" fmla="*/ 5877161 h 6857979"/>
              <a:gd name="connsiteX19442" fmla="*/ 5153737 w 7283450"/>
              <a:gd name="connsiteY19442" fmla="*/ 5877558 h 6857979"/>
              <a:gd name="connsiteX19443" fmla="*/ 5151752 w 7283450"/>
              <a:gd name="connsiteY19443" fmla="*/ 5878352 h 6857979"/>
              <a:gd name="connsiteX19444" fmla="*/ 5149768 w 7283450"/>
              <a:gd name="connsiteY19444" fmla="*/ 5879543 h 6857979"/>
              <a:gd name="connsiteX19445" fmla="*/ 5147783 w 7283450"/>
              <a:gd name="connsiteY19445" fmla="*/ 5880734 h 6857979"/>
              <a:gd name="connsiteX19446" fmla="*/ 5144608 w 7283450"/>
              <a:gd name="connsiteY19446" fmla="*/ 5884307 h 6857979"/>
              <a:gd name="connsiteX19447" fmla="*/ 5141036 w 7283450"/>
              <a:gd name="connsiteY19447" fmla="*/ 5887482 h 6857979"/>
              <a:gd name="connsiteX19448" fmla="*/ 5139845 w 7283450"/>
              <a:gd name="connsiteY19448" fmla="*/ 5888276 h 6857979"/>
              <a:gd name="connsiteX19449" fmla="*/ 5138655 w 7283450"/>
              <a:gd name="connsiteY19449" fmla="*/ 5889070 h 6857979"/>
              <a:gd name="connsiteX19450" fmla="*/ 5137067 w 7283450"/>
              <a:gd name="connsiteY19450" fmla="*/ 5889070 h 6857979"/>
              <a:gd name="connsiteX19451" fmla="*/ 5136273 w 7283450"/>
              <a:gd name="connsiteY19451" fmla="*/ 5888673 h 6857979"/>
              <a:gd name="connsiteX19452" fmla="*/ 5135083 w 7283450"/>
              <a:gd name="connsiteY19452" fmla="*/ 5887482 h 6857979"/>
              <a:gd name="connsiteX19453" fmla="*/ 5134289 w 7283450"/>
              <a:gd name="connsiteY19453" fmla="*/ 5885100 h 6857979"/>
              <a:gd name="connsiteX19454" fmla="*/ 5132701 w 7283450"/>
              <a:gd name="connsiteY19454" fmla="*/ 5886291 h 6857979"/>
              <a:gd name="connsiteX19455" fmla="*/ 5131510 w 7283450"/>
              <a:gd name="connsiteY19455" fmla="*/ 5888276 h 6857979"/>
              <a:gd name="connsiteX19456" fmla="*/ 5130320 w 7283450"/>
              <a:gd name="connsiteY19456" fmla="*/ 5890658 h 6857979"/>
              <a:gd name="connsiteX19457" fmla="*/ 5129129 w 7283450"/>
              <a:gd name="connsiteY19457" fmla="*/ 5893833 h 6857979"/>
              <a:gd name="connsiteX19458" fmla="*/ 5128335 w 7283450"/>
              <a:gd name="connsiteY19458" fmla="*/ 5896612 h 6857979"/>
              <a:gd name="connsiteX19459" fmla="*/ 5128335 w 7283450"/>
              <a:gd name="connsiteY19459" fmla="*/ 5898994 h 6857979"/>
              <a:gd name="connsiteX19460" fmla="*/ 5128732 w 7283450"/>
              <a:gd name="connsiteY19460" fmla="*/ 5900184 h 6857979"/>
              <a:gd name="connsiteX19461" fmla="*/ 5129129 w 7283450"/>
              <a:gd name="connsiteY19461" fmla="*/ 5900978 h 6857979"/>
              <a:gd name="connsiteX19462" fmla="*/ 5129923 w 7283450"/>
              <a:gd name="connsiteY19462" fmla="*/ 5901375 h 6857979"/>
              <a:gd name="connsiteX19463" fmla="*/ 5131114 w 7283450"/>
              <a:gd name="connsiteY19463" fmla="*/ 5901772 h 6857979"/>
              <a:gd name="connsiteX19464" fmla="*/ 5127541 w 7283450"/>
              <a:gd name="connsiteY19464" fmla="*/ 5902963 h 6857979"/>
              <a:gd name="connsiteX19465" fmla="*/ 5125557 w 7283450"/>
              <a:gd name="connsiteY19465" fmla="*/ 5904154 h 6857979"/>
              <a:gd name="connsiteX19466" fmla="*/ 5123176 w 7283450"/>
              <a:gd name="connsiteY19466" fmla="*/ 5905345 h 6857979"/>
              <a:gd name="connsiteX19467" fmla="*/ 5121588 w 7283450"/>
              <a:gd name="connsiteY19467" fmla="*/ 5907330 h 6857979"/>
              <a:gd name="connsiteX19468" fmla="*/ 5120000 w 7283450"/>
              <a:gd name="connsiteY19468" fmla="*/ 5910505 h 6857979"/>
              <a:gd name="connsiteX19469" fmla="*/ 5118810 w 7283450"/>
              <a:gd name="connsiteY19469" fmla="*/ 5913681 h 6857979"/>
              <a:gd name="connsiteX19470" fmla="*/ 5118413 w 7283450"/>
              <a:gd name="connsiteY19470" fmla="*/ 5918444 h 6857979"/>
              <a:gd name="connsiteX19471" fmla="*/ 5117222 w 7283450"/>
              <a:gd name="connsiteY19471" fmla="*/ 5918047 h 6857979"/>
              <a:gd name="connsiteX19472" fmla="*/ 5116031 w 7283450"/>
              <a:gd name="connsiteY19472" fmla="*/ 5917253 h 6857979"/>
              <a:gd name="connsiteX19473" fmla="*/ 5115238 w 7283450"/>
              <a:gd name="connsiteY19473" fmla="*/ 5916062 h 6857979"/>
              <a:gd name="connsiteX19474" fmla="*/ 5115238 w 7283450"/>
              <a:gd name="connsiteY19474" fmla="*/ 5915665 h 6857979"/>
              <a:gd name="connsiteX19475" fmla="*/ 5115634 w 7283450"/>
              <a:gd name="connsiteY19475" fmla="*/ 5914078 h 6857979"/>
              <a:gd name="connsiteX19476" fmla="*/ 5116428 w 7283450"/>
              <a:gd name="connsiteY19476" fmla="*/ 5912093 h 6857979"/>
              <a:gd name="connsiteX19477" fmla="*/ 5117619 w 7283450"/>
              <a:gd name="connsiteY19477" fmla="*/ 5910505 h 6857979"/>
              <a:gd name="connsiteX19478" fmla="*/ 5118016 w 7283450"/>
              <a:gd name="connsiteY19478" fmla="*/ 5908917 h 6857979"/>
              <a:gd name="connsiteX19479" fmla="*/ 5118016 w 7283450"/>
              <a:gd name="connsiteY19479" fmla="*/ 5907726 h 6857979"/>
              <a:gd name="connsiteX19480" fmla="*/ 5117619 w 7283450"/>
              <a:gd name="connsiteY19480" fmla="*/ 5906536 h 6857979"/>
              <a:gd name="connsiteX19481" fmla="*/ 5116428 w 7283450"/>
              <a:gd name="connsiteY19481" fmla="*/ 5905742 h 6857979"/>
              <a:gd name="connsiteX19482" fmla="*/ 5115238 w 7283450"/>
              <a:gd name="connsiteY19482" fmla="*/ 5904948 h 6857979"/>
              <a:gd name="connsiteX19483" fmla="*/ 5114841 w 7283450"/>
              <a:gd name="connsiteY19483" fmla="*/ 5906536 h 6857979"/>
              <a:gd name="connsiteX19484" fmla="*/ 5114047 w 7283450"/>
              <a:gd name="connsiteY19484" fmla="*/ 5908123 h 6857979"/>
              <a:gd name="connsiteX19485" fmla="*/ 5111665 w 7283450"/>
              <a:gd name="connsiteY19485" fmla="*/ 5911696 h 6857979"/>
              <a:gd name="connsiteX19486" fmla="*/ 5109284 w 7283450"/>
              <a:gd name="connsiteY19486" fmla="*/ 5916062 h 6857979"/>
              <a:gd name="connsiteX19487" fmla="*/ 5105712 w 7283450"/>
              <a:gd name="connsiteY19487" fmla="*/ 5921620 h 6857979"/>
              <a:gd name="connsiteX19488" fmla="*/ 5104521 w 7283450"/>
              <a:gd name="connsiteY19488" fmla="*/ 5921223 h 6857979"/>
              <a:gd name="connsiteX19489" fmla="*/ 5103331 w 7283450"/>
              <a:gd name="connsiteY19489" fmla="*/ 5920429 h 6857979"/>
              <a:gd name="connsiteX19490" fmla="*/ 5101346 w 7283450"/>
              <a:gd name="connsiteY19490" fmla="*/ 5918444 h 6857979"/>
              <a:gd name="connsiteX19491" fmla="*/ 5098965 w 7283450"/>
              <a:gd name="connsiteY19491" fmla="*/ 5916062 h 6857979"/>
              <a:gd name="connsiteX19492" fmla="*/ 5097774 w 7283450"/>
              <a:gd name="connsiteY19492" fmla="*/ 5915665 h 6857979"/>
              <a:gd name="connsiteX19493" fmla="*/ 5096583 w 7283450"/>
              <a:gd name="connsiteY19493" fmla="*/ 5914872 h 6857979"/>
              <a:gd name="connsiteX19494" fmla="*/ 5097377 w 7283450"/>
              <a:gd name="connsiteY19494" fmla="*/ 5916459 h 6857979"/>
              <a:gd name="connsiteX19495" fmla="*/ 5098171 w 7283450"/>
              <a:gd name="connsiteY19495" fmla="*/ 5918047 h 6857979"/>
              <a:gd name="connsiteX19496" fmla="*/ 5098568 w 7283450"/>
              <a:gd name="connsiteY19496" fmla="*/ 5919238 h 6857979"/>
              <a:gd name="connsiteX19497" fmla="*/ 5098965 w 7283450"/>
              <a:gd name="connsiteY19497" fmla="*/ 5920032 h 6857979"/>
              <a:gd name="connsiteX19498" fmla="*/ 5098965 w 7283450"/>
              <a:gd name="connsiteY19498" fmla="*/ 5922414 h 6857979"/>
              <a:gd name="connsiteX19499" fmla="*/ 5098171 w 7283450"/>
              <a:gd name="connsiteY19499" fmla="*/ 5924795 h 6857979"/>
              <a:gd name="connsiteX19500" fmla="*/ 5096980 w 7283450"/>
              <a:gd name="connsiteY19500" fmla="*/ 5927971 h 6857979"/>
              <a:gd name="connsiteX19501" fmla="*/ 5096186 w 7283450"/>
              <a:gd name="connsiteY19501" fmla="*/ 5930749 h 6857979"/>
              <a:gd name="connsiteX19502" fmla="*/ 5096186 w 7283450"/>
              <a:gd name="connsiteY19502" fmla="*/ 5934719 h 6857979"/>
              <a:gd name="connsiteX19503" fmla="*/ 5096583 w 7283450"/>
              <a:gd name="connsiteY19503" fmla="*/ 5938688 h 6857979"/>
              <a:gd name="connsiteX19504" fmla="*/ 5094996 w 7283450"/>
              <a:gd name="connsiteY19504" fmla="*/ 5934719 h 6857979"/>
              <a:gd name="connsiteX19505" fmla="*/ 5093408 w 7283450"/>
              <a:gd name="connsiteY19505" fmla="*/ 5931940 h 6857979"/>
              <a:gd name="connsiteX19506" fmla="*/ 5092614 w 7283450"/>
              <a:gd name="connsiteY19506" fmla="*/ 5931146 h 6857979"/>
              <a:gd name="connsiteX19507" fmla="*/ 5091424 w 7283450"/>
              <a:gd name="connsiteY19507" fmla="*/ 5930749 h 6857979"/>
              <a:gd name="connsiteX19508" fmla="*/ 5090233 w 7283450"/>
              <a:gd name="connsiteY19508" fmla="*/ 5930749 h 6857979"/>
              <a:gd name="connsiteX19509" fmla="*/ 5089439 w 7283450"/>
              <a:gd name="connsiteY19509" fmla="*/ 5930749 h 6857979"/>
              <a:gd name="connsiteX19510" fmla="*/ 5087852 w 7283450"/>
              <a:gd name="connsiteY19510" fmla="*/ 5931940 h 6857979"/>
              <a:gd name="connsiteX19511" fmla="*/ 5085867 w 7283450"/>
              <a:gd name="connsiteY19511" fmla="*/ 5933528 h 6857979"/>
              <a:gd name="connsiteX19512" fmla="*/ 5081898 w 7283450"/>
              <a:gd name="connsiteY19512" fmla="*/ 5939085 h 6857979"/>
              <a:gd name="connsiteX19513" fmla="*/ 5079517 w 7283450"/>
              <a:gd name="connsiteY19513" fmla="*/ 5941467 h 6857979"/>
              <a:gd name="connsiteX19514" fmla="*/ 5077532 w 7283450"/>
              <a:gd name="connsiteY19514" fmla="*/ 5944643 h 6857979"/>
              <a:gd name="connsiteX19515" fmla="*/ 5075151 w 7283450"/>
              <a:gd name="connsiteY19515" fmla="*/ 5946627 h 6857979"/>
              <a:gd name="connsiteX19516" fmla="*/ 5071976 w 7283450"/>
              <a:gd name="connsiteY19516" fmla="*/ 5948215 h 6857979"/>
              <a:gd name="connsiteX19517" fmla="*/ 5069197 w 7283450"/>
              <a:gd name="connsiteY19517" fmla="*/ 5949406 h 6857979"/>
              <a:gd name="connsiteX19518" fmla="*/ 5067610 w 7283450"/>
              <a:gd name="connsiteY19518" fmla="*/ 5949406 h 6857979"/>
              <a:gd name="connsiteX19519" fmla="*/ 5066022 w 7283450"/>
              <a:gd name="connsiteY19519" fmla="*/ 5949009 h 6857979"/>
              <a:gd name="connsiteX19520" fmla="*/ 5064038 w 7283450"/>
              <a:gd name="connsiteY19520" fmla="*/ 5948612 h 6857979"/>
              <a:gd name="connsiteX19521" fmla="*/ 5062450 w 7283450"/>
              <a:gd name="connsiteY19521" fmla="*/ 5947818 h 6857979"/>
              <a:gd name="connsiteX19522" fmla="*/ 5060862 w 7283450"/>
              <a:gd name="connsiteY19522" fmla="*/ 5947024 h 6857979"/>
              <a:gd name="connsiteX19523" fmla="*/ 5058878 w 7283450"/>
              <a:gd name="connsiteY19523" fmla="*/ 5945437 h 6857979"/>
              <a:gd name="connsiteX19524" fmla="*/ 5057687 w 7283450"/>
              <a:gd name="connsiteY19524" fmla="*/ 5946230 h 6857979"/>
              <a:gd name="connsiteX19525" fmla="*/ 5056496 w 7283450"/>
              <a:gd name="connsiteY19525" fmla="*/ 5947421 h 6857979"/>
              <a:gd name="connsiteX19526" fmla="*/ 5056496 w 7283450"/>
              <a:gd name="connsiteY19526" fmla="*/ 5948215 h 6857979"/>
              <a:gd name="connsiteX19527" fmla="*/ 5057290 w 7283450"/>
              <a:gd name="connsiteY19527" fmla="*/ 5949009 h 6857979"/>
              <a:gd name="connsiteX19528" fmla="*/ 5059275 w 7283450"/>
              <a:gd name="connsiteY19528" fmla="*/ 5951391 h 6857979"/>
              <a:gd name="connsiteX19529" fmla="*/ 5062053 w 7283450"/>
              <a:gd name="connsiteY19529" fmla="*/ 5952979 h 6857979"/>
              <a:gd name="connsiteX19530" fmla="*/ 5064831 w 7283450"/>
              <a:gd name="connsiteY19530" fmla="*/ 5954963 h 6857979"/>
              <a:gd name="connsiteX19531" fmla="*/ 5066419 w 7283450"/>
              <a:gd name="connsiteY19531" fmla="*/ 5955757 h 6857979"/>
              <a:gd name="connsiteX19532" fmla="*/ 5067213 w 7283450"/>
              <a:gd name="connsiteY19532" fmla="*/ 5956948 h 6857979"/>
              <a:gd name="connsiteX19533" fmla="*/ 5067610 w 7283450"/>
              <a:gd name="connsiteY19533" fmla="*/ 5958139 h 6857979"/>
              <a:gd name="connsiteX19534" fmla="*/ 5067610 w 7283450"/>
              <a:gd name="connsiteY19534" fmla="*/ 5958933 h 6857979"/>
              <a:gd name="connsiteX19535" fmla="*/ 5066816 w 7283450"/>
              <a:gd name="connsiteY19535" fmla="*/ 5960918 h 6857979"/>
              <a:gd name="connsiteX19536" fmla="*/ 5064831 w 7283450"/>
              <a:gd name="connsiteY19536" fmla="*/ 5962108 h 6857979"/>
              <a:gd name="connsiteX19537" fmla="*/ 5064038 w 7283450"/>
              <a:gd name="connsiteY19537" fmla="*/ 5960918 h 6857979"/>
              <a:gd name="connsiteX19538" fmla="*/ 5062847 w 7283450"/>
              <a:gd name="connsiteY19538" fmla="*/ 5960521 h 6857979"/>
              <a:gd name="connsiteX19539" fmla="*/ 5060862 w 7283450"/>
              <a:gd name="connsiteY19539" fmla="*/ 5960124 h 6857979"/>
              <a:gd name="connsiteX19540" fmla="*/ 5059275 w 7283450"/>
              <a:gd name="connsiteY19540" fmla="*/ 5960124 h 6857979"/>
              <a:gd name="connsiteX19541" fmla="*/ 5058084 w 7283450"/>
              <a:gd name="connsiteY19541" fmla="*/ 5960521 h 6857979"/>
              <a:gd name="connsiteX19542" fmla="*/ 5056496 w 7283450"/>
              <a:gd name="connsiteY19542" fmla="*/ 5960918 h 6857979"/>
              <a:gd name="connsiteX19543" fmla="*/ 5056496 w 7283450"/>
              <a:gd name="connsiteY19543" fmla="*/ 5960521 h 6857979"/>
              <a:gd name="connsiteX19544" fmla="*/ 5057290 w 7283450"/>
              <a:gd name="connsiteY19544" fmla="*/ 5958536 h 6857979"/>
              <a:gd name="connsiteX19545" fmla="*/ 5058878 w 7283450"/>
              <a:gd name="connsiteY19545" fmla="*/ 5955360 h 6857979"/>
              <a:gd name="connsiteX19546" fmla="*/ 5054115 w 7283450"/>
              <a:gd name="connsiteY19546" fmla="*/ 5957345 h 6857979"/>
              <a:gd name="connsiteX19547" fmla="*/ 5050543 w 7283450"/>
              <a:gd name="connsiteY19547" fmla="*/ 5958933 h 6857979"/>
              <a:gd name="connsiteX19548" fmla="*/ 5046574 w 7283450"/>
              <a:gd name="connsiteY19548" fmla="*/ 5960124 h 6857979"/>
              <a:gd name="connsiteX19549" fmla="*/ 5043399 w 7283450"/>
              <a:gd name="connsiteY19549" fmla="*/ 5960521 h 6857979"/>
              <a:gd name="connsiteX19550" fmla="*/ 5039430 w 7283450"/>
              <a:gd name="connsiteY19550" fmla="*/ 5960521 h 6857979"/>
              <a:gd name="connsiteX19551" fmla="*/ 5035858 w 7283450"/>
              <a:gd name="connsiteY19551" fmla="*/ 5960521 h 6857979"/>
              <a:gd name="connsiteX19552" fmla="*/ 5027523 w 7283450"/>
              <a:gd name="connsiteY19552" fmla="*/ 5958536 h 6857979"/>
              <a:gd name="connsiteX19553" fmla="*/ 5026332 w 7283450"/>
              <a:gd name="connsiteY19553" fmla="*/ 5961711 h 6857979"/>
              <a:gd name="connsiteX19554" fmla="*/ 5024348 w 7283450"/>
              <a:gd name="connsiteY19554" fmla="*/ 5964490 h 6857979"/>
              <a:gd name="connsiteX19555" fmla="*/ 5021966 w 7283450"/>
              <a:gd name="connsiteY19555" fmla="*/ 5966475 h 6857979"/>
              <a:gd name="connsiteX19556" fmla="*/ 5019585 w 7283450"/>
              <a:gd name="connsiteY19556" fmla="*/ 5968857 h 6857979"/>
              <a:gd name="connsiteX19557" fmla="*/ 5016807 w 7283450"/>
              <a:gd name="connsiteY19557" fmla="*/ 5970444 h 6857979"/>
              <a:gd name="connsiteX19558" fmla="*/ 5013234 w 7283450"/>
              <a:gd name="connsiteY19558" fmla="*/ 5971635 h 6857979"/>
              <a:gd name="connsiteX19559" fmla="*/ 5010059 w 7283450"/>
              <a:gd name="connsiteY19559" fmla="*/ 5972429 h 6857979"/>
              <a:gd name="connsiteX19560" fmla="*/ 5006884 w 7283450"/>
              <a:gd name="connsiteY19560" fmla="*/ 5972826 h 6857979"/>
              <a:gd name="connsiteX19561" fmla="*/ 5003312 w 7283450"/>
              <a:gd name="connsiteY19561" fmla="*/ 5973223 h 6857979"/>
              <a:gd name="connsiteX19562" fmla="*/ 4999740 w 7283450"/>
              <a:gd name="connsiteY19562" fmla="*/ 5973223 h 6857979"/>
              <a:gd name="connsiteX19563" fmla="*/ 4996168 w 7283450"/>
              <a:gd name="connsiteY19563" fmla="*/ 5972429 h 6857979"/>
              <a:gd name="connsiteX19564" fmla="*/ 4993389 w 7283450"/>
              <a:gd name="connsiteY19564" fmla="*/ 5972032 h 6857979"/>
              <a:gd name="connsiteX19565" fmla="*/ 4990611 w 7283450"/>
              <a:gd name="connsiteY19565" fmla="*/ 5970841 h 6857979"/>
              <a:gd name="connsiteX19566" fmla="*/ 4987436 w 7283450"/>
              <a:gd name="connsiteY19566" fmla="*/ 5969253 h 6857979"/>
              <a:gd name="connsiteX19567" fmla="*/ 4985452 w 7283450"/>
              <a:gd name="connsiteY19567" fmla="*/ 5967269 h 6857979"/>
              <a:gd name="connsiteX19568" fmla="*/ 4983467 w 7283450"/>
              <a:gd name="connsiteY19568" fmla="*/ 5965284 h 6857979"/>
              <a:gd name="connsiteX19569" fmla="*/ 4981483 w 7283450"/>
              <a:gd name="connsiteY19569" fmla="*/ 5967269 h 6857979"/>
              <a:gd name="connsiteX19570" fmla="*/ 4978704 w 7283450"/>
              <a:gd name="connsiteY19570" fmla="*/ 5969650 h 6857979"/>
              <a:gd name="connsiteX19571" fmla="*/ 4976323 w 7283450"/>
              <a:gd name="connsiteY19571" fmla="*/ 5971238 h 6857979"/>
              <a:gd name="connsiteX19572" fmla="*/ 4973545 w 7283450"/>
              <a:gd name="connsiteY19572" fmla="*/ 5972429 h 6857979"/>
              <a:gd name="connsiteX19573" fmla="*/ 4970766 w 7283450"/>
              <a:gd name="connsiteY19573" fmla="*/ 5973223 h 6857979"/>
              <a:gd name="connsiteX19574" fmla="*/ 4967988 w 7283450"/>
              <a:gd name="connsiteY19574" fmla="*/ 5973223 h 6857979"/>
              <a:gd name="connsiteX19575" fmla="*/ 4964813 w 7283450"/>
              <a:gd name="connsiteY19575" fmla="*/ 5972826 h 6857979"/>
              <a:gd name="connsiteX19576" fmla="*/ 4961241 w 7283450"/>
              <a:gd name="connsiteY19576" fmla="*/ 5972032 h 6857979"/>
              <a:gd name="connsiteX19577" fmla="*/ 4959653 w 7283450"/>
              <a:gd name="connsiteY19577" fmla="*/ 5970841 h 6857979"/>
              <a:gd name="connsiteX19578" fmla="*/ 4957272 w 7283450"/>
              <a:gd name="connsiteY19578" fmla="*/ 5969253 h 6857979"/>
              <a:gd name="connsiteX19579" fmla="*/ 4951715 w 7283450"/>
              <a:gd name="connsiteY19579" fmla="*/ 5964490 h 6857979"/>
              <a:gd name="connsiteX19580" fmla="*/ 4947746 w 7283450"/>
              <a:gd name="connsiteY19580" fmla="*/ 5960521 h 6857979"/>
              <a:gd name="connsiteX19581" fmla="*/ 4946158 w 7283450"/>
              <a:gd name="connsiteY19581" fmla="*/ 5958536 h 6857979"/>
              <a:gd name="connsiteX19582" fmla="*/ 4942983 w 7283450"/>
              <a:gd name="connsiteY19582" fmla="*/ 5958139 h 6857979"/>
              <a:gd name="connsiteX19583" fmla="*/ 4939808 w 7283450"/>
              <a:gd name="connsiteY19583" fmla="*/ 5958139 h 6857979"/>
              <a:gd name="connsiteX19584" fmla="*/ 4936236 w 7283450"/>
              <a:gd name="connsiteY19584" fmla="*/ 5958933 h 6857979"/>
              <a:gd name="connsiteX19585" fmla="*/ 4933061 w 7283450"/>
              <a:gd name="connsiteY19585" fmla="*/ 5960124 h 6857979"/>
              <a:gd name="connsiteX19586" fmla="*/ 4926710 w 7283450"/>
              <a:gd name="connsiteY19586" fmla="*/ 5961315 h 6857979"/>
              <a:gd name="connsiteX19587" fmla="*/ 4923535 w 7283450"/>
              <a:gd name="connsiteY19587" fmla="*/ 5962108 h 6857979"/>
              <a:gd name="connsiteX19588" fmla="*/ 4920757 w 7283450"/>
              <a:gd name="connsiteY19588" fmla="*/ 5962108 h 6857979"/>
              <a:gd name="connsiteX19589" fmla="*/ 4918376 w 7283450"/>
              <a:gd name="connsiteY19589" fmla="*/ 5961711 h 6857979"/>
              <a:gd name="connsiteX19590" fmla="*/ 4915994 w 7283450"/>
              <a:gd name="connsiteY19590" fmla="*/ 5961315 h 6857979"/>
              <a:gd name="connsiteX19591" fmla="*/ 4911231 w 7283450"/>
              <a:gd name="connsiteY19591" fmla="*/ 5959727 h 6857979"/>
              <a:gd name="connsiteX19592" fmla="*/ 4903293 w 7283450"/>
              <a:gd name="connsiteY19592" fmla="*/ 5955757 h 6857979"/>
              <a:gd name="connsiteX19593" fmla="*/ 4899721 w 7283450"/>
              <a:gd name="connsiteY19593" fmla="*/ 5954566 h 6857979"/>
              <a:gd name="connsiteX19594" fmla="*/ 4898134 w 7283450"/>
              <a:gd name="connsiteY19594" fmla="*/ 5954169 h 6857979"/>
              <a:gd name="connsiteX19595" fmla="*/ 4896943 w 7283450"/>
              <a:gd name="connsiteY19595" fmla="*/ 5954169 h 6857979"/>
              <a:gd name="connsiteX19596" fmla="*/ 4895752 w 7283450"/>
              <a:gd name="connsiteY19596" fmla="*/ 5954566 h 6857979"/>
              <a:gd name="connsiteX19597" fmla="*/ 4894165 w 7283450"/>
              <a:gd name="connsiteY19597" fmla="*/ 5955360 h 6857979"/>
              <a:gd name="connsiteX19598" fmla="*/ 4893371 w 7283450"/>
              <a:gd name="connsiteY19598" fmla="*/ 5956551 h 6857979"/>
              <a:gd name="connsiteX19599" fmla="*/ 4892577 w 7283450"/>
              <a:gd name="connsiteY19599" fmla="*/ 5958536 h 6857979"/>
              <a:gd name="connsiteX19600" fmla="*/ 4889799 w 7283450"/>
              <a:gd name="connsiteY19600" fmla="*/ 5958139 h 6857979"/>
              <a:gd name="connsiteX19601" fmla="*/ 4887417 w 7283450"/>
              <a:gd name="connsiteY19601" fmla="*/ 5957345 h 6857979"/>
              <a:gd name="connsiteX19602" fmla="*/ 4885036 w 7283450"/>
              <a:gd name="connsiteY19602" fmla="*/ 5956551 h 6857979"/>
              <a:gd name="connsiteX19603" fmla="*/ 4883448 w 7283450"/>
              <a:gd name="connsiteY19603" fmla="*/ 5954963 h 6857979"/>
              <a:gd name="connsiteX19604" fmla="*/ 4881861 w 7283450"/>
              <a:gd name="connsiteY19604" fmla="*/ 5953376 h 6857979"/>
              <a:gd name="connsiteX19605" fmla="*/ 4881067 w 7283450"/>
              <a:gd name="connsiteY19605" fmla="*/ 5950597 h 6857979"/>
              <a:gd name="connsiteX19606" fmla="*/ 4880273 w 7283450"/>
              <a:gd name="connsiteY19606" fmla="*/ 5948215 h 6857979"/>
              <a:gd name="connsiteX19607" fmla="*/ 4879876 w 7283450"/>
              <a:gd name="connsiteY19607" fmla="*/ 5945437 h 6857979"/>
              <a:gd name="connsiteX19608" fmla="*/ 4878686 w 7283450"/>
              <a:gd name="connsiteY19608" fmla="*/ 5945437 h 6857979"/>
              <a:gd name="connsiteX19609" fmla="*/ 4877892 w 7283450"/>
              <a:gd name="connsiteY19609" fmla="*/ 5945834 h 6857979"/>
              <a:gd name="connsiteX19610" fmla="*/ 4877098 w 7283450"/>
              <a:gd name="connsiteY19610" fmla="*/ 5946230 h 6857979"/>
              <a:gd name="connsiteX19611" fmla="*/ 4876701 w 7283450"/>
              <a:gd name="connsiteY19611" fmla="*/ 5947024 h 6857979"/>
              <a:gd name="connsiteX19612" fmla="*/ 4876304 w 7283450"/>
              <a:gd name="connsiteY19612" fmla="*/ 5948612 h 6857979"/>
              <a:gd name="connsiteX19613" fmla="*/ 4877098 w 7283450"/>
              <a:gd name="connsiteY19613" fmla="*/ 5950597 h 6857979"/>
              <a:gd name="connsiteX19614" fmla="*/ 4878686 w 7283450"/>
              <a:gd name="connsiteY19614" fmla="*/ 5952979 h 6857979"/>
              <a:gd name="connsiteX19615" fmla="*/ 4879876 w 7283450"/>
              <a:gd name="connsiteY19615" fmla="*/ 5954169 h 6857979"/>
              <a:gd name="connsiteX19616" fmla="*/ 4881464 w 7283450"/>
              <a:gd name="connsiteY19616" fmla="*/ 5955360 h 6857979"/>
              <a:gd name="connsiteX19617" fmla="*/ 4883051 w 7283450"/>
              <a:gd name="connsiteY19617" fmla="*/ 5955360 h 6857979"/>
              <a:gd name="connsiteX19618" fmla="*/ 4883051 w 7283450"/>
              <a:gd name="connsiteY19618" fmla="*/ 5956551 h 6857979"/>
              <a:gd name="connsiteX19619" fmla="*/ 4882655 w 7283450"/>
              <a:gd name="connsiteY19619" fmla="*/ 5957345 h 6857979"/>
              <a:gd name="connsiteX19620" fmla="*/ 4882258 w 7283450"/>
              <a:gd name="connsiteY19620" fmla="*/ 5957742 h 6857979"/>
              <a:gd name="connsiteX19621" fmla="*/ 4881464 w 7283450"/>
              <a:gd name="connsiteY19621" fmla="*/ 5957345 h 6857979"/>
              <a:gd name="connsiteX19622" fmla="*/ 4879083 w 7283450"/>
              <a:gd name="connsiteY19622" fmla="*/ 5956948 h 6857979"/>
              <a:gd name="connsiteX19623" fmla="*/ 4876304 w 7283450"/>
              <a:gd name="connsiteY19623" fmla="*/ 5955757 h 6857979"/>
              <a:gd name="connsiteX19624" fmla="*/ 4873526 w 7283450"/>
              <a:gd name="connsiteY19624" fmla="*/ 5954963 h 6857979"/>
              <a:gd name="connsiteX19625" fmla="*/ 4872335 w 7283450"/>
              <a:gd name="connsiteY19625" fmla="*/ 5954963 h 6857979"/>
              <a:gd name="connsiteX19626" fmla="*/ 4871541 w 7283450"/>
              <a:gd name="connsiteY19626" fmla="*/ 5955360 h 6857979"/>
              <a:gd name="connsiteX19627" fmla="*/ 4870748 w 7283450"/>
              <a:gd name="connsiteY19627" fmla="*/ 5956154 h 6857979"/>
              <a:gd name="connsiteX19628" fmla="*/ 4870351 w 7283450"/>
              <a:gd name="connsiteY19628" fmla="*/ 5957345 h 6857979"/>
              <a:gd name="connsiteX19629" fmla="*/ 4870351 w 7283450"/>
              <a:gd name="connsiteY19629" fmla="*/ 5959727 h 6857979"/>
              <a:gd name="connsiteX19630" fmla="*/ 4870748 w 7283450"/>
              <a:gd name="connsiteY19630" fmla="*/ 5962108 h 6857979"/>
              <a:gd name="connsiteX19631" fmla="*/ 4869160 w 7283450"/>
              <a:gd name="connsiteY19631" fmla="*/ 5961315 h 6857979"/>
              <a:gd name="connsiteX19632" fmla="*/ 4867969 w 7283450"/>
              <a:gd name="connsiteY19632" fmla="*/ 5960124 h 6857979"/>
              <a:gd name="connsiteX19633" fmla="*/ 4867969 w 7283450"/>
              <a:gd name="connsiteY19633" fmla="*/ 5958536 h 6857979"/>
              <a:gd name="connsiteX19634" fmla="*/ 4867969 w 7283450"/>
              <a:gd name="connsiteY19634" fmla="*/ 5957345 h 6857979"/>
              <a:gd name="connsiteX19635" fmla="*/ 4869557 w 7283450"/>
              <a:gd name="connsiteY19635" fmla="*/ 5954963 h 6857979"/>
              <a:gd name="connsiteX19636" fmla="*/ 4870351 w 7283450"/>
              <a:gd name="connsiteY19636" fmla="*/ 5953376 h 6857979"/>
              <a:gd name="connsiteX19637" fmla="*/ 4870748 w 7283450"/>
              <a:gd name="connsiteY19637" fmla="*/ 5952185 h 6857979"/>
              <a:gd name="connsiteX19638" fmla="*/ 4870748 w 7283450"/>
              <a:gd name="connsiteY19638" fmla="*/ 5951391 h 6857979"/>
              <a:gd name="connsiteX19639" fmla="*/ 4870351 w 7283450"/>
              <a:gd name="connsiteY19639" fmla="*/ 5950597 h 6857979"/>
              <a:gd name="connsiteX19640" fmla="*/ 4869954 w 7283450"/>
              <a:gd name="connsiteY19640" fmla="*/ 5950200 h 6857979"/>
              <a:gd name="connsiteX19641" fmla="*/ 4869160 w 7283450"/>
              <a:gd name="connsiteY19641" fmla="*/ 5949803 h 6857979"/>
              <a:gd name="connsiteX19642" fmla="*/ 4866382 w 7283450"/>
              <a:gd name="connsiteY19642" fmla="*/ 5949803 h 6857979"/>
              <a:gd name="connsiteX19643" fmla="*/ 4863603 w 7283450"/>
              <a:gd name="connsiteY19643" fmla="*/ 5950200 h 6857979"/>
              <a:gd name="connsiteX19644" fmla="*/ 4861222 w 7283450"/>
              <a:gd name="connsiteY19644" fmla="*/ 5951788 h 6857979"/>
              <a:gd name="connsiteX19645" fmla="*/ 4858841 w 7283450"/>
              <a:gd name="connsiteY19645" fmla="*/ 5953772 h 6857979"/>
              <a:gd name="connsiteX19646" fmla="*/ 4858047 w 7283450"/>
              <a:gd name="connsiteY19646" fmla="*/ 5954566 h 6857979"/>
              <a:gd name="connsiteX19647" fmla="*/ 4857650 w 7283450"/>
              <a:gd name="connsiteY19647" fmla="*/ 5955757 h 6857979"/>
              <a:gd name="connsiteX19648" fmla="*/ 4857650 w 7283450"/>
              <a:gd name="connsiteY19648" fmla="*/ 5956948 h 6857979"/>
              <a:gd name="connsiteX19649" fmla="*/ 4858047 w 7283450"/>
              <a:gd name="connsiteY19649" fmla="*/ 5958536 h 6857979"/>
              <a:gd name="connsiteX19650" fmla="*/ 4854078 w 7283450"/>
              <a:gd name="connsiteY19650" fmla="*/ 5956154 h 6857979"/>
              <a:gd name="connsiteX19651" fmla="*/ 4852490 w 7283450"/>
              <a:gd name="connsiteY19651" fmla="*/ 5954963 h 6857979"/>
              <a:gd name="connsiteX19652" fmla="*/ 4850506 w 7283450"/>
              <a:gd name="connsiteY19652" fmla="*/ 5952979 h 6857979"/>
              <a:gd name="connsiteX19653" fmla="*/ 4849315 w 7283450"/>
              <a:gd name="connsiteY19653" fmla="*/ 5950597 h 6857979"/>
              <a:gd name="connsiteX19654" fmla="*/ 4848521 w 7283450"/>
              <a:gd name="connsiteY19654" fmla="*/ 5948215 h 6857979"/>
              <a:gd name="connsiteX19655" fmla="*/ 4848124 w 7283450"/>
              <a:gd name="connsiteY19655" fmla="*/ 5945437 h 6857979"/>
              <a:gd name="connsiteX19656" fmla="*/ 4848521 w 7283450"/>
              <a:gd name="connsiteY19656" fmla="*/ 5941864 h 6857979"/>
              <a:gd name="connsiteX19657" fmla="*/ 4845743 w 7283450"/>
              <a:gd name="connsiteY19657" fmla="*/ 5945834 h 6857979"/>
              <a:gd name="connsiteX19658" fmla="*/ 4843362 w 7283450"/>
              <a:gd name="connsiteY19658" fmla="*/ 5948215 h 6857979"/>
              <a:gd name="connsiteX19659" fmla="*/ 4840583 w 7283450"/>
              <a:gd name="connsiteY19659" fmla="*/ 5949406 h 6857979"/>
              <a:gd name="connsiteX19660" fmla="*/ 4838202 w 7283450"/>
              <a:gd name="connsiteY19660" fmla="*/ 5949803 h 6857979"/>
              <a:gd name="connsiteX19661" fmla="*/ 4835424 w 7283450"/>
              <a:gd name="connsiteY19661" fmla="*/ 5949406 h 6857979"/>
              <a:gd name="connsiteX19662" fmla="*/ 4831851 w 7283450"/>
              <a:gd name="connsiteY19662" fmla="*/ 5948612 h 6857979"/>
              <a:gd name="connsiteX19663" fmla="*/ 4823517 w 7283450"/>
              <a:gd name="connsiteY19663" fmla="*/ 5945437 h 6857979"/>
              <a:gd name="connsiteX19664" fmla="*/ 4821135 w 7283450"/>
              <a:gd name="connsiteY19664" fmla="*/ 5946230 h 6857979"/>
              <a:gd name="connsiteX19665" fmla="*/ 4820738 w 7283450"/>
              <a:gd name="connsiteY19665" fmla="*/ 5946627 h 6857979"/>
              <a:gd name="connsiteX19666" fmla="*/ 4821135 w 7283450"/>
              <a:gd name="connsiteY19666" fmla="*/ 5947024 h 6857979"/>
              <a:gd name="connsiteX19667" fmla="*/ 4821929 w 7283450"/>
              <a:gd name="connsiteY19667" fmla="*/ 5947818 h 6857979"/>
              <a:gd name="connsiteX19668" fmla="*/ 4823914 w 7283450"/>
              <a:gd name="connsiteY19668" fmla="*/ 5949009 h 6857979"/>
              <a:gd name="connsiteX19669" fmla="*/ 4826295 w 7283450"/>
              <a:gd name="connsiteY19669" fmla="*/ 5950200 h 6857979"/>
              <a:gd name="connsiteX19670" fmla="*/ 4827089 w 7283450"/>
              <a:gd name="connsiteY19670" fmla="*/ 5951391 h 6857979"/>
              <a:gd name="connsiteX19671" fmla="*/ 4827486 w 7283450"/>
              <a:gd name="connsiteY19671" fmla="*/ 5952582 h 6857979"/>
              <a:gd name="connsiteX19672" fmla="*/ 4827882 w 7283450"/>
              <a:gd name="connsiteY19672" fmla="*/ 5953772 h 6857979"/>
              <a:gd name="connsiteX19673" fmla="*/ 4827882 w 7283450"/>
              <a:gd name="connsiteY19673" fmla="*/ 5954963 h 6857979"/>
              <a:gd name="connsiteX19674" fmla="*/ 4827486 w 7283450"/>
              <a:gd name="connsiteY19674" fmla="*/ 5956551 h 6857979"/>
              <a:gd name="connsiteX19675" fmla="*/ 4826692 w 7283450"/>
              <a:gd name="connsiteY19675" fmla="*/ 5958536 h 6857979"/>
              <a:gd name="connsiteX19676" fmla="*/ 4823120 w 7283450"/>
              <a:gd name="connsiteY19676" fmla="*/ 5956154 h 6857979"/>
              <a:gd name="connsiteX19677" fmla="*/ 4819151 w 7283450"/>
              <a:gd name="connsiteY19677" fmla="*/ 5954169 h 6857979"/>
              <a:gd name="connsiteX19678" fmla="*/ 4814388 w 7283450"/>
              <a:gd name="connsiteY19678" fmla="*/ 5952582 h 6857979"/>
              <a:gd name="connsiteX19679" fmla="*/ 4809228 w 7283450"/>
              <a:gd name="connsiteY19679" fmla="*/ 5951788 h 6857979"/>
              <a:gd name="connsiteX19680" fmla="*/ 4803275 w 7283450"/>
              <a:gd name="connsiteY19680" fmla="*/ 5951391 h 6857979"/>
              <a:gd name="connsiteX19681" fmla="*/ 4796924 w 7283450"/>
              <a:gd name="connsiteY19681" fmla="*/ 5951788 h 6857979"/>
              <a:gd name="connsiteX19682" fmla="*/ 4789780 w 7283450"/>
              <a:gd name="connsiteY19682" fmla="*/ 5952979 h 6857979"/>
              <a:gd name="connsiteX19683" fmla="*/ 4782636 w 7283450"/>
              <a:gd name="connsiteY19683" fmla="*/ 5955360 h 6857979"/>
              <a:gd name="connsiteX19684" fmla="*/ 4781445 w 7283450"/>
              <a:gd name="connsiteY19684" fmla="*/ 5956154 h 6857979"/>
              <a:gd name="connsiteX19685" fmla="*/ 4780255 w 7283450"/>
              <a:gd name="connsiteY19685" fmla="*/ 5957345 h 6857979"/>
              <a:gd name="connsiteX19686" fmla="*/ 4778667 w 7283450"/>
              <a:gd name="connsiteY19686" fmla="*/ 5960918 h 6857979"/>
              <a:gd name="connsiteX19687" fmla="*/ 4777476 w 7283450"/>
              <a:gd name="connsiteY19687" fmla="*/ 5963696 h 6857979"/>
              <a:gd name="connsiteX19688" fmla="*/ 4777079 w 7283450"/>
              <a:gd name="connsiteY19688" fmla="*/ 5964887 h 6857979"/>
              <a:gd name="connsiteX19689" fmla="*/ 4776682 w 7283450"/>
              <a:gd name="connsiteY19689" fmla="*/ 5965284 h 6857979"/>
              <a:gd name="connsiteX19690" fmla="*/ 4775492 w 7283450"/>
              <a:gd name="connsiteY19690" fmla="*/ 5965284 h 6857979"/>
              <a:gd name="connsiteX19691" fmla="*/ 4774301 w 7283450"/>
              <a:gd name="connsiteY19691" fmla="*/ 5965284 h 6857979"/>
              <a:gd name="connsiteX19692" fmla="*/ 4773904 w 7283450"/>
              <a:gd name="connsiteY19692" fmla="*/ 5964887 h 6857979"/>
              <a:gd name="connsiteX19693" fmla="*/ 4773507 w 7283450"/>
              <a:gd name="connsiteY19693" fmla="*/ 5964490 h 6857979"/>
              <a:gd name="connsiteX19694" fmla="*/ 4773110 w 7283450"/>
              <a:gd name="connsiteY19694" fmla="*/ 5962902 h 6857979"/>
              <a:gd name="connsiteX19695" fmla="*/ 4772713 w 7283450"/>
              <a:gd name="connsiteY19695" fmla="*/ 5961315 h 6857979"/>
              <a:gd name="connsiteX19696" fmla="*/ 4772317 w 7283450"/>
              <a:gd name="connsiteY19696" fmla="*/ 5960124 h 6857979"/>
              <a:gd name="connsiteX19697" fmla="*/ 4771920 w 7283450"/>
              <a:gd name="connsiteY19697" fmla="*/ 5959727 h 6857979"/>
              <a:gd name="connsiteX19698" fmla="*/ 4771523 w 7283450"/>
              <a:gd name="connsiteY19698" fmla="*/ 5958933 h 6857979"/>
              <a:gd name="connsiteX19699" fmla="*/ 4770729 w 7283450"/>
              <a:gd name="connsiteY19699" fmla="*/ 5959727 h 6857979"/>
              <a:gd name="connsiteX19700" fmla="*/ 4769935 w 7283450"/>
              <a:gd name="connsiteY19700" fmla="*/ 5960124 h 6857979"/>
              <a:gd name="connsiteX19701" fmla="*/ 4767157 w 7283450"/>
              <a:gd name="connsiteY19701" fmla="*/ 5962108 h 6857979"/>
              <a:gd name="connsiteX19702" fmla="*/ 4764379 w 7283450"/>
              <a:gd name="connsiteY19702" fmla="*/ 5964490 h 6857979"/>
              <a:gd name="connsiteX19703" fmla="*/ 4763188 w 7283450"/>
              <a:gd name="connsiteY19703" fmla="*/ 5965681 h 6857979"/>
              <a:gd name="connsiteX19704" fmla="*/ 4763188 w 7283450"/>
              <a:gd name="connsiteY19704" fmla="*/ 5965284 h 6857979"/>
              <a:gd name="connsiteX19705" fmla="*/ 4763188 w 7283450"/>
              <a:gd name="connsiteY19705" fmla="*/ 5964093 h 6857979"/>
              <a:gd name="connsiteX19706" fmla="*/ 4762394 w 7283450"/>
              <a:gd name="connsiteY19706" fmla="*/ 5963299 h 6857979"/>
              <a:gd name="connsiteX19707" fmla="*/ 4760807 w 7283450"/>
              <a:gd name="connsiteY19707" fmla="*/ 5962108 h 6857979"/>
              <a:gd name="connsiteX19708" fmla="*/ 4754456 w 7283450"/>
              <a:gd name="connsiteY19708" fmla="*/ 5962505 h 6857979"/>
              <a:gd name="connsiteX19709" fmla="*/ 4741755 w 7283450"/>
              <a:gd name="connsiteY19709" fmla="*/ 5963299 h 6857979"/>
              <a:gd name="connsiteX19710" fmla="*/ 4716751 w 7283450"/>
              <a:gd name="connsiteY19710" fmla="*/ 5965284 h 6857979"/>
              <a:gd name="connsiteX19711" fmla="*/ 4719132 w 7283450"/>
              <a:gd name="connsiteY19711" fmla="*/ 5966872 h 6857979"/>
              <a:gd name="connsiteX19712" fmla="*/ 4721117 w 7283450"/>
              <a:gd name="connsiteY19712" fmla="*/ 5968460 h 6857979"/>
              <a:gd name="connsiteX19713" fmla="*/ 4721910 w 7283450"/>
              <a:gd name="connsiteY19713" fmla="*/ 5968857 h 6857979"/>
              <a:gd name="connsiteX19714" fmla="*/ 4722704 w 7283450"/>
              <a:gd name="connsiteY19714" fmla="*/ 5968857 h 6857979"/>
              <a:gd name="connsiteX19715" fmla="*/ 4712385 w 7283450"/>
              <a:gd name="connsiteY19715" fmla="*/ 5970444 h 6857979"/>
              <a:gd name="connsiteX19716" fmla="*/ 4707622 w 7283450"/>
              <a:gd name="connsiteY19716" fmla="*/ 5971238 h 6857979"/>
              <a:gd name="connsiteX19717" fmla="*/ 4702859 w 7283450"/>
              <a:gd name="connsiteY19717" fmla="*/ 5971238 h 6857979"/>
              <a:gd name="connsiteX19718" fmla="*/ 4698890 w 7283450"/>
              <a:gd name="connsiteY19718" fmla="*/ 5970841 h 6857979"/>
              <a:gd name="connsiteX19719" fmla="*/ 4696509 w 7283450"/>
              <a:gd name="connsiteY19719" fmla="*/ 5970047 h 6857979"/>
              <a:gd name="connsiteX19720" fmla="*/ 4694921 w 7283450"/>
              <a:gd name="connsiteY19720" fmla="*/ 5969253 h 6857979"/>
              <a:gd name="connsiteX19721" fmla="*/ 4693334 w 7283450"/>
              <a:gd name="connsiteY19721" fmla="*/ 5967666 h 6857979"/>
              <a:gd name="connsiteX19722" fmla="*/ 4691746 w 7283450"/>
              <a:gd name="connsiteY19722" fmla="*/ 5966078 h 6857979"/>
              <a:gd name="connsiteX19723" fmla="*/ 4690158 w 7283450"/>
              <a:gd name="connsiteY19723" fmla="*/ 5964490 h 6857979"/>
              <a:gd name="connsiteX19724" fmla="*/ 4688571 w 7283450"/>
              <a:gd name="connsiteY19724" fmla="*/ 5962108 h 6857979"/>
              <a:gd name="connsiteX19725" fmla="*/ 4686983 w 7283450"/>
              <a:gd name="connsiteY19725" fmla="*/ 5962505 h 6857979"/>
              <a:gd name="connsiteX19726" fmla="*/ 4686586 w 7283450"/>
              <a:gd name="connsiteY19726" fmla="*/ 5963299 h 6857979"/>
              <a:gd name="connsiteX19727" fmla="*/ 4686586 w 7283450"/>
              <a:gd name="connsiteY19727" fmla="*/ 5964093 h 6857979"/>
              <a:gd name="connsiteX19728" fmla="*/ 4686983 w 7283450"/>
              <a:gd name="connsiteY19728" fmla="*/ 5965284 h 6857979"/>
              <a:gd name="connsiteX19729" fmla="*/ 4688174 w 7283450"/>
              <a:gd name="connsiteY19729" fmla="*/ 5968460 h 6857979"/>
              <a:gd name="connsiteX19730" fmla="*/ 4688571 w 7283450"/>
              <a:gd name="connsiteY19730" fmla="*/ 5970047 h 6857979"/>
              <a:gd name="connsiteX19731" fmla="*/ 4688571 w 7283450"/>
              <a:gd name="connsiteY19731" fmla="*/ 5972032 h 6857979"/>
              <a:gd name="connsiteX19732" fmla="*/ 4684602 w 7283450"/>
              <a:gd name="connsiteY19732" fmla="*/ 5972032 h 6857979"/>
              <a:gd name="connsiteX19733" fmla="*/ 4681030 w 7283450"/>
              <a:gd name="connsiteY19733" fmla="*/ 5972032 h 6857979"/>
              <a:gd name="connsiteX19734" fmla="*/ 4677061 w 7283450"/>
              <a:gd name="connsiteY19734" fmla="*/ 5971635 h 6857979"/>
              <a:gd name="connsiteX19735" fmla="*/ 4674282 w 7283450"/>
              <a:gd name="connsiteY19735" fmla="*/ 5970841 h 6857979"/>
              <a:gd name="connsiteX19736" fmla="*/ 4668329 w 7283450"/>
              <a:gd name="connsiteY19736" fmla="*/ 5969253 h 6857979"/>
              <a:gd name="connsiteX19737" fmla="*/ 4662772 w 7283450"/>
              <a:gd name="connsiteY19737" fmla="*/ 5966872 h 6857979"/>
              <a:gd name="connsiteX19738" fmla="*/ 4657613 w 7283450"/>
              <a:gd name="connsiteY19738" fmla="*/ 5965284 h 6857979"/>
              <a:gd name="connsiteX19739" fmla="*/ 4655231 w 7283450"/>
              <a:gd name="connsiteY19739" fmla="*/ 5964490 h 6857979"/>
              <a:gd name="connsiteX19740" fmla="*/ 4652056 w 7283450"/>
              <a:gd name="connsiteY19740" fmla="*/ 5964093 h 6857979"/>
              <a:gd name="connsiteX19741" fmla="*/ 4648881 w 7283450"/>
              <a:gd name="connsiteY19741" fmla="*/ 5963696 h 6857979"/>
              <a:gd name="connsiteX19742" fmla="*/ 4645706 w 7283450"/>
              <a:gd name="connsiteY19742" fmla="*/ 5963696 h 6857979"/>
              <a:gd name="connsiteX19743" fmla="*/ 4642134 w 7283450"/>
              <a:gd name="connsiteY19743" fmla="*/ 5964490 h 6857979"/>
              <a:gd name="connsiteX19744" fmla="*/ 4638562 w 7283450"/>
              <a:gd name="connsiteY19744" fmla="*/ 5965284 h 6857979"/>
              <a:gd name="connsiteX19745" fmla="*/ 4639752 w 7283450"/>
              <a:gd name="connsiteY19745" fmla="*/ 5963299 h 6857979"/>
              <a:gd name="connsiteX19746" fmla="*/ 4640546 w 7283450"/>
              <a:gd name="connsiteY19746" fmla="*/ 5960918 h 6857979"/>
              <a:gd name="connsiteX19747" fmla="*/ 4641340 w 7283450"/>
              <a:gd name="connsiteY19747" fmla="*/ 5958536 h 6857979"/>
              <a:gd name="connsiteX19748" fmla="*/ 4641737 w 7283450"/>
              <a:gd name="connsiteY19748" fmla="*/ 5956948 h 6857979"/>
              <a:gd name="connsiteX19749" fmla="*/ 4641340 w 7283450"/>
              <a:gd name="connsiteY19749" fmla="*/ 5955360 h 6857979"/>
              <a:gd name="connsiteX19750" fmla="*/ 4641340 w 7283450"/>
              <a:gd name="connsiteY19750" fmla="*/ 5958139 h 6857979"/>
              <a:gd name="connsiteX19751" fmla="*/ 4640546 w 7283450"/>
              <a:gd name="connsiteY19751" fmla="*/ 5960918 h 6857979"/>
              <a:gd name="connsiteX19752" fmla="*/ 4639752 w 7283450"/>
              <a:gd name="connsiteY19752" fmla="*/ 5961711 h 6857979"/>
              <a:gd name="connsiteX19753" fmla="*/ 4638958 w 7283450"/>
              <a:gd name="connsiteY19753" fmla="*/ 5962505 h 6857979"/>
              <a:gd name="connsiteX19754" fmla="*/ 4637371 w 7283450"/>
              <a:gd name="connsiteY19754" fmla="*/ 5962902 h 6857979"/>
              <a:gd name="connsiteX19755" fmla="*/ 4636180 w 7283450"/>
              <a:gd name="connsiteY19755" fmla="*/ 5963299 h 6857979"/>
              <a:gd name="connsiteX19756" fmla="*/ 4633799 w 7283450"/>
              <a:gd name="connsiteY19756" fmla="*/ 5963299 h 6857979"/>
              <a:gd name="connsiteX19757" fmla="*/ 4631020 w 7283450"/>
              <a:gd name="connsiteY19757" fmla="*/ 5962505 h 6857979"/>
              <a:gd name="connsiteX19758" fmla="*/ 4628242 w 7283450"/>
              <a:gd name="connsiteY19758" fmla="*/ 5961711 h 6857979"/>
              <a:gd name="connsiteX19759" fmla="*/ 4626258 w 7283450"/>
              <a:gd name="connsiteY19759" fmla="*/ 5960521 h 6857979"/>
              <a:gd name="connsiteX19760" fmla="*/ 4625464 w 7283450"/>
              <a:gd name="connsiteY19760" fmla="*/ 5958933 h 6857979"/>
              <a:gd name="connsiteX19761" fmla="*/ 4625464 w 7283450"/>
              <a:gd name="connsiteY19761" fmla="*/ 5958536 h 6857979"/>
              <a:gd name="connsiteX19762" fmla="*/ 4623876 w 7283450"/>
              <a:gd name="connsiteY19762" fmla="*/ 5959727 h 6857979"/>
              <a:gd name="connsiteX19763" fmla="*/ 4622289 w 7283450"/>
              <a:gd name="connsiteY19763" fmla="*/ 5960918 h 6857979"/>
              <a:gd name="connsiteX19764" fmla="*/ 4619113 w 7283450"/>
              <a:gd name="connsiteY19764" fmla="*/ 5963299 h 6857979"/>
              <a:gd name="connsiteX19765" fmla="*/ 4615938 w 7283450"/>
              <a:gd name="connsiteY19765" fmla="*/ 5966078 h 6857979"/>
              <a:gd name="connsiteX19766" fmla="*/ 4613160 w 7283450"/>
              <a:gd name="connsiteY19766" fmla="*/ 5968857 h 6857979"/>
              <a:gd name="connsiteX19767" fmla="*/ 4611175 w 7283450"/>
              <a:gd name="connsiteY19767" fmla="*/ 5970047 h 6857979"/>
              <a:gd name="connsiteX19768" fmla="*/ 4609985 w 7283450"/>
              <a:gd name="connsiteY19768" fmla="*/ 5970444 h 6857979"/>
              <a:gd name="connsiteX19769" fmla="*/ 4608397 w 7283450"/>
              <a:gd name="connsiteY19769" fmla="*/ 5970841 h 6857979"/>
              <a:gd name="connsiteX19770" fmla="*/ 4606413 w 7283450"/>
              <a:gd name="connsiteY19770" fmla="*/ 5970841 h 6857979"/>
              <a:gd name="connsiteX19771" fmla="*/ 4604428 w 7283450"/>
              <a:gd name="connsiteY19771" fmla="*/ 5970444 h 6857979"/>
              <a:gd name="connsiteX19772" fmla="*/ 4602047 w 7283450"/>
              <a:gd name="connsiteY19772" fmla="*/ 5969253 h 6857979"/>
              <a:gd name="connsiteX19773" fmla="*/ 4600062 w 7283450"/>
              <a:gd name="connsiteY19773" fmla="*/ 5967269 h 6857979"/>
              <a:gd name="connsiteX19774" fmla="*/ 4597681 w 7283450"/>
              <a:gd name="connsiteY19774" fmla="*/ 5965284 h 6857979"/>
              <a:gd name="connsiteX19775" fmla="*/ 4598872 w 7283450"/>
              <a:gd name="connsiteY19775" fmla="*/ 5967666 h 6857979"/>
              <a:gd name="connsiteX19776" fmla="*/ 4599665 w 7283450"/>
              <a:gd name="connsiteY19776" fmla="*/ 5970047 h 6857979"/>
              <a:gd name="connsiteX19777" fmla="*/ 4600062 w 7283450"/>
              <a:gd name="connsiteY19777" fmla="*/ 5971635 h 6857979"/>
              <a:gd name="connsiteX19778" fmla="*/ 4600062 w 7283450"/>
              <a:gd name="connsiteY19778" fmla="*/ 5972826 h 6857979"/>
              <a:gd name="connsiteX19779" fmla="*/ 4599269 w 7283450"/>
              <a:gd name="connsiteY19779" fmla="*/ 5973620 h 6857979"/>
              <a:gd name="connsiteX19780" fmla="*/ 4598475 w 7283450"/>
              <a:gd name="connsiteY19780" fmla="*/ 5974017 h 6857979"/>
              <a:gd name="connsiteX19781" fmla="*/ 4597681 w 7283450"/>
              <a:gd name="connsiteY19781" fmla="*/ 5974017 h 6857979"/>
              <a:gd name="connsiteX19782" fmla="*/ 4596093 w 7283450"/>
              <a:gd name="connsiteY19782" fmla="*/ 5974017 h 6857979"/>
              <a:gd name="connsiteX19783" fmla="*/ 4592918 w 7283450"/>
              <a:gd name="connsiteY19783" fmla="*/ 5972826 h 6857979"/>
              <a:gd name="connsiteX19784" fmla="*/ 4589743 w 7283450"/>
              <a:gd name="connsiteY19784" fmla="*/ 5970841 h 6857979"/>
              <a:gd name="connsiteX19785" fmla="*/ 4586965 w 7283450"/>
              <a:gd name="connsiteY19785" fmla="*/ 5968460 h 6857979"/>
              <a:gd name="connsiteX19786" fmla="*/ 4585774 w 7283450"/>
              <a:gd name="connsiteY19786" fmla="*/ 5966475 h 6857979"/>
              <a:gd name="connsiteX19787" fmla="*/ 4584980 w 7283450"/>
              <a:gd name="connsiteY19787" fmla="*/ 5965284 h 6857979"/>
              <a:gd name="connsiteX19788" fmla="*/ 4583393 w 7283450"/>
              <a:gd name="connsiteY19788" fmla="*/ 5965681 h 6857979"/>
              <a:gd name="connsiteX19789" fmla="*/ 4582599 w 7283450"/>
              <a:gd name="connsiteY19789" fmla="*/ 5966475 h 6857979"/>
              <a:gd name="connsiteX19790" fmla="*/ 4580614 w 7283450"/>
              <a:gd name="connsiteY19790" fmla="*/ 5968460 h 6857979"/>
              <a:gd name="connsiteX19791" fmla="*/ 4579424 w 7283450"/>
              <a:gd name="connsiteY19791" fmla="*/ 5970444 h 6857979"/>
              <a:gd name="connsiteX19792" fmla="*/ 4578630 w 7283450"/>
              <a:gd name="connsiteY19792" fmla="*/ 5973223 h 6857979"/>
              <a:gd name="connsiteX19793" fmla="*/ 4577042 w 7283450"/>
              <a:gd name="connsiteY19793" fmla="*/ 5979574 h 6857979"/>
              <a:gd name="connsiteX19794" fmla="*/ 4575455 w 7283450"/>
              <a:gd name="connsiteY19794" fmla="*/ 5985528 h 6857979"/>
              <a:gd name="connsiteX19795" fmla="*/ 4574264 w 7283450"/>
              <a:gd name="connsiteY19795" fmla="*/ 5982353 h 6857979"/>
              <a:gd name="connsiteX19796" fmla="*/ 4572676 w 7283450"/>
              <a:gd name="connsiteY19796" fmla="*/ 5980368 h 6857979"/>
              <a:gd name="connsiteX19797" fmla="*/ 4570692 w 7283450"/>
              <a:gd name="connsiteY19797" fmla="*/ 5979177 h 6857979"/>
              <a:gd name="connsiteX19798" fmla="*/ 4567913 w 7283450"/>
              <a:gd name="connsiteY19798" fmla="*/ 5978780 h 6857979"/>
              <a:gd name="connsiteX19799" fmla="*/ 4565929 w 7283450"/>
              <a:gd name="connsiteY19799" fmla="*/ 5978780 h 6857979"/>
              <a:gd name="connsiteX19800" fmla="*/ 4563548 w 7283450"/>
              <a:gd name="connsiteY19800" fmla="*/ 5979574 h 6857979"/>
              <a:gd name="connsiteX19801" fmla="*/ 4560769 w 7283450"/>
              <a:gd name="connsiteY19801" fmla="*/ 5980765 h 6857979"/>
              <a:gd name="connsiteX19802" fmla="*/ 4558388 w 7283450"/>
              <a:gd name="connsiteY19802" fmla="*/ 5982353 h 6857979"/>
              <a:gd name="connsiteX19803" fmla="*/ 4556006 w 7283450"/>
              <a:gd name="connsiteY19803" fmla="*/ 5984338 h 6857979"/>
              <a:gd name="connsiteX19804" fmla="*/ 4554419 w 7283450"/>
              <a:gd name="connsiteY19804" fmla="*/ 5986719 h 6857979"/>
              <a:gd name="connsiteX19805" fmla="*/ 4552038 w 7283450"/>
              <a:gd name="connsiteY19805" fmla="*/ 5989101 h 6857979"/>
              <a:gd name="connsiteX19806" fmla="*/ 4550847 w 7283450"/>
              <a:gd name="connsiteY19806" fmla="*/ 5991086 h 6857979"/>
              <a:gd name="connsiteX19807" fmla="*/ 4550053 w 7283450"/>
              <a:gd name="connsiteY19807" fmla="*/ 5993070 h 6857979"/>
              <a:gd name="connsiteX19808" fmla="*/ 4549656 w 7283450"/>
              <a:gd name="connsiteY19808" fmla="*/ 5995452 h 6857979"/>
              <a:gd name="connsiteX19809" fmla="*/ 4549656 w 7283450"/>
              <a:gd name="connsiteY19809" fmla="*/ 5997437 h 6857979"/>
              <a:gd name="connsiteX19810" fmla="*/ 4550450 w 7283450"/>
              <a:gd name="connsiteY19810" fmla="*/ 5998628 h 6857979"/>
              <a:gd name="connsiteX19811" fmla="*/ 4546878 w 7283450"/>
              <a:gd name="connsiteY19811" fmla="*/ 5999422 h 6857979"/>
              <a:gd name="connsiteX19812" fmla="*/ 4543306 w 7283450"/>
              <a:gd name="connsiteY19812" fmla="*/ 6000612 h 6857979"/>
              <a:gd name="connsiteX19813" fmla="*/ 4540527 w 7283450"/>
              <a:gd name="connsiteY19813" fmla="*/ 6001803 h 6857979"/>
              <a:gd name="connsiteX19814" fmla="*/ 4537749 w 7283450"/>
              <a:gd name="connsiteY19814" fmla="*/ 6003788 h 6857979"/>
              <a:gd name="connsiteX19815" fmla="*/ 4534971 w 7283450"/>
              <a:gd name="connsiteY19815" fmla="*/ 6005376 h 6857979"/>
              <a:gd name="connsiteX19816" fmla="*/ 4532589 w 7283450"/>
              <a:gd name="connsiteY19816" fmla="*/ 6007361 h 6857979"/>
              <a:gd name="connsiteX19817" fmla="*/ 4530208 w 7283450"/>
              <a:gd name="connsiteY19817" fmla="*/ 6009345 h 6857979"/>
              <a:gd name="connsiteX19818" fmla="*/ 4528224 w 7283450"/>
              <a:gd name="connsiteY19818" fmla="*/ 6011727 h 6857979"/>
              <a:gd name="connsiteX19819" fmla="*/ 4524255 w 7283450"/>
              <a:gd name="connsiteY19819" fmla="*/ 6016887 h 6857979"/>
              <a:gd name="connsiteX19820" fmla="*/ 4521079 w 7283450"/>
              <a:gd name="connsiteY19820" fmla="*/ 6022842 h 6857979"/>
              <a:gd name="connsiteX19821" fmla="*/ 4518698 w 7283450"/>
              <a:gd name="connsiteY19821" fmla="*/ 6029193 h 6857979"/>
              <a:gd name="connsiteX19822" fmla="*/ 4515920 w 7283450"/>
              <a:gd name="connsiteY19822" fmla="*/ 6035544 h 6857979"/>
              <a:gd name="connsiteX19823" fmla="*/ 4514332 w 7283450"/>
              <a:gd name="connsiteY19823" fmla="*/ 6033956 h 6857979"/>
              <a:gd name="connsiteX19824" fmla="*/ 4512348 w 7283450"/>
              <a:gd name="connsiteY19824" fmla="*/ 6033559 h 6857979"/>
              <a:gd name="connsiteX19825" fmla="*/ 4510363 w 7283450"/>
              <a:gd name="connsiteY19825" fmla="*/ 6033162 h 6857979"/>
              <a:gd name="connsiteX19826" fmla="*/ 4507982 w 7283450"/>
              <a:gd name="connsiteY19826" fmla="*/ 6033559 h 6857979"/>
              <a:gd name="connsiteX19827" fmla="*/ 4505997 w 7283450"/>
              <a:gd name="connsiteY19827" fmla="*/ 6033956 h 6857979"/>
              <a:gd name="connsiteX19828" fmla="*/ 4503616 w 7283450"/>
              <a:gd name="connsiteY19828" fmla="*/ 6035147 h 6857979"/>
              <a:gd name="connsiteX19829" fmla="*/ 4499250 w 7283450"/>
              <a:gd name="connsiteY19829" fmla="*/ 6037926 h 6857979"/>
              <a:gd name="connsiteX19830" fmla="*/ 4495281 w 7283450"/>
              <a:gd name="connsiteY19830" fmla="*/ 6041101 h 6857979"/>
              <a:gd name="connsiteX19831" fmla="*/ 4492106 w 7283450"/>
              <a:gd name="connsiteY19831" fmla="*/ 6044277 h 6857979"/>
              <a:gd name="connsiteX19832" fmla="*/ 4490518 w 7283450"/>
              <a:gd name="connsiteY19832" fmla="*/ 6047452 h 6857979"/>
              <a:gd name="connsiteX19833" fmla="*/ 4490518 w 7283450"/>
              <a:gd name="connsiteY19833" fmla="*/ 6048246 h 6857979"/>
              <a:gd name="connsiteX19834" fmla="*/ 4490915 w 7283450"/>
              <a:gd name="connsiteY19834" fmla="*/ 6049040 h 6857979"/>
              <a:gd name="connsiteX19835" fmla="*/ 4489327 w 7283450"/>
              <a:gd name="connsiteY19835" fmla="*/ 6050231 h 6857979"/>
              <a:gd name="connsiteX19836" fmla="*/ 4488137 w 7283450"/>
              <a:gd name="connsiteY19836" fmla="*/ 6051025 h 6857979"/>
              <a:gd name="connsiteX19837" fmla="*/ 4486946 w 7283450"/>
              <a:gd name="connsiteY19837" fmla="*/ 6051422 h 6857979"/>
              <a:gd name="connsiteX19838" fmla="*/ 4486152 w 7283450"/>
              <a:gd name="connsiteY19838" fmla="*/ 6051422 h 6857979"/>
              <a:gd name="connsiteX19839" fmla="*/ 4485358 w 7283450"/>
              <a:gd name="connsiteY19839" fmla="*/ 6051422 h 6857979"/>
              <a:gd name="connsiteX19840" fmla="*/ 4484565 w 7283450"/>
              <a:gd name="connsiteY19840" fmla="*/ 6050628 h 6857979"/>
              <a:gd name="connsiteX19841" fmla="*/ 4483374 w 7283450"/>
              <a:gd name="connsiteY19841" fmla="*/ 6049834 h 6857979"/>
              <a:gd name="connsiteX19842" fmla="*/ 4482977 w 7283450"/>
              <a:gd name="connsiteY19842" fmla="*/ 6049040 h 6857979"/>
              <a:gd name="connsiteX19843" fmla="*/ 4482977 w 7283450"/>
              <a:gd name="connsiteY19843" fmla="*/ 6046261 h 6857979"/>
              <a:gd name="connsiteX19844" fmla="*/ 4483374 w 7283450"/>
              <a:gd name="connsiteY19844" fmla="*/ 6043483 h 6857979"/>
              <a:gd name="connsiteX19845" fmla="*/ 4484565 w 7283450"/>
              <a:gd name="connsiteY19845" fmla="*/ 6041895 h 6857979"/>
              <a:gd name="connsiteX19846" fmla="*/ 4485358 w 7283450"/>
              <a:gd name="connsiteY19846" fmla="*/ 6040704 h 6857979"/>
              <a:gd name="connsiteX19847" fmla="*/ 4486549 w 7283450"/>
              <a:gd name="connsiteY19847" fmla="*/ 6039910 h 6857979"/>
              <a:gd name="connsiteX19848" fmla="*/ 4487740 w 7283450"/>
              <a:gd name="connsiteY19848" fmla="*/ 6039116 h 6857979"/>
              <a:gd name="connsiteX19849" fmla="*/ 4485358 w 7283450"/>
              <a:gd name="connsiteY19849" fmla="*/ 6039910 h 6857979"/>
              <a:gd name="connsiteX19850" fmla="*/ 4483374 w 7283450"/>
              <a:gd name="connsiteY19850" fmla="*/ 6041498 h 6857979"/>
              <a:gd name="connsiteX19851" fmla="*/ 4481389 w 7283450"/>
              <a:gd name="connsiteY19851" fmla="*/ 6042689 h 6857979"/>
              <a:gd name="connsiteX19852" fmla="*/ 4479802 w 7283450"/>
              <a:gd name="connsiteY19852" fmla="*/ 6045071 h 6857979"/>
              <a:gd name="connsiteX19853" fmla="*/ 4477420 w 7283450"/>
              <a:gd name="connsiteY19853" fmla="*/ 6049040 h 6857979"/>
              <a:gd name="connsiteX19854" fmla="*/ 4475039 w 7283450"/>
              <a:gd name="connsiteY19854" fmla="*/ 6054200 h 6857979"/>
              <a:gd name="connsiteX19855" fmla="*/ 4471070 w 7283450"/>
              <a:gd name="connsiteY19855" fmla="*/ 6064124 h 6857979"/>
              <a:gd name="connsiteX19856" fmla="*/ 4468689 w 7283450"/>
              <a:gd name="connsiteY19856" fmla="*/ 6068491 h 6857979"/>
              <a:gd name="connsiteX19857" fmla="*/ 4467498 w 7283450"/>
              <a:gd name="connsiteY19857" fmla="*/ 6070475 h 6857979"/>
              <a:gd name="connsiteX19858" fmla="*/ 4465513 w 7283450"/>
              <a:gd name="connsiteY19858" fmla="*/ 6072460 h 6857979"/>
              <a:gd name="connsiteX19859" fmla="*/ 4464720 w 7283450"/>
              <a:gd name="connsiteY19859" fmla="*/ 6074048 h 6857979"/>
              <a:gd name="connsiteX19860" fmla="*/ 4463926 w 7283450"/>
              <a:gd name="connsiteY19860" fmla="*/ 6074842 h 6857979"/>
              <a:gd name="connsiteX19861" fmla="*/ 4463132 w 7283450"/>
              <a:gd name="connsiteY19861" fmla="*/ 6074842 h 6857979"/>
              <a:gd name="connsiteX19862" fmla="*/ 4462735 w 7283450"/>
              <a:gd name="connsiteY19862" fmla="*/ 6074445 h 6857979"/>
              <a:gd name="connsiteX19863" fmla="*/ 4461941 w 7283450"/>
              <a:gd name="connsiteY19863" fmla="*/ 6073651 h 6857979"/>
              <a:gd name="connsiteX19864" fmla="*/ 4461544 w 7283450"/>
              <a:gd name="connsiteY19864" fmla="*/ 6072460 h 6857979"/>
              <a:gd name="connsiteX19865" fmla="*/ 4460354 w 7283450"/>
              <a:gd name="connsiteY19865" fmla="*/ 6068888 h 6857979"/>
              <a:gd name="connsiteX19866" fmla="*/ 4459560 w 7283450"/>
              <a:gd name="connsiteY19866" fmla="*/ 6065315 h 6857979"/>
              <a:gd name="connsiteX19867" fmla="*/ 4459163 w 7283450"/>
              <a:gd name="connsiteY19867" fmla="*/ 6062139 h 6857979"/>
              <a:gd name="connsiteX19868" fmla="*/ 4459163 w 7283450"/>
              <a:gd name="connsiteY19868" fmla="*/ 6059361 h 6857979"/>
              <a:gd name="connsiteX19869" fmla="*/ 4459163 w 7283450"/>
              <a:gd name="connsiteY19869" fmla="*/ 6058964 h 6857979"/>
              <a:gd name="connsiteX19870" fmla="*/ 4459560 w 7283450"/>
              <a:gd name="connsiteY19870" fmla="*/ 6058964 h 6857979"/>
              <a:gd name="connsiteX19871" fmla="*/ 4458766 w 7283450"/>
              <a:gd name="connsiteY19871" fmla="*/ 6058567 h 6857979"/>
              <a:gd name="connsiteX19872" fmla="*/ 4457972 w 7283450"/>
              <a:gd name="connsiteY19872" fmla="*/ 6058567 h 6857979"/>
              <a:gd name="connsiteX19873" fmla="*/ 4456385 w 7283450"/>
              <a:gd name="connsiteY19873" fmla="*/ 6059361 h 6857979"/>
              <a:gd name="connsiteX19874" fmla="*/ 4455591 w 7283450"/>
              <a:gd name="connsiteY19874" fmla="*/ 6060949 h 6857979"/>
              <a:gd name="connsiteX19875" fmla="*/ 4454797 w 7283450"/>
              <a:gd name="connsiteY19875" fmla="*/ 6063330 h 6857979"/>
              <a:gd name="connsiteX19876" fmla="*/ 4453606 w 7283450"/>
              <a:gd name="connsiteY19876" fmla="*/ 6066903 h 6857979"/>
              <a:gd name="connsiteX19877" fmla="*/ 4453210 w 7283450"/>
              <a:gd name="connsiteY19877" fmla="*/ 6068888 h 6857979"/>
              <a:gd name="connsiteX19878" fmla="*/ 4450828 w 7283450"/>
              <a:gd name="connsiteY19878" fmla="*/ 6066903 h 6857979"/>
              <a:gd name="connsiteX19879" fmla="*/ 4443684 w 7283450"/>
              <a:gd name="connsiteY19879" fmla="*/ 6062139 h 6857979"/>
              <a:gd name="connsiteX19880" fmla="*/ 4439318 w 7283450"/>
              <a:gd name="connsiteY19880" fmla="*/ 6059361 h 6857979"/>
              <a:gd name="connsiteX19881" fmla="*/ 4435349 w 7283450"/>
              <a:gd name="connsiteY19881" fmla="*/ 6057376 h 6857979"/>
              <a:gd name="connsiteX19882" fmla="*/ 4430983 w 7283450"/>
              <a:gd name="connsiteY19882" fmla="*/ 6056185 h 6857979"/>
              <a:gd name="connsiteX19883" fmla="*/ 4429396 w 7283450"/>
              <a:gd name="connsiteY19883" fmla="*/ 6055788 h 6857979"/>
              <a:gd name="connsiteX19884" fmla="*/ 4428205 w 7283450"/>
              <a:gd name="connsiteY19884" fmla="*/ 6055788 h 6857979"/>
              <a:gd name="connsiteX19885" fmla="*/ 4427411 w 7283450"/>
              <a:gd name="connsiteY19885" fmla="*/ 6056185 h 6857979"/>
              <a:gd name="connsiteX19886" fmla="*/ 4427014 w 7283450"/>
              <a:gd name="connsiteY19886" fmla="*/ 6056582 h 6857979"/>
              <a:gd name="connsiteX19887" fmla="*/ 4425824 w 7283450"/>
              <a:gd name="connsiteY19887" fmla="*/ 6058964 h 6857979"/>
              <a:gd name="connsiteX19888" fmla="*/ 4425030 w 7283450"/>
              <a:gd name="connsiteY19888" fmla="*/ 6060949 h 6857979"/>
              <a:gd name="connsiteX19889" fmla="*/ 4425030 w 7283450"/>
              <a:gd name="connsiteY19889" fmla="*/ 6062139 h 6857979"/>
              <a:gd name="connsiteX19890" fmla="*/ 4425030 w 7283450"/>
              <a:gd name="connsiteY19890" fmla="*/ 6062536 h 6857979"/>
              <a:gd name="connsiteX19891" fmla="*/ 4420664 w 7283450"/>
              <a:gd name="connsiteY19891" fmla="*/ 6060949 h 6857979"/>
              <a:gd name="connsiteX19892" fmla="*/ 4416695 w 7283450"/>
              <a:gd name="connsiteY19892" fmla="*/ 6058964 h 6857979"/>
              <a:gd name="connsiteX19893" fmla="*/ 4412329 w 7283450"/>
              <a:gd name="connsiteY19893" fmla="*/ 6056979 h 6857979"/>
              <a:gd name="connsiteX19894" fmla="*/ 4409154 w 7283450"/>
              <a:gd name="connsiteY19894" fmla="*/ 6054994 h 6857979"/>
              <a:gd name="connsiteX19895" fmla="*/ 4402406 w 7283450"/>
              <a:gd name="connsiteY19895" fmla="*/ 6051025 h 6857979"/>
              <a:gd name="connsiteX19896" fmla="*/ 4399628 w 7283450"/>
              <a:gd name="connsiteY19896" fmla="*/ 6049834 h 6857979"/>
              <a:gd name="connsiteX19897" fmla="*/ 4396453 w 7283450"/>
              <a:gd name="connsiteY19897" fmla="*/ 6049040 h 6857979"/>
              <a:gd name="connsiteX19898" fmla="*/ 4395659 w 7283450"/>
              <a:gd name="connsiteY19898" fmla="*/ 6049040 h 6857979"/>
              <a:gd name="connsiteX19899" fmla="*/ 4394865 w 7283450"/>
              <a:gd name="connsiteY19899" fmla="*/ 6049040 h 6857979"/>
              <a:gd name="connsiteX19900" fmla="*/ 4394468 w 7283450"/>
              <a:gd name="connsiteY19900" fmla="*/ 6049834 h 6857979"/>
              <a:gd name="connsiteX19901" fmla="*/ 4394468 w 7283450"/>
              <a:gd name="connsiteY19901" fmla="*/ 6050628 h 6857979"/>
              <a:gd name="connsiteX19902" fmla="*/ 4394072 w 7283450"/>
              <a:gd name="connsiteY19902" fmla="*/ 6054597 h 6857979"/>
              <a:gd name="connsiteX19903" fmla="*/ 4392881 w 7283450"/>
              <a:gd name="connsiteY19903" fmla="*/ 6054200 h 6857979"/>
              <a:gd name="connsiteX19904" fmla="*/ 4389706 w 7283450"/>
              <a:gd name="connsiteY19904" fmla="*/ 6053803 h 6857979"/>
              <a:gd name="connsiteX19905" fmla="*/ 4384149 w 7283450"/>
              <a:gd name="connsiteY19905" fmla="*/ 6053803 h 6857979"/>
              <a:gd name="connsiteX19906" fmla="*/ 4381768 w 7283450"/>
              <a:gd name="connsiteY19906" fmla="*/ 6054200 h 6857979"/>
              <a:gd name="connsiteX19907" fmla="*/ 4380577 w 7283450"/>
              <a:gd name="connsiteY19907" fmla="*/ 6054597 h 6857979"/>
              <a:gd name="connsiteX19908" fmla="*/ 4380577 w 7283450"/>
              <a:gd name="connsiteY19908" fmla="*/ 6054994 h 6857979"/>
              <a:gd name="connsiteX19909" fmla="*/ 4380974 w 7283450"/>
              <a:gd name="connsiteY19909" fmla="*/ 6054994 h 6857979"/>
              <a:gd name="connsiteX19910" fmla="*/ 4384149 w 7283450"/>
              <a:gd name="connsiteY19910" fmla="*/ 6055788 h 6857979"/>
              <a:gd name="connsiteX19911" fmla="*/ 4376211 w 7283450"/>
              <a:gd name="connsiteY19911" fmla="*/ 6054597 h 6857979"/>
              <a:gd name="connsiteX19912" fmla="*/ 4371845 w 7283450"/>
              <a:gd name="connsiteY19912" fmla="*/ 6053803 h 6857979"/>
              <a:gd name="connsiteX19913" fmla="*/ 4370258 w 7283450"/>
              <a:gd name="connsiteY19913" fmla="*/ 6053407 h 6857979"/>
              <a:gd name="connsiteX19914" fmla="*/ 4368670 w 7283450"/>
              <a:gd name="connsiteY19914" fmla="*/ 6052216 h 6857979"/>
              <a:gd name="connsiteX19915" fmla="*/ 4365892 w 7283450"/>
              <a:gd name="connsiteY19915" fmla="*/ 6050231 h 6857979"/>
              <a:gd name="connsiteX19916" fmla="*/ 4362717 w 7283450"/>
              <a:gd name="connsiteY19916" fmla="*/ 6047452 h 6857979"/>
              <a:gd name="connsiteX19917" fmla="*/ 4357160 w 7283450"/>
              <a:gd name="connsiteY19917" fmla="*/ 6041101 h 6857979"/>
              <a:gd name="connsiteX19918" fmla="*/ 4353985 w 7283450"/>
              <a:gd name="connsiteY19918" fmla="*/ 6037926 h 6857979"/>
              <a:gd name="connsiteX19919" fmla="*/ 4350810 w 7283450"/>
              <a:gd name="connsiteY19919" fmla="*/ 6034353 h 6857979"/>
              <a:gd name="connsiteX19920" fmla="*/ 4347634 w 7283450"/>
              <a:gd name="connsiteY19920" fmla="*/ 6031574 h 6857979"/>
              <a:gd name="connsiteX19921" fmla="*/ 4343268 w 7283450"/>
              <a:gd name="connsiteY19921" fmla="*/ 6028796 h 6857979"/>
              <a:gd name="connsiteX19922" fmla="*/ 4342872 w 7283450"/>
              <a:gd name="connsiteY19922" fmla="*/ 6028796 h 6857979"/>
              <a:gd name="connsiteX19923" fmla="*/ 4341681 w 7283450"/>
              <a:gd name="connsiteY19923" fmla="*/ 6028796 h 6857979"/>
              <a:gd name="connsiteX19924" fmla="*/ 4339696 w 7283450"/>
              <a:gd name="connsiteY19924" fmla="*/ 6029590 h 6857979"/>
              <a:gd name="connsiteX19925" fmla="*/ 4336918 w 7283450"/>
              <a:gd name="connsiteY19925" fmla="*/ 6029590 h 6857979"/>
              <a:gd name="connsiteX19926" fmla="*/ 4335331 w 7283450"/>
              <a:gd name="connsiteY19926" fmla="*/ 6029590 h 6857979"/>
              <a:gd name="connsiteX19927" fmla="*/ 4334140 w 7283450"/>
              <a:gd name="connsiteY19927" fmla="*/ 6028796 h 6857979"/>
              <a:gd name="connsiteX19928" fmla="*/ 4331362 w 7283450"/>
              <a:gd name="connsiteY19928" fmla="*/ 6027208 h 6857979"/>
              <a:gd name="connsiteX19929" fmla="*/ 4327393 w 7283450"/>
              <a:gd name="connsiteY19929" fmla="*/ 6026017 h 6857979"/>
              <a:gd name="connsiteX19930" fmla="*/ 4319851 w 7283450"/>
              <a:gd name="connsiteY19930" fmla="*/ 6023635 h 6857979"/>
              <a:gd name="connsiteX19931" fmla="*/ 4311913 w 7283450"/>
              <a:gd name="connsiteY19931" fmla="*/ 6021254 h 6857979"/>
              <a:gd name="connsiteX19932" fmla="*/ 4305960 w 7283450"/>
              <a:gd name="connsiteY19932" fmla="*/ 6018475 h 6857979"/>
              <a:gd name="connsiteX19933" fmla="*/ 4301197 w 7283450"/>
              <a:gd name="connsiteY19933" fmla="*/ 6016490 h 6857979"/>
              <a:gd name="connsiteX19934" fmla="*/ 4298022 w 7283450"/>
              <a:gd name="connsiteY19934" fmla="*/ 6014506 h 6857979"/>
              <a:gd name="connsiteX19935" fmla="*/ 4295244 w 7283450"/>
              <a:gd name="connsiteY19935" fmla="*/ 6011727 h 6857979"/>
              <a:gd name="connsiteX19936" fmla="*/ 4293259 w 7283450"/>
              <a:gd name="connsiteY19936" fmla="*/ 6008948 h 6857979"/>
              <a:gd name="connsiteX19937" fmla="*/ 4289290 w 7283450"/>
              <a:gd name="connsiteY19937" fmla="*/ 6002994 h 6857979"/>
              <a:gd name="connsiteX19938" fmla="*/ 4286512 w 7283450"/>
              <a:gd name="connsiteY19938" fmla="*/ 5999025 h 6857979"/>
              <a:gd name="connsiteX19939" fmla="*/ 4283734 w 7283450"/>
              <a:gd name="connsiteY19939" fmla="*/ 5995452 h 6857979"/>
              <a:gd name="connsiteX19940" fmla="*/ 4282940 w 7283450"/>
              <a:gd name="connsiteY19940" fmla="*/ 5997437 h 6857979"/>
              <a:gd name="connsiteX19941" fmla="*/ 4282543 w 7283450"/>
              <a:gd name="connsiteY19941" fmla="*/ 5999025 h 6857979"/>
              <a:gd name="connsiteX19942" fmla="*/ 4282146 w 7283450"/>
              <a:gd name="connsiteY19942" fmla="*/ 6001803 h 6857979"/>
              <a:gd name="connsiteX19943" fmla="*/ 4282146 w 7283450"/>
              <a:gd name="connsiteY19943" fmla="*/ 6003391 h 6857979"/>
              <a:gd name="connsiteX19944" fmla="*/ 4281352 w 7283450"/>
              <a:gd name="connsiteY19944" fmla="*/ 6004185 h 6857979"/>
              <a:gd name="connsiteX19945" fmla="*/ 4279765 w 7283450"/>
              <a:gd name="connsiteY19945" fmla="*/ 6004979 h 6857979"/>
              <a:gd name="connsiteX19946" fmla="*/ 4277383 w 7283450"/>
              <a:gd name="connsiteY19946" fmla="*/ 6005376 h 6857979"/>
              <a:gd name="connsiteX19947" fmla="*/ 4275796 w 7283450"/>
              <a:gd name="connsiteY19947" fmla="*/ 6004582 h 6857979"/>
              <a:gd name="connsiteX19948" fmla="*/ 4275002 w 7283450"/>
              <a:gd name="connsiteY19948" fmla="*/ 6003391 h 6857979"/>
              <a:gd name="connsiteX19949" fmla="*/ 4275002 w 7283450"/>
              <a:gd name="connsiteY19949" fmla="*/ 6002597 h 6857979"/>
              <a:gd name="connsiteX19950" fmla="*/ 4275002 w 7283450"/>
              <a:gd name="connsiteY19950" fmla="*/ 6001009 h 6857979"/>
              <a:gd name="connsiteX19951" fmla="*/ 4276193 w 7283450"/>
              <a:gd name="connsiteY19951" fmla="*/ 5998231 h 6857979"/>
              <a:gd name="connsiteX19952" fmla="*/ 4276986 w 7283450"/>
              <a:gd name="connsiteY19952" fmla="*/ 5997040 h 6857979"/>
              <a:gd name="connsiteX19953" fmla="*/ 4277383 w 7283450"/>
              <a:gd name="connsiteY19953" fmla="*/ 5995452 h 6857979"/>
              <a:gd name="connsiteX19954" fmla="*/ 4275002 w 7283450"/>
              <a:gd name="connsiteY19954" fmla="*/ 5996643 h 6857979"/>
              <a:gd name="connsiteX19955" fmla="*/ 4273017 w 7283450"/>
              <a:gd name="connsiteY19955" fmla="*/ 5997437 h 6857979"/>
              <a:gd name="connsiteX19956" fmla="*/ 4271033 w 7283450"/>
              <a:gd name="connsiteY19956" fmla="*/ 5997834 h 6857979"/>
              <a:gd name="connsiteX19957" fmla="*/ 4268255 w 7283450"/>
              <a:gd name="connsiteY19957" fmla="*/ 5997834 h 6857979"/>
              <a:gd name="connsiteX19958" fmla="*/ 4266270 w 7283450"/>
              <a:gd name="connsiteY19958" fmla="*/ 5997437 h 6857979"/>
              <a:gd name="connsiteX19959" fmla="*/ 4264286 w 7283450"/>
              <a:gd name="connsiteY19959" fmla="*/ 5996643 h 6857979"/>
              <a:gd name="connsiteX19960" fmla="*/ 4259523 w 7283450"/>
              <a:gd name="connsiteY19960" fmla="*/ 5994658 h 6857979"/>
              <a:gd name="connsiteX19961" fmla="*/ 4249997 w 7283450"/>
              <a:gd name="connsiteY19961" fmla="*/ 5989498 h 6857979"/>
              <a:gd name="connsiteX19962" fmla="*/ 4245234 w 7283450"/>
              <a:gd name="connsiteY19962" fmla="*/ 5987116 h 6857979"/>
              <a:gd name="connsiteX19963" fmla="*/ 4242456 w 7283450"/>
              <a:gd name="connsiteY19963" fmla="*/ 5986322 h 6857979"/>
              <a:gd name="connsiteX19964" fmla="*/ 4239678 w 7283450"/>
              <a:gd name="connsiteY19964" fmla="*/ 5985528 h 6857979"/>
              <a:gd name="connsiteX19965" fmla="*/ 4238090 w 7283450"/>
              <a:gd name="connsiteY19965" fmla="*/ 5985528 h 6857979"/>
              <a:gd name="connsiteX19966" fmla="*/ 4236503 w 7283450"/>
              <a:gd name="connsiteY19966" fmla="*/ 5985925 h 6857979"/>
              <a:gd name="connsiteX19967" fmla="*/ 4232930 w 7283450"/>
              <a:gd name="connsiteY19967" fmla="*/ 5987116 h 6857979"/>
              <a:gd name="connsiteX19968" fmla="*/ 4230152 w 7283450"/>
              <a:gd name="connsiteY19968" fmla="*/ 5988307 h 6857979"/>
              <a:gd name="connsiteX19969" fmla="*/ 4228565 w 7283450"/>
              <a:gd name="connsiteY19969" fmla="*/ 5988704 h 6857979"/>
              <a:gd name="connsiteX19970" fmla="*/ 4226977 w 7283450"/>
              <a:gd name="connsiteY19970" fmla="*/ 5988704 h 6857979"/>
              <a:gd name="connsiteX19971" fmla="*/ 4226183 w 7283450"/>
              <a:gd name="connsiteY19971" fmla="*/ 5988307 h 6857979"/>
              <a:gd name="connsiteX19972" fmla="*/ 4225389 w 7283450"/>
              <a:gd name="connsiteY19972" fmla="*/ 5987513 h 6857979"/>
              <a:gd name="connsiteX19973" fmla="*/ 4224199 w 7283450"/>
              <a:gd name="connsiteY19973" fmla="*/ 5985528 h 6857979"/>
              <a:gd name="connsiteX19974" fmla="*/ 4223008 w 7283450"/>
              <a:gd name="connsiteY19974" fmla="*/ 5983544 h 6857979"/>
              <a:gd name="connsiteX19975" fmla="*/ 4222214 w 7283450"/>
              <a:gd name="connsiteY19975" fmla="*/ 5982750 h 6857979"/>
              <a:gd name="connsiteX19976" fmla="*/ 4221024 w 7283450"/>
              <a:gd name="connsiteY19976" fmla="*/ 5981956 h 6857979"/>
              <a:gd name="connsiteX19977" fmla="*/ 4217055 w 7283450"/>
              <a:gd name="connsiteY19977" fmla="*/ 5980368 h 6857979"/>
              <a:gd name="connsiteX19978" fmla="*/ 4214276 w 7283450"/>
              <a:gd name="connsiteY19978" fmla="*/ 5978383 h 6857979"/>
              <a:gd name="connsiteX19979" fmla="*/ 4212292 w 7283450"/>
              <a:gd name="connsiteY19979" fmla="*/ 5976002 h 6857979"/>
              <a:gd name="connsiteX19980" fmla="*/ 4209910 w 7283450"/>
              <a:gd name="connsiteY19980" fmla="*/ 5973620 h 6857979"/>
              <a:gd name="connsiteX19981" fmla="*/ 4207926 w 7283450"/>
              <a:gd name="connsiteY19981" fmla="*/ 5971635 h 6857979"/>
              <a:gd name="connsiteX19982" fmla="*/ 4205148 w 7283450"/>
              <a:gd name="connsiteY19982" fmla="*/ 5969253 h 6857979"/>
              <a:gd name="connsiteX19983" fmla="*/ 4201179 w 7283450"/>
              <a:gd name="connsiteY19983" fmla="*/ 5966872 h 6857979"/>
              <a:gd name="connsiteX19984" fmla="*/ 4196019 w 7283450"/>
              <a:gd name="connsiteY19984" fmla="*/ 5965284 h 6857979"/>
              <a:gd name="connsiteX19985" fmla="*/ 4198400 w 7283450"/>
              <a:gd name="connsiteY19985" fmla="*/ 5960124 h 6857979"/>
              <a:gd name="connsiteX19986" fmla="*/ 4200385 w 7283450"/>
              <a:gd name="connsiteY19986" fmla="*/ 5954169 h 6857979"/>
              <a:gd name="connsiteX19987" fmla="*/ 4204751 w 7283450"/>
              <a:gd name="connsiteY19987" fmla="*/ 5940673 h 6857979"/>
              <a:gd name="connsiteX19988" fmla="*/ 4206735 w 7283450"/>
              <a:gd name="connsiteY19988" fmla="*/ 5934322 h 6857979"/>
              <a:gd name="connsiteX19989" fmla="*/ 4208720 w 7283450"/>
              <a:gd name="connsiteY19989" fmla="*/ 5927574 h 6857979"/>
              <a:gd name="connsiteX19990" fmla="*/ 4211895 w 7283450"/>
              <a:gd name="connsiteY19990" fmla="*/ 5920826 h 6857979"/>
              <a:gd name="connsiteX19991" fmla="*/ 4214673 w 7283450"/>
              <a:gd name="connsiteY19991" fmla="*/ 5914872 h 6857979"/>
              <a:gd name="connsiteX19992" fmla="*/ 4215070 w 7283450"/>
              <a:gd name="connsiteY19992" fmla="*/ 5914872 h 6857979"/>
              <a:gd name="connsiteX19993" fmla="*/ 4215864 w 7283450"/>
              <a:gd name="connsiteY19993" fmla="*/ 5914872 h 6857979"/>
              <a:gd name="connsiteX19994" fmla="*/ 4217848 w 7283450"/>
              <a:gd name="connsiteY19994" fmla="*/ 5914872 h 6857979"/>
              <a:gd name="connsiteX19995" fmla="*/ 4220230 w 7283450"/>
              <a:gd name="connsiteY19995" fmla="*/ 5915268 h 6857979"/>
              <a:gd name="connsiteX19996" fmla="*/ 4220627 w 7283450"/>
              <a:gd name="connsiteY19996" fmla="*/ 5915268 h 6857979"/>
              <a:gd name="connsiteX19997" fmla="*/ 4221024 w 7283450"/>
              <a:gd name="connsiteY19997" fmla="*/ 5914872 h 6857979"/>
              <a:gd name="connsiteX19998" fmla="*/ 4221420 w 7283450"/>
              <a:gd name="connsiteY19998" fmla="*/ 5913681 h 6857979"/>
              <a:gd name="connsiteX19999" fmla="*/ 4221817 w 7283450"/>
              <a:gd name="connsiteY19999" fmla="*/ 5912093 h 6857979"/>
              <a:gd name="connsiteX20000" fmla="*/ 4222214 w 7283450"/>
              <a:gd name="connsiteY20000" fmla="*/ 5907726 h 6857979"/>
              <a:gd name="connsiteX20001" fmla="*/ 4222611 w 7283450"/>
              <a:gd name="connsiteY20001" fmla="*/ 5903360 h 6857979"/>
              <a:gd name="connsiteX20002" fmla="*/ 4223405 w 7283450"/>
              <a:gd name="connsiteY20002" fmla="*/ 5898994 h 6857979"/>
              <a:gd name="connsiteX20003" fmla="*/ 4224199 w 7283450"/>
              <a:gd name="connsiteY20003" fmla="*/ 5897009 h 6857979"/>
              <a:gd name="connsiteX20004" fmla="*/ 4224993 w 7283450"/>
              <a:gd name="connsiteY20004" fmla="*/ 5895421 h 6857979"/>
              <a:gd name="connsiteX20005" fmla="*/ 4226183 w 7283450"/>
              <a:gd name="connsiteY20005" fmla="*/ 5893833 h 6857979"/>
              <a:gd name="connsiteX20006" fmla="*/ 4228168 w 7283450"/>
              <a:gd name="connsiteY20006" fmla="*/ 5892642 h 6857979"/>
              <a:gd name="connsiteX20007" fmla="*/ 4230549 w 7283450"/>
              <a:gd name="connsiteY20007" fmla="*/ 5891849 h 6857979"/>
              <a:gd name="connsiteX20008" fmla="*/ 4232930 w 7283450"/>
              <a:gd name="connsiteY20008" fmla="*/ 5891055 h 6857979"/>
              <a:gd name="connsiteX20009" fmla="*/ 4235709 w 7283450"/>
              <a:gd name="connsiteY20009" fmla="*/ 5891055 h 6857979"/>
              <a:gd name="connsiteX20010" fmla="*/ 4239678 w 7283450"/>
              <a:gd name="connsiteY20010" fmla="*/ 5891849 h 6857979"/>
              <a:gd name="connsiteX20011" fmla="*/ 4238884 w 7283450"/>
              <a:gd name="connsiteY20011" fmla="*/ 5889467 h 6857979"/>
              <a:gd name="connsiteX20012" fmla="*/ 4237693 w 7283450"/>
              <a:gd name="connsiteY20012" fmla="*/ 5887879 h 6857979"/>
              <a:gd name="connsiteX20013" fmla="*/ 4234915 w 7283450"/>
              <a:gd name="connsiteY20013" fmla="*/ 5885100 h 6857979"/>
              <a:gd name="connsiteX20014" fmla="*/ 4234121 w 7283450"/>
              <a:gd name="connsiteY20014" fmla="*/ 5883910 h 6857979"/>
              <a:gd name="connsiteX20015" fmla="*/ 4234121 w 7283450"/>
              <a:gd name="connsiteY20015" fmla="*/ 5882322 h 6857979"/>
              <a:gd name="connsiteX20016" fmla="*/ 4234915 w 7283450"/>
              <a:gd name="connsiteY20016" fmla="*/ 5880337 h 6857979"/>
              <a:gd name="connsiteX20017" fmla="*/ 4236899 w 7283450"/>
              <a:gd name="connsiteY20017" fmla="*/ 5878352 h 6857979"/>
              <a:gd name="connsiteX20018" fmla="*/ 4238090 w 7283450"/>
              <a:gd name="connsiteY20018" fmla="*/ 5879940 h 6857979"/>
              <a:gd name="connsiteX20019" fmla="*/ 4239281 w 7283450"/>
              <a:gd name="connsiteY20019" fmla="*/ 5881131 h 6857979"/>
              <a:gd name="connsiteX20020" fmla="*/ 4240472 w 7283450"/>
              <a:gd name="connsiteY20020" fmla="*/ 5881925 h 6857979"/>
              <a:gd name="connsiteX20021" fmla="*/ 4242059 w 7283450"/>
              <a:gd name="connsiteY20021" fmla="*/ 5882322 h 6857979"/>
              <a:gd name="connsiteX20022" fmla="*/ 4244441 w 7283450"/>
              <a:gd name="connsiteY20022" fmla="*/ 5883116 h 6857979"/>
              <a:gd name="connsiteX20023" fmla="*/ 4247616 w 7283450"/>
              <a:gd name="connsiteY20023" fmla="*/ 5882322 h 6857979"/>
              <a:gd name="connsiteX20024" fmla="*/ 4249997 w 7283450"/>
              <a:gd name="connsiteY20024" fmla="*/ 5881528 h 6857979"/>
              <a:gd name="connsiteX20025" fmla="*/ 4251982 w 7283450"/>
              <a:gd name="connsiteY20025" fmla="*/ 5880337 h 6857979"/>
              <a:gd name="connsiteX20026" fmla="*/ 4255554 w 7283450"/>
              <a:gd name="connsiteY20026" fmla="*/ 5878352 h 6857979"/>
              <a:gd name="connsiteX20027" fmla="*/ 4257935 w 7283450"/>
              <a:gd name="connsiteY20027" fmla="*/ 5876765 h 6857979"/>
              <a:gd name="connsiteX20028" fmla="*/ 4260317 w 7283450"/>
              <a:gd name="connsiteY20028" fmla="*/ 5874780 h 6857979"/>
              <a:gd name="connsiteX20029" fmla="*/ 4262698 w 7283450"/>
              <a:gd name="connsiteY20029" fmla="*/ 5872001 h 6857979"/>
              <a:gd name="connsiteX20030" fmla="*/ 4264286 w 7283450"/>
              <a:gd name="connsiteY20030" fmla="*/ 5869619 h 6857979"/>
              <a:gd name="connsiteX20031" fmla="*/ 4267461 w 7283450"/>
              <a:gd name="connsiteY20031" fmla="*/ 5864062 h 6857979"/>
              <a:gd name="connsiteX20032" fmla="*/ 4271430 w 7283450"/>
              <a:gd name="connsiteY20032" fmla="*/ 5858505 h 6857979"/>
              <a:gd name="connsiteX20033" fmla="*/ 4271827 w 7283450"/>
              <a:gd name="connsiteY20033" fmla="*/ 5856123 h 6857979"/>
              <a:gd name="connsiteX20034" fmla="*/ 4272620 w 7283450"/>
              <a:gd name="connsiteY20034" fmla="*/ 5852948 h 6857979"/>
              <a:gd name="connsiteX20035" fmla="*/ 4273017 w 7283450"/>
              <a:gd name="connsiteY20035" fmla="*/ 5849772 h 6857979"/>
              <a:gd name="connsiteX20036" fmla="*/ 4273811 w 7283450"/>
              <a:gd name="connsiteY20036" fmla="*/ 5846596 h 6857979"/>
              <a:gd name="connsiteX20037" fmla="*/ 4274208 w 7283450"/>
              <a:gd name="connsiteY20037" fmla="*/ 5846993 h 6857979"/>
              <a:gd name="connsiteX20038" fmla="*/ 4275002 w 7283450"/>
              <a:gd name="connsiteY20038" fmla="*/ 5846993 h 6857979"/>
              <a:gd name="connsiteX20039" fmla="*/ 4276986 w 7283450"/>
              <a:gd name="connsiteY20039" fmla="*/ 5847390 h 6857979"/>
              <a:gd name="connsiteX20040" fmla="*/ 4280558 w 7283450"/>
              <a:gd name="connsiteY20040" fmla="*/ 5846993 h 6857979"/>
              <a:gd name="connsiteX20041" fmla="*/ 4283734 w 7283450"/>
              <a:gd name="connsiteY20041" fmla="*/ 5846199 h 6857979"/>
              <a:gd name="connsiteX20042" fmla="*/ 4287703 w 7283450"/>
              <a:gd name="connsiteY20042" fmla="*/ 5845009 h 6857979"/>
              <a:gd name="connsiteX20043" fmla="*/ 4291275 w 7283450"/>
              <a:gd name="connsiteY20043" fmla="*/ 5843024 h 6857979"/>
              <a:gd name="connsiteX20044" fmla="*/ 4294053 w 7283450"/>
              <a:gd name="connsiteY20044" fmla="*/ 5841039 h 6857979"/>
              <a:gd name="connsiteX20045" fmla="*/ 4295244 w 7283450"/>
              <a:gd name="connsiteY20045" fmla="*/ 5839451 h 6857979"/>
              <a:gd name="connsiteX20046" fmla="*/ 4296434 w 7283450"/>
              <a:gd name="connsiteY20046" fmla="*/ 5838261 h 6857979"/>
              <a:gd name="connsiteX20047" fmla="*/ 4294847 w 7283450"/>
              <a:gd name="connsiteY20047" fmla="*/ 5840642 h 6857979"/>
              <a:gd name="connsiteX20048" fmla="*/ 4294053 w 7283450"/>
              <a:gd name="connsiteY20048" fmla="*/ 5842627 h 6857979"/>
              <a:gd name="connsiteX20049" fmla="*/ 4293259 w 7283450"/>
              <a:gd name="connsiteY20049" fmla="*/ 5845009 h 6857979"/>
              <a:gd name="connsiteX20050" fmla="*/ 4293259 w 7283450"/>
              <a:gd name="connsiteY20050" fmla="*/ 5848184 h 6857979"/>
              <a:gd name="connsiteX20051" fmla="*/ 4295244 w 7283450"/>
              <a:gd name="connsiteY20051" fmla="*/ 5845406 h 6857979"/>
              <a:gd name="connsiteX20052" fmla="*/ 4298022 w 7283450"/>
              <a:gd name="connsiteY20052" fmla="*/ 5843024 h 6857979"/>
              <a:gd name="connsiteX20053" fmla="*/ 4300800 w 7283450"/>
              <a:gd name="connsiteY20053" fmla="*/ 5841039 h 6857979"/>
              <a:gd name="connsiteX20054" fmla="*/ 4303182 w 7283450"/>
              <a:gd name="connsiteY20054" fmla="*/ 5839451 h 6857979"/>
              <a:gd name="connsiteX20055" fmla="*/ 4305166 w 7283450"/>
              <a:gd name="connsiteY20055" fmla="*/ 5839054 h 6857979"/>
              <a:gd name="connsiteX20056" fmla="*/ 4306357 w 7283450"/>
              <a:gd name="connsiteY20056" fmla="*/ 5839054 h 6857979"/>
              <a:gd name="connsiteX20057" fmla="*/ 4307944 w 7283450"/>
              <a:gd name="connsiteY20057" fmla="*/ 5839054 h 6857979"/>
              <a:gd name="connsiteX20058" fmla="*/ 4309135 w 7283450"/>
              <a:gd name="connsiteY20058" fmla="*/ 5839451 h 6857979"/>
              <a:gd name="connsiteX20059" fmla="*/ 4310723 w 7283450"/>
              <a:gd name="connsiteY20059" fmla="*/ 5840642 h 6857979"/>
              <a:gd name="connsiteX20060" fmla="*/ 4311913 w 7283450"/>
              <a:gd name="connsiteY20060" fmla="*/ 5841833 h 6857979"/>
              <a:gd name="connsiteX20061" fmla="*/ 4313898 w 7283450"/>
              <a:gd name="connsiteY20061" fmla="*/ 5843024 h 6857979"/>
              <a:gd name="connsiteX20062" fmla="*/ 4315089 w 7283450"/>
              <a:gd name="connsiteY20062" fmla="*/ 5845009 h 6857979"/>
              <a:gd name="connsiteX20063" fmla="*/ 4315882 w 7283450"/>
              <a:gd name="connsiteY20063" fmla="*/ 5841833 h 6857979"/>
              <a:gd name="connsiteX20064" fmla="*/ 4315486 w 7283450"/>
              <a:gd name="connsiteY20064" fmla="*/ 5839451 h 6857979"/>
              <a:gd name="connsiteX20065" fmla="*/ 4315089 w 7283450"/>
              <a:gd name="connsiteY20065" fmla="*/ 5837467 h 6857979"/>
              <a:gd name="connsiteX20066" fmla="*/ 4314295 w 7283450"/>
              <a:gd name="connsiteY20066" fmla="*/ 5835879 h 6857979"/>
              <a:gd name="connsiteX20067" fmla="*/ 4312707 w 7283450"/>
              <a:gd name="connsiteY20067" fmla="*/ 5834688 h 6857979"/>
              <a:gd name="connsiteX20068" fmla="*/ 4312310 w 7283450"/>
              <a:gd name="connsiteY20068" fmla="*/ 5833100 h 6857979"/>
              <a:gd name="connsiteX20069" fmla="*/ 4311517 w 7283450"/>
              <a:gd name="connsiteY20069" fmla="*/ 5830718 h 6857979"/>
              <a:gd name="connsiteX20070" fmla="*/ 4311913 w 7283450"/>
              <a:gd name="connsiteY20070" fmla="*/ 5828337 h 6857979"/>
              <a:gd name="connsiteX20071" fmla="*/ 4314692 w 7283450"/>
              <a:gd name="connsiteY20071" fmla="*/ 5829131 h 6857979"/>
              <a:gd name="connsiteX20072" fmla="*/ 4317073 w 7283450"/>
              <a:gd name="connsiteY20072" fmla="*/ 5829528 h 6857979"/>
              <a:gd name="connsiteX20073" fmla="*/ 4319058 w 7283450"/>
              <a:gd name="connsiteY20073" fmla="*/ 5829925 h 6857979"/>
              <a:gd name="connsiteX20074" fmla="*/ 4321042 w 7283450"/>
              <a:gd name="connsiteY20074" fmla="*/ 5829528 h 6857979"/>
              <a:gd name="connsiteX20075" fmla="*/ 4323424 w 7283450"/>
              <a:gd name="connsiteY20075" fmla="*/ 5829131 h 6857979"/>
              <a:gd name="connsiteX20076" fmla="*/ 4325408 w 7283450"/>
              <a:gd name="connsiteY20076" fmla="*/ 5828337 h 6857979"/>
              <a:gd name="connsiteX20077" fmla="*/ 4327393 w 7283450"/>
              <a:gd name="connsiteY20077" fmla="*/ 5827146 h 6857979"/>
              <a:gd name="connsiteX20078" fmla="*/ 4328980 w 7283450"/>
              <a:gd name="connsiteY20078" fmla="*/ 5825558 h 6857979"/>
              <a:gd name="connsiteX20079" fmla="*/ 4330965 w 7283450"/>
              <a:gd name="connsiteY20079" fmla="*/ 5823573 h 6857979"/>
              <a:gd name="connsiteX20080" fmla="*/ 4332949 w 7283450"/>
              <a:gd name="connsiteY20080" fmla="*/ 5820795 h 6857979"/>
              <a:gd name="connsiteX20081" fmla="*/ 4336124 w 7283450"/>
              <a:gd name="connsiteY20081" fmla="*/ 5815237 h 6857979"/>
              <a:gd name="connsiteX20082" fmla="*/ 4340093 w 7283450"/>
              <a:gd name="connsiteY20082" fmla="*/ 5807695 h 6857979"/>
              <a:gd name="connsiteX20083" fmla="*/ 4343268 w 7283450"/>
              <a:gd name="connsiteY20083" fmla="*/ 5798169 h 6857979"/>
              <a:gd name="connsiteX20084" fmla="*/ 4344856 w 7283450"/>
              <a:gd name="connsiteY20084" fmla="*/ 5798963 h 6857979"/>
              <a:gd name="connsiteX20085" fmla="*/ 4345650 w 7283450"/>
              <a:gd name="connsiteY20085" fmla="*/ 5799360 h 6857979"/>
              <a:gd name="connsiteX20086" fmla="*/ 4346444 w 7283450"/>
              <a:gd name="connsiteY20086" fmla="*/ 5800153 h 6857979"/>
              <a:gd name="connsiteX20087" fmla="*/ 4346444 w 7283450"/>
              <a:gd name="connsiteY20087" fmla="*/ 5800947 h 6857979"/>
              <a:gd name="connsiteX20088" fmla="*/ 4346047 w 7283450"/>
              <a:gd name="connsiteY20088" fmla="*/ 5802535 h 6857979"/>
              <a:gd name="connsiteX20089" fmla="*/ 4345253 w 7283450"/>
              <a:gd name="connsiteY20089" fmla="*/ 5804123 h 6857979"/>
              <a:gd name="connsiteX20090" fmla="*/ 4344062 w 7283450"/>
              <a:gd name="connsiteY20090" fmla="*/ 5806902 h 6857979"/>
              <a:gd name="connsiteX20091" fmla="*/ 4342872 w 7283450"/>
              <a:gd name="connsiteY20091" fmla="*/ 5809283 h 6857979"/>
              <a:gd name="connsiteX20092" fmla="*/ 4342475 w 7283450"/>
              <a:gd name="connsiteY20092" fmla="*/ 5810474 h 6857979"/>
              <a:gd name="connsiteX20093" fmla="*/ 4342475 w 7283450"/>
              <a:gd name="connsiteY20093" fmla="*/ 5811665 h 6857979"/>
              <a:gd name="connsiteX20094" fmla="*/ 4342872 w 7283450"/>
              <a:gd name="connsiteY20094" fmla="*/ 5813253 h 6857979"/>
              <a:gd name="connsiteX20095" fmla="*/ 4343268 w 7283450"/>
              <a:gd name="connsiteY20095" fmla="*/ 5814841 h 6857979"/>
              <a:gd name="connsiteX20096" fmla="*/ 4346841 w 7283450"/>
              <a:gd name="connsiteY20096" fmla="*/ 5810474 h 6857979"/>
              <a:gd name="connsiteX20097" fmla="*/ 4350413 w 7283450"/>
              <a:gd name="connsiteY20097" fmla="*/ 5805314 h 6857979"/>
              <a:gd name="connsiteX20098" fmla="*/ 4353191 w 7283450"/>
              <a:gd name="connsiteY20098" fmla="*/ 5800550 h 6857979"/>
              <a:gd name="connsiteX20099" fmla="*/ 4355572 w 7283450"/>
              <a:gd name="connsiteY20099" fmla="*/ 5794596 h 6857979"/>
              <a:gd name="connsiteX20100" fmla="*/ 4361526 w 7283450"/>
              <a:gd name="connsiteY20100" fmla="*/ 5796581 h 6857979"/>
              <a:gd name="connsiteX20101" fmla="*/ 4363510 w 7283450"/>
              <a:gd name="connsiteY20101" fmla="*/ 5796978 h 6857979"/>
              <a:gd name="connsiteX20102" fmla="*/ 4365495 w 7283450"/>
              <a:gd name="connsiteY20102" fmla="*/ 5796978 h 6857979"/>
              <a:gd name="connsiteX20103" fmla="*/ 4367082 w 7283450"/>
              <a:gd name="connsiteY20103" fmla="*/ 5796581 h 6857979"/>
              <a:gd name="connsiteX20104" fmla="*/ 4368273 w 7283450"/>
              <a:gd name="connsiteY20104" fmla="*/ 5795390 h 6857979"/>
              <a:gd name="connsiteX20105" fmla="*/ 4369861 w 7283450"/>
              <a:gd name="connsiteY20105" fmla="*/ 5793802 h 6857979"/>
              <a:gd name="connsiteX20106" fmla="*/ 4371448 w 7283450"/>
              <a:gd name="connsiteY20106" fmla="*/ 5791421 h 6857979"/>
              <a:gd name="connsiteX20107" fmla="*/ 4370655 w 7283450"/>
              <a:gd name="connsiteY20107" fmla="*/ 5789833 h 6857979"/>
              <a:gd name="connsiteX20108" fmla="*/ 4369464 w 7283450"/>
              <a:gd name="connsiteY20108" fmla="*/ 5788642 h 6857979"/>
              <a:gd name="connsiteX20109" fmla="*/ 4368670 w 7283450"/>
              <a:gd name="connsiteY20109" fmla="*/ 5788245 h 6857979"/>
              <a:gd name="connsiteX20110" fmla="*/ 4367479 w 7283450"/>
              <a:gd name="connsiteY20110" fmla="*/ 5788642 h 6857979"/>
              <a:gd name="connsiteX20111" fmla="*/ 4366289 w 7283450"/>
              <a:gd name="connsiteY20111" fmla="*/ 5789833 h 6857979"/>
              <a:gd name="connsiteX20112" fmla="*/ 4365892 w 7283450"/>
              <a:gd name="connsiteY20112" fmla="*/ 5791421 h 6857979"/>
              <a:gd name="connsiteX20113" fmla="*/ 4365495 w 7283450"/>
              <a:gd name="connsiteY20113" fmla="*/ 5793008 h 6857979"/>
              <a:gd name="connsiteX20114" fmla="*/ 4365495 w 7283450"/>
              <a:gd name="connsiteY20114" fmla="*/ 5794596 h 6857979"/>
              <a:gd name="connsiteX20115" fmla="*/ 4364701 w 7283450"/>
              <a:gd name="connsiteY20115" fmla="*/ 5791818 h 6857979"/>
              <a:gd name="connsiteX20116" fmla="*/ 4364701 w 7283450"/>
              <a:gd name="connsiteY20116" fmla="*/ 5789833 h 6857979"/>
              <a:gd name="connsiteX20117" fmla="*/ 4365098 w 7283450"/>
              <a:gd name="connsiteY20117" fmla="*/ 5787451 h 6857979"/>
              <a:gd name="connsiteX20118" fmla="*/ 4365892 w 7283450"/>
              <a:gd name="connsiteY20118" fmla="*/ 5785863 h 6857979"/>
              <a:gd name="connsiteX20119" fmla="*/ 4367479 w 7283450"/>
              <a:gd name="connsiteY20119" fmla="*/ 5784672 h 6857979"/>
              <a:gd name="connsiteX20120" fmla="*/ 4369067 w 7283450"/>
              <a:gd name="connsiteY20120" fmla="*/ 5783482 h 6857979"/>
              <a:gd name="connsiteX20121" fmla="*/ 4371448 w 7283450"/>
              <a:gd name="connsiteY20121" fmla="*/ 5782688 h 6857979"/>
              <a:gd name="connsiteX20122" fmla="*/ 4374227 w 7283450"/>
              <a:gd name="connsiteY20122" fmla="*/ 5781894 h 6857979"/>
              <a:gd name="connsiteX20123" fmla="*/ 4385737 w 7283450"/>
              <a:gd name="connsiteY20123" fmla="*/ 5779115 h 6857979"/>
              <a:gd name="connsiteX20124" fmla="*/ 4391690 w 7283450"/>
              <a:gd name="connsiteY20124" fmla="*/ 5777527 h 6857979"/>
              <a:gd name="connsiteX20125" fmla="*/ 4394468 w 7283450"/>
              <a:gd name="connsiteY20125" fmla="*/ 5776337 h 6857979"/>
              <a:gd name="connsiteX20126" fmla="*/ 4396453 w 7283450"/>
              <a:gd name="connsiteY20126" fmla="*/ 5774749 h 6857979"/>
              <a:gd name="connsiteX20127" fmla="*/ 4399231 w 7283450"/>
              <a:gd name="connsiteY20127" fmla="*/ 5773161 h 6857979"/>
              <a:gd name="connsiteX20128" fmla="*/ 4400819 w 7283450"/>
              <a:gd name="connsiteY20128" fmla="*/ 5770779 h 6857979"/>
              <a:gd name="connsiteX20129" fmla="*/ 4403994 w 7283450"/>
              <a:gd name="connsiteY20129" fmla="*/ 5767207 h 6857979"/>
              <a:gd name="connsiteX20130" fmla="*/ 4406375 w 7283450"/>
              <a:gd name="connsiteY20130" fmla="*/ 5762840 h 6857979"/>
              <a:gd name="connsiteX20131" fmla="*/ 4409154 w 7283450"/>
              <a:gd name="connsiteY20131" fmla="*/ 5758474 h 6857979"/>
              <a:gd name="connsiteX20132" fmla="*/ 4411535 w 7283450"/>
              <a:gd name="connsiteY20132" fmla="*/ 5754504 h 6857979"/>
              <a:gd name="connsiteX20133" fmla="*/ 4414313 w 7283450"/>
              <a:gd name="connsiteY20133" fmla="*/ 5750535 h 6857979"/>
              <a:gd name="connsiteX20134" fmla="*/ 4417886 w 7283450"/>
              <a:gd name="connsiteY20134" fmla="*/ 5747359 h 6857979"/>
              <a:gd name="connsiteX20135" fmla="*/ 4419473 w 7283450"/>
              <a:gd name="connsiteY20135" fmla="*/ 5745772 h 6857979"/>
              <a:gd name="connsiteX20136" fmla="*/ 4421855 w 7283450"/>
              <a:gd name="connsiteY20136" fmla="*/ 5744581 h 6857979"/>
              <a:gd name="connsiteX20137" fmla="*/ 4420664 w 7283450"/>
              <a:gd name="connsiteY20137" fmla="*/ 5746962 h 6857979"/>
              <a:gd name="connsiteX20138" fmla="*/ 4419473 w 7283450"/>
              <a:gd name="connsiteY20138" fmla="*/ 5748947 h 6857979"/>
              <a:gd name="connsiteX20139" fmla="*/ 4419076 w 7283450"/>
              <a:gd name="connsiteY20139" fmla="*/ 5751329 h 6857979"/>
              <a:gd name="connsiteX20140" fmla="*/ 4418679 w 7283450"/>
              <a:gd name="connsiteY20140" fmla="*/ 5754504 h 6857979"/>
              <a:gd name="connsiteX20141" fmla="*/ 4421458 w 7283450"/>
              <a:gd name="connsiteY20141" fmla="*/ 5753710 h 6857979"/>
              <a:gd name="connsiteX20142" fmla="*/ 4423839 w 7283450"/>
              <a:gd name="connsiteY20142" fmla="*/ 5752520 h 6857979"/>
              <a:gd name="connsiteX20143" fmla="*/ 4425824 w 7283450"/>
              <a:gd name="connsiteY20143" fmla="*/ 5750932 h 6857979"/>
              <a:gd name="connsiteX20144" fmla="*/ 4427014 w 7283450"/>
              <a:gd name="connsiteY20144" fmla="*/ 5748550 h 6857979"/>
              <a:gd name="connsiteX20145" fmla="*/ 4428205 w 7283450"/>
              <a:gd name="connsiteY20145" fmla="*/ 5745772 h 6857979"/>
              <a:gd name="connsiteX20146" fmla="*/ 4429396 w 7283450"/>
              <a:gd name="connsiteY20146" fmla="*/ 5743390 h 6857979"/>
              <a:gd name="connsiteX20147" fmla="*/ 4430983 w 7283450"/>
              <a:gd name="connsiteY20147" fmla="*/ 5738230 h 6857979"/>
              <a:gd name="connsiteX20148" fmla="*/ 4434158 w 7283450"/>
              <a:gd name="connsiteY20148" fmla="*/ 5740611 h 6857979"/>
              <a:gd name="connsiteX20149" fmla="*/ 4436143 w 7283450"/>
              <a:gd name="connsiteY20149" fmla="*/ 5741802 h 6857979"/>
              <a:gd name="connsiteX20150" fmla="*/ 4437334 w 7283450"/>
              <a:gd name="connsiteY20150" fmla="*/ 5742596 h 6857979"/>
              <a:gd name="connsiteX20151" fmla="*/ 4438524 w 7283450"/>
              <a:gd name="connsiteY20151" fmla="*/ 5742199 h 6857979"/>
              <a:gd name="connsiteX20152" fmla="*/ 4441700 w 7283450"/>
              <a:gd name="connsiteY20152" fmla="*/ 5740611 h 6857979"/>
              <a:gd name="connsiteX20153" fmla="*/ 4443684 w 7283450"/>
              <a:gd name="connsiteY20153" fmla="*/ 5739420 h 6857979"/>
              <a:gd name="connsiteX20154" fmla="*/ 4446859 w 7283450"/>
              <a:gd name="connsiteY20154" fmla="*/ 5738230 h 6857979"/>
              <a:gd name="connsiteX20155" fmla="*/ 4446065 w 7283450"/>
              <a:gd name="connsiteY20155" fmla="*/ 5739817 h 6857979"/>
              <a:gd name="connsiteX20156" fmla="*/ 4445272 w 7283450"/>
              <a:gd name="connsiteY20156" fmla="*/ 5741008 h 6857979"/>
              <a:gd name="connsiteX20157" fmla="*/ 4444081 w 7283450"/>
              <a:gd name="connsiteY20157" fmla="*/ 5742596 h 6857979"/>
              <a:gd name="connsiteX20158" fmla="*/ 4443684 w 7283450"/>
              <a:gd name="connsiteY20158" fmla="*/ 5744581 h 6857979"/>
              <a:gd name="connsiteX20159" fmla="*/ 4445668 w 7283450"/>
              <a:gd name="connsiteY20159" fmla="*/ 5744581 h 6857979"/>
              <a:gd name="connsiteX20160" fmla="*/ 4447256 w 7283450"/>
              <a:gd name="connsiteY20160" fmla="*/ 5743787 h 6857979"/>
              <a:gd name="connsiteX20161" fmla="*/ 4448844 w 7283450"/>
              <a:gd name="connsiteY20161" fmla="*/ 5742596 h 6857979"/>
              <a:gd name="connsiteX20162" fmla="*/ 4450431 w 7283450"/>
              <a:gd name="connsiteY20162" fmla="*/ 5741008 h 6857979"/>
              <a:gd name="connsiteX20163" fmla="*/ 4452813 w 7283450"/>
              <a:gd name="connsiteY20163" fmla="*/ 5737039 h 6857979"/>
              <a:gd name="connsiteX20164" fmla="*/ 4454400 w 7283450"/>
              <a:gd name="connsiteY20164" fmla="*/ 5735451 h 6857979"/>
              <a:gd name="connsiteX20165" fmla="*/ 4456385 w 7283450"/>
              <a:gd name="connsiteY20165" fmla="*/ 5734657 h 6857979"/>
              <a:gd name="connsiteX20166" fmla="*/ 4458766 w 7283450"/>
              <a:gd name="connsiteY20166" fmla="*/ 5733863 h 6857979"/>
              <a:gd name="connsiteX20167" fmla="*/ 4460354 w 7283450"/>
              <a:gd name="connsiteY20167" fmla="*/ 5734260 h 6857979"/>
              <a:gd name="connsiteX20168" fmla="*/ 4461148 w 7283450"/>
              <a:gd name="connsiteY20168" fmla="*/ 5735054 h 6857979"/>
              <a:gd name="connsiteX20169" fmla="*/ 4461148 w 7283450"/>
              <a:gd name="connsiteY20169" fmla="*/ 5736642 h 6857979"/>
              <a:gd name="connsiteX20170" fmla="*/ 4461148 w 7283450"/>
              <a:gd name="connsiteY20170" fmla="*/ 5738230 h 6857979"/>
              <a:gd name="connsiteX20171" fmla="*/ 4460751 w 7283450"/>
              <a:gd name="connsiteY20171" fmla="*/ 5739817 h 6857979"/>
              <a:gd name="connsiteX20172" fmla="*/ 4460354 w 7283450"/>
              <a:gd name="connsiteY20172" fmla="*/ 5740611 h 6857979"/>
              <a:gd name="connsiteX20173" fmla="*/ 4459560 w 7283450"/>
              <a:gd name="connsiteY20173" fmla="*/ 5741405 h 6857979"/>
              <a:gd name="connsiteX20174" fmla="*/ 4461544 w 7283450"/>
              <a:gd name="connsiteY20174" fmla="*/ 5740611 h 6857979"/>
              <a:gd name="connsiteX20175" fmla="*/ 4462338 w 7283450"/>
              <a:gd name="connsiteY20175" fmla="*/ 5739420 h 6857979"/>
              <a:gd name="connsiteX20176" fmla="*/ 4463132 w 7283450"/>
              <a:gd name="connsiteY20176" fmla="*/ 5738230 h 6857979"/>
              <a:gd name="connsiteX20177" fmla="*/ 4463529 w 7283450"/>
              <a:gd name="connsiteY20177" fmla="*/ 5736245 h 6857979"/>
              <a:gd name="connsiteX20178" fmla="*/ 4463926 w 7283450"/>
              <a:gd name="connsiteY20178" fmla="*/ 5733466 h 6857979"/>
              <a:gd name="connsiteX20179" fmla="*/ 4464720 w 7283450"/>
              <a:gd name="connsiteY20179" fmla="*/ 5732275 h 6857979"/>
              <a:gd name="connsiteX20180" fmla="*/ 4465513 w 7283450"/>
              <a:gd name="connsiteY20180" fmla="*/ 5731481 h 6857979"/>
              <a:gd name="connsiteX20181" fmla="*/ 4469879 w 7283450"/>
              <a:gd name="connsiteY20181" fmla="*/ 5729100 h 6857979"/>
              <a:gd name="connsiteX20182" fmla="*/ 4474245 w 7283450"/>
              <a:gd name="connsiteY20182" fmla="*/ 5727512 h 6857979"/>
              <a:gd name="connsiteX20183" fmla="*/ 4479405 w 7283450"/>
              <a:gd name="connsiteY20183" fmla="*/ 5727115 h 6857979"/>
              <a:gd name="connsiteX20184" fmla="*/ 4484565 w 7283450"/>
              <a:gd name="connsiteY20184" fmla="*/ 5726718 h 6857979"/>
              <a:gd name="connsiteX20185" fmla="*/ 4489327 w 7283450"/>
              <a:gd name="connsiteY20185" fmla="*/ 5726718 h 6857979"/>
              <a:gd name="connsiteX20186" fmla="*/ 4494487 w 7283450"/>
              <a:gd name="connsiteY20186" fmla="*/ 5727115 h 6857979"/>
              <a:gd name="connsiteX20187" fmla="*/ 4503616 w 7283450"/>
              <a:gd name="connsiteY20187" fmla="*/ 5727909 h 6857979"/>
              <a:gd name="connsiteX20188" fmla="*/ 4502028 w 7283450"/>
              <a:gd name="connsiteY20188" fmla="*/ 5725130 h 6857979"/>
              <a:gd name="connsiteX20189" fmla="*/ 4500837 w 7283450"/>
              <a:gd name="connsiteY20189" fmla="*/ 5723145 h 6857979"/>
              <a:gd name="connsiteX20190" fmla="*/ 4500837 w 7283450"/>
              <a:gd name="connsiteY20190" fmla="*/ 5721955 h 6857979"/>
              <a:gd name="connsiteX20191" fmla="*/ 4501631 w 7283450"/>
              <a:gd name="connsiteY20191" fmla="*/ 5721161 h 6857979"/>
              <a:gd name="connsiteX20192" fmla="*/ 4502822 w 7283450"/>
              <a:gd name="connsiteY20192" fmla="*/ 5719970 h 6857979"/>
              <a:gd name="connsiteX20193" fmla="*/ 4504013 w 7283450"/>
              <a:gd name="connsiteY20193" fmla="*/ 5719970 h 6857979"/>
              <a:gd name="connsiteX20194" fmla="*/ 4506791 w 7283450"/>
              <a:gd name="connsiteY20194" fmla="*/ 5720367 h 6857979"/>
              <a:gd name="connsiteX20195" fmla="*/ 4510760 w 7283450"/>
              <a:gd name="connsiteY20195" fmla="*/ 5720367 h 6857979"/>
              <a:gd name="connsiteX20196" fmla="*/ 4512348 w 7283450"/>
              <a:gd name="connsiteY20196" fmla="*/ 5719970 h 6857979"/>
              <a:gd name="connsiteX20197" fmla="*/ 4513935 w 7283450"/>
              <a:gd name="connsiteY20197" fmla="*/ 5719573 h 6857979"/>
              <a:gd name="connsiteX20198" fmla="*/ 4514729 w 7283450"/>
              <a:gd name="connsiteY20198" fmla="*/ 5718382 h 6857979"/>
              <a:gd name="connsiteX20199" fmla="*/ 4515523 w 7283450"/>
              <a:gd name="connsiteY20199" fmla="*/ 5716794 h 6857979"/>
              <a:gd name="connsiteX20200" fmla="*/ 4515920 w 7283450"/>
              <a:gd name="connsiteY20200" fmla="*/ 5714413 h 6857979"/>
              <a:gd name="connsiteX20201" fmla="*/ 4515920 w 7283450"/>
              <a:gd name="connsiteY20201" fmla="*/ 5710840 h 6857979"/>
              <a:gd name="connsiteX20202" fmla="*/ 4517507 w 7283450"/>
              <a:gd name="connsiteY20202" fmla="*/ 5709252 h 6857979"/>
              <a:gd name="connsiteX20203" fmla="*/ 4517904 w 7283450"/>
              <a:gd name="connsiteY20203" fmla="*/ 5708855 h 6857979"/>
              <a:gd name="connsiteX20204" fmla="*/ 4519095 w 7283450"/>
              <a:gd name="connsiteY20204" fmla="*/ 5708855 h 6857979"/>
              <a:gd name="connsiteX20205" fmla="*/ 4519492 w 7283450"/>
              <a:gd name="connsiteY20205" fmla="*/ 5708855 h 6857979"/>
              <a:gd name="connsiteX20206" fmla="*/ 4519889 w 7283450"/>
              <a:gd name="connsiteY20206" fmla="*/ 5709252 h 6857979"/>
              <a:gd name="connsiteX20207" fmla="*/ 4520682 w 7283450"/>
              <a:gd name="connsiteY20207" fmla="*/ 5710840 h 6857979"/>
              <a:gd name="connsiteX20208" fmla="*/ 4521079 w 7283450"/>
              <a:gd name="connsiteY20208" fmla="*/ 5713619 h 6857979"/>
              <a:gd name="connsiteX20209" fmla="*/ 4520682 w 7283450"/>
              <a:gd name="connsiteY20209" fmla="*/ 5716000 h 6857979"/>
              <a:gd name="connsiteX20210" fmla="*/ 4520286 w 7283450"/>
              <a:gd name="connsiteY20210" fmla="*/ 5718382 h 6857979"/>
              <a:gd name="connsiteX20211" fmla="*/ 4519095 w 7283450"/>
              <a:gd name="connsiteY20211" fmla="*/ 5721558 h 6857979"/>
              <a:gd name="connsiteX20212" fmla="*/ 4521476 w 7283450"/>
              <a:gd name="connsiteY20212" fmla="*/ 5721161 h 6857979"/>
              <a:gd name="connsiteX20213" fmla="*/ 4522270 w 7283450"/>
              <a:gd name="connsiteY20213" fmla="*/ 5720367 h 6857979"/>
              <a:gd name="connsiteX20214" fmla="*/ 4522667 w 7283450"/>
              <a:gd name="connsiteY20214" fmla="*/ 5719573 h 6857979"/>
              <a:gd name="connsiteX20215" fmla="*/ 4523064 w 7283450"/>
              <a:gd name="connsiteY20215" fmla="*/ 5718382 h 6857979"/>
              <a:gd name="connsiteX20216" fmla="*/ 4522667 w 7283450"/>
              <a:gd name="connsiteY20216" fmla="*/ 5716397 h 6857979"/>
              <a:gd name="connsiteX20217" fmla="*/ 4522667 w 7283450"/>
              <a:gd name="connsiteY20217" fmla="*/ 5714413 h 6857979"/>
              <a:gd name="connsiteX20218" fmla="*/ 4522667 w 7283450"/>
              <a:gd name="connsiteY20218" fmla="*/ 5711634 h 6857979"/>
              <a:gd name="connsiteX20219" fmla="*/ 4523461 w 7283450"/>
              <a:gd name="connsiteY20219" fmla="*/ 5709649 h 6857979"/>
              <a:gd name="connsiteX20220" fmla="*/ 4524255 w 7283450"/>
              <a:gd name="connsiteY20220" fmla="*/ 5708855 h 6857979"/>
              <a:gd name="connsiteX20221" fmla="*/ 4525048 w 7283450"/>
              <a:gd name="connsiteY20221" fmla="*/ 5707664 h 6857979"/>
              <a:gd name="connsiteX20222" fmla="*/ 4528224 w 7283450"/>
              <a:gd name="connsiteY20222" fmla="*/ 5706474 h 6857979"/>
              <a:gd name="connsiteX20223" fmla="*/ 4529811 w 7283450"/>
              <a:gd name="connsiteY20223" fmla="*/ 5705680 h 6857979"/>
              <a:gd name="connsiteX20224" fmla="*/ 4530605 w 7283450"/>
              <a:gd name="connsiteY20224" fmla="*/ 5705680 h 6857979"/>
              <a:gd name="connsiteX20225" fmla="*/ 4531002 w 7283450"/>
              <a:gd name="connsiteY20225" fmla="*/ 5706077 h 6857979"/>
              <a:gd name="connsiteX20226" fmla="*/ 4531399 w 7283450"/>
              <a:gd name="connsiteY20226" fmla="*/ 5706474 h 6857979"/>
              <a:gd name="connsiteX20227" fmla="*/ 4531796 w 7283450"/>
              <a:gd name="connsiteY20227" fmla="*/ 5704489 h 6857979"/>
              <a:gd name="connsiteX20228" fmla="*/ 4532589 w 7283450"/>
              <a:gd name="connsiteY20228" fmla="*/ 5702107 h 6857979"/>
              <a:gd name="connsiteX20229" fmla="*/ 4534177 w 7283450"/>
              <a:gd name="connsiteY20229" fmla="*/ 5700519 h 6857979"/>
              <a:gd name="connsiteX20230" fmla="*/ 4536558 w 7283450"/>
              <a:gd name="connsiteY20230" fmla="*/ 5699329 h 6857979"/>
              <a:gd name="connsiteX20231" fmla="*/ 4538940 w 7283450"/>
              <a:gd name="connsiteY20231" fmla="*/ 5697741 h 6857979"/>
              <a:gd name="connsiteX20232" fmla="*/ 4543306 w 7283450"/>
              <a:gd name="connsiteY20232" fmla="*/ 5694565 h 6857979"/>
              <a:gd name="connsiteX20233" fmla="*/ 4545687 w 7283450"/>
              <a:gd name="connsiteY20233" fmla="*/ 5692977 h 6857979"/>
              <a:gd name="connsiteX20234" fmla="*/ 4547275 w 7283450"/>
              <a:gd name="connsiteY20234" fmla="*/ 5690993 h 6857979"/>
              <a:gd name="connsiteX20235" fmla="*/ 4549656 w 7283450"/>
              <a:gd name="connsiteY20235" fmla="*/ 5685832 h 6857979"/>
              <a:gd name="connsiteX20236" fmla="*/ 4552831 w 7283450"/>
              <a:gd name="connsiteY20236" fmla="*/ 5679481 h 6857979"/>
              <a:gd name="connsiteX20237" fmla="*/ 4558388 w 7283450"/>
              <a:gd name="connsiteY20237" fmla="*/ 5664000 h 6857979"/>
              <a:gd name="connsiteX20238" fmla="*/ 4561563 w 7283450"/>
              <a:gd name="connsiteY20238" fmla="*/ 5657252 h 6857979"/>
              <a:gd name="connsiteX20239" fmla="*/ 4562754 w 7283450"/>
              <a:gd name="connsiteY20239" fmla="*/ 5654870 h 6857979"/>
              <a:gd name="connsiteX20240" fmla="*/ 4564341 w 7283450"/>
              <a:gd name="connsiteY20240" fmla="*/ 5653283 h 6857979"/>
              <a:gd name="connsiteX20241" fmla="*/ 4565532 w 7283450"/>
              <a:gd name="connsiteY20241" fmla="*/ 5651695 h 6857979"/>
              <a:gd name="connsiteX20242" fmla="*/ 4566723 w 7283450"/>
              <a:gd name="connsiteY20242" fmla="*/ 5651298 h 6857979"/>
              <a:gd name="connsiteX20243" fmla="*/ 4567913 w 7283450"/>
              <a:gd name="connsiteY20243" fmla="*/ 5652092 h 6857979"/>
              <a:gd name="connsiteX20244" fmla="*/ 4569104 w 7283450"/>
              <a:gd name="connsiteY20244" fmla="*/ 5654473 h 6857979"/>
              <a:gd name="connsiteX20245" fmla="*/ 4568310 w 7283450"/>
              <a:gd name="connsiteY20245" fmla="*/ 5650901 h 6857979"/>
              <a:gd name="connsiteX20246" fmla="*/ 4567913 w 7283450"/>
              <a:gd name="connsiteY20246" fmla="*/ 5647725 h 6857979"/>
              <a:gd name="connsiteX20247" fmla="*/ 4568310 w 7283450"/>
              <a:gd name="connsiteY20247" fmla="*/ 5644947 h 6857979"/>
              <a:gd name="connsiteX20248" fmla="*/ 4568707 w 7283450"/>
              <a:gd name="connsiteY20248" fmla="*/ 5641771 h 6857979"/>
              <a:gd name="connsiteX20249" fmla="*/ 4569898 w 7283450"/>
              <a:gd name="connsiteY20249" fmla="*/ 5638992 h 6857979"/>
              <a:gd name="connsiteX20250" fmla="*/ 4571089 w 7283450"/>
              <a:gd name="connsiteY20250" fmla="*/ 5636611 h 6857979"/>
              <a:gd name="connsiteX20251" fmla="*/ 4574264 w 7283450"/>
              <a:gd name="connsiteY20251" fmla="*/ 5631053 h 6857979"/>
              <a:gd name="connsiteX20252" fmla="*/ 4577439 w 7283450"/>
              <a:gd name="connsiteY20252" fmla="*/ 5625893 h 6857979"/>
              <a:gd name="connsiteX20253" fmla="*/ 4581011 w 7283450"/>
              <a:gd name="connsiteY20253" fmla="*/ 5620336 h 6857979"/>
              <a:gd name="connsiteX20254" fmla="*/ 4582202 w 7283450"/>
              <a:gd name="connsiteY20254" fmla="*/ 5617160 h 6857979"/>
              <a:gd name="connsiteX20255" fmla="*/ 4583393 w 7283450"/>
              <a:gd name="connsiteY20255" fmla="*/ 5614382 h 6857979"/>
              <a:gd name="connsiteX20256" fmla="*/ 4584186 w 7283450"/>
              <a:gd name="connsiteY20256" fmla="*/ 5611206 h 6857979"/>
              <a:gd name="connsiteX20257" fmla="*/ 4584980 w 7283450"/>
              <a:gd name="connsiteY20257" fmla="*/ 5607237 h 6857979"/>
              <a:gd name="connsiteX20258" fmla="*/ 4584980 w 7283450"/>
              <a:gd name="connsiteY20258" fmla="*/ 5604458 h 6857979"/>
              <a:gd name="connsiteX20259" fmla="*/ 4584980 w 7283450"/>
              <a:gd name="connsiteY20259" fmla="*/ 5601282 h 6857979"/>
              <a:gd name="connsiteX20260" fmla="*/ 4584186 w 7283450"/>
              <a:gd name="connsiteY20260" fmla="*/ 5595725 h 6857979"/>
              <a:gd name="connsiteX20261" fmla="*/ 4582599 w 7283450"/>
              <a:gd name="connsiteY20261" fmla="*/ 5589771 h 6857979"/>
              <a:gd name="connsiteX20262" fmla="*/ 4580614 w 7283450"/>
              <a:gd name="connsiteY20262" fmla="*/ 5583817 h 6857979"/>
              <a:gd name="connsiteX20263" fmla="*/ 4579027 w 7283450"/>
              <a:gd name="connsiteY20263" fmla="*/ 5578259 h 6857979"/>
              <a:gd name="connsiteX20264" fmla="*/ 4577042 w 7283450"/>
              <a:gd name="connsiteY20264" fmla="*/ 5572305 h 6857979"/>
              <a:gd name="connsiteX20265" fmla="*/ 4575851 w 7283450"/>
              <a:gd name="connsiteY20265" fmla="*/ 5566351 h 6857979"/>
              <a:gd name="connsiteX20266" fmla="*/ 4575455 w 7283450"/>
              <a:gd name="connsiteY20266" fmla="*/ 5563572 h 6857979"/>
              <a:gd name="connsiteX20267" fmla="*/ 4575455 w 7283450"/>
              <a:gd name="connsiteY20267" fmla="*/ 5561191 h 6857979"/>
              <a:gd name="connsiteX20268" fmla="*/ 4576248 w 7283450"/>
              <a:gd name="connsiteY20268" fmla="*/ 5558412 h 6857979"/>
              <a:gd name="connsiteX20269" fmla="*/ 4577836 w 7283450"/>
              <a:gd name="connsiteY20269" fmla="*/ 5548488 h 6857979"/>
              <a:gd name="connsiteX20270" fmla="*/ 4580217 w 7283450"/>
              <a:gd name="connsiteY20270" fmla="*/ 5537374 h 6857979"/>
              <a:gd name="connsiteX20271" fmla="*/ 4581805 w 7283450"/>
              <a:gd name="connsiteY20271" fmla="*/ 5530625 h 6857979"/>
              <a:gd name="connsiteX20272" fmla="*/ 4583393 w 7283450"/>
              <a:gd name="connsiteY20272" fmla="*/ 5528244 h 6857979"/>
              <a:gd name="connsiteX20273" fmla="*/ 4585377 w 7283450"/>
              <a:gd name="connsiteY20273" fmla="*/ 5526656 h 6857979"/>
              <a:gd name="connsiteX20274" fmla="*/ 4588155 w 7283450"/>
              <a:gd name="connsiteY20274" fmla="*/ 5524671 h 6857979"/>
              <a:gd name="connsiteX20275" fmla="*/ 4590934 w 7283450"/>
              <a:gd name="connsiteY20275" fmla="*/ 5523480 h 6857979"/>
              <a:gd name="connsiteX20276" fmla="*/ 4596490 w 7283450"/>
              <a:gd name="connsiteY20276" fmla="*/ 5520702 h 6857979"/>
              <a:gd name="connsiteX20277" fmla="*/ 4598872 w 7283450"/>
              <a:gd name="connsiteY20277" fmla="*/ 5519114 h 6857979"/>
              <a:gd name="connsiteX20278" fmla="*/ 4600459 w 7283450"/>
              <a:gd name="connsiteY20278" fmla="*/ 5517129 h 6857979"/>
              <a:gd name="connsiteX20279" fmla="*/ 4601650 w 7283450"/>
              <a:gd name="connsiteY20279" fmla="*/ 5514748 h 6857979"/>
              <a:gd name="connsiteX20280" fmla="*/ 4602444 w 7283450"/>
              <a:gd name="connsiteY20280" fmla="*/ 5512763 h 6857979"/>
              <a:gd name="connsiteX20281" fmla="*/ 4604428 w 7283450"/>
              <a:gd name="connsiteY20281" fmla="*/ 5507206 h 6857979"/>
              <a:gd name="connsiteX20282" fmla="*/ 4605222 w 7283450"/>
              <a:gd name="connsiteY20282" fmla="*/ 5501648 h 6857979"/>
              <a:gd name="connsiteX20283" fmla="*/ 4606016 w 7283450"/>
              <a:gd name="connsiteY20283" fmla="*/ 5495694 h 6857979"/>
              <a:gd name="connsiteX20284" fmla="*/ 4606810 w 7283450"/>
              <a:gd name="connsiteY20284" fmla="*/ 5493312 h 6857979"/>
              <a:gd name="connsiteX20285" fmla="*/ 4607603 w 7283450"/>
              <a:gd name="connsiteY20285" fmla="*/ 5490534 h 6857979"/>
              <a:gd name="connsiteX20286" fmla="*/ 4608794 w 7283450"/>
              <a:gd name="connsiteY20286" fmla="*/ 5488549 h 6857979"/>
              <a:gd name="connsiteX20287" fmla="*/ 4609985 w 7283450"/>
              <a:gd name="connsiteY20287" fmla="*/ 5486961 h 6857979"/>
              <a:gd name="connsiteX20288" fmla="*/ 4611572 w 7283450"/>
              <a:gd name="connsiteY20288" fmla="*/ 5485373 h 6857979"/>
              <a:gd name="connsiteX20289" fmla="*/ 4613954 w 7283450"/>
              <a:gd name="connsiteY20289" fmla="*/ 5484183 h 6857979"/>
              <a:gd name="connsiteX20290" fmla="*/ 4616335 w 7283450"/>
              <a:gd name="connsiteY20290" fmla="*/ 5483786 h 6857979"/>
              <a:gd name="connsiteX20291" fmla="*/ 4619510 w 7283450"/>
              <a:gd name="connsiteY20291" fmla="*/ 5483786 h 6857979"/>
              <a:gd name="connsiteX20292" fmla="*/ 4619907 w 7283450"/>
              <a:gd name="connsiteY20292" fmla="*/ 5482595 h 6857979"/>
              <a:gd name="connsiteX20293" fmla="*/ 4619907 w 7283450"/>
              <a:gd name="connsiteY20293" fmla="*/ 5481007 h 6857979"/>
              <a:gd name="connsiteX20294" fmla="*/ 4619510 w 7283450"/>
              <a:gd name="connsiteY20294" fmla="*/ 5480213 h 6857979"/>
              <a:gd name="connsiteX20295" fmla="*/ 4619113 w 7283450"/>
              <a:gd name="connsiteY20295" fmla="*/ 5479022 h 6857979"/>
              <a:gd name="connsiteX20296" fmla="*/ 4617526 w 7283450"/>
              <a:gd name="connsiteY20296" fmla="*/ 5477434 h 6857979"/>
              <a:gd name="connsiteX20297" fmla="*/ 4615144 w 7283450"/>
              <a:gd name="connsiteY20297" fmla="*/ 5475847 h 6857979"/>
              <a:gd name="connsiteX20298" fmla="*/ 4609985 w 7283450"/>
              <a:gd name="connsiteY20298" fmla="*/ 5472671 h 6857979"/>
              <a:gd name="connsiteX20299" fmla="*/ 4608000 w 7283450"/>
              <a:gd name="connsiteY20299" fmla="*/ 5471480 h 6857979"/>
              <a:gd name="connsiteX20300" fmla="*/ 4606810 w 7283450"/>
              <a:gd name="connsiteY20300" fmla="*/ 5470289 h 6857979"/>
              <a:gd name="connsiteX20301" fmla="*/ 4606810 w 7283450"/>
              <a:gd name="connsiteY20301" fmla="*/ 5469495 h 6857979"/>
              <a:gd name="connsiteX20302" fmla="*/ 4606810 w 7283450"/>
              <a:gd name="connsiteY20302" fmla="*/ 5468305 h 6857979"/>
              <a:gd name="connsiteX20303" fmla="*/ 4607207 w 7283450"/>
              <a:gd name="connsiteY20303" fmla="*/ 5465526 h 6857979"/>
              <a:gd name="connsiteX20304" fmla="*/ 4607603 w 7283450"/>
              <a:gd name="connsiteY20304" fmla="*/ 5461953 h 6857979"/>
              <a:gd name="connsiteX20305" fmla="*/ 4607207 w 7283450"/>
              <a:gd name="connsiteY20305" fmla="*/ 5461160 h 6857979"/>
              <a:gd name="connsiteX20306" fmla="*/ 4606810 w 7283450"/>
              <a:gd name="connsiteY20306" fmla="*/ 5460366 h 6857979"/>
              <a:gd name="connsiteX20307" fmla="*/ 4606016 w 7283450"/>
              <a:gd name="connsiteY20307" fmla="*/ 5459969 h 6857979"/>
              <a:gd name="connsiteX20308" fmla="*/ 4604428 w 7283450"/>
              <a:gd name="connsiteY20308" fmla="*/ 5459969 h 6857979"/>
              <a:gd name="connsiteX20309" fmla="*/ 4600459 w 7283450"/>
              <a:gd name="connsiteY20309" fmla="*/ 5460366 h 6857979"/>
              <a:gd name="connsiteX20310" fmla="*/ 4597284 w 7283450"/>
              <a:gd name="connsiteY20310" fmla="*/ 5461160 h 6857979"/>
              <a:gd name="connsiteX20311" fmla="*/ 4595696 w 7283450"/>
              <a:gd name="connsiteY20311" fmla="*/ 5460763 h 6857979"/>
              <a:gd name="connsiteX20312" fmla="*/ 4594109 w 7283450"/>
              <a:gd name="connsiteY20312" fmla="*/ 5460366 h 6857979"/>
              <a:gd name="connsiteX20313" fmla="*/ 4593712 w 7283450"/>
              <a:gd name="connsiteY20313" fmla="*/ 5459572 h 6857979"/>
              <a:gd name="connsiteX20314" fmla="*/ 4593712 w 7283450"/>
              <a:gd name="connsiteY20314" fmla="*/ 5458381 h 6857979"/>
              <a:gd name="connsiteX20315" fmla="*/ 4594109 w 7283450"/>
              <a:gd name="connsiteY20315" fmla="*/ 5455205 h 6857979"/>
              <a:gd name="connsiteX20316" fmla="*/ 4594506 w 7283450"/>
              <a:gd name="connsiteY20316" fmla="*/ 5452427 h 6857979"/>
              <a:gd name="connsiteX20317" fmla="*/ 4594506 w 7283450"/>
              <a:gd name="connsiteY20317" fmla="*/ 5451236 h 6857979"/>
              <a:gd name="connsiteX20318" fmla="*/ 4594109 w 7283450"/>
              <a:gd name="connsiteY20318" fmla="*/ 5450442 h 6857979"/>
              <a:gd name="connsiteX20319" fmla="*/ 4592918 w 7283450"/>
              <a:gd name="connsiteY20319" fmla="*/ 5449251 h 6857979"/>
              <a:gd name="connsiteX20320" fmla="*/ 4590934 w 7283450"/>
              <a:gd name="connsiteY20320" fmla="*/ 5448457 h 6857979"/>
              <a:gd name="connsiteX20321" fmla="*/ 4588552 w 7283450"/>
              <a:gd name="connsiteY20321" fmla="*/ 5447266 h 6857979"/>
              <a:gd name="connsiteX20322" fmla="*/ 4585377 w 7283450"/>
              <a:gd name="connsiteY20322" fmla="*/ 5446869 h 6857979"/>
              <a:gd name="connsiteX20323" fmla="*/ 4580614 w 7283450"/>
              <a:gd name="connsiteY20323" fmla="*/ 5446472 h 6857979"/>
              <a:gd name="connsiteX20324" fmla="*/ 4579027 w 7283450"/>
              <a:gd name="connsiteY20324" fmla="*/ 5446472 h 6857979"/>
              <a:gd name="connsiteX20325" fmla="*/ 4579424 w 7283450"/>
              <a:gd name="connsiteY20325" fmla="*/ 5445679 h 6857979"/>
              <a:gd name="connsiteX20326" fmla="*/ 4580614 w 7283450"/>
              <a:gd name="connsiteY20326" fmla="*/ 5443694 h 6857979"/>
              <a:gd name="connsiteX20327" fmla="*/ 4581805 w 7283450"/>
              <a:gd name="connsiteY20327" fmla="*/ 5441709 h 6857979"/>
              <a:gd name="connsiteX20328" fmla="*/ 4582202 w 7283450"/>
              <a:gd name="connsiteY20328" fmla="*/ 5440915 h 6857979"/>
              <a:gd name="connsiteX20329" fmla="*/ 4581805 w 7283450"/>
              <a:gd name="connsiteY20329" fmla="*/ 5440518 h 6857979"/>
              <a:gd name="connsiteX20330" fmla="*/ 4578630 w 7283450"/>
              <a:gd name="connsiteY20330" fmla="*/ 5438930 h 6857979"/>
              <a:gd name="connsiteX20331" fmla="*/ 4574661 w 7283450"/>
              <a:gd name="connsiteY20331" fmla="*/ 5438137 h 6857979"/>
              <a:gd name="connsiteX20332" fmla="*/ 4570692 w 7283450"/>
              <a:gd name="connsiteY20332" fmla="*/ 5438137 h 6857979"/>
              <a:gd name="connsiteX20333" fmla="*/ 4565929 w 7283450"/>
              <a:gd name="connsiteY20333" fmla="*/ 5438137 h 6857979"/>
              <a:gd name="connsiteX20334" fmla="*/ 4557594 w 7283450"/>
              <a:gd name="connsiteY20334" fmla="*/ 5437740 h 6857979"/>
              <a:gd name="connsiteX20335" fmla="*/ 4553625 w 7283450"/>
              <a:gd name="connsiteY20335" fmla="*/ 5437740 h 6857979"/>
              <a:gd name="connsiteX20336" fmla="*/ 4550450 w 7283450"/>
              <a:gd name="connsiteY20336" fmla="*/ 5436946 h 6857979"/>
              <a:gd name="connsiteX20337" fmla="*/ 4550847 w 7283450"/>
              <a:gd name="connsiteY20337" fmla="*/ 5435755 h 6857979"/>
              <a:gd name="connsiteX20338" fmla="*/ 4552038 w 7283450"/>
              <a:gd name="connsiteY20338" fmla="*/ 5433770 h 6857979"/>
              <a:gd name="connsiteX20339" fmla="*/ 4553625 w 7283450"/>
              <a:gd name="connsiteY20339" fmla="*/ 5431785 h 6857979"/>
              <a:gd name="connsiteX20340" fmla="*/ 4554022 w 7283450"/>
              <a:gd name="connsiteY20340" fmla="*/ 5430594 h 6857979"/>
              <a:gd name="connsiteX20341" fmla="*/ 4553625 w 7283450"/>
              <a:gd name="connsiteY20341" fmla="*/ 5430198 h 6857979"/>
              <a:gd name="connsiteX20342" fmla="*/ 4552038 w 7283450"/>
              <a:gd name="connsiteY20342" fmla="*/ 5430198 h 6857979"/>
              <a:gd name="connsiteX20343" fmla="*/ 4550053 w 7283450"/>
              <a:gd name="connsiteY20343" fmla="*/ 5430198 h 6857979"/>
              <a:gd name="connsiteX20344" fmla="*/ 4547275 w 7283450"/>
              <a:gd name="connsiteY20344" fmla="*/ 5430594 h 6857979"/>
              <a:gd name="connsiteX20345" fmla="*/ 4544496 w 7283450"/>
              <a:gd name="connsiteY20345" fmla="*/ 5431388 h 6857979"/>
              <a:gd name="connsiteX20346" fmla="*/ 4541718 w 7283450"/>
              <a:gd name="connsiteY20346" fmla="*/ 5430594 h 6857979"/>
              <a:gd name="connsiteX20347" fmla="*/ 4540527 w 7283450"/>
              <a:gd name="connsiteY20347" fmla="*/ 5430198 h 6857979"/>
              <a:gd name="connsiteX20348" fmla="*/ 4540131 w 7283450"/>
              <a:gd name="connsiteY20348" fmla="*/ 5429404 h 6857979"/>
              <a:gd name="connsiteX20349" fmla="*/ 4539734 w 7283450"/>
              <a:gd name="connsiteY20349" fmla="*/ 5428610 h 6857979"/>
              <a:gd name="connsiteX20350" fmla="*/ 4539734 w 7283450"/>
              <a:gd name="connsiteY20350" fmla="*/ 5427419 h 6857979"/>
              <a:gd name="connsiteX20351" fmla="*/ 4540131 w 7283450"/>
              <a:gd name="connsiteY20351" fmla="*/ 5425831 h 6857979"/>
              <a:gd name="connsiteX20352" fmla="*/ 4540924 w 7283450"/>
              <a:gd name="connsiteY20352" fmla="*/ 5423846 h 6857979"/>
              <a:gd name="connsiteX20353" fmla="*/ 4539734 w 7283450"/>
              <a:gd name="connsiteY20353" fmla="*/ 5424243 h 6857979"/>
              <a:gd name="connsiteX20354" fmla="*/ 4538940 w 7283450"/>
              <a:gd name="connsiteY20354" fmla="*/ 5425037 h 6857979"/>
              <a:gd name="connsiteX20355" fmla="*/ 4538543 w 7283450"/>
              <a:gd name="connsiteY20355" fmla="*/ 5425831 h 6857979"/>
              <a:gd name="connsiteX20356" fmla="*/ 4538543 w 7283450"/>
              <a:gd name="connsiteY20356" fmla="*/ 5427419 h 6857979"/>
              <a:gd name="connsiteX20357" fmla="*/ 4538146 w 7283450"/>
              <a:gd name="connsiteY20357" fmla="*/ 5433770 h 6857979"/>
              <a:gd name="connsiteX20358" fmla="*/ 4533383 w 7283450"/>
              <a:gd name="connsiteY20358" fmla="*/ 5432579 h 6857979"/>
              <a:gd name="connsiteX20359" fmla="*/ 4529017 w 7283450"/>
              <a:gd name="connsiteY20359" fmla="*/ 5431388 h 6857979"/>
              <a:gd name="connsiteX20360" fmla="*/ 4525048 w 7283450"/>
              <a:gd name="connsiteY20360" fmla="*/ 5429404 h 6857979"/>
              <a:gd name="connsiteX20361" fmla="*/ 4521476 w 7283450"/>
              <a:gd name="connsiteY20361" fmla="*/ 5427816 h 6857979"/>
              <a:gd name="connsiteX20362" fmla="*/ 4513935 w 7283450"/>
              <a:gd name="connsiteY20362" fmla="*/ 5424243 h 6857979"/>
              <a:gd name="connsiteX20363" fmla="*/ 4506394 w 7283450"/>
              <a:gd name="connsiteY20363" fmla="*/ 5420274 h 6857979"/>
              <a:gd name="connsiteX20364" fmla="*/ 4505203 w 7283450"/>
              <a:gd name="connsiteY20364" fmla="*/ 5420274 h 6857979"/>
              <a:gd name="connsiteX20365" fmla="*/ 4504410 w 7283450"/>
              <a:gd name="connsiteY20365" fmla="*/ 5420671 h 6857979"/>
              <a:gd name="connsiteX20366" fmla="*/ 4504013 w 7283450"/>
              <a:gd name="connsiteY20366" fmla="*/ 5421068 h 6857979"/>
              <a:gd name="connsiteX20367" fmla="*/ 4503616 w 7283450"/>
              <a:gd name="connsiteY20367" fmla="*/ 5421465 h 6857979"/>
              <a:gd name="connsiteX20368" fmla="*/ 4504013 w 7283450"/>
              <a:gd name="connsiteY20368" fmla="*/ 5423052 h 6857979"/>
              <a:gd name="connsiteX20369" fmla="*/ 4505203 w 7283450"/>
              <a:gd name="connsiteY20369" fmla="*/ 5424640 h 6857979"/>
              <a:gd name="connsiteX20370" fmla="*/ 4506394 w 7283450"/>
              <a:gd name="connsiteY20370" fmla="*/ 5425831 h 6857979"/>
              <a:gd name="connsiteX20371" fmla="*/ 4508379 w 7283450"/>
              <a:gd name="connsiteY20371" fmla="*/ 5427022 h 6857979"/>
              <a:gd name="connsiteX20372" fmla="*/ 4510760 w 7283450"/>
              <a:gd name="connsiteY20372" fmla="*/ 5427419 h 6857979"/>
              <a:gd name="connsiteX20373" fmla="*/ 4511951 w 7283450"/>
              <a:gd name="connsiteY20373" fmla="*/ 5427022 h 6857979"/>
              <a:gd name="connsiteX20374" fmla="*/ 4512744 w 7283450"/>
              <a:gd name="connsiteY20374" fmla="*/ 5427022 h 6857979"/>
              <a:gd name="connsiteX20375" fmla="*/ 4509966 w 7283450"/>
              <a:gd name="connsiteY20375" fmla="*/ 5428213 h 6857979"/>
              <a:gd name="connsiteX20376" fmla="*/ 4507188 w 7283450"/>
              <a:gd name="connsiteY20376" fmla="*/ 5429007 h 6857979"/>
              <a:gd name="connsiteX20377" fmla="*/ 4504806 w 7283450"/>
              <a:gd name="connsiteY20377" fmla="*/ 5429007 h 6857979"/>
              <a:gd name="connsiteX20378" fmla="*/ 4502028 w 7283450"/>
              <a:gd name="connsiteY20378" fmla="*/ 5429007 h 6857979"/>
              <a:gd name="connsiteX20379" fmla="*/ 4499250 w 7283450"/>
              <a:gd name="connsiteY20379" fmla="*/ 5428213 h 6857979"/>
              <a:gd name="connsiteX20380" fmla="*/ 4496869 w 7283450"/>
              <a:gd name="connsiteY20380" fmla="*/ 5427419 h 6857979"/>
              <a:gd name="connsiteX20381" fmla="*/ 4492106 w 7283450"/>
              <a:gd name="connsiteY20381" fmla="*/ 5425831 h 6857979"/>
              <a:gd name="connsiteX20382" fmla="*/ 4487343 w 7283450"/>
              <a:gd name="connsiteY20382" fmla="*/ 5424243 h 6857979"/>
              <a:gd name="connsiteX20383" fmla="*/ 4485358 w 7283450"/>
              <a:gd name="connsiteY20383" fmla="*/ 5423449 h 6857979"/>
              <a:gd name="connsiteX20384" fmla="*/ 4482580 w 7283450"/>
              <a:gd name="connsiteY20384" fmla="*/ 5423052 h 6857979"/>
              <a:gd name="connsiteX20385" fmla="*/ 4480199 w 7283450"/>
              <a:gd name="connsiteY20385" fmla="*/ 5423449 h 6857979"/>
              <a:gd name="connsiteX20386" fmla="*/ 4477420 w 7283450"/>
              <a:gd name="connsiteY20386" fmla="*/ 5423846 h 6857979"/>
              <a:gd name="connsiteX20387" fmla="*/ 4474642 w 7283450"/>
              <a:gd name="connsiteY20387" fmla="*/ 5425037 h 6857979"/>
              <a:gd name="connsiteX20388" fmla="*/ 4471864 w 7283450"/>
              <a:gd name="connsiteY20388" fmla="*/ 5427022 h 6857979"/>
              <a:gd name="connsiteX20389" fmla="*/ 4469879 w 7283450"/>
              <a:gd name="connsiteY20389" fmla="*/ 5424640 h 6857979"/>
              <a:gd name="connsiteX20390" fmla="*/ 4467895 w 7283450"/>
              <a:gd name="connsiteY20390" fmla="*/ 5422259 h 6857979"/>
              <a:gd name="connsiteX20391" fmla="*/ 4465117 w 7283450"/>
              <a:gd name="connsiteY20391" fmla="*/ 5421068 h 6857979"/>
              <a:gd name="connsiteX20392" fmla="*/ 4462735 w 7283450"/>
              <a:gd name="connsiteY20392" fmla="*/ 5420671 h 6857979"/>
              <a:gd name="connsiteX20393" fmla="*/ 4460354 w 7283450"/>
              <a:gd name="connsiteY20393" fmla="*/ 5420274 h 6857979"/>
              <a:gd name="connsiteX20394" fmla="*/ 4457575 w 7283450"/>
              <a:gd name="connsiteY20394" fmla="*/ 5420274 h 6857979"/>
              <a:gd name="connsiteX20395" fmla="*/ 4452019 w 7283450"/>
              <a:gd name="connsiteY20395" fmla="*/ 5421068 h 6857979"/>
              <a:gd name="connsiteX20396" fmla="*/ 4445668 w 7283450"/>
              <a:gd name="connsiteY20396" fmla="*/ 5422259 h 6857979"/>
              <a:gd name="connsiteX20397" fmla="*/ 4438921 w 7283450"/>
              <a:gd name="connsiteY20397" fmla="*/ 5423846 h 6857979"/>
              <a:gd name="connsiteX20398" fmla="*/ 4435746 w 7283450"/>
              <a:gd name="connsiteY20398" fmla="*/ 5424243 h 6857979"/>
              <a:gd name="connsiteX20399" fmla="*/ 4432174 w 7283450"/>
              <a:gd name="connsiteY20399" fmla="*/ 5424640 h 6857979"/>
              <a:gd name="connsiteX20400" fmla="*/ 4428602 w 7283450"/>
              <a:gd name="connsiteY20400" fmla="*/ 5424243 h 6857979"/>
              <a:gd name="connsiteX20401" fmla="*/ 4425030 w 7283450"/>
              <a:gd name="connsiteY20401" fmla="*/ 5423846 h 6857979"/>
              <a:gd name="connsiteX20402" fmla="*/ 4428205 w 7283450"/>
              <a:gd name="connsiteY20402" fmla="*/ 5432579 h 6857979"/>
              <a:gd name="connsiteX20403" fmla="*/ 4428999 w 7283450"/>
              <a:gd name="connsiteY20403" fmla="*/ 5436152 h 6857979"/>
              <a:gd name="connsiteX20404" fmla="*/ 4429396 w 7283450"/>
              <a:gd name="connsiteY20404" fmla="*/ 5440121 h 6857979"/>
              <a:gd name="connsiteX20405" fmla="*/ 4428999 w 7283450"/>
              <a:gd name="connsiteY20405" fmla="*/ 5443297 h 6857979"/>
              <a:gd name="connsiteX20406" fmla="*/ 4427411 w 7283450"/>
              <a:gd name="connsiteY20406" fmla="*/ 5446472 h 6857979"/>
              <a:gd name="connsiteX20407" fmla="*/ 4425427 w 7283450"/>
              <a:gd name="connsiteY20407" fmla="*/ 5450045 h 6857979"/>
              <a:gd name="connsiteX20408" fmla="*/ 4421855 w 7283450"/>
              <a:gd name="connsiteY20408" fmla="*/ 5453617 h 6857979"/>
              <a:gd name="connsiteX20409" fmla="*/ 4424633 w 7283450"/>
              <a:gd name="connsiteY20409" fmla="*/ 5458778 h 6857979"/>
              <a:gd name="connsiteX20410" fmla="*/ 4427808 w 7283450"/>
              <a:gd name="connsiteY20410" fmla="*/ 5463541 h 6857979"/>
              <a:gd name="connsiteX20411" fmla="*/ 4430983 w 7283450"/>
              <a:gd name="connsiteY20411" fmla="*/ 5469098 h 6857979"/>
              <a:gd name="connsiteX20412" fmla="*/ 4434555 w 7283450"/>
              <a:gd name="connsiteY20412" fmla="*/ 5474259 h 6857979"/>
              <a:gd name="connsiteX20413" fmla="*/ 4436937 w 7283450"/>
              <a:gd name="connsiteY20413" fmla="*/ 5479419 h 6857979"/>
              <a:gd name="connsiteX20414" fmla="*/ 4438127 w 7283450"/>
              <a:gd name="connsiteY20414" fmla="*/ 5482595 h 6857979"/>
              <a:gd name="connsiteX20415" fmla="*/ 4438524 w 7283450"/>
              <a:gd name="connsiteY20415" fmla="*/ 5484976 h 6857979"/>
              <a:gd name="connsiteX20416" fmla="*/ 4438921 w 7283450"/>
              <a:gd name="connsiteY20416" fmla="*/ 5487755 h 6857979"/>
              <a:gd name="connsiteX20417" fmla="*/ 4438921 w 7283450"/>
              <a:gd name="connsiteY20417" fmla="*/ 5490534 h 6857979"/>
              <a:gd name="connsiteX20418" fmla="*/ 4438524 w 7283450"/>
              <a:gd name="connsiteY20418" fmla="*/ 5494106 h 6857979"/>
              <a:gd name="connsiteX20419" fmla="*/ 4437334 w 7283450"/>
              <a:gd name="connsiteY20419" fmla="*/ 5496885 h 6857979"/>
              <a:gd name="connsiteX20420" fmla="*/ 4434952 w 7283450"/>
              <a:gd name="connsiteY20420" fmla="*/ 5496885 h 6857979"/>
              <a:gd name="connsiteX20421" fmla="*/ 4432968 w 7283450"/>
              <a:gd name="connsiteY20421" fmla="*/ 5496488 h 6857979"/>
              <a:gd name="connsiteX20422" fmla="*/ 4430189 w 7283450"/>
              <a:gd name="connsiteY20422" fmla="*/ 5495297 h 6857979"/>
              <a:gd name="connsiteX20423" fmla="*/ 4429396 w 7283450"/>
              <a:gd name="connsiteY20423" fmla="*/ 5494900 h 6857979"/>
              <a:gd name="connsiteX20424" fmla="*/ 4428205 w 7283450"/>
              <a:gd name="connsiteY20424" fmla="*/ 5494900 h 6857979"/>
              <a:gd name="connsiteX20425" fmla="*/ 4427014 w 7283450"/>
              <a:gd name="connsiteY20425" fmla="*/ 5495694 h 6857979"/>
              <a:gd name="connsiteX20426" fmla="*/ 4425030 w 7283450"/>
              <a:gd name="connsiteY20426" fmla="*/ 5496885 h 6857979"/>
              <a:gd name="connsiteX20427" fmla="*/ 4426220 w 7283450"/>
              <a:gd name="connsiteY20427" fmla="*/ 5501648 h 6857979"/>
              <a:gd name="connsiteX20428" fmla="*/ 4427411 w 7283450"/>
              <a:gd name="connsiteY20428" fmla="*/ 5504824 h 6857979"/>
              <a:gd name="connsiteX20429" fmla="*/ 4428999 w 7283450"/>
              <a:gd name="connsiteY20429" fmla="*/ 5509984 h 6857979"/>
              <a:gd name="connsiteX20430" fmla="*/ 4429396 w 7283450"/>
              <a:gd name="connsiteY20430" fmla="*/ 5512366 h 6857979"/>
              <a:gd name="connsiteX20431" fmla="*/ 4429396 w 7283450"/>
              <a:gd name="connsiteY20431" fmla="*/ 5515144 h 6857979"/>
              <a:gd name="connsiteX20432" fmla="*/ 4428999 w 7283450"/>
              <a:gd name="connsiteY20432" fmla="*/ 5519114 h 6857979"/>
              <a:gd name="connsiteX20433" fmla="*/ 4428205 w 7283450"/>
              <a:gd name="connsiteY20433" fmla="*/ 5523877 h 6857979"/>
              <a:gd name="connsiteX20434" fmla="*/ 4428205 w 7283450"/>
              <a:gd name="connsiteY20434" fmla="*/ 5524671 h 6857979"/>
              <a:gd name="connsiteX20435" fmla="*/ 4428205 w 7283450"/>
              <a:gd name="connsiteY20435" fmla="*/ 5525465 h 6857979"/>
              <a:gd name="connsiteX20436" fmla="*/ 4428602 w 7283450"/>
              <a:gd name="connsiteY20436" fmla="*/ 5525862 h 6857979"/>
              <a:gd name="connsiteX20437" fmla="*/ 4429396 w 7283450"/>
              <a:gd name="connsiteY20437" fmla="*/ 5526259 h 6857979"/>
              <a:gd name="connsiteX20438" fmla="*/ 4430983 w 7283450"/>
              <a:gd name="connsiteY20438" fmla="*/ 5526259 h 6857979"/>
              <a:gd name="connsiteX20439" fmla="*/ 4433762 w 7283450"/>
              <a:gd name="connsiteY20439" fmla="*/ 5525465 h 6857979"/>
              <a:gd name="connsiteX20440" fmla="*/ 4436143 w 7283450"/>
              <a:gd name="connsiteY20440" fmla="*/ 5524274 h 6857979"/>
              <a:gd name="connsiteX20441" fmla="*/ 4438127 w 7283450"/>
              <a:gd name="connsiteY20441" fmla="*/ 5523083 h 6857979"/>
              <a:gd name="connsiteX20442" fmla="*/ 4439715 w 7283450"/>
              <a:gd name="connsiteY20442" fmla="*/ 5521893 h 6857979"/>
              <a:gd name="connsiteX20443" fmla="*/ 4440509 w 7283450"/>
              <a:gd name="connsiteY20443" fmla="*/ 5520702 h 6857979"/>
              <a:gd name="connsiteX20444" fmla="*/ 4442890 w 7283450"/>
              <a:gd name="connsiteY20444" fmla="*/ 5524671 h 6857979"/>
              <a:gd name="connsiteX20445" fmla="*/ 4444081 w 7283450"/>
              <a:gd name="connsiteY20445" fmla="*/ 5529435 h 6857979"/>
              <a:gd name="connsiteX20446" fmla="*/ 4444478 w 7283450"/>
              <a:gd name="connsiteY20446" fmla="*/ 5534198 h 6857979"/>
              <a:gd name="connsiteX20447" fmla="*/ 4444478 w 7283450"/>
              <a:gd name="connsiteY20447" fmla="*/ 5538168 h 6857979"/>
              <a:gd name="connsiteX20448" fmla="*/ 4443684 w 7283450"/>
              <a:gd name="connsiteY20448" fmla="*/ 5542931 h 6857979"/>
              <a:gd name="connsiteX20449" fmla="*/ 4442890 w 7283450"/>
              <a:gd name="connsiteY20449" fmla="*/ 5547297 h 6857979"/>
              <a:gd name="connsiteX20450" fmla="*/ 4440112 w 7283450"/>
              <a:gd name="connsiteY20450" fmla="*/ 5556427 h 6857979"/>
              <a:gd name="connsiteX20451" fmla="*/ 4438921 w 7283450"/>
              <a:gd name="connsiteY20451" fmla="*/ 5561191 h 6857979"/>
              <a:gd name="connsiteX20452" fmla="*/ 4437731 w 7283450"/>
              <a:gd name="connsiteY20452" fmla="*/ 5565954 h 6857979"/>
              <a:gd name="connsiteX20453" fmla="*/ 4436937 w 7283450"/>
              <a:gd name="connsiteY20453" fmla="*/ 5571114 h 6857979"/>
              <a:gd name="connsiteX20454" fmla="*/ 4436937 w 7283450"/>
              <a:gd name="connsiteY20454" fmla="*/ 5576275 h 6857979"/>
              <a:gd name="connsiteX20455" fmla="*/ 4437334 w 7283450"/>
              <a:gd name="connsiteY20455" fmla="*/ 5581038 h 6857979"/>
              <a:gd name="connsiteX20456" fmla="*/ 4438524 w 7283450"/>
              <a:gd name="connsiteY20456" fmla="*/ 5586595 h 6857979"/>
              <a:gd name="connsiteX20457" fmla="*/ 4440509 w 7283450"/>
              <a:gd name="connsiteY20457" fmla="*/ 5591756 h 6857979"/>
              <a:gd name="connsiteX20458" fmla="*/ 4443684 w 7283450"/>
              <a:gd name="connsiteY20458" fmla="*/ 5597313 h 6857979"/>
              <a:gd name="connsiteX20459" fmla="*/ 4446462 w 7283450"/>
              <a:gd name="connsiteY20459" fmla="*/ 5600488 h 6857979"/>
              <a:gd name="connsiteX20460" fmla="*/ 4447653 w 7283450"/>
              <a:gd name="connsiteY20460" fmla="*/ 5601282 h 6857979"/>
              <a:gd name="connsiteX20461" fmla="*/ 4448844 w 7283450"/>
              <a:gd name="connsiteY20461" fmla="*/ 5602870 h 6857979"/>
              <a:gd name="connsiteX20462" fmla="*/ 4452416 w 7283450"/>
              <a:gd name="connsiteY20462" fmla="*/ 5603664 h 6857979"/>
              <a:gd name="connsiteX20463" fmla="*/ 4456385 w 7283450"/>
              <a:gd name="connsiteY20463" fmla="*/ 5604061 h 6857979"/>
              <a:gd name="connsiteX20464" fmla="*/ 4456782 w 7283450"/>
              <a:gd name="connsiteY20464" fmla="*/ 5608030 h 6857979"/>
              <a:gd name="connsiteX20465" fmla="*/ 4456782 w 7283450"/>
              <a:gd name="connsiteY20465" fmla="*/ 5611603 h 6857979"/>
              <a:gd name="connsiteX20466" fmla="*/ 4456782 w 7283450"/>
              <a:gd name="connsiteY20466" fmla="*/ 5617954 h 6857979"/>
              <a:gd name="connsiteX20467" fmla="*/ 4455591 w 7283450"/>
              <a:gd name="connsiteY20467" fmla="*/ 5623511 h 6857979"/>
              <a:gd name="connsiteX20468" fmla="*/ 4454003 w 7283450"/>
              <a:gd name="connsiteY20468" fmla="*/ 5628672 h 6857979"/>
              <a:gd name="connsiteX20469" fmla="*/ 4450431 w 7283450"/>
              <a:gd name="connsiteY20469" fmla="*/ 5637802 h 6857979"/>
              <a:gd name="connsiteX20470" fmla="*/ 4448050 w 7283450"/>
              <a:gd name="connsiteY20470" fmla="*/ 5642168 h 6857979"/>
              <a:gd name="connsiteX20471" fmla="*/ 4446859 w 7283450"/>
              <a:gd name="connsiteY20471" fmla="*/ 5647725 h 6857979"/>
              <a:gd name="connsiteX20472" fmla="*/ 4417489 w 7283450"/>
              <a:gd name="connsiteY20472" fmla="*/ 5647328 h 6857979"/>
              <a:gd name="connsiteX20473" fmla="*/ 4387324 w 7283450"/>
              <a:gd name="connsiteY20473" fmla="*/ 5646931 h 6857979"/>
              <a:gd name="connsiteX20474" fmla="*/ 4372242 w 7283450"/>
              <a:gd name="connsiteY20474" fmla="*/ 5647328 h 6857979"/>
              <a:gd name="connsiteX20475" fmla="*/ 4357557 w 7283450"/>
              <a:gd name="connsiteY20475" fmla="*/ 5648122 h 6857979"/>
              <a:gd name="connsiteX20476" fmla="*/ 4342475 w 7283450"/>
              <a:gd name="connsiteY20476" fmla="*/ 5649313 h 6857979"/>
              <a:gd name="connsiteX20477" fmla="*/ 4327393 w 7283450"/>
              <a:gd name="connsiteY20477" fmla="*/ 5650901 h 6857979"/>
              <a:gd name="connsiteX20478" fmla="*/ 4323424 w 7283450"/>
              <a:gd name="connsiteY20478" fmla="*/ 5652092 h 6857979"/>
              <a:gd name="connsiteX20479" fmla="*/ 4318264 w 7283450"/>
              <a:gd name="connsiteY20479" fmla="*/ 5654076 h 6857979"/>
              <a:gd name="connsiteX20480" fmla="*/ 4313501 w 7283450"/>
              <a:gd name="connsiteY20480" fmla="*/ 5656061 h 6857979"/>
              <a:gd name="connsiteX20481" fmla="*/ 4307944 w 7283450"/>
              <a:gd name="connsiteY20481" fmla="*/ 5658046 h 6857979"/>
              <a:gd name="connsiteX20482" fmla="*/ 4302785 w 7283450"/>
              <a:gd name="connsiteY20482" fmla="*/ 5658840 h 6857979"/>
              <a:gd name="connsiteX20483" fmla="*/ 4300403 w 7283450"/>
              <a:gd name="connsiteY20483" fmla="*/ 5659237 h 6857979"/>
              <a:gd name="connsiteX20484" fmla="*/ 4298419 w 7283450"/>
              <a:gd name="connsiteY20484" fmla="*/ 5659237 h 6857979"/>
              <a:gd name="connsiteX20485" fmla="*/ 4295641 w 7283450"/>
              <a:gd name="connsiteY20485" fmla="*/ 5658840 h 6857979"/>
              <a:gd name="connsiteX20486" fmla="*/ 4293656 w 7283450"/>
              <a:gd name="connsiteY20486" fmla="*/ 5657649 h 6857979"/>
              <a:gd name="connsiteX20487" fmla="*/ 4291672 w 7283450"/>
              <a:gd name="connsiteY20487" fmla="*/ 5656458 h 6857979"/>
              <a:gd name="connsiteX20488" fmla="*/ 4290084 w 7283450"/>
              <a:gd name="connsiteY20488" fmla="*/ 5654473 h 6857979"/>
              <a:gd name="connsiteX20489" fmla="*/ 4285321 w 7283450"/>
              <a:gd name="connsiteY20489" fmla="*/ 5648519 h 6857979"/>
              <a:gd name="connsiteX20490" fmla="*/ 4280955 w 7283450"/>
              <a:gd name="connsiteY20490" fmla="*/ 5643359 h 6857979"/>
              <a:gd name="connsiteX20491" fmla="*/ 4275796 w 7283450"/>
              <a:gd name="connsiteY20491" fmla="*/ 5638992 h 6857979"/>
              <a:gd name="connsiteX20492" fmla="*/ 4271033 w 7283450"/>
              <a:gd name="connsiteY20492" fmla="*/ 5634626 h 6857979"/>
              <a:gd name="connsiteX20493" fmla="*/ 4259126 w 7283450"/>
              <a:gd name="connsiteY20493" fmla="*/ 5626290 h 6857979"/>
              <a:gd name="connsiteX20494" fmla="*/ 4246028 w 7283450"/>
              <a:gd name="connsiteY20494" fmla="*/ 5617557 h 6857979"/>
              <a:gd name="connsiteX20495" fmla="*/ 4243647 w 7283450"/>
              <a:gd name="connsiteY20495" fmla="*/ 5617557 h 6857979"/>
              <a:gd name="connsiteX20496" fmla="*/ 4241662 w 7283450"/>
              <a:gd name="connsiteY20496" fmla="*/ 5619145 h 6857979"/>
              <a:gd name="connsiteX20497" fmla="*/ 4240075 w 7283450"/>
              <a:gd name="connsiteY20497" fmla="*/ 5620336 h 6857979"/>
              <a:gd name="connsiteX20498" fmla="*/ 4238884 w 7283450"/>
              <a:gd name="connsiteY20498" fmla="*/ 5621924 h 6857979"/>
              <a:gd name="connsiteX20499" fmla="*/ 4236503 w 7283450"/>
              <a:gd name="connsiteY20499" fmla="*/ 5625893 h 6857979"/>
              <a:gd name="connsiteX20500" fmla="*/ 4234121 w 7283450"/>
              <a:gd name="connsiteY20500" fmla="*/ 5630260 h 6857979"/>
              <a:gd name="connsiteX20501" fmla="*/ 4231740 w 7283450"/>
              <a:gd name="connsiteY20501" fmla="*/ 5634229 h 6857979"/>
              <a:gd name="connsiteX20502" fmla="*/ 4230549 w 7283450"/>
              <a:gd name="connsiteY20502" fmla="*/ 5635420 h 6857979"/>
              <a:gd name="connsiteX20503" fmla="*/ 4229358 w 7283450"/>
              <a:gd name="connsiteY20503" fmla="*/ 5636611 h 6857979"/>
              <a:gd name="connsiteX20504" fmla="*/ 4227771 w 7283450"/>
              <a:gd name="connsiteY20504" fmla="*/ 5637405 h 6857979"/>
              <a:gd name="connsiteX20505" fmla="*/ 4225389 w 7283450"/>
              <a:gd name="connsiteY20505" fmla="*/ 5637008 h 6857979"/>
              <a:gd name="connsiteX20506" fmla="*/ 4223405 w 7283450"/>
              <a:gd name="connsiteY20506" fmla="*/ 5636214 h 6857979"/>
              <a:gd name="connsiteX20507" fmla="*/ 4221024 w 7283450"/>
              <a:gd name="connsiteY20507" fmla="*/ 5634229 h 6857979"/>
              <a:gd name="connsiteX20508" fmla="*/ 4219833 w 7283450"/>
              <a:gd name="connsiteY20508" fmla="*/ 5639389 h 6857979"/>
              <a:gd name="connsiteX20509" fmla="*/ 4217848 w 7283450"/>
              <a:gd name="connsiteY20509" fmla="*/ 5643359 h 6857979"/>
              <a:gd name="connsiteX20510" fmla="*/ 4216261 w 7283450"/>
              <a:gd name="connsiteY20510" fmla="*/ 5647725 h 6857979"/>
              <a:gd name="connsiteX20511" fmla="*/ 4214276 w 7283450"/>
              <a:gd name="connsiteY20511" fmla="*/ 5650901 h 6857979"/>
              <a:gd name="connsiteX20512" fmla="*/ 4209910 w 7283450"/>
              <a:gd name="connsiteY20512" fmla="*/ 5657649 h 6857979"/>
              <a:gd name="connsiteX20513" fmla="*/ 4205941 w 7283450"/>
              <a:gd name="connsiteY20513" fmla="*/ 5663206 h 6857979"/>
              <a:gd name="connsiteX20514" fmla="*/ 4201575 w 7283450"/>
              <a:gd name="connsiteY20514" fmla="*/ 5667573 h 6857979"/>
              <a:gd name="connsiteX20515" fmla="*/ 4198797 w 7283450"/>
              <a:gd name="connsiteY20515" fmla="*/ 5672733 h 6857979"/>
              <a:gd name="connsiteX20516" fmla="*/ 4197606 w 7283450"/>
              <a:gd name="connsiteY20516" fmla="*/ 5675512 h 6857979"/>
              <a:gd name="connsiteX20517" fmla="*/ 4196416 w 7283450"/>
              <a:gd name="connsiteY20517" fmla="*/ 5677893 h 6857979"/>
              <a:gd name="connsiteX20518" fmla="*/ 4196019 w 7283450"/>
              <a:gd name="connsiteY20518" fmla="*/ 5681069 h 6857979"/>
              <a:gd name="connsiteX20519" fmla="*/ 4196019 w 7283450"/>
              <a:gd name="connsiteY20519" fmla="*/ 5684245 h 6857979"/>
              <a:gd name="connsiteX20520" fmla="*/ 4196813 w 7283450"/>
              <a:gd name="connsiteY20520" fmla="*/ 5689802 h 6857979"/>
              <a:gd name="connsiteX20521" fmla="*/ 4198797 w 7283450"/>
              <a:gd name="connsiteY20521" fmla="*/ 5697741 h 6857979"/>
              <a:gd name="connsiteX20522" fmla="*/ 4201575 w 7283450"/>
              <a:gd name="connsiteY20522" fmla="*/ 5706474 h 6857979"/>
              <a:gd name="connsiteX20523" fmla="*/ 4203560 w 7283450"/>
              <a:gd name="connsiteY20523" fmla="*/ 5710443 h 6857979"/>
              <a:gd name="connsiteX20524" fmla="*/ 4205148 w 7283450"/>
              <a:gd name="connsiteY20524" fmla="*/ 5714413 h 6857979"/>
              <a:gd name="connsiteX20525" fmla="*/ 4206338 w 7283450"/>
              <a:gd name="connsiteY20525" fmla="*/ 5716397 h 6857979"/>
              <a:gd name="connsiteX20526" fmla="*/ 4207529 w 7283450"/>
              <a:gd name="connsiteY20526" fmla="*/ 5717588 h 6857979"/>
              <a:gd name="connsiteX20527" fmla="*/ 4208720 w 7283450"/>
              <a:gd name="connsiteY20527" fmla="*/ 5717985 h 6857979"/>
              <a:gd name="connsiteX20528" fmla="*/ 4209513 w 7283450"/>
              <a:gd name="connsiteY20528" fmla="*/ 5718382 h 6857979"/>
              <a:gd name="connsiteX20529" fmla="*/ 4211101 w 7283450"/>
              <a:gd name="connsiteY20529" fmla="*/ 5717985 h 6857979"/>
              <a:gd name="connsiteX20530" fmla="*/ 4211895 w 7283450"/>
              <a:gd name="connsiteY20530" fmla="*/ 5717985 h 6857979"/>
              <a:gd name="connsiteX20531" fmla="*/ 4214276 w 7283450"/>
              <a:gd name="connsiteY20531" fmla="*/ 5720367 h 6857979"/>
              <a:gd name="connsiteX20532" fmla="*/ 4215864 w 7283450"/>
              <a:gd name="connsiteY20532" fmla="*/ 5722749 h 6857979"/>
              <a:gd name="connsiteX20533" fmla="*/ 4216658 w 7283450"/>
              <a:gd name="connsiteY20533" fmla="*/ 5724733 h 6857979"/>
              <a:gd name="connsiteX20534" fmla="*/ 4217055 w 7283450"/>
              <a:gd name="connsiteY20534" fmla="*/ 5726321 h 6857979"/>
              <a:gd name="connsiteX20535" fmla="*/ 4217055 w 7283450"/>
              <a:gd name="connsiteY20535" fmla="*/ 5729100 h 6857979"/>
              <a:gd name="connsiteX20536" fmla="*/ 4217055 w 7283450"/>
              <a:gd name="connsiteY20536" fmla="*/ 5730687 h 6857979"/>
              <a:gd name="connsiteX20537" fmla="*/ 4217848 w 7283450"/>
              <a:gd name="connsiteY20537" fmla="*/ 5731481 h 6857979"/>
              <a:gd name="connsiteX20538" fmla="*/ 4218642 w 7283450"/>
              <a:gd name="connsiteY20538" fmla="*/ 5731481 h 6857979"/>
              <a:gd name="connsiteX20539" fmla="*/ 4220230 w 7283450"/>
              <a:gd name="connsiteY20539" fmla="*/ 5731084 h 6857979"/>
              <a:gd name="connsiteX20540" fmla="*/ 4224199 w 7283450"/>
              <a:gd name="connsiteY20540" fmla="*/ 5730291 h 6857979"/>
              <a:gd name="connsiteX20541" fmla="*/ 4226580 w 7283450"/>
              <a:gd name="connsiteY20541" fmla="*/ 5730291 h 6857979"/>
              <a:gd name="connsiteX20542" fmla="*/ 4228961 w 7283450"/>
              <a:gd name="connsiteY20542" fmla="*/ 5730687 h 6857979"/>
              <a:gd name="connsiteX20543" fmla="*/ 4231343 w 7283450"/>
              <a:gd name="connsiteY20543" fmla="*/ 5732275 h 6857979"/>
              <a:gd name="connsiteX20544" fmla="*/ 4232534 w 7283450"/>
              <a:gd name="connsiteY20544" fmla="*/ 5733069 h 6857979"/>
              <a:gd name="connsiteX20545" fmla="*/ 4233327 w 7283450"/>
              <a:gd name="connsiteY20545" fmla="*/ 5734657 h 6857979"/>
              <a:gd name="connsiteX20546" fmla="*/ 4234121 w 7283450"/>
              <a:gd name="connsiteY20546" fmla="*/ 5736245 h 6857979"/>
              <a:gd name="connsiteX20547" fmla="*/ 4234518 w 7283450"/>
              <a:gd name="connsiteY20547" fmla="*/ 5738230 h 6857979"/>
              <a:gd name="connsiteX20548" fmla="*/ 4234518 w 7283450"/>
              <a:gd name="connsiteY20548" fmla="*/ 5739420 h 6857979"/>
              <a:gd name="connsiteX20549" fmla="*/ 4234121 w 7283450"/>
              <a:gd name="connsiteY20549" fmla="*/ 5740611 h 6857979"/>
              <a:gd name="connsiteX20550" fmla="*/ 4233327 w 7283450"/>
              <a:gd name="connsiteY20550" fmla="*/ 5742596 h 6857979"/>
              <a:gd name="connsiteX20551" fmla="*/ 4232930 w 7283450"/>
              <a:gd name="connsiteY20551" fmla="*/ 5743390 h 6857979"/>
              <a:gd name="connsiteX20552" fmla="*/ 4233327 w 7283450"/>
              <a:gd name="connsiteY20552" fmla="*/ 5744581 h 6857979"/>
              <a:gd name="connsiteX20553" fmla="*/ 4234915 w 7283450"/>
              <a:gd name="connsiteY20553" fmla="*/ 5747359 h 6857979"/>
              <a:gd name="connsiteX20554" fmla="*/ 4237296 w 7283450"/>
              <a:gd name="connsiteY20554" fmla="*/ 5748947 h 6857979"/>
              <a:gd name="connsiteX20555" fmla="*/ 4240472 w 7283450"/>
              <a:gd name="connsiteY20555" fmla="*/ 5752123 h 6857979"/>
              <a:gd name="connsiteX20556" fmla="*/ 4242059 w 7283450"/>
              <a:gd name="connsiteY20556" fmla="*/ 5754107 h 6857979"/>
              <a:gd name="connsiteX20557" fmla="*/ 4243647 w 7283450"/>
              <a:gd name="connsiteY20557" fmla="*/ 5756886 h 6857979"/>
              <a:gd name="connsiteX20558" fmla="*/ 4245234 w 7283450"/>
              <a:gd name="connsiteY20558" fmla="*/ 5760062 h 6857979"/>
              <a:gd name="connsiteX20559" fmla="*/ 4246028 w 7283450"/>
              <a:gd name="connsiteY20559" fmla="*/ 5764825 h 6857979"/>
              <a:gd name="connsiteX20560" fmla="*/ 4247219 w 7283450"/>
              <a:gd name="connsiteY20560" fmla="*/ 5771573 h 6857979"/>
              <a:gd name="connsiteX20561" fmla="*/ 4247219 w 7283450"/>
              <a:gd name="connsiteY20561" fmla="*/ 5779115 h 6857979"/>
              <a:gd name="connsiteX20562" fmla="*/ 4246822 w 7283450"/>
              <a:gd name="connsiteY20562" fmla="*/ 5787054 h 6857979"/>
              <a:gd name="connsiteX20563" fmla="*/ 4246028 w 7283450"/>
              <a:gd name="connsiteY20563" fmla="*/ 5795787 h 6857979"/>
              <a:gd name="connsiteX20564" fmla="*/ 4244044 w 7283450"/>
              <a:gd name="connsiteY20564" fmla="*/ 5815634 h 6857979"/>
              <a:gd name="connsiteX20565" fmla="*/ 4243250 w 7283450"/>
              <a:gd name="connsiteY20565" fmla="*/ 5826352 h 6857979"/>
              <a:gd name="connsiteX20566" fmla="*/ 4242853 w 7283450"/>
              <a:gd name="connsiteY20566" fmla="*/ 5838261 h 6857979"/>
              <a:gd name="connsiteX20567" fmla="*/ 4240472 w 7283450"/>
              <a:gd name="connsiteY20567" fmla="*/ 5834688 h 6857979"/>
              <a:gd name="connsiteX20568" fmla="*/ 4238090 w 7283450"/>
              <a:gd name="connsiteY20568" fmla="*/ 5830718 h 6857979"/>
              <a:gd name="connsiteX20569" fmla="*/ 4235709 w 7283450"/>
              <a:gd name="connsiteY20569" fmla="*/ 5826749 h 6857979"/>
              <a:gd name="connsiteX20570" fmla="*/ 4234121 w 7283450"/>
              <a:gd name="connsiteY20570" fmla="*/ 5822383 h 6857979"/>
              <a:gd name="connsiteX20571" fmla="*/ 4232930 w 7283450"/>
              <a:gd name="connsiteY20571" fmla="*/ 5818016 h 6857979"/>
              <a:gd name="connsiteX20572" fmla="*/ 4232137 w 7283450"/>
              <a:gd name="connsiteY20572" fmla="*/ 5813253 h 6857979"/>
              <a:gd name="connsiteX20573" fmla="*/ 4232534 w 7283450"/>
              <a:gd name="connsiteY20573" fmla="*/ 5808886 h 6857979"/>
              <a:gd name="connsiteX20574" fmla="*/ 4233327 w 7283450"/>
              <a:gd name="connsiteY20574" fmla="*/ 5804520 h 6857979"/>
              <a:gd name="connsiteX20575" fmla="*/ 4230549 w 7283450"/>
              <a:gd name="connsiteY20575" fmla="*/ 5806902 h 6857979"/>
              <a:gd name="connsiteX20576" fmla="*/ 4228168 w 7283450"/>
              <a:gd name="connsiteY20576" fmla="*/ 5808886 h 6857979"/>
              <a:gd name="connsiteX20577" fmla="*/ 4226183 w 7283450"/>
              <a:gd name="connsiteY20577" fmla="*/ 5810871 h 6857979"/>
              <a:gd name="connsiteX20578" fmla="*/ 4224596 w 7283450"/>
              <a:gd name="connsiteY20578" fmla="*/ 5812856 h 6857979"/>
              <a:gd name="connsiteX20579" fmla="*/ 4223405 w 7283450"/>
              <a:gd name="connsiteY20579" fmla="*/ 5815237 h 6857979"/>
              <a:gd name="connsiteX20580" fmla="*/ 4223008 w 7283450"/>
              <a:gd name="connsiteY20580" fmla="*/ 5817619 h 6857979"/>
              <a:gd name="connsiteX20581" fmla="*/ 4221817 w 7283450"/>
              <a:gd name="connsiteY20581" fmla="*/ 5821986 h 6857979"/>
              <a:gd name="connsiteX20582" fmla="*/ 4220627 w 7283450"/>
              <a:gd name="connsiteY20582" fmla="*/ 5826352 h 6857979"/>
              <a:gd name="connsiteX20583" fmla="*/ 4220230 w 7283450"/>
              <a:gd name="connsiteY20583" fmla="*/ 5828337 h 6857979"/>
              <a:gd name="connsiteX20584" fmla="*/ 4219436 w 7283450"/>
              <a:gd name="connsiteY20584" fmla="*/ 5829925 h 6857979"/>
              <a:gd name="connsiteX20585" fmla="*/ 4217848 w 7283450"/>
              <a:gd name="connsiteY20585" fmla="*/ 5831909 h 6857979"/>
              <a:gd name="connsiteX20586" fmla="*/ 4216261 w 7283450"/>
              <a:gd name="connsiteY20586" fmla="*/ 5833100 h 6857979"/>
              <a:gd name="connsiteX20587" fmla="*/ 4214276 w 7283450"/>
              <a:gd name="connsiteY20587" fmla="*/ 5834291 h 6857979"/>
              <a:gd name="connsiteX20588" fmla="*/ 4211895 w 7283450"/>
              <a:gd name="connsiteY20588" fmla="*/ 5835085 h 6857979"/>
              <a:gd name="connsiteX20589" fmla="*/ 4209513 w 7283450"/>
              <a:gd name="connsiteY20589" fmla="*/ 5835085 h 6857979"/>
              <a:gd name="connsiteX20590" fmla="*/ 4207926 w 7283450"/>
              <a:gd name="connsiteY20590" fmla="*/ 5834291 h 6857979"/>
              <a:gd name="connsiteX20591" fmla="*/ 4204354 w 7283450"/>
              <a:gd name="connsiteY20591" fmla="*/ 5831909 h 6857979"/>
              <a:gd name="connsiteX20592" fmla="*/ 4202766 w 7283450"/>
              <a:gd name="connsiteY20592" fmla="*/ 5829925 h 6857979"/>
              <a:gd name="connsiteX20593" fmla="*/ 4200385 w 7283450"/>
              <a:gd name="connsiteY20593" fmla="*/ 5828734 h 6857979"/>
              <a:gd name="connsiteX20594" fmla="*/ 4198400 w 7283450"/>
              <a:gd name="connsiteY20594" fmla="*/ 5828337 h 6857979"/>
              <a:gd name="connsiteX20595" fmla="*/ 4196019 w 7283450"/>
              <a:gd name="connsiteY20595" fmla="*/ 5828337 h 6857979"/>
              <a:gd name="connsiteX20596" fmla="*/ 4189272 w 7283450"/>
              <a:gd name="connsiteY20596" fmla="*/ 5829528 h 6857979"/>
              <a:gd name="connsiteX20597" fmla="*/ 4182921 w 7283450"/>
              <a:gd name="connsiteY20597" fmla="*/ 5830718 h 6857979"/>
              <a:gd name="connsiteX20598" fmla="*/ 4170221 w 7283450"/>
              <a:gd name="connsiteY20598" fmla="*/ 5834291 h 6857979"/>
              <a:gd name="connsiteX20599" fmla="*/ 4163870 w 7283450"/>
              <a:gd name="connsiteY20599" fmla="*/ 5835085 h 6857979"/>
              <a:gd name="connsiteX20600" fmla="*/ 4157520 w 7283450"/>
              <a:gd name="connsiteY20600" fmla="*/ 5835879 h 6857979"/>
              <a:gd name="connsiteX20601" fmla="*/ 4151566 w 7283450"/>
              <a:gd name="connsiteY20601" fmla="*/ 5835879 h 6857979"/>
              <a:gd name="connsiteX20602" fmla="*/ 4148391 w 7283450"/>
              <a:gd name="connsiteY20602" fmla="*/ 5835482 h 6857979"/>
              <a:gd name="connsiteX20603" fmla="*/ 4145613 w 7283450"/>
              <a:gd name="connsiteY20603" fmla="*/ 5835085 h 6857979"/>
              <a:gd name="connsiteX20604" fmla="*/ 4147597 w 7283450"/>
              <a:gd name="connsiteY20604" fmla="*/ 5843024 h 6857979"/>
              <a:gd name="connsiteX20605" fmla="*/ 4147200 w 7283450"/>
              <a:gd name="connsiteY20605" fmla="*/ 5843421 h 6857979"/>
              <a:gd name="connsiteX20606" fmla="*/ 4147200 w 7283450"/>
              <a:gd name="connsiteY20606" fmla="*/ 5843818 h 6857979"/>
              <a:gd name="connsiteX20607" fmla="*/ 4146010 w 7283450"/>
              <a:gd name="connsiteY20607" fmla="*/ 5842627 h 6857979"/>
              <a:gd name="connsiteX20608" fmla="*/ 4144025 w 7283450"/>
              <a:gd name="connsiteY20608" fmla="*/ 5841039 h 6857979"/>
              <a:gd name="connsiteX20609" fmla="*/ 4141247 w 7283450"/>
              <a:gd name="connsiteY20609" fmla="*/ 5839054 h 6857979"/>
              <a:gd name="connsiteX20610" fmla="*/ 4139262 w 7283450"/>
              <a:gd name="connsiteY20610" fmla="*/ 5838657 h 6857979"/>
              <a:gd name="connsiteX20611" fmla="*/ 4137675 w 7283450"/>
              <a:gd name="connsiteY20611" fmla="*/ 5838261 h 6857979"/>
              <a:gd name="connsiteX20612" fmla="*/ 4135690 w 7283450"/>
              <a:gd name="connsiteY20612" fmla="*/ 5837864 h 6857979"/>
              <a:gd name="connsiteX20613" fmla="*/ 4132912 w 7283450"/>
              <a:gd name="connsiteY20613" fmla="*/ 5838261 h 6857979"/>
              <a:gd name="connsiteX20614" fmla="*/ 4124577 w 7283450"/>
              <a:gd name="connsiteY20614" fmla="*/ 5850169 h 6857979"/>
              <a:gd name="connsiteX20615" fmla="*/ 4121799 w 7283450"/>
              <a:gd name="connsiteY20615" fmla="*/ 5854535 h 6857979"/>
              <a:gd name="connsiteX20616" fmla="*/ 4119814 w 7283450"/>
              <a:gd name="connsiteY20616" fmla="*/ 5858902 h 6857979"/>
              <a:gd name="connsiteX20617" fmla="*/ 4118624 w 7283450"/>
              <a:gd name="connsiteY20617" fmla="*/ 5862871 h 6857979"/>
              <a:gd name="connsiteX20618" fmla="*/ 4118624 w 7283450"/>
              <a:gd name="connsiteY20618" fmla="*/ 5867238 h 6857979"/>
              <a:gd name="connsiteX20619" fmla="*/ 4119021 w 7283450"/>
              <a:gd name="connsiteY20619" fmla="*/ 5872001 h 6857979"/>
              <a:gd name="connsiteX20620" fmla="*/ 4120608 w 7283450"/>
              <a:gd name="connsiteY20620" fmla="*/ 5878352 h 6857979"/>
              <a:gd name="connsiteX20621" fmla="*/ 4121402 w 7283450"/>
              <a:gd name="connsiteY20621" fmla="*/ 5881131 h 6857979"/>
              <a:gd name="connsiteX20622" fmla="*/ 4122990 w 7283450"/>
              <a:gd name="connsiteY20622" fmla="*/ 5883910 h 6857979"/>
              <a:gd name="connsiteX20623" fmla="*/ 4124577 w 7283450"/>
              <a:gd name="connsiteY20623" fmla="*/ 5886291 h 6857979"/>
              <a:gd name="connsiteX20624" fmla="*/ 4126959 w 7283450"/>
              <a:gd name="connsiteY20624" fmla="*/ 5888276 h 6857979"/>
              <a:gd name="connsiteX20625" fmla="*/ 4131324 w 7283450"/>
              <a:gd name="connsiteY20625" fmla="*/ 5893039 h 6857979"/>
              <a:gd name="connsiteX20626" fmla="*/ 4136087 w 7283450"/>
              <a:gd name="connsiteY20626" fmla="*/ 5897009 h 6857979"/>
              <a:gd name="connsiteX20627" fmla="*/ 4137675 w 7283450"/>
              <a:gd name="connsiteY20627" fmla="*/ 5898994 h 6857979"/>
              <a:gd name="connsiteX20628" fmla="*/ 4139659 w 7283450"/>
              <a:gd name="connsiteY20628" fmla="*/ 5901772 h 6857979"/>
              <a:gd name="connsiteX20629" fmla="*/ 4140850 w 7283450"/>
              <a:gd name="connsiteY20629" fmla="*/ 5904154 h 6857979"/>
              <a:gd name="connsiteX20630" fmla="*/ 4141644 w 7283450"/>
              <a:gd name="connsiteY20630" fmla="*/ 5906933 h 6857979"/>
              <a:gd name="connsiteX20631" fmla="*/ 4142438 w 7283450"/>
              <a:gd name="connsiteY20631" fmla="*/ 5910505 h 6857979"/>
              <a:gd name="connsiteX20632" fmla="*/ 4141644 w 7283450"/>
              <a:gd name="connsiteY20632" fmla="*/ 5913681 h 6857979"/>
              <a:gd name="connsiteX20633" fmla="*/ 4140850 w 7283450"/>
              <a:gd name="connsiteY20633" fmla="*/ 5917650 h 6857979"/>
              <a:gd name="connsiteX20634" fmla="*/ 4139262 w 7283450"/>
              <a:gd name="connsiteY20634" fmla="*/ 5921620 h 6857979"/>
              <a:gd name="connsiteX20635" fmla="*/ 4138469 w 7283450"/>
              <a:gd name="connsiteY20635" fmla="*/ 5922811 h 6857979"/>
              <a:gd name="connsiteX20636" fmla="*/ 4137278 w 7283450"/>
              <a:gd name="connsiteY20636" fmla="*/ 5923207 h 6857979"/>
              <a:gd name="connsiteX20637" fmla="*/ 4136484 w 7283450"/>
              <a:gd name="connsiteY20637" fmla="*/ 5923604 h 6857979"/>
              <a:gd name="connsiteX20638" fmla="*/ 4135293 w 7283450"/>
              <a:gd name="connsiteY20638" fmla="*/ 5923604 h 6857979"/>
              <a:gd name="connsiteX20639" fmla="*/ 4132912 w 7283450"/>
              <a:gd name="connsiteY20639" fmla="*/ 5923207 h 6857979"/>
              <a:gd name="connsiteX20640" fmla="*/ 4130531 w 7283450"/>
              <a:gd name="connsiteY20640" fmla="*/ 5922811 h 6857979"/>
              <a:gd name="connsiteX20641" fmla="*/ 4128546 w 7283450"/>
              <a:gd name="connsiteY20641" fmla="*/ 5922414 h 6857979"/>
              <a:gd name="connsiteX20642" fmla="*/ 4127752 w 7283450"/>
              <a:gd name="connsiteY20642" fmla="*/ 5922811 h 6857979"/>
              <a:gd name="connsiteX20643" fmla="*/ 4126562 w 7283450"/>
              <a:gd name="connsiteY20643" fmla="*/ 5923207 h 6857979"/>
              <a:gd name="connsiteX20644" fmla="*/ 4125768 w 7283450"/>
              <a:gd name="connsiteY20644" fmla="*/ 5923604 h 6857979"/>
              <a:gd name="connsiteX20645" fmla="*/ 4124577 w 7283450"/>
              <a:gd name="connsiteY20645" fmla="*/ 5924795 h 6857979"/>
              <a:gd name="connsiteX20646" fmla="*/ 4124180 w 7283450"/>
              <a:gd name="connsiteY20646" fmla="*/ 5926780 h 6857979"/>
              <a:gd name="connsiteX20647" fmla="*/ 4123386 w 7283450"/>
              <a:gd name="connsiteY20647" fmla="*/ 5928765 h 6857979"/>
              <a:gd name="connsiteX20648" fmla="*/ 4125371 w 7283450"/>
              <a:gd name="connsiteY20648" fmla="*/ 5930749 h 6857979"/>
              <a:gd name="connsiteX20649" fmla="*/ 4126959 w 7283450"/>
              <a:gd name="connsiteY20649" fmla="*/ 5932337 h 6857979"/>
              <a:gd name="connsiteX20650" fmla="*/ 4128546 w 7283450"/>
              <a:gd name="connsiteY20650" fmla="*/ 5933131 h 6857979"/>
              <a:gd name="connsiteX20651" fmla="*/ 4130134 w 7283450"/>
              <a:gd name="connsiteY20651" fmla="*/ 5933528 h 6857979"/>
              <a:gd name="connsiteX20652" fmla="*/ 4132118 w 7283450"/>
              <a:gd name="connsiteY20652" fmla="*/ 5933528 h 6857979"/>
              <a:gd name="connsiteX20653" fmla="*/ 4134500 w 7283450"/>
              <a:gd name="connsiteY20653" fmla="*/ 5933131 h 6857979"/>
              <a:gd name="connsiteX20654" fmla="*/ 4139262 w 7283450"/>
              <a:gd name="connsiteY20654" fmla="*/ 5931940 h 6857979"/>
              <a:gd name="connsiteX20655" fmla="*/ 4138469 w 7283450"/>
              <a:gd name="connsiteY20655" fmla="*/ 5937101 h 6857979"/>
              <a:gd name="connsiteX20656" fmla="*/ 4136881 w 7283450"/>
              <a:gd name="connsiteY20656" fmla="*/ 5941467 h 6857979"/>
              <a:gd name="connsiteX20657" fmla="*/ 4134896 w 7283450"/>
              <a:gd name="connsiteY20657" fmla="*/ 5945834 h 6857979"/>
              <a:gd name="connsiteX20658" fmla="*/ 4132515 w 7283450"/>
              <a:gd name="connsiteY20658" fmla="*/ 5949406 h 6857979"/>
              <a:gd name="connsiteX20659" fmla="*/ 4130134 w 7283450"/>
              <a:gd name="connsiteY20659" fmla="*/ 5953772 h 6857979"/>
              <a:gd name="connsiteX20660" fmla="*/ 4128546 w 7283450"/>
              <a:gd name="connsiteY20660" fmla="*/ 5957742 h 6857979"/>
              <a:gd name="connsiteX20661" fmla="*/ 4127355 w 7283450"/>
              <a:gd name="connsiteY20661" fmla="*/ 5962902 h 6857979"/>
              <a:gd name="connsiteX20662" fmla="*/ 4126959 w 7283450"/>
              <a:gd name="connsiteY20662" fmla="*/ 5965681 h 6857979"/>
              <a:gd name="connsiteX20663" fmla="*/ 4126959 w 7283450"/>
              <a:gd name="connsiteY20663" fmla="*/ 5968857 h 6857979"/>
              <a:gd name="connsiteX20664" fmla="*/ 4124180 w 7283450"/>
              <a:gd name="connsiteY20664" fmla="*/ 5970841 h 6857979"/>
              <a:gd name="connsiteX20665" fmla="*/ 4122196 w 7283450"/>
              <a:gd name="connsiteY20665" fmla="*/ 5971238 h 6857979"/>
              <a:gd name="connsiteX20666" fmla="*/ 4120608 w 7283450"/>
              <a:gd name="connsiteY20666" fmla="*/ 5971238 h 6857979"/>
              <a:gd name="connsiteX20667" fmla="*/ 4118624 w 7283450"/>
              <a:gd name="connsiteY20667" fmla="*/ 5970841 h 6857979"/>
              <a:gd name="connsiteX20668" fmla="*/ 4117036 w 7283450"/>
              <a:gd name="connsiteY20668" fmla="*/ 5970047 h 6857979"/>
              <a:gd name="connsiteX20669" fmla="*/ 4115052 w 7283450"/>
              <a:gd name="connsiteY20669" fmla="*/ 5970047 h 6857979"/>
              <a:gd name="connsiteX20670" fmla="*/ 4113067 w 7283450"/>
              <a:gd name="connsiteY20670" fmla="*/ 5970444 h 6857979"/>
              <a:gd name="connsiteX20671" fmla="*/ 4111083 w 7283450"/>
              <a:gd name="connsiteY20671" fmla="*/ 5972032 h 6857979"/>
              <a:gd name="connsiteX20672" fmla="*/ 4109495 w 7283450"/>
              <a:gd name="connsiteY20672" fmla="*/ 5975605 h 6857979"/>
              <a:gd name="connsiteX20673" fmla="*/ 4109098 w 7283450"/>
              <a:gd name="connsiteY20673" fmla="*/ 5978780 h 6857979"/>
              <a:gd name="connsiteX20674" fmla="*/ 4109098 w 7283450"/>
              <a:gd name="connsiteY20674" fmla="*/ 5980765 h 6857979"/>
              <a:gd name="connsiteX20675" fmla="*/ 4109892 w 7283450"/>
              <a:gd name="connsiteY20675" fmla="*/ 5982750 h 6857979"/>
              <a:gd name="connsiteX20676" fmla="*/ 4111876 w 7283450"/>
              <a:gd name="connsiteY20676" fmla="*/ 5986322 h 6857979"/>
              <a:gd name="connsiteX20677" fmla="*/ 4113067 w 7283450"/>
              <a:gd name="connsiteY20677" fmla="*/ 5988704 h 6857979"/>
              <a:gd name="connsiteX20678" fmla="*/ 4114258 w 7283450"/>
              <a:gd name="connsiteY20678" fmla="*/ 5991880 h 6857979"/>
              <a:gd name="connsiteX20679" fmla="*/ 4111876 w 7283450"/>
              <a:gd name="connsiteY20679" fmla="*/ 5993864 h 6857979"/>
              <a:gd name="connsiteX20680" fmla="*/ 4109495 w 7283450"/>
              <a:gd name="connsiteY20680" fmla="*/ 5994658 h 6857979"/>
              <a:gd name="connsiteX20681" fmla="*/ 4107114 w 7283450"/>
              <a:gd name="connsiteY20681" fmla="*/ 5994658 h 6857979"/>
              <a:gd name="connsiteX20682" fmla="*/ 4105526 w 7283450"/>
              <a:gd name="connsiteY20682" fmla="*/ 5994658 h 6857979"/>
              <a:gd name="connsiteX20683" fmla="*/ 4103938 w 7283450"/>
              <a:gd name="connsiteY20683" fmla="*/ 5994261 h 6857979"/>
              <a:gd name="connsiteX20684" fmla="*/ 4102351 w 7283450"/>
              <a:gd name="connsiteY20684" fmla="*/ 5993070 h 6857979"/>
              <a:gd name="connsiteX20685" fmla="*/ 4101160 w 7283450"/>
              <a:gd name="connsiteY20685" fmla="*/ 5991880 h 6857979"/>
              <a:gd name="connsiteX20686" fmla="*/ 4099969 w 7283450"/>
              <a:gd name="connsiteY20686" fmla="*/ 5990689 h 6857979"/>
              <a:gd name="connsiteX20687" fmla="*/ 4097588 w 7283450"/>
              <a:gd name="connsiteY20687" fmla="*/ 5987910 h 6857979"/>
              <a:gd name="connsiteX20688" fmla="*/ 4096397 w 7283450"/>
              <a:gd name="connsiteY20688" fmla="*/ 5984734 h 6857979"/>
              <a:gd name="connsiteX20689" fmla="*/ 4095603 w 7283450"/>
              <a:gd name="connsiteY20689" fmla="*/ 5981956 h 6857979"/>
              <a:gd name="connsiteX20690" fmla="*/ 4094016 w 7283450"/>
              <a:gd name="connsiteY20690" fmla="*/ 5981559 h 6857979"/>
              <a:gd name="connsiteX20691" fmla="*/ 4092428 w 7283450"/>
              <a:gd name="connsiteY20691" fmla="*/ 5981956 h 6857979"/>
              <a:gd name="connsiteX20692" fmla="*/ 4089253 w 7283450"/>
              <a:gd name="connsiteY20692" fmla="*/ 5983147 h 6857979"/>
              <a:gd name="connsiteX20693" fmla="*/ 4086475 w 7283450"/>
              <a:gd name="connsiteY20693" fmla="*/ 5984338 h 6857979"/>
              <a:gd name="connsiteX20694" fmla="*/ 4084887 w 7283450"/>
              <a:gd name="connsiteY20694" fmla="*/ 5985528 h 6857979"/>
              <a:gd name="connsiteX20695" fmla="*/ 4082903 w 7283450"/>
              <a:gd name="connsiteY20695" fmla="*/ 5985528 h 6857979"/>
              <a:gd name="connsiteX20696" fmla="*/ 4080124 w 7283450"/>
              <a:gd name="connsiteY20696" fmla="*/ 5984734 h 6857979"/>
              <a:gd name="connsiteX20697" fmla="*/ 4077743 w 7283450"/>
              <a:gd name="connsiteY20697" fmla="*/ 5983941 h 6857979"/>
              <a:gd name="connsiteX20698" fmla="*/ 4075759 w 7283450"/>
              <a:gd name="connsiteY20698" fmla="*/ 5982750 h 6857979"/>
              <a:gd name="connsiteX20699" fmla="*/ 4074171 w 7283450"/>
              <a:gd name="connsiteY20699" fmla="*/ 5981559 h 6857979"/>
              <a:gd name="connsiteX20700" fmla="*/ 4070599 w 7283450"/>
              <a:gd name="connsiteY20700" fmla="*/ 5979574 h 6857979"/>
              <a:gd name="connsiteX20701" fmla="*/ 4069011 w 7283450"/>
              <a:gd name="connsiteY20701" fmla="*/ 5978780 h 6857979"/>
              <a:gd name="connsiteX20702" fmla="*/ 4067821 w 7283450"/>
              <a:gd name="connsiteY20702" fmla="*/ 5978780 h 6857979"/>
              <a:gd name="connsiteX20703" fmla="*/ 4067821 w 7283450"/>
              <a:gd name="connsiteY20703" fmla="*/ 5979177 h 6857979"/>
              <a:gd name="connsiteX20704" fmla="*/ 4064645 w 7283450"/>
              <a:gd name="connsiteY20704" fmla="*/ 5980765 h 6857979"/>
              <a:gd name="connsiteX20705" fmla="*/ 4053135 w 7283450"/>
              <a:gd name="connsiteY20705" fmla="*/ 5985925 h 6857979"/>
              <a:gd name="connsiteX20706" fmla="*/ 4040831 w 7283450"/>
              <a:gd name="connsiteY20706" fmla="*/ 5990689 h 6857979"/>
              <a:gd name="connsiteX20707" fmla="*/ 4036862 w 7283450"/>
              <a:gd name="connsiteY20707" fmla="*/ 5991880 h 6857979"/>
              <a:gd name="connsiteX20708" fmla="*/ 4035672 w 7283450"/>
              <a:gd name="connsiteY20708" fmla="*/ 5992276 h 6857979"/>
              <a:gd name="connsiteX20709" fmla="*/ 4035672 w 7283450"/>
              <a:gd name="connsiteY20709" fmla="*/ 5991880 h 6857979"/>
              <a:gd name="connsiteX20710" fmla="*/ 4033687 w 7283450"/>
              <a:gd name="connsiteY20710" fmla="*/ 5993864 h 6857979"/>
              <a:gd name="connsiteX20711" fmla="*/ 4030512 w 7283450"/>
              <a:gd name="connsiteY20711" fmla="*/ 5995849 h 6857979"/>
              <a:gd name="connsiteX20712" fmla="*/ 4028924 w 7283450"/>
              <a:gd name="connsiteY20712" fmla="*/ 5997040 h 6857979"/>
              <a:gd name="connsiteX20713" fmla="*/ 4027734 w 7283450"/>
              <a:gd name="connsiteY20713" fmla="*/ 5998231 h 6857979"/>
              <a:gd name="connsiteX20714" fmla="*/ 4026940 w 7283450"/>
              <a:gd name="connsiteY20714" fmla="*/ 5999819 h 6857979"/>
              <a:gd name="connsiteX20715" fmla="*/ 4026543 w 7283450"/>
              <a:gd name="connsiteY20715" fmla="*/ 6001803 h 6857979"/>
              <a:gd name="connsiteX20716" fmla="*/ 4026146 w 7283450"/>
              <a:gd name="connsiteY20716" fmla="*/ 6004185 h 6857979"/>
              <a:gd name="connsiteX20717" fmla="*/ 4026543 w 7283450"/>
              <a:gd name="connsiteY20717" fmla="*/ 6006567 h 6857979"/>
              <a:gd name="connsiteX20718" fmla="*/ 4027337 w 7283450"/>
              <a:gd name="connsiteY20718" fmla="*/ 6012918 h 6857979"/>
              <a:gd name="connsiteX20719" fmla="*/ 4028924 w 7283450"/>
              <a:gd name="connsiteY20719" fmla="*/ 6020063 h 6857979"/>
              <a:gd name="connsiteX20720" fmla="*/ 4031306 w 7283450"/>
              <a:gd name="connsiteY20720" fmla="*/ 6026811 h 6857979"/>
              <a:gd name="connsiteX20721" fmla="*/ 4033290 w 7283450"/>
              <a:gd name="connsiteY20721" fmla="*/ 6033559 h 6857979"/>
              <a:gd name="connsiteX20722" fmla="*/ 4035672 w 7283450"/>
              <a:gd name="connsiteY20722" fmla="*/ 6039513 h 6857979"/>
              <a:gd name="connsiteX20723" fmla="*/ 4037259 w 7283450"/>
              <a:gd name="connsiteY20723" fmla="*/ 6043483 h 6857979"/>
              <a:gd name="connsiteX20724" fmla="*/ 4038053 w 7283450"/>
              <a:gd name="connsiteY20724" fmla="*/ 6045071 h 6857979"/>
              <a:gd name="connsiteX20725" fmla="*/ 4038847 w 7283450"/>
              <a:gd name="connsiteY20725" fmla="*/ 6045865 h 6857979"/>
              <a:gd name="connsiteX20726" fmla="*/ 4049563 w 7283450"/>
              <a:gd name="connsiteY20726" fmla="*/ 6047849 h 6857979"/>
              <a:gd name="connsiteX20727" fmla="*/ 4056310 w 7283450"/>
              <a:gd name="connsiteY20727" fmla="*/ 6048643 h 6857979"/>
              <a:gd name="connsiteX20728" fmla="*/ 4059486 w 7283450"/>
              <a:gd name="connsiteY20728" fmla="*/ 6049040 h 6857979"/>
              <a:gd name="connsiteX20729" fmla="*/ 4061073 w 7283450"/>
              <a:gd name="connsiteY20729" fmla="*/ 6049040 h 6857979"/>
              <a:gd name="connsiteX20730" fmla="*/ 4063058 w 7283450"/>
              <a:gd name="connsiteY20730" fmla="*/ 6048246 h 6857979"/>
              <a:gd name="connsiteX20731" fmla="*/ 4065439 w 7283450"/>
              <a:gd name="connsiteY20731" fmla="*/ 6047055 h 6857979"/>
              <a:gd name="connsiteX20732" fmla="*/ 4066630 w 7283450"/>
              <a:gd name="connsiteY20732" fmla="*/ 6045865 h 6857979"/>
              <a:gd name="connsiteX20733" fmla="*/ 4067424 w 7283450"/>
              <a:gd name="connsiteY20733" fmla="*/ 6044277 h 6857979"/>
              <a:gd name="connsiteX20734" fmla="*/ 4068614 w 7283450"/>
              <a:gd name="connsiteY20734" fmla="*/ 6043086 h 6857979"/>
              <a:gd name="connsiteX20735" fmla="*/ 4069408 w 7283450"/>
              <a:gd name="connsiteY20735" fmla="*/ 6042292 h 6857979"/>
              <a:gd name="connsiteX20736" fmla="*/ 4070996 w 7283450"/>
              <a:gd name="connsiteY20736" fmla="*/ 6041895 h 6857979"/>
              <a:gd name="connsiteX20737" fmla="*/ 4073377 w 7283450"/>
              <a:gd name="connsiteY20737" fmla="*/ 6042292 h 6857979"/>
              <a:gd name="connsiteX20738" fmla="*/ 4075362 w 7283450"/>
              <a:gd name="connsiteY20738" fmla="*/ 6042689 h 6857979"/>
              <a:gd name="connsiteX20739" fmla="*/ 4077346 w 7283450"/>
              <a:gd name="connsiteY20739" fmla="*/ 6043880 h 6857979"/>
              <a:gd name="connsiteX20740" fmla="*/ 4081315 w 7283450"/>
              <a:gd name="connsiteY20740" fmla="*/ 6047452 h 6857979"/>
              <a:gd name="connsiteX20741" fmla="*/ 4086475 w 7283450"/>
              <a:gd name="connsiteY20741" fmla="*/ 6051025 h 6857979"/>
              <a:gd name="connsiteX20742" fmla="*/ 4092031 w 7283450"/>
              <a:gd name="connsiteY20742" fmla="*/ 6054994 h 6857979"/>
              <a:gd name="connsiteX20743" fmla="*/ 4094413 w 7283450"/>
              <a:gd name="connsiteY20743" fmla="*/ 6056582 h 6857979"/>
              <a:gd name="connsiteX20744" fmla="*/ 4097191 w 7283450"/>
              <a:gd name="connsiteY20744" fmla="*/ 6057773 h 6857979"/>
              <a:gd name="connsiteX20745" fmla="*/ 4100366 w 7283450"/>
              <a:gd name="connsiteY20745" fmla="*/ 6058567 h 6857979"/>
              <a:gd name="connsiteX20746" fmla="*/ 4103145 w 7283450"/>
              <a:gd name="connsiteY20746" fmla="*/ 6058964 h 6857979"/>
              <a:gd name="connsiteX20747" fmla="*/ 4105923 w 7283450"/>
              <a:gd name="connsiteY20747" fmla="*/ 6058567 h 6857979"/>
              <a:gd name="connsiteX20748" fmla="*/ 4109098 w 7283450"/>
              <a:gd name="connsiteY20748" fmla="*/ 6057376 h 6857979"/>
              <a:gd name="connsiteX20749" fmla="*/ 4111479 w 7283450"/>
              <a:gd name="connsiteY20749" fmla="*/ 6055391 h 6857979"/>
              <a:gd name="connsiteX20750" fmla="*/ 4114258 w 7283450"/>
              <a:gd name="connsiteY20750" fmla="*/ 6052216 h 6857979"/>
              <a:gd name="connsiteX20751" fmla="*/ 4117830 w 7283450"/>
              <a:gd name="connsiteY20751" fmla="*/ 6053803 h 6857979"/>
              <a:gd name="connsiteX20752" fmla="*/ 4120608 w 7283450"/>
              <a:gd name="connsiteY20752" fmla="*/ 6055391 h 6857979"/>
              <a:gd name="connsiteX20753" fmla="*/ 4122990 w 7283450"/>
              <a:gd name="connsiteY20753" fmla="*/ 6056979 h 6857979"/>
              <a:gd name="connsiteX20754" fmla="*/ 4125371 w 7283450"/>
              <a:gd name="connsiteY20754" fmla="*/ 6059361 h 6857979"/>
              <a:gd name="connsiteX20755" fmla="*/ 4126562 w 7283450"/>
              <a:gd name="connsiteY20755" fmla="*/ 6061346 h 6857979"/>
              <a:gd name="connsiteX20756" fmla="*/ 4127752 w 7283450"/>
              <a:gd name="connsiteY20756" fmla="*/ 6064521 h 6857979"/>
              <a:gd name="connsiteX20757" fmla="*/ 4128546 w 7283450"/>
              <a:gd name="connsiteY20757" fmla="*/ 6067300 h 6857979"/>
              <a:gd name="connsiteX20758" fmla="*/ 4129340 w 7283450"/>
              <a:gd name="connsiteY20758" fmla="*/ 6070475 h 6857979"/>
              <a:gd name="connsiteX20759" fmla="*/ 4130134 w 7283450"/>
              <a:gd name="connsiteY20759" fmla="*/ 6076827 h 6857979"/>
              <a:gd name="connsiteX20760" fmla="*/ 4130531 w 7283450"/>
              <a:gd name="connsiteY20760" fmla="*/ 6083972 h 6857979"/>
              <a:gd name="connsiteX20761" fmla="*/ 4131324 w 7283450"/>
              <a:gd name="connsiteY20761" fmla="*/ 6091514 h 6857979"/>
              <a:gd name="connsiteX20762" fmla="*/ 4132118 w 7283450"/>
              <a:gd name="connsiteY20762" fmla="*/ 6095086 h 6857979"/>
              <a:gd name="connsiteX20763" fmla="*/ 4132912 w 7283450"/>
              <a:gd name="connsiteY20763" fmla="*/ 6099056 h 6857979"/>
              <a:gd name="connsiteX20764" fmla="*/ 4133309 w 7283450"/>
              <a:gd name="connsiteY20764" fmla="*/ 6100643 h 6857979"/>
              <a:gd name="connsiteX20765" fmla="*/ 4134500 w 7283450"/>
              <a:gd name="connsiteY20765" fmla="*/ 6101834 h 6857979"/>
              <a:gd name="connsiteX20766" fmla="*/ 4136484 w 7283450"/>
              <a:gd name="connsiteY20766" fmla="*/ 6103819 h 6857979"/>
              <a:gd name="connsiteX20767" fmla="*/ 4138469 w 7283450"/>
              <a:gd name="connsiteY20767" fmla="*/ 6106201 h 6857979"/>
              <a:gd name="connsiteX20768" fmla="*/ 4138865 w 7283450"/>
              <a:gd name="connsiteY20768" fmla="*/ 6107392 h 6857979"/>
              <a:gd name="connsiteX20769" fmla="*/ 4139262 w 7283450"/>
              <a:gd name="connsiteY20769" fmla="*/ 6108979 h 6857979"/>
              <a:gd name="connsiteX20770" fmla="*/ 4139262 w 7283450"/>
              <a:gd name="connsiteY20770" fmla="*/ 6112552 h 6857979"/>
              <a:gd name="connsiteX20771" fmla="*/ 4139262 w 7283450"/>
              <a:gd name="connsiteY20771" fmla="*/ 6116521 h 6857979"/>
              <a:gd name="connsiteX20772" fmla="*/ 4138469 w 7283450"/>
              <a:gd name="connsiteY20772" fmla="*/ 6124460 h 6857979"/>
              <a:gd name="connsiteX20773" fmla="*/ 4136881 w 7283450"/>
              <a:gd name="connsiteY20773" fmla="*/ 6132399 h 6857979"/>
              <a:gd name="connsiteX20774" fmla="*/ 4135293 w 7283450"/>
              <a:gd name="connsiteY20774" fmla="*/ 6140735 h 6857979"/>
              <a:gd name="connsiteX20775" fmla="*/ 4133309 w 7283450"/>
              <a:gd name="connsiteY20775" fmla="*/ 6149468 h 6857979"/>
              <a:gd name="connsiteX20776" fmla="*/ 4132515 w 7283450"/>
              <a:gd name="connsiteY20776" fmla="*/ 6157407 h 6857979"/>
              <a:gd name="connsiteX20777" fmla="*/ 4132118 w 7283450"/>
              <a:gd name="connsiteY20777" fmla="*/ 6161377 h 6857979"/>
              <a:gd name="connsiteX20778" fmla="*/ 4132118 w 7283450"/>
              <a:gd name="connsiteY20778" fmla="*/ 6165346 h 6857979"/>
              <a:gd name="connsiteX20779" fmla="*/ 4132515 w 7283450"/>
              <a:gd name="connsiteY20779" fmla="*/ 6168919 h 6857979"/>
              <a:gd name="connsiteX20780" fmla="*/ 4132912 w 7283450"/>
              <a:gd name="connsiteY20780" fmla="*/ 6172888 h 6857979"/>
              <a:gd name="connsiteX20781" fmla="*/ 4133309 w 7283450"/>
              <a:gd name="connsiteY20781" fmla="*/ 6173682 h 6857979"/>
              <a:gd name="connsiteX20782" fmla="*/ 4134500 w 7283450"/>
              <a:gd name="connsiteY20782" fmla="*/ 6174873 h 6857979"/>
              <a:gd name="connsiteX20783" fmla="*/ 4136484 w 7283450"/>
              <a:gd name="connsiteY20783" fmla="*/ 6176858 h 6857979"/>
              <a:gd name="connsiteX20784" fmla="*/ 4139262 w 7283450"/>
              <a:gd name="connsiteY20784" fmla="*/ 6179239 h 6857979"/>
              <a:gd name="connsiteX20785" fmla="*/ 4139262 w 7283450"/>
              <a:gd name="connsiteY20785" fmla="*/ 6182018 h 6857979"/>
              <a:gd name="connsiteX20786" fmla="*/ 4138469 w 7283450"/>
              <a:gd name="connsiteY20786" fmla="*/ 6184796 h 6857979"/>
              <a:gd name="connsiteX20787" fmla="*/ 4136087 w 7283450"/>
              <a:gd name="connsiteY20787" fmla="*/ 6191148 h 6857979"/>
              <a:gd name="connsiteX20788" fmla="*/ 4134103 w 7283450"/>
              <a:gd name="connsiteY20788" fmla="*/ 6197499 h 6857979"/>
              <a:gd name="connsiteX20789" fmla="*/ 4132912 w 7283450"/>
              <a:gd name="connsiteY20789" fmla="*/ 6200674 h 6857979"/>
              <a:gd name="connsiteX20790" fmla="*/ 4132912 w 7283450"/>
              <a:gd name="connsiteY20790" fmla="*/ 6202659 h 6857979"/>
              <a:gd name="connsiteX20791" fmla="*/ 4133309 w 7283450"/>
              <a:gd name="connsiteY20791" fmla="*/ 6203453 h 6857979"/>
              <a:gd name="connsiteX20792" fmla="*/ 4134500 w 7283450"/>
              <a:gd name="connsiteY20792" fmla="*/ 6204644 h 6857979"/>
              <a:gd name="connsiteX20793" fmla="*/ 4136484 w 7283450"/>
              <a:gd name="connsiteY20793" fmla="*/ 6207026 h 6857979"/>
              <a:gd name="connsiteX20794" fmla="*/ 4138469 w 7283450"/>
              <a:gd name="connsiteY20794" fmla="*/ 6209010 h 6857979"/>
              <a:gd name="connsiteX20795" fmla="*/ 4139262 w 7283450"/>
              <a:gd name="connsiteY20795" fmla="*/ 6209407 h 6857979"/>
              <a:gd name="connsiteX20796" fmla="*/ 4138865 w 7283450"/>
              <a:gd name="connsiteY20796" fmla="*/ 6210995 h 6857979"/>
              <a:gd name="connsiteX20797" fmla="*/ 4137675 w 7283450"/>
              <a:gd name="connsiteY20797" fmla="*/ 6212980 h 6857979"/>
              <a:gd name="connsiteX20798" fmla="*/ 4134896 w 7283450"/>
              <a:gd name="connsiteY20798" fmla="*/ 6218140 h 6857979"/>
              <a:gd name="connsiteX20799" fmla="*/ 4131721 w 7283450"/>
              <a:gd name="connsiteY20799" fmla="*/ 6223300 h 6857979"/>
              <a:gd name="connsiteX20800" fmla="*/ 4130531 w 7283450"/>
              <a:gd name="connsiteY20800" fmla="*/ 6226476 h 6857979"/>
              <a:gd name="connsiteX20801" fmla="*/ 4130134 w 7283450"/>
              <a:gd name="connsiteY20801" fmla="*/ 6229255 h 6857979"/>
              <a:gd name="connsiteX20802" fmla="*/ 4129737 w 7283450"/>
              <a:gd name="connsiteY20802" fmla="*/ 6233621 h 6857979"/>
              <a:gd name="connsiteX20803" fmla="*/ 4130531 w 7283450"/>
              <a:gd name="connsiteY20803" fmla="*/ 6236797 h 6857979"/>
              <a:gd name="connsiteX20804" fmla="*/ 4132515 w 7283450"/>
              <a:gd name="connsiteY20804" fmla="*/ 6242751 h 6857979"/>
              <a:gd name="connsiteX20805" fmla="*/ 4133309 w 7283450"/>
              <a:gd name="connsiteY20805" fmla="*/ 6245133 h 6857979"/>
              <a:gd name="connsiteX20806" fmla="*/ 4133309 w 7283450"/>
              <a:gd name="connsiteY20806" fmla="*/ 6247514 h 6857979"/>
              <a:gd name="connsiteX20807" fmla="*/ 4132912 w 7283450"/>
              <a:gd name="connsiteY20807" fmla="*/ 6248705 h 6857979"/>
              <a:gd name="connsiteX20808" fmla="*/ 4132118 w 7283450"/>
              <a:gd name="connsiteY20808" fmla="*/ 6250293 h 6857979"/>
              <a:gd name="connsiteX20809" fmla="*/ 4131324 w 7283450"/>
              <a:gd name="connsiteY20809" fmla="*/ 6251484 h 6857979"/>
              <a:gd name="connsiteX20810" fmla="*/ 4130134 w 7283450"/>
              <a:gd name="connsiteY20810" fmla="*/ 6253072 h 6857979"/>
              <a:gd name="connsiteX20811" fmla="*/ 4130531 w 7283450"/>
              <a:gd name="connsiteY20811" fmla="*/ 6255056 h 6857979"/>
              <a:gd name="connsiteX20812" fmla="*/ 4131324 w 7283450"/>
              <a:gd name="connsiteY20812" fmla="*/ 6256644 h 6857979"/>
              <a:gd name="connsiteX20813" fmla="*/ 4132515 w 7283450"/>
              <a:gd name="connsiteY20813" fmla="*/ 6257438 h 6857979"/>
              <a:gd name="connsiteX20814" fmla="*/ 4133309 w 7283450"/>
              <a:gd name="connsiteY20814" fmla="*/ 6258629 h 6857979"/>
              <a:gd name="connsiteX20815" fmla="*/ 4134896 w 7283450"/>
              <a:gd name="connsiteY20815" fmla="*/ 6259026 h 6857979"/>
              <a:gd name="connsiteX20816" fmla="*/ 4136484 w 7283450"/>
              <a:gd name="connsiteY20816" fmla="*/ 6259026 h 6857979"/>
              <a:gd name="connsiteX20817" fmla="*/ 4138865 w 7283450"/>
              <a:gd name="connsiteY20817" fmla="*/ 6258232 h 6857979"/>
              <a:gd name="connsiteX20818" fmla="*/ 4145613 w 7283450"/>
              <a:gd name="connsiteY20818" fmla="*/ 6255850 h 6857979"/>
              <a:gd name="connsiteX20819" fmla="*/ 4148788 w 7283450"/>
              <a:gd name="connsiteY20819" fmla="*/ 6255453 h 6857979"/>
              <a:gd name="connsiteX20820" fmla="*/ 4149979 w 7283450"/>
              <a:gd name="connsiteY20820" fmla="*/ 6255850 h 6857979"/>
              <a:gd name="connsiteX20821" fmla="*/ 4151963 w 7283450"/>
              <a:gd name="connsiteY20821" fmla="*/ 6256247 h 6857979"/>
              <a:gd name="connsiteX20822" fmla="*/ 4155138 w 7283450"/>
              <a:gd name="connsiteY20822" fmla="*/ 6258232 h 6857979"/>
              <a:gd name="connsiteX20823" fmla="*/ 4158710 w 7283450"/>
              <a:gd name="connsiteY20823" fmla="*/ 6261408 h 6857979"/>
              <a:gd name="connsiteX20824" fmla="*/ 4163076 w 7283450"/>
              <a:gd name="connsiteY20824" fmla="*/ 6265377 h 6857979"/>
              <a:gd name="connsiteX20825" fmla="*/ 4167045 w 7283450"/>
              <a:gd name="connsiteY20825" fmla="*/ 6270934 h 6857979"/>
              <a:gd name="connsiteX20826" fmla="*/ 4171014 w 7283450"/>
              <a:gd name="connsiteY20826" fmla="*/ 6276889 h 6857979"/>
              <a:gd name="connsiteX20827" fmla="*/ 4174983 w 7283450"/>
              <a:gd name="connsiteY20827" fmla="*/ 6283637 h 6857979"/>
              <a:gd name="connsiteX20828" fmla="*/ 4178952 w 7283450"/>
              <a:gd name="connsiteY20828" fmla="*/ 6290385 h 6857979"/>
              <a:gd name="connsiteX20829" fmla="*/ 4182524 w 7283450"/>
              <a:gd name="connsiteY20829" fmla="*/ 6297927 h 6857979"/>
              <a:gd name="connsiteX20830" fmla="*/ 4185700 w 7283450"/>
              <a:gd name="connsiteY20830" fmla="*/ 6305469 h 6857979"/>
              <a:gd name="connsiteX20831" fmla="*/ 4187684 w 7283450"/>
              <a:gd name="connsiteY20831" fmla="*/ 6313011 h 6857979"/>
              <a:gd name="connsiteX20832" fmla="*/ 4189272 w 7283450"/>
              <a:gd name="connsiteY20832" fmla="*/ 6320553 h 6857979"/>
              <a:gd name="connsiteX20833" fmla="*/ 4189669 w 7283450"/>
              <a:gd name="connsiteY20833" fmla="*/ 6327698 h 6857979"/>
              <a:gd name="connsiteX20834" fmla="*/ 4189669 w 7283450"/>
              <a:gd name="connsiteY20834" fmla="*/ 6330873 h 6857979"/>
              <a:gd name="connsiteX20835" fmla="*/ 4189272 w 7283450"/>
              <a:gd name="connsiteY20835" fmla="*/ 6334049 h 6857979"/>
              <a:gd name="connsiteX20836" fmla="*/ 4188478 w 7283450"/>
              <a:gd name="connsiteY20836" fmla="*/ 6337622 h 6857979"/>
              <a:gd name="connsiteX20837" fmla="*/ 4187684 w 7283450"/>
              <a:gd name="connsiteY20837" fmla="*/ 6340400 h 6857979"/>
              <a:gd name="connsiteX20838" fmla="*/ 4186493 w 7283450"/>
              <a:gd name="connsiteY20838" fmla="*/ 6343179 h 6857979"/>
              <a:gd name="connsiteX20839" fmla="*/ 4184509 w 7283450"/>
              <a:gd name="connsiteY20839" fmla="*/ 6345561 h 6857979"/>
              <a:gd name="connsiteX20840" fmla="*/ 4182524 w 7283450"/>
              <a:gd name="connsiteY20840" fmla="*/ 6347942 h 6857979"/>
              <a:gd name="connsiteX20841" fmla="*/ 4180143 w 7283450"/>
              <a:gd name="connsiteY20841" fmla="*/ 6349927 h 6857979"/>
              <a:gd name="connsiteX20842" fmla="*/ 4182921 w 7283450"/>
              <a:gd name="connsiteY20842" fmla="*/ 6363423 h 6857979"/>
              <a:gd name="connsiteX20843" fmla="*/ 4186890 w 7283450"/>
              <a:gd name="connsiteY20843" fmla="*/ 6378110 h 6857979"/>
              <a:gd name="connsiteX20844" fmla="*/ 4190462 w 7283450"/>
              <a:gd name="connsiteY20844" fmla="*/ 6392797 h 6857979"/>
              <a:gd name="connsiteX20845" fmla="*/ 4194034 w 7283450"/>
              <a:gd name="connsiteY20845" fmla="*/ 6407881 h 6857979"/>
              <a:gd name="connsiteX20846" fmla="*/ 4196813 w 7283450"/>
              <a:gd name="connsiteY20846" fmla="*/ 6422966 h 6857979"/>
              <a:gd name="connsiteX20847" fmla="*/ 4198003 w 7283450"/>
              <a:gd name="connsiteY20847" fmla="*/ 6430904 h 6857979"/>
              <a:gd name="connsiteX20848" fmla="*/ 4198797 w 7283450"/>
              <a:gd name="connsiteY20848" fmla="*/ 6438447 h 6857979"/>
              <a:gd name="connsiteX20849" fmla="*/ 4199194 w 7283450"/>
              <a:gd name="connsiteY20849" fmla="*/ 6445592 h 6857979"/>
              <a:gd name="connsiteX20850" fmla="*/ 4199591 w 7283450"/>
              <a:gd name="connsiteY20850" fmla="*/ 6452737 h 6857979"/>
              <a:gd name="connsiteX20851" fmla="*/ 4199591 w 7283450"/>
              <a:gd name="connsiteY20851" fmla="*/ 6459882 h 6857979"/>
              <a:gd name="connsiteX20852" fmla="*/ 4198797 w 7283450"/>
              <a:gd name="connsiteY20852" fmla="*/ 6467027 h 6857979"/>
              <a:gd name="connsiteX20853" fmla="*/ 4198400 w 7283450"/>
              <a:gd name="connsiteY20853" fmla="*/ 6470996 h 6857979"/>
              <a:gd name="connsiteX20854" fmla="*/ 4197210 w 7283450"/>
              <a:gd name="connsiteY20854" fmla="*/ 6474966 h 6857979"/>
              <a:gd name="connsiteX20855" fmla="*/ 4193638 w 7283450"/>
              <a:gd name="connsiteY20855" fmla="*/ 6482905 h 6857979"/>
              <a:gd name="connsiteX20856" fmla="*/ 4189669 w 7283450"/>
              <a:gd name="connsiteY20856" fmla="*/ 6491638 h 6857979"/>
              <a:gd name="connsiteX20857" fmla="*/ 4188081 w 7283450"/>
              <a:gd name="connsiteY20857" fmla="*/ 6495607 h 6857979"/>
              <a:gd name="connsiteX20858" fmla="*/ 4186493 w 7283450"/>
              <a:gd name="connsiteY20858" fmla="*/ 6500370 h 6857979"/>
              <a:gd name="connsiteX20859" fmla="*/ 4186493 w 7283450"/>
              <a:gd name="connsiteY20859" fmla="*/ 6502355 h 6857979"/>
              <a:gd name="connsiteX20860" fmla="*/ 4186493 w 7283450"/>
              <a:gd name="connsiteY20860" fmla="*/ 6504340 h 6857979"/>
              <a:gd name="connsiteX20861" fmla="*/ 4186890 w 7283450"/>
              <a:gd name="connsiteY20861" fmla="*/ 6509103 h 6857979"/>
              <a:gd name="connsiteX20862" fmla="*/ 4187287 w 7283450"/>
              <a:gd name="connsiteY20862" fmla="*/ 6513073 h 6857979"/>
              <a:gd name="connsiteX20863" fmla="*/ 4187287 w 7283450"/>
              <a:gd name="connsiteY20863" fmla="*/ 6515454 h 6857979"/>
              <a:gd name="connsiteX20864" fmla="*/ 4186493 w 7283450"/>
              <a:gd name="connsiteY20864" fmla="*/ 6517042 h 6857979"/>
              <a:gd name="connsiteX20865" fmla="*/ 4185303 w 7283450"/>
              <a:gd name="connsiteY20865" fmla="*/ 6518630 h 6857979"/>
              <a:gd name="connsiteX20866" fmla="*/ 4182524 w 7283450"/>
              <a:gd name="connsiteY20866" fmla="*/ 6520218 h 6857979"/>
              <a:gd name="connsiteX20867" fmla="*/ 4176968 w 7283450"/>
              <a:gd name="connsiteY20867" fmla="*/ 6523790 h 6857979"/>
              <a:gd name="connsiteX20868" fmla="*/ 4173396 w 7283450"/>
              <a:gd name="connsiteY20868" fmla="*/ 6525775 h 6857979"/>
              <a:gd name="connsiteX20869" fmla="*/ 4170221 w 7283450"/>
              <a:gd name="connsiteY20869" fmla="*/ 6527760 h 6857979"/>
              <a:gd name="connsiteX20870" fmla="*/ 4167045 w 7283450"/>
              <a:gd name="connsiteY20870" fmla="*/ 6530935 h 6857979"/>
              <a:gd name="connsiteX20871" fmla="*/ 4164267 w 7283450"/>
              <a:gd name="connsiteY20871" fmla="*/ 6533714 h 6857979"/>
              <a:gd name="connsiteX20872" fmla="*/ 4162679 w 7283450"/>
              <a:gd name="connsiteY20872" fmla="*/ 6536890 h 6857979"/>
              <a:gd name="connsiteX20873" fmla="*/ 4161489 w 7283450"/>
              <a:gd name="connsiteY20873" fmla="*/ 6540462 h 6857979"/>
              <a:gd name="connsiteX20874" fmla="*/ 4158710 w 7283450"/>
              <a:gd name="connsiteY20874" fmla="*/ 6546813 h 6857979"/>
              <a:gd name="connsiteX20875" fmla="*/ 4157123 w 7283450"/>
              <a:gd name="connsiteY20875" fmla="*/ 6553958 h 6857979"/>
              <a:gd name="connsiteX20876" fmla="*/ 4155932 w 7283450"/>
              <a:gd name="connsiteY20876" fmla="*/ 6561104 h 6857979"/>
              <a:gd name="connsiteX20877" fmla="*/ 4154741 w 7283450"/>
              <a:gd name="connsiteY20877" fmla="*/ 6568249 h 6857979"/>
              <a:gd name="connsiteX20878" fmla="*/ 4153154 w 7283450"/>
              <a:gd name="connsiteY20878" fmla="*/ 6574600 h 6857979"/>
              <a:gd name="connsiteX20879" fmla="*/ 4151566 w 7283450"/>
              <a:gd name="connsiteY20879" fmla="*/ 6579760 h 6857979"/>
              <a:gd name="connsiteX20880" fmla="*/ 4149979 w 7283450"/>
              <a:gd name="connsiteY20880" fmla="*/ 6582142 h 6857979"/>
              <a:gd name="connsiteX20881" fmla="*/ 4148788 w 7283450"/>
              <a:gd name="connsiteY20881" fmla="*/ 6584127 h 6857979"/>
              <a:gd name="connsiteX20882" fmla="*/ 4145613 w 7283450"/>
              <a:gd name="connsiteY20882" fmla="*/ 6586905 h 6857979"/>
              <a:gd name="connsiteX20883" fmla="*/ 4142438 w 7283450"/>
              <a:gd name="connsiteY20883" fmla="*/ 6589287 h 6857979"/>
              <a:gd name="connsiteX20884" fmla="*/ 4138469 w 7283450"/>
              <a:gd name="connsiteY20884" fmla="*/ 6591669 h 6857979"/>
              <a:gd name="connsiteX20885" fmla="*/ 4134500 w 7283450"/>
              <a:gd name="connsiteY20885" fmla="*/ 6593256 h 6857979"/>
              <a:gd name="connsiteX20886" fmla="*/ 4129737 w 7283450"/>
              <a:gd name="connsiteY20886" fmla="*/ 6594844 h 6857979"/>
              <a:gd name="connsiteX20887" fmla="*/ 4125371 w 7283450"/>
              <a:gd name="connsiteY20887" fmla="*/ 6596035 h 6857979"/>
              <a:gd name="connsiteX20888" fmla="*/ 4115845 w 7283450"/>
              <a:gd name="connsiteY20888" fmla="*/ 6598020 h 6857979"/>
              <a:gd name="connsiteX20889" fmla="*/ 4106717 w 7283450"/>
              <a:gd name="connsiteY20889" fmla="*/ 6600401 h 6857979"/>
              <a:gd name="connsiteX20890" fmla="*/ 4102748 w 7283450"/>
              <a:gd name="connsiteY20890" fmla="*/ 6601989 h 6857979"/>
              <a:gd name="connsiteX20891" fmla="*/ 4098382 w 7283450"/>
              <a:gd name="connsiteY20891" fmla="*/ 6603577 h 6857979"/>
              <a:gd name="connsiteX20892" fmla="*/ 4094810 w 7283450"/>
              <a:gd name="connsiteY20892" fmla="*/ 6605165 h 6857979"/>
              <a:gd name="connsiteX20893" fmla="*/ 4091634 w 7283450"/>
              <a:gd name="connsiteY20893" fmla="*/ 6607943 h 6857979"/>
              <a:gd name="connsiteX20894" fmla="*/ 4088459 w 7283450"/>
              <a:gd name="connsiteY20894" fmla="*/ 6610722 h 6857979"/>
              <a:gd name="connsiteX20895" fmla="*/ 4086078 w 7283450"/>
              <a:gd name="connsiteY20895" fmla="*/ 6613898 h 6857979"/>
              <a:gd name="connsiteX20896" fmla="*/ 4081712 w 7283450"/>
              <a:gd name="connsiteY20896" fmla="*/ 6621837 h 6857979"/>
              <a:gd name="connsiteX20897" fmla="*/ 4079727 w 7283450"/>
              <a:gd name="connsiteY20897" fmla="*/ 6625806 h 6857979"/>
              <a:gd name="connsiteX20898" fmla="*/ 4077346 w 7283450"/>
              <a:gd name="connsiteY20898" fmla="*/ 6629379 h 6857979"/>
              <a:gd name="connsiteX20899" fmla="*/ 4074965 w 7283450"/>
              <a:gd name="connsiteY20899" fmla="*/ 6632951 h 6857979"/>
              <a:gd name="connsiteX20900" fmla="*/ 4070996 w 7283450"/>
              <a:gd name="connsiteY20900" fmla="*/ 6635730 h 6857979"/>
              <a:gd name="connsiteX20901" fmla="*/ 4066630 w 7283450"/>
              <a:gd name="connsiteY20901" fmla="*/ 6638509 h 6857979"/>
              <a:gd name="connsiteX20902" fmla="*/ 4061073 w 7283450"/>
              <a:gd name="connsiteY20902" fmla="*/ 6640493 h 6857979"/>
              <a:gd name="connsiteX20903" fmla="*/ 4059486 w 7283450"/>
              <a:gd name="connsiteY20903" fmla="*/ 6639699 h 6857979"/>
              <a:gd name="connsiteX20904" fmla="*/ 4057898 w 7283450"/>
              <a:gd name="connsiteY20904" fmla="*/ 6638905 h 6857979"/>
              <a:gd name="connsiteX20905" fmla="*/ 4056310 w 7283450"/>
              <a:gd name="connsiteY20905" fmla="*/ 6637715 h 6857979"/>
              <a:gd name="connsiteX20906" fmla="*/ 4055517 w 7283450"/>
              <a:gd name="connsiteY20906" fmla="*/ 6636524 h 6857979"/>
              <a:gd name="connsiteX20907" fmla="*/ 4054326 w 7283450"/>
              <a:gd name="connsiteY20907" fmla="*/ 6634142 h 6857979"/>
              <a:gd name="connsiteX20908" fmla="*/ 4053929 w 7283450"/>
              <a:gd name="connsiteY20908" fmla="*/ 6630570 h 6857979"/>
              <a:gd name="connsiteX20909" fmla="*/ 4053135 w 7283450"/>
              <a:gd name="connsiteY20909" fmla="*/ 6623424 h 6857979"/>
              <a:gd name="connsiteX20910" fmla="*/ 4052738 w 7283450"/>
              <a:gd name="connsiteY20910" fmla="*/ 6620646 h 6857979"/>
              <a:gd name="connsiteX20911" fmla="*/ 4051548 w 7283450"/>
              <a:gd name="connsiteY20911" fmla="*/ 6617470 h 6857979"/>
              <a:gd name="connsiteX20912" fmla="*/ 4049563 w 7283450"/>
              <a:gd name="connsiteY20912" fmla="*/ 6614295 h 6857979"/>
              <a:gd name="connsiteX20913" fmla="*/ 4046785 w 7283450"/>
              <a:gd name="connsiteY20913" fmla="*/ 6611516 h 6857979"/>
              <a:gd name="connsiteX20914" fmla="*/ 4040434 w 7283450"/>
              <a:gd name="connsiteY20914" fmla="*/ 6605165 h 6857979"/>
              <a:gd name="connsiteX20915" fmla="*/ 4036862 w 7283450"/>
              <a:gd name="connsiteY20915" fmla="*/ 6601989 h 6857979"/>
              <a:gd name="connsiteX20916" fmla="*/ 4034084 w 7283450"/>
              <a:gd name="connsiteY20916" fmla="*/ 6598814 h 6857979"/>
              <a:gd name="connsiteX20917" fmla="*/ 4031703 w 7283450"/>
              <a:gd name="connsiteY20917" fmla="*/ 6594844 h 6857979"/>
              <a:gd name="connsiteX20918" fmla="*/ 4029321 w 7283450"/>
              <a:gd name="connsiteY20918" fmla="*/ 6590875 h 6857979"/>
              <a:gd name="connsiteX20919" fmla="*/ 4028527 w 7283450"/>
              <a:gd name="connsiteY20919" fmla="*/ 6586111 h 6857979"/>
              <a:gd name="connsiteX20920" fmla="*/ 4028131 w 7283450"/>
              <a:gd name="connsiteY20920" fmla="*/ 6581745 h 6857979"/>
              <a:gd name="connsiteX20921" fmla="*/ 4028527 w 7283450"/>
              <a:gd name="connsiteY20921" fmla="*/ 6576585 h 6857979"/>
              <a:gd name="connsiteX20922" fmla="*/ 4028924 w 7283450"/>
              <a:gd name="connsiteY20922" fmla="*/ 6571027 h 6857979"/>
              <a:gd name="connsiteX20923" fmla="*/ 4029718 w 7283450"/>
              <a:gd name="connsiteY20923" fmla="*/ 6560707 h 6857979"/>
              <a:gd name="connsiteX20924" fmla="*/ 4029718 w 7283450"/>
              <a:gd name="connsiteY20924" fmla="*/ 6555149 h 6857979"/>
              <a:gd name="connsiteX20925" fmla="*/ 4029321 w 7283450"/>
              <a:gd name="connsiteY20925" fmla="*/ 6550386 h 6857979"/>
              <a:gd name="connsiteX20926" fmla="*/ 4028924 w 7283450"/>
              <a:gd name="connsiteY20926" fmla="*/ 6548401 h 6857979"/>
              <a:gd name="connsiteX20927" fmla="*/ 4027734 w 7283450"/>
              <a:gd name="connsiteY20927" fmla="*/ 6546020 h 6857979"/>
              <a:gd name="connsiteX20928" fmla="*/ 4025352 w 7283450"/>
              <a:gd name="connsiteY20928" fmla="*/ 6542447 h 6857979"/>
              <a:gd name="connsiteX20929" fmla="*/ 4022971 w 7283450"/>
              <a:gd name="connsiteY20929" fmla="*/ 6538478 h 6857979"/>
              <a:gd name="connsiteX20930" fmla="*/ 4020986 w 7283450"/>
              <a:gd name="connsiteY20930" fmla="*/ 6536493 h 6857979"/>
              <a:gd name="connsiteX20931" fmla="*/ 4020193 w 7283450"/>
              <a:gd name="connsiteY20931" fmla="*/ 6533714 h 6857979"/>
              <a:gd name="connsiteX20932" fmla="*/ 4018208 w 7283450"/>
              <a:gd name="connsiteY20932" fmla="*/ 6527363 h 6857979"/>
              <a:gd name="connsiteX20933" fmla="*/ 4017017 w 7283450"/>
              <a:gd name="connsiteY20933" fmla="*/ 6520615 h 6857979"/>
              <a:gd name="connsiteX20934" fmla="*/ 4016224 w 7283450"/>
              <a:gd name="connsiteY20934" fmla="*/ 6514264 h 6857979"/>
              <a:gd name="connsiteX20935" fmla="*/ 4015827 w 7283450"/>
              <a:gd name="connsiteY20935" fmla="*/ 6507119 h 6857979"/>
              <a:gd name="connsiteX20936" fmla="*/ 4015430 w 7283450"/>
              <a:gd name="connsiteY20936" fmla="*/ 6499577 h 6857979"/>
              <a:gd name="connsiteX20937" fmla="*/ 4015430 w 7283450"/>
              <a:gd name="connsiteY20937" fmla="*/ 6492431 h 6857979"/>
              <a:gd name="connsiteX20938" fmla="*/ 4016224 w 7283450"/>
              <a:gd name="connsiteY20938" fmla="*/ 6477347 h 6857979"/>
              <a:gd name="connsiteX20939" fmla="*/ 4016621 w 7283450"/>
              <a:gd name="connsiteY20939" fmla="*/ 6462660 h 6857979"/>
              <a:gd name="connsiteX20940" fmla="*/ 4017017 w 7283450"/>
              <a:gd name="connsiteY20940" fmla="*/ 6448370 h 6857979"/>
              <a:gd name="connsiteX20941" fmla="*/ 4016621 w 7283450"/>
              <a:gd name="connsiteY20941" fmla="*/ 6441622 h 6857979"/>
              <a:gd name="connsiteX20942" fmla="*/ 4016224 w 7283450"/>
              <a:gd name="connsiteY20942" fmla="*/ 6435271 h 6857979"/>
              <a:gd name="connsiteX20943" fmla="*/ 4015430 w 7283450"/>
              <a:gd name="connsiteY20943" fmla="*/ 6429317 h 6857979"/>
              <a:gd name="connsiteX20944" fmla="*/ 4014239 w 7283450"/>
              <a:gd name="connsiteY20944" fmla="*/ 6423362 h 6857979"/>
              <a:gd name="connsiteX20945" fmla="*/ 4012652 w 7283450"/>
              <a:gd name="connsiteY20945" fmla="*/ 6418996 h 6857979"/>
              <a:gd name="connsiteX20946" fmla="*/ 4012255 w 7283450"/>
              <a:gd name="connsiteY20946" fmla="*/ 6414630 h 6857979"/>
              <a:gd name="connsiteX20947" fmla="*/ 4011858 w 7283450"/>
              <a:gd name="connsiteY20947" fmla="*/ 6405897 h 6857979"/>
              <a:gd name="connsiteX20948" fmla="*/ 4011461 w 7283450"/>
              <a:gd name="connsiteY20948" fmla="*/ 6398355 h 6857979"/>
              <a:gd name="connsiteX20949" fmla="*/ 4011461 w 7283450"/>
              <a:gd name="connsiteY20949" fmla="*/ 6395576 h 6857979"/>
              <a:gd name="connsiteX20950" fmla="*/ 4010667 w 7283450"/>
              <a:gd name="connsiteY20950" fmla="*/ 6393194 h 6857979"/>
              <a:gd name="connsiteX20951" fmla="*/ 4008286 w 7283450"/>
              <a:gd name="connsiteY20951" fmla="*/ 6389622 h 6857979"/>
              <a:gd name="connsiteX20952" fmla="*/ 4005904 w 7283450"/>
              <a:gd name="connsiteY20952" fmla="*/ 6386446 h 6857979"/>
              <a:gd name="connsiteX20953" fmla="*/ 4003126 w 7283450"/>
              <a:gd name="connsiteY20953" fmla="*/ 6382874 h 6857979"/>
              <a:gd name="connsiteX20954" fmla="*/ 4000348 w 7283450"/>
              <a:gd name="connsiteY20954" fmla="*/ 6380492 h 6857979"/>
              <a:gd name="connsiteX20955" fmla="*/ 3993997 w 7283450"/>
              <a:gd name="connsiteY20955" fmla="*/ 6375729 h 6857979"/>
              <a:gd name="connsiteX20956" fmla="*/ 3987647 w 7283450"/>
              <a:gd name="connsiteY20956" fmla="*/ 6371759 h 6857979"/>
              <a:gd name="connsiteX20957" fmla="*/ 3982090 w 7283450"/>
              <a:gd name="connsiteY20957" fmla="*/ 6367790 h 6857979"/>
              <a:gd name="connsiteX20958" fmla="*/ 3976137 w 7283450"/>
              <a:gd name="connsiteY20958" fmla="*/ 6364217 h 6857979"/>
              <a:gd name="connsiteX20959" fmla="*/ 3973755 w 7283450"/>
              <a:gd name="connsiteY20959" fmla="*/ 6361835 h 6857979"/>
              <a:gd name="connsiteX20960" fmla="*/ 3971374 w 7283450"/>
              <a:gd name="connsiteY20960" fmla="*/ 6359057 h 6857979"/>
              <a:gd name="connsiteX20961" fmla="*/ 3968596 w 7283450"/>
              <a:gd name="connsiteY20961" fmla="*/ 6356278 h 6857979"/>
              <a:gd name="connsiteX20962" fmla="*/ 3966611 w 7283450"/>
              <a:gd name="connsiteY20962" fmla="*/ 6353500 h 6857979"/>
              <a:gd name="connsiteX20963" fmla="*/ 3965024 w 7283450"/>
              <a:gd name="connsiteY20963" fmla="*/ 6349530 h 6857979"/>
              <a:gd name="connsiteX20964" fmla="*/ 3963833 w 7283450"/>
              <a:gd name="connsiteY20964" fmla="*/ 6346354 h 6857979"/>
              <a:gd name="connsiteX20965" fmla="*/ 3961055 w 7283450"/>
              <a:gd name="connsiteY20965" fmla="*/ 6338812 h 6857979"/>
              <a:gd name="connsiteX20966" fmla="*/ 3959467 w 7283450"/>
              <a:gd name="connsiteY20966" fmla="*/ 6331270 h 6857979"/>
              <a:gd name="connsiteX20967" fmla="*/ 3958276 w 7283450"/>
              <a:gd name="connsiteY20967" fmla="*/ 6323728 h 6857979"/>
              <a:gd name="connsiteX20968" fmla="*/ 3957086 w 7283450"/>
              <a:gd name="connsiteY20968" fmla="*/ 6315789 h 6857979"/>
              <a:gd name="connsiteX20969" fmla="*/ 3955895 w 7283450"/>
              <a:gd name="connsiteY20969" fmla="*/ 6308247 h 6857979"/>
              <a:gd name="connsiteX20970" fmla="*/ 3953514 w 7283450"/>
              <a:gd name="connsiteY20970" fmla="*/ 6300705 h 6857979"/>
              <a:gd name="connsiteX20971" fmla="*/ 3951132 w 7283450"/>
              <a:gd name="connsiteY20971" fmla="*/ 6293163 h 6857979"/>
              <a:gd name="connsiteX20972" fmla="*/ 3943194 w 7283450"/>
              <a:gd name="connsiteY20972" fmla="*/ 6295942 h 6857979"/>
              <a:gd name="connsiteX20973" fmla="*/ 3935653 w 7283450"/>
              <a:gd name="connsiteY20973" fmla="*/ 6297927 h 6857979"/>
              <a:gd name="connsiteX20974" fmla="*/ 3928112 w 7283450"/>
              <a:gd name="connsiteY20974" fmla="*/ 6299118 h 6857979"/>
              <a:gd name="connsiteX20975" fmla="*/ 3920968 w 7283450"/>
              <a:gd name="connsiteY20975" fmla="*/ 6299912 h 6857979"/>
              <a:gd name="connsiteX20976" fmla="*/ 3913824 w 7283450"/>
              <a:gd name="connsiteY20976" fmla="*/ 6300705 h 6857979"/>
              <a:gd name="connsiteX20977" fmla="*/ 3906679 w 7283450"/>
              <a:gd name="connsiteY20977" fmla="*/ 6299912 h 6857979"/>
              <a:gd name="connsiteX20978" fmla="*/ 3899535 w 7283450"/>
              <a:gd name="connsiteY20978" fmla="*/ 6299912 h 6857979"/>
              <a:gd name="connsiteX20979" fmla="*/ 3892788 w 7283450"/>
              <a:gd name="connsiteY20979" fmla="*/ 6299118 h 6857979"/>
              <a:gd name="connsiteX20980" fmla="*/ 3878896 w 7283450"/>
              <a:gd name="connsiteY20980" fmla="*/ 6297530 h 6857979"/>
              <a:gd name="connsiteX20981" fmla="*/ 3864608 w 7283450"/>
              <a:gd name="connsiteY20981" fmla="*/ 6296339 h 6857979"/>
              <a:gd name="connsiteX20982" fmla="*/ 3857464 w 7283450"/>
              <a:gd name="connsiteY20982" fmla="*/ 6295942 h 6857979"/>
              <a:gd name="connsiteX20983" fmla="*/ 3849923 w 7283450"/>
              <a:gd name="connsiteY20983" fmla="*/ 6295545 h 6857979"/>
              <a:gd name="connsiteX20984" fmla="*/ 3842382 w 7283450"/>
              <a:gd name="connsiteY20984" fmla="*/ 6295942 h 6857979"/>
              <a:gd name="connsiteX20985" fmla="*/ 3835238 w 7283450"/>
              <a:gd name="connsiteY20985" fmla="*/ 6296339 h 6857979"/>
              <a:gd name="connsiteX20986" fmla="*/ 3833650 w 7283450"/>
              <a:gd name="connsiteY20986" fmla="*/ 6288400 h 6857979"/>
              <a:gd name="connsiteX20987" fmla="*/ 3833253 w 7283450"/>
              <a:gd name="connsiteY20987" fmla="*/ 6282843 h 6857979"/>
              <a:gd name="connsiteX20988" fmla="*/ 3833650 w 7283450"/>
              <a:gd name="connsiteY20988" fmla="*/ 6277682 h 6857979"/>
              <a:gd name="connsiteX20989" fmla="*/ 3835238 w 7283450"/>
              <a:gd name="connsiteY20989" fmla="*/ 6269743 h 6857979"/>
              <a:gd name="connsiteX20990" fmla="*/ 3838016 w 7283450"/>
              <a:gd name="connsiteY20990" fmla="*/ 6273713 h 6857979"/>
              <a:gd name="connsiteX20991" fmla="*/ 3840794 w 7283450"/>
              <a:gd name="connsiteY20991" fmla="*/ 6276889 h 6857979"/>
              <a:gd name="connsiteX20992" fmla="*/ 3841985 w 7283450"/>
              <a:gd name="connsiteY20992" fmla="*/ 6277682 h 6857979"/>
              <a:gd name="connsiteX20993" fmla="*/ 3843969 w 7283450"/>
              <a:gd name="connsiteY20993" fmla="*/ 6278476 h 6857979"/>
              <a:gd name="connsiteX20994" fmla="*/ 3845557 w 7283450"/>
              <a:gd name="connsiteY20994" fmla="*/ 6278873 h 6857979"/>
              <a:gd name="connsiteX20995" fmla="*/ 3846748 w 7283450"/>
              <a:gd name="connsiteY20995" fmla="*/ 6279270 h 6857979"/>
              <a:gd name="connsiteX20996" fmla="*/ 3849923 w 7283450"/>
              <a:gd name="connsiteY20996" fmla="*/ 6278873 h 6857979"/>
              <a:gd name="connsiteX20997" fmla="*/ 3852701 w 7283450"/>
              <a:gd name="connsiteY20997" fmla="*/ 6277682 h 6857979"/>
              <a:gd name="connsiteX20998" fmla="*/ 3855479 w 7283450"/>
              <a:gd name="connsiteY20998" fmla="*/ 6276095 h 6857979"/>
              <a:gd name="connsiteX20999" fmla="*/ 3857861 w 7283450"/>
              <a:gd name="connsiteY20999" fmla="*/ 6273316 h 6857979"/>
              <a:gd name="connsiteX21000" fmla="*/ 3860242 w 7283450"/>
              <a:gd name="connsiteY21000" fmla="*/ 6270537 h 6857979"/>
              <a:gd name="connsiteX21001" fmla="*/ 3862227 w 7283450"/>
              <a:gd name="connsiteY21001" fmla="*/ 6267362 h 6857979"/>
              <a:gd name="connsiteX21002" fmla="*/ 3863814 w 7283450"/>
              <a:gd name="connsiteY21002" fmla="*/ 6263789 h 6857979"/>
              <a:gd name="connsiteX21003" fmla="*/ 3864608 w 7283450"/>
              <a:gd name="connsiteY21003" fmla="*/ 6260217 h 6857979"/>
              <a:gd name="connsiteX21004" fmla="*/ 3865005 w 7283450"/>
              <a:gd name="connsiteY21004" fmla="*/ 6256247 h 6857979"/>
              <a:gd name="connsiteX21005" fmla="*/ 3865005 w 7283450"/>
              <a:gd name="connsiteY21005" fmla="*/ 6252675 h 6857979"/>
              <a:gd name="connsiteX21006" fmla="*/ 3864608 w 7283450"/>
              <a:gd name="connsiteY21006" fmla="*/ 6249499 h 6857979"/>
              <a:gd name="connsiteX21007" fmla="*/ 3863417 w 7283450"/>
              <a:gd name="connsiteY21007" fmla="*/ 6246323 h 6857979"/>
              <a:gd name="connsiteX21008" fmla="*/ 3861830 w 7283450"/>
              <a:gd name="connsiteY21008" fmla="*/ 6247117 h 6857979"/>
              <a:gd name="connsiteX21009" fmla="*/ 3860639 w 7283450"/>
              <a:gd name="connsiteY21009" fmla="*/ 6247911 h 6857979"/>
              <a:gd name="connsiteX21010" fmla="*/ 3858655 w 7283450"/>
              <a:gd name="connsiteY21010" fmla="*/ 6249499 h 6857979"/>
              <a:gd name="connsiteX21011" fmla="*/ 3857861 w 7283450"/>
              <a:gd name="connsiteY21011" fmla="*/ 6249499 h 6857979"/>
              <a:gd name="connsiteX21012" fmla="*/ 3857067 w 7283450"/>
              <a:gd name="connsiteY21012" fmla="*/ 6249896 h 6857979"/>
              <a:gd name="connsiteX21013" fmla="*/ 3855479 w 7283450"/>
              <a:gd name="connsiteY21013" fmla="*/ 6250690 h 6857979"/>
              <a:gd name="connsiteX21014" fmla="*/ 3854289 w 7283450"/>
              <a:gd name="connsiteY21014" fmla="*/ 6251881 h 6857979"/>
              <a:gd name="connsiteX21015" fmla="*/ 3853892 w 7283450"/>
              <a:gd name="connsiteY21015" fmla="*/ 6253072 h 6857979"/>
              <a:gd name="connsiteX21016" fmla="*/ 3853495 w 7283450"/>
              <a:gd name="connsiteY21016" fmla="*/ 6254262 h 6857979"/>
              <a:gd name="connsiteX21017" fmla="*/ 3853495 w 7283450"/>
              <a:gd name="connsiteY21017" fmla="*/ 6257041 h 6857979"/>
              <a:gd name="connsiteX21018" fmla="*/ 3854686 w 7283450"/>
              <a:gd name="connsiteY21018" fmla="*/ 6260217 h 6857979"/>
              <a:gd name="connsiteX21019" fmla="*/ 3855479 w 7283450"/>
              <a:gd name="connsiteY21019" fmla="*/ 6262995 h 6857979"/>
              <a:gd name="connsiteX21020" fmla="*/ 3855876 w 7283450"/>
              <a:gd name="connsiteY21020" fmla="*/ 6265377 h 6857979"/>
              <a:gd name="connsiteX21021" fmla="*/ 3855876 w 7283450"/>
              <a:gd name="connsiteY21021" fmla="*/ 6266965 h 6857979"/>
              <a:gd name="connsiteX21022" fmla="*/ 3855479 w 7283450"/>
              <a:gd name="connsiteY21022" fmla="*/ 6268156 h 6857979"/>
              <a:gd name="connsiteX21023" fmla="*/ 3855083 w 7283450"/>
              <a:gd name="connsiteY21023" fmla="*/ 6268950 h 6857979"/>
              <a:gd name="connsiteX21024" fmla="*/ 3853892 w 7283450"/>
              <a:gd name="connsiteY21024" fmla="*/ 6269743 h 6857979"/>
              <a:gd name="connsiteX21025" fmla="*/ 3851907 w 7283450"/>
              <a:gd name="connsiteY21025" fmla="*/ 6269346 h 6857979"/>
              <a:gd name="connsiteX21026" fmla="*/ 3850320 w 7283450"/>
              <a:gd name="connsiteY21026" fmla="*/ 6268553 h 6857979"/>
              <a:gd name="connsiteX21027" fmla="*/ 3849129 w 7283450"/>
              <a:gd name="connsiteY21027" fmla="*/ 6267362 h 6857979"/>
              <a:gd name="connsiteX21028" fmla="*/ 3848335 w 7283450"/>
              <a:gd name="connsiteY21028" fmla="*/ 6265377 h 6857979"/>
              <a:gd name="connsiteX21029" fmla="*/ 3847541 w 7283450"/>
              <a:gd name="connsiteY21029" fmla="*/ 6263392 h 6857979"/>
              <a:gd name="connsiteX21030" fmla="*/ 3847541 w 7283450"/>
              <a:gd name="connsiteY21030" fmla="*/ 6261408 h 6857979"/>
              <a:gd name="connsiteX21031" fmla="*/ 3847541 w 7283450"/>
              <a:gd name="connsiteY21031" fmla="*/ 6256247 h 6857979"/>
              <a:gd name="connsiteX21032" fmla="*/ 3842382 w 7283450"/>
              <a:gd name="connsiteY21032" fmla="*/ 6256247 h 6857979"/>
              <a:gd name="connsiteX21033" fmla="*/ 3838016 w 7283450"/>
              <a:gd name="connsiteY21033" fmla="*/ 6256644 h 6857979"/>
              <a:gd name="connsiteX21034" fmla="*/ 3834047 w 7283450"/>
              <a:gd name="connsiteY21034" fmla="*/ 6258232 h 6857979"/>
              <a:gd name="connsiteX21035" fmla="*/ 3830475 w 7283450"/>
              <a:gd name="connsiteY21035" fmla="*/ 6259820 h 6857979"/>
              <a:gd name="connsiteX21036" fmla="*/ 3823331 w 7283450"/>
              <a:gd name="connsiteY21036" fmla="*/ 6263392 h 6857979"/>
              <a:gd name="connsiteX21037" fmla="*/ 3820155 w 7283450"/>
              <a:gd name="connsiteY21037" fmla="*/ 6264980 h 6857979"/>
              <a:gd name="connsiteX21038" fmla="*/ 3816186 w 7283450"/>
              <a:gd name="connsiteY21038" fmla="*/ 6266568 h 6857979"/>
              <a:gd name="connsiteX21039" fmla="*/ 3812614 w 7283450"/>
              <a:gd name="connsiteY21039" fmla="*/ 6265774 h 6857979"/>
              <a:gd name="connsiteX21040" fmla="*/ 3809836 w 7283450"/>
              <a:gd name="connsiteY21040" fmla="*/ 6264583 h 6857979"/>
              <a:gd name="connsiteX21041" fmla="*/ 3807455 w 7283450"/>
              <a:gd name="connsiteY21041" fmla="*/ 6262995 h 6857979"/>
              <a:gd name="connsiteX21042" fmla="*/ 3805867 w 7283450"/>
              <a:gd name="connsiteY21042" fmla="*/ 6260614 h 6857979"/>
              <a:gd name="connsiteX21043" fmla="*/ 3804279 w 7283450"/>
              <a:gd name="connsiteY21043" fmla="*/ 6258232 h 6857979"/>
              <a:gd name="connsiteX21044" fmla="*/ 3803089 w 7283450"/>
              <a:gd name="connsiteY21044" fmla="*/ 6255056 h 6857979"/>
              <a:gd name="connsiteX21045" fmla="*/ 3800707 w 7283450"/>
              <a:gd name="connsiteY21045" fmla="*/ 6249896 h 6857979"/>
              <a:gd name="connsiteX21046" fmla="*/ 3793960 w 7283450"/>
              <a:gd name="connsiteY21046" fmla="*/ 6249499 h 6857979"/>
              <a:gd name="connsiteX21047" fmla="*/ 3788007 w 7283450"/>
              <a:gd name="connsiteY21047" fmla="*/ 6247911 h 6857979"/>
              <a:gd name="connsiteX21048" fmla="*/ 3782450 w 7283450"/>
              <a:gd name="connsiteY21048" fmla="*/ 6246720 h 6857979"/>
              <a:gd name="connsiteX21049" fmla="*/ 3777687 w 7283450"/>
              <a:gd name="connsiteY21049" fmla="*/ 6244736 h 6857979"/>
              <a:gd name="connsiteX21050" fmla="*/ 3772924 w 7283450"/>
              <a:gd name="connsiteY21050" fmla="*/ 6242354 h 6857979"/>
              <a:gd name="connsiteX21051" fmla="*/ 3768955 w 7283450"/>
              <a:gd name="connsiteY21051" fmla="*/ 6239178 h 6857979"/>
              <a:gd name="connsiteX21052" fmla="*/ 3764986 w 7283450"/>
              <a:gd name="connsiteY21052" fmla="*/ 6236003 h 6857979"/>
              <a:gd name="connsiteX21053" fmla="*/ 3761811 w 7283450"/>
              <a:gd name="connsiteY21053" fmla="*/ 6232827 h 6857979"/>
              <a:gd name="connsiteX21054" fmla="*/ 3759033 w 7283450"/>
              <a:gd name="connsiteY21054" fmla="*/ 6228858 h 6857979"/>
              <a:gd name="connsiteX21055" fmla="*/ 3756651 w 7283450"/>
              <a:gd name="connsiteY21055" fmla="*/ 6224888 h 6857979"/>
              <a:gd name="connsiteX21056" fmla="*/ 3754667 w 7283450"/>
              <a:gd name="connsiteY21056" fmla="*/ 6220125 h 6857979"/>
              <a:gd name="connsiteX21057" fmla="*/ 3753079 w 7283450"/>
              <a:gd name="connsiteY21057" fmla="*/ 6215758 h 6857979"/>
              <a:gd name="connsiteX21058" fmla="*/ 3751889 w 7283450"/>
              <a:gd name="connsiteY21058" fmla="*/ 6210995 h 6857979"/>
              <a:gd name="connsiteX21059" fmla="*/ 3751095 w 7283450"/>
              <a:gd name="connsiteY21059" fmla="*/ 6205835 h 6857979"/>
              <a:gd name="connsiteX21060" fmla="*/ 3750301 w 7283450"/>
              <a:gd name="connsiteY21060" fmla="*/ 6201071 h 6857979"/>
              <a:gd name="connsiteX21061" fmla="*/ 3750301 w 7283450"/>
              <a:gd name="connsiteY21061" fmla="*/ 6195911 h 6857979"/>
              <a:gd name="connsiteX21062" fmla="*/ 3751095 w 7283450"/>
              <a:gd name="connsiteY21062" fmla="*/ 6189163 h 6857979"/>
              <a:gd name="connsiteX21063" fmla="*/ 3752286 w 7283450"/>
              <a:gd name="connsiteY21063" fmla="*/ 6181224 h 6857979"/>
              <a:gd name="connsiteX21064" fmla="*/ 3754667 w 7283450"/>
              <a:gd name="connsiteY21064" fmla="*/ 6171300 h 6857979"/>
              <a:gd name="connsiteX21065" fmla="*/ 3757842 w 7283450"/>
              <a:gd name="connsiteY21065" fmla="*/ 6161377 h 6857979"/>
              <a:gd name="connsiteX21066" fmla="*/ 3761414 w 7283450"/>
              <a:gd name="connsiteY21066" fmla="*/ 6152247 h 6857979"/>
              <a:gd name="connsiteX21067" fmla="*/ 3763399 w 7283450"/>
              <a:gd name="connsiteY21067" fmla="*/ 6148277 h 6857979"/>
              <a:gd name="connsiteX21068" fmla="*/ 3765383 w 7283450"/>
              <a:gd name="connsiteY21068" fmla="*/ 6144308 h 6857979"/>
              <a:gd name="connsiteX21069" fmla="*/ 3768162 w 7283450"/>
              <a:gd name="connsiteY21069" fmla="*/ 6141132 h 6857979"/>
              <a:gd name="connsiteX21070" fmla="*/ 3770146 w 7283450"/>
              <a:gd name="connsiteY21070" fmla="*/ 6138750 h 6857979"/>
              <a:gd name="connsiteX21071" fmla="*/ 3772527 w 7283450"/>
              <a:gd name="connsiteY21071" fmla="*/ 6136766 h 6857979"/>
              <a:gd name="connsiteX21072" fmla="*/ 3775306 w 7283450"/>
              <a:gd name="connsiteY21072" fmla="*/ 6135575 h 6857979"/>
              <a:gd name="connsiteX21073" fmla="*/ 3776893 w 7283450"/>
              <a:gd name="connsiteY21073" fmla="*/ 6135972 h 6857979"/>
              <a:gd name="connsiteX21074" fmla="*/ 3778481 w 7283450"/>
              <a:gd name="connsiteY21074" fmla="*/ 6136369 h 6857979"/>
              <a:gd name="connsiteX21075" fmla="*/ 3781656 w 7283450"/>
              <a:gd name="connsiteY21075" fmla="*/ 6138750 h 6857979"/>
              <a:gd name="connsiteX21076" fmla="*/ 3783641 w 7283450"/>
              <a:gd name="connsiteY21076" fmla="*/ 6139941 h 6857979"/>
              <a:gd name="connsiteX21077" fmla="*/ 3784831 w 7283450"/>
              <a:gd name="connsiteY21077" fmla="*/ 6140735 h 6857979"/>
              <a:gd name="connsiteX21078" fmla="*/ 3785228 w 7283450"/>
              <a:gd name="connsiteY21078" fmla="*/ 6141926 h 6857979"/>
              <a:gd name="connsiteX21079" fmla="*/ 3784831 w 7283450"/>
              <a:gd name="connsiteY21079" fmla="*/ 6142720 h 6857979"/>
              <a:gd name="connsiteX21080" fmla="*/ 3787213 w 7283450"/>
              <a:gd name="connsiteY21080" fmla="*/ 6140338 h 6857979"/>
              <a:gd name="connsiteX21081" fmla="*/ 3788800 w 7283450"/>
              <a:gd name="connsiteY21081" fmla="*/ 6137957 h 6857979"/>
              <a:gd name="connsiteX21082" fmla="*/ 3789594 w 7283450"/>
              <a:gd name="connsiteY21082" fmla="*/ 6135972 h 6857979"/>
              <a:gd name="connsiteX21083" fmla="*/ 3790388 w 7283450"/>
              <a:gd name="connsiteY21083" fmla="*/ 6133590 h 6857979"/>
              <a:gd name="connsiteX21084" fmla="*/ 3791182 w 7283450"/>
              <a:gd name="connsiteY21084" fmla="*/ 6128430 h 6857979"/>
              <a:gd name="connsiteX21085" fmla="*/ 3792769 w 7283450"/>
              <a:gd name="connsiteY21085" fmla="*/ 6125651 h 6857979"/>
              <a:gd name="connsiteX21086" fmla="*/ 3794357 w 7283450"/>
              <a:gd name="connsiteY21086" fmla="*/ 6122476 h 6857979"/>
              <a:gd name="connsiteX21087" fmla="*/ 3796341 w 7283450"/>
              <a:gd name="connsiteY21087" fmla="*/ 6119697 h 6857979"/>
              <a:gd name="connsiteX21088" fmla="*/ 3799120 w 7283450"/>
              <a:gd name="connsiteY21088" fmla="*/ 6116521 h 6857979"/>
              <a:gd name="connsiteX21089" fmla="*/ 3808248 w 7283450"/>
              <a:gd name="connsiteY21089" fmla="*/ 6108582 h 6857979"/>
              <a:gd name="connsiteX21090" fmla="*/ 3818965 w 7283450"/>
              <a:gd name="connsiteY21090" fmla="*/ 6099453 h 6857979"/>
              <a:gd name="connsiteX21091" fmla="*/ 3823727 w 7283450"/>
              <a:gd name="connsiteY21091" fmla="*/ 6094292 h 6857979"/>
              <a:gd name="connsiteX21092" fmla="*/ 3828887 w 7283450"/>
              <a:gd name="connsiteY21092" fmla="*/ 6089132 h 6857979"/>
              <a:gd name="connsiteX21093" fmla="*/ 3832856 w 7283450"/>
              <a:gd name="connsiteY21093" fmla="*/ 6083972 h 6857979"/>
              <a:gd name="connsiteX21094" fmla="*/ 3837222 w 7283450"/>
              <a:gd name="connsiteY21094" fmla="*/ 6077620 h 6857979"/>
              <a:gd name="connsiteX21095" fmla="*/ 3841985 w 7283450"/>
              <a:gd name="connsiteY21095" fmla="*/ 6072063 h 6857979"/>
              <a:gd name="connsiteX21096" fmla="*/ 3847145 w 7283450"/>
              <a:gd name="connsiteY21096" fmla="*/ 6066109 h 6857979"/>
              <a:gd name="connsiteX21097" fmla="*/ 3849923 w 7283450"/>
              <a:gd name="connsiteY21097" fmla="*/ 6063727 h 6857979"/>
              <a:gd name="connsiteX21098" fmla="*/ 3853098 w 7283450"/>
              <a:gd name="connsiteY21098" fmla="*/ 6060949 h 6857979"/>
              <a:gd name="connsiteX21099" fmla="*/ 3855876 w 7283450"/>
              <a:gd name="connsiteY21099" fmla="*/ 6059361 h 6857979"/>
              <a:gd name="connsiteX21100" fmla="*/ 3858655 w 7283450"/>
              <a:gd name="connsiteY21100" fmla="*/ 6058170 h 6857979"/>
              <a:gd name="connsiteX21101" fmla="*/ 3862227 w 7283450"/>
              <a:gd name="connsiteY21101" fmla="*/ 6057376 h 6857979"/>
              <a:gd name="connsiteX21102" fmla="*/ 3865402 w 7283450"/>
              <a:gd name="connsiteY21102" fmla="*/ 6056979 h 6857979"/>
              <a:gd name="connsiteX21103" fmla="*/ 3869371 w 7283450"/>
              <a:gd name="connsiteY21103" fmla="*/ 6057773 h 6857979"/>
              <a:gd name="connsiteX21104" fmla="*/ 3872546 w 7283450"/>
              <a:gd name="connsiteY21104" fmla="*/ 6058964 h 6857979"/>
              <a:gd name="connsiteX21105" fmla="*/ 3874134 w 7283450"/>
              <a:gd name="connsiteY21105" fmla="*/ 6058567 h 6857979"/>
              <a:gd name="connsiteX21106" fmla="*/ 3874927 w 7283450"/>
              <a:gd name="connsiteY21106" fmla="*/ 6058170 h 6857979"/>
              <a:gd name="connsiteX21107" fmla="*/ 3876118 w 7283450"/>
              <a:gd name="connsiteY21107" fmla="*/ 6057773 h 6857979"/>
              <a:gd name="connsiteX21108" fmla="*/ 3877309 w 7283450"/>
              <a:gd name="connsiteY21108" fmla="*/ 6056979 h 6857979"/>
              <a:gd name="connsiteX21109" fmla="*/ 3878103 w 7283450"/>
              <a:gd name="connsiteY21109" fmla="*/ 6054994 h 6857979"/>
              <a:gd name="connsiteX21110" fmla="*/ 3878896 w 7283450"/>
              <a:gd name="connsiteY21110" fmla="*/ 6051819 h 6857979"/>
              <a:gd name="connsiteX21111" fmla="*/ 3879293 w 7283450"/>
              <a:gd name="connsiteY21111" fmla="*/ 6049040 h 6857979"/>
              <a:gd name="connsiteX21112" fmla="*/ 3879293 w 7283450"/>
              <a:gd name="connsiteY21112" fmla="*/ 6045865 h 6857979"/>
              <a:gd name="connsiteX21113" fmla="*/ 3878896 w 7283450"/>
              <a:gd name="connsiteY21113" fmla="*/ 6039116 h 6857979"/>
              <a:gd name="connsiteX21114" fmla="*/ 3883262 w 7283450"/>
              <a:gd name="connsiteY21114" fmla="*/ 6036735 h 6857979"/>
              <a:gd name="connsiteX21115" fmla="*/ 3888819 w 7283450"/>
              <a:gd name="connsiteY21115" fmla="*/ 6035147 h 6857979"/>
              <a:gd name="connsiteX21116" fmla="*/ 3899535 w 7283450"/>
              <a:gd name="connsiteY21116" fmla="*/ 6032368 h 6857979"/>
              <a:gd name="connsiteX21117" fmla="*/ 3905092 w 7283450"/>
              <a:gd name="connsiteY21117" fmla="*/ 6031177 h 6857979"/>
              <a:gd name="connsiteX21118" fmla="*/ 3909458 w 7283450"/>
              <a:gd name="connsiteY21118" fmla="*/ 6029193 h 6857979"/>
              <a:gd name="connsiteX21119" fmla="*/ 3911839 w 7283450"/>
              <a:gd name="connsiteY21119" fmla="*/ 6028002 h 6857979"/>
              <a:gd name="connsiteX21120" fmla="*/ 3913824 w 7283450"/>
              <a:gd name="connsiteY21120" fmla="*/ 6026017 h 6857979"/>
              <a:gd name="connsiteX21121" fmla="*/ 3915411 w 7283450"/>
              <a:gd name="connsiteY21121" fmla="*/ 6024032 h 6857979"/>
              <a:gd name="connsiteX21122" fmla="*/ 3916602 w 7283450"/>
              <a:gd name="connsiteY21122" fmla="*/ 6022048 h 6857979"/>
              <a:gd name="connsiteX21123" fmla="*/ 3912236 w 7283450"/>
              <a:gd name="connsiteY21123" fmla="*/ 6016490 h 6857979"/>
              <a:gd name="connsiteX21124" fmla="*/ 3910252 w 7283450"/>
              <a:gd name="connsiteY21124" fmla="*/ 6013712 h 6857979"/>
              <a:gd name="connsiteX21125" fmla="*/ 3908664 w 7283450"/>
              <a:gd name="connsiteY21125" fmla="*/ 6010933 h 6857979"/>
              <a:gd name="connsiteX21126" fmla="*/ 3907870 w 7283450"/>
              <a:gd name="connsiteY21126" fmla="*/ 6007361 h 6857979"/>
              <a:gd name="connsiteX21127" fmla="*/ 3907473 w 7283450"/>
              <a:gd name="connsiteY21127" fmla="*/ 6003788 h 6857979"/>
              <a:gd name="connsiteX21128" fmla="*/ 3908267 w 7283450"/>
              <a:gd name="connsiteY21128" fmla="*/ 5999819 h 6857979"/>
              <a:gd name="connsiteX21129" fmla="*/ 3910252 w 7283450"/>
              <a:gd name="connsiteY21129" fmla="*/ 5995452 h 6857979"/>
              <a:gd name="connsiteX21130" fmla="*/ 3905886 w 7283450"/>
              <a:gd name="connsiteY21130" fmla="*/ 5997834 h 6857979"/>
              <a:gd name="connsiteX21131" fmla="*/ 3900329 w 7283450"/>
              <a:gd name="connsiteY21131" fmla="*/ 6000215 h 6857979"/>
              <a:gd name="connsiteX21132" fmla="*/ 3894772 w 7283450"/>
              <a:gd name="connsiteY21132" fmla="*/ 6001803 h 6857979"/>
              <a:gd name="connsiteX21133" fmla="*/ 3888819 w 7283450"/>
              <a:gd name="connsiteY21133" fmla="*/ 6003391 h 6857979"/>
              <a:gd name="connsiteX21134" fmla="*/ 3882072 w 7283450"/>
              <a:gd name="connsiteY21134" fmla="*/ 6004185 h 6857979"/>
              <a:gd name="connsiteX21135" fmla="*/ 3875324 w 7283450"/>
              <a:gd name="connsiteY21135" fmla="*/ 6004582 h 6857979"/>
              <a:gd name="connsiteX21136" fmla="*/ 3869371 w 7283450"/>
              <a:gd name="connsiteY21136" fmla="*/ 6004185 h 6857979"/>
              <a:gd name="connsiteX21137" fmla="*/ 3862624 w 7283450"/>
              <a:gd name="connsiteY21137" fmla="*/ 6003788 h 6857979"/>
              <a:gd name="connsiteX21138" fmla="*/ 3856273 w 7283450"/>
              <a:gd name="connsiteY21138" fmla="*/ 6002597 h 6857979"/>
              <a:gd name="connsiteX21139" fmla="*/ 3850320 w 7283450"/>
              <a:gd name="connsiteY21139" fmla="*/ 6000215 h 6857979"/>
              <a:gd name="connsiteX21140" fmla="*/ 3845160 w 7283450"/>
              <a:gd name="connsiteY21140" fmla="*/ 5997834 h 6857979"/>
              <a:gd name="connsiteX21141" fmla="*/ 3840000 w 7283450"/>
              <a:gd name="connsiteY21141" fmla="*/ 5995055 h 6857979"/>
              <a:gd name="connsiteX21142" fmla="*/ 3838016 w 7283450"/>
              <a:gd name="connsiteY21142" fmla="*/ 5992673 h 6857979"/>
              <a:gd name="connsiteX21143" fmla="*/ 3836031 w 7283450"/>
              <a:gd name="connsiteY21143" fmla="*/ 5991086 h 6857979"/>
              <a:gd name="connsiteX21144" fmla="*/ 3834047 w 7283450"/>
              <a:gd name="connsiteY21144" fmla="*/ 5988704 h 6857979"/>
              <a:gd name="connsiteX21145" fmla="*/ 3832459 w 7283450"/>
              <a:gd name="connsiteY21145" fmla="*/ 5986719 h 6857979"/>
              <a:gd name="connsiteX21146" fmla="*/ 3831269 w 7283450"/>
              <a:gd name="connsiteY21146" fmla="*/ 5983941 h 6857979"/>
              <a:gd name="connsiteX21147" fmla="*/ 3830078 w 7283450"/>
              <a:gd name="connsiteY21147" fmla="*/ 5981162 h 6857979"/>
              <a:gd name="connsiteX21148" fmla="*/ 3829284 w 7283450"/>
              <a:gd name="connsiteY21148" fmla="*/ 5978383 h 6857979"/>
              <a:gd name="connsiteX21149" fmla="*/ 3828887 w 7283450"/>
              <a:gd name="connsiteY21149" fmla="*/ 5975208 h 6857979"/>
              <a:gd name="connsiteX21150" fmla="*/ 3826903 w 7283450"/>
              <a:gd name="connsiteY21150" fmla="*/ 5977192 h 6857979"/>
              <a:gd name="connsiteX21151" fmla="*/ 3824521 w 7283450"/>
              <a:gd name="connsiteY21151" fmla="*/ 5977986 h 6857979"/>
              <a:gd name="connsiteX21152" fmla="*/ 3822140 w 7283450"/>
              <a:gd name="connsiteY21152" fmla="*/ 5978780 h 6857979"/>
              <a:gd name="connsiteX21153" fmla="*/ 3819362 w 7283450"/>
              <a:gd name="connsiteY21153" fmla="*/ 5978780 h 6857979"/>
              <a:gd name="connsiteX21154" fmla="*/ 3816186 w 7283450"/>
              <a:gd name="connsiteY21154" fmla="*/ 5978780 h 6857979"/>
              <a:gd name="connsiteX21155" fmla="*/ 3813805 w 7283450"/>
              <a:gd name="connsiteY21155" fmla="*/ 5977986 h 6857979"/>
              <a:gd name="connsiteX21156" fmla="*/ 3811820 w 7283450"/>
              <a:gd name="connsiteY21156" fmla="*/ 5977192 h 6857979"/>
              <a:gd name="connsiteX21157" fmla="*/ 3809836 w 7283450"/>
              <a:gd name="connsiteY21157" fmla="*/ 5975208 h 6857979"/>
              <a:gd name="connsiteX21158" fmla="*/ 3810630 w 7283450"/>
              <a:gd name="connsiteY21158" fmla="*/ 5970841 h 6857979"/>
              <a:gd name="connsiteX21159" fmla="*/ 3811424 w 7283450"/>
              <a:gd name="connsiteY21159" fmla="*/ 5966872 h 6857979"/>
              <a:gd name="connsiteX21160" fmla="*/ 3813011 w 7283450"/>
              <a:gd name="connsiteY21160" fmla="*/ 5963696 h 6857979"/>
              <a:gd name="connsiteX21161" fmla="*/ 3814996 w 7283450"/>
              <a:gd name="connsiteY21161" fmla="*/ 5960918 h 6857979"/>
              <a:gd name="connsiteX21162" fmla="*/ 3816980 w 7283450"/>
              <a:gd name="connsiteY21162" fmla="*/ 5958139 h 6857979"/>
              <a:gd name="connsiteX21163" fmla="*/ 3819758 w 7283450"/>
              <a:gd name="connsiteY21163" fmla="*/ 5955757 h 6857979"/>
              <a:gd name="connsiteX21164" fmla="*/ 3825315 w 7283450"/>
              <a:gd name="connsiteY21164" fmla="*/ 5951788 h 6857979"/>
              <a:gd name="connsiteX21165" fmla="*/ 3830872 w 7283450"/>
              <a:gd name="connsiteY21165" fmla="*/ 5947818 h 6857979"/>
              <a:gd name="connsiteX21166" fmla="*/ 3836825 w 7283450"/>
              <a:gd name="connsiteY21166" fmla="*/ 5943849 h 6857979"/>
              <a:gd name="connsiteX21167" fmla="*/ 3838810 w 7283450"/>
              <a:gd name="connsiteY21167" fmla="*/ 5941070 h 6857979"/>
              <a:gd name="connsiteX21168" fmla="*/ 3841191 w 7283450"/>
              <a:gd name="connsiteY21168" fmla="*/ 5938292 h 6857979"/>
              <a:gd name="connsiteX21169" fmla="*/ 3843176 w 7283450"/>
              <a:gd name="connsiteY21169" fmla="*/ 5935513 h 6857979"/>
              <a:gd name="connsiteX21170" fmla="*/ 3844366 w 7283450"/>
              <a:gd name="connsiteY21170" fmla="*/ 5931940 h 6857979"/>
              <a:gd name="connsiteX21171" fmla="*/ 3844763 w 7283450"/>
              <a:gd name="connsiteY21171" fmla="*/ 5929559 h 6857979"/>
              <a:gd name="connsiteX21172" fmla="*/ 3844366 w 7283450"/>
              <a:gd name="connsiteY21172" fmla="*/ 5927971 h 6857979"/>
              <a:gd name="connsiteX21173" fmla="*/ 3843969 w 7283450"/>
              <a:gd name="connsiteY21173" fmla="*/ 5926383 h 6857979"/>
              <a:gd name="connsiteX21174" fmla="*/ 3843176 w 7283450"/>
              <a:gd name="connsiteY21174" fmla="*/ 5924795 h 6857979"/>
              <a:gd name="connsiteX21175" fmla="*/ 3841985 w 7283450"/>
              <a:gd name="connsiteY21175" fmla="*/ 5924001 h 6857979"/>
              <a:gd name="connsiteX21176" fmla="*/ 3840794 w 7283450"/>
              <a:gd name="connsiteY21176" fmla="*/ 5922811 h 6857979"/>
              <a:gd name="connsiteX21177" fmla="*/ 3838016 w 7283450"/>
              <a:gd name="connsiteY21177" fmla="*/ 5921620 h 6857979"/>
              <a:gd name="connsiteX21178" fmla="*/ 3835238 w 7283450"/>
              <a:gd name="connsiteY21178" fmla="*/ 5920826 h 6857979"/>
              <a:gd name="connsiteX21179" fmla="*/ 3831665 w 7283450"/>
              <a:gd name="connsiteY21179" fmla="*/ 5920429 h 6857979"/>
              <a:gd name="connsiteX21180" fmla="*/ 3828490 w 7283450"/>
              <a:gd name="connsiteY21180" fmla="*/ 5919635 h 6857979"/>
              <a:gd name="connsiteX21181" fmla="*/ 3825315 w 7283450"/>
              <a:gd name="connsiteY21181" fmla="*/ 5918444 h 6857979"/>
              <a:gd name="connsiteX21182" fmla="*/ 3826109 w 7283450"/>
              <a:gd name="connsiteY21182" fmla="*/ 5906536 h 6857979"/>
              <a:gd name="connsiteX21183" fmla="*/ 3826109 w 7283450"/>
              <a:gd name="connsiteY21183" fmla="*/ 5894230 h 6857979"/>
              <a:gd name="connsiteX21184" fmla="*/ 3825315 w 7283450"/>
              <a:gd name="connsiteY21184" fmla="*/ 5881528 h 6857979"/>
              <a:gd name="connsiteX21185" fmla="*/ 3826109 w 7283450"/>
              <a:gd name="connsiteY21185" fmla="*/ 5868826 h 6857979"/>
              <a:gd name="connsiteX21186" fmla="*/ 3826506 w 7283450"/>
              <a:gd name="connsiteY21186" fmla="*/ 5862474 h 6857979"/>
              <a:gd name="connsiteX21187" fmla="*/ 3827300 w 7283450"/>
              <a:gd name="connsiteY21187" fmla="*/ 5855726 h 6857979"/>
              <a:gd name="connsiteX21188" fmla="*/ 3828093 w 7283450"/>
              <a:gd name="connsiteY21188" fmla="*/ 5850169 h 6857979"/>
              <a:gd name="connsiteX21189" fmla="*/ 3829681 w 7283450"/>
              <a:gd name="connsiteY21189" fmla="*/ 5843818 h 6857979"/>
              <a:gd name="connsiteX21190" fmla="*/ 3831665 w 7283450"/>
              <a:gd name="connsiteY21190" fmla="*/ 5837864 h 6857979"/>
              <a:gd name="connsiteX21191" fmla="*/ 3834047 w 7283450"/>
              <a:gd name="connsiteY21191" fmla="*/ 5832306 h 6857979"/>
              <a:gd name="connsiteX21192" fmla="*/ 3837619 w 7283450"/>
              <a:gd name="connsiteY21192" fmla="*/ 5826749 h 6857979"/>
              <a:gd name="connsiteX21193" fmla="*/ 3841191 w 7283450"/>
              <a:gd name="connsiteY21193" fmla="*/ 5821192 h 6857979"/>
              <a:gd name="connsiteX21194" fmla="*/ 3840397 w 7283450"/>
              <a:gd name="connsiteY21194" fmla="*/ 5819604 h 6857979"/>
              <a:gd name="connsiteX21195" fmla="*/ 3839603 w 7283450"/>
              <a:gd name="connsiteY21195" fmla="*/ 5818413 h 6857979"/>
              <a:gd name="connsiteX21196" fmla="*/ 3838413 w 7283450"/>
              <a:gd name="connsiteY21196" fmla="*/ 5816825 h 6857979"/>
              <a:gd name="connsiteX21197" fmla="*/ 3838016 w 7283450"/>
              <a:gd name="connsiteY21197" fmla="*/ 5814841 h 6857979"/>
              <a:gd name="connsiteX21198" fmla="*/ 3834841 w 7283450"/>
              <a:gd name="connsiteY21198" fmla="*/ 5813253 h 6857979"/>
              <a:gd name="connsiteX21199" fmla="*/ 3831665 w 7283450"/>
              <a:gd name="connsiteY21199" fmla="*/ 5811268 h 6857979"/>
              <a:gd name="connsiteX21200" fmla="*/ 3829681 w 7283450"/>
              <a:gd name="connsiteY21200" fmla="*/ 5808886 h 6857979"/>
              <a:gd name="connsiteX21201" fmla="*/ 3828093 w 7283450"/>
              <a:gd name="connsiteY21201" fmla="*/ 5806505 h 6857979"/>
              <a:gd name="connsiteX21202" fmla="*/ 3823727 w 7283450"/>
              <a:gd name="connsiteY21202" fmla="*/ 5798963 h 6857979"/>
              <a:gd name="connsiteX21203" fmla="*/ 3820552 w 7283450"/>
              <a:gd name="connsiteY21203" fmla="*/ 5793802 h 6857979"/>
              <a:gd name="connsiteX21204" fmla="*/ 3816186 w 7283450"/>
              <a:gd name="connsiteY21204" fmla="*/ 5787848 h 6857979"/>
              <a:gd name="connsiteX21205" fmla="*/ 3813805 w 7283450"/>
              <a:gd name="connsiteY21205" fmla="*/ 5786260 h 6857979"/>
              <a:gd name="connsiteX21206" fmla="*/ 3811424 w 7283450"/>
              <a:gd name="connsiteY21206" fmla="*/ 5784672 h 6857979"/>
              <a:gd name="connsiteX21207" fmla="*/ 3809042 w 7283450"/>
              <a:gd name="connsiteY21207" fmla="*/ 5783085 h 6857979"/>
              <a:gd name="connsiteX21208" fmla="*/ 3807455 w 7283450"/>
              <a:gd name="connsiteY21208" fmla="*/ 5782291 h 6857979"/>
              <a:gd name="connsiteX21209" fmla="*/ 3806661 w 7283450"/>
              <a:gd name="connsiteY21209" fmla="*/ 5781497 h 6857979"/>
              <a:gd name="connsiteX21210" fmla="*/ 3806264 w 7283450"/>
              <a:gd name="connsiteY21210" fmla="*/ 5780306 h 6857979"/>
              <a:gd name="connsiteX21211" fmla="*/ 3806264 w 7283450"/>
              <a:gd name="connsiteY21211" fmla="*/ 5779115 h 6857979"/>
              <a:gd name="connsiteX21212" fmla="*/ 3806661 w 7283450"/>
              <a:gd name="connsiteY21212" fmla="*/ 5776337 h 6857979"/>
              <a:gd name="connsiteX21213" fmla="*/ 3807058 w 7283450"/>
              <a:gd name="connsiteY21213" fmla="*/ 5773558 h 6857979"/>
              <a:gd name="connsiteX21214" fmla="*/ 3807058 w 7283450"/>
              <a:gd name="connsiteY21214" fmla="*/ 5772367 h 6857979"/>
              <a:gd name="connsiteX21215" fmla="*/ 3806661 w 7283450"/>
              <a:gd name="connsiteY21215" fmla="*/ 5771176 h 6857979"/>
              <a:gd name="connsiteX21216" fmla="*/ 3804279 w 7283450"/>
              <a:gd name="connsiteY21216" fmla="*/ 5768398 h 6857979"/>
              <a:gd name="connsiteX21217" fmla="*/ 3801501 w 7283450"/>
              <a:gd name="connsiteY21217" fmla="*/ 5766016 h 6857979"/>
              <a:gd name="connsiteX21218" fmla="*/ 3798723 w 7283450"/>
              <a:gd name="connsiteY21218" fmla="*/ 5764031 h 6857979"/>
              <a:gd name="connsiteX21219" fmla="*/ 3796738 w 7283450"/>
              <a:gd name="connsiteY21219" fmla="*/ 5762443 h 6857979"/>
              <a:gd name="connsiteX21220" fmla="*/ 3794357 w 7283450"/>
              <a:gd name="connsiteY21220" fmla="*/ 5761253 h 6857979"/>
              <a:gd name="connsiteX21221" fmla="*/ 3791976 w 7283450"/>
              <a:gd name="connsiteY21221" fmla="*/ 5760856 h 6857979"/>
              <a:gd name="connsiteX21222" fmla="*/ 3789197 w 7283450"/>
              <a:gd name="connsiteY21222" fmla="*/ 5760459 h 6857979"/>
              <a:gd name="connsiteX21223" fmla="*/ 3786419 w 7283450"/>
              <a:gd name="connsiteY21223" fmla="*/ 5760459 h 6857979"/>
              <a:gd name="connsiteX21224" fmla="*/ 3780465 w 7283450"/>
              <a:gd name="connsiteY21224" fmla="*/ 5760856 h 6857979"/>
              <a:gd name="connsiteX21225" fmla="*/ 3773718 w 7283450"/>
              <a:gd name="connsiteY21225" fmla="*/ 5762046 h 6857979"/>
              <a:gd name="connsiteX21226" fmla="*/ 3766177 w 7283450"/>
              <a:gd name="connsiteY21226" fmla="*/ 5763237 h 6857979"/>
              <a:gd name="connsiteX21227" fmla="*/ 3756255 w 7283450"/>
              <a:gd name="connsiteY21227" fmla="*/ 5764825 h 6857979"/>
              <a:gd name="connsiteX21228" fmla="*/ 3753079 w 7283450"/>
              <a:gd name="connsiteY21228" fmla="*/ 5759665 h 6857979"/>
              <a:gd name="connsiteX21229" fmla="*/ 3749904 w 7283450"/>
              <a:gd name="connsiteY21229" fmla="*/ 5754504 h 6857979"/>
              <a:gd name="connsiteX21230" fmla="*/ 3743554 w 7283450"/>
              <a:gd name="connsiteY21230" fmla="*/ 5743390 h 6857979"/>
              <a:gd name="connsiteX21231" fmla="*/ 3737600 w 7283450"/>
              <a:gd name="connsiteY21231" fmla="*/ 5732275 h 6857979"/>
              <a:gd name="connsiteX21232" fmla="*/ 3734822 w 7283450"/>
              <a:gd name="connsiteY21232" fmla="*/ 5726321 h 6857979"/>
              <a:gd name="connsiteX21233" fmla="*/ 3731250 w 7283450"/>
              <a:gd name="connsiteY21233" fmla="*/ 5721161 h 6857979"/>
              <a:gd name="connsiteX21234" fmla="*/ 3728075 w 7283450"/>
              <a:gd name="connsiteY21234" fmla="*/ 5716000 h 6857979"/>
              <a:gd name="connsiteX21235" fmla="*/ 3724503 w 7283450"/>
              <a:gd name="connsiteY21235" fmla="*/ 5711237 h 6857979"/>
              <a:gd name="connsiteX21236" fmla="*/ 3720137 w 7283450"/>
              <a:gd name="connsiteY21236" fmla="*/ 5706871 h 6857979"/>
              <a:gd name="connsiteX21237" fmla="*/ 3715771 w 7283450"/>
              <a:gd name="connsiteY21237" fmla="*/ 5702901 h 6857979"/>
              <a:gd name="connsiteX21238" fmla="*/ 3710214 w 7283450"/>
              <a:gd name="connsiteY21238" fmla="*/ 5699726 h 6857979"/>
              <a:gd name="connsiteX21239" fmla="*/ 3704261 w 7283450"/>
              <a:gd name="connsiteY21239" fmla="*/ 5697344 h 6857979"/>
              <a:gd name="connsiteX21240" fmla="*/ 3698307 w 7283450"/>
              <a:gd name="connsiteY21240" fmla="*/ 5695756 h 6857979"/>
              <a:gd name="connsiteX21241" fmla="*/ 3690766 w 7283450"/>
              <a:gd name="connsiteY21241" fmla="*/ 5694168 h 6857979"/>
              <a:gd name="connsiteX21242" fmla="*/ 3690766 w 7283450"/>
              <a:gd name="connsiteY21242" fmla="*/ 5691787 h 6857979"/>
              <a:gd name="connsiteX21243" fmla="*/ 3690369 w 7283450"/>
              <a:gd name="connsiteY21243" fmla="*/ 5689802 h 6857979"/>
              <a:gd name="connsiteX21244" fmla="*/ 3689576 w 7283450"/>
              <a:gd name="connsiteY21244" fmla="*/ 5688214 h 6857979"/>
              <a:gd name="connsiteX21245" fmla="*/ 3688385 w 7283450"/>
              <a:gd name="connsiteY21245" fmla="*/ 5686229 h 6857979"/>
              <a:gd name="connsiteX21246" fmla="*/ 3687591 w 7283450"/>
              <a:gd name="connsiteY21246" fmla="*/ 5685038 h 6857979"/>
              <a:gd name="connsiteX21247" fmla="*/ 3686797 w 7283450"/>
              <a:gd name="connsiteY21247" fmla="*/ 5683054 h 6857979"/>
              <a:gd name="connsiteX21248" fmla="*/ 3686797 w 7283450"/>
              <a:gd name="connsiteY21248" fmla="*/ 5681069 h 6857979"/>
              <a:gd name="connsiteX21249" fmla="*/ 3687194 w 7283450"/>
              <a:gd name="connsiteY21249" fmla="*/ 5677496 h 6857979"/>
              <a:gd name="connsiteX21250" fmla="*/ 3679256 w 7283450"/>
              <a:gd name="connsiteY21250" fmla="*/ 5679481 h 6857979"/>
              <a:gd name="connsiteX21251" fmla="*/ 3676478 w 7283450"/>
              <a:gd name="connsiteY21251" fmla="*/ 5679878 h 6857979"/>
              <a:gd name="connsiteX21252" fmla="*/ 3673303 w 7283450"/>
              <a:gd name="connsiteY21252" fmla="*/ 5679878 h 6857979"/>
              <a:gd name="connsiteX21253" fmla="*/ 3670127 w 7283450"/>
              <a:gd name="connsiteY21253" fmla="*/ 5679878 h 6857979"/>
              <a:gd name="connsiteX21254" fmla="*/ 3667349 w 7283450"/>
              <a:gd name="connsiteY21254" fmla="*/ 5679481 h 6857979"/>
              <a:gd name="connsiteX21255" fmla="*/ 3659411 w 7283450"/>
              <a:gd name="connsiteY21255" fmla="*/ 5677496 h 6857979"/>
              <a:gd name="connsiteX21256" fmla="*/ 3660205 w 7283450"/>
              <a:gd name="connsiteY21256" fmla="*/ 5681863 h 6857979"/>
              <a:gd name="connsiteX21257" fmla="*/ 3662189 w 7283450"/>
              <a:gd name="connsiteY21257" fmla="*/ 5687023 h 6857979"/>
              <a:gd name="connsiteX21258" fmla="*/ 3667746 w 7283450"/>
              <a:gd name="connsiteY21258" fmla="*/ 5698138 h 6857979"/>
              <a:gd name="connsiteX21259" fmla="*/ 3670524 w 7283450"/>
              <a:gd name="connsiteY21259" fmla="*/ 5704092 h 6857979"/>
              <a:gd name="connsiteX21260" fmla="*/ 3672906 w 7283450"/>
              <a:gd name="connsiteY21260" fmla="*/ 5709649 h 6857979"/>
              <a:gd name="connsiteX21261" fmla="*/ 3674493 w 7283450"/>
              <a:gd name="connsiteY21261" fmla="*/ 5715603 h 6857979"/>
              <a:gd name="connsiteX21262" fmla="*/ 3674890 w 7283450"/>
              <a:gd name="connsiteY21262" fmla="*/ 5718382 h 6857979"/>
              <a:gd name="connsiteX21263" fmla="*/ 3674890 w 7283450"/>
              <a:gd name="connsiteY21263" fmla="*/ 5721558 h 6857979"/>
              <a:gd name="connsiteX21264" fmla="*/ 3674890 w 7283450"/>
              <a:gd name="connsiteY21264" fmla="*/ 5723145 h 6857979"/>
              <a:gd name="connsiteX21265" fmla="*/ 3674493 w 7283450"/>
              <a:gd name="connsiteY21265" fmla="*/ 5725130 h 6857979"/>
              <a:gd name="connsiteX21266" fmla="*/ 3672906 w 7283450"/>
              <a:gd name="connsiteY21266" fmla="*/ 5728703 h 6857979"/>
              <a:gd name="connsiteX21267" fmla="*/ 3670524 w 7283450"/>
              <a:gd name="connsiteY21267" fmla="*/ 5733069 h 6857979"/>
              <a:gd name="connsiteX21268" fmla="*/ 3667746 w 7283450"/>
              <a:gd name="connsiteY21268" fmla="*/ 5736642 h 6857979"/>
              <a:gd name="connsiteX21269" fmla="*/ 3665365 w 7283450"/>
              <a:gd name="connsiteY21269" fmla="*/ 5741008 h 6857979"/>
              <a:gd name="connsiteX21270" fmla="*/ 3662586 w 7283450"/>
              <a:gd name="connsiteY21270" fmla="*/ 5744978 h 6857979"/>
              <a:gd name="connsiteX21271" fmla="*/ 3660602 w 7283450"/>
              <a:gd name="connsiteY21271" fmla="*/ 5749741 h 6857979"/>
              <a:gd name="connsiteX21272" fmla="*/ 3659411 w 7283450"/>
              <a:gd name="connsiteY21272" fmla="*/ 5754504 h 6857979"/>
              <a:gd name="connsiteX21273" fmla="*/ 3658617 w 7283450"/>
              <a:gd name="connsiteY21273" fmla="*/ 5758871 h 6857979"/>
              <a:gd name="connsiteX21274" fmla="*/ 3658220 w 7283450"/>
              <a:gd name="connsiteY21274" fmla="*/ 5762840 h 6857979"/>
              <a:gd name="connsiteX21275" fmla="*/ 3658220 w 7283450"/>
              <a:gd name="connsiteY21275" fmla="*/ 5769985 h 6857979"/>
              <a:gd name="connsiteX21276" fmla="*/ 3659014 w 7283450"/>
              <a:gd name="connsiteY21276" fmla="*/ 5783879 h 6857979"/>
              <a:gd name="connsiteX21277" fmla="*/ 3658617 w 7283450"/>
              <a:gd name="connsiteY21277" fmla="*/ 5790627 h 6857979"/>
              <a:gd name="connsiteX21278" fmla="*/ 3658220 w 7283450"/>
              <a:gd name="connsiteY21278" fmla="*/ 5794199 h 6857979"/>
              <a:gd name="connsiteX21279" fmla="*/ 3657427 w 7283450"/>
              <a:gd name="connsiteY21279" fmla="*/ 5798169 h 6857979"/>
              <a:gd name="connsiteX21280" fmla="*/ 3656236 w 7283450"/>
              <a:gd name="connsiteY21280" fmla="*/ 5801741 h 6857979"/>
              <a:gd name="connsiteX21281" fmla="*/ 3654251 w 7283450"/>
              <a:gd name="connsiteY21281" fmla="*/ 5805711 h 6857979"/>
              <a:gd name="connsiteX21282" fmla="*/ 3652267 w 7283450"/>
              <a:gd name="connsiteY21282" fmla="*/ 5810077 h 6857979"/>
              <a:gd name="connsiteX21283" fmla="*/ 3649886 w 7283450"/>
              <a:gd name="connsiteY21283" fmla="*/ 5814841 h 6857979"/>
              <a:gd name="connsiteX21284" fmla="*/ 3648695 w 7283450"/>
              <a:gd name="connsiteY21284" fmla="*/ 5816031 h 6857979"/>
              <a:gd name="connsiteX21285" fmla="*/ 3647504 w 7283450"/>
              <a:gd name="connsiteY21285" fmla="*/ 5817222 h 6857979"/>
              <a:gd name="connsiteX21286" fmla="*/ 3643932 w 7283450"/>
              <a:gd name="connsiteY21286" fmla="*/ 5819207 h 6857979"/>
              <a:gd name="connsiteX21287" fmla="*/ 3640360 w 7283450"/>
              <a:gd name="connsiteY21287" fmla="*/ 5821192 h 6857979"/>
              <a:gd name="connsiteX21288" fmla="*/ 3638772 w 7283450"/>
              <a:gd name="connsiteY21288" fmla="*/ 5822780 h 6857979"/>
              <a:gd name="connsiteX21289" fmla="*/ 3637185 w 7283450"/>
              <a:gd name="connsiteY21289" fmla="*/ 5824764 h 6857979"/>
              <a:gd name="connsiteX21290" fmla="*/ 3633614 w 7283450"/>
              <a:gd name="connsiteY21290" fmla="*/ 5831115 h 6857979"/>
              <a:gd name="connsiteX21291" fmla="*/ 3632422 w 7283450"/>
              <a:gd name="connsiteY21291" fmla="*/ 5833497 h 6857979"/>
              <a:gd name="connsiteX21292" fmla="*/ 3630834 w 7283450"/>
              <a:gd name="connsiteY21292" fmla="*/ 5835085 h 6857979"/>
              <a:gd name="connsiteX21293" fmla="*/ 3628850 w 7283450"/>
              <a:gd name="connsiteY21293" fmla="*/ 5836673 h 6857979"/>
              <a:gd name="connsiteX21294" fmla="*/ 3626865 w 7283450"/>
              <a:gd name="connsiteY21294" fmla="*/ 5838657 h 6857979"/>
              <a:gd name="connsiteX21295" fmla="*/ 3618134 w 7283450"/>
              <a:gd name="connsiteY21295" fmla="*/ 5845009 h 6857979"/>
              <a:gd name="connsiteX21296" fmla="*/ 3612975 w 7283450"/>
              <a:gd name="connsiteY21296" fmla="*/ 5848978 h 6857979"/>
              <a:gd name="connsiteX21297" fmla="*/ 3606624 w 7283450"/>
              <a:gd name="connsiteY21297" fmla="*/ 5851757 h 6857979"/>
              <a:gd name="connsiteX21298" fmla="*/ 3599480 w 7283450"/>
              <a:gd name="connsiteY21298" fmla="*/ 5854138 h 6857979"/>
              <a:gd name="connsiteX21299" fmla="*/ 3592336 w 7283450"/>
              <a:gd name="connsiteY21299" fmla="*/ 5855726 h 6857979"/>
              <a:gd name="connsiteX21300" fmla="*/ 3584794 w 7283450"/>
              <a:gd name="connsiteY21300" fmla="*/ 5857711 h 6857979"/>
              <a:gd name="connsiteX21301" fmla="*/ 3576856 w 7283450"/>
              <a:gd name="connsiteY21301" fmla="*/ 5858505 h 6857979"/>
              <a:gd name="connsiteX21302" fmla="*/ 3568521 w 7283450"/>
              <a:gd name="connsiteY21302" fmla="*/ 5858505 h 6857979"/>
              <a:gd name="connsiteX21303" fmla="*/ 3560186 w 7283450"/>
              <a:gd name="connsiteY21303" fmla="*/ 5858505 h 6857979"/>
              <a:gd name="connsiteX21304" fmla="*/ 3551851 w 7283450"/>
              <a:gd name="connsiteY21304" fmla="*/ 5857711 h 6857979"/>
              <a:gd name="connsiteX21305" fmla="*/ 3543914 w 7283450"/>
              <a:gd name="connsiteY21305" fmla="*/ 5856123 h 6857979"/>
              <a:gd name="connsiteX21306" fmla="*/ 3535975 w 7283450"/>
              <a:gd name="connsiteY21306" fmla="*/ 5854138 h 6857979"/>
              <a:gd name="connsiteX21307" fmla="*/ 3528038 w 7283450"/>
              <a:gd name="connsiteY21307" fmla="*/ 5852154 h 6857979"/>
              <a:gd name="connsiteX21308" fmla="*/ 3520100 w 7283450"/>
              <a:gd name="connsiteY21308" fmla="*/ 5849375 h 6857979"/>
              <a:gd name="connsiteX21309" fmla="*/ 3512558 w 7283450"/>
              <a:gd name="connsiteY21309" fmla="*/ 5846199 h 6857979"/>
              <a:gd name="connsiteX21310" fmla="*/ 3505811 w 7283450"/>
              <a:gd name="connsiteY21310" fmla="*/ 5842627 h 6857979"/>
              <a:gd name="connsiteX21311" fmla="*/ 3499065 w 7283450"/>
              <a:gd name="connsiteY21311" fmla="*/ 5838261 h 6857979"/>
              <a:gd name="connsiteX21312" fmla="*/ 3499065 w 7283450"/>
              <a:gd name="connsiteY21312" fmla="*/ 5836276 h 6857979"/>
              <a:gd name="connsiteX21313" fmla="*/ 3499065 w 7283450"/>
              <a:gd name="connsiteY21313" fmla="*/ 5835085 h 6857979"/>
              <a:gd name="connsiteX21314" fmla="*/ 3499461 w 7283450"/>
              <a:gd name="connsiteY21314" fmla="*/ 5833894 h 6857979"/>
              <a:gd name="connsiteX21315" fmla="*/ 3500255 w 7283450"/>
              <a:gd name="connsiteY21315" fmla="*/ 5833100 h 6857979"/>
              <a:gd name="connsiteX21316" fmla="*/ 3501842 w 7283450"/>
              <a:gd name="connsiteY21316" fmla="*/ 5832306 h 6857979"/>
              <a:gd name="connsiteX21317" fmla="*/ 3503033 w 7283450"/>
              <a:gd name="connsiteY21317" fmla="*/ 5832306 h 6857979"/>
              <a:gd name="connsiteX21318" fmla="*/ 3505414 w 7283450"/>
              <a:gd name="connsiteY21318" fmla="*/ 5831909 h 6857979"/>
              <a:gd name="connsiteX21319" fmla="*/ 3503431 w 7283450"/>
              <a:gd name="connsiteY21319" fmla="*/ 5827146 h 6857979"/>
              <a:gd name="connsiteX21320" fmla="*/ 3500255 w 7283450"/>
              <a:gd name="connsiteY21320" fmla="*/ 5822780 h 6857979"/>
              <a:gd name="connsiteX21321" fmla="*/ 3497476 w 7283450"/>
              <a:gd name="connsiteY21321" fmla="*/ 5819604 h 6857979"/>
              <a:gd name="connsiteX21322" fmla="*/ 3494301 w 7283450"/>
              <a:gd name="connsiteY21322" fmla="*/ 5816031 h 6857979"/>
              <a:gd name="connsiteX21323" fmla="*/ 3490729 w 7283450"/>
              <a:gd name="connsiteY21323" fmla="*/ 5812459 h 6857979"/>
              <a:gd name="connsiteX21324" fmla="*/ 3487951 w 7283450"/>
              <a:gd name="connsiteY21324" fmla="*/ 5809283 h 6857979"/>
              <a:gd name="connsiteX21325" fmla="*/ 3485570 w 7283450"/>
              <a:gd name="connsiteY21325" fmla="*/ 5805314 h 6857979"/>
              <a:gd name="connsiteX21326" fmla="*/ 3483188 w 7283450"/>
              <a:gd name="connsiteY21326" fmla="*/ 5801344 h 6857979"/>
              <a:gd name="connsiteX21327" fmla="*/ 3483188 w 7283450"/>
              <a:gd name="connsiteY21327" fmla="*/ 5799757 h 6857979"/>
              <a:gd name="connsiteX21328" fmla="*/ 3483188 w 7283450"/>
              <a:gd name="connsiteY21328" fmla="*/ 5798169 h 6857979"/>
              <a:gd name="connsiteX21329" fmla="*/ 3484379 w 7283450"/>
              <a:gd name="connsiteY21329" fmla="*/ 5794596 h 6857979"/>
              <a:gd name="connsiteX21330" fmla="*/ 3485966 w 7283450"/>
              <a:gd name="connsiteY21330" fmla="*/ 5791818 h 6857979"/>
              <a:gd name="connsiteX21331" fmla="*/ 3486363 w 7283450"/>
              <a:gd name="connsiteY21331" fmla="*/ 5791421 h 6857979"/>
              <a:gd name="connsiteX21332" fmla="*/ 3486760 w 7283450"/>
              <a:gd name="connsiteY21332" fmla="*/ 5791421 h 6857979"/>
              <a:gd name="connsiteX21333" fmla="*/ 3484379 w 7283450"/>
              <a:gd name="connsiteY21333" fmla="*/ 5786657 h 6857979"/>
              <a:gd name="connsiteX21334" fmla="*/ 3480806 w 7283450"/>
              <a:gd name="connsiteY21334" fmla="*/ 5782688 h 6857979"/>
              <a:gd name="connsiteX21335" fmla="*/ 3474059 w 7283450"/>
              <a:gd name="connsiteY21335" fmla="*/ 5774352 h 6857979"/>
              <a:gd name="connsiteX21336" fmla="*/ 3471678 w 7283450"/>
              <a:gd name="connsiteY21336" fmla="*/ 5769588 h 6857979"/>
              <a:gd name="connsiteX21337" fmla="*/ 3470487 w 7283450"/>
              <a:gd name="connsiteY21337" fmla="*/ 5767207 h 6857979"/>
              <a:gd name="connsiteX21338" fmla="*/ 3469297 w 7283450"/>
              <a:gd name="connsiteY21338" fmla="*/ 5764428 h 6857979"/>
              <a:gd name="connsiteX21339" fmla="*/ 3468504 w 7283450"/>
              <a:gd name="connsiteY21339" fmla="*/ 5761649 h 6857979"/>
              <a:gd name="connsiteX21340" fmla="*/ 3468106 w 7283450"/>
              <a:gd name="connsiteY21340" fmla="*/ 5758474 h 6857979"/>
              <a:gd name="connsiteX21341" fmla="*/ 3467709 w 7283450"/>
              <a:gd name="connsiteY21341" fmla="*/ 5755298 h 6857979"/>
              <a:gd name="connsiteX21342" fmla="*/ 3468106 w 7283450"/>
              <a:gd name="connsiteY21342" fmla="*/ 5751329 h 6857979"/>
              <a:gd name="connsiteX21343" fmla="*/ 3468900 w 7283450"/>
              <a:gd name="connsiteY21343" fmla="*/ 5748153 h 6857979"/>
              <a:gd name="connsiteX21344" fmla="*/ 3470090 w 7283450"/>
              <a:gd name="connsiteY21344" fmla="*/ 5746168 h 6857979"/>
              <a:gd name="connsiteX21345" fmla="*/ 3471678 w 7283450"/>
              <a:gd name="connsiteY21345" fmla="*/ 5745375 h 6857979"/>
              <a:gd name="connsiteX21346" fmla="*/ 3473662 w 7283450"/>
              <a:gd name="connsiteY21346" fmla="*/ 5744978 h 6857979"/>
              <a:gd name="connsiteX21347" fmla="*/ 3476044 w 7283450"/>
              <a:gd name="connsiteY21347" fmla="*/ 5745772 h 6857979"/>
              <a:gd name="connsiteX21348" fmla="*/ 3478426 w 7283450"/>
              <a:gd name="connsiteY21348" fmla="*/ 5746168 h 6857979"/>
              <a:gd name="connsiteX21349" fmla="*/ 3480806 w 7283450"/>
              <a:gd name="connsiteY21349" fmla="*/ 5747359 h 6857979"/>
              <a:gd name="connsiteX21350" fmla="*/ 3483188 w 7283450"/>
              <a:gd name="connsiteY21350" fmla="*/ 5748153 h 6857979"/>
              <a:gd name="connsiteX21351" fmla="*/ 3482394 w 7283450"/>
              <a:gd name="connsiteY21351" fmla="*/ 5743390 h 6857979"/>
              <a:gd name="connsiteX21352" fmla="*/ 3481203 w 7283450"/>
              <a:gd name="connsiteY21352" fmla="*/ 5740214 h 6857979"/>
              <a:gd name="connsiteX21353" fmla="*/ 3479616 w 7283450"/>
              <a:gd name="connsiteY21353" fmla="*/ 5735054 h 6857979"/>
              <a:gd name="connsiteX21354" fmla="*/ 3478822 w 7283450"/>
              <a:gd name="connsiteY21354" fmla="*/ 5732672 h 6857979"/>
              <a:gd name="connsiteX21355" fmla="*/ 3478822 w 7283450"/>
              <a:gd name="connsiteY21355" fmla="*/ 5729894 h 6857979"/>
              <a:gd name="connsiteX21356" fmla="*/ 3479219 w 7283450"/>
              <a:gd name="connsiteY21356" fmla="*/ 5725924 h 6857979"/>
              <a:gd name="connsiteX21357" fmla="*/ 3480410 w 7283450"/>
              <a:gd name="connsiteY21357" fmla="*/ 5721558 h 6857979"/>
              <a:gd name="connsiteX21358" fmla="*/ 3468106 w 7283450"/>
              <a:gd name="connsiteY21358" fmla="*/ 5721558 h 6857979"/>
              <a:gd name="connsiteX21359" fmla="*/ 3466915 w 7283450"/>
              <a:gd name="connsiteY21359" fmla="*/ 5722749 h 6857979"/>
              <a:gd name="connsiteX21360" fmla="*/ 3465724 w 7283450"/>
              <a:gd name="connsiteY21360" fmla="*/ 5723939 h 6857979"/>
              <a:gd name="connsiteX21361" fmla="*/ 3465327 w 7283450"/>
              <a:gd name="connsiteY21361" fmla="*/ 5725130 h 6857979"/>
              <a:gd name="connsiteX21362" fmla="*/ 3465327 w 7283450"/>
              <a:gd name="connsiteY21362" fmla="*/ 5725924 h 6857979"/>
              <a:gd name="connsiteX21363" fmla="*/ 3465724 w 7283450"/>
              <a:gd name="connsiteY21363" fmla="*/ 5726718 h 6857979"/>
              <a:gd name="connsiteX21364" fmla="*/ 3466121 w 7283450"/>
              <a:gd name="connsiteY21364" fmla="*/ 5727512 h 6857979"/>
              <a:gd name="connsiteX21365" fmla="*/ 3467709 w 7283450"/>
              <a:gd name="connsiteY21365" fmla="*/ 5729100 h 6857979"/>
              <a:gd name="connsiteX21366" fmla="*/ 3469297 w 7283450"/>
              <a:gd name="connsiteY21366" fmla="*/ 5731481 h 6857979"/>
              <a:gd name="connsiteX21367" fmla="*/ 3470884 w 7283450"/>
              <a:gd name="connsiteY21367" fmla="*/ 5733863 h 6857979"/>
              <a:gd name="connsiteX21368" fmla="*/ 3471281 w 7283450"/>
              <a:gd name="connsiteY21368" fmla="*/ 5735054 h 6857979"/>
              <a:gd name="connsiteX21369" fmla="*/ 3471281 w 7283450"/>
              <a:gd name="connsiteY21369" fmla="*/ 5736642 h 6857979"/>
              <a:gd name="connsiteX21370" fmla="*/ 3471281 w 7283450"/>
              <a:gd name="connsiteY21370" fmla="*/ 5739023 h 6857979"/>
              <a:gd name="connsiteX21371" fmla="*/ 3470884 w 7283450"/>
              <a:gd name="connsiteY21371" fmla="*/ 5741405 h 6857979"/>
              <a:gd name="connsiteX21372" fmla="*/ 3468504 w 7283450"/>
              <a:gd name="connsiteY21372" fmla="*/ 5741008 h 6857979"/>
              <a:gd name="connsiteX21373" fmla="*/ 3466121 w 7283450"/>
              <a:gd name="connsiteY21373" fmla="*/ 5740611 h 6857979"/>
              <a:gd name="connsiteX21374" fmla="*/ 3464534 w 7283450"/>
              <a:gd name="connsiteY21374" fmla="*/ 5739817 h 6857979"/>
              <a:gd name="connsiteX21375" fmla="*/ 3463343 w 7283450"/>
              <a:gd name="connsiteY21375" fmla="*/ 5738626 h 6857979"/>
              <a:gd name="connsiteX21376" fmla="*/ 3461755 w 7283450"/>
              <a:gd name="connsiteY21376" fmla="*/ 5737039 h 6857979"/>
              <a:gd name="connsiteX21377" fmla="*/ 3460962 w 7283450"/>
              <a:gd name="connsiteY21377" fmla="*/ 5735451 h 6857979"/>
              <a:gd name="connsiteX21378" fmla="*/ 3459375 w 7283450"/>
              <a:gd name="connsiteY21378" fmla="*/ 5732275 h 6857979"/>
              <a:gd name="connsiteX21379" fmla="*/ 3456199 w 7283450"/>
              <a:gd name="connsiteY21379" fmla="*/ 5724336 h 6857979"/>
              <a:gd name="connsiteX21380" fmla="*/ 3454611 w 7283450"/>
              <a:gd name="connsiteY21380" fmla="*/ 5720367 h 6857979"/>
              <a:gd name="connsiteX21381" fmla="*/ 3453420 w 7283450"/>
              <a:gd name="connsiteY21381" fmla="*/ 5719176 h 6857979"/>
              <a:gd name="connsiteX21382" fmla="*/ 3452231 w 7283450"/>
              <a:gd name="connsiteY21382" fmla="*/ 5717985 h 6857979"/>
              <a:gd name="connsiteX21383" fmla="*/ 3449848 w 7283450"/>
              <a:gd name="connsiteY21383" fmla="*/ 5717588 h 6857979"/>
              <a:gd name="connsiteX21384" fmla="*/ 3447467 w 7283450"/>
              <a:gd name="connsiteY21384" fmla="*/ 5717985 h 6857979"/>
              <a:gd name="connsiteX21385" fmla="*/ 3446276 w 7283450"/>
              <a:gd name="connsiteY21385" fmla="*/ 5718779 h 6857979"/>
              <a:gd name="connsiteX21386" fmla="*/ 3444689 w 7283450"/>
              <a:gd name="connsiteY21386" fmla="*/ 5719970 h 6857979"/>
              <a:gd name="connsiteX21387" fmla="*/ 3443498 w 7283450"/>
              <a:gd name="connsiteY21387" fmla="*/ 5721161 h 6857979"/>
              <a:gd name="connsiteX21388" fmla="*/ 3441910 w 7283450"/>
              <a:gd name="connsiteY21388" fmla="*/ 5721955 h 6857979"/>
              <a:gd name="connsiteX21389" fmla="*/ 3439132 w 7283450"/>
              <a:gd name="connsiteY21389" fmla="*/ 5721955 h 6857979"/>
              <a:gd name="connsiteX21390" fmla="*/ 3436354 w 7283450"/>
              <a:gd name="connsiteY21390" fmla="*/ 5721558 h 6857979"/>
              <a:gd name="connsiteX21391" fmla="*/ 3433575 w 7283450"/>
              <a:gd name="connsiteY21391" fmla="*/ 5718779 h 6857979"/>
              <a:gd name="connsiteX21392" fmla="*/ 3430400 w 7283450"/>
              <a:gd name="connsiteY21392" fmla="*/ 5716397 h 6857979"/>
              <a:gd name="connsiteX21393" fmla="*/ 3425637 w 7283450"/>
              <a:gd name="connsiteY21393" fmla="*/ 5711634 h 6857979"/>
              <a:gd name="connsiteX21394" fmla="*/ 3421272 w 7283450"/>
              <a:gd name="connsiteY21394" fmla="*/ 5707664 h 6857979"/>
              <a:gd name="connsiteX21395" fmla="*/ 3417700 w 7283450"/>
              <a:gd name="connsiteY21395" fmla="*/ 5704092 h 6857979"/>
              <a:gd name="connsiteX21396" fmla="*/ 3415715 w 7283450"/>
              <a:gd name="connsiteY21396" fmla="*/ 5702107 h 6857979"/>
              <a:gd name="connsiteX21397" fmla="*/ 3413334 w 7283450"/>
              <a:gd name="connsiteY21397" fmla="*/ 5700916 h 6857979"/>
              <a:gd name="connsiteX21398" fmla="*/ 3411349 w 7283450"/>
              <a:gd name="connsiteY21398" fmla="*/ 5700122 h 6857979"/>
              <a:gd name="connsiteX21399" fmla="*/ 3408968 w 7283450"/>
              <a:gd name="connsiteY21399" fmla="*/ 5699726 h 6857979"/>
              <a:gd name="connsiteX21400" fmla="*/ 3405793 w 7283450"/>
              <a:gd name="connsiteY21400" fmla="*/ 5699329 h 6857979"/>
              <a:gd name="connsiteX21401" fmla="*/ 3403014 w 7283450"/>
              <a:gd name="connsiteY21401" fmla="*/ 5699329 h 6857979"/>
              <a:gd name="connsiteX21402" fmla="*/ 3399839 w 7283450"/>
              <a:gd name="connsiteY21402" fmla="*/ 5700122 h 6857979"/>
              <a:gd name="connsiteX21403" fmla="*/ 3395473 w 7283450"/>
              <a:gd name="connsiteY21403" fmla="*/ 5700916 h 6857979"/>
              <a:gd name="connsiteX21404" fmla="*/ 3393489 w 7283450"/>
              <a:gd name="connsiteY21404" fmla="*/ 5702107 h 6857979"/>
              <a:gd name="connsiteX21405" fmla="*/ 3391504 w 7283450"/>
              <a:gd name="connsiteY21405" fmla="*/ 5702901 h 6857979"/>
              <a:gd name="connsiteX21406" fmla="*/ 3389123 w 7283450"/>
              <a:gd name="connsiteY21406" fmla="*/ 5704886 h 6857979"/>
              <a:gd name="connsiteX21407" fmla="*/ 3387138 w 7283450"/>
              <a:gd name="connsiteY21407" fmla="*/ 5706474 h 6857979"/>
              <a:gd name="connsiteX21408" fmla="*/ 3383963 w 7283450"/>
              <a:gd name="connsiteY21408" fmla="*/ 5710046 h 6857979"/>
              <a:gd name="connsiteX21409" fmla="*/ 3380788 w 7283450"/>
              <a:gd name="connsiteY21409" fmla="*/ 5714016 h 6857979"/>
              <a:gd name="connsiteX21410" fmla="*/ 3378406 w 7283450"/>
              <a:gd name="connsiteY21410" fmla="*/ 5717588 h 6857979"/>
              <a:gd name="connsiteX21411" fmla="*/ 3375628 w 7283450"/>
              <a:gd name="connsiteY21411" fmla="*/ 5721161 h 6857979"/>
              <a:gd name="connsiteX21412" fmla="*/ 3373248 w 7283450"/>
              <a:gd name="connsiteY21412" fmla="*/ 5723542 h 6857979"/>
              <a:gd name="connsiteX21413" fmla="*/ 3371659 w 7283450"/>
              <a:gd name="connsiteY21413" fmla="*/ 5724336 h 6857979"/>
              <a:gd name="connsiteX21414" fmla="*/ 3370468 w 7283450"/>
              <a:gd name="connsiteY21414" fmla="*/ 5724733 h 6857979"/>
              <a:gd name="connsiteX21415" fmla="*/ 3367690 w 7283450"/>
              <a:gd name="connsiteY21415" fmla="*/ 5724733 h 6857979"/>
              <a:gd name="connsiteX21416" fmla="*/ 3364515 w 7283450"/>
              <a:gd name="connsiteY21416" fmla="*/ 5723939 h 6857979"/>
              <a:gd name="connsiteX21417" fmla="*/ 3360546 w 7283450"/>
              <a:gd name="connsiteY21417" fmla="*/ 5723145 h 6857979"/>
              <a:gd name="connsiteX21418" fmla="*/ 3356577 w 7283450"/>
              <a:gd name="connsiteY21418" fmla="*/ 5721955 h 6857979"/>
              <a:gd name="connsiteX21419" fmla="*/ 3352609 w 7283450"/>
              <a:gd name="connsiteY21419" fmla="*/ 5719970 h 6857979"/>
              <a:gd name="connsiteX21420" fmla="*/ 3349830 w 7283450"/>
              <a:gd name="connsiteY21420" fmla="*/ 5717985 h 6857979"/>
              <a:gd name="connsiteX21421" fmla="*/ 3346655 w 7283450"/>
              <a:gd name="connsiteY21421" fmla="*/ 5716397 h 6857979"/>
              <a:gd name="connsiteX21422" fmla="*/ 3345465 w 7283450"/>
              <a:gd name="connsiteY21422" fmla="*/ 5714413 h 6857979"/>
              <a:gd name="connsiteX21423" fmla="*/ 3345067 w 7283450"/>
              <a:gd name="connsiteY21423" fmla="*/ 5713222 h 6857979"/>
              <a:gd name="connsiteX21424" fmla="*/ 3345465 w 7283450"/>
              <a:gd name="connsiteY21424" fmla="*/ 5710840 h 6857979"/>
              <a:gd name="connsiteX21425" fmla="*/ 3347448 w 7283450"/>
              <a:gd name="connsiteY21425" fmla="*/ 5707268 h 6857979"/>
              <a:gd name="connsiteX21426" fmla="*/ 3349036 w 7283450"/>
              <a:gd name="connsiteY21426" fmla="*/ 5703298 h 6857979"/>
              <a:gd name="connsiteX21427" fmla="*/ 3349433 w 7283450"/>
              <a:gd name="connsiteY21427" fmla="*/ 5702107 h 6857979"/>
              <a:gd name="connsiteX21428" fmla="*/ 3349036 w 7283450"/>
              <a:gd name="connsiteY21428" fmla="*/ 5701313 h 6857979"/>
              <a:gd name="connsiteX21429" fmla="*/ 3348639 w 7283450"/>
              <a:gd name="connsiteY21429" fmla="*/ 5700916 h 6857979"/>
              <a:gd name="connsiteX21430" fmla="*/ 3345465 w 7283450"/>
              <a:gd name="connsiteY21430" fmla="*/ 5699329 h 6857979"/>
              <a:gd name="connsiteX21431" fmla="*/ 3341892 w 7283450"/>
              <a:gd name="connsiteY21431" fmla="*/ 5697741 h 6857979"/>
              <a:gd name="connsiteX21432" fmla="*/ 3337129 w 7283450"/>
              <a:gd name="connsiteY21432" fmla="*/ 5696153 h 6857979"/>
              <a:gd name="connsiteX21433" fmla="*/ 3332366 w 7283450"/>
              <a:gd name="connsiteY21433" fmla="*/ 5694962 h 6857979"/>
              <a:gd name="connsiteX21434" fmla="*/ 3326810 w 7283450"/>
              <a:gd name="connsiteY21434" fmla="*/ 5694962 h 6857979"/>
              <a:gd name="connsiteX21435" fmla="*/ 3324031 w 7283450"/>
              <a:gd name="connsiteY21435" fmla="*/ 5695756 h 6857979"/>
              <a:gd name="connsiteX21436" fmla="*/ 3320856 w 7283450"/>
              <a:gd name="connsiteY21436" fmla="*/ 5696153 h 6857979"/>
              <a:gd name="connsiteX21437" fmla="*/ 3318475 w 7283450"/>
              <a:gd name="connsiteY21437" fmla="*/ 5696947 h 6857979"/>
              <a:gd name="connsiteX21438" fmla="*/ 3316093 w 7283450"/>
              <a:gd name="connsiteY21438" fmla="*/ 5697741 h 6857979"/>
              <a:gd name="connsiteX21439" fmla="*/ 3313712 w 7283450"/>
              <a:gd name="connsiteY21439" fmla="*/ 5699329 h 6857979"/>
              <a:gd name="connsiteX21440" fmla="*/ 3310934 w 7283450"/>
              <a:gd name="connsiteY21440" fmla="*/ 5700916 h 6857979"/>
              <a:gd name="connsiteX21441" fmla="*/ 3312124 w 7283450"/>
              <a:gd name="connsiteY21441" fmla="*/ 5702901 h 6857979"/>
              <a:gd name="connsiteX21442" fmla="*/ 3314109 w 7283450"/>
              <a:gd name="connsiteY21442" fmla="*/ 5704886 h 6857979"/>
              <a:gd name="connsiteX21443" fmla="*/ 3316093 w 7283450"/>
              <a:gd name="connsiteY21443" fmla="*/ 5705680 h 6857979"/>
              <a:gd name="connsiteX21444" fmla="*/ 3317682 w 7283450"/>
              <a:gd name="connsiteY21444" fmla="*/ 5706474 h 6857979"/>
              <a:gd name="connsiteX21445" fmla="*/ 3319665 w 7283450"/>
              <a:gd name="connsiteY21445" fmla="*/ 5706871 h 6857979"/>
              <a:gd name="connsiteX21446" fmla="*/ 3322047 w 7283450"/>
              <a:gd name="connsiteY21446" fmla="*/ 5706871 h 6857979"/>
              <a:gd name="connsiteX21447" fmla="*/ 3326016 w 7283450"/>
              <a:gd name="connsiteY21447" fmla="*/ 5706474 h 6857979"/>
              <a:gd name="connsiteX21448" fmla="*/ 3330779 w 7283450"/>
              <a:gd name="connsiteY21448" fmla="*/ 5705680 h 6857979"/>
              <a:gd name="connsiteX21449" fmla="*/ 3334748 w 7283450"/>
              <a:gd name="connsiteY21449" fmla="*/ 5705283 h 6857979"/>
              <a:gd name="connsiteX21450" fmla="*/ 3336732 w 7283450"/>
              <a:gd name="connsiteY21450" fmla="*/ 5705680 h 6857979"/>
              <a:gd name="connsiteX21451" fmla="*/ 3338717 w 7283450"/>
              <a:gd name="connsiteY21451" fmla="*/ 5706077 h 6857979"/>
              <a:gd name="connsiteX21452" fmla="*/ 3340701 w 7283450"/>
              <a:gd name="connsiteY21452" fmla="*/ 5706871 h 6857979"/>
              <a:gd name="connsiteX21453" fmla="*/ 3342289 w 7283450"/>
              <a:gd name="connsiteY21453" fmla="*/ 5707664 h 6857979"/>
              <a:gd name="connsiteX21454" fmla="*/ 3340701 w 7283450"/>
              <a:gd name="connsiteY21454" fmla="*/ 5711634 h 6857979"/>
              <a:gd name="connsiteX21455" fmla="*/ 3338717 w 7283450"/>
              <a:gd name="connsiteY21455" fmla="*/ 5715206 h 6857979"/>
              <a:gd name="connsiteX21456" fmla="*/ 3335938 w 7283450"/>
              <a:gd name="connsiteY21456" fmla="*/ 5717588 h 6857979"/>
              <a:gd name="connsiteX21457" fmla="*/ 3333160 w 7283450"/>
              <a:gd name="connsiteY21457" fmla="*/ 5719176 h 6857979"/>
              <a:gd name="connsiteX21458" fmla="*/ 3330382 w 7283450"/>
              <a:gd name="connsiteY21458" fmla="*/ 5720367 h 6857979"/>
              <a:gd name="connsiteX21459" fmla="*/ 3326810 w 7283450"/>
              <a:gd name="connsiteY21459" fmla="*/ 5721558 h 6857979"/>
              <a:gd name="connsiteX21460" fmla="*/ 3323237 w 7283450"/>
              <a:gd name="connsiteY21460" fmla="*/ 5721955 h 6857979"/>
              <a:gd name="connsiteX21461" fmla="*/ 3319268 w 7283450"/>
              <a:gd name="connsiteY21461" fmla="*/ 5721955 h 6857979"/>
              <a:gd name="connsiteX21462" fmla="*/ 3311331 w 7283450"/>
              <a:gd name="connsiteY21462" fmla="*/ 5721955 h 6857979"/>
              <a:gd name="connsiteX21463" fmla="*/ 3307362 w 7283450"/>
              <a:gd name="connsiteY21463" fmla="*/ 5721955 h 6857979"/>
              <a:gd name="connsiteX21464" fmla="*/ 3303394 w 7283450"/>
              <a:gd name="connsiteY21464" fmla="*/ 5722352 h 6857979"/>
              <a:gd name="connsiteX21465" fmla="*/ 3299424 w 7283450"/>
              <a:gd name="connsiteY21465" fmla="*/ 5722749 h 6857979"/>
              <a:gd name="connsiteX21466" fmla="*/ 3295455 w 7283450"/>
              <a:gd name="connsiteY21466" fmla="*/ 5723939 h 6857979"/>
              <a:gd name="connsiteX21467" fmla="*/ 3292279 w 7283450"/>
              <a:gd name="connsiteY21467" fmla="*/ 5725527 h 6857979"/>
              <a:gd name="connsiteX21468" fmla="*/ 3289104 w 7283450"/>
              <a:gd name="connsiteY21468" fmla="*/ 5727909 h 6857979"/>
              <a:gd name="connsiteX21469" fmla="*/ 3287913 w 7283450"/>
              <a:gd name="connsiteY21469" fmla="*/ 5726321 h 6857979"/>
              <a:gd name="connsiteX21470" fmla="*/ 3287517 w 7283450"/>
              <a:gd name="connsiteY21470" fmla="*/ 5725130 h 6857979"/>
              <a:gd name="connsiteX21471" fmla="*/ 3286723 w 7283450"/>
              <a:gd name="connsiteY21471" fmla="*/ 5723939 h 6857979"/>
              <a:gd name="connsiteX21472" fmla="*/ 3286723 w 7283450"/>
              <a:gd name="connsiteY21472" fmla="*/ 5723145 h 6857979"/>
              <a:gd name="connsiteX21473" fmla="*/ 3287913 w 7283450"/>
              <a:gd name="connsiteY21473" fmla="*/ 5721161 h 6857979"/>
              <a:gd name="connsiteX21474" fmla="*/ 3289104 w 7283450"/>
              <a:gd name="connsiteY21474" fmla="*/ 5717985 h 6857979"/>
              <a:gd name="connsiteX21475" fmla="*/ 3286723 w 7283450"/>
              <a:gd name="connsiteY21475" fmla="*/ 5717191 h 6857979"/>
              <a:gd name="connsiteX21476" fmla="*/ 3285135 w 7283450"/>
              <a:gd name="connsiteY21476" fmla="*/ 5717191 h 6857979"/>
              <a:gd name="connsiteX21477" fmla="*/ 3283944 w 7283450"/>
              <a:gd name="connsiteY21477" fmla="*/ 5717588 h 6857979"/>
              <a:gd name="connsiteX21478" fmla="*/ 3283151 w 7283450"/>
              <a:gd name="connsiteY21478" fmla="*/ 5717985 h 6857979"/>
              <a:gd name="connsiteX21479" fmla="*/ 3282357 w 7283450"/>
              <a:gd name="connsiteY21479" fmla="*/ 5718779 h 6857979"/>
              <a:gd name="connsiteX21480" fmla="*/ 3281563 w 7283450"/>
              <a:gd name="connsiteY21480" fmla="*/ 5719970 h 6857979"/>
              <a:gd name="connsiteX21481" fmla="*/ 3280769 w 7283450"/>
              <a:gd name="connsiteY21481" fmla="*/ 5722749 h 6857979"/>
              <a:gd name="connsiteX21482" fmla="*/ 3280372 w 7283450"/>
              <a:gd name="connsiteY21482" fmla="*/ 5725130 h 6857979"/>
              <a:gd name="connsiteX21483" fmla="*/ 3279579 w 7283450"/>
              <a:gd name="connsiteY21483" fmla="*/ 5727512 h 6857979"/>
              <a:gd name="connsiteX21484" fmla="*/ 3277991 w 7283450"/>
              <a:gd name="connsiteY21484" fmla="*/ 5730291 h 6857979"/>
              <a:gd name="connsiteX21485" fmla="*/ 3277197 w 7283450"/>
              <a:gd name="connsiteY21485" fmla="*/ 5730687 h 6857979"/>
              <a:gd name="connsiteX21486" fmla="*/ 3276404 w 7283450"/>
              <a:gd name="connsiteY21486" fmla="*/ 5731481 h 6857979"/>
              <a:gd name="connsiteX21487" fmla="*/ 3274022 w 7283450"/>
              <a:gd name="connsiteY21487" fmla="*/ 5731878 h 6857979"/>
              <a:gd name="connsiteX21488" fmla="*/ 3272037 w 7283450"/>
              <a:gd name="connsiteY21488" fmla="*/ 5731878 h 6857979"/>
              <a:gd name="connsiteX21489" fmla="*/ 3270450 w 7283450"/>
              <a:gd name="connsiteY21489" fmla="*/ 5731878 h 6857979"/>
              <a:gd name="connsiteX21490" fmla="*/ 3268465 w 7283450"/>
              <a:gd name="connsiteY21490" fmla="*/ 5731084 h 6857979"/>
              <a:gd name="connsiteX21491" fmla="*/ 3267275 w 7283450"/>
              <a:gd name="connsiteY21491" fmla="*/ 5730291 h 6857979"/>
              <a:gd name="connsiteX21492" fmla="*/ 3266482 w 7283450"/>
              <a:gd name="connsiteY21492" fmla="*/ 5729100 h 6857979"/>
              <a:gd name="connsiteX21493" fmla="*/ 3264893 w 7283450"/>
              <a:gd name="connsiteY21493" fmla="*/ 5726718 h 6857979"/>
              <a:gd name="connsiteX21494" fmla="*/ 3263703 w 7283450"/>
              <a:gd name="connsiteY21494" fmla="*/ 5723939 h 6857979"/>
              <a:gd name="connsiteX21495" fmla="*/ 3262512 w 7283450"/>
              <a:gd name="connsiteY21495" fmla="*/ 5721558 h 6857979"/>
              <a:gd name="connsiteX21496" fmla="*/ 3261718 w 7283450"/>
              <a:gd name="connsiteY21496" fmla="*/ 5719970 h 6857979"/>
              <a:gd name="connsiteX21497" fmla="*/ 3260130 w 7283450"/>
              <a:gd name="connsiteY21497" fmla="*/ 5718779 h 6857979"/>
              <a:gd name="connsiteX21498" fmla="*/ 3258940 w 7283450"/>
              <a:gd name="connsiteY21498" fmla="*/ 5718382 h 6857979"/>
              <a:gd name="connsiteX21499" fmla="*/ 3257352 w 7283450"/>
              <a:gd name="connsiteY21499" fmla="*/ 5717985 h 6857979"/>
              <a:gd name="connsiteX21500" fmla="*/ 3251796 w 7283450"/>
              <a:gd name="connsiteY21500" fmla="*/ 5717985 h 6857979"/>
              <a:gd name="connsiteX21501" fmla="*/ 3246239 w 7283450"/>
              <a:gd name="connsiteY21501" fmla="*/ 5718779 h 6857979"/>
              <a:gd name="connsiteX21502" fmla="*/ 3233935 w 7283450"/>
              <a:gd name="connsiteY21502" fmla="*/ 5721161 h 6857979"/>
              <a:gd name="connsiteX21503" fmla="*/ 3228379 w 7283450"/>
              <a:gd name="connsiteY21503" fmla="*/ 5722352 h 6857979"/>
              <a:gd name="connsiteX21504" fmla="*/ 3222425 w 7283450"/>
              <a:gd name="connsiteY21504" fmla="*/ 5722749 h 6857979"/>
              <a:gd name="connsiteX21505" fmla="*/ 3216075 w 7283450"/>
              <a:gd name="connsiteY21505" fmla="*/ 5722352 h 6857979"/>
              <a:gd name="connsiteX21506" fmla="*/ 3213296 w 7283450"/>
              <a:gd name="connsiteY21506" fmla="*/ 5721955 h 6857979"/>
              <a:gd name="connsiteX21507" fmla="*/ 3210518 w 7283450"/>
              <a:gd name="connsiteY21507" fmla="*/ 5721558 h 6857979"/>
              <a:gd name="connsiteX21508" fmla="*/ 3208534 w 7283450"/>
              <a:gd name="connsiteY21508" fmla="*/ 5719970 h 6857979"/>
              <a:gd name="connsiteX21509" fmla="*/ 3207343 w 7283450"/>
              <a:gd name="connsiteY21509" fmla="*/ 5718779 h 6857979"/>
              <a:gd name="connsiteX21510" fmla="*/ 3204565 w 7283450"/>
              <a:gd name="connsiteY21510" fmla="*/ 5714413 h 6857979"/>
              <a:gd name="connsiteX21511" fmla="*/ 3202977 w 7283450"/>
              <a:gd name="connsiteY21511" fmla="*/ 5711634 h 6857979"/>
              <a:gd name="connsiteX21512" fmla="*/ 3200596 w 7283450"/>
              <a:gd name="connsiteY21512" fmla="*/ 5709252 h 6857979"/>
              <a:gd name="connsiteX21513" fmla="*/ 3197817 w 7283450"/>
              <a:gd name="connsiteY21513" fmla="*/ 5706871 h 6857979"/>
              <a:gd name="connsiteX21514" fmla="*/ 3195039 w 7283450"/>
              <a:gd name="connsiteY21514" fmla="*/ 5704489 h 6857979"/>
              <a:gd name="connsiteX21515" fmla="*/ 3192261 w 7283450"/>
              <a:gd name="connsiteY21515" fmla="*/ 5703298 h 6857979"/>
              <a:gd name="connsiteX21516" fmla="*/ 3189879 w 7283450"/>
              <a:gd name="connsiteY21516" fmla="*/ 5702901 h 6857979"/>
              <a:gd name="connsiteX21517" fmla="*/ 3185117 w 7283450"/>
              <a:gd name="connsiteY21517" fmla="*/ 5702504 h 6857979"/>
              <a:gd name="connsiteX21518" fmla="*/ 3179957 w 7283450"/>
              <a:gd name="connsiteY21518" fmla="*/ 5702107 h 6857979"/>
              <a:gd name="connsiteX21519" fmla="*/ 3177972 w 7283450"/>
              <a:gd name="connsiteY21519" fmla="*/ 5701710 h 6857979"/>
              <a:gd name="connsiteX21520" fmla="*/ 3175591 w 7283450"/>
              <a:gd name="connsiteY21520" fmla="*/ 5700916 h 6857979"/>
              <a:gd name="connsiteX21521" fmla="*/ 3174797 w 7283450"/>
              <a:gd name="connsiteY21521" fmla="*/ 5700122 h 6857979"/>
              <a:gd name="connsiteX21522" fmla="*/ 3174004 w 7283450"/>
              <a:gd name="connsiteY21522" fmla="*/ 5698932 h 6857979"/>
              <a:gd name="connsiteX21523" fmla="*/ 3172019 w 7283450"/>
              <a:gd name="connsiteY21523" fmla="*/ 5694565 h 6857979"/>
              <a:gd name="connsiteX21524" fmla="*/ 3169638 w 7283450"/>
              <a:gd name="connsiteY21524" fmla="*/ 5690596 h 6857979"/>
              <a:gd name="connsiteX21525" fmla="*/ 3168447 w 7283450"/>
              <a:gd name="connsiteY21525" fmla="*/ 5689008 h 6857979"/>
              <a:gd name="connsiteX21526" fmla="*/ 3166462 w 7283450"/>
              <a:gd name="connsiteY21526" fmla="*/ 5687817 h 6857979"/>
              <a:gd name="connsiteX21527" fmla="*/ 3163684 w 7283450"/>
              <a:gd name="connsiteY21527" fmla="*/ 5687023 h 6857979"/>
              <a:gd name="connsiteX21528" fmla="*/ 3160906 w 7283450"/>
              <a:gd name="connsiteY21528" fmla="*/ 5686229 h 6857979"/>
              <a:gd name="connsiteX21529" fmla="*/ 3158127 w 7283450"/>
              <a:gd name="connsiteY21529" fmla="*/ 5686229 h 6857979"/>
              <a:gd name="connsiteX21530" fmla="*/ 3156143 w 7283450"/>
              <a:gd name="connsiteY21530" fmla="*/ 5685832 h 6857979"/>
              <a:gd name="connsiteX21531" fmla="*/ 3154555 w 7283450"/>
              <a:gd name="connsiteY21531" fmla="*/ 5685038 h 6857979"/>
              <a:gd name="connsiteX21532" fmla="*/ 3153761 w 7283450"/>
              <a:gd name="connsiteY21532" fmla="*/ 5684245 h 6857979"/>
              <a:gd name="connsiteX21533" fmla="*/ 3152968 w 7283450"/>
              <a:gd name="connsiteY21533" fmla="*/ 5683054 h 6857979"/>
              <a:gd name="connsiteX21534" fmla="*/ 3151777 w 7283450"/>
              <a:gd name="connsiteY21534" fmla="*/ 5679878 h 6857979"/>
              <a:gd name="connsiteX21535" fmla="*/ 3150983 w 7283450"/>
              <a:gd name="connsiteY21535" fmla="*/ 5674321 h 6857979"/>
              <a:gd name="connsiteX21536" fmla="*/ 3148205 w 7283450"/>
              <a:gd name="connsiteY21536" fmla="*/ 5674718 h 6857979"/>
              <a:gd name="connsiteX21537" fmla="*/ 3145824 w 7283450"/>
              <a:gd name="connsiteY21537" fmla="*/ 5674718 h 6857979"/>
              <a:gd name="connsiteX21538" fmla="*/ 3139473 w 7283450"/>
              <a:gd name="connsiteY21538" fmla="*/ 5673924 h 6857979"/>
              <a:gd name="connsiteX21539" fmla="*/ 3136695 w 7283450"/>
              <a:gd name="connsiteY21539" fmla="*/ 5673924 h 6857979"/>
              <a:gd name="connsiteX21540" fmla="*/ 3134710 w 7283450"/>
              <a:gd name="connsiteY21540" fmla="*/ 5674321 h 6857979"/>
              <a:gd name="connsiteX21541" fmla="*/ 3133520 w 7283450"/>
              <a:gd name="connsiteY21541" fmla="*/ 5674718 h 6857979"/>
              <a:gd name="connsiteX21542" fmla="*/ 3132726 w 7283450"/>
              <a:gd name="connsiteY21542" fmla="*/ 5675512 h 6857979"/>
              <a:gd name="connsiteX21543" fmla="*/ 3131933 w 7283450"/>
              <a:gd name="connsiteY21543" fmla="*/ 5676306 h 6857979"/>
              <a:gd name="connsiteX21544" fmla="*/ 3131933 w 7283450"/>
              <a:gd name="connsiteY21544" fmla="*/ 5677496 h 6857979"/>
              <a:gd name="connsiteX21545" fmla="*/ 3130741 w 7283450"/>
              <a:gd name="connsiteY21545" fmla="*/ 5677099 h 6857979"/>
              <a:gd name="connsiteX21546" fmla="*/ 3129948 w 7283450"/>
              <a:gd name="connsiteY21546" fmla="*/ 5676703 h 6857979"/>
              <a:gd name="connsiteX21547" fmla="*/ 3129551 w 7283450"/>
              <a:gd name="connsiteY21547" fmla="*/ 5675909 h 6857979"/>
              <a:gd name="connsiteX21548" fmla="*/ 3129155 w 7283450"/>
              <a:gd name="connsiteY21548" fmla="*/ 5675115 h 6857979"/>
              <a:gd name="connsiteX21549" fmla="*/ 3128757 w 7283450"/>
              <a:gd name="connsiteY21549" fmla="*/ 5672733 h 6857979"/>
              <a:gd name="connsiteX21550" fmla="*/ 3128360 w 7283450"/>
              <a:gd name="connsiteY21550" fmla="*/ 5669557 h 6857979"/>
              <a:gd name="connsiteX21551" fmla="*/ 3128360 w 7283450"/>
              <a:gd name="connsiteY21551" fmla="*/ 5666779 h 6857979"/>
              <a:gd name="connsiteX21552" fmla="*/ 3127963 w 7283450"/>
              <a:gd name="connsiteY21552" fmla="*/ 5664397 h 6857979"/>
              <a:gd name="connsiteX21553" fmla="*/ 3127566 w 7283450"/>
              <a:gd name="connsiteY21553" fmla="*/ 5662412 h 6857979"/>
              <a:gd name="connsiteX21554" fmla="*/ 3126772 w 7283450"/>
              <a:gd name="connsiteY21554" fmla="*/ 5661618 h 6857979"/>
              <a:gd name="connsiteX21555" fmla="*/ 3125979 w 7283450"/>
              <a:gd name="connsiteY21555" fmla="*/ 5660825 h 6857979"/>
              <a:gd name="connsiteX21556" fmla="*/ 3121216 w 7283450"/>
              <a:gd name="connsiteY21556" fmla="*/ 5663603 h 6857979"/>
              <a:gd name="connsiteX21557" fmla="*/ 3117247 w 7283450"/>
              <a:gd name="connsiteY21557" fmla="*/ 5664794 h 6857979"/>
              <a:gd name="connsiteX21558" fmla="*/ 3112881 w 7283450"/>
              <a:gd name="connsiteY21558" fmla="*/ 5665191 h 6857979"/>
              <a:gd name="connsiteX21559" fmla="*/ 3109706 w 7283450"/>
              <a:gd name="connsiteY21559" fmla="*/ 5664794 h 6857979"/>
              <a:gd name="connsiteX21560" fmla="*/ 3106134 w 7283450"/>
              <a:gd name="connsiteY21560" fmla="*/ 5663603 h 6857979"/>
              <a:gd name="connsiteX21561" fmla="*/ 3103355 w 7283450"/>
              <a:gd name="connsiteY21561" fmla="*/ 5661618 h 6857979"/>
              <a:gd name="connsiteX21562" fmla="*/ 3100577 w 7283450"/>
              <a:gd name="connsiteY21562" fmla="*/ 5658840 h 6857979"/>
              <a:gd name="connsiteX21563" fmla="*/ 3097799 w 7283450"/>
              <a:gd name="connsiteY21563" fmla="*/ 5656458 h 6857979"/>
              <a:gd name="connsiteX21564" fmla="*/ 3092242 w 7283450"/>
              <a:gd name="connsiteY21564" fmla="*/ 5649710 h 6857979"/>
              <a:gd name="connsiteX21565" fmla="*/ 3086686 w 7283450"/>
              <a:gd name="connsiteY21565" fmla="*/ 5643359 h 6857979"/>
              <a:gd name="connsiteX21566" fmla="*/ 3083511 w 7283450"/>
              <a:gd name="connsiteY21566" fmla="*/ 5640580 h 6857979"/>
              <a:gd name="connsiteX21567" fmla="*/ 3079938 w 7283450"/>
              <a:gd name="connsiteY21567" fmla="*/ 5637802 h 6857979"/>
              <a:gd name="connsiteX21568" fmla="*/ 3076366 w 7283450"/>
              <a:gd name="connsiteY21568" fmla="*/ 5635420 h 6857979"/>
              <a:gd name="connsiteX21569" fmla="*/ 3072397 w 7283450"/>
              <a:gd name="connsiteY21569" fmla="*/ 5634229 h 6857979"/>
              <a:gd name="connsiteX21570" fmla="*/ 3073191 w 7283450"/>
              <a:gd name="connsiteY21570" fmla="*/ 5630656 h 6857979"/>
              <a:gd name="connsiteX21571" fmla="*/ 3074382 w 7283450"/>
              <a:gd name="connsiteY21571" fmla="*/ 5627878 h 6857979"/>
              <a:gd name="connsiteX21572" fmla="*/ 3074382 w 7283450"/>
              <a:gd name="connsiteY21572" fmla="*/ 5624702 h 6857979"/>
              <a:gd name="connsiteX21573" fmla="*/ 3073191 w 7283450"/>
              <a:gd name="connsiteY21573" fmla="*/ 5622321 h 6857979"/>
              <a:gd name="connsiteX21574" fmla="*/ 3072397 w 7283450"/>
              <a:gd name="connsiteY21574" fmla="*/ 5619939 h 6857979"/>
              <a:gd name="connsiteX21575" fmla="*/ 3071206 w 7283450"/>
              <a:gd name="connsiteY21575" fmla="*/ 5617557 h 6857979"/>
              <a:gd name="connsiteX21576" fmla="*/ 3069619 w 7283450"/>
              <a:gd name="connsiteY21576" fmla="*/ 5615572 h 6857979"/>
              <a:gd name="connsiteX21577" fmla="*/ 3067634 w 7283450"/>
              <a:gd name="connsiteY21577" fmla="*/ 5613985 h 6857979"/>
              <a:gd name="connsiteX21578" fmla="*/ 3063665 w 7283450"/>
              <a:gd name="connsiteY21578" fmla="*/ 5610412 h 6857979"/>
              <a:gd name="connsiteX21579" fmla="*/ 3059696 w 7283450"/>
              <a:gd name="connsiteY21579" fmla="*/ 5607237 h 6857979"/>
              <a:gd name="connsiteX21580" fmla="*/ 3055727 w 7283450"/>
              <a:gd name="connsiteY21580" fmla="*/ 5604061 h 6857979"/>
              <a:gd name="connsiteX21581" fmla="*/ 3054537 w 7283450"/>
              <a:gd name="connsiteY21581" fmla="*/ 5602473 h 6857979"/>
              <a:gd name="connsiteX21582" fmla="*/ 3053346 w 7283450"/>
              <a:gd name="connsiteY21582" fmla="*/ 5600488 h 6857979"/>
              <a:gd name="connsiteX21583" fmla="*/ 3052552 w 7283450"/>
              <a:gd name="connsiteY21583" fmla="*/ 5598504 h 6857979"/>
              <a:gd name="connsiteX21584" fmla="*/ 3051758 w 7283450"/>
              <a:gd name="connsiteY21584" fmla="*/ 5596122 h 6857979"/>
              <a:gd name="connsiteX21585" fmla="*/ 3050965 w 7283450"/>
              <a:gd name="connsiteY21585" fmla="*/ 5590962 h 6857979"/>
              <a:gd name="connsiteX21586" fmla="*/ 3049774 w 7283450"/>
              <a:gd name="connsiteY21586" fmla="*/ 5581038 h 6857979"/>
              <a:gd name="connsiteX21587" fmla="*/ 3048980 w 7283450"/>
              <a:gd name="connsiteY21587" fmla="*/ 5576672 h 6857979"/>
              <a:gd name="connsiteX21588" fmla="*/ 3047392 w 7283450"/>
              <a:gd name="connsiteY21588" fmla="*/ 5571908 h 6857979"/>
              <a:gd name="connsiteX21589" fmla="*/ 3046202 w 7283450"/>
              <a:gd name="connsiteY21589" fmla="*/ 5569923 h 6857979"/>
              <a:gd name="connsiteX21590" fmla="*/ 3045011 w 7283450"/>
              <a:gd name="connsiteY21590" fmla="*/ 5567939 h 6857979"/>
              <a:gd name="connsiteX21591" fmla="*/ 3043028 w 7283450"/>
              <a:gd name="connsiteY21591" fmla="*/ 5565557 h 6857979"/>
              <a:gd name="connsiteX21592" fmla="*/ 3041042 w 7283450"/>
              <a:gd name="connsiteY21592" fmla="*/ 5563969 h 6857979"/>
              <a:gd name="connsiteX21593" fmla="*/ 3044217 w 7283450"/>
              <a:gd name="connsiteY21593" fmla="*/ 5564366 h 6857979"/>
              <a:gd name="connsiteX21594" fmla="*/ 3046996 w 7283450"/>
              <a:gd name="connsiteY21594" fmla="*/ 5563969 h 6857979"/>
              <a:gd name="connsiteX21595" fmla="*/ 3049377 w 7283450"/>
              <a:gd name="connsiteY21595" fmla="*/ 5563572 h 6857979"/>
              <a:gd name="connsiteX21596" fmla="*/ 3051361 w 7283450"/>
              <a:gd name="connsiteY21596" fmla="*/ 5562778 h 6857979"/>
              <a:gd name="connsiteX21597" fmla="*/ 3052950 w 7283450"/>
              <a:gd name="connsiteY21597" fmla="*/ 5561587 h 6857979"/>
              <a:gd name="connsiteX21598" fmla="*/ 3054537 w 7283450"/>
              <a:gd name="connsiteY21598" fmla="*/ 5560000 h 6857979"/>
              <a:gd name="connsiteX21599" fmla="*/ 3056918 w 7283450"/>
              <a:gd name="connsiteY21599" fmla="*/ 5556427 h 6857979"/>
              <a:gd name="connsiteX21600" fmla="*/ 3058903 w 7283450"/>
              <a:gd name="connsiteY21600" fmla="*/ 5552458 h 6857979"/>
              <a:gd name="connsiteX21601" fmla="*/ 3061284 w 7283450"/>
              <a:gd name="connsiteY21601" fmla="*/ 5548091 h 6857979"/>
              <a:gd name="connsiteX21602" fmla="*/ 3062872 w 7283450"/>
              <a:gd name="connsiteY21602" fmla="*/ 5546106 h 6857979"/>
              <a:gd name="connsiteX21603" fmla="*/ 3064459 w 7283450"/>
              <a:gd name="connsiteY21603" fmla="*/ 5544122 h 6857979"/>
              <a:gd name="connsiteX21604" fmla="*/ 3066841 w 7283450"/>
              <a:gd name="connsiteY21604" fmla="*/ 5542534 h 6857979"/>
              <a:gd name="connsiteX21605" fmla="*/ 3069222 w 7283450"/>
              <a:gd name="connsiteY21605" fmla="*/ 5540549 h 6857979"/>
              <a:gd name="connsiteX21606" fmla="*/ 3068428 w 7283450"/>
              <a:gd name="connsiteY21606" fmla="*/ 5541740 h 6857979"/>
              <a:gd name="connsiteX21607" fmla="*/ 3068031 w 7283450"/>
              <a:gd name="connsiteY21607" fmla="*/ 5543328 h 6857979"/>
              <a:gd name="connsiteX21608" fmla="*/ 3067634 w 7283450"/>
              <a:gd name="connsiteY21608" fmla="*/ 5546106 h 6857979"/>
              <a:gd name="connsiteX21609" fmla="*/ 3067238 w 7283450"/>
              <a:gd name="connsiteY21609" fmla="*/ 5553252 h 6857979"/>
              <a:gd name="connsiteX21610" fmla="*/ 3066445 w 7283450"/>
              <a:gd name="connsiteY21610" fmla="*/ 5556427 h 6857979"/>
              <a:gd name="connsiteX21611" fmla="*/ 3066047 w 7283450"/>
              <a:gd name="connsiteY21611" fmla="*/ 5557618 h 6857979"/>
              <a:gd name="connsiteX21612" fmla="*/ 3065253 w 7283450"/>
              <a:gd name="connsiteY21612" fmla="*/ 5559206 h 6857979"/>
              <a:gd name="connsiteX21613" fmla="*/ 3064062 w 7283450"/>
              <a:gd name="connsiteY21613" fmla="*/ 5560000 h 6857979"/>
              <a:gd name="connsiteX21614" fmla="*/ 3062872 w 7283450"/>
              <a:gd name="connsiteY21614" fmla="*/ 5560397 h 6857979"/>
              <a:gd name="connsiteX21615" fmla="*/ 3061681 w 7283450"/>
              <a:gd name="connsiteY21615" fmla="*/ 5560794 h 6857979"/>
              <a:gd name="connsiteX21616" fmla="*/ 3062078 w 7283450"/>
              <a:gd name="connsiteY21616" fmla="*/ 5560794 h 6857979"/>
              <a:gd name="connsiteX21617" fmla="*/ 3064062 w 7283450"/>
              <a:gd name="connsiteY21617" fmla="*/ 5560397 h 6857979"/>
              <a:gd name="connsiteX21618" fmla="*/ 3066445 w 7283450"/>
              <a:gd name="connsiteY21618" fmla="*/ 5560000 h 6857979"/>
              <a:gd name="connsiteX21619" fmla="*/ 3068031 w 7283450"/>
              <a:gd name="connsiteY21619" fmla="*/ 5559206 h 6857979"/>
              <a:gd name="connsiteX21620" fmla="*/ 3069619 w 7283450"/>
              <a:gd name="connsiteY21620" fmla="*/ 5557618 h 6857979"/>
              <a:gd name="connsiteX21621" fmla="*/ 3071206 w 7283450"/>
              <a:gd name="connsiteY21621" fmla="*/ 5556427 h 6857979"/>
              <a:gd name="connsiteX21622" fmla="*/ 3074382 w 7283450"/>
              <a:gd name="connsiteY21622" fmla="*/ 5552855 h 6857979"/>
              <a:gd name="connsiteX21623" fmla="*/ 3076763 w 7283450"/>
              <a:gd name="connsiteY21623" fmla="*/ 5548488 h 6857979"/>
              <a:gd name="connsiteX21624" fmla="*/ 3078748 w 7283450"/>
              <a:gd name="connsiteY21624" fmla="*/ 5543725 h 6857979"/>
              <a:gd name="connsiteX21625" fmla="*/ 3082717 w 7283450"/>
              <a:gd name="connsiteY21625" fmla="*/ 5532213 h 6857979"/>
              <a:gd name="connsiteX21626" fmla="*/ 3086289 w 7283450"/>
              <a:gd name="connsiteY21626" fmla="*/ 5520305 h 6857979"/>
              <a:gd name="connsiteX21627" fmla="*/ 3088273 w 7283450"/>
              <a:gd name="connsiteY21627" fmla="*/ 5514351 h 6857979"/>
              <a:gd name="connsiteX21628" fmla="*/ 3090258 w 7283450"/>
              <a:gd name="connsiteY21628" fmla="*/ 5509190 h 6857979"/>
              <a:gd name="connsiteX21629" fmla="*/ 3093433 w 7283450"/>
              <a:gd name="connsiteY21629" fmla="*/ 5504030 h 6857979"/>
              <a:gd name="connsiteX21630" fmla="*/ 3096211 w 7283450"/>
              <a:gd name="connsiteY21630" fmla="*/ 5500060 h 6857979"/>
              <a:gd name="connsiteX21631" fmla="*/ 3097799 w 7283450"/>
              <a:gd name="connsiteY21631" fmla="*/ 5497679 h 6857979"/>
              <a:gd name="connsiteX21632" fmla="*/ 3099783 w 7283450"/>
              <a:gd name="connsiteY21632" fmla="*/ 5496091 h 6857979"/>
              <a:gd name="connsiteX21633" fmla="*/ 3101768 w 7283450"/>
              <a:gd name="connsiteY21633" fmla="*/ 5494900 h 6857979"/>
              <a:gd name="connsiteX21634" fmla="*/ 3103752 w 7283450"/>
              <a:gd name="connsiteY21634" fmla="*/ 5493709 h 6857979"/>
              <a:gd name="connsiteX21635" fmla="*/ 3103355 w 7283450"/>
              <a:gd name="connsiteY21635" fmla="*/ 5498076 h 6857979"/>
              <a:gd name="connsiteX21636" fmla="*/ 3103355 w 7283450"/>
              <a:gd name="connsiteY21636" fmla="*/ 5502045 h 6857979"/>
              <a:gd name="connsiteX21637" fmla="*/ 3103752 w 7283450"/>
              <a:gd name="connsiteY21637" fmla="*/ 5504824 h 6857979"/>
              <a:gd name="connsiteX21638" fmla="*/ 3104943 w 7283450"/>
              <a:gd name="connsiteY21638" fmla="*/ 5507206 h 6857979"/>
              <a:gd name="connsiteX21639" fmla="*/ 3106530 w 7283450"/>
              <a:gd name="connsiteY21639" fmla="*/ 5509587 h 6857979"/>
              <a:gd name="connsiteX21640" fmla="*/ 3108912 w 7283450"/>
              <a:gd name="connsiteY21640" fmla="*/ 5511175 h 6857979"/>
              <a:gd name="connsiteX21641" fmla="*/ 3110896 w 7283450"/>
              <a:gd name="connsiteY21641" fmla="*/ 5512763 h 6857979"/>
              <a:gd name="connsiteX21642" fmla="*/ 3113278 w 7283450"/>
              <a:gd name="connsiteY21642" fmla="*/ 5513557 h 6857979"/>
              <a:gd name="connsiteX21643" fmla="*/ 3118438 w 7283450"/>
              <a:gd name="connsiteY21643" fmla="*/ 5515541 h 6857979"/>
              <a:gd name="connsiteX21644" fmla="*/ 3123597 w 7283450"/>
              <a:gd name="connsiteY21644" fmla="*/ 5517923 h 6857979"/>
              <a:gd name="connsiteX21645" fmla="*/ 3126375 w 7283450"/>
              <a:gd name="connsiteY21645" fmla="*/ 5518717 h 6857979"/>
              <a:gd name="connsiteX21646" fmla="*/ 3128360 w 7283450"/>
              <a:gd name="connsiteY21646" fmla="*/ 5520305 h 6857979"/>
              <a:gd name="connsiteX21647" fmla="*/ 3130344 w 7283450"/>
              <a:gd name="connsiteY21647" fmla="*/ 5521893 h 6857979"/>
              <a:gd name="connsiteX21648" fmla="*/ 3131933 w 7283450"/>
              <a:gd name="connsiteY21648" fmla="*/ 5523877 h 6857979"/>
              <a:gd name="connsiteX21649" fmla="*/ 3132726 w 7283450"/>
              <a:gd name="connsiteY21649" fmla="*/ 5523083 h 6857979"/>
              <a:gd name="connsiteX21650" fmla="*/ 3132726 w 7283450"/>
              <a:gd name="connsiteY21650" fmla="*/ 5522290 h 6857979"/>
              <a:gd name="connsiteX21651" fmla="*/ 3132726 w 7283450"/>
              <a:gd name="connsiteY21651" fmla="*/ 5521496 h 6857979"/>
              <a:gd name="connsiteX21652" fmla="*/ 3132329 w 7283450"/>
              <a:gd name="connsiteY21652" fmla="*/ 5520305 h 6857979"/>
              <a:gd name="connsiteX21653" fmla="*/ 3131535 w 7283450"/>
              <a:gd name="connsiteY21653" fmla="*/ 5517923 h 6857979"/>
              <a:gd name="connsiteX21654" fmla="*/ 3130344 w 7283450"/>
              <a:gd name="connsiteY21654" fmla="*/ 5514748 h 6857979"/>
              <a:gd name="connsiteX21655" fmla="*/ 3130344 w 7283450"/>
              <a:gd name="connsiteY21655" fmla="*/ 5513557 h 6857979"/>
              <a:gd name="connsiteX21656" fmla="*/ 3130344 w 7283450"/>
              <a:gd name="connsiteY21656" fmla="*/ 5512366 h 6857979"/>
              <a:gd name="connsiteX21657" fmla="*/ 3130741 w 7283450"/>
              <a:gd name="connsiteY21657" fmla="*/ 5511175 h 6857979"/>
              <a:gd name="connsiteX21658" fmla="*/ 3131535 w 7283450"/>
              <a:gd name="connsiteY21658" fmla="*/ 5510381 h 6857979"/>
              <a:gd name="connsiteX21659" fmla="*/ 3132726 w 7283450"/>
              <a:gd name="connsiteY21659" fmla="*/ 5509984 h 6857979"/>
              <a:gd name="connsiteX21660" fmla="*/ 3135107 w 7283450"/>
              <a:gd name="connsiteY21660" fmla="*/ 5509984 h 6857979"/>
              <a:gd name="connsiteX21661" fmla="*/ 3137886 w 7283450"/>
              <a:gd name="connsiteY21661" fmla="*/ 5509984 h 6857979"/>
              <a:gd name="connsiteX21662" fmla="*/ 3141458 w 7283450"/>
              <a:gd name="connsiteY21662" fmla="*/ 5510381 h 6857979"/>
              <a:gd name="connsiteX21663" fmla="*/ 3142251 w 7283450"/>
              <a:gd name="connsiteY21663" fmla="*/ 5505221 h 6857979"/>
              <a:gd name="connsiteX21664" fmla="*/ 3141458 w 7283450"/>
              <a:gd name="connsiteY21664" fmla="*/ 5500854 h 6857979"/>
              <a:gd name="connsiteX21665" fmla="*/ 3140664 w 7283450"/>
              <a:gd name="connsiteY21665" fmla="*/ 5497282 h 6857979"/>
              <a:gd name="connsiteX21666" fmla="*/ 3139870 w 7283450"/>
              <a:gd name="connsiteY21666" fmla="*/ 5494106 h 6857979"/>
              <a:gd name="connsiteX21667" fmla="*/ 3137092 w 7283450"/>
              <a:gd name="connsiteY21667" fmla="*/ 5487755 h 6857979"/>
              <a:gd name="connsiteX21668" fmla="*/ 3135901 w 7283450"/>
              <a:gd name="connsiteY21668" fmla="*/ 5484183 h 6857979"/>
              <a:gd name="connsiteX21669" fmla="*/ 3135107 w 7283450"/>
              <a:gd name="connsiteY21669" fmla="*/ 5480213 h 6857979"/>
              <a:gd name="connsiteX21670" fmla="*/ 3137886 w 7283450"/>
              <a:gd name="connsiteY21670" fmla="*/ 5481007 h 6857979"/>
              <a:gd name="connsiteX21671" fmla="*/ 3140267 w 7283450"/>
              <a:gd name="connsiteY21671" fmla="*/ 5481007 h 6857979"/>
              <a:gd name="connsiteX21672" fmla="*/ 3142648 w 7283450"/>
              <a:gd name="connsiteY21672" fmla="*/ 5481007 h 6857979"/>
              <a:gd name="connsiteX21673" fmla="*/ 3144236 w 7283450"/>
              <a:gd name="connsiteY21673" fmla="*/ 5480610 h 6857979"/>
              <a:gd name="connsiteX21674" fmla="*/ 3145824 w 7283450"/>
              <a:gd name="connsiteY21674" fmla="*/ 5479816 h 6857979"/>
              <a:gd name="connsiteX21675" fmla="*/ 3147014 w 7283450"/>
              <a:gd name="connsiteY21675" fmla="*/ 5479022 h 6857979"/>
              <a:gd name="connsiteX21676" fmla="*/ 3147808 w 7283450"/>
              <a:gd name="connsiteY21676" fmla="*/ 5478228 h 6857979"/>
              <a:gd name="connsiteX21677" fmla="*/ 3148999 w 7283450"/>
              <a:gd name="connsiteY21677" fmla="*/ 5476641 h 6857979"/>
              <a:gd name="connsiteX21678" fmla="*/ 3150586 w 7283450"/>
              <a:gd name="connsiteY21678" fmla="*/ 5473465 h 6857979"/>
              <a:gd name="connsiteX21679" fmla="*/ 3151777 w 7283450"/>
              <a:gd name="connsiteY21679" fmla="*/ 5470289 h 6857979"/>
              <a:gd name="connsiteX21680" fmla="*/ 3152968 w 7283450"/>
              <a:gd name="connsiteY21680" fmla="*/ 5467114 h 6857979"/>
              <a:gd name="connsiteX21681" fmla="*/ 3154158 w 7283450"/>
              <a:gd name="connsiteY21681" fmla="*/ 5463541 h 6857979"/>
              <a:gd name="connsiteX21682" fmla="*/ 3160906 w 7283450"/>
              <a:gd name="connsiteY21682" fmla="*/ 5470289 h 6857979"/>
              <a:gd name="connsiteX21683" fmla="*/ 3167256 w 7283450"/>
              <a:gd name="connsiteY21683" fmla="*/ 5477831 h 6857979"/>
              <a:gd name="connsiteX21684" fmla="*/ 3181148 w 7283450"/>
              <a:gd name="connsiteY21684" fmla="*/ 5494503 h 6857979"/>
              <a:gd name="connsiteX21685" fmla="*/ 3188292 w 7283450"/>
              <a:gd name="connsiteY21685" fmla="*/ 5503236 h 6857979"/>
              <a:gd name="connsiteX21686" fmla="*/ 3195833 w 7283450"/>
              <a:gd name="connsiteY21686" fmla="*/ 5511572 h 6857979"/>
              <a:gd name="connsiteX21687" fmla="*/ 3202977 w 7283450"/>
              <a:gd name="connsiteY21687" fmla="*/ 5519908 h 6857979"/>
              <a:gd name="connsiteX21688" fmla="*/ 3210518 w 7283450"/>
              <a:gd name="connsiteY21688" fmla="*/ 5527450 h 6857979"/>
              <a:gd name="connsiteX21689" fmla="*/ 3213296 w 7283450"/>
              <a:gd name="connsiteY21689" fmla="*/ 5530625 h 6857979"/>
              <a:gd name="connsiteX21690" fmla="*/ 3216075 w 7283450"/>
              <a:gd name="connsiteY21690" fmla="*/ 5534992 h 6857979"/>
              <a:gd name="connsiteX21691" fmla="*/ 3218060 w 7283450"/>
              <a:gd name="connsiteY21691" fmla="*/ 5538564 h 6857979"/>
              <a:gd name="connsiteX21692" fmla="*/ 3220044 w 7283450"/>
              <a:gd name="connsiteY21692" fmla="*/ 5540549 h 6857979"/>
              <a:gd name="connsiteX21693" fmla="*/ 3222425 w 7283450"/>
              <a:gd name="connsiteY21693" fmla="*/ 5541343 h 6857979"/>
              <a:gd name="connsiteX21694" fmla="*/ 3224806 w 7283450"/>
              <a:gd name="connsiteY21694" fmla="*/ 5542534 h 6857979"/>
              <a:gd name="connsiteX21695" fmla="*/ 3230363 w 7283450"/>
              <a:gd name="connsiteY21695" fmla="*/ 5542931 h 6857979"/>
              <a:gd name="connsiteX21696" fmla="*/ 3235523 w 7283450"/>
              <a:gd name="connsiteY21696" fmla="*/ 5542931 h 6857979"/>
              <a:gd name="connsiteX21697" fmla="*/ 3241477 w 7283450"/>
              <a:gd name="connsiteY21697" fmla="*/ 5542534 h 6857979"/>
              <a:gd name="connsiteX21698" fmla="*/ 3247033 w 7283450"/>
              <a:gd name="connsiteY21698" fmla="*/ 5542534 h 6857979"/>
              <a:gd name="connsiteX21699" fmla="*/ 3252589 w 7283450"/>
              <a:gd name="connsiteY21699" fmla="*/ 5542931 h 6857979"/>
              <a:gd name="connsiteX21700" fmla="*/ 3255765 w 7283450"/>
              <a:gd name="connsiteY21700" fmla="*/ 5543725 h 6857979"/>
              <a:gd name="connsiteX21701" fmla="*/ 3258146 w 7283450"/>
              <a:gd name="connsiteY21701" fmla="*/ 5544519 h 6857979"/>
              <a:gd name="connsiteX21702" fmla="*/ 3260924 w 7283450"/>
              <a:gd name="connsiteY21702" fmla="*/ 5545710 h 6857979"/>
              <a:gd name="connsiteX21703" fmla="*/ 3264099 w 7283450"/>
              <a:gd name="connsiteY21703" fmla="*/ 5547297 h 6857979"/>
              <a:gd name="connsiteX21704" fmla="*/ 3265290 w 7283450"/>
              <a:gd name="connsiteY21704" fmla="*/ 5546503 h 6857979"/>
              <a:gd name="connsiteX21705" fmla="*/ 3266878 w 7283450"/>
              <a:gd name="connsiteY21705" fmla="*/ 5545313 h 6857979"/>
              <a:gd name="connsiteX21706" fmla="*/ 3268068 w 7283450"/>
              <a:gd name="connsiteY21706" fmla="*/ 5544519 h 6857979"/>
              <a:gd name="connsiteX21707" fmla="*/ 3268862 w 7283450"/>
              <a:gd name="connsiteY21707" fmla="*/ 5544122 h 6857979"/>
              <a:gd name="connsiteX21708" fmla="*/ 3270450 w 7283450"/>
              <a:gd name="connsiteY21708" fmla="*/ 5544122 h 6857979"/>
              <a:gd name="connsiteX21709" fmla="*/ 3268465 w 7283450"/>
              <a:gd name="connsiteY21709" fmla="*/ 5538168 h 6857979"/>
              <a:gd name="connsiteX21710" fmla="*/ 3266482 w 7283450"/>
              <a:gd name="connsiteY21710" fmla="*/ 5532213 h 6857979"/>
              <a:gd name="connsiteX21711" fmla="*/ 3262116 w 7283450"/>
              <a:gd name="connsiteY21711" fmla="*/ 5521099 h 6857979"/>
              <a:gd name="connsiteX21712" fmla="*/ 3256558 w 7283450"/>
              <a:gd name="connsiteY21712" fmla="*/ 5510381 h 6857979"/>
              <a:gd name="connsiteX21713" fmla="*/ 3250208 w 7283450"/>
              <a:gd name="connsiteY21713" fmla="*/ 5500060 h 6857979"/>
              <a:gd name="connsiteX21714" fmla="*/ 3243461 w 7283450"/>
              <a:gd name="connsiteY21714" fmla="*/ 5489343 h 6857979"/>
              <a:gd name="connsiteX21715" fmla="*/ 3237110 w 7283450"/>
              <a:gd name="connsiteY21715" fmla="*/ 5479419 h 6857979"/>
              <a:gd name="connsiteX21716" fmla="*/ 3223219 w 7283450"/>
              <a:gd name="connsiteY21716" fmla="*/ 5460366 h 6857979"/>
              <a:gd name="connsiteX21717" fmla="*/ 3220441 w 7283450"/>
              <a:gd name="connsiteY21717" fmla="*/ 5455999 h 6857979"/>
              <a:gd name="connsiteX21718" fmla="*/ 3218456 w 7283450"/>
              <a:gd name="connsiteY21718" fmla="*/ 5451633 h 6857979"/>
              <a:gd name="connsiteX21719" fmla="*/ 3217265 w 7283450"/>
              <a:gd name="connsiteY21719" fmla="*/ 5446869 h 6857979"/>
              <a:gd name="connsiteX21720" fmla="*/ 3216868 w 7283450"/>
              <a:gd name="connsiteY21720" fmla="*/ 5442106 h 6857979"/>
              <a:gd name="connsiteX21721" fmla="*/ 3216472 w 7283450"/>
              <a:gd name="connsiteY21721" fmla="*/ 5436549 h 6857979"/>
              <a:gd name="connsiteX21722" fmla="*/ 3216472 w 7283450"/>
              <a:gd name="connsiteY21722" fmla="*/ 5431388 h 6857979"/>
              <a:gd name="connsiteX21723" fmla="*/ 3217662 w 7283450"/>
              <a:gd name="connsiteY21723" fmla="*/ 5419083 h 6857979"/>
              <a:gd name="connsiteX21724" fmla="*/ 3218456 w 7283450"/>
              <a:gd name="connsiteY21724" fmla="*/ 5406381 h 6857979"/>
              <a:gd name="connsiteX21725" fmla="*/ 3219647 w 7283450"/>
              <a:gd name="connsiteY21725" fmla="*/ 5399236 h 6857979"/>
              <a:gd name="connsiteX21726" fmla="*/ 3219647 w 7283450"/>
              <a:gd name="connsiteY21726" fmla="*/ 5392090 h 6857979"/>
              <a:gd name="connsiteX21727" fmla="*/ 3219647 w 7283450"/>
              <a:gd name="connsiteY21727" fmla="*/ 5384548 h 6857979"/>
              <a:gd name="connsiteX21728" fmla="*/ 3219250 w 7283450"/>
              <a:gd name="connsiteY21728" fmla="*/ 5376610 h 6857979"/>
              <a:gd name="connsiteX21729" fmla="*/ 3218060 w 7283450"/>
              <a:gd name="connsiteY21729" fmla="*/ 5368274 h 6857979"/>
              <a:gd name="connsiteX21730" fmla="*/ 3216868 w 7283450"/>
              <a:gd name="connsiteY21730" fmla="*/ 5359938 h 6857979"/>
              <a:gd name="connsiteX21731" fmla="*/ 3206152 w 7283450"/>
              <a:gd name="connsiteY21731" fmla="*/ 5358350 h 6857979"/>
              <a:gd name="connsiteX21732" fmla="*/ 3195436 w 7283450"/>
              <a:gd name="connsiteY21732" fmla="*/ 5357159 h 6857979"/>
              <a:gd name="connsiteX21733" fmla="*/ 3185117 w 7283450"/>
              <a:gd name="connsiteY21733" fmla="*/ 5356762 h 6857979"/>
              <a:gd name="connsiteX21734" fmla="*/ 3174004 w 7283450"/>
              <a:gd name="connsiteY21734" fmla="*/ 5356365 h 6857979"/>
              <a:gd name="connsiteX21735" fmla="*/ 3163684 w 7283450"/>
              <a:gd name="connsiteY21735" fmla="*/ 5356365 h 6857979"/>
              <a:gd name="connsiteX21736" fmla="*/ 3153365 w 7283450"/>
              <a:gd name="connsiteY21736" fmla="*/ 5357159 h 6857979"/>
              <a:gd name="connsiteX21737" fmla="*/ 3143045 w 7283450"/>
              <a:gd name="connsiteY21737" fmla="*/ 5357953 h 6857979"/>
              <a:gd name="connsiteX21738" fmla="*/ 3132726 w 7283450"/>
              <a:gd name="connsiteY21738" fmla="*/ 5359144 h 6857979"/>
              <a:gd name="connsiteX21739" fmla="*/ 3122406 w 7283450"/>
              <a:gd name="connsiteY21739" fmla="*/ 5360335 h 6857979"/>
              <a:gd name="connsiteX21740" fmla="*/ 3112484 w 7283450"/>
              <a:gd name="connsiteY21740" fmla="*/ 5362319 h 6857979"/>
              <a:gd name="connsiteX21741" fmla="*/ 3092639 w 7283450"/>
              <a:gd name="connsiteY21741" fmla="*/ 5366686 h 6857979"/>
              <a:gd name="connsiteX21742" fmla="*/ 3072397 w 7283450"/>
              <a:gd name="connsiteY21742" fmla="*/ 5371052 h 6857979"/>
              <a:gd name="connsiteX21743" fmla="*/ 3053346 w 7283450"/>
              <a:gd name="connsiteY21743" fmla="*/ 5376610 h 6857979"/>
              <a:gd name="connsiteX21744" fmla="*/ 3049377 w 7283450"/>
              <a:gd name="connsiteY21744" fmla="*/ 5378197 h 6857979"/>
              <a:gd name="connsiteX21745" fmla="*/ 3044217 w 7283450"/>
              <a:gd name="connsiteY21745" fmla="*/ 5380579 h 6857979"/>
              <a:gd name="connsiteX21746" fmla="*/ 3040248 w 7283450"/>
              <a:gd name="connsiteY21746" fmla="*/ 5382167 h 6857979"/>
              <a:gd name="connsiteX21747" fmla="*/ 3037867 w 7283450"/>
              <a:gd name="connsiteY21747" fmla="*/ 5383358 h 6857979"/>
              <a:gd name="connsiteX21748" fmla="*/ 3035089 w 7283450"/>
              <a:gd name="connsiteY21748" fmla="*/ 5385739 h 6857979"/>
              <a:gd name="connsiteX21749" fmla="*/ 3033104 w 7283450"/>
              <a:gd name="connsiteY21749" fmla="*/ 5389312 h 6857979"/>
              <a:gd name="connsiteX21750" fmla="*/ 3030326 w 7283450"/>
              <a:gd name="connsiteY21750" fmla="*/ 5392884 h 6857979"/>
              <a:gd name="connsiteX21751" fmla="*/ 3028738 w 7283450"/>
              <a:gd name="connsiteY21751" fmla="*/ 5397648 h 6857979"/>
              <a:gd name="connsiteX21752" fmla="*/ 3025167 w 7283450"/>
              <a:gd name="connsiteY21752" fmla="*/ 5407175 h 6857979"/>
              <a:gd name="connsiteX21753" fmla="*/ 3021594 w 7283450"/>
              <a:gd name="connsiteY21753" fmla="*/ 5417892 h 6857979"/>
              <a:gd name="connsiteX21754" fmla="*/ 3018419 w 7283450"/>
              <a:gd name="connsiteY21754" fmla="*/ 5429404 h 6857979"/>
              <a:gd name="connsiteX21755" fmla="*/ 3014450 w 7283450"/>
              <a:gd name="connsiteY21755" fmla="*/ 5440915 h 6857979"/>
              <a:gd name="connsiteX21756" fmla="*/ 3012068 w 7283450"/>
              <a:gd name="connsiteY21756" fmla="*/ 5446075 h 6857979"/>
              <a:gd name="connsiteX21757" fmla="*/ 3009687 w 7283450"/>
              <a:gd name="connsiteY21757" fmla="*/ 5451236 h 6857979"/>
              <a:gd name="connsiteX21758" fmla="*/ 3006909 w 7283450"/>
              <a:gd name="connsiteY21758" fmla="*/ 5455602 h 6857979"/>
              <a:gd name="connsiteX21759" fmla="*/ 3003337 w 7283450"/>
              <a:gd name="connsiteY21759" fmla="*/ 5460366 h 6857979"/>
              <a:gd name="connsiteX21760" fmla="*/ 3002146 w 7283450"/>
              <a:gd name="connsiteY21760" fmla="*/ 5461556 h 6857979"/>
              <a:gd name="connsiteX21761" fmla="*/ 3000558 w 7283450"/>
              <a:gd name="connsiteY21761" fmla="*/ 5462350 h 6857979"/>
              <a:gd name="connsiteX21762" fmla="*/ 2996986 w 7283450"/>
              <a:gd name="connsiteY21762" fmla="*/ 5463541 h 6857979"/>
              <a:gd name="connsiteX21763" fmla="*/ 2993017 w 7283450"/>
              <a:gd name="connsiteY21763" fmla="*/ 5465526 h 6857979"/>
              <a:gd name="connsiteX21764" fmla="*/ 2991828 w 7283450"/>
              <a:gd name="connsiteY21764" fmla="*/ 5466320 h 6857979"/>
              <a:gd name="connsiteX21765" fmla="*/ 2991033 w 7283450"/>
              <a:gd name="connsiteY21765" fmla="*/ 5467114 h 6857979"/>
              <a:gd name="connsiteX21766" fmla="*/ 2990239 w 7283450"/>
              <a:gd name="connsiteY21766" fmla="*/ 5468702 h 6857979"/>
              <a:gd name="connsiteX21767" fmla="*/ 2989445 w 7283450"/>
              <a:gd name="connsiteY21767" fmla="*/ 5471083 h 6857979"/>
              <a:gd name="connsiteX21768" fmla="*/ 2989048 w 7283450"/>
              <a:gd name="connsiteY21768" fmla="*/ 5475847 h 6857979"/>
              <a:gd name="connsiteX21769" fmla="*/ 2989048 w 7283450"/>
              <a:gd name="connsiteY21769" fmla="*/ 5480213 h 6857979"/>
              <a:gd name="connsiteX21770" fmla="*/ 2988651 w 7283450"/>
              <a:gd name="connsiteY21770" fmla="*/ 5482595 h 6857979"/>
              <a:gd name="connsiteX21771" fmla="*/ 2987462 w 7283450"/>
              <a:gd name="connsiteY21771" fmla="*/ 5483786 h 6857979"/>
              <a:gd name="connsiteX21772" fmla="*/ 2986270 w 7283450"/>
              <a:gd name="connsiteY21772" fmla="*/ 5484976 h 6857979"/>
              <a:gd name="connsiteX21773" fmla="*/ 2985079 w 7283450"/>
              <a:gd name="connsiteY21773" fmla="*/ 5485373 h 6857979"/>
              <a:gd name="connsiteX21774" fmla="*/ 2983492 w 7283450"/>
              <a:gd name="connsiteY21774" fmla="*/ 5485770 h 6857979"/>
              <a:gd name="connsiteX21775" fmla="*/ 2981904 w 7283450"/>
              <a:gd name="connsiteY21775" fmla="*/ 5485770 h 6857979"/>
              <a:gd name="connsiteX21776" fmla="*/ 2977935 w 7283450"/>
              <a:gd name="connsiteY21776" fmla="*/ 5485770 h 6857979"/>
              <a:gd name="connsiteX21777" fmla="*/ 2976348 w 7283450"/>
              <a:gd name="connsiteY21777" fmla="*/ 5486167 h 6857979"/>
              <a:gd name="connsiteX21778" fmla="*/ 2975157 w 7283450"/>
              <a:gd name="connsiteY21778" fmla="*/ 5486961 h 6857979"/>
              <a:gd name="connsiteX21779" fmla="*/ 2967219 w 7283450"/>
              <a:gd name="connsiteY21779" fmla="*/ 5499664 h 6857979"/>
              <a:gd name="connsiteX21780" fmla="*/ 2961662 w 7283450"/>
              <a:gd name="connsiteY21780" fmla="*/ 5507602 h 6857979"/>
              <a:gd name="connsiteX21781" fmla="*/ 2960075 w 7283450"/>
              <a:gd name="connsiteY21781" fmla="*/ 5509984 h 6857979"/>
              <a:gd name="connsiteX21782" fmla="*/ 2959679 w 7283450"/>
              <a:gd name="connsiteY21782" fmla="*/ 5510778 h 6857979"/>
              <a:gd name="connsiteX21783" fmla="*/ 2959281 w 7283450"/>
              <a:gd name="connsiteY21783" fmla="*/ 5510381 h 6857979"/>
              <a:gd name="connsiteX21784" fmla="*/ 2959281 w 7283450"/>
              <a:gd name="connsiteY21784" fmla="*/ 5513160 h 6857979"/>
              <a:gd name="connsiteX21785" fmla="*/ 2959281 w 7283450"/>
              <a:gd name="connsiteY21785" fmla="*/ 5515938 h 6857979"/>
              <a:gd name="connsiteX21786" fmla="*/ 2959679 w 7283450"/>
              <a:gd name="connsiteY21786" fmla="*/ 5519114 h 6857979"/>
              <a:gd name="connsiteX21787" fmla="*/ 2960472 w 7283450"/>
              <a:gd name="connsiteY21787" fmla="*/ 5522290 h 6857979"/>
              <a:gd name="connsiteX21788" fmla="*/ 2962059 w 7283450"/>
              <a:gd name="connsiteY21788" fmla="*/ 5525862 h 6857979"/>
              <a:gd name="connsiteX21789" fmla="*/ 2964045 w 7283450"/>
              <a:gd name="connsiteY21789" fmla="*/ 5528641 h 6857979"/>
              <a:gd name="connsiteX21790" fmla="*/ 2966028 w 7283450"/>
              <a:gd name="connsiteY21790" fmla="*/ 5531419 h 6857979"/>
              <a:gd name="connsiteX21791" fmla="*/ 2968806 w 7283450"/>
              <a:gd name="connsiteY21791" fmla="*/ 5534198 h 6857979"/>
              <a:gd name="connsiteX21792" fmla="*/ 2970394 w 7283450"/>
              <a:gd name="connsiteY21792" fmla="*/ 5532610 h 6857979"/>
              <a:gd name="connsiteX21793" fmla="*/ 2972379 w 7283450"/>
              <a:gd name="connsiteY21793" fmla="*/ 5531816 h 6857979"/>
              <a:gd name="connsiteX21794" fmla="*/ 2973172 w 7283450"/>
              <a:gd name="connsiteY21794" fmla="*/ 5530625 h 6857979"/>
              <a:gd name="connsiteX21795" fmla="*/ 2973967 w 7283450"/>
              <a:gd name="connsiteY21795" fmla="*/ 5529435 h 6857979"/>
              <a:gd name="connsiteX21796" fmla="*/ 2974363 w 7283450"/>
              <a:gd name="connsiteY21796" fmla="*/ 5528244 h 6857979"/>
              <a:gd name="connsiteX21797" fmla="*/ 2974363 w 7283450"/>
              <a:gd name="connsiteY21797" fmla="*/ 5526656 h 6857979"/>
              <a:gd name="connsiteX21798" fmla="*/ 2974363 w 7283450"/>
              <a:gd name="connsiteY21798" fmla="*/ 5523480 h 6857979"/>
              <a:gd name="connsiteX21799" fmla="*/ 2973967 w 7283450"/>
              <a:gd name="connsiteY21799" fmla="*/ 5517129 h 6857979"/>
              <a:gd name="connsiteX21800" fmla="*/ 2973967 w 7283450"/>
              <a:gd name="connsiteY21800" fmla="*/ 5513557 h 6857979"/>
              <a:gd name="connsiteX21801" fmla="*/ 2974363 w 7283450"/>
              <a:gd name="connsiteY21801" fmla="*/ 5511969 h 6857979"/>
              <a:gd name="connsiteX21802" fmla="*/ 2975157 w 7283450"/>
              <a:gd name="connsiteY21802" fmla="*/ 5510381 h 6857979"/>
              <a:gd name="connsiteX21803" fmla="*/ 2975951 w 7283450"/>
              <a:gd name="connsiteY21803" fmla="*/ 5509587 h 6857979"/>
              <a:gd name="connsiteX21804" fmla="*/ 2977141 w 7283450"/>
              <a:gd name="connsiteY21804" fmla="*/ 5508396 h 6857979"/>
              <a:gd name="connsiteX21805" fmla="*/ 2980318 w 7283450"/>
              <a:gd name="connsiteY21805" fmla="*/ 5506412 h 6857979"/>
              <a:gd name="connsiteX21806" fmla="*/ 2983889 w 7283450"/>
              <a:gd name="connsiteY21806" fmla="*/ 5504824 h 6857979"/>
              <a:gd name="connsiteX21807" fmla="*/ 2987462 w 7283450"/>
              <a:gd name="connsiteY21807" fmla="*/ 5502839 h 6857979"/>
              <a:gd name="connsiteX21808" fmla="*/ 2989445 w 7283450"/>
              <a:gd name="connsiteY21808" fmla="*/ 5501648 h 6857979"/>
              <a:gd name="connsiteX21809" fmla="*/ 2990636 w 7283450"/>
              <a:gd name="connsiteY21809" fmla="*/ 5500457 h 6857979"/>
              <a:gd name="connsiteX21810" fmla="*/ 2991828 w 7283450"/>
              <a:gd name="connsiteY21810" fmla="*/ 5498473 h 6857979"/>
              <a:gd name="connsiteX21811" fmla="*/ 2992620 w 7283450"/>
              <a:gd name="connsiteY21811" fmla="*/ 5496885 h 6857979"/>
              <a:gd name="connsiteX21812" fmla="*/ 2993017 w 7283450"/>
              <a:gd name="connsiteY21812" fmla="*/ 5494900 h 6857979"/>
              <a:gd name="connsiteX21813" fmla="*/ 2992620 w 7283450"/>
              <a:gd name="connsiteY21813" fmla="*/ 5492915 h 6857979"/>
              <a:gd name="connsiteX21814" fmla="*/ 2992223 w 7283450"/>
              <a:gd name="connsiteY21814" fmla="*/ 5490137 h 6857979"/>
              <a:gd name="connsiteX21815" fmla="*/ 2991033 w 7283450"/>
              <a:gd name="connsiteY21815" fmla="*/ 5486961 h 6857979"/>
              <a:gd name="connsiteX21816" fmla="*/ 2993811 w 7283450"/>
              <a:gd name="connsiteY21816" fmla="*/ 5487755 h 6857979"/>
              <a:gd name="connsiteX21817" fmla="*/ 2996986 w 7283450"/>
              <a:gd name="connsiteY21817" fmla="*/ 5488549 h 6857979"/>
              <a:gd name="connsiteX21818" fmla="*/ 2999765 w 7283450"/>
              <a:gd name="connsiteY21818" fmla="*/ 5489343 h 6857979"/>
              <a:gd name="connsiteX21819" fmla="*/ 3001750 w 7283450"/>
              <a:gd name="connsiteY21819" fmla="*/ 5491328 h 6857979"/>
              <a:gd name="connsiteX21820" fmla="*/ 3003734 w 7283450"/>
              <a:gd name="connsiteY21820" fmla="*/ 5492518 h 6857979"/>
              <a:gd name="connsiteX21821" fmla="*/ 3005718 w 7283450"/>
              <a:gd name="connsiteY21821" fmla="*/ 5494503 h 6857979"/>
              <a:gd name="connsiteX21822" fmla="*/ 3006909 w 7283450"/>
              <a:gd name="connsiteY21822" fmla="*/ 5496488 h 6857979"/>
              <a:gd name="connsiteX21823" fmla="*/ 3008099 w 7283450"/>
              <a:gd name="connsiteY21823" fmla="*/ 5498473 h 6857979"/>
              <a:gd name="connsiteX21824" fmla="*/ 3008894 w 7283450"/>
              <a:gd name="connsiteY21824" fmla="*/ 5501251 h 6857979"/>
              <a:gd name="connsiteX21825" fmla="*/ 3009687 w 7283450"/>
              <a:gd name="connsiteY21825" fmla="*/ 5504030 h 6857979"/>
              <a:gd name="connsiteX21826" fmla="*/ 3010084 w 7283450"/>
              <a:gd name="connsiteY21826" fmla="*/ 5509984 h 6857979"/>
              <a:gd name="connsiteX21827" fmla="*/ 3009687 w 7283450"/>
              <a:gd name="connsiteY21827" fmla="*/ 5515938 h 6857979"/>
              <a:gd name="connsiteX21828" fmla="*/ 3008894 w 7283450"/>
              <a:gd name="connsiteY21828" fmla="*/ 5522687 h 6857979"/>
              <a:gd name="connsiteX21829" fmla="*/ 3007306 w 7283450"/>
              <a:gd name="connsiteY21829" fmla="*/ 5529435 h 6857979"/>
              <a:gd name="connsiteX21830" fmla="*/ 3005321 w 7283450"/>
              <a:gd name="connsiteY21830" fmla="*/ 5536580 h 6857979"/>
              <a:gd name="connsiteX21831" fmla="*/ 3002940 w 7283450"/>
              <a:gd name="connsiteY21831" fmla="*/ 5543725 h 6857979"/>
              <a:gd name="connsiteX21832" fmla="*/ 3000161 w 7283450"/>
              <a:gd name="connsiteY21832" fmla="*/ 5550076 h 6857979"/>
              <a:gd name="connsiteX21833" fmla="*/ 2997384 w 7283450"/>
              <a:gd name="connsiteY21833" fmla="*/ 5556824 h 6857979"/>
              <a:gd name="connsiteX21834" fmla="*/ 2993811 w 7283450"/>
              <a:gd name="connsiteY21834" fmla="*/ 5563175 h 6857979"/>
              <a:gd name="connsiteX21835" fmla="*/ 2990636 w 7283450"/>
              <a:gd name="connsiteY21835" fmla="*/ 5569129 h 6857979"/>
              <a:gd name="connsiteX21836" fmla="*/ 2987462 w 7283450"/>
              <a:gd name="connsiteY21836" fmla="*/ 5573893 h 6857979"/>
              <a:gd name="connsiteX21837" fmla="*/ 2987064 w 7283450"/>
              <a:gd name="connsiteY21837" fmla="*/ 5574290 h 6857979"/>
              <a:gd name="connsiteX21838" fmla="*/ 2986270 w 7283450"/>
              <a:gd name="connsiteY21838" fmla="*/ 5574290 h 6857979"/>
              <a:gd name="connsiteX21839" fmla="*/ 2984682 w 7283450"/>
              <a:gd name="connsiteY21839" fmla="*/ 5573893 h 6857979"/>
              <a:gd name="connsiteX21840" fmla="*/ 2982698 w 7283450"/>
              <a:gd name="connsiteY21840" fmla="*/ 5573496 h 6857979"/>
              <a:gd name="connsiteX21841" fmla="*/ 2981904 w 7283450"/>
              <a:gd name="connsiteY21841" fmla="*/ 5573893 h 6857979"/>
              <a:gd name="connsiteX21842" fmla="*/ 2981507 w 7283450"/>
              <a:gd name="connsiteY21842" fmla="*/ 5573893 h 6857979"/>
              <a:gd name="connsiteX21843" fmla="*/ 2980713 w 7283450"/>
              <a:gd name="connsiteY21843" fmla="*/ 5575481 h 6857979"/>
              <a:gd name="connsiteX21844" fmla="*/ 2980318 w 7283450"/>
              <a:gd name="connsiteY21844" fmla="*/ 5577465 h 6857979"/>
              <a:gd name="connsiteX21845" fmla="*/ 2980318 w 7283450"/>
              <a:gd name="connsiteY21845" fmla="*/ 5580641 h 6857979"/>
              <a:gd name="connsiteX21846" fmla="*/ 2979920 w 7283450"/>
              <a:gd name="connsiteY21846" fmla="*/ 5584214 h 6857979"/>
              <a:gd name="connsiteX21847" fmla="*/ 2978729 w 7283450"/>
              <a:gd name="connsiteY21847" fmla="*/ 5586198 h 6857979"/>
              <a:gd name="connsiteX21848" fmla="*/ 2977935 w 7283450"/>
              <a:gd name="connsiteY21848" fmla="*/ 5587389 h 6857979"/>
              <a:gd name="connsiteX21849" fmla="*/ 2976348 w 7283450"/>
              <a:gd name="connsiteY21849" fmla="*/ 5588977 h 6857979"/>
              <a:gd name="connsiteX21850" fmla="*/ 2974363 w 7283450"/>
              <a:gd name="connsiteY21850" fmla="*/ 5590565 h 6857979"/>
              <a:gd name="connsiteX21851" fmla="*/ 2969600 w 7283450"/>
              <a:gd name="connsiteY21851" fmla="*/ 5593343 h 6857979"/>
              <a:gd name="connsiteX21852" fmla="*/ 2965234 w 7283450"/>
              <a:gd name="connsiteY21852" fmla="*/ 5595328 h 6857979"/>
              <a:gd name="connsiteX21853" fmla="*/ 2963647 w 7283450"/>
              <a:gd name="connsiteY21853" fmla="*/ 5596519 h 6857979"/>
              <a:gd name="connsiteX21854" fmla="*/ 2962853 w 7283450"/>
              <a:gd name="connsiteY21854" fmla="*/ 5597313 h 6857979"/>
              <a:gd name="connsiteX21855" fmla="*/ 2961265 w 7283450"/>
              <a:gd name="connsiteY21855" fmla="*/ 5599695 h 6857979"/>
              <a:gd name="connsiteX21856" fmla="*/ 2960075 w 7283450"/>
              <a:gd name="connsiteY21856" fmla="*/ 5602473 h 6857979"/>
              <a:gd name="connsiteX21857" fmla="*/ 2958090 w 7283450"/>
              <a:gd name="connsiteY21857" fmla="*/ 5608427 h 6857979"/>
              <a:gd name="connsiteX21858" fmla="*/ 2955709 w 7283450"/>
              <a:gd name="connsiteY21858" fmla="*/ 5614779 h 6857979"/>
              <a:gd name="connsiteX21859" fmla="*/ 2954915 w 7283450"/>
              <a:gd name="connsiteY21859" fmla="*/ 5617954 h 6857979"/>
              <a:gd name="connsiteX21860" fmla="*/ 2952930 w 7283450"/>
              <a:gd name="connsiteY21860" fmla="*/ 5621130 h 6857979"/>
              <a:gd name="connsiteX21861" fmla="*/ 2945786 w 7283450"/>
              <a:gd name="connsiteY21861" fmla="*/ 5633832 h 6857979"/>
              <a:gd name="connsiteX21862" fmla="*/ 2937055 w 7283450"/>
              <a:gd name="connsiteY21862" fmla="*/ 5648122 h 6857979"/>
              <a:gd name="connsiteX21863" fmla="*/ 2927529 w 7283450"/>
              <a:gd name="connsiteY21863" fmla="*/ 5663206 h 6857979"/>
              <a:gd name="connsiteX21864" fmla="*/ 2918401 w 7283450"/>
              <a:gd name="connsiteY21864" fmla="*/ 5677496 h 6857979"/>
              <a:gd name="connsiteX21865" fmla="*/ 2909272 w 7283450"/>
              <a:gd name="connsiteY21865" fmla="*/ 5694168 h 6857979"/>
              <a:gd name="connsiteX21866" fmla="*/ 2900540 w 7283450"/>
              <a:gd name="connsiteY21866" fmla="*/ 5712031 h 6857979"/>
              <a:gd name="connsiteX21867" fmla="*/ 2891808 w 7283450"/>
              <a:gd name="connsiteY21867" fmla="*/ 5730291 h 6857979"/>
              <a:gd name="connsiteX21868" fmla="*/ 2883473 w 7283450"/>
              <a:gd name="connsiteY21868" fmla="*/ 5748550 h 6857979"/>
              <a:gd name="connsiteX21869" fmla="*/ 2866803 w 7283450"/>
              <a:gd name="connsiteY21869" fmla="*/ 5785466 h 6857979"/>
              <a:gd name="connsiteX21870" fmla="*/ 2858072 w 7283450"/>
              <a:gd name="connsiteY21870" fmla="*/ 5803726 h 6857979"/>
              <a:gd name="connsiteX21871" fmla="*/ 2849340 w 7283450"/>
              <a:gd name="connsiteY21871" fmla="*/ 5821192 h 6857979"/>
              <a:gd name="connsiteX21872" fmla="*/ 2846958 w 7283450"/>
              <a:gd name="connsiteY21872" fmla="*/ 5826352 h 6857979"/>
              <a:gd name="connsiteX21873" fmla="*/ 2844180 w 7283450"/>
              <a:gd name="connsiteY21873" fmla="*/ 5830322 h 6857979"/>
              <a:gd name="connsiteX21874" fmla="*/ 2837830 w 7283450"/>
              <a:gd name="connsiteY21874" fmla="*/ 5838261 h 6857979"/>
              <a:gd name="connsiteX21875" fmla="*/ 2834654 w 7283450"/>
              <a:gd name="connsiteY21875" fmla="*/ 5842230 h 6857979"/>
              <a:gd name="connsiteX21876" fmla="*/ 2831876 w 7283450"/>
              <a:gd name="connsiteY21876" fmla="*/ 5846199 h 6857979"/>
              <a:gd name="connsiteX21877" fmla="*/ 2829496 w 7283450"/>
              <a:gd name="connsiteY21877" fmla="*/ 5850566 h 6857979"/>
              <a:gd name="connsiteX21878" fmla="*/ 2827907 w 7283450"/>
              <a:gd name="connsiteY21878" fmla="*/ 5854932 h 6857979"/>
              <a:gd name="connsiteX21879" fmla="*/ 2815206 w 7283450"/>
              <a:gd name="connsiteY21879" fmla="*/ 5895421 h 6857979"/>
              <a:gd name="connsiteX21880" fmla="*/ 2809253 w 7283450"/>
              <a:gd name="connsiteY21880" fmla="*/ 5915665 h 6857979"/>
              <a:gd name="connsiteX21881" fmla="*/ 2802903 w 7283450"/>
              <a:gd name="connsiteY21881" fmla="*/ 5936307 h 6857979"/>
              <a:gd name="connsiteX21882" fmla="*/ 2796155 w 7283450"/>
              <a:gd name="connsiteY21882" fmla="*/ 5956551 h 6857979"/>
              <a:gd name="connsiteX21883" fmla="*/ 2788614 w 7283450"/>
              <a:gd name="connsiteY21883" fmla="*/ 5976796 h 6857979"/>
              <a:gd name="connsiteX21884" fmla="*/ 2780279 w 7283450"/>
              <a:gd name="connsiteY21884" fmla="*/ 5996246 h 6857979"/>
              <a:gd name="connsiteX21885" fmla="*/ 2775913 w 7283450"/>
              <a:gd name="connsiteY21885" fmla="*/ 6005773 h 6857979"/>
              <a:gd name="connsiteX21886" fmla="*/ 2771152 w 7283450"/>
              <a:gd name="connsiteY21886" fmla="*/ 6015299 h 6857979"/>
              <a:gd name="connsiteX21887" fmla="*/ 2769960 w 7283450"/>
              <a:gd name="connsiteY21887" fmla="*/ 6014903 h 6857979"/>
              <a:gd name="connsiteX21888" fmla="*/ 2769166 w 7283450"/>
              <a:gd name="connsiteY21888" fmla="*/ 6014109 h 6857979"/>
              <a:gd name="connsiteX21889" fmla="*/ 2768769 w 7283450"/>
              <a:gd name="connsiteY21889" fmla="*/ 6013315 h 6857979"/>
              <a:gd name="connsiteX21890" fmla="*/ 2768372 w 7283450"/>
              <a:gd name="connsiteY21890" fmla="*/ 6011727 h 6857979"/>
              <a:gd name="connsiteX21891" fmla="*/ 2767975 w 7283450"/>
              <a:gd name="connsiteY21891" fmla="*/ 6005376 h 6857979"/>
              <a:gd name="connsiteX21892" fmla="*/ 2754084 w 7283450"/>
              <a:gd name="connsiteY21892" fmla="*/ 6041498 h 6857979"/>
              <a:gd name="connsiteX21893" fmla="*/ 2739796 w 7283450"/>
              <a:gd name="connsiteY21893" fmla="*/ 6077620 h 6857979"/>
              <a:gd name="connsiteX21894" fmla="*/ 2733048 w 7283450"/>
              <a:gd name="connsiteY21894" fmla="*/ 6095483 h 6857979"/>
              <a:gd name="connsiteX21895" fmla="*/ 2725110 w 7283450"/>
              <a:gd name="connsiteY21895" fmla="*/ 6112552 h 6857979"/>
              <a:gd name="connsiteX21896" fmla="*/ 2717172 w 7283450"/>
              <a:gd name="connsiteY21896" fmla="*/ 6129621 h 6857979"/>
              <a:gd name="connsiteX21897" fmla="*/ 2708441 w 7283450"/>
              <a:gd name="connsiteY21897" fmla="*/ 6145896 h 6857979"/>
              <a:gd name="connsiteX21898" fmla="*/ 2708044 w 7283450"/>
              <a:gd name="connsiteY21898" fmla="*/ 6140338 h 6857979"/>
              <a:gd name="connsiteX21899" fmla="*/ 2707647 w 7283450"/>
              <a:gd name="connsiteY21899" fmla="*/ 6134384 h 6857979"/>
              <a:gd name="connsiteX21900" fmla="*/ 2708044 w 7283450"/>
              <a:gd name="connsiteY21900" fmla="*/ 6128827 h 6857979"/>
              <a:gd name="connsiteX21901" fmla="*/ 2708441 w 7283450"/>
              <a:gd name="connsiteY21901" fmla="*/ 6123269 h 6857979"/>
              <a:gd name="connsiteX21902" fmla="*/ 2710028 w 7283450"/>
              <a:gd name="connsiteY21902" fmla="*/ 6110964 h 6857979"/>
              <a:gd name="connsiteX21903" fmla="*/ 2712806 w 7283450"/>
              <a:gd name="connsiteY21903" fmla="*/ 6099453 h 6857979"/>
              <a:gd name="connsiteX21904" fmla="*/ 2716379 w 7283450"/>
              <a:gd name="connsiteY21904" fmla="*/ 6087544 h 6857979"/>
              <a:gd name="connsiteX21905" fmla="*/ 2719554 w 7283450"/>
              <a:gd name="connsiteY21905" fmla="*/ 6075239 h 6857979"/>
              <a:gd name="connsiteX21906" fmla="*/ 2727096 w 7283450"/>
              <a:gd name="connsiteY21906" fmla="*/ 6052216 h 6857979"/>
              <a:gd name="connsiteX21907" fmla="*/ 2734636 w 7283450"/>
              <a:gd name="connsiteY21907" fmla="*/ 6030780 h 6857979"/>
              <a:gd name="connsiteX21908" fmla="*/ 2742574 w 7283450"/>
              <a:gd name="connsiteY21908" fmla="*/ 6008948 h 6857979"/>
              <a:gd name="connsiteX21909" fmla="*/ 2750909 w 7283450"/>
              <a:gd name="connsiteY21909" fmla="*/ 5987116 h 6857979"/>
              <a:gd name="connsiteX21910" fmla="*/ 2758847 w 7283450"/>
              <a:gd name="connsiteY21910" fmla="*/ 5965284 h 6857979"/>
              <a:gd name="connsiteX21911" fmla="*/ 2763213 w 7283450"/>
              <a:gd name="connsiteY21911" fmla="*/ 5952185 h 6857979"/>
              <a:gd name="connsiteX21912" fmla="*/ 2768372 w 7283450"/>
              <a:gd name="connsiteY21912" fmla="*/ 5938688 h 6857979"/>
              <a:gd name="connsiteX21913" fmla="*/ 2778692 w 7283450"/>
              <a:gd name="connsiteY21913" fmla="*/ 5913284 h 6857979"/>
              <a:gd name="connsiteX21914" fmla="*/ 2789408 w 7283450"/>
              <a:gd name="connsiteY21914" fmla="*/ 5887879 h 6857979"/>
              <a:gd name="connsiteX21915" fmla="*/ 2800918 w 7283450"/>
              <a:gd name="connsiteY21915" fmla="*/ 5862474 h 6857979"/>
              <a:gd name="connsiteX21916" fmla="*/ 2811634 w 7283450"/>
              <a:gd name="connsiteY21916" fmla="*/ 5837070 h 6857979"/>
              <a:gd name="connsiteX21917" fmla="*/ 2821557 w 7283450"/>
              <a:gd name="connsiteY21917" fmla="*/ 5811665 h 6857979"/>
              <a:gd name="connsiteX21918" fmla="*/ 2826716 w 7283450"/>
              <a:gd name="connsiteY21918" fmla="*/ 5798566 h 6857979"/>
              <a:gd name="connsiteX21919" fmla="*/ 2831479 w 7283450"/>
              <a:gd name="connsiteY21919" fmla="*/ 5785069 h 6857979"/>
              <a:gd name="connsiteX21920" fmla="*/ 2836242 w 7283450"/>
              <a:gd name="connsiteY21920" fmla="*/ 5771573 h 6857979"/>
              <a:gd name="connsiteX21921" fmla="*/ 2840211 w 7283450"/>
              <a:gd name="connsiteY21921" fmla="*/ 5758077 h 6857979"/>
              <a:gd name="connsiteX21922" fmla="*/ 2841402 w 7283450"/>
              <a:gd name="connsiteY21922" fmla="*/ 5754107 h 6857979"/>
              <a:gd name="connsiteX21923" fmla="*/ 2843784 w 7283450"/>
              <a:gd name="connsiteY21923" fmla="*/ 5750932 h 6857979"/>
              <a:gd name="connsiteX21924" fmla="*/ 2848149 w 7283450"/>
              <a:gd name="connsiteY21924" fmla="*/ 5744184 h 6857979"/>
              <a:gd name="connsiteX21925" fmla="*/ 2852912 w 7283450"/>
              <a:gd name="connsiteY21925" fmla="*/ 5737436 h 6857979"/>
              <a:gd name="connsiteX21926" fmla="*/ 2854499 w 7283450"/>
              <a:gd name="connsiteY21926" fmla="*/ 5734657 h 6857979"/>
              <a:gd name="connsiteX21927" fmla="*/ 2855690 w 7283450"/>
              <a:gd name="connsiteY21927" fmla="*/ 5731481 h 6857979"/>
              <a:gd name="connsiteX21928" fmla="*/ 2856087 w 7283450"/>
              <a:gd name="connsiteY21928" fmla="*/ 5729100 h 6857979"/>
              <a:gd name="connsiteX21929" fmla="*/ 2856087 w 7283450"/>
              <a:gd name="connsiteY21929" fmla="*/ 5727115 h 6857979"/>
              <a:gd name="connsiteX21930" fmla="*/ 2855690 w 7283450"/>
              <a:gd name="connsiteY21930" fmla="*/ 5723145 h 6857979"/>
              <a:gd name="connsiteX21931" fmla="*/ 2855293 w 7283450"/>
              <a:gd name="connsiteY21931" fmla="*/ 5718382 h 6857979"/>
              <a:gd name="connsiteX21932" fmla="*/ 2855293 w 7283450"/>
              <a:gd name="connsiteY21932" fmla="*/ 5716397 h 6857979"/>
              <a:gd name="connsiteX21933" fmla="*/ 2855690 w 7283450"/>
              <a:gd name="connsiteY21933" fmla="*/ 5714413 h 6857979"/>
              <a:gd name="connsiteX21934" fmla="*/ 2867994 w 7283450"/>
              <a:gd name="connsiteY21934" fmla="*/ 5674321 h 6857979"/>
              <a:gd name="connsiteX21935" fmla="*/ 2881092 w 7283450"/>
              <a:gd name="connsiteY21935" fmla="*/ 5631847 h 6857979"/>
              <a:gd name="connsiteX21936" fmla="*/ 2893396 w 7283450"/>
              <a:gd name="connsiteY21936" fmla="*/ 5586992 h 6857979"/>
              <a:gd name="connsiteX21937" fmla="*/ 2906096 w 7283450"/>
              <a:gd name="connsiteY21937" fmla="*/ 5540549 h 6857979"/>
              <a:gd name="connsiteX21938" fmla="*/ 2900540 w 7283450"/>
              <a:gd name="connsiteY21938" fmla="*/ 5539358 h 6857979"/>
              <a:gd name="connsiteX21939" fmla="*/ 2895777 w 7283450"/>
              <a:gd name="connsiteY21939" fmla="*/ 5539358 h 6857979"/>
              <a:gd name="connsiteX21940" fmla="*/ 2890617 w 7283450"/>
              <a:gd name="connsiteY21940" fmla="*/ 5539755 h 6857979"/>
              <a:gd name="connsiteX21941" fmla="*/ 2886251 w 7283450"/>
              <a:gd name="connsiteY21941" fmla="*/ 5540946 h 6857979"/>
              <a:gd name="connsiteX21942" fmla="*/ 2881885 w 7283450"/>
              <a:gd name="connsiteY21942" fmla="*/ 5542931 h 6857979"/>
              <a:gd name="connsiteX21943" fmla="*/ 2877916 w 7283450"/>
              <a:gd name="connsiteY21943" fmla="*/ 5544916 h 6857979"/>
              <a:gd name="connsiteX21944" fmla="*/ 2873551 w 7283450"/>
              <a:gd name="connsiteY21944" fmla="*/ 5547297 h 6857979"/>
              <a:gd name="connsiteX21945" fmla="*/ 2869979 w 7283450"/>
              <a:gd name="connsiteY21945" fmla="*/ 5550076 h 6857979"/>
              <a:gd name="connsiteX21946" fmla="*/ 2862437 w 7283450"/>
              <a:gd name="connsiteY21946" fmla="*/ 5556824 h 6857979"/>
              <a:gd name="connsiteX21947" fmla="*/ 2855293 w 7283450"/>
              <a:gd name="connsiteY21947" fmla="*/ 5563969 h 6857979"/>
              <a:gd name="connsiteX21948" fmla="*/ 2847752 w 7283450"/>
              <a:gd name="connsiteY21948" fmla="*/ 5571114 h 6857979"/>
              <a:gd name="connsiteX21949" fmla="*/ 2844180 w 7283450"/>
              <a:gd name="connsiteY21949" fmla="*/ 5574290 h 6857979"/>
              <a:gd name="connsiteX21950" fmla="*/ 2840211 w 7283450"/>
              <a:gd name="connsiteY21950" fmla="*/ 5577465 h 6857979"/>
              <a:gd name="connsiteX21951" fmla="*/ 2834654 w 7283450"/>
              <a:gd name="connsiteY21951" fmla="*/ 5581038 h 6857979"/>
              <a:gd name="connsiteX21952" fmla="*/ 2828304 w 7283450"/>
              <a:gd name="connsiteY21952" fmla="*/ 5584214 h 6857979"/>
              <a:gd name="connsiteX21953" fmla="*/ 2816001 w 7283450"/>
              <a:gd name="connsiteY21953" fmla="*/ 5590565 h 6857979"/>
              <a:gd name="connsiteX21954" fmla="*/ 2810047 w 7283450"/>
              <a:gd name="connsiteY21954" fmla="*/ 5593740 h 6857979"/>
              <a:gd name="connsiteX21955" fmla="*/ 2803696 w 7283450"/>
              <a:gd name="connsiteY21955" fmla="*/ 5596519 h 6857979"/>
              <a:gd name="connsiteX21956" fmla="*/ 2798140 w 7283450"/>
              <a:gd name="connsiteY21956" fmla="*/ 5600091 h 6857979"/>
              <a:gd name="connsiteX21957" fmla="*/ 2793377 w 7283450"/>
              <a:gd name="connsiteY21957" fmla="*/ 5604061 h 6857979"/>
              <a:gd name="connsiteX21958" fmla="*/ 2789011 w 7283450"/>
              <a:gd name="connsiteY21958" fmla="*/ 5608030 h 6857979"/>
              <a:gd name="connsiteX21959" fmla="*/ 2785042 w 7283450"/>
              <a:gd name="connsiteY21959" fmla="*/ 5612794 h 6857979"/>
              <a:gd name="connsiteX21960" fmla="*/ 2777501 w 7283450"/>
              <a:gd name="connsiteY21960" fmla="*/ 5622321 h 6857979"/>
              <a:gd name="connsiteX21961" fmla="*/ 2769960 w 7283450"/>
              <a:gd name="connsiteY21961" fmla="*/ 5632244 h 6857979"/>
              <a:gd name="connsiteX21962" fmla="*/ 2765991 w 7283450"/>
              <a:gd name="connsiteY21962" fmla="*/ 5637008 h 6857979"/>
              <a:gd name="connsiteX21963" fmla="*/ 2761625 w 7283450"/>
              <a:gd name="connsiteY21963" fmla="*/ 5640977 h 6857979"/>
              <a:gd name="connsiteX21964" fmla="*/ 2756465 w 7283450"/>
              <a:gd name="connsiteY21964" fmla="*/ 5645344 h 6857979"/>
              <a:gd name="connsiteX21965" fmla="*/ 2750909 w 7283450"/>
              <a:gd name="connsiteY21965" fmla="*/ 5649313 h 6857979"/>
              <a:gd name="connsiteX21966" fmla="*/ 2739399 w 7283450"/>
              <a:gd name="connsiteY21966" fmla="*/ 5657252 h 6857979"/>
              <a:gd name="connsiteX21967" fmla="*/ 2733842 w 7283450"/>
              <a:gd name="connsiteY21967" fmla="*/ 5660825 h 6857979"/>
              <a:gd name="connsiteX21968" fmla="*/ 2728285 w 7283450"/>
              <a:gd name="connsiteY21968" fmla="*/ 5665191 h 6857979"/>
              <a:gd name="connsiteX21969" fmla="*/ 2723126 w 7283450"/>
              <a:gd name="connsiteY21969" fmla="*/ 5669557 h 6857979"/>
              <a:gd name="connsiteX21970" fmla="*/ 2717966 w 7283450"/>
              <a:gd name="connsiteY21970" fmla="*/ 5674321 h 6857979"/>
              <a:gd name="connsiteX21971" fmla="*/ 2714791 w 7283450"/>
              <a:gd name="connsiteY21971" fmla="*/ 5677099 h 6857979"/>
              <a:gd name="connsiteX21972" fmla="*/ 2710822 w 7283450"/>
              <a:gd name="connsiteY21972" fmla="*/ 5680275 h 6857979"/>
              <a:gd name="connsiteX21973" fmla="*/ 2702487 w 7283450"/>
              <a:gd name="connsiteY21973" fmla="*/ 5685435 h 6857979"/>
              <a:gd name="connsiteX21974" fmla="*/ 2692962 w 7283450"/>
              <a:gd name="connsiteY21974" fmla="*/ 5691390 h 6857979"/>
              <a:gd name="connsiteX21975" fmla="*/ 2683436 w 7283450"/>
              <a:gd name="connsiteY21975" fmla="*/ 5697741 h 6857979"/>
              <a:gd name="connsiteX21976" fmla="*/ 2681848 w 7283450"/>
              <a:gd name="connsiteY21976" fmla="*/ 5698932 h 6857979"/>
              <a:gd name="connsiteX21977" fmla="*/ 2680658 w 7283450"/>
              <a:gd name="connsiteY21977" fmla="*/ 5700519 h 6857979"/>
              <a:gd name="connsiteX21978" fmla="*/ 2678674 w 7283450"/>
              <a:gd name="connsiteY21978" fmla="*/ 5704092 h 6857979"/>
              <a:gd name="connsiteX21979" fmla="*/ 2676689 w 7283450"/>
              <a:gd name="connsiteY21979" fmla="*/ 5707268 h 6857979"/>
              <a:gd name="connsiteX21980" fmla="*/ 2675498 w 7283450"/>
              <a:gd name="connsiteY21980" fmla="*/ 5709252 h 6857979"/>
              <a:gd name="connsiteX21981" fmla="*/ 2673910 w 7283450"/>
              <a:gd name="connsiteY21981" fmla="*/ 5710840 h 6857979"/>
              <a:gd name="connsiteX21982" fmla="*/ 2672323 w 7283450"/>
              <a:gd name="connsiteY21982" fmla="*/ 5712031 h 6857979"/>
              <a:gd name="connsiteX21983" fmla="*/ 2670338 w 7283450"/>
              <a:gd name="connsiteY21983" fmla="*/ 5713222 h 6857979"/>
              <a:gd name="connsiteX21984" fmla="*/ 2665972 w 7283450"/>
              <a:gd name="connsiteY21984" fmla="*/ 5714810 h 6857979"/>
              <a:gd name="connsiteX21985" fmla="*/ 2661209 w 7283450"/>
              <a:gd name="connsiteY21985" fmla="*/ 5716000 h 6857979"/>
              <a:gd name="connsiteX21986" fmla="*/ 2659622 w 7283450"/>
              <a:gd name="connsiteY21986" fmla="*/ 5716794 h 6857979"/>
              <a:gd name="connsiteX21987" fmla="*/ 2658035 w 7283450"/>
              <a:gd name="connsiteY21987" fmla="*/ 5717985 h 6857979"/>
              <a:gd name="connsiteX21988" fmla="*/ 2635411 w 7283450"/>
              <a:gd name="connsiteY21988" fmla="*/ 5737436 h 6857979"/>
              <a:gd name="connsiteX21989" fmla="*/ 2624298 w 7283450"/>
              <a:gd name="connsiteY21989" fmla="*/ 5747756 h 6857979"/>
              <a:gd name="connsiteX21990" fmla="*/ 2613186 w 7283450"/>
              <a:gd name="connsiteY21990" fmla="*/ 5757680 h 6857979"/>
              <a:gd name="connsiteX21991" fmla="*/ 2602072 w 7283450"/>
              <a:gd name="connsiteY21991" fmla="*/ 5768398 h 6857979"/>
              <a:gd name="connsiteX21992" fmla="*/ 2597309 w 7283450"/>
              <a:gd name="connsiteY21992" fmla="*/ 5774352 h 6857979"/>
              <a:gd name="connsiteX21993" fmla="*/ 2592547 w 7283450"/>
              <a:gd name="connsiteY21993" fmla="*/ 5779512 h 6857979"/>
              <a:gd name="connsiteX21994" fmla="*/ 2588180 w 7283450"/>
              <a:gd name="connsiteY21994" fmla="*/ 5785863 h 6857979"/>
              <a:gd name="connsiteX21995" fmla="*/ 2583814 w 7283450"/>
              <a:gd name="connsiteY21995" fmla="*/ 5791818 h 6857979"/>
              <a:gd name="connsiteX21996" fmla="*/ 2580242 w 7283450"/>
              <a:gd name="connsiteY21996" fmla="*/ 5798566 h 6857979"/>
              <a:gd name="connsiteX21997" fmla="*/ 2576274 w 7283450"/>
              <a:gd name="connsiteY21997" fmla="*/ 5804520 h 6857979"/>
              <a:gd name="connsiteX21998" fmla="*/ 2574685 w 7283450"/>
              <a:gd name="connsiteY21998" fmla="*/ 5801741 h 6857979"/>
              <a:gd name="connsiteX21999" fmla="*/ 2573495 w 7283450"/>
              <a:gd name="connsiteY21999" fmla="*/ 5798169 h 6857979"/>
              <a:gd name="connsiteX22000" fmla="*/ 2573098 w 7283450"/>
              <a:gd name="connsiteY22000" fmla="*/ 5794199 h 6857979"/>
              <a:gd name="connsiteX22001" fmla="*/ 2572701 w 7283450"/>
              <a:gd name="connsiteY22001" fmla="*/ 5790627 h 6857979"/>
              <a:gd name="connsiteX22002" fmla="*/ 2573098 w 7283450"/>
              <a:gd name="connsiteY22002" fmla="*/ 5787054 h 6857979"/>
              <a:gd name="connsiteX22003" fmla="*/ 2573892 w 7283450"/>
              <a:gd name="connsiteY22003" fmla="*/ 5783879 h 6857979"/>
              <a:gd name="connsiteX22004" fmla="*/ 2575082 w 7283450"/>
              <a:gd name="connsiteY22004" fmla="*/ 5780306 h 6857979"/>
              <a:gd name="connsiteX22005" fmla="*/ 2576274 w 7283450"/>
              <a:gd name="connsiteY22005" fmla="*/ 5777924 h 6857979"/>
              <a:gd name="connsiteX22006" fmla="*/ 2584211 w 7283450"/>
              <a:gd name="connsiteY22006" fmla="*/ 5768795 h 6857979"/>
              <a:gd name="connsiteX22007" fmla="*/ 2593340 w 7283450"/>
              <a:gd name="connsiteY22007" fmla="*/ 5758474 h 6857979"/>
              <a:gd name="connsiteX22008" fmla="*/ 2614375 w 7283450"/>
              <a:gd name="connsiteY22008" fmla="*/ 5735054 h 6857979"/>
              <a:gd name="connsiteX22009" fmla="*/ 2638189 w 7283450"/>
              <a:gd name="connsiteY22009" fmla="*/ 5709252 h 6857979"/>
              <a:gd name="connsiteX22010" fmla="*/ 2649699 w 7283450"/>
              <a:gd name="connsiteY22010" fmla="*/ 5695756 h 6857979"/>
              <a:gd name="connsiteX22011" fmla="*/ 2661209 w 7283450"/>
              <a:gd name="connsiteY22011" fmla="*/ 5681069 h 6857979"/>
              <a:gd name="connsiteX22012" fmla="*/ 2662003 w 7283450"/>
              <a:gd name="connsiteY22012" fmla="*/ 5679878 h 6857979"/>
              <a:gd name="connsiteX22013" fmla="*/ 2662400 w 7283450"/>
              <a:gd name="connsiteY22013" fmla="*/ 5677893 h 6857979"/>
              <a:gd name="connsiteX22014" fmla="*/ 2662797 w 7283450"/>
              <a:gd name="connsiteY22014" fmla="*/ 5674321 h 6857979"/>
              <a:gd name="connsiteX22015" fmla="*/ 2663591 w 7283450"/>
              <a:gd name="connsiteY22015" fmla="*/ 5671145 h 6857979"/>
              <a:gd name="connsiteX22016" fmla="*/ 2663988 w 7283450"/>
              <a:gd name="connsiteY22016" fmla="*/ 5669160 h 6857979"/>
              <a:gd name="connsiteX22017" fmla="*/ 2664782 w 7283450"/>
              <a:gd name="connsiteY22017" fmla="*/ 5667573 h 6857979"/>
              <a:gd name="connsiteX22018" fmla="*/ 2667957 w 7283450"/>
              <a:gd name="connsiteY22018" fmla="*/ 5662809 h 6857979"/>
              <a:gd name="connsiteX22019" fmla="*/ 2672323 w 7283450"/>
              <a:gd name="connsiteY22019" fmla="*/ 5657649 h 6857979"/>
              <a:gd name="connsiteX22020" fmla="*/ 2676292 w 7283450"/>
              <a:gd name="connsiteY22020" fmla="*/ 5653283 h 6857979"/>
              <a:gd name="connsiteX22021" fmla="*/ 2680658 w 7283450"/>
              <a:gd name="connsiteY22021" fmla="*/ 5648916 h 6857979"/>
              <a:gd name="connsiteX22022" fmla="*/ 2689389 w 7283450"/>
              <a:gd name="connsiteY22022" fmla="*/ 5641374 h 6857979"/>
              <a:gd name="connsiteX22023" fmla="*/ 2698518 w 7283450"/>
              <a:gd name="connsiteY22023" fmla="*/ 5634229 h 6857979"/>
              <a:gd name="connsiteX22024" fmla="*/ 2707647 w 7283450"/>
              <a:gd name="connsiteY22024" fmla="*/ 5627878 h 6857979"/>
              <a:gd name="connsiteX22025" fmla="*/ 2715982 w 7283450"/>
              <a:gd name="connsiteY22025" fmla="*/ 5621130 h 6857979"/>
              <a:gd name="connsiteX22026" fmla="*/ 2723920 w 7283450"/>
              <a:gd name="connsiteY22026" fmla="*/ 5614382 h 6857979"/>
              <a:gd name="connsiteX22027" fmla="*/ 2727096 w 7283450"/>
              <a:gd name="connsiteY22027" fmla="*/ 5611206 h 6857979"/>
              <a:gd name="connsiteX22028" fmla="*/ 2730270 w 7283450"/>
              <a:gd name="connsiteY22028" fmla="*/ 5607237 h 6857979"/>
              <a:gd name="connsiteX22029" fmla="*/ 2732651 w 7283450"/>
              <a:gd name="connsiteY22029" fmla="*/ 5604855 h 6857979"/>
              <a:gd name="connsiteX22030" fmla="*/ 2734240 w 7283450"/>
              <a:gd name="connsiteY22030" fmla="*/ 5602473 h 6857979"/>
              <a:gd name="connsiteX22031" fmla="*/ 2736620 w 7283450"/>
              <a:gd name="connsiteY22031" fmla="*/ 5597710 h 6857979"/>
              <a:gd name="connsiteX22032" fmla="*/ 2738208 w 7283450"/>
              <a:gd name="connsiteY22032" fmla="*/ 5595328 h 6857979"/>
              <a:gd name="connsiteX22033" fmla="*/ 2739796 w 7283450"/>
              <a:gd name="connsiteY22033" fmla="*/ 5592549 h 6857979"/>
              <a:gd name="connsiteX22034" fmla="*/ 2742574 w 7283450"/>
              <a:gd name="connsiteY22034" fmla="*/ 5590168 h 6857979"/>
              <a:gd name="connsiteX22035" fmla="*/ 2746146 w 7283450"/>
              <a:gd name="connsiteY22035" fmla="*/ 5587389 h 6857979"/>
              <a:gd name="connsiteX22036" fmla="*/ 2750513 w 7283450"/>
              <a:gd name="connsiteY22036" fmla="*/ 5583817 h 6857979"/>
              <a:gd name="connsiteX22037" fmla="*/ 2754481 w 7283450"/>
              <a:gd name="connsiteY22037" fmla="*/ 5580244 h 6857979"/>
              <a:gd name="connsiteX22038" fmla="*/ 2762816 w 7283450"/>
              <a:gd name="connsiteY22038" fmla="*/ 5571908 h 6857979"/>
              <a:gd name="connsiteX22039" fmla="*/ 2771547 w 7283450"/>
              <a:gd name="connsiteY22039" fmla="*/ 5562381 h 6857979"/>
              <a:gd name="connsiteX22040" fmla="*/ 2779882 w 7283450"/>
              <a:gd name="connsiteY22040" fmla="*/ 5552458 h 6857979"/>
              <a:gd name="connsiteX22041" fmla="*/ 2796552 w 7283450"/>
              <a:gd name="connsiteY22041" fmla="*/ 5531816 h 6857979"/>
              <a:gd name="connsiteX22042" fmla="*/ 2804490 w 7283450"/>
              <a:gd name="connsiteY22042" fmla="*/ 5522290 h 6857979"/>
              <a:gd name="connsiteX22043" fmla="*/ 2812031 w 7283450"/>
              <a:gd name="connsiteY22043" fmla="*/ 5513954 h 6857979"/>
              <a:gd name="connsiteX22044" fmla="*/ 2818779 w 7283450"/>
              <a:gd name="connsiteY22044" fmla="*/ 5506412 h 6857979"/>
              <a:gd name="connsiteX22045" fmla="*/ 2824732 w 7283450"/>
              <a:gd name="connsiteY22045" fmla="*/ 5499664 h 6857979"/>
              <a:gd name="connsiteX22046" fmla="*/ 2827907 w 7283450"/>
              <a:gd name="connsiteY22046" fmla="*/ 5495694 h 6857979"/>
              <a:gd name="connsiteX22047" fmla="*/ 2830685 w 7283450"/>
              <a:gd name="connsiteY22047" fmla="*/ 5491725 h 6857979"/>
              <a:gd name="connsiteX22048" fmla="*/ 2833067 w 7283450"/>
              <a:gd name="connsiteY22048" fmla="*/ 5487358 h 6857979"/>
              <a:gd name="connsiteX22049" fmla="*/ 2835448 w 7283450"/>
              <a:gd name="connsiteY22049" fmla="*/ 5483786 h 6857979"/>
              <a:gd name="connsiteX22050" fmla="*/ 2836640 w 7283450"/>
              <a:gd name="connsiteY22050" fmla="*/ 5479419 h 6857979"/>
              <a:gd name="connsiteX22051" fmla="*/ 2837433 w 7283450"/>
              <a:gd name="connsiteY22051" fmla="*/ 5476244 h 6857979"/>
              <a:gd name="connsiteX22052" fmla="*/ 2837036 w 7283450"/>
              <a:gd name="connsiteY22052" fmla="*/ 5474656 h 6857979"/>
              <a:gd name="connsiteX22053" fmla="*/ 2837036 w 7283450"/>
              <a:gd name="connsiteY22053" fmla="*/ 5472671 h 6857979"/>
              <a:gd name="connsiteX22054" fmla="*/ 2836242 w 7283450"/>
              <a:gd name="connsiteY22054" fmla="*/ 5471480 h 6857979"/>
              <a:gd name="connsiteX22055" fmla="*/ 2835448 w 7283450"/>
              <a:gd name="connsiteY22055" fmla="*/ 5470289 h 6857979"/>
              <a:gd name="connsiteX22056" fmla="*/ 2833464 w 7283450"/>
              <a:gd name="connsiteY22056" fmla="*/ 5469098 h 6857979"/>
              <a:gd name="connsiteX22057" fmla="*/ 2831876 w 7283450"/>
              <a:gd name="connsiteY22057" fmla="*/ 5468305 h 6857979"/>
              <a:gd name="connsiteX22058" fmla="*/ 2829892 w 7283450"/>
              <a:gd name="connsiteY22058" fmla="*/ 5467511 h 6857979"/>
              <a:gd name="connsiteX22059" fmla="*/ 2827907 w 7283450"/>
              <a:gd name="connsiteY22059" fmla="*/ 5467114 h 6857979"/>
              <a:gd name="connsiteX22060" fmla="*/ 2821160 w 7283450"/>
              <a:gd name="connsiteY22060" fmla="*/ 5466717 h 6857979"/>
              <a:gd name="connsiteX22061" fmla="*/ 2814810 w 7283450"/>
              <a:gd name="connsiteY22061" fmla="*/ 5466717 h 6857979"/>
              <a:gd name="connsiteX22062" fmla="*/ 2808062 w 7283450"/>
              <a:gd name="connsiteY22062" fmla="*/ 5467114 h 6857979"/>
              <a:gd name="connsiteX22063" fmla="*/ 2801713 w 7283450"/>
              <a:gd name="connsiteY22063" fmla="*/ 5468305 h 6857979"/>
              <a:gd name="connsiteX22064" fmla="*/ 2795362 w 7283450"/>
              <a:gd name="connsiteY22064" fmla="*/ 5469892 h 6857979"/>
              <a:gd name="connsiteX22065" fmla="*/ 2788614 w 7283450"/>
              <a:gd name="connsiteY22065" fmla="*/ 5471480 h 6857979"/>
              <a:gd name="connsiteX22066" fmla="*/ 2775516 w 7283450"/>
              <a:gd name="connsiteY22066" fmla="*/ 5476641 h 6857979"/>
              <a:gd name="connsiteX22067" fmla="*/ 2749321 w 7283450"/>
              <a:gd name="connsiteY22067" fmla="*/ 5486564 h 6857979"/>
              <a:gd name="connsiteX22068" fmla="*/ 2742971 w 7283450"/>
              <a:gd name="connsiteY22068" fmla="*/ 5488946 h 6857979"/>
              <a:gd name="connsiteX22069" fmla="*/ 2736620 w 7283450"/>
              <a:gd name="connsiteY22069" fmla="*/ 5490534 h 6857979"/>
              <a:gd name="connsiteX22070" fmla="*/ 2730270 w 7283450"/>
              <a:gd name="connsiteY22070" fmla="*/ 5492518 h 6857979"/>
              <a:gd name="connsiteX22071" fmla="*/ 2724316 w 7283450"/>
              <a:gd name="connsiteY22071" fmla="*/ 5493709 h 6857979"/>
              <a:gd name="connsiteX22072" fmla="*/ 2724316 w 7283450"/>
              <a:gd name="connsiteY22072" fmla="*/ 5488152 h 6857979"/>
              <a:gd name="connsiteX22073" fmla="*/ 2725110 w 7283450"/>
              <a:gd name="connsiteY22073" fmla="*/ 5483786 h 6857979"/>
              <a:gd name="connsiteX22074" fmla="*/ 2726698 w 7283450"/>
              <a:gd name="connsiteY22074" fmla="*/ 5479816 h 6857979"/>
              <a:gd name="connsiteX22075" fmla="*/ 2729079 w 7283450"/>
              <a:gd name="connsiteY22075" fmla="*/ 5476641 h 6857979"/>
              <a:gd name="connsiteX22076" fmla="*/ 2732254 w 7283450"/>
              <a:gd name="connsiteY22076" fmla="*/ 5473068 h 6857979"/>
              <a:gd name="connsiteX22077" fmla="*/ 2735033 w 7283450"/>
              <a:gd name="connsiteY22077" fmla="*/ 5470289 h 6857979"/>
              <a:gd name="connsiteX22078" fmla="*/ 2742971 w 7283450"/>
              <a:gd name="connsiteY22078" fmla="*/ 5463541 h 6857979"/>
              <a:gd name="connsiteX22079" fmla="*/ 2746543 w 7283450"/>
              <a:gd name="connsiteY22079" fmla="*/ 5459969 h 6857979"/>
              <a:gd name="connsiteX22080" fmla="*/ 2748924 w 7283450"/>
              <a:gd name="connsiteY22080" fmla="*/ 5457984 h 6857979"/>
              <a:gd name="connsiteX22081" fmla="*/ 2749718 w 7283450"/>
              <a:gd name="connsiteY22081" fmla="*/ 5457587 h 6857979"/>
              <a:gd name="connsiteX22082" fmla="*/ 2750909 w 7283450"/>
              <a:gd name="connsiteY22082" fmla="*/ 5457190 h 6857979"/>
              <a:gd name="connsiteX22083" fmla="*/ 2755275 w 7283450"/>
              <a:gd name="connsiteY22083" fmla="*/ 5457190 h 6857979"/>
              <a:gd name="connsiteX22084" fmla="*/ 2756465 w 7283450"/>
              <a:gd name="connsiteY22084" fmla="*/ 5456396 h 6857979"/>
              <a:gd name="connsiteX22085" fmla="*/ 2758053 w 7283450"/>
              <a:gd name="connsiteY22085" fmla="*/ 5455999 h 6857979"/>
              <a:gd name="connsiteX22086" fmla="*/ 2759244 w 7283450"/>
              <a:gd name="connsiteY22086" fmla="*/ 5453617 h 6857979"/>
              <a:gd name="connsiteX22087" fmla="*/ 2760435 w 7283450"/>
              <a:gd name="connsiteY22087" fmla="*/ 5451633 h 6857979"/>
              <a:gd name="connsiteX22088" fmla="*/ 2761228 w 7283450"/>
              <a:gd name="connsiteY22088" fmla="*/ 5450839 h 6857979"/>
              <a:gd name="connsiteX22089" fmla="*/ 2761625 w 7283450"/>
              <a:gd name="connsiteY22089" fmla="*/ 5450442 h 6857979"/>
              <a:gd name="connsiteX22090" fmla="*/ 2765197 w 7283450"/>
              <a:gd name="connsiteY22090" fmla="*/ 5449648 h 6857979"/>
              <a:gd name="connsiteX22091" fmla="*/ 2768769 w 7283450"/>
              <a:gd name="connsiteY22091" fmla="*/ 5449251 h 6857979"/>
              <a:gd name="connsiteX22092" fmla="*/ 2776310 w 7283450"/>
              <a:gd name="connsiteY22092" fmla="*/ 5448854 h 6857979"/>
              <a:gd name="connsiteX22093" fmla="*/ 2783454 w 7283450"/>
              <a:gd name="connsiteY22093" fmla="*/ 5448457 h 6857979"/>
              <a:gd name="connsiteX22094" fmla="*/ 2786630 w 7283450"/>
              <a:gd name="connsiteY22094" fmla="*/ 5447663 h 6857979"/>
              <a:gd name="connsiteX22095" fmla="*/ 2789805 w 7283450"/>
              <a:gd name="connsiteY22095" fmla="*/ 5446869 h 6857979"/>
              <a:gd name="connsiteX22096" fmla="*/ 2804887 w 7283450"/>
              <a:gd name="connsiteY22096" fmla="*/ 5441709 h 6857979"/>
              <a:gd name="connsiteX22097" fmla="*/ 2819175 w 7283450"/>
              <a:gd name="connsiteY22097" fmla="*/ 5435358 h 6857979"/>
              <a:gd name="connsiteX22098" fmla="*/ 2833464 w 7283450"/>
              <a:gd name="connsiteY22098" fmla="*/ 5428610 h 6857979"/>
              <a:gd name="connsiteX22099" fmla="*/ 2847355 w 7283450"/>
              <a:gd name="connsiteY22099" fmla="*/ 5420671 h 6857979"/>
              <a:gd name="connsiteX22100" fmla="*/ 2861645 w 7283450"/>
              <a:gd name="connsiteY22100" fmla="*/ 5412732 h 6857979"/>
              <a:gd name="connsiteX22101" fmla="*/ 2875138 w 7283450"/>
              <a:gd name="connsiteY22101" fmla="*/ 5404396 h 6857979"/>
              <a:gd name="connsiteX22102" fmla="*/ 2903318 w 7283450"/>
              <a:gd name="connsiteY22102" fmla="*/ 5386533 h 6857979"/>
              <a:gd name="connsiteX22103" fmla="*/ 2904906 w 7283450"/>
              <a:gd name="connsiteY22103" fmla="*/ 5384945 h 6857979"/>
              <a:gd name="connsiteX22104" fmla="*/ 2906493 w 7283450"/>
              <a:gd name="connsiteY22104" fmla="*/ 5383358 h 6857979"/>
              <a:gd name="connsiteX22105" fmla="*/ 2907684 w 7283450"/>
              <a:gd name="connsiteY22105" fmla="*/ 5381770 h 6857979"/>
              <a:gd name="connsiteX22106" fmla="*/ 2909272 w 7283450"/>
              <a:gd name="connsiteY22106" fmla="*/ 5379785 h 6857979"/>
              <a:gd name="connsiteX22107" fmla="*/ 2914034 w 7283450"/>
              <a:gd name="connsiteY22107" fmla="*/ 5376213 h 6857979"/>
              <a:gd name="connsiteX22108" fmla="*/ 2920385 w 7283450"/>
              <a:gd name="connsiteY22108" fmla="*/ 5372640 h 6857979"/>
              <a:gd name="connsiteX22109" fmla="*/ 2927132 w 7283450"/>
              <a:gd name="connsiteY22109" fmla="*/ 5367877 h 6857979"/>
              <a:gd name="connsiteX22110" fmla="*/ 2935467 w 7283450"/>
              <a:gd name="connsiteY22110" fmla="*/ 5363907 h 6857979"/>
              <a:gd name="connsiteX22111" fmla="*/ 2952534 w 7283450"/>
              <a:gd name="connsiteY22111" fmla="*/ 5355174 h 6857979"/>
              <a:gd name="connsiteX22112" fmla="*/ 2968806 w 7283450"/>
              <a:gd name="connsiteY22112" fmla="*/ 5346838 h 6857979"/>
              <a:gd name="connsiteX22113" fmla="*/ 2974760 w 7283450"/>
              <a:gd name="connsiteY22113" fmla="*/ 5343663 h 6857979"/>
              <a:gd name="connsiteX22114" fmla="*/ 2981111 w 7283450"/>
              <a:gd name="connsiteY22114" fmla="*/ 5341281 h 6857979"/>
              <a:gd name="connsiteX22115" fmla="*/ 2987064 w 7283450"/>
              <a:gd name="connsiteY22115" fmla="*/ 5338899 h 6857979"/>
              <a:gd name="connsiteX22116" fmla="*/ 2993017 w 7283450"/>
              <a:gd name="connsiteY22116" fmla="*/ 5335724 h 6857979"/>
              <a:gd name="connsiteX22117" fmla="*/ 2995796 w 7283450"/>
              <a:gd name="connsiteY22117" fmla="*/ 5333739 h 6857979"/>
              <a:gd name="connsiteX22118" fmla="*/ 2998574 w 7283450"/>
              <a:gd name="connsiteY22118" fmla="*/ 5331754 h 6857979"/>
              <a:gd name="connsiteX22119" fmla="*/ 3000558 w 7283450"/>
              <a:gd name="connsiteY22119" fmla="*/ 5329770 h 6857979"/>
              <a:gd name="connsiteX22120" fmla="*/ 3002543 w 7283450"/>
              <a:gd name="connsiteY22120" fmla="*/ 5326991 h 6857979"/>
              <a:gd name="connsiteX22121" fmla="*/ 3004130 w 7283450"/>
              <a:gd name="connsiteY22121" fmla="*/ 5324212 h 6857979"/>
              <a:gd name="connsiteX22122" fmla="*/ 3005718 w 7283450"/>
              <a:gd name="connsiteY22122" fmla="*/ 5321037 h 6857979"/>
              <a:gd name="connsiteX22123" fmla="*/ 3006512 w 7283450"/>
              <a:gd name="connsiteY22123" fmla="*/ 5317067 h 6857979"/>
              <a:gd name="connsiteX22124" fmla="*/ 3006512 w 7283450"/>
              <a:gd name="connsiteY22124" fmla="*/ 5313495 h 6857979"/>
              <a:gd name="connsiteX22125" fmla="*/ 2995002 w 7283450"/>
              <a:gd name="connsiteY22125" fmla="*/ 5318655 h 6857979"/>
              <a:gd name="connsiteX22126" fmla="*/ 2983492 w 7283450"/>
              <a:gd name="connsiteY22126" fmla="*/ 5324609 h 6857979"/>
              <a:gd name="connsiteX22127" fmla="*/ 2961265 w 7283450"/>
              <a:gd name="connsiteY22127" fmla="*/ 5336915 h 6857979"/>
              <a:gd name="connsiteX22128" fmla="*/ 2939833 w 7283450"/>
              <a:gd name="connsiteY22128" fmla="*/ 5349617 h 6857979"/>
              <a:gd name="connsiteX22129" fmla="*/ 2918003 w 7283450"/>
              <a:gd name="connsiteY22129" fmla="*/ 5362716 h 6857979"/>
              <a:gd name="connsiteX22130" fmla="*/ 2896968 w 7283450"/>
              <a:gd name="connsiteY22130" fmla="*/ 5375816 h 6857979"/>
              <a:gd name="connsiteX22131" fmla="*/ 2875138 w 7283450"/>
              <a:gd name="connsiteY22131" fmla="*/ 5389312 h 6857979"/>
              <a:gd name="connsiteX22132" fmla="*/ 2853309 w 7283450"/>
              <a:gd name="connsiteY22132" fmla="*/ 5401617 h 6857979"/>
              <a:gd name="connsiteX22133" fmla="*/ 2841799 w 7283450"/>
              <a:gd name="connsiteY22133" fmla="*/ 5407571 h 6857979"/>
              <a:gd name="connsiteX22134" fmla="*/ 2830685 w 7283450"/>
              <a:gd name="connsiteY22134" fmla="*/ 5413526 h 6857979"/>
              <a:gd name="connsiteX22135" fmla="*/ 2830289 w 7283450"/>
              <a:gd name="connsiteY22135" fmla="*/ 5411541 h 6857979"/>
              <a:gd name="connsiteX22136" fmla="*/ 2829892 w 7283450"/>
              <a:gd name="connsiteY22136" fmla="*/ 5409953 h 6857979"/>
              <a:gd name="connsiteX22137" fmla="*/ 2829892 w 7283450"/>
              <a:gd name="connsiteY22137" fmla="*/ 5408762 h 6857979"/>
              <a:gd name="connsiteX22138" fmla="*/ 2830289 w 7283450"/>
              <a:gd name="connsiteY22138" fmla="*/ 5407571 h 6857979"/>
              <a:gd name="connsiteX22139" fmla="*/ 2830685 w 7283450"/>
              <a:gd name="connsiteY22139" fmla="*/ 5406381 h 6857979"/>
              <a:gd name="connsiteX22140" fmla="*/ 2831479 w 7283450"/>
              <a:gd name="connsiteY22140" fmla="*/ 5405190 h 6857979"/>
              <a:gd name="connsiteX22141" fmla="*/ 2833464 w 7283450"/>
              <a:gd name="connsiteY22141" fmla="*/ 5403999 h 6857979"/>
              <a:gd name="connsiteX22142" fmla="*/ 2836242 w 7283450"/>
              <a:gd name="connsiteY22142" fmla="*/ 5402808 h 6857979"/>
              <a:gd name="connsiteX22143" fmla="*/ 2839020 w 7283450"/>
              <a:gd name="connsiteY22143" fmla="*/ 5402014 h 6857979"/>
              <a:gd name="connsiteX22144" fmla="*/ 2841006 w 7283450"/>
              <a:gd name="connsiteY22144" fmla="*/ 5401220 h 6857979"/>
              <a:gd name="connsiteX22145" fmla="*/ 2843386 w 7283450"/>
              <a:gd name="connsiteY22145" fmla="*/ 5400029 h 6857979"/>
              <a:gd name="connsiteX22146" fmla="*/ 2854103 w 7283450"/>
              <a:gd name="connsiteY22146" fmla="*/ 5392884 h 6857979"/>
              <a:gd name="connsiteX22147" fmla="*/ 2867201 w 7283450"/>
              <a:gd name="connsiteY22147" fmla="*/ 5383358 h 6857979"/>
              <a:gd name="connsiteX22148" fmla="*/ 2893396 w 7283450"/>
              <a:gd name="connsiteY22148" fmla="*/ 5363510 h 6857979"/>
              <a:gd name="connsiteX22149" fmla="*/ 2894586 w 7283450"/>
              <a:gd name="connsiteY22149" fmla="*/ 5362716 h 6857979"/>
              <a:gd name="connsiteX22150" fmla="*/ 2895777 w 7283450"/>
              <a:gd name="connsiteY22150" fmla="*/ 5362716 h 6857979"/>
              <a:gd name="connsiteX22151" fmla="*/ 2898555 w 7283450"/>
              <a:gd name="connsiteY22151" fmla="*/ 5363510 h 6857979"/>
              <a:gd name="connsiteX22152" fmla="*/ 2900937 w 7283450"/>
              <a:gd name="connsiteY22152" fmla="*/ 5363907 h 6857979"/>
              <a:gd name="connsiteX22153" fmla="*/ 2902128 w 7283450"/>
              <a:gd name="connsiteY22153" fmla="*/ 5363907 h 6857979"/>
              <a:gd name="connsiteX22154" fmla="*/ 2903318 w 7283450"/>
              <a:gd name="connsiteY22154" fmla="*/ 5363510 h 6857979"/>
              <a:gd name="connsiteX22155" fmla="*/ 2906493 w 7283450"/>
              <a:gd name="connsiteY22155" fmla="*/ 5359144 h 6857979"/>
              <a:gd name="connsiteX22156" fmla="*/ 2906493 w 7283450"/>
              <a:gd name="connsiteY22156" fmla="*/ 5359541 h 6857979"/>
              <a:gd name="connsiteX22157" fmla="*/ 2906493 w 7283450"/>
              <a:gd name="connsiteY22157" fmla="*/ 5360335 h 6857979"/>
              <a:gd name="connsiteX22158" fmla="*/ 2906493 w 7283450"/>
              <a:gd name="connsiteY22158" fmla="*/ 5361129 h 6857979"/>
              <a:gd name="connsiteX22159" fmla="*/ 2906493 w 7283450"/>
              <a:gd name="connsiteY22159" fmla="*/ 5361525 h 6857979"/>
              <a:gd name="connsiteX22160" fmla="*/ 2906890 w 7283450"/>
              <a:gd name="connsiteY22160" fmla="*/ 5361922 h 6857979"/>
              <a:gd name="connsiteX22161" fmla="*/ 2907684 w 7283450"/>
              <a:gd name="connsiteY22161" fmla="*/ 5361922 h 6857979"/>
              <a:gd name="connsiteX22162" fmla="*/ 2908875 w 7283450"/>
              <a:gd name="connsiteY22162" fmla="*/ 5361525 h 6857979"/>
              <a:gd name="connsiteX22163" fmla="*/ 2912447 w 7283450"/>
              <a:gd name="connsiteY22163" fmla="*/ 5359938 h 6857979"/>
              <a:gd name="connsiteX22164" fmla="*/ 2916416 w 7283450"/>
              <a:gd name="connsiteY22164" fmla="*/ 5357556 h 6857979"/>
              <a:gd name="connsiteX22165" fmla="*/ 2921179 w 7283450"/>
              <a:gd name="connsiteY22165" fmla="*/ 5353586 h 6857979"/>
              <a:gd name="connsiteX22166" fmla="*/ 2932292 w 7283450"/>
              <a:gd name="connsiteY22166" fmla="*/ 5344060 h 6857979"/>
              <a:gd name="connsiteX22167" fmla="*/ 2944596 w 7283450"/>
              <a:gd name="connsiteY22167" fmla="*/ 5334136 h 6857979"/>
              <a:gd name="connsiteX22168" fmla="*/ 2950550 w 7283450"/>
              <a:gd name="connsiteY22168" fmla="*/ 5330167 h 6857979"/>
              <a:gd name="connsiteX22169" fmla="*/ 2956503 w 7283450"/>
              <a:gd name="connsiteY22169" fmla="*/ 5326594 h 6857979"/>
              <a:gd name="connsiteX22170" fmla="*/ 2964045 w 7283450"/>
              <a:gd name="connsiteY22170" fmla="*/ 5322625 h 6857979"/>
              <a:gd name="connsiteX22171" fmla="*/ 2971982 w 7283450"/>
              <a:gd name="connsiteY22171" fmla="*/ 5319052 h 6857979"/>
              <a:gd name="connsiteX22172" fmla="*/ 2988651 w 7283450"/>
              <a:gd name="connsiteY22172" fmla="*/ 5312304 h 6857979"/>
              <a:gd name="connsiteX22173" fmla="*/ 3005718 w 7283450"/>
              <a:gd name="connsiteY22173" fmla="*/ 5305953 h 6857979"/>
              <a:gd name="connsiteX22174" fmla="*/ 3022389 w 7283450"/>
              <a:gd name="connsiteY22174" fmla="*/ 5299602 h 6857979"/>
              <a:gd name="connsiteX22175" fmla="*/ 3020006 w 7283450"/>
              <a:gd name="connsiteY22175" fmla="*/ 5297617 h 6857979"/>
              <a:gd name="connsiteX22176" fmla="*/ 3018419 w 7283450"/>
              <a:gd name="connsiteY22176" fmla="*/ 5295235 h 6857979"/>
              <a:gd name="connsiteX22177" fmla="*/ 3015641 w 7283450"/>
              <a:gd name="connsiteY22177" fmla="*/ 5289281 h 6857979"/>
              <a:gd name="connsiteX22178" fmla="*/ 3011672 w 7283450"/>
              <a:gd name="connsiteY22178" fmla="*/ 5282930 h 6857979"/>
              <a:gd name="connsiteX22179" fmla="*/ 3009290 w 7283450"/>
              <a:gd name="connsiteY22179" fmla="*/ 5279754 h 6857979"/>
              <a:gd name="connsiteX22180" fmla="*/ 3006512 w 7283450"/>
              <a:gd name="connsiteY22180" fmla="*/ 5276182 h 6857979"/>
              <a:gd name="connsiteX22181" fmla="*/ 3005718 w 7283450"/>
              <a:gd name="connsiteY22181" fmla="*/ 5275785 h 6857979"/>
              <a:gd name="connsiteX22182" fmla="*/ 3004528 w 7283450"/>
              <a:gd name="connsiteY22182" fmla="*/ 5275388 h 6857979"/>
              <a:gd name="connsiteX22183" fmla="*/ 3001750 w 7283450"/>
              <a:gd name="connsiteY22183" fmla="*/ 5274594 h 6857979"/>
              <a:gd name="connsiteX22184" fmla="*/ 2998972 w 7283450"/>
              <a:gd name="connsiteY22184" fmla="*/ 5274197 h 6857979"/>
              <a:gd name="connsiteX22185" fmla="*/ 2997780 w 7283450"/>
              <a:gd name="connsiteY22185" fmla="*/ 5273403 h 6857979"/>
              <a:gd name="connsiteX22186" fmla="*/ 2997384 w 7283450"/>
              <a:gd name="connsiteY22186" fmla="*/ 5273006 h 6857979"/>
              <a:gd name="connsiteX22187" fmla="*/ 2996986 w 7283450"/>
              <a:gd name="connsiteY22187" fmla="*/ 5272609 h 6857979"/>
              <a:gd name="connsiteX22188" fmla="*/ 2997384 w 7283450"/>
              <a:gd name="connsiteY22188" fmla="*/ 5271815 h 6857979"/>
              <a:gd name="connsiteX22189" fmla="*/ 2998972 w 7283450"/>
              <a:gd name="connsiteY22189" fmla="*/ 5270227 h 6857979"/>
              <a:gd name="connsiteX22190" fmla="*/ 3000161 w 7283450"/>
              <a:gd name="connsiteY22190" fmla="*/ 5268243 h 6857979"/>
              <a:gd name="connsiteX22191" fmla="*/ 3000558 w 7283450"/>
              <a:gd name="connsiteY22191" fmla="*/ 5267052 h 6857979"/>
              <a:gd name="connsiteX22192" fmla="*/ 3000161 w 7283450"/>
              <a:gd name="connsiteY22192" fmla="*/ 5266258 h 6857979"/>
              <a:gd name="connsiteX22193" fmla="*/ 2995399 w 7283450"/>
              <a:gd name="connsiteY22193" fmla="*/ 5259907 h 6857979"/>
              <a:gd name="connsiteX22194" fmla="*/ 2985476 w 7283450"/>
              <a:gd name="connsiteY22194" fmla="*/ 5247998 h 6857979"/>
              <a:gd name="connsiteX22195" fmla="*/ 2975157 w 7283450"/>
              <a:gd name="connsiteY22195" fmla="*/ 5236487 h 6857979"/>
              <a:gd name="connsiteX22196" fmla="*/ 2971585 w 7283450"/>
              <a:gd name="connsiteY22196" fmla="*/ 5231723 h 6857979"/>
              <a:gd name="connsiteX22197" fmla="*/ 2968806 w 7283450"/>
              <a:gd name="connsiteY22197" fmla="*/ 5229739 h 6857979"/>
              <a:gd name="connsiteX22198" fmla="*/ 2967219 w 7283450"/>
              <a:gd name="connsiteY22198" fmla="*/ 5228945 h 6857979"/>
              <a:gd name="connsiteX22199" fmla="*/ 2965631 w 7283450"/>
              <a:gd name="connsiteY22199" fmla="*/ 5228548 h 6857979"/>
              <a:gd name="connsiteX22200" fmla="*/ 2962059 w 7283450"/>
              <a:gd name="connsiteY22200" fmla="*/ 5228151 h 6857979"/>
              <a:gd name="connsiteX22201" fmla="*/ 2958884 w 7283450"/>
              <a:gd name="connsiteY22201" fmla="*/ 5228151 h 6857979"/>
              <a:gd name="connsiteX22202" fmla="*/ 2957694 w 7283450"/>
              <a:gd name="connsiteY22202" fmla="*/ 5227357 h 6857979"/>
              <a:gd name="connsiteX22203" fmla="*/ 2956503 w 7283450"/>
              <a:gd name="connsiteY22203" fmla="*/ 5226166 h 6857979"/>
              <a:gd name="connsiteX22204" fmla="*/ 2955709 w 7283450"/>
              <a:gd name="connsiteY22204" fmla="*/ 5224578 h 6857979"/>
              <a:gd name="connsiteX22205" fmla="*/ 2955312 w 7283450"/>
              <a:gd name="connsiteY22205" fmla="*/ 5222990 h 6857979"/>
              <a:gd name="connsiteX22206" fmla="*/ 2954915 w 7283450"/>
              <a:gd name="connsiteY22206" fmla="*/ 5218624 h 6857979"/>
              <a:gd name="connsiteX22207" fmla="*/ 2954518 w 7283450"/>
              <a:gd name="connsiteY22207" fmla="*/ 5213464 h 6857979"/>
              <a:gd name="connsiteX22208" fmla="*/ 2954121 w 7283450"/>
              <a:gd name="connsiteY22208" fmla="*/ 5211479 h 6857979"/>
              <a:gd name="connsiteX22209" fmla="*/ 2952930 w 7283450"/>
              <a:gd name="connsiteY22209" fmla="*/ 5209891 h 6857979"/>
              <a:gd name="connsiteX22210" fmla="*/ 2951343 w 7283450"/>
              <a:gd name="connsiteY22210" fmla="*/ 5207113 h 6857979"/>
              <a:gd name="connsiteX22211" fmla="*/ 2950152 w 7283450"/>
              <a:gd name="connsiteY22211" fmla="*/ 5205922 h 6857979"/>
              <a:gd name="connsiteX22212" fmla="*/ 2947374 w 7283450"/>
              <a:gd name="connsiteY22212" fmla="*/ 5203937 h 6857979"/>
              <a:gd name="connsiteX22213" fmla="*/ 2945786 w 7283450"/>
              <a:gd name="connsiteY22213" fmla="*/ 5203143 h 6857979"/>
              <a:gd name="connsiteX22214" fmla="*/ 2943802 w 7283450"/>
              <a:gd name="connsiteY22214" fmla="*/ 5201952 h 6857979"/>
              <a:gd name="connsiteX22215" fmla="*/ 2942214 w 7283450"/>
              <a:gd name="connsiteY22215" fmla="*/ 5199174 h 6857979"/>
              <a:gd name="connsiteX22216" fmla="*/ 2940628 w 7283450"/>
              <a:gd name="connsiteY22216" fmla="*/ 5195998 h 6857979"/>
              <a:gd name="connsiteX22217" fmla="*/ 2937848 w 7283450"/>
              <a:gd name="connsiteY22217" fmla="*/ 5190838 h 6857979"/>
              <a:gd name="connsiteX22218" fmla="*/ 2935070 w 7283450"/>
              <a:gd name="connsiteY22218" fmla="*/ 5187265 h 6857979"/>
              <a:gd name="connsiteX22219" fmla="*/ 2932292 w 7283450"/>
              <a:gd name="connsiteY22219" fmla="*/ 5183296 h 6857979"/>
              <a:gd name="connsiteX22220" fmla="*/ 2930307 w 7283450"/>
              <a:gd name="connsiteY22220" fmla="*/ 5180517 h 6857979"/>
              <a:gd name="connsiteX22221" fmla="*/ 2928720 w 7283450"/>
              <a:gd name="connsiteY22221" fmla="*/ 5177738 h 6857979"/>
              <a:gd name="connsiteX22222" fmla="*/ 2928323 w 7283450"/>
              <a:gd name="connsiteY22222" fmla="*/ 5176151 h 6857979"/>
              <a:gd name="connsiteX22223" fmla="*/ 2928323 w 7283450"/>
              <a:gd name="connsiteY22223" fmla="*/ 5174166 h 6857979"/>
              <a:gd name="connsiteX22224" fmla="*/ 2928720 w 7283450"/>
              <a:gd name="connsiteY22224" fmla="*/ 5172578 h 6857979"/>
              <a:gd name="connsiteX22225" fmla="*/ 2929118 w 7283450"/>
              <a:gd name="connsiteY22225" fmla="*/ 5170593 h 6857979"/>
              <a:gd name="connsiteX22226" fmla="*/ 2929911 w 7283450"/>
              <a:gd name="connsiteY22226" fmla="*/ 5168609 h 6857979"/>
              <a:gd name="connsiteX22227" fmla="*/ 2931101 w 7283450"/>
              <a:gd name="connsiteY22227" fmla="*/ 5165830 h 6857979"/>
              <a:gd name="connsiteX22228" fmla="*/ 2933482 w 7283450"/>
              <a:gd name="connsiteY22228" fmla="*/ 5164639 h 6857979"/>
              <a:gd name="connsiteX22229" fmla="*/ 2935467 w 7283450"/>
              <a:gd name="connsiteY22229" fmla="*/ 5163845 h 6857979"/>
              <a:gd name="connsiteX22230" fmla="*/ 2937848 w 7283450"/>
              <a:gd name="connsiteY22230" fmla="*/ 5163845 h 6857979"/>
              <a:gd name="connsiteX22231" fmla="*/ 2940230 w 7283450"/>
              <a:gd name="connsiteY22231" fmla="*/ 5164242 h 6857979"/>
              <a:gd name="connsiteX22232" fmla="*/ 2942214 w 7283450"/>
              <a:gd name="connsiteY22232" fmla="*/ 5165036 h 6857979"/>
              <a:gd name="connsiteX22233" fmla="*/ 2944199 w 7283450"/>
              <a:gd name="connsiteY22233" fmla="*/ 5166227 h 6857979"/>
              <a:gd name="connsiteX22234" fmla="*/ 2946580 w 7283450"/>
              <a:gd name="connsiteY22234" fmla="*/ 5168212 h 6857979"/>
              <a:gd name="connsiteX22235" fmla="*/ 2948961 w 7283450"/>
              <a:gd name="connsiteY22235" fmla="*/ 5169799 h 6857979"/>
              <a:gd name="connsiteX22236" fmla="*/ 2952930 w 7283450"/>
              <a:gd name="connsiteY22236" fmla="*/ 5174166 h 6857979"/>
              <a:gd name="connsiteX22237" fmla="*/ 2957296 w 7283450"/>
              <a:gd name="connsiteY22237" fmla="*/ 5179326 h 6857979"/>
              <a:gd name="connsiteX22238" fmla="*/ 2965631 w 7283450"/>
              <a:gd name="connsiteY22238" fmla="*/ 5189250 h 6857979"/>
              <a:gd name="connsiteX22239" fmla="*/ 2974760 w 7283450"/>
              <a:gd name="connsiteY22239" fmla="*/ 5199571 h 6857979"/>
              <a:gd name="connsiteX22240" fmla="*/ 2986270 w 7283450"/>
              <a:gd name="connsiteY22240" fmla="*/ 5213067 h 6857979"/>
              <a:gd name="connsiteX22241" fmla="*/ 2998177 w 7283450"/>
              <a:gd name="connsiteY22241" fmla="*/ 5227754 h 6857979"/>
              <a:gd name="connsiteX22242" fmla="*/ 3002543 w 7283450"/>
              <a:gd name="connsiteY22242" fmla="*/ 5233708 h 6857979"/>
              <a:gd name="connsiteX22243" fmla="*/ 3006512 w 7283450"/>
              <a:gd name="connsiteY22243" fmla="*/ 5239662 h 6857979"/>
              <a:gd name="connsiteX22244" fmla="*/ 3006909 w 7283450"/>
              <a:gd name="connsiteY22244" fmla="*/ 5240456 h 6857979"/>
              <a:gd name="connsiteX22245" fmla="*/ 3006909 w 7283450"/>
              <a:gd name="connsiteY22245" fmla="*/ 5241647 h 6857979"/>
              <a:gd name="connsiteX22246" fmla="*/ 3006512 w 7283450"/>
              <a:gd name="connsiteY22246" fmla="*/ 5244823 h 6857979"/>
              <a:gd name="connsiteX22247" fmla="*/ 3006115 w 7283450"/>
              <a:gd name="connsiteY22247" fmla="*/ 5247601 h 6857979"/>
              <a:gd name="connsiteX22248" fmla="*/ 3006115 w 7283450"/>
              <a:gd name="connsiteY22248" fmla="*/ 5248792 h 6857979"/>
              <a:gd name="connsiteX22249" fmla="*/ 3006512 w 7283450"/>
              <a:gd name="connsiteY22249" fmla="*/ 5249586 h 6857979"/>
              <a:gd name="connsiteX22250" fmla="*/ 3008894 w 7283450"/>
              <a:gd name="connsiteY22250" fmla="*/ 5251571 h 6857979"/>
              <a:gd name="connsiteX22251" fmla="*/ 3011672 w 7283450"/>
              <a:gd name="connsiteY22251" fmla="*/ 5253555 h 6857979"/>
              <a:gd name="connsiteX22252" fmla="*/ 3014450 w 7283450"/>
              <a:gd name="connsiteY22252" fmla="*/ 5254746 h 6857979"/>
              <a:gd name="connsiteX22253" fmla="*/ 3017228 w 7283450"/>
              <a:gd name="connsiteY22253" fmla="*/ 5255143 h 6857979"/>
              <a:gd name="connsiteX22254" fmla="*/ 3019611 w 7283450"/>
              <a:gd name="connsiteY22254" fmla="*/ 5255937 h 6857979"/>
              <a:gd name="connsiteX22255" fmla="*/ 3021594 w 7283450"/>
              <a:gd name="connsiteY22255" fmla="*/ 5256731 h 6857979"/>
              <a:gd name="connsiteX22256" fmla="*/ 3023975 w 7283450"/>
              <a:gd name="connsiteY22256" fmla="*/ 5257922 h 6857979"/>
              <a:gd name="connsiteX22257" fmla="*/ 3025563 w 7283450"/>
              <a:gd name="connsiteY22257" fmla="*/ 5259510 h 6857979"/>
              <a:gd name="connsiteX22258" fmla="*/ 3026754 w 7283450"/>
              <a:gd name="connsiteY22258" fmla="*/ 5262288 h 6857979"/>
              <a:gd name="connsiteX22259" fmla="*/ 3027944 w 7283450"/>
              <a:gd name="connsiteY22259" fmla="*/ 5266258 h 6857979"/>
              <a:gd name="connsiteX22260" fmla="*/ 3031120 w 7283450"/>
              <a:gd name="connsiteY22260" fmla="*/ 5276975 h 6857979"/>
              <a:gd name="connsiteX22261" fmla="*/ 3033898 w 7283450"/>
              <a:gd name="connsiteY22261" fmla="*/ 5289678 h 6857979"/>
              <a:gd name="connsiteX22262" fmla="*/ 3034295 w 7283450"/>
              <a:gd name="connsiteY22262" fmla="*/ 5295235 h 6857979"/>
              <a:gd name="connsiteX22263" fmla="*/ 3034692 w 7283450"/>
              <a:gd name="connsiteY22263" fmla="*/ 5299602 h 6857979"/>
              <a:gd name="connsiteX22264" fmla="*/ 3029135 w 7283450"/>
              <a:gd name="connsiteY22264" fmla="*/ 5301586 h 6857979"/>
              <a:gd name="connsiteX22265" fmla="*/ 3026754 w 7283450"/>
              <a:gd name="connsiteY22265" fmla="*/ 5302380 h 6857979"/>
              <a:gd name="connsiteX22266" fmla="*/ 3024769 w 7283450"/>
              <a:gd name="connsiteY22266" fmla="*/ 5303968 h 6857979"/>
              <a:gd name="connsiteX22267" fmla="*/ 3022785 w 7283450"/>
              <a:gd name="connsiteY22267" fmla="*/ 5305556 h 6857979"/>
              <a:gd name="connsiteX22268" fmla="*/ 3020800 w 7283450"/>
              <a:gd name="connsiteY22268" fmla="*/ 5307540 h 6857979"/>
              <a:gd name="connsiteX22269" fmla="*/ 3019611 w 7283450"/>
              <a:gd name="connsiteY22269" fmla="*/ 5309922 h 6857979"/>
              <a:gd name="connsiteX22270" fmla="*/ 3018816 w 7283450"/>
              <a:gd name="connsiteY22270" fmla="*/ 5313495 h 6857979"/>
              <a:gd name="connsiteX22271" fmla="*/ 3023579 w 7283450"/>
              <a:gd name="connsiteY22271" fmla="*/ 5314686 h 6857979"/>
              <a:gd name="connsiteX22272" fmla="*/ 3027548 w 7283450"/>
              <a:gd name="connsiteY22272" fmla="*/ 5315082 h 6857979"/>
              <a:gd name="connsiteX22273" fmla="*/ 3031517 w 7283450"/>
              <a:gd name="connsiteY22273" fmla="*/ 5315082 h 6857979"/>
              <a:gd name="connsiteX22274" fmla="*/ 3035486 w 7283450"/>
              <a:gd name="connsiteY22274" fmla="*/ 5314289 h 6857979"/>
              <a:gd name="connsiteX22275" fmla="*/ 3039455 w 7283450"/>
              <a:gd name="connsiteY22275" fmla="*/ 5313098 h 6857979"/>
              <a:gd name="connsiteX22276" fmla="*/ 3043028 w 7283450"/>
              <a:gd name="connsiteY22276" fmla="*/ 5311113 h 6857979"/>
              <a:gd name="connsiteX22277" fmla="*/ 3046599 w 7283450"/>
              <a:gd name="connsiteY22277" fmla="*/ 5309128 h 6857979"/>
              <a:gd name="connsiteX22278" fmla="*/ 3050172 w 7283450"/>
              <a:gd name="connsiteY22278" fmla="*/ 5307144 h 6857979"/>
              <a:gd name="connsiteX22279" fmla="*/ 3056918 w 7283450"/>
              <a:gd name="connsiteY22279" fmla="*/ 5301586 h 6857979"/>
              <a:gd name="connsiteX22280" fmla="*/ 3063268 w 7283450"/>
              <a:gd name="connsiteY22280" fmla="*/ 5296426 h 6857979"/>
              <a:gd name="connsiteX22281" fmla="*/ 3069619 w 7283450"/>
              <a:gd name="connsiteY22281" fmla="*/ 5290869 h 6857979"/>
              <a:gd name="connsiteX22282" fmla="*/ 3075572 w 7283450"/>
              <a:gd name="connsiteY22282" fmla="*/ 5286105 h 6857979"/>
              <a:gd name="connsiteX22283" fmla="*/ 3072794 w 7283450"/>
              <a:gd name="connsiteY22283" fmla="*/ 5282930 h 6857979"/>
              <a:gd name="connsiteX22284" fmla="*/ 3071206 w 7283450"/>
              <a:gd name="connsiteY22284" fmla="*/ 5279754 h 6857979"/>
              <a:gd name="connsiteX22285" fmla="*/ 3070811 w 7283450"/>
              <a:gd name="connsiteY22285" fmla="*/ 5276182 h 6857979"/>
              <a:gd name="connsiteX22286" fmla="*/ 3070811 w 7283450"/>
              <a:gd name="connsiteY22286" fmla="*/ 5273403 h 6857979"/>
              <a:gd name="connsiteX22287" fmla="*/ 3071603 w 7283450"/>
              <a:gd name="connsiteY22287" fmla="*/ 5270624 h 6857979"/>
              <a:gd name="connsiteX22288" fmla="*/ 3072794 w 7283450"/>
              <a:gd name="connsiteY22288" fmla="*/ 5267449 h 6857979"/>
              <a:gd name="connsiteX22289" fmla="*/ 3075175 w 7283450"/>
              <a:gd name="connsiteY22289" fmla="*/ 5265067 h 6857979"/>
              <a:gd name="connsiteX22290" fmla="*/ 3077160 w 7283450"/>
              <a:gd name="connsiteY22290" fmla="*/ 5262288 h 6857979"/>
              <a:gd name="connsiteX22291" fmla="*/ 3082320 w 7283450"/>
              <a:gd name="connsiteY22291" fmla="*/ 5257128 h 6857979"/>
              <a:gd name="connsiteX22292" fmla="*/ 3087082 w 7283450"/>
              <a:gd name="connsiteY22292" fmla="*/ 5251571 h 6857979"/>
              <a:gd name="connsiteX22293" fmla="*/ 3089464 w 7283450"/>
              <a:gd name="connsiteY22293" fmla="*/ 5248792 h 6857979"/>
              <a:gd name="connsiteX22294" fmla="*/ 3091845 w 7283450"/>
              <a:gd name="connsiteY22294" fmla="*/ 5246013 h 6857979"/>
              <a:gd name="connsiteX22295" fmla="*/ 3093433 w 7283450"/>
              <a:gd name="connsiteY22295" fmla="*/ 5242838 h 6857979"/>
              <a:gd name="connsiteX22296" fmla="*/ 3094228 w 7283450"/>
              <a:gd name="connsiteY22296" fmla="*/ 5239662 h 6857979"/>
              <a:gd name="connsiteX22297" fmla="*/ 3092639 w 7283450"/>
              <a:gd name="connsiteY22297" fmla="*/ 5238868 h 6857979"/>
              <a:gd name="connsiteX22298" fmla="*/ 3090258 w 7283450"/>
              <a:gd name="connsiteY22298" fmla="*/ 5238075 h 6857979"/>
              <a:gd name="connsiteX22299" fmla="*/ 3085892 w 7283450"/>
              <a:gd name="connsiteY22299" fmla="*/ 5237678 h 6857979"/>
              <a:gd name="connsiteX22300" fmla="*/ 3080335 w 7283450"/>
              <a:gd name="connsiteY22300" fmla="*/ 5237281 h 6857979"/>
              <a:gd name="connsiteX22301" fmla="*/ 3074382 w 7283450"/>
              <a:gd name="connsiteY22301" fmla="*/ 5237281 h 6857979"/>
              <a:gd name="connsiteX22302" fmla="*/ 3068428 w 7283450"/>
              <a:gd name="connsiteY22302" fmla="*/ 5237281 h 6857979"/>
              <a:gd name="connsiteX22303" fmla="*/ 3062078 w 7283450"/>
              <a:gd name="connsiteY22303" fmla="*/ 5236884 h 6857979"/>
              <a:gd name="connsiteX22304" fmla="*/ 3055727 w 7283450"/>
              <a:gd name="connsiteY22304" fmla="*/ 5234899 h 6857979"/>
              <a:gd name="connsiteX22305" fmla="*/ 3053346 w 7283450"/>
              <a:gd name="connsiteY22305" fmla="*/ 5234105 h 6857979"/>
              <a:gd name="connsiteX22306" fmla="*/ 3050568 w 7283450"/>
              <a:gd name="connsiteY22306" fmla="*/ 5232914 h 6857979"/>
              <a:gd name="connsiteX22307" fmla="*/ 3050172 w 7283450"/>
              <a:gd name="connsiteY22307" fmla="*/ 5232120 h 6857979"/>
              <a:gd name="connsiteX22308" fmla="*/ 3049774 w 7283450"/>
              <a:gd name="connsiteY22308" fmla="*/ 5231326 h 6857979"/>
              <a:gd name="connsiteX22309" fmla="*/ 3048980 w 7283450"/>
              <a:gd name="connsiteY22309" fmla="*/ 5228151 h 6857979"/>
              <a:gd name="connsiteX22310" fmla="*/ 3048583 w 7283450"/>
              <a:gd name="connsiteY22310" fmla="*/ 5224578 h 6857979"/>
              <a:gd name="connsiteX22311" fmla="*/ 3048186 w 7283450"/>
              <a:gd name="connsiteY22311" fmla="*/ 5223387 h 6857979"/>
              <a:gd name="connsiteX22312" fmla="*/ 3046996 w 7283450"/>
              <a:gd name="connsiteY22312" fmla="*/ 5222990 h 6857979"/>
              <a:gd name="connsiteX22313" fmla="*/ 3044217 w 7283450"/>
              <a:gd name="connsiteY22313" fmla="*/ 5221006 h 6857979"/>
              <a:gd name="connsiteX22314" fmla="*/ 3040645 w 7283450"/>
              <a:gd name="connsiteY22314" fmla="*/ 5219021 h 6857979"/>
              <a:gd name="connsiteX22315" fmla="*/ 3031913 w 7283450"/>
              <a:gd name="connsiteY22315" fmla="*/ 5215051 h 6857979"/>
              <a:gd name="connsiteX22316" fmla="*/ 3023182 w 7283450"/>
              <a:gd name="connsiteY22316" fmla="*/ 5211082 h 6857979"/>
              <a:gd name="connsiteX22317" fmla="*/ 3019213 w 7283450"/>
              <a:gd name="connsiteY22317" fmla="*/ 5208303 h 6857979"/>
              <a:gd name="connsiteX22318" fmla="*/ 3016038 w 7283450"/>
              <a:gd name="connsiteY22318" fmla="*/ 5206319 h 6857979"/>
              <a:gd name="connsiteX22319" fmla="*/ 3015245 w 7283450"/>
              <a:gd name="connsiteY22319" fmla="*/ 5205128 h 6857979"/>
              <a:gd name="connsiteX22320" fmla="*/ 3014847 w 7283450"/>
              <a:gd name="connsiteY22320" fmla="*/ 5203937 h 6857979"/>
              <a:gd name="connsiteX22321" fmla="*/ 3014450 w 7283450"/>
              <a:gd name="connsiteY22321" fmla="*/ 5201555 h 6857979"/>
              <a:gd name="connsiteX22322" fmla="*/ 3014053 w 7283450"/>
              <a:gd name="connsiteY22322" fmla="*/ 5198380 h 6857979"/>
              <a:gd name="connsiteX22323" fmla="*/ 3013259 w 7283450"/>
              <a:gd name="connsiteY22323" fmla="*/ 5197189 h 6857979"/>
              <a:gd name="connsiteX22324" fmla="*/ 3012465 w 7283450"/>
              <a:gd name="connsiteY22324" fmla="*/ 5195998 h 6857979"/>
              <a:gd name="connsiteX22325" fmla="*/ 3009687 w 7283450"/>
              <a:gd name="connsiteY22325" fmla="*/ 5192822 h 6857979"/>
              <a:gd name="connsiteX22326" fmla="*/ 3006115 w 7283450"/>
              <a:gd name="connsiteY22326" fmla="*/ 5189250 h 6857979"/>
              <a:gd name="connsiteX22327" fmla="*/ 2997780 w 7283450"/>
              <a:gd name="connsiteY22327" fmla="*/ 5183296 h 6857979"/>
              <a:gd name="connsiteX22328" fmla="*/ 2989842 w 7283450"/>
              <a:gd name="connsiteY22328" fmla="*/ 5177738 h 6857979"/>
              <a:gd name="connsiteX22329" fmla="*/ 2986667 w 7283450"/>
              <a:gd name="connsiteY22329" fmla="*/ 5174960 h 6857979"/>
              <a:gd name="connsiteX22330" fmla="*/ 2984682 w 7283450"/>
              <a:gd name="connsiteY22330" fmla="*/ 5172578 h 6857979"/>
              <a:gd name="connsiteX22331" fmla="*/ 2983492 w 7283450"/>
              <a:gd name="connsiteY22331" fmla="*/ 5170990 h 6857979"/>
              <a:gd name="connsiteX22332" fmla="*/ 2983095 w 7283450"/>
              <a:gd name="connsiteY22332" fmla="*/ 5169402 h 6857979"/>
              <a:gd name="connsiteX22333" fmla="*/ 2983095 w 7283450"/>
              <a:gd name="connsiteY22333" fmla="*/ 5167815 h 6857979"/>
              <a:gd name="connsiteX22334" fmla="*/ 2983095 w 7283450"/>
              <a:gd name="connsiteY22334" fmla="*/ 5165830 h 6857979"/>
              <a:gd name="connsiteX22335" fmla="*/ 2983889 w 7283450"/>
              <a:gd name="connsiteY22335" fmla="*/ 5163051 h 6857979"/>
              <a:gd name="connsiteX22336" fmla="*/ 2984286 w 7283450"/>
              <a:gd name="connsiteY22336" fmla="*/ 5162654 h 6857979"/>
              <a:gd name="connsiteX22337" fmla="*/ 2984682 w 7283450"/>
              <a:gd name="connsiteY22337" fmla="*/ 5162654 h 6857979"/>
              <a:gd name="connsiteX22338" fmla="*/ 2982698 w 7283450"/>
              <a:gd name="connsiteY22338" fmla="*/ 5159479 h 6857979"/>
              <a:gd name="connsiteX22339" fmla="*/ 2980713 w 7283450"/>
              <a:gd name="connsiteY22339" fmla="*/ 5155509 h 6857979"/>
              <a:gd name="connsiteX22340" fmla="*/ 2975554 w 7283450"/>
              <a:gd name="connsiteY22340" fmla="*/ 5148761 h 6857979"/>
              <a:gd name="connsiteX22341" fmla="*/ 2969997 w 7283450"/>
              <a:gd name="connsiteY22341" fmla="*/ 5142410 h 6857979"/>
              <a:gd name="connsiteX22342" fmla="*/ 2964837 w 7283450"/>
              <a:gd name="connsiteY22342" fmla="*/ 5134868 h 6857979"/>
              <a:gd name="connsiteX22343" fmla="*/ 2961662 w 7283450"/>
              <a:gd name="connsiteY22343" fmla="*/ 5130898 h 6857979"/>
              <a:gd name="connsiteX22344" fmla="*/ 2959679 w 7283450"/>
              <a:gd name="connsiteY22344" fmla="*/ 5126929 h 6857979"/>
              <a:gd name="connsiteX22345" fmla="*/ 2957694 w 7283450"/>
              <a:gd name="connsiteY22345" fmla="*/ 5122166 h 6857979"/>
              <a:gd name="connsiteX22346" fmla="*/ 2955709 w 7283450"/>
              <a:gd name="connsiteY22346" fmla="*/ 5117799 h 6857979"/>
              <a:gd name="connsiteX22347" fmla="*/ 2954518 w 7283450"/>
              <a:gd name="connsiteY22347" fmla="*/ 5113036 h 6857979"/>
              <a:gd name="connsiteX22348" fmla="*/ 2953328 w 7283450"/>
              <a:gd name="connsiteY22348" fmla="*/ 5107875 h 6857979"/>
              <a:gd name="connsiteX22349" fmla="*/ 2952930 w 7283450"/>
              <a:gd name="connsiteY22349" fmla="*/ 5101921 h 6857979"/>
              <a:gd name="connsiteX22350" fmla="*/ 2952930 w 7283450"/>
              <a:gd name="connsiteY22350" fmla="*/ 5095570 h 6857979"/>
              <a:gd name="connsiteX22351" fmla="*/ 2947374 w 7283450"/>
              <a:gd name="connsiteY22351" fmla="*/ 5100333 h 6857979"/>
              <a:gd name="connsiteX22352" fmla="*/ 2941420 w 7283450"/>
              <a:gd name="connsiteY22352" fmla="*/ 5104303 h 6857979"/>
              <a:gd name="connsiteX22353" fmla="*/ 2929911 w 7283450"/>
              <a:gd name="connsiteY22353" fmla="*/ 5111845 h 6857979"/>
              <a:gd name="connsiteX22354" fmla="*/ 2918797 w 7283450"/>
              <a:gd name="connsiteY22354" fmla="*/ 5118990 h 6857979"/>
              <a:gd name="connsiteX22355" fmla="*/ 2913637 w 7283450"/>
              <a:gd name="connsiteY22355" fmla="*/ 5122563 h 6857979"/>
              <a:gd name="connsiteX22356" fmla="*/ 2908479 w 7283450"/>
              <a:gd name="connsiteY22356" fmla="*/ 5126532 h 6857979"/>
              <a:gd name="connsiteX22357" fmla="*/ 2903715 w 7283450"/>
              <a:gd name="connsiteY22357" fmla="*/ 5130501 h 6857979"/>
              <a:gd name="connsiteX22358" fmla="*/ 2898952 w 7283450"/>
              <a:gd name="connsiteY22358" fmla="*/ 5135265 h 6857979"/>
              <a:gd name="connsiteX22359" fmla="*/ 2894984 w 7283450"/>
              <a:gd name="connsiteY22359" fmla="*/ 5140028 h 6857979"/>
              <a:gd name="connsiteX22360" fmla="*/ 2891411 w 7283450"/>
              <a:gd name="connsiteY22360" fmla="*/ 5145982 h 6857979"/>
              <a:gd name="connsiteX22361" fmla="*/ 2888236 w 7283450"/>
              <a:gd name="connsiteY22361" fmla="*/ 5152334 h 6857979"/>
              <a:gd name="connsiteX22362" fmla="*/ 2885062 w 7283450"/>
              <a:gd name="connsiteY22362" fmla="*/ 5159479 h 6857979"/>
              <a:gd name="connsiteX22363" fmla="*/ 2882679 w 7283450"/>
              <a:gd name="connsiteY22363" fmla="*/ 5167418 h 6857979"/>
              <a:gd name="connsiteX22364" fmla="*/ 2881092 w 7283450"/>
              <a:gd name="connsiteY22364" fmla="*/ 5176151 h 6857979"/>
              <a:gd name="connsiteX22365" fmla="*/ 2880696 w 7283450"/>
              <a:gd name="connsiteY22365" fmla="*/ 5179326 h 6857979"/>
              <a:gd name="connsiteX22366" fmla="*/ 2880696 w 7283450"/>
              <a:gd name="connsiteY22366" fmla="*/ 5182105 h 6857979"/>
              <a:gd name="connsiteX22367" fmla="*/ 2881092 w 7283450"/>
              <a:gd name="connsiteY22367" fmla="*/ 5184883 h 6857979"/>
              <a:gd name="connsiteX22368" fmla="*/ 2881489 w 7283450"/>
              <a:gd name="connsiteY22368" fmla="*/ 5187265 h 6857979"/>
              <a:gd name="connsiteX22369" fmla="*/ 2882282 w 7283450"/>
              <a:gd name="connsiteY22369" fmla="*/ 5189250 h 6857979"/>
              <a:gd name="connsiteX22370" fmla="*/ 2883473 w 7283450"/>
              <a:gd name="connsiteY22370" fmla="*/ 5191235 h 6857979"/>
              <a:gd name="connsiteX22371" fmla="*/ 2886648 w 7283450"/>
              <a:gd name="connsiteY22371" fmla="*/ 5195601 h 6857979"/>
              <a:gd name="connsiteX22372" fmla="*/ 2889427 w 7283450"/>
              <a:gd name="connsiteY22372" fmla="*/ 5198777 h 6857979"/>
              <a:gd name="connsiteX22373" fmla="*/ 2892999 w 7283450"/>
              <a:gd name="connsiteY22373" fmla="*/ 5202349 h 6857979"/>
              <a:gd name="connsiteX22374" fmla="*/ 2896571 w 7283450"/>
              <a:gd name="connsiteY22374" fmla="*/ 5205922 h 6857979"/>
              <a:gd name="connsiteX22375" fmla="*/ 2899746 w 7283450"/>
              <a:gd name="connsiteY22375" fmla="*/ 5209891 h 6857979"/>
              <a:gd name="connsiteX22376" fmla="*/ 2901335 w 7283450"/>
              <a:gd name="connsiteY22376" fmla="*/ 5212670 h 6857979"/>
              <a:gd name="connsiteX22377" fmla="*/ 2903318 w 7283450"/>
              <a:gd name="connsiteY22377" fmla="*/ 5215845 h 6857979"/>
              <a:gd name="connsiteX22378" fmla="*/ 2904509 w 7283450"/>
              <a:gd name="connsiteY22378" fmla="*/ 5219815 h 6857979"/>
              <a:gd name="connsiteX22379" fmla="*/ 2906096 w 7283450"/>
              <a:gd name="connsiteY22379" fmla="*/ 5222990 h 6857979"/>
              <a:gd name="connsiteX22380" fmla="*/ 2911256 w 7283450"/>
              <a:gd name="connsiteY22380" fmla="*/ 5229739 h 6857979"/>
              <a:gd name="connsiteX22381" fmla="*/ 2916019 w 7283450"/>
              <a:gd name="connsiteY22381" fmla="*/ 5236487 h 6857979"/>
              <a:gd name="connsiteX22382" fmla="*/ 2921179 w 7283450"/>
              <a:gd name="connsiteY22382" fmla="*/ 5242838 h 6857979"/>
              <a:gd name="connsiteX22383" fmla="*/ 2925545 w 7283450"/>
              <a:gd name="connsiteY22383" fmla="*/ 5249983 h 6857979"/>
              <a:gd name="connsiteX22384" fmla="*/ 2927529 w 7283450"/>
              <a:gd name="connsiteY22384" fmla="*/ 5253952 h 6857979"/>
              <a:gd name="connsiteX22385" fmla="*/ 2929911 w 7283450"/>
              <a:gd name="connsiteY22385" fmla="*/ 5257525 h 6857979"/>
              <a:gd name="connsiteX22386" fmla="*/ 2931498 w 7283450"/>
              <a:gd name="connsiteY22386" fmla="*/ 5261494 h 6857979"/>
              <a:gd name="connsiteX22387" fmla="*/ 2932689 w 7283450"/>
              <a:gd name="connsiteY22387" fmla="*/ 5265067 h 6857979"/>
              <a:gd name="connsiteX22388" fmla="*/ 2933482 w 7283450"/>
              <a:gd name="connsiteY22388" fmla="*/ 5269036 h 6857979"/>
              <a:gd name="connsiteX22389" fmla="*/ 2934276 w 7283450"/>
              <a:gd name="connsiteY22389" fmla="*/ 5273800 h 6857979"/>
              <a:gd name="connsiteX22390" fmla="*/ 2934276 w 7283450"/>
              <a:gd name="connsiteY22390" fmla="*/ 5278563 h 6857979"/>
              <a:gd name="connsiteX22391" fmla="*/ 2934276 w 7283450"/>
              <a:gd name="connsiteY22391" fmla="*/ 5282930 h 6857979"/>
              <a:gd name="connsiteX22392" fmla="*/ 2931498 w 7283450"/>
              <a:gd name="connsiteY22392" fmla="*/ 5281739 h 6857979"/>
              <a:gd name="connsiteX22393" fmla="*/ 2928323 w 7283450"/>
              <a:gd name="connsiteY22393" fmla="*/ 5280548 h 6857979"/>
              <a:gd name="connsiteX22394" fmla="*/ 2920782 w 7283450"/>
              <a:gd name="connsiteY22394" fmla="*/ 5278960 h 6857979"/>
              <a:gd name="connsiteX22395" fmla="*/ 2916416 w 7283450"/>
              <a:gd name="connsiteY22395" fmla="*/ 5278166 h 6857979"/>
              <a:gd name="connsiteX22396" fmla="*/ 2912845 w 7283450"/>
              <a:gd name="connsiteY22396" fmla="*/ 5276579 h 6857979"/>
              <a:gd name="connsiteX22397" fmla="*/ 2908875 w 7283450"/>
              <a:gd name="connsiteY22397" fmla="*/ 5274991 h 6857979"/>
              <a:gd name="connsiteX22398" fmla="*/ 2906096 w 7283450"/>
              <a:gd name="connsiteY22398" fmla="*/ 5273006 h 6857979"/>
              <a:gd name="connsiteX22399" fmla="*/ 2905699 w 7283450"/>
              <a:gd name="connsiteY22399" fmla="*/ 5272609 h 6857979"/>
              <a:gd name="connsiteX22400" fmla="*/ 2905699 w 7283450"/>
              <a:gd name="connsiteY22400" fmla="*/ 5271418 h 6857979"/>
              <a:gd name="connsiteX22401" fmla="*/ 2906096 w 7283450"/>
              <a:gd name="connsiteY22401" fmla="*/ 5268243 h 6857979"/>
              <a:gd name="connsiteX22402" fmla="*/ 2906096 w 7283450"/>
              <a:gd name="connsiteY22402" fmla="*/ 5265067 h 6857979"/>
              <a:gd name="connsiteX22403" fmla="*/ 2906096 w 7283450"/>
              <a:gd name="connsiteY22403" fmla="*/ 5263082 h 6857979"/>
              <a:gd name="connsiteX22404" fmla="*/ 2905303 w 7283450"/>
              <a:gd name="connsiteY22404" fmla="*/ 5261891 h 6857979"/>
              <a:gd name="connsiteX22405" fmla="*/ 2903715 w 7283450"/>
              <a:gd name="connsiteY22405" fmla="*/ 5261098 h 6857979"/>
              <a:gd name="connsiteX22406" fmla="*/ 2901730 w 7283450"/>
              <a:gd name="connsiteY22406" fmla="*/ 5261098 h 6857979"/>
              <a:gd name="connsiteX22407" fmla="*/ 2899746 w 7283450"/>
              <a:gd name="connsiteY22407" fmla="*/ 5261098 h 6857979"/>
              <a:gd name="connsiteX22408" fmla="*/ 2896174 w 7283450"/>
              <a:gd name="connsiteY22408" fmla="*/ 5261098 h 6857979"/>
              <a:gd name="connsiteX22409" fmla="*/ 2894984 w 7283450"/>
              <a:gd name="connsiteY22409" fmla="*/ 5260304 h 6857979"/>
              <a:gd name="connsiteX22410" fmla="*/ 2893396 w 7283450"/>
              <a:gd name="connsiteY22410" fmla="*/ 5259510 h 6857979"/>
              <a:gd name="connsiteX22411" fmla="*/ 2892999 w 7283450"/>
              <a:gd name="connsiteY22411" fmla="*/ 5258319 h 6857979"/>
              <a:gd name="connsiteX22412" fmla="*/ 2892602 w 7283450"/>
              <a:gd name="connsiteY22412" fmla="*/ 5257128 h 6857979"/>
              <a:gd name="connsiteX22413" fmla="*/ 2892206 w 7283450"/>
              <a:gd name="connsiteY22413" fmla="*/ 5253555 h 6857979"/>
              <a:gd name="connsiteX22414" fmla="*/ 2891411 w 7283450"/>
              <a:gd name="connsiteY22414" fmla="*/ 5249586 h 6857979"/>
              <a:gd name="connsiteX22415" fmla="*/ 2891014 w 7283450"/>
              <a:gd name="connsiteY22415" fmla="*/ 5247601 h 6857979"/>
              <a:gd name="connsiteX22416" fmla="*/ 2890220 w 7283450"/>
              <a:gd name="connsiteY22416" fmla="*/ 5246410 h 6857979"/>
              <a:gd name="connsiteX22417" fmla="*/ 2888236 w 7283450"/>
              <a:gd name="connsiteY22417" fmla="*/ 5243235 h 6857979"/>
              <a:gd name="connsiteX22418" fmla="*/ 2886251 w 7283450"/>
              <a:gd name="connsiteY22418" fmla="*/ 5241250 h 6857979"/>
              <a:gd name="connsiteX22419" fmla="*/ 2883473 w 7283450"/>
              <a:gd name="connsiteY22419" fmla="*/ 5239662 h 6857979"/>
              <a:gd name="connsiteX22420" fmla="*/ 2881489 w 7283450"/>
              <a:gd name="connsiteY22420" fmla="*/ 5238075 h 6857979"/>
              <a:gd name="connsiteX22421" fmla="*/ 2877123 w 7283450"/>
              <a:gd name="connsiteY22421" fmla="*/ 5235693 h 6857979"/>
              <a:gd name="connsiteX22422" fmla="*/ 2872757 w 7283450"/>
              <a:gd name="connsiteY22422" fmla="*/ 5233311 h 6857979"/>
              <a:gd name="connsiteX22423" fmla="*/ 2871169 w 7283450"/>
              <a:gd name="connsiteY22423" fmla="*/ 5232517 h 6857979"/>
              <a:gd name="connsiteX22424" fmla="*/ 2869582 w 7283450"/>
              <a:gd name="connsiteY22424" fmla="*/ 5231326 h 6857979"/>
              <a:gd name="connsiteX22425" fmla="*/ 2867994 w 7283450"/>
              <a:gd name="connsiteY22425" fmla="*/ 5229739 h 6857979"/>
              <a:gd name="connsiteX22426" fmla="*/ 2866803 w 7283450"/>
              <a:gd name="connsiteY22426" fmla="*/ 5228151 h 6857979"/>
              <a:gd name="connsiteX22427" fmla="*/ 2866010 w 7283450"/>
              <a:gd name="connsiteY22427" fmla="*/ 5225769 h 6857979"/>
              <a:gd name="connsiteX22428" fmla="*/ 2865216 w 7283450"/>
              <a:gd name="connsiteY22428" fmla="*/ 5222990 h 6857979"/>
              <a:gd name="connsiteX22429" fmla="*/ 2865216 w 7283450"/>
              <a:gd name="connsiteY22429" fmla="*/ 5220212 h 6857979"/>
              <a:gd name="connsiteX22430" fmla="*/ 2865216 w 7283450"/>
              <a:gd name="connsiteY22430" fmla="*/ 5216242 h 6857979"/>
              <a:gd name="connsiteX22431" fmla="*/ 2860850 w 7283450"/>
              <a:gd name="connsiteY22431" fmla="*/ 5218624 h 6857979"/>
              <a:gd name="connsiteX22432" fmla="*/ 2856087 w 7283450"/>
              <a:gd name="connsiteY22432" fmla="*/ 5221006 h 6857979"/>
              <a:gd name="connsiteX22433" fmla="*/ 2847355 w 7283450"/>
              <a:gd name="connsiteY22433" fmla="*/ 5225769 h 6857979"/>
              <a:gd name="connsiteX22434" fmla="*/ 2842196 w 7283450"/>
              <a:gd name="connsiteY22434" fmla="*/ 5228151 h 6857979"/>
              <a:gd name="connsiteX22435" fmla="*/ 2836640 w 7283450"/>
              <a:gd name="connsiteY22435" fmla="*/ 5230136 h 6857979"/>
              <a:gd name="connsiteX22436" fmla="*/ 2829496 w 7283450"/>
              <a:gd name="connsiteY22436" fmla="*/ 5231723 h 6857979"/>
              <a:gd name="connsiteX22437" fmla="*/ 2821557 w 7283450"/>
              <a:gd name="connsiteY22437" fmla="*/ 5232914 h 6857979"/>
              <a:gd name="connsiteX22438" fmla="*/ 2822352 w 7283450"/>
              <a:gd name="connsiteY22438" fmla="*/ 5235693 h 6857979"/>
              <a:gd name="connsiteX22439" fmla="*/ 2822747 w 7283450"/>
              <a:gd name="connsiteY22439" fmla="*/ 5237678 h 6857979"/>
              <a:gd name="connsiteX22440" fmla="*/ 2823145 w 7283450"/>
              <a:gd name="connsiteY22440" fmla="*/ 5242044 h 6857979"/>
              <a:gd name="connsiteX22441" fmla="*/ 2822747 w 7283450"/>
              <a:gd name="connsiteY22441" fmla="*/ 5246013 h 6857979"/>
              <a:gd name="connsiteX22442" fmla="*/ 2822352 w 7283450"/>
              <a:gd name="connsiteY22442" fmla="*/ 5248792 h 6857979"/>
              <a:gd name="connsiteX22443" fmla="*/ 2822747 w 7283450"/>
              <a:gd name="connsiteY22443" fmla="*/ 5250777 h 6857979"/>
              <a:gd name="connsiteX22444" fmla="*/ 2823145 w 7283450"/>
              <a:gd name="connsiteY22444" fmla="*/ 5251174 h 6857979"/>
              <a:gd name="connsiteX22445" fmla="*/ 2823541 w 7283450"/>
              <a:gd name="connsiteY22445" fmla="*/ 5251571 h 6857979"/>
              <a:gd name="connsiteX22446" fmla="*/ 2824732 w 7283450"/>
              <a:gd name="connsiteY22446" fmla="*/ 5251571 h 6857979"/>
              <a:gd name="connsiteX22447" fmla="*/ 2826320 w 7283450"/>
              <a:gd name="connsiteY22447" fmla="*/ 5251174 h 6857979"/>
              <a:gd name="connsiteX22448" fmla="*/ 2830685 w 7283450"/>
              <a:gd name="connsiteY22448" fmla="*/ 5249586 h 6857979"/>
              <a:gd name="connsiteX22449" fmla="*/ 2829496 w 7283450"/>
              <a:gd name="connsiteY22449" fmla="*/ 5251968 h 6857979"/>
              <a:gd name="connsiteX22450" fmla="*/ 2828304 w 7283450"/>
              <a:gd name="connsiteY22450" fmla="*/ 5254349 h 6857979"/>
              <a:gd name="connsiteX22451" fmla="*/ 2824732 w 7283450"/>
              <a:gd name="connsiteY22451" fmla="*/ 5258319 h 6857979"/>
              <a:gd name="connsiteX22452" fmla="*/ 2823541 w 7283450"/>
              <a:gd name="connsiteY22452" fmla="*/ 5261098 h 6857979"/>
              <a:gd name="connsiteX22453" fmla="*/ 2822352 w 7283450"/>
              <a:gd name="connsiteY22453" fmla="*/ 5263479 h 6857979"/>
              <a:gd name="connsiteX22454" fmla="*/ 2821557 w 7283450"/>
              <a:gd name="connsiteY22454" fmla="*/ 5266258 h 6857979"/>
              <a:gd name="connsiteX22455" fmla="*/ 2821557 w 7283450"/>
              <a:gd name="connsiteY22455" fmla="*/ 5269830 h 6857979"/>
              <a:gd name="connsiteX22456" fmla="*/ 2822747 w 7283450"/>
              <a:gd name="connsiteY22456" fmla="*/ 5269830 h 6857979"/>
              <a:gd name="connsiteX22457" fmla="*/ 2823938 w 7283450"/>
              <a:gd name="connsiteY22457" fmla="*/ 5270227 h 6857979"/>
              <a:gd name="connsiteX22458" fmla="*/ 2825129 w 7283450"/>
              <a:gd name="connsiteY22458" fmla="*/ 5270624 h 6857979"/>
              <a:gd name="connsiteX22459" fmla="*/ 2826320 w 7283450"/>
              <a:gd name="connsiteY22459" fmla="*/ 5271418 h 6857979"/>
              <a:gd name="connsiteX22460" fmla="*/ 2827113 w 7283450"/>
              <a:gd name="connsiteY22460" fmla="*/ 5273403 h 6857979"/>
              <a:gd name="connsiteX22461" fmla="*/ 2827907 w 7283450"/>
              <a:gd name="connsiteY22461" fmla="*/ 5275785 h 6857979"/>
              <a:gd name="connsiteX22462" fmla="*/ 2829098 w 7283450"/>
              <a:gd name="connsiteY22462" fmla="*/ 5281739 h 6857979"/>
              <a:gd name="connsiteX22463" fmla="*/ 2829496 w 7283450"/>
              <a:gd name="connsiteY22463" fmla="*/ 5284121 h 6857979"/>
              <a:gd name="connsiteX22464" fmla="*/ 2830685 w 7283450"/>
              <a:gd name="connsiteY22464" fmla="*/ 5286105 h 6857979"/>
              <a:gd name="connsiteX22465" fmla="*/ 2833067 w 7283450"/>
              <a:gd name="connsiteY22465" fmla="*/ 5288884 h 6857979"/>
              <a:gd name="connsiteX22466" fmla="*/ 2835845 w 7283450"/>
              <a:gd name="connsiteY22466" fmla="*/ 5290472 h 6857979"/>
              <a:gd name="connsiteX22467" fmla="*/ 2841402 w 7283450"/>
              <a:gd name="connsiteY22467" fmla="*/ 5293250 h 6857979"/>
              <a:gd name="connsiteX22468" fmla="*/ 2844180 w 7283450"/>
              <a:gd name="connsiteY22468" fmla="*/ 5294441 h 6857979"/>
              <a:gd name="connsiteX22469" fmla="*/ 2846562 w 7283450"/>
              <a:gd name="connsiteY22469" fmla="*/ 5296823 h 6857979"/>
              <a:gd name="connsiteX22470" fmla="*/ 2847355 w 7283450"/>
              <a:gd name="connsiteY22470" fmla="*/ 5298014 h 6857979"/>
              <a:gd name="connsiteX22471" fmla="*/ 2848149 w 7283450"/>
              <a:gd name="connsiteY22471" fmla="*/ 5299602 h 6857979"/>
              <a:gd name="connsiteX22472" fmla="*/ 2848943 w 7283450"/>
              <a:gd name="connsiteY22472" fmla="*/ 5301189 h 6857979"/>
              <a:gd name="connsiteX22473" fmla="*/ 2849340 w 7283450"/>
              <a:gd name="connsiteY22473" fmla="*/ 5302777 h 6857979"/>
              <a:gd name="connsiteX22474" fmla="*/ 2850530 w 7283450"/>
              <a:gd name="connsiteY22474" fmla="*/ 5300792 h 6857979"/>
              <a:gd name="connsiteX22475" fmla="*/ 2850928 w 7283450"/>
              <a:gd name="connsiteY22475" fmla="*/ 5297617 h 6857979"/>
              <a:gd name="connsiteX22476" fmla="*/ 2851721 w 7283450"/>
              <a:gd name="connsiteY22476" fmla="*/ 5294044 h 6857979"/>
              <a:gd name="connsiteX22477" fmla="*/ 2850928 w 7283450"/>
              <a:gd name="connsiteY22477" fmla="*/ 5290869 h 6857979"/>
              <a:gd name="connsiteX22478" fmla="*/ 2850530 w 7283450"/>
              <a:gd name="connsiteY22478" fmla="*/ 5287296 h 6857979"/>
              <a:gd name="connsiteX22479" fmla="*/ 2849737 w 7283450"/>
              <a:gd name="connsiteY22479" fmla="*/ 5284121 h 6857979"/>
              <a:gd name="connsiteX22480" fmla="*/ 2848149 w 7283450"/>
              <a:gd name="connsiteY22480" fmla="*/ 5281739 h 6857979"/>
              <a:gd name="connsiteX22481" fmla="*/ 2846562 w 7283450"/>
              <a:gd name="connsiteY22481" fmla="*/ 5279754 h 6857979"/>
              <a:gd name="connsiteX22482" fmla="*/ 2845768 w 7283450"/>
              <a:gd name="connsiteY22482" fmla="*/ 5279754 h 6857979"/>
              <a:gd name="connsiteX22483" fmla="*/ 2844180 w 7283450"/>
              <a:gd name="connsiteY22483" fmla="*/ 5279754 h 6857979"/>
              <a:gd name="connsiteX22484" fmla="*/ 2839814 w 7283450"/>
              <a:gd name="connsiteY22484" fmla="*/ 5280151 h 6857979"/>
              <a:gd name="connsiteX22485" fmla="*/ 2835845 w 7283450"/>
              <a:gd name="connsiteY22485" fmla="*/ 5280151 h 6857979"/>
              <a:gd name="connsiteX22486" fmla="*/ 2834654 w 7283450"/>
              <a:gd name="connsiteY22486" fmla="*/ 5280151 h 6857979"/>
              <a:gd name="connsiteX22487" fmla="*/ 2834258 w 7283450"/>
              <a:gd name="connsiteY22487" fmla="*/ 5279754 h 6857979"/>
              <a:gd name="connsiteX22488" fmla="*/ 2835051 w 7283450"/>
              <a:gd name="connsiteY22488" fmla="*/ 5278166 h 6857979"/>
              <a:gd name="connsiteX22489" fmla="*/ 2837433 w 7283450"/>
              <a:gd name="connsiteY22489" fmla="*/ 5273403 h 6857979"/>
              <a:gd name="connsiteX22490" fmla="*/ 2838623 w 7283450"/>
              <a:gd name="connsiteY22490" fmla="*/ 5270624 h 6857979"/>
              <a:gd name="connsiteX22491" fmla="*/ 2839418 w 7283450"/>
              <a:gd name="connsiteY22491" fmla="*/ 5267052 h 6857979"/>
              <a:gd name="connsiteX22492" fmla="*/ 2840211 w 7283450"/>
              <a:gd name="connsiteY22492" fmla="*/ 5263479 h 6857979"/>
              <a:gd name="connsiteX22493" fmla="*/ 2840211 w 7283450"/>
              <a:gd name="connsiteY22493" fmla="*/ 5259510 h 6857979"/>
              <a:gd name="connsiteX22494" fmla="*/ 2841799 w 7283450"/>
              <a:gd name="connsiteY22494" fmla="*/ 5262685 h 6857979"/>
              <a:gd name="connsiteX22495" fmla="*/ 2843784 w 7283450"/>
              <a:gd name="connsiteY22495" fmla="*/ 5263876 h 6857979"/>
              <a:gd name="connsiteX22496" fmla="*/ 2844974 w 7283450"/>
              <a:gd name="connsiteY22496" fmla="*/ 5264670 h 6857979"/>
              <a:gd name="connsiteX22497" fmla="*/ 2846958 w 7283450"/>
              <a:gd name="connsiteY22497" fmla="*/ 5264273 h 6857979"/>
              <a:gd name="connsiteX22498" fmla="*/ 2848546 w 7283450"/>
              <a:gd name="connsiteY22498" fmla="*/ 5263876 h 6857979"/>
              <a:gd name="connsiteX22499" fmla="*/ 2850530 w 7283450"/>
              <a:gd name="connsiteY22499" fmla="*/ 5263876 h 6857979"/>
              <a:gd name="connsiteX22500" fmla="*/ 2853309 w 7283450"/>
              <a:gd name="connsiteY22500" fmla="*/ 5264670 h 6857979"/>
              <a:gd name="connsiteX22501" fmla="*/ 2855690 w 7283450"/>
              <a:gd name="connsiteY22501" fmla="*/ 5266258 h 6857979"/>
              <a:gd name="connsiteX22502" fmla="*/ 2855293 w 7283450"/>
              <a:gd name="connsiteY22502" fmla="*/ 5263479 h 6857979"/>
              <a:gd name="connsiteX22503" fmla="*/ 2854499 w 7283450"/>
              <a:gd name="connsiteY22503" fmla="*/ 5261494 h 6857979"/>
              <a:gd name="connsiteX22504" fmla="*/ 2853309 w 7283450"/>
              <a:gd name="connsiteY22504" fmla="*/ 5259510 h 6857979"/>
              <a:gd name="connsiteX22505" fmla="*/ 2852118 w 7283450"/>
              <a:gd name="connsiteY22505" fmla="*/ 5258319 h 6857979"/>
              <a:gd name="connsiteX22506" fmla="*/ 2850530 w 7283450"/>
              <a:gd name="connsiteY22506" fmla="*/ 5257525 h 6857979"/>
              <a:gd name="connsiteX22507" fmla="*/ 2848943 w 7283450"/>
              <a:gd name="connsiteY22507" fmla="*/ 5256731 h 6857979"/>
              <a:gd name="connsiteX22508" fmla="*/ 2846958 w 7283450"/>
              <a:gd name="connsiteY22508" fmla="*/ 5256731 h 6857979"/>
              <a:gd name="connsiteX22509" fmla="*/ 2845371 w 7283450"/>
              <a:gd name="connsiteY22509" fmla="*/ 5256731 h 6857979"/>
              <a:gd name="connsiteX22510" fmla="*/ 2841799 w 7283450"/>
              <a:gd name="connsiteY22510" fmla="*/ 5257525 h 6857979"/>
              <a:gd name="connsiteX22511" fmla="*/ 2838623 w 7283450"/>
              <a:gd name="connsiteY22511" fmla="*/ 5258319 h 6857979"/>
              <a:gd name="connsiteX22512" fmla="*/ 2835845 w 7283450"/>
              <a:gd name="connsiteY22512" fmla="*/ 5259113 h 6857979"/>
              <a:gd name="connsiteX22513" fmla="*/ 2834258 w 7283450"/>
              <a:gd name="connsiteY22513" fmla="*/ 5259510 h 6857979"/>
              <a:gd name="connsiteX22514" fmla="*/ 2832273 w 7283450"/>
              <a:gd name="connsiteY22514" fmla="*/ 5257525 h 6857979"/>
              <a:gd name="connsiteX22515" fmla="*/ 2831876 w 7283450"/>
              <a:gd name="connsiteY22515" fmla="*/ 5256334 h 6857979"/>
              <a:gd name="connsiteX22516" fmla="*/ 2831479 w 7283450"/>
              <a:gd name="connsiteY22516" fmla="*/ 5254746 h 6857979"/>
              <a:gd name="connsiteX22517" fmla="*/ 2831876 w 7283450"/>
              <a:gd name="connsiteY22517" fmla="*/ 5253952 h 6857979"/>
              <a:gd name="connsiteX22518" fmla="*/ 2832670 w 7283450"/>
              <a:gd name="connsiteY22518" fmla="*/ 5252762 h 6857979"/>
              <a:gd name="connsiteX22519" fmla="*/ 2833464 w 7283450"/>
              <a:gd name="connsiteY22519" fmla="*/ 5251968 h 6857979"/>
              <a:gd name="connsiteX22520" fmla="*/ 2836640 w 7283450"/>
              <a:gd name="connsiteY22520" fmla="*/ 5251174 h 6857979"/>
              <a:gd name="connsiteX22521" fmla="*/ 2840211 w 7283450"/>
              <a:gd name="connsiteY22521" fmla="*/ 5250777 h 6857979"/>
              <a:gd name="connsiteX22522" fmla="*/ 2844180 w 7283450"/>
              <a:gd name="connsiteY22522" fmla="*/ 5251174 h 6857979"/>
              <a:gd name="connsiteX22523" fmla="*/ 2847355 w 7283450"/>
              <a:gd name="connsiteY22523" fmla="*/ 5251968 h 6857979"/>
              <a:gd name="connsiteX22524" fmla="*/ 2849340 w 7283450"/>
              <a:gd name="connsiteY22524" fmla="*/ 5253159 h 6857979"/>
              <a:gd name="connsiteX22525" fmla="*/ 2847355 w 7283450"/>
              <a:gd name="connsiteY22525" fmla="*/ 5248395 h 6857979"/>
              <a:gd name="connsiteX22526" fmla="*/ 2846958 w 7283450"/>
              <a:gd name="connsiteY22526" fmla="*/ 5247204 h 6857979"/>
              <a:gd name="connsiteX22527" fmla="*/ 2846958 w 7283450"/>
              <a:gd name="connsiteY22527" fmla="*/ 5246410 h 6857979"/>
              <a:gd name="connsiteX22528" fmla="*/ 2847355 w 7283450"/>
              <a:gd name="connsiteY22528" fmla="*/ 5245617 h 6857979"/>
              <a:gd name="connsiteX22529" fmla="*/ 2847752 w 7283450"/>
              <a:gd name="connsiteY22529" fmla="*/ 5245220 h 6857979"/>
              <a:gd name="connsiteX22530" fmla="*/ 2849340 w 7283450"/>
              <a:gd name="connsiteY22530" fmla="*/ 5245220 h 6857979"/>
              <a:gd name="connsiteX22531" fmla="*/ 2850530 w 7283450"/>
              <a:gd name="connsiteY22531" fmla="*/ 5244823 h 6857979"/>
              <a:gd name="connsiteX22532" fmla="*/ 2850928 w 7283450"/>
              <a:gd name="connsiteY22532" fmla="*/ 5244426 h 6857979"/>
              <a:gd name="connsiteX22533" fmla="*/ 2851721 w 7283450"/>
              <a:gd name="connsiteY22533" fmla="*/ 5243235 h 6857979"/>
              <a:gd name="connsiteX22534" fmla="*/ 2851721 w 7283450"/>
              <a:gd name="connsiteY22534" fmla="*/ 5242441 h 6857979"/>
              <a:gd name="connsiteX22535" fmla="*/ 2851721 w 7283450"/>
              <a:gd name="connsiteY22535" fmla="*/ 5240853 h 6857979"/>
              <a:gd name="connsiteX22536" fmla="*/ 2849340 w 7283450"/>
              <a:gd name="connsiteY22536" fmla="*/ 5236487 h 6857979"/>
              <a:gd name="connsiteX22537" fmla="*/ 2852118 w 7283450"/>
              <a:gd name="connsiteY22537" fmla="*/ 5234899 h 6857979"/>
              <a:gd name="connsiteX22538" fmla="*/ 2853706 w 7283450"/>
              <a:gd name="connsiteY22538" fmla="*/ 5234502 h 6857979"/>
              <a:gd name="connsiteX22539" fmla="*/ 2855293 w 7283450"/>
              <a:gd name="connsiteY22539" fmla="*/ 5234502 h 6857979"/>
              <a:gd name="connsiteX22540" fmla="*/ 2856484 w 7283450"/>
              <a:gd name="connsiteY22540" fmla="*/ 5234899 h 6857979"/>
              <a:gd name="connsiteX22541" fmla="*/ 2857675 w 7283450"/>
              <a:gd name="connsiteY22541" fmla="*/ 5236090 h 6857979"/>
              <a:gd name="connsiteX22542" fmla="*/ 2858468 w 7283450"/>
              <a:gd name="connsiteY22542" fmla="*/ 5237281 h 6857979"/>
              <a:gd name="connsiteX22543" fmla="*/ 2858865 w 7283450"/>
              <a:gd name="connsiteY22543" fmla="*/ 5238471 h 6857979"/>
              <a:gd name="connsiteX22544" fmla="*/ 2859262 w 7283450"/>
              <a:gd name="connsiteY22544" fmla="*/ 5239662 h 6857979"/>
              <a:gd name="connsiteX22545" fmla="*/ 2860057 w 7283450"/>
              <a:gd name="connsiteY22545" fmla="*/ 5243235 h 6857979"/>
              <a:gd name="connsiteX22546" fmla="*/ 2859262 w 7283450"/>
              <a:gd name="connsiteY22546" fmla="*/ 5246807 h 6857979"/>
              <a:gd name="connsiteX22547" fmla="*/ 2858865 w 7283450"/>
              <a:gd name="connsiteY22547" fmla="*/ 5253159 h 6857979"/>
              <a:gd name="connsiteX22548" fmla="*/ 2858865 w 7283450"/>
              <a:gd name="connsiteY22548" fmla="*/ 5254349 h 6857979"/>
              <a:gd name="connsiteX22549" fmla="*/ 2859262 w 7283450"/>
              <a:gd name="connsiteY22549" fmla="*/ 5254746 h 6857979"/>
              <a:gd name="connsiteX22550" fmla="*/ 2860057 w 7283450"/>
              <a:gd name="connsiteY22550" fmla="*/ 5255143 h 6857979"/>
              <a:gd name="connsiteX22551" fmla="*/ 2860850 w 7283450"/>
              <a:gd name="connsiteY22551" fmla="*/ 5255143 h 6857979"/>
              <a:gd name="connsiteX22552" fmla="*/ 2862041 w 7283450"/>
              <a:gd name="connsiteY22552" fmla="*/ 5254349 h 6857979"/>
              <a:gd name="connsiteX22553" fmla="*/ 2862437 w 7283450"/>
              <a:gd name="connsiteY22553" fmla="*/ 5253952 h 6857979"/>
              <a:gd name="connsiteX22554" fmla="*/ 2865613 w 7283450"/>
              <a:gd name="connsiteY22554" fmla="*/ 5262288 h 6857979"/>
              <a:gd name="connsiteX22555" fmla="*/ 2868788 w 7283450"/>
              <a:gd name="connsiteY22555" fmla="*/ 5268243 h 6857979"/>
              <a:gd name="connsiteX22556" fmla="*/ 2870772 w 7283450"/>
              <a:gd name="connsiteY22556" fmla="*/ 5273403 h 6857979"/>
              <a:gd name="connsiteX22557" fmla="*/ 2871169 w 7283450"/>
              <a:gd name="connsiteY22557" fmla="*/ 5276182 h 6857979"/>
              <a:gd name="connsiteX22558" fmla="*/ 2871567 w 7283450"/>
              <a:gd name="connsiteY22558" fmla="*/ 5279754 h 6857979"/>
              <a:gd name="connsiteX22559" fmla="*/ 2870772 w 7283450"/>
              <a:gd name="connsiteY22559" fmla="*/ 5279754 h 6857979"/>
              <a:gd name="connsiteX22560" fmla="*/ 2868788 w 7283450"/>
              <a:gd name="connsiteY22560" fmla="*/ 5279754 h 6857979"/>
              <a:gd name="connsiteX22561" fmla="*/ 2866406 w 7283450"/>
              <a:gd name="connsiteY22561" fmla="*/ 5280151 h 6857979"/>
              <a:gd name="connsiteX22562" fmla="*/ 2865216 w 7283450"/>
              <a:gd name="connsiteY22562" fmla="*/ 5279754 h 6857979"/>
              <a:gd name="connsiteX22563" fmla="*/ 2866406 w 7283450"/>
              <a:gd name="connsiteY22563" fmla="*/ 5282136 h 6857979"/>
              <a:gd name="connsiteX22564" fmla="*/ 2868788 w 7283450"/>
              <a:gd name="connsiteY22564" fmla="*/ 5284121 h 6857979"/>
              <a:gd name="connsiteX22565" fmla="*/ 2870772 w 7283450"/>
              <a:gd name="connsiteY22565" fmla="*/ 5285708 h 6857979"/>
              <a:gd name="connsiteX22566" fmla="*/ 2872757 w 7283450"/>
              <a:gd name="connsiteY22566" fmla="*/ 5287693 h 6857979"/>
              <a:gd name="connsiteX22567" fmla="*/ 2877520 w 7283450"/>
              <a:gd name="connsiteY22567" fmla="*/ 5290075 h 6857979"/>
              <a:gd name="connsiteX22568" fmla="*/ 2879504 w 7283450"/>
              <a:gd name="connsiteY22568" fmla="*/ 5291266 h 6857979"/>
              <a:gd name="connsiteX22569" fmla="*/ 2881092 w 7283450"/>
              <a:gd name="connsiteY22569" fmla="*/ 5292853 h 6857979"/>
              <a:gd name="connsiteX22570" fmla="*/ 2881489 w 7283450"/>
              <a:gd name="connsiteY22570" fmla="*/ 5294441 h 6857979"/>
              <a:gd name="connsiteX22571" fmla="*/ 2881489 w 7283450"/>
              <a:gd name="connsiteY22571" fmla="*/ 5295632 h 6857979"/>
              <a:gd name="connsiteX22572" fmla="*/ 2881092 w 7283450"/>
              <a:gd name="connsiteY22572" fmla="*/ 5296823 h 6857979"/>
              <a:gd name="connsiteX22573" fmla="*/ 2880298 w 7283450"/>
              <a:gd name="connsiteY22573" fmla="*/ 5297617 h 6857979"/>
              <a:gd name="connsiteX22574" fmla="*/ 2878711 w 7283450"/>
              <a:gd name="connsiteY22574" fmla="*/ 5299205 h 6857979"/>
              <a:gd name="connsiteX22575" fmla="*/ 2877916 w 7283450"/>
              <a:gd name="connsiteY22575" fmla="*/ 5299602 h 6857979"/>
              <a:gd name="connsiteX22576" fmla="*/ 2879107 w 7283450"/>
              <a:gd name="connsiteY22576" fmla="*/ 5302777 h 6857979"/>
              <a:gd name="connsiteX22577" fmla="*/ 2881092 w 7283450"/>
              <a:gd name="connsiteY22577" fmla="*/ 5305953 h 6857979"/>
              <a:gd name="connsiteX22578" fmla="*/ 2883076 w 7283450"/>
              <a:gd name="connsiteY22578" fmla="*/ 5308731 h 6857979"/>
              <a:gd name="connsiteX22579" fmla="*/ 2886251 w 7283450"/>
              <a:gd name="connsiteY22579" fmla="*/ 5311510 h 6857979"/>
              <a:gd name="connsiteX22580" fmla="*/ 2890617 w 7283450"/>
              <a:gd name="connsiteY22580" fmla="*/ 5316273 h 6857979"/>
              <a:gd name="connsiteX22581" fmla="*/ 2892602 w 7283450"/>
              <a:gd name="connsiteY22581" fmla="*/ 5318258 h 6857979"/>
              <a:gd name="connsiteX22582" fmla="*/ 2893396 w 7283450"/>
              <a:gd name="connsiteY22582" fmla="*/ 5319846 h 6857979"/>
              <a:gd name="connsiteX22583" fmla="*/ 2893396 w 7283450"/>
              <a:gd name="connsiteY22583" fmla="*/ 5321037 h 6857979"/>
              <a:gd name="connsiteX22584" fmla="*/ 2892999 w 7283450"/>
              <a:gd name="connsiteY22584" fmla="*/ 5321831 h 6857979"/>
              <a:gd name="connsiteX22585" fmla="*/ 2891808 w 7283450"/>
              <a:gd name="connsiteY22585" fmla="*/ 5322228 h 6857979"/>
              <a:gd name="connsiteX22586" fmla="*/ 2890617 w 7283450"/>
              <a:gd name="connsiteY22586" fmla="*/ 5322625 h 6857979"/>
              <a:gd name="connsiteX22587" fmla="*/ 2888236 w 7283450"/>
              <a:gd name="connsiteY22587" fmla="*/ 5323021 h 6857979"/>
              <a:gd name="connsiteX22588" fmla="*/ 2887442 w 7283450"/>
              <a:gd name="connsiteY22588" fmla="*/ 5323418 h 6857979"/>
              <a:gd name="connsiteX22589" fmla="*/ 2887840 w 7283450"/>
              <a:gd name="connsiteY22589" fmla="*/ 5325006 h 6857979"/>
              <a:gd name="connsiteX22590" fmla="*/ 2889030 w 7283450"/>
              <a:gd name="connsiteY22590" fmla="*/ 5326197 h 6857979"/>
              <a:gd name="connsiteX22591" fmla="*/ 2891808 w 7283450"/>
              <a:gd name="connsiteY22591" fmla="*/ 5328579 h 6857979"/>
              <a:gd name="connsiteX22592" fmla="*/ 2894984 w 7283450"/>
              <a:gd name="connsiteY22592" fmla="*/ 5330960 h 6857979"/>
              <a:gd name="connsiteX22593" fmla="*/ 2896174 w 7283450"/>
              <a:gd name="connsiteY22593" fmla="*/ 5332151 h 6857979"/>
              <a:gd name="connsiteX22594" fmla="*/ 2896571 w 7283450"/>
              <a:gd name="connsiteY22594" fmla="*/ 5333342 h 6857979"/>
              <a:gd name="connsiteX22595" fmla="*/ 2896968 w 7283450"/>
              <a:gd name="connsiteY22595" fmla="*/ 5334136 h 6857979"/>
              <a:gd name="connsiteX22596" fmla="*/ 2896571 w 7283450"/>
              <a:gd name="connsiteY22596" fmla="*/ 5335327 h 6857979"/>
              <a:gd name="connsiteX22597" fmla="*/ 2895777 w 7283450"/>
              <a:gd name="connsiteY22597" fmla="*/ 5338899 h 6857979"/>
              <a:gd name="connsiteX22598" fmla="*/ 2894586 w 7283450"/>
              <a:gd name="connsiteY22598" fmla="*/ 5342075 h 6857979"/>
              <a:gd name="connsiteX22599" fmla="*/ 2893396 w 7283450"/>
              <a:gd name="connsiteY22599" fmla="*/ 5345251 h 6857979"/>
              <a:gd name="connsiteX22600" fmla="*/ 2892602 w 7283450"/>
              <a:gd name="connsiteY22600" fmla="*/ 5348823 h 6857979"/>
              <a:gd name="connsiteX22601" fmla="*/ 2892999 w 7283450"/>
              <a:gd name="connsiteY22601" fmla="*/ 5350014 h 6857979"/>
              <a:gd name="connsiteX22602" fmla="*/ 2893396 w 7283450"/>
              <a:gd name="connsiteY22602" fmla="*/ 5351205 h 6857979"/>
              <a:gd name="connsiteX22603" fmla="*/ 2894586 w 7283450"/>
              <a:gd name="connsiteY22603" fmla="*/ 5352396 h 6857979"/>
              <a:gd name="connsiteX22604" fmla="*/ 2895777 w 7283450"/>
              <a:gd name="connsiteY22604" fmla="*/ 5352793 h 6857979"/>
              <a:gd name="connsiteX22605" fmla="*/ 2897365 w 7283450"/>
              <a:gd name="connsiteY22605" fmla="*/ 5353190 h 6857979"/>
              <a:gd name="connsiteX22606" fmla="*/ 2899746 w 7283450"/>
              <a:gd name="connsiteY22606" fmla="*/ 5353190 h 6857979"/>
              <a:gd name="connsiteX22607" fmla="*/ 2898952 w 7283450"/>
              <a:gd name="connsiteY22607" fmla="*/ 5354777 h 6857979"/>
              <a:gd name="connsiteX22608" fmla="*/ 2897762 w 7283450"/>
              <a:gd name="connsiteY22608" fmla="*/ 5355968 h 6857979"/>
              <a:gd name="connsiteX22609" fmla="*/ 2896571 w 7283450"/>
              <a:gd name="connsiteY22609" fmla="*/ 5356365 h 6857979"/>
              <a:gd name="connsiteX22610" fmla="*/ 2894984 w 7283450"/>
              <a:gd name="connsiteY22610" fmla="*/ 5356762 h 6857979"/>
              <a:gd name="connsiteX22611" fmla="*/ 2891014 w 7283450"/>
              <a:gd name="connsiteY22611" fmla="*/ 5356365 h 6857979"/>
              <a:gd name="connsiteX22612" fmla="*/ 2887045 w 7283450"/>
              <a:gd name="connsiteY22612" fmla="*/ 5355174 h 6857979"/>
              <a:gd name="connsiteX22613" fmla="*/ 2878313 w 7283450"/>
              <a:gd name="connsiteY22613" fmla="*/ 5351999 h 6857979"/>
              <a:gd name="connsiteX22614" fmla="*/ 2874345 w 7283450"/>
              <a:gd name="connsiteY22614" fmla="*/ 5350411 h 6857979"/>
              <a:gd name="connsiteX22615" fmla="*/ 2871567 w 7283450"/>
              <a:gd name="connsiteY22615" fmla="*/ 5350014 h 6857979"/>
              <a:gd name="connsiteX22616" fmla="*/ 2869185 w 7283450"/>
              <a:gd name="connsiteY22616" fmla="*/ 5350014 h 6857979"/>
              <a:gd name="connsiteX22617" fmla="*/ 2867994 w 7283450"/>
              <a:gd name="connsiteY22617" fmla="*/ 5350411 h 6857979"/>
              <a:gd name="connsiteX22618" fmla="*/ 2867597 w 7283450"/>
              <a:gd name="connsiteY22618" fmla="*/ 5350808 h 6857979"/>
              <a:gd name="connsiteX22619" fmla="*/ 2867201 w 7283450"/>
              <a:gd name="connsiteY22619" fmla="*/ 5351999 h 6857979"/>
              <a:gd name="connsiteX22620" fmla="*/ 2867597 w 7283450"/>
              <a:gd name="connsiteY22620" fmla="*/ 5353190 h 6857979"/>
              <a:gd name="connsiteX22621" fmla="*/ 2865216 w 7283450"/>
              <a:gd name="connsiteY22621" fmla="*/ 5350014 h 6857979"/>
              <a:gd name="connsiteX22622" fmla="*/ 2863628 w 7283450"/>
              <a:gd name="connsiteY22622" fmla="*/ 5348029 h 6857979"/>
              <a:gd name="connsiteX22623" fmla="*/ 2862041 w 7283450"/>
              <a:gd name="connsiteY22623" fmla="*/ 5347235 h 6857979"/>
              <a:gd name="connsiteX22624" fmla="*/ 2860850 w 7283450"/>
              <a:gd name="connsiteY22624" fmla="*/ 5346441 h 6857979"/>
              <a:gd name="connsiteX22625" fmla="*/ 2859262 w 7283450"/>
              <a:gd name="connsiteY22625" fmla="*/ 5346441 h 6857979"/>
              <a:gd name="connsiteX22626" fmla="*/ 2856484 w 7283450"/>
              <a:gd name="connsiteY22626" fmla="*/ 5345251 h 6857979"/>
              <a:gd name="connsiteX22627" fmla="*/ 2854896 w 7283450"/>
              <a:gd name="connsiteY22627" fmla="*/ 5344457 h 6857979"/>
              <a:gd name="connsiteX22628" fmla="*/ 2852912 w 7283450"/>
              <a:gd name="connsiteY22628" fmla="*/ 5343266 h 6857979"/>
              <a:gd name="connsiteX22629" fmla="*/ 2852118 w 7283450"/>
              <a:gd name="connsiteY22629" fmla="*/ 5342075 h 6857979"/>
              <a:gd name="connsiteX22630" fmla="*/ 2851721 w 7283450"/>
              <a:gd name="connsiteY22630" fmla="*/ 5340487 h 6857979"/>
              <a:gd name="connsiteX22631" fmla="*/ 2850928 w 7283450"/>
              <a:gd name="connsiteY22631" fmla="*/ 5336121 h 6857979"/>
              <a:gd name="connsiteX22632" fmla="*/ 2850530 w 7283450"/>
              <a:gd name="connsiteY22632" fmla="*/ 5332548 h 6857979"/>
              <a:gd name="connsiteX22633" fmla="*/ 2850135 w 7283450"/>
              <a:gd name="connsiteY22633" fmla="*/ 5330960 h 6857979"/>
              <a:gd name="connsiteX22634" fmla="*/ 2849340 w 7283450"/>
              <a:gd name="connsiteY22634" fmla="*/ 5330167 h 6857979"/>
              <a:gd name="connsiteX22635" fmla="*/ 2847355 w 7283450"/>
              <a:gd name="connsiteY22635" fmla="*/ 5328579 h 6857979"/>
              <a:gd name="connsiteX22636" fmla="*/ 2845371 w 7283450"/>
              <a:gd name="connsiteY22636" fmla="*/ 5327388 h 6857979"/>
              <a:gd name="connsiteX22637" fmla="*/ 2841402 w 7283450"/>
              <a:gd name="connsiteY22637" fmla="*/ 5326197 h 6857979"/>
              <a:gd name="connsiteX22638" fmla="*/ 2839814 w 7283450"/>
              <a:gd name="connsiteY22638" fmla="*/ 5325403 h 6857979"/>
              <a:gd name="connsiteX22639" fmla="*/ 2838227 w 7283450"/>
              <a:gd name="connsiteY22639" fmla="*/ 5324212 h 6857979"/>
              <a:gd name="connsiteX22640" fmla="*/ 2836242 w 7283450"/>
              <a:gd name="connsiteY22640" fmla="*/ 5322625 h 6857979"/>
              <a:gd name="connsiteX22641" fmla="*/ 2834258 w 7283450"/>
              <a:gd name="connsiteY22641" fmla="*/ 5319846 h 6857979"/>
              <a:gd name="connsiteX22642" fmla="*/ 2832273 w 7283450"/>
              <a:gd name="connsiteY22642" fmla="*/ 5317464 h 6857979"/>
              <a:gd name="connsiteX22643" fmla="*/ 2831082 w 7283450"/>
              <a:gd name="connsiteY22643" fmla="*/ 5315479 h 6857979"/>
              <a:gd name="connsiteX22644" fmla="*/ 2829892 w 7283450"/>
              <a:gd name="connsiteY22644" fmla="*/ 5310716 h 6857979"/>
              <a:gd name="connsiteX22645" fmla="*/ 2828701 w 7283450"/>
              <a:gd name="connsiteY22645" fmla="*/ 5306747 h 6857979"/>
              <a:gd name="connsiteX22646" fmla="*/ 2827907 w 7283450"/>
              <a:gd name="connsiteY22646" fmla="*/ 5302777 h 6857979"/>
              <a:gd name="connsiteX22647" fmla="*/ 2826716 w 7283450"/>
              <a:gd name="connsiteY22647" fmla="*/ 5300792 h 6857979"/>
              <a:gd name="connsiteX22648" fmla="*/ 2825129 w 7283450"/>
              <a:gd name="connsiteY22648" fmla="*/ 5299205 h 6857979"/>
              <a:gd name="connsiteX22649" fmla="*/ 2822352 w 7283450"/>
              <a:gd name="connsiteY22649" fmla="*/ 5295235 h 6857979"/>
              <a:gd name="connsiteX22650" fmla="*/ 2816397 w 7283450"/>
              <a:gd name="connsiteY22650" fmla="*/ 5288884 h 6857979"/>
              <a:gd name="connsiteX22651" fmla="*/ 2814810 w 7283450"/>
              <a:gd name="connsiteY22651" fmla="*/ 5286899 h 6857979"/>
              <a:gd name="connsiteX22652" fmla="*/ 2814413 w 7283450"/>
              <a:gd name="connsiteY22652" fmla="*/ 5285708 h 6857979"/>
              <a:gd name="connsiteX22653" fmla="*/ 2814810 w 7283450"/>
              <a:gd name="connsiteY22653" fmla="*/ 5285311 h 6857979"/>
              <a:gd name="connsiteX22654" fmla="*/ 2815206 w 7283450"/>
              <a:gd name="connsiteY22654" fmla="*/ 5284914 h 6857979"/>
              <a:gd name="connsiteX22655" fmla="*/ 2816397 w 7283450"/>
              <a:gd name="connsiteY22655" fmla="*/ 5285311 h 6857979"/>
              <a:gd name="connsiteX22656" fmla="*/ 2821557 w 7283450"/>
              <a:gd name="connsiteY22656" fmla="*/ 5286105 h 6857979"/>
              <a:gd name="connsiteX22657" fmla="*/ 2821954 w 7283450"/>
              <a:gd name="connsiteY22657" fmla="*/ 5284914 h 6857979"/>
              <a:gd name="connsiteX22658" fmla="*/ 2822352 w 7283450"/>
              <a:gd name="connsiteY22658" fmla="*/ 5283724 h 6857979"/>
              <a:gd name="connsiteX22659" fmla="*/ 2822352 w 7283450"/>
              <a:gd name="connsiteY22659" fmla="*/ 5282533 h 6857979"/>
              <a:gd name="connsiteX22660" fmla="*/ 2821954 w 7283450"/>
              <a:gd name="connsiteY22660" fmla="*/ 5281342 h 6857979"/>
              <a:gd name="connsiteX22661" fmla="*/ 2821160 w 7283450"/>
              <a:gd name="connsiteY22661" fmla="*/ 5280548 h 6857979"/>
              <a:gd name="connsiteX22662" fmla="*/ 2820367 w 7283450"/>
              <a:gd name="connsiteY22662" fmla="*/ 5279754 h 6857979"/>
              <a:gd name="connsiteX22663" fmla="*/ 2817985 w 7283450"/>
              <a:gd name="connsiteY22663" fmla="*/ 5278166 h 6857979"/>
              <a:gd name="connsiteX22664" fmla="*/ 2812428 w 7283450"/>
              <a:gd name="connsiteY22664" fmla="*/ 5275388 h 6857979"/>
              <a:gd name="connsiteX22665" fmla="*/ 2810047 w 7283450"/>
              <a:gd name="connsiteY22665" fmla="*/ 5274197 h 6857979"/>
              <a:gd name="connsiteX22666" fmla="*/ 2809650 w 7283450"/>
              <a:gd name="connsiteY22666" fmla="*/ 5273800 h 6857979"/>
              <a:gd name="connsiteX22667" fmla="*/ 2808857 w 7283450"/>
              <a:gd name="connsiteY22667" fmla="*/ 5273006 h 6857979"/>
              <a:gd name="connsiteX22668" fmla="*/ 2808857 w 7283450"/>
              <a:gd name="connsiteY22668" fmla="*/ 5272609 h 6857979"/>
              <a:gd name="connsiteX22669" fmla="*/ 2809253 w 7283450"/>
              <a:gd name="connsiteY22669" fmla="*/ 5271815 h 6857979"/>
              <a:gd name="connsiteX22670" fmla="*/ 2810841 w 7283450"/>
              <a:gd name="connsiteY22670" fmla="*/ 5269830 h 6857979"/>
              <a:gd name="connsiteX22671" fmla="*/ 2812031 w 7283450"/>
              <a:gd name="connsiteY22671" fmla="*/ 5267846 h 6857979"/>
              <a:gd name="connsiteX22672" fmla="*/ 2812428 w 7283450"/>
              <a:gd name="connsiteY22672" fmla="*/ 5267052 h 6857979"/>
              <a:gd name="connsiteX22673" fmla="*/ 2812031 w 7283450"/>
              <a:gd name="connsiteY22673" fmla="*/ 5266258 h 6857979"/>
              <a:gd name="connsiteX22674" fmla="*/ 2811237 w 7283450"/>
              <a:gd name="connsiteY22674" fmla="*/ 5265861 h 6857979"/>
              <a:gd name="connsiteX22675" fmla="*/ 2810047 w 7283450"/>
              <a:gd name="connsiteY22675" fmla="*/ 5265861 h 6857979"/>
              <a:gd name="connsiteX22676" fmla="*/ 2806872 w 7283450"/>
              <a:gd name="connsiteY22676" fmla="*/ 5266258 h 6857979"/>
              <a:gd name="connsiteX22677" fmla="*/ 2804093 w 7283450"/>
              <a:gd name="connsiteY22677" fmla="*/ 5266655 h 6857979"/>
              <a:gd name="connsiteX22678" fmla="*/ 2803299 w 7283450"/>
              <a:gd name="connsiteY22678" fmla="*/ 5266655 h 6857979"/>
              <a:gd name="connsiteX22679" fmla="*/ 2802506 w 7283450"/>
              <a:gd name="connsiteY22679" fmla="*/ 5266258 h 6857979"/>
              <a:gd name="connsiteX22680" fmla="*/ 2800918 w 7283450"/>
              <a:gd name="connsiteY22680" fmla="*/ 5263082 h 6857979"/>
              <a:gd name="connsiteX22681" fmla="*/ 2799330 w 7283450"/>
              <a:gd name="connsiteY22681" fmla="*/ 5259113 h 6857979"/>
              <a:gd name="connsiteX22682" fmla="*/ 2797346 w 7283450"/>
              <a:gd name="connsiteY22682" fmla="*/ 5251571 h 6857979"/>
              <a:gd name="connsiteX22683" fmla="*/ 2796552 w 7283450"/>
              <a:gd name="connsiteY22683" fmla="*/ 5247998 h 6857979"/>
              <a:gd name="connsiteX22684" fmla="*/ 2794965 w 7283450"/>
              <a:gd name="connsiteY22684" fmla="*/ 5244426 h 6857979"/>
              <a:gd name="connsiteX22685" fmla="*/ 2794171 w 7283450"/>
              <a:gd name="connsiteY22685" fmla="*/ 5242838 h 6857979"/>
              <a:gd name="connsiteX22686" fmla="*/ 2792980 w 7283450"/>
              <a:gd name="connsiteY22686" fmla="*/ 5241647 h 6857979"/>
              <a:gd name="connsiteX22687" fmla="*/ 2791789 w 7283450"/>
              <a:gd name="connsiteY22687" fmla="*/ 5240456 h 6857979"/>
              <a:gd name="connsiteX22688" fmla="*/ 2789805 w 7283450"/>
              <a:gd name="connsiteY22688" fmla="*/ 5239662 h 6857979"/>
              <a:gd name="connsiteX22689" fmla="*/ 2788218 w 7283450"/>
              <a:gd name="connsiteY22689" fmla="*/ 5238868 h 6857979"/>
              <a:gd name="connsiteX22690" fmla="*/ 2786630 w 7283450"/>
              <a:gd name="connsiteY22690" fmla="*/ 5238868 h 6857979"/>
              <a:gd name="connsiteX22691" fmla="*/ 2783058 w 7283450"/>
              <a:gd name="connsiteY22691" fmla="*/ 5238868 h 6857979"/>
              <a:gd name="connsiteX22692" fmla="*/ 2779089 w 7283450"/>
              <a:gd name="connsiteY22692" fmla="*/ 5239662 h 6857979"/>
              <a:gd name="connsiteX22693" fmla="*/ 2775120 w 7283450"/>
              <a:gd name="connsiteY22693" fmla="*/ 5240853 h 6857979"/>
              <a:gd name="connsiteX22694" fmla="*/ 2771152 w 7283450"/>
              <a:gd name="connsiteY22694" fmla="*/ 5241647 h 6857979"/>
              <a:gd name="connsiteX22695" fmla="*/ 2767182 w 7283450"/>
              <a:gd name="connsiteY22695" fmla="*/ 5242044 h 6857979"/>
              <a:gd name="connsiteX22696" fmla="*/ 2764801 w 7283450"/>
              <a:gd name="connsiteY22696" fmla="*/ 5242044 h 6857979"/>
              <a:gd name="connsiteX22697" fmla="*/ 2762816 w 7283450"/>
              <a:gd name="connsiteY22697" fmla="*/ 5241647 h 6857979"/>
              <a:gd name="connsiteX22698" fmla="*/ 2760831 w 7283450"/>
              <a:gd name="connsiteY22698" fmla="*/ 5240853 h 6857979"/>
              <a:gd name="connsiteX22699" fmla="*/ 2758847 w 7283450"/>
              <a:gd name="connsiteY22699" fmla="*/ 5239662 h 6857979"/>
              <a:gd name="connsiteX22700" fmla="*/ 2756068 w 7283450"/>
              <a:gd name="connsiteY22700" fmla="*/ 5240059 h 6857979"/>
              <a:gd name="connsiteX22701" fmla="*/ 2754879 w 7283450"/>
              <a:gd name="connsiteY22701" fmla="*/ 5241250 h 6857979"/>
              <a:gd name="connsiteX22702" fmla="*/ 2753687 w 7283450"/>
              <a:gd name="connsiteY22702" fmla="*/ 5242838 h 6857979"/>
              <a:gd name="connsiteX22703" fmla="*/ 2752893 w 7283450"/>
              <a:gd name="connsiteY22703" fmla="*/ 5245617 h 6857979"/>
              <a:gd name="connsiteX22704" fmla="*/ 2752496 w 7283450"/>
              <a:gd name="connsiteY22704" fmla="*/ 5247998 h 6857979"/>
              <a:gd name="connsiteX22705" fmla="*/ 2752496 w 7283450"/>
              <a:gd name="connsiteY22705" fmla="*/ 5250380 h 6857979"/>
              <a:gd name="connsiteX22706" fmla="*/ 2752099 w 7283450"/>
              <a:gd name="connsiteY22706" fmla="*/ 5255937 h 6857979"/>
              <a:gd name="connsiteX22707" fmla="*/ 2751306 w 7283450"/>
              <a:gd name="connsiteY22707" fmla="*/ 5261494 h 6857979"/>
              <a:gd name="connsiteX22708" fmla="*/ 2750909 w 7283450"/>
              <a:gd name="connsiteY22708" fmla="*/ 5263479 h 6857979"/>
              <a:gd name="connsiteX22709" fmla="*/ 2749718 w 7283450"/>
              <a:gd name="connsiteY22709" fmla="*/ 5265067 h 6857979"/>
              <a:gd name="connsiteX22710" fmla="*/ 2748130 w 7283450"/>
              <a:gd name="connsiteY22710" fmla="*/ 5266258 h 6857979"/>
              <a:gd name="connsiteX22711" fmla="*/ 2746146 w 7283450"/>
              <a:gd name="connsiteY22711" fmla="*/ 5267052 h 6857979"/>
              <a:gd name="connsiteX22712" fmla="*/ 2743369 w 7283450"/>
              <a:gd name="connsiteY22712" fmla="*/ 5267052 h 6857979"/>
              <a:gd name="connsiteX22713" fmla="*/ 2739399 w 7283450"/>
              <a:gd name="connsiteY22713" fmla="*/ 5266258 h 6857979"/>
              <a:gd name="connsiteX22714" fmla="*/ 2739002 w 7283450"/>
              <a:gd name="connsiteY22714" fmla="*/ 5264273 h 6857979"/>
              <a:gd name="connsiteX22715" fmla="*/ 2739002 w 7283450"/>
              <a:gd name="connsiteY22715" fmla="*/ 5262288 h 6857979"/>
              <a:gd name="connsiteX22716" fmla="*/ 2739002 w 7283450"/>
              <a:gd name="connsiteY22716" fmla="*/ 5261098 h 6857979"/>
              <a:gd name="connsiteX22717" fmla="*/ 2739399 w 7283450"/>
              <a:gd name="connsiteY22717" fmla="*/ 5259113 h 6857979"/>
              <a:gd name="connsiteX22718" fmla="*/ 2740986 w 7283450"/>
              <a:gd name="connsiteY22718" fmla="*/ 5257128 h 6857979"/>
              <a:gd name="connsiteX22719" fmla="*/ 2742177 w 7283450"/>
              <a:gd name="connsiteY22719" fmla="*/ 5255540 h 6857979"/>
              <a:gd name="connsiteX22720" fmla="*/ 2743765 w 7283450"/>
              <a:gd name="connsiteY22720" fmla="*/ 5253952 h 6857979"/>
              <a:gd name="connsiteX22721" fmla="*/ 2745352 w 7283450"/>
              <a:gd name="connsiteY22721" fmla="*/ 5251968 h 6857979"/>
              <a:gd name="connsiteX22722" fmla="*/ 2746146 w 7283450"/>
              <a:gd name="connsiteY22722" fmla="*/ 5249586 h 6857979"/>
              <a:gd name="connsiteX22723" fmla="*/ 2746146 w 7283450"/>
              <a:gd name="connsiteY22723" fmla="*/ 5247998 h 6857979"/>
              <a:gd name="connsiteX22724" fmla="*/ 2746146 w 7283450"/>
              <a:gd name="connsiteY22724" fmla="*/ 5246410 h 6857979"/>
              <a:gd name="connsiteX22725" fmla="*/ 2744955 w 7283450"/>
              <a:gd name="connsiteY22725" fmla="*/ 5244823 h 6857979"/>
              <a:gd name="connsiteX22726" fmla="*/ 2744162 w 7283450"/>
              <a:gd name="connsiteY22726" fmla="*/ 5243235 h 6857979"/>
              <a:gd name="connsiteX22727" fmla="*/ 2742971 w 7283450"/>
              <a:gd name="connsiteY22727" fmla="*/ 5242441 h 6857979"/>
              <a:gd name="connsiteX22728" fmla="*/ 2741780 w 7283450"/>
              <a:gd name="connsiteY22728" fmla="*/ 5242441 h 6857979"/>
              <a:gd name="connsiteX22729" fmla="*/ 2740589 w 7283450"/>
              <a:gd name="connsiteY22729" fmla="*/ 5242044 h 6857979"/>
              <a:gd name="connsiteX22730" fmla="*/ 2739002 w 7283450"/>
              <a:gd name="connsiteY22730" fmla="*/ 5242441 h 6857979"/>
              <a:gd name="connsiteX22731" fmla="*/ 2736223 w 7283450"/>
              <a:gd name="connsiteY22731" fmla="*/ 5243235 h 6857979"/>
              <a:gd name="connsiteX22732" fmla="*/ 2733445 w 7283450"/>
              <a:gd name="connsiteY22732" fmla="*/ 5244823 h 6857979"/>
              <a:gd name="connsiteX22733" fmla="*/ 2730270 w 7283450"/>
              <a:gd name="connsiteY22733" fmla="*/ 5246013 h 6857979"/>
              <a:gd name="connsiteX22734" fmla="*/ 2727096 w 7283450"/>
              <a:gd name="connsiteY22734" fmla="*/ 5246807 h 6857979"/>
              <a:gd name="connsiteX22735" fmla="*/ 2725507 w 7283450"/>
              <a:gd name="connsiteY22735" fmla="*/ 5246807 h 6857979"/>
              <a:gd name="connsiteX22736" fmla="*/ 2724316 w 7283450"/>
              <a:gd name="connsiteY22736" fmla="*/ 5246410 h 6857979"/>
              <a:gd name="connsiteX22737" fmla="*/ 2721935 w 7283450"/>
              <a:gd name="connsiteY22737" fmla="*/ 5240853 h 6857979"/>
              <a:gd name="connsiteX22738" fmla="*/ 2720347 w 7283450"/>
              <a:gd name="connsiteY22738" fmla="*/ 5235693 h 6857979"/>
              <a:gd name="connsiteX22739" fmla="*/ 2719554 w 7283450"/>
              <a:gd name="connsiteY22739" fmla="*/ 5230532 h 6857979"/>
              <a:gd name="connsiteX22740" fmla="*/ 2718363 w 7283450"/>
              <a:gd name="connsiteY22740" fmla="*/ 5225372 h 6857979"/>
              <a:gd name="connsiteX22741" fmla="*/ 2717966 w 7283450"/>
              <a:gd name="connsiteY22741" fmla="*/ 5220609 h 6857979"/>
              <a:gd name="connsiteX22742" fmla="*/ 2717569 w 7283450"/>
              <a:gd name="connsiteY22742" fmla="*/ 5215845 h 6857979"/>
              <a:gd name="connsiteX22743" fmla="*/ 2717569 w 7283450"/>
              <a:gd name="connsiteY22743" fmla="*/ 5206319 h 6857979"/>
              <a:gd name="connsiteX22744" fmla="*/ 2717966 w 7283450"/>
              <a:gd name="connsiteY22744" fmla="*/ 5196792 h 6857979"/>
              <a:gd name="connsiteX22745" fmla="*/ 2719157 w 7283450"/>
              <a:gd name="connsiteY22745" fmla="*/ 5186868 h 6857979"/>
              <a:gd name="connsiteX22746" fmla="*/ 2719952 w 7283450"/>
              <a:gd name="connsiteY22746" fmla="*/ 5176944 h 6857979"/>
              <a:gd name="connsiteX22747" fmla="*/ 2720745 w 7283450"/>
              <a:gd name="connsiteY22747" fmla="*/ 5165830 h 6857979"/>
              <a:gd name="connsiteX22748" fmla="*/ 2715585 w 7283450"/>
              <a:gd name="connsiteY22748" fmla="*/ 5169402 h 6857979"/>
              <a:gd name="connsiteX22749" fmla="*/ 2710425 w 7283450"/>
              <a:gd name="connsiteY22749" fmla="*/ 5172975 h 6857979"/>
              <a:gd name="connsiteX22750" fmla="*/ 2705265 w 7283450"/>
              <a:gd name="connsiteY22750" fmla="*/ 5176548 h 6857979"/>
              <a:gd name="connsiteX22751" fmla="*/ 2701296 w 7283450"/>
              <a:gd name="connsiteY22751" fmla="*/ 5180120 h 6857979"/>
              <a:gd name="connsiteX22752" fmla="*/ 2697724 w 7283450"/>
              <a:gd name="connsiteY22752" fmla="*/ 5184486 h 6857979"/>
              <a:gd name="connsiteX22753" fmla="*/ 2693755 w 7283450"/>
              <a:gd name="connsiteY22753" fmla="*/ 5188059 h 6857979"/>
              <a:gd name="connsiteX22754" fmla="*/ 2690977 w 7283450"/>
              <a:gd name="connsiteY22754" fmla="*/ 5192028 h 6857979"/>
              <a:gd name="connsiteX22755" fmla="*/ 2687802 w 7283450"/>
              <a:gd name="connsiteY22755" fmla="*/ 5196792 h 6857979"/>
              <a:gd name="connsiteX22756" fmla="*/ 2685420 w 7283450"/>
              <a:gd name="connsiteY22756" fmla="*/ 5201555 h 6857979"/>
              <a:gd name="connsiteX22757" fmla="*/ 2683436 w 7283450"/>
              <a:gd name="connsiteY22757" fmla="*/ 5205922 h 6857979"/>
              <a:gd name="connsiteX22758" fmla="*/ 2681452 w 7283450"/>
              <a:gd name="connsiteY22758" fmla="*/ 5211082 h 6857979"/>
              <a:gd name="connsiteX22759" fmla="*/ 2679864 w 7283450"/>
              <a:gd name="connsiteY22759" fmla="*/ 5216242 h 6857979"/>
              <a:gd name="connsiteX22760" fmla="*/ 2678674 w 7283450"/>
              <a:gd name="connsiteY22760" fmla="*/ 5221800 h 6857979"/>
              <a:gd name="connsiteX22761" fmla="*/ 2677879 w 7283450"/>
              <a:gd name="connsiteY22761" fmla="*/ 5227357 h 6857979"/>
              <a:gd name="connsiteX22762" fmla="*/ 2677085 w 7283450"/>
              <a:gd name="connsiteY22762" fmla="*/ 5233311 h 6857979"/>
              <a:gd name="connsiteX22763" fmla="*/ 2677085 w 7283450"/>
              <a:gd name="connsiteY22763" fmla="*/ 5239662 h 6857979"/>
              <a:gd name="connsiteX22764" fmla="*/ 2677085 w 7283450"/>
              <a:gd name="connsiteY22764" fmla="*/ 5244823 h 6857979"/>
              <a:gd name="connsiteX22765" fmla="*/ 2677879 w 7283450"/>
              <a:gd name="connsiteY22765" fmla="*/ 5249983 h 6857979"/>
              <a:gd name="connsiteX22766" fmla="*/ 2678674 w 7283450"/>
              <a:gd name="connsiteY22766" fmla="*/ 5255143 h 6857979"/>
              <a:gd name="connsiteX22767" fmla="*/ 2679864 w 7283450"/>
              <a:gd name="connsiteY22767" fmla="*/ 5259907 h 6857979"/>
              <a:gd name="connsiteX22768" fmla="*/ 2682642 w 7283450"/>
              <a:gd name="connsiteY22768" fmla="*/ 5269036 h 6857979"/>
              <a:gd name="connsiteX22769" fmla="*/ 2683436 w 7283450"/>
              <a:gd name="connsiteY22769" fmla="*/ 5273800 h 6857979"/>
              <a:gd name="connsiteX22770" fmla="*/ 2684230 w 7283450"/>
              <a:gd name="connsiteY22770" fmla="*/ 5278563 h 6857979"/>
              <a:gd name="connsiteX22771" fmla="*/ 2684627 w 7283450"/>
              <a:gd name="connsiteY22771" fmla="*/ 5282533 h 6857979"/>
              <a:gd name="connsiteX22772" fmla="*/ 2684230 w 7283450"/>
              <a:gd name="connsiteY22772" fmla="*/ 5286105 h 6857979"/>
              <a:gd name="connsiteX22773" fmla="*/ 2683436 w 7283450"/>
              <a:gd name="connsiteY22773" fmla="*/ 5289678 h 6857979"/>
              <a:gd name="connsiteX22774" fmla="*/ 2681848 w 7283450"/>
              <a:gd name="connsiteY22774" fmla="*/ 5292853 h 6857979"/>
              <a:gd name="connsiteX22775" fmla="*/ 2679070 w 7283450"/>
              <a:gd name="connsiteY22775" fmla="*/ 5296426 h 6857979"/>
              <a:gd name="connsiteX22776" fmla="*/ 2675498 w 7283450"/>
              <a:gd name="connsiteY22776" fmla="*/ 5298808 h 6857979"/>
              <a:gd name="connsiteX22777" fmla="*/ 2670338 w 7283450"/>
              <a:gd name="connsiteY22777" fmla="*/ 5301189 h 6857979"/>
              <a:gd name="connsiteX22778" fmla="*/ 2664782 w 7283450"/>
              <a:gd name="connsiteY22778" fmla="*/ 5302777 h 6857979"/>
              <a:gd name="connsiteX22779" fmla="*/ 2660019 w 7283450"/>
              <a:gd name="connsiteY22779" fmla="*/ 5304365 h 6857979"/>
              <a:gd name="connsiteX22780" fmla="*/ 2656050 w 7283450"/>
              <a:gd name="connsiteY22780" fmla="*/ 5304762 h 6857979"/>
              <a:gd name="connsiteX22781" fmla="*/ 2651684 w 7283450"/>
              <a:gd name="connsiteY22781" fmla="*/ 5304762 h 6857979"/>
              <a:gd name="connsiteX22782" fmla="*/ 2648113 w 7283450"/>
              <a:gd name="connsiteY22782" fmla="*/ 5304365 h 6857979"/>
              <a:gd name="connsiteX22783" fmla="*/ 2640969 w 7283450"/>
              <a:gd name="connsiteY22783" fmla="*/ 5303571 h 6857979"/>
              <a:gd name="connsiteX22784" fmla="*/ 2634220 w 7283450"/>
              <a:gd name="connsiteY22784" fmla="*/ 5301983 h 6857979"/>
              <a:gd name="connsiteX22785" fmla="*/ 2627076 w 7283450"/>
              <a:gd name="connsiteY22785" fmla="*/ 5301189 h 6857979"/>
              <a:gd name="connsiteX22786" fmla="*/ 2623901 w 7283450"/>
              <a:gd name="connsiteY22786" fmla="*/ 5300792 h 6857979"/>
              <a:gd name="connsiteX22787" fmla="*/ 2620726 w 7283450"/>
              <a:gd name="connsiteY22787" fmla="*/ 5301189 h 6857979"/>
              <a:gd name="connsiteX22788" fmla="*/ 2616757 w 7283450"/>
              <a:gd name="connsiteY22788" fmla="*/ 5301586 h 6857979"/>
              <a:gd name="connsiteX22789" fmla="*/ 2613186 w 7283450"/>
              <a:gd name="connsiteY22789" fmla="*/ 5302380 h 6857979"/>
              <a:gd name="connsiteX22790" fmla="*/ 2608819 w 7283450"/>
              <a:gd name="connsiteY22790" fmla="*/ 5304365 h 6857979"/>
              <a:gd name="connsiteX22791" fmla="*/ 2604850 w 7283450"/>
              <a:gd name="connsiteY22791" fmla="*/ 5306747 h 6857979"/>
              <a:gd name="connsiteX22792" fmla="*/ 2602072 w 7283450"/>
              <a:gd name="connsiteY22792" fmla="*/ 5308334 h 6857979"/>
              <a:gd name="connsiteX22793" fmla="*/ 2600087 w 7283450"/>
              <a:gd name="connsiteY22793" fmla="*/ 5310716 h 6857979"/>
              <a:gd name="connsiteX22794" fmla="*/ 2598499 w 7283450"/>
              <a:gd name="connsiteY22794" fmla="*/ 5313495 h 6857979"/>
              <a:gd name="connsiteX22795" fmla="*/ 2597309 w 7283450"/>
              <a:gd name="connsiteY22795" fmla="*/ 5315876 h 6857979"/>
              <a:gd name="connsiteX22796" fmla="*/ 2596118 w 7283450"/>
              <a:gd name="connsiteY22796" fmla="*/ 5318655 h 6857979"/>
              <a:gd name="connsiteX22797" fmla="*/ 2593737 w 7283450"/>
              <a:gd name="connsiteY22797" fmla="*/ 5321434 h 6857979"/>
              <a:gd name="connsiteX22798" fmla="*/ 2591752 w 7283450"/>
              <a:gd name="connsiteY22798" fmla="*/ 5324212 h 6857979"/>
              <a:gd name="connsiteX22799" fmla="*/ 2589371 w 7283450"/>
              <a:gd name="connsiteY22799" fmla="*/ 5326594 h 6857979"/>
              <a:gd name="connsiteX22800" fmla="*/ 2587386 w 7283450"/>
              <a:gd name="connsiteY22800" fmla="*/ 5326594 h 6857979"/>
              <a:gd name="connsiteX22801" fmla="*/ 2583417 w 7283450"/>
              <a:gd name="connsiteY22801" fmla="*/ 5326594 h 6857979"/>
              <a:gd name="connsiteX22802" fmla="*/ 2581036 w 7283450"/>
              <a:gd name="connsiteY22802" fmla="*/ 5326991 h 6857979"/>
              <a:gd name="connsiteX22803" fmla="*/ 2578654 w 7283450"/>
              <a:gd name="connsiteY22803" fmla="*/ 5327388 h 6857979"/>
              <a:gd name="connsiteX22804" fmla="*/ 2575876 w 7283450"/>
              <a:gd name="connsiteY22804" fmla="*/ 5328182 h 6857979"/>
              <a:gd name="connsiteX22805" fmla="*/ 2573495 w 7283450"/>
              <a:gd name="connsiteY22805" fmla="*/ 5330167 h 6857979"/>
              <a:gd name="connsiteX22806" fmla="*/ 2568732 w 7283450"/>
              <a:gd name="connsiteY22806" fmla="*/ 5333342 h 6857979"/>
              <a:gd name="connsiteX22807" fmla="*/ 2564764 w 7283450"/>
              <a:gd name="connsiteY22807" fmla="*/ 5337709 h 6857979"/>
              <a:gd name="connsiteX22808" fmla="*/ 2562382 w 7283450"/>
              <a:gd name="connsiteY22808" fmla="*/ 5339693 h 6857979"/>
              <a:gd name="connsiteX22809" fmla="*/ 2560000 w 7283450"/>
              <a:gd name="connsiteY22809" fmla="*/ 5341281 h 6857979"/>
              <a:gd name="connsiteX22810" fmla="*/ 2557222 w 7283450"/>
              <a:gd name="connsiteY22810" fmla="*/ 5342472 h 6857979"/>
              <a:gd name="connsiteX22811" fmla="*/ 2554840 w 7283450"/>
              <a:gd name="connsiteY22811" fmla="*/ 5343266 h 6857979"/>
              <a:gd name="connsiteX22812" fmla="*/ 2551665 w 7283450"/>
              <a:gd name="connsiteY22812" fmla="*/ 5343663 h 6857979"/>
              <a:gd name="connsiteX22813" fmla="*/ 2546506 w 7283450"/>
              <a:gd name="connsiteY22813" fmla="*/ 5344060 h 6857979"/>
              <a:gd name="connsiteX22814" fmla="*/ 2542537 w 7283450"/>
              <a:gd name="connsiteY22814" fmla="*/ 5344457 h 6857979"/>
              <a:gd name="connsiteX22815" fmla="*/ 2539361 w 7283450"/>
              <a:gd name="connsiteY22815" fmla="*/ 5344457 h 6857979"/>
              <a:gd name="connsiteX22816" fmla="*/ 2536186 w 7283450"/>
              <a:gd name="connsiteY22816" fmla="*/ 5344060 h 6857979"/>
              <a:gd name="connsiteX22817" fmla="*/ 2532614 w 7283450"/>
              <a:gd name="connsiteY22817" fmla="*/ 5343266 h 6857979"/>
              <a:gd name="connsiteX22818" fmla="*/ 2530630 w 7283450"/>
              <a:gd name="connsiteY22818" fmla="*/ 5342472 h 6857979"/>
              <a:gd name="connsiteX22819" fmla="*/ 2529042 w 7283450"/>
              <a:gd name="connsiteY22819" fmla="*/ 5341281 h 6857979"/>
              <a:gd name="connsiteX22820" fmla="*/ 2525470 w 7283450"/>
              <a:gd name="connsiteY22820" fmla="*/ 5338899 h 6857979"/>
              <a:gd name="connsiteX22821" fmla="*/ 2523089 w 7283450"/>
              <a:gd name="connsiteY22821" fmla="*/ 5335327 h 6857979"/>
              <a:gd name="connsiteX22822" fmla="*/ 2520708 w 7283450"/>
              <a:gd name="connsiteY22822" fmla="*/ 5332151 h 6857979"/>
              <a:gd name="connsiteX22823" fmla="*/ 2518723 w 7283450"/>
              <a:gd name="connsiteY22823" fmla="*/ 5328182 h 6857979"/>
              <a:gd name="connsiteX22824" fmla="*/ 2516341 w 7283450"/>
              <a:gd name="connsiteY22824" fmla="*/ 5325006 h 6857979"/>
              <a:gd name="connsiteX22825" fmla="*/ 2513960 w 7283450"/>
              <a:gd name="connsiteY22825" fmla="*/ 5322228 h 6857979"/>
              <a:gd name="connsiteX22826" fmla="*/ 2512372 w 7283450"/>
              <a:gd name="connsiteY22826" fmla="*/ 5321037 h 6857979"/>
              <a:gd name="connsiteX22827" fmla="*/ 2510786 w 7283450"/>
              <a:gd name="connsiteY22827" fmla="*/ 5319846 h 6857979"/>
              <a:gd name="connsiteX22828" fmla="*/ 2505625 w 7283450"/>
              <a:gd name="connsiteY22828" fmla="*/ 5317861 h 6857979"/>
              <a:gd name="connsiteX22829" fmla="*/ 2498084 w 7283450"/>
              <a:gd name="connsiteY22829" fmla="*/ 5315876 h 6857979"/>
              <a:gd name="connsiteX22830" fmla="*/ 2490543 w 7283450"/>
              <a:gd name="connsiteY22830" fmla="*/ 5314289 h 6857979"/>
              <a:gd name="connsiteX22831" fmla="*/ 2485781 w 7283450"/>
              <a:gd name="connsiteY22831" fmla="*/ 5313495 h 6857979"/>
              <a:gd name="connsiteX22832" fmla="*/ 2480223 w 7283450"/>
              <a:gd name="connsiteY22832" fmla="*/ 5313098 h 6857979"/>
              <a:gd name="connsiteX22833" fmla="*/ 2474667 w 7283450"/>
              <a:gd name="connsiteY22833" fmla="*/ 5313495 h 6857979"/>
              <a:gd name="connsiteX22834" fmla="*/ 2469508 w 7283450"/>
              <a:gd name="connsiteY22834" fmla="*/ 5314686 h 6857979"/>
              <a:gd name="connsiteX22835" fmla="*/ 2463951 w 7283450"/>
              <a:gd name="connsiteY22835" fmla="*/ 5315876 h 6857979"/>
              <a:gd name="connsiteX22836" fmla="*/ 2458791 w 7283450"/>
              <a:gd name="connsiteY22836" fmla="*/ 5317464 h 6857979"/>
              <a:gd name="connsiteX22837" fmla="*/ 2452837 w 7283450"/>
              <a:gd name="connsiteY22837" fmla="*/ 5319846 h 6857979"/>
              <a:gd name="connsiteX22838" fmla="*/ 2441725 w 7283450"/>
              <a:gd name="connsiteY22838" fmla="*/ 5324609 h 6857979"/>
              <a:gd name="connsiteX22839" fmla="*/ 2429817 w 7283450"/>
              <a:gd name="connsiteY22839" fmla="*/ 5330167 h 6857979"/>
              <a:gd name="connsiteX22840" fmla="*/ 2418308 w 7283450"/>
              <a:gd name="connsiteY22840" fmla="*/ 5335327 h 6857979"/>
              <a:gd name="connsiteX22841" fmla="*/ 2406798 w 7283450"/>
              <a:gd name="connsiteY22841" fmla="*/ 5340090 h 6857979"/>
              <a:gd name="connsiteX22842" fmla="*/ 2400447 w 7283450"/>
              <a:gd name="connsiteY22842" fmla="*/ 5341678 h 6857979"/>
              <a:gd name="connsiteX22843" fmla="*/ 2394493 w 7283450"/>
              <a:gd name="connsiteY22843" fmla="*/ 5343266 h 6857979"/>
              <a:gd name="connsiteX22844" fmla="*/ 2388937 w 7283450"/>
              <a:gd name="connsiteY22844" fmla="*/ 5344060 h 6857979"/>
              <a:gd name="connsiteX22845" fmla="*/ 2383381 w 7283450"/>
              <a:gd name="connsiteY22845" fmla="*/ 5344457 h 6857979"/>
              <a:gd name="connsiteX22846" fmla="*/ 2377427 w 7283450"/>
              <a:gd name="connsiteY22846" fmla="*/ 5344457 h 6857979"/>
              <a:gd name="connsiteX22847" fmla="*/ 2370679 w 7283450"/>
              <a:gd name="connsiteY22847" fmla="*/ 5344060 h 6857979"/>
              <a:gd name="connsiteX22848" fmla="*/ 2357582 w 7283450"/>
              <a:gd name="connsiteY22848" fmla="*/ 5343663 h 6857979"/>
              <a:gd name="connsiteX22849" fmla="*/ 2343690 w 7283450"/>
              <a:gd name="connsiteY22849" fmla="*/ 5343266 h 6857979"/>
              <a:gd name="connsiteX22850" fmla="*/ 2336546 w 7283450"/>
              <a:gd name="connsiteY22850" fmla="*/ 5343266 h 6857979"/>
              <a:gd name="connsiteX22851" fmla="*/ 2330592 w 7283450"/>
              <a:gd name="connsiteY22851" fmla="*/ 5343663 h 6857979"/>
              <a:gd name="connsiteX22852" fmla="*/ 2324242 w 7283450"/>
              <a:gd name="connsiteY22852" fmla="*/ 5344457 h 6857979"/>
              <a:gd name="connsiteX22853" fmla="*/ 2318289 w 7283450"/>
              <a:gd name="connsiteY22853" fmla="*/ 5346441 h 6857979"/>
              <a:gd name="connsiteX22854" fmla="*/ 2313129 w 7283450"/>
              <a:gd name="connsiteY22854" fmla="*/ 5348426 h 6857979"/>
              <a:gd name="connsiteX22855" fmla="*/ 2310351 w 7283450"/>
              <a:gd name="connsiteY22855" fmla="*/ 5349617 h 6857979"/>
              <a:gd name="connsiteX22856" fmla="*/ 2307969 w 7283450"/>
              <a:gd name="connsiteY22856" fmla="*/ 5351205 h 6857979"/>
              <a:gd name="connsiteX22857" fmla="*/ 2305985 w 7283450"/>
              <a:gd name="connsiteY22857" fmla="*/ 5353190 h 6857979"/>
              <a:gd name="connsiteX22858" fmla="*/ 2303603 w 7283450"/>
              <a:gd name="connsiteY22858" fmla="*/ 5355571 h 6857979"/>
              <a:gd name="connsiteX22859" fmla="*/ 2302016 w 7283450"/>
              <a:gd name="connsiteY22859" fmla="*/ 5357556 h 6857979"/>
              <a:gd name="connsiteX22860" fmla="*/ 2300428 w 7283450"/>
              <a:gd name="connsiteY22860" fmla="*/ 5359938 h 6857979"/>
              <a:gd name="connsiteX22861" fmla="*/ 2300032 w 7283450"/>
              <a:gd name="connsiteY22861" fmla="*/ 5361129 h 6857979"/>
              <a:gd name="connsiteX22862" fmla="*/ 2300032 w 7283450"/>
              <a:gd name="connsiteY22862" fmla="*/ 5362716 h 6857979"/>
              <a:gd name="connsiteX22863" fmla="*/ 2300428 w 7283450"/>
              <a:gd name="connsiteY22863" fmla="*/ 5367083 h 6857979"/>
              <a:gd name="connsiteX22864" fmla="*/ 2300825 w 7283450"/>
              <a:gd name="connsiteY22864" fmla="*/ 5370655 h 6857979"/>
              <a:gd name="connsiteX22865" fmla="*/ 2300825 w 7283450"/>
              <a:gd name="connsiteY22865" fmla="*/ 5372640 h 6857979"/>
              <a:gd name="connsiteX22866" fmla="*/ 2300428 w 7283450"/>
              <a:gd name="connsiteY22866" fmla="*/ 5373434 h 6857979"/>
              <a:gd name="connsiteX22867" fmla="*/ 2294078 w 7283450"/>
              <a:gd name="connsiteY22867" fmla="*/ 5378594 h 6857979"/>
              <a:gd name="connsiteX22868" fmla="*/ 2285346 w 7283450"/>
              <a:gd name="connsiteY22868" fmla="*/ 5385342 h 6857979"/>
              <a:gd name="connsiteX22869" fmla="*/ 2280981 w 7283450"/>
              <a:gd name="connsiteY22869" fmla="*/ 5388915 h 6857979"/>
              <a:gd name="connsiteX22870" fmla="*/ 2275820 w 7283450"/>
              <a:gd name="connsiteY22870" fmla="*/ 5391694 h 6857979"/>
              <a:gd name="connsiteX22871" fmla="*/ 2271058 w 7283450"/>
              <a:gd name="connsiteY22871" fmla="*/ 5394472 h 6857979"/>
              <a:gd name="connsiteX22872" fmla="*/ 2265898 w 7283450"/>
              <a:gd name="connsiteY22872" fmla="*/ 5396457 h 6857979"/>
              <a:gd name="connsiteX22873" fmla="*/ 2264707 w 7283450"/>
              <a:gd name="connsiteY22873" fmla="*/ 5396854 h 6857979"/>
              <a:gd name="connsiteX22874" fmla="*/ 2263120 w 7283450"/>
              <a:gd name="connsiteY22874" fmla="*/ 5396854 h 6857979"/>
              <a:gd name="connsiteX22875" fmla="*/ 2259547 w 7283450"/>
              <a:gd name="connsiteY22875" fmla="*/ 5396457 h 6857979"/>
              <a:gd name="connsiteX22876" fmla="*/ 2256372 w 7283450"/>
              <a:gd name="connsiteY22876" fmla="*/ 5396060 h 6857979"/>
              <a:gd name="connsiteX22877" fmla="*/ 2254785 w 7283450"/>
              <a:gd name="connsiteY22877" fmla="*/ 5396060 h 6857979"/>
              <a:gd name="connsiteX22878" fmla="*/ 2253594 w 7283450"/>
              <a:gd name="connsiteY22878" fmla="*/ 5396457 h 6857979"/>
              <a:gd name="connsiteX22879" fmla="*/ 2248434 w 7283450"/>
              <a:gd name="connsiteY22879" fmla="*/ 5399633 h 6857979"/>
              <a:gd name="connsiteX22880" fmla="*/ 2243671 w 7283450"/>
              <a:gd name="connsiteY22880" fmla="*/ 5402411 h 6857979"/>
              <a:gd name="connsiteX22881" fmla="*/ 2234940 w 7283450"/>
              <a:gd name="connsiteY22881" fmla="*/ 5408762 h 6857979"/>
              <a:gd name="connsiteX22882" fmla="*/ 2228193 w 7283450"/>
              <a:gd name="connsiteY22882" fmla="*/ 5413923 h 6857979"/>
              <a:gd name="connsiteX22883" fmla="*/ 2224620 w 7283450"/>
              <a:gd name="connsiteY22883" fmla="*/ 5415907 h 6857979"/>
              <a:gd name="connsiteX22884" fmla="*/ 2221842 w 7283450"/>
              <a:gd name="connsiteY22884" fmla="*/ 5417098 h 6857979"/>
              <a:gd name="connsiteX22885" fmla="*/ 2218271 w 7283450"/>
              <a:gd name="connsiteY22885" fmla="*/ 5417495 h 6857979"/>
              <a:gd name="connsiteX22886" fmla="*/ 2214698 w 7283450"/>
              <a:gd name="connsiteY22886" fmla="*/ 5417892 h 6857979"/>
              <a:gd name="connsiteX22887" fmla="*/ 2211127 w 7283450"/>
              <a:gd name="connsiteY22887" fmla="*/ 5417892 h 6857979"/>
              <a:gd name="connsiteX22888" fmla="*/ 2207554 w 7283450"/>
              <a:gd name="connsiteY22888" fmla="*/ 5417495 h 6857979"/>
              <a:gd name="connsiteX22889" fmla="*/ 2200806 w 7283450"/>
              <a:gd name="connsiteY22889" fmla="*/ 5416701 h 6857979"/>
              <a:gd name="connsiteX22890" fmla="*/ 2194456 w 7283450"/>
              <a:gd name="connsiteY22890" fmla="*/ 5415510 h 6857979"/>
              <a:gd name="connsiteX22891" fmla="*/ 2187710 w 7283450"/>
              <a:gd name="connsiteY22891" fmla="*/ 5414717 h 6857979"/>
              <a:gd name="connsiteX22892" fmla="*/ 2184533 w 7283450"/>
              <a:gd name="connsiteY22892" fmla="*/ 5414717 h 6857979"/>
              <a:gd name="connsiteX22893" fmla="*/ 2181359 w 7283450"/>
              <a:gd name="connsiteY22893" fmla="*/ 5415113 h 6857979"/>
              <a:gd name="connsiteX22894" fmla="*/ 2178183 w 7283450"/>
              <a:gd name="connsiteY22894" fmla="*/ 5415510 h 6857979"/>
              <a:gd name="connsiteX22895" fmla="*/ 2175008 w 7283450"/>
              <a:gd name="connsiteY22895" fmla="*/ 5416701 h 6857979"/>
              <a:gd name="connsiteX22896" fmla="*/ 2171833 w 7283450"/>
              <a:gd name="connsiteY22896" fmla="*/ 5417892 h 6857979"/>
              <a:gd name="connsiteX22897" fmla="*/ 2168657 w 7283450"/>
              <a:gd name="connsiteY22897" fmla="*/ 5420274 h 6857979"/>
              <a:gd name="connsiteX22898" fmla="*/ 2171436 w 7283450"/>
              <a:gd name="connsiteY22898" fmla="*/ 5415907 h 6857979"/>
              <a:gd name="connsiteX22899" fmla="*/ 2173817 w 7283450"/>
              <a:gd name="connsiteY22899" fmla="*/ 5411541 h 6857979"/>
              <a:gd name="connsiteX22900" fmla="*/ 2176993 w 7283450"/>
              <a:gd name="connsiteY22900" fmla="*/ 5407968 h 6857979"/>
              <a:gd name="connsiteX22901" fmla="*/ 2179771 w 7283450"/>
              <a:gd name="connsiteY22901" fmla="*/ 5403999 h 6857979"/>
              <a:gd name="connsiteX22902" fmla="*/ 2186121 w 7283450"/>
              <a:gd name="connsiteY22902" fmla="*/ 5398045 h 6857979"/>
              <a:gd name="connsiteX22903" fmla="*/ 2192471 w 7283450"/>
              <a:gd name="connsiteY22903" fmla="*/ 5392090 h 6857979"/>
              <a:gd name="connsiteX22904" fmla="*/ 2199616 w 7283450"/>
              <a:gd name="connsiteY22904" fmla="*/ 5386930 h 6857979"/>
              <a:gd name="connsiteX22905" fmla="*/ 2206760 w 7283450"/>
              <a:gd name="connsiteY22905" fmla="*/ 5382961 h 6857979"/>
              <a:gd name="connsiteX22906" fmla="*/ 2214301 w 7283450"/>
              <a:gd name="connsiteY22906" fmla="*/ 5378991 h 6857979"/>
              <a:gd name="connsiteX22907" fmla="*/ 2222239 w 7283450"/>
              <a:gd name="connsiteY22907" fmla="*/ 5375816 h 6857979"/>
              <a:gd name="connsiteX22908" fmla="*/ 2237718 w 7283450"/>
              <a:gd name="connsiteY22908" fmla="*/ 5369861 h 6857979"/>
              <a:gd name="connsiteX22909" fmla="*/ 2253991 w 7283450"/>
              <a:gd name="connsiteY22909" fmla="*/ 5364701 h 6857979"/>
              <a:gd name="connsiteX22910" fmla="*/ 2261929 w 7283450"/>
              <a:gd name="connsiteY22910" fmla="*/ 5361129 h 6857979"/>
              <a:gd name="connsiteX22911" fmla="*/ 2269471 w 7283450"/>
              <a:gd name="connsiteY22911" fmla="*/ 5357953 h 6857979"/>
              <a:gd name="connsiteX22912" fmla="*/ 2277011 w 7283450"/>
              <a:gd name="connsiteY22912" fmla="*/ 5353983 h 6857979"/>
              <a:gd name="connsiteX22913" fmla="*/ 2284552 w 7283450"/>
              <a:gd name="connsiteY22913" fmla="*/ 5350014 h 6857979"/>
              <a:gd name="connsiteX22914" fmla="*/ 2290110 w 7283450"/>
              <a:gd name="connsiteY22914" fmla="*/ 5346441 h 6857979"/>
              <a:gd name="connsiteX22915" fmla="*/ 2295665 w 7283450"/>
              <a:gd name="connsiteY22915" fmla="*/ 5341678 h 6857979"/>
              <a:gd name="connsiteX22916" fmla="*/ 2300428 w 7283450"/>
              <a:gd name="connsiteY22916" fmla="*/ 5336518 h 6857979"/>
              <a:gd name="connsiteX22917" fmla="*/ 2305588 w 7283450"/>
              <a:gd name="connsiteY22917" fmla="*/ 5330960 h 6857979"/>
              <a:gd name="connsiteX22918" fmla="*/ 2309557 w 7283450"/>
              <a:gd name="connsiteY22918" fmla="*/ 5325006 h 6857979"/>
              <a:gd name="connsiteX22919" fmla="*/ 2313526 w 7283450"/>
              <a:gd name="connsiteY22919" fmla="*/ 5318655 h 6857979"/>
              <a:gd name="connsiteX22920" fmla="*/ 2316701 w 7283450"/>
              <a:gd name="connsiteY22920" fmla="*/ 5312701 h 6857979"/>
              <a:gd name="connsiteX22921" fmla="*/ 2319082 w 7283450"/>
              <a:gd name="connsiteY22921" fmla="*/ 5306747 h 6857979"/>
              <a:gd name="connsiteX22922" fmla="*/ 2319876 w 7283450"/>
              <a:gd name="connsiteY22922" fmla="*/ 5305159 h 6857979"/>
              <a:gd name="connsiteX22923" fmla="*/ 2321861 w 7283450"/>
              <a:gd name="connsiteY22923" fmla="*/ 5303571 h 6857979"/>
              <a:gd name="connsiteX22924" fmla="*/ 2325433 w 7283450"/>
              <a:gd name="connsiteY22924" fmla="*/ 5300792 h 6857979"/>
              <a:gd name="connsiteX22925" fmla="*/ 2329402 w 7283450"/>
              <a:gd name="connsiteY22925" fmla="*/ 5298411 h 6857979"/>
              <a:gd name="connsiteX22926" fmla="*/ 2330989 w 7283450"/>
              <a:gd name="connsiteY22926" fmla="*/ 5297617 h 6857979"/>
              <a:gd name="connsiteX22927" fmla="*/ 2331783 w 7283450"/>
              <a:gd name="connsiteY22927" fmla="*/ 5296426 h 6857979"/>
              <a:gd name="connsiteX22928" fmla="*/ 2338530 w 7283450"/>
              <a:gd name="connsiteY22928" fmla="*/ 5284121 h 6857979"/>
              <a:gd name="connsiteX22929" fmla="*/ 2344087 w 7283450"/>
              <a:gd name="connsiteY22929" fmla="*/ 5272609 h 6857979"/>
              <a:gd name="connsiteX22930" fmla="*/ 2349644 w 7283450"/>
              <a:gd name="connsiteY22930" fmla="*/ 5261891 h 6857979"/>
              <a:gd name="connsiteX22931" fmla="*/ 2354803 w 7283450"/>
              <a:gd name="connsiteY22931" fmla="*/ 5251174 h 6857979"/>
              <a:gd name="connsiteX22932" fmla="*/ 2360757 w 7283450"/>
              <a:gd name="connsiteY22932" fmla="*/ 5240853 h 6857979"/>
              <a:gd name="connsiteX22933" fmla="*/ 2364329 w 7283450"/>
              <a:gd name="connsiteY22933" fmla="*/ 5236487 h 6857979"/>
              <a:gd name="connsiteX22934" fmla="*/ 2367504 w 7283450"/>
              <a:gd name="connsiteY22934" fmla="*/ 5231326 h 6857979"/>
              <a:gd name="connsiteX22935" fmla="*/ 2371076 w 7283450"/>
              <a:gd name="connsiteY22935" fmla="*/ 5226960 h 6857979"/>
              <a:gd name="connsiteX22936" fmla="*/ 2375442 w 7283450"/>
              <a:gd name="connsiteY22936" fmla="*/ 5221800 h 6857979"/>
              <a:gd name="connsiteX22937" fmla="*/ 2379808 w 7283450"/>
              <a:gd name="connsiteY22937" fmla="*/ 5217036 h 6857979"/>
              <a:gd name="connsiteX22938" fmla="*/ 2384968 w 7283450"/>
              <a:gd name="connsiteY22938" fmla="*/ 5213067 h 6857979"/>
              <a:gd name="connsiteX22939" fmla="*/ 2397669 w 7283450"/>
              <a:gd name="connsiteY22939" fmla="*/ 5202349 h 6857979"/>
              <a:gd name="connsiteX22940" fmla="*/ 2405209 w 7283450"/>
              <a:gd name="connsiteY22940" fmla="*/ 5196792 h 6857979"/>
              <a:gd name="connsiteX22941" fmla="*/ 2413147 w 7283450"/>
              <a:gd name="connsiteY22941" fmla="*/ 5191235 h 6857979"/>
              <a:gd name="connsiteX22942" fmla="*/ 2421482 w 7283450"/>
              <a:gd name="connsiteY22942" fmla="*/ 5186074 h 6857979"/>
              <a:gd name="connsiteX22943" fmla="*/ 2430611 w 7283450"/>
              <a:gd name="connsiteY22943" fmla="*/ 5180914 h 6857979"/>
              <a:gd name="connsiteX22944" fmla="*/ 2440533 w 7283450"/>
              <a:gd name="connsiteY22944" fmla="*/ 5176548 h 6857979"/>
              <a:gd name="connsiteX22945" fmla="*/ 2451250 w 7283450"/>
              <a:gd name="connsiteY22945" fmla="*/ 5172578 h 6857979"/>
              <a:gd name="connsiteX22946" fmla="*/ 2454028 w 7283450"/>
              <a:gd name="connsiteY22946" fmla="*/ 5171784 h 6857979"/>
              <a:gd name="connsiteX22947" fmla="*/ 2456806 w 7283450"/>
              <a:gd name="connsiteY22947" fmla="*/ 5171784 h 6857979"/>
              <a:gd name="connsiteX22948" fmla="*/ 2463157 w 7283450"/>
              <a:gd name="connsiteY22948" fmla="*/ 5171784 h 6857979"/>
              <a:gd name="connsiteX22949" fmla="*/ 2470301 w 7283450"/>
              <a:gd name="connsiteY22949" fmla="*/ 5172181 h 6857979"/>
              <a:gd name="connsiteX22950" fmla="*/ 2477445 w 7283450"/>
              <a:gd name="connsiteY22950" fmla="*/ 5172975 h 6857979"/>
              <a:gd name="connsiteX22951" fmla="*/ 2484589 w 7283450"/>
              <a:gd name="connsiteY22951" fmla="*/ 5173769 h 6857979"/>
              <a:gd name="connsiteX22952" fmla="*/ 2488161 w 7283450"/>
              <a:gd name="connsiteY22952" fmla="*/ 5173769 h 6857979"/>
              <a:gd name="connsiteX22953" fmla="*/ 2491734 w 7283450"/>
              <a:gd name="connsiteY22953" fmla="*/ 5173372 h 6857979"/>
              <a:gd name="connsiteX22954" fmla="*/ 2496099 w 7283450"/>
              <a:gd name="connsiteY22954" fmla="*/ 5172975 h 6857979"/>
              <a:gd name="connsiteX22955" fmla="*/ 2499671 w 7283450"/>
              <a:gd name="connsiteY22955" fmla="*/ 5172181 h 6857979"/>
              <a:gd name="connsiteX22956" fmla="*/ 2503640 w 7283450"/>
              <a:gd name="connsiteY22956" fmla="*/ 5170990 h 6857979"/>
              <a:gd name="connsiteX22957" fmla="*/ 2507609 w 7283450"/>
              <a:gd name="connsiteY22957" fmla="*/ 5169402 h 6857979"/>
              <a:gd name="connsiteX22958" fmla="*/ 2509991 w 7283450"/>
              <a:gd name="connsiteY22958" fmla="*/ 5168212 h 6857979"/>
              <a:gd name="connsiteX22959" fmla="*/ 2511975 w 7283450"/>
              <a:gd name="connsiteY22959" fmla="*/ 5166624 h 6857979"/>
              <a:gd name="connsiteX22960" fmla="*/ 2513564 w 7283450"/>
              <a:gd name="connsiteY22960" fmla="*/ 5165036 h 6857979"/>
              <a:gd name="connsiteX22961" fmla="*/ 2514754 w 7283450"/>
              <a:gd name="connsiteY22961" fmla="*/ 5163448 h 6857979"/>
              <a:gd name="connsiteX22962" fmla="*/ 2517135 w 7283450"/>
              <a:gd name="connsiteY22962" fmla="*/ 5159876 h 6857979"/>
              <a:gd name="connsiteX22963" fmla="*/ 2519516 w 7283450"/>
              <a:gd name="connsiteY22963" fmla="*/ 5155509 h 6857979"/>
              <a:gd name="connsiteX22964" fmla="*/ 2521104 w 7283450"/>
              <a:gd name="connsiteY22964" fmla="*/ 5150746 h 6857979"/>
              <a:gd name="connsiteX22965" fmla="*/ 2522295 w 7283450"/>
              <a:gd name="connsiteY22965" fmla="*/ 5145189 h 6857979"/>
              <a:gd name="connsiteX22966" fmla="*/ 2524279 w 7283450"/>
              <a:gd name="connsiteY22966" fmla="*/ 5139234 h 6857979"/>
              <a:gd name="connsiteX22967" fmla="*/ 2526661 w 7283450"/>
              <a:gd name="connsiteY22967" fmla="*/ 5132486 h 6857979"/>
              <a:gd name="connsiteX22968" fmla="*/ 2548491 w 7283450"/>
              <a:gd name="connsiteY22968" fmla="*/ 5132486 h 6857979"/>
              <a:gd name="connsiteX22969" fmla="*/ 2550078 w 7283450"/>
              <a:gd name="connsiteY22969" fmla="*/ 5135265 h 6857979"/>
              <a:gd name="connsiteX22970" fmla="*/ 2550871 w 7283450"/>
              <a:gd name="connsiteY22970" fmla="*/ 5137250 h 6857979"/>
              <a:gd name="connsiteX22971" fmla="*/ 2550475 w 7283450"/>
              <a:gd name="connsiteY22971" fmla="*/ 5139234 h 6857979"/>
              <a:gd name="connsiteX22972" fmla="*/ 2550078 w 7283450"/>
              <a:gd name="connsiteY22972" fmla="*/ 5141219 h 6857979"/>
              <a:gd name="connsiteX22973" fmla="*/ 2549681 w 7283450"/>
              <a:gd name="connsiteY22973" fmla="*/ 5143204 h 6857979"/>
              <a:gd name="connsiteX22974" fmla="*/ 2549284 w 7283450"/>
              <a:gd name="connsiteY22974" fmla="*/ 5145189 h 6857979"/>
              <a:gd name="connsiteX22975" fmla="*/ 2549681 w 7283450"/>
              <a:gd name="connsiteY22975" fmla="*/ 5147173 h 6857979"/>
              <a:gd name="connsiteX22976" fmla="*/ 2551269 w 7283450"/>
              <a:gd name="connsiteY22976" fmla="*/ 5149158 h 6857979"/>
              <a:gd name="connsiteX22977" fmla="*/ 2554840 w 7283450"/>
              <a:gd name="connsiteY22977" fmla="*/ 5149158 h 6857979"/>
              <a:gd name="connsiteX22978" fmla="*/ 2557222 w 7283450"/>
              <a:gd name="connsiteY22978" fmla="*/ 5148761 h 6857979"/>
              <a:gd name="connsiteX22979" fmla="*/ 2558809 w 7283450"/>
              <a:gd name="connsiteY22979" fmla="*/ 5147173 h 6857979"/>
              <a:gd name="connsiteX22980" fmla="*/ 2560000 w 7283450"/>
              <a:gd name="connsiteY22980" fmla="*/ 5145189 h 6857979"/>
              <a:gd name="connsiteX22981" fmla="*/ 2560794 w 7283450"/>
              <a:gd name="connsiteY22981" fmla="*/ 5142807 h 6857979"/>
              <a:gd name="connsiteX22982" fmla="*/ 2561191 w 7283450"/>
              <a:gd name="connsiteY22982" fmla="*/ 5139234 h 6857979"/>
              <a:gd name="connsiteX22983" fmla="*/ 2561191 w 7283450"/>
              <a:gd name="connsiteY22983" fmla="*/ 5132486 h 6857979"/>
              <a:gd name="connsiteX22984" fmla="*/ 2563572 w 7283450"/>
              <a:gd name="connsiteY22984" fmla="*/ 5131295 h 6857979"/>
              <a:gd name="connsiteX22985" fmla="*/ 2565557 w 7283450"/>
              <a:gd name="connsiteY22985" fmla="*/ 5130501 h 6857979"/>
              <a:gd name="connsiteX22986" fmla="*/ 2567541 w 7283450"/>
              <a:gd name="connsiteY22986" fmla="*/ 5130501 h 6857979"/>
              <a:gd name="connsiteX22987" fmla="*/ 2569923 w 7283450"/>
              <a:gd name="connsiteY22987" fmla="*/ 5130898 h 6857979"/>
              <a:gd name="connsiteX22988" fmla="*/ 2571908 w 7283450"/>
              <a:gd name="connsiteY22988" fmla="*/ 5131692 h 6857979"/>
              <a:gd name="connsiteX22989" fmla="*/ 2573495 w 7283450"/>
              <a:gd name="connsiteY22989" fmla="*/ 5132486 h 6857979"/>
              <a:gd name="connsiteX22990" fmla="*/ 2577067 w 7283450"/>
              <a:gd name="connsiteY22990" fmla="*/ 5135265 h 6857979"/>
              <a:gd name="connsiteX22991" fmla="*/ 2581036 w 7283450"/>
              <a:gd name="connsiteY22991" fmla="*/ 5137250 h 6857979"/>
              <a:gd name="connsiteX22992" fmla="*/ 2583020 w 7283450"/>
              <a:gd name="connsiteY22992" fmla="*/ 5138044 h 6857979"/>
              <a:gd name="connsiteX22993" fmla="*/ 2585005 w 7283450"/>
              <a:gd name="connsiteY22993" fmla="*/ 5138837 h 6857979"/>
              <a:gd name="connsiteX22994" fmla="*/ 2587386 w 7283450"/>
              <a:gd name="connsiteY22994" fmla="*/ 5138837 h 6857979"/>
              <a:gd name="connsiteX22995" fmla="*/ 2589769 w 7283450"/>
              <a:gd name="connsiteY22995" fmla="*/ 5138440 h 6857979"/>
              <a:gd name="connsiteX22996" fmla="*/ 2592547 w 7283450"/>
              <a:gd name="connsiteY22996" fmla="*/ 5137647 h 6857979"/>
              <a:gd name="connsiteX22997" fmla="*/ 2595721 w 7283450"/>
              <a:gd name="connsiteY22997" fmla="*/ 5136059 h 6857979"/>
              <a:gd name="connsiteX22998" fmla="*/ 2597309 w 7283450"/>
              <a:gd name="connsiteY22998" fmla="*/ 5134471 h 6857979"/>
              <a:gd name="connsiteX22999" fmla="*/ 2599293 w 7283450"/>
              <a:gd name="connsiteY22999" fmla="*/ 5132486 h 6857979"/>
              <a:gd name="connsiteX23000" fmla="*/ 2602865 w 7283450"/>
              <a:gd name="connsiteY23000" fmla="*/ 5128120 h 6857979"/>
              <a:gd name="connsiteX23001" fmla="*/ 2607231 w 7283450"/>
              <a:gd name="connsiteY23001" fmla="*/ 5122166 h 6857979"/>
              <a:gd name="connsiteX23002" fmla="*/ 2610803 w 7283450"/>
              <a:gd name="connsiteY23002" fmla="*/ 5116608 h 6857979"/>
              <a:gd name="connsiteX23003" fmla="*/ 2615169 w 7283450"/>
              <a:gd name="connsiteY23003" fmla="*/ 5110654 h 6857979"/>
              <a:gd name="connsiteX23004" fmla="*/ 2618741 w 7283450"/>
              <a:gd name="connsiteY23004" fmla="*/ 5104700 h 6857979"/>
              <a:gd name="connsiteX23005" fmla="*/ 2622710 w 7283450"/>
              <a:gd name="connsiteY23005" fmla="*/ 5099936 h 6857979"/>
              <a:gd name="connsiteX23006" fmla="*/ 2626679 w 7283450"/>
              <a:gd name="connsiteY23006" fmla="*/ 5095570 h 6857979"/>
              <a:gd name="connsiteX23007" fmla="*/ 2627870 w 7283450"/>
              <a:gd name="connsiteY23007" fmla="*/ 5095173 h 6857979"/>
              <a:gd name="connsiteX23008" fmla="*/ 2629854 w 7283450"/>
              <a:gd name="connsiteY23008" fmla="*/ 5094776 h 6857979"/>
              <a:gd name="connsiteX23009" fmla="*/ 2633427 w 7283450"/>
              <a:gd name="connsiteY23009" fmla="*/ 5095570 h 6857979"/>
              <a:gd name="connsiteX23010" fmla="*/ 2636602 w 7283450"/>
              <a:gd name="connsiteY23010" fmla="*/ 5095967 h 6857979"/>
              <a:gd name="connsiteX23011" fmla="*/ 2638586 w 7283450"/>
              <a:gd name="connsiteY23011" fmla="*/ 5095967 h 6857979"/>
              <a:gd name="connsiteX23012" fmla="*/ 2639380 w 7283450"/>
              <a:gd name="connsiteY23012" fmla="*/ 5095570 h 6857979"/>
              <a:gd name="connsiteX23013" fmla="*/ 2644937 w 7283450"/>
              <a:gd name="connsiteY23013" fmla="*/ 5091601 h 6857979"/>
              <a:gd name="connsiteX23014" fmla="*/ 2649699 w 7283450"/>
              <a:gd name="connsiteY23014" fmla="*/ 5087234 h 6857979"/>
              <a:gd name="connsiteX23015" fmla="*/ 2656844 w 7283450"/>
              <a:gd name="connsiteY23015" fmla="*/ 5079692 h 6857979"/>
              <a:gd name="connsiteX23016" fmla="*/ 2660019 w 7283450"/>
              <a:gd name="connsiteY23016" fmla="*/ 5076517 h 6857979"/>
              <a:gd name="connsiteX23017" fmla="*/ 2663591 w 7283450"/>
              <a:gd name="connsiteY23017" fmla="*/ 5073738 h 6857979"/>
              <a:gd name="connsiteX23018" fmla="*/ 2666766 w 7283450"/>
              <a:gd name="connsiteY23018" fmla="*/ 5070959 h 6857979"/>
              <a:gd name="connsiteX23019" fmla="*/ 2670735 w 7283450"/>
              <a:gd name="connsiteY23019" fmla="*/ 5068974 h 6857979"/>
              <a:gd name="connsiteX23020" fmla="*/ 2675896 w 7283450"/>
              <a:gd name="connsiteY23020" fmla="*/ 5070165 h 6857979"/>
              <a:gd name="connsiteX23021" fmla="*/ 2678276 w 7283450"/>
              <a:gd name="connsiteY23021" fmla="*/ 5070959 h 6857979"/>
              <a:gd name="connsiteX23022" fmla="*/ 2680658 w 7283450"/>
              <a:gd name="connsiteY23022" fmla="*/ 5071753 h 6857979"/>
              <a:gd name="connsiteX23023" fmla="*/ 2682642 w 7283450"/>
              <a:gd name="connsiteY23023" fmla="*/ 5072944 h 6857979"/>
              <a:gd name="connsiteX23024" fmla="*/ 2684230 w 7283450"/>
              <a:gd name="connsiteY23024" fmla="*/ 5074929 h 6857979"/>
              <a:gd name="connsiteX23025" fmla="*/ 2685420 w 7283450"/>
              <a:gd name="connsiteY23025" fmla="*/ 5076913 h 6857979"/>
              <a:gd name="connsiteX23026" fmla="*/ 2686214 w 7283450"/>
              <a:gd name="connsiteY23026" fmla="*/ 5078898 h 6857979"/>
              <a:gd name="connsiteX23027" fmla="*/ 2689786 w 7283450"/>
              <a:gd name="connsiteY23027" fmla="*/ 5075723 h 6857979"/>
              <a:gd name="connsiteX23028" fmla="*/ 2692565 w 7283450"/>
              <a:gd name="connsiteY23028" fmla="*/ 5071356 h 6857979"/>
              <a:gd name="connsiteX23029" fmla="*/ 2695343 w 7283450"/>
              <a:gd name="connsiteY23029" fmla="*/ 5066990 h 6857979"/>
              <a:gd name="connsiteX23030" fmla="*/ 2698121 w 7283450"/>
              <a:gd name="connsiteY23030" fmla="*/ 5062226 h 6857979"/>
              <a:gd name="connsiteX23031" fmla="*/ 2699709 w 7283450"/>
              <a:gd name="connsiteY23031" fmla="*/ 5057066 h 6857979"/>
              <a:gd name="connsiteX23032" fmla="*/ 2701296 w 7283450"/>
              <a:gd name="connsiteY23032" fmla="*/ 5051509 h 6857979"/>
              <a:gd name="connsiteX23033" fmla="*/ 2702487 w 7283450"/>
              <a:gd name="connsiteY23033" fmla="*/ 5045951 h 6857979"/>
              <a:gd name="connsiteX23034" fmla="*/ 2702884 w 7283450"/>
              <a:gd name="connsiteY23034" fmla="*/ 5040791 h 6857979"/>
              <a:gd name="connsiteX23035" fmla="*/ 2702487 w 7283450"/>
              <a:gd name="connsiteY23035" fmla="*/ 5035234 h 6857979"/>
              <a:gd name="connsiteX23036" fmla="*/ 2701693 w 7283450"/>
              <a:gd name="connsiteY23036" fmla="*/ 5030074 h 6857979"/>
              <a:gd name="connsiteX23037" fmla="*/ 2700503 w 7283450"/>
              <a:gd name="connsiteY23037" fmla="*/ 5025310 h 6857979"/>
              <a:gd name="connsiteX23038" fmla="*/ 2698121 w 7283450"/>
              <a:gd name="connsiteY23038" fmla="*/ 5020547 h 6857979"/>
              <a:gd name="connsiteX23039" fmla="*/ 2696535 w 7283450"/>
              <a:gd name="connsiteY23039" fmla="*/ 5018562 h 6857979"/>
              <a:gd name="connsiteX23040" fmla="*/ 2694946 w 7283450"/>
              <a:gd name="connsiteY23040" fmla="*/ 5016974 h 6857979"/>
              <a:gd name="connsiteX23041" fmla="*/ 2692962 w 7283450"/>
              <a:gd name="connsiteY23041" fmla="*/ 5015386 h 6857979"/>
              <a:gd name="connsiteX23042" fmla="*/ 2690977 w 7283450"/>
              <a:gd name="connsiteY23042" fmla="*/ 5013402 h 6857979"/>
              <a:gd name="connsiteX23043" fmla="*/ 2688992 w 7283450"/>
              <a:gd name="connsiteY23043" fmla="*/ 5011814 h 6857979"/>
              <a:gd name="connsiteX23044" fmla="*/ 2685818 w 7283450"/>
              <a:gd name="connsiteY23044" fmla="*/ 5010623 h 6857979"/>
              <a:gd name="connsiteX23045" fmla="*/ 2683436 w 7283450"/>
              <a:gd name="connsiteY23045" fmla="*/ 5009829 h 6857979"/>
              <a:gd name="connsiteX23046" fmla="*/ 2679864 w 7283450"/>
              <a:gd name="connsiteY23046" fmla="*/ 5009035 h 6857979"/>
              <a:gd name="connsiteX23047" fmla="*/ 2681452 w 7283450"/>
              <a:gd name="connsiteY23047" fmla="*/ 5004669 h 6857979"/>
              <a:gd name="connsiteX23048" fmla="*/ 2682642 w 7283450"/>
              <a:gd name="connsiteY23048" fmla="*/ 5001493 h 6857979"/>
              <a:gd name="connsiteX23049" fmla="*/ 2684627 w 7283450"/>
              <a:gd name="connsiteY23049" fmla="*/ 4998715 h 6857979"/>
              <a:gd name="connsiteX23050" fmla="*/ 2687008 w 7283450"/>
              <a:gd name="connsiteY23050" fmla="*/ 4995936 h 6857979"/>
              <a:gd name="connsiteX23051" fmla="*/ 2690183 w 7283450"/>
              <a:gd name="connsiteY23051" fmla="*/ 4993951 h 6857979"/>
              <a:gd name="connsiteX23052" fmla="*/ 2693358 w 7283450"/>
              <a:gd name="connsiteY23052" fmla="*/ 4992760 h 6857979"/>
              <a:gd name="connsiteX23053" fmla="*/ 2697724 w 7283450"/>
              <a:gd name="connsiteY23053" fmla="*/ 4992363 h 6857979"/>
              <a:gd name="connsiteX23054" fmla="*/ 2702091 w 7283450"/>
              <a:gd name="connsiteY23054" fmla="*/ 4991966 h 6857979"/>
              <a:gd name="connsiteX23055" fmla="*/ 2706059 w 7283450"/>
              <a:gd name="connsiteY23055" fmla="*/ 5000699 h 6857979"/>
              <a:gd name="connsiteX23056" fmla="*/ 2710822 w 7283450"/>
              <a:gd name="connsiteY23056" fmla="*/ 5010226 h 6857979"/>
              <a:gd name="connsiteX23057" fmla="*/ 2713203 w 7283450"/>
              <a:gd name="connsiteY23057" fmla="*/ 5015386 h 6857979"/>
              <a:gd name="connsiteX23058" fmla="*/ 2716379 w 7283450"/>
              <a:gd name="connsiteY23058" fmla="*/ 5019753 h 6857979"/>
              <a:gd name="connsiteX23059" fmla="*/ 2719554 w 7283450"/>
              <a:gd name="connsiteY23059" fmla="*/ 5024516 h 6857979"/>
              <a:gd name="connsiteX23060" fmla="*/ 2723126 w 7283450"/>
              <a:gd name="connsiteY23060" fmla="*/ 5028486 h 6857979"/>
              <a:gd name="connsiteX23061" fmla="*/ 2726698 w 7283450"/>
              <a:gd name="connsiteY23061" fmla="*/ 5032058 h 6857979"/>
              <a:gd name="connsiteX23062" fmla="*/ 2730270 w 7283450"/>
              <a:gd name="connsiteY23062" fmla="*/ 5034440 h 6857979"/>
              <a:gd name="connsiteX23063" fmla="*/ 2734240 w 7283450"/>
              <a:gd name="connsiteY23063" fmla="*/ 5036425 h 6857979"/>
              <a:gd name="connsiteX23064" fmla="*/ 2736223 w 7283450"/>
              <a:gd name="connsiteY23064" fmla="*/ 5037219 h 6857979"/>
              <a:gd name="connsiteX23065" fmla="*/ 2738208 w 7283450"/>
              <a:gd name="connsiteY23065" fmla="*/ 5037219 h 6857979"/>
              <a:gd name="connsiteX23066" fmla="*/ 2740589 w 7283450"/>
              <a:gd name="connsiteY23066" fmla="*/ 5037616 h 6857979"/>
              <a:gd name="connsiteX23067" fmla="*/ 2742574 w 7283450"/>
              <a:gd name="connsiteY23067" fmla="*/ 5037219 h 6857979"/>
              <a:gd name="connsiteX23068" fmla="*/ 2744558 w 7283450"/>
              <a:gd name="connsiteY23068" fmla="*/ 5036822 h 6857979"/>
              <a:gd name="connsiteX23069" fmla="*/ 2746543 w 7283450"/>
              <a:gd name="connsiteY23069" fmla="*/ 5036028 h 6857979"/>
              <a:gd name="connsiteX23070" fmla="*/ 2748924 w 7283450"/>
              <a:gd name="connsiteY23070" fmla="*/ 5034837 h 6857979"/>
              <a:gd name="connsiteX23071" fmla="*/ 2750909 w 7283450"/>
              <a:gd name="connsiteY23071" fmla="*/ 5033249 h 6857979"/>
              <a:gd name="connsiteX23072" fmla="*/ 2753290 w 7283450"/>
              <a:gd name="connsiteY23072" fmla="*/ 5031264 h 6857979"/>
              <a:gd name="connsiteX23073" fmla="*/ 2755275 w 7283450"/>
              <a:gd name="connsiteY23073" fmla="*/ 5028883 h 6857979"/>
              <a:gd name="connsiteX23074" fmla="*/ 2753290 w 7283450"/>
              <a:gd name="connsiteY23074" fmla="*/ 5024516 h 6857979"/>
              <a:gd name="connsiteX23075" fmla="*/ 2750513 w 7283450"/>
              <a:gd name="connsiteY23075" fmla="*/ 5020547 h 6857979"/>
              <a:gd name="connsiteX23076" fmla="*/ 2747337 w 7283450"/>
              <a:gd name="connsiteY23076" fmla="*/ 5017371 h 6857979"/>
              <a:gd name="connsiteX23077" fmla="*/ 2744558 w 7283450"/>
              <a:gd name="connsiteY23077" fmla="*/ 5014196 h 6857979"/>
              <a:gd name="connsiteX23078" fmla="*/ 2738208 w 7283450"/>
              <a:gd name="connsiteY23078" fmla="*/ 5008241 h 6857979"/>
              <a:gd name="connsiteX23079" fmla="*/ 2732651 w 7283450"/>
              <a:gd name="connsiteY23079" fmla="*/ 5001890 h 6857979"/>
              <a:gd name="connsiteX23080" fmla="*/ 2729476 w 7283450"/>
              <a:gd name="connsiteY23080" fmla="*/ 4998715 h 6857979"/>
              <a:gd name="connsiteX23081" fmla="*/ 2727096 w 7283450"/>
              <a:gd name="connsiteY23081" fmla="*/ 4994745 h 6857979"/>
              <a:gd name="connsiteX23082" fmla="*/ 2724713 w 7283450"/>
              <a:gd name="connsiteY23082" fmla="*/ 4990776 h 6857979"/>
              <a:gd name="connsiteX23083" fmla="*/ 2723126 w 7283450"/>
              <a:gd name="connsiteY23083" fmla="*/ 4985615 h 6857979"/>
              <a:gd name="connsiteX23084" fmla="*/ 2721538 w 7283450"/>
              <a:gd name="connsiteY23084" fmla="*/ 4980455 h 6857979"/>
              <a:gd name="connsiteX23085" fmla="*/ 2720745 w 7283450"/>
              <a:gd name="connsiteY23085" fmla="*/ 4974104 h 6857979"/>
              <a:gd name="connsiteX23086" fmla="*/ 2720347 w 7283450"/>
              <a:gd name="connsiteY23086" fmla="*/ 4966959 h 6857979"/>
              <a:gd name="connsiteX23087" fmla="*/ 2720745 w 7283450"/>
              <a:gd name="connsiteY23087" fmla="*/ 4958623 h 6857979"/>
              <a:gd name="connsiteX23088" fmla="*/ 2713997 w 7283450"/>
              <a:gd name="connsiteY23088" fmla="*/ 4958623 h 6857979"/>
              <a:gd name="connsiteX23089" fmla="*/ 2710822 w 7283450"/>
              <a:gd name="connsiteY23089" fmla="*/ 4959020 h 6857979"/>
              <a:gd name="connsiteX23090" fmla="*/ 2708044 w 7283450"/>
              <a:gd name="connsiteY23090" fmla="*/ 4959814 h 6857979"/>
              <a:gd name="connsiteX23091" fmla="*/ 2705265 w 7283450"/>
              <a:gd name="connsiteY23091" fmla="*/ 4961005 h 6857979"/>
              <a:gd name="connsiteX23092" fmla="*/ 2703678 w 7283450"/>
              <a:gd name="connsiteY23092" fmla="*/ 4962989 h 6857979"/>
              <a:gd name="connsiteX23093" fmla="*/ 2702884 w 7283450"/>
              <a:gd name="connsiteY23093" fmla="*/ 4964180 h 6857979"/>
              <a:gd name="connsiteX23094" fmla="*/ 2702487 w 7283450"/>
              <a:gd name="connsiteY23094" fmla="*/ 4965371 h 6857979"/>
              <a:gd name="connsiteX23095" fmla="*/ 2702091 w 7283450"/>
              <a:gd name="connsiteY23095" fmla="*/ 4968547 h 6857979"/>
              <a:gd name="connsiteX23096" fmla="*/ 2700899 w 7283450"/>
              <a:gd name="connsiteY23096" fmla="*/ 4967356 h 6857979"/>
              <a:gd name="connsiteX23097" fmla="*/ 2699313 w 7283450"/>
              <a:gd name="connsiteY23097" fmla="*/ 4966165 h 6857979"/>
              <a:gd name="connsiteX23098" fmla="*/ 2696137 w 7283450"/>
              <a:gd name="connsiteY23098" fmla="*/ 4964577 h 6857979"/>
              <a:gd name="connsiteX23099" fmla="*/ 2693358 w 7283450"/>
              <a:gd name="connsiteY23099" fmla="*/ 4964180 h 6857979"/>
              <a:gd name="connsiteX23100" fmla="*/ 2690580 w 7283450"/>
              <a:gd name="connsiteY23100" fmla="*/ 4963783 h 6857979"/>
              <a:gd name="connsiteX23101" fmla="*/ 2687008 w 7283450"/>
              <a:gd name="connsiteY23101" fmla="*/ 4963783 h 6857979"/>
              <a:gd name="connsiteX23102" fmla="*/ 2684230 w 7283450"/>
              <a:gd name="connsiteY23102" fmla="*/ 4962989 h 6857979"/>
              <a:gd name="connsiteX23103" fmla="*/ 2680658 w 7283450"/>
              <a:gd name="connsiteY23103" fmla="*/ 4961401 h 6857979"/>
              <a:gd name="connsiteX23104" fmla="*/ 2678674 w 7283450"/>
              <a:gd name="connsiteY23104" fmla="*/ 4960211 h 6857979"/>
              <a:gd name="connsiteX23105" fmla="*/ 2677085 w 7283450"/>
              <a:gd name="connsiteY23105" fmla="*/ 4958623 h 6857979"/>
              <a:gd name="connsiteX23106" fmla="*/ 2677879 w 7283450"/>
              <a:gd name="connsiteY23106" fmla="*/ 4962989 h 6857979"/>
              <a:gd name="connsiteX23107" fmla="*/ 2679070 w 7283450"/>
              <a:gd name="connsiteY23107" fmla="*/ 4966165 h 6857979"/>
              <a:gd name="connsiteX23108" fmla="*/ 2681452 w 7283450"/>
              <a:gd name="connsiteY23108" fmla="*/ 4972119 h 6857979"/>
              <a:gd name="connsiteX23109" fmla="*/ 2682245 w 7283450"/>
              <a:gd name="connsiteY23109" fmla="*/ 4974898 h 6857979"/>
              <a:gd name="connsiteX23110" fmla="*/ 2682642 w 7283450"/>
              <a:gd name="connsiteY23110" fmla="*/ 4977676 h 6857979"/>
              <a:gd name="connsiteX23111" fmla="*/ 2681848 w 7283450"/>
              <a:gd name="connsiteY23111" fmla="*/ 4981646 h 6857979"/>
              <a:gd name="connsiteX23112" fmla="*/ 2679864 w 7283450"/>
              <a:gd name="connsiteY23112" fmla="*/ 4985218 h 6857979"/>
              <a:gd name="connsiteX23113" fmla="*/ 2673513 w 7283450"/>
              <a:gd name="connsiteY23113" fmla="*/ 4983631 h 6857979"/>
              <a:gd name="connsiteX23114" fmla="*/ 2667163 w 7283450"/>
              <a:gd name="connsiteY23114" fmla="*/ 4982043 h 6857979"/>
              <a:gd name="connsiteX23115" fmla="*/ 2661606 w 7283450"/>
              <a:gd name="connsiteY23115" fmla="*/ 4979264 h 6857979"/>
              <a:gd name="connsiteX23116" fmla="*/ 2659622 w 7283450"/>
              <a:gd name="connsiteY23116" fmla="*/ 4978073 h 6857979"/>
              <a:gd name="connsiteX23117" fmla="*/ 2657637 w 7283450"/>
              <a:gd name="connsiteY23117" fmla="*/ 4976486 h 6857979"/>
              <a:gd name="connsiteX23118" fmla="*/ 2656050 w 7283450"/>
              <a:gd name="connsiteY23118" fmla="*/ 4974898 h 6857979"/>
              <a:gd name="connsiteX23119" fmla="*/ 2654859 w 7283450"/>
              <a:gd name="connsiteY23119" fmla="*/ 4972913 h 6857979"/>
              <a:gd name="connsiteX23120" fmla="*/ 2653668 w 7283450"/>
              <a:gd name="connsiteY23120" fmla="*/ 4970134 h 6857979"/>
              <a:gd name="connsiteX23121" fmla="*/ 2653272 w 7283450"/>
              <a:gd name="connsiteY23121" fmla="*/ 4967356 h 6857979"/>
              <a:gd name="connsiteX23122" fmla="*/ 2652875 w 7283450"/>
              <a:gd name="connsiteY23122" fmla="*/ 4964180 h 6857979"/>
              <a:gd name="connsiteX23123" fmla="*/ 2653272 w 7283450"/>
              <a:gd name="connsiteY23123" fmla="*/ 4960608 h 6857979"/>
              <a:gd name="connsiteX23124" fmla="*/ 2653668 w 7283450"/>
              <a:gd name="connsiteY23124" fmla="*/ 4956638 h 6857979"/>
              <a:gd name="connsiteX23125" fmla="*/ 2655257 w 7283450"/>
              <a:gd name="connsiteY23125" fmla="*/ 4951875 h 6857979"/>
              <a:gd name="connsiteX23126" fmla="*/ 2656447 w 7283450"/>
              <a:gd name="connsiteY23126" fmla="*/ 4954653 h 6857979"/>
              <a:gd name="connsiteX23127" fmla="*/ 2658035 w 7283450"/>
              <a:gd name="connsiteY23127" fmla="*/ 4956638 h 6857979"/>
              <a:gd name="connsiteX23128" fmla="*/ 2659622 w 7283450"/>
              <a:gd name="connsiteY23128" fmla="*/ 4958226 h 6857979"/>
              <a:gd name="connsiteX23129" fmla="*/ 2661606 w 7283450"/>
              <a:gd name="connsiteY23129" fmla="*/ 4959814 h 6857979"/>
              <a:gd name="connsiteX23130" fmla="*/ 2666369 w 7283450"/>
              <a:gd name="connsiteY23130" fmla="*/ 4962195 h 6857979"/>
              <a:gd name="connsiteX23131" fmla="*/ 2670735 w 7283450"/>
              <a:gd name="connsiteY23131" fmla="*/ 4965371 h 6857979"/>
              <a:gd name="connsiteX23132" fmla="*/ 2673513 w 7283450"/>
              <a:gd name="connsiteY23132" fmla="*/ 4963386 h 6857979"/>
              <a:gd name="connsiteX23133" fmla="*/ 2675498 w 7283450"/>
              <a:gd name="connsiteY23133" fmla="*/ 4960211 h 6857979"/>
              <a:gd name="connsiteX23134" fmla="*/ 2677085 w 7283450"/>
              <a:gd name="connsiteY23134" fmla="*/ 4957829 h 6857979"/>
              <a:gd name="connsiteX23135" fmla="*/ 2678276 w 7283450"/>
              <a:gd name="connsiteY23135" fmla="*/ 4955050 h 6857979"/>
              <a:gd name="connsiteX23136" fmla="*/ 2679070 w 7283450"/>
              <a:gd name="connsiteY23136" fmla="*/ 4951875 h 6857979"/>
              <a:gd name="connsiteX23137" fmla="*/ 2679467 w 7283450"/>
              <a:gd name="connsiteY23137" fmla="*/ 4948699 h 6857979"/>
              <a:gd name="connsiteX23138" fmla="*/ 2679467 w 7283450"/>
              <a:gd name="connsiteY23138" fmla="*/ 4945920 h 6857979"/>
              <a:gd name="connsiteX23139" fmla="*/ 2679070 w 7283450"/>
              <a:gd name="connsiteY23139" fmla="*/ 4942744 h 6857979"/>
              <a:gd name="connsiteX23140" fmla="*/ 2678276 w 7283450"/>
              <a:gd name="connsiteY23140" fmla="*/ 4939966 h 6857979"/>
              <a:gd name="connsiteX23141" fmla="*/ 2677085 w 7283450"/>
              <a:gd name="connsiteY23141" fmla="*/ 4937187 h 6857979"/>
              <a:gd name="connsiteX23142" fmla="*/ 2675498 w 7283450"/>
              <a:gd name="connsiteY23142" fmla="*/ 4934408 h 6857979"/>
              <a:gd name="connsiteX23143" fmla="*/ 2673513 w 7283450"/>
              <a:gd name="connsiteY23143" fmla="*/ 4932027 h 6857979"/>
              <a:gd name="connsiteX23144" fmla="*/ 2670735 w 7283450"/>
              <a:gd name="connsiteY23144" fmla="*/ 4930042 h 6857979"/>
              <a:gd name="connsiteX23145" fmla="*/ 2667957 w 7283450"/>
              <a:gd name="connsiteY23145" fmla="*/ 4927660 h 6857979"/>
              <a:gd name="connsiteX23146" fmla="*/ 2665179 w 7283450"/>
              <a:gd name="connsiteY23146" fmla="*/ 4926470 h 6857979"/>
              <a:gd name="connsiteX23147" fmla="*/ 2661209 w 7283450"/>
              <a:gd name="connsiteY23147" fmla="*/ 4925279 h 6857979"/>
              <a:gd name="connsiteX23148" fmla="*/ 2662003 w 7283450"/>
              <a:gd name="connsiteY23148" fmla="*/ 4921706 h 6857979"/>
              <a:gd name="connsiteX23149" fmla="*/ 2662003 w 7283450"/>
              <a:gd name="connsiteY23149" fmla="*/ 4917737 h 6857979"/>
              <a:gd name="connsiteX23150" fmla="*/ 2661606 w 7283450"/>
              <a:gd name="connsiteY23150" fmla="*/ 4914561 h 6857979"/>
              <a:gd name="connsiteX23151" fmla="*/ 2660416 w 7283450"/>
              <a:gd name="connsiteY23151" fmla="*/ 4911782 h 6857979"/>
              <a:gd name="connsiteX23152" fmla="*/ 2658828 w 7283450"/>
              <a:gd name="connsiteY23152" fmla="*/ 4908607 h 6857979"/>
              <a:gd name="connsiteX23153" fmla="*/ 2657241 w 7283450"/>
              <a:gd name="connsiteY23153" fmla="*/ 4905828 h 6857979"/>
              <a:gd name="connsiteX23154" fmla="*/ 2652478 w 7283450"/>
              <a:gd name="connsiteY23154" fmla="*/ 4899874 h 6857979"/>
              <a:gd name="connsiteX23155" fmla="*/ 2647715 w 7283450"/>
              <a:gd name="connsiteY23155" fmla="*/ 4893920 h 6857979"/>
              <a:gd name="connsiteX23156" fmla="*/ 2645334 w 7283450"/>
              <a:gd name="connsiteY23156" fmla="*/ 4891141 h 6857979"/>
              <a:gd name="connsiteX23157" fmla="*/ 2643349 w 7283450"/>
              <a:gd name="connsiteY23157" fmla="*/ 4887966 h 6857979"/>
              <a:gd name="connsiteX23158" fmla="*/ 2641761 w 7283450"/>
              <a:gd name="connsiteY23158" fmla="*/ 4884393 h 6857979"/>
              <a:gd name="connsiteX23159" fmla="*/ 2640571 w 7283450"/>
              <a:gd name="connsiteY23159" fmla="*/ 4880423 h 6857979"/>
              <a:gd name="connsiteX23160" fmla="*/ 2639777 w 7283450"/>
              <a:gd name="connsiteY23160" fmla="*/ 4876057 h 6857979"/>
              <a:gd name="connsiteX23161" fmla="*/ 2639380 w 7283450"/>
              <a:gd name="connsiteY23161" fmla="*/ 4871691 h 6857979"/>
              <a:gd name="connsiteX23162" fmla="*/ 2628267 w 7283450"/>
              <a:gd name="connsiteY23162" fmla="*/ 4874072 h 6857979"/>
              <a:gd name="connsiteX23163" fmla="*/ 2617154 w 7283450"/>
              <a:gd name="connsiteY23163" fmla="*/ 4878042 h 6857979"/>
              <a:gd name="connsiteX23164" fmla="*/ 2604453 w 7283450"/>
              <a:gd name="connsiteY23164" fmla="*/ 4882408 h 6857979"/>
              <a:gd name="connsiteX23165" fmla="*/ 2589371 w 7283450"/>
              <a:gd name="connsiteY23165" fmla="*/ 4888362 h 6857979"/>
              <a:gd name="connsiteX23166" fmla="*/ 2576274 w 7283450"/>
              <a:gd name="connsiteY23166" fmla="*/ 4893523 h 6857979"/>
              <a:gd name="connsiteX23167" fmla="*/ 2563572 w 7283450"/>
              <a:gd name="connsiteY23167" fmla="*/ 4899080 h 6857979"/>
              <a:gd name="connsiteX23168" fmla="*/ 2550871 w 7283450"/>
              <a:gd name="connsiteY23168" fmla="*/ 4905034 h 6857979"/>
              <a:gd name="connsiteX23169" fmla="*/ 2544918 w 7283450"/>
              <a:gd name="connsiteY23169" fmla="*/ 4908210 h 6857979"/>
              <a:gd name="connsiteX23170" fmla="*/ 2538965 w 7283450"/>
              <a:gd name="connsiteY23170" fmla="*/ 4912179 h 6857979"/>
              <a:gd name="connsiteX23171" fmla="*/ 2536583 w 7283450"/>
              <a:gd name="connsiteY23171" fmla="*/ 4914164 h 6857979"/>
              <a:gd name="connsiteX23172" fmla="*/ 2532614 w 7283450"/>
              <a:gd name="connsiteY23172" fmla="*/ 4918531 h 6857979"/>
              <a:gd name="connsiteX23173" fmla="*/ 2528645 w 7283450"/>
              <a:gd name="connsiteY23173" fmla="*/ 4923294 h 6857979"/>
              <a:gd name="connsiteX23174" fmla="*/ 2526661 w 7283450"/>
              <a:gd name="connsiteY23174" fmla="*/ 4925279 h 6857979"/>
              <a:gd name="connsiteX23175" fmla="*/ 2519516 w 7283450"/>
              <a:gd name="connsiteY23175" fmla="*/ 4928057 h 6857979"/>
              <a:gd name="connsiteX23176" fmla="*/ 2512372 w 7283450"/>
              <a:gd name="connsiteY23176" fmla="*/ 4930439 h 6857979"/>
              <a:gd name="connsiteX23177" fmla="*/ 2496893 w 7283450"/>
              <a:gd name="connsiteY23177" fmla="*/ 4934408 h 6857979"/>
              <a:gd name="connsiteX23178" fmla="*/ 2488955 w 7283450"/>
              <a:gd name="connsiteY23178" fmla="*/ 4936393 h 6857979"/>
              <a:gd name="connsiteX23179" fmla="*/ 2481017 w 7283450"/>
              <a:gd name="connsiteY23179" fmla="*/ 4938775 h 6857979"/>
              <a:gd name="connsiteX23180" fmla="*/ 2473476 w 7283450"/>
              <a:gd name="connsiteY23180" fmla="*/ 4941554 h 6857979"/>
              <a:gd name="connsiteX23181" fmla="*/ 2470301 w 7283450"/>
              <a:gd name="connsiteY23181" fmla="*/ 4943141 h 6857979"/>
              <a:gd name="connsiteX23182" fmla="*/ 2467126 w 7283450"/>
              <a:gd name="connsiteY23182" fmla="*/ 4945127 h 6857979"/>
              <a:gd name="connsiteX23183" fmla="*/ 2462364 w 7283450"/>
              <a:gd name="connsiteY23183" fmla="*/ 4947905 h 6857979"/>
              <a:gd name="connsiteX23184" fmla="*/ 2457600 w 7283450"/>
              <a:gd name="connsiteY23184" fmla="*/ 4949890 h 6857979"/>
              <a:gd name="connsiteX23185" fmla="*/ 2446884 w 7283450"/>
              <a:gd name="connsiteY23185" fmla="*/ 4954256 h 6857979"/>
              <a:gd name="connsiteX23186" fmla="*/ 2435374 w 7283450"/>
              <a:gd name="connsiteY23186" fmla="*/ 4959020 h 6857979"/>
              <a:gd name="connsiteX23187" fmla="*/ 2429023 w 7283450"/>
              <a:gd name="connsiteY23187" fmla="*/ 4961798 h 6857979"/>
              <a:gd name="connsiteX23188" fmla="*/ 2422673 w 7283450"/>
              <a:gd name="connsiteY23188" fmla="*/ 4965371 h 6857979"/>
              <a:gd name="connsiteX23189" fmla="*/ 2418704 w 7283450"/>
              <a:gd name="connsiteY23189" fmla="*/ 4968150 h 6857979"/>
              <a:gd name="connsiteX23190" fmla="*/ 2414338 w 7283450"/>
              <a:gd name="connsiteY23190" fmla="*/ 4971722 h 6857979"/>
              <a:gd name="connsiteX23191" fmla="*/ 2406798 w 7283450"/>
              <a:gd name="connsiteY23191" fmla="*/ 4978867 h 6857979"/>
              <a:gd name="connsiteX23192" fmla="*/ 2399256 w 7283450"/>
              <a:gd name="connsiteY23192" fmla="*/ 4986409 h 6857979"/>
              <a:gd name="connsiteX23193" fmla="*/ 2395287 w 7283450"/>
              <a:gd name="connsiteY23193" fmla="*/ 4989585 h 6857979"/>
              <a:gd name="connsiteX23194" fmla="*/ 2391715 w 7283450"/>
              <a:gd name="connsiteY23194" fmla="*/ 4991966 h 6857979"/>
              <a:gd name="connsiteX23195" fmla="*/ 2390921 w 7283450"/>
              <a:gd name="connsiteY23195" fmla="*/ 4992363 h 6857979"/>
              <a:gd name="connsiteX23196" fmla="*/ 2390127 w 7283450"/>
              <a:gd name="connsiteY23196" fmla="*/ 4991966 h 6857979"/>
              <a:gd name="connsiteX23197" fmla="*/ 2388540 w 7283450"/>
              <a:gd name="connsiteY23197" fmla="*/ 4990379 h 6857979"/>
              <a:gd name="connsiteX23198" fmla="*/ 2386952 w 7283450"/>
              <a:gd name="connsiteY23198" fmla="*/ 4989188 h 6857979"/>
              <a:gd name="connsiteX23199" fmla="*/ 2386159 w 7283450"/>
              <a:gd name="connsiteY23199" fmla="*/ 4988791 h 6857979"/>
              <a:gd name="connsiteX23200" fmla="*/ 2384968 w 7283450"/>
              <a:gd name="connsiteY23200" fmla="*/ 4988791 h 6857979"/>
              <a:gd name="connsiteX23201" fmla="*/ 2376237 w 7283450"/>
              <a:gd name="connsiteY23201" fmla="*/ 4993157 h 6857979"/>
              <a:gd name="connsiteX23202" fmla="*/ 2362344 w 7283450"/>
              <a:gd name="connsiteY23202" fmla="*/ 5000699 h 6857979"/>
              <a:gd name="connsiteX23203" fmla="*/ 2348454 w 7283450"/>
              <a:gd name="connsiteY23203" fmla="*/ 5009035 h 6857979"/>
              <a:gd name="connsiteX23204" fmla="*/ 2337737 w 7283450"/>
              <a:gd name="connsiteY23204" fmla="*/ 5015783 h 6857979"/>
              <a:gd name="connsiteX23205" fmla="*/ 2333371 w 7283450"/>
              <a:gd name="connsiteY23205" fmla="*/ 5018959 h 6857979"/>
              <a:gd name="connsiteX23206" fmla="*/ 2330196 w 7283450"/>
              <a:gd name="connsiteY23206" fmla="*/ 5022532 h 6857979"/>
              <a:gd name="connsiteX23207" fmla="*/ 2324639 w 7283450"/>
              <a:gd name="connsiteY23207" fmla="*/ 5027295 h 6857979"/>
              <a:gd name="connsiteX23208" fmla="*/ 2321464 w 7283450"/>
              <a:gd name="connsiteY23208" fmla="*/ 5029280 h 6857979"/>
              <a:gd name="connsiteX23209" fmla="*/ 2317893 w 7283450"/>
              <a:gd name="connsiteY23209" fmla="*/ 5031661 h 6857979"/>
              <a:gd name="connsiteX23210" fmla="*/ 2313129 w 7283450"/>
              <a:gd name="connsiteY23210" fmla="*/ 5033646 h 6857979"/>
              <a:gd name="connsiteX23211" fmla="*/ 2306778 w 7283450"/>
              <a:gd name="connsiteY23211" fmla="*/ 5035631 h 6857979"/>
              <a:gd name="connsiteX23212" fmla="*/ 2305588 w 7283450"/>
              <a:gd name="connsiteY23212" fmla="*/ 5035631 h 6857979"/>
              <a:gd name="connsiteX23213" fmla="*/ 2303603 w 7283450"/>
              <a:gd name="connsiteY23213" fmla="*/ 5035631 h 6857979"/>
              <a:gd name="connsiteX23214" fmla="*/ 2300428 w 7283450"/>
              <a:gd name="connsiteY23214" fmla="*/ 5035234 h 6857979"/>
              <a:gd name="connsiteX23215" fmla="*/ 2297254 w 7283450"/>
              <a:gd name="connsiteY23215" fmla="*/ 5035234 h 6857979"/>
              <a:gd name="connsiteX23216" fmla="*/ 2295665 w 7283450"/>
              <a:gd name="connsiteY23216" fmla="*/ 5035234 h 6857979"/>
              <a:gd name="connsiteX23217" fmla="*/ 2294078 w 7283450"/>
              <a:gd name="connsiteY23217" fmla="*/ 5035631 h 6857979"/>
              <a:gd name="connsiteX23218" fmla="*/ 2291696 w 7283450"/>
              <a:gd name="connsiteY23218" fmla="*/ 5037219 h 6857979"/>
              <a:gd name="connsiteX23219" fmla="*/ 2289315 w 7283450"/>
              <a:gd name="connsiteY23219" fmla="*/ 5038806 h 6857979"/>
              <a:gd name="connsiteX23220" fmla="*/ 2284949 w 7283450"/>
              <a:gd name="connsiteY23220" fmla="*/ 5043570 h 6857979"/>
              <a:gd name="connsiteX23221" fmla="*/ 2282568 w 7283450"/>
              <a:gd name="connsiteY23221" fmla="*/ 5045555 h 6857979"/>
              <a:gd name="connsiteX23222" fmla="*/ 2279789 w 7283450"/>
              <a:gd name="connsiteY23222" fmla="*/ 5048333 h 6857979"/>
              <a:gd name="connsiteX23223" fmla="*/ 2276217 w 7283450"/>
              <a:gd name="connsiteY23223" fmla="*/ 5050318 h 6857979"/>
              <a:gd name="connsiteX23224" fmla="*/ 2272248 w 7283450"/>
              <a:gd name="connsiteY23224" fmla="*/ 5052303 h 6857979"/>
              <a:gd name="connsiteX23225" fmla="*/ 2269073 w 7283450"/>
              <a:gd name="connsiteY23225" fmla="*/ 5053890 h 6857979"/>
              <a:gd name="connsiteX23226" fmla="*/ 2267089 w 7283450"/>
              <a:gd name="connsiteY23226" fmla="*/ 5055875 h 6857979"/>
              <a:gd name="connsiteX23227" fmla="*/ 2265501 w 7283450"/>
              <a:gd name="connsiteY23227" fmla="*/ 5058654 h 6857979"/>
              <a:gd name="connsiteX23228" fmla="*/ 2264310 w 7283450"/>
              <a:gd name="connsiteY23228" fmla="*/ 5061036 h 6857979"/>
              <a:gd name="connsiteX23229" fmla="*/ 2261929 w 7283450"/>
              <a:gd name="connsiteY23229" fmla="*/ 5065799 h 6857979"/>
              <a:gd name="connsiteX23230" fmla="*/ 2260738 w 7283450"/>
              <a:gd name="connsiteY23230" fmla="*/ 5067784 h 6857979"/>
              <a:gd name="connsiteX23231" fmla="*/ 2259547 w 7283450"/>
              <a:gd name="connsiteY23231" fmla="*/ 5068974 h 6857979"/>
              <a:gd name="connsiteX23232" fmla="*/ 2251213 w 7283450"/>
              <a:gd name="connsiteY23232" fmla="*/ 5075326 h 6857979"/>
              <a:gd name="connsiteX23233" fmla="*/ 2240893 w 7283450"/>
              <a:gd name="connsiteY23233" fmla="*/ 5082471 h 6857979"/>
              <a:gd name="connsiteX23234" fmla="*/ 2235337 w 7283450"/>
              <a:gd name="connsiteY23234" fmla="*/ 5085646 h 6857979"/>
              <a:gd name="connsiteX23235" fmla="*/ 2229780 w 7283450"/>
              <a:gd name="connsiteY23235" fmla="*/ 5088425 h 6857979"/>
              <a:gd name="connsiteX23236" fmla="*/ 2224223 w 7283450"/>
              <a:gd name="connsiteY23236" fmla="*/ 5090807 h 6857979"/>
              <a:gd name="connsiteX23237" fmla="*/ 2219064 w 7283450"/>
              <a:gd name="connsiteY23237" fmla="*/ 5092394 h 6857979"/>
              <a:gd name="connsiteX23238" fmla="*/ 2214698 w 7283450"/>
              <a:gd name="connsiteY23238" fmla="*/ 5093188 h 6857979"/>
              <a:gd name="connsiteX23239" fmla="*/ 2208744 w 7283450"/>
              <a:gd name="connsiteY23239" fmla="*/ 5093188 h 6857979"/>
              <a:gd name="connsiteX23240" fmla="*/ 2201998 w 7283450"/>
              <a:gd name="connsiteY23240" fmla="*/ 5092791 h 6857979"/>
              <a:gd name="connsiteX23241" fmla="*/ 2194854 w 7283450"/>
              <a:gd name="connsiteY23241" fmla="*/ 5091997 h 6857979"/>
              <a:gd name="connsiteX23242" fmla="*/ 2187710 w 7283450"/>
              <a:gd name="connsiteY23242" fmla="*/ 5090807 h 6857979"/>
              <a:gd name="connsiteX23243" fmla="*/ 2184533 w 7283450"/>
              <a:gd name="connsiteY23243" fmla="*/ 5089219 h 6857979"/>
              <a:gd name="connsiteX23244" fmla="*/ 2181359 w 7283450"/>
              <a:gd name="connsiteY23244" fmla="*/ 5088425 h 6857979"/>
              <a:gd name="connsiteX23245" fmla="*/ 2179374 w 7283450"/>
              <a:gd name="connsiteY23245" fmla="*/ 5087234 h 6857979"/>
              <a:gd name="connsiteX23246" fmla="*/ 2177389 w 7283450"/>
              <a:gd name="connsiteY23246" fmla="*/ 5085646 h 6857979"/>
              <a:gd name="connsiteX23247" fmla="*/ 2175405 w 7283450"/>
              <a:gd name="connsiteY23247" fmla="*/ 5084455 h 6857979"/>
              <a:gd name="connsiteX23248" fmla="*/ 2174611 w 7283450"/>
              <a:gd name="connsiteY23248" fmla="*/ 5082471 h 6857979"/>
              <a:gd name="connsiteX23249" fmla="*/ 2174215 w 7283450"/>
              <a:gd name="connsiteY23249" fmla="*/ 5079692 h 6857979"/>
              <a:gd name="connsiteX23250" fmla="*/ 2174215 w 7283450"/>
              <a:gd name="connsiteY23250" fmla="*/ 5077310 h 6857979"/>
              <a:gd name="connsiteX23251" fmla="*/ 2174611 w 7283450"/>
              <a:gd name="connsiteY23251" fmla="*/ 5074929 h 6857979"/>
              <a:gd name="connsiteX23252" fmla="*/ 2175405 w 7283450"/>
              <a:gd name="connsiteY23252" fmla="*/ 5072547 h 6857979"/>
              <a:gd name="connsiteX23253" fmla="*/ 2176993 w 7283450"/>
              <a:gd name="connsiteY23253" fmla="*/ 5070959 h 6857979"/>
              <a:gd name="connsiteX23254" fmla="*/ 2178183 w 7283450"/>
              <a:gd name="connsiteY23254" fmla="*/ 5069371 h 6857979"/>
              <a:gd name="connsiteX23255" fmla="*/ 2181359 w 7283450"/>
              <a:gd name="connsiteY23255" fmla="*/ 5066593 h 6857979"/>
              <a:gd name="connsiteX23256" fmla="*/ 2185724 w 7283450"/>
              <a:gd name="connsiteY23256" fmla="*/ 5063814 h 6857979"/>
              <a:gd name="connsiteX23257" fmla="*/ 2189693 w 7283450"/>
              <a:gd name="connsiteY23257" fmla="*/ 5061829 h 6857979"/>
              <a:gd name="connsiteX23258" fmla="*/ 2196837 w 7283450"/>
              <a:gd name="connsiteY23258" fmla="*/ 5059051 h 6857979"/>
              <a:gd name="connsiteX23259" fmla="*/ 2199219 w 7283450"/>
              <a:gd name="connsiteY23259" fmla="*/ 5057463 h 6857979"/>
              <a:gd name="connsiteX23260" fmla="*/ 2202394 w 7283450"/>
              <a:gd name="connsiteY23260" fmla="*/ 5054684 h 6857979"/>
              <a:gd name="connsiteX23261" fmla="*/ 2205569 w 7283450"/>
              <a:gd name="connsiteY23261" fmla="*/ 5051509 h 6857979"/>
              <a:gd name="connsiteX23262" fmla="*/ 2209141 w 7283450"/>
              <a:gd name="connsiteY23262" fmla="*/ 5049127 h 6857979"/>
              <a:gd name="connsiteX23263" fmla="*/ 2231368 w 7283450"/>
              <a:gd name="connsiteY23263" fmla="*/ 5035631 h 6857979"/>
              <a:gd name="connsiteX23264" fmla="*/ 2234543 w 7283450"/>
              <a:gd name="connsiteY23264" fmla="*/ 5034837 h 6857979"/>
              <a:gd name="connsiteX23265" fmla="*/ 2239703 w 7283450"/>
              <a:gd name="connsiteY23265" fmla="*/ 5033646 h 6857979"/>
              <a:gd name="connsiteX23266" fmla="*/ 2253198 w 7283450"/>
              <a:gd name="connsiteY23266" fmla="*/ 5031264 h 6857979"/>
              <a:gd name="connsiteX23267" fmla="*/ 2260342 w 7283450"/>
              <a:gd name="connsiteY23267" fmla="*/ 5029280 h 6857979"/>
              <a:gd name="connsiteX23268" fmla="*/ 2267882 w 7283450"/>
              <a:gd name="connsiteY23268" fmla="*/ 5027692 h 6857979"/>
              <a:gd name="connsiteX23269" fmla="*/ 2275027 w 7283450"/>
              <a:gd name="connsiteY23269" fmla="*/ 5025310 h 6857979"/>
              <a:gd name="connsiteX23270" fmla="*/ 2281774 w 7283450"/>
              <a:gd name="connsiteY23270" fmla="*/ 5022532 h 6857979"/>
              <a:gd name="connsiteX23271" fmla="*/ 2283759 w 7283450"/>
              <a:gd name="connsiteY23271" fmla="*/ 5020547 h 6857979"/>
              <a:gd name="connsiteX23272" fmla="*/ 2286140 w 7283450"/>
              <a:gd name="connsiteY23272" fmla="*/ 5018959 h 6857979"/>
              <a:gd name="connsiteX23273" fmla="*/ 2291696 w 7283450"/>
              <a:gd name="connsiteY23273" fmla="*/ 5014593 h 6857979"/>
              <a:gd name="connsiteX23274" fmla="*/ 2303603 w 7283450"/>
              <a:gd name="connsiteY23274" fmla="*/ 5002684 h 6857979"/>
              <a:gd name="connsiteX23275" fmla="*/ 2309954 w 7283450"/>
              <a:gd name="connsiteY23275" fmla="*/ 4997127 h 6857979"/>
              <a:gd name="connsiteX23276" fmla="*/ 2316701 w 7283450"/>
              <a:gd name="connsiteY23276" fmla="*/ 4991966 h 6857979"/>
              <a:gd name="connsiteX23277" fmla="*/ 2319479 w 7283450"/>
              <a:gd name="connsiteY23277" fmla="*/ 4989585 h 6857979"/>
              <a:gd name="connsiteX23278" fmla="*/ 2323051 w 7283450"/>
              <a:gd name="connsiteY23278" fmla="*/ 4987600 h 6857979"/>
              <a:gd name="connsiteX23279" fmla="*/ 2325830 w 7283450"/>
              <a:gd name="connsiteY23279" fmla="*/ 4986409 h 6857979"/>
              <a:gd name="connsiteX23280" fmla="*/ 2328608 w 7283450"/>
              <a:gd name="connsiteY23280" fmla="*/ 4985218 h 6857979"/>
              <a:gd name="connsiteX23281" fmla="*/ 2334959 w 7283450"/>
              <a:gd name="connsiteY23281" fmla="*/ 4984028 h 6857979"/>
              <a:gd name="connsiteX23282" fmla="*/ 2340912 w 7283450"/>
              <a:gd name="connsiteY23282" fmla="*/ 4982043 h 6857979"/>
              <a:gd name="connsiteX23283" fmla="*/ 2353216 w 7283450"/>
              <a:gd name="connsiteY23283" fmla="*/ 4977279 h 6857979"/>
              <a:gd name="connsiteX23284" fmla="*/ 2365520 w 7283450"/>
              <a:gd name="connsiteY23284" fmla="*/ 4972119 h 6857979"/>
              <a:gd name="connsiteX23285" fmla="*/ 2377030 w 7283450"/>
              <a:gd name="connsiteY23285" fmla="*/ 4966165 h 6857979"/>
              <a:gd name="connsiteX23286" fmla="*/ 2397669 w 7283450"/>
              <a:gd name="connsiteY23286" fmla="*/ 4955447 h 6857979"/>
              <a:gd name="connsiteX23287" fmla="*/ 2406798 w 7283450"/>
              <a:gd name="connsiteY23287" fmla="*/ 4951081 h 6857979"/>
              <a:gd name="connsiteX23288" fmla="*/ 2413147 w 7283450"/>
              <a:gd name="connsiteY23288" fmla="*/ 4948699 h 6857979"/>
              <a:gd name="connsiteX23289" fmla="*/ 2414338 w 7283450"/>
              <a:gd name="connsiteY23289" fmla="*/ 4948699 h 6857979"/>
              <a:gd name="connsiteX23290" fmla="*/ 2415926 w 7283450"/>
              <a:gd name="connsiteY23290" fmla="*/ 4948699 h 6857979"/>
              <a:gd name="connsiteX23291" fmla="*/ 2417910 w 7283450"/>
              <a:gd name="connsiteY23291" fmla="*/ 4949890 h 6857979"/>
              <a:gd name="connsiteX23292" fmla="*/ 2419498 w 7283450"/>
              <a:gd name="connsiteY23292" fmla="*/ 4951081 h 6857979"/>
              <a:gd name="connsiteX23293" fmla="*/ 2419895 w 7283450"/>
              <a:gd name="connsiteY23293" fmla="*/ 4951478 h 6857979"/>
              <a:gd name="connsiteX23294" fmla="*/ 2419498 w 7283450"/>
              <a:gd name="connsiteY23294" fmla="*/ 4951875 h 6857979"/>
              <a:gd name="connsiteX23295" fmla="*/ 2421482 w 7283450"/>
              <a:gd name="connsiteY23295" fmla="*/ 4950287 h 6857979"/>
              <a:gd name="connsiteX23296" fmla="*/ 2423070 w 7283450"/>
              <a:gd name="connsiteY23296" fmla="*/ 4948699 h 6857979"/>
              <a:gd name="connsiteX23297" fmla="*/ 2424261 w 7283450"/>
              <a:gd name="connsiteY23297" fmla="*/ 4947111 h 6857979"/>
              <a:gd name="connsiteX23298" fmla="*/ 2425054 w 7283450"/>
              <a:gd name="connsiteY23298" fmla="*/ 4944729 h 6857979"/>
              <a:gd name="connsiteX23299" fmla="*/ 2426642 w 7283450"/>
              <a:gd name="connsiteY23299" fmla="*/ 4941157 h 6857979"/>
              <a:gd name="connsiteX23300" fmla="*/ 2427437 w 7283450"/>
              <a:gd name="connsiteY23300" fmla="*/ 4939966 h 6857979"/>
              <a:gd name="connsiteX23301" fmla="*/ 2429023 w 7283450"/>
              <a:gd name="connsiteY23301" fmla="*/ 4938775 h 6857979"/>
              <a:gd name="connsiteX23302" fmla="*/ 2429817 w 7283450"/>
              <a:gd name="connsiteY23302" fmla="*/ 4938775 h 6857979"/>
              <a:gd name="connsiteX23303" fmla="*/ 2430611 w 7283450"/>
              <a:gd name="connsiteY23303" fmla="*/ 4939172 h 6857979"/>
              <a:gd name="connsiteX23304" fmla="*/ 2432992 w 7283450"/>
              <a:gd name="connsiteY23304" fmla="*/ 4940760 h 6857979"/>
              <a:gd name="connsiteX23305" fmla="*/ 2435771 w 7283450"/>
              <a:gd name="connsiteY23305" fmla="*/ 4941950 h 6857979"/>
              <a:gd name="connsiteX23306" fmla="*/ 2436961 w 7283450"/>
              <a:gd name="connsiteY23306" fmla="*/ 4942347 h 6857979"/>
              <a:gd name="connsiteX23307" fmla="*/ 2438549 w 7283450"/>
              <a:gd name="connsiteY23307" fmla="*/ 4941950 h 6857979"/>
              <a:gd name="connsiteX23308" fmla="*/ 2442121 w 7283450"/>
              <a:gd name="connsiteY23308" fmla="*/ 4939966 h 6857979"/>
              <a:gd name="connsiteX23309" fmla="*/ 2446090 w 7283450"/>
              <a:gd name="connsiteY23309" fmla="*/ 4936393 h 6857979"/>
              <a:gd name="connsiteX23310" fmla="*/ 2456013 w 7283450"/>
              <a:gd name="connsiteY23310" fmla="*/ 4927660 h 6857979"/>
              <a:gd name="connsiteX23311" fmla="*/ 2467523 w 7283450"/>
              <a:gd name="connsiteY23311" fmla="*/ 4917340 h 6857979"/>
              <a:gd name="connsiteX23312" fmla="*/ 2473079 w 7283450"/>
              <a:gd name="connsiteY23312" fmla="*/ 4912973 h 6857979"/>
              <a:gd name="connsiteX23313" fmla="*/ 2479430 w 7283450"/>
              <a:gd name="connsiteY23313" fmla="*/ 4908607 h 6857979"/>
              <a:gd name="connsiteX23314" fmla="*/ 2480223 w 7283450"/>
              <a:gd name="connsiteY23314" fmla="*/ 4908210 h 6857979"/>
              <a:gd name="connsiteX23315" fmla="*/ 2481414 w 7283450"/>
              <a:gd name="connsiteY23315" fmla="*/ 4908210 h 6857979"/>
              <a:gd name="connsiteX23316" fmla="*/ 2484192 w 7283450"/>
              <a:gd name="connsiteY23316" fmla="*/ 4908607 h 6857979"/>
              <a:gd name="connsiteX23317" fmla="*/ 2486574 w 7283450"/>
              <a:gd name="connsiteY23317" fmla="*/ 4909004 h 6857979"/>
              <a:gd name="connsiteX23318" fmla="*/ 2487765 w 7283450"/>
              <a:gd name="connsiteY23318" fmla="*/ 4909004 h 6857979"/>
              <a:gd name="connsiteX23319" fmla="*/ 2488558 w 7283450"/>
              <a:gd name="connsiteY23319" fmla="*/ 4908607 h 6857979"/>
              <a:gd name="connsiteX23320" fmla="*/ 2492925 w 7283450"/>
              <a:gd name="connsiteY23320" fmla="*/ 4905828 h 6857979"/>
              <a:gd name="connsiteX23321" fmla="*/ 2496099 w 7283450"/>
              <a:gd name="connsiteY23321" fmla="*/ 4902256 h 6857979"/>
              <a:gd name="connsiteX23322" fmla="*/ 2503244 w 7283450"/>
              <a:gd name="connsiteY23322" fmla="*/ 4895904 h 6857979"/>
              <a:gd name="connsiteX23323" fmla="*/ 2506022 w 7283450"/>
              <a:gd name="connsiteY23323" fmla="*/ 4892332 h 6857979"/>
              <a:gd name="connsiteX23324" fmla="*/ 2509991 w 7283450"/>
              <a:gd name="connsiteY23324" fmla="*/ 4889553 h 6857979"/>
              <a:gd name="connsiteX23325" fmla="*/ 2513166 w 7283450"/>
              <a:gd name="connsiteY23325" fmla="*/ 4887172 h 6857979"/>
              <a:gd name="connsiteX23326" fmla="*/ 2516738 w 7283450"/>
              <a:gd name="connsiteY23326" fmla="*/ 4884790 h 6857979"/>
              <a:gd name="connsiteX23327" fmla="*/ 2521501 w 7283450"/>
              <a:gd name="connsiteY23327" fmla="*/ 4883202 h 6857979"/>
              <a:gd name="connsiteX23328" fmla="*/ 2525867 w 7283450"/>
              <a:gd name="connsiteY23328" fmla="*/ 4882011 h 6857979"/>
              <a:gd name="connsiteX23329" fmla="*/ 2536186 w 7283450"/>
              <a:gd name="connsiteY23329" fmla="*/ 4879233 h 6857979"/>
              <a:gd name="connsiteX23330" fmla="*/ 2545712 w 7283450"/>
              <a:gd name="connsiteY23330" fmla="*/ 4875660 h 6857979"/>
              <a:gd name="connsiteX23331" fmla="*/ 2550078 w 7283450"/>
              <a:gd name="connsiteY23331" fmla="*/ 4874072 h 6857979"/>
              <a:gd name="connsiteX23332" fmla="*/ 2554840 w 7283450"/>
              <a:gd name="connsiteY23332" fmla="*/ 4871691 h 6857979"/>
              <a:gd name="connsiteX23333" fmla="*/ 2555635 w 7283450"/>
              <a:gd name="connsiteY23333" fmla="*/ 4870897 h 6857979"/>
              <a:gd name="connsiteX23334" fmla="*/ 2556428 w 7283450"/>
              <a:gd name="connsiteY23334" fmla="*/ 4869706 h 6857979"/>
              <a:gd name="connsiteX23335" fmla="*/ 2558016 w 7283450"/>
              <a:gd name="connsiteY23335" fmla="*/ 4866133 h 6857979"/>
              <a:gd name="connsiteX23336" fmla="*/ 2560794 w 7283450"/>
              <a:gd name="connsiteY23336" fmla="*/ 4862164 h 6857979"/>
              <a:gd name="connsiteX23337" fmla="*/ 2561986 w 7283450"/>
              <a:gd name="connsiteY23337" fmla="*/ 4860576 h 6857979"/>
              <a:gd name="connsiteX23338" fmla="*/ 2563969 w 7283450"/>
              <a:gd name="connsiteY23338" fmla="*/ 4858194 h 6857979"/>
              <a:gd name="connsiteX23339" fmla="*/ 2565954 w 7283450"/>
              <a:gd name="connsiteY23339" fmla="*/ 4857004 h 6857979"/>
              <a:gd name="connsiteX23340" fmla="*/ 2568335 w 7283450"/>
              <a:gd name="connsiteY23340" fmla="*/ 4856607 h 6857979"/>
              <a:gd name="connsiteX23341" fmla="*/ 2571113 w 7283450"/>
              <a:gd name="connsiteY23341" fmla="*/ 4856210 h 6857979"/>
              <a:gd name="connsiteX23342" fmla="*/ 2573892 w 7283450"/>
              <a:gd name="connsiteY23342" fmla="*/ 4856210 h 6857979"/>
              <a:gd name="connsiteX23343" fmla="*/ 2579052 w 7283450"/>
              <a:gd name="connsiteY23343" fmla="*/ 4855813 h 6857979"/>
              <a:gd name="connsiteX23344" fmla="*/ 2581036 w 7283450"/>
              <a:gd name="connsiteY23344" fmla="*/ 4855813 h 6857979"/>
              <a:gd name="connsiteX23345" fmla="*/ 2582623 w 7283450"/>
              <a:gd name="connsiteY23345" fmla="*/ 4855019 h 6857979"/>
              <a:gd name="connsiteX23346" fmla="*/ 2589371 w 7283450"/>
              <a:gd name="connsiteY23346" fmla="*/ 4851049 h 6857979"/>
              <a:gd name="connsiteX23347" fmla="*/ 2595324 w 7283450"/>
              <a:gd name="connsiteY23347" fmla="*/ 4847080 h 6857979"/>
              <a:gd name="connsiteX23348" fmla="*/ 2600484 w 7283450"/>
              <a:gd name="connsiteY23348" fmla="*/ 4842713 h 6857979"/>
              <a:gd name="connsiteX23349" fmla="*/ 2605247 w 7283450"/>
              <a:gd name="connsiteY23349" fmla="*/ 4839141 h 6857979"/>
              <a:gd name="connsiteX23350" fmla="*/ 2608819 w 7283450"/>
              <a:gd name="connsiteY23350" fmla="*/ 4835568 h 6857979"/>
              <a:gd name="connsiteX23351" fmla="*/ 2611994 w 7283450"/>
              <a:gd name="connsiteY23351" fmla="*/ 4832393 h 6857979"/>
              <a:gd name="connsiteX23352" fmla="*/ 2613582 w 7283450"/>
              <a:gd name="connsiteY23352" fmla="*/ 4830011 h 6857979"/>
              <a:gd name="connsiteX23353" fmla="*/ 2614375 w 7283450"/>
              <a:gd name="connsiteY23353" fmla="*/ 4828423 h 6857979"/>
              <a:gd name="connsiteX23354" fmla="*/ 2613979 w 7283450"/>
              <a:gd name="connsiteY23354" fmla="*/ 4825248 h 6857979"/>
              <a:gd name="connsiteX23355" fmla="*/ 2612788 w 7283450"/>
              <a:gd name="connsiteY23355" fmla="*/ 4821278 h 6857979"/>
              <a:gd name="connsiteX23356" fmla="*/ 2610406 w 7283450"/>
              <a:gd name="connsiteY23356" fmla="*/ 4816912 h 6857979"/>
              <a:gd name="connsiteX23357" fmla="*/ 2608819 w 7283450"/>
              <a:gd name="connsiteY23357" fmla="*/ 4814927 h 6857979"/>
              <a:gd name="connsiteX23358" fmla="*/ 2607231 w 7283450"/>
              <a:gd name="connsiteY23358" fmla="*/ 4812942 h 6857979"/>
              <a:gd name="connsiteX23359" fmla="*/ 2605644 w 7283450"/>
              <a:gd name="connsiteY23359" fmla="*/ 4811354 h 6857979"/>
              <a:gd name="connsiteX23360" fmla="*/ 2603659 w 7283450"/>
              <a:gd name="connsiteY23360" fmla="*/ 4809767 h 6857979"/>
              <a:gd name="connsiteX23361" fmla="*/ 2600881 w 7283450"/>
              <a:gd name="connsiteY23361" fmla="*/ 4808179 h 6857979"/>
              <a:gd name="connsiteX23362" fmla="*/ 2598499 w 7283450"/>
              <a:gd name="connsiteY23362" fmla="*/ 4807385 h 6857979"/>
              <a:gd name="connsiteX23363" fmla="*/ 2595721 w 7283450"/>
              <a:gd name="connsiteY23363" fmla="*/ 4806591 h 6857979"/>
              <a:gd name="connsiteX23364" fmla="*/ 2592547 w 7283450"/>
              <a:gd name="connsiteY23364" fmla="*/ 4806591 h 6857979"/>
              <a:gd name="connsiteX23365" fmla="*/ 2589371 w 7283450"/>
              <a:gd name="connsiteY23365" fmla="*/ 4806988 h 6857979"/>
              <a:gd name="connsiteX23366" fmla="*/ 2585799 w 7283450"/>
              <a:gd name="connsiteY23366" fmla="*/ 4808179 h 6857979"/>
              <a:gd name="connsiteX23367" fmla="*/ 2585403 w 7283450"/>
              <a:gd name="connsiteY23367" fmla="*/ 4805400 h 6857979"/>
              <a:gd name="connsiteX23368" fmla="*/ 2584608 w 7283450"/>
              <a:gd name="connsiteY23368" fmla="*/ 4803019 h 6857979"/>
              <a:gd name="connsiteX23369" fmla="*/ 2583814 w 7283450"/>
              <a:gd name="connsiteY23369" fmla="*/ 4800240 h 6857979"/>
              <a:gd name="connsiteX23370" fmla="*/ 2582623 w 7283450"/>
              <a:gd name="connsiteY23370" fmla="*/ 4797858 h 6857979"/>
              <a:gd name="connsiteX23371" fmla="*/ 2579845 w 7283450"/>
              <a:gd name="connsiteY23371" fmla="*/ 4793492 h 6857979"/>
              <a:gd name="connsiteX23372" fmla="*/ 2575876 w 7283450"/>
              <a:gd name="connsiteY23372" fmla="*/ 4789522 h 6857979"/>
              <a:gd name="connsiteX23373" fmla="*/ 2571908 w 7283450"/>
              <a:gd name="connsiteY23373" fmla="*/ 4785950 h 6857979"/>
              <a:gd name="connsiteX23374" fmla="*/ 2566747 w 7283450"/>
              <a:gd name="connsiteY23374" fmla="*/ 4782774 h 6857979"/>
              <a:gd name="connsiteX23375" fmla="*/ 2561588 w 7283450"/>
              <a:gd name="connsiteY23375" fmla="*/ 4780392 h 6857979"/>
              <a:gd name="connsiteX23376" fmla="*/ 2555237 w 7283450"/>
              <a:gd name="connsiteY23376" fmla="*/ 4778408 h 6857979"/>
              <a:gd name="connsiteX23377" fmla="*/ 2548887 w 7283450"/>
              <a:gd name="connsiteY23377" fmla="*/ 4777217 h 6857979"/>
              <a:gd name="connsiteX23378" fmla="*/ 2542140 w 7283450"/>
              <a:gd name="connsiteY23378" fmla="*/ 4776026 h 6857979"/>
              <a:gd name="connsiteX23379" fmla="*/ 2535789 w 7283450"/>
              <a:gd name="connsiteY23379" fmla="*/ 4774835 h 6857979"/>
              <a:gd name="connsiteX23380" fmla="*/ 2528645 w 7283450"/>
              <a:gd name="connsiteY23380" fmla="*/ 4774835 h 6857979"/>
              <a:gd name="connsiteX23381" fmla="*/ 2521898 w 7283450"/>
              <a:gd name="connsiteY23381" fmla="*/ 4774835 h 6857979"/>
              <a:gd name="connsiteX23382" fmla="*/ 2514754 w 7283450"/>
              <a:gd name="connsiteY23382" fmla="*/ 4776026 h 6857979"/>
              <a:gd name="connsiteX23383" fmla="*/ 2507609 w 7283450"/>
              <a:gd name="connsiteY23383" fmla="*/ 4776820 h 6857979"/>
              <a:gd name="connsiteX23384" fmla="*/ 2501259 w 7283450"/>
              <a:gd name="connsiteY23384" fmla="*/ 4778011 h 6857979"/>
              <a:gd name="connsiteX23385" fmla="*/ 2499671 w 7283450"/>
              <a:gd name="connsiteY23385" fmla="*/ 4778805 h 6857979"/>
              <a:gd name="connsiteX23386" fmla="*/ 2498878 w 7283450"/>
              <a:gd name="connsiteY23386" fmla="*/ 4779996 h 6857979"/>
              <a:gd name="connsiteX23387" fmla="*/ 2497687 w 7283450"/>
              <a:gd name="connsiteY23387" fmla="*/ 4782774 h 6857979"/>
              <a:gd name="connsiteX23388" fmla="*/ 2496496 w 7283450"/>
              <a:gd name="connsiteY23388" fmla="*/ 4786347 h 6857979"/>
              <a:gd name="connsiteX23389" fmla="*/ 2496099 w 7283450"/>
              <a:gd name="connsiteY23389" fmla="*/ 4787538 h 6857979"/>
              <a:gd name="connsiteX23390" fmla="*/ 2494909 w 7283450"/>
              <a:gd name="connsiteY23390" fmla="*/ 4787935 h 6857979"/>
              <a:gd name="connsiteX23391" fmla="*/ 2494115 w 7283450"/>
              <a:gd name="connsiteY23391" fmla="*/ 4788331 h 6857979"/>
              <a:gd name="connsiteX23392" fmla="*/ 2492527 w 7283450"/>
              <a:gd name="connsiteY23392" fmla="*/ 4788728 h 6857979"/>
              <a:gd name="connsiteX23393" fmla="*/ 2488558 w 7283450"/>
              <a:gd name="connsiteY23393" fmla="*/ 4789125 h 6857979"/>
              <a:gd name="connsiteX23394" fmla="*/ 2477842 w 7283450"/>
              <a:gd name="connsiteY23394" fmla="*/ 4788331 h 6857979"/>
              <a:gd name="connsiteX23395" fmla="*/ 2465538 w 7283450"/>
              <a:gd name="connsiteY23395" fmla="*/ 4787538 h 6857979"/>
              <a:gd name="connsiteX23396" fmla="*/ 2459982 w 7283450"/>
              <a:gd name="connsiteY23396" fmla="*/ 4787538 h 6857979"/>
              <a:gd name="connsiteX23397" fmla="*/ 2454028 w 7283450"/>
              <a:gd name="connsiteY23397" fmla="*/ 4787935 h 6857979"/>
              <a:gd name="connsiteX23398" fmla="*/ 2445693 w 7283450"/>
              <a:gd name="connsiteY23398" fmla="*/ 4789522 h 6857979"/>
              <a:gd name="connsiteX23399" fmla="*/ 2438152 w 7283450"/>
              <a:gd name="connsiteY23399" fmla="*/ 4791110 h 6857979"/>
              <a:gd name="connsiteX23400" fmla="*/ 2425054 w 7283450"/>
              <a:gd name="connsiteY23400" fmla="*/ 4795080 h 6857979"/>
              <a:gd name="connsiteX23401" fmla="*/ 2418704 w 7283450"/>
              <a:gd name="connsiteY23401" fmla="*/ 4796667 h 6857979"/>
              <a:gd name="connsiteX23402" fmla="*/ 2413544 w 7283450"/>
              <a:gd name="connsiteY23402" fmla="*/ 4797858 h 6857979"/>
              <a:gd name="connsiteX23403" fmla="*/ 2408782 w 7283450"/>
              <a:gd name="connsiteY23403" fmla="*/ 4798255 h 6857979"/>
              <a:gd name="connsiteX23404" fmla="*/ 2404020 w 7283450"/>
              <a:gd name="connsiteY23404" fmla="*/ 4798255 h 6857979"/>
              <a:gd name="connsiteX23405" fmla="*/ 2394493 w 7283450"/>
              <a:gd name="connsiteY23405" fmla="*/ 4796270 h 6857979"/>
              <a:gd name="connsiteX23406" fmla="*/ 2382983 w 7283450"/>
              <a:gd name="connsiteY23406" fmla="*/ 4793889 h 6857979"/>
              <a:gd name="connsiteX23407" fmla="*/ 2376633 w 7283450"/>
              <a:gd name="connsiteY23407" fmla="*/ 4793095 h 6857979"/>
              <a:gd name="connsiteX23408" fmla="*/ 2370679 w 7283450"/>
              <a:gd name="connsiteY23408" fmla="*/ 4793095 h 6857979"/>
              <a:gd name="connsiteX23409" fmla="*/ 2365123 w 7283450"/>
              <a:gd name="connsiteY23409" fmla="*/ 4793492 h 6857979"/>
              <a:gd name="connsiteX23410" fmla="*/ 2362344 w 7283450"/>
              <a:gd name="connsiteY23410" fmla="*/ 4793889 h 6857979"/>
              <a:gd name="connsiteX23411" fmla="*/ 2359964 w 7283450"/>
              <a:gd name="connsiteY23411" fmla="*/ 4795080 h 6857979"/>
              <a:gd name="connsiteX23412" fmla="*/ 2357978 w 7283450"/>
              <a:gd name="connsiteY23412" fmla="*/ 4795873 h 6857979"/>
              <a:gd name="connsiteX23413" fmla="*/ 2355994 w 7283450"/>
              <a:gd name="connsiteY23413" fmla="*/ 4797461 h 6857979"/>
              <a:gd name="connsiteX23414" fmla="*/ 2351628 w 7283450"/>
              <a:gd name="connsiteY23414" fmla="*/ 4801828 h 6857979"/>
              <a:gd name="connsiteX23415" fmla="*/ 2348056 w 7283450"/>
              <a:gd name="connsiteY23415" fmla="*/ 4806194 h 6857979"/>
              <a:gd name="connsiteX23416" fmla="*/ 2343293 w 7283450"/>
              <a:gd name="connsiteY23416" fmla="*/ 4810958 h 6857979"/>
              <a:gd name="connsiteX23417" fmla="*/ 2341310 w 7283450"/>
              <a:gd name="connsiteY23417" fmla="*/ 4812545 h 6857979"/>
              <a:gd name="connsiteX23418" fmla="*/ 2338927 w 7283450"/>
              <a:gd name="connsiteY23418" fmla="*/ 4814530 h 6857979"/>
              <a:gd name="connsiteX23419" fmla="*/ 2335752 w 7283450"/>
              <a:gd name="connsiteY23419" fmla="*/ 4815721 h 6857979"/>
              <a:gd name="connsiteX23420" fmla="*/ 2333371 w 7283450"/>
              <a:gd name="connsiteY23420" fmla="*/ 4816515 h 6857979"/>
              <a:gd name="connsiteX23421" fmla="*/ 2330196 w 7283450"/>
              <a:gd name="connsiteY23421" fmla="*/ 4816912 h 6857979"/>
              <a:gd name="connsiteX23422" fmla="*/ 2326623 w 7283450"/>
              <a:gd name="connsiteY23422" fmla="*/ 4816912 h 6857979"/>
              <a:gd name="connsiteX23423" fmla="*/ 2323448 w 7283450"/>
              <a:gd name="connsiteY23423" fmla="*/ 4816118 h 6857979"/>
              <a:gd name="connsiteX23424" fmla="*/ 2319082 w 7283450"/>
              <a:gd name="connsiteY23424" fmla="*/ 4814927 h 6857979"/>
              <a:gd name="connsiteX23425" fmla="*/ 2317893 w 7283450"/>
              <a:gd name="connsiteY23425" fmla="*/ 4813736 h 6857979"/>
              <a:gd name="connsiteX23426" fmla="*/ 2316304 w 7283450"/>
              <a:gd name="connsiteY23426" fmla="*/ 4810958 h 6857979"/>
              <a:gd name="connsiteX23427" fmla="*/ 2314320 w 7283450"/>
              <a:gd name="connsiteY23427" fmla="*/ 4806988 h 6857979"/>
              <a:gd name="connsiteX23428" fmla="*/ 2313129 w 7283450"/>
              <a:gd name="connsiteY23428" fmla="*/ 4803019 h 6857979"/>
              <a:gd name="connsiteX23429" fmla="*/ 2312335 w 7283450"/>
              <a:gd name="connsiteY23429" fmla="*/ 4801034 h 6857979"/>
              <a:gd name="connsiteX23430" fmla="*/ 2311938 w 7283450"/>
              <a:gd name="connsiteY23430" fmla="*/ 4798652 h 6857979"/>
              <a:gd name="connsiteX23431" fmla="*/ 2312335 w 7283450"/>
              <a:gd name="connsiteY23431" fmla="*/ 4796667 h 6857979"/>
              <a:gd name="connsiteX23432" fmla="*/ 2313526 w 7283450"/>
              <a:gd name="connsiteY23432" fmla="*/ 4795080 h 6857979"/>
              <a:gd name="connsiteX23433" fmla="*/ 2314716 w 7283450"/>
              <a:gd name="connsiteY23433" fmla="*/ 4793889 h 6857979"/>
              <a:gd name="connsiteX23434" fmla="*/ 2316701 w 7283450"/>
              <a:gd name="connsiteY23434" fmla="*/ 4792698 h 6857979"/>
              <a:gd name="connsiteX23435" fmla="*/ 2319082 w 7283450"/>
              <a:gd name="connsiteY23435" fmla="*/ 4791507 h 6857979"/>
              <a:gd name="connsiteX23436" fmla="*/ 2322654 w 7283450"/>
              <a:gd name="connsiteY23436" fmla="*/ 4791507 h 6857979"/>
              <a:gd name="connsiteX23437" fmla="*/ 2319876 w 7283450"/>
              <a:gd name="connsiteY23437" fmla="*/ 4781980 h 6857979"/>
              <a:gd name="connsiteX23438" fmla="*/ 2319479 w 7283450"/>
              <a:gd name="connsiteY23438" fmla="*/ 4779599 h 6857979"/>
              <a:gd name="connsiteX23439" fmla="*/ 2318289 w 7283450"/>
              <a:gd name="connsiteY23439" fmla="*/ 4777614 h 6857979"/>
              <a:gd name="connsiteX23440" fmla="*/ 2317495 w 7283450"/>
              <a:gd name="connsiteY23440" fmla="*/ 4776026 h 6857979"/>
              <a:gd name="connsiteX23441" fmla="*/ 2316304 w 7283450"/>
              <a:gd name="connsiteY23441" fmla="*/ 4774438 h 6857979"/>
              <a:gd name="connsiteX23442" fmla="*/ 2313923 w 7283450"/>
              <a:gd name="connsiteY23442" fmla="*/ 4773644 h 6857979"/>
              <a:gd name="connsiteX23443" fmla="*/ 2311542 w 7283450"/>
              <a:gd name="connsiteY23443" fmla="*/ 4773247 h 6857979"/>
              <a:gd name="connsiteX23444" fmla="*/ 2309557 w 7283450"/>
              <a:gd name="connsiteY23444" fmla="*/ 4772850 h 6857979"/>
              <a:gd name="connsiteX23445" fmla="*/ 2307572 w 7283450"/>
              <a:gd name="connsiteY23445" fmla="*/ 4772850 h 6857979"/>
              <a:gd name="connsiteX23446" fmla="*/ 2305588 w 7283450"/>
              <a:gd name="connsiteY23446" fmla="*/ 4772850 h 6857979"/>
              <a:gd name="connsiteX23447" fmla="*/ 2303206 w 7283450"/>
              <a:gd name="connsiteY23447" fmla="*/ 4773247 h 6857979"/>
              <a:gd name="connsiteX23448" fmla="*/ 2299634 w 7283450"/>
              <a:gd name="connsiteY23448" fmla="*/ 4774835 h 6857979"/>
              <a:gd name="connsiteX23449" fmla="*/ 2296062 w 7283450"/>
              <a:gd name="connsiteY23449" fmla="*/ 4777614 h 6857979"/>
              <a:gd name="connsiteX23450" fmla="*/ 2292490 w 7283450"/>
              <a:gd name="connsiteY23450" fmla="*/ 4780392 h 6857979"/>
              <a:gd name="connsiteX23451" fmla="*/ 2289315 w 7283450"/>
              <a:gd name="connsiteY23451" fmla="*/ 4783965 h 6857979"/>
              <a:gd name="connsiteX23452" fmla="*/ 2285743 w 7283450"/>
              <a:gd name="connsiteY23452" fmla="*/ 4787935 h 6857979"/>
              <a:gd name="connsiteX23453" fmla="*/ 2280583 w 7283450"/>
              <a:gd name="connsiteY23453" fmla="*/ 4795873 h 6857979"/>
              <a:gd name="connsiteX23454" fmla="*/ 2275820 w 7283450"/>
              <a:gd name="connsiteY23454" fmla="*/ 4804209 h 6857979"/>
              <a:gd name="connsiteX23455" fmla="*/ 2272248 w 7283450"/>
              <a:gd name="connsiteY23455" fmla="*/ 4810958 h 6857979"/>
              <a:gd name="connsiteX23456" fmla="*/ 2270661 w 7283450"/>
              <a:gd name="connsiteY23456" fmla="*/ 4813339 h 6857979"/>
              <a:gd name="connsiteX23457" fmla="*/ 2269073 w 7283450"/>
              <a:gd name="connsiteY23457" fmla="*/ 4814927 h 6857979"/>
              <a:gd name="connsiteX23458" fmla="*/ 2268676 w 7283450"/>
              <a:gd name="connsiteY23458" fmla="*/ 4814927 h 6857979"/>
              <a:gd name="connsiteX23459" fmla="*/ 2267882 w 7283450"/>
              <a:gd name="connsiteY23459" fmla="*/ 4814530 h 6857979"/>
              <a:gd name="connsiteX23460" fmla="*/ 2265898 w 7283450"/>
              <a:gd name="connsiteY23460" fmla="*/ 4812942 h 6857979"/>
              <a:gd name="connsiteX23461" fmla="*/ 2263913 w 7283450"/>
              <a:gd name="connsiteY23461" fmla="*/ 4811751 h 6857979"/>
              <a:gd name="connsiteX23462" fmla="*/ 2263516 w 7283450"/>
              <a:gd name="connsiteY23462" fmla="*/ 4811354 h 6857979"/>
              <a:gd name="connsiteX23463" fmla="*/ 2262723 w 7283450"/>
              <a:gd name="connsiteY23463" fmla="*/ 4811751 h 6857979"/>
              <a:gd name="connsiteX23464" fmla="*/ 2260342 w 7283450"/>
              <a:gd name="connsiteY23464" fmla="*/ 4815721 h 6857979"/>
              <a:gd name="connsiteX23465" fmla="*/ 2258754 w 7283450"/>
              <a:gd name="connsiteY23465" fmla="*/ 4820484 h 6857979"/>
              <a:gd name="connsiteX23466" fmla="*/ 2257563 w 7283450"/>
              <a:gd name="connsiteY23466" fmla="*/ 4824851 h 6857979"/>
              <a:gd name="connsiteX23467" fmla="*/ 2256372 w 7283450"/>
              <a:gd name="connsiteY23467" fmla="*/ 4829614 h 6857979"/>
              <a:gd name="connsiteX23468" fmla="*/ 2254785 w 7283450"/>
              <a:gd name="connsiteY23468" fmla="*/ 4839141 h 6857979"/>
              <a:gd name="connsiteX23469" fmla="*/ 2253991 w 7283450"/>
              <a:gd name="connsiteY23469" fmla="*/ 4848668 h 6857979"/>
              <a:gd name="connsiteX23470" fmla="*/ 2252403 w 7283450"/>
              <a:gd name="connsiteY23470" fmla="*/ 4867721 h 6857979"/>
              <a:gd name="connsiteX23471" fmla="*/ 2251609 w 7283450"/>
              <a:gd name="connsiteY23471" fmla="*/ 4876454 h 6857979"/>
              <a:gd name="connsiteX23472" fmla="*/ 2250816 w 7283450"/>
              <a:gd name="connsiteY23472" fmla="*/ 4881217 h 6857979"/>
              <a:gd name="connsiteX23473" fmla="*/ 2250022 w 7283450"/>
              <a:gd name="connsiteY23473" fmla="*/ 4884790 h 6857979"/>
              <a:gd name="connsiteX23474" fmla="*/ 2249228 w 7283450"/>
              <a:gd name="connsiteY23474" fmla="*/ 4887172 h 6857979"/>
              <a:gd name="connsiteX23475" fmla="*/ 2248434 w 7283450"/>
              <a:gd name="connsiteY23475" fmla="*/ 4888362 h 6857979"/>
              <a:gd name="connsiteX23476" fmla="*/ 2247244 w 7283450"/>
              <a:gd name="connsiteY23476" fmla="*/ 4889156 h 6857979"/>
              <a:gd name="connsiteX23477" fmla="*/ 2246054 w 7283450"/>
              <a:gd name="connsiteY23477" fmla="*/ 4889553 h 6857979"/>
              <a:gd name="connsiteX23478" fmla="*/ 2242878 w 7283450"/>
              <a:gd name="connsiteY23478" fmla="*/ 4889950 h 6857979"/>
              <a:gd name="connsiteX23479" fmla="*/ 2241688 w 7283450"/>
              <a:gd name="connsiteY23479" fmla="*/ 4890744 h 6857979"/>
              <a:gd name="connsiteX23480" fmla="*/ 2240893 w 7283450"/>
              <a:gd name="connsiteY23480" fmla="*/ 4891935 h 6857979"/>
              <a:gd name="connsiteX23481" fmla="*/ 2241290 w 7283450"/>
              <a:gd name="connsiteY23481" fmla="*/ 4893126 h 6857979"/>
              <a:gd name="connsiteX23482" fmla="*/ 2242481 w 7283450"/>
              <a:gd name="connsiteY23482" fmla="*/ 4895904 h 6857979"/>
              <a:gd name="connsiteX23483" fmla="*/ 2243671 w 7283450"/>
              <a:gd name="connsiteY23483" fmla="*/ 4899080 h 6857979"/>
              <a:gd name="connsiteX23484" fmla="*/ 2243671 w 7283450"/>
              <a:gd name="connsiteY23484" fmla="*/ 4900271 h 6857979"/>
              <a:gd name="connsiteX23485" fmla="*/ 2243671 w 7283450"/>
              <a:gd name="connsiteY23485" fmla="*/ 4901859 h 6857979"/>
              <a:gd name="connsiteX23486" fmla="*/ 2242481 w 7283450"/>
              <a:gd name="connsiteY23486" fmla="*/ 4902653 h 6857979"/>
              <a:gd name="connsiteX23487" fmla="*/ 2239306 w 7283450"/>
              <a:gd name="connsiteY23487" fmla="*/ 4904637 h 6857979"/>
              <a:gd name="connsiteX23488" fmla="*/ 2236527 w 7283450"/>
              <a:gd name="connsiteY23488" fmla="*/ 4906622 h 6857979"/>
              <a:gd name="connsiteX23489" fmla="*/ 2234940 w 7283450"/>
              <a:gd name="connsiteY23489" fmla="*/ 4907416 h 6857979"/>
              <a:gd name="connsiteX23490" fmla="*/ 2234543 w 7283450"/>
              <a:gd name="connsiteY23490" fmla="*/ 4908607 h 6857979"/>
              <a:gd name="connsiteX23491" fmla="*/ 2233749 w 7283450"/>
              <a:gd name="connsiteY23491" fmla="*/ 4911782 h 6857979"/>
              <a:gd name="connsiteX23492" fmla="*/ 2233352 w 7283450"/>
              <a:gd name="connsiteY23492" fmla="*/ 4914958 h 6857979"/>
              <a:gd name="connsiteX23493" fmla="*/ 2233352 w 7283450"/>
              <a:gd name="connsiteY23493" fmla="*/ 4918134 h 6857979"/>
              <a:gd name="connsiteX23494" fmla="*/ 2232955 w 7283450"/>
              <a:gd name="connsiteY23494" fmla="*/ 4921309 h 6857979"/>
              <a:gd name="connsiteX23495" fmla="*/ 2232161 w 7283450"/>
              <a:gd name="connsiteY23495" fmla="*/ 4923294 h 6857979"/>
              <a:gd name="connsiteX23496" fmla="*/ 2231368 w 7283450"/>
              <a:gd name="connsiteY23496" fmla="*/ 4924088 h 6857979"/>
              <a:gd name="connsiteX23497" fmla="*/ 2230574 w 7283450"/>
              <a:gd name="connsiteY23497" fmla="*/ 4924485 h 6857979"/>
              <a:gd name="connsiteX23498" fmla="*/ 2229780 w 7283450"/>
              <a:gd name="connsiteY23498" fmla="*/ 4924485 h 6857979"/>
              <a:gd name="connsiteX23499" fmla="*/ 2228589 w 7283450"/>
              <a:gd name="connsiteY23499" fmla="*/ 4924088 h 6857979"/>
              <a:gd name="connsiteX23500" fmla="*/ 2226605 w 7283450"/>
              <a:gd name="connsiteY23500" fmla="*/ 4923294 h 6857979"/>
              <a:gd name="connsiteX23501" fmla="*/ 2225017 w 7283450"/>
              <a:gd name="connsiteY23501" fmla="*/ 4922103 h 6857979"/>
              <a:gd name="connsiteX23502" fmla="*/ 2219461 w 7283450"/>
              <a:gd name="connsiteY23502" fmla="*/ 4937981 h 6857979"/>
              <a:gd name="connsiteX23503" fmla="*/ 2214301 w 7283450"/>
              <a:gd name="connsiteY23503" fmla="*/ 4953462 h 6857979"/>
              <a:gd name="connsiteX23504" fmla="*/ 2203983 w 7283450"/>
              <a:gd name="connsiteY23504" fmla="*/ 4984028 h 6857979"/>
              <a:gd name="connsiteX23505" fmla="*/ 2198822 w 7283450"/>
              <a:gd name="connsiteY23505" fmla="*/ 4998715 h 6857979"/>
              <a:gd name="connsiteX23506" fmla="*/ 2193662 w 7283450"/>
              <a:gd name="connsiteY23506" fmla="*/ 5012211 h 6857979"/>
              <a:gd name="connsiteX23507" fmla="*/ 2187710 w 7283450"/>
              <a:gd name="connsiteY23507" fmla="*/ 5026104 h 6857979"/>
              <a:gd name="connsiteX23508" fmla="*/ 2180961 w 7283450"/>
              <a:gd name="connsiteY23508" fmla="*/ 5038806 h 6857979"/>
              <a:gd name="connsiteX23509" fmla="*/ 2171436 w 7283450"/>
              <a:gd name="connsiteY23509" fmla="*/ 5038409 h 6857979"/>
              <a:gd name="connsiteX23510" fmla="*/ 2160720 w 7283450"/>
              <a:gd name="connsiteY23510" fmla="*/ 5038013 h 6857979"/>
              <a:gd name="connsiteX23511" fmla="*/ 2136510 w 7283450"/>
              <a:gd name="connsiteY23511" fmla="*/ 5036822 h 6857979"/>
              <a:gd name="connsiteX23512" fmla="*/ 2123808 w 7283450"/>
              <a:gd name="connsiteY23512" fmla="*/ 5036425 h 6857979"/>
              <a:gd name="connsiteX23513" fmla="*/ 2111505 w 7283450"/>
              <a:gd name="connsiteY23513" fmla="*/ 5036425 h 6857979"/>
              <a:gd name="connsiteX23514" fmla="*/ 2099200 w 7283450"/>
              <a:gd name="connsiteY23514" fmla="*/ 5037219 h 6857979"/>
              <a:gd name="connsiteX23515" fmla="*/ 2092850 w 7283450"/>
              <a:gd name="connsiteY23515" fmla="*/ 5038013 h 6857979"/>
              <a:gd name="connsiteX23516" fmla="*/ 2086896 w 7283450"/>
              <a:gd name="connsiteY23516" fmla="*/ 5038806 h 6857979"/>
              <a:gd name="connsiteX23517" fmla="*/ 2087690 w 7283450"/>
              <a:gd name="connsiteY23517" fmla="*/ 5040394 h 6857979"/>
              <a:gd name="connsiteX23518" fmla="*/ 2088484 w 7283450"/>
              <a:gd name="connsiteY23518" fmla="*/ 5041585 h 6857979"/>
              <a:gd name="connsiteX23519" fmla="*/ 2090071 w 7283450"/>
              <a:gd name="connsiteY23519" fmla="*/ 5041982 h 6857979"/>
              <a:gd name="connsiteX23520" fmla="*/ 2092056 w 7283450"/>
              <a:gd name="connsiteY23520" fmla="*/ 5042379 h 6857979"/>
              <a:gd name="connsiteX23521" fmla="*/ 2095628 w 7283450"/>
              <a:gd name="connsiteY23521" fmla="*/ 5042379 h 6857979"/>
              <a:gd name="connsiteX23522" fmla="*/ 2099597 w 7283450"/>
              <a:gd name="connsiteY23522" fmla="*/ 5042379 h 6857979"/>
              <a:gd name="connsiteX23523" fmla="*/ 2095628 w 7283450"/>
              <a:gd name="connsiteY23523" fmla="*/ 5045158 h 6857979"/>
              <a:gd name="connsiteX23524" fmla="*/ 2092453 w 7283450"/>
              <a:gd name="connsiteY23524" fmla="*/ 5047142 h 6857979"/>
              <a:gd name="connsiteX23525" fmla="*/ 2089674 w 7283450"/>
              <a:gd name="connsiteY23525" fmla="*/ 5048730 h 6857979"/>
              <a:gd name="connsiteX23526" fmla="*/ 2087293 w 7283450"/>
              <a:gd name="connsiteY23526" fmla="*/ 5049127 h 6857979"/>
              <a:gd name="connsiteX23527" fmla="*/ 2085705 w 7283450"/>
              <a:gd name="connsiteY23527" fmla="*/ 5048730 h 6857979"/>
              <a:gd name="connsiteX23528" fmla="*/ 2084118 w 7283450"/>
              <a:gd name="connsiteY23528" fmla="*/ 5047142 h 6857979"/>
              <a:gd name="connsiteX23529" fmla="*/ 2082927 w 7283450"/>
              <a:gd name="connsiteY23529" fmla="*/ 5045158 h 6857979"/>
              <a:gd name="connsiteX23530" fmla="*/ 2082133 w 7283450"/>
              <a:gd name="connsiteY23530" fmla="*/ 5042776 h 6857979"/>
              <a:gd name="connsiteX23531" fmla="*/ 2080944 w 7283450"/>
              <a:gd name="connsiteY23531" fmla="*/ 5039600 h 6857979"/>
              <a:gd name="connsiteX23532" fmla="*/ 2080149 w 7283450"/>
              <a:gd name="connsiteY23532" fmla="*/ 5035234 h 6857979"/>
              <a:gd name="connsiteX23533" fmla="*/ 2078958 w 7283450"/>
              <a:gd name="connsiteY23533" fmla="*/ 5025310 h 6857979"/>
              <a:gd name="connsiteX23534" fmla="*/ 2076974 w 7283450"/>
              <a:gd name="connsiteY23534" fmla="*/ 5013005 h 6857979"/>
              <a:gd name="connsiteX23535" fmla="*/ 2074593 w 7283450"/>
              <a:gd name="connsiteY23535" fmla="*/ 4999112 h 6857979"/>
              <a:gd name="connsiteX23536" fmla="*/ 2073402 w 7283450"/>
              <a:gd name="connsiteY23536" fmla="*/ 4993951 h 6857979"/>
              <a:gd name="connsiteX23537" fmla="*/ 2071417 w 7283450"/>
              <a:gd name="connsiteY23537" fmla="*/ 4989585 h 6857979"/>
              <a:gd name="connsiteX23538" fmla="*/ 2067845 w 7283450"/>
              <a:gd name="connsiteY23538" fmla="*/ 4980058 h 6857979"/>
              <a:gd name="connsiteX23539" fmla="*/ 2063876 w 7283450"/>
              <a:gd name="connsiteY23539" fmla="*/ 4970531 h 6857979"/>
              <a:gd name="connsiteX23540" fmla="*/ 2062685 w 7283450"/>
              <a:gd name="connsiteY23540" fmla="*/ 4966165 h 6857979"/>
              <a:gd name="connsiteX23541" fmla="*/ 2061892 w 7283450"/>
              <a:gd name="connsiteY23541" fmla="*/ 4961798 h 6857979"/>
              <a:gd name="connsiteX23542" fmla="*/ 2061495 w 7283450"/>
              <a:gd name="connsiteY23542" fmla="*/ 4957035 h 6857979"/>
              <a:gd name="connsiteX23543" fmla="*/ 2061892 w 7283450"/>
              <a:gd name="connsiteY23543" fmla="*/ 4952272 h 6857979"/>
              <a:gd name="connsiteX23544" fmla="*/ 2062685 w 7283450"/>
              <a:gd name="connsiteY23544" fmla="*/ 4947905 h 6857979"/>
              <a:gd name="connsiteX23545" fmla="*/ 2063876 w 7283450"/>
              <a:gd name="connsiteY23545" fmla="*/ 4943935 h 6857979"/>
              <a:gd name="connsiteX23546" fmla="*/ 2066654 w 7283450"/>
              <a:gd name="connsiteY23546" fmla="*/ 4936393 h 6857979"/>
              <a:gd name="connsiteX23547" fmla="*/ 2067449 w 7283450"/>
              <a:gd name="connsiteY23547" fmla="*/ 4932424 h 6857979"/>
              <a:gd name="connsiteX23548" fmla="*/ 2068242 w 7283450"/>
              <a:gd name="connsiteY23548" fmla="*/ 4928851 h 6857979"/>
              <a:gd name="connsiteX23549" fmla="*/ 2070623 w 7283450"/>
              <a:gd name="connsiteY23549" fmla="*/ 4900668 h 6857979"/>
              <a:gd name="connsiteX23550" fmla="*/ 2071814 w 7283450"/>
              <a:gd name="connsiteY23550" fmla="*/ 4887172 h 6857979"/>
              <a:gd name="connsiteX23551" fmla="*/ 2073800 w 7283450"/>
              <a:gd name="connsiteY23551" fmla="*/ 4873675 h 6857979"/>
              <a:gd name="connsiteX23552" fmla="*/ 2075386 w 7283450"/>
              <a:gd name="connsiteY23552" fmla="*/ 4861370 h 6857979"/>
              <a:gd name="connsiteX23553" fmla="*/ 2077371 w 7283450"/>
              <a:gd name="connsiteY23553" fmla="*/ 4849858 h 6857979"/>
              <a:gd name="connsiteX23554" fmla="*/ 2078561 w 7283450"/>
              <a:gd name="connsiteY23554" fmla="*/ 4845095 h 6857979"/>
              <a:gd name="connsiteX23555" fmla="*/ 2080149 w 7283450"/>
              <a:gd name="connsiteY23555" fmla="*/ 4839935 h 6857979"/>
              <a:gd name="connsiteX23556" fmla="*/ 2082133 w 7283450"/>
              <a:gd name="connsiteY23556" fmla="*/ 4835568 h 6857979"/>
              <a:gd name="connsiteX23557" fmla="*/ 2084118 w 7283450"/>
              <a:gd name="connsiteY23557" fmla="*/ 4831599 h 6857979"/>
              <a:gd name="connsiteX23558" fmla="*/ 2084912 w 7283450"/>
              <a:gd name="connsiteY23558" fmla="*/ 4831996 h 6857979"/>
              <a:gd name="connsiteX23559" fmla="*/ 2086499 w 7283450"/>
              <a:gd name="connsiteY23559" fmla="*/ 4833187 h 6857979"/>
              <a:gd name="connsiteX23560" fmla="*/ 2088484 w 7283450"/>
              <a:gd name="connsiteY23560" fmla="*/ 4834377 h 6857979"/>
              <a:gd name="connsiteX23561" fmla="*/ 2089278 w 7283450"/>
              <a:gd name="connsiteY23561" fmla="*/ 4835171 h 6857979"/>
              <a:gd name="connsiteX23562" fmla="*/ 2090071 w 7283450"/>
              <a:gd name="connsiteY23562" fmla="*/ 4835171 h 6857979"/>
              <a:gd name="connsiteX23563" fmla="*/ 2091262 w 7283450"/>
              <a:gd name="connsiteY23563" fmla="*/ 4833981 h 6857979"/>
              <a:gd name="connsiteX23564" fmla="*/ 2092056 w 7283450"/>
              <a:gd name="connsiteY23564" fmla="*/ 4833187 h 6857979"/>
              <a:gd name="connsiteX23565" fmla="*/ 2094040 w 7283450"/>
              <a:gd name="connsiteY23565" fmla="*/ 4830011 h 6857979"/>
              <a:gd name="connsiteX23566" fmla="*/ 2095628 w 7283450"/>
              <a:gd name="connsiteY23566" fmla="*/ 4825645 h 6857979"/>
              <a:gd name="connsiteX23567" fmla="*/ 2097216 w 7283450"/>
              <a:gd name="connsiteY23567" fmla="*/ 4821278 h 6857979"/>
              <a:gd name="connsiteX23568" fmla="*/ 2099994 w 7283450"/>
              <a:gd name="connsiteY23568" fmla="*/ 4813736 h 6857979"/>
              <a:gd name="connsiteX23569" fmla="*/ 2099994 w 7283450"/>
              <a:gd name="connsiteY23569" fmla="*/ 4811751 h 6857979"/>
              <a:gd name="connsiteX23570" fmla="*/ 2100391 w 7283450"/>
              <a:gd name="connsiteY23570" fmla="*/ 4811354 h 6857979"/>
              <a:gd name="connsiteX23571" fmla="*/ 2100788 w 7283450"/>
              <a:gd name="connsiteY23571" fmla="*/ 4811751 h 6857979"/>
              <a:gd name="connsiteX23572" fmla="*/ 2101978 w 7283450"/>
              <a:gd name="connsiteY23572" fmla="*/ 4813736 h 6857979"/>
              <a:gd name="connsiteX23573" fmla="*/ 2102772 w 7283450"/>
              <a:gd name="connsiteY23573" fmla="*/ 4816515 h 6857979"/>
              <a:gd name="connsiteX23574" fmla="*/ 2102772 w 7283450"/>
              <a:gd name="connsiteY23574" fmla="*/ 4817309 h 6857979"/>
              <a:gd name="connsiteX23575" fmla="*/ 2102772 w 7283450"/>
              <a:gd name="connsiteY23575" fmla="*/ 4818500 h 6857979"/>
              <a:gd name="connsiteX23576" fmla="*/ 2104361 w 7283450"/>
              <a:gd name="connsiteY23576" fmla="*/ 4816515 h 6857979"/>
              <a:gd name="connsiteX23577" fmla="*/ 2105551 w 7283450"/>
              <a:gd name="connsiteY23577" fmla="*/ 4814133 h 6857979"/>
              <a:gd name="connsiteX23578" fmla="*/ 2106741 w 7283450"/>
              <a:gd name="connsiteY23578" fmla="*/ 4811751 h 6857979"/>
              <a:gd name="connsiteX23579" fmla="*/ 2107932 w 7283450"/>
              <a:gd name="connsiteY23579" fmla="*/ 4808576 h 6857979"/>
              <a:gd name="connsiteX23580" fmla="*/ 2109916 w 7283450"/>
              <a:gd name="connsiteY23580" fmla="*/ 4802225 h 6857979"/>
              <a:gd name="connsiteX23581" fmla="*/ 2112298 w 7283450"/>
              <a:gd name="connsiteY23581" fmla="*/ 4795080 h 6857979"/>
              <a:gd name="connsiteX23582" fmla="*/ 2116664 w 7283450"/>
              <a:gd name="connsiteY23582" fmla="*/ 4783965 h 6857979"/>
              <a:gd name="connsiteX23583" fmla="*/ 2119045 w 7283450"/>
              <a:gd name="connsiteY23583" fmla="*/ 4776423 h 6857979"/>
              <a:gd name="connsiteX23584" fmla="*/ 2121427 w 7283450"/>
              <a:gd name="connsiteY23584" fmla="*/ 4768087 h 6857979"/>
              <a:gd name="connsiteX23585" fmla="*/ 2123411 w 7283450"/>
              <a:gd name="connsiteY23585" fmla="*/ 4759354 h 6857979"/>
              <a:gd name="connsiteX23586" fmla="*/ 2125000 w 7283450"/>
              <a:gd name="connsiteY23586" fmla="*/ 4750224 h 6857979"/>
              <a:gd name="connsiteX23587" fmla="*/ 2125395 w 7283450"/>
              <a:gd name="connsiteY23587" fmla="*/ 4745461 h 6857979"/>
              <a:gd name="connsiteX23588" fmla="*/ 2125395 w 7283450"/>
              <a:gd name="connsiteY23588" fmla="*/ 4740301 h 6857979"/>
              <a:gd name="connsiteX23589" fmla="*/ 2125395 w 7283450"/>
              <a:gd name="connsiteY23589" fmla="*/ 4735934 h 6857979"/>
              <a:gd name="connsiteX23590" fmla="*/ 2125000 w 7283450"/>
              <a:gd name="connsiteY23590" fmla="*/ 4731171 h 6857979"/>
              <a:gd name="connsiteX23591" fmla="*/ 2123808 w 7283450"/>
              <a:gd name="connsiteY23591" fmla="*/ 4726804 h 6857979"/>
              <a:gd name="connsiteX23592" fmla="*/ 2122220 w 7283450"/>
              <a:gd name="connsiteY23592" fmla="*/ 4721644 h 6857979"/>
              <a:gd name="connsiteX23593" fmla="*/ 2120633 w 7283450"/>
              <a:gd name="connsiteY23593" fmla="*/ 4716484 h 6857979"/>
              <a:gd name="connsiteX23594" fmla="*/ 2118649 w 7283450"/>
              <a:gd name="connsiteY23594" fmla="*/ 4710927 h 6857979"/>
              <a:gd name="connsiteX23595" fmla="*/ 2113488 w 7283450"/>
              <a:gd name="connsiteY23595" fmla="*/ 4700209 h 6857979"/>
              <a:gd name="connsiteX23596" fmla="*/ 2107932 w 7283450"/>
              <a:gd name="connsiteY23596" fmla="*/ 4689094 h 6857979"/>
              <a:gd name="connsiteX23597" fmla="*/ 2101583 w 7283450"/>
              <a:gd name="connsiteY23597" fmla="*/ 4679171 h 6857979"/>
              <a:gd name="connsiteX23598" fmla="*/ 2095628 w 7283450"/>
              <a:gd name="connsiteY23598" fmla="*/ 4670835 h 6857979"/>
              <a:gd name="connsiteX23599" fmla="*/ 2090866 w 7283450"/>
              <a:gd name="connsiteY23599" fmla="*/ 4664880 h 6857979"/>
              <a:gd name="connsiteX23600" fmla="*/ 2088484 w 7283450"/>
              <a:gd name="connsiteY23600" fmla="*/ 4662102 h 6857979"/>
              <a:gd name="connsiteX23601" fmla="*/ 2086896 w 7283450"/>
              <a:gd name="connsiteY23601" fmla="*/ 4660911 h 6857979"/>
              <a:gd name="connsiteX23602" fmla="*/ 2082530 w 7283450"/>
              <a:gd name="connsiteY23602" fmla="*/ 4658132 h 6857979"/>
              <a:gd name="connsiteX23603" fmla="*/ 2079355 w 7283450"/>
              <a:gd name="connsiteY23603" fmla="*/ 4654560 h 6857979"/>
              <a:gd name="connsiteX23604" fmla="*/ 2076974 w 7283450"/>
              <a:gd name="connsiteY23604" fmla="*/ 4651384 h 6857979"/>
              <a:gd name="connsiteX23605" fmla="*/ 2075783 w 7283450"/>
              <a:gd name="connsiteY23605" fmla="*/ 4648606 h 6857979"/>
              <a:gd name="connsiteX23606" fmla="*/ 2073800 w 7283450"/>
              <a:gd name="connsiteY23606" fmla="*/ 4642651 h 6857979"/>
              <a:gd name="connsiteX23607" fmla="*/ 2072608 w 7283450"/>
              <a:gd name="connsiteY23607" fmla="*/ 4640270 h 6857979"/>
              <a:gd name="connsiteX23608" fmla="*/ 2071417 w 7283450"/>
              <a:gd name="connsiteY23608" fmla="*/ 4637491 h 6857979"/>
              <a:gd name="connsiteX23609" fmla="*/ 2069433 w 7283450"/>
              <a:gd name="connsiteY23609" fmla="*/ 4635506 h 6857979"/>
              <a:gd name="connsiteX23610" fmla="*/ 2067449 w 7283450"/>
              <a:gd name="connsiteY23610" fmla="*/ 4633919 h 6857979"/>
              <a:gd name="connsiteX23611" fmla="*/ 2062685 w 7283450"/>
              <a:gd name="connsiteY23611" fmla="*/ 4631537 h 6857979"/>
              <a:gd name="connsiteX23612" fmla="*/ 2058716 w 7283450"/>
              <a:gd name="connsiteY23612" fmla="*/ 4629552 h 6857979"/>
              <a:gd name="connsiteX23613" fmla="*/ 2057129 w 7283450"/>
              <a:gd name="connsiteY23613" fmla="*/ 4628758 h 6857979"/>
              <a:gd name="connsiteX23614" fmla="*/ 2055541 w 7283450"/>
              <a:gd name="connsiteY23614" fmla="*/ 4627567 h 6857979"/>
              <a:gd name="connsiteX23615" fmla="*/ 2055144 w 7283450"/>
              <a:gd name="connsiteY23615" fmla="*/ 4624789 h 6857979"/>
              <a:gd name="connsiteX23616" fmla="*/ 2054350 w 7283450"/>
              <a:gd name="connsiteY23616" fmla="*/ 4622010 h 6857979"/>
              <a:gd name="connsiteX23617" fmla="*/ 2053557 w 7283450"/>
              <a:gd name="connsiteY23617" fmla="*/ 4618438 h 6857979"/>
              <a:gd name="connsiteX23618" fmla="*/ 2052366 w 7283450"/>
              <a:gd name="connsiteY23618" fmla="*/ 4615262 h 6857979"/>
              <a:gd name="connsiteX23619" fmla="*/ 2050381 w 7283450"/>
              <a:gd name="connsiteY23619" fmla="*/ 4611689 h 6857979"/>
              <a:gd name="connsiteX23620" fmla="*/ 2048794 w 7283450"/>
              <a:gd name="connsiteY23620" fmla="*/ 4610499 h 6857979"/>
              <a:gd name="connsiteX23621" fmla="*/ 2046810 w 7283450"/>
              <a:gd name="connsiteY23621" fmla="*/ 4609308 h 6857979"/>
              <a:gd name="connsiteX23622" fmla="*/ 2045222 w 7283450"/>
              <a:gd name="connsiteY23622" fmla="*/ 4608117 h 6857979"/>
              <a:gd name="connsiteX23623" fmla="*/ 2043237 w 7283450"/>
              <a:gd name="connsiteY23623" fmla="*/ 4607720 h 6857979"/>
              <a:gd name="connsiteX23624" fmla="*/ 2040459 w 7283450"/>
              <a:gd name="connsiteY23624" fmla="*/ 4608117 h 6857979"/>
              <a:gd name="connsiteX23625" fmla="*/ 2032522 w 7283450"/>
              <a:gd name="connsiteY23625" fmla="*/ 4609308 h 6857979"/>
              <a:gd name="connsiteX23626" fmla="*/ 2021011 w 7283450"/>
              <a:gd name="connsiteY23626" fmla="*/ 4610896 h 6857979"/>
              <a:gd name="connsiteX23627" fmla="*/ 2018630 w 7283450"/>
              <a:gd name="connsiteY23627" fmla="*/ 4613674 h 6857979"/>
              <a:gd name="connsiteX23628" fmla="*/ 2016645 w 7283450"/>
              <a:gd name="connsiteY23628" fmla="*/ 4616453 h 6857979"/>
              <a:gd name="connsiteX23629" fmla="*/ 2015057 w 7283450"/>
              <a:gd name="connsiteY23629" fmla="*/ 4618834 h 6857979"/>
              <a:gd name="connsiteX23630" fmla="*/ 2013867 w 7283450"/>
              <a:gd name="connsiteY23630" fmla="*/ 4622010 h 6857979"/>
              <a:gd name="connsiteX23631" fmla="*/ 2012676 w 7283450"/>
              <a:gd name="connsiteY23631" fmla="*/ 4624789 h 6857979"/>
              <a:gd name="connsiteX23632" fmla="*/ 2012676 w 7283450"/>
              <a:gd name="connsiteY23632" fmla="*/ 4627567 h 6857979"/>
              <a:gd name="connsiteX23633" fmla="*/ 2012279 w 7283450"/>
              <a:gd name="connsiteY23633" fmla="*/ 4631140 h 6857979"/>
              <a:gd name="connsiteX23634" fmla="*/ 2012676 w 7283450"/>
              <a:gd name="connsiteY23634" fmla="*/ 4633919 h 6857979"/>
              <a:gd name="connsiteX23635" fmla="*/ 2014264 w 7283450"/>
              <a:gd name="connsiteY23635" fmla="*/ 4640667 h 6857979"/>
              <a:gd name="connsiteX23636" fmla="*/ 2016249 w 7283450"/>
              <a:gd name="connsiteY23636" fmla="*/ 4648209 h 6857979"/>
              <a:gd name="connsiteX23637" fmla="*/ 2021011 w 7283450"/>
              <a:gd name="connsiteY23637" fmla="*/ 4664087 h 6857979"/>
              <a:gd name="connsiteX23638" fmla="*/ 2021408 w 7283450"/>
              <a:gd name="connsiteY23638" fmla="*/ 4666468 h 6857979"/>
              <a:gd name="connsiteX23639" fmla="*/ 2021408 w 7283450"/>
              <a:gd name="connsiteY23639" fmla="*/ 4668453 h 6857979"/>
              <a:gd name="connsiteX23640" fmla="*/ 2021011 w 7283450"/>
              <a:gd name="connsiteY23640" fmla="*/ 4672423 h 6857979"/>
              <a:gd name="connsiteX23641" fmla="*/ 2020614 w 7283450"/>
              <a:gd name="connsiteY23641" fmla="*/ 4677186 h 6857979"/>
              <a:gd name="connsiteX23642" fmla="*/ 2020614 w 7283450"/>
              <a:gd name="connsiteY23642" fmla="*/ 4679171 h 6857979"/>
              <a:gd name="connsiteX23643" fmla="*/ 2021011 w 7283450"/>
              <a:gd name="connsiteY23643" fmla="*/ 4680758 h 6857979"/>
              <a:gd name="connsiteX23644" fmla="*/ 2022995 w 7283450"/>
              <a:gd name="connsiteY23644" fmla="*/ 4684728 h 6857979"/>
              <a:gd name="connsiteX23645" fmla="*/ 2024980 w 7283450"/>
              <a:gd name="connsiteY23645" fmla="*/ 4688697 h 6857979"/>
              <a:gd name="connsiteX23646" fmla="*/ 2029346 w 7283450"/>
              <a:gd name="connsiteY23646" fmla="*/ 4696636 h 6857979"/>
              <a:gd name="connsiteX23647" fmla="*/ 2032124 w 7283450"/>
              <a:gd name="connsiteY23647" fmla="*/ 4701400 h 6857979"/>
              <a:gd name="connsiteX23648" fmla="*/ 2034109 w 7283450"/>
              <a:gd name="connsiteY23648" fmla="*/ 4706163 h 6857979"/>
              <a:gd name="connsiteX23649" fmla="*/ 2035696 w 7283450"/>
              <a:gd name="connsiteY23649" fmla="*/ 4711720 h 6857979"/>
              <a:gd name="connsiteX23650" fmla="*/ 2036888 w 7283450"/>
              <a:gd name="connsiteY23650" fmla="*/ 4718072 h 6857979"/>
              <a:gd name="connsiteX23651" fmla="*/ 2037284 w 7283450"/>
              <a:gd name="connsiteY23651" fmla="*/ 4729583 h 6857979"/>
              <a:gd name="connsiteX23652" fmla="*/ 2037681 w 7283450"/>
              <a:gd name="connsiteY23652" fmla="*/ 4745461 h 6857979"/>
              <a:gd name="connsiteX23653" fmla="*/ 2037681 w 7283450"/>
              <a:gd name="connsiteY23653" fmla="*/ 4764118 h 6857979"/>
              <a:gd name="connsiteX23654" fmla="*/ 2037284 w 7283450"/>
              <a:gd name="connsiteY23654" fmla="*/ 4784362 h 6857979"/>
              <a:gd name="connsiteX23655" fmla="*/ 2036490 w 7283450"/>
              <a:gd name="connsiteY23655" fmla="*/ 4803415 h 6857979"/>
              <a:gd name="connsiteX23656" fmla="*/ 2035299 w 7283450"/>
              <a:gd name="connsiteY23656" fmla="*/ 4820484 h 6857979"/>
              <a:gd name="connsiteX23657" fmla="*/ 2034505 w 7283450"/>
              <a:gd name="connsiteY23657" fmla="*/ 4828026 h 6857979"/>
              <a:gd name="connsiteX23658" fmla="*/ 2033315 w 7283450"/>
              <a:gd name="connsiteY23658" fmla="*/ 4833584 h 6857979"/>
              <a:gd name="connsiteX23659" fmla="*/ 2032124 w 7283450"/>
              <a:gd name="connsiteY23659" fmla="*/ 4838744 h 6857979"/>
              <a:gd name="connsiteX23660" fmla="*/ 2030933 w 7283450"/>
              <a:gd name="connsiteY23660" fmla="*/ 4841523 h 6857979"/>
              <a:gd name="connsiteX23661" fmla="*/ 2030140 w 7283450"/>
              <a:gd name="connsiteY23661" fmla="*/ 4841126 h 6857979"/>
              <a:gd name="connsiteX23662" fmla="*/ 2029346 w 7283450"/>
              <a:gd name="connsiteY23662" fmla="*/ 4841126 h 6857979"/>
              <a:gd name="connsiteX23663" fmla="*/ 2025774 w 7283450"/>
              <a:gd name="connsiteY23663" fmla="*/ 4841126 h 6857979"/>
              <a:gd name="connsiteX23664" fmla="*/ 2023392 w 7283450"/>
              <a:gd name="connsiteY23664" fmla="*/ 4841523 h 6857979"/>
              <a:gd name="connsiteX23665" fmla="*/ 2020217 w 7283450"/>
              <a:gd name="connsiteY23665" fmla="*/ 4842316 h 6857979"/>
              <a:gd name="connsiteX23666" fmla="*/ 2017439 w 7283450"/>
              <a:gd name="connsiteY23666" fmla="*/ 4843904 h 6857979"/>
              <a:gd name="connsiteX23667" fmla="*/ 2015057 w 7283450"/>
              <a:gd name="connsiteY23667" fmla="*/ 4845095 h 6857979"/>
              <a:gd name="connsiteX23668" fmla="*/ 2011088 w 7283450"/>
              <a:gd name="connsiteY23668" fmla="*/ 4838347 h 6857979"/>
              <a:gd name="connsiteX23669" fmla="*/ 2008310 w 7283450"/>
              <a:gd name="connsiteY23669" fmla="*/ 4831599 h 6857979"/>
              <a:gd name="connsiteX23670" fmla="*/ 2006326 w 7283450"/>
              <a:gd name="connsiteY23670" fmla="*/ 4824454 h 6857979"/>
              <a:gd name="connsiteX23671" fmla="*/ 2004341 w 7283450"/>
              <a:gd name="connsiteY23671" fmla="*/ 4818103 h 6857979"/>
              <a:gd name="connsiteX23672" fmla="*/ 2003547 w 7283450"/>
              <a:gd name="connsiteY23672" fmla="*/ 4810561 h 6857979"/>
              <a:gd name="connsiteX23673" fmla="*/ 2002754 w 7283450"/>
              <a:gd name="connsiteY23673" fmla="*/ 4803415 h 6857979"/>
              <a:gd name="connsiteX23674" fmla="*/ 2002357 w 7283450"/>
              <a:gd name="connsiteY23674" fmla="*/ 4788728 h 6857979"/>
              <a:gd name="connsiteX23675" fmla="*/ 2001563 w 7283450"/>
              <a:gd name="connsiteY23675" fmla="*/ 4774438 h 6857979"/>
              <a:gd name="connsiteX23676" fmla="*/ 2001166 w 7283450"/>
              <a:gd name="connsiteY23676" fmla="*/ 4767690 h 6857979"/>
              <a:gd name="connsiteX23677" fmla="*/ 2000769 w 7283450"/>
              <a:gd name="connsiteY23677" fmla="*/ 4760545 h 6857979"/>
              <a:gd name="connsiteX23678" fmla="*/ 1999578 w 7283450"/>
              <a:gd name="connsiteY23678" fmla="*/ 4753797 h 6857979"/>
              <a:gd name="connsiteX23679" fmla="*/ 1997991 w 7283450"/>
              <a:gd name="connsiteY23679" fmla="*/ 4747049 h 6857979"/>
              <a:gd name="connsiteX23680" fmla="*/ 1995610 w 7283450"/>
              <a:gd name="connsiteY23680" fmla="*/ 4740698 h 6857979"/>
              <a:gd name="connsiteX23681" fmla="*/ 1992831 w 7283450"/>
              <a:gd name="connsiteY23681" fmla="*/ 4734743 h 6857979"/>
              <a:gd name="connsiteX23682" fmla="*/ 1992037 w 7283450"/>
              <a:gd name="connsiteY23682" fmla="*/ 4733950 h 6857979"/>
              <a:gd name="connsiteX23683" fmla="*/ 1990847 w 7283450"/>
              <a:gd name="connsiteY23683" fmla="*/ 4733156 h 6857979"/>
              <a:gd name="connsiteX23684" fmla="*/ 1988068 w 7283450"/>
              <a:gd name="connsiteY23684" fmla="*/ 4732759 h 6857979"/>
              <a:gd name="connsiteX23685" fmla="*/ 1985290 w 7283450"/>
              <a:gd name="connsiteY23685" fmla="*/ 4731965 h 6857979"/>
              <a:gd name="connsiteX23686" fmla="*/ 1984100 w 7283450"/>
              <a:gd name="connsiteY23686" fmla="*/ 4731965 h 6857979"/>
              <a:gd name="connsiteX23687" fmla="*/ 1983305 w 7283450"/>
              <a:gd name="connsiteY23687" fmla="*/ 4731171 h 6857979"/>
              <a:gd name="connsiteX23688" fmla="*/ 1982512 w 7283450"/>
              <a:gd name="connsiteY23688" fmla="*/ 4729186 h 6857979"/>
              <a:gd name="connsiteX23689" fmla="*/ 1982512 w 7283450"/>
              <a:gd name="connsiteY23689" fmla="*/ 4727995 h 6857979"/>
              <a:gd name="connsiteX23690" fmla="*/ 1982512 w 7283450"/>
              <a:gd name="connsiteY23690" fmla="*/ 4726804 h 6857979"/>
              <a:gd name="connsiteX23691" fmla="*/ 1982909 w 7283450"/>
              <a:gd name="connsiteY23691" fmla="*/ 4725614 h 6857979"/>
              <a:gd name="connsiteX23692" fmla="*/ 1983702 w 7283450"/>
              <a:gd name="connsiteY23692" fmla="*/ 4723629 h 6857979"/>
              <a:gd name="connsiteX23693" fmla="*/ 1983702 w 7283450"/>
              <a:gd name="connsiteY23693" fmla="*/ 4722438 h 6857979"/>
              <a:gd name="connsiteX23694" fmla="*/ 1983305 w 7283450"/>
              <a:gd name="connsiteY23694" fmla="*/ 4721247 h 6857979"/>
              <a:gd name="connsiteX23695" fmla="*/ 1981718 w 7283450"/>
              <a:gd name="connsiteY23695" fmla="*/ 4718072 h 6857979"/>
              <a:gd name="connsiteX23696" fmla="*/ 1979336 w 7283450"/>
              <a:gd name="connsiteY23696" fmla="*/ 4715690 h 6857979"/>
              <a:gd name="connsiteX23697" fmla="*/ 1976558 w 7283450"/>
              <a:gd name="connsiteY23697" fmla="*/ 4713705 h 6857979"/>
              <a:gd name="connsiteX23698" fmla="*/ 1974178 w 7283450"/>
              <a:gd name="connsiteY23698" fmla="*/ 4711720 h 6857979"/>
              <a:gd name="connsiteX23699" fmla="*/ 1971795 w 7283450"/>
              <a:gd name="connsiteY23699" fmla="*/ 4709736 h 6857979"/>
              <a:gd name="connsiteX23700" fmla="*/ 1969017 w 7283450"/>
              <a:gd name="connsiteY23700" fmla="*/ 4707354 h 6857979"/>
              <a:gd name="connsiteX23701" fmla="*/ 1966636 w 7283450"/>
              <a:gd name="connsiteY23701" fmla="*/ 4702988 h 6857979"/>
              <a:gd name="connsiteX23702" fmla="*/ 1964651 w 7283450"/>
              <a:gd name="connsiteY23702" fmla="*/ 4697827 h 6857979"/>
              <a:gd name="connsiteX23703" fmla="*/ 1963064 w 7283450"/>
              <a:gd name="connsiteY23703" fmla="*/ 4693858 h 6857979"/>
              <a:gd name="connsiteX23704" fmla="*/ 1960683 w 7283450"/>
              <a:gd name="connsiteY23704" fmla="*/ 4690682 h 6857979"/>
              <a:gd name="connsiteX23705" fmla="*/ 1958698 w 7283450"/>
              <a:gd name="connsiteY23705" fmla="*/ 4687507 h 6857979"/>
              <a:gd name="connsiteX23706" fmla="*/ 1955919 w 7283450"/>
              <a:gd name="connsiteY23706" fmla="*/ 4684728 h 6857979"/>
              <a:gd name="connsiteX23707" fmla="*/ 1950363 w 7283450"/>
              <a:gd name="connsiteY23707" fmla="*/ 4679171 h 6857979"/>
              <a:gd name="connsiteX23708" fmla="*/ 1947981 w 7283450"/>
              <a:gd name="connsiteY23708" fmla="*/ 4677186 h 6857979"/>
              <a:gd name="connsiteX23709" fmla="*/ 1945997 w 7283450"/>
              <a:gd name="connsiteY23709" fmla="*/ 4674407 h 6857979"/>
              <a:gd name="connsiteX23710" fmla="*/ 1945997 w 7283450"/>
              <a:gd name="connsiteY23710" fmla="*/ 4674010 h 6857979"/>
              <a:gd name="connsiteX23711" fmla="*/ 1946395 w 7283450"/>
              <a:gd name="connsiteY23711" fmla="*/ 4673216 h 6857979"/>
              <a:gd name="connsiteX23712" fmla="*/ 1947585 w 7283450"/>
              <a:gd name="connsiteY23712" fmla="*/ 4671232 h 6857979"/>
              <a:gd name="connsiteX23713" fmla="*/ 1949172 w 7283450"/>
              <a:gd name="connsiteY23713" fmla="*/ 4669247 h 6857979"/>
              <a:gd name="connsiteX23714" fmla="*/ 1949172 w 7283450"/>
              <a:gd name="connsiteY23714" fmla="*/ 4668453 h 6857979"/>
              <a:gd name="connsiteX23715" fmla="*/ 1949172 w 7283450"/>
              <a:gd name="connsiteY23715" fmla="*/ 4667659 h 6857979"/>
              <a:gd name="connsiteX23716" fmla="*/ 1946791 w 7283450"/>
              <a:gd name="connsiteY23716" fmla="*/ 4666071 h 6857979"/>
              <a:gd name="connsiteX23717" fmla="*/ 1944012 w 7283450"/>
              <a:gd name="connsiteY23717" fmla="*/ 4664880 h 6857979"/>
              <a:gd name="connsiteX23718" fmla="*/ 1941631 w 7283450"/>
              <a:gd name="connsiteY23718" fmla="*/ 4663293 h 6857979"/>
              <a:gd name="connsiteX23719" fmla="*/ 1939647 w 7283450"/>
              <a:gd name="connsiteY23719" fmla="*/ 4662499 h 6857979"/>
              <a:gd name="connsiteX23720" fmla="*/ 1934884 w 7283450"/>
              <a:gd name="connsiteY23720" fmla="*/ 4662102 h 6857979"/>
              <a:gd name="connsiteX23721" fmla="*/ 1930915 w 7283450"/>
              <a:gd name="connsiteY23721" fmla="*/ 4662102 h 6857979"/>
              <a:gd name="connsiteX23722" fmla="*/ 1921786 w 7283450"/>
              <a:gd name="connsiteY23722" fmla="*/ 4662499 h 6857979"/>
              <a:gd name="connsiteX23723" fmla="*/ 1916627 w 7283450"/>
              <a:gd name="connsiteY23723" fmla="*/ 4662102 h 6857979"/>
              <a:gd name="connsiteX23724" fmla="*/ 1914245 w 7283450"/>
              <a:gd name="connsiteY23724" fmla="*/ 4661705 h 6857979"/>
              <a:gd name="connsiteX23725" fmla="*/ 1911467 w 7283450"/>
              <a:gd name="connsiteY23725" fmla="*/ 4660911 h 6857979"/>
              <a:gd name="connsiteX23726" fmla="*/ 1908688 w 7283450"/>
              <a:gd name="connsiteY23726" fmla="*/ 4656545 h 6857979"/>
              <a:gd name="connsiteX23727" fmla="*/ 1906307 w 7283450"/>
              <a:gd name="connsiteY23727" fmla="*/ 4652972 h 6857979"/>
              <a:gd name="connsiteX23728" fmla="*/ 1905117 w 7283450"/>
              <a:gd name="connsiteY23728" fmla="*/ 4650987 h 6857979"/>
              <a:gd name="connsiteX23729" fmla="*/ 1901941 w 7283450"/>
              <a:gd name="connsiteY23729" fmla="*/ 4650193 h 6857979"/>
              <a:gd name="connsiteX23730" fmla="*/ 1899163 w 7283450"/>
              <a:gd name="connsiteY23730" fmla="*/ 4649400 h 6857979"/>
              <a:gd name="connsiteX23731" fmla="*/ 1892812 w 7283450"/>
              <a:gd name="connsiteY23731" fmla="*/ 4648606 h 6857979"/>
              <a:gd name="connsiteX23732" fmla="*/ 1886859 w 7283450"/>
              <a:gd name="connsiteY23732" fmla="*/ 4648606 h 6857979"/>
              <a:gd name="connsiteX23733" fmla="*/ 1884478 w 7283450"/>
              <a:gd name="connsiteY23733" fmla="*/ 4648209 h 6857979"/>
              <a:gd name="connsiteX23734" fmla="*/ 1882890 w 7283450"/>
              <a:gd name="connsiteY23734" fmla="*/ 4647812 h 6857979"/>
              <a:gd name="connsiteX23735" fmla="*/ 1882890 w 7283450"/>
              <a:gd name="connsiteY23735" fmla="*/ 4646621 h 6857979"/>
              <a:gd name="connsiteX23736" fmla="*/ 1882890 w 7283450"/>
              <a:gd name="connsiteY23736" fmla="*/ 4644239 h 6857979"/>
              <a:gd name="connsiteX23737" fmla="*/ 1883287 w 7283450"/>
              <a:gd name="connsiteY23737" fmla="*/ 4642254 h 6857979"/>
              <a:gd name="connsiteX23738" fmla="*/ 1882890 w 7283450"/>
              <a:gd name="connsiteY23738" fmla="*/ 4641064 h 6857979"/>
              <a:gd name="connsiteX23739" fmla="*/ 1874158 w 7283450"/>
              <a:gd name="connsiteY23739" fmla="*/ 4639079 h 6857979"/>
              <a:gd name="connsiteX23740" fmla="*/ 1869792 w 7283450"/>
              <a:gd name="connsiteY23740" fmla="*/ 4637888 h 6857979"/>
              <a:gd name="connsiteX23741" fmla="*/ 1864634 w 7283450"/>
              <a:gd name="connsiteY23741" fmla="*/ 4637491 h 6857979"/>
              <a:gd name="connsiteX23742" fmla="*/ 1859076 w 7283450"/>
              <a:gd name="connsiteY23742" fmla="*/ 4637491 h 6857979"/>
              <a:gd name="connsiteX23743" fmla="*/ 1853917 w 7283450"/>
              <a:gd name="connsiteY23743" fmla="*/ 4637888 h 6857979"/>
              <a:gd name="connsiteX23744" fmla="*/ 1847963 w 7283450"/>
              <a:gd name="connsiteY23744" fmla="*/ 4639476 h 6857979"/>
              <a:gd name="connsiteX23745" fmla="*/ 1842009 w 7283450"/>
              <a:gd name="connsiteY23745" fmla="*/ 4641064 h 6857979"/>
              <a:gd name="connsiteX23746" fmla="*/ 1841217 w 7283450"/>
              <a:gd name="connsiteY23746" fmla="*/ 4641461 h 6857979"/>
              <a:gd name="connsiteX23747" fmla="*/ 1840422 w 7283450"/>
              <a:gd name="connsiteY23747" fmla="*/ 4642254 h 6857979"/>
              <a:gd name="connsiteX23748" fmla="*/ 1840422 w 7283450"/>
              <a:gd name="connsiteY23748" fmla="*/ 4642651 h 6857979"/>
              <a:gd name="connsiteX23749" fmla="*/ 1840422 w 7283450"/>
              <a:gd name="connsiteY23749" fmla="*/ 4643445 h 6857979"/>
              <a:gd name="connsiteX23750" fmla="*/ 1840819 w 7283450"/>
              <a:gd name="connsiteY23750" fmla="*/ 4644239 h 6857979"/>
              <a:gd name="connsiteX23751" fmla="*/ 1841612 w 7283450"/>
              <a:gd name="connsiteY23751" fmla="*/ 4644239 h 6857979"/>
              <a:gd name="connsiteX23752" fmla="*/ 1842009 w 7283450"/>
              <a:gd name="connsiteY23752" fmla="*/ 4644239 h 6857979"/>
              <a:gd name="connsiteX23753" fmla="*/ 1836056 w 7283450"/>
              <a:gd name="connsiteY23753" fmla="*/ 4645827 h 6857979"/>
              <a:gd name="connsiteX23754" fmla="*/ 1828515 w 7283450"/>
              <a:gd name="connsiteY23754" fmla="*/ 4647812 h 6857979"/>
              <a:gd name="connsiteX23755" fmla="*/ 1824943 w 7283450"/>
              <a:gd name="connsiteY23755" fmla="*/ 4649003 h 6857979"/>
              <a:gd name="connsiteX23756" fmla="*/ 1821371 w 7283450"/>
              <a:gd name="connsiteY23756" fmla="*/ 4650193 h 6857979"/>
              <a:gd name="connsiteX23757" fmla="*/ 1817798 w 7283450"/>
              <a:gd name="connsiteY23757" fmla="*/ 4652178 h 6857979"/>
              <a:gd name="connsiteX23758" fmla="*/ 1813829 w 7283450"/>
              <a:gd name="connsiteY23758" fmla="*/ 4654163 h 6857979"/>
              <a:gd name="connsiteX23759" fmla="*/ 1811845 w 7283450"/>
              <a:gd name="connsiteY23759" fmla="*/ 4658132 h 6857979"/>
              <a:gd name="connsiteX23760" fmla="*/ 1811051 w 7283450"/>
              <a:gd name="connsiteY23760" fmla="*/ 4660117 h 6857979"/>
              <a:gd name="connsiteX23761" fmla="*/ 1810654 w 7283450"/>
              <a:gd name="connsiteY23761" fmla="*/ 4660911 h 6857979"/>
              <a:gd name="connsiteX23762" fmla="*/ 1811051 w 7283450"/>
              <a:gd name="connsiteY23762" fmla="*/ 4660911 h 6857979"/>
              <a:gd name="connsiteX23763" fmla="*/ 1805098 w 7283450"/>
              <a:gd name="connsiteY23763" fmla="*/ 4662102 h 6857979"/>
              <a:gd name="connsiteX23764" fmla="*/ 1799939 w 7283450"/>
              <a:gd name="connsiteY23764" fmla="*/ 4662499 h 6857979"/>
              <a:gd name="connsiteX23765" fmla="*/ 1794381 w 7283450"/>
              <a:gd name="connsiteY23765" fmla="*/ 4662896 h 6857979"/>
              <a:gd name="connsiteX23766" fmla="*/ 1788825 w 7283450"/>
              <a:gd name="connsiteY23766" fmla="*/ 4662896 h 6857979"/>
              <a:gd name="connsiteX23767" fmla="*/ 1777712 w 7283450"/>
              <a:gd name="connsiteY23767" fmla="*/ 4661705 h 6857979"/>
              <a:gd name="connsiteX23768" fmla="*/ 1766598 w 7283450"/>
              <a:gd name="connsiteY23768" fmla="*/ 4660117 h 6857979"/>
              <a:gd name="connsiteX23769" fmla="*/ 1755088 w 7283450"/>
              <a:gd name="connsiteY23769" fmla="*/ 4658132 h 6857979"/>
              <a:gd name="connsiteX23770" fmla="*/ 1743578 w 7283450"/>
              <a:gd name="connsiteY23770" fmla="*/ 4656148 h 6857979"/>
              <a:gd name="connsiteX23771" fmla="*/ 1732069 w 7283450"/>
              <a:gd name="connsiteY23771" fmla="*/ 4654560 h 6857979"/>
              <a:gd name="connsiteX23772" fmla="*/ 1726115 w 7283450"/>
              <a:gd name="connsiteY23772" fmla="*/ 4654163 h 6857979"/>
              <a:gd name="connsiteX23773" fmla="*/ 1719764 w 7283450"/>
              <a:gd name="connsiteY23773" fmla="*/ 4654163 h 6857979"/>
              <a:gd name="connsiteX23774" fmla="*/ 1718971 w 7283450"/>
              <a:gd name="connsiteY23774" fmla="*/ 4654560 h 6857979"/>
              <a:gd name="connsiteX23775" fmla="*/ 1717780 w 7283450"/>
              <a:gd name="connsiteY23775" fmla="*/ 4655354 h 6857979"/>
              <a:gd name="connsiteX23776" fmla="*/ 1715002 w 7283450"/>
              <a:gd name="connsiteY23776" fmla="*/ 4657735 h 6857979"/>
              <a:gd name="connsiteX23777" fmla="*/ 1712223 w 7283450"/>
              <a:gd name="connsiteY23777" fmla="*/ 4659720 h 6857979"/>
              <a:gd name="connsiteX23778" fmla="*/ 1711429 w 7283450"/>
              <a:gd name="connsiteY23778" fmla="*/ 4660514 h 6857979"/>
              <a:gd name="connsiteX23779" fmla="*/ 1710239 w 7283450"/>
              <a:gd name="connsiteY23779" fmla="*/ 4660911 h 6857979"/>
              <a:gd name="connsiteX23780" fmla="*/ 1703095 w 7283450"/>
              <a:gd name="connsiteY23780" fmla="*/ 4661705 h 6857979"/>
              <a:gd name="connsiteX23781" fmla="*/ 1695951 w 7283450"/>
              <a:gd name="connsiteY23781" fmla="*/ 4662102 h 6857979"/>
              <a:gd name="connsiteX23782" fmla="*/ 1688807 w 7283450"/>
              <a:gd name="connsiteY23782" fmla="*/ 4661705 h 6857979"/>
              <a:gd name="connsiteX23783" fmla="*/ 1681266 w 7283450"/>
              <a:gd name="connsiteY23783" fmla="*/ 4661308 h 6857979"/>
              <a:gd name="connsiteX23784" fmla="*/ 1666183 w 7283450"/>
              <a:gd name="connsiteY23784" fmla="*/ 4660514 h 6857979"/>
              <a:gd name="connsiteX23785" fmla="*/ 1658245 w 7283450"/>
              <a:gd name="connsiteY23785" fmla="*/ 4660514 h 6857979"/>
              <a:gd name="connsiteX23786" fmla="*/ 1650704 w 7283450"/>
              <a:gd name="connsiteY23786" fmla="*/ 4660911 h 6857979"/>
              <a:gd name="connsiteX23787" fmla="*/ 1651101 w 7283450"/>
              <a:gd name="connsiteY23787" fmla="*/ 4659323 h 6857979"/>
              <a:gd name="connsiteX23788" fmla="*/ 1651498 w 7283450"/>
              <a:gd name="connsiteY23788" fmla="*/ 4658132 h 6857979"/>
              <a:gd name="connsiteX23789" fmla="*/ 1651101 w 7283450"/>
              <a:gd name="connsiteY23789" fmla="*/ 4656545 h 6857979"/>
              <a:gd name="connsiteX23790" fmla="*/ 1650704 w 7283450"/>
              <a:gd name="connsiteY23790" fmla="*/ 4654957 h 6857979"/>
              <a:gd name="connsiteX23791" fmla="*/ 1649910 w 7283450"/>
              <a:gd name="connsiteY23791" fmla="*/ 4653766 h 6857979"/>
              <a:gd name="connsiteX23792" fmla="*/ 1649117 w 7283450"/>
              <a:gd name="connsiteY23792" fmla="*/ 4652972 h 6857979"/>
              <a:gd name="connsiteX23793" fmla="*/ 1646338 w 7283450"/>
              <a:gd name="connsiteY23793" fmla="*/ 4650987 h 6857979"/>
              <a:gd name="connsiteX23794" fmla="*/ 1642369 w 7283450"/>
              <a:gd name="connsiteY23794" fmla="*/ 4649400 h 6857979"/>
              <a:gd name="connsiteX23795" fmla="*/ 1638400 w 7283450"/>
              <a:gd name="connsiteY23795" fmla="*/ 4648209 h 6857979"/>
              <a:gd name="connsiteX23796" fmla="*/ 1633240 w 7283450"/>
              <a:gd name="connsiteY23796" fmla="*/ 4646621 h 6857979"/>
              <a:gd name="connsiteX23797" fmla="*/ 1627684 w 7283450"/>
              <a:gd name="connsiteY23797" fmla="*/ 4645827 h 6857979"/>
              <a:gd name="connsiteX23798" fmla="*/ 1616571 w 7283450"/>
              <a:gd name="connsiteY23798" fmla="*/ 4644636 h 6857979"/>
              <a:gd name="connsiteX23799" fmla="*/ 1605458 w 7283450"/>
              <a:gd name="connsiteY23799" fmla="*/ 4643842 h 6857979"/>
              <a:gd name="connsiteX23800" fmla="*/ 1595535 w 7283450"/>
              <a:gd name="connsiteY23800" fmla="*/ 4642651 h 6857979"/>
              <a:gd name="connsiteX23801" fmla="*/ 1591169 w 7283450"/>
              <a:gd name="connsiteY23801" fmla="*/ 4641857 h 6857979"/>
              <a:gd name="connsiteX23802" fmla="*/ 1587994 w 7283450"/>
              <a:gd name="connsiteY23802" fmla="*/ 4641064 h 6857979"/>
              <a:gd name="connsiteX23803" fmla="*/ 1582040 w 7283450"/>
              <a:gd name="connsiteY23803" fmla="*/ 4638285 h 6857979"/>
              <a:gd name="connsiteX23804" fmla="*/ 1574896 w 7283450"/>
              <a:gd name="connsiteY23804" fmla="*/ 4634315 h 6857979"/>
              <a:gd name="connsiteX23805" fmla="*/ 1562989 w 7283450"/>
              <a:gd name="connsiteY23805" fmla="*/ 4627567 h 6857979"/>
              <a:gd name="connsiteX23806" fmla="*/ 1562593 w 7283450"/>
              <a:gd name="connsiteY23806" fmla="*/ 4626773 h 6857979"/>
              <a:gd name="connsiteX23807" fmla="*/ 1562196 w 7283450"/>
              <a:gd name="connsiteY23807" fmla="*/ 4625583 h 6857979"/>
              <a:gd name="connsiteX23808" fmla="*/ 1561799 w 7283450"/>
              <a:gd name="connsiteY23808" fmla="*/ 4621216 h 6857979"/>
              <a:gd name="connsiteX23809" fmla="*/ 1561005 w 7283450"/>
              <a:gd name="connsiteY23809" fmla="*/ 4616850 h 6857979"/>
              <a:gd name="connsiteX23810" fmla="*/ 1560608 w 7283450"/>
              <a:gd name="connsiteY23810" fmla="*/ 4615262 h 6857979"/>
              <a:gd name="connsiteX23811" fmla="*/ 1559814 w 7283450"/>
              <a:gd name="connsiteY23811" fmla="*/ 4614468 h 6857979"/>
              <a:gd name="connsiteX23812" fmla="*/ 1557830 w 7283450"/>
              <a:gd name="connsiteY23812" fmla="*/ 4612483 h 6857979"/>
              <a:gd name="connsiteX23813" fmla="*/ 1555845 w 7283450"/>
              <a:gd name="connsiteY23813" fmla="*/ 4611689 h 6857979"/>
              <a:gd name="connsiteX23814" fmla="*/ 1554258 w 7283450"/>
              <a:gd name="connsiteY23814" fmla="*/ 4611292 h 6857979"/>
              <a:gd name="connsiteX23815" fmla="*/ 1552670 w 7283450"/>
              <a:gd name="connsiteY23815" fmla="*/ 4610896 h 6857979"/>
              <a:gd name="connsiteX23816" fmla="*/ 1550686 w 7283450"/>
              <a:gd name="connsiteY23816" fmla="*/ 4610896 h 6857979"/>
              <a:gd name="connsiteX23817" fmla="*/ 1548701 w 7283450"/>
              <a:gd name="connsiteY23817" fmla="*/ 4611292 h 6857979"/>
              <a:gd name="connsiteX23818" fmla="*/ 1545526 w 7283450"/>
              <a:gd name="connsiteY23818" fmla="*/ 4612483 h 6857979"/>
              <a:gd name="connsiteX23819" fmla="*/ 1541557 w 7283450"/>
              <a:gd name="connsiteY23819" fmla="*/ 4614071 h 6857979"/>
              <a:gd name="connsiteX23820" fmla="*/ 1537984 w 7283450"/>
              <a:gd name="connsiteY23820" fmla="*/ 4614865 h 6857979"/>
              <a:gd name="connsiteX23821" fmla="*/ 1536000 w 7283450"/>
              <a:gd name="connsiteY23821" fmla="*/ 4615262 h 6857979"/>
              <a:gd name="connsiteX23822" fmla="*/ 1533222 w 7283450"/>
              <a:gd name="connsiteY23822" fmla="*/ 4615262 h 6857979"/>
              <a:gd name="connsiteX23823" fmla="*/ 1530840 w 7283450"/>
              <a:gd name="connsiteY23823" fmla="*/ 4614865 h 6857979"/>
              <a:gd name="connsiteX23824" fmla="*/ 1528459 w 7283450"/>
              <a:gd name="connsiteY23824" fmla="*/ 4614468 h 6857979"/>
              <a:gd name="connsiteX23825" fmla="*/ 1528856 w 7283450"/>
              <a:gd name="connsiteY23825" fmla="*/ 4613674 h 6857979"/>
              <a:gd name="connsiteX23826" fmla="*/ 1530443 w 7283450"/>
              <a:gd name="connsiteY23826" fmla="*/ 4611689 h 6857979"/>
              <a:gd name="connsiteX23827" fmla="*/ 1532825 w 7283450"/>
              <a:gd name="connsiteY23827" fmla="*/ 4610896 h 6857979"/>
              <a:gd name="connsiteX23828" fmla="*/ 1533619 w 7283450"/>
              <a:gd name="connsiteY23828" fmla="*/ 4610499 h 6857979"/>
              <a:gd name="connsiteX23829" fmla="*/ 1534809 w 7283450"/>
              <a:gd name="connsiteY23829" fmla="*/ 4610896 h 6857979"/>
              <a:gd name="connsiteX23830" fmla="*/ 1533222 w 7283450"/>
              <a:gd name="connsiteY23830" fmla="*/ 4610102 h 6857979"/>
              <a:gd name="connsiteX23831" fmla="*/ 1532031 w 7283450"/>
              <a:gd name="connsiteY23831" fmla="*/ 4610102 h 6857979"/>
              <a:gd name="connsiteX23832" fmla="*/ 1529253 w 7283450"/>
              <a:gd name="connsiteY23832" fmla="*/ 4610896 h 6857979"/>
              <a:gd name="connsiteX23833" fmla="*/ 1525681 w 7283450"/>
              <a:gd name="connsiteY23833" fmla="*/ 4611292 h 6857979"/>
              <a:gd name="connsiteX23834" fmla="*/ 1524093 w 7283450"/>
              <a:gd name="connsiteY23834" fmla="*/ 4611292 h 6857979"/>
              <a:gd name="connsiteX23835" fmla="*/ 1522109 w 7283450"/>
              <a:gd name="connsiteY23835" fmla="*/ 4610896 h 6857979"/>
              <a:gd name="connsiteX23836" fmla="*/ 1520521 w 7283450"/>
              <a:gd name="connsiteY23836" fmla="*/ 4608514 h 6857979"/>
              <a:gd name="connsiteX23837" fmla="*/ 1516155 w 7283450"/>
              <a:gd name="connsiteY23837" fmla="*/ 4602957 h 6857979"/>
              <a:gd name="connsiteX23838" fmla="*/ 1513774 w 7283450"/>
              <a:gd name="connsiteY23838" fmla="*/ 4600178 h 6857979"/>
              <a:gd name="connsiteX23839" fmla="*/ 1511393 w 7283450"/>
              <a:gd name="connsiteY23839" fmla="*/ 4597796 h 6857979"/>
              <a:gd name="connsiteX23840" fmla="*/ 1508614 w 7283450"/>
              <a:gd name="connsiteY23840" fmla="*/ 4595415 h 6857979"/>
              <a:gd name="connsiteX23841" fmla="*/ 1506233 w 7283450"/>
              <a:gd name="connsiteY23841" fmla="*/ 4594224 h 6857979"/>
              <a:gd name="connsiteX23842" fmla="*/ 1503057 w 7283450"/>
              <a:gd name="connsiteY23842" fmla="*/ 4593430 h 6857979"/>
              <a:gd name="connsiteX23843" fmla="*/ 1498691 w 7283450"/>
              <a:gd name="connsiteY23843" fmla="*/ 4593033 h 6857979"/>
              <a:gd name="connsiteX23844" fmla="*/ 1495119 w 7283450"/>
              <a:gd name="connsiteY23844" fmla="*/ 4593430 h 6857979"/>
              <a:gd name="connsiteX23845" fmla="*/ 1490753 w 7283450"/>
              <a:gd name="connsiteY23845" fmla="*/ 4593827 h 6857979"/>
              <a:gd name="connsiteX23846" fmla="*/ 1486388 w 7283450"/>
              <a:gd name="connsiteY23846" fmla="*/ 4594224 h 6857979"/>
              <a:gd name="connsiteX23847" fmla="*/ 1481625 w 7283450"/>
              <a:gd name="connsiteY23847" fmla="*/ 4594621 h 6857979"/>
              <a:gd name="connsiteX23848" fmla="*/ 1477259 w 7283450"/>
              <a:gd name="connsiteY23848" fmla="*/ 4594621 h 6857979"/>
              <a:gd name="connsiteX23849" fmla="*/ 1471703 w 7283450"/>
              <a:gd name="connsiteY23849" fmla="*/ 4594224 h 6857979"/>
              <a:gd name="connsiteX23850" fmla="*/ 1467337 w 7283450"/>
              <a:gd name="connsiteY23850" fmla="*/ 4592239 h 6857979"/>
              <a:gd name="connsiteX23851" fmla="*/ 1458208 w 7283450"/>
              <a:gd name="connsiteY23851" fmla="*/ 4588269 h 6857979"/>
              <a:gd name="connsiteX23852" fmla="*/ 1452651 w 7283450"/>
              <a:gd name="connsiteY23852" fmla="*/ 4585888 h 6857979"/>
              <a:gd name="connsiteX23853" fmla="*/ 1447888 w 7283450"/>
              <a:gd name="connsiteY23853" fmla="*/ 4584697 h 6857979"/>
              <a:gd name="connsiteX23854" fmla="*/ 1443522 w 7283450"/>
              <a:gd name="connsiteY23854" fmla="*/ 4583903 h 6857979"/>
              <a:gd name="connsiteX23855" fmla="*/ 1441935 w 7283450"/>
              <a:gd name="connsiteY23855" fmla="*/ 4583903 h 6857979"/>
              <a:gd name="connsiteX23856" fmla="*/ 1440744 w 7283450"/>
              <a:gd name="connsiteY23856" fmla="*/ 4584300 h 6857979"/>
              <a:gd name="connsiteX23857" fmla="*/ 1439553 w 7283450"/>
              <a:gd name="connsiteY23857" fmla="*/ 4584697 h 6857979"/>
              <a:gd name="connsiteX23858" fmla="*/ 1439157 w 7283450"/>
              <a:gd name="connsiteY23858" fmla="*/ 4585888 h 6857979"/>
              <a:gd name="connsiteX23859" fmla="*/ 1437966 w 7283450"/>
              <a:gd name="connsiteY23859" fmla="*/ 4589460 h 6857979"/>
              <a:gd name="connsiteX23860" fmla="*/ 1437569 w 7283450"/>
              <a:gd name="connsiteY23860" fmla="*/ 4594224 h 6857979"/>
              <a:gd name="connsiteX23861" fmla="*/ 1436378 w 7283450"/>
              <a:gd name="connsiteY23861" fmla="*/ 4593827 h 6857979"/>
              <a:gd name="connsiteX23862" fmla="*/ 1435188 w 7283450"/>
              <a:gd name="connsiteY23862" fmla="*/ 4593430 h 6857979"/>
              <a:gd name="connsiteX23863" fmla="*/ 1434394 w 7283450"/>
              <a:gd name="connsiteY23863" fmla="*/ 4592239 h 6857979"/>
              <a:gd name="connsiteX23864" fmla="*/ 1433600 w 7283450"/>
              <a:gd name="connsiteY23864" fmla="*/ 4591048 h 6857979"/>
              <a:gd name="connsiteX23865" fmla="*/ 1432409 w 7283450"/>
              <a:gd name="connsiteY23865" fmla="*/ 4589063 h 6857979"/>
              <a:gd name="connsiteX23866" fmla="*/ 1431616 w 7283450"/>
              <a:gd name="connsiteY23866" fmla="*/ 4587873 h 6857979"/>
              <a:gd name="connsiteX23867" fmla="*/ 1430822 w 7283450"/>
              <a:gd name="connsiteY23867" fmla="*/ 4587873 h 6857979"/>
              <a:gd name="connsiteX23868" fmla="*/ 1429631 w 7283450"/>
              <a:gd name="connsiteY23868" fmla="*/ 4588269 h 6857979"/>
              <a:gd name="connsiteX23869" fmla="*/ 1426853 w 7283450"/>
              <a:gd name="connsiteY23869" fmla="*/ 4589857 h 6857979"/>
              <a:gd name="connsiteX23870" fmla="*/ 1422487 w 7283450"/>
              <a:gd name="connsiteY23870" fmla="*/ 4591842 h 6857979"/>
              <a:gd name="connsiteX23871" fmla="*/ 1417724 w 7283450"/>
              <a:gd name="connsiteY23871" fmla="*/ 4593827 h 6857979"/>
              <a:gd name="connsiteX23872" fmla="*/ 1411771 w 7283450"/>
              <a:gd name="connsiteY23872" fmla="*/ 4595811 h 6857979"/>
              <a:gd name="connsiteX23873" fmla="*/ 1408992 w 7283450"/>
              <a:gd name="connsiteY23873" fmla="*/ 4596605 h 6857979"/>
              <a:gd name="connsiteX23874" fmla="*/ 1405420 w 7283450"/>
              <a:gd name="connsiteY23874" fmla="*/ 4597002 h 6857979"/>
              <a:gd name="connsiteX23875" fmla="*/ 1402642 w 7283450"/>
              <a:gd name="connsiteY23875" fmla="*/ 4597002 h 6857979"/>
              <a:gd name="connsiteX23876" fmla="*/ 1399864 w 7283450"/>
              <a:gd name="connsiteY23876" fmla="*/ 4596605 h 6857979"/>
              <a:gd name="connsiteX23877" fmla="*/ 1396291 w 7283450"/>
              <a:gd name="connsiteY23877" fmla="*/ 4595415 h 6857979"/>
              <a:gd name="connsiteX23878" fmla="*/ 1393513 w 7283450"/>
              <a:gd name="connsiteY23878" fmla="*/ 4594224 h 6857979"/>
              <a:gd name="connsiteX23879" fmla="*/ 1393513 w 7283450"/>
              <a:gd name="connsiteY23879" fmla="*/ 4595811 h 6857979"/>
              <a:gd name="connsiteX23880" fmla="*/ 1393513 w 7283450"/>
              <a:gd name="connsiteY23880" fmla="*/ 4597796 h 6857979"/>
              <a:gd name="connsiteX23881" fmla="*/ 1393116 w 7283450"/>
              <a:gd name="connsiteY23881" fmla="*/ 4598987 h 6857979"/>
              <a:gd name="connsiteX23882" fmla="*/ 1392322 w 7283450"/>
              <a:gd name="connsiteY23882" fmla="*/ 4599781 h 6857979"/>
              <a:gd name="connsiteX23883" fmla="*/ 1390735 w 7283450"/>
              <a:gd name="connsiteY23883" fmla="*/ 4601369 h 6857979"/>
              <a:gd name="connsiteX23884" fmla="*/ 1387957 w 7283450"/>
              <a:gd name="connsiteY23884" fmla="*/ 4602560 h 6857979"/>
              <a:gd name="connsiteX23885" fmla="*/ 1382797 w 7283450"/>
              <a:gd name="connsiteY23885" fmla="*/ 4604941 h 6857979"/>
              <a:gd name="connsiteX23886" fmla="*/ 1380019 w 7283450"/>
              <a:gd name="connsiteY23886" fmla="*/ 4606132 h 6857979"/>
              <a:gd name="connsiteX23887" fmla="*/ 1377638 w 7283450"/>
              <a:gd name="connsiteY23887" fmla="*/ 4607720 h 6857979"/>
              <a:gd name="connsiteX23888" fmla="*/ 1377638 w 7283450"/>
              <a:gd name="connsiteY23888" fmla="*/ 4608117 h 6857979"/>
              <a:gd name="connsiteX23889" fmla="*/ 1378034 w 7283450"/>
              <a:gd name="connsiteY23889" fmla="*/ 4608911 h 6857979"/>
              <a:gd name="connsiteX23890" fmla="*/ 1379622 w 7283450"/>
              <a:gd name="connsiteY23890" fmla="*/ 4610102 h 6857979"/>
              <a:gd name="connsiteX23891" fmla="*/ 1382400 w 7283450"/>
              <a:gd name="connsiteY23891" fmla="*/ 4610896 h 6857979"/>
              <a:gd name="connsiteX23892" fmla="*/ 1383591 w 7283450"/>
              <a:gd name="connsiteY23892" fmla="*/ 4610896 h 6857979"/>
              <a:gd name="connsiteX23893" fmla="*/ 1383988 w 7283450"/>
              <a:gd name="connsiteY23893" fmla="*/ 4610896 h 6857979"/>
              <a:gd name="connsiteX23894" fmla="*/ 1378828 w 7283450"/>
              <a:gd name="connsiteY23894" fmla="*/ 4613674 h 6857979"/>
              <a:gd name="connsiteX23895" fmla="*/ 1373669 w 7283450"/>
              <a:gd name="connsiteY23895" fmla="*/ 4615262 h 6857979"/>
              <a:gd name="connsiteX23896" fmla="*/ 1367715 w 7283450"/>
              <a:gd name="connsiteY23896" fmla="*/ 4616056 h 6857979"/>
              <a:gd name="connsiteX23897" fmla="*/ 1361364 w 7283450"/>
              <a:gd name="connsiteY23897" fmla="*/ 4616453 h 6857979"/>
              <a:gd name="connsiteX23898" fmla="*/ 1347870 w 7283450"/>
              <a:gd name="connsiteY23898" fmla="*/ 4616850 h 6857979"/>
              <a:gd name="connsiteX23899" fmla="*/ 1339932 w 7283450"/>
              <a:gd name="connsiteY23899" fmla="*/ 4616850 h 6857979"/>
              <a:gd name="connsiteX23900" fmla="*/ 1330803 w 7283450"/>
              <a:gd name="connsiteY23900" fmla="*/ 4617644 h 6857979"/>
              <a:gd name="connsiteX23901" fmla="*/ 1333185 w 7283450"/>
              <a:gd name="connsiteY23901" fmla="*/ 4608514 h 6857979"/>
              <a:gd name="connsiteX23902" fmla="*/ 1334772 w 7283450"/>
              <a:gd name="connsiteY23902" fmla="*/ 4600575 h 6857979"/>
              <a:gd name="connsiteX23903" fmla="*/ 1335566 w 7283450"/>
              <a:gd name="connsiteY23903" fmla="*/ 4594224 h 6857979"/>
              <a:gd name="connsiteX23904" fmla="*/ 1336360 w 7283450"/>
              <a:gd name="connsiteY23904" fmla="*/ 4591842 h 6857979"/>
              <a:gd name="connsiteX23905" fmla="*/ 1337154 w 7283450"/>
              <a:gd name="connsiteY23905" fmla="*/ 4589460 h 6857979"/>
              <a:gd name="connsiteX23906" fmla="*/ 1338344 w 7283450"/>
              <a:gd name="connsiteY23906" fmla="*/ 4587873 h 6857979"/>
              <a:gd name="connsiteX23907" fmla="*/ 1339932 w 7283450"/>
              <a:gd name="connsiteY23907" fmla="*/ 4585491 h 6857979"/>
              <a:gd name="connsiteX23908" fmla="*/ 1341520 w 7283450"/>
              <a:gd name="connsiteY23908" fmla="*/ 4584300 h 6857979"/>
              <a:gd name="connsiteX23909" fmla="*/ 1343504 w 7283450"/>
              <a:gd name="connsiteY23909" fmla="*/ 4583109 h 6857979"/>
              <a:gd name="connsiteX23910" fmla="*/ 1346282 w 7283450"/>
              <a:gd name="connsiteY23910" fmla="*/ 4582315 h 6857979"/>
              <a:gd name="connsiteX23911" fmla="*/ 1349854 w 7283450"/>
              <a:gd name="connsiteY23911" fmla="*/ 4581521 h 6857979"/>
              <a:gd name="connsiteX23912" fmla="*/ 1353823 w 7283450"/>
              <a:gd name="connsiteY23912" fmla="*/ 4581124 h 6857979"/>
              <a:gd name="connsiteX23913" fmla="*/ 1358983 w 7283450"/>
              <a:gd name="connsiteY23913" fmla="*/ 4580727 h 6857979"/>
              <a:gd name="connsiteX23914" fmla="*/ 1355808 w 7283450"/>
              <a:gd name="connsiteY23914" fmla="*/ 4579537 h 6857979"/>
              <a:gd name="connsiteX23915" fmla="*/ 1353426 w 7283450"/>
              <a:gd name="connsiteY23915" fmla="*/ 4577949 h 6857979"/>
              <a:gd name="connsiteX23916" fmla="*/ 1351839 w 7283450"/>
              <a:gd name="connsiteY23916" fmla="*/ 4577155 h 6857979"/>
              <a:gd name="connsiteX23917" fmla="*/ 1351442 w 7283450"/>
              <a:gd name="connsiteY23917" fmla="*/ 4576361 h 6857979"/>
              <a:gd name="connsiteX23918" fmla="*/ 1351442 w 7283450"/>
              <a:gd name="connsiteY23918" fmla="*/ 4575567 h 6857979"/>
              <a:gd name="connsiteX23919" fmla="*/ 1351839 w 7283450"/>
              <a:gd name="connsiteY23919" fmla="*/ 4574773 h 6857979"/>
              <a:gd name="connsiteX23920" fmla="*/ 1354220 w 7283450"/>
              <a:gd name="connsiteY23920" fmla="*/ 4573979 h 6857979"/>
              <a:gd name="connsiteX23921" fmla="*/ 1358189 w 7283450"/>
              <a:gd name="connsiteY23921" fmla="*/ 4573185 h 6857979"/>
              <a:gd name="connsiteX23922" fmla="*/ 1361761 w 7283450"/>
              <a:gd name="connsiteY23922" fmla="*/ 4572392 h 6857979"/>
              <a:gd name="connsiteX23923" fmla="*/ 1365730 w 7283450"/>
              <a:gd name="connsiteY23923" fmla="*/ 4571598 h 6857979"/>
              <a:gd name="connsiteX23924" fmla="*/ 1368509 w 7283450"/>
              <a:gd name="connsiteY23924" fmla="*/ 4570804 h 6857979"/>
              <a:gd name="connsiteX23925" fmla="*/ 1369700 w 7283450"/>
              <a:gd name="connsiteY23925" fmla="*/ 4570010 h 6857979"/>
              <a:gd name="connsiteX23926" fmla="*/ 1370493 w 7283450"/>
              <a:gd name="connsiteY23926" fmla="*/ 4568819 h 6857979"/>
              <a:gd name="connsiteX23927" fmla="*/ 1372874 w 7283450"/>
              <a:gd name="connsiteY23927" fmla="*/ 4566040 h 6857979"/>
              <a:gd name="connsiteX23928" fmla="*/ 1375256 w 7283450"/>
              <a:gd name="connsiteY23928" fmla="*/ 4563262 h 6857979"/>
              <a:gd name="connsiteX23929" fmla="*/ 1376447 w 7283450"/>
              <a:gd name="connsiteY23929" fmla="*/ 4561674 h 6857979"/>
              <a:gd name="connsiteX23930" fmla="*/ 1377638 w 7283450"/>
              <a:gd name="connsiteY23930" fmla="*/ 4560483 h 6857979"/>
              <a:gd name="connsiteX23931" fmla="*/ 1380416 w 7283450"/>
              <a:gd name="connsiteY23931" fmla="*/ 4559292 h 6857979"/>
              <a:gd name="connsiteX23932" fmla="*/ 1383591 w 7283450"/>
              <a:gd name="connsiteY23932" fmla="*/ 4558895 h 6857979"/>
              <a:gd name="connsiteX23933" fmla="*/ 1386369 w 7283450"/>
              <a:gd name="connsiteY23933" fmla="*/ 4558498 h 6857979"/>
              <a:gd name="connsiteX23934" fmla="*/ 1388750 w 7283450"/>
              <a:gd name="connsiteY23934" fmla="*/ 4558895 h 6857979"/>
              <a:gd name="connsiteX23935" fmla="*/ 1391132 w 7283450"/>
              <a:gd name="connsiteY23935" fmla="*/ 4558895 h 6857979"/>
              <a:gd name="connsiteX23936" fmla="*/ 1392719 w 7283450"/>
              <a:gd name="connsiteY23936" fmla="*/ 4559689 h 6857979"/>
              <a:gd name="connsiteX23937" fmla="*/ 1393513 w 7283450"/>
              <a:gd name="connsiteY23937" fmla="*/ 4560086 h 6857979"/>
              <a:gd name="connsiteX23938" fmla="*/ 1393513 w 7283450"/>
              <a:gd name="connsiteY23938" fmla="*/ 4560483 h 6857979"/>
              <a:gd name="connsiteX23939" fmla="*/ 1394704 w 7283450"/>
              <a:gd name="connsiteY23939" fmla="*/ 4559689 h 6857979"/>
              <a:gd name="connsiteX23940" fmla="*/ 1395101 w 7283450"/>
              <a:gd name="connsiteY23940" fmla="*/ 4558498 h 6857979"/>
              <a:gd name="connsiteX23941" fmla="*/ 1395498 w 7283450"/>
              <a:gd name="connsiteY23941" fmla="*/ 4557307 h 6857979"/>
              <a:gd name="connsiteX23942" fmla="*/ 1395498 w 7283450"/>
              <a:gd name="connsiteY23942" fmla="*/ 4556117 h 6857979"/>
              <a:gd name="connsiteX23943" fmla="*/ 1395498 w 7283450"/>
              <a:gd name="connsiteY23943" fmla="*/ 4553735 h 6857979"/>
              <a:gd name="connsiteX23944" fmla="*/ 1395895 w 7283450"/>
              <a:gd name="connsiteY23944" fmla="*/ 4552147 h 6857979"/>
              <a:gd name="connsiteX23945" fmla="*/ 1396688 w 7283450"/>
              <a:gd name="connsiteY23945" fmla="*/ 4550559 h 6857979"/>
              <a:gd name="connsiteX23946" fmla="*/ 1397085 w 7283450"/>
              <a:gd name="connsiteY23946" fmla="*/ 4549765 h 6857979"/>
              <a:gd name="connsiteX23947" fmla="*/ 1398276 w 7283450"/>
              <a:gd name="connsiteY23947" fmla="*/ 4549369 h 6857979"/>
              <a:gd name="connsiteX23948" fmla="*/ 1399864 w 7283450"/>
              <a:gd name="connsiteY23948" fmla="*/ 4548972 h 6857979"/>
              <a:gd name="connsiteX23949" fmla="*/ 1403833 w 7283450"/>
              <a:gd name="connsiteY23949" fmla="*/ 4548575 h 6857979"/>
              <a:gd name="connsiteX23950" fmla="*/ 1405420 w 7283450"/>
              <a:gd name="connsiteY23950" fmla="*/ 4548178 h 6857979"/>
              <a:gd name="connsiteX23951" fmla="*/ 1407405 w 7283450"/>
              <a:gd name="connsiteY23951" fmla="*/ 4546987 h 6857979"/>
              <a:gd name="connsiteX23952" fmla="*/ 1408198 w 7283450"/>
              <a:gd name="connsiteY23952" fmla="*/ 4546193 h 6857979"/>
              <a:gd name="connsiteX23953" fmla="*/ 1408595 w 7283450"/>
              <a:gd name="connsiteY23953" fmla="*/ 4544208 h 6857979"/>
              <a:gd name="connsiteX23954" fmla="*/ 1409390 w 7283450"/>
              <a:gd name="connsiteY23954" fmla="*/ 4540636 h 6857979"/>
              <a:gd name="connsiteX23955" fmla="*/ 1409390 w 7283450"/>
              <a:gd name="connsiteY23955" fmla="*/ 4533491 h 6857979"/>
              <a:gd name="connsiteX23956" fmla="*/ 1409390 w 7283450"/>
              <a:gd name="connsiteY23956" fmla="*/ 4524758 h 6857979"/>
              <a:gd name="connsiteX23957" fmla="*/ 1408198 w 7283450"/>
              <a:gd name="connsiteY23957" fmla="*/ 4505704 h 6857979"/>
              <a:gd name="connsiteX23958" fmla="*/ 1408198 w 7283450"/>
              <a:gd name="connsiteY23958" fmla="*/ 4496177 h 6857979"/>
              <a:gd name="connsiteX23959" fmla="*/ 1408595 w 7283450"/>
              <a:gd name="connsiteY23959" fmla="*/ 4486651 h 6857979"/>
              <a:gd name="connsiteX23960" fmla="*/ 1408992 w 7283450"/>
              <a:gd name="connsiteY23960" fmla="*/ 4481887 h 6857979"/>
              <a:gd name="connsiteX23961" fmla="*/ 1409786 w 7283450"/>
              <a:gd name="connsiteY23961" fmla="*/ 4477918 h 6857979"/>
              <a:gd name="connsiteX23962" fmla="*/ 1410977 w 7283450"/>
              <a:gd name="connsiteY23962" fmla="*/ 4473948 h 6857979"/>
              <a:gd name="connsiteX23963" fmla="*/ 1412167 w 7283450"/>
              <a:gd name="connsiteY23963" fmla="*/ 4470376 h 6857979"/>
              <a:gd name="connsiteX23964" fmla="*/ 1412962 w 7283450"/>
              <a:gd name="connsiteY23964" fmla="*/ 4469582 h 6857979"/>
              <a:gd name="connsiteX23965" fmla="*/ 1414152 w 7283450"/>
              <a:gd name="connsiteY23965" fmla="*/ 4467994 h 6857979"/>
              <a:gd name="connsiteX23966" fmla="*/ 1417724 w 7283450"/>
              <a:gd name="connsiteY23966" fmla="*/ 4466009 h 6857979"/>
              <a:gd name="connsiteX23967" fmla="*/ 1426853 w 7283450"/>
              <a:gd name="connsiteY23967" fmla="*/ 4461643 h 6857979"/>
              <a:gd name="connsiteX23968" fmla="*/ 1431616 w 7283450"/>
              <a:gd name="connsiteY23968" fmla="*/ 4458467 h 6857979"/>
              <a:gd name="connsiteX23969" fmla="*/ 1436775 w 7283450"/>
              <a:gd name="connsiteY23969" fmla="*/ 4455292 h 6857979"/>
              <a:gd name="connsiteX23970" fmla="*/ 1438760 w 7283450"/>
              <a:gd name="connsiteY23970" fmla="*/ 4453704 h 6857979"/>
              <a:gd name="connsiteX23971" fmla="*/ 1440744 w 7283450"/>
              <a:gd name="connsiteY23971" fmla="*/ 4451719 h 6857979"/>
              <a:gd name="connsiteX23972" fmla="*/ 1442332 w 7283450"/>
              <a:gd name="connsiteY23972" fmla="*/ 4449338 h 6857979"/>
              <a:gd name="connsiteX23973" fmla="*/ 1443919 w 7283450"/>
              <a:gd name="connsiteY23973" fmla="*/ 4446956 h 6857979"/>
              <a:gd name="connsiteX23974" fmla="*/ 1443919 w 7283450"/>
              <a:gd name="connsiteY23974" fmla="*/ 4446559 h 6857979"/>
              <a:gd name="connsiteX23975" fmla="*/ 1443126 w 7283450"/>
              <a:gd name="connsiteY23975" fmla="*/ 4445368 h 6857979"/>
              <a:gd name="connsiteX23976" fmla="*/ 1441935 w 7283450"/>
              <a:gd name="connsiteY23976" fmla="*/ 4442986 h 6857979"/>
              <a:gd name="connsiteX23977" fmla="*/ 1441141 w 7283450"/>
              <a:gd name="connsiteY23977" fmla="*/ 4441399 h 6857979"/>
              <a:gd name="connsiteX23978" fmla="*/ 1439950 w 7283450"/>
              <a:gd name="connsiteY23978" fmla="*/ 4439811 h 6857979"/>
              <a:gd name="connsiteX23979" fmla="*/ 1439950 w 7283450"/>
              <a:gd name="connsiteY23979" fmla="*/ 4438223 h 6857979"/>
              <a:gd name="connsiteX23980" fmla="*/ 1440744 w 7283450"/>
              <a:gd name="connsiteY23980" fmla="*/ 4437032 h 6857979"/>
              <a:gd name="connsiteX23981" fmla="*/ 1441538 w 7283450"/>
              <a:gd name="connsiteY23981" fmla="*/ 4436635 h 6857979"/>
              <a:gd name="connsiteX23982" fmla="*/ 1443126 w 7283450"/>
              <a:gd name="connsiteY23982" fmla="*/ 4436238 h 6857979"/>
              <a:gd name="connsiteX23983" fmla="*/ 1446698 w 7283450"/>
              <a:gd name="connsiteY23983" fmla="*/ 4435444 h 6857979"/>
              <a:gd name="connsiteX23984" fmla="*/ 1451064 w 7283450"/>
              <a:gd name="connsiteY23984" fmla="*/ 4435047 h 6857979"/>
              <a:gd name="connsiteX23985" fmla="*/ 1452254 w 7283450"/>
              <a:gd name="connsiteY23985" fmla="*/ 4434650 h 6857979"/>
              <a:gd name="connsiteX23986" fmla="*/ 1453048 w 7283450"/>
              <a:gd name="connsiteY23986" fmla="*/ 4433460 h 6857979"/>
              <a:gd name="connsiteX23987" fmla="*/ 1453048 w 7283450"/>
              <a:gd name="connsiteY23987" fmla="*/ 4432666 h 6857979"/>
              <a:gd name="connsiteX23988" fmla="*/ 1452651 w 7283450"/>
              <a:gd name="connsiteY23988" fmla="*/ 4431872 h 6857979"/>
              <a:gd name="connsiteX23989" fmla="*/ 1451064 w 7283450"/>
              <a:gd name="connsiteY23989" fmla="*/ 4429490 h 6857979"/>
              <a:gd name="connsiteX23990" fmla="*/ 1450270 w 7283450"/>
              <a:gd name="connsiteY23990" fmla="*/ 4428299 h 6857979"/>
              <a:gd name="connsiteX23991" fmla="*/ 1449873 w 7283450"/>
              <a:gd name="connsiteY23991" fmla="*/ 4426711 h 6857979"/>
              <a:gd name="connsiteX23992" fmla="*/ 1449873 w 7283450"/>
              <a:gd name="connsiteY23992" fmla="*/ 4424727 h 6857979"/>
              <a:gd name="connsiteX23993" fmla="*/ 1450270 w 7283450"/>
              <a:gd name="connsiteY23993" fmla="*/ 4423536 h 6857979"/>
              <a:gd name="connsiteX23994" fmla="*/ 1451064 w 7283450"/>
              <a:gd name="connsiteY23994" fmla="*/ 4423933 h 6857979"/>
              <a:gd name="connsiteX23995" fmla="*/ 1452651 w 7283450"/>
              <a:gd name="connsiteY23995" fmla="*/ 4425124 h 6857979"/>
              <a:gd name="connsiteX23996" fmla="*/ 1454636 w 7283450"/>
              <a:gd name="connsiteY23996" fmla="*/ 4427108 h 6857979"/>
              <a:gd name="connsiteX23997" fmla="*/ 1455429 w 7283450"/>
              <a:gd name="connsiteY23997" fmla="*/ 4427108 h 6857979"/>
              <a:gd name="connsiteX23998" fmla="*/ 1456223 w 7283450"/>
              <a:gd name="connsiteY23998" fmla="*/ 4427108 h 6857979"/>
              <a:gd name="connsiteX23999" fmla="*/ 1458605 w 7283450"/>
              <a:gd name="connsiteY23999" fmla="*/ 4424330 h 6857979"/>
              <a:gd name="connsiteX24000" fmla="*/ 1460590 w 7283450"/>
              <a:gd name="connsiteY24000" fmla="*/ 4421948 h 6857979"/>
              <a:gd name="connsiteX24001" fmla="*/ 1462177 w 7283450"/>
              <a:gd name="connsiteY24001" fmla="*/ 4419169 h 6857979"/>
              <a:gd name="connsiteX24002" fmla="*/ 1463367 w 7283450"/>
              <a:gd name="connsiteY24002" fmla="*/ 4415597 h 6857979"/>
              <a:gd name="connsiteX24003" fmla="*/ 1464162 w 7283450"/>
              <a:gd name="connsiteY24003" fmla="*/ 4412024 h 6857979"/>
              <a:gd name="connsiteX24004" fmla="*/ 1464559 w 7283450"/>
              <a:gd name="connsiteY24004" fmla="*/ 4408055 h 6857979"/>
              <a:gd name="connsiteX24005" fmla="*/ 1464955 w 7283450"/>
              <a:gd name="connsiteY24005" fmla="*/ 4404482 h 6857979"/>
              <a:gd name="connsiteX24006" fmla="*/ 1464559 w 7283450"/>
              <a:gd name="connsiteY24006" fmla="*/ 4400513 h 6857979"/>
              <a:gd name="connsiteX24007" fmla="*/ 1464162 w 7283450"/>
              <a:gd name="connsiteY24007" fmla="*/ 4396543 h 6857979"/>
              <a:gd name="connsiteX24008" fmla="*/ 1463367 w 7283450"/>
              <a:gd name="connsiteY24008" fmla="*/ 4392574 h 6857979"/>
              <a:gd name="connsiteX24009" fmla="*/ 1462574 w 7283450"/>
              <a:gd name="connsiteY24009" fmla="*/ 4388208 h 6857979"/>
              <a:gd name="connsiteX24010" fmla="*/ 1461383 w 7283450"/>
              <a:gd name="connsiteY24010" fmla="*/ 4384635 h 6857979"/>
              <a:gd name="connsiteX24011" fmla="*/ 1459795 w 7283450"/>
              <a:gd name="connsiteY24011" fmla="*/ 4380666 h 6857979"/>
              <a:gd name="connsiteX24012" fmla="*/ 1457414 w 7283450"/>
              <a:gd name="connsiteY24012" fmla="*/ 4377093 h 6857979"/>
              <a:gd name="connsiteX24013" fmla="*/ 1455429 w 7283450"/>
              <a:gd name="connsiteY24013" fmla="*/ 4373124 h 6857979"/>
              <a:gd name="connsiteX24014" fmla="*/ 1453048 w 7283450"/>
              <a:gd name="connsiteY24014" fmla="*/ 4369948 h 6857979"/>
              <a:gd name="connsiteX24015" fmla="*/ 1452254 w 7283450"/>
              <a:gd name="connsiteY24015" fmla="*/ 4369551 h 6857979"/>
              <a:gd name="connsiteX24016" fmla="*/ 1451064 w 7283450"/>
              <a:gd name="connsiteY24016" fmla="*/ 4368757 h 6857979"/>
              <a:gd name="connsiteX24017" fmla="*/ 1448285 w 7283450"/>
              <a:gd name="connsiteY24017" fmla="*/ 4368360 h 6857979"/>
              <a:gd name="connsiteX24018" fmla="*/ 1445507 w 7283450"/>
              <a:gd name="connsiteY24018" fmla="*/ 4367963 h 6857979"/>
              <a:gd name="connsiteX24019" fmla="*/ 1444713 w 7283450"/>
              <a:gd name="connsiteY24019" fmla="*/ 4367566 h 6857979"/>
              <a:gd name="connsiteX24020" fmla="*/ 1443919 w 7283450"/>
              <a:gd name="connsiteY24020" fmla="*/ 4366772 h 6857979"/>
              <a:gd name="connsiteX24021" fmla="*/ 1443919 w 7283450"/>
              <a:gd name="connsiteY24021" fmla="*/ 4366375 h 6857979"/>
              <a:gd name="connsiteX24022" fmla="*/ 1443919 w 7283450"/>
              <a:gd name="connsiteY24022" fmla="*/ 4365185 h 6857979"/>
              <a:gd name="connsiteX24023" fmla="*/ 1445507 w 7283450"/>
              <a:gd name="connsiteY24023" fmla="*/ 4363597 h 6857979"/>
              <a:gd name="connsiteX24024" fmla="*/ 1446698 w 7283450"/>
              <a:gd name="connsiteY24024" fmla="*/ 4361612 h 6857979"/>
              <a:gd name="connsiteX24025" fmla="*/ 1447095 w 7283450"/>
              <a:gd name="connsiteY24025" fmla="*/ 4360818 h 6857979"/>
              <a:gd name="connsiteX24026" fmla="*/ 1446698 w 7283450"/>
              <a:gd name="connsiteY24026" fmla="*/ 4360024 h 6857979"/>
              <a:gd name="connsiteX24027" fmla="*/ 1443522 w 7283450"/>
              <a:gd name="connsiteY24027" fmla="*/ 4356849 h 6857979"/>
              <a:gd name="connsiteX24028" fmla="*/ 1440744 w 7283450"/>
              <a:gd name="connsiteY24028" fmla="*/ 4355261 h 6857979"/>
              <a:gd name="connsiteX24029" fmla="*/ 1438363 w 7283450"/>
              <a:gd name="connsiteY24029" fmla="*/ 4354467 h 6857979"/>
              <a:gd name="connsiteX24030" fmla="*/ 1436378 w 7283450"/>
              <a:gd name="connsiteY24030" fmla="*/ 4354467 h 6857979"/>
              <a:gd name="connsiteX24031" fmla="*/ 1430822 w 7283450"/>
              <a:gd name="connsiteY24031" fmla="*/ 4354467 h 6857979"/>
              <a:gd name="connsiteX24032" fmla="*/ 1426853 w 7283450"/>
              <a:gd name="connsiteY24032" fmla="*/ 4354467 h 6857979"/>
              <a:gd name="connsiteX24033" fmla="*/ 1421693 w 7283450"/>
              <a:gd name="connsiteY24033" fmla="*/ 4353276 h 6857979"/>
              <a:gd name="connsiteX24034" fmla="*/ 1421693 w 7283450"/>
              <a:gd name="connsiteY24034" fmla="*/ 4352482 h 6857979"/>
              <a:gd name="connsiteX24035" fmla="*/ 1421693 w 7283450"/>
              <a:gd name="connsiteY24035" fmla="*/ 4350101 h 6857979"/>
              <a:gd name="connsiteX24036" fmla="*/ 1421693 w 7283450"/>
              <a:gd name="connsiteY24036" fmla="*/ 4347719 h 6857979"/>
              <a:gd name="connsiteX24037" fmla="*/ 1421693 w 7283450"/>
              <a:gd name="connsiteY24037" fmla="*/ 4346528 h 6857979"/>
              <a:gd name="connsiteX24038" fmla="*/ 1416931 w 7283450"/>
              <a:gd name="connsiteY24038" fmla="*/ 4346131 h 6857979"/>
              <a:gd name="connsiteX24039" fmla="*/ 1410580 w 7283450"/>
              <a:gd name="connsiteY24039" fmla="*/ 4346131 h 6857979"/>
              <a:gd name="connsiteX24040" fmla="*/ 1395498 w 7283450"/>
              <a:gd name="connsiteY24040" fmla="*/ 4346528 h 6857979"/>
              <a:gd name="connsiteX24041" fmla="*/ 1386766 w 7283450"/>
              <a:gd name="connsiteY24041" fmla="*/ 4346528 h 6857979"/>
              <a:gd name="connsiteX24042" fmla="*/ 1378034 w 7283450"/>
              <a:gd name="connsiteY24042" fmla="*/ 4346528 h 6857979"/>
              <a:gd name="connsiteX24043" fmla="*/ 1368509 w 7283450"/>
              <a:gd name="connsiteY24043" fmla="*/ 4345337 h 6857979"/>
              <a:gd name="connsiteX24044" fmla="*/ 1364143 w 7283450"/>
              <a:gd name="connsiteY24044" fmla="*/ 4344543 h 6857979"/>
              <a:gd name="connsiteX24045" fmla="*/ 1358983 w 7283450"/>
              <a:gd name="connsiteY24045" fmla="*/ 4343352 h 6857979"/>
              <a:gd name="connsiteX24046" fmla="*/ 1357395 w 7283450"/>
              <a:gd name="connsiteY24046" fmla="*/ 4342559 h 6857979"/>
              <a:gd name="connsiteX24047" fmla="*/ 1355411 w 7283450"/>
              <a:gd name="connsiteY24047" fmla="*/ 4341765 h 6857979"/>
              <a:gd name="connsiteX24048" fmla="*/ 1351442 w 7283450"/>
              <a:gd name="connsiteY24048" fmla="*/ 4338192 h 6857979"/>
              <a:gd name="connsiteX24049" fmla="*/ 1347473 w 7283450"/>
              <a:gd name="connsiteY24049" fmla="*/ 4335016 h 6857979"/>
              <a:gd name="connsiteX24050" fmla="*/ 1345092 w 7283450"/>
              <a:gd name="connsiteY24050" fmla="*/ 4334223 h 6857979"/>
              <a:gd name="connsiteX24051" fmla="*/ 1343107 w 7283450"/>
              <a:gd name="connsiteY24051" fmla="*/ 4333429 h 6857979"/>
              <a:gd name="connsiteX24052" fmla="*/ 1337154 w 7283450"/>
              <a:gd name="connsiteY24052" fmla="*/ 4332635 h 6857979"/>
              <a:gd name="connsiteX24053" fmla="*/ 1331200 w 7283450"/>
              <a:gd name="connsiteY24053" fmla="*/ 4331444 h 6857979"/>
              <a:gd name="connsiteX24054" fmla="*/ 1318102 w 7283450"/>
              <a:gd name="connsiteY24054" fmla="*/ 4330253 h 6857979"/>
              <a:gd name="connsiteX24055" fmla="*/ 1291907 w 7283450"/>
              <a:gd name="connsiteY24055" fmla="*/ 4329459 h 6857979"/>
              <a:gd name="connsiteX24056" fmla="*/ 1278810 w 7283450"/>
              <a:gd name="connsiteY24056" fmla="*/ 4328665 h 6857979"/>
              <a:gd name="connsiteX24057" fmla="*/ 1272459 w 7283450"/>
              <a:gd name="connsiteY24057" fmla="*/ 4327871 h 6857979"/>
              <a:gd name="connsiteX24058" fmla="*/ 1266108 w 7283450"/>
              <a:gd name="connsiteY24058" fmla="*/ 4327078 h 6857979"/>
              <a:gd name="connsiteX24059" fmla="*/ 1259758 w 7283450"/>
              <a:gd name="connsiteY24059" fmla="*/ 4325887 h 6857979"/>
              <a:gd name="connsiteX24060" fmla="*/ 1254202 w 7283450"/>
              <a:gd name="connsiteY24060" fmla="*/ 4324299 h 6857979"/>
              <a:gd name="connsiteX24061" fmla="*/ 1248248 w 7283450"/>
              <a:gd name="connsiteY24061" fmla="*/ 4322314 h 6857979"/>
              <a:gd name="connsiteX24062" fmla="*/ 1242692 w 7283450"/>
              <a:gd name="connsiteY24062" fmla="*/ 4319932 h 6857979"/>
              <a:gd name="connsiteX24063" fmla="*/ 1242692 w 7283450"/>
              <a:gd name="connsiteY24063" fmla="*/ 4319536 h 6857979"/>
              <a:gd name="connsiteX24064" fmla="*/ 1243089 w 7283450"/>
              <a:gd name="connsiteY24064" fmla="*/ 4319139 h 6857979"/>
              <a:gd name="connsiteX24065" fmla="*/ 1245073 w 7283450"/>
              <a:gd name="connsiteY24065" fmla="*/ 4317551 h 6857979"/>
              <a:gd name="connsiteX24066" fmla="*/ 1247455 w 7283450"/>
              <a:gd name="connsiteY24066" fmla="*/ 4316360 h 6857979"/>
              <a:gd name="connsiteX24067" fmla="*/ 1248645 w 7283450"/>
              <a:gd name="connsiteY24067" fmla="*/ 4316360 h 6857979"/>
              <a:gd name="connsiteX24068" fmla="*/ 1247455 w 7283450"/>
              <a:gd name="connsiteY24068" fmla="*/ 4315169 h 6857979"/>
              <a:gd name="connsiteX24069" fmla="*/ 1245867 w 7283450"/>
              <a:gd name="connsiteY24069" fmla="*/ 4313581 h 6857979"/>
              <a:gd name="connsiteX24070" fmla="*/ 1243486 w 7283450"/>
              <a:gd name="connsiteY24070" fmla="*/ 4312787 h 6857979"/>
              <a:gd name="connsiteX24071" fmla="*/ 1241898 w 7283450"/>
              <a:gd name="connsiteY24071" fmla="*/ 4312390 h 6857979"/>
              <a:gd name="connsiteX24072" fmla="*/ 1237929 w 7283450"/>
              <a:gd name="connsiteY24072" fmla="*/ 4311993 h 6857979"/>
              <a:gd name="connsiteX24073" fmla="*/ 1235945 w 7283450"/>
              <a:gd name="connsiteY24073" fmla="*/ 4311200 h 6857979"/>
              <a:gd name="connsiteX24074" fmla="*/ 1233166 w 7283450"/>
              <a:gd name="connsiteY24074" fmla="*/ 4310009 h 6857979"/>
              <a:gd name="connsiteX24075" fmla="*/ 1232372 w 7283450"/>
              <a:gd name="connsiteY24075" fmla="*/ 4309215 h 6857979"/>
              <a:gd name="connsiteX24076" fmla="*/ 1231976 w 7283450"/>
              <a:gd name="connsiteY24076" fmla="*/ 4308024 h 6857979"/>
              <a:gd name="connsiteX24077" fmla="*/ 1231578 w 7283450"/>
              <a:gd name="connsiteY24077" fmla="*/ 4304848 h 6857979"/>
              <a:gd name="connsiteX24078" fmla="*/ 1231578 w 7283450"/>
              <a:gd name="connsiteY24078" fmla="*/ 4302070 h 6857979"/>
              <a:gd name="connsiteX24079" fmla="*/ 1231181 w 7283450"/>
              <a:gd name="connsiteY24079" fmla="*/ 4300879 h 6857979"/>
              <a:gd name="connsiteX24080" fmla="*/ 1230388 w 7283450"/>
              <a:gd name="connsiteY24080" fmla="*/ 4300085 h 6857979"/>
              <a:gd name="connsiteX24081" fmla="*/ 1229594 w 7283450"/>
              <a:gd name="connsiteY24081" fmla="*/ 4299688 h 6857979"/>
              <a:gd name="connsiteX24082" fmla="*/ 1228403 w 7283450"/>
              <a:gd name="connsiteY24082" fmla="*/ 4299688 h 6857979"/>
              <a:gd name="connsiteX24083" fmla="*/ 1225228 w 7283450"/>
              <a:gd name="connsiteY24083" fmla="*/ 4300085 h 6857979"/>
              <a:gd name="connsiteX24084" fmla="*/ 1222846 w 7283450"/>
              <a:gd name="connsiteY24084" fmla="*/ 4300482 h 6857979"/>
              <a:gd name="connsiteX24085" fmla="*/ 1221656 w 7283450"/>
              <a:gd name="connsiteY24085" fmla="*/ 4300482 h 6857979"/>
              <a:gd name="connsiteX24086" fmla="*/ 1220862 w 7283450"/>
              <a:gd name="connsiteY24086" fmla="*/ 4300085 h 6857979"/>
              <a:gd name="connsiteX24087" fmla="*/ 1220862 w 7283450"/>
              <a:gd name="connsiteY24087" fmla="*/ 4299291 h 6857979"/>
              <a:gd name="connsiteX24088" fmla="*/ 1220465 w 7283450"/>
              <a:gd name="connsiteY24088" fmla="*/ 4297703 h 6857979"/>
              <a:gd name="connsiteX24089" fmla="*/ 1220862 w 7283450"/>
              <a:gd name="connsiteY24089" fmla="*/ 4294925 h 6857979"/>
              <a:gd name="connsiteX24090" fmla="*/ 1221259 w 7283450"/>
              <a:gd name="connsiteY24090" fmla="*/ 4292146 h 6857979"/>
              <a:gd name="connsiteX24091" fmla="*/ 1221259 w 7283450"/>
              <a:gd name="connsiteY24091" fmla="*/ 4290955 h 6857979"/>
              <a:gd name="connsiteX24092" fmla="*/ 1220862 w 7283450"/>
              <a:gd name="connsiteY24092" fmla="*/ 4290161 h 6857979"/>
              <a:gd name="connsiteX24093" fmla="*/ 1218877 w 7283450"/>
              <a:gd name="connsiteY24093" fmla="*/ 4287780 h 6857979"/>
              <a:gd name="connsiteX24094" fmla="*/ 1215702 w 7283450"/>
              <a:gd name="connsiteY24094" fmla="*/ 4286192 h 6857979"/>
              <a:gd name="connsiteX24095" fmla="*/ 1209352 w 7283450"/>
              <a:gd name="connsiteY24095" fmla="*/ 4283016 h 6857979"/>
              <a:gd name="connsiteX24096" fmla="*/ 1203399 w 7283450"/>
              <a:gd name="connsiteY24096" fmla="*/ 4279841 h 6857979"/>
              <a:gd name="connsiteX24097" fmla="*/ 1200620 w 7283450"/>
              <a:gd name="connsiteY24097" fmla="*/ 4278253 h 6857979"/>
              <a:gd name="connsiteX24098" fmla="*/ 1199033 w 7283450"/>
              <a:gd name="connsiteY24098" fmla="*/ 4276665 h 6857979"/>
              <a:gd name="connsiteX24099" fmla="*/ 1198239 w 7283450"/>
              <a:gd name="connsiteY24099" fmla="*/ 4275077 h 6857979"/>
              <a:gd name="connsiteX24100" fmla="*/ 1197842 w 7283450"/>
              <a:gd name="connsiteY24100" fmla="*/ 4273093 h 6857979"/>
              <a:gd name="connsiteX24101" fmla="*/ 1197048 w 7283450"/>
              <a:gd name="connsiteY24101" fmla="*/ 4269917 h 6857979"/>
              <a:gd name="connsiteX24102" fmla="*/ 1195858 w 7283450"/>
              <a:gd name="connsiteY24102" fmla="*/ 4267535 h 6857979"/>
              <a:gd name="connsiteX24103" fmla="*/ 1194270 w 7283450"/>
              <a:gd name="connsiteY24103" fmla="*/ 4264757 h 6857979"/>
              <a:gd name="connsiteX24104" fmla="*/ 1193079 w 7283450"/>
              <a:gd name="connsiteY24104" fmla="*/ 4263169 h 6857979"/>
              <a:gd name="connsiteX24105" fmla="*/ 1191491 w 7283450"/>
              <a:gd name="connsiteY24105" fmla="*/ 4261978 h 6857979"/>
              <a:gd name="connsiteX24106" fmla="*/ 1189904 w 7283450"/>
              <a:gd name="connsiteY24106" fmla="*/ 4261184 h 6857979"/>
              <a:gd name="connsiteX24107" fmla="*/ 1187919 w 7283450"/>
              <a:gd name="connsiteY24107" fmla="*/ 4260390 h 6857979"/>
              <a:gd name="connsiteX24108" fmla="*/ 1185935 w 7283450"/>
              <a:gd name="connsiteY24108" fmla="*/ 4259993 h 6857979"/>
              <a:gd name="connsiteX24109" fmla="*/ 1183157 w 7283450"/>
              <a:gd name="connsiteY24109" fmla="*/ 4259596 h 6857979"/>
              <a:gd name="connsiteX24110" fmla="*/ 1182760 w 7283450"/>
              <a:gd name="connsiteY24110" fmla="*/ 4256024 h 6857979"/>
              <a:gd name="connsiteX24111" fmla="*/ 1182363 w 7283450"/>
              <a:gd name="connsiteY24111" fmla="*/ 4252848 h 6857979"/>
              <a:gd name="connsiteX24112" fmla="*/ 1181569 w 7283450"/>
              <a:gd name="connsiteY24112" fmla="*/ 4249276 h 6857979"/>
              <a:gd name="connsiteX24113" fmla="*/ 1181569 w 7283450"/>
              <a:gd name="connsiteY24113" fmla="*/ 4247688 h 6857979"/>
              <a:gd name="connsiteX24114" fmla="*/ 1181569 w 7283450"/>
              <a:gd name="connsiteY24114" fmla="*/ 4245306 h 6857979"/>
              <a:gd name="connsiteX24115" fmla="*/ 1181966 w 7283450"/>
              <a:gd name="connsiteY24115" fmla="*/ 4242924 h 6857979"/>
              <a:gd name="connsiteX24116" fmla="*/ 1183157 w 7283450"/>
              <a:gd name="connsiteY24116" fmla="*/ 4239749 h 6857979"/>
              <a:gd name="connsiteX24117" fmla="*/ 1181966 w 7283450"/>
              <a:gd name="connsiteY24117" fmla="*/ 4240543 h 6857979"/>
              <a:gd name="connsiteX24118" fmla="*/ 1180378 w 7283450"/>
              <a:gd name="connsiteY24118" fmla="*/ 4241337 h 6857979"/>
              <a:gd name="connsiteX24119" fmla="*/ 1177997 w 7283450"/>
              <a:gd name="connsiteY24119" fmla="*/ 4241734 h 6857979"/>
              <a:gd name="connsiteX24120" fmla="*/ 1174822 w 7283450"/>
              <a:gd name="connsiteY24120" fmla="*/ 4241734 h 6857979"/>
              <a:gd name="connsiteX24121" fmla="*/ 1172837 w 7283450"/>
              <a:gd name="connsiteY24121" fmla="*/ 4240543 h 6857979"/>
              <a:gd name="connsiteX24122" fmla="*/ 1171646 w 7283450"/>
              <a:gd name="connsiteY24122" fmla="*/ 4239749 h 6857979"/>
              <a:gd name="connsiteX24123" fmla="*/ 1171646 w 7283450"/>
              <a:gd name="connsiteY24123" fmla="*/ 4238955 h 6857979"/>
              <a:gd name="connsiteX24124" fmla="*/ 1171646 w 7283450"/>
              <a:gd name="connsiteY24124" fmla="*/ 4238558 h 6857979"/>
              <a:gd name="connsiteX24125" fmla="*/ 1172043 w 7283450"/>
              <a:gd name="connsiteY24125" fmla="*/ 4237367 h 6857979"/>
              <a:gd name="connsiteX24126" fmla="*/ 1173234 w 7283450"/>
              <a:gd name="connsiteY24126" fmla="*/ 4236970 h 6857979"/>
              <a:gd name="connsiteX24127" fmla="*/ 1177203 w 7283450"/>
              <a:gd name="connsiteY24127" fmla="*/ 4236176 h 6857979"/>
              <a:gd name="connsiteX24128" fmla="*/ 1176806 w 7283450"/>
              <a:gd name="connsiteY24128" fmla="*/ 4234985 h 6857979"/>
              <a:gd name="connsiteX24129" fmla="*/ 1176012 w 7283450"/>
              <a:gd name="connsiteY24129" fmla="*/ 4234192 h 6857979"/>
              <a:gd name="connsiteX24130" fmla="*/ 1174822 w 7283450"/>
              <a:gd name="connsiteY24130" fmla="*/ 4233398 h 6857979"/>
              <a:gd name="connsiteX24131" fmla="*/ 1173631 w 7283450"/>
              <a:gd name="connsiteY24131" fmla="*/ 4233001 h 6857979"/>
              <a:gd name="connsiteX24132" fmla="*/ 1171250 w 7283450"/>
              <a:gd name="connsiteY24132" fmla="*/ 4232604 h 6857979"/>
              <a:gd name="connsiteX24133" fmla="*/ 1168074 w 7283450"/>
              <a:gd name="connsiteY24133" fmla="*/ 4232604 h 6857979"/>
              <a:gd name="connsiteX24134" fmla="*/ 1160930 w 7283450"/>
              <a:gd name="connsiteY24134" fmla="*/ 4233398 h 6857979"/>
              <a:gd name="connsiteX24135" fmla="*/ 1157755 w 7283450"/>
              <a:gd name="connsiteY24135" fmla="*/ 4233398 h 6857979"/>
              <a:gd name="connsiteX24136" fmla="*/ 1154977 w 7283450"/>
              <a:gd name="connsiteY24136" fmla="*/ 4233001 h 6857979"/>
              <a:gd name="connsiteX24137" fmla="*/ 1160137 w 7283450"/>
              <a:gd name="connsiteY24137" fmla="*/ 4236176 h 6857979"/>
              <a:gd name="connsiteX24138" fmla="*/ 1161327 w 7283450"/>
              <a:gd name="connsiteY24138" fmla="*/ 4236970 h 6857979"/>
              <a:gd name="connsiteX24139" fmla="*/ 1162121 w 7283450"/>
              <a:gd name="connsiteY24139" fmla="*/ 4238558 h 6857979"/>
              <a:gd name="connsiteX24140" fmla="*/ 1162518 w 7283450"/>
              <a:gd name="connsiteY24140" fmla="*/ 4239352 h 6857979"/>
              <a:gd name="connsiteX24141" fmla="*/ 1162121 w 7283450"/>
              <a:gd name="connsiteY24141" fmla="*/ 4239749 h 6857979"/>
              <a:gd name="connsiteX24142" fmla="*/ 1161327 w 7283450"/>
              <a:gd name="connsiteY24142" fmla="*/ 4240146 h 6857979"/>
              <a:gd name="connsiteX24143" fmla="*/ 1160533 w 7283450"/>
              <a:gd name="connsiteY24143" fmla="*/ 4240543 h 6857979"/>
              <a:gd name="connsiteX24144" fmla="*/ 1153389 w 7283450"/>
              <a:gd name="connsiteY24144" fmla="*/ 4242528 h 6857979"/>
              <a:gd name="connsiteX24145" fmla="*/ 1149420 w 7283450"/>
              <a:gd name="connsiteY24145" fmla="*/ 4244115 h 6857979"/>
              <a:gd name="connsiteX24146" fmla="*/ 1147436 w 7283450"/>
              <a:gd name="connsiteY24146" fmla="*/ 4244909 h 6857979"/>
              <a:gd name="connsiteX24147" fmla="*/ 1145451 w 7283450"/>
              <a:gd name="connsiteY24147" fmla="*/ 4246100 h 6857979"/>
              <a:gd name="connsiteX24148" fmla="*/ 1148229 w 7283450"/>
              <a:gd name="connsiteY24148" fmla="*/ 4247291 h 6857979"/>
              <a:gd name="connsiteX24149" fmla="*/ 1150611 w 7283450"/>
              <a:gd name="connsiteY24149" fmla="*/ 4248085 h 6857979"/>
              <a:gd name="connsiteX24150" fmla="*/ 1151802 w 7283450"/>
              <a:gd name="connsiteY24150" fmla="*/ 4248879 h 6857979"/>
              <a:gd name="connsiteX24151" fmla="*/ 1152199 w 7283450"/>
              <a:gd name="connsiteY24151" fmla="*/ 4249673 h 6857979"/>
              <a:gd name="connsiteX24152" fmla="*/ 1152199 w 7283450"/>
              <a:gd name="connsiteY24152" fmla="*/ 4250466 h 6857979"/>
              <a:gd name="connsiteX24153" fmla="*/ 1151802 w 7283450"/>
              <a:gd name="connsiteY24153" fmla="*/ 4251657 h 6857979"/>
              <a:gd name="connsiteX24154" fmla="*/ 1149420 w 7283450"/>
              <a:gd name="connsiteY24154" fmla="*/ 4253642 h 6857979"/>
              <a:gd name="connsiteX24155" fmla="*/ 1142673 w 7283450"/>
              <a:gd name="connsiteY24155" fmla="*/ 4259199 h 6857979"/>
              <a:gd name="connsiteX24156" fmla="*/ 1139101 w 7283450"/>
              <a:gd name="connsiteY24156" fmla="*/ 4262375 h 6857979"/>
              <a:gd name="connsiteX24157" fmla="*/ 1137513 w 7283450"/>
              <a:gd name="connsiteY24157" fmla="*/ 4264757 h 6857979"/>
              <a:gd name="connsiteX24158" fmla="*/ 1136322 w 7283450"/>
              <a:gd name="connsiteY24158" fmla="*/ 4266344 h 6857979"/>
              <a:gd name="connsiteX24159" fmla="*/ 1135529 w 7283450"/>
              <a:gd name="connsiteY24159" fmla="*/ 4267932 h 6857979"/>
              <a:gd name="connsiteX24160" fmla="*/ 1135132 w 7283450"/>
              <a:gd name="connsiteY24160" fmla="*/ 4269123 h 6857979"/>
              <a:gd name="connsiteX24161" fmla="*/ 1135132 w 7283450"/>
              <a:gd name="connsiteY24161" fmla="*/ 4271505 h 6857979"/>
              <a:gd name="connsiteX24162" fmla="*/ 1134735 w 7283450"/>
              <a:gd name="connsiteY24162" fmla="*/ 4273886 h 6857979"/>
              <a:gd name="connsiteX24163" fmla="*/ 1133941 w 7283450"/>
              <a:gd name="connsiteY24163" fmla="*/ 4275077 h 6857979"/>
              <a:gd name="connsiteX24164" fmla="*/ 1133147 w 7283450"/>
              <a:gd name="connsiteY24164" fmla="*/ 4276665 h 6857979"/>
              <a:gd name="connsiteX24165" fmla="*/ 1131560 w 7283450"/>
              <a:gd name="connsiteY24165" fmla="*/ 4277459 h 6857979"/>
              <a:gd name="connsiteX24166" fmla="*/ 1130369 w 7283450"/>
              <a:gd name="connsiteY24166" fmla="*/ 4277856 h 6857979"/>
              <a:gd name="connsiteX24167" fmla="*/ 1128781 w 7283450"/>
              <a:gd name="connsiteY24167" fmla="*/ 4277856 h 6857979"/>
              <a:gd name="connsiteX24168" fmla="*/ 1127591 w 7283450"/>
              <a:gd name="connsiteY24168" fmla="*/ 4277856 h 6857979"/>
              <a:gd name="connsiteX24169" fmla="*/ 1124812 w 7283450"/>
              <a:gd name="connsiteY24169" fmla="*/ 4277062 h 6857979"/>
              <a:gd name="connsiteX24170" fmla="*/ 1123622 w 7283450"/>
              <a:gd name="connsiteY24170" fmla="*/ 4276665 h 6857979"/>
              <a:gd name="connsiteX24171" fmla="*/ 1122034 w 7283450"/>
              <a:gd name="connsiteY24171" fmla="*/ 4279841 h 6857979"/>
              <a:gd name="connsiteX24172" fmla="*/ 1121637 w 7283450"/>
              <a:gd name="connsiteY24172" fmla="*/ 4283810 h 6857979"/>
              <a:gd name="connsiteX24173" fmla="*/ 1121240 w 7283450"/>
              <a:gd name="connsiteY24173" fmla="*/ 4286986 h 6857979"/>
              <a:gd name="connsiteX24174" fmla="*/ 1121240 w 7283450"/>
              <a:gd name="connsiteY24174" fmla="*/ 4290955 h 6857979"/>
              <a:gd name="connsiteX24175" fmla="*/ 1121240 w 7283450"/>
              <a:gd name="connsiteY24175" fmla="*/ 4298497 h 6857979"/>
              <a:gd name="connsiteX24176" fmla="*/ 1121240 w 7283450"/>
              <a:gd name="connsiteY24176" fmla="*/ 4302467 h 6857979"/>
              <a:gd name="connsiteX24177" fmla="*/ 1120447 w 7283450"/>
              <a:gd name="connsiteY24177" fmla="*/ 4306833 h 6857979"/>
              <a:gd name="connsiteX24178" fmla="*/ 1119256 w 7283450"/>
              <a:gd name="connsiteY24178" fmla="*/ 4308024 h 6857979"/>
              <a:gd name="connsiteX24179" fmla="*/ 1118065 w 7283450"/>
              <a:gd name="connsiteY24179" fmla="*/ 4308421 h 6857979"/>
              <a:gd name="connsiteX24180" fmla="*/ 1116875 w 7283450"/>
              <a:gd name="connsiteY24180" fmla="*/ 4308818 h 6857979"/>
              <a:gd name="connsiteX24181" fmla="*/ 1116081 w 7283450"/>
              <a:gd name="connsiteY24181" fmla="*/ 4308818 h 6857979"/>
              <a:gd name="connsiteX24182" fmla="*/ 1113699 w 7283450"/>
              <a:gd name="connsiteY24182" fmla="*/ 4308024 h 6857979"/>
              <a:gd name="connsiteX24183" fmla="*/ 1110921 w 7283450"/>
              <a:gd name="connsiteY24183" fmla="*/ 4306833 h 6857979"/>
              <a:gd name="connsiteX24184" fmla="*/ 1111715 w 7283450"/>
              <a:gd name="connsiteY24184" fmla="*/ 4310009 h 6857979"/>
              <a:gd name="connsiteX24185" fmla="*/ 1112112 w 7283450"/>
              <a:gd name="connsiteY24185" fmla="*/ 4313184 h 6857979"/>
              <a:gd name="connsiteX24186" fmla="*/ 1112112 w 7283450"/>
              <a:gd name="connsiteY24186" fmla="*/ 4316360 h 6857979"/>
              <a:gd name="connsiteX24187" fmla="*/ 1111715 w 7283450"/>
              <a:gd name="connsiteY24187" fmla="*/ 4319139 h 6857979"/>
              <a:gd name="connsiteX24188" fmla="*/ 1110921 w 7283450"/>
              <a:gd name="connsiteY24188" fmla="*/ 4321520 h 6857979"/>
              <a:gd name="connsiteX24189" fmla="*/ 1109731 w 7283450"/>
              <a:gd name="connsiteY24189" fmla="*/ 4324696 h 6857979"/>
              <a:gd name="connsiteX24190" fmla="*/ 1106555 w 7283450"/>
              <a:gd name="connsiteY24190" fmla="*/ 4329459 h 6857979"/>
              <a:gd name="connsiteX24191" fmla="*/ 1100205 w 7283450"/>
              <a:gd name="connsiteY24191" fmla="*/ 4338986 h 6857979"/>
              <a:gd name="connsiteX24192" fmla="*/ 1097029 w 7283450"/>
              <a:gd name="connsiteY24192" fmla="*/ 4344543 h 6857979"/>
              <a:gd name="connsiteX24193" fmla="*/ 1096236 w 7283450"/>
              <a:gd name="connsiteY24193" fmla="*/ 4346925 h 6857979"/>
              <a:gd name="connsiteX24194" fmla="*/ 1095442 w 7283450"/>
              <a:gd name="connsiteY24194" fmla="*/ 4350101 h 6857979"/>
              <a:gd name="connsiteX24195" fmla="*/ 1094252 w 7283450"/>
              <a:gd name="connsiteY24195" fmla="*/ 4356452 h 6857979"/>
              <a:gd name="connsiteX24196" fmla="*/ 1093457 w 7283450"/>
              <a:gd name="connsiteY24196" fmla="*/ 4363200 h 6857979"/>
              <a:gd name="connsiteX24197" fmla="*/ 1093060 w 7283450"/>
              <a:gd name="connsiteY24197" fmla="*/ 4369948 h 6857979"/>
              <a:gd name="connsiteX24198" fmla="*/ 1093060 w 7283450"/>
              <a:gd name="connsiteY24198" fmla="*/ 4377093 h 6857979"/>
              <a:gd name="connsiteX24199" fmla="*/ 1093457 w 7283450"/>
              <a:gd name="connsiteY24199" fmla="*/ 4390589 h 6857979"/>
              <a:gd name="connsiteX24200" fmla="*/ 1094648 w 7283450"/>
              <a:gd name="connsiteY24200" fmla="*/ 4405276 h 6857979"/>
              <a:gd name="connsiteX24201" fmla="*/ 1095442 w 7283450"/>
              <a:gd name="connsiteY24201" fmla="*/ 4419963 h 6857979"/>
              <a:gd name="connsiteX24202" fmla="*/ 1096236 w 7283450"/>
              <a:gd name="connsiteY24202" fmla="*/ 4435444 h 6857979"/>
              <a:gd name="connsiteX24203" fmla="*/ 1096633 w 7283450"/>
              <a:gd name="connsiteY24203" fmla="*/ 4442986 h 6857979"/>
              <a:gd name="connsiteX24204" fmla="*/ 1096236 w 7283450"/>
              <a:gd name="connsiteY24204" fmla="*/ 4450528 h 6857979"/>
              <a:gd name="connsiteX24205" fmla="*/ 1096236 w 7283450"/>
              <a:gd name="connsiteY24205" fmla="*/ 4458864 h 6857979"/>
              <a:gd name="connsiteX24206" fmla="*/ 1095442 w 7283450"/>
              <a:gd name="connsiteY24206" fmla="*/ 4466803 h 6857979"/>
              <a:gd name="connsiteX24207" fmla="*/ 1096236 w 7283450"/>
              <a:gd name="connsiteY24207" fmla="*/ 4466803 h 6857979"/>
              <a:gd name="connsiteX24208" fmla="*/ 1097029 w 7283450"/>
              <a:gd name="connsiteY24208" fmla="*/ 4466406 h 6857979"/>
              <a:gd name="connsiteX24209" fmla="*/ 1098220 w 7283450"/>
              <a:gd name="connsiteY24209" fmla="*/ 4465215 h 6857979"/>
              <a:gd name="connsiteX24210" fmla="*/ 1099014 w 7283450"/>
              <a:gd name="connsiteY24210" fmla="*/ 4463231 h 6857979"/>
              <a:gd name="connsiteX24211" fmla="*/ 1099411 w 7283450"/>
              <a:gd name="connsiteY24211" fmla="*/ 4461246 h 6857979"/>
              <a:gd name="connsiteX24212" fmla="*/ 1099808 w 7283450"/>
              <a:gd name="connsiteY24212" fmla="*/ 4456483 h 6857979"/>
              <a:gd name="connsiteX24213" fmla="*/ 1100601 w 7283450"/>
              <a:gd name="connsiteY24213" fmla="*/ 4454895 h 6857979"/>
              <a:gd name="connsiteX24214" fmla="*/ 1100998 w 7283450"/>
              <a:gd name="connsiteY24214" fmla="*/ 4454101 h 6857979"/>
              <a:gd name="connsiteX24215" fmla="*/ 1101793 w 7283450"/>
              <a:gd name="connsiteY24215" fmla="*/ 4453704 h 6857979"/>
              <a:gd name="connsiteX24216" fmla="*/ 1104570 w 7283450"/>
              <a:gd name="connsiteY24216" fmla="*/ 4468788 h 6857979"/>
              <a:gd name="connsiteX24217" fmla="*/ 1105762 w 7283450"/>
              <a:gd name="connsiteY24217" fmla="*/ 4475139 h 6857979"/>
              <a:gd name="connsiteX24218" fmla="*/ 1106158 w 7283450"/>
              <a:gd name="connsiteY24218" fmla="*/ 4482284 h 6857979"/>
              <a:gd name="connsiteX24219" fmla="*/ 1106555 w 7283450"/>
              <a:gd name="connsiteY24219" fmla="*/ 4489032 h 6857979"/>
              <a:gd name="connsiteX24220" fmla="*/ 1106555 w 7283450"/>
              <a:gd name="connsiteY24220" fmla="*/ 4496574 h 6857979"/>
              <a:gd name="connsiteX24221" fmla="*/ 1105762 w 7283450"/>
              <a:gd name="connsiteY24221" fmla="*/ 4504910 h 6857979"/>
              <a:gd name="connsiteX24222" fmla="*/ 1104570 w 7283450"/>
              <a:gd name="connsiteY24222" fmla="*/ 4514040 h 6857979"/>
              <a:gd name="connsiteX24223" fmla="*/ 1102983 w 7283450"/>
              <a:gd name="connsiteY24223" fmla="*/ 4514040 h 6857979"/>
              <a:gd name="connsiteX24224" fmla="*/ 1101793 w 7283450"/>
              <a:gd name="connsiteY24224" fmla="*/ 4514040 h 6857979"/>
              <a:gd name="connsiteX24225" fmla="*/ 1100601 w 7283450"/>
              <a:gd name="connsiteY24225" fmla="*/ 4513643 h 6857979"/>
              <a:gd name="connsiteX24226" fmla="*/ 1099808 w 7283450"/>
              <a:gd name="connsiteY24226" fmla="*/ 4512849 h 6857979"/>
              <a:gd name="connsiteX24227" fmla="*/ 1099411 w 7283450"/>
              <a:gd name="connsiteY24227" fmla="*/ 4511658 h 6857979"/>
              <a:gd name="connsiteX24228" fmla="*/ 1099014 w 7283450"/>
              <a:gd name="connsiteY24228" fmla="*/ 4510071 h 6857979"/>
              <a:gd name="connsiteX24229" fmla="*/ 1098220 w 7283450"/>
              <a:gd name="connsiteY24229" fmla="*/ 4507292 h 6857979"/>
              <a:gd name="connsiteX24230" fmla="*/ 1097029 w 7283450"/>
              <a:gd name="connsiteY24230" fmla="*/ 4508086 h 6857979"/>
              <a:gd name="connsiteX24231" fmla="*/ 1096236 w 7283450"/>
              <a:gd name="connsiteY24231" fmla="*/ 4508880 h 6857979"/>
              <a:gd name="connsiteX24232" fmla="*/ 1095442 w 7283450"/>
              <a:gd name="connsiteY24232" fmla="*/ 4510071 h 6857979"/>
              <a:gd name="connsiteX24233" fmla="*/ 1095442 w 7283450"/>
              <a:gd name="connsiteY24233" fmla="*/ 4511261 h 6857979"/>
              <a:gd name="connsiteX24234" fmla="*/ 1095442 w 7283450"/>
              <a:gd name="connsiteY24234" fmla="*/ 4512452 h 6857979"/>
              <a:gd name="connsiteX24235" fmla="*/ 1096236 w 7283450"/>
              <a:gd name="connsiteY24235" fmla="*/ 4513643 h 6857979"/>
              <a:gd name="connsiteX24236" fmla="*/ 1097426 w 7283450"/>
              <a:gd name="connsiteY24236" fmla="*/ 4515628 h 6857979"/>
              <a:gd name="connsiteX24237" fmla="*/ 1099411 w 7283450"/>
              <a:gd name="connsiteY24237" fmla="*/ 4518407 h 6857979"/>
              <a:gd name="connsiteX24238" fmla="*/ 1100998 w 7283450"/>
              <a:gd name="connsiteY24238" fmla="*/ 4521185 h 6857979"/>
              <a:gd name="connsiteX24239" fmla="*/ 1101793 w 7283450"/>
              <a:gd name="connsiteY24239" fmla="*/ 4523964 h 6857979"/>
              <a:gd name="connsiteX24240" fmla="*/ 1101793 w 7283450"/>
              <a:gd name="connsiteY24240" fmla="*/ 4525552 h 6857979"/>
              <a:gd name="connsiteX24241" fmla="*/ 1101793 w 7283450"/>
              <a:gd name="connsiteY24241" fmla="*/ 4527139 h 6857979"/>
              <a:gd name="connsiteX24242" fmla="*/ 1100601 w 7283450"/>
              <a:gd name="connsiteY24242" fmla="*/ 4526742 h 6857979"/>
              <a:gd name="connsiteX24243" fmla="*/ 1100205 w 7283450"/>
              <a:gd name="connsiteY24243" fmla="*/ 4526346 h 6857979"/>
              <a:gd name="connsiteX24244" fmla="*/ 1099808 w 7283450"/>
              <a:gd name="connsiteY24244" fmla="*/ 4525552 h 6857979"/>
              <a:gd name="connsiteX24245" fmla="*/ 1099411 w 7283450"/>
              <a:gd name="connsiteY24245" fmla="*/ 4524758 h 6857979"/>
              <a:gd name="connsiteX24246" fmla="*/ 1098220 w 7283450"/>
              <a:gd name="connsiteY24246" fmla="*/ 4520788 h 6857979"/>
              <a:gd name="connsiteX24247" fmla="*/ 1096236 w 7283450"/>
              <a:gd name="connsiteY24247" fmla="*/ 4523567 h 6857979"/>
              <a:gd name="connsiteX24248" fmla="*/ 1094648 w 7283450"/>
              <a:gd name="connsiteY24248" fmla="*/ 4525949 h 6857979"/>
              <a:gd name="connsiteX24249" fmla="*/ 1093060 w 7283450"/>
              <a:gd name="connsiteY24249" fmla="*/ 4529521 h 6857979"/>
              <a:gd name="connsiteX24250" fmla="*/ 1091870 w 7283450"/>
              <a:gd name="connsiteY24250" fmla="*/ 4532300 h 6857979"/>
              <a:gd name="connsiteX24251" fmla="*/ 1090282 w 7283450"/>
              <a:gd name="connsiteY24251" fmla="*/ 4538651 h 6857979"/>
              <a:gd name="connsiteX24252" fmla="*/ 1088298 w 7283450"/>
              <a:gd name="connsiteY24252" fmla="*/ 4544605 h 6857979"/>
              <a:gd name="connsiteX24253" fmla="*/ 1086313 w 7283450"/>
              <a:gd name="connsiteY24253" fmla="*/ 4556911 h 6857979"/>
              <a:gd name="connsiteX24254" fmla="*/ 1085122 w 7283450"/>
              <a:gd name="connsiteY24254" fmla="*/ 4562865 h 6857979"/>
              <a:gd name="connsiteX24255" fmla="*/ 1083932 w 7283450"/>
              <a:gd name="connsiteY24255" fmla="*/ 4565246 h 6857979"/>
              <a:gd name="connsiteX24256" fmla="*/ 1083138 w 7283450"/>
              <a:gd name="connsiteY24256" fmla="*/ 4567231 h 6857979"/>
              <a:gd name="connsiteX24257" fmla="*/ 1081947 w 7283450"/>
              <a:gd name="connsiteY24257" fmla="*/ 4568819 h 6857979"/>
              <a:gd name="connsiteX24258" fmla="*/ 1079963 w 7283450"/>
              <a:gd name="connsiteY24258" fmla="*/ 4569613 h 6857979"/>
              <a:gd name="connsiteX24259" fmla="*/ 1076391 w 7283450"/>
              <a:gd name="connsiteY24259" fmla="*/ 4571201 h 6857979"/>
              <a:gd name="connsiteX24260" fmla="*/ 1072422 w 7283450"/>
              <a:gd name="connsiteY24260" fmla="*/ 4572392 h 6857979"/>
              <a:gd name="connsiteX24261" fmla="*/ 1071231 w 7283450"/>
              <a:gd name="connsiteY24261" fmla="*/ 4573185 h 6857979"/>
              <a:gd name="connsiteX24262" fmla="*/ 1070040 w 7283450"/>
              <a:gd name="connsiteY24262" fmla="*/ 4573979 h 6857979"/>
              <a:gd name="connsiteX24263" fmla="*/ 1070040 w 7283450"/>
              <a:gd name="connsiteY24263" fmla="*/ 4574773 h 6857979"/>
              <a:gd name="connsiteX24264" fmla="*/ 1070437 w 7283450"/>
              <a:gd name="connsiteY24264" fmla="*/ 4575567 h 6857979"/>
              <a:gd name="connsiteX24265" fmla="*/ 1071231 w 7283450"/>
              <a:gd name="connsiteY24265" fmla="*/ 4576361 h 6857979"/>
              <a:gd name="connsiteX24266" fmla="*/ 1072422 w 7283450"/>
              <a:gd name="connsiteY24266" fmla="*/ 4576758 h 6857979"/>
              <a:gd name="connsiteX24267" fmla="*/ 1075200 w 7283450"/>
              <a:gd name="connsiteY24267" fmla="*/ 4577552 h 6857979"/>
              <a:gd name="connsiteX24268" fmla="*/ 1076391 w 7283450"/>
              <a:gd name="connsiteY24268" fmla="*/ 4577155 h 6857979"/>
              <a:gd name="connsiteX24269" fmla="*/ 1075597 w 7283450"/>
              <a:gd name="connsiteY24269" fmla="*/ 4578743 h 6857979"/>
              <a:gd name="connsiteX24270" fmla="*/ 1074009 w 7283450"/>
              <a:gd name="connsiteY24270" fmla="*/ 4579934 h 6857979"/>
              <a:gd name="connsiteX24271" fmla="*/ 1070040 w 7283450"/>
              <a:gd name="connsiteY24271" fmla="*/ 4581521 h 6857979"/>
              <a:gd name="connsiteX24272" fmla="*/ 1066468 w 7283450"/>
              <a:gd name="connsiteY24272" fmla="*/ 4582712 h 6857979"/>
              <a:gd name="connsiteX24273" fmla="*/ 1065278 w 7283450"/>
              <a:gd name="connsiteY24273" fmla="*/ 4583506 h 6857979"/>
              <a:gd name="connsiteX24274" fmla="*/ 1063690 w 7283450"/>
              <a:gd name="connsiteY24274" fmla="*/ 4584300 h 6857979"/>
              <a:gd name="connsiteX24275" fmla="*/ 1062103 w 7283450"/>
              <a:gd name="connsiteY24275" fmla="*/ 4587079 h 6857979"/>
              <a:gd name="connsiteX24276" fmla="*/ 1060912 w 7283450"/>
              <a:gd name="connsiteY24276" fmla="*/ 4590651 h 6857979"/>
              <a:gd name="connsiteX24277" fmla="*/ 1060118 w 7283450"/>
              <a:gd name="connsiteY24277" fmla="*/ 4594224 h 6857979"/>
              <a:gd name="connsiteX24278" fmla="*/ 1059324 w 7283450"/>
              <a:gd name="connsiteY24278" fmla="*/ 4598193 h 6857979"/>
              <a:gd name="connsiteX24279" fmla="*/ 1058927 w 7283450"/>
              <a:gd name="connsiteY24279" fmla="*/ 4602163 h 6857979"/>
              <a:gd name="connsiteX24280" fmla="*/ 1058134 w 7283450"/>
              <a:gd name="connsiteY24280" fmla="*/ 4606529 h 6857979"/>
              <a:gd name="connsiteX24281" fmla="*/ 1056943 w 7283450"/>
              <a:gd name="connsiteY24281" fmla="*/ 4610102 h 6857979"/>
              <a:gd name="connsiteX24282" fmla="*/ 1054562 w 7283450"/>
              <a:gd name="connsiteY24282" fmla="*/ 4614468 h 6857979"/>
              <a:gd name="connsiteX24283" fmla="*/ 1052974 w 7283450"/>
              <a:gd name="connsiteY24283" fmla="*/ 4612086 h 6857979"/>
              <a:gd name="connsiteX24284" fmla="*/ 1051386 w 7283450"/>
              <a:gd name="connsiteY24284" fmla="*/ 4610896 h 6857979"/>
              <a:gd name="connsiteX24285" fmla="*/ 1049798 w 7283450"/>
              <a:gd name="connsiteY24285" fmla="*/ 4610499 h 6857979"/>
              <a:gd name="connsiteX24286" fmla="*/ 1047020 w 7283450"/>
              <a:gd name="connsiteY24286" fmla="*/ 4610896 h 6857979"/>
              <a:gd name="connsiteX24287" fmla="*/ 1045036 w 7283450"/>
              <a:gd name="connsiteY24287" fmla="*/ 4611689 h 6857979"/>
              <a:gd name="connsiteX24288" fmla="*/ 1042654 w 7283450"/>
              <a:gd name="connsiteY24288" fmla="*/ 4612880 h 6857979"/>
              <a:gd name="connsiteX24289" fmla="*/ 1040273 w 7283450"/>
              <a:gd name="connsiteY24289" fmla="*/ 4614865 h 6857979"/>
              <a:gd name="connsiteX24290" fmla="*/ 1037495 w 7283450"/>
              <a:gd name="connsiteY24290" fmla="*/ 4616850 h 6857979"/>
              <a:gd name="connsiteX24291" fmla="*/ 1032335 w 7283450"/>
              <a:gd name="connsiteY24291" fmla="*/ 4622407 h 6857979"/>
              <a:gd name="connsiteX24292" fmla="*/ 1027572 w 7283450"/>
              <a:gd name="connsiteY24292" fmla="*/ 4628361 h 6857979"/>
              <a:gd name="connsiteX24293" fmla="*/ 1023603 w 7283450"/>
              <a:gd name="connsiteY24293" fmla="*/ 4634712 h 6857979"/>
              <a:gd name="connsiteX24294" fmla="*/ 1020031 w 7283450"/>
              <a:gd name="connsiteY24294" fmla="*/ 4641064 h 6857979"/>
              <a:gd name="connsiteX24295" fmla="*/ 1018444 w 7283450"/>
              <a:gd name="connsiteY24295" fmla="*/ 4640667 h 6857979"/>
              <a:gd name="connsiteX24296" fmla="*/ 1017650 w 7283450"/>
              <a:gd name="connsiteY24296" fmla="*/ 4639873 h 6857979"/>
              <a:gd name="connsiteX24297" fmla="*/ 1015665 w 7283450"/>
              <a:gd name="connsiteY24297" fmla="*/ 4637491 h 6857979"/>
              <a:gd name="connsiteX24298" fmla="*/ 1013681 w 7283450"/>
              <a:gd name="connsiteY24298" fmla="*/ 4635506 h 6857979"/>
              <a:gd name="connsiteX24299" fmla="*/ 1012093 w 7283450"/>
              <a:gd name="connsiteY24299" fmla="*/ 4634712 h 6857979"/>
              <a:gd name="connsiteX24300" fmla="*/ 1010505 w 7283450"/>
              <a:gd name="connsiteY24300" fmla="*/ 4634315 h 6857979"/>
              <a:gd name="connsiteX24301" fmla="*/ 1006933 w 7283450"/>
              <a:gd name="connsiteY24301" fmla="*/ 4638285 h 6857979"/>
              <a:gd name="connsiteX24302" fmla="*/ 1003759 w 7283450"/>
              <a:gd name="connsiteY24302" fmla="*/ 4642651 h 6857979"/>
              <a:gd name="connsiteX24303" fmla="*/ 999392 w 7283450"/>
              <a:gd name="connsiteY24303" fmla="*/ 4649400 h 6857979"/>
              <a:gd name="connsiteX24304" fmla="*/ 995423 w 7283450"/>
              <a:gd name="connsiteY24304" fmla="*/ 4654163 h 6857979"/>
              <a:gd name="connsiteX24305" fmla="*/ 993836 w 7283450"/>
              <a:gd name="connsiteY24305" fmla="*/ 4656545 h 6857979"/>
              <a:gd name="connsiteX24306" fmla="*/ 991851 w 7283450"/>
              <a:gd name="connsiteY24306" fmla="*/ 4657735 h 6857979"/>
              <a:gd name="connsiteX24307" fmla="*/ 989867 w 7283450"/>
              <a:gd name="connsiteY24307" fmla="*/ 4658926 h 6857979"/>
              <a:gd name="connsiteX24308" fmla="*/ 987088 w 7283450"/>
              <a:gd name="connsiteY24308" fmla="*/ 4659323 h 6857979"/>
              <a:gd name="connsiteX24309" fmla="*/ 983119 w 7283450"/>
              <a:gd name="connsiteY24309" fmla="*/ 4659720 h 6857979"/>
              <a:gd name="connsiteX24310" fmla="*/ 975182 w 7283450"/>
              <a:gd name="connsiteY24310" fmla="*/ 4659323 h 6857979"/>
              <a:gd name="connsiteX24311" fmla="*/ 973594 w 7283450"/>
              <a:gd name="connsiteY24311" fmla="*/ 4659323 h 6857979"/>
              <a:gd name="connsiteX24312" fmla="*/ 972006 w 7283450"/>
              <a:gd name="connsiteY24312" fmla="*/ 4659720 h 6857979"/>
              <a:gd name="connsiteX24313" fmla="*/ 970816 w 7283450"/>
              <a:gd name="connsiteY24313" fmla="*/ 4660514 h 6857979"/>
              <a:gd name="connsiteX24314" fmla="*/ 969625 w 7283450"/>
              <a:gd name="connsiteY24314" fmla="*/ 4661308 h 6857979"/>
              <a:gd name="connsiteX24315" fmla="*/ 969228 w 7283450"/>
              <a:gd name="connsiteY24315" fmla="*/ 4662896 h 6857979"/>
              <a:gd name="connsiteX24316" fmla="*/ 968831 w 7283450"/>
              <a:gd name="connsiteY24316" fmla="*/ 4665277 h 6857979"/>
              <a:gd name="connsiteX24317" fmla="*/ 969228 w 7283450"/>
              <a:gd name="connsiteY24317" fmla="*/ 4667659 h 6857979"/>
              <a:gd name="connsiteX24318" fmla="*/ 969625 w 7283450"/>
              <a:gd name="connsiteY24318" fmla="*/ 4670835 h 6857979"/>
              <a:gd name="connsiteX24319" fmla="*/ 968831 w 7283450"/>
              <a:gd name="connsiteY24319" fmla="*/ 4671232 h 6857979"/>
              <a:gd name="connsiteX24320" fmla="*/ 967641 w 7283450"/>
              <a:gd name="connsiteY24320" fmla="*/ 4670835 h 6857979"/>
              <a:gd name="connsiteX24321" fmla="*/ 966053 w 7283450"/>
              <a:gd name="connsiteY24321" fmla="*/ 4669644 h 6857979"/>
              <a:gd name="connsiteX24322" fmla="*/ 964068 w 7283450"/>
              <a:gd name="connsiteY24322" fmla="*/ 4667262 h 6857979"/>
              <a:gd name="connsiteX24323" fmla="*/ 962877 w 7283450"/>
              <a:gd name="connsiteY24323" fmla="*/ 4664880 h 6857979"/>
              <a:gd name="connsiteX24324" fmla="*/ 960100 w 7283450"/>
              <a:gd name="connsiteY24324" fmla="*/ 4660514 h 6857979"/>
              <a:gd name="connsiteX24325" fmla="*/ 958908 w 7283450"/>
              <a:gd name="connsiteY24325" fmla="*/ 4659323 h 6857979"/>
              <a:gd name="connsiteX24326" fmla="*/ 958841 w 7283450"/>
              <a:gd name="connsiteY24326" fmla="*/ 4659323 h 6857979"/>
              <a:gd name="connsiteX24327" fmla="*/ 957263 w 7283450"/>
              <a:gd name="connsiteY24327" fmla="*/ 4664056 h 6857979"/>
              <a:gd name="connsiteX24328" fmla="*/ 958057 w 7283450"/>
              <a:gd name="connsiteY24328" fmla="*/ 4660880 h 6857979"/>
              <a:gd name="connsiteX24329" fmla="*/ 958836 w 7283450"/>
              <a:gd name="connsiteY24329" fmla="*/ 4659323 h 6857979"/>
              <a:gd name="connsiteX24330" fmla="*/ 958512 w 7283450"/>
              <a:gd name="connsiteY24330" fmla="*/ 4659323 h 6857979"/>
              <a:gd name="connsiteX24331" fmla="*/ 958115 w 7283450"/>
              <a:gd name="connsiteY24331" fmla="*/ 4659323 h 6857979"/>
              <a:gd name="connsiteX24332" fmla="*/ 964068 w 7283450"/>
              <a:gd name="connsiteY24332" fmla="*/ 4633125 h 6857979"/>
              <a:gd name="connsiteX24333" fmla="*/ 966846 w 7283450"/>
              <a:gd name="connsiteY24333" fmla="*/ 4620422 h 6857979"/>
              <a:gd name="connsiteX24334" fmla="*/ 968434 w 7283450"/>
              <a:gd name="connsiteY24334" fmla="*/ 4615262 h 6857979"/>
              <a:gd name="connsiteX24335" fmla="*/ 969625 w 7283450"/>
              <a:gd name="connsiteY24335" fmla="*/ 4610896 h 6857979"/>
              <a:gd name="connsiteX24336" fmla="*/ 970022 w 7283450"/>
              <a:gd name="connsiteY24336" fmla="*/ 4610896 h 6857979"/>
              <a:gd name="connsiteX24337" fmla="*/ 970816 w 7283450"/>
              <a:gd name="connsiteY24337" fmla="*/ 4611292 h 6857979"/>
              <a:gd name="connsiteX24338" fmla="*/ 972006 w 7283450"/>
              <a:gd name="connsiteY24338" fmla="*/ 4612880 h 6857979"/>
              <a:gd name="connsiteX24339" fmla="*/ 972800 w 7283450"/>
              <a:gd name="connsiteY24339" fmla="*/ 4615659 h 6857979"/>
              <a:gd name="connsiteX24340" fmla="*/ 973197 w 7283450"/>
              <a:gd name="connsiteY24340" fmla="*/ 4616850 h 6857979"/>
              <a:gd name="connsiteX24341" fmla="*/ 973197 w 7283450"/>
              <a:gd name="connsiteY24341" fmla="*/ 4617644 h 6857979"/>
              <a:gd name="connsiteX24342" fmla="*/ 973594 w 7283450"/>
              <a:gd name="connsiteY24342" fmla="*/ 4615262 h 6857979"/>
              <a:gd name="connsiteX24343" fmla="*/ 973594 w 7283450"/>
              <a:gd name="connsiteY24343" fmla="*/ 4613674 h 6857979"/>
              <a:gd name="connsiteX24344" fmla="*/ 973197 w 7283450"/>
              <a:gd name="connsiteY24344" fmla="*/ 4612483 h 6857979"/>
              <a:gd name="connsiteX24345" fmla="*/ 972403 w 7283450"/>
              <a:gd name="connsiteY24345" fmla="*/ 4612086 h 6857979"/>
              <a:gd name="connsiteX24346" fmla="*/ 971610 w 7283450"/>
              <a:gd name="connsiteY24346" fmla="*/ 4611292 h 6857979"/>
              <a:gd name="connsiteX24347" fmla="*/ 970816 w 7283450"/>
              <a:gd name="connsiteY24347" fmla="*/ 4610896 h 6857979"/>
              <a:gd name="connsiteX24348" fmla="*/ 969625 w 7283450"/>
              <a:gd name="connsiteY24348" fmla="*/ 4609705 h 6857979"/>
              <a:gd name="connsiteX24349" fmla="*/ 969625 w 7283450"/>
              <a:gd name="connsiteY24349" fmla="*/ 4607720 h 6857979"/>
              <a:gd name="connsiteX24350" fmla="*/ 972403 w 7283450"/>
              <a:gd name="connsiteY24350" fmla="*/ 4605338 h 6857979"/>
              <a:gd name="connsiteX24351" fmla="*/ 977960 w 7283450"/>
              <a:gd name="connsiteY24351" fmla="*/ 4597796 h 6857979"/>
              <a:gd name="connsiteX24352" fmla="*/ 984310 w 7283450"/>
              <a:gd name="connsiteY24352" fmla="*/ 4588666 h 6857979"/>
              <a:gd name="connsiteX24353" fmla="*/ 986691 w 7283450"/>
              <a:gd name="connsiteY24353" fmla="*/ 4584300 h 6857979"/>
              <a:gd name="connsiteX24354" fmla="*/ 988676 w 7283450"/>
              <a:gd name="connsiteY24354" fmla="*/ 4580727 h 6857979"/>
              <a:gd name="connsiteX24355" fmla="*/ 990264 w 7283450"/>
              <a:gd name="connsiteY24355" fmla="*/ 4581521 h 6857979"/>
              <a:gd name="connsiteX24356" fmla="*/ 990660 w 7283450"/>
              <a:gd name="connsiteY24356" fmla="*/ 4581918 h 6857979"/>
              <a:gd name="connsiteX24357" fmla="*/ 990660 w 7283450"/>
              <a:gd name="connsiteY24357" fmla="*/ 4582712 h 6857979"/>
              <a:gd name="connsiteX24358" fmla="*/ 990264 w 7283450"/>
              <a:gd name="connsiteY24358" fmla="*/ 4583506 h 6857979"/>
              <a:gd name="connsiteX24359" fmla="*/ 989470 w 7283450"/>
              <a:gd name="connsiteY24359" fmla="*/ 4585094 h 6857979"/>
              <a:gd name="connsiteX24360" fmla="*/ 989073 w 7283450"/>
              <a:gd name="connsiteY24360" fmla="*/ 4585888 h 6857979"/>
              <a:gd name="connsiteX24361" fmla="*/ 988676 w 7283450"/>
              <a:gd name="connsiteY24361" fmla="*/ 4587873 h 6857979"/>
              <a:gd name="connsiteX24362" fmla="*/ 990264 w 7283450"/>
              <a:gd name="connsiteY24362" fmla="*/ 4586682 h 6857979"/>
              <a:gd name="connsiteX24363" fmla="*/ 992645 w 7283450"/>
              <a:gd name="connsiteY24363" fmla="*/ 4585094 h 6857979"/>
              <a:gd name="connsiteX24364" fmla="*/ 994629 w 7283450"/>
              <a:gd name="connsiteY24364" fmla="*/ 4583506 h 6857979"/>
              <a:gd name="connsiteX24365" fmla="*/ 996614 w 7283450"/>
              <a:gd name="connsiteY24365" fmla="*/ 4581521 h 6857979"/>
              <a:gd name="connsiteX24366" fmla="*/ 997408 w 7283450"/>
              <a:gd name="connsiteY24366" fmla="*/ 4579934 h 6857979"/>
              <a:gd name="connsiteX24367" fmla="*/ 997805 w 7283450"/>
              <a:gd name="connsiteY24367" fmla="*/ 4578743 h 6857979"/>
              <a:gd name="connsiteX24368" fmla="*/ 997408 w 7283450"/>
              <a:gd name="connsiteY24368" fmla="*/ 4577949 h 6857979"/>
              <a:gd name="connsiteX24369" fmla="*/ 996614 w 7283450"/>
              <a:gd name="connsiteY24369" fmla="*/ 4577552 h 6857979"/>
              <a:gd name="connsiteX24370" fmla="*/ 995423 w 7283450"/>
              <a:gd name="connsiteY24370" fmla="*/ 4577155 h 6857979"/>
              <a:gd name="connsiteX24371" fmla="*/ 993836 w 7283450"/>
              <a:gd name="connsiteY24371" fmla="*/ 4577155 h 6857979"/>
              <a:gd name="connsiteX24372" fmla="*/ 991851 w 7283450"/>
              <a:gd name="connsiteY24372" fmla="*/ 4577155 h 6857979"/>
              <a:gd name="connsiteX24373" fmla="*/ 994629 w 7283450"/>
              <a:gd name="connsiteY24373" fmla="*/ 4576361 h 6857979"/>
              <a:gd name="connsiteX24374" fmla="*/ 997408 w 7283450"/>
              <a:gd name="connsiteY24374" fmla="*/ 4574773 h 6857979"/>
              <a:gd name="connsiteX24375" fmla="*/ 999392 w 7283450"/>
              <a:gd name="connsiteY24375" fmla="*/ 4573185 h 6857979"/>
              <a:gd name="connsiteX24376" fmla="*/ 1000980 w 7283450"/>
              <a:gd name="connsiteY24376" fmla="*/ 4571598 h 6857979"/>
              <a:gd name="connsiteX24377" fmla="*/ 1002567 w 7283450"/>
              <a:gd name="connsiteY24377" fmla="*/ 4569613 h 6857979"/>
              <a:gd name="connsiteX24378" fmla="*/ 1003759 w 7283450"/>
              <a:gd name="connsiteY24378" fmla="*/ 4567628 h 6857979"/>
              <a:gd name="connsiteX24379" fmla="*/ 1005743 w 7283450"/>
              <a:gd name="connsiteY24379" fmla="*/ 4563659 h 6857979"/>
              <a:gd name="connsiteX24380" fmla="*/ 1006933 w 7283450"/>
              <a:gd name="connsiteY24380" fmla="*/ 4558895 h 6857979"/>
              <a:gd name="connsiteX24381" fmla="*/ 1008124 w 7283450"/>
              <a:gd name="connsiteY24381" fmla="*/ 4554926 h 6857979"/>
              <a:gd name="connsiteX24382" fmla="*/ 1008918 w 7283450"/>
              <a:gd name="connsiteY24382" fmla="*/ 4550559 h 6857979"/>
              <a:gd name="connsiteX24383" fmla="*/ 1010505 w 7283450"/>
              <a:gd name="connsiteY24383" fmla="*/ 4547384 h 6857979"/>
              <a:gd name="connsiteX24384" fmla="*/ 1011300 w 7283450"/>
              <a:gd name="connsiteY24384" fmla="*/ 4546987 h 6857979"/>
              <a:gd name="connsiteX24385" fmla="*/ 1012093 w 7283450"/>
              <a:gd name="connsiteY24385" fmla="*/ 4546987 h 6857979"/>
              <a:gd name="connsiteX24386" fmla="*/ 1014872 w 7283450"/>
              <a:gd name="connsiteY24386" fmla="*/ 4547384 h 6857979"/>
              <a:gd name="connsiteX24387" fmla="*/ 1017650 w 7283450"/>
              <a:gd name="connsiteY24387" fmla="*/ 4547781 h 6857979"/>
              <a:gd name="connsiteX24388" fmla="*/ 1018444 w 7283450"/>
              <a:gd name="connsiteY24388" fmla="*/ 4547781 h 6857979"/>
              <a:gd name="connsiteX24389" fmla="*/ 1019237 w 7283450"/>
              <a:gd name="connsiteY24389" fmla="*/ 4547781 h 6857979"/>
              <a:gd name="connsiteX24390" fmla="*/ 1019237 w 7283450"/>
              <a:gd name="connsiteY24390" fmla="*/ 4546590 h 6857979"/>
              <a:gd name="connsiteX24391" fmla="*/ 1019237 w 7283450"/>
              <a:gd name="connsiteY24391" fmla="*/ 4544208 h 6857979"/>
              <a:gd name="connsiteX24392" fmla="*/ 1019237 w 7283450"/>
              <a:gd name="connsiteY24392" fmla="*/ 4538651 h 6857979"/>
              <a:gd name="connsiteX24393" fmla="*/ 1020031 w 7283450"/>
              <a:gd name="connsiteY24393" fmla="*/ 4530712 h 6857979"/>
              <a:gd name="connsiteX24394" fmla="*/ 1022016 w 7283450"/>
              <a:gd name="connsiteY24394" fmla="*/ 4527139 h 6857979"/>
              <a:gd name="connsiteX24395" fmla="*/ 1023603 w 7283450"/>
              <a:gd name="connsiteY24395" fmla="*/ 4522773 h 6857979"/>
              <a:gd name="connsiteX24396" fmla="*/ 1025191 w 7283450"/>
              <a:gd name="connsiteY24396" fmla="*/ 4517216 h 6857979"/>
              <a:gd name="connsiteX24397" fmla="*/ 1026778 w 7283450"/>
              <a:gd name="connsiteY24397" fmla="*/ 4511658 h 6857979"/>
              <a:gd name="connsiteX24398" fmla="*/ 1028366 w 7283450"/>
              <a:gd name="connsiteY24398" fmla="*/ 4505704 h 6857979"/>
              <a:gd name="connsiteX24399" fmla="*/ 1029160 w 7283450"/>
              <a:gd name="connsiteY24399" fmla="*/ 4499750 h 6857979"/>
              <a:gd name="connsiteX24400" fmla="*/ 1029557 w 7283450"/>
              <a:gd name="connsiteY24400" fmla="*/ 4494987 h 6857979"/>
              <a:gd name="connsiteX24401" fmla="*/ 1029160 w 7283450"/>
              <a:gd name="connsiteY24401" fmla="*/ 4490620 h 6857979"/>
              <a:gd name="connsiteX24402" fmla="*/ 1029160 w 7283450"/>
              <a:gd name="connsiteY24402" fmla="*/ 4489826 h 6857979"/>
              <a:gd name="connsiteX24403" fmla="*/ 1028366 w 7283450"/>
              <a:gd name="connsiteY24403" fmla="*/ 4489032 h 6857979"/>
              <a:gd name="connsiteX24404" fmla="*/ 1026382 w 7283450"/>
              <a:gd name="connsiteY24404" fmla="*/ 4488238 h 6857979"/>
              <a:gd name="connsiteX24405" fmla="*/ 1024397 w 7283450"/>
              <a:gd name="connsiteY24405" fmla="*/ 4487445 h 6857979"/>
              <a:gd name="connsiteX24406" fmla="*/ 1023206 w 7283450"/>
              <a:gd name="connsiteY24406" fmla="*/ 4487445 h 6857979"/>
              <a:gd name="connsiteX24407" fmla="*/ 1023603 w 7283450"/>
              <a:gd name="connsiteY24407" fmla="*/ 4485857 h 6857979"/>
              <a:gd name="connsiteX24408" fmla="*/ 1024397 w 7283450"/>
              <a:gd name="connsiteY24408" fmla="*/ 4485063 h 6857979"/>
              <a:gd name="connsiteX24409" fmla="*/ 1025191 w 7283450"/>
              <a:gd name="connsiteY24409" fmla="*/ 4484666 h 6857979"/>
              <a:gd name="connsiteX24410" fmla="*/ 1025985 w 7283450"/>
              <a:gd name="connsiteY24410" fmla="*/ 4484666 h 6857979"/>
              <a:gd name="connsiteX24411" fmla="*/ 1027969 w 7283450"/>
              <a:gd name="connsiteY24411" fmla="*/ 4484666 h 6857979"/>
              <a:gd name="connsiteX24412" fmla="*/ 1028763 w 7283450"/>
              <a:gd name="connsiteY24412" fmla="*/ 4484269 h 6857979"/>
              <a:gd name="connsiteX24413" fmla="*/ 1029160 w 7283450"/>
              <a:gd name="connsiteY24413" fmla="*/ 4483872 h 6857979"/>
              <a:gd name="connsiteX24414" fmla="*/ 1029160 w 7283450"/>
              <a:gd name="connsiteY24414" fmla="*/ 4467597 h 6857979"/>
              <a:gd name="connsiteX24415" fmla="*/ 1029160 w 7283450"/>
              <a:gd name="connsiteY24415" fmla="*/ 4450131 h 6857979"/>
              <a:gd name="connsiteX24416" fmla="*/ 1027175 w 7283450"/>
              <a:gd name="connsiteY24416" fmla="*/ 4446559 h 6857979"/>
              <a:gd name="connsiteX24417" fmla="*/ 1025985 w 7283450"/>
              <a:gd name="connsiteY24417" fmla="*/ 4444971 h 6857979"/>
              <a:gd name="connsiteX24418" fmla="*/ 1024794 w 7283450"/>
              <a:gd name="connsiteY24418" fmla="*/ 4441399 h 6857979"/>
              <a:gd name="connsiteX24419" fmla="*/ 1023206 w 7283450"/>
              <a:gd name="connsiteY24419" fmla="*/ 4433460 h 6857979"/>
              <a:gd name="connsiteX24420" fmla="*/ 1023206 w 7283450"/>
              <a:gd name="connsiteY24420" fmla="*/ 4430284 h 6857979"/>
              <a:gd name="connsiteX24421" fmla="*/ 1023206 w 7283450"/>
              <a:gd name="connsiteY24421" fmla="*/ 4427505 h 6857979"/>
              <a:gd name="connsiteX24422" fmla="*/ 1024000 w 7283450"/>
              <a:gd name="connsiteY24422" fmla="*/ 4423933 h 6857979"/>
              <a:gd name="connsiteX24423" fmla="*/ 1024794 w 7283450"/>
              <a:gd name="connsiteY24423" fmla="*/ 4420360 h 6857979"/>
              <a:gd name="connsiteX24424" fmla="*/ 1026778 w 7283450"/>
              <a:gd name="connsiteY24424" fmla="*/ 4412024 h 6857979"/>
              <a:gd name="connsiteX24425" fmla="*/ 1028366 w 7283450"/>
              <a:gd name="connsiteY24425" fmla="*/ 4406467 h 6857979"/>
              <a:gd name="connsiteX24426" fmla="*/ 1029160 w 7283450"/>
              <a:gd name="connsiteY24426" fmla="*/ 4400513 h 6857979"/>
              <a:gd name="connsiteX24427" fmla="*/ 1030747 w 7283450"/>
              <a:gd name="connsiteY24427" fmla="*/ 4392177 h 6857979"/>
              <a:gd name="connsiteX24428" fmla="*/ 1031144 w 7283450"/>
              <a:gd name="connsiteY24428" fmla="*/ 4382650 h 6857979"/>
              <a:gd name="connsiteX24429" fmla="*/ 1030747 w 7283450"/>
              <a:gd name="connsiteY24429" fmla="*/ 4364788 h 6857979"/>
              <a:gd name="connsiteX24430" fmla="*/ 1030747 w 7283450"/>
              <a:gd name="connsiteY24430" fmla="*/ 4356055 h 6857979"/>
              <a:gd name="connsiteX24431" fmla="*/ 1030747 w 7283450"/>
              <a:gd name="connsiteY24431" fmla="*/ 4347719 h 6857979"/>
              <a:gd name="connsiteX24432" fmla="*/ 1031541 w 7283450"/>
              <a:gd name="connsiteY24432" fmla="*/ 4339780 h 6857979"/>
              <a:gd name="connsiteX24433" fmla="*/ 1032732 w 7283450"/>
              <a:gd name="connsiteY24433" fmla="*/ 4333429 h 6857979"/>
              <a:gd name="connsiteX24434" fmla="*/ 1033526 w 7283450"/>
              <a:gd name="connsiteY24434" fmla="*/ 4333826 h 6857979"/>
              <a:gd name="connsiteX24435" fmla="*/ 1035510 w 7283450"/>
              <a:gd name="connsiteY24435" fmla="*/ 4335413 h 6857979"/>
              <a:gd name="connsiteX24436" fmla="*/ 1037495 w 7283450"/>
              <a:gd name="connsiteY24436" fmla="*/ 4336604 h 6857979"/>
              <a:gd name="connsiteX24437" fmla="*/ 1038288 w 7283450"/>
              <a:gd name="connsiteY24437" fmla="*/ 4337001 h 6857979"/>
              <a:gd name="connsiteX24438" fmla="*/ 1039082 w 7283450"/>
              <a:gd name="connsiteY24438" fmla="*/ 4336604 h 6857979"/>
              <a:gd name="connsiteX24439" fmla="*/ 1040670 w 7283450"/>
              <a:gd name="connsiteY24439" fmla="*/ 4332635 h 6857979"/>
              <a:gd name="connsiteX24440" fmla="*/ 1042257 w 7283450"/>
              <a:gd name="connsiteY24440" fmla="*/ 4327871 h 6857979"/>
              <a:gd name="connsiteX24441" fmla="*/ 1044242 w 7283450"/>
              <a:gd name="connsiteY24441" fmla="*/ 4317948 h 6857979"/>
              <a:gd name="connsiteX24442" fmla="*/ 1045829 w 7283450"/>
              <a:gd name="connsiteY24442" fmla="*/ 4308024 h 6857979"/>
              <a:gd name="connsiteX24443" fmla="*/ 1046623 w 7283450"/>
              <a:gd name="connsiteY24443" fmla="*/ 4303658 h 6857979"/>
              <a:gd name="connsiteX24444" fmla="*/ 1048608 w 7283450"/>
              <a:gd name="connsiteY24444" fmla="*/ 4300085 h 6857979"/>
              <a:gd name="connsiteX24445" fmla="*/ 1048608 w 7283450"/>
              <a:gd name="connsiteY24445" fmla="*/ 4299688 h 6857979"/>
              <a:gd name="connsiteX24446" fmla="*/ 1049401 w 7283450"/>
              <a:gd name="connsiteY24446" fmla="*/ 4300085 h 6857979"/>
              <a:gd name="connsiteX24447" fmla="*/ 1050195 w 7283450"/>
              <a:gd name="connsiteY24447" fmla="*/ 4302070 h 6857979"/>
              <a:gd name="connsiteX24448" fmla="*/ 1051386 w 7283450"/>
              <a:gd name="connsiteY24448" fmla="*/ 4304451 h 6857979"/>
              <a:gd name="connsiteX24449" fmla="*/ 1051386 w 7283450"/>
              <a:gd name="connsiteY24449" fmla="*/ 4306833 h 6857979"/>
              <a:gd name="connsiteX24450" fmla="*/ 1052577 w 7283450"/>
              <a:gd name="connsiteY24450" fmla="*/ 4300085 h 6857979"/>
              <a:gd name="connsiteX24451" fmla="*/ 1053767 w 7283450"/>
              <a:gd name="connsiteY24451" fmla="*/ 4293734 h 6857979"/>
              <a:gd name="connsiteX24452" fmla="*/ 1055355 w 7283450"/>
              <a:gd name="connsiteY24452" fmla="*/ 4286986 h 6857979"/>
              <a:gd name="connsiteX24453" fmla="*/ 1057737 w 7283450"/>
              <a:gd name="connsiteY24453" fmla="*/ 4281428 h 6857979"/>
              <a:gd name="connsiteX24454" fmla="*/ 1058927 w 7283450"/>
              <a:gd name="connsiteY24454" fmla="*/ 4278650 h 6857979"/>
              <a:gd name="connsiteX24455" fmla="*/ 1060515 w 7283450"/>
              <a:gd name="connsiteY24455" fmla="*/ 4276665 h 6857979"/>
              <a:gd name="connsiteX24456" fmla="*/ 1061706 w 7283450"/>
              <a:gd name="connsiteY24456" fmla="*/ 4275474 h 6857979"/>
              <a:gd name="connsiteX24457" fmla="*/ 1063293 w 7283450"/>
              <a:gd name="connsiteY24457" fmla="*/ 4274680 h 6857979"/>
              <a:gd name="connsiteX24458" fmla="*/ 1065278 w 7283450"/>
              <a:gd name="connsiteY24458" fmla="*/ 4275077 h 6857979"/>
              <a:gd name="connsiteX24459" fmla="*/ 1067262 w 7283450"/>
              <a:gd name="connsiteY24459" fmla="*/ 4276665 h 6857979"/>
              <a:gd name="connsiteX24460" fmla="*/ 1066865 w 7283450"/>
              <a:gd name="connsiteY24460" fmla="*/ 4271902 h 6857979"/>
              <a:gd name="connsiteX24461" fmla="*/ 1067262 w 7283450"/>
              <a:gd name="connsiteY24461" fmla="*/ 4268329 h 6857979"/>
              <a:gd name="connsiteX24462" fmla="*/ 1067659 w 7283450"/>
              <a:gd name="connsiteY24462" fmla="*/ 4265551 h 6857979"/>
              <a:gd name="connsiteX24463" fmla="*/ 1068453 w 7283450"/>
              <a:gd name="connsiteY24463" fmla="*/ 4261978 h 6857979"/>
              <a:gd name="connsiteX24464" fmla="*/ 1070040 w 7283450"/>
              <a:gd name="connsiteY24464" fmla="*/ 4259199 h 6857979"/>
              <a:gd name="connsiteX24465" fmla="*/ 1071628 w 7283450"/>
              <a:gd name="connsiteY24465" fmla="*/ 4256421 h 6857979"/>
              <a:gd name="connsiteX24466" fmla="*/ 1076391 w 7283450"/>
              <a:gd name="connsiteY24466" fmla="*/ 4249673 h 6857979"/>
              <a:gd name="connsiteX24467" fmla="*/ 1078375 w 7283450"/>
              <a:gd name="connsiteY24467" fmla="*/ 4246497 h 6857979"/>
              <a:gd name="connsiteX24468" fmla="*/ 1079963 w 7283450"/>
              <a:gd name="connsiteY24468" fmla="*/ 4243321 h 6857979"/>
              <a:gd name="connsiteX24469" fmla="*/ 1081947 w 7283450"/>
              <a:gd name="connsiteY24469" fmla="*/ 4239749 h 6857979"/>
              <a:gd name="connsiteX24470" fmla="*/ 1083138 w 7283450"/>
              <a:gd name="connsiteY24470" fmla="*/ 4235382 h 6857979"/>
              <a:gd name="connsiteX24471" fmla="*/ 1085519 w 7283450"/>
              <a:gd name="connsiteY24471" fmla="*/ 4226650 h 6857979"/>
              <a:gd name="connsiteX24472" fmla="*/ 1087107 w 7283450"/>
              <a:gd name="connsiteY24472" fmla="*/ 4216329 h 6857979"/>
              <a:gd name="connsiteX24473" fmla="*/ 1090680 w 7283450"/>
              <a:gd name="connsiteY24473" fmla="*/ 4194497 h 6857979"/>
              <a:gd name="connsiteX24474" fmla="*/ 1092664 w 7283450"/>
              <a:gd name="connsiteY24474" fmla="*/ 4183779 h 6857979"/>
              <a:gd name="connsiteX24475" fmla="*/ 1095442 w 7283450"/>
              <a:gd name="connsiteY24475" fmla="*/ 4173062 h 6857979"/>
              <a:gd name="connsiteX24476" fmla="*/ 1096236 w 7283450"/>
              <a:gd name="connsiteY24476" fmla="*/ 4172665 h 6857979"/>
              <a:gd name="connsiteX24477" fmla="*/ 1098220 w 7283450"/>
              <a:gd name="connsiteY24477" fmla="*/ 4173062 h 6857979"/>
              <a:gd name="connsiteX24478" fmla="*/ 1100601 w 7283450"/>
              <a:gd name="connsiteY24478" fmla="*/ 4173062 h 6857979"/>
              <a:gd name="connsiteX24479" fmla="*/ 1101793 w 7283450"/>
              <a:gd name="connsiteY24479" fmla="*/ 4173062 h 6857979"/>
              <a:gd name="connsiteX24480" fmla="*/ 1102586 w 7283450"/>
              <a:gd name="connsiteY24480" fmla="*/ 4168298 h 6857979"/>
              <a:gd name="connsiteX24481" fmla="*/ 1103380 w 7283450"/>
              <a:gd name="connsiteY24481" fmla="*/ 4163535 h 6857979"/>
              <a:gd name="connsiteX24482" fmla="*/ 1104174 w 7283450"/>
              <a:gd name="connsiteY24482" fmla="*/ 4153611 h 6857979"/>
              <a:gd name="connsiteX24483" fmla="*/ 1104968 w 7283450"/>
              <a:gd name="connsiteY24483" fmla="*/ 4148054 h 6857979"/>
              <a:gd name="connsiteX24484" fmla="*/ 1106158 w 7283450"/>
              <a:gd name="connsiteY24484" fmla="*/ 4142893 h 6857979"/>
              <a:gd name="connsiteX24485" fmla="*/ 1108143 w 7283450"/>
              <a:gd name="connsiteY24485" fmla="*/ 4137733 h 6857979"/>
              <a:gd name="connsiteX24486" fmla="*/ 1109731 w 7283450"/>
              <a:gd name="connsiteY24486" fmla="*/ 4134954 h 6857979"/>
              <a:gd name="connsiteX24487" fmla="*/ 1110921 w 7283450"/>
              <a:gd name="connsiteY24487" fmla="*/ 4132573 h 6857979"/>
              <a:gd name="connsiteX24488" fmla="*/ 1111715 w 7283450"/>
              <a:gd name="connsiteY24488" fmla="*/ 4132176 h 6857979"/>
              <a:gd name="connsiteX24489" fmla="*/ 1112906 w 7283450"/>
              <a:gd name="connsiteY24489" fmla="*/ 4131779 h 6857979"/>
              <a:gd name="connsiteX24490" fmla="*/ 1116081 w 7283450"/>
              <a:gd name="connsiteY24490" fmla="*/ 4131382 h 6857979"/>
              <a:gd name="connsiteX24491" fmla="*/ 1118859 w 7283450"/>
              <a:gd name="connsiteY24491" fmla="*/ 4130588 h 6857979"/>
              <a:gd name="connsiteX24492" fmla="*/ 1119653 w 7283450"/>
              <a:gd name="connsiteY24492" fmla="*/ 4130191 h 6857979"/>
              <a:gd name="connsiteX24493" fmla="*/ 1120447 w 7283450"/>
              <a:gd name="connsiteY24493" fmla="*/ 4129397 h 6857979"/>
              <a:gd name="connsiteX24494" fmla="*/ 1120843 w 7283450"/>
              <a:gd name="connsiteY24494" fmla="*/ 4128206 h 6857979"/>
              <a:gd name="connsiteX24495" fmla="*/ 1120843 w 7283450"/>
              <a:gd name="connsiteY24495" fmla="*/ 4126619 h 6857979"/>
              <a:gd name="connsiteX24496" fmla="*/ 1120447 w 7283450"/>
              <a:gd name="connsiteY24496" fmla="*/ 4125428 h 6857979"/>
              <a:gd name="connsiteX24497" fmla="*/ 1119653 w 7283450"/>
              <a:gd name="connsiteY24497" fmla="*/ 4124634 h 6857979"/>
              <a:gd name="connsiteX24498" fmla="*/ 1118462 w 7283450"/>
              <a:gd name="connsiteY24498" fmla="*/ 4123046 h 6857979"/>
              <a:gd name="connsiteX24499" fmla="*/ 1117668 w 7283450"/>
              <a:gd name="connsiteY24499" fmla="*/ 4122649 h 6857979"/>
              <a:gd name="connsiteX24500" fmla="*/ 1119653 w 7283450"/>
              <a:gd name="connsiteY24500" fmla="*/ 4117886 h 6857979"/>
              <a:gd name="connsiteX24501" fmla="*/ 1122034 w 7283450"/>
              <a:gd name="connsiteY24501" fmla="*/ 4114313 h 6857979"/>
              <a:gd name="connsiteX24502" fmla="*/ 1126797 w 7283450"/>
              <a:gd name="connsiteY24502" fmla="*/ 4107565 h 6857979"/>
              <a:gd name="connsiteX24503" fmla="*/ 1128781 w 7283450"/>
              <a:gd name="connsiteY24503" fmla="*/ 4104389 h 6857979"/>
              <a:gd name="connsiteX24504" fmla="*/ 1130369 w 7283450"/>
              <a:gd name="connsiteY24504" fmla="*/ 4100817 h 6857979"/>
              <a:gd name="connsiteX24505" fmla="*/ 1131957 w 7283450"/>
              <a:gd name="connsiteY24505" fmla="*/ 4096847 h 6857979"/>
              <a:gd name="connsiteX24506" fmla="*/ 1133147 w 7283450"/>
              <a:gd name="connsiteY24506" fmla="*/ 4092481 h 6857979"/>
              <a:gd name="connsiteX24507" fmla="*/ 1134338 w 7283450"/>
              <a:gd name="connsiteY24507" fmla="*/ 4084542 h 6857979"/>
              <a:gd name="connsiteX24508" fmla="*/ 1134735 w 7283450"/>
              <a:gd name="connsiteY24508" fmla="*/ 4077000 h 6857979"/>
              <a:gd name="connsiteX24509" fmla="*/ 1134338 w 7283450"/>
              <a:gd name="connsiteY24509" fmla="*/ 4069458 h 6857979"/>
              <a:gd name="connsiteX24510" fmla="*/ 1133941 w 7283450"/>
              <a:gd name="connsiteY24510" fmla="*/ 4061916 h 6857979"/>
              <a:gd name="connsiteX24511" fmla="*/ 1131957 w 7283450"/>
              <a:gd name="connsiteY24511" fmla="*/ 4046832 h 6857979"/>
              <a:gd name="connsiteX24512" fmla="*/ 1129972 w 7283450"/>
              <a:gd name="connsiteY24512" fmla="*/ 4032145 h 6857979"/>
              <a:gd name="connsiteX24513" fmla="*/ 1129178 w 7283450"/>
              <a:gd name="connsiteY24513" fmla="*/ 4027381 h 6857979"/>
              <a:gd name="connsiteX24514" fmla="*/ 1127988 w 7283450"/>
              <a:gd name="connsiteY24514" fmla="*/ 4022221 h 6857979"/>
              <a:gd name="connsiteX24515" fmla="*/ 1125209 w 7283450"/>
              <a:gd name="connsiteY24515" fmla="*/ 4012694 h 6857979"/>
              <a:gd name="connsiteX24516" fmla="*/ 1121240 w 7283450"/>
              <a:gd name="connsiteY24516" fmla="*/ 4001977 h 6857979"/>
              <a:gd name="connsiteX24517" fmla="*/ 1119256 w 7283450"/>
              <a:gd name="connsiteY24517" fmla="*/ 3995626 h 6857979"/>
              <a:gd name="connsiteX24518" fmla="*/ 1117668 w 7283450"/>
              <a:gd name="connsiteY24518" fmla="*/ 3988877 h 6857979"/>
              <a:gd name="connsiteX24519" fmla="*/ 1116081 w 7283450"/>
              <a:gd name="connsiteY24519" fmla="*/ 3983717 h 6857979"/>
              <a:gd name="connsiteX24520" fmla="*/ 1114493 w 7283450"/>
              <a:gd name="connsiteY24520" fmla="*/ 3980542 h 6857979"/>
              <a:gd name="connsiteX24521" fmla="*/ 1114096 w 7283450"/>
              <a:gd name="connsiteY24521" fmla="*/ 3976969 h 6857979"/>
              <a:gd name="connsiteX24522" fmla="*/ 1114096 w 7283450"/>
              <a:gd name="connsiteY24522" fmla="*/ 3969030 h 6857979"/>
              <a:gd name="connsiteX24523" fmla="*/ 1112906 w 7283450"/>
              <a:gd name="connsiteY24523" fmla="*/ 3961091 h 6857979"/>
              <a:gd name="connsiteX24524" fmla="*/ 1112112 w 7283450"/>
              <a:gd name="connsiteY24524" fmla="*/ 3955931 h 6857979"/>
              <a:gd name="connsiteX24525" fmla="*/ 1110921 w 7283450"/>
              <a:gd name="connsiteY24525" fmla="*/ 3952358 h 6857979"/>
              <a:gd name="connsiteX24526" fmla="*/ 1108540 w 7283450"/>
              <a:gd name="connsiteY24526" fmla="*/ 3946007 h 6857979"/>
              <a:gd name="connsiteX24527" fmla="*/ 1105762 w 7283450"/>
              <a:gd name="connsiteY24527" fmla="*/ 3941641 h 6857979"/>
              <a:gd name="connsiteX24528" fmla="*/ 1102983 w 7283450"/>
              <a:gd name="connsiteY24528" fmla="*/ 3937671 h 6857979"/>
              <a:gd name="connsiteX24529" fmla="*/ 1099411 w 7283450"/>
              <a:gd name="connsiteY24529" fmla="*/ 3935289 h 6857979"/>
              <a:gd name="connsiteX24530" fmla="*/ 1095045 w 7283450"/>
              <a:gd name="connsiteY24530" fmla="*/ 3933305 h 6857979"/>
              <a:gd name="connsiteX24531" fmla="*/ 1090282 w 7283450"/>
              <a:gd name="connsiteY24531" fmla="*/ 3931717 h 6857979"/>
              <a:gd name="connsiteX24532" fmla="*/ 1076391 w 7283450"/>
              <a:gd name="connsiteY24532" fmla="*/ 3928541 h 6857979"/>
              <a:gd name="connsiteX24533" fmla="*/ 1068056 w 7283450"/>
              <a:gd name="connsiteY24533" fmla="*/ 3926557 h 6857979"/>
              <a:gd name="connsiteX24534" fmla="*/ 1056943 w 7283450"/>
              <a:gd name="connsiteY24534" fmla="*/ 3923778 h 6857979"/>
              <a:gd name="connsiteX24535" fmla="*/ 1050592 w 7283450"/>
              <a:gd name="connsiteY24535" fmla="*/ 3922190 h 6857979"/>
              <a:gd name="connsiteX24536" fmla="*/ 1043845 w 7283450"/>
              <a:gd name="connsiteY24536" fmla="*/ 3921396 h 6857979"/>
              <a:gd name="connsiteX24537" fmla="*/ 1036701 w 7283450"/>
              <a:gd name="connsiteY24537" fmla="*/ 3921396 h 6857979"/>
              <a:gd name="connsiteX24538" fmla="*/ 1029160 w 7283450"/>
              <a:gd name="connsiteY24538" fmla="*/ 3921793 h 6857979"/>
              <a:gd name="connsiteX24539" fmla="*/ 1028763 w 7283450"/>
              <a:gd name="connsiteY24539" fmla="*/ 3918221 h 6857979"/>
              <a:gd name="connsiteX24540" fmla="*/ 1027572 w 7283450"/>
              <a:gd name="connsiteY24540" fmla="*/ 3915045 h 6857979"/>
              <a:gd name="connsiteX24541" fmla="*/ 1026382 w 7283450"/>
              <a:gd name="connsiteY24541" fmla="*/ 3911869 h 6857979"/>
              <a:gd name="connsiteX24542" fmla="*/ 1024794 w 7283450"/>
              <a:gd name="connsiteY24542" fmla="*/ 3909091 h 6857979"/>
              <a:gd name="connsiteX24543" fmla="*/ 1022810 w 7283450"/>
              <a:gd name="connsiteY24543" fmla="*/ 3907106 h 6857979"/>
              <a:gd name="connsiteX24544" fmla="*/ 1020428 w 7283450"/>
              <a:gd name="connsiteY24544" fmla="*/ 3904327 h 6857979"/>
              <a:gd name="connsiteX24545" fmla="*/ 1018047 w 7283450"/>
              <a:gd name="connsiteY24545" fmla="*/ 3902740 h 6857979"/>
              <a:gd name="connsiteX24546" fmla="*/ 1015665 w 7283450"/>
              <a:gd name="connsiteY24546" fmla="*/ 3900755 h 6857979"/>
              <a:gd name="connsiteX24547" fmla="*/ 1012490 w 7283450"/>
              <a:gd name="connsiteY24547" fmla="*/ 3899564 h 6857979"/>
              <a:gd name="connsiteX24548" fmla="*/ 1009712 w 7283450"/>
              <a:gd name="connsiteY24548" fmla="*/ 3898373 h 6857979"/>
              <a:gd name="connsiteX24549" fmla="*/ 1003361 w 7283450"/>
              <a:gd name="connsiteY24549" fmla="*/ 3895992 h 6857979"/>
              <a:gd name="connsiteX24550" fmla="*/ 996614 w 7283450"/>
              <a:gd name="connsiteY24550" fmla="*/ 3894404 h 6857979"/>
              <a:gd name="connsiteX24551" fmla="*/ 989073 w 7283450"/>
              <a:gd name="connsiteY24551" fmla="*/ 3893213 h 6857979"/>
              <a:gd name="connsiteX24552" fmla="*/ 973594 w 7283450"/>
              <a:gd name="connsiteY24552" fmla="*/ 3891625 h 6857979"/>
              <a:gd name="connsiteX24553" fmla="*/ 958512 w 7283450"/>
              <a:gd name="connsiteY24553" fmla="*/ 3890037 h 6857979"/>
              <a:gd name="connsiteX24554" fmla="*/ 950970 w 7283450"/>
              <a:gd name="connsiteY24554" fmla="*/ 3888450 h 6857979"/>
              <a:gd name="connsiteX24555" fmla="*/ 944223 w 7283450"/>
              <a:gd name="connsiteY24555" fmla="*/ 3886862 h 6857979"/>
              <a:gd name="connsiteX24556" fmla="*/ 937873 w 7283450"/>
              <a:gd name="connsiteY24556" fmla="*/ 3884877 h 6857979"/>
              <a:gd name="connsiteX24557" fmla="*/ 934698 w 7283450"/>
              <a:gd name="connsiteY24557" fmla="*/ 3883686 h 6857979"/>
              <a:gd name="connsiteX24558" fmla="*/ 932317 w 7283450"/>
              <a:gd name="connsiteY24558" fmla="*/ 3882098 h 6857979"/>
              <a:gd name="connsiteX24559" fmla="*/ 932317 w 7283450"/>
              <a:gd name="connsiteY24559" fmla="*/ 3878526 h 6857979"/>
              <a:gd name="connsiteX24560" fmla="*/ 932713 w 7283450"/>
              <a:gd name="connsiteY24560" fmla="*/ 3875747 h 6857979"/>
              <a:gd name="connsiteX24561" fmla="*/ 933507 w 7283450"/>
              <a:gd name="connsiteY24561" fmla="*/ 3873365 h 6857979"/>
              <a:gd name="connsiteX24562" fmla="*/ 934301 w 7283450"/>
              <a:gd name="connsiteY24562" fmla="*/ 3870587 h 6857979"/>
              <a:gd name="connsiteX24563" fmla="*/ 935095 w 7283450"/>
              <a:gd name="connsiteY24563" fmla="*/ 3868602 h 6857979"/>
              <a:gd name="connsiteX24564" fmla="*/ 936682 w 7283450"/>
              <a:gd name="connsiteY24564" fmla="*/ 3866617 h 6857979"/>
              <a:gd name="connsiteX24565" fmla="*/ 939460 w 7283450"/>
              <a:gd name="connsiteY24565" fmla="*/ 3862648 h 6857979"/>
              <a:gd name="connsiteX24566" fmla="*/ 943033 w 7283450"/>
              <a:gd name="connsiteY24566" fmla="*/ 3859869 h 6857979"/>
              <a:gd name="connsiteX24567" fmla="*/ 947002 w 7283450"/>
              <a:gd name="connsiteY24567" fmla="*/ 3857091 h 6857979"/>
              <a:gd name="connsiteX24568" fmla="*/ 950970 w 7283450"/>
              <a:gd name="connsiteY24568" fmla="*/ 3855106 h 6857979"/>
              <a:gd name="connsiteX24569" fmla="*/ 955733 w 7283450"/>
              <a:gd name="connsiteY24569" fmla="*/ 3852724 h 6857979"/>
              <a:gd name="connsiteX24570" fmla="*/ 964068 w 7283450"/>
              <a:gd name="connsiteY24570" fmla="*/ 3848755 h 6857979"/>
              <a:gd name="connsiteX24571" fmla="*/ 968037 w 7283450"/>
              <a:gd name="connsiteY24571" fmla="*/ 3845976 h 6857979"/>
              <a:gd name="connsiteX24572" fmla="*/ 971610 w 7283450"/>
              <a:gd name="connsiteY24572" fmla="*/ 3843594 h 6857979"/>
              <a:gd name="connsiteX24573" fmla="*/ 974388 w 7283450"/>
              <a:gd name="connsiteY24573" fmla="*/ 3840816 h 6857979"/>
              <a:gd name="connsiteX24574" fmla="*/ 976769 w 7283450"/>
              <a:gd name="connsiteY24574" fmla="*/ 3837243 h 6857979"/>
              <a:gd name="connsiteX24575" fmla="*/ 977563 w 7283450"/>
              <a:gd name="connsiteY24575" fmla="*/ 3835258 h 6857979"/>
              <a:gd name="connsiteX24576" fmla="*/ 978357 w 7283450"/>
              <a:gd name="connsiteY24576" fmla="*/ 3833274 h 6857979"/>
              <a:gd name="connsiteX24577" fmla="*/ 979151 w 7283450"/>
              <a:gd name="connsiteY24577" fmla="*/ 3830892 h 6857979"/>
              <a:gd name="connsiteX24578" fmla="*/ 979547 w 7283450"/>
              <a:gd name="connsiteY24578" fmla="*/ 3828113 h 6857979"/>
              <a:gd name="connsiteX24579" fmla="*/ 983913 w 7283450"/>
              <a:gd name="connsiteY24579" fmla="*/ 3825732 h 6857979"/>
              <a:gd name="connsiteX24580" fmla="*/ 987088 w 7283450"/>
              <a:gd name="connsiteY24580" fmla="*/ 3823350 h 6857979"/>
              <a:gd name="connsiteX24581" fmla="*/ 990264 w 7283450"/>
              <a:gd name="connsiteY24581" fmla="*/ 3820174 h 6857979"/>
              <a:gd name="connsiteX24582" fmla="*/ 992248 w 7283450"/>
              <a:gd name="connsiteY24582" fmla="*/ 3816999 h 6857979"/>
              <a:gd name="connsiteX24583" fmla="*/ 993439 w 7283450"/>
              <a:gd name="connsiteY24583" fmla="*/ 3813426 h 6857979"/>
              <a:gd name="connsiteX24584" fmla="*/ 994233 w 7283450"/>
              <a:gd name="connsiteY24584" fmla="*/ 3809854 h 6857979"/>
              <a:gd name="connsiteX24585" fmla="*/ 994233 w 7283450"/>
              <a:gd name="connsiteY24585" fmla="*/ 3806281 h 6857979"/>
              <a:gd name="connsiteX24586" fmla="*/ 993836 w 7283450"/>
              <a:gd name="connsiteY24586" fmla="*/ 3801915 h 6857979"/>
              <a:gd name="connsiteX24587" fmla="*/ 992645 w 7283450"/>
              <a:gd name="connsiteY24587" fmla="*/ 3798342 h 6857979"/>
              <a:gd name="connsiteX24588" fmla="*/ 991454 w 7283450"/>
              <a:gd name="connsiteY24588" fmla="*/ 3793976 h 6857979"/>
              <a:gd name="connsiteX24589" fmla="*/ 989470 w 7283450"/>
              <a:gd name="connsiteY24589" fmla="*/ 3790403 h 6857979"/>
              <a:gd name="connsiteX24590" fmla="*/ 987088 w 7283450"/>
              <a:gd name="connsiteY24590" fmla="*/ 3786037 h 6857979"/>
              <a:gd name="connsiteX24591" fmla="*/ 984707 w 7283450"/>
              <a:gd name="connsiteY24591" fmla="*/ 3782464 h 6857979"/>
              <a:gd name="connsiteX24592" fmla="*/ 981929 w 7283450"/>
              <a:gd name="connsiteY24592" fmla="*/ 3778892 h 6857979"/>
              <a:gd name="connsiteX24593" fmla="*/ 975975 w 7283450"/>
              <a:gd name="connsiteY24593" fmla="*/ 3771747 h 6857979"/>
              <a:gd name="connsiteX24594" fmla="*/ 973991 w 7283450"/>
              <a:gd name="connsiteY24594" fmla="*/ 3768968 h 6857979"/>
              <a:gd name="connsiteX24595" fmla="*/ 971213 w 7283450"/>
              <a:gd name="connsiteY24595" fmla="*/ 3766983 h 6857979"/>
              <a:gd name="connsiteX24596" fmla="*/ 965656 w 7283450"/>
              <a:gd name="connsiteY24596" fmla="*/ 3763411 h 6857979"/>
              <a:gd name="connsiteX24597" fmla="*/ 959305 w 7283450"/>
              <a:gd name="connsiteY24597" fmla="*/ 3759044 h 6857979"/>
              <a:gd name="connsiteX24598" fmla="*/ 956527 w 7283450"/>
              <a:gd name="connsiteY24598" fmla="*/ 3757060 h 6857979"/>
              <a:gd name="connsiteX24599" fmla="*/ 954146 w 7283450"/>
              <a:gd name="connsiteY24599" fmla="*/ 3754678 h 6857979"/>
              <a:gd name="connsiteX24600" fmla="*/ 951367 w 7283450"/>
              <a:gd name="connsiteY24600" fmla="*/ 3751502 h 6857979"/>
              <a:gd name="connsiteX24601" fmla="*/ 948986 w 7283450"/>
              <a:gd name="connsiteY24601" fmla="*/ 3748327 h 6857979"/>
              <a:gd name="connsiteX24602" fmla="*/ 945811 w 7283450"/>
              <a:gd name="connsiteY24602" fmla="*/ 3741976 h 6857979"/>
              <a:gd name="connsiteX24603" fmla="*/ 943429 w 7283450"/>
              <a:gd name="connsiteY24603" fmla="*/ 3737609 h 6857979"/>
              <a:gd name="connsiteX24604" fmla="*/ 942636 w 7283450"/>
              <a:gd name="connsiteY24604" fmla="*/ 3736021 h 6857979"/>
              <a:gd name="connsiteX24605" fmla="*/ 941445 w 7283450"/>
              <a:gd name="connsiteY24605" fmla="*/ 3734434 h 6857979"/>
              <a:gd name="connsiteX24606" fmla="*/ 940254 w 7283450"/>
              <a:gd name="connsiteY24606" fmla="*/ 3734037 h 6857979"/>
              <a:gd name="connsiteX24607" fmla="*/ 939064 w 7283450"/>
              <a:gd name="connsiteY24607" fmla="*/ 3734037 h 6857979"/>
              <a:gd name="connsiteX24608" fmla="*/ 935095 w 7283450"/>
              <a:gd name="connsiteY24608" fmla="*/ 3734830 h 6857979"/>
              <a:gd name="connsiteX24609" fmla="*/ 931523 w 7283450"/>
              <a:gd name="connsiteY24609" fmla="*/ 3735227 h 6857979"/>
              <a:gd name="connsiteX24610" fmla="*/ 930332 w 7283450"/>
              <a:gd name="connsiteY24610" fmla="*/ 3735227 h 6857979"/>
              <a:gd name="connsiteX24611" fmla="*/ 929141 w 7283450"/>
              <a:gd name="connsiteY24611" fmla="*/ 3734434 h 6857979"/>
              <a:gd name="connsiteX24612" fmla="*/ 928348 w 7283450"/>
              <a:gd name="connsiteY24612" fmla="*/ 3733640 h 6857979"/>
              <a:gd name="connsiteX24613" fmla="*/ 927951 w 7283450"/>
              <a:gd name="connsiteY24613" fmla="*/ 3732052 h 6857979"/>
              <a:gd name="connsiteX24614" fmla="*/ 927157 w 7283450"/>
              <a:gd name="connsiteY24614" fmla="*/ 3728082 h 6857979"/>
              <a:gd name="connsiteX24615" fmla="*/ 926760 w 7283450"/>
              <a:gd name="connsiteY24615" fmla="*/ 3723716 h 6857979"/>
              <a:gd name="connsiteX24616" fmla="*/ 926363 w 7283450"/>
              <a:gd name="connsiteY24616" fmla="*/ 3722525 h 6857979"/>
              <a:gd name="connsiteX24617" fmla="*/ 925966 w 7283450"/>
              <a:gd name="connsiteY24617" fmla="*/ 3721334 h 6857979"/>
              <a:gd name="connsiteX24618" fmla="*/ 925172 w 7283450"/>
              <a:gd name="connsiteY24618" fmla="*/ 3721334 h 6857979"/>
              <a:gd name="connsiteX24619" fmla="*/ 923982 w 7283450"/>
              <a:gd name="connsiteY24619" fmla="*/ 3720937 h 6857979"/>
              <a:gd name="connsiteX24620" fmla="*/ 921203 w 7283450"/>
              <a:gd name="connsiteY24620" fmla="*/ 3721731 h 6857979"/>
              <a:gd name="connsiteX24621" fmla="*/ 918028 w 7283450"/>
              <a:gd name="connsiteY24621" fmla="*/ 3721731 h 6857979"/>
              <a:gd name="connsiteX24622" fmla="*/ 917234 w 7283450"/>
              <a:gd name="connsiteY24622" fmla="*/ 3721731 h 6857979"/>
              <a:gd name="connsiteX24623" fmla="*/ 916440 w 7283450"/>
              <a:gd name="connsiteY24623" fmla="*/ 3721334 h 6857979"/>
              <a:gd name="connsiteX24624" fmla="*/ 915646 w 7283450"/>
              <a:gd name="connsiteY24624" fmla="*/ 3719746 h 6857979"/>
              <a:gd name="connsiteX24625" fmla="*/ 915250 w 7283450"/>
              <a:gd name="connsiteY24625" fmla="*/ 3717762 h 6857979"/>
              <a:gd name="connsiteX24626" fmla="*/ 915250 w 7283450"/>
              <a:gd name="connsiteY24626" fmla="*/ 3714189 h 6857979"/>
              <a:gd name="connsiteX24627" fmla="*/ 915250 w 7283450"/>
              <a:gd name="connsiteY24627" fmla="*/ 3712601 h 6857979"/>
              <a:gd name="connsiteX24628" fmla="*/ 914853 w 7283450"/>
              <a:gd name="connsiteY24628" fmla="*/ 3711014 h 6857979"/>
              <a:gd name="connsiteX24629" fmla="*/ 914456 w 7283450"/>
              <a:gd name="connsiteY24629" fmla="*/ 3709029 h 6857979"/>
              <a:gd name="connsiteX24630" fmla="*/ 913265 w 7283450"/>
              <a:gd name="connsiteY24630" fmla="*/ 3707838 h 6857979"/>
              <a:gd name="connsiteX24631" fmla="*/ 911677 w 7283450"/>
              <a:gd name="connsiteY24631" fmla="*/ 3706647 h 6857979"/>
              <a:gd name="connsiteX24632" fmla="*/ 909296 w 7283450"/>
              <a:gd name="connsiteY24632" fmla="*/ 3705456 h 6857979"/>
              <a:gd name="connsiteX24633" fmla="*/ 904533 w 7283450"/>
              <a:gd name="connsiteY24633" fmla="*/ 3704265 h 6857979"/>
              <a:gd name="connsiteX24634" fmla="*/ 898977 w 7283450"/>
              <a:gd name="connsiteY24634" fmla="*/ 3703472 h 6857979"/>
              <a:gd name="connsiteX24635" fmla="*/ 893023 w 7283450"/>
              <a:gd name="connsiteY24635" fmla="*/ 3702678 h 6857979"/>
              <a:gd name="connsiteX24636" fmla="*/ 887467 w 7283450"/>
              <a:gd name="connsiteY24636" fmla="*/ 3701884 h 6857979"/>
              <a:gd name="connsiteX24637" fmla="*/ 881117 w 7283450"/>
              <a:gd name="connsiteY24637" fmla="*/ 3700296 h 6857979"/>
              <a:gd name="connsiteX24638" fmla="*/ 878338 w 7283450"/>
              <a:gd name="connsiteY24638" fmla="*/ 3699105 h 6857979"/>
              <a:gd name="connsiteX24639" fmla="*/ 875163 w 7283450"/>
              <a:gd name="connsiteY24639" fmla="*/ 3697914 h 6857979"/>
              <a:gd name="connsiteX24640" fmla="*/ 872384 w 7283450"/>
              <a:gd name="connsiteY24640" fmla="*/ 3696723 h 6857979"/>
              <a:gd name="connsiteX24641" fmla="*/ 869607 w 7283450"/>
              <a:gd name="connsiteY24641" fmla="*/ 3694739 h 6857979"/>
              <a:gd name="connsiteX24642" fmla="*/ 867225 w 7283450"/>
              <a:gd name="connsiteY24642" fmla="*/ 3692357 h 6857979"/>
              <a:gd name="connsiteX24643" fmla="*/ 865240 w 7283450"/>
              <a:gd name="connsiteY24643" fmla="*/ 3689975 h 6857979"/>
              <a:gd name="connsiteX24644" fmla="*/ 863256 w 7283450"/>
              <a:gd name="connsiteY24644" fmla="*/ 3686800 h 6857979"/>
              <a:gd name="connsiteX24645" fmla="*/ 861668 w 7283450"/>
              <a:gd name="connsiteY24645" fmla="*/ 3683227 h 6857979"/>
              <a:gd name="connsiteX24646" fmla="*/ 858096 w 7283450"/>
              <a:gd name="connsiteY24646" fmla="*/ 3675288 h 6857979"/>
              <a:gd name="connsiteX24647" fmla="*/ 855318 w 7283450"/>
              <a:gd name="connsiteY24647" fmla="*/ 3666555 h 6857979"/>
              <a:gd name="connsiteX24648" fmla="*/ 852143 w 7283450"/>
              <a:gd name="connsiteY24648" fmla="*/ 3658219 h 6857979"/>
              <a:gd name="connsiteX24649" fmla="*/ 848571 w 7283450"/>
              <a:gd name="connsiteY24649" fmla="*/ 3651074 h 6857979"/>
              <a:gd name="connsiteX24650" fmla="*/ 846983 w 7283450"/>
              <a:gd name="connsiteY24650" fmla="*/ 3647502 h 6857979"/>
              <a:gd name="connsiteX24651" fmla="*/ 845395 w 7283450"/>
              <a:gd name="connsiteY24651" fmla="*/ 3644723 h 6857979"/>
              <a:gd name="connsiteX24652" fmla="*/ 843411 w 7283450"/>
              <a:gd name="connsiteY24652" fmla="*/ 3642738 h 6857979"/>
              <a:gd name="connsiteX24653" fmla="*/ 841030 w 7283450"/>
              <a:gd name="connsiteY24653" fmla="*/ 3640754 h 6857979"/>
              <a:gd name="connsiteX24654" fmla="*/ 839839 w 7283450"/>
              <a:gd name="connsiteY24654" fmla="*/ 3640357 h 6857979"/>
              <a:gd name="connsiteX24655" fmla="*/ 838251 w 7283450"/>
              <a:gd name="connsiteY24655" fmla="*/ 3639960 h 6857979"/>
              <a:gd name="connsiteX24656" fmla="*/ 834282 w 7283450"/>
              <a:gd name="connsiteY24656" fmla="*/ 3639960 h 6857979"/>
              <a:gd name="connsiteX24657" fmla="*/ 828726 w 7283450"/>
              <a:gd name="connsiteY24657" fmla="*/ 3639960 h 6857979"/>
              <a:gd name="connsiteX24658" fmla="*/ 822772 w 7283450"/>
              <a:gd name="connsiteY24658" fmla="*/ 3640357 h 6857979"/>
              <a:gd name="connsiteX24659" fmla="*/ 810865 w 7283450"/>
              <a:gd name="connsiteY24659" fmla="*/ 3641548 h 6857979"/>
              <a:gd name="connsiteX24660" fmla="*/ 804912 w 7283450"/>
              <a:gd name="connsiteY24660" fmla="*/ 3641548 h 6857979"/>
              <a:gd name="connsiteX24661" fmla="*/ 800546 w 7283450"/>
              <a:gd name="connsiteY24661" fmla="*/ 3640754 h 6857979"/>
              <a:gd name="connsiteX24662" fmla="*/ 793402 w 7283450"/>
              <a:gd name="connsiteY24662" fmla="*/ 3639563 h 6857979"/>
              <a:gd name="connsiteX24663" fmla="*/ 788639 w 7283450"/>
              <a:gd name="connsiteY24663" fmla="*/ 3638372 h 6857979"/>
              <a:gd name="connsiteX24664" fmla="*/ 783479 w 7283450"/>
              <a:gd name="connsiteY24664" fmla="*/ 3637975 h 6857979"/>
              <a:gd name="connsiteX24665" fmla="*/ 777526 w 7283450"/>
              <a:gd name="connsiteY24665" fmla="*/ 3637578 h 6857979"/>
              <a:gd name="connsiteX24666" fmla="*/ 771175 w 7283450"/>
              <a:gd name="connsiteY24666" fmla="*/ 3637975 h 6857979"/>
              <a:gd name="connsiteX24667" fmla="*/ 764031 w 7283450"/>
              <a:gd name="connsiteY24667" fmla="*/ 3639166 h 6857979"/>
              <a:gd name="connsiteX24668" fmla="*/ 756093 w 7283450"/>
              <a:gd name="connsiteY24668" fmla="*/ 3640754 h 6857979"/>
              <a:gd name="connsiteX24669" fmla="*/ 743789 w 7283450"/>
              <a:gd name="connsiteY24669" fmla="*/ 3654647 h 6857979"/>
              <a:gd name="connsiteX24670" fmla="*/ 742599 w 7283450"/>
              <a:gd name="connsiteY24670" fmla="*/ 3654647 h 6857979"/>
              <a:gd name="connsiteX24671" fmla="*/ 741011 w 7283450"/>
              <a:gd name="connsiteY24671" fmla="*/ 3654647 h 6857979"/>
              <a:gd name="connsiteX24672" fmla="*/ 737439 w 7283450"/>
              <a:gd name="connsiteY24672" fmla="*/ 3654250 h 6857979"/>
              <a:gd name="connsiteX24673" fmla="*/ 734263 w 7283450"/>
              <a:gd name="connsiteY24673" fmla="*/ 3653853 h 6857979"/>
              <a:gd name="connsiteX24674" fmla="*/ 732676 w 7283450"/>
              <a:gd name="connsiteY24674" fmla="*/ 3653853 h 6857979"/>
              <a:gd name="connsiteX24675" fmla="*/ 731485 w 7283450"/>
              <a:gd name="connsiteY24675" fmla="*/ 3654647 h 6857979"/>
              <a:gd name="connsiteX24676" fmla="*/ 717991 w 7283450"/>
              <a:gd name="connsiteY24676" fmla="*/ 3661395 h 6857979"/>
              <a:gd name="connsiteX24677" fmla="*/ 711640 w 7283450"/>
              <a:gd name="connsiteY24677" fmla="*/ 3664174 h 6857979"/>
              <a:gd name="connsiteX24678" fmla="*/ 704893 w 7283450"/>
              <a:gd name="connsiteY24678" fmla="*/ 3666555 h 6857979"/>
              <a:gd name="connsiteX24679" fmla="*/ 697749 w 7283450"/>
              <a:gd name="connsiteY24679" fmla="*/ 3668540 h 6857979"/>
              <a:gd name="connsiteX24680" fmla="*/ 693780 w 7283450"/>
              <a:gd name="connsiteY24680" fmla="*/ 3668937 h 6857979"/>
              <a:gd name="connsiteX24681" fmla="*/ 689414 w 7283450"/>
              <a:gd name="connsiteY24681" fmla="*/ 3669334 h 6857979"/>
              <a:gd name="connsiteX24682" fmla="*/ 684651 w 7283450"/>
              <a:gd name="connsiteY24682" fmla="*/ 3669334 h 6857979"/>
              <a:gd name="connsiteX24683" fmla="*/ 679888 w 7283450"/>
              <a:gd name="connsiteY24683" fmla="*/ 3669334 h 6857979"/>
              <a:gd name="connsiteX24684" fmla="*/ 674332 w 7283450"/>
              <a:gd name="connsiteY24684" fmla="*/ 3668937 h 6857979"/>
              <a:gd name="connsiteX24685" fmla="*/ 668378 w 7283450"/>
              <a:gd name="connsiteY24685" fmla="*/ 3668143 h 6857979"/>
              <a:gd name="connsiteX24686" fmla="*/ 665997 w 7283450"/>
              <a:gd name="connsiteY24686" fmla="*/ 3661792 h 6857979"/>
              <a:gd name="connsiteX24687" fmla="*/ 663219 w 7283450"/>
              <a:gd name="connsiteY24687" fmla="*/ 3656632 h 6857979"/>
              <a:gd name="connsiteX24688" fmla="*/ 659647 w 7283450"/>
              <a:gd name="connsiteY24688" fmla="*/ 3653059 h 6857979"/>
              <a:gd name="connsiteX24689" fmla="*/ 656472 w 7283450"/>
              <a:gd name="connsiteY24689" fmla="*/ 3649090 h 6857979"/>
              <a:gd name="connsiteX24690" fmla="*/ 652106 w 7283450"/>
              <a:gd name="connsiteY24690" fmla="*/ 3645914 h 6857979"/>
              <a:gd name="connsiteX24691" fmla="*/ 647739 w 7283450"/>
              <a:gd name="connsiteY24691" fmla="*/ 3642738 h 6857979"/>
              <a:gd name="connsiteX24692" fmla="*/ 642580 w 7283450"/>
              <a:gd name="connsiteY24692" fmla="*/ 3638769 h 6857979"/>
              <a:gd name="connsiteX24693" fmla="*/ 637420 w 7283450"/>
              <a:gd name="connsiteY24693" fmla="*/ 3634403 h 6857979"/>
              <a:gd name="connsiteX24694" fmla="*/ 637817 w 7283450"/>
              <a:gd name="connsiteY24694" fmla="*/ 3632815 h 6857979"/>
              <a:gd name="connsiteX24695" fmla="*/ 638214 w 7283450"/>
              <a:gd name="connsiteY24695" fmla="*/ 3632021 h 6857979"/>
              <a:gd name="connsiteX24696" fmla="*/ 639008 w 7283450"/>
              <a:gd name="connsiteY24696" fmla="*/ 3631227 h 6857979"/>
              <a:gd name="connsiteX24697" fmla="*/ 639801 w 7283450"/>
              <a:gd name="connsiteY24697" fmla="*/ 3630830 h 6857979"/>
              <a:gd name="connsiteX24698" fmla="*/ 640595 w 7283450"/>
              <a:gd name="connsiteY24698" fmla="*/ 3630830 h 6857979"/>
              <a:gd name="connsiteX24699" fmla="*/ 641389 w 7283450"/>
              <a:gd name="connsiteY24699" fmla="*/ 3630830 h 6857979"/>
              <a:gd name="connsiteX24700" fmla="*/ 643374 w 7283450"/>
              <a:gd name="connsiteY24700" fmla="*/ 3632021 h 6857979"/>
              <a:gd name="connsiteX24701" fmla="*/ 644962 w 7283450"/>
              <a:gd name="connsiteY24701" fmla="*/ 3634006 h 6857979"/>
              <a:gd name="connsiteX24702" fmla="*/ 646549 w 7283450"/>
              <a:gd name="connsiteY24702" fmla="*/ 3635990 h 6857979"/>
              <a:gd name="connsiteX24703" fmla="*/ 647343 w 7283450"/>
              <a:gd name="connsiteY24703" fmla="*/ 3638372 h 6857979"/>
              <a:gd name="connsiteX24704" fmla="*/ 646946 w 7283450"/>
              <a:gd name="connsiteY24704" fmla="*/ 3639563 h 6857979"/>
              <a:gd name="connsiteX24705" fmla="*/ 646946 w 7283450"/>
              <a:gd name="connsiteY24705" fmla="*/ 3640754 h 6857979"/>
              <a:gd name="connsiteX24706" fmla="*/ 648136 w 7283450"/>
              <a:gd name="connsiteY24706" fmla="*/ 3638372 h 6857979"/>
              <a:gd name="connsiteX24707" fmla="*/ 649327 w 7283450"/>
              <a:gd name="connsiteY24707" fmla="*/ 3635990 h 6857979"/>
              <a:gd name="connsiteX24708" fmla="*/ 650121 w 7283450"/>
              <a:gd name="connsiteY24708" fmla="*/ 3632815 h 6857979"/>
              <a:gd name="connsiteX24709" fmla="*/ 651312 w 7283450"/>
              <a:gd name="connsiteY24709" fmla="*/ 3631624 h 6857979"/>
              <a:gd name="connsiteX24710" fmla="*/ 652503 w 7283450"/>
              <a:gd name="connsiteY24710" fmla="*/ 3630433 h 6857979"/>
              <a:gd name="connsiteX24711" fmla="*/ 655281 w 7283450"/>
              <a:gd name="connsiteY24711" fmla="*/ 3629242 h 6857979"/>
              <a:gd name="connsiteX24712" fmla="*/ 659250 w 7283450"/>
              <a:gd name="connsiteY24712" fmla="*/ 3627654 h 6857979"/>
              <a:gd name="connsiteX24713" fmla="*/ 660441 w 7283450"/>
              <a:gd name="connsiteY24713" fmla="*/ 3627257 h 6857979"/>
              <a:gd name="connsiteX24714" fmla="*/ 661234 w 7283450"/>
              <a:gd name="connsiteY24714" fmla="*/ 3626067 h 6857979"/>
              <a:gd name="connsiteX24715" fmla="*/ 662822 w 7283450"/>
              <a:gd name="connsiteY24715" fmla="*/ 3622494 h 6857979"/>
              <a:gd name="connsiteX24716" fmla="*/ 664013 w 7283450"/>
              <a:gd name="connsiteY24716" fmla="*/ 3619715 h 6857979"/>
              <a:gd name="connsiteX24717" fmla="*/ 664806 w 7283450"/>
              <a:gd name="connsiteY24717" fmla="*/ 3618525 h 6857979"/>
              <a:gd name="connsiteX24718" fmla="*/ 665600 w 7283450"/>
              <a:gd name="connsiteY24718" fmla="*/ 3617731 h 6857979"/>
              <a:gd name="connsiteX24719" fmla="*/ 667188 w 7283450"/>
              <a:gd name="connsiteY24719" fmla="*/ 3617334 h 6857979"/>
              <a:gd name="connsiteX24720" fmla="*/ 668775 w 7283450"/>
              <a:gd name="connsiteY24720" fmla="*/ 3616937 h 6857979"/>
              <a:gd name="connsiteX24721" fmla="*/ 673141 w 7283450"/>
              <a:gd name="connsiteY24721" fmla="*/ 3616540 h 6857979"/>
              <a:gd name="connsiteX24722" fmla="*/ 675522 w 7283450"/>
              <a:gd name="connsiteY24722" fmla="*/ 3615746 h 6857979"/>
              <a:gd name="connsiteX24723" fmla="*/ 677904 w 7283450"/>
              <a:gd name="connsiteY24723" fmla="*/ 3614555 h 6857979"/>
              <a:gd name="connsiteX24724" fmla="*/ 681079 w 7283450"/>
              <a:gd name="connsiteY24724" fmla="*/ 3613364 h 6857979"/>
              <a:gd name="connsiteX24725" fmla="*/ 684254 w 7283450"/>
              <a:gd name="connsiteY24725" fmla="*/ 3610983 h 6857979"/>
              <a:gd name="connsiteX24726" fmla="*/ 691398 w 7283450"/>
              <a:gd name="connsiteY24726" fmla="*/ 3605822 h 6857979"/>
              <a:gd name="connsiteX24727" fmla="*/ 700924 w 7283450"/>
              <a:gd name="connsiteY24727" fmla="*/ 3598677 h 6857979"/>
              <a:gd name="connsiteX24728" fmla="*/ 712434 w 7283450"/>
              <a:gd name="connsiteY24728" fmla="*/ 3591135 h 6857979"/>
              <a:gd name="connsiteX24729" fmla="*/ 717594 w 7283450"/>
              <a:gd name="connsiteY24729" fmla="*/ 3588753 h 6857979"/>
              <a:gd name="connsiteX24730" fmla="*/ 722753 w 7283450"/>
              <a:gd name="connsiteY24730" fmla="*/ 3587563 h 6857979"/>
              <a:gd name="connsiteX24731" fmla="*/ 727913 w 7283450"/>
              <a:gd name="connsiteY24731" fmla="*/ 3586372 h 6857979"/>
              <a:gd name="connsiteX24732" fmla="*/ 733073 w 7283450"/>
              <a:gd name="connsiteY24732" fmla="*/ 3585975 h 6857979"/>
              <a:gd name="connsiteX24733" fmla="*/ 742996 w 7283450"/>
              <a:gd name="connsiteY24733" fmla="*/ 3585181 h 6857979"/>
              <a:gd name="connsiteX24734" fmla="*/ 752521 w 7283450"/>
              <a:gd name="connsiteY24734" fmla="*/ 3585181 h 6857979"/>
              <a:gd name="connsiteX24735" fmla="*/ 762046 w 7283450"/>
              <a:gd name="connsiteY24735" fmla="*/ 3585181 h 6857979"/>
              <a:gd name="connsiteX24736" fmla="*/ 771175 w 7283450"/>
              <a:gd name="connsiteY24736" fmla="*/ 3584784 h 6857979"/>
              <a:gd name="connsiteX24737" fmla="*/ 775542 w 7283450"/>
              <a:gd name="connsiteY24737" fmla="*/ 3584387 h 6857979"/>
              <a:gd name="connsiteX24738" fmla="*/ 779907 w 7283450"/>
              <a:gd name="connsiteY24738" fmla="*/ 3583593 h 6857979"/>
              <a:gd name="connsiteX24739" fmla="*/ 783876 w 7283450"/>
              <a:gd name="connsiteY24739" fmla="*/ 3582402 h 6857979"/>
              <a:gd name="connsiteX24740" fmla="*/ 787845 w 7283450"/>
              <a:gd name="connsiteY24740" fmla="*/ 3580815 h 6857979"/>
              <a:gd name="connsiteX24741" fmla="*/ 788242 w 7283450"/>
              <a:gd name="connsiteY24741" fmla="*/ 3580418 h 6857979"/>
              <a:gd name="connsiteX24742" fmla="*/ 788639 w 7283450"/>
              <a:gd name="connsiteY24742" fmla="*/ 3579624 h 6857979"/>
              <a:gd name="connsiteX24743" fmla="*/ 789830 w 7283450"/>
              <a:gd name="connsiteY24743" fmla="*/ 3577242 h 6857979"/>
              <a:gd name="connsiteX24744" fmla="*/ 791020 w 7283450"/>
              <a:gd name="connsiteY24744" fmla="*/ 3574463 h 6857979"/>
              <a:gd name="connsiteX24745" fmla="*/ 795386 w 7283450"/>
              <a:gd name="connsiteY24745" fmla="*/ 3574066 h 6857979"/>
              <a:gd name="connsiteX24746" fmla="*/ 799752 w 7283450"/>
              <a:gd name="connsiteY24746" fmla="*/ 3574066 h 6857979"/>
              <a:gd name="connsiteX24747" fmla="*/ 808484 w 7283450"/>
              <a:gd name="connsiteY24747" fmla="*/ 3574463 h 6857979"/>
              <a:gd name="connsiteX24748" fmla="*/ 817612 w 7283450"/>
              <a:gd name="connsiteY24748" fmla="*/ 3575257 h 6857979"/>
              <a:gd name="connsiteX24749" fmla="*/ 821581 w 7283450"/>
              <a:gd name="connsiteY24749" fmla="*/ 3574860 h 6857979"/>
              <a:gd name="connsiteX24750" fmla="*/ 825550 w 7283450"/>
              <a:gd name="connsiteY24750" fmla="*/ 3574463 h 6857979"/>
              <a:gd name="connsiteX24751" fmla="*/ 827138 w 7283450"/>
              <a:gd name="connsiteY24751" fmla="*/ 3573272 h 6857979"/>
              <a:gd name="connsiteX24752" fmla="*/ 827932 w 7283450"/>
              <a:gd name="connsiteY24752" fmla="*/ 3572082 h 6857979"/>
              <a:gd name="connsiteX24753" fmla="*/ 829917 w 7283450"/>
              <a:gd name="connsiteY24753" fmla="*/ 3568906 h 6857979"/>
              <a:gd name="connsiteX24754" fmla="*/ 832298 w 7283450"/>
              <a:gd name="connsiteY24754" fmla="*/ 3565730 h 6857979"/>
              <a:gd name="connsiteX24755" fmla="*/ 833886 w 7283450"/>
              <a:gd name="connsiteY24755" fmla="*/ 3564540 h 6857979"/>
              <a:gd name="connsiteX24756" fmla="*/ 835076 w 7283450"/>
              <a:gd name="connsiteY24756" fmla="*/ 3564143 h 6857979"/>
              <a:gd name="connsiteX24757" fmla="*/ 838648 w 7283450"/>
              <a:gd name="connsiteY24757" fmla="*/ 3564143 h 6857979"/>
              <a:gd name="connsiteX24758" fmla="*/ 842617 w 7283450"/>
              <a:gd name="connsiteY24758" fmla="*/ 3565730 h 6857979"/>
              <a:gd name="connsiteX24759" fmla="*/ 845792 w 7283450"/>
              <a:gd name="connsiteY24759" fmla="*/ 3566921 h 6857979"/>
              <a:gd name="connsiteX24760" fmla="*/ 848967 w 7283450"/>
              <a:gd name="connsiteY24760" fmla="*/ 3568906 h 6857979"/>
              <a:gd name="connsiteX24761" fmla="*/ 856112 w 7283450"/>
              <a:gd name="connsiteY24761" fmla="*/ 3572082 h 6857979"/>
              <a:gd name="connsiteX24762" fmla="*/ 859684 w 7283450"/>
              <a:gd name="connsiteY24762" fmla="*/ 3573272 h 6857979"/>
              <a:gd name="connsiteX24763" fmla="*/ 863256 w 7283450"/>
              <a:gd name="connsiteY24763" fmla="*/ 3574463 h 6857979"/>
              <a:gd name="connsiteX24764" fmla="*/ 866035 w 7283450"/>
              <a:gd name="connsiteY24764" fmla="*/ 3574066 h 6857979"/>
              <a:gd name="connsiteX24765" fmla="*/ 869209 w 7283450"/>
              <a:gd name="connsiteY24765" fmla="*/ 3572876 h 6857979"/>
              <a:gd name="connsiteX24766" fmla="*/ 871988 w 7283450"/>
              <a:gd name="connsiteY24766" fmla="*/ 3571288 h 6857979"/>
              <a:gd name="connsiteX24767" fmla="*/ 874766 w 7283450"/>
              <a:gd name="connsiteY24767" fmla="*/ 3569700 h 6857979"/>
              <a:gd name="connsiteX24768" fmla="*/ 881513 w 7283450"/>
              <a:gd name="connsiteY24768" fmla="*/ 3566524 h 6857979"/>
              <a:gd name="connsiteX24769" fmla="*/ 885086 w 7283450"/>
              <a:gd name="connsiteY24769" fmla="*/ 3565334 h 6857979"/>
              <a:gd name="connsiteX24770" fmla="*/ 888261 w 7283450"/>
              <a:gd name="connsiteY24770" fmla="*/ 3564143 h 6857979"/>
              <a:gd name="connsiteX24771" fmla="*/ 890245 w 7283450"/>
              <a:gd name="connsiteY24771" fmla="*/ 3564143 h 6857979"/>
              <a:gd name="connsiteX24772" fmla="*/ 892230 w 7283450"/>
              <a:gd name="connsiteY24772" fmla="*/ 3564540 h 6857979"/>
              <a:gd name="connsiteX24773" fmla="*/ 893817 w 7283450"/>
              <a:gd name="connsiteY24773" fmla="*/ 3566127 h 6857979"/>
              <a:gd name="connsiteX24774" fmla="*/ 895405 w 7283450"/>
              <a:gd name="connsiteY24774" fmla="*/ 3567318 h 6857979"/>
              <a:gd name="connsiteX24775" fmla="*/ 897786 w 7283450"/>
              <a:gd name="connsiteY24775" fmla="*/ 3569700 h 6857979"/>
              <a:gd name="connsiteX24776" fmla="*/ 899374 w 7283450"/>
              <a:gd name="connsiteY24776" fmla="*/ 3570494 h 6857979"/>
              <a:gd name="connsiteX24777" fmla="*/ 900564 w 7283450"/>
              <a:gd name="connsiteY24777" fmla="*/ 3570891 h 6857979"/>
              <a:gd name="connsiteX24778" fmla="*/ 903739 w 7283450"/>
              <a:gd name="connsiteY24778" fmla="*/ 3570494 h 6857979"/>
              <a:gd name="connsiteX24779" fmla="*/ 906518 w 7283450"/>
              <a:gd name="connsiteY24779" fmla="*/ 3569700 h 6857979"/>
              <a:gd name="connsiteX24780" fmla="*/ 910090 w 7283450"/>
              <a:gd name="connsiteY24780" fmla="*/ 3568509 h 6857979"/>
              <a:gd name="connsiteX24781" fmla="*/ 914059 w 7283450"/>
              <a:gd name="connsiteY24781" fmla="*/ 3567318 h 6857979"/>
              <a:gd name="connsiteX24782" fmla="*/ 921203 w 7283450"/>
              <a:gd name="connsiteY24782" fmla="*/ 3563349 h 6857979"/>
              <a:gd name="connsiteX24783" fmla="*/ 925966 w 7283450"/>
              <a:gd name="connsiteY24783" fmla="*/ 3560967 h 6857979"/>
              <a:gd name="connsiteX24784" fmla="*/ 927157 w 7283450"/>
              <a:gd name="connsiteY24784" fmla="*/ 3559776 h 6857979"/>
              <a:gd name="connsiteX24785" fmla="*/ 927951 w 7283450"/>
              <a:gd name="connsiteY24785" fmla="*/ 3558982 h 6857979"/>
              <a:gd name="connsiteX24786" fmla="*/ 927157 w 7283450"/>
              <a:gd name="connsiteY24786" fmla="*/ 3557792 h 6857979"/>
              <a:gd name="connsiteX24787" fmla="*/ 926363 w 7283450"/>
              <a:gd name="connsiteY24787" fmla="*/ 3556998 h 6857979"/>
              <a:gd name="connsiteX24788" fmla="*/ 925569 w 7283450"/>
              <a:gd name="connsiteY24788" fmla="*/ 3555410 h 6857979"/>
              <a:gd name="connsiteX24789" fmla="*/ 925172 w 7283450"/>
              <a:gd name="connsiteY24789" fmla="*/ 3554219 h 6857979"/>
              <a:gd name="connsiteX24790" fmla="*/ 925172 w 7283450"/>
              <a:gd name="connsiteY24790" fmla="*/ 3552631 h 6857979"/>
              <a:gd name="connsiteX24791" fmla="*/ 925966 w 7283450"/>
              <a:gd name="connsiteY24791" fmla="*/ 3551043 h 6857979"/>
              <a:gd name="connsiteX24792" fmla="*/ 926760 w 7283450"/>
              <a:gd name="connsiteY24792" fmla="*/ 3550249 h 6857979"/>
              <a:gd name="connsiteX24793" fmla="*/ 928744 w 7283450"/>
              <a:gd name="connsiteY24793" fmla="*/ 3549059 h 6857979"/>
              <a:gd name="connsiteX24794" fmla="*/ 933110 w 7283450"/>
              <a:gd name="connsiteY24794" fmla="*/ 3546677 h 6857979"/>
              <a:gd name="connsiteX24795" fmla="*/ 938667 w 7283450"/>
              <a:gd name="connsiteY24795" fmla="*/ 3543898 h 6857979"/>
              <a:gd name="connsiteX24796" fmla="*/ 942636 w 7283450"/>
              <a:gd name="connsiteY24796" fmla="*/ 3542311 h 6857979"/>
              <a:gd name="connsiteX24797" fmla="*/ 947002 w 7283450"/>
              <a:gd name="connsiteY24797" fmla="*/ 3541517 h 6857979"/>
              <a:gd name="connsiteX24798" fmla="*/ 950970 w 7283450"/>
              <a:gd name="connsiteY24798" fmla="*/ 3540723 h 6857979"/>
              <a:gd name="connsiteX24799" fmla="*/ 955733 w 7283450"/>
              <a:gd name="connsiteY24799" fmla="*/ 3540723 h 6857979"/>
              <a:gd name="connsiteX24800" fmla="*/ 964465 w 7283450"/>
              <a:gd name="connsiteY24800" fmla="*/ 3541120 h 6857979"/>
              <a:gd name="connsiteX24801" fmla="*/ 973594 w 7283450"/>
              <a:gd name="connsiteY24801" fmla="*/ 3541914 h 6857979"/>
              <a:gd name="connsiteX24802" fmla="*/ 977563 w 7283450"/>
              <a:gd name="connsiteY24802" fmla="*/ 3542311 h 6857979"/>
              <a:gd name="connsiteX24803" fmla="*/ 981929 w 7283450"/>
              <a:gd name="connsiteY24803" fmla="*/ 3542311 h 6857979"/>
              <a:gd name="connsiteX24804" fmla="*/ 985898 w 7283450"/>
              <a:gd name="connsiteY24804" fmla="*/ 3541914 h 6857979"/>
              <a:gd name="connsiteX24805" fmla="*/ 990264 w 7283450"/>
              <a:gd name="connsiteY24805" fmla="*/ 3541120 h 6857979"/>
              <a:gd name="connsiteX24806" fmla="*/ 993836 w 7283450"/>
              <a:gd name="connsiteY24806" fmla="*/ 3539929 h 6857979"/>
              <a:gd name="connsiteX24807" fmla="*/ 997805 w 7283450"/>
              <a:gd name="connsiteY24807" fmla="*/ 3537547 h 6857979"/>
              <a:gd name="connsiteX24808" fmla="*/ 1000980 w 7283450"/>
              <a:gd name="connsiteY24808" fmla="*/ 3534768 h 6857979"/>
              <a:gd name="connsiteX24809" fmla="*/ 1004155 w 7283450"/>
              <a:gd name="connsiteY24809" fmla="*/ 3530402 h 6857979"/>
              <a:gd name="connsiteX24810" fmla="*/ 1004949 w 7283450"/>
              <a:gd name="connsiteY24810" fmla="*/ 3532784 h 6857979"/>
              <a:gd name="connsiteX24811" fmla="*/ 1006139 w 7283450"/>
              <a:gd name="connsiteY24811" fmla="*/ 3534372 h 6857979"/>
              <a:gd name="connsiteX24812" fmla="*/ 1007727 w 7283450"/>
              <a:gd name="connsiteY24812" fmla="*/ 3535165 h 6857979"/>
              <a:gd name="connsiteX24813" fmla="*/ 1009315 w 7283450"/>
              <a:gd name="connsiteY24813" fmla="*/ 3535562 h 6857979"/>
              <a:gd name="connsiteX24814" fmla="*/ 1011300 w 7283450"/>
              <a:gd name="connsiteY24814" fmla="*/ 3535959 h 6857979"/>
              <a:gd name="connsiteX24815" fmla="*/ 1014077 w 7283450"/>
              <a:gd name="connsiteY24815" fmla="*/ 3535959 h 6857979"/>
              <a:gd name="connsiteX24816" fmla="*/ 1018841 w 7283450"/>
              <a:gd name="connsiteY24816" fmla="*/ 3534768 h 6857979"/>
              <a:gd name="connsiteX24817" fmla="*/ 1024397 w 7283450"/>
              <a:gd name="connsiteY24817" fmla="*/ 3533181 h 6857979"/>
              <a:gd name="connsiteX24818" fmla="*/ 1029160 w 7283450"/>
              <a:gd name="connsiteY24818" fmla="*/ 3530799 h 6857979"/>
              <a:gd name="connsiteX24819" fmla="*/ 1033129 w 7283450"/>
              <a:gd name="connsiteY24819" fmla="*/ 3528814 h 6857979"/>
              <a:gd name="connsiteX24820" fmla="*/ 1035510 w 7283450"/>
              <a:gd name="connsiteY24820" fmla="*/ 3527226 h 6857979"/>
              <a:gd name="connsiteX24821" fmla="*/ 1035113 w 7283450"/>
              <a:gd name="connsiteY24821" fmla="*/ 3526036 h 6857979"/>
              <a:gd name="connsiteX24822" fmla="*/ 1033526 w 7283450"/>
              <a:gd name="connsiteY24822" fmla="*/ 3523257 h 6857979"/>
              <a:gd name="connsiteX24823" fmla="*/ 1032335 w 7283450"/>
              <a:gd name="connsiteY24823" fmla="*/ 3519684 h 6857979"/>
              <a:gd name="connsiteX24824" fmla="*/ 1032335 w 7283450"/>
              <a:gd name="connsiteY24824" fmla="*/ 3518494 h 6857979"/>
              <a:gd name="connsiteX24825" fmla="*/ 1032732 w 7283450"/>
              <a:gd name="connsiteY24825" fmla="*/ 3517303 h 6857979"/>
              <a:gd name="connsiteX24826" fmla="*/ 1033129 w 7283450"/>
              <a:gd name="connsiteY24826" fmla="*/ 3517303 h 6857979"/>
              <a:gd name="connsiteX24827" fmla="*/ 1033526 w 7283450"/>
              <a:gd name="connsiteY24827" fmla="*/ 3517700 h 6857979"/>
              <a:gd name="connsiteX24828" fmla="*/ 1035510 w 7283450"/>
              <a:gd name="connsiteY24828" fmla="*/ 3519288 h 6857979"/>
              <a:gd name="connsiteX24829" fmla="*/ 1037098 w 7283450"/>
              <a:gd name="connsiteY24829" fmla="*/ 3520478 h 6857979"/>
              <a:gd name="connsiteX24830" fmla="*/ 1037891 w 7283450"/>
              <a:gd name="connsiteY24830" fmla="*/ 3520875 h 6857979"/>
              <a:gd name="connsiteX24831" fmla="*/ 1039082 w 7283450"/>
              <a:gd name="connsiteY24831" fmla="*/ 3520478 h 6857979"/>
              <a:gd name="connsiteX24832" fmla="*/ 1040670 w 7283450"/>
              <a:gd name="connsiteY24832" fmla="*/ 3517303 h 6857979"/>
              <a:gd name="connsiteX24833" fmla="*/ 1043845 w 7283450"/>
              <a:gd name="connsiteY24833" fmla="*/ 3510555 h 6857979"/>
              <a:gd name="connsiteX24834" fmla="*/ 1048608 w 7283450"/>
              <a:gd name="connsiteY24834" fmla="*/ 3500631 h 6857979"/>
              <a:gd name="connsiteX24835" fmla="*/ 1048211 w 7283450"/>
              <a:gd name="connsiteY24835" fmla="*/ 3496264 h 6857979"/>
              <a:gd name="connsiteX24836" fmla="*/ 1047020 w 7283450"/>
              <a:gd name="connsiteY24836" fmla="*/ 3490707 h 6857979"/>
              <a:gd name="connsiteX24837" fmla="*/ 1045433 w 7283450"/>
              <a:gd name="connsiteY24837" fmla="*/ 3483165 h 6857979"/>
              <a:gd name="connsiteX24838" fmla="*/ 1043051 w 7283450"/>
              <a:gd name="connsiteY24838" fmla="*/ 3475226 h 6857979"/>
              <a:gd name="connsiteX24839" fmla="*/ 1040273 w 7283450"/>
              <a:gd name="connsiteY24839" fmla="*/ 3467287 h 6857979"/>
              <a:gd name="connsiteX24840" fmla="*/ 1036701 w 7283450"/>
              <a:gd name="connsiteY24840" fmla="*/ 3460142 h 6857979"/>
              <a:gd name="connsiteX24841" fmla="*/ 1035113 w 7283450"/>
              <a:gd name="connsiteY24841" fmla="*/ 3456967 h 6857979"/>
              <a:gd name="connsiteX24842" fmla="*/ 1033129 w 7283450"/>
              <a:gd name="connsiteY24842" fmla="*/ 3454585 h 6857979"/>
              <a:gd name="connsiteX24843" fmla="*/ 1031541 w 7283450"/>
              <a:gd name="connsiteY24843" fmla="*/ 3451806 h 6857979"/>
              <a:gd name="connsiteX24844" fmla="*/ 1029160 w 7283450"/>
              <a:gd name="connsiteY24844" fmla="*/ 3450615 h 6857979"/>
              <a:gd name="connsiteX24845" fmla="*/ 1027969 w 7283450"/>
              <a:gd name="connsiteY24845" fmla="*/ 3450218 h 6857979"/>
              <a:gd name="connsiteX24846" fmla="*/ 1026778 w 7283450"/>
              <a:gd name="connsiteY24846" fmla="*/ 3450218 h 6857979"/>
              <a:gd name="connsiteX24847" fmla="*/ 1023206 w 7283450"/>
              <a:gd name="connsiteY24847" fmla="*/ 3450615 h 6857979"/>
              <a:gd name="connsiteX24848" fmla="*/ 1019237 w 7283450"/>
              <a:gd name="connsiteY24848" fmla="*/ 3451012 h 6857979"/>
              <a:gd name="connsiteX24849" fmla="*/ 1018047 w 7283450"/>
              <a:gd name="connsiteY24849" fmla="*/ 3451012 h 6857979"/>
              <a:gd name="connsiteX24850" fmla="*/ 1016856 w 7283450"/>
              <a:gd name="connsiteY24850" fmla="*/ 3450615 h 6857979"/>
              <a:gd name="connsiteX24851" fmla="*/ 1016459 w 7283450"/>
              <a:gd name="connsiteY24851" fmla="*/ 3449425 h 6857979"/>
              <a:gd name="connsiteX24852" fmla="*/ 1016459 w 7283450"/>
              <a:gd name="connsiteY24852" fmla="*/ 3448234 h 6857979"/>
              <a:gd name="connsiteX24853" fmla="*/ 1017253 w 7283450"/>
              <a:gd name="connsiteY24853" fmla="*/ 3446646 h 6857979"/>
              <a:gd name="connsiteX24854" fmla="*/ 1018047 w 7283450"/>
              <a:gd name="connsiteY24854" fmla="*/ 3444661 h 6857979"/>
              <a:gd name="connsiteX24855" fmla="*/ 1020031 w 7283450"/>
              <a:gd name="connsiteY24855" fmla="*/ 3442280 h 6857979"/>
              <a:gd name="connsiteX24856" fmla="*/ 1020031 w 7283450"/>
              <a:gd name="connsiteY24856" fmla="*/ 3441089 h 6857979"/>
              <a:gd name="connsiteX24857" fmla="*/ 1020031 w 7283450"/>
              <a:gd name="connsiteY24857" fmla="*/ 3440295 h 6857979"/>
              <a:gd name="connsiteX24858" fmla="*/ 1019237 w 7283450"/>
              <a:gd name="connsiteY24858" fmla="*/ 3439898 h 6857979"/>
              <a:gd name="connsiteX24859" fmla="*/ 1018047 w 7283450"/>
              <a:gd name="connsiteY24859" fmla="*/ 3439898 h 6857979"/>
              <a:gd name="connsiteX24860" fmla="*/ 1014872 w 7283450"/>
              <a:gd name="connsiteY24860" fmla="*/ 3439104 h 6857979"/>
              <a:gd name="connsiteX24861" fmla="*/ 1010505 w 7283450"/>
              <a:gd name="connsiteY24861" fmla="*/ 3438707 h 6857979"/>
              <a:gd name="connsiteX24862" fmla="*/ 1006933 w 7283450"/>
              <a:gd name="connsiteY24862" fmla="*/ 3438310 h 6857979"/>
              <a:gd name="connsiteX24863" fmla="*/ 1004949 w 7283450"/>
              <a:gd name="connsiteY24863" fmla="*/ 3437913 h 6857979"/>
              <a:gd name="connsiteX24864" fmla="*/ 1003361 w 7283450"/>
              <a:gd name="connsiteY24864" fmla="*/ 3436722 h 6857979"/>
              <a:gd name="connsiteX24865" fmla="*/ 1002171 w 7283450"/>
              <a:gd name="connsiteY24865" fmla="*/ 3435928 h 6857979"/>
              <a:gd name="connsiteX24866" fmla="*/ 1001377 w 7283450"/>
              <a:gd name="connsiteY24866" fmla="*/ 3434737 h 6857979"/>
              <a:gd name="connsiteX24867" fmla="*/ 1001377 w 7283450"/>
              <a:gd name="connsiteY24867" fmla="*/ 3433547 h 6857979"/>
              <a:gd name="connsiteX24868" fmla="*/ 1001774 w 7283450"/>
              <a:gd name="connsiteY24868" fmla="*/ 3431562 h 6857979"/>
              <a:gd name="connsiteX24869" fmla="*/ 1002567 w 7283450"/>
              <a:gd name="connsiteY24869" fmla="*/ 3429577 h 6857979"/>
              <a:gd name="connsiteX24870" fmla="*/ 1004155 w 7283450"/>
              <a:gd name="connsiteY24870" fmla="*/ 3426799 h 6857979"/>
              <a:gd name="connsiteX24871" fmla="*/ 997805 w 7283450"/>
              <a:gd name="connsiteY24871" fmla="*/ 3427195 h 6857979"/>
              <a:gd name="connsiteX24872" fmla="*/ 991454 w 7283450"/>
              <a:gd name="connsiteY24872" fmla="*/ 3426799 h 6857979"/>
              <a:gd name="connsiteX24873" fmla="*/ 985898 w 7283450"/>
              <a:gd name="connsiteY24873" fmla="*/ 3426006 h 6857979"/>
              <a:gd name="connsiteX24874" fmla="*/ 981532 w 7283450"/>
              <a:gd name="connsiteY24874" fmla="*/ 3424417 h 6857979"/>
              <a:gd name="connsiteX24875" fmla="*/ 976769 w 7283450"/>
              <a:gd name="connsiteY24875" fmla="*/ 3422433 h 6857979"/>
              <a:gd name="connsiteX24876" fmla="*/ 973197 w 7283450"/>
              <a:gd name="connsiteY24876" fmla="*/ 3420050 h 6857979"/>
              <a:gd name="connsiteX24877" fmla="*/ 965656 w 7283450"/>
              <a:gd name="connsiteY24877" fmla="*/ 3414891 h 6857979"/>
              <a:gd name="connsiteX24878" fmla="*/ 958115 w 7283450"/>
              <a:gd name="connsiteY24878" fmla="*/ 3409732 h 6857979"/>
              <a:gd name="connsiteX24879" fmla="*/ 954146 w 7283450"/>
              <a:gd name="connsiteY24879" fmla="*/ 3407350 h 6857979"/>
              <a:gd name="connsiteX24880" fmla="*/ 949383 w 7283450"/>
              <a:gd name="connsiteY24880" fmla="*/ 3405762 h 6857979"/>
              <a:gd name="connsiteX24881" fmla="*/ 945017 w 7283450"/>
              <a:gd name="connsiteY24881" fmla="*/ 3404175 h 6857979"/>
              <a:gd name="connsiteX24882" fmla="*/ 939064 w 7283450"/>
              <a:gd name="connsiteY24882" fmla="*/ 3402984 h 6857979"/>
              <a:gd name="connsiteX24883" fmla="*/ 932713 w 7283450"/>
              <a:gd name="connsiteY24883" fmla="*/ 3402984 h 6857979"/>
              <a:gd name="connsiteX24884" fmla="*/ 925966 w 7283450"/>
              <a:gd name="connsiteY24884" fmla="*/ 3403777 h 6857979"/>
              <a:gd name="connsiteX24885" fmla="*/ 929141 w 7283450"/>
              <a:gd name="connsiteY24885" fmla="*/ 3398618 h 6857979"/>
              <a:gd name="connsiteX24886" fmla="*/ 929538 w 7283450"/>
              <a:gd name="connsiteY24886" fmla="*/ 3397030 h 6857979"/>
              <a:gd name="connsiteX24887" fmla="*/ 929538 w 7283450"/>
              <a:gd name="connsiteY24887" fmla="*/ 3395839 h 6857979"/>
              <a:gd name="connsiteX24888" fmla="*/ 929538 w 7283450"/>
              <a:gd name="connsiteY24888" fmla="*/ 3394251 h 6857979"/>
              <a:gd name="connsiteX24889" fmla="*/ 928744 w 7283450"/>
              <a:gd name="connsiteY24889" fmla="*/ 3393853 h 6857979"/>
              <a:gd name="connsiteX24890" fmla="*/ 927951 w 7283450"/>
              <a:gd name="connsiteY24890" fmla="*/ 3393457 h 6857979"/>
              <a:gd name="connsiteX24891" fmla="*/ 926363 w 7283450"/>
              <a:gd name="connsiteY24891" fmla="*/ 3393457 h 6857979"/>
              <a:gd name="connsiteX24892" fmla="*/ 923982 w 7283450"/>
              <a:gd name="connsiteY24892" fmla="*/ 3393853 h 6857979"/>
              <a:gd name="connsiteX24893" fmla="*/ 921203 w 7283450"/>
              <a:gd name="connsiteY24893" fmla="*/ 3394251 h 6857979"/>
              <a:gd name="connsiteX24894" fmla="*/ 918028 w 7283450"/>
              <a:gd name="connsiteY24894" fmla="*/ 3394251 h 6857979"/>
              <a:gd name="connsiteX24895" fmla="*/ 917234 w 7283450"/>
              <a:gd name="connsiteY24895" fmla="*/ 3393853 h 6857979"/>
              <a:gd name="connsiteX24896" fmla="*/ 916440 w 7283450"/>
              <a:gd name="connsiteY24896" fmla="*/ 3393457 h 6857979"/>
              <a:gd name="connsiteX24897" fmla="*/ 915646 w 7283450"/>
              <a:gd name="connsiteY24897" fmla="*/ 3391869 h 6857979"/>
              <a:gd name="connsiteX24898" fmla="*/ 915250 w 7283450"/>
              <a:gd name="connsiteY24898" fmla="*/ 3389885 h 6857979"/>
              <a:gd name="connsiteX24899" fmla="*/ 915250 w 7283450"/>
              <a:gd name="connsiteY24899" fmla="*/ 3385122 h 6857979"/>
              <a:gd name="connsiteX24900" fmla="*/ 915250 w 7283450"/>
              <a:gd name="connsiteY24900" fmla="*/ 3382740 h 6857979"/>
              <a:gd name="connsiteX24901" fmla="*/ 915250 w 7283450"/>
              <a:gd name="connsiteY24901" fmla="*/ 3380756 h 6857979"/>
              <a:gd name="connsiteX24902" fmla="*/ 914456 w 7283450"/>
              <a:gd name="connsiteY24902" fmla="*/ 3378770 h 6857979"/>
              <a:gd name="connsiteX24903" fmla="*/ 913662 w 7283450"/>
              <a:gd name="connsiteY24903" fmla="*/ 3377183 h 6857979"/>
              <a:gd name="connsiteX24904" fmla="*/ 913265 w 7283450"/>
              <a:gd name="connsiteY24904" fmla="*/ 3377183 h 6857979"/>
              <a:gd name="connsiteX24905" fmla="*/ 912074 w 7283450"/>
              <a:gd name="connsiteY24905" fmla="*/ 3377183 h 6857979"/>
              <a:gd name="connsiteX24906" fmla="*/ 905327 w 7283450"/>
              <a:gd name="connsiteY24906" fmla="*/ 3375992 h 6857979"/>
              <a:gd name="connsiteX24907" fmla="*/ 900961 w 7283450"/>
              <a:gd name="connsiteY24907" fmla="*/ 3374801 h 6857979"/>
              <a:gd name="connsiteX24908" fmla="*/ 897389 w 7283450"/>
              <a:gd name="connsiteY24908" fmla="*/ 3373611 h 6857979"/>
              <a:gd name="connsiteX24909" fmla="*/ 894214 w 7283450"/>
              <a:gd name="connsiteY24909" fmla="*/ 3372022 h 6857979"/>
              <a:gd name="connsiteX24910" fmla="*/ 891436 w 7283450"/>
              <a:gd name="connsiteY24910" fmla="*/ 3370435 h 6857979"/>
              <a:gd name="connsiteX24911" fmla="*/ 890245 w 7283450"/>
              <a:gd name="connsiteY24911" fmla="*/ 3368847 h 6857979"/>
              <a:gd name="connsiteX24912" fmla="*/ 889848 w 7283450"/>
              <a:gd name="connsiteY24912" fmla="*/ 3367657 h 6857979"/>
              <a:gd name="connsiteX24913" fmla="*/ 889848 w 7283450"/>
              <a:gd name="connsiteY24913" fmla="*/ 3366466 h 6857979"/>
              <a:gd name="connsiteX24914" fmla="*/ 889848 w 7283450"/>
              <a:gd name="connsiteY24914" fmla="*/ 3365275 h 6857979"/>
              <a:gd name="connsiteX24915" fmla="*/ 890642 w 7283450"/>
              <a:gd name="connsiteY24915" fmla="*/ 3364084 h 6857979"/>
              <a:gd name="connsiteX24916" fmla="*/ 891436 w 7283450"/>
              <a:gd name="connsiteY24916" fmla="*/ 3363688 h 6857979"/>
              <a:gd name="connsiteX24917" fmla="*/ 889848 w 7283450"/>
              <a:gd name="connsiteY24917" fmla="*/ 3361306 h 6857979"/>
              <a:gd name="connsiteX24918" fmla="*/ 887864 w 7283450"/>
              <a:gd name="connsiteY24918" fmla="*/ 3358925 h 6857979"/>
              <a:gd name="connsiteX24919" fmla="*/ 883498 w 7283450"/>
              <a:gd name="connsiteY24919" fmla="*/ 3355352 h 6857979"/>
              <a:gd name="connsiteX24920" fmla="*/ 881513 w 7283450"/>
              <a:gd name="connsiteY24920" fmla="*/ 3352971 h 6857979"/>
              <a:gd name="connsiteX24921" fmla="*/ 880323 w 7283450"/>
              <a:gd name="connsiteY24921" fmla="*/ 3349398 h 6857979"/>
              <a:gd name="connsiteX24922" fmla="*/ 879132 w 7283450"/>
              <a:gd name="connsiteY24922" fmla="*/ 3345428 h 6857979"/>
              <a:gd name="connsiteX24923" fmla="*/ 878735 w 7283450"/>
              <a:gd name="connsiteY24923" fmla="*/ 3340269 h 6857979"/>
              <a:gd name="connsiteX24924" fmla="*/ 876751 w 7283450"/>
              <a:gd name="connsiteY24924" fmla="*/ 3340269 h 6857979"/>
              <a:gd name="connsiteX24925" fmla="*/ 874766 w 7283450"/>
              <a:gd name="connsiteY24925" fmla="*/ 3340269 h 6857979"/>
              <a:gd name="connsiteX24926" fmla="*/ 871591 w 7283450"/>
              <a:gd name="connsiteY24926" fmla="*/ 3339474 h 6857979"/>
              <a:gd name="connsiteX24927" fmla="*/ 868812 w 7283450"/>
              <a:gd name="connsiteY24927" fmla="*/ 3338283 h 6857979"/>
              <a:gd name="connsiteX24928" fmla="*/ 866035 w 7283450"/>
              <a:gd name="connsiteY24928" fmla="*/ 3336695 h 6857979"/>
              <a:gd name="connsiteX24929" fmla="*/ 864050 w 7283450"/>
              <a:gd name="connsiteY24929" fmla="*/ 3335504 h 6857979"/>
              <a:gd name="connsiteX24930" fmla="*/ 861271 w 7283450"/>
              <a:gd name="connsiteY24930" fmla="*/ 3333519 h 6857979"/>
              <a:gd name="connsiteX24931" fmla="*/ 857699 w 7283450"/>
              <a:gd name="connsiteY24931" fmla="*/ 3333122 h 6857979"/>
              <a:gd name="connsiteX24932" fmla="*/ 855715 w 7283450"/>
              <a:gd name="connsiteY24932" fmla="*/ 3333122 h 6857979"/>
              <a:gd name="connsiteX24933" fmla="*/ 853730 w 7283450"/>
              <a:gd name="connsiteY24933" fmla="*/ 3333122 h 6857979"/>
              <a:gd name="connsiteX24934" fmla="*/ 855318 w 7283450"/>
              <a:gd name="connsiteY24934" fmla="*/ 3330345 h 6857979"/>
              <a:gd name="connsiteX24935" fmla="*/ 856112 w 7283450"/>
              <a:gd name="connsiteY24935" fmla="*/ 3327963 h 6857979"/>
              <a:gd name="connsiteX24936" fmla="*/ 856112 w 7283450"/>
              <a:gd name="connsiteY24936" fmla="*/ 3325184 h 6857979"/>
              <a:gd name="connsiteX24937" fmla="*/ 855715 w 7283450"/>
              <a:gd name="connsiteY24937" fmla="*/ 3323200 h 6857979"/>
              <a:gd name="connsiteX24938" fmla="*/ 854921 w 7283450"/>
              <a:gd name="connsiteY24938" fmla="*/ 3321611 h 6857979"/>
              <a:gd name="connsiteX24939" fmla="*/ 853333 w 7283450"/>
              <a:gd name="connsiteY24939" fmla="*/ 3320023 h 6857979"/>
              <a:gd name="connsiteX24940" fmla="*/ 851746 w 7283450"/>
              <a:gd name="connsiteY24940" fmla="*/ 3318833 h 6857979"/>
              <a:gd name="connsiteX24941" fmla="*/ 849364 w 7283450"/>
              <a:gd name="connsiteY24941" fmla="*/ 3317245 h 6857979"/>
              <a:gd name="connsiteX24942" fmla="*/ 845395 w 7283450"/>
              <a:gd name="connsiteY24942" fmla="*/ 3315657 h 6857979"/>
              <a:gd name="connsiteX24943" fmla="*/ 840633 w 7283450"/>
              <a:gd name="connsiteY24943" fmla="*/ 3314466 h 6857979"/>
              <a:gd name="connsiteX24944" fmla="*/ 835076 w 7283450"/>
              <a:gd name="connsiteY24944" fmla="*/ 3313276 h 6857979"/>
              <a:gd name="connsiteX24945" fmla="*/ 836664 w 7283450"/>
              <a:gd name="connsiteY24945" fmla="*/ 3310100 h 6857979"/>
              <a:gd name="connsiteX24946" fmla="*/ 837855 w 7283450"/>
              <a:gd name="connsiteY24946" fmla="*/ 3307719 h 6857979"/>
              <a:gd name="connsiteX24947" fmla="*/ 837855 w 7283450"/>
              <a:gd name="connsiteY24947" fmla="*/ 3306528 h 6857979"/>
              <a:gd name="connsiteX24948" fmla="*/ 835870 w 7283450"/>
              <a:gd name="connsiteY24948" fmla="*/ 3306528 h 6857979"/>
              <a:gd name="connsiteX24949" fmla="*/ 834282 w 7283450"/>
              <a:gd name="connsiteY24949" fmla="*/ 3306925 h 6857979"/>
              <a:gd name="connsiteX24950" fmla="*/ 833091 w 7283450"/>
              <a:gd name="connsiteY24950" fmla="*/ 3308116 h 6857979"/>
              <a:gd name="connsiteX24951" fmla="*/ 832298 w 7283450"/>
              <a:gd name="connsiteY24951" fmla="*/ 3309703 h 6857979"/>
              <a:gd name="connsiteX24952" fmla="*/ 831504 w 7283450"/>
              <a:gd name="connsiteY24952" fmla="*/ 3310894 h 6857979"/>
              <a:gd name="connsiteX24953" fmla="*/ 830313 w 7283450"/>
              <a:gd name="connsiteY24953" fmla="*/ 3312085 h 6857979"/>
              <a:gd name="connsiteX24954" fmla="*/ 828329 w 7283450"/>
              <a:gd name="connsiteY24954" fmla="*/ 3312878 h 6857979"/>
              <a:gd name="connsiteX24955" fmla="*/ 825550 w 7283450"/>
              <a:gd name="connsiteY24955" fmla="*/ 3313276 h 6857979"/>
              <a:gd name="connsiteX24956" fmla="*/ 829917 w 7283450"/>
              <a:gd name="connsiteY24956" fmla="*/ 3304146 h 6857979"/>
              <a:gd name="connsiteX24957" fmla="*/ 835076 w 7283450"/>
              <a:gd name="connsiteY24957" fmla="*/ 3295017 h 6857979"/>
              <a:gd name="connsiteX24958" fmla="*/ 837458 w 7283450"/>
              <a:gd name="connsiteY24958" fmla="*/ 3290651 h 6857979"/>
              <a:gd name="connsiteX24959" fmla="*/ 839839 w 7283450"/>
              <a:gd name="connsiteY24959" fmla="*/ 3287476 h 6857979"/>
              <a:gd name="connsiteX24960" fmla="*/ 841823 w 7283450"/>
              <a:gd name="connsiteY24960" fmla="*/ 3285093 h 6857979"/>
              <a:gd name="connsiteX24961" fmla="*/ 844602 w 7283450"/>
              <a:gd name="connsiteY24961" fmla="*/ 3283109 h 6857979"/>
              <a:gd name="connsiteX24962" fmla="*/ 846586 w 7283450"/>
              <a:gd name="connsiteY24962" fmla="*/ 3281918 h 6857979"/>
              <a:gd name="connsiteX24963" fmla="*/ 848174 w 7283450"/>
              <a:gd name="connsiteY24963" fmla="*/ 3281918 h 6857979"/>
              <a:gd name="connsiteX24964" fmla="*/ 848967 w 7283450"/>
              <a:gd name="connsiteY24964" fmla="*/ 3282315 h 6857979"/>
              <a:gd name="connsiteX24965" fmla="*/ 849364 w 7283450"/>
              <a:gd name="connsiteY24965" fmla="*/ 3283109 h 6857979"/>
              <a:gd name="connsiteX24966" fmla="*/ 849364 w 7283450"/>
              <a:gd name="connsiteY24966" fmla="*/ 3285888 h 6857979"/>
              <a:gd name="connsiteX24967" fmla="*/ 849761 w 7283450"/>
              <a:gd name="connsiteY24967" fmla="*/ 3286285 h 6857979"/>
              <a:gd name="connsiteX24968" fmla="*/ 850952 w 7283450"/>
              <a:gd name="connsiteY24968" fmla="*/ 3286681 h 6857979"/>
              <a:gd name="connsiteX24969" fmla="*/ 852143 w 7283450"/>
              <a:gd name="connsiteY24969" fmla="*/ 3286285 h 6857979"/>
              <a:gd name="connsiteX24970" fmla="*/ 852539 w 7283450"/>
              <a:gd name="connsiteY24970" fmla="*/ 3285490 h 6857979"/>
              <a:gd name="connsiteX24971" fmla="*/ 852936 w 7283450"/>
              <a:gd name="connsiteY24971" fmla="*/ 3284697 h 6857979"/>
              <a:gd name="connsiteX24972" fmla="*/ 852936 w 7283450"/>
              <a:gd name="connsiteY24972" fmla="*/ 3283109 h 6857979"/>
              <a:gd name="connsiteX24973" fmla="*/ 852936 w 7283450"/>
              <a:gd name="connsiteY24973" fmla="*/ 3281124 h 6857979"/>
              <a:gd name="connsiteX24974" fmla="*/ 853333 w 7283450"/>
              <a:gd name="connsiteY24974" fmla="*/ 3280331 h 6857979"/>
              <a:gd name="connsiteX24975" fmla="*/ 853730 w 7283450"/>
              <a:gd name="connsiteY24975" fmla="*/ 3279934 h 6857979"/>
              <a:gd name="connsiteX24976" fmla="*/ 856905 w 7283450"/>
              <a:gd name="connsiteY24976" fmla="*/ 3279140 h 6857979"/>
              <a:gd name="connsiteX24977" fmla="*/ 860477 w 7283450"/>
              <a:gd name="connsiteY24977" fmla="*/ 3278345 h 6857979"/>
              <a:gd name="connsiteX24978" fmla="*/ 863653 w 7283450"/>
              <a:gd name="connsiteY24978" fmla="*/ 3278345 h 6857979"/>
              <a:gd name="connsiteX24979" fmla="*/ 866828 w 7283450"/>
              <a:gd name="connsiteY24979" fmla="*/ 3278345 h 6857979"/>
              <a:gd name="connsiteX24980" fmla="*/ 873575 w 7283450"/>
              <a:gd name="connsiteY24980" fmla="*/ 3279140 h 6857979"/>
              <a:gd name="connsiteX24981" fmla="*/ 880323 w 7283450"/>
              <a:gd name="connsiteY24981" fmla="*/ 3281124 h 6857979"/>
              <a:gd name="connsiteX24982" fmla="*/ 887467 w 7283450"/>
              <a:gd name="connsiteY24982" fmla="*/ 3282712 h 6857979"/>
              <a:gd name="connsiteX24983" fmla="*/ 895008 w 7283450"/>
              <a:gd name="connsiteY24983" fmla="*/ 3285093 h 6857979"/>
              <a:gd name="connsiteX24984" fmla="*/ 902549 w 7283450"/>
              <a:gd name="connsiteY24984" fmla="*/ 3286285 h 6857979"/>
              <a:gd name="connsiteX24985" fmla="*/ 906121 w 7283450"/>
              <a:gd name="connsiteY24985" fmla="*/ 3286681 h 6857979"/>
              <a:gd name="connsiteX24986" fmla="*/ 910090 w 7283450"/>
              <a:gd name="connsiteY24986" fmla="*/ 3286681 h 6857979"/>
              <a:gd name="connsiteX24987" fmla="*/ 911677 w 7283450"/>
              <a:gd name="connsiteY24987" fmla="*/ 3286285 h 6857979"/>
              <a:gd name="connsiteX24988" fmla="*/ 912471 w 7283450"/>
              <a:gd name="connsiteY24988" fmla="*/ 3285888 h 6857979"/>
              <a:gd name="connsiteX24989" fmla="*/ 912471 w 7283450"/>
              <a:gd name="connsiteY24989" fmla="*/ 3285490 h 6857979"/>
              <a:gd name="connsiteX24990" fmla="*/ 912471 w 7283450"/>
              <a:gd name="connsiteY24990" fmla="*/ 3284697 h 6857979"/>
              <a:gd name="connsiteX24991" fmla="*/ 911281 w 7283450"/>
              <a:gd name="connsiteY24991" fmla="*/ 3283109 h 6857979"/>
              <a:gd name="connsiteX24992" fmla="*/ 910884 w 7283450"/>
              <a:gd name="connsiteY24992" fmla="*/ 3283109 h 6857979"/>
              <a:gd name="connsiteX24993" fmla="*/ 910090 w 7283450"/>
              <a:gd name="connsiteY24993" fmla="*/ 3283109 h 6857979"/>
              <a:gd name="connsiteX24994" fmla="*/ 912868 w 7283450"/>
              <a:gd name="connsiteY24994" fmla="*/ 3281124 h 6857979"/>
              <a:gd name="connsiteX24995" fmla="*/ 915250 w 7283450"/>
              <a:gd name="connsiteY24995" fmla="*/ 3279934 h 6857979"/>
              <a:gd name="connsiteX24996" fmla="*/ 918028 w 7283450"/>
              <a:gd name="connsiteY24996" fmla="*/ 3278743 h 6857979"/>
              <a:gd name="connsiteX24997" fmla="*/ 921203 w 7283450"/>
              <a:gd name="connsiteY24997" fmla="*/ 3278345 h 6857979"/>
              <a:gd name="connsiteX24998" fmla="*/ 924379 w 7283450"/>
              <a:gd name="connsiteY24998" fmla="*/ 3278345 h 6857979"/>
              <a:gd name="connsiteX24999" fmla="*/ 927157 w 7283450"/>
              <a:gd name="connsiteY24999" fmla="*/ 3278345 h 6857979"/>
              <a:gd name="connsiteX25000" fmla="*/ 933507 w 7283450"/>
              <a:gd name="connsiteY25000" fmla="*/ 3279140 h 6857979"/>
              <a:gd name="connsiteX25001" fmla="*/ 939460 w 7283450"/>
              <a:gd name="connsiteY25001" fmla="*/ 3280331 h 6857979"/>
              <a:gd name="connsiteX25002" fmla="*/ 945017 w 7283450"/>
              <a:gd name="connsiteY25002" fmla="*/ 3281124 h 6857979"/>
              <a:gd name="connsiteX25003" fmla="*/ 947795 w 7283450"/>
              <a:gd name="connsiteY25003" fmla="*/ 3281521 h 6857979"/>
              <a:gd name="connsiteX25004" fmla="*/ 949780 w 7283450"/>
              <a:gd name="connsiteY25004" fmla="*/ 3281124 h 6857979"/>
              <a:gd name="connsiteX25005" fmla="*/ 952161 w 7283450"/>
              <a:gd name="connsiteY25005" fmla="*/ 3280727 h 6857979"/>
              <a:gd name="connsiteX25006" fmla="*/ 954146 w 7283450"/>
              <a:gd name="connsiteY25006" fmla="*/ 3279934 h 6857979"/>
              <a:gd name="connsiteX25007" fmla="*/ 952161 w 7283450"/>
              <a:gd name="connsiteY25007" fmla="*/ 3281918 h 6857979"/>
              <a:gd name="connsiteX25008" fmla="*/ 951367 w 7283450"/>
              <a:gd name="connsiteY25008" fmla="*/ 3283506 h 6857979"/>
              <a:gd name="connsiteX25009" fmla="*/ 950970 w 7283450"/>
              <a:gd name="connsiteY25009" fmla="*/ 3285093 h 6857979"/>
              <a:gd name="connsiteX25010" fmla="*/ 950970 w 7283450"/>
              <a:gd name="connsiteY25010" fmla="*/ 3286285 h 6857979"/>
              <a:gd name="connsiteX25011" fmla="*/ 951367 w 7283450"/>
              <a:gd name="connsiteY25011" fmla="*/ 3287078 h 6857979"/>
              <a:gd name="connsiteX25012" fmla="*/ 952161 w 7283450"/>
              <a:gd name="connsiteY25012" fmla="*/ 3287872 h 6857979"/>
              <a:gd name="connsiteX25013" fmla="*/ 954939 w 7283450"/>
              <a:gd name="connsiteY25013" fmla="*/ 3288666 h 6857979"/>
              <a:gd name="connsiteX25014" fmla="*/ 962084 w 7283450"/>
              <a:gd name="connsiteY25014" fmla="*/ 3290254 h 6857979"/>
              <a:gd name="connsiteX25015" fmla="*/ 964862 w 7283450"/>
              <a:gd name="connsiteY25015" fmla="*/ 3291445 h 6857979"/>
              <a:gd name="connsiteX25016" fmla="*/ 966053 w 7283450"/>
              <a:gd name="connsiteY25016" fmla="*/ 3292238 h 6857979"/>
              <a:gd name="connsiteX25017" fmla="*/ 966450 w 7283450"/>
              <a:gd name="connsiteY25017" fmla="*/ 3293033 h 6857979"/>
              <a:gd name="connsiteX25018" fmla="*/ 966053 w 7283450"/>
              <a:gd name="connsiteY25018" fmla="*/ 3293429 h 6857979"/>
              <a:gd name="connsiteX25019" fmla="*/ 965259 w 7283450"/>
              <a:gd name="connsiteY25019" fmla="*/ 3294620 h 6857979"/>
              <a:gd name="connsiteX25020" fmla="*/ 964862 w 7283450"/>
              <a:gd name="connsiteY25020" fmla="*/ 3296604 h 6857979"/>
              <a:gd name="connsiteX25021" fmla="*/ 964862 w 7283450"/>
              <a:gd name="connsiteY25021" fmla="*/ 3299781 h 6857979"/>
              <a:gd name="connsiteX25022" fmla="*/ 965259 w 7283450"/>
              <a:gd name="connsiteY25022" fmla="*/ 3303750 h 6857979"/>
              <a:gd name="connsiteX25023" fmla="*/ 966053 w 7283450"/>
              <a:gd name="connsiteY25023" fmla="*/ 3307322 h 6857979"/>
              <a:gd name="connsiteX25024" fmla="*/ 967244 w 7283450"/>
              <a:gd name="connsiteY25024" fmla="*/ 3310894 h 6857979"/>
              <a:gd name="connsiteX25025" fmla="*/ 968434 w 7283450"/>
              <a:gd name="connsiteY25025" fmla="*/ 3312085 h 6857979"/>
              <a:gd name="connsiteX25026" fmla="*/ 969625 w 7283450"/>
              <a:gd name="connsiteY25026" fmla="*/ 3313276 h 6857979"/>
              <a:gd name="connsiteX25027" fmla="*/ 973991 w 7283450"/>
              <a:gd name="connsiteY25027" fmla="*/ 3316054 h 6857979"/>
              <a:gd name="connsiteX25028" fmla="*/ 977960 w 7283450"/>
              <a:gd name="connsiteY25028" fmla="*/ 3318436 h 6857979"/>
              <a:gd name="connsiteX25029" fmla="*/ 987882 w 7283450"/>
              <a:gd name="connsiteY25029" fmla="*/ 3322009 h 6857979"/>
              <a:gd name="connsiteX25030" fmla="*/ 992248 w 7283450"/>
              <a:gd name="connsiteY25030" fmla="*/ 3323993 h 6857979"/>
              <a:gd name="connsiteX25031" fmla="*/ 996614 w 7283450"/>
              <a:gd name="connsiteY25031" fmla="*/ 3326772 h 6857979"/>
              <a:gd name="connsiteX25032" fmla="*/ 1000583 w 7283450"/>
              <a:gd name="connsiteY25032" fmla="*/ 3329550 h 6857979"/>
              <a:gd name="connsiteX25033" fmla="*/ 1002567 w 7283450"/>
              <a:gd name="connsiteY25033" fmla="*/ 3331138 h 6857979"/>
              <a:gd name="connsiteX25034" fmla="*/ 1004155 w 7283450"/>
              <a:gd name="connsiteY25034" fmla="*/ 3333122 h 6857979"/>
              <a:gd name="connsiteX25035" fmla="*/ 1005346 w 7283450"/>
              <a:gd name="connsiteY25035" fmla="*/ 3334314 h 6857979"/>
              <a:gd name="connsiteX25036" fmla="*/ 1005743 w 7283450"/>
              <a:gd name="connsiteY25036" fmla="*/ 3336695 h 6857979"/>
              <a:gd name="connsiteX25037" fmla="*/ 1007331 w 7283450"/>
              <a:gd name="connsiteY25037" fmla="*/ 3341062 h 6857979"/>
              <a:gd name="connsiteX25038" fmla="*/ 1008521 w 7283450"/>
              <a:gd name="connsiteY25038" fmla="*/ 3347413 h 6857979"/>
              <a:gd name="connsiteX25039" fmla="*/ 1010108 w 7283450"/>
              <a:gd name="connsiteY25039" fmla="*/ 3353368 h 6857979"/>
              <a:gd name="connsiteX25040" fmla="*/ 1011300 w 7283450"/>
              <a:gd name="connsiteY25040" fmla="*/ 3356146 h 6857979"/>
              <a:gd name="connsiteX25041" fmla="*/ 1012490 w 7283450"/>
              <a:gd name="connsiteY25041" fmla="*/ 3358925 h 6857979"/>
              <a:gd name="connsiteX25042" fmla="*/ 1014475 w 7283450"/>
              <a:gd name="connsiteY25042" fmla="*/ 3361703 h 6857979"/>
              <a:gd name="connsiteX25043" fmla="*/ 1016062 w 7283450"/>
              <a:gd name="connsiteY25043" fmla="*/ 3363688 h 6857979"/>
              <a:gd name="connsiteX25044" fmla="*/ 1018047 w 7283450"/>
              <a:gd name="connsiteY25044" fmla="*/ 3365275 h 6857979"/>
              <a:gd name="connsiteX25045" fmla="*/ 1020428 w 7283450"/>
              <a:gd name="connsiteY25045" fmla="*/ 3366466 h 6857979"/>
              <a:gd name="connsiteX25046" fmla="*/ 1023206 w 7283450"/>
              <a:gd name="connsiteY25046" fmla="*/ 3366863 h 6857979"/>
              <a:gd name="connsiteX25047" fmla="*/ 1026382 w 7283450"/>
              <a:gd name="connsiteY25047" fmla="*/ 3366863 h 6857979"/>
              <a:gd name="connsiteX25048" fmla="*/ 1024000 w 7283450"/>
              <a:gd name="connsiteY25048" fmla="*/ 3364482 h 6857979"/>
              <a:gd name="connsiteX25049" fmla="*/ 1023206 w 7283450"/>
              <a:gd name="connsiteY25049" fmla="*/ 3362895 h 6857979"/>
              <a:gd name="connsiteX25050" fmla="*/ 1023206 w 7283450"/>
              <a:gd name="connsiteY25050" fmla="*/ 3362100 h 6857979"/>
              <a:gd name="connsiteX25051" fmla="*/ 1023206 w 7283450"/>
              <a:gd name="connsiteY25051" fmla="*/ 3361703 h 6857979"/>
              <a:gd name="connsiteX25052" fmla="*/ 1024397 w 7283450"/>
              <a:gd name="connsiteY25052" fmla="*/ 3360909 h 6857979"/>
              <a:gd name="connsiteX25053" fmla="*/ 1026382 w 7283450"/>
              <a:gd name="connsiteY25053" fmla="*/ 3359718 h 6857979"/>
              <a:gd name="connsiteX25054" fmla="*/ 1028763 w 7283450"/>
              <a:gd name="connsiteY25054" fmla="*/ 3359321 h 6857979"/>
              <a:gd name="connsiteX25055" fmla="*/ 1035510 w 7283450"/>
              <a:gd name="connsiteY25055" fmla="*/ 3359718 h 6857979"/>
              <a:gd name="connsiteX25056" fmla="*/ 1043448 w 7283450"/>
              <a:gd name="connsiteY25056" fmla="*/ 3361306 h 6857979"/>
              <a:gd name="connsiteX25057" fmla="*/ 1050989 w 7283450"/>
              <a:gd name="connsiteY25057" fmla="*/ 3362895 h 6857979"/>
              <a:gd name="connsiteX25058" fmla="*/ 1057339 w 7283450"/>
              <a:gd name="connsiteY25058" fmla="*/ 3364878 h 6857979"/>
              <a:gd name="connsiteX25059" fmla="*/ 1059324 w 7283450"/>
              <a:gd name="connsiteY25059" fmla="*/ 3365672 h 6857979"/>
              <a:gd name="connsiteX25060" fmla="*/ 1060912 w 7283450"/>
              <a:gd name="connsiteY25060" fmla="*/ 3366863 h 6857979"/>
              <a:gd name="connsiteX25061" fmla="*/ 1060912 w 7283450"/>
              <a:gd name="connsiteY25061" fmla="*/ 3366070 h 6857979"/>
              <a:gd name="connsiteX25062" fmla="*/ 1060118 w 7283450"/>
              <a:gd name="connsiteY25062" fmla="*/ 3365275 h 6857979"/>
              <a:gd name="connsiteX25063" fmla="*/ 1058531 w 7283450"/>
              <a:gd name="connsiteY25063" fmla="*/ 3364084 h 6857979"/>
              <a:gd name="connsiteX25064" fmla="*/ 1056546 w 7283450"/>
              <a:gd name="connsiteY25064" fmla="*/ 3363688 h 6857979"/>
              <a:gd name="connsiteX25065" fmla="*/ 1054562 w 7283450"/>
              <a:gd name="connsiteY25065" fmla="*/ 3363688 h 6857979"/>
              <a:gd name="connsiteX25066" fmla="*/ 1061309 w 7283450"/>
              <a:gd name="connsiteY25066" fmla="*/ 3360909 h 6857979"/>
              <a:gd name="connsiteX25067" fmla="*/ 1068056 w 7283450"/>
              <a:gd name="connsiteY25067" fmla="*/ 3356939 h 6857979"/>
              <a:gd name="connsiteX25068" fmla="*/ 1070834 w 7283450"/>
              <a:gd name="connsiteY25068" fmla="*/ 3354955 h 6857979"/>
              <a:gd name="connsiteX25069" fmla="*/ 1074009 w 7283450"/>
              <a:gd name="connsiteY25069" fmla="*/ 3352573 h 6857979"/>
              <a:gd name="connsiteX25070" fmla="*/ 1076788 w 7283450"/>
              <a:gd name="connsiteY25070" fmla="*/ 3349795 h 6857979"/>
              <a:gd name="connsiteX25071" fmla="*/ 1079566 w 7283450"/>
              <a:gd name="connsiteY25071" fmla="*/ 3347016 h 6857979"/>
              <a:gd name="connsiteX25072" fmla="*/ 1082344 w 7283450"/>
              <a:gd name="connsiteY25072" fmla="*/ 3344237 h 6857979"/>
              <a:gd name="connsiteX25073" fmla="*/ 1084329 w 7283450"/>
              <a:gd name="connsiteY25073" fmla="*/ 3340269 h 6857979"/>
              <a:gd name="connsiteX25074" fmla="*/ 1086313 w 7283450"/>
              <a:gd name="connsiteY25074" fmla="*/ 3337092 h 6857979"/>
              <a:gd name="connsiteX25075" fmla="*/ 1087901 w 7283450"/>
              <a:gd name="connsiteY25075" fmla="*/ 3332726 h 6857979"/>
              <a:gd name="connsiteX25076" fmla="*/ 1089488 w 7283450"/>
              <a:gd name="connsiteY25076" fmla="*/ 3328758 h 6857979"/>
              <a:gd name="connsiteX25077" fmla="*/ 1091076 w 7283450"/>
              <a:gd name="connsiteY25077" fmla="*/ 3323596 h 6857979"/>
              <a:gd name="connsiteX25078" fmla="*/ 1091870 w 7283450"/>
              <a:gd name="connsiteY25078" fmla="*/ 3318833 h 6857979"/>
              <a:gd name="connsiteX25079" fmla="*/ 1092267 w 7283450"/>
              <a:gd name="connsiteY25079" fmla="*/ 3313276 h 6857979"/>
              <a:gd name="connsiteX25080" fmla="*/ 1092267 w 7283450"/>
              <a:gd name="connsiteY25080" fmla="*/ 3311291 h 6857979"/>
              <a:gd name="connsiteX25081" fmla="*/ 1091473 w 7283450"/>
              <a:gd name="connsiteY25081" fmla="*/ 3308512 h 6857979"/>
              <a:gd name="connsiteX25082" fmla="*/ 1089091 w 7283450"/>
              <a:gd name="connsiteY25082" fmla="*/ 3302162 h 6857979"/>
              <a:gd name="connsiteX25083" fmla="*/ 1087107 w 7283450"/>
              <a:gd name="connsiteY25083" fmla="*/ 3294620 h 6857979"/>
              <a:gd name="connsiteX25084" fmla="*/ 1086313 w 7283450"/>
              <a:gd name="connsiteY25084" fmla="*/ 3290651 h 6857979"/>
              <a:gd name="connsiteX25085" fmla="*/ 1085916 w 7283450"/>
              <a:gd name="connsiteY25085" fmla="*/ 3286681 h 6857979"/>
              <a:gd name="connsiteX25086" fmla="*/ 1085916 w 7283450"/>
              <a:gd name="connsiteY25086" fmla="*/ 3283109 h 6857979"/>
              <a:gd name="connsiteX25087" fmla="*/ 1086313 w 7283450"/>
              <a:gd name="connsiteY25087" fmla="*/ 3280331 h 6857979"/>
              <a:gd name="connsiteX25088" fmla="*/ 1087504 w 7283450"/>
              <a:gd name="connsiteY25088" fmla="*/ 3275170 h 6857979"/>
              <a:gd name="connsiteX25089" fmla="*/ 1088695 w 7283450"/>
              <a:gd name="connsiteY25089" fmla="*/ 3270804 h 6857979"/>
              <a:gd name="connsiteX25090" fmla="*/ 1089091 w 7283450"/>
              <a:gd name="connsiteY25090" fmla="*/ 3268819 h 6857979"/>
              <a:gd name="connsiteX25091" fmla="*/ 1089091 w 7283450"/>
              <a:gd name="connsiteY25091" fmla="*/ 3266437 h 6857979"/>
              <a:gd name="connsiteX25092" fmla="*/ 1088298 w 7283450"/>
              <a:gd name="connsiteY25092" fmla="*/ 3262070 h 6857979"/>
              <a:gd name="connsiteX25093" fmla="*/ 1087504 w 7283450"/>
              <a:gd name="connsiteY25093" fmla="*/ 3257309 h 6857979"/>
              <a:gd name="connsiteX25094" fmla="*/ 1086313 w 7283450"/>
              <a:gd name="connsiteY25094" fmla="*/ 3253339 h 6857979"/>
              <a:gd name="connsiteX25095" fmla="*/ 1084726 w 7283450"/>
              <a:gd name="connsiteY25095" fmla="*/ 3249369 h 6857979"/>
              <a:gd name="connsiteX25096" fmla="*/ 1083535 w 7283450"/>
              <a:gd name="connsiteY25096" fmla="*/ 3247781 h 6857979"/>
              <a:gd name="connsiteX25097" fmla="*/ 1082344 w 7283450"/>
              <a:gd name="connsiteY25097" fmla="*/ 3246590 h 6857979"/>
              <a:gd name="connsiteX25098" fmla="*/ 1080360 w 7283450"/>
              <a:gd name="connsiteY25098" fmla="*/ 3245399 h 6857979"/>
              <a:gd name="connsiteX25099" fmla="*/ 1078772 w 7283450"/>
              <a:gd name="connsiteY25099" fmla="*/ 3244606 h 6857979"/>
              <a:gd name="connsiteX25100" fmla="*/ 1077184 w 7283450"/>
              <a:gd name="connsiteY25100" fmla="*/ 3243812 h 6857979"/>
              <a:gd name="connsiteX25101" fmla="*/ 1075200 w 7283450"/>
              <a:gd name="connsiteY25101" fmla="*/ 3243414 h 6857979"/>
              <a:gd name="connsiteX25102" fmla="*/ 1073216 w 7283450"/>
              <a:gd name="connsiteY25102" fmla="*/ 3243018 h 6857979"/>
              <a:gd name="connsiteX25103" fmla="*/ 1070040 w 7283450"/>
              <a:gd name="connsiteY25103" fmla="*/ 3243414 h 6857979"/>
              <a:gd name="connsiteX25104" fmla="*/ 1070437 w 7283450"/>
              <a:gd name="connsiteY25104" fmla="*/ 3239047 h 6857979"/>
              <a:gd name="connsiteX25105" fmla="*/ 1070437 w 7283450"/>
              <a:gd name="connsiteY25105" fmla="*/ 3235871 h 6857979"/>
              <a:gd name="connsiteX25106" fmla="*/ 1069644 w 7283450"/>
              <a:gd name="connsiteY25106" fmla="*/ 3233093 h 6857979"/>
              <a:gd name="connsiteX25107" fmla="*/ 1068850 w 7283450"/>
              <a:gd name="connsiteY25107" fmla="*/ 3230315 h 6857979"/>
              <a:gd name="connsiteX25108" fmla="*/ 1067262 w 7283450"/>
              <a:gd name="connsiteY25108" fmla="*/ 3228330 h 6857979"/>
              <a:gd name="connsiteX25109" fmla="*/ 1066072 w 7283450"/>
              <a:gd name="connsiteY25109" fmla="*/ 3226346 h 6857979"/>
              <a:gd name="connsiteX25110" fmla="*/ 1062500 w 7283450"/>
              <a:gd name="connsiteY25110" fmla="*/ 3222377 h 6857979"/>
              <a:gd name="connsiteX25111" fmla="*/ 1059324 w 7283450"/>
              <a:gd name="connsiteY25111" fmla="*/ 3219201 h 6857979"/>
              <a:gd name="connsiteX25112" fmla="*/ 1057737 w 7283450"/>
              <a:gd name="connsiteY25112" fmla="*/ 3217216 h 6857979"/>
              <a:gd name="connsiteX25113" fmla="*/ 1056546 w 7283450"/>
              <a:gd name="connsiteY25113" fmla="*/ 3214835 h 6857979"/>
              <a:gd name="connsiteX25114" fmla="*/ 1054958 w 7283450"/>
              <a:gd name="connsiteY25114" fmla="*/ 3212455 h 6857979"/>
              <a:gd name="connsiteX25115" fmla="*/ 1054562 w 7283450"/>
              <a:gd name="connsiteY25115" fmla="*/ 3210072 h 6857979"/>
              <a:gd name="connsiteX25116" fmla="*/ 1054164 w 7283450"/>
              <a:gd name="connsiteY25116" fmla="*/ 3206499 h 6857979"/>
              <a:gd name="connsiteX25117" fmla="*/ 1054562 w 7283450"/>
              <a:gd name="connsiteY25117" fmla="*/ 3202927 h 6857979"/>
              <a:gd name="connsiteX25118" fmla="*/ 1053767 w 7283450"/>
              <a:gd name="connsiteY25118" fmla="*/ 3205309 h 6857979"/>
              <a:gd name="connsiteX25119" fmla="*/ 1052974 w 7283450"/>
              <a:gd name="connsiteY25119" fmla="*/ 3206897 h 6857979"/>
              <a:gd name="connsiteX25120" fmla="*/ 1051783 w 7283450"/>
              <a:gd name="connsiteY25120" fmla="*/ 3207691 h 6857979"/>
              <a:gd name="connsiteX25121" fmla="*/ 1050592 w 7283450"/>
              <a:gd name="connsiteY25121" fmla="*/ 3207691 h 6857979"/>
              <a:gd name="connsiteX25122" fmla="*/ 1049401 w 7283450"/>
              <a:gd name="connsiteY25122" fmla="*/ 3206102 h 6857979"/>
              <a:gd name="connsiteX25123" fmla="*/ 1048211 w 7283450"/>
              <a:gd name="connsiteY25123" fmla="*/ 3204515 h 6857979"/>
              <a:gd name="connsiteX25124" fmla="*/ 1045036 w 7283450"/>
              <a:gd name="connsiteY25124" fmla="*/ 3200147 h 6857979"/>
              <a:gd name="connsiteX25125" fmla="*/ 1042257 w 7283450"/>
              <a:gd name="connsiteY25125" fmla="*/ 3194590 h 6857979"/>
              <a:gd name="connsiteX25126" fmla="*/ 1039876 w 7283450"/>
              <a:gd name="connsiteY25126" fmla="*/ 3188636 h 6857979"/>
              <a:gd name="connsiteX25127" fmla="*/ 1035510 w 7283450"/>
              <a:gd name="connsiteY25127" fmla="*/ 3179506 h 6857979"/>
              <a:gd name="connsiteX25128" fmla="*/ 1029954 w 7283450"/>
              <a:gd name="connsiteY25128" fmla="*/ 3166407 h 6857979"/>
              <a:gd name="connsiteX25129" fmla="*/ 1025588 w 7283450"/>
              <a:gd name="connsiteY25129" fmla="*/ 3154896 h 6857979"/>
              <a:gd name="connsiteX25130" fmla="*/ 1024000 w 7283450"/>
              <a:gd name="connsiteY25130" fmla="*/ 3149735 h 6857979"/>
              <a:gd name="connsiteX25131" fmla="*/ 1022413 w 7283450"/>
              <a:gd name="connsiteY25131" fmla="*/ 3144178 h 6857979"/>
              <a:gd name="connsiteX25132" fmla="*/ 1020825 w 7283450"/>
              <a:gd name="connsiteY25132" fmla="*/ 3138621 h 6857979"/>
              <a:gd name="connsiteX25133" fmla="*/ 1020031 w 7283450"/>
              <a:gd name="connsiteY25133" fmla="*/ 3133063 h 6857979"/>
              <a:gd name="connsiteX25134" fmla="*/ 1022413 w 7283450"/>
              <a:gd name="connsiteY25134" fmla="*/ 3130285 h 6857979"/>
              <a:gd name="connsiteX25135" fmla="*/ 1024794 w 7283450"/>
              <a:gd name="connsiteY25135" fmla="*/ 3128698 h 6857979"/>
              <a:gd name="connsiteX25136" fmla="*/ 1026778 w 7283450"/>
              <a:gd name="connsiteY25136" fmla="*/ 3127506 h 6857979"/>
              <a:gd name="connsiteX25137" fmla="*/ 1029160 w 7283450"/>
              <a:gd name="connsiteY25137" fmla="*/ 3127109 h 6857979"/>
              <a:gd name="connsiteX25138" fmla="*/ 1031541 w 7283450"/>
              <a:gd name="connsiteY25138" fmla="*/ 3126713 h 6857979"/>
              <a:gd name="connsiteX25139" fmla="*/ 1033526 w 7283450"/>
              <a:gd name="connsiteY25139" fmla="*/ 3126713 h 6857979"/>
              <a:gd name="connsiteX25140" fmla="*/ 1037098 w 7283450"/>
              <a:gd name="connsiteY25140" fmla="*/ 3127109 h 6857979"/>
              <a:gd name="connsiteX25141" fmla="*/ 1040273 w 7283450"/>
              <a:gd name="connsiteY25141" fmla="*/ 3127109 h 6857979"/>
              <a:gd name="connsiteX25142" fmla="*/ 1041464 w 7283450"/>
              <a:gd name="connsiteY25142" fmla="*/ 3127109 h 6857979"/>
              <a:gd name="connsiteX25143" fmla="*/ 1042257 w 7283450"/>
              <a:gd name="connsiteY25143" fmla="*/ 3126713 h 6857979"/>
              <a:gd name="connsiteX25144" fmla="*/ 1042654 w 7283450"/>
              <a:gd name="connsiteY25144" fmla="*/ 3125522 h 6857979"/>
              <a:gd name="connsiteX25145" fmla="*/ 1043051 w 7283450"/>
              <a:gd name="connsiteY25145" fmla="*/ 3124331 h 6857979"/>
              <a:gd name="connsiteX25146" fmla="*/ 1042654 w 7283450"/>
              <a:gd name="connsiteY25146" fmla="*/ 3122346 h 6857979"/>
              <a:gd name="connsiteX25147" fmla="*/ 1042257 w 7283450"/>
              <a:gd name="connsiteY25147" fmla="*/ 3119171 h 6857979"/>
              <a:gd name="connsiteX25148" fmla="*/ 1054958 w 7283450"/>
              <a:gd name="connsiteY25148" fmla="*/ 3119965 h 6857979"/>
              <a:gd name="connsiteX25149" fmla="*/ 1067262 w 7283450"/>
              <a:gd name="connsiteY25149" fmla="*/ 3120362 h 6857979"/>
              <a:gd name="connsiteX25150" fmla="*/ 1072422 w 7283450"/>
              <a:gd name="connsiteY25150" fmla="*/ 3120362 h 6857979"/>
              <a:gd name="connsiteX25151" fmla="*/ 1077581 w 7283450"/>
              <a:gd name="connsiteY25151" fmla="*/ 3119965 h 6857979"/>
              <a:gd name="connsiteX25152" fmla="*/ 1082741 w 7283450"/>
              <a:gd name="connsiteY25152" fmla="*/ 3119568 h 6857979"/>
              <a:gd name="connsiteX25153" fmla="*/ 1087107 w 7283450"/>
              <a:gd name="connsiteY25153" fmla="*/ 3118774 h 6857979"/>
              <a:gd name="connsiteX25154" fmla="*/ 1091473 w 7283450"/>
              <a:gd name="connsiteY25154" fmla="*/ 3117187 h 6857979"/>
              <a:gd name="connsiteX25155" fmla="*/ 1095045 w 7283450"/>
              <a:gd name="connsiteY25155" fmla="*/ 3115598 h 6857979"/>
              <a:gd name="connsiteX25156" fmla="*/ 1098220 w 7283450"/>
              <a:gd name="connsiteY25156" fmla="*/ 3112820 h 6857979"/>
              <a:gd name="connsiteX25157" fmla="*/ 1101396 w 7283450"/>
              <a:gd name="connsiteY25157" fmla="*/ 3109644 h 6857979"/>
              <a:gd name="connsiteX25158" fmla="*/ 1103380 w 7283450"/>
              <a:gd name="connsiteY25158" fmla="*/ 3106071 h 6857979"/>
              <a:gd name="connsiteX25159" fmla="*/ 1105365 w 7283450"/>
              <a:gd name="connsiteY25159" fmla="*/ 3101308 h 6857979"/>
              <a:gd name="connsiteX25160" fmla="*/ 1107349 w 7283450"/>
              <a:gd name="connsiteY25160" fmla="*/ 3095751 h 6857979"/>
              <a:gd name="connsiteX25161" fmla="*/ 1108143 w 7283450"/>
              <a:gd name="connsiteY25161" fmla="*/ 3089400 h 6857979"/>
              <a:gd name="connsiteX25162" fmla="*/ 1107349 w 7283450"/>
              <a:gd name="connsiteY25162" fmla="*/ 3088606 h 6857979"/>
              <a:gd name="connsiteX25163" fmla="*/ 1106555 w 7283450"/>
              <a:gd name="connsiteY25163" fmla="*/ 3088209 h 6857979"/>
              <a:gd name="connsiteX25164" fmla="*/ 1105365 w 7283450"/>
              <a:gd name="connsiteY25164" fmla="*/ 3088209 h 6857979"/>
              <a:gd name="connsiteX25165" fmla="*/ 1104570 w 7283450"/>
              <a:gd name="connsiteY25165" fmla="*/ 3088209 h 6857979"/>
              <a:gd name="connsiteX25166" fmla="*/ 1102189 w 7283450"/>
              <a:gd name="connsiteY25166" fmla="*/ 3089400 h 6857979"/>
              <a:gd name="connsiteX25167" fmla="*/ 1099411 w 7283450"/>
              <a:gd name="connsiteY25167" fmla="*/ 3091384 h 6857979"/>
              <a:gd name="connsiteX25168" fmla="*/ 1096236 w 7283450"/>
              <a:gd name="connsiteY25168" fmla="*/ 3092972 h 6857979"/>
              <a:gd name="connsiteX25169" fmla="*/ 1093060 w 7283450"/>
              <a:gd name="connsiteY25169" fmla="*/ 3094957 h 6857979"/>
              <a:gd name="connsiteX25170" fmla="*/ 1089488 w 7283450"/>
              <a:gd name="connsiteY25170" fmla="*/ 3095751 h 6857979"/>
              <a:gd name="connsiteX25171" fmla="*/ 1087504 w 7283450"/>
              <a:gd name="connsiteY25171" fmla="*/ 3096147 h 6857979"/>
              <a:gd name="connsiteX25172" fmla="*/ 1085916 w 7283450"/>
              <a:gd name="connsiteY25172" fmla="*/ 3095751 h 6857979"/>
              <a:gd name="connsiteX25173" fmla="*/ 1083535 w 7283450"/>
              <a:gd name="connsiteY25173" fmla="*/ 3092972 h 6857979"/>
              <a:gd name="connsiteX25174" fmla="*/ 1081153 w 7283450"/>
              <a:gd name="connsiteY25174" fmla="*/ 3089797 h 6857979"/>
              <a:gd name="connsiteX25175" fmla="*/ 1079169 w 7283450"/>
              <a:gd name="connsiteY25175" fmla="*/ 3085828 h 6857979"/>
              <a:gd name="connsiteX25176" fmla="*/ 1077581 w 7283450"/>
              <a:gd name="connsiteY25176" fmla="*/ 3082254 h 6857979"/>
              <a:gd name="connsiteX25177" fmla="*/ 1074406 w 7283450"/>
              <a:gd name="connsiteY25177" fmla="*/ 3074316 h 6857979"/>
              <a:gd name="connsiteX25178" fmla="*/ 1072025 w 7283450"/>
              <a:gd name="connsiteY25178" fmla="*/ 3070346 h 6857979"/>
              <a:gd name="connsiteX25179" fmla="*/ 1070437 w 7283450"/>
              <a:gd name="connsiteY25179" fmla="*/ 3066774 h 6857979"/>
              <a:gd name="connsiteX25180" fmla="*/ 1068056 w 7283450"/>
              <a:gd name="connsiteY25180" fmla="*/ 3063598 h 6857979"/>
              <a:gd name="connsiteX25181" fmla="*/ 1065675 w 7283450"/>
              <a:gd name="connsiteY25181" fmla="*/ 3060422 h 6857979"/>
              <a:gd name="connsiteX25182" fmla="*/ 1062500 w 7283450"/>
              <a:gd name="connsiteY25182" fmla="*/ 3058438 h 6857979"/>
              <a:gd name="connsiteX25183" fmla="*/ 1059324 w 7283450"/>
              <a:gd name="connsiteY25183" fmla="*/ 3056850 h 6857979"/>
              <a:gd name="connsiteX25184" fmla="*/ 1054958 w 7283450"/>
              <a:gd name="connsiteY25184" fmla="*/ 3056056 h 6857979"/>
              <a:gd name="connsiteX25185" fmla="*/ 1050592 w 7283450"/>
              <a:gd name="connsiteY25185" fmla="*/ 3056056 h 6857979"/>
              <a:gd name="connsiteX25186" fmla="*/ 1045036 w 7283450"/>
              <a:gd name="connsiteY25186" fmla="*/ 3057247 h 6857979"/>
              <a:gd name="connsiteX25187" fmla="*/ 1039082 w 7283450"/>
              <a:gd name="connsiteY25187" fmla="*/ 3059232 h 6857979"/>
              <a:gd name="connsiteX25188" fmla="*/ 1041464 w 7283450"/>
              <a:gd name="connsiteY25188" fmla="*/ 3061217 h 6857979"/>
              <a:gd name="connsiteX25189" fmla="*/ 1044639 w 7283450"/>
              <a:gd name="connsiteY25189" fmla="*/ 3063201 h 6857979"/>
              <a:gd name="connsiteX25190" fmla="*/ 1048211 w 7283450"/>
              <a:gd name="connsiteY25190" fmla="*/ 3064392 h 6857979"/>
              <a:gd name="connsiteX25191" fmla="*/ 1051783 w 7283450"/>
              <a:gd name="connsiteY25191" fmla="*/ 3065583 h 6857979"/>
              <a:gd name="connsiteX25192" fmla="*/ 1059721 w 7283450"/>
              <a:gd name="connsiteY25192" fmla="*/ 3067171 h 6857979"/>
              <a:gd name="connsiteX25193" fmla="*/ 1063293 w 7283450"/>
              <a:gd name="connsiteY25193" fmla="*/ 3067965 h 6857979"/>
              <a:gd name="connsiteX25194" fmla="*/ 1067262 w 7283450"/>
              <a:gd name="connsiteY25194" fmla="*/ 3069156 h 6857979"/>
              <a:gd name="connsiteX25195" fmla="*/ 1066468 w 7283450"/>
              <a:gd name="connsiteY25195" fmla="*/ 3071935 h 6857979"/>
              <a:gd name="connsiteX25196" fmla="*/ 1065278 w 7283450"/>
              <a:gd name="connsiteY25196" fmla="*/ 3074316 h 6857979"/>
              <a:gd name="connsiteX25197" fmla="*/ 1063690 w 7283450"/>
              <a:gd name="connsiteY25197" fmla="*/ 3075903 h 6857979"/>
              <a:gd name="connsiteX25198" fmla="*/ 1062500 w 7283450"/>
              <a:gd name="connsiteY25198" fmla="*/ 3077491 h 6857979"/>
              <a:gd name="connsiteX25199" fmla="*/ 1061309 w 7283450"/>
              <a:gd name="connsiteY25199" fmla="*/ 3078682 h 6857979"/>
              <a:gd name="connsiteX25200" fmla="*/ 1059721 w 7283450"/>
              <a:gd name="connsiteY25200" fmla="*/ 3079873 h 6857979"/>
              <a:gd name="connsiteX25201" fmla="*/ 1058134 w 7283450"/>
              <a:gd name="connsiteY25201" fmla="*/ 3080667 h 6857979"/>
              <a:gd name="connsiteX25202" fmla="*/ 1056943 w 7283450"/>
              <a:gd name="connsiteY25202" fmla="*/ 3081064 h 6857979"/>
              <a:gd name="connsiteX25203" fmla="*/ 1052974 w 7283450"/>
              <a:gd name="connsiteY25203" fmla="*/ 3081461 h 6857979"/>
              <a:gd name="connsiteX25204" fmla="*/ 1049798 w 7283450"/>
              <a:gd name="connsiteY25204" fmla="*/ 3081461 h 6857979"/>
              <a:gd name="connsiteX25205" fmla="*/ 1045829 w 7283450"/>
              <a:gd name="connsiteY25205" fmla="*/ 3080667 h 6857979"/>
              <a:gd name="connsiteX25206" fmla="*/ 1041860 w 7283450"/>
              <a:gd name="connsiteY25206" fmla="*/ 3079079 h 6857979"/>
              <a:gd name="connsiteX25207" fmla="*/ 1034319 w 7283450"/>
              <a:gd name="connsiteY25207" fmla="*/ 3076698 h 6857979"/>
              <a:gd name="connsiteX25208" fmla="*/ 1029954 w 7283450"/>
              <a:gd name="connsiteY25208" fmla="*/ 3075506 h 6857979"/>
              <a:gd name="connsiteX25209" fmla="*/ 1026382 w 7283450"/>
              <a:gd name="connsiteY25209" fmla="*/ 3074713 h 6857979"/>
              <a:gd name="connsiteX25210" fmla="*/ 1023206 w 7283450"/>
              <a:gd name="connsiteY25210" fmla="*/ 3074713 h 6857979"/>
              <a:gd name="connsiteX25211" fmla="*/ 1019634 w 7283450"/>
              <a:gd name="connsiteY25211" fmla="*/ 3075110 h 6857979"/>
              <a:gd name="connsiteX25212" fmla="*/ 1018047 w 7283450"/>
              <a:gd name="connsiteY25212" fmla="*/ 3075903 h 6857979"/>
              <a:gd name="connsiteX25213" fmla="*/ 1016459 w 7283450"/>
              <a:gd name="connsiteY25213" fmla="*/ 3076698 h 6857979"/>
              <a:gd name="connsiteX25214" fmla="*/ 1015268 w 7283450"/>
              <a:gd name="connsiteY25214" fmla="*/ 3077889 h 6857979"/>
              <a:gd name="connsiteX25215" fmla="*/ 1014077 w 7283450"/>
              <a:gd name="connsiteY25215" fmla="*/ 3079079 h 6857979"/>
              <a:gd name="connsiteX25216" fmla="*/ 1011696 w 7283450"/>
              <a:gd name="connsiteY25216" fmla="*/ 3075903 h 6857979"/>
              <a:gd name="connsiteX25217" fmla="*/ 1011300 w 7283450"/>
              <a:gd name="connsiteY25217" fmla="*/ 3074316 h 6857979"/>
              <a:gd name="connsiteX25218" fmla="*/ 1010903 w 7283450"/>
              <a:gd name="connsiteY25218" fmla="*/ 3072728 h 6857979"/>
              <a:gd name="connsiteX25219" fmla="*/ 1011300 w 7283450"/>
              <a:gd name="connsiteY25219" fmla="*/ 3071140 h 6857979"/>
              <a:gd name="connsiteX25220" fmla="*/ 1011696 w 7283450"/>
              <a:gd name="connsiteY25220" fmla="*/ 3069156 h 6857979"/>
              <a:gd name="connsiteX25221" fmla="*/ 1012490 w 7283450"/>
              <a:gd name="connsiteY25221" fmla="*/ 3067567 h 6857979"/>
              <a:gd name="connsiteX25222" fmla="*/ 1014077 w 7283450"/>
              <a:gd name="connsiteY25222" fmla="*/ 3065980 h 6857979"/>
              <a:gd name="connsiteX25223" fmla="*/ 1011696 w 7283450"/>
              <a:gd name="connsiteY25223" fmla="*/ 3065583 h 6857979"/>
              <a:gd name="connsiteX25224" fmla="*/ 1010108 w 7283450"/>
              <a:gd name="connsiteY25224" fmla="*/ 3065583 h 6857979"/>
              <a:gd name="connsiteX25225" fmla="*/ 1008918 w 7283450"/>
              <a:gd name="connsiteY25225" fmla="*/ 3065583 h 6857979"/>
              <a:gd name="connsiteX25226" fmla="*/ 1008124 w 7283450"/>
              <a:gd name="connsiteY25226" fmla="*/ 3066377 h 6857979"/>
              <a:gd name="connsiteX25227" fmla="*/ 1007331 w 7283450"/>
              <a:gd name="connsiteY25227" fmla="*/ 3067171 h 6857979"/>
              <a:gd name="connsiteX25228" fmla="*/ 1006536 w 7283450"/>
              <a:gd name="connsiteY25228" fmla="*/ 3067965 h 6857979"/>
              <a:gd name="connsiteX25229" fmla="*/ 1005743 w 7283450"/>
              <a:gd name="connsiteY25229" fmla="*/ 3070346 h 6857979"/>
              <a:gd name="connsiteX25230" fmla="*/ 1004949 w 7283450"/>
              <a:gd name="connsiteY25230" fmla="*/ 3073125 h 6857979"/>
              <a:gd name="connsiteX25231" fmla="*/ 1003361 w 7283450"/>
              <a:gd name="connsiteY25231" fmla="*/ 3075110 h 6857979"/>
              <a:gd name="connsiteX25232" fmla="*/ 1002567 w 7283450"/>
              <a:gd name="connsiteY25232" fmla="*/ 3075506 h 6857979"/>
              <a:gd name="connsiteX25233" fmla="*/ 1001377 w 7283450"/>
              <a:gd name="connsiteY25233" fmla="*/ 3075903 h 6857979"/>
              <a:gd name="connsiteX25234" fmla="*/ 999789 w 7283450"/>
              <a:gd name="connsiteY25234" fmla="*/ 3076300 h 6857979"/>
              <a:gd name="connsiteX25235" fmla="*/ 998202 w 7283450"/>
              <a:gd name="connsiteY25235" fmla="*/ 3075903 h 6857979"/>
              <a:gd name="connsiteX25236" fmla="*/ 996217 w 7283450"/>
              <a:gd name="connsiteY25236" fmla="*/ 3075506 h 6857979"/>
              <a:gd name="connsiteX25237" fmla="*/ 994233 w 7283450"/>
              <a:gd name="connsiteY25237" fmla="*/ 3074713 h 6857979"/>
              <a:gd name="connsiteX25238" fmla="*/ 991851 w 7283450"/>
              <a:gd name="connsiteY25238" fmla="*/ 3072331 h 6857979"/>
              <a:gd name="connsiteX25239" fmla="*/ 989470 w 7283450"/>
              <a:gd name="connsiteY25239" fmla="*/ 3069553 h 6857979"/>
              <a:gd name="connsiteX25240" fmla="*/ 988279 w 7283450"/>
              <a:gd name="connsiteY25240" fmla="*/ 3066774 h 6857979"/>
              <a:gd name="connsiteX25241" fmla="*/ 987088 w 7283450"/>
              <a:gd name="connsiteY25241" fmla="*/ 3063201 h 6857979"/>
              <a:gd name="connsiteX25242" fmla="*/ 987088 w 7283450"/>
              <a:gd name="connsiteY25242" fmla="*/ 3059629 h 6857979"/>
              <a:gd name="connsiteX25243" fmla="*/ 987882 w 7283450"/>
              <a:gd name="connsiteY25243" fmla="*/ 3056056 h 6857979"/>
              <a:gd name="connsiteX25244" fmla="*/ 988676 w 7283450"/>
              <a:gd name="connsiteY25244" fmla="*/ 3052484 h 6857979"/>
              <a:gd name="connsiteX25245" fmla="*/ 985104 w 7283450"/>
              <a:gd name="connsiteY25245" fmla="*/ 3054865 h 6857979"/>
              <a:gd name="connsiteX25246" fmla="*/ 981532 w 7283450"/>
              <a:gd name="connsiteY25246" fmla="*/ 3056056 h 6857979"/>
              <a:gd name="connsiteX25247" fmla="*/ 977960 w 7283450"/>
              <a:gd name="connsiteY25247" fmla="*/ 3057247 h 6857979"/>
              <a:gd name="connsiteX25248" fmla="*/ 974388 w 7283450"/>
              <a:gd name="connsiteY25248" fmla="*/ 3058041 h 6857979"/>
              <a:gd name="connsiteX25249" fmla="*/ 971213 w 7283450"/>
              <a:gd name="connsiteY25249" fmla="*/ 3058438 h 6857979"/>
              <a:gd name="connsiteX25250" fmla="*/ 967641 w 7283450"/>
              <a:gd name="connsiteY25250" fmla="*/ 3058041 h 6857979"/>
              <a:gd name="connsiteX25251" fmla="*/ 964465 w 7283450"/>
              <a:gd name="connsiteY25251" fmla="*/ 3058041 h 6857979"/>
              <a:gd name="connsiteX25252" fmla="*/ 960893 w 7283450"/>
              <a:gd name="connsiteY25252" fmla="*/ 3057247 h 6857979"/>
              <a:gd name="connsiteX25253" fmla="*/ 957718 w 7283450"/>
              <a:gd name="connsiteY25253" fmla="*/ 3056453 h 6857979"/>
              <a:gd name="connsiteX25254" fmla="*/ 954939 w 7283450"/>
              <a:gd name="connsiteY25254" fmla="*/ 3055263 h 6857979"/>
              <a:gd name="connsiteX25255" fmla="*/ 948192 w 7283450"/>
              <a:gd name="connsiteY25255" fmla="*/ 3051690 h 6857979"/>
              <a:gd name="connsiteX25256" fmla="*/ 942239 w 7283450"/>
              <a:gd name="connsiteY25256" fmla="*/ 3048116 h 6857979"/>
              <a:gd name="connsiteX25257" fmla="*/ 935889 w 7283450"/>
              <a:gd name="connsiteY25257" fmla="*/ 3042955 h 6857979"/>
              <a:gd name="connsiteX25258" fmla="*/ 930332 w 7283450"/>
              <a:gd name="connsiteY25258" fmla="*/ 3038196 h 6857979"/>
              <a:gd name="connsiteX25259" fmla="*/ 924379 w 7283450"/>
              <a:gd name="connsiteY25259" fmla="*/ 3032637 h 6857979"/>
              <a:gd name="connsiteX25260" fmla="*/ 913265 w 7283450"/>
              <a:gd name="connsiteY25260" fmla="*/ 3021522 h 6857979"/>
              <a:gd name="connsiteX25261" fmla="*/ 907708 w 7283450"/>
              <a:gd name="connsiteY25261" fmla="*/ 3015964 h 6857979"/>
              <a:gd name="connsiteX25262" fmla="*/ 902549 w 7283450"/>
              <a:gd name="connsiteY25262" fmla="*/ 3010804 h 6857979"/>
              <a:gd name="connsiteX25263" fmla="*/ 896992 w 7283450"/>
              <a:gd name="connsiteY25263" fmla="*/ 3006438 h 6857979"/>
              <a:gd name="connsiteX25264" fmla="*/ 891436 w 7283450"/>
              <a:gd name="connsiteY25264" fmla="*/ 3002071 h 6857979"/>
              <a:gd name="connsiteX25265" fmla="*/ 892626 w 7283450"/>
              <a:gd name="connsiteY25265" fmla="*/ 3000087 h 6857979"/>
              <a:gd name="connsiteX25266" fmla="*/ 893817 w 7283450"/>
              <a:gd name="connsiteY25266" fmla="*/ 2998102 h 6857979"/>
              <a:gd name="connsiteX25267" fmla="*/ 894214 w 7283450"/>
              <a:gd name="connsiteY25267" fmla="*/ 2996117 h 6857979"/>
              <a:gd name="connsiteX25268" fmla="*/ 893817 w 7283450"/>
              <a:gd name="connsiteY25268" fmla="*/ 2994530 h 6857979"/>
              <a:gd name="connsiteX25269" fmla="*/ 893023 w 7283450"/>
              <a:gd name="connsiteY25269" fmla="*/ 2992544 h 6857979"/>
              <a:gd name="connsiteX25270" fmla="*/ 891833 w 7283450"/>
              <a:gd name="connsiteY25270" fmla="*/ 2991353 h 6857979"/>
              <a:gd name="connsiteX25271" fmla="*/ 890642 w 7283450"/>
              <a:gd name="connsiteY25271" fmla="*/ 2989766 h 6857979"/>
              <a:gd name="connsiteX25272" fmla="*/ 889054 w 7283450"/>
              <a:gd name="connsiteY25272" fmla="*/ 2988972 h 6857979"/>
              <a:gd name="connsiteX25273" fmla="*/ 887070 w 7283450"/>
              <a:gd name="connsiteY25273" fmla="*/ 2987781 h 6857979"/>
              <a:gd name="connsiteX25274" fmla="*/ 885086 w 7283450"/>
              <a:gd name="connsiteY25274" fmla="*/ 2986988 h 6857979"/>
              <a:gd name="connsiteX25275" fmla="*/ 879926 w 7283450"/>
              <a:gd name="connsiteY25275" fmla="*/ 2985399 h 6857979"/>
              <a:gd name="connsiteX25276" fmla="*/ 874766 w 7283450"/>
              <a:gd name="connsiteY25276" fmla="*/ 2985002 h 6857979"/>
              <a:gd name="connsiteX25277" fmla="*/ 869607 w 7283450"/>
              <a:gd name="connsiteY25277" fmla="*/ 2985399 h 6857979"/>
              <a:gd name="connsiteX25278" fmla="*/ 870797 w 7283450"/>
              <a:gd name="connsiteY25278" fmla="*/ 2981032 h 6857979"/>
              <a:gd name="connsiteX25279" fmla="*/ 871194 w 7283450"/>
              <a:gd name="connsiteY25279" fmla="*/ 2977461 h 6857979"/>
              <a:gd name="connsiteX25280" fmla="*/ 871194 w 7283450"/>
              <a:gd name="connsiteY25280" fmla="*/ 2975475 h 6857979"/>
              <a:gd name="connsiteX25281" fmla="*/ 870797 w 7283450"/>
              <a:gd name="connsiteY25281" fmla="*/ 2974286 h 6857979"/>
              <a:gd name="connsiteX25282" fmla="*/ 870400 w 7283450"/>
              <a:gd name="connsiteY25282" fmla="*/ 2973095 h 6857979"/>
              <a:gd name="connsiteX25283" fmla="*/ 869607 w 7283450"/>
              <a:gd name="connsiteY25283" fmla="*/ 2972302 h 6857979"/>
              <a:gd name="connsiteX25284" fmla="*/ 867225 w 7283450"/>
              <a:gd name="connsiteY25284" fmla="*/ 2971110 h 6857979"/>
              <a:gd name="connsiteX25285" fmla="*/ 864843 w 7283450"/>
              <a:gd name="connsiteY25285" fmla="*/ 2970316 h 6857979"/>
              <a:gd name="connsiteX25286" fmla="*/ 862065 w 7283450"/>
              <a:gd name="connsiteY25286" fmla="*/ 2969522 h 6857979"/>
              <a:gd name="connsiteX25287" fmla="*/ 858890 w 7283450"/>
              <a:gd name="connsiteY25287" fmla="*/ 2969126 h 6857979"/>
              <a:gd name="connsiteX25288" fmla="*/ 852539 w 7283450"/>
              <a:gd name="connsiteY25288" fmla="*/ 2967538 h 6857979"/>
              <a:gd name="connsiteX25289" fmla="*/ 849364 w 7283450"/>
              <a:gd name="connsiteY25289" fmla="*/ 2966744 h 6857979"/>
              <a:gd name="connsiteX25290" fmla="*/ 846586 w 7283450"/>
              <a:gd name="connsiteY25290" fmla="*/ 2965552 h 6857979"/>
              <a:gd name="connsiteX25291" fmla="*/ 844602 w 7283450"/>
              <a:gd name="connsiteY25291" fmla="*/ 2963567 h 6857979"/>
              <a:gd name="connsiteX25292" fmla="*/ 843411 w 7283450"/>
              <a:gd name="connsiteY25292" fmla="*/ 2962377 h 6857979"/>
              <a:gd name="connsiteX25293" fmla="*/ 842617 w 7283450"/>
              <a:gd name="connsiteY25293" fmla="*/ 2960789 h 6857979"/>
              <a:gd name="connsiteX25294" fmla="*/ 841823 w 7283450"/>
              <a:gd name="connsiteY25294" fmla="*/ 2958804 h 6857979"/>
              <a:gd name="connsiteX25295" fmla="*/ 841427 w 7283450"/>
              <a:gd name="connsiteY25295" fmla="*/ 2956820 h 6857979"/>
              <a:gd name="connsiteX25296" fmla="*/ 841030 w 7283450"/>
              <a:gd name="connsiteY25296" fmla="*/ 2952452 h 6857979"/>
              <a:gd name="connsiteX25297" fmla="*/ 839045 w 7283450"/>
              <a:gd name="connsiteY25297" fmla="*/ 2952452 h 6857979"/>
              <a:gd name="connsiteX25298" fmla="*/ 837458 w 7283450"/>
              <a:gd name="connsiteY25298" fmla="*/ 2952850 h 6857979"/>
              <a:gd name="connsiteX25299" fmla="*/ 836267 w 7283450"/>
              <a:gd name="connsiteY25299" fmla="*/ 2953247 h 6857979"/>
              <a:gd name="connsiteX25300" fmla="*/ 834679 w 7283450"/>
              <a:gd name="connsiteY25300" fmla="*/ 2954437 h 6857979"/>
              <a:gd name="connsiteX25301" fmla="*/ 831901 w 7283450"/>
              <a:gd name="connsiteY25301" fmla="*/ 2956422 h 6857979"/>
              <a:gd name="connsiteX25302" fmla="*/ 829917 w 7283450"/>
              <a:gd name="connsiteY25302" fmla="*/ 2958804 h 6857979"/>
              <a:gd name="connsiteX25303" fmla="*/ 827932 w 7283450"/>
              <a:gd name="connsiteY25303" fmla="*/ 2961186 h 6857979"/>
              <a:gd name="connsiteX25304" fmla="*/ 826741 w 7283450"/>
              <a:gd name="connsiteY25304" fmla="*/ 2961582 h 6857979"/>
              <a:gd name="connsiteX25305" fmla="*/ 825550 w 7283450"/>
              <a:gd name="connsiteY25305" fmla="*/ 2961980 h 6857979"/>
              <a:gd name="connsiteX25306" fmla="*/ 823963 w 7283450"/>
              <a:gd name="connsiteY25306" fmla="*/ 2961980 h 6857979"/>
              <a:gd name="connsiteX25307" fmla="*/ 822375 w 7283450"/>
              <a:gd name="connsiteY25307" fmla="*/ 2961582 h 6857979"/>
              <a:gd name="connsiteX25308" fmla="*/ 821184 w 7283450"/>
              <a:gd name="connsiteY25308" fmla="*/ 2960789 h 6857979"/>
              <a:gd name="connsiteX25309" fmla="*/ 819200 w 7283450"/>
              <a:gd name="connsiteY25309" fmla="*/ 2958804 h 6857979"/>
              <a:gd name="connsiteX25310" fmla="*/ 819200 w 7283450"/>
              <a:gd name="connsiteY25310" fmla="*/ 2956820 h 6857979"/>
              <a:gd name="connsiteX25311" fmla="*/ 819597 w 7283450"/>
              <a:gd name="connsiteY25311" fmla="*/ 2955231 h 6857979"/>
              <a:gd name="connsiteX25312" fmla="*/ 819994 w 7283450"/>
              <a:gd name="connsiteY25312" fmla="*/ 2953643 h 6857979"/>
              <a:gd name="connsiteX25313" fmla="*/ 820788 w 7283450"/>
              <a:gd name="connsiteY25313" fmla="*/ 2952055 h 6857979"/>
              <a:gd name="connsiteX25314" fmla="*/ 822375 w 7283450"/>
              <a:gd name="connsiteY25314" fmla="*/ 2949675 h 6857979"/>
              <a:gd name="connsiteX25315" fmla="*/ 824360 w 7283450"/>
              <a:gd name="connsiteY25315" fmla="*/ 2947690 h 6857979"/>
              <a:gd name="connsiteX25316" fmla="*/ 826741 w 7283450"/>
              <a:gd name="connsiteY25316" fmla="*/ 2946102 h 6857979"/>
              <a:gd name="connsiteX25317" fmla="*/ 829122 w 7283450"/>
              <a:gd name="connsiteY25317" fmla="*/ 2944118 h 6857979"/>
              <a:gd name="connsiteX25318" fmla="*/ 830710 w 7283450"/>
              <a:gd name="connsiteY25318" fmla="*/ 2941736 h 6857979"/>
              <a:gd name="connsiteX25319" fmla="*/ 831107 w 7283450"/>
              <a:gd name="connsiteY25319" fmla="*/ 2940148 h 6857979"/>
              <a:gd name="connsiteX25320" fmla="*/ 831504 w 7283450"/>
              <a:gd name="connsiteY25320" fmla="*/ 2938957 h 6857979"/>
              <a:gd name="connsiteX25321" fmla="*/ 828726 w 7283450"/>
              <a:gd name="connsiteY25321" fmla="*/ 2927445 h 6857979"/>
              <a:gd name="connsiteX25322" fmla="*/ 825550 w 7283450"/>
              <a:gd name="connsiteY25322" fmla="*/ 2915934 h 6857979"/>
              <a:gd name="connsiteX25323" fmla="*/ 818406 w 7283450"/>
              <a:gd name="connsiteY25323" fmla="*/ 2895293 h 6857979"/>
              <a:gd name="connsiteX25324" fmla="*/ 815628 w 7283450"/>
              <a:gd name="connsiteY25324" fmla="*/ 2885369 h 6857979"/>
              <a:gd name="connsiteX25325" fmla="*/ 813643 w 7283450"/>
              <a:gd name="connsiteY25325" fmla="*/ 2875445 h 6857979"/>
              <a:gd name="connsiteX25326" fmla="*/ 812850 w 7283450"/>
              <a:gd name="connsiteY25326" fmla="*/ 2870284 h 6857979"/>
              <a:gd name="connsiteX25327" fmla="*/ 812850 w 7283450"/>
              <a:gd name="connsiteY25327" fmla="*/ 2865124 h 6857979"/>
              <a:gd name="connsiteX25328" fmla="*/ 812453 w 7283450"/>
              <a:gd name="connsiteY25328" fmla="*/ 2860360 h 6857979"/>
              <a:gd name="connsiteX25329" fmla="*/ 812850 w 7283450"/>
              <a:gd name="connsiteY25329" fmla="*/ 2855200 h 6857979"/>
              <a:gd name="connsiteX25330" fmla="*/ 811659 w 7283450"/>
              <a:gd name="connsiteY25330" fmla="*/ 2858773 h 6857979"/>
              <a:gd name="connsiteX25331" fmla="*/ 809674 w 7283450"/>
              <a:gd name="connsiteY25331" fmla="*/ 2861551 h 6857979"/>
              <a:gd name="connsiteX25332" fmla="*/ 807293 w 7283450"/>
              <a:gd name="connsiteY25332" fmla="*/ 2863933 h 6857979"/>
              <a:gd name="connsiteX25333" fmla="*/ 804912 w 7283450"/>
              <a:gd name="connsiteY25333" fmla="*/ 2866712 h 6857979"/>
              <a:gd name="connsiteX25334" fmla="*/ 802530 w 7283450"/>
              <a:gd name="connsiteY25334" fmla="*/ 2869093 h 6857979"/>
              <a:gd name="connsiteX25335" fmla="*/ 800546 w 7283450"/>
              <a:gd name="connsiteY25335" fmla="*/ 2871872 h 6857979"/>
              <a:gd name="connsiteX25336" fmla="*/ 798561 w 7283450"/>
              <a:gd name="connsiteY25336" fmla="*/ 2874651 h 6857979"/>
              <a:gd name="connsiteX25337" fmla="*/ 796974 w 7283450"/>
              <a:gd name="connsiteY25337" fmla="*/ 2878620 h 6857979"/>
              <a:gd name="connsiteX25338" fmla="*/ 793005 w 7283450"/>
              <a:gd name="connsiteY25338" fmla="*/ 2878224 h 6857979"/>
              <a:gd name="connsiteX25339" fmla="*/ 788242 w 7283450"/>
              <a:gd name="connsiteY25339" fmla="*/ 2876636 h 6857979"/>
              <a:gd name="connsiteX25340" fmla="*/ 784273 w 7283450"/>
              <a:gd name="connsiteY25340" fmla="*/ 2874651 h 6857979"/>
              <a:gd name="connsiteX25341" fmla="*/ 780304 w 7283450"/>
              <a:gd name="connsiteY25341" fmla="*/ 2872269 h 6857979"/>
              <a:gd name="connsiteX25342" fmla="*/ 779114 w 7283450"/>
              <a:gd name="connsiteY25342" fmla="*/ 2871078 h 6857979"/>
              <a:gd name="connsiteX25343" fmla="*/ 777922 w 7283450"/>
              <a:gd name="connsiteY25343" fmla="*/ 2869490 h 6857979"/>
              <a:gd name="connsiteX25344" fmla="*/ 777129 w 7283450"/>
              <a:gd name="connsiteY25344" fmla="*/ 2867903 h 6857979"/>
              <a:gd name="connsiteX25345" fmla="*/ 776335 w 7283450"/>
              <a:gd name="connsiteY25345" fmla="*/ 2865918 h 6857979"/>
              <a:gd name="connsiteX25346" fmla="*/ 776335 w 7283450"/>
              <a:gd name="connsiteY25346" fmla="*/ 2864330 h 6857979"/>
              <a:gd name="connsiteX25347" fmla="*/ 776732 w 7283450"/>
              <a:gd name="connsiteY25347" fmla="*/ 2862345 h 6857979"/>
              <a:gd name="connsiteX25348" fmla="*/ 777129 w 7283450"/>
              <a:gd name="connsiteY25348" fmla="*/ 2860757 h 6857979"/>
              <a:gd name="connsiteX25349" fmla="*/ 778319 w 7283450"/>
              <a:gd name="connsiteY25349" fmla="*/ 2858773 h 6857979"/>
              <a:gd name="connsiteX25350" fmla="*/ 776732 w 7283450"/>
              <a:gd name="connsiteY25350" fmla="*/ 2858376 h 6857979"/>
              <a:gd name="connsiteX25351" fmla="*/ 775542 w 7283450"/>
              <a:gd name="connsiteY25351" fmla="*/ 2858773 h 6857979"/>
              <a:gd name="connsiteX25352" fmla="*/ 774350 w 7283450"/>
              <a:gd name="connsiteY25352" fmla="*/ 2859170 h 6857979"/>
              <a:gd name="connsiteX25353" fmla="*/ 773160 w 7283450"/>
              <a:gd name="connsiteY25353" fmla="*/ 2859964 h 6857979"/>
              <a:gd name="connsiteX25354" fmla="*/ 772763 w 7283450"/>
              <a:gd name="connsiteY25354" fmla="*/ 2861154 h 6857979"/>
              <a:gd name="connsiteX25355" fmla="*/ 772366 w 7283450"/>
              <a:gd name="connsiteY25355" fmla="*/ 2862345 h 6857979"/>
              <a:gd name="connsiteX25356" fmla="*/ 771969 w 7283450"/>
              <a:gd name="connsiteY25356" fmla="*/ 2865124 h 6857979"/>
              <a:gd name="connsiteX25357" fmla="*/ 770778 w 7283450"/>
              <a:gd name="connsiteY25357" fmla="*/ 2861551 h 6857979"/>
              <a:gd name="connsiteX25358" fmla="*/ 769984 w 7283450"/>
              <a:gd name="connsiteY25358" fmla="*/ 2858773 h 6857979"/>
              <a:gd name="connsiteX25359" fmla="*/ 770381 w 7283450"/>
              <a:gd name="connsiteY25359" fmla="*/ 2856391 h 6857979"/>
              <a:gd name="connsiteX25360" fmla="*/ 770778 w 7283450"/>
              <a:gd name="connsiteY25360" fmla="*/ 2855200 h 6857979"/>
              <a:gd name="connsiteX25361" fmla="*/ 771969 w 7283450"/>
              <a:gd name="connsiteY25361" fmla="*/ 2854406 h 6857979"/>
              <a:gd name="connsiteX25362" fmla="*/ 774350 w 7283450"/>
              <a:gd name="connsiteY25362" fmla="*/ 2854009 h 6857979"/>
              <a:gd name="connsiteX25363" fmla="*/ 776335 w 7283450"/>
              <a:gd name="connsiteY25363" fmla="*/ 2853612 h 6857979"/>
              <a:gd name="connsiteX25364" fmla="*/ 778319 w 7283450"/>
              <a:gd name="connsiteY25364" fmla="*/ 2854009 h 6857979"/>
              <a:gd name="connsiteX25365" fmla="*/ 784273 w 7283450"/>
              <a:gd name="connsiteY25365" fmla="*/ 2855200 h 6857979"/>
              <a:gd name="connsiteX25366" fmla="*/ 789830 w 7283450"/>
              <a:gd name="connsiteY25366" fmla="*/ 2856788 h 6857979"/>
              <a:gd name="connsiteX25367" fmla="*/ 795386 w 7283450"/>
              <a:gd name="connsiteY25367" fmla="*/ 2858376 h 6857979"/>
              <a:gd name="connsiteX25368" fmla="*/ 798165 w 7283450"/>
              <a:gd name="connsiteY25368" fmla="*/ 2858773 h 6857979"/>
              <a:gd name="connsiteX25369" fmla="*/ 800546 w 7283450"/>
              <a:gd name="connsiteY25369" fmla="*/ 2858773 h 6857979"/>
              <a:gd name="connsiteX25370" fmla="*/ 803721 w 7283450"/>
              <a:gd name="connsiteY25370" fmla="*/ 2857582 h 6857979"/>
              <a:gd name="connsiteX25371" fmla="*/ 806102 w 7283450"/>
              <a:gd name="connsiteY25371" fmla="*/ 2856391 h 6857979"/>
              <a:gd name="connsiteX25372" fmla="*/ 811659 w 7283450"/>
              <a:gd name="connsiteY25372" fmla="*/ 2853612 h 6857979"/>
              <a:gd name="connsiteX25373" fmla="*/ 814437 w 7283450"/>
              <a:gd name="connsiteY25373" fmla="*/ 2852421 h 6857979"/>
              <a:gd name="connsiteX25374" fmla="*/ 816025 w 7283450"/>
              <a:gd name="connsiteY25374" fmla="*/ 2852421 h 6857979"/>
              <a:gd name="connsiteX25375" fmla="*/ 818009 w 7283450"/>
              <a:gd name="connsiteY25375" fmla="*/ 2852421 h 6857979"/>
              <a:gd name="connsiteX25376" fmla="*/ 819597 w 7283450"/>
              <a:gd name="connsiteY25376" fmla="*/ 2852421 h 6857979"/>
              <a:gd name="connsiteX25377" fmla="*/ 821184 w 7283450"/>
              <a:gd name="connsiteY25377" fmla="*/ 2852818 h 6857979"/>
              <a:gd name="connsiteX25378" fmla="*/ 823169 w 7283450"/>
              <a:gd name="connsiteY25378" fmla="*/ 2854009 h 6857979"/>
              <a:gd name="connsiteX25379" fmla="*/ 825550 w 7283450"/>
              <a:gd name="connsiteY25379" fmla="*/ 2855200 h 6857979"/>
              <a:gd name="connsiteX25380" fmla="*/ 826344 w 7283450"/>
              <a:gd name="connsiteY25380" fmla="*/ 2853215 h 6857979"/>
              <a:gd name="connsiteX25381" fmla="*/ 827138 w 7283450"/>
              <a:gd name="connsiteY25381" fmla="*/ 2851628 h 6857979"/>
              <a:gd name="connsiteX25382" fmla="*/ 830313 w 7283450"/>
              <a:gd name="connsiteY25382" fmla="*/ 2846467 h 6857979"/>
              <a:gd name="connsiteX25383" fmla="*/ 834282 w 7283450"/>
              <a:gd name="connsiteY25383" fmla="*/ 2841704 h 6857979"/>
              <a:gd name="connsiteX25384" fmla="*/ 837855 w 7283450"/>
              <a:gd name="connsiteY25384" fmla="*/ 2835352 h 6857979"/>
              <a:gd name="connsiteX25385" fmla="*/ 839442 w 7283450"/>
              <a:gd name="connsiteY25385" fmla="*/ 2836543 h 6857979"/>
              <a:gd name="connsiteX25386" fmla="*/ 840236 w 7283450"/>
              <a:gd name="connsiteY25386" fmla="*/ 2837734 h 6857979"/>
              <a:gd name="connsiteX25387" fmla="*/ 841030 w 7283450"/>
              <a:gd name="connsiteY25387" fmla="*/ 2839322 h 6857979"/>
              <a:gd name="connsiteX25388" fmla="*/ 841030 w 7283450"/>
              <a:gd name="connsiteY25388" fmla="*/ 2840513 h 6857979"/>
              <a:gd name="connsiteX25389" fmla="*/ 841030 w 7283450"/>
              <a:gd name="connsiteY25389" fmla="*/ 2842497 h 6857979"/>
              <a:gd name="connsiteX25390" fmla="*/ 840633 w 7283450"/>
              <a:gd name="connsiteY25390" fmla="*/ 2844086 h 6857979"/>
              <a:gd name="connsiteX25391" fmla="*/ 839045 w 7283450"/>
              <a:gd name="connsiteY25391" fmla="*/ 2847261 h 6857979"/>
              <a:gd name="connsiteX25392" fmla="*/ 837061 w 7283450"/>
              <a:gd name="connsiteY25392" fmla="*/ 2850437 h 6857979"/>
              <a:gd name="connsiteX25393" fmla="*/ 835076 w 7283450"/>
              <a:gd name="connsiteY25393" fmla="*/ 2853215 h 6857979"/>
              <a:gd name="connsiteX25394" fmla="*/ 832695 w 7283450"/>
              <a:gd name="connsiteY25394" fmla="*/ 2855994 h 6857979"/>
              <a:gd name="connsiteX25395" fmla="*/ 831504 w 7283450"/>
              <a:gd name="connsiteY25395" fmla="*/ 2858773 h 6857979"/>
              <a:gd name="connsiteX25396" fmla="*/ 836267 w 7283450"/>
              <a:gd name="connsiteY25396" fmla="*/ 2855994 h 6857979"/>
              <a:gd name="connsiteX25397" fmla="*/ 840236 w 7283450"/>
              <a:gd name="connsiteY25397" fmla="*/ 2853612 h 6857979"/>
              <a:gd name="connsiteX25398" fmla="*/ 844205 w 7283450"/>
              <a:gd name="connsiteY25398" fmla="*/ 2850437 h 6857979"/>
              <a:gd name="connsiteX25399" fmla="*/ 847777 w 7283450"/>
              <a:gd name="connsiteY25399" fmla="*/ 2846864 h 6857979"/>
              <a:gd name="connsiteX25400" fmla="*/ 850952 w 7283450"/>
              <a:gd name="connsiteY25400" fmla="*/ 2843689 h 6857979"/>
              <a:gd name="connsiteX25401" fmla="*/ 854127 w 7283450"/>
              <a:gd name="connsiteY25401" fmla="*/ 2839322 h 6857979"/>
              <a:gd name="connsiteX25402" fmla="*/ 860081 w 7283450"/>
              <a:gd name="connsiteY25402" fmla="*/ 2831383 h 6857979"/>
              <a:gd name="connsiteX25403" fmla="*/ 870400 w 7283450"/>
              <a:gd name="connsiteY25403" fmla="*/ 2814314 h 6857979"/>
              <a:gd name="connsiteX25404" fmla="*/ 875957 w 7283450"/>
              <a:gd name="connsiteY25404" fmla="*/ 2805979 h 6857979"/>
              <a:gd name="connsiteX25405" fmla="*/ 879132 w 7283450"/>
              <a:gd name="connsiteY25405" fmla="*/ 2802008 h 6857979"/>
              <a:gd name="connsiteX25406" fmla="*/ 881910 w 7283450"/>
              <a:gd name="connsiteY25406" fmla="*/ 2798040 h 6857979"/>
              <a:gd name="connsiteX25407" fmla="*/ 883498 w 7283450"/>
              <a:gd name="connsiteY25407" fmla="*/ 2798833 h 6857979"/>
              <a:gd name="connsiteX25408" fmla="*/ 885086 w 7283450"/>
              <a:gd name="connsiteY25408" fmla="*/ 2799231 h 6857979"/>
              <a:gd name="connsiteX25409" fmla="*/ 885879 w 7283450"/>
              <a:gd name="connsiteY25409" fmla="*/ 2800024 h 6857979"/>
              <a:gd name="connsiteX25410" fmla="*/ 886673 w 7283450"/>
              <a:gd name="connsiteY25410" fmla="*/ 2800819 h 6857979"/>
              <a:gd name="connsiteX25411" fmla="*/ 887070 w 7283450"/>
              <a:gd name="connsiteY25411" fmla="*/ 2801613 h 6857979"/>
              <a:gd name="connsiteX25412" fmla="*/ 887467 w 7283450"/>
              <a:gd name="connsiteY25412" fmla="*/ 2802804 h 6857979"/>
              <a:gd name="connsiteX25413" fmla="*/ 887070 w 7283450"/>
              <a:gd name="connsiteY25413" fmla="*/ 2805184 h 6857979"/>
              <a:gd name="connsiteX25414" fmla="*/ 886276 w 7283450"/>
              <a:gd name="connsiteY25414" fmla="*/ 2808361 h 6857979"/>
              <a:gd name="connsiteX25415" fmla="*/ 885482 w 7283450"/>
              <a:gd name="connsiteY25415" fmla="*/ 2810742 h 6857979"/>
              <a:gd name="connsiteX25416" fmla="*/ 883498 w 7283450"/>
              <a:gd name="connsiteY25416" fmla="*/ 2813123 h 6857979"/>
              <a:gd name="connsiteX25417" fmla="*/ 881910 w 7283450"/>
              <a:gd name="connsiteY25417" fmla="*/ 2814711 h 6857979"/>
              <a:gd name="connsiteX25418" fmla="*/ 883895 w 7283450"/>
              <a:gd name="connsiteY25418" fmla="*/ 2818284 h 6857979"/>
              <a:gd name="connsiteX25419" fmla="*/ 886673 w 7283450"/>
              <a:gd name="connsiteY25419" fmla="*/ 2820269 h 6857979"/>
              <a:gd name="connsiteX25420" fmla="*/ 888658 w 7283450"/>
              <a:gd name="connsiteY25420" fmla="*/ 2822253 h 6857979"/>
              <a:gd name="connsiteX25421" fmla="*/ 890642 w 7283450"/>
              <a:gd name="connsiteY25421" fmla="*/ 2824238 h 6857979"/>
              <a:gd name="connsiteX25422" fmla="*/ 892230 w 7283450"/>
              <a:gd name="connsiteY25422" fmla="*/ 2825032 h 6857979"/>
              <a:gd name="connsiteX25423" fmla="*/ 894611 w 7283450"/>
              <a:gd name="connsiteY25423" fmla="*/ 2825826 h 6857979"/>
              <a:gd name="connsiteX25424" fmla="*/ 896595 w 7283450"/>
              <a:gd name="connsiteY25424" fmla="*/ 2826223 h 6857979"/>
              <a:gd name="connsiteX25425" fmla="*/ 898580 w 7283450"/>
              <a:gd name="connsiteY25425" fmla="*/ 2826223 h 6857979"/>
              <a:gd name="connsiteX25426" fmla="*/ 902946 w 7283450"/>
              <a:gd name="connsiteY25426" fmla="*/ 2826223 h 6857979"/>
              <a:gd name="connsiteX25427" fmla="*/ 906915 w 7283450"/>
              <a:gd name="connsiteY25427" fmla="*/ 2825428 h 6857979"/>
              <a:gd name="connsiteX25428" fmla="*/ 911677 w 7283450"/>
              <a:gd name="connsiteY25428" fmla="*/ 2825032 h 6857979"/>
              <a:gd name="connsiteX25429" fmla="*/ 916440 w 7283450"/>
              <a:gd name="connsiteY25429" fmla="*/ 2825428 h 6857979"/>
              <a:gd name="connsiteX25430" fmla="*/ 918822 w 7283450"/>
              <a:gd name="connsiteY25430" fmla="*/ 2823047 h 6857979"/>
              <a:gd name="connsiteX25431" fmla="*/ 920806 w 7283450"/>
              <a:gd name="connsiteY25431" fmla="*/ 2820666 h 6857979"/>
              <a:gd name="connsiteX25432" fmla="*/ 921997 w 7283450"/>
              <a:gd name="connsiteY25432" fmla="*/ 2817887 h 6857979"/>
              <a:gd name="connsiteX25433" fmla="*/ 922394 w 7283450"/>
              <a:gd name="connsiteY25433" fmla="*/ 2814711 h 6857979"/>
              <a:gd name="connsiteX25434" fmla="*/ 921997 w 7283450"/>
              <a:gd name="connsiteY25434" fmla="*/ 2811536 h 6857979"/>
              <a:gd name="connsiteX25435" fmla="*/ 921600 w 7283450"/>
              <a:gd name="connsiteY25435" fmla="*/ 2808361 h 6857979"/>
              <a:gd name="connsiteX25436" fmla="*/ 920012 w 7283450"/>
              <a:gd name="connsiteY25436" fmla="*/ 2801613 h 6857979"/>
              <a:gd name="connsiteX25437" fmla="*/ 922394 w 7283450"/>
              <a:gd name="connsiteY25437" fmla="*/ 2801613 h 6857979"/>
              <a:gd name="connsiteX25438" fmla="*/ 924379 w 7283450"/>
              <a:gd name="connsiteY25438" fmla="*/ 2801215 h 6857979"/>
              <a:gd name="connsiteX25439" fmla="*/ 926363 w 7283450"/>
              <a:gd name="connsiteY25439" fmla="*/ 2800422 h 6857979"/>
              <a:gd name="connsiteX25440" fmla="*/ 928744 w 7283450"/>
              <a:gd name="connsiteY25440" fmla="*/ 2799628 h 6857979"/>
              <a:gd name="connsiteX25441" fmla="*/ 931920 w 7283450"/>
              <a:gd name="connsiteY25441" fmla="*/ 2797245 h 6857979"/>
              <a:gd name="connsiteX25442" fmla="*/ 934698 w 7283450"/>
              <a:gd name="connsiteY25442" fmla="*/ 2794466 h 6857979"/>
              <a:gd name="connsiteX25443" fmla="*/ 940651 w 7283450"/>
              <a:gd name="connsiteY25443" fmla="*/ 2788909 h 6857979"/>
              <a:gd name="connsiteX25444" fmla="*/ 943826 w 7283450"/>
              <a:gd name="connsiteY25444" fmla="*/ 2786528 h 6857979"/>
              <a:gd name="connsiteX25445" fmla="*/ 947795 w 7283450"/>
              <a:gd name="connsiteY25445" fmla="*/ 2784940 h 6857979"/>
              <a:gd name="connsiteX25446" fmla="*/ 950177 w 7283450"/>
              <a:gd name="connsiteY25446" fmla="*/ 2795657 h 6857979"/>
              <a:gd name="connsiteX25447" fmla="*/ 952955 w 7283450"/>
              <a:gd name="connsiteY25447" fmla="*/ 2805583 h 6857979"/>
              <a:gd name="connsiteX25448" fmla="*/ 955336 w 7283450"/>
              <a:gd name="connsiteY25448" fmla="*/ 2810742 h 6857979"/>
              <a:gd name="connsiteX25449" fmla="*/ 956924 w 7283450"/>
              <a:gd name="connsiteY25449" fmla="*/ 2815901 h 6857979"/>
              <a:gd name="connsiteX25450" fmla="*/ 959305 w 7283450"/>
              <a:gd name="connsiteY25450" fmla="*/ 2819872 h 6857979"/>
              <a:gd name="connsiteX25451" fmla="*/ 961290 w 7283450"/>
              <a:gd name="connsiteY25451" fmla="*/ 2824238 h 6857979"/>
              <a:gd name="connsiteX25452" fmla="*/ 964465 w 7283450"/>
              <a:gd name="connsiteY25452" fmla="*/ 2828207 h 6857979"/>
              <a:gd name="connsiteX25453" fmla="*/ 966846 w 7283450"/>
              <a:gd name="connsiteY25453" fmla="*/ 2831383 h 6857979"/>
              <a:gd name="connsiteX25454" fmla="*/ 970022 w 7283450"/>
              <a:gd name="connsiteY25454" fmla="*/ 2834559 h 6857979"/>
              <a:gd name="connsiteX25455" fmla="*/ 973594 w 7283450"/>
              <a:gd name="connsiteY25455" fmla="*/ 2836941 h 6857979"/>
              <a:gd name="connsiteX25456" fmla="*/ 976769 w 7283450"/>
              <a:gd name="connsiteY25456" fmla="*/ 2838925 h 6857979"/>
              <a:gd name="connsiteX25457" fmla="*/ 980738 w 7283450"/>
              <a:gd name="connsiteY25457" fmla="*/ 2840513 h 6857979"/>
              <a:gd name="connsiteX25458" fmla="*/ 984310 w 7283450"/>
              <a:gd name="connsiteY25458" fmla="*/ 2841704 h 6857979"/>
              <a:gd name="connsiteX25459" fmla="*/ 988676 w 7283450"/>
              <a:gd name="connsiteY25459" fmla="*/ 2842101 h 6857979"/>
              <a:gd name="connsiteX25460" fmla="*/ 988676 w 7283450"/>
              <a:gd name="connsiteY25460" fmla="*/ 2844482 h 6857979"/>
              <a:gd name="connsiteX25461" fmla="*/ 988676 w 7283450"/>
              <a:gd name="connsiteY25461" fmla="*/ 2846070 h 6857979"/>
              <a:gd name="connsiteX25462" fmla="*/ 987882 w 7283450"/>
              <a:gd name="connsiteY25462" fmla="*/ 2846864 h 6857979"/>
              <a:gd name="connsiteX25463" fmla="*/ 987088 w 7283450"/>
              <a:gd name="connsiteY25463" fmla="*/ 2846864 h 6857979"/>
              <a:gd name="connsiteX25464" fmla="*/ 985104 w 7283450"/>
              <a:gd name="connsiteY25464" fmla="*/ 2846070 h 6857979"/>
              <a:gd name="connsiteX25465" fmla="*/ 983913 w 7283450"/>
              <a:gd name="connsiteY25465" fmla="*/ 2845674 h 6857979"/>
              <a:gd name="connsiteX25466" fmla="*/ 982326 w 7283450"/>
              <a:gd name="connsiteY25466" fmla="*/ 2845276 h 6857979"/>
              <a:gd name="connsiteX25467" fmla="*/ 981929 w 7283450"/>
              <a:gd name="connsiteY25467" fmla="*/ 2846864 h 6857979"/>
              <a:gd name="connsiteX25468" fmla="*/ 981929 w 7283450"/>
              <a:gd name="connsiteY25468" fmla="*/ 2848055 h 6857979"/>
              <a:gd name="connsiteX25469" fmla="*/ 981929 w 7283450"/>
              <a:gd name="connsiteY25469" fmla="*/ 2849643 h 6857979"/>
              <a:gd name="connsiteX25470" fmla="*/ 982326 w 7283450"/>
              <a:gd name="connsiteY25470" fmla="*/ 2850437 h 6857979"/>
              <a:gd name="connsiteX25471" fmla="*/ 983119 w 7283450"/>
              <a:gd name="connsiteY25471" fmla="*/ 2850834 h 6857979"/>
              <a:gd name="connsiteX25472" fmla="*/ 983516 w 7283450"/>
              <a:gd name="connsiteY25472" fmla="*/ 2851231 h 6857979"/>
              <a:gd name="connsiteX25473" fmla="*/ 985501 w 7283450"/>
              <a:gd name="connsiteY25473" fmla="*/ 2852024 h 6857979"/>
              <a:gd name="connsiteX25474" fmla="*/ 987088 w 7283450"/>
              <a:gd name="connsiteY25474" fmla="*/ 2852421 h 6857979"/>
              <a:gd name="connsiteX25475" fmla="*/ 988279 w 7283450"/>
              <a:gd name="connsiteY25475" fmla="*/ 2852818 h 6857979"/>
              <a:gd name="connsiteX25476" fmla="*/ 989073 w 7283450"/>
              <a:gd name="connsiteY25476" fmla="*/ 2853612 h 6857979"/>
              <a:gd name="connsiteX25477" fmla="*/ 989470 w 7283450"/>
              <a:gd name="connsiteY25477" fmla="*/ 2854009 h 6857979"/>
              <a:gd name="connsiteX25478" fmla="*/ 989470 w 7283450"/>
              <a:gd name="connsiteY25478" fmla="*/ 2855200 h 6857979"/>
              <a:gd name="connsiteX25479" fmla="*/ 989470 w 7283450"/>
              <a:gd name="connsiteY25479" fmla="*/ 2856788 h 6857979"/>
              <a:gd name="connsiteX25480" fmla="*/ 988676 w 7283450"/>
              <a:gd name="connsiteY25480" fmla="*/ 2858773 h 6857979"/>
              <a:gd name="connsiteX25481" fmla="*/ 990264 w 7283450"/>
              <a:gd name="connsiteY25481" fmla="*/ 2855597 h 6857979"/>
              <a:gd name="connsiteX25482" fmla="*/ 991057 w 7283450"/>
              <a:gd name="connsiteY25482" fmla="*/ 2853215 h 6857979"/>
              <a:gd name="connsiteX25483" fmla="*/ 992248 w 7283450"/>
              <a:gd name="connsiteY25483" fmla="*/ 2848452 h 6857979"/>
              <a:gd name="connsiteX25484" fmla="*/ 992248 w 7283450"/>
              <a:gd name="connsiteY25484" fmla="*/ 2844879 h 6857979"/>
              <a:gd name="connsiteX25485" fmla="*/ 991851 w 7283450"/>
              <a:gd name="connsiteY25485" fmla="*/ 2841307 h 6857979"/>
              <a:gd name="connsiteX25486" fmla="*/ 991454 w 7283450"/>
              <a:gd name="connsiteY25486" fmla="*/ 2838131 h 6857979"/>
              <a:gd name="connsiteX25487" fmla="*/ 991851 w 7283450"/>
              <a:gd name="connsiteY25487" fmla="*/ 2834956 h 6857979"/>
              <a:gd name="connsiteX25488" fmla="*/ 991851 w 7283450"/>
              <a:gd name="connsiteY25488" fmla="*/ 2833765 h 6857979"/>
              <a:gd name="connsiteX25489" fmla="*/ 992645 w 7283450"/>
              <a:gd name="connsiteY25489" fmla="*/ 2831781 h 6857979"/>
              <a:gd name="connsiteX25490" fmla="*/ 993439 w 7283450"/>
              <a:gd name="connsiteY25490" fmla="*/ 2830192 h 6857979"/>
              <a:gd name="connsiteX25491" fmla="*/ 994629 w 7283450"/>
              <a:gd name="connsiteY25491" fmla="*/ 2828605 h 6857979"/>
              <a:gd name="connsiteX25492" fmla="*/ 984310 w 7283450"/>
              <a:gd name="connsiteY25492" fmla="*/ 2829002 h 6857979"/>
              <a:gd name="connsiteX25493" fmla="*/ 982723 w 7283450"/>
              <a:gd name="connsiteY25493" fmla="*/ 2828605 h 6857979"/>
              <a:gd name="connsiteX25494" fmla="*/ 982723 w 7283450"/>
              <a:gd name="connsiteY25494" fmla="*/ 2828207 h 6857979"/>
              <a:gd name="connsiteX25495" fmla="*/ 983119 w 7283450"/>
              <a:gd name="connsiteY25495" fmla="*/ 2827811 h 6857979"/>
              <a:gd name="connsiteX25496" fmla="*/ 986691 w 7283450"/>
              <a:gd name="connsiteY25496" fmla="*/ 2824635 h 6857979"/>
              <a:gd name="connsiteX25497" fmla="*/ 989073 w 7283450"/>
              <a:gd name="connsiteY25497" fmla="*/ 2821856 h 6857979"/>
              <a:gd name="connsiteX25498" fmla="*/ 990264 w 7283450"/>
              <a:gd name="connsiteY25498" fmla="*/ 2820269 h 6857979"/>
              <a:gd name="connsiteX25499" fmla="*/ 991057 w 7283450"/>
              <a:gd name="connsiteY25499" fmla="*/ 2818681 h 6857979"/>
              <a:gd name="connsiteX25500" fmla="*/ 990264 w 7283450"/>
              <a:gd name="connsiteY25500" fmla="*/ 2818681 h 6857979"/>
              <a:gd name="connsiteX25501" fmla="*/ 989470 w 7283450"/>
              <a:gd name="connsiteY25501" fmla="*/ 2818681 h 6857979"/>
              <a:gd name="connsiteX25502" fmla="*/ 985501 w 7283450"/>
              <a:gd name="connsiteY25502" fmla="*/ 2818284 h 6857979"/>
              <a:gd name="connsiteX25503" fmla="*/ 983913 w 7283450"/>
              <a:gd name="connsiteY25503" fmla="*/ 2816697 h 6857979"/>
              <a:gd name="connsiteX25504" fmla="*/ 983119 w 7283450"/>
              <a:gd name="connsiteY25504" fmla="*/ 2814711 h 6857979"/>
              <a:gd name="connsiteX25505" fmla="*/ 983516 w 7283450"/>
              <a:gd name="connsiteY25505" fmla="*/ 2813123 h 6857979"/>
              <a:gd name="connsiteX25506" fmla="*/ 983913 w 7283450"/>
              <a:gd name="connsiteY25506" fmla="*/ 2811536 h 6857979"/>
              <a:gd name="connsiteX25507" fmla="*/ 985104 w 7283450"/>
              <a:gd name="connsiteY25507" fmla="*/ 2810344 h 6857979"/>
              <a:gd name="connsiteX25508" fmla="*/ 986295 w 7283450"/>
              <a:gd name="connsiteY25508" fmla="*/ 2808758 h 6857979"/>
              <a:gd name="connsiteX25509" fmla="*/ 989867 w 7283450"/>
              <a:gd name="connsiteY25509" fmla="*/ 2805583 h 6857979"/>
              <a:gd name="connsiteX25510" fmla="*/ 992645 w 7283450"/>
              <a:gd name="connsiteY25510" fmla="*/ 2802804 h 6857979"/>
              <a:gd name="connsiteX25511" fmla="*/ 993439 w 7283450"/>
              <a:gd name="connsiteY25511" fmla="*/ 2801613 h 6857979"/>
              <a:gd name="connsiteX25512" fmla="*/ 993836 w 7283450"/>
              <a:gd name="connsiteY25512" fmla="*/ 2800024 h 6857979"/>
              <a:gd name="connsiteX25513" fmla="*/ 993836 w 7283450"/>
              <a:gd name="connsiteY25513" fmla="*/ 2798833 h 6857979"/>
              <a:gd name="connsiteX25514" fmla="*/ 993042 w 7283450"/>
              <a:gd name="connsiteY25514" fmla="*/ 2797245 h 6857979"/>
              <a:gd name="connsiteX25515" fmla="*/ 991454 w 7283450"/>
              <a:gd name="connsiteY25515" fmla="*/ 2796055 h 6857979"/>
              <a:gd name="connsiteX25516" fmla="*/ 988676 w 7283450"/>
              <a:gd name="connsiteY25516" fmla="*/ 2794864 h 6857979"/>
              <a:gd name="connsiteX25517" fmla="*/ 990264 w 7283450"/>
              <a:gd name="connsiteY25517" fmla="*/ 2792878 h 6857979"/>
              <a:gd name="connsiteX25518" fmla="*/ 991851 w 7283450"/>
              <a:gd name="connsiteY25518" fmla="*/ 2791291 h 6857979"/>
              <a:gd name="connsiteX25519" fmla="*/ 993439 w 7283450"/>
              <a:gd name="connsiteY25519" fmla="*/ 2790100 h 6857979"/>
              <a:gd name="connsiteX25520" fmla="*/ 996217 w 7283450"/>
              <a:gd name="connsiteY25520" fmla="*/ 2788909 h 6857979"/>
              <a:gd name="connsiteX25521" fmla="*/ 998202 w 7283450"/>
              <a:gd name="connsiteY25521" fmla="*/ 2788512 h 6857979"/>
              <a:gd name="connsiteX25522" fmla="*/ 1000187 w 7283450"/>
              <a:gd name="connsiteY25522" fmla="*/ 2788909 h 6857979"/>
              <a:gd name="connsiteX25523" fmla="*/ 1002567 w 7283450"/>
              <a:gd name="connsiteY25523" fmla="*/ 2790100 h 6857979"/>
              <a:gd name="connsiteX25524" fmla="*/ 1004155 w 7283450"/>
              <a:gd name="connsiteY25524" fmla="*/ 2791688 h 6857979"/>
              <a:gd name="connsiteX25525" fmla="*/ 1004949 w 7283450"/>
              <a:gd name="connsiteY25525" fmla="*/ 2785734 h 6857979"/>
              <a:gd name="connsiteX25526" fmla="*/ 1005743 w 7283450"/>
              <a:gd name="connsiteY25526" fmla="*/ 2780177 h 6857979"/>
              <a:gd name="connsiteX25527" fmla="*/ 1006933 w 7283450"/>
              <a:gd name="connsiteY25527" fmla="*/ 2774620 h 6857979"/>
              <a:gd name="connsiteX25528" fmla="*/ 1008918 w 7283450"/>
              <a:gd name="connsiteY25528" fmla="*/ 2769063 h 6857979"/>
              <a:gd name="connsiteX25529" fmla="*/ 1011300 w 7283450"/>
              <a:gd name="connsiteY25529" fmla="*/ 2763505 h 6857979"/>
              <a:gd name="connsiteX25530" fmla="*/ 1014077 w 7283450"/>
              <a:gd name="connsiteY25530" fmla="*/ 2758743 h 6857979"/>
              <a:gd name="connsiteX25531" fmla="*/ 1019634 w 7283450"/>
              <a:gd name="connsiteY25531" fmla="*/ 2748420 h 6857979"/>
              <a:gd name="connsiteX25532" fmla="*/ 1022413 w 7283450"/>
              <a:gd name="connsiteY25532" fmla="*/ 2742865 h 6857979"/>
              <a:gd name="connsiteX25533" fmla="*/ 1024794 w 7283450"/>
              <a:gd name="connsiteY25533" fmla="*/ 2737308 h 6857979"/>
              <a:gd name="connsiteX25534" fmla="*/ 1026382 w 7283450"/>
              <a:gd name="connsiteY25534" fmla="*/ 2732543 h 6857979"/>
              <a:gd name="connsiteX25535" fmla="*/ 1027969 w 7283450"/>
              <a:gd name="connsiteY25535" fmla="*/ 2726986 h 6857979"/>
              <a:gd name="connsiteX25536" fmla="*/ 1028763 w 7283450"/>
              <a:gd name="connsiteY25536" fmla="*/ 2721826 h 6857979"/>
              <a:gd name="connsiteX25537" fmla="*/ 1028763 w 7283450"/>
              <a:gd name="connsiteY25537" fmla="*/ 2716268 h 6857979"/>
              <a:gd name="connsiteX25538" fmla="*/ 1027969 w 7283450"/>
              <a:gd name="connsiteY25538" fmla="*/ 2710314 h 6857979"/>
              <a:gd name="connsiteX25539" fmla="*/ 1026382 w 7283450"/>
              <a:gd name="connsiteY25539" fmla="*/ 2704756 h 6857979"/>
              <a:gd name="connsiteX25540" fmla="*/ 1025588 w 7283450"/>
              <a:gd name="connsiteY25540" fmla="*/ 2703169 h 6857979"/>
              <a:gd name="connsiteX25541" fmla="*/ 1024397 w 7283450"/>
              <a:gd name="connsiteY25541" fmla="*/ 2701581 h 6857979"/>
              <a:gd name="connsiteX25542" fmla="*/ 1020825 w 7283450"/>
              <a:gd name="connsiteY25542" fmla="*/ 2698802 h 6857979"/>
              <a:gd name="connsiteX25543" fmla="*/ 1016459 w 7283450"/>
              <a:gd name="connsiteY25543" fmla="*/ 2695626 h 6857979"/>
              <a:gd name="connsiteX25544" fmla="*/ 1010505 w 7283450"/>
              <a:gd name="connsiteY25544" fmla="*/ 2693245 h 6857979"/>
              <a:gd name="connsiteX25545" fmla="*/ 1004155 w 7283450"/>
              <a:gd name="connsiteY25545" fmla="*/ 2691259 h 6857979"/>
              <a:gd name="connsiteX25546" fmla="*/ 997011 w 7283450"/>
              <a:gd name="connsiteY25546" fmla="*/ 2688877 h 6857979"/>
              <a:gd name="connsiteX25547" fmla="*/ 989470 w 7283450"/>
              <a:gd name="connsiteY25547" fmla="*/ 2686893 h 6857979"/>
              <a:gd name="connsiteX25548" fmla="*/ 981135 w 7283450"/>
              <a:gd name="connsiteY25548" fmla="*/ 2685305 h 6857979"/>
              <a:gd name="connsiteX25549" fmla="*/ 964068 w 7283450"/>
              <a:gd name="connsiteY25549" fmla="*/ 2682129 h 6857979"/>
              <a:gd name="connsiteX25550" fmla="*/ 947398 w 7283450"/>
              <a:gd name="connsiteY25550" fmla="*/ 2680144 h 6857979"/>
              <a:gd name="connsiteX25551" fmla="*/ 931920 w 7283450"/>
              <a:gd name="connsiteY25551" fmla="*/ 2678557 h 6857979"/>
              <a:gd name="connsiteX25552" fmla="*/ 920012 w 7283450"/>
              <a:gd name="connsiteY25552" fmla="*/ 2677762 h 6857979"/>
              <a:gd name="connsiteX25553" fmla="*/ 910884 w 7283450"/>
              <a:gd name="connsiteY25553" fmla="*/ 2677366 h 6857979"/>
              <a:gd name="connsiteX25554" fmla="*/ 900961 w 7283450"/>
              <a:gd name="connsiteY25554" fmla="*/ 2676572 h 6857979"/>
              <a:gd name="connsiteX25555" fmla="*/ 881117 w 7283450"/>
              <a:gd name="connsiteY25555" fmla="*/ 2674587 h 6857979"/>
              <a:gd name="connsiteX25556" fmla="*/ 871591 w 7283450"/>
              <a:gd name="connsiteY25556" fmla="*/ 2674190 h 6857979"/>
              <a:gd name="connsiteX25557" fmla="*/ 862462 w 7283450"/>
              <a:gd name="connsiteY25557" fmla="*/ 2674190 h 6857979"/>
              <a:gd name="connsiteX25558" fmla="*/ 858096 w 7283450"/>
              <a:gd name="connsiteY25558" fmla="*/ 2674984 h 6857979"/>
              <a:gd name="connsiteX25559" fmla="*/ 854524 w 7283450"/>
              <a:gd name="connsiteY25559" fmla="*/ 2675381 h 6857979"/>
              <a:gd name="connsiteX25560" fmla="*/ 850952 w 7283450"/>
              <a:gd name="connsiteY25560" fmla="*/ 2676572 h 6857979"/>
              <a:gd name="connsiteX25561" fmla="*/ 847380 w 7283450"/>
              <a:gd name="connsiteY25561" fmla="*/ 2677762 h 6857979"/>
              <a:gd name="connsiteX25562" fmla="*/ 844205 w 7283450"/>
              <a:gd name="connsiteY25562" fmla="*/ 2680144 h 6857979"/>
              <a:gd name="connsiteX25563" fmla="*/ 840633 w 7283450"/>
              <a:gd name="connsiteY25563" fmla="*/ 2682526 h 6857979"/>
              <a:gd name="connsiteX25564" fmla="*/ 837855 w 7283450"/>
              <a:gd name="connsiteY25564" fmla="*/ 2685702 h 6857979"/>
              <a:gd name="connsiteX25565" fmla="*/ 834679 w 7283450"/>
              <a:gd name="connsiteY25565" fmla="*/ 2689671 h 6857979"/>
              <a:gd name="connsiteX25566" fmla="*/ 828329 w 7283450"/>
              <a:gd name="connsiteY25566" fmla="*/ 2698405 h 6857979"/>
              <a:gd name="connsiteX25567" fmla="*/ 821581 w 7283450"/>
              <a:gd name="connsiteY25567" fmla="*/ 2708329 h 6857979"/>
              <a:gd name="connsiteX25568" fmla="*/ 815231 w 7283450"/>
              <a:gd name="connsiteY25568" fmla="*/ 2718253 h 6857979"/>
              <a:gd name="connsiteX25569" fmla="*/ 808881 w 7283450"/>
              <a:gd name="connsiteY25569" fmla="*/ 2728177 h 6857979"/>
              <a:gd name="connsiteX25570" fmla="*/ 805309 w 7283450"/>
              <a:gd name="connsiteY25570" fmla="*/ 2732940 h 6857979"/>
              <a:gd name="connsiteX25571" fmla="*/ 801737 w 7283450"/>
              <a:gd name="connsiteY25571" fmla="*/ 2736911 h 6857979"/>
              <a:gd name="connsiteX25572" fmla="*/ 797768 w 7283450"/>
              <a:gd name="connsiteY25572" fmla="*/ 2741276 h 6857979"/>
              <a:gd name="connsiteX25573" fmla="*/ 794196 w 7283450"/>
              <a:gd name="connsiteY25573" fmla="*/ 2744848 h 6857979"/>
              <a:gd name="connsiteX25574" fmla="*/ 793799 w 7283450"/>
              <a:gd name="connsiteY25574" fmla="*/ 2744848 h 6857979"/>
              <a:gd name="connsiteX25575" fmla="*/ 793005 w 7283450"/>
              <a:gd name="connsiteY25575" fmla="*/ 2744848 h 6857979"/>
              <a:gd name="connsiteX25576" fmla="*/ 791020 w 7283450"/>
              <a:gd name="connsiteY25576" fmla="*/ 2744848 h 6857979"/>
              <a:gd name="connsiteX25577" fmla="*/ 789036 w 7283450"/>
              <a:gd name="connsiteY25577" fmla="*/ 2744451 h 6857979"/>
              <a:gd name="connsiteX25578" fmla="*/ 788242 w 7283450"/>
              <a:gd name="connsiteY25578" fmla="*/ 2744451 h 6857979"/>
              <a:gd name="connsiteX25579" fmla="*/ 787845 w 7283450"/>
              <a:gd name="connsiteY25579" fmla="*/ 2744848 h 6857979"/>
              <a:gd name="connsiteX25580" fmla="*/ 785860 w 7283450"/>
              <a:gd name="connsiteY25580" fmla="*/ 2746437 h 6857979"/>
              <a:gd name="connsiteX25581" fmla="*/ 784273 w 7283450"/>
              <a:gd name="connsiteY25581" fmla="*/ 2749214 h 6857979"/>
              <a:gd name="connsiteX25582" fmla="*/ 781098 w 7283450"/>
              <a:gd name="connsiteY25582" fmla="*/ 2753581 h 6857979"/>
              <a:gd name="connsiteX25583" fmla="*/ 778319 w 7283450"/>
              <a:gd name="connsiteY25583" fmla="*/ 2758346 h 6857979"/>
              <a:gd name="connsiteX25584" fmla="*/ 776732 w 7283450"/>
              <a:gd name="connsiteY25584" fmla="*/ 2759933 h 6857979"/>
              <a:gd name="connsiteX25585" fmla="*/ 775542 w 7283450"/>
              <a:gd name="connsiteY25585" fmla="*/ 2761521 h 6857979"/>
              <a:gd name="connsiteX25586" fmla="*/ 774747 w 7283450"/>
              <a:gd name="connsiteY25586" fmla="*/ 2761918 h 6857979"/>
              <a:gd name="connsiteX25587" fmla="*/ 773160 w 7283450"/>
              <a:gd name="connsiteY25587" fmla="*/ 2761918 h 6857979"/>
              <a:gd name="connsiteX25588" fmla="*/ 770778 w 7283450"/>
              <a:gd name="connsiteY25588" fmla="*/ 2761521 h 6857979"/>
              <a:gd name="connsiteX25589" fmla="*/ 768000 w 7283450"/>
              <a:gd name="connsiteY25589" fmla="*/ 2761124 h 6857979"/>
              <a:gd name="connsiteX25590" fmla="*/ 766809 w 7283450"/>
              <a:gd name="connsiteY25590" fmla="*/ 2761124 h 6857979"/>
              <a:gd name="connsiteX25591" fmla="*/ 766015 w 7283450"/>
              <a:gd name="connsiteY25591" fmla="*/ 2761521 h 6857979"/>
              <a:gd name="connsiteX25592" fmla="*/ 762840 w 7283450"/>
              <a:gd name="connsiteY25592" fmla="*/ 2763505 h 6857979"/>
              <a:gd name="connsiteX25593" fmla="*/ 759665 w 7283450"/>
              <a:gd name="connsiteY25593" fmla="*/ 2766284 h 6857979"/>
              <a:gd name="connsiteX25594" fmla="*/ 752124 w 7283450"/>
              <a:gd name="connsiteY25594" fmla="*/ 2772239 h 6857979"/>
              <a:gd name="connsiteX25595" fmla="*/ 745774 w 7283450"/>
              <a:gd name="connsiteY25595" fmla="*/ 2777399 h 6857979"/>
              <a:gd name="connsiteX25596" fmla="*/ 744186 w 7283450"/>
              <a:gd name="connsiteY25596" fmla="*/ 2778589 h 6857979"/>
              <a:gd name="connsiteX25597" fmla="*/ 743789 w 7283450"/>
              <a:gd name="connsiteY25597" fmla="*/ 2778589 h 6857979"/>
              <a:gd name="connsiteX25598" fmla="*/ 743789 w 7283450"/>
              <a:gd name="connsiteY25598" fmla="*/ 2778192 h 6857979"/>
              <a:gd name="connsiteX25599" fmla="*/ 743392 w 7283450"/>
              <a:gd name="connsiteY25599" fmla="*/ 2780177 h 6857979"/>
              <a:gd name="connsiteX25600" fmla="*/ 742996 w 7283450"/>
              <a:gd name="connsiteY25600" fmla="*/ 2782162 h 6857979"/>
              <a:gd name="connsiteX25601" fmla="*/ 742599 w 7283450"/>
              <a:gd name="connsiteY25601" fmla="*/ 2786131 h 6857979"/>
              <a:gd name="connsiteX25602" fmla="*/ 742996 w 7283450"/>
              <a:gd name="connsiteY25602" fmla="*/ 2790497 h 6857979"/>
              <a:gd name="connsiteX25603" fmla="*/ 743789 w 7283450"/>
              <a:gd name="connsiteY25603" fmla="*/ 2794466 h 6857979"/>
              <a:gd name="connsiteX25604" fmla="*/ 744980 w 7283450"/>
              <a:gd name="connsiteY25604" fmla="*/ 2801215 h 6857979"/>
              <a:gd name="connsiteX25605" fmla="*/ 744583 w 7283450"/>
              <a:gd name="connsiteY25605" fmla="*/ 2803597 h 6857979"/>
              <a:gd name="connsiteX25606" fmla="*/ 744583 w 7283450"/>
              <a:gd name="connsiteY25606" fmla="*/ 2804390 h 6857979"/>
              <a:gd name="connsiteX25607" fmla="*/ 743789 w 7283450"/>
              <a:gd name="connsiteY25607" fmla="*/ 2804787 h 6857979"/>
              <a:gd name="connsiteX25608" fmla="*/ 747361 w 7283450"/>
              <a:gd name="connsiteY25608" fmla="*/ 2804390 h 6857979"/>
              <a:gd name="connsiteX25609" fmla="*/ 750537 w 7283450"/>
              <a:gd name="connsiteY25609" fmla="*/ 2803597 h 6857979"/>
              <a:gd name="connsiteX25610" fmla="*/ 752521 w 7283450"/>
              <a:gd name="connsiteY25610" fmla="*/ 2802008 h 6857979"/>
              <a:gd name="connsiteX25611" fmla="*/ 754506 w 7283450"/>
              <a:gd name="connsiteY25611" fmla="*/ 2799628 h 6857979"/>
              <a:gd name="connsiteX25612" fmla="*/ 755696 w 7283450"/>
              <a:gd name="connsiteY25612" fmla="*/ 2796452 h 6857979"/>
              <a:gd name="connsiteX25613" fmla="*/ 756093 w 7283450"/>
              <a:gd name="connsiteY25613" fmla="*/ 2793276 h 6857979"/>
              <a:gd name="connsiteX25614" fmla="*/ 756887 w 7283450"/>
              <a:gd name="connsiteY25614" fmla="*/ 2789306 h 6857979"/>
              <a:gd name="connsiteX25615" fmla="*/ 756093 w 7283450"/>
              <a:gd name="connsiteY25615" fmla="*/ 2784940 h 6857979"/>
              <a:gd name="connsiteX25616" fmla="*/ 759665 w 7283450"/>
              <a:gd name="connsiteY25616" fmla="*/ 2785337 h 6857979"/>
              <a:gd name="connsiteX25617" fmla="*/ 762443 w 7283450"/>
              <a:gd name="connsiteY25617" fmla="*/ 2785337 h 6857979"/>
              <a:gd name="connsiteX25618" fmla="*/ 764825 w 7283450"/>
              <a:gd name="connsiteY25618" fmla="*/ 2784940 h 6857979"/>
              <a:gd name="connsiteX25619" fmla="*/ 767206 w 7283450"/>
              <a:gd name="connsiteY25619" fmla="*/ 2784543 h 6857979"/>
              <a:gd name="connsiteX25620" fmla="*/ 769191 w 7283450"/>
              <a:gd name="connsiteY25620" fmla="*/ 2783749 h 6857979"/>
              <a:gd name="connsiteX25621" fmla="*/ 770778 w 7283450"/>
              <a:gd name="connsiteY25621" fmla="*/ 2782956 h 6857979"/>
              <a:gd name="connsiteX25622" fmla="*/ 772366 w 7283450"/>
              <a:gd name="connsiteY25622" fmla="*/ 2781764 h 6857979"/>
              <a:gd name="connsiteX25623" fmla="*/ 773953 w 7283450"/>
              <a:gd name="connsiteY25623" fmla="*/ 2779780 h 6857979"/>
              <a:gd name="connsiteX25624" fmla="*/ 776335 w 7283450"/>
              <a:gd name="connsiteY25624" fmla="*/ 2776605 h 6857979"/>
              <a:gd name="connsiteX25625" fmla="*/ 777922 w 7283450"/>
              <a:gd name="connsiteY25625" fmla="*/ 2773032 h 6857979"/>
              <a:gd name="connsiteX25626" fmla="*/ 781495 w 7283450"/>
              <a:gd name="connsiteY25626" fmla="*/ 2765094 h 6857979"/>
              <a:gd name="connsiteX25627" fmla="*/ 784670 w 7283450"/>
              <a:gd name="connsiteY25627" fmla="*/ 2767872 h 6857979"/>
              <a:gd name="connsiteX25628" fmla="*/ 787448 w 7283450"/>
              <a:gd name="connsiteY25628" fmla="*/ 2771047 h 6857979"/>
              <a:gd name="connsiteX25629" fmla="*/ 789036 w 7283450"/>
              <a:gd name="connsiteY25629" fmla="*/ 2774223 h 6857979"/>
              <a:gd name="connsiteX25630" fmla="*/ 791020 w 7283450"/>
              <a:gd name="connsiteY25630" fmla="*/ 2777399 h 6857979"/>
              <a:gd name="connsiteX25631" fmla="*/ 792211 w 7283450"/>
              <a:gd name="connsiteY25631" fmla="*/ 2780574 h 6857979"/>
              <a:gd name="connsiteX25632" fmla="*/ 792608 w 7283450"/>
              <a:gd name="connsiteY25632" fmla="*/ 2784146 h 6857979"/>
              <a:gd name="connsiteX25633" fmla="*/ 793005 w 7283450"/>
              <a:gd name="connsiteY25633" fmla="*/ 2787718 h 6857979"/>
              <a:gd name="connsiteX25634" fmla="*/ 792608 w 7283450"/>
              <a:gd name="connsiteY25634" fmla="*/ 2791291 h 6857979"/>
              <a:gd name="connsiteX25635" fmla="*/ 791814 w 7283450"/>
              <a:gd name="connsiteY25635" fmla="*/ 2794466 h 6857979"/>
              <a:gd name="connsiteX25636" fmla="*/ 791020 w 7283450"/>
              <a:gd name="connsiteY25636" fmla="*/ 2798040 h 6857979"/>
              <a:gd name="connsiteX25637" fmla="*/ 789432 w 7283450"/>
              <a:gd name="connsiteY25637" fmla="*/ 2801613 h 6857979"/>
              <a:gd name="connsiteX25638" fmla="*/ 787845 w 7283450"/>
              <a:gd name="connsiteY25638" fmla="*/ 2805184 h 6857979"/>
              <a:gd name="connsiteX25639" fmla="*/ 783876 w 7283450"/>
              <a:gd name="connsiteY25639" fmla="*/ 2812329 h 6857979"/>
              <a:gd name="connsiteX25640" fmla="*/ 779114 w 7283450"/>
              <a:gd name="connsiteY25640" fmla="*/ 2819475 h 6857979"/>
              <a:gd name="connsiteX25641" fmla="*/ 773160 w 7283450"/>
              <a:gd name="connsiteY25641" fmla="*/ 2826223 h 6857979"/>
              <a:gd name="connsiteX25642" fmla="*/ 767206 w 7283450"/>
              <a:gd name="connsiteY25642" fmla="*/ 2832971 h 6857979"/>
              <a:gd name="connsiteX25643" fmla="*/ 760856 w 7283450"/>
              <a:gd name="connsiteY25643" fmla="*/ 2839322 h 6857979"/>
              <a:gd name="connsiteX25644" fmla="*/ 754109 w 7283450"/>
              <a:gd name="connsiteY25644" fmla="*/ 2845276 h 6857979"/>
              <a:gd name="connsiteX25645" fmla="*/ 741805 w 7283450"/>
              <a:gd name="connsiteY25645" fmla="*/ 2856391 h 6857979"/>
              <a:gd name="connsiteX25646" fmla="*/ 731485 w 7283450"/>
              <a:gd name="connsiteY25646" fmla="*/ 2865124 h 6857979"/>
              <a:gd name="connsiteX25647" fmla="*/ 724738 w 7283450"/>
              <a:gd name="connsiteY25647" fmla="*/ 2871475 h 6857979"/>
              <a:gd name="connsiteX25648" fmla="*/ 718388 w 7283450"/>
              <a:gd name="connsiteY25648" fmla="*/ 2878224 h 6857979"/>
              <a:gd name="connsiteX25649" fmla="*/ 712037 w 7283450"/>
              <a:gd name="connsiteY25649" fmla="*/ 2885369 h 6857979"/>
              <a:gd name="connsiteX25650" fmla="*/ 706084 w 7283450"/>
              <a:gd name="connsiteY25650" fmla="*/ 2892910 h 6857979"/>
              <a:gd name="connsiteX25651" fmla="*/ 694177 w 7283450"/>
              <a:gd name="connsiteY25651" fmla="*/ 2907201 h 6857979"/>
              <a:gd name="connsiteX25652" fmla="*/ 687429 w 7283450"/>
              <a:gd name="connsiteY25652" fmla="*/ 2914743 h 6857979"/>
              <a:gd name="connsiteX25653" fmla="*/ 681476 w 7283450"/>
              <a:gd name="connsiteY25653" fmla="*/ 2922285 h 6857979"/>
              <a:gd name="connsiteX25654" fmla="*/ 675126 w 7283450"/>
              <a:gd name="connsiteY25654" fmla="*/ 2928239 h 6857979"/>
              <a:gd name="connsiteX25655" fmla="*/ 668775 w 7283450"/>
              <a:gd name="connsiteY25655" fmla="*/ 2933797 h 6857979"/>
              <a:gd name="connsiteX25656" fmla="*/ 655678 w 7283450"/>
              <a:gd name="connsiteY25656" fmla="*/ 2945308 h 6857979"/>
              <a:gd name="connsiteX25657" fmla="*/ 642580 w 7283450"/>
              <a:gd name="connsiteY25657" fmla="*/ 2956820 h 6857979"/>
              <a:gd name="connsiteX25658" fmla="*/ 636626 w 7283450"/>
              <a:gd name="connsiteY25658" fmla="*/ 2962774 h 6857979"/>
              <a:gd name="connsiteX25659" fmla="*/ 631070 w 7283450"/>
              <a:gd name="connsiteY25659" fmla="*/ 2969126 h 6857979"/>
              <a:gd name="connsiteX25660" fmla="*/ 627498 w 7283450"/>
              <a:gd name="connsiteY25660" fmla="*/ 2972698 h 6857979"/>
              <a:gd name="connsiteX25661" fmla="*/ 625116 w 7283450"/>
              <a:gd name="connsiteY25661" fmla="*/ 2977461 h 6857979"/>
              <a:gd name="connsiteX25662" fmla="*/ 620354 w 7283450"/>
              <a:gd name="connsiteY25662" fmla="*/ 2985399 h 6857979"/>
              <a:gd name="connsiteX25663" fmla="*/ 615194 w 7283450"/>
              <a:gd name="connsiteY25663" fmla="*/ 2994530 h 6857979"/>
              <a:gd name="connsiteX25664" fmla="*/ 612416 w 7283450"/>
              <a:gd name="connsiteY25664" fmla="*/ 2998498 h 6857979"/>
              <a:gd name="connsiteX25665" fmla="*/ 608844 w 7283450"/>
              <a:gd name="connsiteY25665" fmla="*/ 3002071 h 6857979"/>
              <a:gd name="connsiteX25666" fmla="*/ 606859 w 7283450"/>
              <a:gd name="connsiteY25666" fmla="*/ 3004453 h 6857979"/>
              <a:gd name="connsiteX25667" fmla="*/ 604874 w 7283450"/>
              <a:gd name="connsiteY25667" fmla="*/ 3006041 h 6857979"/>
              <a:gd name="connsiteX25668" fmla="*/ 599318 w 7283450"/>
              <a:gd name="connsiteY25668" fmla="*/ 3008820 h 6857979"/>
              <a:gd name="connsiteX25669" fmla="*/ 594555 w 7283450"/>
              <a:gd name="connsiteY25669" fmla="*/ 3012392 h 6857979"/>
              <a:gd name="connsiteX25670" fmla="*/ 592174 w 7283450"/>
              <a:gd name="connsiteY25670" fmla="*/ 3013979 h 6857979"/>
              <a:gd name="connsiteX25671" fmla="*/ 590189 w 7283450"/>
              <a:gd name="connsiteY25671" fmla="*/ 3015568 h 6857979"/>
              <a:gd name="connsiteX25672" fmla="*/ 586617 w 7283450"/>
              <a:gd name="connsiteY25672" fmla="*/ 3020728 h 6857979"/>
              <a:gd name="connsiteX25673" fmla="*/ 582648 w 7283450"/>
              <a:gd name="connsiteY25673" fmla="*/ 3025095 h 6857979"/>
              <a:gd name="connsiteX25674" fmla="*/ 575901 w 7283450"/>
              <a:gd name="connsiteY25674" fmla="*/ 3035415 h 6857979"/>
              <a:gd name="connsiteX25675" fmla="*/ 569551 w 7283450"/>
              <a:gd name="connsiteY25675" fmla="*/ 3046131 h 6857979"/>
              <a:gd name="connsiteX25676" fmla="*/ 565582 w 7283450"/>
              <a:gd name="connsiteY25676" fmla="*/ 3050895 h 6857979"/>
              <a:gd name="connsiteX25677" fmla="*/ 562010 w 7283450"/>
              <a:gd name="connsiteY25677" fmla="*/ 3056056 h 6857979"/>
              <a:gd name="connsiteX25678" fmla="*/ 559231 w 7283450"/>
              <a:gd name="connsiteY25678" fmla="*/ 3058041 h 6857979"/>
              <a:gd name="connsiteX25679" fmla="*/ 556850 w 7283450"/>
              <a:gd name="connsiteY25679" fmla="*/ 3060025 h 6857979"/>
              <a:gd name="connsiteX25680" fmla="*/ 550499 w 7283450"/>
              <a:gd name="connsiteY25680" fmla="*/ 3063995 h 6857979"/>
              <a:gd name="connsiteX25681" fmla="*/ 544943 w 7283450"/>
              <a:gd name="connsiteY25681" fmla="*/ 3067965 h 6857979"/>
              <a:gd name="connsiteX25682" fmla="*/ 542164 w 7283450"/>
              <a:gd name="connsiteY25682" fmla="*/ 3069950 h 6857979"/>
              <a:gd name="connsiteX25683" fmla="*/ 539783 w 7283450"/>
              <a:gd name="connsiteY25683" fmla="*/ 3072728 h 6857979"/>
              <a:gd name="connsiteX25684" fmla="*/ 538195 w 7283450"/>
              <a:gd name="connsiteY25684" fmla="*/ 3075506 h 6857979"/>
              <a:gd name="connsiteX25685" fmla="*/ 536608 w 7283450"/>
              <a:gd name="connsiteY25685" fmla="*/ 3078285 h 6857979"/>
              <a:gd name="connsiteX25686" fmla="*/ 533829 w 7283450"/>
              <a:gd name="connsiteY25686" fmla="*/ 3085430 h 6857979"/>
              <a:gd name="connsiteX25687" fmla="*/ 531051 w 7283450"/>
              <a:gd name="connsiteY25687" fmla="*/ 3092576 h 6857979"/>
              <a:gd name="connsiteX25688" fmla="*/ 529464 w 7283450"/>
              <a:gd name="connsiteY25688" fmla="*/ 3096147 h 6857979"/>
              <a:gd name="connsiteX25689" fmla="*/ 527479 w 7283450"/>
              <a:gd name="connsiteY25689" fmla="*/ 3099324 h 6857979"/>
              <a:gd name="connsiteX25690" fmla="*/ 523113 w 7283450"/>
              <a:gd name="connsiteY25690" fmla="*/ 3104087 h 6857979"/>
              <a:gd name="connsiteX25691" fmla="*/ 518747 w 7283450"/>
              <a:gd name="connsiteY25691" fmla="*/ 3109644 h 6857979"/>
              <a:gd name="connsiteX25692" fmla="*/ 508031 w 7283450"/>
              <a:gd name="connsiteY25692" fmla="*/ 3120758 h 6857979"/>
              <a:gd name="connsiteX25693" fmla="*/ 503268 w 7283450"/>
              <a:gd name="connsiteY25693" fmla="*/ 3126713 h 6857979"/>
              <a:gd name="connsiteX25694" fmla="*/ 498108 w 7283450"/>
              <a:gd name="connsiteY25694" fmla="*/ 3133063 h 6857979"/>
              <a:gd name="connsiteX25695" fmla="*/ 493743 w 7283450"/>
              <a:gd name="connsiteY25695" fmla="*/ 3139415 h 6857979"/>
              <a:gd name="connsiteX25696" fmla="*/ 489774 w 7283450"/>
              <a:gd name="connsiteY25696" fmla="*/ 3146163 h 6857979"/>
              <a:gd name="connsiteX25697" fmla="*/ 488186 w 7283450"/>
              <a:gd name="connsiteY25697" fmla="*/ 3150132 h 6857979"/>
              <a:gd name="connsiteX25698" fmla="*/ 486995 w 7283450"/>
              <a:gd name="connsiteY25698" fmla="*/ 3154102 h 6857979"/>
              <a:gd name="connsiteX25699" fmla="*/ 485408 w 7283450"/>
              <a:gd name="connsiteY25699" fmla="*/ 3162834 h 6857979"/>
              <a:gd name="connsiteX25700" fmla="*/ 484614 w 7283450"/>
              <a:gd name="connsiteY25700" fmla="*/ 3167597 h 6857979"/>
              <a:gd name="connsiteX25701" fmla="*/ 483820 w 7283450"/>
              <a:gd name="connsiteY25701" fmla="*/ 3171567 h 6857979"/>
              <a:gd name="connsiteX25702" fmla="*/ 481836 w 7283450"/>
              <a:gd name="connsiteY25702" fmla="*/ 3175933 h 6857979"/>
              <a:gd name="connsiteX25703" fmla="*/ 480248 w 7283450"/>
              <a:gd name="connsiteY25703" fmla="*/ 3179506 h 6857979"/>
              <a:gd name="connsiteX25704" fmla="*/ 476279 w 7283450"/>
              <a:gd name="connsiteY25704" fmla="*/ 3185858 h 6857979"/>
              <a:gd name="connsiteX25705" fmla="*/ 471516 w 7283450"/>
              <a:gd name="connsiteY25705" fmla="*/ 3191415 h 6857979"/>
              <a:gd name="connsiteX25706" fmla="*/ 467150 w 7283450"/>
              <a:gd name="connsiteY25706" fmla="*/ 3195781 h 6857979"/>
              <a:gd name="connsiteX25707" fmla="*/ 462388 w 7283450"/>
              <a:gd name="connsiteY25707" fmla="*/ 3200147 h 6857979"/>
              <a:gd name="connsiteX25708" fmla="*/ 457625 w 7283450"/>
              <a:gd name="connsiteY25708" fmla="*/ 3204117 h 6857979"/>
              <a:gd name="connsiteX25709" fmla="*/ 452465 w 7283450"/>
              <a:gd name="connsiteY25709" fmla="*/ 3208882 h 6857979"/>
              <a:gd name="connsiteX25710" fmla="*/ 447305 w 7283450"/>
              <a:gd name="connsiteY25710" fmla="*/ 3213645 h 6857979"/>
              <a:gd name="connsiteX25711" fmla="*/ 442543 w 7283450"/>
              <a:gd name="connsiteY25711" fmla="*/ 3219598 h 6857979"/>
              <a:gd name="connsiteX25712" fmla="*/ 441749 w 7283450"/>
              <a:gd name="connsiteY25712" fmla="*/ 3219598 h 6857979"/>
              <a:gd name="connsiteX25713" fmla="*/ 440955 w 7283450"/>
              <a:gd name="connsiteY25713" fmla="*/ 3219201 h 6857979"/>
              <a:gd name="connsiteX25714" fmla="*/ 440558 w 7283450"/>
              <a:gd name="connsiteY25714" fmla="*/ 3218406 h 6857979"/>
              <a:gd name="connsiteX25715" fmla="*/ 439764 w 7283450"/>
              <a:gd name="connsiteY25715" fmla="*/ 3218010 h 6857979"/>
              <a:gd name="connsiteX25716" fmla="*/ 440558 w 7283450"/>
              <a:gd name="connsiteY25716" fmla="*/ 3216423 h 6857979"/>
              <a:gd name="connsiteX25717" fmla="*/ 441749 w 7283450"/>
              <a:gd name="connsiteY25717" fmla="*/ 3214041 h 6857979"/>
              <a:gd name="connsiteX25718" fmla="*/ 444527 w 7283450"/>
              <a:gd name="connsiteY25718" fmla="*/ 3210072 h 6857979"/>
              <a:gd name="connsiteX25719" fmla="*/ 445321 w 7283450"/>
              <a:gd name="connsiteY25719" fmla="*/ 3208485 h 6857979"/>
              <a:gd name="connsiteX25720" fmla="*/ 445718 w 7283450"/>
              <a:gd name="connsiteY25720" fmla="*/ 3206102 h 6857979"/>
              <a:gd name="connsiteX25721" fmla="*/ 423491 w 7283450"/>
              <a:gd name="connsiteY25721" fmla="*/ 3237459 h 6857979"/>
              <a:gd name="connsiteX25722" fmla="*/ 400868 w 7283450"/>
              <a:gd name="connsiteY25722" fmla="*/ 3269216 h 6857979"/>
              <a:gd name="connsiteX25723" fmla="*/ 378245 w 7283450"/>
              <a:gd name="connsiteY25723" fmla="*/ 3299781 h 6857979"/>
              <a:gd name="connsiteX25724" fmla="*/ 366735 w 7283450"/>
              <a:gd name="connsiteY25724" fmla="*/ 3315261 h 6857979"/>
              <a:gd name="connsiteX25725" fmla="*/ 354431 w 7283450"/>
              <a:gd name="connsiteY25725" fmla="*/ 3329948 h 6857979"/>
              <a:gd name="connsiteX25726" fmla="*/ 352843 w 7283450"/>
              <a:gd name="connsiteY25726" fmla="*/ 3327168 h 6857979"/>
              <a:gd name="connsiteX25727" fmla="*/ 352050 w 7283450"/>
              <a:gd name="connsiteY25727" fmla="*/ 3323596 h 6857979"/>
              <a:gd name="connsiteX25728" fmla="*/ 351653 w 7283450"/>
              <a:gd name="connsiteY25728" fmla="*/ 3320818 h 6857979"/>
              <a:gd name="connsiteX25729" fmla="*/ 351653 w 7283450"/>
              <a:gd name="connsiteY25729" fmla="*/ 3317643 h 6857979"/>
              <a:gd name="connsiteX25730" fmla="*/ 352050 w 7283450"/>
              <a:gd name="connsiteY25730" fmla="*/ 3315261 h 6857979"/>
              <a:gd name="connsiteX25731" fmla="*/ 352843 w 7283450"/>
              <a:gd name="connsiteY25731" fmla="*/ 3312482 h 6857979"/>
              <a:gd name="connsiteX25732" fmla="*/ 353637 w 7283450"/>
              <a:gd name="connsiteY25732" fmla="*/ 3310100 h 6857979"/>
              <a:gd name="connsiteX25733" fmla="*/ 355622 w 7283450"/>
              <a:gd name="connsiteY25733" fmla="*/ 3307322 h 6857979"/>
              <a:gd name="connsiteX25734" fmla="*/ 358797 w 7283450"/>
              <a:gd name="connsiteY25734" fmla="*/ 3302559 h 6857979"/>
              <a:gd name="connsiteX25735" fmla="*/ 362766 w 7283450"/>
              <a:gd name="connsiteY25735" fmla="*/ 3297002 h 6857979"/>
              <a:gd name="connsiteX25736" fmla="*/ 366735 w 7283450"/>
              <a:gd name="connsiteY25736" fmla="*/ 3291842 h 6857979"/>
              <a:gd name="connsiteX25737" fmla="*/ 370307 w 7283450"/>
              <a:gd name="connsiteY25737" fmla="*/ 3286681 h 6857979"/>
              <a:gd name="connsiteX25738" fmla="*/ 378642 w 7283450"/>
              <a:gd name="connsiteY25738" fmla="*/ 3273582 h 6857979"/>
              <a:gd name="connsiteX25739" fmla="*/ 387771 w 7283450"/>
              <a:gd name="connsiteY25739" fmla="*/ 3259689 h 6857979"/>
              <a:gd name="connsiteX25740" fmla="*/ 396899 w 7283450"/>
              <a:gd name="connsiteY25740" fmla="*/ 3245797 h 6857979"/>
              <a:gd name="connsiteX25741" fmla="*/ 404837 w 7283450"/>
              <a:gd name="connsiteY25741" fmla="*/ 3233093 h 6857979"/>
              <a:gd name="connsiteX25742" fmla="*/ 405234 w 7283450"/>
              <a:gd name="connsiteY25742" fmla="*/ 3231903 h 6857979"/>
              <a:gd name="connsiteX25743" fmla="*/ 405234 w 7283450"/>
              <a:gd name="connsiteY25743" fmla="*/ 3230712 h 6857979"/>
              <a:gd name="connsiteX25744" fmla="*/ 404837 w 7283450"/>
              <a:gd name="connsiteY25744" fmla="*/ 3227933 h 6857979"/>
              <a:gd name="connsiteX25745" fmla="*/ 404440 w 7283450"/>
              <a:gd name="connsiteY25745" fmla="*/ 3225552 h 6857979"/>
              <a:gd name="connsiteX25746" fmla="*/ 404440 w 7283450"/>
              <a:gd name="connsiteY25746" fmla="*/ 3223964 h 6857979"/>
              <a:gd name="connsiteX25747" fmla="*/ 404837 w 7283450"/>
              <a:gd name="connsiteY25747" fmla="*/ 3222774 h 6857979"/>
              <a:gd name="connsiteX25748" fmla="*/ 421110 w 7283450"/>
              <a:gd name="connsiteY25748" fmla="*/ 3196972 h 6857979"/>
              <a:gd name="connsiteX25749" fmla="*/ 437780 w 7283450"/>
              <a:gd name="connsiteY25749" fmla="*/ 3170376 h 6857979"/>
              <a:gd name="connsiteX25750" fmla="*/ 446512 w 7283450"/>
              <a:gd name="connsiteY25750" fmla="*/ 3157278 h 6857979"/>
              <a:gd name="connsiteX25751" fmla="*/ 455243 w 7283450"/>
              <a:gd name="connsiteY25751" fmla="*/ 3144178 h 6857979"/>
              <a:gd name="connsiteX25752" fmla="*/ 464372 w 7283450"/>
              <a:gd name="connsiteY25752" fmla="*/ 3131873 h 6857979"/>
              <a:gd name="connsiteX25753" fmla="*/ 473898 w 7283450"/>
              <a:gd name="connsiteY25753" fmla="*/ 3119171 h 6857979"/>
              <a:gd name="connsiteX25754" fmla="*/ 477867 w 7283450"/>
              <a:gd name="connsiteY25754" fmla="*/ 3115202 h 6857979"/>
              <a:gd name="connsiteX25755" fmla="*/ 481439 w 7283450"/>
              <a:gd name="connsiteY25755" fmla="*/ 3110835 h 6857979"/>
              <a:gd name="connsiteX25756" fmla="*/ 489774 w 7283450"/>
              <a:gd name="connsiteY25756" fmla="*/ 3102896 h 6857979"/>
              <a:gd name="connsiteX25757" fmla="*/ 498108 w 7283450"/>
              <a:gd name="connsiteY25757" fmla="*/ 3094560 h 6857979"/>
              <a:gd name="connsiteX25758" fmla="*/ 502077 w 7283450"/>
              <a:gd name="connsiteY25758" fmla="*/ 3090590 h 6857979"/>
              <a:gd name="connsiteX25759" fmla="*/ 505253 w 7283450"/>
              <a:gd name="connsiteY25759" fmla="*/ 3085828 h 6857979"/>
              <a:gd name="connsiteX25760" fmla="*/ 507237 w 7283450"/>
              <a:gd name="connsiteY25760" fmla="*/ 3082651 h 6857979"/>
              <a:gd name="connsiteX25761" fmla="*/ 509222 w 7283450"/>
              <a:gd name="connsiteY25761" fmla="*/ 3079079 h 6857979"/>
              <a:gd name="connsiteX25762" fmla="*/ 511603 w 7283450"/>
              <a:gd name="connsiteY25762" fmla="*/ 3072728 h 6857979"/>
              <a:gd name="connsiteX25763" fmla="*/ 514381 w 7283450"/>
              <a:gd name="connsiteY25763" fmla="*/ 3065583 h 6857979"/>
              <a:gd name="connsiteX25764" fmla="*/ 515969 w 7283450"/>
              <a:gd name="connsiteY25764" fmla="*/ 3062010 h 6857979"/>
              <a:gd name="connsiteX25765" fmla="*/ 517953 w 7283450"/>
              <a:gd name="connsiteY25765" fmla="*/ 3059232 h 6857979"/>
              <a:gd name="connsiteX25766" fmla="*/ 523510 w 7283450"/>
              <a:gd name="connsiteY25766" fmla="*/ 3052086 h 6857979"/>
              <a:gd name="connsiteX25767" fmla="*/ 529464 w 7283450"/>
              <a:gd name="connsiteY25767" fmla="*/ 3044940 h 6857979"/>
              <a:gd name="connsiteX25768" fmla="*/ 541370 w 7283450"/>
              <a:gd name="connsiteY25768" fmla="*/ 3032240 h 6857979"/>
              <a:gd name="connsiteX25769" fmla="*/ 547721 w 7283450"/>
              <a:gd name="connsiteY25769" fmla="*/ 3025888 h 6857979"/>
              <a:gd name="connsiteX25770" fmla="*/ 554071 w 7283450"/>
              <a:gd name="connsiteY25770" fmla="*/ 3019140 h 6857979"/>
              <a:gd name="connsiteX25771" fmla="*/ 559628 w 7283450"/>
              <a:gd name="connsiteY25771" fmla="*/ 3012789 h 6857979"/>
              <a:gd name="connsiteX25772" fmla="*/ 565185 w 7283450"/>
              <a:gd name="connsiteY25772" fmla="*/ 3005644 h 6857979"/>
              <a:gd name="connsiteX25773" fmla="*/ 566375 w 7283450"/>
              <a:gd name="connsiteY25773" fmla="*/ 3003262 h 6857979"/>
              <a:gd name="connsiteX25774" fmla="*/ 567566 w 7283450"/>
              <a:gd name="connsiteY25774" fmla="*/ 3000087 h 6857979"/>
              <a:gd name="connsiteX25775" fmla="*/ 569948 w 7283450"/>
              <a:gd name="connsiteY25775" fmla="*/ 2993736 h 6857979"/>
              <a:gd name="connsiteX25776" fmla="*/ 571932 w 7283450"/>
              <a:gd name="connsiteY25776" fmla="*/ 2987781 h 6857979"/>
              <a:gd name="connsiteX25777" fmla="*/ 573123 w 7283450"/>
              <a:gd name="connsiteY25777" fmla="*/ 2984606 h 6857979"/>
              <a:gd name="connsiteX25778" fmla="*/ 574313 w 7283450"/>
              <a:gd name="connsiteY25778" fmla="*/ 2982223 h 6857979"/>
              <a:gd name="connsiteX25779" fmla="*/ 575901 w 7283450"/>
              <a:gd name="connsiteY25779" fmla="*/ 2980239 h 6857979"/>
              <a:gd name="connsiteX25780" fmla="*/ 578282 w 7283450"/>
              <a:gd name="connsiteY25780" fmla="*/ 2978652 h 6857979"/>
              <a:gd name="connsiteX25781" fmla="*/ 582251 w 7283450"/>
              <a:gd name="connsiteY25781" fmla="*/ 2975475 h 6857979"/>
              <a:gd name="connsiteX25782" fmla="*/ 587014 w 7283450"/>
              <a:gd name="connsiteY25782" fmla="*/ 2972698 h 6857979"/>
              <a:gd name="connsiteX25783" fmla="*/ 588601 w 7283450"/>
              <a:gd name="connsiteY25783" fmla="*/ 2971110 h 6857979"/>
              <a:gd name="connsiteX25784" fmla="*/ 590189 w 7283450"/>
              <a:gd name="connsiteY25784" fmla="*/ 2969126 h 6857979"/>
              <a:gd name="connsiteX25785" fmla="*/ 593364 w 7283450"/>
              <a:gd name="connsiteY25785" fmla="*/ 2963171 h 6857979"/>
              <a:gd name="connsiteX25786" fmla="*/ 596936 w 7283450"/>
              <a:gd name="connsiteY25786" fmla="*/ 2956820 h 6857979"/>
              <a:gd name="connsiteX25787" fmla="*/ 602493 w 7283450"/>
              <a:gd name="connsiteY25787" fmla="*/ 2942529 h 6857979"/>
              <a:gd name="connsiteX25788" fmla="*/ 608446 w 7283450"/>
              <a:gd name="connsiteY25788" fmla="*/ 2928636 h 6857979"/>
              <a:gd name="connsiteX25789" fmla="*/ 612019 w 7283450"/>
              <a:gd name="connsiteY25789" fmla="*/ 2921888 h 6857979"/>
              <a:gd name="connsiteX25790" fmla="*/ 615194 w 7283450"/>
              <a:gd name="connsiteY25790" fmla="*/ 2915140 h 6857979"/>
              <a:gd name="connsiteX25791" fmla="*/ 615988 w 7283450"/>
              <a:gd name="connsiteY25791" fmla="*/ 2914346 h 6857979"/>
              <a:gd name="connsiteX25792" fmla="*/ 617179 w 7283450"/>
              <a:gd name="connsiteY25792" fmla="*/ 2913552 h 6857979"/>
              <a:gd name="connsiteX25793" fmla="*/ 620354 w 7283450"/>
              <a:gd name="connsiteY25793" fmla="*/ 2911964 h 6857979"/>
              <a:gd name="connsiteX25794" fmla="*/ 622735 w 7283450"/>
              <a:gd name="connsiteY25794" fmla="*/ 2910774 h 6857979"/>
              <a:gd name="connsiteX25795" fmla="*/ 623926 w 7283450"/>
              <a:gd name="connsiteY25795" fmla="*/ 2909980 h 6857979"/>
              <a:gd name="connsiteX25796" fmla="*/ 624719 w 7283450"/>
              <a:gd name="connsiteY25796" fmla="*/ 2908392 h 6857979"/>
              <a:gd name="connsiteX25797" fmla="*/ 625513 w 7283450"/>
              <a:gd name="connsiteY25797" fmla="*/ 2906010 h 6857979"/>
              <a:gd name="connsiteX25798" fmla="*/ 626307 w 7283450"/>
              <a:gd name="connsiteY25798" fmla="*/ 2903232 h 6857979"/>
              <a:gd name="connsiteX25799" fmla="*/ 627498 w 7283450"/>
              <a:gd name="connsiteY25799" fmla="*/ 2896880 h 6857979"/>
              <a:gd name="connsiteX25800" fmla="*/ 629085 w 7283450"/>
              <a:gd name="connsiteY25800" fmla="*/ 2890529 h 6857979"/>
              <a:gd name="connsiteX25801" fmla="*/ 629879 w 7283450"/>
              <a:gd name="connsiteY25801" fmla="*/ 2887750 h 6857979"/>
              <a:gd name="connsiteX25802" fmla="*/ 631070 w 7283450"/>
              <a:gd name="connsiteY25802" fmla="*/ 2885369 h 6857979"/>
              <a:gd name="connsiteX25803" fmla="*/ 632260 w 7283450"/>
              <a:gd name="connsiteY25803" fmla="*/ 2884178 h 6857979"/>
              <a:gd name="connsiteX25804" fmla="*/ 633451 w 7283450"/>
              <a:gd name="connsiteY25804" fmla="*/ 2882590 h 6857979"/>
              <a:gd name="connsiteX25805" fmla="*/ 636626 w 7283450"/>
              <a:gd name="connsiteY25805" fmla="*/ 2880605 h 6857979"/>
              <a:gd name="connsiteX25806" fmla="*/ 640595 w 7283450"/>
              <a:gd name="connsiteY25806" fmla="*/ 2878224 h 6857979"/>
              <a:gd name="connsiteX25807" fmla="*/ 642183 w 7283450"/>
              <a:gd name="connsiteY25807" fmla="*/ 2877033 h 6857979"/>
              <a:gd name="connsiteX25808" fmla="*/ 643374 w 7283450"/>
              <a:gd name="connsiteY25808" fmla="*/ 2875445 h 6857979"/>
              <a:gd name="connsiteX25809" fmla="*/ 644962 w 7283450"/>
              <a:gd name="connsiteY25809" fmla="*/ 2871872 h 6857979"/>
              <a:gd name="connsiteX25810" fmla="*/ 646549 w 7283450"/>
              <a:gd name="connsiteY25810" fmla="*/ 2868300 h 6857979"/>
              <a:gd name="connsiteX25811" fmla="*/ 648534 w 7283450"/>
              <a:gd name="connsiteY25811" fmla="*/ 2859964 h 6857979"/>
              <a:gd name="connsiteX25812" fmla="*/ 650518 w 7283450"/>
              <a:gd name="connsiteY25812" fmla="*/ 2852024 h 6857979"/>
              <a:gd name="connsiteX25813" fmla="*/ 651312 w 7283450"/>
              <a:gd name="connsiteY25813" fmla="*/ 2848055 h 6857979"/>
              <a:gd name="connsiteX25814" fmla="*/ 652899 w 7283450"/>
              <a:gd name="connsiteY25814" fmla="*/ 2845276 h 6857979"/>
              <a:gd name="connsiteX25815" fmla="*/ 657265 w 7283450"/>
              <a:gd name="connsiteY25815" fmla="*/ 2838131 h 6857979"/>
              <a:gd name="connsiteX25816" fmla="*/ 664013 w 7283450"/>
              <a:gd name="connsiteY25816" fmla="*/ 2828207 h 6857979"/>
              <a:gd name="connsiteX25817" fmla="*/ 671553 w 7283450"/>
              <a:gd name="connsiteY25817" fmla="*/ 2816697 h 6857979"/>
              <a:gd name="connsiteX25818" fmla="*/ 677904 w 7283450"/>
              <a:gd name="connsiteY25818" fmla="*/ 2804787 h 6857979"/>
              <a:gd name="connsiteX25819" fmla="*/ 678698 w 7283450"/>
              <a:gd name="connsiteY25819" fmla="*/ 2803994 h 6857979"/>
              <a:gd name="connsiteX25820" fmla="*/ 682270 w 7283450"/>
              <a:gd name="connsiteY25820" fmla="*/ 2800024 h 6857979"/>
              <a:gd name="connsiteX25821" fmla="*/ 685445 w 7283450"/>
              <a:gd name="connsiteY25821" fmla="*/ 2795657 h 6857979"/>
              <a:gd name="connsiteX25822" fmla="*/ 686636 w 7283450"/>
              <a:gd name="connsiteY25822" fmla="*/ 2794864 h 6857979"/>
              <a:gd name="connsiteX25823" fmla="*/ 687032 w 7283450"/>
              <a:gd name="connsiteY25823" fmla="*/ 2794864 h 6857979"/>
              <a:gd name="connsiteX25824" fmla="*/ 687429 w 7283450"/>
              <a:gd name="connsiteY25824" fmla="*/ 2794864 h 6857979"/>
              <a:gd name="connsiteX25825" fmla="*/ 686636 w 7283450"/>
              <a:gd name="connsiteY25825" fmla="*/ 2793673 h 6857979"/>
              <a:gd name="connsiteX25826" fmla="*/ 685445 w 7283450"/>
              <a:gd name="connsiteY25826" fmla="*/ 2792482 h 6857979"/>
              <a:gd name="connsiteX25827" fmla="*/ 684254 w 7283450"/>
              <a:gd name="connsiteY25827" fmla="*/ 2791291 h 6857979"/>
              <a:gd name="connsiteX25828" fmla="*/ 682667 w 7283450"/>
              <a:gd name="connsiteY25828" fmla="*/ 2790497 h 6857979"/>
              <a:gd name="connsiteX25829" fmla="*/ 678698 w 7283450"/>
              <a:gd name="connsiteY25829" fmla="*/ 2789306 h 6857979"/>
              <a:gd name="connsiteX25830" fmla="*/ 674332 w 7283450"/>
              <a:gd name="connsiteY25830" fmla="*/ 2788909 h 6857979"/>
              <a:gd name="connsiteX25831" fmla="*/ 668775 w 7283450"/>
              <a:gd name="connsiteY25831" fmla="*/ 2789306 h 6857979"/>
              <a:gd name="connsiteX25832" fmla="*/ 663616 w 7283450"/>
              <a:gd name="connsiteY25832" fmla="*/ 2790497 h 6857979"/>
              <a:gd name="connsiteX25833" fmla="*/ 657265 w 7283450"/>
              <a:gd name="connsiteY25833" fmla="*/ 2792085 h 6857979"/>
              <a:gd name="connsiteX25834" fmla="*/ 650915 w 7283450"/>
              <a:gd name="connsiteY25834" fmla="*/ 2793673 h 6857979"/>
              <a:gd name="connsiteX25835" fmla="*/ 637817 w 7283450"/>
              <a:gd name="connsiteY25835" fmla="*/ 2798040 h 6857979"/>
              <a:gd name="connsiteX25836" fmla="*/ 624719 w 7283450"/>
              <a:gd name="connsiteY25836" fmla="*/ 2803200 h 6857979"/>
              <a:gd name="connsiteX25837" fmla="*/ 612813 w 7283450"/>
              <a:gd name="connsiteY25837" fmla="*/ 2807963 h 6857979"/>
              <a:gd name="connsiteX25838" fmla="*/ 602493 w 7283450"/>
              <a:gd name="connsiteY25838" fmla="*/ 2811536 h 6857979"/>
              <a:gd name="connsiteX25839" fmla="*/ 593364 w 7283450"/>
              <a:gd name="connsiteY25839" fmla="*/ 2815505 h 6857979"/>
              <a:gd name="connsiteX25840" fmla="*/ 583839 w 7283450"/>
              <a:gd name="connsiteY25840" fmla="*/ 2819078 h 6857979"/>
              <a:gd name="connsiteX25841" fmla="*/ 564391 w 7283450"/>
              <a:gd name="connsiteY25841" fmla="*/ 2828207 h 6857979"/>
              <a:gd name="connsiteX25842" fmla="*/ 545736 w 7283450"/>
              <a:gd name="connsiteY25842" fmla="*/ 2837338 h 6857979"/>
              <a:gd name="connsiteX25843" fmla="*/ 530654 w 7283450"/>
              <a:gd name="connsiteY25843" fmla="*/ 2845276 h 6857979"/>
              <a:gd name="connsiteX25844" fmla="*/ 509222 w 7283450"/>
              <a:gd name="connsiteY25844" fmla="*/ 2855994 h 6857979"/>
              <a:gd name="connsiteX25845" fmla="*/ 486995 w 7283450"/>
              <a:gd name="connsiteY25845" fmla="*/ 2867109 h 6857979"/>
              <a:gd name="connsiteX25846" fmla="*/ 465166 w 7283450"/>
              <a:gd name="connsiteY25846" fmla="*/ 2877826 h 6857979"/>
              <a:gd name="connsiteX25847" fmla="*/ 443336 w 7283450"/>
              <a:gd name="connsiteY25847" fmla="*/ 2887750 h 6857979"/>
              <a:gd name="connsiteX25848" fmla="*/ 421110 w 7283450"/>
              <a:gd name="connsiteY25848" fmla="*/ 2897674 h 6857979"/>
              <a:gd name="connsiteX25849" fmla="*/ 398487 w 7283450"/>
              <a:gd name="connsiteY25849" fmla="*/ 2907201 h 6857979"/>
              <a:gd name="connsiteX25850" fmla="*/ 375467 w 7283450"/>
              <a:gd name="connsiteY25850" fmla="*/ 2916331 h 6857979"/>
              <a:gd name="connsiteX25851" fmla="*/ 351653 w 7283450"/>
              <a:gd name="connsiteY25851" fmla="*/ 2925461 h 6857979"/>
              <a:gd name="connsiteX25852" fmla="*/ 348875 w 7283450"/>
              <a:gd name="connsiteY25852" fmla="*/ 2927048 h 6857979"/>
              <a:gd name="connsiteX25853" fmla="*/ 345699 w 7283450"/>
              <a:gd name="connsiteY25853" fmla="*/ 2928239 h 6857979"/>
              <a:gd name="connsiteX25854" fmla="*/ 340143 w 7283450"/>
              <a:gd name="connsiteY25854" fmla="*/ 2932209 h 6857979"/>
              <a:gd name="connsiteX25855" fmla="*/ 334189 w 7283450"/>
              <a:gd name="connsiteY25855" fmla="*/ 2937369 h 6857979"/>
              <a:gd name="connsiteX25856" fmla="*/ 328236 w 7283450"/>
              <a:gd name="connsiteY25856" fmla="*/ 2942133 h 6857979"/>
              <a:gd name="connsiteX25857" fmla="*/ 316725 w 7283450"/>
              <a:gd name="connsiteY25857" fmla="*/ 2953247 h 6857979"/>
              <a:gd name="connsiteX25858" fmla="*/ 310375 w 7283450"/>
              <a:gd name="connsiteY25858" fmla="*/ 2958011 h 6857979"/>
              <a:gd name="connsiteX25859" fmla="*/ 304819 w 7283450"/>
              <a:gd name="connsiteY25859" fmla="*/ 2962377 h 6857979"/>
              <a:gd name="connsiteX25860" fmla="*/ 303231 w 7283450"/>
              <a:gd name="connsiteY25860" fmla="*/ 2958011 h 6857979"/>
              <a:gd name="connsiteX25861" fmla="*/ 303231 w 7283450"/>
              <a:gd name="connsiteY25861" fmla="*/ 2954437 h 6857979"/>
              <a:gd name="connsiteX25862" fmla="*/ 304025 w 7283450"/>
              <a:gd name="connsiteY25862" fmla="*/ 2950468 h 6857979"/>
              <a:gd name="connsiteX25863" fmla="*/ 305216 w 7283450"/>
              <a:gd name="connsiteY25863" fmla="*/ 2947293 h 6857979"/>
              <a:gd name="connsiteX25864" fmla="*/ 306803 w 7283450"/>
              <a:gd name="connsiteY25864" fmla="*/ 2944515 h 6857979"/>
              <a:gd name="connsiteX25865" fmla="*/ 309184 w 7283450"/>
              <a:gd name="connsiteY25865" fmla="*/ 2941338 h 6857979"/>
              <a:gd name="connsiteX25866" fmla="*/ 311566 w 7283450"/>
              <a:gd name="connsiteY25866" fmla="*/ 2938957 h 6857979"/>
              <a:gd name="connsiteX25867" fmla="*/ 315138 w 7283450"/>
              <a:gd name="connsiteY25867" fmla="*/ 2936575 h 6857979"/>
              <a:gd name="connsiteX25868" fmla="*/ 322679 w 7283450"/>
              <a:gd name="connsiteY25868" fmla="*/ 2931414 h 6857979"/>
              <a:gd name="connsiteX25869" fmla="*/ 331014 w 7283450"/>
              <a:gd name="connsiteY25869" fmla="*/ 2926651 h 6857979"/>
              <a:gd name="connsiteX25870" fmla="*/ 340143 w 7283450"/>
              <a:gd name="connsiteY25870" fmla="*/ 2921094 h 6857979"/>
              <a:gd name="connsiteX25871" fmla="*/ 348478 w 7283450"/>
              <a:gd name="connsiteY25871" fmla="*/ 2915140 h 6857979"/>
              <a:gd name="connsiteX25872" fmla="*/ 353240 w 7283450"/>
              <a:gd name="connsiteY25872" fmla="*/ 2911567 h 6857979"/>
              <a:gd name="connsiteX25873" fmla="*/ 358003 w 7283450"/>
              <a:gd name="connsiteY25873" fmla="*/ 2907201 h 6857979"/>
              <a:gd name="connsiteX25874" fmla="*/ 365941 w 7283450"/>
              <a:gd name="connsiteY25874" fmla="*/ 2898865 h 6857979"/>
              <a:gd name="connsiteX25875" fmla="*/ 373483 w 7283450"/>
              <a:gd name="connsiteY25875" fmla="*/ 2890926 h 6857979"/>
              <a:gd name="connsiteX25876" fmla="*/ 376657 w 7283450"/>
              <a:gd name="connsiteY25876" fmla="*/ 2887750 h 6857979"/>
              <a:gd name="connsiteX25877" fmla="*/ 379832 w 7283450"/>
              <a:gd name="connsiteY25877" fmla="*/ 2885369 h 6857979"/>
              <a:gd name="connsiteX25878" fmla="*/ 384596 w 7283450"/>
              <a:gd name="connsiteY25878" fmla="*/ 2882193 h 6857979"/>
              <a:gd name="connsiteX25879" fmla="*/ 389358 w 7283450"/>
              <a:gd name="connsiteY25879" fmla="*/ 2879811 h 6857979"/>
              <a:gd name="connsiteX25880" fmla="*/ 399678 w 7283450"/>
              <a:gd name="connsiteY25880" fmla="*/ 2875842 h 6857979"/>
              <a:gd name="connsiteX25881" fmla="*/ 404440 w 7283450"/>
              <a:gd name="connsiteY25881" fmla="*/ 2873460 h 6857979"/>
              <a:gd name="connsiteX25882" fmla="*/ 409203 w 7283450"/>
              <a:gd name="connsiteY25882" fmla="*/ 2871475 h 6857979"/>
              <a:gd name="connsiteX25883" fmla="*/ 413569 w 7283450"/>
              <a:gd name="connsiteY25883" fmla="*/ 2868697 h 6857979"/>
              <a:gd name="connsiteX25884" fmla="*/ 417538 w 7283450"/>
              <a:gd name="connsiteY25884" fmla="*/ 2865124 h 6857979"/>
              <a:gd name="connsiteX25885" fmla="*/ 419125 w 7283450"/>
              <a:gd name="connsiteY25885" fmla="*/ 2863139 h 6857979"/>
              <a:gd name="connsiteX25886" fmla="*/ 420316 w 7283450"/>
              <a:gd name="connsiteY25886" fmla="*/ 2861154 h 6857979"/>
              <a:gd name="connsiteX25887" fmla="*/ 421904 w 7283450"/>
              <a:gd name="connsiteY25887" fmla="*/ 2856391 h 6857979"/>
              <a:gd name="connsiteX25888" fmla="*/ 424285 w 7283450"/>
              <a:gd name="connsiteY25888" fmla="*/ 2852421 h 6857979"/>
              <a:gd name="connsiteX25889" fmla="*/ 425476 w 7283450"/>
              <a:gd name="connsiteY25889" fmla="*/ 2850437 h 6857979"/>
              <a:gd name="connsiteX25890" fmla="*/ 427063 w 7283450"/>
              <a:gd name="connsiteY25890" fmla="*/ 2848452 h 6857979"/>
              <a:gd name="connsiteX25891" fmla="*/ 428651 w 7283450"/>
              <a:gd name="connsiteY25891" fmla="*/ 2847261 h 6857979"/>
              <a:gd name="connsiteX25892" fmla="*/ 431033 w 7283450"/>
              <a:gd name="connsiteY25892" fmla="*/ 2846467 h 6857979"/>
              <a:gd name="connsiteX25893" fmla="*/ 436986 w 7283450"/>
              <a:gd name="connsiteY25893" fmla="*/ 2844482 h 6857979"/>
              <a:gd name="connsiteX25894" fmla="*/ 442146 w 7283450"/>
              <a:gd name="connsiteY25894" fmla="*/ 2843292 h 6857979"/>
              <a:gd name="connsiteX25895" fmla="*/ 445718 w 7283450"/>
              <a:gd name="connsiteY25895" fmla="*/ 2842101 h 6857979"/>
              <a:gd name="connsiteX25896" fmla="*/ 454053 w 7283450"/>
              <a:gd name="connsiteY25896" fmla="*/ 2836941 h 6857979"/>
              <a:gd name="connsiteX25897" fmla="*/ 461991 w 7283450"/>
              <a:gd name="connsiteY25897" fmla="*/ 2831781 h 6857979"/>
              <a:gd name="connsiteX25898" fmla="*/ 469929 w 7283450"/>
              <a:gd name="connsiteY25898" fmla="*/ 2826620 h 6857979"/>
              <a:gd name="connsiteX25899" fmla="*/ 477073 w 7283450"/>
              <a:gd name="connsiteY25899" fmla="*/ 2821460 h 6857979"/>
              <a:gd name="connsiteX25900" fmla="*/ 501284 w 7283450"/>
              <a:gd name="connsiteY25900" fmla="*/ 2807567 h 6857979"/>
              <a:gd name="connsiteX25901" fmla="*/ 524701 w 7283450"/>
              <a:gd name="connsiteY25901" fmla="*/ 2793673 h 6857979"/>
              <a:gd name="connsiteX25902" fmla="*/ 548912 w 7283450"/>
              <a:gd name="connsiteY25902" fmla="*/ 2778589 h 6857979"/>
              <a:gd name="connsiteX25903" fmla="*/ 561613 w 7283450"/>
              <a:gd name="connsiteY25903" fmla="*/ 2770254 h 6857979"/>
              <a:gd name="connsiteX25904" fmla="*/ 574313 w 7283450"/>
              <a:gd name="connsiteY25904" fmla="*/ 2761521 h 6857979"/>
              <a:gd name="connsiteX25905" fmla="*/ 579076 w 7283450"/>
              <a:gd name="connsiteY25905" fmla="*/ 2758743 h 6857979"/>
              <a:gd name="connsiteX25906" fmla="*/ 583839 w 7283450"/>
              <a:gd name="connsiteY25906" fmla="*/ 2755965 h 6857979"/>
              <a:gd name="connsiteX25907" fmla="*/ 593761 w 7283450"/>
              <a:gd name="connsiteY25907" fmla="*/ 2750406 h 6857979"/>
              <a:gd name="connsiteX25908" fmla="*/ 603684 w 7283450"/>
              <a:gd name="connsiteY25908" fmla="*/ 2745245 h 6857979"/>
              <a:gd name="connsiteX25909" fmla="*/ 612813 w 7283450"/>
              <a:gd name="connsiteY25909" fmla="*/ 2740483 h 6857979"/>
              <a:gd name="connsiteX25910" fmla="*/ 616385 w 7283450"/>
              <a:gd name="connsiteY25910" fmla="*/ 2737308 h 6857979"/>
              <a:gd name="connsiteX25911" fmla="*/ 620354 w 7283450"/>
              <a:gd name="connsiteY25911" fmla="*/ 2734925 h 6857979"/>
              <a:gd name="connsiteX25912" fmla="*/ 623529 w 7283450"/>
              <a:gd name="connsiteY25912" fmla="*/ 2732146 h 6857979"/>
              <a:gd name="connsiteX25913" fmla="*/ 626307 w 7283450"/>
              <a:gd name="connsiteY25913" fmla="*/ 2728971 h 6857979"/>
              <a:gd name="connsiteX25914" fmla="*/ 628688 w 7283450"/>
              <a:gd name="connsiteY25914" fmla="*/ 2725795 h 6857979"/>
              <a:gd name="connsiteX25915" fmla="*/ 630276 w 7283450"/>
              <a:gd name="connsiteY25915" fmla="*/ 2722620 h 6857979"/>
              <a:gd name="connsiteX25916" fmla="*/ 631070 w 7283450"/>
              <a:gd name="connsiteY25916" fmla="*/ 2718650 h 6857979"/>
              <a:gd name="connsiteX25917" fmla="*/ 631070 w 7283450"/>
              <a:gd name="connsiteY25917" fmla="*/ 2714680 h 6857979"/>
              <a:gd name="connsiteX25918" fmla="*/ 630673 w 7283450"/>
              <a:gd name="connsiteY25918" fmla="*/ 2711902 h 6857979"/>
              <a:gd name="connsiteX25919" fmla="*/ 629482 w 7283450"/>
              <a:gd name="connsiteY25919" fmla="*/ 2709123 h 6857979"/>
              <a:gd name="connsiteX25920" fmla="*/ 627894 w 7283450"/>
              <a:gd name="connsiteY25920" fmla="*/ 2707138 h 6857979"/>
              <a:gd name="connsiteX25921" fmla="*/ 626307 w 7283450"/>
              <a:gd name="connsiteY25921" fmla="*/ 2705153 h 6857979"/>
              <a:gd name="connsiteX25922" fmla="*/ 624322 w 7283450"/>
              <a:gd name="connsiteY25922" fmla="*/ 2703169 h 6857979"/>
              <a:gd name="connsiteX25923" fmla="*/ 621941 w 7283450"/>
              <a:gd name="connsiteY25923" fmla="*/ 2701977 h 6857979"/>
              <a:gd name="connsiteX25924" fmla="*/ 619163 w 7283450"/>
              <a:gd name="connsiteY25924" fmla="*/ 2700786 h 6857979"/>
              <a:gd name="connsiteX25925" fmla="*/ 616385 w 7283450"/>
              <a:gd name="connsiteY25925" fmla="*/ 2699596 h 6857979"/>
              <a:gd name="connsiteX25926" fmla="*/ 609241 w 7283450"/>
              <a:gd name="connsiteY25926" fmla="*/ 2698405 h 6857979"/>
              <a:gd name="connsiteX25927" fmla="*/ 601699 w 7283450"/>
              <a:gd name="connsiteY25927" fmla="*/ 2697611 h 6857979"/>
              <a:gd name="connsiteX25928" fmla="*/ 593364 w 7283450"/>
              <a:gd name="connsiteY25928" fmla="*/ 2697611 h 6857979"/>
              <a:gd name="connsiteX25929" fmla="*/ 584632 w 7283450"/>
              <a:gd name="connsiteY25929" fmla="*/ 2697611 h 6857979"/>
              <a:gd name="connsiteX25930" fmla="*/ 566772 w 7283450"/>
              <a:gd name="connsiteY25930" fmla="*/ 2699199 h 6857979"/>
              <a:gd name="connsiteX25931" fmla="*/ 548912 w 7283450"/>
              <a:gd name="connsiteY25931" fmla="*/ 2700786 h 6857979"/>
              <a:gd name="connsiteX25932" fmla="*/ 540577 w 7283450"/>
              <a:gd name="connsiteY25932" fmla="*/ 2701581 h 6857979"/>
              <a:gd name="connsiteX25933" fmla="*/ 533036 w 7283450"/>
              <a:gd name="connsiteY25933" fmla="*/ 2701977 h 6857979"/>
              <a:gd name="connsiteX25934" fmla="*/ 526685 w 7283450"/>
              <a:gd name="connsiteY25934" fmla="*/ 2701977 h 6857979"/>
              <a:gd name="connsiteX25935" fmla="*/ 521129 w 7283450"/>
              <a:gd name="connsiteY25935" fmla="*/ 2701184 h 6857979"/>
              <a:gd name="connsiteX25936" fmla="*/ 521129 w 7283450"/>
              <a:gd name="connsiteY25936" fmla="*/ 2698405 h 6857979"/>
              <a:gd name="connsiteX25937" fmla="*/ 521129 w 7283450"/>
              <a:gd name="connsiteY25937" fmla="*/ 2695229 h 6857979"/>
              <a:gd name="connsiteX25938" fmla="*/ 521923 w 7283450"/>
              <a:gd name="connsiteY25938" fmla="*/ 2692848 h 6857979"/>
              <a:gd name="connsiteX25939" fmla="*/ 522716 w 7283450"/>
              <a:gd name="connsiteY25939" fmla="*/ 2690862 h 6857979"/>
              <a:gd name="connsiteX25940" fmla="*/ 523907 w 7283450"/>
              <a:gd name="connsiteY25940" fmla="*/ 2688877 h 6857979"/>
              <a:gd name="connsiteX25941" fmla="*/ 525495 w 7283450"/>
              <a:gd name="connsiteY25941" fmla="*/ 2686893 h 6857979"/>
              <a:gd name="connsiteX25942" fmla="*/ 527479 w 7283450"/>
              <a:gd name="connsiteY25942" fmla="*/ 2685305 h 6857979"/>
              <a:gd name="connsiteX25943" fmla="*/ 529067 w 7283450"/>
              <a:gd name="connsiteY25943" fmla="*/ 2684114 h 6857979"/>
              <a:gd name="connsiteX25944" fmla="*/ 533036 w 7283450"/>
              <a:gd name="connsiteY25944" fmla="*/ 2682129 h 6857979"/>
              <a:gd name="connsiteX25945" fmla="*/ 537798 w 7283450"/>
              <a:gd name="connsiteY25945" fmla="*/ 2680541 h 6857979"/>
              <a:gd name="connsiteX25946" fmla="*/ 546133 w 7283450"/>
              <a:gd name="connsiteY25946" fmla="*/ 2677762 h 6857979"/>
              <a:gd name="connsiteX25947" fmla="*/ 552087 w 7283450"/>
              <a:gd name="connsiteY25947" fmla="*/ 2676572 h 6857979"/>
              <a:gd name="connsiteX25948" fmla="*/ 558437 w 7283450"/>
              <a:gd name="connsiteY25948" fmla="*/ 2674984 h 6857979"/>
              <a:gd name="connsiteX25949" fmla="*/ 575107 w 7283450"/>
              <a:gd name="connsiteY25949" fmla="*/ 2672602 h 6857979"/>
              <a:gd name="connsiteX25950" fmla="*/ 612416 w 7283450"/>
              <a:gd name="connsiteY25950" fmla="*/ 2667838 h 6857979"/>
              <a:gd name="connsiteX25951" fmla="*/ 625513 w 7283450"/>
              <a:gd name="connsiteY25951" fmla="*/ 2665854 h 6857979"/>
              <a:gd name="connsiteX25952" fmla="*/ 639405 w 7283450"/>
              <a:gd name="connsiteY25952" fmla="*/ 2663869 h 6857979"/>
              <a:gd name="connsiteX25953" fmla="*/ 652899 w 7283450"/>
              <a:gd name="connsiteY25953" fmla="*/ 2661090 h 6857979"/>
              <a:gd name="connsiteX25954" fmla="*/ 666791 w 7283450"/>
              <a:gd name="connsiteY25954" fmla="*/ 2658311 h 6857979"/>
              <a:gd name="connsiteX25955" fmla="*/ 680682 w 7283450"/>
              <a:gd name="connsiteY25955" fmla="*/ 2655533 h 6857979"/>
              <a:gd name="connsiteX25956" fmla="*/ 694177 w 7283450"/>
              <a:gd name="connsiteY25956" fmla="*/ 2651961 h 6857979"/>
              <a:gd name="connsiteX25957" fmla="*/ 721960 w 7283450"/>
              <a:gd name="connsiteY25957" fmla="*/ 2644419 h 6857979"/>
              <a:gd name="connsiteX25958" fmla="*/ 733073 w 7283450"/>
              <a:gd name="connsiteY25958" fmla="*/ 2641244 h 6857979"/>
              <a:gd name="connsiteX25959" fmla="*/ 743789 w 7283450"/>
              <a:gd name="connsiteY25959" fmla="*/ 2637274 h 6857979"/>
              <a:gd name="connsiteX25960" fmla="*/ 764428 w 7283450"/>
              <a:gd name="connsiteY25960" fmla="*/ 2629336 h 6857979"/>
              <a:gd name="connsiteX25961" fmla="*/ 774747 w 7283450"/>
              <a:gd name="connsiteY25961" fmla="*/ 2625367 h 6857979"/>
              <a:gd name="connsiteX25962" fmla="*/ 784670 w 7283450"/>
              <a:gd name="connsiteY25962" fmla="*/ 2622192 h 6857979"/>
              <a:gd name="connsiteX25963" fmla="*/ 794196 w 7283450"/>
              <a:gd name="connsiteY25963" fmla="*/ 2619810 h 6857979"/>
              <a:gd name="connsiteX25964" fmla="*/ 803721 w 7283450"/>
              <a:gd name="connsiteY25964" fmla="*/ 2617826 h 6857979"/>
              <a:gd name="connsiteX25965" fmla="*/ 808484 w 7283450"/>
              <a:gd name="connsiteY25965" fmla="*/ 2617428 h 6857979"/>
              <a:gd name="connsiteX25966" fmla="*/ 813643 w 7283450"/>
              <a:gd name="connsiteY25966" fmla="*/ 2617428 h 6857979"/>
              <a:gd name="connsiteX25967" fmla="*/ 818803 w 7283450"/>
              <a:gd name="connsiteY25967" fmla="*/ 2617428 h 6857979"/>
              <a:gd name="connsiteX25968" fmla="*/ 823169 w 7283450"/>
              <a:gd name="connsiteY25968" fmla="*/ 2617031 h 6857979"/>
              <a:gd name="connsiteX25969" fmla="*/ 825550 w 7283450"/>
              <a:gd name="connsiteY25969" fmla="*/ 2616634 h 6857979"/>
              <a:gd name="connsiteX25970" fmla="*/ 827535 w 7283450"/>
              <a:gd name="connsiteY25970" fmla="*/ 2615841 h 6857979"/>
              <a:gd name="connsiteX25971" fmla="*/ 829519 w 7283450"/>
              <a:gd name="connsiteY25971" fmla="*/ 2615047 h 6857979"/>
              <a:gd name="connsiteX25972" fmla="*/ 830710 w 7283450"/>
              <a:gd name="connsiteY25972" fmla="*/ 2613856 h 6857979"/>
              <a:gd name="connsiteX25973" fmla="*/ 832298 w 7283450"/>
              <a:gd name="connsiteY25973" fmla="*/ 2612268 h 6857979"/>
              <a:gd name="connsiteX25974" fmla="*/ 833886 w 7283450"/>
              <a:gd name="connsiteY25974" fmla="*/ 2609887 h 6857979"/>
              <a:gd name="connsiteX25975" fmla="*/ 834679 w 7283450"/>
              <a:gd name="connsiteY25975" fmla="*/ 2607505 h 6857979"/>
              <a:gd name="connsiteX25976" fmla="*/ 835076 w 7283450"/>
              <a:gd name="connsiteY25976" fmla="*/ 2604330 h 6857979"/>
              <a:gd name="connsiteX25977" fmla="*/ 830710 w 7283450"/>
              <a:gd name="connsiteY25977" fmla="*/ 2604330 h 6857979"/>
              <a:gd name="connsiteX25978" fmla="*/ 826741 w 7283450"/>
              <a:gd name="connsiteY25978" fmla="*/ 2604330 h 6857979"/>
              <a:gd name="connsiteX25979" fmla="*/ 816819 w 7283450"/>
              <a:gd name="connsiteY25979" fmla="*/ 2605521 h 6857979"/>
              <a:gd name="connsiteX25980" fmla="*/ 804912 w 7283450"/>
              <a:gd name="connsiteY25980" fmla="*/ 2607902 h 6857979"/>
              <a:gd name="connsiteX25981" fmla="*/ 792608 w 7283450"/>
              <a:gd name="connsiteY25981" fmla="*/ 2611078 h 6857979"/>
              <a:gd name="connsiteX25982" fmla="*/ 765619 w 7283450"/>
              <a:gd name="connsiteY25982" fmla="*/ 2617826 h 6857979"/>
              <a:gd name="connsiteX25983" fmla="*/ 751727 w 7283450"/>
              <a:gd name="connsiteY25983" fmla="*/ 2621397 h 6857979"/>
              <a:gd name="connsiteX25984" fmla="*/ 737439 w 7283450"/>
              <a:gd name="connsiteY25984" fmla="*/ 2624574 h 6857979"/>
              <a:gd name="connsiteX25985" fmla="*/ 739820 w 7283450"/>
              <a:gd name="connsiteY25985" fmla="*/ 2622192 h 6857979"/>
              <a:gd name="connsiteX25986" fmla="*/ 741805 w 7283450"/>
              <a:gd name="connsiteY25986" fmla="*/ 2619810 h 6857979"/>
              <a:gd name="connsiteX25987" fmla="*/ 744583 w 7283450"/>
              <a:gd name="connsiteY25987" fmla="*/ 2617031 h 6857979"/>
              <a:gd name="connsiteX25988" fmla="*/ 747758 w 7283450"/>
              <a:gd name="connsiteY25988" fmla="*/ 2615047 h 6857979"/>
              <a:gd name="connsiteX25989" fmla="*/ 755299 w 7283450"/>
              <a:gd name="connsiteY25989" fmla="*/ 2611078 h 6857979"/>
              <a:gd name="connsiteX25990" fmla="*/ 763634 w 7283450"/>
              <a:gd name="connsiteY25990" fmla="*/ 2607108 h 6857979"/>
              <a:gd name="connsiteX25991" fmla="*/ 771969 w 7283450"/>
              <a:gd name="connsiteY25991" fmla="*/ 2604330 h 6857979"/>
              <a:gd name="connsiteX25992" fmla="*/ 780304 w 7283450"/>
              <a:gd name="connsiteY25992" fmla="*/ 2601154 h 6857979"/>
              <a:gd name="connsiteX25993" fmla="*/ 787845 w 7283450"/>
              <a:gd name="connsiteY25993" fmla="*/ 2599170 h 6857979"/>
              <a:gd name="connsiteX25994" fmla="*/ 794196 w 7283450"/>
              <a:gd name="connsiteY25994" fmla="*/ 2597582 h 6857979"/>
              <a:gd name="connsiteX25995" fmla="*/ 798165 w 7283450"/>
              <a:gd name="connsiteY25995" fmla="*/ 2597186 h 6857979"/>
              <a:gd name="connsiteX25996" fmla="*/ 802927 w 7283450"/>
              <a:gd name="connsiteY25996" fmla="*/ 2596788 h 6857979"/>
              <a:gd name="connsiteX25997" fmla="*/ 812453 w 7283450"/>
              <a:gd name="connsiteY25997" fmla="*/ 2596391 h 6857979"/>
              <a:gd name="connsiteX25998" fmla="*/ 822375 w 7283450"/>
              <a:gd name="connsiteY25998" fmla="*/ 2595994 h 6857979"/>
              <a:gd name="connsiteX25999" fmla="*/ 827138 w 7283450"/>
              <a:gd name="connsiteY25999" fmla="*/ 2595201 h 6857979"/>
              <a:gd name="connsiteX26000" fmla="*/ 831504 w 7283450"/>
              <a:gd name="connsiteY26000" fmla="*/ 2594406 h 6857979"/>
              <a:gd name="connsiteX26001" fmla="*/ 839045 w 7283450"/>
              <a:gd name="connsiteY26001" fmla="*/ 2592421 h 6857979"/>
              <a:gd name="connsiteX26002" fmla="*/ 847380 w 7283450"/>
              <a:gd name="connsiteY26002" fmla="*/ 2590834 h 6857979"/>
              <a:gd name="connsiteX26003" fmla="*/ 852143 w 7283450"/>
              <a:gd name="connsiteY26003" fmla="*/ 2590041 h 6857979"/>
              <a:gd name="connsiteX26004" fmla="*/ 856905 w 7283450"/>
              <a:gd name="connsiteY26004" fmla="*/ 2590041 h 6857979"/>
              <a:gd name="connsiteX26005" fmla="*/ 861668 w 7283450"/>
              <a:gd name="connsiteY26005" fmla="*/ 2590041 h 6857979"/>
              <a:gd name="connsiteX26006" fmla="*/ 866035 w 7283450"/>
              <a:gd name="connsiteY26006" fmla="*/ 2590834 h 6857979"/>
              <a:gd name="connsiteX26007" fmla="*/ 865637 w 7283450"/>
              <a:gd name="connsiteY26007" fmla="*/ 2592421 h 6857979"/>
              <a:gd name="connsiteX26008" fmla="*/ 864843 w 7283450"/>
              <a:gd name="connsiteY26008" fmla="*/ 2594009 h 6857979"/>
              <a:gd name="connsiteX26009" fmla="*/ 863653 w 7283450"/>
              <a:gd name="connsiteY26009" fmla="*/ 2594803 h 6857979"/>
              <a:gd name="connsiteX26010" fmla="*/ 862462 w 7283450"/>
              <a:gd name="connsiteY26010" fmla="*/ 2595598 h 6857979"/>
              <a:gd name="connsiteX26011" fmla="*/ 859684 w 7283450"/>
              <a:gd name="connsiteY26011" fmla="*/ 2596391 h 6857979"/>
              <a:gd name="connsiteX26012" fmla="*/ 856508 w 7283450"/>
              <a:gd name="connsiteY26012" fmla="*/ 2597186 h 6857979"/>
              <a:gd name="connsiteX26013" fmla="*/ 853333 w 7283450"/>
              <a:gd name="connsiteY26013" fmla="*/ 2597979 h 6857979"/>
              <a:gd name="connsiteX26014" fmla="*/ 850158 w 7283450"/>
              <a:gd name="connsiteY26014" fmla="*/ 2599170 h 6857979"/>
              <a:gd name="connsiteX26015" fmla="*/ 849364 w 7283450"/>
              <a:gd name="connsiteY26015" fmla="*/ 2599964 h 6857979"/>
              <a:gd name="connsiteX26016" fmla="*/ 848174 w 7283450"/>
              <a:gd name="connsiteY26016" fmla="*/ 2601154 h 6857979"/>
              <a:gd name="connsiteX26017" fmla="*/ 847777 w 7283450"/>
              <a:gd name="connsiteY26017" fmla="*/ 2602742 h 6857979"/>
              <a:gd name="connsiteX26018" fmla="*/ 847380 w 7283450"/>
              <a:gd name="connsiteY26018" fmla="*/ 2604330 h 6857979"/>
              <a:gd name="connsiteX26019" fmla="*/ 849761 w 7283450"/>
              <a:gd name="connsiteY26019" fmla="*/ 2606712 h 6857979"/>
              <a:gd name="connsiteX26020" fmla="*/ 852936 w 7283450"/>
              <a:gd name="connsiteY26020" fmla="*/ 2608299 h 6857979"/>
              <a:gd name="connsiteX26021" fmla="*/ 856112 w 7283450"/>
              <a:gd name="connsiteY26021" fmla="*/ 2609093 h 6857979"/>
              <a:gd name="connsiteX26022" fmla="*/ 860081 w 7283450"/>
              <a:gd name="connsiteY26022" fmla="*/ 2609490 h 6857979"/>
              <a:gd name="connsiteX26023" fmla="*/ 863653 w 7283450"/>
              <a:gd name="connsiteY26023" fmla="*/ 2609490 h 6857979"/>
              <a:gd name="connsiteX26024" fmla="*/ 868019 w 7283450"/>
              <a:gd name="connsiteY26024" fmla="*/ 2608696 h 6857979"/>
              <a:gd name="connsiteX26025" fmla="*/ 871988 w 7283450"/>
              <a:gd name="connsiteY26025" fmla="*/ 2607505 h 6857979"/>
              <a:gd name="connsiteX26026" fmla="*/ 876751 w 7283450"/>
              <a:gd name="connsiteY26026" fmla="*/ 2606315 h 6857979"/>
              <a:gd name="connsiteX26027" fmla="*/ 885879 w 7283450"/>
              <a:gd name="connsiteY26027" fmla="*/ 2603139 h 6857979"/>
              <a:gd name="connsiteX26028" fmla="*/ 894611 w 7283450"/>
              <a:gd name="connsiteY26028" fmla="*/ 2598773 h 6857979"/>
              <a:gd name="connsiteX26029" fmla="*/ 910090 w 7283450"/>
              <a:gd name="connsiteY26029" fmla="*/ 2590834 h 6857979"/>
              <a:gd name="connsiteX26030" fmla="*/ 907312 w 7283450"/>
              <a:gd name="connsiteY26030" fmla="*/ 2586865 h 6857979"/>
              <a:gd name="connsiteX26031" fmla="*/ 906121 w 7283450"/>
              <a:gd name="connsiteY26031" fmla="*/ 2584880 h 6857979"/>
              <a:gd name="connsiteX26032" fmla="*/ 905724 w 7283450"/>
              <a:gd name="connsiteY26032" fmla="*/ 2583690 h 6857979"/>
              <a:gd name="connsiteX26033" fmla="*/ 905327 w 7283450"/>
              <a:gd name="connsiteY26033" fmla="*/ 2582102 h 6857979"/>
              <a:gd name="connsiteX26034" fmla="*/ 905327 w 7283450"/>
              <a:gd name="connsiteY26034" fmla="*/ 2580117 h 6857979"/>
              <a:gd name="connsiteX26035" fmla="*/ 906915 w 7283450"/>
              <a:gd name="connsiteY26035" fmla="*/ 2574163 h 6857979"/>
              <a:gd name="connsiteX26036" fmla="*/ 912471 w 7283450"/>
              <a:gd name="connsiteY26036" fmla="*/ 2572576 h 6857979"/>
              <a:gd name="connsiteX26037" fmla="*/ 916837 w 7283450"/>
              <a:gd name="connsiteY26037" fmla="*/ 2570591 h 6857979"/>
              <a:gd name="connsiteX26038" fmla="*/ 921600 w 7283450"/>
              <a:gd name="connsiteY26038" fmla="*/ 2567813 h 6857979"/>
              <a:gd name="connsiteX26039" fmla="*/ 925172 w 7283450"/>
              <a:gd name="connsiteY26039" fmla="*/ 2565035 h 6857979"/>
              <a:gd name="connsiteX26040" fmla="*/ 929141 w 7283450"/>
              <a:gd name="connsiteY26040" fmla="*/ 2562255 h 6857979"/>
              <a:gd name="connsiteX26041" fmla="*/ 932317 w 7283450"/>
              <a:gd name="connsiteY26041" fmla="*/ 2558286 h 6857979"/>
              <a:gd name="connsiteX26042" fmla="*/ 938667 w 7283450"/>
              <a:gd name="connsiteY26042" fmla="*/ 2550745 h 6857979"/>
              <a:gd name="connsiteX26043" fmla="*/ 932713 w 7283450"/>
              <a:gd name="connsiteY26043" fmla="*/ 2548760 h 6857979"/>
              <a:gd name="connsiteX26044" fmla="*/ 926760 w 7283450"/>
              <a:gd name="connsiteY26044" fmla="*/ 2547173 h 6857979"/>
              <a:gd name="connsiteX26045" fmla="*/ 915250 w 7283450"/>
              <a:gd name="connsiteY26045" fmla="*/ 2544394 h 6857979"/>
              <a:gd name="connsiteX26046" fmla="*/ 909296 w 7283450"/>
              <a:gd name="connsiteY26046" fmla="*/ 2542013 h 6857979"/>
              <a:gd name="connsiteX26047" fmla="*/ 904136 w 7283450"/>
              <a:gd name="connsiteY26047" fmla="*/ 2540028 h 6857979"/>
              <a:gd name="connsiteX26048" fmla="*/ 898977 w 7283450"/>
              <a:gd name="connsiteY26048" fmla="*/ 2537646 h 6857979"/>
              <a:gd name="connsiteX26049" fmla="*/ 894611 w 7283450"/>
              <a:gd name="connsiteY26049" fmla="*/ 2534471 h 6857979"/>
              <a:gd name="connsiteX26050" fmla="*/ 894214 w 7283450"/>
              <a:gd name="connsiteY26050" fmla="*/ 2533281 h 6857979"/>
              <a:gd name="connsiteX26051" fmla="*/ 894214 w 7283450"/>
              <a:gd name="connsiteY26051" fmla="*/ 2532089 h 6857979"/>
              <a:gd name="connsiteX26052" fmla="*/ 894611 w 7283450"/>
              <a:gd name="connsiteY26052" fmla="*/ 2529311 h 6857979"/>
              <a:gd name="connsiteX26053" fmla="*/ 895008 w 7283450"/>
              <a:gd name="connsiteY26053" fmla="*/ 2526531 h 6857979"/>
              <a:gd name="connsiteX26054" fmla="*/ 895008 w 7283450"/>
              <a:gd name="connsiteY26054" fmla="*/ 2524945 h 6857979"/>
              <a:gd name="connsiteX26055" fmla="*/ 894611 w 7283450"/>
              <a:gd name="connsiteY26055" fmla="*/ 2524149 h 6857979"/>
              <a:gd name="connsiteX26056" fmla="*/ 891833 w 7283450"/>
              <a:gd name="connsiteY26056" fmla="*/ 2520974 h 6857979"/>
              <a:gd name="connsiteX26057" fmla="*/ 888658 w 7283450"/>
              <a:gd name="connsiteY26057" fmla="*/ 2518194 h 6857979"/>
              <a:gd name="connsiteX26058" fmla="*/ 882307 w 7283450"/>
              <a:gd name="connsiteY26058" fmla="*/ 2513433 h 6857979"/>
              <a:gd name="connsiteX26059" fmla="*/ 879132 w 7283450"/>
              <a:gd name="connsiteY26059" fmla="*/ 2511447 h 6857979"/>
              <a:gd name="connsiteX26060" fmla="*/ 875560 w 7283450"/>
              <a:gd name="connsiteY26060" fmla="*/ 2508271 h 6857979"/>
              <a:gd name="connsiteX26061" fmla="*/ 872384 w 7283450"/>
              <a:gd name="connsiteY26061" fmla="*/ 2505096 h 6857979"/>
              <a:gd name="connsiteX26062" fmla="*/ 869607 w 7283450"/>
              <a:gd name="connsiteY26062" fmla="*/ 2500729 h 6857979"/>
              <a:gd name="connsiteX26063" fmla="*/ 856508 w 7283450"/>
              <a:gd name="connsiteY26063" fmla="*/ 2478896 h 6857979"/>
              <a:gd name="connsiteX26064" fmla="*/ 850952 w 7283450"/>
              <a:gd name="connsiteY26064" fmla="*/ 2468178 h 6857979"/>
              <a:gd name="connsiteX26065" fmla="*/ 848571 w 7283450"/>
              <a:gd name="connsiteY26065" fmla="*/ 2463811 h 6857979"/>
              <a:gd name="connsiteX26066" fmla="*/ 847380 w 7283450"/>
              <a:gd name="connsiteY26066" fmla="*/ 2460635 h 6857979"/>
              <a:gd name="connsiteX26067" fmla="*/ 846189 w 7283450"/>
              <a:gd name="connsiteY26067" fmla="*/ 2455078 h 6857979"/>
              <a:gd name="connsiteX26068" fmla="*/ 846189 w 7283450"/>
              <a:gd name="connsiteY26068" fmla="*/ 2451505 h 6857979"/>
              <a:gd name="connsiteX26069" fmla="*/ 846189 w 7283450"/>
              <a:gd name="connsiteY26069" fmla="*/ 2450711 h 6857979"/>
              <a:gd name="connsiteX26070" fmla="*/ 846586 w 7283450"/>
              <a:gd name="connsiteY26070" fmla="*/ 2449917 h 6857979"/>
              <a:gd name="connsiteX26071" fmla="*/ 846983 w 7283450"/>
              <a:gd name="connsiteY26071" fmla="*/ 2449917 h 6857979"/>
              <a:gd name="connsiteX26072" fmla="*/ 847380 w 7283450"/>
              <a:gd name="connsiteY26072" fmla="*/ 2450711 h 6857979"/>
              <a:gd name="connsiteX26073" fmla="*/ 841823 w 7283450"/>
              <a:gd name="connsiteY26073" fmla="*/ 2438405 h 6857979"/>
              <a:gd name="connsiteX26074" fmla="*/ 838251 w 7283450"/>
              <a:gd name="connsiteY26074" fmla="*/ 2428481 h 6857979"/>
              <a:gd name="connsiteX26075" fmla="*/ 835870 w 7283450"/>
              <a:gd name="connsiteY26075" fmla="*/ 2420145 h 6857979"/>
              <a:gd name="connsiteX26076" fmla="*/ 834282 w 7283450"/>
              <a:gd name="connsiteY26076" fmla="*/ 2412205 h 6857979"/>
              <a:gd name="connsiteX26077" fmla="*/ 833091 w 7283450"/>
              <a:gd name="connsiteY26077" fmla="*/ 2404663 h 6857979"/>
              <a:gd name="connsiteX26078" fmla="*/ 832695 w 7283450"/>
              <a:gd name="connsiteY26078" fmla="*/ 2396327 h 6857979"/>
              <a:gd name="connsiteX26079" fmla="*/ 831504 w 7283450"/>
              <a:gd name="connsiteY26079" fmla="*/ 2376875 h 6857979"/>
              <a:gd name="connsiteX26080" fmla="*/ 829519 w 7283450"/>
              <a:gd name="connsiteY26080" fmla="*/ 2376875 h 6857979"/>
              <a:gd name="connsiteX26081" fmla="*/ 827535 w 7283450"/>
              <a:gd name="connsiteY26081" fmla="*/ 2376875 h 6857979"/>
              <a:gd name="connsiteX26082" fmla="*/ 823963 w 7283450"/>
              <a:gd name="connsiteY26082" fmla="*/ 2378066 h 6857979"/>
              <a:gd name="connsiteX26083" fmla="*/ 820788 w 7283450"/>
              <a:gd name="connsiteY26083" fmla="*/ 2379654 h 6857979"/>
              <a:gd name="connsiteX26084" fmla="*/ 817612 w 7283450"/>
              <a:gd name="connsiteY26084" fmla="*/ 2382035 h 6857979"/>
              <a:gd name="connsiteX26085" fmla="*/ 810865 w 7283450"/>
              <a:gd name="connsiteY26085" fmla="*/ 2386402 h 6857979"/>
              <a:gd name="connsiteX26086" fmla="*/ 807293 w 7283450"/>
              <a:gd name="connsiteY26086" fmla="*/ 2388387 h 6857979"/>
              <a:gd name="connsiteX26087" fmla="*/ 803721 w 7283450"/>
              <a:gd name="connsiteY26087" fmla="*/ 2390372 h 6857979"/>
              <a:gd name="connsiteX26088" fmla="*/ 800546 w 7283450"/>
              <a:gd name="connsiteY26088" fmla="*/ 2391166 h 6857979"/>
              <a:gd name="connsiteX26089" fmla="*/ 797371 w 7283450"/>
              <a:gd name="connsiteY26089" fmla="*/ 2391166 h 6857979"/>
              <a:gd name="connsiteX26090" fmla="*/ 791814 w 7283450"/>
              <a:gd name="connsiteY26090" fmla="*/ 2390372 h 6857979"/>
              <a:gd name="connsiteX26091" fmla="*/ 788639 w 7283450"/>
              <a:gd name="connsiteY26091" fmla="*/ 2389975 h 6857979"/>
              <a:gd name="connsiteX26092" fmla="*/ 786258 w 7283450"/>
              <a:gd name="connsiteY26092" fmla="*/ 2389578 h 6857979"/>
              <a:gd name="connsiteX26093" fmla="*/ 783876 w 7283450"/>
              <a:gd name="connsiteY26093" fmla="*/ 2389975 h 6857979"/>
              <a:gd name="connsiteX26094" fmla="*/ 781495 w 7283450"/>
              <a:gd name="connsiteY26094" fmla="*/ 2390372 h 6857979"/>
              <a:gd name="connsiteX26095" fmla="*/ 776335 w 7283450"/>
              <a:gd name="connsiteY26095" fmla="*/ 2393945 h 6857979"/>
              <a:gd name="connsiteX26096" fmla="*/ 768794 w 7283450"/>
              <a:gd name="connsiteY26096" fmla="*/ 2399502 h 6857979"/>
              <a:gd name="connsiteX26097" fmla="*/ 761650 w 7283450"/>
              <a:gd name="connsiteY26097" fmla="*/ 2405457 h 6857979"/>
              <a:gd name="connsiteX26098" fmla="*/ 756093 w 7283450"/>
              <a:gd name="connsiteY26098" fmla="*/ 2410617 h 6857979"/>
              <a:gd name="connsiteX26099" fmla="*/ 755299 w 7283450"/>
              <a:gd name="connsiteY26099" fmla="*/ 2411808 h 6857979"/>
              <a:gd name="connsiteX26100" fmla="*/ 754902 w 7283450"/>
              <a:gd name="connsiteY26100" fmla="*/ 2413793 h 6857979"/>
              <a:gd name="connsiteX26101" fmla="*/ 754506 w 7283450"/>
              <a:gd name="connsiteY26101" fmla="*/ 2418557 h 6857979"/>
              <a:gd name="connsiteX26102" fmla="*/ 754506 w 7283450"/>
              <a:gd name="connsiteY26102" fmla="*/ 2422923 h 6857979"/>
              <a:gd name="connsiteX26103" fmla="*/ 754109 w 7283450"/>
              <a:gd name="connsiteY26103" fmla="*/ 2425305 h 6857979"/>
              <a:gd name="connsiteX26104" fmla="*/ 753315 w 7283450"/>
              <a:gd name="connsiteY26104" fmla="*/ 2427290 h 6857979"/>
              <a:gd name="connsiteX26105" fmla="*/ 750934 w 7283450"/>
              <a:gd name="connsiteY26105" fmla="*/ 2430068 h 6857979"/>
              <a:gd name="connsiteX26106" fmla="*/ 748552 w 7283450"/>
              <a:gd name="connsiteY26106" fmla="*/ 2433244 h 6857979"/>
              <a:gd name="connsiteX26107" fmla="*/ 745377 w 7283450"/>
              <a:gd name="connsiteY26107" fmla="*/ 2435627 h 6857979"/>
              <a:gd name="connsiteX26108" fmla="*/ 742201 w 7283450"/>
              <a:gd name="connsiteY26108" fmla="*/ 2438008 h 6857979"/>
              <a:gd name="connsiteX26109" fmla="*/ 735057 w 7283450"/>
              <a:gd name="connsiteY26109" fmla="*/ 2443169 h 6857979"/>
              <a:gd name="connsiteX26110" fmla="*/ 727516 w 7283450"/>
              <a:gd name="connsiteY26110" fmla="*/ 2447536 h 6857979"/>
              <a:gd name="connsiteX26111" fmla="*/ 724341 w 7283450"/>
              <a:gd name="connsiteY26111" fmla="*/ 2450314 h 6857979"/>
              <a:gd name="connsiteX26112" fmla="*/ 720769 w 7283450"/>
              <a:gd name="connsiteY26112" fmla="*/ 2452696 h 6857979"/>
              <a:gd name="connsiteX26113" fmla="*/ 717991 w 7283450"/>
              <a:gd name="connsiteY26113" fmla="*/ 2455475 h 6857979"/>
              <a:gd name="connsiteX26114" fmla="*/ 715212 w 7283450"/>
              <a:gd name="connsiteY26114" fmla="*/ 2458651 h 6857979"/>
              <a:gd name="connsiteX26115" fmla="*/ 712831 w 7283450"/>
              <a:gd name="connsiteY26115" fmla="*/ 2461826 h 6857979"/>
              <a:gd name="connsiteX26116" fmla="*/ 711244 w 7283450"/>
              <a:gd name="connsiteY26116" fmla="*/ 2465399 h 6857979"/>
              <a:gd name="connsiteX26117" fmla="*/ 710053 w 7283450"/>
              <a:gd name="connsiteY26117" fmla="*/ 2469368 h 6857979"/>
              <a:gd name="connsiteX26118" fmla="*/ 709259 w 7283450"/>
              <a:gd name="connsiteY26118" fmla="*/ 2473735 h 6857979"/>
              <a:gd name="connsiteX26119" fmla="*/ 707672 w 7283450"/>
              <a:gd name="connsiteY26119" fmla="*/ 2474926 h 6857979"/>
              <a:gd name="connsiteX26120" fmla="*/ 706084 w 7283450"/>
              <a:gd name="connsiteY26120" fmla="*/ 2475323 h 6857979"/>
              <a:gd name="connsiteX26121" fmla="*/ 701718 w 7283450"/>
              <a:gd name="connsiteY26121" fmla="*/ 2475720 h 6857979"/>
              <a:gd name="connsiteX26122" fmla="*/ 696558 w 7283450"/>
              <a:gd name="connsiteY26122" fmla="*/ 2475323 h 6857979"/>
              <a:gd name="connsiteX26123" fmla="*/ 691398 w 7283450"/>
              <a:gd name="connsiteY26123" fmla="*/ 2474132 h 6857979"/>
              <a:gd name="connsiteX26124" fmla="*/ 686239 w 7283450"/>
              <a:gd name="connsiteY26124" fmla="*/ 2473735 h 6857979"/>
              <a:gd name="connsiteX26125" fmla="*/ 681079 w 7283450"/>
              <a:gd name="connsiteY26125" fmla="*/ 2473735 h 6857979"/>
              <a:gd name="connsiteX26126" fmla="*/ 678301 w 7283450"/>
              <a:gd name="connsiteY26126" fmla="*/ 2474132 h 6857979"/>
              <a:gd name="connsiteX26127" fmla="*/ 675919 w 7283450"/>
              <a:gd name="connsiteY26127" fmla="*/ 2474926 h 6857979"/>
              <a:gd name="connsiteX26128" fmla="*/ 673935 w 7283450"/>
              <a:gd name="connsiteY26128" fmla="*/ 2476117 h 6857979"/>
              <a:gd name="connsiteX26129" fmla="*/ 671950 w 7283450"/>
              <a:gd name="connsiteY26129" fmla="*/ 2477307 h 6857979"/>
              <a:gd name="connsiteX26130" fmla="*/ 673538 w 7283450"/>
              <a:gd name="connsiteY26130" fmla="*/ 2479690 h 6857979"/>
              <a:gd name="connsiteX26131" fmla="*/ 674729 w 7283450"/>
              <a:gd name="connsiteY26131" fmla="*/ 2482071 h 6857979"/>
              <a:gd name="connsiteX26132" fmla="*/ 675522 w 7283450"/>
              <a:gd name="connsiteY26132" fmla="*/ 2484850 h 6857979"/>
              <a:gd name="connsiteX26133" fmla="*/ 675522 w 7283450"/>
              <a:gd name="connsiteY26133" fmla="*/ 2486835 h 6857979"/>
              <a:gd name="connsiteX26134" fmla="*/ 675522 w 7283450"/>
              <a:gd name="connsiteY26134" fmla="*/ 2489217 h 6857979"/>
              <a:gd name="connsiteX26135" fmla="*/ 674729 w 7283450"/>
              <a:gd name="connsiteY26135" fmla="*/ 2491202 h 6857979"/>
              <a:gd name="connsiteX26136" fmla="*/ 673141 w 7283450"/>
              <a:gd name="connsiteY26136" fmla="*/ 2495568 h 6857979"/>
              <a:gd name="connsiteX26137" fmla="*/ 667981 w 7283450"/>
              <a:gd name="connsiteY26137" fmla="*/ 2503508 h 6857979"/>
              <a:gd name="connsiteX26138" fmla="*/ 665997 w 7283450"/>
              <a:gd name="connsiteY26138" fmla="*/ 2507080 h 6857979"/>
              <a:gd name="connsiteX26139" fmla="*/ 665600 w 7283450"/>
              <a:gd name="connsiteY26139" fmla="*/ 2509066 h 6857979"/>
              <a:gd name="connsiteX26140" fmla="*/ 665600 w 7283450"/>
              <a:gd name="connsiteY26140" fmla="*/ 2510654 h 6857979"/>
              <a:gd name="connsiteX26141" fmla="*/ 665600 w 7283450"/>
              <a:gd name="connsiteY26141" fmla="*/ 2511844 h 6857979"/>
              <a:gd name="connsiteX26142" fmla="*/ 666394 w 7283450"/>
              <a:gd name="connsiteY26142" fmla="*/ 2512638 h 6857979"/>
              <a:gd name="connsiteX26143" fmla="*/ 667981 w 7283450"/>
              <a:gd name="connsiteY26143" fmla="*/ 2513829 h 6857979"/>
              <a:gd name="connsiteX26144" fmla="*/ 669966 w 7283450"/>
              <a:gd name="connsiteY26144" fmla="*/ 2515417 h 6857979"/>
              <a:gd name="connsiteX26145" fmla="*/ 671553 w 7283450"/>
              <a:gd name="connsiteY26145" fmla="*/ 2516210 h 6857979"/>
              <a:gd name="connsiteX26146" fmla="*/ 671950 w 7283450"/>
              <a:gd name="connsiteY26146" fmla="*/ 2517797 h 6857979"/>
              <a:gd name="connsiteX26147" fmla="*/ 672347 w 7283450"/>
              <a:gd name="connsiteY26147" fmla="*/ 2518987 h 6857979"/>
              <a:gd name="connsiteX26148" fmla="*/ 672347 w 7283450"/>
              <a:gd name="connsiteY26148" fmla="*/ 2520576 h 6857979"/>
              <a:gd name="connsiteX26149" fmla="*/ 671950 w 7283450"/>
              <a:gd name="connsiteY26149" fmla="*/ 2524149 h 6857979"/>
              <a:gd name="connsiteX26150" fmla="*/ 671553 w 7283450"/>
              <a:gd name="connsiteY26150" fmla="*/ 2527722 h 6857979"/>
              <a:gd name="connsiteX26151" fmla="*/ 671553 w 7283450"/>
              <a:gd name="connsiteY26151" fmla="*/ 2529311 h 6857979"/>
              <a:gd name="connsiteX26152" fmla="*/ 671950 w 7283450"/>
              <a:gd name="connsiteY26152" fmla="*/ 2530898 h 6857979"/>
              <a:gd name="connsiteX26153" fmla="*/ 673141 w 7283450"/>
              <a:gd name="connsiteY26153" fmla="*/ 2532089 h 6857979"/>
              <a:gd name="connsiteX26154" fmla="*/ 674729 w 7283450"/>
              <a:gd name="connsiteY26154" fmla="*/ 2533678 h 6857979"/>
              <a:gd name="connsiteX26155" fmla="*/ 679094 w 7283450"/>
              <a:gd name="connsiteY26155" fmla="*/ 2537646 h 6857979"/>
              <a:gd name="connsiteX26156" fmla="*/ 681476 w 7283450"/>
              <a:gd name="connsiteY26156" fmla="*/ 2539632 h 6857979"/>
              <a:gd name="connsiteX26157" fmla="*/ 683063 w 7283450"/>
              <a:gd name="connsiteY26157" fmla="*/ 2542013 h 6857979"/>
              <a:gd name="connsiteX26158" fmla="*/ 684254 w 7283450"/>
              <a:gd name="connsiteY26158" fmla="*/ 2544791 h 6857979"/>
              <a:gd name="connsiteX26159" fmla="*/ 684254 w 7283450"/>
              <a:gd name="connsiteY26159" fmla="*/ 2545982 h 6857979"/>
              <a:gd name="connsiteX26160" fmla="*/ 684254 w 7283450"/>
              <a:gd name="connsiteY26160" fmla="*/ 2547570 h 6857979"/>
              <a:gd name="connsiteX26161" fmla="*/ 687032 w 7283450"/>
              <a:gd name="connsiteY26161" fmla="*/ 2543997 h 6857979"/>
              <a:gd name="connsiteX26162" fmla="*/ 689017 w 7283450"/>
              <a:gd name="connsiteY26162" fmla="*/ 2540028 h 6857979"/>
              <a:gd name="connsiteX26163" fmla="*/ 689811 w 7283450"/>
              <a:gd name="connsiteY26163" fmla="*/ 2537249 h 6857979"/>
              <a:gd name="connsiteX26164" fmla="*/ 689414 w 7283450"/>
              <a:gd name="connsiteY26164" fmla="*/ 2534867 h 6857979"/>
              <a:gd name="connsiteX26165" fmla="*/ 689017 w 7283450"/>
              <a:gd name="connsiteY26165" fmla="*/ 2532883 h 6857979"/>
              <a:gd name="connsiteX26166" fmla="*/ 687826 w 7283450"/>
              <a:gd name="connsiteY26166" fmla="*/ 2531692 h 6857979"/>
              <a:gd name="connsiteX26167" fmla="*/ 687429 w 7283450"/>
              <a:gd name="connsiteY26167" fmla="*/ 2530898 h 6857979"/>
              <a:gd name="connsiteX26168" fmla="*/ 685445 w 7283450"/>
              <a:gd name="connsiteY26168" fmla="*/ 2528913 h 6857979"/>
              <a:gd name="connsiteX26169" fmla="*/ 684254 w 7283450"/>
              <a:gd name="connsiteY26169" fmla="*/ 2527326 h 6857979"/>
              <a:gd name="connsiteX26170" fmla="*/ 681873 w 7283450"/>
              <a:gd name="connsiteY26170" fmla="*/ 2524149 h 6857979"/>
              <a:gd name="connsiteX26171" fmla="*/ 680682 w 7283450"/>
              <a:gd name="connsiteY26171" fmla="*/ 2523356 h 6857979"/>
              <a:gd name="connsiteX26172" fmla="*/ 679094 w 7283450"/>
              <a:gd name="connsiteY26172" fmla="*/ 2522958 h 6857979"/>
              <a:gd name="connsiteX26173" fmla="*/ 677110 w 7283450"/>
              <a:gd name="connsiteY26173" fmla="*/ 2523356 h 6857979"/>
              <a:gd name="connsiteX26174" fmla="*/ 674729 w 7283450"/>
              <a:gd name="connsiteY26174" fmla="*/ 2524149 h 6857979"/>
              <a:gd name="connsiteX26175" fmla="*/ 678698 w 7283450"/>
              <a:gd name="connsiteY26175" fmla="*/ 2519780 h 6857979"/>
              <a:gd name="connsiteX26176" fmla="*/ 680682 w 7283450"/>
              <a:gd name="connsiteY26176" fmla="*/ 2517797 h 6857979"/>
              <a:gd name="connsiteX26177" fmla="*/ 681476 w 7283450"/>
              <a:gd name="connsiteY26177" fmla="*/ 2515417 h 6857979"/>
              <a:gd name="connsiteX26178" fmla="*/ 682270 w 7283450"/>
              <a:gd name="connsiteY26178" fmla="*/ 2513829 h 6857979"/>
              <a:gd name="connsiteX26179" fmla="*/ 682667 w 7283450"/>
              <a:gd name="connsiteY26179" fmla="*/ 2511844 h 6857979"/>
              <a:gd name="connsiteX26180" fmla="*/ 683063 w 7283450"/>
              <a:gd name="connsiteY26180" fmla="*/ 2508271 h 6857979"/>
              <a:gd name="connsiteX26181" fmla="*/ 682270 w 7283450"/>
              <a:gd name="connsiteY26181" fmla="*/ 2504698 h 6857979"/>
              <a:gd name="connsiteX26182" fmla="*/ 681079 w 7283450"/>
              <a:gd name="connsiteY26182" fmla="*/ 2501523 h 6857979"/>
              <a:gd name="connsiteX26183" fmla="*/ 677904 w 7283450"/>
              <a:gd name="connsiteY26183" fmla="*/ 2493981 h 6857979"/>
              <a:gd name="connsiteX26184" fmla="*/ 681079 w 7283450"/>
              <a:gd name="connsiteY26184" fmla="*/ 2493981 h 6857979"/>
              <a:gd name="connsiteX26185" fmla="*/ 683063 w 7283450"/>
              <a:gd name="connsiteY26185" fmla="*/ 2494378 h 6857979"/>
              <a:gd name="connsiteX26186" fmla="*/ 684651 w 7283450"/>
              <a:gd name="connsiteY26186" fmla="*/ 2495568 h 6857979"/>
              <a:gd name="connsiteX26187" fmla="*/ 685842 w 7283450"/>
              <a:gd name="connsiteY26187" fmla="*/ 2497156 h 6857979"/>
              <a:gd name="connsiteX26188" fmla="*/ 687032 w 7283450"/>
              <a:gd name="connsiteY26188" fmla="*/ 2498744 h 6857979"/>
              <a:gd name="connsiteX26189" fmla="*/ 687429 w 7283450"/>
              <a:gd name="connsiteY26189" fmla="*/ 2501523 h 6857979"/>
              <a:gd name="connsiteX26190" fmla="*/ 688621 w 7283450"/>
              <a:gd name="connsiteY26190" fmla="*/ 2506287 h 6857979"/>
              <a:gd name="connsiteX26191" fmla="*/ 689414 w 7283450"/>
              <a:gd name="connsiteY26191" fmla="*/ 2511050 h 6857979"/>
              <a:gd name="connsiteX26192" fmla="*/ 690208 w 7283450"/>
              <a:gd name="connsiteY26192" fmla="*/ 2513433 h 6857979"/>
              <a:gd name="connsiteX26193" fmla="*/ 691001 w 7283450"/>
              <a:gd name="connsiteY26193" fmla="*/ 2515017 h 6857979"/>
              <a:gd name="connsiteX26194" fmla="*/ 692589 w 7283450"/>
              <a:gd name="connsiteY26194" fmla="*/ 2516608 h 6857979"/>
              <a:gd name="connsiteX26195" fmla="*/ 694177 w 7283450"/>
              <a:gd name="connsiteY26195" fmla="*/ 2517797 h 6857979"/>
              <a:gd name="connsiteX26196" fmla="*/ 696558 w 7283450"/>
              <a:gd name="connsiteY26196" fmla="*/ 2518194 h 6857979"/>
              <a:gd name="connsiteX26197" fmla="*/ 700130 w 7283450"/>
              <a:gd name="connsiteY26197" fmla="*/ 2517797 h 6857979"/>
              <a:gd name="connsiteX26198" fmla="*/ 696161 w 7283450"/>
              <a:gd name="connsiteY26198" fmla="*/ 2510256 h 6857979"/>
              <a:gd name="connsiteX26199" fmla="*/ 694177 w 7283450"/>
              <a:gd name="connsiteY26199" fmla="*/ 2505096 h 6857979"/>
              <a:gd name="connsiteX26200" fmla="*/ 692986 w 7283450"/>
              <a:gd name="connsiteY26200" fmla="*/ 2501523 h 6857979"/>
              <a:gd name="connsiteX26201" fmla="*/ 692986 w 7283450"/>
              <a:gd name="connsiteY26201" fmla="*/ 2500332 h 6857979"/>
              <a:gd name="connsiteX26202" fmla="*/ 693383 w 7283450"/>
              <a:gd name="connsiteY26202" fmla="*/ 2498744 h 6857979"/>
              <a:gd name="connsiteX26203" fmla="*/ 694177 w 7283450"/>
              <a:gd name="connsiteY26203" fmla="*/ 2496362 h 6857979"/>
              <a:gd name="connsiteX26204" fmla="*/ 696161 w 7283450"/>
              <a:gd name="connsiteY26204" fmla="*/ 2493583 h 6857979"/>
              <a:gd name="connsiteX26205" fmla="*/ 699734 w 7283450"/>
              <a:gd name="connsiteY26205" fmla="*/ 2489614 h 6857979"/>
              <a:gd name="connsiteX26206" fmla="*/ 702909 w 7283450"/>
              <a:gd name="connsiteY26206" fmla="*/ 2484056 h 6857979"/>
              <a:gd name="connsiteX26207" fmla="*/ 706878 w 7283450"/>
              <a:gd name="connsiteY26207" fmla="*/ 2486042 h 6857979"/>
              <a:gd name="connsiteX26208" fmla="*/ 708465 w 7283450"/>
              <a:gd name="connsiteY26208" fmla="*/ 2487232 h 6857979"/>
              <a:gd name="connsiteX26209" fmla="*/ 709656 w 7283450"/>
              <a:gd name="connsiteY26209" fmla="*/ 2488423 h 6857979"/>
              <a:gd name="connsiteX26210" fmla="*/ 710847 w 7283450"/>
              <a:gd name="connsiteY26210" fmla="*/ 2490011 h 6857979"/>
              <a:gd name="connsiteX26211" fmla="*/ 711640 w 7283450"/>
              <a:gd name="connsiteY26211" fmla="*/ 2492392 h 6857979"/>
              <a:gd name="connsiteX26212" fmla="*/ 712434 w 7283450"/>
              <a:gd name="connsiteY26212" fmla="*/ 2494775 h 6857979"/>
              <a:gd name="connsiteX26213" fmla="*/ 712434 w 7283450"/>
              <a:gd name="connsiteY26213" fmla="*/ 2497156 h 6857979"/>
              <a:gd name="connsiteX26214" fmla="*/ 710847 w 7283450"/>
              <a:gd name="connsiteY26214" fmla="*/ 2497554 h 6857979"/>
              <a:gd name="connsiteX26215" fmla="*/ 709656 w 7283450"/>
              <a:gd name="connsiteY26215" fmla="*/ 2497156 h 6857979"/>
              <a:gd name="connsiteX26216" fmla="*/ 708465 w 7283450"/>
              <a:gd name="connsiteY26216" fmla="*/ 2496759 h 6857979"/>
              <a:gd name="connsiteX26217" fmla="*/ 707672 w 7283450"/>
              <a:gd name="connsiteY26217" fmla="*/ 2495965 h 6857979"/>
              <a:gd name="connsiteX26218" fmla="*/ 705687 w 7283450"/>
              <a:gd name="connsiteY26218" fmla="*/ 2494775 h 6857979"/>
              <a:gd name="connsiteX26219" fmla="*/ 704496 w 7283450"/>
              <a:gd name="connsiteY26219" fmla="*/ 2494378 h 6857979"/>
              <a:gd name="connsiteX26220" fmla="*/ 702909 w 7283450"/>
              <a:gd name="connsiteY26220" fmla="*/ 2493981 h 6857979"/>
              <a:gd name="connsiteX26221" fmla="*/ 710053 w 7283450"/>
              <a:gd name="connsiteY26221" fmla="*/ 2526928 h 6857979"/>
              <a:gd name="connsiteX26222" fmla="*/ 713228 w 7283450"/>
              <a:gd name="connsiteY26222" fmla="*/ 2541615 h 6857979"/>
              <a:gd name="connsiteX26223" fmla="*/ 716403 w 7283450"/>
              <a:gd name="connsiteY26223" fmla="*/ 2555904 h 6857979"/>
              <a:gd name="connsiteX26224" fmla="*/ 718784 w 7283450"/>
              <a:gd name="connsiteY26224" fmla="*/ 2570194 h 6857979"/>
              <a:gd name="connsiteX26225" fmla="*/ 720372 w 7283450"/>
              <a:gd name="connsiteY26225" fmla="*/ 2583690 h 6857979"/>
              <a:gd name="connsiteX26226" fmla="*/ 721563 w 7283450"/>
              <a:gd name="connsiteY26226" fmla="*/ 2597186 h 6857979"/>
              <a:gd name="connsiteX26227" fmla="*/ 721960 w 7283450"/>
              <a:gd name="connsiteY26227" fmla="*/ 2611474 h 6857979"/>
              <a:gd name="connsiteX26228" fmla="*/ 721563 w 7283450"/>
              <a:gd name="connsiteY26228" fmla="*/ 2611871 h 6857979"/>
              <a:gd name="connsiteX26229" fmla="*/ 721166 w 7283450"/>
              <a:gd name="connsiteY26229" fmla="*/ 2611871 h 6857979"/>
              <a:gd name="connsiteX26230" fmla="*/ 719578 w 7283450"/>
              <a:gd name="connsiteY26230" fmla="*/ 2612268 h 6857979"/>
              <a:gd name="connsiteX26231" fmla="*/ 716800 w 7283450"/>
              <a:gd name="connsiteY26231" fmla="*/ 2612268 h 6857979"/>
              <a:gd name="connsiteX26232" fmla="*/ 713228 w 7283450"/>
              <a:gd name="connsiteY26232" fmla="*/ 2611871 h 6857979"/>
              <a:gd name="connsiteX26233" fmla="*/ 709656 w 7283450"/>
              <a:gd name="connsiteY26233" fmla="*/ 2611474 h 6857979"/>
              <a:gd name="connsiteX26234" fmla="*/ 706084 w 7283450"/>
              <a:gd name="connsiteY26234" fmla="*/ 2610283 h 6857979"/>
              <a:gd name="connsiteX26235" fmla="*/ 702512 w 7283450"/>
              <a:gd name="connsiteY26235" fmla="*/ 2609093 h 6857979"/>
              <a:gd name="connsiteX26236" fmla="*/ 700130 w 7283450"/>
              <a:gd name="connsiteY26236" fmla="*/ 2607505 h 6857979"/>
              <a:gd name="connsiteX26237" fmla="*/ 699734 w 7283450"/>
              <a:gd name="connsiteY26237" fmla="*/ 2607108 h 6857979"/>
              <a:gd name="connsiteX26238" fmla="*/ 699734 w 7283450"/>
              <a:gd name="connsiteY26238" fmla="*/ 2606712 h 6857979"/>
              <a:gd name="connsiteX26239" fmla="*/ 700130 w 7283450"/>
              <a:gd name="connsiteY26239" fmla="*/ 2604330 h 6857979"/>
              <a:gd name="connsiteX26240" fmla="*/ 700130 w 7283450"/>
              <a:gd name="connsiteY26240" fmla="*/ 2601948 h 6857979"/>
              <a:gd name="connsiteX26241" fmla="*/ 700130 w 7283450"/>
              <a:gd name="connsiteY26241" fmla="*/ 2601154 h 6857979"/>
              <a:gd name="connsiteX26242" fmla="*/ 700130 w 7283450"/>
              <a:gd name="connsiteY26242" fmla="*/ 2600757 h 6857979"/>
              <a:gd name="connsiteX26243" fmla="*/ 698939 w 7283450"/>
              <a:gd name="connsiteY26243" fmla="*/ 2600757 h 6857979"/>
              <a:gd name="connsiteX26244" fmla="*/ 697749 w 7283450"/>
              <a:gd name="connsiteY26244" fmla="*/ 2600757 h 6857979"/>
              <a:gd name="connsiteX26245" fmla="*/ 695367 w 7283450"/>
              <a:gd name="connsiteY26245" fmla="*/ 2601948 h 6857979"/>
              <a:gd name="connsiteX26246" fmla="*/ 693780 w 7283450"/>
              <a:gd name="connsiteY26246" fmla="*/ 2603536 h 6857979"/>
              <a:gd name="connsiteX26247" fmla="*/ 693383 w 7283450"/>
              <a:gd name="connsiteY26247" fmla="*/ 2603933 h 6857979"/>
              <a:gd name="connsiteX26248" fmla="*/ 693780 w 7283450"/>
              <a:gd name="connsiteY26248" fmla="*/ 2604330 h 6857979"/>
              <a:gd name="connsiteX26249" fmla="*/ 691795 w 7283450"/>
              <a:gd name="connsiteY26249" fmla="*/ 2602742 h 6857979"/>
              <a:gd name="connsiteX26250" fmla="*/ 689414 w 7283450"/>
              <a:gd name="connsiteY26250" fmla="*/ 2599567 h 6857979"/>
              <a:gd name="connsiteX26251" fmla="*/ 683460 w 7283450"/>
              <a:gd name="connsiteY26251" fmla="*/ 2590834 h 6857979"/>
              <a:gd name="connsiteX26252" fmla="*/ 676713 w 7283450"/>
              <a:gd name="connsiteY26252" fmla="*/ 2579721 h 6857979"/>
              <a:gd name="connsiteX26253" fmla="*/ 669966 w 7283450"/>
              <a:gd name="connsiteY26253" fmla="*/ 2566622 h 6857979"/>
              <a:gd name="connsiteX26254" fmla="*/ 664409 w 7283450"/>
              <a:gd name="connsiteY26254" fmla="*/ 2553523 h 6857979"/>
              <a:gd name="connsiteX26255" fmla="*/ 661234 w 7283450"/>
              <a:gd name="connsiteY26255" fmla="*/ 2546775 h 6857979"/>
              <a:gd name="connsiteX26256" fmla="*/ 659250 w 7283450"/>
              <a:gd name="connsiteY26256" fmla="*/ 2540424 h 6857979"/>
              <a:gd name="connsiteX26257" fmla="*/ 657662 w 7283450"/>
              <a:gd name="connsiteY26257" fmla="*/ 2534867 h 6857979"/>
              <a:gd name="connsiteX26258" fmla="*/ 656472 w 7283450"/>
              <a:gd name="connsiteY26258" fmla="*/ 2529311 h 6857979"/>
              <a:gd name="connsiteX26259" fmla="*/ 656075 w 7283450"/>
              <a:gd name="connsiteY26259" fmla="*/ 2524547 h 6857979"/>
              <a:gd name="connsiteX26260" fmla="*/ 656075 w 7283450"/>
              <a:gd name="connsiteY26260" fmla="*/ 2520974 h 6857979"/>
              <a:gd name="connsiteX26261" fmla="*/ 656868 w 7283450"/>
              <a:gd name="connsiteY26261" fmla="*/ 2521767 h 6857979"/>
              <a:gd name="connsiteX26262" fmla="*/ 659250 w 7283450"/>
              <a:gd name="connsiteY26262" fmla="*/ 2522560 h 6857979"/>
              <a:gd name="connsiteX26263" fmla="*/ 662028 w 7283450"/>
              <a:gd name="connsiteY26263" fmla="*/ 2524149 h 6857979"/>
              <a:gd name="connsiteX26264" fmla="*/ 661631 w 7283450"/>
              <a:gd name="connsiteY26264" fmla="*/ 2521767 h 6857979"/>
              <a:gd name="connsiteX26265" fmla="*/ 661234 w 7283450"/>
              <a:gd name="connsiteY26265" fmla="*/ 2519780 h 6857979"/>
              <a:gd name="connsiteX26266" fmla="*/ 659647 w 7283450"/>
              <a:gd name="connsiteY26266" fmla="*/ 2515814 h 6857979"/>
              <a:gd name="connsiteX26267" fmla="*/ 656075 w 7283450"/>
              <a:gd name="connsiteY26267" fmla="*/ 2509462 h 6857979"/>
              <a:gd name="connsiteX26268" fmla="*/ 654884 w 7283450"/>
              <a:gd name="connsiteY26268" fmla="*/ 2506684 h 6857979"/>
              <a:gd name="connsiteX26269" fmla="*/ 654487 w 7283450"/>
              <a:gd name="connsiteY26269" fmla="*/ 2505096 h 6857979"/>
              <a:gd name="connsiteX26270" fmla="*/ 654884 w 7283450"/>
              <a:gd name="connsiteY26270" fmla="*/ 2503905 h 6857979"/>
              <a:gd name="connsiteX26271" fmla="*/ 655281 w 7283450"/>
              <a:gd name="connsiteY26271" fmla="*/ 2502317 h 6857979"/>
              <a:gd name="connsiteX26272" fmla="*/ 656075 w 7283450"/>
              <a:gd name="connsiteY26272" fmla="*/ 2500729 h 6857979"/>
              <a:gd name="connsiteX26273" fmla="*/ 657265 w 7283450"/>
              <a:gd name="connsiteY26273" fmla="*/ 2499141 h 6857979"/>
              <a:gd name="connsiteX26274" fmla="*/ 659250 w 7283450"/>
              <a:gd name="connsiteY26274" fmla="*/ 2497156 h 6857979"/>
              <a:gd name="connsiteX26275" fmla="*/ 657265 w 7283450"/>
              <a:gd name="connsiteY26275" fmla="*/ 2498347 h 6857979"/>
              <a:gd name="connsiteX26276" fmla="*/ 655281 w 7283450"/>
              <a:gd name="connsiteY26276" fmla="*/ 2499538 h 6857979"/>
              <a:gd name="connsiteX26277" fmla="*/ 653693 w 7283450"/>
              <a:gd name="connsiteY26277" fmla="*/ 2501920 h 6857979"/>
              <a:gd name="connsiteX26278" fmla="*/ 652899 w 7283450"/>
              <a:gd name="connsiteY26278" fmla="*/ 2503905 h 6857979"/>
              <a:gd name="connsiteX26279" fmla="*/ 652106 w 7283450"/>
              <a:gd name="connsiteY26279" fmla="*/ 2499141 h 6857979"/>
              <a:gd name="connsiteX26280" fmla="*/ 651312 w 7283450"/>
              <a:gd name="connsiteY26280" fmla="*/ 2495172 h 6857979"/>
              <a:gd name="connsiteX26281" fmla="*/ 650121 w 7283450"/>
              <a:gd name="connsiteY26281" fmla="*/ 2491202 h 6857979"/>
              <a:gd name="connsiteX26282" fmla="*/ 648534 w 7283450"/>
              <a:gd name="connsiteY26282" fmla="*/ 2487629 h 6857979"/>
              <a:gd name="connsiteX26283" fmla="*/ 646946 w 7283450"/>
              <a:gd name="connsiteY26283" fmla="*/ 2484453 h 6857979"/>
              <a:gd name="connsiteX26284" fmla="*/ 644564 w 7283450"/>
              <a:gd name="connsiteY26284" fmla="*/ 2481278 h 6857979"/>
              <a:gd name="connsiteX26285" fmla="*/ 642580 w 7283450"/>
              <a:gd name="connsiteY26285" fmla="*/ 2478499 h 6857979"/>
              <a:gd name="connsiteX26286" fmla="*/ 639801 w 7283450"/>
              <a:gd name="connsiteY26286" fmla="*/ 2476117 h 6857979"/>
              <a:gd name="connsiteX26287" fmla="*/ 637420 w 7283450"/>
              <a:gd name="connsiteY26287" fmla="*/ 2473735 h 6857979"/>
              <a:gd name="connsiteX26288" fmla="*/ 634245 w 7283450"/>
              <a:gd name="connsiteY26288" fmla="*/ 2471750 h 6857979"/>
              <a:gd name="connsiteX26289" fmla="*/ 631070 w 7283450"/>
              <a:gd name="connsiteY26289" fmla="*/ 2470163 h 6857979"/>
              <a:gd name="connsiteX26290" fmla="*/ 627498 w 7283450"/>
              <a:gd name="connsiteY26290" fmla="*/ 2468574 h 6857979"/>
              <a:gd name="connsiteX26291" fmla="*/ 620354 w 7283450"/>
              <a:gd name="connsiteY26291" fmla="*/ 2466193 h 6857979"/>
              <a:gd name="connsiteX26292" fmla="*/ 612416 w 7283450"/>
              <a:gd name="connsiteY26292" fmla="*/ 2463811 h 6857979"/>
              <a:gd name="connsiteX26293" fmla="*/ 609241 w 7283450"/>
              <a:gd name="connsiteY26293" fmla="*/ 2463811 h 6857979"/>
              <a:gd name="connsiteX26294" fmla="*/ 607256 w 7283450"/>
              <a:gd name="connsiteY26294" fmla="*/ 2464605 h 6857979"/>
              <a:gd name="connsiteX26295" fmla="*/ 606065 w 7283450"/>
              <a:gd name="connsiteY26295" fmla="*/ 2466193 h 6857979"/>
              <a:gd name="connsiteX26296" fmla="*/ 604874 w 7283450"/>
              <a:gd name="connsiteY26296" fmla="*/ 2467781 h 6857979"/>
              <a:gd name="connsiteX26297" fmla="*/ 604081 w 7283450"/>
              <a:gd name="connsiteY26297" fmla="*/ 2469765 h 6857979"/>
              <a:gd name="connsiteX26298" fmla="*/ 603684 w 7283450"/>
              <a:gd name="connsiteY26298" fmla="*/ 2472147 h 6857979"/>
              <a:gd name="connsiteX26299" fmla="*/ 602493 w 7283450"/>
              <a:gd name="connsiteY26299" fmla="*/ 2477307 h 6857979"/>
              <a:gd name="connsiteX26300" fmla="*/ 601699 w 7283450"/>
              <a:gd name="connsiteY26300" fmla="*/ 2482071 h 6857979"/>
              <a:gd name="connsiteX26301" fmla="*/ 600905 w 7283450"/>
              <a:gd name="connsiteY26301" fmla="*/ 2484453 h 6857979"/>
              <a:gd name="connsiteX26302" fmla="*/ 599715 w 7283450"/>
              <a:gd name="connsiteY26302" fmla="*/ 2486042 h 6857979"/>
              <a:gd name="connsiteX26303" fmla="*/ 598127 w 7283450"/>
              <a:gd name="connsiteY26303" fmla="*/ 2487232 h 6857979"/>
              <a:gd name="connsiteX26304" fmla="*/ 596143 w 7283450"/>
              <a:gd name="connsiteY26304" fmla="*/ 2488026 h 6857979"/>
              <a:gd name="connsiteX26305" fmla="*/ 593364 w 7283450"/>
              <a:gd name="connsiteY26305" fmla="*/ 2488026 h 6857979"/>
              <a:gd name="connsiteX26306" fmla="*/ 590189 w 7283450"/>
              <a:gd name="connsiteY26306" fmla="*/ 2487232 h 6857979"/>
              <a:gd name="connsiteX26307" fmla="*/ 588998 w 7283450"/>
              <a:gd name="connsiteY26307" fmla="*/ 2486042 h 6857979"/>
              <a:gd name="connsiteX26308" fmla="*/ 588601 w 7283450"/>
              <a:gd name="connsiteY26308" fmla="*/ 2484850 h 6857979"/>
              <a:gd name="connsiteX26309" fmla="*/ 588205 w 7283450"/>
              <a:gd name="connsiteY26309" fmla="*/ 2483263 h 6857979"/>
              <a:gd name="connsiteX26310" fmla="*/ 588205 w 7283450"/>
              <a:gd name="connsiteY26310" fmla="*/ 2481675 h 6857979"/>
              <a:gd name="connsiteX26311" fmla="*/ 588601 w 7283450"/>
              <a:gd name="connsiteY26311" fmla="*/ 2480484 h 6857979"/>
              <a:gd name="connsiteX26312" fmla="*/ 589395 w 7283450"/>
              <a:gd name="connsiteY26312" fmla="*/ 2479293 h 6857979"/>
              <a:gd name="connsiteX26313" fmla="*/ 590983 w 7283450"/>
              <a:gd name="connsiteY26313" fmla="*/ 2477307 h 6857979"/>
              <a:gd name="connsiteX26314" fmla="*/ 595746 w 7283450"/>
              <a:gd name="connsiteY26314" fmla="*/ 2472147 h 6857979"/>
              <a:gd name="connsiteX26315" fmla="*/ 598127 w 7283450"/>
              <a:gd name="connsiteY26315" fmla="*/ 2469765 h 6857979"/>
              <a:gd name="connsiteX26316" fmla="*/ 599318 w 7283450"/>
              <a:gd name="connsiteY26316" fmla="*/ 2467384 h 6857979"/>
              <a:gd name="connsiteX26317" fmla="*/ 599318 w 7283450"/>
              <a:gd name="connsiteY26317" fmla="*/ 2466193 h 6857979"/>
              <a:gd name="connsiteX26318" fmla="*/ 598524 w 7283450"/>
              <a:gd name="connsiteY26318" fmla="*/ 2465002 h 6857979"/>
              <a:gd name="connsiteX26319" fmla="*/ 597730 w 7283450"/>
              <a:gd name="connsiteY26319" fmla="*/ 2464208 h 6857979"/>
              <a:gd name="connsiteX26320" fmla="*/ 596539 w 7283450"/>
              <a:gd name="connsiteY26320" fmla="*/ 2463811 h 6857979"/>
              <a:gd name="connsiteX26321" fmla="*/ 593364 w 7283450"/>
              <a:gd name="connsiteY26321" fmla="*/ 2463414 h 6857979"/>
              <a:gd name="connsiteX26322" fmla="*/ 590586 w 7283450"/>
              <a:gd name="connsiteY26322" fmla="*/ 2463414 h 6857979"/>
              <a:gd name="connsiteX26323" fmla="*/ 583442 w 7283450"/>
              <a:gd name="connsiteY26323" fmla="*/ 2464208 h 6857979"/>
              <a:gd name="connsiteX26324" fmla="*/ 580267 w 7283450"/>
              <a:gd name="connsiteY26324" fmla="*/ 2464208 h 6857979"/>
              <a:gd name="connsiteX26325" fmla="*/ 577885 w 7283450"/>
              <a:gd name="connsiteY26325" fmla="*/ 2463811 h 6857979"/>
              <a:gd name="connsiteX26326" fmla="*/ 576298 w 7283450"/>
              <a:gd name="connsiteY26326" fmla="*/ 2459048 h 6857979"/>
              <a:gd name="connsiteX26327" fmla="*/ 575901 w 7283450"/>
              <a:gd name="connsiteY26327" fmla="*/ 2453490 h 6857979"/>
              <a:gd name="connsiteX26328" fmla="*/ 575901 w 7283450"/>
              <a:gd name="connsiteY26328" fmla="*/ 2448329 h 6857979"/>
              <a:gd name="connsiteX26329" fmla="*/ 575901 w 7283450"/>
              <a:gd name="connsiteY26329" fmla="*/ 2443566 h 6857979"/>
              <a:gd name="connsiteX26330" fmla="*/ 576695 w 7283450"/>
              <a:gd name="connsiteY26330" fmla="*/ 2438405 h 6857979"/>
              <a:gd name="connsiteX26331" fmla="*/ 577885 w 7283450"/>
              <a:gd name="connsiteY26331" fmla="*/ 2433641 h 6857979"/>
              <a:gd name="connsiteX26332" fmla="*/ 579870 w 7283450"/>
              <a:gd name="connsiteY26332" fmla="*/ 2423717 h 6857979"/>
              <a:gd name="connsiteX26333" fmla="*/ 585823 w 7283450"/>
              <a:gd name="connsiteY26333" fmla="*/ 2403472 h 6857979"/>
              <a:gd name="connsiteX26334" fmla="*/ 588205 w 7283450"/>
              <a:gd name="connsiteY26334" fmla="*/ 2393548 h 6857979"/>
              <a:gd name="connsiteX26335" fmla="*/ 590189 w 7283450"/>
              <a:gd name="connsiteY26335" fmla="*/ 2383623 h 6857979"/>
              <a:gd name="connsiteX26336" fmla="*/ 586220 w 7283450"/>
              <a:gd name="connsiteY26336" fmla="*/ 2384418 h 6857979"/>
              <a:gd name="connsiteX26337" fmla="*/ 581854 w 7283450"/>
              <a:gd name="connsiteY26337" fmla="*/ 2386005 h 6857979"/>
              <a:gd name="connsiteX26338" fmla="*/ 577885 w 7283450"/>
              <a:gd name="connsiteY26338" fmla="*/ 2387594 h 6857979"/>
              <a:gd name="connsiteX26339" fmla="*/ 572726 w 7283450"/>
              <a:gd name="connsiteY26339" fmla="*/ 2390372 h 6857979"/>
              <a:gd name="connsiteX26340" fmla="*/ 567963 w 7283450"/>
              <a:gd name="connsiteY26340" fmla="*/ 2393548 h 6857979"/>
              <a:gd name="connsiteX26341" fmla="*/ 563597 w 7283450"/>
              <a:gd name="connsiteY26341" fmla="*/ 2396724 h 6857979"/>
              <a:gd name="connsiteX26342" fmla="*/ 558834 w 7283450"/>
              <a:gd name="connsiteY26342" fmla="*/ 2400693 h 6857979"/>
              <a:gd name="connsiteX26343" fmla="*/ 554469 w 7283450"/>
              <a:gd name="connsiteY26343" fmla="*/ 2404663 h 6857979"/>
              <a:gd name="connsiteX26344" fmla="*/ 549705 w 7283450"/>
              <a:gd name="connsiteY26344" fmla="*/ 2409030 h 6857979"/>
              <a:gd name="connsiteX26345" fmla="*/ 546133 w 7283450"/>
              <a:gd name="connsiteY26345" fmla="*/ 2413396 h 6857979"/>
              <a:gd name="connsiteX26346" fmla="*/ 542164 w 7283450"/>
              <a:gd name="connsiteY26346" fmla="*/ 2418557 h 6857979"/>
              <a:gd name="connsiteX26347" fmla="*/ 538592 w 7283450"/>
              <a:gd name="connsiteY26347" fmla="*/ 2423717 h 6857979"/>
              <a:gd name="connsiteX26348" fmla="*/ 535814 w 7283450"/>
              <a:gd name="connsiteY26348" fmla="*/ 2428481 h 6857979"/>
              <a:gd name="connsiteX26349" fmla="*/ 533433 w 7283450"/>
              <a:gd name="connsiteY26349" fmla="*/ 2433641 h 6857979"/>
              <a:gd name="connsiteX26350" fmla="*/ 531448 w 7283450"/>
              <a:gd name="connsiteY26350" fmla="*/ 2438802 h 6857979"/>
              <a:gd name="connsiteX26351" fmla="*/ 530654 w 7283450"/>
              <a:gd name="connsiteY26351" fmla="*/ 2443963 h 6857979"/>
              <a:gd name="connsiteX26352" fmla="*/ 530257 w 7283450"/>
              <a:gd name="connsiteY26352" fmla="*/ 2447536 h 6857979"/>
              <a:gd name="connsiteX26353" fmla="*/ 529861 w 7283450"/>
              <a:gd name="connsiteY26353" fmla="*/ 2451902 h 6857979"/>
              <a:gd name="connsiteX26354" fmla="*/ 530257 w 7283450"/>
              <a:gd name="connsiteY26354" fmla="*/ 2461032 h 6857979"/>
              <a:gd name="connsiteX26355" fmla="*/ 531051 w 7283450"/>
              <a:gd name="connsiteY26355" fmla="*/ 2470163 h 6857979"/>
              <a:gd name="connsiteX26356" fmla="*/ 531051 w 7283450"/>
              <a:gd name="connsiteY26356" fmla="*/ 2474926 h 6857979"/>
              <a:gd name="connsiteX26357" fmla="*/ 530654 w 7283450"/>
              <a:gd name="connsiteY26357" fmla="*/ 2478896 h 6857979"/>
              <a:gd name="connsiteX26358" fmla="*/ 530257 w 7283450"/>
              <a:gd name="connsiteY26358" fmla="*/ 2483660 h 6857979"/>
              <a:gd name="connsiteX26359" fmla="*/ 529067 w 7283450"/>
              <a:gd name="connsiteY26359" fmla="*/ 2487232 h 6857979"/>
              <a:gd name="connsiteX26360" fmla="*/ 527876 w 7283450"/>
              <a:gd name="connsiteY26360" fmla="*/ 2490805 h 6857979"/>
              <a:gd name="connsiteX26361" fmla="*/ 525098 w 7283450"/>
              <a:gd name="connsiteY26361" fmla="*/ 2493981 h 6857979"/>
              <a:gd name="connsiteX26362" fmla="*/ 522320 w 7283450"/>
              <a:gd name="connsiteY26362" fmla="*/ 2496362 h 6857979"/>
              <a:gd name="connsiteX26363" fmla="*/ 518747 w 7283450"/>
              <a:gd name="connsiteY26363" fmla="*/ 2498347 h 6857979"/>
              <a:gd name="connsiteX26364" fmla="*/ 513984 w 7283450"/>
              <a:gd name="connsiteY26364" fmla="*/ 2500332 h 6857979"/>
              <a:gd name="connsiteX26365" fmla="*/ 508428 w 7283450"/>
              <a:gd name="connsiteY26365" fmla="*/ 2500729 h 6857979"/>
              <a:gd name="connsiteX26366" fmla="*/ 506046 w 7283450"/>
              <a:gd name="connsiteY26366" fmla="*/ 2500729 h 6857979"/>
              <a:gd name="connsiteX26367" fmla="*/ 503665 w 7283450"/>
              <a:gd name="connsiteY26367" fmla="*/ 2500332 h 6857979"/>
              <a:gd name="connsiteX26368" fmla="*/ 497712 w 7283450"/>
              <a:gd name="connsiteY26368" fmla="*/ 2498347 h 6857979"/>
              <a:gd name="connsiteX26369" fmla="*/ 483820 w 7283450"/>
              <a:gd name="connsiteY26369" fmla="*/ 2493583 h 6857979"/>
              <a:gd name="connsiteX26370" fmla="*/ 476279 w 7283450"/>
              <a:gd name="connsiteY26370" fmla="*/ 2490805 h 6857979"/>
              <a:gd name="connsiteX26371" fmla="*/ 468738 w 7283450"/>
              <a:gd name="connsiteY26371" fmla="*/ 2488423 h 6857979"/>
              <a:gd name="connsiteX26372" fmla="*/ 465166 w 7283450"/>
              <a:gd name="connsiteY26372" fmla="*/ 2487629 h 6857979"/>
              <a:gd name="connsiteX26373" fmla="*/ 461594 w 7283450"/>
              <a:gd name="connsiteY26373" fmla="*/ 2487232 h 6857979"/>
              <a:gd name="connsiteX26374" fmla="*/ 458419 w 7283450"/>
              <a:gd name="connsiteY26374" fmla="*/ 2487232 h 6857979"/>
              <a:gd name="connsiteX26375" fmla="*/ 455243 w 7283450"/>
              <a:gd name="connsiteY26375" fmla="*/ 2487232 h 6857979"/>
              <a:gd name="connsiteX26376" fmla="*/ 451671 w 7283450"/>
              <a:gd name="connsiteY26376" fmla="*/ 2488026 h 6857979"/>
              <a:gd name="connsiteX26377" fmla="*/ 448099 w 7283450"/>
              <a:gd name="connsiteY26377" fmla="*/ 2488820 h 6857979"/>
              <a:gd name="connsiteX26378" fmla="*/ 444924 w 7283450"/>
              <a:gd name="connsiteY26378" fmla="*/ 2490011 h 6857979"/>
              <a:gd name="connsiteX26379" fmla="*/ 442146 w 7283450"/>
              <a:gd name="connsiteY26379" fmla="*/ 2491996 h 6857979"/>
              <a:gd name="connsiteX26380" fmla="*/ 435399 w 7283450"/>
              <a:gd name="connsiteY26380" fmla="*/ 2495172 h 6857979"/>
              <a:gd name="connsiteX26381" fmla="*/ 429445 w 7283450"/>
              <a:gd name="connsiteY26381" fmla="*/ 2498744 h 6857979"/>
              <a:gd name="connsiteX26382" fmla="*/ 423491 w 7283450"/>
              <a:gd name="connsiteY26382" fmla="*/ 2502714 h 6857979"/>
              <a:gd name="connsiteX26383" fmla="*/ 417141 w 7283450"/>
              <a:gd name="connsiteY26383" fmla="*/ 2506287 h 6857979"/>
              <a:gd name="connsiteX26384" fmla="*/ 411188 w 7283450"/>
              <a:gd name="connsiteY26384" fmla="*/ 2509066 h 6857979"/>
              <a:gd name="connsiteX26385" fmla="*/ 408012 w 7283450"/>
              <a:gd name="connsiteY26385" fmla="*/ 2510256 h 6857979"/>
              <a:gd name="connsiteX26386" fmla="*/ 404837 w 7283450"/>
              <a:gd name="connsiteY26386" fmla="*/ 2510654 h 6857979"/>
              <a:gd name="connsiteX26387" fmla="*/ 401265 w 7283450"/>
              <a:gd name="connsiteY26387" fmla="*/ 2511050 h 6857979"/>
              <a:gd name="connsiteX26388" fmla="*/ 396502 w 7283450"/>
              <a:gd name="connsiteY26388" fmla="*/ 2511050 h 6857979"/>
              <a:gd name="connsiteX26389" fmla="*/ 391343 w 7283450"/>
              <a:gd name="connsiteY26389" fmla="*/ 2510654 h 6857979"/>
              <a:gd name="connsiteX26390" fmla="*/ 385389 w 7283450"/>
              <a:gd name="connsiteY26390" fmla="*/ 2509859 h 6857979"/>
              <a:gd name="connsiteX26391" fmla="*/ 379832 w 7283450"/>
              <a:gd name="connsiteY26391" fmla="*/ 2508271 h 6857979"/>
              <a:gd name="connsiteX26392" fmla="*/ 374673 w 7283450"/>
              <a:gd name="connsiteY26392" fmla="*/ 2507080 h 6857979"/>
              <a:gd name="connsiteX26393" fmla="*/ 370307 w 7283450"/>
              <a:gd name="connsiteY26393" fmla="*/ 2505493 h 6857979"/>
              <a:gd name="connsiteX26394" fmla="*/ 367529 w 7283450"/>
              <a:gd name="connsiteY26394" fmla="*/ 2503905 h 6857979"/>
              <a:gd name="connsiteX26395" fmla="*/ 365544 w 7283450"/>
              <a:gd name="connsiteY26395" fmla="*/ 2502714 h 6857979"/>
              <a:gd name="connsiteX26396" fmla="*/ 364353 w 7283450"/>
              <a:gd name="connsiteY26396" fmla="*/ 2501126 h 6857979"/>
              <a:gd name="connsiteX26397" fmla="*/ 361178 w 7283450"/>
              <a:gd name="connsiteY26397" fmla="*/ 2497156 h 6857979"/>
              <a:gd name="connsiteX26398" fmla="*/ 359194 w 7283450"/>
              <a:gd name="connsiteY26398" fmla="*/ 2493186 h 6857979"/>
              <a:gd name="connsiteX26399" fmla="*/ 357606 w 7283450"/>
              <a:gd name="connsiteY26399" fmla="*/ 2488820 h 6857979"/>
              <a:gd name="connsiteX26400" fmla="*/ 355622 w 7283450"/>
              <a:gd name="connsiteY26400" fmla="*/ 2484850 h 6857979"/>
              <a:gd name="connsiteX26401" fmla="*/ 353637 w 7283450"/>
              <a:gd name="connsiteY26401" fmla="*/ 2480484 h 6857979"/>
              <a:gd name="connsiteX26402" fmla="*/ 351256 w 7283450"/>
              <a:gd name="connsiteY26402" fmla="*/ 2476911 h 6857979"/>
              <a:gd name="connsiteX26403" fmla="*/ 350065 w 7283450"/>
              <a:gd name="connsiteY26403" fmla="*/ 2475323 h 6857979"/>
              <a:gd name="connsiteX26404" fmla="*/ 348478 w 7283450"/>
              <a:gd name="connsiteY26404" fmla="*/ 2473735 h 6857979"/>
              <a:gd name="connsiteX26405" fmla="*/ 347684 w 7283450"/>
              <a:gd name="connsiteY26405" fmla="*/ 2473338 h 6857979"/>
              <a:gd name="connsiteX26406" fmla="*/ 346890 w 7283450"/>
              <a:gd name="connsiteY26406" fmla="*/ 2473338 h 6857979"/>
              <a:gd name="connsiteX26407" fmla="*/ 343715 w 7283450"/>
              <a:gd name="connsiteY26407" fmla="*/ 2473735 h 6857979"/>
              <a:gd name="connsiteX26408" fmla="*/ 341334 w 7283450"/>
              <a:gd name="connsiteY26408" fmla="*/ 2474132 h 6857979"/>
              <a:gd name="connsiteX26409" fmla="*/ 340143 w 7283450"/>
              <a:gd name="connsiteY26409" fmla="*/ 2474132 h 6857979"/>
              <a:gd name="connsiteX26410" fmla="*/ 339349 w 7283450"/>
              <a:gd name="connsiteY26410" fmla="*/ 2473735 h 6857979"/>
              <a:gd name="connsiteX26411" fmla="*/ 336570 w 7283450"/>
              <a:gd name="connsiteY26411" fmla="*/ 2472544 h 6857979"/>
              <a:gd name="connsiteX26412" fmla="*/ 334586 w 7283450"/>
              <a:gd name="connsiteY26412" fmla="*/ 2470956 h 6857979"/>
              <a:gd name="connsiteX26413" fmla="*/ 330617 w 7283450"/>
              <a:gd name="connsiteY26413" fmla="*/ 2466987 h 6857979"/>
              <a:gd name="connsiteX26414" fmla="*/ 327442 w 7283450"/>
              <a:gd name="connsiteY26414" fmla="*/ 2464605 h 6857979"/>
              <a:gd name="connsiteX26415" fmla="*/ 324267 w 7283450"/>
              <a:gd name="connsiteY26415" fmla="*/ 2463017 h 6857979"/>
              <a:gd name="connsiteX26416" fmla="*/ 319504 w 7283450"/>
              <a:gd name="connsiteY26416" fmla="*/ 2461429 h 6857979"/>
              <a:gd name="connsiteX26417" fmla="*/ 313947 w 7283450"/>
              <a:gd name="connsiteY26417" fmla="*/ 2460635 h 6857979"/>
              <a:gd name="connsiteX26418" fmla="*/ 310375 w 7283450"/>
              <a:gd name="connsiteY26418" fmla="*/ 2460635 h 6857979"/>
              <a:gd name="connsiteX26419" fmla="*/ 307597 w 7283450"/>
              <a:gd name="connsiteY26419" fmla="*/ 2461032 h 6857979"/>
              <a:gd name="connsiteX26420" fmla="*/ 304422 w 7283450"/>
              <a:gd name="connsiteY26420" fmla="*/ 2462223 h 6857979"/>
              <a:gd name="connsiteX26421" fmla="*/ 301247 w 7283450"/>
              <a:gd name="connsiteY26421" fmla="*/ 2463017 h 6857979"/>
              <a:gd name="connsiteX26422" fmla="*/ 295293 w 7283450"/>
              <a:gd name="connsiteY26422" fmla="*/ 2465399 h 6857979"/>
              <a:gd name="connsiteX26423" fmla="*/ 291721 w 7283450"/>
              <a:gd name="connsiteY26423" fmla="*/ 2466987 h 6857979"/>
              <a:gd name="connsiteX26424" fmla="*/ 288943 w 7283450"/>
              <a:gd name="connsiteY26424" fmla="*/ 2467384 h 6857979"/>
              <a:gd name="connsiteX26425" fmla="*/ 282195 w 7283450"/>
              <a:gd name="connsiteY26425" fmla="*/ 2468178 h 6857979"/>
              <a:gd name="connsiteX26426" fmla="*/ 274257 w 7283450"/>
              <a:gd name="connsiteY26426" fmla="*/ 2468574 h 6857979"/>
              <a:gd name="connsiteX26427" fmla="*/ 256794 w 7283450"/>
              <a:gd name="connsiteY26427" fmla="*/ 2468971 h 6857979"/>
              <a:gd name="connsiteX26428" fmla="*/ 238933 w 7283450"/>
              <a:gd name="connsiteY26428" fmla="*/ 2468574 h 6857979"/>
              <a:gd name="connsiteX26429" fmla="*/ 223057 w 7283450"/>
              <a:gd name="connsiteY26429" fmla="*/ 2467384 h 6857979"/>
              <a:gd name="connsiteX26430" fmla="*/ 217501 w 7283450"/>
              <a:gd name="connsiteY26430" fmla="*/ 2466590 h 6857979"/>
              <a:gd name="connsiteX26431" fmla="*/ 212341 w 7283450"/>
              <a:gd name="connsiteY26431" fmla="*/ 2465399 h 6857979"/>
              <a:gd name="connsiteX26432" fmla="*/ 202815 w 7283450"/>
              <a:gd name="connsiteY26432" fmla="*/ 2462620 h 6857979"/>
              <a:gd name="connsiteX26433" fmla="*/ 193290 w 7283450"/>
              <a:gd name="connsiteY26433" fmla="*/ 2459841 h 6857979"/>
              <a:gd name="connsiteX26434" fmla="*/ 184161 w 7283450"/>
              <a:gd name="connsiteY26434" fmla="*/ 2456665 h 6857979"/>
              <a:gd name="connsiteX26435" fmla="*/ 179398 w 7283450"/>
              <a:gd name="connsiteY26435" fmla="*/ 2455475 h 6857979"/>
              <a:gd name="connsiteX26436" fmla="*/ 174636 w 7283450"/>
              <a:gd name="connsiteY26436" fmla="*/ 2454681 h 6857979"/>
              <a:gd name="connsiteX26437" fmla="*/ 170270 w 7283450"/>
              <a:gd name="connsiteY26437" fmla="*/ 2454284 h 6857979"/>
              <a:gd name="connsiteX26438" fmla="*/ 165110 w 7283450"/>
              <a:gd name="connsiteY26438" fmla="*/ 2454284 h 6857979"/>
              <a:gd name="connsiteX26439" fmla="*/ 160744 w 7283450"/>
              <a:gd name="connsiteY26439" fmla="*/ 2455078 h 6857979"/>
              <a:gd name="connsiteX26440" fmla="*/ 155187 w 7283450"/>
              <a:gd name="connsiteY26440" fmla="*/ 2455872 h 6857979"/>
              <a:gd name="connsiteX26441" fmla="*/ 150425 w 7283450"/>
              <a:gd name="connsiteY26441" fmla="*/ 2458254 h 6857979"/>
              <a:gd name="connsiteX26442" fmla="*/ 144471 w 7283450"/>
              <a:gd name="connsiteY26442" fmla="*/ 2460635 h 6857979"/>
              <a:gd name="connsiteX26443" fmla="*/ 140105 w 7283450"/>
              <a:gd name="connsiteY26443" fmla="*/ 2463414 h 6857979"/>
              <a:gd name="connsiteX26444" fmla="*/ 136136 w 7283450"/>
              <a:gd name="connsiteY26444" fmla="*/ 2466987 h 6857979"/>
              <a:gd name="connsiteX26445" fmla="*/ 128198 w 7283450"/>
              <a:gd name="connsiteY26445" fmla="*/ 2473735 h 6857979"/>
              <a:gd name="connsiteX26446" fmla="*/ 123436 w 7283450"/>
              <a:gd name="connsiteY26446" fmla="*/ 2477307 h 6857979"/>
              <a:gd name="connsiteX26447" fmla="*/ 118276 w 7283450"/>
              <a:gd name="connsiteY26447" fmla="*/ 2480086 h 6857979"/>
              <a:gd name="connsiteX26448" fmla="*/ 115101 w 7283450"/>
              <a:gd name="connsiteY26448" fmla="*/ 2481278 h 6857979"/>
              <a:gd name="connsiteX26449" fmla="*/ 111925 w 7283450"/>
              <a:gd name="connsiteY26449" fmla="*/ 2482468 h 6857979"/>
              <a:gd name="connsiteX26450" fmla="*/ 107956 w 7283450"/>
              <a:gd name="connsiteY26450" fmla="*/ 2483660 h 6857979"/>
              <a:gd name="connsiteX26451" fmla="*/ 103591 w 7283450"/>
              <a:gd name="connsiteY26451" fmla="*/ 2484056 h 6857979"/>
              <a:gd name="connsiteX26452" fmla="*/ 81761 w 7283450"/>
              <a:gd name="connsiteY26452" fmla="*/ 2486438 h 6857979"/>
              <a:gd name="connsiteX26453" fmla="*/ 72236 w 7283450"/>
              <a:gd name="connsiteY26453" fmla="*/ 2488026 h 6857979"/>
              <a:gd name="connsiteX26454" fmla="*/ 67870 w 7283450"/>
              <a:gd name="connsiteY26454" fmla="*/ 2489217 h 6857979"/>
              <a:gd name="connsiteX26455" fmla="*/ 62710 w 7283450"/>
              <a:gd name="connsiteY26455" fmla="*/ 2490408 h 6857979"/>
              <a:gd name="connsiteX26456" fmla="*/ 54772 w 7283450"/>
              <a:gd name="connsiteY26456" fmla="*/ 2493186 h 6857979"/>
              <a:gd name="connsiteX26457" fmla="*/ 52787 w 7283450"/>
              <a:gd name="connsiteY26457" fmla="*/ 2493583 h 6857979"/>
              <a:gd name="connsiteX26458" fmla="*/ 51597 w 7283450"/>
              <a:gd name="connsiteY26458" fmla="*/ 2493583 h 6857979"/>
              <a:gd name="connsiteX26459" fmla="*/ 48422 w 7283450"/>
              <a:gd name="connsiteY26459" fmla="*/ 2491202 h 6857979"/>
              <a:gd name="connsiteX26460" fmla="*/ 45246 w 7283450"/>
              <a:gd name="connsiteY26460" fmla="*/ 2489217 h 6857979"/>
              <a:gd name="connsiteX26461" fmla="*/ 40881 w 7283450"/>
              <a:gd name="connsiteY26461" fmla="*/ 2487232 h 6857979"/>
              <a:gd name="connsiteX26462" fmla="*/ 35324 w 7283450"/>
              <a:gd name="connsiteY26462" fmla="*/ 2485644 h 6857979"/>
              <a:gd name="connsiteX26463" fmla="*/ 30164 w 7283450"/>
              <a:gd name="connsiteY26463" fmla="*/ 2484850 h 6857979"/>
              <a:gd name="connsiteX26464" fmla="*/ 24608 w 7283450"/>
              <a:gd name="connsiteY26464" fmla="*/ 2484453 h 6857979"/>
              <a:gd name="connsiteX26465" fmla="*/ 19051 w 7283450"/>
              <a:gd name="connsiteY26465" fmla="*/ 2484453 h 6857979"/>
              <a:gd name="connsiteX26466" fmla="*/ 9129 w 7283450"/>
              <a:gd name="connsiteY26466" fmla="*/ 2484850 h 6857979"/>
              <a:gd name="connsiteX26467" fmla="*/ 4763 w 7283450"/>
              <a:gd name="connsiteY26467" fmla="*/ 2484850 h 6857979"/>
              <a:gd name="connsiteX26468" fmla="*/ 0 w 7283450"/>
              <a:gd name="connsiteY26468" fmla="*/ 2484056 h 6857979"/>
              <a:gd name="connsiteX26469" fmla="*/ 1191 w 7283450"/>
              <a:gd name="connsiteY26469" fmla="*/ 2481278 h 6857979"/>
              <a:gd name="connsiteX26470" fmla="*/ 2778 w 7283450"/>
              <a:gd name="connsiteY26470" fmla="*/ 2479293 h 6857979"/>
              <a:gd name="connsiteX26471" fmla="*/ 4763 w 7283450"/>
              <a:gd name="connsiteY26471" fmla="*/ 2477307 h 6857979"/>
              <a:gd name="connsiteX26472" fmla="*/ 6350 w 7283450"/>
              <a:gd name="connsiteY26472" fmla="*/ 2475323 h 6857979"/>
              <a:gd name="connsiteX26473" fmla="*/ 10319 w 7283450"/>
              <a:gd name="connsiteY26473" fmla="*/ 2471353 h 6857979"/>
              <a:gd name="connsiteX26474" fmla="*/ 15876 w 7283450"/>
              <a:gd name="connsiteY26474" fmla="*/ 2468574 h 6857979"/>
              <a:gd name="connsiteX26475" fmla="*/ 21036 w 7283450"/>
              <a:gd name="connsiteY26475" fmla="*/ 2465399 h 6857979"/>
              <a:gd name="connsiteX26476" fmla="*/ 27386 w 7283450"/>
              <a:gd name="connsiteY26476" fmla="*/ 2463414 h 6857979"/>
              <a:gd name="connsiteX26477" fmla="*/ 34133 w 7283450"/>
              <a:gd name="connsiteY26477" fmla="*/ 2461429 h 6857979"/>
              <a:gd name="connsiteX26478" fmla="*/ 41277 w 7283450"/>
              <a:gd name="connsiteY26478" fmla="*/ 2459841 h 6857979"/>
              <a:gd name="connsiteX26479" fmla="*/ 56360 w 7283450"/>
              <a:gd name="connsiteY26479" fmla="*/ 2456665 h 6857979"/>
              <a:gd name="connsiteX26480" fmla="*/ 71442 w 7283450"/>
              <a:gd name="connsiteY26480" fmla="*/ 2454681 h 6857979"/>
              <a:gd name="connsiteX26481" fmla="*/ 86524 w 7283450"/>
              <a:gd name="connsiteY26481" fmla="*/ 2452696 h 6857979"/>
              <a:gd name="connsiteX26482" fmla="*/ 100812 w 7283450"/>
              <a:gd name="connsiteY26482" fmla="*/ 2450711 h 6857979"/>
              <a:gd name="connsiteX26483" fmla="*/ 102400 w 7283450"/>
              <a:gd name="connsiteY26483" fmla="*/ 2450314 h 6857979"/>
              <a:gd name="connsiteX26484" fmla="*/ 103987 w 7283450"/>
              <a:gd name="connsiteY26484" fmla="*/ 2449520 h 6857979"/>
              <a:gd name="connsiteX26485" fmla="*/ 107560 w 7283450"/>
              <a:gd name="connsiteY26485" fmla="*/ 2446741 h 6857979"/>
              <a:gd name="connsiteX26486" fmla="*/ 110338 w 7283450"/>
              <a:gd name="connsiteY26486" fmla="*/ 2445153 h 6857979"/>
              <a:gd name="connsiteX26487" fmla="*/ 111529 w 7283450"/>
              <a:gd name="connsiteY26487" fmla="*/ 2444359 h 6857979"/>
              <a:gd name="connsiteX26488" fmla="*/ 113116 w 7283450"/>
              <a:gd name="connsiteY26488" fmla="*/ 2443963 h 6857979"/>
              <a:gd name="connsiteX26489" fmla="*/ 114307 w 7283450"/>
              <a:gd name="connsiteY26489" fmla="*/ 2443963 h 6857979"/>
              <a:gd name="connsiteX26490" fmla="*/ 116292 w 7283450"/>
              <a:gd name="connsiteY26490" fmla="*/ 2444359 h 6857979"/>
              <a:gd name="connsiteX26491" fmla="*/ 119467 w 7283450"/>
              <a:gd name="connsiteY26491" fmla="*/ 2445550 h 6857979"/>
              <a:gd name="connsiteX26492" fmla="*/ 122642 w 7283450"/>
              <a:gd name="connsiteY26492" fmla="*/ 2447139 h 6857979"/>
              <a:gd name="connsiteX26493" fmla="*/ 124626 w 7283450"/>
              <a:gd name="connsiteY26493" fmla="*/ 2447139 h 6857979"/>
              <a:gd name="connsiteX26494" fmla="*/ 125817 w 7283450"/>
              <a:gd name="connsiteY26494" fmla="*/ 2447139 h 6857979"/>
              <a:gd name="connsiteX26495" fmla="*/ 131770 w 7283450"/>
              <a:gd name="connsiteY26495" fmla="*/ 2445153 h 6857979"/>
              <a:gd name="connsiteX26496" fmla="*/ 137724 w 7283450"/>
              <a:gd name="connsiteY26496" fmla="*/ 2442772 h 6857979"/>
              <a:gd name="connsiteX26497" fmla="*/ 143281 w 7283450"/>
              <a:gd name="connsiteY26497" fmla="*/ 2439993 h 6857979"/>
              <a:gd name="connsiteX26498" fmla="*/ 148440 w 7283450"/>
              <a:gd name="connsiteY26498" fmla="*/ 2437214 h 6857979"/>
              <a:gd name="connsiteX26499" fmla="*/ 153997 w 7283450"/>
              <a:gd name="connsiteY26499" fmla="*/ 2434038 h 6857979"/>
              <a:gd name="connsiteX26500" fmla="*/ 159156 w 7283450"/>
              <a:gd name="connsiteY26500" fmla="*/ 2430068 h 6857979"/>
              <a:gd name="connsiteX26501" fmla="*/ 163920 w 7283450"/>
              <a:gd name="connsiteY26501" fmla="*/ 2426496 h 6857979"/>
              <a:gd name="connsiteX26502" fmla="*/ 168682 w 7283450"/>
              <a:gd name="connsiteY26502" fmla="*/ 2422526 h 6857979"/>
              <a:gd name="connsiteX26503" fmla="*/ 177811 w 7283450"/>
              <a:gd name="connsiteY26503" fmla="*/ 2414190 h 6857979"/>
              <a:gd name="connsiteX26504" fmla="*/ 186543 w 7283450"/>
              <a:gd name="connsiteY26504" fmla="*/ 2405457 h 6857979"/>
              <a:gd name="connsiteX26505" fmla="*/ 194877 w 7283450"/>
              <a:gd name="connsiteY26505" fmla="*/ 2395929 h 6857979"/>
              <a:gd name="connsiteX26506" fmla="*/ 203213 w 7283450"/>
              <a:gd name="connsiteY26506" fmla="*/ 2386799 h 6857979"/>
              <a:gd name="connsiteX26507" fmla="*/ 211547 w 7283450"/>
              <a:gd name="connsiteY26507" fmla="*/ 2377272 h 6857979"/>
              <a:gd name="connsiteX26508" fmla="*/ 219882 w 7283450"/>
              <a:gd name="connsiteY26508" fmla="*/ 2368142 h 6857979"/>
              <a:gd name="connsiteX26509" fmla="*/ 228614 w 7283450"/>
              <a:gd name="connsiteY26509" fmla="*/ 2359411 h 6857979"/>
              <a:gd name="connsiteX26510" fmla="*/ 238139 w 7283450"/>
              <a:gd name="connsiteY26510" fmla="*/ 2351076 h 6857979"/>
              <a:gd name="connsiteX26511" fmla="*/ 242505 w 7283450"/>
              <a:gd name="connsiteY26511" fmla="*/ 2347500 h 6857979"/>
              <a:gd name="connsiteX26512" fmla="*/ 247665 w 7283450"/>
              <a:gd name="connsiteY26512" fmla="*/ 2343533 h 6857979"/>
              <a:gd name="connsiteX26513" fmla="*/ 253222 w 7283450"/>
              <a:gd name="connsiteY26513" fmla="*/ 2339960 h 6857979"/>
              <a:gd name="connsiteX26514" fmla="*/ 258382 w 7283450"/>
              <a:gd name="connsiteY26514" fmla="*/ 2336785 h 6857979"/>
              <a:gd name="connsiteX26515" fmla="*/ 264335 w 7283450"/>
              <a:gd name="connsiteY26515" fmla="*/ 2334006 h 6857979"/>
              <a:gd name="connsiteX26516" fmla="*/ 270288 w 7283450"/>
              <a:gd name="connsiteY26516" fmla="*/ 2331227 h 6857979"/>
              <a:gd name="connsiteX26517" fmla="*/ 276242 w 7283450"/>
              <a:gd name="connsiteY26517" fmla="*/ 2328845 h 6857979"/>
              <a:gd name="connsiteX26518" fmla="*/ 282592 w 7283450"/>
              <a:gd name="connsiteY26518" fmla="*/ 2326860 h 6857979"/>
              <a:gd name="connsiteX26519" fmla="*/ 291721 w 7283450"/>
              <a:gd name="connsiteY26519" fmla="*/ 2324478 h 6857979"/>
              <a:gd name="connsiteX26520" fmla="*/ 301644 w 7283450"/>
              <a:gd name="connsiteY26520" fmla="*/ 2322493 h 6857979"/>
              <a:gd name="connsiteX26521" fmla="*/ 312756 w 7283450"/>
              <a:gd name="connsiteY26521" fmla="*/ 2320509 h 6857979"/>
              <a:gd name="connsiteX26522" fmla="*/ 323473 w 7283450"/>
              <a:gd name="connsiteY26522" fmla="*/ 2319317 h 6857979"/>
              <a:gd name="connsiteX26523" fmla="*/ 334983 w 7283450"/>
              <a:gd name="connsiteY26523" fmla="*/ 2318921 h 6857979"/>
              <a:gd name="connsiteX26524" fmla="*/ 346890 w 7283450"/>
              <a:gd name="connsiteY26524" fmla="*/ 2319317 h 6857979"/>
              <a:gd name="connsiteX26525" fmla="*/ 352447 w 7283450"/>
              <a:gd name="connsiteY26525" fmla="*/ 2320111 h 6857979"/>
              <a:gd name="connsiteX26526" fmla="*/ 358400 w 7283450"/>
              <a:gd name="connsiteY26526" fmla="*/ 2321302 h 6857979"/>
              <a:gd name="connsiteX26527" fmla="*/ 364750 w 7283450"/>
              <a:gd name="connsiteY26527" fmla="*/ 2322096 h 6857979"/>
              <a:gd name="connsiteX26528" fmla="*/ 370307 w 7283450"/>
              <a:gd name="connsiteY26528" fmla="*/ 2323684 h 6857979"/>
              <a:gd name="connsiteX26529" fmla="*/ 372688 w 7283450"/>
              <a:gd name="connsiteY26529" fmla="*/ 2324478 h 6857979"/>
              <a:gd name="connsiteX26530" fmla="*/ 375070 w 7283450"/>
              <a:gd name="connsiteY26530" fmla="*/ 2325670 h 6857979"/>
              <a:gd name="connsiteX26531" fmla="*/ 377451 w 7283450"/>
              <a:gd name="connsiteY26531" fmla="*/ 2327257 h 6857979"/>
              <a:gd name="connsiteX26532" fmla="*/ 380229 w 7283450"/>
              <a:gd name="connsiteY26532" fmla="*/ 2328845 h 6857979"/>
              <a:gd name="connsiteX26533" fmla="*/ 383405 w 7283450"/>
              <a:gd name="connsiteY26533" fmla="*/ 2330434 h 6857979"/>
              <a:gd name="connsiteX26534" fmla="*/ 384992 w 7283450"/>
              <a:gd name="connsiteY26534" fmla="*/ 2330434 h 6857979"/>
              <a:gd name="connsiteX26535" fmla="*/ 386977 w 7283450"/>
              <a:gd name="connsiteY26535" fmla="*/ 2330434 h 6857979"/>
              <a:gd name="connsiteX26536" fmla="*/ 388565 w 7283450"/>
              <a:gd name="connsiteY26536" fmla="*/ 2330036 h 6857979"/>
              <a:gd name="connsiteX26537" fmla="*/ 390946 w 7283450"/>
              <a:gd name="connsiteY26537" fmla="*/ 2329242 h 6857979"/>
              <a:gd name="connsiteX26538" fmla="*/ 393327 w 7283450"/>
              <a:gd name="connsiteY26538" fmla="*/ 2328052 h 6857979"/>
              <a:gd name="connsiteX26539" fmla="*/ 395312 w 7283450"/>
              <a:gd name="connsiteY26539" fmla="*/ 2326860 h 6857979"/>
              <a:gd name="connsiteX26540" fmla="*/ 395312 w 7283450"/>
              <a:gd name="connsiteY26540" fmla="*/ 2324478 h 6857979"/>
              <a:gd name="connsiteX26541" fmla="*/ 395709 w 7283450"/>
              <a:gd name="connsiteY26541" fmla="*/ 2322096 h 6857979"/>
              <a:gd name="connsiteX26542" fmla="*/ 396106 w 7283450"/>
              <a:gd name="connsiteY26542" fmla="*/ 2319317 h 6857979"/>
              <a:gd name="connsiteX26543" fmla="*/ 396899 w 7283450"/>
              <a:gd name="connsiteY26543" fmla="*/ 2317333 h 6857979"/>
              <a:gd name="connsiteX26544" fmla="*/ 398090 w 7283450"/>
              <a:gd name="connsiteY26544" fmla="*/ 2315348 h 6857979"/>
              <a:gd name="connsiteX26545" fmla="*/ 399281 w 7283450"/>
              <a:gd name="connsiteY26545" fmla="*/ 2313761 h 6857979"/>
              <a:gd name="connsiteX26546" fmla="*/ 401662 w 7283450"/>
              <a:gd name="connsiteY26546" fmla="*/ 2310188 h 6857979"/>
              <a:gd name="connsiteX26547" fmla="*/ 405234 w 7283450"/>
              <a:gd name="connsiteY26547" fmla="*/ 2307408 h 6857979"/>
              <a:gd name="connsiteX26548" fmla="*/ 409203 w 7283450"/>
              <a:gd name="connsiteY26548" fmla="*/ 2305424 h 6857979"/>
              <a:gd name="connsiteX26549" fmla="*/ 412775 w 7283450"/>
              <a:gd name="connsiteY26549" fmla="*/ 2303440 h 6857979"/>
              <a:gd name="connsiteX26550" fmla="*/ 417141 w 7283450"/>
              <a:gd name="connsiteY26550" fmla="*/ 2302646 h 6857979"/>
              <a:gd name="connsiteX26551" fmla="*/ 420713 w 7283450"/>
              <a:gd name="connsiteY26551" fmla="*/ 2302249 h 6857979"/>
              <a:gd name="connsiteX26552" fmla="*/ 424682 w 7283450"/>
              <a:gd name="connsiteY26552" fmla="*/ 2302249 h 6857979"/>
              <a:gd name="connsiteX26553" fmla="*/ 427858 w 7283450"/>
              <a:gd name="connsiteY26553" fmla="*/ 2303044 h 6857979"/>
              <a:gd name="connsiteX26554" fmla="*/ 429842 w 7283450"/>
              <a:gd name="connsiteY26554" fmla="*/ 2304631 h 6857979"/>
              <a:gd name="connsiteX26555" fmla="*/ 431033 w 7283450"/>
              <a:gd name="connsiteY26555" fmla="*/ 2305822 h 6857979"/>
              <a:gd name="connsiteX26556" fmla="*/ 431430 w 7283450"/>
              <a:gd name="connsiteY26556" fmla="*/ 2306615 h 6857979"/>
              <a:gd name="connsiteX26557" fmla="*/ 432620 w 7283450"/>
              <a:gd name="connsiteY26557" fmla="*/ 2307807 h 6857979"/>
              <a:gd name="connsiteX26558" fmla="*/ 432620 w 7283450"/>
              <a:gd name="connsiteY26558" fmla="*/ 2309393 h 6857979"/>
              <a:gd name="connsiteX26559" fmla="*/ 432620 w 7283450"/>
              <a:gd name="connsiteY26559" fmla="*/ 2310983 h 6857979"/>
              <a:gd name="connsiteX26560" fmla="*/ 432223 w 7283450"/>
              <a:gd name="connsiteY26560" fmla="*/ 2312967 h 6857979"/>
              <a:gd name="connsiteX26561" fmla="*/ 431033 w 7283450"/>
              <a:gd name="connsiteY26561" fmla="*/ 2314952 h 6857979"/>
              <a:gd name="connsiteX26562" fmla="*/ 429842 w 7283450"/>
              <a:gd name="connsiteY26562" fmla="*/ 2316936 h 6857979"/>
              <a:gd name="connsiteX26563" fmla="*/ 431033 w 7283450"/>
              <a:gd name="connsiteY26563" fmla="*/ 2318525 h 6857979"/>
              <a:gd name="connsiteX26564" fmla="*/ 433017 w 7283450"/>
              <a:gd name="connsiteY26564" fmla="*/ 2320111 h 6857979"/>
              <a:gd name="connsiteX26565" fmla="*/ 434208 w 7283450"/>
              <a:gd name="connsiteY26565" fmla="*/ 2321700 h 6857979"/>
              <a:gd name="connsiteX26566" fmla="*/ 435796 w 7283450"/>
              <a:gd name="connsiteY26566" fmla="*/ 2322096 h 6857979"/>
              <a:gd name="connsiteX26567" fmla="*/ 437383 w 7283450"/>
              <a:gd name="connsiteY26567" fmla="*/ 2322493 h 6857979"/>
              <a:gd name="connsiteX26568" fmla="*/ 439368 w 7283450"/>
              <a:gd name="connsiteY26568" fmla="*/ 2322493 h 6857979"/>
              <a:gd name="connsiteX26569" fmla="*/ 441352 w 7283450"/>
              <a:gd name="connsiteY26569" fmla="*/ 2321700 h 6857979"/>
              <a:gd name="connsiteX26570" fmla="*/ 442543 w 7283450"/>
              <a:gd name="connsiteY26570" fmla="*/ 2320111 h 6857979"/>
              <a:gd name="connsiteX26571" fmla="*/ 443733 w 7283450"/>
              <a:gd name="connsiteY26571" fmla="*/ 2319714 h 6857979"/>
              <a:gd name="connsiteX26572" fmla="*/ 444527 w 7283450"/>
              <a:gd name="connsiteY26572" fmla="*/ 2319317 h 6857979"/>
              <a:gd name="connsiteX26573" fmla="*/ 444527 w 7283450"/>
              <a:gd name="connsiteY26573" fmla="*/ 2318921 h 6857979"/>
              <a:gd name="connsiteX26574" fmla="*/ 444924 w 7283450"/>
              <a:gd name="connsiteY26574" fmla="*/ 2318127 h 6857979"/>
              <a:gd name="connsiteX26575" fmla="*/ 444527 w 7283450"/>
              <a:gd name="connsiteY26575" fmla="*/ 2316539 h 6857979"/>
              <a:gd name="connsiteX26576" fmla="*/ 443733 w 7283450"/>
              <a:gd name="connsiteY26576" fmla="*/ 2314952 h 6857979"/>
              <a:gd name="connsiteX26577" fmla="*/ 443336 w 7283450"/>
              <a:gd name="connsiteY26577" fmla="*/ 2312967 h 6857979"/>
              <a:gd name="connsiteX26578" fmla="*/ 442940 w 7283450"/>
              <a:gd name="connsiteY26578" fmla="*/ 2310585 h 6857979"/>
              <a:gd name="connsiteX26579" fmla="*/ 443336 w 7283450"/>
              <a:gd name="connsiteY26579" fmla="*/ 2309393 h 6857979"/>
              <a:gd name="connsiteX26580" fmla="*/ 443733 w 7283450"/>
              <a:gd name="connsiteY26580" fmla="*/ 2308599 h 6857979"/>
              <a:gd name="connsiteX26581" fmla="*/ 444527 w 7283450"/>
              <a:gd name="connsiteY26581" fmla="*/ 2307807 h 6857979"/>
              <a:gd name="connsiteX26582" fmla="*/ 445718 w 7283450"/>
              <a:gd name="connsiteY26582" fmla="*/ 2306615 h 6857979"/>
              <a:gd name="connsiteX26583" fmla="*/ 448099 w 7283450"/>
              <a:gd name="connsiteY26583" fmla="*/ 2307408 h 6857979"/>
              <a:gd name="connsiteX26584" fmla="*/ 450877 w 7283450"/>
              <a:gd name="connsiteY26584" fmla="*/ 2308203 h 6857979"/>
              <a:gd name="connsiteX26585" fmla="*/ 454846 w 7283450"/>
              <a:gd name="connsiteY26585" fmla="*/ 2310585 h 6857979"/>
              <a:gd name="connsiteX26586" fmla="*/ 461991 w 7283450"/>
              <a:gd name="connsiteY26586" fmla="*/ 2316143 h 6857979"/>
              <a:gd name="connsiteX26587" fmla="*/ 466357 w 7283450"/>
              <a:gd name="connsiteY26587" fmla="*/ 2318525 h 6857979"/>
              <a:gd name="connsiteX26588" fmla="*/ 468341 w 7283450"/>
              <a:gd name="connsiteY26588" fmla="*/ 2319317 h 6857979"/>
              <a:gd name="connsiteX26589" fmla="*/ 470722 w 7283450"/>
              <a:gd name="connsiteY26589" fmla="*/ 2320111 h 6857979"/>
              <a:gd name="connsiteX26590" fmla="*/ 473501 w 7283450"/>
              <a:gd name="connsiteY26590" fmla="*/ 2320509 h 6857979"/>
              <a:gd name="connsiteX26591" fmla="*/ 476676 w 7283450"/>
              <a:gd name="connsiteY26591" fmla="*/ 2320509 h 6857979"/>
              <a:gd name="connsiteX26592" fmla="*/ 479851 w 7283450"/>
              <a:gd name="connsiteY26592" fmla="*/ 2320509 h 6857979"/>
              <a:gd name="connsiteX26593" fmla="*/ 483423 w 7283450"/>
              <a:gd name="connsiteY26593" fmla="*/ 2320111 h 6857979"/>
              <a:gd name="connsiteX26594" fmla="*/ 484217 w 7283450"/>
              <a:gd name="connsiteY26594" fmla="*/ 2323684 h 6857979"/>
              <a:gd name="connsiteX26595" fmla="*/ 483820 w 7283450"/>
              <a:gd name="connsiteY26595" fmla="*/ 2326464 h 6857979"/>
              <a:gd name="connsiteX26596" fmla="*/ 482630 w 7283450"/>
              <a:gd name="connsiteY26596" fmla="*/ 2328448 h 6857979"/>
              <a:gd name="connsiteX26597" fmla="*/ 481836 w 7283450"/>
              <a:gd name="connsiteY26597" fmla="*/ 2330434 h 6857979"/>
              <a:gd name="connsiteX26598" fmla="*/ 479058 w 7283450"/>
              <a:gd name="connsiteY26598" fmla="*/ 2333212 h 6857979"/>
              <a:gd name="connsiteX26599" fmla="*/ 477867 w 7283450"/>
              <a:gd name="connsiteY26599" fmla="*/ 2334800 h 6857979"/>
              <a:gd name="connsiteX26600" fmla="*/ 477073 w 7283450"/>
              <a:gd name="connsiteY26600" fmla="*/ 2336785 h 6857979"/>
              <a:gd name="connsiteX26601" fmla="*/ 479058 w 7283450"/>
              <a:gd name="connsiteY26601" fmla="*/ 2336388 h 6857979"/>
              <a:gd name="connsiteX26602" fmla="*/ 480645 w 7283450"/>
              <a:gd name="connsiteY26602" fmla="*/ 2336388 h 6857979"/>
              <a:gd name="connsiteX26603" fmla="*/ 482233 w 7283450"/>
              <a:gd name="connsiteY26603" fmla="*/ 2336785 h 6857979"/>
              <a:gd name="connsiteX26604" fmla="*/ 483820 w 7283450"/>
              <a:gd name="connsiteY26604" fmla="*/ 2337579 h 6857979"/>
              <a:gd name="connsiteX26605" fmla="*/ 486599 w 7283450"/>
              <a:gd name="connsiteY26605" fmla="*/ 2339564 h 6857979"/>
              <a:gd name="connsiteX26606" fmla="*/ 488980 w 7283450"/>
              <a:gd name="connsiteY26606" fmla="*/ 2341946 h 6857979"/>
              <a:gd name="connsiteX26607" fmla="*/ 490964 w 7283450"/>
              <a:gd name="connsiteY26607" fmla="*/ 2343533 h 6857979"/>
              <a:gd name="connsiteX26608" fmla="*/ 492552 w 7283450"/>
              <a:gd name="connsiteY26608" fmla="*/ 2344326 h 6857979"/>
              <a:gd name="connsiteX26609" fmla="*/ 493743 w 7283450"/>
              <a:gd name="connsiteY26609" fmla="*/ 2344326 h 6857979"/>
              <a:gd name="connsiteX26610" fmla="*/ 494933 w 7283450"/>
              <a:gd name="connsiteY26610" fmla="*/ 2344326 h 6857979"/>
              <a:gd name="connsiteX26611" fmla="*/ 496124 w 7283450"/>
              <a:gd name="connsiteY26611" fmla="*/ 2343533 h 6857979"/>
              <a:gd name="connsiteX26612" fmla="*/ 497712 w 7283450"/>
              <a:gd name="connsiteY26612" fmla="*/ 2342343 h 6857979"/>
              <a:gd name="connsiteX26613" fmla="*/ 498902 w 7283450"/>
              <a:gd name="connsiteY26613" fmla="*/ 2340357 h 6857979"/>
              <a:gd name="connsiteX26614" fmla="*/ 498505 w 7283450"/>
              <a:gd name="connsiteY26614" fmla="*/ 2338770 h 6857979"/>
              <a:gd name="connsiteX26615" fmla="*/ 498108 w 7283450"/>
              <a:gd name="connsiteY26615" fmla="*/ 2337182 h 6857979"/>
              <a:gd name="connsiteX26616" fmla="*/ 496918 w 7283450"/>
              <a:gd name="connsiteY26616" fmla="*/ 2336388 h 6857979"/>
              <a:gd name="connsiteX26617" fmla="*/ 496124 w 7283450"/>
              <a:gd name="connsiteY26617" fmla="*/ 2335594 h 6857979"/>
              <a:gd name="connsiteX26618" fmla="*/ 493346 w 7283450"/>
              <a:gd name="connsiteY26618" fmla="*/ 2334006 h 6857979"/>
              <a:gd name="connsiteX26619" fmla="*/ 490567 w 7283450"/>
              <a:gd name="connsiteY26619" fmla="*/ 2332021 h 6857979"/>
              <a:gd name="connsiteX26620" fmla="*/ 489377 w 7283450"/>
              <a:gd name="connsiteY26620" fmla="*/ 2331227 h 6857979"/>
              <a:gd name="connsiteX26621" fmla="*/ 488186 w 7283450"/>
              <a:gd name="connsiteY26621" fmla="*/ 2329242 h 6857979"/>
              <a:gd name="connsiteX26622" fmla="*/ 486995 w 7283450"/>
              <a:gd name="connsiteY26622" fmla="*/ 2327655 h 6857979"/>
              <a:gd name="connsiteX26623" fmla="*/ 486202 w 7283450"/>
              <a:gd name="connsiteY26623" fmla="*/ 2326066 h 6857979"/>
              <a:gd name="connsiteX26624" fmla="*/ 485805 w 7283450"/>
              <a:gd name="connsiteY26624" fmla="*/ 2323684 h 6857979"/>
              <a:gd name="connsiteX26625" fmla="*/ 485805 w 7283450"/>
              <a:gd name="connsiteY26625" fmla="*/ 2320509 h 6857979"/>
              <a:gd name="connsiteX26626" fmla="*/ 485805 w 7283450"/>
              <a:gd name="connsiteY26626" fmla="*/ 2317333 h 6857979"/>
              <a:gd name="connsiteX26627" fmla="*/ 486599 w 7283450"/>
              <a:gd name="connsiteY26627" fmla="*/ 2313761 h 6857979"/>
              <a:gd name="connsiteX26628" fmla="*/ 488583 w 7283450"/>
              <a:gd name="connsiteY26628" fmla="*/ 2313364 h 6857979"/>
              <a:gd name="connsiteX26629" fmla="*/ 490567 w 7283450"/>
              <a:gd name="connsiteY26629" fmla="*/ 2312967 h 6857979"/>
              <a:gd name="connsiteX26630" fmla="*/ 492949 w 7283450"/>
              <a:gd name="connsiteY26630" fmla="*/ 2311776 h 6857979"/>
              <a:gd name="connsiteX26631" fmla="*/ 494933 w 7283450"/>
              <a:gd name="connsiteY26631" fmla="*/ 2310585 h 6857979"/>
              <a:gd name="connsiteX26632" fmla="*/ 498902 w 7283450"/>
              <a:gd name="connsiteY26632" fmla="*/ 2307807 h 6857979"/>
              <a:gd name="connsiteX26633" fmla="*/ 503268 w 7283450"/>
              <a:gd name="connsiteY26633" fmla="*/ 2303836 h 6857979"/>
              <a:gd name="connsiteX26634" fmla="*/ 507237 w 7283450"/>
              <a:gd name="connsiteY26634" fmla="*/ 2299866 h 6857979"/>
              <a:gd name="connsiteX26635" fmla="*/ 511603 w 7283450"/>
              <a:gd name="connsiteY26635" fmla="*/ 2296295 h 6857979"/>
              <a:gd name="connsiteX26636" fmla="*/ 515969 w 7283450"/>
              <a:gd name="connsiteY26636" fmla="*/ 2292720 h 6857979"/>
              <a:gd name="connsiteX26637" fmla="*/ 518747 w 7283450"/>
              <a:gd name="connsiteY26637" fmla="*/ 2291133 h 6857979"/>
              <a:gd name="connsiteX26638" fmla="*/ 521129 w 7283450"/>
              <a:gd name="connsiteY26638" fmla="*/ 2289940 h 6857979"/>
              <a:gd name="connsiteX26639" fmla="*/ 523113 w 7283450"/>
              <a:gd name="connsiteY26639" fmla="*/ 2289544 h 6857979"/>
              <a:gd name="connsiteX26640" fmla="*/ 525098 w 7283450"/>
              <a:gd name="connsiteY26640" fmla="*/ 2289544 h 6857979"/>
              <a:gd name="connsiteX26641" fmla="*/ 527082 w 7283450"/>
              <a:gd name="connsiteY26641" fmla="*/ 2289940 h 6857979"/>
              <a:gd name="connsiteX26642" fmla="*/ 528273 w 7283450"/>
              <a:gd name="connsiteY26642" fmla="*/ 2290733 h 6857979"/>
              <a:gd name="connsiteX26643" fmla="*/ 530654 w 7283450"/>
              <a:gd name="connsiteY26643" fmla="*/ 2292720 h 6857979"/>
              <a:gd name="connsiteX26644" fmla="*/ 532242 w 7283450"/>
              <a:gd name="connsiteY26644" fmla="*/ 2293118 h 6857979"/>
              <a:gd name="connsiteX26645" fmla="*/ 533433 w 7283450"/>
              <a:gd name="connsiteY26645" fmla="*/ 2293118 h 6857979"/>
              <a:gd name="connsiteX26646" fmla="*/ 537401 w 7283450"/>
              <a:gd name="connsiteY26646" fmla="*/ 2292720 h 6857979"/>
              <a:gd name="connsiteX26647" fmla="*/ 540974 w 7283450"/>
              <a:gd name="connsiteY26647" fmla="*/ 2291531 h 6857979"/>
              <a:gd name="connsiteX26648" fmla="*/ 544546 w 7283450"/>
              <a:gd name="connsiteY26648" fmla="*/ 2289544 h 6857979"/>
              <a:gd name="connsiteX26649" fmla="*/ 547721 w 7283450"/>
              <a:gd name="connsiteY26649" fmla="*/ 2287557 h 6857979"/>
              <a:gd name="connsiteX26650" fmla="*/ 554071 w 7283450"/>
              <a:gd name="connsiteY26650" fmla="*/ 2282796 h 6857979"/>
              <a:gd name="connsiteX26651" fmla="*/ 559231 w 7283450"/>
              <a:gd name="connsiteY26651" fmla="*/ 2278832 h 6857979"/>
              <a:gd name="connsiteX26652" fmla="*/ 562010 w 7283450"/>
              <a:gd name="connsiteY26652" fmla="*/ 2277247 h 6857979"/>
              <a:gd name="connsiteX26653" fmla="*/ 564788 w 7283450"/>
              <a:gd name="connsiteY26653" fmla="*/ 2276057 h 6857979"/>
              <a:gd name="connsiteX26654" fmla="*/ 567169 w 7283450"/>
              <a:gd name="connsiteY26654" fmla="*/ 2276057 h 6857979"/>
              <a:gd name="connsiteX26655" fmla="*/ 569948 w 7283450"/>
              <a:gd name="connsiteY26655" fmla="*/ 2276448 h 6857979"/>
              <a:gd name="connsiteX26656" fmla="*/ 572329 w 7283450"/>
              <a:gd name="connsiteY26656" fmla="*/ 2278041 h 6857979"/>
              <a:gd name="connsiteX26657" fmla="*/ 575107 w 7283450"/>
              <a:gd name="connsiteY26657" fmla="*/ 2280814 h 6857979"/>
              <a:gd name="connsiteX26658" fmla="*/ 577885 w 7283450"/>
              <a:gd name="connsiteY26658" fmla="*/ 2284381 h 6857979"/>
              <a:gd name="connsiteX26659" fmla="*/ 580664 w 7283450"/>
              <a:gd name="connsiteY26659" fmla="*/ 2289940 h 6857979"/>
              <a:gd name="connsiteX26660" fmla="*/ 585823 w 7283450"/>
              <a:gd name="connsiteY26660" fmla="*/ 2284381 h 6857979"/>
              <a:gd name="connsiteX26661" fmla="*/ 590983 w 7283450"/>
              <a:gd name="connsiteY26661" fmla="*/ 2278832 h 6857979"/>
              <a:gd name="connsiteX26662" fmla="*/ 596539 w 7283450"/>
              <a:gd name="connsiteY26662" fmla="*/ 2272879 h 6857979"/>
              <a:gd name="connsiteX26663" fmla="*/ 598921 w 7283450"/>
              <a:gd name="connsiteY26663" fmla="*/ 2269305 h 6857979"/>
              <a:gd name="connsiteX26664" fmla="*/ 600905 w 7283450"/>
              <a:gd name="connsiteY26664" fmla="*/ 2266129 h 6857979"/>
              <a:gd name="connsiteX26665" fmla="*/ 602493 w 7283450"/>
              <a:gd name="connsiteY26665" fmla="*/ 2262953 h 6857979"/>
              <a:gd name="connsiteX26666" fmla="*/ 604477 w 7283450"/>
              <a:gd name="connsiteY26666" fmla="*/ 2258983 h 6857979"/>
              <a:gd name="connsiteX26667" fmla="*/ 605668 w 7283450"/>
              <a:gd name="connsiteY26667" fmla="*/ 2255013 h 6857979"/>
              <a:gd name="connsiteX26668" fmla="*/ 606065 w 7283450"/>
              <a:gd name="connsiteY26668" fmla="*/ 2250647 h 6857979"/>
              <a:gd name="connsiteX26669" fmla="*/ 606462 w 7283450"/>
              <a:gd name="connsiteY26669" fmla="*/ 2246280 h 6857979"/>
              <a:gd name="connsiteX26670" fmla="*/ 605668 w 7283450"/>
              <a:gd name="connsiteY26670" fmla="*/ 2241121 h 6857979"/>
              <a:gd name="connsiteX26671" fmla="*/ 604874 w 7283450"/>
              <a:gd name="connsiteY26671" fmla="*/ 2235563 h 6857979"/>
              <a:gd name="connsiteX26672" fmla="*/ 602493 w 7283450"/>
              <a:gd name="connsiteY26672" fmla="*/ 2230007 h 6857979"/>
              <a:gd name="connsiteX26673" fmla="*/ 601302 w 7283450"/>
              <a:gd name="connsiteY26673" fmla="*/ 2226831 h 6857979"/>
              <a:gd name="connsiteX26674" fmla="*/ 600112 w 7283450"/>
              <a:gd name="connsiteY26674" fmla="*/ 2224847 h 6857979"/>
              <a:gd name="connsiteX26675" fmla="*/ 598921 w 7283450"/>
              <a:gd name="connsiteY26675" fmla="*/ 2223257 h 6857979"/>
              <a:gd name="connsiteX26676" fmla="*/ 597730 w 7283450"/>
              <a:gd name="connsiteY26676" fmla="*/ 2222066 h 6857979"/>
              <a:gd name="connsiteX26677" fmla="*/ 596143 w 7283450"/>
              <a:gd name="connsiteY26677" fmla="*/ 2221273 h 6857979"/>
              <a:gd name="connsiteX26678" fmla="*/ 594555 w 7283450"/>
              <a:gd name="connsiteY26678" fmla="*/ 2220877 h 6857979"/>
              <a:gd name="connsiteX26679" fmla="*/ 590189 w 7283450"/>
              <a:gd name="connsiteY26679" fmla="*/ 2220083 h 6857979"/>
              <a:gd name="connsiteX26680" fmla="*/ 591380 w 7283450"/>
              <a:gd name="connsiteY26680" fmla="*/ 2216510 h 6857979"/>
              <a:gd name="connsiteX26681" fmla="*/ 592967 w 7283450"/>
              <a:gd name="connsiteY26681" fmla="*/ 2213731 h 6857979"/>
              <a:gd name="connsiteX26682" fmla="*/ 595746 w 7283450"/>
              <a:gd name="connsiteY26682" fmla="*/ 2212144 h 6857979"/>
              <a:gd name="connsiteX26683" fmla="*/ 598921 w 7283450"/>
              <a:gd name="connsiteY26683" fmla="*/ 2210952 h 6857979"/>
              <a:gd name="connsiteX26684" fmla="*/ 602096 w 7283450"/>
              <a:gd name="connsiteY26684" fmla="*/ 2209762 h 6857979"/>
              <a:gd name="connsiteX26685" fmla="*/ 606462 w 7283450"/>
              <a:gd name="connsiteY26685" fmla="*/ 2209365 h 6857979"/>
              <a:gd name="connsiteX26686" fmla="*/ 610431 w 7283450"/>
              <a:gd name="connsiteY26686" fmla="*/ 2209365 h 6857979"/>
              <a:gd name="connsiteX26687" fmla="*/ 615194 w 7283450"/>
              <a:gd name="connsiteY26687" fmla="*/ 2209762 h 6857979"/>
              <a:gd name="connsiteX26688" fmla="*/ 615988 w 7283450"/>
              <a:gd name="connsiteY26688" fmla="*/ 2216510 h 6857979"/>
              <a:gd name="connsiteX26689" fmla="*/ 617179 w 7283450"/>
              <a:gd name="connsiteY26689" fmla="*/ 2224847 h 6857979"/>
              <a:gd name="connsiteX26690" fmla="*/ 619560 w 7283450"/>
              <a:gd name="connsiteY26690" fmla="*/ 2233975 h 6857979"/>
              <a:gd name="connsiteX26691" fmla="*/ 622338 w 7283450"/>
              <a:gd name="connsiteY26691" fmla="*/ 2243105 h 6857979"/>
              <a:gd name="connsiteX26692" fmla="*/ 624322 w 7283450"/>
              <a:gd name="connsiteY26692" fmla="*/ 2247869 h 6857979"/>
              <a:gd name="connsiteX26693" fmla="*/ 625910 w 7283450"/>
              <a:gd name="connsiteY26693" fmla="*/ 2251839 h 6857979"/>
              <a:gd name="connsiteX26694" fmla="*/ 627894 w 7283450"/>
              <a:gd name="connsiteY26694" fmla="*/ 2255807 h 6857979"/>
              <a:gd name="connsiteX26695" fmla="*/ 630276 w 7283450"/>
              <a:gd name="connsiteY26695" fmla="*/ 2258983 h 6857979"/>
              <a:gd name="connsiteX26696" fmla="*/ 632657 w 7283450"/>
              <a:gd name="connsiteY26696" fmla="*/ 2262159 h 6857979"/>
              <a:gd name="connsiteX26697" fmla="*/ 635039 w 7283450"/>
              <a:gd name="connsiteY26697" fmla="*/ 2264541 h 6857979"/>
              <a:gd name="connsiteX26698" fmla="*/ 637817 w 7283450"/>
              <a:gd name="connsiteY26698" fmla="*/ 2265731 h 6857979"/>
              <a:gd name="connsiteX26699" fmla="*/ 640198 w 7283450"/>
              <a:gd name="connsiteY26699" fmla="*/ 2266526 h 6857979"/>
              <a:gd name="connsiteX26700" fmla="*/ 642183 w 7283450"/>
              <a:gd name="connsiteY26700" fmla="*/ 2266526 h 6857979"/>
              <a:gd name="connsiteX26701" fmla="*/ 644564 w 7283450"/>
              <a:gd name="connsiteY26701" fmla="*/ 2265731 h 6857979"/>
              <a:gd name="connsiteX26702" fmla="*/ 650518 w 7283450"/>
              <a:gd name="connsiteY26702" fmla="*/ 2262953 h 6857979"/>
              <a:gd name="connsiteX26703" fmla="*/ 656472 w 7283450"/>
              <a:gd name="connsiteY26703" fmla="*/ 2259381 h 6857979"/>
              <a:gd name="connsiteX26704" fmla="*/ 658059 w 7283450"/>
              <a:gd name="connsiteY26704" fmla="*/ 2257792 h 6857979"/>
              <a:gd name="connsiteX26705" fmla="*/ 659250 w 7283450"/>
              <a:gd name="connsiteY26705" fmla="*/ 2256602 h 6857979"/>
              <a:gd name="connsiteX26706" fmla="*/ 658853 w 7283450"/>
              <a:gd name="connsiteY26706" fmla="*/ 2255412 h 6857979"/>
              <a:gd name="connsiteX26707" fmla="*/ 657662 w 7283450"/>
              <a:gd name="connsiteY26707" fmla="*/ 2253427 h 6857979"/>
              <a:gd name="connsiteX26708" fmla="*/ 653693 w 7283450"/>
              <a:gd name="connsiteY26708" fmla="*/ 2247473 h 6857979"/>
              <a:gd name="connsiteX26709" fmla="*/ 646946 w 7283450"/>
              <a:gd name="connsiteY26709" fmla="*/ 2236755 h 6857979"/>
              <a:gd name="connsiteX26710" fmla="*/ 642183 w 7283450"/>
              <a:gd name="connsiteY26710" fmla="*/ 2229214 h 6857979"/>
              <a:gd name="connsiteX26711" fmla="*/ 639405 w 7283450"/>
              <a:gd name="connsiteY26711" fmla="*/ 2222860 h 6857979"/>
              <a:gd name="connsiteX26712" fmla="*/ 637817 w 7283450"/>
              <a:gd name="connsiteY26712" fmla="*/ 2216908 h 6857979"/>
              <a:gd name="connsiteX26713" fmla="*/ 636626 w 7283450"/>
              <a:gd name="connsiteY26713" fmla="*/ 2211746 h 6857979"/>
              <a:gd name="connsiteX26714" fmla="*/ 636626 w 7283450"/>
              <a:gd name="connsiteY26714" fmla="*/ 2205793 h 6857979"/>
              <a:gd name="connsiteX26715" fmla="*/ 637420 w 7283450"/>
              <a:gd name="connsiteY26715" fmla="*/ 2199442 h 6857979"/>
              <a:gd name="connsiteX26716" fmla="*/ 640198 w 7283450"/>
              <a:gd name="connsiteY26716" fmla="*/ 2182772 h 6857979"/>
              <a:gd name="connsiteX26717" fmla="*/ 639801 w 7283450"/>
              <a:gd name="connsiteY26717" fmla="*/ 2181978 h 6857979"/>
              <a:gd name="connsiteX26718" fmla="*/ 639008 w 7283450"/>
              <a:gd name="connsiteY26718" fmla="*/ 2181184 h 6857979"/>
              <a:gd name="connsiteX26719" fmla="*/ 637420 w 7283450"/>
              <a:gd name="connsiteY26719" fmla="*/ 2180390 h 6857979"/>
              <a:gd name="connsiteX26720" fmla="*/ 635436 w 7283450"/>
              <a:gd name="connsiteY26720" fmla="*/ 2179594 h 6857979"/>
              <a:gd name="connsiteX26721" fmla="*/ 631863 w 7283450"/>
              <a:gd name="connsiteY26721" fmla="*/ 2178802 h 6857979"/>
              <a:gd name="connsiteX26722" fmla="*/ 627498 w 7283450"/>
              <a:gd name="connsiteY26722" fmla="*/ 2179198 h 6857979"/>
              <a:gd name="connsiteX26723" fmla="*/ 625910 w 7283450"/>
              <a:gd name="connsiteY26723" fmla="*/ 2179198 h 6857979"/>
              <a:gd name="connsiteX26724" fmla="*/ 624322 w 7283450"/>
              <a:gd name="connsiteY26724" fmla="*/ 2179990 h 6857979"/>
              <a:gd name="connsiteX26725" fmla="*/ 622735 w 7283450"/>
              <a:gd name="connsiteY26725" fmla="*/ 2180787 h 6857979"/>
              <a:gd name="connsiteX26726" fmla="*/ 621544 w 7283450"/>
              <a:gd name="connsiteY26726" fmla="*/ 2181978 h 6857979"/>
              <a:gd name="connsiteX26727" fmla="*/ 620750 w 7283450"/>
              <a:gd name="connsiteY26727" fmla="*/ 2183168 h 6857979"/>
              <a:gd name="connsiteX26728" fmla="*/ 620750 w 7283450"/>
              <a:gd name="connsiteY26728" fmla="*/ 2185550 h 6857979"/>
              <a:gd name="connsiteX26729" fmla="*/ 620750 w 7283450"/>
              <a:gd name="connsiteY26729" fmla="*/ 2187138 h 6857979"/>
              <a:gd name="connsiteX26730" fmla="*/ 620354 w 7283450"/>
              <a:gd name="connsiteY26730" fmla="*/ 2186741 h 6857979"/>
              <a:gd name="connsiteX26731" fmla="*/ 619163 w 7283450"/>
              <a:gd name="connsiteY26731" fmla="*/ 2185550 h 6857979"/>
              <a:gd name="connsiteX26732" fmla="*/ 617972 w 7283450"/>
              <a:gd name="connsiteY26732" fmla="*/ 2183962 h 6857979"/>
              <a:gd name="connsiteX26733" fmla="*/ 615591 w 7283450"/>
              <a:gd name="connsiteY26733" fmla="*/ 2182375 h 6857979"/>
              <a:gd name="connsiteX26734" fmla="*/ 612416 w 7283450"/>
              <a:gd name="connsiteY26734" fmla="*/ 2180787 h 6857979"/>
              <a:gd name="connsiteX26735" fmla="*/ 609241 w 7283450"/>
              <a:gd name="connsiteY26735" fmla="*/ 2179594 h 6857979"/>
              <a:gd name="connsiteX26736" fmla="*/ 606859 w 7283450"/>
              <a:gd name="connsiteY26736" fmla="*/ 2178007 h 6857979"/>
              <a:gd name="connsiteX26737" fmla="*/ 604477 w 7283450"/>
              <a:gd name="connsiteY26737" fmla="*/ 2175625 h 6857979"/>
              <a:gd name="connsiteX26738" fmla="*/ 603684 w 7283450"/>
              <a:gd name="connsiteY26738" fmla="*/ 2174435 h 6857979"/>
              <a:gd name="connsiteX26739" fmla="*/ 602493 w 7283450"/>
              <a:gd name="connsiteY26739" fmla="*/ 2172849 h 6857979"/>
              <a:gd name="connsiteX26740" fmla="*/ 601302 w 7283450"/>
              <a:gd name="connsiteY26740" fmla="*/ 2173642 h 6857979"/>
              <a:gd name="connsiteX26741" fmla="*/ 600508 w 7283450"/>
              <a:gd name="connsiteY26741" fmla="*/ 2174435 h 6857979"/>
              <a:gd name="connsiteX26742" fmla="*/ 599715 w 7283450"/>
              <a:gd name="connsiteY26742" fmla="*/ 2175625 h 6857979"/>
              <a:gd name="connsiteX26743" fmla="*/ 599318 w 7283450"/>
              <a:gd name="connsiteY26743" fmla="*/ 2177213 h 6857979"/>
              <a:gd name="connsiteX26744" fmla="*/ 599318 w 7283450"/>
              <a:gd name="connsiteY26744" fmla="*/ 2180390 h 6857979"/>
              <a:gd name="connsiteX26745" fmla="*/ 599318 w 7283450"/>
              <a:gd name="connsiteY26745" fmla="*/ 2184359 h 6857979"/>
              <a:gd name="connsiteX26746" fmla="*/ 599318 w 7283450"/>
              <a:gd name="connsiteY26746" fmla="*/ 2188328 h 6857979"/>
              <a:gd name="connsiteX26747" fmla="*/ 599318 w 7283450"/>
              <a:gd name="connsiteY26747" fmla="*/ 2191504 h 6857979"/>
              <a:gd name="connsiteX26748" fmla="*/ 598921 w 7283450"/>
              <a:gd name="connsiteY26748" fmla="*/ 2193489 h 6857979"/>
              <a:gd name="connsiteX26749" fmla="*/ 598524 w 7283450"/>
              <a:gd name="connsiteY26749" fmla="*/ 2194679 h 6857979"/>
              <a:gd name="connsiteX26750" fmla="*/ 597730 w 7283450"/>
              <a:gd name="connsiteY26750" fmla="*/ 2195870 h 6857979"/>
              <a:gd name="connsiteX26751" fmla="*/ 596539 w 7283450"/>
              <a:gd name="connsiteY26751" fmla="*/ 2196267 h 6857979"/>
              <a:gd name="connsiteX26752" fmla="*/ 590189 w 7283450"/>
              <a:gd name="connsiteY26752" fmla="*/ 2194282 h 6857979"/>
              <a:gd name="connsiteX26753" fmla="*/ 584236 w 7283450"/>
              <a:gd name="connsiteY26753" fmla="*/ 2191107 h 6857979"/>
              <a:gd name="connsiteX26754" fmla="*/ 581854 w 7283450"/>
              <a:gd name="connsiteY26754" fmla="*/ 2189520 h 6857979"/>
              <a:gd name="connsiteX26755" fmla="*/ 579870 w 7283450"/>
              <a:gd name="connsiteY26755" fmla="*/ 2187534 h 6857979"/>
              <a:gd name="connsiteX26756" fmla="*/ 577885 w 7283450"/>
              <a:gd name="connsiteY26756" fmla="*/ 2185550 h 6857979"/>
              <a:gd name="connsiteX26757" fmla="*/ 575504 w 7283450"/>
              <a:gd name="connsiteY26757" fmla="*/ 2183168 h 6857979"/>
              <a:gd name="connsiteX26758" fmla="*/ 574313 w 7283450"/>
              <a:gd name="connsiteY26758" fmla="*/ 2180787 h 6857979"/>
              <a:gd name="connsiteX26759" fmla="*/ 573520 w 7283450"/>
              <a:gd name="connsiteY26759" fmla="*/ 2178405 h 6857979"/>
              <a:gd name="connsiteX26760" fmla="*/ 572726 w 7283450"/>
              <a:gd name="connsiteY26760" fmla="*/ 2175625 h 6857979"/>
              <a:gd name="connsiteX26761" fmla="*/ 572726 w 7283450"/>
              <a:gd name="connsiteY26761" fmla="*/ 2172849 h 6857979"/>
              <a:gd name="connsiteX26762" fmla="*/ 573123 w 7283450"/>
              <a:gd name="connsiteY26762" fmla="*/ 2170070 h 6857979"/>
              <a:gd name="connsiteX26763" fmla="*/ 573916 w 7283450"/>
              <a:gd name="connsiteY26763" fmla="*/ 2166497 h 6857979"/>
              <a:gd name="connsiteX26764" fmla="*/ 575504 w 7283450"/>
              <a:gd name="connsiteY26764" fmla="*/ 2163322 h 6857979"/>
              <a:gd name="connsiteX26765" fmla="*/ 577885 w 7283450"/>
              <a:gd name="connsiteY26765" fmla="*/ 2159749 h 6857979"/>
              <a:gd name="connsiteX26766" fmla="*/ 579076 w 7283450"/>
              <a:gd name="connsiteY26766" fmla="*/ 2162130 h 6857979"/>
              <a:gd name="connsiteX26767" fmla="*/ 580664 w 7283450"/>
              <a:gd name="connsiteY26767" fmla="*/ 2164115 h 6857979"/>
              <a:gd name="connsiteX26768" fmla="*/ 584236 w 7283450"/>
              <a:gd name="connsiteY26768" fmla="*/ 2166895 h 6857979"/>
              <a:gd name="connsiteX26769" fmla="*/ 586617 w 7283450"/>
              <a:gd name="connsiteY26769" fmla="*/ 2168880 h 6857979"/>
              <a:gd name="connsiteX26770" fmla="*/ 588205 w 7283450"/>
              <a:gd name="connsiteY26770" fmla="*/ 2170865 h 6857979"/>
              <a:gd name="connsiteX26771" fmla="*/ 589395 w 7283450"/>
              <a:gd name="connsiteY26771" fmla="*/ 2173245 h 6857979"/>
              <a:gd name="connsiteX26772" fmla="*/ 590189 w 7283450"/>
              <a:gd name="connsiteY26772" fmla="*/ 2176024 h 6857979"/>
              <a:gd name="connsiteX26773" fmla="*/ 590983 w 7283450"/>
              <a:gd name="connsiteY26773" fmla="*/ 2175228 h 6857979"/>
              <a:gd name="connsiteX26774" fmla="*/ 592174 w 7283450"/>
              <a:gd name="connsiteY26774" fmla="*/ 2174834 h 6857979"/>
              <a:gd name="connsiteX26775" fmla="*/ 596143 w 7283450"/>
              <a:gd name="connsiteY26775" fmla="*/ 2173642 h 6857979"/>
              <a:gd name="connsiteX26776" fmla="*/ 599715 w 7283450"/>
              <a:gd name="connsiteY26776" fmla="*/ 2172056 h 6857979"/>
              <a:gd name="connsiteX26777" fmla="*/ 601302 w 7283450"/>
              <a:gd name="connsiteY26777" fmla="*/ 2170865 h 6857979"/>
              <a:gd name="connsiteX26778" fmla="*/ 602493 w 7283450"/>
              <a:gd name="connsiteY26778" fmla="*/ 2169674 h 6857979"/>
              <a:gd name="connsiteX26779" fmla="*/ 602096 w 7283450"/>
              <a:gd name="connsiteY26779" fmla="*/ 2169674 h 6857979"/>
              <a:gd name="connsiteX26780" fmla="*/ 602493 w 7283450"/>
              <a:gd name="connsiteY26780" fmla="*/ 2168483 h 6857979"/>
              <a:gd name="connsiteX26781" fmla="*/ 603287 w 7283450"/>
              <a:gd name="connsiteY26781" fmla="*/ 2163718 h 6857979"/>
              <a:gd name="connsiteX26782" fmla="*/ 604081 w 7283450"/>
              <a:gd name="connsiteY26782" fmla="*/ 2157762 h 6857979"/>
              <a:gd name="connsiteX26783" fmla="*/ 605272 w 7283450"/>
              <a:gd name="connsiteY26783" fmla="*/ 2154190 h 6857979"/>
              <a:gd name="connsiteX26784" fmla="*/ 605668 w 7283450"/>
              <a:gd name="connsiteY26784" fmla="*/ 2155382 h 6857979"/>
              <a:gd name="connsiteX26785" fmla="*/ 606065 w 7283450"/>
              <a:gd name="connsiteY26785" fmla="*/ 2156176 h 6857979"/>
              <a:gd name="connsiteX26786" fmla="*/ 605668 w 7283450"/>
              <a:gd name="connsiteY26786" fmla="*/ 2153794 h 6857979"/>
              <a:gd name="connsiteX26787" fmla="*/ 605272 w 7283450"/>
              <a:gd name="connsiteY26787" fmla="*/ 2154190 h 6857979"/>
              <a:gd name="connsiteX26788" fmla="*/ 604081 w 7283450"/>
              <a:gd name="connsiteY26788" fmla="*/ 2151808 h 6857979"/>
              <a:gd name="connsiteX26789" fmla="*/ 602493 w 7283450"/>
              <a:gd name="connsiteY26789" fmla="*/ 2149426 h 6857979"/>
              <a:gd name="connsiteX26790" fmla="*/ 598127 w 7283450"/>
              <a:gd name="connsiteY26790" fmla="*/ 2145058 h 6857979"/>
              <a:gd name="connsiteX26791" fmla="*/ 596143 w 7283450"/>
              <a:gd name="connsiteY26791" fmla="*/ 2142676 h 6857979"/>
              <a:gd name="connsiteX26792" fmla="*/ 593364 w 7283450"/>
              <a:gd name="connsiteY26792" fmla="*/ 2139898 h 6857979"/>
              <a:gd name="connsiteX26793" fmla="*/ 591777 w 7283450"/>
              <a:gd name="connsiteY26793" fmla="*/ 2136722 h 6857979"/>
              <a:gd name="connsiteX26794" fmla="*/ 590189 w 7283450"/>
              <a:gd name="connsiteY26794" fmla="*/ 2132752 h 6857979"/>
              <a:gd name="connsiteX26795" fmla="*/ 590189 w 7283450"/>
              <a:gd name="connsiteY26795" fmla="*/ 2131561 h 6857979"/>
              <a:gd name="connsiteX26796" fmla="*/ 590586 w 7283450"/>
              <a:gd name="connsiteY26796" fmla="*/ 2130369 h 6857979"/>
              <a:gd name="connsiteX26797" fmla="*/ 591380 w 7283450"/>
              <a:gd name="connsiteY26797" fmla="*/ 2129575 h 6857979"/>
              <a:gd name="connsiteX26798" fmla="*/ 592570 w 7283450"/>
              <a:gd name="connsiteY26798" fmla="*/ 2128782 h 6857979"/>
              <a:gd name="connsiteX26799" fmla="*/ 595349 w 7283450"/>
              <a:gd name="connsiteY26799" fmla="*/ 2127592 h 6857979"/>
              <a:gd name="connsiteX26800" fmla="*/ 596143 w 7283450"/>
              <a:gd name="connsiteY26800" fmla="*/ 2126799 h 6857979"/>
              <a:gd name="connsiteX26801" fmla="*/ 596539 w 7283450"/>
              <a:gd name="connsiteY26801" fmla="*/ 2126401 h 6857979"/>
              <a:gd name="connsiteX26802" fmla="*/ 596539 w 7283450"/>
              <a:gd name="connsiteY26802" fmla="*/ 2124813 h 6857979"/>
              <a:gd name="connsiteX26803" fmla="*/ 595746 w 7283450"/>
              <a:gd name="connsiteY26803" fmla="*/ 2123624 h 6857979"/>
              <a:gd name="connsiteX26804" fmla="*/ 594952 w 7283450"/>
              <a:gd name="connsiteY26804" fmla="*/ 2122830 h 6857979"/>
              <a:gd name="connsiteX26805" fmla="*/ 593364 w 7283450"/>
              <a:gd name="connsiteY26805" fmla="*/ 2122036 h 6857979"/>
              <a:gd name="connsiteX26806" fmla="*/ 591380 w 7283450"/>
              <a:gd name="connsiteY26806" fmla="*/ 2120847 h 6857979"/>
              <a:gd name="connsiteX26807" fmla="*/ 590586 w 7283450"/>
              <a:gd name="connsiteY26807" fmla="*/ 2120053 h 6857979"/>
              <a:gd name="connsiteX26808" fmla="*/ 590189 w 7283450"/>
              <a:gd name="connsiteY26808" fmla="*/ 2119655 h 6857979"/>
              <a:gd name="connsiteX26809" fmla="*/ 590189 w 7283450"/>
              <a:gd name="connsiteY26809" fmla="*/ 2118861 h 6857979"/>
              <a:gd name="connsiteX26810" fmla="*/ 590586 w 7283450"/>
              <a:gd name="connsiteY26810" fmla="*/ 2117672 h 6857979"/>
              <a:gd name="connsiteX26811" fmla="*/ 592174 w 7283450"/>
              <a:gd name="connsiteY26811" fmla="*/ 2115290 h 6857979"/>
              <a:gd name="connsiteX26812" fmla="*/ 592570 w 7283450"/>
              <a:gd name="connsiteY26812" fmla="*/ 2113703 h 6857979"/>
              <a:gd name="connsiteX26813" fmla="*/ 593364 w 7283450"/>
              <a:gd name="connsiteY26813" fmla="*/ 2112511 h 6857979"/>
              <a:gd name="connsiteX26814" fmla="*/ 593364 w 7283450"/>
              <a:gd name="connsiteY26814" fmla="*/ 2110924 h 6857979"/>
              <a:gd name="connsiteX26815" fmla="*/ 592967 w 7283450"/>
              <a:gd name="connsiteY26815" fmla="*/ 2109734 h 6857979"/>
              <a:gd name="connsiteX26816" fmla="*/ 592570 w 7283450"/>
              <a:gd name="connsiteY26816" fmla="*/ 2108940 h 6857979"/>
              <a:gd name="connsiteX26817" fmla="*/ 591380 w 7283450"/>
              <a:gd name="connsiteY26817" fmla="*/ 2107749 h 6857979"/>
              <a:gd name="connsiteX26818" fmla="*/ 588205 w 7283450"/>
              <a:gd name="connsiteY26818" fmla="*/ 2106559 h 6857979"/>
              <a:gd name="connsiteX26819" fmla="*/ 585029 w 7283450"/>
              <a:gd name="connsiteY26819" fmla="*/ 2105764 h 6857979"/>
              <a:gd name="connsiteX26820" fmla="*/ 584236 w 7283450"/>
              <a:gd name="connsiteY26820" fmla="*/ 2105764 h 6857979"/>
              <a:gd name="connsiteX26821" fmla="*/ 583839 w 7283450"/>
              <a:gd name="connsiteY26821" fmla="*/ 2106160 h 6857979"/>
              <a:gd name="connsiteX26822" fmla="*/ 583442 w 7283450"/>
              <a:gd name="connsiteY26822" fmla="*/ 2101793 h 6857979"/>
              <a:gd name="connsiteX26823" fmla="*/ 583442 w 7283450"/>
              <a:gd name="connsiteY26823" fmla="*/ 2097427 h 6857979"/>
              <a:gd name="connsiteX26824" fmla="*/ 584236 w 7283450"/>
              <a:gd name="connsiteY26824" fmla="*/ 2094251 h 6857979"/>
              <a:gd name="connsiteX26825" fmla="*/ 585029 w 7283450"/>
              <a:gd name="connsiteY26825" fmla="*/ 2090679 h 6857979"/>
              <a:gd name="connsiteX26826" fmla="*/ 586617 w 7283450"/>
              <a:gd name="connsiteY26826" fmla="*/ 2087900 h 6857979"/>
              <a:gd name="connsiteX26827" fmla="*/ 588205 w 7283450"/>
              <a:gd name="connsiteY26827" fmla="*/ 2085122 h 6857979"/>
              <a:gd name="connsiteX26828" fmla="*/ 590586 w 7283450"/>
              <a:gd name="connsiteY26828" fmla="*/ 2081946 h 6857979"/>
              <a:gd name="connsiteX26829" fmla="*/ 592967 w 7283450"/>
              <a:gd name="connsiteY26829" fmla="*/ 2079167 h 6857979"/>
              <a:gd name="connsiteX26830" fmla="*/ 594555 w 7283450"/>
              <a:gd name="connsiteY26830" fmla="*/ 2079167 h 6857979"/>
              <a:gd name="connsiteX26831" fmla="*/ 595349 w 7283450"/>
              <a:gd name="connsiteY26831" fmla="*/ 2079564 h 6857979"/>
              <a:gd name="connsiteX26832" fmla="*/ 597730 w 7283450"/>
              <a:gd name="connsiteY26832" fmla="*/ 2080358 h 6857979"/>
              <a:gd name="connsiteX26833" fmla="*/ 599715 w 7283450"/>
              <a:gd name="connsiteY26833" fmla="*/ 2082740 h 6857979"/>
              <a:gd name="connsiteX26834" fmla="*/ 601699 w 7283450"/>
              <a:gd name="connsiteY26834" fmla="*/ 2084725 h 6857979"/>
              <a:gd name="connsiteX26835" fmla="*/ 605272 w 7283450"/>
              <a:gd name="connsiteY26835" fmla="*/ 2088297 h 6857979"/>
              <a:gd name="connsiteX26836" fmla="*/ 606065 w 7283450"/>
              <a:gd name="connsiteY26836" fmla="*/ 2089091 h 6857979"/>
              <a:gd name="connsiteX26837" fmla="*/ 606462 w 7283450"/>
              <a:gd name="connsiteY26837" fmla="*/ 2090679 h 6857979"/>
              <a:gd name="connsiteX26838" fmla="*/ 606859 w 7283450"/>
              <a:gd name="connsiteY26838" fmla="*/ 2092267 h 6857979"/>
              <a:gd name="connsiteX26839" fmla="*/ 606859 w 7283450"/>
              <a:gd name="connsiteY26839" fmla="*/ 2093060 h 6857979"/>
              <a:gd name="connsiteX26840" fmla="*/ 606859 w 7283450"/>
              <a:gd name="connsiteY26840" fmla="*/ 2093854 h 6857979"/>
              <a:gd name="connsiteX26841" fmla="*/ 606065 w 7283450"/>
              <a:gd name="connsiteY26841" fmla="*/ 2095045 h 6857979"/>
              <a:gd name="connsiteX26842" fmla="*/ 606065 w 7283450"/>
              <a:gd name="connsiteY26842" fmla="*/ 2095839 h 6857979"/>
              <a:gd name="connsiteX26843" fmla="*/ 607653 w 7283450"/>
              <a:gd name="connsiteY26843" fmla="*/ 2100603 h 6857979"/>
              <a:gd name="connsiteX26844" fmla="*/ 610034 w 7283450"/>
              <a:gd name="connsiteY26844" fmla="*/ 2104970 h 6857979"/>
              <a:gd name="connsiteX26845" fmla="*/ 615988 w 7283450"/>
              <a:gd name="connsiteY26845" fmla="*/ 2114099 h 6857979"/>
              <a:gd name="connsiteX26846" fmla="*/ 619163 w 7283450"/>
              <a:gd name="connsiteY26846" fmla="*/ 2118463 h 6857979"/>
              <a:gd name="connsiteX26847" fmla="*/ 621941 w 7283450"/>
              <a:gd name="connsiteY26847" fmla="*/ 2122432 h 6857979"/>
              <a:gd name="connsiteX26848" fmla="*/ 623529 w 7283450"/>
              <a:gd name="connsiteY26848" fmla="*/ 2126401 h 6857979"/>
              <a:gd name="connsiteX26849" fmla="*/ 624719 w 7283450"/>
              <a:gd name="connsiteY26849" fmla="*/ 2129575 h 6857979"/>
              <a:gd name="connsiteX26850" fmla="*/ 624719 w 7283450"/>
              <a:gd name="connsiteY26850" fmla="*/ 2131163 h 6857979"/>
              <a:gd name="connsiteX26851" fmla="*/ 623926 w 7283450"/>
              <a:gd name="connsiteY26851" fmla="*/ 2133152 h 6857979"/>
              <a:gd name="connsiteX26852" fmla="*/ 622735 w 7283450"/>
              <a:gd name="connsiteY26852" fmla="*/ 2138706 h 6857979"/>
              <a:gd name="connsiteX26853" fmla="*/ 621941 w 7283450"/>
              <a:gd name="connsiteY26853" fmla="*/ 2141487 h 6857979"/>
              <a:gd name="connsiteX26854" fmla="*/ 621147 w 7283450"/>
              <a:gd name="connsiteY26854" fmla="*/ 2144662 h 6857979"/>
              <a:gd name="connsiteX26855" fmla="*/ 621147 w 7283450"/>
              <a:gd name="connsiteY26855" fmla="*/ 2147043 h 6857979"/>
              <a:gd name="connsiteX26856" fmla="*/ 621544 w 7283450"/>
              <a:gd name="connsiteY26856" fmla="*/ 2149426 h 6857979"/>
              <a:gd name="connsiteX26857" fmla="*/ 622338 w 7283450"/>
              <a:gd name="connsiteY26857" fmla="*/ 2151014 h 6857979"/>
              <a:gd name="connsiteX26858" fmla="*/ 622735 w 7283450"/>
              <a:gd name="connsiteY26858" fmla="*/ 2151808 h 6857979"/>
              <a:gd name="connsiteX26859" fmla="*/ 624719 w 7283450"/>
              <a:gd name="connsiteY26859" fmla="*/ 2152999 h 6857979"/>
              <a:gd name="connsiteX26860" fmla="*/ 629879 w 7283450"/>
              <a:gd name="connsiteY26860" fmla="*/ 2155382 h 6857979"/>
              <a:gd name="connsiteX26861" fmla="*/ 631863 w 7283450"/>
              <a:gd name="connsiteY26861" fmla="*/ 2156573 h 6857979"/>
              <a:gd name="connsiteX26862" fmla="*/ 633451 w 7283450"/>
              <a:gd name="connsiteY26862" fmla="*/ 2157762 h 6857979"/>
              <a:gd name="connsiteX26863" fmla="*/ 634245 w 7283450"/>
              <a:gd name="connsiteY26863" fmla="*/ 2158955 h 6857979"/>
              <a:gd name="connsiteX26864" fmla="*/ 634245 w 7283450"/>
              <a:gd name="connsiteY26864" fmla="*/ 2160146 h 6857979"/>
              <a:gd name="connsiteX26865" fmla="*/ 634245 w 7283450"/>
              <a:gd name="connsiteY26865" fmla="*/ 2161733 h 6857979"/>
              <a:gd name="connsiteX26866" fmla="*/ 633848 w 7283450"/>
              <a:gd name="connsiteY26866" fmla="*/ 2162924 h 6857979"/>
              <a:gd name="connsiteX26867" fmla="*/ 635039 w 7283450"/>
              <a:gd name="connsiteY26867" fmla="*/ 2161336 h 6857979"/>
              <a:gd name="connsiteX26868" fmla="*/ 636229 w 7283450"/>
              <a:gd name="connsiteY26868" fmla="*/ 2158955 h 6857979"/>
              <a:gd name="connsiteX26869" fmla="*/ 636626 w 7283450"/>
              <a:gd name="connsiteY26869" fmla="*/ 2156969 h 6857979"/>
              <a:gd name="connsiteX26870" fmla="*/ 637420 w 7283450"/>
              <a:gd name="connsiteY26870" fmla="*/ 2154587 h 6857979"/>
              <a:gd name="connsiteX26871" fmla="*/ 637817 w 7283450"/>
              <a:gd name="connsiteY26871" fmla="*/ 2149029 h 6857979"/>
              <a:gd name="connsiteX26872" fmla="*/ 638214 w 7283450"/>
              <a:gd name="connsiteY26872" fmla="*/ 2143868 h 6857979"/>
              <a:gd name="connsiteX26873" fmla="*/ 637817 w 7283450"/>
              <a:gd name="connsiteY26873" fmla="*/ 2137912 h 6857979"/>
              <a:gd name="connsiteX26874" fmla="*/ 638214 w 7283450"/>
              <a:gd name="connsiteY26874" fmla="*/ 2132357 h 6857979"/>
              <a:gd name="connsiteX26875" fmla="*/ 639008 w 7283450"/>
              <a:gd name="connsiteY26875" fmla="*/ 2127592 h 6857979"/>
              <a:gd name="connsiteX26876" fmla="*/ 639405 w 7283450"/>
              <a:gd name="connsiteY26876" fmla="*/ 2124813 h 6857979"/>
              <a:gd name="connsiteX26877" fmla="*/ 640198 w 7283450"/>
              <a:gd name="connsiteY26877" fmla="*/ 2122830 h 6857979"/>
              <a:gd name="connsiteX26878" fmla="*/ 640595 w 7283450"/>
              <a:gd name="connsiteY26878" fmla="*/ 2124019 h 6857979"/>
              <a:gd name="connsiteX26879" fmla="*/ 641786 w 7283450"/>
              <a:gd name="connsiteY26879" fmla="*/ 2126401 h 6857979"/>
              <a:gd name="connsiteX26880" fmla="*/ 643374 w 7283450"/>
              <a:gd name="connsiteY26880" fmla="*/ 2128782 h 6857979"/>
              <a:gd name="connsiteX26881" fmla="*/ 644962 w 7283450"/>
              <a:gd name="connsiteY26881" fmla="*/ 2130767 h 6857979"/>
              <a:gd name="connsiteX26882" fmla="*/ 646946 w 7283450"/>
              <a:gd name="connsiteY26882" fmla="*/ 2131957 h 6857979"/>
              <a:gd name="connsiteX26883" fmla="*/ 647739 w 7283450"/>
              <a:gd name="connsiteY26883" fmla="*/ 2131957 h 6857979"/>
              <a:gd name="connsiteX26884" fmla="*/ 648136 w 7283450"/>
              <a:gd name="connsiteY26884" fmla="*/ 2131163 h 6857979"/>
              <a:gd name="connsiteX26885" fmla="*/ 648136 w 7283450"/>
              <a:gd name="connsiteY26885" fmla="*/ 2130369 h 6857979"/>
              <a:gd name="connsiteX26886" fmla="*/ 648136 w 7283450"/>
              <a:gd name="connsiteY26886" fmla="*/ 2128782 h 6857979"/>
              <a:gd name="connsiteX26887" fmla="*/ 646946 w 7283450"/>
              <a:gd name="connsiteY26887" fmla="*/ 2122830 h 6857979"/>
              <a:gd name="connsiteX26888" fmla="*/ 650518 w 7283450"/>
              <a:gd name="connsiteY26888" fmla="*/ 2127194 h 6857979"/>
              <a:gd name="connsiteX26889" fmla="*/ 653296 w 7283450"/>
              <a:gd name="connsiteY26889" fmla="*/ 2131957 h 6857979"/>
              <a:gd name="connsiteX26890" fmla="*/ 656472 w 7283450"/>
              <a:gd name="connsiteY26890" fmla="*/ 2137117 h 6857979"/>
              <a:gd name="connsiteX26891" fmla="*/ 658059 w 7283450"/>
              <a:gd name="connsiteY26891" fmla="*/ 2142676 h 6857979"/>
              <a:gd name="connsiteX26892" fmla="*/ 659647 w 7283450"/>
              <a:gd name="connsiteY26892" fmla="*/ 2147838 h 6857979"/>
              <a:gd name="connsiteX26893" fmla="*/ 660837 w 7283450"/>
              <a:gd name="connsiteY26893" fmla="*/ 2153396 h 6857979"/>
              <a:gd name="connsiteX26894" fmla="*/ 661631 w 7283450"/>
              <a:gd name="connsiteY26894" fmla="*/ 2158955 h 6857979"/>
              <a:gd name="connsiteX26895" fmla="*/ 662822 w 7283450"/>
              <a:gd name="connsiteY26895" fmla="*/ 2164909 h 6857979"/>
              <a:gd name="connsiteX26896" fmla="*/ 664409 w 7283450"/>
              <a:gd name="connsiteY26896" fmla="*/ 2188328 h 6857979"/>
              <a:gd name="connsiteX26897" fmla="*/ 665203 w 7283450"/>
              <a:gd name="connsiteY26897" fmla="*/ 2194282 h 6857979"/>
              <a:gd name="connsiteX26898" fmla="*/ 665997 w 7283450"/>
              <a:gd name="connsiteY26898" fmla="*/ 2199442 h 6857979"/>
              <a:gd name="connsiteX26899" fmla="*/ 666791 w 7283450"/>
              <a:gd name="connsiteY26899" fmla="*/ 2204602 h 6857979"/>
              <a:gd name="connsiteX26900" fmla="*/ 668378 w 7283450"/>
              <a:gd name="connsiteY26900" fmla="*/ 2209762 h 6857979"/>
              <a:gd name="connsiteX26901" fmla="*/ 667188 w 7283450"/>
              <a:gd name="connsiteY26901" fmla="*/ 2207777 h 6857979"/>
              <a:gd name="connsiteX26902" fmla="*/ 666791 w 7283450"/>
              <a:gd name="connsiteY26902" fmla="*/ 2207381 h 6857979"/>
              <a:gd name="connsiteX26903" fmla="*/ 666394 w 7283450"/>
              <a:gd name="connsiteY26903" fmla="*/ 2207381 h 6857979"/>
              <a:gd name="connsiteX26904" fmla="*/ 665997 w 7283450"/>
              <a:gd name="connsiteY26904" fmla="*/ 2207381 h 6857979"/>
              <a:gd name="connsiteX26905" fmla="*/ 665600 w 7283450"/>
              <a:gd name="connsiteY26905" fmla="*/ 2207777 h 6857979"/>
              <a:gd name="connsiteX26906" fmla="*/ 664806 w 7283450"/>
              <a:gd name="connsiteY26906" fmla="*/ 2209365 h 6857979"/>
              <a:gd name="connsiteX26907" fmla="*/ 664013 w 7283450"/>
              <a:gd name="connsiteY26907" fmla="*/ 2212540 h 6857979"/>
              <a:gd name="connsiteX26908" fmla="*/ 663616 w 7283450"/>
              <a:gd name="connsiteY26908" fmla="*/ 2215715 h 6857979"/>
              <a:gd name="connsiteX26909" fmla="*/ 663219 w 7283450"/>
              <a:gd name="connsiteY26909" fmla="*/ 2224449 h 6857979"/>
              <a:gd name="connsiteX26910" fmla="*/ 662822 w 7283450"/>
              <a:gd name="connsiteY26910" fmla="*/ 2233975 h 6857979"/>
              <a:gd name="connsiteX26911" fmla="*/ 663219 w 7283450"/>
              <a:gd name="connsiteY26911" fmla="*/ 2243105 h 6857979"/>
              <a:gd name="connsiteX26912" fmla="*/ 664013 w 7283450"/>
              <a:gd name="connsiteY26912" fmla="*/ 2251045 h 6857979"/>
              <a:gd name="connsiteX26913" fmla="*/ 664806 w 7283450"/>
              <a:gd name="connsiteY26913" fmla="*/ 2254617 h 6857979"/>
              <a:gd name="connsiteX26914" fmla="*/ 665600 w 7283450"/>
              <a:gd name="connsiteY26914" fmla="*/ 2256602 h 6857979"/>
              <a:gd name="connsiteX26915" fmla="*/ 666791 w 7283450"/>
              <a:gd name="connsiteY26915" fmla="*/ 2258587 h 6857979"/>
              <a:gd name="connsiteX26916" fmla="*/ 668775 w 7283450"/>
              <a:gd name="connsiteY26916" fmla="*/ 2260174 h 6857979"/>
              <a:gd name="connsiteX26917" fmla="*/ 671950 w 7283450"/>
              <a:gd name="connsiteY26917" fmla="*/ 2262555 h 6857979"/>
              <a:gd name="connsiteX26918" fmla="*/ 675126 w 7283450"/>
              <a:gd name="connsiteY26918" fmla="*/ 2264145 h 6857979"/>
              <a:gd name="connsiteX26919" fmla="*/ 682270 w 7283450"/>
              <a:gd name="connsiteY26919" fmla="*/ 2267321 h 6857979"/>
              <a:gd name="connsiteX26920" fmla="*/ 689811 w 7283450"/>
              <a:gd name="connsiteY26920" fmla="*/ 2271289 h 6857979"/>
              <a:gd name="connsiteX26921" fmla="*/ 692986 w 7283450"/>
              <a:gd name="connsiteY26921" fmla="*/ 2273275 h 6857979"/>
              <a:gd name="connsiteX26922" fmla="*/ 696161 w 7283450"/>
              <a:gd name="connsiteY26922" fmla="*/ 2275263 h 6857979"/>
              <a:gd name="connsiteX26923" fmla="*/ 698939 w 7283450"/>
              <a:gd name="connsiteY26923" fmla="*/ 2277639 h 6857979"/>
              <a:gd name="connsiteX26924" fmla="*/ 700924 w 7283450"/>
              <a:gd name="connsiteY26924" fmla="*/ 2280423 h 6857979"/>
              <a:gd name="connsiteX26925" fmla="*/ 702115 w 7283450"/>
              <a:gd name="connsiteY26925" fmla="*/ 2282796 h 6857979"/>
              <a:gd name="connsiteX26926" fmla="*/ 702512 w 7283450"/>
              <a:gd name="connsiteY26926" fmla="*/ 2284381 h 6857979"/>
              <a:gd name="connsiteX26927" fmla="*/ 702512 w 7283450"/>
              <a:gd name="connsiteY26927" fmla="*/ 2285971 h 6857979"/>
              <a:gd name="connsiteX26928" fmla="*/ 702115 w 7283450"/>
              <a:gd name="connsiteY26928" fmla="*/ 2287956 h 6857979"/>
              <a:gd name="connsiteX26929" fmla="*/ 701718 w 7283450"/>
              <a:gd name="connsiteY26929" fmla="*/ 2289544 h 6857979"/>
              <a:gd name="connsiteX26930" fmla="*/ 700130 w 7283450"/>
              <a:gd name="connsiteY26930" fmla="*/ 2293118 h 6857979"/>
              <a:gd name="connsiteX26931" fmla="*/ 701321 w 7283450"/>
              <a:gd name="connsiteY26931" fmla="*/ 2294309 h 6857979"/>
              <a:gd name="connsiteX26932" fmla="*/ 702512 w 7283450"/>
              <a:gd name="connsiteY26932" fmla="*/ 2294706 h 6857979"/>
              <a:gd name="connsiteX26933" fmla="*/ 703703 w 7283450"/>
              <a:gd name="connsiteY26933" fmla="*/ 2294309 h 6857979"/>
              <a:gd name="connsiteX26934" fmla="*/ 704893 w 7283450"/>
              <a:gd name="connsiteY26934" fmla="*/ 2293515 h 6857979"/>
              <a:gd name="connsiteX26935" fmla="*/ 707275 w 7283450"/>
              <a:gd name="connsiteY26935" fmla="*/ 2291133 h 6857979"/>
              <a:gd name="connsiteX26936" fmla="*/ 709656 w 7283450"/>
              <a:gd name="connsiteY26936" fmla="*/ 2287956 h 6857979"/>
              <a:gd name="connsiteX26937" fmla="*/ 712434 w 7283450"/>
              <a:gd name="connsiteY26937" fmla="*/ 2283989 h 6857979"/>
              <a:gd name="connsiteX26938" fmla="*/ 714419 w 7283450"/>
              <a:gd name="connsiteY26938" fmla="*/ 2282796 h 6857979"/>
              <a:gd name="connsiteX26939" fmla="*/ 716006 w 7283450"/>
              <a:gd name="connsiteY26939" fmla="*/ 2281216 h 6857979"/>
              <a:gd name="connsiteX26940" fmla="*/ 717991 w 7283450"/>
              <a:gd name="connsiteY26940" fmla="*/ 2280423 h 6857979"/>
              <a:gd name="connsiteX26941" fmla="*/ 719975 w 7283450"/>
              <a:gd name="connsiteY26941" fmla="*/ 2279622 h 6857979"/>
              <a:gd name="connsiteX26942" fmla="*/ 722753 w 7283450"/>
              <a:gd name="connsiteY26942" fmla="*/ 2279622 h 6857979"/>
              <a:gd name="connsiteX26943" fmla="*/ 725135 w 7283450"/>
              <a:gd name="connsiteY26943" fmla="*/ 2280024 h 6857979"/>
              <a:gd name="connsiteX26944" fmla="*/ 725135 w 7283450"/>
              <a:gd name="connsiteY26944" fmla="*/ 2284381 h 6857979"/>
              <a:gd name="connsiteX26945" fmla="*/ 725135 w 7283450"/>
              <a:gd name="connsiteY26945" fmla="*/ 2288357 h 6857979"/>
              <a:gd name="connsiteX26946" fmla="*/ 725929 w 7283450"/>
              <a:gd name="connsiteY26946" fmla="*/ 2291925 h 6857979"/>
              <a:gd name="connsiteX26947" fmla="*/ 726722 w 7283450"/>
              <a:gd name="connsiteY26947" fmla="*/ 2295104 h 6857979"/>
              <a:gd name="connsiteX26948" fmla="*/ 728310 w 7283450"/>
              <a:gd name="connsiteY26948" fmla="*/ 2298674 h 6857979"/>
              <a:gd name="connsiteX26949" fmla="*/ 729898 w 7283450"/>
              <a:gd name="connsiteY26949" fmla="*/ 2301455 h 6857979"/>
              <a:gd name="connsiteX26950" fmla="*/ 733867 w 7283450"/>
              <a:gd name="connsiteY26950" fmla="*/ 2307807 h 6857979"/>
              <a:gd name="connsiteX26951" fmla="*/ 737439 w 7283450"/>
              <a:gd name="connsiteY26951" fmla="*/ 2314158 h 6857979"/>
              <a:gd name="connsiteX26952" fmla="*/ 741805 w 7283450"/>
              <a:gd name="connsiteY26952" fmla="*/ 2320509 h 6857979"/>
              <a:gd name="connsiteX26953" fmla="*/ 743392 w 7283450"/>
              <a:gd name="connsiteY26953" fmla="*/ 2324081 h 6857979"/>
              <a:gd name="connsiteX26954" fmla="*/ 744980 w 7283450"/>
              <a:gd name="connsiteY26954" fmla="*/ 2328052 h 6857979"/>
              <a:gd name="connsiteX26955" fmla="*/ 746171 w 7283450"/>
              <a:gd name="connsiteY26955" fmla="*/ 2332418 h 6857979"/>
              <a:gd name="connsiteX26956" fmla="*/ 746965 w 7283450"/>
              <a:gd name="connsiteY26956" fmla="*/ 2336785 h 6857979"/>
              <a:gd name="connsiteX26957" fmla="*/ 749346 w 7283450"/>
              <a:gd name="connsiteY26957" fmla="*/ 2337182 h 6857979"/>
              <a:gd name="connsiteX26958" fmla="*/ 751330 w 7283450"/>
              <a:gd name="connsiteY26958" fmla="*/ 2337182 h 6857979"/>
              <a:gd name="connsiteX26959" fmla="*/ 752918 w 7283450"/>
              <a:gd name="connsiteY26959" fmla="*/ 2336785 h 6857979"/>
              <a:gd name="connsiteX26960" fmla="*/ 754902 w 7283450"/>
              <a:gd name="connsiteY26960" fmla="*/ 2335991 h 6857979"/>
              <a:gd name="connsiteX26961" fmla="*/ 756887 w 7283450"/>
              <a:gd name="connsiteY26961" fmla="*/ 2335197 h 6857979"/>
              <a:gd name="connsiteX26962" fmla="*/ 758474 w 7283450"/>
              <a:gd name="connsiteY26962" fmla="*/ 2333610 h 6857979"/>
              <a:gd name="connsiteX26963" fmla="*/ 761253 w 7283450"/>
              <a:gd name="connsiteY26963" fmla="*/ 2330830 h 6857979"/>
              <a:gd name="connsiteX26964" fmla="*/ 763634 w 7283450"/>
              <a:gd name="connsiteY26964" fmla="*/ 2327257 h 6857979"/>
              <a:gd name="connsiteX26965" fmla="*/ 766015 w 7283450"/>
              <a:gd name="connsiteY26965" fmla="*/ 2324081 h 6857979"/>
              <a:gd name="connsiteX26966" fmla="*/ 767603 w 7283450"/>
              <a:gd name="connsiteY26966" fmla="*/ 2321700 h 6857979"/>
              <a:gd name="connsiteX26967" fmla="*/ 769191 w 7283450"/>
              <a:gd name="connsiteY26967" fmla="*/ 2320111 h 6857979"/>
              <a:gd name="connsiteX26968" fmla="*/ 770381 w 7283450"/>
              <a:gd name="connsiteY26968" fmla="*/ 2319317 h 6857979"/>
              <a:gd name="connsiteX26969" fmla="*/ 772366 w 7283450"/>
              <a:gd name="connsiteY26969" fmla="*/ 2318921 h 6857979"/>
              <a:gd name="connsiteX26970" fmla="*/ 775938 w 7283450"/>
              <a:gd name="connsiteY26970" fmla="*/ 2318921 h 6857979"/>
              <a:gd name="connsiteX26971" fmla="*/ 777922 w 7283450"/>
              <a:gd name="connsiteY26971" fmla="*/ 2318921 h 6857979"/>
              <a:gd name="connsiteX26972" fmla="*/ 779114 w 7283450"/>
              <a:gd name="connsiteY26972" fmla="*/ 2318525 h 6857979"/>
              <a:gd name="connsiteX26973" fmla="*/ 780304 w 7283450"/>
              <a:gd name="connsiteY26973" fmla="*/ 2318127 h 6857979"/>
              <a:gd name="connsiteX26974" fmla="*/ 781495 w 7283450"/>
              <a:gd name="connsiteY26974" fmla="*/ 2316936 h 6857979"/>
              <a:gd name="connsiteX26975" fmla="*/ 781891 w 7283450"/>
              <a:gd name="connsiteY26975" fmla="*/ 2314952 h 6857979"/>
              <a:gd name="connsiteX26976" fmla="*/ 782686 w 7283450"/>
              <a:gd name="connsiteY26976" fmla="*/ 2312174 h 6857979"/>
              <a:gd name="connsiteX26977" fmla="*/ 781891 w 7283450"/>
              <a:gd name="connsiteY26977" fmla="*/ 2307014 h 6857979"/>
              <a:gd name="connsiteX26978" fmla="*/ 779907 w 7283450"/>
              <a:gd name="connsiteY26978" fmla="*/ 2293515 h 6857979"/>
              <a:gd name="connsiteX26979" fmla="*/ 779510 w 7283450"/>
              <a:gd name="connsiteY26979" fmla="*/ 2287956 h 6857979"/>
              <a:gd name="connsiteX26980" fmla="*/ 779907 w 7283450"/>
              <a:gd name="connsiteY26980" fmla="*/ 2285572 h 6857979"/>
              <a:gd name="connsiteX26981" fmla="*/ 780304 w 7283450"/>
              <a:gd name="connsiteY26981" fmla="*/ 2283587 h 6857979"/>
              <a:gd name="connsiteX26982" fmla="*/ 781495 w 7283450"/>
              <a:gd name="connsiteY26982" fmla="*/ 2282408 h 6857979"/>
              <a:gd name="connsiteX26983" fmla="*/ 783082 w 7283450"/>
              <a:gd name="connsiteY26983" fmla="*/ 2282007 h 6857979"/>
              <a:gd name="connsiteX26984" fmla="*/ 785067 w 7283450"/>
              <a:gd name="connsiteY26984" fmla="*/ 2282408 h 6857979"/>
              <a:gd name="connsiteX26985" fmla="*/ 787845 w 7283450"/>
              <a:gd name="connsiteY26985" fmla="*/ 2283199 h 6857979"/>
              <a:gd name="connsiteX26986" fmla="*/ 786655 w 7283450"/>
              <a:gd name="connsiteY26986" fmla="*/ 2279622 h 6857979"/>
              <a:gd name="connsiteX26987" fmla="*/ 785067 w 7283450"/>
              <a:gd name="connsiteY26987" fmla="*/ 2276057 h 6857979"/>
              <a:gd name="connsiteX26988" fmla="*/ 783479 w 7283450"/>
              <a:gd name="connsiteY26988" fmla="*/ 2273275 h 6857979"/>
              <a:gd name="connsiteX26989" fmla="*/ 781098 w 7283450"/>
              <a:gd name="connsiteY26989" fmla="*/ 2270496 h 6857979"/>
              <a:gd name="connsiteX26990" fmla="*/ 776732 w 7283450"/>
              <a:gd name="connsiteY26990" fmla="*/ 2264938 h 6857979"/>
              <a:gd name="connsiteX26991" fmla="*/ 771969 w 7283450"/>
              <a:gd name="connsiteY26991" fmla="*/ 2259778 h 6857979"/>
              <a:gd name="connsiteX26992" fmla="*/ 767603 w 7283450"/>
              <a:gd name="connsiteY26992" fmla="*/ 2255013 h 6857979"/>
              <a:gd name="connsiteX26993" fmla="*/ 762840 w 7283450"/>
              <a:gd name="connsiteY26993" fmla="*/ 2249853 h 6857979"/>
              <a:gd name="connsiteX26994" fmla="*/ 760856 w 7283450"/>
              <a:gd name="connsiteY26994" fmla="*/ 2247074 h 6857979"/>
              <a:gd name="connsiteX26995" fmla="*/ 759268 w 7283450"/>
              <a:gd name="connsiteY26995" fmla="*/ 2243503 h 6857979"/>
              <a:gd name="connsiteX26996" fmla="*/ 757681 w 7283450"/>
              <a:gd name="connsiteY26996" fmla="*/ 2240327 h 6857979"/>
              <a:gd name="connsiteX26997" fmla="*/ 756093 w 7283450"/>
              <a:gd name="connsiteY26997" fmla="*/ 2236755 h 6857979"/>
              <a:gd name="connsiteX26998" fmla="*/ 763237 w 7283450"/>
              <a:gd name="connsiteY26998" fmla="*/ 2238342 h 6857979"/>
              <a:gd name="connsiteX26999" fmla="*/ 766015 w 7283450"/>
              <a:gd name="connsiteY26999" fmla="*/ 2239137 h 6857979"/>
              <a:gd name="connsiteX27000" fmla="*/ 767603 w 7283450"/>
              <a:gd name="connsiteY27000" fmla="*/ 2239930 h 6857979"/>
              <a:gd name="connsiteX27001" fmla="*/ 769191 w 7283450"/>
              <a:gd name="connsiteY27001" fmla="*/ 2240724 h 6857979"/>
              <a:gd name="connsiteX27002" fmla="*/ 770381 w 7283450"/>
              <a:gd name="connsiteY27002" fmla="*/ 2241914 h 6857979"/>
              <a:gd name="connsiteX27003" fmla="*/ 771175 w 7283450"/>
              <a:gd name="connsiteY27003" fmla="*/ 2243899 h 6857979"/>
              <a:gd name="connsiteX27004" fmla="*/ 771969 w 7283450"/>
              <a:gd name="connsiteY27004" fmla="*/ 2246679 h 6857979"/>
              <a:gd name="connsiteX27005" fmla="*/ 775144 w 7283450"/>
              <a:gd name="connsiteY27005" fmla="*/ 2245487 h 6857979"/>
              <a:gd name="connsiteX27006" fmla="*/ 777922 w 7283450"/>
              <a:gd name="connsiteY27006" fmla="*/ 2244694 h 6857979"/>
              <a:gd name="connsiteX27007" fmla="*/ 780701 w 7283450"/>
              <a:gd name="connsiteY27007" fmla="*/ 2243899 h 6857979"/>
              <a:gd name="connsiteX27008" fmla="*/ 783876 w 7283450"/>
              <a:gd name="connsiteY27008" fmla="*/ 2243899 h 6857979"/>
              <a:gd name="connsiteX27009" fmla="*/ 786655 w 7283450"/>
              <a:gd name="connsiteY27009" fmla="*/ 2244694 h 6857979"/>
              <a:gd name="connsiteX27010" fmla="*/ 789432 w 7283450"/>
              <a:gd name="connsiteY27010" fmla="*/ 2245090 h 6857979"/>
              <a:gd name="connsiteX27011" fmla="*/ 792211 w 7283450"/>
              <a:gd name="connsiteY27011" fmla="*/ 2246280 h 6857979"/>
              <a:gd name="connsiteX27012" fmla="*/ 794989 w 7283450"/>
              <a:gd name="connsiteY27012" fmla="*/ 2247473 h 6857979"/>
              <a:gd name="connsiteX27013" fmla="*/ 797371 w 7283450"/>
              <a:gd name="connsiteY27013" fmla="*/ 2248663 h 6857979"/>
              <a:gd name="connsiteX27014" fmla="*/ 800149 w 7283450"/>
              <a:gd name="connsiteY27014" fmla="*/ 2250647 h 6857979"/>
              <a:gd name="connsiteX27015" fmla="*/ 804515 w 7283450"/>
              <a:gd name="connsiteY27015" fmla="*/ 2255013 h 6857979"/>
              <a:gd name="connsiteX27016" fmla="*/ 809277 w 7283450"/>
              <a:gd name="connsiteY27016" fmla="*/ 2260174 h 6857979"/>
              <a:gd name="connsiteX27017" fmla="*/ 812850 w 7283450"/>
              <a:gd name="connsiteY27017" fmla="*/ 2266129 h 6857979"/>
              <a:gd name="connsiteX27018" fmla="*/ 815628 w 7283450"/>
              <a:gd name="connsiteY27018" fmla="*/ 2272480 h 6857979"/>
              <a:gd name="connsiteX27019" fmla="*/ 818406 w 7283450"/>
              <a:gd name="connsiteY27019" fmla="*/ 2279622 h 6857979"/>
              <a:gd name="connsiteX27020" fmla="*/ 820391 w 7283450"/>
              <a:gd name="connsiteY27020" fmla="*/ 2285971 h 6857979"/>
              <a:gd name="connsiteX27021" fmla="*/ 821184 w 7283450"/>
              <a:gd name="connsiteY27021" fmla="*/ 2293515 h 6857979"/>
              <a:gd name="connsiteX27022" fmla="*/ 821581 w 7283450"/>
              <a:gd name="connsiteY27022" fmla="*/ 2300660 h 6857979"/>
              <a:gd name="connsiteX27023" fmla="*/ 821184 w 7283450"/>
              <a:gd name="connsiteY27023" fmla="*/ 2303836 h 6857979"/>
              <a:gd name="connsiteX27024" fmla="*/ 820788 w 7283450"/>
              <a:gd name="connsiteY27024" fmla="*/ 2307408 h 6857979"/>
              <a:gd name="connsiteX27025" fmla="*/ 819994 w 7283450"/>
              <a:gd name="connsiteY27025" fmla="*/ 2310585 h 6857979"/>
              <a:gd name="connsiteX27026" fmla="*/ 819200 w 7283450"/>
              <a:gd name="connsiteY27026" fmla="*/ 2314158 h 6857979"/>
              <a:gd name="connsiteX27027" fmla="*/ 817612 w 7283450"/>
              <a:gd name="connsiteY27027" fmla="*/ 2317333 h 6857979"/>
              <a:gd name="connsiteX27028" fmla="*/ 816025 w 7283450"/>
              <a:gd name="connsiteY27028" fmla="*/ 2320111 h 6857979"/>
              <a:gd name="connsiteX27029" fmla="*/ 818009 w 7283450"/>
              <a:gd name="connsiteY27029" fmla="*/ 2320509 h 6857979"/>
              <a:gd name="connsiteX27030" fmla="*/ 819597 w 7283450"/>
              <a:gd name="connsiteY27030" fmla="*/ 2321302 h 6857979"/>
              <a:gd name="connsiteX27031" fmla="*/ 821184 w 7283450"/>
              <a:gd name="connsiteY27031" fmla="*/ 2321302 h 6857979"/>
              <a:gd name="connsiteX27032" fmla="*/ 822375 w 7283450"/>
              <a:gd name="connsiteY27032" fmla="*/ 2321302 h 6857979"/>
              <a:gd name="connsiteX27033" fmla="*/ 824757 w 7283450"/>
              <a:gd name="connsiteY27033" fmla="*/ 2320111 h 6857979"/>
              <a:gd name="connsiteX27034" fmla="*/ 827535 w 7283450"/>
              <a:gd name="connsiteY27034" fmla="*/ 2318525 h 6857979"/>
              <a:gd name="connsiteX27035" fmla="*/ 830313 w 7283450"/>
              <a:gd name="connsiteY27035" fmla="*/ 2316936 h 6857979"/>
              <a:gd name="connsiteX27036" fmla="*/ 833091 w 7283450"/>
              <a:gd name="connsiteY27036" fmla="*/ 2315348 h 6857979"/>
              <a:gd name="connsiteX27037" fmla="*/ 837061 w 7283450"/>
              <a:gd name="connsiteY27037" fmla="*/ 2314158 h 6857979"/>
              <a:gd name="connsiteX27038" fmla="*/ 839045 w 7283450"/>
              <a:gd name="connsiteY27038" fmla="*/ 2313761 h 6857979"/>
              <a:gd name="connsiteX27039" fmla="*/ 841030 w 7283450"/>
              <a:gd name="connsiteY27039" fmla="*/ 2313761 h 6857979"/>
              <a:gd name="connsiteX27040" fmla="*/ 843411 w 7283450"/>
              <a:gd name="connsiteY27040" fmla="*/ 2313761 h 6857979"/>
              <a:gd name="connsiteX27041" fmla="*/ 845792 w 7283450"/>
              <a:gd name="connsiteY27041" fmla="*/ 2314555 h 6857979"/>
              <a:gd name="connsiteX27042" fmla="*/ 851349 w 7283450"/>
              <a:gd name="connsiteY27042" fmla="*/ 2316936 h 6857979"/>
              <a:gd name="connsiteX27043" fmla="*/ 856508 w 7283450"/>
              <a:gd name="connsiteY27043" fmla="*/ 2319317 h 6857979"/>
              <a:gd name="connsiteX27044" fmla="*/ 858493 w 7283450"/>
              <a:gd name="connsiteY27044" fmla="*/ 2319714 h 6857979"/>
              <a:gd name="connsiteX27045" fmla="*/ 860081 w 7283450"/>
              <a:gd name="connsiteY27045" fmla="*/ 2320111 h 6857979"/>
              <a:gd name="connsiteX27046" fmla="*/ 862859 w 7283450"/>
              <a:gd name="connsiteY27046" fmla="*/ 2319317 h 6857979"/>
              <a:gd name="connsiteX27047" fmla="*/ 865240 w 7283450"/>
              <a:gd name="connsiteY27047" fmla="*/ 2318127 h 6857979"/>
              <a:gd name="connsiteX27048" fmla="*/ 868019 w 7283450"/>
              <a:gd name="connsiteY27048" fmla="*/ 2316539 h 6857979"/>
              <a:gd name="connsiteX27049" fmla="*/ 870400 w 7283450"/>
              <a:gd name="connsiteY27049" fmla="*/ 2314952 h 6857979"/>
              <a:gd name="connsiteX27050" fmla="*/ 874369 w 7283450"/>
              <a:gd name="connsiteY27050" fmla="*/ 2310585 h 6857979"/>
              <a:gd name="connsiteX27051" fmla="*/ 878735 w 7283450"/>
              <a:gd name="connsiteY27051" fmla="*/ 2306218 h 6857979"/>
              <a:gd name="connsiteX27052" fmla="*/ 887467 w 7283450"/>
              <a:gd name="connsiteY27052" fmla="*/ 2296295 h 6857979"/>
              <a:gd name="connsiteX27053" fmla="*/ 892230 w 7283450"/>
              <a:gd name="connsiteY27053" fmla="*/ 2291133 h 6857979"/>
              <a:gd name="connsiteX27054" fmla="*/ 897786 w 7283450"/>
              <a:gd name="connsiteY27054" fmla="*/ 2286374 h 6857979"/>
              <a:gd name="connsiteX27055" fmla="*/ 901358 w 7283450"/>
              <a:gd name="connsiteY27055" fmla="*/ 2283989 h 6857979"/>
              <a:gd name="connsiteX27056" fmla="*/ 906915 w 7283450"/>
              <a:gd name="connsiteY27056" fmla="*/ 2281604 h 6857979"/>
              <a:gd name="connsiteX27057" fmla="*/ 919615 w 7283450"/>
              <a:gd name="connsiteY27057" fmla="*/ 2275263 h 6857979"/>
              <a:gd name="connsiteX27058" fmla="*/ 932317 w 7283450"/>
              <a:gd name="connsiteY27058" fmla="*/ 2269305 h 6857979"/>
              <a:gd name="connsiteX27059" fmla="*/ 937873 w 7283450"/>
              <a:gd name="connsiteY27059" fmla="*/ 2267715 h 6857979"/>
              <a:gd name="connsiteX27060" fmla="*/ 941445 w 7283450"/>
              <a:gd name="connsiteY27060" fmla="*/ 2266526 h 6857979"/>
              <a:gd name="connsiteX27061" fmla="*/ 943033 w 7283450"/>
              <a:gd name="connsiteY27061" fmla="*/ 2266526 h 6857979"/>
              <a:gd name="connsiteX27062" fmla="*/ 944223 w 7283450"/>
              <a:gd name="connsiteY27062" fmla="*/ 2266922 h 6857979"/>
              <a:gd name="connsiteX27063" fmla="*/ 947002 w 7283450"/>
              <a:gd name="connsiteY27063" fmla="*/ 2268511 h 6857979"/>
              <a:gd name="connsiteX27064" fmla="*/ 948986 w 7283450"/>
              <a:gd name="connsiteY27064" fmla="*/ 2269701 h 6857979"/>
              <a:gd name="connsiteX27065" fmla="*/ 949780 w 7283450"/>
              <a:gd name="connsiteY27065" fmla="*/ 2270496 h 6857979"/>
              <a:gd name="connsiteX27066" fmla="*/ 950970 w 7283450"/>
              <a:gd name="connsiteY27066" fmla="*/ 2269701 h 6857979"/>
              <a:gd name="connsiteX27067" fmla="*/ 953749 w 7283450"/>
              <a:gd name="connsiteY27067" fmla="*/ 2268511 h 6857979"/>
              <a:gd name="connsiteX27068" fmla="*/ 956130 w 7283450"/>
              <a:gd name="connsiteY27068" fmla="*/ 2266922 h 6857979"/>
              <a:gd name="connsiteX27069" fmla="*/ 960100 w 7283450"/>
              <a:gd name="connsiteY27069" fmla="*/ 2263350 h 6857979"/>
              <a:gd name="connsiteX27070" fmla="*/ 964068 w 7283450"/>
              <a:gd name="connsiteY27070" fmla="*/ 2258983 h 6857979"/>
              <a:gd name="connsiteX27071" fmla="*/ 966846 w 7283450"/>
              <a:gd name="connsiteY27071" fmla="*/ 2255013 h 6857979"/>
              <a:gd name="connsiteX27072" fmla="*/ 973197 w 7283450"/>
              <a:gd name="connsiteY27072" fmla="*/ 2246679 h 6857979"/>
              <a:gd name="connsiteX27073" fmla="*/ 975975 w 7283450"/>
              <a:gd name="connsiteY27073" fmla="*/ 2242708 h 6857979"/>
              <a:gd name="connsiteX27074" fmla="*/ 979547 w 7283450"/>
              <a:gd name="connsiteY27074" fmla="*/ 2239930 h 6857979"/>
              <a:gd name="connsiteX27075" fmla="*/ 980738 w 7283450"/>
              <a:gd name="connsiteY27075" fmla="*/ 2239137 h 6857979"/>
              <a:gd name="connsiteX27076" fmla="*/ 982723 w 7283450"/>
              <a:gd name="connsiteY27076" fmla="*/ 2238342 h 6857979"/>
              <a:gd name="connsiteX27077" fmla="*/ 986691 w 7283450"/>
              <a:gd name="connsiteY27077" fmla="*/ 2236755 h 6857979"/>
              <a:gd name="connsiteX27078" fmla="*/ 991454 w 7283450"/>
              <a:gd name="connsiteY27078" fmla="*/ 2234770 h 6857979"/>
              <a:gd name="connsiteX27079" fmla="*/ 993439 w 7283450"/>
              <a:gd name="connsiteY27079" fmla="*/ 2233975 h 6857979"/>
              <a:gd name="connsiteX27080" fmla="*/ 994629 w 7283450"/>
              <a:gd name="connsiteY27080" fmla="*/ 2233182 h 6857979"/>
              <a:gd name="connsiteX27081" fmla="*/ 1000583 w 7283450"/>
              <a:gd name="connsiteY27081" fmla="*/ 2229214 h 6857979"/>
              <a:gd name="connsiteX27082" fmla="*/ 1005346 w 7283450"/>
              <a:gd name="connsiteY27082" fmla="*/ 2224847 h 6857979"/>
              <a:gd name="connsiteX27083" fmla="*/ 1014077 w 7283450"/>
              <a:gd name="connsiteY27083" fmla="*/ 2217304 h 6857979"/>
              <a:gd name="connsiteX27084" fmla="*/ 1018444 w 7283450"/>
              <a:gd name="connsiteY27084" fmla="*/ 2214128 h 6857979"/>
              <a:gd name="connsiteX27085" fmla="*/ 1023603 w 7283450"/>
              <a:gd name="connsiteY27085" fmla="*/ 2210952 h 6857979"/>
              <a:gd name="connsiteX27086" fmla="*/ 1028763 w 7283450"/>
              <a:gd name="connsiteY27086" fmla="*/ 2208174 h 6857979"/>
              <a:gd name="connsiteX27087" fmla="*/ 1035510 w 7283450"/>
              <a:gd name="connsiteY27087" fmla="*/ 2206190 h 6857979"/>
              <a:gd name="connsiteX27088" fmla="*/ 1044639 w 7283450"/>
              <a:gd name="connsiteY27088" fmla="*/ 2204999 h 6857979"/>
              <a:gd name="connsiteX27089" fmla="*/ 1056943 w 7283450"/>
              <a:gd name="connsiteY27089" fmla="*/ 2204206 h 6857979"/>
              <a:gd name="connsiteX27090" fmla="*/ 1066865 w 7283450"/>
              <a:gd name="connsiteY27090" fmla="*/ 2203411 h 6857979"/>
              <a:gd name="connsiteX27091" fmla="*/ 1070040 w 7283450"/>
              <a:gd name="connsiteY27091" fmla="*/ 2203411 h 6857979"/>
              <a:gd name="connsiteX27092" fmla="*/ 1075994 w 7283450"/>
              <a:gd name="connsiteY27092" fmla="*/ 2203411 h 6857979"/>
              <a:gd name="connsiteX27093" fmla="*/ 1079963 w 7283450"/>
              <a:gd name="connsiteY27093" fmla="*/ 2203411 h 6857979"/>
              <a:gd name="connsiteX27094" fmla="*/ 1083138 w 7283450"/>
              <a:gd name="connsiteY27094" fmla="*/ 2203411 h 6857979"/>
              <a:gd name="connsiteX27095" fmla="*/ 1083535 w 7283450"/>
              <a:gd name="connsiteY27095" fmla="*/ 2202617 h 6857979"/>
              <a:gd name="connsiteX27096" fmla="*/ 1083932 w 7283450"/>
              <a:gd name="connsiteY27096" fmla="*/ 2201427 h 6857979"/>
              <a:gd name="connsiteX27097" fmla="*/ 1085122 w 7283450"/>
              <a:gd name="connsiteY27097" fmla="*/ 2199442 h 6857979"/>
              <a:gd name="connsiteX27098" fmla="*/ 1085916 w 7283450"/>
              <a:gd name="connsiteY27098" fmla="*/ 2196267 h 6857979"/>
              <a:gd name="connsiteX27099" fmla="*/ 1087504 w 7283450"/>
              <a:gd name="connsiteY27099" fmla="*/ 2196664 h 6857979"/>
              <a:gd name="connsiteX27100" fmla="*/ 1088695 w 7283450"/>
              <a:gd name="connsiteY27100" fmla="*/ 2197061 h 6857979"/>
              <a:gd name="connsiteX27101" fmla="*/ 1090282 w 7283450"/>
              <a:gd name="connsiteY27101" fmla="*/ 2198252 h 6857979"/>
              <a:gd name="connsiteX27102" fmla="*/ 1091473 w 7283450"/>
              <a:gd name="connsiteY27102" fmla="*/ 2199046 h 6857979"/>
              <a:gd name="connsiteX27103" fmla="*/ 1093457 w 7283450"/>
              <a:gd name="connsiteY27103" fmla="*/ 2199442 h 6857979"/>
              <a:gd name="connsiteX27104" fmla="*/ 1096236 w 7283450"/>
              <a:gd name="connsiteY27104" fmla="*/ 2199442 h 6857979"/>
              <a:gd name="connsiteX27105" fmla="*/ 1100205 w 7283450"/>
              <a:gd name="connsiteY27105" fmla="*/ 2198649 h 6857979"/>
              <a:gd name="connsiteX27106" fmla="*/ 1104570 w 7283450"/>
              <a:gd name="connsiteY27106" fmla="*/ 2196267 h 6857979"/>
              <a:gd name="connsiteX27107" fmla="*/ 1108540 w 7283450"/>
              <a:gd name="connsiteY27107" fmla="*/ 2194282 h 6857979"/>
              <a:gd name="connsiteX27108" fmla="*/ 1113303 w 7283450"/>
              <a:gd name="connsiteY27108" fmla="*/ 2190710 h 6857979"/>
              <a:gd name="connsiteX27109" fmla="*/ 1116875 w 7283450"/>
              <a:gd name="connsiteY27109" fmla="*/ 2187932 h 6857979"/>
              <a:gd name="connsiteX27110" fmla="*/ 1117668 w 7283450"/>
              <a:gd name="connsiteY27110" fmla="*/ 2186741 h 6857979"/>
              <a:gd name="connsiteX27111" fmla="*/ 1117668 w 7283450"/>
              <a:gd name="connsiteY27111" fmla="*/ 2186343 h 6857979"/>
              <a:gd name="connsiteX27112" fmla="*/ 1122431 w 7283450"/>
              <a:gd name="connsiteY27112" fmla="*/ 2187534 h 6857979"/>
              <a:gd name="connsiteX27113" fmla="*/ 1127194 w 7283450"/>
              <a:gd name="connsiteY27113" fmla="*/ 2189520 h 6857979"/>
              <a:gd name="connsiteX27114" fmla="*/ 1130369 w 7283450"/>
              <a:gd name="connsiteY27114" fmla="*/ 2191901 h 6857979"/>
              <a:gd name="connsiteX27115" fmla="*/ 1133544 w 7283450"/>
              <a:gd name="connsiteY27115" fmla="*/ 2195076 h 6857979"/>
              <a:gd name="connsiteX27116" fmla="*/ 1135529 w 7283450"/>
              <a:gd name="connsiteY27116" fmla="*/ 2198252 h 6857979"/>
              <a:gd name="connsiteX27117" fmla="*/ 1136719 w 7283450"/>
              <a:gd name="connsiteY27117" fmla="*/ 2202221 h 6857979"/>
              <a:gd name="connsiteX27118" fmla="*/ 1137116 w 7283450"/>
              <a:gd name="connsiteY27118" fmla="*/ 2205793 h 6857979"/>
              <a:gd name="connsiteX27119" fmla="*/ 1136719 w 7283450"/>
              <a:gd name="connsiteY27119" fmla="*/ 2209762 h 6857979"/>
              <a:gd name="connsiteX27120" fmla="*/ 1135926 w 7283450"/>
              <a:gd name="connsiteY27120" fmla="*/ 2213731 h 6857979"/>
              <a:gd name="connsiteX27121" fmla="*/ 1133941 w 7283450"/>
              <a:gd name="connsiteY27121" fmla="*/ 2217304 h 6857979"/>
              <a:gd name="connsiteX27122" fmla="*/ 1131163 w 7283450"/>
              <a:gd name="connsiteY27122" fmla="*/ 2220877 h 6857979"/>
              <a:gd name="connsiteX27123" fmla="*/ 1127988 w 7283450"/>
              <a:gd name="connsiteY27123" fmla="*/ 2223654 h 6857979"/>
              <a:gd name="connsiteX27124" fmla="*/ 1124415 w 7283450"/>
              <a:gd name="connsiteY27124" fmla="*/ 2226037 h 6857979"/>
              <a:gd name="connsiteX27125" fmla="*/ 1119256 w 7283450"/>
              <a:gd name="connsiteY27125" fmla="*/ 2228419 h 6857979"/>
              <a:gd name="connsiteX27126" fmla="*/ 1113699 w 7283450"/>
              <a:gd name="connsiteY27126" fmla="*/ 2229610 h 6857979"/>
              <a:gd name="connsiteX27127" fmla="*/ 1108143 w 7283450"/>
              <a:gd name="connsiteY27127" fmla="*/ 2230007 h 6857979"/>
              <a:gd name="connsiteX27128" fmla="*/ 1106555 w 7283450"/>
              <a:gd name="connsiteY27128" fmla="*/ 2235166 h 6857979"/>
              <a:gd name="connsiteX27129" fmla="*/ 1106158 w 7283450"/>
              <a:gd name="connsiteY27129" fmla="*/ 2238342 h 6857979"/>
              <a:gd name="connsiteX27130" fmla="*/ 1106555 w 7283450"/>
              <a:gd name="connsiteY27130" fmla="*/ 2241121 h 6857979"/>
              <a:gd name="connsiteX27131" fmla="*/ 1108143 w 7283450"/>
              <a:gd name="connsiteY27131" fmla="*/ 2246679 h 6857979"/>
              <a:gd name="connsiteX27132" fmla="*/ 1104968 w 7283450"/>
              <a:gd name="connsiteY27132" fmla="*/ 2247473 h 6857979"/>
              <a:gd name="connsiteX27133" fmla="*/ 1102189 w 7283450"/>
              <a:gd name="connsiteY27133" fmla="*/ 2248265 h 6857979"/>
              <a:gd name="connsiteX27134" fmla="*/ 1099411 w 7283450"/>
              <a:gd name="connsiteY27134" fmla="*/ 2249456 h 6857979"/>
              <a:gd name="connsiteX27135" fmla="*/ 1096236 w 7283450"/>
              <a:gd name="connsiteY27135" fmla="*/ 2251441 h 6857979"/>
              <a:gd name="connsiteX27136" fmla="*/ 1093854 w 7283450"/>
              <a:gd name="connsiteY27136" fmla="*/ 2253822 h 6857979"/>
              <a:gd name="connsiteX27137" fmla="*/ 1091076 w 7283450"/>
              <a:gd name="connsiteY27137" fmla="*/ 2256205 h 6857979"/>
              <a:gd name="connsiteX27138" fmla="*/ 1088298 w 7283450"/>
              <a:gd name="connsiteY27138" fmla="*/ 2259381 h 6857979"/>
              <a:gd name="connsiteX27139" fmla="*/ 1085916 w 7283450"/>
              <a:gd name="connsiteY27139" fmla="*/ 2263350 h 6857979"/>
              <a:gd name="connsiteX27140" fmla="*/ 1086313 w 7283450"/>
              <a:gd name="connsiteY27140" fmla="*/ 2265731 h 6857979"/>
              <a:gd name="connsiteX27141" fmla="*/ 1087107 w 7283450"/>
              <a:gd name="connsiteY27141" fmla="*/ 2268114 h 6857979"/>
              <a:gd name="connsiteX27142" fmla="*/ 1088298 w 7283450"/>
              <a:gd name="connsiteY27142" fmla="*/ 2270496 h 6857979"/>
              <a:gd name="connsiteX27143" fmla="*/ 1089488 w 7283450"/>
              <a:gd name="connsiteY27143" fmla="*/ 2272085 h 6857979"/>
              <a:gd name="connsiteX27144" fmla="*/ 1093060 w 7283450"/>
              <a:gd name="connsiteY27144" fmla="*/ 2274864 h 6857979"/>
              <a:gd name="connsiteX27145" fmla="*/ 1096236 w 7283450"/>
              <a:gd name="connsiteY27145" fmla="*/ 2277247 h 6857979"/>
              <a:gd name="connsiteX27146" fmla="*/ 1099808 w 7283450"/>
              <a:gd name="connsiteY27146" fmla="*/ 2280024 h 6857979"/>
              <a:gd name="connsiteX27147" fmla="*/ 1101396 w 7283450"/>
              <a:gd name="connsiteY27147" fmla="*/ 2281604 h 6857979"/>
              <a:gd name="connsiteX27148" fmla="*/ 1102586 w 7283450"/>
              <a:gd name="connsiteY27148" fmla="*/ 2283199 h 6857979"/>
              <a:gd name="connsiteX27149" fmla="*/ 1103380 w 7283450"/>
              <a:gd name="connsiteY27149" fmla="*/ 2285181 h 6857979"/>
              <a:gd name="connsiteX27150" fmla="*/ 1104174 w 7283450"/>
              <a:gd name="connsiteY27150" fmla="*/ 2287557 h 6857979"/>
              <a:gd name="connsiteX27151" fmla="*/ 1104570 w 7283450"/>
              <a:gd name="connsiteY27151" fmla="*/ 2290340 h 6857979"/>
              <a:gd name="connsiteX27152" fmla="*/ 1104570 w 7283450"/>
              <a:gd name="connsiteY27152" fmla="*/ 2293118 h 6857979"/>
              <a:gd name="connsiteX27153" fmla="*/ 1108143 w 7283450"/>
              <a:gd name="connsiteY27153" fmla="*/ 2293515 h 6857979"/>
              <a:gd name="connsiteX27154" fmla="*/ 1110921 w 7283450"/>
              <a:gd name="connsiteY27154" fmla="*/ 2293118 h 6857979"/>
              <a:gd name="connsiteX27155" fmla="*/ 1112906 w 7283450"/>
              <a:gd name="connsiteY27155" fmla="*/ 2292324 h 6857979"/>
              <a:gd name="connsiteX27156" fmla="*/ 1114890 w 7283450"/>
              <a:gd name="connsiteY27156" fmla="*/ 2291531 h 6857979"/>
              <a:gd name="connsiteX27157" fmla="*/ 1116478 w 7283450"/>
              <a:gd name="connsiteY27157" fmla="*/ 2289940 h 6857979"/>
              <a:gd name="connsiteX27158" fmla="*/ 1117668 w 7283450"/>
              <a:gd name="connsiteY27158" fmla="*/ 2288357 h 6857979"/>
              <a:gd name="connsiteX27159" fmla="*/ 1119653 w 7283450"/>
              <a:gd name="connsiteY27159" fmla="*/ 2283587 h 6857979"/>
              <a:gd name="connsiteX27160" fmla="*/ 1121240 w 7283450"/>
              <a:gd name="connsiteY27160" fmla="*/ 2279232 h 6857979"/>
              <a:gd name="connsiteX27161" fmla="*/ 1122431 w 7283450"/>
              <a:gd name="connsiteY27161" fmla="*/ 2276448 h 6857979"/>
              <a:gd name="connsiteX27162" fmla="*/ 1123622 w 7283450"/>
              <a:gd name="connsiteY27162" fmla="*/ 2274072 h 6857979"/>
              <a:gd name="connsiteX27163" fmla="*/ 1125606 w 7283450"/>
              <a:gd name="connsiteY27163" fmla="*/ 2272085 h 6857979"/>
              <a:gd name="connsiteX27164" fmla="*/ 1127591 w 7283450"/>
              <a:gd name="connsiteY27164" fmla="*/ 2269701 h 6857979"/>
              <a:gd name="connsiteX27165" fmla="*/ 1129972 w 7283450"/>
              <a:gd name="connsiteY27165" fmla="*/ 2268114 h 6857979"/>
              <a:gd name="connsiteX27166" fmla="*/ 1133147 w 7283450"/>
              <a:gd name="connsiteY27166" fmla="*/ 2266526 h 6857979"/>
              <a:gd name="connsiteX27167" fmla="*/ 1134338 w 7283450"/>
              <a:gd name="connsiteY27167" fmla="*/ 2266526 h 6857979"/>
              <a:gd name="connsiteX27168" fmla="*/ 1135926 w 7283450"/>
              <a:gd name="connsiteY27168" fmla="*/ 2267321 h 6857979"/>
              <a:gd name="connsiteX27169" fmla="*/ 1140688 w 7283450"/>
              <a:gd name="connsiteY27169" fmla="*/ 2269305 h 6857979"/>
              <a:gd name="connsiteX27170" fmla="*/ 1145451 w 7283450"/>
              <a:gd name="connsiteY27170" fmla="*/ 2272085 h 6857979"/>
              <a:gd name="connsiteX27171" fmla="*/ 1147436 w 7283450"/>
              <a:gd name="connsiteY27171" fmla="*/ 2272879 h 6857979"/>
              <a:gd name="connsiteX27172" fmla="*/ 1148627 w 7283450"/>
              <a:gd name="connsiteY27172" fmla="*/ 2273275 h 6857979"/>
              <a:gd name="connsiteX27173" fmla="*/ 1152199 w 7283450"/>
              <a:gd name="connsiteY27173" fmla="*/ 2272879 h 6857979"/>
              <a:gd name="connsiteX27174" fmla="*/ 1156565 w 7283450"/>
              <a:gd name="connsiteY27174" fmla="*/ 2271687 h 6857979"/>
              <a:gd name="connsiteX27175" fmla="*/ 1167281 w 7283450"/>
              <a:gd name="connsiteY27175" fmla="*/ 2268114 h 6857979"/>
              <a:gd name="connsiteX27176" fmla="*/ 1179981 w 7283450"/>
              <a:gd name="connsiteY27176" fmla="*/ 2263350 h 6857979"/>
              <a:gd name="connsiteX27177" fmla="*/ 1181966 w 7283450"/>
              <a:gd name="connsiteY27177" fmla="*/ 2260174 h 6857979"/>
              <a:gd name="connsiteX27178" fmla="*/ 1183157 w 7283450"/>
              <a:gd name="connsiteY27178" fmla="*/ 2256998 h 6857979"/>
              <a:gd name="connsiteX27179" fmla="*/ 1183553 w 7283450"/>
              <a:gd name="connsiteY27179" fmla="*/ 2253427 h 6857979"/>
              <a:gd name="connsiteX27180" fmla="*/ 1183553 w 7283450"/>
              <a:gd name="connsiteY27180" fmla="*/ 2249059 h 6857979"/>
              <a:gd name="connsiteX27181" fmla="*/ 1183157 w 7283450"/>
              <a:gd name="connsiteY27181" fmla="*/ 2244694 h 6857979"/>
              <a:gd name="connsiteX27182" fmla="*/ 1182363 w 7283450"/>
              <a:gd name="connsiteY27182" fmla="*/ 2239930 h 6857979"/>
              <a:gd name="connsiteX27183" fmla="*/ 1179981 w 7283450"/>
              <a:gd name="connsiteY27183" fmla="*/ 2229610 h 6857979"/>
              <a:gd name="connsiteX27184" fmla="*/ 1176806 w 7283450"/>
              <a:gd name="connsiteY27184" fmla="*/ 2219290 h 6857979"/>
              <a:gd name="connsiteX27185" fmla="*/ 1173631 w 7283450"/>
              <a:gd name="connsiteY27185" fmla="*/ 2208571 h 6857979"/>
              <a:gd name="connsiteX27186" fmla="*/ 1172440 w 7283450"/>
              <a:gd name="connsiteY27186" fmla="*/ 2203808 h 6857979"/>
              <a:gd name="connsiteX27187" fmla="*/ 1171646 w 7283450"/>
              <a:gd name="connsiteY27187" fmla="*/ 2198649 h 6857979"/>
              <a:gd name="connsiteX27188" fmla="*/ 1170853 w 7283450"/>
              <a:gd name="connsiteY27188" fmla="*/ 2194282 h 6857979"/>
              <a:gd name="connsiteX27189" fmla="*/ 1170853 w 7283450"/>
              <a:gd name="connsiteY27189" fmla="*/ 2189520 h 6857979"/>
              <a:gd name="connsiteX27190" fmla="*/ 1172837 w 7283450"/>
              <a:gd name="connsiteY27190" fmla="*/ 2189916 h 6857979"/>
              <a:gd name="connsiteX27191" fmla="*/ 1174822 w 7283450"/>
              <a:gd name="connsiteY27191" fmla="*/ 2189916 h 6857979"/>
              <a:gd name="connsiteX27192" fmla="*/ 1176806 w 7283450"/>
              <a:gd name="connsiteY27192" fmla="*/ 2189520 h 6857979"/>
              <a:gd name="connsiteX27193" fmla="*/ 1177997 w 7283450"/>
              <a:gd name="connsiteY27193" fmla="*/ 2189122 h 6857979"/>
              <a:gd name="connsiteX27194" fmla="*/ 1179188 w 7283450"/>
              <a:gd name="connsiteY27194" fmla="*/ 2188328 h 6857979"/>
              <a:gd name="connsiteX27195" fmla="*/ 1179981 w 7283450"/>
              <a:gd name="connsiteY27195" fmla="*/ 2187138 h 6857979"/>
              <a:gd name="connsiteX27196" fmla="*/ 1181569 w 7283450"/>
              <a:gd name="connsiteY27196" fmla="*/ 2184359 h 6857979"/>
              <a:gd name="connsiteX27197" fmla="*/ 1183553 w 7283450"/>
              <a:gd name="connsiteY27197" fmla="*/ 2178405 h 6857979"/>
              <a:gd name="connsiteX27198" fmla="*/ 1184745 w 7283450"/>
              <a:gd name="connsiteY27198" fmla="*/ 2175228 h 6857979"/>
              <a:gd name="connsiteX27199" fmla="*/ 1186332 w 7283450"/>
              <a:gd name="connsiteY27199" fmla="*/ 2172849 h 6857979"/>
              <a:gd name="connsiteX27200" fmla="*/ 1185935 w 7283450"/>
              <a:gd name="connsiteY27200" fmla="*/ 2171659 h 6857979"/>
              <a:gd name="connsiteX27201" fmla="*/ 1185538 w 7283450"/>
              <a:gd name="connsiteY27201" fmla="*/ 2170865 h 6857979"/>
              <a:gd name="connsiteX27202" fmla="*/ 1184745 w 7283450"/>
              <a:gd name="connsiteY27202" fmla="*/ 2170467 h 6857979"/>
              <a:gd name="connsiteX27203" fmla="*/ 1184347 w 7283450"/>
              <a:gd name="connsiteY27203" fmla="*/ 2170467 h 6857979"/>
              <a:gd name="connsiteX27204" fmla="*/ 1182363 w 7283450"/>
              <a:gd name="connsiteY27204" fmla="*/ 2171262 h 6857979"/>
              <a:gd name="connsiteX27205" fmla="*/ 1180378 w 7283450"/>
              <a:gd name="connsiteY27205" fmla="*/ 2172452 h 6857979"/>
              <a:gd name="connsiteX27206" fmla="*/ 1178394 w 7283450"/>
              <a:gd name="connsiteY27206" fmla="*/ 2174038 h 6857979"/>
              <a:gd name="connsiteX27207" fmla="*/ 1176012 w 7283450"/>
              <a:gd name="connsiteY27207" fmla="*/ 2175625 h 6857979"/>
              <a:gd name="connsiteX27208" fmla="*/ 1173234 w 7283450"/>
              <a:gd name="connsiteY27208" fmla="*/ 2176817 h 6857979"/>
              <a:gd name="connsiteX27209" fmla="*/ 1172043 w 7283450"/>
              <a:gd name="connsiteY27209" fmla="*/ 2176817 h 6857979"/>
              <a:gd name="connsiteX27210" fmla="*/ 1170853 w 7283450"/>
              <a:gd name="connsiteY27210" fmla="*/ 2176024 h 6857979"/>
              <a:gd name="connsiteX27211" fmla="*/ 1170456 w 7283450"/>
              <a:gd name="connsiteY27211" fmla="*/ 2173245 h 6857979"/>
              <a:gd name="connsiteX27212" fmla="*/ 1170853 w 7283450"/>
              <a:gd name="connsiteY27212" fmla="*/ 2170865 h 6857979"/>
              <a:gd name="connsiteX27213" fmla="*/ 1171250 w 7283450"/>
              <a:gd name="connsiteY27213" fmla="*/ 2168880 h 6857979"/>
              <a:gd name="connsiteX27214" fmla="*/ 1172043 w 7283450"/>
              <a:gd name="connsiteY27214" fmla="*/ 2166497 h 6857979"/>
              <a:gd name="connsiteX27215" fmla="*/ 1173234 w 7283450"/>
              <a:gd name="connsiteY27215" fmla="*/ 2164909 h 6857979"/>
              <a:gd name="connsiteX27216" fmla="*/ 1174425 w 7283450"/>
              <a:gd name="connsiteY27216" fmla="*/ 2163322 h 6857979"/>
              <a:gd name="connsiteX27217" fmla="*/ 1177997 w 7283450"/>
              <a:gd name="connsiteY27217" fmla="*/ 2161336 h 6857979"/>
              <a:gd name="connsiteX27218" fmla="*/ 1181569 w 7283450"/>
              <a:gd name="connsiteY27218" fmla="*/ 2158955 h 6857979"/>
              <a:gd name="connsiteX27219" fmla="*/ 1185935 w 7283450"/>
              <a:gd name="connsiteY27219" fmla="*/ 2156969 h 6857979"/>
              <a:gd name="connsiteX27220" fmla="*/ 1189507 w 7283450"/>
              <a:gd name="connsiteY27220" fmla="*/ 2155382 h 6857979"/>
              <a:gd name="connsiteX27221" fmla="*/ 1192286 w 7283450"/>
              <a:gd name="connsiteY27221" fmla="*/ 2152999 h 6857979"/>
              <a:gd name="connsiteX27222" fmla="*/ 1196651 w 7283450"/>
              <a:gd name="connsiteY27222" fmla="*/ 2148235 h 6857979"/>
              <a:gd name="connsiteX27223" fmla="*/ 1200224 w 7283450"/>
              <a:gd name="connsiteY27223" fmla="*/ 2143868 h 6857979"/>
              <a:gd name="connsiteX27224" fmla="*/ 1207368 w 7283450"/>
              <a:gd name="connsiteY27224" fmla="*/ 2133942 h 6857979"/>
              <a:gd name="connsiteX27225" fmla="*/ 1211336 w 7283450"/>
              <a:gd name="connsiteY27225" fmla="*/ 2128782 h 6857979"/>
              <a:gd name="connsiteX27226" fmla="*/ 1214908 w 7283450"/>
              <a:gd name="connsiteY27226" fmla="*/ 2124019 h 6857979"/>
              <a:gd name="connsiteX27227" fmla="*/ 1219274 w 7283450"/>
              <a:gd name="connsiteY27227" fmla="*/ 2120053 h 6857979"/>
              <a:gd name="connsiteX27228" fmla="*/ 1224037 w 7283450"/>
              <a:gd name="connsiteY27228" fmla="*/ 2116084 h 6857979"/>
              <a:gd name="connsiteX27229" fmla="*/ 1225625 w 7283450"/>
              <a:gd name="connsiteY27229" fmla="*/ 2118463 h 6857979"/>
              <a:gd name="connsiteX27230" fmla="*/ 1226022 w 7283450"/>
              <a:gd name="connsiteY27230" fmla="*/ 2120053 h 6857979"/>
              <a:gd name="connsiteX27231" fmla="*/ 1226022 w 7283450"/>
              <a:gd name="connsiteY27231" fmla="*/ 2121242 h 6857979"/>
              <a:gd name="connsiteX27232" fmla="*/ 1225228 w 7283450"/>
              <a:gd name="connsiteY27232" fmla="*/ 2122830 h 6857979"/>
              <a:gd name="connsiteX27233" fmla="*/ 1224831 w 7283450"/>
              <a:gd name="connsiteY27233" fmla="*/ 2124417 h 6857979"/>
              <a:gd name="connsiteX27234" fmla="*/ 1224037 w 7283450"/>
              <a:gd name="connsiteY27234" fmla="*/ 2126799 h 6857979"/>
              <a:gd name="connsiteX27235" fmla="*/ 1223640 w 7283450"/>
              <a:gd name="connsiteY27235" fmla="*/ 2129180 h 6857979"/>
              <a:gd name="connsiteX27236" fmla="*/ 1224037 w 7283450"/>
              <a:gd name="connsiteY27236" fmla="*/ 2132752 h 6857979"/>
              <a:gd name="connsiteX27237" fmla="*/ 1233166 w 7283450"/>
              <a:gd name="connsiteY27237" fmla="*/ 2132752 h 6857979"/>
              <a:gd name="connsiteX27238" fmla="*/ 1236738 w 7283450"/>
              <a:gd name="connsiteY27238" fmla="*/ 2131561 h 6857979"/>
              <a:gd name="connsiteX27239" fmla="*/ 1238326 w 7283450"/>
              <a:gd name="connsiteY27239" fmla="*/ 2130369 h 6857979"/>
              <a:gd name="connsiteX27240" fmla="*/ 1238722 w 7283450"/>
              <a:gd name="connsiteY27240" fmla="*/ 2129575 h 6857979"/>
              <a:gd name="connsiteX27241" fmla="*/ 1238722 w 7283450"/>
              <a:gd name="connsiteY27241" fmla="*/ 2129180 h 6857979"/>
              <a:gd name="connsiteX27242" fmla="*/ 1238326 w 7283450"/>
              <a:gd name="connsiteY27242" fmla="*/ 2127194 h 6857979"/>
              <a:gd name="connsiteX27243" fmla="*/ 1237135 w 7283450"/>
              <a:gd name="connsiteY27243" fmla="*/ 2122830 h 6857979"/>
              <a:gd name="connsiteX27244" fmla="*/ 1236738 w 7283450"/>
              <a:gd name="connsiteY27244" fmla="*/ 2119655 h 6857979"/>
              <a:gd name="connsiteX27245" fmla="*/ 1236738 w 7283450"/>
              <a:gd name="connsiteY27245" fmla="*/ 2116084 h 6857979"/>
              <a:gd name="connsiteX27246" fmla="*/ 1239914 w 7283450"/>
              <a:gd name="connsiteY27246" fmla="*/ 2119655 h 6857979"/>
              <a:gd name="connsiteX27247" fmla="*/ 1241501 w 7283450"/>
              <a:gd name="connsiteY27247" fmla="*/ 2120847 h 6857979"/>
              <a:gd name="connsiteX27248" fmla="*/ 1242692 w 7283450"/>
              <a:gd name="connsiteY27248" fmla="*/ 2121242 h 6857979"/>
              <a:gd name="connsiteX27249" fmla="*/ 1244676 w 7283450"/>
              <a:gd name="connsiteY27249" fmla="*/ 2121638 h 6857979"/>
              <a:gd name="connsiteX27250" fmla="*/ 1245867 w 7283450"/>
              <a:gd name="connsiteY27250" fmla="*/ 2121638 h 6857979"/>
              <a:gd name="connsiteX27251" fmla="*/ 1248645 w 7283450"/>
              <a:gd name="connsiteY27251" fmla="*/ 2120847 h 6857979"/>
              <a:gd name="connsiteX27252" fmla="*/ 1256186 w 7283450"/>
              <a:gd name="connsiteY27252" fmla="*/ 2117274 h 6857979"/>
              <a:gd name="connsiteX27253" fmla="*/ 1261743 w 7283450"/>
              <a:gd name="connsiteY27253" fmla="*/ 2114892 h 6857979"/>
              <a:gd name="connsiteX27254" fmla="*/ 1267696 w 7283450"/>
              <a:gd name="connsiteY27254" fmla="*/ 2112909 h 6857979"/>
              <a:gd name="connsiteX27255" fmla="*/ 1273253 w 7283450"/>
              <a:gd name="connsiteY27255" fmla="*/ 2111717 h 6857979"/>
              <a:gd name="connsiteX27256" fmla="*/ 1278412 w 7283450"/>
              <a:gd name="connsiteY27256" fmla="*/ 2111717 h 6857979"/>
              <a:gd name="connsiteX27257" fmla="*/ 1281984 w 7283450"/>
              <a:gd name="connsiteY27257" fmla="*/ 2112115 h 6857979"/>
              <a:gd name="connsiteX27258" fmla="*/ 1285160 w 7283450"/>
              <a:gd name="connsiteY27258" fmla="*/ 2112511 h 6857979"/>
              <a:gd name="connsiteX27259" fmla="*/ 1288732 w 7283450"/>
              <a:gd name="connsiteY27259" fmla="*/ 2113305 h 6857979"/>
              <a:gd name="connsiteX27260" fmla="*/ 1291113 w 7283450"/>
              <a:gd name="connsiteY27260" fmla="*/ 2113703 h 6857979"/>
              <a:gd name="connsiteX27261" fmla="*/ 1293495 w 7283450"/>
              <a:gd name="connsiteY27261" fmla="*/ 2113703 h 6857979"/>
              <a:gd name="connsiteX27262" fmla="*/ 1296273 w 7283450"/>
              <a:gd name="connsiteY27262" fmla="*/ 2112909 h 6857979"/>
              <a:gd name="connsiteX27263" fmla="*/ 1299448 w 7283450"/>
              <a:gd name="connsiteY27263" fmla="*/ 2110924 h 6857979"/>
              <a:gd name="connsiteX27264" fmla="*/ 1302226 w 7283450"/>
              <a:gd name="connsiteY27264" fmla="*/ 2107353 h 6857979"/>
              <a:gd name="connsiteX27265" fmla="*/ 1305798 w 7283450"/>
              <a:gd name="connsiteY27265" fmla="*/ 2104176 h 6857979"/>
              <a:gd name="connsiteX27266" fmla="*/ 1308974 w 7283450"/>
              <a:gd name="connsiteY27266" fmla="*/ 2100206 h 6857979"/>
              <a:gd name="connsiteX27267" fmla="*/ 1311752 w 7283450"/>
              <a:gd name="connsiteY27267" fmla="*/ 2095442 h 6857979"/>
              <a:gd name="connsiteX27268" fmla="*/ 1314530 w 7283450"/>
              <a:gd name="connsiteY27268" fmla="*/ 2091473 h 6857979"/>
              <a:gd name="connsiteX27269" fmla="*/ 1316515 w 7283450"/>
              <a:gd name="connsiteY27269" fmla="*/ 2086709 h 6857979"/>
              <a:gd name="connsiteX27270" fmla="*/ 1318102 w 7283450"/>
              <a:gd name="connsiteY27270" fmla="*/ 2082740 h 6857979"/>
              <a:gd name="connsiteX27271" fmla="*/ 1318499 w 7283450"/>
              <a:gd name="connsiteY27271" fmla="*/ 2080358 h 6857979"/>
              <a:gd name="connsiteX27272" fmla="*/ 1318499 w 7283450"/>
              <a:gd name="connsiteY27272" fmla="*/ 2077976 h 6857979"/>
              <a:gd name="connsiteX27273" fmla="*/ 1318102 w 7283450"/>
              <a:gd name="connsiteY27273" fmla="*/ 2075992 h 6857979"/>
              <a:gd name="connsiteX27274" fmla="*/ 1317308 w 7283450"/>
              <a:gd name="connsiteY27274" fmla="*/ 2074404 h 6857979"/>
              <a:gd name="connsiteX27275" fmla="*/ 1315721 w 7283450"/>
              <a:gd name="connsiteY27275" fmla="*/ 2071229 h 6857979"/>
              <a:gd name="connsiteX27276" fmla="*/ 1315325 w 7283450"/>
              <a:gd name="connsiteY27276" fmla="*/ 2069244 h 6857979"/>
              <a:gd name="connsiteX27277" fmla="*/ 1315325 w 7283450"/>
              <a:gd name="connsiteY27277" fmla="*/ 2066068 h 6857979"/>
              <a:gd name="connsiteX27278" fmla="*/ 1316118 w 7283450"/>
              <a:gd name="connsiteY27278" fmla="*/ 2062893 h 6857979"/>
              <a:gd name="connsiteX27279" fmla="*/ 1317705 w 7283450"/>
              <a:gd name="connsiteY27279" fmla="*/ 2060114 h 6857979"/>
              <a:gd name="connsiteX27280" fmla="*/ 1318897 w 7283450"/>
              <a:gd name="connsiteY27280" fmla="*/ 2057335 h 6857979"/>
              <a:gd name="connsiteX27281" fmla="*/ 1322469 w 7283450"/>
              <a:gd name="connsiteY27281" fmla="*/ 2051381 h 6857979"/>
              <a:gd name="connsiteX27282" fmla="*/ 1323659 w 7283450"/>
              <a:gd name="connsiteY27282" fmla="*/ 2048999 h 6857979"/>
              <a:gd name="connsiteX27283" fmla="*/ 1324453 w 7283450"/>
              <a:gd name="connsiteY27283" fmla="*/ 2045824 h 6857979"/>
              <a:gd name="connsiteX27284" fmla="*/ 1325246 w 7283450"/>
              <a:gd name="connsiteY27284" fmla="*/ 2038679 h 6857979"/>
              <a:gd name="connsiteX27285" fmla="*/ 1326041 w 7283450"/>
              <a:gd name="connsiteY27285" fmla="*/ 2031931 h 6857979"/>
              <a:gd name="connsiteX27286" fmla="*/ 1326438 w 7283450"/>
              <a:gd name="connsiteY27286" fmla="*/ 2024389 h 6857979"/>
              <a:gd name="connsiteX27287" fmla="*/ 1327628 w 7283450"/>
              <a:gd name="connsiteY27287" fmla="*/ 2017244 h 6857979"/>
              <a:gd name="connsiteX27288" fmla="*/ 1328422 w 7283450"/>
              <a:gd name="connsiteY27288" fmla="*/ 2013671 h 6857979"/>
              <a:gd name="connsiteX27289" fmla="*/ 1330010 w 7283450"/>
              <a:gd name="connsiteY27289" fmla="*/ 2010893 h 6857979"/>
              <a:gd name="connsiteX27290" fmla="*/ 1331597 w 7283450"/>
              <a:gd name="connsiteY27290" fmla="*/ 2008114 h 6857979"/>
              <a:gd name="connsiteX27291" fmla="*/ 1333185 w 7283450"/>
              <a:gd name="connsiteY27291" fmla="*/ 2005335 h 6857979"/>
              <a:gd name="connsiteX27292" fmla="*/ 1335566 w 7283450"/>
              <a:gd name="connsiteY27292" fmla="*/ 2003351 h 6857979"/>
              <a:gd name="connsiteX27293" fmla="*/ 1338741 w 7283450"/>
              <a:gd name="connsiteY27293" fmla="*/ 2001366 h 6857979"/>
              <a:gd name="connsiteX27294" fmla="*/ 1342313 w 7283450"/>
              <a:gd name="connsiteY27294" fmla="*/ 2000175 h 6857979"/>
              <a:gd name="connsiteX27295" fmla="*/ 1346282 w 7283450"/>
              <a:gd name="connsiteY27295" fmla="*/ 1999381 h 6857979"/>
              <a:gd name="connsiteX27296" fmla="*/ 1345885 w 7283450"/>
              <a:gd name="connsiteY27296" fmla="*/ 2001763 h 6857979"/>
              <a:gd name="connsiteX27297" fmla="*/ 1346282 w 7283450"/>
              <a:gd name="connsiteY27297" fmla="*/ 2004542 h 6857979"/>
              <a:gd name="connsiteX27298" fmla="*/ 1346282 w 7283450"/>
              <a:gd name="connsiteY27298" fmla="*/ 2006923 h 6857979"/>
              <a:gd name="connsiteX27299" fmla="*/ 1347473 w 7283450"/>
              <a:gd name="connsiteY27299" fmla="*/ 2009305 h 6857979"/>
              <a:gd name="connsiteX27300" fmla="*/ 1349060 w 7283450"/>
              <a:gd name="connsiteY27300" fmla="*/ 2012877 h 6857979"/>
              <a:gd name="connsiteX27301" fmla="*/ 1351045 w 7283450"/>
              <a:gd name="connsiteY27301" fmla="*/ 2016450 h 6857979"/>
              <a:gd name="connsiteX27302" fmla="*/ 1356602 w 7283450"/>
              <a:gd name="connsiteY27302" fmla="*/ 2023595 h 6857979"/>
              <a:gd name="connsiteX27303" fmla="*/ 1359380 w 7283450"/>
              <a:gd name="connsiteY27303" fmla="*/ 2027564 h 6857979"/>
              <a:gd name="connsiteX27304" fmla="*/ 1362158 w 7283450"/>
              <a:gd name="connsiteY27304" fmla="*/ 2032725 h 6857979"/>
              <a:gd name="connsiteX27305" fmla="*/ 1364540 w 7283450"/>
              <a:gd name="connsiteY27305" fmla="*/ 2031931 h 6857979"/>
              <a:gd name="connsiteX27306" fmla="*/ 1366127 w 7283450"/>
              <a:gd name="connsiteY27306" fmla="*/ 2030740 h 6857979"/>
              <a:gd name="connsiteX27307" fmla="*/ 1366921 w 7283450"/>
              <a:gd name="connsiteY27307" fmla="*/ 2029946 h 6857979"/>
              <a:gd name="connsiteX27308" fmla="*/ 1367715 w 7283450"/>
              <a:gd name="connsiteY27308" fmla="*/ 2028755 h 6857979"/>
              <a:gd name="connsiteX27309" fmla="*/ 1367715 w 7283450"/>
              <a:gd name="connsiteY27309" fmla="*/ 2027564 h 6857979"/>
              <a:gd name="connsiteX27310" fmla="*/ 1367715 w 7283450"/>
              <a:gd name="connsiteY27310" fmla="*/ 2025977 h 6857979"/>
              <a:gd name="connsiteX27311" fmla="*/ 1366921 w 7283450"/>
              <a:gd name="connsiteY27311" fmla="*/ 2022404 h 6857979"/>
              <a:gd name="connsiteX27312" fmla="*/ 1366127 w 7283450"/>
              <a:gd name="connsiteY27312" fmla="*/ 2018832 h 6857979"/>
              <a:gd name="connsiteX27313" fmla="*/ 1365730 w 7283450"/>
              <a:gd name="connsiteY27313" fmla="*/ 2015656 h 6857979"/>
              <a:gd name="connsiteX27314" fmla="*/ 1365730 w 7283450"/>
              <a:gd name="connsiteY27314" fmla="*/ 2013671 h 6857979"/>
              <a:gd name="connsiteX27315" fmla="*/ 1366127 w 7283450"/>
              <a:gd name="connsiteY27315" fmla="*/ 2012083 h 6857979"/>
              <a:gd name="connsiteX27316" fmla="*/ 1366921 w 7283450"/>
              <a:gd name="connsiteY27316" fmla="*/ 2010496 h 6857979"/>
              <a:gd name="connsiteX27317" fmla="*/ 1368509 w 7283450"/>
              <a:gd name="connsiteY27317" fmla="*/ 2009305 h 6857979"/>
              <a:gd name="connsiteX27318" fmla="*/ 1373272 w 7283450"/>
              <a:gd name="connsiteY27318" fmla="*/ 2011290 h 6857979"/>
              <a:gd name="connsiteX27319" fmla="*/ 1378034 w 7283450"/>
              <a:gd name="connsiteY27319" fmla="*/ 2013274 h 6857979"/>
              <a:gd name="connsiteX27320" fmla="*/ 1382797 w 7283450"/>
              <a:gd name="connsiteY27320" fmla="*/ 2014068 h 6857979"/>
              <a:gd name="connsiteX27321" fmla="*/ 1384782 w 7283450"/>
              <a:gd name="connsiteY27321" fmla="*/ 2014068 h 6857979"/>
              <a:gd name="connsiteX27322" fmla="*/ 1386766 w 7283450"/>
              <a:gd name="connsiteY27322" fmla="*/ 2014068 h 6857979"/>
              <a:gd name="connsiteX27323" fmla="*/ 1388750 w 7283450"/>
              <a:gd name="connsiteY27323" fmla="*/ 2013671 h 6857979"/>
              <a:gd name="connsiteX27324" fmla="*/ 1391132 w 7283450"/>
              <a:gd name="connsiteY27324" fmla="*/ 2013274 h 6857979"/>
              <a:gd name="connsiteX27325" fmla="*/ 1392719 w 7283450"/>
              <a:gd name="connsiteY27325" fmla="*/ 2012083 h 6857979"/>
              <a:gd name="connsiteX27326" fmla="*/ 1394307 w 7283450"/>
              <a:gd name="connsiteY27326" fmla="*/ 2010893 h 6857979"/>
              <a:gd name="connsiteX27327" fmla="*/ 1395895 w 7283450"/>
              <a:gd name="connsiteY27327" fmla="*/ 2009305 h 6857979"/>
              <a:gd name="connsiteX27328" fmla="*/ 1397482 w 7283450"/>
              <a:gd name="connsiteY27328" fmla="*/ 2007717 h 6857979"/>
              <a:gd name="connsiteX27329" fmla="*/ 1399070 w 7283450"/>
              <a:gd name="connsiteY27329" fmla="*/ 2004938 h 6857979"/>
              <a:gd name="connsiteX27330" fmla="*/ 1399864 w 7283450"/>
              <a:gd name="connsiteY27330" fmla="*/ 2002557 h 6857979"/>
              <a:gd name="connsiteX27331" fmla="*/ 1405023 w 7283450"/>
              <a:gd name="connsiteY27331" fmla="*/ 2006129 h 6857979"/>
              <a:gd name="connsiteX27332" fmla="*/ 1410977 w 7283450"/>
              <a:gd name="connsiteY27332" fmla="*/ 2010099 h 6857979"/>
              <a:gd name="connsiteX27333" fmla="*/ 1416931 w 7283450"/>
              <a:gd name="connsiteY27333" fmla="*/ 2014862 h 6857979"/>
              <a:gd name="connsiteX27334" fmla="*/ 1422884 w 7283450"/>
              <a:gd name="connsiteY27334" fmla="*/ 2019229 h 6857979"/>
              <a:gd name="connsiteX27335" fmla="*/ 1426059 w 7283450"/>
              <a:gd name="connsiteY27335" fmla="*/ 2020816 h 6857979"/>
              <a:gd name="connsiteX27336" fmla="*/ 1428837 w 7283450"/>
              <a:gd name="connsiteY27336" fmla="*/ 2022404 h 6857979"/>
              <a:gd name="connsiteX27337" fmla="*/ 1431219 w 7283450"/>
              <a:gd name="connsiteY27337" fmla="*/ 2023595 h 6857979"/>
              <a:gd name="connsiteX27338" fmla="*/ 1434394 w 7283450"/>
              <a:gd name="connsiteY27338" fmla="*/ 2023992 h 6857979"/>
              <a:gd name="connsiteX27339" fmla="*/ 1436775 w 7283450"/>
              <a:gd name="connsiteY27339" fmla="*/ 2023992 h 6857979"/>
              <a:gd name="connsiteX27340" fmla="*/ 1439157 w 7283450"/>
              <a:gd name="connsiteY27340" fmla="*/ 2023198 h 6857979"/>
              <a:gd name="connsiteX27341" fmla="*/ 1441935 w 7283450"/>
              <a:gd name="connsiteY27341" fmla="*/ 2021610 h 6857979"/>
              <a:gd name="connsiteX27342" fmla="*/ 1443919 w 7283450"/>
              <a:gd name="connsiteY27342" fmla="*/ 2019229 h 6857979"/>
              <a:gd name="connsiteX27343" fmla="*/ 1446301 w 7283450"/>
              <a:gd name="connsiteY27343" fmla="*/ 2021610 h 6857979"/>
              <a:gd name="connsiteX27344" fmla="*/ 1449476 w 7283450"/>
              <a:gd name="connsiteY27344" fmla="*/ 2023992 h 6857979"/>
              <a:gd name="connsiteX27345" fmla="*/ 1452254 w 7283450"/>
              <a:gd name="connsiteY27345" fmla="*/ 2024786 h 6857979"/>
              <a:gd name="connsiteX27346" fmla="*/ 1454636 w 7283450"/>
              <a:gd name="connsiteY27346" fmla="*/ 2025183 h 6857979"/>
              <a:gd name="connsiteX27347" fmla="*/ 1457414 w 7283450"/>
              <a:gd name="connsiteY27347" fmla="*/ 2024786 h 6857979"/>
              <a:gd name="connsiteX27348" fmla="*/ 1460193 w 7283450"/>
              <a:gd name="connsiteY27348" fmla="*/ 2023595 h 6857979"/>
              <a:gd name="connsiteX27349" fmla="*/ 1462574 w 7283450"/>
              <a:gd name="connsiteY27349" fmla="*/ 2022007 h 6857979"/>
              <a:gd name="connsiteX27350" fmla="*/ 1464955 w 7283450"/>
              <a:gd name="connsiteY27350" fmla="*/ 2020419 h 6857979"/>
              <a:gd name="connsiteX27351" fmla="*/ 1469718 w 7283450"/>
              <a:gd name="connsiteY27351" fmla="*/ 2016847 h 6857979"/>
              <a:gd name="connsiteX27352" fmla="*/ 1474084 w 7283450"/>
              <a:gd name="connsiteY27352" fmla="*/ 2012877 h 6857979"/>
              <a:gd name="connsiteX27353" fmla="*/ 1478053 w 7283450"/>
              <a:gd name="connsiteY27353" fmla="*/ 2010099 h 6857979"/>
              <a:gd name="connsiteX27354" fmla="*/ 1479640 w 7283450"/>
              <a:gd name="connsiteY27354" fmla="*/ 2009305 h 6857979"/>
              <a:gd name="connsiteX27355" fmla="*/ 1481228 w 7283450"/>
              <a:gd name="connsiteY27355" fmla="*/ 2009305 h 6857979"/>
              <a:gd name="connsiteX27356" fmla="*/ 1482815 w 7283450"/>
              <a:gd name="connsiteY27356" fmla="*/ 2010496 h 6857979"/>
              <a:gd name="connsiteX27357" fmla="*/ 1484006 w 7283450"/>
              <a:gd name="connsiteY27357" fmla="*/ 2012083 h 6857979"/>
              <a:gd name="connsiteX27358" fmla="*/ 1484403 w 7283450"/>
              <a:gd name="connsiteY27358" fmla="*/ 2013671 h 6857979"/>
              <a:gd name="connsiteX27359" fmla="*/ 1484403 w 7283450"/>
              <a:gd name="connsiteY27359" fmla="*/ 2015259 h 6857979"/>
              <a:gd name="connsiteX27360" fmla="*/ 1484006 w 7283450"/>
              <a:gd name="connsiteY27360" fmla="*/ 2016847 h 6857979"/>
              <a:gd name="connsiteX27361" fmla="*/ 1482815 w 7283450"/>
              <a:gd name="connsiteY27361" fmla="*/ 2018038 h 6857979"/>
              <a:gd name="connsiteX27362" fmla="*/ 1480434 w 7283450"/>
              <a:gd name="connsiteY27362" fmla="*/ 2020816 h 6857979"/>
              <a:gd name="connsiteX27363" fmla="*/ 1475275 w 7283450"/>
              <a:gd name="connsiteY27363" fmla="*/ 2026373 h 6857979"/>
              <a:gd name="connsiteX27364" fmla="*/ 1472893 w 7283450"/>
              <a:gd name="connsiteY27364" fmla="*/ 2029152 h 6857979"/>
              <a:gd name="connsiteX27365" fmla="*/ 1472099 w 7283450"/>
              <a:gd name="connsiteY27365" fmla="*/ 2030740 h 6857979"/>
              <a:gd name="connsiteX27366" fmla="*/ 1471703 w 7283450"/>
              <a:gd name="connsiteY27366" fmla="*/ 2032725 h 6857979"/>
              <a:gd name="connsiteX27367" fmla="*/ 1473290 w 7283450"/>
              <a:gd name="connsiteY27367" fmla="*/ 2035900 h 6857979"/>
              <a:gd name="connsiteX27368" fmla="*/ 1475671 w 7283450"/>
              <a:gd name="connsiteY27368" fmla="*/ 2038679 h 6857979"/>
              <a:gd name="connsiteX27369" fmla="*/ 1478450 w 7283450"/>
              <a:gd name="connsiteY27369" fmla="*/ 2041061 h 6857979"/>
              <a:gd name="connsiteX27370" fmla="*/ 1481228 w 7283450"/>
              <a:gd name="connsiteY27370" fmla="*/ 2042648 h 6857979"/>
              <a:gd name="connsiteX27371" fmla="*/ 1484006 w 7283450"/>
              <a:gd name="connsiteY27371" fmla="*/ 2041854 h 6857979"/>
              <a:gd name="connsiteX27372" fmla="*/ 1485991 w 7283450"/>
              <a:gd name="connsiteY27372" fmla="*/ 2041061 h 6857979"/>
              <a:gd name="connsiteX27373" fmla="*/ 1489563 w 7283450"/>
              <a:gd name="connsiteY27373" fmla="*/ 2037885 h 6857979"/>
              <a:gd name="connsiteX27374" fmla="*/ 1493532 w 7283450"/>
              <a:gd name="connsiteY27374" fmla="*/ 2035106 h 6857979"/>
              <a:gd name="connsiteX27375" fmla="*/ 1496707 w 7283450"/>
              <a:gd name="connsiteY27375" fmla="*/ 2032328 h 6857979"/>
              <a:gd name="connsiteX27376" fmla="*/ 1499883 w 7283450"/>
              <a:gd name="connsiteY27376" fmla="*/ 2028755 h 6857979"/>
              <a:gd name="connsiteX27377" fmla="*/ 1503852 w 7283450"/>
              <a:gd name="connsiteY27377" fmla="*/ 2026373 h 6857979"/>
              <a:gd name="connsiteX27378" fmla="*/ 1507821 w 7283450"/>
              <a:gd name="connsiteY27378" fmla="*/ 2023992 h 6857979"/>
              <a:gd name="connsiteX27379" fmla="*/ 1510202 w 7283450"/>
              <a:gd name="connsiteY27379" fmla="*/ 2023198 h 6857979"/>
              <a:gd name="connsiteX27380" fmla="*/ 1512583 w 7283450"/>
              <a:gd name="connsiteY27380" fmla="*/ 2022404 h 6857979"/>
              <a:gd name="connsiteX27381" fmla="*/ 1514171 w 7283450"/>
              <a:gd name="connsiteY27381" fmla="*/ 2022404 h 6857979"/>
              <a:gd name="connsiteX27382" fmla="*/ 1514965 w 7283450"/>
              <a:gd name="connsiteY27382" fmla="*/ 2023198 h 6857979"/>
              <a:gd name="connsiteX27383" fmla="*/ 1515362 w 7283450"/>
              <a:gd name="connsiteY27383" fmla="*/ 2023595 h 6857979"/>
              <a:gd name="connsiteX27384" fmla="*/ 1515362 w 7283450"/>
              <a:gd name="connsiteY27384" fmla="*/ 2023992 h 6857979"/>
              <a:gd name="connsiteX27385" fmla="*/ 1514965 w 7283450"/>
              <a:gd name="connsiteY27385" fmla="*/ 2025183 h 6857979"/>
              <a:gd name="connsiteX27386" fmla="*/ 1514171 w 7283450"/>
              <a:gd name="connsiteY27386" fmla="*/ 2026770 h 6857979"/>
              <a:gd name="connsiteX27387" fmla="*/ 1513377 w 7283450"/>
              <a:gd name="connsiteY27387" fmla="*/ 2027961 h 6857979"/>
              <a:gd name="connsiteX27388" fmla="*/ 1513377 w 7283450"/>
              <a:gd name="connsiteY27388" fmla="*/ 2028755 h 6857979"/>
              <a:gd name="connsiteX27389" fmla="*/ 1513377 w 7283450"/>
              <a:gd name="connsiteY27389" fmla="*/ 2029152 h 6857979"/>
              <a:gd name="connsiteX27390" fmla="*/ 1514171 w 7283450"/>
              <a:gd name="connsiteY27390" fmla="*/ 2029549 h 6857979"/>
              <a:gd name="connsiteX27391" fmla="*/ 1514965 w 7283450"/>
              <a:gd name="connsiteY27391" fmla="*/ 2029549 h 6857979"/>
              <a:gd name="connsiteX27392" fmla="*/ 1519330 w 7283450"/>
              <a:gd name="connsiteY27392" fmla="*/ 2029152 h 6857979"/>
              <a:gd name="connsiteX27393" fmla="*/ 1519330 w 7283450"/>
              <a:gd name="connsiteY27393" fmla="*/ 2030740 h 6857979"/>
              <a:gd name="connsiteX27394" fmla="*/ 1518934 w 7283450"/>
              <a:gd name="connsiteY27394" fmla="*/ 2032328 h 6857979"/>
              <a:gd name="connsiteX27395" fmla="*/ 1518537 w 7283450"/>
              <a:gd name="connsiteY27395" fmla="*/ 2033519 h 6857979"/>
              <a:gd name="connsiteX27396" fmla="*/ 1517743 w 7283450"/>
              <a:gd name="connsiteY27396" fmla="*/ 2034709 h 6857979"/>
              <a:gd name="connsiteX27397" fmla="*/ 1515758 w 7283450"/>
              <a:gd name="connsiteY27397" fmla="*/ 2035900 h 6857979"/>
              <a:gd name="connsiteX27398" fmla="*/ 1513774 w 7283450"/>
              <a:gd name="connsiteY27398" fmla="*/ 2036694 h 6857979"/>
              <a:gd name="connsiteX27399" fmla="*/ 1511393 w 7283450"/>
              <a:gd name="connsiteY27399" fmla="*/ 2037488 h 6857979"/>
              <a:gd name="connsiteX27400" fmla="*/ 1509408 w 7283450"/>
              <a:gd name="connsiteY27400" fmla="*/ 2038679 h 6857979"/>
              <a:gd name="connsiteX27401" fmla="*/ 1507424 w 7283450"/>
              <a:gd name="connsiteY27401" fmla="*/ 2040267 h 6857979"/>
              <a:gd name="connsiteX27402" fmla="*/ 1506629 w 7283450"/>
              <a:gd name="connsiteY27402" fmla="*/ 2041458 h 6857979"/>
              <a:gd name="connsiteX27403" fmla="*/ 1506233 w 7283450"/>
              <a:gd name="connsiteY27403" fmla="*/ 2042648 h 6857979"/>
              <a:gd name="connsiteX27404" fmla="*/ 1507424 w 7283450"/>
              <a:gd name="connsiteY27404" fmla="*/ 2044633 h 6857979"/>
              <a:gd name="connsiteX27405" fmla="*/ 1509408 w 7283450"/>
              <a:gd name="connsiteY27405" fmla="*/ 2046618 h 6857979"/>
              <a:gd name="connsiteX27406" fmla="*/ 1510996 w 7283450"/>
              <a:gd name="connsiteY27406" fmla="*/ 2048206 h 6857979"/>
              <a:gd name="connsiteX27407" fmla="*/ 1512980 w 7283450"/>
              <a:gd name="connsiteY27407" fmla="*/ 2050190 h 6857979"/>
              <a:gd name="connsiteX27408" fmla="*/ 1517743 w 7283450"/>
              <a:gd name="connsiteY27408" fmla="*/ 2053366 h 6857979"/>
              <a:gd name="connsiteX27409" fmla="*/ 1522109 w 7283450"/>
              <a:gd name="connsiteY27409" fmla="*/ 2056542 h 6857979"/>
              <a:gd name="connsiteX27410" fmla="*/ 1526474 w 7283450"/>
              <a:gd name="connsiteY27410" fmla="*/ 2060114 h 6857979"/>
              <a:gd name="connsiteX27411" fmla="*/ 1528062 w 7283450"/>
              <a:gd name="connsiteY27411" fmla="*/ 2061702 h 6857979"/>
              <a:gd name="connsiteX27412" fmla="*/ 1529253 w 7283450"/>
              <a:gd name="connsiteY27412" fmla="*/ 2063290 h 6857979"/>
              <a:gd name="connsiteX27413" fmla="*/ 1529650 w 7283450"/>
              <a:gd name="connsiteY27413" fmla="*/ 2065671 h 6857979"/>
              <a:gd name="connsiteX27414" fmla="*/ 1530047 w 7283450"/>
              <a:gd name="connsiteY27414" fmla="*/ 2067656 h 6857979"/>
              <a:gd name="connsiteX27415" fmla="*/ 1529650 w 7283450"/>
              <a:gd name="connsiteY27415" fmla="*/ 2070038 h 6857979"/>
              <a:gd name="connsiteX27416" fmla="*/ 1528459 w 7283450"/>
              <a:gd name="connsiteY27416" fmla="*/ 2072419 h 6857979"/>
              <a:gd name="connsiteX27417" fmla="*/ 1526474 w 7283450"/>
              <a:gd name="connsiteY27417" fmla="*/ 2073213 h 6857979"/>
              <a:gd name="connsiteX27418" fmla="*/ 1524887 w 7283450"/>
              <a:gd name="connsiteY27418" fmla="*/ 2073213 h 6857979"/>
              <a:gd name="connsiteX27419" fmla="*/ 1523696 w 7283450"/>
              <a:gd name="connsiteY27419" fmla="*/ 2072816 h 6857979"/>
              <a:gd name="connsiteX27420" fmla="*/ 1522902 w 7283450"/>
              <a:gd name="connsiteY27420" fmla="*/ 2072419 h 6857979"/>
              <a:gd name="connsiteX27421" fmla="*/ 1522506 w 7283450"/>
              <a:gd name="connsiteY27421" fmla="*/ 2071625 h 6857979"/>
              <a:gd name="connsiteX27422" fmla="*/ 1522506 w 7283450"/>
              <a:gd name="connsiteY27422" fmla="*/ 2070434 h 6857979"/>
              <a:gd name="connsiteX27423" fmla="*/ 1522109 w 7283450"/>
              <a:gd name="connsiteY27423" fmla="*/ 2067656 h 6857979"/>
              <a:gd name="connsiteX27424" fmla="*/ 1522109 w 7283450"/>
              <a:gd name="connsiteY27424" fmla="*/ 2064877 h 6857979"/>
              <a:gd name="connsiteX27425" fmla="*/ 1521712 w 7283450"/>
              <a:gd name="connsiteY27425" fmla="*/ 2063686 h 6857979"/>
              <a:gd name="connsiteX27426" fmla="*/ 1521315 w 7283450"/>
              <a:gd name="connsiteY27426" fmla="*/ 2062893 h 6857979"/>
              <a:gd name="connsiteX27427" fmla="*/ 1520521 w 7283450"/>
              <a:gd name="connsiteY27427" fmla="*/ 2062099 h 6857979"/>
              <a:gd name="connsiteX27428" fmla="*/ 1519330 w 7283450"/>
              <a:gd name="connsiteY27428" fmla="*/ 2061702 h 6857979"/>
              <a:gd name="connsiteX27429" fmla="*/ 1518140 w 7283450"/>
              <a:gd name="connsiteY27429" fmla="*/ 2062099 h 6857979"/>
              <a:gd name="connsiteX27430" fmla="*/ 1515758 w 7283450"/>
              <a:gd name="connsiteY27430" fmla="*/ 2062496 h 6857979"/>
              <a:gd name="connsiteX27431" fmla="*/ 1513774 w 7283450"/>
              <a:gd name="connsiteY27431" fmla="*/ 2064877 h 6857979"/>
              <a:gd name="connsiteX27432" fmla="*/ 1512583 w 7283450"/>
              <a:gd name="connsiteY27432" fmla="*/ 2067259 h 6857979"/>
              <a:gd name="connsiteX27433" fmla="*/ 1512186 w 7283450"/>
              <a:gd name="connsiteY27433" fmla="*/ 2068847 h 6857979"/>
              <a:gd name="connsiteX27434" fmla="*/ 1512186 w 7283450"/>
              <a:gd name="connsiteY27434" fmla="*/ 2070434 h 6857979"/>
              <a:gd name="connsiteX27435" fmla="*/ 1512980 w 7283450"/>
              <a:gd name="connsiteY27435" fmla="*/ 2071625 h 6857979"/>
              <a:gd name="connsiteX27436" fmla="*/ 1514171 w 7283450"/>
              <a:gd name="connsiteY27436" fmla="*/ 2072816 h 6857979"/>
              <a:gd name="connsiteX27437" fmla="*/ 1516949 w 7283450"/>
              <a:gd name="connsiteY27437" fmla="*/ 2075595 h 6857979"/>
              <a:gd name="connsiteX27438" fmla="*/ 1520521 w 7283450"/>
              <a:gd name="connsiteY27438" fmla="*/ 2077976 h 6857979"/>
              <a:gd name="connsiteX27439" fmla="*/ 1522109 w 7283450"/>
              <a:gd name="connsiteY27439" fmla="*/ 2079564 h 6857979"/>
              <a:gd name="connsiteX27440" fmla="*/ 1523299 w 7283450"/>
              <a:gd name="connsiteY27440" fmla="*/ 2080755 h 6857979"/>
              <a:gd name="connsiteX27441" fmla="*/ 1524490 w 7283450"/>
              <a:gd name="connsiteY27441" fmla="*/ 2083137 h 6857979"/>
              <a:gd name="connsiteX27442" fmla="*/ 1525284 w 7283450"/>
              <a:gd name="connsiteY27442" fmla="*/ 2084725 h 6857979"/>
              <a:gd name="connsiteX27443" fmla="*/ 1525681 w 7283450"/>
              <a:gd name="connsiteY27443" fmla="*/ 2086709 h 6857979"/>
              <a:gd name="connsiteX27444" fmla="*/ 1525284 w 7283450"/>
              <a:gd name="connsiteY27444" fmla="*/ 2089091 h 6857979"/>
              <a:gd name="connsiteX27445" fmla="*/ 1524887 w 7283450"/>
              <a:gd name="connsiteY27445" fmla="*/ 2090679 h 6857979"/>
              <a:gd name="connsiteX27446" fmla="*/ 1524093 w 7283450"/>
              <a:gd name="connsiteY27446" fmla="*/ 2092267 h 6857979"/>
              <a:gd name="connsiteX27447" fmla="*/ 1522109 w 7283450"/>
              <a:gd name="connsiteY27447" fmla="*/ 2094251 h 6857979"/>
              <a:gd name="connsiteX27448" fmla="*/ 1519727 w 7283450"/>
              <a:gd name="connsiteY27448" fmla="*/ 2095839 h 6857979"/>
              <a:gd name="connsiteX27449" fmla="*/ 1516552 w 7283450"/>
              <a:gd name="connsiteY27449" fmla="*/ 2097427 h 6857979"/>
              <a:gd name="connsiteX27450" fmla="*/ 1514171 w 7283450"/>
              <a:gd name="connsiteY27450" fmla="*/ 2099810 h 6857979"/>
              <a:gd name="connsiteX27451" fmla="*/ 1512980 w 7283450"/>
              <a:gd name="connsiteY27451" fmla="*/ 2101397 h 6857979"/>
              <a:gd name="connsiteX27452" fmla="*/ 1511790 w 7283450"/>
              <a:gd name="connsiteY27452" fmla="*/ 2102985 h 6857979"/>
              <a:gd name="connsiteX27453" fmla="*/ 1510996 w 7283450"/>
              <a:gd name="connsiteY27453" fmla="*/ 2104572 h 6857979"/>
              <a:gd name="connsiteX27454" fmla="*/ 1510202 w 7283450"/>
              <a:gd name="connsiteY27454" fmla="*/ 2106955 h 6857979"/>
              <a:gd name="connsiteX27455" fmla="*/ 1509805 w 7283450"/>
              <a:gd name="connsiteY27455" fmla="*/ 2109734 h 6857979"/>
              <a:gd name="connsiteX27456" fmla="*/ 1509805 w 7283450"/>
              <a:gd name="connsiteY27456" fmla="*/ 2112909 h 6857979"/>
              <a:gd name="connsiteX27457" fmla="*/ 1511393 w 7283450"/>
              <a:gd name="connsiteY27457" fmla="*/ 2114099 h 6857979"/>
              <a:gd name="connsiteX27458" fmla="*/ 1512980 w 7283450"/>
              <a:gd name="connsiteY27458" fmla="*/ 2114892 h 6857979"/>
              <a:gd name="connsiteX27459" fmla="*/ 1514568 w 7283450"/>
              <a:gd name="connsiteY27459" fmla="*/ 2115290 h 6857979"/>
              <a:gd name="connsiteX27460" fmla="*/ 1516552 w 7283450"/>
              <a:gd name="connsiteY27460" fmla="*/ 2115686 h 6857979"/>
              <a:gd name="connsiteX27461" fmla="*/ 1521315 w 7283450"/>
              <a:gd name="connsiteY27461" fmla="*/ 2115290 h 6857979"/>
              <a:gd name="connsiteX27462" fmla="*/ 1525681 w 7283450"/>
              <a:gd name="connsiteY27462" fmla="*/ 2114099 h 6857979"/>
              <a:gd name="connsiteX27463" fmla="*/ 1530840 w 7283450"/>
              <a:gd name="connsiteY27463" fmla="*/ 2112909 h 6857979"/>
              <a:gd name="connsiteX27464" fmla="*/ 1536397 w 7283450"/>
              <a:gd name="connsiteY27464" fmla="*/ 2112115 h 6857979"/>
              <a:gd name="connsiteX27465" fmla="*/ 1538778 w 7283450"/>
              <a:gd name="connsiteY27465" fmla="*/ 2111717 h 6857979"/>
              <a:gd name="connsiteX27466" fmla="*/ 1541557 w 7283450"/>
              <a:gd name="connsiteY27466" fmla="*/ 2111717 h 6857979"/>
              <a:gd name="connsiteX27467" fmla="*/ 1544732 w 7283450"/>
              <a:gd name="connsiteY27467" fmla="*/ 2112115 h 6857979"/>
              <a:gd name="connsiteX27468" fmla="*/ 1547114 w 7283450"/>
              <a:gd name="connsiteY27468" fmla="*/ 2112909 h 6857979"/>
              <a:gd name="connsiteX27469" fmla="*/ 1547510 w 7283450"/>
              <a:gd name="connsiteY27469" fmla="*/ 2107353 h 6857979"/>
              <a:gd name="connsiteX27470" fmla="*/ 1547114 w 7283450"/>
              <a:gd name="connsiteY27470" fmla="*/ 2102985 h 6857979"/>
              <a:gd name="connsiteX27471" fmla="*/ 1545922 w 7283450"/>
              <a:gd name="connsiteY27471" fmla="*/ 2099015 h 6857979"/>
              <a:gd name="connsiteX27472" fmla="*/ 1544335 w 7283450"/>
              <a:gd name="connsiteY27472" fmla="*/ 2095839 h 6857979"/>
              <a:gd name="connsiteX27473" fmla="*/ 1538778 w 7283450"/>
              <a:gd name="connsiteY27473" fmla="*/ 2097030 h 6857979"/>
              <a:gd name="connsiteX27474" fmla="*/ 1536794 w 7283450"/>
              <a:gd name="connsiteY27474" fmla="*/ 2097825 h 6857979"/>
              <a:gd name="connsiteX27475" fmla="*/ 1534015 w 7283450"/>
              <a:gd name="connsiteY27475" fmla="*/ 2099015 h 6857979"/>
              <a:gd name="connsiteX27476" fmla="*/ 1532428 w 7283450"/>
              <a:gd name="connsiteY27476" fmla="*/ 2100603 h 6857979"/>
              <a:gd name="connsiteX27477" fmla="*/ 1530840 w 7283450"/>
              <a:gd name="connsiteY27477" fmla="*/ 2102191 h 6857979"/>
              <a:gd name="connsiteX27478" fmla="*/ 1529650 w 7283450"/>
              <a:gd name="connsiteY27478" fmla="*/ 2103778 h 6857979"/>
              <a:gd name="connsiteX27479" fmla="*/ 1528459 w 7283450"/>
              <a:gd name="connsiteY27479" fmla="*/ 2106160 h 6857979"/>
              <a:gd name="connsiteX27480" fmla="*/ 1527665 w 7283450"/>
              <a:gd name="connsiteY27480" fmla="*/ 2104176 h 6857979"/>
              <a:gd name="connsiteX27481" fmla="*/ 1527268 w 7283450"/>
              <a:gd name="connsiteY27481" fmla="*/ 2102191 h 6857979"/>
              <a:gd name="connsiteX27482" fmla="*/ 1527268 w 7283450"/>
              <a:gd name="connsiteY27482" fmla="*/ 2100206 h 6857979"/>
              <a:gd name="connsiteX27483" fmla="*/ 1527665 w 7283450"/>
              <a:gd name="connsiteY27483" fmla="*/ 2097825 h 6857979"/>
              <a:gd name="connsiteX27484" fmla="*/ 1528459 w 7283450"/>
              <a:gd name="connsiteY27484" fmla="*/ 2095839 h 6857979"/>
              <a:gd name="connsiteX27485" fmla="*/ 1529650 w 7283450"/>
              <a:gd name="connsiteY27485" fmla="*/ 2093854 h 6857979"/>
              <a:gd name="connsiteX27486" fmla="*/ 1530840 w 7283450"/>
              <a:gd name="connsiteY27486" fmla="*/ 2091870 h 6857979"/>
              <a:gd name="connsiteX27487" fmla="*/ 1532428 w 7283450"/>
              <a:gd name="connsiteY27487" fmla="*/ 2089488 h 6857979"/>
              <a:gd name="connsiteX27488" fmla="*/ 1536794 w 7283450"/>
              <a:gd name="connsiteY27488" fmla="*/ 2085915 h 6857979"/>
              <a:gd name="connsiteX27489" fmla="*/ 1541160 w 7283450"/>
              <a:gd name="connsiteY27489" fmla="*/ 2083137 h 6857979"/>
              <a:gd name="connsiteX27490" fmla="*/ 1545922 w 7283450"/>
              <a:gd name="connsiteY27490" fmla="*/ 2080358 h 6857979"/>
              <a:gd name="connsiteX27491" fmla="*/ 1550288 w 7283450"/>
              <a:gd name="connsiteY27491" fmla="*/ 2079167 h 6857979"/>
              <a:gd name="connsiteX27492" fmla="*/ 1549495 w 7283450"/>
              <a:gd name="connsiteY27492" fmla="*/ 2076389 h 6857979"/>
              <a:gd name="connsiteX27493" fmla="*/ 1549098 w 7283450"/>
              <a:gd name="connsiteY27493" fmla="*/ 2072816 h 6857979"/>
              <a:gd name="connsiteX27494" fmla="*/ 1549098 w 7283450"/>
              <a:gd name="connsiteY27494" fmla="*/ 2070038 h 6857979"/>
              <a:gd name="connsiteX27495" fmla="*/ 1549495 w 7283450"/>
              <a:gd name="connsiteY27495" fmla="*/ 2066862 h 6857979"/>
              <a:gd name="connsiteX27496" fmla="*/ 1550288 w 7283450"/>
              <a:gd name="connsiteY27496" fmla="*/ 2060908 h 6857979"/>
              <a:gd name="connsiteX27497" fmla="*/ 1552273 w 7283450"/>
              <a:gd name="connsiteY27497" fmla="*/ 2054954 h 6857979"/>
              <a:gd name="connsiteX27498" fmla="*/ 1553464 w 7283450"/>
              <a:gd name="connsiteY27498" fmla="*/ 2049396 h 6857979"/>
              <a:gd name="connsiteX27499" fmla="*/ 1553860 w 7283450"/>
              <a:gd name="connsiteY27499" fmla="*/ 2045824 h 6857979"/>
              <a:gd name="connsiteX27500" fmla="*/ 1554258 w 7283450"/>
              <a:gd name="connsiteY27500" fmla="*/ 2043045 h 6857979"/>
              <a:gd name="connsiteX27501" fmla="*/ 1553860 w 7283450"/>
              <a:gd name="connsiteY27501" fmla="*/ 2039473 h 6857979"/>
              <a:gd name="connsiteX27502" fmla="*/ 1553464 w 7283450"/>
              <a:gd name="connsiteY27502" fmla="*/ 2036297 h 6857979"/>
              <a:gd name="connsiteX27503" fmla="*/ 1552273 w 7283450"/>
              <a:gd name="connsiteY27503" fmla="*/ 2032725 h 6857979"/>
              <a:gd name="connsiteX27504" fmla="*/ 1550288 w 7283450"/>
              <a:gd name="connsiteY27504" fmla="*/ 2029152 h 6857979"/>
              <a:gd name="connsiteX27505" fmla="*/ 1546319 w 7283450"/>
              <a:gd name="connsiteY27505" fmla="*/ 2031137 h 6857979"/>
              <a:gd name="connsiteX27506" fmla="*/ 1543541 w 7283450"/>
              <a:gd name="connsiteY27506" fmla="*/ 2032725 h 6857979"/>
              <a:gd name="connsiteX27507" fmla="*/ 1540763 w 7283450"/>
              <a:gd name="connsiteY27507" fmla="*/ 2033519 h 6857979"/>
              <a:gd name="connsiteX27508" fmla="*/ 1538381 w 7283450"/>
              <a:gd name="connsiteY27508" fmla="*/ 2033519 h 6857979"/>
              <a:gd name="connsiteX27509" fmla="*/ 1536397 w 7283450"/>
              <a:gd name="connsiteY27509" fmla="*/ 2032725 h 6857979"/>
              <a:gd name="connsiteX27510" fmla="*/ 1534015 w 7283450"/>
              <a:gd name="connsiteY27510" fmla="*/ 2030740 h 6857979"/>
              <a:gd name="connsiteX27511" fmla="*/ 1528459 w 7283450"/>
              <a:gd name="connsiteY27511" fmla="*/ 2025977 h 6857979"/>
              <a:gd name="connsiteX27512" fmla="*/ 1530443 w 7283450"/>
              <a:gd name="connsiteY27512" fmla="*/ 2021610 h 6857979"/>
              <a:gd name="connsiteX27513" fmla="*/ 1532031 w 7283450"/>
              <a:gd name="connsiteY27513" fmla="*/ 2017641 h 6857979"/>
              <a:gd name="connsiteX27514" fmla="*/ 1532825 w 7283450"/>
              <a:gd name="connsiteY27514" fmla="*/ 2012877 h 6857979"/>
              <a:gd name="connsiteX27515" fmla="*/ 1533222 w 7283450"/>
              <a:gd name="connsiteY27515" fmla="*/ 2008114 h 6857979"/>
              <a:gd name="connsiteX27516" fmla="*/ 1532825 w 7283450"/>
              <a:gd name="connsiteY27516" fmla="*/ 2002954 h 6857979"/>
              <a:gd name="connsiteX27517" fmla="*/ 1532428 w 7283450"/>
              <a:gd name="connsiteY27517" fmla="*/ 1998190 h 6857979"/>
              <a:gd name="connsiteX27518" fmla="*/ 1531237 w 7283450"/>
              <a:gd name="connsiteY27518" fmla="*/ 1993030 h 6857979"/>
              <a:gd name="connsiteX27519" fmla="*/ 1529650 w 7283450"/>
              <a:gd name="connsiteY27519" fmla="*/ 1987870 h 6857979"/>
              <a:gd name="connsiteX27520" fmla="*/ 1527665 w 7283450"/>
              <a:gd name="connsiteY27520" fmla="*/ 1983106 h 6857979"/>
              <a:gd name="connsiteX27521" fmla="*/ 1525284 w 7283450"/>
              <a:gd name="connsiteY27521" fmla="*/ 1977946 h 6857979"/>
              <a:gd name="connsiteX27522" fmla="*/ 1522506 w 7283450"/>
              <a:gd name="connsiteY27522" fmla="*/ 1973580 h 6857979"/>
              <a:gd name="connsiteX27523" fmla="*/ 1519727 w 7283450"/>
              <a:gd name="connsiteY27523" fmla="*/ 1968816 h 6857979"/>
              <a:gd name="connsiteX27524" fmla="*/ 1516552 w 7283450"/>
              <a:gd name="connsiteY27524" fmla="*/ 1965244 h 6857979"/>
              <a:gd name="connsiteX27525" fmla="*/ 1513377 w 7283450"/>
              <a:gd name="connsiteY27525" fmla="*/ 1961274 h 6857979"/>
              <a:gd name="connsiteX27526" fmla="*/ 1510202 w 7283450"/>
              <a:gd name="connsiteY27526" fmla="*/ 1958099 h 6857979"/>
              <a:gd name="connsiteX27527" fmla="*/ 1506233 w 7283450"/>
              <a:gd name="connsiteY27527" fmla="*/ 1955717 h 6857979"/>
              <a:gd name="connsiteX27528" fmla="*/ 1502264 w 7283450"/>
              <a:gd name="connsiteY27528" fmla="*/ 1952939 h 6857979"/>
              <a:gd name="connsiteX27529" fmla="*/ 1497501 w 7283450"/>
              <a:gd name="connsiteY27529" fmla="*/ 1951748 h 6857979"/>
              <a:gd name="connsiteX27530" fmla="*/ 1493532 w 7283450"/>
              <a:gd name="connsiteY27530" fmla="*/ 1950557 h 6857979"/>
              <a:gd name="connsiteX27531" fmla="*/ 1488769 w 7283450"/>
              <a:gd name="connsiteY27531" fmla="*/ 1950160 h 6857979"/>
              <a:gd name="connsiteX27532" fmla="*/ 1480037 w 7283450"/>
              <a:gd name="connsiteY27532" fmla="*/ 1949763 h 6857979"/>
              <a:gd name="connsiteX27533" fmla="*/ 1476068 w 7283450"/>
              <a:gd name="connsiteY27533" fmla="*/ 1949366 h 6857979"/>
              <a:gd name="connsiteX27534" fmla="*/ 1471703 w 7283450"/>
              <a:gd name="connsiteY27534" fmla="*/ 1948969 h 6857979"/>
              <a:gd name="connsiteX27535" fmla="*/ 1471703 w 7283450"/>
              <a:gd name="connsiteY27535" fmla="*/ 1947778 h 6857979"/>
              <a:gd name="connsiteX27536" fmla="*/ 1471703 w 7283450"/>
              <a:gd name="connsiteY27536" fmla="*/ 1945396 h 6857979"/>
              <a:gd name="connsiteX27537" fmla="*/ 1472099 w 7283450"/>
              <a:gd name="connsiteY27537" fmla="*/ 1943412 h 6857979"/>
              <a:gd name="connsiteX27538" fmla="*/ 1471703 w 7283450"/>
              <a:gd name="connsiteY27538" fmla="*/ 1942221 h 6857979"/>
              <a:gd name="connsiteX27539" fmla="*/ 1470115 w 7283450"/>
              <a:gd name="connsiteY27539" fmla="*/ 1941824 h 6857979"/>
              <a:gd name="connsiteX27540" fmla="*/ 1468527 w 7283450"/>
              <a:gd name="connsiteY27540" fmla="*/ 1942221 h 6857979"/>
              <a:gd name="connsiteX27541" fmla="*/ 1467337 w 7283450"/>
              <a:gd name="connsiteY27541" fmla="*/ 1943015 h 6857979"/>
              <a:gd name="connsiteX27542" fmla="*/ 1465749 w 7283450"/>
              <a:gd name="connsiteY27542" fmla="*/ 1943809 h 6857979"/>
              <a:gd name="connsiteX27543" fmla="*/ 1464162 w 7283450"/>
              <a:gd name="connsiteY27543" fmla="*/ 1944603 h 6857979"/>
              <a:gd name="connsiteX27544" fmla="*/ 1462971 w 7283450"/>
              <a:gd name="connsiteY27544" fmla="*/ 1945396 h 6857979"/>
              <a:gd name="connsiteX27545" fmla="*/ 1461383 w 7283450"/>
              <a:gd name="connsiteY27545" fmla="*/ 1945794 h 6857979"/>
              <a:gd name="connsiteX27546" fmla="*/ 1459398 w 7283450"/>
              <a:gd name="connsiteY27546" fmla="*/ 1945396 h 6857979"/>
              <a:gd name="connsiteX27547" fmla="*/ 1456621 w 7283450"/>
              <a:gd name="connsiteY27547" fmla="*/ 1944206 h 6857979"/>
              <a:gd name="connsiteX27548" fmla="*/ 1454636 w 7283450"/>
              <a:gd name="connsiteY27548" fmla="*/ 1943015 h 6857979"/>
              <a:gd name="connsiteX27549" fmla="*/ 1450270 w 7283450"/>
              <a:gd name="connsiteY27549" fmla="*/ 1939046 h 6857979"/>
              <a:gd name="connsiteX27550" fmla="*/ 1445507 w 7283450"/>
              <a:gd name="connsiteY27550" fmla="*/ 1935076 h 6857979"/>
              <a:gd name="connsiteX27551" fmla="*/ 1443126 w 7283450"/>
              <a:gd name="connsiteY27551" fmla="*/ 1933488 h 6857979"/>
              <a:gd name="connsiteX27552" fmla="*/ 1440744 w 7283450"/>
              <a:gd name="connsiteY27552" fmla="*/ 1932297 h 6857979"/>
              <a:gd name="connsiteX27553" fmla="*/ 1437966 w 7283450"/>
              <a:gd name="connsiteY27553" fmla="*/ 1931900 h 6857979"/>
              <a:gd name="connsiteX27554" fmla="*/ 1434791 w 7283450"/>
              <a:gd name="connsiteY27554" fmla="*/ 1932297 h 6857979"/>
              <a:gd name="connsiteX27555" fmla="*/ 1431219 w 7283450"/>
              <a:gd name="connsiteY27555" fmla="*/ 1932297 h 6857979"/>
              <a:gd name="connsiteX27556" fmla="*/ 1428044 w 7283450"/>
              <a:gd name="connsiteY27556" fmla="*/ 1932297 h 6857979"/>
              <a:gd name="connsiteX27557" fmla="*/ 1419709 w 7283450"/>
              <a:gd name="connsiteY27557" fmla="*/ 1930710 h 6857979"/>
              <a:gd name="connsiteX27558" fmla="*/ 1411771 w 7283450"/>
              <a:gd name="connsiteY27558" fmla="*/ 1929519 h 6857979"/>
              <a:gd name="connsiteX27559" fmla="*/ 1396688 w 7283450"/>
              <a:gd name="connsiteY27559" fmla="*/ 1927534 h 6857979"/>
              <a:gd name="connsiteX27560" fmla="*/ 1381606 w 7283450"/>
              <a:gd name="connsiteY27560" fmla="*/ 1926343 h 6857979"/>
              <a:gd name="connsiteX27561" fmla="*/ 1365333 w 7283450"/>
              <a:gd name="connsiteY27561" fmla="*/ 1925549 h 6857979"/>
              <a:gd name="connsiteX27562" fmla="*/ 1365730 w 7283450"/>
              <a:gd name="connsiteY27562" fmla="*/ 1925549 h 6857979"/>
              <a:gd name="connsiteX27563" fmla="*/ 1364936 w 7283450"/>
              <a:gd name="connsiteY27563" fmla="*/ 1925152 h 6857979"/>
              <a:gd name="connsiteX27564" fmla="*/ 1361364 w 7283450"/>
              <a:gd name="connsiteY27564" fmla="*/ 1923961 h 6857979"/>
              <a:gd name="connsiteX27565" fmla="*/ 1356205 w 7283450"/>
              <a:gd name="connsiteY27565" fmla="*/ 1922374 h 6857979"/>
              <a:gd name="connsiteX27566" fmla="*/ 1354220 w 7283450"/>
              <a:gd name="connsiteY27566" fmla="*/ 1921183 h 6857979"/>
              <a:gd name="connsiteX27567" fmla="*/ 1353426 w 7283450"/>
              <a:gd name="connsiteY27567" fmla="*/ 1919198 h 6857979"/>
              <a:gd name="connsiteX27568" fmla="*/ 1351839 w 7283450"/>
              <a:gd name="connsiteY27568" fmla="*/ 1916023 h 6857979"/>
              <a:gd name="connsiteX27569" fmla="*/ 1350648 w 7283450"/>
              <a:gd name="connsiteY27569" fmla="*/ 1912847 h 6857979"/>
              <a:gd name="connsiteX27570" fmla="*/ 1350251 w 7283450"/>
              <a:gd name="connsiteY27570" fmla="*/ 1908481 h 6857979"/>
              <a:gd name="connsiteX27571" fmla="*/ 1349854 w 7283450"/>
              <a:gd name="connsiteY27571" fmla="*/ 1904908 h 6857979"/>
              <a:gd name="connsiteX27572" fmla="*/ 1349060 w 7283450"/>
              <a:gd name="connsiteY27572" fmla="*/ 1900939 h 6857979"/>
              <a:gd name="connsiteX27573" fmla="*/ 1348267 w 7283450"/>
              <a:gd name="connsiteY27573" fmla="*/ 1898160 h 6857979"/>
              <a:gd name="connsiteX27574" fmla="*/ 1347473 w 7283450"/>
              <a:gd name="connsiteY27574" fmla="*/ 1896572 h 6857979"/>
              <a:gd name="connsiteX27575" fmla="*/ 1346282 w 7283450"/>
              <a:gd name="connsiteY27575" fmla="*/ 1895778 h 6857979"/>
              <a:gd name="connsiteX27576" fmla="*/ 1342313 w 7283450"/>
              <a:gd name="connsiteY27576" fmla="*/ 1891412 h 6857979"/>
              <a:gd name="connsiteX27577" fmla="*/ 1338741 w 7283450"/>
              <a:gd name="connsiteY27577" fmla="*/ 1889030 h 6857979"/>
              <a:gd name="connsiteX27578" fmla="*/ 1334772 w 7283450"/>
              <a:gd name="connsiteY27578" fmla="*/ 1887045 h 6857979"/>
              <a:gd name="connsiteX27579" fmla="*/ 1331200 w 7283450"/>
              <a:gd name="connsiteY27579" fmla="*/ 1885458 h 6857979"/>
              <a:gd name="connsiteX27580" fmla="*/ 1322865 w 7283450"/>
              <a:gd name="connsiteY27580" fmla="*/ 1883076 h 6857979"/>
              <a:gd name="connsiteX27581" fmla="*/ 1317705 w 7283450"/>
              <a:gd name="connsiteY27581" fmla="*/ 1881091 h 6857979"/>
              <a:gd name="connsiteX27582" fmla="*/ 1311752 w 7283450"/>
              <a:gd name="connsiteY27582" fmla="*/ 1878710 h 6857979"/>
              <a:gd name="connsiteX27583" fmla="*/ 1312546 w 7283450"/>
              <a:gd name="connsiteY27583" fmla="*/ 1875137 h 6857979"/>
              <a:gd name="connsiteX27584" fmla="*/ 1313340 w 7283450"/>
              <a:gd name="connsiteY27584" fmla="*/ 1872358 h 6857979"/>
              <a:gd name="connsiteX27585" fmla="*/ 1314133 w 7283450"/>
              <a:gd name="connsiteY27585" fmla="*/ 1869977 h 6857979"/>
              <a:gd name="connsiteX27586" fmla="*/ 1315325 w 7283450"/>
              <a:gd name="connsiteY27586" fmla="*/ 1867595 h 6857979"/>
              <a:gd name="connsiteX27587" fmla="*/ 1316912 w 7283450"/>
              <a:gd name="connsiteY27587" fmla="*/ 1865610 h 6857979"/>
              <a:gd name="connsiteX27588" fmla="*/ 1318499 w 7283450"/>
              <a:gd name="connsiteY27588" fmla="*/ 1864022 h 6857979"/>
              <a:gd name="connsiteX27589" fmla="*/ 1320087 w 7283450"/>
              <a:gd name="connsiteY27589" fmla="*/ 1862434 h 6857979"/>
              <a:gd name="connsiteX27590" fmla="*/ 1322469 w 7283450"/>
              <a:gd name="connsiteY27590" fmla="*/ 1861244 h 6857979"/>
              <a:gd name="connsiteX27591" fmla="*/ 1326438 w 7283450"/>
              <a:gd name="connsiteY27591" fmla="*/ 1859259 h 6857979"/>
              <a:gd name="connsiteX27592" fmla="*/ 1331200 w 7283450"/>
              <a:gd name="connsiteY27592" fmla="*/ 1857671 h 6857979"/>
              <a:gd name="connsiteX27593" fmla="*/ 1340726 w 7283450"/>
              <a:gd name="connsiteY27593" fmla="*/ 1855289 h 6857979"/>
              <a:gd name="connsiteX27594" fmla="*/ 1345488 w 7283450"/>
              <a:gd name="connsiteY27594" fmla="*/ 1854098 h 6857979"/>
              <a:gd name="connsiteX27595" fmla="*/ 1350251 w 7283450"/>
              <a:gd name="connsiteY27595" fmla="*/ 1852114 h 6857979"/>
              <a:gd name="connsiteX27596" fmla="*/ 1353823 w 7283450"/>
              <a:gd name="connsiteY27596" fmla="*/ 1850129 h 6857979"/>
              <a:gd name="connsiteX27597" fmla="*/ 1356205 w 7283450"/>
              <a:gd name="connsiteY27597" fmla="*/ 1848541 h 6857979"/>
              <a:gd name="connsiteX27598" fmla="*/ 1357792 w 7283450"/>
              <a:gd name="connsiteY27598" fmla="*/ 1846953 h 6857979"/>
              <a:gd name="connsiteX27599" fmla="*/ 1358983 w 7283450"/>
              <a:gd name="connsiteY27599" fmla="*/ 1845366 h 6857979"/>
              <a:gd name="connsiteX27600" fmla="*/ 1360174 w 7283450"/>
              <a:gd name="connsiteY27600" fmla="*/ 1842587 h 6857979"/>
              <a:gd name="connsiteX27601" fmla="*/ 1360967 w 7283450"/>
              <a:gd name="connsiteY27601" fmla="*/ 1840205 h 6857979"/>
              <a:gd name="connsiteX27602" fmla="*/ 1361761 w 7283450"/>
              <a:gd name="connsiteY27602" fmla="*/ 1837427 h 6857979"/>
              <a:gd name="connsiteX27603" fmla="*/ 1362158 w 7283450"/>
              <a:gd name="connsiteY27603" fmla="*/ 1833854 h 6857979"/>
              <a:gd name="connsiteX27604" fmla="*/ 1362555 w 7283450"/>
              <a:gd name="connsiteY27604" fmla="*/ 1830679 h 6857979"/>
              <a:gd name="connsiteX27605" fmla="*/ 1362555 w 7283450"/>
              <a:gd name="connsiteY27605" fmla="*/ 1826312 h 6857979"/>
              <a:gd name="connsiteX27606" fmla="*/ 1362158 w 7283450"/>
              <a:gd name="connsiteY27606" fmla="*/ 1821946 h 6857979"/>
              <a:gd name="connsiteX27607" fmla="*/ 1367715 w 7283450"/>
              <a:gd name="connsiteY27607" fmla="*/ 1820358 h 6857979"/>
              <a:gd name="connsiteX27608" fmla="*/ 1372874 w 7283450"/>
              <a:gd name="connsiteY27608" fmla="*/ 1819167 h 6857979"/>
              <a:gd name="connsiteX27609" fmla="*/ 1377638 w 7283450"/>
              <a:gd name="connsiteY27609" fmla="*/ 1818770 h 6857979"/>
              <a:gd name="connsiteX27610" fmla="*/ 1382797 w 7283450"/>
              <a:gd name="connsiteY27610" fmla="*/ 1817976 h 6857979"/>
              <a:gd name="connsiteX27611" fmla="*/ 1387163 w 7283450"/>
              <a:gd name="connsiteY27611" fmla="*/ 1817976 h 6857979"/>
              <a:gd name="connsiteX27612" fmla="*/ 1391529 w 7283450"/>
              <a:gd name="connsiteY27612" fmla="*/ 1817976 h 6857979"/>
              <a:gd name="connsiteX27613" fmla="*/ 1399864 w 7283450"/>
              <a:gd name="connsiteY27613" fmla="*/ 1819167 h 6857979"/>
              <a:gd name="connsiteX27614" fmla="*/ 1416534 w 7283450"/>
              <a:gd name="connsiteY27614" fmla="*/ 1821549 h 6857979"/>
              <a:gd name="connsiteX27615" fmla="*/ 1425265 w 7283450"/>
              <a:gd name="connsiteY27615" fmla="*/ 1821946 h 6857979"/>
              <a:gd name="connsiteX27616" fmla="*/ 1429631 w 7283450"/>
              <a:gd name="connsiteY27616" fmla="*/ 1821946 h 6857979"/>
              <a:gd name="connsiteX27617" fmla="*/ 1434394 w 7283450"/>
              <a:gd name="connsiteY27617" fmla="*/ 1821946 h 6857979"/>
              <a:gd name="connsiteX27618" fmla="*/ 1435981 w 7283450"/>
              <a:gd name="connsiteY27618" fmla="*/ 1821549 h 6857979"/>
              <a:gd name="connsiteX27619" fmla="*/ 1437966 w 7283450"/>
              <a:gd name="connsiteY27619" fmla="*/ 1820755 h 6857979"/>
              <a:gd name="connsiteX27620" fmla="*/ 1441141 w 7283450"/>
              <a:gd name="connsiteY27620" fmla="*/ 1818770 h 6857979"/>
              <a:gd name="connsiteX27621" fmla="*/ 1443919 w 7283450"/>
              <a:gd name="connsiteY27621" fmla="*/ 1816388 h 6857979"/>
              <a:gd name="connsiteX27622" fmla="*/ 1445507 w 7283450"/>
              <a:gd name="connsiteY27622" fmla="*/ 1815594 h 6857979"/>
              <a:gd name="connsiteX27623" fmla="*/ 1446698 w 7283450"/>
              <a:gd name="connsiteY27623" fmla="*/ 1815198 h 6857979"/>
              <a:gd name="connsiteX27624" fmla="*/ 1451460 w 7283450"/>
              <a:gd name="connsiteY27624" fmla="*/ 1814006 h 6857979"/>
              <a:gd name="connsiteX27625" fmla="*/ 1455429 w 7283450"/>
              <a:gd name="connsiteY27625" fmla="*/ 1813610 h 6857979"/>
              <a:gd name="connsiteX27626" fmla="*/ 1459795 w 7283450"/>
              <a:gd name="connsiteY27626" fmla="*/ 1813213 h 6857979"/>
              <a:gd name="connsiteX27627" fmla="*/ 1463367 w 7283450"/>
              <a:gd name="connsiteY27627" fmla="*/ 1812816 h 6857979"/>
              <a:gd name="connsiteX27628" fmla="*/ 1470115 w 7283450"/>
              <a:gd name="connsiteY27628" fmla="*/ 1813213 h 6857979"/>
              <a:gd name="connsiteX27629" fmla="*/ 1476465 w 7283450"/>
              <a:gd name="connsiteY27629" fmla="*/ 1814403 h 6857979"/>
              <a:gd name="connsiteX27630" fmla="*/ 1487975 w 7283450"/>
              <a:gd name="connsiteY27630" fmla="*/ 1816785 h 6857979"/>
              <a:gd name="connsiteX27631" fmla="*/ 1493929 w 7283450"/>
              <a:gd name="connsiteY27631" fmla="*/ 1817976 h 6857979"/>
              <a:gd name="connsiteX27632" fmla="*/ 1499883 w 7283450"/>
              <a:gd name="connsiteY27632" fmla="*/ 1818770 h 6857979"/>
              <a:gd name="connsiteX27633" fmla="*/ 1501867 w 7283450"/>
              <a:gd name="connsiteY27633" fmla="*/ 1817976 h 6857979"/>
              <a:gd name="connsiteX27634" fmla="*/ 1503455 w 7283450"/>
              <a:gd name="connsiteY27634" fmla="*/ 1817579 h 6857979"/>
              <a:gd name="connsiteX27635" fmla="*/ 1507424 w 7283450"/>
              <a:gd name="connsiteY27635" fmla="*/ 1816388 h 6857979"/>
              <a:gd name="connsiteX27636" fmla="*/ 1511790 w 7283450"/>
              <a:gd name="connsiteY27636" fmla="*/ 1815198 h 6857979"/>
              <a:gd name="connsiteX27637" fmla="*/ 1513774 w 7283450"/>
              <a:gd name="connsiteY27637" fmla="*/ 1814800 h 6857979"/>
              <a:gd name="connsiteX27638" fmla="*/ 1515758 w 7283450"/>
              <a:gd name="connsiteY27638" fmla="*/ 1815198 h 6857979"/>
              <a:gd name="connsiteX27639" fmla="*/ 1518140 w 7283450"/>
              <a:gd name="connsiteY27639" fmla="*/ 1815594 h 6857979"/>
              <a:gd name="connsiteX27640" fmla="*/ 1519727 w 7283450"/>
              <a:gd name="connsiteY27640" fmla="*/ 1816785 h 6857979"/>
              <a:gd name="connsiteX27641" fmla="*/ 1521315 w 7283450"/>
              <a:gd name="connsiteY27641" fmla="*/ 1818770 h 6857979"/>
              <a:gd name="connsiteX27642" fmla="*/ 1522902 w 7283450"/>
              <a:gd name="connsiteY27642" fmla="*/ 1820358 h 6857979"/>
              <a:gd name="connsiteX27643" fmla="*/ 1525284 w 7283450"/>
              <a:gd name="connsiteY27643" fmla="*/ 1823136 h 6857979"/>
              <a:gd name="connsiteX27644" fmla="*/ 1527268 w 7283450"/>
              <a:gd name="connsiteY27644" fmla="*/ 1824327 h 6857979"/>
              <a:gd name="connsiteX27645" fmla="*/ 1528459 w 7283450"/>
              <a:gd name="connsiteY27645" fmla="*/ 1825121 h 6857979"/>
              <a:gd name="connsiteX27646" fmla="*/ 1532428 w 7283450"/>
              <a:gd name="connsiteY27646" fmla="*/ 1825915 h 6857979"/>
              <a:gd name="connsiteX27647" fmla="*/ 1538381 w 7283450"/>
              <a:gd name="connsiteY27647" fmla="*/ 1826312 h 6857979"/>
              <a:gd name="connsiteX27648" fmla="*/ 1545129 w 7283450"/>
              <a:gd name="connsiteY27648" fmla="*/ 1825915 h 6857979"/>
              <a:gd name="connsiteX27649" fmla="*/ 1552273 w 7283450"/>
              <a:gd name="connsiteY27649" fmla="*/ 1825915 h 6857979"/>
              <a:gd name="connsiteX27650" fmla="*/ 1567355 w 7283450"/>
              <a:gd name="connsiteY27650" fmla="*/ 1825121 h 6857979"/>
              <a:gd name="connsiteX27651" fmla="*/ 1574896 w 7283450"/>
              <a:gd name="connsiteY27651" fmla="*/ 1825121 h 6857979"/>
              <a:gd name="connsiteX27652" fmla="*/ 1581643 w 7283450"/>
              <a:gd name="connsiteY27652" fmla="*/ 1825121 h 6857979"/>
              <a:gd name="connsiteX27653" fmla="*/ 1585216 w 7283450"/>
              <a:gd name="connsiteY27653" fmla="*/ 1825518 h 6857979"/>
              <a:gd name="connsiteX27654" fmla="*/ 1589184 w 7283450"/>
              <a:gd name="connsiteY27654" fmla="*/ 1827106 h 6857979"/>
              <a:gd name="connsiteX27655" fmla="*/ 1593153 w 7283450"/>
              <a:gd name="connsiteY27655" fmla="*/ 1827900 h 6857979"/>
              <a:gd name="connsiteX27656" fmla="*/ 1597520 w 7283450"/>
              <a:gd name="connsiteY27656" fmla="*/ 1828694 h 6857979"/>
              <a:gd name="connsiteX27657" fmla="*/ 1601886 w 7283450"/>
              <a:gd name="connsiteY27657" fmla="*/ 1829091 h 6857979"/>
              <a:gd name="connsiteX27658" fmla="*/ 1606648 w 7283450"/>
              <a:gd name="connsiteY27658" fmla="*/ 1829091 h 6857979"/>
              <a:gd name="connsiteX27659" fmla="*/ 1616571 w 7283450"/>
              <a:gd name="connsiteY27659" fmla="*/ 1828694 h 6857979"/>
              <a:gd name="connsiteX27660" fmla="*/ 1626096 w 7283450"/>
              <a:gd name="connsiteY27660" fmla="*/ 1828297 h 6857979"/>
              <a:gd name="connsiteX27661" fmla="*/ 1630859 w 7283450"/>
              <a:gd name="connsiteY27661" fmla="*/ 1828297 h 6857979"/>
              <a:gd name="connsiteX27662" fmla="*/ 1635225 w 7283450"/>
              <a:gd name="connsiteY27662" fmla="*/ 1828694 h 6857979"/>
              <a:gd name="connsiteX27663" fmla="*/ 1639591 w 7283450"/>
              <a:gd name="connsiteY27663" fmla="*/ 1829487 h 6857979"/>
              <a:gd name="connsiteX27664" fmla="*/ 1643957 w 7283450"/>
              <a:gd name="connsiteY27664" fmla="*/ 1831075 h 6857979"/>
              <a:gd name="connsiteX27665" fmla="*/ 1653086 w 7283450"/>
              <a:gd name="connsiteY27665" fmla="*/ 1835045 h 6857979"/>
              <a:gd name="connsiteX27666" fmla="*/ 1658245 w 7283450"/>
              <a:gd name="connsiteY27666" fmla="*/ 1837824 h 6857979"/>
              <a:gd name="connsiteX27667" fmla="*/ 1663405 w 7283450"/>
              <a:gd name="connsiteY27667" fmla="*/ 1839808 h 6857979"/>
              <a:gd name="connsiteX27668" fmla="*/ 1668167 w 7283450"/>
              <a:gd name="connsiteY27668" fmla="*/ 1840999 h 6857979"/>
              <a:gd name="connsiteX27669" fmla="*/ 1672930 w 7283450"/>
              <a:gd name="connsiteY27669" fmla="*/ 1841793 h 6857979"/>
              <a:gd name="connsiteX27670" fmla="*/ 1676105 w 7283450"/>
              <a:gd name="connsiteY27670" fmla="*/ 1841793 h 6857979"/>
              <a:gd name="connsiteX27671" fmla="*/ 1679678 w 7283450"/>
              <a:gd name="connsiteY27671" fmla="*/ 1840999 h 6857979"/>
              <a:gd name="connsiteX27672" fmla="*/ 1687616 w 7283450"/>
              <a:gd name="connsiteY27672" fmla="*/ 1839014 h 6857979"/>
              <a:gd name="connsiteX27673" fmla="*/ 1695951 w 7283450"/>
              <a:gd name="connsiteY27673" fmla="*/ 1837030 h 6857979"/>
              <a:gd name="connsiteX27674" fmla="*/ 1700316 w 7283450"/>
              <a:gd name="connsiteY27674" fmla="*/ 1835839 h 6857979"/>
              <a:gd name="connsiteX27675" fmla="*/ 1703888 w 7283450"/>
              <a:gd name="connsiteY27675" fmla="*/ 1835045 h 6857979"/>
              <a:gd name="connsiteX27676" fmla="*/ 1717780 w 7283450"/>
              <a:gd name="connsiteY27676" fmla="*/ 1834251 h 6857979"/>
              <a:gd name="connsiteX27677" fmla="*/ 1729290 w 7283450"/>
              <a:gd name="connsiteY27677" fmla="*/ 1833854 h 6857979"/>
              <a:gd name="connsiteX27678" fmla="*/ 1738419 w 7283450"/>
              <a:gd name="connsiteY27678" fmla="*/ 1833060 h 6857979"/>
              <a:gd name="connsiteX27679" fmla="*/ 1742388 w 7283450"/>
              <a:gd name="connsiteY27679" fmla="*/ 1832663 h 6857979"/>
              <a:gd name="connsiteX27680" fmla="*/ 1744769 w 7283450"/>
              <a:gd name="connsiteY27680" fmla="*/ 1831869 h 6857979"/>
              <a:gd name="connsiteX27681" fmla="*/ 1749532 w 7283450"/>
              <a:gd name="connsiteY27681" fmla="*/ 1829884 h 6857979"/>
              <a:gd name="connsiteX27682" fmla="*/ 1753898 w 7283450"/>
              <a:gd name="connsiteY27682" fmla="*/ 1827503 h 6857979"/>
              <a:gd name="connsiteX27683" fmla="*/ 1758264 w 7283450"/>
              <a:gd name="connsiteY27683" fmla="*/ 1824327 h 6857979"/>
              <a:gd name="connsiteX27684" fmla="*/ 1762234 w 7283450"/>
              <a:gd name="connsiteY27684" fmla="*/ 1821152 h 6857979"/>
              <a:gd name="connsiteX27685" fmla="*/ 1766598 w 7283450"/>
              <a:gd name="connsiteY27685" fmla="*/ 1817182 h 6857979"/>
              <a:gd name="connsiteX27686" fmla="*/ 1770171 w 7283450"/>
              <a:gd name="connsiteY27686" fmla="*/ 1813213 h 6857979"/>
              <a:gd name="connsiteX27687" fmla="*/ 1773743 w 7283450"/>
              <a:gd name="connsiteY27687" fmla="*/ 1808449 h 6857979"/>
              <a:gd name="connsiteX27688" fmla="*/ 1777315 w 7283450"/>
              <a:gd name="connsiteY27688" fmla="*/ 1803686 h 6857979"/>
              <a:gd name="connsiteX27689" fmla="*/ 1780490 w 7283450"/>
              <a:gd name="connsiteY27689" fmla="*/ 1798525 h 6857979"/>
              <a:gd name="connsiteX27690" fmla="*/ 1783268 w 7283450"/>
              <a:gd name="connsiteY27690" fmla="*/ 1793365 h 6857979"/>
              <a:gd name="connsiteX27691" fmla="*/ 1785253 w 7283450"/>
              <a:gd name="connsiteY27691" fmla="*/ 1787411 h 6857979"/>
              <a:gd name="connsiteX27692" fmla="*/ 1787237 w 7283450"/>
              <a:gd name="connsiteY27692" fmla="*/ 1781457 h 6857979"/>
              <a:gd name="connsiteX27693" fmla="*/ 1788429 w 7283450"/>
              <a:gd name="connsiteY27693" fmla="*/ 1775105 h 6857979"/>
              <a:gd name="connsiteX27694" fmla="*/ 1789222 w 7283450"/>
              <a:gd name="connsiteY27694" fmla="*/ 1768754 h 6857979"/>
              <a:gd name="connsiteX27695" fmla="*/ 1789222 w 7283450"/>
              <a:gd name="connsiteY27695" fmla="*/ 1762006 h 6857979"/>
              <a:gd name="connsiteX27696" fmla="*/ 1788825 w 7283450"/>
              <a:gd name="connsiteY27696" fmla="*/ 1754861 h 6857979"/>
              <a:gd name="connsiteX27697" fmla="*/ 1788429 w 7283450"/>
              <a:gd name="connsiteY27697" fmla="*/ 1753273 h 6857979"/>
              <a:gd name="connsiteX27698" fmla="*/ 1787634 w 7283450"/>
              <a:gd name="connsiteY27698" fmla="*/ 1752082 h 6857979"/>
              <a:gd name="connsiteX27699" fmla="*/ 1785651 w 7283450"/>
              <a:gd name="connsiteY27699" fmla="*/ 1749701 h 6857979"/>
              <a:gd name="connsiteX27700" fmla="*/ 1783665 w 7283450"/>
              <a:gd name="connsiteY27700" fmla="*/ 1747716 h 6857979"/>
              <a:gd name="connsiteX27701" fmla="*/ 1783268 w 7283450"/>
              <a:gd name="connsiteY27701" fmla="*/ 1746525 h 6857979"/>
              <a:gd name="connsiteX27702" fmla="*/ 1782871 w 7283450"/>
              <a:gd name="connsiteY27702" fmla="*/ 1744937 h 6857979"/>
              <a:gd name="connsiteX27703" fmla="*/ 1782078 w 7283450"/>
              <a:gd name="connsiteY27703" fmla="*/ 1736998 h 6857979"/>
              <a:gd name="connsiteX27704" fmla="*/ 1782078 w 7283450"/>
              <a:gd name="connsiteY27704" fmla="*/ 1728265 h 6857979"/>
              <a:gd name="connsiteX27705" fmla="*/ 1782078 w 7283450"/>
              <a:gd name="connsiteY27705" fmla="*/ 1719136 h 6857979"/>
              <a:gd name="connsiteX27706" fmla="*/ 1781681 w 7283450"/>
              <a:gd name="connsiteY27706" fmla="*/ 1710005 h 6857979"/>
              <a:gd name="connsiteX27707" fmla="*/ 1780887 w 7283450"/>
              <a:gd name="connsiteY27707" fmla="*/ 1700876 h 6857979"/>
              <a:gd name="connsiteX27708" fmla="*/ 1779300 w 7283450"/>
              <a:gd name="connsiteY27708" fmla="*/ 1691746 h 6857979"/>
              <a:gd name="connsiteX27709" fmla="*/ 1778505 w 7283450"/>
              <a:gd name="connsiteY27709" fmla="*/ 1686982 h 6857979"/>
              <a:gd name="connsiteX27710" fmla="*/ 1776918 w 7283450"/>
              <a:gd name="connsiteY27710" fmla="*/ 1683013 h 6857979"/>
              <a:gd name="connsiteX27711" fmla="*/ 1775330 w 7283450"/>
              <a:gd name="connsiteY27711" fmla="*/ 1678646 h 6857979"/>
              <a:gd name="connsiteX27712" fmla="*/ 1772949 w 7283450"/>
              <a:gd name="connsiteY27712" fmla="*/ 1674677 h 6857979"/>
              <a:gd name="connsiteX27713" fmla="*/ 1770567 w 7283450"/>
              <a:gd name="connsiteY27713" fmla="*/ 1670707 h 6857979"/>
              <a:gd name="connsiteX27714" fmla="*/ 1767790 w 7283450"/>
              <a:gd name="connsiteY27714" fmla="*/ 1666341 h 6857979"/>
              <a:gd name="connsiteX27715" fmla="*/ 1763820 w 7283450"/>
              <a:gd name="connsiteY27715" fmla="*/ 1661577 h 6857979"/>
              <a:gd name="connsiteX27716" fmla="*/ 1759851 w 7283450"/>
              <a:gd name="connsiteY27716" fmla="*/ 1656814 h 6857979"/>
              <a:gd name="connsiteX27717" fmla="*/ 1755088 w 7283450"/>
              <a:gd name="connsiteY27717" fmla="*/ 1652051 h 6857979"/>
              <a:gd name="connsiteX27718" fmla="*/ 1750724 w 7283450"/>
              <a:gd name="connsiteY27718" fmla="*/ 1647684 h 6857979"/>
              <a:gd name="connsiteX27719" fmla="*/ 1745960 w 7283450"/>
              <a:gd name="connsiteY27719" fmla="*/ 1644112 h 6857979"/>
              <a:gd name="connsiteX27720" fmla="*/ 1741991 w 7283450"/>
              <a:gd name="connsiteY27720" fmla="*/ 1641333 h 6857979"/>
              <a:gd name="connsiteX27721" fmla="*/ 1741197 w 7283450"/>
              <a:gd name="connsiteY27721" fmla="*/ 1640936 h 6857979"/>
              <a:gd name="connsiteX27722" fmla="*/ 1740007 w 7283450"/>
              <a:gd name="connsiteY27722" fmla="*/ 1640936 h 6857979"/>
              <a:gd name="connsiteX27723" fmla="*/ 1736831 w 7283450"/>
              <a:gd name="connsiteY27723" fmla="*/ 1641333 h 6857979"/>
              <a:gd name="connsiteX27724" fmla="*/ 1734450 w 7283450"/>
              <a:gd name="connsiteY27724" fmla="*/ 1641730 h 6857979"/>
              <a:gd name="connsiteX27725" fmla="*/ 1733259 w 7283450"/>
              <a:gd name="connsiteY27725" fmla="*/ 1641730 h 6857979"/>
              <a:gd name="connsiteX27726" fmla="*/ 1732466 w 7283450"/>
              <a:gd name="connsiteY27726" fmla="*/ 1641333 h 6857979"/>
              <a:gd name="connsiteX27727" fmla="*/ 1726909 w 7283450"/>
              <a:gd name="connsiteY27727" fmla="*/ 1636570 h 6857979"/>
              <a:gd name="connsiteX27728" fmla="*/ 1720558 w 7283450"/>
              <a:gd name="connsiteY27728" fmla="*/ 1631409 h 6857979"/>
              <a:gd name="connsiteX27729" fmla="*/ 1713414 w 7283450"/>
              <a:gd name="connsiteY27729" fmla="*/ 1625455 h 6857979"/>
              <a:gd name="connsiteX27730" fmla="*/ 1706270 w 7283450"/>
              <a:gd name="connsiteY27730" fmla="*/ 1619898 h 6857979"/>
              <a:gd name="connsiteX27731" fmla="*/ 1702301 w 7283450"/>
              <a:gd name="connsiteY27731" fmla="*/ 1617516 h 6857979"/>
              <a:gd name="connsiteX27732" fmla="*/ 1698729 w 7283450"/>
              <a:gd name="connsiteY27732" fmla="*/ 1615134 h 6857979"/>
              <a:gd name="connsiteX27733" fmla="*/ 1694363 w 7283450"/>
              <a:gd name="connsiteY27733" fmla="*/ 1613150 h 6857979"/>
              <a:gd name="connsiteX27734" fmla="*/ 1690791 w 7283450"/>
              <a:gd name="connsiteY27734" fmla="*/ 1611562 h 6857979"/>
              <a:gd name="connsiteX27735" fmla="*/ 1686822 w 7283450"/>
              <a:gd name="connsiteY27735" fmla="*/ 1610371 h 6857979"/>
              <a:gd name="connsiteX27736" fmla="*/ 1683250 w 7283450"/>
              <a:gd name="connsiteY27736" fmla="*/ 1609974 h 6857979"/>
              <a:gd name="connsiteX27737" fmla="*/ 1679281 w 7283450"/>
              <a:gd name="connsiteY27737" fmla="*/ 1610371 h 6857979"/>
              <a:gd name="connsiteX27738" fmla="*/ 1676105 w 7283450"/>
              <a:gd name="connsiteY27738" fmla="*/ 1611165 h 6857979"/>
              <a:gd name="connsiteX27739" fmla="*/ 1674121 w 7283450"/>
              <a:gd name="connsiteY27739" fmla="*/ 1611959 h 6857979"/>
              <a:gd name="connsiteX27740" fmla="*/ 1672136 w 7283450"/>
              <a:gd name="connsiteY27740" fmla="*/ 1613150 h 6857979"/>
              <a:gd name="connsiteX27741" fmla="*/ 1668564 w 7283450"/>
              <a:gd name="connsiteY27741" fmla="*/ 1616722 h 6857979"/>
              <a:gd name="connsiteX27742" fmla="*/ 1666183 w 7283450"/>
              <a:gd name="connsiteY27742" fmla="*/ 1619501 h 6857979"/>
              <a:gd name="connsiteX27743" fmla="*/ 1664595 w 7283450"/>
              <a:gd name="connsiteY27743" fmla="*/ 1620295 h 6857979"/>
              <a:gd name="connsiteX27744" fmla="*/ 1663405 w 7283450"/>
              <a:gd name="connsiteY27744" fmla="*/ 1621089 h 6857979"/>
              <a:gd name="connsiteX27745" fmla="*/ 1663405 w 7283450"/>
              <a:gd name="connsiteY27745" fmla="*/ 1617913 h 6857979"/>
              <a:gd name="connsiteX27746" fmla="*/ 1663405 w 7283450"/>
              <a:gd name="connsiteY27746" fmla="*/ 1614738 h 6857979"/>
              <a:gd name="connsiteX27747" fmla="*/ 1662214 w 7283450"/>
              <a:gd name="connsiteY27747" fmla="*/ 1614738 h 6857979"/>
              <a:gd name="connsiteX27748" fmla="*/ 1661420 w 7283450"/>
              <a:gd name="connsiteY27748" fmla="*/ 1615134 h 6857979"/>
              <a:gd name="connsiteX27749" fmla="*/ 1659833 w 7283450"/>
              <a:gd name="connsiteY27749" fmla="*/ 1616325 h 6857979"/>
              <a:gd name="connsiteX27750" fmla="*/ 1657054 w 7283450"/>
              <a:gd name="connsiteY27750" fmla="*/ 1620692 h 6857979"/>
              <a:gd name="connsiteX27751" fmla="*/ 1655467 w 7283450"/>
              <a:gd name="connsiteY27751" fmla="*/ 1623073 h 6857979"/>
              <a:gd name="connsiteX27752" fmla="*/ 1653086 w 7283450"/>
              <a:gd name="connsiteY27752" fmla="*/ 1624661 h 6857979"/>
              <a:gd name="connsiteX27753" fmla="*/ 1651895 w 7283450"/>
              <a:gd name="connsiteY27753" fmla="*/ 1625058 h 6857979"/>
              <a:gd name="connsiteX27754" fmla="*/ 1650704 w 7283450"/>
              <a:gd name="connsiteY27754" fmla="*/ 1625058 h 6857979"/>
              <a:gd name="connsiteX27755" fmla="*/ 1649514 w 7283450"/>
              <a:gd name="connsiteY27755" fmla="*/ 1625058 h 6857979"/>
              <a:gd name="connsiteX27756" fmla="*/ 1647926 w 7283450"/>
              <a:gd name="connsiteY27756" fmla="*/ 1624661 h 6857979"/>
              <a:gd name="connsiteX27757" fmla="*/ 1644353 w 7283450"/>
              <a:gd name="connsiteY27757" fmla="*/ 1620295 h 6857979"/>
              <a:gd name="connsiteX27758" fmla="*/ 1641179 w 7283450"/>
              <a:gd name="connsiteY27758" fmla="*/ 1616325 h 6857979"/>
              <a:gd name="connsiteX27759" fmla="*/ 1635225 w 7283450"/>
              <a:gd name="connsiteY27759" fmla="*/ 1607592 h 6857979"/>
              <a:gd name="connsiteX27760" fmla="*/ 1632050 w 7283450"/>
              <a:gd name="connsiteY27760" fmla="*/ 1603623 h 6857979"/>
              <a:gd name="connsiteX27761" fmla="*/ 1628081 w 7283450"/>
              <a:gd name="connsiteY27761" fmla="*/ 1600050 h 6857979"/>
              <a:gd name="connsiteX27762" fmla="*/ 1624112 w 7283450"/>
              <a:gd name="connsiteY27762" fmla="*/ 1596478 h 6857979"/>
              <a:gd name="connsiteX27763" fmla="*/ 1622127 w 7283450"/>
              <a:gd name="connsiteY27763" fmla="*/ 1595287 h 6857979"/>
              <a:gd name="connsiteX27764" fmla="*/ 1619349 w 7283450"/>
              <a:gd name="connsiteY27764" fmla="*/ 1594493 h 6857979"/>
              <a:gd name="connsiteX27765" fmla="*/ 1617364 w 7283450"/>
              <a:gd name="connsiteY27765" fmla="*/ 1596478 h 6857979"/>
              <a:gd name="connsiteX27766" fmla="*/ 1614983 w 7283450"/>
              <a:gd name="connsiteY27766" fmla="*/ 1598462 h 6857979"/>
              <a:gd name="connsiteX27767" fmla="*/ 1612999 w 7283450"/>
              <a:gd name="connsiteY27767" fmla="*/ 1600050 h 6857979"/>
              <a:gd name="connsiteX27768" fmla="*/ 1610220 w 7283450"/>
              <a:gd name="connsiteY27768" fmla="*/ 1601241 h 6857979"/>
              <a:gd name="connsiteX27769" fmla="*/ 1608236 w 7283450"/>
              <a:gd name="connsiteY27769" fmla="*/ 1602432 h 6857979"/>
              <a:gd name="connsiteX27770" fmla="*/ 1605855 w 7283450"/>
              <a:gd name="connsiteY27770" fmla="*/ 1602829 h 6857979"/>
              <a:gd name="connsiteX27771" fmla="*/ 1601092 w 7283450"/>
              <a:gd name="connsiteY27771" fmla="*/ 1603623 h 6857979"/>
              <a:gd name="connsiteX27772" fmla="*/ 1596726 w 7283450"/>
              <a:gd name="connsiteY27772" fmla="*/ 1603623 h 6857979"/>
              <a:gd name="connsiteX27773" fmla="*/ 1591566 w 7283450"/>
              <a:gd name="connsiteY27773" fmla="*/ 1602432 h 6857979"/>
              <a:gd name="connsiteX27774" fmla="*/ 1587200 w 7283450"/>
              <a:gd name="connsiteY27774" fmla="*/ 1600844 h 6857979"/>
              <a:gd name="connsiteX27775" fmla="*/ 1582040 w 7283450"/>
              <a:gd name="connsiteY27775" fmla="*/ 1598860 h 6857979"/>
              <a:gd name="connsiteX27776" fmla="*/ 1577674 w 7283450"/>
              <a:gd name="connsiteY27776" fmla="*/ 1596081 h 6857979"/>
              <a:gd name="connsiteX27777" fmla="*/ 1572912 w 7283450"/>
              <a:gd name="connsiteY27777" fmla="*/ 1593699 h 6857979"/>
              <a:gd name="connsiteX27778" fmla="*/ 1563783 w 7283450"/>
              <a:gd name="connsiteY27778" fmla="*/ 1587348 h 6857979"/>
              <a:gd name="connsiteX27779" fmla="*/ 1555448 w 7283450"/>
              <a:gd name="connsiteY27779" fmla="*/ 1582188 h 6857979"/>
              <a:gd name="connsiteX27780" fmla="*/ 1551083 w 7283450"/>
              <a:gd name="connsiteY27780" fmla="*/ 1579409 h 6857979"/>
              <a:gd name="connsiteX27781" fmla="*/ 1547114 w 7283450"/>
              <a:gd name="connsiteY27781" fmla="*/ 1577424 h 6857979"/>
              <a:gd name="connsiteX27782" fmla="*/ 1549098 w 7283450"/>
              <a:gd name="connsiteY27782" fmla="*/ 1576233 h 6857979"/>
              <a:gd name="connsiteX27783" fmla="*/ 1550288 w 7283450"/>
              <a:gd name="connsiteY27783" fmla="*/ 1574248 h 6857979"/>
              <a:gd name="connsiteX27784" fmla="*/ 1551876 w 7283450"/>
              <a:gd name="connsiteY27784" fmla="*/ 1571867 h 6857979"/>
              <a:gd name="connsiteX27785" fmla="*/ 1552670 w 7283450"/>
              <a:gd name="connsiteY27785" fmla="*/ 1569088 h 6857979"/>
              <a:gd name="connsiteX27786" fmla="*/ 1554258 w 7283450"/>
              <a:gd name="connsiteY27786" fmla="*/ 1564325 h 6857979"/>
              <a:gd name="connsiteX27787" fmla="*/ 1555052 w 7283450"/>
              <a:gd name="connsiteY27787" fmla="*/ 1562340 h 6857979"/>
              <a:gd name="connsiteX27788" fmla="*/ 1556639 w 7283450"/>
              <a:gd name="connsiteY27788" fmla="*/ 1560752 h 6857979"/>
              <a:gd name="connsiteX27789" fmla="*/ 1558227 w 7283450"/>
              <a:gd name="connsiteY27789" fmla="*/ 1560355 h 6857979"/>
              <a:gd name="connsiteX27790" fmla="*/ 1559417 w 7283450"/>
              <a:gd name="connsiteY27790" fmla="*/ 1559561 h 6857979"/>
              <a:gd name="connsiteX27791" fmla="*/ 1562989 w 7283450"/>
              <a:gd name="connsiteY27791" fmla="*/ 1559561 h 6857979"/>
              <a:gd name="connsiteX27792" fmla="*/ 1565768 w 7283450"/>
              <a:gd name="connsiteY27792" fmla="*/ 1559958 h 6857979"/>
              <a:gd name="connsiteX27793" fmla="*/ 1569736 w 7283450"/>
              <a:gd name="connsiteY27793" fmla="*/ 1560752 h 6857979"/>
              <a:gd name="connsiteX27794" fmla="*/ 1576484 w 7283450"/>
              <a:gd name="connsiteY27794" fmla="*/ 1563134 h 6857979"/>
              <a:gd name="connsiteX27795" fmla="*/ 1580850 w 7283450"/>
              <a:gd name="connsiteY27795" fmla="*/ 1563928 h 6857979"/>
              <a:gd name="connsiteX27796" fmla="*/ 1584819 w 7283450"/>
              <a:gd name="connsiteY27796" fmla="*/ 1564325 h 6857979"/>
              <a:gd name="connsiteX27797" fmla="*/ 1585612 w 7283450"/>
              <a:gd name="connsiteY27797" fmla="*/ 1564325 h 6857979"/>
              <a:gd name="connsiteX27798" fmla="*/ 1587200 w 7283450"/>
              <a:gd name="connsiteY27798" fmla="*/ 1563531 h 6857979"/>
              <a:gd name="connsiteX27799" fmla="*/ 1589184 w 7283450"/>
              <a:gd name="connsiteY27799" fmla="*/ 1560752 h 6857979"/>
              <a:gd name="connsiteX27800" fmla="*/ 1591169 w 7283450"/>
              <a:gd name="connsiteY27800" fmla="*/ 1557577 h 6857979"/>
              <a:gd name="connsiteX27801" fmla="*/ 1596329 w 7283450"/>
              <a:gd name="connsiteY27801" fmla="*/ 1558371 h 6857979"/>
              <a:gd name="connsiteX27802" fmla="*/ 1601489 w 7283450"/>
              <a:gd name="connsiteY27802" fmla="*/ 1559561 h 6857979"/>
              <a:gd name="connsiteX27803" fmla="*/ 1612205 w 7283450"/>
              <a:gd name="connsiteY27803" fmla="*/ 1562340 h 6857979"/>
              <a:gd name="connsiteX27804" fmla="*/ 1622921 w 7283450"/>
              <a:gd name="connsiteY27804" fmla="*/ 1566309 h 6857979"/>
              <a:gd name="connsiteX27805" fmla="*/ 1633637 w 7283450"/>
              <a:gd name="connsiteY27805" fmla="*/ 1569882 h 6857979"/>
              <a:gd name="connsiteX27806" fmla="*/ 1644353 w 7283450"/>
              <a:gd name="connsiteY27806" fmla="*/ 1573851 h 6857979"/>
              <a:gd name="connsiteX27807" fmla="*/ 1649910 w 7283450"/>
              <a:gd name="connsiteY27807" fmla="*/ 1575042 h 6857979"/>
              <a:gd name="connsiteX27808" fmla="*/ 1655467 w 7283450"/>
              <a:gd name="connsiteY27808" fmla="*/ 1576233 h 6857979"/>
              <a:gd name="connsiteX27809" fmla="*/ 1660230 w 7283450"/>
              <a:gd name="connsiteY27809" fmla="*/ 1577424 h 6857979"/>
              <a:gd name="connsiteX27810" fmla="*/ 1665786 w 7283450"/>
              <a:gd name="connsiteY27810" fmla="*/ 1577821 h 6857979"/>
              <a:gd name="connsiteX27811" fmla="*/ 1670549 w 7283450"/>
              <a:gd name="connsiteY27811" fmla="*/ 1577821 h 6857979"/>
              <a:gd name="connsiteX27812" fmla="*/ 1676105 w 7283450"/>
              <a:gd name="connsiteY27812" fmla="*/ 1577424 h 6857979"/>
              <a:gd name="connsiteX27813" fmla="*/ 1676899 w 7283450"/>
              <a:gd name="connsiteY27813" fmla="*/ 1577027 h 6857979"/>
              <a:gd name="connsiteX27814" fmla="*/ 1678090 w 7283450"/>
              <a:gd name="connsiteY27814" fmla="*/ 1576233 h 6857979"/>
              <a:gd name="connsiteX27815" fmla="*/ 1679281 w 7283450"/>
              <a:gd name="connsiteY27815" fmla="*/ 1573058 h 6857979"/>
              <a:gd name="connsiteX27816" fmla="*/ 1680868 w 7283450"/>
              <a:gd name="connsiteY27816" fmla="*/ 1569485 h 6857979"/>
              <a:gd name="connsiteX27817" fmla="*/ 1681266 w 7283450"/>
              <a:gd name="connsiteY27817" fmla="*/ 1568294 h 6857979"/>
              <a:gd name="connsiteX27818" fmla="*/ 1682456 w 7283450"/>
              <a:gd name="connsiteY27818" fmla="*/ 1567500 h 6857979"/>
              <a:gd name="connsiteX27819" fmla="*/ 1686425 w 7283450"/>
              <a:gd name="connsiteY27819" fmla="*/ 1566707 h 6857979"/>
              <a:gd name="connsiteX27820" fmla="*/ 1690791 w 7283450"/>
              <a:gd name="connsiteY27820" fmla="*/ 1566309 h 6857979"/>
              <a:gd name="connsiteX27821" fmla="*/ 1694760 w 7283450"/>
              <a:gd name="connsiteY27821" fmla="*/ 1566309 h 6857979"/>
              <a:gd name="connsiteX27822" fmla="*/ 1699126 w 7283450"/>
              <a:gd name="connsiteY27822" fmla="*/ 1566707 h 6857979"/>
              <a:gd name="connsiteX27823" fmla="*/ 1707064 w 7283450"/>
              <a:gd name="connsiteY27823" fmla="*/ 1567897 h 6857979"/>
              <a:gd name="connsiteX27824" fmla="*/ 1710239 w 7283450"/>
              <a:gd name="connsiteY27824" fmla="*/ 1567897 h 6857979"/>
              <a:gd name="connsiteX27825" fmla="*/ 1713414 w 7283450"/>
              <a:gd name="connsiteY27825" fmla="*/ 1567500 h 6857979"/>
              <a:gd name="connsiteX27826" fmla="*/ 1717383 w 7283450"/>
              <a:gd name="connsiteY27826" fmla="*/ 1566309 h 6857979"/>
              <a:gd name="connsiteX27827" fmla="*/ 1721352 w 7283450"/>
              <a:gd name="connsiteY27827" fmla="*/ 1564722 h 6857979"/>
              <a:gd name="connsiteX27828" fmla="*/ 1725321 w 7283450"/>
              <a:gd name="connsiteY27828" fmla="*/ 1562340 h 6857979"/>
              <a:gd name="connsiteX27829" fmla="*/ 1728893 w 7283450"/>
              <a:gd name="connsiteY27829" fmla="*/ 1559561 h 6857979"/>
              <a:gd name="connsiteX27830" fmla="*/ 1733259 w 7283450"/>
              <a:gd name="connsiteY27830" fmla="*/ 1556783 h 6857979"/>
              <a:gd name="connsiteX27831" fmla="*/ 1736831 w 7283450"/>
              <a:gd name="connsiteY27831" fmla="*/ 1552813 h 6857979"/>
              <a:gd name="connsiteX27832" fmla="*/ 1743975 w 7283450"/>
              <a:gd name="connsiteY27832" fmla="*/ 1545271 h 6857979"/>
              <a:gd name="connsiteX27833" fmla="*/ 1751119 w 7283450"/>
              <a:gd name="connsiteY27833" fmla="*/ 1536538 h 6857979"/>
              <a:gd name="connsiteX27834" fmla="*/ 1757470 w 7283450"/>
              <a:gd name="connsiteY27834" fmla="*/ 1527805 h 6857979"/>
              <a:gd name="connsiteX27835" fmla="*/ 1762629 w 7283450"/>
              <a:gd name="connsiteY27835" fmla="*/ 1519072 h 6857979"/>
              <a:gd name="connsiteX27836" fmla="*/ 1766995 w 7283450"/>
              <a:gd name="connsiteY27836" fmla="*/ 1510736 h 6857979"/>
              <a:gd name="connsiteX27837" fmla="*/ 1766995 w 7283450"/>
              <a:gd name="connsiteY27837" fmla="*/ 1509943 h 6857979"/>
              <a:gd name="connsiteX27838" fmla="*/ 1766598 w 7283450"/>
              <a:gd name="connsiteY27838" fmla="*/ 1509149 h 6857979"/>
              <a:gd name="connsiteX27839" fmla="*/ 1765012 w 7283450"/>
              <a:gd name="connsiteY27839" fmla="*/ 1506767 h 6857979"/>
              <a:gd name="connsiteX27840" fmla="*/ 1763820 w 7283450"/>
              <a:gd name="connsiteY27840" fmla="*/ 1503988 h 6857979"/>
              <a:gd name="connsiteX27841" fmla="*/ 1763423 w 7283450"/>
              <a:gd name="connsiteY27841" fmla="*/ 1502004 h 6857979"/>
              <a:gd name="connsiteX27842" fmla="*/ 1763820 w 7283450"/>
              <a:gd name="connsiteY27842" fmla="*/ 1500813 h 6857979"/>
              <a:gd name="connsiteX27843" fmla="*/ 1764614 w 7283450"/>
              <a:gd name="connsiteY27843" fmla="*/ 1498431 h 6857979"/>
              <a:gd name="connsiteX27844" fmla="*/ 1765805 w 7283450"/>
              <a:gd name="connsiteY27844" fmla="*/ 1496446 h 6857979"/>
              <a:gd name="connsiteX27845" fmla="*/ 1768186 w 7283450"/>
              <a:gd name="connsiteY27845" fmla="*/ 1492080 h 6857979"/>
              <a:gd name="connsiteX27846" fmla="*/ 1771361 w 7283450"/>
              <a:gd name="connsiteY27846" fmla="*/ 1488507 h 6857979"/>
              <a:gd name="connsiteX27847" fmla="*/ 1775330 w 7283450"/>
              <a:gd name="connsiteY27847" fmla="*/ 1484935 h 6857979"/>
              <a:gd name="connsiteX27848" fmla="*/ 1782871 w 7283450"/>
              <a:gd name="connsiteY27848" fmla="*/ 1478584 h 6857979"/>
              <a:gd name="connsiteX27849" fmla="*/ 1786047 w 7283450"/>
              <a:gd name="connsiteY27849" fmla="*/ 1474615 h 6857979"/>
              <a:gd name="connsiteX27850" fmla="*/ 1788825 w 7283450"/>
              <a:gd name="connsiteY27850" fmla="*/ 1470645 h 6857979"/>
              <a:gd name="connsiteX27851" fmla="*/ 1793191 w 7283450"/>
              <a:gd name="connsiteY27851" fmla="*/ 1462706 h 6857979"/>
              <a:gd name="connsiteX27852" fmla="*/ 1795969 w 7283450"/>
              <a:gd name="connsiteY27852" fmla="*/ 1455164 h 6857979"/>
              <a:gd name="connsiteX27853" fmla="*/ 1798747 w 7283450"/>
              <a:gd name="connsiteY27853" fmla="*/ 1448019 h 6857979"/>
              <a:gd name="connsiteX27854" fmla="*/ 1801526 w 7283450"/>
              <a:gd name="connsiteY27854" fmla="*/ 1441271 h 6857979"/>
              <a:gd name="connsiteX27855" fmla="*/ 1804701 w 7283450"/>
              <a:gd name="connsiteY27855" fmla="*/ 1435316 h 6857979"/>
              <a:gd name="connsiteX27856" fmla="*/ 1806685 w 7283450"/>
              <a:gd name="connsiteY27856" fmla="*/ 1432141 h 6857979"/>
              <a:gd name="connsiteX27857" fmla="*/ 1809464 w 7283450"/>
              <a:gd name="connsiteY27857" fmla="*/ 1428966 h 6857979"/>
              <a:gd name="connsiteX27858" fmla="*/ 1811845 w 7283450"/>
              <a:gd name="connsiteY27858" fmla="*/ 1425789 h 6857979"/>
              <a:gd name="connsiteX27859" fmla="*/ 1815020 w 7283450"/>
              <a:gd name="connsiteY27859" fmla="*/ 1423011 h 6857979"/>
              <a:gd name="connsiteX27860" fmla="*/ 1818990 w 7283450"/>
              <a:gd name="connsiteY27860" fmla="*/ 1420232 h 6857979"/>
              <a:gd name="connsiteX27861" fmla="*/ 1823356 w 7283450"/>
              <a:gd name="connsiteY27861" fmla="*/ 1417057 h 6857979"/>
              <a:gd name="connsiteX27862" fmla="*/ 1825736 w 7283450"/>
              <a:gd name="connsiteY27862" fmla="*/ 1415469 h 6857979"/>
              <a:gd name="connsiteX27863" fmla="*/ 1827721 w 7283450"/>
              <a:gd name="connsiteY27863" fmla="*/ 1413485 h 6857979"/>
              <a:gd name="connsiteX27864" fmla="*/ 1829705 w 7283450"/>
              <a:gd name="connsiteY27864" fmla="*/ 1411104 h 6857979"/>
              <a:gd name="connsiteX27865" fmla="*/ 1831293 w 7283450"/>
              <a:gd name="connsiteY27865" fmla="*/ 1407928 h 6857979"/>
              <a:gd name="connsiteX27866" fmla="*/ 1834865 w 7283450"/>
              <a:gd name="connsiteY27866" fmla="*/ 1402371 h 6857979"/>
              <a:gd name="connsiteX27867" fmla="*/ 1837644 w 7283450"/>
              <a:gd name="connsiteY27867" fmla="*/ 1395225 h 6857979"/>
              <a:gd name="connsiteX27868" fmla="*/ 1840819 w 7283450"/>
              <a:gd name="connsiteY27868" fmla="*/ 1388477 h 6857979"/>
              <a:gd name="connsiteX27869" fmla="*/ 1844788 w 7283450"/>
              <a:gd name="connsiteY27869" fmla="*/ 1381729 h 6857979"/>
              <a:gd name="connsiteX27870" fmla="*/ 1846773 w 7283450"/>
              <a:gd name="connsiteY27870" fmla="*/ 1378553 h 6857979"/>
              <a:gd name="connsiteX27871" fmla="*/ 1849154 w 7283450"/>
              <a:gd name="connsiteY27871" fmla="*/ 1375775 h 6857979"/>
              <a:gd name="connsiteX27872" fmla="*/ 1851932 w 7283450"/>
              <a:gd name="connsiteY27872" fmla="*/ 1372599 h 6857979"/>
              <a:gd name="connsiteX27873" fmla="*/ 1854710 w 7283450"/>
              <a:gd name="connsiteY27873" fmla="*/ 1370217 h 6857979"/>
              <a:gd name="connsiteX27874" fmla="*/ 1856298 w 7283450"/>
              <a:gd name="connsiteY27874" fmla="*/ 1369423 h 6857979"/>
              <a:gd name="connsiteX27875" fmla="*/ 1857885 w 7283450"/>
              <a:gd name="connsiteY27875" fmla="*/ 1369027 h 6857979"/>
              <a:gd name="connsiteX27876" fmla="*/ 1859870 w 7283450"/>
              <a:gd name="connsiteY27876" fmla="*/ 1369027 h 6857979"/>
              <a:gd name="connsiteX27877" fmla="*/ 1861457 w 7283450"/>
              <a:gd name="connsiteY27877" fmla="*/ 1369027 h 6857979"/>
              <a:gd name="connsiteX27878" fmla="*/ 1863839 w 7283450"/>
              <a:gd name="connsiteY27878" fmla="*/ 1369821 h 6857979"/>
              <a:gd name="connsiteX27879" fmla="*/ 1864236 w 7283450"/>
              <a:gd name="connsiteY27879" fmla="*/ 1370217 h 6857979"/>
              <a:gd name="connsiteX27880" fmla="*/ 1866617 w 7283450"/>
              <a:gd name="connsiteY27880" fmla="*/ 1369027 h 6857979"/>
              <a:gd name="connsiteX27881" fmla="*/ 1868998 w 7283450"/>
              <a:gd name="connsiteY27881" fmla="*/ 1368233 h 6857979"/>
              <a:gd name="connsiteX27882" fmla="*/ 1874158 w 7283450"/>
              <a:gd name="connsiteY27882" fmla="*/ 1366248 h 6857979"/>
              <a:gd name="connsiteX27883" fmla="*/ 1879318 w 7283450"/>
              <a:gd name="connsiteY27883" fmla="*/ 1365057 h 6857979"/>
              <a:gd name="connsiteX27884" fmla="*/ 1884081 w 7283450"/>
              <a:gd name="connsiteY27884" fmla="*/ 1363469 h 6857979"/>
              <a:gd name="connsiteX27885" fmla="*/ 1886462 w 7283450"/>
              <a:gd name="connsiteY27885" fmla="*/ 1362279 h 6857979"/>
              <a:gd name="connsiteX27886" fmla="*/ 1888844 w 7283450"/>
              <a:gd name="connsiteY27886" fmla="*/ 1361088 h 6857979"/>
              <a:gd name="connsiteX27887" fmla="*/ 1890828 w 7283450"/>
              <a:gd name="connsiteY27887" fmla="*/ 1359500 h 6857979"/>
              <a:gd name="connsiteX27888" fmla="*/ 1892812 w 7283450"/>
              <a:gd name="connsiteY27888" fmla="*/ 1357118 h 6857979"/>
              <a:gd name="connsiteX27889" fmla="*/ 1894797 w 7283450"/>
              <a:gd name="connsiteY27889" fmla="*/ 1354736 h 6857979"/>
              <a:gd name="connsiteX27890" fmla="*/ 1896385 w 7283450"/>
              <a:gd name="connsiteY27890" fmla="*/ 1351561 h 6857979"/>
              <a:gd name="connsiteX27891" fmla="*/ 1897575 w 7283450"/>
              <a:gd name="connsiteY27891" fmla="*/ 1347988 h 6857979"/>
              <a:gd name="connsiteX27892" fmla="*/ 1898766 w 7283450"/>
              <a:gd name="connsiteY27892" fmla="*/ 1343622 h 6857979"/>
              <a:gd name="connsiteX27893" fmla="*/ 1898766 w 7283450"/>
              <a:gd name="connsiteY27893" fmla="*/ 1341637 h 6857979"/>
              <a:gd name="connsiteX27894" fmla="*/ 1898766 w 7283450"/>
              <a:gd name="connsiteY27894" fmla="*/ 1338858 h 6857979"/>
              <a:gd name="connsiteX27895" fmla="*/ 1897575 w 7283450"/>
              <a:gd name="connsiteY27895" fmla="*/ 1332904 h 6857979"/>
              <a:gd name="connsiteX27896" fmla="*/ 1896385 w 7283450"/>
              <a:gd name="connsiteY27896" fmla="*/ 1326553 h 6857979"/>
              <a:gd name="connsiteX27897" fmla="*/ 1895988 w 7283450"/>
              <a:gd name="connsiteY27897" fmla="*/ 1322980 h 6857979"/>
              <a:gd name="connsiteX27898" fmla="*/ 1895591 w 7283450"/>
              <a:gd name="connsiteY27898" fmla="*/ 1320201 h 6857979"/>
              <a:gd name="connsiteX27899" fmla="*/ 1895591 w 7283450"/>
              <a:gd name="connsiteY27899" fmla="*/ 1312659 h 6857979"/>
              <a:gd name="connsiteX27900" fmla="*/ 1894400 w 7283450"/>
              <a:gd name="connsiteY27900" fmla="*/ 1305911 h 6857979"/>
              <a:gd name="connsiteX27901" fmla="*/ 1892812 w 7283450"/>
              <a:gd name="connsiteY27901" fmla="*/ 1299956 h 6857979"/>
              <a:gd name="connsiteX27902" fmla="*/ 1890828 w 7283450"/>
              <a:gd name="connsiteY27902" fmla="*/ 1294399 h 6857979"/>
              <a:gd name="connsiteX27903" fmla="*/ 1888447 w 7283450"/>
              <a:gd name="connsiteY27903" fmla="*/ 1288842 h 6857979"/>
              <a:gd name="connsiteX27904" fmla="*/ 1885668 w 7283450"/>
              <a:gd name="connsiteY27904" fmla="*/ 1284078 h 6857979"/>
              <a:gd name="connsiteX27905" fmla="*/ 1882096 w 7283450"/>
              <a:gd name="connsiteY27905" fmla="*/ 1279315 h 6857979"/>
              <a:gd name="connsiteX27906" fmla="*/ 1878922 w 7283450"/>
              <a:gd name="connsiteY27906" fmla="*/ 1274948 h 6857979"/>
              <a:gd name="connsiteX27907" fmla="*/ 1871380 w 7283450"/>
              <a:gd name="connsiteY27907" fmla="*/ 1266215 h 6857979"/>
              <a:gd name="connsiteX27908" fmla="*/ 1863442 w 7283450"/>
              <a:gd name="connsiteY27908" fmla="*/ 1257482 h 6857979"/>
              <a:gd name="connsiteX27909" fmla="*/ 1859870 w 7283450"/>
              <a:gd name="connsiteY27909" fmla="*/ 1252719 h 6857979"/>
              <a:gd name="connsiteX27910" fmla="*/ 1855504 w 7283450"/>
              <a:gd name="connsiteY27910" fmla="*/ 1247956 h 6857979"/>
              <a:gd name="connsiteX27911" fmla="*/ 1852329 w 7283450"/>
              <a:gd name="connsiteY27911" fmla="*/ 1242400 h 6857979"/>
              <a:gd name="connsiteX27912" fmla="*/ 1848360 w 7283450"/>
              <a:gd name="connsiteY27912" fmla="*/ 1236446 h 6857979"/>
              <a:gd name="connsiteX27913" fmla="*/ 1848360 w 7283450"/>
              <a:gd name="connsiteY27913" fmla="*/ 1235652 h 6857979"/>
              <a:gd name="connsiteX27914" fmla="*/ 1848360 w 7283450"/>
              <a:gd name="connsiteY27914" fmla="*/ 1234461 h 6857979"/>
              <a:gd name="connsiteX27915" fmla="*/ 1848757 w 7283450"/>
              <a:gd name="connsiteY27915" fmla="*/ 1231682 h 6857979"/>
              <a:gd name="connsiteX27916" fmla="*/ 1848757 w 7283450"/>
              <a:gd name="connsiteY27916" fmla="*/ 1228506 h 6857979"/>
              <a:gd name="connsiteX27917" fmla="*/ 1848757 w 7283450"/>
              <a:gd name="connsiteY27917" fmla="*/ 1227316 h 6857979"/>
              <a:gd name="connsiteX27918" fmla="*/ 1848360 w 7283450"/>
              <a:gd name="connsiteY27918" fmla="*/ 1226523 h 6857979"/>
              <a:gd name="connsiteX27919" fmla="*/ 1845978 w 7283450"/>
              <a:gd name="connsiteY27919" fmla="*/ 1224141 h 6857979"/>
              <a:gd name="connsiteX27920" fmla="*/ 1843995 w 7283450"/>
              <a:gd name="connsiteY27920" fmla="*/ 1221362 h 6857979"/>
              <a:gd name="connsiteX27921" fmla="*/ 1842803 w 7283450"/>
              <a:gd name="connsiteY27921" fmla="*/ 1219775 h 6857979"/>
              <a:gd name="connsiteX27922" fmla="*/ 1842009 w 7283450"/>
              <a:gd name="connsiteY27922" fmla="*/ 1219377 h 6857979"/>
              <a:gd name="connsiteX27923" fmla="*/ 1842009 w 7283450"/>
              <a:gd name="connsiteY27923" fmla="*/ 1219775 h 6857979"/>
              <a:gd name="connsiteX27924" fmla="*/ 1840819 w 7283450"/>
              <a:gd name="connsiteY27924" fmla="*/ 1215409 h 6857979"/>
              <a:gd name="connsiteX27925" fmla="*/ 1840025 w 7283450"/>
              <a:gd name="connsiteY27925" fmla="*/ 1209851 h 6857979"/>
              <a:gd name="connsiteX27926" fmla="*/ 1839231 w 7283450"/>
              <a:gd name="connsiteY27926" fmla="*/ 1199927 h 6857979"/>
              <a:gd name="connsiteX27927" fmla="*/ 1838437 w 7283450"/>
              <a:gd name="connsiteY27927" fmla="*/ 1195561 h 6857979"/>
              <a:gd name="connsiteX27928" fmla="*/ 1837644 w 7283450"/>
              <a:gd name="connsiteY27928" fmla="*/ 1191988 h 6857979"/>
              <a:gd name="connsiteX27929" fmla="*/ 1836056 w 7283450"/>
              <a:gd name="connsiteY27929" fmla="*/ 1188018 h 6857979"/>
              <a:gd name="connsiteX27930" fmla="*/ 1834468 w 7283450"/>
              <a:gd name="connsiteY27930" fmla="*/ 1184049 h 6857979"/>
              <a:gd name="connsiteX27931" fmla="*/ 1830500 w 7283450"/>
              <a:gd name="connsiteY27931" fmla="*/ 1176904 h 6857979"/>
              <a:gd name="connsiteX27932" fmla="*/ 1826134 w 7283450"/>
              <a:gd name="connsiteY27932" fmla="*/ 1169759 h 6857979"/>
              <a:gd name="connsiteX27933" fmla="*/ 1816212 w 7283450"/>
              <a:gd name="connsiteY27933" fmla="*/ 1156659 h 6857979"/>
              <a:gd name="connsiteX27934" fmla="*/ 1811845 w 7283450"/>
              <a:gd name="connsiteY27934" fmla="*/ 1149911 h 6857979"/>
              <a:gd name="connsiteX27935" fmla="*/ 1807479 w 7283450"/>
              <a:gd name="connsiteY27935" fmla="*/ 1142766 h 6857979"/>
              <a:gd name="connsiteX27936" fmla="*/ 1803907 w 7283450"/>
              <a:gd name="connsiteY27936" fmla="*/ 1135224 h 6857979"/>
              <a:gd name="connsiteX27937" fmla="*/ 1799939 w 7283450"/>
              <a:gd name="connsiteY27937" fmla="*/ 1125300 h 6857979"/>
              <a:gd name="connsiteX27938" fmla="*/ 1792397 w 7283450"/>
              <a:gd name="connsiteY27938" fmla="*/ 1106247 h 6857979"/>
              <a:gd name="connsiteX27939" fmla="*/ 1788429 w 7283450"/>
              <a:gd name="connsiteY27939" fmla="*/ 1095528 h 6857979"/>
              <a:gd name="connsiteX27940" fmla="*/ 1786840 w 7283450"/>
              <a:gd name="connsiteY27940" fmla="*/ 1090368 h 6857979"/>
              <a:gd name="connsiteX27941" fmla="*/ 1786047 w 7283450"/>
              <a:gd name="connsiteY27941" fmla="*/ 1089177 h 6857979"/>
              <a:gd name="connsiteX27942" fmla="*/ 1785651 w 7283450"/>
              <a:gd name="connsiteY27942" fmla="*/ 1089574 h 6857979"/>
              <a:gd name="connsiteX27943" fmla="*/ 1786443 w 7283450"/>
              <a:gd name="connsiteY27943" fmla="*/ 1085208 h 6857979"/>
              <a:gd name="connsiteX27944" fmla="*/ 1787634 w 7283450"/>
              <a:gd name="connsiteY27944" fmla="*/ 1081636 h 6857979"/>
              <a:gd name="connsiteX27945" fmla="*/ 1789222 w 7283450"/>
              <a:gd name="connsiteY27945" fmla="*/ 1078063 h 6857979"/>
              <a:gd name="connsiteX27946" fmla="*/ 1791603 w 7283450"/>
              <a:gd name="connsiteY27946" fmla="*/ 1074094 h 6857979"/>
              <a:gd name="connsiteX27947" fmla="*/ 1794381 w 7283450"/>
              <a:gd name="connsiteY27947" fmla="*/ 1070521 h 6857979"/>
              <a:gd name="connsiteX27948" fmla="*/ 1797557 w 7283450"/>
              <a:gd name="connsiteY27948" fmla="*/ 1066948 h 6857979"/>
              <a:gd name="connsiteX27949" fmla="*/ 1804701 w 7283450"/>
              <a:gd name="connsiteY27949" fmla="*/ 1060597 h 6857979"/>
              <a:gd name="connsiteX27950" fmla="*/ 1812242 w 7283450"/>
              <a:gd name="connsiteY27950" fmla="*/ 1053850 h 6857979"/>
              <a:gd name="connsiteX27951" fmla="*/ 1819783 w 7283450"/>
              <a:gd name="connsiteY27951" fmla="*/ 1047100 h 6857979"/>
              <a:gd name="connsiteX27952" fmla="*/ 1823356 w 7283450"/>
              <a:gd name="connsiteY27952" fmla="*/ 1043924 h 6857979"/>
              <a:gd name="connsiteX27953" fmla="*/ 1826927 w 7283450"/>
              <a:gd name="connsiteY27953" fmla="*/ 1039955 h 6857979"/>
              <a:gd name="connsiteX27954" fmla="*/ 1830102 w 7283450"/>
              <a:gd name="connsiteY27954" fmla="*/ 1036382 h 6857979"/>
              <a:gd name="connsiteX27955" fmla="*/ 1832881 w 7283450"/>
              <a:gd name="connsiteY27955" fmla="*/ 1032413 h 6857979"/>
              <a:gd name="connsiteX27956" fmla="*/ 1836056 w 7283450"/>
              <a:gd name="connsiteY27956" fmla="*/ 1026855 h 6857979"/>
              <a:gd name="connsiteX27957" fmla="*/ 1838834 w 7283450"/>
              <a:gd name="connsiteY27957" fmla="*/ 1019710 h 6857979"/>
              <a:gd name="connsiteX27958" fmla="*/ 1841217 w 7283450"/>
              <a:gd name="connsiteY27958" fmla="*/ 1012962 h 6857979"/>
              <a:gd name="connsiteX27959" fmla="*/ 1842009 w 7283450"/>
              <a:gd name="connsiteY27959" fmla="*/ 1009390 h 6857979"/>
              <a:gd name="connsiteX27960" fmla="*/ 1842009 w 7283450"/>
              <a:gd name="connsiteY27960" fmla="*/ 1007008 h 6857979"/>
              <a:gd name="connsiteX27961" fmla="*/ 1842009 w 7283450"/>
              <a:gd name="connsiteY27961" fmla="*/ 1005817 h 6857979"/>
              <a:gd name="connsiteX27962" fmla="*/ 1841612 w 7283450"/>
              <a:gd name="connsiteY27962" fmla="*/ 1005420 h 6857979"/>
              <a:gd name="connsiteX27963" fmla="*/ 1841217 w 7283450"/>
              <a:gd name="connsiteY27963" fmla="*/ 1005420 h 6857979"/>
              <a:gd name="connsiteX27964" fmla="*/ 1839629 w 7283450"/>
              <a:gd name="connsiteY27964" fmla="*/ 1006214 h 6857979"/>
              <a:gd name="connsiteX27965" fmla="*/ 1838437 w 7283450"/>
              <a:gd name="connsiteY27965" fmla="*/ 1007405 h 6857979"/>
              <a:gd name="connsiteX27966" fmla="*/ 1836851 w 7283450"/>
              <a:gd name="connsiteY27966" fmla="*/ 1010183 h 6857979"/>
              <a:gd name="connsiteX27967" fmla="*/ 1839231 w 7283450"/>
              <a:gd name="connsiteY27967" fmla="*/ 1005817 h 6857979"/>
              <a:gd name="connsiteX27968" fmla="*/ 1839231 w 7283450"/>
              <a:gd name="connsiteY27968" fmla="*/ 1003832 h 6857979"/>
              <a:gd name="connsiteX27969" fmla="*/ 1839629 w 7283450"/>
              <a:gd name="connsiteY27969" fmla="*/ 1002245 h 6857979"/>
              <a:gd name="connsiteX27970" fmla="*/ 1840422 w 7283450"/>
              <a:gd name="connsiteY27970" fmla="*/ 1001451 h 6857979"/>
              <a:gd name="connsiteX27971" fmla="*/ 1841217 w 7283450"/>
              <a:gd name="connsiteY27971" fmla="*/ 1001054 h 6857979"/>
              <a:gd name="connsiteX27972" fmla="*/ 1842009 w 7283450"/>
              <a:gd name="connsiteY27972" fmla="*/ 1001054 h 6857979"/>
              <a:gd name="connsiteX27973" fmla="*/ 1843597 w 7283450"/>
              <a:gd name="connsiteY27973" fmla="*/ 1001451 h 6857979"/>
              <a:gd name="connsiteX27974" fmla="*/ 1846375 w 7283450"/>
              <a:gd name="connsiteY27974" fmla="*/ 1003038 h 6857979"/>
              <a:gd name="connsiteX27975" fmla="*/ 1852329 w 7283450"/>
              <a:gd name="connsiteY27975" fmla="*/ 1008199 h 6857979"/>
              <a:gd name="connsiteX27976" fmla="*/ 1855107 w 7283450"/>
              <a:gd name="connsiteY27976" fmla="*/ 1010977 h 6857979"/>
              <a:gd name="connsiteX27977" fmla="*/ 1857885 w 7283450"/>
              <a:gd name="connsiteY27977" fmla="*/ 1012565 h 6857979"/>
              <a:gd name="connsiteX27978" fmla="*/ 1859076 w 7283450"/>
              <a:gd name="connsiteY27978" fmla="*/ 1012962 h 6857979"/>
              <a:gd name="connsiteX27979" fmla="*/ 1861061 w 7283450"/>
              <a:gd name="connsiteY27979" fmla="*/ 1012962 h 6857979"/>
              <a:gd name="connsiteX27980" fmla="*/ 1864236 w 7283450"/>
              <a:gd name="connsiteY27980" fmla="*/ 1012565 h 6857979"/>
              <a:gd name="connsiteX27981" fmla="*/ 1867412 w 7283450"/>
              <a:gd name="connsiteY27981" fmla="*/ 1012168 h 6857979"/>
              <a:gd name="connsiteX27982" fmla="*/ 1869395 w 7283450"/>
              <a:gd name="connsiteY27982" fmla="*/ 1012168 h 6857979"/>
              <a:gd name="connsiteX27983" fmla="*/ 1870586 w 7283450"/>
              <a:gd name="connsiteY27983" fmla="*/ 1012565 h 6857979"/>
              <a:gd name="connsiteX27984" fmla="*/ 1871778 w 7283450"/>
              <a:gd name="connsiteY27984" fmla="*/ 1013359 h 6857979"/>
              <a:gd name="connsiteX27985" fmla="*/ 1872967 w 7283450"/>
              <a:gd name="connsiteY27985" fmla="*/ 1014947 h 6857979"/>
              <a:gd name="connsiteX27986" fmla="*/ 1874952 w 7283450"/>
              <a:gd name="connsiteY27986" fmla="*/ 1018916 h 6857979"/>
              <a:gd name="connsiteX27987" fmla="*/ 1877333 w 7283450"/>
              <a:gd name="connsiteY27987" fmla="*/ 1022886 h 6857979"/>
              <a:gd name="connsiteX27988" fmla="*/ 1878524 w 7283450"/>
              <a:gd name="connsiteY27988" fmla="*/ 1024474 h 6857979"/>
              <a:gd name="connsiteX27989" fmla="*/ 1880112 w 7283450"/>
              <a:gd name="connsiteY27989" fmla="*/ 1025664 h 6857979"/>
              <a:gd name="connsiteX27990" fmla="*/ 1882493 w 7283450"/>
              <a:gd name="connsiteY27990" fmla="*/ 1027649 h 6857979"/>
              <a:gd name="connsiteX27991" fmla="*/ 1884874 w 7283450"/>
              <a:gd name="connsiteY27991" fmla="*/ 1028840 h 6857979"/>
              <a:gd name="connsiteX27992" fmla="*/ 1890828 w 7283450"/>
              <a:gd name="connsiteY27992" fmla="*/ 1031222 h 6857979"/>
              <a:gd name="connsiteX27993" fmla="*/ 1896781 w 7283450"/>
              <a:gd name="connsiteY27993" fmla="*/ 1032809 h 6857979"/>
              <a:gd name="connsiteX27994" fmla="*/ 1903132 w 7283450"/>
              <a:gd name="connsiteY27994" fmla="*/ 1034794 h 6857979"/>
              <a:gd name="connsiteX27995" fmla="*/ 1908688 w 7283450"/>
              <a:gd name="connsiteY27995" fmla="*/ 1035985 h 6857979"/>
              <a:gd name="connsiteX27996" fmla="*/ 1914245 w 7283450"/>
              <a:gd name="connsiteY27996" fmla="*/ 1037573 h 6857979"/>
              <a:gd name="connsiteX27997" fmla="*/ 1919802 w 7283450"/>
              <a:gd name="connsiteY27997" fmla="*/ 1039955 h 6857979"/>
              <a:gd name="connsiteX27998" fmla="*/ 1921786 w 7283450"/>
              <a:gd name="connsiteY27998" fmla="*/ 1041145 h 6857979"/>
              <a:gd name="connsiteX27999" fmla="*/ 1923771 w 7283450"/>
              <a:gd name="connsiteY27999" fmla="*/ 1042336 h 6857979"/>
              <a:gd name="connsiteX28000" fmla="*/ 1925756 w 7283450"/>
              <a:gd name="connsiteY28000" fmla="*/ 1044718 h 6857979"/>
              <a:gd name="connsiteX28001" fmla="*/ 1928136 w 7283450"/>
              <a:gd name="connsiteY28001" fmla="*/ 1046703 h 6857979"/>
              <a:gd name="connsiteX28002" fmla="*/ 1931312 w 7283450"/>
              <a:gd name="connsiteY28002" fmla="*/ 1051864 h 6857979"/>
              <a:gd name="connsiteX28003" fmla="*/ 1934487 w 7283450"/>
              <a:gd name="connsiteY28003" fmla="*/ 1057025 h 6857979"/>
              <a:gd name="connsiteX28004" fmla="*/ 1938059 w 7283450"/>
              <a:gd name="connsiteY28004" fmla="*/ 1063376 h 6857979"/>
              <a:gd name="connsiteX28005" fmla="*/ 1940837 w 7283450"/>
              <a:gd name="connsiteY28005" fmla="*/ 1069330 h 6857979"/>
              <a:gd name="connsiteX28006" fmla="*/ 1944012 w 7283450"/>
              <a:gd name="connsiteY28006" fmla="*/ 1075284 h 6857979"/>
              <a:gd name="connsiteX28007" fmla="*/ 1947981 w 7283450"/>
              <a:gd name="connsiteY28007" fmla="*/ 1081239 h 6857979"/>
              <a:gd name="connsiteX28008" fmla="*/ 1951950 w 7283450"/>
              <a:gd name="connsiteY28008" fmla="*/ 1086399 h 6857979"/>
              <a:gd name="connsiteX28009" fmla="*/ 1962667 w 7283450"/>
              <a:gd name="connsiteY28009" fmla="*/ 1096720 h 6857979"/>
              <a:gd name="connsiteX28010" fmla="*/ 1972986 w 7283450"/>
              <a:gd name="connsiteY28010" fmla="*/ 1108628 h 6857979"/>
              <a:gd name="connsiteX28011" fmla="*/ 1978146 w 7283450"/>
              <a:gd name="connsiteY28011" fmla="*/ 1114979 h 6857979"/>
              <a:gd name="connsiteX28012" fmla="*/ 1983305 w 7283450"/>
              <a:gd name="connsiteY28012" fmla="*/ 1121728 h 6857979"/>
              <a:gd name="connsiteX28013" fmla="*/ 1988466 w 7283450"/>
              <a:gd name="connsiteY28013" fmla="*/ 1128873 h 6857979"/>
              <a:gd name="connsiteX28014" fmla="*/ 1992831 w 7283450"/>
              <a:gd name="connsiteY28014" fmla="*/ 1136018 h 6857979"/>
              <a:gd name="connsiteX28015" fmla="*/ 1991640 w 7283450"/>
              <a:gd name="connsiteY28015" fmla="*/ 1138399 h 6857979"/>
              <a:gd name="connsiteX28016" fmla="*/ 1990847 w 7283450"/>
              <a:gd name="connsiteY28016" fmla="*/ 1140781 h 6857979"/>
              <a:gd name="connsiteX28017" fmla="*/ 1990053 w 7283450"/>
              <a:gd name="connsiteY28017" fmla="*/ 1143163 h 6857979"/>
              <a:gd name="connsiteX28018" fmla="*/ 1989656 w 7283450"/>
              <a:gd name="connsiteY28018" fmla="*/ 1146338 h 6857979"/>
              <a:gd name="connsiteX28019" fmla="*/ 1989656 w 7283450"/>
              <a:gd name="connsiteY28019" fmla="*/ 1152293 h 6857979"/>
              <a:gd name="connsiteX28020" fmla="*/ 1990847 w 7283450"/>
              <a:gd name="connsiteY28020" fmla="*/ 1159041 h 6857979"/>
              <a:gd name="connsiteX28021" fmla="*/ 1992434 w 7283450"/>
              <a:gd name="connsiteY28021" fmla="*/ 1166583 h 6857979"/>
              <a:gd name="connsiteX28022" fmla="*/ 1994817 w 7283450"/>
              <a:gd name="connsiteY28022" fmla="*/ 1174522 h 6857979"/>
              <a:gd name="connsiteX28023" fmla="*/ 1997991 w 7283450"/>
              <a:gd name="connsiteY28023" fmla="*/ 1182858 h 6857979"/>
              <a:gd name="connsiteX28024" fmla="*/ 2001563 w 7283450"/>
              <a:gd name="connsiteY28024" fmla="*/ 1191194 h 6857979"/>
              <a:gd name="connsiteX28025" fmla="*/ 2005532 w 7283450"/>
              <a:gd name="connsiteY28025" fmla="*/ 1199133 h 6857979"/>
              <a:gd name="connsiteX28026" fmla="*/ 2009898 w 7283450"/>
              <a:gd name="connsiteY28026" fmla="*/ 1207073 h 6857979"/>
              <a:gd name="connsiteX28027" fmla="*/ 2014661 w 7283450"/>
              <a:gd name="connsiteY28027" fmla="*/ 1214614 h 6857979"/>
              <a:gd name="connsiteX28028" fmla="*/ 2019027 w 7283450"/>
              <a:gd name="connsiteY28028" fmla="*/ 1220965 h 6857979"/>
              <a:gd name="connsiteX28029" fmla="*/ 2023789 w 7283450"/>
              <a:gd name="connsiteY28029" fmla="*/ 1227316 h 6857979"/>
              <a:gd name="connsiteX28030" fmla="*/ 2028155 w 7283450"/>
              <a:gd name="connsiteY28030" fmla="*/ 1232873 h 6857979"/>
              <a:gd name="connsiteX28031" fmla="*/ 2032918 w 7283450"/>
              <a:gd name="connsiteY28031" fmla="*/ 1236842 h 6857979"/>
              <a:gd name="connsiteX28032" fmla="*/ 2036888 w 7283450"/>
              <a:gd name="connsiteY28032" fmla="*/ 1240017 h 6857979"/>
              <a:gd name="connsiteX28033" fmla="*/ 2041253 w 7283450"/>
              <a:gd name="connsiteY28033" fmla="*/ 1242002 h 6857979"/>
              <a:gd name="connsiteX28034" fmla="*/ 2046810 w 7283450"/>
              <a:gd name="connsiteY28034" fmla="*/ 1243590 h 6857979"/>
              <a:gd name="connsiteX28035" fmla="*/ 2053954 w 7283450"/>
              <a:gd name="connsiteY28035" fmla="*/ 1245178 h 6857979"/>
              <a:gd name="connsiteX28036" fmla="*/ 2061495 w 7283450"/>
              <a:gd name="connsiteY28036" fmla="*/ 1246766 h 6857979"/>
              <a:gd name="connsiteX28037" fmla="*/ 2078164 w 7283450"/>
              <a:gd name="connsiteY28037" fmla="*/ 1250338 h 6857979"/>
              <a:gd name="connsiteX28038" fmla="*/ 2093247 w 7283450"/>
              <a:gd name="connsiteY28038" fmla="*/ 1253116 h 6857979"/>
              <a:gd name="connsiteX28039" fmla="*/ 2096025 w 7283450"/>
              <a:gd name="connsiteY28039" fmla="*/ 1254307 h 6857979"/>
              <a:gd name="connsiteX28040" fmla="*/ 2099994 w 7283450"/>
              <a:gd name="connsiteY28040" fmla="*/ 1257086 h 6857979"/>
              <a:gd name="connsiteX28041" fmla="*/ 2103169 w 7283450"/>
              <a:gd name="connsiteY28041" fmla="*/ 1259070 h 6857979"/>
              <a:gd name="connsiteX28042" fmla="*/ 2104757 w 7283450"/>
              <a:gd name="connsiteY28042" fmla="*/ 1259864 h 6857979"/>
              <a:gd name="connsiteX28043" fmla="*/ 2105551 w 7283450"/>
              <a:gd name="connsiteY28043" fmla="*/ 1259864 h 6857979"/>
              <a:gd name="connsiteX28044" fmla="*/ 2107138 w 7283450"/>
              <a:gd name="connsiteY28044" fmla="*/ 1259864 h 6857979"/>
              <a:gd name="connsiteX28045" fmla="*/ 2108727 w 7283450"/>
              <a:gd name="connsiteY28045" fmla="*/ 1258674 h 6857979"/>
              <a:gd name="connsiteX28046" fmla="*/ 2111107 w 7283450"/>
              <a:gd name="connsiteY28046" fmla="*/ 1255101 h 6857979"/>
              <a:gd name="connsiteX28047" fmla="*/ 2113092 w 7283450"/>
              <a:gd name="connsiteY28047" fmla="*/ 1251926 h 6857979"/>
              <a:gd name="connsiteX28048" fmla="*/ 2114282 w 7283450"/>
              <a:gd name="connsiteY28048" fmla="*/ 1250734 h 6857979"/>
              <a:gd name="connsiteX28049" fmla="*/ 2115076 w 7283450"/>
              <a:gd name="connsiteY28049" fmla="*/ 1249941 h 6857979"/>
              <a:gd name="connsiteX28050" fmla="*/ 2117457 w 7283450"/>
              <a:gd name="connsiteY28050" fmla="*/ 1249941 h 6857979"/>
              <a:gd name="connsiteX28051" fmla="*/ 2119045 w 7283450"/>
              <a:gd name="connsiteY28051" fmla="*/ 1249941 h 6857979"/>
              <a:gd name="connsiteX28052" fmla="*/ 2123014 w 7283450"/>
              <a:gd name="connsiteY28052" fmla="*/ 1250338 h 6857979"/>
              <a:gd name="connsiteX28053" fmla="*/ 2127380 w 7283450"/>
              <a:gd name="connsiteY28053" fmla="*/ 1251926 h 6857979"/>
              <a:gd name="connsiteX28054" fmla="*/ 2131746 w 7283450"/>
              <a:gd name="connsiteY28054" fmla="*/ 1253911 h 6857979"/>
              <a:gd name="connsiteX28055" fmla="*/ 2140875 w 7283450"/>
              <a:gd name="connsiteY28055" fmla="*/ 1257879 h 6857979"/>
              <a:gd name="connsiteX28056" fmla="*/ 2145240 w 7283450"/>
              <a:gd name="connsiteY28056" fmla="*/ 1259467 h 6857979"/>
              <a:gd name="connsiteX28057" fmla="*/ 2149606 w 7283450"/>
              <a:gd name="connsiteY28057" fmla="*/ 1259864 h 6857979"/>
              <a:gd name="connsiteX28058" fmla="*/ 2151194 w 7283450"/>
              <a:gd name="connsiteY28058" fmla="*/ 1259864 h 6857979"/>
              <a:gd name="connsiteX28059" fmla="*/ 2152385 w 7283450"/>
              <a:gd name="connsiteY28059" fmla="*/ 1259070 h 6857979"/>
              <a:gd name="connsiteX28060" fmla="*/ 2154766 w 7283450"/>
              <a:gd name="connsiteY28060" fmla="*/ 1256292 h 6857979"/>
              <a:gd name="connsiteX28061" fmla="*/ 2155957 w 7283450"/>
              <a:gd name="connsiteY28061" fmla="*/ 1254704 h 6857979"/>
              <a:gd name="connsiteX28062" fmla="*/ 2157544 w 7283450"/>
              <a:gd name="connsiteY28062" fmla="*/ 1253911 h 6857979"/>
              <a:gd name="connsiteX28063" fmla="*/ 2159927 w 7283450"/>
              <a:gd name="connsiteY28063" fmla="*/ 1253116 h 6857979"/>
              <a:gd name="connsiteX28064" fmla="*/ 2162307 w 7283450"/>
              <a:gd name="connsiteY28064" fmla="*/ 1253116 h 6857979"/>
              <a:gd name="connsiteX28065" fmla="*/ 2165085 w 7283450"/>
              <a:gd name="connsiteY28065" fmla="*/ 1253911 h 6857979"/>
              <a:gd name="connsiteX28066" fmla="*/ 2169849 w 7283450"/>
              <a:gd name="connsiteY28066" fmla="*/ 1255101 h 6857979"/>
              <a:gd name="connsiteX28067" fmla="*/ 2172626 w 7283450"/>
              <a:gd name="connsiteY28067" fmla="*/ 1255498 h 6857979"/>
              <a:gd name="connsiteX28068" fmla="*/ 2175405 w 7283450"/>
              <a:gd name="connsiteY28068" fmla="*/ 1255498 h 6857979"/>
              <a:gd name="connsiteX28069" fmla="*/ 2178580 w 7283450"/>
              <a:gd name="connsiteY28069" fmla="*/ 1254704 h 6857979"/>
              <a:gd name="connsiteX28070" fmla="*/ 2180961 w 7283450"/>
              <a:gd name="connsiteY28070" fmla="*/ 1253116 h 6857979"/>
              <a:gd name="connsiteX28071" fmla="*/ 2182152 w 7283450"/>
              <a:gd name="connsiteY28071" fmla="*/ 1252323 h 6857979"/>
              <a:gd name="connsiteX28072" fmla="*/ 2182946 w 7283450"/>
              <a:gd name="connsiteY28072" fmla="*/ 1251131 h 6857979"/>
              <a:gd name="connsiteX28073" fmla="*/ 2184930 w 7283450"/>
              <a:gd name="connsiteY28073" fmla="*/ 1248750 h 6857979"/>
              <a:gd name="connsiteX28074" fmla="*/ 2186121 w 7283450"/>
              <a:gd name="connsiteY28074" fmla="*/ 1245178 h 6857979"/>
              <a:gd name="connsiteX28075" fmla="*/ 2186518 w 7283450"/>
              <a:gd name="connsiteY28075" fmla="*/ 1241605 h 6857979"/>
              <a:gd name="connsiteX28076" fmla="*/ 2187312 w 7283450"/>
              <a:gd name="connsiteY28076" fmla="*/ 1235652 h 6857979"/>
              <a:gd name="connsiteX28077" fmla="*/ 2187710 w 7283450"/>
              <a:gd name="connsiteY28077" fmla="*/ 1233271 h 6857979"/>
              <a:gd name="connsiteX28078" fmla="*/ 2187710 w 7283450"/>
              <a:gd name="connsiteY28078" fmla="*/ 1233667 h 6857979"/>
              <a:gd name="connsiteX28079" fmla="*/ 2188899 w 7283450"/>
              <a:gd name="connsiteY28079" fmla="*/ 1234064 h 6857979"/>
              <a:gd name="connsiteX28080" fmla="*/ 2190488 w 7283450"/>
              <a:gd name="connsiteY28080" fmla="*/ 1233667 h 6857979"/>
              <a:gd name="connsiteX28081" fmla="*/ 2192075 w 7283450"/>
              <a:gd name="connsiteY28081" fmla="*/ 1233271 h 6857979"/>
              <a:gd name="connsiteX28082" fmla="*/ 2193265 w 7283450"/>
              <a:gd name="connsiteY28082" fmla="*/ 1232476 h 6857979"/>
              <a:gd name="connsiteX28083" fmla="*/ 2194059 w 7283450"/>
              <a:gd name="connsiteY28083" fmla="*/ 1231682 h 6857979"/>
              <a:gd name="connsiteX28084" fmla="*/ 2194456 w 7283450"/>
              <a:gd name="connsiteY28084" fmla="*/ 1230094 h 6857979"/>
              <a:gd name="connsiteX28085" fmla="*/ 2194854 w 7283450"/>
              <a:gd name="connsiteY28085" fmla="*/ 1228904 h 6857979"/>
              <a:gd name="connsiteX28086" fmla="*/ 2195250 w 7283450"/>
              <a:gd name="connsiteY28086" fmla="*/ 1227316 h 6857979"/>
              <a:gd name="connsiteX28087" fmla="*/ 2194854 w 7283450"/>
              <a:gd name="connsiteY28087" fmla="*/ 1225331 h 6857979"/>
              <a:gd name="connsiteX28088" fmla="*/ 2194456 w 7283450"/>
              <a:gd name="connsiteY28088" fmla="*/ 1222950 h 6857979"/>
              <a:gd name="connsiteX28089" fmla="*/ 2194059 w 7283450"/>
              <a:gd name="connsiteY28089" fmla="*/ 1219775 h 6857979"/>
              <a:gd name="connsiteX28090" fmla="*/ 2192471 w 7283450"/>
              <a:gd name="connsiteY28090" fmla="*/ 1217790 h 6857979"/>
              <a:gd name="connsiteX28091" fmla="*/ 2191281 w 7283450"/>
              <a:gd name="connsiteY28091" fmla="*/ 1215805 h 6857979"/>
              <a:gd name="connsiteX28092" fmla="*/ 2189296 w 7283450"/>
              <a:gd name="connsiteY28092" fmla="*/ 1213027 h 6857979"/>
              <a:gd name="connsiteX28093" fmla="*/ 2186915 w 7283450"/>
              <a:gd name="connsiteY28093" fmla="*/ 1210645 h 6857979"/>
              <a:gd name="connsiteX28094" fmla="*/ 2180564 w 7283450"/>
              <a:gd name="connsiteY28094" fmla="*/ 1205881 h 6857979"/>
              <a:gd name="connsiteX28095" fmla="*/ 2173420 w 7283450"/>
              <a:gd name="connsiteY28095" fmla="*/ 1201118 h 6857979"/>
              <a:gd name="connsiteX28096" fmla="*/ 2165879 w 7283450"/>
              <a:gd name="connsiteY28096" fmla="*/ 1196751 h 6857979"/>
              <a:gd name="connsiteX28097" fmla="*/ 2158338 w 7283450"/>
              <a:gd name="connsiteY28097" fmla="*/ 1192385 h 6857979"/>
              <a:gd name="connsiteX28098" fmla="*/ 2151988 w 7283450"/>
              <a:gd name="connsiteY28098" fmla="*/ 1189209 h 6857979"/>
              <a:gd name="connsiteX28099" fmla="*/ 2146432 w 7283450"/>
              <a:gd name="connsiteY28099" fmla="*/ 1186430 h 6857979"/>
              <a:gd name="connsiteX28100" fmla="*/ 2145240 w 7283450"/>
              <a:gd name="connsiteY28100" fmla="*/ 1186034 h 6857979"/>
              <a:gd name="connsiteX28101" fmla="*/ 2143653 w 7283450"/>
              <a:gd name="connsiteY28101" fmla="*/ 1186034 h 6857979"/>
              <a:gd name="connsiteX28102" fmla="*/ 2142066 w 7283450"/>
              <a:gd name="connsiteY28102" fmla="*/ 1186430 h 6857979"/>
              <a:gd name="connsiteX28103" fmla="*/ 2140081 w 7283450"/>
              <a:gd name="connsiteY28103" fmla="*/ 1187224 h 6857979"/>
              <a:gd name="connsiteX28104" fmla="*/ 2137699 w 7283450"/>
              <a:gd name="connsiteY28104" fmla="*/ 1188812 h 6857979"/>
              <a:gd name="connsiteX28105" fmla="*/ 2137302 w 7283450"/>
              <a:gd name="connsiteY28105" fmla="*/ 1189606 h 6857979"/>
              <a:gd name="connsiteX28106" fmla="*/ 2137302 w 7283450"/>
              <a:gd name="connsiteY28106" fmla="*/ 1190003 h 6857979"/>
              <a:gd name="connsiteX28107" fmla="*/ 2134921 w 7283450"/>
              <a:gd name="connsiteY28107" fmla="*/ 1188812 h 6857979"/>
              <a:gd name="connsiteX28108" fmla="*/ 2132540 w 7283450"/>
              <a:gd name="connsiteY28108" fmla="*/ 1186827 h 6857979"/>
              <a:gd name="connsiteX28109" fmla="*/ 2128968 w 7283450"/>
              <a:gd name="connsiteY28109" fmla="*/ 1182858 h 6857979"/>
              <a:gd name="connsiteX28110" fmla="*/ 2125395 w 7283450"/>
              <a:gd name="connsiteY28110" fmla="*/ 1178888 h 6857979"/>
              <a:gd name="connsiteX28111" fmla="*/ 2123411 w 7283450"/>
              <a:gd name="connsiteY28111" fmla="*/ 1177300 h 6857979"/>
              <a:gd name="connsiteX28112" fmla="*/ 2121427 w 7283450"/>
              <a:gd name="connsiteY28112" fmla="*/ 1176507 h 6857979"/>
              <a:gd name="connsiteX28113" fmla="*/ 2119442 w 7283450"/>
              <a:gd name="connsiteY28113" fmla="*/ 1175713 h 6857979"/>
              <a:gd name="connsiteX28114" fmla="*/ 2117457 w 7283450"/>
              <a:gd name="connsiteY28114" fmla="*/ 1175316 h 6857979"/>
              <a:gd name="connsiteX28115" fmla="*/ 2113488 w 7283450"/>
              <a:gd name="connsiteY28115" fmla="*/ 1175713 h 6857979"/>
              <a:gd name="connsiteX28116" fmla="*/ 2110710 w 7283450"/>
              <a:gd name="connsiteY28116" fmla="*/ 1176507 h 6857979"/>
              <a:gd name="connsiteX28117" fmla="*/ 2109916 w 7283450"/>
              <a:gd name="connsiteY28117" fmla="*/ 1176507 h 6857979"/>
              <a:gd name="connsiteX28118" fmla="*/ 2109123 w 7283450"/>
              <a:gd name="connsiteY28118" fmla="*/ 1176507 h 6857979"/>
              <a:gd name="connsiteX28119" fmla="*/ 2105551 w 7283450"/>
              <a:gd name="connsiteY28119" fmla="*/ 1173728 h 6857979"/>
              <a:gd name="connsiteX28120" fmla="*/ 2102772 w 7283450"/>
              <a:gd name="connsiteY28120" fmla="*/ 1170552 h 6857979"/>
              <a:gd name="connsiteX28121" fmla="*/ 2100391 w 7283450"/>
              <a:gd name="connsiteY28121" fmla="*/ 1166979 h 6857979"/>
              <a:gd name="connsiteX28122" fmla="*/ 2097613 w 7283450"/>
              <a:gd name="connsiteY28122" fmla="*/ 1163804 h 6857979"/>
              <a:gd name="connsiteX28123" fmla="*/ 2092850 w 7283450"/>
              <a:gd name="connsiteY28123" fmla="*/ 1156262 h 6857979"/>
              <a:gd name="connsiteX28124" fmla="*/ 2089674 w 7283450"/>
              <a:gd name="connsiteY28124" fmla="*/ 1152690 h 6857979"/>
              <a:gd name="connsiteX28125" fmla="*/ 2086896 w 7283450"/>
              <a:gd name="connsiteY28125" fmla="*/ 1149514 h 6857979"/>
              <a:gd name="connsiteX28126" fmla="*/ 2081340 w 7283450"/>
              <a:gd name="connsiteY28126" fmla="*/ 1145544 h 6857979"/>
              <a:gd name="connsiteX28127" fmla="*/ 2076180 w 7283450"/>
              <a:gd name="connsiteY28127" fmla="*/ 1141972 h 6857979"/>
              <a:gd name="connsiteX28128" fmla="*/ 2071020 w 7283450"/>
              <a:gd name="connsiteY28128" fmla="*/ 1139193 h 6857979"/>
              <a:gd name="connsiteX28129" fmla="*/ 2066257 w 7283450"/>
              <a:gd name="connsiteY28129" fmla="*/ 1136415 h 6857979"/>
              <a:gd name="connsiteX28130" fmla="*/ 2061098 w 7283450"/>
              <a:gd name="connsiteY28130" fmla="*/ 1134430 h 6857979"/>
              <a:gd name="connsiteX28131" fmla="*/ 2057129 w 7283450"/>
              <a:gd name="connsiteY28131" fmla="*/ 1132048 h 6857979"/>
              <a:gd name="connsiteX28132" fmla="*/ 2052763 w 7283450"/>
              <a:gd name="connsiteY28132" fmla="*/ 1129666 h 6857979"/>
              <a:gd name="connsiteX28133" fmla="*/ 2049588 w 7283450"/>
              <a:gd name="connsiteY28133" fmla="*/ 1126094 h 6857979"/>
              <a:gd name="connsiteX28134" fmla="*/ 2044825 w 7283450"/>
              <a:gd name="connsiteY28134" fmla="*/ 1120537 h 6857979"/>
              <a:gd name="connsiteX28135" fmla="*/ 2039666 w 7283450"/>
              <a:gd name="connsiteY28135" fmla="*/ 1112201 h 6857979"/>
              <a:gd name="connsiteX28136" fmla="*/ 2034109 w 7283450"/>
              <a:gd name="connsiteY28136" fmla="*/ 1103468 h 6857979"/>
              <a:gd name="connsiteX28137" fmla="*/ 2030933 w 7283450"/>
              <a:gd name="connsiteY28137" fmla="*/ 1096323 h 6857979"/>
              <a:gd name="connsiteX28138" fmla="*/ 2030140 w 7283450"/>
              <a:gd name="connsiteY28138" fmla="*/ 1095131 h 6857979"/>
              <a:gd name="connsiteX28139" fmla="*/ 2030140 w 7283450"/>
              <a:gd name="connsiteY28139" fmla="*/ 1093544 h 6857979"/>
              <a:gd name="connsiteX28140" fmla="*/ 2030933 w 7283450"/>
              <a:gd name="connsiteY28140" fmla="*/ 1092353 h 6857979"/>
              <a:gd name="connsiteX28141" fmla="*/ 2031727 w 7283450"/>
              <a:gd name="connsiteY28141" fmla="*/ 1091162 h 6857979"/>
              <a:gd name="connsiteX28142" fmla="*/ 2032918 w 7283450"/>
              <a:gd name="connsiteY28142" fmla="*/ 1089971 h 6857979"/>
              <a:gd name="connsiteX28143" fmla="*/ 2033712 w 7283450"/>
              <a:gd name="connsiteY28143" fmla="*/ 1089574 h 6857979"/>
              <a:gd name="connsiteX28144" fmla="*/ 2033315 w 7283450"/>
              <a:gd name="connsiteY28144" fmla="*/ 1088780 h 6857979"/>
              <a:gd name="connsiteX28145" fmla="*/ 2032124 w 7283450"/>
              <a:gd name="connsiteY28145" fmla="*/ 1088383 h 6857979"/>
              <a:gd name="connsiteX28146" fmla="*/ 2029744 w 7283450"/>
              <a:gd name="connsiteY28146" fmla="*/ 1087987 h 6857979"/>
              <a:gd name="connsiteX28147" fmla="*/ 2027758 w 7283450"/>
              <a:gd name="connsiteY28147" fmla="*/ 1087590 h 6857979"/>
              <a:gd name="connsiteX28148" fmla="*/ 2027361 w 7283450"/>
              <a:gd name="connsiteY28148" fmla="*/ 1087193 h 6857979"/>
              <a:gd name="connsiteX28149" fmla="*/ 2027361 w 7283450"/>
              <a:gd name="connsiteY28149" fmla="*/ 1086399 h 6857979"/>
              <a:gd name="connsiteX28150" fmla="*/ 2028949 w 7283450"/>
              <a:gd name="connsiteY28150" fmla="*/ 1084017 h 6857979"/>
              <a:gd name="connsiteX28151" fmla="*/ 2030933 w 7283450"/>
              <a:gd name="connsiteY28151" fmla="*/ 1082429 h 6857979"/>
              <a:gd name="connsiteX28152" fmla="*/ 2032522 w 7283450"/>
              <a:gd name="connsiteY28152" fmla="*/ 1081239 h 6857979"/>
              <a:gd name="connsiteX28153" fmla="*/ 2034902 w 7283450"/>
              <a:gd name="connsiteY28153" fmla="*/ 1080842 h 6857979"/>
              <a:gd name="connsiteX28154" fmla="*/ 2036888 w 7283450"/>
              <a:gd name="connsiteY28154" fmla="*/ 1080445 h 6857979"/>
              <a:gd name="connsiteX28155" fmla="*/ 2040062 w 7283450"/>
              <a:gd name="connsiteY28155" fmla="*/ 1080445 h 6857979"/>
              <a:gd name="connsiteX28156" fmla="*/ 2042444 w 7283450"/>
              <a:gd name="connsiteY28156" fmla="*/ 1081239 h 6857979"/>
              <a:gd name="connsiteX28157" fmla="*/ 2045222 w 7283450"/>
              <a:gd name="connsiteY28157" fmla="*/ 1082032 h 6857979"/>
              <a:gd name="connsiteX28158" fmla="*/ 2051572 w 7283450"/>
              <a:gd name="connsiteY28158" fmla="*/ 1084414 h 6857979"/>
              <a:gd name="connsiteX28159" fmla="*/ 2058319 w 7283450"/>
              <a:gd name="connsiteY28159" fmla="*/ 1088383 h 6857979"/>
              <a:gd name="connsiteX28160" fmla="*/ 2065464 w 7283450"/>
              <a:gd name="connsiteY28160" fmla="*/ 1092353 h 6857979"/>
              <a:gd name="connsiteX28161" fmla="*/ 2072608 w 7283450"/>
              <a:gd name="connsiteY28161" fmla="*/ 1097514 h 6857979"/>
              <a:gd name="connsiteX28162" fmla="*/ 2086896 w 7283450"/>
              <a:gd name="connsiteY28162" fmla="*/ 1108231 h 6857979"/>
              <a:gd name="connsiteX28163" fmla="*/ 2100788 w 7283450"/>
              <a:gd name="connsiteY28163" fmla="*/ 1118155 h 6857979"/>
              <a:gd name="connsiteX28164" fmla="*/ 2106741 w 7283450"/>
              <a:gd name="connsiteY28164" fmla="*/ 1122522 h 6857979"/>
              <a:gd name="connsiteX28165" fmla="*/ 2112695 w 7283450"/>
              <a:gd name="connsiteY28165" fmla="*/ 1126094 h 6857979"/>
              <a:gd name="connsiteX28166" fmla="*/ 2117457 w 7283450"/>
              <a:gd name="connsiteY28166" fmla="*/ 1128475 h 6857979"/>
              <a:gd name="connsiteX28167" fmla="*/ 2119839 w 7283450"/>
              <a:gd name="connsiteY28167" fmla="*/ 1129269 h 6857979"/>
              <a:gd name="connsiteX28168" fmla="*/ 2121427 w 7283450"/>
              <a:gd name="connsiteY28168" fmla="*/ 1129666 h 6857979"/>
              <a:gd name="connsiteX28169" fmla="*/ 2123411 w 7283450"/>
              <a:gd name="connsiteY28169" fmla="*/ 1129666 h 6857979"/>
              <a:gd name="connsiteX28170" fmla="*/ 2125793 w 7283450"/>
              <a:gd name="connsiteY28170" fmla="*/ 1128873 h 6857979"/>
              <a:gd name="connsiteX28171" fmla="*/ 2127777 w 7283450"/>
              <a:gd name="connsiteY28171" fmla="*/ 1127682 h 6857979"/>
              <a:gd name="connsiteX28172" fmla="*/ 2129364 w 7283450"/>
              <a:gd name="connsiteY28172" fmla="*/ 1126094 h 6857979"/>
              <a:gd name="connsiteX28173" fmla="*/ 2131746 w 7283450"/>
              <a:gd name="connsiteY28173" fmla="*/ 1123712 h 6857979"/>
              <a:gd name="connsiteX28174" fmla="*/ 2133333 w 7283450"/>
              <a:gd name="connsiteY28174" fmla="*/ 1123315 h 6857979"/>
              <a:gd name="connsiteX28175" fmla="*/ 2134127 w 7283450"/>
              <a:gd name="connsiteY28175" fmla="*/ 1122918 h 6857979"/>
              <a:gd name="connsiteX28176" fmla="*/ 2135318 w 7283450"/>
              <a:gd name="connsiteY28176" fmla="*/ 1123315 h 6857979"/>
              <a:gd name="connsiteX28177" fmla="*/ 2136112 w 7283450"/>
              <a:gd name="connsiteY28177" fmla="*/ 1124109 h 6857979"/>
              <a:gd name="connsiteX28178" fmla="*/ 2136906 w 7283450"/>
              <a:gd name="connsiteY28178" fmla="*/ 1126094 h 6857979"/>
              <a:gd name="connsiteX28179" fmla="*/ 2138096 w 7283450"/>
              <a:gd name="connsiteY28179" fmla="*/ 1128475 h 6857979"/>
              <a:gd name="connsiteX28180" fmla="*/ 2138890 w 7283450"/>
              <a:gd name="connsiteY28180" fmla="*/ 1129269 h 6857979"/>
              <a:gd name="connsiteX28181" fmla="*/ 2140081 w 7283450"/>
              <a:gd name="connsiteY28181" fmla="*/ 1129666 h 6857979"/>
              <a:gd name="connsiteX28182" fmla="*/ 2142066 w 7283450"/>
              <a:gd name="connsiteY28182" fmla="*/ 1129666 h 6857979"/>
              <a:gd name="connsiteX28183" fmla="*/ 2143653 w 7283450"/>
              <a:gd name="connsiteY28183" fmla="*/ 1129666 h 6857979"/>
              <a:gd name="connsiteX28184" fmla="*/ 2146828 w 7283450"/>
              <a:gd name="connsiteY28184" fmla="*/ 1128475 h 6857979"/>
              <a:gd name="connsiteX28185" fmla="*/ 2150797 w 7283450"/>
              <a:gd name="connsiteY28185" fmla="*/ 1126888 h 6857979"/>
              <a:gd name="connsiteX28186" fmla="*/ 2153178 w 7283450"/>
              <a:gd name="connsiteY28186" fmla="*/ 1126491 h 6857979"/>
              <a:gd name="connsiteX28187" fmla="*/ 2155957 w 7283450"/>
              <a:gd name="connsiteY28187" fmla="*/ 1126094 h 6857979"/>
              <a:gd name="connsiteX28188" fmla="*/ 2159529 w 7283450"/>
              <a:gd name="connsiteY28188" fmla="*/ 1126094 h 6857979"/>
              <a:gd name="connsiteX28189" fmla="*/ 2162705 w 7283450"/>
              <a:gd name="connsiteY28189" fmla="*/ 1126888 h 6857979"/>
              <a:gd name="connsiteX28190" fmla="*/ 2169849 w 7283450"/>
              <a:gd name="connsiteY28190" fmla="*/ 1128475 h 6857979"/>
              <a:gd name="connsiteX28191" fmla="*/ 2176993 w 7283450"/>
              <a:gd name="connsiteY28191" fmla="*/ 1130460 h 6857979"/>
              <a:gd name="connsiteX28192" fmla="*/ 2183740 w 7283450"/>
              <a:gd name="connsiteY28192" fmla="*/ 1132445 h 6857979"/>
              <a:gd name="connsiteX28193" fmla="*/ 2190488 w 7283450"/>
              <a:gd name="connsiteY28193" fmla="*/ 1134430 h 6857979"/>
              <a:gd name="connsiteX28194" fmla="*/ 2196440 w 7283450"/>
              <a:gd name="connsiteY28194" fmla="*/ 1136018 h 6857979"/>
              <a:gd name="connsiteX28195" fmla="*/ 2199219 w 7283450"/>
              <a:gd name="connsiteY28195" fmla="*/ 1136415 h 6857979"/>
              <a:gd name="connsiteX28196" fmla="*/ 2201998 w 7283450"/>
              <a:gd name="connsiteY28196" fmla="*/ 1137209 h 6857979"/>
              <a:gd name="connsiteX28197" fmla="*/ 2204378 w 7283450"/>
              <a:gd name="connsiteY28197" fmla="*/ 1136415 h 6857979"/>
              <a:gd name="connsiteX28198" fmla="*/ 2206363 w 7283450"/>
              <a:gd name="connsiteY28198" fmla="*/ 1136018 h 6857979"/>
              <a:gd name="connsiteX28199" fmla="*/ 2209538 w 7283450"/>
              <a:gd name="connsiteY28199" fmla="*/ 1134430 h 6857979"/>
              <a:gd name="connsiteX28200" fmla="*/ 2213110 w 7283450"/>
              <a:gd name="connsiteY28200" fmla="*/ 1132842 h 6857979"/>
              <a:gd name="connsiteX28201" fmla="*/ 2215493 w 7283450"/>
              <a:gd name="connsiteY28201" fmla="*/ 1130460 h 6857979"/>
              <a:gd name="connsiteX28202" fmla="*/ 2218271 w 7283450"/>
              <a:gd name="connsiteY28202" fmla="*/ 1127285 h 6857979"/>
              <a:gd name="connsiteX28203" fmla="*/ 2220651 w 7283450"/>
              <a:gd name="connsiteY28203" fmla="*/ 1124109 h 6857979"/>
              <a:gd name="connsiteX28204" fmla="*/ 2222239 w 7283450"/>
              <a:gd name="connsiteY28204" fmla="*/ 1120537 h 6857979"/>
              <a:gd name="connsiteX28205" fmla="*/ 2223826 w 7283450"/>
              <a:gd name="connsiteY28205" fmla="*/ 1116567 h 6857979"/>
              <a:gd name="connsiteX28206" fmla="*/ 2225017 w 7283450"/>
              <a:gd name="connsiteY28206" fmla="*/ 1112995 h 6857979"/>
              <a:gd name="connsiteX28207" fmla="*/ 2227795 w 7283450"/>
              <a:gd name="connsiteY28207" fmla="*/ 1114185 h 6857979"/>
              <a:gd name="connsiteX28208" fmla="*/ 2229780 w 7283450"/>
              <a:gd name="connsiteY28208" fmla="*/ 1114979 h 6857979"/>
              <a:gd name="connsiteX28209" fmla="*/ 2231368 w 7283450"/>
              <a:gd name="connsiteY28209" fmla="*/ 1115376 h 6857979"/>
              <a:gd name="connsiteX28210" fmla="*/ 2232955 w 7283450"/>
              <a:gd name="connsiteY28210" fmla="*/ 1115376 h 6857979"/>
              <a:gd name="connsiteX28211" fmla="*/ 2234146 w 7283450"/>
              <a:gd name="connsiteY28211" fmla="*/ 1114979 h 6857979"/>
              <a:gd name="connsiteX28212" fmla="*/ 2236130 w 7283450"/>
              <a:gd name="connsiteY28212" fmla="*/ 1114582 h 6857979"/>
              <a:gd name="connsiteX28213" fmla="*/ 2238115 w 7283450"/>
              <a:gd name="connsiteY28213" fmla="*/ 1112995 h 6857979"/>
              <a:gd name="connsiteX28214" fmla="*/ 2240099 w 7283450"/>
              <a:gd name="connsiteY28214" fmla="*/ 1110613 h 6857979"/>
              <a:gd name="connsiteX28215" fmla="*/ 2242084 w 7283450"/>
              <a:gd name="connsiteY28215" fmla="*/ 1108231 h 6857979"/>
              <a:gd name="connsiteX28216" fmla="*/ 2244465 w 7283450"/>
              <a:gd name="connsiteY28216" fmla="*/ 1105453 h 6857979"/>
              <a:gd name="connsiteX28217" fmla="*/ 2247244 w 7283450"/>
              <a:gd name="connsiteY28217" fmla="*/ 1103071 h 6857979"/>
              <a:gd name="connsiteX28218" fmla="*/ 2249228 w 7283450"/>
              <a:gd name="connsiteY28218" fmla="*/ 1101484 h 6857979"/>
              <a:gd name="connsiteX28219" fmla="*/ 2251213 w 7283450"/>
              <a:gd name="connsiteY28219" fmla="*/ 1100293 h 6857979"/>
              <a:gd name="connsiteX28220" fmla="*/ 2256769 w 7283450"/>
              <a:gd name="connsiteY28220" fmla="*/ 1099102 h 6857979"/>
              <a:gd name="connsiteX28221" fmla="*/ 2261929 w 7283450"/>
              <a:gd name="connsiteY28221" fmla="*/ 1097911 h 6857979"/>
              <a:gd name="connsiteX28222" fmla="*/ 2264310 w 7283450"/>
              <a:gd name="connsiteY28222" fmla="*/ 1097117 h 6857979"/>
              <a:gd name="connsiteX28223" fmla="*/ 2265898 w 7283450"/>
              <a:gd name="connsiteY28223" fmla="*/ 1096323 h 6857979"/>
              <a:gd name="connsiteX28224" fmla="*/ 2272645 w 7283450"/>
              <a:gd name="connsiteY28224" fmla="*/ 1090368 h 6857979"/>
              <a:gd name="connsiteX28225" fmla="*/ 2277805 w 7283450"/>
              <a:gd name="connsiteY28225" fmla="*/ 1084017 h 6857979"/>
              <a:gd name="connsiteX28226" fmla="*/ 2282964 w 7283450"/>
              <a:gd name="connsiteY28226" fmla="*/ 1078063 h 6857979"/>
              <a:gd name="connsiteX28227" fmla="*/ 2286537 w 7283450"/>
              <a:gd name="connsiteY28227" fmla="*/ 1070918 h 6857979"/>
              <a:gd name="connsiteX28228" fmla="*/ 2290110 w 7283450"/>
              <a:gd name="connsiteY28228" fmla="*/ 1063773 h 6857979"/>
              <a:gd name="connsiteX28229" fmla="*/ 2292887 w 7283450"/>
              <a:gd name="connsiteY28229" fmla="*/ 1056231 h 6857979"/>
              <a:gd name="connsiteX28230" fmla="*/ 2295665 w 7283450"/>
              <a:gd name="connsiteY28230" fmla="*/ 1047894 h 6857979"/>
              <a:gd name="connsiteX28231" fmla="*/ 2297254 w 7283450"/>
              <a:gd name="connsiteY28231" fmla="*/ 1039161 h 6857979"/>
              <a:gd name="connsiteX28232" fmla="*/ 2298047 w 7283450"/>
              <a:gd name="connsiteY28232" fmla="*/ 1034794 h 6857979"/>
              <a:gd name="connsiteX28233" fmla="*/ 2298840 w 7283450"/>
              <a:gd name="connsiteY28233" fmla="*/ 1030428 h 6857979"/>
              <a:gd name="connsiteX28234" fmla="*/ 2299634 w 7283450"/>
              <a:gd name="connsiteY28234" fmla="*/ 1023283 h 6857979"/>
              <a:gd name="connsiteX28235" fmla="*/ 2300428 w 7283450"/>
              <a:gd name="connsiteY28235" fmla="*/ 1020107 h 6857979"/>
              <a:gd name="connsiteX28236" fmla="*/ 2301620 w 7283450"/>
              <a:gd name="connsiteY28236" fmla="*/ 1016535 h 6857979"/>
              <a:gd name="connsiteX28237" fmla="*/ 2303603 w 7283450"/>
              <a:gd name="connsiteY28237" fmla="*/ 1013359 h 6857979"/>
              <a:gd name="connsiteX28238" fmla="*/ 2306778 w 7283450"/>
              <a:gd name="connsiteY28238" fmla="*/ 1009390 h 6857979"/>
              <a:gd name="connsiteX28239" fmla="*/ 2321861 w 7283450"/>
              <a:gd name="connsiteY28239" fmla="*/ 990336 h 6857979"/>
              <a:gd name="connsiteX28240" fmla="*/ 2329402 w 7283450"/>
              <a:gd name="connsiteY28240" fmla="*/ 981206 h 6857979"/>
              <a:gd name="connsiteX28241" fmla="*/ 2334959 w 7283450"/>
              <a:gd name="connsiteY28241" fmla="*/ 976046 h 6857979"/>
              <a:gd name="connsiteX28242" fmla="*/ 2336149 w 7283450"/>
              <a:gd name="connsiteY28242" fmla="*/ 974458 h 6857979"/>
              <a:gd name="connsiteX28243" fmla="*/ 2337737 w 7283450"/>
              <a:gd name="connsiteY28243" fmla="*/ 974061 h 6857979"/>
              <a:gd name="connsiteX28244" fmla="*/ 2341310 w 7283450"/>
              <a:gd name="connsiteY28244" fmla="*/ 974061 h 6857979"/>
              <a:gd name="connsiteX28245" fmla="*/ 2344484 w 7283450"/>
              <a:gd name="connsiteY28245" fmla="*/ 973664 h 6857979"/>
              <a:gd name="connsiteX28246" fmla="*/ 2346071 w 7283450"/>
              <a:gd name="connsiteY28246" fmla="*/ 973267 h 6857979"/>
              <a:gd name="connsiteX28247" fmla="*/ 2347659 w 7283450"/>
              <a:gd name="connsiteY28247" fmla="*/ 972473 h 6857979"/>
              <a:gd name="connsiteX28248" fmla="*/ 2350437 w 7283450"/>
              <a:gd name="connsiteY28248" fmla="*/ 968901 h 6857979"/>
              <a:gd name="connsiteX28249" fmla="*/ 2352820 w 7283450"/>
              <a:gd name="connsiteY28249" fmla="*/ 965328 h 6857979"/>
              <a:gd name="connsiteX28250" fmla="*/ 2357185 w 7283450"/>
              <a:gd name="connsiteY28250" fmla="*/ 958977 h 6857979"/>
              <a:gd name="connsiteX28251" fmla="*/ 2360757 w 7283450"/>
              <a:gd name="connsiteY28251" fmla="*/ 952229 h 6857979"/>
              <a:gd name="connsiteX28252" fmla="*/ 2363535 w 7283450"/>
              <a:gd name="connsiteY28252" fmla="*/ 945481 h 6857979"/>
              <a:gd name="connsiteX28253" fmla="*/ 2367107 w 7283450"/>
              <a:gd name="connsiteY28253" fmla="*/ 938336 h 6857979"/>
              <a:gd name="connsiteX28254" fmla="*/ 2370679 w 7283450"/>
              <a:gd name="connsiteY28254" fmla="*/ 931191 h 6857979"/>
              <a:gd name="connsiteX28255" fmla="*/ 2375839 w 7283450"/>
              <a:gd name="connsiteY28255" fmla="*/ 924046 h 6857979"/>
              <a:gd name="connsiteX28256" fmla="*/ 2378617 w 7283450"/>
              <a:gd name="connsiteY28256" fmla="*/ 919679 h 6857979"/>
              <a:gd name="connsiteX28257" fmla="*/ 2382189 w 7283450"/>
              <a:gd name="connsiteY28257" fmla="*/ 915710 h 6857979"/>
              <a:gd name="connsiteX28258" fmla="*/ 2384968 w 7283450"/>
              <a:gd name="connsiteY28258" fmla="*/ 912534 h 6857979"/>
              <a:gd name="connsiteX28259" fmla="*/ 2387349 w 7283450"/>
              <a:gd name="connsiteY28259" fmla="*/ 910550 h 6857979"/>
              <a:gd name="connsiteX28260" fmla="*/ 2390127 w 7283450"/>
              <a:gd name="connsiteY28260" fmla="*/ 908962 h 6857979"/>
              <a:gd name="connsiteX28261" fmla="*/ 2392509 w 7283450"/>
              <a:gd name="connsiteY28261" fmla="*/ 907771 h 6857979"/>
              <a:gd name="connsiteX28262" fmla="*/ 2396876 w 7283450"/>
              <a:gd name="connsiteY28262" fmla="*/ 906183 h 6857979"/>
              <a:gd name="connsiteX28263" fmla="*/ 2400844 w 7283450"/>
              <a:gd name="connsiteY28263" fmla="*/ 905389 h 6857979"/>
              <a:gd name="connsiteX28264" fmla="*/ 2404416 w 7283450"/>
              <a:gd name="connsiteY28264" fmla="*/ 904198 h 6857979"/>
              <a:gd name="connsiteX28265" fmla="*/ 2408782 w 7283450"/>
              <a:gd name="connsiteY28265" fmla="*/ 901817 h 6857979"/>
              <a:gd name="connsiteX28266" fmla="*/ 2413147 w 7283450"/>
              <a:gd name="connsiteY28266" fmla="*/ 899435 h 6857979"/>
              <a:gd name="connsiteX28267" fmla="*/ 2418308 w 7283450"/>
              <a:gd name="connsiteY28267" fmla="*/ 895862 h 6857979"/>
              <a:gd name="connsiteX28268" fmla="*/ 2428230 w 7283450"/>
              <a:gd name="connsiteY28268" fmla="*/ 887527 h 6857979"/>
              <a:gd name="connsiteX28269" fmla="*/ 2438549 w 7283450"/>
              <a:gd name="connsiteY28269" fmla="*/ 878794 h 6857979"/>
              <a:gd name="connsiteX28270" fmla="*/ 2445296 w 7283450"/>
              <a:gd name="connsiteY28270" fmla="*/ 872840 h 6857979"/>
              <a:gd name="connsiteX28271" fmla="*/ 2450456 w 7283450"/>
              <a:gd name="connsiteY28271" fmla="*/ 868076 h 6857979"/>
              <a:gd name="connsiteX28272" fmla="*/ 2453234 w 7283450"/>
              <a:gd name="connsiteY28272" fmla="*/ 866091 h 6857979"/>
              <a:gd name="connsiteX28273" fmla="*/ 2456409 w 7283450"/>
              <a:gd name="connsiteY28273" fmla="*/ 863710 h 6857979"/>
              <a:gd name="connsiteX28274" fmla="*/ 2467126 w 7283450"/>
              <a:gd name="connsiteY28274" fmla="*/ 858549 h 6857979"/>
              <a:gd name="connsiteX28275" fmla="*/ 2468316 w 7283450"/>
              <a:gd name="connsiteY28275" fmla="*/ 857755 h 6857979"/>
              <a:gd name="connsiteX28276" fmla="*/ 2469904 w 7283450"/>
              <a:gd name="connsiteY28276" fmla="*/ 856565 h 6857979"/>
              <a:gd name="connsiteX28277" fmla="*/ 2472682 w 7283450"/>
              <a:gd name="connsiteY28277" fmla="*/ 852992 h 6857979"/>
              <a:gd name="connsiteX28278" fmla="*/ 2474667 w 7283450"/>
              <a:gd name="connsiteY28278" fmla="*/ 850213 h 6857979"/>
              <a:gd name="connsiteX28279" fmla="*/ 2476254 w 7283450"/>
              <a:gd name="connsiteY28279" fmla="*/ 848626 h 6857979"/>
              <a:gd name="connsiteX28280" fmla="*/ 2477048 w 7283450"/>
              <a:gd name="connsiteY28280" fmla="*/ 848626 h 6857979"/>
              <a:gd name="connsiteX28281" fmla="*/ 2477842 w 7283450"/>
              <a:gd name="connsiteY28281" fmla="*/ 849420 h 6857979"/>
              <a:gd name="connsiteX28282" fmla="*/ 2479033 w 7283450"/>
              <a:gd name="connsiteY28282" fmla="*/ 851801 h 6857979"/>
              <a:gd name="connsiteX28283" fmla="*/ 2480223 w 7283450"/>
              <a:gd name="connsiteY28283" fmla="*/ 854183 h 6857979"/>
              <a:gd name="connsiteX28284" fmla="*/ 2481414 w 7283450"/>
              <a:gd name="connsiteY28284" fmla="*/ 854977 h 6857979"/>
              <a:gd name="connsiteX28285" fmla="*/ 2482208 w 7283450"/>
              <a:gd name="connsiteY28285" fmla="*/ 854977 h 6857979"/>
              <a:gd name="connsiteX28286" fmla="*/ 2485781 w 7283450"/>
              <a:gd name="connsiteY28286" fmla="*/ 854977 h 6857979"/>
              <a:gd name="connsiteX28287" fmla="*/ 2488161 w 7283450"/>
              <a:gd name="connsiteY28287" fmla="*/ 854580 h 6857979"/>
              <a:gd name="connsiteX28288" fmla="*/ 2490147 w 7283450"/>
              <a:gd name="connsiteY28288" fmla="*/ 854183 h 6857979"/>
              <a:gd name="connsiteX28289" fmla="*/ 2492527 w 7283450"/>
              <a:gd name="connsiteY28289" fmla="*/ 853389 h 6857979"/>
              <a:gd name="connsiteX28290" fmla="*/ 2493718 w 7283450"/>
              <a:gd name="connsiteY28290" fmla="*/ 852198 h 6857979"/>
              <a:gd name="connsiteX28291" fmla="*/ 2494909 w 7283450"/>
              <a:gd name="connsiteY28291" fmla="*/ 851404 h 6857979"/>
              <a:gd name="connsiteX28292" fmla="*/ 2496893 w 7283450"/>
              <a:gd name="connsiteY28292" fmla="*/ 848626 h 6857979"/>
              <a:gd name="connsiteX28293" fmla="*/ 2499671 w 7283450"/>
              <a:gd name="connsiteY28293" fmla="*/ 842275 h 6857979"/>
              <a:gd name="connsiteX28294" fmla="*/ 2501656 w 7283450"/>
              <a:gd name="connsiteY28294" fmla="*/ 838702 h 6857979"/>
              <a:gd name="connsiteX28295" fmla="*/ 2502847 w 7283450"/>
              <a:gd name="connsiteY28295" fmla="*/ 836717 h 6857979"/>
              <a:gd name="connsiteX28296" fmla="*/ 2504434 w 7283450"/>
              <a:gd name="connsiteY28296" fmla="*/ 835129 h 6857979"/>
              <a:gd name="connsiteX28297" fmla="*/ 2504831 w 7283450"/>
              <a:gd name="connsiteY28297" fmla="*/ 835129 h 6857979"/>
              <a:gd name="connsiteX28298" fmla="*/ 2505228 w 7283450"/>
              <a:gd name="connsiteY28298" fmla="*/ 835526 h 6857979"/>
              <a:gd name="connsiteX28299" fmla="*/ 2507213 w 7283450"/>
              <a:gd name="connsiteY28299" fmla="*/ 836717 h 6857979"/>
              <a:gd name="connsiteX28300" fmla="*/ 2508800 w 7283450"/>
              <a:gd name="connsiteY28300" fmla="*/ 837908 h 6857979"/>
              <a:gd name="connsiteX28301" fmla="*/ 2509991 w 7283450"/>
              <a:gd name="connsiteY28301" fmla="*/ 838702 h 6857979"/>
              <a:gd name="connsiteX28302" fmla="*/ 2510786 w 7283450"/>
              <a:gd name="connsiteY28302" fmla="*/ 838702 h 6857979"/>
              <a:gd name="connsiteX28303" fmla="*/ 2512372 w 7283450"/>
              <a:gd name="connsiteY28303" fmla="*/ 837908 h 6857979"/>
              <a:gd name="connsiteX28304" fmla="*/ 2513166 w 7283450"/>
              <a:gd name="connsiteY28304" fmla="*/ 836717 h 6857979"/>
              <a:gd name="connsiteX28305" fmla="*/ 2513166 w 7283450"/>
              <a:gd name="connsiteY28305" fmla="*/ 835526 h 6857979"/>
              <a:gd name="connsiteX28306" fmla="*/ 2513166 w 7283450"/>
              <a:gd name="connsiteY28306" fmla="*/ 833939 h 6857979"/>
              <a:gd name="connsiteX28307" fmla="*/ 2512769 w 7283450"/>
              <a:gd name="connsiteY28307" fmla="*/ 830763 h 6857979"/>
              <a:gd name="connsiteX28308" fmla="*/ 2513166 w 7283450"/>
              <a:gd name="connsiteY28308" fmla="*/ 829175 h 6857979"/>
              <a:gd name="connsiteX28309" fmla="*/ 2513960 w 7283450"/>
              <a:gd name="connsiteY28309" fmla="*/ 828381 h 6857979"/>
              <a:gd name="connsiteX28310" fmla="*/ 2517135 w 7283450"/>
              <a:gd name="connsiteY28310" fmla="*/ 827984 h 6857979"/>
              <a:gd name="connsiteX28311" fmla="*/ 2523882 w 7283450"/>
              <a:gd name="connsiteY28311" fmla="*/ 827984 h 6857979"/>
              <a:gd name="connsiteX28312" fmla="*/ 2532614 w 7283450"/>
              <a:gd name="connsiteY28312" fmla="*/ 828381 h 6857979"/>
              <a:gd name="connsiteX28313" fmla="*/ 2534203 w 7283450"/>
              <a:gd name="connsiteY28313" fmla="*/ 827587 h 6857979"/>
              <a:gd name="connsiteX28314" fmla="*/ 2536186 w 7283450"/>
              <a:gd name="connsiteY28314" fmla="*/ 826794 h 6857979"/>
              <a:gd name="connsiteX28315" fmla="*/ 2539361 w 7283450"/>
              <a:gd name="connsiteY28315" fmla="*/ 824412 h 6857979"/>
              <a:gd name="connsiteX28316" fmla="*/ 2542140 w 7283450"/>
              <a:gd name="connsiteY28316" fmla="*/ 820839 h 6857979"/>
              <a:gd name="connsiteX28317" fmla="*/ 2545315 w 7283450"/>
              <a:gd name="connsiteY28317" fmla="*/ 817267 h 6857979"/>
              <a:gd name="connsiteX28318" fmla="*/ 2550871 w 7283450"/>
              <a:gd name="connsiteY28318" fmla="*/ 809328 h 6857979"/>
              <a:gd name="connsiteX28319" fmla="*/ 2554047 w 7283450"/>
              <a:gd name="connsiteY28319" fmla="*/ 805358 h 6857979"/>
              <a:gd name="connsiteX28320" fmla="*/ 2557619 w 7283450"/>
              <a:gd name="connsiteY28320" fmla="*/ 801786 h 6857979"/>
              <a:gd name="connsiteX28321" fmla="*/ 2559206 w 7283450"/>
              <a:gd name="connsiteY28321" fmla="*/ 800595 h 6857979"/>
              <a:gd name="connsiteX28322" fmla="*/ 2561588 w 7283450"/>
              <a:gd name="connsiteY28322" fmla="*/ 799801 h 6857979"/>
              <a:gd name="connsiteX28323" fmla="*/ 2565557 w 7283450"/>
              <a:gd name="connsiteY28323" fmla="*/ 798213 h 6857979"/>
              <a:gd name="connsiteX28324" fmla="*/ 2569923 w 7283450"/>
              <a:gd name="connsiteY28324" fmla="*/ 797022 h 6857979"/>
              <a:gd name="connsiteX28325" fmla="*/ 2571908 w 7283450"/>
              <a:gd name="connsiteY28325" fmla="*/ 796229 h 6857979"/>
              <a:gd name="connsiteX28326" fmla="*/ 2573495 w 7283450"/>
              <a:gd name="connsiteY28326" fmla="*/ 795038 h 6857979"/>
              <a:gd name="connsiteX28327" fmla="*/ 2579052 w 7283450"/>
              <a:gd name="connsiteY28327" fmla="*/ 791068 h 6857979"/>
              <a:gd name="connsiteX28328" fmla="*/ 2583417 w 7283450"/>
              <a:gd name="connsiteY28328" fmla="*/ 787099 h 6857979"/>
              <a:gd name="connsiteX28329" fmla="*/ 2587783 w 7283450"/>
              <a:gd name="connsiteY28329" fmla="*/ 783129 h 6857979"/>
              <a:gd name="connsiteX28330" fmla="*/ 2590561 w 7283450"/>
              <a:gd name="connsiteY28330" fmla="*/ 778366 h 6857979"/>
              <a:gd name="connsiteX28331" fmla="*/ 2591752 w 7283450"/>
              <a:gd name="connsiteY28331" fmla="*/ 775984 h 6857979"/>
              <a:gd name="connsiteX28332" fmla="*/ 2592547 w 7283450"/>
              <a:gd name="connsiteY28332" fmla="*/ 773602 h 6857979"/>
              <a:gd name="connsiteX28333" fmla="*/ 2593340 w 7283450"/>
              <a:gd name="connsiteY28333" fmla="*/ 771221 h 6857979"/>
              <a:gd name="connsiteX28334" fmla="*/ 2593737 w 7283450"/>
              <a:gd name="connsiteY28334" fmla="*/ 768045 h 6857979"/>
              <a:gd name="connsiteX28335" fmla="*/ 2593737 w 7283450"/>
              <a:gd name="connsiteY28335" fmla="*/ 765267 h 6857979"/>
              <a:gd name="connsiteX28336" fmla="*/ 2593340 w 7283450"/>
              <a:gd name="connsiteY28336" fmla="*/ 762488 h 6857979"/>
              <a:gd name="connsiteX28337" fmla="*/ 2592943 w 7283450"/>
              <a:gd name="connsiteY28337" fmla="*/ 758519 h 6857979"/>
              <a:gd name="connsiteX28338" fmla="*/ 2592149 w 7283450"/>
              <a:gd name="connsiteY28338" fmla="*/ 754946 h 6857979"/>
              <a:gd name="connsiteX28339" fmla="*/ 2597706 w 7283450"/>
              <a:gd name="connsiteY28339" fmla="*/ 751770 h 6857979"/>
              <a:gd name="connsiteX28340" fmla="*/ 2599691 w 7283450"/>
              <a:gd name="connsiteY28340" fmla="*/ 750183 h 6857979"/>
              <a:gd name="connsiteX28341" fmla="*/ 2601675 w 7283450"/>
              <a:gd name="connsiteY28341" fmla="*/ 748595 h 6857979"/>
              <a:gd name="connsiteX28342" fmla="*/ 2602865 w 7283450"/>
              <a:gd name="connsiteY28342" fmla="*/ 747007 h 6857979"/>
              <a:gd name="connsiteX28343" fmla="*/ 2604453 w 7283450"/>
              <a:gd name="connsiteY28343" fmla="*/ 745022 h 6857979"/>
              <a:gd name="connsiteX28344" fmla="*/ 2605247 w 7283450"/>
              <a:gd name="connsiteY28344" fmla="*/ 743038 h 6857979"/>
              <a:gd name="connsiteX28345" fmla="*/ 2606040 w 7283450"/>
              <a:gd name="connsiteY28345" fmla="*/ 741053 h 6857979"/>
              <a:gd name="connsiteX28346" fmla="*/ 2607231 w 7283450"/>
              <a:gd name="connsiteY28346" fmla="*/ 735893 h 6857979"/>
              <a:gd name="connsiteX28347" fmla="*/ 2607628 w 7283450"/>
              <a:gd name="connsiteY28347" fmla="*/ 731129 h 6857979"/>
              <a:gd name="connsiteX28348" fmla="*/ 2608025 w 7283450"/>
              <a:gd name="connsiteY28348" fmla="*/ 718030 h 6857979"/>
              <a:gd name="connsiteX28349" fmla="*/ 2608819 w 7283450"/>
              <a:gd name="connsiteY28349" fmla="*/ 717236 h 6857979"/>
              <a:gd name="connsiteX28350" fmla="*/ 2610803 w 7283450"/>
              <a:gd name="connsiteY28350" fmla="*/ 716442 h 6857979"/>
              <a:gd name="connsiteX28351" fmla="*/ 2614375 w 7283450"/>
              <a:gd name="connsiteY28351" fmla="*/ 714854 h 6857979"/>
              <a:gd name="connsiteX28352" fmla="*/ 2614772 w 7283450"/>
              <a:gd name="connsiteY28352" fmla="*/ 707709 h 6857979"/>
              <a:gd name="connsiteX28353" fmla="*/ 2615963 w 7283450"/>
              <a:gd name="connsiteY28353" fmla="*/ 701755 h 6857979"/>
              <a:gd name="connsiteX28354" fmla="*/ 2617154 w 7283450"/>
              <a:gd name="connsiteY28354" fmla="*/ 696595 h 6857979"/>
              <a:gd name="connsiteX28355" fmla="*/ 2619138 w 7283450"/>
              <a:gd name="connsiteY28355" fmla="*/ 691037 h 6857979"/>
              <a:gd name="connsiteX28356" fmla="*/ 2622313 w 7283450"/>
              <a:gd name="connsiteY28356" fmla="*/ 686274 h 6857979"/>
              <a:gd name="connsiteX28357" fmla="*/ 2625885 w 7283450"/>
              <a:gd name="connsiteY28357" fmla="*/ 680717 h 6857979"/>
              <a:gd name="connsiteX28358" fmla="*/ 2630648 w 7283450"/>
              <a:gd name="connsiteY28358" fmla="*/ 674762 h 6857979"/>
              <a:gd name="connsiteX28359" fmla="*/ 2636205 w 7283450"/>
              <a:gd name="connsiteY28359" fmla="*/ 668411 h 6857979"/>
              <a:gd name="connsiteX28360" fmla="*/ 2639380 w 7283450"/>
              <a:gd name="connsiteY28360" fmla="*/ 671587 h 6857979"/>
              <a:gd name="connsiteX28361" fmla="*/ 2641365 w 7283450"/>
              <a:gd name="connsiteY28361" fmla="*/ 674762 h 6857979"/>
              <a:gd name="connsiteX28362" fmla="*/ 2642952 w 7283450"/>
              <a:gd name="connsiteY28362" fmla="*/ 677938 h 6857979"/>
              <a:gd name="connsiteX28363" fmla="*/ 2644143 w 7283450"/>
              <a:gd name="connsiteY28363" fmla="*/ 680320 h 6857979"/>
              <a:gd name="connsiteX28364" fmla="*/ 2644937 w 7283450"/>
              <a:gd name="connsiteY28364" fmla="*/ 683098 h 6857979"/>
              <a:gd name="connsiteX28365" fmla="*/ 2645334 w 7283450"/>
              <a:gd name="connsiteY28365" fmla="*/ 685877 h 6857979"/>
              <a:gd name="connsiteX28366" fmla="*/ 2645334 w 7283450"/>
              <a:gd name="connsiteY28366" fmla="*/ 691434 h 6857979"/>
              <a:gd name="connsiteX28367" fmla="*/ 2645730 w 7283450"/>
              <a:gd name="connsiteY28367" fmla="*/ 692625 h 6857979"/>
              <a:gd name="connsiteX28368" fmla="*/ 2646921 w 7283450"/>
              <a:gd name="connsiteY28368" fmla="*/ 693816 h 6857979"/>
              <a:gd name="connsiteX28369" fmla="*/ 2648906 w 7283450"/>
              <a:gd name="connsiteY28369" fmla="*/ 695801 h 6857979"/>
              <a:gd name="connsiteX28370" fmla="*/ 2650891 w 7283450"/>
              <a:gd name="connsiteY28370" fmla="*/ 696992 h 6857979"/>
              <a:gd name="connsiteX28371" fmla="*/ 2651684 w 7283450"/>
              <a:gd name="connsiteY28371" fmla="*/ 697785 h 6857979"/>
              <a:gd name="connsiteX28372" fmla="*/ 2651684 w 7283450"/>
              <a:gd name="connsiteY28372" fmla="*/ 698182 h 6857979"/>
              <a:gd name="connsiteX28373" fmla="*/ 2651684 w 7283450"/>
              <a:gd name="connsiteY28373" fmla="*/ 700564 h 6857979"/>
              <a:gd name="connsiteX28374" fmla="*/ 2651287 w 7283450"/>
              <a:gd name="connsiteY28374" fmla="*/ 702549 h 6857979"/>
              <a:gd name="connsiteX28375" fmla="*/ 2650493 w 7283450"/>
              <a:gd name="connsiteY28375" fmla="*/ 704137 h 6857979"/>
              <a:gd name="connsiteX28376" fmla="*/ 2649303 w 7283450"/>
              <a:gd name="connsiteY28376" fmla="*/ 705724 h 6857979"/>
              <a:gd name="connsiteX28377" fmla="*/ 2647318 w 7283450"/>
              <a:gd name="connsiteY28377" fmla="*/ 708106 h 6857979"/>
              <a:gd name="connsiteX28378" fmla="*/ 2646524 w 7283450"/>
              <a:gd name="connsiteY28378" fmla="*/ 709694 h 6857979"/>
              <a:gd name="connsiteX28379" fmla="*/ 2645334 w 7283450"/>
              <a:gd name="connsiteY28379" fmla="*/ 711679 h 6857979"/>
              <a:gd name="connsiteX28380" fmla="*/ 2645334 w 7283450"/>
              <a:gd name="connsiteY28380" fmla="*/ 713663 h 6857979"/>
              <a:gd name="connsiteX28381" fmla="*/ 2645334 w 7283450"/>
              <a:gd name="connsiteY28381" fmla="*/ 715251 h 6857979"/>
              <a:gd name="connsiteX28382" fmla="*/ 2646921 w 7283450"/>
              <a:gd name="connsiteY28382" fmla="*/ 718030 h 6857979"/>
              <a:gd name="connsiteX28383" fmla="*/ 2648509 w 7283450"/>
              <a:gd name="connsiteY28383" fmla="*/ 721205 h 6857979"/>
              <a:gd name="connsiteX28384" fmla="*/ 2648906 w 7283450"/>
              <a:gd name="connsiteY28384" fmla="*/ 722793 h 6857979"/>
              <a:gd name="connsiteX28385" fmla="*/ 2648906 w 7283450"/>
              <a:gd name="connsiteY28385" fmla="*/ 724778 h 6857979"/>
              <a:gd name="connsiteX28386" fmla="*/ 2646921 w 7283450"/>
              <a:gd name="connsiteY28386" fmla="*/ 729938 h 6857979"/>
              <a:gd name="connsiteX28387" fmla="*/ 2642555 w 7283450"/>
              <a:gd name="connsiteY28387" fmla="*/ 738671 h 6857979"/>
              <a:gd name="connsiteX28388" fmla="*/ 2638586 w 7283450"/>
              <a:gd name="connsiteY28388" fmla="*/ 748198 h 6857979"/>
              <a:gd name="connsiteX28389" fmla="*/ 2636602 w 7283450"/>
              <a:gd name="connsiteY28389" fmla="*/ 752167 h 6857979"/>
              <a:gd name="connsiteX28390" fmla="*/ 2636205 w 7283450"/>
              <a:gd name="connsiteY28390" fmla="*/ 754946 h 6857979"/>
              <a:gd name="connsiteX28391" fmla="*/ 2635808 w 7283450"/>
              <a:gd name="connsiteY28391" fmla="*/ 763679 h 6857979"/>
              <a:gd name="connsiteX28392" fmla="*/ 2635808 w 7283450"/>
              <a:gd name="connsiteY28392" fmla="*/ 768442 h 6857979"/>
              <a:gd name="connsiteX28393" fmla="*/ 2636205 w 7283450"/>
              <a:gd name="connsiteY28393" fmla="*/ 772015 h 6857979"/>
              <a:gd name="connsiteX28394" fmla="*/ 2637792 w 7283450"/>
              <a:gd name="connsiteY28394" fmla="*/ 775984 h 6857979"/>
              <a:gd name="connsiteX28395" fmla="*/ 2639777 w 7283450"/>
              <a:gd name="connsiteY28395" fmla="*/ 779954 h 6857979"/>
              <a:gd name="connsiteX28396" fmla="*/ 2642158 w 7283450"/>
              <a:gd name="connsiteY28396" fmla="*/ 783526 h 6857979"/>
              <a:gd name="connsiteX28397" fmla="*/ 2644937 w 7283450"/>
              <a:gd name="connsiteY28397" fmla="*/ 786702 h 6857979"/>
              <a:gd name="connsiteX28398" fmla="*/ 2648509 w 7283450"/>
              <a:gd name="connsiteY28398" fmla="*/ 790274 h 6857979"/>
              <a:gd name="connsiteX28399" fmla="*/ 2651684 w 7283450"/>
              <a:gd name="connsiteY28399" fmla="*/ 793053 h 6857979"/>
              <a:gd name="connsiteX28400" fmla="*/ 2659225 w 7283450"/>
              <a:gd name="connsiteY28400" fmla="*/ 799007 h 6857979"/>
              <a:gd name="connsiteX28401" fmla="*/ 2666369 w 7283450"/>
              <a:gd name="connsiteY28401" fmla="*/ 804961 h 6857979"/>
              <a:gd name="connsiteX28402" fmla="*/ 2673513 w 7283450"/>
              <a:gd name="connsiteY28402" fmla="*/ 810916 h 6857979"/>
              <a:gd name="connsiteX28403" fmla="*/ 2676292 w 7283450"/>
              <a:gd name="connsiteY28403" fmla="*/ 814488 h 6857979"/>
              <a:gd name="connsiteX28404" fmla="*/ 2679070 w 7283450"/>
              <a:gd name="connsiteY28404" fmla="*/ 817664 h 6857979"/>
              <a:gd name="connsiteX28405" fmla="*/ 2681452 w 7283450"/>
              <a:gd name="connsiteY28405" fmla="*/ 821633 h 6857979"/>
              <a:gd name="connsiteX28406" fmla="*/ 2683436 w 7283450"/>
              <a:gd name="connsiteY28406" fmla="*/ 825206 h 6857979"/>
              <a:gd name="connsiteX28407" fmla="*/ 2684230 w 7283450"/>
              <a:gd name="connsiteY28407" fmla="*/ 828381 h 6857979"/>
              <a:gd name="connsiteX28408" fmla="*/ 2685023 w 7283450"/>
              <a:gd name="connsiteY28408" fmla="*/ 831954 h 6857979"/>
              <a:gd name="connsiteX28409" fmla="*/ 2686214 w 7283450"/>
              <a:gd name="connsiteY28409" fmla="*/ 839496 h 6857979"/>
              <a:gd name="connsiteX28410" fmla="*/ 2686611 w 7283450"/>
              <a:gd name="connsiteY28410" fmla="*/ 847435 h 6857979"/>
              <a:gd name="connsiteX28411" fmla="*/ 2686611 w 7283450"/>
              <a:gd name="connsiteY28411" fmla="*/ 855771 h 6857979"/>
              <a:gd name="connsiteX28412" fmla="*/ 2686611 w 7283450"/>
              <a:gd name="connsiteY28412" fmla="*/ 863710 h 6857979"/>
              <a:gd name="connsiteX28413" fmla="*/ 2687008 w 7283450"/>
              <a:gd name="connsiteY28413" fmla="*/ 871649 h 6857979"/>
              <a:gd name="connsiteX28414" fmla="*/ 2687802 w 7283450"/>
              <a:gd name="connsiteY28414" fmla="*/ 878794 h 6857979"/>
              <a:gd name="connsiteX28415" fmla="*/ 2688992 w 7283450"/>
              <a:gd name="connsiteY28415" fmla="*/ 882366 h 6857979"/>
              <a:gd name="connsiteX28416" fmla="*/ 2689786 w 7283450"/>
              <a:gd name="connsiteY28416" fmla="*/ 885542 h 6857979"/>
              <a:gd name="connsiteX28417" fmla="*/ 2690183 w 7283450"/>
              <a:gd name="connsiteY28417" fmla="*/ 886336 h 6857979"/>
              <a:gd name="connsiteX28418" fmla="*/ 2690580 w 7283450"/>
              <a:gd name="connsiteY28418" fmla="*/ 887130 h 6857979"/>
              <a:gd name="connsiteX28419" fmla="*/ 2691374 w 7283450"/>
              <a:gd name="connsiteY28419" fmla="*/ 887527 h 6857979"/>
              <a:gd name="connsiteX28420" fmla="*/ 2691771 w 7283450"/>
              <a:gd name="connsiteY28420" fmla="*/ 887527 h 6857979"/>
              <a:gd name="connsiteX28421" fmla="*/ 2692401 w 7283450"/>
              <a:gd name="connsiteY28421" fmla="*/ 886898 h 6857979"/>
              <a:gd name="connsiteX28422" fmla="*/ 2692565 w 7283450"/>
              <a:gd name="connsiteY28422" fmla="*/ 886733 h 6857979"/>
              <a:gd name="connsiteX28423" fmla="*/ 2692565 w 7283450"/>
              <a:gd name="connsiteY28423" fmla="*/ 886336 h 6857979"/>
              <a:gd name="connsiteX28424" fmla="*/ 2692962 w 7283450"/>
              <a:gd name="connsiteY28424" fmla="*/ 887130 h 6857979"/>
              <a:gd name="connsiteX28425" fmla="*/ 2692962 w 7283450"/>
              <a:gd name="connsiteY28425" fmla="*/ 888717 h 6857979"/>
              <a:gd name="connsiteX28426" fmla="*/ 2692962 w 7283450"/>
              <a:gd name="connsiteY28426" fmla="*/ 892290 h 6857979"/>
              <a:gd name="connsiteX28427" fmla="*/ 2692565 w 7283450"/>
              <a:gd name="connsiteY28427" fmla="*/ 895466 h 6857979"/>
              <a:gd name="connsiteX28428" fmla="*/ 2692565 w 7283450"/>
              <a:gd name="connsiteY28428" fmla="*/ 899038 h 6857979"/>
              <a:gd name="connsiteX28429" fmla="*/ 2693755 w 7283450"/>
              <a:gd name="connsiteY28429" fmla="*/ 903404 h 6857979"/>
              <a:gd name="connsiteX28430" fmla="*/ 2695740 w 7283450"/>
              <a:gd name="connsiteY28430" fmla="*/ 907771 h 6857979"/>
              <a:gd name="connsiteX28431" fmla="*/ 2698518 w 7283450"/>
              <a:gd name="connsiteY28431" fmla="*/ 911344 h 6857979"/>
              <a:gd name="connsiteX28432" fmla="*/ 2701296 w 7283450"/>
              <a:gd name="connsiteY28432" fmla="*/ 914519 h 6857979"/>
              <a:gd name="connsiteX28433" fmla="*/ 2704472 w 7283450"/>
              <a:gd name="connsiteY28433" fmla="*/ 917695 h 6857979"/>
              <a:gd name="connsiteX28434" fmla="*/ 2708441 w 7283450"/>
              <a:gd name="connsiteY28434" fmla="*/ 920473 h 6857979"/>
              <a:gd name="connsiteX28435" fmla="*/ 2712013 w 7283450"/>
              <a:gd name="connsiteY28435" fmla="*/ 922458 h 6857979"/>
              <a:gd name="connsiteX28436" fmla="*/ 2716379 w 7283450"/>
              <a:gd name="connsiteY28436" fmla="*/ 924840 h 6857979"/>
              <a:gd name="connsiteX28437" fmla="*/ 2720347 w 7283450"/>
              <a:gd name="connsiteY28437" fmla="*/ 926428 h 6857979"/>
              <a:gd name="connsiteX28438" fmla="*/ 2725110 w 7283450"/>
              <a:gd name="connsiteY28438" fmla="*/ 928015 h 6857979"/>
              <a:gd name="connsiteX28439" fmla="*/ 2729079 w 7283450"/>
              <a:gd name="connsiteY28439" fmla="*/ 928809 h 6857979"/>
              <a:gd name="connsiteX28440" fmla="*/ 2733842 w 7283450"/>
              <a:gd name="connsiteY28440" fmla="*/ 929603 h 6857979"/>
              <a:gd name="connsiteX28441" fmla="*/ 2737811 w 7283450"/>
              <a:gd name="connsiteY28441" fmla="*/ 929603 h 6857979"/>
              <a:gd name="connsiteX28442" fmla="*/ 2742177 w 7283450"/>
              <a:gd name="connsiteY28442" fmla="*/ 930000 h 6857979"/>
              <a:gd name="connsiteX28443" fmla="*/ 2745749 w 7283450"/>
              <a:gd name="connsiteY28443" fmla="*/ 929603 h 6857979"/>
              <a:gd name="connsiteX28444" fmla="*/ 2749321 w 7283450"/>
              <a:gd name="connsiteY28444" fmla="*/ 928809 h 6857979"/>
              <a:gd name="connsiteX28445" fmla="*/ 2752099 w 7283450"/>
              <a:gd name="connsiteY28445" fmla="*/ 928015 h 6857979"/>
              <a:gd name="connsiteX28446" fmla="*/ 2754481 w 7283450"/>
              <a:gd name="connsiteY28446" fmla="*/ 926824 h 6857979"/>
              <a:gd name="connsiteX28447" fmla="*/ 2756465 w 7283450"/>
              <a:gd name="connsiteY28447" fmla="*/ 925237 h 6857979"/>
              <a:gd name="connsiteX28448" fmla="*/ 2758847 w 7283450"/>
              <a:gd name="connsiteY28448" fmla="*/ 923252 h 6857979"/>
              <a:gd name="connsiteX28449" fmla="*/ 2762419 w 7283450"/>
              <a:gd name="connsiteY28449" fmla="*/ 919679 h 6857979"/>
              <a:gd name="connsiteX28450" fmla="*/ 2764801 w 7283450"/>
              <a:gd name="connsiteY28450" fmla="*/ 917695 h 6857979"/>
              <a:gd name="connsiteX28451" fmla="*/ 2767975 w 7283450"/>
              <a:gd name="connsiteY28451" fmla="*/ 915710 h 6857979"/>
              <a:gd name="connsiteX28452" fmla="*/ 2773532 w 7283450"/>
              <a:gd name="connsiteY28452" fmla="*/ 911344 h 6857979"/>
              <a:gd name="connsiteX28453" fmla="*/ 2779089 w 7283450"/>
              <a:gd name="connsiteY28453" fmla="*/ 906183 h 6857979"/>
              <a:gd name="connsiteX28454" fmla="*/ 2789805 w 7283450"/>
              <a:gd name="connsiteY28454" fmla="*/ 895466 h 6857979"/>
              <a:gd name="connsiteX28455" fmla="*/ 2798140 w 7283450"/>
              <a:gd name="connsiteY28455" fmla="*/ 887527 h 6857979"/>
              <a:gd name="connsiteX28456" fmla="*/ 2806079 w 7283450"/>
              <a:gd name="connsiteY28456" fmla="*/ 880382 h 6857979"/>
              <a:gd name="connsiteX28457" fmla="*/ 2824335 w 7283450"/>
              <a:gd name="connsiteY28457" fmla="*/ 865694 h 6857979"/>
              <a:gd name="connsiteX28458" fmla="*/ 2830289 w 7283450"/>
              <a:gd name="connsiteY28458" fmla="*/ 860137 h 6857979"/>
              <a:gd name="connsiteX28459" fmla="*/ 2836242 w 7283450"/>
              <a:gd name="connsiteY28459" fmla="*/ 854183 h 6857979"/>
              <a:gd name="connsiteX28460" fmla="*/ 2846958 w 7283450"/>
              <a:gd name="connsiteY28460" fmla="*/ 843068 h 6857979"/>
              <a:gd name="connsiteX28461" fmla="*/ 2855690 w 7283450"/>
              <a:gd name="connsiteY28461" fmla="*/ 833939 h 6857979"/>
              <a:gd name="connsiteX28462" fmla="*/ 2859262 w 7283450"/>
              <a:gd name="connsiteY28462" fmla="*/ 830763 h 6857979"/>
              <a:gd name="connsiteX28463" fmla="*/ 2862041 w 7283450"/>
              <a:gd name="connsiteY28463" fmla="*/ 828381 h 6857979"/>
              <a:gd name="connsiteX28464" fmla="*/ 2864819 w 7283450"/>
              <a:gd name="connsiteY28464" fmla="*/ 826794 h 6857979"/>
              <a:gd name="connsiteX28465" fmla="*/ 2867597 w 7283450"/>
              <a:gd name="connsiteY28465" fmla="*/ 824809 h 6857979"/>
              <a:gd name="connsiteX28466" fmla="*/ 2873551 w 7283450"/>
              <a:gd name="connsiteY28466" fmla="*/ 819648 h 6857979"/>
              <a:gd name="connsiteX28467" fmla="*/ 2879107 w 7283450"/>
              <a:gd name="connsiteY28467" fmla="*/ 814488 h 6857979"/>
              <a:gd name="connsiteX28468" fmla="*/ 2883870 w 7283450"/>
              <a:gd name="connsiteY28468" fmla="*/ 808534 h 6857979"/>
              <a:gd name="connsiteX28469" fmla="*/ 2892999 w 7283450"/>
              <a:gd name="connsiteY28469" fmla="*/ 797816 h 6857979"/>
              <a:gd name="connsiteX28470" fmla="*/ 2896571 w 7283450"/>
              <a:gd name="connsiteY28470" fmla="*/ 793847 h 6857979"/>
              <a:gd name="connsiteX28471" fmla="*/ 2898158 w 7283450"/>
              <a:gd name="connsiteY28471" fmla="*/ 792656 h 6857979"/>
              <a:gd name="connsiteX28472" fmla="*/ 2899746 w 7283450"/>
              <a:gd name="connsiteY28472" fmla="*/ 791862 h 6857979"/>
              <a:gd name="connsiteX28473" fmla="*/ 2903318 w 7283450"/>
              <a:gd name="connsiteY28473" fmla="*/ 791068 h 6857979"/>
              <a:gd name="connsiteX28474" fmla="*/ 2907287 w 7283450"/>
              <a:gd name="connsiteY28474" fmla="*/ 790274 h 6857979"/>
              <a:gd name="connsiteX28475" fmla="*/ 2917606 w 7283450"/>
              <a:gd name="connsiteY28475" fmla="*/ 790274 h 6857979"/>
              <a:gd name="connsiteX28476" fmla="*/ 2929513 w 7283450"/>
              <a:gd name="connsiteY28476" fmla="*/ 789877 h 6857979"/>
              <a:gd name="connsiteX28477" fmla="*/ 2935070 w 7283450"/>
              <a:gd name="connsiteY28477" fmla="*/ 789480 h 6857979"/>
              <a:gd name="connsiteX28478" fmla="*/ 2940628 w 7283450"/>
              <a:gd name="connsiteY28478" fmla="*/ 788687 h 6857979"/>
              <a:gd name="connsiteX28479" fmla="*/ 2942214 w 7283450"/>
              <a:gd name="connsiteY28479" fmla="*/ 787893 h 6857979"/>
              <a:gd name="connsiteX28480" fmla="*/ 2943406 w 7283450"/>
              <a:gd name="connsiteY28480" fmla="*/ 786702 h 6857979"/>
              <a:gd name="connsiteX28481" fmla="*/ 2946580 w 7283450"/>
              <a:gd name="connsiteY28481" fmla="*/ 784717 h 6857979"/>
              <a:gd name="connsiteX28482" fmla="*/ 2948961 w 7283450"/>
              <a:gd name="connsiteY28482" fmla="*/ 782732 h 6857979"/>
              <a:gd name="connsiteX28483" fmla="*/ 2950152 w 7283450"/>
              <a:gd name="connsiteY28483" fmla="*/ 781938 h 6857979"/>
              <a:gd name="connsiteX28484" fmla="*/ 2954518 w 7283450"/>
              <a:gd name="connsiteY28484" fmla="*/ 781938 h 6857979"/>
              <a:gd name="connsiteX28485" fmla="*/ 2959281 w 7283450"/>
              <a:gd name="connsiteY28485" fmla="*/ 782335 h 6857979"/>
              <a:gd name="connsiteX28486" fmla="*/ 2964441 w 7283450"/>
              <a:gd name="connsiteY28486" fmla="*/ 783526 h 6857979"/>
              <a:gd name="connsiteX28487" fmla="*/ 2969203 w 7283450"/>
              <a:gd name="connsiteY28487" fmla="*/ 784717 h 6857979"/>
              <a:gd name="connsiteX28488" fmla="*/ 2977935 w 7283450"/>
              <a:gd name="connsiteY28488" fmla="*/ 787099 h 6857979"/>
              <a:gd name="connsiteX28489" fmla="*/ 2981904 w 7283450"/>
              <a:gd name="connsiteY28489" fmla="*/ 788290 h 6857979"/>
              <a:gd name="connsiteX28490" fmla="*/ 2984682 w 7283450"/>
              <a:gd name="connsiteY28490" fmla="*/ 788687 h 6857979"/>
              <a:gd name="connsiteX28491" fmla="*/ 2985476 w 7283450"/>
              <a:gd name="connsiteY28491" fmla="*/ 788290 h 6857979"/>
              <a:gd name="connsiteX28492" fmla="*/ 2985873 w 7283450"/>
              <a:gd name="connsiteY28492" fmla="*/ 787099 h 6857979"/>
              <a:gd name="connsiteX28493" fmla="*/ 2987064 w 7283450"/>
              <a:gd name="connsiteY28493" fmla="*/ 785114 h 6857979"/>
              <a:gd name="connsiteX28494" fmla="*/ 2987462 w 7283450"/>
              <a:gd name="connsiteY28494" fmla="*/ 781938 h 6857979"/>
              <a:gd name="connsiteX28495" fmla="*/ 2989445 w 7283450"/>
              <a:gd name="connsiteY28495" fmla="*/ 782335 h 6857979"/>
              <a:gd name="connsiteX28496" fmla="*/ 2990239 w 7283450"/>
              <a:gd name="connsiteY28496" fmla="*/ 783129 h 6857979"/>
              <a:gd name="connsiteX28497" fmla="*/ 2990239 w 7283450"/>
              <a:gd name="connsiteY28497" fmla="*/ 784717 h 6857979"/>
              <a:gd name="connsiteX28498" fmla="*/ 2990239 w 7283450"/>
              <a:gd name="connsiteY28498" fmla="*/ 785908 h 6857979"/>
              <a:gd name="connsiteX28499" fmla="*/ 2989842 w 7283450"/>
              <a:gd name="connsiteY28499" fmla="*/ 789480 h 6857979"/>
              <a:gd name="connsiteX28500" fmla="*/ 2990239 w 7283450"/>
              <a:gd name="connsiteY28500" fmla="*/ 790671 h 6857979"/>
              <a:gd name="connsiteX28501" fmla="*/ 2991033 w 7283450"/>
              <a:gd name="connsiteY28501" fmla="*/ 791862 h 6857979"/>
              <a:gd name="connsiteX28502" fmla="*/ 2991828 w 7283450"/>
              <a:gd name="connsiteY28502" fmla="*/ 792259 h 6857979"/>
              <a:gd name="connsiteX28503" fmla="*/ 2993017 w 7283450"/>
              <a:gd name="connsiteY28503" fmla="*/ 792656 h 6857979"/>
              <a:gd name="connsiteX28504" fmla="*/ 2995002 w 7283450"/>
              <a:gd name="connsiteY28504" fmla="*/ 792259 h 6857979"/>
              <a:gd name="connsiteX28505" fmla="*/ 2998177 w 7283450"/>
              <a:gd name="connsiteY28505" fmla="*/ 791068 h 6857979"/>
              <a:gd name="connsiteX28506" fmla="*/ 3000558 w 7283450"/>
              <a:gd name="connsiteY28506" fmla="*/ 789877 h 6857979"/>
              <a:gd name="connsiteX28507" fmla="*/ 3004528 w 7283450"/>
              <a:gd name="connsiteY28507" fmla="*/ 786305 h 6857979"/>
              <a:gd name="connsiteX28508" fmla="*/ 3006512 w 7283450"/>
              <a:gd name="connsiteY28508" fmla="*/ 785114 h 6857979"/>
              <a:gd name="connsiteX28509" fmla="*/ 3007306 w 7283450"/>
              <a:gd name="connsiteY28509" fmla="*/ 785114 h 6857979"/>
              <a:gd name="connsiteX28510" fmla="*/ 3007703 w 7283450"/>
              <a:gd name="connsiteY28510" fmla="*/ 785908 h 6857979"/>
              <a:gd name="connsiteX28511" fmla="*/ 3009290 w 7283450"/>
              <a:gd name="connsiteY28511" fmla="*/ 788290 h 6857979"/>
              <a:gd name="connsiteX28512" fmla="*/ 3010084 w 7283450"/>
              <a:gd name="connsiteY28512" fmla="*/ 790274 h 6857979"/>
              <a:gd name="connsiteX28513" fmla="*/ 3010084 w 7283450"/>
              <a:gd name="connsiteY28513" fmla="*/ 791465 h 6857979"/>
              <a:gd name="connsiteX28514" fmla="*/ 3009687 w 7283450"/>
              <a:gd name="connsiteY28514" fmla="*/ 791862 h 6857979"/>
              <a:gd name="connsiteX28515" fmla="*/ 3013259 w 7283450"/>
              <a:gd name="connsiteY28515" fmla="*/ 789480 h 6857979"/>
              <a:gd name="connsiteX28516" fmla="*/ 3016831 w 7283450"/>
              <a:gd name="connsiteY28516" fmla="*/ 786305 h 6857979"/>
              <a:gd name="connsiteX28517" fmla="*/ 3018816 w 7283450"/>
              <a:gd name="connsiteY28517" fmla="*/ 783129 h 6857979"/>
              <a:gd name="connsiteX28518" fmla="*/ 3020403 w 7283450"/>
              <a:gd name="connsiteY28518" fmla="*/ 779954 h 6857979"/>
              <a:gd name="connsiteX28519" fmla="*/ 3021594 w 7283450"/>
              <a:gd name="connsiteY28519" fmla="*/ 775984 h 6857979"/>
              <a:gd name="connsiteX28520" fmla="*/ 3022389 w 7283450"/>
              <a:gd name="connsiteY28520" fmla="*/ 772412 h 6857979"/>
              <a:gd name="connsiteX28521" fmla="*/ 3022785 w 7283450"/>
              <a:gd name="connsiteY28521" fmla="*/ 768045 h 6857979"/>
              <a:gd name="connsiteX28522" fmla="*/ 3022389 w 7283450"/>
              <a:gd name="connsiteY28522" fmla="*/ 764076 h 6857979"/>
              <a:gd name="connsiteX28523" fmla="*/ 3020800 w 7283450"/>
              <a:gd name="connsiteY28523" fmla="*/ 755343 h 6857979"/>
              <a:gd name="connsiteX28524" fmla="*/ 3018816 w 7283450"/>
              <a:gd name="connsiteY28524" fmla="*/ 745816 h 6857979"/>
              <a:gd name="connsiteX28525" fmla="*/ 3017228 w 7283450"/>
              <a:gd name="connsiteY28525" fmla="*/ 735495 h 6857979"/>
              <a:gd name="connsiteX28526" fmla="*/ 3016434 w 7283450"/>
              <a:gd name="connsiteY28526" fmla="*/ 730335 h 6857979"/>
              <a:gd name="connsiteX28527" fmla="*/ 3016038 w 7283450"/>
              <a:gd name="connsiteY28527" fmla="*/ 724778 h 6857979"/>
              <a:gd name="connsiteX28528" fmla="*/ 3014053 w 7283450"/>
              <a:gd name="connsiteY28528" fmla="*/ 727160 h 6857979"/>
              <a:gd name="connsiteX28529" fmla="*/ 3012862 w 7283450"/>
              <a:gd name="connsiteY28529" fmla="*/ 729541 h 6857979"/>
              <a:gd name="connsiteX28530" fmla="*/ 3012465 w 7283450"/>
              <a:gd name="connsiteY28530" fmla="*/ 730335 h 6857979"/>
              <a:gd name="connsiteX28531" fmla="*/ 3012465 w 7283450"/>
              <a:gd name="connsiteY28531" fmla="*/ 731526 h 6857979"/>
              <a:gd name="connsiteX28532" fmla="*/ 3012068 w 7283450"/>
              <a:gd name="connsiteY28532" fmla="*/ 728747 h 6857979"/>
              <a:gd name="connsiteX28533" fmla="*/ 3012465 w 7283450"/>
              <a:gd name="connsiteY28533" fmla="*/ 726366 h 6857979"/>
              <a:gd name="connsiteX28534" fmla="*/ 3012862 w 7283450"/>
              <a:gd name="connsiteY28534" fmla="*/ 724381 h 6857979"/>
              <a:gd name="connsiteX28535" fmla="*/ 3012465 w 7283450"/>
              <a:gd name="connsiteY28535" fmla="*/ 721602 h 6857979"/>
              <a:gd name="connsiteX28536" fmla="*/ 3011672 w 7283450"/>
              <a:gd name="connsiteY28536" fmla="*/ 718030 h 6857979"/>
              <a:gd name="connsiteX28537" fmla="*/ 3009687 w 7283450"/>
              <a:gd name="connsiteY28537" fmla="*/ 715251 h 6857979"/>
              <a:gd name="connsiteX28538" fmla="*/ 3007703 w 7283450"/>
              <a:gd name="connsiteY28538" fmla="*/ 712472 h 6857979"/>
              <a:gd name="connsiteX28539" fmla="*/ 3005321 w 7283450"/>
              <a:gd name="connsiteY28539" fmla="*/ 709297 h 6857979"/>
              <a:gd name="connsiteX28540" fmla="*/ 3000558 w 7283450"/>
              <a:gd name="connsiteY28540" fmla="*/ 704137 h 6857979"/>
              <a:gd name="connsiteX28541" fmla="*/ 2998574 w 7283450"/>
              <a:gd name="connsiteY28541" fmla="*/ 700961 h 6857979"/>
              <a:gd name="connsiteX28542" fmla="*/ 2997384 w 7283450"/>
              <a:gd name="connsiteY28542" fmla="*/ 698182 h 6857979"/>
              <a:gd name="connsiteX28543" fmla="*/ 2996192 w 7283450"/>
              <a:gd name="connsiteY28543" fmla="*/ 695801 h 6857979"/>
              <a:gd name="connsiteX28544" fmla="*/ 2996192 w 7283450"/>
              <a:gd name="connsiteY28544" fmla="*/ 694213 h 6857979"/>
              <a:gd name="connsiteX28545" fmla="*/ 2996986 w 7283450"/>
              <a:gd name="connsiteY28545" fmla="*/ 692228 h 6857979"/>
              <a:gd name="connsiteX28546" fmla="*/ 2997384 w 7283450"/>
              <a:gd name="connsiteY28546" fmla="*/ 691037 h 6857979"/>
              <a:gd name="connsiteX28547" fmla="*/ 2997780 w 7283450"/>
              <a:gd name="connsiteY28547" fmla="*/ 689449 h 6857979"/>
              <a:gd name="connsiteX28548" fmla="*/ 2997780 w 7283450"/>
              <a:gd name="connsiteY28548" fmla="*/ 688259 h 6857979"/>
              <a:gd name="connsiteX28549" fmla="*/ 2997780 w 7283450"/>
              <a:gd name="connsiteY28549" fmla="*/ 686671 h 6857979"/>
              <a:gd name="connsiteX28550" fmla="*/ 2997384 w 7283450"/>
              <a:gd name="connsiteY28550" fmla="*/ 684686 h 6857979"/>
              <a:gd name="connsiteX28551" fmla="*/ 2990636 w 7283450"/>
              <a:gd name="connsiteY28551" fmla="*/ 669999 h 6857979"/>
              <a:gd name="connsiteX28552" fmla="*/ 2985476 w 7283450"/>
              <a:gd name="connsiteY28552" fmla="*/ 658885 h 6857979"/>
              <a:gd name="connsiteX28553" fmla="*/ 2981507 w 7283450"/>
              <a:gd name="connsiteY28553" fmla="*/ 651739 h 6857979"/>
              <a:gd name="connsiteX28554" fmla="*/ 2976348 w 7283450"/>
              <a:gd name="connsiteY28554" fmla="*/ 643801 h 6857979"/>
              <a:gd name="connsiteX28555" fmla="*/ 2970394 w 7283450"/>
              <a:gd name="connsiteY28555" fmla="*/ 636655 h 6857979"/>
              <a:gd name="connsiteX28556" fmla="*/ 2964441 w 7283450"/>
              <a:gd name="connsiteY28556" fmla="*/ 629907 h 6857979"/>
              <a:gd name="connsiteX28557" fmla="*/ 2957296 w 7283450"/>
              <a:gd name="connsiteY28557" fmla="*/ 623159 h 6857979"/>
              <a:gd name="connsiteX28558" fmla="*/ 2950152 w 7283450"/>
              <a:gd name="connsiteY28558" fmla="*/ 617205 h 6857979"/>
              <a:gd name="connsiteX28559" fmla="*/ 2942611 w 7283450"/>
              <a:gd name="connsiteY28559" fmla="*/ 611251 h 6857979"/>
              <a:gd name="connsiteX28560" fmla="*/ 2927132 w 7283450"/>
              <a:gd name="connsiteY28560" fmla="*/ 598945 h 6857979"/>
              <a:gd name="connsiteX28561" fmla="*/ 2911653 w 7283450"/>
              <a:gd name="connsiteY28561" fmla="*/ 587037 h 6857979"/>
              <a:gd name="connsiteX28562" fmla="*/ 2903318 w 7283450"/>
              <a:gd name="connsiteY28562" fmla="*/ 580686 h 6857979"/>
              <a:gd name="connsiteX28563" fmla="*/ 2895380 w 7283450"/>
              <a:gd name="connsiteY28563" fmla="*/ 573938 h 6857979"/>
              <a:gd name="connsiteX28564" fmla="*/ 2887442 w 7283450"/>
              <a:gd name="connsiteY28564" fmla="*/ 567587 h 6857979"/>
              <a:gd name="connsiteX28565" fmla="*/ 2879901 w 7283450"/>
              <a:gd name="connsiteY28565" fmla="*/ 560441 h 6857979"/>
              <a:gd name="connsiteX28566" fmla="*/ 2872360 w 7283450"/>
              <a:gd name="connsiteY28566" fmla="*/ 552503 h 6857979"/>
              <a:gd name="connsiteX28567" fmla="*/ 2865216 w 7283450"/>
              <a:gd name="connsiteY28567" fmla="*/ 544564 h 6857979"/>
              <a:gd name="connsiteX28568" fmla="*/ 2865216 w 7283450"/>
              <a:gd name="connsiteY28568" fmla="*/ 546151 h 6857979"/>
              <a:gd name="connsiteX28569" fmla="*/ 2866010 w 7283450"/>
              <a:gd name="connsiteY28569" fmla="*/ 548136 h 6857979"/>
              <a:gd name="connsiteX28570" fmla="*/ 2866803 w 7283450"/>
              <a:gd name="connsiteY28570" fmla="*/ 550518 h 6857979"/>
              <a:gd name="connsiteX28571" fmla="*/ 2867994 w 7283450"/>
              <a:gd name="connsiteY28571" fmla="*/ 552503 h 6857979"/>
              <a:gd name="connsiteX28572" fmla="*/ 2871963 w 7283450"/>
              <a:gd name="connsiteY28572" fmla="*/ 556869 h 6857979"/>
              <a:gd name="connsiteX28573" fmla="*/ 2877123 w 7283450"/>
              <a:gd name="connsiteY28573" fmla="*/ 561235 h 6857979"/>
              <a:gd name="connsiteX28574" fmla="*/ 2887442 w 7283450"/>
              <a:gd name="connsiteY28574" fmla="*/ 569968 h 6857979"/>
              <a:gd name="connsiteX28575" fmla="*/ 2892206 w 7283450"/>
              <a:gd name="connsiteY28575" fmla="*/ 573938 h 6857979"/>
              <a:gd name="connsiteX28576" fmla="*/ 2896571 w 7283450"/>
              <a:gd name="connsiteY28576" fmla="*/ 577907 h 6857979"/>
              <a:gd name="connsiteX28577" fmla="*/ 2892999 w 7283450"/>
              <a:gd name="connsiteY28577" fmla="*/ 577510 h 6857979"/>
              <a:gd name="connsiteX28578" fmla="*/ 2889823 w 7283450"/>
              <a:gd name="connsiteY28578" fmla="*/ 576716 h 6857979"/>
              <a:gd name="connsiteX28579" fmla="*/ 2887045 w 7283450"/>
              <a:gd name="connsiteY28579" fmla="*/ 575525 h 6857979"/>
              <a:gd name="connsiteX28580" fmla="*/ 2883473 w 7283450"/>
              <a:gd name="connsiteY28580" fmla="*/ 573541 h 6857979"/>
              <a:gd name="connsiteX28581" fmla="*/ 2880696 w 7283450"/>
              <a:gd name="connsiteY28581" fmla="*/ 571953 h 6857979"/>
              <a:gd name="connsiteX28582" fmla="*/ 2877916 w 7283450"/>
              <a:gd name="connsiteY28582" fmla="*/ 569968 h 6857979"/>
              <a:gd name="connsiteX28583" fmla="*/ 2875138 w 7283450"/>
              <a:gd name="connsiteY28583" fmla="*/ 567587 h 6857979"/>
              <a:gd name="connsiteX28584" fmla="*/ 2872360 w 7283450"/>
              <a:gd name="connsiteY28584" fmla="*/ 564808 h 6857979"/>
              <a:gd name="connsiteX28585" fmla="*/ 2867201 w 7283450"/>
              <a:gd name="connsiteY28585" fmla="*/ 559648 h 6857979"/>
              <a:gd name="connsiteX28586" fmla="*/ 2862834 w 7283450"/>
              <a:gd name="connsiteY28586" fmla="*/ 552899 h 6857979"/>
              <a:gd name="connsiteX28587" fmla="*/ 2858468 w 7283450"/>
              <a:gd name="connsiteY28587" fmla="*/ 545754 h 6857979"/>
              <a:gd name="connsiteX28588" fmla="*/ 2854499 w 7283450"/>
              <a:gd name="connsiteY28588" fmla="*/ 538212 h 6857979"/>
              <a:gd name="connsiteX28589" fmla="*/ 2850928 w 7283450"/>
              <a:gd name="connsiteY28589" fmla="*/ 530273 h 6857979"/>
              <a:gd name="connsiteX28590" fmla="*/ 2847752 w 7283450"/>
              <a:gd name="connsiteY28590" fmla="*/ 522334 h 6857979"/>
              <a:gd name="connsiteX28591" fmla="*/ 2841799 w 7283450"/>
              <a:gd name="connsiteY28591" fmla="*/ 507250 h 6857979"/>
              <a:gd name="connsiteX28592" fmla="*/ 2837433 w 7283450"/>
              <a:gd name="connsiteY28592" fmla="*/ 492563 h 6857979"/>
              <a:gd name="connsiteX28593" fmla="*/ 2834258 w 7283450"/>
              <a:gd name="connsiteY28593" fmla="*/ 481052 h 6857979"/>
              <a:gd name="connsiteX28594" fmla="*/ 2833464 w 7283450"/>
              <a:gd name="connsiteY28594" fmla="*/ 477876 h 6857979"/>
              <a:gd name="connsiteX28595" fmla="*/ 2833464 w 7283450"/>
              <a:gd name="connsiteY28595" fmla="*/ 474701 h 6857979"/>
              <a:gd name="connsiteX28596" fmla="*/ 2834258 w 7283450"/>
              <a:gd name="connsiteY28596" fmla="*/ 470731 h 6857979"/>
              <a:gd name="connsiteX28597" fmla="*/ 2833067 w 7283450"/>
              <a:gd name="connsiteY28597" fmla="*/ 467556 h 6857979"/>
              <a:gd name="connsiteX28598" fmla="*/ 2831876 w 7283450"/>
              <a:gd name="connsiteY28598" fmla="*/ 464777 h 6857979"/>
              <a:gd name="connsiteX28599" fmla="*/ 2830289 w 7283450"/>
              <a:gd name="connsiteY28599" fmla="*/ 461601 h 6857979"/>
              <a:gd name="connsiteX28600" fmla="*/ 2828701 w 7283450"/>
              <a:gd name="connsiteY28600" fmla="*/ 459220 h 6857979"/>
              <a:gd name="connsiteX28601" fmla="*/ 2825129 w 7283450"/>
              <a:gd name="connsiteY28601" fmla="*/ 454456 h 6857979"/>
              <a:gd name="connsiteX28602" fmla="*/ 2821954 w 7283450"/>
              <a:gd name="connsiteY28602" fmla="*/ 451281 h 6857979"/>
              <a:gd name="connsiteX28603" fmla="*/ 2819969 w 7283450"/>
              <a:gd name="connsiteY28603" fmla="*/ 448502 h 6857979"/>
              <a:gd name="connsiteX28604" fmla="*/ 2819572 w 7283450"/>
              <a:gd name="connsiteY28604" fmla="*/ 447708 h 6857979"/>
              <a:gd name="connsiteX28605" fmla="*/ 2819572 w 7283450"/>
              <a:gd name="connsiteY28605" fmla="*/ 446120 h 6857979"/>
              <a:gd name="connsiteX28606" fmla="*/ 2820367 w 7283450"/>
              <a:gd name="connsiteY28606" fmla="*/ 445327 h 6857979"/>
              <a:gd name="connsiteX28607" fmla="*/ 2821954 w 7283450"/>
              <a:gd name="connsiteY28607" fmla="*/ 444930 h 6857979"/>
              <a:gd name="connsiteX28608" fmla="*/ 2824335 w 7283450"/>
              <a:gd name="connsiteY28608" fmla="*/ 444136 h 6857979"/>
              <a:gd name="connsiteX28609" fmla="*/ 2827907 w 7283450"/>
              <a:gd name="connsiteY28609" fmla="*/ 443739 h 6857979"/>
              <a:gd name="connsiteX28610" fmla="*/ 2825923 w 7283450"/>
              <a:gd name="connsiteY28610" fmla="*/ 440563 h 6857979"/>
              <a:gd name="connsiteX28611" fmla="*/ 2824732 w 7283450"/>
              <a:gd name="connsiteY28611" fmla="*/ 436594 h 6857979"/>
              <a:gd name="connsiteX28612" fmla="*/ 2823938 w 7283450"/>
              <a:gd name="connsiteY28612" fmla="*/ 432624 h 6857979"/>
              <a:gd name="connsiteX28613" fmla="*/ 2823938 w 7283450"/>
              <a:gd name="connsiteY28613" fmla="*/ 428655 h 6857979"/>
              <a:gd name="connsiteX28614" fmla="*/ 2824335 w 7283450"/>
              <a:gd name="connsiteY28614" fmla="*/ 424685 h 6857979"/>
              <a:gd name="connsiteX28615" fmla="*/ 2824732 w 7283450"/>
              <a:gd name="connsiteY28615" fmla="*/ 420319 h 6857979"/>
              <a:gd name="connsiteX28616" fmla="*/ 2827113 w 7283450"/>
              <a:gd name="connsiteY28616" fmla="*/ 411983 h 6857979"/>
              <a:gd name="connsiteX28617" fmla="*/ 2831876 w 7283450"/>
              <a:gd name="connsiteY28617" fmla="*/ 396899 h 6857979"/>
              <a:gd name="connsiteX28618" fmla="*/ 2833464 w 7283450"/>
              <a:gd name="connsiteY28618" fmla="*/ 389754 h 6857979"/>
              <a:gd name="connsiteX28619" fmla="*/ 2834258 w 7283450"/>
              <a:gd name="connsiteY28619" fmla="*/ 386578 h 6857979"/>
              <a:gd name="connsiteX28620" fmla="*/ 2834258 w 7283450"/>
              <a:gd name="connsiteY28620" fmla="*/ 383800 h 6857979"/>
              <a:gd name="connsiteX28621" fmla="*/ 2833464 w 7283450"/>
              <a:gd name="connsiteY28621" fmla="*/ 382609 h 6857979"/>
              <a:gd name="connsiteX28622" fmla="*/ 2833067 w 7283450"/>
              <a:gd name="connsiteY28622" fmla="*/ 381815 h 6857979"/>
              <a:gd name="connsiteX28623" fmla="*/ 2832670 w 7283450"/>
              <a:gd name="connsiteY28623" fmla="*/ 381815 h 6857979"/>
              <a:gd name="connsiteX28624" fmla="*/ 2832273 w 7283450"/>
              <a:gd name="connsiteY28624" fmla="*/ 381815 h 6857979"/>
              <a:gd name="connsiteX28625" fmla="*/ 2831082 w 7283450"/>
              <a:gd name="connsiteY28625" fmla="*/ 382609 h 6857979"/>
              <a:gd name="connsiteX28626" fmla="*/ 2830685 w 7283450"/>
              <a:gd name="connsiteY28626" fmla="*/ 383800 h 6857979"/>
              <a:gd name="connsiteX28627" fmla="*/ 2829892 w 7283450"/>
              <a:gd name="connsiteY28627" fmla="*/ 370303 h 6857979"/>
              <a:gd name="connsiteX28628" fmla="*/ 2829892 w 7283450"/>
              <a:gd name="connsiteY28628" fmla="*/ 365540 h 6857979"/>
              <a:gd name="connsiteX28629" fmla="*/ 2830685 w 7283450"/>
              <a:gd name="connsiteY28629" fmla="*/ 360380 h 6857979"/>
              <a:gd name="connsiteX28630" fmla="*/ 2831082 w 7283450"/>
              <a:gd name="connsiteY28630" fmla="*/ 359983 h 6857979"/>
              <a:gd name="connsiteX28631" fmla="*/ 2831479 w 7283450"/>
              <a:gd name="connsiteY28631" fmla="*/ 360380 h 6857979"/>
              <a:gd name="connsiteX28632" fmla="*/ 2832670 w 7283450"/>
              <a:gd name="connsiteY28632" fmla="*/ 363158 h 6857979"/>
              <a:gd name="connsiteX28633" fmla="*/ 2834258 w 7283450"/>
              <a:gd name="connsiteY28633" fmla="*/ 365937 h 6857979"/>
              <a:gd name="connsiteX28634" fmla="*/ 2834258 w 7283450"/>
              <a:gd name="connsiteY28634" fmla="*/ 366731 h 6857979"/>
              <a:gd name="connsiteX28635" fmla="*/ 2834258 w 7283450"/>
              <a:gd name="connsiteY28635" fmla="*/ 367128 h 6857979"/>
              <a:gd name="connsiteX28636" fmla="*/ 2835051 w 7283450"/>
              <a:gd name="connsiteY28636" fmla="*/ 367128 h 6857979"/>
              <a:gd name="connsiteX28637" fmla="*/ 2835845 w 7283450"/>
              <a:gd name="connsiteY28637" fmla="*/ 367128 h 6857979"/>
              <a:gd name="connsiteX28638" fmla="*/ 2836640 w 7283450"/>
              <a:gd name="connsiteY28638" fmla="*/ 366334 h 6857979"/>
              <a:gd name="connsiteX28639" fmla="*/ 2837036 w 7283450"/>
              <a:gd name="connsiteY28639" fmla="*/ 365937 h 6857979"/>
              <a:gd name="connsiteX28640" fmla="*/ 2837433 w 7283450"/>
              <a:gd name="connsiteY28640" fmla="*/ 363555 h 6857979"/>
              <a:gd name="connsiteX28641" fmla="*/ 2837036 w 7283450"/>
              <a:gd name="connsiteY28641" fmla="*/ 360777 h 6857979"/>
              <a:gd name="connsiteX28642" fmla="*/ 2836242 w 7283450"/>
              <a:gd name="connsiteY28642" fmla="*/ 358395 h 6857979"/>
              <a:gd name="connsiteX28643" fmla="*/ 2835051 w 7283450"/>
              <a:gd name="connsiteY28643" fmla="*/ 356013 h 6857979"/>
              <a:gd name="connsiteX28644" fmla="*/ 2833464 w 7283450"/>
              <a:gd name="connsiteY28644" fmla="*/ 354425 h 6857979"/>
              <a:gd name="connsiteX28645" fmla="*/ 2833067 w 7283450"/>
              <a:gd name="connsiteY28645" fmla="*/ 354425 h 6857979"/>
              <a:gd name="connsiteX28646" fmla="*/ 2832273 w 7283450"/>
              <a:gd name="connsiteY28646" fmla="*/ 354425 h 6857979"/>
              <a:gd name="connsiteX28647" fmla="*/ 2834654 w 7283450"/>
              <a:gd name="connsiteY28647" fmla="*/ 351250 h 6857979"/>
              <a:gd name="connsiteX28648" fmla="*/ 2836640 w 7283450"/>
              <a:gd name="connsiteY28648" fmla="*/ 348471 h 6857979"/>
              <a:gd name="connsiteX28649" fmla="*/ 2838623 w 7283450"/>
              <a:gd name="connsiteY28649" fmla="*/ 346090 h 6857979"/>
              <a:gd name="connsiteX28650" fmla="*/ 2841006 w 7283450"/>
              <a:gd name="connsiteY28650" fmla="*/ 343708 h 6857979"/>
              <a:gd name="connsiteX28651" fmla="*/ 2843386 w 7283450"/>
              <a:gd name="connsiteY28651" fmla="*/ 342120 h 6857979"/>
              <a:gd name="connsiteX28652" fmla="*/ 2845371 w 7283450"/>
              <a:gd name="connsiteY28652" fmla="*/ 340929 h 6857979"/>
              <a:gd name="connsiteX28653" fmla="*/ 2847752 w 7283450"/>
              <a:gd name="connsiteY28653" fmla="*/ 340532 h 6857979"/>
              <a:gd name="connsiteX28654" fmla="*/ 2849340 w 7283450"/>
              <a:gd name="connsiteY28654" fmla="*/ 340135 h 6857979"/>
              <a:gd name="connsiteX28655" fmla="*/ 2848546 w 7283450"/>
              <a:gd name="connsiteY28655" fmla="*/ 342120 h 6857979"/>
              <a:gd name="connsiteX28656" fmla="*/ 2848149 w 7283450"/>
              <a:gd name="connsiteY28656" fmla="*/ 343708 h 6857979"/>
              <a:gd name="connsiteX28657" fmla="*/ 2848149 w 7283450"/>
              <a:gd name="connsiteY28657" fmla="*/ 346090 h 6857979"/>
              <a:gd name="connsiteX28658" fmla="*/ 2848943 w 7283450"/>
              <a:gd name="connsiteY28658" fmla="*/ 348074 h 6857979"/>
              <a:gd name="connsiteX28659" fmla="*/ 2850135 w 7283450"/>
              <a:gd name="connsiteY28659" fmla="*/ 350059 h 6857979"/>
              <a:gd name="connsiteX28660" fmla="*/ 2852118 w 7283450"/>
              <a:gd name="connsiteY28660" fmla="*/ 352044 h 6857979"/>
              <a:gd name="connsiteX28661" fmla="*/ 2855690 w 7283450"/>
              <a:gd name="connsiteY28661" fmla="*/ 356410 h 6857979"/>
              <a:gd name="connsiteX28662" fmla="*/ 2864819 w 7283450"/>
              <a:gd name="connsiteY28662" fmla="*/ 365143 h 6857979"/>
              <a:gd name="connsiteX28663" fmla="*/ 2868788 w 7283450"/>
              <a:gd name="connsiteY28663" fmla="*/ 369113 h 6857979"/>
              <a:gd name="connsiteX28664" fmla="*/ 2870375 w 7283450"/>
              <a:gd name="connsiteY28664" fmla="*/ 371891 h 6857979"/>
              <a:gd name="connsiteX28665" fmla="*/ 2871567 w 7283450"/>
              <a:gd name="connsiteY28665" fmla="*/ 373876 h 6857979"/>
              <a:gd name="connsiteX28666" fmla="*/ 2871963 w 7283450"/>
              <a:gd name="connsiteY28666" fmla="*/ 374670 h 6857979"/>
              <a:gd name="connsiteX28667" fmla="*/ 2871567 w 7283450"/>
              <a:gd name="connsiteY28667" fmla="*/ 375464 h 6857979"/>
              <a:gd name="connsiteX28668" fmla="*/ 2870375 w 7283450"/>
              <a:gd name="connsiteY28668" fmla="*/ 375861 h 6857979"/>
              <a:gd name="connsiteX28669" fmla="*/ 2869185 w 7283450"/>
              <a:gd name="connsiteY28669" fmla="*/ 376258 h 6857979"/>
              <a:gd name="connsiteX28670" fmla="*/ 2866406 w 7283450"/>
              <a:gd name="connsiteY28670" fmla="*/ 376655 h 6857979"/>
              <a:gd name="connsiteX28671" fmla="*/ 2865613 w 7283450"/>
              <a:gd name="connsiteY28671" fmla="*/ 376655 h 6857979"/>
              <a:gd name="connsiteX28672" fmla="*/ 2865216 w 7283450"/>
              <a:gd name="connsiteY28672" fmla="*/ 377052 h 6857979"/>
              <a:gd name="connsiteX28673" fmla="*/ 2865613 w 7283450"/>
              <a:gd name="connsiteY28673" fmla="*/ 379036 h 6857979"/>
              <a:gd name="connsiteX28674" fmla="*/ 2867201 w 7283450"/>
              <a:gd name="connsiteY28674" fmla="*/ 381815 h 6857979"/>
              <a:gd name="connsiteX28675" fmla="*/ 2871567 w 7283450"/>
              <a:gd name="connsiteY28675" fmla="*/ 388960 h 6857979"/>
              <a:gd name="connsiteX28676" fmla="*/ 2875932 w 7283450"/>
              <a:gd name="connsiteY28676" fmla="*/ 395708 h 6857979"/>
              <a:gd name="connsiteX28677" fmla="*/ 2877520 w 7283450"/>
              <a:gd name="connsiteY28677" fmla="*/ 397296 h 6857979"/>
              <a:gd name="connsiteX28678" fmla="*/ 2877916 w 7283450"/>
              <a:gd name="connsiteY28678" fmla="*/ 397296 h 6857979"/>
              <a:gd name="connsiteX28679" fmla="*/ 2877916 w 7283450"/>
              <a:gd name="connsiteY28679" fmla="*/ 398487 h 6857979"/>
              <a:gd name="connsiteX28680" fmla="*/ 2877123 w 7283450"/>
              <a:gd name="connsiteY28680" fmla="*/ 399678 h 6857979"/>
              <a:gd name="connsiteX28681" fmla="*/ 2874345 w 7283450"/>
              <a:gd name="connsiteY28681" fmla="*/ 402059 h 6857979"/>
              <a:gd name="connsiteX28682" fmla="*/ 2873154 w 7283450"/>
              <a:gd name="connsiteY28682" fmla="*/ 402853 h 6857979"/>
              <a:gd name="connsiteX28683" fmla="*/ 2872360 w 7283450"/>
              <a:gd name="connsiteY28683" fmla="*/ 404441 h 6857979"/>
              <a:gd name="connsiteX28684" fmla="*/ 2871567 w 7283450"/>
              <a:gd name="connsiteY28684" fmla="*/ 405632 h 6857979"/>
              <a:gd name="connsiteX28685" fmla="*/ 2871567 w 7283450"/>
              <a:gd name="connsiteY28685" fmla="*/ 407220 h 6857979"/>
              <a:gd name="connsiteX28686" fmla="*/ 2871963 w 7283450"/>
              <a:gd name="connsiteY28686" fmla="*/ 408410 h 6857979"/>
              <a:gd name="connsiteX28687" fmla="*/ 2872757 w 7283450"/>
              <a:gd name="connsiteY28687" fmla="*/ 409204 h 6857979"/>
              <a:gd name="connsiteX28688" fmla="*/ 2874345 w 7283450"/>
              <a:gd name="connsiteY28688" fmla="*/ 410395 h 6857979"/>
              <a:gd name="connsiteX28689" fmla="*/ 2876329 w 7283450"/>
              <a:gd name="connsiteY28689" fmla="*/ 411586 h 6857979"/>
              <a:gd name="connsiteX28690" fmla="*/ 2877520 w 7283450"/>
              <a:gd name="connsiteY28690" fmla="*/ 412777 h 6857979"/>
              <a:gd name="connsiteX28691" fmla="*/ 2877916 w 7283450"/>
              <a:gd name="connsiteY28691" fmla="*/ 413968 h 6857979"/>
              <a:gd name="connsiteX28692" fmla="*/ 2878711 w 7283450"/>
              <a:gd name="connsiteY28692" fmla="*/ 418334 h 6857979"/>
              <a:gd name="connsiteX28693" fmla="*/ 2879107 w 7283450"/>
              <a:gd name="connsiteY28693" fmla="*/ 423097 h 6857979"/>
              <a:gd name="connsiteX28694" fmla="*/ 2879504 w 7283450"/>
              <a:gd name="connsiteY28694" fmla="*/ 428258 h 6857979"/>
              <a:gd name="connsiteX28695" fmla="*/ 2879901 w 7283450"/>
              <a:gd name="connsiteY28695" fmla="*/ 433418 h 6857979"/>
              <a:gd name="connsiteX28696" fmla="*/ 2880696 w 7283450"/>
              <a:gd name="connsiteY28696" fmla="*/ 438578 h 6857979"/>
              <a:gd name="connsiteX28697" fmla="*/ 2881489 w 7283450"/>
              <a:gd name="connsiteY28697" fmla="*/ 440960 h 6857979"/>
              <a:gd name="connsiteX28698" fmla="*/ 2882679 w 7283450"/>
              <a:gd name="connsiteY28698" fmla="*/ 442945 h 6857979"/>
              <a:gd name="connsiteX28699" fmla="*/ 2883870 w 7283450"/>
              <a:gd name="connsiteY28699" fmla="*/ 444930 h 6857979"/>
              <a:gd name="connsiteX28700" fmla="*/ 2885854 w 7283450"/>
              <a:gd name="connsiteY28700" fmla="*/ 447311 h 6857979"/>
              <a:gd name="connsiteX28701" fmla="*/ 2887840 w 7283450"/>
              <a:gd name="connsiteY28701" fmla="*/ 449296 h 6857979"/>
              <a:gd name="connsiteX28702" fmla="*/ 2890220 w 7283450"/>
              <a:gd name="connsiteY28702" fmla="*/ 450884 h 6857979"/>
              <a:gd name="connsiteX28703" fmla="*/ 2889823 w 7283450"/>
              <a:gd name="connsiteY28703" fmla="*/ 455250 h 6857979"/>
              <a:gd name="connsiteX28704" fmla="*/ 2888633 w 7283450"/>
              <a:gd name="connsiteY28704" fmla="*/ 458823 h 6857979"/>
              <a:gd name="connsiteX28705" fmla="*/ 2887840 w 7283450"/>
              <a:gd name="connsiteY28705" fmla="*/ 460411 h 6857979"/>
              <a:gd name="connsiteX28706" fmla="*/ 2887045 w 7283450"/>
              <a:gd name="connsiteY28706" fmla="*/ 461998 h 6857979"/>
              <a:gd name="connsiteX28707" fmla="*/ 2885854 w 7283450"/>
              <a:gd name="connsiteY28707" fmla="*/ 462792 h 6857979"/>
              <a:gd name="connsiteX28708" fmla="*/ 2883870 w 7283450"/>
              <a:gd name="connsiteY28708" fmla="*/ 464380 h 6857979"/>
              <a:gd name="connsiteX28709" fmla="*/ 2884267 w 7283450"/>
              <a:gd name="connsiteY28709" fmla="*/ 465174 h 6857979"/>
              <a:gd name="connsiteX28710" fmla="*/ 2884664 w 7283450"/>
              <a:gd name="connsiteY28710" fmla="*/ 465968 h 6857979"/>
              <a:gd name="connsiteX28711" fmla="*/ 2885062 w 7283450"/>
              <a:gd name="connsiteY28711" fmla="*/ 466365 h 6857979"/>
              <a:gd name="connsiteX28712" fmla="*/ 2885854 w 7283450"/>
              <a:gd name="connsiteY28712" fmla="*/ 466365 h 6857979"/>
              <a:gd name="connsiteX28713" fmla="*/ 2887442 w 7283450"/>
              <a:gd name="connsiteY28713" fmla="*/ 465968 h 6857979"/>
              <a:gd name="connsiteX28714" fmla="*/ 2889030 w 7283450"/>
              <a:gd name="connsiteY28714" fmla="*/ 465571 h 6857979"/>
              <a:gd name="connsiteX28715" fmla="*/ 2891014 w 7283450"/>
              <a:gd name="connsiteY28715" fmla="*/ 464777 h 6857979"/>
              <a:gd name="connsiteX28716" fmla="*/ 2892999 w 7283450"/>
              <a:gd name="connsiteY28716" fmla="*/ 464777 h 6857979"/>
              <a:gd name="connsiteX28717" fmla="*/ 2894189 w 7283450"/>
              <a:gd name="connsiteY28717" fmla="*/ 464777 h 6857979"/>
              <a:gd name="connsiteX28718" fmla="*/ 2894984 w 7283450"/>
              <a:gd name="connsiteY28718" fmla="*/ 465174 h 6857979"/>
              <a:gd name="connsiteX28719" fmla="*/ 2895777 w 7283450"/>
              <a:gd name="connsiteY28719" fmla="*/ 466365 h 6857979"/>
              <a:gd name="connsiteX28720" fmla="*/ 2896571 w 7283450"/>
              <a:gd name="connsiteY28720" fmla="*/ 467556 h 6857979"/>
              <a:gd name="connsiteX28721" fmla="*/ 2894984 w 7283450"/>
              <a:gd name="connsiteY28721" fmla="*/ 467556 h 6857979"/>
              <a:gd name="connsiteX28722" fmla="*/ 2893396 w 7283450"/>
              <a:gd name="connsiteY28722" fmla="*/ 468350 h 6857979"/>
              <a:gd name="connsiteX28723" fmla="*/ 2892602 w 7283450"/>
              <a:gd name="connsiteY28723" fmla="*/ 469143 h 6857979"/>
              <a:gd name="connsiteX28724" fmla="*/ 2891808 w 7283450"/>
              <a:gd name="connsiteY28724" fmla="*/ 470334 h 6857979"/>
              <a:gd name="connsiteX28725" fmla="*/ 2891808 w 7283450"/>
              <a:gd name="connsiteY28725" fmla="*/ 471525 h 6857979"/>
              <a:gd name="connsiteX28726" fmla="*/ 2891808 w 7283450"/>
              <a:gd name="connsiteY28726" fmla="*/ 473510 h 6857979"/>
              <a:gd name="connsiteX28727" fmla="*/ 2892999 w 7283450"/>
              <a:gd name="connsiteY28727" fmla="*/ 476685 h 6857979"/>
              <a:gd name="connsiteX28728" fmla="*/ 2895380 w 7283450"/>
              <a:gd name="connsiteY28728" fmla="*/ 480258 h 6857979"/>
              <a:gd name="connsiteX28729" fmla="*/ 2897762 w 7283450"/>
              <a:gd name="connsiteY28729" fmla="*/ 484624 h 6857979"/>
              <a:gd name="connsiteX28730" fmla="*/ 2900143 w 7283450"/>
              <a:gd name="connsiteY28730" fmla="*/ 487800 h 6857979"/>
              <a:gd name="connsiteX28731" fmla="*/ 2903318 w 7283450"/>
              <a:gd name="connsiteY28731" fmla="*/ 490976 h 6857979"/>
              <a:gd name="connsiteX28732" fmla="*/ 2909668 w 7283450"/>
              <a:gd name="connsiteY28732" fmla="*/ 496930 h 6857979"/>
              <a:gd name="connsiteX28733" fmla="*/ 2918003 w 7283450"/>
              <a:gd name="connsiteY28733" fmla="*/ 503678 h 6857979"/>
              <a:gd name="connsiteX28734" fmla="*/ 2937055 w 7283450"/>
              <a:gd name="connsiteY28734" fmla="*/ 517174 h 6857979"/>
              <a:gd name="connsiteX28735" fmla="*/ 2946580 w 7283450"/>
              <a:gd name="connsiteY28735" fmla="*/ 524319 h 6857979"/>
              <a:gd name="connsiteX28736" fmla="*/ 2956503 w 7283450"/>
              <a:gd name="connsiteY28736" fmla="*/ 531464 h 6857979"/>
              <a:gd name="connsiteX28737" fmla="*/ 2966028 w 7283450"/>
              <a:gd name="connsiteY28737" fmla="*/ 539403 h 6857979"/>
              <a:gd name="connsiteX28738" fmla="*/ 2975157 w 7283450"/>
              <a:gd name="connsiteY28738" fmla="*/ 547342 h 6857979"/>
              <a:gd name="connsiteX28739" fmla="*/ 2982301 w 7283450"/>
              <a:gd name="connsiteY28739" fmla="*/ 555281 h 6857979"/>
              <a:gd name="connsiteX28740" fmla="*/ 2988651 w 7283450"/>
              <a:gd name="connsiteY28740" fmla="*/ 562823 h 6857979"/>
              <a:gd name="connsiteX28741" fmla="*/ 2998972 w 7283450"/>
              <a:gd name="connsiteY28741" fmla="*/ 577113 h 6857979"/>
              <a:gd name="connsiteX28742" fmla="*/ 3004130 w 7283450"/>
              <a:gd name="connsiteY28742" fmla="*/ 583861 h 6857979"/>
              <a:gd name="connsiteX28743" fmla="*/ 3010084 w 7283450"/>
              <a:gd name="connsiteY28743" fmla="*/ 589816 h 6857979"/>
              <a:gd name="connsiteX28744" fmla="*/ 3013259 w 7283450"/>
              <a:gd name="connsiteY28744" fmla="*/ 592991 h 6857979"/>
              <a:gd name="connsiteX28745" fmla="*/ 3017228 w 7283450"/>
              <a:gd name="connsiteY28745" fmla="*/ 595770 h 6857979"/>
              <a:gd name="connsiteX28746" fmla="*/ 3020800 w 7283450"/>
              <a:gd name="connsiteY28746" fmla="*/ 598548 h 6857979"/>
              <a:gd name="connsiteX28747" fmla="*/ 3025563 w 7283450"/>
              <a:gd name="connsiteY28747" fmla="*/ 601327 h 6857979"/>
              <a:gd name="connsiteX28748" fmla="*/ 3024769 w 7283450"/>
              <a:gd name="connsiteY28748" fmla="*/ 602518 h 6857979"/>
              <a:gd name="connsiteX28749" fmla="*/ 3023975 w 7283450"/>
              <a:gd name="connsiteY28749" fmla="*/ 603312 h 6857979"/>
              <a:gd name="connsiteX28750" fmla="*/ 3023182 w 7283450"/>
              <a:gd name="connsiteY28750" fmla="*/ 602915 h 6857979"/>
              <a:gd name="connsiteX28751" fmla="*/ 3022389 w 7283450"/>
              <a:gd name="connsiteY28751" fmla="*/ 602518 h 6857979"/>
              <a:gd name="connsiteX28752" fmla="*/ 3019213 w 7283450"/>
              <a:gd name="connsiteY28752" fmla="*/ 601327 h 6857979"/>
              <a:gd name="connsiteX28753" fmla="*/ 3018023 w 7283450"/>
              <a:gd name="connsiteY28753" fmla="*/ 601327 h 6857979"/>
              <a:gd name="connsiteX28754" fmla="*/ 3016038 w 7283450"/>
              <a:gd name="connsiteY28754" fmla="*/ 601327 h 6857979"/>
              <a:gd name="connsiteX28755" fmla="*/ 3017625 w 7283450"/>
              <a:gd name="connsiteY28755" fmla="*/ 602518 h 6857979"/>
              <a:gd name="connsiteX28756" fmla="*/ 3019611 w 7283450"/>
              <a:gd name="connsiteY28756" fmla="*/ 604503 h 6857979"/>
              <a:gd name="connsiteX28757" fmla="*/ 3024769 w 7283450"/>
              <a:gd name="connsiteY28757" fmla="*/ 610457 h 6857979"/>
              <a:gd name="connsiteX28758" fmla="*/ 3029929 w 7283450"/>
              <a:gd name="connsiteY28758" fmla="*/ 617999 h 6857979"/>
              <a:gd name="connsiteX28759" fmla="*/ 3035486 w 7283450"/>
              <a:gd name="connsiteY28759" fmla="*/ 625144 h 6857979"/>
              <a:gd name="connsiteX28760" fmla="*/ 3039851 w 7283450"/>
              <a:gd name="connsiteY28760" fmla="*/ 632686 h 6857979"/>
              <a:gd name="connsiteX28761" fmla="*/ 3041042 w 7283450"/>
              <a:gd name="connsiteY28761" fmla="*/ 635862 h 6857979"/>
              <a:gd name="connsiteX28762" fmla="*/ 3041836 w 7283450"/>
              <a:gd name="connsiteY28762" fmla="*/ 638243 h 6857979"/>
              <a:gd name="connsiteX28763" fmla="*/ 3042233 w 7283450"/>
              <a:gd name="connsiteY28763" fmla="*/ 640228 h 6857979"/>
              <a:gd name="connsiteX28764" fmla="*/ 3041836 w 7283450"/>
              <a:gd name="connsiteY28764" fmla="*/ 641022 h 6857979"/>
              <a:gd name="connsiteX28765" fmla="*/ 3041439 w 7283450"/>
              <a:gd name="connsiteY28765" fmla="*/ 641419 h 6857979"/>
              <a:gd name="connsiteX28766" fmla="*/ 3041042 w 7283450"/>
              <a:gd name="connsiteY28766" fmla="*/ 641816 h 6857979"/>
              <a:gd name="connsiteX28767" fmla="*/ 3040248 w 7283450"/>
              <a:gd name="connsiteY28767" fmla="*/ 641816 h 6857979"/>
              <a:gd name="connsiteX28768" fmla="*/ 3037867 w 7283450"/>
              <a:gd name="connsiteY28768" fmla="*/ 641022 h 6857979"/>
              <a:gd name="connsiteX28769" fmla="*/ 3039851 w 7283450"/>
              <a:gd name="connsiteY28769" fmla="*/ 644991 h 6857979"/>
              <a:gd name="connsiteX28770" fmla="*/ 3041836 w 7283450"/>
              <a:gd name="connsiteY28770" fmla="*/ 648167 h 6857979"/>
              <a:gd name="connsiteX28771" fmla="*/ 3044217 w 7283450"/>
              <a:gd name="connsiteY28771" fmla="*/ 651343 h 6857979"/>
              <a:gd name="connsiteX28772" fmla="*/ 3046599 w 7283450"/>
              <a:gd name="connsiteY28772" fmla="*/ 654121 h 6857979"/>
              <a:gd name="connsiteX28773" fmla="*/ 3049377 w 7283450"/>
              <a:gd name="connsiteY28773" fmla="*/ 656900 h 6857979"/>
              <a:gd name="connsiteX28774" fmla="*/ 3051361 w 7283450"/>
              <a:gd name="connsiteY28774" fmla="*/ 659282 h 6857979"/>
              <a:gd name="connsiteX28775" fmla="*/ 3052950 w 7283450"/>
              <a:gd name="connsiteY28775" fmla="*/ 662060 h 6857979"/>
              <a:gd name="connsiteX28776" fmla="*/ 3053346 w 7283450"/>
              <a:gd name="connsiteY28776" fmla="*/ 664839 h 6857979"/>
              <a:gd name="connsiteX28777" fmla="*/ 3053346 w 7283450"/>
              <a:gd name="connsiteY28777" fmla="*/ 666030 h 6857979"/>
              <a:gd name="connsiteX28778" fmla="*/ 3052950 w 7283450"/>
              <a:gd name="connsiteY28778" fmla="*/ 667617 h 6857979"/>
              <a:gd name="connsiteX28779" fmla="*/ 3051758 w 7283450"/>
              <a:gd name="connsiteY28779" fmla="*/ 670396 h 6857979"/>
              <a:gd name="connsiteX28780" fmla="*/ 3050568 w 7283450"/>
              <a:gd name="connsiteY28780" fmla="*/ 672778 h 6857979"/>
              <a:gd name="connsiteX28781" fmla="*/ 3050172 w 7283450"/>
              <a:gd name="connsiteY28781" fmla="*/ 673572 h 6857979"/>
              <a:gd name="connsiteX28782" fmla="*/ 3050568 w 7283450"/>
              <a:gd name="connsiteY28782" fmla="*/ 674762 h 6857979"/>
              <a:gd name="connsiteX28783" fmla="*/ 3053743 w 7283450"/>
              <a:gd name="connsiteY28783" fmla="*/ 683098 h 6857979"/>
              <a:gd name="connsiteX28784" fmla="*/ 3058109 w 7283450"/>
              <a:gd name="connsiteY28784" fmla="*/ 691434 h 6857979"/>
              <a:gd name="connsiteX28785" fmla="*/ 3062078 w 7283450"/>
              <a:gd name="connsiteY28785" fmla="*/ 699770 h 6857979"/>
              <a:gd name="connsiteX28786" fmla="*/ 3066841 w 7283450"/>
              <a:gd name="connsiteY28786" fmla="*/ 707709 h 6857979"/>
              <a:gd name="connsiteX28787" fmla="*/ 3076763 w 7283450"/>
              <a:gd name="connsiteY28787" fmla="*/ 723587 h 6857979"/>
              <a:gd name="connsiteX28788" fmla="*/ 3087082 w 7283450"/>
              <a:gd name="connsiteY28788" fmla="*/ 739465 h 6857979"/>
              <a:gd name="connsiteX28789" fmla="*/ 3097006 w 7283450"/>
              <a:gd name="connsiteY28789" fmla="*/ 755343 h 6857979"/>
              <a:gd name="connsiteX28790" fmla="*/ 3106927 w 7283450"/>
              <a:gd name="connsiteY28790" fmla="*/ 770824 h 6857979"/>
              <a:gd name="connsiteX28791" fmla="*/ 3111294 w 7283450"/>
              <a:gd name="connsiteY28791" fmla="*/ 777969 h 6857979"/>
              <a:gd name="connsiteX28792" fmla="*/ 3115262 w 7283450"/>
              <a:gd name="connsiteY28792" fmla="*/ 785908 h 6857979"/>
              <a:gd name="connsiteX28793" fmla="*/ 3119231 w 7283450"/>
              <a:gd name="connsiteY28793" fmla="*/ 793847 h 6857979"/>
              <a:gd name="connsiteX28794" fmla="*/ 3122406 w 7283450"/>
              <a:gd name="connsiteY28794" fmla="*/ 801786 h 6857979"/>
              <a:gd name="connsiteX28795" fmla="*/ 3124391 w 7283450"/>
              <a:gd name="connsiteY28795" fmla="*/ 807343 h 6857979"/>
              <a:gd name="connsiteX28796" fmla="*/ 3125979 w 7283450"/>
              <a:gd name="connsiteY28796" fmla="*/ 812503 h 6857979"/>
              <a:gd name="connsiteX28797" fmla="*/ 3128360 w 7283450"/>
              <a:gd name="connsiteY28797" fmla="*/ 823618 h 6857979"/>
              <a:gd name="connsiteX28798" fmla="*/ 3129551 w 7283450"/>
              <a:gd name="connsiteY28798" fmla="*/ 828778 h 6857979"/>
              <a:gd name="connsiteX28799" fmla="*/ 3131535 w 7283450"/>
              <a:gd name="connsiteY28799" fmla="*/ 834336 h 6857979"/>
              <a:gd name="connsiteX28800" fmla="*/ 3134710 w 7283450"/>
              <a:gd name="connsiteY28800" fmla="*/ 839893 h 6857979"/>
              <a:gd name="connsiteX28801" fmla="*/ 3138282 w 7283450"/>
              <a:gd name="connsiteY28801" fmla="*/ 845053 h 6857979"/>
              <a:gd name="connsiteX28802" fmla="*/ 3144236 w 7283450"/>
              <a:gd name="connsiteY28802" fmla="*/ 852198 h 6857979"/>
              <a:gd name="connsiteX28803" fmla="*/ 3151380 w 7283450"/>
              <a:gd name="connsiteY28803" fmla="*/ 859343 h 6857979"/>
              <a:gd name="connsiteX28804" fmla="*/ 3154952 w 7283450"/>
              <a:gd name="connsiteY28804" fmla="*/ 862916 h 6857979"/>
              <a:gd name="connsiteX28805" fmla="*/ 3158524 w 7283450"/>
              <a:gd name="connsiteY28805" fmla="*/ 866488 h 6857979"/>
              <a:gd name="connsiteX28806" fmla="*/ 3162494 w 7283450"/>
              <a:gd name="connsiteY28806" fmla="*/ 869267 h 6857979"/>
              <a:gd name="connsiteX28807" fmla="*/ 3166462 w 7283450"/>
              <a:gd name="connsiteY28807" fmla="*/ 872046 h 6857979"/>
              <a:gd name="connsiteX28808" fmla="*/ 3167256 w 7283450"/>
              <a:gd name="connsiteY28808" fmla="*/ 872046 h 6857979"/>
              <a:gd name="connsiteX28809" fmla="*/ 3168844 w 7283450"/>
              <a:gd name="connsiteY28809" fmla="*/ 872046 h 6857979"/>
              <a:gd name="connsiteX28810" fmla="*/ 3171225 w 7283450"/>
              <a:gd name="connsiteY28810" fmla="*/ 871649 h 6857979"/>
              <a:gd name="connsiteX28811" fmla="*/ 3173606 w 7283450"/>
              <a:gd name="connsiteY28811" fmla="*/ 871649 h 6857979"/>
              <a:gd name="connsiteX28812" fmla="*/ 3174797 w 7283450"/>
              <a:gd name="connsiteY28812" fmla="*/ 871649 h 6857979"/>
              <a:gd name="connsiteX28813" fmla="*/ 3175591 w 7283450"/>
              <a:gd name="connsiteY28813" fmla="*/ 872046 h 6857979"/>
              <a:gd name="connsiteX28814" fmla="*/ 3179957 w 7283450"/>
              <a:gd name="connsiteY28814" fmla="*/ 875221 h 6857979"/>
              <a:gd name="connsiteX28815" fmla="*/ 3183529 w 7283450"/>
              <a:gd name="connsiteY28815" fmla="*/ 878397 h 6857979"/>
              <a:gd name="connsiteX28816" fmla="*/ 3190277 w 7283450"/>
              <a:gd name="connsiteY28816" fmla="*/ 885145 h 6857979"/>
              <a:gd name="connsiteX28817" fmla="*/ 3193848 w 7283450"/>
              <a:gd name="connsiteY28817" fmla="*/ 887924 h 6857979"/>
              <a:gd name="connsiteX28818" fmla="*/ 3197024 w 7283450"/>
              <a:gd name="connsiteY28818" fmla="*/ 891099 h 6857979"/>
              <a:gd name="connsiteX28819" fmla="*/ 3200596 w 7283450"/>
              <a:gd name="connsiteY28819" fmla="*/ 893481 h 6857979"/>
              <a:gd name="connsiteX28820" fmla="*/ 3204168 w 7283450"/>
              <a:gd name="connsiteY28820" fmla="*/ 895466 h 6857979"/>
              <a:gd name="connsiteX28821" fmla="*/ 3208138 w 7283450"/>
              <a:gd name="connsiteY28821" fmla="*/ 896656 h 6857979"/>
              <a:gd name="connsiteX28822" fmla="*/ 3212106 w 7283450"/>
              <a:gd name="connsiteY28822" fmla="*/ 897450 h 6857979"/>
              <a:gd name="connsiteX28823" fmla="*/ 3220838 w 7283450"/>
              <a:gd name="connsiteY28823" fmla="*/ 899038 h 6857979"/>
              <a:gd name="connsiteX28824" fmla="*/ 3228775 w 7283450"/>
              <a:gd name="connsiteY28824" fmla="*/ 900229 h 6857979"/>
              <a:gd name="connsiteX28825" fmla="*/ 3232348 w 7283450"/>
              <a:gd name="connsiteY28825" fmla="*/ 901023 h 6857979"/>
              <a:gd name="connsiteX28826" fmla="*/ 3235523 w 7283450"/>
              <a:gd name="connsiteY28826" fmla="*/ 902214 h 6857979"/>
              <a:gd name="connsiteX28827" fmla="*/ 3236317 w 7283450"/>
              <a:gd name="connsiteY28827" fmla="*/ 902611 h 6857979"/>
              <a:gd name="connsiteX28828" fmla="*/ 3236317 w 7283450"/>
              <a:gd name="connsiteY28828" fmla="*/ 903801 h 6857979"/>
              <a:gd name="connsiteX28829" fmla="*/ 3237110 w 7283450"/>
              <a:gd name="connsiteY28829" fmla="*/ 906977 h 6857979"/>
              <a:gd name="connsiteX28830" fmla="*/ 3237904 w 7283450"/>
              <a:gd name="connsiteY28830" fmla="*/ 910153 h 6857979"/>
              <a:gd name="connsiteX28831" fmla="*/ 3238301 w 7283450"/>
              <a:gd name="connsiteY28831" fmla="*/ 911344 h 6857979"/>
              <a:gd name="connsiteX28832" fmla="*/ 3238699 w 7283450"/>
              <a:gd name="connsiteY28832" fmla="*/ 912137 h 6857979"/>
              <a:gd name="connsiteX28833" fmla="*/ 3242270 w 7283450"/>
              <a:gd name="connsiteY28833" fmla="*/ 914916 h 6857979"/>
              <a:gd name="connsiteX28834" fmla="*/ 3246636 w 7283450"/>
              <a:gd name="connsiteY28834" fmla="*/ 917298 h 6857979"/>
              <a:gd name="connsiteX28835" fmla="*/ 3250605 w 7283450"/>
              <a:gd name="connsiteY28835" fmla="*/ 918885 h 6857979"/>
              <a:gd name="connsiteX28836" fmla="*/ 3255368 w 7283450"/>
              <a:gd name="connsiteY28836" fmla="*/ 920076 h 6857979"/>
              <a:gd name="connsiteX28837" fmla="*/ 3259338 w 7283450"/>
              <a:gd name="connsiteY28837" fmla="*/ 920473 h 6857979"/>
              <a:gd name="connsiteX28838" fmla="*/ 3264099 w 7283450"/>
              <a:gd name="connsiteY28838" fmla="*/ 920870 h 6857979"/>
              <a:gd name="connsiteX28839" fmla="*/ 3268465 w 7283450"/>
              <a:gd name="connsiteY28839" fmla="*/ 920473 h 6857979"/>
              <a:gd name="connsiteX28840" fmla="*/ 3273228 w 7283450"/>
              <a:gd name="connsiteY28840" fmla="*/ 919679 h 6857979"/>
              <a:gd name="connsiteX28841" fmla="*/ 3277197 w 7283450"/>
              <a:gd name="connsiteY28841" fmla="*/ 918489 h 6857979"/>
              <a:gd name="connsiteX28842" fmla="*/ 3281960 w 7283450"/>
              <a:gd name="connsiteY28842" fmla="*/ 916901 h 6857979"/>
              <a:gd name="connsiteX28843" fmla="*/ 3285929 w 7283450"/>
              <a:gd name="connsiteY28843" fmla="*/ 914916 h 6857979"/>
              <a:gd name="connsiteX28844" fmla="*/ 3290295 w 7283450"/>
              <a:gd name="connsiteY28844" fmla="*/ 912534 h 6857979"/>
              <a:gd name="connsiteX28845" fmla="*/ 3294265 w 7283450"/>
              <a:gd name="connsiteY28845" fmla="*/ 910550 h 6857979"/>
              <a:gd name="connsiteX28846" fmla="*/ 3298233 w 7283450"/>
              <a:gd name="connsiteY28846" fmla="*/ 908168 h 6857979"/>
              <a:gd name="connsiteX28847" fmla="*/ 3301408 w 7283450"/>
              <a:gd name="connsiteY28847" fmla="*/ 904992 h 6857979"/>
              <a:gd name="connsiteX28848" fmla="*/ 3304980 w 7283450"/>
              <a:gd name="connsiteY28848" fmla="*/ 902214 h 6857979"/>
              <a:gd name="connsiteX28849" fmla="*/ 3310140 w 7283450"/>
              <a:gd name="connsiteY28849" fmla="*/ 895862 h 6857979"/>
              <a:gd name="connsiteX28850" fmla="*/ 3314904 w 7283450"/>
              <a:gd name="connsiteY28850" fmla="*/ 891099 h 6857979"/>
              <a:gd name="connsiteX28851" fmla="*/ 3318078 w 7283450"/>
              <a:gd name="connsiteY28851" fmla="*/ 887130 h 6857979"/>
              <a:gd name="connsiteX28852" fmla="*/ 3321650 w 7283450"/>
              <a:gd name="connsiteY28852" fmla="*/ 883954 h 6857979"/>
              <a:gd name="connsiteX28853" fmla="*/ 3323237 w 7283450"/>
              <a:gd name="connsiteY28853" fmla="*/ 882763 h 6857979"/>
              <a:gd name="connsiteX28854" fmla="*/ 3324826 w 7283450"/>
              <a:gd name="connsiteY28854" fmla="*/ 881572 h 6857979"/>
              <a:gd name="connsiteX28855" fmla="*/ 3326810 w 7283450"/>
              <a:gd name="connsiteY28855" fmla="*/ 880382 h 6857979"/>
              <a:gd name="connsiteX28856" fmla="*/ 3328794 w 7283450"/>
              <a:gd name="connsiteY28856" fmla="*/ 879588 h 6857979"/>
              <a:gd name="connsiteX28857" fmla="*/ 3334748 w 7283450"/>
              <a:gd name="connsiteY28857" fmla="*/ 878794 h 6857979"/>
              <a:gd name="connsiteX28858" fmla="*/ 3342289 w 7283450"/>
              <a:gd name="connsiteY28858" fmla="*/ 878794 h 6857979"/>
              <a:gd name="connsiteX28859" fmla="*/ 3346655 w 7283450"/>
              <a:gd name="connsiteY28859" fmla="*/ 878397 h 6857979"/>
              <a:gd name="connsiteX28860" fmla="*/ 3351020 w 7283450"/>
              <a:gd name="connsiteY28860" fmla="*/ 877603 h 6857979"/>
              <a:gd name="connsiteX28861" fmla="*/ 3354593 w 7283450"/>
              <a:gd name="connsiteY28861" fmla="*/ 876809 h 6857979"/>
              <a:gd name="connsiteX28862" fmla="*/ 3358562 w 7283450"/>
              <a:gd name="connsiteY28862" fmla="*/ 875221 h 6857979"/>
              <a:gd name="connsiteX28863" fmla="*/ 3361340 w 7283450"/>
              <a:gd name="connsiteY28863" fmla="*/ 873236 h 6857979"/>
              <a:gd name="connsiteX28864" fmla="*/ 3364515 w 7283450"/>
              <a:gd name="connsiteY28864" fmla="*/ 870855 h 6857979"/>
              <a:gd name="connsiteX28865" fmla="*/ 3366896 w 7283450"/>
              <a:gd name="connsiteY28865" fmla="*/ 868076 h 6857979"/>
              <a:gd name="connsiteX28866" fmla="*/ 3369278 w 7283450"/>
              <a:gd name="connsiteY28866" fmla="*/ 865694 h 6857979"/>
              <a:gd name="connsiteX28867" fmla="*/ 3374437 w 7283450"/>
              <a:gd name="connsiteY28867" fmla="*/ 859740 h 6857979"/>
              <a:gd name="connsiteX28868" fmla="*/ 3379200 w 7283450"/>
              <a:gd name="connsiteY28868" fmla="*/ 853389 h 6857979"/>
              <a:gd name="connsiteX28869" fmla="*/ 3382375 w 7283450"/>
              <a:gd name="connsiteY28869" fmla="*/ 850610 h 6857979"/>
              <a:gd name="connsiteX28870" fmla="*/ 3385154 w 7283450"/>
              <a:gd name="connsiteY28870" fmla="*/ 847435 h 6857979"/>
              <a:gd name="connsiteX28871" fmla="*/ 3388726 w 7283450"/>
              <a:gd name="connsiteY28871" fmla="*/ 844656 h 6857979"/>
              <a:gd name="connsiteX28872" fmla="*/ 3392695 w 7283450"/>
              <a:gd name="connsiteY28872" fmla="*/ 841878 h 6857979"/>
              <a:gd name="connsiteX28873" fmla="*/ 3393489 w 7283450"/>
              <a:gd name="connsiteY28873" fmla="*/ 841084 h 6857979"/>
              <a:gd name="connsiteX28874" fmla="*/ 3394282 w 7283450"/>
              <a:gd name="connsiteY28874" fmla="*/ 839893 h 6857979"/>
              <a:gd name="connsiteX28875" fmla="*/ 3396267 w 7283450"/>
              <a:gd name="connsiteY28875" fmla="*/ 836320 h 6857979"/>
              <a:gd name="connsiteX28876" fmla="*/ 3397458 w 7283450"/>
              <a:gd name="connsiteY28876" fmla="*/ 833542 h 6857979"/>
              <a:gd name="connsiteX28877" fmla="*/ 3399045 w 7283450"/>
              <a:gd name="connsiteY28877" fmla="*/ 831954 h 6857979"/>
              <a:gd name="connsiteX28878" fmla="*/ 3399443 w 7283450"/>
              <a:gd name="connsiteY28878" fmla="*/ 831954 h 6857979"/>
              <a:gd name="connsiteX28879" fmla="*/ 3400236 w 7283450"/>
              <a:gd name="connsiteY28879" fmla="*/ 832351 h 6857979"/>
              <a:gd name="connsiteX28880" fmla="*/ 3401824 w 7283450"/>
              <a:gd name="connsiteY28880" fmla="*/ 833939 h 6857979"/>
              <a:gd name="connsiteX28881" fmla="*/ 3403411 w 7283450"/>
              <a:gd name="connsiteY28881" fmla="*/ 835129 h 6857979"/>
              <a:gd name="connsiteX28882" fmla="*/ 3404205 w 7283450"/>
              <a:gd name="connsiteY28882" fmla="*/ 835526 h 6857979"/>
              <a:gd name="connsiteX28883" fmla="*/ 3404999 w 7283450"/>
              <a:gd name="connsiteY28883" fmla="*/ 835129 h 6857979"/>
              <a:gd name="connsiteX28884" fmla="*/ 3405396 w 7283450"/>
              <a:gd name="connsiteY28884" fmla="*/ 834733 h 6857979"/>
              <a:gd name="connsiteX28885" fmla="*/ 3405396 w 7283450"/>
              <a:gd name="connsiteY28885" fmla="*/ 833542 h 6857979"/>
              <a:gd name="connsiteX28886" fmla="*/ 3404999 w 7283450"/>
              <a:gd name="connsiteY28886" fmla="*/ 830366 h 6857979"/>
              <a:gd name="connsiteX28887" fmla="*/ 3404602 w 7283450"/>
              <a:gd name="connsiteY28887" fmla="*/ 826794 h 6857979"/>
              <a:gd name="connsiteX28888" fmla="*/ 3404602 w 7283450"/>
              <a:gd name="connsiteY28888" fmla="*/ 826000 h 6857979"/>
              <a:gd name="connsiteX28889" fmla="*/ 3404999 w 7283450"/>
              <a:gd name="connsiteY28889" fmla="*/ 825206 h 6857979"/>
              <a:gd name="connsiteX28890" fmla="*/ 3405396 w 7283450"/>
              <a:gd name="connsiteY28890" fmla="*/ 825206 h 6857979"/>
              <a:gd name="connsiteX28891" fmla="*/ 3406189 w 7283450"/>
              <a:gd name="connsiteY28891" fmla="*/ 826000 h 6857979"/>
              <a:gd name="connsiteX28892" fmla="*/ 3408968 w 7283450"/>
              <a:gd name="connsiteY28892" fmla="*/ 827984 h 6857979"/>
              <a:gd name="connsiteX28893" fmla="*/ 3410158 w 7283450"/>
              <a:gd name="connsiteY28893" fmla="*/ 828778 h 6857979"/>
              <a:gd name="connsiteX28894" fmla="*/ 3411349 w 7283450"/>
              <a:gd name="connsiteY28894" fmla="*/ 829175 h 6857979"/>
              <a:gd name="connsiteX28895" fmla="*/ 3412937 w 7283450"/>
              <a:gd name="connsiteY28895" fmla="*/ 829175 h 6857979"/>
              <a:gd name="connsiteX28896" fmla="*/ 3414127 w 7283450"/>
              <a:gd name="connsiteY28896" fmla="*/ 828381 h 6857979"/>
              <a:gd name="connsiteX28897" fmla="*/ 3415715 w 7283450"/>
              <a:gd name="connsiteY28897" fmla="*/ 827587 h 6857979"/>
              <a:gd name="connsiteX28898" fmla="*/ 3416906 w 7283450"/>
              <a:gd name="connsiteY28898" fmla="*/ 825603 h 6857979"/>
              <a:gd name="connsiteX28899" fmla="*/ 3418097 w 7283450"/>
              <a:gd name="connsiteY28899" fmla="*/ 823618 h 6857979"/>
              <a:gd name="connsiteX28900" fmla="*/ 3418097 w 7283450"/>
              <a:gd name="connsiteY28900" fmla="*/ 822824 h 6857979"/>
              <a:gd name="connsiteX28901" fmla="*/ 3417700 w 7283450"/>
              <a:gd name="connsiteY28901" fmla="*/ 822030 h 6857979"/>
              <a:gd name="connsiteX28902" fmla="*/ 3422065 w 7283450"/>
              <a:gd name="connsiteY28902" fmla="*/ 825603 h 6857979"/>
              <a:gd name="connsiteX28903" fmla="*/ 3425637 w 7283450"/>
              <a:gd name="connsiteY28903" fmla="*/ 827984 h 6857979"/>
              <a:gd name="connsiteX28904" fmla="*/ 3426828 w 7283450"/>
              <a:gd name="connsiteY28904" fmla="*/ 828381 h 6857979"/>
              <a:gd name="connsiteX28905" fmla="*/ 3427226 w 7283450"/>
              <a:gd name="connsiteY28905" fmla="*/ 828778 h 6857979"/>
              <a:gd name="connsiteX28906" fmla="*/ 3427226 w 7283450"/>
              <a:gd name="connsiteY28906" fmla="*/ 828381 h 6857979"/>
              <a:gd name="connsiteX28907" fmla="*/ 3427622 w 7283450"/>
              <a:gd name="connsiteY28907" fmla="*/ 831954 h 6857979"/>
              <a:gd name="connsiteX28908" fmla="*/ 3428416 w 7283450"/>
              <a:gd name="connsiteY28908" fmla="*/ 835923 h 6857979"/>
              <a:gd name="connsiteX28909" fmla="*/ 3428813 w 7283450"/>
              <a:gd name="connsiteY28909" fmla="*/ 846244 h 6857979"/>
              <a:gd name="connsiteX28910" fmla="*/ 3428813 w 7283450"/>
              <a:gd name="connsiteY28910" fmla="*/ 852198 h 6857979"/>
              <a:gd name="connsiteX28911" fmla="*/ 3428416 w 7283450"/>
              <a:gd name="connsiteY28911" fmla="*/ 857358 h 6857979"/>
              <a:gd name="connsiteX28912" fmla="*/ 3428019 w 7283450"/>
              <a:gd name="connsiteY28912" fmla="*/ 861725 h 6857979"/>
              <a:gd name="connsiteX28913" fmla="*/ 3427226 w 7283450"/>
              <a:gd name="connsiteY28913" fmla="*/ 865694 h 6857979"/>
              <a:gd name="connsiteX28914" fmla="*/ 3426431 w 7283450"/>
              <a:gd name="connsiteY28914" fmla="*/ 866885 h 6857979"/>
              <a:gd name="connsiteX28915" fmla="*/ 3425241 w 7283450"/>
              <a:gd name="connsiteY28915" fmla="*/ 867679 h 6857979"/>
              <a:gd name="connsiteX28916" fmla="*/ 3421669 w 7283450"/>
              <a:gd name="connsiteY28916" fmla="*/ 869664 h 6857979"/>
              <a:gd name="connsiteX28917" fmla="*/ 3420082 w 7283450"/>
              <a:gd name="connsiteY28917" fmla="*/ 870855 h 6857979"/>
              <a:gd name="connsiteX28918" fmla="*/ 3418890 w 7283450"/>
              <a:gd name="connsiteY28918" fmla="*/ 872046 h 6857979"/>
              <a:gd name="connsiteX28919" fmla="*/ 3418097 w 7283450"/>
              <a:gd name="connsiteY28919" fmla="*/ 873633 h 6857979"/>
              <a:gd name="connsiteX28920" fmla="*/ 3417700 w 7283450"/>
              <a:gd name="connsiteY28920" fmla="*/ 875618 h 6857979"/>
              <a:gd name="connsiteX28921" fmla="*/ 3417700 w 7283450"/>
              <a:gd name="connsiteY28921" fmla="*/ 878397 h 6857979"/>
              <a:gd name="connsiteX28922" fmla="*/ 3418097 w 7283450"/>
              <a:gd name="connsiteY28922" fmla="*/ 881572 h 6857979"/>
              <a:gd name="connsiteX28923" fmla="*/ 3418890 w 7283450"/>
              <a:gd name="connsiteY28923" fmla="*/ 884351 h 6857979"/>
              <a:gd name="connsiteX28924" fmla="*/ 3419684 w 7283450"/>
              <a:gd name="connsiteY28924" fmla="*/ 886733 h 6857979"/>
              <a:gd name="connsiteX28925" fmla="*/ 3421272 w 7283450"/>
              <a:gd name="connsiteY28925" fmla="*/ 891099 h 6857979"/>
              <a:gd name="connsiteX28926" fmla="*/ 3423653 w 7283450"/>
              <a:gd name="connsiteY28926" fmla="*/ 895069 h 6857979"/>
              <a:gd name="connsiteX28927" fmla="*/ 3425637 w 7283450"/>
              <a:gd name="connsiteY28927" fmla="*/ 898641 h 6857979"/>
              <a:gd name="connsiteX28928" fmla="*/ 3427226 w 7283450"/>
              <a:gd name="connsiteY28928" fmla="*/ 902214 h 6857979"/>
              <a:gd name="connsiteX28929" fmla="*/ 3427622 w 7283450"/>
              <a:gd name="connsiteY28929" fmla="*/ 903801 h 6857979"/>
              <a:gd name="connsiteX28930" fmla="*/ 3427622 w 7283450"/>
              <a:gd name="connsiteY28930" fmla="*/ 905389 h 6857979"/>
              <a:gd name="connsiteX28931" fmla="*/ 3427622 w 7283450"/>
              <a:gd name="connsiteY28931" fmla="*/ 907374 h 6857979"/>
              <a:gd name="connsiteX28932" fmla="*/ 3427226 w 7283450"/>
              <a:gd name="connsiteY28932" fmla="*/ 908962 h 6857979"/>
              <a:gd name="connsiteX28933" fmla="*/ 3430797 w 7283450"/>
              <a:gd name="connsiteY28933" fmla="*/ 908962 h 6857979"/>
              <a:gd name="connsiteX28934" fmla="*/ 3435163 w 7283450"/>
              <a:gd name="connsiteY28934" fmla="*/ 908962 h 6857979"/>
              <a:gd name="connsiteX28935" fmla="*/ 3436751 w 7283450"/>
              <a:gd name="connsiteY28935" fmla="*/ 908962 h 6857979"/>
              <a:gd name="connsiteX28936" fmla="*/ 3437941 w 7283450"/>
              <a:gd name="connsiteY28936" fmla="*/ 909756 h 6857979"/>
              <a:gd name="connsiteX28937" fmla="*/ 3439132 w 7283450"/>
              <a:gd name="connsiteY28937" fmla="*/ 910550 h 6857979"/>
              <a:gd name="connsiteX28938" fmla="*/ 3439529 w 7283450"/>
              <a:gd name="connsiteY28938" fmla="*/ 912137 h 6857979"/>
              <a:gd name="connsiteX28939" fmla="*/ 3440721 w 7283450"/>
              <a:gd name="connsiteY28939" fmla="*/ 911740 h 6857979"/>
              <a:gd name="connsiteX28940" fmla="*/ 3441514 w 7283450"/>
              <a:gd name="connsiteY28940" fmla="*/ 910946 h 6857979"/>
              <a:gd name="connsiteX28941" fmla="*/ 3441514 w 7283450"/>
              <a:gd name="connsiteY28941" fmla="*/ 909756 h 6857979"/>
              <a:gd name="connsiteX28942" fmla="*/ 3440721 w 7283450"/>
              <a:gd name="connsiteY28942" fmla="*/ 908962 h 6857979"/>
              <a:gd name="connsiteX28943" fmla="*/ 3439529 w 7283450"/>
              <a:gd name="connsiteY28943" fmla="*/ 905786 h 6857979"/>
              <a:gd name="connsiteX28944" fmla="*/ 3439132 w 7283450"/>
              <a:gd name="connsiteY28944" fmla="*/ 904198 h 6857979"/>
              <a:gd name="connsiteX28945" fmla="*/ 3439529 w 7283450"/>
              <a:gd name="connsiteY28945" fmla="*/ 902214 h 6857979"/>
              <a:gd name="connsiteX28946" fmla="*/ 3441514 w 7283450"/>
              <a:gd name="connsiteY28946" fmla="*/ 903404 h 6857979"/>
              <a:gd name="connsiteX28947" fmla="*/ 3443101 w 7283450"/>
              <a:gd name="connsiteY28947" fmla="*/ 904198 h 6857979"/>
              <a:gd name="connsiteX28948" fmla="*/ 3447467 w 7283450"/>
              <a:gd name="connsiteY28948" fmla="*/ 905389 h 6857979"/>
              <a:gd name="connsiteX28949" fmla="*/ 3451833 w 7283450"/>
              <a:gd name="connsiteY28949" fmla="*/ 906977 h 6857979"/>
              <a:gd name="connsiteX28950" fmla="*/ 3453420 w 7283450"/>
              <a:gd name="connsiteY28950" fmla="*/ 907771 h 6857979"/>
              <a:gd name="connsiteX28951" fmla="*/ 3455405 w 7283450"/>
              <a:gd name="connsiteY28951" fmla="*/ 908962 h 6857979"/>
              <a:gd name="connsiteX28952" fmla="*/ 3456596 w 7283450"/>
              <a:gd name="connsiteY28952" fmla="*/ 908962 h 6857979"/>
              <a:gd name="connsiteX28953" fmla="*/ 3457787 w 7283450"/>
              <a:gd name="connsiteY28953" fmla="*/ 908168 h 6857979"/>
              <a:gd name="connsiteX28954" fmla="*/ 3458977 w 7283450"/>
              <a:gd name="connsiteY28954" fmla="*/ 907771 h 6857979"/>
              <a:gd name="connsiteX28955" fmla="*/ 3459771 w 7283450"/>
              <a:gd name="connsiteY28955" fmla="*/ 906977 h 6857979"/>
              <a:gd name="connsiteX28956" fmla="*/ 3460565 w 7283450"/>
              <a:gd name="connsiteY28956" fmla="*/ 904595 h 6857979"/>
              <a:gd name="connsiteX28957" fmla="*/ 3461358 w 7283450"/>
              <a:gd name="connsiteY28957" fmla="*/ 901817 h 6857979"/>
              <a:gd name="connsiteX28958" fmla="*/ 3462549 w 7283450"/>
              <a:gd name="connsiteY28958" fmla="*/ 896259 h 6857979"/>
              <a:gd name="connsiteX28959" fmla="*/ 3463343 w 7283450"/>
              <a:gd name="connsiteY28959" fmla="*/ 893878 h 6857979"/>
              <a:gd name="connsiteX28960" fmla="*/ 3464534 w 7283450"/>
              <a:gd name="connsiteY28960" fmla="*/ 892290 h 6857979"/>
              <a:gd name="connsiteX28961" fmla="*/ 3466121 w 7283450"/>
              <a:gd name="connsiteY28961" fmla="*/ 894275 h 6857979"/>
              <a:gd name="connsiteX28962" fmla="*/ 3468106 w 7283450"/>
              <a:gd name="connsiteY28962" fmla="*/ 895862 h 6857979"/>
              <a:gd name="connsiteX28963" fmla="*/ 3469693 w 7283450"/>
              <a:gd name="connsiteY28963" fmla="*/ 896656 h 6857979"/>
              <a:gd name="connsiteX28964" fmla="*/ 3470884 w 7283450"/>
              <a:gd name="connsiteY28964" fmla="*/ 896656 h 6857979"/>
              <a:gd name="connsiteX28965" fmla="*/ 3472075 w 7283450"/>
              <a:gd name="connsiteY28965" fmla="*/ 896259 h 6857979"/>
              <a:gd name="connsiteX28966" fmla="*/ 3473265 w 7283450"/>
              <a:gd name="connsiteY28966" fmla="*/ 895466 h 6857979"/>
              <a:gd name="connsiteX28967" fmla="*/ 3474853 w 7283450"/>
              <a:gd name="connsiteY28967" fmla="*/ 893878 h 6857979"/>
              <a:gd name="connsiteX28968" fmla="*/ 3476441 w 7283450"/>
              <a:gd name="connsiteY28968" fmla="*/ 892290 h 6857979"/>
              <a:gd name="connsiteX28969" fmla="*/ 3481997 w 7283450"/>
              <a:gd name="connsiteY28969" fmla="*/ 882366 h 6857979"/>
              <a:gd name="connsiteX28970" fmla="*/ 3485570 w 7283450"/>
              <a:gd name="connsiteY28970" fmla="*/ 876809 h 6857979"/>
              <a:gd name="connsiteX28971" fmla="*/ 3487554 w 7283450"/>
              <a:gd name="connsiteY28971" fmla="*/ 874427 h 6857979"/>
              <a:gd name="connsiteX28972" fmla="*/ 3489538 w 7283450"/>
              <a:gd name="connsiteY28972" fmla="*/ 872046 h 6857979"/>
              <a:gd name="connsiteX28973" fmla="*/ 3491126 w 7283450"/>
              <a:gd name="connsiteY28973" fmla="*/ 870855 h 6857979"/>
              <a:gd name="connsiteX28974" fmla="*/ 3493110 w 7283450"/>
              <a:gd name="connsiteY28974" fmla="*/ 870855 h 6857979"/>
              <a:gd name="connsiteX28975" fmla="*/ 3494698 w 7283450"/>
              <a:gd name="connsiteY28975" fmla="*/ 870855 h 6857979"/>
              <a:gd name="connsiteX28976" fmla="*/ 3496287 w 7283450"/>
              <a:gd name="connsiteY28976" fmla="*/ 871252 h 6857979"/>
              <a:gd name="connsiteX28977" fmla="*/ 3499461 w 7283450"/>
              <a:gd name="connsiteY28977" fmla="*/ 872046 h 6857979"/>
              <a:gd name="connsiteX28978" fmla="*/ 3501445 w 7283450"/>
              <a:gd name="connsiteY28978" fmla="*/ 872840 h 6857979"/>
              <a:gd name="connsiteX28979" fmla="*/ 3502636 w 7283450"/>
              <a:gd name="connsiteY28979" fmla="*/ 872046 h 6857979"/>
              <a:gd name="connsiteX28980" fmla="*/ 3503827 w 7283450"/>
              <a:gd name="connsiteY28980" fmla="*/ 870855 h 6857979"/>
              <a:gd name="connsiteX28981" fmla="*/ 3505017 w 7283450"/>
              <a:gd name="connsiteY28981" fmla="*/ 869664 h 6857979"/>
              <a:gd name="connsiteX28982" fmla="*/ 3506605 w 7283450"/>
              <a:gd name="connsiteY28982" fmla="*/ 866885 h 6857979"/>
              <a:gd name="connsiteX28983" fmla="*/ 3508193 w 7283450"/>
              <a:gd name="connsiteY28983" fmla="*/ 863313 h 6857979"/>
              <a:gd name="connsiteX28984" fmla="*/ 3508986 w 7283450"/>
              <a:gd name="connsiteY28984" fmla="*/ 859740 h 6857979"/>
              <a:gd name="connsiteX28985" fmla="*/ 3510575 w 7283450"/>
              <a:gd name="connsiteY28985" fmla="*/ 852992 h 6857979"/>
              <a:gd name="connsiteX28986" fmla="*/ 3511368 w 7283450"/>
              <a:gd name="connsiteY28986" fmla="*/ 850610 h 6857979"/>
              <a:gd name="connsiteX28987" fmla="*/ 3511765 w 7283450"/>
              <a:gd name="connsiteY28987" fmla="*/ 848626 h 6857979"/>
              <a:gd name="connsiteX28988" fmla="*/ 3512162 w 7283450"/>
              <a:gd name="connsiteY28988" fmla="*/ 849023 h 6857979"/>
              <a:gd name="connsiteX28989" fmla="*/ 3513353 w 7283450"/>
              <a:gd name="connsiteY28989" fmla="*/ 849420 h 6857979"/>
              <a:gd name="connsiteX28990" fmla="*/ 3514543 w 7283450"/>
              <a:gd name="connsiteY28990" fmla="*/ 850213 h 6857979"/>
              <a:gd name="connsiteX28991" fmla="*/ 3515734 w 7283450"/>
              <a:gd name="connsiteY28991" fmla="*/ 850610 h 6857979"/>
              <a:gd name="connsiteX28992" fmla="*/ 3516924 w 7283450"/>
              <a:gd name="connsiteY28992" fmla="*/ 850213 h 6857979"/>
              <a:gd name="connsiteX28993" fmla="*/ 3516924 w 7283450"/>
              <a:gd name="connsiteY28993" fmla="*/ 849817 h 6857979"/>
              <a:gd name="connsiteX28994" fmla="*/ 3516924 w 7283450"/>
              <a:gd name="connsiteY28994" fmla="*/ 849023 h 6857979"/>
              <a:gd name="connsiteX28995" fmla="*/ 3516527 w 7283450"/>
              <a:gd name="connsiteY28995" fmla="*/ 846244 h 6857979"/>
              <a:gd name="connsiteX28996" fmla="*/ 3514940 w 7283450"/>
              <a:gd name="connsiteY28996" fmla="*/ 841878 h 6857979"/>
              <a:gd name="connsiteX28997" fmla="*/ 3516131 w 7283450"/>
              <a:gd name="connsiteY28997" fmla="*/ 841878 h 6857979"/>
              <a:gd name="connsiteX28998" fmla="*/ 3516924 w 7283450"/>
              <a:gd name="connsiteY28998" fmla="*/ 842275 h 6857979"/>
              <a:gd name="connsiteX28999" fmla="*/ 3517719 w 7283450"/>
              <a:gd name="connsiteY28999" fmla="*/ 842671 h 6857979"/>
              <a:gd name="connsiteX29000" fmla="*/ 3518909 w 7283450"/>
              <a:gd name="connsiteY29000" fmla="*/ 843068 h 6857979"/>
              <a:gd name="connsiteX29001" fmla="*/ 3519704 w 7283450"/>
              <a:gd name="connsiteY29001" fmla="*/ 844656 h 6857979"/>
              <a:gd name="connsiteX29002" fmla="*/ 3520100 w 7283450"/>
              <a:gd name="connsiteY29002" fmla="*/ 846244 h 6857979"/>
              <a:gd name="connsiteX29003" fmla="*/ 3520893 w 7283450"/>
              <a:gd name="connsiteY29003" fmla="*/ 848626 h 6857979"/>
              <a:gd name="connsiteX29004" fmla="*/ 3521290 w 7283450"/>
              <a:gd name="connsiteY29004" fmla="*/ 850213 h 6857979"/>
              <a:gd name="connsiteX29005" fmla="*/ 3522481 w 7283450"/>
              <a:gd name="connsiteY29005" fmla="*/ 851404 h 6857979"/>
              <a:gd name="connsiteX29006" fmla="*/ 3523275 w 7283450"/>
              <a:gd name="connsiteY29006" fmla="*/ 851801 h 6857979"/>
              <a:gd name="connsiteX29007" fmla="*/ 3524070 w 7283450"/>
              <a:gd name="connsiteY29007" fmla="*/ 851801 h 6857979"/>
              <a:gd name="connsiteX29008" fmla="*/ 3526053 w 7283450"/>
              <a:gd name="connsiteY29008" fmla="*/ 850610 h 6857979"/>
              <a:gd name="connsiteX29009" fmla="*/ 3527641 w 7283450"/>
              <a:gd name="connsiteY29009" fmla="*/ 849023 h 6857979"/>
              <a:gd name="connsiteX29010" fmla="*/ 3528434 w 7283450"/>
              <a:gd name="connsiteY29010" fmla="*/ 848229 h 6857979"/>
              <a:gd name="connsiteX29011" fmla="*/ 3528434 w 7283450"/>
              <a:gd name="connsiteY29011" fmla="*/ 846641 h 6857979"/>
              <a:gd name="connsiteX29012" fmla="*/ 3528038 w 7283450"/>
              <a:gd name="connsiteY29012" fmla="*/ 845847 h 6857979"/>
              <a:gd name="connsiteX29013" fmla="*/ 3527641 w 7283450"/>
              <a:gd name="connsiteY29013" fmla="*/ 845053 h 6857979"/>
              <a:gd name="connsiteX29014" fmla="*/ 3524862 w 7283450"/>
              <a:gd name="connsiteY29014" fmla="*/ 843465 h 6857979"/>
              <a:gd name="connsiteX29015" fmla="*/ 3522084 w 7283450"/>
              <a:gd name="connsiteY29015" fmla="*/ 842275 h 6857979"/>
              <a:gd name="connsiteX29016" fmla="*/ 3519704 w 7283450"/>
              <a:gd name="connsiteY29016" fmla="*/ 840687 h 6857979"/>
              <a:gd name="connsiteX29017" fmla="*/ 3518909 w 7283450"/>
              <a:gd name="connsiteY29017" fmla="*/ 839496 h 6857979"/>
              <a:gd name="connsiteX29018" fmla="*/ 3517719 w 7283450"/>
              <a:gd name="connsiteY29018" fmla="*/ 837908 h 6857979"/>
              <a:gd name="connsiteX29019" fmla="*/ 3517719 w 7283450"/>
              <a:gd name="connsiteY29019" fmla="*/ 836717 h 6857979"/>
              <a:gd name="connsiteX29020" fmla="*/ 3517719 w 7283450"/>
              <a:gd name="connsiteY29020" fmla="*/ 835129 h 6857979"/>
              <a:gd name="connsiteX29021" fmla="*/ 3520100 w 7283450"/>
              <a:gd name="connsiteY29021" fmla="*/ 836320 h 6857979"/>
              <a:gd name="connsiteX29022" fmla="*/ 3522084 w 7283450"/>
              <a:gd name="connsiteY29022" fmla="*/ 836717 h 6857979"/>
              <a:gd name="connsiteX29023" fmla="*/ 3524465 w 7283450"/>
              <a:gd name="connsiteY29023" fmla="*/ 836717 h 6857979"/>
              <a:gd name="connsiteX29024" fmla="*/ 3526848 w 7283450"/>
              <a:gd name="connsiteY29024" fmla="*/ 836320 h 6857979"/>
              <a:gd name="connsiteX29025" fmla="*/ 3529228 w 7283450"/>
              <a:gd name="connsiteY29025" fmla="*/ 835923 h 6857979"/>
              <a:gd name="connsiteX29026" fmla="*/ 3531214 w 7283450"/>
              <a:gd name="connsiteY29026" fmla="*/ 834733 h 6857979"/>
              <a:gd name="connsiteX29027" fmla="*/ 3535975 w 7283450"/>
              <a:gd name="connsiteY29027" fmla="*/ 831954 h 6857979"/>
              <a:gd name="connsiteX29028" fmla="*/ 3539548 w 7283450"/>
              <a:gd name="connsiteY29028" fmla="*/ 828381 h 6857979"/>
              <a:gd name="connsiteX29029" fmla="*/ 3541929 w 7283450"/>
              <a:gd name="connsiteY29029" fmla="*/ 824809 h 6857979"/>
              <a:gd name="connsiteX29030" fmla="*/ 3542723 w 7283450"/>
              <a:gd name="connsiteY29030" fmla="*/ 823221 h 6857979"/>
              <a:gd name="connsiteX29031" fmla="*/ 3543120 w 7283450"/>
              <a:gd name="connsiteY29031" fmla="*/ 821633 h 6857979"/>
              <a:gd name="connsiteX29032" fmla="*/ 3543914 w 7283450"/>
              <a:gd name="connsiteY29032" fmla="*/ 819648 h 6857979"/>
              <a:gd name="connsiteX29033" fmla="*/ 3543120 w 7283450"/>
              <a:gd name="connsiteY29033" fmla="*/ 818458 h 6857979"/>
              <a:gd name="connsiteX29034" fmla="*/ 3547487 w 7283450"/>
              <a:gd name="connsiteY29034" fmla="*/ 816473 h 6857979"/>
              <a:gd name="connsiteX29035" fmla="*/ 3548676 w 7283450"/>
              <a:gd name="connsiteY29035" fmla="*/ 816076 h 6857979"/>
              <a:gd name="connsiteX29036" fmla="*/ 3549470 w 7283450"/>
              <a:gd name="connsiteY29036" fmla="*/ 816473 h 6857979"/>
              <a:gd name="connsiteX29037" fmla="*/ 3549867 w 7283450"/>
              <a:gd name="connsiteY29037" fmla="*/ 816870 h 6857979"/>
              <a:gd name="connsiteX29038" fmla="*/ 3550264 w 7283450"/>
              <a:gd name="connsiteY29038" fmla="*/ 817664 h 6857979"/>
              <a:gd name="connsiteX29039" fmla="*/ 3549867 w 7283450"/>
              <a:gd name="connsiteY29039" fmla="*/ 820045 h 6857979"/>
              <a:gd name="connsiteX29040" fmla="*/ 3548676 w 7283450"/>
              <a:gd name="connsiteY29040" fmla="*/ 826397 h 6857979"/>
              <a:gd name="connsiteX29041" fmla="*/ 3548280 w 7283450"/>
              <a:gd name="connsiteY29041" fmla="*/ 829572 h 6857979"/>
              <a:gd name="connsiteX29042" fmla="*/ 3548676 w 7283450"/>
              <a:gd name="connsiteY29042" fmla="*/ 831160 h 6857979"/>
              <a:gd name="connsiteX29043" fmla="*/ 3549470 w 7283450"/>
              <a:gd name="connsiteY29043" fmla="*/ 831954 h 6857979"/>
              <a:gd name="connsiteX29044" fmla="*/ 3551455 w 7283450"/>
              <a:gd name="connsiteY29044" fmla="*/ 829572 h 6857979"/>
              <a:gd name="connsiteX29045" fmla="*/ 3553439 w 7283450"/>
              <a:gd name="connsiteY29045" fmla="*/ 827587 h 6857979"/>
              <a:gd name="connsiteX29046" fmla="*/ 3555027 w 7283450"/>
              <a:gd name="connsiteY29046" fmla="*/ 825206 h 6857979"/>
              <a:gd name="connsiteX29047" fmla="*/ 3556217 w 7283450"/>
              <a:gd name="connsiteY29047" fmla="*/ 822824 h 6857979"/>
              <a:gd name="connsiteX29048" fmla="*/ 3557805 w 7283450"/>
              <a:gd name="connsiteY29048" fmla="*/ 817267 h 6857979"/>
              <a:gd name="connsiteX29049" fmla="*/ 3558997 w 7283450"/>
              <a:gd name="connsiteY29049" fmla="*/ 811313 h 6857979"/>
              <a:gd name="connsiteX29050" fmla="*/ 3560186 w 7283450"/>
              <a:gd name="connsiteY29050" fmla="*/ 806549 h 6857979"/>
              <a:gd name="connsiteX29051" fmla="*/ 3562171 w 7283450"/>
              <a:gd name="connsiteY29051" fmla="*/ 801786 h 6857979"/>
              <a:gd name="connsiteX29052" fmla="*/ 3563362 w 7283450"/>
              <a:gd name="connsiteY29052" fmla="*/ 799801 h 6857979"/>
              <a:gd name="connsiteX29053" fmla="*/ 3564553 w 7283450"/>
              <a:gd name="connsiteY29053" fmla="*/ 797816 h 6857979"/>
              <a:gd name="connsiteX29054" fmla="*/ 3566140 w 7283450"/>
              <a:gd name="connsiteY29054" fmla="*/ 796625 h 6857979"/>
              <a:gd name="connsiteX29055" fmla="*/ 3568124 w 7283450"/>
              <a:gd name="connsiteY29055" fmla="*/ 795038 h 6857979"/>
              <a:gd name="connsiteX29056" fmla="*/ 3571300 w 7283450"/>
              <a:gd name="connsiteY29056" fmla="*/ 794244 h 6857979"/>
              <a:gd name="connsiteX29057" fmla="*/ 3574078 w 7283450"/>
              <a:gd name="connsiteY29057" fmla="*/ 794244 h 6857979"/>
              <a:gd name="connsiteX29058" fmla="*/ 3576856 w 7283450"/>
              <a:gd name="connsiteY29058" fmla="*/ 795038 h 6857979"/>
              <a:gd name="connsiteX29059" fmla="*/ 3580031 w 7283450"/>
              <a:gd name="connsiteY29059" fmla="*/ 796229 h 6857979"/>
              <a:gd name="connsiteX29060" fmla="*/ 3582810 w 7283450"/>
              <a:gd name="connsiteY29060" fmla="*/ 797816 h 6857979"/>
              <a:gd name="connsiteX29061" fmla="*/ 3585588 w 7283450"/>
              <a:gd name="connsiteY29061" fmla="*/ 799801 h 6857979"/>
              <a:gd name="connsiteX29062" fmla="*/ 3591541 w 7283450"/>
              <a:gd name="connsiteY29062" fmla="*/ 803374 h 6857979"/>
              <a:gd name="connsiteX29063" fmla="*/ 3597098 w 7283450"/>
              <a:gd name="connsiteY29063" fmla="*/ 806946 h 6857979"/>
              <a:gd name="connsiteX29064" fmla="*/ 3599480 w 7283450"/>
              <a:gd name="connsiteY29064" fmla="*/ 807740 h 6857979"/>
              <a:gd name="connsiteX29065" fmla="*/ 3601861 w 7283450"/>
              <a:gd name="connsiteY29065" fmla="*/ 808137 h 6857979"/>
              <a:gd name="connsiteX29066" fmla="*/ 3604242 w 7283450"/>
              <a:gd name="connsiteY29066" fmla="*/ 808137 h 6857979"/>
              <a:gd name="connsiteX29067" fmla="*/ 3606227 w 7283450"/>
              <a:gd name="connsiteY29067" fmla="*/ 806946 h 6857979"/>
              <a:gd name="connsiteX29068" fmla="*/ 3607814 w 7283450"/>
              <a:gd name="connsiteY29068" fmla="*/ 804961 h 6857979"/>
              <a:gd name="connsiteX29069" fmla="*/ 3609005 w 7283450"/>
              <a:gd name="connsiteY29069" fmla="*/ 801786 h 6857979"/>
              <a:gd name="connsiteX29070" fmla="*/ 3610989 w 7283450"/>
              <a:gd name="connsiteY29070" fmla="*/ 803374 h 6857979"/>
              <a:gd name="connsiteX29071" fmla="*/ 3613768 w 7283450"/>
              <a:gd name="connsiteY29071" fmla="*/ 805358 h 6857979"/>
              <a:gd name="connsiteX29072" fmla="*/ 3616149 w 7283450"/>
              <a:gd name="connsiteY29072" fmla="*/ 806549 h 6857979"/>
              <a:gd name="connsiteX29073" fmla="*/ 3619324 w 7283450"/>
              <a:gd name="connsiteY29073" fmla="*/ 807343 h 6857979"/>
              <a:gd name="connsiteX29074" fmla="*/ 3625675 w 7283450"/>
              <a:gd name="connsiteY29074" fmla="*/ 808137 h 6857979"/>
              <a:gd name="connsiteX29075" fmla="*/ 3632422 w 7283450"/>
              <a:gd name="connsiteY29075" fmla="*/ 808534 h 6857979"/>
              <a:gd name="connsiteX29076" fmla="*/ 3637980 w 7283450"/>
              <a:gd name="connsiteY29076" fmla="*/ 809328 h 6857979"/>
              <a:gd name="connsiteX29077" fmla="*/ 3640360 w 7283450"/>
              <a:gd name="connsiteY29077" fmla="*/ 809725 h 6857979"/>
              <a:gd name="connsiteX29078" fmla="*/ 3642344 w 7283450"/>
              <a:gd name="connsiteY29078" fmla="*/ 810122 h 6857979"/>
              <a:gd name="connsiteX29079" fmla="*/ 3643535 w 7283450"/>
              <a:gd name="connsiteY29079" fmla="*/ 810916 h 6857979"/>
              <a:gd name="connsiteX29080" fmla="*/ 3644329 w 7283450"/>
              <a:gd name="connsiteY29080" fmla="*/ 812106 h 6857979"/>
              <a:gd name="connsiteX29081" fmla="*/ 3644329 w 7283450"/>
              <a:gd name="connsiteY29081" fmla="*/ 813694 h 6857979"/>
              <a:gd name="connsiteX29082" fmla="*/ 3643535 w 7283450"/>
              <a:gd name="connsiteY29082" fmla="*/ 815282 h 6857979"/>
              <a:gd name="connsiteX29083" fmla="*/ 3647107 w 7283450"/>
              <a:gd name="connsiteY29083" fmla="*/ 813694 h 6857979"/>
              <a:gd name="connsiteX29084" fmla="*/ 3649489 w 7283450"/>
              <a:gd name="connsiteY29084" fmla="*/ 812106 h 6857979"/>
              <a:gd name="connsiteX29085" fmla="*/ 3651473 w 7283450"/>
              <a:gd name="connsiteY29085" fmla="*/ 810916 h 6857979"/>
              <a:gd name="connsiteX29086" fmla="*/ 3652664 w 7283450"/>
              <a:gd name="connsiteY29086" fmla="*/ 809328 h 6857979"/>
              <a:gd name="connsiteX29087" fmla="*/ 3653061 w 7283450"/>
              <a:gd name="connsiteY29087" fmla="*/ 808931 h 6857979"/>
              <a:gd name="connsiteX29088" fmla="*/ 3653061 w 7283450"/>
              <a:gd name="connsiteY29088" fmla="*/ 808137 h 6857979"/>
              <a:gd name="connsiteX29089" fmla="*/ 3653061 w 7283450"/>
              <a:gd name="connsiteY29089" fmla="*/ 807343 h 6857979"/>
              <a:gd name="connsiteX29090" fmla="*/ 3652267 w 7283450"/>
              <a:gd name="connsiteY29090" fmla="*/ 806549 h 6857979"/>
              <a:gd name="connsiteX29091" fmla="*/ 3651473 w 7283450"/>
              <a:gd name="connsiteY29091" fmla="*/ 805755 h 6857979"/>
              <a:gd name="connsiteX29092" fmla="*/ 3649886 w 7283450"/>
              <a:gd name="connsiteY29092" fmla="*/ 805358 h 6857979"/>
              <a:gd name="connsiteX29093" fmla="*/ 3652664 w 7283450"/>
              <a:gd name="connsiteY29093" fmla="*/ 805358 h 6857979"/>
              <a:gd name="connsiteX29094" fmla="*/ 3656236 w 7283450"/>
              <a:gd name="connsiteY29094" fmla="*/ 805755 h 6857979"/>
              <a:gd name="connsiteX29095" fmla="*/ 3659411 w 7283450"/>
              <a:gd name="connsiteY29095" fmla="*/ 806946 h 6857979"/>
              <a:gd name="connsiteX29096" fmla="*/ 3662586 w 7283450"/>
              <a:gd name="connsiteY29096" fmla="*/ 808534 h 6857979"/>
              <a:gd name="connsiteX29097" fmla="*/ 3669731 w 7283450"/>
              <a:gd name="connsiteY29097" fmla="*/ 812503 h 6857979"/>
              <a:gd name="connsiteX29098" fmla="*/ 3676875 w 7283450"/>
              <a:gd name="connsiteY29098" fmla="*/ 817664 h 6857979"/>
              <a:gd name="connsiteX29099" fmla="*/ 3684019 w 7283450"/>
              <a:gd name="connsiteY29099" fmla="*/ 822824 h 6857979"/>
              <a:gd name="connsiteX29100" fmla="*/ 3690766 w 7283450"/>
              <a:gd name="connsiteY29100" fmla="*/ 826794 h 6857979"/>
              <a:gd name="connsiteX29101" fmla="*/ 3693941 w 7283450"/>
              <a:gd name="connsiteY29101" fmla="*/ 828778 h 6857979"/>
              <a:gd name="connsiteX29102" fmla="*/ 3697117 w 7283450"/>
              <a:gd name="connsiteY29102" fmla="*/ 830763 h 6857979"/>
              <a:gd name="connsiteX29103" fmla="*/ 3700292 w 7283450"/>
              <a:gd name="connsiteY29103" fmla="*/ 831557 h 6857979"/>
              <a:gd name="connsiteX29104" fmla="*/ 3703070 w 7283450"/>
              <a:gd name="connsiteY29104" fmla="*/ 831954 h 6857979"/>
              <a:gd name="connsiteX29105" fmla="*/ 3705848 w 7283450"/>
              <a:gd name="connsiteY29105" fmla="*/ 819648 h 6857979"/>
              <a:gd name="connsiteX29106" fmla="*/ 3709817 w 7283450"/>
              <a:gd name="connsiteY29106" fmla="*/ 807343 h 6857979"/>
              <a:gd name="connsiteX29107" fmla="*/ 3713786 w 7283450"/>
              <a:gd name="connsiteY29107" fmla="*/ 794244 h 6857979"/>
              <a:gd name="connsiteX29108" fmla="*/ 3716565 w 7283450"/>
              <a:gd name="connsiteY29108" fmla="*/ 788290 h 6857979"/>
              <a:gd name="connsiteX29109" fmla="*/ 3718946 w 7283450"/>
              <a:gd name="connsiteY29109" fmla="*/ 781938 h 6857979"/>
              <a:gd name="connsiteX29110" fmla="*/ 3721724 w 7283450"/>
              <a:gd name="connsiteY29110" fmla="*/ 775984 h 6857979"/>
              <a:gd name="connsiteX29111" fmla="*/ 3724900 w 7283450"/>
              <a:gd name="connsiteY29111" fmla="*/ 770030 h 6857979"/>
              <a:gd name="connsiteX29112" fmla="*/ 3728472 w 7283450"/>
              <a:gd name="connsiteY29112" fmla="*/ 764473 h 6857979"/>
              <a:gd name="connsiteX29113" fmla="*/ 3732441 w 7283450"/>
              <a:gd name="connsiteY29113" fmla="*/ 759312 h 6857979"/>
              <a:gd name="connsiteX29114" fmla="*/ 3736013 w 7283450"/>
              <a:gd name="connsiteY29114" fmla="*/ 754549 h 6857979"/>
              <a:gd name="connsiteX29115" fmla="*/ 3740776 w 7283450"/>
              <a:gd name="connsiteY29115" fmla="*/ 749389 h 6857979"/>
              <a:gd name="connsiteX29116" fmla="*/ 3745141 w 7283450"/>
              <a:gd name="connsiteY29116" fmla="*/ 745419 h 6857979"/>
              <a:gd name="connsiteX29117" fmla="*/ 3750301 w 7283450"/>
              <a:gd name="connsiteY29117" fmla="*/ 741450 h 6857979"/>
              <a:gd name="connsiteX29118" fmla="*/ 3750698 w 7283450"/>
              <a:gd name="connsiteY29118" fmla="*/ 743038 h 6857979"/>
              <a:gd name="connsiteX29119" fmla="*/ 3751492 w 7283450"/>
              <a:gd name="connsiteY29119" fmla="*/ 743831 h 6857979"/>
              <a:gd name="connsiteX29120" fmla="*/ 3753476 w 7283450"/>
              <a:gd name="connsiteY29120" fmla="*/ 745816 h 6857979"/>
              <a:gd name="connsiteX29121" fmla="*/ 3755461 w 7283450"/>
              <a:gd name="connsiteY29121" fmla="*/ 747007 h 6857979"/>
              <a:gd name="connsiteX29122" fmla="*/ 3758636 w 7283450"/>
              <a:gd name="connsiteY29122" fmla="*/ 748198 h 6857979"/>
              <a:gd name="connsiteX29123" fmla="*/ 3761017 w 7283450"/>
              <a:gd name="connsiteY29123" fmla="*/ 748992 h 6857979"/>
              <a:gd name="connsiteX29124" fmla="*/ 3763002 w 7283450"/>
              <a:gd name="connsiteY29124" fmla="*/ 750183 h 6857979"/>
              <a:gd name="connsiteX29125" fmla="*/ 3764589 w 7283450"/>
              <a:gd name="connsiteY29125" fmla="*/ 752167 h 6857979"/>
              <a:gd name="connsiteX29126" fmla="*/ 3765383 w 7283450"/>
              <a:gd name="connsiteY29126" fmla="*/ 753755 h 6857979"/>
              <a:gd name="connsiteX29127" fmla="*/ 3766177 w 7283450"/>
              <a:gd name="connsiteY29127" fmla="*/ 754946 h 6857979"/>
              <a:gd name="connsiteX29128" fmla="*/ 3768558 w 7283450"/>
              <a:gd name="connsiteY29128" fmla="*/ 753755 h 6857979"/>
              <a:gd name="connsiteX29129" fmla="*/ 3769749 w 7283450"/>
              <a:gd name="connsiteY29129" fmla="*/ 752564 h 6857979"/>
              <a:gd name="connsiteX29130" fmla="*/ 3770543 w 7283450"/>
              <a:gd name="connsiteY29130" fmla="*/ 751373 h 6857979"/>
              <a:gd name="connsiteX29131" fmla="*/ 3771337 w 7283450"/>
              <a:gd name="connsiteY29131" fmla="*/ 750183 h 6857979"/>
              <a:gd name="connsiteX29132" fmla="*/ 3771734 w 7283450"/>
              <a:gd name="connsiteY29132" fmla="*/ 748992 h 6857979"/>
              <a:gd name="connsiteX29133" fmla="*/ 3772131 w 7283450"/>
              <a:gd name="connsiteY29133" fmla="*/ 747007 h 6857979"/>
              <a:gd name="connsiteX29134" fmla="*/ 3772131 w 7283450"/>
              <a:gd name="connsiteY29134" fmla="*/ 745022 h 6857979"/>
              <a:gd name="connsiteX29135" fmla="*/ 3774909 w 7283450"/>
              <a:gd name="connsiteY29135" fmla="*/ 746213 h 6857979"/>
              <a:gd name="connsiteX29136" fmla="*/ 3776893 w 7283450"/>
              <a:gd name="connsiteY29136" fmla="*/ 747801 h 6857979"/>
              <a:gd name="connsiteX29137" fmla="*/ 3778084 w 7283450"/>
              <a:gd name="connsiteY29137" fmla="*/ 749389 h 6857979"/>
              <a:gd name="connsiteX29138" fmla="*/ 3778878 w 7283450"/>
              <a:gd name="connsiteY29138" fmla="*/ 751770 h 6857979"/>
              <a:gd name="connsiteX29139" fmla="*/ 3779275 w 7283450"/>
              <a:gd name="connsiteY29139" fmla="*/ 754549 h 6857979"/>
              <a:gd name="connsiteX29140" fmla="*/ 3779275 w 7283450"/>
              <a:gd name="connsiteY29140" fmla="*/ 757328 h 6857979"/>
              <a:gd name="connsiteX29141" fmla="*/ 3779275 w 7283450"/>
              <a:gd name="connsiteY29141" fmla="*/ 760106 h 6857979"/>
              <a:gd name="connsiteX29142" fmla="*/ 3778481 w 7283450"/>
              <a:gd name="connsiteY29142" fmla="*/ 763679 h 6857979"/>
              <a:gd name="connsiteX29143" fmla="*/ 3777290 w 7283450"/>
              <a:gd name="connsiteY29143" fmla="*/ 770030 h 6857979"/>
              <a:gd name="connsiteX29144" fmla="*/ 3775306 w 7283450"/>
              <a:gd name="connsiteY29144" fmla="*/ 777572 h 6857979"/>
              <a:gd name="connsiteX29145" fmla="*/ 3773321 w 7283450"/>
              <a:gd name="connsiteY29145" fmla="*/ 784717 h 6857979"/>
              <a:gd name="connsiteX29146" fmla="*/ 3772131 w 7283450"/>
              <a:gd name="connsiteY29146" fmla="*/ 791862 h 6857979"/>
              <a:gd name="connsiteX29147" fmla="*/ 3772131 w 7283450"/>
              <a:gd name="connsiteY29147" fmla="*/ 797022 h 6857979"/>
              <a:gd name="connsiteX29148" fmla="*/ 3772131 w 7283450"/>
              <a:gd name="connsiteY29148" fmla="*/ 801786 h 6857979"/>
              <a:gd name="connsiteX29149" fmla="*/ 3772527 w 7283450"/>
              <a:gd name="connsiteY29149" fmla="*/ 806946 h 6857979"/>
              <a:gd name="connsiteX29150" fmla="*/ 3772131 w 7283450"/>
              <a:gd name="connsiteY29150" fmla="*/ 811709 h 6857979"/>
              <a:gd name="connsiteX29151" fmla="*/ 3771337 w 7283450"/>
              <a:gd name="connsiteY29151" fmla="*/ 814488 h 6857979"/>
              <a:gd name="connsiteX29152" fmla="*/ 3770146 w 7283450"/>
              <a:gd name="connsiteY29152" fmla="*/ 817267 h 6857979"/>
              <a:gd name="connsiteX29153" fmla="*/ 3767765 w 7283450"/>
              <a:gd name="connsiteY29153" fmla="*/ 822824 h 6857979"/>
              <a:gd name="connsiteX29154" fmla="*/ 3767368 w 7283450"/>
              <a:gd name="connsiteY29154" fmla="*/ 825206 h 6857979"/>
              <a:gd name="connsiteX29155" fmla="*/ 3767368 w 7283450"/>
              <a:gd name="connsiteY29155" fmla="*/ 826000 h 6857979"/>
              <a:gd name="connsiteX29156" fmla="*/ 3767368 w 7283450"/>
              <a:gd name="connsiteY29156" fmla="*/ 826794 h 6857979"/>
              <a:gd name="connsiteX29157" fmla="*/ 3768162 w 7283450"/>
              <a:gd name="connsiteY29157" fmla="*/ 827587 h 6857979"/>
              <a:gd name="connsiteX29158" fmla="*/ 3768955 w 7283450"/>
              <a:gd name="connsiteY29158" fmla="*/ 827984 h 6857979"/>
              <a:gd name="connsiteX29159" fmla="*/ 3770543 w 7283450"/>
              <a:gd name="connsiteY29159" fmla="*/ 828381 h 6857979"/>
              <a:gd name="connsiteX29160" fmla="*/ 3772131 w 7283450"/>
              <a:gd name="connsiteY29160" fmla="*/ 828381 h 6857979"/>
              <a:gd name="connsiteX29161" fmla="*/ 3770940 w 7283450"/>
              <a:gd name="connsiteY29161" fmla="*/ 832748 h 6857979"/>
              <a:gd name="connsiteX29162" fmla="*/ 3768955 w 7283450"/>
              <a:gd name="connsiteY29162" fmla="*/ 835923 h 6857979"/>
              <a:gd name="connsiteX29163" fmla="*/ 3764986 w 7283450"/>
              <a:gd name="connsiteY29163" fmla="*/ 843068 h 6857979"/>
              <a:gd name="connsiteX29164" fmla="*/ 3763399 w 7283450"/>
              <a:gd name="connsiteY29164" fmla="*/ 846244 h 6857979"/>
              <a:gd name="connsiteX29165" fmla="*/ 3761811 w 7283450"/>
              <a:gd name="connsiteY29165" fmla="*/ 850213 h 6857979"/>
              <a:gd name="connsiteX29166" fmla="*/ 3760620 w 7283450"/>
              <a:gd name="connsiteY29166" fmla="*/ 854183 h 6857979"/>
              <a:gd name="connsiteX29167" fmla="*/ 3759827 w 7283450"/>
              <a:gd name="connsiteY29167" fmla="*/ 858549 h 6857979"/>
              <a:gd name="connsiteX29168" fmla="*/ 3762208 w 7283450"/>
              <a:gd name="connsiteY29168" fmla="*/ 857755 h 6857979"/>
              <a:gd name="connsiteX29169" fmla="*/ 3764986 w 7283450"/>
              <a:gd name="connsiteY29169" fmla="*/ 856962 h 6857979"/>
              <a:gd name="connsiteX29170" fmla="*/ 3767765 w 7283450"/>
              <a:gd name="connsiteY29170" fmla="*/ 856962 h 6857979"/>
              <a:gd name="connsiteX29171" fmla="*/ 3770543 w 7283450"/>
              <a:gd name="connsiteY29171" fmla="*/ 856962 h 6857979"/>
              <a:gd name="connsiteX29172" fmla="*/ 3776100 w 7283450"/>
              <a:gd name="connsiteY29172" fmla="*/ 857358 h 6857979"/>
              <a:gd name="connsiteX29173" fmla="*/ 3780862 w 7283450"/>
              <a:gd name="connsiteY29173" fmla="*/ 858946 h 6857979"/>
              <a:gd name="connsiteX29174" fmla="*/ 3790785 w 7283450"/>
              <a:gd name="connsiteY29174" fmla="*/ 862519 h 6857979"/>
              <a:gd name="connsiteX29175" fmla="*/ 3795945 w 7283450"/>
              <a:gd name="connsiteY29175" fmla="*/ 864504 h 6857979"/>
              <a:gd name="connsiteX29176" fmla="*/ 3800707 w 7283450"/>
              <a:gd name="connsiteY29176" fmla="*/ 865694 h 6857979"/>
              <a:gd name="connsiteX29177" fmla="*/ 3802295 w 7283450"/>
              <a:gd name="connsiteY29177" fmla="*/ 865694 h 6857979"/>
              <a:gd name="connsiteX29178" fmla="*/ 3803882 w 7283450"/>
              <a:gd name="connsiteY29178" fmla="*/ 865297 h 6857979"/>
              <a:gd name="connsiteX29179" fmla="*/ 3806661 w 7283450"/>
              <a:gd name="connsiteY29179" fmla="*/ 863710 h 6857979"/>
              <a:gd name="connsiteX29180" fmla="*/ 3809439 w 7283450"/>
              <a:gd name="connsiteY29180" fmla="*/ 862519 h 6857979"/>
              <a:gd name="connsiteX29181" fmla="*/ 3809836 w 7283450"/>
              <a:gd name="connsiteY29181" fmla="*/ 862122 h 6857979"/>
              <a:gd name="connsiteX29182" fmla="*/ 3811027 w 7283450"/>
              <a:gd name="connsiteY29182" fmla="*/ 862519 h 6857979"/>
              <a:gd name="connsiteX29183" fmla="*/ 3811820 w 7283450"/>
              <a:gd name="connsiteY29183" fmla="*/ 862916 h 6857979"/>
              <a:gd name="connsiteX29184" fmla="*/ 3812217 w 7283450"/>
              <a:gd name="connsiteY29184" fmla="*/ 863710 h 6857979"/>
              <a:gd name="connsiteX29185" fmla="*/ 3812217 w 7283450"/>
              <a:gd name="connsiteY29185" fmla="*/ 865297 h 6857979"/>
              <a:gd name="connsiteX29186" fmla="*/ 3812217 w 7283450"/>
              <a:gd name="connsiteY29186" fmla="*/ 867282 h 6857979"/>
              <a:gd name="connsiteX29187" fmla="*/ 3812217 w 7283450"/>
              <a:gd name="connsiteY29187" fmla="*/ 868076 h 6857979"/>
              <a:gd name="connsiteX29188" fmla="*/ 3813011 w 7283450"/>
              <a:gd name="connsiteY29188" fmla="*/ 868870 h 6857979"/>
              <a:gd name="connsiteX29189" fmla="*/ 3814599 w 7283450"/>
              <a:gd name="connsiteY29189" fmla="*/ 869267 h 6857979"/>
              <a:gd name="connsiteX29190" fmla="*/ 3816583 w 7283450"/>
              <a:gd name="connsiteY29190" fmla="*/ 869267 h 6857979"/>
              <a:gd name="connsiteX29191" fmla="*/ 3821346 w 7283450"/>
              <a:gd name="connsiteY29191" fmla="*/ 869267 h 6857979"/>
              <a:gd name="connsiteX29192" fmla="*/ 3826109 w 7283450"/>
              <a:gd name="connsiteY29192" fmla="*/ 868473 h 6857979"/>
              <a:gd name="connsiteX29193" fmla="*/ 3827696 w 7283450"/>
              <a:gd name="connsiteY29193" fmla="*/ 868473 h 6857979"/>
              <a:gd name="connsiteX29194" fmla="*/ 3828887 w 7283450"/>
              <a:gd name="connsiteY29194" fmla="*/ 868870 h 6857979"/>
              <a:gd name="connsiteX29195" fmla="*/ 3828887 w 7283450"/>
              <a:gd name="connsiteY29195" fmla="*/ 869267 h 6857979"/>
              <a:gd name="connsiteX29196" fmla="*/ 3828490 w 7283450"/>
              <a:gd name="connsiteY29196" fmla="*/ 869664 h 6857979"/>
              <a:gd name="connsiteX29197" fmla="*/ 3826506 w 7283450"/>
              <a:gd name="connsiteY29197" fmla="*/ 871252 h 6857979"/>
              <a:gd name="connsiteX29198" fmla="*/ 3823727 w 7283450"/>
              <a:gd name="connsiteY29198" fmla="*/ 872046 h 6857979"/>
              <a:gd name="connsiteX29199" fmla="*/ 3822934 w 7283450"/>
              <a:gd name="connsiteY29199" fmla="*/ 872046 h 6857979"/>
              <a:gd name="connsiteX29200" fmla="*/ 3822537 w 7283450"/>
              <a:gd name="connsiteY29200" fmla="*/ 872046 h 6857979"/>
              <a:gd name="connsiteX29201" fmla="*/ 3822537 w 7283450"/>
              <a:gd name="connsiteY29201" fmla="*/ 872840 h 6857979"/>
              <a:gd name="connsiteX29202" fmla="*/ 3823331 w 7283450"/>
              <a:gd name="connsiteY29202" fmla="*/ 873633 h 6857979"/>
              <a:gd name="connsiteX29203" fmla="*/ 3826506 w 7283450"/>
              <a:gd name="connsiteY29203" fmla="*/ 875221 h 6857979"/>
              <a:gd name="connsiteX29204" fmla="*/ 3830078 w 7283450"/>
              <a:gd name="connsiteY29204" fmla="*/ 877206 h 6857979"/>
              <a:gd name="connsiteX29205" fmla="*/ 3834047 w 7283450"/>
              <a:gd name="connsiteY29205" fmla="*/ 879191 h 6857979"/>
              <a:gd name="connsiteX29206" fmla="*/ 3841588 w 7283450"/>
              <a:gd name="connsiteY29206" fmla="*/ 881969 h 6857979"/>
              <a:gd name="connsiteX29207" fmla="*/ 3843922 w 7283450"/>
              <a:gd name="connsiteY29207" fmla="*/ 882636 h 6857979"/>
              <a:gd name="connsiteX29208" fmla="*/ 3844366 w 7283450"/>
              <a:gd name="connsiteY29208" fmla="*/ 882763 h 6857979"/>
              <a:gd name="connsiteX29209" fmla="*/ 3841588 w 7283450"/>
              <a:gd name="connsiteY29209" fmla="*/ 887130 h 6857979"/>
              <a:gd name="connsiteX29210" fmla="*/ 3839603 w 7283450"/>
              <a:gd name="connsiteY29210" fmla="*/ 892687 h 6857979"/>
              <a:gd name="connsiteX29211" fmla="*/ 3838413 w 7283450"/>
              <a:gd name="connsiteY29211" fmla="*/ 898641 h 6857979"/>
              <a:gd name="connsiteX29212" fmla="*/ 3836825 w 7283450"/>
              <a:gd name="connsiteY29212" fmla="*/ 904198 h 6857979"/>
              <a:gd name="connsiteX29213" fmla="*/ 3835634 w 7283450"/>
              <a:gd name="connsiteY29213" fmla="*/ 910946 h 6857979"/>
              <a:gd name="connsiteX29214" fmla="*/ 3833650 w 7283450"/>
              <a:gd name="connsiteY29214" fmla="*/ 918092 h 6857979"/>
              <a:gd name="connsiteX29215" fmla="*/ 3831665 w 7283450"/>
              <a:gd name="connsiteY29215" fmla="*/ 925237 h 6857979"/>
              <a:gd name="connsiteX29216" fmla="*/ 3828887 w 7283450"/>
              <a:gd name="connsiteY29216" fmla="*/ 931985 h 6857979"/>
              <a:gd name="connsiteX29217" fmla="*/ 3827696 w 7283450"/>
              <a:gd name="connsiteY29217" fmla="*/ 933176 h 6857979"/>
              <a:gd name="connsiteX29218" fmla="*/ 3825315 w 7283450"/>
              <a:gd name="connsiteY29218" fmla="*/ 934366 h 6857979"/>
              <a:gd name="connsiteX29219" fmla="*/ 3822537 w 7283450"/>
              <a:gd name="connsiteY29219" fmla="*/ 935557 h 6857979"/>
              <a:gd name="connsiteX29220" fmla="*/ 3822537 w 7283450"/>
              <a:gd name="connsiteY29220" fmla="*/ 936351 h 6857979"/>
              <a:gd name="connsiteX29221" fmla="*/ 3822934 w 7283450"/>
              <a:gd name="connsiteY29221" fmla="*/ 937542 h 6857979"/>
              <a:gd name="connsiteX29222" fmla="*/ 3824521 w 7283450"/>
              <a:gd name="connsiteY29222" fmla="*/ 939924 h 6857979"/>
              <a:gd name="connsiteX29223" fmla="*/ 3825315 w 7283450"/>
              <a:gd name="connsiteY29223" fmla="*/ 941511 h 6857979"/>
              <a:gd name="connsiteX29224" fmla="*/ 3826109 w 7283450"/>
              <a:gd name="connsiteY29224" fmla="*/ 942702 h 6857979"/>
              <a:gd name="connsiteX29225" fmla="*/ 3826109 w 7283450"/>
              <a:gd name="connsiteY29225" fmla="*/ 944290 h 6857979"/>
              <a:gd name="connsiteX29226" fmla="*/ 3825315 w 7283450"/>
              <a:gd name="connsiteY29226" fmla="*/ 945481 h 6857979"/>
              <a:gd name="connsiteX29227" fmla="*/ 3824918 w 7283450"/>
              <a:gd name="connsiteY29227" fmla="*/ 945878 h 6857979"/>
              <a:gd name="connsiteX29228" fmla="*/ 3823727 w 7283450"/>
              <a:gd name="connsiteY29228" fmla="*/ 946275 h 6857979"/>
              <a:gd name="connsiteX29229" fmla="*/ 3820949 w 7283450"/>
              <a:gd name="connsiteY29229" fmla="*/ 947069 h 6857979"/>
              <a:gd name="connsiteX29230" fmla="*/ 3818171 w 7283450"/>
              <a:gd name="connsiteY29230" fmla="*/ 947863 h 6857979"/>
              <a:gd name="connsiteX29231" fmla="*/ 3816583 w 7283450"/>
              <a:gd name="connsiteY29231" fmla="*/ 948260 h 6857979"/>
              <a:gd name="connsiteX29232" fmla="*/ 3816186 w 7283450"/>
              <a:gd name="connsiteY29232" fmla="*/ 948657 h 6857979"/>
              <a:gd name="connsiteX29233" fmla="*/ 3815393 w 7283450"/>
              <a:gd name="connsiteY29233" fmla="*/ 951435 h 6857979"/>
              <a:gd name="connsiteX29234" fmla="*/ 3814996 w 7283450"/>
              <a:gd name="connsiteY29234" fmla="*/ 953817 h 6857979"/>
              <a:gd name="connsiteX29235" fmla="*/ 3814599 w 7283450"/>
              <a:gd name="connsiteY29235" fmla="*/ 955802 h 6857979"/>
              <a:gd name="connsiteX29236" fmla="*/ 3814202 w 7283450"/>
              <a:gd name="connsiteY29236" fmla="*/ 957389 h 6857979"/>
              <a:gd name="connsiteX29237" fmla="*/ 3813011 w 7283450"/>
              <a:gd name="connsiteY29237" fmla="*/ 959374 h 6857979"/>
              <a:gd name="connsiteX29238" fmla="*/ 3812217 w 7283450"/>
              <a:gd name="connsiteY29238" fmla="*/ 959771 h 6857979"/>
              <a:gd name="connsiteX29239" fmla="*/ 3811424 w 7283450"/>
              <a:gd name="connsiteY29239" fmla="*/ 960168 h 6857979"/>
              <a:gd name="connsiteX29240" fmla="*/ 3807851 w 7283450"/>
              <a:gd name="connsiteY29240" fmla="*/ 960168 h 6857979"/>
              <a:gd name="connsiteX29241" fmla="*/ 3803486 w 7283450"/>
              <a:gd name="connsiteY29241" fmla="*/ 958977 h 6857979"/>
              <a:gd name="connsiteX29242" fmla="*/ 3804676 w 7283450"/>
              <a:gd name="connsiteY29242" fmla="*/ 961756 h 6857979"/>
              <a:gd name="connsiteX29243" fmla="*/ 3805867 w 7283450"/>
              <a:gd name="connsiteY29243" fmla="*/ 962947 h 6857979"/>
              <a:gd name="connsiteX29244" fmla="*/ 3806661 w 7283450"/>
              <a:gd name="connsiteY29244" fmla="*/ 963741 h 6857979"/>
              <a:gd name="connsiteX29245" fmla="*/ 3807851 w 7283450"/>
              <a:gd name="connsiteY29245" fmla="*/ 964534 h 6857979"/>
              <a:gd name="connsiteX29246" fmla="*/ 3809439 w 7283450"/>
              <a:gd name="connsiteY29246" fmla="*/ 965328 h 6857979"/>
              <a:gd name="connsiteX29247" fmla="*/ 3811027 w 7283450"/>
              <a:gd name="connsiteY29247" fmla="*/ 965328 h 6857979"/>
              <a:gd name="connsiteX29248" fmla="*/ 3813011 w 7283450"/>
              <a:gd name="connsiteY29248" fmla="*/ 965328 h 6857979"/>
              <a:gd name="connsiteX29249" fmla="*/ 3813011 w 7283450"/>
              <a:gd name="connsiteY29249" fmla="*/ 967710 h 6857979"/>
              <a:gd name="connsiteX29250" fmla="*/ 3813011 w 7283450"/>
              <a:gd name="connsiteY29250" fmla="*/ 968901 h 6857979"/>
              <a:gd name="connsiteX29251" fmla="*/ 3812217 w 7283450"/>
              <a:gd name="connsiteY29251" fmla="*/ 970092 h 6857979"/>
              <a:gd name="connsiteX29252" fmla="*/ 3811424 w 7283450"/>
              <a:gd name="connsiteY29252" fmla="*/ 970489 h 6857979"/>
              <a:gd name="connsiteX29253" fmla="*/ 3810630 w 7283450"/>
              <a:gd name="connsiteY29253" fmla="*/ 970886 h 6857979"/>
              <a:gd name="connsiteX29254" fmla="*/ 3809439 w 7283450"/>
              <a:gd name="connsiteY29254" fmla="*/ 970886 h 6857979"/>
              <a:gd name="connsiteX29255" fmla="*/ 3807058 w 7283450"/>
              <a:gd name="connsiteY29255" fmla="*/ 970489 h 6857979"/>
              <a:gd name="connsiteX29256" fmla="*/ 3805073 w 7283450"/>
              <a:gd name="connsiteY29256" fmla="*/ 969298 h 6857979"/>
              <a:gd name="connsiteX29257" fmla="*/ 3803486 w 7283450"/>
              <a:gd name="connsiteY29257" fmla="*/ 967710 h 6857979"/>
              <a:gd name="connsiteX29258" fmla="*/ 3802692 w 7283450"/>
              <a:gd name="connsiteY29258" fmla="*/ 966519 h 6857979"/>
              <a:gd name="connsiteX29259" fmla="*/ 3803089 w 7283450"/>
              <a:gd name="connsiteY29259" fmla="*/ 965725 h 6857979"/>
              <a:gd name="connsiteX29260" fmla="*/ 3803486 w 7283450"/>
              <a:gd name="connsiteY29260" fmla="*/ 965328 h 6857979"/>
              <a:gd name="connsiteX29261" fmla="*/ 3800310 w 7283450"/>
              <a:gd name="connsiteY29261" fmla="*/ 966916 h 6857979"/>
              <a:gd name="connsiteX29262" fmla="*/ 3796341 w 7283450"/>
              <a:gd name="connsiteY29262" fmla="*/ 968901 h 6857979"/>
              <a:gd name="connsiteX29263" fmla="*/ 3793563 w 7283450"/>
              <a:gd name="connsiteY29263" fmla="*/ 970886 h 6857979"/>
              <a:gd name="connsiteX29264" fmla="*/ 3790388 w 7283450"/>
              <a:gd name="connsiteY29264" fmla="*/ 973664 h 6857979"/>
              <a:gd name="connsiteX29265" fmla="*/ 3787610 w 7283450"/>
              <a:gd name="connsiteY29265" fmla="*/ 977237 h 6857979"/>
              <a:gd name="connsiteX29266" fmla="*/ 3784831 w 7283450"/>
              <a:gd name="connsiteY29266" fmla="*/ 980412 h 6857979"/>
              <a:gd name="connsiteX29267" fmla="*/ 3779672 w 7283450"/>
              <a:gd name="connsiteY29267" fmla="*/ 987954 h 6857979"/>
              <a:gd name="connsiteX29268" fmla="*/ 3774115 w 7283450"/>
              <a:gd name="connsiteY29268" fmla="*/ 996290 h 6857979"/>
              <a:gd name="connsiteX29269" fmla="*/ 3768955 w 7283450"/>
              <a:gd name="connsiteY29269" fmla="*/ 1003832 h 6857979"/>
              <a:gd name="connsiteX29270" fmla="*/ 3766574 w 7283450"/>
              <a:gd name="connsiteY29270" fmla="*/ 1007008 h 6857979"/>
              <a:gd name="connsiteX29271" fmla="*/ 3763002 w 7283450"/>
              <a:gd name="connsiteY29271" fmla="*/ 1010581 h 6857979"/>
              <a:gd name="connsiteX29272" fmla="*/ 3760224 w 7283450"/>
              <a:gd name="connsiteY29272" fmla="*/ 1013359 h 6857979"/>
              <a:gd name="connsiteX29273" fmla="*/ 3756255 w 7283450"/>
              <a:gd name="connsiteY29273" fmla="*/ 1015741 h 6857979"/>
              <a:gd name="connsiteX29274" fmla="*/ 3754667 w 7283450"/>
              <a:gd name="connsiteY29274" fmla="*/ 1014947 h 6857979"/>
              <a:gd name="connsiteX29275" fmla="*/ 3754270 w 7283450"/>
              <a:gd name="connsiteY29275" fmla="*/ 1014550 h 6857979"/>
              <a:gd name="connsiteX29276" fmla="*/ 3753873 w 7283450"/>
              <a:gd name="connsiteY29276" fmla="*/ 1014153 h 6857979"/>
              <a:gd name="connsiteX29277" fmla="*/ 3754270 w 7283450"/>
              <a:gd name="connsiteY29277" fmla="*/ 1012962 h 6857979"/>
              <a:gd name="connsiteX29278" fmla="*/ 3754667 w 7283450"/>
              <a:gd name="connsiteY29278" fmla="*/ 1012168 h 6857979"/>
              <a:gd name="connsiteX29279" fmla="*/ 3755461 w 7283450"/>
              <a:gd name="connsiteY29279" fmla="*/ 1010581 h 6857979"/>
              <a:gd name="connsiteX29280" fmla="*/ 3755858 w 7283450"/>
              <a:gd name="connsiteY29280" fmla="*/ 1009390 h 6857979"/>
              <a:gd name="connsiteX29281" fmla="*/ 3755064 w 7283450"/>
              <a:gd name="connsiteY29281" fmla="*/ 1007405 h 6857979"/>
              <a:gd name="connsiteX29282" fmla="*/ 3753476 w 7283450"/>
              <a:gd name="connsiteY29282" fmla="*/ 1005817 h 6857979"/>
              <a:gd name="connsiteX29283" fmla="*/ 3751492 w 7283450"/>
              <a:gd name="connsiteY29283" fmla="*/ 1006214 h 6857979"/>
              <a:gd name="connsiteX29284" fmla="*/ 3750301 w 7283450"/>
              <a:gd name="connsiteY29284" fmla="*/ 1007008 h 6857979"/>
              <a:gd name="connsiteX29285" fmla="*/ 3749110 w 7283450"/>
              <a:gd name="connsiteY29285" fmla="*/ 1008199 h 6857979"/>
              <a:gd name="connsiteX29286" fmla="*/ 3747523 w 7283450"/>
              <a:gd name="connsiteY29286" fmla="*/ 1010183 h 6857979"/>
              <a:gd name="connsiteX29287" fmla="*/ 3747126 w 7283450"/>
              <a:gd name="connsiteY29287" fmla="*/ 1011771 h 6857979"/>
              <a:gd name="connsiteX29288" fmla="*/ 3746729 w 7283450"/>
              <a:gd name="connsiteY29288" fmla="*/ 1014153 h 6857979"/>
              <a:gd name="connsiteX29289" fmla="*/ 3747126 w 7283450"/>
              <a:gd name="connsiteY29289" fmla="*/ 1019313 h 6857979"/>
              <a:gd name="connsiteX29290" fmla="*/ 3743951 w 7283450"/>
              <a:gd name="connsiteY29290" fmla="*/ 1017726 h 6857979"/>
              <a:gd name="connsiteX29291" fmla="*/ 3741172 w 7283450"/>
              <a:gd name="connsiteY29291" fmla="*/ 1015741 h 6857979"/>
              <a:gd name="connsiteX29292" fmla="*/ 3737600 w 7283450"/>
              <a:gd name="connsiteY29292" fmla="*/ 1014153 h 6857979"/>
              <a:gd name="connsiteX29293" fmla="*/ 3734822 w 7283450"/>
              <a:gd name="connsiteY29293" fmla="*/ 1012565 h 6857979"/>
              <a:gd name="connsiteX29294" fmla="*/ 3733631 w 7283450"/>
              <a:gd name="connsiteY29294" fmla="*/ 1012565 h 6857979"/>
              <a:gd name="connsiteX29295" fmla="*/ 3732838 w 7283450"/>
              <a:gd name="connsiteY29295" fmla="*/ 1012565 h 6857979"/>
              <a:gd name="connsiteX29296" fmla="*/ 3732441 w 7283450"/>
              <a:gd name="connsiteY29296" fmla="*/ 1012962 h 6857979"/>
              <a:gd name="connsiteX29297" fmla="*/ 3732044 w 7283450"/>
              <a:gd name="connsiteY29297" fmla="*/ 1013756 h 6857979"/>
              <a:gd name="connsiteX29298" fmla="*/ 3732441 w 7283450"/>
              <a:gd name="connsiteY29298" fmla="*/ 1014947 h 6857979"/>
              <a:gd name="connsiteX29299" fmla="*/ 3732838 w 7283450"/>
              <a:gd name="connsiteY29299" fmla="*/ 1016932 h 6857979"/>
              <a:gd name="connsiteX29300" fmla="*/ 3734028 w 7283450"/>
              <a:gd name="connsiteY29300" fmla="*/ 1018916 h 6857979"/>
              <a:gd name="connsiteX29301" fmla="*/ 3735219 w 7283450"/>
              <a:gd name="connsiteY29301" fmla="*/ 1020901 h 6857979"/>
              <a:gd name="connsiteX29302" fmla="*/ 3736410 w 7283450"/>
              <a:gd name="connsiteY29302" fmla="*/ 1022092 h 6857979"/>
              <a:gd name="connsiteX29303" fmla="*/ 3737600 w 7283450"/>
              <a:gd name="connsiteY29303" fmla="*/ 1022489 h 6857979"/>
              <a:gd name="connsiteX29304" fmla="*/ 3732441 w 7283450"/>
              <a:gd name="connsiteY29304" fmla="*/ 1023283 h 6857979"/>
              <a:gd name="connsiteX29305" fmla="*/ 3729662 w 7283450"/>
              <a:gd name="connsiteY29305" fmla="*/ 1023680 h 6857979"/>
              <a:gd name="connsiteX29306" fmla="*/ 3727678 w 7283450"/>
              <a:gd name="connsiteY29306" fmla="*/ 1024474 h 6857979"/>
              <a:gd name="connsiteX29307" fmla="*/ 3725693 w 7283450"/>
              <a:gd name="connsiteY29307" fmla="*/ 1025664 h 6857979"/>
              <a:gd name="connsiteX29308" fmla="*/ 3723709 w 7283450"/>
              <a:gd name="connsiteY29308" fmla="*/ 1027252 h 6857979"/>
              <a:gd name="connsiteX29309" fmla="*/ 3721724 w 7283450"/>
              <a:gd name="connsiteY29309" fmla="*/ 1028443 h 6857979"/>
              <a:gd name="connsiteX29310" fmla="*/ 3720137 w 7283450"/>
              <a:gd name="connsiteY29310" fmla="*/ 1030031 h 6857979"/>
              <a:gd name="connsiteX29311" fmla="*/ 3717358 w 7283450"/>
              <a:gd name="connsiteY29311" fmla="*/ 1034000 h 6857979"/>
              <a:gd name="connsiteX29312" fmla="*/ 3714977 w 7283450"/>
              <a:gd name="connsiteY29312" fmla="*/ 1039558 h 6857979"/>
              <a:gd name="connsiteX29313" fmla="*/ 3712199 w 7283450"/>
              <a:gd name="connsiteY29313" fmla="*/ 1045512 h 6857979"/>
              <a:gd name="connsiteX29314" fmla="*/ 3709420 w 7283450"/>
              <a:gd name="connsiteY29314" fmla="*/ 1052658 h 6857979"/>
              <a:gd name="connsiteX29315" fmla="*/ 3708230 w 7283450"/>
              <a:gd name="connsiteY29315" fmla="*/ 1052261 h 6857979"/>
              <a:gd name="connsiteX29316" fmla="*/ 3707436 w 7283450"/>
              <a:gd name="connsiteY29316" fmla="*/ 1051071 h 6857979"/>
              <a:gd name="connsiteX29317" fmla="*/ 3707039 w 7283450"/>
              <a:gd name="connsiteY29317" fmla="*/ 1050277 h 6857979"/>
              <a:gd name="connsiteX29318" fmla="*/ 3707039 w 7283450"/>
              <a:gd name="connsiteY29318" fmla="*/ 1048689 h 6857979"/>
              <a:gd name="connsiteX29319" fmla="*/ 3706642 w 7283450"/>
              <a:gd name="connsiteY29319" fmla="*/ 1042336 h 6857979"/>
              <a:gd name="connsiteX29320" fmla="*/ 3705055 w 7283450"/>
              <a:gd name="connsiteY29320" fmla="*/ 1046703 h 6857979"/>
              <a:gd name="connsiteX29321" fmla="*/ 3703467 w 7283450"/>
              <a:gd name="connsiteY29321" fmla="*/ 1049880 h 6857979"/>
              <a:gd name="connsiteX29322" fmla="*/ 3701879 w 7283450"/>
              <a:gd name="connsiteY29322" fmla="*/ 1053452 h 6857979"/>
              <a:gd name="connsiteX29323" fmla="*/ 3700292 w 7283450"/>
              <a:gd name="connsiteY29323" fmla="*/ 1056628 h 6857979"/>
              <a:gd name="connsiteX29324" fmla="*/ 3698307 w 7283450"/>
              <a:gd name="connsiteY29324" fmla="*/ 1059406 h 6857979"/>
              <a:gd name="connsiteX29325" fmla="*/ 3695926 w 7283450"/>
              <a:gd name="connsiteY29325" fmla="*/ 1062185 h 6857979"/>
              <a:gd name="connsiteX29326" fmla="*/ 3691163 w 7283450"/>
              <a:gd name="connsiteY29326" fmla="*/ 1066552 h 6857979"/>
              <a:gd name="connsiteX29327" fmla="*/ 3686003 w 7283450"/>
              <a:gd name="connsiteY29327" fmla="*/ 1070918 h 6857979"/>
              <a:gd name="connsiteX29328" fmla="*/ 3681241 w 7283450"/>
              <a:gd name="connsiteY29328" fmla="*/ 1074491 h 6857979"/>
              <a:gd name="connsiteX29329" fmla="*/ 3669731 w 7283450"/>
              <a:gd name="connsiteY29329" fmla="*/ 1080842 h 6857979"/>
              <a:gd name="connsiteX29330" fmla="*/ 3664571 w 7283450"/>
              <a:gd name="connsiteY29330" fmla="*/ 1083620 h 6857979"/>
              <a:gd name="connsiteX29331" fmla="*/ 3659014 w 7283450"/>
              <a:gd name="connsiteY29331" fmla="*/ 1087193 h 6857979"/>
              <a:gd name="connsiteX29332" fmla="*/ 3653855 w 7283450"/>
              <a:gd name="connsiteY29332" fmla="*/ 1090765 h 6857979"/>
              <a:gd name="connsiteX29333" fmla="*/ 3649489 w 7283450"/>
              <a:gd name="connsiteY29333" fmla="*/ 1095131 h 6857979"/>
              <a:gd name="connsiteX29334" fmla="*/ 3645123 w 7283450"/>
              <a:gd name="connsiteY29334" fmla="*/ 1099499 h 6857979"/>
              <a:gd name="connsiteX29335" fmla="*/ 3643535 w 7283450"/>
              <a:gd name="connsiteY29335" fmla="*/ 1102278 h 6857979"/>
              <a:gd name="connsiteX29336" fmla="*/ 3641948 w 7283450"/>
              <a:gd name="connsiteY29336" fmla="*/ 1105453 h 6857979"/>
              <a:gd name="connsiteX29337" fmla="*/ 3640360 w 7283450"/>
              <a:gd name="connsiteY29337" fmla="*/ 1108231 h 6857979"/>
              <a:gd name="connsiteX29338" fmla="*/ 3639169 w 7283450"/>
              <a:gd name="connsiteY29338" fmla="*/ 1111804 h 6857979"/>
              <a:gd name="connsiteX29339" fmla="*/ 3638376 w 7283450"/>
              <a:gd name="connsiteY29339" fmla="*/ 1115376 h 6857979"/>
              <a:gd name="connsiteX29340" fmla="*/ 3637185 w 7283450"/>
              <a:gd name="connsiteY29340" fmla="*/ 1119346 h 6857979"/>
              <a:gd name="connsiteX29341" fmla="*/ 3635994 w 7283450"/>
              <a:gd name="connsiteY29341" fmla="*/ 1118949 h 6857979"/>
              <a:gd name="connsiteX29342" fmla="*/ 3635200 w 7283450"/>
              <a:gd name="connsiteY29342" fmla="*/ 1118155 h 6857979"/>
              <a:gd name="connsiteX29343" fmla="*/ 3634803 w 7283450"/>
              <a:gd name="connsiteY29343" fmla="*/ 1116964 h 6857979"/>
              <a:gd name="connsiteX29344" fmla="*/ 3634407 w 7283450"/>
              <a:gd name="connsiteY29344" fmla="*/ 1115773 h 6857979"/>
              <a:gd name="connsiteX29345" fmla="*/ 3634010 w 7283450"/>
              <a:gd name="connsiteY29345" fmla="*/ 1109422 h 6857979"/>
              <a:gd name="connsiteX29346" fmla="*/ 3633614 w 7283450"/>
              <a:gd name="connsiteY29346" fmla="*/ 1111804 h 6857979"/>
              <a:gd name="connsiteX29347" fmla="*/ 3632819 w 7283450"/>
              <a:gd name="connsiteY29347" fmla="*/ 1113789 h 6857979"/>
              <a:gd name="connsiteX29348" fmla="*/ 3631628 w 7283450"/>
              <a:gd name="connsiteY29348" fmla="*/ 1115376 h 6857979"/>
              <a:gd name="connsiteX29349" fmla="*/ 3630438 w 7283450"/>
              <a:gd name="connsiteY29349" fmla="*/ 1116964 h 6857979"/>
              <a:gd name="connsiteX29350" fmla="*/ 3627263 w 7283450"/>
              <a:gd name="connsiteY29350" fmla="*/ 1119346 h 6857979"/>
              <a:gd name="connsiteX29351" fmla="*/ 3623690 w 7283450"/>
              <a:gd name="connsiteY29351" fmla="*/ 1121330 h 6857979"/>
              <a:gd name="connsiteX29352" fmla="*/ 3620912 w 7283450"/>
              <a:gd name="connsiteY29352" fmla="*/ 1122522 h 6857979"/>
              <a:gd name="connsiteX29353" fmla="*/ 3617737 w 7283450"/>
              <a:gd name="connsiteY29353" fmla="*/ 1122918 h 6857979"/>
              <a:gd name="connsiteX29354" fmla="*/ 3615753 w 7283450"/>
              <a:gd name="connsiteY29354" fmla="*/ 1122918 h 6857979"/>
              <a:gd name="connsiteX29355" fmla="*/ 3615355 w 7283450"/>
              <a:gd name="connsiteY29355" fmla="*/ 1122918 h 6857979"/>
              <a:gd name="connsiteX29356" fmla="*/ 3613768 w 7283450"/>
              <a:gd name="connsiteY29356" fmla="*/ 1125300 h 6857979"/>
              <a:gd name="connsiteX29357" fmla="*/ 3612577 w 7283450"/>
              <a:gd name="connsiteY29357" fmla="*/ 1127682 h 6857979"/>
              <a:gd name="connsiteX29358" fmla="*/ 3611386 w 7283450"/>
              <a:gd name="connsiteY29358" fmla="*/ 1130460 h 6857979"/>
              <a:gd name="connsiteX29359" fmla="*/ 3610593 w 7283450"/>
              <a:gd name="connsiteY29359" fmla="*/ 1132842 h 6857979"/>
              <a:gd name="connsiteX29360" fmla="*/ 3610197 w 7283450"/>
              <a:gd name="connsiteY29360" fmla="*/ 1135224 h 6857979"/>
              <a:gd name="connsiteX29361" fmla="*/ 3609799 w 7283450"/>
              <a:gd name="connsiteY29361" fmla="*/ 1138003 h 6857979"/>
              <a:gd name="connsiteX29362" fmla="*/ 3610197 w 7283450"/>
              <a:gd name="connsiteY29362" fmla="*/ 1142766 h 6857979"/>
              <a:gd name="connsiteX29363" fmla="*/ 3611386 w 7283450"/>
              <a:gd name="connsiteY29363" fmla="*/ 1147529 h 6857979"/>
              <a:gd name="connsiteX29364" fmla="*/ 3613768 w 7283450"/>
              <a:gd name="connsiteY29364" fmla="*/ 1152293 h 6857979"/>
              <a:gd name="connsiteX29365" fmla="*/ 3616149 w 7283450"/>
              <a:gd name="connsiteY29365" fmla="*/ 1157056 h 6857979"/>
              <a:gd name="connsiteX29366" fmla="*/ 3619721 w 7283450"/>
              <a:gd name="connsiteY29366" fmla="*/ 1161025 h 6857979"/>
              <a:gd name="connsiteX29367" fmla="*/ 3624087 w 7283450"/>
              <a:gd name="connsiteY29367" fmla="*/ 1164995 h 6857979"/>
              <a:gd name="connsiteX29368" fmla="*/ 3628453 w 7283450"/>
              <a:gd name="connsiteY29368" fmla="*/ 1168171 h 6857979"/>
              <a:gd name="connsiteX29369" fmla="*/ 3634010 w 7283450"/>
              <a:gd name="connsiteY29369" fmla="*/ 1171346 h 6857979"/>
              <a:gd name="connsiteX29370" fmla="*/ 3639566 w 7283450"/>
              <a:gd name="connsiteY29370" fmla="*/ 1173728 h 6857979"/>
              <a:gd name="connsiteX29371" fmla="*/ 3645520 w 7283450"/>
              <a:gd name="connsiteY29371" fmla="*/ 1175316 h 6857979"/>
              <a:gd name="connsiteX29372" fmla="*/ 3651870 w 7283450"/>
              <a:gd name="connsiteY29372" fmla="*/ 1176507 h 6857979"/>
              <a:gd name="connsiteX29373" fmla="*/ 3658617 w 7283450"/>
              <a:gd name="connsiteY29373" fmla="*/ 1176904 h 6857979"/>
              <a:gd name="connsiteX29374" fmla="*/ 3665762 w 7283450"/>
              <a:gd name="connsiteY29374" fmla="*/ 1176507 h 6857979"/>
              <a:gd name="connsiteX29375" fmla="*/ 3667746 w 7283450"/>
              <a:gd name="connsiteY29375" fmla="*/ 1175713 h 6857979"/>
              <a:gd name="connsiteX29376" fmla="*/ 3669334 w 7283450"/>
              <a:gd name="connsiteY29376" fmla="*/ 1175316 h 6857979"/>
              <a:gd name="connsiteX29377" fmla="*/ 3670524 w 7283450"/>
              <a:gd name="connsiteY29377" fmla="*/ 1174125 h 6857979"/>
              <a:gd name="connsiteX29378" fmla="*/ 3671318 w 7283450"/>
              <a:gd name="connsiteY29378" fmla="*/ 1173331 h 6857979"/>
              <a:gd name="connsiteX29379" fmla="*/ 3673303 w 7283450"/>
              <a:gd name="connsiteY29379" fmla="*/ 1171346 h 6857979"/>
              <a:gd name="connsiteX29380" fmla="*/ 3674096 w 7283450"/>
              <a:gd name="connsiteY29380" fmla="*/ 1170156 h 6857979"/>
              <a:gd name="connsiteX29381" fmla="*/ 3674890 w 7283450"/>
              <a:gd name="connsiteY29381" fmla="*/ 1169361 h 6857979"/>
              <a:gd name="connsiteX29382" fmla="*/ 3676081 w 7283450"/>
              <a:gd name="connsiteY29382" fmla="*/ 1169759 h 6857979"/>
              <a:gd name="connsiteX29383" fmla="*/ 3676478 w 7283450"/>
              <a:gd name="connsiteY29383" fmla="*/ 1170156 h 6857979"/>
              <a:gd name="connsiteX29384" fmla="*/ 3677272 w 7283450"/>
              <a:gd name="connsiteY29384" fmla="*/ 1171743 h 6857979"/>
              <a:gd name="connsiteX29385" fmla="*/ 3677669 w 7283450"/>
              <a:gd name="connsiteY29385" fmla="*/ 1172934 h 6857979"/>
              <a:gd name="connsiteX29386" fmla="*/ 3678065 w 7283450"/>
              <a:gd name="connsiteY29386" fmla="*/ 1175316 h 6857979"/>
              <a:gd name="connsiteX29387" fmla="*/ 3678065 w 7283450"/>
              <a:gd name="connsiteY29387" fmla="*/ 1176507 h 6857979"/>
              <a:gd name="connsiteX29388" fmla="*/ 3680050 w 7283450"/>
              <a:gd name="connsiteY29388" fmla="*/ 1175316 h 6857979"/>
              <a:gd name="connsiteX29389" fmla="*/ 3682034 w 7283450"/>
              <a:gd name="connsiteY29389" fmla="*/ 1174125 h 6857979"/>
              <a:gd name="connsiteX29390" fmla="*/ 3685210 w 7283450"/>
              <a:gd name="connsiteY29390" fmla="*/ 1170552 h 6857979"/>
              <a:gd name="connsiteX29391" fmla="*/ 3687591 w 7283450"/>
              <a:gd name="connsiteY29391" fmla="*/ 1167774 h 6857979"/>
              <a:gd name="connsiteX29392" fmla="*/ 3689576 w 7283450"/>
              <a:gd name="connsiteY29392" fmla="*/ 1166979 h 6857979"/>
              <a:gd name="connsiteX29393" fmla="*/ 3690766 w 7283450"/>
              <a:gd name="connsiteY29393" fmla="*/ 1166186 h 6857979"/>
              <a:gd name="connsiteX29394" fmla="*/ 3692354 w 7283450"/>
              <a:gd name="connsiteY29394" fmla="*/ 1166583 h 6857979"/>
              <a:gd name="connsiteX29395" fmla="*/ 3693545 w 7283450"/>
              <a:gd name="connsiteY29395" fmla="*/ 1166979 h 6857979"/>
              <a:gd name="connsiteX29396" fmla="*/ 3694735 w 7283450"/>
              <a:gd name="connsiteY29396" fmla="*/ 1167774 h 6857979"/>
              <a:gd name="connsiteX29397" fmla="*/ 3695926 w 7283450"/>
              <a:gd name="connsiteY29397" fmla="*/ 1168964 h 6857979"/>
              <a:gd name="connsiteX29398" fmla="*/ 3696720 w 7283450"/>
              <a:gd name="connsiteY29398" fmla="*/ 1170156 h 6857979"/>
              <a:gd name="connsiteX29399" fmla="*/ 3697117 w 7283450"/>
              <a:gd name="connsiteY29399" fmla="*/ 1171743 h 6857979"/>
              <a:gd name="connsiteX29400" fmla="*/ 3697117 w 7283450"/>
              <a:gd name="connsiteY29400" fmla="*/ 1172537 h 6857979"/>
              <a:gd name="connsiteX29401" fmla="*/ 3696720 w 7283450"/>
              <a:gd name="connsiteY29401" fmla="*/ 1172934 h 6857979"/>
              <a:gd name="connsiteX29402" fmla="*/ 3699101 w 7283450"/>
              <a:gd name="connsiteY29402" fmla="*/ 1172140 h 6857979"/>
              <a:gd name="connsiteX29403" fmla="*/ 3701086 w 7283450"/>
              <a:gd name="connsiteY29403" fmla="*/ 1170552 h 6857979"/>
              <a:gd name="connsiteX29404" fmla="*/ 3704261 w 7283450"/>
              <a:gd name="connsiteY29404" fmla="*/ 1167377 h 6857979"/>
              <a:gd name="connsiteX29405" fmla="*/ 3710214 w 7283450"/>
              <a:gd name="connsiteY29405" fmla="*/ 1160231 h 6857979"/>
              <a:gd name="connsiteX29406" fmla="*/ 3712993 w 7283450"/>
              <a:gd name="connsiteY29406" fmla="*/ 1157453 h 6857979"/>
              <a:gd name="connsiteX29407" fmla="*/ 3714977 w 7283450"/>
              <a:gd name="connsiteY29407" fmla="*/ 1156262 h 6857979"/>
              <a:gd name="connsiteX29408" fmla="*/ 3716565 w 7283450"/>
              <a:gd name="connsiteY29408" fmla="*/ 1155468 h 6857979"/>
              <a:gd name="connsiteX29409" fmla="*/ 3718152 w 7283450"/>
              <a:gd name="connsiteY29409" fmla="*/ 1155072 h 6857979"/>
              <a:gd name="connsiteX29410" fmla="*/ 3720137 w 7283450"/>
              <a:gd name="connsiteY29410" fmla="*/ 1155072 h 6857979"/>
              <a:gd name="connsiteX29411" fmla="*/ 3722518 w 7283450"/>
              <a:gd name="connsiteY29411" fmla="*/ 1155468 h 6857979"/>
              <a:gd name="connsiteX29412" fmla="*/ 3725296 w 7283450"/>
              <a:gd name="connsiteY29412" fmla="*/ 1156262 h 6857979"/>
              <a:gd name="connsiteX29413" fmla="*/ 3724503 w 7283450"/>
              <a:gd name="connsiteY29413" fmla="*/ 1150705 h 6857979"/>
              <a:gd name="connsiteX29414" fmla="*/ 3724900 w 7283450"/>
              <a:gd name="connsiteY29414" fmla="*/ 1151499 h 6857979"/>
              <a:gd name="connsiteX29415" fmla="*/ 3725693 w 7283450"/>
              <a:gd name="connsiteY29415" fmla="*/ 1152293 h 6857979"/>
              <a:gd name="connsiteX29416" fmla="*/ 3726884 w 7283450"/>
              <a:gd name="connsiteY29416" fmla="*/ 1152690 h 6857979"/>
              <a:gd name="connsiteX29417" fmla="*/ 3728075 w 7283450"/>
              <a:gd name="connsiteY29417" fmla="*/ 1152690 h 6857979"/>
              <a:gd name="connsiteX29418" fmla="*/ 3730456 w 7283450"/>
              <a:gd name="connsiteY29418" fmla="*/ 1152293 h 6857979"/>
              <a:gd name="connsiteX29419" fmla="*/ 3732044 w 7283450"/>
              <a:gd name="connsiteY29419" fmla="*/ 1151499 h 6857979"/>
              <a:gd name="connsiteX29420" fmla="*/ 3733234 w 7283450"/>
              <a:gd name="connsiteY29420" fmla="*/ 1150308 h 6857979"/>
              <a:gd name="connsiteX29421" fmla="*/ 3734028 w 7283450"/>
              <a:gd name="connsiteY29421" fmla="*/ 1148720 h 6857979"/>
              <a:gd name="connsiteX29422" fmla="*/ 3735616 w 7283450"/>
              <a:gd name="connsiteY29422" fmla="*/ 1145544 h 6857979"/>
              <a:gd name="connsiteX29423" fmla="*/ 3736410 w 7283450"/>
              <a:gd name="connsiteY29423" fmla="*/ 1143957 h 6857979"/>
              <a:gd name="connsiteX29424" fmla="*/ 3737600 w 7283450"/>
              <a:gd name="connsiteY29424" fmla="*/ 1142766 h 6857979"/>
              <a:gd name="connsiteX29425" fmla="*/ 3738394 w 7283450"/>
              <a:gd name="connsiteY29425" fmla="*/ 1142766 h 6857979"/>
              <a:gd name="connsiteX29426" fmla="*/ 3739188 w 7283450"/>
              <a:gd name="connsiteY29426" fmla="*/ 1143560 h 6857979"/>
              <a:gd name="connsiteX29427" fmla="*/ 3739585 w 7283450"/>
              <a:gd name="connsiteY29427" fmla="*/ 1144354 h 6857979"/>
              <a:gd name="connsiteX29428" fmla="*/ 3739982 w 7283450"/>
              <a:gd name="connsiteY29428" fmla="*/ 1145941 h 6857979"/>
              <a:gd name="connsiteX29429" fmla="*/ 3741172 w 7283450"/>
              <a:gd name="connsiteY29429" fmla="*/ 1148323 h 6857979"/>
              <a:gd name="connsiteX29430" fmla="*/ 3741172 w 7283450"/>
              <a:gd name="connsiteY29430" fmla="*/ 1149514 h 6857979"/>
              <a:gd name="connsiteX29431" fmla="*/ 3745141 w 7283450"/>
              <a:gd name="connsiteY29431" fmla="*/ 1147529 h 6857979"/>
              <a:gd name="connsiteX29432" fmla="*/ 3748317 w 7283450"/>
              <a:gd name="connsiteY29432" fmla="*/ 1145544 h 6857979"/>
              <a:gd name="connsiteX29433" fmla="*/ 3751492 w 7283450"/>
              <a:gd name="connsiteY29433" fmla="*/ 1142766 h 6857979"/>
              <a:gd name="connsiteX29434" fmla="*/ 3754270 w 7283450"/>
              <a:gd name="connsiteY29434" fmla="*/ 1139987 h 6857979"/>
              <a:gd name="connsiteX29435" fmla="*/ 3759827 w 7283450"/>
              <a:gd name="connsiteY29435" fmla="*/ 1133636 h 6857979"/>
              <a:gd name="connsiteX29436" fmla="*/ 3766177 w 7283450"/>
              <a:gd name="connsiteY29436" fmla="*/ 1126094 h 6857979"/>
              <a:gd name="connsiteX29437" fmla="*/ 3766574 w 7283450"/>
              <a:gd name="connsiteY29437" fmla="*/ 1129269 h 6857979"/>
              <a:gd name="connsiteX29438" fmla="*/ 3767368 w 7283450"/>
              <a:gd name="connsiteY29438" fmla="*/ 1131255 h 6857979"/>
              <a:gd name="connsiteX29439" fmla="*/ 3767765 w 7283450"/>
              <a:gd name="connsiteY29439" fmla="*/ 1132445 h 6857979"/>
              <a:gd name="connsiteX29440" fmla="*/ 3768558 w 7283450"/>
              <a:gd name="connsiteY29440" fmla="*/ 1132842 h 6857979"/>
              <a:gd name="connsiteX29441" fmla="*/ 3769352 w 7283450"/>
              <a:gd name="connsiteY29441" fmla="*/ 1133239 h 6857979"/>
              <a:gd name="connsiteX29442" fmla="*/ 3770146 w 7283450"/>
              <a:gd name="connsiteY29442" fmla="*/ 1132842 h 6857979"/>
              <a:gd name="connsiteX29443" fmla="*/ 3771734 w 7283450"/>
              <a:gd name="connsiteY29443" fmla="*/ 1131255 h 6857979"/>
              <a:gd name="connsiteX29444" fmla="*/ 3775306 w 7283450"/>
              <a:gd name="connsiteY29444" fmla="*/ 1125697 h 6857979"/>
              <a:gd name="connsiteX29445" fmla="*/ 3776893 w 7283450"/>
              <a:gd name="connsiteY29445" fmla="*/ 1123712 h 6857979"/>
              <a:gd name="connsiteX29446" fmla="*/ 3777687 w 7283450"/>
              <a:gd name="connsiteY29446" fmla="*/ 1123315 h 6857979"/>
              <a:gd name="connsiteX29447" fmla="*/ 3778481 w 7283450"/>
              <a:gd name="connsiteY29447" fmla="*/ 1122918 h 6857979"/>
              <a:gd name="connsiteX29448" fmla="*/ 3779275 w 7283450"/>
              <a:gd name="connsiteY29448" fmla="*/ 1123315 h 6857979"/>
              <a:gd name="connsiteX29449" fmla="*/ 3780069 w 7283450"/>
              <a:gd name="connsiteY29449" fmla="*/ 1123712 h 6857979"/>
              <a:gd name="connsiteX29450" fmla="*/ 3782053 w 7283450"/>
              <a:gd name="connsiteY29450" fmla="*/ 1126094 h 6857979"/>
              <a:gd name="connsiteX29451" fmla="*/ 3783244 w 7283450"/>
              <a:gd name="connsiteY29451" fmla="*/ 1127285 h 6857979"/>
              <a:gd name="connsiteX29452" fmla="*/ 3784434 w 7283450"/>
              <a:gd name="connsiteY29452" fmla="*/ 1128475 h 6857979"/>
              <a:gd name="connsiteX29453" fmla="*/ 3786022 w 7283450"/>
              <a:gd name="connsiteY29453" fmla="*/ 1129269 h 6857979"/>
              <a:gd name="connsiteX29454" fmla="*/ 3788007 w 7283450"/>
              <a:gd name="connsiteY29454" fmla="*/ 1129666 h 6857979"/>
              <a:gd name="connsiteX29455" fmla="*/ 3790785 w 7283450"/>
              <a:gd name="connsiteY29455" fmla="*/ 1129269 h 6857979"/>
              <a:gd name="connsiteX29456" fmla="*/ 3794754 w 7283450"/>
              <a:gd name="connsiteY29456" fmla="*/ 1127682 h 6857979"/>
              <a:gd name="connsiteX29457" fmla="*/ 3803089 w 7283450"/>
              <a:gd name="connsiteY29457" fmla="*/ 1124109 h 6857979"/>
              <a:gd name="connsiteX29458" fmla="*/ 3807455 w 7283450"/>
              <a:gd name="connsiteY29458" fmla="*/ 1122522 h 6857979"/>
              <a:gd name="connsiteX29459" fmla="*/ 3812614 w 7283450"/>
              <a:gd name="connsiteY29459" fmla="*/ 1121728 h 6857979"/>
              <a:gd name="connsiteX29460" fmla="*/ 3814996 w 7283450"/>
              <a:gd name="connsiteY29460" fmla="*/ 1121330 h 6857979"/>
              <a:gd name="connsiteX29461" fmla="*/ 3817774 w 7283450"/>
              <a:gd name="connsiteY29461" fmla="*/ 1121728 h 6857979"/>
              <a:gd name="connsiteX29462" fmla="*/ 3820155 w 7283450"/>
              <a:gd name="connsiteY29462" fmla="*/ 1122125 h 6857979"/>
              <a:gd name="connsiteX29463" fmla="*/ 3822537 w 7283450"/>
              <a:gd name="connsiteY29463" fmla="*/ 1122918 h 6857979"/>
              <a:gd name="connsiteX29464" fmla="*/ 3822934 w 7283450"/>
              <a:gd name="connsiteY29464" fmla="*/ 1120140 h 6857979"/>
              <a:gd name="connsiteX29465" fmla="*/ 3823331 w 7283450"/>
              <a:gd name="connsiteY29465" fmla="*/ 1117361 h 6857979"/>
              <a:gd name="connsiteX29466" fmla="*/ 3822934 w 7283450"/>
              <a:gd name="connsiteY29466" fmla="*/ 1114979 h 6857979"/>
              <a:gd name="connsiteX29467" fmla="*/ 3822537 w 7283450"/>
              <a:gd name="connsiteY29467" fmla="*/ 1112995 h 6857979"/>
              <a:gd name="connsiteX29468" fmla="*/ 3821743 w 7283450"/>
              <a:gd name="connsiteY29468" fmla="*/ 1111407 h 6857979"/>
              <a:gd name="connsiteX29469" fmla="*/ 3820552 w 7283450"/>
              <a:gd name="connsiteY29469" fmla="*/ 1109025 h 6857979"/>
              <a:gd name="connsiteX29470" fmla="*/ 3817774 w 7283450"/>
              <a:gd name="connsiteY29470" fmla="*/ 1105850 h 6857979"/>
              <a:gd name="connsiteX29471" fmla="*/ 3811027 w 7283450"/>
              <a:gd name="connsiteY29471" fmla="*/ 1099499 h 6857979"/>
              <a:gd name="connsiteX29472" fmla="*/ 3808248 w 7283450"/>
              <a:gd name="connsiteY29472" fmla="*/ 1096720 h 6857979"/>
              <a:gd name="connsiteX29473" fmla="*/ 3807058 w 7283450"/>
              <a:gd name="connsiteY29473" fmla="*/ 1094735 h 6857979"/>
              <a:gd name="connsiteX29474" fmla="*/ 3806661 w 7283450"/>
              <a:gd name="connsiteY29474" fmla="*/ 1092750 h 6857979"/>
              <a:gd name="connsiteX29475" fmla="*/ 3806264 w 7283450"/>
              <a:gd name="connsiteY29475" fmla="*/ 1089971 h 6857979"/>
              <a:gd name="connsiteX29476" fmla="*/ 3806264 w 7283450"/>
              <a:gd name="connsiteY29476" fmla="*/ 1087193 h 6857979"/>
              <a:gd name="connsiteX29477" fmla="*/ 3806661 w 7283450"/>
              <a:gd name="connsiteY29477" fmla="*/ 1084017 h 6857979"/>
              <a:gd name="connsiteX29478" fmla="*/ 3807455 w 7283450"/>
              <a:gd name="connsiteY29478" fmla="*/ 1081636 h 6857979"/>
              <a:gd name="connsiteX29479" fmla="*/ 3809042 w 7283450"/>
              <a:gd name="connsiteY29479" fmla="*/ 1075682 h 6857979"/>
              <a:gd name="connsiteX29480" fmla="*/ 3809836 w 7283450"/>
              <a:gd name="connsiteY29480" fmla="*/ 1072903 h 6857979"/>
              <a:gd name="connsiteX29481" fmla="*/ 3809836 w 7283450"/>
              <a:gd name="connsiteY29481" fmla="*/ 1069727 h 6857979"/>
              <a:gd name="connsiteX29482" fmla="*/ 3809836 w 7283450"/>
              <a:gd name="connsiteY29482" fmla="*/ 1068140 h 6857979"/>
              <a:gd name="connsiteX29483" fmla="*/ 3809042 w 7283450"/>
              <a:gd name="connsiteY29483" fmla="*/ 1067345 h 6857979"/>
              <a:gd name="connsiteX29484" fmla="*/ 3806661 w 7283450"/>
              <a:gd name="connsiteY29484" fmla="*/ 1066155 h 6857979"/>
              <a:gd name="connsiteX29485" fmla="*/ 3804676 w 7283450"/>
              <a:gd name="connsiteY29485" fmla="*/ 1064963 h 6857979"/>
              <a:gd name="connsiteX29486" fmla="*/ 3803882 w 7283450"/>
              <a:gd name="connsiteY29486" fmla="*/ 1064170 h 6857979"/>
              <a:gd name="connsiteX29487" fmla="*/ 3803486 w 7283450"/>
              <a:gd name="connsiteY29487" fmla="*/ 1062582 h 6857979"/>
              <a:gd name="connsiteX29488" fmla="*/ 3803089 w 7283450"/>
              <a:gd name="connsiteY29488" fmla="*/ 1055437 h 6857979"/>
              <a:gd name="connsiteX29489" fmla="*/ 3803486 w 7283450"/>
              <a:gd name="connsiteY29489" fmla="*/ 1048689 h 6857979"/>
              <a:gd name="connsiteX29490" fmla="*/ 3803882 w 7283450"/>
              <a:gd name="connsiteY29490" fmla="*/ 1036382 h 6857979"/>
              <a:gd name="connsiteX29491" fmla="*/ 3804676 w 7283450"/>
              <a:gd name="connsiteY29491" fmla="*/ 1024871 h 6857979"/>
              <a:gd name="connsiteX29492" fmla="*/ 3804279 w 7283450"/>
              <a:gd name="connsiteY29492" fmla="*/ 1020504 h 6857979"/>
              <a:gd name="connsiteX29493" fmla="*/ 3803486 w 7283450"/>
              <a:gd name="connsiteY29493" fmla="*/ 1015741 h 6857979"/>
              <a:gd name="connsiteX29494" fmla="*/ 3805867 w 7283450"/>
              <a:gd name="connsiteY29494" fmla="*/ 1012962 h 6857979"/>
              <a:gd name="connsiteX29495" fmla="*/ 3806661 w 7283450"/>
              <a:gd name="connsiteY29495" fmla="*/ 1012168 h 6857979"/>
              <a:gd name="connsiteX29496" fmla="*/ 3807455 w 7283450"/>
              <a:gd name="connsiteY29496" fmla="*/ 1012168 h 6857979"/>
              <a:gd name="connsiteX29497" fmla="*/ 3807851 w 7283450"/>
              <a:gd name="connsiteY29497" fmla="*/ 1012565 h 6857979"/>
              <a:gd name="connsiteX29498" fmla="*/ 3808248 w 7283450"/>
              <a:gd name="connsiteY29498" fmla="*/ 1013359 h 6857979"/>
              <a:gd name="connsiteX29499" fmla="*/ 3809042 w 7283450"/>
              <a:gd name="connsiteY29499" fmla="*/ 1015344 h 6857979"/>
              <a:gd name="connsiteX29500" fmla="*/ 3809439 w 7283450"/>
              <a:gd name="connsiteY29500" fmla="*/ 1021298 h 6857979"/>
              <a:gd name="connsiteX29501" fmla="*/ 3809836 w 7283450"/>
              <a:gd name="connsiteY29501" fmla="*/ 1024077 h 6857979"/>
              <a:gd name="connsiteX29502" fmla="*/ 3809836 w 7283450"/>
              <a:gd name="connsiteY29502" fmla="*/ 1025664 h 6857979"/>
              <a:gd name="connsiteX29503" fmla="*/ 3811424 w 7283450"/>
              <a:gd name="connsiteY29503" fmla="*/ 1028840 h 6857979"/>
              <a:gd name="connsiteX29504" fmla="*/ 3813408 w 7283450"/>
              <a:gd name="connsiteY29504" fmla="*/ 1030825 h 6857979"/>
              <a:gd name="connsiteX29505" fmla="*/ 3816583 w 7283450"/>
              <a:gd name="connsiteY29505" fmla="*/ 1033603 h 6857979"/>
              <a:gd name="connsiteX29506" fmla="*/ 3818171 w 7283450"/>
              <a:gd name="connsiteY29506" fmla="*/ 1035588 h 6857979"/>
              <a:gd name="connsiteX29507" fmla="*/ 3818568 w 7283450"/>
              <a:gd name="connsiteY29507" fmla="*/ 1036382 h 6857979"/>
              <a:gd name="connsiteX29508" fmla="*/ 3818568 w 7283450"/>
              <a:gd name="connsiteY29508" fmla="*/ 1037573 h 6857979"/>
              <a:gd name="connsiteX29509" fmla="*/ 3818171 w 7283450"/>
              <a:gd name="connsiteY29509" fmla="*/ 1041145 h 6857979"/>
              <a:gd name="connsiteX29510" fmla="*/ 3816186 w 7283450"/>
              <a:gd name="connsiteY29510" fmla="*/ 1045909 h 6857979"/>
              <a:gd name="connsiteX29511" fmla="*/ 3818568 w 7283450"/>
              <a:gd name="connsiteY29511" fmla="*/ 1045512 h 6857979"/>
              <a:gd name="connsiteX29512" fmla="*/ 3820155 w 7283450"/>
              <a:gd name="connsiteY29512" fmla="*/ 1044321 h 6857979"/>
              <a:gd name="connsiteX29513" fmla="*/ 3821743 w 7283450"/>
              <a:gd name="connsiteY29513" fmla="*/ 1043527 h 6857979"/>
              <a:gd name="connsiteX29514" fmla="*/ 3822934 w 7283450"/>
              <a:gd name="connsiteY29514" fmla="*/ 1041542 h 6857979"/>
              <a:gd name="connsiteX29515" fmla="*/ 3823727 w 7283450"/>
              <a:gd name="connsiteY29515" fmla="*/ 1039955 h 6857979"/>
              <a:gd name="connsiteX29516" fmla="*/ 3824124 w 7283450"/>
              <a:gd name="connsiteY29516" fmla="*/ 1038367 h 6857979"/>
              <a:gd name="connsiteX29517" fmla="*/ 3824521 w 7283450"/>
              <a:gd name="connsiteY29517" fmla="*/ 1034794 h 6857979"/>
              <a:gd name="connsiteX29518" fmla="*/ 3824918 w 7283450"/>
              <a:gd name="connsiteY29518" fmla="*/ 1031222 h 6857979"/>
              <a:gd name="connsiteX29519" fmla="*/ 3824918 w 7283450"/>
              <a:gd name="connsiteY29519" fmla="*/ 1027649 h 6857979"/>
              <a:gd name="connsiteX29520" fmla="*/ 3824918 w 7283450"/>
              <a:gd name="connsiteY29520" fmla="*/ 1024474 h 6857979"/>
              <a:gd name="connsiteX29521" fmla="*/ 3825315 w 7283450"/>
              <a:gd name="connsiteY29521" fmla="*/ 1022489 h 6857979"/>
              <a:gd name="connsiteX29522" fmla="*/ 3827300 w 7283450"/>
              <a:gd name="connsiteY29522" fmla="*/ 1020107 h 6857979"/>
              <a:gd name="connsiteX29523" fmla="*/ 3828887 w 7283450"/>
              <a:gd name="connsiteY29523" fmla="*/ 1018519 h 6857979"/>
              <a:gd name="connsiteX29524" fmla="*/ 3830475 w 7283450"/>
              <a:gd name="connsiteY29524" fmla="*/ 1016932 h 6857979"/>
              <a:gd name="connsiteX29525" fmla="*/ 3831665 w 7283450"/>
              <a:gd name="connsiteY29525" fmla="*/ 1016138 h 6857979"/>
              <a:gd name="connsiteX29526" fmla="*/ 3833253 w 7283450"/>
              <a:gd name="connsiteY29526" fmla="*/ 1015741 h 6857979"/>
              <a:gd name="connsiteX29527" fmla="*/ 3834841 w 7283450"/>
              <a:gd name="connsiteY29527" fmla="*/ 1015741 h 6857979"/>
              <a:gd name="connsiteX29528" fmla="*/ 3837619 w 7283450"/>
              <a:gd name="connsiteY29528" fmla="*/ 1016138 h 6857979"/>
              <a:gd name="connsiteX29529" fmla="*/ 3840794 w 7283450"/>
              <a:gd name="connsiteY29529" fmla="*/ 1017726 h 6857979"/>
              <a:gd name="connsiteX29530" fmla="*/ 3844763 w 7283450"/>
              <a:gd name="connsiteY29530" fmla="*/ 1018916 h 6857979"/>
              <a:gd name="connsiteX29531" fmla="*/ 3848732 w 7283450"/>
              <a:gd name="connsiteY29531" fmla="*/ 1019710 h 6857979"/>
              <a:gd name="connsiteX29532" fmla="*/ 3851114 w 7283450"/>
              <a:gd name="connsiteY29532" fmla="*/ 1019710 h 6857979"/>
              <a:gd name="connsiteX29533" fmla="*/ 3853892 w 7283450"/>
              <a:gd name="connsiteY29533" fmla="*/ 1019313 h 6857979"/>
              <a:gd name="connsiteX29534" fmla="*/ 3855876 w 7283450"/>
              <a:gd name="connsiteY29534" fmla="*/ 1018916 h 6857979"/>
              <a:gd name="connsiteX29535" fmla="*/ 3857861 w 7283450"/>
              <a:gd name="connsiteY29535" fmla="*/ 1017726 h 6857979"/>
              <a:gd name="connsiteX29536" fmla="*/ 3862624 w 7283450"/>
              <a:gd name="connsiteY29536" fmla="*/ 1014550 h 6857979"/>
              <a:gd name="connsiteX29537" fmla="*/ 3866989 w 7283450"/>
              <a:gd name="connsiteY29537" fmla="*/ 1011771 h 6857979"/>
              <a:gd name="connsiteX29538" fmla="*/ 3870165 w 7283450"/>
              <a:gd name="connsiteY29538" fmla="*/ 1010581 h 6857979"/>
              <a:gd name="connsiteX29539" fmla="*/ 3872546 w 7283450"/>
              <a:gd name="connsiteY29539" fmla="*/ 1009390 h 6857979"/>
              <a:gd name="connsiteX29540" fmla="*/ 3872546 w 7283450"/>
              <a:gd name="connsiteY29540" fmla="*/ 1009787 h 6857979"/>
              <a:gd name="connsiteX29541" fmla="*/ 3872943 w 7283450"/>
              <a:gd name="connsiteY29541" fmla="*/ 1010183 h 6857979"/>
              <a:gd name="connsiteX29542" fmla="*/ 3876118 w 7283450"/>
              <a:gd name="connsiteY29542" fmla="*/ 1011374 h 6857979"/>
              <a:gd name="connsiteX29543" fmla="*/ 3882072 w 7283450"/>
              <a:gd name="connsiteY29543" fmla="*/ 1012565 h 6857979"/>
              <a:gd name="connsiteX29544" fmla="*/ 3884056 w 7283450"/>
              <a:gd name="connsiteY29544" fmla="*/ 1009390 h 6857979"/>
              <a:gd name="connsiteX29545" fmla="*/ 3885247 w 7283450"/>
              <a:gd name="connsiteY29545" fmla="*/ 1006611 h 6857979"/>
              <a:gd name="connsiteX29546" fmla="*/ 3885247 w 7283450"/>
              <a:gd name="connsiteY29546" fmla="*/ 1006214 h 6857979"/>
              <a:gd name="connsiteX29547" fmla="*/ 3884850 w 7283450"/>
              <a:gd name="connsiteY29547" fmla="*/ 1005817 h 6857979"/>
              <a:gd name="connsiteX29548" fmla="*/ 3888819 w 7283450"/>
              <a:gd name="connsiteY29548" fmla="*/ 1007008 h 6857979"/>
              <a:gd name="connsiteX29549" fmla="*/ 3891994 w 7283450"/>
              <a:gd name="connsiteY29549" fmla="*/ 1007802 h 6857979"/>
              <a:gd name="connsiteX29550" fmla="*/ 3895963 w 7283450"/>
              <a:gd name="connsiteY29550" fmla="*/ 1008596 h 6857979"/>
              <a:gd name="connsiteX29551" fmla="*/ 3898741 w 7283450"/>
              <a:gd name="connsiteY29551" fmla="*/ 1008596 h 6857979"/>
              <a:gd name="connsiteX29552" fmla="*/ 3899932 w 7283450"/>
              <a:gd name="connsiteY29552" fmla="*/ 1008199 h 6857979"/>
              <a:gd name="connsiteX29553" fmla="*/ 3900726 w 7283450"/>
              <a:gd name="connsiteY29553" fmla="*/ 1007802 h 6857979"/>
              <a:gd name="connsiteX29554" fmla="*/ 3900726 w 7283450"/>
              <a:gd name="connsiteY29554" fmla="*/ 1007008 h 6857979"/>
              <a:gd name="connsiteX29555" fmla="*/ 3900329 w 7283450"/>
              <a:gd name="connsiteY29555" fmla="*/ 1005817 h 6857979"/>
              <a:gd name="connsiteX29556" fmla="*/ 3899535 w 7283450"/>
              <a:gd name="connsiteY29556" fmla="*/ 1004626 h 6857979"/>
              <a:gd name="connsiteX29557" fmla="*/ 3897948 w 7283450"/>
              <a:gd name="connsiteY29557" fmla="*/ 1002642 h 6857979"/>
              <a:gd name="connsiteX29558" fmla="*/ 3898345 w 7283450"/>
              <a:gd name="connsiteY29558" fmla="*/ 1001451 h 6857979"/>
              <a:gd name="connsiteX29559" fmla="*/ 3898741 w 7283450"/>
              <a:gd name="connsiteY29559" fmla="*/ 1000657 h 6857979"/>
              <a:gd name="connsiteX29560" fmla="*/ 3899138 w 7283450"/>
              <a:gd name="connsiteY29560" fmla="*/ 999863 h 6857979"/>
              <a:gd name="connsiteX29561" fmla="*/ 3899932 w 7283450"/>
              <a:gd name="connsiteY29561" fmla="*/ 999863 h 6857979"/>
              <a:gd name="connsiteX29562" fmla="*/ 3901520 w 7283450"/>
              <a:gd name="connsiteY29562" fmla="*/ 1000657 h 6857979"/>
              <a:gd name="connsiteX29563" fmla="*/ 3903901 w 7283450"/>
              <a:gd name="connsiteY29563" fmla="*/ 1002245 h 6857979"/>
              <a:gd name="connsiteX29564" fmla="*/ 3905886 w 7283450"/>
              <a:gd name="connsiteY29564" fmla="*/ 1003832 h 6857979"/>
              <a:gd name="connsiteX29565" fmla="*/ 3908267 w 7283450"/>
              <a:gd name="connsiteY29565" fmla="*/ 1005420 h 6857979"/>
              <a:gd name="connsiteX29566" fmla="*/ 3910648 w 7283450"/>
              <a:gd name="connsiteY29566" fmla="*/ 1006214 h 6857979"/>
              <a:gd name="connsiteX29567" fmla="*/ 3912236 w 7283450"/>
              <a:gd name="connsiteY29567" fmla="*/ 1006214 h 6857979"/>
              <a:gd name="connsiteX29568" fmla="*/ 3913427 w 7283450"/>
              <a:gd name="connsiteY29568" fmla="*/ 1005817 h 6857979"/>
              <a:gd name="connsiteX29569" fmla="*/ 3919380 w 7283450"/>
              <a:gd name="connsiteY29569" fmla="*/ 996687 h 6857979"/>
              <a:gd name="connsiteX29570" fmla="*/ 3921762 w 7283450"/>
              <a:gd name="connsiteY29570" fmla="*/ 993115 h 6857979"/>
              <a:gd name="connsiteX29571" fmla="*/ 3923349 w 7283450"/>
              <a:gd name="connsiteY29571" fmla="*/ 989542 h 6857979"/>
              <a:gd name="connsiteX29572" fmla="*/ 3924540 w 7283450"/>
              <a:gd name="connsiteY29572" fmla="*/ 986367 h 6857979"/>
              <a:gd name="connsiteX29573" fmla="*/ 3925334 w 7283450"/>
              <a:gd name="connsiteY29573" fmla="*/ 983588 h 6857979"/>
              <a:gd name="connsiteX29574" fmla="*/ 3925731 w 7283450"/>
              <a:gd name="connsiteY29574" fmla="*/ 979619 h 6857979"/>
              <a:gd name="connsiteX29575" fmla="*/ 3925731 w 7283450"/>
              <a:gd name="connsiteY29575" fmla="*/ 976046 h 6857979"/>
              <a:gd name="connsiteX29576" fmla="*/ 3925334 w 7283450"/>
              <a:gd name="connsiteY29576" fmla="*/ 971283 h 6857979"/>
              <a:gd name="connsiteX29577" fmla="*/ 3924143 w 7283450"/>
              <a:gd name="connsiteY29577" fmla="*/ 967313 h 6857979"/>
              <a:gd name="connsiteX29578" fmla="*/ 3922158 w 7283450"/>
              <a:gd name="connsiteY29578" fmla="*/ 962947 h 6857979"/>
              <a:gd name="connsiteX29579" fmla="*/ 3920174 w 7283450"/>
              <a:gd name="connsiteY29579" fmla="*/ 959374 h 6857979"/>
              <a:gd name="connsiteX29580" fmla="*/ 3916999 w 7283450"/>
              <a:gd name="connsiteY29580" fmla="*/ 955802 h 6857979"/>
              <a:gd name="connsiteX29581" fmla="*/ 3914617 w 7283450"/>
              <a:gd name="connsiteY29581" fmla="*/ 952626 h 6857979"/>
              <a:gd name="connsiteX29582" fmla="*/ 3908664 w 7283450"/>
              <a:gd name="connsiteY29582" fmla="*/ 946275 h 6857979"/>
              <a:gd name="connsiteX29583" fmla="*/ 3906283 w 7283450"/>
              <a:gd name="connsiteY29583" fmla="*/ 943099 h 6857979"/>
              <a:gd name="connsiteX29584" fmla="*/ 3903901 w 7283450"/>
              <a:gd name="connsiteY29584" fmla="*/ 939924 h 6857979"/>
              <a:gd name="connsiteX29585" fmla="*/ 3901917 w 7283450"/>
              <a:gd name="connsiteY29585" fmla="*/ 936748 h 6857979"/>
              <a:gd name="connsiteX29586" fmla="*/ 3900726 w 7283450"/>
              <a:gd name="connsiteY29586" fmla="*/ 933573 h 6857979"/>
              <a:gd name="connsiteX29587" fmla="*/ 3899932 w 7283450"/>
              <a:gd name="connsiteY29587" fmla="*/ 930000 h 6857979"/>
              <a:gd name="connsiteX29588" fmla="*/ 3900329 w 7283450"/>
              <a:gd name="connsiteY29588" fmla="*/ 926824 h 6857979"/>
              <a:gd name="connsiteX29589" fmla="*/ 3901520 w 7283450"/>
              <a:gd name="connsiteY29589" fmla="*/ 922855 h 6857979"/>
              <a:gd name="connsiteX29590" fmla="*/ 3904298 w 7283450"/>
              <a:gd name="connsiteY29590" fmla="*/ 918885 h 6857979"/>
              <a:gd name="connsiteX29591" fmla="*/ 3904695 w 7283450"/>
              <a:gd name="connsiteY29591" fmla="*/ 918489 h 6857979"/>
              <a:gd name="connsiteX29592" fmla="*/ 3905489 w 7283450"/>
              <a:gd name="connsiteY29592" fmla="*/ 918092 h 6857979"/>
              <a:gd name="connsiteX29593" fmla="*/ 3907473 w 7283450"/>
              <a:gd name="connsiteY29593" fmla="*/ 918489 h 6857979"/>
              <a:gd name="connsiteX29594" fmla="*/ 3912633 w 7283450"/>
              <a:gd name="connsiteY29594" fmla="*/ 920870 h 6857979"/>
              <a:gd name="connsiteX29595" fmla="*/ 3913427 w 7283450"/>
              <a:gd name="connsiteY29595" fmla="*/ 921267 h 6857979"/>
              <a:gd name="connsiteX29596" fmla="*/ 3914617 w 7283450"/>
              <a:gd name="connsiteY29596" fmla="*/ 921664 h 6857979"/>
              <a:gd name="connsiteX29597" fmla="*/ 3915411 w 7283450"/>
              <a:gd name="connsiteY29597" fmla="*/ 921267 h 6857979"/>
              <a:gd name="connsiteX29598" fmla="*/ 3915808 w 7283450"/>
              <a:gd name="connsiteY29598" fmla="*/ 920870 h 6857979"/>
              <a:gd name="connsiteX29599" fmla="*/ 3916602 w 7283450"/>
              <a:gd name="connsiteY29599" fmla="*/ 919679 h 6857979"/>
              <a:gd name="connsiteX29600" fmla="*/ 3916602 w 7283450"/>
              <a:gd name="connsiteY29600" fmla="*/ 918092 h 6857979"/>
              <a:gd name="connsiteX29601" fmla="*/ 3916602 w 7283450"/>
              <a:gd name="connsiteY29601" fmla="*/ 915710 h 6857979"/>
              <a:gd name="connsiteX29602" fmla="*/ 3916602 w 7283450"/>
              <a:gd name="connsiteY29602" fmla="*/ 912137 h 6857979"/>
              <a:gd name="connsiteX29603" fmla="*/ 3915808 w 7283450"/>
              <a:gd name="connsiteY29603" fmla="*/ 910550 h 6857979"/>
              <a:gd name="connsiteX29604" fmla="*/ 3915411 w 7283450"/>
              <a:gd name="connsiteY29604" fmla="*/ 909359 h 6857979"/>
              <a:gd name="connsiteX29605" fmla="*/ 3914617 w 7283450"/>
              <a:gd name="connsiteY29605" fmla="*/ 908962 h 6857979"/>
              <a:gd name="connsiteX29606" fmla="*/ 3913824 w 7283450"/>
              <a:gd name="connsiteY29606" fmla="*/ 908565 h 6857979"/>
              <a:gd name="connsiteX29607" fmla="*/ 3913030 w 7283450"/>
              <a:gd name="connsiteY29607" fmla="*/ 908565 h 6857979"/>
              <a:gd name="connsiteX29608" fmla="*/ 3912236 w 7283450"/>
              <a:gd name="connsiteY29608" fmla="*/ 908565 h 6857979"/>
              <a:gd name="connsiteX29609" fmla="*/ 3909855 w 7283450"/>
              <a:gd name="connsiteY29609" fmla="*/ 909359 h 6857979"/>
              <a:gd name="connsiteX29610" fmla="*/ 3905489 w 7283450"/>
              <a:gd name="connsiteY29610" fmla="*/ 911740 h 6857979"/>
              <a:gd name="connsiteX29611" fmla="*/ 3903107 w 7283450"/>
              <a:gd name="connsiteY29611" fmla="*/ 912137 h 6857979"/>
              <a:gd name="connsiteX29612" fmla="*/ 3901917 w 7283450"/>
              <a:gd name="connsiteY29612" fmla="*/ 912534 h 6857979"/>
              <a:gd name="connsiteX29613" fmla="*/ 3900726 w 7283450"/>
              <a:gd name="connsiteY29613" fmla="*/ 912137 h 6857979"/>
              <a:gd name="connsiteX29614" fmla="*/ 3901917 w 7283450"/>
              <a:gd name="connsiteY29614" fmla="*/ 906977 h 6857979"/>
              <a:gd name="connsiteX29615" fmla="*/ 3903901 w 7283450"/>
              <a:gd name="connsiteY29615" fmla="*/ 902214 h 6857979"/>
              <a:gd name="connsiteX29616" fmla="*/ 3907870 w 7283450"/>
              <a:gd name="connsiteY29616" fmla="*/ 893084 h 6857979"/>
              <a:gd name="connsiteX29617" fmla="*/ 3909855 w 7283450"/>
              <a:gd name="connsiteY29617" fmla="*/ 888320 h 6857979"/>
              <a:gd name="connsiteX29618" fmla="*/ 3911839 w 7283450"/>
              <a:gd name="connsiteY29618" fmla="*/ 883954 h 6857979"/>
              <a:gd name="connsiteX29619" fmla="*/ 3913030 w 7283450"/>
              <a:gd name="connsiteY29619" fmla="*/ 878397 h 6857979"/>
              <a:gd name="connsiteX29620" fmla="*/ 3913427 w 7283450"/>
              <a:gd name="connsiteY29620" fmla="*/ 872046 h 6857979"/>
              <a:gd name="connsiteX29621" fmla="*/ 3915411 w 7283450"/>
              <a:gd name="connsiteY29621" fmla="*/ 870458 h 6857979"/>
              <a:gd name="connsiteX29622" fmla="*/ 3917396 w 7283450"/>
              <a:gd name="connsiteY29622" fmla="*/ 869664 h 6857979"/>
              <a:gd name="connsiteX29623" fmla="*/ 3918983 w 7283450"/>
              <a:gd name="connsiteY29623" fmla="*/ 870061 h 6857979"/>
              <a:gd name="connsiteX29624" fmla="*/ 3920968 w 7283450"/>
              <a:gd name="connsiteY29624" fmla="*/ 870855 h 6857979"/>
              <a:gd name="connsiteX29625" fmla="*/ 3922952 w 7283450"/>
              <a:gd name="connsiteY29625" fmla="*/ 871252 h 6857979"/>
              <a:gd name="connsiteX29626" fmla="*/ 3924540 w 7283450"/>
              <a:gd name="connsiteY29626" fmla="*/ 871252 h 6857979"/>
              <a:gd name="connsiteX29627" fmla="*/ 3926524 w 7283450"/>
              <a:gd name="connsiteY29627" fmla="*/ 870458 h 6857979"/>
              <a:gd name="connsiteX29628" fmla="*/ 3929303 w 7283450"/>
              <a:gd name="connsiteY29628" fmla="*/ 868870 h 6857979"/>
              <a:gd name="connsiteX29629" fmla="*/ 3929700 w 7283450"/>
              <a:gd name="connsiteY29629" fmla="*/ 866488 h 6857979"/>
              <a:gd name="connsiteX29630" fmla="*/ 3930096 w 7283450"/>
              <a:gd name="connsiteY29630" fmla="*/ 864504 h 6857979"/>
              <a:gd name="connsiteX29631" fmla="*/ 3930096 w 7283450"/>
              <a:gd name="connsiteY29631" fmla="*/ 862519 h 6857979"/>
              <a:gd name="connsiteX29632" fmla="*/ 3930096 w 7283450"/>
              <a:gd name="connsiteY29632" fmla="*/ 861328 h 6857979"/>
              <a:gd name="connsiteX29633" fmla="*/ 3928906 w 7283450"/>
              <a:gd name="connsiteY29633" fmla="*/ 858946 h 6857979"/>
              <a:gd name="connsiteX29634" fmla="*/ 3927318 w 7283450"/>
              <a:gd name="connsiteY29634" fmla="*/ 857358 h 6857979"/>
              <a:gd name="connsiteX29635" fmla="*/ 3925731 w 7283450"/>
              <a:gd name="connsiteY29635" fmla="*/ 855771 h 6857979"/>
              <a:gd name="connsiteX29636" fmla="*/ 3924143 w 7283450"/>
              <a:gd name="connsiteY29636" fmla="*/ 853786 h 6857979"/>
              <a:gd name="connsiteX29637" fmla="*/ 3923349 w 7283450"/>
              <a:gd name="connsiteY29637" fmla="*/ 851801 h 6857979"/>
              <a:gd name="connsiteX29638" fmla="*/ 3922952 w 7283450"/>
              <a:gd name="connsiteY29638" fmla="*/ 850213 h 6857979"/>
              <a:gd name="connsiteX29639" fmla="*/ 3922952 w 7283450"/>
              <a:gd name="connsiteY29639" fmla="*/ 849817 h 6857979"/>
              <a:gd name="connsiteX29640" fmla="*/ 3923349 w 7283450"/>
              <a:gd name="connsiteY29640" fmla="*/ 850610 h 6857979"/>
              <a:gd name="connsiteX29641" fmla="*/ 3924143 w 7283450"/>
              <a:gd name="connsiteY29641" fmla="*/ 851007 h 6857979"/>
              <a:gd name="connsiteX29642" fmla="*/ 3924937 w 7283450"/>
              <a:gd name="connsiteY29642" fmla="*/ 851404 h 6857979"/>
              <a:gd name="connsiteX29643" fmla="*/ 3927318 w 7283450"/>
              <a:gd name="connsiteY29643" fmla="*/ 851007 h 6857979"/>
              <a:gd name="connsiteX29644" fmla="*/ 3930493 w 7283450"/>
              <a:gd name="connsiteY29644" fmla="*/ 850213 h 6857979"/>
              <a:gd name="connsiteX29645" fmla="*/ 3933669 w 7283450"/>
              <a:gd name="connsiteY29645" fmla="*/ 849023 h 6857979"/>
              <a:gd name="connsiteX29646" fmla="*/ 3936447 w 7283450"/>
              <a:gd name="connsiteY29646" fmla="*/ 848229 h 6857979"/>
              <a:gd name="connsiteX29647" fmla="*/ 3939622 w 7283450"/>
              <a:gd name="connsiteY29647" fmla="*/ 847832 h 6857979"/>
              <a:gd name="connsiteX29648" fmla="*/ 3940813 w 7283450"/>
              <a:gd name="connsiteY29648" fmla="*/ 848229 h 6857979"/>
              <a:gd name="connsiteX29649" fmla="*/ 3941607 w 7283450"/>
              <a:gd name="connsiteY29649" fmla="*/ 848626 h 6857979"/>
              <a:gd name="connsiteX29650" fmla="*/ 3943988 w 7283450"/>
              <a:gd name="connsiteY29650" fmla="*/ 851404 h 6857979"/>
              <a:gd name="connsiteX29651" fmla="*/ 3944782 w 7283450"/>
              <a:gd name="connsiteY29651" fmla="*/ 852992 h 6857979"/>
              <a:gd name="connsiteX29652" fmla="*/ 3944782 w 7283450"/>
              <a:gd name="connsiteY29652" fmla="*/ 854183 h 6857979"/>
              <a:gd name="connsiteX29653" fmla="*/ 3944782 w 7283450"/>
              <a:gd name="connsiteY29653" fmla="*/ 854977 h 6857979"/>
              <a:gd name="connsiteX29654" fmla="*/ 3944782 w 7283450"/>
              <a:gd name="connsiteY29654" fmla="*/ 855771 h 6857979"/>
              <a:gd name="connsiteX29655" fmla="*/ 3946369 w 7283450"/>
              <a:gd name="connsiteY29655" fmla="*/ 855771 h 6857979"/>
              <a:gd name="connsiteX29656" fmla="*/ 3954307 w 7283450"/>
              <a:gd name="connsiteY29656" fmla="*/ 854977 h 6857979"/>
              <a:gd name="connsiteX29657" fmla="*/ 3957086 w 7283450"/>
              <a:gd name="connsiteY29657" fmla="*/ 855771 h 6857979"/>
              <a:gd name="connsiteX29658" fmla="*/ 3959467 w 7283450"/>
              <a:gd name="connsiteY29658" fmla="*/ 856565 h 6857979"/>
              <a:gd name="connsiteX29659" fmla="*/ 3961848 w 7283450"/>
              <a:gd name="connsiteY29659" fmla="*/ 857755 h 6857979"/>
              <a:gd name="connsiteX29660" fmla="*/ 3964230 w 7283450"/>
              <a:gd name="connsiteY29660" fmla="*/ 858946 h 6857979"/>
              <a:gd name="connsiteX29661" fmla="*/ 3967802 w 7283450"/>
              <a:gd name="connsiteY29661" fmla="*/ 860931 h 6857979"/>
              <a:gd name="connsiteX29662" fmla="*/ 3968993 w 7283450"/>
              <a:gd name="connsiteY29662" fmla="*/ 861725 h 6857979"/>
              <a:gd name="connsiteX29663" fmla="*/ 3969786 w 7283450"/>
              <a:gd name="connsiteY29663" fmla="*/ 862122 h 6857979"/>
              <a:gd name="connsiteX29664" fmla="*/ 3971374 w 7283450"/>
              <a:gd name="connsiteY29664" fmla="*/ 861328 h 6857979"/>
              <a:gd name="connsiteX29665" fmla="*/ 3972565 w 7283450"/>
              <a:gd name="connsiteY29665" fmla="*/ 860534 h 6857979"/>
              <a:gd name="connsiteX29666" fmla="*/ 3975740 w 7283450"/>
              <a:gd name="connsiteY29666" fmla="*/ 857755 h 6857979"/>
              <a:gd name="connsiteX29667" fmla="*/ 3980106 w 7283450"/>
              <a:gd name="connsiteY29667" fmla="*/ 853786 h 6857979"/>
              <a:gd name="connsiteX29668" fmla="*/ 3984075 w 7283450"/>
              <a:gd name="connsiteY29668" fmla="*/ 850213 h 6857979"/>
              <a:gd name="connsiteX29669" fmla="*/ 3989234 w 7283450"/>
              <a:gd name="connsiteY29669" fmla="*/ 846641 h 6857979"/>
              <a:gd name="connsiteX29670" fmla="*/ 3991616 w 7283450"/>
              <a:gd name="connsiteY29670" fmla="*/ 845053 h 6857979"/>
              <a:gd name="connsiteX29671" fmla="*/ 3993997 w 7283450"/>
              <a:gd name="connsiteY29671" fmla="*/ 844259 h 6857979"/>
              <a:gd name="connsiteX29672" fmla="*/ 3996379 w 7283450"/>
              <a:gd name="connsiteY29672" fmla="*/ 843465 h 6857979"/>
              <a:gd name="connsiteX29673" fmla="*/ 3999157 w 7283450"/>
              <a:gd name="connsiteY29673" fmla="*/ 843465 h 6857979"/>
              <a:gd name="connsiteX29674" fmla="*/ 4001935 w 7283450"/>
              <a:gd name="connsiteY29674" fmla="*/ 843862 h 6857979"/>
              <a:gd name="connsiteX29675" fmla="*/ 4004317 w 7283450"/>
              <a:gd name="connsiteY29675" fmla="*/ 845053 h 6857979"/>
              <a:gd name="connsiteX29676" fmla="*/ 4005507 w 7283450"/>
              <a:gd name="connsiteY29676" fmla="*/ 839893 h 6857979"/>
              <a:gd name="connsiteX29677" fmla="*/ 4006301 w 7283450"/>
              <a:gd name="connsiteY29677" fmla="*/ 834336 h 6857979"/>
              <a:gd name="connsiteX29678" fmla="*/ 4006698 w 7283450"/>
              <a:gd name="connsiteY29678" fmla="*/ 828778 h 6857979"/>
              <a:gd name="connsiteX29679" fmla="*/ 4006698 w 7283450"/>
              <a:gd name="connsiteY29679" fmla="*/ 823618 h 6857979"/>
              <a:gd name="connsiteX29680" fmla="*/ 4006698 w 7283450"/>
              <a:gd name="connsiteY29680" fmla="*/ 818458 h 6857979"/>
              <a:gd name="connsiteX29681" fmla="*/ 4005904 w 7283450"/>
              <a:gd name="connsiteY29681" fmla="*/ 813694 h 6857979"/>
              <a:gd name="connsiteX29682" fmla="*/ 4004317 w 7283450"/>
              <a:gd name="connsiteY29682" fmla="*/ 808931 h 6857979"/>
              <a:gd name="connsiteX29683" fmla="*/ 4003126 w 7283450"/>
              <a:gd name="connsiteY29683" fmla="*/ 804168 h 6857979"/>
              <a:gd name="connsiteX29684" fmla="*/ 4001141 w 7283450"/>
              <a:gd name="connsiteY29684" fmla="*/ 800595 h 6857979"/>
              <a:gd name="connsiteX29685" fmla="*/ 3998760 w 7283450"/>
              <a:gd name="connsiteY29685" fmla="*/ 797419 h 6857979"/>
              <a:gd name="connsiteX29686" fmla="*/ 3995585 w 7283450"/>
              <a:gd name="connsiteY29686" fmla="*/ 793847 h 6857979"/>
              <a:gd name="connsiteX29687" fmla="*/ 3992410 w 7283450"/>
              <a:gd name="connsiteY29687" fmla="*/ 791465 h 6857979"/>
              <a:gd name="connsiteX29688" fmla="*/ 3988441 w 7283450"/>
              <a:gd name="connsiteY29688" fmla="*/ 789877 h 6857979"/>
              <a:gd name="connsiteX29689" fmla="*/ 3983678 w 7283450"/>
              <a:gd name="connsiteY29689" fmla="*/ 788687 h 6857979"/>
              <a:gd name="connsiteX29690" fmla="*/ 3978518 w 7283450"/>
              <a:gd name="connsiteY29690" fmla="*/ 788290 h 6857979"/>
              <a:gd name="connsiteX29691" fmla="*/ 3973358 w 7283450"/>
              <a:gd name="connsiteY29691" fmla="*/ 788687 h 6857979"/>
              <a:gd name="connsiteX29692" fmla="*/ 3970580 w 7283450"/>
              <a:gd name="connsiteY29692" fmla="*/ 789083 h 6857979"/>
              <a:gd name="connsiteX29693" fmla="*/ 3968596 w 7283450"/>
              <a:gd name="connsiteY29693" fmla="*/ 790274 h 6857979"/>
              <a:gd name="connsiteX29694" fmla="*/ 3965421 w 7283450"/>
              <a:gd name="connsiteY29694" fmla="*/ 792656 h 6857979"/>
              <a:gd name="connsiteX29695" fmla="*/ 3964230 w 7283450"/>
              <a:gd name="connsiteY29695" fmla="*/ 793847 h 6857979"/>
              <a:gd name="connsiteX29696" fmla="*/ 3962245 w 7283450"/>
              <a:gd name="connsiteY29696" fmla="*/ 795038 h 6857979"/>
              <a:gd name="connsiteX29697" fmla="*/ 3960261 w 7283450"/>
              <a:gd name="connsiteY29697" fmla="*/ 795435 h 6857979"/>
              <a:gd name="connsiteX29698" fmla="*/ 3957483 w 7283450"/>
              <a:gd name="connsiteY29698" fmla="*/ 795038 h 6857979"/>
              <a:gd name="connsiteX29699" fmla="*/ 3954307 w 7283450"/>
              <a:gd name="connsiteY29699" fmla="*/ 793847 h 6857979"/>
              <a:gd name="connsiteX29700" fmla="*/ 3951132 w 7283450"/>
              <a:gd name="connsiteY29700" fmla="*/ 792259 h 6857979"/>
              <a:gd name="connsiteX29701" fmla="*/ 3948354 w 7283450"/>
              <a:gd name="connsiteY29701" fmla="*/ 790671 h 6857979"/>
              <a:gd name="connsiteX29702" fmla="*/ 3945972 w 7283450"/>
              <a:gd name="connsiteY29702" fmla="*/ 788687 h 6857979"/>
              <a:gd name="connsiteX29703" fmla="*/ 3940813 w 7283450"/>
              <a:gd name="connsiteY29703" fmla="*/ 784320 h 6857979"/>
              <a:gd name="connsiteX29704" fmla="*/ 3938431 w 7283450"/>
              <a:gd name="connsiteY29704" fmla="*/ 782732 h 6857979"/>
              <a:gd name="connsiteX29705" fmla="*/ 3935256 w 7283450"/>
              <a:gd name="connsiteY29705" fmla="*/ 781938 h 6857979"/>
              <a:gd name="connsiteX29706" fmla="*/ 3934462 w 7283450"/>
              <a:gd name="connsiteY29706" fmla="*/ 780747 h 6857979"/>
              <a:gd name="connsiteX29707" fmla="*/ 3933272 w 7283450"/>
              <a:gd name="connsiteY29707" fmla="*/ 780351 h 6857979"/>
              <a:gd name="connsiteX29708" fmla="*/ 3932478 w 7283450"/>
              <a:gd name="connsiteY29708" fmla="*/ 780351 h 6857979"/>
              <a:gd name="connsiteX29709" fmla="*/ 3931684 w 7283450"/>
              <a:gd name="connsiteY29709" fmla="*/ 780351 h 6857979"/>
              <a:gd name="connsiteX29710" fmla="*/ 3929700 w 7283450"/>
              <a:gd name="connsiteY29710" fmla="*/ 781145 h 6857979"/>
              <a:gd name="connsiteX29711" fmla="*/ 3927715 w 7283450"/>
              <a:gd name="connsiteY29711" fmla="*/ 782732 h 6857979"/>
              <a:gd name="connsiteX29712" fmla="*/ 3923746 w 7283450"/>
              <a:gd name="connsiteY29712" fmla="*/ 786305 h 6857979"/>
              <a:gd name="connsiteX29713" fmla="*/ 3921762 w 7283450"/>
              <a:gd name="connsiteY29713" fmla="*/ 788290 h 6857979"/>
              <a:gd name="connsiteX29714" fmla="*/ 3920968 w 7283450"/>
              <a:gd name="connsiteY29714" fmla="*/ 788290 h 6857979"/>
              <a:gd name="connsiteX29715" fmla="*/ 3919380 w 7283450"/>
              <a:gd name="connsiteY29715" fmla="*/ 788687 h 6857979"/>
              <a:gd name="connsiteX29716" fmla="*/ 3917793 w 7283450"/>
              <a:gd name="connsiteY29716" fmla="*/ 788290 h 6857979"/>
              <a:gd name="connsiteX29717" fmla="*/ 3916205 w 7283450"/>
              <a:gd name="connsiteY29717" fmla="*/ 787893 h 6857979"/>
              <a:gd name="connsiteX29718" fmla="*/ 3913030 w 7283450"/>
              <a:gd name="connsiteY29718" fmla="*/ 785908 h 6857979"/>
              <a:gd name="connsiteX29719" fmla="*/ 3909855 w 7283450"/>
              <a:gd name="connsiteY29719" fmla="*/ 783526 h 6857979"/>
              <a:gd name="connsiteX29720" fmla="*/ 3907076 w 7283450"/>
              <a:gd name="connsiteY29720" fmla="*/ 780351 h 6857979"/>
              <a:gd name="connsiteX29721" fmla="*/ 3904298 w 7283450"/>
              <a:gd name="connsiteY29721" fmla="*/ 775984 h 6857979"/>
              <a:gd name="connsiteX29722" fmla="*/ 3901520 w 7283450"/>
              <a:gd name="connsiteY29722" fmla="*/ 771221 h 6857979"/>
              <a:gd name="connsiteX29723" fmla="*/ 3899138 w 7283450"/>
              <a:gd name="connsiteY29723" fmla="*/ 765267 h 6857979"/>
              <a:gd name="connsiteX29724" fmla="*/ 3896757 w 7283450"/>
              <a:gd name="connsiteY29724" fmla="*/ 759312 h 6857979"/>
              <a:gd name="connsiteX29725" fmla="*/ 3895169 w 7283450"/>
              <a:gd name="connsiteY29725" fmla="*/ 752564 h 6857979"/>
              <a:gd name="connsiteX29726" fmla="*/ 3892788 w 7283450"/>
              <a:gd name="connsiteY29726" fmla="*/ 745816 h 6857979"/>
              <a:gd name="connsiteX29727" fmla="*/ 3891597 w 7283450"/>
              <a:gd name="connsiteY29727" fmla="*/ 738671 h 6857979"/>
              <a:gd name="connsiteX29728" fmla="*/ 3890407 w 7283450"/>
              <a:gd name="connsiteY29728" fmla="*/ 731129 h 6857979"/>
              <a:gd name="connsiteX29729" fmla="*/ 3889216 w 7283450"/>
              <a:gd name="connsiteY29729" fmla="*/ 723587 h 6857979"/>
              <a:gd name="connsiteX29730" fmla="*/ 3888819 w 7283450"/>
              <a:gd name="connsiteY29730" fmla="*/ 716045 h 6857979"/>
              <a:gd name="connsiteX29731" fmla="*/ 3888422 w 7283450"/>
              <a:gd name="connsiteY29731" fmla="*/ 708503 h 6857979"/>
              <a:gd name="connsiteX29732" fmla="*/ 3888422 w 7283450"/>
              <a:gd name="connsiteY29732" fmla="*/ 701358 h 6857979"/>
              <a:gd name="connsiteX29733" fmla="*/ 3888819 w 7283450"/>
              <a:gd name="connsiteY29733" fmla="*/ 697389 h 6857979"/>
              <a:gd name="connsiteX29734" fmla="*/ 3889613 w 7283450"/>
              <a:gd name="connsiteY29734" fmla="*/ 693022 h 6857979"/>
              <a:gd name="connsiteX29735" fmla="*/ 3891994 w 7283450"/>
              <a:gd name="connsiteY29735" fmla="*/ 685877 h 6857979"/>
              <a:gd name="connsiteX29736" fmla="*/ 3893185 w 7283450"/>
              <a:gd name="connsiteY29736" fmla="*/ 681908 h 6857979"/>
              <a:gd name="connsiteX29737" fmla="*/ 3894376 w 7283450"/>
              <a:gd name="connsiteY29737" fmla="*/ 678335 h 6857979"/>
              <a:gd name="connsiteX29738" fmla="*/ 3895169 w 7283450"/>
              <a:gd name="connsiteY29738" fmla="*/ 674762 h 6857979"/>
              <a:gd name="connsiteX29739" fmla="*/ 3894772 w 7283450"/>
              <a:gd name="connsiteY29739" fmla="*/ 671587 h 6857979"/>
              <a:gd name="connsiteX29740" fmla="*/ 3894376 w 7283450"/>
              <a:gd name="connsiteY29740" fmla="*/ 670793 h 6857979"/>
              <a:gd name="connsiteX29741" fmla="*/ 3893185 w 7283450"/>
              <a:gd name="connsiteY29741" fmla="*/ 669999 h 6857979"/>
              <a:gd name="connsiteX29742" fmla="*/ 3891200 w 7283450"/>
              <a:gd name="connsiteY29742" fmla="*/ 669205 h 6857979"/>
              <a:gd name="connsiteX29743" fmla="*/ 3889216 w 7283450"/>
              <a:gd name="connsiteY29743" fmla="*/ 668411 h 6857979"/>
              <a:gd name="connsiteX29744" fmla="*/ 3888422 w 7283450"/>
              <a:gd name="connsiteY29744" fmla="*/ 668411 h 6857979"/>
              <a:gd name="connsiteX29745" fmla="*/ 3888025 w 7283450"/>
              <a:gd name="connsiteY29745" fmla="*/ 658488 h 6857979"/>
              <a:gd name="connsiteX29746" fmla="*/ 3888025 w 7283450"/>
              <a:gd name="connsiteY29746" fmla="*/ 649755 h 6857979"/>
              <a:gd name="connsiteX29747" fmla="*/ 3888025 w 7283450"/>
              <a:gd name="connsiteY29747" fmla="*/ 635068 h 6857979"/>
              <a:gd name="connsiteX29748" fmla="*/ 3887628 w 7283450"/>
              <a:gd name="connsiteY29748" fmla="*/ 628320 h 6857979"/>
              <a:gd name="connsiteX29749" fmla="*/ 3886834 w 7283450"/>
              <a:gd name="connsiteY29749" fmla="*/ 622762 h 6857979"/>
              <a:gd name="connsiteX29750" fmla="*/ 3886041 w 7283450"/>
              <a:gd name="connsiteY29750" fmla="*/ 620381 h 6857979"/>
              <a:gd name="connsiteX29751" fmla="*/ 3884850 w 7283450"/>
              <a:gd name="connsiteY29751" fmla="*/ 618396 h 6857979"/>
              <a:gd name="connsiteX29752" fmla="*/ 3883659 w 7283450"/>
              <a:gd name="connsiteY29752" fmla="*/ 616014 h 6857979"/>
              <a:gd name="connsiteX29753" fmla="*/ 3882072 w 7283450"/>
              <a:gd name="connsiteY29753" fmla="*/ 614426 h 6857979"/>
              <a:gd name="connsiteX29754" fmla="*/ 3878500 w 7283450"/>
              <a:gd name="connsiteY29754" fmla="*/ 619984 h 6857979"/>
              <a:gd name="connsiteX29755" fmla="*/ 3873737 w 7283450"/>
              <a:gd name="connsiteY29755" fmla="*/ 624747 h 6857979"/>
              <a:gd name="connsiteX29756" fmla="*/ 3868974 w 7283450"/>
              <a:gd name="connsiteY29756" fmla="*/ 629510 h 6857979"/>
              <a:gd name="connsiteX29757" fmla="*/ 3863814 w 7283450"/>
              <a:gd name="connsiteY29757" fmla="*/ 633480 h 6857979"/>
              <a:gd name="connsiteX29758" fmla="*/ 3858258 w 7283450"/>
              <a:gd name="connsiteY29758" fmla="*/ 638243 h 6857979"/>
              <a:gd name="connsiteX29759" fmla="*/ 3853495 w 7283450"/>
              <a:gd name="connsiteY29759" fmla="*/ 643404 h 6857979"/>
              <a:gd name="connsiteX29760" fmla="*/ 3848335 w 7283450"/>
              <a:gd name="connsiteY29760" fmla="*/ 648564 h 6857979"/>
              <a:gd name="connsiteX29761" fmla="*/ 3846351 w 7283450"/>
              <a:gd name="connsiteY29761" fmla="*/ 651739 h 6857979"/>
              <a:gd name="connsiteX29762" fmla="*/ 3844366 w 7283450"/>
              <a:gd name="connsiteY29762" fmla="*/ 654915 h 6857979"/>
              <a:gd name="connsiteX29763" fmla="*/ 3843969 w 7283450"/>
              <a:gd name="connsiteY29763" fmla="*/ 656503 h 6857979"/>
              <a:gd name="connsiteX29764" fmla="*/ 3843572 w 7283450"/>
              <a:gd name="connsiteY29764" fmla="*/ 658091 h 6857979"/>
              <a:gd name="connsiteX29765" fmla="*/ 3843176 w 7283450"/>
              <a:gd name="connsiteY29765" fmla="*/ 662854 h 6857979"/>
              <a:gd name="connsiteX29766" fmla="*/ 3842382 w 7283450"/>
              <a:gd name="connsiteY29766" fmla="*/ 667617 h 6857979"/>
              <a:gd name="connsiteX29767" fmla="*/ 3841985 w 7283450"/>
              <a:gd name="connsiteY29767" fmla="*/ 669602 h 6857979"/>
              <a:gd name="connsiteX29768" fmla="*/ 3841191 w 7283450"/>
              <a:gd name="connsiteY29768" fmla="*/ 671587 h 6857979"/>
              <a:gd name="connsiteX29769" fmla="*/ 3840397 w 7283450"/>
              <a:gd name="connsiteY29769" fmla="*/ 671984 h 6857979"/>
              <a:gd name="connsiteX29770" fmla="*/ 3839603 w 7283450"/>
              <a:gd name="connsiteY29770" fmla="*/ 672381 h 6857979"/>
              <a:gd name="connsiteX29771" fmla="*/ 3836825 w 7283450"/>
              <a:gd name="connsiteY29771" fmla="*/ 672778 h 6857979"/>
              <a:gd name="connsiteX29772" fmla="*/ 3833253 w 7283450"/>
              <a:gd name="connsiteY29772" fmla="*/ 673572 h 6857979"/>
              <a:gd name="connsiteX29773" fmla="*/ 3832459 w 7283450"/>
              <a:gd name="connsiteY29773" fmla="*/ 673969 h 6857979"/>
              <a:gd name="connsiteX29774" fmla="*/ 3831665 w 7283450"/>
              <a:gd name="connsiteY29774" fmla="*/ 674762 h 6857979"/>
              <a:gd name="connsiteX29775" fmla="*/ 3829681 w 7283450"/>
              <a:gd name="connsiteY29775" fmla="*/ 680320 h 6857979"/>
              <a:gd name="connsiteX29776" fmla="*/ 3828093 w 7283450"/>
              <a:gd name="connsiteY29776" fmla="*/ 683495 h 6857979"/>
              <a:gd name="connsiteX29777" fmla="*/ 3827300 w 7283450"/>
              <a:gd name="connsiteY29777" fmla="*/ 685480 h 6857979"/>
              <a:gd name="connsiteX29778" fmla="*/ 3825315 w 7283450"/>
              <a:gd name="connsiteY29778" fmla="*/ 687068 h 6857979"/>
              <a:gd name="connsiteX29779" fmla="*/ 3819362 w 7283450"/>
              <a:gd name="connsiteY29779" fmla="*/ 691434 h 6857979"/>
              <a:gd name="connsiteX29780" fmla="*/ 3814202 w 7283450"/>
              <a:gd name="connsiteY29780" fmla="*/ 695801 h 6857979"/>
              <a:gd name="connsiteX29781" fmla="*/ 3811424 w 7283450"/>
              <a:gd name="connsiteY29781" fmla="*/ 698182 h 6857979"/>
              <a:gd name="connsiteX29782" fmla="*/ 3809042 w 7283450"/>
              <a:gd name="connsiteY29782" fmla="*/ 700564 h 6857979"/>
              <a:gd name="connsiteX29783" fmla="*/ 3806264 w 7283450"/>
              <a:gd name="connsiteY29783" fmla="*/ 704137 h 6857979"/>
              <a:gd name="connsiteX29784" fmla="*/ 3804279 w 7283450"/>
              <a:gd name="connsiteY29784" fmla="*/ 707312 h 6857979"/>
              <a:gd name="connsiteX29785" fmla="*/ 3802295 w 7283450"/>
              <a:gd name="connsiteY29785" fmla="*/ 711282 h 6857979"/>
              <a:gd name="connsiteX29786" fmla="*/ 3800707 w 7283450"/>
              <a:gd name="connsiteY29786" fmla="*/ 714854 h 6857979"/>
              <a:gd name="connsiteX29787" fmla="*/ 3799120 w 7283450"/>
              <a:gd name="connsiteY29787" fmla="*/ 714060 h 6857979"/>
              <a:gd name="connsiteX29788" fmla="*/ 3797929 w 7283450"/>
              <a:gd name="connsiteY29788" fmla="*/ 713266 h 6857979"/>
              <a:gd name="connsiteX29789" fmla="*/ 3795151 w 7283450"/>
              <a:gd name="connsiteY29789" fmla="*/ 712472 h 6857979"/>
              <a:gd name="connsiteX29790" fmla="*/ 3793960 w 7283450"/>
              <a:gd name="connsiteY29790" fmla="*/ 711679 h 6857979"/>
              <a:gd name="connsiteX29791" fmla="*/ 3792769 w 7283450"/>
              <a:gd name="connsiteY29791" fmla="*/ 710885 h 6857979"/>
              <a:gd name="connsiteX29792" fmla="*/ 3791976 w 7283450"/>
              <a:gd name="connsiteY29792" fmla="*/ 709694 h 6857979"/>
              <a:gd name="connsiteX29793" fmla="*/ 3790785 w 7283450"/>
              <a:gd name="connsiteY29793" fmla="*/ 708106 h 6857979"/>
              <a:gd name="connsiteX29794" fmla="*/ 3788403 w 7283450"/>
              <a:gd name="connsiteY29794" fmla="*/ 712472 h 6857979"/>
              <a:gd name="connsiteX29795" fmla="*/ 3785625 w 7283450"/>
              <a:gd name="connsiteY29795" fmla="*/ 716045 h 6857979"/>
              <a:gd name="connsiteX29796" fmla="*/ 3782053 w 7283450"/>
              <a:gd name="connsiteY29796" fmla="*/ 719618 h 6857979"/>
              <a:gd name="connsiteX29797" fmla="*/ 3778878 w 7283450"/>
              <a:gd name="connsiteY29797" fmla="*/ 721999 h 6857979"/>
              <a:gd name="connsiteX29798" fmla="*/ 3775703 w 7283450"/>
              <a:gd name="connsiteY29798" fmla="*/ 723984 h 6857979"/>
              <a:gd name="connsiteX29799" fmla="*/ 3772527 w 7283450"/>
              <a:gd name="connsiteY29799" fmla="*/ 725175 h 6857979"/>
              <a:gd name="connsiteX29800" fmla="*/ 3770543 w 7283450"/>
              <a:gd name="connsiteY29800" fmla="*/ 725572 h 6857979"/>
              <a:gd name="connsiteX29801" fmla="*/ 3769749 w 7283450"/>
              <a:gd name="connsiteY29801" fmla="*/ 725175 h 6857979"/>
              <a:gd name="connsiteX29802" fmla="*/ 3768955 w 7283450"/>
              <a:gd name="connsiteY29802" fmla="*/ 724778 h 6857979"/>
              <a:gd name="connsiteX29803" fmla="*/ 3767368 w 7283450"/>
              <a:gd name="connsiteY29803" fmla="*/ 724381 h 6857979"/>
              <a:gd name="connsiteX29804" fmla="*/ 3766177 w 7283450"/>
              <a:gd name="connsiteY29804" fmla="*/ 723984 h 6857979"/>
              <a:gd name="connsiteX29805" fmla="*/ 3764986 w 7283450"/>
              <a:gd name="connsiteY29805" fmla="*/ 723190 h 6857979"/>
              <a:gd name="connsiteX29806" fmla="*/ 3764986 w 7283450"/>
              <a:gd name="connsiteY29806" fmla="*/ 722396 h 6857979"/>
              <a:gd name="connsiteX29807" fmla="*/ 3764986 w 7283450"/>
              <a:gd name="connsiteY29807" fmla="*/ 721999 h 6857979"/>
              <a:gd name="connsiteX29808" fmla="*/ 3765383 w 7283450"/>
              <a:gd name="connsiteY29808" fmla="*/ 721205 h 6857979"/>
              <a:gd name="connsiteX29809" fmla="*/ 3767368 w 7283450"/>
              <a:gd name="connsiteY29809" fmla="*/ 720014 h 6857979"/>
              <a:gd name="connsiteX29810" fmla="*/ 3769749 w 7283450"/>
              <a:gd name="connsiteY29810" fmla="*/ 718427 h 6857979"/>
              <a:gd name="connsiteX29811" fmla="*/ 3771734 w 7283450"/>
              <a:gd name="connsiteY29811" fmla="*/ 718030 h 6857979"/>
              <a:gd name="connsiteX29812" fmla="*/ 3773321 w 7283450"/>
              <a:gd name="connsiteY29812" fmla="*/ 718030 h 6857979"/>
              <a:gd name="connsiteX29813" fmla="*/ 3773718 w 7283450"/>
              <a:gd name="connsiteY29813" fmla="*/ 718030 h 6857979"/>
              <a:gd name="connsiteX29814" fmla="*/ 3773718 w 7283450"/>
              <a:gd name="connsiteY29814" fmla="*/ 718824 h 6857979"/>
              <a:gd name="connsiteX29815" fmla="*/ 3775703 w 7283450"/>
              <a:gd name="connsiteY29815" fmla="*/ 715251 h 6857979"/>
              <a:gd name="connsiteX29816" fmla="*/ 3777290 w 7283450"/>
              <a:gd name="connsiteY29816" fmla="*/ 711679 h 6857979"/>
              <a:gd name="connsiteX29817" fmla="*/ 3778878 w 7283450"/>
              <a:gd name="connsiteY29817" fmla="*/ 707709 h 6857979"/>
              <a:gd name="connsiteX29818" fmla="*/ 3780069 w 7283450"/>
              <a:gd name="connsiteY29818" fmla="*/ 706121 h 6857979"/>
              <a:gd name="connsiteX29819" fmla="*/ 3781656 w 7283450"/>
              <a:gd name="connsiteY29819" fmla="*/ 704931 h 6857979"/>
              <a:gd name="connsiteX29820" fmla="*/ 3783244 w 7283450"/>
              <a:gd name="connsiteY29820" fmla="*/ 704137 h 6857979"/>
              <a:gd name="connsiteX29821" fmla="*/ 3784434 w 7283450"/>
              <a:gd name="connsiteY29821" fmla="*/ 703740 h 6857979"/>
              <a:gd name="connsiteX29822" fmla="*/ 3787610 w 7283450"/>
              <a:gd name="connsiteY29822" fmla="*/ 703343 h 6857979"/>
              <a:gd name="connsiteX29823" fmla="*/ 3790785 w 7283450"/>
              <a:gd name="connsiteY29823" fmla="*/ 702946 h 6857979"/>
              <a:gd name="connsiteX29824" fmla="*/ 3792769 w 7283450"/>
              <a:gd name="connsiteY29824" fmla="*/ 702549 h 6857979"/>
              <a:gd name="connsiteX29825" fmla="*/ 3794357 w 7283450"/>
              <a:gd name="connsiteY29825" fmla="*/ 701358 h 6857979"/>
              <a:gd name="connsiteX29826" fmla="*/ 3794754 w 7283450"/>
              <a:gd name="connsiteY29826" fmla="*/ 700564 h 6857979"/>
              <a:gd name="connsiteX29827" fmla="*/ 3794754 w 7283450"/>
              <a:gd name="connsiteY29827" fmla="*/ 699373 h 6857979"/>
              <a:gd name="connsiteX29828" fmla="*/ 3794357 w 7283450"/>
              <a:gd name="connsiteY29828" fmla="*/ 698182 h 6857979"/>
              <a:gd name="connsiteX29829" fmla="*/ 3793960 w 7283450"/>
              <a:gd name="connsiteY29829" fmla="*/ 696992 h 6857979"/>
              <a:gd name="connsiteX29830" fmla="*/ 3792372 w 7283450"/>
              <a:gd name="connsiteY29830" fmla="*/ 695404 h 6857979"/>
              <a:gd name="connsiteX29831" fmla="*/ 3791182 w 7283450"/>
              <a:gd name="connsiteY29831" fmla="*/ 695007 h 6857979"/>
              <a:gd name="connsiteX29832" fmla="*/ 3790785 w 7283450"/>
              <a:gd name="connsiteY29832" fmla="*/ 695007 h 6857979"/>
              <a:gd name="connsiteX29833" fmla="*/ 3792372 w 7283450"/>
              <a:gd name="connsiteY29833" fmla="*/ 694213 h 6857979"/>
              <a:gd name="connsiteX29834" fmla="*/ 3793563 w 7283450"/>
              <a:gd name="connsiteY29834" fmla="*/ 693816 h 6857979"/>
              <a:gd name="connsiteX29835" fmla="*/ 3797135 w 7283450"/>
              <a:gd name="connsiteY29835" fmla="*/ 693022 h 6857979"/>
              <a:gd name="connsiteX29836" fmla="*/ 3800707 w 7283450"/>
              <a:gd name="connsiteY29836" fmla="*/ 692625 h 6857979"/>
              <a:gd name="connsiteX29837" fmla="*/ 3802295 w 7283450"/>
              <a:gd name="connsiteY29837" fmla="*/ 692228 h 6857979"/>
              <a:gd name="connsiteX29838" fmla="*/ 3803486 w 7283450"/>
              <a:gd name="connsiteY29838" fmla="*/ 691434 h 6857979"/>
              <a:gd name="connsiteX29839" fmla="*/ 3804279 w 7283450"/>
              <a:gd name="connsiteY29839" fmla="*/ 690243 h 6857979"/>
              <a:gd name="connsiteX29840" fmla="*/ 3804279 w 7283450"/>
              <a:gd name="connsiteY29840" fmla="*/ 689053 h 6857979"/>
              <a:gd name="connsiteX29841" fmla="*/ 3803882 w 7283450"/>
              <a:gd name="connsiteY29841" fmla="*/ 684686 h 6857979"/>
              <a:gd name="connsiteX29842" fmla="*/ 3803089 w 7283450"/>
              <a:gd name="connsiteY29842" fmla="*/ 681114 h 6857979"/>
              <a:gd name="connsiteX29843" fmla="*/ 3803089 w 7283450"/>
              <a:gd name="connsiteY29843" fmla="*/ 679526 h 6857979"/>
              <a:gd name="connsiteX29844" fmla="*/ 3803486 w 7283450"/>
              <a:gd name="connsiteY29844" fmla="*/ 678335 h 6857979"/>
              <a:gd name="connsiteX29845" fmla="*/ 3804279 w 7283450"/>
              <a:gd name="connsiteY29845" fmla="*/ 677541 h 6857979"/>
              <a:gd name="connsiteX29846" fmla="*/ 3805470 w 7283450"/>
              <a:gd name="connsiteY29846" fmla="*/ 677144 h 6857979"/>
              <a:gd name="connsiteX29847" fmla="*/ 3808248 w 7283450"/>
              <a:gd name="connsiteY29847" fmla="*/ 676350 h 6857979"/>
              <a:gd name="connsiteX29848" fmla="*/ 3811424 w 7283450"/>
              <a:gd name="connsiteY29848" fmla="*/ 675953 h 6857979"/>
              <a:gd name="connsiteX29849" fmla="*/ 3812217 w 7283450"/>
              <a:gd name="connsiteY29849" fmla="*/ 675159 h 6857979"/>
              <a:gd name="connsiteX29850" fmla="*/ 3813011 w 7283450"/>
              <a:gd name="connsiteY29850" fmla="*/ 674762 h 6857979"/>
              <a:gd name="connsiteX29851" fmla="*/ 3814202 w 7283450"/>
              <a:gd name="connsiteY29851" fmla="*/ 671190 h 6857979"/>
              <a:gd name="connsiteX29852" fmla="*/ 3814599 w 7283450"/>
              <a:gd name="connsiteY29852" fmla="*/ 667617 h 6857979"/>
              <a:gd name="connsiteX29853" fmla="*/ 3814996 w 7283450"/>
              <a:gd name="connsiteY29853" fmla="*/ 660869 h 6857979"/>
              <a:gd name="connsiteX29854" fmla="*/ 3815393 w 7283450"/>
              <a:gd name="connsiteY29854" fmla="*/ 656900 h 6857979"/>
              <a:gd name="connsiteX29855" fmla="*/ 3815789 w 7283450"/>
              <a:gd name="connsiteY29855" fmla="*/ 653724 h 6857979"/>
              <a:gd name="connsiteX29856" fmla="*/ 3816980 w 7283450"/>
              <a:gd name="connsiteY29856" fmla="*/ 650549 h 6857979"/>
              <a:gd name="connsiteX29857" fmla="*/ 3819362 w 7283450"/>
              <a:gd name="connsiteY29857" fmla="*/ 647770 h 6857979"/>
              <a:gd name="connsiteX29858" fmla="*/ 3823727 w 7283450"/>
              <a:gd name="connsiteY29858" fmla="*/ 644197 h 6857979"/>
              <a:gd name="connsiteX29859" fmla="*/ 3828887 w 7283450"/>
              <a:gd name="connsiteY29859" fmla="*/ 639037 h 6857979"/>
              <a:gd name="connsiteX29860" fmla="*/ 3831269 w 7283450"/>
              <a:gd name="connsiteY29860" fmla="*/ 636258 h 6857979"/>
              <a:gd name="connsiteX29861" fmla="*/ 3833650 w 7283450"/>
              <a:gd name="connsiteY29861" fmla="*/ 632686 h 6857979"/>
              <a:gd name="connsiteX29862" fmla="*/ 3836031 w 7283450"/>
              <a:gd name="connsiteY29862" fmla="*/ 629113 h 6857979"/>
              <a:gd name="connsiteX29863" fmla="*/ 3838016 w 7283450"/>
              <a:gd name="connsiteY29863" fmla="*/ 624350 h 6857979"/>
              <a:gd name="connsiteX29864" fmla="*/ 3837619 w 7283450"/>
              <a:gd name="connsiteY29864" fmla="*/ 622365 h 6857979"/>
              <a:gd name="connsiteX29865" fmla="*/ 3837222 w 7283450"/>
              <a:gd name="connsiteY29865" fmla="*/ 621968 h 6857979"/>
              <a:gd name="connsiteX29866" fmla="*/ 3836825 w 7283450"/>
              <a:gd name="connsiteY29866" fmla="*/ 621571 h 6857979"/>
              <a:gd name="connsiteX29867" fmla="*/ 3835634 w 7283450"/>
              <a:gd name="connsiteY29867" fmla="*/ 621968 h 6857979"/>
              <a:gd name="connsiteX29868" fmla="*/ 3834047 w 7283450"/>
              <a:gd name="connsiteY29868" fmla="*/ 622762 h 6857979"/>
              <a:gd name="connsiteX29869" fmla="*/ 3832856 w 7283450"/>
              <a:gd name="connsiteY29869" fmla="*/ 624350 h 6857979"/>
              <a:gd name="connsiteX29870" fmla="*/ 3831665 w 7283450"/>
              <a:gd name="connsiteY29870" fmla="*/ 627129 h 6857979"/>
              <a:gd name="connsiteX29871" fmla="*/ 3831269 w 7283450"/>
              <a:gd name="connsiteY29871" fmla="*/ 629113 h 6857979"/>
              <a:gd name="connsiteX29872" fmla="*/ 3831665 w 7283450"/>
              <a:gd name="connsiteY29872" fmla="*/ 631098 h 6857979"/>
              <a:gd name="connsiteX29873" fmla="*/ 3830475 w 7283450"/>
              <a:gd name="connsiteY29873" fmla="*/ 629510 h 6857979"/>
              <a:gd name="connsiteX29874" fmla="*/ 3829681 w 7283450"/>
              <a:gd name="connsiteY29874" fmla="*/ 627923 h 6857979"/>
              <a:gd name="connsiteX29875" fmla="*/ 3829681 w 7283450"/>
              <a:gd name="connsiteY29875" fmla="*/ 626335 h 6857979"/>
              <a:gd name="connsiteX29876" fmla="*/ 3830078 w 7283450"/>
              <a:gd name="connsiteY29876" fmla="*/ 624350 h 6857979"/>
              <a:gd name="connsiteX29877" fmla="*/ 3830475 w 7283450"/>
              <a:gd name="connsiteY29877" fmla="*/ 622762 h 6857979"/>
              <a:gd name="connsiteX29878" fmla="*/ 3831665 w 7283450"/>
              <a:gd name="connsiteY29878" fmla="*/ 621174 h 6857979"/>
              <a:gd name="connsiteX29879" fmla="*/ 3834047 w 7283450"/>
              <a:gd name="connsiteY29879" fmla="*/ 617602 h 6857979"/>
              <a:gd name="connsiteX29880" fmla="*/ 3836428 w 7283450"/>
              <a:gd name="connsiteY29880" fmla="*/ 614029 h 6857979"/>
              <a:gd name="connsiteX29881" fmla="*/ 3836825 w 7283450"/>
              <a:gd name="connsiteY29881" fmla="*/ 612442 h 6857979"/>
              <a:gd name="connsiteX29882" fmla="*/ 3837222 w 7283450"/>
              <a:gd name="connsiteY29882" fmla="*/ 610854 h 6857979"/>
              <a:gd name="connsiteX29883" fmla="*/ 3836825 w 7283450"/>
              <a:gd name="connsiteY29883" fmla="*/ 609266 h 6857979"/>
              <a:gd name="connsiteX29884" fmla="*/ 3836031 w 7283450"/>
              <a:gd name="connsiteY29884" fmla="*/ 607281 h 6857979"/>
              <a:gd name="connsiteX29885" fmla="*/ 3834047 w 7283450"/>
              <a:gd name="connsiteY29885" fmla="*/ 605694 h 6857979"/>
              <a:gd name="connsiteX29886" fmla="*/ 3831665 w 7283450"/>
              <a:gd name="connsiteY29886" fmla="*/ 604503 h 6857979"/>
              <a:gd name="connsiteX29887" fmla="*/ 3835238 w 7283450"/>
              <a:gd name="connsiteY29887" fmla="*/ 604503 h 6857979"/>
              <a:gd name="connsiteX29888" fmla="*/ 3837222 w 7283450"/>
              <a:gd name="connsiteY29888" fmla="*/ 604503 h 6857979"/>
              <a:gd name="connsiteX29889" fmla="*/ 3837619 w 7283450"/>
              <a:gd name="connsiteY29889" fmla="*/ 604106 h 6857979"/>
              <a:gd name="connsiteX29890" fmla="*/ 3837619 w 7283450"/>
              <a:gd name="connsiteY29890" fmla="*/ 603709 h 6857979"/>
              <a:gd name="connsiteX29891" fmla="*/ 3837619 w 7283450"/>
              <a:gd name="connsiteY29891" fmla="*/ 602518 h 6857979"/>
              <a:gd name="connsiteX29892" fmla="*/ 3837222 w 7283450"/>
              <a:gd name="connsiteY29892" fmla="*/ 600533 h 6857979"/>
              <a:gd name="connsiteX29893" fmla="*/ 3836825 w 7283450"/>
              <a:gd name="connsiteY29893" fmla="*/ 597755 h 6857979"/>
              <a:gd name="connsiteX29894" fmla="*/ 3837222 w 7283450"/>
              <a:gd name="connsiteY29894" fmla="*/ 594976 h 6857979"/>
              <a:gd name="connsiteX29895" fmla="*/ 3838016 w 7283450"/>
              <a:gd name="connsiteY29895" fmla="*/ 591006 h 6857979"/>
              <a:gd name="connsiteX29896" fmla="*/ 3839603 w 7283450"/>
              <a:gd name="connsiteY29896" fmla="*/ 588625 h 6857979"/>
              <a:gd name="connsiteX29897" fmla="*/ 3841191 w 7283450"/>
              <a:gd name="connsiteY29897" fmla="*/ 586640 h 6857979"/>
              <a:gd name="connsiteX29898" fmla="*/ 3843572 w 7283450"/>
              <a:gd name="connsiteY29898" fmla="*/ 585449 h 6857979"/>
              <a:gd name="connsiteX29899" fmla="*/ 3845557 w 7283450"/>
              <a:gd name="connsiteY29899" fmla="*/ 584258 h 6857979"/>
              <a:gd name="connsiteX29900" fmla="*/ 3847541 w 7283450"/>
              <a:gd name="connsiteY29900" fmla="*/ 583068 h 6857979"/>
              <a:gd name="connsiteX29901" fmla="*/ 3849129 w 7283450"/>
              <a:gd name="connsiteY29901" fmla="*/ 581480 h 6857979"/>
              <a:gd name="connsiteX29902" fmla="*/ 3849923 w 7283450"/>
              <a:gd name="connsiteY29902" fmla="*/ 579892 h 6857979"/>
              <a:gd name="connsiteX29903" fmla="*/ 3850320 w 7283450"/>
              <a:gd name="connsiteY29903" fmla="*/ 577907 h 6857979"/>
              <a:gd name="connsiteX29904" fmla="*/ 3850320 w 7283450"/>
              <a:gd name="connsiteY29904" fmla="*/ 574732 h 6857979"/>
              <a:gd name="connsiteX29905" fmla="*/ 3849526 w 7283450"/>
              <a:gd name="connsiteY29905" fmla="*/ 571159 h 6857979"/>
              <a:gd name="connsiteX29906" fmla="*/ 3848335 w 7283450"/>
              <a:gd name="connsiteY29906" fmla="*/ 568380 h 6857979"/>
              <a:gd name="connsiteX29907" fmla="*/ 3847145 w 7283450"/>
              <a:gd name="connsiteY29907" fmla="*/ 565205 h 6857979"/>
              <a:gd name="connsiteX29908" fmla="*/ 3843572 w 7283450"/>
              <a:gd name="connsiteY29908" fmla="*/ 559251 h 6857979"/>
              <a:gd name="connsiteX29909" fmla="*/ 3838810 w 7283450"/>
              <a:gd name="connsiteY29909" fmla="*/ 553296 h 6857979"/>
              <a:gd name="connsiteX29910" fmla="*/ 3834047 w 7283450"/>
              <a:gd name="connsiteY29910" fmla="*/ 547342 h 6857979"/>
              <a:gd name="connsiteX29911" fmla="*/ 3830078 w 7283450"/>
              <a:gd name="connsiteY29911" fmla="*/ 541388 h 6857979"/>
              <a:gd name="connsiteX29912" fmla="*/ 3828490 w 7283450"/>
              <a:gd name="connsiteY29912" fmla="*/ 537815 h 6857979"/>
              <a:gd name="connsiteX29913" fmla="*/ 3827300 w 7283450"/>
              <a:gd name="connsiteY29913" fmla="*/ 534640 h 6857979"/>
              <a:gd name="connsiteX29914" fmla="*/ 3826109 w 7283450"/>
              <a:gd name="connsiteY29914" fmla="*/ 531067 h 6857979"/>
              <a:gd name="connsiteX29915" fmla="*/ 3825315 w 7283450"/>
              <a:gd name="connsiteY29915" fmla="*/ 527495 h 6857979"/>
              <a:gd name="connsiteX29916" fmla="*/ 3826109 w 7283450"/>
              <a:gd name="connsiteY29916" fmla="*/ 524319 h 6857979"/>
              <a:gd name="connsiteX29917" fmla="*/ 3826903 w 7283450"/>
              <a:gd name="connsiteY29917" fmla="*/ 520747 h 6857979"/>
              <a:gd name="connsiteX29918" fmla="*/ 3828490 w 7283450"/>
              <a:gd name="connsiteY29918" fmla="*/ 517571 h 6857979"/>
              <a:gd name="connsiteX29919" fmla="*/ 3830078 w 7283450"/>
              <a:gd name="connsiteY29919" fmla="*/ 513999 h 6857979"/>
              <a:gd name="connsiteX29920" fmla="*/ 3831665 w 7283450"/>
              <a:gd name="connsiteY29920" fmla="*/ 510823 h 6857979"/>
              <a:gd name="connsiteX29921" fmla="*/ 3833253 w 7283450"/>
              <a:gd name="connsiteY29921" fmla="*/ 507647 h 6857979"/>
              <a:gd name="connsiteX29922" fmla="*/ 3834841 w 7283450"/>
              <a:gd name="connsiteY29922" fmla="*/ 504075 h 6857979"/>
              <a:gd name="connsiteX29923" fmla="*/ 3835238 w 7283450"/>
              <a:gd name="connsiteY29923" fmla="*/ 500899 h 6857979"/>
              <a:gd name="connsiteX29924" fmla="*/ 3834841 w 7283450"/>
              <a:gd name="connsiteY29924" fmla="*/ 496930 h 6857979"/>
              <a:gd name="connsiteX29925" fmla="*/ 3834047 w 7283450"/>
              <a:gd name="connsiteY29925" fmla="*/ 493357 h 6857979"/>
              <a:gd name="connsiteX29926" fmla="*/ 3832062 w 7283450"/>
              <a:gd name="connsiteY29926" fmla="*/ 485418 h 6857979"/>
              <a:gd name="connsiteX29927" fmla="*/ 3829284 w 7283450"/>
              <a:gd name="connsiteY29927" fmla="*/ 476685 h 6857979"/>
              <a:gd name="connsiteX29928" fmla="*/ 3826109 w 7283450"/>
              <a:gd name="connsiteY29928" fmla="*/ 467953 h 6857979"/>
              <a:gd name="connsiteX29929" fmla="*/ 3818568 w 7283450"/>
              <a:gd name="connsiteY29929" fmla="*/ 449296 h 6857979"/>
              <a:gd name="connsiteX29930" fmla="*/ 3815393 w 7283450"/>
              <a:gd name="connsiteY29930" fmla="*/ 440166 h 6857979"/>
              <a:gd name="connsiteX29931" fmla="*/ 3813011 w 7283450"/>
              <a:gd name="connsiteY29931" fmla="*/ 430639 h 6857979"/>
              <a:gd name="connsiteX29932" fmla="*/ 3812614 w 7283450"/>
              <a:gd name="connsiteY29932" fmla="*/ 427067 h 6857979"/>
              <a:gd name="connsiteX29933" fmla="*/ 3812217 w 7283450"/>
              <a:gd name="connsiteY29933" fmla="*/ 423891 h 6857979"/>
              <a:gd name="connsiteX29934" fmla="*/ 3812614 w 7283450"/>
              <a:gd name="connsiteY29934" fmla="*/ 416746 h 6857979"/>
              <a:gd name="connsiteX29935" fmla="*/ 3813011 w 7283450"/>
              <a:gd name="connsiteY29935" fmla="*/ 409998 h 6857979"/>
              <a:gd name="connsiteX29936" fmla="*/ 3813011 w 7283450"/>
              <a:gd name="connsiteY29936" fmla="*/ 406823 h 6857979"/>
              <a:gd name="connsiteX29937" fmla="*/ 3813011 w 7283450"/>
              <a:gd name="connsiteY29937" fmla="*/ 403647 h 6857979"/>
              <a:gd name="connsiteX29938" fmla="*/ 3812614 w 7283450"/>
              <a:gd name="connsiteY29938" fmla="*/ 402059 h 6857979"/>
              <a:gd name="connsiteX29939" fmla="*/ 3811820 w 7283450"/>
              <a:gd name="connsiteY29939" fmla="*/ 400471 h 6857979"/>
              <a:gd name="connsiteX29940" fmla="*/ 3809836 w 7283450"/>
              <a:gd name="connsiteY29940" fmla="*/ 397296 h 6857979"/>
              <a:gd name="connsiteX29941" fmla="*/ 3807455 w 7283450"/>
              <a:gd name="connsiteY29941" fmla="*/ 394914 h 6857979"/>
              <a:gd name="connsiteX29942" fmla="*/ 3806661 w 7283450"/>
              <a:gd name="connsiteY29942" fmla="*/ 393723 h 6857979"/>
              <a:gd name="connsiteX29943" fmla="*/ 3806661 w 7283450"/>
              <a:gd name="connsiteY29943" fmla="*/ 388960 h 6857979"/>
              <a:gd name="connsiteX29944" fmla="*/ 3807058 w 7283450"/>
              <a:gd name="connsiteY29944" fmla="*/ 384197 h 6857979"/>
              <a:gd name="connsiteX29945" fmla="*/ 3808248 w 7283450"/>
              <a:gd name="connsiteY29945" fmla="*/ 375861 h 6857979"/>
              <a:gd name="connsiteX29946" fmla="*/ 3810630 w 7283450"/>
              <a:gd name="connsiteY29946" fmla="*/ 367922 h 6857979"/>
              <a:gd name="connsiteX29947" fmla="*/ 3813011 w 7283450"/>
              <a:gd name="connsiteY29947" fmla="*/ 360380 h 6857979"/>
              <a:gd name="connsiteX29948" fmla="*/ 3814996 w 7283450"/>
              <a:gd name="connsiteY29948" fmla="*/ 353235 h 6857979"/>
              <a:gd name="connsiteX29949" fmla="*/ 3816980 w 7283450"/>
              <a:gd name="connsiteY29949" fmla="*/ 345296 h 6857979"/>
              <a:gd name="connsiteX29950" fmla="*/ 3818965 w 7283450"/>
              <a:gd name="connsiteY29950" fmla="*/ 336563 h 6857979"/>
              <a:gd name="connsiteX29951" fmla="*/ 3819362 w 7283450"/>
              <a:gd name="connsiteY29951" fmla="*/ 331799 h 6857979"/>
              <a:gd name="connsiteX29952" fmla="*/ 3819362 w 7283450"/>
              <a:gd name="connsiteY29952" fmla="*/ 326639 h 6857979"/>
              <a:gd name="connsiteX29953" fmla="*/ 3822537 w 7283450"/>
              <a:gd name="connsiteY29953" fmla="*/ 325051 h 6857979"/>
              <a:gd name="connsiteX29954" fmla="*/ 3824918 w 7283450"/>
              <a:gd name="connsiteY29954" fmla="*/ 323067 h 6857979"/>
              <a:gd name="connsiteX29955" fmla="*/ 3828093 w 7283450"/>
              <a:gd name="connsiteY29955" fmla="*/ 321082 h 6857979"/>
              <a:gd name="connsiteX29956" fmla="*/ 3830078 w 7283450"/>
              <a:gd name="connsiteY29956" fmla="*/ 319097 h 6857979"/>
              <a:gd name="connsiteX29957" fmla="*/ 3834047 w 7283450"/>
              <a:gd name="connsiteY29957" fmla="*/ 313937 h 6857979"/>
              <a:gd name="connsiteX29958" fmla="*/ 3837619 w 7283450"/>
              <a:gd name="connsiteY29958" fmla="*/ 308380 h 6857979"/>
              <a:gd name="connsiteX29959" fmla="*/ 3840000 w 7283450"/>
              <a:gd name="connsiteY29959" fmla="*/ 302822 h 6857979"/>
              <a:gd name="connsiteX29960" fmla="*/ 3842382 w 7283450"/>
              <a:gd name="connsiteY29960" fmla="*/ 296471 h 6857979"/>
              <a:gd name="connsiteX29961" fmla="*/ 3846748 w 7283450"/>
              <a:gd name="connsiteY29961" fmla="*/ 284166 h 6857979"/>
              <a:gd name="connsiteX29962" fmla="*/ 3848732 w 7283450"/>
              <a:gd name="connsiteY29962" fmla="*/ 278211 h 6857979"/>
              <a:gd name="connsiteX29963" fmla="*/ 3850717 w 7283450"/>
              <a:gd name="connsiteY29963" fmla="*/ 271860 h 6857979"/>
              <a:gd name="connsiteX29964" fmla="*/ 3853892 w 7283450"/>
              <a:gd name="connsiteY29964" fmla="*/ 265906 h 6857979"/>
              <a:gd name="connsiteX29965" fmla="*/ 3857067 w 7283450"/>
              <a:gd name="connsiteY29965" fmla="*/ 260746 h 6857979"/>
              <a:gd name="connsiteX29966" fmla="*/ 3861036 w 7283450"/>
              <a:gd name="connsiteY29966" fmla="*/ 255188 h 6857979"/>
              <a:gd name="connsiteX29967" fmla="*/ 3863417 w 7283450"/>
              <a:gd name="connsiteY29967" fmla="*/ 253204 h 6857979"/>
              <a:gd name="connsiteX29968" fmla="*/ 3865799 w 7283450"/>
              <a:gd name="connsiteY29968" fmla="*/ 250822 h 6857979"/>
              <a:gd name="connsiteX29969" fmla="*/ 3868974 w 7283450"/>
              <a:gd name="connsiteY29969" fmla="*/ 248440 h 6857979"/>
              <a:gd name="connsiteX29970" fmla="*/ 3871752 w 7283450"/>
              <a:gd name="connsiteY29970" fmla="*/ 246853 h 6857979"/>
              <a:gd name="connsiteX29971" fmla="*/ 3874927 w 7283450"/>
              <a:gd name="connsiteY29971" fmla="*/ 244868 h 6857979"/>
              <a:gd name="connsiteX29972" fmla="*/ 3878896 w 7283450"/>
              <a:gd name="connsiteY29972" fmla="*/ 243677 h 6857979"/>
              <a:gd name="connsiteX29973" fmla="*/ 3880484 w 7283450"/>
              <a:gd name="connsiteY29973" fmla="*/ 243280 h 6857979"/>
              <a:gd name="connsiteX29974" fmla="*/ 3882469 w 7283450"/>
              <a:gd name="connsiteY29974" fmla="*/ 243280 h 6857979"/>
              <a:gd name="connsiteX29975" fmla="*/ 3887231 w 7283450"/>
              <a:gd name="connsiteY29975" fmla="*/ 243677 h 6857979"/>
              <a:gd name="connsiteX29976" fmla="*/ 3891200 w 7283450"/>
              <a:gd name="connsiteY29976" fmla="*/ 244074 h 6857979"/>
              <a:gd name="connsiteX29977" fmla="*/ 3892788 w 7283450"/>
              <a:gd name="connsiteY29977" fmla="*/ 244074 h 6857979"/>
              <a:gd name="connsiteX29978" fmla="*/ 3894772 w 7283450"/>
              <a:gd name="connsiteY29978" fmla="*/ 243677 h 6857979"/>
              <a:gd name="connsiteX29979" fmla="*/ 3897154 w 7283450"/>
              <a:gd name="connsiteY29979" fmla="*/ 241295 h 6857979"/>
              <a:gd name="connsiteX29980" fmla="*/ 3899138 w 7283450"/>
              <a:gd name="connsiteY29980" fmla="*/ 238914 h 6857979"/>
              <a:gd name="connsiteX29981" fmla="*/ 3904298 w 7283450"/>
              <a:gd name="connsiteY29981" fmla="*/ 232959 h 6857979"/>
              <a:gd name="connsiteX29982" fmla="*/ 3908664 w 7283450"/>
              <a:gd name="connsiteY29982" fmla="*/ 226211 h 6857979"/>
              <a:gd name="connsiteX29983" fmla="*/ 3913824 w 7283450"/>
              <a:gd name="connsiteY29983" fmla="*/ 218669 h 6857979"/>
              <a:gd name="connsiteX29984" fmla="*/ 3918586 w 7283450"/>
              <a:gd name="connsiteY29984" fmla="*/ 211524 h 6857979"/>
              <a:gd name="connsiteX29985" fmla="*/ 3923349 w 7283450"/>
              <a:gd name="connsiteY29985" fmla="*/ 205173 h 6857979"/>
              <a:gd name="connsiteX29986" fmla="*/ 3925334 w 7283450"/>
              <a:gd name="connsiteY29986" fmla="*/ 203188 h 6857979"/>
              <a:gd name="connsiteX29987" fmla="*/ 3927715 w 7283450"/>
              <a:gd name="connsiteY29987" fmla="*/ 201600 h 6857979"/>
              <a:gd name="connsiteX29988" fmla="*/ 3930096 w 7283450"/>
              <a:gd name="connsiteY29988" fmla="*/ 200410 h 6857979"/>
              <a:gd name="connsiteX29989" fmla="*/ 3727465 w 7283450"/>
              <a:gd name="connsiteY29989" fmla="*/ 87313 h 6857979"/>
              <a:gd name="connsiteX29990" fmla="*/ 3729867 w 7283450"/>
              <a:gd name="connsiteY29990" fmla="*/ 93294 h 6857979"/>
              <a:gd name="connsiteX29991" fmla="*/ 3732670 w 7283450"/>
              <a:gd name="connsiteY29991" fmla="*/ 98877 h 6857979"/>
              <a:gd name="connsiteX29992" fmla="*/ 3735874 w 7283450"/>
              <a:gd name="connsiteY29992" fmla="*/ 104061 h 6857979"/>
              <a:gd name="connsiteX29993" fmla="*/ 3739478 w 7283450"/>
              <a:gd name="connsiteY29993" fmla="*/ 109643 h 6857979"/>
              <a:gd name="connsiteX29994" fmla="*/ 3747087 w 7283450"/>
              <a:gd name="connsiteY29994" fmla="*/ 119612 h 6857979"/>
              <a:gd name="connsiteX29995" fmla="*/ 3755496 w 7283450"/>
              <a:gd name="connsiteY29995" fmla="*/ 129581 h 6857979"/>
              <a:gd name="connsiteX29996" fmla="*/ 3759501 w 7283450"/>
              <a:gd name="connsiteY29996" fmla="*/ 134765 h 6857979"/>
              <a:gd name="connsiteX29997" fmla="*/ 3762704 w 7283450"/>
              <a:gd name="connsiteY29997" fmla="*/ 139550 h 6857979"/>
              <a:gd name="connsiteX29998" fmla="*/ 3765908 w 7283450"/>
              <a:gd name="connsiteY29998" fmla="*/ 144734 h 6857979"/>
              <a:gd name="connsiteX29999" fmla="*/ 3767910 w 7283450"/>
              <a:gd name="connsiteY29999" fmla="*/ 149519 h 6857979"/>
              <a:gd name="connsiteX30000" fmla="*/ 3769512 w 7283450"/>
              <a:gd name="connsiteY30000" fmla="*/ 154703 h 6857979"/>
              <a:gd name="connsiteX30001" fmla="*/ 3770313 w 7283450"/>
              <a:gd name="connsiteY30001" fmla="*/ 160286 h 6857979"/>
              <a:gd name="connsiteX30002" fmla="*/ 3770313 w 7283450"/>
              <a:gd name="connsiteY30002" fmla="*/ 163077 h 6857979"/>
              <a:gd name="connsiteX30003" fmla="*/ 3769912 w 7283450"/>
              <a:gd name="connsiteY30003" fmla="*/ 165469 h 6857979"/>
              <a:gd name="connsiteX30004" fmla="*/ 3769512 w 7283450"/>
              <a:gd name="connsiteY30004" fmla="*/ 168659 h 6857979"/>
              <a:gd name="connsiteX30005" fmla="*/ 3768711 w 7283450"/>
              <a:gd name="connsiteY30005" fmla="*/ 171451 h 6857979"/>
              <a:gd name="connsiteX30006" fmla="*/ 3764706 w 7283450"/>
              <a:gd name="connsiteY30006" fmla="*/ 170653 h 6857979"/>
              <a:gd name="connsiteX30007" fmla="*/ 3761503 w 7283450"/>
              <a:gd name="connsiteY30007" fmla="*/ 169058 h 6857979"/>
              <a:gd name="connsiteX30008" fmla="*/ 3758299 w 7283450"/>
              <a:gd name="connsiteY30008" fmla="*/ 166666 h 6857979"/>
              <a:gd name="connsiteX30009" fmla="*/ 3755496 w 7283450"/>
              <a:gd name="connsiteY30009" fmla="*/ 164273 h 6857979"/>
              <a:gd name="connsiteX30010" fmla="*/ 3753093 w 7283450"/>
              <a:gd name="connsiteY30010" fmla="*/ 161482 h 6857979"/>
              <a:gd name="connsiteX30011" fmla="*/ 3751091 w 7283450"/>
              <a:gd name="connsiteY30011" fmla="*/ 157893 h 6857979"/>
              <a:gd name="connsiteX30012" fmla="*/ 3749089 w 7283450"/>
              <a:gd name="connsiteY30012" fmla="*/ 154304 h 6857979"/>
              <a:gd name="connsiteX30013" fmla="*/ 3747087 w 7283450"/>
              <a:gd name="connsiteY30013" fmla="*/ 150715 h 6857979"/>
              <a:gd name="connsiteX30014" fmla="*/ 3744684 w 7283450"/>
              <a:gd name="connsiteY30014" fmla="*/ 142341 h 6857979"/>
              <a:gd name="connsiteX30015" fmla="*/ 3742281 w 7283450"/>
              <a:gd name="connsiteY30015" fmla="*/ 133968 h 6857979"/>
              <a:gd name="connsiteX30016" fmla="*/ 3739478 w 7283450"/>
              <a:gd name="connsiteY30016" fmla="*/ 125593 h 6857979"/>
              <a:gd name="connsiteX30017" fmla="*/ 3737075 w 7283450"/>
              <a:gd name="connsiteY30017" fmla="*/ 117618 h 6857979"/>
              <a:gd name="connsiteX30018" fmla="*/ 3735474 w 7283450"/>
              <a:gd name="connsiteY30018" fmla="*/ 113631 h 6857979"/>
              <a:gd name="connsiteX30019" fmla="*/ 3733071 w 7283450"/>
              <a:gd name="connsiteY30019" fmla="*/ 109643 h 6857979"/>
              <a:gd name="connsiteX30020" fmla="*/ 3728666 w 7283450"/>
              <a:gd name="connsiteY30020" fmla="*/ 102466 h 6857979"/>
              <a:gd name="connsiteX30021" fmla="*/ 3727064 w 7283450"/>
              <a:gd name="connsiteY30021" fmla="*/ 98877 h 6857979"/>
              <a:gd name="connsiteX30022" fmla="*/ 3725863 w 7283450"/>
              <a:gd name="connsiteY30022" fmla="*/ 94889 h 6857979"/>
              <a:gd name="connsiteX30023" fmla="*/ 3725863 w 7283450"/>
              <a:gd name="connsiteY30023" fmla="*/ 93294 h 6857979"/>
              <a:gd name="connsiteX30024" fmla="*/ 3726263 w 7283450"/>
              <a:gd name="connsiteY30024" fmla="*/ 91300 h 6857979"/>
              <a:gd name="connsiteX30025" fmla="*/ 3726664 w 7283450"/>
              <a:gd name="connsiteY30025" fmla="*/ 89307 h 6857979"/>
              <a:gd name="connsiteX30026" fmla="*/ 5491519 w 7283450"/>
              <a:gd name="connsiteY30026" fmla="*/ 73025 h 6857979"/>
              <a:gd name="connsiteX30027" fmla="*/ 5500673 w 7283450"/>
              <a:gd name="connsiteY30027" fmla="*/ 73025 h 6857979"/>
              <a:gd name="connsiteX30028" fmla="*/ 5503062 w 7283450"/>
              <a:gd name="connsiteY30028" fmla="*/ 78984 h 6857979"/>
              <a:gd name="connsiteX30029" fmla="*/ 5504654 w 7283450"/>
              <a:gd name="connsiteY30029" fmla="*/ 85737 h 6857979"/>
              <a:gd name="connsiteX30030" fmla="*/ 5505450 w 7283450"/>
              <a:gd name="connsiteY30030" fmla="*/ 92491 h 6857979"/>
              <a:gd name="connsiteX30031" fmla="*/ 5505450 w 7283450"/>
              <a:gd name="connsiteY30031" fmla="*/ 99245 h 6857979"/>
              <a:gd name="connsiteX30032" fmla="*/ 5505052 w 7283450"/>
              <a:gd name="connsiteY30032" fmla="*/ 106395 h 6857979"/>
              <a:gd name="connsiteX30033" fmla="*/ 5504256 w 7283450"/>
              <a:gd name="connsiteY30033" fmla="*/ 113149 h 6857979"/>
              <a:gd name="connsiteX30034" fmla="*/ 5503062 w 7283450"/>
              <a:gd name="connsiteY30034" fmla="*/ 120300 h 6857979"/>
              <a:gd name="connsiteX30035" fmla="*/ 5501469 w 7283450"/>
              <a:gd name="connsiteY30035" fmla="*/ 127450 h 6857979"/>
              <a:gd name="connsiteX30036" fmla="*/ 5499081 w 7283450"/>
              <a:gd name="connsiteY30036" fmla="*/ 134999 h 6857979"/>
              <a:gd name="connsiteX30037" fmla="*/ 5496693 w 7283450"/>
              <a:gd name="connsiteY30037" fmla="*/ 142547 h 6857979"/>
              <a:gd name="connsiteX30038" fmla="*/ 5491121 w 7283450"/>
              <a:gd name="connsiteY30038" fmla="*/ 158040 h 6857979"/>
              <a:gd name="connsiteX30039" fmla="*/ 5479180 w 7283450"/>
              <a:gd name="connsiteY30039" fmla="*/ 189821 h 6857979"/>
              <a:gd name="connsiteX30040" fmla="*/ 5471617 w 7283450"/>
              <a:gd name="connsiteY30040" fmla="*/ 210877 h 6857979"/>
              <a:gd name="connsiteX30041" fmla="*/ 5464452 w 7283450"/>
              <a:gd name="connsiteY30041" fmla="*/ 231534 h 6857979"/>
              <a:gd name="connsiteX30042" fmla="*/ 5450919 w 7283450"/>
              <a:gd name="connsiteY30042" fmla="*/ 272850 h 6857979"/>
              <a:gd name="connsiteX30043" fmla="*/ 5443755 w 7283450"/>
              <a:gd name="connsiteY30043" fmla="*/ 293905 h 6857979"/>
              <a:gd name="connsiteX30044" fmla="*/ 5436192 w 7283450"/>
              <a:gd name="connsiteY30044" fmla="*/ 314166 h 6857979"/>
              <a:gd name="connsiteX30045" fmla="*/ 5427833 w 7283450"/>
              <a:gd name="connsiteY30045" fmla="*/ 334029 h 6857979"/>
              <a:gd name="connsiteX30046" fmla="*/ 5419077 w 7283450"/>
              <a:gd name="connsiteY30046" fmla="*/ 354290 h 6857979"/>
              <a:gd name="connsiteX30047" fmla="*/ 5414698 w 7283450"/>
              <a:gd name="connsiteY30047" fmla="*/ 364222 h 6857979"/>
              <a:gd name="connsiteX30048" fmla="*/ 5411116 w 7283450"/>
              <a:gd name="connsiteY30048" fmla="*/ 374153 h 6857979"/>
              <a:gd name="connsiteX30049" fmla="*/ 5407534 w 7283450"/>
              <a:gd name="connsiteY30049" fmla="*/ 384085 h 6857979"/>
              <a:gd name="connsiteX30050" fmla="*/ 5403554 w 7283450"/>
              <a:gd name="connsiteY30050" fmla="*/ 394016 h 6857979"/>
              <a:gd name="connsiteX30051" fmla="*/ 5399573 w 7283450"/>
              <a:gd name="connsiteY30051" fmla="*/ 403551 h 6857979"/>
              <a:gd name="connsiteX30052" fmla="*/ 5395195 w 7283450"/>
              <a:gd name="connsiteY30052" fmla="*/ 413085 h 6857979"/>
              <a:gd name="connsiteX30053" fmla="*/ 5386040 w 7283450"/>
              <a:gd name="connsiteY30053" fmla="*/ 432154 h 6857979"/>
              <a:gd name="connsiteX30054" fmla="*/ 5377283 w 7283450"/>
              <a:gd name="connsiteY30054" fmla="*/ 452017 h 6857979"/>
              <a:gd name="connsiteX30055" fmla="*/ 5373303 w 7283450"/>
              <a:gd name="connsiteY30055" fmla="*/ 462744 h 6857979"/>
              <a:gd name="connsiteX30056" fmla="*/ 5368925 w 7283450"/>
              <a:gd name="connsiteY30056" fmla="*/ 474662 h 6857979"/>
              <a:gd name="connsiteX30057" fmla="*/ 5368925 w 7283450"/>
              <a:gd name="connsiteY30057" fmla="*/ 466319 h 6857979"/>
              <a:gd name="connsiteX30058" fmla="*/ 5369323 w 7283450"/>
              <a:gd name="connsiteY30058" fmla="*/ 457977 h 6857979"/>
              <a:gd name="connsiteX30059" fmla="*/ 5370517 w 7283450"/>
              <a:gd name="connsiteY30059" fmla="*/ 449237 h 6857979"/>
              <a:gd name="connsiteX30060" fmla="*/ 5372905 w 7283450"/>
              <a:gd name="connsiteY30060" fmla="*/ 440894 h 6857979"/>
              <a:gd name="connsiteX30061" fmla="*/ 5374895 w 7283450"/>
              <a:gd name="connsiteY30061" fmla="*/ 432154 h 6857979"/>
              <a:gd name="connsiteX30062" fmla="*/ 5377283 w 7283450"/>
              <a:gd name="connsiteY30062" fmla="*/ 423812 h 6857979"/>
              <a:gd name="connsiteX30063" fmla="*/ 5383254 w 7283450"/>
              <a:gd name="connsiteY30063" fmla="*/ 406729 h 6857979"/>
              <a:gd name="connsiteX30064" fmla="*/ 5390418 w 7283450"/>
              <a:gd name="connsiteY30064" fmla="*/ 389250 h 6857979"/>
              <a:gd name="connsiteX30065" fmla="*/ 5396787 w 7283450"/>
              <a:gd name="connsiteY30065" fmla="*/ 372167 h 6857979"/>
              <a:gd name="connsiteX30066" fmla="*/ 5403554 w 7283450"/>
              <a:gd name="connsiteY30066" fmla="*/ 354687 h 6857979"/>
              <a:gd name="connsiteX30067" fmla="*/ 5407136 w 7283450"/>
              <a:gd name="connsiteY30067" fmla="*/ 345947 h 6857979"/>
              <a:gd name="connsiteX30068" fmla="*/ 5409922 w 7283450"/>
              <a:gd name="connsiteY30068" fmla="*/ 337207 h 6857979"/>
              <a:gd name="connsiteX30069" fmla="*/ 5412310 w 7283450"/>
              <a:gd name="connsiteY30069" fmla="*/ 328467 h 6857979"/>
              <a:gd name="connsiteX30070" fmla="*/ 5414300 w 7283450"/>
              <a:gd name="connsiteY30070" fmla="*/ 319728 h 6857979"/>
              <a:gd name="connsiteX30071" fmla="*/ 5418679 w 7283450"/>
              <a:gd name="connsiteY30071" fmla="*/ 302248 h 6857979"/>
              <a:gd name="connsiteX30072" fmla="*/ 5423057 w 7283450"/>
              <a:gd name="connsiteY30072" fmla="*/ 283974 h 6857979"/>
              <a:gd name="connsiteX30073" fmla="*/ 5425843 w 7283450"/>
              <a:gd name="connsiteY30073" fmla="*/ 275234 h 6857979"/>
              <a:gd name="connsiteX30074" fmla="*/ 5428630 w 7283450"/>
              <a:gd name="connsiteY30074" fmla="*/ 266891 h 6857979"/>
              <a:gd name="connsiteX30075" fmla="*/ 5434600 w 7283450"/>
              <a:gd name="connsiteY30075" fmla="*/ 251000 h 6857979"/>
              <a:gd name="connsiteX30076" fmla="*/ 5441367 w 7283450"/>
              <a:gd name="connsiteY30076" fmla="*/ 235110 h 6857979"/>
              <a:gd name="connsiteX30077" fmla="*/ 5447735 w 7283450"/>
              <a:gd name="connsiteY30077" fmla="*/ 219219 h 6857979"/>
              <a:gd name="connsiteX30078" fmla="*/ 5453706 w 7283450"/>
              <a:gd name="connsiteY30078" fmla="*/ 203329 h 6857979"/>
              <a:gd name="connsiteX30079" fmla="*/ 5464452 w 7283450"/>
              <a:gd name="connsiteY30079" fmla="*/ 172739 h 6857979"/>
              <a:gd name="connsiteX30080" fmla="*/ 5469627 w 7283450"/>
              <a:gd name="connsiteY30080" fmla="*/ 157643 h 6857979"/>
              <a:gd name="connsiteX30081" fmla="*/ 5474403 w 7283450"/>
              <a:gd name="connsiteY30081" fmla="*/ 142150 h 6857979"/>
              <a:gd name="connsiteX30082" fmla="*/ 5479180 w 7283450"/>
              <a:gd name="connsiteY30082" fmla="*/ 126259 h 6857979"/>
              <a:gd name="connsiteX30083" fmla="*/ 5483160 w 7283450"/>
              <a:gd name="connsiteY30083" fmla="*/ 109573 h 6857979"/>
              <a:gd name="connsiteX30084" fmla="*/ 5487538 w 7283450"/>
              <a:gd name="connsiteY30084" fmla="*/ 91696 h 6857979"/>
              <a:gd name="connsiteX30085" fmla="*/ 2579788 w 7283450"/>
              <a:gd name="connsiteY30085" fmla="*/ 73013 h 6857979"/>
              <a:gd name="connsiteX30086" fmla="*/ 2580988 w 7283450"/>
              <a:gd name="connsiteY30086" fmla="*/ 73013 h 6857979"/>
              <a:gd name="connsiteX30087" fmla="*/ 2581788 w 7283450"/>
              <a:gd name="connsiteY30087" fmla="*/ 73410 h 6857979"/>
              <a:gd name="connsiteX30088" fmla="*/ 2582588 w 7283450"/>
              <a:gd name="connsiteY30088" fmla="*/ 74204 h 6857979"/>
              <a:gd name="connsiteX30089" fmla="*/ 2582988 w 7283450"/>
              <a:gd name="connsiteY30089" fmla="*/ 74998 h 6857979"/>
              <a:gd name="connsiteX30090" fmla="*/ 2583388 w 7283450"/>
              <a:gd name="connsiteY30090" fmla="*/ 76585 h 6857979"/>
              <a:gd name="connsiteX30091" fmla="*/ 2582988 w 7283450"/>
              <a:gd name="connsiteY30091" fmla="*/ 78966 h 6857979"/>
              <a:gd name="connsiteX30092" fmla="*/ 2582188 w 7283450"/>
              <a:gd name="connsiteY30092" fmla="*/ 81348 h 6857979"/>
              <a:gd name="connsiteX30093" fmla="*/ 2581388 w 7283450"/>
              <a:gd name="connsiteY30093" fmla="*/ 83332 h 6857979"/>
              <a:gd name="connsiteX30094" fmla="*/ 2579788 w 7283450"/>
              <a:gd name="connsiteY30094" fmla="*/ 86110 h 6857979"/>
              <a:gd name="connsiteX30095" fmla="*/ 2580188 w 7283450"/>
              <a:gd name="connsiteY30095" fmla="*/ 87301 h 6857979"/>
              <a:gd name="connsiteX30096" fmla="*/ 2580988 w 7283450"/>
              <a:gd name="connsiteY30096" fmla="*/ 88095 h 6857979"/>
              <a:gd name="connsiteX30097" fmla="*/ 2581388 w 7283450"/>
              <a:gd name="connsiteY30097" fmla="*/ 88095 h 6857979"/>
              <a:gd name="connsiteX30098" fmla="*/ 2582188 w 7283450"/>
              <a:gd name="connsiteY30098" fmla="*/ 88095 h 6857979"/>
              <a:gd name="connsiteX30099" fmla="*/ 2583789 w 7283450"/>
              <a:gd name="connsiteY30099" fmla="*/ 86904 h 6857979"/>
              <a:gd name="connsiteX30100" fmla="*/ 2585788 w 7283450"/>
              <a:gd name="connsiteY30100" fmla="*/ 85316 h 6857979"/>
              <a:gd name="connsiteX30101" fmla="*/ 2588588 w 7283450"/>
              <a:gd name="connsiteY30101" fmla="*/ 83729 h 6857979"/>
              <a:gd name="connsiteX30102" fmla="*/ 2589388 w 7283450"/>
              <a:gd name="connsiteY30102" fmla="*/ 82935 h 6857979"/>
              <a:gd name="connsiteX30103" fmla="*/ 2590588 w 7283450"/>
              <a:gd name="connsiteY30103" fmla="*/ 82935 h 6857979"/>
              <a:gd name="connsiteX30104" fmla="*/ 2591788 w 7283450"/>
              <a:gd name="connsiteY30104" fmla="*/ 82935 h 6857979"/>
              <a:gd name="connsiteX30105" fmla="*/ 2592988 w 7283450"/>
              <a:gd name="connsiteY30105" fmla="*/ 83332 h 6857979"/>
              <a:gd name="connsiteX30106" fmla="*/ 2594188 w 7283450"/>
              <a:gd name="connsiteY30106" fmla="*/ 84523 h 6857979"/>
              <a:gd name="connsiteX30107" fmla="*/ 2595788 w 7283450"/>
              <a:gd name="connsiteY30107" fmla="*/ 86110 h 6857979"/>
              <a:gd name="connsiteX30108" fmla="*/ 2595788 w 7283450"/>
              <a:gd name="connsiteY30108" fmla="*/ 79363 h 6857979"/>
              <a:gd name="connsiteX30109" fmla="*/ 2596588 w 7283450"/>
              <a:gd name="connsiteY30109" fmla="*/ 81745 h 6857979"/>
              <a:gd name="connsiteX30110" fmla="*/ 2597389 w 7283450"/>
              <a:gd name="connsiteY30110" fmla="*/ 84523 h 6857979"/>
              <a:gd name="connsiteX30111" fmla="*/ 2597788 w 7283450"/>
              <a:gd name="connsiteY30111" fmla="*/ 87301 h 6857979"/>
              <a:gd name="connsiteX30112" fmla="*/ 2597788 w 7283450"/>
              <a:gd name="connsiteY30112" fmla="*/ 90873 h 6857979"/>
              <a:gd name="connsiteX30113" fmla="*/ 2597389 w 7283450"/>
              <a:gd name="connsiteY30113" fmla="*/ 93651 h 6857979"/>
              <a:gd name="connsiteX30114" fmla="*/ 2596588 w 7283450"/>
              <a:gd name="connsiteY30114" fmla="*/ 96032 h 6857979"/>
              <a:gd name="connsiteX30115" fmla="*/ 2595788 w 7283450"/>
              <a:gd name="connsiteY30115" fmla="*/ 97620 h 6857979"/>
              <a:gd name="connsiteX30116" fmla="*/ 2594988 w 7283450"/>
              <a:gd name="connsiteY30116" fmla="*/ 98413 h 6857979"/>
              <a:gd name="connsiteX30117" fmla="*/ 2593388 w 7283450"/>
              <a:gd name="connsiteY30117" fmla="*/ 99207 h 6857979"/>
              <a:gd name="connsiteX30118" fmla="*/ 2592188 w 7283450"/>
              <a:gd name="connsiteY30118" fmla="*/ 99604 h 6857979"/>
              <a:gd name="connsiteX30119" fmla="*/ 2597389 w 7283450"/>
              <a:gd name="connsiteY30119" fmla="*/ 101191 h 6857979"/>
              <a:gd name="connsiteX30120" fmla="*/ 2599388 w 7283450"/>
              <a:gd name="connsiteY30120" fmla="*/ 101985 h 6857979"/>
              <a:gd name="connsiteX30121" fmla="*/ 2600588 w 7283450"/>
              <a:gd name="connsiteY30121" fmla="*/ 103176 h 6857979"/>
              <a:gd name="connsiteX30122" fmla="*/ 2601788 w 7283450"/>
              <a:gd name="connsiteY30122" fmla="*/ 105954 h 6857979"/>
              <a:gd name="connsiteX30123" fmla="*/ 2602188 w 7283450"/>
              <a:gd name="connsiteY30123" fmla="*/ 109129 h 6857979"/>
              <a:gd name="connsiteX30124" fmla="*/ 2602188 w 7283450"/>
              <a:gd name="connsiteY30124" fmla="*/ 113495 h 6857979"/>
              <a:gd name="connsiteX30125" fmla="*/ 2601788 w 7283450"/>
              <a:gd name="connsiteY30125" fmla="*/ 119448 h 6857979"/>
              <a:gd name="connsiteX30126" fmla="*/ 2602588 w 7283450"/>
              <a:gd name="connsiteY30126" fmla="*/ 119448 h 6857979"/>
              <a:gd name="connsiteX30127" fmla="*/ 2603788 w 7283450"/>
              <a:gd name="connsiteY30127" fmla="*/ 119051 h 6857979"/>
              <a:gd name="connsiteX30128" fmla="*/ 2604188 w 7283450"/>
              <a:gd name="connsiteY30128" fmla="*/ 118257 h 6857979"/>
              <a:gd name="connsiteX30129" fmla="*/ 2604588 w 7283450"/>
              <a:gd name="connsiteY30129" fmla="*/ 117463 h 6857979"/>
              <a:gd name="connsiteX30130" fmla="*/ 2604989 w 7283450"/>
              <a:gd name="connsiteY30130" fmla="*/ 112701 h 6857979"/>
              <a:gd name="connsiteX30131" fmla="*/ 2606588 w 7283450"/>
              <a:gd name="connsiteY30131" fmla="*/ 113495 h 6857979"/>
              <a:gd name="connsiteX30132" fmla="*/ 2607388 w 7283450"/>
              <a:gd name="connsiteY30132" fmla="*/ 115082 h 6857979"/>
              <a:gd name="connsiteX30133" fmla="*/ 2608188 w 7283450"/>
              <a:gd name="connsiteY30133" fmla="*/ 115876 h 6857979"/>
              <a:gd name="connsiteX30134" fmla="*/ 2608188 w 7283450"/>
              <a:gd name="connsiteY30134" fmla="*/ 117066 h 6857979"/>
              <a:gd name="connsiteX30135" fmla="*/ 2607788 w 7283450"/>
              <a:gd name="connsiteY30135" fmla="*/ 118257 h 6857979"/>
              <a:gd name="connsiteX30136" fmla="*/ 2607388 w 7283450"/>
              <a:gd name="connsiteY30136" fmla="*/ 119051 h 6857979"/>
              <a:gd name="connsiteX30137" fmla="*/ 2605388 w 7283450"/>
              <a:gd name="connsiteY30137" fmla="*/ 121035 h 6857979"/>
              <a:gd name="connsiteX30138" fmla="*/ 2602588 w 7283450"/>
              <a:gd name="connsiteY30138" fmla="*/ 122226 h 6857979"/>
              <a:gd name="connsiteX30139" fmla="*/ 2601388 w 7283450"/>
              <a:gd name="connsiteY30139" fmla="*/ 123019 h 6857979"/>
              <a:gd name="connsiteX30140" fmla="*/ 2599788 w 7283450"/>
              <a:gd name="connsiteY30140" fmla="*/ 123019 h 6857979"/>
              <a:gd name="connsiteX30141" fmla="*/ 2598588 w 7283450"/>
              <a:gd name="connsiteY30141" fmla="*/ 122226 h 6857979"/>
              <a:gd name="connsiteX30142" fmla="*/ 2597389 w 7283450"/>
              <a:gd name="connsiteY30142" fmla="*/ 121829 h 6857979"/>
              <a:gd name="connsiteX30143" fmla="*/ 2596588 w 7283450"/>
              <a:gd name="connsiteY30143" fmla="*/ 121035 h 6857979"/>
              <a:gd name="connsiteX30144" fmla="*/ 2595788 w 7283450"/>
              <a:gd name="connsiteY30144" fmla="*/ 119448 h 6857979"/>
              <a:gd name="connsiteX30145" fmla="*/ 2595788 w 7283450"/>
              <a:gd name="connsiteY30145" fmla="*/ 143260 h 6857979"/>
              <a:gd name="connsiteX30146" fmla="*/ 2596988 w 7283450"/>
              <a:gd name="connsiteY30146" fmla="*/ 142863 h 6857979"/>
              <a:gd name="connsiteX30147" fmla="*/ 2597788 w 7283450"/>
              <a:gd name="connsiteY30147" fmla="*/ 142466 h 6857979"/>
              <a:gd name="connsiteX30148" fmla="*/ 2598588 w 7283450"/>
              <a:gd name="connsiteY30148" fmla="*/ 141673 h 6857979"/>
              <a:gd name="connsiteX30149" fmla="*/ 2598588 w 7283450"/>
              <a:gd name="connsiteY30149" fmla="*/ 140879 h 6857979"/>
              <a:gd name="connsiteX30150" fmla="*/ 2598989 w 7283450"/>
              <a:gd name="connsiteY30150" fmla="*/ 137704 h 6857979"/>
              <a:gd name="connsiteX30151" fmla="*/ 2598588 w 7283450"/>
              <a:gd name="connsiteY30151" fmla="*/ 134926 h 6857979"/>
              <a:gd name="connsiteX30152" fmla="*/ 2598588 w 7283450"/>
              <a:gd name="connsiteY30152" fmla="*/ 132148 h 6857979"/>
              <a:gd name="connsiteX30153" fmla="*/ 2598989 w 7283450"/>
              <a:gd name="connsiteY30153" fmla="*/ 130560 h 6857979"/>
              <a:gd name="connsiteX30154" fmla="*/ 2599388 w 7283450"/>
              <a:gd name="connsiteY30154" fmla="*/ 129369 h 6857979"/>
              <a:gd name="connsiteX30155" fmla="*/ 2600188 w 7283450"/>
              <a:gd name="connsiteY30155" fmla="*/ 128973 h 6857979"/>
              <a:gd name="connsiteX30156" fmla="*/ 2601388 w 7283450"/>
              <a:gd name="connsiteY30156" fmla="*/ 128576 h 6857979"/>
              <a:gd name="connsiteX30157" fmla="*/ 2602588 w 7283450"/>
              <a:gd name="connsiteY30157" fmla="*/ 128973 h 6857979"/>
              <a:gd name="connsiteX30158" fmla="*/ 2604989 w 7283450"/>
              <a:gd name="connsiteY30158" fmla="*/ 129369 h 6857979"/>
              <a:gd name="connsiteX30159" fmla="*/ 2603788 w 7283450"/>
              <a:gd name="connsiteY30159" fmla="*/ 134926 h 6857979"/>
              <a:gd name="connsiteX30160" fmla="*/ 2602988 w 7283450"/>
              <a:gd name="connsiteY30160" fmla="*/ 137307 h 6857979"/>
              <a:gd name="connsiteX30161" fmla="*/ 2603788 w 7283450"/>
              <a:gd name="connsiteY30161" fmla="*/ 137704 h 6857979"/>
              <a:gd name="connsiteX30162" fmla="*/ 2604188 w 7283450"/>
              <a:gd name="connsiteY30162" fmla="*/ 138101 h 6857979"/>
              <a:gd name="connsiteX30163" fmla="*/ 2604989 w 7283450"/>
              <a:gd name="connsiteY30163" fmla="*/ 138101 h 6857979"/>
              <a:gd name="connsiteX30164" fmla="*/ 2606188 w 7283450"/>
              <a:gd name="connsiteY30164" fmla="*/ 137704 h 6857979"/>
              <a:gd name="connsiteX30165" fmla="*/ 2606588 w 7283450"/>
              <a:gd name="connsiteY30165" fmla="*/ 138101 h 6857979"/>
              <a:gd name="connsiteX30166" fmla="*/ 2606588 w 7283450"/>
              <a:gd name="connsiteY30166" fmla="*/ 138498 h 6857979"/>
              <a:gd name="connsiteX30167" fmla="*/ 2606588 w 7283450"/>
              <a:gd name="connsiteY30167" fmla="*/ 141276 h 6857979"/>
              <a:gd name="connsiteX30168" fmla="*/ 2604989 w 7283450"/>
              <a:gd name="connsiteY30168" fmla="*/ 146435 h 6857979"/>
              <a:gd name="connsiteX30169" fmla="*/ 2606988 w 7283450"/>
              <a:gd name="connsiteY30169" fmla="*/ 145244 h 6857979"/>
              <a:gd name="connsiteX30170" fmla="*/ 2608988 w 7283450"/>
              <a:gd name="connsiteY30170" fmla="*/ 144054 h 6857979"/>
              <a:gd name="connsiteX30171" fmla="*/ 2610188 w 7283450"/>
              <a:gd name="connsiteY30171" fmla="*/ 142069 h 6857979"/>
              <a:gd name="connsiteX30172" fmla="*/ 2610989 w 7283450"/>
              <a:gd name="connsiteY30172" fmla="*/ 139291 h 6857979"/>
              <a:gd name="connsiteX30173" fmla="*/ 2612588 w 7283450"/>
              <a:gd name="connsiteY30173" fmla="*/ 144451 h 6857979"/>
              <a:gd name="connsiteX30174" fmla="*/ 2612588 w 7283450"/>
              <a:gd name="connsiteY30174" fmla="*/ 148023 h 6857979"/>
              <a:gd name="connsiteX30175" fmla="*/ 2612188 w 7283450"/>
              <a:gd name="connsiteY30175" fmla="*/ 151198 h 6857979"/>
              <a:gd name="connsiteX30176" fmla="*/ 2610588 w 7283450"/>
              <a:gd name="connsiteY30176" fmla="*/ 153976 h 6857979"/>
              <a:gd name="connsiteX30177" fmla="*/ 2608988 w 7283450"/>
              <a:gd name="connsiteY30177" fmla="*/ 155960 h 6857979"/>
              <a:gd name="connsiteX30178" fmla="*/ 2606988 w 7283450"/>
              <a:gd name="connsiteY30178" fmla="*/ 157548 h 6857979"/>
              <a:gd name="connsiteX30179" fmla="*/ 2604588 w 7283450"/>
              <a:gd name="connsiteY30179" fmla="*/ 158738 h 6857979"/>
              <a:gd name="connsiteX30180" fmla="*/ 2601788 w 7283450"/>
              <a:gd name="connsiteY30180" fmla="*/ 159929 h 6857979"/>
              <a:gd name="connsiteX30181" fmla="*/ 2602588 w 7283450"/>
              <a:gd name="connsiteY30181" fmla="*/ 161516 h 6857979"/>
              <a:gd name="connsiteX30182" fmla="*/ 2604588 w 7283450"/>
              <a:gd name="connsiteY30182" fmla="*/ 162707 h 6857979"/>
              <a:gd name="connsiteX30183" fmla="*/ 2606188 w 7283450"/>
              <a:gd name="connsiteY30183" fmla="*/ 163898 h 6857979"/>
              <a:gd name="connsiteX30184" fmla="*/ 2607788 w 7283450"/>
              <a:gd name="connsiteY30184" fmla="*/ 165088 h 6857979"/>
              <a:gd name="connsiteX30185" fmla="*/ 2609788 w 7283450"/>
              <a:gd name="connsiteY30185" fmla="*/ 165882 h 6857979"/>
              <a:gd name="connsiteX30186" fmla="*/ 2612588 w 7283450"/>
              <a:gd name="connsiteY30186" fmla="*/ 166279 h 6857979"/>
              <a:gd name="connsiteX30187" fmla="*/ 2614988 w 7283450"/>
              <a:gd name="connsiteY30187" fmla="*/ 166676 h 6857979"/>
              <a:gd name="connsiteX30188" fmla="*/ 2617388 w 7283450"/>
              <a:gd name="connsiteY30188" fmla="*/ 166676 h 6857979"/>
              <a:gd name="connsiteX30189" fmla="*/ 2616588 w 7283450"/>
              <a:gd name="connsiteY30189" fmla="*/ 169454 h 6857979"/>
              <a:gd name="connsiteX30190" fmla="*/ 2615788 w 7283450"/>
              <a:gd name="connsiteY30190" fmla="*/ 171835 h 6857979"/>
              <a:gd name="connsiteX30191" fmla="*/ 2615388 w 7283450"/>
              <a:gd name="connsiteY30191" fmla="*/ 174216 h 6857979"/>
              <a:gd name="connsiteX30192" fmla="*/ 2615388 w 7283450"/>
              <a:gd name="connsiteY30192" fmla="*/ 176201 h 6857979"/>
              <a:gd name="connsiteX30193" fmla="*/ 2615788 w 7283450"/>
              <a:gd name="connsiteY30193" fmla="*/ 179376 h 6857979"/>
              <a:gd name="connsiteX30194" fmla="*/ 2616588 w 7283450"/>
              <a:gd name="connsiteY30194" fmla="*/ 181757 h 6857979"/>
              <a:gd name="connsiteX30195" fmla="*/ 2617388 w 7283450"/>
              <a:gd name="connsiteY30195" fmla="*/ 184932 h 6857979"/>
              <a:gd name="connsiteX30196" fmla="*/ 2617788 w 7283450"/>
              <a:gd name="connsiteY30196" fmla="*/ 187710 h 6857979"/>
              <a:gd name="connsiteX30197" fmla="*/ 2617388 w 7283450"/>
              <a:gd name="connsiteY30197" fmla="*/ 189298 h 6857979"/>
              <a:gd name="connsiteX30198" fmla="*/ 2616989 w 7283450"/>
              <a:gd name="connsiteY30198" fmla="*/ 191679 h 6857979"/>
              <a:gd name="connsiteX30199" fmla="*/ 2615788 w 7283450"/>
              <a:gd name="connsiteY30199" fmla="*/ 194060 h 6857979"/>
              <a:gd name="connsiteX30200" fmla="*/ 2614588 w 7283450"/>
              <a:gd name="connsiteY30200" fmla="*/ 196441 h 6857979"/>
              <a:gd name="connsiteX30201" fmla="*/ 2613388 w 7283450"/>
              <a:gd name="connsiteY30201" fmla="*/ 199616 h 6857979"/>
              <a:gd name="connsiteX30202" fmla="*/ 2612988 w 7283450"/>
              <a:gd name="connsiteY30202" fmla="*/ 200013 h 6857979"/>
              <a:gd name="connsiteX30203" fmla="*/ 2612588 w 7283450"/>
              <a:gd name="connsiteY30203" fmla="*/ 199616 h 6857979"/>
              <a:gd name="connsiteX30204" fmla="*/ 2611388 w 7283450"/>
              <a:gd name="connsiteY30204" fmla="*/ 198029 h 6857979"/>
              <a:gd name="connsiteX30205" fmla="*/ 2610989 w 7283450"/>
              <a:gd name="connsiteY30205" fmla="*/ 195647 h 6857979"/>
              <a:gd name="connsiteX30206" fmla="*/ 2610989 w 7283450"/>
              <a:gd name="connsiteY30206" fmla="*/ 188504 h 6857979"/>
              <a:gd name="connsiteX30207" fmla="*/ 2610989 w 7283450"/>
              <a:gd name="connsiteY30207" fmla="*/ 183344 h 6857979"/>
              <a:gd name="connsiteX30208" fmla="*/ 2609788 w 7283450"/>
              <a:gd name="connsiteY30208" fmla="*/ 184138 h 6857979"/>
              <a:gd name="connsiteX30209" fmla="*/ 2608588 w 7283450"/>
              <a:gd name="connsiteY30209" fmla="*/ 185329 h 6857979"/>
              <a:gd name="connsiteX30210" fmla="*/ 2606988 w 7283450"/>
              <a:gd name="connsiteY30210" fmla="*/ 188504 h 6857979"/>
              <a:gd name="connsiteX30211" fmla="*/ 2605788 w 7283450"/>
              <a:gd name="connsiteY30211" fmla="*/ 189694 h 6857979"/>
              <a:gd name="connsiteX30212" fmla="*/ 2604188 w 7283450"/>
              <a:gd name="connsiteY30212" fmla="*/ 190488 h 6857979"/>
              <a:gd name="connsiteX30213" fmla="*/ 2601788 w 7283450"/>
              <a:gd name="connsiteY30213" fmla="*/ 190488 h 6857979"/>
              <a:gd name="connsiteX30214" fmla="*/ 2598588 w 7283450"/>
              <a:gd name="connsiteY30214" fmla="*/ 189694 h 6857979"/>
              <a:gd name="connsiteX30215" fmla="*/ 2600588 w 7283450"/>
              <a:gd name="connsiteY30215" fmla="*/ 184535 h 6857979"/>
              <a:gd name="connsiteX30216" fmla="*/ 2600988 w 7283450"/>
              <a:gd name="connsiteY30216" fmla="*/ 182154 h 6857979"/>
              <a:gd name="connsiteX30217" fmla="*/ 2600988 w 7283450"/>
              <a:gd name="connsiteY30217" fmla="*/ 180963 h 6857979"/>
              <a:gd name="connsiteX30218" fmla="*/ 2600988 w 7283450"/>
              <a:gd name="connsiteY30218" fmla="*/ 180169 h 6857979"/>
              <a:gd name="connsiteX30219" fmla="*/ 2600188 w 7283450"/>
              <a:gd name="connsiteY30219" fmla="*/ 179376 h 6857979"/>
              <a:gd name="connsiteX30220" fmla="*/ 2598989 w 7283450"/>
              <a:gd name="connsiteY30220" fmla="*/ 178582 h 6857979"/>
              <a:gd name="connsiteX30221" fmla="*/ 2597389 w 7283450"/>
              <a:gd name="connsiteY30221" fmla="*/ 177788 h 6857979"/>
              <a:gd name="connsiteX30222" fmla="*/ 2596988 w 7283450"/>
              <a:gd name="connsiteY30222" fmla="*/ 177391 h 6857979"/>
              <a:gd name="connsiteX30223" fmla="*/ 2596188 w 7283450"/>
              <a:gd name="connsiteY30223" fmla="*/ 176201 h 6857979"/>
              <a:gd name="connsiteX30224" fmla="*/ 2595788 w 7283450"/>
              <a:gd name="connsiteY30224" fmla="*/ 174613 h 6857979"/>
              <a:gd name="connsiteX30225" fmla="*/ 2595388 w 7283450"/>
              <a:gd name="connsiteY30225" fmla="*/ 172629 h 6857979"/>
              <a:gd name="connsiteX30226" fmla="*/ 2595388 w 7283450"/>
              <a:gd name="connsiteY30226" fmla="*/ 169851 h 6857979"/>
              <a:gd name="connsiteX30227" fmla="*/ 2595788 w 7283450"/>
              <a:gd name="connsiteY30227" fmla="*/ 166676 h 6857979"/>
              <a:gd name="connsiteX30228" fmla="*/ 2593388 w 7283450"/>
              <a:gd name="connsiteY30228" fmla="*/ 169057 h 6857979"/>
              <a:gd name="connsiteX30229" fmla="*/ 2591788 w 7283450"/>
              <a:gd name="connsiteY30229" fmla="*/ 170248 h 6857979"/>
              <a:gd name="connsiteX30230" fmla="*/ 2590588 w 7283450"/>
              <a:gd name="connsiteY30230" fmla="*/ 170644 h 6857979"/>
              <a:gd name="connsiteX30231" fmla="*/ 2589388 w 7283450"/>
              <a:gd name="connsiteY30231" fmla="*/ 169851 h 6857979"/>
              <a:gd name="connsiteX30232" fmla="*/ 2588588 w 7283450"/>
              <a:gd name="connsiteY30232" fmla="*/ 168660 h 6857979"/>
              <a:gd name="connsiteX30233" fmla="*/ 2587788 w 7283450"/>
              <a:gd name="connsiteY30233" fmla="*/ 166676 h 6857979"/>
              <a:gd name="connsiteX30234" fmla="*/ 2585788 w 7283450"/>
              <a:gd name="connsiteY30234" fmla="*/ 160723 h 6857979"/>
              <a:gd name="connsiteX30235" fmla="*/ 2584988 w 7283450"/>
              <a:gd name="connsiteY30235" fmla="*/ 153579 h 6857979"/>
              <a:gd name="connsiteX30236" fmla="*/ 2584188 w 7283450"/>
              <a:gd name="connsiteY30236" fmla="*/ 145641 h 6857979"/>
              <a:gd name="connsiteX30237" fmla="*/ 2583388 w 7283450"/>
              <a:gd name="connsiteY30237" fmla="*/ 138498 h 6857979"/>
              <a:gd name="connsiteX30238" fmla="*/ 2582588 w 7283450"/>
              <a:gd name="connsiteY30238" fmla="*/ 132941 h 6857979"/>
              <a:gd name="connsiteX30239" fmla="*/ 2587388 w 7283450"/>
              <a:gd name="connsiteY30239" fmla="*/ 136513 h 6857979"/>
              <a:gd name="connsiteX30240" fmla="*/ 2588588 w 7283450"/>
              <a:gd name="connsiteY30240" fmla="*/ 137307 h 6857979"/>
              <a:gd name="connsiteX30241" fmla="*/ 2589388 w 7283450"/>
              <a:gd name="connsiteY30241" fmla="*/ 137307 h 6857979"/>
              <a:gd name="connsiteX30242" fmla="*/ 2589789 w 7283450"/>
              <a:gd name="connsiteY30242" fmla="*/ 137307 h 6857979"/>
              <a:gd name="connsiteX30243" fmla="*/ 2590588 w 7283450"/>
              <a:gd name="connsiteY30243" fmla="*/ 136513 h 6857979"/>
              <a:gd name="connsiteX30244" fmla="*/ 2590988 w 7283450"/>
              <a:gd name="connsiteY30244" fmla="*/ 133735 h 6857979"/>
              <a:gd name="connsiteX30245" fmla="*/ 2592188 w 7283450"/>
              <a:gd name="connsiteY30245" fmla="*/ 123019 h 6857979"/>
              <a:gd name="connsiteX30246" fmla="*/ 2590988 w 7283450"/>
              <a:gd name="connsiteY30246" fmla="*/ 124607 h 6857979"/>
              <a:gd name="connsiteX30247" fmla="*/ 2590188 w 7283450"/>
              <a:gd name="connsiteY30247" fmla="*/ 125798 h 6857979"/>
              <a:gd name="connsiteX30248" fmla="*/ 2589388 w 7283450"/>
              <a:gd name="connsiteY30248" fmla="*/ 125798 h 6857979"/>
              <a:gd name="connsiteX30249" fmla="*/ 2588588 w 7283450"/>
              <a:gd name="connsiteY30249" fmla="*/ 125798 h 6857979"/>
              <a:gd name="connsiteX30250" fmla="*/ 2587788 w 7283450"/>
              <a:gd name="connsiteY30250" fmla="*/ 125401 h 6857979"/>
              <a:gd name="connsiteX30251" fmla="*/ 2586988 w 7283450"/>
              <a:gd name="connsiteY30251" fmla="*/ 124607 h 6857979"/>
              <a:gd name="connsiteX30252" fmla="*/ 2585389 w 7283450"/>
              <a:gd name="connsiteY30252" fmla="*/ 122226 h 6857979"/>
              <a:gd name="connsiteX30253" fmla="*/ 2584588 w 7283450"/>
              <a:gd name="connsiteY30253" fmla="*/ 120638 h 6857979"/>
              <a:gd name="connsiteX30254" fmla="*/ 2584188 w 7283450"/>
              <a:gd name="connsiteY30254" fmla="*/ 120241 h 6857979"/>
              <a:gd name="connsiteX30255" fmla="*/ 2583789 w 7283450"/>
              <a:gd name="connsiteY30255" fmla="*/ 120241 h 6857979"/>
              <a:gd name="connsiteX30256" fmla="*/ 2583388 w 7283450"/>
              <a:gd name="connsiteY30256" fmla="*/ 120638 h 6857979"/>
              <a:gd name="connsiteX30257" fmla="*/ 2583388 w 7283450"/>
              <a:gd name="connsiteY30257" fmla="*/ 121829 h 6857979"/>
              <a:gd name="connsiteX30258" fmla="*/ 2582588 w 7283450"/>
              <a:gd name="connsiteY30258" fmla="*/ 126194 h 6857979"/>
              <a:gd name="connsiteX30259" fmla="*/ 2581388 w 7283450"/>
              <a:gd name="connsiteY30259" fmla="*/ 127385 h 6857979"/>
              <a:gd name="connsiteX30260" fmla="*/ 2580588 w 7283450"/>
              <a:gd name="connsiteY30260" fmla="*/ 127385 h 6857979"/>
              <a:gd name="connsiteX30261" fmla="*/ 2580188 w 7283450"/>
              <a:gd name="connsiteY30261" fmla="*/ 126988 h 6857979"/>
              <a:gd name="connsiteX30262" fmla="*/ 2580188 w 7283450"/>
              <a:gd name="connsiteY30262" fmla="*/ 126194 h 6857979"/>
              <a:gd name="connsiteX30263" fmla="*/ 2580588 w 7283450"/>
              <a:gd name="connsiteY30263" fmla="*/ 123416 h 6857979"/>
              <a:gd name="connsiteX30264" fmla="*/ 2581388 w 7283450"/>
              <a:gd name="connsiteY30264" fmla="*/ 119448 h 6857979"/>
              <a:gd name="connsiteX30265" fmla="*/ 2581788 w 7283450"/>
              <a:gd name="connsiteY30265" fmla="*/ 115082 h 6857979"/>
              <a:gd name="connsiteX30266" fmla="*/ 2581788 w 7283450"/>
              <a:gd name="connsiteY30266" fmla="*/ 112701 h 6857979"/>
              <a:gd name="connsiteX30267" fmla="*/ 2581388 w 7283450"/>
              <a:gd name="connsiteY30267" fmla="*/ 110716 h 6857979"/>
              <a:gd name="connsiteX30268" fmla="*/ 2580988 w 7283450"/>
              <a:gd name="connsiteY30268" fmla="*/ 109129 h 6857979"/>
              <a:gd name="connsiteX30269" fmla="*/ 2580188 w 7283450"/>
              <a:gd name="connsiteY30269" fmla="*/ 107938 h 6857979"/>
              <a:gd name="connsiteX30270" fmla="*/ 2578588 w 7283450"/>
              <a:gd name="connsiteY30270" fmla="*/ 106748 h 6857979"/>
              <a:gd name="connsiteX30271" fmla="*/ 2576188 w 7283450"/>
              <a:gd name="connsiteY30271" fmla="*/ 106351 h 6857979"/>
              <a:gd name="connsiteX30272" fmla="*/ 2573788 w 7283450"/>
              <a:gd name="connsiteY30272" fmla="*/ 107145 h 6857979"/>
              <a:gd name="connsiteX30273" fmla="*/ 2573389 w 7283450"/>
              <a:gd name="connsiteY30273" fmla="*/ 107938 h 6857979"/>
              <a:gd name="connsiteX30274" fmla="*/ 2572988 w 7283450"/>
              <a:gd name="connsiteY30274" fmla="*/ 108335 h 6857979"/>
              <a:gd name="connsiteX30275" fmla="*/ 2572988 w 7283450"/>
              <a:gd name="connsiteY30275" fmla="*/ 109923 h 6857979"/>
              <a:gd name="connsiteX30276" fmla="*/ 2574188 w 7283450"/>
              <a:gd name="connsiteY30276" fmla="*/ 111510 h 6857979"/>
              <a:gd name="connsiteX30277" fmla="*/ 2575388 w 7283450"/>
              <a:gd name="connsiteY30277" fmla="*/ 113098 h 6857979"/>
              <a:gd name="connsiteX30278" fmla="*/ 2576188 w 7283450"/>
              <a:gd name="connsiteY30278" fmla="*/ 115479 h 6857979"/>
              <a:gd name="connsiteX30279" fmla="*/ 2576988 w 7283450"/>
              <a:gd name="connsiteY30279" fmla="*/ 117463 h 6857979"/>
              <a:gd name="connsiteX30280" fmla="*/ 2576588 w 7283450"/>
              <a:gd name="connsiteY30280" fmla="*/ 118654 h 6857979"/>
              <a:gd name="connsiteX30281" fmla="*/ 2576188 w 7283450"/>
              <a:gd name="connsiteY30281" fmla="*/ 119448 h 6857979"/>
              <a:gd name="connsiteX30282" fmla="*/ 2574188 w 7283450"/>
              <a:gd name="connsiteY30282" fmla="*/ 118257 h 6857979"/>
              <a:gd name="connsiteX30283" fmla="*/ 2570988 w 7283450"/>
              <a:gd name="connsiteY30283" fmla="*/ 116273 h 6857979"/>
              <a:gd name="connsiteX30284" fmla="*/ 2569388 w 7283450"/>
              <a:gd name="connsiteY30284" fmla="*/ 115082 h 6857979"/>
              <a:gd name="connsiteX30285" fmla="*/ 2567788 w 7283450"/>
              <a:gd name="connsiteY30285" fmla="*/ 113098 h 6857979"/>
              <a:gd name="connsiteX30286" fmla="*/ 2566988 w 7283450"/>
              <a:gd name="connsiteY30286" fmla="*/ 111510 h 6857979"/>
              <a:gd name="connsiteX30287" fmla="*/ 2566988 w 7283450"/>
              <a:gd name="connsiteY30287" fmla="*/ 109526 h 6857979"/>
              <a:gd name="connsiteX30288" fmla="*/ 2567388 w 7283450"/>
              <a:gd name="connsiteY30288" fmla="*/ 108732 h 6857979"/>
              <a:gd name="connsiteX30289" fmla="*/ 2568588 w 7283450"/>
              <a:gd name="connsiteY30289" fmla="*/ 107541 h 6857979"/>
              <a:gd name="connsiteX30290" fmla="*/ 2571789 w 7283450"/>
              <a:gd name="connsiteY30290" fmla="*/ 105954 h 6857979"/>
              <a:gd name="connsiteX30291" fmla="*/ 2574988 w 7283450"/>
              <a:gd name="connsiteY30291" fmla="*/ 103970 h 6857979"/>
              <a:gd name="connsiteX30292" fmla="*/ 2575788 w 7283450"/>
              <a:gd name="connsiteY30292" fmla="*/ 103573 h 6857979"/>
              <a:gd name="connsiteX30293" fmla="*/ 2576188 w 7283450"/>
              <a:gd name="connsiteY30293" fmla="*/ 102779 h 6857979"/>
              <a:gd name="connsiteX30294" fmla="*/ 2573788 w 7283450"/>
              <a:gd name="connsiteY30294" fmla="*/ 98810 h 6857979"/>
              <a:gd name="connsiteX30295" fmla="*/ 2571789 w 7283450"/>
              <a:gd name="connsiteY30295" fmla="*/ 94841 h 6857979"/>
              <a:gd name="connsiteX30296" fmla="*/ 2570188 w 7283450"/>
              <a:gd name="connsiteY30296" fmla="*/ 90873 h 6857979"/>
              <a:gd name="connsiteX30297" fmla="*/ 2569788 w 7283450"/>
              <a:gd name="connsiteY30297" fmla="*/ 89285 h 6857979"/>
              <a:gd name="connsiteX30298" fmla="*/ 2569388 w 7283450"/>
              <a:gd name="connsiteY30298" fmla="*/ 86904 h 6857979"/>
              <a:gd name="connsiteX30299" fmla="*/ 2569788 w 7283450"/>
              <a:gd name="connsiteY30299" fmla="*/ 85316 h 6857979"/>
              <a:gd name="connsiteX30300" fmla="*/ 2570188 w 7283450"/>
              <a:gd name="connsiteY30300" fmla="*/ 84126 h 6857979"/>
              <a:gd name="connsiteX30301" fmla="*/ 2571388 w 7283450"/>
              <a:gd name="connsiteY30301" fmla="*/ 82935 h 6857979"/>
              <a:gd name="connsiteX30302" fmla="*/ 2573389 w 7283450"/>
              <a:gd name="connsiteY30302" fmla="*/ 82538 h 6857979"/>
              <a:gd name="connsiteX30303" fmla="*/ 2576188 w 7283450"/>
              <a:gd name="connsiteY30303" fmla="*/ 82538 h 6857979"/>
              <a:gd name="connsiteX30304" fmla="*/ 2579788 w 7283450"/>
              <a:gd name="connsiteY30304" fmla="*/ 82935 h 6857979"/>
              <a:gd name="connsiteX30305" fmla="*/ 2578588 w 7283450"/>
              <a:gd name="connsiteY30305" fmla="*/ 80951 h 6857979"/>
              <a:gd name="connsiteX30306" fmla="*/ 2576988 w 7283450"/>
              <a:gd name="connsiteY30306" fmla="*/ 78570 h 6857979"/>
              <a:gd name="connsiteX30307" fmla="*/ 2575388 w 7283450"/>
              <a:gd name="connsiteY30307" fmla="*/ 76982 h 6857979"/>
              <a:gd name="connsiteX30308" fmla="*/ 2574588 w 7283450"/>
              <a:gd name="connsiteY30308" fmla="*/ 76585 h 6857979"/>
              <a:gd name="connsiteX30309" fmla="*/ 2573389 w 7283450"/>
              <a:gd name="connsiteY30309" fmla="*/ 76188 h 6857979"/>
              <a:gd name="connsiteX30310" fmla="*/ 2573788 w 7283450"/>
              <a:gd name="connsiteY30310" fmla="*/ 74998 h 6857979"/>
              <a:gd name="connsiteX30311" fmla="*/ 2574588 w 7283450"/>
              <a:gd name="connsiteY30311" fmla="*/ 74601 h 6857979"/>
              <a:gd name="connsiteX30312" fmla="*/ 2575388 w 7283450"/>
              <a:gd name="connsiteY30312" fmla="*/ 74601 h 6857979"/>
              <a:gd name="connsiteX30313" fmla="*/ 2576588 w 7283450"/>
              <a:gd name="connsiteY30313" fmla="*/ 74998 h 6857979"/>
              <a:gd name="connsiteX30314" fmla="*/ 2577789 w 7283450"/>
              <a:gd name="connsiteY30314" fmla="*/ 75395 h 6857979"/>
              <a:gd name="connsiteX30315" fmla="*/ 2578588 w 7283450"/>
              <a:gd name="connsiteY30315" fmla="*/ 75395 h 6857979"/>
              <a:gd name="connsiteX30316" fmla="*/ 2579389 w 7283450"/>
              <a:gd name="connsiteY30316" fmla="*/ 74601 h 6857979"/>
              <a:gd name="connsiteX30317" fmla="*/ 2783649 w 7283450"/>
              <a:gd name="connsiteY30317" fmla="*/ 30151 h 6857979"/>
              <a:gd name="connsiteX30318" fmla="*/ 2784820 w 7283450"/>
              <a:gd name="connsiteY30318" fmla="*/ 30548 h 6857979"/>
              <a:gd name="connsiteX30319" fmla="*/ 2785600 w 7283450"/>
              <a:gd name="connsiteY30319" fmla="*/ 31342 h 6857979"/>
              <a:gd name="connsiteX30320" fmla="*/ 2785600 w 7283450"/>
              <a:gd name="connsiteY30320" fmla="*/ 32136 h 6857979"/>
              <a:gd name="connsiteX30321" fmla="*/ 2785600 w 7283450"/>
              <a:gd name="connsiteY30321" fmla="*/ 33326 h 6857979"/>
              <a:gd name="connsiteX30322" fmla="*/ 2785600 w 7283450"/>
              <a:gd name="connsiteY30322" fmla="*/ 35311 h 6857979"/>
              <a:gd name="connsiteX30323" fmla="*/ 2785990 w 7283450"/>
              <a:gd name="connsiteY30323" fmla="*/ 36105 h 6857979"/>
              <a:gd name="connsiteX30324" fmla="*/ 2786770 w 7283450"/>
              <a:gd name="connsiteY30324" fmla="*/ 36898 h 6857979"/>
              <a:gd name="connsiteX30325" fmla="*/ 2787161 w 7283450"/>
              <a:gd name="connsiteY30325" fmla="*/ 36501 h 6857979"/>
              <a:gd name="connsiteX30326" fmla="*/ 2787940 w 7283450"/>
              <a:gd name="connsiteY30326" fmla="*/ 36105 h 6857979"/>
              <a:gd name="connsiteX30327" fmla="*/ 2790282 w 7283450"/>
              <a:gd name="connsiteY30327" fmla="*/ 34517 h 6857979"/>
              <a:gd name="connsiteX30328" fmla="*/ 2791841 w 7283450"/>
              <a:gd name="connsiteY30328" fmla="*/ 33723 h 6857979"/>
              <a:gd name="connsiteX30329" fmla="*/ 2793401 w 7283450"/>
              <a:gd name="connsiteY30329" fmla="*/ 33326 h 6857979"/>
              <a:gd name="connsiteX30330" fmla="*/ 2794572 w 7283450"/>
              <a:gd name="connsiteY30330" fmla="*/ 32930 h 6857979"/>
              <a:gd name="connsiteX30331" fmla="*/ 2795742 w 7283450"/>
              <a:gd name="connsiteY30331" fmla="*/ 33326 h 6857979"/>
              <a:gd name="connsiteX30332" fmla="*/ 2798862 w 7283450"/>
              <a:gd name="connsiteY30332" fmla="*/ 36501 h 6857979"/>
              <a:gd name="connsiteX30333" fmla="*/ 2803933 w 7283450"/>
              <a:gd name="connsiteY30333" fmla="*/ 42455 h 6857979"/>
              <a:gd name="connsiteX30334" fmla="*/ 2809004 w 7283450"/>
              <a:gd name="connsiteY30334" fmla="*/ 49201 h 6857979"/>
              <a:gd name="connsiteX30335" fmla="*/ 2810566 w 7283450"/>
              <a:gd name="connsiteY30335" fmla="*/ 51583 h 6857979"/>
              <a:gd name="connsiteX30336" fmla="*/ 2811345 w 7283450"/>
              <a:gd name="connsiteY30336" fmla="*/ 53567 h 6857979"/>
              <a:gd name="connsiteX30337" fmla="*/ 2810955 w 7283450"/>
              <a:gd name="connsiteY30337" fmla="*/ 55155 h 6857979"/>
              <a:gd name="connsiteX30338" fmla="*/ 2809394 w 7283450"/>
              <a:gd name="connsiteY30338" fmla="*/ 57933 h 6857979"/>
              <a:gd name="connsiteX30339" fmla="*/ 2808224 w 7283450"/>
              <a:gd name="connsiteY30339" fmla="*/ 60711 h 6857979"/>
              <a:gd name="connsiteX30340" fmla="*/ 2806274 w 7283450"/>
              <a:gd name="connsiteY30340" fmla="*/ 64283 h 6857979"/>
              <a:gd name="connsiteX30341" fmla="*/ 2805884 w 7283450"/>
              <a:gd name="connsiteY30341" fmla="*/ 65870 h 6857979"/>
              <a:gd name="connsiteX30342" fmla="*/ 2805884 w 7283450"/>
              <a:gd name="connsiteY30342" fmla="*/ 67458 h 6857979"/>
              <a:gd name="connsiteX30343" fmla="*/ 2805884 w 7283450"/>
              <a:gd name="connsiteY30343" fmla="*/ 69045 h 6857979"/>
              <a:gd name="connsiteX30344" fmla="*/ 2806664 w 7283450"/>
              <a:gd name="connsiteY30344" fmla="*/ 70236 h 6857979"/>
              <a:gd name="connsiteX30345" fmla="*/ 2807444 w 7283450"/>
              <a:gd name="connsiteY30345" fmla="*/ 71426 h 6857979"/>
              <a:gd name="connsiteX30346" fmla="*/ 2809394 w 7283450"/>
              <a:gd name="connsiteY30346" fmla="*/ 72617 h 6857979"/>
              <a:gd name="connsiteX30347" fmla="*/ 2811736 w 7283450"/>
              <a:gd name="connsiteY30347" fmla="*/ 73411 h 6857979"/>
              <a:gd name="connsiteX30348" fmla="*/ 2814075 w 7283450"/>
              <a:gd name="connsiteY30348" fmla="*/ 73808 h 6857979"/>
              <a:gd name="connsiteX30349" fmla="*/ 2812515 w 7283450"/>
              <a:gd name="connsiteY30349" fmla="*/ 75792 h 6857979"/>
              <a:gd name="connsiteX30350" fmla="*/ 2810955 w 7283450"/>
              <a:gd name="connsiteY30350" fmla="*/ 78173 h 6857979"/>
              <a:gd name="connsiteX30351" fmla="*/ 2810174 w 7283450"/>
              <a:gd name="connsiteY30351" fmla="*/ 79761 h 6857979"/>
              <a:gd name="connsiteX30352" fmla="*/ 2810174 w 7283450"/>
              <a:gd name="connsiteY30352" fmla="*/ 82142 h 6857979"/>
              <a:gd name="connsiteX30353" fmla="*/ 2810174 w 7283450"/>
              <a:gd name="connsiteY30353" fmla="*/ 84126 h 6857979"/>
              <a:gd name="connsiteX30354" fmla="*/ 2810566 w 7283450"/>
              <a:gd name="connsiteY30354" fmla="*/ 85714 h 6857979"/>
              <a:gd name="connsiteX30355" fmla="*/ 2812125 w 7283450"/>
              <a:gd name="connsiteY30355" fmla="*/ 88889 h 6857979"/>
              <a:gd name="connsiteX30356" fmla="*/ 2817196 w 7283450"/>
              <a:gd name="connsiteY30356" fmla="*/ 96826 h 6857979"/>
              <a:gd name="connsiteX30357" fmla="*/ 2819146 w 7283450"/>
              <a:gd name="connsiteY30357" fmla="*/ 101589 h 6857979"/>
              <a:gd name="connsiteX30358" fmla="*/ 2819927 w 7283450"/>
              <a:gd name="connsiteY30358" fmla="*/ 103970 h 6857979"/>
              <a:gd name="connsiteX30359" fmla="*/ 2820706 w 7283450"/>
              <a:gd name="connsiteY30359" fmla="*/ 107145 h 6857979"/>
              <a:gd name="connsiteX30360" fmla="*/ 2818366 w 7283450"/>
              <a:gd name="connsiteY30360" fmla="*/ 107145 h 6857979"/>
              <a:gd name="connsiteX30361" fmla="*/ 2817196 w 7283450"/>
              <a:gd name="connsiteY30361" fmla="*/ 107542 h 6857979"/>
              <a:gd name="connsiteX30362" fmla="*/ 2815636 w 7283450"/>
              <a:gd name="connsiteY30362" fmla="*/ 108336 h 6857979"/>
              <a:gd name="connsiteX30363" fmla="*/ 2814855 w 7283450"/>
              <a:gd name="connsiteY30363" fmla="*/ 109526 h 6857979"/>
              <a:gd name="connsiteX30364" fmla="*/ 2813685 w 7283450"/>
              <a:gd name="connsiteY30364" fmla="*/ 112305 h 6857979"/>
              <a:gd name="connsiteX30365" fmla="*/ 2812905 w 7283450"/>
              <a:gd name="connsiteY30365" fmla="*/ 113098 h 6857979"/>
              <a:gd name="connsiteX30366" fmla="*/ 2811345 w 7283450"/>
              <a:gd name="connsiteY30366" fmla="*/ 113495 h 6857979"/>
              <a:gd name="connsiteX30367" fmla="*/ 2812125 w 7283450"/>
              <a:gd name="connsiteY30367" fmla="*/ 115876 h 6857979"/>
              <a:gd name="connsiteX30368" fmla="*/ 2812515 w 7283450"/>
              <a:gd name="connsiteY30368" fmla="*/ 116273 h 6857979"/>
              <a:gd name="connsiteX30369" fmla="*/ 2812905 w 7283450"/>
              <a:gd name="connsiteY30369" fmla="*/ 116670 h 6857979"/>
              <a:gd name="connsiteX30370" fmla="*/ 2813685 w 7283450"/>
              <a:gd name="connsiteY30370" fmla="*/ 116273 h 6857979"/>
              <a:gd name="connsiteX30371" fmla="*/ 2814855 w 7283450"/>
              <a:gd name="connsiteY30371" fmla="*/ 115480 h 6857979"/>
              <a:gd name="connsiteX30372" fmla="*/ 2816416 w 7283450"/>
              <a:gd name="connsiteY30372" fmla="*/ 114686 h 6857979"/>
              <a:gd name="connsiteX30373" fmla="*/ 2817586 w 7283450"/>
              <a:gd name="connsiteY30373" fmla="*/ 114289 h 6857979"/>
              <a:gd name="connsiteX30374" fmla="*/ 2818366 w 7283450"/>
              <a:gd name="connsiteY30374" fmla="*/ 114686 h 6857979"/>
              <a:gd name="connsiteX30375" fmla="*/ 2819146 w 7283450"/>
              <a:gd name="connsiteY30375" fmla="*/ 115480 h 6857979"/>
              <a:gd name="connsiteX30376" fmla="*/ 2820706 w 7283450"/>
              <a:gd name="connsiteY30376" fmla="*/ 117067 h 6857979"/>
              <a:gd name="connsiteX30377" fmla="*/ 2817976 w 7283450"/>
              <a:gd name="connsiteY30377" fmla="*/ 119845 h 6857979"/>
              <a:gd name="connsiteX30378" fmla="*/ 2816416 w 7283450"/>
              <a:gd name="connsiteY30378" fmla="*/ 121433 h 6857979"/>
              <a:gd name="connsiteX30379" fmla="*/ 2814855 w 7283450"/>
              <a:gd name="connsiteY30379" fmla="*/ 122623 h 6857979"/>
              <a:gd name="connsiteX30380" fmla="*/ 2814075 w 7283450"/>
              <a:gd name="connsiteY30380" fmla="*/ 125004 h 6857979"/>
              <a:gd name="connsiteX30381" fmla="*/ 2813685 w 7283450"/>
              <a:gd name="connsiteY30381" fmla="*/ 127386 h 6857979"/>
              <a:gd name="connsiteX30382" fmla="*/ 2813685 w 7283450"/>
              <a:gd name="connsiteY30382" fmla="*/ 130164 h 6857979"/>
              <a:gd name="connsiteX30383" fmla="*/ 2814075 w 7283450"/>
              <a:gd name="connsiteY30383" fmla="*/ 133736 h 6857979"/>
              <a:gd name="connsiteX30384" fmla="*/ 2816416 w 7283450"/>
              <a:gd name="connsiteY30384" fmla="*/ 133736 h 6857979"/>
              <a:gd name="connsiteX30385" fmla="*/ 2817976 w 7283450"/>
              <a:gd name="connsiteY30385" fmla="*/ 133736 h 6857979"/>
              <a:gd name="connsiteX30386" fmla="*/ 2819146 w 7283450"/>
              <a:gd name="connsiteY30386" fmla="*/ 132942 h 6857979"/>
              <a:gd name="connsiteX30387" fmla="*/ 2820316 w 7283450"/>
              <a:gd name="connsiteY30387" fmla="*/ 131751 h 6857979"/>
              <a:gd name="connsiteX30388" fmla="*/ 2821487 w 7283450"/>
              <a:gd name="connsiteY30388" fmla="*/ 130958 h 6857979"/>
              <a:gd name="connsiteX30389" fmla="*/ 2822267 w 7283450"/>
              <a:gd name="connsiteY30389" fmla="*/ 129767 h 6857979"/>
              <a:gd name="connsiteX30390" fmla="*/ 2823437 w 7283450"/>
              <a:gd name="connsiteY30390" fmla="*/ 126989 h 6857979"/>
              <a:gd name="connsiteX30391" fmla="*/ 2823827 w 7283450"/>
              <a:gd name="connsiteY30391" fmla="*/ 126195 h 6857979"/>
              <a:gd name="connsiteX30392" fmla="*/ 2824997 w 7283450"/>
              <a:gd name="connsiteY30392" fmla="*/ 126195 h 6857979"/>
              <a:gd name="connsiteX30393" fmla="*/ 2824997 w 7283450"/>
              <a:gd name="connsiteY30393" fmla="*/ 126592 h 6857979"/>
              <a:gd name="connsiteX30394" fmla="*/ 2825387 w 7283450"/>
              <a:gd name="connsiteY30394" fmla="*/ 127783 h 6857979"/>
              <a:gd name="connsiteX30395" fmla="*/ 2824997 w 7283450"/>
              <a:gd name="connsiteY30395" fmla="*/ 131354 h 6857979"/>
              <a:gd name="connsiteX30396" fmla="*/ 2824217 w 7283450"/>
              <a:gd name="connsiteY30396" fmla="*/ 136117 h 6857979"/>
              <a:gd name="connsiteX30397" fmla="*/ 2823047 w 7283450"/>
              <a:gd name="connsiteY30397" fmla="*/ 140879 h 6857979"/>
              <a:gd name="connsiteX30398" fmla="*/ 2821487 w 7283450"/>
              <a:gd name="connsiteY30398" fmla="*/ 144848 h 6857979"/>
              <a:gd name="connsiteX30399" fmla="*/ 2820706 w 7283450"/>
              <a:gd name="connsiteY30399" fmla="*/ 146436 h 6857979"/>
              <a:gd name="connsiteX30400" fmla="*/ 2819927 w 7283450"/>
              <a:gd name="connsiteY30400" fmla="*/ 147229 h 6857979"/>
              <a:gd name="connsiteX30401" fmla="*/ 2818757 w 7283450"/>
              <a:gd name="connsiteY30401" fmla="*/ 147626 h 6857979"/>
              <a:gd name="connsiteX30402" fmla="*/ 2817586 w 7283450"/>
              <a:gd name="connsiteY30402" fmla="*/ 147229 h 6857979"/>
              <a:gd name="connsiteX30403" fmla="*/ 2817976 w 7283450"/>
              <a:gd name="connsiteY30403" fmla="*/ 148023 h 6857979"/>
              <a:gd name="connsiteX30404" fmla="*/ 2818366 w 7283450"/>
              <a:gd name="connsiteY30404" fmla="*/ 148817 h 6857979"/>
              <a:gd name="connsiteX30405" fmla="*/ 2819927 w 7283450"/>
              <a:gd name="connsiteY30405" fmla="*/ 150801 h 6857979"/>
              <a:gd name="connsiteX30406" fmla="*/ 2823437 w 7283450"/>
              <a:gd name="connsiteY30406" fmla="*/ 152389 h 6857979"/>
              <a:gd name="connsiteX30407" fmla="*/ 2825387 w 7283450"/>
              <a:gd name="connsiteY30407" fmla="*/ 153183 h 6857979"/>
              <a:gd name="connsiteX30408" fmla="*/ 2826558 w 7283450"/>
              <a:gd name="connsiteY30408" fmla="*/ 154770 h 6857979"/>
              <a:gd name="connsiteX30409" fmla="*/ 2826948 w 7283450"/>
              <a:gd name="connsiteY30409" fmla="*/ 155961 h 6857979"/>
              <a:gd name="connsiteX30410" fmla="*/ 2827338 w 7283450"/>
              <a:gd name="connsiteY30410" fmla="*/ 157151 h 6857979"/>
              <a:gd name="connsiteX30411" fmla="*/ 2826948 w 7283450"/>
              <a:gd name="connsiteY30411" fmla="*/ 158739 h 6857979"/>
              <a:gd name="connsiteX30412" fmla="*/ 2826948 w 7283450"/>
              <a:gd name="connsiteY30412" fmla="*/ 160723 h 6857979"/>
              <a:gd name="connsiteX30413" fmla="*/ 2818757 w 7283450"/>
              <a:gd name="connsiteY30413" fmla="*/ 160723 h 6857979"/>
              <a:gd name="connsiteX30414" fmla="*/ 2819927 w 7283450"/>
              <a:gd name="connsiteY30414" fmla="*/ 161120 h 6857979"/>
              <a:gd name="connsiteX30415" fmla="*/ 2820706 w 7283450"/>
              <a:gd name="connsiteY30415" fmla="*/ 161517 h 6857979"/>
              <a:gd name="connsiteX30416" fmla="*/ 2821878 w 7283450"/>
              <a:gd name="connsiteY30416" fmla="*/ 162707 h 6857979"/>
              <a:gd name="connsiteX30417" fmla="*/ 2823047 w 7283450"/>
              <a:gd name="connsiteY30417" fmla="*/ 164692 h 6857979"/>
              <a:gd name="connsiteX30418" fmla="*/ 2824217 w 7283450"/>
              <a:gd name="connsiteY30418" fmla="*/ 167470 h 6857979"/>
              <a:gd name="connsiteX30419" fmla="*/ 2826168 w 7283450"/>
              <a:gd name="connsiteY30419" fmla="*/ 171042 h 6857979"/>
              <a:gd name="connsiteX30420" fmla="*/ 2826558 w 7283450"/>
              <a:gd name="connsiteY30420" fmla="*/ 171836 h 6857979"/>
              <a:gd name="connsiteX30421" fmla="*/ 2826948 w 7283450"/>
              <a:gd name="connsiteY30421" fmla="*/ 170645 h 6857979"/>
              <a:gd name="connsiteX30422" fmla="*/ 2826558 w 7283450"/>
              <a:gd name="connsiteY30422" fmla="*/ 173820 h 6857979"/>
              <a:gd name="connsiteX30423" fmla="*/ 2826948 w 7283450"/>
              <a:gd name="connsiteY30423" fmla="*/ 176201 h 6857979"/>
              <a:gd name="connsiteX30424" fmla="*/ 2826948 w 7283450"/>
              <a:gd name="connsiteY30424" fmla="*/ 176995 h 6857979"/>
              <a:gd name="connsiteX30425" fmla="*/ 2826558 w 7283450"/>
              <a:gd name="connsiteY30425" fmla="*/ 176995 h 6857979"/>
              <a:gd name="connsiteX30426" fmla="*/ 2825387 w 7283450"/>
              <a:gd name="connsiteY30426" fmla="*/ 177392 h 6857979"/>
              <a:gd name="connsiteX30427" fmla="*/ 2823437 w 7283450"/>
              <a:gd name="connsiteY30427" fmla="*/ 178186 h 6857979"/>
              <a:gd name="connsiteX30428" fmla="*/ 2820706 w 7283450"/>
              <a:gd name="connsiteY30428" fmla="*/ 180567 h 6857979"/>
              <a:gd name="connsiteX30429" fmla="*/ 2824997 w 7283450"/>
              <a:gd name="connsiteY30429" fmla="*/ 180567 h 6857979"/>
              <a:gd name="connsiteX30430" fmla="*/ 2826168 w 7283450"/>
              <a:gd name="connsiteY30430" fmla="*/ 180964 h 6857979"/>
              <a:gd name="connsiteX30431" fmla="*/ 2826948 w 7283450"/>
              <a:gd name="connsiteY30431" fmla="*/ 181361 h 6857979"/>
              <a:gd name="connsiteX30432" fmla="*/ 2826948 w 7283450"/>
              <a:gd name="connsiteY30432" fmla="*/ 182154 h 6857979"/>
              <a:gd name="connsiteX30433" fmla="*/ 2826558 w 7283450"/>
              <a:gd name="connsiteY30433" fmla="*/ 182948 h 6857979"/>
              <a:gd name="connsiteX30434" fmla="*/ 2825387 w 7283450"/>
              <a:gd name="connsiteY30434" fmla="*/ 185726 h 6857979"/>
              <a:gd name="connsiteX30435" fmla="*/ 2822657 w 7283450"/>
              <a:gd name="connsiteY30435" fmla="*/ 188504 h 6857979"/>
              <a:gd name="connsiteX30436" fmla="*/ 2820316 w 7283450"/>
              <a:gd name="connsiteY30436" fmla="*/ 192473 h 6857979"/>
              <a:gd name="connsiteX30437" fmla="*/ 2818366 w 7283450"/>
              <a:gd name="connsiteY30437" fmla="*/ 196045 h 6857979"/>
              <a:gd name="connsiteX30438" fmla="*/ 2817976 w 7283450"/>
              <a:gd name="connsiteY30438" fmla="*/ 198426 h 6857979"/>
              <a:gd name="connsiteX30439" fmla="*/ 2817586 w 7283450"/>
              <a:gd name="connsiteY30439" fmla="*/ 200807 h 6857979"/>
              <a:gd name="connsiteX30440" fmla="*/ 2817976 w 7283450"/>
              <a:gd name="connsiteY30440" fmla="*/ 201601 h 6857979"/>
              <a:gd name="connsiteX30441" fmla="*/ 2818366 w 7283450"/>
              <a:gd name="connsiteY30441" fmla="*/ 203189 h 6857979"/>
              <a:gd name="connsiteX30442" fmla="*/ 2820316 w 7283450"/>
              <a:gd name="connsiteY30442" fmla="*/ 206364 h 6857979"/>
              <a:gd name="connsiteX30443" fmla="*/ 2822657 w 7283450"/>
              <a:gd name="connsiteY30443" fmla="*/ 209539 h 6857979"/>
              <a:gd name="connsiteX30444" fmla="*/ 2823437 w 7283450"/>
              <a:gd name="connsiteY30444" fmla="*/ 210729 h 6857979"/>
              <a:gd name="connsiteX30445" fmla="*/ 2823047 w 7283450"/>
              <a:gd name="connsiteY30445" fmla="*/ 212317 h 6857979"/>
              <a:gd name="connsiteX30446" fmla="*/ 2822267 w 7283450"/>
              <a:gd name="connsiteY30446" fmla="*/ 213904 h 6857979"/>
              <a:gd name="connsiteX30447" fmla="*/ 2819927 w 7283450"/>
              <a:gd name="connsiteY30447" fmla="*/ 216286 h 6857979"/>
              <a:gd name="connsiteX30448" fmla="*/ 2814465 w 7283450"/>
              <a:gd name="connsiteY30448" fmla="*/ 220651 h 6857979"/>
              <a:gd name="connsiteX30449" fmla="*/ 2812905 w 7283450"/>
              <a:gd name="connsiteY30449" fmla="*/ 223032 h 6857979"/>
              <a:gd name="connsiteX30450" fmla="*/ 2812515 w 7283450"/>
              <a:gd name="connsiteY30450" fmla="*/ 223826 h 6857979"/>
              <a:gd name="connsiteX30451" fmla="*/ 2812125 w 7283450"/>
              <a:gd name="connsiteY30451" fmla="*/ 225017 h 6857979"/>
              <a:gd name="connsiteX30452" fmla="*/ 2812515 w 7283450"/>
              <a:gd name="connsiteY30452" fmla="*/ 226604 h 6857979"/>
              <a:gd name="connsiteX30453" fmla="*/ 2813685 w 7283450"/>
              <a:gd name="connsiteY30453" fmla="*/ 227795 h 6857979"/>
              <a:gd name="connsiteX30454" fmla="*/ 2815245 w 7283450"/>
              <a:gd name="connsiteY30454" fmla="*/ 229382 h 6857979"/>
              <a:gd name="connsiteX30455" fmla="*/ 2817586 w 7283450"/>
              <a:gd name="connsiteY30455" fmla="*/ 230573 h 6857979"/>
              <a:gd name="connsiteX30456" fmla="*/ 2814855 w 7283450"/>
              <a:gd name="connsiteY30456" fmla="*/ 230176 h 6857979"/>
              <a:gd name="connsiteX30457" fmla="*/ 2812905 w 7283450"/>
              <a:gd name="connsiteY30457" fmla="*/ 229779 h 6857979"/>
              <a:gd name="connsiteX30458" fmla="*/ 2811736 w 7283450"/>
              <a:gd name="connsiteY30458" fmla="*/ 230176 h 6857979"/>
              <a:gd name="connsiteX30459" fmla="*/ 2810566 w 7283450"/>
              <a:gd name="connsiteY30459" fmla="*/ 230970 h 6857979"/>
              <a:gd name="connsiteX30460" fmla="*/ 2810174 w 7283450"/>
              <a:gd name="connsiteY30460" fmla="*/ 231764 h 6857979"/>
              <a:gd name="connsiteX30461" fmla="*/ 2809785 w 7283450"/>
              <a:gd name="connsiteY30461" fmla="*/ 232954 h 6857979"/>
              <a:gd name="connsiteX30462" fmla="*/ 2809394 w 7283450"/>
              <a:gd name="connsiteY30462" fmla="*/ 235732 h 6857979"/>
              <a:gd name="connsiteX30463" fmla="*/ 2808615 w 7283450"/>
              <a:gd name="connsiteY30463" fmla="*/ 238114 h 6857979"/>
              <a:gd name="connsiteX30464" fmla="*/ 2808224 w 7283450"/>
              <a:gd name="connsiteY30464" fmla="*/ 238907 h 6857979"/>
              <a:gd name="connsiteX30465" fmla="*/ 2807054 w 7283450"/>
              <a:gd name="connsiteY30465" fmla="*/ 239701 h 6857979"/>
              <a:gd name="connsiteX30466" fmla="*/ 2805884 w 7283450"/>
              <a:gd name="connsiteY30466" fmla="*/ 239701 h 6857979"/>
              <a:gd name="connsiteX30467" fmla="*/ 2803933 w 7283450"/>
              <a:gd name="connsiteY30467" fmla="*/ 239701 h 6857979"/>
              <a:gd name="connsiteX30468" fmla="*/ 2801983 w 7283450"/>
              <a:gd name="connsiteY30468" fmla="*/ 238907 h 6857979"/>
              <a:gd name="connsiteX30469" fmla="*/ 2798862 w 7283450"/>
              <a:gd name="connsiteY30469" fmla="*/ 237717 h 6857979"/>
              <a:gd name="connsiteX30470" fmla="*/ 2798862 w 7283450"/>
              <a:gd name="connsiteY30470" fmla="*/ 236526 h 6857979"/>
              <a:gd name="connsiteX30471" fmla="*/ 2799642 w 7283450"/>
              <a:gd name="connsiteY30471" fmla="*/ 235732 h 6857979"/>
              <a:gd name="connsiteX30472" fmla="*/ 2800424 w 7283450"/>
              <a:gd name="connsiteY30472" fmla="*/ 235336 h 6857979"/>
              <a:gd name="connsiteX30473" fmla="*/ 2800813 w 7283450"/>
              <a:gd name="connsiteY30473" fmla="*/ 235336 h 6857979"/>
              <a:gd name="connsiteX30474" fmla="*/ 2801594 w 7283450"/>
              <a:gd name="connsiteY30474" fmla="*/ 236129 h 6857979"/>
              <a:gd name="connsiteX30475" fmla="*/ 2801983 w 7283450"/>
              <a:gd name="connsiteY30475" fmla="*/ 237717 h 6857979"/>
              <a:gd name="connsiteX30476" fmla="*/ 2803153 w 7283450"/>
              <a:gd name="connsiteY30476" fmla="*/ 237320 h 6857979"/>
              <a:gd name="connsiteX30477" fmla="*/ 2803933 w 7283450"/>
              <a:gd name="connsiteY30477" fmla="*/ 237320 h 6857979"/>
              <a:gd name="connsiteX30478" fmla="*/ 2804713 w 7283450"/>
              <a:gd name="connsiteY30478" fmla="*/ 236526 h 6857979"/>
              <a:gd name="connsiteX30479" fmla="*/ 2805104 w 7283450"/>
              <a:gd name="connsiteY30479" fmla="*/ 235732 h 6857979"/>
              <a:gd name="connsiteX30480" fmla="*/ 2805494 w 7283450"/>
              <a:gd name="connsiteY30480" fmla="*/ 233351 h 6857979"/>
              <a:gd name="connsiteX30481" fmla="*/ 2805494 w 7283450"/>
              <a:gd name="connsiteY30481" fmla="*/ 230970 h 6857979"/>
              <a:gd name="connsiteX30482" fmla="*/ 2804713 w 7283450"/>
              <a:gd name="connsiteY30482" fmla="*/ 225414 h 6857979"/>
              <a:gd name="connsiteX30483" fmla="*/ 2804713 w 7283450"/>
              <a:gd name="connsiteY30483" fmla="*/ 222636 h 6857979"/>
              <a:gd name="connsiteX30484" fmla="*/ 2805104 w 7283450"/>
              <a:gd name="connsiteY30484" fmla="*/ 220651 h 6857979"/>
              <a:gd name="connsiteX30485" fmla="*/ 2803543 w 7283450"/>
              <a:gd name="connsiteY30485" fmla="*/ 222636 h 6857979"/>
              <a:gd name="connsiteX30486" fmla="*/ 2802373 w 7283450"/>
              <a:gd name="connsiteY30486" fmla="*/ 224620 h 6857979"/>
              <a:gd name="connsiteX30487" fmla="*/ 2800424 w 7283450"/>
              <a:gd name="connsiteY30487" fmla="*/ 228986 h 6857979"/>
              <a:gd name="connsiteX30488" fmla="*/ 2798862 w 7283450"/>
              <a:gd name="connsiteY30488" fmla="*/ 230573 h 6857979"/>
              <a:gd name="connsiteX30489" fmla="*/ 2798082 w 7283450"/>
              <a:gd name="connsiteY30489" fmla="*/ 230573 h 6857979"/>
              <a:gd name="connsiteX30490" fmla="*/ 2797302 w 7283450"/>
              <a:gd name="connsiteY30490" fmla="*/ 230970 h 6857979"/>
              <a:gd name="connsiteX30491" fmla="*/ 2796522 w 7283450"/>
              <a:gd name="connsiteY30491" fmla="*/ 230573 h 6857979"/>
              <a:gd name="connsiteX30492" fmla="*/ 2795352 w 7283450"/>
              <a:gd name="connsiteY30492" fmla="*/ 229779 h 6857979"/>
              <a:gd name="connsiteX30493" fmla="*/ 2793011 w 7283450"/>
              <a:gd name="connsiteY30493" fmla="*/ 227398 h 6857979"/>
              <a:gd name="connsiteX30494" fmla="*/ 2793011 w 7283450"/>
              <a:gd name="connsiteY30494" fmla="*/ 226604 h 6857979"/>
              <a:gd name="connsiteX30495" fmla="*/ 2793401 w 7283450"/>
              <a:gd name="connsiteY30495" fmla="*/ 225414 h 6857979"/>
              <a:gd name="connsiteX30496" fmla="*/ 2794181 w 7283450"/>
              <a:gd name="connsiteY30496" fmla="*/ 225017 h 6857979"/>
              <a:gd name="connsiteX30497" fmla="*/ 2794572 w 7283450"/>
              <a:gd name="connsiteY30497" fmla="*/ 225017 h 6857979"/>
              <a:gd name="connsiteX30498" fmla="*/ 2795352 w 7283450"/>
              <a:gd name="connsiteY30498" fmla="*/ 226207 h 6857979"/>
              <a:gd name="connsiteX30499" fmla="*/ 2795742 w 7283450"/>
              <a:gd name="connsiteY30499" fmla="*/ 227398 h 6857979"/>
              <a:gd name="connsiteX30500" fmla="*/ 2797692 w 7283450"/>
              <a:gd name="connsiteY30500" fmla="*/ 225017 h 6857979"/>
              <a:gd name="connsiteX30501" fmla="*/ 2798862 w 7283450"/>
              <a:gd name="connsiteY30501" fmla="*/ 223032 h 6857979"/>
              <a:gd name="connsiteX30502" fmla="*/ 2800033 w 7283450"/>
              <a:gd name="connsiteY30502" fmla="*/ 221445 h 6857979"/>
              <a:gd name="connsiteX30503" fmla="*/ 2800424 w 7283450"/>
              <a:gd name="connsiteY30503" fmla="*/ 219461 h 6857979"/>
              <a:gd name="connsiteX30504" fmla="*/ 2800424 w 7283450"/>
              <a:gd name="connsiteY30504" fmla="*/ 217873 h 6857979"/>
              <a:gd name="connsiteX30505" fmla="*/ 2800424 w 7283450"/>
              <a:gd name="connsiteY30505" fmla="*/ 215492 h 6857979"/>
              <a:gd name="connsiteX30506" fmla="*/ 2798862 w 7283450"/>
              <a:gd name="connsiteY30506" fmla="*/ 212317 h 6857979"/>
              <a:gd name="connsiteX30507" fmla="*/ 2796912 w 7283450"/>
              <a:gd name="connsiteY30507" fmla="*/ 209539 h 6857979"/>
              <a:gd name="connsiteX30508" fmla="*/ 2794962 w 7283450"/>
              <a:gd name="connsiteY30508" fmla="*/ 206364 h 6857979"/>
              <a:gd name="connsiteX30509" fmla="*/ 2793791 w 7283450"/>
              <a:gd name="connsiteY30509" fmla="*/ 203586 h 6857979"/>
              <a:gd name="connsiteX30510" fmla="*/ 2793011 w 7283450"/>
              <a:gd name="connsiteY30510" fmla="*/ 201998 h 6857979"/>
              <a:gd name="connsiteX30511" fmla="*/ 2793011 w 7283450"/>
              <a:gd name="connsiteY30511" fmla="*/ 200807 h 6857979"/>
              <a:gd name="connsiteX30512" fmla="*/ 2793011 w 7283450"/>
              <a:gd name="connsiteY30512" fmla="*/ 199220 h 6857979"/>
              <a:gd name="connsiteX30513" fmla="*/ 2793791 w 7283450"/>
              <a:gd name="connsiteY30513" fmla="*/ 197632 h 6857979"/>
              <a:gd name="connsiteX30514" fmla="*/ 2796132 w 7283450"/>
              <a:gd name="connsiteY30514" fmla="*/ 194457 h 6857979"/>
              <a:gd name="connsiteX30515" fmla="*/ 2798082 w 7283450"/>
              <a:gd name="connsiteY30515" fmla="*/ 190489 h 6857979"/>
              <a:gd name="connsiteX30516" fmla="*/ 2798862 w 7283450"/>
              <a:gd name="connsiteY30516" fmla="*/ 188901 h 6857979"/>
              <a:gd name="connsiteX30517" fmla="*/ 2798862 w 7283450"/>
              <a:gd name="connsiteY30517" fmla="*/ 187314 h 6857979"/>
              <a:gd name="connsiteX30518" fmla="*/ 2798473 w 7283450"/>
              <a:gd name="connsiteY30518" fmla="*/ 186123 h 6857979"/>
              <a:gd name="connsiteX30519" fmla="*/ 2797692 w 7283450"/>
              <a:gd name="connsiteY30519" fmla="*/ 184932 h 6857979"/>
              <a:gd name="connsiteX30520" fmla="*/ 2796132 w 7283450"/>
              <a:gd name="connsiteY30520" fmla="*/ 182948 h 6857979"/>
              <a:gd name="connsiteX30521" fmla="*/ 2794572 w 7283450"/>
              <a:gd name="connsiteY30521" fmla="*/ 181757 h 6857979"/>
              <a:gd name="connsiteX30522" fmla="*/ 2792621 w 7283450"/>
              <a:gd name="connsiteY30522" fmla="*/ 180567 h 6857979"/>
              <a:gd name="connsiteX30523" fmla="*/ 2790671 w 7283450"/>
              <a:gd name="connsiteY30523" fmla="*/ 179376 h 6857979"/>
              <a:gd name="connsiteX30524" fmla="*/ 2789891 w 7283450"/>
              <a:gd name="connsiteY30524" fmla="*/ 178582 h 6857979"/>
              <a:gd name="connsiteX30525" fmla="*/ 2789501 w 7283450"/>
              <a:gd name="connsiteY30525" fmla="*/ 177392 h 6857979"/>
              <a:gd name="connsiteX30526" fmla="*/ 2789110 w 7283450"/>
              <a:gd name="connsiteY30526" fmla="*/ 176201 h 6857979"/>
              <a:gd name="connsiteX30527" fmla="*/ 2789110 w 7283450"/>
              <a:gd name="connsiteY30527" fmla="*/ 175011 h 6857979"/>
              <a:gd name="connsiteX30528" fmla="*/ 2789110 w 7283450"/>
              <a:gd name="connsiteY30528" fmla="*/ 172629 h 6857979"/>
              <a:gd name="connsiteX30529" fmla="*/ 2789501 w 7283450"/>
              <a:gd name="connsiteY30529" fmla="*/ 170645 h 6857979"/>
              <a:gd name="connsiteX30530" fmla="*/ 2791452 w 7283450"/>
              <a:gd name="connsiteY30530" fmla="*/ 170645 h 6857979"/>
              <a:gd name="connsiteX30531" fmla="*/ 2792621 w 7283450"/>
              <a:gd name="connsiteY30531" fmla="*/ 170645 h 6857979"/>
              <a:gd name="connsiteX30532" fmla="*/ 2793791 w 7283450"/>
              <a:gd name="connsiteY30532" fmla="*/ 171042 h 6857979"/>
              <a:gd name="connsiteX30533" fmla="*/ 2794572 w 7283450"/>
              <a:gd name="connsiteY30533" fmla="*/ 171836 h 6857979"/>
              <a:gd name="connsiteX30534" fmla="*/ 2796522 w 7283450"/>
              <a:gd name="connsiteY30534" fmla="*/ 173026 h 6857979"/>
              <a:gd name="connsiteX30535" fmla="*/ 2797302 w 7283450"/>
              <a:gd name="connsiteY30535" fmla="*/ 173423 h 6857979"/>
              <a:gd name="connsiteX30536" fmla="*/ 2798862 w 7283450"/>
              <a:gd name="connsiteY30536" fmla="*/ 173820 h 6857979"/>
              <a:gd name="connsiteX30537" fmla="*/ 2800033 w 7283450"/>
              <a:gd name="connsiteY30537" fmla="*/ 170248 h 6857979"/>
              <a:gd name="connsiteX30538" fmla="*/ 2800033 w 7283450"/>
              <a:gd name="connsiteY30538" fmla="*/ 169057 h 6857979"/>
              <a:gd name="connsiteX30539" fmla="*/ 2799642 w 7283450"/>
              <a:gd name="connsiteY30539" fmla="*/ 168264 h 6857979"/>
              <a:gd name="connsiteX30540" fmla="*/ 2798862 w 7283450"/>
              <a:gd name="connsiteY30540" fmla="*/ 167470 h 6857979"/>
              <a:gd name="connsiteX30541" fmla="*/ 2798473 w 7283450"/>
              <a:gd name="connsiteY30541" fmla="*/ 167470 h 6857979"/>
              <a:gd name="connsiteX30542" fmla="*/ 2796912 w 7283450"/>
              <a:gd name="connsiteY30542" fmla="*/ 167073 h 6857979"/>
              <a:gd name="connsiteX30543" fmla="*/ 2794962 w 7283450"/>
              <a:gd name="connsiteY30543" fmla="*/ 167470 h 6857979"/>
              <a:gd name="connsiteX30544" fmla="*/ 2793011 w 7283450"/>
              <a:gd name="connsiteY30544" fmla="*/ 167470 h 6857979"/>
              <a:gd name="connsiteX30545" fmla="*/ 2792231 w 7283450"/>
              <a:gd name="connsiteY30545" fmla="*/ 167073 h 6857979"/>
              <a:gd name="connsiteX30546" fmla="*/ 2790671 w 7283450"/>
              <a:gd name="connsiteY30546" fmla="*/ 165882 h 6857979"/>
              <a:gd name="connsiteX30547" fmla="*/ 2790282 w 7283450"/>
              <a:gd name="connsiteY30547" fmla="*/ 165089 h 6857979"/>
              <a:gd name="connsiteX30548" fmla="*/ 2789501 w 7283450"/>
              <a:gd name="connsiteY30548" fmla="*/ 163898 h 6857979"/>
              <a:gd name="connsiteX30549" fmla="*/ 2788720 w 7283450"/>
              <a:gd name="connsiteY30549" fmla="*/ 160326 h 6857979"/>
              <a:gd name="connsiteX30550" fmla="*/ 2789110 w 7283450"/>
              <a:gd name="connsiteY30550" fmla="*/ 157945 h 6857979"/>
              <a:gd name="connsiteX30551" fmla="*/ 2789891 w 7283450"/>
              <a:gd name="connsiteY30551" fmla="*/ 155167 h 6857979"/>
              <a:gd name="connsiteX30552" fmla="*/ 2791452 w 7283450"/>
              <a:gd name="connsiteY30552" fmla="*/ 153579 h 6857979"/>
              <a:gd name="connsiteX30553" fmla="*/ 2794181 w 7283450"/>
              <a:gd name="connsiteY30553" fmla="*/ 150801 h 6857979"/>
              <a:gd name="connsiteX30554" fmla="*/ 2795352 w 7283450"/>
              <a:gd name="connsiteY30554" fmla="*/ 148817 h 6857979"/>
              <a:gd name="connsiteX30555" fmla="*/ 2795742 w 7283450"/>
              <a:gd name="connsiteY30555" fmla="*/ 147229 h 6857979"/>
              <a:gd name="connsiteX30556" fmla="*/ 2795742 w 7283450"/>
              <a:gd name="connsiteY30556" fmla="*/ 145642 h 6857979"/>
              <a:gd name="connsiteX30557" fmla="*/ 2794962 w 7283450"/>
              <a:gd name="connsiteY30557" fmla="*/ 145245 h 6857979"/>
              <a:gd name="connsiteX30558" fmla="*/ 2793791 w 7283450"/>
              <a:gd name="connsiteY30558" fmla="*/ 145245 h 6857979"/>
              <a:gd name="connsiteX30559" fmla="*/ 2792621 w 7283450"/>
              <a:gd name="connsiteY30559" fmla="*/ 145642 h 6857979"/>
              <a:gd name="connsiteX30560" fmla="*/ 2791452 w 7283450"/>
              <a:gd name="connsiteY30560" fmla="*/ 146833 h 6857979"/>
              <a:gd name="connsiteX30561" fmla="*/ 2790282 w 7283450"/>
              <a:gd name="connsiteY30561" fmla="*/ 147626 h 6857979"/>
              <a:gd name="connsiteX30562" fmla="*/ 2789501 w 7283450"/>
              <a:gd name="connsiteY30562" fmla="*/ 149611 h 6857979"/>
              <a:gd name="connsiteX30563" fmla="*/ 2789501 w 7283450"/>
              <a:gd name="connsiteY30563" fmla="*/ 150801 h 6857979"/>
              <a:gd name="connsiteX30564" fmla="*/ 2784040 w 7283450"/>
              <a:gd name="connsiteY30564" fmla="*/ 134926 h 6857979"/>
              <a:gd name="connsiteX30565" fmla="*/ 2781699 w 7283450"/>
              <a:gd name="connsiteY30565" fmla="*/ 129767 h 6857979"/>
              <a:gd name="connsiteX30566" fmla="*/ 2780140 w 7283450"/>
              <a:gd name="connsiteY30566" fmla="*/ 126989 h 6857979"/>
              <a:gd name="connsiteX30567" fmla="*/ 2779749 w 7283450"/>
              <a:gd name="connsiteY30567" fmla="*/ 125401 h 6857979"/>
              <a:gd name="connsiteX30568" fmla="*/ 2779359 w 7283450"/>
              <a:gd name="connsiteY30568" fmla="*/ 123814 h 6857979"/>
              <a:gd name="connsiteX30569" fmla="*/ 2779359 w 7283450"/>
              <a:gd name="connsiteY30569" fmla="*/ 120639 h 6857979"/>
              <a:gd name="connsiteX30570" fmla="*/ 2780140 w 7283450"/>
              <a:gd name="connsiteY30570" fmla="*/ 117067 h 6857979"/>
              <a:gd name="connsiteX30571" fmla="*/ 2780140 w 7283450"/>
              <a:gd name="connsiteY30571" fmla="*/ 116670 h 6857979"/>
              <a:gd name="connsiteX30572" fmla="*/ 2779359 w 7283450"/>
              <a:gd name="connsiteY30572" fmla="*/ 116670 h 6857979"/>
              <a:gd name="connsiteX30573" fmla="*/ 2777019 w 7283450"/>
              <a:gd name="connsiteY30573" fmla="*/ 117067 h 6857979"/>
              <a:gd name="connsiteX30574" fmla="*/ 2773898 w 7283450"/>
              <a:gd name="connsiteY30574" fmla="*/ 117464 h 6857979"/>
              <a:gd name="connsiteX30575" fmla="*/ 2771557 w 7283450"/>
              <a:gd name="connsiteY30575" fmla="*/ 117464 h 6857979"/>
              <a:gd name="connsiteX30576" fmla="*/ 2770387 w 7283450"/>
              <a:gd name="connsiteY30576" fmla="*/ 117464 h 6857979"/>
              <a:gd name="connsiteX30577" fmla="*/ 2769607 w 7283450"/>
              <a:gd name="connsiteY30577" fmla="*/ 117067 h 6857979"/>
              <a:gd name="connsiteX30578" fmla="*/ 2769217 w 7283450"/>
              <a:gd name="connsiteY30578" fmla="*/ 116273 h 6857979"/>
              <a:gd name="connsiteX30579" fmla="*/ 2768828 w 7283450"/>
              <a:gd name="connsiteY30579" fmla="*/ 115480 h 6857979"/>
              <a:gd name="connsiteX30580" fmla="*/ 2769217 w 7283450"/>
              <a:gd name="connsiteY30580" fmla="*/ 113892 h 6857979"/>
              <a:gd name="connsiteX30581" fmla="*/ 2770387 w 7283450"/>
              <a:gd name="connsiteY30581" fmla="*/ 112305 h 6857979"/>
              <a:gd name="connsiteX30582" fmla="*/ 2771947 w 7283450"/>
              <a:gd name="connsiteY30582" fmla="*/ 109923 h 6857979"/>
              <a:gd name="connsiteX30583" fmla="*/ 2773898 w 7283450"/>
              <a:gd name="connsiteY30583" fmla="*/ 107145 h 6857979"/>
              <a:gd name="connsiteX30584" fmla="*/ 2771947 w 7283450"/>
              <a:gd name="connsiteY30584" fmla="*/ 108733 h 6857979"/>
              <a:gd name="connsiteX30585" fmla="*/ 2770387 w 7283450"/>
              <a:gd name="connsiteY30585" fmla="*/ 109526 h 6857979"/>
              <a:gd name="connsiteX30586" fmla="*/ 2769217 w 7283450"/>
              <a:gd name="connsiteY30586" fmla="*/ 109526 h 6857979"/>
              <a:gd name="connsiteX30587" fmla="*/ 2768437 w 7283450"/>
              <a:gd name="connsiteY30587" fmla="*/ 108733 h 6857979"/>
              <a:gd name="connsiteX30588" fmla="*/ 2768047 w 7283450"/>
              <a:gd name="connsiteY30588" fmla="*/ 106748 h 6857979"/>
              <a:gd name="connsiteX30589" fmla="*/ 2768047 w 7283450"/>
              <a:gd name="connsiteY30589" fmla="*/ 103970 h 6857979"/>
              <a:gd name="connsiteX30590" fmla="*/ 2768047 w 7283450"/>
              <a:gd name="connsiteY30590" fmla="*/ 96826 h 6857979"/>
              <a:gd name="connsiteX30591" fmla="*/ 2768437 w 7283450"/>
              <a:gd name="connsiteY30591" fmla="*/ 96430 h 6857979"/>
              <a:gd name="connsiteX30592" fmla="*/ 2768828 w 7283450"/>
              <a:gd name="connsiteY30592" fmla="*/ 97223 h 6857979"/>
              <a:gd name="connsiteX30593" fmla="*/ 2770387 w 7283450"/>
              <a:gd name="connsiteY30593" fmla="*/ 99605 h 6857979"/>
              <a:gd name="connsiteX30594" fmla="*/ 2771167 w 7283450"/>
              <a:gd name="connsiteY30594" fmla="*/ 102383 h 6857979"/>
              <a:gd name="connsiteX30595" fmla="*/ 2771557 w 7283450"/>
              <a:gd name="connsiteY30595" fmla="*/ 103176 h 6857979"/>
              <a:gd name="connsiteX30596" fmla="*/ 2771167 w 7283450"/>
              <a:gd name="connsiteY30596" fmla="*/ 103573 h 6857979"/>
              <a:gd name="connsiteX30597" fmla="*/ 2773117 w 7283450"/>
              <a:gd name="connsiteY30597" fmla="*/ 103573 h 6857979"/>
              <a:gd name="connsiteX30598" fmla="*/ 2774678 w 7283450"/>
              <a:gd name="connsiteY30598" fmla="*/ 103573 h 6857979"/>
              <a:gd name="connsiteX30599" fmla="*/ 2775458 w 7283450"/>
              <a:gd name="connsiteY30599" fmla="*/ 103176 h 6857979"/>
              <a:gd name="connsiteX30600" fmla="*/ 2775848 w 7283450"/>
              <a:gd name="connsiteY30600" fmla="*/ 102383 h 6857979"/>
              <a:gd name="connsiteX30601" fmla="*/ 2775848 w 7283450"/>
              <a:gd name="connsiteY30601" fmla="*/ 101589 h 6857979"/>
              <a:gd name="connsiteX30602" fmla="*/ 2775848 w 7283450"/>
              <a:gd name="connsiteY30602" fmla="*/ 100795 h 6857979"/>
              <a:gd name="connsiteX30603" fmla="*/ 2773898 w 7283450"/>
              <a:gd name="connsiteY30603" fmla="*/ 98811 h 6857979"/>
              <a:gd name="connsiteX30604" fmla="*/ 2771947 w 7283450"/>
              <a:gd name="connsiteY30604" fmla="*/ 96430 h 6857979"/>
              <a:gd name="connsiteX30605" fmla="*/ 2770387 w 7283450"/>
              <a:gd name="connsiteY30605" fmla="*/ 94842 h 6857979"/>
              <a:gd name="connsiteX30606" fmla="*/ 2768828 w 7283450"/>
              <a:gd name="connsiteY30606" fmla="*/ 94048 h 6857979"/>
              <a:gd name="connsiteX30607" fmla="*/ 2768047 w 7283450"/>
              <a:gd name="connsiteY30607" fmla="*/ 93651 h 6857979"/>
              <a:gd name="connsiteX30608" fmla="*/ 2767656 w 7283450"/>
              <a:gd name="connsiteY30608" fmla="*/ 89683 h 6857979"/>
              <a:gd name="connsiteX30609" fmla="*/ 2767656 w 7283450"/>
              <a:gd name="connsiteY30609" fmla="*/ 85317 h 6857979"/>
              <a:gd name="connsiteX30610" fmla="*/ 2767656 w 7283450"/>
              <a:gd name="connsiteY30610" fmla="*/ 81348 h 6857979"/>
              <a:gd name="connsiteX30611" fmla="*/ 2767656 w 7283450"/>
              <a:gd name="connsiteY30611" fmla="*/ 76586 h 6857979"/>
              <a:gd name="connsiteX30612" fmla="*/ 2767266 w 7283450"/>
              <a:gd name="connsiteY30612" fmla="*/ 72617 h 6857979"/>
              <a:gd name="connsiteX30613" fmla="*/ 2766486 w 7283450"/>
              <a:gd name="connsiteY30613" fmla="*/ 70236 h 6857979"/>
              <a:gd name="connsiteX30614" fmla="*/ 2765316 w 7283450"/>
              <a:gd name="connsiteY30614" fmla="*/ 68251 h 6857979"/>
              <a:gd name="connsiteX30615" fmla="*/ 2764146 w 7283450"/>
              <a:gd name="connsiteY30615" fmla="*/ 66267 h 6857979"/>
              <a:gd name="connsiteX30616" fmla="*/ 2762975 w 7283450"/>
              <a:gd name="connsiteY30616" fmla="*/ 64283 h 6857979"/>
              <a:gd name="connsiteX30617" fmla="*/ 2761025 w 7283450"/>
              <a:gd name="connsiteY30617" fmla="*/ 61901 h 6857979"/>
              <a:gd name="connsiteX30618" fmla="*/ 2759075 w 7283450"/>
              <a:gd name="connsiteY30618" fmla="*/ 60314 h 6857979"/>
              <a:gd name="connsiteX30619" fmla="*/ 2761415 w 7283450"/>
              <a:gd name="connsiteY30619" fmla="*/ 59123 h 6857979"/>
              <a:gd name="connsiteX30620" fmla="*/ 2763366 w 7283450"/>
              <a:gd name="connsiteY30620" fmla="*/ 57536 h 6857979"/>
              <a:gd name="connsiteX30621" fmla="*/ 2764926 w 7283450"/>
              <a:gd name="connsiteY30621" fmla="*/ 55948 h 6857979"/>
              <a:gd name="connsiteX30622" fmla="*/ 2766096 w 7283450"/>
              <a:gd name="connsiteY30622" fmla="*/ 53567 h 6857979"/>
              <a:gd name="connsiteX30623" fmla="*/ 2766877 w 7283450"/>
              <a:gd name="connsiteY30623" fmla="*/ 51583 h 6857979"/>
              <a:gd name="connsiteX30624" fmla="*/ 2767266 w 7283450"/>
              <a:gd name="connsiteY30624" fmla="*/ 49598 h 6857979"/>
              <a:gd name="connsiteX30625" fmla="*/ 2767266 w 7283450"/>
              <a:gd name="connsiteY30625" fmla="*/ 45233 h 6857979"/>
              <a:gd name="connsiteX30626" fmla="*/ 2767266 w 7283450"/>
              <a:gd name="connsiteY30626" fmla="*/ 41661 h 6857979"/>
              <a:gd name="connsiteX30627" fmla="*/ 2767656 w 7283450"/>
              <a:gd name="connsiteY30627" fmla="*/ 38883 h 6857979"/>
              <a:gd name="connsiteX30628" fmla="*/ 2768047 w 7283450"/>
              <a:gd name="connsiteY30628" fmla="*/ 37692 h 6857979"/>
              <a:gd name="connsiteX30629" fmla="*/ 2768437 w 7283450"/>
              <a:gd name="connsiteY30629" fmla="*/ 36898 h 6857979"/>
              <a:gd name="connsiteX30630" fmla="*/ 2769607 w 7283450"/>
              <a:gd name="connsiteY30630" fmla="*/ 36501 h 6857979"/>
              <a:gd name="connsiteX30631" fmla="*/ 2771167 w 7283450"/>
              <a:gd name="connsiteY30631" fmla="*/ 36898 h 6857979"/>
              <a:gd name="connsiteX30632" fmla="*/ 2772727 w 7283450"/>
              <a:gd name="connsiteY30632" fmla="*/ 36898 h 6857979"/>
              <a:gd name="connsiteX30633" fmla="*/ 2774678 w 7283450"/>
              <a:gd name="connsiteY30633" fmla="*/ 36105 h 6857979"/>
              <a:gd name="connsiteX30634" fmla="*/ 2776238 w 7283450"/>
              <a:gd name="connsiteY30634" fmla="*/ 34914 h 6857979"/>
              <a:gd name="connsiteX30635" fmla="*/ 2778189 w 7283450"/>
              <a:gd name="connsiteY30635" fmla="*/ 33723 h 6857979"/>
              <a:gd name="connsiteX30636" fmla="*/ 2780919 w 7283450"/>
              <a:gd name="connsiteY30636" fmla="*/ 31342 h 6857979"/>
              <a:gd name="connsiteX30637" fmla="*/ 2782089 w 7283450"/>
              <a:gd name="connsiteY30637" fmla="*/ 30548 h 6857979"/>
              <a:gd name="connsiteX30638" fmla="*/ 3706178 w 7283450"/>
              <a:gd name="connsiteY30638" fmla="*/ 0 h 6857979"/>
              <a:gd name="connsiteX30639" fmla="*/ 3715914 w 7283450"/>
              <a:gd name="connsiteY30639" fmla="*/ 0 h 6857979"/>
              <a:gd name="connsiteX30640" fmla="*/ 3718031 w 7283450"/>
              <a:gd name="connsiteY30640" fmla="*/ 9815 h 6857979"/>
              <a:gd name="connsiteX30641" fmla="*/ 3719724 w 7283450"/>
              <a:gd name="connsiteY30641" fmla="*/ 18845 h 6857979"/>
              <a:gd name="connsiteX30642" fmla="*/ 3720994 w 7283450"/>
              <a:gd name="connsiteY30642" fmla="*/ 27875 h 6857979"/>
              <a:gd name="connsiteX30643" fmla="*/ 3721841 w 7283450"/>
              <a:gd name="connsiteY30643" fmla="*/ 36513 h 6857979"/>
              <a:gd name="connsiteX30644" fmla="*/ 3722688 w 7283450"/>
              <a:gd name="connsiteY30644" fmla="*/ 45150 h 6857979"/>
              <a:gd name="connsiteX30645" fmla="*/ 3722688 w 7283450"/>
              <a:gd name="connsiteY30645" fmla="*/ 54180 h 6857979"/>
              <a:gd name="connsiteX30646" fmla="*/ 3722688 w 7283450"/>
              <a:gd name="connsiteY30646" fmla="*/ 63603 h 6857979"/>
              <a:gd name="connsiteX30647" fmla="*/ 3722264 w 7283450"/>
              <a:gd name="connsiteY30647" fmla="*/ 73025 h 6857979"/>
              <a:gd name="connsiteX30648" fmla="*/ 3720571 w 7283450"/>
              <a:gd name="connsiteY30648" fmla="*/ 72632 h 6857979"/>
              <a:gd name="connsiteX30649" fmla="*/ 3719301 w 7283450"/>
              <a:gd name="connsiteY30649" fmla="*/ 72240 h 6857979"/>
              <a:gd name="connsiteX30650" fmla="*/ 3718031 w 7283450"/>
              <a:gd name="connsiteY30650" fmla="*/ 71847 h 6857979"/>
              <a:gd name="connsiteX30651" fmla="*/ 3717608 w 7283450"/>
              <a:gd name="connsiteY30651" fmla="*/ 70669 h 6857979"/>
              <a:gd name="connsiteX30652" fmla="*/ 3717184 w 7283450"/>
              <a:gd name="connsiteY30652" fmla="*/ 69884 h 6857979"/>
              <a:gd name="connsiteX30653" fmla="*/ 3717184 w 7283450"/>
              <a:gd name="connsiteY30653" fmla="*/ 68706 h 6857979"/>
              <a:gd name="connsiteX30654" fmla="*/ 3717608 w 7283450"/>
              <a:gd name="connsiteY30654" fmla="*/ 66743 h 6857979"/>
              <a:gd name="connsiteX30655" fmla="*/ 3719301 w 7283450"/>
              <a:gd name="connsiteY30655" fmla="*/ 61247 h 6857979"/>
              <a:gd name="connsiteX30656" fmla="*/ 3719724 w 7283450"/>
              <a:gd name="connsiteY30656" fmla="*/ 58891 h 6857979"/>
              <a:gd name="connsiteX30657" fmla="*/ 3719301 w 7283450"/>
              <a:gd name="connsiteY30657" fmla="*/ 57713 h 6857979"/>
              <a:gd name="connsiteX30658" fmla="*/ 3719301 w 7283450"/>
              <a:gd name="connsiteY30658" fmla="*/ 56536 h 6857979"/>
              <a:gd name="connsiteX30659" fmla="*/ 3718454 w 7283450"/>
              <a:gd name="connsiteY30659" fmla="*/ 54572 h 6857979"/>
              <a:gd name="connsiteX30660" fmla="*/ 3717184 w 7283450"/>
              <a:gd name="connsiteY30660" fmla="*/ 54180 h 6857979"/>
              <a:gd name="connsiteX30661" fmla="*/ 3715914 w 7283450"/>
              <a:gd name="connsiteY30661" fmla="*/ 53787 h 6857979"/>
              <a:gd name="connsiteX30662" fmla="*/ 3714221 w 7283450"/>
              <a:gd name="connsiteY30662" fmla="*/ 53787 h 6857979"/>
              <a:gd name="connsiteX30663" fmla="*/ 3711258 w 7283450"/>
              <a:gd name="connsiteY30663" fmla="*/ 53787 h 6857979"/>
              <a:gd name="connsiteX30664" fmla="*/ 3709988 w 7283450"/>
              <a:gd name="connsiteY30664" fmla="*/ 53787 h 6857979"/>
              <a:gd name="connsiteX30665" fmla="*/ 3709141 w 7283450"/>
              <a:gd name="connsiteY30665" fmla="*/ 53002 h 6857979"/>
              <a:gd name="connsiteX30666" fmla="*/ 3707871 w 7283450"/>
              <a:gd name="connsiteY30666" fmla="*/ 50254 h 6857979"/>
              <a:gd name="connsiteX30667" fmla="*/ 3706601 w 7283450"/>
              <a:gd name="connsiteY30667" fmla="*/ 47506 h 6857979"/>
              <a:gd name="connsiteX30668" fmla="*/ 3704484 w 7283450"/>
              <a:gd name="connsiteY30668" fmla="*/ 41224 h 6857979"/>
              <a:gd name="connsiteX30669" fmla="*/ 3703638 w 7283450"/>
              <a:gd name="connsiteY30669" fmla="*/ 34157 h 6857979"/>
              <a:gd name="connsiteX30670" fmla="*/ 3703638 w 7283450"/>
              <a:gd name="connsiteY30670" fmla="*/ 27090 h 6857979"/>
              <a:gd name="connsiteX30671" fmla="*/ 3703638 w 7283450"/>
              <a:gd name="connsiteY30671" fmla="*/ 19630 h 6857979"/>
              <a:gd name="connsiteX30672" fmla="*/ 3704061 w 7283450"/>
              <a:gd name="connsiteY30672" fmla="*/ 12956 h 6857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Lst>
            <a:rect l="l" t="t" r="r" b="b"/>
            <a:pathLst>
              <a:path w="7283450" h="6857979">
                <a:moveTo>
                  <a:pt x="4262914" y="6783368"/>
                </a:moveTo>
                <a:lnTo>
                  <a:pt x="4264152" y="6783767"/>
                </a:lnTo>
                <a:lnTo>
                  <a:pt x="4265390" y="6784166"/>
                </a:lnTo>
                <a:lnTo>
                  <a:pt x="4266216" y="6784964"/>
                </a:lnTo>
                <a:lnTo>
                  <a:pt x="4268279" y="6786560"/>
                </a:lnTo>
                <a:lnTo>
                  <a:pt x="4269518" y="6786959"/>
                </a:lnTo>
                <a:lnTo>
                  <a:pt x="4271169" y="6787358"/>
                </a:lnTo>
                <a:lnTo>
                  <a:pt x="4270756" y="6790151"/>
                </a:lnTo>
                <a:lnTo>
                  <a:pt x="4271169" y="6794141"/>
                </a:lnTo>
                <a:lnTo>
                  <a:pt x="4271994" y="6797732"/>
                </a:lnTo>
                <a:lnTo>
                  <a:pt x="4273233" y="6801722"/>
                </a:lnTo>
                <a:lnTo>
                  <a:pt x="4275709" y="6810500"/>
                </a:lnTo>
                <a:lnTo>
                  <a:pt x="4278598" y="6820475"/>
                </a:lnTo>
                <a:lnTo>
                  <a:pt x="4280249" y="6825263"/>
                </a:lnTo>
                <a:lnTo>
                  <a:pt x="4281075" y="6830051"/>
                </a:lnTo>
                <a:lnTo>
                  <a:pt x="4281488" y="6834839"/>
                </a:lnTo>
                <a:lnTo>
                  <a:pt x="4281488" y="6840026"/>
                </a:lnTo>
                <a:lnTo>
                  <a:pt x="4280662" y="6844415"/>
                </a:lnTo>
                <a:lnTo>
                  <a:pt x="4279424" y="6849203"/>
                </a:lnTo>
                <a:lnTo>
                  <a:pt x="4276947" y="6853991"/>
                </a:lnTo>
                <a:lnTo>
                  <a:pt x="4274060" y="6857979"/>
                </a:lnTo>
                <a:lnTo>
                  <a:pt x="4274057" y="6857979"/>
                </a:lnTo>
                <a:lnTo>
                  <a:pt x="4271169" y="6854390"/>
                </a:lnTo>
                <a:lnTo>
                  <a:pt x="4267867" y="6850001"/>
                </a:lnTo>
                <a:lnTo>
                  <a:pt x="4266216" y="6846011"/>
                </a:lnTo>
                <a:lnTo>
                  <a:pt x="4264977" y="6841223"/>
                </a:lnTo>
                <a:lnTo>
                  <a:pt x="4263739" y="6836834"/>
                </a:lnTo>
                <a:lnTo>
                  <a:pt x="4263326" y="6831647"/>
                </a:lnTo>
                <a:lnTo>
                  <a:pt x="4262914" y="6822071"/>
                </a:lnTo>
                <a:lnTo>
                  <a:pt x="4263326" y="6812096"/>
                </a:lnTo>
                <a:lnTo>
                  <a:pt x="4263739" y="6801722"/>
                </a:lnTo>
                <a:lnTo>
                  <a:pt x="4263326" y="6797333"/>
                </a:lnTo>
                <a:lnTo>
                  <a:pt x="4263326" y="6792545"/>
                </a:lnTo>
                <a:lnTo>
                  <a:pt x="4262501" y="6788156"/>
                </a:lnTo>
                <a:lnTo>
                  <a:pt x="4260850" y="6783767"/>
                </a:lnTo>
                <a:close/>
                <a:moveTo>
                  <a:pt x="4227413" y="6680180"/>
                </a:moveTo>
                <a:lnTo>
                  <a:pt x="4232025" y="6684566"/>
                </a:lnTo>
                <a:lnTo>
                  <a:pt x="4235484" y="6688951"/>
                </a:lnTo>
                <a:lnTo>
                  <a:pt x="4238559" y="6693736"/>
                </a:lnTo>
                <a:lnTo>
                  <a:pt x="4241249" y="6698121"/>
                </a:lnTo>
                <a:lnTo>
                  <a:pt x="4243555" y="6703304"/>
                </a:lnTo>
                <a:lnTo>
                  <a:pt x="4245861" y="6708089"/>
                </a:lnTo>
                <a:lnTo>
                  <a:pt x="4247783" y="6713670"/>
                </a:lnTo>
                <a:lnTo>
                  <a:pt x="4249320" y="6719252"/>
                </a:lnTo>
                <a:lnTo>
                  <a:pt x="4252011" y="6730016"/>
                </a:lnTo>
                <a:lnTo>
                  <a:pt x="4255086" y="6741977"/>
                </a:lnTo>
                <a:lnTo>
                  <a:pt x="4257776" y="6754336"/>
                </a:lnTo>
                <a:lnTo>
                  <a:pt x="4260851" y="6767493"/>
                </a:lnTo>
                <a:lnTo>
                  <a:pt x="4258929" y="6761912"/>
                </a:lnTo>
                <a:lnTo>
                  <a:pt x="4256623" y="6756330"/>
                </a:lnTo>
                <a:lnTo>
                  <a:pt x="4253548" y="6751147"/>
                </a:lnTo>
                <a:lnTo>
                  <a:pt x="4250089" y="6745964"/>
                </a:lnTo>
                <a:lnTo>
                  <a:pt x="4242786" y="6735997"/>
                </a:lnTo>
                <a:lnTo>
                  <a:pt x="4235484" y="6726030"/>
                </a:lnTo>
                <a:lnTo>
                  <a:pt x="4232025" y="6720448"/>
                </a:lnTo>
                <a:lnTo>
                  <a:pt x="4229334" y="6715265"/>
                </a:lnTo>
                <a:lnTo>
                  <a:pt x="4227028" y="6710082"/>
                </a:lnTo>
                <a:lnTo>
                  <a:pt x="4225106" y="6704500"/>
                </a:lnTo>
                <a:lnTo>
                  <a:pt x="4224338" y="6698520"/>
                </a:lnTo>
                <a:lnTo>
                  <a:pt x="4224338" y="6695729"/>
                </a:lnTo>
                <a:lnTo>
                  <a:pt x="4224338" y="6692938"/>
                </a:lnTo>
                <a:lnTo>
                  <a:pt x="4224722" y="6689749"/>
                </a:lnTo>
                <a:lnTo>
                  <a:pt x="4225491" y="6686559"/>
                </a:lnTo>
                <a:lnTo>
                  <a:pt x="4226259" y="6683768"/>
                </a:lnTo>
                <a:close/>
                <a:moveTo>
                  <a:pt x="3816747" y="6272193"/>
                </a:moveTo>
                <a:lnTo>
                  <a:pt x="3819922" y="6272193"/>
                </a:lnTo>
                <a:lnTo>
                  <a:pt x="3822700" y="6272987"/>
                </a:lnTo>
                <a:lnTo>
                  <a:pt x="3825478" y="6274574"/>
                </a:lnTo>
                <a:lnTo>
                  <a:pt x="3827859" y="6276956"/>
                </a:lnTo>
                <a:lnTo>
                  <a:pt x="3828653" y="6278146"/>
                </a:lnTo>
                <a:lnTo>
                  <a:pt x="3829050" y="6279337"/>
                </a:lnTo>
                <a:lnTo>
                  <a:pt x="3829050" y="6280528"/>
                </a:lnTo>
                <a:lnTo>
                  <a:pt x="3829050" y="6282115"/>
                </a:lnTo>
                <a:lnTo>
                  <a:pt x="3827859" y="6283703"/>
                </a:lnTo>
                <a:lnTo>
                  <a:pt x="3826669" y="6284496"/>
                </a:lnTo>
                <a:lnTo>
                  <a:pt x="3825081" y="6284893"/>
                </a:lnTo>
                <a:lnTo>
                  <a:pt x="3824287" y="6284893"/>
                </a:lnTo>
                <a:lnTo>
                  <a:pt x="3823494" y="6284893"/>
                </a:lnTo>
                <a:lnTo>
                  <a:pt x="3822700" y="6284099"/>
                </a:lnTo>
                <a:lnTo>
                  <a:pt x="3821112" y="6282909"/>
                </a:lnTo>
                <a:lnTo>
                  <a:pt x="3817937" y="6278543"/>
                </a:lnTo>
                <a:lnTo>
                  <a:pt x="3815556" y="6276559"/>
                </a:lnTo>
                <a:lnTo>
                  <a:pt x="3814365" y="6276162"/>
                </a:lnTo>
                <a:lnTo>
                  <a:pt x="3813175" y="6275765"/>
                </a:lnTo>
                <a:lnTo>
                  <a:pt x="3813572" y="6274574"/>
                </a:lnTo>
                <a:lnTo>
                  <a:pt x="3814365" y="6273384"/>
                </a:lnTo>
                <a:lnTo>
                  <a:pt x="3815556" y="6272590"/>
                </a:lnTo>
                <a:close/>
                <a:moveTo>
                  <a:pt x="2644413" y="6265843"/>
                </a:moveTo>
                <a:lnTo>
                  <a:pt x="2645985" y="6265843"/>
                </a:lnTo>
                <a:lnTo>
                  <a:pt x="2646378" y="6266639"/>
                </a:lnTo>
                <a:lnTo>
                  <a:pt x="2646771" y="6267038"/>
                </a:lnTo>
                <a:lnTo>
                  <a:pt x="2647164" y="6268232"/>
                </a:lnTo>
                <a:lnTo>
                  <a:pt x="2647950" y="6272213"/>
                </a:lnTo>
                <a:lnTo>
                  <a:pt x="2642841" y="6286544"/>
                </a:lnTo>
                <a:lnTo>
                  <a:pt x="2638519" y="6300477"/>
                </a:lnTo>
                <a:lnTo>
                  <a:pt x="2633018" y="6313615"/>
                </a:lnTo>
                <a:lnTo>
                  <a:pt x="2627517" y="6326752"/>
                </a:lnTo>
                <a:lnTo>
                  <a:pt x="2616515" y="6353424"/>
                </a:lnTo>
                <a:lnTo>
                  <a:pt x="2604333" y="6382883"/>
                </a:lnTo>
                <a:lnTo>
                  <a:pt x="2601582" y="6390049"/>
                </a:lnTo>
                <a:lnTo>
                  <a:pt x="2599225" y="6397612"/>
                </a:lnTo>
                <a:lnTo>
                  <a:pt x="2595295" y="6412740"/>
                </a:lnTo>
                <a:lnTo>
                  <a:pt x="2590580" y="6428266"/>
                </a:lnTo>
                <a:lnTo>
                  <a:pt x="2588222" y="6435431"/>
                </a:lnTo>
                <a:lnTo>
                  <a:pt x="2585471" y="6443393"/>
                </a:lnTo>
                <a:lnTo>
                  <a:pt x="2581935" y="6452549"/>
                </a:lnTo>
                <a:lnTo>
                  <a:pt x="2577613" y="6462502"/>
                </a:lnTo>
                <a:lnTo>
                  <a:pt x="2572504" y="6471658"/>
                </a:lnTo>
                <a:lnTo>
                  <a:pt x="2567397" y="6480416"/>
                </a:lnTo>
                <a:lnTo>
                  <a:pt x="2557572" y="6498728"/>
                </a:lnTo>
                <a:lnTo>
                  <a:pt x="2552857" y="6507884"/>
                </a:lnTo>
                <a:lnTo>
                  <a:pt x="2548535" y="6517041"/>
                </a:lnTo>
                <a:lnTo>
                  <a:pt x="2539104" y="6537343"/>
                </a:lnTo>
                <a:lnTo>
                  <a:pt x="2529280" y="6557646"/>
                </a:lnTo>
                <a:lnTo>
                  <a:pt x="2524565" y="6567201"/>
                </a:lnTo>
                <a:lnTo>
                  <a:pt x="2520635" y="6576755"/>
                </a:lnTo>
                <a:lnTo>
                  <a:pt x="2516706" y="6585911"/>
                </a:lnTo>
                <a:lnTo>
                  <a:pt x="2514348" y="6594271"/>
                </a:lnTo>
                <a:lnTo>
                  <a:pt x="2513169" y="6598252"/>
                </a:lnTo>
                <a:lnTo>
                  <a:pt x="2512776" y="6602631"/>
                </a:lnTo>
                <a:lnTo>
                  <a:pt x="2511991" y="6611389"/>
                </a:lnTo>
                <a:lnTo>
                  <a:pt x="2511599" y="6620147"/>
                </a:lnTo>
                <a:lnTo>
                  <a:pt x="2510812" y="6628507"/>
                </a:lnTo>
                <a:lnTo>
                  <a:pt x="2510419" y="6632488"/>
                </a:lnTo>
                <a:lnTo>
                  <a:pt x="2508847" y="6636469"/>
                </a:lnTo>
                <a:lnTo>
                  <a:pt x="2507669" y="6640052"/>
                </a:lnTo>
                <a:lnTo>
                  <a:pt x="2506096" y="6644033"/>
                </a:lnTo>
                <a:lnTo>
                  <a:pt x="2503739" y="6646819"/>
                </a:lnTo>
                <a:lnTo>
                  <a:pt x="2500595" y="6649606"/>
                </a:lnTo>
                <a:lnTo>
                  <a:pt x="2497059" y="6652393"/>
                </a:lnTo>
                <a:lnTo>
                  <a:pt x="2492344" y="6654781"/>
                </a:lnTo>
                <a:lnTo>
                  <a:pt x="2491164" y="6649606"/>
                </a:lnTo>
                <a:lnTo>
                  <a:pt x="2489986" y="6645227"/>
                </a:lnTo>
                <a:lnTo>
                  <a:pt x="2489593" y="6640052"/>
                </a:lnTo>
                <a:lnTo>
                  <a:pt x="2489200" y="6635275"/>
                </a:lnTo>
                <a:lnTo>
                  <a:pt x="2489200" y="6630099"/>
                </a:lnTo>
                <a:lnTo>
                  <a:pt x="2489593" y="6625322"/>
                </a:lnTo>
                <a:lnTo>
                  <a:pt x="2490772" y="6614574"/>
                </a:lnTo>
                <a:lnTo>
                  <a:pt x="2493129" y="6603825"/>
                </a:lnTo>
                <a:lnTo>
                  <a:pt x="2496274" y="6593475"/>
                </a:lnTo>
                <a:lnTo>
                  <a:pt x="2499809" y="6582726"/>
                </a:lnTo>
                <a:lnTo>
                  <a:pt x="2504132" y="6571580"/>
                </a:lnTo>
                <a:lnTo>
                  <a:pt x="2508454" y="6560831"/>
                </a:lnTo>
                <a:lnTo>
                  <a:pt x="2513562" y="6549684"/>
                </a:lnTo>
                <a:lnTo>
                  <a:pt x="2523779" y="6528187"/>
                </a:lnTo>
                <a:lnTo>
                  <a:pt x="2533603" y="6507088"/>
                </a:lnTo>
                <a:lnTo>
                  <a:pt x="2538318" y="6497136"/>
                </a:lnTo>
                <a:lnTo>
                  <a:pt x="2541854" y="6486786"/>
                </a:lnTo>
                <a:lnTo>
                  <a:pt x="2548535" y="6469269"/>
                </a:lnTo>
                <a:lnTo>
                  <a:pt x="2554429" y="6452151"/>
                </a:lnTo>
                <a:lnTo>
                  <a:pt x="2560717" y="6435829"/>
                </a:lnTo>
                <a:lnTo>
                  <a:pt x="2563466" y="6427469"/>
                </a:lnTo>
                <a:lnTo>
                  <a:pt x="2567003" y="6419906"/>
                </a:lnTo>
                <a:lnTo>
                  <a:pt x="2570932" y="6412342"/>
                </a:lnTo>
                <a:lnTo>
                  <a:pt x="2575255" y="6404778"/>
                </a:lnTo>
                <a:lnTo>
                  <a:pt x="2584293" y="6390447"/>
                </a:lnTo>
                <a:lnTo>
                  <a:pt x="2592937" y="6376912"/>
                </a:lnTo>
                <a:lnTo>
                  <a:pt x="2597653" y="6370144"/>
                </a:lnTo>
                <a:lnTo>
                  <a:pt x="2601190" y="6362978"/>
                </a:lnTo>
                <a:lnTo>
                  <a:pt x="2602368" y="6359793"/>
                </a:lnTo>
                <a:lnTo>
                  <a:pt x="2603547" y="6356211"/>
                </a:lnTo>
                <a:lnTo>
                  <a:pt x="2604726" y="6349443"/>
                </a:lnTo>
                <a:lnTo>
                  <a:pt x="2605512" y="6342675"/>
                </a:lnTo>
                <a:lnTo>
                  <a:pt x="2606298" y="6339093"/>
                </a:lnTo>
                <a:lnTo>
                  <a:pt x="2607476" y="6335908"/>
                </a:lnTo>
                <a:lnTo>
                  <a:pt x="2611800" y="6326752"/>
                </a:lnTo>
                <a:lnTo>
                  <a:pt x="2616515" y="6317994"/>
                </a:lnTo>
                <a:lnTo>
                  <a:pt x="2626731" y="6300477"/>
                </a:lnTo>
                <a:lnTo>
                  <a:pt x="2632232" y="6292117"/>
                </a:lnTo>
                <a:lnTo>
                  <a:pt x="2636948" y="6283359"/>
                </a:lnTo>
                <a:lnTo>
                  <a:pt x="2641270" y="6274601"/>
                </a:lnTo>
                <a:close/>
                <a:moveTo>
                  <a:pt x="5949504" y="6126143"/>
                </a:moveTo>
                <a:lnTo>
                  <a:pt x="5951240" y="6127620"/>
                </a:lnTo>
                <a:lnTo>
                  <a:pt x="5952629" y="6129097"/>
                </a:lnTo>
                <a:lnTo>
                  <a:pt x="5954018" y="6131312"/>
                </a:lnTo>
                <a:lnTo>
                  <a:pt x="5954713" y="6133527"/>
                </a:lnTo>
                <a:lnTo>
                  <a:pt x="5954713" y="6135742"/>
                </a:lnTo>
                <a:lnTo>
                  <a:pt x="5954713" y="6137588"/>
                </a:lnTo>
                <a:lnTo>
                  <a:pt x="5954018" y="6140172"/>
                </a:lnTo>
                <a:lnTo>
                  <a:pt x="5952282" y="6142018"/>
                </a:lnTo>
                <a:lnTo>
                  <a:pt x="5950546" y="6140542"/>
                </a:lnTo>
                <a:lnTo>
                  <a:pt x="5948809" y="6139803"/>
                </a:lnTo>
                <a:lnTo>
                  <a:pt x="5946726" y="6139065"/>
                </a:lnTo>
                <a:lnTo>
                  <a:pt x="5943947" y="6139065"/>
                </a:lnTo>
                <a:lnTo>
                  <a:pt x="5943600" y="6136111"/>
                </a:lnTo>
                <a:lnTo>
                  <a:pt x="5943947" y="6134265"/>
                </a:lnTo>
                <a:lnTo>
                  <a:pt x="5944989" y="6132789"/>
                </a:lnTo>
                <a:lnTo>
                  <a:pt x="5946378" y="6131681"/>
                </a:lnTo>
                <a:lnTo>
                  <a:pt x="5947420" y="6130943"/>
                </a:lnTo>
                <a:lnTo>
                  <a:pt x="5948462" y="6129466"/>
                </a:lnTo>
                <a:lnTo>
                  <a:pt x="5949504" y="6128358"/>
                </a:lnTo>
                <a:close/>
                <a:moveTo>
                  <a:pt x="5908675" y="6059468"/>
                </a:moveTo>
                <a:lnTo>
                  <a:pt x="5913040" y="6060641"/>
                </a:lnTo>
                <a:lnTo>
                  <a:pt x="5918994" y="6062987"/>
                </a:lnTo>
                <a:lnTo>
                  <a:pt x="5926534" y="6066114"/>
                </a:lnTo>
                <a:lnTo>
                  <a:pt x="5934075" y="6069633"/>
                </a:lnTo>
                <a:lnTo>
                  <a:pt x="5942013" y="6074716"/>
                </a:lnTo>
                <a:lnTo>
                  <a:pt x="5945187" y="6077061"/>
                </a:lnTo>
                <a:lnTo>
                  <a:pt x="5948759" y="6080189"/>
                </a:lnTo>
                <a:lnTo>
                  <a:pt x="5951141" y="6082926"/>
                </a:lnTo>
                <a:lnTo>
                  <a:pt x="5953125" y="6086053"/>
                </a:lnTo>
                <a:lnTo>
                  <a:pt x="5955109" y="6089181"/>
                </a:lnTo>
                <a:lnTo>
                  <a:pt x="5956300" y="6092308"/>
                </a:lnTo>
                <a:lnTo>
                  <a:pt x="5956300" y="6094654"/>
                </a:lnTo>
                <a:lnTo>
                  <a:pt x="5955903" y="6097391"/>
                </a:lnTo>
                <a:lnTo>
                  <a:pt x="5954713" y="6101691"/>
                </a:lnTo>
                <a:lnTo>
                  <a:pt x="5953125" y="6106383"/>
                </a:lnTo>
                <a:lnTo>
                  <a:pt x="5952728" y="6109120"/>
                </a:lnTo>
                <a:lnTo>
                  <a:pt x="5952728" y="6111856"/>
                </a:lnTo>
                <a:lnTo>
                  <a:pt x="5948759" y="6110292"/>
                </a:lnTo>
                <a:lnTo>
                  <a:pt x="5944394" y="6108729"/>
                </a:lnTo>
                <a:lnTo>
                  <a:pt x="5940822" y="6106383"/>
                </a:lnTo>
                <a:lnTo>
                  <a:pt x="5937647" y="6103646"/>
                </a:lnTo>
                <a:lnTo>
                  <a:pt x="5934075" y="6100519"/>
                </a:lnTo>
                <a:lnTo>
                  <a:pt x="5931297" y="6097782"/>
                </a:lnTo>
                <a:lnTo>
                  <a:pt x="5928915" y="6094263"/>
                </a:lnTo>
                <a:lnTo>
                  <a:pt x="5926137" y="6090745"/>
                </a:lnTo>
                <a:lnTo>
                  <a:pt x="5921772" y="6083317"/>
                </a:lnTo>
                <a:lnTo>
                  <a:pt x="5917009" y="6075497"/>
                </a:lnTo>
                <a:close/>
                <a:moveTo>
                  <a:pt x="2598683" y="6027718"/>
                </a:moveTo>
                <a:lnTo>
                  <a:pt x="2599915" y="6030586"/>
                </a:lnTo>
                <a:lnTo>
                  <a:pt x="2600326" y="6033044"/>
                </a:lnTo>
                <a:lnTo>
                  <a:pt x="2600326" y="6035092"/>
                </a:lnTo>
                <a:lnTo>
                  <a:pt x="2599505" y="6037960"/>
                </a:lnTo>
                <a:lnTo>
                  <a:pt x="2598683" y="6040418"/>
                </a:lnTo>
                <a:lnTo>
                  <a:pt x="2597042" y="6042467"/>
                </a:lnTo>
                <a:lnTo>
                  <a:pt x="2593346" y="6047383"/>
                </a:lnTo>
                <a:lnTo>
                  <a:pt x="2584724" y="6056396"/>
                </a:lnTo>
                <a:lnTo>
                  <a:pt x="2581440" y="6060902"/>
                </a:lnTo>
                <a:lnTo>
                  <a:pt x="2580208" y="6063360"/>
                </a:lnTo>
                <a:lnTo>
                  <a:pt x="2579387" y="6065818"/>
                </a:lnTo>
                <a:lnTo>
                  <a:pt x="2577744" y="6062541"/>
                </a:lnTo>
                <a:lnTo>
                  <a:pt x="2576514" y="6059263"/>
                </a:lnTo>
                <a:lnTo>
                  <a:pt x="2576514" y="6056805"/>
                </a:lnTo>
                <a:lnTo>
                  <a:pt x="2577335" y="6054347"/>
                </a:lnTo>
                <a:lnTo>
                  <a:pt x="2578155" y="6051480"/>
                </a:lnTo>
                <a:lnTo>
                  <a:pt x="2579387" y="6049431"/>
                </a:lnTo>
                <a:lnTo>
                  <a:pt x="2581440" y="6047383"/>
                </a:lnTo>
                <a:lnTo>
                  <a:pt x="2583083" y="6045334"/>
                </a:lnTo>
                <a:lnTo>
                  <a:pt x="2592525" y="6036731"/>
                </a:lnTo>
                <a:lnTo>
                  <a:pt x="2594167" y="6034273"/>
                </a:lnTo>
                <a:lnTo>
                  <a:pt x="2596631" y="6032225"/>
                </a:lnTo>
                <a:lnTo>
                  <a:pt x="2597862" y="6030176"/>
                </a:lnTo>
                <a:close/>
                <a:moveTo>
                  <a:pt x="6248775" y="5930880"/>
                </a:moveTo>
                <a:lnTo>
                  <a:pt x="6249958" y="5931277"/>
                </a:lnTo>
                <a:lnTo>
                  <a:pt x="6251142" y="5931674"/>
                </a:lnTo>
                <a:lnTo>
                  <a:pt x="6251931" y="5932468"/>
                </a:lnTo>
                <a:lnTo>
                  <a:pt x="6253114" y="5933658"/>
                </a:lnTo>
                <a:lnTo>
                  <a:pt x="6255086" y="5937230"/>
                </a:lnTo>
                <a:lnTo>
                  <a:pt x="6257847" y="5943977"/>
                </a:lnTo>
                <a:lnTo>
                  <a:pt x="6259030" y="5946755"/>
                </a:lnTo>
                <a:lnTo>
                  <a:pt x="6259819" y="5947946"/>
                </a:lnTo>
                <a:lnTo>
                  <a:pt x="6261003" y="5948740"/>
                </a:lnTo>
                <a:lnTo>
                  <a:pt x="6263764" y="5949930"/>
                </a:lnTo>
                <a:lnTo>
                  <a:pt x="6266525" y="5950724"/>
                </a:lnTo>
                <a:lnTo>
                  <a:pt x="6269286" y="5951518"/>
                </a:lnTo>
                <a:lnTo>
                  <a:pt x="6272836" y="5951915"/>
                </a:lnTo>
                <a:lnTo>
                  <a:pt x="6279147" y="5951915"/>
                </a:lnTo>
                <a:lnTo>
                  <a:pt x="6286247" y="5950724"/>
                </a:lnTo>
                <a:lnTo>
                  <a:pt x="6293741" y="5950327"/>
                </a:lnTo>
                <a:lnTo>
                  <a:pt x="6300841" y="5949930"/>
                </a:lnTo>
                <a:lnTo>
                  <a:pt x="6307547" y="5950327"/>
                </a:lnTo>
                <a:lnTo>
                  <a:pt x="6310702" y="5951518"/>
                </a:lnTo>
                <a:lnTo>
                  <a:pt x="6314252" y="5952311"/>
                </a:lnTo>
                <a:lnTo>
                  <a:pt x="6317408" y="5953502"/>
                </a:lnTo>
                <a:lnTo>
                  <a:pt x="6320169" y="5955486"/>
                </a:lnTo>
                <a:lnTo>
                  <a:pt x="6323324" y="5957868"/>
                </a:lnTo>
                <a:lnTo>
                  <a:pt x="6326480" y="5961043"/>
                </a:lnTo>
                <a:lnTo>
                  <a:pt x="6332397" y="5966599"/>
                </a:lnTo>
                <a:lnTo>
                  <a:pt x="6335552" y="5969774"/>
                </a:lnTo>
                <a:lnTo>
                  <a:pt x="6338708" y="5972155"/>
                </a:lnTo>
                <a:lnTo>
                  <a:pt x="6342258" y="5973743"/>
                </a:lnTo>
                <a:lnTo>
                  <a:pt x="6345808" y="5974933"/>
                </a:lnTo>
                <a:lnTo>
                  <a:pt x="6353696" y="5978108"/>
                </a:lnTo>
                <a:lnTo>
                  <a:pt x="6358035" y="5979299"/>
                </a:lnTo>
                <a:lnTo>
                  <a:pt x="6361585" y="5980886"/>
                </a:lnTo>
                <a:lnTo>
                  <a:pt x="6364741" y="5982871"/>
                </a:lnTo>
                <a:lnTo>
                  <a:pt x="6367107" y="5985649"/>
                </a:lnTo>
                <a:lnTo>
                  <a:pt x="6369474" y="5989618"/>
                </a:lnTo>
                <a:lnTo>
                  <a:pt x="6371446" y="5994777"/>
                </a:lnTo>
                <a:lnTo>
                  <a:pt x="6373419" y="6000333"/>
                </a:lnTo>
                <a:lnTo>
                  <a:pt x="6373813" y="6006286"/>
                </a:lnTo>
                <a:lnTo>
                  <a:pt x="6373813" y="6009461"/>
                </a:lnTo>
                <a:lnTo>
                  <a:pt x="6373813" y="6012636"/>
                </a:lnTo>
                <a:lnTo>
                  <a:pt x="6372630" y="6015018"/>
                </a:lnTo>
                <a:lnTo>
                  <a:pt x="6371841" y="6017796"/>
                </a:lnTo>
                <a:lnTo>
                  <a:pt x="6370657" y="6020574"/>
                </a:lnTo>
                <a:lnTo>
                  <a:pt x="6368685" y="6022558"/>
                </a:lnTo>
                <a:lnTo>
                  <a:pt x="6366713" y="6024146"/>
                </a:lnTo>
                <a:lnTo>
                  <a:pt x="6363952" y="6025336"/>
                </a:lnTo>
                <a:lnTo>
                  <a:pt x="6361980" y="6026130"/>
                </a:lnTo>
                <a:lnTo>
                  <a:pt x="6360008" y="6026130"/>
                </a:lnTo>
                <a:lnTo>
                  <a:pt x="6355274" y="6026130"/>
                </a:lnTo>
                <a:lnTo>
                  <a:pt x="6349752" y="6025336"/>
                </a:lnTo>
                <a:lnTo>
                  <a:pt x="6343835" y="6024146"/>
                </a:lnTo>
                <a:lnTo>
                  <a:pt x="6331608" y="6020971"/>
                </a:lnTo>
                <a:lnTo>
                  <a:pt x="6325691" y="6019780"/>
                </a:lnTo>
                <a:lnTo>
                  <a:pt x="6320169" y="6018590"/>
                </a:lnTo>
                <a:lnTo>
                  <a:pt x="6311886" y="6018590"/>
                </a:lnTo>
                <a:lnTo>
                  <a:pt x="6303602" y="6018590"/>
                </a:lnTo>
                <a:lnTo>
                  <a:pt x="6289008" y="6019780"/>
                </a:lnTo>
                <a:lnTo>
                  <a:pt x="6281908" y="6019780"/>
                </a:lnTo>
                <a:lnTo>
                  <a:pt x="6275597" y="6018986"/>
                </a:lnTo>
                <a:lnTo>
                  <a:pt x="6272836" y="6018590"/>
                </a:lnTo>
                <a:lnTo>
                  <a:pt x="6269680" y="6017796"/>
                </a:lnTo>
                <a:lnTo>
                  <a:pt x="6266919" y="6017002"/>
                </a:lnTo>
                <a:lnTo>
                  <a:pt x="6264158" y="6015415"/>
                </a:lnTo>
                <a:lnTo>
                  <a:pt x="6264553" y="6013033"/>
                </a:lnTo>
                <a:lnTo>
                  <a:pt x="6263764" y="6011446"/>
                </a:lnTo>
                <a:lnTo>
                  <a:pt x="6262975" y="6009461"/>
                </a:lnTo>
                <a:lnTo>
                  <a:pt x="6261003" y="6008668"/>
                </a:lnTo>
                <a:lnTo>
                  <a:pt x="6263369" y="6003508"/>
                </a:lnTo>
                <a:lnTo>
                  <a:pt x="6264553" y="5997555"/>
                </a:lnTo>
                <a:lnTo>
                  <a:pt x="6265342" y="5992396"/>
                </a:lnTo>
                <a:lnTo>
                  <a:pt x="6265342" y="5987633"/>
                </a:lnTo>
                <a:lnTo>
                  <a:pt x="6264947" y="5982474"/>
                </a:lnTo>
                <a:lnTo>
                  <a:pt x="6264158" y="5978108"/>
                </a:lnTo>
                <a:lnTo>
                  <a:pt x="6262975" y="5973346"/>
                </a:lnTo>
                <a:lnTo>
                  <a:pt x="6261003" y="5968980"/>
                </a:lnTo>
                <a:lnTo>
                  <a:pt x="6257453" y="5959852"/>
                </a:lnTo>
                <a:lnTo>
                  <a:pt x="6253114" y="5950724"/>
                </a:lnTo>
                <a:lnTo>
                  <a:pt x="6249169" y="5941596"/>
                </a:lnTo>
                <a:lnTo>
                  <a:pt x="6247197" y="5936833"/>
                </a:lnTo>
                <a:lnTo>
                  <a:pt x="6245225" y="5932071"/>
                </a:lnTo>
                <a:lnTo>
                  <a:pt x="6247197" y="5931277"/>
                </a:lnTo>
                <a:close/>
                <a:moveTo>
                  <a:pt x="6285298" y="5891193"/>
                </a:moveTo>
                <a:lnTo>
                  <a:pt x="6288761" y="5891619"/>
                </a:lnTo>
                <a:lnTo>
                  <a:pt x="6291071" y="5892471"/>
                </a:lnTo>
                <a:lnTo>
                  <a:pt x="6293380" y="5894175"/>
                </a:lnTo>
                <a:lnTo>
                  <a:pt x="6294919" y="5895878"/>
                </a:lnTo>
                <a:lnTo>
                  <a:pt x="6296458" y="5898008"/>
                </a:lnTo>
                <a:lnTo>
                  <a:pt x="6297228" y="5901415"/>
                </a:lnTo>
                <a:lnTo>
                  <a:pt x="6297613" y="5904823"/>
                </a:lnTo>
                <a:lnTo>
                  <a:pt x="6297613" y="5908656"/>
                </a:lnTo>
                <a:lnTo>
                  <a:pt x="6294534" y="5908656"/>
                </a:lnTo>
                <a:lnTo>
                  <a:pt x="6291840" y="5907804"/>
                </a:lnTo>
                <a:lnTo>
                  <a:pt x="6289531" y="5906527"/>
                </a:lnTo>
                <a:lnTo>
                  <a:pt x="6287222" y="5904823"/>
                </a:lnTo>
                <a:lnTo>
                  <a:pt x="6286068" y="5902693"/>
                </a:lnTo>
                <a:lnTo>
                  <a:pt x="6284913" y="5899286"/>
                </a:lnTo>
                <a:lnTo>
                  <a:pt x="6284913" y="5895878"/>
                </a:lnTo>
                <a:close/>
                <a:moveTo>
                  <a:pt x="3161024" y="5884843"/>
                </a:moveTo>
                <a:lnTo>
                  <a:pt x="3162599" y="5884843"/>
                </a:lnTo>
                <a:lnTo>
                  <a:pt x="3162599" y="5887610"/>
                </a:lnTo>
                <a:lnTo>
                  <a:pt x="3162204" y="5889587"/>
                </a:lnTo>
                <a:lnTo>
                  <a:pt x="3161024" y="5892354"/>
                </a:lnTo>
                <a:lnTo>
                  <a:pt x="3160632" y="5893540"/>
                </a:lnTo>
                <a:lnTo>
                  <a:pt x="3160632" y="5894726"/>
                </a:lnTo>
                <a:lnTo>
                  <a:pt x="3161418" y="5895912"/>
                </a:lnTo>
                <a:lnTo>
                  <a:pt x="3162599" y="5897888"/>
                </a:lnTo>
                <a:lnTo>
                  <a:pt x="3163778" y="5897493"/>
                </a:lnTo>
                <a:lnTo>
                  <a:pt x="3164564" y="5897098"/>
                </a:lnTo>
                <a:lnTo>
                  <a:pt x="3164564" y="5896702"/>
                </a:lnTo>
                <a:lnTo>
                  <a:pt x="3164564" y="5896307"/>
                </a:lnTo>
                <a:lnTo>
                  <a:pt x="3163778" y="5895121"/>
                </a:lnTo>
                <a:lnTo>
                  <a:pt x="3162599" y="5894726"/>
                </a:lnTo>
                <a:lnTo>
                  <a:pt x="3164564" y="5893145"/>
                </a:lnTo>
                <a:lnTo>
                  <a:pt x="3166531" y="5892354"/>
                </a:lnTo>
                <a:lnTo>
                  <a:pt x="3168891" y="5891959"/>
                </a:lnTo>
                <a:lnTo>
                  <a:pt x="3170858" y="5891563"/>
                </a:lnTo>
                <a:lnTo>
                  <a:pt x="3174398" y="5891959"/>
                </a:lnTo>
                <a:lnTo>
                  <a:pt x="3178724" y="5893145"/>
                </a:lnTo>
                <a:lnTo>
                  <a:pt x="3182264" y="5893540"/>
                </a:lnTo>
                <a:lnTo>
                  <a:pt x="3184231" y="5893935"/>
                </a:lnTo>
                <a:lnTo>
                  <a:pt x="3185804" y="5893540"/>
                </a:lnTo>
                <a:lnTo>
                  <a:pt x="3187378" y="5893145"/>
                </a:lnTo>
                <a:lnTo>
                  <a:pt x="3188558" y="5891959"/>
                </a:lnTo>
                <a:lnTo>
                  <a:pt x="3189738" y="5889982"/>
                </a:lnTo>
                <a:lnTo>
                  <a:pt x="3190524" y="5888006"/>
                </a:lnTo>
                <a:lnTo>
                  <a:pt x="3191312" y="5892354"/>
                </a:lnTo>
                <a:lnTo>
                  <a:pt x="3192884" y="5895517"/>
                </a:lnTo>
                <a:lnTo>
                  <a:pt x="3194064" y="5898284"/>
                </a:lnTo>
                <a:lnTo>
                  <a:pt x="3195244" y="5901842"/>
                </a:lnTo>
                <a:lnTo>
                  <a:pt x="3195638" y="5905795"/>
                </a:lnTo>
                <a:lnTo>
                  <a:pt x="3195244" y="5912120"/>
                </a:lnTo>
                <a:lnTo>
                  <a:pt x="3193671" y="5920026"/>
                </a:lnTo>
                <a:lnTo>
                  <a:pt x="3190524" y="5931490"/>
                </a:lnTo>
                <a:lnTo>
                  <a:pt x="3188951" y="5931490"/>
                </a:lnTo>
                <a:lnTo>
                  <a:pt x="3187771" y="5931094"/>
                </a:lnTo>
                <a:lnTo>
                  <a:pt x="3186591" y="5930699"/>
                </a:lnTo>
                <a:lnTo>
                  <a:pt x="3185804" y="5930304"/>
                </a:lnTo>
                <a:lnTo>
                  <a:pt x="3183444" y="5928722"/>
                </a:lnTo>
                <a:lnTo>
                  <a:pt x="3182659" y="5928327"/>
                </a:lnTo>
                <a:lnTo>
                  <a:pt x="3181478" y="5928327"/>
                </a:lnTo>
                <a:lnTo>
                  <a:pt x="3181871" y="5938605"/>
                </a:lnTo>
                <a:lnTo>
                  <a:pt x="3181871" y="5943744"/>
                </a:lnTo>
                <a:lnTo>
                  <a:pt x="3181871" y="5948488"/>
                </a:lnTo>
                <a:lnTo>
                  <a:pt x="3181084" y="5950860"/>
                </a:lnTo>
                <a:lnTo>
                  <a:pt x="3180692" y="5952836"/>
                </a:lnTo>
                <a:lnTo>
                  <a:pt x="3179511" y="5954813"/>
                </a:lnTo>
                <a:lnTo>
                  <a:pt x="3178331" y="5956394"/>
                </a:lnTo>
                <a:lnTo>
                  <a:pt x="3176758" y="5957975"/>
                </a:lnTo>
                <a:lnTo>
                  <a:pt x="3174398" y="5959557"/>
                </a:lnTo>
                <a:lnTo>
                  <a:pt x="3172038" y="5960742"/>
                </a:lnTo>
                <a:lnTo>
                  <a:pt x="3168891" y="5961533"/>
                </a:lnTo>
                <a:lnTo>
                  <a:pt x="3168891" y="5965881"/>
                </a:lnTo>
                <a:lnTo>
                  <a:pt x="3168104" y="5970625"/>
                </a:lnTo>
                <a:lnTo>
                  <a:pt x="3166531" y="5974183"/>
                </a:lnTo>
                <a:lnTo>
                  <a:pt x="3164958" y="5977345"/>
                </a:lnTo>
                <a:lnTo>
                  <a:pt x="3163778" y="5978531"/>
                </a:lnTo>
                <a:lnTo>
                  <a:pt x="3162599" y="5979717"/>
                </a:lnTo>
                <a:lnTo>
                  <a:pt x="3161024" y="5980508"/>
                </a:lnTo>
                <a:lnTo>
                  <a:pt x="3159451" y="5981298"/>
                </a:lnTo>
                <a:lnTo>
                  <a:pt x="3157484" y="5981694"/>
                </a:lnTo>
                <a:lnTo>
                  <a:pt x="3155125" y="5981694"/>
                </a:lnTo>
                <a:lnTo>
                  <a:pt x="3153158" y="5981694"/>
                </a:lnTo>
                <a:lnTo>
                  <a:pt x="3150405" y="5981298"/>
                </a:lnTo>
                <a:lnTo>
                  <a:pt x="3151585" y="5979322"/>
                </a:lnTo>
                <a:lnTo>
                  <a:pt x="3152765" y="5977345"/>
                </a:lnTo>
                <a:lnTo>
                  <a:pt x="3153158" y="5974578"/>
                </a:lnTo>
                <a:lnTo>
                  <a:pt x="3153551" y="5971416"/>
                </a:lnTo>
                <a:lnTo>
                  <a:pt x="3151979" y="5973788"/>
                </a:lnTo>
                <a:lnTo>
                  <a:pt x="3149225" y="5976159"/>
                </a:lnTo>
                <a:lnTo>
                  <a:pt x="3146865" y="5978136"/>
                </a:lnTo>
                <a:lnTo>
                  <a:pt x="3144111" y="5979717"/>
                </a:lnTo>
                <a:lnTo>
                  <a:pt x="3140572" y="5980903"/>
                </a:lnTo>
                <a:lnTo>
                  <a:pt x="3137425" y="5981694"/>
                </a:lnTo>
                <a:lnTo>
                  <a:pt x="3129951" y="5982880"/>
                </a:lnTo>
                <a:lnTo>
                  <a:pt x="3122871" y="5983275"/>
                </a:lnTo>
                <a:lnTo>
                  <a:pt x="3116185" y="5982880"/>
                </a:lnTo>
                <a:lnTo>
                  <a:pt x="3110678" y="5982484"/>
                </a:lnTo>
                <a:lnTo>
                  <a:pt x="3106745" y="5981298"/>
                </a:lnTo>
                <a:lnTo>
                  <a:pt x="3105958" y="5980903"/>
                </a:lnTo>
                <a:lnTo>
                  <a:pt x="3105565" y="5980508"/>
                </a:lnTo>
                <a:lnTo>
                  <a:pt x="3108711" y="5979322"/>
                </a:lnTo>
                <a:lnTo>
                  <a:pt x="3109105" y="5978927"/>
                </a:lnTo>
                <a:lnTo>
                  <a:pt x="3108318" y="5978927"/>
                </a:lnTo>
                <a:lnTo>
                  <a:pt x="3106351" y="5979322"/>
                </a:lnTo>
                <a:lnTo>
                  <a:pt x="3105565" y="5980113"/>
                </a:lnTo>
                <a:lnTo>
                  <a:pt x="3105565" y="5980508"/>
                </a:lnTo>
                <a:lnTo>
                  <a:pt x="3103598" y="5981298"/>
                </a:lnTo>
                <a:lnTo>
                  <a:pt x="3100452" y="5982089"/>
                </a:lnTo>
                <a:lnTo>
                  <a:pt x="3096518" y="5982089"/>
                </a:lnTo>
                <a:lnTo>
                  <a:pt x="3088651" y="5980903"/>
                </a:lnTo>
                <a:lnTo>
                  <a:pt x="3085111" y="5980903"/>
                </a:lnTo>
                <a:lnTo>
                  <a:pt x="3081178" y="5981298"/>
                </a:lnTo>
                <a:lnTo>
                  <a:pt x="3079605" y="5981694"/>
                </a:lnTo>
                <a:lnTo>
                  <a:pt x="3078425" y="5982089"/>
                </a:lnTo>
                <a:lnTo>
                  <a:pt x="3076851" y="5983275"/>
                </a:lnTo>
                <a:lnTo>
                  <a:pt x="3075671" y="5984856"/>
                </a:lnTo>
                <a:lnTo>
                  <a:pt x="3076458" y="5982089"/>
                </a:lnTo>
                <a:lnTo>
                  <a:pt x="3076458" y="5980903"/>
                </a:lnTo>
                <a:lnTo>
                  <a:pt x="3076458" y="5980113"/>
                </a:lnTo>
                <a:lnTo>
                  <a:pt x="3076065" y="5979717"/>
                </a:lnTo>
                <a:lnTo>
                  <a:pt x="3075278" y="5978927"/>
                </a:lnTo>
                <a:lnTo>
                  <a:pt x="3072918" y="5978531"/>
                </a:lnTo>
                <a:lnTo>
                  <a:pt x="3070165" y="5978531"/>
                </a:lnTo>
                <a:lnTo>
                  <a:pt x="3067018" y="5978927"/>
                </a:lnTo>
                <a:lnTo>
                  <a:pt x="3058758" y="5980508"/>
                </a:lnTo>
                <a:lnTo>
                  <a:pt x="3048925" y="5982089"/>
                </a:lnTo>
                <a:lnTo>
                  <a:pt x="3043418" y="5982484"/>
                </a:lnTo>
                <a:lnTo>
                  <a:pt x="3038305" y="5982880"/>
                </a:lnTo>
                <a:lnTo>
                  <a:pt x="3033586" y="5982484"/>
                </a:lnTo>
                <a:lnTo>
                  <a:pt x="3028471" y="5981694"/>
                </a:lnTo>
                <a:lnTo>
                  <a:pt x="3024145" y="5980508"/>
                </a:lnTo>
                <a:lnTo>
                  <a:pt x="3021391" y="5979322"/>
                </a:lnTo>
                <a:lnTo>
                  <a:pt x="3019425" y="5978136"/>
                </a:lnTo>
                <a:lnTo>
                  <a:pt x="3019425" y="5977345"/>
                </a:lnTo>
                <a:lnTo>
                  <a:pt x="3019818" y="5976555"/>
                </a:lnTo>
                <a:lnTo>
                  <a:pt x="3020605" y="5974578"/>
                </a:lnTo>
                <a:lnTo>
                  <a:pt x="3022178" y="5972997"/>
                </a:lnTo>
                <a:lnTo>
                  <a:pt x="3024145" y="5971811"/>
                </a:lnTo>
                <a:lnTo>
                  <a:pt x="3025325" y="5970625"/>
                </a:lnTo>
                <a:lnTo>
                  <a:pt x="3025718" y="5969835"/>
                </a:lnTo>
                <a:lnTo>
                  <a:pt x="3025718" y="5969439"/>
                </a:lnTo>
                <a:lnTo>
                  <a:pt x="3025325" y="5969044"/>
                </a:lnTo>
                <a:lnTo>
                  <a:pt x="3022966" y="5968253"/>
                </a:lnTo>
                <a:lnTo>
                  <a:pt x="3028078" y="5965881"/>
                </a:lnTo>
                <a:lnTo>
                  <a:pt x="3030045" y="5965091"/>
                </a:lnTo>
                <a:lnTo>
                  <a:pt x="3032011" y="5963905"/>
                </a:lnTo>
                <a:lnTo>
                  <a:pt x="3032798" y="5962719"/>
                </a:lnTo>
                <a:lnTo>
                  <a:pt x="3033191" y="5960347"/>
                </a:lnTo>
                <a:lnTo>
                  <a:pt x="3032798" y="5956394"/>
                </a:lnTo>
                <a:lnTo>
                  <a:pt x="3032405" y="5951650"/>
                </a:lnTo>
                <a:lnTo>
                  <a:pt x="3035551" y="5951650"/>
                </a:lnTo>
                <a:lnTo>
                  <a:pt x="3037911" y="5951255"/>
                </a:lnTo>
                <a:lnTo>
                  <a:pt x="3040665" y="5950069"/>
                </a:lnTo>
                <a:lnTo>
                  <a:pt x="3042631" y="5949279"/>
                </a:lnTo>
                <a:lnTo>
                  <a:pt x="3044598" y="5948488"/>
                </a:lnTo>
                <a:lnTo>
                  <a:pt x="3046565" y="5948488"/>
                </a:lnTo>
                <a:lnTo>
                  <a:pt x="3048531" y="5949279"/>
                </a:lnTo>
                <a:lnTo>
                  <a:pt x="3050891" y="5951650"/>
                </a:lnTo>
                <a:lnTo>
                  <a:pt x="3050105" y="5948488"/>
                </a:lnTo>
                <a:lnTo>
                  <a:pt x="3048925" y="5946907"/>
                </a:lnTo>
                <a:lnTo>
                  <a:pt x="3047351" y="5945721"/>
                </a:lnTo>
                <a:lnTo>
                  <a:pt x="3046171" y="5945325"/>
                </a:lnTo>
                <a:lnTo>
                  <a:pt x="3045778" y="5944930"/>
                </a:lnTo>
                <a:lnTo>
                  <a:pt x="3046171" y="5944535"/>
                </a:lnTo>
                <a:lnTo>
                  <a:pt x="3050891" y="5941372"/>
                </a:lnTo>
                <a:lnTo>
                  <a:pt x="3052465" y="5939791"/>
                </a:lnTo>
                <a:lnTo>
                  <a:pt x="3053646" y="5938210"/>
                </a:lnTo>
                <a:lnTo>
                  <a:pt x="3054825" y="5936233"/>
                </a:lnTo>
                <a:lnTo>
                  <a:pt x="3055218" y="5934257"/>
                </a:lnTo>
                <a:lnTo>
                  <a:pt x="3056005" y="5930304"/>
                </a:lnTo>
                <a:lnTo>
                  <a:pt x="3056398" y="5928722"/>
                </a:lnTo>
                <a:lnTo>
                  <a:pt x="3057185" y="5928327"/>
                </a:lnTo>
                <a:lnTo>
                  <a:pt x="3057971" y="5927932"/>
                </a:lnTo>
                <a:lnTo>
                  <a:pt x="3058365" y="5928327"/>
                </a:lnTo>
                <a:lnTo>
                  <a:pt x="3059151" y="5929118"/>
                </a:lnTo>
                <a:lnTo>
                  <a:pt x="3059545" y="5930304"/>
                </a:lnTo>
                <a:lnTo>
                  <a:pt x="3060332" y="5935047"/>
                </a:lnTo>
                <a:lnTo>
                  <a:pt x="3061905" y="5934652"/>
                </a:lnTo>
                <a:lnTo>
                  <a:pt x="3063086" y="5934257"/>
                </a:lnTo>
                <a:lnTo>
                  <a:pt x="3064265" y="5932676"/>
                </a:lnTo>
                <a:lnTo>
                  <a:pt x="3065445" y="5931490"/>
                </a:lnTo>
                <a:lnTo>
                  <a:pt x="3066625" y="5928327"/>
                </a:lnTo>
                <a:lnTo>
                  <a:pt x="3067805" y="5924374"/>
                </a:lnTo>
                <a:lnTo>
                  <a:pt x="3068985" y="5921212"/>
                </a:lnTo>
                <a:lnTo>
                  <a:pt x="3069378" y="5919630"/>
                </a:lnTo>
                <a:lnTo>
                  <a:pt x="3070165" y="5918840"/>
                </a:lnTo>
                <a:lnTo>
                  <a:pt x="3071345" y="5918049"/>
                </a:lnTo>
                <a:lnTo>
                  <a:pt x="3072131" y="5917654"/>
                </a:lnTo>
                <a:lnTo>
                  <a:pt x="3074098" y="5917654"/>
                </a:lnTo>
                <a:lnTo>
                  <a:pt x="3075671" y="5918049"/>
                </a:lnTo>
                <a:lnTo>
                  <a:pt x="3075671" y="5920026"/>
                </a:lnTo>
                <a:lnTo>
                  <a:pt x="3075278" y="5921607"/>
                </a:lnTo>
                <a:lnTo>
                  <a:pt x="3074098" y="5924374"/>
                </a:lnTo>
                <a:lnTo>
                  <a:pt x="3072525" y="5927537"/>
                </a:lnTo>
                <a:lnTo>
                  <a:pt x="3072525" y="5929118"/>
                </a:lnTo>
                <a:lnTo>
                  <a:pt x="3072525" y="5931490"/>
                </a:lnTo>
                <a:lnTo>
                  <a:pt x="3073311" y="5930304"/>
                </a:lnTo>
                <a:lnTo>
                  <a:pt x="3074491" y="5929118"/>
                </a:lnTo>
                <a:lnTo>
                  <a:pt x="3076065" y="5927141"/>
                </a:lnTo>
                <a:lnTo>
                  <a:pt x="3077245" y="5925955"/>
                </a:lnTo>
                <a:lnTo>
                  <a:pt x="3078425" y="5925165"/>
                </a:lnTo>
                <a:lnTo>
                  <a:pt x="3079605" y="5924374"/>
                </a:lnTo>
                <a:lnTo>
                  <a:pt x="3081571" y="5925165"/>
                </a:lnTo>
                <a:lnTo>
                  <a:pt x="3080392" y="5922793"/>
                </a:lnTo>
                <a:lnTo>
                  <a:pt x="3079605" y="5921212"/>
                </a:lnTo>
                <a:lnTo>
                  <a:pt x="3079211" y="5920026"/>
                </a:lnTo>
                <a:lnTo>
                  <a:pt x="3079605" y="5918444"/>
                </a:lnTo>
                <a:lnTo>
                  <a:pt x="3079998" y="5917654"/>
                </a:lnTo>
                <a:lnTo>
                  <a:pt x="3080392" y="5916073"/>
                </a:lnTo>
                <a:lnTo>
                  <a:pt x="3082359" y="5914887"/>
                </a:lnTo>
                <a:lnTo>
                  <a:pt x="3083538" y="5913701"/>
                </a:lnTo>
                <a:lnTo>
                  <a:pt x="3083931" y="5913305"/>
                </a:lnTo>
                <a:lnTo>
                  <a:pt x="3083931" y="5912910"/>
                </a:lnTo>
                <a:lnTo>
                  <a:pt x="3083538" y="5912515"/>
                </a:lnTo>
                <a:lnTo>
                  <a:pt x="3082359" y="5912120"/>
                </a:lnTo>
                <a:lnTo>
                  <a:pt x="3078818" y="5911329"/>
                </a:lnTo>
                <a:lnTo>
                  <a:pt x="3079605" y="5908957"/>
                </a:lnTo>
                <a:lnTo>
                  <a:pt x="3080392" y="5906981"/>
                </a:lnTo>
                <a:lnTo>
                  <a:pt x="3082359" y="5905795"/>
                </a:lnTo>
                <a:lnTo>
                  <a:pt x="3083538" y="5905399"/>
                </a:lnTo>
                <a:lnTo>
                  <a:pt x="3085111" y="5905004"/>
                </a:lnTo>
                <a:lnTo>
                  <a:pt x="3087078" y="5905399"/>
                </a:lnTo>
                <a:lnTo>
                  <a:pt x="3091011" y="5905795"/>
                </a:lnTo>
                <a:lnTo>
                  <a:pt x="3094945" y="5906585"/>
                </a:lnTo>
                <a:lnTo>
                  <a:pt x="3096518" y="5906981"/>
                </a:lnTo>
                <a:lnTo>
                  <a:pt x="3098091" y="5906585"/>
                </a:lnTo>
                <a:lnTo>
                  <a:pt x="3100058" y="5906190"/>
                </a:lnTo>
                <a:lnTo>
                  <a:pt x="3101631" y="5905399"/>
                </a:lnTo>
                <a:lnTo>
                  <a:pt x="3102811" y="5903818"/>
                </a:lnTo>
                <a:lnTo>
                  <a:pt x="3103598" y="5901446"/>
                </a:lnTo>
                <a:lnTo>
                  <a:pt x="3105171" y="5900656"/>
                </a:lnTo>
                <a:lnTo>
                  <a:pt x="3106351" y="5900260"/>
                </a:lnTo>
                <a:lnTo>
                  <a:pt x="3107138" y="5900260"/>
                </a:lnTo>
                <a:lnTo>
                  <a:pt x="3107925" y="5901051"/>
                </a:lnTo>
                <a:lnTo>
                  <a:pt x="3107925" y="5901842"/>
                </a:lnTo>
                <a:lnTo>
                  <a:pt x="3107138" y="5903027"/>
                </a:lnTo>
                <a:lnTo>
                  <a:pt x="3105958" y="5905795"/>
                </a:lnTo>
                <a:lnTo>
                  <a:pt x="3102811" y="5911724"/>
                </a:lnTo>
                <a:lnTo>
                  <a:pt x="3100452" y="5914491"/>
                </a:lnTo>
                <a:lnTo>
                  <a:pt x="3101238" y="5914491"/>
                </a:lnTo>
                <a:lnTo>
                  <a:pt x="3102419" y="5913701"/>
                </a:lnTo>
                <a:lnTo>
                  <a:pt x="3105171" y="5911329"/>
                </a:lnTo>
                <a:lnTo>
                  <a:pt x="3108318" y="5908957"/>
                </a:lnTo>
                <a:lnTo>
                  <a:pt x="3109498" y="5907771"/>
                </a:lnTo>
                <a:lnTo>
                  <a:pt x="3109892" y="5907771"/>
                </a:lnTo>
                <a:lnTo>
                  <a:pt x="3110285" y="5910143"/>
                </a:lnTo>
                <a:lnTo>
                  <a:pt x="3110678" y="5913305"/>
                </a:lnTo>
                <a:lnTo>
                  <a:pt x="3111072" y="5921607"/>
                </a:lnTo>
                <a:lnTo>
                  <a:pt x="3111465" y="5926351"/>
                </a:lnTo>
                <a:lnTo>
                  <a:pt x="3112251" y="5930699"/>
                </a:lnTo>
                <a:lnTo>
                  <a:pt x="3113826" y="5935047"/>
                </a:lnTo>
                <a:lnTo>
                  <a:pt x="3114611" y="5936629"/>
                </a:lnTo>
                <a:lnTo>
                  <a:pt x="3116185" y="5938210"/>
                </a:lnTo>
                <a:lnTo>
                  <a:pt x="3116971" y="5938605"/>
                </a:lnTo>
                <a:lnTo>
                  <a:pt x="3117758" y="5939000"/>
                </a:lnTo>
                <a:lnTo>
                  <a:pt x="3119725" y="5938605"/>
                </a:lnTo>
                <a:lnTo>
                  <a:pt x="3123658" y="5937419"/>
                </a:lnTo>
                <a:lnTo>
                  <a:pt x="3126018" y="5937024"/>
                </a:lnTo>
                <a:lnTo>
                  <a:pt x="3127198" y="5937024"/>
                </a:lnTo>
                <a:lnTo>
                  <a:pt x="3127985" y="5937024"/>
                </a:lnTo>
                <a:lnTo>
                  <a:pt x="3129165" y="5937815"/>
                </a:lnTo>
                <a:lnTo>
                  <a:pt x="3129951" y="5938605"/>
                </a:lnTo>
                <a:lnTo>
                  <a:pt x="3130738" y="5939791"/>
                </a:lnTo>
                <a:lnTo>
                  <a:pt x="3131525" y="5941372"/>
                </a:lnTo>
                <a:lnTo>
                  <a:pt x="3130345" y="5944139"/>
                </a:lnTo>
                <a:lnTo>
                  <a:pt x="3128771" y="5945721"/>
                </a:lnTo>
                <a:lnTo>
                  <a:pt x="3126805" y="5947302"/>
                </a:lnTo>
                <a:lnTo>
                  <a:pt x="3124838" y="5948883"/>
                </a:lnTo>
                <a:lnTo>
                  <a:pt x="3122479" y="5950860"/>
                </a:lnTo>
                <a:lnTo>
                  <a:pt x="3120905" y="5952836"/>
                </a:lnTo>
                <a:lnTo>
                  <a:pt x="3119725" y="5954813"/>
                </a:lnTo>
                <a:lnTo>
                  <a:pt x="3119331" y="5957975"/>
                </a:lnTo>
                <a:lnTo>
                  <a:pt x="3116971" y="5957185"/>
                </a:lnTo>
                <a:lnTo>
                  <a:pt x="3116185" y="5956394"/>
                </a:lnTo>
                <a:lnTo>
                  <a:pt x="3115398" y="5955999"/>
                </a:lnTo>
                <a:lnTo>
                  <a:pt x="3116185" y="5954418"/>
                </a:lnTo>
                <a:lnTo>
                  <a:pt x="3116971" y="5952836"/>
                </a:lnTo>
                <a:lnTo>
                  <a:pt x="3118151" y="5951255"/>
                </a:lnTo>
                <a:lnTo>
                  <a:pt x="3119331" y="5948883"/>
                </a:lnTo>
                <a:lnTo>
                  <a:pt x="3119725" y="5946907"/>
                </a:lnTo>
                <a:lnTo>
                  <a:pt x="3119725" y="5945721"/>
                </a:lnTo>
                <a:lnTo>
                  <a:pt x="3119331" y="5944930"/>
                </a:lnTo>
                <a:lnTo>
                  <a:pt x="3116971" y="5946511"/>
                </a:lnTo>
                <a:lnTo>
                  <a:pt x="3113826" y="5947302"/>
                </a:lnTo>
                <a:lnTo>
                  <a:pt x="3110678" y="5948093"/>
                </a:lnTo>
                <a:lnTo>
                  <a:pt x="3106745" y="5948093"/>
                </a:lnTo>
                <a:lnTo>
                  <a:pt x="3107925" y="5948883"/>
                </a:lnTo>
                <a:lnTo>
                  <a:pt x="3108711" y="5950069"/>
                </a:lnTo>
                <a:lnTo>
                  <a:pt x="3109498" y="5953627"/>
                </a:lnTo>
                <a:lnTo>
                  <a:pt x="3109892" y="5957185"/>
                </a:lnTo>
                <a:lnTo>
                  <a:pt x="3109892" y="5961533"/>
                </a:lnTo>
                <a:lnTo>
                  <a:pt x="3109892" y="5965486"/>
                </a:lnTo>
                <a:lnTo>
                  <a:pt x="3110285" y="5969439"/>
                </a:lnTo>
                <a:lnTo>
                  <a:pt x="3111465" y="5972206"/>
                </a:lnTo>
                <a:lnTo>
                  <a:pt x="3111859" y="5973788"/>
                </a:lnTo>
                <a:lnTo>
                  <a:pt x="3113038" y="5974578"/>
                </a:lnTo>
                <a:lnTo>
                  <a:pt x="3114218" y="5974578"/>
                </a:lnTo>
                <a:lnTo>
                  <a:pt x="3115005" y="5973788"/>
                </a:lnTo>
                <a:lnTo>
                  <a:pt x="3115398" y="5972602"/>
                </a:lnTo>
                <a:lnTo>
                  <a:pt x="3115398" y="5970625"/>
                </a:lnTo>
                <a:lnTo>
                  <a:pt x="3115398" y="5966672"/>
                </a:lnTo>
                <a:lnTo>
                  <a:pt x="3115398" y="5965486"/>
                </a:lnTo>
                <a:lnTo>
                  <a:pt x="3116185" y="5964696"/>
                </a:lnTo>
                <a:lnTo>
                  <a:pt x="3116971" y="5964696"/>
                </a:lnTo>
                <a:lnTo>
                  <a:pt x="3117758" y="5965091"/>
                </a:lnTo>
                <a:lnTo>
                  <a:pt x="3120118" y="5967067"/>
                </a:lnTo>
                <a:lnTo>
                  <a:pt x="3122085" y="5969835"/>
                </a:lnTo>
                <a:lnTo>
                  <a:pt x="3122479" y="5970625"/>
                </a:lnTo>
                <a:lnTo>
                  <a:pt x="3122085" y="5971416"/>
                </a:lnTo>
                <a:lnTo>
                  <a:pt x="3123658" y="5968649"/>
                </a:lnTo>
                <a:lnTo>
                  <a:pt x="3124838" y="5965486"/>
                </a:lnTo>
                <a:lnTo>
                  <a:pt x="3126018" y="5958371"/>
                </a:lnTo>
                <a:lnTo>
                  <a:pt x="3126411" y="5955208"/>
                </a:lnTo>
                <a:lnTo>
                  <a:pt x="3127591" y="5952441"/>
                </a:lnTo>
                <a:lnTo>
                  <a:pt x="3127985" y="5951255"/>
                </a:lnTo>
                <a:lnTo>
                  <a:pt x="3129165" y="5949674"/>
                </a:lnTo>
                <a:lnTo>
                  <a:pt x="3129951" y="5948883"/>
                </a:lnTo>
                <a:lnTo>
                  <a:pt x="3131525" y="5948093"/>
                </a:lnTo>
                <a:lnTo>
                  <a:pt x="3131919" y="5948093"/>
                </a:lnTo>
                <a:lnTo>
                  <a:pt x="3133098" y="5948488"/>
                </a:lnTo>
                <a:lnTo>
                  <a:pt x="3134671" y="5950069"/>
                </a:lnTo>
                <a:lnTo>
                  <a:pt x="3136638" y="5951650"/>
                </a:lnTo>
                <a:lnTo>
                  <a:pt x="3137425" y="5951650"/>
                </a:lnTo>
                <a:lnTo>
                  <a:pt x="3137818" y="5951650"/>
                </a:lnTo>
                <a:lnTo>
                  <a:pt x="3138605" y="5949279"/>
                </a:lnTo>
                <a:lnTo>
                  <a:pt x="3138605" y="5947302"/>
                </a:lnTo>
                <a:lnTo>
                  <a:pt x="3137818" y="5945721"/>
                </a:lnTo>
                <a:lnTo>
                  <a:pt x="3137031" y="5944535"/>
                </a:lnTo>
                <a:lnTo>
                  <a:pt x="3135851" y="5942954"/>
                </a:lnTo>
                <a:lnTo>
                  <a:pt x="3135065" y="5940977"/>
                </a:lnTo>
                <a:lnTo>
                  <a:pt x="3134671" y="5939791"/>
                </a:lnTo>
                <a:lnTo>
                  <a:pt x="3134671" y="5938210"/>
                </a:lnTo>
                <a:lnTo>
                  <a:pt x="3139391" y="5941372"/>
                </a:lnTo>
                <a:lnTo>
                  <a:pt x="3144111" y="5944930"/>
                </a:lnTo>
                <a:lnTo>
                  <a:pt x="3143718" y="5944139"/>
                </a:lnTo>
                <a:lnTo>
                  <a:pt x="3142539" y="5942954"/>
                </a:lnTo>
                <a:lnTo>
                  <a:pt x="3138998" y="5939791"/>
                </a:lnTo>
                <a:lnTo>
                  <a:pt x="3136245" y="5937024"/>
                </a:lnTo>
                <a:lnTo>
                  <a:pt x="3135065" y="5935838"/>
                </a:lnTo>
                <a:lnTo>
                  <a:pt x="3134671" y="5935047"/>
                </a:lnTo>
                <a:lnTo>
                  <a:pt x="3135458" y="5933861"/>
                </a:lnTo>
                <a:lnTo>
                  <a:pt x="3137031" y="5931885"/>
                </a:lnTo>
                <a:lnTo>
                  <a:pt x="3142539" y="5927932"/>
                </a:lnTo>
                <a:lnTo>
                  <a:pt x="3144898" y="5925165"/>
                </a:lnTo>
                <a:lnTo>
                  <a:pt x="3147258" y="5922002"/>
                </a:lnTo>
                <a:lnTo>
                  <a:pt x="3149225" y="5918840"/>
                </a:lnTo>
                <a:lnTo>
                  <a:pt x="3150011" y="5916863"/>
                </a:lnTo>
                <a:lnTo>
                  <a:pt x="3150405" y="5914491"/>
                </a:lnTo>
                <a:lnTo>
                  <a:pt x="3150405" y="5912910"/>
                </a:lnTo>
                <a:lnTo>
                  <a:pt x="3150011" y="5910934"/>
                </a:lnTo>
                <a:lnTo>
                  <a:pt x="3149225" y="5908562"/>
                </a:lnTo>
                <a:lnTo>
                  <a:pt x="3148831" y="5905795"/>
                </a:lnTo>
                <a:lnTo>
                  <a:pt x="3149225" y="5903423"/>
                </a:lnTo>
                <a:lnTo>
                  <a:pt x="3150011" y="5902632"/>
                </a:lnTo>
                <a:lnTo>
                  <a:pt x="3150798" y="5901446"/>
                </a:lnTo>
                <a:lnTo>
                  <a:pt x="3151585" y="5900656"/>
                </a:lnTo>
                <a:lnTo>
                  <a:pt x="3152765" y="5899865"/>
                </a:lnTo>
                <a:lnTo>
                  <a:pt x="3154338" y="5898679"/>
                </a:lnTo>
                <a:lnTo>
                  <a:pt x="3156304" y="5897888"/>
                </a:lnTo>
                <a:lnTo>
                  <a:pt x="3156304" y="5896702"/>
                </a:lnTo>
                <a:lnTo>
                  <a:pt x="3155911" y="5896307"/>
                </a:lnTo>
                <a:lnTo>
                  <a:pt x="3155125" y="5895912"/>
                </a:lnTo>
                <a:lnTo>
                  <a:pt x="3153946" y="5896307"/>
                </a:lnTo>
                <a:lnTo>
                  <a:pt x="3151192" y="5897098"/>
                </a:lnTo>
                <a:lnTo>
                  <a:pt x="3147651" y="5898679"/>
                </a:lnTo>
                <a:lnTo>
                  <a:pt x="3144898" y="5900656"/>
                </a:lnTo>
                <a:lnTo>
                  <a:pt x="3142931" y="5901446"/>
                </a:lnTo>
                <a:lnTo>
                  <a:pt x="3142539" y="5901446"/>
                </a:lnTo>
                <a:lnTo>
                  <a:pt x="3142539" y="5901051"/>
                </a:lnTo>
                <a:lnTo>
                  <a:pt x="3144111" y="5897888"/>
                </a:lnTo>
                <a:lnTo>
                  <a:pt x="3145685" y="5897493"/>
                </a:lnTo>
                <a:lnTo>
                  <a:pt x="3146865" y="5896702"/>
                </a:lnTo>
                <a:lnTo>
                  <a:pt x="3148831" y="5895121"/>
                </a:lnTo>
                <a:lnTo>
                  <a:pt x="3150798" y="5893145"/>
                </a:lnTo>
                <a:lnTo>
                  <a:pt x="3152371" y="5890378"/>
                </a:lnTo>
                <a:lnTo>
                  <a:pt x="3154338" y="5888006"/>
                </a:lnTo>
                <a:lnTo>
                  <a:pt x="3156304" y="5886424"/>
                </a:lnTo>
                <a:lnTo>
                  <a:pt x="3157484" y="5885634"/>
                </a:lnTo>
                <a:lnTo>
                  <a:pt x="3159451" y="5885239"/>
                </a:lnTo>
                <a:close/>
                <a:moveTo>
                  <a:pt x="3150553" y="5864205"/>
                </a:moveTo>
                <a:lnTo>
                  <a:pt x="3151823" y="5868571"/>
                </a:lnTo>
                <a:lnTo>
                  <a:pt x="3152669" y="5872143"/>
                </a:lnTo>
                <a:lnTo>
                  <a:pt x="3153516" y="5874921"/>
                </a:lnTo>
                <a:lnTo>
                  <a:pt x="3154363" y="5877302"/>
                </a:lnTo>
                <a:lnTo>
                  <a:pt x="3154363" y="5879684"/>
                </a:lnTo>
                <a:lnTo>
                  <a:pt x="3153940" y="5882859"/>
                </a:lnTo>
                <a:lnTo>
                  <a:pt x="3152669" y="5886431"/>
                </a:lnTo>
                <a:lnTo>
                  <a:pt x="3150553" y="5891193"/>
                </a:lnTo>
                <a:lnTo>
                  <a:pt x="3149283" y="5887621"/>
                </a:lnTo>
                <a:lnTo>
                  <a:pt x="3148436" y="5884843"/>
                </a:lnTo>
                <a:lnTo>
                  <a:pt x="3148013" y="5881668"/>
                </a:lnTo>
                <a:lnTo>
                  <a:pt x="3148013" y="5878493"/>
                </a:lnTo>
                <a:lnTo>
                  <a:pt x="3148013" y="5875715"/>
                </a:lnTo>
                <a:lnTo>
                  <a:pt x="3148436" y="5872143"/>
                </a:lnTo>
                <a:close/>
                <a:moveTo>
                  <a:pt x="6245225" y="5830868"/>
                </a:moveTo>
                <a:lnTo>
                  <a:pt x="6249392" y="5830868"/>
                </a:lnTo>
                <a:lnTo>
                  <a:pt x="6252802" y="5831688"/>
                </a:lnTo>
                <a:lnTo>
                  <a:pt x="6255833" y="5832917"/>
                </a:lnTo>
                <a:lnTo>
                  <a:pt x="6258106" y="5834965"/>
                </a:lnTo>
                <a:lnTo>
                  <a:pt x="6260000" y="5837423"/>
                </a:lnTo>
                <a:lnTo>
                  <a:pt x="6261515" y="5840291"/>
                </a:lnTo>
                <a:lnTo>
                  <a:pt x="6263409" y="5843159"/>
                </a:lnTo>
                <a:lnTo>
                  <a:pt x="6264925" y="5846026"/>
                </a:lnTo>
                <a:lnTo>
                  <a:pt x="6267198" y="5852991"/>
                </a:lnTo>
                <a:lnTo>
                  <a:pt x="6269850" y="5859136"/>
                </a:lnTo>
                <a:lnTo>
                  <a:pt x="6271744" y="5862004"/>
                </a:lnTo>
                <a:lnTo>
                  <a:pt x="6273638" y="5864462"/>
                </a:lnTo>
                <a:lnTo>
                  <a:pt x="6275532" y="5866920"/>
                </a:lnTo>
                <a:lnTo>
                  <a:pt x="6278563" y="5868559"/>
                </a:lnTo>
                <a:lnTo>
                  <a:pt x="6275911" y="5868968"/>
                </a:lnTo>
                <a:lnTo>
                  <a:pt x="6273259" y="5868968"/>
                </a:lnTo>
                <a:lnTo>
                  <a:pt x="6270607" y="5868559"/>
                </a:lnTo>
                <a:lnTo>
                  <a:pt x="6267577" y="5867739"/>
                </a:lnTo>
                <a:lnTo>
                  <a:pt x="6264925" y="5866510"/>
                </a:lnTo>
                <a:lnTo>
                  <a:pt x="6262273" y="5864462"/>
                </a:lnTo>
                <a:lnTo>
                  <a:pt x="6259242" y="5862413"/>
                </a:lnTo>
                <a:lnTo>
                  <a:pt x="6256590" y="5859955"/>
                </a:lnTo>
                <a:lnTo>
                  <a:pt x="6254317" y="5857497"/>
                </a:lnTo>
                <a:lnTo>
                  <a:pt x="6252044" y="5853810"/>
                </a:lnTo>
                <a:lnTo>
                  <a:pt x="6250150" y="5850942"/>
                </a:lnTo>
                <a:lnTo>
                  <a:pt x="6248635" y="5846846"/>
                </a:lnTo>
                <a:lnTo>
                  <a:pt x="6247119" y="5843159"/>
                </a:lnTo>
                <a:lnTo>
                  <a:pt x="6246362" y="5839062"/>
                </a:lnTo>
                <a:lnTo>
                  <a:pt x="6245225" y="5834965"/>
                </a:lnTo>
                <a:close/>
                <a:moveTo>
                  <a:pt x="6118650" y="5807055"/>
                </a:moveTo>
                <a:lnTo>
                  <a:pt x="6122052" y="5809437"/>
                </a:lnTo>
                <a:lnTo>
                  <a:pt x="6126730" y="5811421"/>
                </a:lnTo>
                <a:lnTo>
                  <a:pt x="6130557" y="5813802"/>
                </a:lnTo>
                <a:lnTo>
                  <a:pt x="6134809" y="5815787"/>
                </a:lnTo>
                <a:lnTo>
                  <a:pt x="6136510" y="5817374"/>
                </a:lnTo>
                <a:lnTo>
                  <a:pt x="6138211" y="5818565"/>
                </a:lnTo>
                <a:lnTo>
                  <a:pt x="6139487" y="5820152"/>
                </a:lnTo>
                <a:lnTo>
                  <a:pt x="6140762" y="5822534"/>
                </a:lnTo>
                <a:lnTo>
                  <a:pt x="6141613" y="5824915"/>
                </a:lnTo>
                <a:lnTo>
                  <a:pt x="6142038" y="5827296"/>
                </a:lnTo>
                <a:lnTo>
                  <a:pt x="6142038" y="5830074"/>
                </a:lnTo>
                <a:lnTo>
                  <a:pt x="6141613" y="5834043"/>
                </a:lnTo>
                <a:lnTo>
                  <a:pt x="6136935" y="5832456"/>
                </a:lnTo>
                <a:lnTo>
                  <a:pt x="6132258" y="5830868"/>
                </a:lnTo>
                <a:lnTo>
                  <a:pt x="6128431" y="5828487"/>
                </a:lnTo>
                <a:lnTo>
                  <a:pt x="6124178" y="5826106"/>
                </a:lnTo>
                <a:lnTo>
                  <a:pt x="6122903" y="5824518"/>
                </a:lnTo>
                <a:lnTo>
                  <a:pt x="6121627" y="5822931"/>
                </a:lnTo>
                <a:lnTo>
                  <a:pt x="6120351" y="5820549"/>
                </a:lnTo>
                <a:lnTo>
                  <a:pt x="6119501" y="5818565"/>
                </a:lnTo>
                <a:lnTo>
                  <a:pt x="6119075" y="5816184"/>
                </a:lnTo>
                <a:lnTo>
                  <a:pt x="6118650" y="5813008"/>
                </a:lnTo>
                <a:lnTo>
                  <a:pt x="6118225" y="5810230"/>
                </a:lnTo>
                <a:close/>
                <a:moveTo>
                  <a:pt x="6084905" y="5773718"/>
                </a:moveTo>
                <a:lnTo>
                  <a:pt x="6090121" y="5776131"/>
                </a:lnTo>
                <a:lnTo>
                  <a:pt x="6095738" y="5778544"/>
                </a:lnTo>
                <a:lnTo>
                  <a:pt x="6100955" y="5781762"/>
                </a:lnTo>
                <a:lnTo>
                  <a:pt x="6105770" y="5784979"/>
                </a:lnTo>
                <a:lnTo>
                  <a:pt x="6110183" y="5789001"/>
                </a:lnTo>
                <a:lnTo>
                  <a:pt x="6113794" y="5793425"/>
                </a:lnTo>
                <a:lnTo>
                  <a:pt x="6117406" y="5798653"/>
                </a:lnTo>
                <a:lnTo>
                  <a:pt x="6119813" y="5803881"/>
                </a:lnTo>
                <a:lnTo>
                  <a:pt x="6117406" y="5802273"/>
                </a:lnTo>
                <a:lnTo>
                  <a:pt x="6114196" y="5800664"/>
                </a:lnTo>
                <a:lnTo>
                  <a:pt x="6107776" y="5798251"/>
                </a:lnTo>
                <a:lnTo>
                  <a:pt x="6101356" y="5795436"/>
                </a:lnTo>
                <a:lnTo>
                  <a:pt x="6094535" y="5793023"/>
                </a:lnTo>
                <a:lnTo>
                  <a:pt x="6091726" y="5791414"/>
                </a:lnTo>
                <a:lnTo>
                  <a:pt x="6088917" y="5789805"/>
                </a:lnTo>
                <a:lnTo>
                  <a:pt x="6086911" y="5787794"/>
                </a:lnTo>
                <a:lnTo>
                  <a:pt x="6085306" y="5785783"/>
                </a:lnTo>
                <a:lnTo>
                  <a:pt x="6084102" y="5783370"/>
                </a:lnTo>
                <a:lnTo>
                  <a:pt x="6083300" y="5780555"/>
                </a:lnTo>
                <a:lnTo>
                  <a:pt x="6083701" y="5777338"/>
                </a:lnTo>
                <a:close/>
                <a:moveTo>
                  <a:pt x="2793587" y="5707043"/>
                </a:moveTo>
                <a:lnTo>
                  <a:pt x="2794787" y="5710218"/>
                </a:lnTo>
                <a:lnTo>
                  <a:pt x="2795188" y="5713790"/>
                </a:lnTo>
                <a:lnTo>
                  <a:pt x="2795588" y="5716965"/>
                </a:lnTo>
                <a:lnTo>
                  <a:pt x="2795588" y="5720537"/>
                </a:lnTo>
                <a:lnTo>
                  <a:pt x="2795188" y="5723315"/>
                </a:lnTo>
                <a:lnTo>
                  <a:pt x="2794387" y="5726093"/>
                </a:lnTo>
                <a:lnTo>
                  <a:pt x="2793587" y="5729268"/>
                </a:lnTo>
                <a:lnTo>
                  <a:pt x="2792386" y="5731650"/>
                </a:lnTo>
                <a:lnTo>
                  <a:pt x="2790385" y="5734031"/>
                </a:lnTo>
                <a:lnTo>
                  <a:pt x="2788785" y="5736015"/>
                </a:lnTo>
                <a:lnTo>
                  <a:pt x="2786782" y="5738000"/>
                </a:lnTo>
                <a:lnTo>
                  <a:pt x="2784781" y="5739587"/>
                </a:lnTo>
                <a:lnTo>
                  <a:pt x="2781980" y="5740381"/>
                </a:lnTo>
                <a:lnTo>
                  <a:pt x="2779578" y="5740778"/>
                </a:lnTo>
                <a:lnTo>
                  <a:pt x="2777176" y="5741175"/>
                </a:lnTo>
                <a:lnTo>
                  <a:pt x="2773974" y="5740778"/>
                </a:lnTo>
                <a:lnTo>
                  <a:pt x="2772373" y="5745143"/>
                </a:lnTo>
                <a:lnTo>
                  <a:pt x="2770772" y="5750303"/>
                </a:lnTo>
                <a:lnTo>
                  <a:pt x="2768372" y="5761018"/>
                </a:lnTo>
                <a:lnTo>
                  <a:pt x="2767170" y="5766575"/>
                </a:lnTo>
                <a:lnTo>
                  <a:pt x="2765969" y="5771734"/>
                </a:lnTo>
                <a:lnTo>
                  <a:pt x="2763968" y="5776497"/>
                </a:lnTo>
                <a:lnTo>
                  <a:pt x="2761567" y="5780862"/>
                </a:lnTo>
                <a:lnTo>
                  <a:pt x="2760766" y="5780862"/>
                </a:lnTo>
                <a:lnTo>
                  <a:pt x="2759967" y="5779672"/>
                </a:lnTo>
                <a:lnTo>
                  <a:pt x="2759565" y="5779275"/>
                </a:lnTo>
                <a:lnTo>
                  <a:pt x="2759166" y="5778084"/>
                </a:lnTo>
                <a:lnTo>
                  <a:pt x="2758765" y="5774115"/>
                </a:lnTo>
                <a:lnTo>
                  <a:pt x="2757964" y="5779275"/>
                </a:lnTo>
                <a:lnTo>
                  <a:pt x="2755963" y="5784037"/>
                </a:lnTo>
                <a:lnTo>
                  <a:pt x="2753963" y="5788800"/>
                </a:lnTo>
                <a:lnTo>
                  <a:pt x="2751560" y="5792372"/>
                </a:lnTo>
                <a:lnTo>
                  <a:pt x="2747959" y="5795547"/>
                </a:lnTo>
                <a:lnTo>
                  <a:pt x="2744356" y="5798722"/>
                </a:lnTo>
                <a:lnTo>
                  <a:pt x="2740353" y="5801500"/>
                </a:lnTo>
                <a:lnTo>
                  <a:pt x="2735951" y="5804278"/>
                </a:lnTo>
                <a:lnTo>
                  <a:pt x="2726745" y="5809834"/>
                </a:lnTo>
                <a:lnTo>
                  <a:pt x="2722742" y="5812612"/>
                </a:lnTo>
                <a:lnTo>
                  <a:pt x="2718340" y="5815787"/>
                </a:lnTo>
                <a:lnTo>
                  <a:pt x="2714337" y="5818962"/>
                </a:lnTo>
                <a:lnTo>
                  <a:pt x="2710736" y="5822137"/>
                </a:lnTo>
                <a:lnTo>
                  <a:pt x="2707533" y="5826503"/>
                </a:lnTo>
                <a:lnTo>
                  <a:pt x="2704732" y="5831265"/>
                </a:lnTo>
                <a:lnTo>
                  <a:pt x="2703130" y="5834044"/>
                </a:lnTo>
                <a:lnTo>
                  <a:pt x="2702330" y="5836822"/>
                </a:lnTo>
                <a:lnTo>
                  <a:pt x="2700729" y="5843172"/>
                </a:lnTo>
                <a:lnTo>
                  <a:pt x="2699928" y="5849522"/>
                </a:lnTo>
                <a:lnTo>
                  <a:pt x="2699128" y="5855872"/>
                </a:lnTo>
                <a:lnTo>
                  <a:pt x="2698327" y="5862222"/>
                </a:lnTo>
                <a:lnTo>
                  <a:pt x="2697126" y="5868969"/>
                </a:lnTo>
                <a:lnTo>
                  <a:pt x="2694725" y="5875319"/>
                </a:lnTo>
                <a:lnTo>
                  <a:pt x="2693524" y="5878097"/>
                </a:lnTo>
                <a:lnTo>
                  <a:pt x="2691923" y="5880875"/>
                </a:lnTo>
                <a:lnTo>
                  <a:pt x="2685120" y="5892781"/>
                </a:lnTo>
                <a:lnTo>
                  <a:pt x="2681517" y="5897941"/>
                </a:lnTo>
                <a:lnTo>
                  <a:pt x="2677114" y="5903497"/>
                </a:lnTo>
                <a:lnTo>
                  <a:pt x="2674712" y="5905481"/>
                </a:lnTo>
                <a:lnTo>
                  <a:pt x="2672311" y="5907466"/>
                </a:lnTo>
                <a:lnTo>
                  <a:pt x="2669509" y="5909450"/>
                </a:lnTo>
                <a:lnTo>
                  <a:pt x="2666707" y="5910641"/>
                </a:lnTo>
                <a:lnTo>
                  <a:pt x="2663906" y="5911831"/>
                </a:lnTo>
                <a:lnTo>
                  <a:pt x="2660704" y="5911831"/>
                </a:lnTo>
                <a:lnTo>
                  <a:pt x="2657502" y="5911831"/>
                </a:lnTo>
                <a:lnTo>
                  <a:pt x="2654300" y="5911037"/>
                </a:lnTo>
                <a:lnTo>
                  <a:pt x="2657101" y="5906275"/>
                </a:lnTo>
                <a:lnTo>
                  <a:pt x="2659503" y="5901909"/>
                </a:lnTo>
                <a:lnTo>
                  <a:pt x="2665106" y="5891591"/>
                </a:lnTo>
                <a:lnTo>
                  <a:pt x="2669910" y="5880875"/>
                </a:lnTo>
                <a:lnTo>
                  <a:pt x="2673111" y="5875716"/>
                </a:lnTo>
                <a:lnTo>
                  <a:pt x="2676313" y="5870953"/>
                </a:lnTo>
                <a:lnTo>
                  <a:pt x="2677114" y="5870159"/>
                </a:lnTo>
                <a:lnTo>
                  <a:pt x="2677914" y="5869762"/>
                </a:lnTo>
                <a:lnTo>
                  <a:pt x="2681116" y="5869366"/>
                </a:lnTo>
                <a:lnTo>
                  <a:pt x="2683918" y="5868572"/>
                </a:lnTo>
                <a:lnTo>
                  <a:pt x="2685120" y="5868175"/>
                </a:lnTo>
                <a:lnTo>
                  <a:pt x="2685519" y="5867778"/>
                </a:lnTo>
                <a:lnTo>
                  <a:pt x="2690323" y="5859444"/>
                </a:lnTo>
                <a:lnTo>
                  <a:pt x="2693924" y="5850712"/>
                </a:lnTo>
                <a:lnTo>
                  <a:pt x="2697527" y="5841584"/>
                </a:lnTo>
                <a:lnTo>
                  <a:pt x="2699928" y="5832059"/>
                </a:lnTo>
                <a:lnTo>
                  <a:pt x="2705533" y="5811422"/>
                </a:lnTo>
                <a:lnTo>
                  <a:pt x="2710335" y="5790387"/>
                </a:lnTo>
                <a:lnTo>
                  <a:pt x="2713137" y="5779672"/>
                </a:lnTo>
                <a:lnTo>
                  <a:pt x="2716739" y="5769750"/>
                </a:lnTo>
                <a:lnTo>
                  <a:pt x="2720341" y="5759828"/>
                </a:lnTo>
                <a:lnTo>
                  <a:pt x="2725145" y="5750303"/>
                </a:lnTo>
                <a:lnTo>
                  <a:pt x="2727545" y="5745143"/>
                </a:lnTo>
                <a:lnTo>
                  <a:pt x="2730347" y="5740778"/>
                </a:lnTo>
                <a:lnTo>
                  <a:pt x="2733550" y="5736412"/>
                </a:lnTo>
                <a:lnTo>
                  <a:pt x="2736351" y="5732443"/>
                </a:lnTo>
                <a:lnTo>
                  <a:pt x="2740353" y="5728078"/>
                </a:lnTo>
                <a:lnTo>
                  <a:pt x="2743956" y="5724506"/>
                </a:lnTo>
                <a:lnTo>
                  <a:pt x="2747558" y="5720934"/>
                </a:lnTo>
                <a:lnTo>
                  <a:pt x="2752361" y="5717362"/>
                </a:lnTo>
                <a:lnTo>
                  <a:pt x="2754362" y="5716965"/>
                </a:lnTo>
                <a:lnTo>
                  <a:pt x="2755963" y="5717362"/>
                </a:lnTo>
                <a:lnTo>
                  <a:pt x="2756764" y="5718156"/>
                </a:lnTo>
                <a:lnTo>
                  <a:pt x="2757964" y="5719346"/>
                </a:lnTo>
                <a:lnTo>
                  <a:pt x="2758365" y="5721331"/>
                </a:lnTo>
                <a:lnTo>
                  <a:pt x="2758365" y="5723315"/>
                </a:lnTo>
                <a:lnTo>
                  <a:pt x="2758765" y="5727284"/>
                </a:lnTo>
                <a:lnTo>
                  <a:pt x="2761567" y="5726887"/>
                </a:lnTo>
                <a:lnTo>
                  <a:pt x="2763968" y="5726093"/>
                </a:lnTo>
                <a:lnTo>
                  <a:pt x="2766770" y="5725300"/>
                </a:lnTo>
                <a:lnTo>
                  <a:pt x="2768771" y="5723712"/>
                </a:lnTo>
                <a:lnTo>
                  <a:pt x="2772373" y="5720934"/>
                </a:lnTo>
                <a:lnTo>
                  <a:pt x="2775976" y="5717362"/>
                </a:lnTo>
                <a:lnTo>
                  <a:pt x="2779178" y="5713790"/>
                </a:lnTo>
                <a:lnTo>
                  <a:pt x="2783180" y="5710615"/>
                </a:lnTo>
                <a:lnTo>
                  <a:pt x="2785181" y="5709028"/>
                </a:lnTo>
                <a:lnTo>
                  <a:pt x="2787583" y="5708234"/>
                </a:lnTo>
                <a:lnTo>
                  <a:pt x="2789984" y="5707440"/>
                </a:lnTo>
                <a:close/>
                <a:moveTo>
                  <a:pt x="6150325" y="5673705"/>
                </a:moveTo>
                <a:lnTo>
                  <a:pt x="6155843" y="5673705"/>
                </a:lnTo>
                <a:lnTo>
                  <a:pt x="6160573" y="5674496"/>
                </a:lnTo>
                <a:lnTo>
                  <a:pt x="6164514" y="5676076"/>
                </a:lnTo>
                <a:lnTo>
                  <a:pt x="6168850" y="5677657"/>
                </a:lnTo>
                <a:lnTo>
                  <a:pt x="6172003" y="5680028"/>
                </a:lnTo>
                <a:lnTo>
                  <a:pt x="6174762" y="5682400"/>
                </a:lnTo>
                <a:lnTo>
                  <a:pt x="6177915" y="5685166"/>
                </a:lnTo>
                <a:lnTo>
                  <a:pt x="6183039" y="5691094"/>
                </a:lnTo>
                <a:lnTo>
                  <a:pt x="6188557" y="5697417"/>
                </a:lnTo>
                <a:lnTo>
                  <a:pt x="6191316" y="5700184"/>
                </a:lnTo>
                <a:lnTo>
                  <a:pt x="6194469" y="5702555"/>
                </a:lnTo>
                <a:lnTo>
                  <a:pt x="6197228" y="5705321"/>
                </a:lnTo>
                <a:lnTo>
                  <a:pt x="6200775" y="5707297"/>
                </a:lnTo>
                <a:lnTo>
                  <a:pt x="6199987" y="5725082"/>
                </a:lnTo>
                <a:lnTo>
                  <a:pt x="6199987" y="5740099"/>
                </a:lnTo>
                <a:lnTo>
                  <a:pt x="6199198" y="5753141"/>
                </a:lnTo>
                <a:lnTo>
                  <a:pt x="6198804" y="5760255"/>
                </a:lnTo>
                <a:lnTo>
                  <a:pt x="6197622" y="5767368"/>
                </a:lnTo>
                <a:lnTo>
                  <a:pt x="6194075" y="5767368"/>
                </a:lnTo>
                <a:lnTo>
                  <a:pt x="6190922" y="5766973"/>
                </a:lnTo>
                <a:lnTo>
                  <a:pt x="6187768" y="5766578"/>
                </a:lnTo>
                <a:lnTo>
                  <a:pt x="6185404" y="5765787"/>
                </a:lnTo>
                <a:lnTo>
                  <a:pt x="6182645" y="5764602"/>
                </a:lnTo>
                <a:lnTo>
                  <a:pt x="6180280" y="5763416"/>
                </a:lnTo>
                <a:lnTo>
                  <a:pt x="6178309" y="5761440"/>
                </a:lnTo>
                <a:lnTo>
                  <a:pt x="6175944" y="5759464"/>
                </a:lnTo>
                <a:lnTo>
                  <a:pt x="6172397" y="5755512"/>
                </a:lnTo>
                <a:lnTo>
                  <a:pt x="6169638" y="5749979"/>
                </a:lnTo>
                <a:lnTo>
                  <a:pt x="6166091" y="5744051"/>
                </a:lnTo>
                <a:lnTo>
                  <a:pt x="6163332" y="5737728"/>
                </a:lnTo>
                <a:lnTo>
                  <a:pt x="6162149" y="5733381"/>
                </a:lnTo>
                <a:lnTo>
                  <a:pt x="6161361" y="5729429"/>
                </a:lnTo>
                <a:lnTo>
                  <a:pt x="6160967" y="5725082"/>
                </a:lnTo>
                <a:lnTo>
                  <a:pt x="6160967" y="5721130"/>
                </a:lnTo>
                <a:lnTo>
                  <a:pt x="6161361" y="5713621"/>
                </a:lnTo>
                <a:lnTo>
                  <a:pt x="6160967" y="5710064"/>
                </a:lnTo>
                <a:lnTo>
                  <a:pt x="6160573" y="5707297"/>
                </a:lnTo>
                <a:lnTo>
                  <a:pt x="6158996" y="5704926"/>
                </a:lnTo>
                <a:lnTo>
                  <a:pt x="6157814" y="5702160"/>
                </a:lnTo>
                <a:lnTo>
                  <a:pt x="6154661" y="5698208"/>
                </a:lnTo>
                <a:lnTo>
                  <a:pt x="6148355" y="5690699"/>
                </a:lnTo>
                <a:lnTo>
                  <a:pt x="6145596" y="5687142"/>
                </a:lnTo>
                <a:lnTo>
                  <a:pt x="6144807" y="5685166"/>
                </a:lnTo>
                <a:lnTo>
                  <a:pt x="6144019" y="5683190"/>
                </a:lnTo>
                <a:lnTo>
                  <a:pt x="6143625" y="5681214"/>
                </a:lnTo>
                <a:lnTo>
                  <a:pt x="6143625" y="5679238"/>
                </a:lnTo>
                <a:lnTo>
                  <a:pt x="6144019" y="5676472"/>
                </a:lnTo>
                <a:lnTo>
                  <a:pt x="6144807" y="5674100"/>
                </a:lnTo>
                <a:close/>
                <a:moveTo>
                  <a:pt x="3110201" y="5673705"/>
                </a:moveTo>
                <a:lnTo>
                  <a:pt x="3112510" y="5673705"/>
                </a:lnTo>
                <a:lnTo>
                  <a:pt x="3114435" y="5674102"/>
                </a:lnTo>
                <a:lnTo>
                  <a:pt x="3116360" y="5674896"/>
                </a:lnTo>
                <a:lnTo>
                  <a:pt x="3117514" y="5676087"/>
                </a:lnTo>
                <a:lnTo>
                  <a:pt x="3118668" y="5677277"/>
                </a:lnTo>
                <a:lnTo>
                  <a:pt x="3119053" y="5679659"/>
                </a:lnTo>
                <a:lnTo>
                  <a:pt x="3119438" y="5681246"/>
                </a:lnTo>
                <a:lnTo>
                  <a:pt x="3119438" y="5683231"/>
                </a:lnTo>
                <a:lnTo>
                  <a:pt x="3119053" y="5685215"/>
                </a:lnTo>
                <a:lnTo>
                  <a:pt x="3118283" y="5687199"/>
                </a:lnTo>
                <a:lnTo>
                  <a:pt x="3117129" y="5688787"/>
                </a:lnTo>
                <a:lnTo>
                  <a:pt x="3115589" y="5689978"/>
                </a:lnTo>
                <a:lnTo>
                  <a:pt x="3113665" y="5690771"/>
                </a:lnTo>
                <a:lnTo>
                  <a:pt x="3112126" y="5691168"/>
                </a:lnTo>
                <a:lnTo>
                  <a:pt x="3109817" y="5691168"/>
                </a:lnTo>
                <a:lnTo>
                  <a:pt x="3107123" y="5690374"/>
                </a:lnTo>
                <a:lnTo>
                  <a:pt x="3106738" y="5684818"/>
                </a:lnTo>
                <a:lnTo>
                  <a:pt x="3107123" y="5680849"/>
                </a:lnTo>
                <a:lnTo>
                  <a:pt x="3108662" y="5676880"/>
                </a:lnTo>
                <a:close/>
                <a:moveTo>
                  <a:pt x="6130925" y="5580043"/>
                </a:moveTo>
                <a:lnTo>
                  <a:pt x="6136482" y="5580843"/>
                </a:lnTo>
                <a:lnTo>
                  <a:pt x="6140847" y="5582042"/>
                </a:lnTo>
                <a:lnTo>
                  <a:pt x="6145610" y="5583642"/>
                </a:lnTo>
                <a:lnTo>
                  <a:pt x="6148785" y="5586040"/>
                </a:lnTo>
                <a:lnTo>
                  <a:pt x="6152357" y="5588439"/>
                </a:lnTo>
                <a:lnTo>
                  <a:pt x="6154738" y="5591638"/>
                </a:lnTo>
                <a:lnTo>
                  <a:pt x="6156722" y="5594836"/>
                </a:lnTo>
                <a:lnTo>
                  <a:pt x="6158310" y="5598435"/>
                </a:lnTo>
                <a:lnTo>
                  <a:pt x="6159501" y="5602433"/>
                </a:lnTo>
                <a:lnTo>
                  <a:pt x="6160294" y="5606431"/>
                </a:lnTo>
                <a:lnTo>
                  <a:pt x="6161088" y="5611229"/>
                </a:lnTo>
                <a:lnTo>
                  <a:pt x="6161088" y="5615227"/>
                </a:lnTo>
                <a:lnTo>
                  <a:pt x="6161088" y="5620025"/>
                </a:lnTo>
                <a:lnTo>
                  <a:pt x="6160691" y="5624423"/>
                </a:lnTo>
                <a:lnTo>
                  <a:pt x="6159501" y="5634018"/>
                </a:lnTo>
                <a:lnTo>
                  <a:pt x="6155532" y="5634018"/>
                </a:lnTo>
                <a:lnTo>
                  <a:pt x="6153151" y="5633618"/>
                </a:lnTo>
                <a:lnTo>
                  <a:pt x="6150769" y="5632819"/>
                </a:lnTo>
                <a:lnTo>
                  <a:pt x="6148785" y="5631619"/>
                </a:lnTo>
                <a:lnTo>
                  <a:pt x="6147594" y="5629620"/>
                </a:lnTo>
                <a:lnTo>
                  <a:pt x="6146404" y="5627621"/>
                </a:lnTo>
                <a:lnTo>
                  <a:pt x="6144419" y="5622823"/>
                </a:lnTo>
                <a:lnTo>
                  <a:pt x="6142435" y="5618026"/>
                </a:lnTo>
                <a:lnTo>
                  <a:pt x="6140847" y="5616426"/>
                </a:lnTo>
                <a:lnTo>
                  <a:pt x="6139260" y="5614827"/>
                </a:lnTo>
                <a:lnTo>
                  <a:pt x="6137275" y="5613628"/>
                </a:lnTo>
                <a:lnTo>
                  <a:pt x="6134894" y="5613228"/>
                </a:lnTo>
                <a:lnTo>
                  <a:pt x="6131719" y="5613228"/>
                </a:lnTo>
                <a:lnTo>
                  <a:pt x="6127751" y="5614028"/>
                </a:lnTo>
                <a:lnTo>
                  <a:pt x="6126957" y="5608830"/>
                </a:lnTo>
                <a:lnTo>
                  <a:pt x="6126163" y="5604432"/>
                </a:lnTo>
                <a:lnTo>
                  <a:pt x="6126163" y="5600034"/>
                </a:lnTo>
                <a:lnTo>
                  <a:pt x="6126560" y="5596436"/>
                </a:lnTo>
                <a:lnTo>
                  <a:pt x="6126957" y="5592837"/>
                </a:lnTo>
                <a:lnTo>
                  <a:pt x="6127751" y="5588439"/>
                </a:lnTo>
                <a:lnTo>
                  <a:pt x="6129338" y="5584441"/>
                </a:lnTo>
                <a:close/>
                <a:moveTo>
                  <a:pt x="3037373" y="5567343"/>
                </a:moveTo>
                <a:lnTo>
                  <a:pt x="3040095" y="5571709"/>
                </a:lnTo>
                <a:lnTo>
                  <a:pt x="3041650" y="5574487"/>
                </a:lnTo>
                <a:lnTo>
                  <a:pt x="3041650" y="5576472"/>
                </a:lnTo>
                <a:lnTo>
                  <a:pt x="3041650" y="5577662"/>
                </a:lnTo>
                <a:lnTo>
                  <a:pt x="3040872" y="5580043"/>
                </a:lnTo>
                <a:lnTo>
                  <a:pt x="3039317" y="5582822"/>
                </a:lnTo>
                <a:lnTo>
                  <a:pt x="3036984" y="5585997"/>
                </a:lnTo>
                <a:lnTo>
                  <a:pt x="3034264" y="5589569"/>
                </a:lnTo>
                <a:lnTo>
                  <a:pt x="3031542" y="5594331"/>
                </a:lnTo>
                <a:lnTo>
                  <a:pt x="3018323" y="5589966"/>
                </a:lnTo>
                <a:lnTo>
                  <a:pt x="3013270" y="5588775"/>
                </a:lnTo>
                <a:lnTo>
                  <a:pt x="3006660" y="5587584"/>
                </a:lnTo>
                <a:lnTo>
                  <a:pt x="3005494" y="5585600"/>
                </a:lnTo>
                <a:lnTo>
                  <a:pt x="3004327" y="5583219"/>
                </a:lnTo>
                <a:lnTo>
                  <a:pt x="3003550" y="5580837"/>
                </a:lnTo>
                <a:lnTo>
                  <a:pt x="3003550" y="5577662"/>
                </a:lnTo>
                <a:lnTo>
                  <a:pt x="3004327" y="5575678"/>
                </a:lnTo>
                <a:lnTo>
                  <a:pt x="3005494" y="5575281"/>
                </a:lnTo>
                <a:lnTo>
                  <a:pt x="3005882" y="5575678"/>
                </a:lnTo>
                <a:lnTo>
                  <a:pt x="3006271" y="5576868"/>
                </a:lnTo>
                <a:lnTo>
                  <a:pt x="3006660" y="5580440"/>
                </a:lnTo>
                <a:lnTo>
                  <a:pt x="3006660" y="5584012"/>
                </a:lnTo>
                <a:lnTo>
                  <a:pt x="3007438" y="5581234"/>
                </a:lnTo>
                <a:lnTo>
                  <a:pt x="3008604" y="5578853"/>
                </a:lnTo>
                <a:lnTo>
                  <a:pt x="3009770" y="5577265"/>
                </a:lnTo>
                <a:lnTo>
                  <a:pt x="3011714" y="5575281"/>
                </a:lnTo>
                <a:lnTo>
                  <a:pt x="3014047" y="5573693"/>
                </a:lnTo>
                <a:lnTo>
                  <a:pt x="3015991" y="5572900"/>
                </a:lnTo>
                <a:lnTo>
                  <a:pt x="3020656" y="5571312"/>
                </a:lnTo>
                <a:lnTo>
                  <a:pt x="3025710" y="5570518"/>
                </a:lnTo>
                <a:lnTo>
                  <a:pt x="3029987" y="5569725"/>
                </a:lnTo>
                <a:lnTo>
                  <a:pt x="3034264" y="5568931"/>
                </a:lnTo>
                <a:lnTo>
                  <a:pt x="3035818" y="5568534"/>
                </a:lnTo>
                <a:close/>
                <a:moveTo>
                  <a:pt x="6008688" y="5464155"/>
                </a:moveTo>
                <a:lnTo>
                  <a:pt x="6015530" y="5466515"/>
                </a:lnTo>
                <a:lnTo>
                  <a:pt x="6018347" y="5467694"/>
                </a:lnTo>
                <a:lnTo>
                  <a:pt x="6021164" y="5469267"/>
                </a:lnTo>
                <a:lnTo>
                  <a:pt x="6023982" y="5470840"/>
                </a:lnTo>
                <a:lnTo>
                  <a:pt x="6026396" y="5472806"/>
                </a:lnTo>
                <a:lnTo>
                  <a:pt x="6028811" y="5475166"/>
                </a:lnTo>
                <a:lnTo>
                  <a:pt x="6031226" y="5477525"/>
                </a:lnTo>
                <a:lnTo>
                  <a:pt x="6032836" y="5480278"/>
                </a:lnTo>
                <a:lnTo>
                  <a:pt x="6034043" y="5483424"/>
                </a:lnTo>
                <a:lnTo>
                  <a:pt x="6035251" y="5486570"/>
                </a:lnTo>
                <a:lnTo>
                  <a:pt x="6036458" y="5489716"/>
                </a:lnTo>
                <a:lnTo>
                  <a:pt x="6036861" y="5494041"/>
                </a:lnTo>
                <a:lnTo>
                  <a:pt x="6037263" y="5497974"/>
                </a:lnTo>
                <a:lnTo>
                  <a:pt x="6037263" y="5502693"/>
                </a:lnTo>
                <a:lnTo>
                  <a:pt x="6037263" y="5507018"/>
                </a:lnTo>
                <a:lnTo>
                  <a:pt x="6034043" y="5506232"/>
                </a:lnTo>
                <a:lnTo>
                  <a:pt x="6030824" y="5505052"/>
                </a:lnTo>
                <a:lnTo>
                  <a:pt x="6027604" y="5503479"/>
                </a:lnTo>
                <a:lnTo>
                  <a:pt x="6025189" y="5501906"/>
                </a:lnTo>
                <a:lnTo>
                  <a:pt x="6022774" y="5499940"/>
                </a:lnTo>
                <a:lnTo>
                  <a:pt x="6020359" y="5497187"/>
                </a:lnTo>
                <a:lnTo>
                  <a:pt x="6018347" y="5494828"/>
                </a:lnTo>
                <a:lnTo>
                  <a:pt x="6016737" y="5492468"/>
                </a:lnTo>
                <a:lnTo>
                  <a:pt x="6015127" y="5489323"/>
                </a:lnTo>
                <a:lnTo>
                  <a:pt x="6013920" y="5486570"/>
                </a:lnTo>
                <a:lnTo>
                  <a:pt x="6011103" y="5479492"/>
                </a:lnTo>
                <a:lnTo>
                  <a:pt x="6009493" y="5472020"/>
                </a:lnTo>
                <a:close/>
                <a:moveTo>
                  <a:pt x="2807097" y="5419705"/>
                </a:moveTo>
                <a:lnTo>
                  <a:pt x="2811463" y="5419705"/>
                </a:lnTo>
                <a:lnTo>
                  <a:pt x="2810272" y="5423067"/>
                </a:lnTo>
                <a:lnTo>
                  <a:pt x="2808288" y="5425589"/>
                </a:lnTo>
                <a:lnTo>
                  <a:pt x="2805510" y="5427690"/>
                </a:lnTo>
                <a:lnTo>
                  <a:pt x="2802732" y="5429371"/>
                </a:lnTo>
                <a:lnTo>
                  <a:pt x="2799953" y="5430631"/>
                </a:lnTo>
                <a:lnTo>
                  <a:pt x="2796382" y="5432312"/>
                </a:lnTo>
                <a:lnTo>
                  <a:pt x="2789239" y="5433993"/>
                </a:lnTo>
                <a:lnTo>
                  <a:pt x="2789635" y="5429371"/>
                </a:lnTo>
                <a:lnTo>
                  <a:pt x="2790428" y="5427690"/>
                </a:lnTo>
                <a:lnTo>
                  <a:pt x="2791619" y="5426429"/>
                </a:lnTo>
                <a:lnTo>
                  <a:pt x="2793603" y="5423908"/>
                </a:lnTo>
                <a:lnTo>
                  <a:pt x="2795985" y="5421806"/>
                </a:lnTo>
                <a:lnTo>
                  <a:pt x="2799557" y="5420546"/>
                </a:lnTo>
                <a:lnTo>
                  <a:pt x="2803128" y="5420125"/>
                </a:lnTo>
                <a:close/>
                <a:moveTo>
                  <a:pt x="6031706" y="5399068"/>
                </a:moveTo>
                <a:lnTo>
                  <a:pt x="6036072" y="5400266"/>
                </a:lnTo>
                <a:lnTo>
                  <a:pt x="6040438" y="5402263"/>
                </a:lnTo>
                <a:lnTo>
                  <a:pt x="6044406" y="5404260"/>
                </a:lnTo>
                <a:lnTo>
                  <a:pt x="6047978" y="5407454"/>
                </a:lnTo>
                <a:lnTo>
                  <a:pt x="6056710" y="5414643"/>
                </a:lnTo>
                <a:lnTo>
                  <a:pt x="6066235" y="5423029"/>
                </a:lnTo>
                <a:lnTo>
                  <a:pt x="6072982" y="5428220"/>
                </a:lnTo>
                <a:lnTo>
                  <a:pt x="6080919" y="5434210"/>
                </a:lnTo>
                <a:lnTo>
                  <a:pt x="6087269" y="5439402"/>
                </a:lnTo>
                <a:lnTo>
                  <a:pt x="6089650" y="5441398"/>
                </a:lnTo>
                <a:lnTo>
                  <a:pt x="6091635" y="5442996"/>
                </a:lnTo>
                <a:lnTo>
                  <a:pt x="6092825" y="5445392"/>
                </a:lnTo>
                <a:lnTo>
                  <a:pt x="6094016" y="5448187"/>
                </a:lnTo>
                <a:lnTo>
                  <a:pt x="6096000" y="5453778"/>
                </a:lnTo>
                <a:lnTo>
                  <a:pt x="6098779" y="5466158"/>
                </a:lnTo>
                <a:lnTo>
                  <a:pt x="6101160" y="5471349"/>
                </a:lnTo>
                <a:lnTo>
                  <a:pt x="6102350" y="5474544"/>
                </a:lnTo>
                <a:lnTo>
                  <a:pt x="6103541" y="5476541"/>
                </a:lnTo>
                <a:lnTo>
                  <a:pt x="6105525" y="5478937"/>
                </a:lnTo>
                <a:lnTo>
                  <a:pt x="6107510" y="5480534"/>
                </a:lnTo>
                <a:lnTo>
                  <a:pt x="6110288" y="5482531"/>
                </a:lnTo>
                <a:lnTo>
                  <a:pt x="6113463" y="5483329"/>
                </a:lnTo>
                <a:lnTo>
                  <a:pt x="6113463" y="5490118"/>
                </a:lnTo>
                <a:lnTo>
                  <a:pt x="6113463" y="5496907"/>
                </a:lnTo>
                <a:lnTo>
                  <a:pt x="6112669" y="5502897"/>
                </a:lnTo>
                <a:lnTo>
                  <a:pt x="6111479" y="5508488"/>
                </a:lnTo>
                <a:lnTo>
                  <a:pt x="6109891" y="5513280"/>
                </a:lnTo>
                <a:lnTo>
                  <a:pt x="6107907" y="5518072"/>
                </a:lnTo>
                <a:lnTo>
                  <a:pt x="6103938" y="5527257"/>
                </a:lnTo>
                <a:lnTo>
                  <a:pt x="6099572" y="5527656"/>
                </a:lnTo>
                <a:lnTo>
                  <a:pt x="6096000" y="5527257"/>
                </a:lnTo>
                <a:lnTo>
                  <a:pt x="6092429" y="5526458"/>
                </a:lnTo>
                <a:lnTo>
                  <a:pt x="6088857" y="5524462"/>
                </a:lnTo>
                <a:lnTo>
                  <a:pt x="6085285" y="5522465"/>
                </a:lnTo>
                <a:lnTo>
                  <a:pt x="6081316" y="5520069"/>
                </a:lnTo>
                <a:lnTo>
                  <a:pt x="6072188" y="5513679"/>
                </a:lnTo>
                <a:lnTo>
                  <a:pt x="6067028" y="5510485"/>
                </a:lnTo>
                <a:lnTo>
                  <a:pt x="6061075" y="5507290"/>
                </a:lnTo>
                <a:lnTo>
                  <a:pt x="6055916" y="5504894"/>
                </a:lnTo>
                <a:lnTo>
                  <a:pt x="6054328" y="5504095"/>
                </a:lnTo>
                <a:lnTo>
                  <a:pt x="6053535" y="5503296"/>
                </a:lnTo>
                <a:lnTo>
                  <a:pt x="6052344" y="5501300"/>
                </a:lnTo>
                <a:lnTo>
                  <a:pt x="6051550" y="5498504"/>
                </a:lnTo>
                <a:lnTo>
                  <a:pt x="6050756" y="5496108"/>
                </a:lnTo>
                <a:lnTo>
                  <a:pt x="6050359" y="5493712"/>
                </a:lnTo>
                <a:lnTo>
                  <a:pt x="6050359" y="5488521"/>
                </a:lnTo>
                <a:lnTo>
                  <a:pt x="6050359" y="5483329"/>
                </a:lnTo>
                <a:lnTo>
                  <a:pt x="6051153" y="5471748"/>
                </a:lnTo>
                <a:lnTo>
                  <a:pt x="6051153" y="5465758"/>
                </a:lnTo>
                <a:lnTo>
                  <a:pt x="6050756" y="5459768"/>
                </a:lnTo>
                <a:lnTo>
                  <a:pt x="6049566" y="5454976"/>
                </a:lnTo>
                <a:lnTo>
                  <a:pt x="6047978" y="5450583"/>
                </a:lnTo>
                <a:lnTo>
                  <a:pt x="6046391" y="5445791"/>
                </a:lnTo>
                <a:lnTo>
                  <a:pt x="6044406" y="5441798"/>
                </a:lnTo>
                <a:lnTo>
                  <a:pt x="6040438" y="5433412"/>
                </a:lnTo>
                <a:lnTo>
                  <a:pt x="6035675" y="5425824"/>
                </a:lnTo>
                <a:lnTo>
                  <a:pt x="6032500" y="5418237"/>
                </a:lnTo>
                <a:lnTo>
                  <a:pt x="6030516" y="5415042"/>
                </a:lnTo>
                <a:lnTo>
                  <a:pt x="6029722" y="5411448"/>
                </a:lnTo>
                <a:lnTo>
                  <a:pt x="6029325" y="5408253"/>
                </a:lnTo>
                <a:lnTo>
                  <a:pt x="6029325" y="5405458"/>
                </a:lnTo>
                <a:lnTo>
                  <a:pt x="6030119" y="5401864"/>
                </a:lnTo>
                <a:close/>
                <a:moveTo>
                  <a:pt x="6045007" y="5376843"/>
                </a:moveTo>
                <a:lnTo>
                  <a:pt x="6048104" y="5377217"/>
                </a:lnTo>
                <a:lnTo>
                  <a:pt x="6050428" y="5378337"/>
                </a:lnTo>
                <a:lnTo>
                  <a:pt x="6051202" y="5379084"/>
                </a:lnTo>
                <a:lnTo>
                  <a:pt x="6051976" y="5379831"/>
                </a:lnTo>
                <a:lnTo>
                  <a:pt x="6052751" y="5381326"/>
                </a:lnTo>
                <a:lnTo>
                  <a:pt x="6053138" y="5382820"/>
                </a:lnTo>
                <a:lnTo>
                  <a:pt x="6053138" y="5384314"/>
                </a:lnTo>
                <a:lnTo>
                  <a:pt x="6052751" y="5386181"/>
                </a:lnTo>
                <a:lnTo>
                  <a:pt x="6050815" y="5387676"/>
                </a:lnTo>
                <a:lnTo>
                  <a:pt x="6048492" y="5389170"/>
                </a:lnTo>
                <a:lnTo>
                  <a:pt x="6045394" y="5389543"/>
                </a:lnTo>
                <a:lnTo>
                  <a:pt x="6042684" y="5389170"/>
                </a:lnTo>
                <a:lnTo>
                  <a:pt x="6040361" y="5388423"/>
                </a:lnTo>
                <a:lnTo>
                  <a:pt x="6039199" y="5387302"/>
                </a:lnTo>
                <a:lnTo>
                  <a:pt x="6038425" y="5386181"/>
                </a:lnTo>
                <a:lnTo>
                  <a:pt x="6037650" y="5385061"/>
                </a:lnTo>
                <a:lnTo>
                  <a:pt x="6037263" y="5383567"/>
                </a:lnTo>
                <a:lnTo>
                  <a:pt x="6037263" y="5382073"/>
                </a:lnTo>
                <a:lnTo>
                  <a:pt x="6037650" y="5379831"/>
                </a:lnTo>
                <a:lnTo>
                  <a:pt x="6039973" y="5378337"/>
                </a:lnTo>
                <a:lnTo>
                  <a:pt x="6042297" y="5377217"/>
                </a:lnTo>
                <a:close/>
                <a:moveTo>
                  <a:pt x="1897892" y="5356205"/>
                </a:moveTo>
                <a:lnTo>
                  <a:pt x="1899470" y="5358588"/>
                </a:lnTo>
                <a:lnTo>
                  <a:pt x="1901047" y="5360971"/>
                </a:lnTo>
                <a:lnTo>
                  <a:pt x="1902624" y="5364149"/>
                </a:lnTo>
                <a:lnTo>
                  <a:pt x="1903019" y="5366929"/>
                </a:lnTo>
                <a:lnTo>
                  <a:pt x="1903413" y="5370106"/>
                </a:lnTo>
                <a:lnTo>
                  <a:pt x="1903413" y="5373284"/>
                </a:lnTo>
                <a:lnTo>
                  <a:pt x="1903019" y="5380036"/>
                </a:lnTo>
                <a:lnTo>
                  <a:pt x="1901835" y="5385596"/>
                </a:lnTo>
                <a:lnTo>
                  <a:pt x="1900259" y="5390760"/>
                </a:lnTo>
                <a:lnTo>
                  <a:pt x="1899075" y="5394334"/>
                </a:lnTo>
                <a:lnTo>
                  <a:pt x="1897892" y="5395923"/>
                </a:lnTo>
                <a:lnTo>
                  <a:pt x="1895132" y="5399498"/>
                </a:lnTo>
                <a:lnTo>
                  <a:pt x="1892372" y="5403469"/>
                </a:lnTo>
                <a:lnTo>
                  <a:pt x="1890400" y="5407838"/>
                </a:lnTo>
                <a:lnTo>
                  <a:pt x="1889217" y="5412207"/>
                </a:lnTo>
                <a:lnTo>
                  <a:pt x="1888429" y="5417371"/>
                </a:lnTo>
                <a:lnTo>
                  <a:pt x="1888035" y="5422534"/>
                </a:lnTo>
                <a:lnTo>
                  <a:pt x="1887640" y="5428094"/>
                </a:lnTo>
                <a:lnTo>
                  <a:pt x="1888035" y="5433655"/>
                </a:lnTo>
                <a:lnTo>
                  <a:pt x="1888823" y="5445173"/>
                </a:lnTo>
                <a:lnTo>
                  <a:pt x="1889612" y="5457486"/>
                </a:lnTo>
                <a:lnTo>
                  <a:pt x="1890795" y="5469004"/>
                </a:lnTo>
                <a:lnTo>
                  <a:pt x="1891583" y="5479728"/>
                </a:lnTo>
                <a:lnTo>
                  <a:pt x="1891189" y="5480919"/>
                </a:lnTo>
                <a:lnTo>
                  <a:pt x="1890400" y="5482111"/>
                </a:lnTo>
                <a:lnTo>
                  <a:pt x="1889612" y="5482508"/>
                </a:lnTo>
                <a:lnTo>
                  <a:pt x="1888429" y="5482508"/>
                </a:lnTo>
                <a:lnTo>
                  <a:pt x="1886457" y="5482905"/>
                </a:lnTo>
                <a:lnTo>
                  <a:pt x="1885669" y="5483302"/>
                </a:lnTo>
                <a:lnTo>
                  <a:pt x="1885669" y="5485288"/>
                </a:lnTo>
                <a:lnTo>
                  <a:pt x="1886457" y="5487671"/>
                </a:lnTo>
                <a:lnTo>
                  <a:pt x="1888429" y="5492040"/>
                </a:lnTo>
                <a:lnTo>
                  <a:pt x="1890400" y="5496012"/>
                </a:lnTo>
                <a:lnTo>
                  <a:pt x="1891189" y="5497601"/>
                </a:lnTo>
                <a:lnTo>
                  <a:pt x="1891583" y="5499984"/>
                </a:lnTo>
                <a:lnTo>
                  <a:pt x="1891978" y="5505941"/>
                </a:lnTo>
                <a:lnTo>
                  <a:pt x="1891978" y="5511899"/>
                </a:lnTo>
                <a:lnTo>
                  <a:pt x="1891583" y="5523814"/>
                </a:lnTo>
                <a:lnTo>
                  <a:pt x="1890400" y="5535730"/>
                </a:lnTo>
                <a:lnTo>
                  <a:pt x="1888429" y="5547248"/>
                </a:lnTo>
                <a:lnTo>
                  <a:pt x="1886063" y="5559163"/>
                </a:lnTo>
                <a:lnTo>
                  <a:pt x="1883697" y="5570681"/>
                </a:lnTo>
                <a:lnTo>
                  <a:pt x="1881331" y="5582199"/>
                </a:lnTo>
                <a:lnTo>
                  <a:pt x="1879359" y="5593718"/>
                </a:lnTo>
                <a:lnTo>
                  <a:pt x="1880148" y="5593320"/>
                </a:lnTo>
                <a:lnTo>
                  <a:pt x="1880937" y="5592129"/>
                </a:lnTo>
                <a:lnTo>
                  <a:pt x="1881725" y="5590143"/>
                </a:lnTo>
                <a:lnTo>
                  <a:pt x="1882515" y="5588951"/>
                </a:lnTo>
                <a:lnTo>
                  <a:pt x="1882908" y="5587760"/>
                </a:lnTo>
                <a:lnTo>
                  <a:pt x="1884091" y="5587363"/>
                </a:lnTo>
                <a:lnTo>
                  <a:pt x="1885669" y="5586966"/>
                </a:lnTo>
                <a:lnTo>
                  <a:pt x="1886063" y="5586966"/>
                </a:lnTo>
                <a:lnTo>
                  <a:pt x="1886063" y="5587363"/>
                </a:lnTo>
                <a:lnTo>
                  <a:pt x="1885275" y="5589746"/>
                </a:lnTo>
                <a:lnTo>
                  <a:pt x="1882908" y="5594512"/>
                </a:lnTo>
                <a:lnTo>
                  <a:pt x="1880542" y="5600470"/>
                </a:lnTo>
                <a:lnTo>
                  <a:pt x="1878571" y="5607619"/>
                </a:lnTo>
                <a:lnTo>
                  <a:pt x="1877782" y="5611193"/>
                </a:lnTo>
                <a:lnTo>
                  <a:pt x="1877388" y="5614768"/>
                </a:lnTo>
                <a:lnTo>
                  <a:pt x="1876994" y="5617945"/>
                </a:lnTo>
                <a:lnTo>
                  <a:pt x="1877388" y="5621520"/>
                </a:lnTo>
                <a:lnTo>
                  <a:pt x="1878177" y="5624300"/>
                </a:lnTo>
                <a:lnTo>
                  <a:pt x="1879359" y="5627478"/>
                </a:lnTo>
                <a:lnTo>
                  <a:pt x="1876599" y="5627875"/>
                </a:lnTo>
                <a:lnTo>
                  <a:pt x="1874233" y="5628669"/>
                </a:lnTo>
                <a:lnTo>
                  <a:pt x="1872262" y="5630655"/>
                </a:lnTo>
                <a:lnTo>
                  <a:pt x="1871080" y="5632641"/>
                </a:lnTo>
                <a:lnTo>
                  <a:pt x="1870291" y="5635024"/>
                </a:lnTo>
                <a:lnTo>
                  <a:pt x="1869502" y="5638599"/>
                </a:lnTo>
                <a:lnTo>
                  <a:pt x="1868713" y="5645748"/>
                </a:lnTo>
                <a:lnTo>
                  <a:pt x="1868713" y="5653691"/>
                </a:lnTo>
                <a:lnTo>
                  <a:pt x="1868320" y="5662032"/>
                </a:lnTo>
                <a:lnTo>
                  <a:pt x="1867924" y="5669976"/>
                </a:lnTo>
                <a:lnTo>
                  <a:pt x="1867531" y="5673550"/>
                </a:lnTo>
                <a:lnTo>
                  <a:pt x="1866347" y="5677125"/>
                </a:lnTo>
                <a:lnTo>
                  <a:pt x="1865558" y="5678714"/>
                </a:lnTo>
                <a:lnTo>
                  <a:pt x="1863981" y="5679905"/>
                </a:lnTo>
                <a:lnTo>
                  <a:pt x="1861615" y="5681891"/>
                </a:lnTo>
                <a:lnTo>
                  <a:pt x="1859644" y="5683877"/>
                </a:lnTo>
                <a:lnTo>
                  <a:pt x="1857672" y="5686657"/>
                </a:lnTo>
                <a:lnTo>
                  <a:pt x="1856883" y="5688246"/>
                </a:lnTo>
                <a:lnTo>
                  <a:pt x="1856883" y="5689835"/>
                </a:lnTo>
                <a:lnTo>
                  <a:pt x="1856883" y="5691423"/>
                </a:lnTo>
                <a:lnTo>
                  <a:pt x="1857672" y="5693012"/>
                </a:lnTo>
                <a:lnTo>
                  <a:pt x="1858461" y="5695395"/>
                </a:lnTo>
                <a:lnTo>
                  <a:pt x="1860432" y="5697381"/>
                </a:lnTo>
                <a:lnTo>
                  <a:pt x="1858461" y="5697778"/>
                </a:lnTo>
                <a:lnTo>
                  <a:pt x="1857278" y="5697381"/>
                </a:lnTo>
                <a:lnTo>
                  <a:pt x="1856096" y="5696984"/>
                </a:lnTo>
                <a:lnTo>
                  <a:pt x="1855307" y="5696189"/>
                </a:lnTo>
                <a:lnTo>
                  <a:pt x="1853729" y="5694601"/>
                </a:lnTo>
                <a:lnTo>
                  <a:pt x="1852546" y="5694203"/>
                </a:lnTo>
                <a:lnTo>
                  <a:pt x="1851363" y="5693806"/>
                </a:lnTo>
                <a:lnTo>
                  <a:pt x="1853729" y="5700558"/>
                </a:lnTo>
                <a:lnTo>
                  <a:pt x="1854912" y="5705722"/>
                </a:lnTo>
                <a:lnTo>
                  <a:pt x="1855307" y="5707708"/>
                </a:lnTo>
                <a:lnTo>
                  <a:pt x="1854912" y="5709693"/>
                </a:lnTo>
                <a:lnTo>
                  <a:pt x="1854912" y="5711282"/>
                </a:lnTo>
                <a:lnTo>
                  <a:pt x="1854123" y="5713268"/>
                </a:lnTo>
                <a:lnTo>
                  <a:pt x="1852152" y="5716843"/>
                </a:lnTo>
                <a:lnTo>
                  <a:pt x="1848997" y="5720814"/>
                </a:lnTo>
                <a:lnTo>
                  <a:pt x="1845843" y="5725183"/>
                </a:lnTo>
                <a:lnTo>
                  <a:pt x="1841505" y="5731141"/>
                </a:lnTo>
                <a:lnTo>
                  <a:pt x="1841505" y="5731538"/>
                </a:lnTo>
                <a:lnTo>
                  <a:pt x="1842294" y="5731935"/>
                </a:lnTo>
                <a:lnTo>
                  <a:pt x="1843477" y="5732333"/>
                </a:lnTo>
                <a:lnTo>
                  <a:pt x="1844660" y="5731935"/>
                </a:lnTo>
                <a:lnTo>
                  <a:pt x="1845843" y="5731538"/>
                </a:lnTo>
                <a:lnTo>
                  <a:pt x="1846631" y="5730744"/>
                </a:lnTo>
                <a:lnTo>
                  <a:pt x="1847420" y="5729552"/>
                </a:lnTo>
                <a:lnTo>
                  <a:pt x="1847814" y="5727566"/>
                </a:lnTo>
                <a:lnTo>
                  <a:pt x="1847814" y="5733921"/>
                </a:lnTo>
                <a:lnTo>
                  <a:pt x="1848208" y="5740673"/>
                </a:lnTo>
                <a:lnTo>
                  <a:pt x="1849391" y="5752589"/>
                </a:lnTo>
                <a:lnTo>
                  <a:pt x="1852940" y="5776419"/>
                </a:lnTo>
                <a:lnTo>
                  <a:pt x="1854123" y="5788335"/>
                </a:lnTo>
                <a:lnTo>
                  <a:pt x="1854123" y="5794689"/>
                </a:lnTo>
                <a:lnTo>
                  <a:pt x="1854518" y="5801044"/>
                </a:lnTo>
                <a:lnTo>
                  <a:pt x="1854123" y="5807399"/>
                </a:lnTo>
                <a:lnTo>
                  <a:pt x="1853729" y="5813754"/>
                </a:lnTo>
                <a:lnTo>
                  <a:pt x="1852546" y="5820506"/>
                </a:lnTo>
                <a:lnTo>
                  <a:pt x="1851363" y="5828052"/>
                </a:lnTo>
                <a:lnTo>
                  <a:pt x="1851363" y="5826066"/>
                </a:lnTo>
                <a:lnTo>
                  <a:pt x="1850574" y="5824478"/>
                </a:lnTo>
                <a:lnTo>
                  <a:pt x="1848997" y="5824081"/>
                </a:lnTo>
                <a:lnTo>
                  <a:pt x="1847814" y="5824081"/>
                </a:lnTo>
                <a:lnTo>
                  <a:pt x="1845843" y="5824875"/>
                </a:lnTo>
                <a:lnTo>
                  <a:pt x="1844265" y="5826066"/>
                </a:lnTo>
                <a:lnTo>
                  <a:pt x="1843083" y="5828052"/>
                </a:lnTo>
                <a:lnTo>
                  <a:pt x="1841505" y="5831627"/>
                </a:lnTo>
                <a:lnTo>
                  <a:pt x="1840716" y="5837187"/>
                </a:lnTo>
                <a:lnTo>
                  <a:pt x="1839534" y="5845925"/>
                </a:lnTo>
                <a:lnTo>
                  <a:pt x="1838745" y="5845131"/>
                </a:lnTo>
                <a:lnTo>
                  <a:pt x="1838745" y="5847117"/>
                </a:lnTo>
                <a:lnTo>
                  <a:pt x="1839139" y="5846720"/>
                </a:lnTo>
                <a:lnTo>
                  <a:pt x="1839534" y="5845925"/>
                </a:lnTo>
                <a:lnTo>
                  <a:pt x="1840716" y="5846720"/>
                </a:lnTo>
                <a:lnTo>
                  <a:pt x="1842688" y="5847911"/>
                </a:lnTo>
                <a:lnTo>
                  <a:pt x="1844265" y="5848706"/>
                </a:lnTo>
                <a:lnTo>
                  <a:pt x="1844660" y="5847911"/>
                </a:lnTo>
                <a:lnTo>
                  <a:pt x="1845054" y="5847911"/>
                </a:lnTo>
                <a:lnTo>
                  <a:pt x="1843477" y="5851883"/>
                </a:lnTo>
                <a:lnTo>
                  <a:pt x="1841505" y="5855060"/>
                </a:lnTo>
                <a:lnTo>
                  <a:pt x="1839928" y="5858635"/>
                </a:lnTo>
                <a:lnTo>
                  <a:pt x="1837956" y="5861415"/>
                </a:lnTo>
                <a:lnTo>
                  <a:pt x="1835985" y="5864196"/>
                </a:lnTo>
                <a:lnTo>
                  <a:pt x="1834013" y="5866976"/>
                </a:lnTo>
                <a:lnTo>
                  <a:pt x="1831648" y="5868962"/>
                </a:lnTo>
                <a:lnTo>
                  <a:pt x="1829281" y="5870550"/>
                </a:lnTo>
                <a:lnTo>
                  <a:pt x="1827310" y="5872139"/>
                </a:lnTo>
                <a:lnTo>
                  <a:pt x="1824550" y="5873728"/>
                </a:lnTo>
                <a:lnTo>
                  <a:pt x="1819818" y="5875714"/>
                </a:lnTo>
                <a:lnTo>
                  <a:pt x="1814692" y="5876905"/>
                </a:lnTo>
                <a:lnTo>
                  <a:pt x="1809960" y="5876905"/>
                </a:lnTo>
                <a:lnTo>
                  <a:pt x="1805228" y="5875714"/>
                </a:lnTo>
                <a:lnTo>
                  <a:pt x="1801285" y="5873728"/>
                </a:lnTo>
                <a:lnTo>
                  <a:pt x="1798920" y="5872536"/>
                </a:lnTo>
                <a:lnTo>
                  <a:pt x="1797342" y="5870948"/>
                </a:lnTo>
                <a:lnTo>
                  <a:pt x="1795370" y="5869359"/>
                </a:lnTo>
                <a:lnTo>
                  <a:pt x="1794187" y="5867373"/>
                </a:lnTo>
                <a:lnTo>
                  <a:pt x="1792610" y="5864990"/>
                </a:lnTo>
                <a:lnTo>
                  <a:pt x="1791427" y="5863004"/>
                </a:lnTo>
                <a:lnTo>
                  <a:pt x="1790244" y="5860224"/>
                </a:lnTo>
                <a:lnTo>
                  <a:pt x="1789456" y="5857841"/>
                </a:lnTo>
                <a:lnTo>
                  <a:pt x="1789061" y="5854663"/>
                </a:lnTo>
                <a:lnTo>
                  <a:pt x="1788667" y="5851486"/>
                </a:lnTo>
                <a:lnTo>
                  <a:pt x="1788667" y="5847911"/>
                </a:lnTo>
                <a:lnTo>
                  <a:pt x="1788667" y="5844734"/>
                </a:lnTo>
                <a:lnTo>
                  <a:pt x="1786696" y="5844337"/>
                </a:lnTo>
                <a:lnTo>
                  <a:pt x="1785118" y="5844734"/>
                </a:lnTo>
                <a:lnTo>
                  <a:pt x="1783936" y="5845528"/>
                </a:lnTo>
                <a:lnTo>
                  <a:pt x="1783541" y="5847117"/>
                </a:lnTo>
                <a:lnTo>
                  <a:pt x="1783146" y="5849103"/>
                </a:lnTo>
                <a:lnTo>
                  <a:pt x="1782752" y="5850692"/>
                </a:lnTo>
                <a:lnTo>
                  <a:pt x="1782752" y="5854663"/>
                </a:lnTo>
                <a:lnTo>
                  <a:pt x="1781569" y="5852280"/>
                </a:lnTo>
                <a:lnTo>
                  <a:pt x="1781175" y="5849897"/>
                </a:lnTo>
                <a:lnTo>
                  <a:pt x="1781175" y="5844337"/>
                </a:lnTo>
                <a:lnTo>
                  <a:pt x="1781963" y="5837982"/>
                </a:lnTo>
                <a:lnTo>
                  <a:pt x="1783541" y="5831627"/>
                </a:lnTo>
                <a:lnTo>
                  <a:pt x="1786301" y="5816931"/>
                </a:lnTo>
                <a:lnTo>
                  <a:pt x="1787878" y="5808988"/>
                </a:lnTo>
                <a:lnTo>
                  <a:pt x="1788667" y="5801044"/>
                </a:lnTo>
                <a:lnTo>
                  <a:pt x="1789061" y="5800250"/>
                </a:lnTo>
                <a:lnTo>
                  <a:pt x="1790244" y="5798661"/>
                </a:lnTo>
                <a:lnTo>
                  <a:pt x="1792216" y="5796675"/>
                </a:lnTo>
                <a:lnTo>
                  <a:pt x="1793399" y="5794689"/>
                </a:lnTo>
                <a:lnTo>
                  <a:pt x="1794581" y="5792306"/>
                </a:lnTo>
                <a:lnTo>
                  <a:pt x="1794976" y="5789923"/>
                </a:lnTo>
                <a:lnTo>
                  <a:pt x="1794581" y="5787937"/>
                </a:lnTo>
                <a:lnTo>
                  <a:pt x="1794187" y="5786746"/>
                </a:lnTo>
                <a:lnTo>
                  <a:pt x="1793399" y="5785554"/>
                </a:lnTo>
                <a:lnTo>
                  <a:pt x="1792216" y="5784363"/>
                </a:lnTo>
                <a:lnTo>
                  <a:pt x="1793004" y="5781980"/>
                </a:lnTo>
                <a:lnTo>
                  <a:pt x="1793793" y="5781583"/>
                </a:lnTo>
                <a:lnTo>
                  <a:pt x="1794187" y="5781185"/>
                </a:lnTo>
                <a:lnTo>
                  <a:pt x="1794581" y="5781583"/>
                </a:lnTo>
                <a:lnTo>
                  <a:pt x="1794976" y="5782377"/>
                </a:lnTo>
                <a:lnTo>
                  <a:pt x="1796160" y="5783966"/>
                </a:lnTo>
                <a:lnTo>
                  <a:pt x="1798130" y="5789129"/>
                </a:lnTo>
                <a:lnTo>
                  <a:pt x="1800102" y="5790718"/>
                </a:lnTo>
                <a:lnTo>
                  <a:pt x="1800496" y="5791115"/>
                </a:lnTo>
                <a:lnTo>
                  <a:pt x="1801285" y="5791115"/>
                </a:lnTo>
                <a:lnTo>
                  <a:pt x="1802862" y="5784760"/>
                </a:lnTo>
                <a:lnTo>
                  <a:pt x="1804834" y="5778802"/>
                </a:lnTo>
                <a:lnTo>
                  <a:pt x="1809171" y="5768079"/>
                </a:lnTo>
                <a:lnTo>
                  <a:pt x="1813509" y="5758149"/>
                </a:lnTo>
                <a:lnTo>
                  <a:pt x="1817846" y="5748617"/>
                </a:lnTo>
                <a:lnTo>
                  <a:pt x="1821789" y="5739482"/>
                </a:lnTo>
                <a:lnTo>
                  <a:pt x="1825338" y="5729552"/>
                </a:lnTo>
                <a:lnTo>
                  <a:pt x="1826915" y="5724389"/>
                </a:lnTo>
                <a:lnTo>
                  <a:pt x="1827704" y="5718828"/>
                </a:lnTo>
                <a:lnTo>
                  <a:pt x="1828888" y="5713665"/>
                </a:lnTo>
                <a:lnTo>
                  <a:pt x="1829281" y="5707310"/>
                </a:lnTo>
                <a:lnTo>
                  <a:pt x="1825732" y="5709693"/>
                </a:lnTo>
                <a:lnTo>
                  <a:pt x="1826521" y="5707310"/>
                </a:lnTo>
                <a:lnTo>
                  <a:pt x="1827310" y="5704530"/>
                </a:lnTo>
                <a:lnTo>
                  <a:pt x="1827704" y="5698175"/>
                </a:lnTo>
                <a:lnTo>
                  <a:pt x="1828099" y="5691423"/>
                </a:lnTo>
                <a:lnTo>
                  <a:pt x="1827704" y="5684671"/>
                </a:lnTo>
                <a:lnTo>
                  <a:pt x="1826915" y="5673153"/>
                </a:lnTo>
                <a:lnTo>
                  <a:pt x="1826128" y="5667195"/>
                </a:lnTo>
                <a:lnTo>
                  <a:pt x="1825732" y="5623506"/>
                </a:lnTo>
                <a:lnTo>
                  <a:pt x="1825732" y="5594909"/>
                </a:lnTo>
                <a:lnTo>
                  <a:pt x="1826128" y="5566709"/>
                </a:lnTo>
                <a:lnTo>
                  <a:pt x="1826521" y="5565518"/>
                </a:lnTo>
                <a:lnTo>
                  <a:pt x="1827310" y="5563929"/>
                </a:lnTo>
                <a:lnTo>
                  <a:pt x="1829281" y="5559957"/>
                </a:lnTo>
                <a:lnTo>
                  <a:pt x="1831253" y="5555191"/>
                </a:lnTo>
                <a:lnTo>
                  <a:pt x="1832042" y="5552808"/>
                </a:lnTo>
                <a:lnTo>
                  <a:pt x="1832436" y="5550425"/>
                </a:lnTo>
                <a:lnTo>
                  <a:pt x="1831253" y="5546851"/>
                </a:lnTo>
                <a:lnTo>
                  <a:pt x="1829676" y="5540893"/>
                </a:lnTo>
                <a:lnTo>
                  <a:pt x="1829281" y="5537715"/>
                </a:lnTo>
                <a:lnTo>
                  <a:pt x="1829676" y="5534538"/>
                </a:lnTo>
                <a:lnTo>
                  <a:pt x="1829676" y="5533347"/>
                </a:lnTo>
                <a:lnTo>
                  <a:pt x="1830464" y="5531758"/>
                </a:lnTo>
                <a:lnTo>
                  <a:pt x="1831253" y="5530963"/>
                </a:lnTo>
                <a:lnTo>
                  <a:pt x="1832436" y="5530169"/>
                </a:lnTo>
                <a:lnTo>
                  <a:pt x="1835590" y="5531758"/>
                </a:lnTo>
                <a:lnTo>
                  <a:pt x="1837562" y="5533347"/>
                </a:lnTo>
                <a:lnTo>
                  <a:pt x="1838352" y="5533744"/>
                </a:lnTo>
                <a:lnTo>
                  <a:pt x="1838745" y="5533744"/>
                </a:lnTo>
                <a:lnTo>
                  <a:pt x="1839928" y="5526594"/>
                </a:lnTo>
                <a:lnTo>
                  <a:pt x="1840716" y="5519842"/>
                </a:lnTo>
                <a:lnTo>
                  <a:pt x="1840716" y="5513885"/>
                </a:lnTo>
                <a:lnTo>
                  <a:pt x="1840716" y="5508721"/>
                </a:lnTo>
                <a:lnTo>
                  <a:pt x="1840716" y="5497998"/>
                </a:lnTo>
                <a:lnTo>
                  <a:pt x="1841112" y="5492437"/>
                </a:lnTo>
                <a:lnTo>
                  <a:pt x="1841505" y="5486480"/>
                </a:lnTo>
                <a:lnTo>
                  <a:pt x="1842688" y="5484891"/>
                </a:lnTo>
                <a:lnTo>
                  <a:pt x="1843872" y="5484096"/>
                </a:lnTo>
                <a:lnTo>
                  <a:pt x="1844660" y="5484096"/>
                </a:lnTo>
                <a:lnTo>
                  <a:pt x="1845843" y="5484096"/>
                </a:lnTo>
                <a:lnTo>
                  <a:pt x="1848208" y="5485685"/>
                </a:lnTo>
                <a:lnTo>
                  <a:pt x="1849391" y="5486082"/>
                </a:lnTo>
                <a:lnTo>
                  <a:pt x="1851363" y="5486480"/>
                </a:lnTo>
                <a:lnTo>
                  <a:pt x="1851757" y="5480919"/>
                </a:lnTo>
                <a:lnTo>
                  <a:pt x="1851757" y="5475756"/>
                </a:lnTo>
                <a:lnTo>
                  <a:pt x="1852152" y="5470195"/>
                </a:lnTo>
                <a:lnTo>
                  <a:pt x="1852940" y="5465429"/>
                </a:lnTo>
                <a:lnTo>
                  <a:pt x="1854123" y="5460663"/>
                </a:lnTo>
                <a:lnTo>
                  <a:pt x="1854912" y="5458677"/>
                </a:lnTo>
                <a:lnTo>
                  <a:pt x="1856096" y="5457088"/>
                </a:lnTo>
                <a:lnTo>
                  <a:pt x="1857278" y="5455103"/>
                </a:lnTo>
                <a:lnTo>
                  <a:pt x="1859249" y="5454308"/>
                </a:lnTo>
                <a:lnTo>
                  <a:pt x="1861221" y="5453514"/>
                </a:lnTo>
                <a:lnTo>
                  <a:pt x="1863587" y="5453117"/>
                </a:lnTo>
                <a:lnTo>
                  <a:pt x="1862404" y="5452719"/>
                </a:lnTo>
                <a:lnTo>
                  <a:pt x="1861221" y="5451925"/>
                </a:lnTo>
                <a:lnTo>
                  <a:pt x="1859644" y="5450336"/>
                </a:lnTo>
                <a:lnTo>
                  <a:pt x="1858461" y="5447953"/>
                </a:lnTo>
                <a:lnTo>
                  <a:pt x="1858067" y="5445570"/>
                </a:lnTo>
                <a:lnTo>
                  <a:pt x="1858461" y="5443982"/>
                </a:lnTo>
                <a:lnTo>
                  <a:pt x="1859249" y="5443584"/>
                </a:lnTo>
                <a:lnTo>
                  <a:pt x="1859644" y="5443187"/>
                </a:lnTo>
                <a:lnTo>
                  <a:pt x="1860432" y="5443187"/>
                </a:lnTo>
                <a:lnTo>
                  <a:pt x="1861221" y="5443982"/>
                </a:lnTo>
                <a:lnTo>
                  <a:pt x="1863587" y="5446365"/>
                </a:lnTo>
                <a:lnTo>
                  <a:pt x="1864770" y="5445967"/>
                </a:lnTo>
                <a:lnTo>
                  <a:pt x="1865558" y="5445570"/>
                </a:lnTo>
                <a:lnTo>
                  <a:pt x="1865953" y="5445173"/>
                </a:lnTo>
                <a:lnTo>
                  <a:pt x="1865953" y="5444379"/>
                </a:lnTo>
                <a:lnTo>
                  <a:pt x="1865558" y="5443187"/>
                </a:lnTo>
                <a:lnTo>
                  <a:pt x="1864375" y="5441598"/>
                </a:lnTo>
                <a:lnTo>
                  <a:pt x="1862404" y="5440010"/>
                </a:lnTo>
                <a:lnTo>
                  <a:pt x="1860827" y="5438024"/>
                </a:lnTo>
                <a:lnTo>
                  <a:pt x="1857278" y="5436435"/>
                </a:lnTo>
                <a:lnTo>
                  <a:pt x="1857278" y="5435244"/>
                </a:lnTo>
                <a:lnTo>
                  <a:pt x="1857672" y="5434449"/>
                </a:lnTo>
                <a:lnTo>
                  <a:pt x="1858461" y="5434052"/>
                </a:lnTo>
                <a:lnTo>
                  <a:pt x="1859249" y="5433655"/>
                </a:lnTo>
                <a:lnTo>
                  <a:pt x="1860827" y="5434052"/>
                </a:lnTo>
                <a:lnTo>
                  <a:pt x="1862404" y="5435244"/>
                </a:lnTo>
                <a:lnTo>
                  <a:pt x="1865953" y="5438024"/>
                </a:lnTo>
                <a:lnTo>
                  <a:pt x="1868320" y="5439613"/>
                </a:lnTo>
                <a:lnTo>
                  <a:pt x="1869896" y="5440010"/>
                </a:lnTo>
                <a:lnTo>
                  <a:pt x="1869107" y="5436435"/>
                </a:lnTo>
                <a:lnTo>
                  <a:pt x="1868320" y="5432463"/>
                </a:lnTo>
                <a:lnTo>
                  <a:pt x="1867924" y="5424123"/>
                </a:lnTo>
                <a:lnTo>
                  <a:pt x="1867924" y="5415385"/>
                </a:lnTo>
                <a:lnTo>
                  <a:pt x="1868320" y="5407044"/>
                </a:lnTo>
                <a:lnTo>
                  <a:pt x="1869107" y="5399100"/>
                </a:lnTo>
                <a:lnTo>
                  <a:pt x="1870291" y="5392348"/>
                </a:lnTo>
                <a:lnTo>
                  <a:pt x="1871473" y="5388377"/>
                </a:lnTo>
                <a:lnTo>
                  <a:pt x="1872262" y="5386788"/>
                </a:lnTo>
                <a:lnTo>
                  <a:pt x="1873051" y="5385994"/>
                </a:lnTo>
                <a:lnTo>
                  <a:pt x="1874628" y="5385596"/>
                </a:lnTo>
                <a:lnTo>
                  <a:pt x="1876599" y="5384802"/>
                </a:lnTo>
                <a:lnTo>
                  <a:pt x="1877782" y="5384008"/>
                </a:lnTo>
                <a:lnTo>
                  <a:pt x="1878571" y="5383213"/>
                </a:lnTo>
                <a:lnTo>
                  <a:pt x="1878965" y="5382419"/>
                </a:lnTo>
                <a:lnTo>
                  <a:pt x="1879359" y="5381625"/>
                </a:lnTo>
                <a:lnTo>
                  <a:pt x="1879359" y="5379242"/>
                </a:lnTo>
                <a:lnTo>
                  <a:pt x="1878571" y="5375667"/>
                </a:lnTo>
                <a:lnTo>
                  <a:pt x="1878571" y="5374078"/>
                </a:lnTo>
                <a:lnTo>
                  <a:pt x="1878571" y="5373284"/>
                </a:lnTo>
                <a:lnTo>
                  <a:pt x="1879359" y="5372887"/>
                </a:lnTo>
                <a:lnTo>
                  <a:pt x="1880148" y="5372490"/>
                </a:lnTo>
                <a:lnTo>
                  <a:pt x="1881331" y="5372092"/>
                </a:lnTo>
                <a:lnTo>
                  <a:pt x="1884880" y="5372092"/>
                </a:lnTo>
                <a:lnTo>
                  <a:pt x="1888429" y="5372092"/>
                </a:lnTo>
                <a:lnTo>
                  <a:pt x="1891978" y="5371298"/>
                </a:lnTo>
                <a:lnTo>
                  <a:pt x="1893949" y="5370504"/>
                </a:lnTo>
                <a:lnTo>
                  <a:pt x="1895526" y="5369709"/>
                </a:lnTo>
                <a:lnTo>
                  <a:pt x="1896709" y="5368518"/>
                </a:lnTo>
                <a:lnTo>
                  <a:pt x="1897892" y="5366929"/>
                </a:lnTo>
                <a:lnTo>
                  <a:pt x="1898681" y="5365340"/>
                </a:lnTo>
                <a:lnTo>
                  <a:pt x="1898681" y="5362957"/>
                </a:lnTo>
                <a:lnTo>
                  <a:pt x="1898681" y="5359780"/>
                </a:lnTo>
                <a:close/>
                <a:moveTo>
                  <a:pt x="5577682" y="5343505"/>
                </a:moveTo>
                <a:lnTo>
                  <a:pt x="5581651" y="5343874"/>
                </a:lnTo>
                <a:lnTo>
                  <a:pt x="5584826" y="5344982"/>
                </a:lnTo>
                <a:lnTo>
                  <a:pt x="5588001" y="5347197"/>
                </a:lnTo>
                <a:lnTo>
                  <a:pt x="5588001" y="5359380"/>
                </a:lnTo>
                <a:lnTo>
                  <a:pt x="5582841" y="5359380"/>
                </a:lnTo>
                <a:lnTo>
                  <a:pt x="5578872" y="5359011"/>
                </a:lnTo>
                <a:lnTo>
                  <a:pt x="5575300" y="5357904"/>
                </a:lnTo>
                <a:lnTo>
                  <a:pt x="5573713" y="5357165"/>
                </a:lnTo>
                <a:lnTo>
                  <a:pt x="5572919" y="5356058"/>
                </a:lnTo>
                <a:lnTo>
                  <a:pt x="5571728" y="5354950"/>
                </a:lnTo>
                <a:lnTo>
                  <a:pt x="5571332" y="5353473"/>
                </a:lnTo>
                <a:lnTo>
                  <a:pt x="5570935" y="5352366"/>
                </a:lnTo>
                <a:lnTo>
                  <a:pt x="5570538" y="5350889"/>
                </a:lnTo>
                <a:lnTo>
                  <a:pt x="5570538" y="5349412"/>
                </a:lnTo>
                <a:lnTo>
                  <a:pt x="5570935" y="5347566"/>
                </a:lnTo>
                <a:lnTo>
                  <a:pt x="5572522" y="5343874"/>
                </a:lnTo>
                <a:close/>
                <a:moveTo>
                  <a:pt x="5683410" y="5338743"/>
                </a:moveTo>
                <a:lnTo>
                  <a:pt x="5686211" y="5338743"/>
                </a:lnTo>
                <a:lnTo>
                  <a:pt x="5689813" y="5339546"/>
                </a:lnTo>
                <a:lnTo>
                  <a:pt x="5692615" y="5340348"/>
                </a:lnTo>
                <a:lnTo>
                  <a:pt x="5695816" y="5342354"/>
                </a:lnTo>
                <a:lnTo>
                  <a:pt x="5696617" y="5343156"/>
                </a:lnTo>
                <a:lnTo>
                  <a:pt x="5697017" y="5344359"/>
                </a:lnTo>
                <a:lnTo>
                  <a:pt x="5698618" y="5347568"/>
                </a:lnTo>
                <a:lnTo>
                  <a:pt x="5699818" y="5351580"/>
                </a:lnTo>
                <a:lnTo>
                  <a:pt x="5701019" y="5353987"/>
                </a:lnTo>
                <a:lnTo>
                  <a:pt x="5702220" y="5355992"/>
                </a:lnTo>
                <a:lnTo>
                  <a:pt x="5705421" y="5361207"/>
                </a:lnTo>
                <a:lnTo>
                  <a:pt x="5708623" y="5367225"/>
                </a:lnTo>
                <a:lnTo>
                  <a:pt x="5710624" y="5373242"/>
                </a:lnTo>
                <a:lnTo>
                  <a:pt x="5711425" y="5376451"/>
                </a:lnTo>
                <a:lnTo>
                  <a:pt x="5711825" y="5380061"/>
                </a:lnTo>
                <a:lnTo>
                  <a:pt x="5711825" y="5383270"/>
                </a:lnTo>
                <a:lnTo>
                  <a:pt x="5711825" y="5386881"/>
                </a:lnTo>
                <a:lnTo>
                  <a:pt x="5711425" y="5390892"/>
                </a:lnTo>
                <a:lnTo>
                  <a:pt x="5711024" y="5394904"/>
                </a:lnTo>
                <a:lnTo>
                  <a:pt x="5709023" y="5403729"/>
                </a:lnTo>
                <a:lnTo>
                  <a:pt x="5705021" y="5413356"/>
                </a:lnTo>
                <a:lnTo>
                  <a:pt x="5702620" y="5412153"/>
                </a:lnTo>
                <a:lnTo>
                  <a:pt x="5699818" y="5411351"/>
                </a:lnTo>
                <a:lnTo>
                  <a:pt x="5694616" y="5410147"/>
                </a:lnTo>
                <a:lnTo>
                  <a:pt x="5692214" y="5409746"/>
                </a:lnTo>
                <a:lnTo>
                  <a:pt x="5690213" y="5408141"/>
                </a:lnTo>
                <a:lnTo>
                  <a:pt x="5687812" y="5406537"/>
                </a:lnTo>
                <a:lnTo>
                  <a:pt x="5686211" y="5402926"/>
                </a:lnTo>
                <a:lnTo>
                  <a:pt x="5685811" y="5401723"/>
                </a:lnTo>
                <a:lnTo>
                  <a:pt x="5685811" y="5400118"/>
                </a:lnTo>
                <a:lnTo>
                  <a:pt x="5686612" y="5396107"/>
                </a:lnTo>
                <a:lnTo>
                  <a:pt x="5687012" y="5392497"/>
                </a:lnTo>
                <a:lnTo>
                  <a:pt x="5686612" y="5390892"/>
                </a:lnTo>
                <a:lnTo>
                  <a:pt x="5686211" y="5389689"/>
                </a:lnTo>
                <a:lnTo>
                  <a:pt x="5683410" y="5385677"/>
                </a:lnTo>
                <a:lnTo>
                  <a:pt x="5679408" y="5382067"/>
                </a:lnTo>
                <a:lnTo>
                  <a:pt x="5672604" y="5375247"/>
                </a:lnTo>
                <a:lnTo>
                  <a:pt x="5669402" y="5372439"/>
                </a:lnTo>
                <a:lnTo>
                  <a:pt x="5666601" y="5368829"/>
                </a:lnTo>
                <a:lnTo>
                  <a:pt x="5665000" y="5366021"/>
                </a:lnTo>
                <a:lnTo>
                  <a:pt x="5664600" y="5364417"/>
                </a:lnTo>
                <a:lnTo>
                  <a:pt x="5664200" y="5362812"/>
                </a:lnTo>
                <a:lnTo>
                  <a:pt x="5664600" y="5360004"/>
                </a:lnTo>
                <a:lnTo>
                  <a:pt x="5665000" y="5357196"/>
                </a:lnTo>
                <a:lnTo>
                  <a:pt x="5665801" y="5354789"/>
                </a:lnTo>
                <a:lnTo>
                  <a:pt x="5666601" y="5351580"/>
                </a:lnTo>
                <a:lnTo>
                  <a:pt x="5667802" y="5349173"/>
                </a:lnTo>
                <a:lnTo>
                  <a:pt x="5669402" y="5347167"/>
                </a:lnTo>
                <a:lnTo>
                  <a:pt x="5671003" y="5344359"/>
                </a:lnTo>
                <a:lnTo>
                  <a:pt x="5673405" y="5342755"/>
                </a:lnTo>
                <a:lnTo>
                  <a:pt x="5675806" y="5341150"/>
                </a:lnTo>
                <a:lnTo>
                  <a:pt x="5678207" y="5339947"/>
                </a:lnTo>
                <a:lnTo>
                  <a:pt x="5681009" y="5339144"/>
                </a:lnTo>
                <a:close/>
                <a:moveTo>
                  <a:pt x="6166247" y="5337155"/>
                </a:moveTo>
                <a:lnTo>
                  <a:pt x="6178947" y="5337155"/>
                </a:lnTo>
                <a:lnTo>
                  <a:pt x="6179741" y="5341041"/>
                </a:lnTo>
                <a:lnTo>
                  <a:pt x="6180931" y="5344926"/>
                </a:lnTo>
                <a:lnTo>
                  <a:pt x="6183709" y="5351532"/>
                </a:lnTo>
                <a:lnTo>
                  <a:pt x="6187281" y="5358137"/>
                </a:lnTo>
                <a:lnTo>
                  <a:pt x="6190853" y="5363965"/>
                </a:lnTo>
                <a:lnTo>
                  <a:pt x="6194822" y="5369794"/>
                </a:lnTo>
                <a:lnTo>
                  <a:pt x="6197997" y="5376010"/>
                </a:lnTo>
                <a:lnTo>
                  <a:pt x="6201172" y="5382616"/>
                </a:lnTo>
                <a:lnTo>
                  <a:pt x="6202759" y="5385724"/>
                </a:lnTo>
                <a:lnTo>
                  <a:pt x="6203950" y="5389610"/>
                </a:lnTo>
                <a:lnTo>
                  <a:pt x="6202759" y="5391164"/>
                </a:lnTo>
                <a:lnTo>
                  <a:pt x="6201172" y="5392330"/>
                </a:lnTo>
                <a:lnTo>
                  <a:pt x="6199981" y="5392718"/>
                </a:lnTo>
                <a:lnTo>
                  <a:pt x="6199187" y="5392718"/>
                </a:lnTo>
                <a:lnTo>
                  <a:pt x="6197997" y="5392330"/>
                </a:lnTo>
                <a:lnTo>
                  <a:pt x="6197203" y="5391553"/>
                </a:lnTo>
                <a:lnTo>
                  <a:pt x="6195616" y="5389221"/>
                </a:lnTo>
                <a:lnTo>
                  <a:pt x="6192044" y="5382616"/>
                </a:lnTo>
                <a:lnTo>
                  <a:pt x="6190456" y="5379119"/>
                </a:lnTo>
                <a:lnTo>
                  <a:pt x="6188075" y="5376399"/>
                </a:lnTo>
                <a:lnTo>
                  <a:pt x="6182916" y="5372125"/>
                </a:lnTo>
                <a:lnTo>
                  <a:pt x="6178550" y="5368239"/>
                </a:lnTo>
                <a:lnTo>
                  <a:pt x="6174184" y="5365131"/>
                </a:lnTo>
                <a:lnTo>
                  <a:pt x="6171009" y="5361246"/>
                </a:lnTo>
                <a:lnTo>
                  <a:pt x="6169819" y="5359303"/>
                </a:lnTo>
                <a:lnTo>
                  <a:pt x="6168628" y="5357360"/>
                </a:lnTo>
                <a:lnTo>
                  <a:pt x="6167041" y="5355029"/>
                </a:lnTo>
                <a:lnTo>
                  <a:pt x="6166644" y="5352309"/>
                </a:lnTo>
                <a:lnTo>
                  <a:pt x="6165850" y="5349200"/>
                </a:lnTo>
                <a:lnTo>
                  <a:pt x="6165850" y="5345703"/>
                </a:lnTo>
                <a:close/>
                <a:moveTo>
                  <a:pt x="5924153" y="5335568"/>
                </a:moveTo>
                <a:lnTo>
                  <a:pt x="5926534" y="5335568"/>
                </a:lnTo>
                <a:lnTo>
                  <a:pt x="5929312" y="5335959"/>
                </a:lnTo>
                <a:lnTo>
                  <a:pt x="5931297" y="5336739"/>
                </a:lnTo>
                <a:lnTo>
                  <a:pt x="5933281" y="5338301"/>
                </a:lnTo>
                <a:lnTo>
                  <a:pt x="5934472" y="5339472"/>
                </a:lnTo>
                <a:lnTo>
                  <a:pt x="5936060" y="5341424"/>
                </a:lnTo>
                <a:lnTo>
                  <a:pt x="5937250" y="5342985"/>
                </a:lnTo>
                <a:lnTo>
                  <a:pt x="5938044" y="5344937"/>
                </a:lnTo>
                <a:lnTo>
                  <a:pt x="5938838" y="5347670"/>
                </a:lnTo>
                <a:lnTo>
                  <a:pt x="5938838" y="5351574"/>
                </a:lnTo>
                <a:lnTo>
                  <a:pt x="5938838" y="5354306"/>
                </a:lnTo>
                <a:lnTo>
                  <a:pt x="5938441" y="5356258"/>
                </a:lnTo>
                <a:lnTo>
                  <a:pt x="5937647" y="5357820"/>
                </a:lnTo>
                <a:lnTo>
                  <a:pt x="5936854" y="5359381"/>
                </a:lnTo>
                <a:lnTo>
                  <a:pt x="5932884" y="5358600"/>
                </a:lnTo>
                <a:lnTo>
                  <a:pt x="5929709" y="5357039"/>
                </a:lnTo>
                <a:lnTo>
                  <a:pt x="5926931" y="5355087"/>
                </a:lnTo>
                <a:lnTo>
                  <a:pt x="5924947" y="5351964"/>
                </a:lnTo>
                <a:lnTo>
                  <a:pt x="5923359" y="5348841"/>
                </a:lnTo>
                <a:lnTo>
                  <a:pt x="5922169" y="5344937"/>
                </a:lnTo>
                <a:lnTo>
                  <a:pt x="5921375" y="5341034"/>
                </a:lnTo>
                <a:lnTo>
                  <a:pt x="5921375" y="5336349"/>
                </a:lnTo>
                <a:close/>
                <a:moveTo>
                  <a:pt x="6006703" y="5326043"/>
                </a:moveTo>
                <a:lnTo>
                  <a:pt x="6009878" y="5327253"/>
                </a:lnTo>
                <a:lnTo>
                  <a:pt x="6013053" y="5329269"/>
                </a:lnTo>
                <a:lnTo>
                  <a:pt x="6016625" y="5331688"/>
                </a:lnTo>
                <a:lnTo>
                  <a:pt x="6019403" y="5334107"/>
                </a:lnTo>
                <a:lnTo>
                  <a:pt x="6022578" y="5337332"/>
                </a:lnTo>
                <a:lnTo>
                  <a:pt x="6025754" y="5340558"/>
                </a:lnTo>
                <a:lnTo>
                  <a:pt x="6028135" y="5343783"/>
                </a:lnTo>
                <a:lnTo>
                  <a:pt x="6030119" y="5347815"/>
                </a:lnTo>
                <a:lnTo>
                  <a:pt x="6032500" y="5351443"/>
                </a:lnTo>
                <a:lnTo>
                  <a:pt x="6033691" y="5355475"/>
                </a:lnTo>
                <a:lnTo>
                  <a:pt x="6034088" y="5359104"/>
                </a:lnTo>
                <a:lnTo>
                  <a:pt x="6034088" y="5362732"/>
                </a:lnTo>
                <a:lnTo>
                  <a:pt x="6033294" y="5366764"/>
                </a:lnTo>
                <a:lnTo>
                  <a:pt x="6031707" y="5370392"/>
                </a:lnTo>
                <a:lnTo>
                  <a:pt x="6028929" y="5374021"/>
                </a:lnTo>
                <a:lnTo>
                  <a:pt x="6025357" y="5376843"/>
                </a:lnTo>
                <a:lnTo>
                  <a:pt x="6022182" y="5376440"/>
                </a:lnTo>
                <a:lnTo>
                  <a:pt x="6019800" y="5375231"/>
                </a:lnTo>
                <a:lnTo>
                  <a:pt x="6017816" y="5373618"/>
                </a:lnTo>
                <a:lnTo>
                  <a:pt x="6016228" y="5372005"/>
                </a:lnTo>
                <a:lnTo>
                  <a:pt x="6015038" y="5369183"/>
                </a:lnTo>
                <a:lnTo>
                  <a:pt x="6013450" y="5367167"/>
                </a:lnTo>
                <a:lnTo>
                  <a:pt x="6011069" y="5361523"/>
                </a:lnTo>
                <a:lnTo>
                  <a:pt x="6009085" y="5356685"/>
                </a:lnTo>
                <a:lnTo>
                  <a:pt x="6007894" y="5353862"/>
                </a:lnTo>
                <a:lnTo>
                  <a:pt x="6006703" y="5351443"/>
                </a:lnTo>
                <a:lnTo>
                  <a:pt x="6004322" y="5349831"/>
                </a:lnTo>
                <a:lnTo>
                  <a:pt x="6002734" y="5348218"/>
                </a:lnTo>
                <a:lnTo>
                  <a:pt x="6000353" y="5347008"/>
                </a:lnTo>
                <a:lnTo>
                  <a:pt x="5997575" y="5346605"/>
                </a:lnTo>
                <a:lnTo>
                  <a:pt x="5998369" y="5343783"/>
                </a:lnTo>
                <a:lnTo>
                  <a:pt x="5999559" y="5340961"/>
                </a:lnTo>
                <a:lnTo>
                  <a:pt x="6000750" y="5334913"/>
                </a:lnTo>
                <a:lnTo>
                  <a:pt x="6001544" y="5332091"/>
                </a:lnTo>
                <a:lnTo>
                  <a:pt x="6002734" y="5329672"/>
                </a:lnTo>
                <a:lnTo>
                  <a:pt x="6004322" y="5327253"/>
                </a:lnTo>
                <a:lnTo>
                  <a:pt x="6005116" y="5326446"/>
                </a:lnTo>
                <a:close/>
                <a:moveTo>
                  <a:pt x="6149182" y="5319693"/>
                </a:moveTo>
                <a:lnTo>
                  <a:pt x="6154341" y="5320084"/>
                </a:lnTo>
                <a:lnTo>
                  <a:pt x="6155532" y="5321649"/>
                </a:lnTo>
                <a:lnTo>
                  <a:pt x="6156325" y="5322822"/>
                </a:lnTo>
                <a:lnTo>
                  <a:pt x="6157119" y="5326342"/>
                </a:lnTo>
                <a:lnTo>
                  <a:pt x="6157913" y="5330645"/>
                </a:lnTo>
                <a:lnTo>
                  <a:pt x="6157913" y="5334556"/>
                </a:lnTo>
                <a:lnTo>
                  <a:pt x="6157119" y="5338859"/>
                </a:lnTo>
                <a:lnTo>
                  <a:pt x="6155929" y="5342379"/>
                </a:lnTo>
                <a:lnTo>
                  <a:pt x="6155135" y="5343552"/>
                </a:lnTo>
                <a:lnTo>
                  <a:pt x="6153944" y="5344726"/>
                </a:lnTo>
                <a:lnTo>
                  <a:pt x="6152754" y="5346290"/>
                </a:lnTo>
                <a:lnTo>
                  <a:pt x="6151166" y="5346681"/>
                </a:lnTo>
                <a:lnTo>
                  <a:pt x="6146801" y="5342379"/>
                </a:lnTo>
                <a:lnTo>
                  <a:pt x="6144816" y="5340032"/>
                </a:lnTo>
                <a:lnTo>
                  <a:pt x="6142435" y="5337685"/>
                </a:lnTo>
                <a:lnTo>
                  <a:pt x="6140847" y="5334556"/>
                </a:lnTo>
                <a:lnTo>
                  <a:pt x="6139657" y="5331427"/>
                </a:lnTo>
                <a:lnTo>
                  <a:pt x="6139260" y="5327516"/>
                </a:lnTo>
                <a:lnTo>
                  <a:pt x="6138863" y="5323605"/>
                </a:lnTo>
                <a:lnTo>
                  <a:pt x="6141641" y="5321649"/>
                </a:lnTo>
                <a:lnTo>
                  <a:pt x="6145213" y="5320084"/>
                </a:lnTo>
                <a:close/>
                <a:moveTo>
                  <a:pt x="5607051" y="5313343"/>
                </a:moveTo>
                <a:lnTo>
                  <a:pt x="5607051" y="5315267"/>
                </a:lnTo>
                <a:lnTo>
                  <a:pt x="5607051" y="5317192"/>
                </a:lnTo>
                <a:lnTo>
                  <a:pt x="5606692" y="5318731"/>
                </a:lnTo>
                <a:lnTo>
                  <a:pt x="5606334" y="5320655"/>
                </a:lnTo>
                <a:lnTo>
                  <a:pt x="5605258" y="5322964"/>
                </a:lnTo>
                <a:lnTo>
                  <a:pt x="5604183" y="5326043"/>
                </a:lnTo>
                <a:lnTo>
                  <a:pt x="5602749" y="5325274"/>
                </a:lnTo>
                <a:lnTo>
                  <a:pt x="5601673" y="5324504"/>
                </a:lnTo>
                <a:lnTo>
                  <a:pt x="5599881" y="5322580"/>
                </a:lnTo>
                <a:lnTo>
                  <a:pt x="5598089" y="5321040"/>
                </a:lnTo>
                <a:lnTo>
                  <a:pt x="5597013" y="5320271"/>
                </a:lnTo>
                <a:lnTo>
                  <a:pt x="5595938" y="5319501"/>
                </a:lnTo>
                <a:lnTo>
                  <a:pt x="5596655" y="5317961"/>
                </a:lnTo>
                <a:lnTo>
                  <a:pt x="5597372" y="5316807"/>
                </a:lnTo>
                <a:lnTo>
                  <a:pt x="5598806" y="5315652"/>
                </a:lnTo>
                <a:lnTo>
                  <a:pt x="5599881" y="5314883"/>
                </a:lnTo>
                <a:lnTo>
                  <a:pt x="5603466" y="5313728"/>
                </a:lnTo>
                <a:close/>
                <a:moveTo>
                  <a:pt x="1724902" y="5300643"/>
                </a:moveTo>
                <a:lnTo>
                  <a:pt x="1726470" y="5300643"/>
                </a:lnTo>
                <a:lnTo>
                  <a:pt x="1728040" y="5301039"/>
                </a:lnTo>
                <a:lnTo>
                  <a:pt x="1730002" y="5301435"/>
                </a:lnTo>
                <a:lnTo>
                  <a:pt x="1731963" y="5302622"/>
                </a:lnTo>
                <a:lnTo>
                  <a:pt x="1731178" y="5304206"/>
                </a:lnTo>
                <a:lnTo>
                  <a:pt x="1729609" y="5304998"/>
                </a:lnTo>
                <a:lnTo>
                  <a:pt x="1728432" y="5305393"/>
                </a:lnTo>
                <a:lnTo>
                  <a:pt x="1726863" y="5305393"/>
                </a:lnTo>
                <a:lnTo>
                  <a:pt x="1722547" y="5305393"/>
                </a:lnTo>
                <a:lnTo>
                  <a:pt x="1719801" y="5305789"/>
                </a:lnTo>
                <a:lnTo>
                  <a:pt x="1716663" y="5306581"/>
                </a:lnTo>
                <a:lnTo>
                  <a:pt x="1717055" y="5307768"/>
                </a:lnTo>
                <a:lnTo>
                  <a:pt x="1718232" y="5308560"/>
                </a:lnTo>
                <a:lnTo>
                  <a:pt x="1719409" y="5309352"/>
                </a:lnTo>
                <a:lnTo>
                  <a:pt x="1720978" y="5309352"/>
                </a:lnTo>
                <a:lnTo>
                  <a:pt x="1725294" y="5309352"/>
                </a:lnTo>
                <a:lnTo>
                  <a:pt x="1728824" y="5309748"/>
                </a:lnTo>
                <a:lnTo>
                  <a:pt x="1729217" y="5319644"/>
                </a:lnTo>
                <a:lnTo>
                  <a:pt x="1729609" y="5330332"/>
                </a:lnTo>
                <a:lnTo>
                  <a:pt x="1729217" y="5340624"/>
                </a:lnTo>
                <a:lnTo>
                  <a:pt x="1729217" y="5351707"/>
                </a:lnTo>
                <a:lnTo>
                  <a:pt x="1728040" y="5375062"/>
                </a:lnTo>
                <a:lnTo>
                  <a:pt x="1725686" y="5399604"/>
                </a:lnTo>
                <a:lnTo>
                  <a:pt x="1724117" y="5400000"/>
                </a:lnTo>
                <a:lnTo>
                  <a:pt x="1722940" y="5399604"/>
                </a:lnTo>
                <a:lnTo>
                  <a:pt x="1721371" y="5399208"/>
                </a:lnTo>
                <a:lnTo>
                  <a:pt x="1720586" y="5398417"/>
                </a:lnTo>
                <a:lnTo>
                  <a:pt x="1720193" y="5397229"/>
                </a:lnTo>
                <a:lnTo>
                  <a:pt x="1719801" y="5395646"/>
                </a:lnTo>
                <a:lnTo>
                  <a:pt x="1719409" y="5392875"/>
                </a:lnTo>
                <a:lnTo>
                  <a:pt x="1717055" y="5397229"/>
                </a:lnTo>
                <a:lnTo>
                  <a:pt x="1715486" y="5400396"/>
                </a:lnTo>
                <a:lnTo>
                  <a:pt x="1714309" y="5406729"/>
                </a:lnTo>
                <a:lnTo>
                  <a:pt x="1712740" y="5409500"/>
                </a:lnTo>
                <a:lnTo>
                  <a:pt x="1711170" y="5412271"/>
                </a:lnTo>
                <a:lnTo>
                  <a:pt x="1708424" y="5415834"/>
                </a:lnTo>
                <a:lnTo>
                  <a:pt x="1703716" y="5419792"/>
                </a:lnTo>
                <a:lnTo>
                  <a:pt x="1700578" y="5421772"/>
                </a:lnTo>
                <a:lnTo>
                  <a:pt x="1697439" y="5424147"/>
                </a:lnTo>
                <a:lnTo>
                  <a:pt x="1694301" y="5426126"/>
                </a:lnTo>
                <a:lnTo>
                  <a:pt x="1691162" y="5428105"/>
                </a:lnTo>
                <a:lnTo>
                  <a:pt x="1688808" y="5431272"/>
                </a:lnTo>
                <a:lnTo>
                  <a:pt x="1686062" y="5434834"/>
                </a:lnTo>
                <a:lnTo>
                  <a:pt x="1684100" y="5439980"/>
                </a:lnTo>
                <a:lnTo>
                  <a:pt x="1682531" y="5446314"/>
                </a:lnTo>
                <a:lnTo>
                  <a:pt x="1679000" y="5444731"/>
                </a:lnTo>
                <a:lnTo>
                  <a:pt x="1676647" y="5443543"/>
                </a:lnTo>
                <a:lnTo>
                  <a:pt x="1674685" y="5442355"/>
                </a:lnTo>
                <a:lnTo>
                  <a:pt x="1673116" y="5441960"/>
                </a:lnTo>
                <a:lnTo>
                  <a:pt x="1672331" y="5441960"/>
                </a:lnTo>
                <a:lnTo>
                  <a:pt x="1671939" y="5442355"/>
                </a:lnTo>
                <a:lnTo>
                  <a:pt x="1671154" y="5443147"/>
                </a:lnTo>
                <a:lnTo>
                  <a:pt x="1670762" y="5443939"/>
                </a:lnTo>
                <a:lnTo>
                  <a:pt x="1669977" y="5447897"/>
                </a:lnTo>
                <a:lnTo>
                  <a:pt x="1669585" y="5453043"/>
                </a:lnTo>
                <a:lnTo>
                  <a:pt x="1668800" y="5452647"/>
                </a:lnTo>
                <a:lnTo>
                  <a:pt x="1668016" y="5451856"/>
                </a:lnTo>
                <a:lnTo>
                  <a:pt x="1667231" y="5449481"/>
                </a:lnTo>
                <a:lnTo>
                  <a:pt x="1666446" y="5448293"/>
                </a:lnTo>
                <a:lnTo>
                  <a:pt x="1666054" y="5447106"/>
                </a:lnTo>
                <a:lnTo>
                  <a:pt x="1665269" y="5446710"/>
                </a:lnTo>
                <a:lnTo>
                  <a:pt x="1663700" y="5446314"/>
                </a:lnTo>
                <a:lnTo>
                  <a:pt x="1673116" y="5436418"/>
                </a:lnTo>
                <a:lnTo>
                  <a:pt x="1670369" y="5436022"/>
                </a:lnTo>
                <a:lnTo>
                  <a:pt x="1668800" y="5435230"/>
                </a:lnTo>
                <a:lnTo>
                  <a:pt x="1667623" y="5434043"/>
                </a:lnTo>
                <a:lnTo>
                  <a:pt x="1666446" y="5432459"/>
                </a:lnTo>
                <a:lnTo>
                  <a:pt x="1666054" y="5430876"/>
                </a:lnTo>
                <a:lnTo>
                  <a:pt x="1666054" y="5428501"/>
                </a:lnTo>
                <a:lnTo>
                  <a:pt x="1666054" y="5424542"/>
                </a:lnTo>
                <a:lnTo>
                  <a:pt x="1667231" y="5420188"/>
                </a:lnTo>
                <a:lnTo>
                  <a:pt x="1668408" y="5416626"/>
                </a:lnTo>
                <a:lnTo>
                  <a:pt x="1669585" y="5413063"/>
                </a:lnTo>
                <a:lnTo>
                  <a:pt x="1671939" y="5409500"/>
                </a:lnTo>
                <a:lnTo>
                  <a:pt x="1673508" y="5405938"/>
                </a:lnTo>
                <a:lnTo>
                  <a:pt x="1675077" y="5401979"/>
                </a:lnTo>
                <a:lnTo>
                  <a:pt x="1675862" y="5398021"/>
                </a:lnTo>
                <a:lnTo>
                  <a:pt x="1677824" y="5389708"/>
                </a:lnTo>
                <a:lnTo>
                  <a:pt x="1678608" y="5381395"/>
                </a:lnTo>
                <a:lnTo>
                  <a:pt x="1680569" y="5365562"/>
                </a:lnTo>
                <a:lnTo>
                  <a:pt x="1681355" y="5358832"/>
                </a:lnTo>
                <a:lnTo>
                  <a:pt x="1682531" y="5352895"/>
                </a:lnTo>
                <a:lnTo>
                  <a:pt x="1682923" y="5351707"/>
                </a:lnTo>
                <a:lnTo>
                  <a:pt x="1684493" y="5350124"/>
                </a:lnTo>
                <a:lnTo>
                  <a:pt x="1686454" y="5348145"/>
                </a:lnTo>
                <a:lnTo>
                  <a:pt x="1688808" y="5345374"/>
                </a:lnTo>
                <a:lnTo>
                  <a:pt x="1690378" y="5342999"/>
                </a:lnTo>
                <a:lnTo>
                  <a:pt x="1691162" y="5341811"/>
                </a:lnTo>
                <a:lnTo>
                  <a:pt x="1691162" y="5340624"/>
                </a:lnTo>
                <a:lnTo>
                  <a:pt x="1691162" y="5339436"/>
                </a:lnTo>
                <a:lnTo>
                  <a:pt x="1690770" y="5338644"/>
                </a:lnTo>
                <a:lnTo>
                  <a:pt x="1689986" y="5337457"/>
                </a:lnTo>
                <a:lnTo>
                  <a:pt x="1688808" y="5336269"/>
                </a:lnTo>
                <a:lnTo>
                  <a:pt x="1689593" y="5333498"/>
                </a:lnTo>
                <a:lnTo>
                  <a:pt x="1689986" y="5333102"/>
                </a:lnTo>
                <a:lnTo>
                  <a:pt x="1690770" y="5332707"/>
                </a:lnTo>
                <a:lnTo>
                  <a:pt x="1691162" y="5332707"/>
                </a:lnTo>
                <a:lnTo>
                  <a:pt x="1691947" y="5332707"/>
                </a:lnTo>
                <a:lnTo>
                  <a:pt x="1693124" y="5333894"/>
                </a:lnTo>
                <a:lnTo>
                  <a:pt x="1694693" y="5335082"/>
                </a:lnTo>
                <a:lnTo>
                  <a:pt x="1696654" y="5336269"/>
                </a:lnTo>
                <a:lnTo>
                  <a:pt x="1699009" y="5336665"/>
                </a:lnTo>
                <a:lnTo>
                  <a:pt x="1699793" y="5336665"/>
                </a:lnTo>
                <a:lnTo>
                  <a:pt x="1700970" y="5336269"/>
                </a:lnTo>
                <a:lnTo>
                  <a:pt x="1699401" y="5331519"/>
                </a:lnTo>
                <a:lnTo>
                  <a:pt x="1699009" y="5329540"/>
                </a:lnTo>
                <a:lnTo>
                  <a:pt x="1699009" y="5327956"/>
                </a:lnTo>
                <a:lnTo>
                  <a:pt x="1699793" y="5325581"/>
                </a:lnTo>
                <a:lnTo>
                  <a:pt x="1700578" y="5323602"/>
                </a:lnTo>
                <a:lnTo>
                  <a:pt x="1701755" y="5321623"/>
                </a:lnTo>
                <a:lnTo>
                  <a:pt x="1702147" y="5318456"/>
                </a:lnTo>
                <a:lnTo>
                  <a:pt x="1702147" y="5316873"/>
                </a:lnTo>
                <a:lnTo>
                  <a:pt x="1702147" y="5314894"/>
                </a:lnTo>
                <a:lnTo>
                  <a:pt x="1700970" y="5309748"/>
                </a:lnTo>
                <a:lnTo>
                  <a:pt x="1702932" y="5309352"/>
                </a:lnTo>
                <a:lnTo>
                  <a:pt x="1705678" y="5308956"/>
                </a:lnTo>
                <a:lnTo>
                  <a:pt x="1709601" y="5307768"/>
                </a:lnTo>
                <a:lnTo>
                  <a:pt x="1713524" y="5305789"/>
                </a:lnTo>
                <a:lnTo>
                  <a:pt x="1717447" y="5303810"/>
                </a:lnTo>
                <a:lnTo>
                  <a:pt x="1720978" y="5301435"/>
                </a:lnTo>
                <a:lnTo>
                  <a:pt x="1722940" y="5301039"/>
                </a:lnTo>
                <a:close/>
                <a:moveTo>
                  <a:pt x="3049589" y="5283180"/>
                </a:moveTo>
                <a:lnTo>
                  <a:pt x="3048893" y="5288623"/>
                </a:lnTo>
                <a:lnTo>
                  <a:pt x="3048199" y="5290800"/>
                </a:lnTo>
                <a:lnTo>
                  <a:pt x="3046810" y="5292615"/>
                </a:lnTo>
                <a:lnTo>
                  <a:pt x="3045768" y="5294792"/>
                </a:lnTo>
                <a:lnTo>
                  <a:pt x="3044031" y="5295517"/>
                </a:lnTo>
                <a:lnTo>
                  <a:pt x="3041600" y="5295880"/>
                </a:lnTo>
                <a:lnTo>
                  <a:pt x="3038475" y="5295517"/>
                </a:lnTo>
                <a:lnTo>
                  <a:pt x="3038475" y="5292615"/>
                </a:lnTo>
                <a:lnTo>
                  <a:pt x="3039169" y="5290437"/>
                </a:lnTo>
                <a:lnTo>
                  <a:pt x="3040558" y="5288623"/>
                </a:lnTo>
                <a:lnTo>
                  <a:pt x="3041600" y="5286809"/>
                </a:lnTo>
                <a:lnTo>
                  <a:pt x="3042989" y="5284995"/>
                </a:lnTo>
                <a:lnTo>
                  <a:pt x="3044726" y="5284269"/>
                </a:lnTo>
                <a:lnTo>
                  <a:pt x="3046810" y="5283543"/>
                </a:lnTo>
                <a:close/>
                <a:moveTo>
                  <a:pt x="1729504" y="5253018"/>
                </a:moveTo>
                <a:lnTo>
                  <a:pt x="1732336" y="5255774"/>
                </a:lnTo>
                <a:lnTo>
                  <a:pt x="1733551" y="5257349"/>
                </a:lnTo>
                <a:lnTo>
                  <a:pt x="1735169" y="5258530"/>
                </a:lnTo>
                <a:lnTo>
                  <a:pt x="1736788" y="5259318"/>
                </a:lnTo>
                <a:lnTo>
                  <a:pt x="1739216" y="5260105"/>
                </a:lnTo>
                <a:lnTo>
                  <a:pt x="1742048" y="5260105"/>
                </a:lnTo>
                <a:lnTo>
                  <a:pt x="1745285" y="5259318"/>
                </a:lnTo>
                <a:lnTo>
                  <a:pt x="1745285" y="5258530"/>
                </a:lnTo>
                <a:lnTo>
                  <a:pt x="1744881" y="5257743"/>
                </a:lnTo>
                <a:lnTo>
                  <a:pt x="1744071" y="5257349"/>
                </a:lnTo>
                <a:lnTo>
                  <a:pt x="1743262" y="5256955"/>
                </a:lnTo>
                <a:lnTo>
                  <a:pt x="1738811" y="5256168"/>
                </a:lnTo>
                <a:lnTo>
                  <a:pt x="1740429" y="5254593"/>
                </a:lnTo>
                <a:lnTo>
                  <a:pt x="1741239" y="5253806"/>
                </a:lnTo>
                <a:lnTo>
                  <a:pt x="1742453" y="5253412"/>
                </a:lnTo>
                <a:lnTo>
                  <a:pt x="1743262" y="5253806"/>
                </a:lnTo>
                <a:lnTo>
                  <a:pt x="1745690" y="5255380"/>
                </a:lnTo>
                <a:lnTo>
                  <a:pt x="1747309" y="5255774"/>
                </a:lnTo>
                <a:lnTo>
                  <a:pt x="1748523" y="5256168"/>
                </a:lnTo>
                <a:lnTo>
                  <a:pt x="1747309" y="5257743"/>
                </a:lnTo>
                <a:lnTo>
                  <a:pt x="1746499" y="5259711"/>
                </a:lnTo>
                <a:lnTo>
                  <a:pt x="1745690" y="5262073"/>
                </a:lnTo>
                <a:lnTo>
                  <a:pt x="1746096" y="5264042"/>
                </a:lnTo>
                <a:lnTo>
                  <a:pt x="1746499" y="5266010"/>
                </a:lnTo>
                <a:lnTo>
                  <a:pt x="1747714" y="5267585"/>
                </a:lnTo>
                <a:lnTo>
                  <a:pt x="1749737" y="5268766"/>
                </a:lnTo>
                <a:lnTo>
                  <a:pt x="1752164" y="5269554"/>
                </a:lnTo>
                <a:lnTo>
                  <a:pt x="1753783" y="5271129"/>
                </a:lnTo>
                <a:lnTo>
                  <a:pt x="1754188" y="5272310"/>
                </a:lnTo>
                <a:lnTo>
                  <a:pt x="1753379" y="5272310"/>
                </a:lnTo>
                <a:lnTo>
                  <a:pt x="1751761" y="5271916"/>
                </a:lnTo>
                <a:lnTo>
                  <a:pt x="1746499" y="5270735"/>
                </a:lnTo>
                <a:lnTo>
                  <a:pt x="1742453" y="5269554"/>
                </a:lnTo>
                <a:lnTo>
                  <a:pt x="1744071" y="5275066"/>
                </a:lnTo>
                <a:lnTo>
                  <a:pt x="1744476" y="5279396"/>
                </a:lnTo>
                <a:lnTo>
                  <a:pt x="1744071" y="5283333"/>
                </a:lnTo>
                <a:lnTo>
                  <a:pt x="1742453" y="5289239"/>
                </a:lnTo>
                <a:lnTo>
                  <a:pt x="1738811" y="5288058"/>
                </a:lnTo>
                <a:lnTo>
                  <a:pt x="1735978" y="5285696"/>
                </a:lnTo>
                <a:lnTo>
                  <a:pt x="1733146" y="5284121"/>
                </a:lnTo>
                <a:lnTo>
                  <a:pt x="1729504" y="5282546"/>
                </a:lnTo>
                <a:lnTo>
                  <a:pt x="1729504" y="5285302"/>
                </a:lnTo>
                <a:lnTo>
                  <a:pt x="1729099" y="5288452"/>
                </a:lnTo>
                <a:lnTo>
                  <a:pt x="1727481" y="5290814"/>
                </a:lnTo>
                <a:lnTo>
                  <a:pt x="1725457" y="5293176"/>
                </a:lnTo>
                <a:lnTo>
                  <a:pt x="1723029" y="5295932"/>
                </a:lnTo>
                <a:lnTo>
                  <a:pt x="1719792" y="5298294"/>
                </a:lnTo>
                <a:lnTo>
                  <a:pt x="1713318" y="5302231"/>
                </a:lnTo>
                <a:lnTo>
                  <a:pt x="1712913" y="5300656"/>
                </a:lnTo>
                <a:lnTo>
                  <a:pt x="1713318" y="5299082"/>
                </a:lnTo>
                <a:lnTo>
                  <a:pt x="1713723" y="5297507"/>
                </a:lnTo>
                <a:lnTo>
                  <a:pt x="1714532" y="5295932"/>
                </a:lnTo>
                <a:lnTo>
                  <a:pt x="1716555" y="5293176"/>
                </a:lnTo>
                <a:lnTo>
                  <a:pt x="1718578" y="5290420"/>
                </a:lnTo>
                <a:lnTo>
                  <a:pt x="1720197" y="5287270"/>
                </a:lnTo>
                <a:lnTo>
                  <a:pt x="1720601" y="5285302"/>
                </a:lnTo>
                <a:lnTo>
                  <a:pt x="1720601" y="5283333"/>
                </a:lnTo>
                <a:lnTo>
                  <a:pt x="1720601" y="5281365"/>
                </a:lnTo>
                <a:lnTo>
                  <a:pt x="1719792" y="5279003"/>
                </a:lnTo>
                <a:lnTo>
                  <a:pt x="1718578" y="5275853"/>
                </a:lnTo>
                <a:lnTo>
                  <a:pt x="1716959" y="5272703"/>
                </a:lnTo>
                <a:lnTo>
                  <a:pt x="1718983" y="5273885"/>
                </a:lnTo>
                <a:lnTo>
                  <a:pt x="1721006" y="5274672"/>
                </a:lnTo>
                <a:lnTo>
                  <a:pt x="1722220" y="5275066"/>
                </a:lnTo>
                <a:lnTo>
                  <a:pt x="1723839" y="5274672"/>
                </a:lnTo>
                <a:lnTo>
                  <a:pt x="1725053" y="5273885"/>
                </a:lnTo>
                <a:lnTo>
                  <a:pt x="1725862" y="5273097"/>
                </a:lnTo>
                <a:lnTo>
                  <a:pt x="1726267" y="5271522"/>
                </a:lnTo>
                <a:lnTo>
                  <a:pt x="1727076" y="5269948"/>
                </a:lnTo>
                <a:lnTo>
                  <a:pt x="1727481" y="5266010"/>
                </a:lnTo>
                <a:lnTo>
                  <a:pt x="1727885" y="5261680"/>
                </a:lnTo>
                <a:lnTo>
                  <a:pt x="1728694" y="5256955"/>
                </a:lnTo>
                <a:close/>
                <a:moveTo>
                  <a:pt x="1554163" y="5232380"/>
                </a:moveTo>
                <a:lnTo>
                  <a:pt x="1558925" y="5233186"/>
                </a:lnTo>
                <a:lnTo>
                  <a:pt x="1561703" y="5233991"/>
                </a:lnTo>
                <a:lnTo>
                  <a:pt x="1563688" y="5235603"/>
                </a:lnTo>
                <a:lnTo>
                  <a:pt x="1565275" y="5237214"/>
                </a:lnTo>
                <a:lnTo>
                  <a:pt x="1566466" y="5239228"/>
                </a:lnTo>
                <a:lnTo>
                  <a:pt x="1566863" y="5242048"/>
                </a:lnTo>
                <a:lnTo>
                  <a:pt x="1566466" y="5246076"/>
                </a:lnTo>
                <a:lnTo>
                  <a:pt x="1563291" y="5244464"/>
                </a:lnTo>
                <a:lnTo>
                  <a:pt x="1560116" y="5242450"/>
                </a:lnTo>
                <a:lnTo>
                  <a:pt x="1556941" y="5240839"/>
                </a:lnTo>
                <a:lnTo>
                  <a:pt x="1554163" y="5239228"/>
                </a:lnTo>
                <a:lnTo>
                  <a:pt x="1553766" y="5240436"/>
                </a:lnTo>
                <a:lnTo>
                  <a:pt x="1554163" y="5241645"/>
                </a:lnTo>
                <a:lnTo>
                  <a:pt x="1554560" y="5242450"/>
                </a:lnTo>
                <a:lnTo>
                  <a:pt x="1555353" y="5243659"/>
                </a:lnTo>
                <a:lnTo>
                  <a:pt x="1556941" y="5244867"/>
                </a:lnTo>
                <a:lnTo>
                  <a:pt x="1558925" y="5245270"/>
                </a:lnTo>
                <a:lnTo>
                  <a:pt x="1561307" y="5246076"/>
                </a:lnTo>
                <a:lnTo>
                  <a:pt x="1562894" y="5247284"/>
                </a:lnTo>
                <a:lnTo>
                  <a:pt x="1563291" y="5248090"/>
                </a:lnTo>
                <a:lnTo>
                  <a:pt x="1563688" y="5249298"/>
                </a:lnTo>
                <a:lnTo>
                  <a:pt x="1563688" y="5250909"/>
                </a:lnTo>
                <a:lnTo>
                  <a:pt x="1563291" y="5252923"/>
                </a:lnTo>
                <a:lnTo>
                  <a:pt x="1558528" y="5255743"/>
                </a:lnTo>
                <a:lnTo>
                  <a:pt x="1554957" y="5257757"/>
                </a:lnTo>
                <a:lnTo>
                  <a:pt x="1551385" y="5258965"/>
                </a:lnTo>
                <a:lnTo>
                  <a:pt x="1549003" y="5259368"/>
                </a:lnTo>
                <a:lnTo>
                  <a:pt x="1543844" y="5259368"/>
                </a:lnTo>
                <a:lnTo>
                  <a:pt x="1539876" y="5258965"/>
                </a:lnTo>
                <a:lnTo>
                  <a:pt x="1535113" y="5259368"/>
                </a:lnTo>
                <a:lnTo>
                  <a:pt x="1540273" y="5253729"/>
                </a:lnTo>
                <a:lnTo>
                  <a:pt x="1545432" y="5246881"/>
                </a:lnTo>
                <a:lnTo>
                  <a:pt x="1549400" y="5239631"/>
                </a:lnTo>
                <a:close/>
                <a:moveTo>
                  <a:pt x="2006393" y="5230793"/>
                </a:moveTo>
                <a:lnTo>
                  <a:pt x="2008050" y="5231180"/>
                </a:lnTo>
                <a:lnTo>
                  <a:pt x="2009706" y="5231568"/>
                </a:lnTo>
                <a:lnTo>
                  <a:pt x="2011363" y="5232342"/>
                </a:lnTo>
                <a:lnTo>
                  <a:pt x="2012605" y="5233504"/>
                </a:lnTo>
                <a:lnTo>
                  <a:pt x="2015918" y="5236214"/>
                </a:lnTo>
                <a:lnTo>
                  <a:pt x="2018403" y="5239312"/>
                </a:lnTo>
                <a:lnTo>
                  <a:pt x="2020060" y="5242796"/>
                </a:lnTo>
                <a:lnTo>
                  <a:pt x="2020888" y="5247055"/>
                </a:lnTo>
                <a:lnTo>
                  <a:pt x="2020888" y="5250927"/>
                </a:lnTo>
                <a:lnTo>
                  <a:pt x="2020474" y="5252863"/>
                </a:lnTo>
                <a:lnTo>
                  <a:pt x="2019645" y="5254799"/>
                </a:lnTo>
                <a:lnTo>
                  <a:pt x="2018817" y="5256348"/>
                </a:lnTo>
                <a:lnTo>
                  <a:pt x="2017575" y="5257897"/>
                </a:lnTo>
                <a:lnTo>
                  <a:pt x="2015918" y="5259058"/>
                </a:lnTo>
                <a:lnTo>
                  <a:pt x="2014262" y="5260607"/>
                </a:lnTo>
                <a:lnTo>
                  <a:pt x="2011363" y="5261382"/>
                </a:lnTo>
                <a:lnTo>
                  <a:pt x="2008879" y="5262156"/>
                </a:lnTo>
                <a:lnTo>
                  <a:pt x="2005979" y="5262543"/>
                </a:lnTo>
                <a:lnTo>
                  <a:pt x="2002252" y="5262543"/>
                </a:lnTo>
                <a:lnTo>
                  <a:pt x="2001009" y="5260994"/>
                </a:lnTo>
                <a:lnTo>
                  <a:pt x="2000181" y="5258671"/>
                </a:lnTo>
                <a:lnTo>
                  <a:pt x="1999768" y="5254412"/>
                </a:lnTo>
                <a:lnTo>
                  <a:pt x="1999768" y="5249766"/>
                </a:lnTo>
                <a:lnTo>
                  <a:pt x="1999353" y="5247830"/>
                </a:lnTo>
                <a:lnTo>
                  <a:pt x="1998939" y="5246281"/>
                </a:lnTo>
                <a:lnTo>
                  <a:pt x="1998111" y="5245507"/>
                </a:lnTo>
                <a:lnTo>
                  <a:pt x="1995626" y="5243958"/>
                </a:lnTo>
                <a:lnTo>
                  <a:pt x="1993556" y="5242409"/>
                </a:lnTo>
                <a:lnTo>
                  <a:pt x="1992727" y="5242409"/>
                </a:lnTo>
                <a:lnTo>
                  <a:pt x="1992313" y="5242796"/>
                </a:lnTo>
                <a:lnTo>
                  <a:pt x="1993556" y="5239699"/>
                </a:lnTo>
                <a:lnTo>
                  <a:pt x="1995212" y="5237376"/>
                </a:lnTo>
                <a:lnTo>
                  <a:pt x="1997282" y="5235052"/>
                </a:lnTo>
                <a:lnTo>
                  <a:pt x="1998939" y="5233504"/>
                </a:lnTo>
                <a:lnTo>
                  <a:pt x="2000595" y="5232342"/>
                </a:lnTo>
                <a:lnTo>
                  <a:pt x="2002252" y="5231568"/>
                </a:lnTo>
                <a:lnTo>
                  <a:pt x="2004323" y="5231180"/>
                </a:lnTo>
                <a:close/>
                <a:moveTo>
                  <a:pt x="5591969" y="5227618"/>
                </a:moveTo>
                <a:lnTo>
                  <a:pt x="5593556" y="5227618"/>
                </a:lnTo>
                <a:lnTo>
                  <a:pt x="5595144" y="5227618"/>
                </a:lnTo>
                <a:lnTo>
                  <a:pt x="5597128" y="5228405"/>
                </a:lnTo>
                <a:lnTo>
                  <a:pt x="5598716" y="5229192"/>
                </a:lnTo>
                <a:lnTo>
                  <a:pt x="5599113" y="5233912"/>
                </a:lnTo>
                <a:lnTo>
                  <a:pt x="5599113" y="5238632"/>
                </a:lnTo>
                <a:lnTo>
                  <a:pt x="5598716" y="5242566"/>
                </a:lnTo>
                <a:lnTo>
                  <a:pt x="5597922" y="5246500"/>
                </a:lnTo>
                <a:lnTo>
                  <a:pt x="5596731" y="5249647"/>
                </a:lnTo>
                <a:lnTo>
                  <a:pt x="5595144" y="5253187"/>
                </a:lnTo>
                <a:lnTo>
                  <a:pt x="5592366" y="5258694"/>
                </a:lnTo>
                <a:lnTo>
                  <a:pt x="5586413" y="5257120"/>
                </a:lnTo>
                <a:lnTo>
                  <a:pt x="5582841" y="5257120"/>
                </a:lnTo>
                <a:lnTo>
                  <a:pt x="5581253" y="5257120"/>
                </a:lnTo>
                <a:lnTo>
                  <a:pt x="5580459" y="5257514"/>
                </a:lnTo>
                <a:lnTo>
                  <a:pt x="5579666" y="5258301"/>
                </a:lnTo>
                <a:lnTo>
                  <a:pt x="5579269" y="5259087"/>
                </a:lnTo>
                <a:lnTo>
                  <a:pt x="5578872" y="5261447"/>
                </a:lnTo>
                <a:lnTo>
                  <a:pt x="5578078" y="5264201"/>
                </a:lnTo>
                <a:lnTo>
                  <a:pt x="5577681" y="5267741"/>
                </a:lnTo>
                <a:lnTo>
                  <a:pt x="5576490" y="5272068"/>
                </a:lnTo>
                <a:lnTo>
                  <a:pt x="5575300" y="5270888"/>
                </a:lnTo>
                <a:lnTo>
                  <a:pt x="5574506" y="5269708"/>
                </a:lnTo>
                <a:lnTo>
                  <a:pt x="5572919" y="5266561"/>
                </a:lnTo>
                <a:lnTo>
                  <a:pt x="5572125" y="5263021"/>
                </a:lnTo>
                <a:lnTo>
                  <a:pt x="5572125" y="5259087"/>
                </a:lnTo>
                <a:lnTo>
                  <a:pt x="5572125" y="5255154"/>
                </a:lnTo>
                <a:lnTo>
                  <a:pt x="5572919" y="5250433"/>
                </a:lnTo>
                <a:lnTo>
                  <a:pt x="5574109" y="5246500"/>
                </a:lnTo>
                <a:lnTo>
                  <a:pt x="5575697" y="5242173"/>
                </a:lnTo>
                <a:lnTo>
                  <a:pt x="5577681" y="5238632"/>
                </a:lnTo>
                <a:lnTo>
                  <a:pt x="5580459" y="5235092"/>
                </a:lnTo>
                <a:lnTo>
                  <a:pt x="5582841" y="5231945"/>
                </a:lnTo>
                <a:lnTo>
                  <a:pt x="5585619" y="5229585"/>
                </a:lnTo>
                <a:lnTo>
                  <a:pt x="5589191" y="5228012"/>
                </a:lnTo>
                <a:close/>
                <a:moveTo>
                  <a:pt x="1985963" y="5153005"/>
                </a:moveTo>
                <a:lnTo>
                  <a:pt x="1985165" y="5160546"/>
                </a:lnTo>
                <a:lnTo>
                  <a:pt x="1983969" y="5167690"/>
                </a:lnTo>
                <a:lnTo>
                  <a:pt x="1982371" y="5174436"/>
                </a:lnTo>
                <a:lnTo>
                  <a:pt x="1980376" y="5181183"/>
                </a:lnTo>
                <a:lnTo>
                  <a:pt x="1975987" y="5192296"/>
                </a:lnTo>
                <a:lnTo>
                  <a:pt x="1973593" y="5199836"/>
                </a:lnTo>
                <a:lnTo>
                  <a:pt x="1970400" y="5209361"/>
                </a:lnTo>
                <a:lnTo>
                  <a:pt x="1968804" y="5214124"/>
                </a:lnTo>
                <a:lnTo>
                  <a:pt x="1968006" y="5219283"/>
                </a:lnTo>
                <a:lnTo>
                  <a:pt x="1967208" y="5223649"/>
                </a:lnTo>
                <a:lnTo>
                  <a:pt x="1967607" y="5228808"/>
                </a:lnTo>
                <a:lnTo>
                  <a:pt x="1968406" y="5233968"/>
                </a:lnTo>
                <a:lnTo>
                  <a:pt x="1970400" y="5239921"/>
                </a:lnTo>
                <a:lnTo>
                  <a:pt x="1968804" y="5239921"/>
                </a:lnTo>
                <a:lnTo>
                  <a:pt x="1967607" y="5240715"/>
                </a:lnTo>
                <a:lnTo>
                  <a:pt x="1966809" y="5241111"/>
                </a:lnTo>
                <a:lnTo>
                  <a:pt x="1966011" y="5242302"/>
                </a:lnTo>
                <a:lnTo>
                  <a:pt x="1964813" y="5244683"/>
                </a:lnTo>
                <a:lnTo>
                  <a:pt x="1964016" y="5246668"/>
                </a:lnTo>
                <a:lnTo>
                  <a:pt x="1963217" y="5248255"/>
                </a:lnTo>
                <a:lnTo>
                  <a:pt x="1962818" y="5249049"/>
                </a:lnTo>
                <a:lnTo>
                  <a:pt x="1962020" y="5249049"/>
                </a:lnTo>
                <a:lnTo>
                  <a:pt x="1960823" y="5249049"/>
                </a:lnTo>
                <a:lnTo>
                  <a:pt x="1960025" y="5248652"/>
                </a:lnTo>
                <a:lnTo>
                  <a:pt x="1957631" y="5246668"/>
                </a:lnTo>
                <a:lnTo>
                  <a:pt x="1957631" y="5249843"/>
                </a:lnTo>
                <a:lnTo>
                  <a:pt x="1957233" y="5254605"/>
                </a:lnTo>
                <a:lnTo>
                  <a:pt x="1955635" y="5259765"/>
                </a:lnTo>
                <a:lnTo>
                  <a:pt x="1954039" y="5265718"/>
                </a:lnTo>
                <a:lnTo>
                  <a:pt x="1951246" y="5272068"/>
                </a:lnTo>
                <a:lnTo>
                  <a:pt x="1948453" y="5278418"/>
                </a:lnTo>
                <a:lnTo>
                  <a:pt x="1945260" y="5284371"/>
                </a:lnTo>
                <a:lnTo>
                  <a:pt x="1941670" y="5289927"/>
                </a:lnTo>
                <a:lnTo>
                  <a:pt x="1943664" y="5289133"/>
                </a:lnTo>
                <a:lnTo>
                  <a:pt x="1945260" y="5289133"/>
                </a:lnTo>
                <a:lnTo>
                  <a:pt x="1945659" y="5289927"/>
                </a:lnTo>
                <a:lnTo>
                  <a:pt x="1945659" y="5291118"/>
                </a:lnTo>
                <a:lnTo>
                  <a:pt x="1943664" y="5294690"/>
                </a:lnTo>
                <a:lnTo>
                  <a:pt x="1940472" y="5299849"/>
                </a:lnTo>
                <a:lnTo>
                  <a:pt x="1933289" y="5310565"/>
                </a:lnTo>
                <a:lnTo>
                  <a:pt x="1929299" y="5316915"/>
                </a:lnTo>
                <a:lnTo>
                  <a:pt x="1927703" y="5322074"/>
                </a:lnTo>
                <a:lnTo>
                  <a:pt x="1926106" y="5326043"/>
                </a:lnTo>
                <a:lnTo>
                  <a:pt x="1924909" y="5332790"/>
                </a:lnTo>
                <a:lnTo>
                  <a:pt x="1924111" y="5335171"/>
                </a:lnTo>
                <a:lnTo>
                  <a:pt x="1922914" y="5337155"/>
                </a:lnTo>
                <a:lnTo>
                  <a:pt x="1921717" y="5338346"/>
                </a:lnTo>
                <a:lnTo>
                  <a:pt x="1920520" y="5339140"/>
                </a:lnTo>
                <a:lnTo>
                  <a:pt x="1916530" y="5340330"/>
                </a:lnTo>
                <a:lnTo>
                  <a:pt x="1916530" y="5330408"/>
                </a:lnTo>
                <a:lnTo>
                  <a:pt x="1915332" y="5320090"/>
                </a:lnTo>
                <a:lnTo>
                  <a:pt x="1914534" y="5310168"/>
                </a:lnTo>
                <a:lnTo>
                  <a:pt x="1913337" y="5300643"/>
                </a:lnTo>
                <a:lnTo>
                  <a:pt x="1912939" y="5291515"/>
                </a:lnTo>
                <a:lnTo>
                  <a:pt x="1913337" y="5287149"/>
                </a:lnTo>
                <a:lnTo>
                  <a:pt x="1913736" y="5282386"/>
                </a:lnTo>
                <a:lnTo>
                  <a:pt x="1914534" y="5278418"/>
                </a:lnTo>
                <a:lnTo>
                  <a:pt x="1915731" y="5274052"/>
                </a:lnTo>
                <a:lnTo>
                  <a:pt x="1917327" y="5270480"/>
                </a:lnTo>
                <a:lnTo>
                  <a:pt x="1920121" y="5266511"/>
                </a:lnTo>
                <a:lnTo>
                  <a:pt x="1921318" y="5265321"/>
                </a:lnTo>
                <a:lnTo>
                  <a:pt x="1922914" y="5264527"/>
                </a:lnTo>
                <a:lnTo>
                  <a:pt x="1926106" y="5263336"/>
                </a:lnTo>
                <a:lnTo>
                  <a:pt x="1930097" y="5262146"/>
                </a:lnTo>
                <a:lnTo>
                  <a:pt x="1931294" y="5261352"/>
                </a:lnTo>
                <a:lnTo>
                  <a:pt x="1932491" y="5259765"/>
                </a:lnTo>
                <a:lnTo>
                  <a:pt x="1932890" y="5258574"/>
                </a:lnTo>
                <a:lnTo>
                  <a:pt x="1933289" y="5256986"/>
                </a:lnTo>
                <a:lnTo>
                  <a:pt x="1933689" y="5253415"/>
                </a:lnTo>
                <a:lnTo>
                  <a:pt x="1933689" y="5249446"/>
                </a:lnTo>
                <a:lnTo>
                  <a:pt x="1934087" y="5245477"/>
                </a:lnTo>
                <a:lnTo>
                  <a:pt x="1934087" y="5243493"/>
                </a:lnTo>
                <a:lnTo>
                  <a:pt x="1934885" y="5241905"/>
                </a:lnTo>
                <a:lnTo>
                  <a:pt x="1936082" y="5240715"/>
                </a:lnTo>
                <a:lnTo>
                  <a:pt x="1936880" y="5239921"/>
                </a:lnTo>
                <a:lnTo>
                  <a:pt x="1938477" y="5239127"/>
                </a:lnTo>
                <a:lnTo>
                  <a:pt x="1940073" y="5238730"/>
                </a:lnTo>
                <a:lnTo>
                  <a:pt x="1942068" y="5239127"/>
                </a:lnTo>
                <a:lnTo>
                  <a:pt x="1945260" y="5239921"/>
                </a:lnTo>
                <a:lnTo>
                  <a:pt x="1944462" y="5237540"/>
                </a:lnTo>
                <a:lnTo>
                  <a:pt x="1943664" y="5234761"/>
                </a:lnTo>
                <a:lnTo>
                  <a:pt x="1943266" y="5231983"/>
                </a:lnTo>
                <a:lnTo>
                  <a:pt x="1943664" y="5229205"/>
                </a:lnTo>
                <a:lnTo>
                  <a:pt x="1944861" y="5226030"/>
                </a:lnTo>
                <a:lnTo>
                  <a:pt x="1946058" y="5223252"/>
                </a:lnTo>
                <a:lnTo>
                  <a:pt x="1947656" y="5220474"/>
                </a:lnTo>
                <a:lnTo>
                  <a:pt x="1949251" y="5217299"/>
                </a:lnTo>
                <a:lnTo>
                  <a:pt x="1950847" y="5214918"/>
                </a:lnTo>
                <a:lnTo>
                  <a:pt x="1953241" y="5212536"/>
                </a:lnTo>
                <a:lnTo>
                  <a:pt x="1955635" y="5210949"/>
                </a:lnTo>
                <a:lnTo>
                  <a:pt x="1957631" y="5209361"/>
                </a:lnTo>
                <a:lnTo>
                  <a:pt x="1960025" y="5208568"/>
                </a:lnTo>
                <a:lnTo>
                  <a:pt x="1962818" y="5208171"/>
                </a:lnTo>
                <a:lnTo>
                  <a:pt x="1964813" y="5208568"/>
                </a:lnTo>
                <a:lnTo>
                  <a:pt x="1967208" y="5210155"/>
                </a:lnTo>
                <a:lnTo>
                  <a:pt x="1967208" y="5208171"/>
                </a:lnTo>
                <a:lnTo>
                  <a:pt x="1966809" y="5206980"/>
                </a:lnTo>
                <a:lnTo>
                  <a:pt x="1966410" y="5206186"/>
                </a:lnTo>
                <a:lnTo>
                  <a:pt x="1965612" y="5205393"/>
                </a:lnTo>
                <a:lnTo>
                  <a:pt x="1964016" y="5204599"/>
                </a:lnTo>
                <a:lnTo>
                  <a:pt x="1962020" y="5203805"/>
                </a:lnTo>
                <a:lnTo>
                  <a:pt x="1959626" y="5203011"/>
                </a:lnTo>
                <a:lnTo>
                  <a:pt x="1958030" y="5201821"/>
                </a:lnTo>
                <a:lnTo>
                  <a:pt x="1957631" y="5200630"/>
                </a:lnTo>
                <a:lnTo>
                  <a:pt x="1957233" y="5199440"/>
                </a:lnTo>
                <a:lnTo>
                  <a:pt x="1957233" y="5198249"/>
                </a:lnTo>
                <a:lnTo>
                  <a:pt x="1957631" y="5196265"/>
                </a:lnTo>
                <a:lnTo>
                  <a:pt x="1960025" y="5197058"/>
                </a:lnTo>
                <a:lnTo>
                  <a:pt x="1962020" y="5196661"/>
                </a:lnTo>
                <a:lnTo>
                  <a:pt x="1963217" y="5195868"/>
                </a:lnTo>
                <a:lnTo>
                  <a:pt x="1964016" y="5194677"/>
                </a:lnTo>
                <a:lnTo>
                  <a:pt x="1964813" y="5192296"/>
                </a:lnTo>
                <a:lnTo>
                  <a:pt x="1964813" y="5190311"/>
                </a:lnTo>
                <a:lnTo>
                  <a:pt x="1964813" y="5184755"/>
                </a:lnTo>
                <a:lnTo>
                  <a:pt x="1964414" y="5178008"/>
                </a:lnTo>
                <a:lnTo>
                  <a:pt x="1964414" y="5171261"/>
                </a:lnTo>
                <a:lnTo>
                  <a:pt x="1964414" y="5168086"/>
                </a:lnTo>
                <a:lnTo>
                  <a:pt x="1965212" y="5164515"/>
                </a:lnTo>
                <a:lnTo>
                  <a:pt x="1966011" y="5162133"/>
                </a:lnTo>
                <a:lnTo>
                  <a:pt x="1967208" y="5159752"/>
                </a:lnTo>
                <a:lnTo>
                  <a:pt x="1967208" y="5160149"/>
                </a:lnTo>
                <a:lnTo>
                  <a:pt x="1967607" y="5160149"/>
                </a:lnTo>
                <a:lnTo>
                  <a:pt x="1969602" y="5160149"/>
                </a:lnTo>
                <a:lnTo>
                  <a:pt x="1972794" y="5159752"/>
                </a:lnTo>
                <a:lnTo>
                  <a:pt x="1975987" y="5158561"/>
                </a:lnTo>
                <a:lnTo>
                  <a:pt x="1979977" y="5157768"/>
                </a:lnTo>
                <a:lnTo>
                  <a:pt x="1982770" y="5156180"/>
                </a:lnTo>
                <a:lnTo>
                  <a:pt x="1985165" y="5154593"/>
                </a:lnTo>
                <a:lnTo>
                  <a:pt x="1985564" y="5153799"/>
                </a:lnTo>
                <a:close/>
                <a:moveTo>
                  <a:pt x="5604843" y="5141893"/>
                </a:moveTo>
                <a:lnTo>
                  <a:pt x="5607166" y="5142301"/>
                </a:lnTo>
                <a:lnTo>
                  <a:pt x="5608715" y="5142710"/>
                </a:lnTo>
                <a:lnTo>
                  <a:pt x="5610264" y="5143934"/>
                </a:lnTo>
                <a:lnTo>
                  <a:pt x="5611426" y="5145567"/>
                </a:lnTo>
                <a:lnTo>
                  <a:pt x="5611813" y="5147608"/>
                </a:lnTo>
                <a:lnTo>
                  <a:pt x="5611813" y="5149650"/>
                </a:lnTo>
                <a:lnTo>
                  <a:pt x="5610651" y="5151691"/>
                </a:lnTo>
                <a:lnTo>
                  <a:pt x="5608715" y="5153324"/>
                </a:lnTo>
                <a:lnTo>
                  <a:pt x="5605618" y="5154957"/>
                </a:lnTo>
                <a:lnTo>
                  <a:pt x="5601358" y="5155773"/>
                </a:lnTo>
                <a:lnTo>
                  <a:pt x="5595938" y="5156181"/>
                </a:lnTo>
                <a:lnTo>
                  <a:pt x="5597099" y="5151283"/>
                </a:lnTo>
                <a:lnTo>
                  <a:pt x="5598648" y="5146792"/>
                </a:lnTo>
                <a:lnTo>
                  <a:pt x="5600584" y="5144343"/>
                </a:lnTo>
                <a:lnTo>
                  <a:pt x="5602520" y="5142710"/>
                </a:lnTo>
                <a:close/>
                <a:moveTo>
                  <a:pt x="2933615" y="5129193"/>
                </a:moveTo>
                <a:lnTo>
                  <a:pt x="2936593" y="5129193"/>
                </a:lnTo>
                <a:lnTo>
                  <a:pt x="2939143" y="5129597"/>
                </a:lnTo>
                <a:lnTo>
                  <a:pt x="2941269" y="5130000"/>
                </a:lnTo>
                <a:lnTo>
                  <a:pt x="2943396" y="5130808"/>
                </a:lnTo>
                <a:lnTo>
                  <a:pt x="2945948" y="5132019"/>
                </a:lnTo>
                <a:lnTo>
                  <a:pt x="2947648" y="5133633"/>
                </a:lnTo>
                <a:lnTo>
                  <a:pt x="2948924" y="5134844"/>
                </a:lnTo>
                <a:lnTo>
                  <a:pt x="2950199" y="5136458"/>
                </a:lnTo>
                <a:lnTo>
                  <a:pt x="2951050" y="5138073"/>
                </a:lnTo>
                <a:lnTo>
                  <a:pt x="2951900" y="5139687"/>
                </a:lnTo>
                <a:lnTo>
                  <a:pt x="2952326" y="5142109"/>
                </a:lnTo>
                <a:lnTo>
                  <a:pt x="2952751" y="5144127"/>
                </a:lnTo>
                <a:lnTo>
                  <a:pt x="2952751" y="5146145"/>
                </a:lnTo>
                <a:lnTo>
                  <a:pt x="2952326" y="5148163"/>
                </a:lnTo>
                <a:lnTo>
                  <a:pt x="2951476" y="5150585"/>
                </a:lnTo>
                <a:lnTo>
                  <a:pt x="2950625" y="5153006"/>
                </a:lnTo>
                <a:lnTo>
                  <a:pt x="2944671" y="5152199"/>
                </a:lnTo>
                <a:lnTo>
                  <a:pt x="2939569" y="5150585"/>
                </a:lnTo>
                <a:lnTo>
                  <a:pt x="2934466" y="5148163"/>
                </a:lnTo>
                <a:lnTo>
                  <a:pt x="2932765" y="5146548"/>
                </a:lnTo>
                <a:lnTo>
                  <a:pt x="2931065" y="5145338"/>
                </a:lnTo>
                <a:lnTo>
                  <a:pt x="2930213" y="5143723"/>
                </a:lnTo>
                <a:lnTo>
                  <a:pt x="2929363" y="5142109"/>
                </a:lnTo>
                <a:lnTo>
                  <a:pt x="2928938" y="5140091"/>
                </a:lnTo>
                <a:lnTo>
                  <a:pt x="2928938" y="5138073"/>
                </a:lnTo>
                <a:lnTo>
                  <a:pt x="2929363" y="5136055"/>
                </a:lnTo>
                <a:lnTo>
                  <a:pt x="2930213" y="5134037"/>
                </a:lnTo>
                <a:lnTo>
                  <a:pt x="2931489" y="5131615"/>
                </a:lnTo>
                <a:close/>
                <a:moveTo>
                  <a:pt x="5479911" y="5113318"/>
                </a:moveTo>
                <a:lnTo>
                  <a:pt x="5481861" y="5113318"/>
                </a:lnTo>
                <a:lnTo>
                  <a:pt x="5484200" y="5113318"/>
                </a:lnTo>
                <a:lnTo>
                  <a:pt x="5486150" y="5113705"/>
                </a:lnTo>
                <a:lnTo>
                  <a:pt x="5487709" y="5114480"/>
                </a:lnTo>
                <a:lnTo>
                  <a:pt x="5489659" y="5116029"/>
                </a:lnTo>
                <a:lnTo>
                  <a:pt x="5490829" y="5117577"/>
                </a:lnTo>
                <a:lnTo>
                  <a:pt x="5492388" y="5119126"/>
                </a:lnTo>
                <a:lnTo>
                  <a:pt x="5493558" y="5121062"/>
                </a:lnTo>
                <a:lnTo>
                  <a:pt x="5493948" y="5122998"/>
                </a:lnTo>
                <a:lnTo>
                  <a:pt x="5494338" y="5126096"/>
                </a:lnTo>
                <a:lnTo>
                  <a:pt x="5493948" y="5128806"/>
                </a:lnTo>
                <a:lnTo>
                  <a:pt x="5491218" y="5129193"/>
                </a:lnTo>
                <a:lnTo>
                  <a:pt x="5489659" y="5129193"/>
                </a:lnTo>
                <a:lnTo>
                  <a:pt x="5487709" y="5128806"/>
                </a:lnTo>
                <a:lnTo>
                  <a:pt x="5486540" y="5128419"/>
                </a:lnTo>
                <a:lnTo>
                  <a:pt x="5485370" y="5127644"/>
                </a:lnTo>
                <a:lnTo>
                  <a:pt x="5484200" y="5126870"/>
                </a:lnTo>
                <a:lnTo>
                  <a:pt x="5482250" y="5124934"/>
                </a:lnTo>
                <a:lnTo>
                  <a:pt x="5480691" y="5122224"/>
                </a:lnTo>
                <a:lnTo>
                  <a:pt x="5478741" y="5120288"/>
                </a:lnTo>
                <a:lnTo>
                  <a:pt x="5477572" y="5119901"/>
                </a:lnTo>
                <a:lnTo>
                  <a:pt x="5476012" y="5119126"/>
                </a:lnTo>
                <a:lnTo>
                  <a:pt x="5474062" y="5119126"/>
                </a:lnTo>
                <a:lnTo>
                  <a:pt x="5472113" y="5119126"/>
                </a:lnTo>
                <a:lnTo>
                  <a:pt x="5473282" y="5117190"/>
                </a:lnTo>
                <a:lnTo>
                  <a:pt x="5474452" y="5116029"/>
                </a:lnTo>
                <a:lnTo>
                  <a:pt x="5476402" y="5114480"/>
                </a:lnTo>
                <a:lnTo>
                  <a:pt x="5478351" y="5113705"/>
                </a:lnTo>
                <a:close/>
                <a:moveTo>
                  <a:pt x="2245173" y="5100618"/>
                </a:moveTo>
                <a:lnTo>
                  <a:pt x="2248049" y="5101019"/>
                </a:lnTo>
                <a:lnTo>
                  <a:pt x="2251336" y="5101420"/>
                </a:lnTo>
                <a:lnTo>
                  <a:pt x="2255034" y="5102222"/>
                </a:lnTo>
                <a:lnTo>
                  <a:pt x="2258732" y="5103825"/>
                </a:lnTo>
                <a:lnTo>
                  <a:pt x="2263252" y="5105830"/>
                </a:lnTo>
                <a:lnTo>
                  <a:pt x="2260787" y="5106231"/>
                </a:lnTo>
                <a:lnTo>
                  <a:pt x="2259143" y="5107834"/>
                </a:lnTo>
                <a:lnTo>
                  <a:pt x="2258321" y="5108636"/>
                </a:lnTo>
                <a:lnTo>
                  <a:pt x="2258321" y="5109839"/>
                </a:lnTo>
                <a:lnTo>
                  <a:pt x="2258732" y="5111041"/>
                </a:lnTo>
                <a:lnTo>
                  <a:pt x="2259555" y="5112244"/>
                </a:lnTo>
                <a:lnTo>
                  <a:pt x="2262430" y="5114649"/>
                </a:lnTo>
                <a:lnTo>
                  <a:pt x="2265307" y="5117856"/>
                </a:lnTo>
                <a:lnTo>
                  <a:pt x="2266128" y="5119059"/>
                </a:lnTo>
                <a:lnTo>
                  <a:pt x="2266950" y="5120663"/>
                </a:lnTo>
                <a:lnTo>
                  <a:pt x="2266950" y="5121865"/>
                </a:lnTo>
                <a:lnTo>
                  <a:pt x="2266539" y="5123469"/>
                </a:lnTo>
                <a:lnTo>
                  <a:pt x="2265307" y="5125072"/>
                </a:lnTo>
                <a:lnTo>
                  <a:pt x="2263252" y="5126275"/>
                </a:lnTo>
                <a:lnTo>
                  <a:pt x="2262841" y="5127077"/>
                </a:lnTo>
                <a:lnTo>
                  <a:pt x="2261197" y="5128680"/>
                </a:lnTo>
                <a:lnTo>
                  <a:pt x="2259143" y="5133491"/>
                </a:lnTo>
                <a:lnTo>
                  <a:pt x="2256678" y="5139504"/>
                </a:lnTo>
                <a:lnTo>
                  <a:pt x="2254623" y="5139905"/>
                </a:lnTo>
                <a:lnTo>
                  <a:pt x="2251747" y="5140306"/>
                </a:lnTo>
                <a:lnTo>
                  <a:pt x="2249693" y="5139905"/>
                </a:lnTo>
                <a:lnTo>
                  <a:pt x="2247638" y="5139504"/>
                </a:lnTo>
                <a:lnTo>
                  <a:pt x="2245584" y="5138703"/>
                </a:lnTo>
                <a:lnTo>
                  <a:pt x="2243119" y="5137500"/>
                </a:lnTo>
                <a:lnTo>
                  <a:pt x="2241475" y="5136297"/>
                </a:lnTo>
                <a:lnTo>
                  <a:pt x="2239832" y="5134694"/>
                </a:lnTo>
                <a:lnTo>
                  <a:pt x="2236955" y="5130685"/>
                </a:lnTo>
                <a:lnTo>
                  <a:pt x="2234490" y="5126676"/>
                </a:lnTo>
                <a:lnTo>
                  <a:pt x="2232847" y="5121464"/>
                </a:lnTo>
                <a:lnTo>
                  <a:pt x="2232025" y="5117055"/>
                </a:lnTo>
                <a:lnTo>
                  <a:pt x="2232025" y="5112244"/>
                </a:lnTo>
                <a:lnTo>
                  <a:pt x="2232436" y="5110240"/>
                </a:lnTo>
                <a:lnTo>
                  <a:pt x="2232847" y="5108636"/>
                </a:lnTo>
                <a:lnTo>
                  <a:pt x="2233668" y="5106231"/>
                </a:lnTo>
                <a:lnTo>
                  <a:pt x="2234901" y="5104627"/>
                </a:lnTo>
                <a:lnTo>
                  <a:pt x="2236544" y="5103424"/>
                </a:lnTo>
                <a:lnTo>
                  <a:pt x="2238188" y="5102222"/>
                </a:lnTo>
                <a:lnTo>
                  <a:pt x="2240242" y="5101420"/>
                </a:lnTo>
                <a:lnTo>
                  <a:pt x="2242297" y="5101019"/>
                </a:lnTo>
                <a:close/>
                <a:moveTo>
                  <a:pt x="5453460" y="5095855"/>
                </a:moveTo>
                <a:lnTo>
                  <a:pt x="5456635" y="5095855"/>
                </a:lnTo>
                <a:lnTo>
                  <a:pt x="5459810" y="5096261"/>
                </a:lnTo>
                <a:lnTo>
                  <a:pt x="5461794" y="5096666"/>
                </a:lnTo>
                <a:lnTo>
                  <a:pt x="5463778" y="5097477"/>
                </a:lnTo>
                <a:lnTo>
                  <a:pt x="5465366" y="5097882"/>
                </a:lnTo>
                <a:lnTo>
                  <a:pt x="5466953" y="5099503"/>
                </a:lnTo>
                <a:lnTo>
                  <a:pt x="5467747" y="5100314"/>
                </a:lnTo>
                <a:lnTo>
                  <a:pt x="5468541" y="5101530"/>
                </a:lnTo>
                <a:lnTo>
                  <a:pt x="5468938" y="5102746"/>
                </a:lnTo>
                <a:lnTo>
                  <a:pt x="5468938" y="5103962"/>
                </a:lnTo>
                <a:lnTo>
                  <a:pt x="5468541" y="5106799"/>
                </a:lnTo>
                <a:lnTo>
                  <a:pt x="5467350" y="5109636"/>
                </a:lnTo>
                <a:lnTo>
                  <a:pt x="5465366" y="5111663"/>
                </a:lnTo>
                <a:lnTo>
                  <a:pt x="5463382" y="5113689"/>
                </a:lnTo>
                <a:lnTo>
                  <a:pt x="5461397" y="5114500"/>
                </a:lnTo>
                <a:lnTo>
                  <a:pt x="5459016" y="5114905"/>
                </a:lnTo>
                <a:lnTo>
                  <a:pt x="5458222" y="5114500"/>
                </a:lnTo>
                <a:lnTo>
                  <a:pt x="5456635" y="5114095"/>
                </a:lnTo>
                <a:lnTo>
                  <a:pt x="5455841" y="5113284"/>
                </a:lnTo>
                <a:lnTo>
                  <a:pt x="5455047" y="5112068"/>
                </a:lnTo>
                <a:lnTo>
                  <a:pt x="5454253" y="5110447"/>
                </a:lnTo>
                <a:lnTo>
                  <a:pt x="5453857" y="5108825"/>
                </a:lnTo>
                <a:lnTo>
                  <a:pt x="5453460" y="5105988"/>
                </a:lnTo>
                <a:lnTo>
                  <a:pt x="5453063" y="5103151"/>
                </a:lnTo>
                <a:close/>
                <a:moveTo>
                  <a:pt x="5969000" y="5084743"/>
                </a:moveTo>
                <a:lnTo>
                  <a:pt x="5973366" y="5086805"/>
                </a:lnTo>
                <a:lnTo>
                  <a:pt x="5977731" y="5089279"/>
                </a:lnTo>
                <a:lnTo>
                  <a:pt x="5982891" y="5093402"/>
                </a:lnTo>
                <a:lnTo>
                  <a:pt x="5984875" y="5095052"/>
                </a:lnTo>
                <a:lnTo>
                  <a:pt x="5986859" y="5097113"/>
                </a:lnTo>
                <a:lnTo>
                  <a:pt x="5988447" y="5099587"/>
                </a:lnTo>
                <a:lnTo>
                  <a:pt x="5990034" y="5102061"/>
                </a:lnTo>
                <a:lnTo>
                  <a:pt x="5990828" y="5104123"/>
                </a:lnTo>
                <a:lnTo>
                  <a:pt x="5991225" y="5106597"/>
                </a:lnTo>
                <a:lnTo>
                  <a:pt x="5990828" y="5109071"/>
                </a:lnTo>
                <a:lnTo>
                  <a:pt x="5989637" y="5111545"/>
                </a:lnTo>
                <a:lnTo>
                  <a:pt x="5987256" y="5113607"/>
                </a:lnTo>
                <a:lnTo>
                  <a:pt x="5984478" y="5116493"/>
                </a:lnTo>
                <a:lnTo>
                  <a:pt x="5982494" y="5115256"/>
                </a:lnTo>
                <a:lnTo>
                  <a:pt x="5980906" y="5114432"/>
                </a:lnTo>
                <a:lnTo>
                  <a:pt x="5978922" y="5113195"/>
                </a:lnTo>
                <a:lnTo>
                  <a:pt x="5977334" y="5111958"/>
                </a:lnTo>
                <a:lnTo>
                  <a:pt x="5974953" y="5109071"/>
                </a:lnTo>
                <a:lnTo>
                  <a:pt x="5972969" y="5104948"/>
                </a:lnTo>
                <a:lnTo>
                  <a:pt x="5971381" y="5100412"/>
                </a:lnTo>
                <a:lnTo>
                  <a:pt x="5970191" y="5095464"/>
                </a:lnTo>
                <a:lnTo>
                  <a:pt x="5969397" y="5090516"/>
                </a:lnTo>
                <a:close/>
                <a:moveTo>
                  <a:pt x="5403160" y="5062518"/>
                </a:moveTo>
                <a:lnTo>
                  <a:pt x="5405898" y="5065636"/>
                </a:lnTo>
                <a:lnTo>
                  <a:pt x="5408245" y="5067974"/>
                </a:lnTo>
                <a:lnTo>
                  <a:pt x="5409418" y="5070701"/>
                </a:lnTo>
                <a:lnTo>
                  <a:pt x="5410201" y="5074208"/>
                </a:lnTo>
                <a:lnTo>
                  <a:pt x="5410201" y="5076936"/>
                </a:lnTo>
                <a:lnTo>
                  <a:pt x="5409810" y="5080053"/>
                </a:lnTo>
                <a:lnTo>
                  <a:pt x="5409027" y="5083170"/>
                </a:lnTo>
                <a:lnTo>
                  <a:pt x="5407854" y="5085898"/>
                </a:lnTo>
                <a:lnTo>
                  <a:pt x="5405898" y="5089015"/>
                </a:lnTo>
                <a:lnTo>
                  <a:pt x="5404334" y="5092133"/>
                </a:lnTo>
                <a:lnTo>
                  <a:pt x="5400814" y="5097198"/>
                </a:lnTo>
                <a:lnTo>
                  <a:pt x="5396902" y="5101874"/>
                </a:lnTo>
                <a:lnTo>
                  <a:pt x="5393773" y="5105381"/>
                </a:lnTo>
                <a:lnTo>
                  <a:pt x="5390253" y="5103433"/>
                </a:lnTo>
                <a:lnTo>
                  <a:pt x="5387515" y="5101095"/>
                </a:lnTo>
                <a:lnTo>
                  <a:pt x="5385560" y="5098757"/>
                </a:lnTo>
                <a:lnTo>
                  <a:pt x="5383995" y="5095640"/>
                </a:lnTo>
                <a:lnTo>
                  <a:pt x="5383604" y="5092522"/>
                </a:lnTo>
                <a:lnTo>
                  <a:pt x="5383213" y="5089015"/>
                </a:lnTo>
                <a:lnTo>
                  <a:pt x="5383604" y="5085898"/>
                </a:lnTo>
                <a:lnTo>
                  <a:pt x="5384386" y="5082781"/>
                </a:lnTo>
                <a:lnTo>
                  <a:pt x="5385951" y="5079274"/>
                </a:lnTo>
                <a:lnTo>
                  <a:pt x="5387515" y="5076546"/>
                </a:lnTo>
                <a:lnTo>
                  <a:pt x="5389862" y="5073039"/>
                </a:lnTo>
                <a:lnTo>
                  <a:pt x="5391818" y="5070312"/>
                </a:lnTo>
                <a:lnTo>
                  <a:pt x="5394556" y="5067974"/>
                </a:lnTo>
                <a:lnTo>
                  <a:pt x="5396902" y="5066025"/>
                </a:lnTo>
                <a:lnTo>
                  <a:pt x="5400031" y="5063687"/>
                </a:lnTo>
                <a:close/>
                <a:moveTo>
                  <a:pt x="6055179" y="5040293"/>
                </a:moveTo>
                <a:lnTo>
                  <a:pt x="6057185" y="5040692"/>
                </a:lnTo>
                <a:lnTo>
                  <a:pt x="6059191" y="5041489"/>
                </a:lnTo>
                <a:lnTo>
                  <a:pt x="6060796" y="5042685"/>
                </a:lnTo>
                <a:lnTo>
                  <a:pt x="6064006" y="5045874"/>
                </a:lnTo>
                <a:lnTo>
                  <a:pt x="6072031" y="5054644"/>
                </a:lnTo>
                <a:lnTo>
                  <a:pt x="6076846" y="5059029"/>
                </a:lnTo>
                <a:lnTo>
                  <a:pt x="6079253" y="5060623"/>
                </a:lnTo>
                <a:lnTo>
                  <a:pt x="6081661" y="5062218"/>
                </a:lnTo>
                <a:lnTo>
                  <a:pt x="6084469" y="5063414"/>
                </a:lnTo>
                <a:lnTo>
                  <a:pt x="6087278" y="5063812"/>
                </a:lnTo>
                <a:lnTo>
                  <a:pt x="6093297" y="5065008"/>
                </a:lnTo>
                <a:lnTo>
                  <a:pt x="6096105" y="5065407"/>
                </a:lnTo>
                <a:lnTo>
                  <a:pt x="6098914" y="5066204"/>
                </a:lnTo>
                <a:lnTo>
                  <a:pt x="6101722" y="5067400"/>
                </a:lnTo>
                <a:lnTo>
                  <a:pt x="6104130" y="5068994"/>
                </a:lnTo>
                <a:lnTo>
                  <a:pt x="6106537" y="5072183"/>
                </a:lnTo>
                <a:lnTo>
                  <a:pt x="6109747" y="5077764"/>
                </a:lnTo>
                <a:lnTo>
                  <a:pt x="6112957" y="5084142"/>
                </a:lnTo>
                <a:lnTo>
                  <a:pt x="6116167" y="5091317"/>
                </a:lnTo>
                <a:lnTo>
                  <a:pt x="6119377" y="5098094"/>
                </a:lnTo>
                <a:lnTo>
                  <a:pt x="6121383" y="5104472"/>
                </a:lnTo>
                <a:lnTo>
                  <a:pt x="6122988" y="5109654"/>
                </a:lnTo>
                <a:lnTo>
                  <a:pt x="6122988" y="5111647"/>
                </a:lnTo>
                <a:lnTo>
                  <a:pt x="6122988" y="5112843"/>
                </a:lnTo>
                <a:lnTo>
                  <a:pt x="6122186" y="5115633"/>
                </a:lnTo>
                <a:lnTo>
                  <a:pt x="6121383" y="5118424"/>
                </a:lnTo>
                <a:lnTo>
                  <a:pt x="6120179" y="5120816"/>
                </a:lnTo>
                <a:lnTo>
                  <a:pt x="6118574" y="5122809"/>
                </a:lnTo>
                <a:lnTo>
                  <a:pt x="6116568" y="5125200"/>
                </a:lnTo>
                <a:lnTo>
                  <a:pt x="6114963" y="5126795"/>
                </a:lnTo>
                <a:lnTo>
                  <a:pt x="6112957" y="5127991"/>
                </a:lnTo>
                <a:lnTo>
                  <a:pt x="6110951" y="5129187"/>
                </a:lnTo>
                <a:lnTo>
                  <a:pt x="6108945" y="5129984"/>
                </a:lnTo>
                <a:lnTo>
                  <a:pt x="6106136" y="5130383"/>
                </a:lnTo>
                <a:lnTo>
                  <a:pt x="6101321" y="5130781"/>
                </a:lnTo>
                <a:lnTo>
                  <a:pt x="6095704" y="5130383"/>
                </a:lnTo>
                <a:lnTo>
                  <a:pt x="6090087" y="5129187"/>
                </a:lnTo>
                <a:lnTo>
                  <a:pt x="6085272" y="5127194"/>
                </a:lnTo>
                <a:lnTo>
                  <a:pt x="6079654" y="5124005"/>
                </a:lnTo>
                <a:lnTo>
                  <a:pt x="6075241" y="5120816"/>
                </a:lnTo>
                <a:lnTo>
                  <a:pt x="6070426" y="5117228"/>
                </a:lnTo>
                <a:lnTo>
                  <a:pt x="6066815" y="5112444"/>
                </a:lnTo>
                <a:lnTo>
                  <a:pt x="6063204" y="5107262"/>
                </a:lnTo>
                <a:lnTo>
                  <a:pt x="6062000" y="5104472"/>
                </a:lnTo>
                <a:lnTo>
                  <a:pt x="6061198" y="5102080"/>
                </a:lnTo>
                <a:lnTo>
                  <a:pt x="6060395" y="5099290"/>
                </a:lnTo>
                <a:lnTo>
                  <a:pt x="6059593" y="5095702"/>
                </a:lnTo>
                <a:lnTo>
                  <a:pt x="6059593" y="5094108"/>
                </a:lnTo>
                <a:lnTo>
                  <a:pt x="6059994" y="5092513"/>
                </a:lnTo>
                <a:lnTo>
                  <a:pt x="6061599" y="5089324"/>
                </a:lnTo>
                <a:lnTo>
                  <a:pt x="6062401" y="5087730"/>
                </a:lnTo>
                <a:lnTo>
                  <a:pt x="6062803" y="5086135"/>
                </a:lnTo>
                <a:lnTo>
                  <a:pt x="6063204" y="5084541"/>
                </a:lnTo>
                <a:lnTo>
                  <a:pt x="6062803" y="5082548"/>
                </a:lnTo>
                <a:lnTo>
                  <a:pt x="6060796" y="5076170"/>
                </a:lnTo>
                <a:lnTo>
                  <a:pt x="6058389" y="5070190"/>
                </a:lnTo>
                <a:lnTo>
                  <a:pt x="6053574" y="5059826"/>
                </a:lnTo>
                <a:lnTo>
                  <a:pt x="6051568" y="5054644"/>
                </a:lnTo>
                <a:lnTo>
                  <a:pt x="6050364" y="5050259"/>
                </a:lnTo>
                <a:lnTo>
                  <a:pt x="6049963" y="5045874"/>
                </a:lnTo>
                <a:lnTo>
                  <a:pt x="6049963" y="5043881"/>
                </a:lnTo>
                <a:lnTo>
                  <a:pt x="6050364" y="5042286"/>
                </a:lnTo>
                <a:lnTo>
                  <a:pt x="6051969" y="5041091"/>
                </a:lnTo>
                <a:lnTo>
                  <a:pt x="6053574" y="5040692"/>
                </a:lnTo>
                <a:close/>
                <a:moveTo>
                  <a:pt x="5595484" y="5014893"/>
                </a:moveTo>
                <a:lnTo>
                  <a:pt x="5596845" y="5014893"/>
                </a:lnTo>
                <a:lnTo>
                  <a:pt x="5598206" y="5015714"/>
                </a:lnTo>
                <a:lnTo>
                  <a:pt x="5599566" y="5016125"/>
                </a:lnTo>
                <a:lnTo>
                  <a:pt x="5600473" y="5017357"/>
                </a:lnTo>
                <a:lnTo>
                  <a:pt x="5601381" y="5019820"/>
                </a:lnTo>
                <a:lnTo>
                  <a:pt x="5602288" y="5023515"/>
                </a:lnTo>
                <a:lnTo>
                  <a:pt x="5602288" y="5026800"/>
                </a:lnTo>
                <a:lnTo>
                  <a:pt x="5602288" y="5031316"/>
                </a:lnTo>
                <a:lnTo>
                  <a:pt x="5602288" y="5038706"/>
                </a:lnTo>
                <a:lnTo>
                  <a:pt x="5598659" y="5036653"/>
                </a:lnTo>
                <a:lnTo>
                  <a:pt x="5595484" y="5034190"/>
                </a:lnTo>
                <a:lnTo>
                  <a:pt x="5592309" y="5031316"/>
                </a:lnTo>
                <a:lnTo>
                  <a:pt x="5590495" y="5027621"/>
                </a:lnTo>
                <a:lnTo>
                  <a:pt x="5589588" y="5024336"/>
                </a:lnTo>
                <a:lnTo>
                  <a:pt x="5589588" y="5022694"/>
                </a:lnTo>
                <a:lnTo>
                  <a:pt x="5590041" y="5020641"/>
                </a:lnTo>
                <a:lnTo>
                  <a:pt x="5590495" y="5018999"/>
                </a:lnTo>
                <a:lnTo>
                  <a:pt x="5591856" y="5017767"/>
                </a:lnTo>
                <a:lnTo>
                  <a:pt x="5593216" y="5016125"/>
                </a:lnTo>
                <a:close/>
                <a:moveTo>
                  <a:pt x="5610709" y="5008543"/>
                </a:moveTo>
                <a:lnTo>
                  <a:pt x="5614274" y="5010545"/>
                </a:lnTo>
                <a:lnTo>
                  <a:pt x="5617047" y="5012947"/>
                </a:lnTo>
                <a:lnTo>
                  <a:pt x="5619423" y="5016550"/>
                </a:lnTo>
                <a:lnTo>
                  <a:pt x="5621800" y="5019752"/>
                </a:lnTo>
                <a:lnTo>
                  <a:pt x="5624969" y="5027359"/>
                </a:lnTo>
                <a:lnTo>
                  <a:pt x="5628137" y="5035365"/>
                </a:lnTo>
                <a:lnTo>
                  <a:pt x="5630118" y="5039368"/>
                </a:lnTo>
                <a:lnTo>
                  <a:pt x="5632098" y="5042971"/>
                </a:lnTo>
                <a:lnTo>
                  <a:pt x="5634079" y="5046174"/>
                </a:lnTo>
                <a:lnTo>
                  <a:pt x="5636455" y="5049377"/>
                </a:lnTo>
                <a:lnTo>
                  <a:pt x="5639624" y="5051779"/>
                </a:lnTo>
                <a:lnTo>
                  <a:pt x="5642793" y="5053380"/>
                </a:lnTo>
                <a:lnTo>
                  <a:pt x="5647150" y="5054981"/>
                </a:lnTo>
                <a:lnTo>
                  <a:pt x="5651507" y="5055382"/>
                </a:lnTo>
                <a:lnTo>
                  <a:pt x="5650715" y="5058184"/>
                </a:lnTo>
                <a:lnTo>
                  <a:pt x="5649923" y="5059785"/>
                </a:lnTo>
                <a:lnTo>
                  <a:pt x="5648734" y="5060986"/>
                </a:lnTo>
                <a:lnTo>
                  <a:pt x="5647942" y="5061787"/>
                </a:lnTo>
                <a:lnTo>
                  <a:pt x="5646754" y="5061787"/>
                </a:lnTo>
                <a:lnTo>
                  <a:pt x="5645169" y="5061787"/>
                </a:lnTo>
                <a:lnTo>
                  <a:pt x="5643189" y="5060186"/>
                </a:lnTo>
                <a:lnTo>
                  <a:pt x="5640416" y="5058584"/>
                </a:lnTo>
                <a:lnTo>
                  <a:pt x="5637248" y="5056583"/>
                </a:lnTo>
                <a:lnTo>
                  <a:pt x="5635267" y="5055782"/>
                </a:lnTo>
                <a:lnTo>
                  <a:pt x="5633683" y="5055382"/>
                </a:lnTo>
                <a:lnTo>
                  <a:pt x="5631702" y="5054981"/>
                </a:lnTo>
                <a:lnTo>
                  <a:pt x="5629722" y="5055382"/>
                </a:lnTo>
                <a:lnTo>
                  <a:pt x="5630514" y="5060586"/>
                </a:lnTo>
                <a:lnTo>
                  <a:pt x="5631702" y="5064189"/>
                </a:lnTo>
                <a:lnTo>
                  <a:pt x="5633683" y="5070194"/>
                </a:lnTo>
                <a:lnTo>
                  <a:pt x="5634079" y="5072596"/>
                </a:lnTo>
                <a:lnTo>
                  <a:pt x="5633683" y="5075398"/>
                </a:lnTo>
                <a:lnTo>
                  <a:pt x="5632494" y="5078601"/>
                </a:lnTo>
                <a:lnTo>
                  <a:pt x="5629722" y="5082604"/>
                </a:lnTo>
                <a:lnTo>
                  <a:pt x="5631306" y="5083805"/>
                </a:lnTo>
                <a:lnTo>
                  <a:pt x="5633287" y="5085006"/>
                </a:lnTo>
                <a:lnTo>
                  <a:pt x="5636851" y="5086207"/>
                </a:lnTo>
                <a:lnTo>
                  <a:pt x="5641208" y="5087808"/>
                </a:lnTo>
                <a:lnTo>
                  <a:pt x="5645169" y="5089009"/>
                </a:lnTo>
                <a:lnTo>
                  <a:pt x="5649130" y="5091411"/>
                </a:lnTo>
                <a:lnTo>
                  <a:pt x="5650715" y="5092612"/>
                </a:lnTo>
                <a:lnTo>
                  <a:pt x="5651903" y="5093813"/>
                </a:lnTo>
                <a:lnTo>
                  <a:pt x="5653091" y="5095414"/>
                </a:lnTo>
                <a:lnTo>
                  <a:pt x="5653884" y="5097416"/>
                </a:lnTo>
                <a:lnTo>
                  <a:pt x="5654280" y="5100218"/>
                </a:lnTo>
                <a:lnTo>
                  <a:pt x="5654676" y="5102620"/>
                </a:lnTo>
                <a:lnTo>
                  <a:pt x="5651111" y="5105423"/>
                </a:lnTo>
                <a:lnTo>
                  <a:pt x="5647150" y="5107424"/>
                </a:lnTo>
                <a:lnTo>
                  <a:pt x="5642397" y="5110226"/>
                </a:lnTo>
                <a:lnTo>
                  <a:pt x="5638436" y="5112628"/>
                </a:lnTo>
                <a:lnTo>
                  <a:pt x="5636455" y="5113829"/>
                </a:lnTo>
                <a:lnTo>
                  <a:pt x="5635267" y="5115431"/>
                </a:lnTo>
                <a:lnTo>
                  <a:pt x="5634079" y="5117432"/>
                </a:lnTo>
                <a:lnTo>
                  <a:pt x="5633683" y="5119034"/>
                </a:lnTo>
                <a:lnTo>
                  <a:pt x="5633287" y="5121436"/>
                </a:lnTo>
                <a:lnTo>
                  <a:pt x="5633683" y="5123838"/>
                </a:lnTo>
                <a:lnTo>
                  <a:pt x="5634475" y="5126640"/>
                </a:lnTo>
                <a:lnTo>
                  <a:pt x="5635663" y="5129842"/>
                </a:lnTo>
                <a:lnTo>
                  <a:pt x="5634079" y="5129842"/>
                </a:lnTo>
                <a:lnTo>
                  <a:pt x="5632494" y="5130243"/>
                </a:lnTo>
                <a:lnTo>
                  <a:pt x="5630118" y="5131444"/>
                </a:lnTo>
                <a:lnTo>
                  <a:pt x="5628137" y="5132244"/>
                </a:lnTo>
                <a:lnTo>
                  <a:pt x="5626949" y="5133045"/>
                </a:lnTo>
                <a:lnTo>
                  <a:pt x="5625365" y="5133045"/>
                </a:lnTo>
                <a:lnTo>
                  <a:pt x="5623384" y="5133045"/>
                </a:lnTo>
                <a:lnTo>
                  <a:pt x="5622592" y="5132244"/>
                </a:lnTo>
                <a:lnTo>
                  <a:pt x="5621800" y="5131043"/>
                </a:lnTo>
                <a:lnTo>
                  <a:pt x="5619423" y="5127841"/>
                </a:lnTo>
                <a:lnTo>
                  <a:pt x="5617047" y="5123037"/>
                </a:lnTo>
                <a:lnTo>
                  <a:pt x="5616254" y="5123437"/>
                </a:lnTo>
                <a:lnTo>
                  <a:pt x="5615066" y="5124638"/>
                </a:lnTo>
                <a:lnTo>
                  <a:pt x="5613086" y="5126240"/>
                </a:lnTo>
                <a:lnTo>
                  <a:pt x="5610313" y="5127441"/>
                </a:lnTo>
                <a:lnTo>
                  <a:pt x="5607540" y="5128241"/>
                </a:lnTo>
                <a:lnTo>
                  <a:pt x="5605956" y="5128241"/>
                </a:lnTo>
                <a:lnTo>
                  <a:pt x="5604372" y="5128241"/>
                </a:lnTo>
                <a:lnTo>
                  <a:pt x="5602787" y="5127441"/>
                </a:lnTo>
                <a:lnTo>
                  <a:pt x="5601203" y="5126640"/>
                </a:lnTo>
                <a:lnTo>
                  <a:pt x="5600014" y="5124638"/>
                </a:lnTo>
                <a:lnTo>
                  <a:pt x="5598430" y="5123037"/>
                </a:lnTo>
                <a:lnTo>
                  <a:pt x="5597242" y="5123437"/>
                </a:lnTo>
                <a:lnTo>
                  <a:pt x="5596450" y="5124238"/>
                </a:lnTo>
                <a:lnTo>
                  <a:pt x="5595657" y="5125439"/>
                </a:lnTo>
                <a:lnTo>
                  <a:pt x="5595657" y="5126240"/>
                </a:lnTo>
                <a:lnTo>
                  <a:pt x="5596054" y="5128241"/>
                </a:lnTo>
                <a:lnTo>
                  <a:pt x="5596846" y="5130643"/>
                </a:lnTo>
                <a:lnTo>
                  <a:pt x="5598034" y="5133045"/>
                </a:lnTo>
                <a:lnTo>
                  <a:pt x="5599222" y="5136648"/>
                </a:lnTo>
                <a:lnTo>
                  <a:pt x="5599222" y="5138249"/>
                </a:lnTo>
                <a:lnTo>
                  <a:pt x="5599222" y="5139851"/>
                </a:lnTo>
                <a:lnTo>
                  <a:pt x="5599222" y="5141452"/>
                </a:lnTo>
                <a:lnTo>
                  <a:pt x="5598430" y="5143454"/>
                </a:lnTo>
                <a:lnTo>
                  <a:pt x="5592885" y="5143053"/>
                </a:lnTo>
                <a:lnTo>
                  <a:pt x="5587735" y="5143053"/>
                </a:lnTo>
                <a:lnTo>
                  <a:pt x="5582982" y="5143454"/>
                </a:lnTo>
                <a:lnTo>
                  <a:pt x="5579021" y="5144254"/>
                </a:lnTo>
                <a:lnTo>
                  <a:pt x="5570307" y="5145856"/>
                </a:lnTo>
                <a:lnTo>
                  <a:pt x="5565554" y="5146256"/>
                </a:lnTo>
                <a:lnTo>
                  <a:pt x="5560801" y="5146656"/>
                </a:lnTo>
                <a:lnTo>
                  <a:pt x="5554859" y="5131844"/>
                </a:lnTo>
                <a:lnTo>
                  <a:pt x="5551295" y="5125439"/>
                </a:lnTo>
                <a:lnTo>
                  <a:pt x="5549314" y="5121836"/>
                </a:lnTo>
                <a:lnTo>
                  <a:pt x="5547334" y="5119034"/>
                </a:lnTo>
                <a:lnTo>
                  <a:pt x="5544957" y="5116632"/>
                </a:lnTo>
                <a:lnTo>
                  <a:pt x="5541788" y="5113829"/>
                </a:lnTo>
                <a:lnTo>
                  <a:pt x="5539016" y="5112228"/>
                </a:lnTo>
                <a:lnTo>
                  <a:pt x="5535847" y="5110627"/>
                </a:lnTo>
                <a:lnTo>
                  <a:pt x="5531490" y="5109826"/>
                </a:lnTo>
                <a:lnTo>
                  <a:pt x="5527529" y="5109025"/>
                </a:lnTo>
                <a:lnTo>
                  <a:pt x="5522380" y="5109025"/>
                </a:lnTo>
                <a:lnTo>
                  <a:pt x="5516834" y="5109826"/>
                </a:lnTo>
                <a:lnTo>
                  <a:pt x="5517230" y="5106623"/>
                </a:lnTo>
                <a:lnTo>
                  <a:pt x="5517626" y="5104222"/>
                </a:lnTo>
                <a:lnTo>
                  <a:pt x="5517230" y="5102220"/>
                </a:lnTo>
                <a:lnTo>
                  <a:pt x="5516438" y="5100218"/>
                </a:lnTo>
                <a:lnTo>
                  <a:pt x="5515646" y="5098217"/>
                </a:lnTo>
                <a:lnTo>
                  <a:pt x="5514458" y="5096615"/>
                </a:lnTo>
                <a:lnTo>
                  <a:pt x="5511685" y="5093813"/>
                </a:lnTo>
                <a:lnTo>
                  <a:pt x="5507724" y="5091011"/>
                </a:lnTo>
                <a:lnTo>
                  <a:pt x="5504555" y="5088208"/>
                </a:lnTo>
                <a:lnTo>
                  <a:pt x="5500594" y="5085806"/>
                </a:lnTo>
                <a:lnTo>
                  <a:pt x="5499406" y="5084205"/>
                </a:lnTo>
                <a:lnTo>
                  <a:pt x="5498218" y="5082604"/>
                </a:lnTo>
                <a:lnTo>
                  <a:pt x="5497029" y="5080602"/>
                </a:lnTo>
                <a:lnTo>
                  <a:pt x="5496633" y="5078601"/>
                </a:lnTo>
                <a:lnTo>
                  <a:pt x="5496237" y="5074197"/>
                </a:lnTo>
                <a:lnTo>
                  <a:pt x="5496237" y="5069393"/>
                </a:lnTo>
                <a:lnTo>
                  <a:pt x="5495841" y="5067391"/>
                </a:lnTo>
                <a:lnTo>
                  <a:pt x="5495049" y="5065790"/>
                </a:lnTo>
                <a:lnTo>
                  <a:pt x="5493861" y="5062988"/>
                </a:lnTo>
                <a:lnTo>
                  <a:pt x="5491880" y="5060986"/>
                </a:lnTo>
                <a:lnTo>
                  <a:pt x="5489900" y="5058985"/>
                </a:lnTo>
                <a:lnTo>
                  <a:pt x="5488315" y="5057784"/>
                </a:lnTo>
                <a:lnTo>
                  <a:pt x="5486335" y="5056583"/>
                </a:lnTo>
                <a:lnTo>
                  <a:pt x="5483958" y="5055382"/>
                </a:lnTo>
                <a:lnTo>
                  <a:pt x="5479205" y="5054181"/>
                </a:lnTo>
                <a:lnTo>
                  <a:pt x="5468114" y="5052179"/>
                </a:lnTo>
                <a:lnTo>
                  <a:pt x="5461381" y="5050978"/>
                </a:lnTo>
                <a:lnTo>
                  <a:pt x="5454251" y="5048976"/>
                </a:lnTo>
                <a:lnTo>
                  <a:pt x="5453459" y="5044973"/>
                </a:lnTo>
                <a:lnTo>
                  <a:pt x="5453063" y="5041770"/>
                </a:lnTo>
                <a:lnTo>
                  <a:pt x="5453063" y="5038568"/>
                </a:lnTo>
                <a:lnTo>
                  <a:pt x="5453459" y="5035766"/>
                </a:lnTo>
                <a:lnTo>
                  <a:pt x="5453855" y="5033364"/>
                </a:lnTo>
                <a:lnTo>
                  <a:pt x="5455043" y="5031362"/>
                </a:lnTo>
                <a:lnTo>
                  <a:pt x="5455835" y="5029360"/>
                </a:lnTo>
                <a:lnTo>
                  <a:pt x="5457024" y="5027759"/>
                </a:lnTo>
                <a:lnTo>
                  <a:pt x="5459004" y="5026158"/>
                </a:lnTo>
                <a:lnTo>
                  <a:pt x="5460589" y="5025357"/>
                </a:lnTo>
                <a:lnTo>
                  <a:pt x="5462569" y="5024156"/>
                </a:lnTo>
                <a:lnTo>
                  <a:pt x="5464550" y="5023756"/>
                </a:lnTo>
                <a:lnTo>
                  <a:pt x="5468907" y="5022955"/>
                </a:lnTo>
                <a:lnTo>
                  <a:pt x="5473264" y="5022955"/>
                </a:lnTo>
                <a:lnTo>
                  <a:pt x="5478017" y="5023756"/>
                </a:lnTo>
                <a:lnTo>
                  <a:pt x="5482374" y="5024957"/>
                </a:lnTo>
                <a:lnTo>
                  <a:pt x="5486731" y="5026958"/>
                </a:lnTo>
                <a:lnTo>
                  <a:pt x="5489900" y="5028960"/>
                </a:lnTo>
                <a:lnTo>
                  <a:pt x="5493068" y="5032163"/>
                </a:lnTo>
                <a:lnTo>
                  <a:pt x="5494257" y="5033764"/>
                </a:lnTo>
                <a:lnTo>
                  <a:pt x="5495049" y="5034965"/>
                </a:lnTo>
                <a:lnTo>
                  <a:pt x="5495445" y="5036566"/>
                </a:lnTo>
                <a:lnTo>
                  <a:pt x="5495841" y="5038568"/>
                </a:lnTo>
                <a:lnTo>
                  <a:pt x="5495445" y="5040569"/>
                </a:lnTo>
                <a:lnTo>
                  <a:pt x="5495049" y="5042171"/>
                </a:lnTo>
                <a:lnTo>
                  <a:pt x="5499010" y="5041770"/>
                </a:lnTo>
                <a:lnTo>
                  <a:pt x="5502575" y="5041770"/>
                </a:lnTo>
                <a:lnTo>
                  <a:pt x="5505744" y="5042171"/>
                </a:lnTo>
                <a:lnTo>
                  <a:pt x="5508516" y="5042571"/>
                </a:lnTo>
                <a:lnTo>
                  <a:pt x="5514458" y="5043772"/>
                </a:lnTo>
                <a:lnTo>
                  <a:pt x="5520399" y="5045373"/>
                </a:lnTo>
                <a:lnTo>
                  <a:pt x="5521984" y="5044573"/>
                </a:lnTo>
                <a:lnTo>
                  <a:pt x="5523568" y="5043372"/>
                </a:lnTo>
                <a:lnTo>
                  <a:pt x="5524360" y="5042171"/>
                </a:lnTo>
                <a:lnTo>
                  <a:pt x="5525152" y="5040569"/>
                </a:lnTo>
                <a:lnTo>
                  <a:pt x="5525152" y="5038568"/>
                </a:lnTo>
                <a:lnTo>
                  <a:pt x="5525152" y="5036967"/>
                </a:lnTo>
                <a:lnTo>
                  <a:pt x="5524756" y="5032963"/>
                </a:lnTo>
                <a:lnTo>
                  <a:pt x="5524360" y="5028560"/>
                </a:lnTo>
                <a:lnTo>
                  <a:pt x="5524360" y="5026958"/>
                </a:lnTo>
                <a:lnTo>
                  <a:pt x="5524360" y="5024957"/>
                </a:lnTo>
                <a:lnTo>
                  <a:pt x="5524756" y="5023355"/>
                </a:lnTo>
                <a:lnTo>
                  <a:pt x="5525944" y="5021354"/>
                </a:lnTo>
                <a:lnTo>
                  <a:pt x="5527529" y="5019752"/>
                </a:lnTo>
                <a:lnTo>
                  <a:pt x="5529509" y="5018551"/>
                </a:lnTo>
                <a:lnTo>
                  <a:pt x="5531886" y="5020153"/>
                </a:lnTo>
                <a:lnTo>
                  <a:pt x="5534262" y="5022154"/>
                </a:lnTo>
                <a:lnTo>
                  <a:pt x="5538223" y="5026558"/>
                </a:lnTo>
                <a:lnTo>
                  <a:pt x="5541788" y="5031362"/>
                </a:lnTo>
                <a:lnTo>
                  <a:pt x="5544957" y="5035766"/>
                </a:lnTo>
                <a:lnTo>
                  <a:pt x="5547730" y="5040569"/>
                </a:lnTo>
                <a:lnTo>
                  <a:pt x="5551295" y="5044172"/>
                </a:lnTo>
                <a:lnTo>
                  <a:pt x="5553671" y="5045774"/>
                </a:lnTo>
                <a:lnTo>
                  <a:pt x="5555652" y="5046975"/>
                </a:lnTo>
                <a:lnTo>
                  <a:pt x="5558028" y="5048176"/>
                </a:lnTo>
                <a:lnTo>
                  <a:pt x="5560801" y="5048976"/>
                </a:lnTo>
                <a:lnTo>
                  <a:pt x="5562781" y="5048976"/>
                </a:lnTo>
                <a:lnTo>
                  <a:pt x="5564762" y="5048976"/>
                </a:lnTo>
                <a:lnTo>
                  <a:pt x="5566346" y="5048576"/>
                </a:lnTo>
                <a:lnTo>
                  <a:pt x="5567931" y="5047375"/>
                </a:lnTo>
                <a:lnTo>
                  <a:pt x="5571496" y="5044973"/>
                </a:lnTo>
                <a:lnTo>
                  <a:pt x="5574268" y="5042971"/>
                </a:lnTo>
                <a:lnTo>
                  <a:pt x="5577437" y="5040970"/>
                </a:lnTo>
                <a:lnTo>
                  <a:pt x="5579417" y="5040169"/>
                </a:lnTo>
                <a:lnTo>
                  <a:pt x="5581002" y="5039769"/>
                </a:lnTo>
                <a:lnTo>
                  <a:pt x="5582586" y="5039769"/>
                </a:lnTo>
                <a:lnTo>
                  <a:pt x="5584567" y="5040169"/>
                </a:lnTo>
                <a:lnTo>
                  <a:pt x="5586943" y="5040970"/>
                </a:lnTo>
                <a:lnTo>
                  <a:pt x="5588924" y="5042171"/>
                </a:lnTo>
                <a:lnTo>
                  <a:pt x="5588132" y="5047375"/>
                </a:lnTo>
                <a:lnTo>
                  <a:pt x="5587735" y="5052579"/>
                </a:lnTo>
                <a:lnTo>
                  <a:pt x="5588132" y="5057383"/>
                </a:lnTo>
                <a:lnTo>
                  <a:pt x="5589320" y="5060986"/>
                </a:lnTo>
                <a:lnTo>
                  <a:pt x="5590904" y="5064189"/>
                </a:lnTo>
                <a:lnTo>
                  <a:pt x="5592489" y="5067391"/>
                </a:lnTo>
                <a:lnTo>
                  <a:pt x="5594469" y="5070194"/>
                </a:lnTo>
                <a:lnTo>
                  <a:pt x="5597242" y="5072596"/>
                </a:lnTo>
                <a:lnTo>
                  <a:pt x="5601203" y="5077800"/>
                </a:lnTo>
                <a:lnTo>
                  <a:pt x="5603183" y="5080202"/>
                </a:lnTo>
                <a:lnTo>
                  <a:pt x="5604768" y="5083004"/>
                </a:lnTo>
                <a:lnTo>
                  <a:pt x="5605956" y="5085406"/>
                </a:lnTo>
                <a:lnTo>
                  <a:pt x="5606352" y="5088609"/>
                </a:lnTo>
                <a:lnTo>
                  <a:pt x="5605956" y="5092212"/>
                </a:lnTo>
                <a:lnTo>
                  <a:pt x="5604768" y="5095815"/>
                </a:lnTo>
                <a:lnTo>
                  <a:pt x="5597638" y="5095014"/>
                </a:lnTo>
                <a:lnTo>
                  <a:pt x="5595657" y="5094614"/>
                </a:lnTo>
                <a:lnTo>
                  <a:pt x="5593281" y="5094614"/>
                </a:lnTo>
                <a:lnTo>
                  <a:pt x="5592093" y="5095014"/>
                </a:lnTo>
                <a:lnTo>
                  <a:pt x="5590508" y="5095815"/>
                </a:lnTo>
                <a:lnTo>
                  <a:pt x="5585755" y="5099418"/>
                </a:lnTo>
                <a:lnTo>
                  <a:pt x="5588132" y="5104622"/>
                </a:lnTo>
                <a:lnTo>
                  <a:pt x="5590508" y="5109426"/>
                </a:lnTo>
                <a:lnTo>
                  <a:pt x="5592093" y="5111828"/>
                </a:lnTo>
                <a:lnTo>
                  <a:pt x="5593677" y="5113429"/>
                </a:lnTo>
                <a:lnTo>
                  <a:pt x="5596054" y="5115030"/>
                </a:lnTo>
                <a:lnTo>
                  <a:pt x="5598430" y="5116632"/>
                </a:lnTo>
                <a:lnTo>
                  <a:pt x="5600411" y="5115431"/>
                </a:lnTo>
                <a:lnTo>
                  <a:pt x="5601995" y="5114630"/>
                </a:lnTo>
                <a:lnTo>
                  <a:pt x="5603975" y="5113429"/>
                </a:lnTo>
                <a:lnTo>
                  <a:pt x="5605560" y="5111828"/>
                </a:lnTo>
                <a:lnTo>
                  <a:pt x="5607936" y="5109025"/>
                </a:lnTo>
                <a:lnTo>
                  <a:pt x="5609917" y="5105423"/>
                </a:lnTo>
                <a:lnTo>
                  <a:pt x="5612690" y="5102220"/>
                </a:lnTo>
                <a:lnTo>
                  <a:pt x="5615462" y="5099418"/>
                </a:lnTo>
                <a:lnTo>
                  <a:pt x="5617047" y="5097816"/>
                </a:lnTo>
                <a:lnTo>
                  <a:pt x="5618631" y="5097016"/>
                </a:lnTo>
                <a:lnTo>
                  <a:pt x="5621008" y="5096215"/>
                </a:lnTo>
                <a:lnTo>
                  <a:pt x="5623384" y="5095815"/>
                </a:lnTo>
                <a:lnTo>
                  <a:pt x="5622988" y="5092612"/>
                </a:lnTo>
                <a:lnTo>
                  <a:pt x="5622196" y="5089409"/>
                </a:lnTo>
                <a:lnTo>
                  <a:pt x="5621008" y="5087007"/>
                </a:lnTo>
                <a:lnTo>
                  <a:pt x="5619423" y="5084605"/>
                </a:lnTo>
                <a:lnTo>
                  <a:pt x="5616254" y="5079802"/>
                </a:lnTo>
                <a:lnTo>
                  <a:pt x="5613086" y="5075398"/>
                </a:lnTo>
                <a:lnTo>
                  <a:pt x="5609917" y="5070194"/>
                </a:lnTo>
                <a:lnTo>
                  <a:pt x="5608729" y="5067792"/>
                </a:lnTo>
                <a:lnTo>
                  <a:pt x="5607936" y="5064989"/>
                </a:lnTo>
                <a:lnTo>
                  <a:pt x="5607144" y="5061386"/>
                </a:lnTo>
                <a:lnTo>
                  <a:pt x="5607144" y="5057784"/>
                </a:lnTo>
                <a:lnTo>
                  <a:pt x="5607144" y="5053380"/>
                </a:lnTo>
                <a:lnTo>
                  <a:pt x="5607936" y="5048976"/>
                </a:lnTo>
                <a:lnTo>
                  <a:pt x="5610313" y="5048976"/>
                </a:lnTo>
                <a:lnTo>
                  <a:pt x="5612690" y="5048176"/>
                </a:lnTo>
                <a:lnTo>
                  <a:pt x="5614670" y="5046975"/>
                </a:lnTo>
                <a:lnTo>
                  <a:pt x="5616254" y="5046174"/>
                </a:lnTo>
                <a:lnTo>
                  <a:pt x="5619423" y="5043772"/>
                </a:lnTo>
                <a:lnTo>
                  <a:pt x="5621404" y="5042971"/>
                </a:lnTo>
                <a:lnTo>
                  <a:pt x="5623384" y="5042171"/>
                </a:lnTo>
                <a:lnTo>
                  <a:pt x="5623384" y="5039368"/>
                </a:lnTo>
                <a:lnTo>
                  <a:pt x="5622988" y="5036967"/>
                </a:lnTo>
                <a:lnTo>
                  <a:pt x="5622196" y="5034965"/>
                </a:lnTo>
                <a:lnTo>
                  <a:pt x="5621008" y="5032963"/>
                </a:lnTo>
                <a:lnTo>
                  <a:pt x="5618235" y="5029761"/>
                </a:lnTo>
                <a:lnTo>
                  <a:pt x="5615462" y="5027359"/>
                </a:lnTo>
                <a:lnTo>
                  <a:pt x="5612690" y="5024156"/>
                </a:lnTo>
                <a:lnTo>
                  <a:pt x="5611501" y="5022555"/>
                </a:lnTo>
                <a:lnTo>
                  <a:pt x="5610709" y="5020153"/>
                </a:lnTo>
                <a:lnTo>
                  <a:pt x="5609917" y="5018151"/>
                </a:lnTo>
                <a:lnTo>
                  <a:pt x="5609917" y="5015349"/>
                </a:lnTo>
                <a:lnTo>
                  <a:pt x="5609917" y="5012146"/>
                </a:lnTo>
                <a:close/>
                <a:moveTo>
                  <a:pt x="5388467" y="5008543"/>
                </a:moveTo>
                <a:lnTo>
                  <a:pt x="5392491" y="5008543"/>
                </a:lnTo>
                <a:lnTo>
                  <a:pt x="5395711" y="5008940"/>
                </a:lnTo>
                <a:lnTo>
                  <a:pt x="5399333" y="5009734"/>
                </a:lnTo>
                <a:lnTo>
                  <a:pt x="5404968" y="5011718"/>
                </a:lnTo>
                <a:lnTo>
                  <a:pt x="5410602" y="5014100"/>
                </a:lnTo>
                <a:lnTo>
                  <a:pt x="5416237" y="5016878"/>
                </a:lnTo>
                <a:lnTo>
                  <a:pt x="5422274" y="5019259"/>
                </a:lnTo>
                <a:lnTo>
                  <a:pt x="5425896" y="5020053"/>
                </a:lnTo>
                <a:lnTo>
                  <a:pt x="5429518" y="5020847"/>
                </a:lnTo>
                <a:lnTo>
                  <a:pt x="5433945" y="5021640"/>
                </a:lnTo>
                <a:lnTo>
                  <a:pt x="5438372" y="5022434"/>
                </a:lnTo>
                <a:lnTo>
                  <a:pt x="5438775" y="5024815"/>
                </a:lnTo>
                <a:lnTo>
                  <a:pt x="5438372" y="5026800"/>
                </a:lnTo>
                <a:lnTo>
                  <a:pt x="5437970" y="5029181"/>
                </a:lnTo>
                <a:lnTo>
                  <a:pt x="5437165" y="5031165"/>
                </a:lnTo>
                <a:lnTo>
                  <a:pt x="5435555" y="5034737"/>
                </a:lnTo>
                <a:lnTo>
                  <a:pt x="5432335" y="5037119"/>
                </a:lnTo>
                <a:lnTo>
                  <a:pt x="5429518" y="5039500"/>
                </a:lnTo>
                <a:lnTo>
                  <a:pt x="5425896" y="5041087"/>
                </a:lnTo>
                <a:lnTo>
                  <a:pt x="5421871" y="5041881"/>
                </a:lnTo>
                <a:lnTo>
                  <a:pt x="5418249" y="5041881"/>
                </a:lnTo>
                <a:lnTo>
                  <a:pt x="5413822" y="5041484"/>
                </a:lnTo>
                <a:lnTo>
                  <a:pt x="5410200" y="5040691"/>
                </a:lnTo>
                <a:lnTo>
                  <a:pt x="5406578" y="5038706"/>
                </a:lnTo>
                <a:lnTo>
                  <a:pt x="5403358" y="5036325"/>
                </a:lnTo>
                <a:lnTo>
                  <a:pt x="5400943" y="5033944"/>
                </a:lnTo>
                <a:lnTo>
                  <a:pt x="5398931" y="5030372"/>
                </a:lnTo>
                <a:lnTo>
                  <a:pt x="5397321" y="5026403"/>
                </a:lnTo>
                <a:lnTo>
                  <a:pt x="5397321" y="5024418"/>
                </a:lnTo>
                <a:lnTo>
                  <a:pt x="5396918" y="5022434"/>
                </a:lnTo>
                <a:lnTo>
                  <a:pt x="5396113" y="5022831"/>
                </a:lnTo>
                <a:lnTo>
                  <a:pt x="5395309" y="5023625"/>
                </a:lnTo>
                <a:lnTo>
                  <a:pt x="5394906" y="5024418"/>
                </a:lnTo>
                <a:lnTo>
                  <a:pt x="5394504" y="5026006"/>
                </a:lnTo>
                <a:lnTo>
                  <a:pt x="5394101" y="5032356"/>
                </a:lnTo>
                <a:lnTo>
                  <a:pt x="5392089" y="5032356"/>
                </a:lnTo>
                <a:lnTo>
                  <a:pt x="5390077" y="5031959"/>
                </a:lnTo>
                <a:lnTo>
                  <a:pt x="5388064" y="5031562"/>
                </a:lnTo>
                <a:lnTo>
                  <a:pt x="5386454" y="5029975"/>
                </a:lnTo>
                <a:lnTo>
                  <a:pt x="5385247" y="5028784"/>
                </a:lnTo>
                <a:lnTo>
                  <a:pt x="5384040" y="5027594"/>
                </a:lnTo>
                <a:lnTo>
                  <a:pt x="5383235" y="5026006"/>
                </a:lnTo>
                <a:lnTo>
                  <a:pt x="5382430" y="5024022"/>
                </a:lnTo>
                <a:lnTo>
                  <a:pt x="5381625" y="5020053"/>
                </a:lnTo>
                <a:lnTo>
                  <a:pt x="5381625" y="5016084"/>
                </a:lnTo>
                <a:lnTo>
                  <a:pt x="5382027" y="5014100"/>
                </a:lnTo>
                <a:lnTo>
                  <a:pt x="5382430" y="5012115"/>
                </a:lnTo>
                <a:lnTo>
                  <a:pt x="5383637" y="5010528"/>
                </a:lnTo>
                <a:lnTo>
                  <a:pt x="5384442" y="5008940"/>
                </a:lnTo>
                <a:close/>
                <a:moveTo>
                  <a:pt x="5704383" y="5006955"/>
                </a:moveTo>
                <a:lnTo>
                  <a:pt x="5709115" y="5007755"/>
                </a:lnTo>
                <a:lnTo>
                  <a:pt x="5712664" y="5008954"/>
                </a:lnTo>
                <a:lnTo>
                  <a:pt x="5715819" y="5010953"/>
                </a:lnTo>
                <a:lnTo>
                  <a:pt x="5717791" y="5013751"/>
                </a:lnTo>
                <a:lnTo>
                  <a:pt x="5718974" y="5016549"/>
                </a:lnTo>
                <a:lnTo>
                  <a:pt x="5719368" y="5020146"/>
                </a:lnTo>
                <a:lnTo>
                  <a:pt x="5719763" y="5024544"/>
                </a:lnTo>
                <a:lnTo>
                  <a:pt x="5719368" y="5028941"/>
                </a:lnTo>
                <a:lnTo>
                  <a:pt x="5718580" y="5033737"/>
                </a:lnTo>
                <a:lnTo>
                  <a:pt x="5717397" y="5039334"/>
                </a:lnTo>
                <a:lnTo>
                  <a:pt x="5714636" y="5050126"/>
                </a:lnTo>
                <a:lnTo>
                  <a:pt x="5710693" y="5061719"/>
                </a:lnTo>
                <a:lnTo>
                  <a:pt x="5707538" y="5062518"/>
                </a:lnTo>
                <a:lnTo>
                  <a:pt x="5703989" y="5062518"/>
                </a:lnTo>
                <a:lnTo>
                  <a:pt x="5701228" y="5062518"/>
                </a:lnTo>
                <a:lnTo>
                  <a:pt x="5698862" y="5062119"/>
                </a:lnTo>
                <a:lnTo>
                  <a:pt x="5696496" y="5061719"/>
                </a:lnTo>
                <a:lnTo>
                  <a:pt x="5694524" y="5060520"/>
                </a:lnTo>
                <a:lnTo>
                  <a:pt x="5692553" y="5059720"/>
                </a:lnTo>
                <a:lnTo>
                  <a:pt x="5690975" y="5058521"/>
                </a:lnTo>
                <a:lnTo>
                  <a:pt x="5687820" y="5054923"/>
                </a:lnTo>
                <a:lnTo>
                  <a:pt x="5685060" y="5051725"/>
                </a:lnTo>
                <a:lnTo>
                  <a:pt x="5682694" y="5048528"/>
                </a:lnTo>
                <a:lnTo>
                  <a:pt x="5679539" y="5044930"/>
                </a:lnTo>
                <a:lnTo>
                  <a:pt x="5677173" y="5044930"/>
                </a:lnTo>
                <a:lnTo>
                  <a:pt x="5675596" y="5045729"/>
                </a:lnTo>
                <a:lnTo>
                  <a:pt x="5674018" y="5046529"/>
                </a:lnTo>
                <a:lnTo>
                  <a:pt x="5672835" y="5048128"/>
                </a:lnTo>
                <a:lnTo>
                  <a:pt x="5670469" y="5050526"/>
                </a:lnTo>
                <a:lnTo>
                  <a:pt x="5668892" y="5053324"/>
                </a:lnTo>
                <a:lnTo>
                  <a:pt x="5667314" y="5056522"/>
                </a:lnTo>
                <a:lnTo>
                  <a:pt x="5666525" y="5057322"/>
                </a:lnTo>
                <a:lnTo>
                  <a:pt x="5665342" y="5057721"/>
                </a:lnTo>
                <a:lnTo>
                  <a:pt x="5664159" y="5057721"/>
                </a:lnTo>
                <a:lnTo>
                  <a:pt x="5662188" y="5057721"/>
                </a:lnTo>
                <a:lnTo>
                  <a:pt x="5660216" y="5056922"/>
                </a:lnTo>
                <a:lnTo>
                  <a:pt x="5657850" y="5054923"/>
                </a:lnTo>
                <a:lnTo>
                  <a:pt x="5659033" y="5049727"/>
                </a:lnTo>
                <a:lnTo>
                  <a:pt x="5660610" y="5044530"/>
                </a:lnTo>
                <a:lnTo>
                  <a:pt x="5664554" y="5034937"/>
                </a:lnTo>
                <a:lnTo>
                  <a:pt x="5667709" y="5025343"/>
                </a:lnTo>
                <a:lnTo>
                  <a:pt x="5669286" y="5020146"/>
                </a:lnTo>
                <a:lnTo>
                  <a:pt x="5670075" y="5014950"/>
                </a:lnTo>
                <a:lnTo>
                  <a:pt x="5698468" y="5014950"/>
                </a:lnTo>
                <a:lnTo>
                  <a:pt x="5697679" y="5012152"/>
                </a:lnTo>
                <a:lnTo>
                  <a:pt x="5696102" y="5010553"/>
                </a:lnTo>
                <a:lnTo>
                  <a:pt x="5694524" y="5008954"/>
                </a:lnTo>
                <a:lnTo>
                  <a:pt x="5693341" y="5008554"/>
                </a:lnTo>
                <a:lnTo>
                  <a:pt x="5692158" y="5008154"/>
                </a:lnTo>
                <a:lnTo>
                  <a:pt x="5698862" y="5007355"/>
                </a:lnTo>
                <a:close/>
                <a:moveTo>
                  <a:pt x="5350260" y="5002193"/>
                </a:moveTo>
                <a:lnTo>
                  <a:pt x="5353338" y="5002609"/>
                </a:lnTo>
                <a:lnTo>
                  <a:pt x="5356032" y="5003441"/>
                </a:lnTo>
                <a:lnTo>
                  <a:pt x="5358341" y="5004688"/>
                </a:lnTo>
                <a:lnTo>
                  <a:pt x="5359881" y="5006767"/>
                </a:lnTo>
                <a:lnTo>
                  <a:pt x="5361035" y="5009262"/>
                </a:lnTo>
                <a:lnTo>
                  <a:pt x="5362190" y="5012172"/>
                </a:lnTo>
                <a:lnTo>
                  <a:pt x="5362575" y="5015914"/>
                </a:lnTo>
                <a:lnTo>
                  <a:pt x="5362575" y="5019656"/>
                </a:lnTo>
                <a:lnTo>
                  <a:pt x="5359496" y="5019240"/>
                </a:lnTo>
                <a:lnTo>
                  <a:pt x="5356802" y="5018409"/>
                </a:lnTo>
                <a:lnTo>
                  <a:pt x="5354108" y="5017577"/>
                </a:lnTo>
                <a:lnTo>
                  <a:pt x="5352184" y="5015914"/>
                </a:lnTo>
                <a:lnTo>
                  <a:pt x="5351029" y="5013004"/>
                </a:lnTo>
                <a:lnTo>
                  <a:pt x="5350260" y="5010093"/>
                </a:lnTo>
                <a:lnTo>
                  <a:pt x="5349875" y="5006767"/>
                </a:lnTo>
                <a:close/>
                <a:moveTo>
                  <a:pt x="5494052" y="4994255"/>
                </a:moveTo>
                <a:lnTo>
                  <a:pt x="5496855" y="4994255"/>
                </a:lnTo>
                <a:lnTo>
                  <a:pt x="5502862" y="4995060"/>
                </a:lnTo>
                <a:lnTo>
                  <a:pt x="5514875" y="4997475"/>
                </a:lnTo>
                <a:lnTo>
                  <a:pt x="5520882" y="4998280"/>
                </a:lnTo>
                <a:lnTo>
                  <a:pt x="5526088" y="4999085"/>
                </a:lnTo>
                <a:lnTo>
                  <a:pt x="5525687" y="5001500"/>
                </a:lnTo>
                <a:lnTo>
                  <a:pt x="5525287" y="5003512"/>
                </a:lnTo>
                <a:lnTo>
                  <a:pt x="5523285" y="5008342"/>
                </a:lnTo>
                <a:lnTo>
                  <a:pt x="5520882" y="5012366"/>
                </a:lnTo>
                <a:lnTo>
                  <a:pt x="5517678" y="5015988"/>
                </a:lnTo>
                <a:lnTo>
                  <a:pt x="5514475" y="5018806"/>
                </a:lnTo>
                <a:lnTo>
                  <a:pt x="5510871" y="5020818"/>
                </a:lnTo>
                <a:lnTo>
                  <a:pt x="5507267" y="5022025"/>
                </a:lnTo>
                <a:lnTo>
                  <a:pt x="5504063" y="5022830"/>
                </a:lnTo>
                <a:lnTo>
                  <a:pt x="5502461" y="5022025"/>
                </a:lnTo>
                <a:lnTo>
                  <a:pt x="5501260" y="5021623"/>
                </a:lnTo>
                <a:lnTo>
                  <a:pt x="5497656" y="5019611"/>
                </a:lnTo>
                <a:lnTo>
                  <a:pt x="5494853" y="5016391"/>
                </a:lnTo>
                <a:lnTo>
                  <a:pt x="5491249" y="5012769"/>
                </a:lnTo>
                <a:lnTo>
                  <a:pt x="5485642" y="5004719"/>
                </a:lnTo>
                <a:lnTo>
                  <a:pt x="5481638" y="4999085"/>
                </a:lnTo>
                <a:lnTo>
                  <a:pt x="5484040" y="4997475"/>
                </a:lnTo>
                <a:lnTo>
                  <a:pt x="5486043" y="4995865"/>
                </a:lnTo>
                <a:lnTo>
                  <a:pt x="5488445" y="4995060"/>
                </a:lnTo>
                <a:lnTo>
                  <a:pt x="5490848" y="4994658"/>
                </a:lnTo>
                <a:close/>
                <a:moveTo>
                  <a:pt x="5711669" y="4972030"/>
                </a:moveTo>
                <a:lnTo>
                  <a:pt x="5714011" y="4972435"/>
                </a:lnTo>
                <a:lnTo>
                  <a:pt x="5717134" y="4973244"/>
                </a:lnTo>
                <a:lnTo>
                  <a:pt x="5719476" y="4974458"/>
                </a:lnTo>
                <a:lnTo>
                  <a:pt x="5721428" y="4976482"/>
                </a:lnTo>
                <a:lnTo>
                  <a:pt x="5723770" y="4978505"/>
                </a:lnTo>
                <a:lnTo>
                  <a:pt x="5725332" y="4980933"/>
                </a:lnTo>
                <a:lnTo>
                  <a:pt x="5726113" y="4983361"/>
                </a:lnTo>
                <a:lnTo>
                  <a:pt x="5726113" y="4986194"/>
                </a:lnTo>
                <a:lnTo>
                  <a:pt x="5725722" y="4989431"/>
                </a:lnTo>
                <a:lnTo>
                  <a:pt x="5724161" y="4991859"/>
                </a:lnTo>
                <a:lnTo>
                  <a:pt x="5719867" y="4992668"/>
                </a:lnTo>
                <a:lnTo>
                  <a:pt x="5716744" y="4992668"/>
                </a:lnTo>
                <a:lnTo>
                  <a:pt x="5713230" y="4991859"/>
                </a:lnTo>
                <a:lnTo>
                  <a:pt x="5710888" y="4991050"/>
                </a:lnTo>
                <a:lnTo>
                  <a:pt x="5708546" y="4990240"/>
                </a:lnTo>
                <a:lnTo>
                  <a:pt x="5705813" y="4988622"/>
                </a:lnTo>
                <a:lnTo>
                  <a:pt x="5702300" y="4984980"/>
                </a:lnTo>
                <a:lnTo>
                  <a:pt x="5702300" y="4980933"/>
                </a:lnTo>
                <a:lnTo>
                  <a:pt x="5703471" y="4977291"/>
                </a:lnTo>
                <a:lnTo>
                  <a:pt x="5704642" y="4974863"/>
                </a:lnTo>
                <a:lnTo>
                  <a:pt x="5706984" y="4973244"/>
                </a:lnTo>
                <a:lnTo>
                  <a:pt x="5709327" y="4972435"/>
                </a:lnTo>
                <a:close/>
                <a:moveTo>
                  <a:pt x="5620605" y="4972030"/>
                </a:moveTo>
                <a:lnTo>
                  <a:pt x="5623001" y="4972030"/>
                </a:lnTo>
                <a:lnTo>
                  <a:pt x="5624997" y="4972030"/>
                </a:lnTo>
                <a:lnTo>
                  <a:pt x="5626195" y="4972437"/>
                </a:lnTo>
                <a:lnTo>
                  <a:pt x="5627393" y="4972843"/>
                </a:lnTo>
                <a:lnTo>
                  <a:pt x="5628590" y="4973656"/>
                </a:lnTo>
                <a:lnTo>
                  <a:pt x="5630187" y="4975689"/>
                </a:lnTo>
                <a:lnTo>
                  <a:pt x="5631385" y="4978129"/>
                </a:lnTo>
                <a:lnTo>
                  <a:pt x="5632583" y="4980975"/>
                </a:lnTo>
                <a:lnTo>
                  <a:pt x="5633781" y="4983414"/>
                </a:lnTo>
                <a:lnTo>
                  <a:pt x="5634978" y="4984227"/>
                </a:lnTo>
                <a:lnTo>
                  <a:pt x="5635777" y="4985040"/>
                </a:lnTo>
                <a:lnTo>
                  <a:pt x="5636975" y="4985447"/>
                </a:lnTo>
                <a:lnTo>
                  <a:pt x="5638971" y="4985447"/>
                </a:lnTo>
                <a:lnTo>
                  <a:pt x="5644960" y="4985040"/>
                </a:lnTo>
                <a:lnTo>
                  <a:pt x="5650549" y="4983414"/>
                </a:lnTo>
                <a:lnTo>
                  <a:pt x="5656139" y="4982194"/>
                </a:lnTo>
                <a:lnTo>
                  <a:pt x="5660530" y="4980975"/>
                </a:lnTo>
                <a:lnTo>
                  <a:pt x="5662926" y="4980568"/>
                </a:lnTo>
                <a:lnTo>
                  <a:pt x="5665321" y="4980568"/>
                </a:lnTo>
                <a:lnTo>
                  <a:pt x="5667318" y="4980975"/>
                </a:lnTo>
                <a:lnTo>
                  <a:pt x="5668915" y="4981381"/>
                </a:lnTo>
                <a:lnTo>
                  <a:pt x="5670911" y="4982601"/>
                </a:lnTo>
                <a:lnTo>
                  <a:pt x="5673306" y="4984227"/>
                </a:lnTo>
                <a:lnTo>
                  <a:pt x="5674903" y="4986260"/>
                </a:lnTo>
                <a:lnTo>
                  <a:pt x="5676900" y="4989106"/>
                </a:lnTo>
                <a:lnTo>
                  <a:pt x="5676501" y="4991545"/>
                </a:lnTo>
                <a:lnTo>
                  <a:pt x="5675702" y="4993171"/>
                </a:lnTo>
                <a:lnTo>
                  <a:pt x="5674903" y="4995204"/>
                </a:lnTo>
                <a:lnTo>
                  <a:pt x="5673706" y="4996830"/>
                </a:lnTo>
                <a:lnTo>
                  <a:pt x="5671709" y="4998457"/>
                </a:lnTo>
                <a:lnTo>
                  <a:pt x="5670112" y="5000083"/>
                </a:lnTo>
                <a:lnTo>
                  <a:pt x="5666120" y="5002116"/>
                </a:lnTo>
                <a:lnTo>
                  <a:pt x="5660930" y="5003742"/>
                </a:lnTo>
                <a:lnTo>
                  <a:pt x="5655739" y="5004962"/>
                </a:lnTo>
                <a:lnTo>
                  <a:pt x="5649751" y="5005368"/>
                </a:lnTo>
                <a:lnTo>
                  <a:pt x="5643762" y="5005368"/>
                </a:lnTo>
                <a:lnTo>
                  <a:pt x="5638172" y="5004962"/>
                </a:lnTo>
                <a:lnTo>
                  <a:pt x="5632184" y="5004149"/>
                </a:lnTo>
                <a:lnTo>
                  <a:pt x="5626594" y="5002522"/>
                </a:lnTo>
                <a:lnTo>
                  <a:pt x="5621803" y="5000896"/>
                </a:lnTo>
                <a:lnTo>
                  <a:pt x="5617411" y="4998863"/>
                </a:lnTo>
                <a:lnTo>
                  <a:pt x="5614217" y="4995611"/>
                </a:lnTo>
                <a:lnTo>
                  <a:pt x="5612620" y="4993985"/>
                </a:lnTo>
                <a:lnTo>
                  <a:pt x="5611423" y="4992765"/>
                </a:lnTo>
                <a:lnTo>
                  <a:pt x="5610624" y="4991139"/>
                </a:lnTo>
                <a:lnTo>
                  <a:pt x="5610225" y="4989106"/>
                </a:lnTo>
                <a:lnTo>
                  <a:pt x="5610225" y="4984227"/>
                </a:lnTo>
                <a:lnTo>
                  <a:pt x="5610225" y="4981381"/>
                </a:lnTo>
                <a:lnTo>
                  <a:pt x="5611023" y="4978129"/>
                </a:lnTo>
                <a:lnTo>
                  <a:pt x="5613020" y="4975689"/>
                </a:lnTo>
                <a:lnTo>
                  <a:pt x="5613818" y="4974470"/>
                </a:lnTo>
                <a:lnTo>
                  <a:pt x="5615016" y="4973656"/>
                </a:lnTo>
                <a:lnTo>
                  <a:pt x="5616613" y="4972843"/>
                </a:lnTo>
                <a:lnTo>
                  <a:pt x="5618210" y="4972437"/>
                </a:lnTo>
                <a:close/>
                <a:moveTo>
                  <a:pt x="5507916" y="4972030"/>
                </a:moveTo>
                <a:lnTo>
                  <a:pt x="5510753" y="4972427"/>
                </a:lnTo>
                <a:lnTo>
                  <a:pt x="5513185" y="4972824"/>
                </a:lnTo>
                <a:lnTo>
                  <a:pt x="5515617" y="4974015"/>
                </a:lnTo>
                <a:lnTo>
                  <a:pt x="5517644" y="4975602"/>
                </a:lnTo>
                <a:lnTo>
                  <a:pt x="5519670" y="4977587"/>
                </a:lnTo>
                <a:lnTo>
                  <a:pt x="5521291" y="4980762"/>
                </a:lnTo>
                <a:lnTo>
                  <a:pt x="5522102" y="4984334"/>
                </a:lnTo>
                <a:lnTo>
                  <a:pt x="5522913" y="4989096"/>
                </a:lnTo>
                <a:lnTo>
                  <a:pt x="5520076" y="4990684"/>
                </a:lnTo>
                <a:lnTo>
                  <a:pt x="5516428" y="4991874"/>
                </a:lnTo>
                <a:lnTo>
                  <a:pt x="5513590" y="4992271"/>
                </a:lnTo>
                <a:lnTo>
                  <a:pt x="5510753" y="4992668"/>
                </a:lnTo>
                <a:lnTo>
                  <a:pt x="5507511" y="4992271"/>
                </a:lnTo>
                <a:lnTo>
                  <a:pt x="5505079" y="4991478"/>
                </a:lnTo>
                <a:lnTo>
                  <a:pt x="5502241" y="4990684"/>
                </a:lnTo>
                <a:lnTo>
                  <a:pt x="5499404" y="4989096"/>
                </a:lnTo>
                <a:lnTo>
                  <a:pt x="5496972" y="4987112"/>
                </a:lnTo>
                <a:lnTo>
                  <a:pt x="5494946" y="4985524"/>
                </a:lnTo>
                <a:lnTo>
                  <a:pt x="5490487" y="4981555"/>
                </a:lnTo>
                <a:lnTo>
                  <a:pt x="5487245" y="4976793"/>
                </a:lnTo>
                <a:lnTo>
                  <a:pt x="5484813" y="4972427"/>
                </a:lnTo>
                <a:lnTo>
                  <a:pt x="5487245" y="4973221"/>
                </a:lnTo>
                <a:lnTo>
                  <a:pt x="5490082" y="4973221"/>
                </a:lnTo>
                <a:lnTo>
                  <a:pt x="5496162" y="4972824"/>
                </a:lnTo>
                <a:lnTo>
                  <a:pt x="5502241" y="4972427"/>
                </a:lnTo>
                <a:close/>
                <a:moveTo>
                  <a:pt x="6948987" y="4968855"/>
                </a:moveTo>
                <a:lnTo>
                  <a:pt x="6950569" y="4968855"/>
                </a:lnTo>
                <a:lnTo>
                  <a:pt x="6953336" y="4970051"/>
                </a:lnTo>
                <a:lnTo>
                  <a:pt x="6956104" y="4971646"/>
                </a:lnTo>
                <a:lnTo>
                  <a:pt x="6958476" y="4973640"/>
                </a:lnTo>
                <a:lnTo>
                  <a:pt x="6960452" y="4975633"/>
                </a:lnTo>
                <a:lnTo>
                  <a:pt x="6962825" y="4978025"/>
                </a:lnTo>
                <a:lnTo>
                  <a:pt x="6964011" y="4980816"/>
                </a:lnTo>
                <a:lnTo>
                  <a:pt x="6966778" y="4986796"/>
                </a:lnTo>
                <a:lnTo>
                  <a:pt x="6968755" y="4993175"/>
                </a:lnTo>
                <a:lnTo>
                  <a:pt x="6970732" y="4999953"/>
                </a:lnTo>
                <a:lnTo>
                  <a:pt x="6973104" y="5006731"/>
                </a:lnTo>
                <a:lnTo>
                  <a:pt x="6975476" y="5012711"/>
                </a:lnTo>
                <a:lnTo>
                  <a:pt x="6973895" y="5015103"/>
                </a:lnTo>
                <a:lnTo>
                  <a:pt x="6971918" y="5016698"/>
                </a:lnTo>
                <a:lnTo>
                  <a:pt x="6969941" y="5018293"/>
                </a:lnTo>
                <a:lnTo>
                  <a:pt x="6968360" y="5019489"/>
                </a:lnTo>
                <a:lnTo>
                  <a:pt x="6966383" y="5020286"/>
                </a:lnTo>
                <a:lnTo>
                  <a:pt x="6964801" y="5020685"/>
                </a:lnTo>
                <a:lnTo>
                  <a:pt x="6960452" y="5021482"/>
                </a:lnTo>
                <a:lnTo>
                  <a:pt x="6956499" y="5021482"/>
                </a:lnTo>
                <a:lnTo>
                  <a:pt x="6951755" y="5021482"/>
                </a:lnTo>
                <a:lnTo>
                  <a:pt x="6946615" y="5021881"/>
                </a:lnTo>
                <a:lnTo>
                  <a:pt x="6941080" y="5023077"/>
                </a:lnTo>
                <a:lnTo>
                  <a:pt x="6936731" y="5028659"/>
                </a:lnTo>
                <a:lnTo>
                  <a:pt x="6933568" y="5034639"/>
                </a:lnTo>
                <a:lnTo>
                  <a:pt x="6930405" y="5040221"/>
                </a:lnTo>
                <a:lnTo>
                  <a:pt x="6926847" y="5045005"/>
                </a:lnTo>
                <a:lnTo>
                  <a:pt x="6923684" y="5049391"/>
                </a:lnTo>
                <a:lnTo>
                  <a:pt x="6921708" y="5050985"/>
                </a:lnTo>
                <a:lnTo>
                  <a:pt x="6919731" y="5052580"/>
                </a:lnTo>
                <a:lnTo>
                  <a:pt x="6917359" y="5053776"/>
                </a:lnTo>
                <a:lnTo>
                  <a:pt x="6915382" y="5054972"/>
                </a:lnTo>
                <a:lnTo>
                  <a:pt x="6912614" y="5055770"/>
                </a:lnTo>
                <a:lnTo>
                  <a:pt x="6909847" y="5056168"/>
                </a:lnTo>
                <a:lnTo>
                  <a:pt x="6908265" y="5056168"/>
                </a:lnTo>
                <a:lnTo>
                  <a:pt x="6905498" y="5055371"/>
                </a:lnTo>
                <a:lnTo>
                  <a:pt x="6897591" y="5052979"/>
                </a:lnTo>
                <a:lnTo>
                  <a:pt x="6889684" y="5049391"/>
                </a:lnTo>
                <a:lnTo>
                  <a:pt x="6886916" y="5047397"/>
                </a:lnTo>
                <a:lnTo>
                  <a:pt x="6884544" y="5046201"/>
                </a:lnTo>
                <a:lnTo>
                  <a:pt x="6882567" y="5043809"/>
                </a:lnTo>
                <a:lnTo>
                  <a:pt x="6880986" y="5041018"/>
                </a:lnTo>
                <a:lnTo>
                  <a:pt x="6879404" y="5037829"/>
                </a:lnTo>
                <a:lnTo>
                  <a:pt x="6878218" y="5034639"/>
                </a:lnTo>
                <a:lnTo>
                  <a:pt x="6875846" y="5027861"/>
                </a:lnTo>
                <a:lnTo>
                  <a:pt x="6874660" y="5020286"/>
                </a:lnTo>
                <a:lnTo>
                  <a:pt x="6873869" y="5012711"/>
                </a:lnTo>
                <a:lnTo>
                  <a:pt x="6873079" y="5005136"/>
                </a:lnTo>
                <a:lnTo>
                  <a:pt x="6872288" y="4992378"/>
                </a:lnTo>
                <a:lnTo>
                  <a:pt x="6877823" y="4991182"/>
                </a:lnTo>
                <a:lnTo>
                  <a:pt x="6880195" y="4990783"/>
                </a:lnTo>
                <a:lnTo>
                  <a:pt x="6882567" y="4991182"/>
                </a:lnTo>
                <a:lnTo>
                  <a:pt x="6888102" y="4992378"/>
                </a:lnTo>
                <a:lnTo>
                  <a:pt x="6890079" y="4988790"/>
                </a:lnTo>
                <a:lnTo>
                  <a:pt x="6892056" y="4984803"/>
                </a:lnTo>
                <a:lnTo>
                  <a:pt x="6894823" y="4982012"/>
                </a:lnTo>
                <a:lnTo>
                  <a:pt x="6897195" y="4979221"/>
                </a:lnTo>
                <a:lnTo>
                  <a:pt x="6899568" y="4976829"/>
                </a:lnTo>
                <a:lnTo>
                  <a:pt x="6901940" y="4975234"/>
                </a:lnTo>
                <a:lnTo>
                  <a:pt x="6905103" y="4974038"/>
                </a:lnTo>
                <a:lnTo>
                  <a:pt x="6907870" y="4973241"/>
                </a:lnTo>
                <a:lnTo>
                  <a:pt x="6911033" y="4972443"/>
                </a:lnTo>
                <a:lnTo>
                  <a:pt x="6914591" y="4972443"/>
                </a:lnTo>
                <a:lnTo>
                  <a:pt x="6917754" y="4972842"/>
                </a:lnTo>
                <a:lnTo>
                  <a:pt x="6921708" y="4973241"/>
                </a:lnTo>
                <a:lnTo>
                  <a:pt x="6925266" y="4974038"/>
                </a:lnTo>
                <a:lnTo>
                  <a:pt x="6929615" y="4975633"/>
                </a:lnTo>
                <a:lnTo>
                  <a:pt x="6937917" y="4978822"/>
                </a:lnTo>
                <a:lnTo>
                  <a:pt x="6939894" y="4979221"/>
                </a:lnTo>
                <a:lnTo>
                  <a:pt x="6941080" y="4979221"/>
                </a:lnTo>
                <a:lnTo>
                  <a:pt x="6941871" y="4979221"/>
                </a:lnTo>
                <a:lnTo>
                  <a:pt x="6943057" y="4978424"/>
                </a:lnTo>
                <a:lnTo>
                  <a:pt x="6943847" y="4976829"/>
                </a:lnTo>
                <a:lnTo>
                  <a:pt x="6944638" y="4974836"/>
                </a:lnTo>
                <a:lnTo>
                  <a:pt x="6945824" y="4972842"/>
                </a:lnTo>
                <a:lnTo>
                  <a:pt x="6946615" y="4970450"/>
                </a:lnTo>
                <a:lnTo>
                  <a:pt x="6947010" y="4969653"/>
                </a:lnTo>
                <a:lnTo>
                  <a:pt x="6948196" y="4969254"/>
                </a:lnTo>
                <a:close/>
                <a:moveTo>
                  <a:pt x="2520157" y="4954568"/>
                </a:moveTo>
                <a:lnTo>
                  <a:pt x="2522141" y="4954568"/>
                </a:lnTo>
                <a:lnTo>
                  <a:pt x="2524125" y="4954967"/>
                </a:lnTo>
                <a:lnTo>
                  <a:pt x="2525316" y="4955764"/>
                </a:lnTo>
                <a:lnTo>
                  <a:pt x="2525713" y="4956562"/>
                </a:lnTo>
                <a:lnTo>
                  <a:pt x="2526507" y="4957359"/>
                </a:lnTo>
                <a:lnTo>
                  <a:pt x="2526507" y="4958555"/>
                </a:lnTo>
                <a:lnTo>
                  <a:pt x="2525316" y="4961346"/>
                </a:lnTo>
                <a:lnTo>
                  <a:pt x="2524523" y="4964535"/>
                </a:lnTo>
                <a:lnTo>
                  <a:pt x="2523729" y="4967326"/>
                </a:lnTo>
                <a:lnTo>
                  <a:pt x="2523729" y="4968522"/>
                </a:lnTo>
                <a:lnTo>
                  <a:pt x="2524125" y="4969320"/>
                </a:lnTo>
                <a:lnTo>
                  <a:pt x="2524919" y="4970915"/>
                </a:lnTo>
                <a:lnTo>
                  <a:pt x="2526507" y="4971313"/>
                </a:lnTo>
                <a:lnTo>
                  <a:pt x="2528491" y="4971712"/>
                </a:lnTo>
                <a:lnTo>
                  <a:pt x="2530079" y="4971313"/>
                </a:lnTo>
                <a:lnTo>
                  <a:pt x="2531667" y="4970915"/>
                </a:lnTo>
                <a:lnTo>
                  <a:pt x="2532857" y="4969718"/>
                </a:lnTo>
                <a:lnTo>
                  <a:pt x="2533651" y="4968522"/>
                </a:lnTo>
                <a:lnTo>
                  <a:pt x="2534444" y="4967326"/>
                </a:lnTo>
                <a:lnTo>
                  <a:pt x="2535635" y="4964535"/>
                </a:lnTo>
                <a:lnTo>
                  <a:pt x="2536826" y="4961346"/>
                </a:lnTo>
                <a:lnTo>
                  <a:pt x="2537619" y="4960150"/>
                </a:lnTo>
                <a:lnTo>
                  <a:pt x="2538413" y="4958954"/>
                </a:lnTo>
                <a:lnTo>
                  <a:pt x="2539604" y="4958156"/>
                </a:lnTo>
                <a:lnTo>
                  <a:pt x="2540794" y="4957758"/>
                </a:lnTo>
                <a:lnTo>
                  <a:pt x="2542779" y="4957758"/>
                </a:lnTo>
                <a:lnTo>
                  <a:pt x="2545160" y="4957758"/>
                </a:lnTo>
                <a:lnTo>
                  <a:pt x="2550716" y="4970516"/>
                </a:lnTo>
                <a:lnTo>
                  <a:pt x="2553891" y="4977294"/>
                </a:lnTo>
                <a:lnTo>
                  <a:pt x="2556273" y="4984470"/>
                </a:lnTo>
                <a:lnTo>
                  <a:pt x="2557860" y="4992045"/>
                </a:lnTo>
                <a:lnTo>
                  <a:pt x="2558655" y="4995633"/>
                </a:lnTo>
                <a:lnTo>
                  <a:pt x="2559051" y="4999620"/>
                </a:lnTo>
                <a:lnTo>
                  <a:pt x="2559051" y="5003208"/>
                </a:lnTo>
                <a:lnTo>
                  <a:pt x="2559051" y="5007195"/>
                </a:lnTo>
                <a:lnTo>
                  <a:pt x="2558257" y="5011182"/>
                </a:lnTo>
                <a:lnTo>
                  <a:pt x="2557463" y="5015169"/>
                </a:lnTo>
                <a:lnTo>
                  <a:pt x="2557066" y="5016365"/>
                </a:lnTo>
                <a:lnTo>
                  <a:pt x="2555877" y="5018359"/>
                </a:lnTo>
                <a:lnTo>
                  <a:pt x="2552701" y="5022345"/>
                </a:lnTo>
                <a:lnTo>
                  <a:pt x="2548335" y="5026731"/>
                </a:lnTo>
                <a:lnTo>
                  <a:pt x="2543573" y="5031117"/>
                </a:lnTo>
                <a:lnTo>
                  <a:pt x="2534444" y="5038293"/>
                </a:lnTo>
                <a:lnTo>
                  <a:pt x="2531269" y="5041084"/>
                </a:lnTo>
                <a:lnTo>
                  <a:pt x="2529285" y="5041881"/>
                </a:lnTo>
                <a:lnTo>
                  <a:pt x="2525316" y="5041881"/>
                </a:lnTo>
                <a:lnTo>
                  <a:pt x="2521745" y="5041084"/>
                </a:lnTo>
                <a:lnTo>
                  <a:pt x="2518172" y="5039489"/>
                </a:lnTo>
                <a:lnTo>
                  <a:pt x="2514204" y="5037097"/>
                </a:lnTo>
                <a:lnTo>
                  <a:pt x="2511030" y="5034705"/>
                </a:lnTo>
                <a:lnTo>
                  <a:pt x="2507060" y="5031515"/>
                </a:lnTo>
                <a:lnTo>
                  <a:pt x="2504282" y="5027528"/>
                </a:lnTo>
                <a:lnTo>
                  <a:pt x="2501108" y="5023940"/>
                </a:lnTo>
                <a:lnTo>
                  <a:pt x="2498328" y="5019156"/>
                </a:lnTo>
                <a:lnTo>
                  <a:pt x="2495947" y="5014770"/>
                </a:lnTo>
                <a:lnTo>
                  <a:pt x="2494360" y="5009986"/>
                </a:lnTo>
                <a:lnTo>
                  <a:pt x="2492772" y="5005202"/>
                </a:lnTo>
                <a:lnTo>
                  <a:pt x="2491186" y="4999620"/>
                </a:lnTo>
                <a:lnTo>
                  <a:pt x="2490788" y="4994437"/>
                </a:lnTo>
                <a:lnTo>
                  <a:pt x="2490788" y="4989653"/>
                </a:lnTo>
                <a:lnTo>
                  <a:pt x="2491582" y="4984470"/>
                </a:lnTo>
                <a:lnTo>
                  <a:pt x="2495153" y="4985666"/>
                </a:lnTo>
                <a:lnTo>
                  <a:pt x="2498328" y="4986463"/>
                </a:lnTo>
                <a:lnTo>
                  <a:pt x="2501503" y="4986065"/>
                </a:lnTo>
                <a:lnTo>
                  <a:pt x="2504282" y="4985666"/>
                </a:lnTo>
                <a:lnTo>
                  <a:pt x="2506663" y="4984470"/>
                </a:lnTo>
                <a:lnTo>
                  <a:pt x="2508647" y="4982875"/>
                </a:lnTo>
                <a:lnTo>
                  <a:pt x="2511030" y="4980882"/>
                </a:lnTo>
                <a:lnTo>
                  <a:pt x="2513013" y="4978091"/>
                </a:lnTo>
                <a:lnTo>
                  <a:pt x="2514601" y="4975699"/>
                </a:lnTo>
                <a:lnTo>
                  <a:pt x="2515791" y="4972908"/>
                </a:lnTo>
                <a:lnTo>
                  <a:pt x="2518172" y="4966529"/>
                </a:lnTo>
                <a:lnTo>
                  <a:pt x="2519363" y="4960150"/>
                </a:lnTo>
                <a:close/>
                <a:moveTo>
                  <a:pt x="6104170" y="4945043"/>
                </a:moveTo>
                <a:lnTo>
                  <a:pt x="6110488" y="4945439"/>
                </a:lnTo>
                <a:lnTo>
                  <a:pt x="6116805" y="4945835"/>
                </a:lnTo>
                <a:lnTo>
                  <a:pt x="6123122" y="4947418"/>
                </a:lnTo>
                <a:lnTo>
                  <a:pt x="6129045" y="4949397"/>
                </a:lnTo>
                <a:lnTo>
                  <a:pt x="6129835" y="4950189"/>
                </a:lnTo>
                <a:lnTo>
                  <a:pt x="6131019" y="4951376"/>
                </a:lnTo>
                <a:lnTo>
                  <a:pt x="6134573" y="4956521"/>
                </a:lnTo>
                <a:lnTo>
                  <a:pt x="6136547" y="4958896"/>
                </a:lnTo>
                <a:lnTo>
                  <a:pt x="6138916" y="4961271"/>
                </a:lnTo>
                <a:lnTo>
                  <a:pt x="6141680" y="4964041"/>
                </a:lnTo>
                <a:lnTo>
                  <a:pt x="6144839" y="4966020"/>
                </a:lnTo>
                <a:lnTo>
                  <a:pt x="6147603" y="4967207"/>
                </a:lnTo>
                <a:lnTo>
                  <a:pt x="6150367" y="4968395"/>
                </a:lnTo>
                <a:lnTo>
                  <a:pt x="6156289" y="4969186"/>
                </a:lnTo>
                <a:lnTo>
                  <a:pt x="6162212" y="4970374"/>
                </a:lnTo>
                <a:lnTo>
                  <a:pt x="6164186" y="4971165"/>
                </a:lnTo>
                <a:lnTo>
                  <a:pt x="6166555" y="4972748"/>
                </a:lnTo>
                <a:lnTo>
                  <a:pt x="6169319" y="4975123"/>
                </a:lnTo>
                <a:lnTo>
                  <a:pt x="6171293" y="4977894"/>
                </a:lnTo>
                <a:lnTo>
                  <a:pt x="6175636" y="4985414"/>
                </a:lnTo>
                <a:lnTo>
                  <a:pt x="6180374" y="4992934"/>
                </a:lnTo>
                <a:lnTo>
                  <a:pt x="6182743" y="4996100"/>
                </a:lnTo>
                <a:lnTo>
                  <a:pt x="6185507" y="4999662"/>
                </a:lnTo>
                <a:lnTo>
                  <a:pt x="6189456" y="5003224"/>
                </a:lnTo>
                <a:lnTo>
                  <a:pt x="6193404" y="5006786"/>
                </a:lnTo>
                <a:lnTo>
                  <a:pt x="6201696" y="5013119"/>
                </a:lnTo>
                <a:lnTo>
                  <a:pt x="6209988" y="5019452"/>
                </a:lnTo>
                <a:lnTo>
                  <a:pt x="6213936" y="5023014"/>
                </a:lnTo>
                <a:lnTo>
                  <a:pt x="6217095" y="5026576"/>
                </a:lnTo>
                <a:lnTo>
                  <a:pt x="6220253" y="5030138"/>
                </a:lnTo>
                <a:lnTo>
                  <a:pt x="6222622" y="5034887"/>
                </a:lnTo>
                <a:lnTo>
                  <a:pt x="6224597" y="5039241"/>
                </a:lnTo>
                <a:lnTo>
                  <a:pt x="6225781" y="5044782"/>
                </a:lnTo>
                <a:lnTo>
                  <a:pt x="6226176" y="5050719"/>
                </a:lnTo>
                <a:lnTo>
                  <a:pt x="6225781" y="5057447"/>
                </a:lnTo>
                <a:lnTo>
                  <a:pt x="6224991" y="5064176"/>
                </a:lnTo>
                <a:lnTo>
                  <a:pt x="6222622" y="5072487"/>
                </a:lnTo>
                <a:lnTo>
                  <a:pt x="6218674" y="5071300"/>
                </a:lnTo>
                <a:lnTo>
                  <a:pt x="6215515" y="5070904"/>
                </a:lnTo>
                <a:lnTo>
                  <a:pt x="6212357" y="5071300"/>
                </a:lnTo>
                <a:lnTo>
                  <a:pt x="6209198" y="5071696"/>
                </a:lnTo>
                <a:lnTo>
                  <a:pt x="6206434" y="5072883"/>
                </a:lnTo>
                <a:lnTo>
                  <a:pt x="6204065" y="5074862"/>
                </a:lnTo>
                <a:lnTo>
                  <a:pt x="6198932" y="5078424"/>
                </a:lnTo>
                <a:lnTo>
                  <a:pt x="6194984" y="5082778"/>
                </a:lnTo>
                <a:lnTo>
                  <a:pt x="6190640" y="5086340"/>
                </a:lnTo>
                <a:lnTo>
                  <a:pt x="6188666" y="5087923"/>
                </a:lnTo>
                <a:lnTo>
                  <a:pt x="6186692" y="5088715"/>
                </a:lnTo>
                <a:lnTo>
                  <a:pt x="6184323" y="5089506"/>
                </a:lnTo>
                <a:lnTo>
                  <a:pt x="6181954" y="5089110"/>
                </a:lnTo>
                <a:lnTo>
                  <a:pt x="6178400" y="5088319"/>
                </a:lnTo>
                <a:lnTo>
                  <a:pt x="6175242" y="5086340"/>
                </a:lnTo>
                <a:lnTo>
                  <a:pt x="6172478" y="5083965"/>
                </a:lnTo>
                <a:lnTo>
                  <a:pt x="6169714" y="5080403"/>
                </a:lnTo>
                <a:lnTo>
                  <a:pt x="6164186" y="5072487"/>
                </a:lnTo>
                <a:lnTo>
                  <a:pt x="6157079" y="5062593"/>
                </a:lnTo>
                <a:lnTo>
                  <a:pt x="6151946" y="5064176"/>
                </a:lnTo>
                <a:lnTo>
                  <a:pt x="6146023" y="5065759"/>
                </a:lnTo>
                <a:lnTo>
                  <a:pt x="6142865" y="5066155"/>
                </a:lnTo>
                <a:lnTo>
                  <a:pt x="6139706" y="5066550"/>
                </a:lnTo>
                <a:lnTo>
                  <a:pt x="6136152" y="5066550"/>
                </a:lnTo>
                <a:lnTo>
                  <a:pt x="6132204" y="5066155"/>
                </a:lnTo>
                <a:lnTo>
                  <a:pt x="6126281" y="5053489"/>
                </a:lnTo>
                <a:lnTo>
                  <a:pt x="6122728" y="5046761"/>
                </a:lnTo>
                <a:lnTo>
                  <a:pt x="6119174" y="5040824"/>
                </a:lnTo>
                <a:lnTo>
                  <a:pt x="6114831" y="5034492"/>
                </a:lnTo>
                <a:lnTo>
                  <a:pt x="6110093" y="5028951"/>
                </a:lnTo>
                <a:lnTo>
                  <a:pt x="6107329" y="5026180"/>
                </a:lnTo>
                <a:lnTo>
                  <a:pt x="6104170" y="5023805"/>
                </a:lnTo>
                <a:lnTo>
                  <a:pt x="6101406" y="5021431"/>
                </a:lnTo>
                <a:lnTo>
                  <a:pt x="6097853" y="5019452"/>
                </a:lnTo>
                <a:lnTo>
                  <a:pt x="6096273" y="5019056"/>
                </a:lnTo>
                <a:lnTo>
                  <a:pt x="6093904" y="5019056"/>
                </a:lnTo>
                <a:lnTo>
                  <a:pt x="6087587" y="5019056"/>
                </a:lnTo>
                <a:lnTo>
                  <a:pt x="6084428" y="5018660"/>
                </a:lnTo>
                <a:lnTo>
                  <a:pt x="6080875" y="5017473"/>
                </a:lnTo>
                <a:lnTo>
                  <a:pt x="6079690" y="5016681"/>
                </a:lnTo>
                <a:lnTo>
                  <a:pt x="6078111" y="5015889"/>
                </a:lnTo>
                <a:lnTo>
                  <a:pt x="6076926" y="5013911"/>
                </a:lnTo>
                <a:lnTo>
                  <a:pt x="6076136" y="5012723"/>
                </a:lnTo>
                <a:lnTo>
                  <a:pt x="6074162" y="5009161"/>
                </a:lnTo>
                <a:lnTo>
                  <a:pt x="6073373" y="5005995"/>
                </a:lnTo>
                <a:lnTo>
                  <a:pt x="6072583" y="5002037"/>
                </a:lnTo>
                <a:lnTo>
                  <a:pt x="6072188" y="4998475"/>
                </a:lnTo>
                <a:lnTo>
                  <a:pt x="6072188" y="4994517"/>
                </a:lnTo>
                <a:lnTo>
                  <a:pt x="6072583" y="4990559"/>
                </a:lnTo>
                <a:lnTo>
                  <a:pt x="6073767" y="4982643"/>
                </a:lnTo>
                <a:lnTo>
                  <a:pt x="6075742" y="4973936"/>
                </a:lnTo>
                <a:lnTo>
                  <a:pt x="6078111" y="4964833"/>
                </a:lnTo>
                <a:lnTo>
                  <a:pt x="6080085" y="4955730"/>
                </a:lnTo>
                <a:lnTo>
                  <a:pt x="6082059" y="4945835"/>
                </a:lnTo>
                <a:lnTo>
                  <a:pt x="6091930" y="4945439"/>
                </a:lnTo>
                <a:close/>
                <a:moveTo>
                  <a:pt x="5460360" y="4940280"/>
                </a:moveTo>
                <a:lnTo>
                  <a:pt x="5463089" y="4940280"/>
                </a:lnTo>
                <a:lnTo>
                  <a:pt x="5465429" y="4940682"/>
                </a:lnTo>
                <a:lnTo>
                  <a:pt x="5468938" y="4941890"/>
                </a:lnTo>
                <a:lnTo>
                  <a:pt x="5468938" y="4946317"/>
                </a:lnTo>
                <a:lnTo>
                  <a:pt x="5468938" y="4950342"/>
                </a:lnTo>
                <a:lnTo>
                  <a:pt x="5468158" y="4953562"/>
                </a:lnTo>
                <a:lnTo>
                  <a:pt x="5467378" y="4957184"/>
                </a:lnTo>
                <a:lnTo>
                  <a:pt x="5464649" y="4963221"/>
                </a:lnTo>
                <a:lnTo>
                  <a:pt x="5462699" y="4968855"/>
                </a:lnTo>
                <a:lnTo>
                  <a:pt x="5456461" y="4965636"/>
                </a:lnTo>
                <a:lnTo>
                  <a:pt x="5453341" y="4964026"/>
                </a:lnTo>
                <a:lnTo>
                  <a:pt x="5451002" y="4961611"/>
                </a:lnTo>
                <a:lnTo>
                  <a:pt x="5448662" y="4958794"/>
                </a:lnTo>
                <a:lnTo>
                  <a:pt x="5447882" y="4957184"/>
                </a:lnTo>
                <a:lnTo>
                  <a:pt x="5447103" y="4955574"/>
                </a:lnTo>
                <a:lnTo>
                  <a:pt x="5446713" y="4953159"/>
                </a:lnTo>
                <a:lnTo>
                  <a:pt x="5446713" y="4950744"/>
                </a:lnTo>
                <a:lnTo>
                  <a:pt x="5446713" y="4948330"/>
                </a:lnTo>
                <a:lnTo>
                  <a:pt x="5447103" y="4945110"/>
                </a:lnTo>
                <a:lnTo>
                  <a:pt x="5452951" y="4942292"/>
                </a:lnTo>
                <a:lnTo>
                  <a:pt x="5455291" y="4941487"/>
                </a:lnTo>
                <a:lnTo>
                  <a:pt x="5458020" y="4940682"/>
                </a:lnTo>
                <a:close/>
                <a:moveTo>
                  <a:pt x="2608660" y="4932343"/>
                </a:moveTo>
                <a:lnTo>
                  <a:pt x="2611041" y="4932343"/>
                </a:lnTo>
                <a:lnTo>
                  <a:pt x="2613819" y="4932721"/>
                </a:lnTo>
                <a:lnTo>
                  <a:pt x="2615407" y="4933477"/>
                </a:lnTo>
                <a:lnTo>
                  <a:pt x="2616995" y="4934233"/>
                </a:lnTo>
                <a:lnTo>
                  <a:pt x="2618185" y="4935367"/>
                </a:lnTo>
                <a:lnTo>
                  <a:pt x="2618979" y="4936500"/>
                </a:lnTo>
                <a:lnTo>
                  <a:pt x="2619376" y="4938390"/>
                </a:lnTo>
                <a:lnTo>
                  <a:pt x="2619376" y="4939902"/>
                </a:lnTo>
                <a:lnTo>
                  <a:pt x="2619376" y="4941036"/>
                </a:lnTo>
                <a:lnTo>
                  <a:pt x="2618979" y="4942548"/>
                </a:lnTo>
                <a:lnTo>
                  <a:pt x="2618582" y="4944060"/>
                </a:lnTo>
                <a:lnTo>
                  <a:pt x="2617788" y="4945572"/>
                </a:lnTo>
                <a:lnTo>
                  <a:pt x="2616598" y="4946706"/>
                </a:lnTo>
                <a:lnTo>
                  <a:pt x="2615407" y="4947462"/>
                </a:lnTo>
                <a:lnTo>
                  <a:pt x="2613819" y="4947840"/>
                </a:lnTo>
                <a:lnTo>
                  <a:pt x="2611439" y="4948218"/>
                </a:lnTo>
                <a:lnTo>
                  <a:pt x="2610644" y="4948218"/>
                </a:lnTo>
                <a:lnTo>
                  <a:pt x="2609453" y="4947840"/>
                </a:lnTo>
                <a:lnTo>
                  <a:pt x="2609057" y="4947462"/>
                </a:lnTo>
                <a:lnTo>
                  <a:pt x="2608660" y="4946706"/>
                </a:lnTo>
                <a:lnTo>
                  <a:pt x="2608263" y="4944438"/>
                </a:lnTo>
                <a:lnTo>
                  <a:pt x="2608263" y="4942170"/>
                </a:lnTo>
                <a:lnTo>
                  <a:pt x="2608660" y="4936500"/>
                </a:lnTo>
                <a:lnTo>
                  <a:pt x="2609057" y="4934233"/>
                </a:lnTo>
                <a:close/>
                <a:moveTo>
                  <a:pt x="1013620" y="4932343"/>
                </a:moveTo>
                <a:lnTo>
                  <a:pt x="1016795" y="4943025"/>
                </a:lnTo>
                <a:lnTo>
                  <a:pt x="1018382" y="4950147"/>
                </a:lnTo>
                <a:lnTo>
                  <a:pt x="1018779" y="4953708"/>
                </a:lnTo>
                <a:lnTo>
                  <a:pt x="1019176" y="4957664"/>
                </a:lnTo>
                <a:lnTo>
                  <a:pt x="1019176" y="4961225"/>
                </a:lnTo>
                <a:lnTo>
                  <a:pt x="1018779" y="4964786"/>
                </a:lnTo>
                <a:lnTo>
                  <a:pt x="1017985" y="4967951"/>
                </a:lnTo>
                <a:lnTo>
                  <a:pt x="1016398" y="4971511"/>
                </a:lnTo>
                <a:lnTo>
                  <a:pt x="1014810" y="4973885"/>
                </a:lnTo>
                <a:lnTo>
                  <a:pt x="1011635" y="4975863"/>
                </a:lnTo>
                <a:lnTo>
                  <a:pt x="1008460" y="4977842"/>
                </a:lnTo>
                <a:lnTo>
                  <a:pt x="1003698" y="4978633"/>
                </a:lnTo>
                <a:lnTo>
                  <a:pt x="1006079" y="4981798"/>
                </a:lnTo>
                <a:lnTo>
                  <a:pt x="1007270" y="4983776"/>
                </a:lnTo>
                <a:lnTo>
                  <a:pt x="1008064" y="4985359"/>
                </a:lnTo>
                <a:lnTo>
                  <a:pt x="1008460" y="4986941"/>
                </a:lnTo>
                <a:lnTo>
                  <a:pt x="1008460" y="4987733"/>
                </a:lnTo>
                <a:lnTo>
                  <a:pt x="1008064" y="4989315"/>
                </a:lnTo>
                <a:lnTo>
                  <a:pt x="1006873" y="4991293"/>
                </a:lnTo>
                <a:lnTo>
                  <a:pt x="1005682" y="4993272"/>
                </a:lnTo>
                <a:lnTo>
                  <a:pt x="1005285" y="4994854"/>
                </a:lnTo>
                <a:lnTo>
                  <a:pt x="1004889" y="4996437"/>
                </a:lnTo>
                <a:lnTo>
                  <a:pt x="1004889" y="4999206"/>
                </a:lnTo>
                <a:lnTo>
                  <a:pt x="1005285" y="5001580"/>
                </a:lnTo>
                <a:lnTo>
                  <a:pt x="1005682" y="5004745"/>
                </a:lnTo>
                <a:lnTo>
                  <a:pt x="1007270" y="5009097"/>
                </a:lnTo>
                <a:lnTo>
                  <a:pt x="1005285" y="5007910"/>
                </a:lnTo>
                <a:lnTo>
                  <a:pt x="1003301" y="5006723"/>
                </a:lnTo>
                <a:lnTo>
                  <a:pt x="1000920" y="5003954"/>
                </a:lnTo>
                <a:lnTo>
                  <a:pt x="999729" y="5003163"/>
                </a:lnTo>
                <a:lnTo>
                  <a:pt x="998141" y="5002767"/>
                </a:lnTo>
                <a:lnTo>
                  <a:pt x="996951" y="5003558"/>
                </a:lnTo>
                <a:lnTo>
                  <a:pt x="994173" y="5005932"/>
                </a:lnTo>
                <a:lnTo>
                  <a:pt x="994569" y="5007119"/>
                </a:lnTo>
                <a:lnTo>
                  <a:pt x="995760" y="5007910"/>
                </a:lnTo>
                <a:lnTo>
                  <a:pt x="996951" y="5008306"/>
                </a:lnTo>
                <a:lnTo>
                  <a:pt x="998141" y="5008702"/>
                </a:lnTo>
                <a:lnTo>
                  <a:pt x="1003698" y="5009097"/>
                </a:lnTo>
                <a:lnTo>
                  <a:pt x="1003698" y="5018988"/>
                </a:lnTo>
                <a:lnTo>
                  <a:pt x="1001713" y="5015823"/>
                </a:lnTo>
                <a:lnTo>
                  <a:pt x="1000126" y="5014240"/>
                </a:lnTo>
                <a:lnTo>
                  <a:pt x="999332" y="5013449"/>
                </a:lnTo>
                <a:lnTo>
                  <a:pt x="998538" y="5013054"/>
                </a:lnTo>
                <a:lnTo>
                  <a:pt x="997348" y="5013449"/>
                </a:lnTo>
                <a:lnTo>
                  <a:pt x="993379" y="5016614"/>
                </a:lnTo>
                <a:lnTo>
                  <a:pt x="991394" y="5017801"/>
                </a:lnTo>
                <a:lnTo>
                  <a:pt x="988219" y="5018988"/>
                </a:lnTo>
                <a:lnTo>
                  <a:pt x="989410" y="5021362"/>
                </a:lnTo>
                <a:lnTo>
                  <a:pt x="989807" y="5023340"/>
                </a:lnTo>
                <a:lnTo>
                  <a:pt x="990204" y="5024923"/>
                </a:lnTo>
                <a:lnTo>
                  <a:pt x="990204" y="5026110"/>
                </a:lnTo>
                <a:lnTo>
                  <a:pt x="990204" y="5029670"/>
                </a:lnTo>
                <a:lnTo>
                  <a:pt x="990601" y="5032440"/>
                </a:lnTo>
                <a:lnTo>
                  <a:pt x="991394" y="5035605"/>
                </a:lnTo>
                <a:lnTo>
                  <a:pt x="989410" y="5035209"/>
                </a:lnTo>
                <a:lnTo>
                  <a:pt x="987823" y="5034418"/>
                </a:lnTo>
                <a:lnTo>
                  <a:pt x="986632" y="5033231"/>
                </a:lnTo>
                <a:lnTo>
                  <a:pt x="985838" y="5032440"/>
                </a:lnTo>
                <a:lnTo>
                  <a:pt x="985838" y="5031253"/>
                </a:lnTo>
                <a:lnTo>
                  <a:pt x="985838" y="5029670"/>
                </a:lnTo>
                <a:lnTo>
                  <a:pt x="986235" y="5026901"/>
                </a:lnTo>
                <a:lnTo>
                  <a:pt x="986632" y="5024527"/>
                </a:lnTo>
                <a:lnTo>
                  <a:pt x="986632" y="5023340"/>
                </a:lnTo>
                <a:lnTo>
                  <a:pt x="986632" y="5021758"/>
                </a:lnTo>
                <a:lnTo>
                  <a:pt x="986235" y="5020571"/>
                </a:lnTo>
                <a:lnTo>
                  <a:pt x="985441" y="5019779"/>
                </a:lnTo>
                <a:lnTo>
                  <a:pt x="983854" y="5019384"/>
                </a:lnTo>
                <a:lnTo>
                  <a:pt x="981869" y="5018988"/>
                </a:lnTo>
                <a:lnTo>
                  <a:pt x="981473" y="5019384"/>
                </a:lnTo>
                <a:lnTo>
                  <a:pt x="980679" y="5020175"/>
                </a:lnTo>
                <a:lnTo>
                  <a:pt x="979885" y="5023340"/>
                </a:lnTo>
                <a:lnTo>
                  <a:pt x="979091" y="5026901"/>
                </a:lnTo>
                <a:lnTo>
                  <a:pt x="977504" y="5031253"/>
                </a:lnTo>
                <a:lnTo>
                  <a:pt x="975916" y="5034418"/>
                </a:lnTo>
                <a:lnTo>
                  <a:pt x="975123" y="5036001"/>
                </a:lnTo>
                <a:lnTo>
                  <a:pt x="973932" y="5036792"/>
                </a:lnTo>
                <a:lnTo>
                  <a:pt x="972344" y="5037187"/>
                </a:lnTo>
                <a:lnTo>
                  <a:pt x="970757" y="5037187"/>
                </a:lnTo>
                <a:lnTo>
                  <a:pt x="968376" y="5036792"/>
                </a:lnTo>
                <a:lnTo>
                  <a:pt x="966391" y="5035605"/>
                </a:lnTo>
                <a:lnTo>
                  <a:pt x="965201" y="5037187"/>
                </a:lnTo>
                <a:lnTo>
                  <a:pt x="965598" y="5038770"/>
                </a:lnTo>
                <a:lnTo>
                  <a:pt x="966391" y="5040353"/>
                </a:lnTo>
                <a:lnTo>
                  <a:pt x="967582" y="5041144"/>
                </a:lnTo>
                <a:lnTo>
                  <a:pt x="971154" y="5041935"/>
                </a:lnTo>
                <a:lnTo>
                  <a:pt x="972742" y="5042331"/>
                </a:lnTo>
                <a:lnTo>
                  <a:pt x="972344" y="5043518"/>
                </a:lnTo>
                <a:lnTo>
                  <a:pt x="971551" y="5044705"/>
                </a:lnTo>
                <a:lnTo>
                  <a:pt x="970360" y="5045496"/>
                </a:lnTo>
                <a:lnTo>
                  <a:pt x="968772" y="5046683"/>
                </a:lnTo>
                <a:lnTo>
                  <a:pt x="965995" y="5048265"/>
                </a:lnTo>
                <a:lnTo>
                  <a:pt x="963216" y="5049452"/>
                </a:lnTo>
                <a:lnTo>
                  <a:pt x="960438" y="5050639"/>
                </a:lnTo>
                <a:lnTo>
                  <a:pt x="959645" y="5051035"/>
                </a:lnTo>
                <a:lnTo>
                  <a:pt x="959248" y="5051826"/>
                </a:lnTo>
                <a:lnTo>
                  <a:pt x="959248" y="5052617"/>
                </a:lnTo>
                <a:lnTo>
                  <a:pt x="959645" y="5053409"/>
                </a:lnTo>
                <a:lnTo>
                  <a:pt x="960835" y="5054200"/>
                </a:lnTo>
                <a:lnTo>
                  <a:pt x="963216" y="5055387"/>
                </a:lnTo>
                <a:lnTo>
                  <a:pt x="963216" y="5058552"/>
                </a:lnTo>
                <a:lnTo>
                  <a:pt x="963216" y="5058948"/>
                </a:lnTo>
                <a:lnTo>
                  <a:pt x="962820" y="5059343"/>
                </a:lnTo>
                <a:lnTo>
                  <a:pt x="961629" y="5058552"/>
                </a:lnTo>
                <a:lnTo>
                  <a:pt x="959645" y="5056574"/>
                </a:lnTo>
                <a:lnTo>
                  <a:pt x="956073" y="5051826"/>
                </a:lnTo>
                <a:lnTo>
                  <a:pt x="954882" y="5049848"/>
                </a:lnTo>
                <a:lnTo>
                  <a:pt x="953691" y="5049057"/>
                </a:lnTo>
                <a:lnTo>
                  <a:pt x="951707" y="5048661"/>
                </a:lnTo>
                <a:lnTo>
                  <a:pt x="949326" y="5048265"/>
                </a:lnTo>
                <a:lnTo>
                  <a:pt x="945357" y="5048265"/>
                </a:lnTo>
                <a:lnTo>
                  <a:pt x="940594" y="5047474"/>
                </a:lnTo>
                <a:lnTo>
                  <a:pt x="938610" y="5047078"/>
                </a:lnTo>
                <a:lnTo>
                  <a:pt x="936625" y="5046683"/>
                </a:lnTo>
                <a:lnTo>
                  <a:pt x="934244" y="5045892"/>
                </a:lnTo>
                <a:lnTo>
                  <a:pt x="932260" y="5044705"/>
                </a:lnTo>
                <a:lnTo>
                  <a:pt x="930672" y="5043122"/>
                </a:lnTo>
                <a:lnTo>
                  <a:pt x="929085" y="5041144"/>
                </a:lnTo>
                <a:lnTo>
                  <a:pt x="927894" y="5037979"/>
                </a:lnTo>
                <a:lnTo>
                  <a:pt x="926704" y="5034814"/>
                </a:lnTo>
                <a:lnTo>
                  <a:pt x="925910" y="5030462"/>
                </a:lnTo>
                <a:lnTo>
                  <a:pt x="925513" y="5025714"/>
                </a:lnTo>
                <a:lnTo>
                  <a:pt x="923926" y="5026505"/>
                </a:lnTo>
                <a:lnTo>
                  <a:pt x="922735" y="5027297"/>
                </a:lnTo>
                <a:lnTo>
                  <a:pt x="921148" y="5028483"/>
                </a:lnTo>
                <a:lnTo>
                  <a:pt x="920354" y="5028879"/>
                </a:lnTo>
                <a:lnTo>
                  <a:pt x="919560" y="5028879"/>
                </a:lnTo>
                <a:lnTo>
                  <a:pt x="919163" y="5027692"/>
                </a:lnTo>
                <a:lnTo>
                  <a:pt x="919560" y="5026901"/>
                </a:lnTo>
                <a:lnTo>
                  <a:pt x="919957" y="5026110"/>
                </a:lnTo>
                <a:lnTo>
                  <a:pt x="920354" y="5025714"/>
                </a:lnTo>
                <a:lnTo>
                  <a:pt x="922338" y="5024527"/>
                </a:lnTo>
                <a:lnTo>
                  <a:pt x="925116" y="5023340"/>
                </a:lnTo>
                <a:lnTo>
                  <a:pt x="928688" y="5021758"/>
                </a:lnTo>
                <a:lnTo>
                  <a:pt x="931863" y="5020571"/>
                </a:lnTo>
                <a:lnTo>
                  <a:pt x="935038" y="5018592"/>
                </a:lnTo>
                <a:lnTo>
                  <a:pt x="938213" y="5015823"/>
                </a:lnTo>
                <a:lnTo>
                  <a:pt x="938213" y="5018592"/>
                </a:lnTo>
                <a:lnTo>
                  <a:pt x="938610" y="5020571"/>
                </a:lnTo>
                <a:lnTo>
                  <a:pt x="939800" y="5023340"/>
                </a:lnTo>
                <a:lnTo>
                  <a:pt x="940197" y="5024131"/>
                </a:lnTo>
                <a:lnTo>
                  <a:pt x="940197" y="5025318"/>
                </a:lnTo>
                <a:lnTo>
                  <a:pt x="939404" y="5026901"/>
                </a:lnTo>
                <a:lnTo>
                  <a:pt x="938213" y="5028879"/>
                </a:lnTo>
                <a:lnTo>
                  <a:pt x="939404" y="5028483"/>
                </a:lnTo>
                <a:lnTo>
                  <a:pt x="940197" y="5027692"/>
                </a:lnTo>
                <a:lnTo>
                  <a:pt x="940991" y="5026901"/>
                </a:lnTo>
                <a:lnTo>
                  <a:pt x="941785" y="5025318"/>
                </a:lnTo>
                <a:lnTo>
                  <a:pt x="942975" y="5021758"/>
                </a:lnTo>
                <a:lnTo>
                  <a:pt x="943372" y="5018197"/>
                </a:lnTo>
                <a:lnTo>
                  <a:pt x="942975" y="5014636"/>
                </a:lnTo>
                <a:lnTo>
                  <a:pt x="942182" y="5011471"/>
                </a:lnTo>
                <a:lnTo>
                  <a:pt x="941388" y="5010284"/>
                </a:lnTo>
                <a:lnTo>
                  <a:pt x="940594" y="5009493"/>
                </a:lnTo>
                <a:lnTo>
                  <a:pt x="939404" y="5009097"/>
                </a:lnTo>
                <a:lnTo>
                  <a:pt x="938213" y="5009097"/>
                </a:lnTo>
                <a:lnTo>
                  <a:pt x="943372" y="5001580"/>
                </a:lnTo>
                <a:lnTo>
                  <a:pt x="947738" y="4997228"/>
                </a:lnTo>
                <a:lnTo>
                  <a:pt x="951707" y="4992085"/>
                </a:lnTo>
                <a:lnTo>
                  <a:pt x="956866" y="4985359"/>
                </a:lnTo>
                <a:lnTo>
                  <a:pt x="958057" y="4986150"/>
                </a:lnTo>
                <a:lnTo>
                  <a:pt x="958851" y="4986546"/>
                </a:lnTo>
                <a:lnTo>
                  <a:pt x="959248" y="4987337"/>
                </a:lnTo>
                <a:lnTo>
                  <a:pt x="958851" y="4987733"/>
                </a:lnTo>
                <a:lnTo>
                  <a:pt x="958057" y="4989711"/>
                </a:lnTo>
                <a:lnTo>
                  <a:pt x="956469" y="4991293"/>
                </a:lnTo>
                <a:lnTo>
                  <a:pt x="954882" y="4992876"/>
                </a:lnTo>
                <a:lnTo>
                  <a:pt x="954485" y="4993667"/>
                </a:lnTo>
                <a:lnTo>
                  <a:pt x="954088" y="4994854"/>
                </a:lnTo>
                <a:lnTo>
                  <a:pt x="954088" y="4995645"/>
                </a:lnTo>
                <a:lnTo>
                  <a:pt x="954485" y="4996437"/>
                </a:lnTo>
                <a:lnTo>
                  <a:pt x="955279" y="4998019"/>
                </a:lnTo>
                <a:lnTo>
                  <a:pt x="956866" y="4999206"/>
                </a:lnTo>
                <a:lnTo>
                  <a:pt x="958057" y="4998811"/>
                </a:lnTo>
                <a:lnTo>
                  <a:pt x="958454" y="4998415"/>
                </a:lnTo>
                <a:lnTo>
                  <a:pt x="958851" y="4997624"/>
                </a:lnTo>
                <a:lnTo>
                  <a:pt x="958851" y="4997228"/>
                </a:lnTo>
                <a:lnTo>
                  <a:pt x="958057" y="4995645"/>
                </a:lnTo>
                <a:lnTo>
                  <a:pt x="956866" y="4995250"/>
                </a:lnTo>
                <a:lnTo>
                  <a:pt x="957660" y="4994063"/>
                </a:lnTo>
                <a:lnTo>
                  <a:pt x="958851" y="4992876"/>
                </a:lnTo>
                <a:lnTo>
                  <a:pt x="960041" y="4991689"/>
                </a:lnTo>
                <a:lnTo>
                  <a:pt x="962026" y="4990898"/>
                </a:lnTo>
                <a:lnTo>
                  <a:pt x="965201" y="4989711"/>
                </a:lnTo>
                <a:lnTo>
                  <a:pt x="969170" y="4988920"/>
                </a:lnTo>
                <a:lnTo>
                  <a:pt x="967582" y="4984568"/>
                </a:lnTo>
                <a:lnTo>
                  <a:pt x="966788" y="4981402"/>
                </a:lnTo>
                <a:lnTo>
                  <a:pt x="966788" y="4977842"/>
                </a:lnTo>
                <a:lnTo>
                  <a:pt x="967582" y="4975072"/>
                </a:lnTo>
                <a:lnTo>
                  <a:pt x="968376" y="4972303"/>
                </a:lnTo>
                <a:lnTo>
                  <a:pt x="970360" y="4969138"/>
                </a:lnTo>
                <a:lnTo>
                  <a:pt x="971551" y="4965973"/>
                </a:lnTo>
                <a:lnTo>
                  <a:pt x="972742" y="4962016"/>
                </a:lnTo>
                <a:lnTo>
                  <a:pt x="973932" y="4963599"/>
                </a:lnTo>
                <a:lnTo>
                  <a:pt x="975123" y="4964390"/>
                </a:lnTo>
                <a:lnTo>
                  <a:pt x="975519" y="4965577"/>
                </a:lnTo>
                <a:lnTo>
                  <a:pt x="975123" y="4966764"/>
                </a:lnTo>
                <a:lnTo>
                  <a:pt x="975123" y="4967951"/>
                </a:lnTo>
                <a:lnTo>
                  <a:pt x="974329" y="4969138"/>
                </a:lnTo>
                <a:lnTo>
                  <a:pt x="972742" y="4972303"/>
                </a:lnTo>
                <a:lnTo>
                  <a:pt x="971154" y="4974677"/>
                </a:lnTo>
                <a:lnTo>
                  <a:pt x="970360" y="4977446"/>
                </a:lnTo>
                <a:lnTo>
                  <a:pt x="969567" y="4978633"/>
                </a:lnTo>
                <a:lnTo>
                  <a:pt x="970360" y="4980216"/>
                </a:lnTo>
                <a:lnTo>
                  <a:pt x="971154" y="4981402"/>
                </a:lnTo>
                <a:lnTo>
                  <a:pt x="972742" y="4982194"/>
                </a:lnTo>
                <a:lnTo>
                  <a:pt x="972742" y="4981007"/>
                </a:lnTo>
                <a:lnTo>
                  <a:pt x="972742" y="4979029"/>
                </a:lnTo>
                <a:lnTo>
                  <a:pt x="974329" y="4975468"/>
                </a:lnTo>
                <a:lnTo>
                  <a:pt x="979489" y="4966764"/>
                </a:lnTo>
                <a:lnTo>
                  <a:pt x="981473" y="4962412"/>
                </a:lnTo>
                <a:lnTo>
                  <a:pt x="981869" y="4960434"/>
                </a:lnTo>
                <a:lnTo>
                  <a:pt x="982266" y="4959247"/>
                </a:lnTo>
                <a:lnTo>
                  <a:pt x="982266" y="4957664"/>
                </a:lnTo>
                <a:lnTo>
                  <a:pt x="981869" y="4956873"/>
                </a:lnTo>
                <a:lnTo>
                  <a:pt x="980679" y="4956082"/>
                </a:lnTo>
                <a:lnTo>
                  <a:pt x="979091" y="4955686"/>
                </a:lnTo>
                <a:lnTo>
                  <a:pt x="979885" y="4952125"/>
                </a:lnTo>
                <a:lnTo>
                  <a:pt x="981076" y="4950543"/>
                </a:lnTo>
                <a:lnTo>
                  <a:pt x="981869" y="4950147"/>
                </a:lnTo>
                <a:lnTo>
                  <a:pt x="982663" y="4949751"/>
                </a:lnTo>
                <a:lnTo>
                  <a:pt x="983854" y="4950147"/>
                </a:lnTo>
                <a:lnTo>
                  <a:pt x="985441" y="4951334"/>
                </a:lnTo>
                <a:lnTo>
                  <a:pt x="987823" y="4952521"/>
                </a:lnTo>
                <a:lnTo>
                  <a:pt x="989410" y="4954499"/>
                </a:lnTo>
                <a:lnTo>
                  <a:pt x="991394" y="4955686"/>
                </a:lnTo>
                <a:lnTo>
                  <a:pt x="989807" y="4953708"/>
                </a:lnTo>
                <a:lnTo>
                  <a:pt x="989013" y="4951730"/>
                </a:lnTo>
                <a:lnTo>
                  <a:pt x="988616" y="4950543"/>
                </a:lnTo>
                <a:lnTo>
                  <a:pt x="988616" y="4949356"/>
                </a:lnTo>
                <a:lnTo>
                  <a:pt x="989013" y="4948169"/>
                </a:lnTo>
                <a:lnTo>
                  <a:pt x="989807" y="4946982"/>
                </a:lnTo>
                <a:lnTo>
                  <a:pt x="992188" y="4945003"/>
                </a:lnTo>
                <a:lnTo>
                  <a:pt x="994569" y="4943025"/>
                </a:lnTo>
                <a:lnTo>
                  <a:pt x="997745" y="4941047"/>
                </a:lnTo>
                <a:lnTo>
                  <a:pt x="998935" y="4940256"/>
                </a:lnTo>
                <a:lnTo>
                  <a:pt x="999729" y="4938673"/>
                </a:lnTo>
                <a:lnTo>
                  <a:pt x="1000523" y="4937486"/>
                </a:lnTo>
                <a:lnTo>
                  <a:pt x="1000523" y="4935508"/>
                </a:lnTo>
                <a:lnTo>
                  <a:pt x="1002110" y="4936299"/>
                </a:lnTo>
                <a:lnTo>
                  <a:pt x="1002904" y="4937882"/>
                </a:lnTo>
                <a:lnTo>
                  <a:pt x="1003301" y="4939069"/>
                </a:lnTo>
                <a:lnTo>
                  <a:pt x="1002904" y="4940256"/>
                </a:lnTo>
                <a:lnTo>
                  <a:pt x="1001713" y="4942629"/>
                </a:lnTo>
                <a:lnTo>
                  <a:pt x="1000920" y="4944212"/>
                </a:lnTo>
                <a:lnTo>
                  <a:pt x="1000523" y="4945399"/>
                </a:lnTo>
                <a:lnTo>
                  <a:pt x="1004889" y="4943025"/>
                </a:lnTo>
                <a:lnTo>
                  <a:pt x="1008064" y="4940256"/>
                </a:lnTo>
                <a:lnTo>
                  <a:pt x="1010842" y="4936299"/>
                </a:lnTo>
                <a:close/>
                <a:moveTo>
                  <a:pt x="1995488" y="4911705"/>
                </a:moveTo>
                <a:lnTo>
                  <a:pt x="2002235" y="4916941"/>
                </a:lnTo>
                <a:lnTo>
                  <a:pt x="2004616" y="4917747"/>
                </a:lnTo>
                <a:lnTo>
                  <a:pt x="2006204" y="4918150"/>
                </a:lnTo>
                <a:lnTo>
                  <a:pt x="2007791" y="4917344"/>
                </a:lnTo>
                <a:lnTo>
                  <a:pt x="2009776" y="4916136"/>
                </a:lnTo>
                <a:lnTo>
                  <a:pt x="2013348" y="4914122"/>
                </a:lnTo>
                <a:lnTo>
                  <a:pt x="2017316" y="4911705"/>
                </a:lnTo>
                <a:lnTo>
                  <a:pt x="2017713" y="4914122"/>
                </a:lnTo>
                <a:lnTo>
                  <a:pt x="2016919" y="4916136"/>
                </a:lnTo>
                <a:lnTo>
                  <a:pt x="2016126" y="4917344"/>
                </a:lnTo>
                <a:lnTo>
                  <a:pt x="2014538" y="4918150"/>
                </a:lnTo>
                <a:lnTo>
                  <a:pt x="2017713" y="4920969"/>
                </a:lnTo>
                <a:lnTo>
                  <a:pt x="2018904" y="4921775"/>
                </a:lnTo>
                <a:lnTo>
                  <a:pt x="2019301" y="4922581"/>
                </a:lnTo>
                <a:lnTo>
                  <a:pt x="2019301" y="4923789"/>
                </a:lnTo>
                <a:lnTo>
                  <a:pt x="2018904" y="4924595"/>
                </a:lnTo>
                <a:lnTo>
                  <a:pt x="2017316" y="4926206"/>
                </a:lnTo>
                <a:lnTo>
                  <a:pt x="2015333" y="4928623"/>
                </a:lnTo>
                <a:lnTo>
                  <a:pt x="2013348" y="4931039"/>
                </a:lnTo>
                <a:lnTo>
                  <a:pt x="2012157" y="4932651"/>
                </a:lnTo>
                <a:lnTo>
                  <a:pt x="2011760" y="4934262"/>
                </a:lnTo>
                <a:lnTo>
                  <a:pt x="2011363" y="4936276"/>
                </a:lnTo>
                <a:lnTo>
                  <a:pt x="2010967" y="4938693"/>
                </a:lnTo>
                <a:lnTo>
                  <a:pt x="2009776" y="4938290"/>
                </a:lnTo>
                <a:lnTo>
                  <a:pt x="2008982" y="4937887"/>
                </a:lnTo>
                <a:lnTo>
                  <a:pt x="2008189" y="4937484"/>
                </a:lnTo>
                <a:lnTo>
                  <a:pt x="2007791" y="4936276"/>
                </a:lnTo>
                <a:lnTo>
                  <a:pt x="2007394" y="4934665"/>
                </a:lnTo>
                <a:lnTo>
                  <a:pt x="2007791" y="4932248"/>
                </a:lnTo>
                <a:lnTo>
                  <a:pt x="2008585" y="4930234"/>
                </a:lnTo>
                <a:lnTo>
                  <a:pt x="2009776" y="4927817"/>
                </a:lnTo>
                <a:lnTo>
                  <a:pt x="2010967" y="4924997"/>
                </a:lnTo>
                <a:lnTo>
                  <a:pt x="2006204" y="4926206"/>
                </a:lnTo>
                <a:lnTo>
                  <a:pt x="2003029" y="4926609"/>
                </a:lnTo>
                <a:lnTo>
                  <a:pt x="2000647" y="4926206"/>
                </a:lnTo>
                <a:lnTo>
                  <a:pt x="1995488" y="4924997"/>
                </a:lnTo>
                <a:lnTo>
                  <a:pt x="1997075" y="4922983"/>
                </a:lnTo>
                <a:lnTo>
                  <a:pt x="1997869" y="4921372"/>
                </a:lnTo>
                <a:lnTo>
                  <a:pt x="1997869" y="4920164"/>
                </a:lnTo>
                <a:lnTo>
                  <a:pt x="1997472" y="4918955"/>
                </a:lnTo>
                <a:lnTo>
                  <a:pt x="1996282" y="4916538"/>
                </a:lnTo>
                <a:lnTo>
                  <a:pt x="1995488" y="4914524"/>
                </a:lnTo>
                <a:close/>
                <a:moveTo>
                  <a:pt x="1997523" y="4891068"/>
                </a:moveTo>
                <a:lnTo>
                  <a:pt x="1999151" y="4891458"/>
                </a:lnTo>
                <a:lnTo>
                  <a:pt x="1999965" y="4891848"/>
                </a:lnTo>
                <a:lnTo>
                  <a:pt x="2000372" y="4892237"/>
                </a:lnTo>
                <a:lnTo>
                  <a:pt x="2000779" y="4893017"/>
                </a:lnTo>
                <a:lnTo>
                  <a:pt x="2000372" y="4894187"/>
                </a:lnTo>
                <a:lnTo>
                  <a:pt x="1999965" y="4894577"/>
                </a:lnTo>
                <a:lnTo>
                  <a:pt x="1998745" y="4894967"/>
                </a:lnTo>
                <a:lnTo>
                  <a:pt x="1999965" y="4894967"/>
                </a:lnTo>
                <a:lnTo>
                  <a:pt x="2000779" y="4895747"/>
                </a:lnTo>
                <a:lnTo>
                  <a:pt x="2002409" y="4897306"/>
                </a:lnTo>
                <a:lnTo>
                  <a:pt x="2003222" y="4899646"/>
                </a:lnTo>
                <a:lnTo>
                  <a:pt x="2004037" y="4901985"/>
                </a:lnTo>
                <a:lnTo>
                  <a:pt x="2005257" y="4904715"/>
                </a:lnTo>
                <a:lnTo>
                  <a:pt x="2006478" y="4906274"/>
                </a:lnTo>
                <a:lnTo>
                  <a:pt x="2007292" y="4907054"/>
                </a:lnTo>
                <a:lnTo>
                  <a:pt x="2008513" y="4907444"/>
                </a:lnTo>
                <a:lnTo>
                  <a:pt x="2009735" y="4907834"/>
                </a:lnTo>
                <a:lnTo>
                  <a:pt x="2011363" y="4907834"/>
                </a:lnTo>
                <a:lnTo>
                  <a:pt x="2010549" y="4910173"/>
                </a:lnTo>
                <a:lnTo>
                  <a:pt x="2009327" y="4912123"/>
                </a:lnTo>
                <a:lnTo>
                  <a:pt x="2008106" y="4912903"/>
                </a:lnTo>
                <a:lnTo>
                  <a:pt x="2006885" y="4913293"/>
                </a:lnTo>
                <a:lnTo>
                  <a:pt x="2005665" y="4912903"/>
                </a:lnTo>
                <a:lnTo>
                  <a:pt x="2004037" y="4912123"/>
                </a:lnTo>
                <a:lnTo>
                  <a:pt x="2002815" y="4910953"/>
                </a:lnTo>
                <a:lnTo>
                  <a:pt x="2001594" y="4909004"/>
                </a:lnTo>
                <a:lnTo>
                  <a:pt x="1999151" y="4905105"/>
                </a:lnTo>
                <a:lnTo>
                  <a:pt x="1997523" y="4900426"/>
                </a:lnTo>
                <a:lnTo>
                  <a:pt x="1996302" y="4895747"/>
                </a:lnTo>
                <a:lnTo>
                  <a:pt x="1995488" y="4891458"/>
                </a:lnTo>
                <a:close/>
                <a:moveTo>
                  <a:pt x="1348314" y="4852968"/>
                </a:moveTo>
                <a:lnTo>
                  <a:pt x="1351863" y="4852968"/>
                </a:lnTo>
                <a:lnTo>
                  <a:pt x="1353835" y="4852968"/>
                </a:lnTo>
                <a:lnTo>
                  <a:pt x="1355807" y="4853374"/>
                </a:lnTo>
                <a:lnTo>
                  <a:pt x="1357384" y="4854186"/>
                </a:lnTo>
                <a:lnTo>
                  <a:pt x="1358961" y="4855404"/>
                </a:lnTo>
                <a:lnTo>
                  <a:pt x="1360539" y="4856623"/>
                </a:lnTo>
                <a:lnTo>
                  <a:pt x="1361722" y="4858247"/>
                </a:lnTo>
                <a:lnTo>
                  <a:pt x="1363299" y="4860278"/>
                </a:lnTo>
                <a:lnTo>
                  <a:pt x="1364877" y="4862714"/>
                </a:lnTo>
                <a:lnTo>
                  <a:pt x="1366848" y="4867588"/>
                </a:lnTo>
                <a:lnTo>
                  <a:pt x="1368426" y="4874492"/>
                </a:lnTo>
                <a:lnTo>
                  <a:pt x="1368426" y="4875710"/>
                </a:lnTo>
                <a:lnTo>
                  <a:pt x="1368426" y="4876522"/>
                </a:lnTo>
                <a:lnTo>
                  <a:pt x="1368032" y="4877334"/>
                </a:lnTo>
                <a:lnTo>
                  <a:pt x="1367243" y="4877740"/>
                </a:lnTo>
                <a:lnTo>
                  <a:pt x="1366060" y="4877740"/>
                </a:lnTo>
                <a:lnTo>
                  <a:pt x="1364482" y="4877334"/>
                </a:lnTo>
                <a:lnTo>
                  <a:pt x="1360539" y="4875304"/>
                </a:lnTo>
                <a:lnTo>
                  <a:pt x="1358961" y="4874492"/>
                </a:lnTo>
                <a:lnTo>
                  <a:pt x="1358961" y="4875304"/>
                </a:lnTo>
                <a:lnTo>
                  <a:pt x="1359750" y="4876522"/>
                </a:lnTo>
                <a:lnTo>
                  <a:pt x="1361722" y="4880177"/>
                </a:lnTo>
                <a:lnTo>
                  <a:pt x="1362905" y="4881801"/>
                </a:lnTo>
                <a:lnTo>
                  <a:pt x="1364482" y="4883832"/>
                </a:lnTo>
                <a:lnTo>
                  <a:pt x="1365271" y="4886269"/>
                </a:lnTo>
                <a:lnTo>
                  <a:pt x="1365271" y="4888299"/>
                </a:lnTo>
                <a:lnTo>
                  <a:pt x="1364482" y="4889111"/>
                </a:lnTo>
                <a:lnTo>
                  <a:pt x="1362511" y="4889518"/>
                </a:lnTo>
                <a:lnTo>
                  <a:pt x="1360539" y="4890330"/>
                </a:lnTo>
                <a:lnTo>
                  <a:pt x="1358567" y="4891548"/>
                </a:lnTo>
                <a:lnTo>
                  <a:pt x="1356990" y="4893172"/>
                </a:lnTo>
                <a:lnTo>
                  <a:pt x="1356201" y="4893985"/>
                </a:lnTo>
                <a:lnTo>
                  <a:pt x="1356201" y="4895609"/>
                </a:lnTo>
                <a:lnTo>
                  <a:pt x="1356201" y="4896827"/>
                </a:lnTo>
                <a:lnTo>
                  <a:pt x="1356595" y="4898452"/>
                </a:lnTo>
                <a:lnTo>
                  <a:pt x="1357384" y="4900076"/>
                </a:lnTo>
                <a:lnTo>
                  <a:pt x="1358961" y="4902107"/>
                </a:lnTo>
                <a:lnTo>
                  <a:pt x="1342793" y="4904544"/>
                </a:lnTo>
                <a:lnTo>
                  <a:pt x="1337272" y="4905356"/>
                </a:lnTo>
                <a:lnTo>
                  <a:pt x="1332934" y="4905356"/>
                </a:lnTo>
                <a:lnTo>
                  <a:pt x="1328202" y="4904950"/>
                </a:lnTo>
                <a:lnTo>
                  <a:pt x="1323470" y="4903731"/>
                </a:lnTo>
                <a:lnTo>
                  <a:pt x="1317161" y="4901295"/>
                </a:lnTo>
                <a:lnTo>
                  <a:pt x="1308879" y="4898858"/>
                </a:lnTo>
                <a:lnTo>
                  <a:pt x="1309274" y="4894797"/>
                </a:lnTo>
                <a:lnTo>
                  <a:pt x="1309274" y="4890736"/>
                </a:lnTo>
                <a:lnTo>
                  <a:pt x="1308485" y="4887893"/>
                </a:lnTo>
                <a:lnTo>
                  <a:pt x="1307302" y="4884644"/>
                </a:lnTo>
                <a:lnTo>
                  <a:pt x="1306907" y="4882208"/>
                </a:lnTo>
                <a:lnTo>
                  <a:pt x="1306513" y="4879771"/>
                </a:lnTo>
                <a:lnTo>
                  <a:pt x="1306907" y="4878959"/>
                </a:lnTo>
                <a:lnTo>
                  <a:pt x="1307302" y="4877740"/>
                </a:lnTo>
                <a:lnTo>
                  <a:pt x="1308091" y="4876116"/>
                </a:lnTo>
                <a:lnTo>
                  <a:pt x="1308879" y="4874492"/>
                </a:lnTo>
                <a:lnTo>
                  <a:pt x="1310062" y="4874898"/>
                </a:lnTo>
                <a:lnTo>
                  <a:pt x="1310851" y="4875710"/>
                </a:lnTo>
                <a:lnTo>
                  <a:pt x="1311245" y="4877334"/>
                </a:lnTo>
                <a:lnTo>
                  <a:pt x="1311640" y="4878553"/>
                </a:lnTo>
                <a:lnTo>
                  <a:pt x="1312034" y="4884644"/>
                </a:lnTo>
                <a:lnTo>
                  <a:pt x="1315583" y="4879771"/>
                </a:lnTo>
                <a:lnTo>
                  <a:pt x="1319132" y="4874492"/>
                </a:lnTo>
                <a:lnTo>
                  <a:pt x="1323470" y="4870024"/>
                </a:lnTo>
                <a:lnTo>
                  <a:pt x="1327019" y="4865151"/>
                </a:lnTo>
                <a:lnTo>
                  <a:pt x="1331751" y="4861496"/>
                </a:lnTo>
                <a:lnTo>
                  <a:pt x="1335695" y="4858247"/>
                </a:lnTo>
                <a:lnTo>
                  <a:pt x="1340033" y="4855811"/>
                </a:lnTo>
                <a:lnTo>
                  <a:pt x="1343976" y="4853780"/>
                </a:lnTo>
                <a:close/>
                <a:moveTo>
                  <a:pt x="6663307" y="4822805"/>
                </a:moveTo>
                <a:lnTo>
                  <a:pt x="6666811" y="4823205"/>
                </a:lnTo>
                <a:lnTo>
                  <a:pt x="6670316" y="4824007"/>
                </a:lnTo>
                <a:lnTo>
                  <a:pt x="6674599" y="4825208"/>
                </a:lnTo>
                <a:lnTo>
                  <a:pt x="6676546" y="4826009"/>
                </a:lnTo>
                <a:lnTo>
                  <a:pt x="6678493" y="4827612"/>
                </a:lnTo>
                <a:lnTo>
                  <a:pt x="6681997" y="4830416"/>
                </a:lnTo>
                <a:lnTo>
                  <a:pt x="6684723" y="4834021"/>
                </a:lnTo>
                <a:lnTo>
                  <a:pt x="6687059" y="4838428"/>
                </a:lnTo>
                <a:lnTo>
                  <a:pt x="6689396" y="4842834"/>
                </a:lnTo>
                <a:lnTo>
                  <a:pt x="6690953" y="4847241"/>
                </a:lnTo>
                <a:lnTo>
                  <a:pt x="6692121" y="4851647"/>
                </a:lnTo>
                <a:lnTo>
                  <a:pt x="6692900" y="4855653"/>
                </a:lnTo>
                <a:lnTo>
                  <a:pt x="6690174" y="4858858"/>
                </a:lnTo>
                <a:lnTo>
                  <a:pt x="6686670" y="4861662"/>
                </a:lnTo>
                <a:lnTo>
                  <a:pt x="6683944" y="4863264"/>
                </a:lnTo>
                <a:lnTo>
                  <a:pt x="6681218" y="4864466"/>
                </a:lnTo>
                <a:lnTo>
                  <a:pt x="6677714" y="4865267"/>
                </a:lnTo>
                <a:lnTo>
                  <a:pt x="6674988" y="4865668"/>
                </a:lnTo>
                <a:lnTo>
                  <a:pt x="6672652" y="4865267"/>
                </a:lnTo>
                <a:lnTo>
                  <a:pt x="6669537" y="4864466"/>
                </a:lnTo>
                <a:lnTo>
                  <a:pt x="6667200" y="4863665"/>
                </a:lnTo>
                <a:lnTo>
                  <a:pt x="6664864" y="4862062"/>
                </a:lnTo>
                <a:lnTo>
                  <a:pt x="6662528" y="4860060"/>
                </a:lnTo>
                <a:lnTo>
                  <a:pt x="6660581" y="4858057"/>
                </a:lnTo>
                <a:lnTo>
                  <a:pt x="6658634" y="4856054"/>
                </a:lnTo>
                <a:lnTo>
                  <a:pt x="6657076" y="4853650"/>
                </a:lnTo>
                <a:lnTo>
                  <a:pt x="6653961" y="4848042"/>
                </a:lnTo>
                <a:lnTo>
                  <a:pt x="6652404" y="4842434"/>
                </a:lnTo>
                <a:lnTo>
                  <a:pt x="6651625" y="4840030"/>
                </a:lnTo>
                <a:lnTo>
                  <a:pt x="6651625" y="4837226"/>
                </a:lnTo>
                <a:lnTo>
                  <a:pt x="6651625" y="4834422"/>
                </a:lnTo>
                <a:lnTo>
                  <a:pt x="6651625" y="4832018"/>
                </a:lnTo>
                <a:lnTo>
                  <a:pt x="6652404" y="4830015"/>
                </a:lnTo>
                <a:lnTo>
                  <a:pt x="6653183" y="4828012"/>
                </a:lnTo>
                <a:lnTo>
                  <a:pt x="6654740" y="4826009"/>
                </a:lnTo>
                <a:lnTo>
                  <a:pt x="6656687" y="4824808"/>
                </a:lnTo>
                <a:lnTo>
                  <a:pt x="6658634" y="4823606"/>
                </a:lnTo>
                <a:lnTo>
                  <a:pt x="6660581" y="4823205"/>
                </a:lnTo>
                <a:close/>
                <a:moveTo>
                  <a:pt x="1164034" y="4797405"/>
                </a:moveTo>
                <a:lnTo>
                  <a:pt x="1165622" y="4797405"/>
                </a:lnTo>
                <a:lnTo>
                  <a:pt x="1167210" y="4797802"/>
                </a:lnTo>
                <a:lnTo>
                  <a:pt x="1168003" y="4802167"/>
                </a:lnTo>
                <a:lnTo>
                  <a:pt x="1168797" y="4805739"/>
                </a:lnTo>
                <a:lnTo>
                  <a:pt x="1169591" y="4807327"/>
                </a:lnTo>
                <a:lnTo>
                  <a:pt x="1170782" y="4809311"/>
                </a:lnTo>
                <a:lnTo>
                  <a:pt x="1171972" y="4810105"/>
                </a:lnTo>
                <a:lnTo>
                  <a:pt x="1173163" y="4811296"/>
                </a:lnTo>
                <a:lnTo>
                  <a:pt x="1172369" y="4813677"/>
                </a:lnTo>
                <a:lnTo>
                  <a:pt x="1171972" y="4814471"/>
                </a:lnTo>
                <a:lnTo>
                  <a:pt x="1171178" y="4814868"/>
                </a:lnTo>
                <a:lnTo>
                  <a:pt x="1170782" y="4814868"/>
                </a:lnTo>
                <a:lnTo>
                  <a:pt x="1169988" y="4814471"/>
                </a:lnTo>
                <a:lnTo>
                  <a:pt x="1168797" y="4813677"/>
                </a:lnTo>
                <a:lnTo>
                  <a:pt x="1166813" y="4812486"/>
                </a:lnTo>
                <a:lnTo>
                  <a:pt x="1164828" y="4811296"/>
                </a:lnTo>
                <a:lnTo>
                  <a:pt x="1162844" y="4810899"/>
                </a:lnTo>
                <a:lnTo>
                  <a:pt x="1162050" y="4810899"/>
                </a:lnTo>
                <a:lnTo>
                  <a:pt x="1160859" y="4811296"/>
                </a:lnTo>
                <a:lnTo>
                  <a:pt x="1162447" y="4808914"/>
                </a:lnTo>
                <a:lnTo>
                  <a:pt x="1163241" y="4806533"/>
                </a:lnTo>
                <a:lnTo>
                  <a:pt x="1162844" y="4805739"/>
                </a:lnTo>
                <a:lnTo>
                  <a:pt x="1162447" y="4805342"/>
                </a:lnTo>
                <a:lnTo>
                  <a:pt x="1161256" y="4805739"/>
                </a:lnTo>
                <a:lnTo>
                  <a:pt x="1160066" y="4806533"/>
                </a:lnTo>
                <a:lnTo>
                  <a:pt x="1158875" y="4808914"/>
                </a:lnTo>
                <a:lnTo>
                  <a:pt x="1157684" y="4811296"/>
                </a:lnTo>
                <a:lnTo>
                  <a:pt x="1156494" y="4810899"/>
                </a:lnTo>
                <a:lnTo>
                  <a:pt x="1156097" y="4810502"/>
                </a:lnTo>
                <a:lnTo>
                  <a:pt x="1155700" y="4809708"/>
                </a:lnTo>
                <a:lnTo>
                  <a:pt x="1155700" y="4808121"/>
                </a:lnTo>
                <a:lnTo>
                  <a:pt x="1156097" y="4805739"/>
                </a:lnTo>
                <a:lnTo>
                  <a:pt x="1157287" y="4803358"/>
                </a:lnTo>
                <a:lnTo>
                  <a:pt x="1159272" y="4800977"/>
                </a:lnTo>
                <a:lnTo>
                  <a:pt x="1161653" y="4798595"/>
                </a:lnTo>
                <a:lnTo>
                  <a:pt x="1162844" y="4797802"/>
                </a:lnTo>
                <a:close/>
                <a:moveTo>
                  <a:pt x="1241586" y="4710093"/>
                </a:moveTo>
                <a:lnTo>
                  <a:pt x="1245125" y="4710093"/>
                </a:lnTo>
                <a:lnTo>
                  <a:pt x="1247877" y="4710093"/>
                </a:lnTo>
                <a:lnTo>
                  <a:pt x="1250237" y="4710486"/>
                </a:lnTo>
                <a:lnTo>
                  <a:pt x="1253383" y="4711272"/>
                </a:lnTo>
                <a:lnTo>
                  <a:pt x="1255349" y="4712059"/>
                </a:lnTo>
                <a:lnTo>
                  <a:pt x="1256922" y="4712845"/>
                </a:lnTo>
                <a:lnTo>
                  <a:pt x="1258495" y="4714418"/>
                </a:lnTo>
                <a:lnTo>
                  <a:pt x="1258888" y="4715597"/>
                </a:lnTo>
                <a:lnTo>
                  <a:pt x="1258888" y="4716383"/>
                </a:lnTo>
                <a:lnTo>
                  <a:pt x="1258495" y="4718349"/>
                </a:lnTo>
                <a:lnTo>
                  <a:pt x="1257315" y="4720315"/>
                </a:lnTo>
                <a:lnTo>
                  <a:pt x="1255742" y="4722281"/>
                </a:lnTo>
                <a:lnTo>
                  <a:pt x="1254169" y="4724247"/>
                </a:lnTo>
                <a:lnTo>
                  <a:pt x="1252203" y="4725426"/>
                </a:lnTo>
                <a:lnTo>
                  <a:pt x="1251023" y="4725819"/>
                </a:lnTo>
                <a:lnTo>
                  <a:pt x="1250630" y="4725426"/>
                </a:lnTo>
                <a:lnTo>
                  <a:pt x="1250630" y="4725033"/>
                </a:lnTo>
                <a:lnTo>
                  <a:pt x="1251416" y="4722674"/>
                </a:lnTo>
                <a:lnTo>
                  <a:pt x="1251023" y="4723460"/>
                </a:lnTo>
                <a:lnTo>
                  <a:pt x="1250630" y="4725033"/>
                </a:lnTo>
                <a:lnTo>
                  <a:pt x="1249057" y="4730537"/>
                </a:lnTo>
                <a:lnTo>
                  <a:pt x="1248271" y="4736042"/>
                </a:lnTo>
                <a:lnTo>
                  <a:pt x="1247484" y="4741153"/>
                </a:lnTo>
                <a:lnTo>
                  <a:pt x="1246698" y="4743119"/>
                </a:lnTo>
                <a:lnTo>
                  <a:pt x="1246305" y="4744298"/>
                </a:lnTo>
                <a:lnTo>
                  <a:pt x="1245125" y="4745478"/>
                </a:lnTo>
                <a:lnTo>
                  <a:pt x="1243552" y="4746264"/>
                </a:lnTo>
                <a:lnTo>
                  <a:pt x="1242372" y="4746264"/>
                </a:lnTo>
                <a:lnTo>
                  <a:pt x="1241586" y="4745871"/>
                </a:lnTo>
                <a:lnTo>
                  <a:pt x="1240406" y="4745085"/>
                </a:lnTo>
                <a:lnTo>
                  <a:pt x="1240013" y="4744298"/>
                </a:lnTo>
                <a:lnTo>
                  <a:pt x="1232934" y="4751375"/>
                </a:lnTo>
                <a:lnTo>
                  <a:pt x="1224284" y="4760811"/>
                </a:lnTo>
                <a:lnTo>
                  <a:pt x="1219958" y="4766316"/>
                </a:lnTo>
                <a:lnTo>
                  <a:pt x="1217599" y="4769068"/>
                </a:lnTo>
                <a:lnTo>
                  <a:pt x="1216812" y="4769461"/>
                </a:lnTo>
                <a:lnTo>
                  <a:pt x="1215632" y="4769854"/>
                </a:lnTo>
                <a:lnTo>
                  <a:pt x="1212093" y="4770641"/>
                </a:lnTo>
                <a:lnTo>
                  <a:pt x="1209734" y="4771427"/>
                </a:lnTo>
                <a:lnTo>
                  <a:pt x="1208554" y="4771820"/>
                </a:lnTo>
                <a:lnTo>
                  <a:pt x="1207374" y="4773000"/>
                </a:lnTo>
                <a:lnTo>
                  <a:pt x="1206195" y="4774179"/>
                </a:lnTo>
                <a:lnTo>
                  <a:pt x="1205015" y="4776931"/>
                </a:lnTo>
                <a:lnTo>
                  <a:pt x="1203835" y="4780077"/>
                </a:lnTo>
                <a:lnTo>
                  <a:pt x="1202262" y="4786367"/>
                </a:lnTo>
                <a:lnTo>
                  <a:pt x="1201082" y="4788726"/>
                </a:lnTo>
                <a:lnTo>
                  <a:pt x="1200296" y="4789906"/>
                </a:lnTo>
                <a:lnTo>
                  <a:pt x="1199510" y="4790692"/>
                </a:lnTo>
                <a:lnTo>
                  <a:pt x="1194004" y="4789120"/>
                </a:lnTo>
                <a:lnTo>
                  <a:pt x="1190072" y="4788726"/>
                </a:lnTo>
                <a:lnTo>
                  <a:pt x="1187713" y="4789120"/>
                </a:lnTo>
                <a:lnTo>
                  <a:pt x="1186140" y="4789906"/>
                </a:lnTo>
                <a:lnTo>
                  <a:pt x="1184174" y="4790692"/>
                </a:lnTo>
                <a:lnTo>
                  <a:pt x="1182207" y="4792265"/>
                </a:lnTo>
                <a:lnTo>
                  <a:pt x="1179455" y="4793444"/>
                </a:lnTo>
                <a:lnTo>
                  <a:pt x="1174343" y="4794231"/>
                </a:lnTo>
                <a:lnTo>
                  <a:pt x="1173556" y="4785188"/>
                </a:lnTo>
                <a:lnTo>
                  <a:pt x="1173163" y="4775359"/>
                </a:lnTo>
                <a:lnTo>
                  <a:pt x="1173556" y="4764350"/>
                </a:lnTo>
                <a:lnTo>
                  <a:pt x="1173949" y="4759239"/>
                </a:lnTo>
                <a:lnTo>
                  <a:pt x="1174343" y="4754128"/>
                </a:lnTo>
                <a:lnTo>
                  <a:pt x="1177488" y="4757273"/>
                </a:lnTo>
                <a:lnTo>
                  <a:pt x="1179455" y="4759632"/>
                </a:lnTo>
                <a:lnTo>
                  <a:pt x="1181028" y="4760025"/>
                </a:lnTo>
                <a:lnTo>
                  <a:pt x="1181421" y="4760025"/>
                </a:lnTo>
                <a:lnTo>
                  <a:pt x="1181814" y="4759632"/>
                </a:lnTo>
                <a:lnTo>
                  <a:pt x="1182207" y="4758059"/>
                </a:lnTo>
                <a:lnTo>
                  <a:pt x="1182600" y="4754914"/>
                </a:lnTo>
                <a:lnTo>
                  <a:pt x="1183780" y="4747444"/>
                </a:lnTo>
                <a:lnTo>
                  <a:pt x="1186533" y="4749410"/>
                </a:lnTo>
                <a:lnTo>
                  <a:pt x="1188892" y="4749803"/>
                </a:lnTo>
                <a:lnTo>
                  <a:pt x="1190859" y="4749410"/>
                </a:lnTo>
                <a:lnTo>
                  <a:pt x="1192431" y="4747837"/>
                </a:lnTo>
                <a:lnTo>
                  <a:pt x="1194398" y="4746264"/>
                </a:lnTo>
                <a:lnTo>
                  <a:pt x="1195970" y="4744298"/>
                </a:lnTo>
                <a:lnTo>
                  <a:pt x="1199117" y="4739187"/>
                </a:lnTo>
                <a:lnTo>
                  <a:pt x="1200689" y="4736435"/>
                </a:lnTo>
                <a:lnTo>
                  <a:pt x="1203049" y="4734076"/>
                </a:lnTo>
                <a:lnTo>
                  <a:pt x="1205408" y="4731717"/>
                </a:lnTo>
                <a:lnTo>
                  <a:pt x="1208161" y="4729751"/>
                </a:lnTo>
                <a:lnTo>
                  <a:pt x="1211307" y="4728178"/>
                </a:lnTo>
                <a:lnTo>
                  <a:pt x="1214846" y="4727392"/>
                </a:lnTo>
                <a:lnTo>
                  <a:pt x="1219564" y="4726999"/>
                </a:lnTo>
                <a:lnTo>
                  <a:pt x="1224284" y="4727785"/>
                </a:lnTo>
                <a:lnTo>
                  <a:pt x="1224284" y="4726999"/>
                </a:lnTo>
                <a:lnTo>
                  <a:pt x="1223890" y="4726213"/>
                </a:lnTo>
                <a:lnTo>
                  <a:pt x="1223104" y="4725819"/>
                </a:lnTo>
                <a:lnTo>
                  <a:pt x="1221924" y="4725033"/>
                </a:lnTo>
                <a:lnTo>
                  <a:pt x="1219564" y="4724640"/>
                </a:lnTo>
                <a:lnTo>
                  <a:pt x="1217992" y="4724640"/>
                </a:lnTo>
                <a:lnTo>
                  <a:pt x="1219958" y="4721495"/>
                </a:lnTo>
                <a:lnTo>
                  <a:pt x="1221531" y="4719136"/>
                </a:lnTo>
                <a:lnTo>
                  <a:pt x="1223890" y="4716777"/>
                </a:lnTo>
                <a:lnTo>
                  <a:pt x="1226249" y="4714811"/>
                </a:lnTo>
                <a:lnTo>
                  <a:pt x="1229395" y="4713238"/>
                </a:lnTo>
                <a:lnTo>
                  <a:pt x="1232148" y="4712059"/>
                </a:lnTo>
                <a:lnTo>
                  <a:pt x="1235294" y="4711272"/>
                </a:lnTo>
                <a:lnTo>
                  <a:pt x="1238440" y="4710486"/>
                </a:lnTo>
                <a:close/>
                <a:moveTo>
                  <a:pt x="6358732" y="4694218"/>
                </a:moveTo>
                <a:lnTo>
                  <a:pt x="6361907" y="4694218"/>
                </a:lnTo>
                <a:lnTo>
                  <a:pt x="6365479" y="4694617"/>
                </a:lnTo>
                <a:lnTo>
                  <a:pt x="6368654" y="4695416"/>
                </a:lnTo>
                <a:lnTo>
                  <a:pt x="6371829" y="4696214"/>
                </a:lnTo>
                <a:lnTo>
                  <a:pt x="6375004" y="4697412"/>
                </a:lnTo>
                <a:lnTo>
                  <a:pt x="6377782" y="4699408"/>
                </a:lnTo>
                <a:lnTo>
                  <a:pt x="6383735" y="4702602"/>
                </a:lnTo>
                <a:lnTo>
                  <a:pt x="6388894" y="4707393"/>
                </a:lnTo>
                <a:lnTo>
                  <a:pt x="6394054" y="4711785"/>
                </a:lnTo>
                <a:lnTo>
                  <a:pt x="6398022" y="4717374"/>
                </a:lnTo>
                <a:lnTo>
                  <a:pt x="6401594" y="4722964"/>
                </a:lnTo>
                <a:lnTo>
                  <a:pt x="6403975" y="4728953"/>
                </a:lnTo>
                <a:lnTo>
                  <a:pt x="6404769" y="4731747"/>
                </a:lnTo>
                <a:lnTo>
                  <a:pt x="6405166" y="4734941"/>
                </a:lnTo>
                <a:lnTo>
                  <a:pt x="6405563" y="4737736"/>
                </a:lnTo>
                <a:lnTo>
                  <a:pt x="6405563" y="4740531"/>
                </a:lnTo>
                <a:lnTo>
                  <a:pt x="6405166" y="4743326"/>
                </a:lnTo>
                <a:lnTo>
                  <a:pt x="6404769" y="4745721"/>
                </a:lnTo>
                <a:lnTo>
                  <a:pt x="6403579" y="4748117"/>
                </a:lnTo>
                <a:lnTo>
                  <a:pt x="6402388" y="4750911"/>
                </a:lnTo>
                <a:lnTo>
                  <a:pt x="6400801" y="4752908"/>
                </a:lnTo>
                <a:lnTo>
                  <a:pt x="6398816" y="4754904"/>
                </a:lnTo>
                <a:lnTo>
                  <a:pt x="6396435" y="4756900"/>
                </a:lnTo>
                <a:lnTo>
                  <a:pt x="6394054" y="4758098"/>
                </a:lnTo>
                <a:lnTo>
                  <a:pt x="6392069" y="4759695"/>
                </a:lnTo>
                <a:lnTo>
                  <a:pt x="6389291" y="4760494"/>
                </a:lnTo>
                <a:lnTo>
                  <a:pt x="6387307" y="4760893"/>
                </a:lnTo>
                <a:lnTo>
                  <a:pt x="6384925" y="4760893"/>
                </a:lnTo>
                <a:lnTo>
                  <a:pt x="6382941" y="4760494"/>
                </a:lnTo>
                <a:lnTo>
                  <a:pt x="6380163" y="4760094"/>
                </a:lnTo>
                <a:lnTo>
                  <a:pt x="6378179" y="4759296"/>
                </a:lnTo>
                <a:lnTo>
                  <a:pt x="6376194" y="4758098"/>
                </a:lnTo>
                <a:lnTo>
                  <a:pt x="6371829" y="4755303"/>
                </a:lnTo>
                <a:lnTo>
                  <a:pt x="6367860" y="4751710"/>
                </a:lnTo>
                <a:lnTo>
                  <a:pt x="6363891" y="4746919"/>
                </a:lnTo>
                <a:lnTo>
                  <a:pt x="6360319" y="4742128"/>
                </a:lnTo>
                <a:lnTo>
                  <a:pt x="6357541" y="4736139"/>
                </a:lnTo>
                <a:lnTo>
                  <a:pt x="6354366" y="4730150"/>
                </a:lnTo>
                <a:lnTo>
                  <a:pt x="6351588" y="4723363"/>
                </a:lnTo>
                <a:lnTo>
                  <a:pt x="6349604" y="4717374"/>
                </a:lnTo>
                <a:lnTo>
                  <a:pt x="6348016" y="4710587"/>
                </a:lnTo>
                <a:lnTo>
                  <a:pt x="6346032" y="4704199"/>
                </a:lnTo>
                <a:lnTo>
                  <a:pt x="6345238" y="4697811"/>
                </a:lnTo>
                <a:lnTo>
                  <a:pt x="6348810" y="4696214"/>
                </a:lnTo>
                <a:lnTo>
                  <a:pt x="6351985" y="4695416"/>
                </a:lnTo>
                <a:lnTo>
                  <a:pt x="6355160" y="4694617"/>
                </a:lnTo>
                <a:close/>
                <a:moveTo>
                  <a:pt x="941804" y="4676755"/>
                </a:moveTo>
                <a:lnTo>
                  <a:pt x="941409" y="4682329"/>
                </a:lnTo>
                <a:lnTo>
                  <a:pt x="940224" y="4690690"/>
                </a:lnTo>
                <a:lnTo>
                  <a:pt x="939434" y="4694671"/>
                </a:lnTo>
                <a:lnTo>
                  <a:pt x="938644" y="4697856"/>
                </a:lnTo>
                <a:lnTo>
                  <a:pt x="940224" y="4697060"/>
                </a:lnTo>
                <a:lnTo>
                  <a:pt x="941409" y="4695866"/>
                </a:lnTo>
                <a:lnTo>
                  <a:pt x="942595" y="4695069"/>
                </a:lnTo>
                <a:lnTo>
                  <a:pt x="943385" y="4694671"/>
                </a:lnTo>
                <a:lnTo>
                  <a:pt x="944965" y="4694671"/>
                </a:lnTo>
                <a:lnTo>
                  <a:pt x="946150" y="4695069"/>
                </a:lnTo>
                <a:lnTo>
                  <a:pt x="946150" y="4695468"/>
                </a:lnTo>
                <a:lnTo>
                  <a:pt x="946150" y="4695866"/>
                </a:lnTo>
                <a:lnTo>
                  <a:pt x="942989" y="4697458"/>
                </a:lnTo>
                <a:lnTo>
                  <a:pt x="941014" y="4699051"/>
                </a:lnTo>
                <a:lnTo>
                  <a:pt x="939038" y="4701042"/>
                </a:lnTo>
                <a:lnTo>
                  <a:pt x="937064" y="4703829"/>
                </a:lnTo>
                <a:lnTo>
                  <a:pt x="935878" y="4705819"/>
                </a:lnTo>
                <a:lnTo>
                  <a:pt x="935088" y="4708208"/>
                </a:lnTo>
                <a:lnTo>
                  <a:pt x="934693" y="4711791"/>
                </a:lnTo>
                <a:lnTo>
                  <a:pt x="935088" y="4716967"/>
                </a:lnTo>
                <a:lnTo>
                  <a:pt x="935088" y="4722939"/>
                </a:lnTo>
                <a:lnTo>
                  <a:pt x="934693" y="4729310"/>
                </a:lnTo>
                <a:lnTo>
                  <a:pt x="934297" y="4732097"/>
                </a:lnTo>
                <a:lnTo>
                  <a:pt x="933507" y="4735282"/>
                </a:lnTo>
                <a:lnTo>
                  <a:pt x="932322" y="4737671"/>
                </a:lnTo>
                <a:lnTo>
                  <a:pt x="931137" y="4739263"/>
                </a:lnTo>
                <a:lnTo>
                  <a:pt x="929162" y="4740856"/>
                </a:lnTo>
                <a:lnTo>
                  <a:pt x="926396" y="4742050"/>
                </a:lnTo>
                <a:lnTo>
                  <a:pt x="923235" y="4742050"/>
                </a:lnTo>
                <a:lnTo>
                  <a:pt x="920075" y="4741652"/>
                </a:lnTo>
                <a:lnTo>
                  <a:pt x="920470" y="4740856"/>
                </a:lnTo>
                <a:lnTo>
                  <a:pt x="920865" y="4740060"/>
                </a:lnTo>
                <a:lnTo>
                  <a:pt x="922050" y="4737273"/>
                </a:lnTo>
                <a:lnTo>
                  <a:pt x="922840" y="4734087"/>
                </a:lnTo>
                <a:lnTo>
                  <a:pt x="922840" y="4732893"/>
                </a:lnTo>
                <a:lnTo>
                  <a:pt x="922840" y="4731300"/>
                </a:lnTo>
                <a:lnTo>
                  <a:pt x="921260" y="4730902"/>
                </a:lnTo>
                <a:lnTo>
                  <a:pt x="920075" y="4730504"/>
                </a:lnTo>
                <a:lnTo>
                  <a:pt x="918494" y="4730902"/>
                </a:lnTo>
                <a:lnTo>
                  <a:pt x="917704" y="4731300"/>
                </a:lnTo>
                <a:lnTo>
                  <a:pt x="916914" y="4732893"/>
                </a:lnTo>
                <a:lnTo>
                  <a:pt x="916519" y="4734884"/>
                </a:lnTo>
                <a:lnTo>
                  <a:pt x="916124" y="4736874"/>
                </a:lnTo>
                <a:lnTo>
                  <a:pt x="914939" y="4738069"/>
                </a:lnTo>
                <a:lnTo>
                  <a:pt x="914544" y="4738467"/>
                </a:lnTo>
                <a:lnTo>
                  <a:pt x="913359" y="4738865"/>
                </a:lnTo>
                <a:lnTo>
                  <a:pt x="912173" y="4738467"/>
                </a:lnTo>
                <a:lnTo>
                  <a:pt x="910198" y="4738069"/>
                </a:lnTo>
                <a:lnTo>
                  <a:pt x="910988" y="4739263"/>
                </a:lnTo>
                <a:lnTo>
                  <a:pt x="911383" y="4740060"/>
                </a:lnTo>
                <a:lnTo>
                  <a:pt x="912568" y="4741652"/>
                </a:lnTo>
                <a:lnTo>
                  <a:pt x="914544" y="4742847"/>
                </a:lnTo>
                <a:lnTo>
                  <a:pt x="916519" y="4743245"/>
                </a:lnTo>
                <a:lnTo>
                  <a:pt x="918494" y="4744041"/>
                </a:lnTo>
                <a:lnTo>
                  <a:pt x="920865" y="4744837"/>
                </a:lnTo>
                <a:lnTo>
                  <a:pt x="922050" y="4746032"/>
                </a:lnTo>
                <a:lnTo>
                  <a:pt x="922445" y="4746828"/>
                </a:lnTo>
                <a:lnTo>
                  <a:pt x="922840" y="4748022"/>
                </a:lnTo>
                <a:lnTo>
                  <a:pt x="925606" y="4750809"/>
                </a:lnTo>
                <a:lnTo>
                  <a:pt x="923631" y="4750013"/>
                </a:lnTo>
                <a:lnTo>
                  <a:pt x="921260" y="4748819"/>
                </a:lnTo>
                <a:lnTo>
                  <a:pt x="918494" y="4748022"/>
                </a:lnTo>
                <a:lnTo>
                  <a:pt x="916124" y="4747624"/>
                </a:lnTo>
                <a:lnTo>
                  <a:pt x="913359" y="4748022"/>
                </a:lnTo>
                <a:lnTo>
                  <a:pt x="914544" y="4750411"/>
                </a:lnTo>
                <a:lnTo>
                  <a:pt x="915729" y="4752402"/>
                </a:lnTo>
                <a:lnTo>
                  <a:pt x="916124" y="4755189"/>
                </a:lnTo>
                <a:lnTo>
                  <a:pt x="916519" y="4757976"/>
                </a:lnTo>
                <a:lnTo>
                  <a:pt x="922445" y="4757976"/>
                </a:lnTo>
                <a:lnTo>
                  <a:pt x="923631" y="4758772"/>
                </a:lnTo>
                <a:lnTo>
                  <a:pt x="924421" y="4759171"/>
                </a:lnTo>
                <a:lnTo>
                  <a:pt x="924421" y="4759569"/>
                </a:lnTo>
                <a:lnTo>
                  <a:pt x="924025" y="4760365"/>
                </a:lnTo>
                <a:lnTo>
                  <a:pt x="922050" y="4762356"/>
                </a:lnTo>
                <a:lnTo>
                  <a:pt x="919680" y="4764346"/>
                </a:lnTo>
                <a:lnTo>
                  <a:pt x="918100" y="4765541"/>
                </a:lnTo>
                <a:lnTo>
                  <a:pt x="917309" y="4766337"/>
                </a:lnTo>
                <a:lnTo>
                  <a:pt x="916914" y="4767930"/>
                </a:lnTo>
                <a:lnTo>
                  <a:pt x="917309" y="4769124"/>
                </a:lnTo>
                <a:lnTo>
                  <a:pt x="918100" y="4769920"/>
                </a:lnTo>
                <a:lnTo>
                  <a:pt x="920075" y="4770717"/>
                </a:lnTo>
                <a:lnTo>
                  <a:pt x="918494" y="4771115"/>
                </a:lnTo>
                <a:lnTo>
                  <a:pt x="917309" y="4772309"/>
                </a:lnTo>
                <a:lnTo>
                  <a:pt x="916124" y="4773504"/>
                </a:lnTo>
                <a:lnTo>
                  <a:pt x="915334" y="4775096"/>
                </a:lnTo>
                <a:lnTo>
                  <a:pt x="914149" y="4779476"/>
                </a:lnTo>
                <a:lnTo>
                  <a:pt x="912963" y="4782661"/>
                </a:lnTo>
                <a:lnTo>
                  <a:pt x="912173" y="4785050"/>
                </a:lnTo>
                <a:lnTo>
                  <a:pt x="911778" y="4784652"/>
                </a:lnTo>
                <a:lnTo>
                  <a:pt x="911383" y="4780272"/>
                </a:lnTo>
                <a:lnTo>
                  <a:pt x="910198" y="4771513"/>
                </a:lnTo>
                <a:lnTo>
                  <a:pt x="909408" y="4772707"/>
                </a:lnTo>
                <a:lnTo>
                  <a:pt x="908222" y="4773902"/>
                </a:lnTo>
                <a:lnTo>
                  <a:pt x="907037" y="4777485"/>
                </a:lnTo>
                <a:lnTo>
                  <a:pt x="904667" y="4784254"/>
                </a:lnTo>
                <a:lnTo>
                  <a:pt x="903087" y="4787041"/>
                </a:lnTo>
                <a:lnTo>
                  <a:pt x="902296" y="4787837"/>
                </a:lnTo>
                <a:lnTo>
                  <a:pt x="900716" y="4788235"/>
                </a:lnTo>
                <a:lnTo>
                  <a:pt x="899531" y="4788235"/>
                </a:lnTo>
                <a:lnTo>
                  <a:pt x="898346" y="4787837"/>
                </a:lnTo>
                <a:lnTo>
                  <a:pt x="896765" y="4787041"/>
                </a:lnTo>
                <a:lnTo>
                  <a:pt x="894790" y="4785448"/>
                </a:lnTo>
                <a:lnTo>
                  <a:pt x="895975" y="4789429"/>
                </a:lnTo>
                <a:lnTo>
                  <a:pt x="896765" y="4793013"/>
                </a:lnTo>
                <a:lnTo>
                  <a:pt x="897160" y="4795003"/>
                </a:lnTo>
                <a:lnTo>
                  <a:pt x="896765" y="4796596"/>
                </a:lnTo>
                <a:lnTo>
                  <a:pt x="895975" y="4796596"/>
                </a:lnTo>
                <a:lnTo>
                  <a:pt x="895580" y="4796596"/>
                </a:lnTo>
                <a:lnTo>
                  <a:pt x="893999" y="4796198"/>
                </a:lnTo>
                <a:lnTo>
                  <a:pt x="891234" y="4794605"/>
                </a:lnTo>
                <a:lnTo>
                  <a:pt x="890839" y="4794207"/>
                </a:lnTo>
                <a:lnTo>
                  <a:pt x="892024" y="4796198"/>
                </a:lnTo>
                <a:lnTo>
                  <a:pt x="892419" y="4797790"/>
                </a:lnTo>
                <a:lnTo>
                  <a:pt x="892419" y="4799383"/>
                </a:lnTo>
                <a:lnTo>
                  <a:pt x="891629" y="4800577"/>
                </a:lnTo>
                <a:lnTo>
                  <a:pt x="890049" y="4801772"/>
                </a:lnTo>
                <a:lnTo>
                  <a:pt x="886493" y="4804161"/>
                </a:lnTo>
                <a:lnTo>
                  <a:pt x="882542" y="4806948"/>
                </a:lnTo>
                <a:lnTo>
                  <a:pt x="880567" y="4808938"/>
                </a:lnTo>
                <a:lnTo>
                  <a:pt x="879382" y="4811327"/>
                </a:lnTo>
                <a:lnTo>
                  <a:pt x="878196" y="4814114"/>
                </a:lnTo>
                <a:lnTo>
                  <a:pt x="877801" y="4816901"/>
                </a:lnTo>
                <a:lnTo>
                  <a:pt x="878196" y="4820883"/>
                </a:lnTo>
                <a:lnTo>
                  <a:pt x="878986" y="4825262"/>
                </a:lnTo>
                <a:lnTo>
                  <a:pt x="877011" y="4823670"/>
                </a:lnTo>
                <a:lnTo>
                  <a:pt x="874641" y="4822475"/>
                </a:lnTo>
                <a:lnTo>
                  <a:pt x="873060" y="4822077"/>
                </a:lnTo>
                <a:lnTo>
                  <a:pt x="871480" y="4822077"/>
                </a:lnTo>
                <a:lnTo>
                  <a:pt x="869900" y="4822475"/>
                </a:lnTo>
                <a:lnTo>
                  <a:pt x="868714" y="4822874"/>
                </a:lnTo>
                <a:lnTo>
                  <a:pt x="867134" y="4824068"/>
                </a:lnTo>
                <a:lnTo>
                  <a:pt x="866344" y="4825262"/>
                </a:lnTo>
                <a:lnTo>
                  <a:pt x="865554" y="4827253"/>
                </a:lnTo>
                <a:lnTo>
                  <a:pt x="865159" y="4829244"/>
                </a:lnTo>
                <a:lnTo>
                  <a:pt x="864764" y="4833225"/>
                </a:lnTo>
                <a:lnTo>
                  <a:pt x="865159" y="4837605"/>
                </a:lnTo>
                <a:lnTo>
                  <a:pt x="865554" y="4839994"/>
                </a:lnTo>
                <a:lnTo>
                  <a:pt x="866344" y="4841984"/>
                </a:lnTo>
                <a:lnTo>
                  <a:pt x="868320" y="4840392"/>
                </a:lnTo>
                <a:lnTo>
                  <a:pt x="868714" y="4840392"/>
                </a:lnTo>
                <a:lnTo>
                  <a:pt x="868320" y="4841188"/>
                </a:lnTo>
                <a:lnTo>
                  <a:pt x="867134" y="4842383"/>
                </a:lnTo>
                <a:lnTo>
                  <a:pt x="865159" y="4843975"/>
                </a:lnTo>
                <a:lnTo>
                  <a:pt x="863183" y="4844771"/>
                </a:lnTo>
                <a:lnTo>
                  <a:pt x="861998" y="4844771"/>
                </a:lnTo>
                <a:lnTo>
                  <a:pt x="860418" y="4844373"/>
                </a:lnTo>
                <a:lnTo>
                  <a:pt x="858442" y="4843179"/>
                </a:lnTo>
                <a:lnTo>
                  <a:pt x="857257" y="4841984"/>
                </a:lnTo>
                <a:lnTo>
                  <a:pt x="855677" y="4845568"/>
                </a:lnTo>
                <a:lnTo>
                  <a:pt x="854492" y="4849947"/>
                </a:lnTo>
                <a:lnTo>
                  <a:pt x="851726" y="4860299"/>
                </a:lnTo>
                <a:lnTo>
                  <a:pt x="850541" y="4865475"/>
                </a:lnTo>
                <a:lnTo>
                  <a:pt x="850146" y="4870253"/>
                </a:lnTo>
                <a:lnTo>
                  <a:pt x="850146" y="4873438"/>
                </a:lnTo>
                <a:lnTo>
                  <a:pt x="850541" y="4874632"/>
                </a:lnTo>
                <a:lnTo>
                  <a:pt x="851331" y="4875428"/>
                </a:lnTo>
                <a:lnTo>
                  <a:pt x="850146" y="4877021"/>
                </a:lnTo>
                <a:lnTo>
                  <a:pt x="849751" y="4877419"/>
                </a:lnTo>
                <a:lnTo>
                  <a:pt x="849355" y="4877419"/>
                </a:lnTo>
                <a:lnTo>
                  <a:pt x="848566" y="4877021"/>
                </a:lnTo>
                <a:lnTo>
                  <a:pt x="846985" y="4875827"/>
                </a:lnTo>
                <a:lnTo>
                  <a:pt x="845800" y="4875428"/>
                </a:lnTo>
                <a:lnTo>
                  <a:pt x="845010" y="4875428"/>
                </a:lnTo>
                <a:lnTo>
                  <a:pt x="841849" y="4876623"/>
                </a:lnTo>
                <a:lnTo>
                  <a:pt x="840664" y="4878216"/>
                </a:lnTo>
                <a:lnTo>
                  <a:pt x="840269" y="4879410"/>
                </a:lnTo>
                <a:lnTo>
                  <a:pt x="840664" y="4880604"/>
                </a:lnTo>
                <a:lnTo>
                  <a:pt x="841849" y="4882993"/>
                </a:lnTo>
                <a:lnTo>
                  <a:pt x="842244" y="4884188"/>
                </a:lnTo>
                <a:lnTo>
                  <a:pt x="841849" y="4884984"/>
                </a:lnTo>
                <a:lnTo>
                  <a:pt x="841454" y="4885382"/>
                </a:lnTo>
                <a:lnTo>
                  <a:pt x="839874" y="4887373"/>
                </a:lnTo>
                <a:lnTo>
                  <a:pt x="838688" y="4888169"/>
                </a:lnTo>
                <a:lnTo>
                  <a:pt x="837898" y="4888169"/>
                </a:lnTo>
                <a:lnTo>
                  <a:pt x="837108" y="4888169"/>
                </a:lnTo>
                <a:lnTo>
                  <a:pt x="835133" y="4888169"/>
                </a:lnTo>
                <a:lnTo>
                  <a:pt x="833552" y="4888169"/>
                </a:lnTo>
                <a:lnTo>
                  <a:pt x="831972" y="4888965"/>
                </a:lnTo>
                <a:lnTo>
                  <a:pt x="830787" y="4890160"/>
                </a:lnTo>
                <a:lnTo>
                  <a:pt x="829602" y="4891354"/>
                </a:lnTo>
                <a:lnTo>
                  <a:pt x="827626" y="4894539"/>
                </a:lnTo>
                <a:lnTo>
                  <a:pt x="825256" y="4898919"/>
                </a:lnTo>
                <a:lnTo>
                  <a:pt x="823280" y="4903299"/>
                </a:lnTo>
                <a:lnTo>
                  <a:pt x="820910" y="4908076"/>
                </a:lnTo>
                <a:lnTo>
                  <a:pt x="818539" y="4913252"/>
                </a:lnTo>
                <a:lnTo>
                  <a:pt x="814589" y="4918030"/>
                </a:lnTo>
                <a:lnTo>
                  <a:pt x="812613" y="4920021"/>
                </a:lnTo>
                <a:lnTo>
                  <a:pt x="810638" y="4922808"/>
                </a:lnTo>
                <a:lnTo>
                  <a:pt x="810638" y="4919622"/>
                </a:lnTo>
                <a:lnTo>
                  <a:pt x="811033" y="4917632"/>
                </a:lnTo>
                <a:lnTo>
                  <a:pt x="812218" y="4915243"/>
                </a:lnTo>
                <a:lnTo>
                  <a:pt x="812613" y="4914048"/>
                </a:lnTo>
                <a:lnTo>
                  <a:pt x="812613" y="4912854"/>
                </a:lnTo>
                <a:lnTo>
                  <a:pt x="811823" y="4911261"/>
                </a:lnTo>
                <a:lnTo>
                  <a:pt x="810638" y="4909271"/>
                </a:lnTo>
                <a:lnTo>
                  <a:pt x="809057" y="4914048"/>
                </a:lnTo>
                <a:lnTo>
                  <a:pt x="807477" y="4917234"/>
                </a:lnTo>
                <a:lnTo>
                  <a:pt x="805897" y="4919224"/>
                </a:lnTo>
                <a:lnTo>
                  <a:pt x="803921" y="4920419"/>
                </a:lnTo>
                <a:lnTo>
                  <a:pt x="798390" y="4922409"/>
                </a:lnTo>
                <a:lnTo>
                  <a:pt x="795230" y="4923604"/>
                </a:lnTo>
                <a:lnTo>
                  <a:pt x="791674" y="4925993"/>
                </a:lnTo>
                <a:lnTo>
                  <a:pt x="789303" y="4923604"/>
                </a:lnTo>
                <a:lnTo>
                  <a:pt x="786933" y="4920419"/>
                </a:lnTo>
                <a:lnTo>
                  <a:pt x="781797" y="4913650"/>
                </a:lnTo>
                <a:lnTo>
                  <a:pt x="779427" y="4910465"/>
                </a:lnTo>
                <a:lnTo>
                  <a:pt x="777451" y="4908474"/>
                </a:lnTo>
                <a:lnTo>
                  <a:pt x="776266" y="4908076"/>
                </a:lnTo>
                <a:lnTo>
                  <a:pt x="775081" y="4908076"/>
                </a:lnTo>
                <a:lnTo>
                  <a:pt x="773896" y="4908076"/>
                </a:lnTo>
                <a:lnTo>
                  <a:pt x="772710" y="4909271"/>
                </a:lnTo>
                <a:lnTo>
                  <a:pt x="771920" y="4910067"/>
                </a:lnTo>
                <a:lnTo>
                  <a:pt x="771525" y="4910067"/>
                </a:lnTo>
                <a:lnTo>
                  <a:pt x="771525" y="4908873"/>
                </a:lnTo>
                <a:lnTo>
                  <a:pt x="771525" y="4907280"/>
                </a:lnTo>
                <a:lnTo>
                  <a:pt x="773500" y="4893743"/>
                </a:lnTo>
                <a:lnTo>
                  <a:pt x="775476" y="4885780"/>
                </a:lnTo>
                <a:lnTo>
                  <a:pt x="776266" y="4877419"/>
                </a:lnTo>
                <a:lnTo>
                  <a:pt x="776661" y="4870651"/>
                </a:lnTo>
                <a:lnTo>
                  <a:pt x="776661" y="4867466"/>
                </a:lnTo>
                <a:lnTo>
                  <a:pt x="776266" y="4865475"/>
                </a:lnTo>
                <a:lnTo>
                  <a:pt x="779427" y="4866271"/>
                </a:lnTo>
                <a:lnTo>
                  <a:pt x="782192" y="4866669"/>
                </a:lnTo>
                <a:lnTo>
                  <a:pt x="784562" y="4866669"/>
                </a:lnTo>
                <a:lnTo>
                  <a:pt x="786538" y="4865873"/>
                </a:lnTo>
                <a:lnTo>
                  <a:pt x="788118" y="4865077"/>
                </a:lnTo>
                <a:lnTo>
                  <a:pt x="789303" y="4863882"/>
                </a:lnTo>
                <a:lnTo>
                  <a:pt x="790489" y="4862290"/>
                </a:lnTo>
                <a:lnTo>
                  <a:pt x="791674" y="4859901"/>
                </a:lnTo>
                <a:lnTo>
                  <a:pt x="792859" y="4856318"/>
                </a:lnTo>
                <a:lnTo>
                  <a:pt x="794044" y="4851938"/>
                </a:lnTo>
                <a:lnTo>
                  <a:pt x="795625" y="4848355"/>
                </a:lnTo>
                <a:lnTo>
                  <a:pt x="796415" y="4846762"/>
                </a:lnTo>
                <a:lnTo>
                  <a:pt x="797600" y="4845568"/>
                </a:lnTo>
                <a:lnTo>
                  <a:pt x="797205" y="4845568"/>
                </a:lnTo>
                <a:lnTo>
                  <a:pt x="796415" y="4845568"/>
                </a:lnTo>
                <a:lnTo>
                  <a:pt x="795230" y="4846364"/>
                </a:lnTo>
                <a:lnTo>
                  <a:pt x="794835" y="4847558"/>
                </a:lnTo>
                <a:lnTo>
                  <a:pt x="794835" y="4848753"/>
                </a:lnTo>
                <a:lnTo>
                  <a:pt x="794440" y="4845966"/>
                </a:lnTo>
                <a:lnTo>
                  <a:pt x="794044" y="4843179"/>
                </a:lnTo>
                <a:lnTo>
                  <a:pt x="794835" y="4840790"/>
                </a:lnTo>
                <a:lnTo>
                  <a:pt x="795625" y="4838799"/>
                </a:lnTo>
                <a:lnTo>
                  <a:pt x="796810" y="4836809"/>
                </a:lnTo>
                <a:lnTo>
                  <a:pt x="798390" y="4834818"/>
                </a:lnTo>
                <a:lnTo>
                  <a:pt x="800761" y="4832827"/>
                </a:lnTo>
                <a:lnTo>
                  <a:pt x="802736" y="4831633"/>
                </a:lnTo>
                <a:lnTo>
                  <a:pt x="807082" y="4828846"/>
                </a:lnTo>
                <a:lnTo>
                  <a:pt x="811823" y="4826059"/>
                </a:lnTo>
                <a:lnTo>
                  <a:pt x="816169" y="4824068"/>
                </a:lnTo>
                <a:lnTo>
                  <a:pt x="819725" y="4822077"/>
                </a:lnTo>
                <a:lnTo>
                  <a:pt x="820910" y="4821281"/>
                </a:lnTo>
                <a:lnTo>
                  <a:pt x="821700" y="4820485"/>
                </a:lnTo>
                <a:lnTo>
                  <a:pt x="821700" y="4819688"/>
                </a:lnTo>
                <a:lnTo>
                  <a:pt x="821305" y="4818494"/>
                </a:lnTo>
                <a:lnTo>
                  <a:pt x="820120" y="4817300"/>
                </a:lnTo>
                <a:lnTo>
                  <a:pt x="819329" y="4816503"/>
                </a:lnTo>
                <a:lnTo>
                  <a:pt x="818144" y="4815707"/>
                </a:lnTo>
                <a:lnTo>
                  <a:pt x="816564" y="4815309"/>
                </a:lnTo>
                <a:lnTo>
                  <a:pt x="816564" y="4813716"/>
                </a:lnTo>
                <a:lnTo>
                  <a:pt x="816564" y="4812920"/>
                </a:lnTo>
                <a:lnTo>
                  <a:pt x="817749" y="4811725"/>
                </a:lnTo>
                <a:lnTo>
                  <a:pt x="818934" y="4810929"/>
                </a:lnTo>
                <a:lnTo>
                  <a:pt x="821305" y="4808938"/>
                </a:lnTo>
                <a:lnTo>
                  <a:pt x="824465" y="4808142"/>
                </a:lnTo>
                <a:lnTo>
                  <a:pt x="828416" y="4807744"/>
                </a:lnTo>
                <a:lnTo>
                  <a:pt x="831577" y="4808142"/>
                </a:lnTo>
                <a:lnTo>
                  <a:pt x="832762" y="4808938"/>
                </a:lnTo>
                <a:lnTo>
                  <a:pt x="834342" y="4810133"/>
                </a:lnTo>
                <a:lnTo>
                  <a:pt x="835133" y="4810929"/>
                </a:lnTo>
                <a:lnTo>
                  <a:pt x="835528" y="4812124"/>
                </a:lnTo>
                <a:lnTo>
                  <a:pt x="837108" y="4812124"/>
                </a:lnTo>
                <a:lnTo>
                  <a:pt x="837898" y="4811725"/>
                </a:lnTo>
                <a:lnTo>
                  <a:pt x="838293" y="4811725"/>
                </a:lnTo>
                <a:lnTo>
                  <a:pt x="838293" y="4810929"/>
                </a:lnTo>
                <a:lnTo>
                  <a:pt x="837898" y="4808938"/>
                </a:lnTo>
                <a:lnTo>
                  <a:pt x="836713" y="4807346"/>
                </a:lnTo>
                <a:lnTo>
                  <a:pt x="835528" y="4805355"/>
                </a:lnTo>
                <a:lnTo>
                  <a:pt x="835133" y="4804559"/>
                </a:lnTo>
                <a:lnTo>
                  <a:pt x="834738" y="4803763"/>
                </a:lnTo>
                <a:lnTo>
                  <a:pt x="835133" y="4802966"/>
                </a:lnTo>
                <a:lnTo>
                  <a:pt x="835528" y="4802568"/>
                </a:lnTo>
                <a:lnTo>
                  <a:pt x="836713" y="4802170"/>
                </a:lnTo>
                <a:lnTo>
                  <a:pt x="838293" y="4802170"/>
                </a:lnTo>
                <a:lnTo>
                  <a:pt x="837898" y="4800179"/>
                </a:lnTo>
                <a:lnTo>
                  <a:pt x="837503" y="4799383"/>
                </a:lnTo>
                <a:lnTo>
                  <a:pt x="836713" y="4799383"/>
                </a:lnTo>
                <a:lnTo>
                  <a:pt x="836318" y="4799383"/>
                </a:lnTo>
                <a:lnTo>
                  <a:pt x="834738" y="4800179"/>
                </a:lnTo>
                <a:lnTo>
                  <a:pt x="833157" y="4802568"/>
                </a:lnTo>
                <a:lnTo>
                  <a:pt x="831577" y="4804161"/>
                </a:lnTo>
                <a:lnTo>
                  <a:pt x="830787" y="4804559"/>
                </a:lnTo>
                <a:lnTo>
                  <a:pt x="829997" y="4804957"/>
                </a:lnTo>
                <a:lnTo>
                  <a:pt x="828811" y="4804957"/>
                </a:lnTo>
                <a:lnTo>
                  <a:pt x="828021" y="4804559"/>
                </a:lnTo>
                <a:lnTo>
                  <a:pt x="827231" y="4803364"/>
                </a:lnTo>
                <a:lnTo>
                  <a:pt x="826046" y="4802170"/>
                </a:lnTo>
                <a:lnTo>
                  <a:pt x="830787" y="4797790"/>
                </a:lnTo>
                <a:lnTo>
                  <a:pt x="835528" y="4794207"/>
                </a:lnTo>
                <a:lnTo>
                  <a:pt x="843429" y="4786642"/>
                </a:lnTo>
                <a:lnTo>
                  <a:pt x="847380" y="4783059"/>
                </a:lnTo>
                <a:lnTo>
                  <a:pt x="852911" y="4780272"/>
                </a:lnTo>
                <a:lnTo>
                  <a:pt x="858838" y="4777485"/>
                </a:lnTo>
                <a:lnTo>
                  <a:pt x="866344" y="4774698"/>
                </a:lnTo>
                <a:lnTo>
                  <a:pt x="867529" y="4774698"/>
                </a:lnTo>
                <a:lnTo>
                  <a:pt x="868320" y="4774300"/>
                </a:lnTo>
                <a:lnTo>
                  <a:pt x="868714" y="4773902"/>
                </a:lnTo>
                <a:lnTo>
                  <a:pt x="869110" y="4773106"/>
                </a:lnTo>
                <a:lnTo>
                  <a:pt x="868714" y="4771513"/>
                </a:lnTo>
                <a:lnTo>
                  <a:pt x="867529" y="4769522"/>
                </a:lnTo>
                <a:lnTo>
                  <a:pt x="867134" y="4767930"/>
                </a:lnTo>
                <a:lnTo>
                  <a:pt x="866739" y="4765143"/>
                </a:lnTo>
                <a:lnTo>
                  <a:pt x="867134" y="4764346"/>
                </a:lnTo>
                <a:lnTo>
                  <a:pt x="867529" y="4763550"/>
                </a:lnTo>
                <a:lnTo>
                  <a:pt x="868714" y="4762356"/>
                </a:lnTo>
                <a:lnTo>
                  <a:pt x="869900" y="4761559"/>
                </a:lnTo>
                <a:lnTo>
                  <a:pt x="872665" y="4763152"/>
                </a:lnTo>
                <a:lnTo>
                  <a:pt x="874641" y="4763948"/>
                </a:lnTo>
                <a:lnTo>
                  <a:pt x="876221" y="4764346"/>
                </a:lnTo>
                <a:lnTo>
                  <a:pt x="877801" y="4764346"/>
                </a:lnTo>
                <a:lnTo>
                  <a:pt x="878986" y="4763948"/>
                </a:lnTo>
                <a:lnTo>
                  <a:pt x="879777" y="4763152"/>
                </a:lnTo>
                <a:lnTo>
                  <a:pt x="880962" y="4761559"/>
                </a:lnTo>
                <a:lnTo>
                  <a:pt x="882147" y="4759967"/>
                </a:lnTo>
                <a:lnTo>
                  <a:pt x="882937" y="4759171"/>
                </a:lnTo>
                <a:lnTo>
                  <a:pt x="883727" y="4758772"/>
                </a:lnTo>
                <a:lnTo>
                  <a:pt x="885308" y="4758772"/>
                </a:lnTo>
                <a:lnTo>
                  <a:pt x="886888" y="4759171"/>
                </a:lnTo>
                <a:lnTo>
                  <a:pt x="888864" y="4759967"/>
                </a:lnTo>
                <a:lnTo>
                  <a:pt x="891629" y="4761559"/>
                </a:lnTo>
                <a:lnTo>
                  <a:pt x="893209" y="4760763"/>
                </a:lnTo>
                <a:lnTo>
                  <a:pt x="894790" y="4759967"/>
                </a:lnTo>
                <a:lnTo>
                  <a:pt x="895975" y="4758772"/>
                </a:lnTo>
                <a:lnTo>
                  <a:pt x="896765" y="4758772"/>
                </a:lnTo>
                <a:lnTo>
                  <a:pt x="897950" y="4757976"/>
                </a:lnTo>
                <a:lnTo>
                  <a:pt x="897555" y="4757180"/>
                </a:lnTo>
                <a:lnTo>
                  <a:pt x="897160" y="4756384"/>
                </a:lnTo>
                <a:lnTo>
                  <a:pt x="896765" y="4755985"/>
                </a:lnTo>
                <a:lnTo>
                  <a:pt x="896370" y="4755985"/>
                </a:lnTo>
                <a:lnTo>
                  <a:pt x="894790" y="4755985"/>
                </a:lnTo>
                <a:lnTo>
                  <a:pt x="892814" y="4756782"/>
                </a:lnTo>
                <a:lnTo>
                  <a:pt x="890839" y="4757578"/>
                </a:lnTo>
                <a:lnTo>
                  <a:pt x="888864" y="4757578"/>
                </a:lnTo>
                <a:lnTo>
                  <a:pt x="888073" y="4757578"/>
                </a:lnTo>
                <a:lnTo>
                  <a:pt x="887283" y="4757180"/>
                </a:lnTo>
                <a:lnTo>
                  <a:pt x="886493" y="4755985"/>
                </a:lnTo>
                <a:lnTo>
                  <a:pt x="885703" y="4754791"/>
                </a:lnTo>
                <a:lnTo>
                  <a:pt x="888073" y="4752402"/>
                </a:lnTo>
                <a:lnTo>
                  <a:pt x="889654" y="4750809"/>
                </a:lnTo>
                <a:lnTo>
                  <a:pt x="890839" y="4748421"/>
                </a:lnTo>
                <a:lnTo>
                  <a:pt x="891629" y="4746828"/>
                </a:lnTo>
                <a:lnTo>
                  <a:pt x="891629" y="4746430"/>
                </a:lnTo>
                <a:lnTo>
                  <a:pt x="891234" y="4745634"/>
                </a:lnTo>
                <a:lnTo>
                  <a:pt x="890444" y="4745235"/>
                </a:lnTo>
                <a:lnTo>
                  <a:pt x="889258" y="4744837"/>
                </a:lnTo>
                <a:lnTo>
                  <a:pt x="885703" y="4744837"/>
                </a:lnTo>
                <a:lnTo>
                  <a:pt x="886493" y="4744041"/>
                </a:lnTo>
                <a:lnTo>
                  <a:pt x="887283" y="4743245"/>
                </a:lnTo>
                <a:lnTo>
                  <a:pt x="890049" y="4742847"/>
                </a:lnTo>
                <a:lnTo>
                  <a:pt x="896370" y="4742448"/>
                </a:lnTo>
                <a:lnTo>
                  <a:pt x="899531" y="4742050"/>
                </a:lnTo>
                <a:lnTo>
                  <a:pt x="901111" y="4741652"/>
                </a:lnTo>
                <a:lnTo>
                  <a:pt x="903087" y="4740856"/>
                </a:lnTo>
                <a:lnTo>
                  <a:pt x="904271" y="4739661"/>
                </a:lnTo>
                <a:lnTo>
                  <a:pt x="905457" y="4738467"/>
                </a:lnTo>
                <a:lnTo>
                  <a:pt x="906247" y="4736874"/>
                </a:lnTo>
                <a:lnTo>
                  <a:pt x="907037" y="4734884"/>
                </a:lnTo>
                <a:lnTo>
                  <a:pt x="901506" y="4735282"/>
                </a:lnTo>
                <a:lnTo>
                  <a:pt x="899926" y="4734884"/>
                </a:lnTo>
                <a:lnTo>
                  <a:pt x="899531" y="4734884"/>
                </a:lnTo>
                <a:lnTo>
                  <a:pt x="899531" y="4734486"/>
                </a:lnTo>
                <a:lnTo>
                  <a:pt x="899926" y="4732893"/>
                </a:lnTo>
                <a:lnTo>
                  <a:pt x="901506" y="4730902"/>
                </a:lnTo>
                <a:lnTo>
                  <a:pt x="907037" y="4724930"/>
                </a:lnTo>
                <a:lnTo>
                  <a:pt x="907827" y="4724532"/>
                </a:lnTo>
                <a:lnTo>
                  <a:pt x="908222" y="4724930"/>
                </a:lnTo>
                <a:lnTo>
                  <a:pt x="908618" y="4727319"/>
                </a:lnTo>
                <a:lnTo>
                  <a:pt x="908222" y="4729708"/>
                </a:lnTo>
                <a:lnTo>
                  <a:pt x="907827" y="4730902"/>
                </a:lnTo>
                <a:lnTo>
                  <a:pt x="907037" y="4731300"/>
                </a:lnTo>
                <a:lnTo>
                  <a:pt x="909408" y="4730504"/>
                </a:lnTo>
                <a:lnTo>
                  <a:pt x="911383" y="4729708"/>
                </a:lnTo>
                <a:lnTo>
                  <a:pt x="912963" y="4728513"/>
                </a:lnTo>
                <a:lnTo>
                  <a:pt x="914544" y="4726921"/>
                </a:lnTo>
                <a:lnTo>
                  <a:pt x="915729" y="4724930"/>
                </a:lnTo>
                <a:lnTo>
                  <a:pt x="916519" y="4722939"/>
                </a:lnTo>
                <a:lnTo>
                  <a:pt x="918100" y="4718560"/>
                </a:lnTo>
                <a:lnTo>
                  <a:pt x="920075" y="4712986"/>
                </a:lnTo>
                <a:lnTo>
                  <a:pt x="920865" y="4707412"/>
                </a:lnTo>
                <a:lnTo>
                  <a:pt x="922840" y="4694671"/>
                </a:lnTo>
                <a:lnTo>
                  <a:pt x="924025" y="4694671"/>
                </a:lnTo>
                <a:lnTo>
                  <a:pt x="924421" y="4695468"/>
                </a:lnTo>
                <a:lnTo>
                  <a:pt x="924816" y="4695866"/>
                </a:lnTo>
                <a:lnTo>
                  <a:pt x="924816" y="4696264"/>
                </a:lnTo>
                <a:lnTo>
                  <a:pt x="924025" y="4697458"/>
                </a:lnTo>
                <a:lnTo>
                  <a:pt x="922840" y="4697856"/>
                </a:lnTo>
                <a:lnTo>
                  <a:pt x="923235" y="4699449"/>
                </a:lnTo>
                <a:lnTo>
                  <a:pt x="923631" y="4700245"/>
                </a:lnTo>
                <a:lnTo>
                  <a:pt x="924025" y="4700643"/>
                </a:lnTo>
                <a:lnTo>
                  <a:pt x="924421" y="4700643"/>
                </a:lnTo>
                <a:lnTo>
                  <a:pt x="926001" y="4700245"/>
                </a:lnTo>
                <a:lnTo>
                  <a:pt x="927976" y="4699051"/>
                </a:lnTo>
                <a:lnTo>
                  <a:pt x="931927" y="4695866"/>
                </a:lnTo>
                <a:lnTo>
                  <a:pt x="933507" y="4694671"/>
                </a:lnTo>
                <a:lnTo>
                  <a:pt x="935088" y="4694671"/>
                </a:lnTo>
                <a:lnTo>
                  <a:pt x="931532" y="4691884"/>
                </a:lnTo>
                <a:lnTo>
                  <a:pt x="930742" y="4691088"/>
                </a:lnTo>
                <a:lnTo>
                  <a:pt x="930347" y="4690292"/>
                </a:lnTo>
                <a:lnTo>
                  <a:pt x="930347" y="4688699"/>
                </a:lnTo>
                <a:lnTo>
                  <a:pt x="930742" y="4687903"/>
                </a:lnTo>
                <a:lnTo>
                  <a:pt x="932322" y="4686708"/>
                </a:lnTo>
                <a:lnTo>
                  <a:pt x="937853" y="4683125"/>
                </a:lnTo>
                <a:lnTo>
                  <a:pt x="939829" y="4680736"/>
                </a:lnTo>
                <a:lnTo>
                  <a:pt x="941014" y="4679144"/>
                </a:lnTo>
                <a:lnTo>
                  <a:pt x="941409" y="4677551"/>
                </a:lnTo>
                <a:close/>
                <a:moveTo>
                  <a:pt x="1577291" y="4659293"/>
                </a:moveTo>
                <a:lnTo>
                  <a:pt x="1580044" y="4659293"/>
                </a:lnTo>
                <a:lnTo>
                  <a:pt x="1583189" y="4659692"/>
                </a:lnTo>
                <a:lnTo>
                  <a:pt x="1587122" y="4660490"/>
                </a:lnTo>
                <a:lnTo>
                  <a:pt x="1588301" y="4663683"/>
                </a:lnTo>
                <a:lnTo>
                  <a:pt x="1588695" y="4667276"/>
                </a:lnTo>
                <a:lnTo>
                  <a:pt x="1589088" y="4670070"/>
                </a:lnTo>
                <a:lnTo>
                  <a:pt x="1589088" y="4672864"/>
                </a:lnTo>
                <a:lnTo>
                  <a:pt x="1588695" y="4678052"/>
                </a:lnTo>
                <a:lnTo>
                  <a:pt x="1587515" y="4683640"/>
                </a:lnTo>
                <a:lnTo>
                  <a:pt x="1586729" y="4688430"/>
                </a:lnTo>
                <a:lnTo>
                  <a:pt x="1585942" y="4694417"/>
                </a:lnTo>
                <a:lnTo>
                  <a:pt x="1585942" y="4697211"/>
                </a:lnTo>
                <a:lnTo>
                  <a:pt x="1585942" y="4700804"/>
                </a:lnTo>
                <a:lnTo>
                  <a:pt x="1586335" y="4703997"/>
                </a:lnTo>
                <a:lnTo>
                  <a:pt x="1587122" y="4707988"/>
                </a:lnTo>
                <a:lnTo>
                  <a:pt x="1584762" y="4707589"/>
                </a:lnTo>
                <a:lnTo>
                  <a:pt x="1583189" y="4707988"/>
                </a:lnTo>
                <a:lnTo>
                  <a:pt x="1581616" y="4708387"/>
                </a:lnTo>
                <a:lnTo>
                  <a:pt x="1580437" y="4708786"/>
                </a:lnTo>
                <a:lnTo>
                  <a:pt x="1579257" y="4709984"/>
                </a:lnTo>
                <a:lnTo>
                  <a:pt x="1578471" y="4710782"/>
                </a:lnTo>
                <a:lnTo>
                  <a:pt x="1577291" y="4713576"/>
                </a:lnTo>
                <a:lnTo>
                  <a:pt x="1576111" y="4716769"/>
                </a:lnTo>
                <a:lnTo>
                  <a:pt x="1575325" y="4719563"/>
                </a:lnTo>
                <a:lnTo>
                  <a:pt x="1574932" y="4722357"/>
                </a:lnTo>
                <a:lnTo>
                  <a:pt x="1574539" y="4724752"/>
                </a:lnTo>
                <a:lnTo>
                  <a:pt x="1572179" y="4731138"/>
                </a:lnTo>
                <a:lnTo>
                  <a:pt x="1570213" y="4735928"/>
                </a:lnTo>
                <a:lnTo>
                  <a:pt x="1568640" y="4740718"/>
                </a:lnTo>
                <a:lnTo>
                  <a:pt x="1566674" y="4746705"/>
                </a:lnTo>
                <a:lnTo>
                  <a:pt x="1565494" y="4752692"/>
                </a:lnTo>
                <a:lnTo>
                  <a:pt x="1565101" y="4759078"/>
                </a:lnTo>
                <a:lnTo>
                  <a:pt x="1565101" y="4761872"/>
                </a:lnTo>
                <a:lnTo>
                  <a:pt x="1565494" y="4764666"/>
                </a:lnTo>
                <a:lnTo>
                  <a:pt x="1568640" y="4770654"/>
                </a:lnTo>
                <a:lnTo>
                  <a:pt x="1570607" y="4775044"/>
                </a:lnTo>
                <a:lnTo>
                  <a:pt x="1571393" y="4777040"/>
                </a:lnTo>
                <a:lnTo>
                  <a:pt x="1571786" y="4778237"/>
                </a:lnTo>
                <a:lnTo>
                  <a:pt x="1571000" y="4784624"/>
                </a:lnTo>
                <a:lnTo>
                  <a:pt x="1569819" y="4791409"/>
                </a:lnTo>
                <a:lnTo>
                  <a:pt x="1567460" y="4798993"/>
                </a:lnTo>
                <a:lnTo>
                  <a:pt x="1565101" y="4806177"/>
                </a:lnTo>
                <a:lnTo>
                  <a:pt x="1561168" y="4817353"/>
                </a:lnTo>
                <a:lnTo>
                  <a:pt x="1559202" y="4822143"/>
                </a:lnTo>
                <a:lnTo>
                  <a:pt x="1558809" y="4822941"/>
                </a:lnTo>
                <a:lnTo>
                  <a:pt x="1558809" y="4824139"/>
                </a:lnTo>
                <a:lnTo>
                  <a:pt x="1559202" y="4826134"/>
                </a:lnTo>
                <a:lnTo>
                  <a:pt x="1559989" y="4828928"/>
                </a:lnTo>
                <a:lnTo>
                  <a:pt x="1559989" y="4830525"/>
                </a:lnTo>
                <a:lnTo>
                  <a:pt x="1559202" y="4832122"/>
                </a:lnTo>
                <a:lnTo>
                  <a:pt x="1558416" y="4832521"/>
                </a:lnTo>
                <a:lnTo>
                  <a:pt x="1557629" y="4832521"/>
                </a:lnTo>
                <a:lnTo>
                  <a:pt x="1554877" y="4832122"/>
                </a:lnTo>
                <a:lnTo>
                  <a:pt x="1551731" y="4831722"/>
                </a:lnTo>
                <a:lnTo>
                  <a:pt x="1550551" y="4831722"/>
                </a:lnTo>
                <a:lnTo>
                  <a:pt x="1549765" y="4832122"/>
                </a:lnTo>
                <a:lnTo>
                  <a:pt x="1550158" y="4833319"/>
                </a:lnTo>
                <a:lnTo>
                  <a:pt x="1552124" y="4836512"/>
                </a:lnTo>
                <a:lnTo>
                  <a:pt x="1553304" y="4839705"/>
                </a:lnTo>
                <a:lnTo>
                  <a:pt x="1553304" y="4840903"/>
                </a:lnTo>
                <a:lnTo>
                  <a:pt x="1553304" y="4842100"/>
                </a:lnTo>
                <a:lnTo>
                  <a:pt x="1552124" y="4842898"/>
                </a:lnTo>
                <a:lnTo>
                  <a:pt x="1550551" y="4842898"/>
                </a:lnTo>
                <a:lnTo>
                  <a:pt x="1547012" y="4842100"/>
                </a:lnTo>
                <a:lnTo>
                  <a:pt x="1543473" y="4841302"/>
                </a:lnTo>
                <a:lnTo>
                  <a:pt x="1541507" y="4841302"/>
                </a:lnTo>
                <a:lnTo>
                  <a:pt x="1540327" y="4842100"/>
                </a:lnTo>
                <a:lnTo>
                  <a:pt x="1539540" y="4844495"/>
                </a:lnTo>
                <a:lnTo>
                  <a:pt x="1538361" y="4847688"/>
                </a:lnTo>
                <a:lnTo>
                  <a:pt x="1537181" y="4851680"/>
                </a:lnTo>
                <a:lnTo>
                  <a:pt x="1535608" y="4856469"/>
                </a:lnTo>
                <a:lnTo>
                  <a:pt x="1532856" y="4861259"/>
                </a:lnTo>
                <a:lnTo>
                  <a:pt x="1531283" y="4863255"/>
                </a:lnTo>
                <a:lnTo>
                  <a:pt x="1529710" y="4865250"/>
                </a:lnTo>
                <a:lnTo>
                  <a:pt x="1527351" y="4866448"/>
                </a:lnTo>
                <a:lnTo>
                  <a:pt x="1524598" y="4867645"/>
                </a:lnTo>
                <a:lnTo>
                  <a:pt x="1521845" y="4868444"/>
                </a:lnTo>
                <a:lnTo>
                  <a:pt x="1519093" y="4868843"/>
                </a:lnTo>
                <a:lnTo>
                  <a:pt x="1516340" y="4868843"/>
                </a:lnTo>
                <a:lnTo>
                  <a:pt x="1514374" y="4868444"/>
                </a:lnTo>
                <a:lnTo>
                  <a:pt x="1512408" y="4867645"/>
                </a:lnTo>
                <a:lnTo>
                  <a:pt x="1510835" y="4866448"/>
                </a:lnTo>
                <a:lnTo>
                  <a:pt x="1506902" y="4864452"/>
                </a:lnTo>
                <a:lnTo>
                  <a:pt x="1505329" y="4863255"/>
                </a:lnTo>
                <a:lnTo>
                  <a:pt x="1503363" y="4862456"/>
                </a:lnTo>
                <a:lnTo>
                  <a:pt x="1503756" y="4861259"/>
                </a:lnTo>
                <a:lnTo>
                  <a:pt x="1504543" y="4859263"/>
                </a:lnTo>
                <a:lnTo>
                  <a:pt x="1504936" y="4855671"/>
                </a:lnTo>
                <a:lnTo>
                  <a:pt x="1504936" y="4851280"/>
                </a:lnTo>
                <a:lnTo>
                  <a:pt x="1504936" y="4847289"/>
                </a:lnTo>
                <a:lnTo>
                  <a:pt x="1504543" y="4842100"/>
                </a:lnTo>
                <a:lnTo>
                  <a:pt x="1504543" y="4837710"/>
                </a:lnTo>
                <a:lnTo>
                  <a:pt x="1505329" y="4832920"/>
                </a:lnTo>
                <a:lnTo>
                  <a:pt x="1506116" y="4828928"/>
                </a:lnTo>
                <a:lnTo>
                  <a:pt x="1507295" y="4828928"/>
                </a:lnTo>
                <a:lnTo>
                  <a:pt x="1509655" y="4828928"/>
                </a:lnTo>
                <a:lnTo>
                  <a:pt x="1511621" y="4828928"/>
                </a:lnTo>
                <a:lnTo>
                  <a:pt x="1512408" y="4828928"/>
                </a:lnTo>
                <a:lnTo>
                  <a:pt x="1513981" y="4816555"/>
                </a:lnTo>
                <a:lnTo>
                  <a:pt x="1514374" y="4810169"/>
                </a:lnTo>
                <a:lnTo>
                  <a:pt x="1514767" y="4803383"/>
                </a:lnTo>
                <a:lnTo>
                  <a:pt x="1514767" y="4796199"/>
                </a:lnTo>
                <a:lnTo>
                  <a:pt x="1514374" y="4789014"/>
                </a:lnTo>
                <a:lnTo>
                  <a:pt x="1513587" y="4781830"/>
                </a:lnTo>
                <a:lnTo>
                  <a:pt x="1512408" y="4774645"/>
                </a:lnTo>
                <a:lnTo>
                  <a:pt x="1511621" y="4771851"/>
                </a:lnTo>
                <a:lnTo>
                  <a:pt x="1510441" y="4769057"/>
                </a:lnTo>
                <a:lnTo>
                  <a:pt x="1506509" y="4763070"/>
                </a:lnTo>
                <a:lnTo>
                  <a:pt x="1504936" y="4759877"/>
                </a:lnTo>
                <a:lnTo>
                  <a:pt x="1503756" y="4755885"/>
                </a:lnTo>
                <a:lnTo>
                  <a:pt x="1503363" y="4752293"/>
                </a:lnTo>
                <a:lnTo>
                  <a:pt x="1503363" y="4747902"/>
                </a:lnTo>
                <a:lnTo>
                  <a:pt x="1503756" y="4745907"/>
                </a:lnTo>
                <a:lnTo>
                  <a:pt x="1504936" y="4744310"/>
                </a:lnTo>
                <a:lnTo>
                  <a:pt x="1506509" y="4742314"/>
                </a:lnTo>
                <a:lnTo>
                  <a:pt x="1507688" y="4739920"/>
                </a:lnTo>
                <a:lnTo>
                  <a:pt x="1508082" y="4737924"/>
                </a:lnTo>
                <a:lnTo>
                  <a:pt x="1508082" y="4737126"/>
                </a:lnTo>
                <a:lnTo>
                  <a:pt x="1507688" y="4735928"/>
                </a:lnTo>
                <a:lnTo>
                  <a:pt x="1507295" y="4735130"/>
                </a:lnTo>
                <a:lnTo>
                  <a:pt x="1506509" y="4733932"/>
                </a:lnTo>
                <a:lnTo>
                  <a:pt x="1503363" y="4731138"/>
                </a:lnTo>
                <a:lnTo>
                  <a:pt x="1508475" y="4729941"/>
                </a:lnTo>
                <a:lnTo>
                  <a:pt x="1509655" y="4729542"/>
                </a:lnTo>
                <a:lnTo>
                  <a:pt x="1509655" y="4728344"/>
                </a:lnTo>
                <a:lnTo>
                  <a:pt x="1510048" y="4727147"/>
                </a:lnTo>
                <a:lnTo>
                  <a:pt x="1510048" y="4725151"/>
                </a:lnTo>
                <a:lnTo>
                  <a:pt x="1510835" y="4721958"/>
                </a:lnTo>
                <a:lnTo>
                  <a:pt x="1512408" y="4717967"/>
                </a:lnTo>
                <a:lnTo>
                  <a:pt x="1513194" y="4717568"/>
                </a:lnTo>
                <a:lnTo>
                  <a:pt x="1513981" y="4717168"/>
                </a:lnTo>
                <a:lnTo>
                  <a:pt x="1516733" y="4716370"/>
                </a:lnTo>
                <a:lnTo>
                  <a:pt x="1520272" y="4715572"/>
                </a:lnTo>
                <a:lnTo>
                  <a:pt x="1521845" y="4714374"/>
                </a:lnTo>
                <a:lnTo>
                  <a:pt x="1523025" y="4712379"/>
                </a:lnTo>
                <a:lnTo>
                  <a:pt x="1524204" y="4710383"/>
                </a:lnTo>
                <a:lnTo>
                  <a:pt x="1526170" y="4704795"/>
                </a:lnTo>
                <a:lnTo>
                  <a:pt x="1527351" y="4700404"/>
                </a:lnTo>
                <a:lnTo>
                  <a:pt x="1527743" y="4698808"/>
                </a:lnTo>
                <a:lnTo>
                  <a:pt x="1528137" y="4697610"/>
                </a:lnTo>
                <a:lnTo>
                  <a:pt x="1529316" y="4696812"/>
                </a:lnTo>
                <a:lnTo>
                  <a:pt x="1530890" y="4696413"/>
                </a:lnTo>
                <a:lnTo>
                  <a:pt x="1534822" y="4696014"/>
                </a:lnTo>
                <a:lnTo>
                  <a:pt x="1537968" y="4695615"/>
                </a:lnTo>
                <a:lnTo>
                  <a:pt x="1539540" y="4695216"/>
                </a:lnTo>
                <a:lnTo>
                  <a:pt x="1540327" y="4694417"/>
                </a:lnTo>
                <a:lnTo>
                  <a:pt x="1541900" y="4692022"/>
                </a:lnTo>
                <a:lnTo>
                  <a:pt x="1542293" y="4690426"/>
                </a:lnTo>
                <a:lnTo>
                  <a:pt x="1542293" y="4688829"/>
                </a:lnTo>
                <a:lnTo>
                  <a:pt x="1541507" y="4687632"/>
                </a:lnTo>
                <a:lnTo>
                  <a:pt x="1541113" y="4687233"/>
                </a:lnTo>
                <a:lnTo>
                  <a:pt x="1543866" y="4687632"/>
                </a:lnTo>
                <a:lnTo>
                  <a:pt x="1545439" y="4687632"/>
                </a:lnTo>
                <a:lnTo>
                  <a:pt x="1546619" y="4687233"/>
                </a:lnTo>
                <a:lnTo>
                  <a:pt x="1547798" y="4686834"/>
                </a:lnTo>
                <a:lnTo>
                  <a:pt x="1548586" y="4686035"/>
                </a:lnTo>
                <a:lnTo>
                  <a:pt x="1549765" y="4684439"/>
                </a:lnTo>
                <a:lnTo>
                  <a:pt x="1551337" y="4682044"/>
                </a:lnTo>
                <a:lnTo>
                  <a:pt x="1552124" y="4677254"/>
                </a:lnTo>
                <a:lnTo>
                  <a:pt x="1552518" y="4675258"/>
                </a:lnTo>
                <a:lnTo>
                  <a:pt x="1553304" y="4674061"/>
                </a:lnTo>
                <a:lnTo>
                  <a:pt x="1554090" y="4673662"/>
                </a:lnTo>
                <a:lnTo>
                  <a:pt x="1555270" y="4673662"/>
                </a:lnTo>
                <a:lnTo>
                  <a:pt x="1556057" y="4674061"/>
                </a:lnTo>
                <a:lnTo>
                  <a:pt x="1557236" y="4674859"/>
                </a:lnTo>
                <a:lnTo>
                  <a:pt x="1558416" y="4676456"/>
                </a:lnTo>
                <a:lnTo>
                  <a:pt x="1559202" y="4677254"/>
                </a:lnTo>
                <a:lnTo>
                  <a:pt x="1561561" y="4676855"/>
                </a:lnTo>
                <a:lnTo>
                  <a:pt x="1563134" y="4675658"/>
                </a:lnTo>
                <a:lnTo>
                  <a:pt x="1564315" y="4674460"/>
                </a:lnTo>
                <a:lnTo>
                  <a:pt x="1565494" y="4672864"/>
                </a:lnTo>
                <a:lnTo>
                  <a:pt x="1567067" y="4669271"/>
                </a:lnTo>
                <a:lnTo>
                  <a:pt x="1569426" y="4665679"/>
                </a:lnTo>
                <a:lnTo>
                  <a:pt x="1570213" y="4663683"/>
                </a:lnTo>
                <a:lnTo>
                  <a:pt x="1571393" y="4662087"/>
                </a:lnTo>
                <a:lnTo>
                  <a:pt x="1572966" y="4660889"/>
                </a:lnTo>
                <a:lnTo>
                  <a:pt x="1574932" y="4660091"/>
                </a:lnTo>
                <a:close/>
                <a:moveTo>
                  <a:pt x="6137695" y="4645005"/>
                </a:moveTo>
                <a:lnTo>
                  <a:pt x="6150723" y="4645005"/>
                </a:lnTo>
                <a:lnTo>
                  <a:pt x="6151563" y="4647386"/>
                </a:lnTo>
                <a:lnTo>
                  <a:pt x="6150723" y="4649370"/>
                </a:lnTo>
                <a:lnTo>
                  <a:pt x="6150302" y="4650958"/>
                </a:lnTo>
                <a:lnTo>
                  <a:pt x="6149462" y="4652545"/>
                </a:lnTo>
                <a:lnTo>
                  <a:pt x="6148201" y="4653339"/>
                </a:lnTo>
                <a:lnTo>
                  <a:pt x="6146940" y="4654133"/>
                </a:lnTo>
                <a:lnTo>
                  <a:pt x="6145680" y="4654530"/>
                </a:lnTo>
                <a:lnTo>
                  <a:pt x="6144419" y="4654530"/>
                </a:lnTo>
                <a:lnTo>
                  <a:pt x="6143158" y="4654530"/>
                </a:lnTo>
                <a:lnTo>
                  <a:pt x="6141057" y="4654133"/>
                </a:lnTo>
                <a:lnTo>
                  <a:pt x="6139796" y="4653339"/>
                </a:lnTo>
                <a:lnTo>
                  <a:pt x="6138956" y="4652545"/>
                </a:lnTo>
                <a:lnTo>
                  <a:pt x="6138115" y="4650958"/>
                </a:lnTo>
                <a:lnTo>
                  <a:pt x="6137695" y="4649370"/>
                </a:lnTo>
                <a:lnTo>
                  <a:pt x="6137275" y="4647386"/>
                </a:lnTo>
                <a:close/>
                <a:moveTo>
                  <a:pt x="1467248" y="4616430"/>
                </a:moveTo>
                <a:lnTo>
                  <a:pt x="1469628" y="4616430"/>
                </a:lnTo>
                <a:lnTo>
                  <a:pt x="1475978" y="4616430"/>
                </a:lnTo>
                <a:lnTo>
                  <a:pt x="1484313" y="4616827"/>
                </a:lnTo>
                <a:lnTo>
                  <a:pt x="1485503" y="4618017"/>
                </a:lnTo>
                <a:lnTo>
                  <a:pt x="1486694" y="4620002"/>
                </a:lnTo>
                <a:lnTo>
                  <a:pt x="1487488" y="4622383"/>
                </a:lnTo>
                <a:lnTo>
                  <a:pt x="1488282" y="4625161"/>
                </a:lnTo>
                <a:lnTo>
                  <a:pt x="1489472" y="4631511"/>
                </a:lnTo>
                <a:lnTo>
                  <a:pt x="1490266" y="4638655"/>
                </a:lnTo>
                <a:lnTo>
                  <a:pt x="1490663" y="4645005"/>
                </a:lnTo>
                <a:lnTo>
                  <a:pt x="1490663" y="4650958"/>
                </a:lnTo>
                <a:lnTo>
                  <a:pt x="1490266" y="4655324"/>
                </a:lnTo>
                <a:lnTo>
                  <a:pt x="1490266" y="4656911"/>
                </a:lnTo>
                <a:lnTo>
                  <a:pt x="1487488" y="4660086"/>
                </a:lnTo>
                <a:lnTo>
                  <a:pt x="1484313" y="4662468"/>
                </a:lnTo>
                <a:lnTo>
                  <a:pt x="1481138" y="4664452"/>
                </a:lnTo>
                <a:lnTo>
                  <a:pt x="1477963" y="4665246"/>
                </a:lnTo>
                <a:lnTo>
                  <a:pt x="1474788" y="4665643"/>
                </a:lnTo>
                <a:lnTo>
                  <a:pt x="1471216" y="4664849"/>
                </a:lnTo>
                <a:lnTo>
                  <a:pt x="1468438" y="4663261"/>
                </a:lnTo>
                <a:lnTo>
                  <a:pt x="1465263" y="4661674"/>
                </a:lnTo>
                <a:lnTo>
                  <a:pt x="1462485" y="4659690"/>
                </a:lnTo>
                <a:lnTo>
                  <a:pt x="1460104" y="4656911"/>
                </a:lnTo>
                <a:lnTo>
                  <a:pt x="1457722" y="4653340"/>
                </a:lnTo>
                <a:lnTo>
                  <a:pt x="1455738" y="4650164"/>
                </a:lnTo>
                <a:lnTo>
                  <a:pt x="1454150" y="4646196"/>
                </a:lnTo>
                <a:lnTo>
                  <a:pt x="1453357" y="4642227"/>
                </a:lnTo>
                <a:lnTo>
                  <a:pt x="1452563" y="4638258"/>
                </a:lnTo>
                <a:lnTo>
                  <a:pt x="1452563" y="4633496"/>
                </a:lnTo>
                <a:lnTo>
                  <a:pt x="1452960" y="4632702"/>
                </a:lnTo>
                <a:lnTo>
                  <a:pt x="1453357" y="4632702"/>
                </a:lnTo>
                <a:lnTo>
                  <a:pt x="1454547" y="4632305"/>
                </a:lnTo>
                <a:lnTo>
                  <a:pt x="1454944" y="4632305"/>
                </a:lnTo>
                <a:lnTo>
                  <a:pt x="1455341" y="4631908"/>
                </a:lnTo>
                <a:lnTo>
                  <a:pt x="1455738" y="4631511"/>
                </a:lnTo>
                <a:lnTo>
                  <a:pt x="1455738" y="4630321"/>
                </a:lnTo>
                <a:lnTo>
                  <a:pt x="1455738" y="4628733"/>
                </a:lnTo>
                <a:lnTo>
                  <a:pt x="1456135" y="4626749"/>
                </a:lnTo>
                <a:lnTo>
                  <a:pt x="1456929" y="4625161"/>
                </a:lnTo>
                <a:lnTo>
                  <a:pt x="1458516" y="4623177"/>
                </a:lnTo>
                <a:lnTo>
                  <a:pt x="1459707" y="4621192"/>
                </a:lnTo>
                <a:lnTo>
                  <a:pt x="1461294" y="4619208"/>
                </a:lnTo>
                <a:lnTo>
                  <a:pt x="1463279" y="4617620"/>
                </a:lnTo>
                <a:lnTo>
                  <a:pt x="1464866" y="4616827"/>
                </a:lnTo>
                <a:close/>
                <a:moveTo>
                  <a:pt x="6307786" y="4603730"/>
                </a:moveTo>
                <a:lnTo>
                  <a:pt x="6310507" y="4603730"/>
                </a:lnTo>
                <a:lnTo>
                  <a:pt x="6313229" y="4603730"/>
                </a:lnTo>
                <a:lnTo>
                  <a:pt x="6315561" y="4604920"/>
                </a:lnTo>
                <a:lnTo>
                  <a:pt x="6317894" y="4605714"/>
                </a:lnTo>
                <a:lnTo>
                  <a:pt x="6319449" y="4607302"/>
                </a:lnTo>
                <a:lnTo>
                  <a:pt x="6319838" y="4610477"/>
                </a:lnTo>
                <a:lnTo>
                  <a:pt x="6319449" y="4614049"/>
                </a:lnTo>
                <a:lnTo>
                  <a:pt x="6318672" y="4616430"/>
                </a:lnTo>
                <a:lnTo>
                  <a:pt x="6317505" y="4618811"/>
                </a:lnTo>
                <a:lnTo>
                  <a:pt x="6315950" y="4620399"/>
                </a:lnTo>
                <a:lnTo>
                  <a:pt x="6314395" y="4621986"/>
                </a:lnTo>
                <a:lnTo>
                  <a:pt x="6312062" y="4622383"/>
                </a:lnTo>
                <a:lnTo>
                  <a:pt x="6310119" y="4622780"/>
                </a:lnTo>
                <a:lnTo>
                  <a:pt x="6308564" y="4622383"/>
                </a:lnTo>
                <a:lnTo>
                  <a:pt x="6306620" y="4621986"/>
                </a:lnTo>
                <a:lnTo>
                  <a:pt x="6305065" y="4620399"/>
                </a:lnTo>
                <a:lnTo>
                  <a:pt x="6303121" y="4618811"/>
                </a:lnTo>
                <a:lnTo>
                  <a:pt x="6301954" y="4616430"/>
                </a:lnTo>
                <a:lnTo>
                  <a:pt x="6301177" y="4614049"/>
                </a:lnTo>
                <a:lnTo>
                  <a:pt x="6300788" y="4610477"/>
                </a:lnTo>
                <a:lnTo>
                  <a:pt x="6301177" y="4607302"/>
                </a:lnTo>
                <a:lnTo>
                  <a:pt x="6302732" y="4605714"/>
                </a:lnTo>
                <a:lnTo>
                  <a:pt x="6305453" y="4604920"/>
                </a:lnTo>
                <a:close/>
                <a:moveTo>
                  <a:pt x="1208882" y="4556105"/>
                </a:moveTo>
                <a:lnTo>
                  <a:pt x="1209676" y="4556105"/>
                </a:lnTo>
                <a:lnTo>
                  <a:pt x="1208882" y="4557693"/>
                </a:lnTo>
                <a:lnTo>
                  <a:pt x="1208088" y="4557693"/>
                </a:lnTo>
                <a:close/>
                <a:moveTo>
                  <a:pt x="1217226" y="4503718"/>
                </a:moveTo>
                <a:lnTo>
                  <a:pt x="1218016" y="4504116"/>
                </a:lnTo>
                <a:lnTo>
                  <a:pt x="1218806" y="4505309"/>
                </a:lnTo>
                <a:lnTo>
                  <a:pt x="1219201" y="4508890"/>
                </a:lnTo>
                <a:lnTo>
                  <a:pt x="1219201" y="4514062"/>
                </a:lnTo>
                <a:lnTo>
                  <a:pt x="1218806" y="4518836"/>
                </a:lnTo>
                <a:lnTo>
                  <a:pt x="1218016" y="4527987"/>
                </a:lnTo>
                <a:lnTo>
                  <a:pt x="1217226" y="4530374"/>
                </a:lnTo>
                <a:lnTo>
                  <a:pt x="1218016" y="4531170"/>
                </a:lnTo>
                <a:lnTo>
                  <a:pt x="1218806" y="4533955"/>
                </a:lnTo>
                <a:lnTo>
                  <a:pt x="1218806" y="4535547"/>
                </a:lnTo>
                <a:lnTo>
                  <a:pt x="1218806" y="4537934"/>
                </a:lnTo>
                <a:lnTo>
                  <a:pt x="1218411" y="4539127"/>
                </a:lnTo>
                <a:lnTo>
                  <a:pt x="1217226" y="4540321"/>
                </a:lnTo>
                <a:lnTo>
                  <a:pt x="1213672" y="4543504"/>
                </a:lnTo>
                <a:lnTo>
                  <a:pt x="1213672" y="4543902"/>
                </a:lnTo>
                <a:lnTo>
                  <a:pt x="1214462" y="4543504"/>
                </a:lnTo>
                <a:lnTo>
                  <a:pt x="1216436" y="4543106"/>
                </a:lnTo>
                <a:lnTo>
                  <a:pt x="1217226" y="4543106"/>
                </a:lnTo>
                <a:lnTo>
                  <a:pt x="1217226" y="4543504"/>
                </a:lnTo>
                <a:lnTo>
                  <a:pt x="1216436" y="4545095"/>
                </a:lnTo>
                <a:lnTo>
                  <a:pt x="1215252" y="4545891"/>
                </a:lnTo>
                <a:lnTo>
                  <a:pt x="1212487" y="4547482"/>
                </a:lnTo>
                <a:lnTo>
                  <a:pt x="1209722" y="4548676"/>
                </a:lnTo>
                <a:lnTo>
                  <a:pt x="1208538" y="4549472"/>
                </a:lnTo>
                <a:lnTo>
                  <a:pt x="1207748" y="4550267"/>
                </a:lnTo>
                <a:lnTo>
                  <a:pt x="1206958" y="4553848"/>
                </a:lnTo>
                <a:lnTo>
                  <a:pt x="1206958" y="4555838"/>
                </a:lnTo>
                <a:lnTo>
                  <a:pt x="1207353" y="4556633"/>
                </a:lnTo>
                <a:lnTo>
                  <a:pt x="1208143" y="4557031"/>
                </a:lnTo>
                <a:lnTo>
                  <a:pt x="1207748" y="4557031"/>
                </a:lnTo>
                <a:lnTo>
                  <a:pt x="1206168" y="4558225"/>
                </a:lnTo>
                <a:lnTo>
                  <a:pt x="1204588" y="4559418"/>
                </a:lnTo>
                <a:lnTo>
                  <a:pt x="1203798" y="4560612"/>
                </a:lnTo>
                <a:lnTo>
                  <a:pt x="1203008" y="4562601"/>
                </a:lnTo>
                <a:lnTo>
                  <a:pt x="1201824" y="4565386"/>
                </a:lnTo>
                <a:lnTo>
                  <a:pt x="1201429" y="4568171"/>
                </a:lnTo>
                <a:lnTo>
                  <a:pt x="1201824" y="4571354"/>
                </a:lnTo>
                <a:lnTo>
                  <a:pt x="1201824" y="4573741"/>
                </a:lnTo>
                <a:lnTo>
                  <a:pt x="1202218" y="4575731"/>
                </a:lnTo>
                <a:lnTo>
                  <a:pt x="1201824" y="4576924"/>
                </a:lnTo>
                <a:lnTo>
                  <a:pt x="1199454" y="4581301"/>
                </a:lnTo>
                <a:lnTo>
                  <a:pt x="1197084" y="4584484"/>
                </a:lnTo>
                <a:lnTo>
                  <a:pt x="1195110" y="4586871"/>
                </a:lnTo>
                <a:lnTo>
                  <a:pt x="1193135" y="4589258"/>
                </a:lnTo>
                <a:lnTo>
                  <a:pt x="1188790" y="4592839"/>
                </a:lnTo>
                <a:lnTo>
                  <a:pt x="1187211" y="4594828"/>
                </a:lnTo>
                <a:lnTo>
                  <a:pt x="1186026" y="4597613"/>
                </a:lnTo>
                <a:lnTo>
                  <a:pt x="1185631" y="4599602"/>
                </a:lnTo>
                <a:lnTo>
                  <a:pt x="1185631" y="4600796"/>
                </a:lnTo>
                <a:lnTo>
                  <a:pt x="1186026" y="4601194"/>
                </a:lnTo>
                <a:lnTo>
                  <a:pt x="1186421" y="4601989"/>
                </a:lnTo>
                <a:lnTo>
                  <a:pt x="1186816" y="4602387"/>
                </a:lnTo>
                <a:lnTo>
                  <a:pt x="1186421" y="4603183"/>
                </a:lnTo>
                <a:lnTo>
                  <a:pt x="1185236" y="4605172"/>
                </a:lnTo>
                <a:lnTo>
                  <a:pt x="1182866" y="4607559"/>
                </a:lnTo>
                <a:lnTo>
                  <a:pt x="1181682" y="4609151"/>
                </a:lnTo>
                <a:lnTo>
                  <a:pt x="1180497" y="4611936"/>
                </a:lnTo>
                <a:lnTo>
                  <a:pt x="1177337" y="4618700"/>
                </a:lnTo>
                <a:lnTo>
                  <a:pt x="1174968" y="4623474"/>
                </a:lnTo>
                <a:lnTo>
                  <a:pt x="1174968" y="4623872"/>
                </a:lnTo>
                <a:lnTo>
                  <a:pt x="1175758" y="4623474"/>
                </a:lnTo>
                <a:lnTo>
                  <a:pt x="1176942" y="4620689"/>
                </a:lnTo>
                <a:lnTo>
                  <a:pt x="1177337" y="4620291"/>
                </a:lnTo>
                <a:lnTo>
                  <a:pt x="1177732" y="4620291"/>
                </a:lnTo>
                <a:lnTo>
                  <a:pt x="1178522" y="4621087"/>
                </a:lnTo>
                <a:lnTo>
                  <a:pt x="1178917" y="4623076"/>
                </a:lnTo>
                <a:lnTo>
                  <a:pt x="1178917" y="4625065"/>
                </a:lnTo>
                <a:lnTo>
                  <a:pt x="1178522" y="4627055"/>
                </a:lnTo>
                <a:lnTo>
                  <a:pt x="1178127" y="4627850"/>
                </a:lnTo>
                <a:lnTo>
                  <a:pt x="1177337" y="4628646"/>
                </a:lnTo>
                <a:lnTo>
                  <a:pt x="1176152" y="4628646"/>
                </a:lnTo>
                <a:lnTo>
                  <a:pt x="1174178" y="4628646"/>
                </a:lnTo>
                <a:lnTo>
                  <a:pt x="1172598" y="4628248"/>
                </a:lnTo>
                <a:lnTo>
                  <a:pt x="1170623" y="4627453"/>
                </a:lnTo>
                <a:lnTo>
                  <a:pt x="1171018" y="4631829"/>
                </a:lnTo>
                <a:lnTo>
                  <a:pt x="1171413" y="4635012"/>
                </a:lnTo>
                <a:lnTo>
                  <a:pt x="1171018" y="4637797"/>
                </a:lnTo>
                <a:lnTo>
                  <a:pt x="1170228" y="4640980"/>
                </a:lnTo>
                <a:lnTo>
                  <a:pt x="1169044" y="4643367"/>
                </a:lnTo>
                <a:lnTo>
                  <a:pt x="1167858" y="4645356"/>
                </a:lnTo>
                <a:lnTo>
                  <a:pt x="1165489" y="4646948"/>
                </a:lnTo>
                <a:lnTo>
                  <a:pt x="1163909" y="4648937"/>
                </a:lnTo>
                <a:lnTo>
                  <a:pt x="1159565" y="4652120"/>
                </a:lnTo>
                <a:lnTo>
                  <a:pt x="1154430" y="4655303"/>
                </a:lnTo>
                <a:lnTo>
                  <a:pt x="1150086" y="4659281"/>
                </a:lnTo>
                <a:lnTo>
                  <a:pt x="1147322" y="4661669"/>
                </a:lnTo>
                <a:lnTo>
                  <a:pt x="1145347" y="4664056"/>
                </a:lnTo>
                <a:lnTo>
                  <a:pt x="1144162" y="4663658"/>
                </a:lnTo>
                <a:lnTo>
                  <a:pt x="1143767" y="4662862"/>
                </a:lnTo>
                <a:lnTo>
                  <a:pt x="1143767" y="4662066"/>
                </a:lnTo>
                <a:lnTo>
                  <a:pt x="1144162" y="4660873"/>
                </a:lnTo>
                <a:lnTo>
                  <a:pt x="1145347" y="4658088"/>
                </a:lnTo>
                <a:lnTo>
                  <a:pt x="1145742" y="4656496"/>
                </a:lnTo>
                <a:lnTo>
                  <a:pt x="1145347" y="4654109"/>
                </a:lnTo>
                <a:lnTo>
                  <a:pt x="1144952" y="4652916"/>
                </a:lnTo>
                <a:lnTo>
                  <a:pt x="1143767" y="4651722"/>
                </a:lnTo>
                <a:lnTo>
                  <a:pt x="1142188" y="4650131"/>
                </a:lnTo>
                <a:lnTo>
                  <a:pt x="1140213" y="4648141"/>
                </a:lnTo>
                <a:lnTo>
                  <a:pt x="1139028" y="4645356"/>
                </a:lnTo>
                <a:lnTo>
                  <a:pt x="1138238" y="4642571"/>
                </a:lnTo>
                <a:lnTo>
                  <a:pt x="1138238" y="4638991"/>
                </a:lnTo>
                <a:lnTo>
                  <a:pt x="1138633" y="4636603"/>
                </a:lnTo>
                <a:lnTo>
                  <a:pt x="1139028" y="4634216"/>
                </a:lnTo>
                <a:lnTo>
                  <a:pt x="1139818" y="4633023"/>
                </a:lnTo>
                <a:lnTo>
                  <a:pt x="1141002" y="4632227"/>
                </a:lnTo>
                <a:lnTo>
                  <a:pt x="1144162" y="4629840"/>
                </a:lnTo>
                <a:lnTo>
                  <a:pt x="1146927" y="4628646"/>
                </a:lnTo>
                <a:lnTo>
                  <a:pt x="1148112" y="4627850"/>
                </a:lnTo>
                <a:lnTo>
                  <a:pt x="1148506" y="4627453"/>
                </a:lnTo>
                <a:lnTo>
                  <a:pt x="1148902" y="4625463"/>
                </a:lnTo>
                <a:lnTo>
                  <a:pt x="1148506" y="4623872"/>
                </a:lnTo>
                <a:lnTo>
                  <a:pt x="1147716" y="4622678"/>
                </a:lnTo>
                <a:lnTo>
                  <a:pt x="1146927" y="4620689"/>
                </a:lnTo>
                <a:lnTo>
                  <a:pt x="1145742" y="4619097"/>
                </a:lnTo>
                <a:lnTo>
                  <a:pt x="1145347" y="4617904"/>
                </a:lnTo>
                <a:lnTo>
                  <a:pt x="1144952" y="4615915"/>
                </a:lnTo>
                <a:lnTo>
                  <a:pt x="1145347" y="4614323"/>
                </a:lnTo>
                <a:lnTo>
                  <a:pt x="1146137" y="4613925"/>
                </a:lnTo>
                <a:lnTo>
                  <a:pt x="1146927" y="4613527"/>
                </a:lnTo>
                <a:lnTo>
                  <a:pt x="1150086" y="4612334"/>
                </a:lnTo>
                <a:lnTo>
                  <a:pt x="1153246" y="4611538"/>
                </a:lnTo>
                <a:lnTo>
                  <a:pt x="1154036" y="4611140"/>
                </a:lnTo>
                <a:lnTo>
                  <a:pt x="1154826" y="4610742"/>
                </a:lnTo>
                <a:lnTo>
                  <a:pt x="1156800" y="4607162"/>
                </a:lnTo>
                <a:lnTo>
                  <a:pt x="1159170" y="4601989"/>
                </a:lnTo>
                <a:lnTo>
                  <a:pt x="1162330" y="4591645"/>
                </a:lnTo>
                <a:lnTo>
                  <a:pt x="1165884" y="4580505"/>
                </a:lnTo>
                <a:lnTo>
                  <a:pt x="1168254" y="4574935"/>
                </a:lnTo>
                <a:lnTo>
                  <a:pt x="1170623" y="4570558"/>
                </a:lnTo>
                <a:lnTo>
                  <a:pt x="1171413" y="4569365"/>
                </a:lnTo>
                <a:lnTo>
                  <a:pt x="1172598" y="4568569"/>
                </a:lnTo>
                <a:lnTo>
                  <a:pt x="1176942" y="4566182"/>
                </a:lnTo>
                <a:lnTo>
                  <a:pt x="1180497" y="4563397"/>
                </a:lnTo>
                <a:lnTo>
                  <a:pt x="1182076" y="4562203"/>
                </a:lnTo>
                <a:lnTo>
                  <a:pt x="1182866" y="4560214"/>
                </a:lnTo>
                <a:lnTo>
                  <a:pt x="1183261" y="4557827"/>
                </a:lnTo>
                <a:lnTo>
                  <a:pt x="1184051" y="4555440"/>
                </a:lnTo>
                <a:lnTo>
                  <a:pt x="1184446" y="4552655"/>
                </a:lnTo>
                <a:lnTo>
                  <a:pt x="1184841" y="4550267"/>
                </a:lnTo>
                <a:lnTo>
                  <a:pt x="1186026" y="4548278"/>
                </a:lnTo>
                <a:lnTo>
                  <a:pt x="1186816" y="4547482"/>
                </a:lnTo>
                <a:lnTo>
                  <a:pt x="1188000" y="4547085"/>
                </a:lnTo>
                <a:lnTo>
                  <a:pt x="1189186" y="4546687"/>
                </a:lnTo>
                <a:lnTo>
                  <a:pt x="1190765" y="4546687"/>
                </a:lnTo>
                <a:lnTo>
                  <a:pt x="1195504" y="4547085"/>
                </a:lnTo>
                <a:lnTo>
                  <a:pt x="1197479" y="4536740"/>
                </a:lnTo>
                <a:lnTo>
                  <a:pt x="1199059" y="4528783"/>
                </a:lnTo>
                <a:lnTo>
                  <a:pt x="1201034" y="4522815"/>
                </a:lnTo>
                <a:lnTo>
                  <a:pt x="1203008" y="4518439"/>
                </a:lnTo>
                <a:lnTo>
                  <a:pt x="1205378" y="4515256"/>
                </a:lnTo>
                <a:lnTo>
                  <a:pt x="1208143" y="4512073"/>
                </a:lnTo>
                <a:close/>
                <a:moveTo>
                  <a:pt x="6037263" y="4494193"/>
                </a:moveTo>
                <a:lnTo>
                  <a:pt x="6038454" y="4494578"/>
                </a:lnTo>
                <a:lnTo>
                  <a:pt x="6039644" y="4495732"/>
                </a:lnTo>
                <a:lnTo>
                  <a:pt x="6040041" y="4497272"/>
                </a:lnTo>
                <a:lnTo>
                  <a:pt x="6040438" y="4498811"/>
                </a:lnTo>
                <a:lnTo>
                  <a:pt x="6040438" y="4503044"/>
                </a:lnTo>
                <a:lnTo>
                  <a:pt x="6040438" y="4506893"/>
                </a:lnTo>
                <a:lnTo>
                  <a:pt x="6037263" y="4506893"/>
                </a:lnTo>
                <a:lnTo>
                  <a:pt x="6034882" y="4506893"/>
                </a:lnTo>
                <a:lnTo>
                  <a:pt x="6032501" y="4506508"/>
                </a:lnTo>
                <a:lnTo>
                  <a:pt x="6030913" y="4505738"/>
                </a:lnTo>
                <a:lnTo>
                  <a:pt x="6028929" y="4504199"/>
                </a:lnTo>
                <a:lnTo>
                  <a:pt x="6028135" y="4502659"/>
                </a:lnTo>
                <a:lnTo>
                  <a:pt x="6027738" y="4499965"/>
                </a:lnTo>
                <a:lnTo>
                  <a:pt x="6027738" y="4497272"/>
                </a:lnTo>
                <a:lnTo>
                  <a:pt x="6029325" y="4495347"/>
                </a:lnTo>
                <a:lnTo>
                  <a:pt x="6030119" y="4494962"/>
                </a:lnTo>
                <a:lnTo>
                  <a:pt x="6030913" y="4494962"/>
                </a:lnTo>
                <a:lnTo>
                  <a:pt x="6032501" y="4494962"/>
                </a:lnTo>
                <a:lnTo>
                  <a:pt x="6033691" y="4495732"/>
                </a:lnTo>
                <a:lnTo>
                  <a:pt x="6034485" y="4496502"/>
                </a:lnTo>
                <a:lnTo>
                  <a:pt x="6035675" y="4496502"/>
                </a:lnTo>
                <a:lnTo>
                  <a:pt x="6036072" y="4496502"/>
                </a:lnTo>
                <a:lnTo>
                  <a:pt x="6036469" y="4495732"/>
                </a:lnTo>
                <a:close/>
                <a:moveTo>
                  <a:pt x="1219373" y="4395768"/>
                </a:moveTo>
                <a:lnTo>
                  <a:pt x="1222192" y="4395768"/>
                </a:lnTo>
                <a:lnTo>
                  <a:pt x="1225010" y="4396174"/>
                </a:lnTo>
                <a:lnTo>
                  <a:pt x="1227829" y="4396985"/>
                </a:lnTo>
                <a:lnTo>
                  <a:pt x="1229842" y="4398203"/>
                </a:lnTo>
                <a:lnTo>
                  <a:pt x="1231855" y="4400232"/>
                </a:lnTo>
                <a:lnTo>
                  <a:pt x="1233063" y="4402261"/>
                </a:lnTo>
                <a:lnTo>
                  <a:pt x="1234271" y="4404696"/>
                </a:lnTo>
                <a:lnTo>
                  <a:pt x="1234673" y="4407537"/>
                </a:lnTo>
                <a:lnTo>
                  <a:pt x="1235076" y="4411595"/>
                </a:lnTo>
                <a:lnTo>
                  <a:pt x="1234673" y="4415653"/>
                </a:lnTo>
                <a:lnTo>
                  <a:pt x="1233465" y="4420523"/>
                </a:lnTo>
                <a:lnTo>
                  <a:pt x="1233063" y="4421741"/>
                </a:lnTo>
                <a:lnTo>
                  <a:pt x="1231452" y="4422552"/>
                </a:lnTo>
                <a:lnTo>
                  <a:pt x="1229842" y="4422958"/>
                </a:lnTo>
                <a:lnTo>
                  <a:pt x="1228231" y="4422958"/>
                </a:lnTo>
                <a:lnTo>
                  <a:pt x="1224205" y="4422552"/>
                </a:lnTo>
                <a:lnTo>
                  <a:pt x="1222192" y="4422958"/>
                </a:lnTo>
                <a:lnTo>
                  <a:pt x="1220984" y="4423770"/>
                </a:lnTo>
                <a:lnTo>
                  <a:pt x="1219776" y="4425799"/>
                </a:lnTo>
                <a:lnTo>
                  <a:pt x="1219373" y="4428234"/>
                </a:lnTo>
                <a:lnTo>
                  <a:pt x="1218971" y="4431886"/>
                </a:lnTo>
                <a:lnTo>
                  <a:pt x="1218568" y="4433510"/>
                </a:lnTo>
                <a:lnTo>
                  <a:pt x="1216958" y="4435539"/>
                </a:lnTo>
                <a:lnTo>
                  <a:pt x="1214944" y="4436756"/>
                </a:lnTo>
                <a:lnTo>
                  <a:pt x="1211723" y="4437568"/>
                </a:lnTo>
                <a:lnTo>
                  <a:pt x="1210516" y="4437974"/>
                </a:lnTo>
                <a:lnTo>
                  <a:pt x="1208905" y="4438785"/>
                </a:lnTo>
                <a:lnTo>
                  <a:pt x="1206489" y="4440815"/>
                </a:lnTo>
                <a:lnTo>
                  <a:pt x="1204073" y="4443655"/>
                </a:lnTo>
                <a:lnTo>
                  <a:pt x="1200450" y="4446090"/>
                </a:lnTo>
                <a:lnTo>
                  <a:pt x="1197229" y="4448119"/>
                </a:lnTo>
                <a:lnTo>
                  <a:pt x="1195618" y="4448931"/>
                </a:lnTo>
                <a:lnTo>
                  <a:pt x="1193605" y="4449337"/>
                </a:lnTo>
                <a:lnTo>
                  <a:pt x="1190787" y="4449743"/>
                </a:lnTo>
                <a:lnTo>
                  <a:pt x="1188371" y="4449337"/>
                </a:lnTo>
                <a:lnTo>
                  <a:pt x="1185955" y="4448931"/>
                </a:lnTo>
                <a:lnTo>
                  <a:pt x="1182734" y="4447714"/>
                </a:lnTo>
                <a:lnTo>
                  <a:pt x="1181123" y="4441220"/>
                </a:lnTo>
                <a:lnTo>
                  <a:pt x="1179916" y="4435945"/>
                </a:lnTo>
                <a:lnTo>
                  <a:pt x="1179513" y="4430669"/>
                </a:lnTo>
                <a:lnTo>
                  <a:pt x="1179513" y="4425799"/>
                </a:lnTo>
                <a:lnTo>
                  <a:pt x="1179916" y="4423770"/>
                </a:lnTo>
                <a:lnTo>
                  <a:pt x="1180721" y="4421741"/>
                </a:lnTo>
                <a:lnTo>
                  <a:pt x="1181526" y="4420117"/>
                </a:lnTo>
                <a:lnTo>
                  <a:pt x="1182734" y="4418900"/>
                </a:lnTo>
                <a:lnTo>
                  <a:pt x="1185150" y="4416871"/>
                </a:lnTo>
                <a:lnTo>
                  <a:pt x="1186760" y="4415653"/>
                </a:lnTo>
                <a:lnTo>
                  <a:pt x="1189176" y="4414436"/>
                </a:lnTo>
                <a:lnTo>
                  <a:pt x="1191994" y="4413624"/>
                </a:lnTo>
                <a:lnTo>
                  <a:pt x="1194410" y="4412407"/>
                </a:lnTo>
                <a:lnTo>
                  <a:pt x="1196424" y="4410783"/>
                </a:lnTo>
                <a:lnTo>
                  <a:pt x="1198034" y="4408348"/>
                </a:lnTo>
                <a:lnTo>
                  <a:pt x="1199242" y="4405913"/>
                </a:lnTo>
                <a:lnTo>
                  <a:pt x="1201255" y="4401855"/>
                </a:lnTo>
                <a:lnTo>
                  <a:pt x="1202060" y="4400232"/>
                </a:lnTo>
                <a:lnTo>
                  <a:pt x="1208905" y="4397391"/>
                </a:lnTo>
                <a:lnTo>
                  <a:pt x="1212931" y="4396579"/>
                </a:lnTo>
                <a:lnTo>
                  <a:pt x="1216152" y="4396174"/>
                </a:lnTo>
                <a:close/>
                <a:moveTo>
                  <a:pt x="395288" y="4325918"/>
                </a:moveTo>
                <a:lnTo>
                  <a:pt x="397272" y="4327982"/>
                </a:lnTo>
                <a:lnTo>
                  <a:pt x="399257" y="4330045"/>
                </a:lnTo>
                <a:lnTo>
                  <a:pt x="402432" y="4335411"/>
                </a:lnTo>
                <a:lnTo>
                  <a:pt x="404416" y="4337888"/>
                </a:lnTo>
                <a:lnTo>
                  <a:pt x="406400" y="4339952"/>
                </a:lnTo>
                <a:lnTo>
                  <a:pt x="408782" y="4342015"/>
                </a:lnTo>
                <a:lnTo>
                  <a:pt x="411163" y="4343254"/>
                </a:lnTo>
                <a:lnTo>
                  <a:pt x="409576" y="4345317"/>
                </a:lnTo>
                <a:lnTo>
                  <a:pt x="407988" y="4346143"/>
                </a:lnTo>
                <a:lnTo>
                  <a:pt x="406400" y="4346143"/>
                </a:lnTo>
                <a:lnTo>
                  <a:pt x="404416" y="4345730"/>
                </a:lnTo>
                <a:lnTo>
                  <a:pt x="402828" y="4344905"/>
                </a:lnTo>
                <a:lnTo>
                  <a:pt x="400844" y="4344905"/>
                </a:lnTo>
                <a:lnTo>
                  <a:pt x="398463" y="4345317"/>
                </a:lnTo>
                <a:lnTo>
                  <a:pt x="395288" y="4346556"/>
                </a:lnTo>
                <a:lnTo>
                  <a:pt x="398463" y="4344905"/>
                </a:lnTo>
                <a:lnTo>
                  <a:pt x="400050" y="4343254"/>
                </a:lnTo>
                <a:lnTo>
                  <a:pt x="400844" y="4342015"/>
                </a:lnTo>
                <a:lnTo>
                  <a:pt x="401241" y="4340777"/>
                </a:lnTo>
                <a:lnTo>
                  <a:pt x="400844" y="4339126"/>
                </a:lnTo>
                <a:lnTo>
                  <a:pt x="400050" y="4338301"/>
                </a:lnTo>
                <a:lnTo>
                  <a:pt x="398463" y="4337888"/>
                </a:lnTo>
                <a:lnTo>
                  <a:pt x="396478" y="4337062"/>
                </a:lnTo>
                <a:lnTo>
                  <a:pt x="394891" y="4337062"/>
                </a:lnTo>
                <a:lnTo>
                  <a:pt x="392907" y="4337062"/>
                </a:lnTo>
                <a:lnTo>
                  <a:pt x="391319" y="4337062"/>
                </a:lnTo>
                <a:lnTo>
                  <a:pt x="389732" y="4337888"/>
                </a:lnTo>
                <a:lnTo>
                  <a:pt x="387747" y="4338713"/>
                </a:lnTo>
                <a:lnTo>
                  <a:pt x="386557" y="4339539"/>
                </a:lnTo>
                <a:lnTo>
                  <a:pt x="386160" y="4341603"/>
                </a:lnTo>
                <a:lnTo>
                  <a:pt x="386160" y="4343254"/>
                </a:lnTo>
                <a:lnTo>
                  <a:pt x="384573" y="4343254"/>
                </a:lnTo>
                <a:lnTo>
                  <a:pt x="383778" y="4342841"/>
                </a:lnTo>
                <a:lnTo>
                  <a:pt x="382985" y="4342015"/>
                </a:lnTo>
                <a:lnTo>
                  <a:pt x="382588" y="4341190"/>
                </a:lnTo>
                <a:lnTo>
                  <a:pt x="382985" y="4339539"/>
                </a:lnTo>
                <a:lnTo>
                  <a:pt x="382985" y="4338301"/>
                </a:lnTo>
                <a:lnTo>
                  <a:pt x="384175" y="4335824"/>
                </a:lnTo>
                <a:lnTo>
                  <a:pt x="385763" y="4334173"/>
                </a:lnTo>
                <a:lnTo>
                  <a:pt x="386557" y="4333347"/>
                </a:lnTo>
                <a:lnTo>
                  <a:pt x="387350" y="4332935"/>
                </a:lnTo>
                <a:lnTo>
                  <a:pt x="388144" y="4333347"/>
                </a:lnTo>
                <a:lnTo>
                  <a:pt x="388541" y="4333760"/>
                </a:lnTo>
                <a:lnTo>
                  <a:pt x="389335" y="4334586"/>
                </a:lnTo>
                <a:lnTo>
                  <a:pt x="389335" y="4336237"/>
                </a:lnTo>
                <a:lnTo>
                  <a:pt x="391319" y="4334173"/>
                </a:lnTo>
                <a:lnTo>
                  <a:pt x="392907" y="4331696"/>
                </a:lnTo>
                <a:lnTo>
                  <a:pt x="394097" y="4328807"/>
                </a:lnTo>
                <a:close/>
                <a:moveTo>
                  <a:pt x="6705321" y="4173518"/>
                </a:moveTo>
                <a:lnTo>
                  <a:pt x="6709663" y="4173518"/>
                </a:lnTo>
                <a:lnTo>
                  <a:pt x="6714005" y="4174312"/>
                </a:lnTo>
                <a:lnTo>
                  <a:pt x="6719137" y="4175899"/>
                </a:lnTo>
                <a:lnTo>
                  <a:pt x="6722295" y="4177487"/>
                </a:lnTo>
                <a:lnTo>
                  <a:pt x="6726242" y="4179868"/>
                </a:lnTo>
                <a:lnTo>
                  <a:pt x="6735322" y="4185821"/>
                </a:lnTo>
                <a:lnTo>
                  <a:pt x="6745585" y="4192965"/>
                </a:lnTo>
                <a:lnTo>
                  <a:pt x="6751112" y="4196537"/>
                </a:lnTo>
                <a:lnTo>
                  <a:pt x="6756244" y="4199315"/>
                </a:lnTo>
                <a:lnTo>
                  <a:pt x="6761770" y="4201696"/>
                </a:lnTo>
                <a:lnTo>
                  <a:pt x="6765718" y="4204474"/>
                </a:lnTo>
                <a:lnTo>
                  <a:pt x="6768876" y="4206458"/>
                </a:lnTo>
                <a:lnTo>
                  <a:pt x="6770850" y="4208443"/>
                </a:lnTo>
                <a:lnTo>
                  <a:pt x="6772429" y="4211221"/>
                </a:lnTo>
                <a:lnTo>
                  <a:pt x="6774402" y="4215984"/>
                </a:lnTo>
                <a:lnTo>
                  <a:pt x="6781113" y="4229080"/>
                </a:lnTo>
                <a:lnTo>
                  <a:pt x="6782692" y="4231859"/>
                </a:lnTo>
                <a:lnTo>
                  <a:pt x="6784271" y="4233843"/>
                </a:lnTo>
                <a:lnTo>
                  <a:pt x="6787035" y="4236621"/>
                </a:lnTo>
                <a:lnTo>
                  <a:pt x="6789403" y="4239796"/>
                </a:lnTo>
                <a:lnTo>
                  <a:pt x="6790193" y="4241384"/>
                </a:lnTo>
                <a:lnTo>
                  <a:pt x="6790587" y="4242574"/>
                </a:lnTo>
                <a:lnTo>
                  <a:pt x="6790982" y="4246146"/>
                </a:lnTo>
                <a:lnTo>
                  <a:pt x="6791377" y="4249718"/>
                </a:lnTo>
                <a:lnTo>
                  <a:pt x="6790587" y="4257656"/>
                </a:lnTo>
                <a:lnTo>
                  <a:pt x="6790193" y="4265196"/>
                </a:lnTo>
                <a:lnTo>
                  <a:pt x="6790193" y="4268768"/>
                </a:lnTo>
                <a:lnTo>
                  <a:pt x="6790587" y="4273134"/>
                </a:lnTo>
                <a:lnTo>
                  <a:pt x="6792166" y="4276706"/>
                </a:lnTo>
                <a:lnTo>
                  <a:pt x="6793745" y="4281071"/>
                </a:lnTo>
                <a:lnTo>
                  <a:pt x="6797298" y="4287818"/>
                </a:lnTo>
                <a:lnTo>
                  <a:pt x="6798877" y="4291390"/>
                </a:lnTo>
                <a:lnTo>
                  <a:pt x="6800061" y="4294962"/>
                </a:lnTo>
                <a:lnTo>
                  <a:pt x="6800851" y="4298931"/>
                </a:lnTo>
                <a:lnTo>
                  <a:pt x="6800851" y="4300915"/>
                </a:lnTo>
                <a:lnTo>
                  <a:pt x="6800061" y="4302899"/>
                </a:lnTo>
                <a:lnTo>
                  <a:pt x="6799667" y="4304487"/>
                </a:lnTo>
                <a:lnTo>
                  <a:pt x="6799272" y="4306471"/>
                </a:lnTo>
                <a:lnTo>
                  <a:pt x="6798482" y="4307662"/>
                </a:lnTo>
                <a:lnTo>
                  <a:pt x="6797693" y="4308853"/>
                </a:lnTo>
                <a:lnTo>
                  <a:pt x="6795719" y="4310043"/>
                </a:lnTo>
                <a:lnTo>
                  <a:pt x="6792956" y="4310837"/>
                </a:lnTo>
                <a:lnTo>
                  <a:pt x="6787035" y="4311631"/>
                </a:lnTo>
                <a:lnTo>
                  <a:pt x="6784271" y="4312028"/>
                </a:lnTo>
                <a:lnTo>
                  <a:pt x="6781113" y="4312821"/>
                </a:lnTo>
                <a:lnTo>
                  <a:pt x="6778350" y="4314806"/>
                </a:lnTo>
                <a:lnTo>
                  <a:pt x="6775587" y="4316393"/>
                </a:lnTo>
                <a:lnTo>
                  <a:pt x="6770060" y="4320362"/>
                </a:lnTo>
                <a:lnTo>
                  <a:pt x="6764534" y="4324331"/>
                </a:lnTo>
                <a:lnTo>
                  <a:pt x="6762165" y="4325521"/>
                </a:lnTo>
                <a:lnTo>
                  <a:pt x="6759797" y="4326315"/>
                </a:lnTo>
                <a:lnTo>
                  <a:pt x="6751901" y="4327109"/>
                </a:lnTo>
                <a:lnTo>
                  <a:pt x="6744401" y="4327506"/>
                </a:lnTo>
                <a:lnTo>
                  <a:pt x="6736901" y="4327109"/>
                </a:lnTo>
                <a:lnTo>
                  <a:pt x="6729401" y="4326315"/>
                </a:lnTo>
                <a:lnTo>
                  <a:pt x="6721900" y="4324728"/>
                </a:lnTo>
                <a:lnTo>
                  <a:pt x="6714795" y="4322346"/>
                </a:lnTo>
                <a:lnTo>
                  <a:pt x="6708084" y="4320362"/>
                </a:lnTo>
                <a:lnTo>
                  <a:pt x="6700978" y="4317584"/>
                </a:lnTo>
                <a:lnTo>
                  <a:pt x="6694267" y="4314806"/>
                </a:lnTo>
                <a:lnTo>
                  <a:pt x="6687557" y="4311234"/>
                </a:lnTo>
                <a:lnTo>
                  <a:pt x="6675319" y="4304090"/>
                </a:lnTo>
                <a:lnTo>
                  <a:pt x="6663477" y="4296549"/>
                </a:lnTo>
                <a:lnTo>
                  <a:pt x="6653213" y="4289803"/>
                </a:lnTo>
                <a:lnTo>
                  <a:pt x="6653608" y="4268768"/>
                </a:lnTo>
                <a:lnTo>
                  <a:pt x="6654397" y="4248527"/>
                </a:lnTo>
                <a:lnTo>
                  <a:pt x="6654792" y="4237018"/>
                </a:lnTo>
                <a:lnTo>
                  <a:pt x="6656371" y="4225509"/>
                </a:lnTo>
                <a:lnTo>
                  <a:pt x="6657950" y="4213205"/>
                </a:lnTo>
                <a:lnTo>
                  <a:pt x="6659529" y="4199315"/>
                </a:lnTo>
                <a:lnTo>
                  <a:pt x="6663477" y="4197727"/>
                </a:lnTo>
                <a:lnTo>
                  <a:pt x="6667424" y="4195743"/>
                </a:lnTo>
                <a:lnTo>
                  <a:pt x="6670977" y="4192965"/>
                </a:lnTo>
                <a:lnTo>
                  <a:pt x="6674530" y="4190584"/>
                </a:lnTo>
                <a:lnTo>
                  <a:pt x="6680846" y="4185424"/>
                </a:lnTo>
                <a:lnTo>
                  <a:pt x="6687557" y="4180662"/>
                </a:lnTo>
                <a:lnTo>
                  <a:pt x="6691109" y="4177884"/>
                </a:lnTo>
                <a:lnTo>
                  <a:pt x="6694267" y="4176296"/>
                </a:lnTo>
                <a:lnTo>
                  <a:pt x="6697820" y="4174709"/>
                </a:lnTo>
                <a:lnTo>
                  <a:pt x="6701768" y="4173915"/>
                </a:lnTo>
                <a:close/>
                <a:moveTo>
                  <a:pt x="598740" y="4035405"/>
                </a:moveTo>
                <a:lnTo>
                  <a:pt x="603527" y="4035809"/>
                </a:lnTo>
                <a:lnTo>
                  <a:pt x="607915" y="4036618"/>
                </a:lnTo>
                <a:lnTo>
                  <a:pt x="612702" y="4038235"/>
                </a:lnTo>
                <a:lnTo>
                  <a:pt x="611904" y="4038235"/>
                </a:lnTo>
                <a:lnTo>
                  <a:pt x="612702" y="4039852"/>
                </a:lnTo>
                <a:lnTo>
                  <a:pt x="617090" y="4045107"/>
                </a:lnTo>
                <a:lnTo>
                  <a:pt x="623074" y="4050767"/>
                </a:lnTo>
                <a:lnTo>
                  <a:pt x="624670" y="4051980"/>
                </a:lnTo>
                <a:lnTo>
                  <a:pt x="625068" y="4052384"/>
                </a:lnTo>
                <a:lnTo>
                  <a:pt x="625068" y="4051980"/>
                </a:lnTo>
                <a:lnTo>
                  <a:pt x="625467" y="4054406"/>
                </a:lnTo>
                <a:lnTo>
                  <a:pt x="625467" y="4056427"/>
                </a:lnTo>
                <a:lnTo>
                  <a:pt x="625068" y="4058448"/>
                </a:lnTo>
                <a:lnTo>
                  <a:pt x="624271" y="4060874"/>
                </a:lnTo>
                <a:lnTo>
                  <a:pt x="622675" y="4064108"/>
                </a:lnTo>
                <a:lnTo>
                  <a:pt x="621877" y="4065725"/>
                </a:lnTo>
                <a:lnTo>
                  <a:pt x="622276" y="4066938"/>
                </a:lnTo>
                <a:lnTo>
                  <a:pt x="622675" y="4068960"/>
                </a:lnTo>
                <a:lnTo>
                  <a:pt x="624271" y="4071789"/>
                </a:lnTo>
                <a:lnTo>
                  <a:pt x="625467" y="4074215"/>
                </a:lnTo>
                <a:lnTo>
                  <a:pt x="626664" y="4077045"/>
                </a:lnTo>
                <a:lnTo>
                  <a:pt x="627063" y="4078258"/>
                </a:lnTo>
                <a:lnTo>
                  <a:pt x="627063" y="4079471"/>
                </a:lnTo>
                <a:lnTo>
                  <a:pt x="627063" y="4080683"/>
                </a:lnTo>
                <a:lnTo>
                  <a:pt x="626265" y="4081492"/>
                </a:lnTo>
                <a:lnTo>
                  <a:pt x="625467" y="4082705"/>
                </a:lnTo>
                <a:lnTo>
                  <a:pt x="623872" y="4083918"/>
                </a:lnTo>
                <a:lnTo>
                  <a:pt x="621877" y="4084726"/>
                </a:lnTo>
                <a:lnTo>
                  <a:pt x="618686" y="4086343"/>
                </a:lnTo>
                <a:lnTo>
                  <a:pt x="617489" y="4087152"/>
                </a:lnTo>
                <a:lnTo>
                  <a:pt x="616691" y="4087960"/>
                </a:lnTo>
                <a:lnTo>
                  <a:pt x="615095" y="4091195"/>
                </a:lnTo>
                <a:lnTo>
                  <a:pt x="614298" y="4094429"/>
                </a:lnTo>
                <a:lnTo>
                  <a:pt x="613500" y="4095642"/>
                </a:lnTo>
                <a:lnTo>
                  <a:pt x="612702" y="4096450"/>
                </a:lnTo>
                <a:lnTo>
                  <a:pt x="609112" y="4097663"/>
                </a:lnTo>
                <a:lnTo>
                  <a:pt x="605522" y="4098876"/>
                </a:lnTo>
                <a:lnTo>
                  <a:pt x="601532" y="4099684"/>
                </a:lnTo>
                <a:lnTo>
                  <a:pt x="597543" y="4100089"/>
                </a:lnTo>
                <a:lnTo>
                  <a:pt x="589166" y="4100493"/>
                </a:lnTo>
                <a:lnTo>
                  <a:pt x="580390" y="4100089"/>
                </a:lnTo>
                <a:lnTo>
                  <a:pt x="571614" y="4099280"/>
                </a:lnTo>
                <a:lnTo>
                  <a:pt x="563237" y="4098067"/>
                </a:lnTo>
                <a:lnTo>
                  <a:pt x="549275" y="4096450"/>
                </a:lnTo>
                <a:lnTo>
                  <a:pt x="549275" y="4083918"/>
                </a:lnTo>
                <a:lnTo>
                  <a:pt x="550073" y="4073811"/>
                </a:lnTo>
                <a:lnTo>
                  <a:pt x="550871" y="4065321"/>
                </a:lnTo>
                <a:lnTo>
                  <a:pt x="552466" y="4058448"/>
                </a:lnTo>
                <a:lnTo>
                  <a:pt x="553663" y="4059257"/>
                </a:lnTo>
                <a:lnTo>
                  <a:pt x="554461" y="4060066"/>
                </a:lnTo>
                <a:lnTo>
                  <a:pt x="554860" y="4061278"/>
                </a:lnTo>
                <a:lnTo>
                  <a:pt x="555259" y="4062491"/>
                </a:lnTo>
                <a:lnTo>
                  <a:pt x="555657" y="4069364"/>
                </a:lnTo>
                <a:lnTo>
                  <a:pt x="556056" y="4064917"/>
                </a:lnTo>
                <a:lnTo>
                  <a:pt x="556854" y="4061278"/>
                </a:lnTo>
                <a:lnTo>
                  <a:pt x="558450" y="4057236"/>
                </a:lnTo>
                <a:lnTo>
                  <a:pt x="561243" y="4053597"/>
                </a:lnTo>
                <a:lnTo>
                  <a:pt x="564035" y="4049959"/>
                </a:lnTo>
                <a:lnTo>
                  <a:pt x="567226" y="4047129"/>
                </a:lnTo>
                <a:lnTo>
                  <a:pt x="571215" y="4044299"/>
                </a:lnTo>
                <a:lnTo>
                  <a:pt x="575204" y="4041469"/>
                </a:lnTo>
                <a:lnTo>
                  <a:pt x="579592" y="4039448"/>
                </a:lnTo>
                <a:lnTo>
                  <a:pt x="583980" y="4037426"/>
                </a:lnTo>
                <a:lnTo>
                  <a:pt x="589166" y="4036213"/>
                </a:lnTo>
                <a:lnTo>
                  <a:pt x="593554" y="4035809"/>
                </a:lnTo>
                <a:close/>
                <a:moveTo>
                  <a:pt x="6247471" y="3984605"/>
                </a:moveTo>
                <a:lnTo>
                  <a:pt x="6251343" y="3985010"/>
                </a:lnTo>
                <a:lnTo>
                  <a:pt x="6254827" y="3986224"/>
                </a:lnTo>
                <a:lnTo>
                  <a:pt x="6257538" y="3988247"/>
                </a:lnTo>
                <a:lnTo>
                  <a:pt x="6257925" y="3993912"/>
                </a:lnTo>
                <a:lnTo>
                  <a:pt x="6257538" y="3997959"/>
                </a:lnTo>
                <a:lnTo>
                  <a:pt x="6256376" y="4002006"/>
                </a:lnTo>
                <a:lnTo>
                  <a:pt x="6254827" y="4005243"/>
                </a:lnTo>
                <a:lnTo>
                  <a:pt x="6250955" y="4004838"/>
                </a:lnTo>
                <a:lnTo>
                  <a:pt x="6248245" y="4003624"/>
                </a:lnTo>
                <a:lnTo>
                  <a:pt x="6246309" y="4002006"/>
                </a:lnTo>
                <a:lnTo>
                  <a:pt x="6244373" y="3999982"/>
                </a:lnTo>
                <a:lnTo>
                  <a:pt x="6242824" y="3996745"/>
                </a:lnTo>
                <a:lnTo>
                  <a:pt x="6242437" y="3993508"/>
                </a:lnTo>
                <a:lnTo>
                  <a:pt x="6242050" y="3989056"/>
                </a:lnTo>
                <a:lnTo>
                  <a:pt x="6242437" y="3985010"/>
                </a:lnTo>
                <a:close/>
                <a:moveTo>
                  <a:pt x="519113" y="3967143"/>
                </a:moveTo>
                <a:lnTo>
                  <a:pt x="520701" y="3967143"/>
                </a:lnTo>
                <a:lnTo>
                  <a:pt x="521891" y="3967143"/>
                </a:lnTo>
                <a:lnTo>
                  <a:pt x="523082" y="3967932"/>
                </a:lnTo>
                <a:lnTo>
                  <a:pt x="523876" y="3969509"/>
                </a:lnTo>
                <a:lnTo>
                  <a:pt x="523479" y="3970298"/>
                </a:lnTo>
                <a:lnTo>
                  <a:pt x="523082" y="3971087"/>
                </a:lnTo>
                <a:lnTo>
                  <a:pt x="522288" y="3971481"/>
                </a:lnTo>
                <a:lnTo>
                  <a:pt x="521495" y="3971876"/>
                </a:lnTo>
                <a:lnTo>
                  <a:pt x="517526" y="3972665"/>
                </a:lnTo>
                <a:lnTo>
                  <a:pt x="515938" y="3973848"/>
                </a:lnTo>
                <a:lnTo>
                  <a:pt x="514748" y="3975425"/>
                </a:lnTo>
                <a:lnTo>
                  <a:pt x="512366" y="3978975"/>
                </a:lnTo>
                <a:lnTo>
                  <a:pt x="510382" y="3982130"/>
                </a:lnTo>
                <a:lnTo>
                  <a:pt x="508001" y="3986075"/>
                </a:lnTo>
                <a:lnTo>
                  <a:pt x="506017" y="3986075"/>
                </a:lnTo>
                <a:lnTo>
                  <a:pt x="504429" y="3985680"/>
                </a:lnTo>
                <a:lnTo>
                  <a:pt x="503239" y="3984891"/>
                </a:lnTo>
                <a:lnTo>
                  <a:pt x="502048" y="3984497"/>
                </a:lnTo>
                <a:lnTo>
                  <a:pt x="500857" y="3983314"/>
                </a:lnTo>
                <a:lnTo>
                  <a:pt x="500063" y="3982130"/>
                </a:lnTo>
                <a:lnTo>
                  <a:pt x="498476" y="3979370"/>
                </a:lnTo>
                <a:lnTo>
                  <a:pt x="497682" y="3980158"/>
                </a:lnTo>
                <a:lnTo>
                  <a:pt x="496888" y="3981342"/>
                </a:lnTo>
                <a:lnTo>
                  <a:pt x="495301" y="3984103"/>
                </a:lnTo>
                <a:lnTo>
                  <a:pt x="494110" y="3984891"/>
                </a:lnTo>
                <a:lnTo>
                  <a:pt x="492920" y="3985680"/>
                </a:lnTo>
                <a:lnTo>
                  <a:pt x="491729" y="3986075"/>
                </a:lnTo>
                <a:lnTo>
                  <a:pt x="489348" y="3986075"/>
                </a:lnTo>
                <a:lnTo>
                  <a:pt x="490935" y="3986863"/>
                </a:lnTo>
                <a:lnTo>
                  <a:pt x="492920" y="3988047"/>
                </a:lnTo>
                <a:lnTo>
                  <a:pt x="493713" y="3989230"/>
                </a:lnTo>
                <a:lnTo>
                  <a:pt x="493713" y="3990019"/>
                </a:lnTo>
                <a:lnTo>
                  <a:pt x="493713" y="3991202"/>
                </a:lnTo>
                <a:lnTo>
                  <a:pt x="493316" y="3992385"/>
                </a:lnTo>
                <a:lnTo>
                  <a:pt x="491729" y="3994357"/>
                </a:lnTo>
                <a:lnTo>
                  <a:pt x="486569" y="3999484"/>
                </a:lnTo>
                <a:lnTo>
                  <a:pt x="484585" y="4002640"/>
                </a:lnTo>
                <a:lnTo>
                  <a:pt x="483791" y="4004217"/>
                </a:lnTo>
                <a:lnTo>
                  <a:pt x="482998" y="4005795"/>
                </a:lnTo>
                <a:lnTo>
                  <a:pt x="481013" y="4004217"/>
                </a:lnTo>
                <a:lnTo>
                  <a:pt x="479426" y="4003034"/>
                </a:lnTo>
                <a:lnTo>
                  <a:pt x="477838" y="4002640"/>
                </a:lnTo>
                <a:lnTo>
                  <a:pt x="476251" y="4002245"/>
                </a:lnTo>
                <a:lnTo>
                  <a:pt x="474664" y="4002640"/>
                </a:lnTo>
                <a:lnTo>
                  <a:pt x="473076" y="4003429"/>
                </a:lnTo>
                <a:lnTo>
                  <a:pt x="470298" y="4005795"/>
                </a:lnTo>
                <a:lnTo>
                  <a:pt x="467917" y="4008950"/>
                </a:lnTo>
                <a:lnTo>
                  <a:pt x="465932" y="4011711"/>
                </a:lnTo>
                <a:lnTo>
                  <a:pt x="463154" y="4014078"/>
                </a:lnTo>
                <a:lnTo>
                  <a:pt x="462360" y="4015261"/>
                </a:lnTo>
                <a:lnTo>
                  <a:pt x="461170" y="4015655"/>
                </a:lnTo>
                <a:lnTo>
                  <a:pt x="458788" y="4016444"/>
                </a:lnTo>
                <a:lnTo>
                  <a:pt x="455613" y="4016444"/>
                </a:lnTo>
                <a:lnTo>
                  <a:pt x="450454" y="4015655"/>
                </a:lnTo>
                <a:lnTo>
                  <a:pt x="444501" y="4015261"/>
                </a:lnTo>
                <a:lnTo>
                  <a:pt x="441722" y="4015261"/>
                </a:lnTo>
                <a:lnTo>
                  <a:pt x="438944" y="4015655"/>
                </a:lnTo>
                <a:lnTo>
                  <a:pt x="436960" y="4016444"/>
                </a:lnTo>
                <a:lnTo>
                  <a:pt x="435769" y="4018416"/>
                </a:lnTo>
                <a:lnTo>
                  <a:pt x="434182" y="4020388"/>
                </a:lnTo>
                <a:lnTo>
                  <a:pt x="432992" y="4021966"/>
                </a:lnTo>
                <a:lnTo>
                  <a:pt x="431801" y="4023938"/>
                </a:lnTo>
                <a:lnTo>
                  <a:pt x="430213" y="4026304"/>
                </a:lnTo>
                <a:lnTo>
                  <a:pt x="428626" y="4027882"/>
                </a:lnTo>
                <a:lnTo>
                  <a:pt x="426641" y="4029065"/>
                </a:lnTo>
                <a:lnTo>
                  <a:pt x="424260" y="4029854"/>
                </a:lnTo>
                <a:lnTo>
                  <a:pt x="421879" y="4030248"/>
                </a:lnTo>
                <a:lnTo>
                  <a:pt x="417116" y="4030643"/>
                </a:lnTo>
                <a:lnTo>
                  <a:pt x="412354" y="4030248"/>
                </a:lnTo>
                <a:lnTo>
                  <a:pt x="407591" y="4029460"/>
                </a:lnTo>
                <a:lnTo>
                  <a:pt x="402432" y="4028671"/>
                </a:lnTo>
                <a:lnTo>
                  <a:pt x="396875" y="4028276"/>
                </a:lnTo>
                <a:lnTo>
                  <a:pt x="391716" y="4028276"/>
                </a:lnTo>
                <a:lnTo>
                  <a:pt x="388938" y="4028671"/>
                </a:lnTo>
                <a:lnTo>
                  <a:pt x="385763" y="4029065"/>
                </a:lnTo>
                <a:lnTo>
                  <a:pt x="387350" y="4027488"/>
                </a:lnTo>
                <a:lnTo>
                  <a:pt x="388938" y="4025910"/>
                </a:lnTo>
                <a:lnTo>
                  <a:pt x="389335" y="4023938"/>
                </a:lnTo>
                <a:lnTo>
                  <a:pt x="389335" y="4021966"/>
                </a:lnTo>
                <a:lnTo>
                  <a:pt x="388938" y="4020388"/>
                </a:lnTo>
                <a:lnTo>
                  <a:pt x="387747" y="4018811"/>
                </a:lnTo>
                <a:lnTo>
                  <a:pt x="385366" y="4014866"/>
                </a:lnTo>
                <a:lnTo>
                  <a:pt x="382588" y="4011711"/>
                </a:lnTo>
                <a:lnTo>
                  <a:pt x="379413" y="4009345"/>
                </a:lnTo>
                <a:lnTo>
                  <a:pt x="377032" y="4006978"/>
                </a:lnTo>
                <a:lnTo>
                  <a:pt x="376238" y="4005795"/>
                </a:lnTo>
                <a:lnTo>
                  <a:pt x="376635" y="4004217"/>
                </a:lnTo>
                <a:lnTo>
                  <a:pt x="377429" y="4003034"/>
                </a:lnTo>
                <a:lnTo>
                  <a:pt x="378619" y="4003034"/>
                </a:lnTo>
                <a:lnTo>
                  <a:pt x="379810" y="4003429"/>
                </a:lnTo>
                <a:lnTo>
                  <a:pt x="381398" y="4003823"/>
                </a:lnTo>
                <a:lnTo>
                  <a:pt x="382191" y="4004612"/>
                </a:lnTo>
                <a:lnTo>
                  <a:pt x="382588" y="4005401"/>
                </a:lnTo>
                <a:lnTo>
                  <a:pt x="382588" y="4005795"/>
                </a:lnTo>
                <a:lnTo>
                  <a:pt x="383779" y="4004217"/>
                </a:lnTo>
                <a:lnTo>
                  <a:pt x="385366" y="4001062"/>
                </a:lnTo>
                <a:lnTo>
                  <a:pt x="388938" y="3991991"/>
                </a:lnTo>
                <a:lnTo>
                  <a:pt x="390922" y="3985680"/>
                </a:lnTo>
                <a:lnTo>
                  <a:pt x="390922" y="3985286"/>
                </a:lnTo>
                <a:lnTo>
                  <a:pt x="390525" y="3986075"/>
                </a:lnTo>
                <a:lnTo>
                  <a:pt x="388938" y="3989230"/>
                </a:lnTo>
                <a:lnTo>
                  <a:pt x="387350" y="3987258"/>
                </a:lnTo>
                <a:lnTo>
                  <a:pt x="386954" y="3986075"/>
                </a:lnTo>
                <a:lnTo>
                  <a:pt x="386954" y="3984891"/>
                </a:lnTo>
                <a:lnTo>
                  <a:pt x="387747" y="3984103"/>
                </a:lnTo>
                <a:lnTo>
                  <a:pt x="389335" y="3983314"/>
                </a:lnTo>
                <a:lnTo>
                  <a:pt x="390922" y="3982130"/>
                </a:lnTo>
                <a:lnTo>
                  <a:pt x="394891" y="3981342"/>
                </a:lnTo>
                <a:lnTo>
                  <a:pt x="404416" y="3980553"/>
                </a:lnTo>
                <a:lnTo>
                  <a:pt x="408782" y="3980158"/>
                </a:lnTo>
                <a:lnTo>
                  <a:pt x="409972" y="3979764"/>
                </a:lnTo>
                <a:lnTo>
                  <a:pt x="410766" y="3979370"/>
                </a:lnTo>
                <a:lnTo>
                  <a:pt x="411163" y="3978581"/>
                </a:lnTo>
                <a:lnTo>
                  <a:pt x="410369" y="3977792"/>
                </a:lnTo>
                <a:lnTo>
                  <a:pt x="407591" y="3976609"/>
                </a:lnTo>
                <a:lnTo>
                  <a:pt x="404019" y="3976214"/>
                </a:lnTo>
                <a:lnTo>
                  <a:pt x="402432" y="3975820"/>
                </a:lnTo>
                <a:lnTo>
                  <a:pt x="401241" y="3976214"/>
                </a:lnTo>
                <a:lnTo>
                  <a:pt x="407194" y="3973848"/>
                </a:lnTo>
                <a:lnTo>
                  <a:pt x="412354" y="3972270"/>
                </a:lnTo>
                <a:lnTo>
                  <a:pt x="418704" y="3971087"/>
                </a:lnTo>
                <a:lnTo>
                  <a:pt x="425054" y="3969904"/>
                </a:lnTo>
                <a:lnTo>
                  <a:pt x="437357" y="3968721"/>
                </a:lnTo>
                <a:lnTo>
                  <a:pt x="450851" y="3967932"/>
                </a:lnTo>
                <a:lnTo>
                  <a:pt x="463948" y="3967932"/>
                </a:lnTo>
                <a:lnTo>
                  <a:pt x="477441" y="3968326"/>
                </a:lnTo>
                <a:lnTo>
                  <a:pt x="502048" y="3969509"/>
                </a:lnTo>
                <a:lnTo>
                  <a:pt x="503635" y="3969509"/>
                </a:lnTo>
                <a:lnTo>
                  <a:pt x="504429" y="3970298"/>
                </a:lnTo>
                <a:lnTo>
                  <a:pt x="504032" y="3971087"/>
                </a:lnTo>
                <a:lnTo>
                  <a:pt x="503239" y="3971481"/>
                </a:lnTo>
                <a:lnTo>
                  <a:pt x="500460" y="3972665"/>
                </a:lnTo>
                <a:lnTo>
                  <a:pt x="499270" y="3972665"/>
                </a:lnTo>
                <a:lnTo>
                  <a:pt x="498476" y="3972665"/>
                </a:lnTo>
                <a:lnTo>
                  <a:pt x="499270" y="3974242"/>
                </a:lnTo>
                <a:lnTo>
                  <a:pt x="500857" y="3975425"/>
                </a:lnTo>
                <a:lnTo>
                  <a:pt x="502445" y="3975820"/>
                </a:lnTo>
                <a:lnTo>
                  <a:pt x="504032" y="3975425"/>
                </a:lnTo>
                <a:lnTo>
                  <a:pt x="505620" y="3975031"/>
                </a:lnTo>
                <a:lnTo>
                  <a:pt x="507207" y="3973848"/>
                </a:lnTo>
                <a:lnTo>
                  <a:pt x="511573" y="3971481"/>
                </a:lnTo>
                <a:lnTo>
                  <a:pt x="515145" y="3969115"/>
                </a:lnTo>
                <a:close/>
                <a:moveTo>
                  <a:pt x="686522" y="3954443"/>
                </a:moveTo>
                <a:lnTo>
                  <a:pt x="687388" y="3955502"/>
                </a:lnTo>
                <a:lnTo>
                  <a:pt x="685656" y="3956031"/>
                </a:lnTo>
                <a:lnTo>
                  <a:pt x="684790" y="3956031"/>
                </a:lnTo>
                <a:lnTo>
                  <a:pt x="682625" y="3954972"/>
                </a:lnTo>
                <a:close/>
                <a:moveTo>
                  <a:pt x="678962" y="3954443"/>
                </a:moveTo>
                <a:lnTo>
                  <a:pt x="679695" y="3954443"/>
                </a:lnTo>
                <a:lnTo>
                  <a:pt x="681160" y="3954840"/>
                </a:lnTo>
                <a:lnTo>
                  <a:pt x="682626" y="3955634"/>
                </a:lnTo>
                <a:lnTo>
                  <a:pt x="677863" y="3956031"/>
                </a:lnTo>
                <a:lnTo>
                  <a:pt x="678596" y="3954840"/>
                </a:lnTo>
                <a:close/>
                <a:moveTo>
                  <a:pt x="6370638" y="3948093"/>
                </a:moveTo>
                <a:lnTo>
                  <a:pt x="6374607" y="3948093"/>
                </a:lnTo>
                <a:lnTo>
                  <a:pt x="6376194" y="3948093"/>
                </a:lnTo>
                <a:lnTo>
                  <a:pt x="6377385" y="3948516"/>
                </a:lnTo>
                <a:lnTo>
                  <a:pt x="6378575" y="3949363"/>
                </a:lnTo>
                <a:lnTo>
                  <a:pt x="6379369" y="3950210"/>
                </a:lnTo>
                <a:lnTo>
                  <a:pt x="6380957" y="3952326"/>
                </a:lnTo>
                <a:lnTo>
                  <a:pt x="6381751" y="3954866"/>
                </a:lnTo>
                <a:lnTo>
                  <a:pt x="6382941" y="3958676"/>
                </a:lnTo>
                <a:lnTo>
                  <a:pt x="6383338" y="3966296"/>
                </a:lnTo>
                <a:lnTo>
                  <a:pt x="6380560" y="3966720"/>
                </a:lnTo>
                <a:lnTo>
                  <a:pt x="6378179" y="3967143"/>
                </a:lnTo>
                <a:lnTo>
                  <a:pt x="6376194" y="3966720"/>
                </a:lnTo>
                <a:lnTo>
                  <a:pt x="6374607" y="3966296"/>
                </a:lnTo>
                <a:lnTo>
                  <a:pt x="6372622" y="3965450"/>
                </a:lnTo>
                <a:lnTo>
                  <a:pt x="6371035" y="3964603"/>
                </a:lnTo>
                <a:lnTo>
                  <a:pt x="6369844" y="3963333"/>
                </a:lnTo>
                <a:lnTo>
                  <a:pt x="6369051" y="3962063"/>
                </a:lnTo>
                <a:lnTo>
                  <a:pt x="6368257" y="3960370"/>
                </a:lnTo>
                <a:lnTo>
                  <a:pt x="6367860" y="3959100"/>
                </a:lnTo>
                <a:lnTo>
                  <a:pt x="6367463" y="3957406"/>
                </a:lnTo>
                <a:lnTo>
                  <a:pt x="6367463" y="3955290"/>
                </a:lnTo>
                <a:lnTo>
                  <a:pt x="6367860" y="3953173"/>
                </a:lnTo>
                <a:lnTo>
                  <a:pt x="6368654" y="3951480"/>
                </a:lnTo>
                <a:lnTo>
                  <a:pt x="6369447" y="3949786"/>
                </a:lnTo>
                <a:close/>
                <a:moveTo>
                  <a:pt x="6310313" y="3932218"/>
                </a:moveTo>
                <a:lnTo>
                  <a:pt x="6326188" y="3932218"/>
                </a:lnTo>
                <a:lnTo>
                  <a:pt x="6327775" y="3938376"/>
                </a:lnTo>
                <a:lnTo>
                  <a:pt x="6328966" y="3944946"/>
                </a:lnTo>
                <a:lnTo>
                  <a:pt x="6329363" y="3947819"/>
                </a:lnTo>
                <a:lnTo>
                  <a:pt x="6328966" y="3951104"/>
                </a:lnTo>
                <a:lnTo>
                  <a:pt x="6328172" y="3953567"/>
                </a:lnTo>
                <a:lnTo>
                  <a:pt x="6326188" y="3956031"/>
                </a:lnTo>
                <a:lnTo>
                  <a:pt x="6322616" y="3955210"/>
                </a:lnTo>
                <a:lnTo>
                  <a:pt x="6319044" y="3953978"/>
                </a:lnTo>
                <a:lnTo>
                  <a:pt x="6316663" y="3951515"/>
                </a:lnTo>
                <a:lnTo>
                  <a:pt x="6314679" y="3948641"/>
                </a:lnTo>
                <a:lnTo>
                  <a:pt x="6312694" y="3945356"/>
                </a:lnTo>
                <a:lnTo>
                  <a:pt x="6311504" y="3941250"/>
                </a:lnTo>
                <a:lnTo>
                  <a:pt x="6310710" y="3936734"/>
                </a:lnTo>
                <a:close/>
                <a:moveTo>
                  <a:pt x="6216165" y="3922693"/>
                </a:moveTo>
                <a:lnTo>
                  <a:pt x="6221018" y="3925014"/>
                </a:lnTo>
                <a:lnTo>
                  <a:pt x="6224658" y="3927335"/>
                </a:lnTo>
                <a:lnTo>
                  <a:pt x="6228298" y="3930430"/>
                </a:lnTo>
                <a:lnTo>
                  <a:pt x="6231130" y="3933912"/>
                </a:lnTo>
                <a:lnTo>
                  <a:pt x="6233961" y="3937394"/>
                </a:lnTo>
                <a:lnTo>
                  <a:pt x="6236792" y="3941263"/>
                </a:lnTo>
                <a:lnTo>
                  <a:pt x="6242050" y="3949000"/>
                </a:lnTo>
                <a:lnTo>
                  <a:pt x="6234365" y="3951708"/>
                </a:lnTo>
                <a:lnTo>
                  <a:pt x="6227489" y="3954803"/>
                </a:lnTo>
                <a:lnTo>
                  <a:pt x="6214142" y="3961380"/>
                </a:lnTo>
                <a:lnTo>
                  <a:pt x="6207267" y="3964475"/>
                </a:lnTo>
                <a:lnTo>
                  <a:pt x="6203626" y="3966023"/>
                </a:lnTo>
                <a:lnTo>
                  <a:pt x="6199582" y="3967183"/>
                </a:lnTo>
                <a:lnTo>
                  <a:pt x="6195537" y="3967957"/>
                </a:lnTo>
                <a:lnTo>
                  <a:pt x="6190684" y="3968344"/>
                </a:lnTo>
                <a:lnTo>
                  <a:pt x="6186235" y="3968731"/>
                </a:lnTo>
                <a:lnTo>
                  <a:pt x="6180977" y="3968731"/>
                </a:lnTo>
                <a:lnTo>
                  <a:pt x="6179359" y="3964088"/>
                </a:lnTo>
                <a:lnTo>
                  <a:pt x="6178550" y="3960607"/>
                </a:lnTo>
                <a:lnTo>
                  <a:pt x="6178550" y="3957898"/>
                </a:lnTo>
                <a:lnTo>
                  <a:pt x="6179359" y="3955577"/>
                </a:lnTo>
                <a:lnTo>
                  <a:pt x="6180977" y="3954030"/>
                </a:lnTo>
                <a:lnTo>
                  <a:pt x="6182999" y="3952869"/>
                </a:lnTo>
                <a:lnTo>
                  <a:pt x="6185426" y="3952482"/>
                </a:lnTo>
                <a:lnTo>
                  <a:pt x="6188257" y="3952095"/>
                </a:lnTo>
                <a:lnTo>
                  <a:pt x="6190684" y="3952095"/>
                </a:lnTo>
                <a:lnTo>
                  <a:pt x="6193919" y="3952482"/>
                </a:lnTo>
                <a:lnTo>
                  <a:pt x="6198773" y="3953643"/>
                </a:lnTo>
                <a:lnTo>
                  <a:pt x="6202413" y="3954803"/>
                </a:lnTo>
                <a:lnTo>
                  <a:pt x="6203626" y="3955190"/>
                </a:lnTo>
                <a:lnTo>
                  <a:pt x="6207267" y="3952482"/>
                </a:lnTo>
                <a:lnTo>
                  <a:pt x="6209693" y="3950161"/>
                </a:lnTo>
                <a:lnTo>
                  <a:pt x="6212120" y="3947066"/>
                </a:lnTo>
                <a:lnTo>
                  <a:pt x="6213738" y="3944358"/>
                </a:lnTo>
                <a:lnTo>
                  <a:pt x="6214547" y="3940876"/>
                </a:lnTo>
                <a:lnTo>
                  <a:pt x="6215356" y="3936233"/>
                </a:lnTo>
                <a:close/>
                <a:moveTo>
                  <a:pt x="6276182" y="3919518"/>
                </a:moveTo>
                <a:lnTo>
                  <a:pt x="6279357" y="3919518"/>
                </a:lnTo>
                <a:lnTo>
                  <a:pt x="6282532" y="3920334"/>
                </a:lnTo>
                <a:lnTo>
                  <a:pt x="6285310" y="3921967"/>
                </a:lnTo>
                <a:lnTo>
                  <a:pt x="6288088" y="3924416"/>
                </a:lnTo>
                <a:lnTo>
                  <a:pt x="6290469" y="3926866"/>
                </a:lnTo>
                <a:lnTo>
                  <a:pt x="6292454" y="3929723"/>
                </a:lnTo>
                <a:lnTo>
                  <a:pt x="6293644" y="3933805"/>
                </a:lnTo>
                <a:lnTo>
                  <a:pt x="6294438" y="3937888"/>
                </a:lnTo>
                <a:lnTo>
                  <a:pt x="6294438" y="3942378"/>
                </a:lnTo>
                <a:lnTo>
                  <a:pt x="6291263" y="3944827"/>
                </a:lnTo>
                <a:lnTo>
                  <a:pt x="6288088" y="3946868"/>
                </a:lnTo>
                <a:lnTo>
                  <a:pt x="6284119" y="3947685"/>
                </a:lnTo>
                <a:lnTo>
                  <a:pt x="6280547" y="3948093"/>
                </a:lnTo>
                <a:lnTo>
                  <a:pt x="6276579" y="3947685"/>
                </a:lnTo>
                <a:lnTo>
                  <a:pt x="6273007" y="3946868"/>
                </a:lnTo>
                <a:lnTo>
                  <a:pt x="6269435" y="3944827"/>
                </a:lnTo>
                <a:lnTo>
                  <a:pt x="6266260" y="3942378"/>
                </a:lnTo>
                <a:lnTo>
                  <a:pt x="6265863" y="3936255"/>
                </a:lnTo>
                <a:lnTo>
                  <a:pt x="6265863" y="3930948"/>
                </a:lnTo>
                <a:lnTo>
                  <a:pt x="6267054" y="3926866"/>
                </a:lnTo>
                <a:lnTo>
                  <a:pt x="6268641" y="3924008"/>
                </a:lnTo>
                <a:lnTo>
                  <a:pt x="6271022" y="3921559"/>
                </a:lnTo>
                <a:lnTo>
                  <a:pt x="6273404" y="3919926"/>
                </a:lnTo>
                <a:close/>
                <a:moveTo>
                  <a:pt x="750282" y="3913168"/>
                </a:moveTo>
                <a:lnTo>
                  <a:pt x="754224" y="3913168"/>
                </a:lnTo>
                <a:lnTo>
                  <a:pt x="759348" y="3914330"/>
                </a:lnTo>
                <a:lnTo>
                  <a:pt x="765655" y="3916268"/>
                </a:lnTo>
                <a:lnTo>
                  <a:pt x="763685" y="3915880"/>
                </a:lnTo>
                <a:lnTo>
                  <a:pt x="762896" y="3915880"/>
                </a:lnTo>
                <a:lnTo>
                  <a:pt x="762108" y="3916268"/>
                </a:lnTo>
                <a:lnTo>
                  <a:pt x="761713" y="3917043"/>
                </a:lnTo>
                <a:lnTo>
                  <a:pt x="761319" y="3917818"/>
                </a:lnTo>
                <a:lnTo>
                  <a:pt x="761713" y="3918980"/>
                </a:lnTo>
                <a:lnTo>
                  <a:pt x="762896" y="3921305"/>
                </a:lnTo>
                <a:lnTo>
                  <a:pt x="764078" y="3922080"/>
                </a:lnTo>
                <a:lnTo>
                  <a:pt x="765655" y="3923243"/>
                </a:lnTo>
                <a:lnTo>
                  <a:pt x="767232" y="3924405"/>
                </a:lnTo>
                <a:lnTo>
                  <a:pt x="768809" y="3924793"/>
                </a:lnTo>
                <a:lnTo>
                  <a:pt x="770779" y="3924793"/>
                </a:lnTo>
                <a:lnTo>
                  <a:pt x="773539" y="3924793"/>
                </a:lnTo>
                <a:lnTo>
                  <a:pt x="775510" y="3924018"/>
                </a:lnTo>
                <a:lnTo>
                  <a:pt x="777875" y="3922468"/>
                </a:lnTo>
                <a:lnTo>
                  <a:pt x="774327" y="3929443"/>
                </a:lnTo>
                <a:lnTo>
                  <a:pt x="769991" y="3934868"/>
                </a:lnTo>
                <a:lnTo>
                  <a:pt x="765655" y="3939518"/>
                </a:lnTo>
                <a:lnTo>
                  <a:pt x="760925" y="3943393"/>
                </a:lnTo>
                <a:lnTo>
                  <a:pt x="755406" y="3946493"/>
                </a:lnTo>
                <a:lnTo>
                  <a:pt x="750282" y="3949206"/>
                </a:lnTo>
                <a:lnTo>
                  <a:pt x="744369" y="3950756"/>
                </a:lnTo>
                <a:lnTo>
                  <a:pt x="738456" y="3951918"/>
                </a:lnTo>
                <a:lnTo>
                  <a:pt x="732543" y="3952693"/>
                </a:lnTo>
                <a:lnTo>
                  <a:pt x="726236" y="3953468"/>
                </a:lnTo>
                <a:lnTo>
                  <a:pt x="712834" y="3953856"/>
                </a:lnTo>
                <a:lnTo>
                  <a:pt x="700220" y="3953856"/>
                </a:lnTo>
                <a:lnTo>
                  <a:pt x="686818" y="3954243"/>
                </a:lnTo>
                <a:lnTo>
                  <a:pt x="685635" y="3952306"/>
                </a:lnTo>
                <a:lnTo>
                  <a:pt x="684452" y="3950756"/>
                </a:lnTo>
                <a:lnTo>
                  <a:pt x="683270" y="3949981"/>
                </a:lnTo>
                <a:lnTo>
                  <a:pt x="682088" y="3949593"/>
                </a:lnTo>
                <a:lnTo>
                  <a:pt x="680905" y="3949593"/>
                </a:lnTo>
                <a:lnTo>
                  <a:pt x="679328" y="3950368"/>
                </a:lnTo>
                <a:lnTo>
                  <a:pt x="676963" y="3951918"/>
                </a:lnTo>
                <a:lnTo>
                  <a:pt x="673021" y="3956568"/>
                </a:lnTo>
                <a:lnTo>
                  <a:pt x="670656" y="3958506"/>
                </a:lnTo>
                <a:lnTo>
                  <a:pt x="669868" y="3958893"/>
                </a:lnTo>
                <a:lnTo>
                  <a:pt x="668685" y="3958506"/>
                </a:lnTo>
                <a:lnTo>
                  <a:pt x="667108" y="3955406"/>
                </a:lnTo>
                <a:lnTo>
                  <a:pt x="665926" y="3953081"/>
                </a:lnTo>
                <a:lnTo>
                  <a:pt x="665926" y="3952306"/>
                </a:lnTo>
                <a:lnTo>
                  <a:pt x="664743" y="3952693"/>
                </a:lnTo>
                <a:lnTo>
                  <a:pt x="664349" y="3953856"/>
                </a:lnTo>
                <a:lnTo>
                  <a:pt x="664743" y="3955406"/>
                </a:lnTo>
                <a:lnTo>
                  <a:pt x="665137" y="3957343"/>
                </a:lnTo>
                <a:lnTo>
                  <a:pt x="665926" y="3960443"/>
                </a:lnTo>
                <a:lnTo>
                  <a:pt x="666320" y="3961218"/>
                </a:lnTo>
                <a:lnTo>
                  <a:pt x="665926" y="3961606"/>
                </a:lnTo>
                <a:lnTo>
                  <a:pt x="657254" y="3962381"/>
                </a:lnTo>
                <a:lnTo>
                  <a:pt x="643063" y="3962381"/>
                </a:lnTo>
                <a:lnTo>
                  <a:pt x="629266" y="3962381"/>
                </a:lnTo>
                <a:lnTo>
                  <a:pt x="624536" y="3961993"/>
                </a:lnTo>
                <a:lnTo>
                  <a:pt x="622171" y="3961606"/>
                </a:lnTo>
                <a:lnTo>
                  <a:pt x="620200" y="3960831"/>
                </a:lnTo>
                <a:lnTo>
                  <a:pt x="619806" y="3959668"/>
                </a:lnTo>
                <a:lnTo>
                  <a:pt x="619412" y="3958893"/>
                </a:lnTo>
                <a:lnTo>
                  <a:pt x="619806" y="3957731"/>
                </a:lnTo>
                <a:lnTo>
                  <a:pt x="621383" y="3955018"/>
                </a:lnTo>
                <a:lnTo>
                  <a:pt x="621777" y="3953468"/>
                </a:lnTo>
                <a:lnTo>
                  <a:pt x="622171" y="3952306"/>
                </a:lnTo>
                <a:lnTo>
                  <a:pt x="617835" y="3955793"/>
                </a:lnTo>
                <a:lnTo>
                  <a:pt x="615076" y="3958118"/>
                </a:lnTo>
                <a:lnTo>
                  <a:pt x="613893" y="3958506"/>
                </a:lnTo>
                <a:lnTo>
                  <a:pt x="613105" y="3958893"/>
                </a:lnTo>
                <a:lnTo>
                  <a:pt x="612316" y="3958506"/>
                </a:lnTo>
                <a:lnTo>
                  <a:pt x="611134" y="3958118"/>
                </a:lnTo>
                <a:lnTo>
                  <a:pt x="609557" y="3955793"/>
                </a:lnTo>
                <a:lnTo>
                  <a:pt x="608374" y="3953081"/>
                </a:lnTo>
                <a:lnTo>
                  <a:pt x="606403" y="3949593"/>
                </a:lnTo>
                <a:lnTo>
                  <a:pt x="603250" y="3945331"/>
                </a:lnTo>
                <a:lnTo>
                  <a:pt x="605615" y="3947268"/>
                </a:lnTo>
                <a:lnTo>
                  <a:pt x="607192" y="3947656"/>
                </a:lnTo>
                <a:lnTo>
                  <a:pt x="609163" y="3947656"/>
                </a:lnTo>
                <a:lnTo>
                  <a:pt x="610739" y="3946493"/>
                </a:lnTo>
                <a:lnTo>
                  <a:pt x="612316" y="3944943"/>
                </a:lnTo>
                <a:lnTo>
                  <a:pt x="613499" y="3943393"/>
                </a:lnTo>
                <a:lnTo>
                  <a:pt x="615864" y="3938743"/>
                </a:lnTo>
                <a:lnTo>
                  <a:pt x="617046" y="3939518"/>
                </a:lnTo>
                <a:lnTo>
                  <a:pt x="617441" y="3940681"/>
                </a:lnTo>
                <a:lnTo>
                  <a:pt x="617441" y="3941456"/>
                </a:lnTo>
                <a:lnTo>
                  <a:pt x="617046" y="3942231"/>
                </a:lnTo>
                <a:lnTo>
                  <a:pt x="616258" y="3944943"/>
                </a:lnTo>
                <a:lnTo>
                  <a:pt x="615864" y="3946881"/>
                </a:lnTo>
                <a:lnTo>
                  <a:pt x="615864" y="3948818"/>
                </a:lnTo>
                <a:lnTo>
                  <a:pt x="617046" y="3946106"/>
                </a:lnTo>
                <a:lnTo>
                  <a:pt x="618623" y="3943781"/>
                </a:lnTo>
                <a:lnTo>
                  <a:pt x="620988" y="3942231"/>
                </a:lnTo>
                <a:lnTo>
                  <a:pt x="622959" y="3941068"/>
                </a:lnTo>
                <a:lnTo>
                  <a:pt x="625719" y="3939518"/>
                </a:lnTo>
                <a:lnTo>
                  <a:pt x="628478" y="3938743"/>
                </a:lnTo>
                <a:lnTo>
                  <a:pt x="634785" y="3937581"/>
                </a:lnTo>
                <a:lnTo>
                  <a:pt x="641092" y="3936031"/>
                </a:lnTo>
                <a:lnTo>
                  <a:pt x="643851" y="3935256"/>
                </a:lnTo>
                <a:lnTo>
                  <a:pt x="646611" y="3934481"/>
                </a:lnTo>
                <a:lnTo>
                  <a:pt x="648976" y="3932931"/>
                </a:lnTo>
                <a:lnTo>
                  <a:pt x="650947" y="3930993"/>
                </a:lnTo>
                <a:lnTo>
                  <a:pt x="652129" y="3928668"/>
                </a:lnTo>
                <a:lnTo>
                  <a:pt x="653312" y="3925956"/>
                </a:lnTo>
                <a:lnTo>
                  <a:pt x="656071" y="3925568"/>
                </a:lnTo>
                <a:lnTo>
                  <a:pt x="658042" y="3926343"/>
                </a:lnTo>
                <a:lnTo>
                  <a:pt x="659224" y="3927118"/>
                </a:lnTo>
                <a:lnTo>
                  <a:pt x="660013" y="3928668"/>
                </a:lnTo>
                <a:lnTo>
                  <a:pt x="660801" y="3932931"/>
                </a:lnTo>
                <a:lnTo>
                  <a:pt x="661590" y="3934481"/>
                </a:lnTo>
                <a:lnTo>
                  <a:pt x="662378" y="3935643"/>
                </a:lnTo>
                <a:lnTo>
                  <a:pt x="663955" y="3935256"/>
                </a:lnTo>
                <a:lnTo>
                  <a:pt x="664743" y="3934481"/>
                </a:lnTo>
                <a:lnTo>
                  <a:pt x="664349" y="3933706"/>
                </a:lnTo>
                <a:lnTo>
                  <a:pt x="663955" y="3932543"/>
                </a:lnTo>
                <a:lnTo>
                  <a:pt x="663167" y="3929443"/>
                </a:lnTo>
                <a:lnTo>
                  <a:pt x="662378" y="3927893"/>
                </a:lnTo>
                <a:lnTo>
                  <a:pt x="662378" y="3925956"/>
                </a:lnTo>
                <a:lnTo>
                  <a:pt x="674992" y="3925956"/>
                </a:lnTo>
                <a:lnTo>
                  <a:pt x="673021" y="3928281"/>
                </a:lnTo>
                <a:lnTo>
                  <a:pt x="671050" y="3930218"/>
                </a:lnTo>
                <a:lnTo>
                  <a:pt x="670656" y="3932156"/>
                </a:lnTo>
                <a:lnTo>
                  <a:pt x="671050" y="3933706"/>
                </a:lnTo>
                <a:lnTo>
                  <a:pt x="672233" y="3934481"/>
                </a:lnTo>
                <a:lnTo>
                  <a:pt x="673415" y="3935256"/>
                </a:lnTo>
                <a:lnTo>
                  <a:pt x="674992" y="3935643"/>
                </a:lnTo>
                <a:lnTo>
                  <a:pt x="676569" y="3936031"/>
                </a:lnTo>
                <a:lnTo>
                  <a:pt x="678540" y="3935643"/>
                </a:lnTo>
                <a:lnTo>
                  <a:pt x="680511" y="3935256"/>
                </a:lnTo>
                <a:lnTo>
                  <a:pt x="681693" y="3934481"/>
                </a:lnTo>
                <a:lnTo>
                  <a:pt x="682876" y="3933706"/>
                </a:lnTo>
                <a:lnTo>
                  <a:pt x="683664" y="3932156"/>
                </a:lnTo>
                <a:lnTo>
                  <a:pt x="683664" y="3930218"/>
                </a:lnTo>
                <a:lnTo>
                  <a:pt x="682876" y="3928281"/>
                </a:lnTo>
                <a:lnTo>
                  <a:pt x="681693" y="3925956"/>
                </a:lnTo>
                <a:lnTo>
                  <a:pt x="689183" y="3926731"/>
                </a:lnTo>
                <a:lnTo>
                  <a:pt x="696278" y="3926343"/>
                </a:lnTo>
                <a:lnTo>
                  <a:pt x="703373" y="3925568"/>
                </a:lnTo>
                <a:lnTo>
                  <a:pt x="709680" y="3924405"/>
                </a:lnTo>
                <a:lnTo>
                  <a:pt x="715593" y="3922855"/>
                </a:lnTo>
                <a:lnTo>
                  <a:pt x="720324" y="3921305"/>
                </a:lnTo>
                <a:lnTo>
                  <a:pt x="728208" y="3919368"/>
                </a:lnTo>
                <a:lnTo>
                  <a:pt x="733726" y="3918205"/>
                </a:lnTo>
                <a:lnTo>
                  <a:pt x="738062" y="3916655"/>
                </a:lnTo>
                <a:lnTo>
                  <a:pt x="742398" y="3914718"/>
                </a:lnTo>
                <a:lnTo>
                  <a:pt x="746340" y="3913943"/>
                </a:lnTo>
                <a:close/>
                <a:moveTo>
                  <a:pt x="818364" y="3908405"/>
                </a:moveTo>
                <a:lnTo>
                  <a:pt x="818757" y="3910016"/>
                </a:lnTo>
                <a:lnTo>
                  <a:pt x="819150" y="3911627"/>
                </a:lnTo>
                <a:lnTo>
                  <a:pt x="818757" y="3912433"/>
                </a:lnTo>
                <a:lnTo>
                  <a:pt x="818364" y="3913239"/>
                </a:lnTo>
                <a:lnTo>
                  <a:pt x="817972" y="3914044"/>
                </a:lnTo>
                <a:lnTo>
                  <a:pt x="817186" y="3914850"/>
                </a:lnTo>
                <a:lnTo>
                  <a:pt x="815222" y="3915253"/>
                </a:lnTo>
                <a:lnTo>
                  <a:pt x="813258" y="3915655"/>
                </a:lnTo>
                <a:lnTo>
                  <a:pt x="812473" y="3916058"/>
                </a:lnTo>
                <a:lnTo>
                  <a:pt x="812080" y="3916864"/>
                </a:lnTo>
                <a:lnTo>
                  <a:pt x="811687" y="3917669"/>
                </a:lnTo>
                <a:lnTo>
                  <a:pt x="811687" y="3918475"/>
                </a:lnTo>
                <a:lnTo>
                  <a:pt x="811687" y="3920086"/>
                </a:lnTo>
                <a:lnTo>
                  <a:pt x="812080" y="3921697"/>
                </a:lnTo>
                <a:lnTo>
                  <a:pt x="813651" y="3921697"/>
                </a:lnTo>
                <a:lnTo>
                  <a:pt x="814436" y="3920892"/>
                </a:lnTo>
                <a:lnTo>
                  <a:pt x="814829" y="3920086"/>
                </a:lnTo>
                <a:lnTo>
                  <a:pt x="815222" y="3918475"/>
                </a:lnTo>
                <a:lnTo>
                  <a:pt x="815222" y="3920086"/>
                </a:lnTo>
                <a:lnTo>
                  <a:pt x="814829" y="3921295"/>
                </a:lnTo>
                <a:lnTo>
                  <a:pt x="814044" y="3922100"/>
                </a:lnTo>
                <a:lnTo>
                  <a:pt x="812473" y="3922503"/>
                </a:lnTo>
                <a:lnTo>
                  <a:pt x="808938" y="3922503"/>
                </a:lnTo>
                <a:lnTo>
                  <a:pt x="804224" y="3922503"/>
                </a:lnTo>
                <a:lnTo>
                  <a:pt x="801475" y="3922503"/>
                </a:lnTo>
                <a:lnTo>
                  <a:pt x="799118" y="3923309"/>
                </a:lnTo>
                <a:lnTo>
                  <a:pt x="796368" y="3924114"/>
                </a:lnTo>
                <a:lnTo>
                  <a:pt x="794012" y="3925323"/>
                </a:lnTo>
                <a:lnTo>
                  <a:pt x="792048" y="3926531"/>
                </a:lnTo>
                <a:lnTo>
                  <a:pt x="790477" y="3928948"/>
                </a:lnTo>
                <a:lnTo>
                  <a:pt x="788513" y="3931768"/>
                </a:lnTo>
                <a:lnTo>
                  <a:pt x="787334" y="3935393"/>
                </a:lnTo>
                <a:lnTo>
                  <a:pt x="786156" y="3934990"/>
                </a:lnTo>
                <a:lnTo>
                  <a:pt x="785370" y="3934587"/>
                </a:lnTo>
                <a:lnTo>
                  <a:pt x="784978" y="3933379"/>
                </a:lnTo>
                <a:lnTo>
                  <a:pt x="784978" y="3932170"/>
                </a:lnTo>
                <a:lnTo>
                  <a:pt x="785370" y="3929351"/>
                </a:lnTo>
                <a:lnTo>
                  <a:pt x="785763" y="3926128"/>
                </a:lnTo>
                <a:lnTo>
                  <a:pt x="786156" y="3923309"/>
                </a:lnTo>
                <a:lnTo>
                  <a:pt x="786156" y="3921697"/>
                </a:lnTo>
                <a:lnTo>
                  <a:pt x="786156" y="3920489"/>
                </a:lnTo>
                <a:lnTo>
                  <a:pt x="785370" y="3919683"/>
                </a:lnTo>
                <a:lnTo>
                  <a:pt x="784585" y="3918878"/>
                </a:lnTo>
                <a:lnTo>
                  <a:pt x="783014" y="3918475"/>
                </a:lnTo>
                <a:lnTo>
                  <a:pt x="781050" y="3918475"/>
                </a:lnTo>
                <a:lnTo>
                  <a:pt x="783407" y="3916864"/>
                </a:lnTo>
                <a:lnTo>
                  <a:pt x="786549" y="3915253"/>
                </a:lnTo>
                <a:lnTo>
                  <a:pt x="790477" y="3914044"/>
                </a:lnTo>
                <a:lnTo>
                  <a:pt x="794405" y="3913239"/>
                </a:lnTo>
                <a:lnTo>
                  <a:pt x="805010" y="3911225"/>
                </a:lnTo>
                <a:lnTo>
                  <a:pt x="811295" y="3910016"/>
                </a:lnTo>
                <a:close/>
                <a:moveTo>
                  <a:pt x="6239669" y="3886180"/>
                </a:moveTo>
                <a:lnTo>
                  <a:pt x="6241653" y="3886180"/>
                </a:lnTo>
                <a:lnTo>
                  <a:pt x="6244034" y="3886557"/>
                </a:lnTo>
                <a:lnTo>
                  <a:pt x="6246416" y="3887310"/>
                </a:lnTo>
                <a:lnTo>
                  <a:pt x="6248400" y="3888063"/>
                </a:lnTo>
                <a:lnTo>
                  <a:pt x="6249987" y="3889947"/>
                </a:lnTo>
                <a:lnTo>
                  <a:pt x="6251575" y="3891454"/>
                </a:lnTo>
                <a:lnTo>
                  <a:pt x="6252766" y="3893337"/>
                </a:lnTo>
                <a:lnTo>
                  <a:pt x="6253956" y="3895221"/>
                </a:lnTo>
                <a:lnTo>
                  <a:pt x="6254750" y="3897857"/>
                </a:lnTo>
                <a:lnTo>
                  <a:pt x="6254750" y="3900118"/>
                </a:lnTo>
                <a:lnTo>
                  <a:pt x="6254353" y="3902754"/>
                </a:lnTo>
                <a:lnTo>
                  <a:pt x="6252766" y="3905015"/>
                </a:lnTo>
                <a:lnTo>
                  <a:pt x="6251178" y="3908028"/>
                </a:lnTo>
                <a:lnTo>
                  <a:pt x="6248797" y="3908405"/>
                </a:lnTo>
                <a:lnTo>
                  <a:pt x="6246416" y="3908405"/>
                </a:lnTo>
                <a:lnTo>
                  <a:pt x="6244034" y="3908405"/>
                </a:lnTo>
                <a:lnTo>
                  <a:pt x="6242050" y="3908028"/>
                </a:lnTo>
                <a:lnTo>
                  <a:pt x="6240463" y="3907275"/>
                </a:lnTo>
                <a:lnTo>
                  <a:pt x="6238875" y="3906521"/>
                </a:lnTo>
                <a:lnTo>
                  <a:pt x="6237684" y="3905015"/>
                </a:lnTo>
                <a:lnTo>
                  <a:pt x="6236097" y="3903885"/>
                </a:lnTo>
                <a:lnTo>
                  <a:pt x="6234509" y="3901248"/>
                </a:lnTo>
                <a:lnTo>
                  <a:pt x="6233319" y="3897857"/>
                </a:lnTo>
                <a:lnTo>
                  <a:pt x="6232922" y="3893337"/>
                </a:lnTo>
                <a:lnTo>
                  <a:pt x="6232525" y="3888817"/>
                </a:lnTo>
                <a:lnTo>
                  <a:pt x="6234509" y="3887310"/>
                </a:lnTo>
                <a:lnTo>
                  <a:pt x="6237287" y="3886557"/>
                </a:lnTo>
                <a:close/>
                <a:moveTo>
                  <a:pt x="873318" y="3875068"/>
                </a:moveTo>
                <a:lnTo>
                  <a:pt x="875633" y="3875068"/>
                </a:lnTo>
                <a:lnTo>
                  <a:pt x="878333" y="3875465"/>
                </a:lnTo>
                <a:lnTo>
                  <a:pt x="879876" y="3875862"/>
                </a:lnTo>
                <a:lnTo>
                  <a:pt x="881033" y="3877052"/>
                </a:lnTo>
                <a:lnTo>
                  <a:pt x="884505" y="3880227"/>
                </a:lnTo>
                <a:lnTo>
                  <a:pt x="886048" y="3882212"/>
                </a:lnTo>
                <a:lnTo>
                  <a:pt x="887977" y="3883799"/>
                </a:lnTo>
                <a:lnTo>
                  <a:pt x="890291" y="3884593"/>
                </a:lnTo>
                <a:lnTo>
                  <a:pt x="893763" y="3885387"/>
                </a:lnTo>
                <a:lnTo>
                  <a:pt x="893763" y="3886577"/>
                </a:lnTo>
                <a:lnTo>
                  <a:pt x="892992" y="3888165"/>
                </a:lnTo>
                <a:lnTo>
                  <a:pt x="891834" y="3889356"/>
                </a:lnTo>
                <a:lnTo>
                  <a:pt x="890291" y="3890546"/>
                </a:lnTo>
                <a:lnTo>
                  <a:pt x="887205" y="3891737"/>
                </a:lnTo>
                <a:lnTo>
                  <a:pt x="882962" y="3892928"/>
                </a:lnTo>
                <a:lnTo>
                  <a:pt x="874475" y="3894118"/>
                </a:lnTo>
                <a:lnTo>
                  <a:pt x="871390" y="3894912"/>
                </a:lnTo>
                <a:lnTo>
                  <a:pt x="869461" y="3895309"/>
                </a:lnTo>
                <a:lnTo>
                  <a:pt x="868690" y="3896500"/>
                </a:lnTo>
                <a:lnTo>
                  <a:pt x="866761" y="3898881"/>
                </a:lnTo>
                <a:lnTo>
                  <a:pt x="865989" y="3900865"/>
                </a:lnTo>
                <a:lnTo>
                  <a:pt x="865989" y="3901659"/>
                </a:lnTo>
                <a:lnTo>
                  <a:pt x="865989" y="3902056"/>
                </a:lnTo>
                <a:lnTo>
                  <a:pt x="864832" y="3901659"/>
                </a:lnTo>
                <a:lnTo>
                  <a:pt x="864061" y="3901262"/>
                </a:lnTo>
                <a:lnTo>
                  <a:pt x="862132" y="3899675"/>
                </a:lnTo>
                <a:lnTo>
                  <a:pt x="860975" y="3896896"/>
                </a:lnTo>
                <a:lnTo>
                  <a:pt x="859817" y="3894912"/>
                </a:lnTo>
                <a:lnTo>
                  <a:pt x="858274" y="3892928"/>
                </a:lnTo>
                <a:lnTo>
                  <a:pt x="857117" y="3891340"/>
                </a:lnTo>
                <a:lnTo>
                  <a:pt x="856731" y="3890943"/>
                </a:lnTo>
                <a:lnTo>
                  <a:pt x="855960" y="3890943"/>
                </a:lnTo>
                <a:lnTo>
                  <a:pt x="855188" y="3891340"/>
                </a:lnTo>
                <a:lnTo>
                  <a:pt x="854031" y="3892134"/>
                </a:lnTo>
                <a:lnTo>
                  <a:pt x="852874" y="3891340"/>
                </a:lnTo>
                <a:lnTo>
                  <a:pt x="852488" y="3890943"/>
                </a:lnTo>
                <a:lnTo>
                  <a:pt x="852488" y="3889753"/>
                </a:lnTo>
                <a:lnTo>
                  <a:pt x="852874" y="3888562"/>
                </a:lnTo>
                <a:lnTo>
                  <a:pt x="854031" y="3885784"/>
                </a:lnTo>
                <a:lnTo>
                  <a:pt x="854417" y="3884196"/>
                </a:lnTo>
                <a:lnTo>
                  <a:pt x="854031" y="3882212"/>
                </a:lnTo>
                <a:lnTo>
                  <a:pt x="856346" y="3884196"/>
                </a:lnTo>
                <a:lnTo>
                  <a:pt x="858274" y="3885387"/>
                </a:lnTo>
                <a:lnTo>
                  <a:pt x="860203" y="3885784"/>
                </a:lnTo>
                <a:lnTo>
                  <a:pt x="861360" y="3885784"/>
                </a:lnTo>
                <a:lnTo>
                  <a:pt x="862518" y="3885387"/>
                </a:lnTo>
                <a:lnTo>
                  <a:pt x="863675" y="3884593"/>
                </a:lnTo>
                <a:lnTo>
                  <a:pt x="865218" y="3882212"/>
                </a:lnTo>
                <a:lnTo>
                  <a:pt x="867147" y="3879037"/>
                </a:lnTo>
                <a:lnTo>
                  <a:pt x="868690" y="3877846"/>
                </a:lnTo>
                <a:lnTo>
                  <a:pt x="869847" y="3876655"/>
                </a:lnTo>
                <a:lnTo>
                  <a:pt x="871390" y="3875465"/>
                </a:lnTo>
                <a:close/>
                <a:moveTo>
                  <a:pt x="630897" y="3824268"/>
                </a:moveTo>
                <a:lnTo>
                  <a:pt x="652390" y="3824666"/>
                </a:lnTo>
                <a:lnTo>
                  <a:pt x="675077" y="3825065"/>
                </a:lnTo>
                <a:lnTo>
                  <a:pt x="676669" y="3835428"/>
                </a:lnTo>
                <a:lnTo>
                  <a:pt x="677863" y="3846988"/>
                </a:lnTo>
                <a:lnTo>
                  <a:pt x="677863" y="3852169"/>
                </a:lnTo>
                <a:lnTo>
                  <a:pt x="677863" y="3858148"/>
                </a:lnTo>
                <a:lnTo>
                  <a:pt x="676669" y="3863330"/>
                </a:lnTo>
                <a:lnTo>
                  <a:pt x="675077" y="3868910"/>
                </a:lnTo>
                <a:lnTo>
                  <a:pt x="673485" y="3869309"/>
                </a:lnTo>
                <a:lnTo>
                  <a:pt x="669106" y="3870106"/>
                </a:lnTo>
                <a:lnTo>
                  <a:pt x="665127" y="3870903"/>
                </a:lnTo>
                <a:lnTo>
                  <a:pt x="663534" y="3871700"/>
                </a:lnTo>
                <a:lnTo>
                  <a:pt x="662340" y="3872498"/>
                </a:lnTo>
                <a:lnTo>
                  <a:pt x="661545" y="3874092"/>
                </a:lnTo>
                <a:lnTo>
                  <a:pt x="661147" y="3876085"/>
                </a:lnTo>
                <a:lnTo>
                  <a:pt x="661147" y="3878078"/>
                </a:lnTo>
                <a:lnTo>
                  <a:pt x="661147" y="3880071"/>
                </a:lnTo>
                <a:lnTo>
                  <a:pt x="661943" y="3884057"/>
                </a:lnTo>
                <a:lnTo>
                  <a:pt x="662340" y="3885651"/>
                </a:lnTo>
                <a:lnTo>
                  <a:pt x="661545" y="3886847"/>
                </a:lnTo>
                <a:lnTo>
                  <a:pt x="660350" y="3887246"/>
                </a:lnTo>
                <a:lnTo>
                  <a:pt x="659554" y="3887644"/>
                </a:lnTo>
                <a:lnTo>
                  <a:pt x="658360" y="3887644"/>
                </a:lnTo>
                <a:lnTo>
                  <a:pt x="656370" y="3887644"/>
                </a:lnTo>
                <a:lnTo>
                  <a:pt x="655176" y="3888043"/>
                </a:lnTo>
                <a:lnTo>
                  <a:pt x="653186" y="3888840"/>
                </a:lnTo>
                <a:lnTo>
                  <a:pt x="651196" y="3890434"/>
                </a:lnTo>
                <a:lnTo>
                  <a:pt x="650400" y="3892029"/>
                </a:lnTo>
                <a:lnTo>
                  <a:pt x="649604" y="3893623"/>
                </a:lnTo>
                <a:lnTo>
                  <a:pt x="649206" y="3895217"/>
                </a:lnTo>
                <a:lnTo>
                  <a:pt x="649206" y="3896812"/>
                </a:lnTo>
                <a:lnTo>
                  <a:pt x="649206" y="3898406"/>
                </a:lnTo>
                <a:lnTo>
                  <a:pt x="649604" y="3899203"/>
                </a:lnTo>
                <a:lnTo>
                  <a:pt x="650002" y="3899203"/>
                </a:lnTo>
                <a:lnTo>
                  <a:pt x="648409" y="3899602"/>
                </a:lnTo>
                <a:lnTo>
                  <a:pt x="646022" y="3900001"/>
                </a:lnTo>
                <a:lnTo>
                  <a:pt x="638857" y="3901196"/>
                </a:lnTo>
                <a:lnTo>
                  <a:pt x="629305" y="3902791"/>
                </a:lnTo>
                <a:lnTo>
                  <a:pt x="623732" y="3903986"/>
                </a:lnTo>
                <a:lnTo>
                  <a:pt x="618558" y="3905581"/>
                </a:lnTo>
                <a:lnTo>
                  <a:pt x="616170" y="3907175"/>
                </a:lnTo>
                <a:lnTo>
                  <a:pt x="614180" y="3908371"/>
                </a:lnTo>
                <a:lnTo>
                  <a:pt x="610200" y="3911560"/>
                </a:lnTo>
                <a:lnTo>
                  <a:pt x="606618" y="3913951"/>
                </a:lnTo>
                <a:lnTo>
                  <a:pt x="605025" y="3915546"/>
                </a:lnTo>
                <a:lnTo>
                  <a:pt x="602637" y="3915944"/>
                </a:lnTo>
                <a:lnTo>
                  <a:pt x="598259" y="3916343"/>
                </a:lnTo>
                <a:lnTo>
                  <a:pt x="593085" y="3916343"/>
                </a:lnTo>
                <a:lnTo>
                  <a:pt x="581941" y="3915546"/>
                </a:lnTo>
                <a:lnTo>
                  <a:pt x="571990" y="3913951"/>
                </a:lnTo>
                <a:lnTo>
                  <a:pt x="565223" y="3912357"/>
                </a:lnTo>
                <a:lnTo>
                  <a:pt x="564825" y="3911560"/>
                </a:lnTo>
                <a:lnTo>
                  <a:pt x="564825" y="3909168"/>
                </a:lnTo>
                <a:lnTo>
                  <a:pt x="565223" y="3907175"/>
                </a:lnTo>
                <a:lnTo>
                  <a:pt x="565223" y="3905581"/>
                </a:lnTo>
                <a:lnTo>
                  <a:pt x="563631" y="3904784"/>
                </a:lnTo>
                <a:lnTo>
                  <a:pt x="562039" y="3904784"/>
                </a:lnTo>
                <a:lnTo>
                  <a:pt x="557263" y="3905581"/>
                </a:lnTo>
                <a:lnTo>
                  <a:pt x="552885" y="3906777"/>
                </a:lnTo>
                <a:lnTo>
                  <a:pt x="550497" y="3906777"/>
                </a:lnTo>
                <a:lnTo>
                  <a:pt x="549302" y="3905581"/>
                </a:lnTo>
                <a:lnTo>
                  <a:pt x="546516" y="3902392"/>
                </a:lnTo>
                <a:lnTo>
                  <a:pt x="544128" y="3898805"/>
                </a:lnTo>
                <a:lnTo>
                  <a:pt x="542138" y="3894420"/>
                </a:lnTo>
                <a:lnTo>
                  <a:pt x="540944" y="3890434"/>
                </a:lnTo>
                <a:lnTo>
                  <a:pt x="540148" y="3885651"/>
                </a:lnTo>
                <a:lnTo>
                  <a:pt x="539750" y="3881267"/>
                </a:lnTo>
                <a:lnTo>
                  <a:pt x="539750" y="3876484"/>
                </a:lnTo>
                <a:lnTo>
                  <a:pt x="539750" y="3872498"/>
                </a:lnTo>
                <a:lnTo>
                  <a:pt x="542536" y="3874092"/>
                </a:lnTo>
                <a:lnTo>
                  <a:pt x="544924" y="3875288"/>
                </a:lnTo>
                <a:lnTo>
                  <a:pt x="545720" y="3875686"/>
                </a:lnTo>
                <a:lnTo>
                  <a:pt x="546118" y="3875686"/>
                </a:lnTo>
                <a:lnTo>
                  <a:pt x="548109" y="3863330"/>
                </a:lnTo>
                <a:lnTo>
                  <a:pt x="550098" y="3854162"/>
                </a:lnTo>
                <a:lnTo>
                  <a:pt x="551691" y="3850974"/>
                </a:lnTo>
                <a:lnTo>
                  <a:pt x="552487" y="3848582"/>
                </a:lnTo>
                <a:lnTo>
                  <a:pt x="553283" y="3848582"/>
                </a:lnTo>
                <a:lnTo>
                  <a:pt x="554079" y="3848981"/>
                </a:lnTo>
                <a:lnTo>
                  <a:pt x="554875" y="3850974"/>
                </a:lnTo>
                <a:lnTo>
                  <a:pt x="555671" y="3853764"/>
                </a:lnTo>
                <a:lnTo>
                  <a:pt x="555671" y="3855358"/>
                </a:lnTo>
                <a:lnTo>
                  <a:pt x="558059" y="3853764"/>
                </a:lnTo>
                <a:lnTo>
                  <a:pt x="562039" y="3850575"/>
                </a:lnTo>
                <a:lnTo>
                  <a:pt x="571990" y="3842205"/>
                </a:lnTo>
                <a:lnTo>
                  <a:pt x="577960" y="3838219"/>
                </a:lnTo>
                <a:lnTo>
                  <a:pt x="583134" y="3833834"/>
                </a:lnTo>
                <a:lnTo>
                  <a:pt x="588707" y="3830645"/>
                </a:lnTo>
                <a:lnTo>
                  <a:pt x="591095" y="3829051"/>
                </a:lnTo>
                <a:lnTo>
                  <a:pt x="593085" y="3828254"/>
                </a:lnTo>
                <a:lnTo>
                  <a:pt x="601443" y="3826261"/>
                </a:lnTo>
                <a:lnTo>
                  <a:pt x="610597" y="3825065"/>
                </a:lnTo>
                <a:lnTo>
                  <a:pt x="620548" y="3824666"/>
                </a:lnTo>
                <a:close/>
                <a:moveTo>
                  <a:pt x="6156773" y="3808393"/>
                </a:moveTo>
                <a:lnTo>
                  <a:pt x="6159216" y="3808393"/>
                </a:lnTo>
                <a:lnTo>
                  <a:pt x="6161658" y="3808790"/>
                </a:lnTo>
                <a:lnTo>
                  <a:pt x="6163286" y="3809980"/>
                </a:lnTo>
                <a:lnTo>
                  <a:pt x="6164914" y="3811568"/>
                </a:lnTo>
                <a:lnTo>
                  <a:pt x="6166542" y="3813949"/>
                </a:lnTo>
                <a:lnTo>
                  <a:pt x="6167357" y="3815934"/>
                </a:lnTo>
                <a:lnTo>
                  <a:pt x="6169392" y="3821490"/>
                </a:lnTo>
                <a:lnTo>
                  <a:pt x="6170613" y="3826649"/>
                </a:lnTo>
                <a:lnTo>
                  <a:pt x="6170613" y="3832206"/>
                </a:lnTo>
                <a:lnTo>
                  <a:pt x="6170613" y="3835778"/>
                </a:lnTo>
                <a:lnTo>
                  <a:pt x="6169799" y="3838556"/>
                </a:lnTo>
                <a:lnTo>
                  <a:pt x="6166135" y="3836175"/>
                </a:lnTo>
                <a:lnTo>
                  <a:pt x="6162879" y="3833396"/>
                </a:lnTo>
                <a:lnTo>
                  <a:pt x="6160030" y="3830221"/>
                </a:lnTo>
                <a:lnTo>
                  <a:pt x="6157180" y="3825856"/>
                </a:lnTo>
                <a:lnTo>
                  <a:pt x="6155552" y="3821887"/>
                </a:lnTo>
                <a:lnTo>
                  <a:pt x="6154738" y="3819109"/>
                </a:lnTo>
                <a:lnTo>
                  <a:pt x="6154738" y="3817124"/>
                </a:lnTo>
                <a:lnTo>
                  <a:pt x="6154738" y="3814743"/>
                </a:lnTo>
                <a:lnTo>
                  <a:pt x="6155145" y="3812759"/>
                </a:lnTo>
                <a:lnTo>
                  <a:pt x="6155552" y="3810377"/>
                </a:lnTo>
                <a:close/>
                <a:moveTo>
                  <a:pt x="6242627" y="3805218"/>
                </a:moveTo>
                <a:lnTo>
                  <a:pt x="6247072" y="3805218"/>
                </a:lnTo>
                <a:lnTo>
                  <a:pt x="6249093" y="3805613"/>
                </a:lnTo>
                <a:lnTo>
                  <a:pt x="6250709" y="3806009"/>
                </a:lnTo>
                <a:lnTo>
                  <a:pt x="6252730" y="3806800"/>
                </a:lnTo>
                <a:lnTo>
                  <a:pt x="6254750" y="3807986"/>
                </a:lnTo>
                <a:lnTo>
                  <a:pt x="6254346" y="3812336"/>
                </a:lnTo>
                <a:lnTo>
                  <a:pt x="6253134" y="3815499"/>
                </a:lnTo>
                <a:lnTo>
                  <a:pt x="6251921" y="3818663"/>
                </a:lnTo>
                <a:lnTo>
                  <a:pt x="6251113" y="3821827"/>
                </a:lnTo>
                <a:lnTo>
                  <a:pt x="6248689" y="3826967"/>
                </a:lnTo>
                <a:lnTo>
                  <a:pt x="6246264" y="3831713"/>
                </a:lnTo>
                <a:lnTo>
                  <a:pt x="6244244" y="3836458"/>
                </a:lnTo>
                <a:lnTo>
                  <a:pt x="6243840" y="3839226"/>
                </a:lnTo>
                <a:lnTo>
                  <a:pt x="6243435" y="3841599"/>
                </a:lnTo>
                <a:lnTo>
                  <a:pt x="6243840" y="3844367"/>
                </a:lnTo>
                <a:lnTo>
                  <a:pt x="6244648" y="3847530"/>
                </a:lnTo>
                <a:lnTo>
                  <a:pt x="6246264" y="3851089"/>
                </a:lnTo>
                <a:lnTo>
                  <a:pt x="6248285" y="3854648"/>
                </a:lnTo>
                <a:lnTo>
                  <a:pt x="6245860" y="3857416"/>
                </a:lnTo>
                <a:lnTo>
                  <a:pt x="6243031" y="3860185"/>
                </a:lnTo>
                <a:lnTo>
                  <a:pt x="6241011" y="3863744"/>
                </a:lnTo>
                <a:lnTo>
                  <a:pt x="6238990" y="3866512"/>
                </a:lnTo>
                <a:lnTo>
                  <a:pt x="6235758" y="3868884"/>
                </a:lnTo>
                <a:lnTo>
                  <a:pt x="6234141" y="3870071"/>
                </a:lnTo>
                <a:lnTo>
                  <a:pt x="6232525" y="3870862"/>
                </a:lnTo>
                <a:lnTo>
                  <a:pt x="6230505" y="3871652"/>
                </a:lnTo>
                <a:lnTo>
                  <a:pt x="6228484" y="3872048"/>
                </a:lnTo>
                <a:lnTo>
                  <a:pt x="6225251" y="3872048"/>
                </a:lnTo>
                <a:lnTo>
                  <a:pt x="6222423" y="3871652"/>
                </a:lnTo>
                <a:lnTo>
                  <a:pt x="6223635" y="3877584"/>
                </a:lnTo>
                <a:lnTo>
                  <a:pt x="6224443" y="3883516"/>
                </a:lnTo>
                <a:lnTo>
                  <a:pt x="6224847" y="3889447"/>
                </a:lnTo>
                <a:lnTo>
                  <a:pt x="6224847" y="3894193"/>
                </a:lnTo>
                <a:lnTo>
                  <a:pt x="6224443" y="3899729"/>
                </a:lnTo>
                <a:lnTo>
                  <a:pt x="6223231" y="3904474"/>
                </a:lnTo>
                <a:lnTo>
                  <a:pt x="6221615" y="3909615"/>
                </a:lnTo>
                <a:lnTo>
                  <a:pt x="6219594" y="3914756"/>
                </a:lnTo>
                <a:lnTo>
                  <a:pt x="6212725" y="3910406"/>
                </a:lnTo>
                <a:lnTo>
                  <a:pt x="6205855" y="3906056"/>
                </a:lnTo>
                <a:lnTo>
                  <a:pt x="6202622" y="3902893"/>
                </a:lnTo>
                <a:lnTo>
                  <a:pt x="6199390" y="3900124"/>
                </a:lnTo>
                <a:lnTo>
                  <a:pt x="6196965" y="3896565"/>
                </a:lnTo>
                <a:lnTo>
                  <a:pt x="6194540" y="3893402"/>
                </a:lnTo>
                <a:lnTo>
                  <a:pt x="6192116" y="3890238"/>
                </a:lnTo>
                <a:lnTo>
                  <a:pt x="6190500" y="3885888"/>
                </a:lnTo>
                <a:lnTo>
                  <a:pt x="6189287" y="3881934"/>
                </a:lnTo>
                <a:lnTo>
                  <a:pt x="6188479" y="3877584"/>
                </a:lnTo>
                <a:lnTo>
                  <a:pt x="6188075" y="3873234"/>
                </a:lnTo>
                <a:lnTo>
                  <a:pt x="6188075" y="3868489"/>
                </a:lnTo>
                <a:lnTo>
                  <a:pt x="6188883" y="3863348"/>
                </a:lnTo>
                <a:lnTo>
                  <a:pt x="6190500" y="3858207"/>
                </a:lnTo>
                <a:lnTo>
                  <a:pt x="6190500" y="3857021"/>
                </a:lnTo>
                <a:lnTo>
                  <a:pt x="6190904" y="3856230"/>
                </a:lnTo>
                <a:lnTo>
                  <a:pt x="6191712" y="3855439"/>
                </a:lnTo>
                <a:lnTo>
                  <a:pt x="6192520" y="3855439"/>
                </a:lnTo>
                <a:lnTo>
                  <a:pt x="6194540" y="3855439"/>
                </a:lnTo>
                <a:lnTo>
                  <a:pt x="6196561" y="3855835"/>
                </a:lnTo>
                <a:lnTo>
                  <a:pt x="6200602" y="3857812"/>
                </a:lnTo>
                <a:lnTo>
                  <a:pt x="6202622" y="3858207"/>
                </a:lnTo>
                <a:lnTo>
                  <a:pt x="6203430" y="3858207"/>
                </a:lnTo>
                <a:lnTo>
                  <a:pt x="6205855" y="3855835"/>
                </a:lnTo>
                <a:lnTo>
                  <a:pt x="6207067" y="3853857"/>
                </a:lnTo>
                <a:lnTo>
                  <a:pt x="6207067" y="3852276"/>
                </a:lnTo>
                <a:lnTo>
                  <a:pt x="6206663" y="3850298"/>
                </a:lnTo>
                <a:lnTo>
                  <a:pt x="6206259" y="3848321"/>
                </a:lnTo>
                <a:lnTo>
                  <a:pt x="6206259" y="3845553"/>
                </a:lnTo>
                <a:lnTo>
                  <a:pt x="6207067" y="3842390"/>
                </a:lnTo>
                <a:lnTo>
                  <a:pt x="6209492" y="3838040"/>
                </a:lnTo>
                <a:lnTo>
                  <a:pt x="6211916" y="3835667"/>
                </a:lnTo>
                <a:lnTo>
                  <a:pt x="6214745" y="3833690"/>
                </a:lnTo>
                <a:lnTo>
                  <a:pt x="6217574" y="3832108"/>
                </a:lnTo>
                <a:lnTo>
                  <a:pt x="6220402" y="3830131"/>
                </a:lnTo>
                <a:lnTo>
                  <a:pt x="6221615" y="3828154"/>
                </a:lnTo>
                <a:lnTo>
                  <a:pt x="6222423" y="3826967"/>
                </a:lnTo>
                <a:lnTo>
                  <a:pt x="6223231" y="3825386"/>
                </a:lnTo>
                <a:lnTo>
                  <a:pt x="6224039" y="3823408"/>
                </a:lnTo>
                <a:lnTo>
                  <a:pt x="6224039" y="3821036"/>
                </a:lnTo>
                <a:lnTo>
                  <a:pt x="6224039" y="3817872"/>
                </a:lnTo>
                <a:lnTo>
                  <a:pt x="6223635" y="3815104"/>
                </a:lnTo>
                <a:lnTo>
                  <a:pt x="6222423" y="3811150"/>
                </a:lnTo>
                <a:lnTo>
                  <a:pt x="6230100" y="3808381"/>
                </a:lnTo>
                <a:lnTo>
                  <a:pt x="6234141" y="3807195"/>
                </a:lnTo>
                <a:lnTo>
                  <a:pt x="6238586" y="3806009"/>
                </a:lnTo>
                <a:close/>
                <a:moveTo>
                  <a:pt x="6072885" y="3770293"/>
                </a:moveTo>
                <a:lnTo>
                  <a:pt x="6075595" y="3770293"/>
                </a:lnTo>
                <a:lnTo>
                  <a:pt x="6078306" y="3770983"/>
                </a:lnTo>
                <a:lnTo>
                  <a:pt x="6080629" y="3771673"/>
                </a:lnTo>
                <a:lnTo>
                  <a:pt x="6082952" y="3773054"/>
                </a:lnTo>
                <a:lnTo>
                  <a:pt x="6083726" y="3774089"/>
                </a:lnTo>
                <a:lnTo>
                  <a:pt x="6084501" y="3775125"/>
                </a:lnTo>
                <a:lnTo>
                  <a:pt x="6084501" y="3776505"/>
                </a:lnTo>
                <a:lnTo>
                  <a:pt x="6084888" y="3778231"/>
                </a:lnTo>
                <a:lnTo>
                  <a:pt x="6082178" y="3777541"/>
                </a:lnTo>
                <a:lnTo>
                  <a:pt x="6079467" y="3778231"/>
                </a:lnTo>
                <a:lnTo>
                  <a:pt x="6073659" y="3778231"/>
                </a:lnTo>
                <a:lnTo>
                  <a:pt x="6071336" y="3778231"/>
                </a:lnTo>
                <a:lnTo>
                  <a:pt x="6070175" y="3777541"/>
                </a:lnTo>
                <a:lnTo>
                  <a:pt x="6069787" y="3776850"/>
                </a:lnTo>
                <a:lnTo>
                  <a:pt x="6069013" y="3776160"/>
                </a:lnTo>
                <a:lnTo>
                  <a:pt x="6069013" y="3775125"/>
                </a:lnTo>
                <a:lnTo>
                  <a:pt x="6069013" y="3773744"/>
                </a:lnTo>
                <a:lnTo>
                  <a:pt x="6069400" y="3772364"/>
                </a:lnTo>
                <a:lnTo>
                  <a:pt x="6070949" y="3771328"/>
                </a:lnTo>
                <a:close/>
                <a:moveTo>
                  <a:pt x="6286090" y="3768705"/>
                </a:moveTo>
                <a:lnTo>
                  <a:pt x="6286501" y="3773136"/>
                </a:lnTo>
                <a:lnTo>
                  <a:pt x="6286501" y="3776761"/>
                </a:lnTo>
                <a:lnTo>
                  <a:pt x="6286090" y="3779983"/>
                </a:lnTo>
                <a:lnTo>
                  <a:pt x="6285269" y="3782803"/>
                </a:lnTo>
                <a:lnTo>
                  <a:pt x="6283627" y="3788845"/>
                </a:lnTo>
                <a:lnTo>
                  <a:pt x="6283216" y="3792068"/>
                </a:lnTo>
                <a:lnTo>
                  <a:pt x="6283216" y="3795693"/>
                </a:lnTo>
                <a:lnTo>
                  <a:pt x="6281574" y="3794484"/>
                </a:lnTo>
                <a:lnTo>
                  <a:pt x="6279111" y="3793679"/>
                </a:lnTo>
                <a:lnTo>
                  <a:pt x="6277058" y="3792873"/>
                </a:lnTo>
                <a:lnTo>
                  <a:pt x="6275005" y="3792470"/>
                </a:lnTo>
                <a:lnTo>
                  <a:pt x="6269257" y="3792068"/>
                </a:lnTo>
                <a:lnTo>
                  <a:pt x="6263509" y="3792470"/>
                </a:lnTo>
                <a:lnTo>
                  <a:pt x="6263099" y="3788845"/>
                </a:lnTo>
                <a:lnTo>
                  <a:pt x="6262688" y="3785220"/>
                </a:lnTo>
                <a:lnTo>
                  <a:pt x="6262688" y="3782803"/>
                </a:lnTo>
                <a:lnTo>
                  <a:pt x="6263509" y="3780386"/>
                </a:lnTo>
                <a:lnTo>
                  <a:pt x="6264330" y="3777969"/>
                </a:lnTo>
                <a:lnTo>
                  <a:pt x="6265151" y="3776358"/>
                </a:lnTo>
                <a:lnTo>
                  <a:pt x="6266794" y="3774747"/>
                </a:lnTo>
                <a:lnTo>
                  <a:pt x="6268436" y="3773539"/>
                </a:lnTo>
                <a:lnTo>
                  <a:pt x="6272542" y="3771927"/>
                </a:lnTo>
                <a:lnTo>
                  <a:pt x="6276647" y="3770719"/>
                </a:lnTo>
                <a:close/>
                <a:moveTo>
                  <a:pt x="6858794" y="3743305"/>
                </a:moveTo>
                <a:lnTo>
                  <a:pt x="6861969" y="3743305"/>
                </a:lnTo>
                <a:lnTo>
                  <a:pt x="6864351" y="3743305"/>
                </a:lnTo>
                <a:lnTo>
                  <a:pt x="6867129" y="3743671"/>
                </a:lnTo>
                <a:lnTo>
                  <a:pt x="6870304" y="3744404"/>
                </a:lnTo>
                <a:lnTo>
                  <a:pt x="6873082" y="3745869"/>
                </a:lnTo>
                <a:lnTo>
                  <a:pt x="6875463" y="3747335"/>
                </a:lnTo>
                <a:lnTo>
                  <a:pt x="6877844" y="3748800"/>
                </a:lnTo>
                <a:lnTo>
                  <a:pt x="6879432" y="3750632"/>
                </a:lnTo>
                <a:lnTo>
                  <a:pt x="6881019" y="3752464"/>
                </a:lnTo>
                <a:lnTo>
                  <a:pt x="6881813" y="3754662"/>
                </a:lnTo>
                <a:lnTo>
                  <a:pt x="6879432" y="3754662"/>
                </a:lnTo>
                <a:lnTo>
                  <a:pt x="6876654" y="3754296"/>
                </a:lnTo>
                <a:lnTo>
                  <a:pt x="6872685" y="3754662"/>
                </a:lnTo>
                <a:lnTo>
                  <a:pt x="6868319" y="3755761"/>
                </a:lnTo>
                <a:lnTo>
                  <a:pt x="6864351" y="3756860"/>
                </a:lnTo>
                <a:lnTo>
                  <a:pt x="6860779" y="3757593"/>
                </a:lnTo>
                <a:lnTo>
                  <a:pt x="6857207" y="3757593"/>
                </a:lnTo>
                <a:lnTo>
                  <a:pt x="6855619" y="3757593"/>
                </a:lnTo>
                <a:lnTo>
                  <a:pt x="6854032" y="3756860"/>
                </a:lnTo>
                <a:lnTo>
                  <a:pt x="6852047" y="3756127"/>
                </a:lnTo>
                <a:lnTo>
                  <a:pt x="6850063" y="3754662"/>
                </a:lnTo>
                <a:lnTo>
                  <a:pt x="6850460" y="3751365"/>
                </a:lnTo>
                <a:lnTo>
                  <a:pt x="6851254" y="3749167"/>
                </a:lnTo>
                <a:lnTo>
                  <a:pt x="6852841" y="3746968"/>
                </a:lnTo>
                <a:lnTo>
                  <a:pt x="6854429" y="3745503"/>
                </a:lnTo>
                <a:lnTo>
                  <a:pt x="6856413" y="3744038"/>
                </a:lnTo>
                <a:close/>
                <a:moveTo>
                  <a:pt x="6891338" y="3741718"/>
                </a:moveTo>
                <a:lnTo>
                  <a:pt x="6895704" y="3742081"/>
                </a:lnTo>
                <a:lnTo>
                  <a:pt x="6900069" y="3741718"/>
                </a:lnTo>
                <a:lnTo>
                  <a:pt x="6904832" y="3741718"/>
                </a:lnTo>
                <a:lnTo>
                  <a:pt x="6908801" y="3741718"/>
                </a:lnTo>
                <a:lnTo>
                  <a:pt x="6912372" y="3742444"/>
                </a:lnTo>
                <a:lnTo>
                  <a:pt x="6913960" y="3743169"/>
                </a:lnTo>
                <a:lnTo>
                  <a:pt x="6915151" y="3743895"/>
                </a:lnTo>
                <a:lnTo>
                  <a:pt x="6915944" y="3745709"/>
                </a:lnTo>
                <a:lnTo>
                  <a:pt x="6916738" y="3747161"/>
                </a:lnTo>
                <a:lnTo>
                  <a:pt x="6916738" y="3748975"/>
                </a:lnTo>
                <a:lnTo>
                  <a:pt x="6916738" y="3751152"/>
                </a:lnTo>
                <a:lnTo>
                  <a:pt x="6915151" y="3751878"/>
                </a:lnTo>
                <a:lnTo>
                  <a:pt x="6913166" y="3753329"/>
                </a:lnTo>
                <a:lnTo>
                  <a:pt x="6910785" y="3753692"/>
                </a:lnTo>
                <a:lnTo>
                  <a:pt x="6908801" y="3754055"/>
                </a:lnTo>
                <a:lnTo>
                  <a:pt x="6904832" y="3754418"/>
                </a:lnTo>
                <a:lnTo>
                  <a:pt x="6902451" y="3754055"/>
                </a:lnTo>
                <a:lnTo>
                  <a:pt x="6900466" y="3753692"/>
                </a:lnTo>
                <a:lnTo>
                  <a:pt x="6898482" y="3752966"/>
                </a:lnTo>
                <a:lnTo>
                  <a:pt x="6896894" y="3751878"/>
                </a:lnTo>
                <a:lnTo>
                  <a:pt x="6895307" y="3750789"/>
                </a:lnTo>
                <a:lnTo>
                  <a:pt x="6893322" y="3749338"/>
                </a:lnTo>
                <a:lnTo>
                  <a:pt x="6892529" y="3747886"/>
                </a:lnTo>
                <a:lnTo>
                  <a:pt x="6891735" y="3746435"/>
                </a:lnTo>
                <a:lnTo>
                  <a:pt x="6891338" y="3743895"/>
                </a:lnTo>
                <a:close/>
                <a:moveTo>
                  <a:pt x="6997891" y="3735368"/>
                </a:moveTo>
                <a:lnTo>
                  <a:pt x="6999542" y="3735368"/>
                </a:lnTo>
                <a:lnTo>
                  <a:pt x="7000780" y="3735368"/>
                </a:lnTo>
                <a:lnTo>
                  <a:pt x="7002019" y="3735757"/>
                </a:lnTo>
                <a:lnTo>
                  <a:pt x="7003257" y="3736147"/>
                </a:lnTo>
                <a:lnTo>
                  <a:pt x="7004908" y="3738094"/>
                </a:lnTo>
                <a:lnTo>
                  <a:pt x="7006972" y="3739651"/>
                </a:lnTo>
                <a:lnTo>
                  <a:pt x="7008210" y="3741598"/>
                </a:lnTo>
                <a:lnTo>
                  <a:pt x="7009448" y="3743156"/>
                </a:lnTo>
                <a:lnTo>
                  <a:pt x="7011512" y="3744324"/>
                </a:lnTo>
                <a:lnTo>
                  <a:pt x="7012338" y="3745492"/>
                </a:lnTo>
                <a:lnTo>
                  <a:pt x="7013576" y="3745492"/>
                </a:lnTo>
                <a:lnTo>
                  <a:pt x="7012338" y="3748997"/>
                </a:lnTo>
                <a:lnTo>
                  <a:pt x="7010687" y="3751723"/>
                </a:lnTo>
                <a:lnTo>
                  <a:pt x="7009036" y="3754059"/>
                </a:lnTo>
                <a:lnTo>
                  <a:pt x="7006972" y="3755616"/>
                </a:lnTo>
                <a:lnTo>
                  <a:pt x="7004495" y="3756006"/>
                </a:lnTo>
                <a:lnTo>
                  <a:pt x="7002019" y="3756006"/>
                </a:lnTo>
                <a:lnTo>
                  <a:pt x="6999955" y="3755616"/>
                </a:lnTo>
                <a:lnTo>
                  <a:pt x="6997891" y="3754448"/>
                </a:lnTo>
                <a:lnTo>
                  <a:pt x="6995827" y="3752891"/>
                </a:lnTo>
                <a:lnTo>
                  <a:pt x="6994589" y="3750944"/>
                </a:lnTo>
                <a:lnTo>
                  <a:pt x="6993351" y="3748997"/>
                </a:lnTo>
                <a:lnTo>
                  <a:pt x="6992938" y="3746660"/>
                </a:lnTo>
                <a:lnTo>
                  <a:pt x="6992938" y="3743935"/>
                </a:lnTo>
                <a:lnTo>
                  <a:pt x="6993764" y="3741209"/>
                </a:lnTo>
                <a:lnTo>
                  <a:pt x="6995002" y="3738483"/>
                </a:lnTo>
                <a:close/>
                <a:moveTo>
                  <a:pt x="645584" y="3651230"/>
                </a:moveTo>
                <a:lnTo>
                  <a:pt x="646113" y="3651457"/>
                </a:lnTo>
                <a:lnTo>
                  <a:pt x="644261" y="3652364"/>
                </a:lnTo>
                <a:lnTo>
                  <a:pt x="642938" y="3652818"/>
                </a:lnTo>
                <a:lnTo>
                  <a:pt x="643732" y="3651910"/>
                </a:lnTo>
                <a:lnTo>
                  <a:pt x="644526" y="3651457"/>
                </a:lnTo>
                <a:close/>
                <a:moveTo>
                  <a:pt x="463051" y="3609955"/>
                </a:moveTo>
                <a:lnTo>
                  <a:pt x="467428" y="3609955"/>
                </a:lnTo>
                <a:lnTo>
                  <a:pt x="471409" y="3610355"/>
                </a:lnTo>
                <a:lnTo>
                  <a:pt x="475786" y="3611556"/>
                </a:lnTo>
                <a:lnTo>
                  <a:pt x="480164" y="3613558"/>
                </a:lnTo>
                <a:lnTo>
                  <a:pt x="484940" y="3616760"/>
                </a:lnTo>
                <a:lnTo>
                  <a:pt x="490113" y="3620363"/>
                </a:lnTo>
                <a:lnTo>
                  <a:pt x="488919" y="3621965"/>
                </a:lnTo>
                <a:lnTo>
                  <a:pt x="488124" y="3622765"/>
                </a:lnTo>
                <a:lnTo>
                  <a:pt x="486930" y="3623166"/>
                </a:lnTo>
                <a:lnTo>
                  <a:pt x="486134" y="3622765"/>
                </a:lnTo>
                <a:lnTo>
                  <a:pt x="482950" y="3621564"/>
                </a:lnTo>
                <a:lnTo>
                  <a:pt x="481756" y="3620764"/>
                </a:lnTo>
                <a:lnTo>
                  <a:pt x="480562" y="3620363"/>
                </a:lnTo>
                <a:lnTo>
                  <a:pt x="480164" y="3622365"/>
                </a:lnTo>
                <a:lnTo>
                  <a:pt x="480562" y="3623966"/>
                </a:lnTo>
                <a:lnTo>
                  <a:pt x="480960" y="3625568"/>
                </a:lnTo>
                <a:lnTo>
                  <a:pt x="481358" y="3626368"/>
                </a:lnTo>
                <a:lnTo>
                  <a:pt x="483746" y="3627569"/>
                </a:lnTo>
                <a:lnTo>
                  <a:pt x="485736" y="3628370"/>
                </a:lnTo>
                <a:lnTo>
                  <a:pt x="487726" y="3629571"/>
                </a:lnTo>
                <a:lnTo>
                  <a:pt x="488919" y="3629971"/>
                </a:lnTo>
                <a:lnTo>
                  <a:pt x="489715" y="3630772"/>
                </a:lnTo>
                <a:lnTo>
                  <a:pt x="490113" y="3631973"/>
                </a:lnTo>
                <a:lnTo>
                  <a:pt x="490511" y="3633574"/>
                </a:lnTo>
                <a:lnTo>
                  <a:pt x="490511" y="3635175"/>
                </a:lnTo>
                <a:lnTo>
                  <a:pt x="490113" y="3637177"/>
                </a:lnTo>
                <a:lnTo>
                  <a:pt x="492501" y="3634775"/>
                </a:lnTo>
                <a:lnTo>
                  <a:pt x="494491" y="3633574"/>
                </a:lnTo>
                <a:lnTo>
                  <a:pt x="496083" y="3633174"/>
                </a:lnTo>
                <a:lnTo>
                  <a:pt x="498073" y="3633174"/>
                </a:lnTo>
                <a:lnTo>
                  <a:pt x="500063" y="3633174"/>
                </a:lnTo>
                <a:lnTo>
                  <a:pt x="502053" y="3633174"/>
                </a:lnTo>
                <a:lnTo>
                  <a:pt x="504043" y="3631973"/>
                </a:lnTo>
                <a:lnTo>
                  <a:pt x="505635" y="3630372"/>
                </a:lnTo>
                <a:lnTo>
                  <a:pt x="506033" y="3633574"/>
                </a:lnTo>
                <a:lnTo>
                  <a:pt x="506829" y="3635576"/>
                </a:lnTo>
                <a:lnTo>
                  <a:pt x="508023" y="3637577"/>
                </a:lnTo>
                <a:lnTo>
                  <a:pt x="510012" y="3638778"/>
                </a:lnTo>
                <a:lnTo>
                  <a:pt x="512002" y="3639579"/>
                </a:lnTo>
                <a:lnTo>
                  <a:pt x="514390" y="3639979"/>
                </a:lnTo>
                <a:lnTo>
                  <a:pt x="517176" y="3640380"/>
                </a:lnTo>
                <a:lnTo>
                  <a:pt x="519962" y="3640380"/>
                </a:lnTo>
                <a:lnTo>
                  <a:pt x="525932" y="3639579"/>
                </a:lnTo>
                <a:lnTo>
                  <a:pt x="531901" y="3638778"/>
                </a:lnTo>
                <a:lnTo>
                  <a:pt x="540259" y="3637177"/>
                </a:lnTo>
                <a:lnTo>
                  <a:pt x="541851" y="3637577"/>
                </a:lnTo>
                <a:lnTo>
                  <a:pt x="544239" y="3638778"/>
                </a:lnTo>
                <a:lnTo>
                  <a:pt x="545831" y="3639979"/>
                </a:lnTo>
                <a:lnTo>
                  <a:pt x="546627" y="3640380"/>
                </a:lnTo>
                <a:lnTo>
                  <a:pt x="548616" y="3640380"/>
                </a:lnTo>
                <a:lnTo>
                  <a:pt x="550209" y="3639579"/>
                </a:lnTo>
                <a:lnTo>
                  <a:pt x="553791" y="3638378"/>
                </a:lnTo>
                <a:lnTo>
                  <a:pt x="558566" y="3634375"/>
                </a:lnTo>
                <a:lnTo>
                  <a:pt x="561352" y="3633174"/>
                </a:lnTo>
                <a:lnTo>
                  <a:pt x="562944" y="3631973"/>
                </a:lnTo>
                <a:lnTo>
                  <a:pt x="564138" y="3631973"/>
                </a:lnTo>
                <a:lnTo>
                  <a:pt x="565730" y="3631572"/>
                </a:lnTo>
                <a:lnTo>
                  <a:pt x="567322" y="3631973"/>
                </a:lnTo>
                <a:lnTo>
                  <a:pt x="569710" y="3633174"/>
                </a:lnTo>
                <a:lnTo>
                  <a:pt x="572097" y="3633974"/>
                </a:lnTo>
                <a:lnTo>
                  <a:pt x="572097" y="3635175"/>
                </a:lnTo>
                <a:lnTo>
                  <a:pt x="572097" y="3637577"/>
                </a:lnTo>
                <a:lnTo>
                  <a:pt x="571699" y="3639579"/>
                </a:lnTo>
                <a:lnTo>
                  <a:pt x="572097" y="3640380"/>
                </a:lnTo>
                <a:lnTo>
                  <a:pt x="572894" y="3640380"/>
                </a:lnTo>
                <a:lnTo>
                  <a:pt x="573689" y="3639579"/>
                </a:lnTo>
                <a:lnTo>
                  <a:pt x="574087" y="3638778"/>
                </a:lnTo>
                <a:lnTo>
                  <a:pt x="574485" y="3637577"/>
                </a:lnTo>
                <a:lnTo>
                  <a:pt x="574485" y="3635175"/>
                </a:lnTo>
                <a:lnTo>
                  <a:pt x="574883" y="3633974"/>
                </a:lnTo>
                <a:lnTo>
                  <a:pt x="576077" y="3634375"/>
                </a:lnTo>
                <a:lnTo>
                  <a:pt x="576873" y="3635175"/>
                </a:lnTo>
                <a:lnTo>
                  <a:pt x="578863" y="3637177"/>
                </a:lnTo>
                <a:lnTo>
                  <a:pt x="580455" y="3639579"/>
                </a:lnTo>
                <a:lnTo>
                  <a:pt x="580853" y="3640380"/>
                </a:lnTo>
                <a:lnTo>
                  <a:pt x="581251" y="3640380"/>
                </a:lnTo>
                <a:lnTo>
                  <a:pt x="584435" y="3640780"/>
                </a:lnTo>
                <a:lnTo>
                  <a:pt x="587221" y="3640380"/>
                </a:lnTo>
                <a:lnTo>
                  <a:pt x="589609" y="3639979"/>
                </a:lnTo>
                <a:lnTo>
                  <a:pt x="591996" y="3639179"/>
                </a:lnTo>
                <a:lnTo>
                  <a:pt x="596374" y="3637978"/>
                </a:lnTo>
                <a:lnTo>
                  <a:pt x="598364" y="3637577"/>
                </a:lnTo>
                <a:lnTo>
                  <a:pt x="599956" y="3637177"/>
                </a:lnTo>
                <a:lnTo>
                  <a:pt x="602344" y="3637978"/>
                </a:lnTo>
                <a:lnTo>
                  <a:pt x="604732" y="3638778"/>
                </a:lnTo>
                <a:lnTo>
                  <a:pt x="606324" y="3639979"/>
                </a:lnTo>
                <a:lnTo>
                  <a:pt x="607916" y="3641981"/>
                </a:lnTo>
                <a:lnTo>
                  <a:pt x="611497" y="3645184"/>
                </a:lnTo>
                <a:lnTo>
                  <a:pt x="613885" y="3646385"/>
                </a:lnTo>
                <a:lnTo>
                  <a:pt x="615876" y="3647586"/>
                </a:lnTo>
                <a:lnTo>
                  <a:pt x="616671" y="3647586"/>
                </a:lnTo>
                <a:lnTo>
                  <a:pt x="617467" y="3646785"/>
                </a:lnTo>
                <a:lnTo>
                  <a:pt x="618263" y="3645584"/>
                </a:lnTo>
                <a:lnTo>
                  <a:pt x="618263" y="3644383"/>
                </a:lnTo>
                <a:lnTo>
                  <a:pt x="619060" y="3640380"/>
                </a:lnTo>
                <a:lnTo>
                  <a:pt x="623039" y="3642381"/>
                </a:lnTo>
                <a:lnTo>
                  <a:pt x="626223" y="3644383"/>
                </a:lnTo>
                <a:lnTo>
                  <a:pt x="629407" y="3646785"/>
                </a:lnTo>
                <a:lnTo>
                  <a:pt x="631795" y="3649187"/>
                </a:lnTo>
                <a:lnTo>
                  <a:pt x="634581" y="3651188"/>
                </a:lnTo>
                <a:lnTo>
                  <a:pt x="636968" y="3652790"/>
                </a:lnTo>
                <a:lnTo>
                  <a:pt x="638560" y="3653190"/>
                </a:lnTo>
                <a:lnTo>
                  <a:pt x="639754" y="3653590"/>
                </a:lnTo>
                <a:lnTo>
                  <a:pt x="641346" y="3653590"/>
                </a:lnTo>
                <a:lnTo>
                  <a:pt x="642938" y="3653190"/>
                </a:lnTo>
                <a:lnTo>
                  <a:pt x="640152" y="3657193"/>
                </a:lnTo>
                <a:lnTo>
                  <a:pt x="636968" y="3662398"/>
                </a:lnTo>
                <a:lnTo>
                  <a:pt x="634979" y="3666001"/>
                </a:lnTo>
                <a:lnTo>
                  <a:pt x="634581" y="3667602"/>
                </a:lnTo>
                <a:lnTo>
                  <a:pt x="634581" y="3668002"/>
                </a:lnTo>
                <a:lnTo>
                  <a:pt x="632590" y="3668402"/>
                </a:lnTo>
                <a:lnTo>
                  <a:pt x="629805" y="3668002"/>
                </a:lnTo>
                <a:lnTo>
                  <a:pt x="626621" y="3667602"/>
                </a:lnTo>
                <a:lnTo>
                  <a:pt x="623835" y="3666001"/>
                </a:lnTo>
                <a:lnTo>
                  <a:pt x="617865" y="3662798"/>
                </a:lnTo>
                <a:lnTo>
                  <a:pt x="612692" y="3659595"/>
                </a:lnTo>
                <a:lnTo>
                  <a:pt x="607916" y="3656793"/>
                </a:lnTo>
                <a:lnTo>
                  <a:pt x="606324" y="3656393"/>
                </a:lnTo>
                <a:lnTo>
                  <a:pt x="605130" y="3655992"/>
                </a:lnTo>
                <a:lnTo>
                  <a:pt x="604732" y="3656793"/>
                </a:lnTo>
                <a:lnTo>
                  <a:pt x="604732" y="3657994"/>
                </a:lnTo>
                <a:lnTo>
                  <a:pt x="605130" y="3660796"/>
                </a:lnTo>
                <a:lnTo>
                  <a:pt x="606722" y="3664399"/>
                </a:lnTo>
                <a:lnTo>
                  <a:pt x="601946" y="3662398"/>
                </a:lnTo>
                <a:lnTo>
                  <a:pt x="597966" y="3661197"/>
                </a:lnTo>
                <a:lnTo>
                  <a:pt x="593986" y="3660796"/>
                </a:lnTo>
                <a:lnTo>
                  <a:pt x="590404" y="3660396"/>
                </a:lnTo>
                <a:lnTo>
                  <a:pt x="587221" y="3660396"/>
                </a:lnTo>
                <a:lnTo>
                  <a:pt x="584037" y="3660796"/>
                </a:lnTo>
                <a:lnTo>
                  <a:pt x="578067" y="3662398"/>
                </a:lnTo>
                <a:lnTo>
                  <a:pt x="571699" y="3664399"/>
                </a:lnTo>
                <a:lnTo>
                  <a:pt x="564536" y="3666001"/>
                </a:lnTo>
                <a:lnTo>
                  <a:pt x="560954" y="3666801"/>
                </a:lnTo>
                <a:lnTo>
                  <a:pt x="556576" y="3667602"/>
                </a:lnTo>
                <a:lnTo>
                  <a:pt x="552198" y="3668002"/>
                </a:lnTo>
                <a:lnTo>
                  <a:pt x="546627" y="3668002"/>
                </a:lnTo>
                <a:lnTo>
                  <a:pt x="548616" y="3670404"/>
                </a:lnTo>
                <a:lnTo>
                  <a:pt x="549014" y="3672406"/>
                </a:lnTo>
                <a:lnTo>
                  <a:pt x="549014" y="3673206"/>
                </a:lnTo>
                <a:lnTo>
                  <a:pt x="548616" y="3673607"/>
                </a:lnTo>
                <a:lnTo>
                  <a:pt x="547025" y="3674407"/>
                </a:lnTo>
                <a:lnTo>
                  <a:pt x="545035" y="3674808"/>
                </a:lnTo>
                <a:lnTo>
                  <a:pt x="541851" y="3674808"/>
                </a:lnTo>
                <a:lnTo>
                  <a:pt x="535085" y="3674808"/>
                </a:lnTo>
                <a:lnTo>
                  <a:pt x="527524" y="3674808"/>
                </a:lnTo>
                <a:lnTo>
                  <a:pt x="523942" y="3674808"/>
                </a:lnTo>
                <a:lnTo>
                  <a:pt x="520758" y="3675608"/>
                </a:lnTo>
                <a:lnTo>
                  <a:pt x="518370" y="3677210"/>
                </a:lnTo>
                <a:lnTo>
                  <a:pt x="517176" y="3678010"/>
                </a:lnTo>
                <a:lnTo>
                  <a:pt x="515982" y="3678811"/>
                </a:lnTo>
                <a:lnTo>
                  <a:pt x="515584" y="3680012"/>
                </a:lnTo>
                <a:lnTo>
                  <a:pt x="515186" y="3681213"/>
                </a:lnTo>
                <a:lnTo>
                  <a:pt x="515186" y="3682814"/>
                </a:lnTo>
                <a:lnTo>
                  <a:pt x="515186" y="3684816"/>
                </a:lnTo>
                <a:lnTo>
                  <a:pt x="496083" y="3688819"/>
                </a:lnTo>
                <a:lnTo>
                  <a:pt x="474194" y="3694424"/>
                </a:lnTo>
                <a:lnTo>
                  <a:pt x="463051" y="3696425"/>
                </a:lnTo>
                <a:lnTo>
                  <a:pt x="451510" y="3698827"/>
                </a:lnTo>
                <a:lnTo>
                  <a:pt x="439172" y="3700028"/>
                </a:lnTo>
                <a:lnTo>
                  <a:pt x="427232" y="3701229"/>
                </a:lnTo>
                <a:lnTo>
                  <a:pt x="417283" y="3702030"/>
                </a:lnTo>
                <a:lnTo>
                  <a:pt x="411711" y="3702030"/>
                </a:lnTo>
                <a:lnTo>
                  <a:pt x="406538" y="3701229"/>
                </a:lnTo>
                <a:lnTo>
                  <a:pt x="401364" y="3700429"/>
                </a:lnTo>
                <a:lnTo>
                  <a:pt x="396190" y="3699228"/>
                </a:lnTo>
                <a:lnTo>
                  <a:pt x="394200" y="3698427"/>
                </a:lnTo>
                <a:lnTo>
                  <a:pt x="392608" y="3697626"/>
                </a:lnTo>
                <a:lnTo>
                  <a:pt x="391016" y="3696425"/>
                </a:lnTo>
                <a:lnTo>
                  <a:pt x="389425" y="3694824"/>
                </a:lnTo>
                <a:lnTo>
                  <a:pt x="389425" y="3693623"/>
                </a:lnTo>
                <a:lnTo>
                  <a:pt x="389425" y="3691221"/>
                </a:lnTo>
                <a:lnTo>
                  <a:pt x="389823" y="3688819"/>
                </a:lnTo>
                <a:lnTo>
                  <a:pt x="389425" y="3688018"/>
                </a:lnTo>
                <a:lnTo>
                  <a:pt x="385842" y="3687218"/>
                </a:lnTo>
                <a:lnTo>
                  <a:pt x="382261" y="3687218"/>
                </a:lnTo>
                <a:lnTo>
                  <a:pt x="374301" y="3688018"/>
                </a:lnTo>
                <a:lnTo>
                  <a:pt x="366341" y="3688419"/>
                </a:lnTo>
                <a:lnTo>
                  <a:pt x="361964" y="3688419"/>
                </a:lnTo>
                <a:lnTo>
                  <a:pt x="357984" y="3688018"/>
                </a:lnTo>
                <a:lnTo>
                  <a:pt x="357586" y="3680012"/>
                </a:lnTo>
                <a:lnTo>
                  <a:pt x="357188" y="3673607"/>
                </a:lnTo>
                <a:lnTo>
                  <a:pt x="357586" y="3668402"/>
                </a:lnTo>
                <a:lnTo>
                  <a:pt x="357984" y="3663999"/>
                </a:lnTo>
                <a:lnTo>
                  <a:pt x="358382" y="3655192"/>
                </a:lnTo>
                <a:lnTo>
                  <a:pt x="358382" y="3650388"/>
                </a:lnTo>
                <a:lnTo>
                  <a:pt x="357984" y="3643983"/>
                </a:lnTo>
                <a:lnTo>
                  <a:pt x="357984" y="3642782"/>
                </a:lnTo>
                <a:lnTo>
                  <a:pt x="357984" y="3641180"/>
                </a:lnTo>
                <a:lnTo>
                  <a:pt x="358382" y="3640780"/>
                </a:lnTo>
                <a:lnTo>
                  <a:pt x="358780" y="3640780"/>
                </a:lnTo>
                <a:lnTo>
                  <a:pt x="360372" y="3641180"/>
                </a:lnTo>
                <a:lnTo>
                  <a:pt x="361964" y="3643182"/>
                </a:lnTo>
                <a:lnTo>
                  <a:pt x="363954" y="3644383"/>
                </a:lnTo>
                <a:lnTo>
                  <a:pt x="364750" y="3644783"/>
                </a:lnTo>
                <a:lnTo>
                  <a:pt x="365545" y="3644783"/>
                </a:lnTo>
                <a:lnTo>
                  <a:pt x="366341" y="3644783"/>
                </a:lnTo>
                <a:lnTo>
                  <a:pt x="366740" y="3643983"/>
                </a:lnTo>
                <a:lnTo>
                  <a:pt x="367138" y="3642782"/>
                </a:lnTo>
                <a:lnTo>
                  <a:pt x="367536" y="3640380"/>
                </a:lnTo>
                <a:lnTo>
                  <a:pt x="368729" y="3641180"/>
                </a:lnTo>
                <a:lnTo>
                  <a:pt x="369127" y="3642381"/>
                </a:lnTo>
                <a:lnTo>
                  <a:pt x="369127" y="3643182"/>
                </a:lnTo>
                <a:lnTo>
                  <a:pt x="368729" y="3644383"/>
                </a:lnTo>
                <a:lnTo>
                  <a:pt x="367536" y="3646785"/>
                </a:lnTo>
                <a:lnTo>
                  <a:pt x="367138" y="3648787"/>
                </a:lnTo>
                <a:lnTo>
                  <a:pt x="367536" y="3650788"/>
                </a:lnTo>
                <a:lnTo>
                  <a:pt x="369525" y="3647185"/>
                </a:lnTo>
                <a:lnTo>
                  <a:pt x="371515" y="3644783"/>
                </a:lnTo>
                <a:lnTo>
                  <a:pt x="374301" y="3643182"/>
                </a:lnTo>
                <a:lnTo>
                  <a:pt x="376689" y="3642381"/>
                </a:lnTo>
                <a:lnTo>
                  <a:pt x="379077" y="3641981"/>
                </a:lnTo>
                <a:lnTo>
                  <a:pt x="382261" y="3641981"/>
                </a:lnTo>
                <a:lnTo>
                  <a:pt x="385444" y="3641180"/>
                </a:lnTo>
                <a:lnTo>
                  <a:pt x="389425" y="3640380"/>
                </a:lnTo>
                <a:lnTo>
                  <a:pt x="387832" y="3638378"/>
                </a:lnTo>
                <a:lnTo>
                  <a:pt x="387037" y="3636376"/>
                </a:lnTo>
                <a:lnTo>
                  <a:pt x="386241" y="3633974"/>
                </a:lnTo>
                <a:lnTo>
                  <a:pt x="386241" y="3630372"/>
                </a:lnTo>
                <a:lnTo>
                  <a:pt x="391812" y="3630372"/>
                </a:lnTo>
                <a:lnTo>
                  <a:pt x="395792" y="3629971"/>
                </a:lnTo>
                <a:lnTo>
                  <a:pt x="401762" y="3628770"/>
                </a:lnTo>
                <a:lnTo>
                  <a:pt x="407731" y="3627970"/>
                </a:lnTo>
                <a:lnTo>
                  <a:pt x="411711" y="3627569"/>
                </a:lnTo>
                <a:lnTo>
                  <a:pt x="417681" y="3627169"/>
                </a:lnTo>
                <a:lnTo>
                  <a:pt x="417681" y="3625968"/>
                </a:lnTo>
                <a:lnTo>
                  <a:pt x="417283" y="3624767"/>
                </a:lnTo>
                <a:lnTo>
                  <a:pt x="416487" y="3623966"/>
                </a:lnTo>
                <a:lnTo>
                  <a:pt x="415691" y="3623566"/>
                </a:lnTo>
                <a:lnTo>
                  <a:pt x="412905" y="3623566"/>
                </a:lnTo>
                <a:lnTo>
                  <a:pt x="409722" y="3623566"/>
                </a:lnTo>
                <a:lnTo>
                  <a:pt x="407333" y="3623566"/>
                </a:lnTo>
                <a:lnTo>
                  <a:pt x="405741" y="3623166"/>
                </a:lnTo>
                <a:lnTo>
                  <a:pt x="404946" y="3622765"/>
                </a:lnTo>
                <a:lnTo>
                  <a:pt x="404548" y="3621965"/>
                </a:lnTo>
                <a:lnTo>
                  <a:pt x="404150" y="3620764"/>
                </a:lnTo>
                <a:lnTo>
                  <a:pt x="404150" y="3619162"/>
                </a:lnTo>
                <a:lnTo>
                  <a:pt x="404946" y="3617161"/>
                </a:lnTo>
                <a:lnTo>
                  <a:pt x="413303" y="3617561"/>
                </a:lnTo>
                <a:lnTo>
                  <a:pt x="420865" y="3617561"/>
                </a:lnTo>
                <a:lnTo>
                  <a:pt x="428028" y="3617161"/>
                </a:lnTo>
                <a:lnTo>
                  <a:pt x="434396" y="3616360"/>
                </a:lnTo>
                <a:lnTo>
                  <a:pt x="439968" y="3614759"/>
                </a:lnTo>
                <a:lnTo>
                  <a:pt x="445142" y="3613558"/>
                </a:lnTo>
                <a:lnTo>
                  <a:pt x="454693" y="3611156"/>
                </a:lnTo>
                <a:lnTo>
                  <a:pt x="459071" y="3610355"/>
                </a:lnTo>
                <a:close/>
                <a:moveTo>
                  <a:pt x="6438900" y="3575030"/>
                </a:moveTo>
                <a:lnTo>
                  <a:pt x="6477000" y="3584430"/>
                </a:lnTo>
                <a:lnTo>
                  <a:pt x="6475797" y="3586310"/>
                </a:lnTo>
                <a:lnTo>
                  <a:pt x="6473792" y="3587438"/>
                </a:lnTo>
                <a:lnTo>
                  <a:pt x="6471385" y="3588566"/>
                </a:lnTo>
                <a:lnTo>
                  <a:pt x="6468979" y="3589318"/>
                </a:lnTo>
                <a:lnTo>
                  <a:pt x="6465771" y="3589318"/>
                </a:lnTo>
                <a:lnTo>
                  <a:pt x="6462963" y="3589318"/>
                </a:lnTo>
                <a:lnTo>
                  <a:pt x="6459755" y="3588942"/>
                </a:lnTo>
                <a:lnTo>
                  <a:pt x="6456145" y="3588566"/>
                </a:lnTo>
                <a:lnTo>
                  <a:pt x="6453338" y="3587438"/>
                </a:lnTo>
                <a:lnTo>
                  <a:pt x="6450129" y="3586310"/>
                </a:lnTo>
                <a:lnTo>
                  <a:pt x="6447322" y="3584806"/>
                </a:lnTo>
                <a:lnTo>
                  <a:pt x="6444515" y="3583302"/>
                </a:lnTo>
                <a:lnTo>
                  <a:pt x="6442509" y="3581046"/>
                </a:lnTo>
                <a:lnTo>
                  <a:pt x="6440504" y="3579166"/>
                </a:lnTo>
                <a:lnTo>
                  <a:pt x="6439301" y="3577286"/>
                </a:lnTo>
                <a:close/>
                <a:moveTo>
                  <a:pt x="6241200" y="3525818"/>
                </a:moveTo>
                <a:lnTo>
                  <a:pt x="6243966" y="3525818"/>
                </a:lnTo>
                <a:lnTo>
                  <a:pt x="6247126" y="3526215"/>
                </a:lnTo>
                <a:lnTo>
                  <a:pt x="6249891" y="3527009"/>
                </a:lnTo>
                <a:lnTo>
                  <a:pt x="6252261" y="3527802"/>
                </a:lnTo>
                <a:lnTo>
                  <a:pt x="6255026" y="3529390"/>
                </a:lnTo>
                <a:lnTo>
                  <a:pt x="6257001" y="3531771"/>
                </a:lnTo>
                <a:lnTo>
                  <a:pt x="6258976" y="3533755"/>
                </a:lnTo>
                <a:lnTo>
                  <a:pt x="6260556" y="3536137"/>
                </a:lnTo>
                <a:lnTo>
                  <a:pt x="6262136" y="3538518"/>
                </a:lnTo>
                <a:lnTo>
                  <a:pt x="6262531" y="3541693"/>
                </a:lnTo>
                <a:lnTo>
                  <a:pt x="6262926" y="3544471"/>
                </a:lnTo>
                <a:lnTo>
                  <a:pt x="6262531" y="3547646"/>
                </a:lnTo>
                <a:lnTo>
                  <a:pt x="6261346" y="3551218"/>
                </a:lnTo>
                <a:lnTo>
                  <a:pt x="6260161" y="3554393"/>
                </a:lnTo>
                <a:lnTo>
                  <a:pt x="6263716" y="3555584"/>
                </a:lnTo>
                <a:lnTo>
                  <a:pt x="6267271" y="3557171"/>
                </a:lnTo>
                <a:lnTo>
                  <a:pt x="6271617" y="3557965"/>
                </a:lnTo>
                <a:lnTo>
                  <a:pt x="6275962" y="3558362"/>
                </a:lnTo>
                <a:lnTo>
                  <a:pt x="6285047" y="3559156"/>
                </a:lnTo>
                <a:lnTo>
                  <a:pt x="6293737" y="3559949"/>
                </a:lnTo>
                <a:lnTo>
                  <a:pt x="6298082" y="3560743"/>
                </a:lnTo>
                <a:lnTo>
                  <a:pt x="6302033" y="3561934"/>
                </a:lnTo>
                <a:lnTo>
                  <a:pt x="6305588" y="3563124"/>
                </a:lnTo>
                <a:lnTo>
                  <a:pt x="6308353" y="3565506"/>
                </a:lnTo>
                <a:lnTo>
                  <a:pt x="6310723" y="3568284"/>
                </a:lnTo>
                <a:lnTo>
                  <a:pt x="6311513" y="3569871"/>
                </a:lnTo>
                <a:lnTo>
                  <a:pt x="6312303" y="3571459"/>
                </a:lnTo>
                <a:lnTo>
                  <a:pt x="6313093" y="3573443"/>
                </a:lnTo>
                <a:lnTo>
                  <a:pt x="6313488" y="3575825"/>
                </a:lnTo>
                <a:lnTo>
                  <a:pt x="6313488" y="3580984"/>
                </a:lnTo>
                <a:lnTo>
                  <a:pt x="6285837" y="3575428"/>
                </a:lnTo>
                <a:lnTo>
                  <a:pt x="6272012" y="3572650"/>
                </a:lnTo>
                <a:lnTo>
                  <a:pt x="6264506" y="3571856"/>
                </a:lnTo>
                <a:lnTo>
                  <a:pt x="6257001" y="3571062"/>
                </a:lnTo>
                <a:lnTo>
                  <a:pt x="6255026" y="3575825"/>
                </a:lnTo>
                <a:lnTo>
                  <a:pt x="6252656" y="3579000"/>
                </a:lnTo>
                <a:lnTo>
                  <a:pt x="6250681" y="3581778"/>
                </a:lnTo>
                <a:lnTo>
                  <a:pt x="6248706" y="3584556"/>
                </a:lnTo>
                <a:lnTo>
                  <a:pt x="6246336" y="3586143"/>
                </a:lnTo>
                <a:lnTo>
                  <a:pt x="6243175" y="3586937"/>
                </a:lnTo>
                <a:lnTo>
                  <a:pt x="6239620" y="3587334"/>
                </a:lnTo>
                <a:lnTo>
                  <a:pt x="6235275" y="3587731"/>
                </a:lnTo>
                <a:lnTo>
                  <a:pt x="6233300" y="3584556"/>
                </a:lnTo>
                <a:lnTo>
                  <a:pt x="6231720" y="3581381"/>
                </a:lnTo>
                <a:lnTo>
                  <a:pt x="6230535" y="3578206"/>
                </a:lnTo>
                <a:lnTo>
                  <a:pt x="6229745" y="3575428"/>
                </a:lnTo>
                <a:lnTo>
                  <a:pt x="6229350" y="3571856"/>
                </a:lnTo>
                <a:lnTo>
                  <a:pt x="6229350" y="3569078"/>
                </a:lnTo>
                <a:lnTo>
                  <a:pt x="6229745" y="3562331"/>
                </a:lnTo>
                <a:lnTo>
                  <a:pt x="6230535" y="3554790"/>
                </a:lnTo>
                <a:lnTo>
                  <a:pt x="6232115" y="3546852"/>
                </a:lnTo>
                <a:lnTo>
                  <a:pt x="6233695" y="3537724"/>
                </a:lnTo>
                <a:lnTo>
                  <a:pt x="6235275" y="3527405"/>
                </a:lnTo>
                <a:lnTo>
                  <a:pt x="6238435" y="3526612"/>
                </a:lnTo>
                <a:close/>
                <a:moveTo>
                  <a:pt x="6153669" y="3468668"/>
                </a:moveTo>
                <a:lnTo>
                  <a:pt x="6156429" y="3469052"/>
                </a:lnTo>
                <a:lnTo>
                  <a:pt x="6159583" y="3469435"/>
                </a:lnTo>
                <a:lnTo>
                  <a:pt x="6161949" y="3470203"/>
                </a:lnTo>
                <a:lnTo>
                  <a:pt x="6164314" y="3470971"/>
                </a:lnTo>
                <a:lnTo>
                  <a:pt x="6166680" y="3472506"/>
                </a:lnTo>
                <a:lnTo>
                  <a:pt x="6169046" y="3474041"/>
                </a:lnTo>
                <a:lnTo>
                  <a:pt x="6170623" y="3475960"/>
                </a:lnTo>
                <a:lnTo>
                  <a:pt x="6172200" y="3477879"/>
                </a:lnTo>
                <a:lnTo>
                  <a:pt x="6170623" y="3482484"/>
                </a:lnTo>
                <a:lnTo>
                  <a:pt x="6168651" y="3485938"/>
                </a:lnTo>
                <a:lnTo>
                  <a:pt x="6166286" y="3489009"/>
                </a:lnTo>
                <a:lnTo>
                  <a:pt x="6163526" y="3491312"/>
                </a:lnTo>
                <a:lnTo>
                  <a:pt x="6160766" y="3492847"/>
                </a:lnTo>
                <a:lnTo>
                  <a:pt x="6157217" y="3493998"/>
                </a:lnTo>
                <a:lnTo>
                  <a:pt x="6154063" y="3494766"/>
                </a:lnTo>
                <a:lnTo>
                  <a:pt x="6150120" y="3495533"/>
                </a:lnTo>
                <a:lnTo>
                  <a:pt x="6142629" y="3496301"/>
                </a:lnTo>
                <a:lnTo>
                  <a:pt x="6134743" y="3497836"/>
                </a:lnTo>
                <a:lnTo>
                  <a:pt x="6130406" y="3498604"/>
                </a:lnTo>
                <a:lnTo>
                  <a:pt x="6126858" y="3499755"/>
                </a:lnTo>
                <a:lnTo>
                  <a:pt x="6122521" y="3501290"/>
                </a:lnTo>
                <a:lnTo>
                  <a:pt x="6119366" y="3503593"/>
                </a:lnTo>
                <a:lnTo>
                  <a:pt x="6117001" y="3501674"/>
                </a:lnTo>
                <a:lnTo>
                  <a:pt x="6114635" y="3499755"/>
                </a:lnTo>
                <a:lnTo>
                  <a:pt x="6113452" y="3497836"/>
                </a:lnTo>
                <a:lnTo>
                  <a:pt x="6112269" y="3495533"/>
                </a:lnTo>
                <a:lnTo>
                  <a:pt x="6111875" y="3493614"/>
                </a:lnTo>
                <a:lnTo>
                  <a:pt x="6111875" y="3491695"/>
                </a:lnTo>
                <a:lnTo>
                  <a:pt x="6112269" y="3489776"/>
                </a:lnTo>
                <a:lnTo>
                  <a:pt x="6113058" y="3487474"/>
                </a:lnTo>
                <a:lnTo>
                  <a:pt x="6114241" y="3485555"/>
                </a:lnTo>
                <a:lnTo>
                  <a:pt x="6115424" y="3483636"/>
                </a:lnTo>
                <a:lnTo>
                  <a:pt x="6119366" y="3479798"/>
                </a:lnTo>
                <a:lnTo>
                  <a:pt x="6123703" y="3476727"/>
                </a:lnTo>
                <a:lnTo>
                  <a:pt x="6129223" y="3474041"/>
                </a:lnTo>
                <a:lnTo>
                  <a:pt x="6135138" y="3471354"/>
                </a:lnTo>
                <a:lnTo>
                  <a:pt x="6141052" y="3469819"/>
                </a:lnTo>
                <a:lnTo>
                  <a:pt x="6147360" y="3469052"/>
                </a:lnTo>
                <a:close/>
                <a:moveTo>
                  <a:pt x="6183313" y="3467080"/>
                </a:moveTo>
                <a:lnTo>
                  <a:pt x="6185694" y="3467080"/>
                </a:lnTo>
                <a:lnTo>
                  <a:pt x="6188075" y="3467491"/>
                </a:lnTo>
                <a:lnTo>
                  <a:pt x="6188075" y="3477781"/>
                </a:lnTo>
                <a:lnTo>
                  <a:pt x="6186091" y="3478193"/>
                </a:lnTo>
                <a:lnTo>
                  <a:pt x="6184106" y="3477781"/>
                </a:lnTo>
                <a:lnTo>
                  <a:pt x="6182519" y="3477370"/>
                </a:lnTo>
                <a:lnTo>
                  <a:pt x="6180931" y="3476958"/>
                </a:lnTo>
                <a:lnTo>
                  <a:pt x="6178550" y="3475723"/>
                </a:lnTo>
                <a:lnTo>
                  <a:pt x="6175375" y="3474489"/>
                </a:lnTo>
                <a:lnTo>
                  <a:pt x="6175772" y="3472431"/>
                </a:lnTo>
                <a:lnTo>
                  <a:pt x="6176963" y="3470373"/>
                </a:lnTo>
                <a:lnTo>
                  <a:pt x="6178153" y="3469138"/>
                </a:lnTo>
                <a:lnTo>
                  <a:pt x="6179741" y="3468315"/>
                </a:lnTo>
                <a:lnTo>
                  <a:pt x="6181328" y="3467491"/>
                </a:lnTo>
                <a:close/>
                <a:moveTo>
                  <a:pt x="6515686" y="3451205"/>
                </a:moveTo>
                <a:lnTo>
                  <a:pt x="6519446" y="3451578"/>
                </a:lnTo>
                <a:lnTo>
                  <a:pt x="6522788" y="3451952"/>
                </a:lnTo>
                <a:lnTo>
                  <a:pt x="6525294" y="3453073"/>
                </a:lnTo>
                <a:lnTo>
                  <a:pt x="6527801" y="3454567"/>
                </a:lnTo>
                <a:lnTo>
                  <a:pt x="6527801" y="3459049"/>
                </a:lnTo>
                <a:lnTo>
                  <a:pt x="6526548" y="3462411"/>
                </a:lnTo>
                <a:lnTo>
                  <a:pt x="6525294" y="3465399"/>
                </a:lnTo>
                <a:lnTo>
                  <a:pt x="6523206" y="3467640"/>
                </a:lnTo>
                <a:lnTo>
                  <a:pt x="6520281" y="3469134"/>
                </a:lnTo>
                <a:lnTo>
                  <a:pt x="6516521" y="3469881"/>
                </a:lnTo>
                <a:lnTo>
                  <a:pt x="6512343" y="3470255"/>
                </a:lnTo>
                <a:lnTo>
                  <a:pt x="6507330" y="3470255"/>
                </a:lnTo>
                <a:lnTo>
                  <a:pt x="6505659" y="3467267"/>
                </a:lnTo>
                <a:lnTo>
                  <a:pt x="6504406" y="3463905"/>
                </a:lnTo>
                <a:lnTo>
                  <a:pt x="6503988" y="3459423"/>
                </a:lnTo>
                <a:lnTo>
                  <a:pt x="6504406" y="3454567"/>
                </a:lnTo>
                <a:lnTo>
                  <a:pt x="6506495" y="3453073"/>
                </a:lnTo>
                <a:lnTo>
                  <a:pt x="6509001" y="3451952"/>
                </a:lnTo>
                <a:lnTo>
                  <a:pt x="6512343" y="3451578"/>
                </a:lnTo>
                <a:close/>
                <a:moveTo>
                  <a:pt x="260350" y="3430568"/>
                </a:moveTo>
                <a:lnTo>
                  <a:pt x="262731" y="3430568"/>
                </a:lnTo>
                <a:lnTo>
                  <a:pt x="263922" y="3430568"/>
                </a:lnTo>
                <a:lnTo>
                  <a:pt x="264715" y="3431363"/>
                </a:lnTo>
                <a:lnTo>
                  <a:pt x="265509" y="3432157"/>
                </a:lnTo>
                <a:lnTo>
                  <a:pt x="266303" y="3432952"/>
                </a:lnTo>
                <a:lnTo>
                  <a:pt x="266303" y="3434144"/>
                </a:lnTo>
                <a:lnTo>
                  <a:pt x="266700" y="3436925"/>
                </a:lnTo>
                <a:lnTo>
                  <a:pt x="253206" y="3455998"/>
                </a:lnTo>
                <a:lnTo>
                  <a:pt x="239316" y="3474673"/>
                </a:lnTo>
                <a:lnTo>
                  <a:pt x="212328" y="3512819"/>
                </a:lnTo>
                <a:lnTo>
                  <a:pt x="184944" y="3552156"/>
                </a:lnTo>
                <a:lnTo>
                  <a:pt x="156765" y="3591493"/>
                </a:lnTo>
                <a:lnTo>
                  <a:pt x="152400" y="3597851"/>
                </a:lnTo>
                <a:lnTo>
                  <a:pt x="147638" y="3605003"/>
                </a:lnTo>
                <a:lnTo>
                  <a:pt x="142875" y="3611758"/>
                </a:lnTo>
                <a:lnTo>
                  <a:pt x="138112" y="3618115"/>
                </a:lnTo>
                <a:lnTo>
                  <a:pt x="115887" y="3645135"/>
                </a:lnTo>
                <a:lnTo>
                  <a:pt x="103584" y="3659042"/>
                </a:lnTo>
                <a:lnTo>
                  <a:pt x="91282" y="3674936"/>
                </a:lnTo>
                <a:lnTo>
                  <a:pt x="83741" y="3683678"/>
                </a:lnTo>
                <a:lnTo>
                  <a:pt x="75803" y="3692022"/>
                </a:lnTo>
                <a:lnTo>
                  <a:pt x="68659" y="3700366"/>
                </a:lnTo>
                <a:lnTo>
                  <a:pt x="65881" y="3704340"/>
                </a:lnTo>
                <a:lnTo>
                  <a:pt x="62706" y="3708313"/>
                </a:lnTo>
                <a:lnTo>
                  <a:pt x="60722" y="3712286"/>
                </a:lnTo>
                <a:lnTo>
                  <a:pt x="59135" y="3716260"/>
                </a:lnTo>
                <a:lnTo>
                  <a:pt x="56357" y="3725002"/>
                </a:lnTo>
                <a:lnTo>
                  <a:pt x="53181" y="3733743"/>
                </a:lnTo>
                <a:lnTo>
                  <a:pt x="50403" y="3742087"/>
                </a:lnTo>
                <a:lnTo>
                  <a:pt x="48816" y="3746458"/>
                </a:lnTo>
                <a:lnTo>
                  <a:pt x="46435" y="3750034"/>
                </a:lnTo>
                <a:lnTo>
                  <a:pt x="44053" y="3754008"/>
                </a:lnTo>
                <a:lnTo>
                  <a:pt x="41672" y="3756789"/>
                </a:lnTo>
                <a:lnTo>
                  <a:pt x="38100" y="3759571"/>
                </a:lnTo>
                <a:lnTo>
                  <a:pt x="34528" y="3762352"/>
                </a:lnTo>
                <a:lnTo>
                  <a:pt x="30559" y="3763941"/>
                </a:lnTo>
                <a:lnTo>
                  <a:pt x="25400" y="3765531"/>
                </a:lnTo>
                <a:lnTo>
                  <a:pt x="25400" y="3759968"/>
                </a:lnTo>
                <a:lnTo>
                  <a:pt x="25797" y="3755200"/>
                </a:lnTo>
                <a:lnTo>
                  <a:pt x="27384" y="3745664"/>
                </a:lnTo>
                <a:lnTo>
                  <a:pt x="29369" y="3735730"/>
                </a:lnTo>
                <a:lnTo>
                  <a:pt x="32940" y="3726988"/>
                </a:lnTo>
                <a:lnTo>
                  <a:pt x="36513" y="3718247"/>
                </a:lnTo>
                <a:lnTo>
                  <a:pt x="40878" y="3709902"/>
                </a:lnTo>
                <a:lnTo>
                  <a:pt x="45641" y="3701558"/>
                </a:lnTo>
                <a:lnTo>
                  <a:pt x="51197" y="3694009"/>
                </a:lnTo>
                <a:lnTo>
                  <a:pt x="56753" y="3686459"/>
                </a:lnTo>
                <a:lnTo>
                  <a:pt x="62309" y="3678909"/>
                </a:lnTo>
                <a:lnTo>
                  <a:pt x="74612" y="3663810"/>
                </a:lnTo>
                <a:lnTo>
                  <a:pt x="86122" y="3649108"/>
                </a:lnTo>
                <a:lnTo>
                  <a:pt x="92075" y="3641956"/>
                </a:lnTo>
                <a:lnTo>
                  <a:pt x="97235" y="3634804"/>
                </a:lnTo>
                <a:lnTo>
                  <a:pt x="119063" y="3604208"/>
                </a:lnTo>
                <a:lnTo>
                  <a:pt x="130175" y="3589109"/>
                </a:lnTo>
                <a:lnTo>
                  <a:pt x="141684" y="3574805"/>
                </a:lnTo>
                <a:lnTo>
                  <a:pt x="150415" y="3563282"/>
                </a:lnTo>
                <a:lnTo>
                  <a:pt x="159147" y="3552951"/>
                </a:lnTo>
                <a:lnTo>
                  <a:pt x="177006" y="3533083"/>
                </a:lnTo>
                <a:lnTo>
                  <a:pt x="194865" y="3512421"/>
                </a:lnTo>
                <a:lnTo>
                  <a:pt x="213519" y="3490965"/>
                </a:lnTo>
                <a:lnTo>
                  <a:pt x="225425" y="3476263"/>
                </a:lnTo>
                <a:lnTo>
                  <a:pt x="237331" y="3461958"/>
                </a:lnTo>
                <a:lnTo>
                  <a:pt x="248841" y="3446859"/>
                </a:lnTo>
                <a:close/>
                <a:moveTo>
                  <a:pt x="5883275" y="3387706"/>
                </a:moveTo>
                <a:lnTo>
                  <a:pt x="5880344" y="3390881"/>
                </a:lnTo>
                <a:lnTo>
                  <a:pt x="5876925" y="3394056"/>
                </a:lnTo>
                <a:lnTo>
                  <a:pt x="5876925" y="3392469"/>
                </a:lnTo>
                <a:lnTo>
                  <a:pt x="5876925" y="3390881"/>
                </a:lnTo>
                <a:lnTo>
                  <a:pt x="5877413" y="3390088"/>
                </a:lnTo>
                <a:lnTo>
                  <a:pt x="5877902" y="3389294"/>
                </a:lnTo>
                <a:lnTo>
                  <a:pt x="5878879" y="3388501"/>
                </a:lnTo>
                <a:lnTo>
                  <a:pt x="5880344" y="3388104"/>
                </a:lnTo>
                <a:close/>
                <a:moveTo>
                  <a:pt x="6966745" y="3376596"/>
                </a:moveTo>
                <a:lnTo>
                  <a:pt x="6971904" y="3377803"/>
                </a:lnTo>
                <a:lnTo>
                  <a:pt x="6977063" y="3379008"/>
                </a:lnTo>
                <a:lnTo>
                  <a:pt x="6982223" y="3381020"/>
                </a:lnTo>
                <a:lnTo>
                  <a:pt x="6987382" y="3383836"/>
                </a:lnTo>
                <a:lnTo>
                  <a:pt x="6992145" y="3387454"/>
                </a:lnTo>
                <a:lnTo>
                  <a:pt x="6996510" y="3390671"/>
                </a:lnTo>
                <a:lnTo>
                  <a:pt x="7000876" y="3395095"/>
                </a:lnTo>
                <a:lnTo>
                  <a:pt x="7004448" y="3399117"/>
                </a:lnTo>
                <a:lnTo>
                  <a:pt x="7007226" y="3403942"/>
                </a:lnTo>
                <a:lnTo>
                  <a:pt x="7009210" y="3408366"/>
                </a:lnTo>
                <a:lnTo>
                  <a:pt x="7010401" y="3412789"/>
                </a:lnTo>
                <a:lnTo>
                  <a:pt x="7010401" y="3415202"/>
                </a:lnTo>
                <a:lnTo>
                  <a:pt x="7010401" y="3417213"/>
                </a:lnTo>
                <a:lnTo>
                  <a:pt x="7009607" y="3421636"/>
                </a:lnTo>
                <a:lnTo>
                  <a:pt x="7008020" y="3425256"/>
                </a:lnTo>
                <a:lnTo>
                  <a:pt x="7006035" y="3427668"/>
                </a:lnTo>
                <a:lnTo>
                  <a:pt x="7003257" y="3430081"/>
                </a:lnTo>
                <a:lnTo>
                  <a:pt x="7000082" y="3431690"/>
                </a:lnTo>
                <a:lnTo>
                  <a:pt x="6996510" y="3432896"/>
                </a:lnTo>
                <a:lnTo>
                  <a:pt x="6993335" y="3433298"/>
                </a:lnTo>
                <a:lnTo>
                  <a:pt x="6989367" y="3433701"/>
                </a:lnTo>
                <a:lnTo>
                  <a:pt x="6981032" y="3433298"/>
                </a:lnTo>
                <a:lnTo>
                  <a:pt x="6972698" y="3432092"/>
                </a:lnTo>
                <a:lnTo>
                  <a:pt x="6964363" y="3431288"/>
                </a:lnTo>
                <a:lnTo>
                  <a:pt x="6957220" y="3430885"/>
                </a:lnTo>
                <a:lnTo>
                  <a:pt x="6919517" y="3432092"/>
                </a:lnTo>
                <a:lnTo>
                  <a:pt x="6876257" y="3433298"/>
                </a:lnTo>
                <a:lnTo>
                  <a:pt x="6829029" y="3434907"/>
                </a:lnTo>
                <a:lnTo>
                  <a:pt x="6780213" y="3436114"/>
                </a:lnTo>
                <a:lnTo>
                  <a:pt x="6732588" y="3436918"/>
                </a:lnTo>
                <a:lnTo>
                  <a:pt x="6709569" y="3436918"/>
                </a:lnTo>
                <a:lnTo>
                  <a:pt x="6687344" y="3436516"/>
                </a:lnTo>
                <a:lnTo>
                  <a:pt x="6666707" y="3435711"/>
                </a:lnTo>
                <a:lnTo>
                  <a:pt x="6647657" y="3434505"/>
                </a:lnTo>
                <a:lnTo>
                  <a:pt x="6630194" y="3432896"/>
                </a:lnTo>
                <a:lnTo>
                  <a:pt x="6615113" y="3430885"/>
                </a:lnTo>
                <a:lnTo>
                  <a:pt x="6618288" y="3428473"/>
                </a:lnTo>
                <a:lnTo>
                  <a:pt x="6621860" y="3426463"/>
                </a:lnTo>
                <a:lnTo>
                  <a:pt x="6625432" y="3424853"/>
                </a:lnTo>
                <a:lnTo>
                  <a:pt x="6628607" y="3424049"/>
                </a:lnTo>
                <a:lnTo>
                  <a:pt x="6632576" y="3423244"/>
                </a:lnTo>
                <a:lnTo>
                  <a:pt x="6636147" y="3422843"/>
                </a:lnTo>
                <a:lnTo>
                  <a:pt x="6643291" y="3422440"/>
                </a:lnTo>
                <a:lnTo>
                  <a:pt x="6650832" y="3422843"/>
                </a:lnTo>
                <a:lnTo>
                  <a:pt x="6658769" y="3423647"/>
                </a:lnTo>
                <a:lnTo>
                  <a:pt x="6666707" y="3424049"/>
                </a:lnTo>
                <a:lnTo>
                  <a:pt x="6674644" y="3424049"/>
                </a:lnTo>
                <a:lnTo>
                  <a:pt x="6707188" y="3422843"/>
                </a:lnTo>
                <a:lnTo>
                  <a:pt x="6739732" y="3420430"/>
                </a:lnTo>
                <a:lnTo>
                  <a:pt x="6808391" y="3416409"/>
                </a:lnTo>
                <a:lnTo>
                  <a:pt x="6843713" y="3414398"/>
                </a:lnTo>
                <a:lnTo>
                  <a:pt x="6878638" y="3413190"/>
                </a:lnTo>
                <a:lnTo>
                  <a:pt x="6895704" y="3412789"/>
                </a:lnTo>
                <a:lnTo>
                  <a:pt x="6913167" y="3413190"/>
                </a:lnTo>
                <a:lnTo>
                  <a:pt x="6930629" y="3413190"/>
                </a:lnTo>
                <a:lnTo>
                  <a:pt x="6947695" y="3413994"/>
                </a:lnTo>
                <a:lnTo>
                  <a:pt x="6948488" y="3408767"/>
                </a:lnTo>
                <a:lnTo>
                  <a:pt x="6948488" y="3404345"/>
                </a:lnTo>
                <a:lnTo>
                  <a:pt x="6948092" y="3396301"/>
                </a:lnTo>
                <a:lnTo>
                  <a:pt x="6947695" y="3392682"/>
                </a:lnTo>
                <a:lnTo>
                  <a:pt x="6948092" y="3389867"/>
                </a:lnTo>
                <a:lnTo>
                  <a:pt x="6948885" y="3387053"/>
                </a:lnTo>
                <a:lnTo>
                  <a:pt x="6950870" y="3383433"/>
                </a:lnTo>
                <a:lnTo>
                  <a:pt x="6952060" y="3381824"/>
                </a:lnTo>
                <a:lnTo>
                  <a:pt x="6953648" y="3380216"/>
                </a:lnTo>
                <a:lnTo>
                  <a:pt x="6956029" y="3379411"/>
                </a:lnTo>
                <a:lnTo>
                  <a:pt x="6957617" y="3378206"/>
                </a:lnTo>
                <a:lnTo>
                  <a:pt x="6959998" y="3377803"/>
                </a:lnTo>
                <a:lnTo>
                  <a:pt x="6961982" y="3376999"/>
                </a:lnTo>
                <a:close/>
                <a:moveTo>
                  <a:pt x="189313" y="3375007"/>
                </a:moveTo>
                <a:lnTo>
                  <a:pt x="191300" y="3375007"/>
                </a:lnTo>
                <a:lnTo>
                  <a:pt x="194083" y="3375395"/>
                </a:lnTo>
                <a:lnTo>
                  <a:pt x="196469" y="3376171"/>
                </a:lnTo>
                <a:lnTo>
                  <a:pt x="198059" y="3376947"/>
                </a:lnTo>
                <a:lnTo>
                  <a:pt x="198457" y="3377724"/>
                </a:lnTo>
                <a:lnTo>
                  <a:pt x="197264" y="3377724"/>
                </a:lnTo>
                <a:lnTo>
                  <a:pt x="205612" y="3378113"/>
                </a:lnTo>
                <a:lnTo>
                  <a:pt x="209985" y="3379277"/>
                </a:lnTo>
                <a:lnTo>
                  <a:pt x="216346" y="3381218"/>
                </a:lnTo>
                <a:lnTo>
                  <a:pt x="225888" y="3383936"/>
                </a:lnTo>
                <a:lnTo>
                  <a:pt x="229863" y="3384712"/>
                </a:lnTo>
                <a:lnTo>
                  <a:pt x="232646" y="3384712"/>
                </a:lnTo>
                <a:lnTo>
                  <a:pt x="235429" y="3384712"/>
                </a:lnTo>
                <a:lnTo>
                  <a:pt x="238212" y="3383936"/>
                </a:lnTo>
                <a:lnTo>
                  <a:pt x="244572" y="3381218"/>
                </a:lnTo>
                <a:lnTo>
                  <a:pt x="243777" y="3383936"/>
                </a:lnTo>
                <a:lnTo>
                  <a:pt x="242982" y="3385876"/>
                </a:lnTo>
                <a:lnTo>
                  <a:pt x="244175" y="3387818"/>
                </a:lnTo>
                <a:lnTo>
                  <a:pt x="245367" y="3389370"/>
                </a:lnTo>
                <a:lnTo>
                  <a:pt x="246958" y="3390147"/>
                </a:lnTo>
                <a:lnTo>
                  <a:pt x="248150" y="3391312"/>
                </a:lnTo>
                <a:lnTo>
                  <a:pt x="249343" y="3391701"/>
                </a:lnTo>
                <a:lnTo>
                  <a:pt x="250138" y="3392477"/>
                </a:lnTo>
                <a:lnTo>
                  <a:pt x="248945" y="3393254"/>
                </a:lnTo>
                <a:lnTo>
                  <a:pt x="247753" y="3394030"/>
                </a:lnTo>
                <a:lnTo>
                  <a:pt x="249741" y="3393254"/>
                </a:lnTo>
                <a:lnTo>
                  <a:pt x="250138" y="3392865"/>
                </a:lnTo>
                <a:lnTo>
                  <a:pt x="250138" y="3392477"/>
                </a:lnTo>
                <a:lnTo>
                  <a:pt x="251331" y="3392089"/>
                </a:lnTo>
                <a:lnTo>
                  <a:pt x="252921" y="3391701"/>
                </a:lnTo>
                <a:lnTo>
                  <a:pt x="255307" y="3392089"/>
                </a:lnTo>
                <a:lnTo>
                  <a:pt x="257692" y="3392865"/>
                </a:lnTo>
                <a:lnTo>
                  <a:pt x="260872" y="3394030"/>
                </a:lnTo>
                <a:lnTo>
                  <a:pt x="266040" y="3397912"/>
                </a:lnTo>
                <a:lnTo>
                  <a:pt x="269618" y="3399466"/>
                </a:lnTo>
                <a:lnTo>
                  <a:pt x="272799" y="3400630"/>
                </a:lnTo>
                <a:lnTo>
                  <a:pt x="275184" y="3401019"/>
                </a:lnTo>
                <a:lnTo>
                  <a:pt x="277172" y="3400630"/>
                </a:lnTo>
                <a:lnTo>
                  <a:pt x="279955" y="3400242"/>
                </a:lnTo>
                <a:lnTo>
                  <a:pt x="281942" y="3399466"/>
                </a:lnTo>
                <a:lnTo>
                  <a:pt x="285918" y="3397912"/>
                </a:lnTo>
                <a:lnTo>
                  <a:pt x="287508" y="3397525"/>
                </a:lnTo>
                <a:lnTo>
                  <a:pt x="288701" y="3397525"/>
                </a:lnTo>
                <a:lnTo>
                  <a:pt x="289893" y="3397912"/>
                </a:lnTo>
                <a:lnTo>
                  <a:pt x="290688" y="3398688"/>
                </a:lnTo>
                <a:lnTo>
                  <a:pt x="290688" y="3399466"/>
                </a:lnTo>
                <a:lnTo>
                  <a:pt x="290688" y="3400242"/>
                </a:lnTo>
                <a:lnTo>
                  <a:pt x="290688" y="3402182"/>
                </a:lnTo>
                <a:lnTo>
                  <a:pt x="291086" y="3402959"/>
                </a:lnTo>
                <a:lnTo>
                  <a:pt x="291881" y="3404124"/>
                </a:lnTo>
                <a:lnTo>
                  <a:pt x="293074" y="3404513"/>
                </a:lnTo>
                <a:lnTo>
                  <a:pt x="296652" y="3404900"/>
                </a:lnTo>
                <a:lnTo>
                  <a:pt x="305398" y="3405290"/>
                </a:lnTo>
                <a:lnTo>
                  <a:pt x="315337" y="3406066"/>
                </a:lnTo>
                <a:lnTo>
                  <a:pt x="319710" y="3406453"/>
                </a:lnTo>
                <a:lnTo>
                  <a:pt x="323288" y="3407231"/>
                </a:lnTo>
                <a:lnTo>
                  <a:pt x="326071" y="3408007"/>
                </a:lnTo>
                <a:lnTo>
                  <a:pt x="329648" y="3408784"/>
                </a:lnTo>
                <a:lnTo>
                  <a:pt x="336804" y="3409947"/>
                </a:lnTo>
                <a:lnTo>
                  <a:pt x="345551" y="3411502"/>
                </a:lnTo>
                <a:lnTo>
                  <a:pt x="354297" y="3413831"/>
                </a:lnTo>
                <a:lnTo>
                  <a:pt x="357080" y="3414607"/>
                </a:lnTo>
                <a:lnTo>
                  <a:pt x="359465" y="3415772"/>
                </a:lnTo>
                <a:lnTo>
                  <a:pt x="364633" y="3418489"/>
                </a:lnTo>
                <a:lnTo>
                  <a:pt x="370199" y="3421983"/>
                </a:lnTo>
                <a:lnTo>
                  <a:pt x="376162" y="3424701"/>
                </a:lnTo>
                <a:lnTo>
                  <a:pt x="379342" y="3426254"/>
                </a:lnTo>
                <a:lnTo>
                  <a:pt x="383318" y="3427032"/>
                </a:lnTo>
                <a:lnTo>
                  <a:pt x="386896" y="3428195"/>
                </a:lnTo>
                <a:lnTo>
                  <a:pt x="391269" y="3428972"/>
                </a:lnTo>
                <a:lnTo>
                  <a:pt x="395642" y="3429360"/>
                </a:lnTo>
                <a:lnTo>
                  <a:pt x="400413" y="3428972"/>
                </a:lnTo>
                <a:lnTo>
                  <a:pt x="405581" y="3427808"/>
                </a:lnTo>
                <a:lnTo>
                  <a:pt x="411147" y="3426642"/>
                </a:lnTo>
                <a:lnTo>
                  <a:pt x="411942" y="3428972"/>
                </a:lnTo>
                <a:lnTo>
                  <a:pt x="412737" y="3430913"/>
                </a:lnTo>
                <a:lnTo>
                  <a:pt x="413135" y="3434407"/>
                </a:lnTo>
                <a:lnTo>
                  <a:pt x="412737" y="3437901"/>
                </a:lnTo>
                <a:lnTo>
                  <a:pt x="412340" y="3439843"/>
                </a:lnTo>
                <a:lnTo>
                  <a:pt x="412737" y="3441396"/>
                </a:lnTo>
                <a:lnTo>
                  <a:pt x="412737" y="3441784"/>
                </a:lnTo>
                <a:lnTo>
                  <a:pt x="413532" y="3442172"/>
                </a:lnTo>
                <a:lnTo>
                  <a:pt x="416315" y="3441396"/>
                </a:lnTo>
                <a:lnTo>
                  <a:pt x="420688" y="3439843"/>
                </a:lnTo>
                <a:lnTo>
                  <a:pt x="416315" y="3442560"/>
                </a:lnTo>
                <a:lnTo>
                  <a:pt x="411942" y="3444502"/>
                </a:lnTo>
                <a:lnTo>
                  <a:pt x="407966" y="3445666"/>
                </a:lnTo>
                <a:lnTo>
                  <a:pt x="403991" y="3446443"/>
                </a:lnTo>
                <a:lnTo>
                  <a:pt x="400811" y="3446443"/>
                </a:lnTo>
                <a:lnTo>
                  <a:pt x="397233" y="3446055"/>
                </a:lnTo>
                <a:lnTo>
                  <a:pt x="394052" y="3444890"/>
                </a:lnTo>
                <a:lnTo>
                  <a:pt x="390871" y="3443725"/>
                </a:lnTo>
                <a:lnTo>
                  <a:pt x="383716" y="3441784"/>
                </a:lnTo>
                <a:lnTo>
                  <a:pt x="379740" y="3440619"/>
                </a:lnTo>
                <a:lnTo>
                  <a:pt x="376162" y="3439843"/>
                </a:lnTo>
                <a:lnTo>
                  <a:pt x="372187" y="3439454"/>
                </a:lnTo>
                <a:lnTo>
                  <a:pt x="367813" y="3439066"/>
                </a:lnTo>
                <a:lnTo>
                  <a:pt x="362645" y="3439454"/>
                </a:lnTo>
                <a:lnTo>
                  <a:pt x="357875" y="3439843"/>
                </a:lnTo>
                <a:lnTo>
                  <a:pt x="358272" y="3434795"/>
                </a:lnTo>
                <a:lnTo>
                  <a:pt x="357477" y="3430525"/>
                </a:lnTo>
                <a:lnTo>
                  <a:pt x="356682" y="3426642"/>
                </a:lnTo>
                <a:lnTo>
                  <a:pt x="354297" y="3423537"/>
                </a:lnTo>
                <a:lnTo>
                  <a:pt x="351911" y="3424701"/>
                </a:lnTo>
                <a:lnTo>
                  <a:pt x="351514" y="3425090"/>
                </a:lnTo>
                <a:lnTo>
                  <a:pt x="351116" y="3425477"/>
                </a:lnTo>
                <a:lnTo>
                  <a:pt x="351116" y="3427032"/>
                </a:lnTo>
                <a:lnTo>
                  <a:pt x="352309" y="3428972"/>
                </a:lnTo>
                <a:lnTo>
                  <a:pt x="353502" y="3430525"/>
                </a:lnTo>
                <a:lnTo>
                  <a:pt x="354297" y="3432466"/>
                </a:lnTo>
                <a:lnTo>
                  <a:pt x="355489" y="3434407"/>
                </a:lnTo>
                <a:lnTo>
                  <a:pt x="355092" y="3435572"/>
                </a:lnTo>
                <a:lnTo>
                  <a:pt x="354297" y="3436348"/>
                </a:lnTo>
                <a:lnTo>
                  <a:pt x="352706" y="3434407"/>
                </a:lnTo>
                <a:lnTo>
                  <a:pt x="351116" y="3433242"/>
                </a:lnTo>
                <a:lnTo>
                  <a:pt x="349129" y="3432078"/>
                </a:lnTo>
                <a:lnTo>
                  <a:pt x="347539" y="3432078"/>
                </a:lnTo>
                <a:lnTo>
                  <a:pt x="345153" y="3432078"/>
                </a:lnTo>
                <a:lnTo>
                  <a:pt x="343563" y="3432078"/>
                </a:lnTo>
                <a:lnTo>
                  <a:pt x="340382" y="3433242"/>
                </a:lnTo>
                <a:lnTo>
                  <a:pt x="337997" y="3434019"/>
                </a:lnTo>
                <a:lnTo>
                  <a:pt x="336804" y="3434019"/>
                </a:lnTo>
                <a:lnTo>
                  <a:pt x="336407" y="3433631"/>
                </a:lnTo>
                <a:lnTo>
                  <a:pt x="336009" y="3432854"/>
                </a:lnTo>
                <a:lnTo>
                  <a:pt x="336407" y="3431689"/>
                </a:lnTo>
                <a:lnTo>
                  <a:pt x="339190" y="3426642"/>
                </a:lnTo>
                <a:lnTo>
                  <a:pt x="336407" y="3427419"/>
                </a:lnTo>
                <a:lnTo>
                  <a:pt x="334022" y="3428195"/>
                </a:lnTo>
                <a:lnTo>
                  <a:pt x="327661" y="3428195"/>
                </a:lnTo>
                <a:lnTo>
                  <a:pt x="321300" y="3427808"/>
                </a:lnTo>
                <a:lnTo>
                  <a:pt x="314541" y="3427032"/>
                </a:lnTo>
                <a:lnTo>
                  <a:pt x="302615" y="3424701"/>
                </a:lnTo>
                <a:lnTo>
                  <a:pt x="298242" y="3423537"/>
                </a:lnTo>
                <a:lnTo>
                  <a:pt x="293074" y="3421596"/>
                </a:lnTo>
                <a:lnTo>
                  <a:pt x="288303" y="3419654"/>
                </a:lnTo>
                <a:lnTo>
                  <a:pt x="282340" y="3418101"/>
                </a:lnTo>
                <a:lnTo>
                  <a:pt x="276377" y="3416549"/>
                </a:lnTo>
                <a:lnTo>
                  <a:pt x="264052" y="3414218"/>
                </a:lnTo>
                <a:lnTo>
                  <a:pt x="250536" y="3411502"/>
                </a:lnTo>
                <a:lnTo>
                  <a:pt x="237416" y="3408784"/>
                </a:lnTo>
                <a:lnTo>
                  <a:pt x="230658" y="3407231"/>
                </a:lnTo>
                <a:lnTo>
                  <a:pt x="224297" y="3405677"/>
                </a:lnTo>
                <a:lnTo>
                  <a:pt x="218334" y="3402959"/>
                </a:lnTo>
                <a:lnTo>
                  <a:pt x="211973" y="3400630"/>
                </a:lnTo>
                <a:lnTo>
                  <a:pt x="206010" y="3397525"/>
                </a:lnTo>
                <a:lnTo>
                  <a:pt x="200842" y="3394030"/>
                </a:lnTo>
                <a:lnTo>
                  <a:pt x="199252" y="3394417"/>
                </a:lnTo>
                <a:lnTo>
                  <a:pt x="198854" y="3395583"/>
                </a:lnTo>
                <a:lnTo>
                  <a:pt x="198854" y="3396748"/>
                </a:lnTo>
                <a:lnTo>
                  <a:pt x="199252" y="3397525"/>
                </a:lnTo>
                <a:lnTo>
                  <a:pt x="200842" y="3400242"/>
                </a:lnTo>
                <a:lnTo>
                  <a:pt x="200842" y="3401795"/>
                </a:lnTo>
                <a:lnTo>
                  <a:pt x="200842" y="3404124"/>
                </a:lnTo>
                <a:lnTo>
                  <a:pt x="198059" y="3402182"/>
                </a:lnTo>
                <a:lnTo>
                  <a:pt x="195276" y="3401019"/>
                </a:lnTo>
                <a:lnTo>
                  <a:pt x="191698" y="3400630"/>
                </a:lnTo>
                <a:lnTo>
                  <a:pt x="188120" y="3400630"/>
                </a:lnTo>
                <a:lnTo>
                  <a:pt x="188915" y="3399853"/>
                </a:lnTo>
                <a:lnTo>
                  <a:pt x="189313" y="3398688"/>
                </a:lnTo>
                <a:lnTo>
                  <a:pt x="189710" y="3396748"/>
                </a:lnTo>
                <a:lnTo>
                  <a:pt x="189710" y="3394030"/>
                </a:lnTo>
                <a:lnTo>
                  <a:pt x="188915" y="3391701"/>
                </a:lnTo>
                <a:lnTo>
                  <a:pt x="188120" y="3388983"/>
                </a:lnTo>
                <a:lnTo>
                  <a:pt x="187723" y="3385489"/>
                </a:lnTo>
                <a:lnTo>
                  <a:pt x="187325" y="3381995"/>
                </a:lnTo>
                <a:lnTo>
                  <a:pt x="188120" y="3377724"/>
                </a:lnTo>
                <a:lnTo>
                  <a:pt x="187723" y="3376559"/>
                </a:lnTo>
                <a:lnTo>
                  <a:pt x="188120" y="3375783"/>
                </a:lnTo>
                <a:lnTo>
                  <a:pt x="188518" y="3375395"/>
                </a:lnTo>
                <a:close/>
                <a:moveTo>
                  <a:pt x="6350885" y="3357548"/>
                </a:moveTo>
                <a:lnTo>
                  <a:pt x="6354216" y="3357944"/>
                </a:lnTo>
                <a:lnTo>
                  <a:pt x="6357131" y="3358340"/>
                </a:lnTo>
                <a:lnTo>
                  <a:pt x="6359629" y="3359532"/>
                </a:lnTo>
                <a:lnTo>
                  <a:pt x="6361295" y="3360723"/>
                </a:lnTo>
                <a:lnTo>
                  <a:pt x="6362960" y="3362310"/>
                </a:lnTo>
                <a:lnTo>
                  <a:pt x="6363793" y="3363897"/>
                </a:lnTo>
                <a:lnTo>
                  <a:pt x="6365459" y="3365881"/>
                </a:lnTo>
                <a:lnTo>
                  <a:pt x="6365875" y="3367867"/>
                </a:lnTo>
                <a:lnTo>
                  <a:pt x="6365875" y="3370246"/>
                </a:lnTo>
                <a:lnTo>
                  <a:pt x="6365875" y="3372628"/>
                </a:lnTo>
                <a:lnTo>
                  <a:pt x="6365459" y="3376994"/>
                </a:lnTo>
                <a:lnTo>
                  <a:pt x="6363377" y="3382549"/>
                </a:lnTo>
                <a:lnTo>
                  <a:pt x="6360878" y="3387708"/>
                </a:lnTo>
                <a:lnTo>
                  <a:pt x="6354632" y="3387708"/>
                </a:lnTo>
                <a:lnTo>
                  <a:pt x="6349636" y="3387708"/>
                </a:lnTo>
                <a:lnTo>
                  <a:pt x="6347137" y="3387311"/>
                </a:lnTo>
                <a:lnTo>
                  <a:pt x="6344639" y="3386122"/>
                </a:lnTo>
                <a:lnTo>
                  <a:pt x="6342973" y="3385328"/>
                </a:lnTo>
                <a:lnTo>
                  <a:pt x="6341308" y="3384137"/>
                </a:lnTo>
                <a:lnTo>
                  <a:pt x="6340891" y="3381358"/>
                </a:lnTo>
                <a:lnTo>
                  <a:pt x="6340475" y="3378978"/>
                </a:lnTo>
                <a:lnTo>
                  <a:pt x="6340475" y="3376596"/>
                </a:lnTo>
                <a:lnTo>
                  <a:pt x="6340891" y="3374612"/>
                </a:lnTo>
                <a:lnTo>
                  <a:pt x="6341724" y="3373024"/>
                </a:lnTo>
                <a:lnTo>
                  <a:pt x="6342557" y="3371833"/>
                </a:lnTo>
                <a:lnTo>
                  <a:pt x="6344639" y="3369056"/>
                </a:lnTo>
                <a:lnTo>
                  <a:pt x="6347137" y="3367072"/>
                </a:lnTo>
                <a:lnTo>
                  <a:pt x="6349219" y="3364690"/>
                </a:lnTo>
                <a:lnTo>
                  <a:pt x="6350052" y="3363103"/>
                </a:lnTo>
                <a:lnTo>
                  <a:pt x="6350468" y="3361515"/>
                </a:lnTo>
                <a:lnTo>
                  <a:pt x="6350885" y="3359532"/>
                </a:lnTo>
                <a:close/>
                <a:moveTo>
                  <a:pt x="5862122" y="3352783"/>
                </a:moveTo>
                <a:lnTo>
                  <a:pt x="5865008" y="3352783"/>
                </a:lnTo>
                <a:lnTo>
                  <a:pt x="5868719" y="3353596"/>
                </a:lnTo>
                <a:lnTo>
                  <a:pt x="5871606" y="3354814"/>
                </a:lnTo>
                <a:lnTo>
                  <a:pt x="5874492" y="3356438"/>
                </a:lnTo>
                <a:lnTo>
                  <a:pt x="5877791" y="3358875"/>
                </a:lnTo>
                <a:lnTo>
                  <a:pt x="5880265" y="3361718"/>
                </a:lnTo>
                <a:lnTo>
                  <a:pt x="5882326" y="3364560"/>
                </a:lnTo>
                <a:lnTo>
                  <a:pt x="5884388" y="3367809"/>
                </a:lnTo>
                <a:lnTo>
                  <a:pt x="5885625" y="3371870"/>
                </a:lnTo>
                <a:lnTo>
                  <a:pt x="5886450" y="3375525"/>
                </a:lnTo>
                <a:lnTo>
                  <a:pt x="5886450" y="3379586"/>
                </a:lnTo>
                <a:lnTo>
                  <a:pt x="5884800" y="3383240"/>
                </a:lnTo>
                <a:lnTo>
                  <a:pt x="5883151" y="3387706"/>
                </a:lnTo>
                <a:lnTo>
                  <a:pt x="5880677" y="3387706"/>
                </a:lnTo>
                <a:lnTo>
                  <a:pt x="5878615" y="3386489"/>
                </a:lnTo>
                <a:lnTo>
                  <a:pt x="5876141" y="3385676"/>
                </a:lnTo>
                <a:lnTo>
                  <a:pt x="5874080" y="3384864"/>
                </a:lnTo>
                <a:lnTo>
                  <a:pt x="5872430" y="3383240"/>
                </a:lnTo>
                <a:lnTo>
                  <a:pt x="5870369" y="3381615"/>
                </a:lnTo>
                <a:lnTo>
                  <a:pt x="5866658" y="3377556"/>
                </a:lnTo>
                <a:lnTo>
                  <a:pt x="5863359" y="3373088"/>
                </a:lnTo>
                <a:lnTo>
                  <a:pt x="5860472" y="3367403"/>
                </a:lnTo>
                <a:lnTo>
                  <a:pt x="5854700" y="3356844"/>
                </a:lnTo>
                <a:lnTo>
                  <a:pt x="5856761" y="3354814"/>
                </a:lnTo>
                <a:lnTo>
                  <a:pt x="5859235" y="3353596"/>
                </a:lnTo>
                <a:close/>
                <a:moveTo>
                  <a:pt x="6391087" y="3348023"/>
                </a:moveTo>
                <a:lnTo>
                  <a:pt x="6393509" y="3348419"/>
                </a:lnTo>
                <a:lnTo>
                  <a:pt x="6395930" y="3349213"/>
                </a:lnTo>
                <a:lnTo>
                  <a:pt x="6397948" y="3350403"/>
                </a:lnTo>
                <a:lnTo>
                  <a:pt x="6399966" y="3352785"/>
                </a:lnTo>
                <a:lnTo>
                  <a:pt x="6401581" y="3355166"/>
                </a:lnTo>
                <a:lnTo>
                  <a:pt x="6402388" y="3358340"/>
                </a:lnTo>
                <a:lnTo>
                  <a:pt x="6402388" y="3362310"/>
                </a:lnTo>
                <a:lnTo>
                  <a:pt x="6401581" y="3366675"/>
                </a:lnTo>
                <a:lnTo>
                  <a:pt x="6399563" y="3368263"/>
                </a:lnTo>
                <a:lnTo>
                  <a:pt x="6396737" y="3369453"/>
                </a:lnTo>
                <a:lnTo>
                  <a:pt x="6393912" y="3370246"/>
                </a:lnTo>
                <a:lnTo>
                  <a:pt x="6390683" y="3370246"/>
                </a:lnTo>
                <a:lnTo>
                  <a:pt x="6387051" y="3370246"/>
                </a:lnTo>
                <a:lnTo>
                  <a:pt x="6383822" y="3369453"/>
                </a:lnTo>
                <a:lnTo>
                  <a:pt x="6380997" y="3368263"/>
                </a:lnTo>
                <a:lnTo>
                  <a:pt x="6378979" y="3366675"/>
                </a:lnTo>
                <a:lnTo>
                  <a:pt x="6378575" y="3362707"/>
                </a:lnTo>
                <a:lnTo>
                  <a:pt x="6378979" y="3358739"/>
                </a:lnTo>
                <a:lnTo>
                  <a:pt x="6380189" y="3355564"/>
                </a:lnTo>
                <a:lnTo>
                  <a:pt x="6381804" y="3353182"/>
                </a:lnTo>
                <a:lnTo>
                  <a:pt x="6383822" y="3350801"/>
                </a:lnTo>
                <a:lnTo>
                  <a:pt x="6385840" y="3349213"/>
                </a:lnTo>
                <a:lnTo>
                  <a:pt x="6388262" y="3348419"/>
                </a:lnTo>
                <a:close/>
                <a:moveTo>
                  <a:pt x="400220" y="3344845"/>
                </a:moveTo>
                <a:lnTo>
                  <a:pt x="403035" y="3344845"/>
                </a:lnTo>
                <a:lnTo>
                  <a:pt x="405448" y="3344845"/>
                </a:lnTo>
                <a:lnTo>
                  <a:pt x="408263" y="3345624"/>
                </a:lnTo>
                <a:lnTo>
                  <a:pt x="410676" y="3346405"/>
                </a:lnTo>
                <a:lnTo>
                  <a:pt x="412687" y="3347184"/>
                </a:lnTo>
                <a:lnTo>
                  <a:pt x="415100" y="3348743"/>
                </a:lnTo>
                <a:lnTo>
                  <a:pt x="416306" y="3350303"/>
                </a:lnTo>
                <a:lnTo>
                  <a:pt x="417111" y="3352253"/>
                </a:lnTo>
                <a:lnTo>
                  <a:pt x="417513" y="3354592"/>
                </a:lnTo>
                <a:lnTo>
                  <a:pt x="417513" y="3357322"/>
                </a:lnTo>
                <a:lnTo>
                  <a:pt x="417111" y="3358102"/>
                </a:lnTo>
                <a:lnTo>
                  <a:pt x="415904" y="3358492"/>
                </a:lnTo>
                <a:lnTo>
                  <a:pt x="411078" y="3359662"/>
                </a:lnTo>
                <a:lnTo>
                  <a:pt x="405046" y="3360051"/>
                </a:lnTo>
                <a:lnTo>
                  <a:pt x="399013" y="3360441"/>
                </a:lnTo>
                <a:lnTo>
                  <a:pt x="392579" y="3361221"/>
                </a:lnTo>
                <a:lnTo>
                  <a:pt x="387350" y="3361611"/>
                </a:lnTo>
                <a:lnTo>
                  <a:pt x="386144" y="3362000"/>
                </a:lnTo>
                <a:lnTo>
                  <a:pt x="384937" y="3362781"/>
                </a:lnTo>
                <a:lnTo>
                  <a:pt x="384937" y="3363170"/>
                </a:lnTo>
                <a:lnTo>
                  <a:pt x="385742" y="3363951"/>
                </a:lnTo>
                <a:lnTo>
                  <a:pt x="384937" y="3364730"/>
                </a:lnTo>
                <a:lnTo>
                  <a:pt x="383731" y="3365120"/>
                </a:lnTo>
                <a:lnTo>
                  <a:pt x="382525" y="3365120"/>
                </a:lnTo>
                <a:lnTo>
                  <a:pt x="380916" y="3365120"/>
                </a:lnTo>
                <a:lnTo>
                  <a:pt x="377296" y="3363951"/>
                </a:lnTo>
                <a:lnTo>
                  <a:pt x="373275" y="3362391"/>
                </a:lnTo>
                <a:lnTo>
                  <a:pt x="369253" y="3361611"/>
                </a:lnTo>
                <a:lnTo>
                  <a:pt x="367242" y="3361611"/>
                </a:lnTo>
                <a:lnTo>
                  <a:pt x="365633" y="3361611"/>
                </a:lnTo>
                <a:lnTo>
                  <a:pt x="364025" y="3362000"/>
                </a:lnTo>
                <a:lnTo>
                  <a:pt x="362818" y="3363170"/>
                </a:lnTo>
                <a:lnTo>
                  <a:pt x="361210" y="3364730"/>
                </a:lnTo>
                <a:lnTo>
                  <a:pt x="360003" y="3367070"/>
                </a:lnTo>
                <a:lnTo>
                  <a:pt x="358797" y="3366289"/>
                </a:lnTo>
                <a:lnTo>
                  <a:pt x="358395" y="3365511"/>
                </a:lnTo>
                <a:lnTo>
                  <a:pt x="358797" y="3364730"/>
                </a:lnTo>
                <a:lnTo>
                  <a:pt x="359199" y="3363560"/>
                </a:lnTo>
                <a:lnTo>
                  <a:pt x="359199" y="3362781"/>
                </a:lnTo>
                <a:lnTo>
                  <a:pt x="359199" y="3362000"/>
                </a:lnTo>
                <a:lnTo>
                  <a:pt x="358797" y="3361221"/>
                </a:lnTo>
                <a:lnTo>
                  <a:pt x="357188" y="3360441"/>
                </a:lnTo>
                <a:lnTo>
                  <a:pt x="357992" y="3359271"/>
                </a:lnTo>
                <a:lnTo>
                  <a:pt x="358797" y="3358492"/>
                </a:lnTo>
                <a:lnTo>
                  <a:pt x="360003" y="3358102"/>
                </a:lnTo>
                <a:lnTo>
                  <a:pt x="361210" y="3357711"/>
                </a:lnTo>
                <a:lnTo>
                  <a:pt x="366840" y="3357322"/>
                </a:lnTo>
                <a:lnTo>
                  <a:pt x="369253" y="3356543"/>
                </a:lnTo>
                <a:lnTo>
                  <a:pt x="370459" y="3356152"/>
                </a:lnTo>
                <a:lnTo>
                  <a:pt x="372068" y="3354983"/>
                </a:lnTo>
                <a:lnTo>
                  <a:pt x="372470" y="3353813"/>
                </a:lnTo>
                <a:lnTo>
                  <a:pt x="372872" y="3351862"/>
                </a:lnTo>
                <a:lnTo>
                  <a:pt x="373275" y="3349913"/>
                </a:lnTo>
                <a:lnTo>
                  <a:pt x="373275" y="3347575"/>
                </a:lnTo>
                <a:lnTo>
                  <a:pt x="374883" y="3347964"/>
                </a:lnTo>
                <a:lnTo>
                  <a:pt x="376492" y="3348743"/>
                </a:lnTo>
                <a:lnTo>
                  <a:pt x="377699" y="3349913"/>
                </a:lnTo>
                <a:lnTo>
                  <a:pt x="378503" y="3351083"/>
                </a:lnTo>
                <a:lnTo>
                  <a:pt x="378905" y="3353423"/>
                </a:lnTo>
                <a:lnTo>
                  <a:pt x="379307" y="3355373"/>
                </a:lnTo>
                <a:lnTo>
                  <a:pt x="379307" y="3360441"/>
                </a:lnTo>
                <a:lnTo>
                  <a:pt x="380514" y="3360051"/>
                </a:lnTo>
                <a:lnTo>
                  <a:pt x="381318" y="3359662"/>
                </a:lnTo>
                <a:lnTo>
                  <a:pt x="382927" y="3358492"/>
                </a:lnTo>
                <a:lnTo>
                  <a:pt x="386144" y="3355373"/>
                </a:lnTo>
                <a:lnTo>
                  <a:pt x="387350" y="3354592"/>
                </a:lnTo>
                <a:lnTo>
                  <a:pt x="387753" y="3354592"/>
                </a:lnTo>
                <a:lnTo>
                  <a:pt x="388155" y="3354592"/>
                </a:lnTo>
                <a:lnTo>
                  <a:pt x="388959" y="3356543"/>
                </a:lnTo>
                <a:lnTo>
                  <a:pt x="388959" y="3360441"/>
                </a:lnTo>
                <a:lnTo>
                  <a:pt x="390166" y="3360051"/>
                </a:lnTo>
                <a:lnTo>
                  <a:pt x="391372" y="3359662"/>
                </a:lnTo>
                <a:lnTo>
                  <a:pt x="391774" y="3359271"/>
                </a:lnTo>
                <a:lnTo>
                  <a:pt x="392176" y="3358492"/>
                </a:lnTo>
                <a:lnTo>
                  <a:pt x="392176" y="3356932"/>
                </a:lnTo>
                <a:lnTo>
                  <a:pt x="391774" y="3354983"/>
                </a:lnTo>
                <a:lnTo>
                  <a:pt x="390568" y="3353423"/>
                </a:lnTo>
                <a:lnTo>
                  <a:pt x="388959" y="3351473"/>
                </a:lnTo>
                <a:lnTo>
                  <a:pt x="386948" y="3350694"/>
                </a:lnTo>
                <a:lnTo>
                  <a:pt x="385742" y="3350694"/>
                </a:lnTo>
                <a:lnTo>
                  <a:pt x="387350" y="3349134"/>
                </a:lnTo>
                <a:lnTo>
                  <a:pt x="389763" y="3347575"/>
                </a:lnTo>
                <a:lnTo>
                  <a:pt x="392176" y="3346405"/>
                </a:lnTo>
                <a:lnTo>
                  <a:pt x="394589" y="3345624"/>
                </a:lnTo>
                <a:lnTo>
                  <a:pt x="397002" y="3345235"/>
                </a:lnTo>
                <a:close/>
                <a:moveTo>
                  <a:pt x="5978273" y="3330557"/>
                </a:moveTo>
                <a:lnTo>
                  <a:pt x="5978273" y="3340764"/>
                </a:lnTo>
                <a:lnTo>
                  <a:pt x="5977467" y="3339586"/>
                </a:lnTo>
                <a:lnTo>
                  <a:pt x="5976660" y="3338409"/>
                </a:lnTo>
                <a:lnTo>
                  <a:pt x="5975048" y="3336446"/>
                </a:lnTo>
                <a:lnTo>
                  <a:pt x="5973838" y="3334875"/>
                </a:lnTo>
                <a:lnTo>
                  <a:pt x="5972629" y="3334090"/>
                </a:lnTo>
                <a:lnTo>
                  <a:pt x="5971016" y="3333698"/>
                </a:lnTo>
                <a:lnTo>
                  <a:pt x="5969000" y="3333698"/>
                </a:lnTo>
                <a:lnTo>
                  <a:pt x="5969403" y="3337231"/>
                </a:lnTo>
                <a:lnTo>
                  <a:pt x="5970210" y="3339194"/>
                </a:lnTo>
                <a:lnTo>
                  <a:pt x="5971419" y="3341158"/>
                </a:lnTo>
                <a:lnTo>
                  <a:pt x="5973435" y="3342335"/>
                </a:lnTo>
                <a:lnTo>
                  <a:pt x="5975048" y="3343512"/>
                </a:lnTo>
                <a:lnTo>
                  <a:pt x="5977063" y="3344691"/>
                </a:lnTo>
                <a:lnTo>
                  <a:pt x="5981498" y="3345869"/>
                </a:lnTo>
                <a:lnTo>
                  <a:pt x="5983111" y="3346654"/>
                </a:lnTo>
                <a:lnTo>
                  <a:pt x="5984724" y="3347439"/>
                </a:lnTo>
                <a:lnTo>
                  <a:pt x="5985933" y="3348223"/>
                </a:lnTo>
                <a:lnTo>
                  <a:pt x="5987143" y="3349794"/>
                </a:lnTo>
                <a:lnTo>
                  <a:pt x="5987546" y="3351365"/>
                </a:lnTo>
                <a:lnTo>
                  <a:pt x="5987143" y="3354114"/>
                </a:lnTo>
                <a:lnTo>
                  <a:pt x="5986337" y="3356862"/>
                </a:lnTo>
                <a:lnTo>
                  <a:pt x="5984724" y="3360394"/>
                </a:lnTo>
                <a:lnTo>
                  <a:pt x="5985933" y="3359217"/>
                </a:lnTo>
                <a:lnTo>
                  <a:pt x="5986740" y="3358431"/>
                </a:lnTo>
                <a:lnTo>
                  <a:pt x="5988352" y="3356077"/>
                </a:lnTo>
                <a:lnTo>
                  <a:pt x="5989562" y="3354899"/>
                </a:lnTo>
                <a:lnTo>
                  <a:pt x="5990771" y="3354114"/>
                </a:lnTo>
                <a:lnTo>
                  <a:pt x="5992384" y="3353720"/>
                </a:lnTo>
                <a:lnTo>
                  <a:pt x="5994400" y="3354114"/>
                </a:lnTo>
                <a:lnTo>
                  <a:pt x="5993594" y="3358431"/>
                </a:lnTo>
                <a:lnTo>
                  <a:pt x="5992787" y="3362751"/>
                </a:lnTo>
                <a:lnTo>
                  <a:pt x="5991175" y="3365891"/>
                </a:lnTo>
                <a:lnTo>
                  <a:pt x="5988756" y="3368639"/>
                </a:lnTo>
                <a:lnTo>
                  <a:pt x="5986740" y="3370996"/>
                </a:lnTo>
                <a:lnTo>
                  <a:pt x="5984321" y="3372173"/>
                </a:lnTo>
                <a:lnTo>
                  <a:pt x="5981498" y="3373350"/>
                </a:lnTo>
                <a:lnTo>
                  <a:pt x="5978273" y="3373744"/>
                </a:lnTo>
                <a:lnTo>
                  <a:pt x="5976660" y="3374136"/>
                </a:lnTo>
                <a:lnTo>
                  <a:pt x="5975048" y="3374921"/>
                </a:lnTo>
                <a:lnTo>
                  <a:pt x="5973838" y="3376099"/>
                </a:lnTo>
                <a:lnTo>
                  <a:pt x="5972629" y="3377276"/>
                </a:lnTo>
                <a:lnTo>
                  <a:pt x="5970210" y="3380810"/>
                </a:lnTo>
                <a:lnTo>
                  <a:pt x="5969000" y="3383951"/>
                </a:lnTo>
                <a:lnTo>
                  <a:pt x="5967790" y="3386700"/>
                </a:lnTo>
                <a:lnTo>
                  <a:pt x="5966984" y="3387484"/>
                </a:lnTo>
                <a:lnTo>
                  <a:pt x="5966581" y="3387877"/>
                </a:lnTo>
                <a:lnTo>
                  <a:pt x="5965775" y="3387877"/>
                </a:lnTo>
                <a:lnTo>
                  <a:pt x="5964968" y="3387092"/>
                </a:lnTo>
                <a:lnTo>
                  <a:pt x="5964162" y="3385521"/>
                </a:lnTo>
                <a:lnTo>
                  <a:pt x="5962549" y="3383558"/>
                </a:lnTo>
                <a:lnTo>
                  <a:pt x="5961340" y="3383951"/>
                </a:lnTo>
                <a:lnTo>
                  <a:pt x="5960130" y="3384343"/>
                </a:lnTo>
                <a:lnTo>
                  <a:pt x="5958114" y="3386700"/>
                </a:lnTo>
                <a:lnTo>
                  <a:pt x="5954889" y="3390625"/>
                </a:lnTo>
                <a:lnTo>
                  <a:pt x="5952873" y="3391802"/>
                </a:lnTo>
                <a:lnTo>
                  <a:pt x="5952067" y="3392587"/>
                </a:lnTo>
                <a:lnTo>
                  <a:pt x="5951260" y="3392587"/>
                </a:lnTo>
                <a:lnTo>
                  <a:pt x="5950051" y="3392587"/>
                </a:lnTo>
                <a:lnTo>
                  <a:pt x="5949244" y="3392196"/>
                </a:lnTo>
                <a:lnTo>
                  <a:pt x="5948035" y="3391410"/>
                </a:lnTo>
                <a:lnTo>
                  <a:pt x="5946825" y="3390232"/>
                </a:lnTo>
                <a:lnTo>
                  <a:pt x="5948438" y="3392587"/>
                </a:lnTo>
                <a:lnTo>
                  <a:pt x="5949244" y="3396121"/>
                </a:lnTo>
                <a:lnTo>
                  <a:pt x="5949648" y="3399261"/>
                </a:lnTo>
                <a:lnTo>
                  <a:pt x="5949648" y="3403581"/>
                </a:lnTo>
                <a:lnTo>
                  <a:pt x="5947229" y="3401618"/>
                </a:lnTo>
                <a:lnTo>
                  <a:pt x="5944406" y="3400440"/>
                </a:lnTo>
                <a:lnTo>
                  <a:pt x="5942390" y="3399655"/>
                </a:lnTo>
                <a:lnTo>
                  <a:pt x="5940375" y="3399261"/>
                </a:lnTo>
                <a:lnTo>
                  <a:pt x="5937149" y="3398870"/>
                </a:lnTo>
                <a:lnTo>
                  <a:pt x="5934327" y="3398476"/>
                </a:lnTo>
                <a:lnTo>
                  <a:pt x="5933520" y="3398084"/>
                </a:lnTo>
                <a:lnTo>
                  <a:pt x="5932714" y="3397299"/>
                </a:lnTo>
                <a:lnTo>
                  <a:pt x="5931908" y="3396121"/>
                </a:lnTo>
                <a:lnTo>
                  <a:pt x="5931505" y="3394159"/>
                </a:lnTo>
                <a:lnTo>
                  <a:pt x="5930698" y="3389055"/>
                </a:lnTo>
                <a:lnTo>
                  <a:pt x="5930698" y="3380418"/>
                </a:lnTo>
                <a:lnTo>
                  <a:pt x="5927876" y="3381595"/>
                </a:lnTo>
                <a:lnTo>
                  <a:pt x="5926666" y="3382381"/>
                </a:lnTo>
                <a:lnTo>
                  <a:pt x="5925860" y="3383558"/>
                </a:lnTo>
                <a:lnTo>
                  <a:pt x="5925054" y="3384736"/>
                </a:lnTo>
                <a:lnTo>
                  <a:pt x="5924651" y="3386700"/>
                </a:lnTo>
                <a:lnTo>
                  <a:pt x="5924247" y="3388269"/>
                </a:lnTo>
                <a:lnTo>
                  <a:pt x="5924247" y="3390232"/>
                </a:lnTo>
                <a:lnTo>
                  <a:pt x="5923038" y="3390625"/>
                </a:lnTo>
                <a:lnTo>
                  <a:pt x="5921828" y="3390232"/>
                </a:lnTo>
                <a:lnTo>
                  <a:pt x="5921022" y="3389839"/>
                </a:lnTo>
                <a:lnTo>
                  <a:pt x="5920216" y="3389055"/>
                </a:lnTo>
                <a:lnTo>
                  <a:pt x="5918603" y="3386700"/>
                </a:lnTo>
                <a:lnTo>
                  <a:pt x="5918200" y="3383951"/>
                </a:lnTo>
                <a:lnTo>
                  <a:pt x="5918200" y="3381988"/>
                </a:lnTo>
                <a:lnTo>
                  <a:pt x="5918603" y="3380810"/>
                </a:lnTo>
                <a:lnTo>
                  <a:pt x="5919006" y="3380810"/>
                </a:lnTo>
                <a:lnTo>
                  <a:pt x="5919812" y="3381204"/>
                </a:lnTo>
                <a:lnTo>
                  <a:pt x="5921425" y="3383558"/>
                </a:lnTo>
                <a:lnTo>
                  <a:pt x="5923844" y="3374921"/>
                </a:lnTo>
                <a:lnTo>
                  <a:pt x="5927473" y="3364713"/>
                </a:lnTo>
                <a:lnTo>
                  <a:pt x="5930295" y="3355683"/>
                </a:lnTo>
                <a:lnTo>
                  <a:pt x="5931101" y="3352150"/>
                </a:lnTo>
                <a:lnTo>
                  <a:pt x="5930698" y="3350580"/>
                </a:lnTo>
                <a:lnTo>
                  <a:pt x="5932311" y="3350187"/>
                </a:lnTo>
                <a:lnTo>
                  <a:pt x="5933924" y="3349403"/>
                </a:lnTo>
                <a:lnTo>
                  <a:pt x="5938762" y="3346654"/>
                </a:lnTo>
                <a:lnTo>
                  <a:pt x="5941181" y="3345475"/>
                </a:lnTo>
                <a:lnTo>
                  <a:pt x="5943600" y="3345083"/>
                </a:lnTo>
                <a:lnTo>
                  <a:pt x="5945213" y="3345083"/>
                </a:lnTo>
                <a:lnTo>
                  <a:pt x="5946825" y="3345475"/>
                </a:lnTo>
                <a:lnTo>
                  <a:pt x="5948438" y="3346261"/>
                </a:lnTo>
                <a:lnTo>
                  <a:pt x="5949648" y="3347439"/>
                </a:lnTo>
                <a:lnTo>
                  <a:pt x="5950857" y="3347046"/>
                </a:lnTo>
                <a:lnTo>
                  <a:pt x="5951663" y="3346654"/>
                </a:lnTo>
                <a:lnTo>
                  <a:pt x="5952470" y="3345475"/>
                </a:lnTo>
                <a:lnTo>
                  <a:pt x="5953276" y="3343120"/>
                </a:lnTo>
                <a:lnTo>
                  <a:pt x="5953276" y="3341158"/>
                </a:lnTo>
                <a:lnTo>
                  <a:pt x="5954083" y="3336838"/>
                </a:lnTo>
                <a:lnTo>
                  <a:pt x="5954889" y="3334875"/>
                </a:lnTo>
                <a:lnTo>
                  <a:pt x="5955695" y="3334483"/>
                </a:lnTo>
                <a:lnTo>
                  <a:pt x="5956502" y="3333698"/>
                </a:lnTo>
                <a:lnTo>
                  <a:pt x="5957711" y="3334483"/>
                </a:lnTo>
                <a:lnTo>
                  <a:pt x="5958921" y="3335268"/>
                </a:lnTo>
                <a:lnTo>
                  <a:pt x="5960937" y="3337624"/>
                </a:lnTo>
                <a:lnTo>
                  <a:pt x="5962549" y="3339586"/>
                </a:lnTo>
                <a:lnTo>
                  <a:pt x="5964565" y="3339979"/>
                </a:lnTo>
                <a:lnTo>
                  <a:pt x="5965775" y="3340764"/>
                </a:lnTo>
                <a:lnTo>
                  <a:pt x="5964162" y="3336838"/>
                </a:lnTo>
                <a:lnTo>
                  <a:pt x="5963356" y="3334090"/>
                </a:lnTo>
                <a:lnTo>
                  <a:pt x="5963356" y="3333304"/>
                </a:lnTo>
                <a:lnTo>
                  <a:pt x="5963759" y="3332913"/>
                </a:lnTo>
                <a:lnTo>
                  <a:pt x="5964565" y="3332520"/>
                </a:lnTo>
                <a:lnTo>
                  <a:pt x="5965371" y="3332127"/>
                </a:lnTo>
                <a:lnTo>
                  <a:pt x="5967387" y="3331735"/>
                </a:lnTo>
                <a:lnTo>
                  <a:pt x="5970210" y="3331735"/>
                </a:lnTo>
                <a:lnTo>
                  <a:pt x="5974241" y="3331341"/>
                </a:lnTo>
                <a:close/>
                <a:moveTo>
                  <a:pt x="980250" y="3262296"/>
                </a:moveTo>
                <a:lnTo>
                  <a:pt x="981393" y="3262296"/>
                </a:lnTo>
                <a:lnTo>
                  <a:pt x="982536" y="3262296"/>
                </a:lnTo>
                <a:lnTo>
                  <a:pt x="984441" y="3263050"/>
                </a:lnTo>
                <a:lnTo>
                  <a:pt x="986346" y="3264563"/>
                </a:lnTo>
                <a:lnTo>
                  <a:pt x="988251" y="3266453"/>
                </a:lnTo>
                <a:lnTo>
                  <a:pt x="989013" y="3269099"/>
                </a:lnTo>
                <a:lnTo>
                  <a:pt x="989013" y="3271745"/>
                </a:lnTo>
                <a:lnTo>
                  <a:pt x="988632" y="3273635"/>
                </a:lnTo>
                <a:lnTo>
                  <a:pt x="987870" y="3274769"/>
                </a:lnTo>
                <a:lnTo>
                  <a:pt x="986727" y="3275902"/>
                </a:lnTo>
                <a:lnTo>
                  <a:pt x="985584" y="3276659"/>
                </a:lnTo>
                <a:lnTo>
                  <a:pt x="984441" y="3277415"/>
                </a:lnTo>
                <a:lnTo>
                  <a:pt x="982917" y="3277792"/>
                </a:lnTo>
                <a:lnTo>
                  <a:pt x="981012" y="3278170"/>
                </a:lnTo>
                <a:lnTo>
                  <a:pt x="979107" y="3278170"/>
                </a:lnTo>
                <a:lnTo>
                  <a:pt x="976059" y="3277792"/>
                </a:lnTo>
                <a:lnTo>
                  <a:pt x="973392" y="3277037"/>
                </a:lnTo>
                <a:lnTo>
                  <a:pt x="969963" y="3276280"/>
                </a:lnTo>
                <a:lnTo>
                  <a:pt x="972630" y="3270233"/>
                </a:lnTo>
                <a:lnTo>
                  <a:pt x="973773" y="3267966"/>
                </a:lnTo>
                <a:lnTo>
                  <a:pt x="974916" y="3266076"/>
                </a:lnTo>
                <a:lnTo>
                  <a:pt x="976059" y="3264563"/>
                </a:lnTo>
                <a:lnTo>
                  <a:pt x="977202" y="3263430"/>
                </a:lnTo>
                <a:lnTo>
                  <a:pt x="979107" y="3262673"/>
                </a:lnTo>
                <a:close/>
                <a:moveTo>
                  <a:pt x="6464880" y="3246425"/>
                </a:moveTo>
                <a:lnTo>
                  <a:pt x="6466856" y="3246425"/>
                </a:lnTo>
                <a:lnTo>
                  <a:pt x="6468832" y="3247219"/>
                </a:lnTo>
                <a:lnTo>
                  <a:pt x="6471994" y="3248807"/>
                </a:lnTo>
                <a:lnTo>
                  <a:pt x="6474760" y="3250790"/>
                </a:lnTo>
                <a:lnTo>
                  <a:pt x="6477527" y="3253173"/>
                </a:lnTo>
                <a:lnTo>
                  <a:pt x="6480294" y="3254760"/>
                </a:lnTo>
                <a:lnTo>
                  <a:pt x="6483455" y="3256347"/>
                </a:lnTo>
                <a:lnTo>
                  <a:pt x="6485827" y="3256743"/>
                </a:lnTo>
                <a:lnTo>
                  <a:pt x="6487803" y="3256743"/>
                </a:lnTo>
                <a:lnTo>
                  <a:pt x="6490174" y="3256743"/>
                </a:lnTo>
                <a:lnTo>
                  <a:pt x="6492941" y="3256347"/>
                </a:lnTo>
                <a:lnTo>
                  <a:pt x="6494127" y="3258728"/>
                </a:lnTo>
                <a:lnTo>
                  <a:pt x="6494522" y="3260315"/>
                </a:lnTo>
                <a:lnTo>
                  <a:pt x="6494522" y="3263887"/>
                </a:lnTo>
                <a:lnTo>
                  <a:pt x="6494127" y="3267856"/>
                </a:lnTo>
                <a:lnTo>
                  <a:pt x="6493731" y="3271031"/>
                </a:lnTo>
                <a:lnTo>
                  <a:pt x="6492546" y="3274603"/>
                </a:lnTo>
                <a:lnTo>
                  <a:pt x="6491755" y="3279365"/>
                </a:lnTo>
                <a:lnTo>
                  <a:pt x="6491755" y="3284127"/>
                </a:lnTo>
                <a:lnTo>
                  <a:pt x="6492941" y="3289684"/>
                </a:lnTo>
                <a:lnTo>
                  <a:pt x="6493731" y="3291271"/>
                </a:lnTo>
                <a:lnTo>
                  <a:pt x="6494522" y="3293255"/>
                </a:lnTo>
                <a:lnTo>
                  <a:pt x="6496893" y="3296430"/>
                </a:lnTo>
                <a:lnTo>
                  <a:pt x="6502822" y="3302383"/>
                </a:lnTo>
                <a:lnTo>
                  <a:pt x="6505588" y="3305558"/>
                </a:lnTo>
                <a:lnTo>
                  <a:pt x="6506379" y="3307145"/>
                </a:lnTo>
                <a:lnTo>
                  <a:pt x="6507564" y="3309526"/>
                </a:lnTo>
                <a:lnTo>
                  <a:pt x="6508355" y="3311511"/>
                </a:lnTo>
                <a:lnTo>
                  <a:pt x="6508750" y="3313892"/>
                </a:lnTo>
                <a:lnTo>
                  <a:pt x="6508750" y="3316669"/>
                </a:lnTo>
                <a:lnTo>
                  <a:pt x="6508355" y="3319845"/>
                </a:lnTo>
                <a:lnTo>
                  <a:pt x="6508355" y="3321432"/>
                </a:lnTo>
                <a:lnTo>
                  <a:pt x="6507564" y="3323020"/>
                </a:lnTo>
                <a:lnTo>
                  <a:pt x="6506774" y="3324607"/>
                </a:lnTo>
                <a:lnTo>
                  <a:pt x="6505588" y="3325798"/>
                </a:lnTo>
                <a:lnTo>
                  <a:pt x="6502822" y="3328576"/>
                </a:lnTo>
                <a:lnTo>
                  <a:pt x="6499265" y="3330560"/>
                </a:lnTo>
                <a:lnTo>
                  <a:pt x="6492150" y="3334529"/>
                </a:lnTo>
                <a:lnTo>
                  <a:pt x="6489384" y="3337308"/>
                </a:lnTo>
                <a:lnTo>
                  <a:pt x="6487012" y="3340085"/>
                </a:lnTo>
                <a:lnTo>
                  <a:pt x="6485432" y="3342467"/>
                </a:lnTo>
                <a:lnTo>
                  <a:pt x="6483851" y="3346435"/>
                </a:lnTo>
                <a:lnTo>
                  <a:pt x="6481874" y="3355564"/>
                </a:lnTo>
                <a:lnTo>
                  <a:pt x="6480689" y="3359928"/>
                </a:lnTo>
                <a:lnTo>
                  <a:pt x="6479108" y="3364294"/>
                </a:lnTo>
                <a:lnTo>
                  <a:pt x="6478317" y="3365881"/>
                </a:lnTo>
                <a:lnTo>
                  <a:pt x="6477132" y="3367469"/>
                </a:lnTo>
                <a:lnTo>
                  <a:pt x="6475551" y="3368660"/>
                </a:lnTo>
                <a:lnTo>
                  <a:pt x="6474365" y="3370246"/>
                </a:lnTo>
                <a:lnTo>
                  <a:pt x="6470018" y="3371833"/>
                </a:lnTo>
                <a:lnTo>
                  <a:pt x="6466065" y="3373024"/>
                </a:lnTo>
                <a:lnTo>
                  <a:pt x="6462508" y="3373421"/>
                </a:lnTo>
                <a:lnTo>
                  <a:pt x="6458556" y="3372628"/>
                </a:lnTo>
                <a:lnTo>
                  <a:pt x="6455394" y="3371833"/>
                </a:lnTo>
                <a:lnTo>
                  <a:pt x="6452232" y="3370246"/>
                </a:lnTo>
                <a:lnTo>
                  <a:pt x="6448675" y="3367867"/>
                </a:lnTo>
                <a:lnTo>
                  <a:pt x="6445513" y="3365485"/>
                </a:lnTo>
                <a:lnTo>
                  <a:pt x="6439190" y="3359532"/>
                </a:lnTo>
                <a:lnTo>
                  <a:pt x="6432471" y="3353974"/>
                </a:lnTo>
                <a:lnTo>
                  <a:pt x="6429309" y="3350801"/>
                </a:lnTo>
                <a:lnTo>
                  <a:pt x="6425752" y="3348023"/>
                </a:lnTo>
                <a:lnTo>
                  <a:pt x="6421800" y="3345640"/>
                </a:lnTo>
                <a:lnTo>
                  <a:pt x="6418243" y="3343657"/>
                </a:lnTo>
                <a:lnTo>
                  <a:pt x="6419824" y="3338894"/>
                </a:lnTo>
                <a:lnTo>
                  <a:pt x="6420614" y="3335323"/>
                </a:lnTo>
                <a:lnTo>
                  <a:pt x="6421009" y="3331751"/>
                </a:lnTo>
                <a:lnTo>
                  <a:pt x="6421009" y="3328576"/>
                </a:lnTo>
                <a:lnTo>
                  <a:pt x="6420614" y="3325401"/>
                </a:lnTo>
                <a:lnTo>
                  <a:pt x="6419824" y="3322622"/>
                </a:lnTo>
                <a:lnTo>
                  <a:pt x="6417848" y="3317464"/>
                </a:lnTo>
                <a:lnTo>
                  <a:pt x="6415476" y="3312701"/>
                </a:lnTo>
                <a:lnTo>
                  <a:pt x="6414290" y="3307542"/>
                </a:lnTo>
                <a:lnTo>
                  <a:pt x="6413895" y="3305161"/>
                </a:lnTo>
                <a:lnTo>
                  <a:pt x="6413500" y="3302780"/>
                </a:lnTo>
                <a:lnTo>
                  <a:pt x="6413895" y="3299605"/>
                </a:lnTo>
                <a:lnTo>
                  <a:pt x="6414686" y="3296430"/>
                </a:lnTo>
                <a:lnTo>
                  <a:pt x="6421405" y="3296826"/>
                </a:lnTo>
                <a:lnTo>
                  <a:pt x="6427333" y="3296826"/>
                </a:lnTo>
                <a:lnTo>
                  <a:pt x="6432076" y="3295637"/>
                </a:lnTo>
                <a:lnTo>
                  <a:pt x="6436423" y="3293651"/>
                </a:lnTo>
                <a:lnTo>
                  <a:pt x="6439585" y="3290476"/>
                </a:lnTo>
                <a:lnTo>
                  <a:pt x="6443142" y="3287699"/>
                </a:lnTo>
                <a:lnTo>
                  <a:pt x="6445513" y="3284127"/>
                </a:lnTo>
                <a:lnTo>
                  <a:pt x="6447490" y="3279762"/>
                </a:lnTo>
                <a:lnTo>
                  <a:pt x="6451837" y="3271031"/>
                </a:lnTo>
                <a:lnTo>
                  <a:pt x="6455394" y="3261901"/>
                </a:lnTo>
                <a:lnTo>
                  <a:pt x="6456975" y="3257538"/>
                </a:lnTo>
                <a:lnTo>
                  <a:pt x="6459742" y="3253569"/>
                </a:lnTo>
                <a:lnTo>
                  <a:pt x="6462113" y="3249998"/>
                </a:lnTo>
                <a:close/>
                <a:moveTo>
                  <a:pt x="895880" y="3232136"/>
                </a:moveTo>
                <a:lnTo>
                  <a:pt x="897089" y="3232136"/>
                </a:lnTo>
                <a:lnTo>
                  <a:pt x="898299" y="3232533"/>
                </a:lnTo>
                <a:lnTo>
                  <a:pt x="900315" y="3234120"/>
                </a:lnTo>
                <a:lnTo>
                  <a:pt x="902734" y="3236105"/>
                </a:lnTo>
                <a:lnTo>
                  <a:pt x="904750" y="3238088"/>
                </a:lnTo>
                <a:lnTo>
                  <a:pt x="906362" y="3240074"/>
                </a:lnTo>
                <a:lnTo>
                  <a:pt x="907169" y="3240074"/>
                </a:lnTo>
                <a:lnTo>
                  <a:pt x="907975" y="3239676"/>
                </a:lnTo>
                <a:lnTo>
                  <a:pt x="908782" y="3237692"/>
                </a:lnTo>
                <a:lnTo>
                  <a:pt x="909587" y="3235311"/>
                </a:lnTo>
                <a:lnTo>
                  <a:pt x="909587" y="3234120"/>
                </a:lnTo>
                <a:lnTo>
                  <a:pt x="909587" y="3233328"/>
                </a:lnTo>
                <a:lnTo>
                  <a:pt x="911604" y="3236105"/>
                </a:lnTo>
                <a:lnTo>
                  <a:pt x="912410" y="3238883"/>
                </a:lnTo>
                <a:lnTo>
                  <a:pt x="912813" y="3241265"/>
                </a:lnTo>
                <a:lnTo>
                  <a:pt x="912813" y="3243647"/>
                </a:lnTo>
                <a:lnTo>
                  <a:pt x="912410" y="3245631"/>
                </a:lnTo>
                <a:lnTo>
                  <a:pt x="911200" y="3247219"/>
                </a:lnTo>
                <a:lnTo>
                  <a:pt x="909587" y="3248807"/>
                </a:lnTo>
                <a:lnTo>
                  <a:pt x="907975" y="3249599"/>
                </a:lnTo>
                <a:lnTo>
                  <a:pt x="905959" y="3250790"/>
                </a:lnTo>
                <a:lnTo>
                  <a:pt x="903943" y="3251187"/>
                </a:lnTo>
                <a:lnTo>
                  <a:pt x="901525" y="3251187"/>
                </a:lnTo>
                <a:lnTo>
                  <a:pt x="898702" y="3250790"/>
                </a:lnTo>
                <a:lnTo>
                  <a:pt x="895880" y="3249203"/>
                </a:lnTo>
                <a:lnTo>
                  <a:pt x="893058" y="3248012"/>
                </a:lnTo>
                <a:lnTo>
                  <a:pt x="890235" y="3246028"/>
                </a:lnTo>
                <a:lnTo>
                  <a:pt x="887413" y="3243647"/>
                </a:lnTo>
                <a:lnTo>
                  <a:pt x="889026" y="3239676"/>
                </a:lnTo>
                <a:lnTo>
                  <a:pt x="890639" y="3237295"/>
                </a:lnTo>
                <a:lnTo>
                  <a:pt x="891848" y="3235311"/>
                </a:lnTo>
                <a:lnTo>
                  <a:pt x="893461" y="3234120"/>
                </a:lnTo>
                <a:lnTo>
                  <a:pt x="894671" y="3233328"/>
                </a:lnTo>
                <a:close/>
                <a:moveTo>
                  <a:pt x="5921772" y="3225783"/>
                </a:moveTo>
                <a:lnTo>
                  <a:pt x="5922565" y="3226180"/>
                </a:lnTo>
                <a:lnTo>
                  <a:pt x="5923359" y="3226577"/>
                </a:lnTo>
                <a:lnTo>
                  <a:pt x="5923359" y="3227370"/>
                </a:lnTo>
                <a:lnTo>
                  <a:pt x="5923359" y="3227768"/>
                </a:lnTo>
                <a:lnTo>
                  <a:pt x="5922962" y="3228561"/>
                </a:lnTo>
                <a:lnTo>
                  <a:pt x="5921772" y="3228957"/>
                </a:lnTo>
                <a:lnTo>
                  <a:pt x="5924947" y="3229355"/>
                </a:lnTo>
                <a:lnTo>
                  <a:pt x="5927328" y="3230148"/>
                </a:lnTo>
                <a:lnTo>
                  <a:pt x="5929709" y="3231735"/>
                </a:lnTo>
                <a:lnTo>
                  <a:pt x="5930900" y="3233720"/>
                </a:lnTo>
                <a:lnTo>
                  <a:pt x="5931297" y="3236102"/>
                </a:lnTo>
                <a:lnTo>
                  <a:pt x="5931694" y="3238880"/>
                </a:lnTo>
                <a:lnTo>
                  <a:pt x="5931694" y="3244833"/>
                </a:lnTo>
                <a:lnTo>
                  <a:pt x="5931694" y="3251580"/>
                </a:lnTo>
                <a:lnTo>
                  <a:pt x="5932090" y="3254755"/>
                </a:lnTo>
                <a:lnTo>
                  <a:pt x="5932487" y="3257533"/>
                </a:lnTo>
                <a:lnTo>
                  <a:pt x="5933281" y="3260311"/>
                </a:lnTo>
                <a:lnTo>
                  <a:pt x="5934869" y="3262691"/>
                </a:lnTo>
                <a:lnTo>
                  <a:pt x="5937647" y="3264279"/>
                </a:lnTo>
                <a:lnTo>
                  <a:pt x="5940425" y="3265868"/>
                </a:lnTo>
                <a:lnTo>
                  <a:pt x="5939234" y="3268249"/>
                </a:lnTo>
                <a:lnTo>
                  <a:pt x="5938441" y="3271027"/>
                </a:lnTo>
                <a:lnTo>
                  <a:pt x="5936456" y="3277377"/>
                </a:lnTo>
                <a:lnTo>
                  <a:pt x="5935663" y="3284520"/>
                </a:lnTo>
                <a:lnTo>
                  <a:pt x="5935663" y="3291267"/>
                </a:lnTo>
                <a:lnTo>
                  <a:pt x="5936059" y="3294839"/>
                </a:lnTo>
                <a:lnTo>
                  <a:pt x="5937250" y="3297617"/>
                </a:lnTo>
                <a:lnTo>
                  <a:pt x="5938044" y="3299602"/>
                </a:lnTo>
                <a:lnTo>
                  <a:pt x="5938837" y="3301982"/>
                </a:lnTo>
                <a:lnTo>
                  <a:pt x="5940425" y="3303173"/>
                </a:lnTo>
                <a:lnTo>
                  <a:pt x="5942013" y="3303967"/>
                </a:lnTo>
                <a:lnTo>
                  <a:pt x="5943997" y="3303967"/>
                </a:lnTo>
                <a:lnTo>
                  <a:pt x="5946775" y="3302777"/>
                </a:lnTo>
                <a:lnTo>
                  <a:pt x="5943600" y="3307540"/>
                </a:lnTo>
                <a:lnTo>
                  <a:pt x="5940028" y="3312302"/>
                </a:lnTo>
                <a:lnTo>
                  <a:pt x="5935663" y="3315873"/>
                </a:lnTo>
                <a:lnTo>
                  <a:pt x="5930900" y="3319445"/>
                </a:lnTo>
                <a:lnTo>
                  <a:pt x="5932884" y="3316667"/>
                </a:lnTo>
                <a:lnTo>
                  <a:pt x="5934075" y="3314286"/>
                </a:lnTo>
                <a:lnTo>
                  <a:pt x="5934075" y="3311904"/>
                </a:lnTo>
                <a:lnTo>
                  <a:pt x="5934075" y="3309920"/>
                </a:lnTo>
                <a:lnTo>
                  <a:pt x="5933281" y="3307540"/>
                </a:lnTo>
                <a:lnTo>
                  <a:pt x="5932090" y="3305952"/>
                </a:lnTo>
                <a:lnTo>
                  <a:pt x="5929709" y="3303173"/>
                </a:lnTo>
                <a:lnTo>
                  <a:pt x="5927328" y="3301190"/>
                </a:lnTo>
                <a:lnTo>
                  <a:pt x="5926931" y="3300792"/>
                </a:lnTo>
                <a:lnTo>
                  <a:pt x="5927328" y="3299602"/>
                </a:lnTo>
                <a:lnTo>
                  <a:pt x="5928122" y="3299204"/>
                </a:lnTo>
                <a:lnTo>
                  <a:pt x="5930106" y="3299204"/>
                </a:lnTo>
                <a:lnTo>
                  <a:pt x="5937250" y="3299204"/>
                </a:lnTo>
                <a:lnTo>
                  <a:pt x="5936059" y="3296427"/>
                </a:lnTo>
                <a:lnTo>
                  <a:pt x="5934869" y="3294839"/>
                </a:lnTo>
                <a:lnTo>
                  <a:pt x="5934075" y="3294045"/>
                </a:lnTo>
                <a:lnTo>
                  <a:pt x="5932884" y="3294045"/>
                </a:lnTo>
                <a:lnTo>
                  <a:pt x="5929709" y="3295236"/>
                </a:lnTo>
                <a:lnTo>
                  <a:pt x="5927328" y="3295633"/>
                </a:lnTo>
                <a:lnTo>
                  <a:pt x="5924550" y="3296029"/>
                </a:lnTo>
                <a:lnTo>
                  <a:pt x="5924550" y="3294442"/>
                </a:lnTo>
                <a:lnTo>
                  <a:pt x="5924550" y="3292854"/>
                </a:lnTo>
                <a:lnTo>
                  <a:pt x="5924947" y="3291267"/>
                </a:lnTo>
                <a:lnTo>
                  <a:pt x="5925740" y="3290474"/>
                </a:lnTo>
                <a:lnTo>
                  <a:pt x="5926931" y="3290077"/>
                </a:lnTo>
                <a:lnTo>
                  <a:pt x="5928122" y="3289679"/>
                </a:lnTo>
                <a:lnTo>
                  <a:pt x="5930900" y="3289283"/>
                </a:lnTo>
                <a:lnTo>
                  <a:pt x="5926534" y="3285711"/>
                </a:lnTo>
                <a:lnTo>
                  <a:pt x="5924550" y="3283727"/>
                </a:lnTo>
                <a:lnTo>
                  <a:pt x="5922565" y="3281345"/>
                </a:lnTo>
                <a:lnTo>
                  <a:pt x="5920978" y="3279361"/>
                </a:lnTo>
                <a:lnTo>
                  <a:pt x="5919390" y="3276583"/>
                </a:lnTo>
                <a:lnTo>
                  <a:pt x="5918597" y="3273011"/>
                </a:lnTo>
                <a:lnTo>
                  <a:pt x="5918200" y="3269439"/>
                </a:lnTo>
                <a:lnTo>
                  <a:pt x="5920581" y="3271424"/>
                </a:lnTo>
                <a:lnTo>
                  <a:pt x="5922169" y="3272614"/>
                </a:lnTo>
                <a:lnTo>
                  <a:pt x="5924153" y="3273408"/>
                </a:lnTo>
                <a:lnTo>
                  <a:pt x="5925740" y="3273805"/>
                </a:lnTo>
                <a:lnTo>
                  <a:pt x="5928122" y="3274202"/>
                </a:lnTo>
                <a:lnTo>
                  <a:pt x="5930106" y="3274599"/>
                </a:lnTo>
                <a:lnTo>
                  <a:pt x="5930900" y="3276186"/>
                </a:lnTo>
                <a:lnTo>
                  <a:pt x="5932090" y="3275789"/>
                </a:lnTo>
                <a:lnTo>
                  <a:pt x="5932884" y="3274599"/>
                </a:lnTo>
                <a:lnTo>
                  <a:pt x="5933678" y="3272217"/>
                </a:lnTo>
                <a:lnTo>
                  <a:pt x="5934075" y="3271027"/>
                </a:lnTo>
                <a:lnTo>
                  <a:pt x="5934869" y="3270233"/>
                </a:lnTo>
                <a:lnTo>
                  <a:pt x="5935663" y="3269439"/>
                </a:lnTo>
                <a:lnTo>
                  <a:pt x="5937250" y="3269439"/>
                </a:lnTo>
                <a:lnTo>
                  <a:pt x="5936059" y="3267852"/>
                </a:lnTo>
                <a:lnTo>
                  <a:pt x="5934869" y="3267058"/>
                </a:lnTo>
                <a:lnTo>
                  <a:pt x="5933678" y="3266661"/>
                </a:lnTo>
                <a:lnTo>
                  <a:pt x="5932487" y="3265868"/>
                </a:lnTo>
                <a:lnTo>
                  <a:pt x="5930106" y="3266661"/>
                </a:lnTo>
                <a:lnTo>
                  <a:pt x="5926931" y="3267454"/>
                </a:lnTo>
                <a:lnTo>
                  <a:pt x="5924550" y="3267852"/>
                </a:lnTo>
                <a:lnTo>
                  <a:pt x="5923359" y="3267852"/>
                </a:lnTo>
                <a:lnTo>
                  <a:pt x="5922565" y="3267058"/>
                </a:lnTo>
                <a:lnTo>
                  <a:pt x="5922169" y="3265868"/>
                </a:lnTo>
                <a:lnTo>
                  <a:pt x="5921772" y="3264279"/>
                </a:lnTo>
                <a:lnTo>
                  <a:pt x="5921375" y="3262296"/>
                </a:lnTo>
                <a:lnTo>
                  <a:pt x="5921772" y="3259518"/>
                </a:lnTo>
                <a:lnTo>
                  <a:pt x="5923359" y="3260708"/>
                </a:lnTo>
                <a:lnTo>
                  <a:pt x="5925344" y="3261502"/>
                </a:lnTo>
                <a:lnTo>
                  <a:pt x="5927725" y="3262296"/>
                </a:lnTo>
                <a:lnTo>
                  <a:pt x="5930900" y="3262691"/>
                </a:lnTo>
                <a:lnTo>
                  <a:pt x="5930900" y="3260311"/>
                </a:lnTo>
                <a:lnTo>
                  <a:pt x="5930106" y="3258724"/>
                </a:lnTo>
                <a:lnTo>
                  <a:pt x="5929312" y="3257136"/>
                </a:lnTo>
                <a:lnTo>
                  <a:pt x="5928122" y="3255946"/>
                </a:lnTo>
                <a:lnTo>
                  <a:pt x="5926137" y="3254755"/>
                </a:lnTo>
                <a:lnTo>
                  <a:pt x="5924153" y="3254358"/>
                </a:lnTo>
                <a:lnTo>
                  <a:pt x="5922962" y="3253961"/>
                </a:lnTo>
                <a:lnTo>
                  <a:pt x="5922565" y="3253564"/>
                </a:lnTo>
                <a:lnTo>
                  <a:pt x="5922565" y="3253168"/>
                </a:lnTo>
                <a:lnTo>
                  <a:pt x="5924153" y="3251977"/>
                </a:lnTo>
                <a:lnTo>
                  <a:pt x="5927725" y="3249596"/>
                </a:lnTo>
                <a:lnTo>
                  <a:pt x="5927725" y="3248008"/>
                </a:lnTo>
                <a:lnTo>
                  <a:pt x="5927725" y="3247214"/>
                </a:lnTo>
                <a:lnTo>
                  <a:pt x="5926931" y="3246818"/>
                </a:lnTo>
                <a:lnTo>
                  <a:pt x="5926137" y="3246023"/>
                </a:lnTo>
                <a:lnTo>
                  <a:pt x="5924153" y="3245627"/>
                </a:lnTo>
                <a:lnTo>
                  <a:pt x="5921772" y="3245230"/>
                </a:lnTo>
                <a:lnTo>
                  <a:pt x="5918597" y="3245627"/>
                </a:lnTo>
                <a:lnTo>
                  <a:pt x="5916612" y="3246023"/>
                </a:lnTo>
                <a:lnTo>
                  <a:pt x="5915819" y="3246818"/>
                </a:lnTo>
                <a:lnTo>
                  <a:pt x="5915025" y="3247214"/>
                </a:lnTo>
                <a:lnTo>
                  <a:pt x="5915025" y="3248008"/>
                </a:lnTo>
                <a:lnTo>
                  <a:pt x="5915025" y="3249596"/>
                </a:lnTo>
                <a:lnTo>
                  <a:pt x="5913437" y="3247611"/>
                </a:lnTo>
                <a:lnTo>
                  <a:pt x="5912644" y="3246023"/>
                </a:lnTo>
                <a:lnTo>
                  <a:pt x="5911850" y="3244436"/>
                </a:lnTo>
                <a:lnTo>
                  <a:pt x="5911850" y="3243245"/>
                </a:lnTo>
                <a:lnTo>
                  <a:pt x="5911850" y="3241658"/>
                </a:lnTo>
                <a:lnTo>
                  <a:pt x="5912247" y="3239673"/>
                </a:lnTo>
                <a:lnTo>
                  <a:pt x="5913834" y="3236498"/>
                </a:lnTo>
                <a:lnTo>
                  <a:pt x="5915819" y="3233720"/>
                </a:lnTo>
                <a:lnTo>
                  <a:pt x="5917803" y="3230545"/>
                </a:lnTo>
                <a:lnTo>
                  <a:pt x="5920184" y="3228164"/>
                </a:lnTo>
                <a:close/>
                <a:moveTo>
                  <a:pt x="646723" y="3200383"/>
                </a:moveTo>
                <a:lnTo>
                  <a:pt x="647510" y="3200780"/>
                </a:lnTo>
                <a:lnTo>
                  <a:pt x="648297" y="3201177"/>
                </a:lnTo>
                <a:lnTo>
                  <a:pt x="648297" y="3201574"/>
                </a:lnTo>
                <a:lnTo>
                  <a:pt x="648297" y="3202368"/>
                </a:lnTo>
                <a:lnTo>
                  <a:pt x="647904" y="3203161"/>
                </a:lnTo>
                <a:lnTo>
                  <a:pt x="646723" y="3203558"/>
                </a:lnTo>
                <a:lnTo>
                  <a:pt x="650265" y="3206337"/>
                </a:lnTo>
                <a:lnTo>
                  <a:pt x="654593" y="3209908"/>
                </a:lnTo>
                <a:lnTo>
                  <a:pt x="657741" y="3213084"/>
                </a:lnTo>
                <a:lnTo>
                  <a:pt x="660889" y="3217052"/>
                </a:lnTo>
                <a:lnTo>
                  <a:pt x="666004" y="3223402"/>
                </a:lnTo>
                <a:lnTo>
                  <a:pt x="667971" y="3226974"/>
                </a:lnTo>
                <a:lnTo>
                  <a:pt x="669545" y="3230546"/>
                </a:lnTo>
                <a:lnTo>
                  <a:pt x="670332" y="3232927"/>
                </a:lnTo>
                <a:lnTo>
                  <a:pt x="671120" y="3233721"/>
                </a:lnTo>
                <a:lnTo>
                  <a:pt x="671513" y="3233721"/>
                </a:lnTo>
                <a:lnTo>
                  <a:pt x="670332" y="3235308"/>
                </a:lnTo>
                <a:lnTo>
                  <a:pt x="669545" y="3236102"/>
                </a:lnTo>
                <a:lnTo>
                  <a:pt x="668365" y="3237293"/>
                </a:lnTo>
                <a:lnTo>
                  <a:pt x="667185" y="3238086"/>
                </a:lnTo>
                <a:lnTo>
                  <a:pt x="664037" y="3239277"/>
                </a:lnTo>
                <a:lnTo>
                  <a:pt x="660102" y="3240071"/>
                </a:lnTo>
                <a:lnTo>
                  <a:pt x="655773" y="3240071"/>
                </a:lnTo>
                <a:lnTo>
                  <a:pt x="651052" y="3239673"/>
                </a:lnTo>
                <a:lnTo>
                  <a:pt x="646723" y="3238880"/>
                </a:lnTo>
                <a:lnTo>
                  <a:pt x="642002" y="3237689"/>
                </a:lnTo>
                <a:lnTo>
                  <a:pt x="638066" y="3235705"/>
                </a:lnTo>
                <a:lnTo>
                  <a:pt x="633738" y="3233721"/>
                </a:lnTo>
                <a:lnTo>
                  <a:pt x="630590" y="3230546"/>
                </a:lnTo>
                <a:lnTo>
                  <a:pt x="627836" y="3227371"/>
                </a:lnTo>
                <a:lnTo>
                  <a:pt x="626655" y="3225783"/>
                </a:lnTo>
                <a:lnTo>
                  <a:pt x="625868" y="3223402"/>
                </a:lnTo>
                <a:lnTo>
                  <a:pt x="625475" y="3221418"/>
                </a:lnTo>
                <a:lnTo>
                  <a:pt x="625475" y="3219433"/>
                </a:lnTo>
                <a:lnTo>
                  <a:pt x="625475" y="3217449"/>
                </a:lnTo>
                <a:lnTo>
                  <a:pt x="625868" y="3215068"/>
                </a:lnTo>
                <a:lnTo>
                  <a:pt x="626655" y="3212686"/>
                </a:lnTo>
                <a:lnTo>
                  <a:pt x="627443" y="3210305"/>
                </a:lnTo>
                <a:lnTo>
                  <a:pt x="628623" y="3209908"/>
                </a:lnTo>
                <a:lnTo>
                  <a:pt x="629410" y="3209512"/>
                </a:lnTo>
                <a:lnTo>
                  <a:pt x="631377" y="3209115"/>
                </a:lnTo>
                <a:lnTo>
                  <a:pt x="638066" y="3209512"/>
                </a:lnTo>
                <a:lnTo>
                  <a:pt x="640821" y="3208718"/>
                </a:lnTo>
                <a:lnTo>
                  <a:pt x="642395" y="3208321"/>
                </a:lnTo>
                <a:lnTo>
                  <a:pt x="643575" y="3207130"/>
                </a:lnTo>
                <a:lnTo>
                  <a:pt x="644363" y="3205940"/>
                </a:lnTo>
                <a:lnTo>
                  <a:pt x="645936" y="3204749"/>
                </a:lnTo>
                <a:lnTo>
                  <a:pt x="646330" y="3202765"/>
                </a:lnTo>
                <a:close/>
                <a:moveTo>
                  <a:pt x="6552043" y="3194037"/>
                </a:moveTo>
                <a:lnTo>
                  <a:pt x="6553498" y="3194037"/>
                </a:lnTo>
                <a:lnTo>
                  <a:pt x="6554589" y="3194831"/>
                </a:lnTo>
                <a:lnTo>
                  <a:pt x="6555681" y="3195227"/>
                </a:lnTo>
                <a:lnTo>
                  <a:pt x="6556408" y="3196418"/>
                </a:lnTo>
                <a:lnTo>
                  <a:pt x="6557500" y="3198006"/>
                </a:lnTo>
                <a:lnTo>
                  <a:pt x="6558591" y="3200387"/>
                </a:lnTo>
                <a:lnTo>
                  <a:pt x="6559319" y="3203165"/>
                </a:lnTo>
                <a:lnTo>
                  <a:pt x="6560047" y="3205944"/>
                </a:lnTo>
                <a:lnTo>
                  <a:pt x="6561138" y="3209914"/>
                </a:lnTo>
                <a:lnTo>
                  <a:pt x="6557864" y="3211501"/>
                </a:lnTo>
                <a:lnTo>
                  <a:pt x="6554953" y="3212295"/>
                </a:lnTo>
                <a:lnTo>
                  <a:pt x="6552770" y="3212691"/>
                </a:lnTo>
                <a:lnTo>
                  <a:pt x="6550587" y="3213088"/>
                </a:lnTo>
                <a:lnTo>
                  <a:pt x="6548768" y="3212691"/>
                </a:lnTo>
                <a:lnTo>
                  <a:pt x="6547313" y="3212295"/>
                </a:lnTo>
                <a:lnTo>
                  <a:pt x="6546222" y="3211898"/>
                </a:lnTo>
                <a:lnTo>
                  <a:pt x="6545494" y="3211105"/>
                </a:lnTo>
                <a:lnTo>
                  <a:pt x="6544403" y="3209914"/>
                </a:lnTo>
                <a:lnTo>
                  <a:pt x="6544039" y="3208723"/>
                </a:lnTo>
                <a:lnTo>
                  <a:pt x="6543675" y="3205944"/>
                </a:lnTo>
                <a:lnTo>
                  <a:pt x="6544039" y="3203165"/>
                </a:lnTo>
                <a:lnTo>
                  <a:pt x="6545494" y="3200387"/>
                </a:lnTo>
                <a:lnTo>
                  <a:pt x="6546949" y="3197609"/>
                </a:lnTo>
                <a:lnTo>
                  <a:pt x="6548768" y="3195624"/>
                </a:lnTo>
                <a:lnTo>
                  <a:pt x="6550951" y="3194433"/>
                </a:lnTo>
                <a:close/>
                <a:moveTo>
                  <a:pt x="276225" y="3189275"/>
                </a:moveTo>
                <a:lnTo>
                  <a:pt x="273412" y="3194037"/>
                </a:lnTo>
                <a:lnTo>
                  <a:pt x="270197" y="3198006"/>
                </a:lnTo>
                <a:lnTo>
                  <a:pt x="266178" y="3201579"/>
                </a:lnTo>
                <a:lnTo>
                  <a:pt x="262561" y="3204754"/>
                </a:lnTo>
                <a:lnTo>
                  <a:pt x="253719" y="3210709"/>
                </a:lnTo>
                <a:lnTo>
                  <a:pt x="244475" y="3216263"/>
                </a:lnTo>
                <a:lnTo>
                  <a:pt x="245279" y="3213089"/>
                </a:lnTo>
                <a:lnTo>
                  <a:pt x="246083" y="3210312"/>
                </a:lnTo>
                <a:lnTo>
                  <a:pt x="246887" y="3207532"/>
                </a:lnTo>
                <a:lnTo>
                  <a:pt x="248494" y="3205151"/>
                </a:lnTo>
                <a:lnTo>
                  <a:pt x="249700" y="3203167"/>
                </a:lnTo>
                <a:lnTo>
                  <a:pt x="251308" y="3201182"/>
                </a:lnTo>
                <a:lnTo>
                  <a:pt x="255728" y="3197609"/>
                </a:lnTo>
                <a:lnTo>
                  <a:pt x="260149" y="3195228"/>
                </a:lnTo>
                <a:lnTo>
                  <a:pt x="265374" y="3193243"/>
                </a:lnTo>
                <a:close/>
                <a:moveTo>
                  <a:pt x="6100763" y="3125776"/>
                </a:moveTo>
                <a:lnTo>
                  <a:pt x="6104804" y="3126966"/>
                </a:lnTo>
                <a:lnTo>
                  <a:pt x="6108845" y="3128158"/>
                </a:lnTo>
                <a:lnTo>
                  <a:pt x="6112482" y="3130142"/>
                </a:lnTo>
                <a:lnTo>
                  <a:pt x="6115310" y="3132523"/>
                </a:lnTo>
                <a:lnTo>
                  <a:pt x="6118139" y="3134904"/>
                </a:lnTo>
                <a:lnTo>
                  <a:pt x="6120563" y="3137683"/>
                </a:lnTo>
                <a:lnTo>
                  <a:pt x="6122180" y="3141651"/>
                </a:lnTo>
                <a:lnTo>
                  <a:pt x="6122988" y="3146017"/>
                </a:lnTo>
                <a:lnTo>
                  <a:pt x="6120159" y="3146017"/>
                </a:lnTo>
                <a:lnTo>
                  <a:pt x="6117735" y="3146414"/>
                </a:lnTo>
                <a:lnTo>
                  <a:pt x="6114906" y="3146017"/>
                </a:lnTo>
                <a:lnTo>
                  <a:pt x="6112886" y="3145620"/>
                </a:lnTo>
                <a:lnTo>
                  <a:pt x="6110865" y="3144826"/>
                </a:lnTo>
                <a:lnTo>
                  <a:pt x="6109249" y="3144033"/>
                </a:lnTo>
                <a:lnTo>
                  <a:pt x="6107633" y="3143239"/>
                </a:lnTo>
                <a:lnTo>
                  <a:pt x="6106420" y="3142048"/>
                </a:lnTo>
                <a:lnTo>
                  <a:pt x="6103996" y="3138476"/>
                </a:lnTo>
                <a:lnTo>
                  <a:pt x="6102783" y="3134904"/>
                </a:lnTo>
                <a:lnTo>
                  <a:pt x="6101571" y="3130935"/>
                </a:lnTo>
                <a:close/>
                <a:moveTo>
                  <a:pt x="650876" y="3055922"/>
                </a:moveTo>
                <a:lnTo>
                  <a:pt x="649817" y="3059097"/>
                </a:lnTo>
                <a:lnTo>
                  <a:pt x="649288" y="3062273"/>
                </a:lnTo>
                <a:lnTo>
                  <a:pt x="649288" y="3056275"/>
                </a:lnTo>
                <a:close/>
                <a:moveTo>
                  <a:pt x="422257" y="3028531"/>
                </a:moveTo>
                <a:lnTo>
                  <a:pt x="421053" y="3030503"/>
                </a:lnTo>
                <a:lnTo>
                  <a:pt x="419849" y="3032476"/>
                </a:lnTo>
                <a:lnTo>
                  <a:pt x="419046" y="3035236"/>
                </a:lnTo>
                <a:lnTo>
                  <a:pt x="418243" y="3041547"/>
                </a:lnTo>
                <a:lnTo>
                  <a:pt x="417841" y="3044306"/>
                </a:lnTo>
                <a:lnTo>
                  <a:pt x="417039" y="3047855"/>
                </a:lnTo>
                <a:lnTo>
                  <a:pt x="416236" y="3050617"/>
                </a:lnTo>
                <a:lnTo>
                  <a:pt x="414630" y="3053378"/>
                </a:lnTo>
                <a:lnTo>
                  <a:pt x="409813" y="3060084"/>
                </a:lnTo>
                <a:lnTo>
                  <a:pt x="403390" y="3067183"/>
                </a:lnTo>
                <a:lnTo>
                  <a:pt x="396565" y="3074282"/>
                </a:lnTo>
                <a:lnTo>
                  <a:pt x="392952" y="3077043"/>
                </a:lnTo>
                <a:lnTo>
                  <a:pt x="389339" y="3080593"/>
                </a:lnTo>
                <a:lnTo>
                  <a:pt x="384924" y="3082959"/>
                </a:lnTo>
                <a:lnTo>
                  <a:pt x="380909" y="3085325"/>
                </a:lnTo>
                <a:lnTo>
                  <a:pt x="376494" y="3087298"/>
                </a:lnTo>
                <a:lnTo>
                  <a:pt x="372479" y="3088876"/>
                </a:lnTo>
                <a:lnTo>
                  <a:pt x="367662" y="3090058"/>
                </a:lnTo>
                <a:lnTo>
                  <a:pt x="363647" y="3090847"/>
                </a:lnTo>
                <a:lnTo>
                  <a:pt x="358830" y="3090847"/>
                </a:lnTo>
                <a:lnTo>
                  <a:pt x="354013" y="3090058"/>
                </a:lnTo>
                <a:lnTo>
                  <a:pt x="370873" y="3073887"/>
                </a:lnTo>
                <a:lnTo>
                  <a:pt x="387734" y="3057322"/>
                </a:lnTo>
                <a:lnTo>
                  <a:pt x="396164" y="3049435"/>
                </a:lnTo>
                <a:lnTo>
                  <a:pt x="404995" y="3041547"/>
                </a:lnTo>
                <a:lnTo>
                  <a:pt x="414229" y="3034447"/>
                </a:lnTo>
                <a:close/>
                <a:moveTo>
                  <a:pt x="5917897" y="2998772"/>
                </a:moveTo>
                <a:lnTo>
                  <a:pt x="5919913" y="2999969"/>
                </a:lnTo>
                <a:lnTo>
                  <a:pt x="5921123" y="3001167"/>
                </a:lnTo>
                <a:lnTo>
                  <a:pt x="5922332" y="3003163"/>
                </a:lnTo>
                <a:lnTo>
                  <a:pt x="5923139" y="3005159"/>
                </a:lnTo>
                <a:lnTo>
                  <a:pt x="5924348" y="3008752"/>
                </a:lnTo>
                <a:lnTo>
                  <a:pt x="5924751" y="3013143"/>
                </a:lnTo>
                <a:lnTo>
                  <a:pt x="5925155" y="3016736"/>
                </a:lnTo>
                <a:lnTo>
                  <a:pt x="5924751" y="3019530"/>
                </a:lnTo>
                <a:lnTo>
                  <a:pt x="5924751" y="3021925"/>
                </a:lnTo>
                <a:lnTo>
                  <a:pt x="5924348" y="3022324"/>
                </a:lnTo>
                <a:lnTo>
                  <a:pt x="5926767" y="3027513"/>
                </a:lnTo>
                <a:lnTo>
                  <a:pt x="5928783" y="3032305"/>
                </a:lnTo>
                <a:lnTo>
                  <a:pt x="5929186" y="3035498"/>
                </a:lnTo>
                <a:lnTo>
                  <a:pt x="5929589" y="3039090"/>
                </a:lnTo>
                <a:lnTo>
                  <a:pt x="5929993" y="3046275"/>
                </a:lnTo>
                <a:lnTo>
                  <a:pt x="5929993" y="3050668"/>
                </a:lnTo>
                <a:lnTo>
                  <a:pt x="5930799" y="3056256"/>
                </a:lnTo>
                <a:lnTo>
                  <a:pt x="5932008" y="3058651"/>
                </a:lnTo>
                <a:lnTo>
                  <a:pt x="5934024" y="3061445"/>
                </a:lnTo>
                <a:lnTo>
                  <a:pt x="5936040" y="3064639"/>
                </a:lnTo>
                <a:lnTo>
                  <a:pt x="5937250" y="3066236"/>
                </a:lnTo>
                <a:lnTo>
                  <a:pt x="5937250" y="3069030"/>
                </a:lnTo>
                <a:lnTo>
                  <a:pt x="5937250" y="3071824"/>
                </a:lnTo>
                <a:lnTo>
                  <a:pt x="5935637" y="3076216"/>
                </a:lnTo>
                <a:lnTo>
                  <a:pt x="5934831" y="3079010"/>
                </a:lnTo>
                <a:lnTo>
                  <a:pt x="5934024" y="3079409"/>
                </a:lnTo>
                <a:lnTo>
                  <a:pt x="5935234" y="3082603"/>
                </a:lnTo>
                <a:lnTo>
                  <a:pt x="5936040" y="3085397"/>
                </a:lnTo>
                <a:lnTo>
                  <a:pt x="5937250" y="3090587"/>
                </a:lnTo>
                <a:lnTo>
                  <a:pt x="5937250" y="3095776"/>
                </a:lnTo>
                <a:lnTo>
                  <a:pt x="5936444" y="3100567"/>
                </a:lnTo>
                <a:lnTo>
                  <a:pt x="5936040" y="3105756"/>
                </a:lnTo>
                <a:lnTo>
                  <a:pt x="5935637" y="3110148"/>
                </a:lnTo>
                <a:lnTo>
                  <a:pt x="5936040" y="3115337"/>
                </a:lnTo>
                <a:lnTo>
                  <a:pt x="5936444" y="3117333"/>
                </a:lnTo>
                <a:lnTo>
                  <a:pt x="5937250" y="3119728"/>
                </a:lnTo>
                <a:lnTo>
                  <a:pt x="5935234" y="3120127"/>
                </a:lnTo>
                <a:lnTo>
                  <a:pt x="5933621" y="3120127"/>
                </a:lnTo>
                <a:lnTo>
                  <a:pt x="5932008" y="3120926"/>
                </a:lnTo>
                <a:lnTo>
                  <a:pt x="5930799" y="3121724"/>
                </a:lnTo>
                <a:lnTo>
                  <a:pt x="5929993" y="3122922"/>
                </a:lnTo>
                <a:lnTo>
                  <a:pt x="5929186" y="3124119"/>
                </a:lnTo>
                <a:lnTo>
                  <a:pt x="5927574" y="3126514"/>
                </a:lnTo>
                <a:lnTo>
                  <a:pt x="5926767" y="3126115"/>
                </a:lnTo>
                <a:lnTo>
                  <a:pt x="5927574" y="3127313"/>
                </a:lnTo>
                <a:lnTo>
                  <a:pt x="5927977" y="3128510"/>
                </a:lnTo>
                <a:lnTo>
                  <a:pt x="5928783" y="3129708"/>
                </a:lnTo>
                <a:lnTo>
                  <a:pt x="5928783" y="3130905"/>
                </a:lnTo>
                <a:lnTo>
                  <a:pt x="5927977" y="3132502"/>
                </a:lnTo>
                <a:lnTo>
                  <a:pt x="5927574" y="3133700"/>
                </a:lnTo>
                <a:lnTo>
                  <a:pt x="5926767" y="3134498"/>
                </a:lnTo>
                <a:lnTo>
                  <a:pt x="5925961" y="3134897"/>
                </a:lnTo>
                <a:lnTo>
                  <a:pt x="5924751" y="3135296"/>
                </a:lnTo>
                <a:lnTo>
                  <a:pt x="5923945" y="3135296"/>
                </a:lnTo>
                <a:lnTo>
                  <a:pt x="5922735" y="3134498"/>
                </a:lnTo>
                <a:lnTo>
                  <a:pt x="5921526" y="3133700"/>
                </a:lnTo>
                <a:lnTo>
                  <a:pt x="5920720" y="3132103"/>
                </a:lnTo>
                <a:lnTo>
                  <a:pt x="5919913" y="3129708"/>
                </a:lnTo>
                <a:lnTo>
                  <a:pt x="5918704" y="3126913"/>
                </a:lnTo>
                <a:lnTo>
                  <a:pt x="5917897" y="3123320"/>
                </a:lnTo>
                <a:lnTo>
                  <a:pt x="5920316" y="3123720"/>
                </a:lnTo>
                <a:lnTo>
                  <a:pt x="5922332" y="3124119"/>
                </a:lnTo>
                <a:lnTo>
                  <a:pt x="5925155" y="3125316"/>
                </a:lnTo>
                <a:lnTo>
                  <a:pt x="5923139" y="3123320"/>
                </a:lnTo>
                <a:lnTo>
                  <a:pt x="5921123" y="3120926"/>
                </a:lnTo>
                <a:lnTo>
                  <a:pt x="5919913" y="3118929"/>
                </a:lnTo>
                <a:lnTo>
                  <a:pt x="5918704" y="3116534"/>
                </a:lnTo>
                <a:lnTo>
                  <a:pt x="5917897" y="3113740"/>
                </a:lnTo>
                <a:lnTo>
                  <a:pt x="5917494" y="3111345"/>
                </a:lnTo>
                <a:lnTo>
                  <a:pt x="5917091" y="3105756"/>
                </a:lnTo>
                <a:lnTo>
                  <a:pt x="5917897" y="3092982"/>
                </a:lnTo>
                <a:lnTo>
                  <a:pt x="5918301" y="3086195"/>
                </a:lnTo>
                <a:lnTo>
                  <a:pt x="5917897" y="3079409"/>
                </a:lnTo>
                <a:lnTo>
                  <a:pt x="5917494" y="3078611"/>
                </a:lnTo>
                <a:lnTo>
                  <a:pt x="5917091" y="3077812"/>
                </a:lnTo>
                <a:lnTo>
                  <a:pt x="5915881" y="3077014"/>
                </a:lnTo>
                <a:lnTo>
                  <a:pt x="5911850" y="3076216"/>
                </a:lnTo>
                <a:lnTo>
                  <a:pt x="5914672" y="3066236"/>
                </a:lnTo>
                <a:lnTo>
                  <a:pt x="5915478" y="3061845"/>
                </a:lnTo>
                <a:lnTo>
                  <a:pt x="5915881" y="3057853"/>
                </a:lnTo>
                <a:lnTo>
                  <a:pt x="5915881" y="3053861"/>
                </a:lnTo>
                <a:lnTo>
                  <a:pt x="5915075" y="3049468"/>
                </a:lnTo>
                <a:lnTo>
                  <a:pt x="5913866" y="3044679"/>
                </a:lnTo>
                <a:lnTo>
                  <a:pt x="5911850" y="3039491"/>
                </a:lnTo>
                <a:lnTo>
                  <a:pt x="5913866" y="3038292"/>
                </a:lnTo>
                <a:lnTo>
                  <a:pt x="5915478" y="3036694"/>
                </a:lnTo>
                <a:lnTo>
                  <a:pt x="5917897" y="3034301"/>
                </a:lnTo>
                <a:lnTo>
                  <a:pt x="5919107" y="3033501"/>
                </a:lnTo>
                <a:lnTo>
                  <a:pt x="5920720" y="3033102"/>
                </a:lnTo>
                <a:lnTo>
                  <a:pt x="5922332" y="3033901"/>
                </a:lnTo>
                <a:lnTo>
                  <a:pt x="5924348" y="3035898"/>
                </a:lnTo>
                <a:lnTo>
                  <a:pt x="5923542" y="3033501"/>
                </a:lnTo>
                <a:lnTo>
                  <a:pt x="5922735" y="3031107"/>
                </a:lnTo>
                <a:lnTo>
                  <a:pt x="5921526" y="3029111"/>
                </a:lnTo>
                <a:lnTo>
                  <a:pt x="5919913" y="3027115"/>
                </a:lnTo>
                <a:lnTo>
                  <a:pt x="5917897" y="3025518"/>
                </a:lnTo>
                <a:lnTo>
                  <a:pt x="5916285" y="3024320"/>
                </a:lnTo>
                <a:lnTo>
                  <a:pt x="5914269" y="3023522"/>
                </a:lnTo>
                <a:lnTo>
                  <a:pt x="5911850" y="3022324"/>
                </a:lnTo>
                <a:lnTo>
                  <a:pt x="5913059" y="3019530"/>
                </a:lnTo>
                <a:lnTo>
                  <a:pt x="5913866" y="3017135"/>
                </a:lnTo>
                <a:lnTo>
                  <a:pt x="5915478" y="3010748"/>
                </a:lnTo>
                <a:lnTo>
                  <a:pt x="5916688" y="3005159"/>
                </a:lnTo>
                <a:close/>
                <a:moveTo>
                  <a:pt x="854472" y="2979725"/>
                </a:moveTo>
                <a:lnTo>
                  <a:pt x="856060" y="2980104"/>
                </a:lnTo>
                <a:lnTo>
                  <a:pt x="857250" y="2980481"/>
                </a:lnTo>
                <a:lnTo>
                  <a:pt x="858838" y="2981238"/>
                </a:lnTo>
                <a:lnTo>
                  <a:pt x="860425" y="2982372"/>
                </a:lnTo>
                <a:lnTo>
                  <a:pt x="860425" y="2985396"/>
                </a:lnTo>
                <a:lnTo>
                  <a:pt x="859234" y="2988798"/>
                </a:lnTo>
                <a:lnTo>
                  <a:pt x="858044" y="2991066"/>
                </a:lnTo>
                <a:lnTo>
                  <a:pt x="856853" y="2992955"/>
                </a:lnTo>
                <a:lnTo>
                  <a:pt x="854869" y="2994845"/>
                </a:lnTo>
                <a:lnTo>
                  <a:pt x="852091" y="2995600"/>
                </a:lnTo>
                <a:lnTo>
                  <a:pt x="848519" y="2995600"/>
                </a:lnTo>
                <a:lnTo>
                  <a:pt x="844947" y="2995223"/>
                </a:lnTo>
                <a:lnTo>
                  <a:pt x="844551" y="2992955"/>
                </a:lnTo>
                <a:lnTo>
                  <a:pt x="844551" y="2991066"/>
                </a:lnTo>
                <a:lnTo>
                  <a:pt x="845344" y="2987286"/>
                </a:lnTo>
                <a:lnTo>
                  <a:pt x="846931" y="2983884"/>
                </a:lnTo>
                <a:lnTo>
                  <a:pt x="848916" y="2981616"/>
                </a:lnTo>
                <a:lnTo>
                  <a:pt x="850107" y="2980860"/>
                </a:lnTo>
                <a:lnTo>
                  <a:pt x="852091" y="2980481"/>
                </a:lnTo>
                <a:lnTo>
                  <a:pt x="853282" y="2980104"/>
                </a:lnTo>
                <a:close/>
                <a:moveTo>
                  <a:pt x="790584" y="2954322"/>
                </a:moveTo>
                <a:lnTo>
                  <a:pt x="790584" y="2954717"/>
                </a:lnTo>
                <a:lnTo>
                  <a:pt x="791771" y="2958671"/>
                </a:lnTo>
                <a:lnTo>
                  <a:pt x="793354" y="2965787"/>
                </a:lnTo>
                <a:lnTo>
                  <a:pt x="793750" y="2969741"/>
                </a:lnTo>
                <a:lnTo>
                  <a:pt x="793750" y="2972903"/>
                </a:lnTo>
                <a:lnTo>
                  <a:pt x="789396" y="2975671"/>
                </a:lnTo>
                <a:lnTo>
                  <a:pt x="787813" y="2976857"/>
                </a:lnTo>
                <a:lnTo>
                  <a:pt x="786626" y="2978041"/>
                </a:lnTo>
                <a:lnTo>
                  <a:pt x="785439" y="2978041"/>
                </a:lnTo>
                <a:lnTo>
                  <a:pt x="783855" y="2978041"/>
                </a:lnTo>
                <a:lnTo>
                  <a:pt x="781085" y="2977251"/>
                </a:lnTo>
                <a:lnTo>
                  <a:pt x="777919" y="2976065"/>
                </a:lnTo>
                <a:lnTo>
                  <a:pt x="782668" y="2979228"/>
                </a:lnTo>
                <a:lnTo>
                  <a:pt x="784252" y="2980810"/>
                </a:lnTo>
                <a:lnTo>
                  <a:pt x="784252" y="2981204"/>
                </a:lnTo>
                <a:lnTo>
                  <a:pt x="783855" y="2981600"/>
                </a:lnTo>
                <a:lnTo>
                  <a:pt x="782272" y="2981995"/>
                </a:lnTo>
                <a:lnTo>
                  <a:pt x="779502" y="2982390"/>
                </a:lnTo>
                <a:lnTo>
                  <a:pt x="776336" y="2982786"/>
                </a:lnTo>
                <a:lnTo>
                  <a:pt x="773961" y="2983972"/>
                </a:lnTo>
                <a:lnTo>
                  <a:pt x="772378" y="2984763"/>
                </a:lnTo>
                <a:lnTo>
                  <a:pt x="771586" y="2985948"/>
                </a:lnTo>
                <a:lnTo>
                  <a:pt x="771982" y="2987529"/>
                </a:lnTo>
                <a:lnTo>
                  <a:pt x="773565" y="2989507"/>
                </a:lnTo>
                <a:lnTo>
                  <a:pt x="774753" y="2991878"/>
                </a:lnTo>
                <a:lnTo>
                  <a:pt x="775464" y="2994009"/>
                </a:lnTo>
                <a:lnTo>
                  <a:pt x="775759" y="2994009"/>
                </a:lnTo>
                <a:lnTo>
                  <a:pt x="776288" y="2994009"/>
                </a:lnTo>
                <a:lnTo>
                  <a:pt x="775759" y="2994961"/>
                </a:lnTo>
                <a:lnTo>
                  <a:pt x="774700" y="2995597"/>
                </a:lnTo>
                <a:lnTo>
                  <a:pt x="775229" y="2994961"/>
                </a:lnTo>
                <a:lnTo>
                  <a:pt x="775229" y="2994376"/>
                </a:lnTo>
                <a:lnTo>
                  <a:pt x="771586" y="2995832"/>
                </a:lnTo>
                <a:lnTo>
                  <a:pt x="767233" y="2998204"/>
                </a:lnTo>
                <a:lnTo>
                  <a:pt x="758130" y="3002948"/>
                </a:lnTo>
                <a:lnTo>
                  <a:pt x="757622" y="3003151"/>
                </a:lnTo>
                <a:lnTo>
                  <a:pt x="757238" y="3003535"/>
                </a:lnTo>
                <a:lnTo>
                  <a:pt x="757469" y="3003212"/>
                </a:lnTo>
                <a:lnTo>
                  <a:pt x="754172" y="3004529"/>
                </a:lnTo>
                <a:lnTo>
                  <a:pt x="749819" y="3004924"/>
                </a:lnTo>
                <a:lnTo>
                  <a:pt x="745861" y="3005715"/>
                </a:lnTo>
                <a:lnTo>
                  <a:pt x="743487" y="3006110"/>
                </a:lnTo>
                <a:lnTo>
                  <a:pt x="740320" y="3008087"/>
                </a:lnTo>
                <a:lnTo>
                  <a:pt x="736758" y="3010459"/>
                </a:lnTo>
                <a:lnTo>
                  <a:pt x="733988" y="3013622"/>
                </a:lnTo>
                <a:lnTo>
                  <a:pt x="731613" y="3016390"/>
                </a:lnTo>
                <a:lnTo>
                  <a:pt x="729238" y="3018761"/>
                </a:lnTo>
                <a:lnTo>
                  <a:pt x="727656" y="3021133"/>
                </a:lnTo>
                <a:lnTo>
                  <a:pt x="727260" y="3022715"/>
                </a:lnTo>
                <a:lnTo>
                  <a:pt x="727656" y="3022715"/>
                </a:lnTo>
                <a:lnTo>
                  <a:pt x="728051" y="3022715"/>
                </a:lnTo>
                <a:lnTo>
                  <a:pt x="726072" y="3023110"/>
                </a:lnTo>
                <a:lnTo>
                  <a:pt x="724489" y="3022715"/>
                </a:lnTo>
                <a:lnTo>
                  <a:pt x="723698" y="3021924"/>
                </a:lnTo>
                <a:lnTo>
                  <a:pt x="723302" y="3021133"/>
                </a:lnTo>
                <a:lnTo>
                  <a:pt x="723698" y="3022319"/>
                </a:lnTo>
                <a:lnTo>
                  <a:pt x="724885" y="3029831"/>
                </a:lnTo>
                <a:lnTo>
                  <a:pt x="716969" y="3029434"/>
                </a:lnTo>
                <a:lnTo>
                  <a:pt x="709450" y="3029831"/>
                </a:lnTo>
                <a:lnTo>
                  <a:pt x="702722" y="3031016"/>
                </a:lnTo>
                <a:lnTo>
                  <a:pt x="696389" y="3032994"/>
                </a:lnTo>
                <a:lnTo>
                  <a:pt x="697972" y="3033784"/>
                </a:lnTo>
                <a:lnTo>
                  <a:pt x="698764" y="3034576"/>
                </a:lnTo>
                <a:lnTo>
                  <a:pt x="698764" y="3035760"/>
                </a:lnTo>
                <a:lnTo>
                  <a:pt x="698368" y="3036550"/>
                </a:lnTo>
                <a:lnTo>
                  <a:pt x="697576" y="3038131"/>
                </a:lnTo>
                <a:lnTo>
                  <a:pt x="695994" y="3038922"/>
                </a:lnTo>
                <a:lnTo>
                  <a:pt x="693223" y="3040504"/>
                </a:lnTo>
                <a:lnTo>
                  <a:pt x="689265" y="3041691"/>
                </a:lnTo>
                <a:lnTo>
                  <a:pt x="685307" y="3042087"/>
                </a:lnTo>
                <a:lnTo>
                  <a:pt x="683328" y="3041691"/>
                </a:lnTo>
                <a:lnTo>
                  <a:pt x="681350" y="3041296"/>
                </a:lnTo>
                <a:lnTo>
                  <a:pt x="679766" y="3040504"/>
                </a:lnTo>
                <a:lnTo>
                  <a:pt x="677788" y="3039713"/>
                </a:lnTo>
                <a:lnTo>
                  <a:pt x="675413" y="3044061"/>
                </a:lnTo>
                <a:lnTo>
                  <a:pt x="673830" y="3047621"/>
                </a:lnTo>
                <a:lnTo>
                  <a:pt x="671851" y="3049993"/>
                </a:lnTo>
                <a:lnTo>
                  <a:pt x="669476" y="3051574"/>
                </a:lnTo>
                <a:lnTo>
                  <a:pt x="666706" y="3052758"/>
                </a:lnTo>
                <a:lnTo>
                  <a:pt x="663144" y="3053549"/>
                </a:lnTo>
                <a:lnTo>
                  <a:pt x="650875" y="3055922"/>
                </a:lnTo>
                <a:lnTo>
                  <a:pt x="651666" y="3052758"/>
                </a:lnTo>
                <a:lnTo>
                  <a:pt x="652854" y="3049596"/>
                </a:lnTo>
                <a:lnTo>
                  <a:pt x="654833" y="3046433"/>
                </a:lnTo>
                <a:lnTo>
                  <a:pt x="656812" y="3042877"/>
                </a:lnTo>
                <a:lnTo>
                  <a:pt x="659186" y="3039713"/>
                </a:lnTo>
                <a:lnTo>
                  <a:pt x="661561" y="3036550"/>
                </a:lnTo>
                <a:lnTo>
                  <a:pt x="664331" y="3033387"/>
                </a:lnTo>
                <a:lnTo>
                  <a:pt x="667102" y="3031016"/>
                </a:lnTo>
                <a:lnTo>
                  <a:pt x="670268" y="3027854"/>
                </a:lnTo>
                <a:lnTo>
                  <a:pt x="673830" y="3025481"/>
                </a:lnTo>
                <a:lnTo>
                  <a:pt x="676996" y="3023505"/>
                </a:lnTo>
                <a:lnTo>
                  <a:pt x="680954" y="3021528"/>
                </a:lnTo>
                <a:lnTo>
                  <a:pt x="684516" y="3019156"/>
                </a:lnTo>
                <a:lnTo>
                  <a:pt x="688869" y="3017970"/>
                </a:lnTo>
                <a:lnTo>
                  <a:pt x="692431" y="3016784"/>
                </a:lnTo>
                <a:lnTo>
                  <a:pt x="696389" y="3015993"/>
                </a:lnTo>
                <a:lnTo>
                  <a:pt x="695598" y="3015202"/>
                </a:lnTo>
                <a:lnTo>
                  <a:pt x="694410" y="3014018"/>
                </a:lnTo>
                <a:lnTo>
                  <a:pt x="692431" y="3012436"/>
                </a:lnTo>
                <a:lnTo>
                  <a:pt x="691640" y="3011250"/>
                </a:lnTo>
                <a:lnTo>
                  <a:pt x="690848" y="3010064"/>
                </a:lnTo>
                <a:lnTo>
                  <a:pt x="690453" y="3008482"/>
                </a:lnTo>
                <a:lnTo>
                  <a:pt x="690453" y="3006110"/>
                </a:lnTo>
                <a:lnTo>
                  <a:pt x="693619" y="3007297"/>
                </a:lnTo>
                <a:lnTo>
                  <a:pt x="695994" y="3008087"/>
                </a:lnTo>
                <a:lnTo>
                  <a:pt x="698368" y="3008087"/>
                </a:lnTo>
                <a:lnTo>
                  <a:pt x="700347" y="3007297"/>
                </a:lnTo>
                <a:lnTo>
                  <a:pt x="701534" y="3006506"/>
                </a:lnTo>
                <a:lnTo>
                  <a:pt x="703117" y="3004924"/>
                </a:lnTo>
                <a:lnTo>
                  <a:pt x="704305" y="3002157"/>
                </a:lnTo>
                <a:lnTo>
                  <a:pt x="706284" y="2999390"/>
                </a:lnTo>
                <a:lnTo>
                  <a:pt x="707471" y="3000180"/>
                </a:lnTo>
                <a:lnTo>
                  <a:pt x="707867" y="3000576"/>
                </a:lnTo>
                <a:lnTo>
                  <a:pt x="707867" y="3000971"/>
                </a:lnTo>
                <a:lnTo>
                  <a:pt x="707867" y="3001762"/>
                </a:lnTo>
                <a:lnTo>
                  <a:pt x="706679" y="3003739"/>
                </a:lnTo>
                <a:lnTo>
                  <a:pt x="706284" y="3004924"/>
                </a:lnTo>
                <a:lnTo>
                  <a:pt x="706284" y="3006110"/>
                </a:lnTo>
                <a:lnTo>
                  <a:pt x="710241" y="3001762"/>
                </a:lnTo>
                <a:lnTo>
                  <a:pt x="714991" y="2997809"/>
                </a:lnTo>
                <a:lnTo>
                  <a:pt x="719740" y="2995041"/>
                </a:lnTo>
                <a:lnTo>
                  <a:pt x="724885" y="2991878"/>
                </a:lnTo>
                <a:lnTo>
                  <a:pt x="733196" y="2987135"/>
                </a:lnTo>
                <a:lnTo>
                  <a:pt x="735571" y="2984763"/>
                </a:lnTo>
                <a:lnTo>
                  <a:pt x="736758" y="2983576"/>
                </a:lnTo>
                <a:lnTo>
                  <a:pt x="737154" y="2982786"/>
                </a:lnTo>
                <a:lnTo>
                  <a:pt x="737946" y="2981995"/>
                </a:lnTo>
                <a:lnTo>
                  <a:pt x="739529" y="2981600"/>
                </a:lnTo>
                <a:lnTo>
                  <a:pt x="740320" y="2981204"/>
                </a:lnTo>
                <a:lnTo>
                  <a:pt x="741507" y="2981204"/>
                </a:lnTo>
                <a:lnTo>
                  <a:pt x="743882" y="2981995"/>
                </a:lnTo>
                <a:lnTo>
                  <a:pt x="746653" y="2983181"/>
                </a:lnTo>
                <a:lnTo>
                  <a:pt x="750215" y="2984367"/>
                </a:lnTo>
                <a:lnTo>
                  <a:pt x="752985" y="2984763"/>
                </a:lnTo>
                <a:lnTo>
                  <a:pt x="754568" y="2984763"/>
                </a:lnTo>
                <a:lnTo>
                  <a:pt x="756547" y="2984763"/>
                </a:lnTo>
                <a:lnTo>
                  <a:pt x="757734" y="2983972"/>
                </a:lnTo>
                <a:lnTo>
                  <a:pt x="759318" y="2982786"/>
                </a:lnTo>
                <a:lnTo>
                  <a:pt x="758130" y="2980810"/>
                </a:lnTo>
                <a:lnTo>
                  <a:pt x="757339" y="2978833"/>
                </a:lnTo>
                <a:lnTo>
                  <a:pt x="756547" y="2975671"/>
                </a:lnTo>
                <a:lnTo>
                  <a:pt x="755755" y="2972903"/>
                </a:lnTo>
                <a:lnTo>
                  <a:pt x="758130" y="2974484"/>
                </a:lnTo>
                <a:lnTo>
                  <a:pt x="759713" y="2974880"/>
                </a:lnTo>
                <a:lnTo>
                  <a:pt x="760505" y="2975274"/>
                </a:lnTo>
                <a:lnTo>
                  <a:pt x="761296" y="2974880"/>
                </a:lnTo>
                <a:lnTo>
                  <a:pt x="763671" y="2973694"/>
                </a:lnTo>
                <a:lnTo>
                  <a:pt x="766046" y="2972903"/>
                </a:lnTo>
                <a:lnTo>
                  <a:pt x="768816" y="2972903"/>
                </a:lnTo>
                <a:lnTo>
                  <a:pt x="767233" y="2980018"/>
                </a:lnTo>
                <a:lnTo>
                  <a:pt x="766837" y="2981204"/>
                </a:lnTo>
                <a:lnTo>
                  <a:pt x="767629" y="2981204"/>
                </a:lnTo>
                <a:lnTo>
                  <a:pt x="768420" y="2981204"/>
                </a:lnTo>
                <a:lnTo>
                  <a:pt x="770003" y="2980810"/>
                </a:lnTo>
                <a:lnTo>
                  <a:pt x="771982" y="2981600"/>
                </a:lnTo>
                <a:lnTo>
                  <a:pt x="775149" y="2982786"/>
                </a:lnTo>
                <a:lnTo>
                  <a:pt x="773565" y="2980414"/>
                </a:lnTo>
                <a:lnTo>
                  <a:pt x="772378" y="2977251"/>
                </a:lnTo>
                <a:lnTo>
                  <a:pt x="771586" y="2973694"/>
                </a:lnTo>
                <a:lnTo>
                  <a:pt x="771586" y="2969741"/>
                </a:lnTo>
                <a:lnTo>
                  <a:pt x="775940" y="2970927"/>
                </a:lnTo>
                <a:lnTo>
                  <a:pt x="779898" y="2971322"/>
                </a:lnTo>
                <a:lnTo>
                  <a:pt x="783460" y="2971322"/>
                </a:lnTo>
                <a:lnTo>
                  <a:pt x="784647" y="2971322"/>
                </a:lnTo>
                <a:lnTo>
                  <a:pt x="786230" y="2970927"/>
                </a:lnTo>
                <a:lnTo>
                  <a:pt x="787022" y="2970135"/>
                </a:lnTo>
                <a:lnTo>
                  <a:pt x="788209" y="2968554"/>
                </a:lnTo>
                <a:lnTo>
                  <a:pt x="789001" y="2967368"/>
                </a:lnTo>
                <a:lnTo>
                  <a:pt x="789396" y="2965787"/>
                </a:lnTo>
                <a:lnTo>
                  <a:pt x="790584" y="2964206"/>
                </a:lnTo>
                <a:lnTo>
                  <a:pt x="790584" y="2961833"/>
                </a:lnTo>
                <a:lnTo>
                  <a:pt x="790584" y="2956299"/>
                </a:lnTo>
                <a:lnTo>
                  <a:pt x="789792" y="2954717"/>
                </a:lnTo>
                <a:close/>
                <a:moveTo>
                  <a:pt x="530665" y="2925747"/>
                </a:moveTo>
                <a:lnTo>
                  <a:pt x="533029" y="2925747"/>
                </a:lnTo>
                <a:lnTo>
                  <a:pt x="536182" y="2926143"/>
                </a:lnTo>
                <a:lnTo>
                  <a:pt x="536576" y="2929700"/>
                </a:lnTo>
                <a:lnTo>
                  <a:pt x="536576" y="2932468"/>
                </a:lnTo>
                <a:lnTo>
                  <a:pt x="536576" y="2935631"/>
                </a:lnTo>
                <a:lnTo>
                  <a:pt x="536182" y="2938002"/>
                </a:lnTo>
                <a:lnTo>
                  <a:pt x="535394" y="2939978"/>
                </a:lnTo>
                <a:lnTo>
                  <a:pt x="534605" y="2941955"/>
                </a:lnTo>
                <a:lnTo>
                  <a:pt x="531847" y="2945513"/>
                </a:lnTo>
                <a:lnTo>
                  <a:pt x="527117" y="2951442"/>
                </a:lnTo>
                <a:lnTo>
                  <a:pt x="524753" y="2955395"/>
                </a:lnTo>
                <a:lnTo>
                  <a:pt x="523965" y="2956977"/>
                </a:lnTo>
                <a:lnTo>
                  <a:pt x="523571" y="2959349"/>
                </a:lnTo>
                <a:lnTo>
                  <a:pt x="522388" y="2959743"/>
                </a:lnTo>
                <a:lnTo>
                  <a:pt x="521994" y="2958953"/>
                </a:lnTo>
                <a:lnTo>
                  <a:pt x="521206" y="2958162"/>
                </a:lnTo>
                <a:lnTo>
                  <a:pt x="521206" y="2956977"/>
                </a:lnTo>
                <a:lnTo>
                  <a:pt x="520812" y="2954209"/>
                </a:lnTo>
                <a:lnTo>
                  <a:pt x="520812" y="2953419"/>
                </a:lnTo>
                <a:lnTo>
                  <a:pt x="520418" y="2953023"/>
                </a:lnTo>
                <a:lnTo>
                  <a:pt x="518447" y="2953023"/>
                </a:lnTo>
                <a:lnTo>
                  <a:pt x="516083" y="2953419"/>
                </a:lnTo>
                <a:lnTo>
                  <a:pt x="514506" y="2954209"/>
                </a:lnTo>
                <a:lnTo>
                  <a:pt x="513324" y="2955000"/>
                </a:lnTo>
                <a:lnTo>
                  <a:pt x="512142" y="2956186"/>
                </a:lnTo>
                <a:lnTo>
                  <a:pt x="510959" y="2957372"/>
                </a:lnTo>
                <a:lnTo>
                  <a:pt x="508989" y="2960139"/>
                </a:lnTo>
                <a:lnTo>
                  <a:pt x="505836" y="2967650"/>
                </a:lnTo>
                <a:lnTo>
                  <a:pt x="503866" y="2971999"/>
                </a:lnTo>
                <a:lnTo>
                  <a:pt x="501895" y="2975952"/>
                </a:lnTo>
                <a:lnTo>
                  <a:pt x="496772" y="2982672"/>
                </a:lnTo>
                <a:lnTo>
                  <a:pt x="493619" y="2986625"/>
                </a:lnTo>
                <a:lnTo>
                  <a:pt x="490467" y="2988997"/>
                </a:lnTo>
                <a:lnTo>
                  <a:pt x="489284" y="2990182"/>
                </a:lnTo>
                <a:lnTo>
                  <a:pt x="488101" y="2990578"/>
                </a:lnTo>
                <a:lnTo>
                  <a:pt x="487313" y="2990578"/>
                </a:lnTo>
                <a:lnTo>
                  <a:pt x="486525" y="2990578"/>
                </a:lnTo>
                <a:lnTo>
                  <a:pt x="486131" y="2989392"/>
                </a:lnTo>
                <a:lnTo>
                  <a:pt x="485737" y="2988206"/>
                </a:lnTo>
                <a:lnTo>
                  <a:pt x="485737" y="2985439"/>
                </a:lnTo>
                <a:lnTo>
                  <a:pt x="486131" y="2982672"/>
                </a:lnTo>
                <a:lnTo>
                  <a:pt x="484554" y="2987415"/>
                </a:lnTo>
                <a:lnTo>
                  <a:pt x="482190" y="2991369"/>
                </a:lnTo>
                <a:lnTo>
                  <a:pt x="479431" y="2994926"/>
                </a:lnTo>
                <a:lnTo>
                  <a:pt x="476278" y="2997693"/>
                </a:lnTo>
                <a:lnTo>
                  <a:pt x="472337" y="3000065"/>
                </a:lnTo>
                <a:lnTo>
                  <a:pt x="468396" y="3002437"/>
                </a:lnTo>
                <a:lnTo>
                  <a:pt x="463667" y="3004809"/>
                </a:lnTo>
                <a:lnTo>
                  <a:pt x="459332" y="3006390"/>
                </a:lnTo>
                <a:lnTo>
                  <a:pt x="449874" y="3009948"/>
                </a:lnTo>
                <a:lnTo>
                  <a:pt x="440415" y="3014296"/>
                </a:lnTo>
                <a:lnTo>
                  <a:pt x="435686" y="3016668"/>
                </a:lnTo>
                <a:lnTo>
                  <a:pt x="431351" y="3019040"/>
                </a:lnTo>
                <a:lnTo>
                  <a:pt x="427410" y="3022202"/>
                </a:lnTo>
                <a:lnTo>
                  <a:pt x="423863" y="3025760"/>
                </a:lnTo>
                <a:lnTo>
                  <a:pt x="425045" y="3019040"/>
                </a:lnTo>
                <a:lnTo>
                  <a:pt x="426622" y="3012320"/>
                </a:lnTo>
                <a:lnTo>
                  <a:pt x="428592" y="3005204"/>
                </a:lnTo>
                <a:lnTo>
                  <a:pt x="431351" y="2997693"/>
                </a:lnTo>
                <a:lnTo>
                  <a:pt x="434898" y="2989787"/>
                </a:lnTo>
                <a:lnTo>
                  <a:pt x="438839" y="2982276"/>
                </a:lnTo>
                <a:lnTo>
                  <a:pt x="443568" y="2974766"/>
                </a:lnTo>
                <a:lnTo>
                  <a:pt x="448297" y="2967255"/>
                </a:lnTo>
                <a:lnTo>
                  <a:pt x="453420" y="2960139"/>
                </a:lnTo>
                <a:lnTo>
                  <a:pt x="459332" y="2953814"/>
                </a:lnTo>
                <a:lnTo>
                  <a:pt x="465244" y="2947490"/>
                </a:lnTo>
                <a:lnTo>
                  <a:pt x="471549" y="2941559"/>
                </a:lnTo>
                <a:lnTo>
                  <a:pt x="477855" y="2936816"/>
                </a:lnTo>
                <a:lnTo>
                  <a:pt x="484949" y="2932073"/>
                </a:lnTo>
                <a:lnTo>
                  <a:pt x="491649" y="2928910"/>
                </a:lnTo>
                <a:lnTo>
                  <a:pt x="498348" y="2926143"/>
                </a:lnTo>
                <a:lnTo>
                  <a:pt x="498348" y="2939583"/>
                </a:lnTo>
                <a:lnTo>
                  <a:pt x="501895" y="2939187"/>
                </a:lnTo>
                <a:lnTo>
                  <a:pt x="505048" y="2938397"/>
                </a:lnTo>
                <a:lnTo>
                  <a:pt x="507412" y="2937607"/>
                </a:lnTo>
                <a:lnTo>
                  <a:pt x="510171" y="2936421"/>
                </a:lnTo>
                <a:lnTo>
                  <a:pt x="514506" y="2933654"/>
                </a:lnTo>
                <a:lnTo>
                  <a:pt x="518842" y="2931282"/>
                </a:lnTo>
                <a:lnTo>
                  <a:pt x="522388" y="2928910"/>
                </a:lnTo>
                <a:lnTo>
                  <a:pt x="526329" y="2927329"/>
                </a:lnTo>
                <a:lnTo>
                  <a:pt x="528694" y="2926143"/>
                </a:lnTo>
                <a:close/>
                <a:moveTo>
                  <a:pt x="7078663" y="2905114"/>
                </a:moveTo>
                <a:lnTo>
                  <a:pt x="7081441" y="2905520"/>
                </a:lnTo>
                <a:lnTo>
                  <a:pt x="7084616" y="2906738"/>
                </a:lnTo>
                <a:lnTo>
                  <a:pt x="7086601" y="2907957"/>
                </a:lnTo>
                <a:lnTo>
                  <a:pt x="7088188" y="2909987"/>
                </a:lnTo>
                <a:lnTo>
                  <a:pt x="7089775" y="2912424"/>
                </a:lnTo>
                <a:lnTo>
                  <a:pt x="7090966" y="2914861"/>
                </a:lnTo>
                <a:lnTo>
                  <a:pt x="7091363" y="2918516"/>
                </a:lnTo>
                <a:lnTo>
                  <a:pt x="7091363" y="2922577"/>
                </a:lnTo>
                <a:lnTo>
                  <a:pt x="7087394" y="2922577"/>
                </a:lnTo>
                <a:lnTo>
                  <a:pt x="7084616" y="2922171"/>
                </a:lnTo>
                <a:lnTo>
                  <a:pt x="7081441" y="2920952"/>
                </a:lnTo>
                <a:lnTo>
                  <a:pt x="7079457" y="2919734"/>
                </a:lnTo>
                <a:lnTo>
                  <a:pt x="7077869" y="2917297"/>
                </a:lnTo>
                <a:lnTo>
                  <a:pt x="7076679" y="2914861"/>
                </a:lnTo>
                <a:lnTo>
                  <a:pt x="7075885" y="2912018"/>
                </a:lnTo>
                <a:lnTo>
                  <a:pt x="7075488" y="2908363"/>
                </a:lnTo>
                <a:lnTo>
                  <a:pt x="7077075" y="2908363"/>
                </a:lnTo>
                <a:lnTo>
                  <a:pt x="7077869" y="2907957"/>
                </a:lnTo>
                <a:lnTo>
                  <a:pt x="7078266" y="2906738"/>
                </a:lnTo>
                <a:close/>
                <a:moveTo>
                  <a:pt x="620713" y="2651112"/>
                </a:moveTo>
                <a:lnTo>
                  <a:pt x="619608" y="2654223"/>
                </a:lnTo>
                <a:lnTo>
                  <a:pt x="617765" y="2656889"/>
                </a:lnTo>
                <a:lnTo>
                  <a:pt x="615553" y="2658668"/>
                </a:lnTo>
                <a:lnTo>
                  <a:pt x="613342" y="2660446"/>
                </a:lnTo>
                <a:lnTo>
                  <a:pt x="610394" y="2661335"/>
                </a:lnTo>
                <a:lnTo>
                  <a:pt x="607446" y="2662223"/>
                </a:lnTo>
                <a:lnTo>
                  <a:pt x="604129" y="2662223"/>
                </a:lnTo>
                <a:lnTo>
                  <a:pt x="600075" y="2662223"/>
                </a:lnTo>
                <a:lnTo>
                  <a:pt x="600444" y="2660446"/>
                </a:lnTo>
                <a:lnTo>
                  <a:pt x="600812" y="2658668"/>
                </a:lnTo>
                <a:lnTo>
                  <a:pt x="601549" y="2657334"/>
                </a:lnTo>
                <a:lnTo>
                  <a:pt x="602287" y="2656001"/>
                </a:lnTo>
                <a:lnTo>
                  <a:pt x="604866" y="2654223"/>
                </a:lnTo>
                <a:lnTo>
                  <a:pt x="607446" y="2652444"/>
                </a:lnTo>
                <a:lnTo>
                  <a:pt x="610394" y="2652000"/>
                </a:lnTo>
                <a:lnTo>
                  <a:pt x="614079" y="2651556"/>
                </a:lnTo>
                <a:close/>
                <a:moveTo>
                  <a:pt x="729410" y="2620952"/>
                </a:moveTo>
                <a:lnTo>
                  <a:pt x="735013" y="2620952"/>
                </a:lnTo>
                <a:lnTo>
                  <a:pt x="733012" y="2623364"/>
                </a:lnTo>
                <a:lnTo>
                  <a:pt x="730611" y="2625374"/>
                </a:lnTo>
                <a:lnTo>
                  <a:pt x="728209" y="2626984"/>
                </a:lnTo>
                <a:lnTo>
                  <a:pt x="726209" y="2628995"/>
                </a:lnTo>
                <a:lnTo>
                  <a:pt x="721406" y="2631004"/>
                </a:lnTo>
                <a:lnTo>
                  <a:pt x="716603" y="2632614"/>
                </a:lnTo>
                <a:lnTo>
                  <a:pt x="711801" y="2633820"/>
                </a:lnTo>
                <a:lnTo>
                  <a:pt x="706998" y="2635027"/>
                </a:lnTo>
                <a:lnTo>
                  <a:pt x="701796" y="2635831"/>
                </a:lnTo>
                <a:lnTo>
                  <a:pt x="696593" y="2637841"/>
                </a:lnTo>
                <a:lnTo>
                  <a:pt x="685788" y="2641461"/>
                </a:lnTo>
                <a:lnTo>
                  <a:pt x="679784" y="2643471"/>
                </a:lnTo>
                <a:lnTo>
                  <a:pt x="672981" y="2645884"/>
                </a:lnTo>
                <a:lnTo>
                  <a:pt x="665377" y="2647895"/>
                </a:lnTo>
                <a:lnTo>
                  <a:pt x="657372" y="2649102"/>
                </a:lnTo>
                <a:lnTo>
                  <a:pt x="648968" y="2650308"/>
                </a:lnTo>
                <a:lnTo>
                  <a:pt x="639763" y="2651113"/>
                </a:lnTo>
                <a:lnTo>
                  <a:pt x="650169" y="2645884"/>
                </a:lnTo>
                <a:lnTo>
                  <a:pt x="661374" y="2640254"/>
                </a:lnTo>
                <a:lnTo>
                  <a:pt x="673781" y="2635027"/>
                </a:lnTo>
                <a:lnTo>
                  <a:pt x="686188" y="2630603"/>
                </a:lnTo>
                <a:lnTo>
                  <a:pt x="699394" y="2626581"/>
                </a:lnTo>
                <a:lnTo>
                  <a:pt x="711401" y="2623767"/>
                </a:lnTo>
                <a:lnTo>
                  <a:pt x="717805" y="2622560"/>
                </a:lnTo>
                <a:lnTo>
                  <a:pt x="723807" y="2621756"/>
                </a:lnTo>
                <a:close/>
                <a:moveTo>
                  <a:pt x="6438900" y="2574916"/>
                </a:moveTo>
                <a:lnTo>
                  <a:pt x="6438900" y="2587615"/>
                </a:lnTo>
                <a:lnTo>
                  <a:pt x="6426200" y="2587615"/>
                </a:lnTo>
                <a:lnTo>
                  <a:pt x="6426597" y="2584627"/>
                </a:lnTo>
                <a:lnTo>
                  <a:pt x="6427391" y="2582387"/>
                </a:lnTo>
                <a:lnTo>
                  <a:pt x="6428184" y="2580145"/>
                </a:lnTo>
                <a:lnTo>
                  <a:pt x="6429772" y="2578652"/>
                </a:lnTo>
                <a:lnTo>
                  <a:pt x="6431359" y="2576784"/>
                </a:lnTo>
                <a:lnTo>
                  <a:pt x="6433741" y="2576037"/>
                </a:lnTo>
                <a:lnTo>
                  <a:pt x="6436122" y="2575289"/>
                </a:lnTo>
                <a:close/>
                <a:moveTo>
                  <a:pt x="6507163" y="2533644"/>
                </a:moveTo>
                <a:lnTo>
                  <a:pt x="6511131" y="2534041"/>
                </a:lnTo>
                <a:lnTo>
                  <a:pt x="6515100" y="2534835"/>
                </a:lnTo>
                <a:lnTo>
                  <a:pt x="6515100" y="2547931"/>
                </a:lnTo>
                <a:lnTo>
                  <a:pt x="6509147" y="2547931"/>
                </a:lnTo>
                <a:lnTo>
                  <a:pt x="6503987" y="2547931"/>
                </a:lnTo>
                <a:lnTo>
                  <a:pt x="6502003" y="2547534"/>
                </a:lnTo>
                <a:lnTo>
                  <a:pt x="6499622" y="2546740"/>
                </a:lnTo>
                <a:lnTo>
                  <a:pt x="6497637" y="2545946"/>
                </a:lnTo>
                <a:lnTo>
                  <a:pt x="6496050" y="2544756"/>
                </a:lnTo>
                <a:lnTo>
                  <a:pt x="6496844" y="2541184"/>
                </a:lnTo>
                <a:lnTo>
                  <a:pt x="6498034" y="2538802"/>
                </a:lnTo>
                <a:lnTo>
                  <a:pt x="6499622" y="2537215"/>
                </a:lnTo>
                <a:lnTo>
                  <a:pt x="6502003" y="2535627"/>
                </a:lnTo>
                <a:lnTo>
                  <a:pt x="6504384" y="2534835"/>
                </a:lnTo>
                <a:close/>
                <a:moveTo>
                  <a:pt x="6545019" y="2503480"/>
                </a:moveTo>
                <a:lnTo>
                  <a:pt x="6548926" y="2503480"/>
                </a:lnTo>
                <a:lnTo>
                  <a:pt x="6554397" y="2503480"/>
                </a:lnTo>
                <a:lnTo>
                  <a:pt x="6560259" y="2504281"/>
                </a:lnTo>
                <a:lnTo>
                  <a:pt x="6566120" y="2505883"/>
                </a:lnTo>
                <a:lnTo>
                  <a:pt x="6568465" y="2506683"/>
                </a:lnTo>
                <a:lnTo>
                  <a:pt x="6571200" y="2507483"/>
                </a:lnTo>
                <a:lnTo>
                  <a:pt x="6573154" y="2509486"/>
                </a:lnTo>
                <a:lnTo>
                  <a:pt x="6574717" y="2510687"/>
                </a:lnTo>
                <a:lnTo>
                  <a:pt x="6575890" y="2512288"/>
                </a:lnTo>
                <a:lnTo>
                  <a:pt x="6576280" y="2513889"/>
                </a:lnTo>
                <a:lnTo>
                  <a:pt x="6576280" y="2515492"/>
                </a:lnTo>
                <a:lnTo>
                  <a:pt x="6576280" y="2516691"/>
                </a:lnTo>
                <a:lnTo>
                  <a:pt x="6575108" y="2519093"/>
                </a:lnTo>
                <a:lnTo>
                  <a:pt x="6573936" y="2520693"/>
                </a:lnTo>
                <a:lnTo>
                  <a:pt x="6573545" y="2521094"/>
                </a:lnTo>
                <a:lnTo>
                  <a:pt x="6574326" y="2523097"/>
                </a:lnTo>
                <a:lnTo>
                  <a:pt x="6575890" y="2525499"/>
                </a:lnTo>
                <a:lnTo>
                  <a:pt x="6577062" y="2528702"/>
                </a:lnTo>
                <a:lnTo>
                  <a:pt x="6579016" y="2531105"/>
                </a:lnTo>
                <a:lnTo>
                  <a:pt x="6579797" y="2534708"/>
                </a:lnTo>
                <a:lnTo>
                  <a:pt x="6580188" y="2535909"/>
                </a:lnTo>
                <a:lnTo>
                  <a:pt x="6580188" y="2537510"/>
                </a:lnTo>
                <a:lnTo>
                  <a:pt x="6579797" y="2539111"/>
                </a:lnTo>
                <a:lnTo>
                  <a:pt x="6579016" y="2540712"/>
                </a:lnTo>
                <a:lnTo>
                  <a:pt x="6578234" y="2542313"/>
                </a:lnTo>
                <a:lnTo>
                  <a:pt x="6576280" y="2544715"/>
                </a:lnTo>
                <a:lnTo>
                  <a:pt x="6575108" y="2545916"/>
                </a:lnTo>
                <a:lnTo>
                  <a:pt x="6573154" y="2547117"/>
                </a:lnTo>
                <a:lnTo>
                  <a:pt x="6571200" y="2548318"/>
                </a:lnTo>
                <a:lnTo>
                  <a:pt x="6569246" y="2549119"/>
                </a:lnTo>
                <a:lnTo>
                  <a:pt x="6566511" y="2549519"/>
                </a:lnTo>
                <a:lnTo>
                  <a:pt x="6564557" y="2549519"/>
                </a:lnTo>
                <a:lnTo>
                  <a:pt x="6559086" y="2549119"/>
                </a:lnTo>
                <a:lnTo>
                  <a:pt x="6554006" y="2547918"/>
                </a:lnTo>
                <a:lnTo>
                  <a:pt x="6548926" y="2546316"/>
                </a:lnTo>
                <a:lnTo>
                  <a:pt x="6543456" y="2543915"/>
                </a:lnTo>
                <a:lnTo>
                  <a:pt x="6539157" y="2540311"/>
                </a:lnTo>
                <a:lnTo>
                  <a:pt x="6535640" y="2536709"/>
                </a:lnTo>
                <a:lnTo>
                  <a:pt x="6532123" y="2532306"/>
                </a:lnTo>
                <a:lnTo>
                  <a:pt x="6530951" y="2530304"/>
                </a:lnTo>
                <a:lnTo>
                  <a:pt x="6530170" y="2528303"/>
                </a:lnTo>
                <a:lnTo>
                  <a:pt x="6529779" y="2525499"/>
                </a:lnTo>
                <a:lnTo>
                  <a:pt x="6529388" y="2523097"/>
                </a:lnTo>
                <a:lnTo>
                  <a:pt x="6529388" y="2521094"/>
                </a:lnTo>
                <a:lnTo>
                  <a:pt x="6530170" y="2518692"/>
                </a:lnTo>
                <a:lnTo>
                  <a:pt x="6530951" y="2515890"/>
                </a:lnTo>
                <a:lnTo>
                  <a:pt x="6532123" y="2513489"/>
                </a:lnTo>
                <a:lnTo>
                  <a:pt x="6534077" y="2511087"/>
                </a:lnTo>
                <a:lnTo>
                  <a:pt x="6536422" y="2509086"/>
                </a:lnTo>
                <a:lnTo>
                  <a:pt x="6539157" y="2506283"/>
                </a:lnTo>
                <a:lnTo>
                  <a:pt x="6542283" y="2503881"/>
                </a:lnTo>
                <a:close/>
                <a:moveTo>
                  <a:pt x="6884988" y="2493955"/>
                </a:moveTo>
                <a:lnTo>
                  <a:pt x="6887766" y="2493955"/>
                </a:lnTo>
                <a:lnTo>
                  <a:pt x="6890147" y="2493955"/>
                </a:lnTo>
                <a:lnTo>
                  <a:pt x="6892529" y="2494736"/>
                </a:lnTo>
                <a:lnTo>
                  <a:pt x="6894116" y="2495907"/>
                </a:lnTo>
                <a:lnTo>
                  <a:pt x="6896497" y="2497079"/>
                </a:lnTo>
                <a:lnTo>
                  <a:pt x="6897688" y="2498250"/>
                </a:lnTo>
                <a:lnTo>
                  <a:pt x="6898879" y="2500592"/>
                </a:lnTo>
                <a:lnTo>
                  <a:pt x="6900069" y="2502153"/>
                </a:lnTo>
                <a:lnTo>
                  <a:pt x="6900466" y="2504496"/>
                </a:lnTo>
                <a:lnTo>
                  <a:pt x="6900863" y="2506448"/>
                </a:lnTo>
                <a:lnTo>
                  <a:pt x="6900863" y="2508399"/>
                </a:lnTo>
                <a:lnTo>
                  <a:pt x="6900466" y="2511131"/>
                </a:lnTo>
                <a:lnTo>
                  <a:pt x="6900069" y="2513085"/>
                </a:lnTo>
                <a:lnTo>
                  <a:pt x="6899275" y="2515033"/>
                </a:lnTo>
                <a:lnTo>
                  <a:pt x="6897688" y="2517767"/>
                </a:lnTo>
                <a:lnTo>
                  <a:pt x="6893719" y="2516207"/>
                </a:lnTo>
                <a:lnTo>
                  <a:pt x="6890544" y="2515033"/>
                </a:lnTo>
                <a:lnTo>
                  <a:pt x="6888163" y="2513085"/>
                </a:lnTo>
                <a:lnTo>
                  <a:pt x="6885385" y="2510743"/>
                </a:lnTo>
                <a:lnTo>
                  <a:pt x="6883797" y="2507228"/>
                </a:lnTo>
                <a:lnTo>
                  <a:pt x="6882607" y="2503715"/>
                </a:lnTo>
                <a:lnTo>
                  <a:pt x="6881813" y="2499421"/>
                </a:lnTo>
                <a:lnTo>
                  <a:pt x="6882210" y="2494345"/>
                </a:lnTo>
                <a:close/>
                <a:moveTo>
                  <a:pt x="7001027" y="2457440"/>
                </a:moveTo>
                <a:lnTo>
                  <a:pt x="7001832" y="2461384"/>
                </a:lnTo>
                <a:lnTo>
                  <a:pt x="7003441" y="2464540"/>
                </a:lnTo>
                <a:lnTo>
                  <a:pt x="7005050" y="2468090"/>
                </a:lnTo>
                <a:lnTo>
                  <a:pt x="7007464" y="2471641"/>
                </a:lnTo>
                <a:lnTo>
                  <a:pt x="7012694" y="2478346"/>
                </a:lnTo>
                <a:lnTo>
                  <a:pt x="7018729" y="2485052"/>
                </a:lnTo>
                <a:lnTo>
                  <a:pt x="7024764" y="2492152"/>
                </a:lnTo>
                <a:lnTo>
                  <a:pt x="7030396" y="2499648"/>
                </a:lnTo>
                <a:lnTo>
                  <a:pt x="7033212" y="2503986"/>
                </a:lnTo>
                <a:lnTo>
                  <a:pt x="7035626" y="2507931"/>
                </a:lnTo>
                <a:lnTo>
                  <a:pt x="7037638" y="2512664"/>
                </a:lnTo>
                <a:lnTo>
                  <a:pt x="7039247" y="2517790"/>
                </a:lnTo>
                <a:lnTo>
                  <a:pt x="7041258" y="2524499"/>
                </a:lnTo>
                <a:lnTo>
                  <a:pt x="7042063" y="2531993"/>
                </a:lnTo>
                <a:lnTo>
                  <a:pt x="7042868" y="2547376"/>
                </a:lnTo>
                <a:lnTo>
                  <a:pt x="7043270" y="2554869"/>
                </a:lnTo>
                <a:lnTo>
                  <a:pt x="7044075" y="2562363"/>
                </a:lnTo>
                <a:lnTo>
                  <a:pt x="7046086" y="2569857"/>
                </a:lnTo>
                <a:lnTo>
                  <a:pt x="7047293" y="2573407"/>
                </a:lnTo>
                <a:lnTo>
                  <a:pt x="7048500" y="2577351"/>
                </a:lnTo>
                <a:lnTo>
                  <a:pt x="7046086" y="2579718"/>
                </a:lnTo>
                <a:lnTo>
                  <a:pt x="7042868" y="2581690"/>
                </a:lnTo>
                <a:lnTo>
                  <a:pt x="7039247" y="2583267"/>
                </a:lnTo>
                <a:lnTo>
                  <a:pt x="7035626" y="2584451"/>
                </a:lnTo>
                <a:lnTo>
                  <a:pt x="7031201" y="2585634"/>
                </a:lnTo>
                <a:lnTo>
                  <a:pt x="7026775" y="2586028"/>
                </a:lnTo>
                <a:lnTo>
                  <a:pt x="7021947" y="2586028"/>
                </a:lnTo>
                <a:lnTo>
                  <a:pt x="7017120" y="2586028"/>
                </a:lnTo>
                <a:lnTo>
                  <a:pt x="7011890" y="2585240"/>
                </a:lnTo>
                <a:lnTo>
                  <a:pt x="7006660" y="2584057"/>
                </a:lnTo>
                <a:lnTo>
                  <a:pt x="7001430" y="2582873"/>
                </a:lnTo>
                <a:lnTo>
                  <a:pt x="6995797" y="2580901"/>
                </a:lnTo>
                <a:lnTo>
                  <a:pt x="6990969" y="2578929"/>
                </a:lnTo>
                <a:lnTo>
                  <a:pt x="6985739" y="2576563"/>
                </a:lnTo>
                <a:lnTo>
                  <a:pt x="6980912" y="2573801"/>
                </a:lnTo>
                <a:lnTo>
                  <a:pt x="6975682" y="2570646"/>
                </a:lnTo>
                <a:lnTo>
                  <a:pt x="6972463" y="2567491"/>
                </a:lnTo>
                <a:lnTo>
                  <a:pt x="6966831" y="2562363"/>
                </a:lnTo>
                <a:lnTo>
                  <a:pt x="6952348" y="2547770"/>
                </a:lnTo>
                <a:lnTo>
                  <a:pt x="6939474" y="2534755"/>
                </a:lnTo>
                <a:lnTo>
                  <a:pt x="6935048" y="2530811"/>
                </a:lnTo>
                <a:lnTo>
                  <a:pt x="6934243" y="2530415"/>
                </a:lnTo>
                <a:lnTo>
                  <a:pt x="6934243" y="2530811"/>
                </a:lnTo>
                <a:lnTo>
                  <a:pt x="6933037" y="2527260"/>
                </a:lnTo>
                <a:lnTo>
                  <a:pt x="6932232" y="2523314"/>
                </a:lnTo>
                <a:lnTo>
                  <a:pt x="6931427" y="2518973"/>
                </a:lnTo>
                <a:lnTo>
                  <a:pt x="6931025" y="2514635"/>
                </a:lnTo>
                <a:lnTo>
                  <a:pt x="6931025" y="2506353"/>
                </a:lnTo>
                <a:lnTo>
                  <a:pt x="6931025" y="2500831"/>
                </a:lnTo>
                <a:lnTo>
                  <a:pt x="6932232" y="2495704"/>
                </a:lnTo>
                <a:lnTo>
                  <a:pt x="6933439" y="2490575"/>
                </a:lnTo>
                <a:lnTo>
                  <a:pt x="6935450" y="2486630"/>
                </a:lnTo>
                <a:lnTo>
                  <a:pt x="6938267" y="2482291"/>
                </a:lnTo>
                <a:lnTo>
                  <a:pt x="6941485" y="2478740"/>
                </a:lnTo>
                <a:lnTo>
                  <a:pt x="6944704" y="2475586"/>
                </a:lnTo>
                <a:lnTo>
                  <a:pt x="6949129" y="2472034"/>
                </a:lnTo>
                <a:lnTo>
                  <a:pt x="6953554" y="2469668"/>
                </a:lnTo>
                <a:lnTo>
                  <a:pt x="6958382" y="2467301"/>
                </a:lnTo>
                <a:lnTo>
                  <a:pt x="6963612" y="2464935"/>
                </a:lnTo>
                <a:lnTo>
                  <a:pt x="6969245" y="2462962"/>
                </a:lnTo>
                <a:lnTo>
                  <a:pt x="6975279" y="2461384"/>
                </a:lnTo>
                <a:lnTo>
                  <a:pt x="6981314" y="2460201"/>
                </a:lnTo>
                <a:lnTo>
                  <a:pt x="6987349" y="2459018"/>
                </a:lnTo>
                <a:lnTo>
                  <a:pt x="6994188" y="2458229"/>
                </a:lnTo>
                <a:close/>
                <a:moveTo>
                  <a:pt x="6702155" y="2452677"/>
                </a:moveTo>
                <a:lnTo>
                  <a:pt x="6706891" y="2452677"/>
                </a:lnTo>
                <a:lnTo>
                  <a:pt x="6710838" y="2453081"/>
                </a:lnTo>
                <a:lnTo>
                  <a:pt x="6715574" y="2453886"/>
                </a:lnTo>
                <a:lnTo>
                  <a:pt x="6719915" y="2455094"/>
                </a:lnTo>
                <a:lnTo>
                  <a:pt x="6724256" y="2456704"/>
                </a:lnTo>
                <a:lnTo>
                  <a:pt x="6724651" y="2461133"/>
                </a:lnTo>
                <a:lnTo>
                  <a:pt x="6724651" y="2465161"/>
                </a:lnTo>
                <a:lnTo>
                  <a:pt x="6723862" y="2469589"/>
                </a:lnTo>
                <a:lnTo>
                  <a:pt x="6721888" y="2473213"/>
                </a:lnTo>
                <a:lnTo>
                  <a:pt x="6719915" y="2476837"/>
                </a:lnTo>
                <a:lnTo>
                  <a:pt x="6717547" y="2479655"/>
                </a:lnTo>
                <a:lnTo>
                  <a:pt x="6714785" y="2482071"/>
                </a:lnTo>
                <a:lnTo>
                  <a:pt x="6711627" y="2484084"/>
                </a:lnTo>
                <a:lnTo>
                  <a:pt x="6709654" y="2484487"/>
                </a:lnTo>
                <a:lnTo>
                  <a:pt x="6707286" y="2484084"/>
                </a:lnTo>
                <a:lnTo>
                  <a:pt x="6700971" y="2481266"/>
                </a:lnTo>
                <a:lnTo>
                  <a:pt x="6694657" y="2478448"/>
                </a:lnTo>
                <a:lnTo>
                  <a:pt x="6691894" y="2477642"/>
                </a:lnTo>
                <a:lnTo>
                  <a:pt x="6689921" y="2477239"/>
                </a:lnTo>
                <a:lnTo>
                  <a:pt x="6686764" y="2477642"/>
                </a:lnTo>
                <a:lnTo>
                  <a:pt x="6684790" y="2478448"/>
                </a:lnTo>
                <a:lnTo>
                  <a:pt x="6682817" y="2479655"/>
                </a:lnTo>
                <a:lnTo>
                  <a:pt x="6680844" y="2481266"/>
                </a:lnTo>
                <a:lnTo>
                  <a:pt x="6676503" y="2484889"/>
                </a:lnTo>
                <a:lnTo>
                  <a:pt x="6674135" y="2486098"/>
                </a:lnTo>
                <a:lnTo>
                  <a:pt x="6670977" y="2487306"/>
                </a:lnTo>
                <a:lnTo>
                  <a:pt x="6669004" y="2487708"/>
                </a:lnTo>
                <a:lnTo>
                  <a:pt x="6667425" y="2488111"/>
                </a:lnTo>
                <a:lnTo>
                  <a:pt x="6663479" y="2487708"/>
                </a:lnTo>
                <a:lnTo>
                  <a:pt x="6659138" y="2487306"/>
                </a:lnTo>
                <a:lnTo>
                  <a:pt x="6657164" y="2487306"/>
                </a:lnTo>
                <a:lnTo>
                  <a:pt x="6655586" y="2487306"/>
                </a:lnTo>
                <a:lnTo>
                  <a:pt x="6649271" y="2488916"/>
                </a:lnTo>
                <a:lnTo>
                  <a:pt x="6642957" y="2490930"/>
                </a:lnTo>
                <a:lnTo>
                  <a:pt x="6636642" y="2493346"/>
                </a:lnTo>
                <a:lnTo>
                  <a:pt x="6630722" y="2496164"/>
                </a:lnTo>
                <a:lnTo>
                  <a:pt x="6618093" y="2501801"/>
                </a:lnTo>
                <a:lnTo>
                  <a:pt x="6612568" y="2504217"/>
                </a:lnTo>
                <a:lnTo>
                  <a:pt x="6607043" y="2506230"/>
                </a:lnTo>
                <a:lnTo>
                  <a:pt x="6601912" y="2507439"/>
                </a:lnTo>
                <a:lnTo>
                  <a:pt x="6597176" y="2508243"/>
                </a:lnTo>
                <a:lnTo>
                  <a:pt x="6594808" y="2508243"/>
                </a:lnTo>
                <a:lnTo>
                  <a:pt x="6593229" y="2507841"/>
                </a:lnTo>
                <a:lnTo>
                  <a:pt x="6591256" y="2507439"/>
                </a:lnTo>
                <a:lnTo>
                  <a:pt x="6589678" y="2506632"/>
                </a:lnTo>
                <a:lnTo>
                  <a:pt x="6588494" y="2505827"/>
                </a:lnTo>
                <a:lnTo>
                  <a:pt x="6587310" y="2504217"/>
                </a:lnTo>
                <a:lnTo>
                  <a:pt x="6585731" y="2502607"/>
                </a:lnTo>
                <a:lnTo>
                  <a:pt x="6584942" y="2500593"/>
                </a:lnTo>
                <a:lnTo>
                  <a:pt x="6584152" y="2497775"/>
                </a:lnTo>
                <a:lnTo>
                  <a:pt x="6583758" y="2494956"/>
                </a:lnTo>
                <a:lnTo>
                  <a:pt x="6583363" y="2490930"/>
                </a:lnTo>
                <a:lnTo>
                  <a:pt x="6583363" y="2487306"/>
                </a:lnTo>
                <a:lnTo>
                  <a:pt x="6590072" y="2488513"/>
                </a:lnTo>
                <a:lnTo>
                  <a:pt x="6595992" y="2488916"/>
                </a:lnTo>
                <a:lnTo>
                  <a:pt x="6601123" y="2488916"/>
                </a:lnTo>
                <a:lnTo>
                  <a:pt x="6606253" y="2488111"/>
                </a:lnTo>
                <a:lnTo>
                  <a:pt x="6610594" y="2487306"/>
                </a:lnTo>
                <a:lnTo>
                  <a:pt x="6615330" y="2486500"/>
                </a:lnTo>
                <a:lnTo>
                  <a:pt x="6624013" y="2483682"/>
                </a:lnTo>
                <a:lnTo>
                  <a:pt x="6632301" y="2480863"/>
                </a:lnTo>
                <a:lnTo>
                  <a:pt x="6636247" y="2479252"/>
                </a:lnTo>
                <a:lnTo>
                  <a:pt x="6640983" y="2478448"/>
                </a:lnTo>
                <a:lnTo>
                  <a:pt x="6645324" y="2477642"/>
                </a:lnTo>
                <a:lnTo>
                  <a:pt x="6650455" y="2476837"/>
                </a:lnTo>
                <a:lnTo>
                  <a:pt x="6655980" y="2476837"/>
                </a:lnTo>
                <a:lnTo>
                  <a:pt x="6661506" y="2477239"/>
                </a:lnTo>
                <a:lnTo>
                  <a:pt x="6663873" y="2473213"/>
                </a:lnTo>
                <a:lnTo>
                  <a:pt x="6666241" y="2469991"/>
                </a:lnTo>
                <a:lnTo>
                  <a:pt x="6669004" y="2466772"/>
                </a:lnTo>
                <a:lnTo>
                  <a:pt x="6672556" y="2463550"/>
                </a:lnTo>
                <a:lnTo>
                  <a:pt x="6676108" y="2461133"/>
                </a:lnTo>
                <a:lnTo>
                  <a:pt x="6680449" y="2458718"/>
                </a:lnTo>
                <a:lnTo>
                  <a:pt x="6684396" y="2456704"/>
                </a:lnTo>
                <a:lnTo>
                  <a:pt x="6688342" y="2455094"/>
                </a:lnTo>
                <a:lnTo>
                  <a:pt x="6693078" y="2453886"/>
                </a:lnTo>
                <a:lnTo>
                  <a:pt x="6697025" y="2453081"/>
                </a:lnTo>
                <a:close/>
                <a:moveTo>
                  <a:pt x="6840538" y="2441564"/>
                </a:moveTo>
                <a:lnTo>
                  <a:pt x="6839791" y="2446724"/>
                </a:lnTo>
                <a:lnTo>
                  <a:pt x="6838670" y="2450693"/>
                </a:lnTo>
                <a:lnTo>
                  <a:pt x="6837550" y="2453472"/>
                </a:lnTo>
                <a:lnTo>
                  <a:pt x="6836056" y="2455059"/>
                </a:lnTo>
                <a:lnTo>
                  <a:pt x="6833814" y="2455853"/>
                </a:lnTo>
                <a:lnTo>
                  <a:pt x="6832320" y="2455853"/>
                </a:lnTo>
                <a:lnTo>
                  <a:pt x="6830453" y="2455059"/>
                </a:lnTo>
                <a:lnTo>
                  <a:pt x="6829332" y="2454265"/>
                </a:lnTo>
                <a:lnTo>
                  <a:pt x="6828212" y="2452677"/>
                </a:lnTo>
                <a:lnTo>
                  <a:pt x="6827838" y="2450693"/>
                </a:lnTo>
                <a:lnTo>
                  <a:pt x="6827838" y="2448311"/>
                </a:lnTo>
                <a:lnTo>
                  <a:pt x="6828585" y="2446724"/>
                </a:lnTo>
                <a:lnTo>
                  <a:pt x="6829706" y="2444740"/>
                </a:lnTo>
                <a:lnTo>
                  <a:pt x="6832320" y="2443151"/>
                </a:lnTo>
                <a:lnTo>
                  <a:pt x="6836056" y="2441961"/>
                </a:lnTo>
                <a:close/>
                <a:moveTo>
                  <a:pt x="6735618" y="2439977"/>
                </a:moveTo>
                <a:lnTo>
                  <a:pt x="6737158" y="2440374"/>
                </a:lnTo>
                <a:lnTo>
                  <a:pt x="6738697" y="2441168"/>
                </a:lnTo>
                <a:lnTo>
                  <a:pt x="6740236" y="2441961"/>
                </a:lnTo>
                <a:lnTo>
                  <a:pt x="6741391" y="2442755"/>
                </a:lnTo>
                <a:lnTo>
                  <a:pt x="6742161" y="2443946"/>
                </a:lnTo>
                <a:lnTo>
                  <a:pt x="6742930" y="2445534"/>
                </a:lnTo>
                <a:lnTo>
                  <a:pt x="6743700" y="2448311"/>
                </a:lnTo>
                <a:lnTo>
                  <a:pt x="6743315" y="2451884"/>
                </a:lnTo>
                <a:lnTo>
                  <a:pt x="6742545" y="2454663"/>
                </a:lnTo>
                <a:lnTo>
                  <a:pt x="6741776" y="2456250"/>
                </a:lnTo>
                <a:lnTo>
                  <a:pt x="6740236" y="2457441"/>
                </a:lnTo>
                <a:lnTo>
                  <a:pt x="6736773" y="2455060"/>
                </a:lnTo>
                <a:lnTo>
                  <a:pt x="6735233" y="2453869"/>
                </a:lnTo>
                <a:lnTo>
                  <a:pt x="6733694" y="2452281"/>
                </a:lnTo>
                <a:lnTo>
                  <a:pt x="6732155" y="2450297"/>
                </a:lnTo>
                <a:lnTo>
                  <a:pt x="6731385" y="2447518"/>
                </a:lnTo>
                <a:lnTo>
                  <a:pt x="6731000" y="2444344"/>
                </a:lnTo>
                <a:lnTo>
                  <a:pt x="6731385" y="2441168"/>
                </a:lnTo>
                <a:lnTo>
                  <a:pt x="6733694" y="2440374"/>
                </a:lnTo>
                <a:close/>
                <a:moveTo>
                  <a:pt x="806390" y="2403461"/>
                </a:moveTo>
                <a:lnTo>
                  <a:pt x="809326" y="2403859"/>
                </a:lnTo>
                <a:lnTo>
                  <a:pt x="811842" y="2404654"/>
                </a:lnTo>
                <a:lnTo>
                  <a:pt x="813938" y="2405447"/>
                </a:lnTo>
                <a:lnTo>
                  <a:pt x="815615" y="2407034"/>
                </a:lnTo>
                <a:lnTo>
                  <a:pt x="817712" y="2408622"/>
                </a:lnTo>
                <a:lnTo>
                  <a:pt x="819390" y="2410209"/>
                </a:lnTo>
                <a:lnTo>
                  <a:pt x="820648" y="2412194"/>
                </a:lnTo>
                <a:lnTo>
                  <a:pt x="821487" y="2414179"/>
                </a:lnTo>
                <a:lnTo>
                  <a:pt x="821906" y="2416559"/>
                </a:lnTo>
                <a:lnTo>
                  <a:pt x="822325" y="2418545"/>
                </a:lnTo>
                <a:lnTo>
                  <a:pt x="822325" y="2420529"/>
                </a:lnTo>
                <a:lnTo>
                  <a:pt x="821906" y="2422513"/>
                </a:lnTo>
                <a:lnTo>
                  <a:pt x="821067" y="2424895"/>
                </a:lnTo>
                <a:lnTo>
                  <a:pt x="820229" y="2426879"/>
                </a:lnTo>
                <a:lnTo>
                  <a:pt x="818551" y="2428864"/>
                </a:lnTo>
                <a:lnTo>
                  <a:pt x="816454" y="2430451"/>
                </a:lnTo>
                <a:lnTo>
                  <a:pt x="813938" y="2428070"/>
                </a:lnTo>
                <a:lnTo>
                  <a:pt x="811842" y="2426482"/>
                </a:lnTo>
                <a:lnTo>
                  <a:pt x="806390" y="2424102"/>
                </a:lnTo>
                <a:lnTo>
                  <a:pt x="804294" y="2422117"/>
                </a:lnTo>
                <a:lnTo>
                  <a:pt x="803036" y="2421323"/>
                </a:lnTo>
                <a:lnTo>
                  <a:pt x="802197" y="2419735"/>
                </a:lnTo>
                <a:lnTo>
                  <a:pt x="801359" y="2418147"/>
                </a:lnTo>
                <a:lnTo>
                  <a:pt x="800939" y="2416163"/>
                </a:lnTo>
                <a:lnTo>
                  <a:pt x="800100" y="2410606"/>
                </a:lnTo>
                <a:lnTo>
                  <a:pt x="802197" y="2409415"/>
                </a:lnTo>
                <a:lnTo>
                  <a:pt x="803875" y="2408225"/>
                </a:lnTo>
                <a:lnTo>
                  <a:pt x="805552" y="2405843"/>
                </a:lnTo>
                <a:close/>
                <a:moveTo>
                  <a:pt x="6306345" y="2387586"/>
                </a:moveTo>
                <a:lnTo>
                  <a:pt x="6309198" y="2387586"/>
                </a:lnTo>
                <a:lnTo>
                  <a:pt x="6311643" y="2387955"/>
                </a:lnTo>
                <a:lnTo>
                  <a:pt x="6314497" y="2388693"/>
                </a:lnTo>
                <a:lnTo>
                  <a:pt x="6316535" y="2389433"/>
                </a:lnTo>
                <a:lnTo>
                  <a:pt x="6318573" y="2391278"/>
                </a:lnTo>
                <a:lnTo>
                  <a:pt x="6319796" y="2392755"/>
                </a:lnTo>
                <a:lnTo>
                  <a:pt x="6321018" y="2394601"/>
                </a:lnTo>
                <a:lnTo>
                  <a:pt x="6321426" y="2397185"/>
                </a:lnTo>
                <a:lnTo>
                  <a:pt x="6321018" y="2400509"/>
                </a:lnTo>
                <a:lnTo>
                  <a:pt x="6320203" y="2403461"/>
                </a:lnTo>
                <a:lnTo>
                  <a:pt x="6316127" y="2401985"/>
                </a:lnTo>
                <a:lnTo>
                  <a:pt x="6312051" y="2401247"/>
                </a:lnTo>
                <a:lnTo>
                  <a:pt x="6308790" y="2401247"/>
                </a:lnTo>
                <a:lnTo>
                  <a:pt x="6305122" y="2401616"/>
                </a:lnTo>
                <a:lnTo>
                  <a:pt x="6301861" y="2401616"/>
                </a:lnTo>
                <a:lnTo>
                  <a:pt x="6298600" y="2401985"/>
                </a:lnTo>
                <a:lnTo>
                  <a:pt x="6294931" y="2401616"/>
                </a:lnTo>
                <a:lnTo>
                  <a:pt x="6291263" y="2400509"/>
                </a:lnTo>
                <a:lnTo>
                  <a:pt x="6291263" y="2391278"/>
                </a:lnTo>
                <a:lnTo>
                  <a:pt x="6293301" y="2390540"/>
                </a:lnTo>
                <a:lnTo>
                  <a:pt x="6295339" y="2389433"/>
                </a:lnTo>
                <a:lnTo>
                  <a:pt x="6300638" y="2387955"/>
                </a:lnTo>
                <a:close/>
                <a:moveTo>
                  <a:pt x="6847897" y="2373298"/>
                </a:moveTo>
                <a:lnTo>
                  <a:pt x="6855805" y="2373701"/>
                </a:lnTo>
                <a:lnTo>
                  <a:pt x="6862130" y="2374907"/>
                </a:lnTo>
                <a:lnTo>
                  <a:pt x="6866479" y="2376112"/>
                </a:lnTo>
                <a:lnTo>
                  <a:pt x="6871223" y="2377319"/>
                </a:lnTo>
                <a:lnTo>
                  <a:pt x="6875177" y="2378927"/>
                </a:lnTo>
                <a:lnTo>
                  <a:pt x="6880317" y="2379731"/>
                </a:lnTo>
                <a:lnTo>
                  <a:pt x="6886642" y="2380133"/>
                </a:lnTo>
                <a:lnTo>
                  <a:pt x="6894549" y="2379731"/>
                </a:lnTo>
                <a:lnTo>
                  <a:pt x="6896922" y="2383752"/>
                </a:lnTo>
                <a:lnTo>
                  <a:pt x="6898503" y="2387772"/>
                </a:lnTo>
                <a:lnTo>
                  <a:pt x="6899689" y="2392195"/>
                </a:lnTo>
                <a:lnTo>
                  <a:pt x="6900875" y="2397019"/>
                </a:lnTo>
                <a:lnTo>
                  <a:pt x="6902457" y="2407071"/>
                </a:lnTo>
                <a:lnTo>
                  <a:pt x="6904038" y="2417525"/>
                </a:lnTo>
                <a:lnTo>
                  <a:pt x="6900084" y="2417525"/>
                </a:lnTo>
                <a:lnTo>
                  <a:pt x="6896131" y="2417927"/>
                </a:lnTo>
                <a:lnTo>
                  <a:pt x="6892177" y="2419132"/>
                </a:lnTo>
                <a:lnTo>
                  <a:pt x="6888619" y="2420338"/>
                </a:lnTo>
                <a:lnTo>
                  <a:pt x="6881503" y="2423958"/>
                </a:lnTo>
                <a:lnTo>
                  <a:pt x="6873991" y="2427576"/>
                </a:lnTo>
                <a:lnTo>
                  <a:pt x="6866479" y="2430793"/>
                </a:lnTo>
                <a:lnTo>
                  <a:pt x="6862526" y="2432803"/>
                </a:lnTo>
                <a:lnTo>
                  <a:pt x="6858177" y="2434008"/>
                </a:lnTo>
                <a:lnTo>
                  <a:pt x="6853828" y="2434812"/>
                </a:lnTo>
                <a:lnTo>
                  <a:pt x="6849083" y="2435215"/>
                </a:lnTo>
                <a:lnTo>
                  <a:pt x="6843548" y="2434812"/>
                </a:lnTo>
                <a:lnTo>
                  <a:pt x="6838409" y="2434411"/>
                </a:lnTo>
                <a:lnTo>
                  <a:pt x="6838013" y="2431596"/>
                </a:lnTo>
                <a:lnTo>
                  <a:pt x="6836827" y="2429988"/>
                </a:lnTo>
                <a:lnTo>
                  <a:pt x="6834455" y="2426369"/>
                </a:lnTo>
                <a:lnTo>
                  <a:pt x="6833269" y="2424761"/>
                </a:lnTo>
                <a:lnTo>
                  <a:pt x="6832479" y="2422349"/>
                </a:lnTo>
                <a:lnTo>
                  <a:pt x="6832083" y="2419937"/>
                </a:lnTo>
                <a:lnTo>
                  <a:pt x="6832083" y="2417525"/>
                </a:lnTo>
                <a:lnTo>
                  <a:pt x="6829711" y="2417123"/>
                </a:lnTo>
                <a:lnTo>
                  <a:pt x="6827339" y="2417123"/>
                </a:lnTo>
                <a:lnTo>
                  <a:pt x="6824571" y="2417123"/>
                </a:lnTo>
                <a:lnTo>
                  <a:pt x="6822595" y="2417525"/>
                </a:lnTo>
                <a:lnTo>
                  <a:pt x="6818641" y="2419132"/>
                </a:lnTo>
                <a:lnTo>
                  <a:pt x="6814687" y="2420741"/>
                </a:lnTo>
                <a:lnTo>
                  <a:pt x="6811129" y="2422349"/>
                </a:lnTo>
                <a:lnTo>
                  <a:pt x="6809152" y="2422751"/>
                </a:lnTo>
                <a:lnTo>
                  <a:pt x="6807571" y="2423154"/>
                </a:lnTo>
                <a:lnTo>
                  <a:pt x="6805990" y="2423154"/>
                </a:lnTo>
                <a:lnTo>
                  <a:pt x="6804408" y="2422751"/>
                </a:lnTo>
                <a:lnTo>
                  <a:pt x="6802827" y="2421947"/>
                </a:lnTo>
                <a:lnTo>
                  <a:pt x="6800850" y="2420741"/>
                </a:lnTo>
                <a:lnTo>
                  <a:pt x="6800850" y="2417927"/>
                </a:lnTo>
                <a:lnTo>
                  <a:pt x="6801641" y="2415916"/>
                </a:lnTo>
                <a:lnTo>
                  <a:pt x="6802431" y="2413906"/>
                </a:lnTo>
                <a:lnTo>
                  <a:pt x="6803222" y="2412700"/>
                </a:lnTo>
                <a:lnTo>
                  <a:pt x="6804408" y="2411896"/>
                </a:lnTo>
                <a:lnTo>
                  <a:pt x="6805990" y="2411493"/>
                </a:lnTo>
                <a:lnTo>
                  <a:pt x="6808757" y="2411092"/>
                </a:lnTo>
                <a:lnTo>
                  <a:pt x="6816269" y="2411493"/>
                </a:lnTo>
                <a:lnTo>
                  <a:pt x="6819827" y="2411493"/>
                </a:lnTo>
                <a:lnTo>
                  <a:pt x="6821409" y="2411092"/>
                </a:lnTo>
                <a:lnTo>
                  <a:pt x="6822595" y="2410689"/>
                </a:lnTo>
                <a:lnTo>
                  <a:pt x="6824967" y="2409081"/>
                </a:lnTo>
                <a:lnTo>
                  <a:pt x="6827339" y="2407473"/>
                </a:lnTo>
                <a:lnTo>
                  <a:pt x="6830897" y="2403050"/>
                </a:lnTo>
                <a:lnTo>
                  <a:pt x="6834060" y="2399030"/>
                </a:lnTo>
                <a:lnTo>
                  <a:pt x="6837223" y="2393804"/>
                </a:lnTo>
                <a:lnTo>
                  <a:pt x="6842362" y="2383350"/>
                </a:lnTo>
                <a:lnTo>
                  <a:pt x="6845130" y="2378124"/>
                </a:lnTo>
                <a:close/>
                <a:moveTo>
                  <a:pt x="6894513" y="2370123"/>
                </a:moveTo>
                <a:lnTo>
                  <a:pt x="6901511" y="2370123"/>
                </a:lnTo>
                <a:lnTo>
                  <a:pt x="6905010" y="2370123"/>
                </a:lnTo>
                <a:lnTo>
                  <a:pt x="6908120" y="2370520"/>
                </a:lnTo>
                <a:lnTo>
                  <a:pt x="6910453" y="2371712"/>
                </a:lnTo>
                <a:lnTo>
                  <a:pt x="6911230" y="2372902"/>
                </a:lnTo>
                <a:lnTo>
                  <a:pt x="6912397" y="2373696"/>
                </a:lnTo>
                <a:lnTo>
                  <a:pt x="6913174" y="2374886"/>
                </a:lnTo>
                <a:lnTo>
                  <a:pt x="6913174" y="2376473"/>
                </a:lnTo>
                <a:lnTo>
                  <a:pt x="6913563" y="2378061"/>
                </a:lnTo>
                <a:lnTo>
                  <a:pt x="6913174" y="2380046"/>
                </a:lnTo>
                <a:lnTo>
                  <a:pt x="6912008" y="2381634"/>
                </a:lnTo>
                <a:lnTo>
                  <a:pt x="6910453" y="2382030"/>
                </a:lnTo>
                <a:lnTo>
                  <a:pt x="6908898" y="2382824"/>
                </a:lnTo>
                <a:lnTo>
                  <a:pt x="6907731" y="2382824"/>
                </a:lnTo>
                <a:lnTo>
                  <a:pt x="6904621" y="2382824"/>
                </a:lnTo>
                <a:lnTo>
                  <a:pt x="6901511" y="2381634"/>
                </a:lnTo>
                <a:lnTo>
                  <a:pt x="6898790" y="2379649"/>
                </a:lnTo>
                <a:lnTo>
                  <a:pt x="6896457" y="2377267"/>
                </a:lnTo>
                <a:lnTo>
                  <a:pt x="6895679" y="2375680"/>
                </a:lnTo>
                <a:lnTo>
                  <a:pt x="6895291" y="2374092"/>
                </a:lnTo>
                <a:lnTo>
                  <a:pt x="6894513" y="2372505"/>
                </a:lnTo>
                <a:close/>
                <a:moveTo>
                  <a:pt x="6140514" y="2293922"/>
                </a:moveTo>
                <a:lnTo>
                  <a:pt x="6147544" y="2295481"/>
                </a:lnTo>
                <a:lnTo>
                  <a:pt x="6152231" y="2297035"/>
                </a:lnTo>
                <a:lnTo>
                  <a:pt x="6156527" y="2298202"/>
                </a:lnTo>
                <a:lnTo>
                  <a:pt x="6160824" y="2300150"/>
                </a:lnTo>
                <a:lnTo>
                  <a:pt x="6164339" y="2302095"/>
                </a:lnTo>
                <a:lnTo>
                  <a:pt x="6165901" y="2303263"/>
                </a:lnTo>
                <a:lnTo>
                  <a:pt x="6167464" y="2304429"/>
                </a:lnTo>
                <a:lnTo>
                  <a:pt x="6168245" y="2305985"/>
                </a:lnTo>
                <a:lnTo>
                  <a:pt x="6168635" y="2307152"/>
                </a:lnTo>
                <a:lnTo>
                  <a:pt x="6169026" y="2311823"/>
                </a:lnTo>
                <a:lnTo>
                  <a:pt x="6169026" y="2315714"/>
                </a:lnTo>
                <a:lnTo>
                  <a:pt x="6167854" y="2318826"/>
                </a:lnTo>
                <a:lnTo>
                  <a:pt x="6165901" y="2321550"/>
                </a:lnTo>
                <a:lnTo>
                  <a:pt x="6163558" y="2323495"/>
                </a:lnTo>
                <a:lnTo>
                  <a:pt x="6160824" y="2325051"/>
                </a:lnTo>
                <a:lnTo>
                  <a:pt x="6157699" y="2326220"/>
                </a:lnTo>
                <a:lnTo>
                  <a:pt x="6154184" y="2327388"/>
                </a:lnTo>
                <a:lnTo>
                  <a:pt x="6146372" y="2328554"/>
                </a:lnTo>
                <a:lnTo>
                  <a:pt x="6137780" y="2329332"/>
                </a:lnTo>
                <a:lnTo>
                  <a:pt x="6129577" y="2331278"/>
                </a:lnTo>
                <a:lnTo>
                  <a:pt x="6126062" y="2332056"/>
                </a:lnTo>
                <a:lnTo>
                  <a:pt x="6122156" y="2333614"/>
                </a:lnTo>
                <a:lnTo>
                  <a:pt x="6120594" y="2330111"/>
                </a:lnTo>
                <a:lnTo>
                  <a:pt x="6119813" y="2326998"/>
                </a:lnTo>
                <a:lnTo>
                  <a:pt x="6119813" y="2324273"/>
                </a:lnTo>
                <a:lnTo>
                  <a:pt x="6120594" y="2321939"/>
                </a:lnTo>
                <a:lnTo>
                  <a:pt x="6122156" y="2319604"/>
                </a:lnTo>
                <a:lnTo>
                  <a:pt x="6123719" y="2318048"/>
                </a:lnTo>
                <a:lnTo>
                  <a:pt x="6128406" y="2314546"/>
                </a:lnTo>
                <a:lnTo>
                  <a:pt x="6133093" y="2310657"/>
                </a:lnTo>
                <a:lnTo>
                  <a:pt x="6135436" y="2308711"/>
                </a:lnTo>
                <a:lnTo>
                  <a:pt x="6137389" y="2306762"/>
                </a:lnTo>
                <a:lnTo>
                  <a:pt x="6138951" y="2303652"/>
                </a:lnTo>
                <a:lnTo>
                  <a:pt x="6140123" y="2300928"/>
                </a:lnTo>
                <a:lnTo>
                  <a:pt x="6140904" y="2297813"/>
                </a:lnTo>
                <a:close/>
                <a:moveTo>
                  <a:pt x="6301791" y="2273289"/>
                </a:moveTo>
                <a:lnTo>
                  <a:pt x="6305690" y="2273713"/>
                </a:lnTo>
                <a:lnTo>
                  <a:pt x="6308809" y="2274551"/>
                </a:lnTo>
                <a:lnTo>
                  <a:pt x="6310759" y="2276241"/>
                </a:lnTo>
                <a:lnTo>
                  <a:pt x="6312708" y="2278760"/>
                </a:lnTo>
                <a:lnTo>
                  <a:pt x="6313488" y="2281288"/>
                </a:lnTo>
                <a:lnTo>
                  <a:pt x="6313488" y="2283816"/>
                </a:lnTo>
                <a:lnTo>
                  <a:pt x="6312708" y="2286345"/>
                </a:lnTo>
                <a:lnTo>
                  <a:pt x="6311149" y="2289291"/>
                </a:lnTo>
                <a:lnTo>
                  <a:pt x="6309199" y="2291393"/>
                </a:lnTo>
                <a:lnTo>
                  <a:pt x="6306859" y="2293080"/>
                </a:lnTo>
                <a:lnTo>
                  <a:pt x="6303740" y="2293922"/>
                </a:lnTo>
                <a:lnTo>
                  <a:pt x="6300231" y="2293922"/>
                </a:lnTo>
                <a:lnTo>
                  <a:pt x="6296332" y="2292660"/>
                </a:lnTo>
                <a:lnTo>
                  <a:pt x="6291263" y="2290553"/>
                </a:lnTo>
                <a:lnTo>
                  <a:pt x="6291263" y="2276241"/>
                </a:lnTo>
                <a:lnTo>
                  <a:pt x="6297112" y="2274131"/>
                </a:lnTo>
                <a:close/>
                <a:moveTo>
                  <a:pt x="7145337" y="2263764"/>
                </a:moveTo>
                <a:lnTo>
                  <a:pt x="7147322" y="2263764"/>
                </a:lnTo>
                <a:lnTo>
                  <a:pt x="7149306" y="2263764"/>
                </a:lnTo>
                <a:lnTo>
                  <a:pt x="7151687" y="2264161"/>
                </a:lnTo>
                <a:lnTo>
                  <a:pt x="7154069" y="2265753"/>
                </a:lnTo>
                <a:lnTo>
                  <a:pt x="7156053" y="2267342"/>
                </a:lnTo>
                <a:lnTo>
                  <a:pt x="7159228" y="2272117"/>
                </a:lnTo>
                <a:lnTo>
                  <a:pt x="7163197" y="2276891"/>
                </a:lnTo>
                <a:lnTo>
                  <a:pt x="7164784" y="2278875"/>
                </a:lnTo>
                <a:lnTo>
                  <a:pt x="7167166" y="2280857"/>
                </a:lnTo>
                <a:lnTo>
                  <a:pt x="7169150" y="2282049"/>
                </a:lnTo>
                <a:lnTo>
                  <a:pt x="7170737" y="2282049"/>
                </a:lnTo>
                <a:lnTo>
                  <a:pt x="7171928" y="2281662"/>
                </a:lnTo>
                <a:lnTo>
                  <a:pt x="7172722" y="2281259"/>
                </a:lnTo>
                <a:lnTo>
                  <a:pt x="7173913" y="2280469"/>
                </a:lnTo>
                <a:lnTo>
                  <a:pt x="7175500" y="2280469"/>
                </a:lnTo>
                <a:lnTo>
                  <a:pt x="7177484" y="2280469"/>
                </a:lnTo>
                <a:lnTo>
                  <a:pt x="7179866" y="2280857"/>
                </a:lnTo>
                <a:lnTo>
                  <a:pt x="7182644" y="2282854"/>
                </a:lnTo>
                <a:lnTo>
                  <a:pt x="7186216" y="2285238"/>
                </a:lnTo>
                <a:lnTo>
                  <a:pt x="7188994" y="2288816"/>
                </a:lnTo>
                <a:lnTo>
                  <a:pt x="7192169" y="2292393"/>
                </a:lnTo>
                <a:lnTo>
                  <a:pt x="7198519" y="2299551"/>
                </a:lnTo>
                <a:lnTo>
                  <a:pt x="7201694" y="2302337"/>
                </a:lnTo>
                <a:lnTo>
                  <a:pt x="7204869" y="2304326"/>
                </a:lnTo>
                <a:lnTo>
                  <a:pt x="7208837" y="2305915"/>
                </a:lnTo>
                <a:lnTo>
                  <a:pt x="7213600" y="2306313"/>
                </a:lnTo>
                <a:lnTo>
                  <a:pt x="7223125" y="2306713"/>
                </a:lnTo>
                <a:lnTo>
                  <a:pt x="7228681" y="2307109"/>
                </a:lnTo>
                <a:lnTo>
                  <a:pt x="7233047" y="2307905"/>
                </a:lnTo>
                <a:lnTo>
                  <a:pt x="7238206" y="2309098"/>
                </a:lnTo>
                <a:lnTo>
                  <a:pt x="7240191" y="2309893"/>
                </a:lnTo>
                <a:lnTo>
                  <a:pt x="7242572" y="2311087"/>
                </a:lnTo>
                <a:lnTo>
                  <a:pt x="7244159" y="2312281"/>
                </a:lnTo>
                <a:lnTo>
                  <a:pt x="7246937" y="2315462"/>
                </a:lnTo>
                <a:lnTo>
                  <a:pt x="7252891" y="2323812"/>
                </a:lnTo>
                <a:lnTo>
                  <a:pt x="7260034" y="2334552"/>
                </a:lnTo>
                <a:lnTo>
                  <a:pt x="7267575" y="2347274"/>
                </a:lnTo>
                <a:lnTo>
                  <a:pt x="7274322" y="2360798"/>
                </a:lnTo>
                <a:lnTo>
                  <a:pt x="7277100" y="2367557"/>
                </a:lnTo>
                <a:lnTo>
                  <a:pt x="7279878" y="2373921"/>
                </a:lnTo>
                <a:lnTo>
                  <a:pt x="7281466" y="2379886"/>
                </a:lnTo>
                <a:lnTo>
                  <a:pt x="7283053" y="2385454"/>
                </a:lnTo>
                <a:lnTo>
                  <a:pt x="7283450" y="2390625"/>
                </a:lnTo>
                <a:lnTo>
                  <a:pt x="7283450" y="2394602"/>
                </a:lnTo>
                <a:lnTo>
                  <a:pt x="7282656" y="2397783"/>
                </a:lnTo>
                <a:lnTo>
                  <a:pt x="7281863" y="2400965"/>
                </a:lnTo>
                <a:lnTo>
                  <a:pt x="7280672" y="2403351"/>
                </a:lnTo>
                <a:lnTo>
                  <a:pt x="7278687" y="2404943"/>
                </a:lnTo>
                <a:lnTo>
                  <a:pt x="7277100" y="2406532"/>
                </a:lnTo>
                <a:lnTo>
                  <a:pt x="7275513" y="2408522"/>
                </a:lnTo>
                <a:lnTo>
                  <a:pt x="7271147" y="2411704"/>
                </a:lnTo>
                <a:lnTo>
                  <a:pt x="7268369" y="2412897"/>
                </a:lnTo>
                <a:lnTo>
                  <a:pt x="7266384" y="2413691"/>
                </a:lnTo>
                <a:lnTo>
                  <a:pt x="7261225" y="2414486"/>
                </a:lnTo>
                <a:lnTo>
                  <a:pt x="7256859" y="2415680"/>
                </a:lnTo>
                <a:lnTo>
                  <a:pt x="7254478" y="2416873"/>
                </a:lnTo>
                <a:lnTo>
                  <a:pt x="7251700" y="2418465"/>
                </a:lnTo>
                <a:lnTo>
                  <a:pt x="7249716" y="2420055"/>
                </a:lnTo>
                <a:lnTo>
                  <a:pt x="7247334" y="2422044"/>
                </a:lnTo>
                <a:lnTo>
                  <a:pt x="7242572" y="2427214"/>
                </a:lnTo>
                <a:lnTo>
                  <a:pt x="7233841" y="2437952"/>
                </a:lnTo>
                <a:lnTo>
                  <a:pt x="7229475" y="2443520"/>
                </a:lnTo>
                <a:lnTo>
                  <a:pt x="7224713" y="2447895"/>
                </a:lnTo>
                <a:lnTo>
                  <a:pt x="7222331" y="2450679"/>
                </a:lnTo>
                <a:lnTo>
                  <a:pt x="7219950" y="2452270"/>
                </a:lnTo>
                <a:lnTo>
                  <a:pt x="7217172" y="2453861"/>
                </a:lnTo>
                <a:lnTo>
                  <a:pt x="7214394" y="2455053"/>
                </a:lnTo>
                <a:lnTo>
                  <a:pt x="7210425" y="2456247"/>
                </a:lnTo>
                <a:lnTo>
                  <a:pt x="7206456" y="2457042"/>
                </a:lnTo>
                <a:lnTo>
                  <a:pt x="7201694" y="2457440"/>
                </a:lnTo>
                <a:lnTo>
                  <a:pt x="7197328" y="2457440"/>
                </a:lnTo>
                <a:lnTo>
                  <a:pt x="7192169" y="2457440"/>
                </a:lnTo>
                <a:lnTo>
                  <a:pt x="7187406" y="2457042"/>
                </a:lnTo>
                <a:lnTo>
                  <a:pt x="7176294" y="2455849"/>
                </a:lnTo>
                <a:lnTo>
                  <a:pt x="7165975" y="2453462"/>
                </a:lnTo>
                <a:lnTo>
                  <a:pt x="7156053" y="2450281"/>
                </a:lnTo>
                <a:lnTo>
                  <a:pt x="7151291" y="2448293"/>
                </a:lnTo>
                <a:lnTo>
                  <a:pt x="7146925" y="2446304"/>
                </a:lnTo>
                <a:lnTo>
                  <a:pt x="7142956" y="2443917"/>
                </a:lnTo>
                <a:lnTo>
                  <a:pt x="7138987" y="2441929"/>
                </a:lnTo>
                <a:lnTo>
                  <a:pt x="7137400" y="2440338"/>
                </a:lnTo>
                <a:lnTo>
                  <a:pt x="7135813" y="2438350"/>
                </a:lnTo>
                <a:lnTo>
                  <a:pt x="7132637" y="2434373"/>
                </a:lnTo>
                <a:lnTo>
                  <a:pt x="7129463" y="2429202"/>
                </a:lnTo>
                <a:lnTo>
                  <a:pt x="7125891" y="2424032"/>
                </a:lnTo>
                <a:lnTo>
                  <a:pt x="7121525" y="2419260"/>
                </a:lnTo>
                <a:lnTo>
                  <a:pt x="7119541" y="2417271"/>
                </a:lnTo>
                <a:lnTo>
                  <a:pt x="7117159" y="2414885"/>
                </a:lnTo>
                <a:lnTo>
                  <a:pt x="7113984" y="2413691"/>
                </a:lnTo>
                <a:lnTo>
                  <a:pt x="7111206" y="2412499"/>
                </a:lnTo>
                <a:lnTo>
                  <a:pt x="7107634" y="2411704"/>
                </a:lnTo>
                <a:lnTo>
                  <a:pt x="7104459" y="2411704"/>
                </a:lnTo>
                <a:lnTo>
                  <a:pt x="7100887" y="2411704"/>
                </a:lnTo>
                <a:lnTo>
                  <a:pt x="7096919" y="2412499"/>
                </a:lnTo>
                <a:lnTo>
                  <a:pt x="7088981" y="2414885"/>
                </a:lnTo>
                <a:lnTo>
                  <a:pt x="7085013" y="2416476"/>
                </a:lnTo>
                <a:lnTo>
                  <a:pt x="7080647" y="2417668"/>
                </a:lnTo>
                <a:lnTo>
                  <a:pt x="7077075" y="2418067"/>
                </a:lnTo>
                <a:lnTo>
                  <a:pt x="7073106" y="2418465"/>
                </a:lnTo>
                <a:lnTo>
                  <a:pt x="7068344" y="2417668"/>
                </a:lnTo>
                <a:lnTo>
                  <a:pt x="7063978" y="2416873"/>
                </a:lnTo>
                <a:lnTo>
                  <a:pt x="7056437" y="2414089"/>
                </a:lnTo>
                <a:lnTo>
                  <a:pt x="7051278" y="2412101"/>
                </a:lnTo>
                <a:lnTo>
                  <a:pt x="7049691" y="2411704"/>
                </a:lnTo>
                <a:lnTo>
                  <a:pt x="7047706" y="2411704"/>
                </a:lnTo>
                <a:lnTo>
                  <a:pt x="7043737" y="2412101"/>
                </a:lnTo>
                <a:lnTo>
                  <a:pt x="7039372" y="2412897"/>
                </a:lnTo>
                <a:lnTo>
                  <a:pt x="7035403" y="2414089"/>
                </a:lnTo>
                <a:lnTo>
                  <a:pt x="7031037" y="2415680"/>
                </a:lnTo>
                <a:lnTo>
                  <a:pt x="7023100" y="2419658"/>
                </a:lnTo>
                <a:lnTo>
                  <a:pt x="7014369" y="2424032"/>
                </a:lnTo>
                <a:lnTo>
                  <a:pt x="7006034" y="2428009"/>
                </a:lnTo>
                <a:lnTo>
                  <a:pt x="6997700" y="2431588"/>
                </a:lnTo>
                <a:lnTo>
                  <a:pt x="6993731" y="2433180"/>
                </a:lnTo>
                <a:lnTo>
                  <a:pt x="6989763" y="2434373"/>
                </a:lnTo>
                <a:lnTo>
                  <a:pt x="6985794" y="2434770"/>
                </a:lnTo>
                <a:lnTo>
                  <a:pt x="6982222" y="2435168"/>
                </a:lnTo>
                <a:lnTo>
                  <a:pt x="6977063" y="2434770"/>
                </a:lnTo>
                <a:lnTo>
                  <a:pt x="6972300" y="2433577"/>
                </a:lnTo>
                <a:lnTo>
                  <a:pt x="6966744" y="2431588"/>
                </a:lnTo>
                <a:lnTo>
                  <a:pt x="6961187" y="2429202"/>
                </a:lnTo>
                <a:lnTo>
                  <a:pt x="6956425" y="2426419"/>
                </a:lnTo>
                <a:lnTo>
                  <a:pt x="6951266" y="2422441"/>
                </a:lnTo>
                <a:lnTo>
                  <a:pt x="6946900" y="2418862"/>
                </a:lnTo>
                <a:lnTo>
                  <a:pt x="6942534" y="2414486"/>
                </a:lnTo>
                <a:lnTo>
                  <a:pt x="6939359" y="2409714"/>
                </a:lnTo>
                <a:lnTo>
                  <a:pt x="6936581" y="2404943"/>
                </a:lnTo>
                <a:lnTo>
                  <a:pt x="6935787" y="2402158"/>
                </a:lnTo>
                <a:lnTo>
                  <a:pt x="6934994" y="2399772"/>
                </a:lnTo>
                <a:lnTo>
                  <a:pt x="6934597" y="2396590"/>
                </a:lnTo>
                <a:lnTo>
                  <a:pt x="6934200" y="2394204"/>
                </a:lnTo>
                <a:lnTo>
                  <a:pt x="6934200" y="2391420"/>
                </a:lnTo>
                <a:lnTo>
                  <a:pt x="6934597" y="2388238"/>
                </a:lnTo>
                <a:lnTo>
                  <a:pt x="6935391" y="2385851"/>
                </a:lnTo>
                <a:lnTo>
                  <a:pt x="6936581" y="2383068"/>
                </a:lnTo>
                <a:lnTo>
                  <a:pt x="6938169" y="2379886"/>
                </a:lnTo>
                <a:lnTo>
                  <a:pt x="6939756" y="2377102"/>
                </a:lnTo>
                <a:lnTo>
                  <a:pt x="6941741" y="2374318"/>
                </a:lnTo>
                <a:lnTo>
                  <a:pt x="6944519" y="2371138"/>
                </a:lnTo>
                <a:lnTo>
                  <a:pt x="6946106" y="2369943"/>
                </a:lnTo>
                <a:lnTo>
                  <a:pt x="6948091" y="2369148"/>
                </a:lnTo>
                <a:lnTo>
                  <a:pt x="6952059" y="2368353"/>
                </a:lnTo>
                <a:lnTo>
                  <a:pt x="6956822" y="2367159"/>
                </a:lnTo>
                <a:lnTo>
                  <a:pt x="6958409" y="2365966"/>
                </a:lnTo>
                <a:lnTo>
                  <a:pt x="6959997" y="2364376"/>
                </a:lnTo>
                <a:lnTo>
                  <a:pt x="6965156" y="2358411"/>
                </a:lnTo>
                <a:lnTo>
                  <a:pt x="6969522" y="2351651"/>
                </a:lnTo>
                <a:lnTo>
                  <a:pt x="6977459" y="2337733"/>
                </a:lnTo>
                <a:lnTo>
                  <a:pt x="6982222" y="2331369"/>
                </a:lnTo>
                <a:lnTo>
                  <a:pt x="6986587" y="2325005"/>
                </a:lnTo>
                <a:lnTo>
                  <a:pt x="6989366" y="2322221"/>
                </a:lnTo>
                <a:lnTo>
                  <a:pt x="6991747" y="2319041"/>
                </a:lnTo>
                <a:lnTo>
                  <a:pt x="6994525" y="2316654"/>
                </a:lnTo>
                <a:lnTo>
                  <a:pt x="6998097" y="2314667"/>
                </a:lnTo>
                <a:lnTo>
                  <a:pt x="7002463" y="2318244"/>
                </a:lnTo>
                <a:lnTo>
                  <a:pt x="7007622" y="2321028"/>
                </a:lnTo>
                <a:lnTo>
                  <a:pt x="7012384" y="2323017"/>
                </a:lnTo>
                <a:lnTo>
                  <a:pt x="7017544" y="2324210"/>
                </a:lnTo>
                <a:lnTo>
                  <a:pt x="7022306" y="2324608"/>
                </a:lnTo>
                <a:lnTo>
                  <a:pt x="7027466" y="2324608"/>
                </a:lnTo>
                <a:lnTo>
                  <a:pt x="7032625" y="2324210"/>
                </a:lnTo>
                <a:lnTo>
                  <a:pt x="7037387" y="2323017"/>
                </a:lnTo>
                <a:lnTo>
                  <a:pt x="7047706" y="2319835"/>
                </a:lnTo>
                <a:lnTo>
                  <a:pt x="7058422" y="2316654"/>
                </a:lnTo>
                <a:lnTo>
                  <a:pt x="7068741" y="2313075"/>
                </a:lnTo>
                <a:lnTo>
                  <a:pt x="7074297" y="2311882"/>
                </a:lnTo>
                <a:lnTo>
                  <a:pt x="7079456" y="2311087"/>
                </a:lnTo>
                <a:lnTo>
                  <a:pt x="7079853" y="2308302"/>
                </a:lnTo>
                <a:lnTo>
                  <a:pt x="7079853" y="2305519"/>
                </a:lnTo>
                <a:lnTo>
                  <a:pt x="7079456" y="2299951"/>
                </a:lnTo>
                <a:lnTo>
                  <a:pt x="7078663" y="2295179"/>
                </a:lnTo>
                <a:lnTo>
                  <a:pt x="7077472" y="2290803"/>
                </a:lnTo>
                <a:lnTo>
                  <a:pt x="7076678" y="2286029"/>
                </a:lnTo>
                <a:lnTo>
                  <a:pt x="7076281" y="2282049"/>
                </a:lnTo>
                <a:lnTo>
                  <a:pt x="7076678" y="2280067"/>
                </a:lnTo>
                <a:lnTo>
                  <a:pt x="7077075" y="2278085"/>
                </a:lnTo>
                <a:lnTo>
                  <a:pt x="7078266" y="2276096"/>
                </a:lnTo>
                <a:lnTo>
                  <a:pt x="7079456" y="2274103"/>
                </a:lnTo>
                <a:lnTo>
                  <a:pt x="7081044" y="2272910"/>
                </a:lnTo>
                <a:lnTo>
                  <a:pt x="7083425" y="2272513"/>
                </a:lnTo>
                <a:lnTo>
                  <a:pt x="7085806" y="2272117"/>
                </a:lnTo>
                <a:lnTo>
                  <a:pt x="7088187" y="2272117"/>
                </a:lnTo>
                <a:lnTo>
                  <a:pt x="7093744" y="2272513"/>
                </a:lnTo>
                <a:lnTo>
                  <a:pt x="7098903" y="2274103"/>
                </a:lnTo>
                <a:lnTo>
                  <a:pt x="7105253" y="2275697"/>
                </a:lnTo>
                <a:lnTo>
                  <a:pt x="7111603" y="2276891"/>
                </a:lnTo>
                <a:lnTo>
                  <a:pt x="7117556" y="2277682"/>
                </a:lnTo>
                <a:lnTo>
                  <a:pt x="7120334" y="2277682"/>
                </a:lnTo>
                <a:lnTo>
                  <a:pt x="7123113" y="2277289"/>
                </a:lnTo>
                <a:lnTo>
                  <a:pt x="7125891" y="2276891"/>
                </a:lnTo>
                <a:lnTo>
                  <a:pt x="7127875" y="2276096"/>
                </a:lnTo>
                <a:lnTo>
                  <a:pt x="7131447" y="2274103"/>
                </a:lnTo>
                <a:lnTo>
                  <a:pt x="7134622" y="2271319"/>
                </a:lnTo>
                <a:lnTo>
                  <a:pt x="7137400" y="2268534"/>
                </a:lnTo>
                <a:lnTo>
                  <a:pt x="7140575" y="2266148"/>
                </a:lnTo>
                <a:lnTo>
                  <a:pt x="7143750" y="2264560"/>
                </a:lnTo>
                <a:close/>
                <a:moveTo>
                  <a:pt x="6254977" y="2260588"/>
                </a:moveTo>
                <a:lnTo>
                  <a:pt x="6260734" y="2263764"/>
                </a:lnTo>
                <a:lnTo>
                  <a:pt x="6266491" y="2266937"/>
                </a:lnTo>
                <a:lnTo>
                  <a:pt x="6271864" y="2271304"/>
                </a:lnTo>
                <a:lnTo>
                  <a:pt x="6273783" y="2273289"/>
                </a:lnTo>
                <a:lnTo>
                  <a:pt x="6276086" y="2275670"/>
                </a:lnTo>
                <a:lnTo>
                  <a:pt x="6278005" y="2278056"/>
                </a:lnTo>
                <a:lnTo>
                  <a:pt x="6279924" y="2281230"/>
                </a:lnTo>
                <a:lnTo>
                  <a:pt x="6281459" y="2284393"/>
                </a:lnTo>
                <a:lnTo>
                  <a:pt x="6282610" y="2287569"/>
                </a:lnTo>
                <a:lnTo>
                  <a:pt x="6283378" y="2291539"/>
                </a:lnTo>
                <a:lnTo>
                  <a:pt x="6284145" y="2295112"/>
                </a:lnTo>
                <a:lnTo>
                  <a:pt x="6284913" y="2299877"/>
                </a:lnTo>
                <a:lnTo>
                  <a:pt x="6284913" y="2304242"/>
                </a:lnTo>
                <a:lnTo>
                  <a:pt x="6281843" y="2305829"/>
                </a:lnTo>
                <a:lnTo>
                  <a:pt x="6278389" y="2306624"/>
                </a:lnTo>
                <a:lnTo>
                  <a:pt x="6275318" y="2306624"/>
                </a:lnTo>
                <a:lnTo>
                  <a:pt x="6272248" y="2306226"/>
                </a:lnTo>
                <a:lnTo>
                  <a:pt x="6263421" y="2304242"/>
                </a:lnTo>
                <a:lnTo>
                  <a:pt x="6258048" y="2303845"/>
                </a:lnTo>
                <a:lnTo>
                  <a:pt x="6251523" y="2304242"/>
                </a:lnTo>
                <a:lnTo>
                  <a:pt x="6252291" y="2301464"/>
                </a:lnTo>
                <a:lnTo>
                  <a:pt x="6252675" y="2299082"/>
                </a:lnTo>
                <a:lnTo>
                  <a:pt x="6253058" y="2296702"/>
                </a:lnTo>
                <a:lnTo>
                  <a:pt x="6252675" y="2293922"/>
                </a:lnTo>
                <a:lnTo>
                  <a:pt x="6251907" y="2288761"/>
                </a:lnTo>
                <a:lnTo>
                  <a:pt x="6250756" y="2283213"/>
                </a:lnTo>
                <a:lnTo>
                  <a:pt x="6249988" y="2277653"/>
                </a:lnTo>
                <a:lnTo>
                  <a:pt x="6249988" y="2275276"/>
                </a:lnTo>
                <a:lnTo>
                  <a:pt x="6249988" y="2272495"/>
                </a:lnTo>
                <a:lnTo>
                  <a:pt x="6250372" y="2269320"/>
                </a:lnTo>
                <a:lnTo>
                  <a:pt x="6251523" y="2266542"/>
                </a:lnTo>
                <a:lnTo>
                  <a:pt x="6252675" y="2263764"/>
                </a:lnTo>
                <a:close/>
                <a:moveTo>
                  <a:pt x="6751212" y="2254238"/>
                </a:moveTo>
                <a:lnTo>
                  <a:pt x="6754309" y="2254635"/>
                </a:lnTo>
                <a:lnTo>
                  <a:pt x="6757407" y="2255032"/>
                </a:lnTo>
                <a:lnTo>
                  <a:pt x="6759730" y="2256619"/>
                </a:lnTo>
                <a:lnTo>
                  <a:pt x="6762053" y="2258604"/>
                </a:lnTo>
                <a:lnTo>
                  <a:pt x="6763989" y="2260985"/>
                </a:lnTo>
                <a:lnTo>
                  <a:pt x="6765151" y="2264160"/>
                </a:lnTo>
                <a:lnTo>
                  <a:pt x="6765925" y="2267732"/>
                </a:lnTo>
                <a:lnTo>
                  <a:pt x="6765925" y="2272099"/>
                </a:lnTo>
                <a:lnTo>
                  <a:pt x="6764763" y="2276463"/>
                </a:lnTo>
                <a:lnTo>
                  <a:pt x="6764376" y="2277262"/>
                </a:lnTo>
                <a:lnTo>
                  <a:pt x="6763215" y="2278056"/>
                </a:lnTo>
                <a:lnTo>
                  <a:pt x="6760117" y="2279636"/>
                </a:lnTo>
                <a:lnTo>
                  <a:pt x="6755858" y="2280828"/>
                </a:lnTo>
                <a:lnTo>
                  <a:pt x="6750824" y="2281231"/>
                </a:lnTo>
                <a:lnTo>
                  <a:pt x="6745791" y="2281231"/>
                </a:lnTo>
                <a:lnTo>
                  <a:pt x="6743080" y="2280426"/>
                </a:lnTo>
                <a:lnTo>
                  <a:pt x="6741145" y="2280038"/>
                </a:lnTo>
                <a:lnTo>
                  <a:pt x="6738434" y="2278846"/>
                </a:lnTo>
                <a:lnTo>
                  <a:pt x="6736885" y="2277262"/>
                </a:lnTo>
                <a:lnTo>
                  <a:pt x="6735337" y="2275277"/>
                </a:lnTo>
                <a:lnTo>
                  <a:pt x="6734175" y="2273289"/>
                </a:lnTo>
                <a:lnTo>
                  <a:pt x="6735337" y="2268129"/>
                </a:lnTo>
                <a:lnTo>
                  <a:pt x="6737273" y="2264160"/>
                </a:lnTo>
                <a:lnTo>
                  <a:pt x="6739209" y="2260588"/>
                </a:lnTo>
                <a:lnTo>
                  <a:pt x="6742306" y="2257810"/>
                </a:lnTo>
                <a:lnTo>
                  <a:pt x="6745016" y="2256221"/>
                </a:lnTo>
                <a:lnTo>
                  <a:pt x="6748114" y="2255032"/>
                </a:lnTo>
                <a:close/>
                <a:moveTo>
                  <a:pt x="1111250" y="2254238"/>
                </a:moveTo>
                <a:lnTo>
                  <a:pt x="1120776" y="2254238"/>
                </a:lnTo>
                <a:lnTo>
                  <a:pt x="1120776" y="2257337"/>
                </a:lnTo>
                <a:lnTo>
                  <a:pt x="1119981" y="2259658"/>
                </a:lnTo>
                <a:lnTo>
                  <a:pt x="1119187" y="2262369"/>
                </a:lnTo>
                <a:lnTo>
                  <a:pt x="1117997" y="2263918"/>
                </a:lnTo>
                <a:lnTo>
                  <a:pt x="1114426" y="2267016"/>
                </a:lnTo>
                <a:lnTo>
                  <a:pt x="1112837" y="2268564"/>
                </a:lnTo>
                <a:lnTo>
                  <a:pt x="1111250" y="2270113"/>
                </a:lnTo>
                <a:lnTo>
                  <a:pt x="1110060" y="2269725"/>
                </a:lnTo>
                <a:lnTo>
                  <a:pt x="1109266" y="2269338"/>
                </a:lnTo>
                <a:lnTo>
                  <a:pt x="1108472" y="2268564"/>
                </a:lnTo>
                <a:lnTo>
                  <a:pt x="1108076" y="2267790"/>
                </a:lnTo>
                <a:lnTo>
                  <a:pt x="1108076" y="2265468"/>
                </a:lnTo>
                <a:lnTo>
                  <a:pt x="1108076" y="2262756"/>
                </a:lnTo>
                <a:lnTo>
                  <a:pt x="1108869" y="2259658"/>
                </a:lnTo>
                <a:lnTo>
                  <a:pt x="1109663" y="2257337"/>
                </a:lnTo>
                <a:lnTo>
                  <a:pt x="1110457" y="2255400"/>
                </a:lnTo>
                <a:close/>
                <a:moveTo>
                  <a:pt x="721944" y="2212963"/>
                </a:moveTo>
                <a:lnTo>
                  <a:pt x="725412" y="2212963"/>
                </a:lnTo>
                <a:lnTo>
                  <a:pt x="728494" y="2213756"/>
                </a:lnTo>
                <a:lnTo>
                  <a:pt x="731577" y="2214947"/>
                </a:lnTo>
                <a:lnTo>
                  <a:pt x="734274" y="2216535"/>
                </a:lnTo>
                <a:lnTo>
                  <a:pt x="736971" y="2218917"/>
                </a:lnTo>
                <a:lnTo>
                  <a:pt x="739668" y="2221694"/>
                </a:lnTo>
                <a:lnTo>
                  <a:pt x="741980" y="2224869"/>
                </a:lnTo>
                <a:lnTo>
                  <a:pt x="743907" y="2228442"/>
                </a:lnTo>
                <a:lnTo>
                  <a:pt x="745448" y="2232013"/>
                </a:lnTo>
                <a:lnTo>
                  <a:pt x="746989" y="2235585"/>
                </a:lnTo>
                <a:lnTo>
                  <a:pt x="748530" y="2239950"/>
                </a:lnTo>
                <a:lnTo>
                  <a:pt x="749301" y="2243919"/>
                </a:lnTo>
                <a:lnTo>
                  <a:pt x="746604" y="2245506"/>
                </a:lnTo>
                <a:lnTo>
                  <a:pt x="743907" y="2246302"/>
                </a:lnTo>
                <a:lnTo>
                  <a:pt x="741595" y="2246302"/>
                </a:lnTo>
                <a:lnTo>
                  <a:pt x="739284" y="2245904"/>
                </a:lnTo>
                <a:lnTo>
                  <a:pt x="736971" y="2244713"/>
                </a:lnTo>
                <a:lnTo>
                  <a:pt x="734659" y="2243523"/>
                </a:lnTo>
                <a:lnTo>
                  <a:pt x="730036" y="2240348"/>
                </a:lnTo>
                <a:lnTo>
                  <a:pt x="726182" y="2237570"/>
                </a:lnTo>
                <a:lnTo>
                  <a:pt x="721559" y="2234395"/>
                </a:lnTo>
                <a:lnTo>
                  <a:pt x="719632" y="2233600"/>
                </a:lnTo>
                <a:lnTo>
                  <a:pt x="717320" y="2233204"/>
                </a:lnTo>
                <a:lnTo>
                  <a:pt x="715393" y="2233204"/>
                </a:lnTo>
                <a:lnTo>
                  <a:pt x="712696" y="2233998"/>
                </a:lnTo>
                <a:lnTo>
                  <a:pt x="712696" y="2232013"/>
                </a:lnTo>
                <a:lnTo>
                  <a:pt x="712311" y="2230426"/>
                </a:lnTo>
                <a:lnTo>
                  <a:pt x="711154" y="2227251"/>
                </a:lnTo>
                <a:lnTo>
                  <a:pt x="709999" y="2224472"/>
                </a:lnTo>
                <a:lnTo>
                  <a:pt x="709613" y="2222884"/>
                </a:lnTo>
                <a:lnTo>
                  <a:pt x="709613" y="2220901"/>
                </a:lnTo>
                <a:lnTo>
                  <a:pt x="712696" y="2217328"/>
                </a:lnTo>
                <a:lnTo>
                  <a:pt x="716164" y="2215344"/>
                </a:lnTo>
                <a:lnTo>
                  <a:pt x="719246" y="2213756"/>
                </a:lnTo>
                <a:close/>
                <a:moveTo>
                  <a:pt x="6815138" y="2143111"/>
                </a:moveTo>
                <a:lnTo>
                  <a:pt x="6817447" y="2143111"/>
                </a:lnTo>
                <a:lnTo>
                  <a:pt x="6818986" y="2143523"/>
                </a:lnTo>
                <a:lnTo>
                  <a:pt x="6821296" y="2144758"/>
                </a:lnTo>
                <a:lnTo>
                  <a:pt x="6822450" y="2145170"/>
                </a:lnTo>
                <a:lnTo>
                  <a:pt x="6823220" y="2145170"/>
                </a:lnTo>
                <a:lnTo>
                  <a:pt x="6823990" y="2144758"/>
                </a:lnTo>
                <a:lnTo>
                  <a:pt x="6824374" y="2143111"/>
                </a:lnTo>
                <a:lnTo>
                  <a:pt x="6826299" y="2143523"/>
                </a:lnTo>
                <a:lnTo>
                  <a:pt x="6827453" y="2144758"/>
                </a:lnTo>
                <a:lnTo>
                  <a:pt x="6827838" y="2145582"/>
                </a:lnTo>
                <a:lnTo>
                  <a:pt x="6827838" y="2146816"/>
                </a:lnTo>
                <a:lnTo>
                  <a:pt x="6827453" y="2148052"/>
                </a:lnTo>
                <a:lnTo>
                  <a:pt x="6827068" y="2149288"/>
                </a:lnTo>
                <a:lnTo>
                  <a:pt x="6824374" y="2151757"/>
                </a:lnTo>
                <a:lnTo>
                  <a:pt x="6821680" y="2153404"/>
                </a:lnTo>
                <a:lnTo>
                  <a:pt x="6820526" y="2153815"/>
                </a:lnTo>
                <a:lnTo>
                  <a:pt x="6818986" y="2154227"/>
                </a:lnTo>
                <a:lnTo>
                  <a:pt x="6817832" y="2153815"/>
                </a:lnTo>
                <a:lnTo>
                  <a:pt x="6816677" y="2152992"/>
                </a:lnTo>
                <a:lnTo>
                  <a:pt x="6815908" y="2151757"/>
                </a:lnTo>
                <a:lnTo>
                  <a:pt x="6815138" y="2149699"/>
                </a:lnTo>
                <a:close/>
                <a:moveTo>
                  <a:pt x="445295" y="2127237"/>
                </a:moveTo>
                <a:lnTo>
                  <a:pt x="447676" y="2127237"/>
                </a:lnTo>
                <a:lnTo>
                  <a:pt x="449660" y="2127633"/>
                </a:lnTo>
                <a:lnTo>
                  <a:pt x="450851" y="2128030"/>
                </a:lnTo>
                <a:lnTo>
                  <a:pt x="451645" y="2128823"/>
                </a:lnTo>
                <a:lnTo>
                  <a:pt x="452041" y="2130014"/>
                </a:lnTo>
                <a:lnTo>
                  <a:pt x="452041" y="2131204"/>
                </a:lnTo>
                <a:lnTo>
                  <a:pt x="451248" y="2133983"/>
                </a:lnTo>
                <a:lnTo>
                  <a:pt x="450057" y="2137158"/>
                </a:lnTo>
                <a:lnTo>
                  <a:pt x="448073" y="2139539"/>
                </a:lnTo>
                <a:lnTo>
                  <a:pt x="445295" y="2143907"/>
                </a:lnTo>
                <a:lnTo>
                  <a:pt x="447676" y="2144303"/>
                </a:lnTo>
                <a:lnTo>
                  <a:pt x="450057" y="2144699"/>
                </a:lnTo>
                <a:lnTo>
                  <a:pt x="452041" y="2144699"/>
                </a:lnTo>
                <a:lnTo>
                  <a:pt x="453629" y="2144303"/>
                </a:lnTo>
                <a:lnTo>
                  <a:pt x="456010" y="2142716"/>
                </a:lnTo>
                <a:lnTo>
                  <a:pt x="458788" y="2140730"/>
                </a:lnTo>
                <a:lnTo>
                  <a:pt x="460773" y="2139143"/>
                </a:lnTo>
                <a:lnTo>
                  <a:pt x="463154" y="2137555"/>
                </a:lnTo>
                <a:lnTo>
                  <a:pt x="464344" y="2137158"/>
                </a:lnTo>
                <a:lnTo>
                  <a:pt x="466329" y="2136761"/>
                </a:lnTo>
                <a:lnTo>
                  <a:pt x="468313" y="2136761"/>
                </a:lnTo>
                <a:lnTo>
                  <a:pt x="470298" y="2137158"/>
                </a:lnTo>
                <a:lnTo>
                  <a:pt x="471092" y="2144699"/>
                </a:lnTo>
                <a:lnTo>
                  <a:pt x="471885" y="2152242"/>
                </a:lnTo>
                <a:lnTo>
                  <a:pt x="474266" y="2166929"/>
                </a:lnTo>
                <a:lnTo>
                  <a:pt x="474664" y="2174071"/>
                </a:lnTo>
                <a:lnTo>
                  <a:pt x="474266" y="2181215"/>
                </a:lnTo>
                <a:lnTo>
                  <a:pt x="473473" y="2184390"/>
                </a:lnTo>
                <a:lnTo>
                  <a:pt x="472680" y="2187963"/>
                </a:lnTo>
                <a:lnTo>
                  <a:pt x="471885" y="2190741"/>
                </a:lnTo>
                <a:lnTo>
                  <a:pt x="470298" y="2193517"/>
                </a:lnTo>
                <a:lnTo>
                  <a:pt x="469107" y="2196296"/>
                </a:lnTo>
                <a:lnTo>
                  <a:pt x="467123" y="2198280"/>
                </a:lnTo>
                <a:lnTo>
                  <a:pt x="464344" y="2200264"/>
                </a:lnTo>
                <a:lnTo>
                  <a:pt x="461963" y="2201852"/>
                </a:lnTo>
                <a:lnTo>
                  <a:pt x="455613" y="2205423"/>
                </a:lnTo>
                <a:lnTo>
                  <a:pt x="449263" y="2208201"/>
                </a:lnTo>
                <a:lnTo>
                  <a:pt x="442119" y="2209788"/>
                </a:lnTo>
                <a:lnTo>
                  <a:pt x="435770" y="2211376"/>
                </a:lnTo>
                <a:lnTo>
                  <a:pt x="430214" y="2211376"/>
                </a:lnTo>
                <a:lnTo>
                  <a:pt x="428228" y="2211376"/>
                </a:lnTo>
                <a:lnTo>
                  <a:pt x="426641" y="2210583"/>
                </a:lnTo>
                <a:lnTo>
                  <a:pt x="424260" y="2208995"/>
                </a:lnTo>
                <a:lnTo>
                  <a:pt x="421482" y="2207010"/>
                </a:lnTo>
                <a:lnTo>
                  <a:pt x="419498" y="2204630"/>
                </a:lnTo>
                <a:lnTo>
                  <a:pt x="417513" y="2201455"/>
                </a:lnTo>
                <a:lnTo>
                  <a:pt x="415926" y="2197884"/>
                </a:lnTo>
                <a:lnTo>
                  <a:pt x="414735" y="2194312"/>
                </a:lnTo>
                <a:lnTo>
                  <a:pt x="411957" y="2185978"/>
                </a:lnTo>
                <a:lnTo>
                  <a:pt x="409972" y="2176851"/>
                </a:lnTo>
                <a:lnTo>
                  <a:pt x="408782" y="2168914"/>
                </a:lnTo>
                <a:lnTo>
                  <a:pt x="407988" y="2160578"/>
                </a:lnTo>
                <a:lnTo>
                  <a:pt x="407988" y="2153830"/>
                </a:lnTo>
                <a:lnTo>
                  <a:pt x="413544" y="2153433"/>
                </a:lnTo>
                <a:lnTo>
                  <a:pt x="419498" y="2153036"/>
                </a:lnTo>
                <a:lnTo>
                  <a:pt x="425847" y="2151051"/>
                </a:lnTo>
                <a:lnTo>
                  <a:pt x="428626" y="2150257"/>
                </a:lnTo>
                <a:lnTo>
                  <a:pt x="431801" y="2149067"/>
                </a:lnTo>
                <a:lnTo>
                  <a:pt x="434182" y="2147479"/>
                </a:lnTo>
                <a:lnTo>
                  <a:pt x="436563" y="2145891"/>
                </a:lnTo>
                <a:lnTo>
                  <a:pt x="438945" y="2143509"/>
                </a:lnTo>
                <a:lnTo>
                  <a:pt x="440929" y="2140730"/>
                </a:lnTo>
                <a:lnTo>
                  <a:pt x="442516" y="2137951"/>
                </a:lnTo>
                <a:lnTo>
                  <a:pt x="444104" y="2135173"/>
                </a:lnTo>
                <a:lnTo>
                  <a:pt x="444898" y="2131204"/>
                </a:lnTo>
                <a:close/>
                <a:moveTo>
                  <a:pt x="6949958" y="2125649"/>
                </a:moveTo>
                <a:lnTo>
                  <a:pt x="6952839" y="2125649"/>
                </a:lnTo>
                <a:lnTo>
                  <a:pt x="6956131" y="2126056"/>
                </a:lnTo>
                <a:lnTo>
                  <a:pt x="6958601" y="2126871"/>
                </a:lnTo>
                <a:lnTo>
                  <a:pt x="6960659" y="2128090"/>
                </a:lnTo>
                <a:lnTo>
                  <a:pt x="6962305" y="2129718"/>
                </a:lnTo>
                <a:lnTo>
                  <a:pt x="6963540" y="2132161"/>
                </a:lnTo>
                <a:lnTo>
                  <a:pt x="6964363" y="2135825"/>
                </a:lnTo>
                <a:lnTo>
                  <a:pt x="6963951" y="2139489"/>
                </a:lnTo>
                <a:lnTo>
                  <a:pt x="6955720" y="2140710"/>
                </a:lnTo>
                <a:lnTo>
                  <a:pt x="6951192" y="2141526"/>
                </a:lnTo>
                <a:lnTo>
                  <a:pt x="6946665" y="2141526"/>
                </a:lnTo>
                <a:lnTo>
                  <a:pt x="6942138" y="2141119"/>
                </a:lnTo>
                <a:lnTo>
                  <a:pt x="6938433" y="2140303"/>
                </a:lnTo>
                <a:lnTo>
                  <a:pt x="6934318" y="2138674"/>
                </a:lnTo>
                <a:lnTo>
                  <a:pt x="6932671" y="2137455"/>
                </a:lnTo>
                <a:lnTo>
                  <a:pt x="6931025" y="2136232"/>
                </a:lnTo>
                <a:lnTo>
                  <a:pt x="6931848" y="2134604"/>
                </a:lnTo>
                <a:lnTo>
                  <a:pt x="6933494" y="2132161"/>
                </a:lnTo>
                <a:lnTo>
                  <a:pt x="6935141" y="2130533"/>
                </a:lnTo>
                <a:lnTo>
                  <a:pt x="6938022" y="2129312"/>
                </a:lnTo>
                <a:lnTo>
                  <a:pt x="6940903" y="2128090"/>
                </a:lnTo>
                <a:lnTo>
                  <a:pt x="6943784" y="2126871"/>
                </a:lnTo>
                <a:lnTo>
                  <a:pt x="6947077" y="2126056"/>
                </a:lnTo>
                <a:close/>
                <a:moveTo>
                  <a:pt x="859235" y="2092326"/>
                </a:moveTo>
                <a:lnTo>
                  <a:pt x="861617" y="2092326"/>
                </a:lnTo>
                <a:lnTo>
                  <a:pt x="865983" y="2092326"/>
                </a:lnTo>
                <a:lnTo>
                  <a:pt x="870745" y="2093120"/>
                </a:lnTo>
                <a:lnTo>
                  <a:pt x="874713" y="2093913"/>
                </a:lnTo>
                <a:lnTo>
                  <a:pt x="879476" y="2094708"/>
                </a:lnTo>
                <a:lnTo>
                  <a:pt x="883445" y="2095105"/>
                </a:lnTo>
                <a:lnTo>
                  <a:pt x="885826" y="2094708"/>
                </a:lnTo>
                <a:lnTo>
                  <a:pt x="887810" y="2094708"/>
                </a:lnTo>
                <a:lnTo>
                  <a:pt x="889795" y="2093913"/>
                </a:lnTo>
                <a:lnTo>
                  <a:pt x="891779" y="2092723"/>
                </a:lnTo>
                <a:lnTo>
                  <a:pt x="892176" y="2096295"/>
                </a:lnTo>
                <a:lnTo>
                  <a:pt x="892176" y="2099854"/>
                </a:lnTo>
                <a:lnTo>
                  <a:pt x="891779" y="2101839"/>
                </a:lnTo>
                <a:lnTo>
                  <a:pt x="890986" y="2103825"/>
                </a:lnTo>
                <a:lnTo>
                  <a:pt x="889795" y="2105016"/>
                </a:lnTo>
                <a:lnTo>
                  <a:pt x="888604" y="2106206"/>
                </a:lnTo>
                <a:lnTo>
                  <a:pt x="887017" y="2106603"/>
                </a:lnTo>
                <a:lnTo>
                  <a:pt x="884635" y="2107000"/>
                </a:lnTo>
                <a:lnTo>
                  <a:pt x="880270" y="2107398"/>
                </a:lnTo>
                <a:lnTo>
                  <a:pt x="875507" y="2107398"/>
                </a:lnTo>
                <a:lnTo>
                  <a:pt x="871142" y="2107794"/>
                </a:lnTo>
                <a:lnTo>
                  <a:pt x="868761" y="2108985"/>
                </a:lnTo>
                <a:lnTo>
                  <a:pt x="866379" y="2109778"/>
                </a:lnTo>
                <a:lnTo>
                  <a:pt x="847329" y="2119697"/>
                </a:lnTo>
                <a:lnTo>
                  <a:pt x="837804" y="2124062"/>
                </a:lnTo>
                <a:lnTo>
                  <a:pt x="828676" y="2128823"/>
                </a:lnTo>
                <a:lnTo>
                  <a:pt x="818754" y="2132793"/>
                </a:lnTo>
                <a:lnTo>
                  <a:pt x="807642" y="2137158"/>
                </a:lnTo>
                <a:lnTo>
                  <a:pt x="795735" y="2139938"/>
                </a:lnTo>
                <a:lnTo>
                  <a:pt x="781845" y="2143113"/>
                </a:lnTo>
                <a:lnTo>
                  <a:pt x="780257" y="2143509"/>
                </a:lnTo>
                <a:lnTo>
                  <a:pt x="778670" y="2144304"/>
                </a:lnTo>
                <a:lnTo>
                  <a:pt x="775892" y="2146684"/>
                </a:lnTo>
                <a:lnTo>
                  <a:pt x="773510" y="2148670"/>
                </a:lnTo>
                <a:lnTo>
                  <a:pt x="773114" y="2149067"/>
                </a:lnTo>
                <a:lnTo>
                  <a:pt x="772320" y="2149464"/>
                </a:lnTo>
                <a:lnTo>
                  <a:pt x="771526" y="2149067"/>
                </a:lnTo>
                <a:lnTo>
                  <a:pt x="770732" y="2148273"/>
                </a:lnTo>
                <a:lnTo>
                  <a:pt x="769542" y="2145892"/>
                </a:lnTo>
                <a:lnTo>
                  <a:pt x="769145" y="2144701"/>
                </a:lnTo>
                <a:lnTo>
                  <a:pt x="768351" y="2143509"/>
                </a:lnTo>
                <a:lnTo>
                  <a:pt x="767557" y="2143113"/>
                </a:lnTo>
                <a:lnTo>
                  <a:pt x="766367" y="2143113"/>
                </a:lnTo>
                <a:lnTo>
                  <a:pt x="763191" y="2143907"/>
                </a:lnTo>
                <a:lnTo>
                  <a:pt x="760017" y="2145495"/>
                </a:lnTo>
                <a:lnTo>
                  <a:pt x="752873" y="2149067"/>
                </a:lnTo>
                <a:lnTo>
                  <a:pt x="745332" y="2153433"/>
                </a:lnTo>
                <a:lnTo>
                  <a:pt x="742157" y="2155021"/>
                </a:lnTo>
                <a:lnTo>
                  <a:pt x="738188" y="2156212"/>
                </a:lnTo>
                <a:lnTo>
                  <a:pt x="735013" y="2157402"/>
                </a:lnTo>
                <a:lnTo>
                  <a:pt x="731838" y="2157402"/>
                </a:lnTo>
                <a:lnTo>
                  <a:pt x="728664" y="2157005"/>
                </a:lnTo>
                <a:lnTo>
                  <a:pt x="727076" y="2156608"/>
                </a:lnTo>
                <a:lnTo>
                  <a:pt x="725885" y="2155815"/>
                </a:lnTo>
                <a:lnTo>
                  <a:pt x="724694" y="2155021"/>
                </a:lnTo>
                <a:lnTo>
                  <a:pt x="723901" y="2153830"/>
                </a:lnTo>
                <a:lnTo>
                  <a:pt x="721519" y="2150258"/>
                </a:lnTo>
                <a:lnTo>
                  <a:pt x="719932" y="2145495"/>
                </a:lnTo>
                <a:lnTo>
                  <a:pt x="719138" y="2139541"/>
                </a:lnTo>
                <a:lnTo>
                  <a:pt x="723107" y="2139541"/>
                </a:lnTo>
                <a:lnTo>
                  <a:pt x="726282" y="2138747"/>
                </a:lnTo>
                <a:lnTo>
                  <a:pt x="729457" y="2137158"/>
                </a:lnTo>
                <a:lnTo>
                  <a:pt x="733029" y="2135572"/>
                </a:lnTo>
                <a:lnTo>
                  <a:pt x="740173" y="2131998"/>
                </a:lnTo>
                <a:lnTo>
                  <a:pt x="743348" y="2130410"/>
                </a:lnTo>
                <a:lnTo>
                  <a:pt x="747316" y="2129616"/>
                </a:lnTo>
                <a:lnTo>
                  <a:pt x="748904" y="2129616"/>
                </a:lnTo>
                <a:lnTo>
                  <a:pt x="750491" y="2129616"/>
                </a:lnTo>
                <a:lnTo>
                  <a:pt x="753667" y="2130808"/>
                </a:lnTo>
                <a:lnTo>
                  <a:pt x="756444" y="2131998"/>
                </a:lnTo>
                <a:lnTo>
                  <a:pt x="757238" y="2132397"/>
                </a:lnTo>
                <a:lnTo>
                  <a:pt x="756444" y="2132793"/>
                </a:lnTo>
                <a:lnTo>
                  <a:pt x="760810" y="2130808"/>
                </a:lnTo>
                <a:lnTo>
                  <a:pt x="763588" y="2128426"/>
                </a:lnTo>
                <a:lnTo>
                  <a:pt x="766367" y="2125649"/>
                </a:lnTo>
                <a:lnTo>
                  <a:pt x="768748" y="2122078"/>
                </a:lnTo>
                <a:lnTo>
                  <a:pt x="771526" y="2119301"/>
                </a:lnTo>
                <a:lnTo>
                  <a:pt x="774304" y="2116922"/>
                </a:lnTo>
                <a:lnTo>
                  <a:pt x="777876" y="2114143"/>
                </a:lnTo>
                <a:lnTo>
                  <a:pt x="779463" y="2113349"/>
                </a:lnTo>
                <a:lnTo>
                  <a:pt x="781845" y="2112953"/>
                </a:lnTo>
                <a:lnTo>
                  <a:pt x="791767" y="2111367"/>
                </a:lnTo>
                <a:lnTo>
                  <a:pt x="806451" y="2110176"/>
                </a:lnTo>
                <a:lnTo>
                  <a:pt x="822723" y="2107794"/>
                </a:lnTo>
                <a:lnTo>
                  <a:pt x="829867" y="2107000"/>
                </a:lnTo>
                <a:lnTo>
                  <a:pt x="835423" y="2106206"/>
                </a:lnTo>
                <a:lnTo>
                  <a:pt x="836614" y="2105413"/>
                </a:lnTo>
                <a:lnTo>
                  <a:pt x="837407" y="2104618"/>
                </a:lnTo>
                <a:lnTo>
                  <a:pt x="838995" y="2102633"/>
                </a:lnTo>
                <a:lnTo>
                  <a:pt x="840185" y="2100650"/>
                </a:lnTo>
                <a:lnTo>
                  <a:pt x="840979" y="2099854"/>
                </a:lnTo>
                <a:lnTo>
                  <a:pt x="841376" y="2099060"/>
                </a:lnTo>
                <a:lnTo>
                  <a:pt x="843360" y="2099060"/>
                </a:lnTo>
                <a:lnTo>
                  <a:pt x="844551" y="2099854"/>
                </a:lnTo>
                <a:lnTo>
                  <a:pt x="845741" y="2100253"/>
                </a:lnTo>
                <a:lnTo>
                  <a:pt x="846536" y="2101045"/>
                </a:lnTo>
                <a:lnTo>
                  <a:pt x="848520" y="2102633"/>
                </a:lnTo>
                <a:lnTo>
                  <a:pt x="849710" y="2103031"/>
                </a:lnTo>
                <a:lnTo>
                  <a:pt x="851298" y="2103031"/>
                </a:lnTo>
                <a:lnTo>
                  <a:pt x="852092" y="2102237"/>
                </a:lnTo>
                <a:lnTo>
                  <a:pt x="852489" y="2101045"/>
                </a:lnTo>
                <a:lnTo>
                  <a:pt x="854077" y="2097870"/>
                </a:lnTo>
                <a:lnTo>
                  <a:pt x="855664" y="2094708"/>
                </a:lnTo>
                <a:lnTo>
                  <a:pt x="856457" y="2093517"/>
                </a:lnTo>
                <a:lnTo>
                  <a:pt x="857251" y="2092723"/>
                </a:lnTo>
                <a:close/>
                <a:moveTo>
                  <a:pt x="6457700" y="2036765"/>
                </a:moveTo>
                <a:lnTo>
                  <a:pt x="6461232" y="2036765"/>
                </a:lnTo>
                <a:lnTo>
                  <a:pt x="6462802" y="2037180"/>
                </a:lnTo>
                <a:lnTo>
                  <a:pt x="6464371" y="2038011"/>
                </a:lnTo>
                <a:lnTo>
                  <a:pt x="6465549" y="2038841"/>
                </a:lnTo>
                <a:lnTo>
                  <a:pt x="6466726" y="2039671"/>
                </a:lnTo>
                <a:lnTo>
                  <a:pt x="6467903" y="2041748"/>
                </a:lnTo>
                <a:lnTo>
                  <a:pt x="6469080" y="2043408"/>
                </a:lnTo>
                <a:lnTo>
                  <a:pt x="6469473" y="2045069"/>
                </a:lnTo>
                <a:lnTo>
                  <a:pt x="6470258" y="2047560"/>
                </a:lnTo>
                <a:lnTo>
                  <a:pt x="6470650" y="2050467"/>
                </a:lnTo>
                <a:lnTo>
                  <a:pt x="6470650" y="2053373"/>
                </a:lnTo>
                <a:lnTo>
                  <a:pt x="6469865" y="2055449"/>
                </a:lnTo>
                <a:lnTo>
                  <a:pt x="6468688" y="2056694"/>
                </a:lnTo>
                <a:lnTo>
                  <a:pt x="6466333" y="2058355"/>
                </a:lnTo>
                <a:lnTo>
                  <a:pt x="6464764" y="2059186"/>
                </a:lnTo>
                <a:lnTo>
                  <a:pt x="6462409" y="2059601"/>
                </a:lnTo>
                <a:lnTo>
                  <a:pt x="6460055" y="2060016"/>
                </a:lnTo>
                <a:lnTo>
                  <a:pt x="6454953" y="2060016"/>
                </a:lnTo>
                <a:lnTo>
                  <a:pt x="6449067" y="2060016"/>
                </a:lnTo>
                <a:lnTo>
                  <a:pt x="6444358" y="2060431"/>
                </a:lnTo>
                <a:lnTo>
                  <a:pt x="6442004" y="2060846"/>
                </a:lnTo>
                <a:lnTo>
                  <a:pt x="6439649" y="2061677"/>
                </a:lnTo>
                <a:lnTo>
                  <a:pt x="6438079" y="2062507"/>
                </a:lnTo>
                <a:lnTo>
                  <a:pt x="6436510" y="2063752"/>
                </a:lnTo>
                <a:lnTo>
                  <a:pt x="6436117" y="2062092"/>
                </a:lnTo>
                <a:lnTo>
                  <a:pt x="6435725" y="2060431"/>
                </a:lnTo>
                <a:lnTo>
                  <a:pt x="6436117" y="2056694"/>
                </a:lnTo>
                <a:lnTo>
                  <a:pt x="6437295" y="2053373"/>
                </a:lnTo>
                <a:lnTo>
                  <a:pt x="6438864" y="2050051"/>
                </a:lnTo>
                <a:lnTo>
                  <a:pt x="6441219" y="2046315"/>
                </a:lnTo>
                <a:lnTo>
                  <a:pt x="6444358" y="2043408"/>
                </a:lnTo>
                <a:lnTo>
                  <a:pt x="6447497" y="2041332"/>
                </a:lnTo>
                <a:lnTo>
                  <a:pt x="6451422" y="2038841"/>
                </a:lnTo>
                <a:lnTo>
                  <a:pt x="6454561" y="2037595"/>
                </a:lnTo>
                <a:close/>
                <a:moveTo>
                  <a:pt x="1245115" y="2009761"/>
                </a:moveTo>
                <a:lnTo>
                  <a:pt x="1257793" y="2010153"/>
                </a:lnTo>
                <a:lnTo>
                  <a:pt x="1271262" y="2011331"/>
                </a:lnTo>
                <a:lnTo>
                  <a:pt x="1283147" y="2012901"/>
                </a:lnTo>
                <a:lnTo>
                  <a:pt x="1289090" y="2013687"/>
                </a:lnTo>
                <a:lnTo>
                  <a:pt x="1294240" y="2015650"/>
                </a:lnTo>
                <a:lnTo>
                  <a:pt x="1299390" y="2017220"/>
                </a:lnTo>
                <a:lnTo>
                  <a:pt x="1303748" y="2019183"/>
                </a:lnTo>
                <a:lnTo>
                  <a:pt x="1306917" y="2021146"/>
                </a:lnTo>
                <a:lnTo>
                  <a:pt x="1309294" y="2023894"/>
                </a:lnTo>
                <a:lnTo>
                  <a:pt x="1310086" y="2025465"/>
                </a:lnTo>
                <a:lnTo>
                  <a:pt x="1310879" y="2026643"/>
                </a:lnTo>
                <a:lnTo>
                  <a:pt x="1311275" y="2028213"/>
                </a:lnTo>
                <a:lnTo>
                  <a:pt x="1311275" y="2029784"/>
                </a:lnTo>
                <a:lnTo>
                  <a:pt x="1311275" y="2031747"/>
                </a:lnTo>
                <a:lnTo>
                  <a:pt x="1310483" y="2034102"/>
                </a:lnTo>
                <a:lnTo>
                  <a:pt x="1309690" y="2035673"/>
                </a:lnTo>
                <a:lnTo>
                  <a:pt x="1308898" y="2037243"/>
                </a:lnTo>
                <a:lnTo>
                  <a:pt x="1306125" y="2039599"/>
                </a:lnTo>
                <a:lnTo>
                  <a:pt x="1302163" y="2042347"/>
                </a:lnTo>
                <a:lnTo>
                  <a:pt x="1297805" y="2044703"/>
                </a:lnTo>
                <a:lnTo>
                  <a:pt x="1293051" y="2047451"/>
                </a:lnTo>
                <a:lnTo>
                  <a:pt x="1288297" y="2051377"/>
                </a:lnTo>
                <a:lnTo>
                  <a:pt x="1285524" y="2053732"/>
                </a:lnTo>
                <a:lnTo>
                  <a:pt x="1283147" y="2056088"/>
                </a:lnTo>
                <a:lnTo>
                  <a:pt x="1281958" y="2058444"/>
                </a:lnTo>
                <a:lnTo>
                  <a:pt x="1281166" y="2060800"/>
                </a:lnTo>
                <a:lnTo>
                  <a:pt x="1279978" y="2064726"/>
                </a:lnTo>
                <a:lnTo>
                  <a:pt x="1279185" y="2069437"/>
                </a:lnTo>
                <a:lnTo>
                  <a:pt x="1278393" y="2071007"/>
                </a:lnTo>
                <a:lnTo>
                  <a:pt x="1276808" y="2072578"/>
                </a:lnTo>
                <a:lnTo>
                  <a:pt x="1275224" y="2073756"/>
                </a:lnTo>
                <a:lnTo>
                  <a:pt x="1273639" y="2074933"/>
                </a:lnTo>
                <a:lnTo>
                  <a:pt x="1269678" y="2076111"/>
                </a:lnTo>
                <a:lnTo>
                  <a:pt x="1265320" y="2077289"/>
                </a:lnTo>
                <a:lnTo>
                  <a:pt x="1263339" y="2078467"/>
                </a:lnTo>
                <a:lnTo>
                  <a:pt x="1261358" y="2079252"/>
                </a:lnTo>
                <a:lnTo>
                  <a:pt x="1255415" y="2084749"/>
                </a:lnTo>
                <a:lnTo>
                  <a:pt x="1252642" y="2087104"/>
                </a:lnTo>
                <a:lnTo>
                  <a:pt x="1251057" y="2087889"/>
                </a:lnTo>
                <a:lnTo>
                  <a:pt x="1249869" y="2088282"/>
                </a:lnTo>
                <a:lnTo>
                  <a:pt x="1245907" y="2089067"/>
                </a:lnTo>
                <a:lnTo>
                  <a:pt x="1244719" y="2089460"/>
                </a:lnTo>
                <a:lnTo>
                  <a:pt x="1243926" y="2090245"/>
                </a:lnTo>
                <a:lnTo>
                  <a:pt x="1243134" y="2091816"/>
                </a:lnTo>
                <a:lnTo>
                  <a:pt x="1243134" y="2092601"/>
                </a:lnTo>
                <a:lnTo>
                  <a:pt x="1243134" y="2094564"/>
                </a:lnTo>
                <a:lnTo>
                  <a:pt x="1242738" y="2095349"/>
                </a:lnTo>
                <a:lnTo>
                  <a:pt x="1242342" y="2095742"/>
                </a:lnTo>
                <a:lnTo>
                  <a:pt x="1240757" y="2096134"/>
                </a:lnTo>
                <a:lnTo>
                  <a:pt x="1239172" y="2096134"/>
                </a:lnTo>
                <a:lnTo>
                  <a:pt x="1237984" y="2095349"/>
                </a:lnTo>
                <a:lnTo>
                  <a:pt x="1236796" y="2094956"/>
                </a:lnTo>
                <a:lnTo>
                  <a:pt x="1233230" y="2093386"/>
                </a:lnTo>
                <a:lnTo>
                  <a:pt x="1231645" y="2092993"/>
                </a:lnTo>
                <a:lnTo>
                  <a:pt x="1230061" y="2092601"/>
                </a:lnTo>
                <a:lnTo>
                  <a:pt x="1227287" y="2092993"/>
                </a:lnTo>
                <a:lnTo>
                  <a:pt x="1224118" y="2093779"/>
                </a:lnTo>
                <a:lnTo>
                  <a:pt x="1218175" y="2095349"/>
                </a:lnTo>
                <a:lnTo>
                  <a:pt x="1204310" y="2100453"/>
                </a:lnTo>
                <a:lnTo>
                  <a:pt x="1196783" y="2102809"/>
                </a:lnTo>
                <a:lnTo>
                  <a:pt x="1189256" y="2104772"/>
                </a:lnTo>
                <a:lnTo>
                  <a:pt x="1185690" y="2105558"/>
                </a:lnTo>
                <a:lnTo>
                  <a:pt x="1181332" y="2105950"/>
                </a:lnTo>
                <a:lnTo>
                  <a:pt x="1177766" y="2105950"/>
                </a:lnTo>
                <a:lnTo>
                  <a:pt x="1173409" y="2105950"/>
                </a:lnTo>
                <a:lnTo>
                  <a:pt x="1172616" y="2105558"/>
                </a:lnTo>
                <a:lnTo>
                  <a:pt x="1171428" y="2104772"/>
                </a:lnTo>
                <a:lnTo>
                  <a:pt x="1168259" y="2102416"/>
                </a:lnTo>
                <a:lnTo>
                  <a:pt x="1164297" y="2098882"/>
                </a:lnTo>
                <a:lnTo>
                  <a:pt x="1162712" y="2099667"/>
                </a:lnTo>
                <a:lnTo>
                  <a:pt x="1161128" y="2100453"/>
                </a:lnTo>
                <a:lnTo>
                  <a:pt x="1157958" y="2102416"/>
                </a:lnTo>
                <a:lnTo>
                  <a:pt x="1155185" y="2104380"/>
                </a:lnTo>
                <a:lnTo>
                  <a:pt x="1153600" y="2105164"/>
                </a:lnTo>
                <a:lnTo>
                  <a:pt x="1151619" y="2105950"/>
                </a:lnTo>
                <a:lnTo>
                  <a:pt x="1149243" y="2106342"/>
                </a:lnTo>
                <a:lnTo>
                  <a:pt x="1146865" y="2106342"/>
                </a:lnTo>
                <a:lnTo>
                  <a:pt x="1141715" y="2106735"/>
                </a:lnTo>
                <a:lnTo>
                  <a:pt x="1136565" y="2106342"/>
                </a:lnTo>
                <a:lnTo>
                  <a:pt x="1131811" y="2106342"/>
                </a:lnTo>
                <a:lnTo>
                  <a:pt x="1129434" y="2106735"/>
                </a:lnTo>
                <a:lnTo>
                  <a:pt x="1127453" y="2107128"/>
                </a:lnTo>
                <a:lnTo>
                  <a:pt x="1125472" y="2108306"/>
                </a:lnTo>
                <a:lnTo>
                  <a:pt x="1123095" y="2109484"/>
                </a:lnTo>
                <a:lnTo>
                  <a:pt x="1121511" y="2111054"/>
                </a:lnTo>
                <a:lnTo>
                  <a:pt x="1119926" y="2113017"/>
                </a:lnTo>
                <a:lnTo>
                  <a:pt x="1118341" y="2115765"/>
                </a:lnTo>
                <a:lnTo>
                  <a:pt x="1117549" y="2119298"/>
                </a:lnTo>
                <a:lnTo>
                  <a:pt x="1111210" y="2116941"/>
                </a:lnTo>
                <a:lnTo>
                  <a:pt x="1104476" y="2113017"/>
                </a:lnTo>
                <a:lnTo>
                  <a:pt x="1101306" y="2111054"/>
                </a:lnTo>
                <a:lnTo>
                  <a:pt x="1098137" y="2108699"/>
                </a:lnTo>
                <a:lnTo>
                  <a:pt x="1095364" y="2105950"/>
                </a:lnTo>
                <a:lnTo>
                  <a:pt x="1093383" y="2103201"/>
                </a:lnTo>
                <a:lnTo>
                  <a:pt x="1091402" y="2100453"/>
                </a:lnTo>
                <a:lnTo>
                  <a:pt x="1090213" y="2096920"/>
                </a:lnTo>
                <a:lnTo>
                  <a:pt x="1089025" y="2093779"/>
                </a:lnTo>
                <a:lnTo>
                  <a:pt x="1089025" y="2089852"/>
                </a:lnTo>
                <a:lnTo>
                  <a:pt x="1090213" y="2085927"/>
                </a:lnTo>
                <a:lnTo>
                  <a:pt x="1091798" y="2081608"/>
                </a:lnTo>
                <a:lnTo>
                  <a:pt x="1094571" y="2077289"/>
                </a:lnTo>
                <a:lnTo>
                  <a:pt x="1098137" y="2072578"/>
                </a:lnTo>
                <a:lnTo>
                  <a:pt x="1099722" y="2072185"/>
                </a:lnTo>
                <a:lnTo>
                  <a:pt x="1100910" y="2072185"/>
                </a:lnTo>
                <a:lnTo>
                  <a:pt x="1104476" y="2072185"/>
                </a:lnTo>
                <a:lnTo>
                  <a:pt x="1108437" y="2072970"/>
                </a:lnTo>
                <a:lnTo>
                  <a:pt x="1110022" y="2072970"/>
                </a:lnTo>
                <a:lnTo>
                  <a:pt x="1110814" y="2072578"/>
                </a:lnTo>
                <a:lnTo>
                  <a:pt x="1113983" y="2071400"/>
                </a:lnTo>
                <a:lnTo>
                  <a:pt x="1117153" y="2069830"/>
                </a:lnTo>
                <a:lnTo>
                  <a:pt x="1120322" y="2067867"/>
                </a:lnTo>
                <a:lnTo>
                  <a:pt x="1123095" y="2065118"/>
                </a:lnTo>
                <a:lnTo>
                  <a:pt x="1129038" y="2060014"/>
                </a:lnTo>
                <a:lnTo>
                  <a:pt x="1134980" y="2054125"/>
                </a:lnTo>
                <a:lnTo>
                  <a:pt x="1147262" y="2041562"/>
                </a:lnTo>
                <a:lnTo>
                  <a:pt x="1153996" y="2035280"/>
                </a:lnTo>
                <a:lnTo>
                  <a:pt x="1161128" y="2029784"/>
                </a:lnTo>
                <a:lnTo>
                  <a:pt x="1162712" y="2028998"/>
                </a:lnTo>
                <a:lnTo>
                  <a:pt x="1163901" y="2028606"/>
                </a:lnTo>
                <a:lnTo>
                  <a:pt x="1167466" y="2028213"/>
                </a:lnTo>
                <a:lnTo>
                  <a:pt x="1170635" y="2027820"/>
                </a:lnTo>
                <a:lnTo>
                  <a:pt x="1171824" y="2027428"/>
                </a:lnTo>
                <a:lnTo>
                  <a:pt x="1173409" y="2026643"/>
                </a:lnTo>
                <a:lnTo>
                  <a:pt x="1174993" y="2025465"/>
                </a:lnTo>
                <a:lnTo>
                  <a:pt x="1176578" y="2024287"/>
                </a:lnTo>
                <a:lnTo>
                  <a:pt x="1178955" y="2021146"/>
                </a:lnTo>
                <a:lnTo>
                  <a:pt x="1180540" y="2018398"/>
                </a:lnTo>
                <a:lnTo>
                  <a:pt x="1181728" y="2017220"/>
                </a:lnTo>
                <a:lnTo>
                  <a:pt x="1182917" y="2016827"/>
                </a:lnTo>
                <a:lnTo>
                  <a:pt x="1188859" y="2014472"/>
                </a:lnTo>
                <a:lnTo>
                  <a:pt x="1195198" y="2012901"/>
                </a:lnTo>
                <a:lnTo>
                  <a:pt x="1201933" y="2012116"/>
                </a:lnTo>
                <a:lnTo>
                  <a:pt x="1208271" y="2011331"/>
                </a:lnTo>
                <a:lnTo>
                  <a:pt x="1221345" y="2010546"/>
                </a:lnTo>
                <a:lnTo>
                  <a:pt x="1232834" y="2010153"/>
                </a:lnTo>
                <a:close/>
                <a:moveTo>
                  <a:pt x="662321" y="2006586"/>
                </a:moveTo>
                <a:lnTo>
                  <a:pt x="663911" y="2006586"/>
                </a:lnTo>
                <a:lnTo>
                  <a:pt x="664308" y="2007381"/>
                </a:lnTo>
                <a:lnTo>
                  <a:pt x="665501" y="2009370"/>
                </a:lnTo>
                <a:lnTo>
                  <a:pt x="666692" y="2011757"/>
                </a:lnTo>
                <a:lnTo>
                  <a:pt x="667487" y="2012553"/>
                </a:lnTo>
                <a:lnTo>
                  <a:pt x="668679" y="2012950"/>
                </a:lnTo>
                <a:lnTo>
                  <a:pt x="675037" y="2012155"/>
                </a:lnTo>
                <a:lnTo>
                  <a:pt x="682587" y="2010961"/>
                </a:lnTo>
                <a:lnTo>
                  <a:pt x="690137" y="2010166"/>
                </a:lnTo>
                <a:lnTo>
                  <a:pt x="693714" y="2009768"/>
                </a:lnTo>
                <a:lnTo>
                  <a:pt x="696893" y="2009768"/>
                </a:lnTo>
                <a:lnTo>
                  <a:pt x="700469" y="2010166"/>
                </a:lnTo>
                <a:lnTo>
                  <a:pt x="703648" y="2011359"/>
                </a:lnTo>
                <a:lnTo>
                  <a:pt x="706827" y="2012950"/>
                </a:lnTo>
                <a:lnTo>
                  <a:pt x="708814" y="2015337"/>
                </a:lnTo>
                <a:lnTo>
                  <a:pt x="710801" y="2018122"/>
                </a:lnTo>
                <a:lnTo>
                  <a:pt x="711993" y="2022100"/>
                </a:lnTo>
                <a:lnTo>
                  <a:pt x="712788" y="2027271"/>
                </a:lnTo>
                <a:lnTo>
                  <a:pt x="712788" y="2033238"/>
                </a:lnTo>
                <a:lnTo>
                  <a:pt x="708814" y="2035625"/>
                </a:lnTo>
                <a:lnTo>
                  <a:pt x="703648" y="2037614"/>
                </a:lnTo>
                <a:lnTo>
                  <a:pt x="698880" y="2039205"/>
                </a:lnTo>
                <a:lnTo>
                  <a:pt x="693714" y="2041194"/>
                </a:lnTo>
                <a:lnTo>
                  <a:pt x="682587" y="2043183"/>
                </a:lnTo>
                <a:lnTo>
                  <a:pt x="671064" y="2044774"/>
                </a:lnTo>
                <a:lnTo>
                  <a:pt x="665501" y="2045967"/>
                </a:lnTo>
                <a:lnTo>
                  <a:pt x="659937" y="2047161"/>
                </a:lnTo>
                <a:lnTo>
                  <a:pt x="655168" y="2048752"/>
                </a:lnTo>
                <a:lnTo>
                  <a:pt x="650002" y="2051536"/>
                </a:lnTo>
                <a:lnTo>
                  <a:pt x="645234" y="2053923"/>
                </a:lnTo>
                <a:lnTo>
                  <a:pt x="641260" y="2057105"/>
                </a:lnTo>
                <a:lnTo>
                  <a:pt x="637684" y="2061481"/>
                </a:lnTo>
                <a:lnTo>
                  <a:pt x="634107" y="2066653"/>
                </a:lnTo>
                <a:lnTo>
                  <a:pt x="636094" y="2067846"/>
                </a:lnTo>
                <a:lnTo>
                  <a:pt x="638478" y="2069437"/>
                </a:lnTo>
                <a:lnTo>
                  <a:pt x="639671" y="2070630"/>
                </a:lnTo>
                <a:lnTo>
                  <a:pt x="640863" y="2072619"/>
                </a:lnTo>
                <a:lnTo>
                  <a:pt x="641657" y="2074211"/>
                </a:lnTo>
                <a:lnTo>
                  <a:pt x="642452" y="2076200"/>
                </a:lnTo>
                <a:lnTo>
                  <a:pt x="643247" y="2080178"/>
                </a:lnTo>
                <a:lnTo>
                  <a:pt x="643247" y="2084553"/>
                </a:lnTo>
                <a:lnTo>
                  <a:pt x="642850" y="2088531"/>
                </a:lnTo>
                <a:lnTo>
                  <a:pt x="641657" y="2092907"/>
                </a:lnTo>
                <a:lnTo>
                  <a:pt x="640465" y="2096487"/>
                </a:lnTo>
                <a:lnTo>
                  <a:pt x="638478" y="2096885"/>
                </a:lnTo>
                <a:lnTo>
                  <a:pt x="636492" y="2096487"/>
                </a:lnTo>
                <a:lnTo>
                  <a:pt x="634902" y="2096089"/>
                </a:lnTo>
                <a:lnTo>
                  <a:pt x="633710" y="2094896"/>
                </a:lnTo>
                <a:lnTo>
                  <a:pt x="632518" y="2093703"/>
                </a:lnTo>
                <a:lnTo>
                  <a:pt x="631723" y="2092509"/>
                </a:lnTo>
                <a:lnTo>
                  <a:pt x="630531" y="2088929"/>
                </a:lnTo>
                <a:lnTo>
                  <a:pt x="628147" y="2081769"/>
                </a:lnTo>
                <a:lnTo>
                  <a:pt x="626954" y="2078984"/>
                </a:lnTo>
                <a:lnTo>
                  <a:pt x="626160" y="2077791"/>
                </a:lnTo>
                <a:lnTo>
                  <a:pt x="624968" y="2076597"/>
                </a:lnTo>
                <a:lnTo>
                  <a:pt x="625762" y="2075006"/>
                </a:lnTo>
                <a:lnTo>
                  <a:pt x="626557" y="2073813"/>
                </a:lnTo>
                <a:lnTo>
                  <a:pt x="627749" y="2073813"/>
                </a:lnTo>
                <a:lnTo>
                  <a:pt x="629339" y="2073813"/>
                </a:lnTo>
                <a:lnTo>
                  <a:pt x="631723" y="2075802"/>
                </a:lnTo>
                <a:lnTo>
                  <a:pt x="632915" y="2076200"/>
                </a:lnTo>
                <a:lnTo>
                  <a:pt x="634107" y="2076597"/>
                </a:lnTo>
                <a:lnTo>
                  <a:pt x="630133" y="2065061"/>
                </a:lnTo>
                <a:lnTo>
                  <a:pt x="627749" y="2061481"/>
                </a:lnTo>
                <a:lnTo>
                  <a:pt x="626954" y="2060288"/>
                </a:lnTo>
                <a:lnTo>
                  <a:pt x="625762" y="2059095"/>
                </a:lnTo>
                <a:lnTo>
                  <a:pt x="624571" y="2058299"/>
                </a:lnTo>
                <a:lnTo>
                  <a:pt x="622981" y="2057901"/>
                </a:lnTo>
                <a:lnTo>
                  <a:pt x="621392" y="2057901"/>
                </a:lnTo>
                <a:lnTo>
                  <a:pt x="618610" y="2057901"/>
                </a:lnTo>
                <a:lnTo>
                  <a:pt x="616226" y="2058697"/>
                </a:lnTo>
                <a:lnTo>
                  <a:pt x="613444" y="2059890"/>
                </a:lnTo>
                <a:lnTo>
                  <a:pt x="606291" y="2063072"/>
                </a:lnTo>
                <a:lnTo>
                  <a:pt x="601920" y="2065459"/>
                </a:lnTo>
                <a:lnTo>
                  <a:pt x="595562" y="2069437"/>
                </a:lnTo>
                <a:lnTo>
                  <a:pt x="591191" y="2071426"/>
                </a:lnTo>
                <a:lnTo>
                  <a:pt x="587217" y="2073415"/>
                </a:lnTo>
                <a:lnTo>
                  <a:pt x="582448" y="2075404"/>
                </a:lnTo>
                <a:lnTo>
                  <a:pt x="578077" y="2076597"/>
                </a:lnTo>
                <a:lnTo>
                  <a:pt x="568143" y="2078586"/>
                </a:lnTo>
                <a:lnTo>
                  <a:pt x="558209" y="2079780"/>
                </a:lnTo>
                <a:lnTo>
                  <a:pt x="547877" y="2080575"/>
                </a:lnTo>
                <a:lnTo>
                  <a:pt x="537545" y="2080973"/>
                </a:lnTo>
                <a:lnTo>
                  <a:pt x="518471" y="2081769"/>
                </a:lnTo>
                <a:lnTo>
                  <a:pt x="509729" y="2082167"/>
                </a:lnTo>
                <a:lnTo>
                  <a:pt x="502576" y="2083360"/>
                </a:lnTo>
                <a:lnTo>
                  <a:pt x="492641" y="2085349"/>
                </a:lnTo>
                <a:lnTo>
                  <a:pt x="483501" y="2086542"/>
                </a:lnTo>
                <a:lnTo>
                  <a:pt x="479528" y="2087736"/>
                </a:lnTo>
                <a:lnTo>
                  <a:pt x="475951" y="2089327"/>
                </a:lnTo>
                <a:lnTo>
                  <a:pt x="472375" y="2090918"/>
                </a:lnTo>
                <a:lnTo>
                  <a:pt x="469196" y="2093703"/>
                </a:lnTo>
                <a:lnTo>
                  <a:pt x="463236" y="2097680"/>
                </a:lnTo>
                <a:lnTo>
                  <a:pt x="460454" y="2099271"/>
                </a:lnTo>
                <a:lnTo>
                  <a:pt x="458467" y="2099670"/>
                </a:lnTo>
                <a:lnTo>
                  <a:pt x="452904" y="2100863"/>
                </a:lnTo>
                <a:lnTo>
                  <a:pt x="446943" y="2100863"/>
                </a:lnTo>
                <a:lnTo>
                  <a:pt x="433035" y="2100465"/>
                </a:lnTo>
                <a:lnTo>
                  <a:pt x="425087" y="2099670"/>
                </a:lnTo>
                <a:lnTo>
                  <a:pt x="417537" y="2100465"/>
                </a:lnTo>
                <a:lnTo>
                  <a:pt x="409590" y="2101658"/>
                </a:lnTo>
                <a:lnTo>
                  <a:pt x="405616" y="2102453"/>
                </a:lnTo>
                <a:lnTo>
                  <a:pt x="401642" y="2103648"/>
                </a:lnTo>
                <a:lnTo>
                  <a:pt x="394887" y="2105239"/>
                </a:lnTo>
                <a:lnTo>
                  <a:pt x="388131" y="2106035"/>
                </a:lnTo>
                <a:lnTo>
                  <a:pt x="373826" y="2107626"/>
                </a:lnTo>
                <a:lnTo>
                  <a:pt x="366275" y="2108421"/>
                </a:lnTo>
                <a:lnTo>
                  <a:pt x="358328" y="2110412"/>
                </a:lnTo>
                <a:lnTo>
                  <a:pt x="354354" y="2111603"/>
                </a:lnTo>
                <a:lnTo>
                  <a:pt x="350381" y="2112797"/>
                </a:lnTo>
                <a:lnTo>
                  <a:pt x="346407" y="2114785"/>
                </a:lnTo>
                <a:lnTo>
                  <a:pt x="342036" y="2116774"/>
                </a:lnTo>
                <a:lnTo>
                  <a:pt x="341241" y="2116774"/>
                </a:lnTo>
                <a:lnTo>
                  <a:pt x="340049" y="2116774"/>
                </a:lnTo>
                <a:lnTo>
                  <a:pt x="336869" y="2116376"/>
                </a:lnTo>
                <a:lnTo>
                  <a:pt x="334485" y="2115978"/>
                </a:lnTo>
                <a:lnTo>
                  <a:pt x="333293" y="2116376"/>
                </a:lnTo>
                <a:lnTo>
                  <a:pt x="332896" y="2116774"/>
                </a:lnTo>
                <a:lnTo>
                  <a:pt x="330511" y="2119956"/>
                </a:lnTo>
                <a:lnTo>
                  <a:pt x="330909" y="2118763"/>
                </a:lnTo>
                <a:lnTo>
                  <a:pt x="331306" y="2117967"/>
                </a:lnTo>
                <a:lnTo>
                  <a:pt x="330909" y="2116774"/>
                </a:lnTo>
                <a:lnTo>
                  <a:pt x="329717" y="2116774"/>
                </a:lnTo>
                <a:lnTo>
                  <a:pt x="328127" y="2117569"/>
                </a:lnTo>
                <a:lnTo>
                  <a:pt x="326538" y="2118365"/>
                </a:lnTo>
                <a:lnTo>
                  <a:pt x="324153" y="2121547"/>
                </a:lnTo>
                <a:lnTo>
                  <a:pt x="320974" y="2124729"/>
                </a:lnTo>
                <a:lnTo>
                  <a:pt x="318988" y="2126320"/>
                </a:lnTo>
                <a:lnTo>
                  <a:pt x="317001" y="2127116"/>
                </a:lnTo>
                <a:lnTo>
                  <a:pt x="315014" y="2127116"/>
                </a:lnTo>
                <a:lnTo>
                  <a:pt x="313822" y="2126717"/>
                </a:lnTo>
                <a:lnTo>
                  <a:pt x="310643" y="2124729"/>
                </a:lnTo>
                <a:lnTo>
                  <a:pt x="309450" y="2123933"/>
                </a:lnTo>
                <a:lnTo>
                  <a:pt x="307861" y="2123536"/>
                </a:lnTo>
                <a:lnTo>
                  <a:pt x="306271" y="2123138"/>
                </a:lnTo>
                <a:lnTo>
                  <a:pt x="304682" y="2123536"/>
                </a:lnTo>
                <a:lnTo>
                  <a:pt x="287198" y="2128308"/>
                </a:lnTo>
                <a:lnTo>
                  <a:pt x="278058" y="2131093"/>
                </a:lnTo>
                <a:lnTo>
                  <a:pt x="268521" y="2133878"/>
                </a:lnTo>
                <a:lnTo>
                  <a:pt x="260176" y="2137459"/>
                </a:lnTo>
                <a:lnTo>
                  <a:pt x="253023" y="2141038"/>
                </a:lnTo>
                <a:lnTo>
                  <a:pt x="249447" y="2143426"/>
                </a:lnTo>
                <a:lnTo>
                  <a:pt x="246665" y="2145415"/>
                </a:lnTo>
                <a:lnTo>
                  <a:pt x="243884" y="2147802"/>
                </a:lnTo>
                <a:lnTo>
                  <a:pt x="241499" y="2150190"/>
                </a:lnTo>
                <a:lnTo>
                  <a:pt x="233949" y="2148199"/>
                </a:lnTo>
                <a:lnTo>
                  <a:pt x="225604" y="2145415"/>
                </a:lnTo>
                <a:lnTo>
                  <a:pt x="221233" y="2144620"/>
                </a:lnTo>
                <a:lnTo>
                  <a:pt x="217259" y="2143824"/>
                </a:lnTo>
                <a:lnTo>
                  <a:pt x="213285" y="2143426"/>
                </a:lnTo>
                <a:lnTo>
                  <a:pt x="210504" y="2143824"/>
                </a:lnTo>
                <a:lnTo>
                  <a:pt x="207325" y="2144620"/>
                </a:lnTo>
                <a:lnTo>
                  <a:pt x="204543" y="2145813"/>
                </a:lnTo>
                <a:lnTo>
                  <a:pt x="198582" y="2149791"/>
                </a:lnTo>
                <a:lnTo>
                  <a:pt x="195801" y="2152179"/>
                </a:lnTo>
                <a:lnTo>
                  <a:pt x="191430" y="2154167"/>
                </a:lnTo>
                <a:lnTo>
                  <a:pt x="187456" y="2155758"/>
                </a:lnTo>
                <a:lnTo>
                  <a:pt x="181893" y="2156952"/>
                </a:lnTo>
                <a:lnTo>
                  <a:pt x="180303" y="2157350"/>
                </a:lnTo>
                <a:lnTo>
                  <a:pt x="179111" y="2158145"/>
                </a:lnTo>
                <a:lnTo>
                  <a:pt x="176727" y="2159738"/>
                </a:lnTo>
                <a:lnTo>
                  <a:pt x="172356" y="2163716"/>
                </a:lnTo>
                <a:lnTo>
                  <a:pt x="169176" y="2165705"/>
                </a:lnTo>
                <a:lnTo>
                  <a:pt x="164805" y="2167693"/>
                </a:lnTo>
                <a:lnTo>
                  <a:pt x="160434" y="2169683"/>
                </a:lnTo>
                <a:lnTo>
                  <a:pt x="154474" y="2171671"/>
                </a:lnTo>
                <a:lnTo>
                  <a:pt x="148513" y="2172864"/>
                </a:lnTo>
                <a:lnTo>
                  <a:pt x="142553" y="2174057"/>
                </a:lnTo>
                <a:lnTo>
                  <a:pt x="129439" y="2176047"/>
                </a:lnTo>
                <a:lnTo>
                  <a:pt x="116723" y="2177638"/>
                </a:lnTo>
                <a:lnTo>
                  <a:pt x="110762" y="2178036"/>
                </a:lnTo>
                <a:lnTo>
                  <a:pt x="105199" y="2177638"/>
                </a:lnTo>
                <a:lnTo>
                  <a:pt x="100430" y="2176842"/>
                </a:lnTo>
                <a:lnTo>
                  <a:pt x="96059" y="2176047"/>
                </a:lnTo>
                <a:lnTo>
                  <a:pt x="92880" y="2175251"/>
                </a:lnTo>
                <a:lnTo>
                  <a:pt x="90894" y="2173659"/>
                </a:lnTo>
                <a:lnTo>
                  <a:pt x="88112" y="2171274"/>
                </a:lnTo>
                <a:lnTo>
                  <a:pt x="86522" y="2168092"/>
                </a:lnTo>
                <a:lnTo>
                  <a:pt x="85330" y="2165705"/>
                </a:lnTo>
                <a:lnTo>
                  <a:pt x="84536" y="2163317"/>
                </a:lnTo>
                <a:lnTo>
                  <a:pt x="84138" y="2160930"/>
                </a:lnTo>
                <a:lnTo>
                  <a:pt x="84536" y="2158544"/>
                </a:lnTo>
                <a:lnTo>
                  <a:pt x="85330" y="2156555"/>
                </a:lnTo>
                <a:lnTo>
                  <a:pt x="86522" y="2154565"/>
                </a:lnTo>
                <a:lnTo>
                  <a:pt x="87715" y="2152576"/>
                </a:lnTo>
                <a:lnTo>
                  <a:pt x="90099" y="2150190"/>
                </a:lnTo>
                <a:lnTo>
                  <a:pt x="94470" y="2147007"/>
                </a:lnTo>
                <a:lnTo>
                  <a:pt x="100033" y="2143824"/>
                </a:lnTo>
                <a:lnTo>
                  <a:pt x="105994" y="2140642"/>
                </a:lnTo>
                <a:lnTo>
                  <a:pt x="112749" y="2138254"/>
                </a:lnTo>
                <a:lnTo>
                  <a:pt x="119902" y="2136265"/>
                </a:lnTo>
                <a:lnTo>
                  <a:pt x="132618" y="2132684"/>
                </a:lnTo>
                <a:lnTo>
                  <a:pt x="142553" y="2131093"/>
                </a:lnTo>
                <a:lnTo>
                  <a:pt x="147321" y="2130297"/>
                </a:lnTo>
                <a:lnTo>
                  <a:pt x="153679" y="2129900"/>
                </a:lnTo>
                <a:lnTo>
                  <a:pt x="160832" y="2129900"/>
                </a:lnTo>
                <a:lnTo>
                  <a:pt x="174342" y="2130695"/>
                </a:lnTo>
                <a:lnTo>
                  <a:pt x="181496" y="2131093"/>
                </a:lnTo>
                <a:lnTo>
                  <a:pt x="188251" y="2131491"/>
                </a:lnTo>
                <a:lnTo>
                  <a:pt x="195006" y="2131093"/>
                </a:lnTo>
                <a:lnTo>
                  <a:pt x="200967" y="2130297"/>
                </a:lnTo>
                <a:lnTo>
                  <a:pt x="204146" y="2129502"/>
                </a:lnTo>
                <a:lnTo>
                  <a:pt x="206927" y="2128308"/>
                </a:lnTo>
                <a:lnTo>
                  <a:pt x="212888" y="2125525"/>
                </a:lnTo>
                <a:lnTo>
                  <a:pt x="218849" y="2122342"/>
                </a:lnTo>
                <a:lnTo>
                  <a:pt x="224014" y="2118763"/>
                </a:lnTo>
                <a:lnTo>
                  <a:pt x="229578" y="2115183"/>
                </a:lnTo>
                <a:lnTo>
                  <a:pt x="235539" y="2112001"/>
                </a:lnTo>
                <a:lnTo>
                  <a:pt x="241102" y="2109218"/>
                </a:lnTo>
                <a:lnTo>
                  <a:pt x="244678" y="2107626"/>
                </a:lnTo>
                <a:lnTo>
                  <a:pt x="247857" y="2106830"/>
                </a:lnTo>
                <a:lnTo>
                  <a:pt x="250242" y="2106432"/>
                </a:lnTo>
                <a:lnTo>
                  <a:pt x="253023" y="2106432"/>
                </a:lnTo>
                <a:lnTo>
                  <a:pt x="258984" y="2106432"/>
                </a:lnTo>
                <a:lnTo>
                  <a:pt x="266136" y="2106830"/>
                </a:lnTo>
                <a:lnTo>
                  <a:pt x="269713" y="2106830"/>
                </a:lnTo>
                <a:lnTo>
                  <a:pt x="272892" y="2106830"/>
                </a:lnTo>
                <a:lnTo>
                  <a:pt x="278455" y="2106035"/>
                </a:lnTo>
                <a:lnTo>
                  <a:pt x="283224" y="2104841"/>
                </a:lnTo>
                <a:lnTo>
                  <a:pt x="293953" y="2101658"/>
                </a:lnTo>
                <a:lnTo>
                  <a:pt x="304682" y="2098476"/>
                </a:lnTo>
                <a:lnTo>
                  <a:pt x="309053" y="2097283"/>
                </a:lnTo>
                <a:lnTo>
                  <a:pt x="313822" y="2096487"/>
                </a:lnTo>
                <a:lnTo>
                  <a:pt x="316603" y="2096487"/>
                </a:lnTo>
                <a:lnTo>
                  <a:pt x="318988" y="2096885"/>
                </a:lnTo>
                <a:lnTo>
                  <a:pt x="323756" y="2098476"/>
                </a:lnTo>
                <a:lnTo>
                  <a:pt x="328127" y="2099670"/>
                </a:lnTo>
                <a:lnTo>
                  <a:pt x="330511" y="2100465"/>
                </a:lnTo>
                <a:lnTo>
                  <a:pt x="332896" y="2099670"/>
                </a:lnTo>
                <a:lnTo>
                  <a:pt x="334088" y="2099271"/>
                </a:lnTo>
                <a:lnTo>
                  <a:pt x="335280" y="2098873"/>
                </a:lnTo>
                <a:lnTo>
                  <a:pt x="337267" y="2096885"/>
                </a:lnTo>
                <a:lnTo>
                  <a:pt x="339651" y="2094896"/>
                </a:lnTo>
                <a:lnTo>
                  <a:pt x="340844" y="2094100"/>
                </a:lnTo>
                <a:lnTo>
                  <a:pt x="342036" y="2093305"/>
                </a:lnTo>
                <a:lnTo>
                  <a:pt x="343625" y="2093305"/>
                </a:lnTo>
                <a:lnTo>
                  <a:pt x="345215" y="2093703"/>
                </a:lnTo>
                <a:lnTo>
                  <a:pt x="348791" y="2094896"/>
                </a:lnTo>
                <a:lnTo>
                  <a:pt x="351175" y="2096089"/>
                </a:lnTo>
                <a:lnTo>
                  <a:pt x="351573" y="2096487"/>
                </a:lnTo>
                <a:lnTo>
                  <a:pt x="353162" y="2095692"/>
                </a:lnTo>
                <a:lnTo>
                  <a:pt x="355149" y="2094498"/>
                </a:lnTo>
                <a:lnTo>
                  <a:pt x="356341" y="2092907"/>
                </a:lnTo>
                <a:lnTo>
                  <a:pt x="357136" y="2090918"/>
                </a:lnTo>
                <a:lnTo>
                  <a:pt x="359123" y="2088134"/>
                </a:lnTo>
                <a:lnTo>
                  <a:pt x="359917" y="2087338"/>
                </a:lnTo>
                <a:lnTo>
                  <a:pt x="360712" y="2086542"/>
                </a:lnTo>
                <a:lnTo>
                  <a:pt x="361904" y="2086940"/>
                </a:lnTo>
                <a:lnTo>
                  <a:pt x="363494" y="2087736"/>
                </a:lnTo>
                <a:lnTo>
                  <a:pt x="366673" y="2089725"/>
                </a:lnTo>
                <a:lnTo>
                  <a:pt x="370249" y="2093305"/>
                </a:lnTo>
                <a:lnTo>
                  <a:pt x="372236" y="2092907"/>
                </a:lnTo>
                <a:lnTo>
                  <a:pt x="373428" y="2091316"/>
                </a:lnTo>
                <a:lnTo>
                  <a:pt x="375415" y="2088531"/>
                </a:lnTo>
                <a:lnTo>
                  <a:pt x="377005" y="2085747"/>
                </a:lnTo>
                <a:lnTo>
                  <a:pt x="378197" y="2084553"/>
                </a:lnTo>
                <a:lnTo>
                  <a:pt x="379786" y="2083360"/>
                </a:lnTo>
                <a:lnTo>
                  <a:pt x="381376" y="2082564"/>
                </a:lnTo>
                <a:lnTo>
                  <a:pt x="382568" y="2083360"/>
                </a:lnTo>
                <a:lnTo>
                  <a:pt x="383363" y="2083758"/>
                </a:lnTo>
                <a:lnTo>
                  <a:pt x="384157" y="2084553"/>
                </a:lnTo>
                <a:lnTo>
                  <a:pt x="385349" y="2086144"/>
                </a:lnTo>
                <a:lnTo>
                  <a:pt x="385747" y="2086542"/>
                </a:lnTo>
                <a:lnTo>
                  <a:pt x="386144" y="2086542"/>
                </a:lnTo>
                <a:lnTo>
                  <a:pt x="389721" y="2085747"/>
                </a:lnTo>
                <a:lnTo>
                  <a:pt x="392900" y="2084553"/>
                </a:lnTo>
                <a:lnTo>
                  <a:pt x="396079" y="2082167"/>
                </a:lnTo>
                <a:lnTo>
                  <a:pt x="399655" y="2080178"/>
                </a:lnTo>
                <a:lnTo>
                  <a:pt x="405616" y="2076200"/>
                </a:lnTo>
                <a:lnTo>
                  <a:pt x="408795" y="2074211"/>
                </a:lnTo>
                <a:lnTo>
                  <a:pt x="411179" y="2073017"/>
                </a:lnTo>
                <a:lnTo>
                  <a:pt x="415153" y="2072222"/>
                </a:lnTo>
                <a:lnTo>
                  <a:pt x="418332" y="2071824"/>
                </a:lnTo>
                <a:lnTo>
                  <a:pt x="425882" y="2071426"/>
                </a:lnTo>
                <a:lnTo>
                  <a:pt x="433035" y="2071426"/>
                </a:lnTo>
                <a:lnTo>
                  <a:pt x="436214" y="2070630"/>
                </a:lnTo>
                <a:lnTo>
                  <a:pt x="439393" y="2069835"/>
                </a:lnTo>
                <a:lnTo>
                  <a:pt x="442572" y="2068642"/>
                </a:lnTo>
                <a:lnTo>
                  <a:pt x="444956" y="2067051"/>
                </a:lnTo>
                <a:lnTo>
                  <a:pt x="450519" y="2062675"/>
                </a:lnTo>
                <a:lnTo>
                  <a:pt x="455685" y="2059095"/>
                </a:lnTo>
                <a:lnTo>
                  <a:pt x="458467" y="2057901"/>
                </a:lnTo>
                <a:lnTo>
                  <a:pt x="461646" y="2056310"/>
                </a:lnTo>
                <a:lnTo>
                  <a:pt x="463236" y="2056708"/>
                </a:lnTo>
                <a:lnTo>
                  <a:pt x="466812" y="2058299"/>
                </a:lnTo>
                <a:lnTo>
                  <a:pt x="470388" y="2059492"/>
                </a:lnTo>
                <a:lnTo>
                  <a:pt x="472375" y="2059890"/>
                </a:lnTo>
                <a:lnTo>
                  <a:pt x="473964" y="2059890"/>
                </a:lnTo>
                <a:lnTo>
                  <a:pt x="478336" y="2059492"/>
                </a:lnTo>
                <a:lnTo>
                  <a:pt x="482309" y="2058299"/>
                </a:lnTo>
                <a:lnTo>
                  <a:pt x="486680" y="2056310"/>
                </a:lnTo>
                <a:lnTo>
                  <a:pt x="491052" y="2054321"/>
                </a:lnTo>
                <a:lnTo>
                  <a:pt x="499397" y="2049945"/>
                </a:lnTo>
                <a:lnTo>
                  <a:pt x="504166" y="2047956"/>
                </a:lnTo>
                <a:lnTo>
                  <a:pt x="508536" y="2046365"/>
                </a:lnTo>
                <a:lnTo>
                  <a:pt x="518471" y="2044376"/>
                </a:lnTo>
                <a:lnTo>
                  <a:pt x="528405" y="2042785"/>
                </a:lnTo>
                <a:lnTo>
                  <a:pt x="539134" y="2041194"/>
                </a:lnTo>
                <a:lnTo>
                  <a:pt x="549069" y="2039205"/>
                </a:lnTo>
                <a:lnTo>
                  <a:pt x="559003" y="2036818"/>
                </a:lnTo>
                <a:lnTo>
                  <a:pt x="564169" y="2035625"/>
                </a:lnTo>
                <a:lnTo>
                  <a:pt x="568938" y="2033636"/>
                </a:lnTo>
                <a:lnTo>
                  <a:pt x="572911" y="2031249"/>
                </a:lnTo>
                <a:lnTo>
                  <a:pt x="576885" y="2028862"/>
                </a:lnTo>
                <a:lnTo>
                  <a:pt x="580859" y="2026475"/>
                </a:lnTo>
                <a:lnTo>
                  <a:pt x="584038" y="2022895"/>
                </a:lnTo>
                <a:lnTo>
                  <a:pt x="587217" y="2025282"/>
                </a:lnTo>
                <a:lnTo>
                  <a:pt x="590396" y="2026873"/>
                </a:lnTo>
                <a:lnTo>
                  <a:pt x="592780" y="2027669"/>
                </a:lnTo>
                <a:lnTo>
                  <a:pt x="595959" y="2028464"/>
                </a:lnTo>
                <a:lnTo>
                  <a:pt x="598343" y="2028862"/>
                </a:lnTo>
                <a:lnTo>
                  <a:pt x="600728" y="2028464"/>
                </a:lnTo>
                <a:lnTo>
                  <a:pt x="603509" y="2028066"/>
                </a:lnTo>
                <a:lnTo>
                  <a:pt x="605894" y="2027669"/>
                </a:lnTo>
                <a:lnTo>
                  <a:pt x="617815" y="2023691"/>
                </a:lnTo>
                <a:lnTo>
                  <a:pt x="625365" y="2021304"/>
                </a:lnTo>
                <a:lnTo>
                  <a:pt x="629736" y="2020111"/>
                </a:lnTo>
                <a:lnTo>
                  <a:pt x="634107" y="2019713"/>
                </a:lnTo>
                <a:lnTo>
                  <a:pt x="640465" y="2018519"/>
                </a:lnTo>
                <a:lnTo>
                  <a:pt x="647618" y="2016929"/>
                </a:lnTo>
                <a:lnTo>
                  <a:pt x="653976" y="2015337"/>
                </a:lnTo>
                <a:lnTo>
                  <a:pt x="659539" y="2012950"/>
                </a:lnTo>
                <a:lnTo>
                  <a:pt x="660334" y="2011757"/>
                </a:lnTo>
                <a:lnTo>
                  <a:pt x="661527" y="2009370"/>
                </a:lnTo>
                <a:lnTo>
                  <a:pt x="662321" y="2007381"/>
                </a:lnTo>
                <a:close/>
                <a:moveTo>
                  <a:pt x="6555003" y="1984377"/>
                </a:moveTo>
                <a:lnTo>
                  <a:pt x="6556564" y="1984377"/>
                </a:lnTo>
                <a:lnTo>
                  <a:pt x="6558124" y="1984377"/>
                </a:lnTo>
                <a:lnTo>
                  <a:pt x="6559685" y="1984771"/>
                </a:lnTo>
                <a:lnTo>
                  <a:pt x="6561636" y="1985558"/>
                </a:lnTo>
                <a:lnTo>
                  <a:pt x="6563196" y="1986739"/>
                </a:lnTo>
                <a:lnTo>
                  <a:pt x="6564757" y="1988313"/>
                </a:lnTo>
                <a:lnTo>
                  <a:pt x="6565927" y="1990675"/>
                </a:lnTo>
                <a:lnTo>
                  <a:pt x="6567488" y="1992643"/>
                </a:lnTo>
                <a:lnTo>
                  <a:pt x="6567098" y="1992643"/>
                </a:lnTo>
                <a:lnTo>
                  <a:pt x="6566708" y="1993430"/>
                </a:lnTo>
                <a:lnTo>
                  <a:pt x="6565927" y="1996579"/>
                </a:lnTo>
                <a:lnTo>
                  <a:pt x="6563586" y="2008387"/>
                </a:lnTo>
                <a:lnTo>
                  <a:pt x="6562026" y="2015077"/>
                </a:lnTo>
                <a:lnTo>
                  <a:pt x="6560075" y="2020982"/>
                </a:lnTo>
                <a:lnTo>
                  <a:pt x="6557734" y="2026098"/>
                </a:lnTo>
                <a:lnTo>
                  <a:pt x="6556564" y="2028066"/>
                </a:lnTo>
                <a:lnTo>
                  <a:pt x="6555393" y="2029247"/>
                </a:lnTo>
                <a:lnTo>
                  <a:pt x="6553443" y="2030034"/>
                </a:lnTo>
                <a:lnTo>
                  <a:pt x="6551492" y="2030821"/>
                </a:lnTo>
                <a:lnTo>
                  <a:pt x="6547590" y="2032002"/>
                </a:lnTo>
                <a:lnTo>
                  <a:pt x="6542908" y="2032002"/>
                </a:lnTo>
                <a:lnTo>
                  <a:pt x="6538617" y="2032002"/>
                </a:lnTo>
                <a:lnTo>
                  <a:pt x="6529253" y="2030034"/>
                </a:lnTo>
                <a:lnTo>
                  <a:pt x="6524961" y="2029640"/>
                </a:lnTo>
                <a:lnTo>
                  <a:pt x="6521450" y="2029247"/>
                </a:lnTo>
                <a:lnTo>
                  <a:pt x="6524181" y="2022556"/>
                </a:lnTo>
                <a:lnTo>
                  <a:pt x="6528863" y="2013897"/>
                </a:lnTo>
                <a:lnTo>
                  <a:pt x="6534325" y="2004057"/>
                </a:lnTo>
                <a:lnTo>
                  <a:pt x="6537836" y="1999728"/>
                </a:lnTo>
                <a:lnTo>
                  <a:pt x="6540958" y="1995398"/>
                </a:lnTo>
                <a:lnTo>
                  <a:pt x="6544859" y="1991463"/>
                </a:lnTo>
                <a:lnTo>
                  <a:pt x="6547980" y="1987920"/>
                </a:lnTo>
                <a:lnTo>
                  <a:pt x="6551492" y="1985952"/>
                </a:lnTo>
                <a:lnTo>
                  <a:pt x="6553443" y="1985165"/>
                </a:lnTo>
                <a:close/>
                <a:moveTo>
                  <a:pt x="6668237" y="1952627"/>
                </a:moveTo>
                <a:lnTo>
                  <a:pt x="6672523" y="1952627"/>
                </a:lnTo>
                <a:lnTo>
                  <a:pt x="6675640" y="1953422"/>
                </a:lnTo>
                <a:lnTo>
                  <a:pt x="6678758" y="1955406"/>
                </a:lnTo>
                <a:lnTo>
                  <a:pt x="6681485" y="1957391"/>
                </a:lnTo>
                <a:lnTo>
                  <a:pt x="6683044" y="1959772"/>
                </a:lnTo>
                <a:lnTo>
                  <a:pt x="6684603" y="1962550"/>
                </a:lnTo>
                <a:lnTo>
                  <a:pt x="6685772" y="1965725"/>
                </a:lnTo>
                <a:lnTo>
                  <a:pt x="6686551" y="1969297"/>
                </a:lnTo>
                <a:lnTo>
                  <a:pt x="6676030" y="1974456"/>
                </a:lnTo>
                <a:lnTo>
                  <a:pt x="6670185" y="1976837"/>
                </a:lnTo>
                <a:lnTo>
                  <a:pt x="6664340" y="1979218"/>
                </a:lnTo>
                <a:lnTo>
                  <a:pt x="6658106" y="1980409"/>
                </a:lnTo>
                <a:lnTo>
                  <a:pt x="6654988" y="1981202"/>
                </a:lnTo>
                <a:lnTo>
                  <a:pt x="6652650" y="1981202"/>
                </a:lnTo>
                <a:lnTo>
                  <a:pt x="6649923" y="1980409"/>
                </a:lnTo>
                <a:lnTo>
                  <a:pt x="6647974" y="1979218"/>
                </a:lnTo>
                <a:lnTo>
                  <a:pt x="6645247" y="1978028"/>
                </a:lnTo>
                <a:lnTo>
                  <a:pt x="6643688" y="1976043"/>
                </a:lnTo>
                <a:lnTo>
                  <a:pt x="6647195" y="1973662"/>
                </a:lnTo>
                <a:lnTo>
                  <a:pt x="6650702" y="1970884"/>
                </a:lnTo>
                <a:lnTo>
                  <a:pt x="6658495" y="1967313"/>
                </a:lnTo>
                <a:lnTo>
                  <a:pt x="6662002" y="1964931"/>
                </a:lnTo>
                <a:lnTo>
                  <a:pt x="6663951" y="1962947"/>
                </a:lnTo>
                <a:lnTo>
                  <a:pt x="6665119" y="1961756"/>
                </a:lnTo>
                <a:lnTo>
                  <a:pt x="6666288" y="1959772"/>
                </a:lnTo>
                <a:lnTo>
                  <a:pt x="6667068" y="1957788"/>
                </a:lnTo>
                <a:lnTo>
                  <a:pt x="6667847" y="1955804"/>
                </a:lnTo>
                <a:close/>
                <a:moveTo>
                  <a:pt x="6994578" y="1912942"/>
                </a:moveTo>
                <a:lnTo>
                  <a:pt x="6996164" y="1912942"/>
                </a:lnTo>
                <a:lnTo>
                  <a:pt x="6998542" y="1913341"/>
                </a:lnTo>
                <a:lnTo>
                  <a:pt x="7003298" y="1914940"/>
                </a:lnTo>
                <a:lnTo>
                  <a:pt x="7009639" y="1917739"/>
                </a:lnTo>
                <a:lnTo>
                  <a:pt x="7016377" y="1921737"/>
                </a:lnTo>
                <a:lnTo>
                  <a:pt x="7022321" y="1925735"/>
                </a:lnTo>
                <a:lnTo>
                  <a:pt x="7025096" y="1927734"/>
                </a:lnTo>
                <a:lnTo>
                  <a:pt x="7027474" y="1930533"/>
                </a:lnTo>
                <a:lnTo>
                  <a:pt x="7029455" y="1932532"/>
                </a:lnTo>
                <a:lnTo>
                  <a:pt x="7030644" y="1934931"/>
                </a:lnTo>
                <a:lnTo>
                  <a:pt x="7032230" y="1936930"/>
                </a:lnTo>
                <a:lnTo>
                  <a:pt x="7032626" y="1939729"/>
                </a:lnTo>
                <a:lnTo>
                  <a:pt x="7032230" y="1942128"/>
                </a:lnTo>
                <a:lnTo>
                  <a:pt x="7031041" y="1944527"/>
                </a:lnTo>
                <a:lnTo>
                  <a:pt x="7029852" y="1946525"/>
                </a:lnTo>
                <a:lnTo>
                  <a:pt x="7028266" y="1948525"/>
                </a:lnTo>
                <a:lnTo>
                  <a:pt x="7026681" y="1950124"/>
                </a:lnTo>
                <a:lnTo>
                  <a:pt x="7024303" y="1951723"/>
                </a:lnTo>
                <a:lnTo>
                  <a:pt x="7018358" y="1954122"/>
                </a:lnTo>
                <a:lnTo>
                  <a:pt x="7011224" y="1956521"/>
                </a:lnTo>
                <a:lnTo>
                  <a:pt x="7003298" y="1958520"/>
                </a:lnTo>
                <a:lnTo>
                  <a:pt x="6985463" y="1962918"/>
                </a:lnTo>
                <a:lnTo>
                  <a:pt x="6980707" y="1964917"/>
                </a:lnTo>
                <a:lnTo>
                  <a:pt x="6975158" y="1967316"/>
                </a:lnTo>
                <a:lnTo>
                  <a:pt x="6963665" y="1972113"/>
                </a:lnTo>
                <a:lnTo>
                  <a:pt x="6957720" y="1974912"/>
                </a:lnTo>
                <a:lnTo>
                  <a:pt x="6951775" y="1977311"/>
                </a:lnTo>
                <a:lnTo>
                  <a:pt x="6946623" y="1978911"/>
                </a:lnTo>
                <a:lnTo>
                  <a:pt x="6941471" y="1979710"/>
                </a:lnTo>
                <a:lnTo>
                  <a:pt x="6937904" y="1979710"/>
                </a:lnTo>
                <a:lnTo>
                  <a:pt x="6934337" y="1979310"/>
                </a:lnTo>
                <a:lnTo>
                  <a:pt x="6930770" y="1978511"/>
                </a:lnTo>
                <a:lnTo>
                  <a:pt x="6927203" y="1977311"/>
                </a:lnTo>
                <a:lnTo>
                  <a:pt x="6920861" y="1974912"/>
                </a:lnTo>
                <a:lnTo>
                  <a:pt x="6916898" y="1974112"/>
                </a:lnTo>
                <a:lnTo>
                  <a:pt x="6913331" y="1973313"/>
                </a:lnTo>
                <a:lnTo>
                  <a:pt x="6909368" y="1973313"/>
                </a:lnTo>
                <a:lnTo>
                  <a:pt x="6906197" y="1973713"/>
                </a:lnTo>
                <a:lnTo>
                  <a:pt x="6902234" y="1974112"/>
                </a:lnTo>
                <a:lnTo>
                  <a:pt x="6899063" y="1974912"/>
                </a:lnTo>
                <a:lnTo>
                  <a:pt x="6892722" y="1976911"/>
                </a:lnTo>
                <a:lnTo>
                  <a:pt x="6886777" y="1979310"/>
                </a:lnTo>
                <a:lnTo>
                  <a:pt x="6875680" y="1984108"/>
                </a:lnTo>
                <a:lnTo>
                  <a:pt x="6870924" y="1985707"/>
                </a:lnTo>
                <a:lnTo>
                  <a:pt x="6868150" y="1986506"/>
                </a:lnTo>
                <a:lnTo>
                  <a:pt x="6866168" y="1986506"/>
                </a:lnTo>
                <a:lnTo>
                  <a:pt x="6863790" y="1986506"/>
                </a:lnTo>
                <a:lnTo>
                  <a:pt x="6861412" y="1986506"/>
                </a:lnTo>
                <a:lnTo>
                  <a:pt x="6855864" y="1985707"/>
                </a:lnTo>
                <a:lnTo>
                  <a:pt x="6845163" y="1982909"/>
                </a:lnTo>
                <a:lnTo>
                  <a:pt x="6840010" y="1981709"/>
                </a:lnTo>
                <a:lnTo>
                  <a:pt x="6835651" y="1980510"/>
                </a:lnTo>
                <a:lnTo>
                  <a:pt x="6833273" y="1980910"/>
                </a:lnTo>
                <a:lnTo>
                  <a:pt x="6831688" y="1981709"/>
                </a:lnTo>
                <a:lnTo>
                  <a:pt x="6830102" y="1982509"/>
                </a:lnTo>
                <a:lnTo>
                  <a:pt x="6828913" y="1983308"/>
                </a:lnTo>
                <a:lnTo>
                  <a:pt x="6827328" y="1984508"/>
                </a:lnTo>
                <a:lnTo>
                  <a:pt x="6825346" y="1985307"/>
                </a:lnTo>
                <a:lnTo>
                  <a:pt x="6821779" y="1986107"/>
                </a:lnTo>
                <a:lnTo>
                  <a:pt x="6819798" y="1986506"/>
                </a:lnTo>
                <a:lnTo>
                  <a:pt x="6817420" y="1987307"/>
                </a:lnTo>
                <a:lnTo>
                  <a:pt x="6815042" y="1988106"/>
                </a:lnTo>
                <a:lnTo>
                  <a:pt x="6813060" y="1990106"/>
                </a:lnTo>
                <a:lnTo>
                  <a:pt x="6810286" y="1993304"/>
                </a:lnTo>
                <a:lnTo>
                  <a:pt x="6808304" y="1996502"/>
                </a:lnTo>
                <a:lnTo>
                  <a:pt x="6806719" y="2000500"/>
                </a:lnTo>
                <a:lnTo>
                  <a:pt x="6805530" y="2004099"/>
                </a:lnTo>
                <a:lnTo>
                  <a:pt x="6803548" y="2011694"/>
                </a:lnTo>
                <a:lnTo>
                  <a:pt x="6802359" y="2014494"/>
                </a:lnTo>
                <a:lnTo>
                  <a:pt x="6800378" y="2017293"/>
                </a:lnTo>
                <a:lnTo>
                  <a:pt x="6795225" y="2019291"/>
                </a:lnTo>
                <a:lnTo>
                  <a:pt x="6790469" y="2020491"/>
                </a:lnTo>
                <a:lnTo>
                  <a:pt x="6786902" y="2020890"/>
                </a:lnTo>
                <a:lnTo>
                  <a:pt x="6783336" y="2020491"/>
                </a:lnTo>
                <a:lnTo>
                  <a:pt x="6780561" y="2019291"/>
                </a:lnTo>
                <a:lnTo>
                  <a:pt x="6778183" y="2017692"/>
                </a:lnTo>
                <a:lnTo>
                  <a:pt x="6776202" y="2014894"/>
                </a:lnTo>
                <a:lnTo>
                  <a:pt x="6774220" y="2012095"/>
                </a:lnTo>
                <a:lnTo>
                  <a:pt x="6772635" y="2008896"/>
                </a:lnTo>
                <a:lnTo>
                  <a:pt x="6771049" y="2004898"/>
                </a:lnTo>
                <a:lnTo>
                  <a:pt x="6768671" y="1996102"/>
                </a:lnTo>
                <a:lnTo>
                  <a:pt x="6765897" y="1986506"/>
                </a:lnTo>
                <a:lnTo>
                  <a:pt x="6762726" y="1976512"/>
                </a:lnTo>
                <a:lnTo>
                  <a:pt x="6760745" y="1972113"/>
                </a:lnTo>
                <a:lnTo>
                  <a:pt x="6757574" y="1967316"/>
                </a:lnTo>
                <a:lnTo>
                  <a:pt x="6754007" y="1961719"/>
                </a:lnTo>
                <a:lnTo>
                  <a:pt x="6750837" y="1956121"/>
                </a:lnTo>
                <a:lnTo>
                  <a:pt x="6747666" y="1950124"/>
                </a:lnTo>
                <a:lnTo>
                  <a:pt x="6746477" y="1947326"/>
                </a:lnTo>
                <a:lnTo>
                  <a:pt x="6745684" y="1944127"/>
                </a:lnTo>
                <a:lnTo>
                  <a:pt x="6745288" y="1941328"/>
                </a:lnTo>
                <a:lnTo>
                  <a:pt x="6745288" y="1938529"/>
                </a:lnTo>
                <a:lnTo>
                  <a:pt x="6746081" y="1935331"/>
                </a:lnTo>
                <a:lnTo>
                  <a:pt x="6746873" y="1932932"/>
                </a:lnTo>
                <a:lnTo>
                  <a:pt x="6748459" y="1930933"/>
                </a:lnTo>
                <a:lnTo>
                  <a:pt x="6750044" y="1928934"/>
                </a:lnTo>
                <a:lnTo>
                  <a:pt x="6751629" y="1927734"/>
                </a:lnTo>
                <a:lnTo>
                  <a:pt x="6753215" y="1926535"/>
                </a:lnTo>
                <a:lnTo>
                  <a:pt x="6755196" y="1925735"/>
                </a:lnTo>
                <a:lnTo>
                  <a:pt x="6757178" y="1924936"/>
                </a:lnTo>
                <a:lnTo>
                  <a:pt x="6761934" y="1924136"/>
                </a:lnTo>
                <a:lnTo>
                  <a:pt x="6766293" y="1924536"/>
                </a:lnTo>
                <a:lnTo>
                  <a:pt x="6771446" y="1925335"/>
                </a:lnTo>
                <a:lnTo>
                  <a:pt x="6776598" y="1926935"/>
                </a:lnTo>
                <a:lnTo>
                  <a:pt x="6781354" y="1929333"/>
                </a:lnTo>
                <a:lnTo>
                  <a:pt x="6780561" y="1932133"/>
                </a:lnTo>
                <a:lnTo>
                  <a:pt x="6780165" y="1934531"/>
                </a:lnTo>
                <a:lnTo>
                  <a:pt x="6779372" y="1940529"/>
                </a:lnTo>
                <a:lnTo>
                  <a:pt x="6778976" y="1943327"/>
                </a:lnTo>
                <a:lnTo>
                  <a:pt x="6778183" y="1945726"/>
                </a:lnTo>
                <a:lnTo>
                  <a:pt x="6776994" y="1948125"/>
                </a:lnTo>
                <a:lnTo>
                  <a:pt x="6775409" y="1949724"/>
                </a:lnTo>
                <a:lnTo>
                  <a:pt x="6777391" y="1952523"/>
                </a:lnTo>
                <a:lnTo>
                  <a:pt x="6778976" y="1954522"/>
                </a:lnTo>
                <a:lnTo>
                  <a:pt x="6780958" y="1956521"/>
                </a:lnTo>
                <a:lnTo>
                  <a:pt x="6783336" y="1957721"/>
                </a:lnTo>
                <a:lnTo>
                  <a:pt x="6786110" y="1958920"/>
                </a:lnTo>
                <a:lnTo>
                  <a:pt x="6788488" y="1959320"/>
                </a:lnTo>
                <a:lnTo>
                  <a:pt x="6794036" y="1959719"/>
                </a:lnTo>
                <a:lnTo>
                  <a:pt x="6799981" y="1959719"/>
                </a:lnTo>
                <a:lnTo>
                  <a:pt x="6806323" y="1959719"/>
                </a:lnTo>
                <a:lnTo>
                  <a:pt x="6809097" y="1960119"/>
                </a:lnTo>
                <a:lnTo>
                  <a:pt x="6812664" y="1960919"/>
                </a:lnTo>
                <a:lnTo>
                  <a:pt x="6815834" y="1961719"/>
                </a:lnTo>
                <a:lnTo>
                  <a:pt x="6819401" y="1962918"/>
                </a:lnTo>
                <a:lnTo>
                  <a:pt x="6821383" y="1961719"/>
                </a:lnTo>
                <a:lnTo>
                  <a:pt x="6822572" y="1960119"/>
                </a:lnTo>
                <a:lnTo>
                  <a:pt x="6823761" y="1958520"/>
                </a:lnTo>
                <a:lnTo>
                  <a:pt x="6824157" y="1956921"/>
                </a:lnTo>
                <a:lnTo>
                  <a:pt x="6824554" y="1954921"/>
                </a:lnTo>
                <a:lnTo>
                  <a:pt x="6824554" y="1952923"/>
                </a:lnTo>
                <a:lnTo>
                  <a:pt x="6824554" y="1949324"/>
                </a:lnTo>
                <a:lnTo>
                  <a:pt x="6824157" y="1944927"/>
                </a:lnTo>
                <a:lnTo>
                  <a:pt x="6824554" y="1940928"/>
                </a:lnTo>
                <a:lnTo>
                  <a:pt x="6824950" y="1938929"/>
                </a:lnTo>
                <a:lnTo>
                  <a:pt x="6825743" y="1936530"/>
                </a:lnTo>
                <a:lnTo>
                  <a:pt x="6827328" y="1934931"/>
                </a:lnTo>
                <a:lnTo>
                  <a:pt x="6828913" y="1932932"/>
                </a:lnTo>
                <a:lnTo>
                  <a:pt x="6835651" y="1935331"/>
                </a:lnTo>
                <a:lnTo>
                  <a:pt x="6842388" y="1937730"/>
                </a:lnTo>
                <a:lnTo>
                  <a:pt x="6849919" y="1940529"/>
                </a:lnTo>
                <a:lnTo>
                  <a:pt x="6856656" y="1942927"/>
                </a:lnTo>
                <a:lnTo>
                  <a:pt x="6859827" y="1944527"/>
                </a:lnTo>
                <a:lnTo>
                  <a:pt x="6862997" y="1946126"/>
                </a:lnTo>
                <a:lnTo>
                  <a:pt x="6865772" y="1948525"/>
                </a:lnTo>
                <a:lnTo>
                  <a:pt x="6868150" y="1950524"/>
                </a:lnTo>
                <a:lnTo>
                  <a:pt x="6870924" y="1953322"/>
                </a:lnTo>
                <a:lnTo>
                  <a:pt x="6872906" y="1956121"/>
                </a:lnTo>
                <a:lnTo>
                  <a:pt x="6874491" y="1959320"/>
                </a:lnTo>
                <a:lnTo>
                  <a:pt x="6875680" y="1962918"/>
                </a:lnTo>
                <a:lnTo>
                  <a:pt x="6878454" y="1960519"/>
                </a:lnTo>
                <a:lnTo>
                  <a:pt x="6881229" y="1958520"/>
                </a:lnTo>
                <a:lnTo>
                  <a:pt x="6884003" y="1957321"/>
                </a:lnTo>
                <a:lnTo>
                  <a:pt x="6887570" y="1956121"/>
                </a:lnTo>
                <a:lnTo>
                  <a:pt x="6890740" y="1955721"/>
                </a:lnTo>
                <a:lnTo>
                  <a:pt x="6893515" y="1954921"/>
                </a:lnTo>
                <a:lnTo>
                  <a:pt x="6900252" y="1954122"/>
                </a:lnTo>
                <a:lnTo>
                  <a:pt x="6903819" y="1953722"/>
                </a:lnTo>
                <a:lnTo>
                  <a:pt x="6906594" y="1953322"/>
                </a:lnTo>
                <a:lnTo>
                  <a:pt x="6909368" y="1952523"/>
                </a:lnTo>
                <a:lnTo>
                  <a:pt x="6912142" y="1950924"/>
                </a:lnTo>
                <a:lnTo>
                  <a:pt x="6914520" y="1949324"/>
                </a:lnTo>
                <a:lnTo>
                  <a:pt x="6916502" y="1946525"/>
                </a:lnTo>
                <a:lnTo>
                  <a:pt x="6918087" y="1943727"/>
                </a:lnTo>
                <a:lnTo>
                  <a:pt x="6919276" y="1939729"/>
                </a:lnTo>
                <a:lnTo>
                  <a:pt x="6925221" y="1939329"/>
                </a:lnTo>
                <a:lnTo>
                  <a:pt x="6930373" y="1939329"/>
                </a:lnTo>
                <a:lnTo>
                  <a:pt x="6940678" y="1939329"/>
                </a:lnTo>
                <a:lnTo>
                  <a:pt x="6945434" y="1938929"/>
                </a:lnTo>
                <a:lnTo>
                  <a:pt x="6950190" y="1938529"/>
                </a:lnTo>
                <a:lnTo>
                  <a:pt x="6955342" y="1937330"/>
                </a:lnTo>
                <a:lnTo>
                  <a:pt x="6960098" y="1936130"/>
                </a:lnTo>
                <a:lnTo>
                  <a:pt x="6963269" y="1934531"/>
                </a:lnTo>
                <a:lnTo>
                  <a:pt x="6966835" y="1931733"/>
                </a:lnTo>
                <a:lnTo>
                  <a:pt x="6975555" y="1923736"/>
                </a:lnTo>
                <a:lnTo>
                  <a:pt x="6980707" y="1919739"/>
                </a:lnTo>
                <a:lnTo>
                  <a:pt x="6985463" y="1916140"/>
                </a:lnTo>
                <a:lnTo>
                  <a:pt x="6987841" y="1914940"/>
                </a:lnTo>
                <a:lnTo>
                  <a:pt x="6990219" y="1913741"/>
                </a:lnTo>
                <a:lnTo>
                  <a:pt x="6992597" y="1913341"/>
                </a:lnTo>
                <a:close/>
                <a:moveTo>
                  <a:pt x="293403" y="1912942"/>
                </a:moveTo>
                <a:lnTo>
                  <a:pt x="297414" y="1912942"/>
                </a:lnTo>
                <a:lnTo>
                  <a:pt x="300623" y="1913338"/>
                </a:lnTo>
                <a:lnTo>
                  <a:pt x="303430" y="1913735"/>
                </a:lnTo>
                <a:lnTo>
                  <a:pt x="307040" y="1914529"/>
                </a:lnTo>
                <a:lnTo>
                  <a:pt x="309446" y="1915323"/>
                </a:lnTo>
                <a:lnTo>
                  <a:pt x="312253" y="1916911"/>
                </a:lnTo>
                <a:lnTo>
                  <a:pt x="314660" y="1918100"/>
                </a:lnTo>
                <a:lnTo>
                  <a:pt x="316664" y="1920085"/>
                </a:lnTo>
                <a:lnTo>
                  <a:pt x="318269" y="1922070"/>
                </a:lnTo>
                <a:lnTo>
                  <a:pt x="319472" y="1924451"/>
                </a:lnTo>
                <a:lnTo>
                  <a:pt x="320274" y="1926435"/>
                </a:lnTo>
                <a:lnTo>
                  <a:pt x="320676" y="1929213"/>
                </a:lnTo>
                <a:lnTo>
                  <a:pt x="320676" y="1931991"/>
                </a:lnTo>
                <a:lnTo>
                  <a:pt x="320274" y="1933976"/>
                </a:lnTo>
                <a:lnTo>
                  <a:pt x="318671" y="1935960"/>
                </a:lnTo>
                <a:lnTo>
                  <a:pt x="316664" y="1938342"/>
                </a:lnTo>
                <a:lnTo>
                  <a:pt x="313857" y="1939531"/>
                </a:lnTo>
                <a:lnTo>
                  <a:pt x="310248" y="1940723"/>
                </a:lnTo>
                <a:lnTo>
                  <a:pt x="307040" y="1941516"/>
                </a:lnTo>
                <a:lnTo>
                  <a:pt x="303029" y="1941516"/>
                </a:lnTo>
                <a:lnTo>
                  <a:pt x="299420" y="1941516"/>
                </a:lnTo>
                <a:lnTo>
                  <a:pt x="295810" y="1940723"/>
                </a:lnTo>
                <a:lnTo>
                  <a:pt x="292201" y="1939135"/>
                </a:lnTo>
                <a:lnTo>
                  <a:pt x="288992" y="1936754"/>
                </a:lnTo>
                <a:lnTo>
                  <a:pt x="286184" y="1934373"/>
                </a:lnTo>
                <a:lnTo>
                  <a:pt x="284179" y="1930801"/>
                </a:lnTo>
                <a:lnTo>
                  <a:pt x="283377" y="1928420"/>
                </a:lnTo>
                <a:lnTo>
                  <a:pt x="282976" y="1926435"/>
                </a:lnTo>
                <a:lnTo>
                  <a:pt x="282576" y="1924054"/>
                </a:lnTo>
                <a:lnTo>
                  <a:pt x="282576" y="1921276"/>
                </a:lnTo>
                <a:lnTo>
                  <a:pt x="282976" y="1915323"/>
                </a:lnTo>
                <a:lnTo>
                  <a:pt x="286184" y="1914132"/>
                </a:lnTo>
                <a:lnTo>
                  <a:pt x="290195" y="1913338"/>
                </a:lnTo>
                <a:close/>
                <a:moveTo>
                  <a:pt x="5773341" y="1895479"/>
                </a:moveTo>
                <a:lnTo>
                  <a:pt x="5777707" y="1895479"/>
                </a:lnTo>
                <a:lnTo>
                  <a:pt x="5781278" y="1896638"/>
                </a:lnTo>
                <a:lnTo>
                  <a:pt x="5785644" y="1897795"/>
                </a:lnTo>
                <a:lnTo>
                  <a:pt x="5788819" y="1899727"/>
                </a:lnTo>
                <a:lnTo>
                  <a:pt x="5791994" y="1902044"/>
                </a:lnTo>
                <a:lnTo>
                  <a:pt x="5793978" y="1905133"/>
                </a:lnTo>
                <a:lnTo>
                  <a:pt x="5795566" y="1908222"/>
                </a:lnTo>
                <a:lnTo>
                  <a:pt x="5795963" y="1909766"/>
                </a:lnTo>
                <a:lnTo>
                  <a:pt x="5795963" y="1911697"/>
                </a:lnTo>
                <a:lnTo>
                  <a:pt x="5795963" y="1914014"/>
                </a:lnTo>
                <a:lnTo>
                  <a:pt x="5795566" y="1915945"/>
                </a:lnTo>
                <a:lnTo>
                  <a:pt x="5794772" y="1917875"/>
                </a:lnTo>
                <a:lnTo>
                  <a:pt x="5793582" y="1919420"/>
                </a:lnTo>
                <a:lnTo>
                  <a:pt x="5791994" y="1921350"/>
                </a:lnTo>
                <a:lnTo>
                  <a:pt x="5789613" y="1922509"/>
                </a:lnTo>
                <a:lnTo>
                  <a:pt x="5787232" y="1923281"/>
                </a:lnTo>
                <a:lnTo>
                  <a:pt x="5784850" y="1923668"/>
                </a:lnTo>
                <a:lnTo>
                  <a:pt x="5782072" y="1924054"/>
                </a:lnTo>
                <a:lnTo>
                  <a:pt x="5779294" y="1924054"/>
                </a:lnTo>
                <a:lnTo>
                  <a:pt x="5772944" y="1923281"/>
                </a:lnTo>
                <a:lnTo>
                  <a:pt x="5766991" y="1922509"/>
                </a:lnTo>
                <a:lnTo>
                  <a:pt x="5760641" y="1920579"/>
                </a:lnTo>
                <a:lnTo>
                  <a:pt x="5754688" y="1919034"/>
                </a:lnTo>
                <a:lnTo>
                  <a:pt x="5754688" y="1915945"/>
                </a:lnTo>
                <a:lnTo>
                  <a:pt x="5755085" y="1913242"/>
                </a:lnTo>
                <a:lnTo>
                  <a:pt x="5755878" y="1910152"/>
                </a:lnTo>
                <a:lnTo>
                  <a:pt x="5756672" y="1907836"/>
                </a:lnTo>
                <a:lnTo>
                  <a:pt x="5758260" y="1905905"/>
                </a:lnTo>
                <a:lnTo>
                  <a:pt x="5759450" y="1903588"/>
                </a:lnTo>
                <a:lnTo>
                  <a:pt x="5760641" y="1901657"/>
                </a:lnTo>
                <a:lnTo>
                  <a:pt x="5762228" y="1900499"/>
                </a:lnTo>
                <a:lnTo>
                  <a:pt x="5765403" y="1898182"/>
                </a:lnTo>
                <a:lnTo>
                  <a:pt x="5769372" y="1896638"/>
                </a:lnTo>
                <a:close/>
                <a:moveTo>
                  <a:pt x="688914" y="1879604"/>
                </a:moveTo>
                <a:lnTo>
                  <a:pt x="696433" y="1879604"/>
                </a:lnTo>
                <a:lnTo>
                  <a:pt x="699203" y="1879995"/>
                </a:lnTo>
                <a:lnTo>
                  <a:pt x="701577" y="1880776"/>
                </a:lnTo>
                <a:lnTo>
                  <a:pt x="705930" y="1883119"/>
                </a:lnTo>
                <a:lnTo>
                  <a:pt x="709491" y="1885072"/>
                </a:lnTo>
                <a:lnTo>
                  <a:pt x="711073" y="1885854"/>
                </a:lnTo>
                <a:lnTo>
                  <a:pt x="712261" y="1885854"/>
                </a:lnTo>
                <a:lnTo>
                  <a:pt x="713052" y="1885854"/>
                </a:lnTo>
                <a:lnTo>
                  <a:pt x="714635" y="1885072"/>
                </a:lnTo>
                <a:lnTo>
                  <a:pt x="717405" y="1883119"/>
                </a:lnTo>
                <a:lnTo>
                  <a:pt x="719779" y="1880776"/>
                </a:lnTo>
                <a:lnTo>
                  <a:pt x="720966" y="1879995"/>
                </a:lnTo>
                <a:lnTo>
                  <a:pt x="721757" y="1879604"/>
                </a:lnTo>
                <a:lnTo>
                  <a:pt x="726506" y="1879604"/>
                </a:lnTo>
                <a:lnTo>
                  <a:pt x="731650" y="1880385"/>
                </a:lnTo>
                <a:lnTo>
                  <a:pt x="736003" y="1881166"/>
                </a:lnTo>
                <a:lnTo>
                  <a:pt x="740751" y="1882728"/>
                </a:lnTo>
                <a:lnTo>
                  <a:pt x="750248" y="1886244"/>
                </a:lnTo>
                <a:lnTo>
                  <a:pt x="759349" y="1890541"/>
                </a:lnTo>
                <a:lnTo>
                  <a:pt x="768845" y="1894837"/>
                </a:lnTo>
                <a:lnTo>
                  <a:pt x="773989" y="1897180"/>
                </a:lnTo>
                <a:lnTo>
                  <a:pt x="778738" y="1899133"/>
                </a:lnTo>
                <a:lnTo>
                  <a:pt x="783882" y="1900305"/>
                </a:lnTo>
                <a:lnTo>
                  <a:pt x="789026" y="1901476"/>
                </a:lnTo>
                <a:lnTo>
                  <a:pt x="794566" y="1902258"/>
                </a:lnTo>
                <a:lnTo>
                  <a:pt x="800106" y="1902648"/>
                </a:lnTo>
                <a:lnTo>
                  <a:pt x="801293" y="1906554"/>
                </a:lnTo>
                <a:lnTo>
                  <a:pt x="801688" y="1909679"/>
                </a:lnTo>
                <a:lnTo>
                  <a:pt x="801688" y="1913584"/>
                </a:lnTo>
                <a:lnTo>
                  <a:pt x="800501" y="1916709"/>
                </a:lnTo>
                <a:lnTo>
                  <a:pt x="799314" y="1919443"/>
                </a:lnTo>
                <a:lnTo>
                  <a:pt x="797335" y="1922958"/>
                </a:lnTo>
                <a:lnTo>
                  <a:pt x="793775" y="1928817"/>
                </a:lnTo>
                <a:lnTo>
                  <a:pt x="785069" y="1927645"/>
                </a:lnTo>
                <a:lnTo>
                  <a:pt x="775968" y="1926864"/>
                </a:lnTo>
                <a:lnTo>
                  <a:pt x="756975" y="1925301"/>
                </a:lnTo>
                <a:lnTo>
                  <a:pt x="737189" y="1924130"/>
                </a:lnTo>
                <a:lnTo>
                  <a:pt x="728088" y="1922958"/>
                </a:lnTo>
                <a:lnTo>
                  <a:pt x="718592" y="1921787"/>
                </a:lnTo>
                <a:lnTo>
                  <a:pt x="709886" y="1919443"/>
                </a:lnTo>
                <a:lnTo>
                  <a:pt x="701577" y="1917100"/>
                </a:lnTo>
                <a:lnTo>
                  <a:pt x="694059" y="1914365"/>
                </a:lnTo>
                <a:lnTo>
                  <a:pt x="690497" y="1912803"/>
                </a:lnTo>
                <a:lnTo>
                  <a:pt x="686936" y="1910460"/>
                </a:lnTo>
                <a:lnTo>
                  <a:pt x="683770" y="1908507"/>
                </a:lnTo>
                <a:lnTo>
                  <a:pt x="681001" y="1906164"/>
                </a:lnTo>
                <a:lnTo>
                  <a:pt x="677835" y="1903039"/>
                </a:lnTo>
                <a:lnTo>
                  <a:pt x="675461" y="1900305"/>
                </a:lnTo>
                <a:lnTo>
                  <a:pt x="673482" y="1897571"/>
                </a:lnTo>
                <a:lnTo>
                  <a:pt x="671504" y="1893665"/>
                </a:lnTo>
                <a:lnTo>
                  <a:pt x="669525" y="1890150"/>
                </a:lnTo>
                <a:lnTo>
                  <a:pt x="668339" y="1885854"/>
                </a:lnTo>
                <a:lnTo>
                  <a:pt x="671899" y="1884291"/>
                </a:lnTo>
                <a:lnTo>
                  <a:pt x="675065" y="1882728"/>
                </a:lnTo>
                <a:lnTo>
                  <a:pt x="678232" y="1881557"/>
                </a:lnTo>
                <a:lnTo>
                  <a:pt x="681792" y="1880776"/>
                </a:lnTo>
                <a:lnTo>
                  <a:pt x="685353" y="1879995"/>
                </a:lnTo>
                <a:close/>
                <a:moveTo>
                  <a:pt x="1003985" y="1874842"/>
                </a:moveTo>
                <a:lnTo>
                  <a:pt x="1005568" y="1874842"/>
                </a:lnTo>
                <a:lnTo>
                  <a:pt x="1007944" y="1875642"/>
                </a:lnTo>
                <a:lnTo>
                  <a:pt x="1010319" y="1876842"/>
                </a:lnTo>
                <a:lnTo>
                  <a:pt x="1013882" y="1877642"/>
                </a:lnTo>
                <a:lnTo>
                  <a:pt x="1021404" y="1880041"/>
                </a:lnTo>
                <a:lnTo>
                  <a:pt x="1030905" y="1882440"/>
                </a:lnTo>
                <a:lnTo>
                  <a:pt x="1034863" y="1884040"/>
                </a:lnTo>
                <a:lnTo>
                  <a:pt x="1039218" y="1885640"/>
                </a:lnTo>
                <a:lnTo>
                  <a:pt x="1045948" y="1890439"/>
                </a:lnTo>
                <a:lnTo>
                  <a:pt x="1050699" y="1892838"/>
                </a:lnTo>
                <a:lnTo>
                  <a:pt x="1055449" y="1896038"/>
                </a:lnTo>
                <a:lnTo>
                  <a:pt x="1060991" y="1898437"/>
                </a:lnTo>
                <a:lnTo>
                  <a:pt x="1066929" y="1900436"/>
                </a:lnTo>
                <a:lnTo>
                  <a:pt x="1073264" y="1902036"/>
                </a:lnTo>
                <a:lnTo>
                  <a:pt x="1076430" y="1902436"/>
                </a:lnTo>
                <a:lnTo>
                  <a:pt x="1079597" y="1902836"/>
                </a:lnTo>
                <a:lnTo>
                  <a:pt x="1083160" y="1902436"/>
                </a:lnTo>
                <a:lnTo>
                  <a:pt x="1086327" y="1901635"/>
                </a:lnTo>
                <a:lnTo>
                  <a:pt x="1092265" y="1899636"/>
                </a:lnTo>
                <a:lnTo>
                  <a:pt x="1097412" y="1897637"/>
                </a:lnTo>
                <a:lnTo>
                  <a:pt x="1099391" y="1896837"/>
                </a:lnTo>
                <a:lnTo>
                  <a:pt x="1100975" y="1896437"/>
                </a:lnTo>
                <a:lnTo>
                  <a:pt x="1103745" y="1898836"/>
                </a:lnTo>
                <a:lnTo>
                  <a:pt x="1109288" y="1902436"/>
                </a:lnTo>
                <a:lnTo>
                  <a:pt x="1114435" y="1906835"/>
                </a:lnTo>
                <a:lnTo>
                  <a:pt x="1116810" y="1908434"/>
                </a:lnTo>
                <a:lnTo>
                  <a:pt x="1117601" y="1909634"/>
                </a:lnTo>
                <a:lnTo>
                  <a:pt x="1117205" y="1912433"/>
                </a:lnTo>
                <a:lnTo>
                  <a:pt x="1116810" y="1914833"/>
                </a:lnTo>
                <a:lnTo>
                  <a:pt x="1115226" y="1916432"/>
                </a:lnTo>
                <a:lnTo>
                  <a:pt x="1113643" y="1917632"/>
                </a:lnTo>
                <a:lnTo>
                  <a:pt x="1111663" y="1918432"/>
                </a:lnTo>
                <a:lnTo>
                  <a:pt x="1109288" y="1918832"/>
                </a:lnTo>
                <a:lnTo>
                  <a:pt x="1106517" y="1919232"/>
                </a:lnTo>
                <a:lnTo>
                  <a:pt x="1103745" y="1919232"/>
                </a:lnTo>
                <a:lnTo>
                  <a:pt x="1097412" y="1918432"/>
                </a:lnTo>
                <a:lnTo>
                  <a:pt x="1091473" y="1917232"/>
                </a:lnTo>
                <a:lnTo>
                  <a:pt x="1085140" y="1916432"/>
                </a:lnTo>
                <a:lnTo>
                  <a:pt x="1079597" y="1916432"/>
                </a:lnTo>
                <a:lnTo>
                  <a:pt x="1078014" y="1916432"/>
                </a:lnTo>
                <a:lnTo>
                  <a:pt x="1076430" y="1917232"/>
                </a:lnTo>
                <a:lnTo>
                  <a:pt x="1073264" y="1919632"/>
                </a:lnTo>
                <a:lnTo>
                  <a:pt x="1069701" y="1922031"/>
                </a:lnTo>
                <a:lnTo>
                  <a:pt x="1068512" y="1922831"/>
                </a:lnTo>
                <a:lnTo>
                  <a:pt x="1067325" y="1923231"/>
                </a:lnTo>
                <a:lnTo>
                  <a:pt x="1066138" y="1922831"/>
                </a:lnTo>
                <a:lnTo>
                  <a:pt x="1064950" y="1922431"/>
                </a:lnTo>
                <a:lnTo>
                  <a:pt x="1062575" y="1919632"/>
                </a:lnTo>
                <a:lnTo>
                  <a:pt x="1060595" y="1917632"/>
                </a:lnTo>
                <a:lnTo>
                  <a:pt x="1059408" y="1916832"/>
                </a:lnTo>
                <a:lnTo>
                  <a:pt x="1057824" y="1916432"/>
                </a:lnTo>
                <a:lnTo>
                  <a:pt x="1051886" y="1916832"/>
                </a:lnTo>
                <a:lnTo>
                  <a:pt x="1040802" y="1918432"/>
                </a:lnTo>
                <a:lnTo>
                  <a:pt x="1014278" y="1923231"/>
                </a:lnTo>
                <a:lnTo>
                  <a:pt x="1007152" y="1924831"/>
                </a:lnTo>
                <a:lnTo>
                  <a:pt x="1002798" y="1926030"/>
                </a:lnTo>
                <a:lnTo>
                  <a:pt x="998047" y="1926831"/>
                </a:lnTo>
                <a:lnTo>
                  <a:pt x="992505" y="1927230"/>
                </a:lnTo>
                <a:lnTo>
                  <a:pt x="986962" y="1926831"/>
                </a:lnTo>
                <a:lnTo>
                  <a:pt x="984191" y="1926430"/>
                </a:lnTo>
                <a:lnTo>
                  <a:pt x="981816" y="1925631"/>
                </a:lnTo>
                <a:lnTo>
                  <a:pt x="978649" y="1924431"/>
                </a:lnTo>
                <a:lnTo>
                  <a:pt x="976273" y="1923231"/>
                </a:lnTo>
                <a:lnTo>
                  <a:pt x="973107" y="1920032"/>
                </a:lnTo>
                <a:lnTo>
                  <a:pt x="969544" y="1916832"/>
                </a:lnTo>
                <a:lnTo>
                  <a:pt x="966772" y="1913233"/>
                </a:lnTo>
                <a:lnTo>
                  <a:pt x="964397" y="1908434"/>
                </a:lnTo>
                <a:lnTo>
                  <a:pt x="962418" y="1903636"/>
                </a:lnTo>
                <a:lnTo>
                  <a:pt x="960834" y="1899236"/>
                </a:lnTo>
                <a:lnTo>
                  <a:pt x="960438" y="1894038"/>
                </a:lnTo>
                <a:lnTo>
                  <a:pt x="960834" y="1889239"/>
                </a:lnTo>
                <a:lnTo>
                  <a:pt x="969940" y="1886439"/>
                </a:lnTo>
                <a:lnTo>
                  <a:pt x="980232" y="1883240"/>
                </a:lnTo>
                <a:lnTo>
                  <a:pt x="990130" y="1880841"/>
                </a:lnTo>
                <a:lnTo>
                  <a:pt x="994088" y="1880041"/>
                </a:lnTo>
                <a:lnTo>
                  <a:pt x="998443" y="1879241"/>
                </a:lnTo>
                <a:lnTo>
                  <a:pt x="1000818" y="1878841"/>
                </a:lnTo>
                <a:lnTo>
                  <a:pt x="1002005" y="1877642"/>
                </a:lnTo>
                <a:lnTo>
                  <a:pt x="1002798" y="1876842"/>
                </a:lnTo>
                <a:lnTo>
                  <a:pt x="1003193" y="1875642"/>
                </a:lnTo>
                <a:lnTo>
                  <a:pt x="1003193" y="1875242"/>
                </a:lnTo>
                <a:close/>
                <a:moveTo>
                  <a:pt x="1176338" y="1831979"/>
                </a:moveTo>
                <a:lnTo>
                  <a:pt x="1180766" y="1832382"/>
                </a:lnTo>
                <a:lnTo>
                  <a:pt x="1186400" y="1832382"/>
                </a:lnTo>
                <a:lnTo>
                  <a:pt x="1198072" y="1832382"/>
                </a:lnTo>
                <a:lnTo>
                  <a:pt x="1210950" y="1831979"/>
                </a:lnTo>
                <a:lnTo>
                  <a:pt x="1223427" y="1832382"/>
                </a:lnTo>
                <a:lnTo>
                  <a:pt x="1229866" y="1832784"/>
                </a:lnTo>
                <a:lnTo>
                  <a:pt x="1235903" y="1833589"/>
                </a:lnTo>
                <a:lnTo>
                  <a:pt x="1241538" y="1835199"/>
                </a:lnTo>
                <a:lnTo>
                  <a:pt x="1246770" y="1837211"/>
                </a:lnTo>
                <a:lnTo>
                  <a:pt x="1251197" y="1839626"/>
                </a:lnTo>
                <a:lnTo>
                  <a:pt x="1255624" y="1842845"/>
                </a:lnTo>
                <a:lnTo>
                  <a:pt x="1257637" y="1845261"/>
                </a:lnTo>
                <a:lnTo>
                  <a:pt x="1259246" y="1847273"/>
                </a:lnTo>
                <a:lnTo>
                  <a:pt x="1260454" y="1849688"/>
                </a:lnTo>
                <a:lnTo>
                  <a:pt x="1262063" y="1852103"/>
                </a:lnTo>
                <a:lnTo>
                  <a:pt x="1258843" y="1854517"/>
                </a:lnTo>
                <a:lnTo>
                  <a:pt x="1256026" y="1856127"/>
                </a:lnTo>
                <a:lnTo>
                  <a:pt x="1253612" y="1857737"/>
                </a:lnTo>
                <a:lnTo>
                  <a:pt x="1250392" y="1858542"/>
                </a:lnTo>
                <a:lnTo>
                  <a:pt x="1244758" y="1860152"/>
                </a:lnTo>
                <a:lnTo>
                  <a:pt x="1239123" y="1860554"/>
                </a:lnTo>
                <a:lnTo>
                  <a:pt x="1233489" y="1860554"/>
                </a:lnTo>
                <a:lnTo>
                  <a:pt x="1228257" y="1859749"/>
                </a:lnTo>
                <a:lnTo>
                  <a:pt x="1222621" y="1858542"/>
                </a:lnTo>
                <a:lnTo>
                  <a:pt x="1217390" y="1856529"/>
                </a:lnTo>
                <a:lnTo>
                  <a:pt x="1207328" y="1852505"/>
                </a:lnTo>
                <a:lnTo>
                  <a:pt x="1197267" y="1848480"/>
                </a:lnTo>
                <a:lnTo>
                  <a:pt x="1192840" y="1847273"/>
                </a:lnTo>
                <a:lnTo>
                  <a:pt x="1188010" y="1846065"/>
                </a:lnTo>
                <a:lnTo>
                  <a:pt x="1183985" y="1845662"/>
                </a:lnTo>
                <a:lnTo>
                  <a:pt x="1179156" y="1845662"/>
                </a:lnTo>
                <a:lnTo>
                  <a:pt x="1179156" y="1843248"/>
                </a:lnTo>
                <a:lnTo>
                  <a:pt x="1178753" y="1841638"/>
                </a:lnTo>
                <a:lnTo>
                  <a:pt x="1177546" y="1838821"/>
                </a:lnTo>
                <a:lnTo>
                  <a:pt x="1176338" y="1836003"/>
                </a:lnTo>
                <a:lnTo>
                  <a:pt x="1176338" y="1833991"/>
                </a:lnTo>
                <a:close/>
                <a:moveTo>
                  <a:pt x="6464100" y="1825629"/>
                </a:moveTo>
                <a:lnTo>
                  <a:pt x="6468104" y="1826808"/>
                </a:lnTo>
                <a:lnTo>
                  <a:pt x="6471708" y="1828378"/>
                </a:lnTo>
                <a:lnTo>
                  <a:pt x="6475713" y="1829948"/>
                </a:lnTo>
                <a:lnTo>
                  <a:pt x="6478516" y="1831518"/>
                </a:lnTo>
                <a:lnTo>
                  <a:pt x="6481319" y="1833481"/>
                </a:lnTo>
                <a:lnTo>
                  <a:pt x="6483321" y="1836230"/>
                </a:lnTo>
                <a:lnTo>
                  <a:pt x="6485324" y="1838978"/>
                </a:lnTo>
                <a:lnTo>
                  <a:pt x="6486525" y="1842119"/>
                </a:lnTo>
                <a:lnTo>
                  <a:pt x="6486525" y="1844474"/>
                </a:lnTo>
                <a:lnTo>
                  <a:pt x="6486125" y="1847223"/>
                </a:lnTo>
                <a:lnTo>
                  <a:pt x="6484923" y="1850364"/>
                </a:lnTo>
                <a:lnTo>
                  <a:pt x="6483321" y="1854682"/>
                </a:lnTo>
                <a:lnTo>
                  <a:pt x="6479717" y="1863712"/>
                </a:lnTo>
                <a:lnTo>
                  <a:pt x="6474912" y="1873527"/>
                </a:lnTo>
                <a:lnTo>
                  <a:pt x="6470107" y="1882950"/>
                </a:lnTo>
                <a:lnTo>
                  <a:pt x="6464901" y="1890802"/>
                </a:lnTo>
                <a:lnTo>
                  <a:pt x="6462898" y="1893943"/>
                </a:lnTo>
                <a:lnTo>
                  <a:pt x="6460896" y="1896692"/>
                </a:lnTo>
                <a:lnTo>
                  <a:pt x="6459294" y="1897869"/>
                </a:lnTo>
                <a:lnTo>
                  <a:pt x="6457693" y="1898655"/>
                </a:lnTo>
                <a:lnTo>
                  <a:pt x="6456491" y="1898262"/>
                </a:lnTo>
                <a:lnTo>
                  <a:pt x="6454889" y="1897477"/>
                </a:lnTo>
                <a:lnTo>
                  <a:pt x="6453688" y="1896299"/>
                </a:lnTo>
                <a:lnTo>
                  <a:pt x="6452487" y="1894336"/>
                </a:lnTo>
                <a:lnTo>
                  <a:pt x="6449283" y="1890410"/>
                </a:lnTo>
                <a:lnTo>
                  <a:pt x="6446880" y="1885698"/>
                </a:lnTo>
                <a:lnTo>
                  <a:pt x="6444878" y="1880594"/>
                </a:lnTo>
                <a:lnTo>
                  <a:pt x="6443276" y="1874705"/>
                </a:lnTo>
                <a:lnTo>
                  <a:pt x="6442475" y="1869994"/>
                </a:lnTo>
                <a:lnTo>
                  <a:pt x="6442075" y="1865283"/>
                </a:lnTo>
                <a:lnTo>
                  <a:pt x="6442876" y="1863319"/>
                </a:lnTo>
                <a:lnTo>
                  <a:pt x="6445279" y="1858608"/>
                </a:lnTo>
                <a:lnTo>
                  <a:pt x="6452487" y="1847223"/>
                </a:lnTo>
                <a:lnTo>
                  <a:pt x="6460095" y="1834267"/>
                </a:lnTo>
                <a:lnTo>
                  <a:pt x="6462898" y="1829555"/>
                </a:lnTo>
                <a:close/>
                <a:moveTo>
                  <a:pt x="1104901" y="1801818"/>
                </a:moveTo>
                <a:lnTo>
                  <a:pt x="1106488" y="1801818"/>
                </a:lnTo>
                <a:lnTo>
                  <a:pt x="1108869" y="1801818"/>
                </a:lnTo>
                <a:lnTo>
                  <a:pt x="1110457" y="1802237"/>
                </a:lnTo>
                <a:lnTo>
                  <a:pt x="1114029" y="1803918"/>
                </a:lnTo>
                <a:lnTo>
                  <a:pt x="1117204" y="1806440"/>
                </a:lnTo>
                <a:lnTo>
                  <a:pt x="1119585" y="1809381"/>
                </a:lnTo>
                <a:lnTo>
                  <a:pt x="1120378" y="1811062"/>
                </a:lnTo>
                <a:lnTo>
                  <a:pt x="1120776" y="1812744"/>
                </a:lnTo>
                <a:lnTo>
                  <a:pt x="1119981" y="1814004"/>
                </a:lnTo>
                <a:lnTo>
                  <a:pt x="1118791" y="1814845"/>
                </a:lnTo>
                <a:lnTo>
                  <a:pt x="1117601" y="1815685"/>
                </a:lnTo>
                <a:lnTo>
                  <a:pt x="1116410" y="1816106"/>
                </a:lnTo>
                <a:lnTo>
                  <a:pt x="1114823" y="1816106"/>
                </a:lnTo>
                <a:lnTo>
                  <a:pt x="1113235" y="1815685"/>
                </a:lnTo>
                <a:lnTo>
                  <a:pt x="1110457" y="1814424"/>
                </a:lnTo>
                <a:lnTo>
                  <a:pt x="1104107" y="1811483"/>
                </a:lnTo>
                <a:lnTo>
                  <a:pt x="1101328" y="1809381"/>
                </a:lnTo>
                <a:lnTo>
                  <a:pt x="1098551" y="1808961"/>
                </a:lnTo>
                <a:lnTo>
                  <a:pt x="1099741" y="1806440"/>
                </a:lnTo>
                <a:lnTo>
                  <a:pt x="1100932" y="1804759"/>
                </a:lnTo>
                <a:lnTo>
                  <a:pt x="1102123" y="1803498"/>
                </a:lnTo>
                <a:lnTo>
                  <a:pt x="1103313" y="1802658"/>
                </a:lnTo>
                <a:close/>
                <a:moveTo>
                  <a:pt x="1558925" y="1768479"/>
                </a:moveTo>
                <a:lnTo>
                  <a:pt x="1563688" y="1768867"/>
                </a:lnTo>
                <a:lnTo>
                  <a:pt x="1565673" y="1769255"/>
                </a:lnTo>
                <a:lnTo>
                  <a:pt x="1567260" y="1770032"/>
                </a:lnTo>
                <a:lnTo>
                  <a:pt x="1569244" y="1770808"/>
                </a:lnTo>
                <a:lnTo>
                  <a:pt x="1570435" y="1771972"/>
                </a:lnTo>
                <a:lnTo>
                  <a:pt x="1571230" y="1773524"/>
                </a:lnTo>
                <a:lnTo>
                  <a:pt x="1571626" y="1775076"/>
                </a:lnTo>
                <a:lnTo>
                  <a:pt x="1571230" y="1778569"/>
                </a:lnTo>
                <a:lnTo>
                  <a:pt x="1570435" y="1780509"/>
                </a:lnTo>
                <a:lnTo>
                  <a:pt x="1569244" y="1782450"/>
                </a:lnTo>
                <a:lnTo>
                  <a:pt x="1566863" y="1784002"/>
                </a:lnTo>
                <a:lnTo>
                  <a:pt x="1564878" y="1785166"/>
                </a:lnTo>
                <a:lnTo>
                  <a:pt x="1562101" y="1785942"/>
                </a:lnTo>
                <a:lnTo>
                  <a:pt x="1559720" y="1785942"/>
                </a:lnTo>
                <a:lnTo>
                  <a:pt x="1556544" y="1785942"/>
                </a:lnTo>
                <a:lnTo>
                  <a:pt x="1553766" y="1785166"/>
                </a:lnTo>
                <a:lnTo>
                  <a:pt x="1550987" y="1784002"/>
                </a:lnTo>
                <a:lnTo>
                  <a:pt x="1548211" y="1782838"/>
                </a:lnTo>
                <a:lnTo>
                  <a:pt x="1546225" y="1781285"/>
                </a:lnTo>
                <a:lnTo>
                  <a:pt x="1544638" y="1779345"/>
                </a:lnTo>
                <a:lnTo>
                  <a:pt x="1543447" y="1777405"/>
                </a:lnTo>
                <a:lnTo>
                  <a:pt x="1543051" y="1774688"/>
                </a:lnTo>
                <a:lnTo>
                  <a:pt x="1543447" y="1771972"/>
                </a:lnTo>
                <a:lnTo>
                  <a:pt x="1545828" y="1770808"/>
                </a:lnTo>
                <a:lnTo>
                  <a:pt x="1549400" y="1769644"/>
                </a:lnTo>
                <a:lnTo>
                  <a:pt x="1554164" y="1768867"/>
                </a:lnTo>
                <a:close/>
                <a:moveTo>
                  <a:pt x="6576805" y="1708154"/>
                </a:moveTo>
                <a:lnTo>
                  <a:pt x="6582603" y="1708558"/>
                </a:lnTo>
                <a:lnTo>
                  <a:pt x="6587573" y="1709364"/>
                </a:lnTo>
                <a:lnTo>
                  <a:pt x="6591714" y="1710575"/>
                </a:lnTo>
                <a:lnTo>
                  <a:pt x="6593785" y="1711383"/>
                </a:lnTo>
                <a:lnTo>
                  <a:pt x="6595441" y="1712593"/>
                </a:lnTo>
                <a:lnTo>
                  <a:pt x="6597098" y="1713804"/>
                </a:lnTo>
                <a:lnTo>
                  <a:pt x="6598340" y="1715419"/>
                </a:lnTo>
                <a:lnTo>
                  <a:pt x="6599583" y="1717437"/>
                </a:lnTo>
                <a:lnTo>
                  <a:pt x="6600411" y="1719455"/>
                </a:lnTo>
                <a:lnTo>
                  <a:pt x="6600825" y="1721876"/>
                </a:lnTo>
                <a:lnTo>
                  <a:pt x="6600825" y="1725105"/>
                </a:lnTo>
                <a:lnTo>
                  <a:pt x="6600825" y="1727931"/>
                </a:lnTo>
                <a:lnTo>
                  <a:pt x="6599997" y="1731563"/>
                </a:lnTo>
                <a:lnTo>
                  <a:pt x="6596270" y="1731966"/>
                </a:lnTo>
                <a:lnTo>
                  <a:pt x="6592128" y="1731966"/>
                </a:lnTo>
                <a:lnTo>
                  <a:pt x="6588815" y="1731966"/>
                </a:lnTo>
                <a:lnTo>
                  <a:pt x="6585502" y="1731160"/>
                </a:lnTo>
                <a:lnTo>
                  <a:pt x="6582603" y="1730352"/>
                </a:lnTo>
                <a:lnTo>
                  <a:pt x="6580118" y="1729142"/>
                </a:lnTo>
                <a:lnTo>
                  <a:pt x="6577220" y="1727931"/>
                </a:lnTo>
                <a:lnTo>
                  <a:pt x="6575563" y="1726317"/>
                </a:lnTo>
                <a:lnTo>
                  <a:pt x="6574321" y="1724299"/>
                </a:lnTo>
                <a:lnTo>
                  <a:pt x="6573078" y="1722280"/>
                </a:lnTo>
                <a:lnTo>
                  <a:pt x="6572664" y="1720262"/>
                </a:lnTo>
                <a:lnTo>
                  <a:pt x="6572250" y="1717841"/>
                </a:lnTo>
                <a:lnTo>
                  <a:pt x="6572664" y="1715015"/>
                </a:lnTo>
                <a:lnTo>
                  <a:pt x="6573492" y="1712997"/>
                </a:lnTo>
                <a:lnTo>
                  <a:pt x="6575149" y="1710575"/>
                </a:lnTo>
                <a:close/>
                <a:moveTo>
                  <a:pt x="1639187" y="1693866"/>
                </a:moveTo>
                <a:lnTo>
                  <a:pt x="1643247" y="1694280"/>
                </a:lnTo>
                <a:lnTo>
                  <a:pt x="1648121" y="1694693"/>
                </a:lnTo>
                <a:lnTo>
                  <a:pt x="1652182" y="1696343"/>
                </a:lnTo>
                <a:lnTo>
                  <a:pt x="1657056" y="1697994"/>
                </a:lnTo>
                <a:lnTo>
                  <a:pt x="1661522" y="1701296"/>
                </a:lnTo>
                <a:lnTo>
                  <a:pt x="1665990" y="1704186"/>
                </a:lnTo>
                <a:lnTo>
                  <a:pt x="1670050" y="1708726"/>
                </a:lnTo>
                <a:lnTo>
                  <a:pt x="1668020" y="1710790"/>
                </a:lnTo>
                <a:lnTo>
                  <a:pt x="1665583" y="1712441"/>
                </a:lnTo>
                <a:lnTo>
                  <a:pt x="1662741" y="1713680"/>
                </a:lnTo>
                <a:lnTo>
                  <a:pt x="1660304" y="1714092"/>
                </a:lnTo>
                <a:lnTo>
                  <a:pt x="1657462" y="1714505"/>
                </a:lnTo>
                <a:lnTo>
                  <a:pt x="1654213" y="1714092"/>
                </a:lnTo>
                <a:lnTo>
                  <a:pt x="1651776" y="1713680"/>
                </a:lnTo>
                <a:lnTo>
                  <a:pt x="1648933" y="1712854"/>
                </a:lnTo>
                <a:lnTo>
                  <a:pt x="1646497" y="1711615"/>
                </a:lnTo>
                <a:lnTo>
                  <a:pt x="1644060" y="1709964"/>
                </a:lnTo>
                <a:lnTo>
                  <a:pt x="1641623" y="1708313"/>
                </a:lnTo>
                <a:lnTo>
                  <a:pt x="1639999" y="1705836"/>
                </a:lnTo>
                <a:lnTo>
                  <a:pt x="1638374" y="1703361"/>
                </a:lnTo>
                <a:lnTo>
                  <a:pt x="1636344" y="1700884"/>
                </a:lnTo>
                <a:lnTo>
                  <a:pt x="1635532" y="1697582"/>
                </a:lnTo>
                <a:lnTo>
                  <a:pt x="1635125" y="1694693"/>
                </a:lnTo>
                <a:close/>
                <a:moveTo>
                  <a:pt x="6328953" y="1665291"/>
                </a:moveTo>
                <a:lnTo>
                  <a:pt x="6330551" y="1667634"/>
                </a:lnTo>
                <a:lnTo>
                  <a:pt x="6330951" y="1669195"/>
                </a:lnTo>
                <a:lnTo>
                  <a:pt x="6330951" y="1670756"/>
                </a:lnTo>
                <a:lnTo>
                  <a:pt x="6330951" y="1672319"/>
                </a:lnTo>
                <a:lnTo>
                  <a:pt x="6330152" y="1673879"/>
                </a:lnTo>
                <a:lnTo>
                  <a:pt x="6328554" y="1675832"/>
                </a:lnTo>
                <a:lnTo>
                  <a:pt x="6325756" y="1678955"/>
                </a:lnTo>
                <a:lnTo>
                  <a:pt x="6317765" y="1685981"/>
                </a:lnTo>
                <a:lnTo>
                  <a:pt x="6313769" y="1690276"/>
                </a:lnTo>
                <a:lnTo>
                  <a:pt x="6311372" y="1692618"/>
                </a:lnTo>
                <a:lnTo>
                  <a:pt x="6309773" y="1695350"/>
                </a:lnTo>
                <a:lnTo>
                  <a:pt x="6308575" y="1698083"/>
                </a:lnTo>
                <a:lnTo>
                  <a:pt x="6306976" y="1701597"/>
                </a:lnTo>
                <a:lnTo>
                  <a:pt x="6303780" y="1709404"/>
                </a:lnTo>
                <a:lnTo>
                  <a:pt x="6300983" y="1717211"/>
                </a:lnTo>
                <a:lnTo>
                  <a:pt x="6299384" y="1721115"/>
                </a:lnTo>
                <a:lnTo>
                  <a:pt x="6297386" y="1725019"/>
                </a:lnTo>
                <a:lnTo>
                  <a:pt x="6294989" y="1728142"/>
                </a:lnTo>
                <a:lnTo>
                  <a:pt x="6292991" y="1730874"/>
                </a:lnTo>
                <a:lnTo>
                  <a:pt x="6290594" y="1733607"/>
                </a:lnTo>
                <a:lnTo>
                  <a:pt x="6287797" y="1735559"/>
                </a:lnTo>
                <a:lnTo>
                  <a:pt x="6284200" y="1736340"/>
                </a:lnTo>
                <a:lnTo>
                  <a:pt x="6281004" y="1736730"/>
                </a:lnTo>
                <a:lnTo>
                  <a:pt x="6276608" y="1736340"/>
                </a:lnTo>
                <a:lnTo>
                  <a:pt x="6272213" y="1734778"/>
                </a:lnTo>
                <a:lnTo>
                  <a:pt x="6274211" y="1728923"/>
                </a:lnTo>
                <a:lnTo>
                  <a:pt x="6276608" y="1723066"/>
                </a:lnTo>
                <a:lnTo>
                  <a:pt x="6279805" y="1718382"/>
                </a:lnTo>
                <a:lnTo>
                  <a:pt x="6282602" y="1713307"/>
                </a:lnTo>
                <a:lnTo>
                  <a:pt x="6285799" y="1709014"/>
                </a:lnTo>
                <a:lnTo>
                  <a:pt x="6289794" y="1704720"/>
                </a:lnTo>
                <a:lnTo>
                  <a:pt x="6297386" y="1696912"/>
                </a:lnTo>
                <a:lnTo>
                  <a:pt x="6305778" y="1689104"/>
                </a:lnTo>
                <a:lnTo>
                  <a:pt x="6313769" y="1681687"/>
                </a:lnTo>
                <a:lnTo>
                  <a:pt x="6321761" y="1673879"/>
                </a:lnTo>
                <a:lnTo>
                  <a:pt x="6325357" y="1669976"/>
                </a:lnTo>
                <a:close/>
                <a:moveTo>
                  <a:pt x="1643625" y="1647828"/>
                </a:moveTo>
                <a:lnTo>
                  <a:pt x="1646532" y="1649775"/>
                </a:lnTo>
                <a:lnTo>
                  <a:pt x="1649023" y="1651333"/>
                </a:lnTo>
                <a:lnTo>
                  <a:pt x="1653175" y="1654837"/>
                </a:lnTo>
                <a:lnTo>
                  <a:pt x="1656081" y="1656006"/>
                </a:lnTo>
                <a:lnTo>
                  <a:pt x="1658988" y="1657564"/>
                </a:lnTo>
                <a:lnTo>
                  <a:pt x="1662309" y="1658342"/>
                </a:lnTo>
                <a:lnTo>
                  <a:pt x="1666876" y="1657952"/>
                </a:lnTo>
                <a:lnTo>
                  <a:pt x="1665215" y="1663404"/>
                </a:lnTo>
                <a:lnTo>
                  <a:pt x="1663970" y="1665351"/>
                </a:lnTo>
                <a:lnTo>
                  <a:pt x="1662724" y="1666909"/>
                </a:lnTo>
                <a:lnTo>
                  <a:pt x="1661479" y="1667688"/>
                </a:lnTo>
                <a:lnTo>
                  <a:pt x="1660233" y="1668077"/>
                </a:lnTo>
                <a:lnTo>
                  <a:pt x="1658988" y="1668466"/>
                </a:lnTo>
                <a:lnTo>
                  <a:pt x="1657742" y="1668466"/>
                </a:lnTo>
                <a:lnTo>
                  <a:pt x="1654421" y="1668077"/>
                </a:lnTo>
                <a:lnTo>
                  <a:pt x="1650684" y="1666909"/>
                </a:lnTo>
                <a:lnTo>
                  <a:pt x="1646116" y="1665741"/>
                </a:lnTo>
                <a:lnTo>
                  <a:pt x="1640720" y="1664183"/>
                </a:lnTo>
                <a:lnTo>
                  <a:pt x="1639888" y="1661457"/>
                </a:lnTo>
                <a:lnTo>
                  <a:pt x="1640304" y="1659121"/>
                </a:lnTo>
                <a:lnTo>
                  <a:pt x="1640720" y="1657564"/>
                </a:lnTo>
                <a:lnTo>
                  <a:pt x="1641549" y="1655616"/>
                </a:lnTo>
                <a:lnTo>
                  <a:pt x="1642380" y="1654059"/>
                </a:lnTo>
                <a:lnTo>
                  <a:pt x="1643210" y="1652501"/>
                </a:lnTo>
                <a:lnTo>
                  <a:pt x="1643625" y="1650554"/>
                </a:lnTo>
                <a:close/>
                <a:moveTo>
                  <a:pt x="1612901" y="1638303"/>
                </a:moveTo>
                <a:lnTo>
                  <a:pt x="1614885" y="1638303"/>
                </a:lnTo>
                <a:lnTo>
                  <a:pt x="1616473" y="1638729"/>
                </a:lnTo>
                <a:lnTo>
                  <a:pt x="1618457" y="1640007"/>
                </a:lnTo>
                <a:lnTo>
                  <a:pt x="1620441" y="1640859"/>
                </a:lnTo>
                <a:lnTo>
                  <a:pt x="1622426" y="1642136"/>
                </a:lnTo>
                <a:lnTo>
                  <a:pt x="1624013" y="1643414"/>
                </a:lnTo>
                <a:lnTo>
                  <a:pt x="1625203" y="1645118"/>
                </a:lnTo>
                <a:lnTo>
                  <a:pt x="1626395" y="1646822"/>
                </a:lnTo>
                <a:lnTo>
                  <a:pt x="1627585" y="1649377"/>
                </a:lnTo>
                <a:lnTo>
                  <a:pt x="1628379" y="1651507"/>
                </a:lnTo>
                <a:lnTo>
                  <a:pt x="1628776" y="1653637"/>
                </a:lnTo>
                <a:lnTo>
                  <a:pt x="1628379" y="1655766"/>
                </a:lnTo>
                <a:lnTo>
                  <a:pt x="1624806" y="1654915"/>
                </a:lnTo>
                <a:lnTo>
                  <a:pt x="1622029" y="1653211"/>
                </a:lnTo>
                <a:lnTo>
                  <a:pt x="1616473" y="1650229"/>
                </a:lnTo>
                <a:lnTo>
                  <a:pt x="1611313" y="1645970"/>
                </a:lnTo>
                <a:lnTo>
                  <a:pt x="1606551" y="1641710"/>
                </a:lnTo>
                <a:lnTo>
                  <a:pt x="1607741" y="1640433"/>
                </a:lnTo>
                <a:lnTo>
                  <a:pt x="1608932" y="1639155"/>
                </a:lnTo>
                <a:lnTo>
                  <a:pt x="1611313" y="1638729"/>
                </a:lnTo>
                <a:close/>
                <a:moveTo>
                  <a:pt x="6394712" y="1612903"/>
                </a:moveTo>
                <a:lnTo>
                  <a:pt x="6399936" y="1613311"/>
                </a:lnTo>
                <a:lnTo>
                  <a:pt x="6405563" y="1614944"/>
                </a:lnTo>
                <a:lnTo>
                  <a:pt x="6402750" y="1618618"/>
                </a:lnTo>
                <a:lnTo>
                  <a:pt x="6399936" y="1622292"/>
                </a:lnTo>
                <a:lnTo>
                  <a:pt x="6396721" y="1625966"/>
                </a:lnTo>
                <a:lnTo>
                  <a:pt x="6393506" y="1628824"/>
                </a:lnTo>
                <a:lnTo>
                  <a:pt x="6389487" y="1632090"/>
                </a:lnTo>
                <a:lnTo>
                  <a:pt x="6385870" y="1634947"/>
                </a:lnTo>
                <a:lnTo>
                  <a:pt x="6378234" y="1639846"/>
                </a:lnTo>
                <a:lnTo>
                  <a:pt x="6369392" y="1644336"/>
                </a:lnTo>
                <a:lnTo>
                  <a:pt x="6360550" y="1648418"/>
                </a:lnTo>
                <a:lnTo>
                  <a:pt x="6351307" y="1652501"/>
                </a:lnTo>
                <a:lnTo>
                  <a:pt x="6342063" y="1655766"/>
                </a:lnTo>
                <a:lnTo>
                  <a:pt x="6345278" y="1652909"/>
                </a:lnTo>
                <a:lnTo>
                  <a:pt x="6348493" y="1648826"/>
                </a:lnTo>
                <a:lnTo>
                  <a:pt x="6354924" y="1641479"/>
                </a:lnTo>
                <a:lnTo>
                  <a:pt x="6361756" y="1633314"/>
                </a:lnTo>
                <a:lnTo>
                  <a:pt x="6365373" y="1629231"/>
                </a:lnTo>
                <a:lnTo>
                  <a:pt x="6368588" y="1625558"/>
                </a:lnTo>
                <a:lnTo>
                  <a:pt x="6372205" y="1621884"/>
                </a:lnTo>
                <a:lnTo>
                  <a:pt x="6376626" y="1619027"/>
                </a:lnTo>
                <a:lnTo>
                  <a:pt x="6380645" y="1616578"/>
                </a:lnTo>
                <a:lnTo>
                  <a:pt x="6385066" y="1614944"/>
                </a:lnTo>
                <a:lnTo>
                  <a:pt x="6389487" y="1613311"/>
                </a:lnTo>
                <a:close/>
                <a:moveTo>
                  <a:pt x="1144985" y="1595418"/>
                </a:moveTo>
                <a:lnTo>
                  <a:pt x="1146572" y="1595418"/>
                </a:lnTo>
                <a:lnTo>
                  <a:pt x="1147366" y="1596202"/>
                </a:lnTo>
                <a:lnTo>
                  <a:pt x="1149747" y="1598552"/>
                </a:lnTo>
                <a:lnTo>
                  <a:pt x="1152129" y="1600511"/>
                </a:lnTo>
                <a:lnTo>
                  <a:pt x="1153319" y="1601686"/>
                </a:lnTo>
                <a:lnTo>
                  <a:pt x="1154510" y="1602077"/>
                </a:lnTo>
                <a:lnTo>
                  <a:pt x="1157685" y="1602077"/>
                </a:lnTo>
                <a:lnTo>
                  <a:pt x="1161256" y="1602469"/>
                </a:lnTo>
                <a:lnTo>
                  <a:pt x="1169194" y="1602077"/>
                </a:lnTo>
                <a:lnTo>
                  <a:pt x="1177132" y="1601294"/>
                </a:lnTo>
                <a:lnTo>
                  <a:pt x="1185466" y="1600902"/>
                </a:lnTo>
                <a:lnTo>
                  <a:pt x="1189038" y="1601294"/>
                </a:lnTo>
                <a:lnTo>
                  <a:pt x="1192610" y="1601686"/>
                </a:lnTo>
                <a:lnTo>
                  <a:pt x="1195785" y="1602469"/>
                </a:lnTo>
                <a:lnTo>
                  <a:pt x="1198563" y="1603644"/>
                </a:lnTo>
                <a:lnTo>
                  <a:pt x="1201341" y="1605603"/>
                </a:lnTo>
                <a:lnTo>
                  <a:pt x="1202928" y="1608345"/>
                </a:lnTo>
                <a:lnTo>
                  <a:pt x="1204120" y="1611087"/>
                </a:lnTo>
                <a:lnTo>
                  <a:pt x="1204913" y="1615396"/>
                </a:lnTo>
                <a:lnTo>
                  <a:pt x="1199753" y="1618530"/>
                </a:lnTo>
                <a:lnTo>
                  <a:pt x="1194594" y="1620880"/>
                </a:lnTo>
                <a:lnTo>
                  <a:pt x="1188244" y="1623231"/>
                </a:lnTo>
                <a:lnTo>
                  <a:pt x="1182291" y="1624406"/>
                </a:lnTo>
                <a:lnTo>
                  <a:pt x="1175941" y="1625189"/>
                </a:lnTo>
                <a:lnTo>
                  <a:pt x="1169194" y="1625581"/>
                </a:lnTo>
                <a:lnTo>
                  <a:pt x="1162447" y="1625581"/>
                </a:lnTo>
                <a:lnTo>
                  <a:pt x="1155303" y="1625581"/>
                </a:lnTo>
                <a:lnTo>
                  <a:pt x="1141413" y="1624406"/>
                </a:lnTo>
                <a:lnTo>
                  <a:pt x="1127125" y="1623231"/>
                </a:lnTo>
                <a:lnTo>
                  <a:pt x="1113631" y="1622056"/>
                </a:lnTo>
                <a:lnTo>
                  <a:pt x="1107282" y="1621664"/>
                </a:lnTo>
                <a:lnTo>
                  <a:pt x="1101328" y="1621664"/>
                </a:lnTo>
                <a:lnTo>
                  <a:pt x="1095375" y="1622056"/>
                </a:lnTo>
                <a:lnTo>
                  <a:pt x="1088628" y="1623231"/>
                </a:lnTo>
                <a:lnTo>
                  <a:pt x="1081881" y="1623623"/>
                </a:lnTo>
                <a:lnTo>
                  <a:pt x="1074737" y="1623623"/>
                </a:lnTo>
                <a:lnTo>
                  <a:pt x="1071166" y="1623623"/>
                </a:lnTo>
                <a:lnTo>
                  <a:pt x="1067991" y="1622447"/>
                </a:lnTo>
                <a:lnTo>
                  <a:pt x="1064816" y="1621272"/>
                </a:lnTo>
                <a:lnTo>
                  <a:pt x="1061244" y="1620097"/>
                </a:lnTo>
                <a:lnTo>
                  <a:pt x="1058466" y="1618138"/>
                </a:lnTo>
                <a:lnTo>
                  <a:pt x="1056085" y="1615788"/>
                </a:lnTo>
                <a:lnTo>
                  <a:pt x="1053306" y="1612262"/>
                </a:lnTo>
                <a:lnTo>
                  <a:pt x="1050925" y="1608737"/>
                </a:lnTo>
                <a:lnTo>
                  <a:pt x="1054894" y="1606778"/>
                </a:lnTo>
                <a:lnTo>
                  <a:pt x="1059656" y="1604820"/>
                </a:lnTo>
                <a:lnTo>
                  <a:pt x="1064419" y="1603644"/>
                </a:lnTo>
                <a:lnTo>
                  <a:pt x="1069181" y="1602861"/>
                </a:lnTo>
                <a:lnTo>
                  <a:pt x="1074341" y="1602469"/>
                </a:lnTo>
                <a:lnTo>
                  <a:pt x="1079500" y="1602077"/>
                </a:lnTo>
                <a:lnTo>
                  <a:pt x="1090613" y="1601686"/>
                </a:lnTo>
                <a:lnTo>
                  <a:pt x="1114029" y="1602469"/>
                </a:lnTo>
                <a:lnTo>
                  <a:pt x="1126331" y="1602469"/>
                </a:lnTo>
                <a:lnTo>
                  <a:pt x="1138635" y="1602077"/>
                </a:lnTo>
                <a:lnTo>
                  <a:pt x="1139825" y="1601686"/>
                </a:lnTo>
                <a:lnTo>
                  <a:pt x="1140619" y="1600902"/>
                </a:lnTo>
                <a:lnTo>
                  <a:pt x="1143000" y="1598552"/>
                </a:lnTo>
                <a:lnTo>
                  <a:pt x="1144191" y="1596202"/>
                </a:lnTo>
                <a:close/>
                <a:moveTo>
                  <a:pt x="1365251" y="1544640"/>
                </a:moveTo>
                <a:lnTo>
                  <a:pt x="1366839" y="1545472"/>
                </a:lnTo>
                <a:lnTo>
                  <a:pt x="1368028" y="1546719"/>
                </a:lnTo>
                <a:lnTo>
                  <a:pt x="1368425" y="1547967"/>
                </a:lnTo>
                <a:lnTo>
                  <a:pt x="1368425" y="1548799"/>
                </a:lnTo>
                <a:lnTo>
                  <a:pt x="1368425" y="1549629"/>
                </a:lnTo>
                <a:lnTo>
                  <a:pt x="1368028" y="1550461"/>
                </a:lnTo>
                <a:lnTo>
                  <a:pt x="1366441" y="1552125"/>
                </a:lnTo>
                <a:lnTo>
                  <a:pt x="1364457" y="1554203"/>
                </a:lnTo>
                <a:lnTo>
                  <a:pt x="1362472" y="1556698"/>
                </a:lnTo>
                <a:lnTo>
                  <a:pt x="1361678" y="1557946"/>
                </a:lnTo>
                <a:lnTo>
                  <a:pt x="1361678" y="1559193"/>
                </a:lnTo>
                <a:lnTo>
                  <a:pt x="1361678" y="1560856"/>
                </a:lnTo>
                <a:lnTo>
                  <a:pt x="1362075" y="1562103"/>
                </a:lnTo>
                <a:lnTo>
                  <a:pt x="1360488" y="1561272"/>
                </a:lnTo>
                <a:lnTo>
                  <a:pt x="1358503" y="1560025"/>
                </a:lnTo>
                <a:lnTo>
                  <a:pt x="1354139" y="1558778"/>
                </a:lnTo>
                <a:lnTo>
                  <a:pt x="1350169" y="1557529"/>
                </a:lnTo>
                <a:lnTo>
                  <a:pt x="1348185" y="1556698"/>
                </a:lnTo>
                <a:lnTo>
                  <a:pt x="1346200" y="1555035"/>
                </a:lnTo>
                <a:lnTo>
                  <a:pt x="1349376" y="1553373"/>
                </a:lnTo>
                <a:lnTo>
                  <a:pt x="1351757" y="1552540"/>
                </a:lnTo>
                <a:lnTo>
                  <a:pt x="1354139" y="1552540"/>
                </a:lnTo>
                <a:lnTo>
                  <a:pt x="1356916" y="1552540"/>
                </a:lnTo>
                <a:lnTo>
                  <a:pt x="1358900" y="1552125"/>
                </a:lnTo>
                <a:lnTo>
                  <a:pt x="1361281" y="1550877"/>
                </a:lnTo>
                <a:lnTo>
                  <a:pt x="1362075" y="1550045"/>
                </a:lnTo>
                <a:lnTo>
                  <a:pt x="1363266" y="1548799"/>
                </a:lnTo>
                <a:close/>
                <a:moveTo>
                  <a:pt x="5648944" y="1541465"/>
                </a:moveTo>
                <a:lnTo>
                  <a:pt x="5657850" y="1541465"/>
                </a:lnTo>
                <a:lnTo>
                  <a:pt x="5657850" y="1546625"/>
                </a:lnTo>
                <a:lnTo>
                  <a:pt x="5657463" y="1550991"/>
                </a:lnTo>
                <a:lnTo>
                  <a:pt x="5656688" y="1555356"/>
                </a:lnTo>
                <a:lnTo>
                  <a:pt x="5655914" y="1558928"/>
                </a:lnTo>
                <a:lnTo>
                  <a:pt x="5653203" y="1566866"/>
                </a:lnTo>
                <a:lnTo>
                  <a:pt x="5652429" y="1570438"/>
                </a:lnTo>
                <a:lnTo>
                  <a:pt x="5651655" y="1574803"/>
                </a:lnTo>
                <a:lnTo>
                  <a:pt x="5648944" y="1574803"/>
                </a:lnTo>
                <a:lnTo>
                  <a:pt x="5647008" y="1574010"/>
                </a:lnTo>
                <a:lnTo>
                  <a:pt x="5644685" y="1572819"/>
                </a:lnTo>
                <a:lnTo>
                  <a:pt x="5643524" y="1570835"/>
                </a:lnTo>
                <a:lnTo>
                  <a:pt x="5642749" y="1568454"/>
                </a:lnTo>
                <a:lnTo>
                  <a:pt x="5642362" y="1566073"/>
                </a:lnTo>
                <a:lnTo>
                  <a:pt x="5641975" y="1563691"/>
                </a:lnTo>
                <a:lnTo>
                  <a:pt x="5642362" y="1560516"/>
                </a:lnTo>
                <a:lnTo>
                  <a:pt x="5643136" y="1554563"/>
                </a:lnTo>
                <a:lnTo>
                  <a:pt x="5644685" y="1549403"/>
                </a:lnTo>
                <a:lnTo>
                  <a:pt x="5647008" y="1544641"/>
                </a:lnTo>
                <a:close/>
                <a:moveTo>
                  <a:pt x="1233357" y="1520828"/>
                </a:moveTo>
                <a:lnTo>
                  <a:pt x="1237734" y="1520828"/>
                </a:lnTo>
                <a:lnTo>
                  <a:pt x="1241714" y="1521221"/>
                </a:lnTo>
                <a:lnTo>
                  <a:pt x="1245692" y="1522401"/>
                </a:lnTo>
                <a:lnTo>
                  <a:pt x="1249274" y="1523580"/>
                </a:lnTo>
                <a:lnTo>
                  <a:pt x="1252854" y="1525154"/>
                </a:lnTo>
                <a:lnTo>
                  <a:pt x="1256435" y="1526728"/>
                </a:lnTo>
                <a:lnTo>
                  <a:pt x="1263597" y="1530662"/>
                </a:lnTo>
                <a:lnTo>
                  <a:pt x="1269964" y="1534595"/>
                </a:lnTo>
                <a:lnTo>
                  <a:pt x="1277126" y="1538135"/>
                </a:lnTo>
                <a:lnTo>
                  <a:pt x="1284289" y="1542069"/>
                </a:lnTo>
                <a:lnTo>
                  <a:pt x="1280309" y="1542069"/>
                </a:lnTo>
                <a:lnTo>
                  <a:pt x="1279116" y="1542069"/>
                </a:lnTo>
                <a:lnTo>
                  <a:pt x="1277922" y="1542462"/>
                </a:lnTo>
                <a:lnTo>
                  <a:pt x="1277524" y="1542856"/>
                </a:lnTo>
                <a:lnTo>
                  <a:pt x="1277524" y="1543642"/>
                </a:lnTo>
                <a:lnTo>
                  <a:pt x="1277922" y="1545216"/>
                </a:lnTo>
                <a:lnTo>
                  <a:pt x="1279116" y="1547576"/>
                </a:lnTo>
                <a:lnTo>
                  <a:pt x="1279514" y="1549936"/>
                </a:lnTo>
                <a:lnTo>
                  <a:pt x="1279514" y="1551116"/>
                </a:lnTo>
                <a:lnTo>
                  <a:pt x="1279514" y="1552296"/>
                </a:lnTo>
                <a:lnTo>
                  <a:pt x="1279116" y="1553871"/>
                </a:lnTo>
                <a:lnTo>
                  <a:pt x="1277922" y="1555050"/>
                </a:lnTo>
                <a:lnTo>
                  <a:pt x="1277524" y="1554657"/>
                </a:lnTo>
                <a:lnTo>
                  <a:pt x="1275932" y="1554657"/>
                </a:lnTo>
                <a:lnTo>
                  <a:pt x="1271157" y="1554263"/>
                </a:lnTo>
                <a:lnTo>
                  <a:pt x="1265587" y="1554657"/>
                </a:lnTo>
                <a:lnTo>
                  <a:pt x="1263597" y="1554657"/>
                </a:lnTo>
                <a:lnTo>
                  <a:pt x="1262404" y="1555050"/>
                </a:lnTo>
                <a:lnTo>
                  <a:pt x="1257629" y="1557803"/>
                </a:lnTo>
                <a:lnTo>
                  <a:pt x="1252456" y="1559771"/>
                </a:lnTo>
                <a:lnTo>
                  <a:pt x="1247284" y="1561737"/>
                </a:lnTo>
                <a:lnTo>
                  <a:pt x="1240519" y="1565277"/>
                </a:lnTo>
                <a:lnTo>
                  <a:pt x="1233755" y="1561737"/>
                </a:lnTo>
                <a:lnTo>
                  <a:pt x="1226991" y="1559377"/>
                </a:lnTo>
                <a:lnTo>
                  <a:pt x="1220624" y="1557803"/>
                </a:lnTo>
                <a:lnTo>
                  <a:pt x="1213859" y="1556624"/>
                </a:lnTo>
                <a:lnTo>
                  <a:pt x="1207096" y="1556231"/>
                </a:lnTo>
                <a:lnTo>
                  <a:pt x="1199934" y="1556231"/>
                </a:lnTo>
                <a:lnTo>
                  <a:pt x="1186803" y="1556624"/>
                </a:lnTo>
                <a:lnTo>
                  <a:pt x="1172876" y="1557017"/>
                </a:lnTo>
                <a:lnTo>
                  <a:pt x="1165713" y="1557017"/>
                </a:lnTo>
                <a:lnTo>
                  <a:pt x="1159348" y="1556231"/>
                </a:lnTo>
                <a:lnTo>
                  <a:pt x="1152185" y="1554263"/>
                </a:lnTo>
                <a:lnTo>
                  <a:pt x="1145023" y="1552296"/>
                </a:lnTo>
                <a:lnTo>
                  <a:pt x="1137462" y="1549543"/>
                </a:lnTo>
                <a:lnTo>
                  <a:pt x="1130300" y="1545216"/>
                </a:lnTo>
                <a:lnTo>
                  <a:pt x="1130699" y="1542462"/>
                </a:lnTo>
                <a:lnTo>
                  <a:pt x="1131892" y="1539709"/>
                </a:lnTo>
                <a:lnTo>
                  <a:pt x="1134279" y="1536168"/>
                </a:lnTo>
                <a:lnTo>
                  <a:pt x="1136269" y="1533414"/>
                </a:lnTo>
                <a:lnTo>
                  <a:pt x="1138258" y="1531055"/>
                </a:lnTo>
                <a:lnTo>
                  <a:pt x="1140646" y="1528695"/>
                </a:lnTo>
                <a:lnTo>
                  <a:pt x="1143431" y="1526728"/>
                </a:lnTo>
                <a:lnTo>
                  <a:pt x="1145819" y="1525548"/>
                </a:lnTo>
                <a:lnTo>
                  <a:pt x="1147809" y="1525154"/>
                </a:lnTo>
                <a:lnTo>
                  <a:pt x="1149798" y="1525548"/>
                </a:lnTo>
                <a:lnTo>
                  <a:pt x="1151390" y="1526334"/>
                </a:lnTo>
                <a:lnTo>
                  <a:pt x="1152185" y="1527514"/>
                </a:lnTo>
                <a:lnTo>
                  <a:pt x="1153777" y="1530662"/>
                </a:lnTo>
                <a:lnTo>
                  <a:pt x="1154573" y="1531842"/>
                </a:lnTo>
                <a:lnTo>
                  <a:pt x="1155369" y="1532234"/>
                </a:lnTo>
                <a:lnTo>
                  <a:pt x="1156562" y="1532234"/>
                </a:lnTo>
                <a:lnTo>
                  <a:pt x="1157358" y="1531448"/>
                </a:lnTo>
                <a:lnTo>
                  <a:pt x="1158552" y="1530662"/>
                </a:lnTo>
                <a:lnTo>
                  <a:pt x="1159348" y="1529089"/>
                </a:lnTo>
                <a:lnTo>
                  <a:pt x="1160540" y="1526728"/>
                </a:lnTo>
                <a:lnTo>
                  <a:pt x="1161336" y="1525941"/>
                </a:lnTo>
                <a:lnTo>
                  <a:pt x="1161735" y="1525548"/>
                </a:lnTo>
                <a:lnTo>
                  <a:pt x="1163326" y="1525154"/>
                </a:lnTo>
                <a:lnTo>
                  <a:pt x="1165713" y="1525548"/>
                </a:lnTo>
                <a:lnTo>
                  <a:pt x="1170887" y="1526728"/>
                </a:lnTo>
                <a:lnTo>
                  <a:pt x="1174865" y="1527907"/>
                </a:lnTo>
                <a:lnTo>
                  <a:pt x="1177650" y="1528695"/>
                </a:lnTo>
                <a:lnTo>
                  <a:pt x="1181232" y="1527907"/>
                </a:lnTo>
                <a:lnTo>
                  <a:pt x="1185609" y="1527121"/>
                </a:lnTo>
                <a:lnTo>
                  <a:pt x="1192772" y="1525154"/>
                </a:lnTo>
                <a:lnTo>
                  <a:pt x="1198739" y="1523187"/>
                </a:lnTo>
                <a:lnTo>
                  <a:pt x="1202718" y="1522401"/>
                </a:lnTo>
                <a:lnTo>
                  <a:pt x="1204709" y="1522794"/>
                </a:lnTo>
                <a:lnTo>
                  <a:pt x="1206300" y="1523187"/>
                </a:lnTo>
                <a:lnTo>
                  <a:pt x="1209482" y="1525548"/>
                </a:lnTo>
                <a:lnTo>
                  <a:pt x="1212667" y="1527907"/>
                </a:lnTo>
                <a:lnTo>
                  <a:pt x="1213859" y="1528301"/>
                </a:lnTo>
                <a:lnTo>
                  <a:pt x="1215053" y="1528695"/>
                </a:lnTo>
                <a:lnTo>
                  <a:pt x="1216247" y="1528301"/>
                </a:lnTo>
                <a:lnTo>
                  <a:pt x="1217441" y="1527907"/>
                </a:lnTo>
                <a:lnTo>
                  <a:pt x="1219829" y="1525941"/>
                </a:lnTo>
                <a:lnTo>
                  <a:pt x="1221818" y="1523580"/>
                </a:lnTo>
                <a:lnTo>
                  <a:pt x="1223012" y="1522794"/>
                </a:lnTo>
                <a:lnTo>
                  <a:pt x="1224603" y="1522401"/>
                </a:lnTo>
                <a:lnTo>
                  <a:pt x="1229378" y="1521221"/>
                </a:lnTo>
                <a:close/>
                <a:moveTo>
                  <a:pt x="6379766" y="1511303"/>
                </a:moveTo>
                <a:lnTo>
                  <a:pt x="6383337" y="1514465"/>
                </a:lnTo>
                <a:lnTo>
                  <a:pt x="6386116" y="1517232"/>
                </a:lnTo>
                <a:lnTo>
                  <a:pt x="6388497" y="1520394"/>
                </a:lnTo>
                <a:lnTo>
                  <a:pt x="6390878" y="1523557"/>
                </a:lnTo>
                <a:lnTo>
                  <a:pt x="6392069" y="1526720"/>
                </a:lnTo>
                <a:lnTo>
                  <a:pt x="6393259" y="1530277"/>
                </a:lnTo>
                <a:lnTo>
                  <a:pt x="6394053" y="1533440"/>
                </a:lnTo>
                <a:lnTo>
                  <a:pt x="6394450" y="1536998"/>
                </a:lnTo>
                <a:lnTo>
                  <a:pt x="6394450" y="1540556"/>
                </a:lnTo>
                <a:lnTo>
                  <a:pt x="6394450" y="1544113"/>
                </a:lnTo>
                <a:lnTo>
                  <a:pt x="6394053" y="1547671"/>
                </a:lnTo>
                <a:lnTo>
                  <a:pt x="6393259" y="1551229"/>
                </a:lnTo>
                <a:lnTo>
                  <a:pt x="6390878" y="1558345"/>
                </a:lnTo>
                <a:lnTo>
                  <a:pt x="6387703" y="1565460"/>
                </a:lnTo>
                <a:lnTo>
                  <a:pt x="6384131" y="1572576"/>
                </a:lnTo>
                <a:lnTo>
                  <a:pt x="6379369" y="1578901"/>
                </a:lnTo>
                <a:lnTo>
                  <a:pt x="6375003" y="1585226"/>
                </a:lnTo>
                <a:lnTo>
                  <a:pt x="6369844" y="1591550"/>
                </a:lnTo>
                <a:lnTo>
                  <a:pt x="6365478" y="1597481"/>
                </a:lnTo>
                <a:lnTo>
                  <a:pt x="6360319" y="1602620"/>
                </a:lnTo>
                <a:lnTo>
                  <a:pt x="6351587" y="1611317"/>
                </a:lnTo>
                <a:lnTo>
                  <a:pt x="6350000" y="1608549"/>
                </a:lnTo>
                <a:lnTo>
                  <a:pt x="6348413" y="1606178"/>
                </a:lnTo>
                <a:lnTo>
                  <a:pt x="6347222" y="1603410"/>
                </a:lnTo>
                <a:lnTo>
                  <a:pt x="6346825" y="1600643"/>
                </a:lnTo>
                <a:lnTo>
                  <a:pt x="6347222" y="1597876"/>
                </a:lnTo>
                <a:lnTo>
                  <a:pt x="6348016" y="1595108"/>
                </a:lnTo>
                <a:lnTo>
                  <a:pt x="6348809" y="1592341"/>
                </a:lnTo>
                <a:lnTo>
                  <a:pt x="6350000" y="1589179"/>
                </a:lnTo>
                <a:lnTo>
                  <a:pt x="6353175" y="1582854"/>
                </a:lnTo>
                <a:lnTo>
                  <a:pt x="6357144" y="1576133"/>
                </a:lnTo>
                <a:lnTo>
                  <a:pt x="6360716" y="1569018"/>
                </a:lnTo>
                <a:lnTo>
                  <a:pt x="6364287" y="1561112"/>
                </a:lnTo>
                <a:lnTo>
                  <a:pt x="6365478" y="1558345"/>
                </a:lnTo>
                <a:lnTo>
                  <a:pt x="6366272" y="1555577"/>
                </a:lnTo>
                <a:lnTo>
                  <a:pt x="6367463" y="1549253"/>
                </a:lnTo>
                <a:lnTo>
                  <a:pt x="6368653" y="1535812"/>
                </a:lnTo>
                <a:lnTo>
                  <a:pt x="6369844" y="1529486"/>
                </a:lnTo>
                <a:lnTo>
                  <a:pt x="6370637" y="1525929"/>
                </a:lnTo>
                <a:lnTo>
                  <a:pt x="6371828" y="1522767"/>
                </a:lnTo>
                <a:lnTo>
                  <a:pt x="6373813" y="1519604"/>
                </a:lnTo>
                <a:lnTo>
                  <a:pt x="6375400" y="1516836"/>
                </a:lnTo>
                <a:lnTo>
                  <a:pt x="6377384" y="1514069"/>
                </a:lnTo>
                <a:close/>
                <a:moveTo>
                  <a:pt x="5799656" y="1471615"/>
                </a:moveTo>
                <a:lnTo>
                  <a:pt x="5805488" y="1471615"/>
                </a:lnTo>
                <a:lnTo>
                  <a:pt x="5805488" y="1477568"/>
                </a:lnTo>
                <a:lnTo>
                  <a:pt x="5805488" y="1483523"/>
                </a:lnTo>
                <a:lnTo>
                  <a:pt x="5804710" y="1488681"/>
                </a:lnTo>
                <a:lnTo>
                  <a:pt x="5803544" y="1493047"/>
                </a:lnTo>
                <a:lnTo>
                  <a:pt x="5802766" y="1494634"/>
                </a:lnTo>
                <a:lnTo>
                  <a:pt x="5801600" y="1496619"/>
                </a:lnTo>
                <a:lnTo>
                  <a:pt x="5800045" y="1498207"/>
                </a:lnTo>
                <a:lnTo>
                  <a:pt x="5798490" y="1499397"/>
                </a:lnTo>
                <a:lnTo>
                  <a:pt x="5796935" y="1500191"/>
                </a:lnTo>
                <a:lnTo>
                  <a:pt x="5794991" y="1500984"/>
                </a:lnTo>
                <a:lnTo>
                  <a:pt x="5792658" y="1501381"/>
                </a:lnTo>
                <a:lnTo>
                  <a:pt x="5789937" y="1501778"/>
                </a:lnTo>
                <a:lnTo>
                  <a:pt x="5789937" y="1498207"/>
                </a:lnTo>
                <a:lnTo>
                  <a:pt x="5789548" y="1494634"/>
                </a:lnTo>
                <a:lnTo>
                  <a:pt x="5787993" y="1489077"/>
                </a:lnTo>
                <a:lnTo>
                  <a:pt x="5787215" y="1485904"/>
                </a:lnTo>
                <a:lnTo>
                  <a:pt x="5786438" y="1483125"/>
                </a:lnTo>
                <a:lnTo>
                  <a:pt x="5786438" y="1479553"/>
                </a:lnTo>
                <a:lnTo>
                  <a:pt x="5786827" y="1474790"/>
                </a:lnTo>
                <a:lnTo>
                  <a:pt x="5788382" y="1473600"/>
                </a:lnTo>
                <a:lnTo>
                  <a:pt x="5790326" y="1472806"/>
                </a:lnTo>
                <a:lnTo>
                  <a:pt x="5792658" y="1472410"/>
                </a:lnTo>
                <a:lnTo>
                  <a:pt x="5794602" y="1472012"/>
                </a:lnTo>
                <a:close/>
                <a:moveTo>
                  <a:pt x="6519160" y="1400178"/>
                </a:moveTo>
                <a:lnTo>
                  <a:pt x="6522342" y="1400178"/>
                </a:lnTo>
                <a:lnTo>
                  <a:pt x="6524728" y="1400178"/>
                </a:lnTo>
                <a:lnTo>
                  <a:pt x="6527114" y="1400574"/>
                </a:lnTo>
                <a:lnTo>
                  <a:pt x="6529500" y="1401368"/>
                </a:lnTo>
                <a:lnTo>
                  <a:pt x="6533477" y="1403353"/>
                </a:lnTo>
                <a:lnTo>
                  <a:pt x="6537453" y="1406131"/>
                </a:lnTo>
                <a:lnTo>
                  <a:pt x="6541430" y="1408910"/>
                </a:lnTo>
                <a:lnTo>
                  <a:pt x="6546600" y="1412084"/>
                </a:lnTo>
                <a:lnTo>
                  <a:pt x="6552565" y="1414862"/>
                </a:lnTo>
                <a:lnTo>
                  <a:pt x="6554553" y="1415259"/>
                </a:lnTo>
                <a:lnTo>
                  <a:pt x="6556542" y="1415259"/>
                </a:lnTo>
                <a:lnTo>
                  <a:pt x="6560519" y="1414862"/>
                </a:lnTo>
                <a:lnTo>
                  <a:pt x="6564893" y="1414466"/>
                </a:lnTo>
                <a:lnTo>
                  <a:pt x="6566484" y="1414466"/>
                </a:lnTo>
                <a:lnTo>
                  <a:pt x="6568472" y="1414862"/>
                </a:lnTo>
                <a:lnTo>
                  <a:pt x="6569665" y="1415259"/>
                </a:lnTo>
                <a:lnTo>
                  <a:pt x="6571256" y="1416053"/>
                </a:lnTo>
                <a:lnTo>
                  <a:pt x="6573244" y="1418434"/>
                </a:lnTo>
                <a:lnTo>
                  <a:pt x="6575233" y="1420417"/>
                </a:lnTo>
                <a:lnTo>
                  <a:pt x="6576426" y="1421212"/>
                </a:lnTo>
                <a:lnTo>
                  <a:pt x="6577619" y="1421609"/>
                </a:lnTo>
                <a:lnTo>
                  <a:pt x="6581198" y="1421609"/>
                </a:lnTo>
                <a:lnTo>
                  <a:pt x="6583981" y="1421609"/>
                </a:lnTo>
                <a:lnTo>
                  <a:pt x="6589549" y="1420814"/>
                </a:lnTo>
                <a:lnTo>
                  <a:pt x="6599889" y="1417639"/>
                </a:lnTo>
                <a:lnTo>
                  <a:pt x="6605058" y="1416846"/>
                </a:lnTo>
                <a:lnTo>
                  <a:pt x="6607842" y="1416846"/>
                </a:lnTo>
                <a:lnTo>
                  <a:pt x="6610228" y="1416846"/>
                </a:lnTo>
                <a:lnTo>
                  <a:pt x="6613410" y="1417639"/>
                </a:lnTo>
                <a:lnTo>
                  <a:pt x="6615796" y="1418434"/>
                </a:lnTo>
                <a:lnTo>
                  <a:pt x="6618579" y="1420020"/>
                </a:lnTo>
                <a:lnTo>
                  <a:pt x="6622158" y="1421609"/>
                </a:lnTo>
                <a:lnTo>
                  <a:pt x="6628124" y="1425577"/>
                </a:lnTo>
                <a:lnTo>
                  <a:pt x="6632498" y="1429149"/>
                </a:lnTo>
                <a:lnTo>
                  <a:pt x="6635679" y="1432721"/>
                </a:lnTo>
                <a:lnTo>
                  <a:pt x="6640849" y="1438277"/>
                </a:lnTo>
                <a:lnTo>
                  <a:pt x="6644031" y="1442246"/>
                </a:lnTo>
                <a:lnTo>
                  <a:pt x="6646417" y="1445818"/>
                </a:lnTo>
                <a:lnTo>
                  <a:pt x="6648405" y="1448595"/>
                </a:lnTo>
                <a:lnTo>
                  <a:pt x="6649200" y="1451374"/>
                </a:lnTo>
                <a:lnTo>
                  <a:pt x="6651587" y="1459311"/>
                </a:lnTo>
                <a:lnTo>
                  <a:pt x="6653575" y="1464868"/>
                </a:lnTo>
                <a:lnTo>
                  <a:pt x="6656756" y="1471615"/>
                </a:lnTo>
                <a:lnTo>
                  <a:pt x="6659938" y="1478759"/>
                </a:lnTo>
                <a:lnTo>
                  <a:pt x="6663119" y="1483522"/>
                </a:lnTo>
                <a:lnTo>
                  <a:pt x="6666301" y="1487887"/>
                </a:lnTo>
                <a:lnTo>
                  <a:pt x="6668289" y="1491061"/>
                </a:lnTo>
                <a:lnTo>
                  <a:pt x="6669880" y="1494634"/>
                </a:lnTo>
                <a:lnTo>
                  <a:pt x="6670277" y="1497015"/>
                </a:lnTo>
                <a:lnTo>
                  <a:pt x="6670675" y="1498999"/>
                </a:lnTo>
                <a:lnTo>
                  <a:pt x="6670277" y="1504556"/>
                </a:lnTo>
                <a:lnTo>
                  <a:pt x="6669084" y="1511699"/>
                </a:lnTo>
                <a:lnTo>
                  <a:pt x="6669482" y="1516065"/>
                </a:lnTo>
                <a:lnTo>
                  <a:pt x="6669482" y="1519241"/>
                </a:lnTo>
                <a:lnTo>
                  <a:pt x="6669482" y="1520431"/>
                </a:lnTo>
                <a:lnTo>
                  <a:pt x="6669084" y="1522019"/>
                </a:lnTo>
                <a:lnTo>
                  <a:pt x="6667891" y="1523209"/>
                </a:lnTo>
                <a:lnTo>
                  <a:pt x="6665903" y="1524400"/>
                </a:lnTo>
                <a:lnTo>
                  <a:pt x="6659540" y="1527575"/>
                </a:lnTo>
                <a:lnTo>
                  <a:pt x="6656359" y="1529956"/>
                </a:lnTo>
                <a:lnTo>
                  <a:pt x="6652382" y="1532338"/>
                </a:lnTo>
                <a:lnTo>
                  <a:pt x="6649598" y="1535116"/>
                </a:lnTo>
                <a:lnTo>
                  <a:pt x="6646814" y="1538688"/>
                </a:lnTo>
                <a:lnTo>
                  <a:pt x="6645224" y="1542259"/>
                </a:lnTo>
                <a:lnTo>
                  <a:pt x="6644031" y="1546228"/>
                </a:lnTo>
                <a:lnTo>
                  <a:pt x="6643235" y="1550991"/>
                </a:lnTo>
                <a:lnTo>
                  <a:pt x="6642440" y="1555754"/>
                </a:lnTo>
                <a:lnTo>
                  <a:pt x="6641247" y="1565278"/>
                </a:lnTo>
                <a:lnTo>
                  <a:pt x="6640849" y="1569645"/>
                </a:lnTo>
                <a:lnTo>
                  <a:pt x="6640054" y="1574406"/>
                </a:lnTo>
                <a:lnTo>
                  <a:pt x="6638463" y="1578376"/>
                </a:lnTo>
                <a:lnTo>
                  <a:pt x="6636872" y="1582344"/>
                </a:lnTo>
                <a:lnTo>
                  <a:pt x="6634884" y="1585520"/>
                </a:lnTo>
                <a:lnTo>
                  <a:pt x="6632100" y="1588297"/>
                </a:lnTo>
                <a:lnTo>
                  <a:pt x="6630510" y="1589488"/>
                </a:lnTo>
                <a:lnTo>
                  <a:pt x="6628521" y="1590679"/>
                </a:lnTo>
                <a:lnTo>
                  <a:pt x="6626533" y="1591473"/>
                </a:lnTo>
                <a:lnTo>
                  <a:pt x="6624147" y="1591870"/>
                </a:lnTo>
                <a:lnTo>
                  <a:pt x="6621363" y="1592267"/>
                </a:lnTo>
                <a:lnTo>
                  <a:pt x="6618977" y="1592267"/>
                </a:lnTo>
                <a:lnTo>
                  <a:pt x="6612217" y="1592267"/>
                </a:lnTo>
                <a:lnTo>
                  <a:pt x="6610228" y="1591473"/>
                </a:lnTo>
                <a:lnTo>
                  <a:pt x="6608637" y="1591076"/>
                </a:lnTo>
                <a:lnTo>
                  <a:pt x="6607047" y="1589885"/>
                </a:lnTo>
                <a:lnTo>
                  <a:pt x="6605456" y="1588297"/>
                </a:lnTo>
                <a:lnTo>
                  <a:pt x="6602672" y="1585122"/>
                </a:lnTo>
                <a:lnTo>
                  <a:pt x="6600684" y="1581551"/>
                </a:lnTo>
                <a:lnTo>
                  <a:pt x="6598298" y="1577185"/>
                </a:lnTo>
                <a:lnTo>
                  <a:pt x="6595116" y="1573216"/>
                </a:lnTo>
                <a:lnTo>
                  <a:pt x="6591935" y="1568850"/>
                </a:lnTo>
                <a:lnTo>
                  <a:pt x="6589947" y="1566866"/>
                </a:lnTo>
                <a:lnTo>
                  <a:pt x="6587561" y="1565278"/>
                </a:lnTo>
                <a:lnTo>
                  <a:pt x="6569267" y="1559326"/>
                </a:lnTo>
                <a:lnTo>
                  <a:pt x="6555746" y="1554563"/>
                </a:lnTo>
                <a:lnTo>
                  <a:pt x="6546600" y="1551785"/>
                </a:lnTo>
                <a:lnTo>
                  <a:pt x="6539442" y="1550594"/>
                </a:lnTo>
                <a:lnTo>
                  <a:pt x="6532681" y="1550197"/>
                </a:lnTo>
                <a:lnTo>
                  <a:pt x="6526716" y="1549403"/>
                </a:lnTo>
                <a:lnTo>
                  <a:pt x="6521546" y="1548212"/>
                </a:lnTo>
                <a:lnTo>
                  <a:pt x="6519160" y="1547816"/>
                </a:lnTo>
                <a:lnTo>
                  <a:pt x="6516376" y="1546228"/>
                </a:lnTo>
                <a:lnTo>
                  <a:pt x="6514388" y="1545037"/>
                </a:lnTo>
                <a:lnTo>
                  <a:pt x="6512002" y="1543450"/>
                </a:lnTo>
                <a:lnTo>
                  <a:pt x="6509218" y="1541466"/>
                </a:lnTo>
                <a:lnTo>
                  <a:pt x="6507230" y="1538688"/>
                </a:lnTo>
                <a:lnTo>
                  <a:pt x="6504844" y="1535512"/>
                </a:lnTo>
                <a:lnTo>
                  <a:pt x="6502458" y="1531940"/>
                </a:lnTo>
                <a:lnTo>
                  <a:pt x="6501265" y="1529956"/>
                </a:lnTo>
                <a:lnTo>
                  <a:pt x="6500469" y="1527178"/>
                </a:lnTo>
                <a:lnTo>
                  <a:pt x="6499674" y="1521622"/>
                </a:lnTo>
                <a:lnTo>
                  <a:pt x="6498481" y="1514874"/>
                </a:lnTo>
                <a:lnTo>
                  <a:pt x="6497686" y="1511303"/>
                </a:lnTo>
                <a:lnTo>
                  <a:pt x="6496095" y="1508524"/>
                </a:lnTo>
                <a:lnTo>
                  <a:pt x="6492516" y="1502175"/>
                </a:lnTo>
                <a:lnTo>
                  <a:pt x="6488937" y="1496221"/>
                </a:lnTo>
                <a:lnTo>
                  <a:pt x="6484960" y="1489475"/>
                </a:lnTo>
                <a:lnTo>
                  <a:pt x="6480983" y="1482728"/>
                </a:lnTo>
                <a:lnTo>
                  <a:pt x="6477802" y="1475583"/>
                </a:lnTo>
                <a:lnTo>
                  <a:pt x="6476609" y="1471615"/>
                </a:lnTo>
                <a:lnTo>
                  <a:pt x="6475416" y="1467249"/>
                </a:lnTo>
                <a:lnTo>
                  <a:pt x="6474620" y="1463280"/>
                </a:lnTo>
                <a:lnTo>
                  <a:pt x="6473825" y="1458122"/>
                </a:lnTo>
                <a:lnTo>
                  <a:pt x="6473825" y="1453756"/>
                </a:lnTo>
                <a:lnTo>
                  <a:pt x="6474223" y="1448199"/>
                </a:lnTo>
                <a:lnTo>
                  <a:pt x="6474620" y="1443834"/>
                </a:lnTo>
                <a:lnTo>
                  <a:pt x="6475416" y="1439865"/>
                </a:lnTo>
                <a:lnTo>
                  <a:pt x="6476609" y="1436293"/>
                </a:lnTo>
                <a:lnTo>
                  <a:pt x="6477802" y="1431927"/>
                </a:lnTo>
                <a:lnTo>
                  <a:pt x="6479392" y="1428355"/>
                </a:lnTo>
                <a:lnTo>
                  <a:pt x="6481381" y="1424783"/>
                </a:lnTo>
                <a:lnTo>
                  <a:pt x="6483369" y="1421609"/>
                </a:lnTo>
                <a:lnTo>
                  <a:pt x="6485755" y="1418037"/>
                </a:lnTo>
                <a:lnTo>
                  <a:pt x="6488539" y="1415259"/>
                </a:lnTo>
                <a:lnTo>
                  <a:pt x="6490925" y="1412481"/>
                </a:lnTo>
                <a:lnTo>
                  <a:pt x="6494504" y="1409703"/>
                </a:lnTo>
                <a:lnTo>
                  <a:pt x="6497288" y="1407719"/>
                </a:lnTo>
                <a:lnTo>
                  <a:pt x="6500469" y="1405735"/>
                </a:lnTo>
                <a:lnTo>
                  <a:pt x="6504446" y="1404147"/>
                </a:lnTo>
                <a:lnTo>
                  <a:pt x="6508025" y="1402559"/>
                </a:lnTo>
                <a:lnTo>
                  <a:pt x="6512002" y="1401368"/>
                </a:lnTo>
                <a:lnTo>
                  <a:pt x="6515581" y="1400574"/>
                </a:lnTo>
                <a:close/>
                <a:moveTo>
                  <a:pt x="498223" y="1239823"/>
                </a:moveTo>
                <a:lnTo>
                  <a:pt x="501819" y="1240625"/>
                </a:lnTo>
                <a:lnTo>
                  <a:pt x="502617" y="1241026"/>
                </a:lnTo>
                <a:lnTo>
                  <a:pt x="503416" y="1241828"/>
                </a:lnTo>
                <a:lnTo>
                  <a:pt x="503416" y="1242631"/>
                </a:lnTo>
                <a:lnTo>
                  <a:pt x="503416" y="1243432"/>
                </a:lnTo>
                <a:lnTo>
                  <a:pt x="503017" y="1245437"/>
                </a:lnTo>
                <a:lnTo>
                  <a:pt x="501419" y="1250649"/>
                </a:lnTo>
                <a:lnTo>
                  <a:pt x="501019" y="1253457"/>
                </a:lnTo>
                <a:lnTo>
                  <a:pt x="501419" y="1255061"/>
                </a:lnTo>
                <a:lnTo>
                  <a:pt x="501819" y="1256664"/>
                </a:lnTo>
                <a:lnTo>
                  <a:pt x="502617" y="1258268"/>
                </a:lnTo>
                <a:lnTo>
                  <a:pt x="503816" y="1259070"/>
                </a:lnTo>
                <a:lnTo>
                  <a:pt x="506612" y="1260674"/>
                </a:lnTo>
                <a:lnTo>
                  <a:pt x="509808" y="1262278"/>
                </a:lnTo>
                <a:lnTo>
                  <a:pt x="510607" y="1262679"/>
                </a:lnTo>
                <a:lnTo>
                  <a:pt x="511007" y="1263080"/>
                </a:lnTo>
                <a:lnTo>
                  <a:pt x="511406" y="1265085"/>
                </a:lnTo>
                <a:lnTo>
                  <a:pt x="511406" y="1266288"/>
                </a:lnTo>
                <a:lnTo>
                  <a:pt x="511007" y="1267090"/>
                </a:lnTo>
                <a:lnTo>
                  <a:pt x="510208" y="1267892"/>
                </a:lnTo>
                <a:lnTo>
                  <a:pt x="509009" y="1269095"/>
                </a:lnTo>
                <a:lnTo>
                  <a:pt x="507811" y="1269897"/>
                </a:lnTo>
                <a:lnTo>
                  <a:pt x="513004" y="1284333"/>
                </a:lnTo>
                <a:lnTo>
                  <a:pt x="517399" y="1297165"/>
                </a:lnTo>
                <a:lnTo>
                  <a:pt x="518997" y="1299571"/>
                </a:lnTo>
                <a:lnTo>
                  <a:pt x="520595" y="1301175"/>
                </a:lnTo>
                <a:lnTo>
                  <a:pt x="521793" y="1301977"/>
                </a:lnTo>
                <a:lnTo>
                  <a:pt x="523391" y="1302378"/>
                </a:lnTo>
                <a:lnTo>
                  <a:pt x="526588" y="1302779"/>
                </a:lnTo>
                <a:lnTo>
                  <a:pt x="528185" y="1303180"/>
                </a:lnTo>
                <a:lnTo>
                  <a:pt x="530183" y="1303982"/>
                </a:lnTo>
                <a:lnTo>
                  <a:pt x="528185" y="1304784"/>
                </a:lnTo>
                <a:lnTo>
                  <a:pt x="526987" y="1305987"/>
                </a:lnTo>
                <a:lnTo>
                  <a:pt x="526188" y="1307190"/>
                </a:lnTo>
                <a:lnTo>
                  <a:pt x="524990" y="1308794"/>
                </a:lnTo>
                <a:lnTo>
                  <a:pt x="524990" y="1309997"/>
                </a:lnTo>
                <a:lnTo>
                  <a:pt x="524990" y="1311601"/>
                </a:lnTo>
                <a:lnTo>
                  <a:pt x="526188" y="1314408"/>
                </a:lnTo>
                <a:lnTo>
                  <a:pt x="528185" y="1317616"/>
                </a:lnTo>
                <a:lnTo>
                  <a:pt x="530183" y="1320423"/>
                </a:lnTo>
                <a:lnTo>
                  <a:pt x="532980" y="1322428"/>
                </a:lnTo>
                <a:lnTo>
                  <a:pt x="536575" y="1324032"/>
                </a:lnTo>
                <a:lnTo>
                  <a:pt x="534178" y="1330448"/>
                </a:lnTo>
                <a:lnTo>
                  <a:pt x="529783" y="1338469"/>
                </a:lnTo>
                <a:lnTo>
                  <a:pt x="524590" y="1346087"/>
                </a:lnTo>
                <a:lnTo>
                  <a:pt x="522592" y="1348894"/>
                </a:lnTo>
                <a:lnTo>
                  <a:pt x="520595" y="1351300"/>
                </a:lnTo>
                <a:lnTo>
                  <a:pt x="520595" y="1350899"/>
                </a:lnTo>
                <a:lnTo>
                  <a:pt x="520595" y="1350097"/>
                </a:lnTo>
                <a:lnTo>
                  <a:pt x="518997" y="1348894"/>
                </a:lnTo>
                <a:lnTo>
                  <a:pt x="517000" y="1347691"/>
                </a:lnTo>
                <a:lnTo>
                  <a:pt x="514203" y="1346488"/>
                </a:lnTo>
                <a:lnTo>
                  <a:pt x="512205" y="1346488"/>
                </a:lnTo>
                <a:lnTo>
                  <a:pt x="511806" y="1346889"/>
                </a:lnTo>
                <a:lnTo>
                  <a:pt x="511406" y="1347290"/>
                </a:lnTo>
                <a:lnTo>
                  <a:pt x="511406" y="1348493"/>
                </a:lnTo>
                <a:lnTo>
                  <a:pt x="511806" y="1349696"/>
                </a:lnTo>
                <a:lnTo>
                  <a:pt x="512605" y="1352102"/>
                </a:lnTo>
                <a:lnTo>
                  <a:pt x="514203" y="1354508"/>
                </a:lnTo>
                <a:lnTo>
                  <a:pt x="513404" y="1355712"/>
                </a:lnTo>
                <a:lnTo>
                  <a:pt x="513004" y="1355712"/>
                </a:lnTo>
                <a:lnTo>
                  <a:pt x="512205" y="1355712"/>
                </a:lnTo>
                <a:lnTo>
                  <a:pt x="511406" y="1355310"/>
                </a:lnTo>
                <a:lnTo>
                  <a:pt x="509808" y="1353305"/>
                </a:lnTo>
                <a:lnTo>
                  <a:pt x="507811" y="1350097"/>
                </a:lnTo>
                <a:lnTo>
                  <a:pt x="505813" y="1346889"/>
                </a:lnTo>
                <a:lnTo>
                  <a:pt x="503816" y="1344082"/>
                </a:lnTo>
                <a:lnTo>
                  <a:pt x="502617" y="1342879"/>
                </a:lnTo>
                <a:lnTo>
                  <a:pt x="501419" y="1341676"/>
                </a:lnTo>
                <a:lnTo>
                  <a:pt x="500220" y="1341275"/>
                </a:lnTo>
                <a:lnTo>
                  <a:pt x="498223" y="1340874"/>
                </a:lnTo>
                <a:lnTo>
                  <a:pt x="498622" y="1339671"/>
                </a:lnTo>
                <a:lnTo>
                  <a:pt x="499821" y="1338869"/>
                </a:lnTo>
                <a:lnTo>
                  <a:pt x="501019" y="1338469"/>
                </a:lnTo>
                <a:lnTo>
                  <a:pt x="502218" y="1338068"/>
                </a:lnTo>
                <a:lnTo>
                  <a:pt x="507811" y="1337666"/>
                </a:lnTo>
                <a:lnTo>
                  <a:pt x="503416" y="1331652"/>
                </a:lnTo>
                <a:lnTo>
                  <a:pt x="500220" y="1326839"/>
                </a:lnTo>
                <a:lnTo>
                  <a:pt x="494228" y="1317616"/>
                </a:lnTo>
                <a:lnTo>
                  <a:pt x="491831" y="1313205"/>
                </a:lnTo>
                <a:lnTo>
                  <a:pt x="488235" y="1309195"/>
                </a:lnTo>
                <a:lnTo>
                  <a:pt x="484640" y="1304784"/>
                </a:lnTo>
                <a:lnTo>
                  <a:pt x="479446" y="1300774"/>
                </a:lnTo>
                <a:lnTo>
                  <a:pt x="479446" y="1298368"/>
                </a:lnTo>
                <a:lnTo>
                  <a:pt x="479845" y="1296764"/>
                </a:lnTo>
                <a:lnTo>
                  <a:pt x="480245" y="1295161"/>
                </a:lnTo>
                <a:lnTo>
                  <a:pt x="481044" y="1293957"/>
                </a:lnTo>
                <a:lnTo>
                  <a:pt x="481843" y="1292754"/>
                </a:lnTo>
                <a:lnTo>
                  <a:pt x="483441" y="1291952"/>
                </a:lnTo>
                <a:lnTo>
                  <a:pt x="485838" y="1290749"/>
                </a:lnTo>
                <a:lnTo>
                  <a:pt x="485838" y="1289146"/>
                </a:lnTo>
                <a:lnTo>
                  <a:pt x="485438" y="1288344"/>
                </a:lnTo>
                <a:lnTo>
                  <a:pt x="484240" y="1287140"/>
                </a:lnTo>
                <a:lnTo>
                  <a:pt x="482642" y="1286339"/>
                </a:lnTo>
                <a:lnTo>
                  <a:pt x="480644" y="1285938"/>
                </a:lnTo>
                <a:lnTo>
                  <a:pt x="478647" y="1285135"/>
                </a:lnTo>
                <a:lnTo>
                  <a:pt x="477448" y="1284333"/>
                </a:lnTo>
                <a:lnTo>
                  <a:pt x="476650" y="1282729"/>
                </a:lnTo>
                <a:lnTo>
                  <a:pt x="476250" y="1280323"/>
                </a:lnTo>
                <a:lnTo>
                  <a:pt x="478247" y="1281125"/>
                </a:lnTo>
                <a:lnTo>
                  <a:pt x="479845" y="1281125"/>
                </a:lnTo>
                <a:lnTo>
                  <a:pt x="481044" y="1280323"/>
                </a:lnTo>
                <a:lnTo>
                  <a:pt x="481843" y="1278719"/>
                </a:lnTo>
                <a:lnTo>
                  <a:pt x="482642" y="1276313"/>
                </a:lnTo>
                <a:lnTo>
                  <a:pt x="481843" y="1272704"/>
                </a:lnTo>
                <a:lnTo>
                  <a:pt x="481044" y="1268694"/>
                </a:lnTo>
                <a:lnTo>
                  <a:pt x="479446" y="1263080"/>
                </a:lnTo>
                <a:lnTo>
                  <a:pt x="483042" y="1268293"/>
                </a:lnTo>
                <a:lnTo>
                  <a:pt x="485039" y="1270699"/>
                </a:lnTo>
                <a:lnTo>
                  <a:pt x="485838" y="1271100"/>
                </a:lnTo>
                <a:lnTo>
                  <a:pt x="486637" y="1271100"/>
                </a:lnTo>
                <a:lnTo>
                  <a:pt x="487036" y="1270699"/>
                </a:lnTo>
                <a:lnTo>
                  <a:pt x="487436" y="1269897"/>
                </a:lnTo>
                <a:lnTo>
                  <a:pt x="487436" y="1267090"/>
                </a:lnTo>
                <a:lnTo>
                  <a:pt x="487036" y="1262679"/>
                </a:lnTo>
                <a:lnTo>
                  <a:pt x="485838" y="1253056"/>
                </a:lnTo>
                <a:lnTo>
                  <a:pt x="488235" y="1252655"/>
                </a:lnTo>
                <a:lnTo>
                  <a:pt x="490233" y="1251452"/>
                </a:lnTo>
                <a:lnTo>
                  <a:pt x="492630" y="1250248"/>
                </a:lnTo>
                <a:lnTo>
                  <a:pt x="494228" y="1249046"/>
                </a:lnTo>
                <a:lnTo>
                  <a:pt x="495826" y="1246640"/>
                </a:lnTo>
                <a:lnTo>
                  <a:pt x="496625" y="1244635"/>
                </a:lnTo>
                <a:lnTo>
                  <a:pt x="497823" y="1242631"/>
                </a:lnTo>
                <a:close/>
                <a:moveTo>
                  <a:pt x="5265738" y="1227125"/>
                </a:moveTo>
                <a:lnTo>
                  <a:pt x="5265738" y="1228146"/>
                </a:lnTo>
                <a:lnTo>
                  <a:pt x="5264944" y="1229507"/>
                </a:lnTo>
                <a:lnTo>
                  <a:pt x="5264150" y="1230867"/>
                </a:lnTo>
                <a:lnTo>
                  <a:pt x="5262563" y="1231888"/>
                </a:lnTo>
                <a:lnTo>
                  <a:pt x="5263753" y="1229507"/>
                </a:lnTo>
                <a:close/>
                <a:moveTo>
                  <a:pt x="562183" y="1160448"/>
                </a:moveTo>
                <a:lnTo>
                  <a:pt x="565407" y="1163590"/>
                </a:lnTo>
                <a:lnTo>
                  <a:pt x="568228" y="1166339"/>
                </a:lnTo>
                <a:lnTo>
                  <a:pt x="570646" y="1169481"/>
                </a:lnTo>
                <a:lnTo>
                  <a:pt x="572258" y="1173016"/>
                </a:lnTo>
                <a:lnTo>
                  <a:pt x="573467" y="1176158"/>
                </a:lnTo>
                <a:lnTo>
                  <a:pt x="573870" y="1179692"/>
                </a:lnTo>
                <a:lnTo>
                  <a:pt x="573870" y="1183227"/>
                </a:lnTo>
                <a:lnTo>
                  <a:pt x="573870" y="1186762"/>
                </a:lnTo>
                <a:lnTo>
                  <a:pt x="573064" y="1190689"/>
                </a:lnTo>
                <a:lnTo>
                  <a:pt x="572258" y="1193831"/>
                </a:lnTo>
                <a:lnTo>
                  <a:pt x="570243" y="1200507"/>
                </a:lnTo>
                <a:lnTo>
                  <a:pt x="567422" y="1206005"/>
                </a:lnTo>
                <a:lnTo>
                  <a:pt x="565407" y="1210325"/>
                </a:lnTo>
                <a:lnTo>
                  <a:pt x="565810" y="1211504"/>
                </a:lnTo>
                <a:lnTo>
                  <a:pt x="566616" y="1211896"/>
                </a:lnTo>
                <a:lnTo>
                  <a:pt x="567422" y="1211896"/>
                </a:lnTo>
                <a:lnTo>
                  <a:pt x="568228" y="1211504"/>
                </a:lnTo>
                <a:lnTo>
                  <a:pt x="571452" y="1210325"/>
                </a:lnTo>
                <a:lnTo>
                  <a:pt x="573064" y="1209933"/>
                </a:lnTo>
                <a:lnTo>
                  <a:pt x="574676" y="1210325"/>
                </a:lnTo>
                <a:lnTo>
                  <a:pt x="574676" y="1215824"/>
                </a:lnTo>
                <a:lnTo>
                  <a:pt x="573467" y="1220536"/>
                </a:lnTo>
                <a:lnTo>
                  <a:pt x="571049" y="1229176"/>
                </a:lnTo>
                <a:lnTo>
                  <a:pt x="570243" y="1233496"/>
                </a:lnTo>
                <a:lnTo>
                  <a:pt x="569840" y="1237423"/>
                </a:lnTo>
                <a:lnTo>
                  <a:pt x="569840" y="1239779"/>
                </a:lnTo>
                <a:lnTo>
                  <a:pt x="570243" y="1241743"/>
                </a:lnTo>
                <a:lnTo>
                  <a:pt x="570646" y="1244099"/>
                </a:lnTo>
                <a:lnTo>
                  <a:pt x="571855" y="1246456"/>
                </a:lnTo>
                <a:lnTo>
                  <a:pt x="570646" y="1249205"/>
                </a:lnTo>
                <a:lnTo>
                  <a:pt x="569437" y="1250776"/>
                </a:lnTo>
                <a:lnTo>
                  <a:pt x="567422" y="1252346"/>
                </a:lnTo>
                <a:lnTo>
                  <a:pt x="565407" y="1253525"/>
                </a:lnTo>
                <a:lnTo>
                  <a:pt x="563393" y="1254702"/>
                </a:lnTo>
                <a:lnTo>
                  <a:pt x="561378" y="1255488"/>
                </a:lnTo>
                <a:lnTo>
                  <a:pt x="555736" y="1256666"/>
                </a:lnTo>
                <a:lnTo>
                  <a:pt x="554930" y="1259022"/>
                </a:lnTo>
                <a:lnTo>
                  <a:pt x="554930" y="1260593"/>
                </a:lnTo>
                <a:lnTo>
                  <a:pt x="554930" y="1261771"/>
                </a:lnTo>
                <a:lnTo>
                  <a:pt x="554930" y="1262949"/>
                </a:lnTo>
                <a:lnTo>
                  <a:pt x="555736" y="1263735"/>
                </a:lnTo>
                <a:lnTo>
                  <a:pt x="556139" y="1264914"/>
                </a:lnTo>
                <a:lnTo>
                  <a:pt x="558154" y="1266091"/>
                </a:lnTo>
                <a:lnTo>
                  <a:pt x="559766" y="1266877"/>
                </a:lnTo>
                <a:lnTo>
                  <a:pt x="561781" y="1268055"/>
                </a:lnTo>
                <a:lnTo>
                  <a:pt x="562183" y="1268840"/>
                </a:lnTo>
                <a:lnTo>
                  <a:pt x="562586" y="1270019"/>
                </a:lnTo>
                <a:lnTo>
                  <a:pt x="562586" y="1271197"/>
                </a:lnTo>
                <a:lnTo>
                  <a:pt x="562183" y="1273160"/>
                </a:lnTo>
                <a:lnTo>
                  <a:pt x="558959" y="1271589"/>
                </a:lnTo>
                <a:lnTo>
                  <a:pt x="556542" y="1270019"/>
                </a:lnTo>
                <a:lnTo>
                  <a:pt x="554527" y="1268055"/>
                </a:lnTo>
                <a:lnTo>
                  <a:pt x="552915" y="1266484"/>
                </a:lnTo>
                <a:lnTo>
                  <a:pt x="550497" y="1262164"/>
                </a:lnTo>
                <a:lnTo>
                  <a:pt x="548482" y="1259022"/>
                </a:lnTo>
                <a:lnTo>
                  <a:pt x="546467" y="1255488"/>
                </a:lnTo>
                <a:lnTo>
                  <a:pt x="545258" y="1254310"/>
                </a:lnTo>
                <a:lnTo>
                  <a:pt x="544049" y="1253525"/>
                </a:lnTo>
                <a:lnTo>
                  <a:pt x="541631" y="1252739"/>
                </a:lnTo>
                <a:lnTo>
                  <a:pt x="539616" y="1252739"/>
                </a:lnTo>
                <a:lnTo>
                  <a:pt x="536795" y="1252739"/>
                </a:lnTo>
                <a:lnTo>
                  <a:pt x="533168" y="1253131"/>
                </a:lnTo>
                <a:lnTo>
                  <a:pt x="531154" y="1254702"/>
                </a:lnTo>
                <a:lnTo>
                  <a:pt x="530751" y="1254702"/>
                </a:lnTo>
                <a:lnTo>
                  <a:pt x="530348" y="1254310"/>
                </a:lnTo>
                <a:lnTo>
                  <a:pt x="531154" y="1252739"/>
                </a:lnTo>
                <a:lnTo>
                  <a:pt x="532363" y="1250383"/>
                </a:lnTo>
                <a:lnTo>
                  <a:pt x="536795" y="1244492"/>
                </a:lnTo>
                <a:lnTo>
                  <a:pt x="539616" y="1240172"/>
                </a:lnTo>
                <a:lnTo>
                  <a:pt x="534780" y="1236637"/>
                </a:lnTo>
                <a:lnTo>
                  <a:pt x="532363" y="1234674"/>
                </a:lnTo>
                <a:lnTo>
                  <a:pt x="529945" y="1232711"/>
                </a:lnTo>
                <a:lnTo>
                  <a:pt x="528333" y="1229962"/>
                </a:lnTo>
                <a:lnTo>
                  <a:pt x="526318" y="1227605"/>
                </a:lnTo>
                <a:lnTo>
                  <a:pt x="524706" y="1224856"/>
                </a:lnTo>
                <a:lnTo>
                  <a:pt x="523497" y="1222499"/>
                </a:lnTo>
                <a:lnTo>
                  <a:pt x="522691" y="1219358"/>
                </a:lnTo>
                <a:lnTo>
                  <a:pt x="522288" y="1216609"/>
                </a:lnTo>
                <a:lnTo>
                  <a:pt x="522288" y="1213467"/>
                </a:lnTo>
                <a:lnTo>
                  <a:pt x="522691" y="1210718"/>
                </a:lnTo>
                <a:lnTo>
                  <a:pt x="523900" y="1208362"/>
                </a:lnTo>
                <a:lnTo>
                  <a:pt x="525109" y="1205613"/>
                </a:lnTo>
                <a:lnTo>
                  <a:pt x="527527" y="1202864"/>
                </a:lnTo>
                <a:lnTo>
                  <a:pt x="530348" y="1200507"/>
                </a:lnTo>
                <a:lnTo>
                  <a:pt x="531154" y="1200900"/>
                </a:lnTo>
                <a:lnTo>
                  <a:pt x="531960" y="1201685"/>
                </a:lnTo>
                <a:lnTo>
                  <a:pt x="532765" y="1202471"/>
                </a:lnTo>
                <a:lnTo>
                  <a:pt x="532765" y="1204042"/>
                </a:lnTo>
                <a:lnTo>
                  <a:pt x="533168" y="1210325"/>
                </a:lnTo>
                <a:lnTo>
                  <a:pt x="533571" y="1206005"/>
                </a:lnTo>
                <a:lnTo>
                  <a:pt x="534780" y="1201685"/>
                </a:lnTo>
                <a:lnTo>
                  <a:pt x="535989" y="1198151"/>
                </a:lnTo>
                <a:lnTo>
                  <a:pt x="537601" y="1194616"/>
                </a:lnTo>
                <a:lnTo>
                  <a:pt x="539213" y="1191867"/>
                </a:lnTo>
                <a:lnTo>
                  <a:pt x="541228" y="1189118"/>
                </a:lnTo>
                <a:lnTo>
                  <a:pt x="545661" y="1183620"/>
                </a:lnTo>
                <a:lnTo>
                  <a:pt x="550094" y="1178121"/>
                </a:lnTo>
                <a:lnTo>
                  <a:pt x="554930" y="1173408"/>
                </a:lnTo>
                <a:lnTo>
                  <a:pt x="556945" y="1170267"/>
                </a:lnTo>
                <a:lnTo>
                  <a:pt x="558959" y="1167518"/>
                </a:lnTo>
                <a:lnTo>
                  <a:pt x="560974" y="1164376"/>
                </a:lnTo>
                <a:close/>
                <a:moveTo>
                  <a:pt x="3722688" y="1149338"/>
                </a:moveTo>
                <a:lnTo>
                  <a:pt x="3724276" y="1150926"/>
                </a:lnTo>
                <a:lnTo>
                  <a:pt x="3722688" y="1149655"/>
                </a:lnTo>
                <a:close/>
                <a:moveTo>
                  <a:pt x="1678371" y="1073150"/>
                </a:moveTo>
                <a:lnTo>
                  <a:pt x="1682203" y="1073552"/>
                </a:lnTo>
                <a:lnTo>
                  <a:pt x="1685653" y="1074356"/>
                </a:lnTo>
                <a:lnTo>
                  <a:pt x="1689867" y="1075965"/>
                </a:lnTo>
                <a:lnTo>
                  <a:pt x="1693316" y="1078378"/>
                </a:lnTo>
                <a:lnTo>
                  <a:pt x="1696765" y="1080791"/>
                </a:lnTo>
                <a:lnTo>
                  <a:pt x="1697914" y="1082399"/>
                </a:lnTo>
                <a:lnTo>
                  <a:pt x="1699064" y="1084008"/>
                </a:lnTo>
                <a:lnTo>
                  <a:pt x="1699830" y="1085215"/>
                </a:lnTo>
                <a:lnTo>
                  <a:pt x="1700213" y="1087628"/>
                </a:lnTo>
                <a:lnTo>
                  <a:pt x="1700213" y="1091649"/>
                </a:lnTo>
                <a:lnTo>
                  <a:pt x="1699830" y="1094867"/>
                </a:lnTo>
                <a:lnTo>
                  <a:pt x="1698681" y="1098084"/>
                </a:lnTo>
                <a:lnTo>
                  <a:pt x="1696765" y="1100095"/>
                </a:lnTo>
                <a:lnTo>
                  <a:pt x="1694466" y="1101705"/>
                </a:lnTo>
                <a:lnTo>
                  <a:pt x="1691783" y="1102911"/>
                </a:lnTo>
                <a:lnTo>
                  <a:pt x="1689101" y="1103314"/>
                </a:lnTo>
                <a:lnTo>
                  <a:pt x="1685653" y="1102911"/>
                </a:lnTo>
                <a:lnTo>
                  <a:pt x="1682586" y="1102509"/>
                </a:lnTo>
                <a:lnTo>
                  <a:pt x="1679138" y="1100900"/>
                </a:lnTo>
                <a:lnTo>
                  <a:pt x="1676457" y="1099291"/>
                </a:lnTo>
                <a:lnTo>
                  <a:pt x="1673773" y="1096877"/>
                </a:lnTo>
                <a:lnTo>
                  <a:pt x="1671091" y="1093258"/>
                </a:lnTo>
                <a:lnTo>
                  <a:pt x="1669175" y="1089638"/>
                </a:lnTo>
                <a:lnTo>
                  <a:pt x="1667642" y="1085215"/>
                </a:lnTo>
                <a:lnTo>
                  <a:pt x="1666876" y="1080791"/>
                </a:lnTo>
                <a:lnTo>
                  <a:pt x="1668025" y="1081595"/>
                </a:lnTo>
                <a:lnTo>
                  <a:pt x="1669175" y="1081997"/>
                </a:lnTo>
                <a:lnTo>
                  <a:pt x="1670325" y="1081997"/>
                </a:lnTo>
                <a:lnTo>
                  <a:pt x="1671091" y="1081997"/>
                </a:lnTo>
                <a:lnTo>
                  <a:pt x="1672623" y="1080791"/>
                </a:lnTo>
                <a:lnTo>
                  <a:pt x="1673773" y="1079584"/>
                </a:lnTo>
                <a:lnTo>
                  <a:pt x="1674922" y="1075563"/>
                </a:lnTo>
                <a:lnTo>
                  <a:pt x="1675306" y="1074356"/>
                </a:lnTo>
                <a:lnTo>
                  <a:pt x="1676072" y="1073954"/>
                </a:lnTo>
                <a:lnTo>
                  <a:pt x="1677222" y="1073552"/>
                </a:lnTo>
                <a:close/>
                <a:moveTo>
                  <a:pt x="4829572" y="949322"/>
                </a:moveTo>
                <a:lnTo>
                  <a:pt x="4831556" y="950536"/>
                </a:lnTo>
                <a:lnTo>
                  <a:pt x="4833541" y="951750"/>
                </a:lnTo>
                <a:lnTo>
                  <a:pt x="4835525" y="953369"/>
                </a:lnTo>
                <a:lnTo>
                  <a:pt x="4837113" y="955392"/>
                </a:lnTo>
                <a:lnTo>
                  <a:pt x="4838700" y="957415"/>
                </a:lnTo>
                <a:lnTo>
                  <a:pt x="4839891" y="960248"/>
                </a:lnTo>
                <a:lnTo>
                  <a:pt x="4841478" y="965913"/>
                </a:lnTo>
                <a:lnTo>
                  <a:pt x="4843066" y="971983"/>
                </a:lnTo>
                <a:lnTo>
                  <a:pt x="4843463" y="978053"/>
                </a:lnTo>
                <a:lnTo>
                  <a:pt x="4843066" y="982909"/>
                </a:lnTo>
                <a:lnTo>
                  <a:pt x="4841875" y="987360"/>
                </a:lnTo>
                <a:lnTo>
                  <a:pt x="4839494" y="987360"/>
                </a:lnTo>
                <a:lnTo>
                  <a:pt x="4837906" y="987765"/>
                </a:lnTo>
                <a:lnTo>
                  <a:pt x="4836716" y="988978"/>
                </a:lnTo>
                <a:lnTo>
                  <a:pt x="4835922" y="990597"/>
                </a:lnTo>
                <a:lnTo>
                  <a:pt x="4833541" y="989788"/>
                </a:lnTo>
                <a:lnTo>
                  <a:pt x="4831556" y="988169"/>
                </a:lnTo>
                <a:lnTo>
                  <a:pt x="4829969" y="986551"/>
                </a:lnTo>
                <a:lnTo>
                  <a:pt x="4828381" y="983718"/>
                </a:lnTo>
                <a:lnTo>
                  <a:pt x="4827190" y="981290"/>
                </a:lnTo>
                <a:lnTo>
                  <a:pt x="4825206" y="978458"/>
                </a:lnTo>
                <a:lnTo>
                  <a:pt x="4824412" y="974816"/>
                </a:lnTo>
                <a:lnTo>
                  <a:pt x="4823619" y="971983"/>
                </a:lnTo>
                <a:lnTo>
                  <a:pt x="4823222" y="968746"/>
                </a:lnTo>
                <a:lnTo>
                  <a:pt x="4822825" y="965104"/>
                </a:lnTo>
                <a:lnTo>
                  <a:pt x="4823222" y="961866"/>
                </a:lnTo>
                <a:lnTo>
                  <a:pt x="4823619" y="959034"/>
                </a:lnTo>
                <a:lnTo>
                  <a:pt x="4824412" y="955796"/>
                </a:lnTo>
                <a:lnTo>
                  <a:pt x="4826000" y="953369"/>
                </a:lnTo>
                <a:lnTo>
                  <a:pt x="4827587" y="951345"/>
                </a:lnTo>
                <a:close/>
                <a:moveTo>
                  <a:pt x="5337176" y="909623"/>
                </a:moveTo>
                <a:lnTo>
                  <a:pt x="5336386" y="915576"/>
                </a:lnTo>
                <a:lnTo>
                  <a:pt x="5335991" y="922323"/>
                </a:lnTo>
                <a:lnTo>
                  <a:pt x="5335991" y="929466"/>
                </a:lnTo>
                <a:lnTo>
                  <a:pt x="5335991" y="937007"/>
                </a:lnTo>
                <a:lnTo>
                  <a:pt x="5336386" y="944548"/>
                </a:lnTo>
                <a:lnTo>
                  <a:pt x="5336386" y="952088"/>
                </a:lnTo>
                <a:lnTo>
                  <a:pt x="5335596" y="959232"/>
                </a:lnTo>
                <a:lnTo>
                  <a:pt x="5334411" y="965979"/>
                </a:lnTo>
                <a:lnTo>
                  <a:pt x="5332042" y="973519"/>
                </a:lnTo>
                <a:lnTo>
                  <a:pt x="5328487" y="982251"/>
                </a:lnTo>
                <a:lnTo>
                  <a:pt x="5324143" y="991379"/>
                </a:lnTo>
                <a:lnTo>
                  <a:pt x="5319008" y="1000110"/>
                </a:lnTo>
                <a:lnTo>
                  <a:pt x="5313479" y="1008841"/>
                </a:lnTo>
                <a:lnTo>
                  <a:pt x="5310320" y="1013207"/>
                </a:lnTo>
                <a:lnTo>
                  <a:pt x="5307160" y="1016382"/>
                </a:lnTo>
                <a:lnTo>
                  <a:pt x="5303606" y="1019954"/>
                </a:lnTo>
                <a:lnTo>
                  <a:pt x="5300446" y="1022732"/>
                </a:lnTo>
                <a:lnTo>
                  <a:pt x="5297287" y="1024716"/>
                </a:lnTo>
                <a:lnTo>
                  <a:pt x="5293732" y="1026304"/>
                </a:lnTo>
                <a:lnTo>
                  <a:pt x="5293732" y="1023129"/>
                </a:lnTo>
                <a:lnTo>
                  <a:pt x="5293337" y="1019954"/>
                </a:lnTo>
                <a:lnTo>
                  <a:pt x="5293337" y="1018763"/>
                </a:lnTo>
                <a:lnTo>
                  <a:pt x="5292547" y="1017573"/>
                </a:lnTo>
                <a:lnTo>
                  <a:pt x="5291757" y="1016779"/>
                </a:lnTo>
                <a:lnTo>
                  <a:pt x="5290573" y="1016382"/>
                </a:lnTo>
                <a:lnTo>
                  <a:pt x="5288203" y="1017176"/>
                </a:lnTo>
                <a:lnTo>
                  <a:pt x="5285833" y="1018366"/>
                </a:lnTo>
                <a:lnTo>
                  <a:pt x="5281884" y="1020748"/>
                </a:lnTo>
                <a:lnTo>
                  <a:pt x="5278329" y="1023526"/>
                </a:lnTo>
                <a:lnTo>
                  <a:pt x="5275565" y="1027098"/>
                </a:lnTo>
                <a:lnTo>
                  <a:pt x="5269246" y="1033844"/>
                </a:lnTo>
                <a:lnTo>
                  <a:pt x="5266086" y="1037416"/>
                </a:lnTo>
                <a:lnTo>
                  <a:pt x="5262532" y="1039798"/>
                </a:lnTo>
                <a:lnTo>
                  <a:pt x="5259767" y="1037416"/>
                </a:lnTo>
                <a:lnTo>
                  <a:pt x="5258187" y="1034241"/>
                </a:lnTo>
                <a:lnTo>
                  <a:pt x="5257003" y="1031066"/>
                </a:lnTo>
                <a:lnTo>
                  <a:pt x="5256213" y="1028288"/>
                </a:lnTo>
                <a:lnTo>
                  <a:pt x="5256213" y="1024716"/>
                </a:lnTo>
                <a:lnTo>
                  <a:pt x="5256608" y="1021938"/>
                </a:lnTo>
                <a:lnTo>
                  <a:pt x="5257398" y="1019160"/>
                </a:lnTo>
                <a:lnTo>
                  <a:pt x="5258582" y="1015985"/>
                </a:lnTo>
                <a:lnTo>
                  <a:pt x="5260162" y="1013207"/>
                </a:lnTo>
                <a:lnTo>
                  <a:pt x="5262137" y="1010826"/>
                </a:lnTo>
                <a:lnTo>
                  <a:pt x="5264112" y="1008444"/>
                </a:lnTo>
                <a:lnTo>
                  <a:pt x="5266086" y="1006460"/>
                </a:lnTo>
                <a:lnTo>
                  <a:pt x="5268061" y="1005269"/>
                </a:lnTo>
                <a:lnTo>
                  <a:pt x="5270826" y="1004079"/>
                </a:lnTo>
                <a:lnTo>
                  <a:pt x="5272800" y="1003285"/>
                </a:lnTo>
                <a:lnTo>
                  <a:pt x="5274775" y="1003285"/>
                </a:lnTo>
                <a:lnTo>
                  <a:pt x="5279119" y="987410"/>
                </a:lnTo>
                <a:lnTo>
                  <a:pt x="5281094" y="979473"/>
                </a:lnTo>
                <a:lnTo>
                  <a:pt x="5283464" y="971535"/>
                </a:lnTo>
                <a:lnTo>
                  <a:pt x="5286228" y="963994"/>
                </a:lnTo>
                <a:lnTo>
                  <a:pt x="5289783" y="956454"/>
                </a:lnTo>
                <a:lnTo>
                  <a:pt x="5292152" y="953279"/>
                </a:lnTo>
                <a:lnTo>
                  <a:pt x="5294127" y="949310"/>
                </a:lnTo>
                <a:lnTo>
                  <a:pt x="5297287" y="946135"/>
                </a:lnTo>
                <a:lnTo>
                  <a:pt x="5300051" y="942960"/>
                </a:lnTo>
                <a:lnTo>
                  <a:pt x="5304001" y="938991"/>
                </a:lnTo>
                <a:lnTo>
                  <a:pt x="5309135" y="935420"/>
                </a:lnTo>
                <a:lnTo>
                  <a:pt x="5320193" y="928276"/>
                </a:lnTo>
                <a:lnTo>
                  <a:pt x="5325328" y="924704"/>
                </a:lnTo>
                <a:lnTo>
                  <a:pt x="5330462" y="920338"/>
                </a:lnTo>
                <a:lnTo>
                  <a:pt x="5332436" y="917957"/>
                </a:lnTo>
                <a:lnTo>
                  <a:pt x="5334411" y="915179"/>
                </a:lnTo>
                <a:lnTo>
                  <a:pt x="5335991" y="912401"/>
                </a:lnTo>
                <a:close/>
                <a:moveTo>
                  <a:pt x="5338204" y="906561"/>
                </a:moveTo>
                <a:lnTo>
                  <a:pt x="5337175" y="909623"/>
                </a:lnTo>
                <a:lnTo>
                  <a:pt x="5337975" y="906845"/>
                </a:lnTo>
                <a:close/>
                <a:moveTo>
                  <a:pt x="5375195" y="823898"/>
                </a:moveTo>
                <a:lnTo>
                  <a:pt x="5377996" y="823898"/>
                </a:lnTo>
                <a:lnTo>
                  <a:pt x="5381598" y="824295"/>
                </a:lnTo>
                <a:lnTo>
                  <a:pt x="5384800" y="825882"/>
                </a:lnTo>
                <a:lnTo>
                  <a:pt x="5367591" y="856838"/>
                </a:lnTo>
                <a:lnTo>
                  <a:pt x="5359186" y="872316"/>
                </a:lnTo>
                <a:lnTo>
                  <a:pt x="5349981" y="889382"/>
                </a:lnTo>
                <a:lnTo>
                  <a:pt x="5347180" y="894541"/>
                </a:lnTo>
                <a:lnTo>
                  <a:pt x="5343178" y="900098"/>
                </a:lnTo>
                <a:lnTo>
                  <a:pt x="5339576" y="904860"/>
                </a:lnTo>
                <a:lnTo>
                  <a:pt x="5338204" y="906561"/>
                </a:lnTo>
                <a:lnTo>
                  <a:pt x="5338776" y="904860"/>
                </a:lnTo>
                <a:lnTo>
                  <a:pt x="5339576" y="900098"/>
                </a:lnTo>
                <a:lnTo>
                  <a:pt x="5339576" y="894938"/>
                </a:lnTo>
                <a:lnTo>
                  <a:pt x="5339176" y="889382"/>
                </a:lnTo>
                <a:lnTo>
                  <a:pt x="5339176" y="884620"/>
                </a:lnTo>
                <a:lnTo>
                  <a:pt x="5339176" y="879063"/>
                </a:lnTo>
                <a:lnTo>
                  <a:pt x="5339576" y="874301"/>
                </a:lnTo>
                <a:lnTo>
                  <a:pt x="5340777" y="869538"/>
                </a:lnTo>
                <a:lnTo>
                  <a:pt x="5341577" y="867554"/>
                </a:lnTo>
                <a:lnTo>
                  <a:pt x="5342778" y="865966"/>
                </a:lnTo>
                <a:lnTo>
                  <a:pt x="5345979" y="862791"/>
                </a:lnTo>
                <a:lnTo>
                  <a:pt x="5349981" y="860013"/>
                </a:lnTo>
                <a:lnTo>
                  <a:pt x="5351582" y="858029"/>
                </a:lnTo>
                <a:lnTo>
                  <a:pt x="5353183" y="855648"/>
                </a:lnTo>
                <a:lnTo>
                  <a:pt x="5356385" y="850885"/>
                </a:lnTo>
                <a:lnTo>
                  <a:pt x="5358786" y="844535"/>
                </a:lnTo>
                <a:lnTo>
                  <a:pt x="5361187" y="837788"/>
                </a:lnTo>
                <a:lnTo>
                  <a:pt x="5364789" y="832232"/>
                </a:lnTo>
                <a:lnTo>
                  <a:pt x="5366390" y="829454"/>
                </a:lnTo>
                <a:lnTo>
                  <a:pt x="5367991" y="827470"/>
                </a:lnTo>
                <a:lnTo>
                  <a:pt x="5370392" y="825485"/>
                </a:lnTo>
                <a:lnTo>
                  <a:pt x="5372393" y="824295"/>
                </a:lnTo>
                <a:close/>
                <a:moveTo>
                  <a:pt x="1814116" y="815960"/>
                </a:moveTo>
                <a:lnTo>
                  <a:pt x="1815307" y="816357"/>
                </a:lnTo>
                <a:lnTo>
                  <a:pt x="1816497" y="817150"/>
                </a:lnTo>
                <a:lnTo>
                  <a:pt x="1817688" y="818341"/>
                </a:lnTo>
                <a:lnTo>
                  <a:pt x="1818878" y="819532"/>
                </a:lnTo>
                <a:lnTo>
                  <a:pt x="1819672" y="821913"/>
                </a:lnTo>
                <a:lnTo>
                  <a:pt x="1820863" y="825882"/>
                </a:lnTo>
                <a:lnTo>
                  <a:pt x="1821260" y="827866"/>
                </a:lnTo>
                <a:lnTo>
                  <a:pt x="1821657" y="830644"/>
                </a:lnTo>
                <a:lnTo>
                  <a:pt x="1821260" y="833026"/>
                </a:lnTo>
                <a:lnTo>
                  <a:pt x="1820863" y="835407"/>
                </a:lnTo>
                <a:lnTo>
                  <a:pt x="1822450" y="835010"/>
                </a:lnTo>
                <a:lnTo>
                  <a:pt x="1823245" y="833820"/>
                </a:lnTo>
                <a:lnTo>
                  <a:pt x="1823641" y="832232"/>
                </a:lnTo>
                <a:lnTo>
                  <a:pt x="1823641" y="830644"/>
                </a:lnTo>
                <a:lnTo>
                  <a:pt x="1824038" y="826279"/>
                </a:lnTo>
                <a:lnTo>
                  <a:pt x="1824038" y="822310"/>
                </a:lnTo>
                <a:lnTo>
                  <a:pt x="1826419" y="823898"/>
                </a:lnTo>
                <a:lnTo>
                  <a:pt x="1828007" y="825882"/>
                </a:lnTo>
                <a:lnTo>
                  <a:pt x="1829197" y="828263"/>
                </a:lnTo>
                <a:lnTo>
                  <a:pt x="1829991" y="831438"/>
                </a:lnTo>
                <a:lnTo>
                  <a:pt x="1830389" y="834216"/>
                </a:lnTo>
                <a:lnTo>
                  <a:pt x="1829991" y="836995"/>
                </a:lnTo>
                <a:lnTo>
                  <a:pt x="1828800" y="840170"/>
                </a:lnTo>
                <a:lnTo>
                  <a:pt x="1827213" y="842154"/>
                </a:lnTo>
                <a:lnTo>
                  <a:pt x="1824435" y="842948"/>
                </a:lnTo>
                <a:lnTo>
                  <a:pt x="1822053" y="842551"/>
                </a:lnTo>
                <a:lnTo>
                  <a:pt x="1820863" y="841757"/>
                </a:lnTo>
                <a:lnTo>
                  <a:pt x="1819672" y="840567"/>
                </a:lnTo>
                <a:lnTo>
                  <a:pt x="1818878" y="838979"/>
                </a:lnTo>
                <a:lnTo>
                  <a:pt x="1818482" y="836598"/>
                </a:lnTo>
                <a:lnTo>
                  <a:pt x="1818482" y="831835"/>
                </a:lnTo>
                <a:lnTo>
                  <a:pt x="1818085" y="827073"/>
                </a:lnTo>
                <a:lnTo>
                  <a:pt x="1817688" y="825088"/>
                </a:lnTo>
                <a:lnTo>
                  <a:pt x="1816497" y="823501"/>
                </a:lnTo>
                <a:lnTo>
                  <a:pt x="1815307" y="822310"/>
                </a:lnTo>
                <a:lnTo>
                  <a:pt x="1813719" y="821913"/>
                </a:lnTo>
                <a:lnTo>
                  <a:pt x="1811338" y="821119"/>
                </a:lnTo>
                <a:lnTo>
                  <a:pt x="1808163" y="822310"/>
                </a:lnTo>
                <a:lnTo>
                  <a:pt x="1809353" y="819532"/>
                </a:lnTo>
                <a:lnTo>
                  <a:pt x="1810545" y="817944"/>
                </a:lnTo>
                <a:lnTo>
                  <a:pt x="1811735" y="816754"/>
                </a:lnTo>
                <a:lnTo>
                  <a:pt x="1812925" y="816357"/>
                </a:lnTo>
                <a:close/>
                <a:moveTo>
                  <a:pt x="1738602" y="798511"/>
                </a:moveTo>
                <a:lnTo>
                  <a:pt x="1742353" y="799317"/>
                </a:lnTo>
                <a:lnTo>
                  <a:pt x="1744980" y="799721"/>
                </a:lnTo>
                <a:lnTo>
                  <a:pt x="1748732" y="800125"/>
                </a:lnTo>
                <a:lnTo>
                  <a:pt x="1750233" y="800528"/>
                </a:lnTo>
                <a:lnTo>
                  <a:pt x="1752110" y="801336"/>
                </a:lnTo>
                <a:lnTo>
                  <a:pt x="1753986" y="802546"/>
                </a:lnTo>
                <a:lnTo>
                  <a:pt x="1756988" y="805372"/>
                </a:lnTo>
                <a:lnTo>
                  <a:pt x="1757363" y="808197"/>
                </a:lnTo>
                <a:lnTo>
                  <a:pt x="1757363" y="810619"/>
                </a:lnTo>
                <a:lnTo>
                  <a:pt x="1756612" y="812637"/>
                </a:lnTo>
                <a:lnTo>
                  <a:pt x="1755487" y="814251"/>
                </a:lnTo>
                <a:lnTo>
                  <a:pt x="1754736" y="815865"/>
                </a:lnTo>
                <a:lnTo>
                  <a:pt x="1753986" y="817480"/>
                </a:lnTo>
                <a:lnTo>
                  <a:pt x="1753611" y="819498"/>
                </a:lnTo>
                <a:lnTo>
                  <a:pt x="1753611" y="822323"/>
                </a:lnTo>
                <a:lnTo>
                  <a:pt x="1750984" y="822323"/>
                </a:lnTo>
                <a:lnTo>
                  <a:pt x="1748732" y="822323"/>
                </a:lnTo>
                <a:lnTo>
                  <a:pt x="1746481" y="821919"/>
                </a:lnTo>
                <a:lnTo>
                  <a:pt x="1744229" y="820709"/>
                </a:lnTo>
                <a:lnTo>
                  <a:pt x="1742729" y="819498"/>
                </a:lnTo>
                <a:lnTo>
                  <a:pt x="1741228" y="818691"/>
                </a:lnTo>
                <a:lnTo>
                  <a:pt x="1740102" y="817076"/>
                </a:lnTo>
                <a:lnTo>
                  <a:pt x="1738602" y="815462"/>
                </a:lnTo>
                <a:lnTo>
                  <a:pt x="1737851" y="813847"/>
                </a:lnTo>
                <a:lnTo>
                  <a:pt x="1737101" y="811830"/>
                </a:lnTo>
                <a:lnTo>
                  <a:pt x="1736726" y="809811"/>
                </a:lnTo>
                <a:lnTo>
                  <a:pt x="1736726" y="807793"/>
                </a:lnTo>
                <a:lnTo>
                  <a:pt x="1736726" y="805372"/>
                </a:lnTo>
                <a:lnTo>
                  <a:pt x="1737101" y="802950"/>
                </a:lnTo>
                <a:lnTo>
                  <a:pt x="1737851" y="800932"/>
                </a:lnTo>
                <a:close/>
                <a:moveTo>
                  <a:pt x="4748213" y="761997"/>
                </a:moveTo>
                <a:lnTo>
                  <a:pt x="4751388" y="762406"/>
                </a:lnTo>
                <a:lnTo>
                  <a:pt x="4753769" y="763629"/>
                </a:lnTo>
                <a:lnTo>
                  <a:pt x="4756150" y="765668"/>
                </a:lnTo>
                <a:lnTo>
                  <a:pt x="4758532" y="768115"/>
                </a:lnTo>
                <a:lnTo>
                  <a:pt x="4760119" y="771377"/>
                </a:lnTo>
                <a:lnTo>
                  <a:pt x="4761707" y="774639"/>
                </a:lnTo>
                <a:lnTo>
                  <a:pt x="4762897" y="777901"/>
                </a:lnTo>
                <a:lnTo>
                  <a:pt x="4763691" y="781979"/>
                </a:lnTo>
                <a:lnTo>
                  <a:pt x="4764088" y="785650"/>
                </a:lnTo>
                <a:lnTo>
                  <a:pt x="4764088" y="789728"/>
                </a:lnTo>
                <a:lnTo>
                  <a:pt x="4763691" y="793398"/>
                </a:lnTo>
                <a:lnTo>
                  <a:pt x="4762897" y="797068"/>
                </a:lnTo>
                <a:lnTo>
                  <a:pt x="4761707" y="799922"/>
                </a:lnTo>
                <a:lnTo>
                  <a:pt x="4759722" y="802777"/>
                </a:lnTo>
                <a:lnTo>
                  <a:pt x="4757341" y="804816"/>
                </a:lnTo>
                <a:lnTo>
                  <a:pt x="4754563" y="806447"/>
                </a:lnTo>
                <a:lnTo>
                  <a:pt x="4751785" y="806039"/>
                </a:lnTo>
                <a:lnTo>
                  <a:pt x="4749403" y="804409"/>
                </a:lnTo>
                <a:lnTo>
                  <a:pt x="4747022" y="802369"/>
                </a:lnTo>
                <a:lnTo>
                  <a:pt x="4745435" y="800330"/>
                </a:lnTo>
                <a:lnTo>
                  <a:pt x="4744244" y="797476"/>
                </a:lnTo>
                <a:lnTo>
                  <a:pt x="4743053" y="793805"/>
                </a:lnTo>
                <a:lnTo>
                  <a:pt x="4742260" y="790543"/>
                </a:lnTo>
                <a:lnTo>
                  <a:pt x="4741863" y="786465"/>
                </a:lnTo>
                <a:lnTo>
                  <a:pt x="4741863" y="782795"/>
                </a:lnTo>
                <a:lnTo>
                  <a:pt x="4741863" y="779533"/>
                </a:lnTo>
                <a:lnTo>
                  <a:pt x="4742260" y="775455"/>
                </a:lnTo>
                <a:lnTo>
                  <a:pt x="4743053" y="772192"/>
                </a:lnTo>
                <a:lnTo>
                  <a:pt x="4743847" y="768522"/>
                </a:lnTo>
                <a:lnTo>
                  <a:pt x="4745038" y="765668"/>
                </a:lnTo>
                <a:lnTo>
                  <a:pt x="4746625" y="763629"/>
                </a:lnTo>
                <a:close/>
                <a:moveTo>
                  <a:pt x="3458369" y="752460"/>
                </a:moveTo>
                <a:lnTo>
                  <a:pt x="3461148" y="757223"/>
                </a:lnTo>
                <a:lnTo>
                  <a:pt x="3463132" y="761191"/>
                </a:lnTo>
                <a:lnTo>
                  <a:pt x="3463926" y="765557"/>
                </a:lnTo>
                <a:lnTo>
                  <a:pt x="3463926" y="769526"/>
                </a:lnTo>
                <a:lnTo>
                  <a:pt x="3463529" y="771113"/>
                </a:lnTo>
                <a:lnTo>
                  <a:pt x="3463132" y="773098"/>
                </a:lnTo>
                <a:lnTo>
                  <a:pt x="3462338" y="774685"/>
                </a:lnTo>
                <a:lnTo>
                  <a:pt x="3461148" y="775876"/>
                </a:lnTo>
                <a:lnTo>
                  <a:pt x="3459958" y="777067"/>
                </a:lnTo>
                <a:lnTo>
                  <a:pt x="3458766" y="777860"/>
                </a:lnTo>
                <a:lnTo>
                  <a:pt x="3456782" y="778654"/>
                </a:lnTo>
                <a:lnTo>
                  <a:pt x="3455194" y="779448"/>
                </a:lnTo>
                <a:lnTo>
                  <a:pt x="3454400" y="779448"/>
                </a:lnTo>
                <a:lnTo>
                  <a:pt x="3453607" y="779051"/>
                </a:lnTo>
                <a:lnTo>
                  <a:pt x="3452416" y="777860"/>
                </a:lnTo>
                <a:lnTo>
                  <a:pt x="3450829" y="774288"/>
                </a:lnTo>
                <a:lnTo>
                  <a:pt x="3450432" y="773495"/>
                </a:lnTo>
                <a:lnTo>
                  <a:pt x="3450036" y="773495"/>
                </a:lnTo>
                <a:lnTo>
                  <a:pt x="3449638" y="775479"/>
                </a:lnTo>
                <a:lnTo>
                  <a:pt x="3448448" y="779448"/>
                </a:lnTo>
                <a:lnTo>
                  <a:pt x="3447257" y="777860"/>
                </a:lnTo>
                <a:lnTo>
                  <a:pt x="3446860" y="776273"/>
                </a:lnTo>
                <a:lnTo>
                  <a:pt x="3446463" y="775082"/>
                </a:lnTo>
                <a:lnTo>
                  <a:pt x="3446463" y="773495"/>
                </a:lnTo>
                <a:lnTo>
                  <a:pt x="3447257" y="771907"/>
                </a:lnTo>
                <a:lnTo>
                  <a:pt x="3447653" y="769923"/>
                </a:lnTo>
                <a:lnTo>
                  <a:pt x="3450432" y="766748"/>
                </a:lnTo>
                <a:lnTo>
                  <a:pt x="3455194" y="759604"/>
                </a:lnTo>
                <a:lnTo>
                  <a:pt x="3457179" y="756429"/>
                </a:lnTo>
                <a:lnTo>
                  <a:pt x="3457576" y="754841"/>
                </a:lnTo>
                <a:close/>
                <a:moveTo>
                  <a:pt x="2517513" y="746110"/>
                </a:moveTo>
                <a:lnTo>
                  <a:pt x="2521521" y="746110"/>
                </a:lnTo>
                <a:lnTo>
                  <a:pt x="2525929" y="747290"/>
                </a:lnTo>
                <a:lnTo>
                  <a:pt x="2529535" y="748863"/>
                </a:lnTo>
                <a:lnTo>
                  <a:pt x="2533542" y="751222"/>
                </a:lnTo>
                <a:lnTo>
                  <a:pt x="2537149" y="754761"/>
                </a:lnTo>
                <a:lnTo>
                  <a:pt x="2539955" y="758300"/>
                </a:lnTo>
                <a:lnTo>
                  <a:pt x="2542358" y="761840"/>
                </a:lnTo>
                <a:lnTo>
                  <a:pt x="2543961" y="766558"/>
                </a:lnTo>
                <a:lnTo>
                  <a:pt x="2544362" y="768525"/>
                </a:lnTo>
                <a:lnTo>
                  <a:pt x="2544763" y="771277"/>
                </a:lnTo>
                <a:lnTo>
                  <a:pt x="2544763" y="773244"/>
                </a:lnTo>
                <a:lnTo>
                  <a:pt x="2544362" y="775603"/>
                </a:lnTo>
                <a:lnTo>
                  <a:pt x="2543561" y="777569"/>
                </a:lnTo>
                <a:lnTo>
                  <a:pt x="2542358" y="780322"/>
                </a:lnTo>
                <a:lnTo>
                  <a:pt x="2541156" y="782288"/>
                </a:lnTo>
                <a:lnTo>
                  <a:pt x="2539553" y="784647"/>
                </a:lnTo>
                <a:lnTo>
                  <a:pt x="2537550" y="786614"/>
                </a:lnTo>
                <a:lnTo>
                  <a:pt x="2535145" y="788973"/>
                </a:lnTo>
                <a:lnTo>
                  <a:pt x="2533943" y="788580"/>
                </a:lnTo>
                <a:lnTo>
                  <a:pt x="2533542" y="787400"/>
                </a:lnTo>
                <a:lnTo>
                  <a:pt x="2533142" y="787007"/>
                </a:lnTo>
                <a:lnTo>
                  <a:pt x="2533542" y="786220"/>
                </a:lnTo>
                <a:lnTo>
                  <a:pt x="2533943" y="785827"/>
                </a:lnTo>
                <a:lnTo>
                  <a:pt x="2535145" y="785434"/>
                </a:lnTo>
                <a:lnTo>
                  <a:pt x="2531138" y="786614"/>
                </a:lnTo>
                <a:lnTo>
                  <a:pt x="2528734" y="788187"/>
                </a:lnTo>
                <a:lnTo>
                  <a:pt x="2527131" y="788973"/>
                </a:lnTo>
                <a:lnTo>
                  <a:pt x="2525127" y="788973"/>
                </a:lnTo>
                <a:lnTo>
                  <a:pt x="2524326" y="788187"/>
                </a:lnTo>
                <a:lnTo>
                  <a:pt x="2521521" y="785434"/>
                </a:lnTo>
                <a:lnTo>
                  <a:pt x="2516712" y="781895"/>
                </a:lnTo>
                <a:lnTo>
                  <a:pt x="2511903" y="777176"/>
                </a:lnTo>
                <a:lnTo>
                  <a:pt x="2509499" y="774816"/>
                </a:lnTo>
                <a:lnTo>
                  <a:pt x="2507094" y="772064"/>
                </a:lnTo>
                <a:lnTo>
                  <a:pt x="2505492" y="768918"/>
                </a:lnTo>
                <a:lnTo>
                  <a:pt x="2504289" y="765772"/>
                </a:lnTo>
                <a:lnTo>
                  <a:pt x="2503488" y="763019"/>
                </a:lnTo>
                <a:lnTo>
                  <a:pt x="2503488" y="759087"/>
                </a:lnTo>
                <a:lnTo>
                  <a:pt x="2504691" y="755941"/>
                </a:lnTo>
                <a:lnTo>
                  <a:pt x="2506694" y="752009"/>
                </a:lnTo>
                <a:lnTo>
                  <a:pt x="2507897" y="750436"/>
                </a:lnTo>
                <a:lnTo>
                  <a:pt x="2509899" y="748863"/>
                </a:lnTo>
                <a:lnTo>
                  <a:pt x="2511502" y="748076"/>
                </a:lnTo>
                <a:lnTo>
                  <a:pt x="2513506" y="746897"/>
                </a:lnTo>
                <a:lnTo>
                  <a:pt x="2515109" y="746503"/>
                </a:lnTo>
                <a:close/>
                <a:moveTo>
                  <a:pt x="1754527" y="685785"/>
                </a:moveTo>
                <a:lnTo>
                  <a:pt x="1759256" y="688949"/>
                </a:lnTo>
                <a:lnTo>
                  <a:pt x="1763198" y="692114"/>
                </a:lnTo>
                <a:lnTo>
                  <a:pt x="1766745" y="696464"/>
                </a:lnTo>
                <a:lnTo>
                  <a:pt x="1769505" y="700420"/>
                </a:lnTo>
                <a:lnTo>
                  <a:pt x="1772263" y="704770"/>
                </a:lnTo>
                <a:lnTo>
                  <a:pt x="1775022" y="709121"/>
                </a:lnTo>
                <a:lnTo>
                  <a:pt x="1778963" y="718614"/>
                </a:lnTo>
                <a:lnTo>
                  <a:pt x="1782116" y="728106"/>
                </a:lnTo>
                <a:lnTo>
                  <a:pt x="1786058" y="736412"/>
                </a:lnTo>
                <a:lnTo>
                  <a:pt x="1788028" y="740367"/>
                </a:lnTo>
                <a:lnTo>
                  <a:pt x="1789999" y="743927"/>
                </a:lnTo>
                <a:lnTo>
                  <a:pt x="1792758" y="747091"/>
                </a:lnTo>
                <a:lnTo>
                  <a:pt x="1795123" y="749069"/>
                </a:lnTo>
                <a:lnTo>
                  <a:pt x="1793546" y="753024"/>
                </a:lnTo>
                <a:lnTo>
                  <a:pt x="1792758" y="756584"/>
                </a:lnTo>
                <a:lnTo>
                  <a:pt x="1792758" y="759352"/>
                </a:lnTo>
                <a:lnTo>
                  <a:pt x="1792758" y="761725"/>
                </a:lnTo>
                <a:lnTo>
                  <a:pt x="1793546" y="764098"/>
                </a:lnTo>
                <a:lnTo>
                  <a:pt x="1794335" y="765681"/>
                </a:lnTo>
                <a:lnTo>
                  <a:pt x="1796305" y="768449"/>
                </a:lnTo>
                <a:lnTo>
                  <a:pt x="1798276" y="770427"/>
                </a:lnTo>
                <a:lnTo>
                  <a:pt x="1799064" y="772009"/>
                </a:lnTo>
                <a:lnTo>
                  <a:pt x="1799853" y="772800"/>
                </a:lnTo>
                <a:lnTo>
                  <a:pt x="1799064" y="773987"/>
                </a:lnTo>
                <a:lnTo>
                  <a:pt x="1798670" y="775569"/>
                </a:lnTo>
                <a:lnTo>
                  <a:pt x="1797094" y="777151"/>
                </a:lnTo>
                <a:lnTo>
                  <a:pt x="1795123" y="779128"/>
                </a:lnTo>
                <a:lnTo>
                  <a:pt x="1795912" y="778733"/>
                </a:lnTo>
                <a:lnTo>
                  <a:pt x="1796699" y="778733"/>
                </a:lnTo>
                <a:lnTo>
                  <a:pt x="1797488" y="779128"/>
                </a:lnTo>
                <a:lnTo>
                  <a:pt x="1798276" y="780315"/>
                </a:lnTo>
                <a:lnTo>
                  <a:pt x="1800641" y="782688"/>
                </a:lnTo>
                <a:lnTo>
                  <a:pt x="1802217" y="785852"/>
                </a:lnTo>
                <a:lnTo>
                  <a:pt x="1803006" y="789807"/>
                </a:lnTo>
                <a:lnTo>
                  <a:pt x="1803401" y="793367"/>
                </a:lnTo>
                <a:lnTo>
                  <a:pt x="1803401" y="794949"/>
                </a:lnTo>
                <a:lnTo>
                  <a:pt x="1803006" y="796927"/>
                </a:lnTo>
                <a:lnTo>
                  <a:pt x="1802217" y="798113"/>
                </a:lnTo>
                <a:lnTo>
                  <a:pt x="1801429" y="799300"/>
                </a:lnTo>
                <a:lnTo>
                  <a:pt x="1799064" y="801673"/>
                </a:lnTo>
                <a:lnTo>
                  <a:pt x="1799853" y="800487"/>
                </a:lnTo>
                <a:lnTo>
                  <a:pt x="1801035" y="798113"/>
                </a:lnTo>
                <a:lnTo>
                  <a:pt x="1801429" y="796927"/>
                </a:lnTo>
                <a:lnTo>
                  <a:pt x="1801429" y="795740"/>
                </a:lnTo>
                <a:lnTo>
                  <a:pt x="1800247" y="794554"/>
                </a:lnTo>
                <a:lnTo>
                  <a:pt x="1799064" y="794554"/>
                </a:lnTo>
                <a:lnTo>
                  <a:pt x="1798276" y="794554"/>
                </a:lnTo>
                <a:lnTo>
                  <a:pt x="1797488" y="795345"/>
                </a:lnTo>
                <a:lnTo>
                  <a:pt x="1796699" y="795740"/>
                </a:lnTo>
                <a:lnTo>
                  <a:pt x="1795517" y="796927"/>
                </a:lnTo>
                <a:lnTo>
                  <a:pt x="1794335" y="796927"/>
                </a:lnTo>
                <a:lnTo>
                  <a:pt x="1792364" y="795740"/>
                </a:lnTo>
                <a:lnTo>
                  <a:pt x="1791970" y="795345"/>
                </a:lnTo>
                <a:lnTo>
                  <a:pt x="1791576" y="794158"/>
                </a:lnTo>
                <a:lnTo>
                  <a:pt x="1790394" y="790994"/>
                </a:lnTo>
                <a:lnTo>
                  <a:pt x="1789605" y="787434"/>
                </a:lnTo>
                <a:lnTo>
                  <a:pt x="1789211" y="786248"/>
                </a:lnTo>
                <a:lnTo>
                  <a:pt x="1788817" y="785852"/>
                </a:lnTo>
                <a:lnTo>
                  <a:pt x="1784087" y="783084"/>
                </a:lnTo>
                <a:lnTo>
                  <a:pt x="1780934" y="781106"/>
                </a:lnTo>
                <a:lnTo>
                  <a:pt x="1780146" y="779919"/>
                </a:lnTo>
                <a:lnTo>
                  <a:pt x="1779751" y="778733"/>
                </a:lnTo>
                <a:lnTo>
                  <a:pt x="1778963" y="776755"/>
                </a:lnTo>
                <a:lnTo>
                  <a:pt x="1778963" y="770031"/>
                </a:lnTo>
                <a:lnTo>
                  <a:pt x="1778175" y="765681"/>
                </a:lnTo>
                <a:lnTo>
                  <a:pt x="1776598" y="759352"/>
                </a:lnTo>
                <a:lnTo>
                  <a:pt x="1775810" y="757375"/>
                </a:lnTo>
                <a:lnTo>
                  <a:pt x="1773839" y="755793"/>
                </a:lnTo>
                <a:lnTo>
                  <a:pt x="1770686" y="753024"/>
                </a:lnTo>
                <a:lnTo>
                  <a:pt x="1767139" y="749860"/>
                </a:lnTo>
                <a:lnTo>
                  <a:pt x="1765168" y="748278"/>
                </a:lnTo>
                <a:lnTo>
                  <a:pt x="1763987" y="745905"/>
                </a:lnTo>
                <a:lnTo>
                  <a:pt x="1762804" y="743136"/>
                </a:lnTo>
                <a:lnTo>
                  <a:pt x="1762016" y="740367"/>
                </a:lnTo>
                <a:lnTo>
                  <a:pt x="1761227" y="735225"/>
                </a:lnTo>
                <a:lnTo>
                  <a:pt x="1761227" y="731270"/>
                </a:lnTo>
                <a:lnTo>
                  <a:pt x="1760833" y="729293"/>
                </a:lnTo>
                <a:lnTo>
                  <a:pt x="1760439" y="729293"/>
                </a:lnTo>
                <a:lnTo>
                  <a:pt x="1760045" y="729688"/>
                </a:lnTo>
                <a:lnTo>
                  <a:pt x="1758862" y="731666"/>
                </a:lnTo>
                <a:lnTo>
                  <a:pt x="1758074" y="734039"/>
                </a:lnTo>
                <a:lnTo>
                  <a:pt x="1758074" y="735621"/>
                </a:lnTo>
                <a:lnTo>
                  <a:pt x="1756103" y="731270"/>
                </a:lnTo>
                <a:lnTo>
                  <a:pt x="1754921" y="725733"/>
                </a:lnTo>
                <a:lnTo>
                  <a:pt x="1753344" y="715054"/>
                </a:lnTo>
                <a:lnTo>
                  <a:pt x="1752556" y="710308"/>
                </a:lnTo>
                <a:lnTo>
                  <a:pt x="1751374" y="706748"/>
                </a:lnTo>
                <a:lnTo>
                  <a:pt x="1750191" y="703979"/>
                </a:lnTo>
                <a:lnTo>
                  <a:pt x="1749403" y="702793"/>
                </a:lnTo>
                <a:lnTo>
                  <a:pt x="1748220" y="702397"/>
                </a:lnTo>
                <a:lnTo>
                  <a:pt x="1747432" y="702002"/>
                </a:lnTo>
                <a:lnTo>
                  <a:pt x="1746644" y="701211"/>
                </a:lnTo>
                <a:lnTo>
                  <a:pt x="1746250" y="700420"/>
                </a:lnTo>
                <a:lnTo>
                  <a:pt x="1746250" y="699628"/>
                </a:lnTo>
                <a:lnTo>
                  <a:pt x="1746644" y="697255"/>
                </a:lnTo>
                <a:lnTo>
                  <a:pt x="1747827" y="694882"/>
                </a:lnTo>
                <a:lnTo>
                  <a:pt x="1749798" y="691718"/>
                </a:lnTo>
                <a:lnTo>
                  <a:pt x="1751374" y="689345"/>
                </a:lnTo>
                <a:lnTo>
                  <a:pt x="1752950" y="687367"/>
                </a:lnTo>
                <a:close/>
                <a:moveTo>
                  <a:pt x="5444369" y="668336"/>
                </a:moveTo>
                <a:lnTo>
                  <a:pt x="5453063" y="668336"/>
                </a:lnTo>
                <a:lnTo>
                  <a:pt x="5451929" y="673959"/>
                </a:lnTo>
                <a:lnTo>
                  <a:pt x="5450039" y="679583"/>
                </a:lnTo>
                <a:lnTo>
                  <a:pt x="5447393" y="684403"/>
                </a:lnTo>
                <a:lnTo>
                  <a:pt x="5444747" y="689222"/>
                </a:lnTo>
                <a:lnTo>
                  <a:pt x="5441723" y="692837"/>
                </a:lnTo>
                <a:lnTo>
                  <a:pt x="5437943" y="696452"/>
                </a:lnTo>
                <a:lnTo>
                  <a:pt x="5434164" y="699264"/>
                </a:lnTo>
                <a:lnTo>
                  <a:pt x="5429250" y="701674"/>
                </a:lnTo>
                <a:lnTo>
                  <a:pt x="5429628" y="698863"/>
                </a:lnTo>
                <a:lnTo>
                  <a:pt x="5430006" y="696452"/>
                </a:lnTo>
                <a:lnTo>
                  <a:pt x="5430762" y="694444"/>
                </a:lnTo>
                <a:lnTo>
                  <a:pt x="5431896" y="692034"/>
                </a:lnTo>
                <a:lnTo>
                  <a:pt x="5434542" y="688821"/>
                </a:lnTo>
                <a:lnTo>
                  <a:pt x="5437187" y="685608"/>
                </a:lnTo>
                <a:lnTo>
                  <a:pt x="5439833" y="681992"/>
                </a:lnTo>
                <a:lnTo>
                  <a:pt x="5442101" y="678377"/>
                </a:lnTo>
                <a:lnTo>
                  <a:pt x="5442857" y="675968"/>
                </a:lnTo>
                <a:lnTo>
                  <a:pt x="5443613" y="673558"/>
                </a:lnTo>
                <a:lnTo>
                  <a:pt x="5443991" y="671148"/>
                </a:lnTo>
                <a:close/>
                <a:moveTo>
                  <a:pt x="2849562" y="661968"/>
                </a:moveTo>
                <a:lnTo>
                  <a:pt x="2853135" y="661968"/>
                </a:lnTo>
                <a:lnTo>
                  <a:pt x="2855912" y="661968"/>
                </a:lnTo>
                <a:lnTo>
                  <a:pt x="2858690" y="662767"/>
                </a:lnTo>
                <a:lnTo>
                  <a:pt x="2861469" y="663566"/>
                </a:lnTo>
                <a:lnTo>
                  <a:pt x="2863453" y="664365"/>
                </a:lnTo>
                <a:lnTo>
                  <a:pt x="2865437" y="665563"/>
                </a:lnTo>
                <a:lnTo>
                  <a:pt x="2867025" y="667160"/>
                </a:lnTo>
                <a:lnTo>
                  <a:pt x="2868215" y="669157"/>
                </a:lnTo>
                <a:lnTo>
                  <a:pt x="2870201" y="670754"/>
                </a:lnTo>
                <a:lnTo>
                  <a:pt x="2870994" y="672751"/>
                </a:lnTo>
                <a:lnTo>
                  <a:pt x="2872581" y="676745"/>
                </a:lnTo>
                <a:lnTo>
                  <a:pt x="2873375" y="681937"/>
                </a:lnTo>
                <a:lnTo>
                  <a:pt x="2873375" y="687129"/>
                </a:lnTo>
                <a:lnTo>
                  <a:pt x="2872978" y="692320"/>
                </a:lnTo>
                <a:lnTo>
                  <a:pt x="2872184" y="697912"/>
                </a:lnTo>
                <a:lnTo>
                  <a:pt x="2870597" y="703503"/>
                </a:lnTo>
                <a:lnTo>
                  <a:pt x="2869009" y="708695"/>
                </a:lnTo>
                <a:lnTo>
                  <a:pt x="2866628" y="713887"/>
                </a:lnTo>
                <a:lnTo>
                  <a:pt x="2864247" y="718280"/>
                </a:lnTo>
                <a:lnTo>
                  <a:pt x="2861865" y="722273"/>
                </a:lnTo>
                <a:lnTo>
                  <a:pt x="2859087" y="725468"/>
                </a:lnTo>
                <a:lnTo>
                  <a:pt x="2855119" y="723871"/>
                </a:lnTo>
                <a:lnTo>
                  <a:pt x="2851944" y="721874"/>
                </a:lnTo>
                <a:lnTo>
                  <a:pt x="2848769" y="719078"/>
                </a:lnTo>
                <a:lnTo>
                  <a:pt x="2846387" y="715883"/>
                </a:lnTo>
                <a:lnTo>
                  <a:pt x="2844800" y="712289"/>
                </a:lnTo>
                <a:lnTo>
                  <a:pt x="2843609" y="708295"/>
                </a:lnTo>
                <a:lnTo>
                  <a:pt x="2842419" y="704302"/>
                </a:lnTo>
                <a:lnTo>
                  <a:pt x="2841625" y="699509"/>
                </a:lnTo>
                <a:lnTo>
                  <a:pt x="2841625" y="695116"/>
                </a:lnTo>
                <a:lnTo>
                  <a:pt x="2842022" y="689924"/>
                </a:lnTo>
                <a:lnTo>
                  <a:pt x="2843213" y="684732"/>
                </a:lnTo>
                <a:lnTo>
                  <a:pt x="2844006" y="680339"/>
                </a:lnTo>
                <a:lnTo>
                  <a:pt x="2845197" y="675148"/>
                </a:lnTo>
                <a:lnTo>
                  <a:pt x="2846387" y="670754"/>
                </a:lnTo>
                <a:close/>
                <a:moveTo>
                  <a:pt x="2343150" y="654035"/>
                </a:moveTo>
                <a:lnTo>
                  <a:pt x="2347912" y="654435"/>
                </a:lnTo>
                <a:lnTo>
                  <a:pt x="2351881" y="655633"/>
                </a:lnTo>
                <a:lnTo>
                  <a:pt x="2355850" y="657230"/>
                </a:lnTo>
                <a:lnTo>
                  <a:pt x="2359025" y="660425"/>
                </a:lnTo>
                <a:lnTo>
                  <a:pt x="2361803" y="663220"/>
                </a:lnTo>
                <a:lnTo>
                  <a:pt x="2364582" y="666815"/>
                </a:lnTo>
                <a:lnTo>
                  <a:pt x="2366962" y="670808"/>
                </a:lnTo>
                <a:lnTo>
                  <a:pt x="2371328" y="679194"/>
                </a:lnTo>
                <a:lnTo>
                  <a:pt x="2376090" y="687980"/>
                </a:lnTo>
                <a:lnTo>
                  <a:pt x="2378075" y="691574"/>
                </a:lnTo>
                <a:lnTo>
                  <a:pt x="2380059" y="695568"/>
                </a:lnTo>
                <a:lnTo>
                  <a:pt x="2382837" y="698763"/>
                </a:lnTo>
                <a:lnTo>
                  <a:pt x="2385219" y="701558"/>
                </a:lnTo>
                <a:lnTo>
                  <a:pt x="2387600" y="703954"/>
                </a:lnTo>
                <a:lnTo>
                  <a:pt x="2390378" y="705552"/>
                </a:lnTo>
                <a:lnTo>
                  <a:pt x="2395141" y="708347"/>
                </a:lnTo>
                <a:lnTo>
                  <a:pt x="2401094" y="710344"/>
                </a:lnTo>
                <a:lnTo>
                  <a:pt x="2406253" y="712740"/>
                </a:lnTo>
                <a:lnTo>
                  <a:pt x="2412207" y="714737"/>
                </a:lnTo>
                <a:lnTo>
                  <a:pt x="2417365" y="716733"/>
                </a:lnTo>
                <a:lnTo>
                  <a:pt x="2422129" y="718730"/>
                </a:lnTo>
                <a:lnTo>
                  <a:pt x="2424509" y="720727"/>
                </a:lnTo>
                <a:lnTo>
                  <a:pt x="2426495" y="721925"/>
                </a:lnTo>
                <a:lnTo>
                  <a:pt x="2428875" y="724321"/>
                </a:lnTo>
                <a:lnTo>
                  <a:pt x="2430859" y="726717"/>
                </a:lnTo>
                <a:lnTo>
                  <a:pt x="2433240" y="729912"/>
                </a:lnTo>
                <a:lnTo>
                  <a:pt x="2435225" y="732707"/>
                </a:lnTo>
                <a:lnTo>
                  <a:pt x="2438003" y="739496"/>
                </a:lnTo>
                <a:lnTo>
                  <a:pt x="2440384" y="746685"/>
                </a:lnTo>
                <a:lnTo>
                  <a:pt x="2443162" y="754672"/>
                </a:lnTo>
                <a:lnTo>
                  <a:pt x="2444750" y="762659"/>
                </a:lnTo>
                <a:lnTo>
                  <a:pt x="2447925" y="779032"/>
                </a:lnTo>
                <a:lnTo>
                  <a:pt x="2446337" y="779032"/>
                </a:lnTo>
                <a:lnTo>
                  <a:pt x="2445544" y="778233"/>
                </a:lnTo>
                <a:lnTo>
                  <a:pt x="2446734" y="784623"/>
                </a:lnTo>
                <a:lnTo>
                  <a:pt x="2447528" y="790613"/>
                </a:lnTo>
                <a:lnTo>
                  <a:pt x="2447528" y="797402"/>
                </a:lnTo>
                <a:lnTo>
                  <a:pt x="2446734" y="804191"/>
                </a:lnTo>
                <a:lnTo>
                  <a:pt x="2445544" y="812578"/>
                </a:lnTo>
                <a:lnTo>
                  <a:pt x="2443956" y="822561"/>
                </a:lnTo>
                <a:lnTo>
                  <a:pt x="2438797" y="846123"/>
                </a:lnTo>
                <a:lnTo>
                  <a:pt x="2432844" y="843727"/>
                </a:lnTo>
                <a:lnTo>
                  <a:pt x="2427684" y="840932"/>
                </a:lnTo>
                <a:lnTo>
                  <a:pt x="2423319" y="837337"/>
                </a:lnTo>
                <a:lnTo>
                  <a:pt x="2420144" y="833344"/>
                </a:lnTo>
                <a:lnTo>
                  <a:pt x="2417365" y="828951"/>
                </a:lnTo>
                <a:lnTo>
                  <a:pt x="2414587" y="824558"/>
                </a:lnTo>
                <a:lnTo>
                  <a:pt x="2412603" y="819367"/>
                </a:lnTo>
                <a:lnTo>
                  <a:pt x="2410619" y="814574"/>
                </a:lnTo>
                <a:lnTo>
                  <a:pt x="2407444" y="803792"/>
                </a:lnTo>
                <a:lnTo>
                  <a:pt x="2403475" y="793009"/>
                </a:lnTo>
                <a:lnTo>
                  <a:pt x="2401490" y="787419"/>
                </a:lnTo>
                <a:lnTo>
                  <a:pt x="2398712" y="782626"/>
                </a:lnTo>
                <a:lnTo>
                  <a:pt x="2395537" y="777035"/>
                </a:lnTo>
                <a:lnTo>
                  <a:pt x="2391965" y="772643"/>
                </a:lnTo>
                <a:lnTo>
                  <a:pt x="2387997" y="769048"/>
                </a:lnTo>
                <a:lnTo>
                  <a:pt x="2384426" y="766253"/>
                </a:lnTo>
                <a:lnTo>
                  <a:pt x="2380456" y="764256"/>
                </a:lnTo>
                <a:lnTo>
                  <a:pt x="2376884" y="762659"/>
                </a:lnTo>
                <a:lnTo>
                  <a:pt x="2369740" y="759464"/>
                </a:lnTo>
                <a:lnTo>
                  <a:pt x="2366565" y="757867"/>
                </a:lnTo>
                <a:lnTo>
                  <a:pt x="2363390" y="755471"/>
                </a:lnTo>
                <a:lnTo>
                  <a:pt x="2359819" y="751876"/>
                </a:lnTo>
                <a:lnTo>
                  <a:pt x="2356247" y="747883"/>
                </a:lnTo>
                <a:lnTo>
                  <a:pt x="2352675" y="743091"/>
                </a:lnTo>
                <a:lnTo>
                  <a:pt x="2349103" y="738298"/>
                </a:lnTo>
                <a:lnTo>
                  <a:pt x="2345531" y="733107"/>
                </a:lnTo>
                <a:lnTo>
                  <a:pt x="2342753" y="728315"/>
                </a:lnTo>
                <a:lnTo>
                  <a:pt x="2340372" y="723123"/>
                </a:lnTo>
                <a:lnTo>
                  <a:pt x="2337990" y="718331"/>
                </a:lnTo>
                <a:lnTo>
                  <a:pt x="2339579" y="719130"/>
                </a:lnTo>
                <a:lnTo>
                  <a:pt x="2341562" y="720328"/>
                </a:lnTo>
                <a:lnTo>
                  <a:pt x="2343547" y="721526"/>
                </a:lnTo>
                <a:lnTo>
                  <a:pt x="2344340" y="721925"/>
                </a:lnTo>
                <a:lnTo>
                  <a:pt x="2342753" y="715535"/>
                </a:lnTo>
                <a:lnTo>
                  <a:pt x="2340372" y="707548"/>
                </a:lnTo>
                <a:lnTo>
                  <a:pt x="2337594" y="699162"/>
                </a:lnTo>
                <a:lnTo>
                  <a:pt x="2335609" y="689977"/>
                </a:lnTo>
                <a:lnTo>
                  <a:pt x="2334419" y="685584"/>
                </a:lnTo>
                <a:lnTo>
                  <a:pt x="2334023" y="680792"/>
                </a:lnTo>
                <a:lnTo>
                  <a:pt x="2333625" y="676000"/>
                </a:lnTo>
                <a:lnTo>
                  <a:pt x="2333625" y="671607"/>
                </a:lnTo>
                <a:lnTo>
                  <a:pt x="2334023" y="666815"/>
                </a:lnTo>
                <a:lnTo>
                  <a:pt x="2334815" y="662821"/>
                </a:lnTo>
                <a:lnTo>
                  <a:pt x="2336403" y="658428"/>
                </a:lnTo>
                <a:lnTo>
                  <a:pt x="2337990" y="654834"/>
                </a:lnTo>
                <a:close/>
                <a:moveTo>
                  <a:pt x="4716028" y="638173"/>
                </a:moveTo>
                <a:lnTo>
                  <a:pt x="4728620" y="638173"/>
                </a:lnTo>
                <a:lnTo>
                  <a:pt x="4729800" y="644127"/>
                </a:lnTo>
                <a:lnTo>
                  <a:pt x="4732161" y="649683"/>
                </a:lnTo>
                <a:lnTo>
                  <a:pt x="4734522" y="655636"/>
                </a:lnTo>
                <a:lnTo>
                  <a:pt x="4736883" y="661192"/>
                </a:lnTo>
                <a:lnTo>
                  <a:pt x="4743179" y="672305"/>
                </a:lnTo>
                <a:lnTo>
                  <a:pt x="4749081" y="682623"/>
                </a:lnTo>
                <a:lnTo>
                  <a:pt x="4751442" y="688180"/>
                </a:lnTo>
                <a:lnTo>
                  <a:pt x="4753016" y="692942"/>
                </a:lnTo>
                <a:lnTo>
                  <a:pt x="4754590" y="698101"/>
                </a:lnTo>
                <a:lnTo>
                  <a:pt x="4754983" y="703261"/>
                </a:lnTo>
                <a:lnTo>
                  <a:pt x="4754590" y="708023"/>
                </a:lnTo>
                <a:lnTo>
                  <a:pt x="4754196" y="710405"/>
                </a:lnTo>
                <a:lnTo>
                  <a:pt x="4753409" y="712786"/>
                </a:lnTo>
                <a:lnTo>
                  <a:pt x="4752229" y="715167"/>
                </a:lnTo>
                <a:lnTo>
                  <a:pt x="4751048" y="717151"/>
                </a:lnTo>
                <a:lnTo>
                  <a:pt x="4749475" y="719929"/>
                </a:lnTo>
                <a:lnTo>
                  <a:pt x="4747114" y="721914"/>
                </a:lnTo>
                <a:lnTo>
                  <a:pt x="4747114" y="724295"/>
                </a:lnTo>
                <a:lnTo>
                  <a:pt x="4747507" y="726677"/>
                </a:lnTo>
                <a:lnTo>
                  <a:pt x="4749475" y="731042"/>
                </a:lnTo>
                <a:lnTo>
                  <a:pt x="4751442" y="735011"/>
                </a:lnTo>
                <a:lnTo>
                  <a:pt x="4753803" y="738980"/>
                </a:lnTo>
                <a:lnTo>
                  <a:pt x="4755770" y="742154"/>
                </a:lnTo>
                <a:lnTo>
                  <a:pt x="4757344" y="745726"/>
                </a:lnTo>
                <a:lnTo>
                  <a:pt x="4757738" y="747314"/>
                </a:lnTo>
                <a:lnTo>
                  <a:pt x="4757738" y="748901"/>
                </a:lnTo>
                <a:lnTo>
                  <a:pt x="4757344" y="750489"/>
                </a:lnTo>
                <a:lnTo>
                  <a:pt x="4756164" y="751679"/>
                </a:lnTo>
                <a:lnTo>
                  <a:pt x="4753803" y="753267"/>
                </a:lnTo>
                <a:lnTo>
                  <a:pt x="4751835" y="754061"/>
                </a:lnTo>
                <a:lnTo>
                  <a:pt x="4750261" y="754061"/>
                </a:lnTo>
                <a:lnTo>
                  <a:pt x="4748688" y="752870"/>
                </a:lnTo>
                <a:lnTo>
                  <a:pt x="4746720" y="751679"/>
                </a:lnTo>
                <a:lnTo>
                  <a:pt x="4745146" y="750092"/>
                </a:lnTo>
                <a:lnTo>
                  <a:pt x="4741211" y="745329"/>
                </a:lnTo>
                <a:lnTo>
                  <a:pt x="4738063" y="741758"/>
                </a:lnTo>
                <a:lnTo>
                  <a:pt x="4735702" y="738185"/>
                </a:lnTo>
                <a:lnTo>
                  <a:pt x="4733735" y="734217"/>
                </a:lnTo>
                <a:lnTo>
                  <a:pt x="4732161" y="730248"/>
                </a:lnTo>
                <a:lnTo>
                  <a:pt x="4729013" y="720723"/>
                </a:lnTo>
                <a:lnTo>
                  <a:pt x="4725472" y="708420"/>
                </a:lnTo>
                <a:lnTo>
                  <a:pt x="4722324" y="699292"/>
                </a:lnTo>
                <a:lnTo>
                  <a:pt x="4719963" y="691751"/>
                </a:lnTo>
                <a:lnTo>
                  <a:pt x="4717996" y="682623"/>
                </a:lnTo>
                <a:lnTo>
                  <a:pt x="4716028" y="668733"/>
                </a:lnTo>
                <a:lnTo>
                  <a:pt x="4715241" y="663573"/>
                </a:lnTo>
                <a:lnTo>
                  <a:pt x="4714454" y="659208"/>
                </a:lnTo>
                <a:lnTo>
                  <a:pt x="4712880" y="656033"/>
                </a:lnTo>
                <a:lnTo>
                  <a:pt x="4712093" y="652858"/>
                </a:lnTo>
                <a:lnTo>
                  <a:pt x="4711700" y="649286"/>
                </a:lnTo>
                <a:lnTo>
                  <a:pt x="4712093" y="646111"/>
                </a:lnTo>
                <a:lnTo>
                  <a:pt x="4713274" y="642142"/>
                </a:lnTo>
                <a:close/>
                <a:moveTo>
                  <a:pt x="4189413" y="538161"/>
                </a:moveTo>
                <a:lnTo>
                  <a:pt x="4192669" y="538161"/>
                </a:lnTo>
                <a:lnTo>
                  <a:pt x="4196333" y="538569"/>
                </a:lnTo>
                <a:lnTo>
                  <a:pt x="4198775" y="539794"/>
                </a:lnTo>
                <a:lnTo>
                  <a:pt x="4200810" y="541427"/>
                </a:lnTo>
                <a:lnTo>
                  <a:pt x="4202845" y="543468"/>
                </a:lnTo>
                <a:lnTo>
                  <a:pt x="4204067" y="545917"/>
                </a:lnTo>
                <a:lnTo>
                  <a:pt x="4204881" y="548775"/>
                </a:lnTo>
                <a:lnTo>
                  <a:pt x="4205288" y="552449"/>
                </a:lnTo>
                <a:lnTo>
                  <a:pt x="4203660" y="550816"/>
                </a:lnTo>
                <a:lnTo>
                  <a:pt x="4200810" y="549183"/>
                </a:lnTo>
                <a:lnTo>
                  <a:pt x="4195519" y="547142"/>
                </a:lnTo>
                <a:lnTo>
                  <a:pt x="4192669" y="546326"/>
                </a:lnTo>
                <a:lnTo>
                  <a:pt x="4190634" y="544693"/>
                </a:lnTo>
                <a:lnTo>
                  <a:pt x="4190227" y="543468"/>
                </a:lnTo>
                <a:lnTo>
                  <a:pt x="4189413" y="542244"/>
                </a:lnTo>
                <a:lnTo>
                  <a:pt x="4189413" y="540203"/>
                </a:lnTo>
                <a:close/>
                <a:moveTo>
                  <a:pt x="3571411" y="511155"/>
                </a:moveTo>
                <a:lnTo>
                  <a:pt x="3573422" y="514330"/>
                </a:lnTo>
                <a:lnTo>
                  <a:pt x="3574627" y="517505"/>
                </a:lnTo>
                <a:lnTo>
                  <a:pt x="3575835" y="520680"/>
                </a:lnTo>
                <a:lnTo>
                  <a:pt x="3576236" y="523855"/>
                </a:lnTo>
                <a:lnTo>
                  <a:pt x="3576638" y="526634"/>
                </a:lnTo>
                <a:lnTo>
                  <a:pt x="3576638" y="529412"/>
                </a:lnTo>
                <a:lnTo>
                  <a:pt x="3576638" y="532587"/>
                </a:lnTo>
                <a:lnTo>
                  <a:pt x="3575835" y="534968"/>
                </a:lnTo>
                <a:lnTo>
                  <a:pt x="3574225" y="540127"/>
                </a:lnTo>
                <a:lnTo>
                  <a:pt x="3571814" y="545684"/>
                </a:lnTo>
                <a:lnTo>
                  <a:pt x="3568194" y="550843"/>
                </a:lnTo>
                <a:lnTo>
                  <a:pt x="3564576" y="555209"/>
                </a:lnTo>
                <a:lnTo>
                  <a:pt x="3560153" y="560368"/>
                </a:lnTo>
                <a:lnTo>
                  <a:pt x="3556132" y="564734"/>
                </a:lnTo>
                <a:lnTo>
                  <a:pt x="3547286" y="573465"/>
                </a:lnTo>
                <a:lnTo>
                  <a:pt x="3542865" y="578228"/>
                </a:lnTo>
                <a:lnTo>
                  <a:pt x="3539245" y="582196"/>
                </a:lnTo>
                <a:lnTo>
                  <a:pt x="3536028" y="586959"/>
                </a:lnTo>
                <a:lnTo>
                  <a:pt x="3533214" y="591324"/>
                </a:lnTo>
                <a:lnTo>
                  <a:pt x="3533214" y="592515"/>
                </a:lnTo>
                <a:lnTo>
                  <a:pt x="3533616" y="594103"/>
                </a:lnTo>
                <a:lnTo>
                  <a:pt x="3536430" y="597278"/>
                </a:lnTo>
                <a:lnTo>
                  <a:pt x="3539647" y="601643"/>
                </a:lnTo>
                <a:lnTo>
                  <a:pt x="3538844" y="604024"/>
                </a:lnTo>
                <a:lnTo>
                  <a:pt x="3536430" y="607596"/>
                </a:lnTo>
                <a:lnTo>
                  <a:pt x="3529997" y="616725"/>
                </a:lnTo>
                <a:lnTo>
                  <a:pt x="3523564" y="624662"/>
                </a:lnTo>
                <a:lnTo>
                  <a:pt x="3520749" y="628234"/>
                </a:lnTo>
                <a:lnTo>
                  <a:pt x="3520749" y="629028"/>
                </a:lnTo>
                <a:lnTo>
                  <a:pt x="3521554" y="629821"/>
                </a:lnTo>
                <a:lnTo>
                  <a:pt x="3523162" y="631012"/>
                </a:lnTo>
                <a:lnTo>
                  <a:pt x="3525575" y="631806"/>
                </a:lnTo>
                <a:lnTo>
                  <a:pt x="3526781" y="631806"/>
                </a:lnTo>
                <a:lnTo>
                  <a:pt x="3527183" y="631409"/>
                </a:lnTo>
                <a:lnTo>
                  <a:pt x="3524770" y="635378"/>
                </a:lnTo>
                <a:lnTo>
                  <a:pt x="3522760" y="638156"/>
                </a:lnTo>
                <a:lnTo>
                  <a:pt x="3518739" y="643315"/>
                </a:lnTo>
                <a:lnTo>
                  <a:pt x="3514316" y="647284"/>
                </a:lnTo>
                <a:lnTo>
                  <a:pt x="3509893" y="650459"/>
                </a:lnTo>
                <a:lnTo>
                  <a:pt x="3501048" y="656809"/>
                </a:lnTo>
                <a:lnTo>
                  <a:pt x="3496223" y="660778"/>
                </a:lnTo>
                <a:lnTo>
                  <a:pt x="3492202" y="665143"/>
                </a:lnTo>
                <a:lnTo>
                  <a:pt x="3490594" y="664350"/>
                </a:lnTo>
                <a:lnTo>
                  <a:pt x="3489790" y="663159"/>
                </a:lnTo>
                <a:lnTo>
                  <a:pt x="3487779" y="660381"/>
                </a:lnTo>
                <a:lnTo>
                  <a:pt x="3486573" y="656015"/>
                </a:lnTo>
                <a:lnTo>
                  <a:pt x="3485367" y="652046"/>
                </a:lnTo>
                <a:lnTo>
                  <a:pt x="3484965" y="646887"/>
                </a:lnTo>
                <a:lnTo>
                  <a:pt x="3484563" y="641728"/>
                </a:lnTo>
                <a:lnTo>
                  <a:pt x="3484965" y="636568"/>
                </a:lnTo>
                <a:lnTo>
                  <a:pt x="3485769" y="631409"/>
                </a:lnTo>
                <a:lnTo>
                  <a:pt x="3490594" y="621090"/>
                </a:lnTo>
                <a:lnTo>
                  <a:pt x="3494213" y="613946"/>
                </a:lnTo>
                <a:lnTo>
                  <a:pt x="3495018" y="611962"/>
                </a:lnTo>
                <a:lnTo>
                  <a:pt x="3495419" y="611565"/>
                </a:lnTo>
                <a:lnTo>
                  <a:pt x="3495821" y="611168"/>
                </a:lnTo>
                <a:lnTo>
                  <a:pt x="3497027" y="611168"/>
                </a:lnTo>
                <a:lnTo>
                  <a:pt x="3499842" y="611565"/>
                </a:lnTo>
                <a:lnTo>
                  <a:pt x="3503058" y="611962"/>
                </a:lnTo>
                <a:lnTo>
                  <a:pt x="3504264" y="611962"/>
                </a:lnTo>
                <a:lnTo>
                  <a:pt x="3504666" y="611565"/>
                </a:lnTo>
                <a:lnTo>
                  <a:pt x="3505069" y="609978"/>
                </a:lnTo>
                <a:lnTo>
                  <a:pt x="3505471" y="607596"/>
                </a:lnTo>
                <a:lnTo>
                  <a:pt x="3504666" y="603231"/>
                </a:lnTo>
                <a:lnTo>
                  <a:pt x="3503862" y="598468"/>
                </a:lnTo>
                <a:lnTo>
                  <a:pt x="3504264" y="596484"/>
                </a:lnTo>
                <a:lnTo>
                  <a:pt x="3504666" y="594896"/>
                </a:lnTo>
                <a:lnTo>
                  <a:pt x="3505873" y="593706"/>
                </a:lnTo>
                <a:lnTo>
                  <a:pt x="3507883" y="593309"/>
                </a:lnTo>
                <a:lnTo>
                  <a:pt x="3512708" y="592912"/>
                </a:lnTo>
                <a:lnTo>
                  <a:pt x="3515120" y="592515"/>
                </a:lnTo>
                <a:lnTo>
                  <a:pt x="3517131" y="591324"/>
                </a:lnTo>
                <a:lnTo>
                  <a:pt x="3519543" y="590134"/>
                </a:lnTo>
                <a:lnTo>
                  <a:pt x="3519945" y="589340"/>
                </a:lnTo>
                <a:lnTo>
                  <a:pt x="3520749" y="588149"/>
                </a:lnTo>
                <a:lnTo>
                  <a:pt x="3520749" y="586959"/>
                </a:lnTo>
                <a:lnTo>
                  <a:pt x="3520749" y="585768"/>
                </a:lnTo>
                <a:lnTo>
                  <a:pt x="3520347" y="583387"/>
                </a:lnTo>
                <a:lnTo>
                  <a:pt x="3520347" y="580212"/>
                </a:lnTo>
                <a:lnTo>
                  <a:pt x="3520347" y="579021"/>
                </a:lnTo>
                <a:lnTo>
                  <a:pt x="3520749" y="578228"/>
                </a:lnTo>
                <a:lnTo>
                  <a:pt x="3521554" y="577434"/>
                </a:lnTo>
                <a:lnTo>
                  <a:pt x="3522358" y="577037"/>
                </a:lnTo>
                <a:lnTo>
                  <a:pt x="3525172" y="576640"/>
                </a:lnTo>
                <a:lnTo>
                  <a:pt x="3528389" y="576243"/>
                </a:lnTo>
                <a:lnTo>
                  <a:pt x="3529596" y="575846"/>
                </a:lnTo>
                <a:lnTo>
                  <a:pt x="3529997" y="575052"/>
                </a:lnTo>
                <a:lnTo>
                  <a:pt x="3532812" y="569099"/>
                </a:lnTo>
                <a:lnTo>
                  <a:pt x="3533616" y="567909"/>
                </a:lnTo>
                <a:lnTo>
                  <a:pt x="3534018" y="567512"/>
                </a:lnTo>
                <a:lnTo>
                  <a:pt x="3536832" y="567512"/>
                </a:lnTo>
                <a:lnTo>
                  <a:pt x="3539245" y="566718"/>
                </a:lnTo>
                <a:lnTo>
                  <a:pt x="3542865" y="564734"/>
                </a:lnTo>
                <a:lnTo>
                  <a:pt x="3542060" y="561162"/>
                </a:lnTo>
                <a:lnTo>
                  <a:pt x="3541657" y="557193"/>
                </a:lnTo>
                <a:lnTo>
                  <a:pt x="3541657" y="554018"/>
                </a:lnTo>
                <a:lnTo>
                  <a:pt x="3542060" y="550843"/>
                </a:lnTo>
                <a:lnTo>
                  <a:pt x="3542461" y="547668"/>
                </a:lnTo>
                <a:lnTo>
                  <a:pt x="3543668" y="544890"/>
                </a:lnTo>
                <a:lnTo>
                  <a:pt x="3544874" y="542509"/>
                </a:lnTo>
                <a:lnTo>
                  <a:pt x="3546482" y="539730"/>
                </a:lnTo>
                <a:lnTo>
                  <a:pt x="3548090" y="537349"/>
                </a:lnTo>
                <a:lnTo>
                  <a:pt x="3550101" y="535365"/>
                </a:lnTo>
                <a:lnTo>
                  <a:pt x="3552513" y="533777"/>
                </a:lnTo>
                <a:lnTo>
                  <a:pt x="3555329" y="531793"/>
                </a:lnTo>
                <a:lnTo>
                  <a:pt x="3558142" y="530602"/>
                </a:lnTo>
                <a:lnTo>
                  <a:pt x="3561359" y="529412"/>
                </a:lnTo>
                <a:lnTo>
                  <a:pt x="3564576" y="528618"/>
                </a:lnTo>
                <a:lnTo>
                  <a:pt x="3568194" y="527824"/>
                </a:lnTo>
                <a:lnTo>
                  <a:pt x="3564978" y="524649"/>
                </a:lnTo>
                <a:lnTo>
                  <a:pt x="3564173" y="523855"/>
                </a:lnTo>
                <a:lnTo>
                  <a:pt x="3563771" y="522665"/>
                </a:lnTo>
                <a:lnTo>
                  <a:pt x="3563369" y="521871"/>
                </a:lnTo>
                <a:lnTo>
                  <a:pt x="3563771" y="520284"/>
                </a:lnTo>
                <a:lnTo>
                  <a:pt x="3564978" y="514330"/>
                </a:lnTo>
                <a:lnTo>
                  <a:pt x="3568194" y="517902"/>
                </a:lnTo>
                <a:lnTo>
                  <a:pt x="3568998" y="519093"/>
                </a:lnTo>
                <a:lnTo>
                  <a:pt x="3570607" y="519887"/>
                </a:lnTo>
                <a:lnTo>
                  <a:pt x="3571009" y="519490"/>
                </a:lnTo>
                <a:lnTo>
                  <a:pt x="3571411" y="518299"/>
                </a:lnTo>
                <a:lnTo>
                  <a:pt x="3571814" y="515918"/>
                </a:lnTo>
                <a:close/>
                <a:moveTo>
                  <a:pt x="3654425" y="496886"/>
                </a:moveTo>
                <a:lnTo>
                  <a:pt x="3659188" y="496886"/>
                </a:lnTo>
                <a:lnTo>
                  <a:pt x="3661569" y="497283"/>
                </a:lnTo>
                <a:lnTo>
                  <a:pt x="3664347" y="497680"/>
                </a:lnTo>
                <a:lnTo>
                  <a:pt x="3666728" y="498871"/>
                </a:lnTo>
                <a:lnTo>
                  <a:pt x="3669110" y="500061"/>
                </a:lnTo>
                <a:lnTo>
                  <a:pt x="3671491" y="501252"/>
                </a:lnTo>
                <a:lnTo>
                  <a:pt x="3673475" y="503236"/>
                </a:lnTo>
                <a:lnTo>
                  <a:pt x="3675857" y="505221"/>
                </a:lnTo>
                <a:lnTo>
                  <a:pt x="3677444" y="507602"/>
                </a:lnTo>
                <a:lnTo>
                  <a:pt x="3679428" y="510380"/>
                </a:lnTo>
                <a:lnTo>
                  <a:pt x="3681016" y="513555"/>
                </a:lnTo>
                <a:lnTo>
                  <a:pt x="3682603" y="517524"/>
                </a:lnTo>
                <a:lnTo>
                  <a:pt x="3683794" y="521096"/>
                </a:lnTo>
                <a:lnTo>
                  <a:pt x="3684191" y="524668"/>
                </a:lnTo>
                <a:lnTo>
                  <a:pt x="3684588" y="529033"/>
                </a:lnTo>
                <a:lnTo>
                  <a:pt x="3684588" y="540146"/>
                </a:lnTo>
                <a:lnTo>
                  <a:pt x="3684191" y="551655"/>
                </a:lnTo>
                <a:lnTo>
                  <a:pt x="3683794" y="558402"/>
                </a:lnTo>
                <a:lnTo>
                  <a:pt x="3683000" y="559990"/>
                </a:lnTo>
                <a:lnTo>
                  <a:pt x="3681810" y="561180"/>
                </a:lnTo>
                <a:lnTo>
                  <a:pt x="3678238" y="564753"/>
                </a:lnTo>
                <a:lnTo>
                  <a:pt x="3676253" y="567134"/>
                </a:lnTo>
                <a:lnTo>
                  <a:pt x="3674269" y="569118"/>
                </a:lnTo>
                <a:lnTo>
                  <a:pt x="3672682" y="571499"/>
                </a:lnTo>
                <a:lnTo>
                  <a:pt x="3671491" y="575071"/>
                </a:lnTo>
                <a:lnTo>
                  <a:pt x="3670300" y="578246"/>
                </a:lnTo>
                <a:lnTo>
                  <a:pt x="3669903" y="581421"/>
                </a:lnTo>
                <a:lnTo>
                  <a:pt x="3669507" y="587771"/>
                </a:lnTo>
                <a:lnTo>
                  <a:pt x="3669110" y="590946"/>
                </a:lnTo>
                <a:lnTo>
                  <a:pt x="3668316" y="594518"/>
                </a:lnTo>
                <a:lnTo>
                  <a:pt x="3667125" y="597693"/>
                </a:lnTo>
                <a:lnTo>
                  <a:pt x="3665141" y="601662"/>
                </a:lnTo>
                <a:lnTo>
                  <a:pt x="3654822" y="615949"/>
                </a:lnTo>
                <a:lnTo>
                  <a:pt x="3649663" y="623490"/>
                </a:lnTo>
                <a:lnTo>
                  <a:pt x="3646091" y="628252"/>
                </a:lnTo>
                <a:lnTo>
                  <a:pt x="3641725" y="632221"/>
                </a:lnTo>
                <a:lnTo>
                  <a:pt x="3636566" y="636190"/>
                </a:lnTo>
                <a:lnTo>
                  <a:pt x="3632200" y="639365"/>
                </a:lnTo>
                <a:lnTo>
                  <a:pt x="3629819" y="641350"/>
                </a:lnTo>
                <a:lnTo>
                  <a:pt x="3629025" y="640953"/>
                </a:lnTo>
                <a:lnTo>
                  <a:pt x="3628232" y="640556"/>
                </a:lnTo>
                <a:lnTo>
                  <a:pt x="3627836" y="638571"/>
                </a:lnTo>
                <a:lnTo>
                  <a:pt x="3627836" y="636190"/>
                </a:lnTo>
                <a:lnTo>
                  <a:pt x="3627438" y="635397"/>
                </a:lnTo>
                <a:lnTo>
                  <a:pt x="3627041" y="634999"/>
                </a:lnTo>
                <a:lnTo>
                  <a:pt x="3626247" y="634999"/>
                </a:lnTo>
                <a:lnTo>
                  <a:pt x="3625453" y="634999"/>
                </a:lnTo>
                <a:lnTo>
                  <a:pt x="3624263" y="635793"/>
                </a:lnTo>
                <a:lnTo>
                  <a:pt x="3621485" y="638571"/>
                </a:lnTo>
                <a:lnTo>
                  <a:pt x="3619500" y="639762"/>
                </a:lnTo>
                <a:lnTo>
                  <a:pt x="3618707" y="640159"/>
                </a:lnTo>
                <a:lnTo>
                  <a:pt x="3617516" y="640556"/>
                </a:lnTo>
                <a:lnTo>
                  <a:pt x="3616326" y="640556"/>
                </a:lnTo>
                <a:lnTo>
                  <a:pt x="3615135" y="640159"/>
                </a:lnTo>
                <a:lnTo>
                  <a:pt x="3613548" y="639365"/>
                </a:lnTo>
                <a:lnTo>
                  <a:pt x="3611960" y="638174"/>
                </a:lnTo>
                <a:lnTo>
                  <a:pt x="3609975" y="636587"/>
                </a:lnTo>
                <a:lnTo>
                  <a:pt x="3608388" y="633412"/>
                </a:lnTo>
                <a:lnTo>
                  <a:pt x="3605213" y="628252"/>
                </a:lnTo>
                <a:lnTo>
                  <a:pt x="3602038" y="623490"/>
                </a:lnTo>
                <a:lnTo>
                  <a:pt x="3601641" y="621902"/>
                </a:lnTo>
                <a:lnTo>
                  <a:pt x="3601641" y="620315"/>
                </a:lnTo>
                <a:lnTo>
                  <a:pt x="3601641" y="616743"/>
                </a:lnTo>
                <a:lnTo>
                  <a:pt x="3602038" y="611584"/>
                </a:lnTo>
                <a:lnTo>
                  <a:pt x="3601641" y="609599"/>
                </a:lnTo>
                <a:lnTo>
                  <a:pt x="3600450" y="606424"/>
                </a:lnTo>
                <a:lnTo>
                  <a:pt x="3597275" y="601265"/>
                </a:lnTo>
                <a:lnTo>
                  <a:pt x="3594100" y="596502"/>
                </a:lnTo>
                <a:lnTo>
                  <a:pt x="3592513" y="594915"/>
                </a:lnTo>
                <a:lnTo>
                  <a:pt x="3592911" y="593327"/>
                </a:lnTo>
                <a:lnTo>
                  <a:pt x="3593307" y="592137"/>
                </a:lnTo>
                <a:lnTo>
                  <a:pt x="3595689" y="588962"/>
                </a:lnTo>
                <a:lnTo>
                  <a:pt x="3597672" y="585787"/>
                </a:lnTo>
                <a:lnTo>
                  <a:pt x="3598466" y="583802"/>
                </a:lnTo>
                <a:lnTo>
                  <a:pt x="3598863" y="581421"/>
                </a:lnTo>
                <a:lnTo>
                  <a:pt x="3598863" y="580230"/>
                </a:lnTo>
                <a:lnTo>
                  <a:pt x="3598466" y="579437"/>
                </a:lnTo>
                <a:lnTo>
                  <a:pt x="3597275" y="577452"/>
                </a:lnTo>
                <a:lnTo>
                  <a:pt x="3596085" y="574277"/>
                </a:lnTo>
                <a:lnTo>
                  <a:pt x="3595689" y="573087"/>
                </a:lnTo>
                <a:lnTo>
                  <a:pt x="3596085" y="571499"/>
                </a:lnTo>
                <a:lnTo>
                  <a:pt x="3597672" y="565150"/>
                </a:lnTo>
                <a:lnTo>
                  <a:pt x="3599657" y="559196"/>
                </a:lnTo>
                <a:lnTo>
                  <a:pt x="3601641" y="552846"/>
                </a:lnTo>
                <a:lnTo>
                  <a:pt x="3604419" y="546893"/>
                </a:lnTo>
                <a:lnTo>
                  <a:pt x="3607197" y="541336"/>
                </a:lnTo>
                <a:lnTo>
                  <a:pt x="3609975" y="535384"/>
                </a:lnTo>
                <a:lnTo>
                  <a:pt x="3613548" y="529827"/>
                </a:lnTo>
                <a:lnTo>
                  <a:pt x="3616722" y="524668"/>
                </a:lnTo>
                <a:lnTo>
                  <a:pt x="3620692" y="519508"/>
                </a:lnTo>
                <a:lnTo>
                  <a:pt x="3624263" y="515539"/>
                </a:lnTo>
                <a:lnTo>
                  <a:pt x="3627836" y="511174"/>
                </a:lnTo>
                <a:lnTo>
                  <a:pt x="3632200" y="507602"/>
                </a:lnTo>
                <a:lnTo>
                  <a:pt x="3636169" y="504030"/>
                </a:lnTo>
                <a:lnTo>
                  <a:pt x="3640536" y="501649"/>
                </a:lnTo>
                <a:lnTo>
                  <a:pt x="3644503" y="499664"/>
                </a:lnTo>
                <a:lnTo>
                  <a:pt x="3649266" y="497680"/>
                </a:lnTo>
                <a:close/>
                <a:moveTo>
                  <a:pt x="2720975" y="492105"/>
                </a:moveTo>
                <a:lnTo>
                  <a:pt x="2721754" y="493299"/>
                </a:lnTo>
                <a:lnTo>
                  <a:pt x="2722145" y="494493"/>
                </a:lnTo>
                <a:lnTo>
                  <a:pt x="2723703" y="494891"/>
                </a:lnTo>
                <a:lnTo>
                  <a:pt x="2724482" y="495288"/>
                </a:lnTo>
                <a:lnTo>
                  <a:pt x="2727211" y="495288"/>
                </a:lnTo>
                <a:lnTo>
                  <a:pt x="2729939" y="494891"/>
                </a:lnTo>
                <a:lnTo>
                  <a:pt x="2733447" y="494095"/>
                </a:lnTo>
                <a:lnTo>
                  <a:pt x="2736566" y="493697"/>
                </a:lnTo>
                <a:lnTo>
                  <a:pt x="2739683" y="494095"/>
                </a:lnTo>
                <a:lnTo>
                  <a:pt x="2741242" y="494493"/>
                </a:lnTo>
                <a:lnTo>
                  <a:pt x="2742801" y="495288"/>
                </a:lnTo>
                <a:lnTo>
                  <a:pt x="2742411" y="495288"/>
                </a:lnTo>
                <a:lnTo>
                  <a:pt x="2742021" y="495288"/>
                </a:lnTo>
                <a:lnTo>
                  <a:pt x="2741632" y="496084"/>
                </a:lnTo>
                <a:lnTo>
                  <a:pt x="2741632" y="498074"/>
                </a:lnTo>
                <a:lnTo>
                  <a:pt x="2742021" y="501257"/>
                </a:lnTo>
                <a:lnTo>
                  <a:pt x="2742411" y="504042"/>
                </a:lnTo>
                <a:lnTo>
                  <a:pt x="2743190" y="506827"/>
                </a:lnTo>
                <a:lnTo>
                  <a:pt x="2744360" y="510010"/>
                </a:lnTo>
                <a:lnTo>
                  <a:pt x="2745919" y="512000"/>
                </a:lnTo>
                <a:lnTo>
                  <a:pt x="2749037" y="516774"/>
                </a:lnTo>
                <a:lnTo>
                  <a:pt x="2751375" y="521151"/>
                </a:lnTo>
                <a:lnTo>
                  <a:pt x="2753324" y="526323"/>
                </a:lnTo>
                <a:lnTo>
                  <a:pt x="2754883" y="531098"/>
                </a:lnTo>
                <a:lnTo>
                  <a:pt x="2758780" y="543432"/>
                </a:lnTo>
                <a:lnTo>
                  <a:pt x="2761119" y="550992"/>
                </a:lnTo>
                <a:lnTo>
                  <a:pt x="2764238" y="559347"/>
                </a:lnTo>
                <a:lnTo>
                  <a:pt x="2766575" y="563326"/>
                </a:lnTo>
                <a:lnTo>
                  <a:pt x="2767745" y="565713"/>
                </a:lnTo>
                <a:lnTo>
                  <a:pt x="2768914" y="568896"/>
                </a:lnTo>
                <a:lnTo>
                  <a:pt x="2769304" y="571682"/>
                </a:lnTo>
                <a:lnTo>
                  <a:pt x="2769304" y="573273"/>
                </a:lnTo>
                <a:lnTo>
                  <a:pt x="2769304" y="574467"/>
                </a:lnTo>
                <a:lnTo>
                  <a:pt x="2768524" y="576058"/>
                </a:lnTo>
                <a:lnTo>
                  <a:pt x="2767745" y="577252"/>
                </a:lnTo>
                <a:lnTo>
                  <a:pt x="2766187" y="578048"/>
                </a:lnTo>
                <a:lnTo>
                  <a:pt x="2764238" y="579241"/>
                </a:lnTo>
                <a:lnTo>
                  <a:pt x="2768524" y="586801"/>
                </a:lnTo>
                <a:lnTo>
                  <a:pt x="2772032" y="593963"/>
                </a:lnTo>
                <a:lnTo>
                  <a:pt x="2775540" y="601523"/>
                </a:lnTo>
                <a:lnTo>
                  <a:pt x="2778268" y="608685"/>
                </a:lnTo>
                <a:lnTo>
                  <a:pt x="2780606" y="617040"/>
                </a:lnTo>
                <a:lnTo>
                  <a:pt x="2782945" y="626589"/>
                </a:lnTo>
                <a:lnTo>
                  <a:pt x="2784894" y="637332"/>
                </a:lnTo>
                <a:lnTo>
                  <a:pt x="2786063" y="649268"/>
                </a:lnTo>
                <a:lnTo>
                  <a:pt x="2782945" y="646483"/>
                </a:lnTo>
                <a:lnTo>
                  <a:pt x="2779438" y="642504"/>
                </a:lnTo>
                <a:lnTo>
                  <a:pt x="2777099" y="638924"/>
                </a:lnTo>
                <a:lnTo>
                  <a:pt x="2774760" y="634547"/>
                </a:lnTo>
                <a:lnTo>
                  <a:pt x="2770083" y="625793"/>
                </a:lnTo>
                <a:lnTo>
                  <a:pt x="2766575" y="617040"/>
                </a:lnTo>
                <a:lnTo>
                  <a:pt x="2762288" y="608685"/>
                </a:lnTo>
                <a:lnTo>
                  <a:pt x="2758780" y="600727"/>
                </a:lnTo>
                <a:lnTo>
                  <a:pt x="2756442" y="597544"/>
                </a:lnTo>
                <a:lnTo>
                  <a:pt x="2754103" y="594361"/>
                </a:lnTo>
                <a:lnTo>
                  <a:pt x="2751766" y="591178"/>
                </a:lnTo>
                <a:lnTo>
                  <a:pt x="2749037" y="589188"/>
                </a:lnTo>
                <a:lnTo>
                  <a:pt x="2746698" y="589188"/>
                </a:lnTo>
                <a:lnTo>
                  <a:pt x="2745139" y="589188"/>
                </a:lnTo>
                <a:lnTo>
                  <a:pt x="2744360" y="588790"/>
                </a:lnTo>
                <a:lnTo>
                  <a:pt x="2743970" y="588393"/>
                </a:lnTo>
                <a:lnTo>
                  <a:pt x="2743970" y="587597"/>
                </a:lnTo>
                <a:lnTo>
                  <a:pt x="2744360" y="586801"/>
                </a:lnTo>
                <a:lnTo>
                  <a:pt x="2745529" y="584812"/>
                </a:lnTo>
                <a:lnTo>
                  <a:pt x="2749817" y="580833"/>
                </a:lnTo>
                <a:lnTo>
                  <a:pt x="2752155" y="579241"/>
                </a:lnTo>
                <a:lnTo>
                  <a:pt x="2751375" y="577650"/>
                </a:lnTo>
                <a:lnTo>
                  <a:pt x="2749817" y="576058"/>
                </a:lnTo>
                <a:lnTo>
                  <a:pt x="2744749" y="570886"/>
                </a:lnTo>
                <a:lnTo>
                  <a:pt x="2742411" y="568499"/>
                </a:lnTo>
                <a:lnTo>
                  <a:pt x="2739683" y="565316"/>
                </a:lnTo>
                <a:lnTo>
                  <a:pt x="2737734" y="562132"/>
                </a:lnTo>
                <a:lnTo>
                  <a:pt x="2736566" y="559347"/>
                </a:lnTo>
                <a:lnTo>
                  <a:pt x="2736175" y="556960"/>
                </a:lnTo>
                <a:lnTo>
                  <a:pt x="2736175" y="554971"/>
                </a:lnTo>
                <a:lnTo>
                  <a:pt x="2736566" y="550594"/>
                </a:lnTo>
                <a:lnTo>
                  <a:pt x="2736954" y="546217"/>
                </a:lnTo>
                <a:lnTo>
                  <a:pt x="2736954" y="544228"/>
                </a:lnTo>
                <a:lnTo>
                  <a:pt x="2736566" y="542238"/>
                </a:lnTo>
                <a:lnTo>
                  <a:pt x="2733836" y="535872"/>
                </a:lnTo>
                <a:lnTo>
                  <a:pt x="2730718" y="529904"/>
                </a:lnTo>
                <a:lnTo>
                  <a:pt x="2727990" y="524732"/>
                </a:lnTo>
                <a:lnTo>
                  <a:pt x="2725652" y="519559"/>
                </a:lnTo>
                <a:lnTo>
                  <a:pt x="2723703" y="513989"/>
                </a:lnTo>
                <a:lnTo>
                  <a:pt x="2721754" y="508021"/>
                </a:lnTo>
                <a:lnTo>
                  <a:pt x="2720975" y="500859"/>
                </a:lnTo>
                <a:close/>
                <a:moveTo>
                  <a:pt x="2446996" y="469886"/>
                </a:moveTo>
                <a:lnTo>
                  <a:pt x="2447797" y="469886"/>
                </a:lnTo>
                <a:lnTo>
                  <a:pt x="2449000" y="470280"/>
                </a:lnTo>
                <a:lnTo>
                  <a:pt x="2451806" y="471858"/>
                </a:lnTo>
                <a:lnTo>
                  <a:pt x="2453009" y="473436"/>
                </a:lnTo>
                <a:lnTo>
                  <a:pt x="2454212" y="474619"/>
                </a:lnTo>
                <a:lnTo>
                  <a:pt x="2455013" y="476197"/>
                </a:lnTo>
                <a:lnTo>
                  <a:pt x="2455414" y="477775"/>
                </a:lnTo>
                <a:lnTo>
                  <a:pt x="2455414" y="479747"/>
                </a:lnTo>
                <a:lnTo>
                  <a:pt x="2454612" y="481325"/>
                </a:lnTo>
                <a:lnTo>
                  <a:pt x="2453410" y="483692"/>
                </a:lnTo>
                <a:lnTo>
                  <a:pt x="2451405" y="485270"/>
                </a:lnTo>
                <a:lnTo>
                  <a:pt x="2452208" y="487242"/>
                </a:lnTo>
                <a:lnTo>
                  <a:pt x="2452608" y="487637"/>
                </a:lnTo>
                <a:lnTo>
                  <a:pt x="2453009" y="487637"/>
                </a:lnTo>
                <a:lnTo>
                  <a:pt x="2453811" y="487637"/>
                </a:lnTo>
                <a:lnTo>
                  <a:pt x="2455013" y="486848"/>
                </a:lnTo>
                <a:lnTo>
                  <a:pt x="2456216" y="486059"/>
                </a:lnTo>
                <a:lnTo>
                  <a:pt x="2457419" y="486059"/>
                </a:lnTo>
                <a:lnTo>
                  <a:pt x="2458621" y="486059"/>
                </a:lnTo>
                <a:lnTo>
                  <a:pt x="2459423" y="486453"/>
                </a:lnTo>
                <a:lnTo>
                  <a:pt x="2460627" y="488426"/>
                </a:lnTo>
                <a:lnTo>
                  <a:pt x="2459423" y="491582"/>
                </a:lnTo>
                <a:lnTo>
                  <a:pt x="2457820" y="494343"/>
                </a:lnTo>
                <a:lnTo>
                  <a:pt x="2457419" y="496315"/>
                </a:lnTo>
                <a:lnTo>
                  <a:pt x="2457018" y="498288"/>
                </a:lnTo>
                <a:lnTo>
                  <a:pt x="2457419" y="501838"/>
                </a:lnTo>
                <a:lnTo>
                  <a:pt x="2457820" y="504994"/>
                </a:lnTo>
                <a:lnTo>
                  <a:pt x="2459423" y="508544"/>
                </a:lnTo>
                <a:lnTo>
                  <a:pt x="2459824" y="512489"/>
                </a:lnTo>
                <a:lnTo>
                  <a:pt x="2459824" y="514855"/>
                </a:lnTo>
                <a:lnTo>
                  <a:pt x="2459423" y="518011"/>
                </a:lnTo>
                <a:lnTo>
                  <a:pt x="2458621" y="521167"/>
                </a:lnTo>
                <a:lnTo>
                  <a:pt x="2457820" y="522745"/>
                </a:lnTo>
                <a:lnTo>
                  <a:pt x="2457820" y="521562"/>
                </a:lnTo>
                <a:lnTo>
                  <a:pt x="2457419" y="520378"/>
                </a:lnTo>
                <a:lnTo>
                  <a:pt x="2456617" y="519589"/>
                </a:lnTo>
                <a:lnTo>
                  <a:pt x="2455815" y="518800"/>
                </a:lnTo>
                <a:lnTo>
                  <a:pt x="2455013" y="518406"/>
                </a:lnTo>
                <a:lnTo>
                  <a:pt x="2454212" y="518406"/>
                </a:lnTo>
                <a:lnTo>
                  <a:pt x="2453009" y="518800"/>
                </a:lnTo>
                <a:lnTo>
                  <a:pt x="2451806" y="519589"/>
                </a:lnTo>
                <a:lnTo>
                  <a:pt x="2451004" y="520378"/>
                </a:lnTo>
                <a:lnTo>
                  <a:pt x="2450203" y="521956"/>
                </a:lnTo>
                <a:lnTo>
                  <a:pt x="2449803" y="523534"/>
                </a:lnTo>
                <a:lnTo>
                  <a:pt x="2449803" y="525901"/>
                </a:lnTo>
                <a:lnTo>
                  <a:pt x="2449803" y="528662"/>
                </a:lnTo>
                <a:lnTo>
                  <a:pt x="2450203" y="531423"/>
                </a:lnTo>
                <a:lnTo>
                  <a:pt x="2451405" y="534974"/>
                </a:lnTo>
                <a:lnTo>
                  <a:pt x="2444991" y="533790"/>
                </a:lnTo>
                <a:lnTo>
                  <a:pt x="2439379" y="531423"/>
                </a:lnTo>
                <a:lnTo>
                  <a:pt x="2434569" y="528662"/>
                </a:lnTo>
                <a:lnTo>
                  <a:pt x="2430158" y="525901"/>
                </a:lnTo>
                <a:lnTo>
                  <a:pt x="2426951" y="522350"/>
                </a:lnTo>
                <a:lnTo>
                  <a:pt x="2424546" y="518800"/>
                </a:lnTo>
                <a:lnTo>
                  <a:pt x="2422140" y="514855"/>
                </a:lnTo>
                <a:lnTo>
                  <a:pt x="2420938" y="510911"/>
                </a:lnTo>
                <a:lnTo>
                  <a:pt x="2420938" y="506571"/>
                </a:lnTo>
                <a:lnTo>
                  <a:pt x="2421339" y="502232"/>
                </a:lnTo>
                <a:lnTo>
                  <a:pt x="2422541" y="497893"/>
                </a:lnTo>
                <a:lnTo>
                  <a:pt x="2425349" y="493948"/>
                </a:lnTo>
                <a:lnTo>
                  <a:pt x="2428555" y="489609"/>
                </a:lnTo>
                <a:lnTo>
                  <a:pt x="2433365" y="485664"/>
                </a:lnTo>
                <a:lnTo>
                  <a:pt x="2438176" y="482114"/>
                </a:lnTo>
                <a:lnTo>
                  <a:pt x="2444991" y="478564"/>
                </a:lnTo>
                <a:lnTo>
                  <a:pt x="2443789" y="479353"/>
                </a:lnTo>
                <a:lnTo>
                  <a:pt x="2442988" y="480142"/>
                </a:lnTo>
                <a:lnTo>
                  <a:pt x="2442988" y="480931"/>
                </a:lnTo>
                <a:lnTo>
                  <a:pt x="2443388" y="482114"/>
                </a:lnTo>
                <a:lnTo>
                  <a:pt x="2443789" y="482903"/>
                </a:lnTo>
                <a:lnTo>
                  <a:pt x="2444991" y="483298"/>
                </a:lnTo>
                <a:lnTo>
                  <a:pt x="2446194" y="483692"/>
                </a:lnTo>
                <a:lnTo>
                  <a:pt x="2447396" y="483692"/>
                </a:lnTo>
                <a:lnTo>
                  <a:pt x="2448599" y="483692"/>
                </a:lnTo>
                <a:lnTo>
                  <a:pt x="2450203" y="483298"/>
                </a:lnTo>
                <a:lnTo>
                  <a:pt x="2451405" y="482509"/>
                </a:lnTo>
                <a:lnTo>
                  <a:pt x="2452208" y="481325"/>
                </a:lnTo>
                <a:lnTo>
                  <a:pt x="2452608" y="479747"/>
                </a:lnTo>
                <a:lnTo>
                  <a:pt x="2452608" y="477775"/>
                </a:lnTo>
                <a:lnTo>
                  <a:pt x="2452208" y="475014"/>
                </a:lnTo>
                <a:lnTo>
                  <a:pt x="2451405" y="471858"/>
                </a:lnTo>
                <a:lnTo>
                  <a:pt x="2449803" y="471858"/>
                </a:lnTo>
                <a:lnTo>
                  <a:pt x="2448599" y="472252"/>
                </a:lnTo>
                <a:lnTo>
                  <a:pt x="2448198" y="473830"/>
                </a:lnTo>
                <a:lnTo>
                  <a:pt x="2447797" y="475408"/>
                </a:lnTo>
                <a:lnTo>
                  <a:pt x="2446595" y="473436"/>
                </a:lnTo>
                <a:lnTo>
                  <a:pt x="2446194" y="471463"/>
                </a:lnTo>
                <a:lnTo>
                  <a:pt x="2446194" y="470280"/>
                </a:lnTo>
                <a:close/>
                <a:moveTo>
                  <a:pt x="2619244" y="436549"/>
                </a:moveTo>
                <a:lnTo>
                  <a:pt x="2622517" y="436943"/>
                </a:lnTo>
                <a:lnTo>
                  <a:pt x="2625381" y="437731"/>
                </a:lnTo>
                <a:lnTo>
                  <a:pt x="2627837" y="438518"/>
                </a:lnTo>
                <a:lnTo>
                  <a:pt x="2630700" y="440488"/>
                </a:lnTo>
                <a:lnTo>
                  <a:pt x="2632746" y="442457"/>
                </a:lnTo>
                <a:lnTo>
                  <a:pt x="2634384" y="444821"/>
                </a:lnTo>
                <a:lnTo>
                  <a:pt x="2635610" y="448366"/>
                </a:lnTo>
                <a:lnTo>
                  <a:pt x="2636838" y="451911"/>
                </a:lnTo>
                <a:lnTo>
                  <a:pt x="2634384" y="450335"/>
                </a:lnTo>
                <a:lnTo>
                  <a:pt x="2632337" y="449153"/>
                </a:lnTo>
                <a:lnTo>
                  <a:pt x="2628246" y="445608"/>
                </a:lnTo>
                <a:lnTo>
                  <a:pt x="2626201" y="444033"/>
                </a:lnTo>
                <a:lnTo>
                  <a:pt x="2623745" y="442851"/>
                </a:lnTo>
                <a:lnTo>
                  <a:pt x="2620881" y="442063"/>
                </a:lnTo>
                <a:lnTo>
                  <a:pt x="2617198" y="441669"/>
                </a:lnTo>
                <a:lnTo>
                  <a:pt x="2619244" y="442851"/>
                </a:lnTo>
                <a:lnTo>
                  <a:pt x="2621290" y="443639"/>
                </a:lnTo>
                <a:lnTo>
                  <a:pt x="2623745" y="446002"/>
                </a:lnTo>
                <a:lnTo>
                  <a:pt x="2625381" y="448759"/>
                </a:lnTo>
                <a:lnTo>
                  <a:pt x="2626609" y="451123"/>
                </a:lnTo>
                <a:lnTo>
                  <a:pt x="2627837" y="453486"/>
                </a:lnTo>
                <a:lnTo>
                  <a:pt x="2629064" y="455456"/>
                </a:lnTo>
                <a:lnTo>
                  <a:pt x="2631110" y="457425"/>
                </a:lnTo>
                <a:lnTo>
                  <a:pt x="2632337" y="458213"/>
                </a:lnTo>
                <a:lnTo>
                  <a:pt x="2633565" y="458607"/>
                </a:lnTo>
                <a:lnTo>
                  <a:pt x="2632746" y="460182"/>
                </a:lnTo>
                <a:lnTo>
                  <a:pt x="2631928" y="462152"/>
                </a:lnTo>
                <a:lnTo>
                  <a:pt x="2631519" y="466484"/>
                </a:lnTo>
                <a:lnTo>
                  <a:pt x="2631519" y="470817"/>
                </a:lnTo>
                <a:lnTo>
                  <a:pt x="2631928" y="475544"/>
                </a:lnTo>
                <a:lnTo>
                  <a:pt x="2633565" y="484997"/>
                </a:lnTo>
                <a:lnTo>
                  <a:pt x="2633974" y="490118"/>
                </a:lnTo>
                <a:lnTo>
                  <a:pt x="2633565" y="494845"/>
                </a:lnTo>
                <a:lnTo>
                  <a:pt x="2633155" y="496420"/>
                </a:lnTo>
                <a:lnTo>
                  <a:pt x="2632337" y="497996"/>
                </a:lnTo>
                <a:lnTo>
                  <a:pt x="2630291" y="501541"/>
                </a:lnTo>
                <a:lnTo>
                  <a:pt x="2628246" y="504692"/>
                </a:lnTo>
                <a:lnTo>
                  <a:pt x="2627427" y="506267"/>
                </a:lnTo>
                <a:lnTo>
                  <a:pt x="2627018" y="508237"/>
                </a:lnTo>
                <a:lnTo>
                  <a:pt x="2627018" y="511388"/>
                </a:lnTo>
                <a:lnTo>
                  <a:pt x="2627427" y="514539"/>
                </a:lnTo>
                <a:lnTo>
                  <a:pt x="2629064" y="522417"/>
                </a:lnTo>
                <a:lnTo>
                  <a:pt x="2630291" y="526356"/>
                </a:lnTo>
                <a:lnTo>
                  <a:pt x="2631110" y="529507"/>
                </a:lnTo>
                <a:lnTo>
                  <a:pt x="2631110" y="532658"/>
                </a:lnTo>
                <a:lnTo>
                  <a:pt x="2630700" y="534628"/>
                </a:lnTo>
                <a:lnTo>
                  <a:pt x="2630700" y="533840"/>
                </a:lnTo>
                <a:lnTo>
                  <a:pt x="2630700" y="533052"/>
                </a:lnTo>
                <a:lnTo>
                  <a:pt x="2629882" y="531870"/>
                </a:lnTo>
                <a:lnTo>
                  <a:pt x="2628246" y="531476"/>
                </a:lnTo>
                <a:lnTo>
                  <a:pt x="2625381" y="531870"/>
                </a:lnTo>
                <a:lnTo>
                  <a:pt x="2621700" y="533052"/>
                </a:lnTo>
                <a:lnTo>
                  <a:pt x="2618018" y="534234"/>
                </a:lnTo>
                <a:lnTo>
                  <a:pt x="2616789" y="535415"/>
                </a:lnTo>
                <a:lnTo>
                  <a:pt x="2615971" y="536203"/>
                </a:lnTo>
                <a:lnTo>
                  <a:pt x="2615562" y="537385"/>
                </a:lnTo>
                <a:lnTo>
                  <a:pt x="2615562" y="538566"/>
                </a:lnTo>
                <a:lnTo>
                  <a:pt x="2615971" y="539748"/>
                </a:lnTo>
                <a:lnTo>
                  <a:pt x="2617198" y="541324"/>
                </a:lnTo>
                <a:lnTo>
                  <a:pt x="2615971" y="540930"/>
                </a:lnTo>
                <a:lnTo>
                  <a:pt x="2615153" y="539748"/>
                </a:lnTo>
                <a:lnTo>
                  <a:pt x="2614743" y="538566"/>
                </a:lnTo>
                <a:lnTo>
                  <a:pt x="2614743" y="537779"/>
                </a:lnTo>
                <a:lnTo>
                  <a:pt x="2615153" y="536597"/>
                </a:lnTo>
                <a:lnTo>
                  <a:pt x="2615562" y="535809"/>
                </a:lnTo>
                <a:lnTo>
                  <a:pt x="2616380" y="535021"/>
                </a:lnTo>
                <a:lnTo>
                  <a:pt x="2617198" y="534628"/>
                </a:lnTo>
                <a:lnTo>
                  <a:pt x="2614743" y="532658"/>
                </a:lnTo>
                <a:lnTo>
                  <a:pt x="2612288" y="529901"/>
                </a:lnTo>
                <a:lnTo>
                  <a:pt x="2609835" y="527144"/>
                </a:lnTo>
                <a:lnTo>
                  <a:pt x="2607788" y="523205"/>
                </a:lnTo>
                <a:lnTo>
                  <a:pt x="2605742" y="519266"/>
                </a:lnTo>
                <a:lnTo>
                  <a:pt x="2604105" y="514933"/>
                </a:lnTo>
                <a:lnTo>
                  <a:pt x="2600423" y="505874"/>
                </a:lnTo>
                <a:lnTo>
                  <a:pt x="2598377" y="496420"/>
                </a:lnTo>
                <a:lnTo>
                  <a:pt x="2597151" y="486967"/>
                </a:lnTo>
                <a:lnTo>
                  <a:pt x="2597151" y="483028"/>
                </a:lnTo>
                <a:lnTo>
                  <a:pt x="2597151" y="478695"/>
                </a:lnTo>
                <a:lnTo>
                  <a:pt x="2597559" y="475150"/>
                </a:lnTo>
                <a:lnTo>
                  <a:pt x="2597968" y="471605"/>
                </a:lnTo>
                <a:lnTo>
                  <a:pt x="2600833" y="473575"/>
                </a:lnTo>
                <a:lnTo>
                  <a:pt x="2603287" y="474756"/>
                </a:lnTo>
                <a:lnTo>
                  <a:pt x="2604105" y="475150"/>
                </a:lnTo>
                <a:lnTo>
                  <a:pt x="2604515" y="475150"/>
                </a:lnTo>
                <a:lnTo>
                  <a:pt x="2604924" y="470030"/>
                </a:lnTo>
                <a:lnTo>
                  <a:pt x="2604924" y="466484"/>
                </a:lnTo>
                <a:lnTo>
                  <a:pt x="2603696" y="463333"/>
                </a:lnTo>
                <a:lnTo>
                  <a:pt x="2602060" y="460576"/>
                </a:lnTo>
                <a:lnTo>
                  <a:pt x="2599605" y="455062"/>
                </a:lnTo>
                <a:lnTo>
                  <a:pt x="2598377" y="451911"/>
                </a:lnTo>
                <a:lnTo>
                  <a:pt x="2597968" y="448366"/>
                </a:lnTo>
                <a:lnTo>
                  <a:pt x="2600014" y="445608"/>
                </a:lnTo>
                <a:lnTo>
                  <a:pt x="2602060" y="443245"/>
                </a:lnTo>
                <a:lnTo>
                  <a:pt x="2604924" y="441669"/>
                </a:lnTo>
                <a:lnTo>
                  <a:pt x="2607379" y="440094"/>
                </a:lnTo>
                <a:lnTo>
                  <a:pt x="2610243" y="438124"/>
                </a:lnTo>
                <a:lnTo>
                  <a:pt x="2613517" y="437337"/>
                </a:lnTo>
                <a:lnTo>
                  <a:pt x="2616380" y="436943"/>
                </a:lnTo>
                <a:close/>
                <a:moveTo>
                  <a:pt x="1832430" y="411149"/>
                </a:moveTo>
                <a:lnTo>
                  <a:pt x="1834027" y="411940"/>
                </a:lnTo>
                <a:lnTo>
                  <a:pt x="1835225" y="412732"/>
                </a:lnTo>
                <a:lnTo>
                  <a:pt x="1837220" y="415106"/>
                </a:lnTo>
                <a:lnTo>
                  <a:pt x="1838818" y="416688"/>
                </a:lnTo>
                <a:lnTo>
                  <a:pt x="1840014" y="417480"/>
                </a:lnTo>
                <a:lnTo>
                  <a:pt x="1841611" y="417875"/>
                </a:lnTo>
                <a:lnTo>
                  <a:pt x="1841212" y="419062"/>
                </a:lnTo>
                <a:lnTo>
                  <a:pt x="1840813" y="419854"/>
                </a:lnTo>
                <a:lnTo>
                  <a:pt x="1840414" y="419854"/>
                </a:lnTo>
                <a:lnTo>
                  <a:pt x="1840014" y="419854"/>
                </a:lnTo>
                <a:lnTo>
                  <a:pt x="1839216" y="419062"/>
                </a:lnTo>
                <a:lnTo>
                  <a:pt x="1838818" y="417875"/>
                </a:lnTo>
                <a:lnTo>
                  <a:pt x="1836023" y="419062"/>
                </a:lnTo>
                <a:lnTo>
                  <a:pt x="1835623" y="419458"/>
                </a:lnTo>
                <a:lnTo>
                  <a:pt x="1835225" y="419854"/>
                </a:lnTo>
                <a:lnTo>
                  <a:pt x="1835623" y="421436"/>
                </a:lnTo>
                <a:lnTo>
                  <a:pt x="1836422" y="423415"/>
                </a:lnTo>
                <a:lnTo>
                  <a:pt x="1837619" y="424997"/>
                </a:lnTo>
                <a:lnTo>
                  <a:pt x="1838418" y="426976"/>
                </a:lnTo>
                <a:lnTo>
                  <a:pt x="1839216" y="428954"/>
                </a:lnTo>
                <a:lnTo>
                  <a:pt x="1839216" y="430537"/>
                </a:lnTo>
                <a:lnTo>
                  <a:pt x="1838818" y="431328"/>
                </a:lnTo>
                <a:lnTo>
                  <a:pt x="1840414" y="428954"/>
                </a:lnTo>
                <a:lnTo>
                  <a:pt x="1842410" y="426976"/>
                </a:lnTo>
                <a:lnTo>
                  <a:pt x="1844007" y="424206"/>
                </a:lnTo>
                <a:lnTo>
                  <a:pt x="1843607" y="426976"/>
                </a:lnTo>
                <a:lnTo>
                  <a:pt x="1844007" y="429745"/>
                </a:lnTo>
                <a:lnTo>
                  <a:pt x="1845204" y="432911"/>
                </a:lnTo>
                <a:lnTo>
                  <a:pt x="1846801" y="435680"/>
                </a:lnTo>
                <a:lnTo>
                  <a:pt x="1848398" y="438846"/>
                </a:lnTo>
                <a:lnTo>
                  <a:pt x="1853986" y="444385"/>
                </a:lnTo>
                <a:lnTo>
                  <a:pt x="1859576" y="450320"/>
                </a:lnTo>
                <a:lnTo>
                  <a:pt x="1865164" y="456255"/>
                </a:lnTo>
                <a:lnTo>
                  <a:pt x="1867958" y="459025"/>
                </a:lnTo>
                <a:lnTo>
                  <a:pt x="1870354" y="461794"/>
                </a:lnTo>
                <a:lnTo>
                  <a:pt x="1871950" y="465356"/>
                </a:lnTo>
                <a:lnTo>
                  <a:pt x="1873547" y="468125"/>
                </a:lnTo>
                <a:lnTo>
                  <a:pt x="1873946" y="470104"/>
                </a:lnTo>
                <a:lnTo>
                  <a:pt x="1873547" y="471686"/>
                </a:lnTo>
                <a:lnTo>
                  <a:pt x="1873148" y="472873"/>
                </a:lnTo>
                <a:lnTo>
                  <a:pt x="1872351" y="473269"/>
                </a:lnTo>
                <a:lnTo>
                  <a:pt x="1871552" y="473665"/>
                </a:lnTo>
                <a:lnTo>
                  <a:pt x="1871152" y="473665"/>
                </a:lnTo>
                <a:lnTo>
                  <a:pt x="1873547" y="474852"/>
                </a:lnTo>
                <a:lnTo>
                  <a:pt x="1875144" y="475643"/>
                </a:lnTo>
                <a:lnTo>
                  <a:pt x="1877140" y="476434"/>
                </a:lnTo>
                <a:lnTo>
                  <a:pt x="1878338" y="477621"/>
                </a:lnTo>
                <a:lnTo>
                  <a:pt x="1879136" y="478808"/>
                </a:lnTo>
                <a:lnTo>
                  <a:pt x="1880334" y="482369"/>
                </a:lnTo>
                <a:lnTo>
                  <a:pt x="1881133" y="485535"/>
                </a:lnTo>
                <a:lnTo>
                  <a:pt x="1881531" y="489887"/>
                </a:lnTo>
                <a:lnTo>
                  <a:pt x="1881930" y="494239"/>
                </a:lnTo>
                <a:lnTo>
                  <a:pt x="1882330" y="499383"/>
                </a:lnTo>
                <a:lnTo>
                  <a:pt x="1882729" y="504527"/>
                </a:lnTo>
                <a:lnTo>
                  <a:pt x="1883527" y="506109"/>
                </a:lnTo>
                <a:lnTo>
                  <a:pt x="1884725" y="508483"/>
                </a:lnTo>
                <a:lnTo>
                  <a:pt x="1886721" y="510857"/>
                </a:lnTo>
                <a:lnTo>
                  <a:pt x="1888318" y="514418"/>
                </a:lnTo>
                <a:lnTo>
                  <a:pt x="1889515" y="518771"/>
                </a:lnTo>
                <a:lnTo>
                  <a:pt x="1890314" y="523123"/>
                </a:lnTo>
                <a:lnTo>
                  <a:pt x="1890713" y="525893"/>
                </a:lnTo>
                <a:lnTo>
                  <a:pt x="1890314" y="528662"/>
                </a:lnTo>
                <a:lnTo>
                  <a:pt x="1889914" y="531432"/>
                </a:lnTo>
                <a:lnTo>
                  <a:pt x="1889116" y="534597"/>
                </a:lnTo>
                <a:lnTo>
                  <a:pt x="1887519" y="534597"/>
                </a:lnTo>
                <a:lnTo>
                  <a:pt x="1886322" y="534597"/>
                </a:lnTo>
                <a:lnTo>
                  <a:pt x="1884725" y="535389"/>
                </a:lnTo>
                <a:lnTo>
                  <a:pt x="1883926" y="536180"/>
                </a:lnTo>
                <a:lnTo>
                  <a:pt x="1883527" y="536971"/>
                </a:lnTo>
                <a:lnTo>
                  <a:pt x="1883128" y="538158"/>
                </a:lnTo>
                <a:lnTo>
                  <a:pt x="1882729" y="541324"/>
                </a:lnTo>
                <a:lnTo>
                  <a:pt x="1879535" y="536971"/>
                </a:lnTo>
                <a:lnTo>
                  <a:pt x="1875543" y="533015"/>
                </a:lnTo>
                <a:lnTo>
                  <a:pt x="1871950" y="529058"/>
                </a:lnTo>
                <a:lnTo>
                  <a:pt x="1867958" y="525893"/>
                </a:lnTo>
                <a:lnTo>
                  <a:pt x="1858777" y="518771"/>
                </a:lnTo>
                <a:lnTo>
                  <a:pt x="1849995" y="512440"/>
                </a:lnTo>
                <a:lnTo>
                  <a:pt x="1841611" y="505318"/>
                </a:lnTo>
                <a:lnTo>
                  <a:pt x="1838019" y="501757"/>
                </a:lnTo>
                <a:lnTo>
                  <a:pt x="1834426" y="497405"/>
                </a:lnTo>
                <a:lnTo>
                  <a:pt x="1830833" y="493448"/>
                </a:lnTo>
                <a:lnTo>
                  <a:pt x="1827639" y="488700"/>
                </a:lnTo>
                <a:lnTo>
                  <a:pt x="1825244" y="483556"/>
                </a:lnTo>
                <a:lnTo>
                  <a:pt x="1822849" y="478017"/>
                </a:lnTo>
                <a:lnTo>
                  <a:pt x="1825244" y="478413"/>
                </a:lnTo>
                <a:lnTo>
                  <a:pt x="1826442" y="479204"/>
                </a:lnTo>
                <a:lnTo>
                  <a:pt x="1827639" y="480391"/>
                </a:lnTo>
                <a:lnTo>
                  <a:pt x="1828438" y="482369"/>
                </a:lnTo>
                <a:lnTo>
                  <a:pt x="1829237" y="483556"/>
                </a:lnTo>
                <a:lnTo>
                  <a:pt x="1830833" y="484743"/>
                </a:lnTo>
                <a:lnTo>
                  <a:pt x="1832430" y="485139"/>
                </a:lnTo>
                <a:lnTo>
                  <a:pt x="1835623" y="484743"/>
                </a:lnTo>
                <a:lnTo>
                  <a:pt x="1835225" y="481974"/>
                </a:lnTo>
                <a:lnTo>
                  <a:pt x="1834027" y="479600"/>
                </a:lnTo>
                <a:lnTo>
                  <a:pt x="1832829" y="477621"/>
                </a:lnTo>
                <a:lnTo>
                  <a:pt x="1831232" y="475643"/>
                </a:lnTo>
                <a:lnTo>
                  <a:pt x="1829635" y="474456"/>
                </a:lnTo>
                <a:lnTo>
                  <a:pt x="1827639" y="473269"/>
                </a:lnTo>
                <a:lnTo>
                  <a:pt x="1825643" y="471686"/>
                </a:lnTo>
                <a:lnTo>
                  <a:pt x="1822849" y="471290"/>
                </a:lnTo>
                <a:lnTo>
                  <a:pt x="1823647" y="467334"/>
                </a:lnTo>
                <a:lnTo>
                  <a:pt x="1824048" y="463773"/>
                </a:lnTo>
                <a:lnTo>
                  <a:pt x="1824048" y="457838"/>
                </a:lnTo>
                <a:lnTo>
                  <a:pt x="1823647" y="453090"/>
                </a:lnTo>
                <a:lnTo>
                  <a:pt x="1822849" y="448737"/>
                </a:lnTo>
                <a:lnTo>
                  <a:pt x="1822450" y="444781"/>
                </a:lnTo>
                <a:lnTo>
                  <a:pt x="1822849" y="442802"/>
                </a:lnTo>
                <a:lnTo>
                  <a:pt x="1823249" y="440824"/>
                </a:lnTo>
                <a:lnTo>
                  <a:pt x="1824048" y="438846"/>
                </a:lnTo>
                <a:lnTo>
                  <a:pt x="1825643" y="436472"/>
                </a:lnTo>
                <a:lnTo>
                  <a:pt x="1827240" y="434098"/>
                </a:lnTo>
                <a:lnTo>
                  <a:pt x="1829237" y="431328"/>
                </a:lnTo>
                <a:lnTo>
                  <a:pt x="1826442" y="431328"/>
                </a:lnTo>
                <a:lnTo>
                  <a:pt x="1825643" y="430932"/>
                </a:lnTo>
                <a:lnTo>
                  <a:pt x="1825244" y="430537"/>
                </a:lnTo>
                <a:lnTo>
                  <a:pt x="1824446" y="428954"/>
                </a:lnTo>
                <a:lnTo>
                  <a:pt x="1824446" y="427371"/>
                </a:lnTo>
                <a:lnTo>
                  <a:pt x="1824446" y="425393"/>
                </a:lnTo>
                <a:lnTo>
                  <a:pt x="1825244" y="423019"/>
                </a:lnTo>
                <a:lnTo>
                  <a:pt x="1824048" y="420645"/>
                </a:lnTo>
                <a:lnTo>
                  <a:pt x="1823647" y="419062"/>
                </a:lnTo>
                <a:lnTo>
                  <a:pt x="1822849" y="417875"/>
                </a:lnTo>
                <a:lnTo>
                  <a:pt x="1823249" y="416293"/>
                </a:lnTo>
                <a:lnTo>
                  <a:pt x="1823647" y="415106"/>
                </a:lnTo>
                <a:lnTo>
                  <a:pt x="1824446" y="414710"/>
                </a:lnTo>
                <a:lnTo>
                  <a:pt x="1825643" y="414710"/>
                </a:lnTo>
                <a:lnTo>
                  <a:pt x="1827240" y="415106"/>
                </a:lnTo>
                <a:lnTo>
                  <a:pt x="1829237" y="416293"/>
                </a:lnTo>
                <a:lnTo>
                  <a:pt x="1830833" y="417480"/>
                </a:lnTo>
                <a:lnTo>
                  <a:pt x="1831631" y="417480"/>
                </a:lnTo>
                <a:lnTo>
                  <a:pt x="1832031" y="417480"/>
                </a:lnTo>
                <a:lnTo>
                  <a:pt x="1832430" y="416688"/>
                </a:lnTo>
                <a:lnTo>
                  <a:pt x="1832829" y="415501"/>
                </a:lnTo>
                <a:close/>
                <a:moveTo>
                  <a:pt x="4461272" y="404812"/>
                </a:moveTo>
                <a:lnTo>
                  <a:pt x="4464050" y="404812"/>
                </a:lnTo>
                <a:lnTo>
                  <a:pt x="4467225" y="405208"/>
                </a:lnTo>
                <a:lnTo>
                  <a:pt x="4469607" y="406001"/>
                </a:lnTo>
                <a:lnTo>
                  <a:pt x="4471988" y="407190"/>
                </a:lnTo>
                <a:lnTo>
                  <a:pt x="4474369" y="408380"/>
                </a:lnTo>
                <a:lnTo>
                  <a:pt x="4476353" y="409966"/>
                </a:lnTo>
                <a:lnTo>
                  <a:pt x="4477941" y="411947"/>
                </a:lnTo>
                <a:lnTo>
                  <a:pt x="4478735" y="414326"/>
                </a:lnTo>
                <a:lnTo>
                  <a:pt x="4479132" y="415912"/>
                </a:lnTo>
                <a:lnTo>
                  <a:pt x="4479132" y="419876"/>
                </a:lnTo>
                <a:lnTo>
                  <a:pt x="4479528" y="424237"/>
                </a:lnTo>
                <a:lnTo>
                  <a:pt x="4479925" y="426616"/>
                </a:lnTo>
                <a:lnTo>
                  <a:pt x="4481116" y="428598"/>
                </a:lnTo>
                <a:lnTo>
                  <a:pt x="4483497" y="432562"/>
                </a:lnTo>
                <a:lnTo>
                  <a:pt x="4487466" y="435337"/>
                </a:lnTo>
                <a:lnTo>
                  <a:pt x="4491435" y="438509"/>
                </a:lnTo>
                <a:lnTo>
                  <a:pt x="4495800" y="441681"/>
                </a:lnTo>
                <a:lnTo>
                  <a:pt x="4500166" y="444852"/>
                </a:lnTo>
                <a:lnTo>
                  <a:pt x="4504928" y="448420"/>
                </a:lnTo>
                <a:lnTo>
                  <a:pt x="4508897" y="451592"/>
                </a:lnTo>
                <a:lnTo>
                  <a:pt x="4512469" y="455556"/>
                </a:lnTo>
                <a:lnTo>
                  <a:pt x="4512866" y="456745"/>
                </a:lnTo>
                <a:lnTo>
                  <a:pt x="4512866" y="457934"/>
                </a:lnTo>
                <a:lnTo>
                  <a:pt x="4512469" y="460710"/>
                </a:lnTo>
                <a:lnTo>
                  <a:pt x="4512072" y="463485"/>
                </a:lnTo>
                <a:lnTo>
                  <a:pt x="4512072" y="464674"/>
                </a:lnTo>
                <a:lnTo>
                  <a:pt x="4512469" y="465863"/>
                </a:lnTo>
                <a:lnTo>
                  <a:pt x="4515247" y="468242"/>
                </a:lnTo>
                <a:lnTo>
                  <a:pt x="4516041" y="469035"/>
                </a:lnTo>
                <a:lnTo>
                  <a:pt x="4516438" y="469828"/>
                </a:lnTo>
                <a:lnTo>
                  <a:pt x="4517232" y="473792"/>
                </a:lnTo>
                <a:lnTo>
                  <a:pt x="4518819" y="482514"/>
                </a:lnTo>
                <a:lnTo>
                  <a:pt x="4520010" y="486875"/>
                </a:lnTo>
                <a:lnTo>
                  <a:pt x="4521597" y="492028"/>
                </a:lnTo>
                <a:lnTo>
                  <a:pt x="4523185" y="495993"/>
                </a:lnTo>
                <a:lnTo>
                  <a:pt x="4525169" y="500750"/>
                </a:lnTo>
                <a:lnTo>
                  <a:pt x="4530328" y="509075"/>
                </a:lnTo>
                <a:lnTo>
                  <a:pt x="4535885" y="517004"/>
                </a:lnTo>
                <a:lnTo>
                  <a:pt x="4546600" y="532465"/>
                </a:lnTo>
                <a:lnTo>
                  <a:pt x="4551760" y="540394"/>
                </a:lnTo>
                <a:lnTo>
                  <a:pt x="4556522" y="548719"/>
                </a:lnTo>
                <a:lnTo>
                  <a:pt x="4557713" y="552287"/>
                </a:lnTo>
                <a:lnTo>
                  <a:pt x="4558903" y="555856"/>
                </a:lnTo>
                <a:lnTo>
                  <a:pt x="4561285" y="563388"/>
                </a:lnTo>
                <a:lnTo>
                  <a:pt x="4563269" y="571317"/>
                </a:lnTo>
                <a:lnTo>
                  <a:pt x="4566047" y="579245"/>
                </a:lnTo>
                <a:lnTo>
                  <a:pt x="4569619" y="586777"/>
                </a:lnTo>
                <a:lnTo>
                  <a:pt x="4573191" y="593914"/>
                </a:lnTo>
                <a:lnTo>
                  <a:pt x="4576366" y="600257"/>
                </a:lnTo>
                <a:lnTo>
                  <a:pt x="4578747" y="605807"/>
                </a:lnTo>
                <a:lnTo>
                  <a:pt x="4580335" y="613339"/>
                </a:lnTo>
                <a:lnTo>
                  <a:pt x="4581525" y="621268"/>
                </a:lnTo>
                <a:lnTo>
                  <a:pt x="4582319" y="628800"/>
                </a:lnTo>
                <a:lnTo>
                  <a:pt x="4582716" y="636332"/>
                </a:lnTo>
                <a:lnTo>
                  <a:pt x="4583113" y="644261"/>
                </a:lnTo>
                <a:lnTo>
                  <a:pt x="4582716" y="651397"/>
                </a:lnTo>
                <a:lnTo>
                  <a:pt x="4581922" y="667255"/>
                </a:lnTo>
                <a:lnTo>
                  <a:pt x="4580732" y="683509"/>
                </a:lnTo>
                <a:lnTo>
                  <a:pt x="4580335" y="700159"/>
                </a:lnTo>
                <a:lnTo>
                  <a:pt x="4579938" y="708881"/>
                </a:lnTo>
                <a:lnTo>
                  <a:pt x="4580335" y="717603"/>
                </a:lnTo>
                <a:lnTo>
                  <a:pt x="4580732" y="726720"/>
                </a:lnTo>
                <a:lnTo>
                  <a:pt x="4581525" y="735839"/>
                </a:lnTo>
                <a:lnTo>
                  <a:pt x="4580732" y="738217"/>
                </a:lnTo>
                <a:lnTo>
                  <a:pt x="4579541" y="739406"/>
                </a:lnTo>
                <a:lnTo>
                  <a:pt x="4575969" y="742182"/>
                </a:lnTo>
                <a:lnTo>
                  <a:pt x="4572794" y="744560"/>
                </a:lnTo>
                <a:lnTo>
                  <a:pt x="4570016" y="747335"/>
                </a:lnTo>
                <a:lnTo>
                  <a:pt x="4568428" y="748525"/>
                </a:lnTo>
                <a:lnTo>
                  <a:pt x="4567238" y="749714"/>
                </a:lnTo>
                <a:lnTo>
                  <a:pt x="4566444" y="751300"/>
                </a:lnTo>
                <a:lnTo>
                  <a:pt x="4566047" y="752886"/>
                </a:lnTo>
                <a:lnTo>
                  <a:pt x="4566047" y="755264"/>
                </a:lnTo>
                <a:lnTo>
                  <a:pt x="4566444" y="757247"/>
                </a:lnTo>
                <a:lnTo>
                  <a:pt x="4567238" y="760022"/>
                </a:lnTo>
                <a:lnTo>
                  <a:pt x="4568825" y="763193"/>
                </a:lnTo>
                <a:lnTo>
                  <a:pt x="4565253" y="763193"/>
                </a:lnTo>
                <a:lnTo>
                  <a:pt x="4562078" y="763986"/>
                </a:lnTo>
                <a:lnTo>
                  <a:pt x="4555728" y="765572"/>
                </a:lnTo>
                <a:lnTo>
                  <a:pt x="4552553" y="766364"/>
                </a:lnTo>
                <a:lnTo>
                  <a:pt x="4548982" y="766761"/>
                </a:lnTo>
                <a:lnTo>
                  <a:pt x="4545410" y="766761"/>
                </a:lnTo>
                <a:lnTo>
                  <a:pt x="4540647" y="766364"/>
                </a:lnTo>
                <a:lnTo>
                  <a:pt x="4537075" y="756850"/>
                </a:lnTo>
                <a:lnTo>
                  <a:pt x="4532710" y="747335"/>
                </a:lnTo>
                <a:lnTo>
                  <a:pt x="4524375" y="727514"/>
                </a:lnTo>
                <a:lnTo>
                  <a:pt x="4520803" y="717206"/>
                </a:lnTo>
                <a:lnTo>
                  <a:pt x="4517232" y="706502"/>
                </a:lnTo>
                <a:lnTo>
                  <a:pt x="4514453" y="695005"/>
                </a:lnTo>
                <a:lnTo>
                  <a:pt x="4513263" y="689059"/>
                </a:lnTo>
                <a:lnTo>
                  <a:pt x="4512469" y="682716"/>
                </a:lnTo>
                <a:lnTo>
                  <a:pt x="4512072" y="676373"/>
                </a:lnTo>
                <a:lnTo>
                  <a:pt x="4512469" y="670030"/>
                </a:lnTo>
                <a:lnTo>
                  <a:pt x="4513263" y="656948"/>
                </a:lnTo>
                <a:lnTo>
                  <a:pt x="4513660" y="650604"/>
                </a:lnTo>
                <a:lnTo>
                  <a:pt x="4514057" y="644657"/>
                </a:lnTo>
                <a:lnTo>
                  <a:pt x="4513660" y="638711"/>
                </a:lnTo>
                <a:lnTo>
                  <a:pt x="4512469" y="632368"/>
                </a:lnTo>
                <a:lnTo>
                  <a:pt x="4510882" y="627214"/>
                </a:lnTo>
                <a:lnTo>
                  <a:pt x="4508103" y="622061"/>
                </a:lnTo>
                <a:lnTo>
                  <a:pt x="4505325" y="617303"/>
                </a:lnTo>
                <a:lnTo>
                  <a:pt x="4502547" y="612943"/>
                </a:lnTo>
                <a:lnTo>
                  <a:pt x="4495800" y="604618"/>
                </a:lnTo>
                <a:lnTo>
                  <a:pt x="4493022" y="600257"/>
                </a:lnTo>
                <a:lnTo>
                  <a:pt x="4490641" y="595895"/>
                </a:lnTo>
                <a:lnTo>
                  <a:pt x="4490641" y="594707"/>
                </a:lnTo>
                <a:lnTo>
                  <a:pt x="4491038" y="593914"/>
                </a:lnTo>
                <a:lnTo>
                  <a:pt x="4492625" y="593120"/>
                </a:lnTo>
                <a:lnTo>
                  <a:pt x="4494213" y="591931"/>
                </a:lnTo>
                <a:lnTo>
                  <a:pt x="4496197" y="591931"/>
                </a:lnTo>
                <a:lnTo>
                  <a:pt x="4498182" y="591535"/>
                </a:lnTo>
                <a:lnTo>
                  <a:pt x="4500166" y="591139"/>
                </a:lnTo>
                <a:lnTo>
                  <a:pt x="4502150" y="590346"/>
                </a:lnTo>
                <a:lnTo>
                  <a:pt x="4502944" y="589949"/>
                </a:lnTo>
                <a:lnTo>
                  <a:pt x="4503341" y="589156"/>
                </a:lnTo>
                <a:lnTo>
                  <a:pt x="4500563" y="585192"/>
                </a:lnTo>
                <a:lnTo>
                  <a:pt x="4499372" y="580435"/>
                </a:lnTo>
                <a:lnTo>
                  <a:pt x="4498182" y="576470"/>
                </a:lnTo>
                <a:lnTo>
                  <a:pt x="4497785" y="572109"/>
                </a:lnTo>
                <a:lnTo>
                  <a:pt x="4497785" y="568145"/>
                </a:lnTo>
                <a:lnTo>
                  <a:pt x="4497785" y="564181"/>
                </a:lnTo>
                <a:lnTo>
                  <a:pt x="4498578" y="555856"/>
                </a:lnTo>
                <a:lnTo>
                  <a:pt x="4500166" y="548323"/>
                </a:lnTo>
                <a:lnTo>
                  <a:pt x="4501357" y="540394"/>
                </a:lnTo>
                <a:lnTo>
                  <a:pt x="4501753" y="536826"/>
                </a:lnTo>
                <a:lnTo>
                  <a:pt x="4501357" y="532862"/>
                </a:lnTo>
                <a:lnTo>
                  <a:pt x="4500563" y="529294"/>
                </a:lnTo>
                <a:lnTo>
                  <a:pt x="4499769" y="525726"/>
                </a:lnTo>
                <a:lnTo>
                  <a:pt x="4498975" y="523347"/>
                </a:lnTo>
                <a:lnTo>
                  <a:pt x="4498182" y="521761"/>
                </a:lnTo>
                <a:lnTo>
                  <a:pt x="4495800" y="518590"/>
                </a:lnTo>
                <a:lnTo>
                  <a:pt x="4492625" y="515418"/>
                </a:lnTo>
                <a:lnTo>
                  <a:pt x="4489053" y="513040"/>
                </a:lnTo>
                <a:lnTo>
                  <a:pt x="4481910" y="508679"/>
                </a:lnTo>
                <a:lnTo>
                  <a:pt x="4478338" y="505507"/>
                </a:lnTo>
                <a:lnTo>
                  <a:pt x="4474766" y="502336"/>
                </a:lnTo>
                <a:lnTo>
                  <a:pt x="4471194" y="497578"/>
                </a:lnTo>
                <a:lnTo>
                  <a:pt x="4468416" y="493218"/>
                </a:lnTo>
                <a:lnTo>
                  <a:pt x="4464844" y="488460"/>
                </a:lnTo>
                <a:lnTo>
                  <a:pt x="4462463" y="483307"/>
                </a:lnTo>
                <a:lnTo>
                  <a:pt x="4456907" y="472206"/>
                </a:lnTo>
                <a:lnTo>
                  <a:pt x="4452938" y="461106"/>
                </a:lnTo>
                <a:lnTo>
                  <a:pt x="4448572" y="449213"/>
                </a:lnTo>
                <a:lnTo>
                  <a:pt x="4445000" y="436923"/>
                </a:lnTo>
                <a:lnTo>
                  <a:pt x="4437063" y="411947"/>
                </a:lnTo>
                <a:lnTo>
                  <a:pt x="4441825" y="409966"/>
                </a:lnTo>
                <a:lnTo>
                  <a:pt x="4446588" y="408380"/>
                </a:lnTo>
                <a:lnTo>
                  <a:pt x="4452541" y="406794"/>
                </a:lnTo>
                <a:lnTo>
                  <a:pt x="4458494" y="405208"/>
                </a:lnTo>
                <a:close/>
                <a:moveTo>
                  <a:pt x="3516109" y="376237"/>
                </a:moveTo>
                <a:lnTo>
                  <a:pt x="3518958" y="376638"/>
                </a:lnTo>
                <a:lnTo>
                  <a:pt x="3521400" y="377039"/>
                </a:lnTo>
                <a:lnTo>
                  <a:pt x="3523844" y="378241"/>
                </a:lnTo>
                <a:lnTo>
                  <a:pt x="3526285" y="379845"/>
                </a:lnTo>
                <a:lnTo>
                  <a:pt x="3528727" y="381849"/>
                </a:lnTo>
                <a:lnTo>
                  <a:pt x="3530764" y="384655"/>
                </a:lnTo>
                <a:lnTo>
                  <a:pt x="3531577" y="385858"/>
                </a:lnTo>
                <a:lnTo>
                  <a:pt x="3531577" y="387061"/>
                </a:lnTo>
                <a:lnTo>
                  <a:pt x="3531170" y="391070"/>
                </a:lnTo>
                <a:lnTo>
                  <a:pt x="3530764" y="395079"/>
                </a:lnTo>
                <a:lnTo>
                  <a:pt x="3530764" y="397083"/>
                </a:lnTo>
                <a:lnTo>
                  <a:pt x="3530764" y="398286"/>
                </a:lnTo>
                <a:lnTo>
                  <a:pt x="3531577" y="399488"/>
                </a:lnTo>
                <a:lnTo>
                  <a:pt x="3532391" y="400290"/>
                </a:lnTo>
                <a:lnTo>
                  <a:pt x="3535240" y="402294"/>
                </a:lnTo>
                <a:lnTo>
                  <a:pt x="3540125" y="404700"/>
                </a:lnTo>
                <a:lnTo>
                  <a:pt x="3539311" y="409911"/>
                </a:lnTo>
                <a:lnTo>
                  <a:pt x="3538089" y="418330"/>
                </a:lnTo>
                <a:lnTo>
                  <a:pt x="3537682" y="425946"/>
                </a:lnTo>
                <a:lnTo>
                  <a:pt x="3537275" y="428351"/>
                </a:lnTo>
                <a:lnTo>
                  <a:pt x="3535240" y="432361"/>
                </a:lnTo>
                <a:lnTo>
                  <a:pt x="3533205" y="435567"/>
                </a:lnTo>
                <a:lnTo>
                  <a:pt x="3530764" y="438374"/>
                </a:lnTo>
                <a:lnTo>
                  <a:pt x="3527913" y="441581"/>
                </a:lnTo>
                <a:lnTo>
                  <a:pt x="3524657" y="444387"/>
                </a:lnTo>
                <a:lnTo>
                  <a:pt x="3522214" y="447594"/>
                </a:lnTo>
                <a:lnTo>
                  <a:pt x="3519772" y="451603"/>
                </a:lnTo>
                <a:lnTo>
                  <a:pt x="3517737" y="455612"/>
                </a:lnTo>
                <a:lnTo>
                  <a:pt x="3516924" y="454008"/>
                </a:lnTo>
                <a:lnTo>
                  <a:pt x="3516109" y="452805"/>
                </a:lnTo>
                <a:lnTo>
                  <a:pt x="3514481" y="452004"/>
                </a:lnTo>
                <a:lnTo>
                  <a:pt x="3512445" y="452004"/>
                </a:lnTo>
                <a:lnTo>
                  <a:pt x="3507561" y="452004"/>
                </a:lnTo>
                <a:lnTo>
                  <a:pt x="3502269" y="452805"/>
                </a:lnTo>
                <a:lnTo>
                  <a:pt x="3496164" y="453206"/>
                </a:lnTo>
                <a:lnTo>
                  <a:pt x="3493314" y="453206"/>
                </a:lnTo>
                <a:lnTo>
                  <a:pt x="3490057" y="452405"/>
                </a:lnTo>
                <a:lnTo>
                  <a:pt x="3487208" y="451603"/>
                </a:lnTo>
                <a:lnTo>
                  <a:pt x="3484359" y="450400"/>
                </a:lnTo>
                <a:lnTo>
                  <a:pt x="3481509" y="448396"/>
                </a:lnTo>
                <a:lnTo>
                  <a:pt x="3479474" y="445189"/>
                </a:lnTo>
                <a:lnTo>
                  <a:pt x="3478253" y="443184"/>
                </a:lnTo>
                <a:lnTo>
                  <a:pt x="3477439" y="441180"/>
                </a:lnTo>
                <a:lnTo>
                  <a:pt x="3476625" y="438374"/>
                </a:lnTo>
                <a:lnTo>
                  <a:pt x="3476625" y="435567"/>
                </a:lnTo>
                <a:lnTo>
                  <a:pt x="3476625" y="432761"/>
                </a:lnTo>
                <a:lnTo>
                  <a:pt x="3476625" y="429153"/>
                </a:lnTo>
                <a:lnTo>
                  <a:pt x="3477847" y="422739"/>
                </a:lnTo>
                <a:lnTo>
                  <a:pt x="3479881" y="415924"/>
                </a:lnTo>
                <a:lnTo>
                  <a:pt x="3482731" y="408708"/>
                </a:lnTo>
                <a:lnTo>
                  <a:pt x="3486801" y="401492"/>
                </a:lnTo>
                <a:lnTo>
                  <a:pt x="3490872" y="395079"/>
                </a:lnTo>
                <a:lnTo>
                  <a:pt x="3495349" y="389466"/>
                </a:lnTo>
                <a:lnTo>
                  <a:pt x="3500234" y="384255"/>
                </a:lnTo>
                <a:lnTo>
                  <a:pt x="3503084" y="382250"/>
                </a:lnTo>
                <a:lnTo>
                  <a:pt x="3505525" y="380246"/>
                </a:lnTo>
                <a:lnTo>
                  <a:pt x="3507968" y="378642"/>
                </a:lnTo>
                <a:lnTo>
                  <a:pt x="3511224" y="377439"/>
                </a:lnTo>
                <a:lnTo>
                  <a:pt x="3513666" y="376638"/>
                </a:lnTo>
                <a:close/>
                <a:moveTo>
                  <a:pt x="2832101" y="355587"/>
                </a:moveTo>
                <a:lnTo>
                  <a:pt x="2830513" y="358762"/>
                </a:lnTo>
                <a:lnTo>
                  <a:pt x="2831307" y="356494"/>
                </a:lnTo>
                <a:close/>
                <a:moveTo>
                  <a:pt x="1443038" y="311136"/>
                </a:moveTo>
                <a:lnTo>
                  <a:pt x="1443946" y="311817"/>
                </a:lnTo>
                <a:lnTo>
                  <a:pt x="1444399" y="311817"/>
                </a:lnTo>
                <a:lnTo>
                  <a:pt x="1445306" y="312837"/>
                </a:lnTo>
                <a:lnTo>
                  <a:pt x="1445760" y="314538"/>
                </a:lnTo>
                <a:lnTo>
                  <a:pt x="1446213" y="315899"/>
                </a:lnTo>
                <a:close/>
                <a:moveTo>
                  <a:pt x="3665983" y="284149"/>
                </a:moveTo>
                <a:lnTo>
                  <a:pt x="3668391" y="284149"/>
                </a:lnTo>
                <a:lnTo>
                  <a:pt x="3670800" y="284946"/>
                </a:lnTo>
                <a:lnTo>
                  <a:pt x="3673208" y="286538"/>
                </a:lnTo>
                <a:lnTo>
                  <a:pt x="3675616" y="287733"/>
                </a:lnTo>
                <a:lnTo>
                  <a:pt x="3680030" y="291715"/>
                </a:lnTo>
                <a:lnTo>
                  <a:pt x="3684445" y="296494"/>
                </a:lnTo>
                <a:lnTo>
                  <a:pt x="3691669" y="305255"/>
                </a:lnTo>
                <a:lnTo>
                  <a:pt x="3694478" y="308839"/>
                </a:lnTo>
                <a:lnTo>
                  <a:pt x="3696084" y="310033"/>
                </a:lnTo>
                <a:lnTo>
                  <a:pt x="3697288" y="310830"/>
                </a:lnTo>
                <a:lnTo>
                  <a:pt x="3693676" y="323573"/>
                </a:lnTo>
                <a:lnTo>
                  <a:pt x="3688458" y="337511"/>
                </a:lnTo>
                <a:lnTo>
                  <a:pt x="3682438" y="352245"/>
                </a:lnTo>
                <a:lnTo>
                  <a:pt x="3675214" y="368174"/>
                </a:lnTo>
                <a:lnTo>
                  <a:pt x="3673208" y="366979"/>
                </a:lnTo>
                <a:lnTo>
                  <a:pt x="3671201" y="365784"/>
                </a:lnTo>
                <a:lnTo>
                  <a:pt x="3669595" y="363793"/>
                </a:lnTo>
                <a:lnTo>
                  <a:pt x="3668793" y="361404"/>
                </a:lnTo>
                <a:lnTo>
                  <a:pt x="3668793" y="364191"/>
                </a:lnTo>
                <a:lnTo>
                  <a:pt x="3667990" y="366581"/>
                </a:lnTo>
                <a:lnTo>
                  <a:pt x="3667187" y="368572"/>
                </a:lnTo>
                <a:lnTo>
                  <a:pt x="3665983" y="371359"/>
                </a:lnTo>
                <a:lnTo>
                  <a:pt x="3662773" y="376138"/>
                </a:lnTo>
                <a:lnTo>
                  <a:pt x="3659161" y="381315"/>
                </a:lnTo>
                <a:lnTo>
                  <a:pt x="3651134" y="391270"/>
                </a:lnTo>
                <a:lnTo>
                  <a:pt x="3647121" y="396049"/>
                </a:lnTo>
                <a:lnTo>
                  <a:pt x="3643509" y="401624"/>
                </a:lnTo>
                <a:lnTo>
                  <a:pt x="3643910" y="400429"/>
                </a:lnTo>
                <a:lnTo>
                  <a:pt x="3643910" y="399235"/>
                </a:lnTo>
                <a:lnTo>
                  <a:pt x="3643107" y="398438"/>
                </a:lnTo>
                <a:lnTo>
                  <a:pt x="3642706" y="397642"/>
                </a:lnTo>
                <a:lnTo>
                  <a:pt x="3641502" y="397244"/>
                </a:lnTo>
                <a:lnTo>
                  <a:pt x="3640298" y="396845"/>
                </a:lnTo>
                <a:lnTo>
                  <a:pt x="3637891" y="396845"/>
                </a:lnTo>
                <a:lnTo>
                  <a:pt x="3635081" y="397244"/>
                </a:lnTo>
                <a:lnTo>
                  <a:pt x="3633876" y="397642"/>
                </a:lnTo>
                <a:lnTo>
                  <a:pt x="3633074" y="398438"/>
                </a:lnTo>
                <a:lnTo>
                  <a:pt x="3632672" y="398837"/>
                </a:lnTo>
                <a:lnTo>
                  <a:pt x="3632672" y="399633"/>
                </a:lnTo>
                <a:lnTo>
                  <a:pt x="3633074" y="400828"/>
                </a:lnTo>
                <a:lnTo>
                  <a:pt x="3632271" y="400031"/>
                </a:lnTo>
                <a:lnTo>
                  <a:pt x="3630666" y="398040"/>
                </a:lnTo>
                <a:lnTo>
                  <a:pt x="3629462" y="395651"/>
                </a:lnTo>
                <a:lnTo>
                  <a:pt x="3627856" y="393261"/>
                </a:lnTo>
                <a:lnTo>
                  <a:pt x="3627054" y="390872"/>
                </a:lnTo>
                <a:lnTo>
                  <a:pt x="3626652" y="388483"/>
                </a:lnTo>
                <a:lnTo>
                  <a:pt x="3625850" y="382908"/>
                </a:lnTo>
                <a:lnTo>
                  <a:pt x="3626251" y="376934"/>
                </a:lnTo>
                <a:lnTo>
                  <a:pt x="3627054" y="370563"/>
                </a:lnTo>
                <a:lnTo>
                  <a:pt x="3628258" y="364590"/>
                </a:lnTo>
                <a:lnTo>
                  <a:pt x="3630666" y="358218"/>
                </a:lnTo>
                <a:lnTo>
                  <a:pt x="3632672" y="351847"/>
                </a:lnTo>
                <a:lnTo>
                  <a:pt x="3635081" y="345475"/>
                </a:lnTo>
                <a:lnTo>
                  <a:pt x="3640699" y="333528"/>
                </a:lnTo>
                <a:lnTo>
                  <a:pt x="3649930" y="314414"/>
                </a:lnTo>
                <a:lnTo>
                  <a:pt x="3657957" y="298087"/>
                </a:lnTo>
                <a:lnTo>
                  <a:pt x="3662371" y="289326"/>
                </a:lnTo>
                <a:lnTo>
                  <a:pt x="3664378" y="286140"/>
                </a:lnTo>
                <a:close/>
                <a:moveTo>
                  <a:pt x="2811463" y="260349"/>
                </a:moveTo>
                <a:lnTo>
                  <a:pt x="2813101" y="260349"/>
                </a:lnTo>
                <a:lnTo>
                  <a:pt x="2813921" y="260767"/>
                </a:lnTo>
                <a:lnTo>
                  <a:pt x="2814330" y="262020"/>
                </a:lnTo>
                <a:lnTo>
                  <a:pt x="2814330" y="263691"/>
                </a:lnTo>
                <a:lnTo>
                  <a:pt x="2817198" y="263691"/>
                </a:lnTo>
                <a:lnTo>
                  <a:pt x="2819247" y="263274"/>
                </a:lnTo>
                <a:lnTo>
                  <a:pt x="2820476" y="262020"/>
                </a:lnTo>
                <a:lnTo>
                  <a:pt x="2821295" y="260349"/>
                </a:lnTo>
                <a:lnTo>
                  <a:pt x="2822524" y="261185"/>
                </a:lnTo>
                <a:lnTo>
                  <a:pt x="2823343" y="262438"/>
                </a:lnTo>
                <a:lnTo>
                  <a:pt x="2823753" y="263691"/>
                </a:lnTo>
                <a:lnTo>
                  <a:pt x="2823343" y="264945"/>
                </a:lnTo>
                <a:lnTo>
                  <a:pt x="2822524" y="265780"/>
                </a:lnTo>
                <a:lnTo>
                  <a:pt x="2821295" y="266616"/>
                </a:lnTo>
                <a:lnTo>
                  <a:pt x="2819656" y="267033"/>
                </a:lnTo>
                <a:lnTo>
                  <a:pt x="2818018" y="267033"/>
                </a:lnTo>
                <a:lnTo>
                  <a:pt x="2818018" y="268287"/>
                </a:lnTo>
                <a:lnTo>
                  <a:pt x="2818837" y="269122"/>
                </a:lnTo>
                <a:lnTo>
                  <a:pt x="2819247" y="269540"/>
                </a:lnTo>
                <a:lnTo>
                  <a:pt x="2820066" y="269958"/>
                </a:lnTo>
                <a:lnTo>
                  <a:pt x="2824163" y="270793"/>
                </a:lnTo>
                <a:lnTo>
                  <a:pt x="2823343" y="272882"/>
                </a:lnTo>
                <a:lnTo>
                  <a:pt x="2822524" y="274553"/>
                </a:lnTo>
                <a:lnTo>
                  <a:pt x="2821705" y="275806"/>
                </a:lnTo>
                <a:lnTo>
                  <a:pt x="2820885" y="276224"/>
                </a:lnTo>
                <a:lnTo>
                  <a:pt x="2819656" y="276224"/>
                </a:lnTo>
                <a:lnTo>
                  <a:pt x="2818837" y="276224"/>
                </a:lnTo>
                <a:lnTo>
                  <a:pt x="2817609" y="275389"/>
                </a:lnTo>
                <a:lnTo>
                  <a:pt x="2816789" y="274553"/>
                </a:lnTo>
                <a:lnTo>
                  <a:pt x="2814330" y="271629"/>
                </a:lnTo>
                <a:lnTo>
                  <a:pt x="2812692" y="268287"/>
                </a:lnTo>
                <a:lnTo>
                  <a:pt x="2811872" y="264109"/>
                </a:lnTo>
                <a:close/>
                <a:moveTo>
                  <a:pt x="1437085" y="233350"/>
                </a:moveTo>
                <a:lnTo>
                  <a:pt x="1437878" y="234143"/>
                </a:lnTo>
                <a:lnTo>
                  <a:pt x="1439069" y="234540"/>
                </a:lnTo>
                <a:lnTo>
                  <a:pt x="1441053" y="236921"/>
                </a:lnTo>
                <a:lnTo>
                  <a:pt x="1442641" y="239303"/>
                </a:lnTo>
                <a:lnTo>
                  <a:pt x="1443435" y="240493"/>
                </a:lnTo>
                <a:lnTo>
                  <a:pt x="1443832" y="240096"/>
                </a:lnTo>
                <a:lnTo>
                  <a:pt x="1444625" y="239303"/>
                </a:lnTo>
                <a:lnTo>
                  <a:pt x="1445816" y="237318"/>
                </a:lnTo>
                <a:lnTo>
                  <a:pt x="1446610" y="234937"/>
                </a:lnTo>
                <a:lnTo>
                  <a:pt x="1446610" y="234143"/>
                </a:lnTo>
                <a:lnTo>
                  <a:pt x="1446213" y="233350"/>
                </a:lnTo>
                <a:lnTo>
                  <a:pt x="1447800" y="234540"/>
                </a:lnTo>
                <a:lnTo>
                  <a:pt x="1450578" y="236128"/>
                </a:lnTo>
                <a:lnTo>
                  <a:pt x="1456135" y="240493"/>
                </a:lnTo>
                <a:lnTo>
                  <a:pt x="1463279" y="246843"/>
                </a:lnTo>
                <a:lnTo>
                  <a:pt x="1470819" y="253987"/>
                </a:lnTo>
                <a:lnTo>
                  <a:pt x="1484313" y="266687"/>
                </a:lnTo>
                <a:lnTo>
                  <a:pt x="1490266" y="273831"/>
                </a:lnTo>
                <a:lnTo>
                  <a:pt x="1490663" y="275815"/>
                </a:lnTo>
                <a:lnTo>
                  <a:pt x="1491060" y="278196"/>
                </a:lnTo>
                <a:lnTo>
                  <a:pt x="1490266" y="282562"/>
                </a:lnTo>
                <a:lnTo>
                  <a:pt x="1489869" y="288118"/>
                </a:lnTo>
                <a:lnTo>
                  <a:pt x="1489869" y="290896"/>
                </a:lnTo>
                <a:lnTo>
                  <a:pt x="1490266" y="294071"/>
                </a:lnTo>
                <a:lnTo>
                  <a:pt x="1490663" y="296056"/>
                </a:lnTo>
                <a:lnTo>
                  <a:pt x="1491854" y="298040"/>
                </a:lnTo>
                <a:lnTo>
                  <a:pt x="1494235" y="302406"/>
                </a:lnTo>
                <a:lnTo>
                  <a:pt x="1500188" y="310343"/>
                </a:lnTo>
                <a:lnTo>
                  <a:pt x="1502569" y="315106"/>
                </a:lnTo>
                <a:lnTo>
                  <a:pt x="1503363" y="317487"/>
                </a:lnTo>
                <a:lnTo>
                  <a:pt x="1504157" y="320265"/>
                </a:lnTo>
                <a:lnTo>
                  <a:pt x="1504553" y="322646"/>
                </a:lnTo>
                <a:lnTo>
                  <a:pt x="1504553" y="325028"/>
                </a:lnTo>
                <a:lnTo>
                  <a:pt x="1503760" y="328203"/>
                </a:lnTo>
                <a:lnTo>
                  <a:pt x="1502966" y="330584"/>
                </a:lnTo>
                <a:lnTo>
                  <a:pt x="1504951" y="329393"/>
                </a:lnTo>
                <a:lnTo>
                  <a:pt x="1506935" y="328996"/>
                </a:lnTo>
                <a:lnTo>
                  <a:pt x="1508919" y="328599"/>
                </a:lnTo>
                <a:lnTo>
                  <a:pt x="1510110" y="328996"/>
                </a:lnTo>
                <a:lnTo>
                  <a:pt x="1510903" y="329393"/>
                </a:lnTo>
                <a:lnTo>
                  <a:pt x="1511300" y="330187"/>
                </a:lnTo>
                <a:lnTo>
                  <a:pt x="1511697" y="331378"/>
                </a:lnTo>
                <a:lnTo>
                  <a:pt x="1512094" y="332568"/>
                </a:lnTo>
                <a:lnTo>
                  <a:pt x="1511697" y="335346"/>
                </a:lnTo>
                <a:lnTo>
                  <a:pt x="1511300" y="338918"/>
                </a:lnTo>
                <a:lnTo>
                  <a:pt x="1510110" y="341696"/>
                </a:lnTo>
                <a:lnTo>
                  <a:pt x="1509316" y="344078"/>
                </a:lnTo>
                <a:lnTo>
                  <a:pt x="1514078" y="348840"/>
                </a:lnTo>
                <a:lnTo>
                  <a:pt x="1517253" y="351221"/>
                </a:lnTo>
                <a:lnTo>
                  <a:pt x="1519238" y="354396"/>
                </a:lnTo>
                <a:lnTo>
                  <a:pt x="1521222" y="357571"/>
                </a:lnTo>
                <a:lnTo>
                  <a:pt x="1522413" y="361143"/>
                </a:lnTo>
                <a:lnTo>
                  <a:pt x="1522413" y="363524"/>
                </a:lnTo>
                <a:lnTo>
                  <a:pt x="1522413" y="365906"/>
                </a:lnTo>
                <a:lnTo>
                  <a:pt x="1522413" y="368287"/>
                </a:lnTo>
                <a:lnTo>
                  <a:pt x="1521619" y="371065"/>
                </a:lnTo>
                <a:lnTo>
                  <a:pt x="1522810" y="369478"/>
                </a:lnTo>
                <a:lnTo>
                  <a:pt x="1523603" y="368684"/>
                </a:lnTo>
                <a:lnTo>
                  <a:pt x="1525191" y="366303"/>
                </a:lnTo>
                <a:lnTo>
                  <a:pt x="1526382" y="365112"/>
                </a:lnTo>
                <a:lnTo>
                  <a:pt x="1527572" y="364318"/>
                </a:lnTo>
                <a:lnTo>
                  <a:pt x="1529160" y="363921"/>
                </a:lnTo>
                <a:lnTo>
                  <a:pt x="1531144" y="364318"/>
                </a:lnTo>
                <a:lnTo>
                  <a:pt x="1530747" y="367493"/>
                </a:lnTo>
                <a:lnTo>
                  <a:pt x="1530747" y="369478"/>
                </a:lnTo>
                <a:lnTo>
                  <a:pt x="1531144" y="371065"/>
                </a:lnTo>
                <a:lnTo>
                  <a:pt x="1531938" y="371462"/>
                </a:lnTo>
                <a:lnTo>
                  <a:pt x="1532732" y="371462"/>
                </a:lnTo>
                <a:lnTo>
                  <a:pt x="1533129" y="371462"/>
                </a:lnTo>
                <a:lnTo>
                  <a:pt x="1534319" y="371065"/>
                </a:lnTo>
                <a:lnTo>
                  <a:pt x="1536701" y="371462"/>
                </a:lnTo>
                <a:lnTo>
                  <a:pt x="1538288" y="372256"/>
                </a:lnTo>
                <a:lnTo>
                  <a:pt x="1541066" y="374240"/>
                </a:lnTo>
                <a:lnTo>
                  <a:pt x="1543448" y="376224"/>
                </a:lnTo>
                <a:lnTo>
                  <a:pt x="1544638" y="379003"/>
                </a:lnTo>
                <a:lnTo>
                  <a:pt x="1545828" y="380987"/>
                </a:lnTo>
                <a:lnTo>
                  <a:pt x="1546623" y="382574"/>
                </a:lnTo>
                <a:lnTo>
                  <a:pt x="1548210" y="383765"/>
                </a:lnTo>
                <a:lnTo>
                  <a:pt x="1549003" y="384162"/>
                </a:lnTo>
                <a:lnTo>
                  <a:pt x="1549797" y="384162"/>
                </a:lnTo>
                <a:lnTo>
                  <a:pt x="1551782" y="384162"/>
                </a:lnTo>
                <a:lnTo>
                  <a:pt x="1553369" y="384956"/>
                </a:lnTo>
                <a:lnTo>
                  <a:pt x="1556941" y="388131"/>
                </a:lnTo>
                <a:lnTo>
                  <a:pt x="1561703" y="391703"/>
                </a:lnTo>
                <a:lnTo>
                  <a:pt x="1566069" y="396862"/>
                </a:lnTo>
                <a:lnTo>
                  <a:pt x="1574801" y="406784"/>
                </a:lnTo>
                <a:lnTo>
                  <a:pt x="1581151" y="414324"/>
                </a:lnTo>
                <a:lnTo>
                  <a:pt x="1587103" y="419881"/>
                </a:lnTo>
                <a:lnTo>
                  <a:pt x="1592660" y="425040"/>
                </a:lnTo>
                <a:lnTo>
                  <a:pt x="1599407" y="429406"/>
                </a:lnTo>
                <a:lnTo>
                  <a:pt x="1606154" y="434565"/>
                </a:lnTo>
                <a:lnTo>
                  <a:pt x="1619251" y="443693"/>
                </a:lnTo>
                <a:lnTo>
                  <a:pt x="1625600" y="448852"/>
                </a:lnTo>
                <a:lnTo>
                  <a:pt x="1631553" y="454409"/>
                </a:lnTo>
                <a:lnTo>
                  <a:pt x="1633935" y="457187"/>
                </a:lnTo>
                <a:lnTo>
                  <a:pt x="1636316" y="460362"/>
                </a:lnTo>
                <a:lnTo>
                  <a:pt x="1641475" y="467505"/>
                </a:lnTo>
                <a:lnTo>
                  <a:pt x="1649810" y="480205"/>
                </a:lnTo>
                <a:lnTo>
                  <a:pt x="1649016" y="479809"/>
                </a:lnTo>
                <a:lnTo>
                  <a:pt x="1648222" y="479015"/>
                </a:lnTo>
                <a:lnTo>
                  <a:pt x="1650604" y="484174"/>
                </a:lnTo>
                <a:lnTo>
                  <a:pt x="1653382" y="488143"/>
                </a:lnTo>
                <a:lnTo>
                  <a:pt x="1656557" y="492112"/>
                </a:lnTo>
                <a:lnTo>
                  <a:pt x="1659732" y="495684"/>
                </a:lnTo>
                <a:lnTo>
                  <a:pt x="1666478" y="503224"/>
                </a:lnTo>
                <a:lnTo>
                  <a:pt x="1669257" y="507193"/>
                </a:lnTo>
                <a:lnTo>
                  <a:pt x="1672432" y="511162"/>
                </a:lnTo>
                <a:lnTo>
                  <a:pt x="1672828" y="512352"/>
                </a:lnTo>
                <a:lnTo>
                  <a:pt x="1672035" y="512749"/>
                </a:lnTo>
                <a:lnTo>
                  <a:pt x="1671241" y="513543"/>
                </a:lnTo>
                <a:lnTo>
                  <a:pt x="1669653" y="513940"/>
                </a:lnTo>
                <a:lnTo>
                  <a:pt x="1667272" y="514337"/>
                </a:lnTo>
                <a:lnTo>
                  <a:pt x="1666082" y="514337"/>
                </a:lnTo>
                <a:lnTo>
                  <a:pt x="1666478" y="516321"/>
                </a:lnTo>
                <a:lnTo>
                  <a:pt x="1667272" y="518305"/>
                </a:lnTo>
                <a:lnTo>
                  <a:pt x="1670050" y="521480"/>
                </a:lnTo>
                <a:lnTo>
                  <a:pt x="1674416" y="525449"/>
                </a:lnTo>
                <a:lnTo>
                  <a:pt x="1678385" y="529418"/>
                </a:lnTo>
                <a:lnTo>
                  <a:pt x="1683147" y="534180"/>
                </a:lnTo>
                <a:lnTo>
                  <a:pt x="1687513" y="538943"/>
                </a:lnTo>
                <a:lnTo>
                  <a:pt x="1689894" y="542118"/>
                </a:lnTo>
                <a:lnTo>
                  <a:pt x="1691482" y="544896"/>
                </a:lnTo>
                <a:lnTo>
                  <a:pt x="1693069" y="547674"/>
                </a:lnTo>
                <a:lnTo>
                  <a:pt x="1694260" y="551643"/>
                </a:lnTo>
                <a:lnTo>
                  <a:pt x="1694260" y="553230"/>
                </a:lnTo>
                <a:lnTo>
                  <a:pt x="1694260" y="554421"/>
                </a:lnTo>
                <a:lnTo>
                  <a:pt x="1693466" y="555612"/>
                </a:lnTo>
                <a:lnTo>
                  <a:pt x="1692673" y="556802"/>
                </a:lnTo>
                <a:lnTo>
                  <a:pt x="1691482" y="559184"/>
                </a:lnTo>
                <a:lnTo>
                  <a:pt x="1691085" y="560374"/>
                </a:lnTo>
                <a:lnTo>
                  <a:pt x="1691085" y="561565"/>
                </a:lnTo>
                <a:lnTo>
                  <a:pt x="1693069" y="565137"/>
                </a:lnTo>
                <a:lnTo>
                  <a:pt x="1695451" y="569105"/>
                </a:lnTo>
                <a:lnTo>
                  <a:pt x="1698626" y="572677"/>
                </a:lnTo>
                <a:lnTo>
                  <a:pt x="1702198" y="576249"/>
                </a:lnTo>
                <a:lnTo>
                  <a:pt x="1709738" y="583393"/>
                </a:lnTo>
                <a:lnTo>
                  <a:pt x="1718072" y="590537"/>
                </a:lnTo>
                <a:lnTo>
                  <a:pt x="1721644" y="594505"/>
                </a:lnTo>
                <a:lnTo>
                  <a:pt x="1725216" y="598474"/>
                </a:lnTo>
                <a:lnTo>
                  <a:pt x="1727994" y="602840"/>
                </a:lnTo>
                <a:lnTo>
                  <a:pt x="1730376" y="607602"/>
                </a:lnTo>
                <a:lnTo>
                  <a:pt x="1732360" y="612762"/>
                </a:lnTo>
                <a:lnTo>
                  <a:pt x="1733154" y="618715"/>
                </a:lnTo>
                <a:lnTo>
                  <a:pt x="1733154" y="621493"/>
                </a:lnTo>
                <a:lnTo>
                  <a:pt x="1733154" y="624668"/>
                </a:lnTo>
                <a:lnTo>
                  <a:pt x="1732757" y="628240"/>
                </a:lnTo>
                <a:lnTo>
                  <a:pt x="1731963" y="631415"/>
                </a:lnTo>
                <a:lnTo>
                  <a:pt x="1729185" y="631415"/>
                </a:lnTo>
                <a:lnTo>
                  <a:pt x="1726804" y="631018"/>
                </a:lnTo>
                <a:lnTo>
                  <a:pt x="1725216" y="630224"/>
                </a:lnTo>
                <a:lnTo>
                  <a:pt x="1723629" y="629033"/>
                </a:lnTo>
                <a:lnTo>
                  <a:pt x="1720057" y="626652"/>
                </a:lnTo>
                <a:lnTo>
                  <a:pt x="1718469" y="625462"/>
                </a:lnTo>
                <a:lnTo>
                  <a:pt x="1716485" y="624668"/>
                </a:lnTo>
                <a:lnTo>
                  <a:pt x="1716485" y="627049"/>
                </a:lnTo>
                <a:lnTo>
                  <a:pt x="1717278" y="629033"/>
                </a:lnTo>
                <a:lnTo>
                  <a:pt x="1717675" y="630621"/>
                </a:lnTo>
                <a:lnTo>
                  <a:pt x="1718866" y="632208"/>
                </a:lnTo>
                <a:lnTo>
                  <a:pt x="1720850" y="634987"/>
                </a:lnTo>
                <a:lnTo>
                  <a:pt x="1724025" y="636971"/>
                </a:lnTo>
                <a:lnTo>
                  <a:pt x="1729582" y="640146"/>
                </a:lnTo>
                <a:lnTo>
                  <a:pt x="1732757" y="642130"/>
                </a:lnTo>
                <a:lnTo>
                  <a:pt x="1735138" y="644908"/>
                </a:lnTo>
                <a:lnTo>
                  <a:pt x="1733154" y="645702"/>
                </a:lnTo>
                <a:lnTo>
                  <a:pt x="1731566" y="646099"/>
                </a:lnTo>
                <a:lnTo>
                  <a:pt x="1729185" y="646099"/>
                </a:lnTo>
                <a:lnTo>
                  <a:pt x="1727597" y="645702"/>
                </a:lnTo>
                <a:lnTo>
                  <a:pt x="1726010" y="644908"/>
                </a:lnTo>
                <a:lnTo>
                  <a:pt x="1724422" y="644115"/>
                </a:lnTo>
                <a:lnTo>
                  <a:pt x="1721247" y="640940"/>
                </a:lnTo>
                <a:lnTo>
                  <a:pt x="1718866" y="637368"/>
                </a:lnTo>
                <a:lnTo>
                  <a:pt x="1716882" y="632208"/>
                </a:lnTo>
                <a:lnTo>
                  <a:pt x="1714897" y="627446"/>
                </a:lnTo>
                <a:lnTo>
                  <a:pt x="1712913" y="621493"/>
                </a:lnTo>
                <a:lnTo>
                  <a:pt x="1712119" y="618715"/>
                </a:lnTo>
                <a:lnTo>
                  <a:pt x="1710928" y="615937"/>
                </a:lnTo>
                <a:lnTo>
                  <a:pt x="1709341" y="613555"/>
                </a:lnTo>
                <a:lnTo>
                  <a:pt x="1707753" y="611174"/>
                </a:lnTo>
                <a:lnTo>
                  <a:pt x="1703785" y="606412"/>
                </a:lnTo>
                <a:lnTo>
                  <a:pt x="1700610" y="602443"/>
                </a:lnTo>
                <a:lnTo>
                  <a:pt x="1697435" y="598077"/>
                </a:lnTo>
                <a:lnTo>
                  <a:pt x="1696244" y="596093"/>
                </a:lnTo>
                <a:lnTo>
                  <a:pt x="1695451" y="594109"/>
                </a:lnTo>
                <a:lnTo>
                  <a:pt x="1695054" y="592124"/>
                </a:lnTo>
                <a:lnTo>
                  <a:pt x="1695054" y="589743"/>
                </a:lnTo>
                <a:lnTo>
                  <a:pt x="1695848" y="587362"/>
                </a:lnTo>
                <a:lnTo>
                  <a:pt x="1697435" y="584980"/>
                </a:lnTo>
                <a:lnTo>
                  <a:pt x="1694260" y="586568"/>
                </a:lnTo>
                <a:lnTo>
                  <a:pt x="1691879" y="586965"/>
                </a:lnTo>
                <a:lnTo>
                  <a:pt x="1689894" y="586568"/>
                </a:lnTo>
                <a:lnTo>
                  <a:pt x="1688307" y="585774"/>
                </a:lnTo>
                <a:lnTo>
                  <a:pt x="1684735" y="583393"/>
                </a:lnTo>
                <a:lnTo>
                  <a:pt x="1683147" y="581805"/>
                </a:lnTo>
                <a:lnTo>
                  <a:pt x="1681957" y="581409"/>
                </a:lnTo>
                <a:lnTo>
                  <a:pt x="1679972" y="581012"/>
                </a:lnTo>
                <a:lnTo>
                  <a:pt x="1677988" y="580218"/>
                </a:lnTo>
                <a:lnTo>
                  <a:pt x="1675607" y="578630"/>
                </a:lnTo>
                <a:lnTo>
                  <a:pt x="1673225" y="576646"/>
                </a:lnTo>
                <a:lnTo>
                  <a:pt x="1671638" y="573471"/>
                </a:lnTo>
                <a:lnTo>
                  <a:pt x="1668860" y="568709"/>
                </a:lnTo>
                <a:lnTo>
                  <a:pt x="1667670" y="566327"/>
                </a:lnTo>
                <a:lnTo>
                  <a:pt x="1666082" y="564740"/>
                </a:lnTo>
                <a:lnTo>
                  <a:pt x="1665288" y="564343"/>
                </a:lnTo>
                <a:lnTo>
                  <a:pt x="1664098" y="564343"/>
                </a:lnTo>
                <a:lnTo>
                  <a:pt x="1661319" y="564740"/>
                </a:lnTo>
                <a:lnTo>
                  <a:pt x="1658541" y="565137"/>
                </a:lnTo>
                <a:lnTo>
                  <a:pt x="1657351" y="565137"/>
                </a:lnTo>
                <a:lnTo>
                  <a:pt x="1656557" y="564740"/>
                </a:lnTo>
                <a:lnTo>
                  <a:pt x="1656160" y="563946"/>
                </a:lnTo>
                <a:lnTo>
                  <a:pt x="1655763" y="562755"/>
                </a:lnTo>
                <a:lnTo>
                  <a:pt x="1654969" y="559977"/>
                </a:lnTo>
                <a:lnTo>
                  <a:pt x="1654573" y="556802"/>
                </a:lnTo>
                <a:lnTo>
                  <a:pt x="1654176" y="555612"/>
                </a:lnTo>
                <a:lnTo>
                  <a:pt x="1653382" y="554818"/>
                </a:lnTo>
                <a:lnTo>
                  <a:pt x="1651794" y="553230"/>
                </a:lnTo>
                <a:lnTo>
                  <a:pt x="1649810" y="552437"/>
                </a:lnTo>
                <a:lnTo>
                  <a:pt x="1645841" y="551246"/>
                </a:lnTo>
                <a:lnTo>
                  <a:pt x="1641078" y="550055"/>
                </a:lnTo>
                <a:lnTo>
                  <a:pt x="1639491" y="548865"/>
                </a:lnTo>
                <a:lnTo>
                  <a:pt x="1637903" y="547674"/>
                </a:lnTo>
                <a:lnTo>
                  <a:pt x="1635522" y="545690"/>
                </a:lnTo>
                <a:lnTo>
                  <a:pt x="1633935" y="543309"/>
                </a:lnTo>
                <a:lnTo>
                  <a:pt x="1631157" y="537355"/>
                </a:lnTo>
                <a:lnTo>
                  <a:pt x="1628378" y="531799"/>
                </a:lnTo>
                <a:lnTo>
                  <a:pt x="1626791" y="529815"/>
                </a:lnTo>
                <a:lnTo>
                  <a:pt x="1625203" y="527830"/>
                </a:lnTo>
                <a:lnTo>
                  <a:pt x="1623219" y="526640"/>
                </a:lnTo>
                <a:lnTo>
                  <a:pt x="1621632" y="525449"/>
                </a:lnTo>
                <a:lnTo>
                  <a:pt x="1618854" y="524655"/>
                </a:lnTo>
                <a:lnTo>
                  <a:pt x="1617266" y="523862"/>
                </a:lnTo>
                <a:lnTo>
                  <a:pt x="1616076" y="522274"/>
                </a:lnTo>
                <a:lnTo>
                  <a:pt x="1614488" y="520687"/>
                </a:lnTo>
                <a:lnTo>
                  <a:pt x="1612901" y="517909"/>
                </a:lnTo>
                <a:lnTo>
                  <a:pt x="1609726" y="513543"/>
                </a:lnTo>
                <a:lnTo>
                  <a:pt x="1606550" y="509574"/>
                </a:lnTo>
                <a:lnTo>
                  <a:pt x="1599803" y="501637"/>
                </a:lnTo>
                <a:lnTo>
                  <a:pt x="1591866" y="493699"/>
                </a:lnTo>
                <a:lnTo>
                  <a:pt x="1588294" y="488937"/>
                </a:lnTo>
                <a:lnTo>
                  <a:pt x="1584325" y="484571"/>
                </a:lnTo>
                <a:lnTo>
                  <a:pt x="1581548" y="480602"/>
                </a:lnTo>
                <a:lnTo>
                  <a:pt x="1577976" y="477427"/>
                </a:lnTo>
                <a:lnTo>
                  <a:pt x="1570832" y="471077"/>
                </a:lnTo>
                <a:lnTo>
                  <a:pt x="1564085" y="465918"/>
                </a:lnTo>
                <a:lnTo>
                  <a:pt x="1561307" y="463140"/>
                </a:lnTo>
                <a:lnTo>
                  <a:pt x="1559322" y="461155"/>
                </a:lnTo>
                <a:lnTo>
                  <a:pt x="1558528" y="459965"/>
                </a:lnTo>
                <a:lnTo>
                  <a:pt x="1558528" y="458377"/>
                </a:lnTo>
                <a:lnTo>
                  <a:pt x="1558925" y="454409"/>
                </a:lnTo>
                <a:lnTo>
                  <a:pt x="1559322" y="450837"/>
                </a:lnTo>
                <a:lnTo>
                  <a:pt x="1559322" y="449249"/>
                </a:lnTo>
                <a:lnTo>
                  <a:pt x="1559322" y="447662"/>
                </a:lnTo>
                <a:lnTo>
                  <a:pt x="1557338" y="443693"/>
                </a:lnTo>
                <a:lnTo>
                  <a:pt x="1554957" y="439724"/>
                </a:lnTo>
                <a:lnTo>
                  <a:pt x="1548210" y="431390"/>
                </a:lnTo>
                <a:lnTo>
                  <a:pt x="1541066" y="421865"/>
                </a:lnTo>
                <a:lnTo>
                  <a:pt x="1537494" y="416309"/>
                </a:lnTo>
                <a:lnTo>
                  <a:pt x="1534319" y="410752"/>
                </a:lnTo>
                <a:lnTo>
                  <a:pt x="1531144" y="406387"/>
                </a:lnTo>
                <a:lnTo>
                  <a:pt x="1527969" y="401228"/>
                </a:lnTo>
                <a:lnTo>
                  <a:pt x="1520032" y="391703"/>
                </a:lnTo>
                <a:lnTo>
                  <a:pt x="1513285" y="383765"/>
                </a:lnTo>
                <a:lnTo>
                  <a:pt x="1510903" y="380193"/>
                </a:lnTo>
                <a:lnTo>
                  <a:pt x="1509316" y="377415"/>
                </a:lnTo>
                <a:lnTo>
                  <a:pt x="1508919" y="376224"/>
                </a:lnTo>
                <a:lnTo>
                  <a:pt x="1508919" y="374240"/>
                </a:lnTo>
                <a:lnTo>
                  <a:pt x="1509316" y="370668"/>
                </a:lnTo>
                <a:lnTo>
                  <a:pt x="1509713" y="367096"/>
                </a:lnTo>
                <a:lnTo>
                  <a:pt x="1509713" y="365509"/>
                </a:lnTo>
                <a:lnTo>
                  <a:pt x="1509316" y="364318"/>
                </a:lnTo>
                <a:lnTo>
                  <a:pt x="1508125" y="363128"/>
                </a:lnTo>
                <a:lnTo>
                  <a:pt x="1506935" y="362731"/>
                </a:lnTo>
                <a:lnTo>
                  <a:pt x="1505744" y="362334"/>
                </a:lnTo>
                <a:lnTo>
                  <a:pt x="1504553" y="362334"/>
                </a:lnTo>
                <a:lnTo>
                  <a:pt x="1502173" y="362334"/>
                </a:lnTo>
                <a:lnTo>
                  <a:pt x="1500982" y="361937"/>
                </a:lnTo>
                <a:lnTo>
                  <a:pt x="1499394" y="360746"/>
                </a:lnTo>
                <a:lnTo>
                  <a:pt x="1497807" y="358365"/>
                </a:lnTo>
                <a:lnTo>
                  <a:pt x="1495822" y="355190"/>
                </a:lnTo>
                <a:lnTo>
                  <a:pt x="1491854" y="348046"/>
                </a:lnTo>
                <a:lnTo>
                  <a:pt x="1489075" y="344078"/>
                </a:lnTo>
                <a:lnTo>
                  <a:pt x="1486297" y="341299"/>
                </a:lnTo>
                <a:lnTo>
                  <a:pt x="1484313" y="340109"/>
                </a:lnTo>
                <a:lnTo>
                  <a:pt x="1481932" y="338918"/>
                </a:lnTo>
                <a:lnTo>
                  <a:pt x="1479947" y="338124"/>
                </a:lnTo>
                <a:lnTo>
                  <a:pt x="1477963" y="337331"/>
                </a:lnTo>
                <a:lnTo>
                  <a:pt x="1477169" y="337728"/>
                </a:lnTo>
                <a:lnTo>
                  <a:pt x="1475978" y="338124"/>
                </a:lnTo>
                <a:lnTo>
                  <a:pt x="1473597" y="339712"/>
                </a:lnTo>
                <a:lnTo>
                  <a:pt x="1472407" y="340506"/>
                </a:lnTo>
                <a:lnTo>
                  <a:pt x="1470819" y="340903"/>
                </a:lnTo>
                <a:lnTo>
                  <a:pt x="1469628" y="341299"/>
                </a:lnTo>
                <a:lnTo>
                  <a:pt x="1468438" y="340506"/>
                </a:lnTo>
                <a:lnTo>
                  <a:pt x="1464866" y="338521"/>
                </a:lnTo>
                <a:lnTo>
                  <a:pt x="1462088" y="335743"/>
                </a:lnTo>
                <a:lnTo>
                  <a:pt x="1459310" y="333362"/>
                </a:lnTo>
                <a:lnTo>
                  <a:pt x="1456135" y="330187"/>
                </a:lnTo>
                <a:lnTo>
                  <a:pt x="1450975" y="323440"/>
                </a:lnTo>
                <a:lnTo>
                  <a:pt x="1446213" y="316296"/>
                </a:lnTo>
                <a:lnTo>
                  <a:pt x="1446610" y="313518"/>
                </a:lnTo>
                <a:lnTo>
                  <a:pt x="1446610" y="311137"/>
                </a:lnTo>
                <a:lnTo>
                  <a:pt x="1446213" y="308359"/>
                </a:lnTo>
                <a:lnTo>
                  <a:pt x="1445022" y="306374"/>
                </a:lnTo>
                <a:lnTo>
                  <a:pt x="1443832" y="304390"/>
                </a:lnTo>
                <a:lnTo>
                  <a:pt x="1442244" y="302406"/>
                </a:lnTo>
                <a:lnTo>
                  <a:pt x="1438275" y="298834"/>
                </a:lnTo>
                <a:lnTo>
                  <a:pt x="1429941" y="292484"/>
                </a:lnTo>
                <a:lnTo>
                  <a:pt x="1426369" y="290103"/>
                </a:lnTo>
                <a:lnTo>
                  <a:pt x="1425179" y="288515"/>
                </a:lnTo>
                <a:lnTo>
                  <a:pt x="1424385" y="287324"/>
                </a:lnTo>
                <a:lnTo>
                  <a:pt x="1420813" y="278990"/>
                </a:lnTo>
                <a:lnTo>
                  <a:pt x="1418829" y="271449"/>
                </a:lnTo>
                <a:lnTo>
                  <a:pt x="1417638" y="264306"/>
                </a:lnTo>
                <a:lnTo>
                  <a:pt x="1417638" y="261131"/>
                </a:lnTo>
                <a:lnTo>
                  <a:pt x="1417638" y="257559"/>
                </a:lnTo>
                <a:lnTo>
                  <a:pt x="1418035" y="254781"/>
                </a:lnTo>
                <a:lnTo>
                  <a:pt x="1418829" y="252399"/>
                </a:lnTo>
                <a:lnTo>
                  <a:pt x="1419623" y="249621"/>
                </a:lnTo>
                <a:lnTo>
                  <a:pt x="1420416" y="247240"/>
                </a:lnTo>
                <a:lnTo>
                  <a:pt x="1422004" y="245256"/>
                </a:lnTo>
                <a:lnTo>
                  <a:pt x="1423988" y="243668"/>
                </a:lnTo>
                <a:lnTo>
                  <a:pt x="1425576" y="241684"/>
                </a:lnTo>
                <a:lnTo>
                  <a:pt x="1427560" y="240493"/>
                </a:lnTo>
                <a:lnTo>
                  <a:pt x="1428751" y="239699"/>
                </a:lnTo>
                <a:lnTo>
                  <a:pt x="1429941" y="240096"/>
                </a:lnTo>
                <a:lnTo>
                  <a:pt x="1430735" y="240493"/>
                </a:lnTo>
                <a:lnTo>
                  <a:pt x="1432323" y="241287"/>
                </a:lnTo>
                <a:lnTo>
                  <a:pt x="1433513" y="243271"/>
                </a:lnTo>
                <a:lnTo>
                  <a:pt x="1433910" y="244065"/>
                </a:lnTo>
                <a:lnTo>
                  <a:pt x="1434703" y="243271"/>
                </a:lnTo>
                <a:lnTo>
                  <a:pt x="1435497" y="241684"/>
                </a:lnTo>
                <a:lnTo>
                  <a:pt x="1436291" y="238509"/>
                </a:lnTo>
                <a:lnTo>
                  <a:pt x="1436291" y="235334"/>
                </a:lnTo>
                <a:lnTo>
                  <a:pt x="1436688" y="234540"/>
                </a:lnTo>
                <a:close/>
                <a:moveTo>
                  <a:pt x="3932081" y="200013"/>
                </a:moveTo>
                <a:lnTo>
                  <a:pt x="3936050" y="200410"/>
                </a:lnTo>
                <a:lnTo>
                  <a:pt x="3937638" y="200807"/>
                </a:lnTo>
                <a:lnTo>
                  <a:pt x="3938828" y="201600"/>
                </a:lnTo>
                <a:lnTo>
                  <a:pt x="3939622" y="202394"/>
                </a:lnTo>
                <a:lnTo>
                  <a:pt x="3940019" y="203188"/>
                </a:lnTo>
                <a:lnTo>
                  <a:pt x="3940813" y="205570"/>
                </a:lnTo>
                <a:lnTo>
                  <a:pt x="3941607" y="208746"/>
                </a:lnTo>
                <a:lnTo>
                  <a:pt x="3942797" y="212715"/>
                </a:lnTo>
                <a:lnTo>
                  <a:pt x="3944782" y="217875"/>
                </a:lnTo>
                <a:lnTo>
                  <a:pt x="3947957" y="223036"/>
                </a:lnTo>
                <a:lnTo>
                  <a:pt x="3950735" y="227005"/>
                </a:lnTo>
                <a:lnTo>
                  <a:pt x="3953514" y="230578"/>
                </a:lnTo>
                <a:lnTo>
                  <a:pt x="3960658" y="237326"/>
                </a:lnTo>
                <a:lnTo>
                  <a:pt x="3966611" y="242883"/>
                </a:lnTo>
                <a:lnTo>
                  <a:pt x="3968596" y="244868"/>
                </a:lnTo>
                <a:lnTo>
                  <a:pt x="3969786" y="246853"/>
                </a:lnTo>
                <a:lnTo>
                  <a:pt x="3971374" y="251616"/>
                </a:lnTo>
                <a:lnTo>
                  <a:pt x="3972168" y="256776"/>
                </a:lnTo>
                <a:lnTo>
                  <a:pt x="3972168" y="262334"/>
                </a:lnTo>
                <a:lnTo>
                  <a:pt x="3972168" y="268288"/>
                </a:lnTo>
                <a:lnTo>
                  <a:pt x="3972168" y="279402"/>
                </a:lnTo>
                <a:lnTo>
                  <a:pt x="3972168" y="284960"/>
                </a:lnTo>
                <a:lnTo>
                  <a:pt x="3973358" y="290120"/>
                </a:lnTo>
                <a:lnTo>
                  <a:pt x="3974152" y="292899"/>
                </a:lnTo>
                <a:lnTo>
                  <a:pt x="3975343" y="295677"/>
                </a:lnTo>
                <a:lnTo>
                  <a:pt x="3978915" y="300441"/>
                </a:lnTo>
                <a:lnTo>
                  <a:pt x="3982884" y="305204"/>
                </a:lnTo>
                <a:lnTo>
                  <a:pt x="3984472" y="307586"/>
                </a:lnTo>
                <a:lnTo>
                  <a:pt x="3985662" y="309967"/>
                </a:lnTo>
                <a:lnTo>
                  <a:pt x="3986853" y="315922"/>
                </a:lnTo>
                <a:lnTo>
                  <a:pt x="3988441" y="321479"/>
                </a:lnTo>
                <a:lnTo>
                  <a:pt x="3988838" y="326639"/>
                </a:lnTo>
                <a:lnTo>
                  <a:pt x="3989234" y="332196"/>
                </a:lnTo>
                <a:lnTo>
                  <a:pt x="3988838" y="342517"/>
                </a:lnTo>
                <a:lnTo>
                  <a:pt x="3987647" y="353235"/>
                </a:lnTo>
                <a:lnTo>
                  <a:pt x="3985662" y="372685"/>
                </a:lnTo>
                <a:lnTo>
                  <a:pt x="3984869" y="381815"/>
                </a:lnTo>
                <a:lnTo>
                  <a:pt x="3985265" y="386181"/>
                </a:lnTo>
                <a:lnTo>
                  <a:pt x="3985662" y="390548"/>
                </a:lnTo>
                <a:lnTo>
                  <a:pt x="3986059" y="393326"/>
                </a:lnTo>
                <a:lnTo>
                  <a:pt x="3987647" y="396899"/>
                </a:lnTo>
                <a:lnTo>
                  <a:pt x="3991219" y="402853"/>
                </a:lnTo>
                <a:lnTo>
                  <a:pt x="3995188" y="409998"/>
                </a:lnTo>
                <a:lnTo>
                  <a:pt x="3997172" y="413968"/>
                </a:lnTo>
                <a:lnTo>
                  <a:pt x="3998363" y="417143"/>
                </a:lnTo>
                <a:lnTo>
                  <a:pt x="3998760" y="420319"/>
                </a:lnTo>
                <a:lnTo>
                  <a:pt x="3999157" y="423891"/>
                </a:lnTo>
                <a:lnTo>
                  <a:pt x="3998760" y="429846"/>
                </a:lnTo>
                <a:lnTo>
                  <a:pt x="3998760" y="432624"/>
                </a:lnTo>
                <a:lnTo>
                  <a:pt x="3999157" y="435403"/>
                </a:lnTo>
                <a:lnTo>
                  <a:pt x="3999951" y="438182"/>
                </a:lnTo>
                <a:lnTo>
                  <a:pt x="4001141" y="440563"/>
                </a:lnTo>
                <a:lnTo>
                  <a:pt x="4003920" y="443739"/>
                </a:lnTo>
                <a:lnTo>
                  <a:pt x="4007492" y="446120"/>
                </a:lnTo>
                <a:lnTo>
                  <a:pt x="4010270" y="448502"/>
                </a:lnTo>
                <a:lnTo>
                  <a:pt x="4013445" y="450090"/>
                </a:lnTo>
                <a:lnTo>
                  <a:pt x="4019796" y="452869"/>
                </a:lnTo>
                <a:lnTo>
                  <a:pt x="4023368" y="455250"/>
                </a:lnTo>
                <a:lnTo>
                  <a:pt x="4026543" y="457632"/>
                </a:lnTo>
                <a:lnTo>
                  <a:pt x="4030512" y="461205"/>
                </a:lnTo>
                <a:lnTo>
                  <a:pt x="4034878" y="465571"/>
                </a:lnTo>
                <a:lnTo>
                  <a:pt x="4038450" y="469540"/>
                </a:lnTo>
                <a:lnTo>
                  <a:pt x="4042022" y="473907"/>
                </a:lnTo>
                <a:lnTo>
                  <a:pt x="4044800" y="478273"/>
                </a:lnTo>
                <a:lnTo>
                  <a:pt x="4047182" y="483037"/>
                </a:lnTo>
                <a:lnTo>
                  <a:pt x="4049960" y="487800"/>
                </a:lnTo>
                <a:lnTo>
                  <a:pt x="4051945" y="492960"/>
                </a:lnTo>
                <a:lnTo>
                  <a:pt x="4055914" y="503281"/>
                </a:lnTo>
                <a:lnTo>
                  <a:pt x="4059089" y="513999"/>
                </a:lnTo>
                <a:lnTo>
                  <a:pt x="4061470" y="525907"/>
                </a:lnTo>
                <a:lnTo>
                  <a:pt x="4063852" y="537418"/>
                </a:lnTo>
                <a:lnTo>
                  <a:pt x="4067424" y="538212"/>
                </a:lnTo>
                <a:lnTo>
                  <a:pt x="4070599" y="538609"/>
                </a:lnTo>
                <a:lnTo>
                  <a:pt x="4074171" y="538212"/>
                </a:lnTo>
                <a:lnTo>
                  <a:pt x="4076949" y="537815"/>
                </a:lnTo>
                <a:lnTo>
                  <a:pt x="4080124" y="537021"/>
                </a:lnTo>
                <a:lnTo>
                  <a:pt x="4083300" y="535831"/>
                </a:lnTo>
                <a:lnTo>
                  <a:pt x="4089253" y="533449"/>
                </a:lnTo>
                <a:lnTo>
                  <a:pt x="4101160" y="527495"/>
                </a:lnTo>
                <a:lnTo>
                  <a:pt x="4105923" y="525510"/>
                </a:lnTo>
                <a:lnTo>
                  <a:pt x="4108701" y="524716"/>
                </a:lnTo>
                <a:lnTo>
                  <a:pt x="4111083" y="524319"/>
                </a:lnTo>
                <a:lnTo>
                  <a:pt x="4114258" y="524319"/>
                </a:lnTo>
                <a:lnTo>
                  <a:pt x="4117830" y="524319"/>
                </a:lnTo>
                <a:lnTo>
                  <a:pt x="4124180" y="524716"/>
                </a:lnTo>
                <a:lnTo>
                  <a:pt x="4130134" y="526304"/>
                </a:lnTo>
                <a:lnTo>
                  <a:pt x="4136087" y="527892"/>
                </a:lnTo>
                <a:lnTo>
                  <a:pt x="4147200" y="531464"/>
                </a:lnTo>
                <a:lnTo>
                  <a:pt x="4152757" y="533449"/>
                </a:lnTo>
                <a:lnTo>
                  <a:pt x="4157917" y="534243"/>
                </a:lnTo>
                <a:lnTo>
                  <a:pt x="4160298" y="534243"/>
                </a:lnTo>
                <a:lnTo>
                  <a:pt x="4162283" y="533846"/>
                </a:lnTo>
                <a:lnTo>
                  <a:pt x="4166252" y="532258"/>
                </a:lnTo>
                <a:lnTo>
                  <a:pt x="4171014" y="529480"/>
                </a:lnTo>
                <a:lnTo>
                  <a:pt x="4175380" y="527892"/>
                </a:lnTo>
                <a:lnTo>
                  <a:pt x="4177762" y="527098"/>
                </a:lnTo>
                <a:lnTo>
                  <a:pt x="4179746" y="527098"/>
                </a:lnTo>
                <a:lnTo>
                  <a:pt x="4181334" y="527495"/>
                </a:lnTo>
                <a:lnTo>
                  <a:pt x="4182921" y="528686"/>
                </a:lnTo>
                <a:lnTo>
                  <a:pt x="4184112" y="530273"/>
                </a:lnTo>
                <a:lnTo>
                  <a:pt x="4185700" y="533052"/>
                </a:lnTo>
                <a:lnTo>
                  <a:pt x="4186096" y="536228"/>
                </a:lnTo>
                <a:lnTo>
                  <a:pt x="4186493" y="540991"/>
                </a:lnTo>
                <a:lnTo>
                  <a:pt x="4181731" y="541785"/>
                </a:lnTo>
                <a:lnTo>
                  <a:pt x="4177762" y="542579"/>
                </a:lnTo>
                <a:lnTo>
                  <a:pt x="4173396" y="543770"/>
                </a:lnTo>
                <a:lnTo>
                  <a:pt x="4169824" y="544960"/>
                </a:lnTo>
                <a:lnTo>
                  <a:pt x="4162283" y="547739"/>
                </a:lnTo>
                <a:lnTo>
                  <a:pt x="4155138" y="551312"/>
                </a:lnTo>
                <a:lnTo>
                  <a:pt x="4156726" y="552899"/>
                </a:lnTo>
                <a:lnTo>
                  <a:pt x="4157917" y="554487"/>
                </a:lnTo>
                <a:lnTo>
                  <a:pt x="4158710" y="556075"/>
                </a:lnTo>
                <a:lnTo>
                  <a:pt x="4159504" y="558060"/>
                </a:lnTo>
                <a:lnTo>
                  <a:pt x="4159504" y="559251"/>
                </a:lnTo>
                <a:lnTo>
                  <a:pt x="4158710" y="560838"/>
                </a:lnTo>
                <a:lnTo>
                  <a:pt x="4157917" y="563617"/>
                </a:lnTo>
                <a:lnTo>
                  <a:pt x="4156726" y="566793"/>
                </a:lnTo>
                <a:lnTo>
                  <a:pt x="4156329" y="569968"/>
                </a:lnTo>
                <a:lnTo>
                  <a:pt x="4156329" y="571556"/>
                </a:lnTo>
                <a:lnTo>
                  <a:pt x="4156329" y="573541"/>
                </a:lnTo>
                <a:lnTo>
                  <a:pt x="4157123" y="575922"/>
                </a:lnTo>
                <a:lnTo>
                  <a:pt x="4157917" y="577907"/>
                </a:lnTo>
                <a:lnTo>
                  <a:pt x="4161489" y="575922"/>
                </a:lnTo>
                <a:lnTo>
                  <a:pt x="4163473" y="573541"/>
                </a:lnTo>
                <a:lnTo>
                  <a:pt x="4165061" y="571159"/>
                </a:lnTo>
                <a:lnTo>
                  <a:pt x="4166252" y="568380"/>
                </a:lnTo>
                <a:lnTo>
                  <a:pt x="4166648" y="564808"/>
                </a:lnTo>
                <a:lnTo>
                  <a:pt x="4166252" y="561632"/>
                </a:lnTo>
                <a:lnTo>
                  <a:pt x="4165458" y="558060"/>
                </a:lnTo>
                <a:lnTo>
                  <a:pt x="4164267" y="554487"/>
                </a:lnTo>
                <a:lnTo>
                  <a:pt x="4166252" y="554090"/>
                </a:lnTo>
                <a:lnTo>
                  <a:pt x="4168236" y="554090"/>
                </a:lnTo>
                <a:lnTo>
                  <a:pt x="4169030" y="554487"/>
                </a:lnTo>
                <a:lnTo>
                  <a:pt x="4169824" y="555281"/>
                </a:lnTo>
                <a:lnTo>
                  <a:pt x="4170617" y="556075"/>
                </a:lnTo>
                <a:lnTo>
                  <a:pt x="4171014" y="557663"/>
                </a:lnTo>
                <a:lnTo>
                  <a:pt x="4171411" y="560441"/>
                </a:lnTo>
                <a:lnTo>
                  <a:pt x="4171808" y="563220"/>
                </a:lnTo>
                <a:lnTo>
                  <a:pt x="4172602" y="565999"/>
                </a:lnTo>
                <a:lnTo>
                  <a:pt x="4172999" y="567190"/>
                </a:lnTo>
                <a:lnTo>
                  <a:pt x="4174190" y="567587"/>
                </a:lnTo>
                <a:lnTo>
                  <a:pt x="4175380" y="567983"/>
                </a:lnTo>
                <a:lnTo>
                  <a:pt x="4177365" y="567983"/>
                </a:lnTo>
                <a:lnTo>
                  <a:pt x="4185700" y="564014"/>
                </a:lnTo>
                <a:lnTo>
                  <a:pt x="4193638" y="560045"/>
                </a:lnTo>
                <a:lnTo>
                  <a:pt x="4200782" y="555678"/>
                </a:lnTo>
                <a:lnTo>
                  <a:pt x="4208323" y="551312"/>
                </a:lnTo>
                <a:lnTo>
                  <a:pt x="4209910" y="552899"/>
                </a:lnTo>
                <a:lnTo>
                  <a:pt x="4211498" y="554487"/>
                </a:lnTo>
                <a:lnTo>
                  <a:pt x="4213086" y="555281"/>
                </a:lnTo>
                <a:lnTo>
                  <a:pt x="4214673" y="555678"/>
                </a:lnTo>
                <a:lnTo>
                  <a:pt x="4216261" y="556075"/>
                </a:lnTo>
                <a:lnTo>
                  <a:pt x="4217848" y="555678"/>
                </a:lnTo>
                <a:lnTo>
                  <a:pt x="4220230" y="555281"/>
                </a:lnTo>
                <a:lnTo>
                  <a:pt x="4221817" y="554487"/>
                </a:lnTo>
                <a:lnTo>
                  <a:pt x="4225389" y="552503"/>
                </a:lnTo>
                <a:lnTo>
                  <a:pt x="4228961" y="549724"/>
                </a:lnTo>
                <a:lnTo>
                  <a:pt x="4236503" y="542579"/>
                </a:lnTo>
                <a:lnTo>
                  <a:pt x="4240075" y="539006"/>
                </a:lnTo>
                <a:lnTo>
                  <a:pt x="4243647" y="536625"/>
                </a:lnTo>
                <a:lnTo>
                  <a:pt x="4247219" y="534640"/>
                </a:lnTo>
                <a:lnTo>
                  <a:pt x="4248806" y="534243"/>
                </a:lnTo>
                <a:lnTo>
                  <a:pt x="4250394" y="533846"/>
                </a:lnTo>
                <a:lnTo>
                  <a:pt x="4251982" y="534243"/>
                </a:lnTo>
                <a:lnTo>
                  <a:pt x="4253966" y="534640"/>
                </a:lnTo>
                <a:lnTo>
                  <a:pt x="4255157" y="535434"/>
                </a:lnTo>
                <a:lnTo>
                  <a:pt x="4256744" y="536625"/>
                </a:lnTo>
                <a:lnTo>
                  <a:pt x="4257935" y="538609"/>
                </a:lnTo>
                <a:lnTo>
                  <a:pt x="4259126" y="541388"/>
                </a:lnTo>
                <a:lnTo>
                  <a:pt x="4260317" y="544167"/>
                </a:lnTo>
                <a:lnTo>
                  <a:pt x="4261507" y="547342"/>
                </a:lnTo>
                <a:lnTo>
                  <a:pt x="4259126" y="547739"/>
                </a:lnTo>
                <a:lnTo>
                  <a:pt x="4256744" y="548533"/>
                </a:lnTo>
                <a:lnTo>
                  <a:pt x="4254760" y="549724"/>
                </a:lnTo>
                <a:lnTo>
                  <a:pt x="4252775" y="550915"/>
                </a:lnTo>
                <a:lnTo>
                  <a:pt x="4251188" y="552106"/>
                </a:lnTo>
                <a:lnTo>
                  <a:pt x="4249600" y="553693"/>
                </a:lnTo>
                <a:lnTo>
                  <a:pt x="4247219" y="556869"/>
                </a:lnTo>
                <a:lnTo>
                  <a:pt x="4244441" y="560838"/>
                </a:lnTo>
                <a:lnTo>
                  <a:pt x="4241662" y="563617"/>
                </a:lnTo>
                <a:lnTo>
                  <a:pt x="4240075" y="565205"/>
                </a:lnTo>
                <a:lnTo>
                  <a:pt x="4238090" y="566396"/>
                </a:lnTo>
                <a:lnTo>
                  <a:pt x="4235709" y="567190"/>
                </a:lnTo>
                <a:lnTo>
                  <a:pt x="4233327" y="567983"/>
                </a:lnTo>
                <a:lnTo>
                  <a:pt x="4236503" y="570365"/>
                </a:lnTo>
                <a:lnTo>
                  <a:pt x="4239281" y="572350"/>
                </a:lnTo>
                <a:lnTo>
                  <a:pt x="4245234" y="576319"/>
                </a:lnTo>
                <a:lnTo>
                  <a:pt x="4255554" y="581480"/>
                </a:lnTo>
                <a:lnTo>
                  <a:pt x="4259523" y="584655"/>
                </a:lnTo>
                <a:lnTo>
                  <a:pt x="4261110" y="585846"/>
                </a:lnTo>
                <a:lnTo>
                  <a:pt x="4262698" y="587831"/>
                </a:lnTo>
                <a:lnTo>
                  <a:pt x="4263889" y="589419"/>
                </a:lnTo>
                <a:lnTo>
                  <a:pt x="4264286" y="592197"/>
                </a:lnTo>
                <a:lnTo>
                  <a:pt x="4265079" y="594976"/>
                </a:lnTo>
                <a:lnTo>
                  <a:pt x="4265079" y="597755"/>
                </a:lnTo>
                <a:lnTo>
                  <a:pt x="4265079" y="600930"/>
                </a:lnTo>
                <a:lnTo>
                  <a:pt x="4266270" y="603709"/>
                </a:lnTo>
                <a:lnTo>
                  <a:pt x="4267858" y="606487"/>
                </a:lnTo>
                <a:lnTo>
                  <a:pt x="4269445" y="609266"/>
                </a:lnTo>
                <a:lnTo>
                  <a:pt x="4273017" y="613236"/>
                </a:lnTo>
                <a:lnTo>
                  <a:pt x="4274208" y="614426"/>
                </a:lnTo>
                <a:lnTo>
                  <a:pt x="4274208" y="620778"/>
                </a:lnTo>
                <a:lnTo>
                  <a:pt x="4273017" y="629510"/>
                </a:lnTo>
                <a:lnTo>
                  <a:pt x="4270636" y="639831"/>
                </a:lnTo>
                <a:lnTo>
                  <a:pt x="4267858" y="651343"/>
                </a:lnTo>
                <a:lnTo>
                  <a:pt x="4264286" y="662060"/>
                </a:lnTo>
                <a:lnTo>
                  <a:pt x="4262698" y="666824"/>
                </a:lnTo>
                <a:lnTo>
                  <a:pt x="4260317" y="671190"/>
                </a:lnTo>
                <a:lnTo>
                  <a:pt x="4258332" y="675159"/>
                </a:lnTo>
                <a:lnTo>
                  <a:pt x="4256348" y="678335"/>
                </a:lnTo>
                <a:lnTo>
                  <a:pt x="4254363" y="680320"/>
                </a:lnTo>
                <a:lnTo>
                  <a:pt x="4251982" y="681511"/>
                </a:lnTo>
                <a:lnTo>
                  <a:pt x="4251188" y="681511"/>
                </a:lnTo>
                <a:lnTo>
                  <a:pt x="4249600" y="681511"/>
                </a:lnTo>
                <a:lnTo>
                  <a:pt x="4246028" y="680717"/>
                </a:lnTo>
                <a:lnTo>
                  <a:pt x="4244044" y="680320"/>
                </a:lnTo>
                <a:lnTo>
                  <a:pt x="4242853" y="679526"/>
                </a:lnTo>
                <a:lnTo>
                  <a:pt x="4242456" y="679129"/>
                </a:lnTo>
                <a:lnTo>
                  <a:pt x="4242853" y="678335"/>
                </a:lnTo>
                <a:lnTo>
                  <a:pt x="4240472" y="680717"/>
                </a:lnTo>
                <a:lnTo>
                  <a:pt x="4238884" y="683098"/>
                </a:lnTo>
                <a:lnTo>
                  <a:pt x="4238090" y="685480"/>
                </a:lnTo>
                <a:lnTo>
                  <a:pt x="4237693" y="687068"/>
                </a:lnTo>
                <a:lnTo>
                  <a:pt x="4236503" y="691434"/>
                </a:lnTo>
                <a:lnTo>
                  <a:pt x="4235312" y="694610"/>
                </a:lnTo>
                <a:lnTo>
                  <a:pt x="4233327" y="698182"/>
                </a:lnTo>
                <a:lnTo>
                  <a:pt x="4232137" y="700167"/>
                </a:lnTo>
                <a:lnTo>
                  <a:pt x="4229755" y="702946"/>
                </a:lnTo>
                <a:lnTo>
                  <a:pt x="4223405" y="708900"/>
                </a:lnTo>
                <a:lnTo>
                  <a:pt x="4215864" y="716442"/>
                </a:lnTo>
                <a:lnTo>
                  <a:pt x="4211895" y="720808"/>
                </a:lnTo>
                <a:lnTo>
                  <a:pt x="4208323" y="724778"/>
                </a:lnTo>
                <a:lnTo>
                  <a:pt x="4203560" y="731923"/>
                </a:lnTo>
                <a:lnTo>
                  <a:pt x="4198797" y="739465"/>
                </a:lnTo>
                <a:lnTo>
                  <a:pt x="4194034" y="746610"/>
                </a:lnTo>
                <a:lnTo>
                  <a:pt x="4188875" y="752961"/>
                </a:lnTo>
                <a:lnTo>
                  <a:pt x="4186493" y="756137"/>
                </a:lnTo>
                <a:lnTo>
                  <a:pt x="4183318" y="758915"/>
                </a:lnTo>
                <a:lnTo>
                  <a:pt x="4180143" y="761297"/>
                </a:lnTo>
                <a:lnTo>
                  <a:pt x="4176571" y="763679"/>
                </a:lnTo>
                <a:lnTo>
                  <a:pt x="4172602" y="765664"/>
                </a:lnTo>
                <a:lnTo>
                  <a:pt x="4168236" y="766854"/>
                </a:lnTo>
                <a:lnTo>
                  <a:pt x="4163473" y="767648"/>
                </a:lnTo>
                <a:lnTo>
                  <a:pt x="4157917" y="768442"/>
                </a:lnTo>
                <a:lnTo>
                  <a:pt x="4157917" y="773602"/>
                </a:lnTo>
                <a:lnTo>
                  <a:pt x="4157123" y="777969"/>
                </a:lnTo>
                <a:lnTo>
                  <a:pt x="4155932" y="781938"/>
                </a:lnTo>
                <a:lnTo>
                  <a:pt x="4153948" y="784717"/>
                </a:lnTo>
                <a:lnTo>
                  <a:pt x="4151566" y="787099"/>
                </a:lnTo>
                <a:lnTo>
                  <a:pt x="4148391" y="789083"/>
                </a:lnTo>
                <a:lnTo>
                  <a:pt x="4145216" y="790671"/>
                </a:lnTo>
                <a:lnTo>
                  <a:pt x="4141644" y="791862"/>
                </a:lnTo>
                <a:lnTo>
                  <a:pt x="4135293" y="793847"/>
                </a:lnTo>
                <a:lnTo>
                  <a:pt x="4131721" y="795038"/>
                </a:lnTo>
                <a:lnTo>
                  <a:pt x="4128943" y="796625"/>
                </a:lnTo>
                <a:lnTo>
                  <a:pt x="4126165" y="798213"/>
                </a:lnTo>
                <a:lnTo>
                  <a:pt x="4123783" y="799801"/>
                </a:lnTo>
                <a:lnTo>
                  <a:pt x="4121799" y="802183"/>
                </a:lnTo>
                <a:lnTo>
                  <a:pt x="4120608" y="805358"/>
                </a:lnTo>
                <a:lnTo>
                  <a:pt x="4120211" y="807343"/>
                </a:lnTo>
                <a:lnTo>
                  <a:pt x="4120211" y="808931"/>
                </a:lnTo>
                <a:lnTo>
                  <a:pt x="4120608" y="810519"/>
                </a:lnTo>
                <a:lnTo>
                  <a:pt x="4121402" y="812106"/>
                </a:lnTo>
                <a:lnTo>
                  <a:pt x="4123386" y="814885"/>
                </a:lnTo>
                <a:lnTo>
                  <a:pt x="4126165" y="816870"/>
                </a:lnTo>
                <a:lnTo>
                  <a:pt x="4128149" y="819251"/>
                </a:lnTo>
                <a:lnTo>
                  <a:pt x="4128943" y="820839"/>
                </a:lnTo>
                <a:lnTo>
                  <a:pt x="4129340" y="822824"/>
                </a:lnTo>
                <a:lnTo>
                  <a:pt x="4129737" y="824412"/>
                </a:lnTo>
                <a:lnTo>
                  <a:pt x="4129340" y="826397"/>
                </a:lnTo>
                <a:lnTo>
                  <a:pt x="4128546" y="828778"/>
                </a:lnTo>
                <a:lnTo>
                  <a:pt x="4126959" y="831954"/>
                </a:lnTo>
                <a:lnTo>
                  <a:pt x="4130531" y="829175"/>
                </a:lnTo>
                <a:lnTo>
                  <a:pt x="4135690" y="826794"/>
                </a:lnTo>
                <a:lnTo>
                  <a:pt x="4140850" y="824809"/>
                </a:lnTo>
                <a:lnTo>
                  <a:pt x="4146803" y="823618"/>
                </a:lnTo>
                <a:lnTo>
                  <a:pt x="4153551" y="822427"/>
                </a:lnTo>
                <a:lnTo>
                  <a:pt x="4159901" y="821633"/>
                </a:lnTo>
                <a:lnTo>
                  <a:pt x="4166648" y="820839"/>
                </a:lnTo>
                <a:lnTo>
                  <a:pt x="4173396" y="821633"/>
                </a:lnTo>
                <a:lnTo>
                  <a:pt x="4179746" y="822427"/>
                </a:lnTo>
                <a:lnTo>
                  <a:pt x="4186096" y="823618"/>
                </a:lnTo>
                <a:lnTo>
                  <a:pt x="4191653" y="825206"/>
                </a:lnTo>
                <a:lnTo>
                  <a:pt x="4196813" y="827984"/>
                </a:lnTo>
                <a:lnTo>
                  <a:pt x="4199194" y="829175"/>
                </a:lnTo>
                <a:lnTo>
                  <a:pt x="4201179" y="831160"/>
                </a:lnTo>
                <a:lnTo>
                  <a:pt x="4203163" y="833145"/>
                </a:lnTo>
                <a:lnTo>
                  <a:pt x="4204751" y="835129"/>
                </a:lnTo>
                <a:lnTo>
                  <a:pt x="4206338" y="837114"/>
                </a:lnTo>
                <a:lnTo>
                  <a:pt x="4207132" y="839893"/>
                </a:lnTo>
                <a:lnTo>
                  <a:pt x="4207926" y="842671"/>
                </a:lnTo>
                <a:lnTo>
                  <a:pt x="4208323" y="845053"/>
                </a:lnTo>
                <a:lnTo>
                  <a:pt x="4211101" y="844656"/>
                </a:lnTo>
                <a:lnTo>
                  <a:pt x="4213879" y="843862"/>
                </a:lnTo>
                <a:lnTo>
                  <a:pt x="4218245" y="842671"/>
                </a:lnTo>
                <a:lnTo>
                  <a:pt x="4220627" y="842275"/>
                </a:lnTo>
                <a:lnTo>
                  <a:pt x="4223008" y="842275"/>
                </a:lnTo>
                <a:lnTo>
                  <a:pt x="4224993" y="843465"/>
                </a:lnTo>
                <a:lnTo>
                  <a:pt x="4226977" y="845053"/>
                </a:lnTo>
                <a:lnTo>
                  <a:pt x="4226977" y="850213"/>
                </a:lnTo>
                <a:lnTo>
                  <a:pt x="4226183" y="854580"/>
                </a:lnTo>
                <a:lnTo>
                  <a:pt x="4224596" y="858549"/>
                </a:lnTo>
                <a:lnTo>
                  <a:pt x="4223008" y="861328"/>
                </a:lnTo>
                <a:lnTo>
                  <a:pt x="4220627" y="864504"/>
                </a:lnTo>
                <a:lnTo>
                  <a:pt x="4217848" y="866885"/>
                </a:lnTo>
                <a:lnTo>
                  <a:pt x="4212292" y="870855"/>
                </a:lnTo>
                <a:lnTo>
                  <a:pt x="4206338" y="875221"/>
                </a:lnTo>
                <a:lnTo>
                  <a:pt x="4203560" y="877603"/>
                </a:lnTo>
                <a:lnTo>
                  <a:pt x="4200782" y="879985"/>
                </a:lnTo>
                <a:lnTo>
                  <a:pt x="4198797" y="883160"/>
                </a:lnTo>
                <a:lnTo>
                  <a:pt x="4197210" y="886733"/>
                </a:lnTo>
                <a:lnTo>
                  <a:pt x="4196416" y="890702"/>
                </a:lnTo>
                <a:lnTo>
                  <a:pt x="4196019" y="895466"/>
                </a:lnTo>
                <a:lnTo>
                  <a:pt x="4197606" y="897053"/>
                </a:lnTo>
                <a:lnTo>
                  <a:pt x="4199194" y="898641"/>
                </a:lnTo>
                <a:lnTo>
                  <a:pt x="4201179" y="899832"/>
                </a:lnTo>
                <a:lnTo>
                  <a:pt x="4203957" y="900626"/>
                </a:lnTo>
                <a:lnTo>
                  <a:pt x="4208720" y="901817"/>
                </a:lnTo>
                <a:lnTo>
                  <a:pt x="4214673" y="902214"/>
                </a:lnTo>
                <a:lnTo>
                  <a:pt x="4215864" y="916107"/>
                </a:lnTo>
                <a:lnTo>
                  <a:pt x="4217451" y="929206"/>
                </a:lnTo>
                <a:lnTo>
                  <a:pt x="4218642" y="942305"/>
                </a:lnTo>
                <a:lnTo>
                  <a:pt x="4219436" y="948260"/>
                </a:lnTo>
                <a:lnTo>
                  <a:pt x="4219833" y="954611"/>
                </a:lnTo>
                <a:lnTo>
                  <a:pt x="4219436" y="960565"/>
                </a:lnTo>
                <a:lnTo>
                  <a:pt x="4218642" y="966916"/>
                </a:lnTo>
                <a:lnTo>
                  <a:pt x="4217848" y="972473"/>
                </a:lnTo>
                <a:lnTo>
                  <a:pt x="4216658" y="978428"/>
                </a:lnTo>
                <a:lnTo>
                  <a:pt x="4214673" y="984779"/>
                </a:lnTo>
                <a:lnTo>
                  <a:pt x="4212292" y="990336"/>
                </a:lnTo>
                <a:lnTo>
                  <a:pt x="4209117" y="996290"/>
                </a:lnTo>
                <a:lnTo>
                  <a:pt x="4205148" y="1002642"/>
                </a:lnTo>
                <a:lnTo>
                  <a:pt x="4210704" y="1005420"/>
                </a:lnTo>
                <a:lnTo>
                  <a:pt x="4215070" y="1009390"/>
                </a:lnTo>
                <a:lnTo>
                  <a:pt x="4219436" y="1012962"/>
                </a:lnTo>
                <a:lnTo>
                  <a:pt x="4223008" y="1016932"/>
                </a:lnTo>
                <a:lnTo>
                  <a:pt x="4226183" y="1021298"/>
                </a:lnTo>
                <a:lnTo>
                  <a:pt x="4229755" y="1025664"/>
                </a:lnTo>
                <a:lnTo>
                  <a:pt x="4235709" y="1034794"/>
                </a:lnTo>
                <a:lnTo>
                  <a:pt x="4242059" y="1042733"/>
                </a:lnTo>
                <a:lnTo>
                  <a:pt x="4245234" y="1046703"/>
                </a:lnTo>
                <a:lnTo>
                  <a:pt x="4248410" y="1050277"/>
                </a:lnTo>
                <a:lnTo>
                  <a:pt x="4251982" y="1053452"/>
                </a:lnTo>
                <a:lnTo>
                  <a:pt x="4255951" y="1055834"/>
                </a:lnTo>
                <a:lnTo>
                  <a:pt x="4259920" y="1057819"/>
                </a:lnTo>
                <a:lnTo>
                  <a:pt x="4265079" y="1059010"/>
                </a:lnTo>
                <a:lnTo>
                  <a:pt x="4267064" y="1059406"/>
                </a:lnTo>
                <a:lnTo>
                  <a:pt x="4269048" y="1059406"/>
                </a:lnTo>
                <a:lnTo>
                  <a:pt x="4271033" y="1059010"/>
                </a:lnTo>
                <a:lnTo>
                  <a:pt x="4273017" y="1058216"/>
                </a:lnTo>
                <a:lnTo>
                  <a:pt x="4276193" y="1056231"/>
                </a:lnTo>
                <a:lnTo>
                  <a:pt x="4279368" y="1054246"/>
                </a:lnTo>
                <a:lnTo>
                  <a:pt x="4282940" y="1052261"/>
                </a:lnTo>
                <a:lnTo>
                  <a:pt x="4284527" y="1051864"/>
                </a:lnTo>
                <a:lnTo>
                  <a:pt x="4286512" y="1050674"/>
                </a:lnTo>
                <a:lnTo>
                  <a:pt x="4288893" y="1050674"/>
                </a:lnTo>
                <a:lnTo>
                  <a:pt x="4290878" y="1050674"/>
                </a:lnTo>
                <a:lnTo>
                  <a:pt x="4293259" y="1051864"/>
                </a:lnTo>
                <a:lnTo>
                  <a:pt x="4296434" y="1052658"/>
                </a:lnTo>
                <a:lnTo>
                  <a:pt x="4297228" y="1053850"/>
                </a:lnTo>
                <a:lnTo>
                  <a:pt x="4298419" y="1055834"/>
                </a:lnTo>
                <a:lnTo>
                  <a:pt x="4301594" y="1062979"/>
                </a:lnTo>
                <a:lnTo>
                  <a:pt x="4305960" y="1070521"/>
                </a:lnTo>
                <a:lnTo>
                  <a:pt x="4307548" y="1073697"/>
                </a:lnTo>
                <a:lnTo>
                  <a:pt x="4308738" y="1076078"/>
                </a:lnTo>
                <a:lnTo>
                  <a:pt x="4311120" y="1078857"/>
                </a:lnTo>
                <a:lnTo>
                  <a:pt x="4313898" y="1081239"/>
                </a:lnTo>
                <a:lnTo>
                  <a:pt x="4319058" y="1085208"/>
                </a:lnTo>
                <a:lnTo>
                  <a:pt x="4324217" y="1089574"/>
                </a:lnTo>
                <a:lnTo>
                  <a:pt x="4326202" y="1091162"/>
                </a:lnTo>
                <a:lnTo>
                  <a:pt x="4327393" y="1092750"/>
                </a:lnTo>
                <a:lnTo>
                  <a:pt x="4327789" y="1093544"/>
                </a:lnTo>
                <a:lnTo>
                  <a:pt x="4327789" y="1095131"/>
                </a:lnTo>
                <a:lnTo>
                  <a:pt x="4327393" y="1097911"/>
                </a:lnTo>
                <a:lnTo>
                  <a:pt x="4326996" y="1100690"/>
                </a:lnTo>
                <a:lnTo>
                  <a:pt x="4327393" y="1101881"/>
                </a:lnTo>
                <a:lnTo>
                  <a:pt x="4327393" y="1103071"/>
                </a:lnTo>
                <a:lnTo>
                  <a:pt x="4329377" y="1104659"/>
                </a:lnTo>
                <a:lnTo>
                  <a:pt x="4332155" y="1105850"/>
                </a:lnTo>
                <a:lnTo>
                  <a:pt x="4337315" y="1108231"/>
                </a:lnTo>
                <a:lnTo>
                  <a:pt x="4343665" y="1110216"/>
                </a:lnTo>
                <a:lnTo>
                  <a:pt x="4350413" y="1112995"/>
                </a:lnTo>
                <a:lnTo>
                  <a:pt x="4353191" y="1114582"/>
                </a:lnTo>
                <a:lnTo>
                  <a:pt x="4356763" y="1116170"/>
                </a:lnTo>
                <a:lnTo>
                  <a:pt x="4359144" y="1117758"/>
                </a:lnTo>
                <a:lnTo>
                  <a:pt x="4361923" y="1120140"/>
                </a:lnTo>
                <a:lnTo>
                  <a:pt x="4363907" y="1122918"/>
                </a:lnTo>
                <a:lnTo>
                  <a:pt x="4366289" y="1125697"/>
                </a:lnTo>
                <a:lnTo>
                  <a:pt x="4367479" y="1129269"/>
                </a:lnTo>
                <a:lnTo>
                  <a:pt x="4368670" y="1132842"/>
                </a:lnTo>
                <a:lnTo>
                  <a:pt x="4371845" y="1132842"/>
                </a:lnTo>
                <a:lnTo>
                  <a:pt x="4375417" y="1132048"/>
                </a:lnTo>
                <a:lnTo>
                  <a:pt x="4381768" y="1130460"/>
                </a:lnTo>
                <a:lnTo>
                  <a:pt x="4384943" y="1129666"/>
                </a:lnTo>
                <a:lnTo>
                  <a:pt x="4388118" y="1129269"/>
                </a:lnTo>
                <a:lnTo>
                  <a:pt x="4392484" y="1129269"/>
                </a:lnTo>
                <a:lnTo>
                  <a:pt x="4396453" y="1129666"/>
                </a:lnTo>
                <a:lnTo>
                  <a:pt x="4394072" y="1125697"/>
                </a:lnTo>
                <a:lnTo>
                  <a:pt x="4391293" y="1121728"/>
                </a:lnTo>
                <a:lnTo>
                  <a:pt x="4388515" y="1116964"/>
                </a:lnTo>
                <a:lnTo>
                  <a:pt x="4386531" y="1112598"/>
                </a:lnTo>
                <a:lnTo>
                  <a:pt x="4384546" y="1107438"/>
                </a:lnTo>
                <a:lnTo>
                  <a:pt x="4382958" y="1102278"/>
                </a:lnTo>
                <a:lnTo>
                  <a:pt x="4381768" y="1097514"/>
                </a:lnTo>
                <a:lnTo>
                  <a:pt x="4380577" y="1091956"/>
                </a:lnTo>
                <a:lnTo>
                  <a:pt x="4380180" y="1087193"/>
                </a:lnTo>
                <a:lnTo>
                  <a:pt x="4380180" y="1082032"/>
                </a:lnTo>
                <a:lnTo>
                  <a:pt x="4380577" y="1077269"/>
                </a:lnTo>
                <a:lnTo>
                  <a:pt x="4382165" y="1072109"/>
                </a:lnTo>
                <a:lnTo>
                  <a:pt x="4384149" y="1067345"/>
                </a:lnTo>
                <a:lnTo>
                  <a:pt x="4386531" y="1063376"/>
                </a:lnTo>
                <a:lnTo>
                  <a:pt x="4389309" y="1059406"/>
                </a:lnTo>
                <a:lnTo>
                  <a:pt x="4393675" y="1055834"/>
                </a:lnTo>
                <a:lnTo>
                  <a:pt x="4390896" y="1048689"/>
                </a:lnTo>
                <a:lnTo>
                  <a:pt x="4388912" y="1041939"/>
                </a:lnTo>
                <a:lnTo>
                  <a:pt x="4387721" y="1035191"/>
                </a:lnTo>
                <a:lnTo>
                  <a:pt x="4387721" y="1028046"/>
                </a:lnTo>
                <a:lnTo>
                  <a:pt x="4388118" y="1021298"/>
                </a:lnTo>
                <a:lnTo>
                  <a:pt x="4389309" y="1014550"/>
                </a:lnTo>
                <a:lnTo>
                  <a:pt x="4391293" y="1007802"/>
                </a:lnTo>
                <a:lnTo>
                  <a:pt x="4393675" y="1001451"/>
                </a:lnTo>
                <a:lnTo>
                  <a:pt x="4396453" y="995496"/>
                </a:lnTo>
                <a:lnTo>
                  <a:pt x="4400422" y="989145"/>
                </a:lnTo>
                <a:lnTo>
                  <a:pt x="4404391" y="983588"/>
                </a:lnTo>
                <a:lnTo>
                  <a:pt x="4409154" y="978031"/>
                </a:lnTo>
                <a:lnTo>
                  <a:pt x="4413917" y="972870"/>
                </a:lnTo>
                <a:lnTo>
                  <a:pt x="4419473" y="968107"/>
                </a:lnTo>
                <a:lnTo>
                  <a:pt x="4425427" y="963344"/>
                </a:lnTo>
                <a:lnTo>
                  <a:pt x="4431380" y="959771"/>
                </a:lnTo>
                <a:lnTo>
                  <a:pt x="4438127" y="955405"/>
                </a:lnTo>
                <a:lnTo>
                  <a:pt x="4444875" y="952229"/>
                </a:lnTo>
                <a:lnTo>
                  <a:pt x="4452019" y="949450"/>
                </a:lnTo>
                <a:lnTo>
                  <a:pt x="4459163" y="947069"/>
                </a:lnTo>
                <a:lnTo>
                  <a:pt x="4466307" y="945084"/>
                </a:lnTo>
                <a:lnTo>
                  <a:pt x="4473848" y="943496"/>
                </a:lnTo>
                <a:lnTo>
                  <a:pt x="4481389" y="942702"/>
                </a:lnTo>
                <a:lnTo>
                  <a:pt x="4488931" y="942305"/>
                </a:lnTo>
                <a:lnTo>
                  <a:pt x="4496472" y="942702"/>
                </a:lnTo>
                <a:lnTo>
                  <a:pt x="4504410" y="943496"/>
                </a:lnTo>
                <a:lnTo>
                  <a:pt x="4511951" y="944687"/>
                </a:lnTo>
                <a:lnTo>
                  <a:pt x="4519492" y="946672"/>
                </a:lnTo>
                <a:lnTo>
                  <a:pt x="4526239" y="949847"/>
                </a:lnTo>
                <a:lnTo>
                  <a:pt x="4533383" y="953023"/>
                </a:lnTo>
                <a:lnTo>
                  <a:pt x="4540527" y="957389"/>
                </a:lnTo>
                <a:lnTo>
                  <a:pt x="4547275" y="962153"/>
                </a:lnTo>
                <a:lnTo>
                  <a:pt x="4544893" y="963344"/>
                </a:lnTo>
                <a:lnTo>
                  <a:pt x="4542909" y="964534"/>
                </a:lnTo>
                <a:lnTo>
                  <a:pt x="4542115" y="966519"/>
                </a:lnTo>
                <a:lnTo>
                  <a:pt x="4542115" y="968107"/>
                </a:lnTo>
                <a:lnTo>
                  <a:pt x="4542909" y="969695"/>
                </a:lnTo>
                <a:lnTo>
                  <a:pt x="4544496" y="971680"/>
                </a:lnTo>
                <a:lnTo>
                  <a:pt x="4548465" y="976443"/>
                </a:lnTo>
                <a:lnTo>
                  <a:pt x="4558388" y="986367"/>
                </a:lnTo>
                <a:lnTo>
                  <a:pt x="4563151" y="991130"/>
                </a:lnTo>
                <a:lnTo>
                  <a:pt x="4565135" y="993512"/>
                </a:lnTo>
                <a:lnTo>
                  <a:pt x="4566326" y="995893"/>
                </a:lnTo>
                <a:lnTo>
                  <a:pt x="4566326" y="997481"/>
                </a:lnTo>
                <a:lnTo>
                  <a:pt x="4566326" y="999069"/>
                </a:lnTo>
                <a:lnTo>
                  <a:pt x="4565929" y="1001054"/>
                </a:lnTo>
                <a:lnTo>
                  <a:pt x="4565532" y="1002642"/>
                </a:lnTo>
                <a:lnTo>
                  <a:pt x="4563944" y="1005420"/>
                </a:lnTo>
                <a:lnTo>
                  <a:pt x="4563548" y="1005817"/>
                </a:lnTo>
                <a:lnTo>
                  <a:pt x="4563151" y="1005817"/>
                </a:lnTo>
                <a:lnTo>
                  <a:pt x="4565929" y="1010977"/>
                </a:lnTo>
                <a:lnTo>
                  <a:pt x="4569104" y="1015344"/>
                </a:lnTo>
                <a:lnTo>
                  <a:pt x="4573073" y="1019710"/>
                </a:lnTo>
                <a:lnTo>
                  <a:pt x="4576248" y="1024474"/>
                </a:lnTo>
                <a:lnTo>
                  <a:pt x="4579424" y="1029634"/>
                </a:lnTo>
                <a:lnTo>
                  <a:pt x="4580614" y="1032016"/>
                </a:lnTo>
                <a:lnTo>
                  <a:pt x="4581408" y="1035588"/>
                </a:lnTo>
                <a:lnTo>
                  <a:pt x="4582202" y="1038367"/>
                </a:lnTo>
                <a:lnTo>
                  <a:pt x="4582599" y="1041542"/>
                </a:lnTo>
                <a:lnTo>
                  <a:pt x="4582202" y="1045512"/>
                </a:lnTo>
                <a:lnTo>
                  <a:pt x="4581805" y="1049086"/>
                </a:lnTo>
                <a:lnTo>
                  <a:pt x="4569104" y="1049086"/>
                </a:lnTo>
                <a:lnTo>
                  <a:pt x="4570692" y="1052658"/>
                </a:lnTo>
                <a:lnTo>
                  <a:pt x="4571089" y="1055834"/>
                </a:lnTo>
                <a:lnTo>
                  <a:pt x="4572279" y="1062979"/>
                </a:lnTo>
                <a:lnTo>
                  <a:pt x="4573470" y="1070124"/>
                </a:lnTo>
                <a:lnTo>
                  <a:pt x="4574264" y="1073300"/>
                </a:lnTo>
                <a:lnTo>
                  <a:pt x="4575455" y="1076078"/>
                </a:lnTo>
                <a:lnTo>
                  <a:pt x="4581011" y="1074491"/>
                </a:lnTo>
                <a:lnTo>
                  <a:pt x="4582996" y="1073697"/>
                </a:lnTo>
                <a:lnTo>
                  <a:pt x="4584186" y="1072903"/>
                </a:lnTo>
                <a:lnTo>
                  <a:pt x="4584980" y="1072109"/>
                </a:lnTo>
                <a:lnTo>
                  <a:pt x="4585774" y="1070918"/>
                </a:lnTo>
                <a:lnTo>
                  <a:pt x="4585774" y="1069727"/>
                </a:lnTo>
                <a:lnTo>
                  <a:pt x="4585774" y="1068140"/>
                </a:lnTo>
                <a:lnTo>
                  <a:pt x="4584980" y="1065361"/>
                </a:lnTo>
                <a:lnTo>
                  <a:pt x="4583789" y="1061788"/>
                </a:lnTo>
                <a:lnTo>
                  <a:pt x="4582599" y="1057422"/>
                </a:lnTo>
                <a:lnTo>
                  <a:pt x="4581805" y="1052658"/>
                </a:lnTo>
                <a:lnTo>
                  <a:pt x="4584186" y="1053055"/>
                </a:lnTo>
                <a:lnTo>
                  <a:pt x="4586171" y="1053452"/>
                </a:lnTo>
                <a:lnTo>
                  <a:pt x="4588155" y="1054246"/>
                </a:lnTo>
                <a:lnTo>
                  <a:pt x="4589743" y="1055437"/>
                </a:lnTo>
                <a:lnTo>
                  <a:pt x="4590934" y="1056628"/>
                </a:lnTo>
                <a:lnTo>
                  <a:pt x="4591727" y="1058216"/>
                </a:lnTo>
                <a:lnTo>
                  <a:pt x="4593712" y="1061788"/>
                </a:lnTo>
                <a:lnTo>
                  <a:pt x="4596490" y="1069727"/>
                </a:lnTo>
                <a:lnTo>
                  <a:pt x="4598475" y="1073300"/>
                </a:lnTo>
                <a:lnTo>
                  <a:pt x="4599269" y="1074491"/>
                </a:lnTo>
                <a:lnTo>
                  <a:pt x="4600459" y="1076078"/>
                </a:lnTo>
                <a:lnTo>
                  <a:pt x="4603238" y="1074888"/>
                </a:lnTo>
                <a:lnTo>
                  <a:pt x="4606016" y="1074094"/>
                </a:lnTo>
                <a:lnTo>
                  <a:pt x="4608397" y="1073697"/>
                </a:lnTo>
                <a:lnTo>
                  <a:pt x="4610779" y="1073697"/>
                </a:lnTo>
                <a:lnTo>
                  <a:pt x="4613557" y="1073697"/>
                </a:lnTo>
                <a:lnTo>
                  <a:pt x="4615938" y="1074094"/>
                </a:lnTo>
                <a:lnTo>
                  <a:pt x="4621098" y="1075682"/>
                </a:lnTo>
                <a:lnTo>
                  <a:pt x="4625464" y="1078063"/>
                </a:lnTo>
                <a:lnTo>
                  <a:pt x="4630227" y="1080842"/>
                </a:lnTo>
                <a:lnTo>
                  <a:pt x="4638562" y="1086399"/>
                </a:lnTo>
                <a:lnTo>
                  <a:pt x="4641340" y="1082032"/>
                </a:lnTo>
                <a:lnTo>
                  <a:pt x="4645706" y="1075682"/>
                </a:lnTo>
                <a:lnTo>
                  <a:pt x="4648087" y="1072109"/>
                </a:lnTo>
                <a:lnTo>
                  <a:pt x="4649675" y="1068934"/>
                </a:lnTo>
                <a:lnTo>
                  <a:pt x="4650865" y="1065361"/>
                </a:lnTo>
                <a:lnTo>
                  <a:pt x="4650865" y="1064170"/>
                </a:lnTo>
                <a:lnTo>
                  <a:pt x="4650865" y="1062582"/>
                </a:lnTo>
                <a:lnTo>
                  <a:pt x="4651659" y="1061788"/>
                </a:lnTo>
                <a:lnTo>
                  <a:pt x="4652056" y="1061391"/>
                </a:lnTo>
                <a:lnTo>
                  <a:pt x="4652453" y="1061391"/>
                </a:lnTo>
                <a:lnTo>
                  <a:pt x="4652850" y="1061788"/>
                </a:lnTo>
                <a:lnTo>
                  <a:pt x="4652850" y="1064170"/>
                </a:lnTo>
                <a:lnTo>
                  <a:pt x="4652453" y="1066948"/>
                </a:lnTo>
                <a:lnTo>
                  <a:pt x="4652056" y="1071315"/>
                </a:lnTo>
                <a:lnTo>
                  <a:pt x="4650865" y="1075284"/>
                </a:lnTo>
                <a:lnTo>
                  <a:pt x="4649675" y="1079254"/>
                </a:lnTo>
                <a:lnTo>
                  <a:pt x="4648087" y="1082826"/>
                </a:lnTo>
                <a:lnTo>
                  <a:pt x="4651262" y="1084414"/>
                </a:lnTo>
                <a:lnTo>
                  <a:pt x="4654041" y="1085208"/>
                </a:lnTo>
                <a:lnTo>
                  <a:pt x="4656819" y="1085208"/>
                </a:lnTo>
                <a:lnTo>
                  <a:pt x="4659200" y="1084414"/>
                </a:lnTo>
                <a:lnTo>
                  <a:pt x="4661582" y="1083223"/>
                </a:lnTo>
                <a:lnTo>
                  <a:pt x="4663963" y="1081636"/>
                </a:lnTo>
                <a:lnTo>
                  <a:pt x="4665948" y="1079651"/>
                </a:lnTo>
                <a:lnTo>
                  <a:pt x="4667535" y="1077666"/>
                </a:lnTo>
                <a:lnTo>
                  <a:pt x="4671504" y="1072506"/>
                </a:lnTo>
                <a:lnTo>
                  <a:pt x="4675473" y="1067742"/>
                </a:lnTo>
                <a:lnTo>
                  <a:pt x="4677855" y="1065758"/>
                </a:lnTo>
                <a:lnTo>
                  <a:pt x="4679839" y="1064170"/>
                </a:lnTo>
                <a:lnTo>
                  <a:pt x="4682617" y="1063376"/>
                </a:lnTo>
                <a:lnTo>
                  <a:pt x="4685396" y="1062582"/>
                </a:lnTo>
                <a:lnTo>
                  <a:pt x="4688968" y="1062979"/>
                </a:lnTo>
                <a:lnTo>
                  <a:pt x="4692540" y="1063773"/>
                </a:lnTo>
                <a:lnTo>
                  <a:pt x="4695318" y="1064963"/>
                </a:lnTo>
                <a:lnTo>
                  <a:pt x="4697303" y="1066948"/>
                </a:lnTo>
                <a:lnTo>
                  <a:pt x="4699684" y="1069330"/>
                </a:lnTo>
                <a:lnTo>
                  <a:pt x="4701669" y="1071712"/>
                </a:lnTo>
                <a:lnTo>
                  <a:pt x="4704844" y="1076476"/>
                </a:lnTo>
                <a:lnTo>
                  <a:pt x="4708416" y="1081636"/>
                </a:lnTo>
                <a:lnTo>
                  <a:pt x="4710400" y="1083620"/>
                </a:lnTo>
                <a:lnTo>
                  <a:pt x="4712782" y="1085208"/>
                </a:lnTo>
                <a:lnTo>
                  <a:pt x="4715560" y="1086399"/>
                </a:lnTo>
                <a:lnTo>
                  <a:pt x="4718338" y="1087193"/>
                </a:lnTo>
                <a:lnTo>
                  <a:pt x="4721910" y="1087193"/>
                </a:lnTo>
                <a:lnTo>
                  <a:pt x="4726276" y="1086399"/>
                </a:lnTo>
                <a:lnTo>
                  <a:pt x="4725482" y="1082826"/>
                </a:lnTo>
                <a:lnTo>
                  <a:pt x="4723895" y="1080842"/>
                </a:lnTo>
                <a:lnTo>
                  <a:pt x="4721910" y="1080048"/>
                </a:lnTo>
                <a:lnTo>
                  <a:pt x="4720323" y="1080048"/>
                </a:lnTo>
                <a:lnTo>
                  <a:pt x="4718338" y="1080445"/>
                </a:lnTo>
                <a:lnTo>
                  <a:pt x="4715957" y="1081239"/>
                </a:lnTo>
                <a:lnTo>
                  <a:pt x="4713179" y="1082032"/>
                </a:lnTo>
                <a:lnTo>
                  <a:pt x="4710400" y="1082826"/>
                </a:lnTo>
                <a:lnTo>
                  <a:pt x="4710797" y="1079254"/>
                </a:lnTo>
                <a:lnTo>
                  <a:pt x="4711988" y="1075682"/>
                </a:lnTo>
                <a:lnTo>
                  <a:pt x="4713576" y="1072903"/>
                </a:lnTo>
                <a:lnTo>
                  <a:pt x="4715560" y="1070124"/>
                </a:lnTo>
                <a:lnTo>
                  <a:pt x="4717941" y="1067345"/>
                </a:lnTo>
                <a:lnTo>
                  <a:pt x="4720720" y="1065758"/>
                </a:lnTo>
                <a:lnTo>
                  <a:pt x="4723895" y="1063773"/>
                </a:lnTo>
                <a:lnTo>
                  <a:pt x="4727070" y="1062582"/>
                </a:lnTo>
                <a:lnTo>
                  <a:pt x="4730245" y="1061391"/>
                </a:lnTo>
                <a:lnTo>
                  <a:pt x="4734214" y="1060597"/>
                </a:lnTo>
                <a:lnTo>
                  <a:pt x="4737786" y="1060200"/>
                </a:lnTo>
                <a:lnTo>
                  <a:pt x="4741358" y="1060200"/>
                </a:lnTo>
                <a:lnTo>
                  <a:pt x="4744931" y="1060597"/>
                </a:lnTo>
                <a:lnTo>
                  <a:pt x="4748106" y="1060994"/>
                </a:lnTo>
                <a:lnTo>
                  <a:pt x="4751678" y="1061788"/>
                </a:lnTo>
                <a:lnTo>
                  <a:pt x="4754456" y="1062582"/>
                </a:lnTo>
                <a:lnTo>
                  <a:pt x="4755647" y="1062185"/>
                </a:lnTo>
                <a:lnTo>
                  <a:pt x="4756044" y="1061391"/>
                </a:lnTo>
                <a:lnTo>
                  <a:pt x="4756044" y="1060597"/>
                </a:lnTo>
                <a:lnTo>
                  <a:pt x="4755647" y="1059010"/>
                </a:lnTo>
                <a:lnTo>
                  <a:pt x="4754456" y="1056231"/>
                </a:lnTo>
                <a:lnTo>
                  <a:pt x="4754059" y="1054643"/>
                </a:lnTo>
                <a:lnTo>
                  <a:pt x="4754456" y="1052658"/>
                </a:lnTo>
                <a:lnTo>
                  <a:pt x="4760013" y="1052658"/>
                </a:lnTo>
                <a:lnTo>
                  <a:pt x="4764776" y="1052261"/>
                </a:lnTo>
                <a:lnTo>
                  <a:pt x="4774301" y="1052658"/>
                </a:lnTo>
                <a:lnTo>
                  <a:pt x="4783033" y="1052658"/>
                </a:lnTo>
                <a:lnTo>
                  <a:pt x="4787399" y="1052658"/>
                </a:lnTo>
                <a:lnTo>
                  <a:pt x="4791368" y="1052261"/>
                </a:lnTo>
                <a:lnTo>
                  <a:pt x="4792162" y="1052658"/>
                </a:lnTo>
                <a:lnTo>
                  <a:pt x="4792162" y="1051864"/>
                </a:lnTo>
                <a:lnTo>
                  <a:pt x="4796924" y="1050674"/>
                </a:lnTo>
                <a:lnTo>
                  <a:pt x="4801687" y="1049086"/>
                </a:lnTo>
                <a:lnTo>
                  <a:pt x="4801290" y="1047100"/>
                </a:lnTo>
                <a:lnTo>
                  <a:pt x="4800893" y="1046306"/>
                </a:lnTo>
                <a:lnTo>
                  <a:pt x="4799703" y="1045909"/>
                </a:lnTo>
                <a:lnTo>
                  <a:pt x="4798512" y="1045909"/>
                </a:lnTo>
                <a:lnTo>
                  <a:pt x="4796924" y="1046306"/>
                </a:lnTo>
                <a:lnTo>
                  <a:pt x="4795337" y="1047100"/>
                </a:lnTo>
                <a:lnTo>
                  <a:pt x="4793749" y="1048689"/>
                </a:lnTo>
                <a:lnTo>
                  <a:pt x="4792955" y="1050277"/>
                </a:lnTo>
                <a:lnTo>
                  <a:pt x="4792162" y="1051864"/>
                </a:lnTo>
                <a:lnTo>
                  <a:pt x="4791368" y="1052261"/>
                </a:lnTo>
                <a:lnTo>
                  <a:pt x="4791368" y="1051071"/>
                </a:lnTo>
                <a:lnTo>
                  <a:pt x="4790971" y="1050277"/>
                </a:lnTo>
                <a:lnTo>
                  <a:pt x="4792162" y="1048291"/>
                </a:lnTo>
                <a:lnTo>
                  <a:pt x="4793352" y="1045909"/>
                </a:lnTo>
                <a:lnTo>
                  <a:pt x="4795337" y="1042733"/>
                </a:lnTo>
                <a:lnTo>
                  <a:pt x="4797321" y="1040748"/>
                </a:lnTo>
                <a:lnTo>
                  <a:pt x="4799703" y="1038764"/>
                </a:lnTo>
                <a:lnTo>
                  <a:pt x="4802878" y="1037573"/>
                </a:lnTo>
                <a:lnTo>
                  <a:pt x="4804069" y="1037573"/>
                </a:lnTo>
                <a:lnTo>
                  <a:pt x="4804862" y="1037573"/>
                </a:lnTo>
                <a:lnTo>
                  <a:pt x="4803275" y="1035588"/>
                </a:lnTo>
                <a:lnTo>
                  <a:pt x="4802084" y="1033207"/>
                </a:lnTo>
                <a:lnTo>
                  <a:pt x="4800893" y="1030428"/>
                </a:lnTo>
                <a:lnTo>
                  <a:pt x="4800100" y="1028046"/>
                </a:lnTo>
                <a:lnTo>
                  <a:pt x="4799703" y="1024871"/>
                </a:lnTo>
                <a:lnTo>
                  <a:pt x="4799703" y="1022092"/>
                </a:lnTo>
                <a:lnTo>
                  <a:pt x="4800100" y="1016932"/>
                </a:lnTo>
                <a:lnTo>
                  <a:pt x="4800893" y="1014947"/>
                </a:lnTo>
                <a:lnTo>
                  <a:pt x="4801687" y="1012962"/>
                </a:lnTo>
                <a:lnTo>
                  <a:pt x="4802481" y="1011771"/>
                </a:lnTo>
                <a:lnTo>
                  <a:pt x="4803275" y="1011374"/>
                </a:lnTo>
                <a:lnTo>
                  <a:pt x="4804465" y="1010977"/>
                </a:lnTo>
                <a:lnTo>
                  <a:pt x="4805259" y="1011771"/>
                </a:lnTo>
                <a:lnTo>
                  <a:pt x="4806450" y="1013359"/>
                </a:lnTo>
                <a:lnTo>
                  <a:pt x="4807641" y="1015741"/>
                </a:lnTo>
                <a:lnTo>
                  <a:pt x="4810022" y="1014947"/>
                </a:lnTo>
                <a:lnTo>
                  <a:pt x="4811610" y="1014153"/>
                </a:lnTo>
                <a:lnTo>
                  <a:pt x="4812403" y="1012962"/>
                </a:lnTo>
                <a:lnTo>
                  <a:pt x="4812800" y="1012168"/>
                </a:lnTo>
                <a:lnTo>
                  <a:pt x="4812800" y="1010977"/>
                </a:lnTo>
                <a:lnTo>
                  <a:pt x="4812403" y="1010183"/>
                </a:lnTo>
                <a:lnTo>
                  <a:pt x="4811213" y="1007405"/>
                </a:lnTo>
                <a:lnTo>
                  <a:pt x="4810022" y="1005420"/>
                </a:lnTo>
                <a:lnTo>
                  <a:pt x="4809625" y="1004229"/>
                </a:lnTo>
                <a:lnTo>
                  <a:pt x="4809625" y="1003435"/>
                </a:lnTo>
                <a:lnTo>
                  <a:pt x="4809625" y="1002245"/>
                </a:lnTo>
                <a:lnTo>
                  <a:pt x="4810419" y="1001451"/>
                </a:lnTo>
                <a:lnTo>
                  <a:pt x="4812007" y="999863"/>
                </a:lnTo>
                <a:lnTo>
                  <a:pt x="4813991" y="999069"/>
                </a:lnTo>
                <a:lnTo>
                  <a:pt x="4815182" y="999466"/>
                </a:lnTo>
                <a:lnTo>
                  <a:pt x="4815976" y="1000657"/>
                </a:lnTo>
                <a:lnTo>
                  <a:pt x="4816769" y="1001848"/>
                </a:lnTo>
                <a:lnTo>
                  <a:pt x="4817166" y="1003435"/>
                </a:lnTo>
                <a:lnTo>
                  <a:pt x="4817960" y="1006611"/>
                </a:lnTo>
                <a:lnTo>
                  <a:pt x="4817960" y="1010581"/>
                </a:lnTo>
                <a:lnTo>
                  <a:pt x="4817166" y="1014550"/>
                </a:lnTo>
                <a:lnTo>
                  <a:pt x="4815976" y="1018122"/>
                </a:lnTo>
                <a:lnTo>
                  <a:pt x="4815182" y="1020901"/>
                </a:lnTo>
                <a:lnTo>
                  <a:pt x="4813991" y="1022489"/>
                </a:lnTo>
                <a:lnTo>
                  <a:pt x="4815182" y="1022489"/>
                </a:lnTo>
                <a:lnTo>
                  <a:pt x="4816372" y="1022092"/>
                </a:lnTo>
                <a:lnTo>
                  <a:pt x="4817960" y="1021298"/>
                </a:lnTo>
                <a:lnTo>
                  <a:pt x="4818754" y="1020504"/>
                </a:lnTo>
                <a:lnTo>
                  <a:pt x="4819548" y="1018519"/>
                </a:lnTo>
                <a:lnTo>
                  <a:pt x="4820341" y="1015741"/>
                </a:lnTo>
                <a:lnTo>
                  <a:pt x="4820341" y="1012565"/>
                </a:lnTo>
                <a:lnTo>
                  <a:pt x="4820341" y="1009390"/>
                </a:lnTo>
                <a:lnTo>
                  <a:pt x="4820341" y="1002642"/>
                </a:lnTo>
                <a:lnTo>
                  <a:pt x="4825501" y="1001848"/>
                </a:lnTo>
                <a:lnTo>
                  <a:pt x="4830661" y="1000657"/>
                </a:lnTo>
                <a:lnTo>
                  <a:pt x="4836217" y="999863"/>
                </a:lnTo>
                <a:lnTo>
                  <a:pt x="4838202" y="999466"/>
                </a:lnTo>
                <a:lnTo>
                  <a:pt x="4840583" y="999466"/>
                </a:lnTo>
                <a:lnTo>
                  <a:pt x="4842568" y="999863"/>
                </a:lnTo>
                <a:lnTo>
                  <a:pt x="4844552" y="1001054"/>
                </a:lnTo>
                <a:lnTo>
                  <a:pt x="4846140" y="1002245"/>
                </a:lnTo>
                <a:lnTo>
                  <a:pt x="4847331" y="1003832"/>
                </a:lnTo>
                <a:lnTo>
                  <a:pt x="4848124" y="1005817"/>
                </a:lnTo>
                <a:lnTo>
                  <a:pt x="4848521" y="1008199"/>
                </a:lnTo>
                <a:lnTo>
                  <a:pt x="4848918" y="1011771"/>
                </a:lnTo>
                <a:lnTo>
                  <a:pt x="4848521" y="1015741"/>
                </a:lnTo>
                <a:lnTo>
                  <a:pt x="4852490" y="1012565"/>
                </a:lnTo>
                <a:lnTo>
                  <a:pt x="4854872" y="1011374"/>
                </a:lnTo>
                <a:lnTo>
                  <a:pt x="4855665" y="1011374"/>
                </a:lnTo>
                <a:lnTo>
                  <a:pt x="4856062" y="1011771"/>
                </a:lnTo>
                <a:lnTo>
                  <a:pt x="4856856" y="1012962"/>
                </a:lnTo>
                <a:lnTo>
                  <a:pt x="4857650" y="1018916"/>
                </a:lnTo>
                <a:lnTo>
                  <a:pt x="4858841" y="1022092"/>
                </a:lnTo>
                <a:lnTo>
                  <a:pt x="4859634" y="1024077"/>
                </a:lnTo>
                <a:lnTo>
                  <a:pt x="4861222" y="1025664"/>
                </a:lnTo>
                <a:lnTo>
                  <a:pt x="4861222" y="1023283"/>
                </a:lnTo>
                <a:lnTo>
                  <a:pt x="4861619" y="1021298"/>
                </a:lnTo>
                <a:lnTo>
                  <a:pt x="4862016" y="1019710"/>
                </a:lnTo>
                <a:lnTo>
                  <a:pt x="4862810" y="1018519"/>
                </a:lnTo>
                <a:lnTo>
                  <a:pt x="4863603" y="1017726"/>
                </a:lnTo>
                <a:lnTo>
                  <a:pt x="4864794" y="1017726"/>
                </a:lnTo>
                <a:lnTo>
                  <a:pt x="4865985" y="1017726"/>
                </a:lnTo>
                <a:lnTo>
                  <a:pt x="4867176" y="1018122"/>
                </a:lnTo>
                <a:lnTo>
                  <a:pt x="4869160" y="1018916"/>
                </a:lnTo>
                <a:lnTo>
                  <a:pt x="4870351" y="1020107"/>
                </a:lnTo>
                <a:lnTo>
                  <a:pt x="4873129" y="1022886"/>
                </a:lnTo>
                <a:lnTo>
                  <a:pt x="4874320" y="1024871"/>
                </a:lnTo>
                <a:lnTo>
                  <a:pt x="4875114" y="1027649"/>
                </a:lnTo>
                <a:lnTo>
                  <a:pt x="4875907" y="1030031"/>
                </a:lnTo>
                <a:lnTo>
                  <a:pt x="4876701" y="1032413"/>
                </a:lnTo>
                <a:lnTo>
                  <a:pt x="4881861" y="1032809"/>
                </a:lnTo>
                <a:lnTo>
                  <a:pt x="4886227" y="1032809"/>
                </a:lnTo>
                <a:lnTo>
                  <a:pt x="4889799" y="1032016"/>
                </a:lnTo>
                <a:lnTo>
                  <a:pt x="4892974" y="1031619"/>
                </a:lnTo>
                <a:lnTo>
                  <a:pt x="4896149" y="1031222"/>
                </a:lnTo>
                <a:lnTo>
                  <a:pt x="4898927" y="1030825"/>
                </a:lnTo>
                <a:lnTo>
                  <a:pt x="4901706" y="1031222"/>
                </a:lnTo>
                <a:lnTo>
                  <a:pt x="4905278" y="1032413"/>
                </a:lnTo>
                <a:lnTo>
                  <a:pt x="4904484" y="1034000"/>
                </a:lnTo>
                <a:lnTo>
                  <a:pt x="4903293" y="1035588"/>
                </a:lnTo>
                <a:lnTo>
                  <a:pt x="4900118" y="1037573"/>
                </a:lnTo>
                <a:lnTo>
                  <a:pt x="4898927" y="1038367"/>
                </a:lnTo>
                <a:lnTo>
                  <a:pt x="4898134" y="1039955"/>
                </a:lnTo>
                <a:lnTo>
                  <a:pt x="4898134" y="1042336"/>
                </a:lnTo>
                <a:lnTo>
                  <a:pt x="4898927" y="1045909"/>
                </a:lnTo>
                <a:lnTo>
                  <a:pt x="4900912" y="1048291"/>
                </a:lnTo>
                <a:lnTo>
                  <a:pt x="4903690" y="1049880"/>
                </a:lnTo>
                <a:lnTo>
                  <a:pt x="4906072" y="1050674"/>
                </a:lnTo>
                <a:lnTo>
                  <a:pt x="4908850" y="1051864"/>
                </a:lnTo>
                <a:lnTo>
                  <a:pt x="4912025" y="1051864"/>
                </a:lnTo>
                <a:lnTo>
                  <a:pt x="4914803" y="1051071"/>
                </a:lnTo>
                <a:lnTo>
                  <a:pt x="4917582" y="1050277"/>
                </a:lnTo>
                <a:lnTo>
                  <a:pt x="4920757" y="1049086"/>
                </a:lnTo>
                <a:lnTo>
                  <a:pt x="4917582" y="1052658"/>
                </a:lnTo>
                <a:lnTo>
                  <a:pt x="4916391" y="1053850"/>
                </a:lnTo>
                <a:lnTo>
                  <a:pt x="4915597" y="1054643"/>
                </a:lnTo>
                <a:lnTo>
                  <a:pt x="4915597" y="1055834"/>
                </a:lnTo>
                <a:lnTo>
                  <a:pt x="4915994" y="1057025"/>
                </a:lnTo>
                <a:lnTo>
                  <a:pt x="4917582" y="1058216"/>
                </a:lnTo>
                <a:lnTo>
                  <a:pt x="4920757" y="1059010"/>
                </a:lnTo>
                <a:lnTo>
                  <a:pt x="4919566" y="1061391"/>
                </a:lnTo>
                <a:lnTo>
                  <a:pt x="4918772" y="1062185"/>
                </a:lnTo>
                <a:lnTo>
                  <a:pt x="4917582" y="1062185"/>
                </a:lnTo>
                <a:lnTo>
                  <a:pt x="4916391" y="1061788"/>
                </a:lnTo>
                <a:lnTo>
                  <a:pt x="4914010" y="1060597"/>
                </a:lnTo>
                <a:lnTo>
                  <a:pt x="4912819" y="1059406"/>
                </a:lnTo>
                <a:lnTo>
                  <a:pt x="4911231" y="1059010"/>
                </a:lnTo>
                <a:lnTo>
                  <a:pt x="4912025" y="1061391"/>
                </a:lnTo>
                <a:lnTo>
                  <a:pt x="4912819" y="1062979"/>
                </a:lnTo>
                <a:lnTo>
                  <a:pt x="4914010" y="1064170"/>
                </a:lnTo>
                <a:lnTo>
                  <a:pt x="4915200" y="1064963"/>
                </a:lnTo>
                <a:lnTo>
                  <a:pt x="4916391" y="1065361"/>
                </a:lnTo>
                <a:lnTo>
                  <a:pt x="4917582" y="1065361"/>
                </a:lnTo>
                <a:lnTo>
                  <a:pt x="4918772" y="1065361"/>
                </a:lnTo>
                <a:lnTo>
                  <a:pt x="4920757" y="1064567"/>
                </a:lnTo>
                <a:lnTo>
                  <a:pt x="4923138" y="1062979"/>
                </a:lnTo>
                <a:lnTo>
                  <a:pt x="4924329" y="1061391"/>
                </a:lnTo>
                <a:lnTo>
                  <a:pt x="4925520" y="1060200"/>
                </a:lnTo>
                <a:lnTo>
                  <a:pt x="4926314" y="1058216"/>
                </a:lnTo>
                <a:lnTo>
                  <a:pt x="4926710" y="1056628"/>
                </a:lnTo>
                <a:lnTo>
                  <a:pt x="4927107" y="1054643"/>
                </a:lnTo>
                <a:lnTo>
                  <a:pt x="4927107" y="1052658"/>
                </a:lnTo>
                <a:lnTo>
                  <a:pt x="4927901" y="1055834"/>
                </a:lnTo>
                <a:lnTo>
                  <a:pt x="4927901" y="1059406"/>
                </a:lnTo>
                <a:lnTo>
                  <a:pt x="4927901" y="1063376"/>
                </a:lnTo>
                <a:lnTo>
                  <a:pt x="4927107" y="1067345"/>
                </a:lnTo>
                <a:lnTo>
                  <a:pt x="4925123" y="1075284"/>
                </a:lnTo>
                <a:lnTo>
                  <a:pt x="4924329" y="1079254"/>
                </a:lnTo>
                <a:lnTo>
                  <a:pt x="4923932" y="1082826"/>
                </a:lnTo>
                <a:lnTo>
                  <a:pt x="4925917" y="1082826"/>
                </a:lnTo>
                <a:lnTo>
                  <a:pt x="4927901" y="1082826"/>
                </a:lnTo>
                <a:lnTo>
                  <a:pt x="4931473" y="1082429"/>
                </a:lnTo>
                <a:lnTo>
                  <a:pt x="4933855" y="1080842"/>
                </a:lnTo>
                <a:lnTo>
                  <a:pt x="4936236" y="1079651"/>
                </a:lnTo>
                <a:lnTo>
                  <a:pt x="4939014" y="1078063"/>
                </a:lnTo>
                <a:lnTo>
                  <a:pt x="4941396" y="1076476"/>
                </a:lnTo>
                <a:lnTo>
                  <a:pt x="4944571" y="1075682"/>
                </a:lnTo>
                <a:lnTo>
                  <a:pt x="4946952" y="1075682"/>
                </a:lnTo>
                <a:lnTo>
                  <a:pt x="4948937" y="1076078"/>
                </a:lnTo>
                <a:lnTo>
                  <a:pt x="4948540" y="1082826"/>
                </a:lnTo>
                <a:lnTo>
                  <a:pt x="4948937" y="1085208"/>
                </a:lnTo>
                <a:lnTo>
                  <a:pt x="4949334" y="1087590"/>
                </a:lnTo>
                <a:lnTo>
                  <a:pt x="4949731" y="1089177"/>
                </a:lnTo>
                <a:lnTo>
                  <a:pt x="4950524" y="1089971"/>
                </a:lnTo>
                <a:lnTo>
                  <a:pt x="4951318" y="1090765"/>
                </a:lnTo>
                <a:lnTo>
                  <a:pt x="4952509" y="1091559"/>
                </a:lnTo>
                <a:lnTo>
                  <a:pt x="4955287" y="1091956"/>
                </a:lnTo>
                <a:lnTo>
                  <a:pt x="4958065" y="1092750"/>
                </a:lnTo>
                <a:lnTo>
                  <a:pt x="4961241" y="1094337"/>
                </a:lnTo>
                <a:lnTo>
                  <a:pt x="4963225" y="1095131"/>
                </a:lnTo>
                <a:lnTo>
                  <a:pt x="4964813" y="1096323"/>
                </a:lnTo>
                <a:lnTo>
                  <a:pt x="4964813" y="1097514"/>
                </a:lnTo>
                <a:lnTo>
                  <a:pt x="4964416" y="1098705"/>
                </a:lnTo>
                <a:lnTo>
                  <a:pt x="4963622" y="1099102"/>
                </a:lnTo>
                <a:lnTo>
                  <a:pt x="4962431" y="1099896"/>
                </a:lnTo>
                <a:lnTo>
                  <a:pt x="4960844" y="1099896"/>
                </a:lnTo>
                <a:lnTo>
                  <a:pt x="4958859" y="1099499"/>
                </a:lnTo>
                <a:lnTo>
                  <a:pt x="4956875" y="1098705"/>
                </a:lnTo>
                <a:lnTo>
                  <a:pt x="4954890" y="1097911"/>
                </a:lnTo>
                <a:lnTo>
                  <a:pt x="4952112" y="1096323"/>
                </a:lnTo>
                <a:lnTo>
                  <a:pt x="4952509" y="1098705"/>
                </a:lnTo>
                <a:lnTo>
                  <a:pt x="4953303" y="1100690"/>
                </a:lnTo>
                <a:lnTo>
                  <a:pt x="4954493" y="1103071"/>
                </a:lnTo>
                <a:lnTo>
                  <a:pt x="4955684" y="1104262"/>
                </a:lnTo>
                <a:lnTo>
                  <a:pt x="4956875" y="1105453"/>
                </a:lnTo>
                <a:lnTo>
                  <a:pt x="4958462" y="1106644"/>
                </a:lnTo>
                <a:lnTo>
                  <a:pt x="4961638" y="1107834"/>
                </a:lnTo>
                <a:lnTo>
                  <a:pt x="4968782" y="1109819"/>
                </a:lnTo>
                <a:lnTo>
                  <a:pt x="4971957" y="1111407"/>
                </a:lnTo>
                <a:lnTo>
                  <a:pt x="4973148" y="1112201"/>
                </a:lnTo>
                <a:lnTo>
                  <a:pt x="4974338" y="1112995"/>
                </a:lnTo>
                <a:lnTo>
                  <a:pt x="4974338" y="1113392"/>
                </a:lnTo>
                <a:lnTo>
                  <a:pt x="4973941" y="1114185"/>
                </a:lnTo>
                <a:lnTo>
                  <a:pt x="4972751" y="1115773"/>
                </a:lnTo>
                <a:lnTo>
                  <a:pt x="4971560" y="1117758"/>
                </a:lnTo>
                <a:lnTo>
                  <a:pt x="4970766" y="1118552"/>
                </a:lnTo>
                <a:lnTo>
                  <a:pt x="4970766" y="1119346"/>
                </a:lnTo>
                <a:lnTo>
                  <a:pt x="4972751" y="1121330"/>
                </a:lnTo>
                <a:lnTo>
                  <a:pt x="4975132" y="1123315"/>
                </a:lnTo>
                <a:lnTo>
                  <a:pt x="4981086" y="1127285"/>
                </a:lnTo>
                <a:lnTo>
                  <a:pt x="4983864" y="1129666"/>
                </a:lnTo>
                <a:lnTo>
                  <a:pt x="4985055" y="1131255"/>
                </a:lnTo>
                <a:lnTo>
                  <a:pt x="4985848" y="1132445"/>
                </a:lnTo>
                <a:lnTo>
                  <a:pt x="4986642" y="1134033"/>
                </a:lnTo>
                <a:lnTo>
                  <a:pt x="4987039" y="1135621"/>
                </a:lnTo>
                <a:lnTo>
                  <a:pt x="4987039" y="1137605"/>
                </a:lnTo>
                <a:lnTo>
                  <a:pt x="4986642" y="1139590"/>
                </a:lnTo>
                <a:lnTo>
                  <a:pt x="4987833" y="1139590"/>
                </a:lnTo>
                <a:lnTo>
                  <a:pt x="4989421" y="1138796"/>
                </a:lnTo>
                <a:lnTo>
                  <a:pt x="4991008" y="1137605"/>
                </a:lnTo>
                <a:lnTo>
                  <a:pt x="4992199" y="1135621"/>
                </a:lnTo>
                <a:lnTo>
                  <a:pt x="4993389" y="1133636"/>
                </a:lnTo>
                <a:lnTo>
                  <a:pt x="4994977" y="1131651"/>
                </a:lnTo>
                <a:lnTo>
                  <a:pt x="4996565" y="1130460"/>
                </a:lnTo>
                <a:lnTo>
                  <a:pt x="4998152" y="1130063"/>
                </a:lnTo>
                <a:lnTo>
                  <a:pt x="4999343" y="1129666"/>
                </a:lnTo>
                <a:lnTo>
                  <a:pt x="5000534" y="1129666"/>
                </a:lnTo>
                <a:lnTo>
                  <a:pt x="5002121" y="1129666"/>
                </a:lnTo>
                <a:lnTo>
                  <a:pt x="5001327" y="1130063"/>
                </a:lnTo>
                <a:lnTo>
                  <a:pt x="5000137" y="1130460"/>
                </a:lnTo>
                <a:lnTo>
                  <a:pt x="4998946" y="1132445"/>
                </a:lnTo>
                <a:lnTo>
                  <a:pt x="4997755" y="1134430"/>
                </a:lnTo>
                <a:lnTo>
                  <a:pt x="4997358" y="1137209"/>
                </a:lnTo>
                <a:lnTo>
                  <a:pt x="4995771" y="1139590"/>
                </a:lnTo>
                <a:lnTo>
                  <a:pt x="4994580" y="1141575"/>
                </a:lnTo>
                <a:lnTo>
                  <a:pt x="4993786" y="1142369"/>
                </a:lnTo>
                <a:lnTo>
                  <a:pt x="4992993" y="1142766"/>
                </a:lnTo>
                <a:lnTo>
                  <a:pt x="4991405" y="1142766"/>
                </a:lnTo>
                <a:lnTo>
                  <a:pt x="4989817" y="1142766"/>
                </a:lnTo>
                <a:lnTo>
                  <a:pt x="4991405" y="1143163"/>
                </a:lnTo>
                <a:lnTo>
                  <a:pt x="4992596" y="1143957"/>
                </a:lnTo>
                <a:lnTo>
                  <a:pt x="4993786" y="1144751"/>
                </a:lnTo>
                <a:lnTo>
                  <a:pt x="4994580" y="1146338"/>
                </a:lnTo>
                <a:lnTo>
                  <a:pt x="4995771" y="1148720"/>
                </a:lnTo>
                <a:lnTo>
                  <a:pt x="4997358" y="1151499"/>
                </a:lnTo>
                <a:lnTo>
                  <a:pt x="4998946" y="1154674"/>
                </a:lnTo>
                <a:lnTo>
                  <a:pt x="5000137" y="1157056"/>
                </a:lnTo>
                <a:lnTo>
                  <a:pt x="5001327" y="1157850"/>
                </a:lnTo>
                <a:lnTo>
                  <a:pt x="5002518" y="1158644"/>
                </a:lnTo>
                <a:lnTo>
                  <a:pt x="5003709" y="1159437"/>
                </a:lnTo>
                <a:lnTo>
                  <a:pt x="5005296" y="1159437"/>
                </a:lnTo>
                <a:lnTo>
                  <a:pt x="5006487" y="1159041"/>
                </a:lnTo>
                <a:lnTo>
                  <a:pt x="5006884" y="1158644"/>
                </a:lnTo>
                <a:lnTo>
                  <a:pt x="5007281" y="1157453"/>
                </a:lnTo>
                <a:lnTo>
                  <a:pt x="5006884" y="1156659"/>
                </a:lnTo>
                <a:lnTo>
                  <a:pt x="5005296" y="1154674"/>
                </a:lnTo>
                <a:lnTo>
                  <a:pt x="5004106" y="1151896"/>
                </a:lnTo>
                <a:lnTo>
                  <a:pt x="5003709" y="1149514"/>
                </a:lnTo>
                <a:lnTo>
                  <a:pt x="5003709" y="1148720"/>
                </a:lnTo>
                <a:lnTo>
                  <a:pt x="5004106" y="1147926"/>
                </a:lnTo>
                <a:lnTo>
                  <a:pt x="5004900" y="1147132"/>
                </a:lnTo>
                <a:lnTo>
                  <a:pt x="5006884" y="1146735"/>
                </a:lnTo>
                <a:lnTo>
                  <a:pt x="5008869" y="1146338"/>
                </a:lnTo>
                <a:lnTo>
                  <a:pt x="5011647" y="1146338"/>
                </a:lnTo>
                <a:lnTo>
                  <a:pt x="5010853" y="1156659"/>
                </a:lnTo>
                <a:lnTo>
                  <a:pt x="5010059" y="1163804"/>
                </a:lnTo>
                <a:lnTo>
                  <a:pt x="5010059" y="1166979"/>
                </a:lnTo>
                <a:lnTo>
                  <a:pt x="5010059" y="1171346"/>
                </a:lnTo>
                <a:lnTo>
                  <a:pt x="5011647" y="1183255"/>
                </a:lnTo>
                <a:lnTo>
                  <a:pt x="5016013" y="1179682"/>
                </a:lnTo>
                <a:lnTo>
                  <a:pt x="5019585" y="1176507"/>
                </a:lnTo>
                <a:lnTo>
                  <a:pt x="5023951" y="1174125"/>
                </a:lnTo>
                <a:lnTo>
                  <a:pt x="5027523" y="1172537"/>
                </a:lnTo>
                <a:lnTo>
                  <a:pt x="5031492" y="1171743"/>
                </a:lnTo>
                <a:lnTo>
                  <a:pt x="5034667" y="1170552"/>
                </a:lnTo>
                <a:lnTo>
                  <a:pt x="5038239" y="1170552"/>
                </a:lnTo>
                <a:lnTo>
                  <a:pt x="5041811" y="1171346"/>
                </a:lnTo>
                <a:lnTo>
                  <a:pt x="5045383" y="1172140"/>
                </a:lnTo>
                <a:lnTo>
                  <a:pt x="5048955" y="1173331"/>
                </a:lnTo>
                <a:lnTo>
                  <a:pt x="5052131" y="1174522"/>
                </a:lnTo>
                <a:lnTo>
                  <a:pt x="5055306" y="1176507"/>
                </a:lnTo>
                <a:lnTo>
                  <a:pt x="5061656" y="1181270"/>
                </a:lnTo>
                <a:lnTo>
                  <a:pt x="5068403" y="1186430"/>
                </a:lnTo>
                <a:lnTo>
                  <a:pt x="5068007" y="1186827"/>
                </a:lnTo>
                <a:lnTo>
                  <a:pt x="5066816" y="1187224"/>
                </a:lnTo>
                <a:lnTo>
                  <a:pt x="5064038" y="1187224"/>
                </a:lnTo>
                <a:lnTo>
                  <a:pt x="5056496" y="1187224"/>
                </a:lnTo>
                <a:lnTo>
                  <a:pt x="5052527" y="1187224"/>
                </a:lnTo>
                <a:lnTo>
                  <a:pt x="5048558" y="1188415"/>
                </a:lnTo>
                <a:lnTo>
                  <a:pt x="5046574" y="1189209"/>
                </a:lnTo>
                <a:lnTo>
                  <a:pt x="5045383" y="1190400"/>
                </a:lnTo>
                <a:lnTo>
                  <a:pt x="5044193" y="1191590"/>
                </a:lnTo>
                <a:lnTo>
                  <a:pt x="5043399" y="1193179"/>
                </a:lnTo>
                <a:lnTo>
                  <a:pt x="5043796" y="1194369"/>
                </a:lnTo>
                <a:lnTo>
                  <a:pt x="5044589" y="1195164"/>
                </a:lnTo>
                <a:lnTo>
                  <a:pt x="5045383" y="1195561"/>
                </a:lnTo>
                <a:lnTo>
                  <a:pt x="5046574" y="1195957"/>
                </a:lnTo>
                <a:lnTo>
                  <a:pt x="5047368" y="1195561"/>
                </a:lnTo>
                <a:lnTo>
                  <a:pt x="5048558" y="1195164"/>
                </a:lnTo>
                <a:lnTo>
                  <a:pt x="5049352" y="1193972"/>
                </a:lnTo>
                <a:lnTo>
                  <a:pt x="5049749" y="1193179"/>
                </a:lnTo>
                <a:lnTo>
                  <a:pt x="5050940" y="1193179"/>
                </a:lnTo>
                <a:lnTo>
                  <a:pt x="5051734" y="1193576"/>
                </a:lnTo>
                <a:lnTo>
                  <a:pt x="5052131" y="1193972"/>
                </a:lnTo>
                <a:lnTo>
                  <a:pt x="5052131" y="1194369"/>
                </a:lnTo>
                <a:lnTo>
                  <a:pt x="5052131" y="1195561"/>
                </a:lnTo>
                <a:lnTo>
                  <a:pt x="5050940" y="1197545"/>
                </a:lnTo>
                <a:lnTo>
                  <a:pt x="5049352" y="1198736"/>
                </a:lnTo>
                <a:lnTo>
                  <a:pt x="5047368" y="1199927"/>
                </a:lnTo>
                <a:lnTo>
                  <a:pt x="5044986" y="1200324"/>
                </a:lnTo>
                <a:lnTo>
                  <a:pt x="5044193" y="1200324"/>
                </a:lnTo>
                <a:lnTo>
                  <a:pt x="5043399" y="1199927"/>
                </a:lnTo>
                <a:lnTo>
                  <a:pt x="5044986" y="1203897"/>
                </a:lnTo>
                <a:lnTo>
                  <a:pt x="5046177" y="1205485"/>
                </a:lnTo>
                <a:lnTo>
                  <a:pt x="5046971" y="1206676"/>
                </a:lnTo>
                <a:lnTo>
                  <a:pt x="5048558" y="1207469"/>
                </a:lnTo>
                <a:lnTo>
                  <a:pt x="5049749" y="1207866"/>
                </a:lnTo>
                <a:lnTo>
                  <a:pt x="5052131" y="1208661"/>
                </a:lnTo>
                <a:lnTo>
                  <a:pt x="5058481" y="1208661"/>
                </a:lnTo>
                <a:lnTo>
                  <a:pt x="5061656" y="1209057"/>
                </a:lnTo>
                <a:lnTo>
                  <a:pt x="5064831" y="1209851"/>
                </a:lnTo>
                <a:lnTo>
                  <a:pt x="5064038" y="1208263"/>
                </a:lnTo>
                <a:lnTo>
                  <a:pt x="5063244" y="1206676"/>
                </a:lnTo>
                <a:lnTo>
                  <a:pt x="5063244" y="1204294"/>
                </a:lnTo>
                <a:lnTo>
                  <a:pt x="5063641" y="1202706"/>
                </a:lnTo>
                <a:lnTo>
                  <a:pt x="5064038" y="1201515"/>
                </a:lnTo>
                <a:lnTo>
                  <a:pt x="5064831" y="1199927"/>
                </a:lnTo>
                <a:lnTo>
                  <a:pt x="5067610" y="1196751"/>
                </a:lnTo>
                <a:lnTo>
                  <a:pt x="5070388" y="1193576"/>
                </a:lnTo>
                <a:lnTo>
                  <a:pt x="5073166" y="1191194"/>
                </a:lnTo>
                <a:lnTo>
                  <a:pt x="5075945" y="1188812"/>
                </a:lnTo>
                <a:lnTo>
                  <a:pt x="5077532" y="1186430"/>
                </a:lnTo>
                <a:lnTo>
                  <a:pt x="5078326" y="1184843"/>
                </a:lnTo>
                <a:lnTo>
                  <a:pt x="5078326" y="1184049"/>
                </a:lnTo>
                <a:lnTo>
                  <a:pt x="5078326" y="1183652"/>
                </a:lnTo>
                <a:lnTo>
                  <a:pt x="5077929" y="1183255"/>
                </a:lnTo>
                <a:lnTo>
                  <a:pt x="5076738" y="1183255"/>
                </a:lnTo>
                <a:lnTo>
                  <a:pt x="5075151" y="1183652"/>
                </a:lnTo>
                <a:lnTo>
                  <a:pt x="5073563" y="1184049"/>
                </a:lnTo>
                <a:lnTo>
                  <a:pt x="5073166" y="1184049"/>
                </a:lnTo>
                <a:lnTo>
                  <a:pt x="5074754" y="1182461"/>
                </a:lnTo>
                <a:lnTo>
                  <a:pt x="5077532" y="1180079"/>
                </a:lnTo>
                <a:lnTo>
                  <a:pt x="5078723" y="1178491"/>
                </a:lnTo>
                <a:lnTo>
                  <a:pt x="5079120" y="1177300"/>
                </a:lnTo>
                <a:lnTo>
                  <a:pt x="5079517" y="1174919"/>
                </a:lnTo>
                <a:lnTo>
                  <a:pt x="5079517" y="1172537"/>
                </a:lnTo>
                <a:lnTo>
                  <a:pt x="5079914" y="1171346"/>
                </a:lnTo>
                <a:lnTo>
                  <a:pt x="5080707" y="1169361"/>
                </a:lnTo>
                <a:lnTo>
                  <a:pt x="5082692" y="1167774"/>
                </a:lnTo>
                <a:lnTo>
                  <a:pt x="5084676" y="1166583"/>
                </a:lnTo>
                <a:lnTo>
                  <a:pt x="5089042" y="1164201"/>
                </a:lnTo>
                <a:lnTo>
                  <a:pt x="5093805" y="1161422"/>
                </a:lnTo>
                <a:lnTo>
                  <a:pt x="5095393" y="1160629"/>
                </a:lnTo>
                <a:lnTo>
                  <a:pt x="5096583" y="1159437"/>
                </a:lnTo>
                <a:lnTo>
                  <a:pt x="5099362" y="1153483"/>
                </a:lnTo>
                <a:lnTo>
                  <a:pt x="5102537" y="1147132"/>
                </a:lnTo>
                <a:lnTo>
                  <a:pt x="5105315" y="1139590"/>
                </a:lnTo>
                <a:lnTo>
                  <a:pt x="5107696" y="1131651"/>
                </a:lnTo>
                <a:lnTo>
                  <a:pt x="5114047" y="1114185"/>
                </a:lnTo>
                <a:lnTo>
                  <a:pt x="5117619" y="1105056"/>
                </a:lnTo>
                <a:lnTo>
                  <a:pt x="5121588" y="1096323"/>
                </a:lnTo>
                <a:lnTo>
                  <a:pt x="5125557" y="1089177"/>
                </a:lnTo>
                <a:lnTo>
                  <a:pt x="5129129" y="1082032"/>
                </a:lnTo>
                <a:lnTo>
                  <a:pt x="5137464" y="1068140"/>
                </a:lnTo>
                <a:lnTo>
                  <a:pt x="5145799" y="1054246"/>
                </a:lnTo>
                <a:lnTo>
                  <a:pt x="5149371" y="1046703"/>
                </a:lnTo>
                <a:lnTo>
                  <a:pt x="5152943" y="1039161"/>
                </a:lnTo>
                <a:lnTo>
                  <a:pt x="5159690" y="1023680"/>
                </a:lnTo>
                <a:lnTo>
                  <a:pt x="5165247" y="1007405"/>
                </a:lnTo>
                <a:lnTo>
                  <a:pt x="5171597" y="991527"/>
                </a:lnTo>
                <a:lnTo>
                  <a:pt x="5178345" y="976046"/>
                </a:lnTo>
                <a:lnTo>
                  <a:pt x="5195014" y="939130"/>
                </a:lnTo>
                <a:lnTo>
                  <a:pt x="5203349" y="919679"/>
                </a:lnTo>
                <a:lnTo>
                  <a:pt x="5211684" y="900229"/>
                </a:lnTo>
                <a:lnTo>
                  <a:pt x="5219622" y="879588"/>
                </a:lnTo>
                <a:lnTo>
                  <a:pt x="5223194" y="869267"/>
                </a:lnTo>
                <a:lnTo>
                  <a:pt x="5226369" y="858946"/>
                </a:lnTo>
                <a:lnTo>
                  <a:pt x="5229941" y="848229"/>
                </a:lnTo>
                <a:lnTo>
                  <a:pt x="5232720" y="837114"/>
                </a:lnTo>
                <a:lnTo>
                  <a:pt x="5235101" y="826397"/>
                </a:lnTo>
                <a:lnTo>
                  <a:pt x="5237879" y="815282"/>
                </a:lnTo>
                <a:lnTo>
                  <a:pt x="5239864" y="803374"/>
                </a:lnTo>
                <a:lnTo>
                  <a:pt x="5241848" y="791465"/>
                </a:lnTo>
                <a:lnTo>
                  <a:pt x="5243436" y="779954"/>
                </a:lnTo>
                <a:lnTo>
                  <a:pt x="5246214" y="768442"/>
                </a:lnTo>
                <a:lnTo>
                  <a:pt x="5248993" y="757725"/>
                </a:lnTo>
                <a:lnTo>
                  <a:pt x="5250580" y="752167"/>
                </a:lnTo>
                <a:lnTo>
                  <a:pt x="5252168" y="747404"/>
                </a:lnTo>
                <a:lnTo>
                  <a:pt x="5254549" y="742244"/>
                </a:lnTo>
                <a:lnTo>
                  <a:pt x="5256931" y="737480"/>
                </a:lnTo>
                <a:lnTo>
                  <a:pt x="5259709" y="732717"/>
                </a:lnTo>
                <a:lnTo>
                  <a:pt x="5262884" y="728350"/>
                </a:lnTo>
                <a:lnTo>
                  <a:pt x="5265265" y="729541"/>
                </a:lnTo>
                <a:lnTo>
                  <a:pt x="5266059" y="729938"/>
                </a:lnTo>
                <a:lnTo>
                  <a:pt x="5266456" y="730335"/>
                </a:lnTo>
                <a:lnTo>
                  <a:pt x="5266059" y="731923"/>
                </a:lnTo>
                <a:lnTo>
                  <a:pt x="5265265" y="733511"/>
                </a:lnTo>
                <a:lnTo>
                  <a:pt x="5264075" y="735098"/>
                </a:lnTo>
                <a:lnTo>
                  <a:pt x="5262884" y="737480"/>
                </a:lnTo>
                <a:lnTo>
                  <a:pt x="5262487" y="739465"/>
                </a:lnTo>
                <a:lnTo>
                  <a:pt x="5262487" y="740656"/>
                </a:lnTo>
                <a:lnTo>
                  <a:pt x="5262884" y="741450"/>
                </a:lnTo>
                <a:lnTo>
                  <a:pt x="5265662" y="740259"/>
                </a:lnTo>
                <a:lnTo>
                  <a:pt x="5267250" y="739068"/>
                </a:lnTo>
                <a:lnTo>
                  <a:pt x="5268838" y="737083"/>
                </a:lnTo>
                <a:lnTo>
                  <a:pt x="5270028" y="735098"/>
                </a:lnTo>
                <a:lnTo>
                  <a:pt x="5271219" y="733114"/>
                </a:lnTo>
                <a:lnTo>
                  <a:pt x="5271616" y="730732"/>
                </a:lnTo>
                <a:lnTo>
                  <a:pt x="5272013" y="725572"/>
                </a:lnTo>
                <a:lnTo>
                  <a:pt x="5271616" y="715251"/>
                </a:lnTo>
                <a:lnTo>
                  <a:pt x="5271616" y="709694"/>
                </a:lnTo>
                <a:lnTo>
                  <a:pt x="5272013" y="707312"/>
                </a:lnTo>
                <a:lnTo>
                  <a:pt x="5272410" y="704931"/>
                </a:lnTo>
                <a:lnTo>
                  <a:pt x="5273203" y="703343"/>
                </a:lnTo>
                <a:lnTo>
                  <a:pt x="5273997" y="701358"/>
                </a:lnTo>
                <a:lnTo>
                  <a:pt x="5276776" y="698182"/>
                </a:lnTo>
                <a:lnTo>
                  <a:pt x="5279951" y="695007"/>
                </a:lnTo>
                <a:lnTo>
                  <a:pt x="5281141" y="693022"/>
                </a:lnTo>
                <a:lnTo>
                  <a:pt x="5281935" y="691434"/>
                </a:lnTo>
                <a:lnTo>
                  <a:pt x="5285507" y="679526"/>
                </a:lnTo>
                <a:lnTo>
                  <a:pt x="5289476" y="666427"/>
                </a:lnTo>
                <a:lnTo>
                  <a:pt x="5293048" y="653724"/>
                </a:lnTo>
                <a:lnTo>
                  <a:pt x="5297017" y="641022"/>
                </a:lnTo>
                <a:lnTo>
                  <a:pt x="5300986" y="628716"/>
                </a:lnTo>
                <a:lnTo>
                  <a:pt x="5303368" y="622762"/>
                </a:lnTo>
                <a:lnTo>
                  <a:pt x="5306146" y="617205"/>
                </a:lnTo>
                <a:lnTo>
                  <a:pt x="5308924" y="611648"/>
                </a:lnTo>
                <a:lnTo>
                  <a:pt x="5311703" y="606487"/>
                </a:lnTo>
                <a:lnTo>
                  <a:pt x="5315672" y="602121"/>
                </a:lnTo>
                <a:lnTo>
                  <a:pt x="5319244" y="597755"/>
                </a:lnTo>
                <a:lnTo>
                  <a:pt x="5317656" y="613632"/>
                </a:lnTo>
                <a:lnTo>
                  <a:pt x="5315275" y="629907"/>
                </a:lnTo>
                <a:lnTo>
                  <a:pt x="5312497" y="645785"/>
                </a:lnTo>
                <a:lnTo>
                  <a:pt x="5309718" y="661663"/>
                </a:lnTo>
                <a:lnTo>
                  <a:pt x="5306543" y="677938"/>
                </a:lnTo>
                <a:lnTo>
                  <a:pt x="5302574" y="693816"/>
                </a:lnTo>
                <a:lnTo>
                  <a:pt x="5298605" y="709297"/>
                </a:lnTo>
                <a:lnTo>
                  <a:pt x="5294239" y="725572"/>
                </a:lnTo>
                <a:lnTo>
                  <a:pt x="5284714" y="757328"/>
                </a:lnTo>
                <a:lnTo>
                  <a:pt x="5274791" y="789480"/>
                </a:lnTo>
                <a:lnTo>
                  <a:pt x="5264075" y="820839"/>
                </a:lnTo>
                <a:lnTo>
                  <a:pt x="5252962" y="852992"/>
                </a:lnTo>
                <a:lnTo>
                  <a:pt x="5231132" y="916504"/>
                </a:lnTo>
                <a:lnTo>
                  <a:pt x="5220813" y="947466"/>
                </a:lnTo>
                <a:lnTo>
                  <a:pt x="5210493" y="979222"/>
                </a:lnTo>
                <a:lnTo>
                  <a:pt x="5201365" y="1010581"/>
                </a:lnTo>
                <a:lnTo>
                  <a:pt x="5197396" y="1025664"/>
                </a:lnTo>
                <a:lnTo>
                  <a:pt x="5193030" y="1041145"/>
                </a:lnTo>
                <a:lnTo>
                  <a:pt x="5189855" y="1056628"/>
                </a:lnTo>
                <a:lnTo>
                  <a:pt x="5186679" y="1072109"/>
                </a:lnTo>
                <a:lnTo>
                  <a:pt x="5183504" y="1087590"/>
                </a:lnTo>
                <a:lnTo>
                  <a:pt x="5181123" y="1103071"/>
                </a:lnTo>
                <a:lnTo>
                  <a:pt x="5179138" y="1113392"/>
                </a:lnTo>
                <a:lnTo>
                  <a:pt x="5175963" y="1124903"/>
                </a:lnTo>
                <a:lnTo>
                  <a:pt x="5169216" y="1149911"/>
                </a:lnTo>
                <a:lnTo>
                  <a:pt x="5165644" y="1161819"/>
                </a:lnTo>
                <a:lnTo>
                  <a:pt x="5163262" y="1173331"/>
                </a:lnTo>
                <a:lnTo>
                  <a:pt x="5162469" y="1178094"/>
                </a:lnTo>
                <a:lnTo>
                  <a:pt x="5162072" y="1182461"/>
                </a:lnTo>
                <a:lnTo>
                  <a:pt x="5162072" y="1186430"/>
                </a:lnTo>
                <a:lnTo>
                  <a:pt x="5162469" y="1190003"/>
                </a:lnTo>
                <a:lnTo>
                  <a:pt x="5163262" y="1191194"/>
                </a:lnTo>
                <a:lnTo>
                  <a:pt x="5164850" y="1192385"/>
                </a:lnTo>
                <a:lnTo>
                  <a:pt x="5166438" y="1193179"/>
                </a:lnTo>
                <a:lnTo>
                  <a:pt x="5169216" y="1193576"/>
                </a:lnTo>
                <a:lnTo>
                  <a:pt x="5171200" y="1194369"/>
                </a:lnTo>
                <a:lnTo>
                  <a:pt x="5172788" y="1195164"/>
                </a:lnTo>
                <a:lnTo>
                  <a:pt x="5173979" y="1195957"/>
                </a:lnTo>
                <a:lnTo>
                  <a:pt x="5174376" y="1197149"/>
                </a:lnTo>
                <a:lnTo>
                  <a:pt x="5174376" y="1197942"/>
                </a:lnTo>
                <a:lnTo>
                  <a:pt x="5173582" y="1198736"/>
                </a:lnTo>
                <a:lnTo>
                  <a:pt x="5172788" y="1199530"/>
                </a:lnTo>
                <a:lnTo>
                  <a:pt x="5171994" y="1201118"/>
                </a:lnTo>
                <a:lnTo>
                  <a:pt x="5171994" y="1203103"/>
                </a:lnTo>
                <a:lnTo>
                  <a:pt x="5173185" y="1201515"/>
                </a:lnTo>
                <a:lnTo>
                  <a:pt x="5173979" y="1199927"/>
                </a:lnTo>
                <a:lnTo>
                  <a:pt x="5174376" y="1198736"/>
                </a:lnTo>
                <a:lnTo>
                  <a:pt x="5174376" y="1197942"/>
                </a:lnTo>
                <a:lnTo>
                  <a:pt x="5176757" y="1197149"/>
                </a:lnTo>
                <a:lnTo>
                  <a:pt x="5179138" y="1197149"/>
                </a:lnTo>
                <a:lnTo>
                  <a:pt x="5181520" y="1197545"/>
                </a:lnTo>
                <a:lnTo>
                  <a:pt x="5184298" y="1198339"/>
                </a:lnTo>
                <a:lnTo>
                  <a:pt x="5189458" y="1199927"/>
                </a:lnTo>
                <a:lnTo>
                  <a:pt x="5191839" y="1199927"/>
                </a:lnTo>
                <a:lnTo>
                  <a:pt x="5193824" y="1199927"/>
                </a:lnTo>
                <a:lnTo>
                  <a:pt x="5195808" y="1199133"/>
                </a:lnTo>
                <a:lnTo>
                  <a:pt x="5197793" y="1197942"/>
                </a:lnTo>
                <a:lnTo>
                  <a:pt x="5200968" y="1194766"/>
                </a:lnTo>
                <a:lnTo>
                  <a:pt x="5204143" y="1191590"/>
                </a:lnTo>
                <a:lnTo>
                  <a:pt x="5206921" y="1187224"/>
                </a:lnTo>
                <a:lnTo>
                  <a:pt x="5212875" y="1179682"/>
                </a:lnTo>
                <a:lnTo>
                  <a:pt x="5215653" y="1176110"/>
                </a:lnTo>
                <a:lnTo>
                  <a:pt x="5218828" y="1172934"/>
                </a:lnTo>
                <a:lnTo>
                  <a:pt x="5226369" y="1167377"/>
                </a:lnTo>
                <a:lnTo>
                  <a:pt x="5233910" y="1162613"/>
                </a:lnTo>
                <a:lnTo>
                  <a:pt x="5249390" y="1152690"/>
                </a:lnTo>
                <a:lnTo>
                  <a:pt x="5257328" y="1147926"/>
                </a:lnTo>
                <a:lnTo>
                  <a:pt x="5264869" y="1142369"/>
                </a:lnTo>
                <a:lnTo>
                  <a:pt x="5272013" y="1136415"/>
                </a:lnTo>
                <a:lnTo>
                  <a:pt x="5275188" y="1133239"/>
                </a:lnTo>
                <a:lnTo>
                  <a:pt x="5278363" y="1129666"/>
                </a:lnTo>
                <a:lnTo>
                  <a:pt x="5280745" y="1126491"/>
                </a:lnTo>
                <a:lnTo>
                  <a:pt x="5282729" y="1123315"/>
                </a:lnTo>
                <a:lnTo>
                  <a:pt x="5285904" y="1116170"/>
                </a:lnTo>
                <a:lnTo>
                  <a:pt x="5289873" y="1109025"/>
                </a:lnTo>
                <a:lnTo>
                  <a:pt x="5291858" y="1105850"/>
                </a:lnTo>
                <a:lnTo>
                  <a:pt x="5294239" y="1103071"/>
                </a:lnTo>
                <a:lnTo>
                  <a:pt x="5295827" y="1101087"/>
                </a:lnTo>
                <a:lnTo>
                  <a:pt x="5298208" y="1099896"/>
                </a:lnTo>
                <a:lnTo>
                  <a:pt x="5302971" y="1098308"/>
                </a:lnTo>
                <a:lnTo>
                  <a:pt x="5308131" y="1096323"/>
                </a:lnTo>
                <a:lnTo>
                  <a:pt x="5310512" y="1094735"/>
                </a:lnTo>
                <a:lnTo>
                  <a:pt x="5312893" y="1092750"/>
                </a:lnTo>
                <a:lnTo>
                  <a:pt x="5317259" y="1088780"/>
                </a:lnTo>
                <a:lnTo>
                  <a:pt x="5320434" y="1084017"/>
                </a:lnTo>
                <a:lnTo>
                  <a:pt x="5324403" y="1079254"/>
                </a:lnTo>
                <a:lnTo>
                  <a:pt x="5327579" y="1074094"/>
                </a:lnTo>
                <a:lnTo>
                  <a:pt x="5334326" y="1064170"/>
                </a:lnTo>
                <a:lnTo>
                  <a:pt x="5337501" y="1059406"/>
                </a:lnTo>
                <a:lnTo>
                  <a:pt x="5341470" y="1055834"/>
                </a:lnTo>
                <a:lnTo>
                  <a:pt x="5344645" y="1053452"/>
                </a:lnTo>
                <a:lnTo>
                  <a:pt x="5348217" y="1051071"/>
                </a:lnTo>
                <a:lnTo>
                  <a:pt x="5355362" y="1047894"/>
                </a:lnTo>
                <a:lnTo>
                  <a:pt x="5362903" y="1044321"/>
                </a:lnTo>
                <a:lnTo>
                  <a:pt x="5366475" y="1041939"/>
                </a:lnTo>
                <a:lnTo>
                  <a:pt x="5369650" y="1039161"/>
                </a:lnTo>
                <a:lnTo>
                  <a:pt x="5374413" y="1034000"/>
                </a:lnTo>
                <a:lnTo>
                  <a:pt x="5379572" y="1028840"/>
                </a:lnTo>
                <a:lnTo>
                  <a:pt x="5390686" y="1016535"/>
                </a:lnTo>
                <a:lnTo>
                  <a:pt x="5401799" y="1004229"/>
                </a:lnTo>
                <a:lnTo>
                  <a:pt x="5407752" y="998275"/>
                </a:lnTo>
                <a:lnTo>
                  <a:pt x="5413309" y="992718"/>
                </a:lnTo>
                <a:lnTo>
                  <a:pt x="5418469" y="988351"/>
                </a:lnTo>
                <a:lnTo>
                  <a:pt x="5422835" y="985176"/>
                </a:lnTo>
                <a:lnTo>
                  <a:pt x="5432757" y="978825"/>
                </a:lnTo>
                <a:lnTo>
                  <a:pt x="5437123" y="976046"/>
                </a:lnTo>
                <a:lnTo>
                  <a:pt x="5441092" y="972870"/>
                </a:lnTo>
                <a:lnTo>
                  <a:pt x="5445061" y="969695"/>
                </a:lnTo>
                <a:lnTo>
                  <a:pt x="5447839" y="965328"/>
                </a:lnTo>
                <a:lnTo>
                  <a:pt x="5448633" y="964138"/>
                </a:lnTo>
                <a:lnTo>
                  <a:pt x="5449030" y="962550"/>
                </a:lnTo>
                <a:lnTo>
                  <a:pt x="5449427" y="958977"/>
                </a:lnTo>
                <a:lnTo>
                  <a:pt x="5449824" y="955405"/>
                </a:lnTo>
                <a:lnTo>
                  <a:pt x="5450617" y="953817"/>
                </a:lnTo>
                <a:lnTo>
                  <a:pt x="5451411" y="952229"/>
                </a:lnTo>
                <a:lnTo>
                  <a:pt x="5452205" y="951832"/>
                </a:lnTo>
                <a:lnTo>
                  <a:pt x="5452999" y="951435"/>
                </a:lnTo>
                <a:lnTo>
                  <a:pt x="5455777" y="951038"/>
                </a:lnTo>
                <a:lnTo>
                  <a:pt x="5458952" y="950244"/>
                </a:lnTo>
                <a:lnTo>
                  <a:pt x="5459746" y="949847"/>
                </a:lnTo>
                <a:lnTo>
                  <a:pt x="5460540" y="948657"/>
                </a:lnTo>
                <a:lnTo>
                  <a:pt x="5462128" y="945084"/>
                </a:lnTo>
                <a:lnTo>
                  <a:pt x="5463318" y="941908"/>
                </a:lnTo>
                <a:lnTo>
                  <a:pt x="5463715" y="935160"/>
                </a:lnTo>
                <a:lnTo>
                  <a:pt x="5464112" y="931985"/>
                </a:lnTo>
                <a:lnTo>
                  <a:pt x="5465303" y="929206"/>
                </a:lnTo>
                <a:lnTo>
                  <a:pt x="5466097" y="928412"/>
                </a:lnTo>
                <a:lnTo>
                  <a:pt x="5466890" y="927221"/>
                </a:lnTo>
                <a:lnTo>
                  <a:pt x="5468478" y="926428"/>
                </a:lnTo>
                <a:lnTo>
                  <a:pt x="5470066" y="925634"/>
                </a:lnTo>
                <a:lnTo>
                  <a:pt x="5471256" y="931985"/>
                </a:lnTo>
                <a:lnTo>
                  <a:pt x="5471653" y="937939"/>
                </a:lnTo>
                <a:lnTo>
                  <a:pt x="5471256" y="943893"/>
                </a:lnTo>
                <a:lnTo>
                  <a:pt x="5470462" y="948657"/>
                </a:lnTo>
                <a:lnTo>
                  <a:pt x="5468875" y="953420"/>
                </a:lnTo>
                <a:lnTo>
                  <a:pt x="5466493" y="958183"/>
                </a:lnTo>
                <a:lnTo>
                  <a:pt x="5463715" y="962153"/>
                </a:lnTo>
                <a:lnTo>
                  <a:pt x="5460937" y="965725"/>
                </a:lnTo>
                <a:lnTo>
                  <a:pt x="5453793" y="974061"/>
                </a:lnTo>
                <a:lnTo>
                  <a:pt x="5445855" y="982397"/>
                </a:lnTo>
                <a:lnTo>
                  <a:pt x="5437123" y="991527"/>
                </a:lnTo>
                <a:lnTo>
                  <a:pt x="5433551" y="996687"/>
                </a:lnTo>
                <a:lnTo>
                  <a:pt x="5429185" y="1002642"/>
                </a:lnTo>
                <a:lnTo>
                  <a:pt x="5426407" y="1007405"/>
                </a:lnTo>
                <a:lnTo>
                  <a:pt x="5423628" y="1012565"/>
                </a:lnTo>
                <a:lnTo>
                  <a:pt x="5419659" y="1022489"/>
                </a:lnTo>
                <a:lnTo>
                  <a:pt x="5417675" y="1027252"/>
                </a:lnTo>
                <a:lnTo>
                  <a:pt x="5415293" y="1031619"/>
                </a:lnTo>
                <a:lnTo>
                  <a:pt x="5412912" y="1035588"/>
                </a:lnTo>
                <a:lnTo>
                  <a:pt x="5410531" y="1039161"/>
                </a:lnTo>
                <a:lnTo>
                  <a:pt x="5406562" y="1041939"/>
                </a:lnTo>
                <a:lnTo>
                  <a:pt x="5401402" y="1046306"/>
                </a:lnTo>
                <a:lnTo>
                  <a:pt x="5395845" y="1051071"/>
                </a:lnTo>
                <a:lnTo>
                  <a:pt x="5393464" y="1053452"/>
                </a:lnTo>
                <a:lnTo>
                  <a:pt x="5391479" y="1055834"/>
                </a:lnTo>
                <a:lnTo>
                  <a:pt x="5390686" y="1057819"/>
                </a:lnTo>
                <a:lnTo>
                  <a:pt x="5389892" y="1060200"/>
                </a:lnTo>
                <a:lnTo>
                  <a:pt x="5389495" y="1064170"/>
                </a:lnTo>
                <a:lnTo>
                  <a:pt x="5389495" y="1068934"/>
                </a:lnTo>
                <a:lnTo>
                  <a:pt x="5389098" y="1070918"/>
                </a:lnTo>
                <a:lnTo>
                  <a:pt x="5388304" y="1072903"/>
                </a:lnTo>
                <a:lnTo>
                  <a:pt x="5385526" y="1077269"/>
                </a:lnTo>
                <a:lnTo>
                  <a:pt x="5382748" y="1081239"/>
                </a:lnTo>
                <a:lnTo>
                  <a:pt x="5379176" y="1084811"/>
                </a:lnTo>
                <a:lnTo>
                  <a:pt x="5375603" y="1089177"/>
                </a:lnTo>
                <a:lnTo>
                  <a:pt x="5368062" y="1096323"/>
                </a:lnTo>
                <a:lnTo>
                  <a:pt x="5360124" y="1103865"/>
                </a:lnTo>
                <a:lnTo>
                  <a:pt x="5343455" y="1117758"/>
                </a:lnTo>
                <a:lnTo>
                  <a:pt x="5335914" y="1124903"/>
                </a:lnTo>
                <a:lnTo>
                  <a:pt x="5328769" y="1132842"/>
                </a:lnTo>
                <a:lnTo>
                  <a:pt x="5328372" y="1133636"/>
                </a:lnTo>
                <a:lnTo>
                  <a:pt x="5328372" y="1134827"/>
                </a:lnTo>
                <a:lnTo>
                  <a:pt x="5328769" y="1138003"/>
                </a:lnTo>
                <a:lnTo>
                  <a:pt x="5329166" y="1140781"/>
                </a:lnTo>
                <a:lnTo>
                  <a:pt x="5329166" y="1141972"/>
                </a:lnTo>
                <a:lnTo>
                  <a:pt x="5328769" y="1142766"/>
                </a:lnTo>
                <a:lnTo>
                  <a:pt x="5318847" y="1153086"/>
                </a:lnTo>
                <a:lnTo>
                  <a:pt x="5308924" y="1163407"/>
                </a:lnTo>
                <a:lnTo>
                  <a:pt x="5298605" y="1173331"/>
                </a:lnTo>
                <a:lnTo>
                  <a:pt x="5288683" y="1183255"/>
                </a:lnTo>
                <a:lnTo>
                  <a:pt x="5278760" y="1193576"/>
                </a:lnTo>
                <a:lnTo>
                  <a:pt x="5274791" y="1199133"/>
                </a:lnTo>
                <a:lnTo>
                  <a:pt x="5270028" y="1205087"/>
                </a:lnTo>
                <a:lnTo>
                  <a:pt x="5266456" y="1210645"/>
                </a:lnTo>
                <a:lnTo>
                  <a:pt x="5262884" y="1216599"/>
                </a:lnTo>
                <a:lnTo>
                  <a:pt x="5259312" y="1223347"/>
                </a:lnTo>
                <a:lnTo>
                  <a:pt x="5256534" y="1229698"/>
                </a:lnTo>
                <a:lnTo>
                  <a:pt x="5256931" y="1231682"/>
                </a:lnTo>
                <a:lnTo>
                  <a:pt x="5257328" y="1232476"/>
                </a:lnTo>
                <a:lnTo>
                  <a:pt x="5258121" y="1233271"/>
                </a:lnTo>
                <a:lnTo>
                  <a:pt x="5258915" y="1233667"/>
                </a:lnTo>
                <a:lnTo>
                  <a:pt x="5259709" y="1233667"/>
                </a:lnTo>
                <a:lnTo>
                  <a:pt x="5260503" y="1233271"/>
                </a:lnTo>
                <a:lnTo>
                  <a:pt x="5262884" y="1232079"/>
                </a:lnTo>
                <a:lnTo>
                  <a:pt x="5262884" y="1234064"/>
                </a:lnTo>
                <a:lnTo>
                  <a:pt x="5263281" y="1235652"/>
                </a:lnTo>
                <a:lnTo>
                  <a:pt x="5264075" y="1237239"/>
                </a:lnTo>
                <a:lnTo>
                  <a:pt x="5265662" y="1238430"/>
                </a:lnTo>
                <a:lnTo>
                  <a:pt x="5269631" y="1240812"/>
                </a:lnTo>
                <a:lnTo>
                  <a:pt x="5275188" y="1242796"/>
                </a:lnTo>
                <a:lnTo>
                  <a:pt x="5277966" y="1243987"/>
                </a:lnTo>
                <a:lnTo>
                  <a:pt x="5280745" y="1245178"/>
                </a:lnTo>
                <a:lnTo>
                  <a:pt x="5283126" y="1246766"/>
                </a:lnTo>
                <a:lnTo>
                  <a:pt x="5285507" y="1249544"/>
                </a:lnTo>
                <a:lnTo>
                  <a:pt x="5287889" y="1251926"/>
                </a:lnTo>
                <a:lnTo>
                  <a:pt x="5289476" y="1255101"/>
                </a:lnTo>
                <a:lnTo>
                  <a:pt x="5290667" y="1259070"/>
                </a:lnTo>
                <a:lnTo>
                  <a:pt x="5291064" y="1263040"/>
                </a:lnTo>
                <a:lnTo>
                  <a:pt x="5292255" y="1262245"/>
                </a:lnTo>
                <a:lnTo>
                  <a:pt x="5293445" y="1260658"/>
                </a:lnTo>
                <a:lnTo>
                  <a:pt x="5294636" y="1258277"/>
                </a:lnTo>
                <a:lnTo>
                  <a:pt x="5295430" y="1255498"/>
                </a:lnTo>
                <a:lnTo>
                  <a:pt x="5296621" y="1253116"/>
                </a:lnTo>
                <a:lnTo>
                  <a:pt x="5296621" y="1251529"/>
                </a:lnTo>
                <a:lnTo>
                  <a:pt x="5295827" y="1250734"/>
                </a:lnTo>
                <a:lnTo>
                  <a:pt x="5295430" y="1250338"/>
                </a:lnTo>
                <a:lnTo>
                  <a:pt x="5295033" y="1249941"/>
                </a:lnTo>
                <a:lnTo>
                  <a:pt x="5294239" y="1249941"/>
                </a:lnTo>
                <a:lnTo>
                  <a:pt x="5295033" y="1248750"/>
                </a:lnTo>
                <a:lnTo>
                  <a:pt x="5295827" y="1248353"/>
                </a:lnTo>
                <a:lnTo>
                  <a:pt x="5297414" y="1247956"/>
                </a:lnTo>
                <a:lnTo>
                  <a:pt x="5298208" y="1247956"/>
                </a:lnTo>
                <a:lnTo>
                  <a:pt x="5299002" y="1248353"/>
                </a:lnTo>
                <a:lnTo>
                  <a:pt x="5300193" y="1249148"/>
                </a:lnTo>
                <a:lnTo>
                  <a:pt x="5301383" y="1250734"/>
                </a:lnTo>
                <a:lnTo>
                  <a:pt x="5302574" y="1253116"/>
                </a:lnTo>
                <a:lnTo>
                  <a:pt x="5302971" y="1255101"/>
                </a:lnTo>
                <a:lnTo>
                  <a:pt x="5302971" y="1256689"/>
                </a:lnTo>
                <a:lnTo>
                  <a:pt x="5302574" y="1257482"/>
                </a:lnTo>
                <a:lnTo>
                  <a:pt x="5302177" y="1257879"/>
                </a:lnTo>
                <a:lnTo>
                  <a:pt x="5301383" y="1257879"/>
                </a:lnTo>
                <a:lnTo>
                  <a:pt x="5304559" y="1258674"/>
                </a:lnTo>
                <a:lnTo>
                  <a:pt x="5308528" y="1258674"/>
                </a:lnTo>
                <a:lnTo>
                  <a:pt x="5312100" y="1258277"/>
                </a:lnTo>
                <a:lnTo>
                  <a:pt x="5316862" y="1257086"/>
                </a:lnTo>
                <a:lnTo>
                  <a:pt x="5321228" y="1255101"/>
                </a:lnTo>
                <a:lnTo>
                  <a:pt x="5326388" y="1252719"/>
                </a:lnTo>
                <a:lnTo>
                  <a:pt x="5337898" y="1246368"/>
                </a:lnTo>
                <a:lnTo>
                  <a:pt x="5339883" y="1249941"/>
                </a:lnTo>
                <a:lnTo>
                  <a:pt x="5340676" y="1253116"/>
                </a:lnTo>
                <a:lnTo>
                  <a:pt x="5341073" y="1256292"/>
                </a:lnTo>
                <a:lnTo>
                  <a:pt x="5340676" y="1258674"/>
                </a:lnTo>
                <a:lnTo>
                  <a:pt x="5339883" y="1261452"/>
                </a:lnTo>
                <a:lnTo>
                  <a:pt x="5337898" y="1263833"/>
                </a:lnTo>
                <a:lnTo>
                  <a:pt x="5336310" y="1266612"/>
                </a:lnTo>
                <a:lnTo>
                  <a:pt x="5334723" y="1268994"/>
                </a:lnTo>
                <a:lnTo>
                  <a:pt x="5330754" y="1273758"/>
                </a:lnTo>
                <a:lnTo>
                  <a:pt x="5325991" y="1277727"/>
                </a:lnTo>
                <a:lnTo>
                  <a:pt x="5322419" y="1282491"/>
                </a:lnTo>
                <a:lnTo>
                  <a:pt x="5320434" y="1284476"/>
                </a:lnTo>
                <a:lnTo>
                  <a:pt x="5319244" y="1286857"/>
                </a:lnTo>
                <a:lnTo>
                  <a:pt x="5323213" y="1287254"/>
                </a:lnTo>
                <a:lnTo>
                  <a:pt x="5325594" y="1288445"/>
                </a:lnTo>
                <a:lnTo>
                  <a:pt x="5326388" y="1289239"/>
                </a:lnTo>
                <a:lnTo>
                  <a:pt x="5326785" y="1290430"/>
                </a:lnTo>
                <a:lnTo>
                  <a:pt x="5327579" y="1292414"/>
                </a:lnTo>
                <a:lnTo>
                  <a:pt x="5327579" y="1294796"/>
                </a:lnTo>
                <a:lnTo>
                  <a:pt x="5327579" y="1297971"/>
                </a:lnTo>
                <a:lnTo>
                  <a:pt x="5327976" y="1302338"/>
                </a:lnTo>
                <a:lnTo>
                  <a:pt x="5328769" y="1306705"/>
                </a:lnTo>
                <a:lnTo>
                  <a:pt x="5328769" y="1304323"/>
                </a:lnTo>
                <a:lnTo>
                  <a:pt x="5329563" y="1301941"/>
                </a:lnTo>
                <a:lnTo>
                  <a:pt x="5331151" y="1300353"/>
                </a:lnTo>
                <a:lnTo>
                  <a:pt x="5332341" y="1298368"/>
                </a:lnTo>
                <a:lnTo>
                  <a:pt x="5334723" y="1295590"/>
                </a:lnTo>
                <a:lnTo>
                  <a:pt x="5335120" y="1294399"/>
                </a:lnTo>
                <a:lnTo>
                  <a:pt x="5335120" y="1293605"/>
                </a:lnTo>
                <a:lnTo>
                  <a:pt x="5335914" y="1293208"/>
                </a:lnTo>
                <a:lnTo>
                  <a:pt x="5336707" y="1293605"/>
                </a:lnTo>
                <a:lnTo>
                  <a:pt x="5337104" y="1294399"/>
                </a:lnTo>
                <a:lnTo>
                  <a:pt x="5337501" y="1295193"/>
                </a:lnTo>
                <a:lnTo>
                  <a:pt x="5338295" y="1297575"/>
                </a:lnTo>
                <a:lnTo>
                  <a:pt x="5339486" y="1301544"/>
                </a:lnTo>
                <a:lnTo>
                  <a:pt x="5340279" y="1305911"/>
                </a:lnTo>
                <a:lnTo>
                  <a:pt x="5341470" y="1310674"/>
                </a:lnTo>
                <a:lnTo>
                  <a:pt x="5342661" y="1313056"/>
                </a:lnTo>
                <a:lnTo>
                  <a:pt x="5343852" y="1315835"/>
                </a:lnTo>
                <a:lnTo>
                  <a:pt x="5345439" y="1317819"/>
                </a:lnTo>
                <a:lnTo>
                  <a:pt x="5347821" y="1320201"/>
                </a:lnTo>
                <a:lnTo>
                  <a:pt x="5349011" y="1322583"/>
                </a:lnTo>
                <a:lnTo>
                  <a:pt x="5346233" y="1319407"/>
                </a:lnTo>
                <a:lnTo>
                  <a:pt x="5342264" y="1313453"/>
                </a:lnTo>
                <a:lnTo>
                  <a:pt x="5340279" y="1311071"/>
                </a:lnTo>
                <a:lnTo>
                  <a:pt x="5338692" y="1310674"/>
                </a:lnTo>
                <a:lnTo>
                  <a:pt x="5337898" y="1310277"/>
                </a:lnTo>
                <a:lnTo>
                  <a:pt x="5340676" y="1316231"/>
                </a:lnTo>
                <a:lnTo>
                  <a:pt x="5342264" y="1320995"/>
                </a:lnTo>
                <a:lnTo>
                  <a:pt x="5342661" y="1325758"/>
                </a:lnTo>
                <a:lnTo>
                  <a:pt x="5342661" y="1329728"/>
                </a:lnTo>
                <a:lnTo>
                  <a:pt x="5342661" y="1334095"/>
                </a:lnTo>
                <a:lnTo>
                  <a:pt x="5342661" y="1338064"/>
                </a:lnTo>
                <a:lnTo>
                  <a:pt x="5343058" y="1342431"/>
                </a:lnTo>
                <a:lnTo>
                  <a:pt x="5344248" y="1346797"/>
                </a:lnTo>
                <a:lnTo>
                  <a:pt x="5345439" y="1346400"/>
                </a:lnTo>
                <a:lnTo>
                  <a:pt x="5346233" y="1345606"/>
                </a:lnTo>
                <a:lnTo>
                  <a:pt x="5345836" y="1344812"/>
                </a:lnTo>
                <a:lnTo>
                  <a:pt x="5345439" y="1343622"/>
                </a:lnTo>
                <a:lnTo>
                  <a:pt x="5344645" y="1340446"/>
                </a:lnTo>
                <a:lnTo>
                  <a:pt x="5344248" y="1338858"/>
                </a:lnTo>
                <a:lnTo>
                  <a:pt x="5344248" y="1336873"/>
                </a:lnTo>
                <a:lnTo>
                  <a:pt x="5346630" y="1338858"/>
                </a:lnTo>
                <a:lnTo>
                  <a:pt x="5349408" y="1340843"/>
                </a:lnTo>
                <a:lnTo>
                  <a:pt x="5350996" y="1344019"/>
                </a:lnTo>
                <a:lnTo>
                  <a:pt x="5352583" y="1346400"/>
                </a:lnTo>
                <a:lnTo>
                  <a:pt x="5353774" y="1349973"/>
                </a:lnTo>
                <a:lnTo>
                  <a:pt x="5354965" y="1353149"/>
                </a:lnTo>
                <a:lnTo>
                  <a:pt x="5356949" y="1360294"/>
                </a:lnTo>
                <a:lnTo>
                  <a:pt x="5357346" y="1361882"/>
                </a:lnTo>
                <a:lnTo>
                  <a:pt x="5356552" y="1363073"/>
                </a:lnTo>
                <a:lnTo>
                  <a:pt x="5354171" y="1364263"/>
                </a:lnTo>
                <a:lnTo>
                  <a:pt x="5353377" y="1365057"/>
                </a:lnTo>
                <a:lnTo>
                  <a:pt x="5352583" y="1367042"/>
                </a:lnTo>
                <a:lnTo>
                  <a:pt x="5352980" y="1369821"/>
                </a:lnTo>
                <a:lnTo>
                  <a:pt x="5353774" y="1373789"/>
                </a:lnTo>
                <a:lnTo>
                  <a:pt x="5354568" y="1374981"/>
                </a:lnTo>
                <a:lnTo>
                  <a:pt x="5355362" y="1376172"/>
                </a:lnTo>
                <a:lnTo>
                  <a:pt x="5358537" y="1377363"/>
                </a:lnTo>
                <a:lnTo>
                  <a:pt x="5361315" y="1378553"/>
                </a:lnTo>
                <a:lnTo>
                  <a:pt x="5362506" y="1379347"/>
                </a:lnTo>
                <a:lnTo>
                  <a:pt x="5363300" y="1380537"/>
                </a:lnTo>
                <a:lnTo>
                  <a:pt x="5364093" y="1382522"/>
                </a:lnTo>
                <a:lnTo>
                  <a:pt x="5365284" y="1385302"/>
                </a:lnTo>
                <a:lnTo>
                  <a:pt x="5366078" y="1389667"/>
                </a:lnTo>
                <a:lnTo>
                  <a:pt x="5366475" y="1395225"/>
                </a:lnTo>
                <a:lnTo>
                  <a:pt x="5366475" y="1399989"/>
                </a:lnTo>
                <a:lnTo>
                  <a:pt x="5366078" y="1408722"/>
                </a:lnTo>
                <a:lnTo>
                  <a:pt x="5366078" y="1411897"/>
                </a:lnTo>
                <a:lnTo>
                  <a:pt x="5366475" y="1413882"/>
                </a:lnTo>
                <a:lnTo>
                  <a:pt x="5367269" y="1415469"/>
                </a:lnTo>
                <a:lnTo>
                  <a:pt x="5368062" y="1415866"/>
                </a:lnTo>
                <a:lnTo>
                  <a:pt x="5368459" y="1415866"/>
                </a:lnTo>
                <a:lnTo>
                  <a:pt x="5369253" y="1415469"/>
                </a:lnTo>
                <a:lnTo>
                  <a:pt x="5370444" y="1414676"/>
                </a:lnTo>
                <a:lnTo>
                  <a:pt x="5371238" y="1413485"/>
                </a:lnTo>
                <a:lnTo>
                  <a:pt x="5372428" y="1413089"/>
                </a:lnTo>
                <a:lnTo>
                  <a:pt x="5374413" y="1412691"/>
                </a:lnTo>
                <a:lnTo>
                  <a:pt x="5375207" y="1413089"/>
                </a:lnTo>
                <a:lnTo>
                  <a:pt x="5376000" y="1413882"/>
                </a:lnTo>
                <a:lnTo>
                  <a:pt x="5376794" y="1414676"/>
                </a:lnTo>
                <a:lnTo>
                  <a:pt x="5377588" y="1416264"/>
                </a:lnTo>
                <a:lnTo>
                  <a:pt x="5379176" y="1421026"/>
                </a:lnTo>
                <a:lnTo>
                  <a:pt x="5380366" y="1426980"/>
                </a:lnTo>
                <a:lnTo>
                  <a:pt x="5381954" y="1432538"/>
                </a:lnTo>
                <a:lnTo>
                  <a:pt x="5381954" y="1435713"/>
                </a:lnTo>
                <a:lnTo>
                  <a:pt x="5381954" y="1438492"/>
                </a:lnTo>
                <a:lnTo>
                  <a:pt x="5380763" y="1440477"/>
                </a:lnTo>
                <a:lnTo>
                  <a:pt x="5380366" y="1442462"/>
                </a:lnTo>
                <a:lnTo>
                  <a:pt x="5379176" y="1444049"/>
                </a:lnTo>
                <a:lnTo>
                  <a:pt x="5377588" y="1444844"/>
                </a:lnTo>
                <a:lnTo>
                  <a:pt x="5376000" y="1444844"/>
                </a:lnTo>
                <a:lnTo>
                  <a:pt x="5375207" y="1444446"/>
                </a:lnTo>
                <a:lnTo>
                  <a:pt x="5372428" y="1444049"/>
                </a:lnTo>
                <a:lnTo>
                  <a:pt x="5375603" y="1444844"/>
                </a:lnTo>
                <a:lnTo>
                  <a:pt x="5376000" y="1444844"/>
                </a:lnTo>
                <a:lnTo>
                  <a:pt x="5376794" y="1445240"/>
                </a:lnTo>
                <a:lnTo>
                  <a:pt x="5380366" y="1447225"/>
                </a:lnTo>
                <a:lnTo>
                  <a:pt x="5382748" y="1448019"/>
                </a:lnTo>
                <a:lnTo>
                  <a:pt x="5385129" y="1448416"/>
                </a:lnTo>
                <a:lnTo>
                  <a:pt x="5387907" y="1448416"/>
                </a:lnTo>
                <a:lnTo>
                  <a:pt x="5391479" y="1447225"/>
                </a:lnTo>
                <a:lnTo>
                  <a:pt x="5389495" y="1452386"/>
                </a:lnTo>
                <a:lnTo>
                  <a:pt x="5387907" y="1456752"/>
                </a:lnTo>
                <a:lnTo>
                  <a:pt x="5386717" y="1458736"/>
                </a:lnTo>
                <a:lnTo>
                  <a:pt x="5385526" y="1461118"/>
                </a:lnTo>
                <a:lnTo>
                  <a:pt x="5383938" y="1462706"/>
                </a:lnTo>
                <a:lnTo>
                  <a:pt x="5382351" y="1463897"/>
                </a:lnTo>
                <a:lnTo>
                  <a:pt x="5384335" y="1463500"/>
                </a:lnTo>
                <a:lnTo>
                  <a:pt x="5385923" y="1463500"/>
                </a:lnTo>
                <a:lnTo>
                  <a:pt x="5387510" y="1464294"/>
                </a:lnTo>
                <a:lnTo>
                  <a:pt x="5388701" y="1465087"/>
                </a:lnTo>
                <a:lnTo>
                  <a:pt x="5389495" y="1466278"/>
                </a:lnTo>
                <a:lnTo>
                  <a:pt x="5389892" y="1467469"/>
                </a:lnTo>
                <a:lnTo>
                  <a:pt x="5391083" y="1471836"/>
                </a:lnTo>
                <a:lnTo>
                  <a:pt x="5392273" y="1481363"/>
                </a:lnTo>
                <a:lnTo>
                  <a:pt x="5393067" y="1486522"/>
                </a:lnTo>
                <a:lnTo>
                  <a:pt x="5393861" y="1488507"/>
                </a:lnTo>
                <a:lnTo>
                  <a:pt x="5394655" y="1490889"/>
                </a:lnTo>
                <a:lnTo>
                  <a:pt x="5396242" y="1489698"/>
                </a:lnTo>
                <a:lnTo>
                  <a:pt x="5397036" y="1487714"/>
                </a:lnTo>
                <a:lnTo>
                  <a:pt x="5397433" y="1485729"/>
                </a:lnTo>
                <a:lnTo>
                  <a:pt x="5397830" y="1483347"/>
                </a:lnTo>
                <a:lnTo>
                  <a:pt x="5397433" y="1480965"/>
                </a:lnTo>
                <a:lnTo>
                  <a:pt x="5397036" y="1478187"/>
                </a:lnTo>
                <a:lnTo>
                  <a:pt x="5395845" y="1472630"/>
                </a:lnTo>
                <a:lnTo>
                  <a:pt x="5392670" y="1461514"/>
                </a:lnTo>
                <a:lnTo>
                  <a:pt x="5391479" y="1456752"/>
                </a:lnTo>
                <a:lnTo>
                  <a:pt x="5391479" y="1455164"/>
                </a:lnTo>
                <a:lnTo>
                  <a:pt x="5391479" y="1453973"/>
                </a:lnTo>
                <a:lnTo>
                  <a:pt x="5392670" y="1451195"/>
                </a:lnTo>
                <a:lnTo>
                  <a:pt x="5393464" y="1449210"/>
                </a:lnTo>
                <a:lnTo>
                  <a:pt x="5395052" y="1447225"/>
                </a:lnTo>
                <a:lnTo>
                  <a:pt x="5396242" y="1445637"/>
                </a:lnTo>
                <a:lnTo>
                  <a:pt x="5400211" y="1442462"/>
                </a:lnTo>
                <a:lnTo>
                  <a:pt x="5404180" y="1440080"/>
                </a:lnTo>
                <a:lnTo>
                  <a:pt x="5408943" y="1438492"/>
                </a:lnTo>
                <a:lnTo>
                  <a:pt x="5414103" y="1437301"/>
                </a:lnTo>
                <a:lnTo>
                  <a:pt x="5419659" y="1436507"/>
                </a:lnTo>
                <a:lnTo>
                  <a:pt x="5425216" y="1435713"/>
                </a:lnTo>
                <a:lnTo>
                  <a:pt x="5436726" y="1435316"/>
                </a:lnTo>
                <a:lnTo>
                  <a:pt x="5447839" y="1434125"/>
                </a:lnTo>
                <a:lnTo>
                  <a:pt x="5453396" y="1433728"/>
                </a:lnTo>
                <a:lnTo>
                  <a:pt x="5458159" y="1432934"/>
                </a:lnTo>
                <a:lnTo>
                  <a:pt x="5462921" y="1432141"/>
                </a:lnTo>
                <a:lnTo>
                  <a:pt x="5466493" y="1430553"/>
                </a:lnTo>
                <a:lnTo>
                  <a:pt x="5469272" y="1429362"/>
                </a:lnTo>
                <a:lnTo>
                  <a:pt x="5471256" y="1428171"/>
                </a:lnTo>
                <a:lnTo>
                  <a:pt x="5474431" y="1424598"/>
                </a:lnTo>
                <a:lnTo>
                  <a:pt x="5477210" y="1421423"/>
                </a:lnTo>
                <a:lnTo>
                  <a:pt x="5479591" y="1417454"/>
                </a:lnTo>
                <a:lnTo>
                  <a:pt x="5483560" y="1410310"/>
                </a:lnTo>
                <a:lnTo>
                  <a:pt x="5486338" y="1406738"/>
                </a:lnTo>
                <a:lnTo>
                  <a:pt x="5488720" y="1403958"/>
                </a:lnTo>
                <a:lnTo>
                  <a:pt x="5494276" y="1399195"/>
                </a:lnTo>
                <a:lnTo>
                  <a:pt x="5500230" y="1395622"/>
                </a:lnTo>
                <a:lnTo>
                  <a:pt x="5506580" y="1391255"/>
                </a:lnTo>
                <a:lnTo>
                  <a:pt x="5513328" y="1388477"/>
                </a:lnTo>
                <a:lnTo>
                  <a:pt x="5520472" y="1385698"/>
                </a:lnTo>
                <a:lnTo>
                  <a:pt x="5526822" y="1384111"/>
                </a:lnTo>
                <a:lnTo>
                  <a:pt x="5530394" y="1383317"/>
                </a:lnTo>
                <a:lnTo>
                  <a:pt x="5533173" y="1382919"/>
                </a:lnTo>
                <a:lnTo>
                  <a:pt x="5536348" y="1383317"/>
                </a:lnTo>
                <a:lnTo>
                  <a:pt x="5539126" y="1384111"/>
                </a:lnTo>
                <a:lnTo>
                  <a:pt x="5541110" y="1384508"/>
                </a:lnTo>
                <a:lnTo>
                  <a:pt x="5543095" y="1385302"/>
                </a:lnTo>
                <a:lnTo>
                  <a:pt x="5547064" y="1387683"/>
                </a:lnTo>
                <a:lnTo>
                  <a:pt x="5550239" y="1390859"/>
                </a:lnTo>
                <a:lnTo>
                  <a:pt x="5554208" y="1394828"/>
                </a:lnTo>
                <a:lnTo>
                  <a:pt x="5557383" y="1398401"/>
                </a:lnTo>
                <a:lnTo>
                  <a:pt x="5561749" y="1401974"/>
                </a:lnTo>
                <a:lnTo>
                  <a:pt x="5565718" y="1405149"/>
                </a:lnTo>
                <a:lnTo>
                  <a:pt x="5567703" y="1406340"/>
                </a:lnTo>
                <a:lnTo>
                  <a:pt x="5570481" y="1407135"/>
                </a:lnTo>
                <a:lnTo>
                  <a:pt x="5571672" y="1407135"/>
                </a:lnTo>
                <a:lnTo>
                  <a:pt x="5572862" y="1407135"/>
                </a:lnTo>
                <a:lnTo>
                  <a:pt x="5574053" y="1406738"/>
                </a:lnTo>
                <a:lnTo>
                  <a:pt x="5574847" y="1405943"/>
                </a:lnTo>
                <a:lnTo>
                  <a:pt x="5576435" y="1403958"/>
                </a:lnTo>
                <a:lnTo>
                  <a:pt x="5579213" y="1404752"/>
                </a:lnTo>
                <a:lnTo>
                  <a:pt x="5580800" y="1405546"/>
                </a:lnTo>
                <a:lnTo>
                  <a:pt x="5583579" y="1407532"/>
                </a:lnTo>
                <a:lnTo>
                  <a:pt x="5585960" y="1409913"/>
                </a:lnTo>
                <a:lnTo>
                  <a:pt x="5587548" y="1410310"/>
                </a:lnTo>
                <a:lnTo>
                  <a:pt x="5589135" y="1410707"/>
                </a:lnTo>
                <a:lnTo>
                  <a:pt x="5591914" y="1410310"/>
                </a:lnTo>
                <a:lnTo>
                  <a:pt x="5594692" y="1409913"/>
                </a:lnTo>
                <a:lnTo>
                  <a:pt x="5597867" y="1408325"/>
                </a:lnTo>
                <a:lnTo>
                  <a:pt x="5601042" y="1407532"/>
                </a:lnTo>
                <a:lnTo>
                  <a:pt x="5607393" y="1404355"/>
                </a:lnTo>
                <a:lnTo>
                  <a:pt x="5614537" y="1400386"/>
                </a:lnTo>
                <a:lnTo>
                  <a:pt x="5621284" y="1396813"/>
                </a:lnTo>
                <a:lnTo>
                  <a:pt x="5628031" y="1393240"/>
                </a:lnTo>
                <a:lnTo>
                  <a:pt x="5635176" y="1389667"/>
                </a:lnTo>
                <a:lnTo>
                  <a:pt x="5639145" y="1388080"/>
                </a:lnTo>
                <a:lnTo>
                  <a:pt x="5642717" y="1387285"/>
                </a:lnTo>
                <a:lnTo>
                  <a:pt x="5643511" y="1386889"/>
                </a:lnTo>
                <a:lnTo>
                  <a:pt x="5644701" y="1387285"/>
                </a:lnTo>
                <a:lnTo>
                  <a:pt x="5647083" y="1388477"/>
                </a:lnTo>
                <a:lnTo>
                  <a:pt x="5648670" y="1389667"/>
                </a:lnTo>
                <a:lnTo>
                  <a:pt x="5649067" y="1390462"/>
                </a:lnTo>
                <a:lnTo>
                  <a:pt x="5652639" y="1388477"/>
                </a:lnTo>
                <a:lnTo>
                  <a:pt x="5656608" y="1386492"/>
                </a:lnTo>
                <a:lnTo>
                  <a:pt x="5662959" y="1381729"/>
                </a:lnTo>
                <a:lnTo>
                  <a:pt x="5669706" y="1377363"/>
                </a:lnTo>
                <a:lnTo>
                  <a:pt x="5673675" y="1374981"/>
                </a:lnTo>
                <a:lnTo>
                  <a:pt x="5677247" y="1373789"/>
                </a:lnTo>
                <a:lnTo>
                  <a:pt x="5682804" y="1372202"/>
                </a:lnTo>
                <a:lnTo>
                  <a:pt x="5688757" y="1371012"/>
                </a:lnTo>
                <a:lnTo>
                  <a:pt x="5695107" y="1370614"/>
                </a:lnTo>
                <a:lnTo>
                  <a:pt x="5702252" y="1369821"/>
                </a:lnTo>
                <a:lnTo>
                  <a:pt x="5716937" y="1369423"/>
                </a:lnTo>
                <a:lnTo>
                  <a:pt x="5731225" y="1368233"/>
                </a:lnTo>
                <a:lnTo>
                  <a:pt x="5738369" y="1367836"/>
                </a:lnTo>
                <a:lnTo>
                  <a:pt x="5745117" y="1366248"/>
                </a:lnTo>
                <a:lnTo>
                  <a:pt x="5751467" y="1364660"/>
                </a:lnTo>
                <a:lnTo>
                  <a:pt x="5757421" y="1362676"/>
                </a:lnTo>
                <a:lnTo>
                  <a:pt x="5762580" y="1359897"/>
                </a:lnTo>
                <a:lnTo>
                  <a:pt x="5764962" y="1357912"/>
                </a:lnTo>
                <a:lnTo>
                  <a:pt x="5767740" y="1356324"/>
                </a:lnTo>
                <a:lnTo>
                  <a:pt x="5769724" y="1354339"/>
                </a:lnTo>
                <a:lnTo>
                  <a:pt x="5771312" y="1352355"/>
                </a:lnTo>
                <a:lnTo>
                  <a:pt x="5772900" y="1349973"/>
                </a:lnTo>
                <a:lnTo>
                  <a:pt x="5774090" y="1346797"/>
                </a:lnTo>
                <a:lnTo>
                  <a:pt x="5774487" y="1345606"/>
                </a:lnTo>
                <a:lnTo>
                  <a:pt x="5774487" y="1344019"/>
                </a:lnTo>
                <a:lnTo>
                  <a:pt x="5774090" y="1340049"/>
                </a:lnTo>
                <a:lnTo>
                  <a:pt x="5773693" y="1336079"/>
                </a:lnTo>
                <a:lnTo>
                  <a:pt x="5773693" y="1334888"/>
                </a:lnTo>
                <a:lnTo>
                  <a:pt x="5774090" y="1333698"/>
                </a:lnTo>
                <a:lnTo>
                  <a:pt x="5778456" y="1329728"/>
                </a:lnTo>
                <a:lnTo>
                  <a:pt x="5782425" y="1326155"/>
                </a:lnTo>
                <a:lnTo>
                  <a:pt x="5787188" y="1322980"/>
                </a:lnTo>
                <a:lnTo>
                  <a:pt x="5791554" y="1320201"/>
                </a:lnTo>
                <a:lnTo>
                  <a:pt x="5801873" y="1314644"/>
                </a:lnTo>
                <a:lnTo>
                  <a:pt x="5811796" y="1310277"/>
                </a:lnTo>
                <a:lnTo>
                  <a:pt x="5821718" y="1305514"/>
                </a:lnTo>
                <a:lnTo>
                  <a:pt x="5826481" y="1303132"/>
                </a:lnTo>
                <a:lnTo>
                  <a:pt x="5830847" y="1300750"/>
                </a:lnTo>
                <a:lnTo>
                  <a:pt x="5835610" y="1297575"/>
                </a:lnTo>
                <a:lnTo>
                  <a:pt x="5839579" y="1294399"/>
                </a:lnTo>
                <a:lnTo>
                  <a:pt x="5843151" y="1290827"/>
                </a:lnTo>
                <a:lnTo>
                  <a:pt x="5846723" y="1286857"/>
                </a:lnTo>
                <a:lnTo>
                  <a:pt x="5854264" y="1287651"/>
                </a:lnTo>
                <a:lnTo>
                  <a:pt x="5861011" y="1288445"/>
                </a:lnTo>
                <a:lnTo>
                  <a:pt x="5866965" y="1288445"/>
                </a:lnTo>
                <a:lnTo>
                  <a:pt x="5873315" y="1288048"/>
                </a:lnTo>
                <a:lnTo>
                  <a:pt x="5878872" y="1287254"/>
                </a:lnTo>
                <a:lnTo>
                  <a:pt x="5884428" y="1285666"/>
                </a:lnTo>
                <a:lnTo>
                  <a:pt x="5890382" y="1283285"/>
                </a:lnTo>
                <a:lnTo>
                  <a:pt x="5896732" y="1280109"/>
                </a:lnTo>
                <a:lnTo>
                  <a:pt x="5897923" y="1282093"/>
                </a:lnTo>
                <a:lnTo>
                  <a:pt x="5898320" y="1283681"/>
                </a:lnTo>
                <a:lnTo>
                  <a:pt x="5898717" y="1285269"/>
                </a:lnTo>
                <a:lnTo>
                  <a:pt x="5898717" y="1286857"/>
                </a:lnTo>
                <a:lnTo>
                  <a:pt x="5897923" y="1289636"/>
                </a:lnTo>
                <a:lnTo>
                  <a:pt x="5896335" y="1292414"/>
                </a:lnTo>
                <a:lnTo>
                  <a:pt x="5894351" y="1294796"/>
                </a:lnTo>
                <a:lnTo>
                  <a:pt x="5891969" y="1296781"/>
                </a:lnTo>
                <a:lnTo>
                  <a:pt x="5887604" y="1300353"/>
                </a:lnTo>
                <a:lnTo>
                  <a:pt x="5879269" y="1305514"/>
                </a:lnTo>
                <a:lnTo>
                  <a:pt x="5869743" y="1312262"/>
                </a:lnTo>
                <a:lnTo>
                  <a:pt x="5847517" y="1328934"/>
                </a:lnTo>
                <a:lnTo>
                  <a:pt x="5835610" y="1337270"/>
                </a:lnTo>
                <a:lnTo>
                  <a:pt x="5823703" y="1345209"/>
                </a:lnTo>
                <a:lnTo>
                  <a:pt x="5812986" y="1351958"/>
                </a:lnTo>
                <a:lnTo>
                  <a:pt x="5807430" y="1354736"/>
                </a:lnTo>
                <a:lnTo>
                  <a:pt x="5802667" y="1356721"/>
                </a:lnTo>
                <a:lnTo>
                  <a:pt x="5800286" y="1357515"/>
                </a:lnTo>
                <a:lnTo>
                  <a:pt x="5798301" y="1357912"/>
                </a:lnTo>
                <a:lnTo>
                  <a:pt x="5794729" y="1357912"/>
                </a:lnTo>
                <a:lnTo>
                  <a:pt x="5790363" y="1358706"/>
                </a:lnTo>
                <a:lnTo>
                  <a:pt x="5788776" y="1359500"/>
                </a:lnTo>
                <a:lnTo>
                  <a:pt x="5786791" y="1360294"/>
                </a:lnTo>
                <a:lnTo>
                  <a:pt x="5783219" y="1363073"/>
                </a:lnTo>
                <a:lnTo>
                  <a:pt x="5779647" y="1366248"/>
                </a:lnTo>
                <a:lnTo>
                  <a:pt x="5771709" y="1374186"/>
                </a:lnTo>
                <a:lnTo>
                  <a:pt x="5764168" y="1382919"/>
                </a:lnTo>
                <a:lnTo>
                  <a:pt x="5758611" y="1390462"/>
                </a:lnTo>
                <a:lnTo>
                  <a:pt x="5758214" y="1392049"/>
                </a:lnTo>
                <a:lnTo>
                  <a:pt x="5757421" y="1394828"/>
                </a:lnTo>
                <a:lnTo>
                  <a:pt x="5756230" y="1401974"/>
                </a:lnTo>
                <a:lnTo>
                  <a:pt x="5755436" y="1405546"/>
                </a:lnTo>
                <a:lnTo>
                  <a:pt x="5754642" y="1408722"/>
                </a:lnTo>
                <a:lnTo>
                  <a:pt x="5753848" y="1411897"/>
                </a:lnTo>
                <a:lnTo>
                  <a:pt x="5752261" y="1413882"/>
                </a:lnTo>
                <a:lnTo>
                  <a:pt x="5750276" y="1416264"/>
                </a:lnTo>
                <a:lnTo>
                  <a:pt x="5748292" y="1419041"/>
                </a:lnTo>
                <a:lnTo>
                  <a:pt x="5747101" y="1421819"/>
                </a:lnTo>
                <a:lnTo>
                  <a:pt x="5745911" y="1424995"/>
                </a:lnTo>
                <a:lnTo>
                  <a:pt x="5743132" y="1432141"/>
                </a:lnTo>
                <a:lnTo>
                  <a:pt x="5739560" y="1440477"/>
                </a:lnTo>
                <a:lnTo>
                  <a:pt x="5738369" y="1442462"/>
                </a:lnTo>
                <a:lnTo>
                  <a:pt x="5737179" y="1444446"/>
                </a:lnTo>
                <a:lnTo>
                  <a:pt x="5733607" y="1447225"/>
                </a:lnTo>
                <a:lnTo>
                  <a:pt x="5730035" y="1450401"/>
                </a:lnTo>
                <a:lnTo>
                  <a:pt x="5728447" y="1452386"/>
                </a:lnTo>
                <a:lnTo>
                  <a:pt x="5727256" y="1453973"/>
                </a:lnTo>
                <a:lnTo>
                  <a:pt x="5724875" y="1459133"/>
                </a:lnTo>
                <a:lnTo>
                  <a:pt x="5722890" y="1465087"/>
                </a:lnTo>
                <a:lnTo>
                  <a:pt x="5719715" y="1476202"/>
                </a:lnTo>
                <a:lnTo>
                  <a:pt x="5717731" y="1481759"/>
                </a:lnTo>
                <a:lnTo>
                  <a:pt x="5715349" y="1487317"/>
                </a:lnTo>
                <a:lnTo>
                  <a:pt x="5712174" y="1492080"/>
                </a:lnTo>
                <a:lnTo>
                  <a:pt x="5708602" y="1497638"/>
                </a:lnTo>
                <a:lnTo>
                  <a:pt x="5707411" y="1498828"/>
                </a:lnTo>
                <a:lnTo>
                  <a:pt x="5705427" y="1499622"/>
                </a:lnTo>
                <a:lnTo>
                  <a:pt x="5701458" y="1502004"/>
                </a:lnTo>
                <a:lnTo>
                  <a:pt x="5696695" y="1504782"/>
                </a:lnTo>
                <a:lnTo>
                  <a:pt x="5692726" y="1507561"/>
                </a:lnTo>
                <a:lnTo>
                  <a:pt x="5682010" y="1515897"/>
                </a:lnTo>
                <a:lnTo>
                  <a:pt x="5671690" y="1523439"/>
                </a:lnTo>
                <a:lnTo>
                  <a:pt x="5661768" y="1530584"/>
                </a:lnTo>
                <a:lnTo>
                  <a:pt x="5651448" y="1536935"/>
                </a:lnTo>
                <a:lnTo>
                  <a:pt x="5641129" y="1542492"/>
                </a:lnTo>
                <a:lnTo>
                  <a:pt x="5635573" y="1544874"/>
                </a:lnTo>
                <a:lnTo>
                  <a:pt x="5630413" y="1547256"/>
                </a:lnTo>
                <a:lnTo>
                  <a:pt x="5624459" y="1549241"/>
                </a:lnTo>
                <a:lnTo>
                  <a:pt x="5618109" y="1551225"/>
                </a:lnTo>
                <a:lnTo>
                  <a:pt x="5611362" y="1552813"/>
                </a:lnTo>
                <a:lnTo>
                  <a:pt x="5605011" y="1554004"/>
                </a:lnTo>
                <a:lnTo>
                  <a:pt x="5596676" y="1555989"/>
                </a:lnTo>
                <a:lnTo>
                  <a:pt x="5588738" y="1556783"/>
                </a:lnTo>
                <a:lnTo>
                  <a:pt x="5581197" y="1558371"/>
                </a:lnTo>
                <a:lnTo>
                  <a:pt x="5578022" y="1559561"/>
                </a:lnTo>
                <a:lnTo>
                  <a:pt x="5574847" y="1561149"/>
                </a:lnTo>
                <a:lnTo>
                  <a:pt x="5572466" y="1563134"/>
                </a:lnTo>
                <a:lnTo>
                  <a:pt x="5570084" y="1565515"/>
                </a:lnTo>
                <a:lnTo>
                  <a:pt x="5567306" y="1568294"/>
                </a:lnTo>
                <a:lnTo>
                  <a:pt x="5565718" y="1572264"/>
                </a:lnTo>
                <a:lnTo>
                  <a:pt x="5564131" y="1576233"/>
                </a:lnTo>
                <a:lnTo>
                  <a:pt x="5562543" y="1581790"/>
                </a:lnTo>
                <a:lnTo>
                  <a:pt x="5561749" y="1587348"/>
                </a:lnTo>
                <a:lnTo>
                  <a:pt x="5560955" y="1594493"/>
                </a:lnTo>
                <a:lnTo>
                  <a:pt x="5539126" y="1594493"/>
                </a:lnTo>
                <a:lnTo>
                  <a:pt x="5537141" y="1590920"/>
                </a:lnTo>
                <a:lnTo>
                  <a:pt x="5536745" y="1589333"/>
                </a:lnTo>
                <a:lnTo>
                  <a:pt x="5536348" y="1587745"/>
                </a:lnTo>
                <a:lnTo>
                  <a:pt x="5536745" y="1586157"/>
                </a:lnTo>
                <a:lnTo>
                  <a:pt x="5537141" y="1584569"/>
                </a:lnTo>
                <a:lnTo>
                  <a:pt x="5539126" y="1580997"/>
                </a:lnTo>
                <a:lnTo>
                  <a:pt x="5536348" y="1580997"/>
                </a:lnTo>
                <a:lnTo>
                  <a:pt x="5533569" y="1580997"/>
                </a:lnTo>
                <a:lnTo>
                  <a:pt x="5531585" y="1581394"/>
                </a:lnTo>
                <a:lnTo>
                  <a:pt x="5530394" y="1581790"/>
                </a:lnTo>
                <a:lnTo>
                  <a:pt x="5529204" y="1582584"/>
                </a:lnTo>
                <a:lnTo>
                  <a:pt x="5528410" y="1583775"/>
                </a:lnTo>
                <a:lnTo>
                  <a:pt x="5528013" y="1584966"/>
                </a:lnTo>
                <a:lnTo>
                  <a:pt x="5528013" y="1586157"/>
                </a:lnTo>
                <a:lnTo>
                  <a:pt x="5528013" y="1589333"/>
                </a:lnTo>
                <a:lnTo>
                  <a:pt x="5528013" y="1592508"/>
                </a:lnTo>
                <a:lnTo>
                  <a:pt x="5527616" y="1595287"/>
                </a:lnTo>
                <a:lnTo>
                  <a:pt x="5526822" y="1596478"/>
                </a:lnTo>
                <a:lnTo>
                  <a:pt x="5526425" y="1598065"/>
                </a:lnTo>
                <a:lnTo>
                  <a:pt x="5519678" y="1597272"/>
                </a:lnTo>
                <a:lnTo>
                  <a:pt x="5514121" y="1595684"/>
                </a:lnTo>
                <a:lnTo>
                  <a:pt x="5504993" y="1593699"/>
                </a:lnTo>
                <a:lnTo>
                  <a:pt x="5500627" y="1593302"/>
                </a:lnTo>
                <a:lnTo>
                  <a:pt x="5496658" y="1593302"/>
                </a:lnTo>
                <a:lnTo>
                  <a:pt x="5494276" y="1594096"/>
                </a:lnTo>
                <a:lnTo>
                  <a:pt x="5491498" y="1594890"/>
                </a:lnTo>
                <a:lnTo>
                  <a:pt x="5485941" y="1598065"/>
                </a:lnTo>
                <a:lnTo>
                  <a:pt x="5485545" y="1595287"/>
                </a:lnTo>
                <a:lnTo>
                  <a:pt x="5485545" y="1593302"/>
                </a:lnTo>
                <a:lnTo>
                  <a:pt x="5485941" y="1591714"/>
                </a:lnTo>
                <a:lnTo>
                  <a:pt x="5486338" y="1590127"/>
                </a:lnTo>
                <a:lnTo>
                  <a:pt x="5487926" y="1587348"/>
                </a:lnTo>
                <a:lnTo>
                  <a:pt x="5488720" y="1584569"/>
                </a:lnTo>
                <a:lnTo>
                  <a:pt x="5486338" y="1582981"/>
                </a:lnTo>
                <a:lnTo>
                  <a:pt x="5483163" y="1581394"/>
                </a:lnTo>
                <a:lnTo>
                  <a:pt x="5479988" y="1579409"/>
                </a:lnTo>
                <a:lnTo>
                  <a:pt x="5476416" y="1578615"/>
                </a:lnTo>
                <a:lnTo>
                  <a:pt x="5472844" y="1578218"/>
                </a:lnTo>
                <a:lnTo>
                  <a:pt x="5471653" y="1578615"/>
                </a:lnTo>
                <a:lnTo>
                  <a:pt x="5470066" y="1579012"/>
                </a:lnTo>
                <a:lnTo>
                  <a:pt x="5468875" y="1580203"/>
                </a:lnTo>
                <a:lnTo>
                  <a:pt x="5468081" y="1580997"/>
                </a:lnTo>
                <a:lnTo>
                  <a:pt x="5466890" y="1582584"/>
                </a:lnTo>
                <a:lnTo>
                  <a:pt x="5466493" y="1584569"/>
                </a:lnTo>
                <a:lnTo>
                  <a:pt x="5468081" y="1583775"/>
                </a:lnTo>
                <a:lnTo>
                  <a:pt x="5468875" y="1583378"/>
                </a:lnTo>
                <a:lnTo>
                  <a:pt x="5470066" y="1583378"/>
                </a:lnTo>
                <a:lnTo>
                  <a:pt x="5471256" y="1583775"/>
                </a:lnTo>
                <a:lnTo>
                  <a:pt x="5473638" y="1585363"/>
                </a:lnTo>
                <a:lnTo>
                  <a:pt x="5476813" y="1588539"/>
                </a:lnTo>
                <a:lnTo>
                  <a:pt x="5479591" y="1591714"/>
                </a:lnTo>
                <a:lnTo>
                  <a:pt x="5482369" y="1596081"/>
                </a:lnTo>
                <a:lnTo>
                  <a:pt x="5485148" y="1601241"/>
                </a:lnTo>
                <a:lnTo>
                  <a:pt x="5487926" y="1606401"/>
                </a:lnTo>
                <a:lnTo>
                  <a:pt x="5493086" y="1617913"/>
                </a:lnTo>
                <a:lnTo>
                  <a:pt x="5497452" y="1628631"/>
                </a:lnTo>
                <a:lnTo>
                  <a:pt x="5500230" y="1638158"/>
                </a:lnTo>
                <a:lnTo>
                  <a:pt x="5500627" y="1641730"/>
                </a:lnTo>
                <a:lnTo>
                  <a:pt x="5501024" y="1644509"/>
                </a:lnTo>
                <a:lnTo>
                  <a:pt x="5501024" y="1646890"/>
                </a:lnTo>
                <a:lnTo>
                  <a:pt x="5500627" y="1649272"/>
                </a:lnTo>
                <a:lnTo>
                  <a:pt x="5499436" y="1653242"/>
                </a:lnTo>
                <a:lnTo>
                  <a:pt x="5497452" y="1657211"/>
                </a:lnTo>
                <a:lnTo>
                  <a:pt x="5495467" y="1660387"/>
                </a:lnTo>
                <a:lnTo>
                  <a:pt x="5493879" y="1663165"/>
                </a:lnTo>
                <a:lnTo>
                  <a:pt x="5492292" y="1666341"/>
                </a:lnTo>
                <a:lnTo>
                  <a:pt x="5492292" y="1667532"/>
                </a:lnTo>
                <a:lnTo>
                  <a:pt x="5493086" y="1668723"/>
                </a:lnTo>
                <a:lnTo>
                  <a:pt x="5493879" y="1669913"/>
                </a:lnTo>
                <a:lnTo>
                  <a:pt x="5495070" y="1671105"/>
                </a:lnTo>
                <a:lnTo>
                  <a:pt x="5496261" y="1674280"/>
                </a:lnTo>
                <a:lnTo>
                  <a:pt x="5497055" y="1676265"/>
                </a:lnTo>
                <a:lnTo>
                  <a:pt x="5498245" y="1676662"/>
                </a:lnTo>
                <a:lnTo>
                  <a:pt x="5499436" y="1677058"/>
                </a:lnTo>
                <a:lnTo>
                  <a:pt x="5503008" y="1675868"/>
                </a:lnTo>
                <a:lnTo>
                  <a:pt x="5504993" y="1675074"/>
                </a:lnTo>
                <a:lnTo>
                  <a:pt x="5507374" y="1674677"/>
                </a:lnTo>
                <a:lnTo>
                  <a:pt x="5506183" y="1675868"/>
                </a:lnTo>
                <a:lnTo>
                  <a:pt x="5505390" y="1677058"/>
                </a:lnTo>
                <a:lnTo>
                  <a:pt x="5504993" y="1678250"/>
                </a:lnTo>
                <a:lnTo>
                  <a:pt x="5504993" y="1679440"/>
                </a:lnTo>
                <a:lnTo>
                  <a:pt x="5506183" y="1682616"/>
                </a:lnTo>
                <a:lnTo>
                  <a:pt x="5507771" y="1684998"/>
                </a:lnTo>
                <a:lnTo>
                  <a:pt x="5509359" y="1687776"/>
                </a:lnTo>
                <a:lnTo>
                  <a:pt x="5510152" y="1688570"/>
                </a:lnTo>
                <a:lnTo>
                  <a:pt x="5510152" y="1689761"/>
                </a:lnTo>
                <a:lnTo>
                  <a:pt x="5509359" y="1690158"/>
                </a:lnTo>
                <a:lnTo>
                  <a:pt x="5508565" y="1691349"/>
                </a:lnTo>
                <a:lnTo>
                  <a:pt x="5506977" y="1691349"/>
                </a:lnTo>
                <a:lnTo>
                  <a:pt x="5504596" y="1691746"/>
                </a:lnTo>
                <a:lnTo>
                  <a:pt x="5504596" y="1692937"/>
                </a:lnTo>
                <a:lnTo>
                  <a:pt x="5504993" y="1693731"/>
                </a:lnTo>
                <a:lnTo>
                  <a:pt x="5505390" y="1694524"/>
                </a:lnTo>
                <a:lnTo>
                  <a:pt x="5506183" y="1694921"/>
                </a:lnTo>
                <a:lnTo>
                  <a:pt x="5507771" y="1694921"/>
                </a:lnTo>
                <a:lnTo>
                  <a:pt x="5509359" y="1694524"/>
                </a:lnTo>
                <a:lnTo>
                  <a:pt x="5511740" y="1693334"/>
                </a:lnTo>
                <a:lnTo>
                  <a:pt x="5512931" y="1691746"/>
                </a:lnTo>
                <a:lnTo>
                  <a:pt x="5513724" y="1689364"/>
                </a:lnTo>
                <a:lnTo>
                  <a:pt x="5513724" y="1687776"/>
                </a:lnTo>
                <a:lnTo>
                  <a:pt x="5514915" y="1691746"/>
                </a:lnTo>
                <a:lnTo>
                  <a:pt x="5515709" y="1696509"/>
                </a:lnTo>
                <a:lnTo>
                  <a:pt x="5516106" y="1700082"/>
                </a:lnTo>
                <a:lnTo>
                  <a:pt x="5515709" y="1702860"/>
                </a:lnTo>
                <a:lnTo>
                  <a:pt x="5514915" y="1705639"/>
                </a:lnTo>
                <a:lnTo>
                  <a:pt x="5513724" y="1708418"/>
                </a:lnTo>
                <a:lnTo>
                  <a:pt x="5515312" y="1707227"/>
                </a:lnTo>
                <a:lnTo>
                  <a:pt x="5516900" y="1707227"/>
                </a:lnTo>
                <a:lnTo>
                  <a:pt x="5520472" y="1707227"/>
                </a:lnTo>
                <a:lnTo>
                  <a:pt x="5523250" y="1708418"/>
                </a:lnTo>
                <a:lnTo>
                  <a:pt x="5526028" y="1709212"/>
                </a:lnTo>
                <a:lnTo>
                  <a:pt x="5528807" y="1710005"/>
                </a:lnTo>
                <a:lnTo>
                  <a:pt x="5530791" y="1710403"/>
                </a:lnTo>
                <a:lnTo>
                  <a:pt x="5531585" y="1710403"/>
                </a:lnTo>
                <a:lnTo>
                  <a:pt x="5531982" y="1710005"/>
                </a:lnTo>
                <a:lnTo>
                  <a:pt x="5532379" y="1709212"/>
                </a:lnTo>
                <a:lnTo>
                  <a:pt x="5532776" y="1708418"/>
                </a:lnTo>
                <a:lnTo>
                  <a:pt x="5534760" y="1709212"/>
                </a:lnTo>
                <a:lnTo>
                  <a:pt x="5535157" y="1710005"/>
                </a:lnTo>
                <a:lnTo>
                  <a:pt x="5535157" y="1710403"/>
                </a:lnTo>
                <a:lnTo>
                  <a:pt x="5534363" y="1711593"/>
                </a:lnTo>
                <a:lnTo>
                  <a:pt x="5533173" y="1712784"/>
                </a:lnTo>
                <a:lnTo>
                  <a:pt x="5531188" y="1714372"/>
                </a:lnTo>
                <a:lnTo>
                  <a:pt x="5529600" y="1716357"/>
                </a:lnTo>
                <a:lnTo>
                  <a:pt x="5529204" y="1717548"/>
                </a:lnTo>
                <a:lnTo>
                  <a:pt x="5528807" y="1718738"/>
                </a:lnTo>
                <a:lnTo>
                  <a:pt x="5529204" y="1719929"/>
                </a:lnTo>
                <a:lnTo>
                  <a:pt x="5529600" y="1721517"/>
                </a:lnTo>
                <a:lnTo>
                  <a:pt x="5533569" y="1716754"/>
                </a:lnTo>
                <a:lnTo>
                  <a:pt x="5537538" y="1712387"/>
                </a:lnTo>
                <a:lnTo>
                  <a:pt x="5545476" y="1701670"/>
                </a:lnTo>
                <a:lnTo>
                  <a:pt x="5547461" y="1699288"/>
                </a:lnTo>
                <a:lnTo>
                  <a:pt x="5550239" y="1696906"/>
                </a:lnTo>
                <a:lnTo>
                  <a:pt x="5556590" y="1692937"/>
                </a:lnTo>
                <a:lnTo>
                  <a:pt x="5562940" y="1688570"/>
                </a:lnTo>
                <a:lnTo>
                  <a:pt x="5565321" y="1686585"/>
                </a:lnTo>
                <a:lnTo>
                  <a:pt x="5567306" y="1684998"/>
                </a:lnTo>
                <a:lnTo>
                  <a:pt x="5568100" y="1683013"/>
                </a:lnTo>
                <a:lnTo>
                  <a:pt x="5568497" y="1680631"/>
                </a:lnTo>
                <a:lnTo>
                  <a:pt x="5568497" y="1676265"/>
                </a:lnTo>
                <a:lnTo>
                  <a:pt x="5568893" y="1671501"/>
                </a:lnTo>
                <a:lnTo>
                  <a:pt x="5569290" y="1669517"/>
                </a:lnTo>
                <a:lnTo>
                  <a:pt x="5570481" y="1667929"/>
                </a:lnTo>
                <a:lnTo>
                  <a:pt x="5575641" y="1662372"/>
                </a:lnTo>
                <a:lnTo>
                  <a:pt x="5581197" y="1657608"/>
                </a:lnTo>
                <a:lnTo>
                  <a:pt x="5585960" y="1652845"/>
                </a:lnTo>
                <a:lnTo>
                  <a:pt x="5591517" y="1649272"/>
                </a:lnTo>
                <a:lnTo>
                  <a:pt x="5596676" y="1644906"/>
                </a:lnTo>
                <a:lnTo>
                  <a:pt x="5600645" y="1640936"/>
                </a:lnTo>
                <a:lnTo>
                  <a:pt x="5605011" y="1636173"/>
                </a:lnTo>
                <a:lnTo>
                  <a:pt x="5606599" y="1633791"/>
                </a:lnTo>
                <a:lnTo>
                  <a:pt x="5608186" y="1631409"/>
                </a:lnTo>
                <a:lnTo>
                  <a:pt x="5608980" y="1628234"/>
                </a:lnTo>
                <a:lnTo>
                  <a:pt x="5609774" y="1625455"/>
                </a:lnTo>
                <a:lnTo>
                  <a:pt x="5610965" y="1619104"/>
                </a:lnTo>
                <a:lnTo>
                  <a:pt x="5611759" y="1616722"/>
                </a:lnTo>
                <a:lnTo>
                  <a:pt x="5613346" y="1614341"/>
                </a:lnTo>
                <a:lnTo>
                  <a:pt x="5614934" y="1612356"/>
                </a:lnTo>
                <a:lnTo>
                  <a:pt x="5616124" y="1611562"/>
                </a:lnTo>
                <a:lnTo>
                  <a:pt x="5617315" y="1611165"/>
                </a:lnTo>
                <a:lnTo>
                  <a:pt x="5619300" y="1610768"/>
                </a:lnTo>
                <a:lnTo>
                  <a:pt x="5621681" y="1610371"/>
                </a:lnTo>
                <a:lnTo>
                  <a:pt x="5626047" y="1610768"/>
                </a:lnTo>
                <a:lnTo>
                  <a:pt x="5631207" y="1611959"/>
                </a:lnTo>
                <a:lnTo>
                  <a:pt x="5633191" y="1613150"/>
                </a:lnTo>
                <a:lnTo>
                  <a:pt x="5635573" y="1614738"/>
                </a:lnTo>
                <a:lnTo>
                  <a:pt x="5637557" y="1616325"/>
                </a:lnTo>
                <a:lnTo>
                  <a:pt x="5639542" y="1617913"/>
                </a:lnTo>
                <a:lnTo>
                  <a:pt x="5641526" y="1619898"/>
                </a:lnTo>
                <a:lnTo>
                  <a:pt x="5642717" y="1622676"/>
                </a:lnTo>
                <a:lnTo>
                  <a:pt x="5643907" y="1625058"/>
                </a:lnTo>
                <a:lnTo>
                  <a:pt x="5644701" y="1627837"/>
                </a:lnTo>
                <a:lnTo>
                  <a:pt x="5645495" y="1631409"/>
                </a:lnTo>
                <a:lnTo>
                  <a:pt x="5645495" y="1634585"/>
                </a:lnTo>
                <a:lnTo>
                  <a:pt x="5649464" y="1634585"/>
                </a:lnTo>
                <a:lnTo>
                  <a:pt x="5652639" y="1634982"/>
                </a:lnTo>
                <a:lnTo>
                  <a:pt x="5656211" y="1636173"/>
                </a:lnTo>
                <a:lnTo>
                  <a:pt x="5658990" y="1637760"/>
                </a:lnTo>
                <a:lnTo>
                  <a:pt x="5661768" y="1640539"/>
                </a:lnTo>
                <a:lnTo>
                  <a:pt x="5665340" y="1643318"/>
                </a:lnTo>
                <a:lnTo>
                  <a:pt x="5667721" y="1646890"/>
                </a:lnTo>
                <a:lnTo>
                  <a:pt x="5670500" y="1651257"/>
                </a:lnTo>
                <a:lnTo>
                  <a:pt x="5674072" y="1655623"/>
                </a:lnTo>
                <a:lnTo>
                  <a:pt x="5677644" y="1659990"/>
                </a:lnTo>
                <a:lnTo>
                  <a:pt x="5681613" y="1663562"/>
                </a:lnTo>
                <a:lnTo>
                  <a:pt x="5684788" y="1667929"/>
                </a:lnTo>
                <a:lnTo>
                  <a:pt x="5686376" y="1669913"/>
                </a:lnTo>
                <a:lnTo>
                  <a:pt x="5687566" y="1672295"/>
                </a:lnTo>
                <a:lnTo>
                  <a:pt x="5688360" y="1675074"/>
                </a:lnTo>
                <a:lnTo>
                  <a:pt x="5689154" y="1678250"/>
                </a:lnTo>
                <a:lnTo>
                  <a:pt x="5690345" y="1681425"/>
                </a:lnTo>
                <a:lnTo>
                  <a:pt x="5690345" y="1685395"/>
                </a:lnTo>
                <a:lnTo>
                  <a:pt x="5690345" y="1689761"/>
                </a:lnTo>
                <a:lnTo>
                  <a:pt x="5689948" y="1694921"/>
                </a:lnTo>
                <a:lnTo>
                  <a:pt x="5688757" y="1696509"/>
                </a:lnTo>
                <a:lnTo>
                  <a:pt x="5687566" y="1698097"/>
                </a:lnTo>
                <a:lnTo>
                  <a:pt x="5684391" y="1700876"/>
                </a:lnTo>
                <a:lnTo>
                  <a:pt x="5680422" y="1704051"/>
                </a:lnTo>
                <a:lnTo>
                  <a:pt x="5678438" y="1705639"/>
                </a:lnTo>
                <a:lnTo>
                  <a:pt x="5677247" y="1708418"/>
                </a:lnTo>
                <a:lnTo>
                  <a:pt x="5674469" y="1713181"/>
                </a:lnTo>
                <a:lnTo>
                  <a:pt x="5672087" y="1718738"/>
                </a:lnTo>
                <a:lnTo>
                  <a:pt x="5668912" y="1729059"/>
                </a:lnTo>
                <a:lnTo>
                  <a:pt x="5667324" y="1733822"/>
                </a:lnTo>
                <a:lnTo>
                  <a:pt x="5665737" y="1738189"/>
                </a:lnTo>
                <a:lnTo>
                  <a:pt x="5663355" y="1742158"/>
                </a:lnTo>
                <a:lnTo>
                  <a:pt x="5661371" y="1744937"/>
                </a:lnTo>
                <a:lnTo>
                  <a:pt x="5658593" y="1747319"/>
                </a:lnTo>
                <a:lnTo>
                  <a:pt x="5655814" y="1748907"/>
                </a:lnTo>
                <a:lnTo>
                  <a:pt x="5649067" y="1752082"/>
                </a:lnTo>
                <a:lnTo>
                  <a:pt x="5645892" y="1753670"/>
                </a:lnTo>
                <a:lnTo>
                  <a:pt x="5643114" y="1754861"/>
                </a:lnTo>
                <a:lnTo>
                  <a:pt x="5641129" y="1756449"/>
                </a:lnTo>
                <a:lnTo>
                  <a:pt x="5639542" y="1758036"/>
                </a:lnTo>
                <a:lnTo>
                  <a:pt x="5644701" y="1760815"/>
                </a:lnTo>
                <a:lnTo>
                  <a:pt x="5650258" y="1761609"/>
                </a:lnTo>
                <a:lnTo>
                  <a:pt x="5654624" y="1762006"/>
                </a:lnTo>
                <a:lnTo>
                  <a:pt x="5659783" y="1761212"/>
                </a:lnTo>
                <a:lnTo>
                  <a:pt x="5664149" y="1760021"/>
                </a:lnTo>
                <a:lnTo>
                  <a:pt x="5668118" y="1757640"/>
                </a:lnTo>
                <a:lnTo>
                  <a:pt x="5672087" y="1755258"/>
                </a:lnTo>
                <a:lnTo>
                  <a:pt x="5676056" y="1752479"/>
                </a:lnTo>
                <a:lnTo>
                  <a:pt x="5679628" y="1748907"/>
                </a:lnTo>
                <a:lnTo>
                  <a:pt x="5683597" y="1745334"/>
                </a:lnTo>
                <a:lnTo>
                  <a:pt x="5690742" y="1737792"/>
                </a:lnTo>
                <a:lnTo>
                  <a:pt x="5697489" y="1730647"/>
                </a:lnTo>
                <a:lnTo>
                  <a:pt x="5701458" y="1727868"/>
                </a:lnTo>
                <a:lnTo>
                  <a:pt x="5705030" y="1725089"/>
                </a:lnTo>
                <a:lnTo>
                  <a:pt x="5706221" y="1724296"/>
                </a:lnTo>
                <a:lnTo>
                  <a:pt x="5707411" y="1724296"/>
                </a:lnTo>
                <a:lnTo>
                  <a:pt x="5710190" y="1725089"/>
                </a:lnTo>
                <a:lnTo>
                  <a:pt x="5712571" y="1725487"/>
                </a:lnTo>
                <a:lnTo>
                  <a:pt x="5713762" y="1725487"/>
                </a:lnTo>
                <a:lnTo>
                  <a:pt x="5714555" y="1725089"/>
                </a:lnTo>
                <a:lnTo>
                  <a:pt x="5720112" y="1721914"/>
                </a:lnTo>
                <a:lnTo>
                  <a:pt x="5726859" y="1717944"/>
                </a:lnTo>
                <a:lnTo>
                  <a:pt x="5741545" y="1708418"/>
                </a:lnTo>
                <a:lnTo>
                  <a:pt x="5756230" y="1697700"/>
                </a:lnTo>
                <a:lnTo>
                  <a:pt x="5762580" y="1692937"/>
                </a:lnTo>
                <a:lnTo>
                  <a:pt x="5768137" y="1687776"/>
                </a:lnTo>
                <a:lnTo>
                  <a:pt x="5768931" y="1686982"/>
                </a:lnTo>
                <a:lnTo>
                  <a:pt x="5769328" y="1686189"/>
                </a:lnTo>
                <a:lnTo>
                  <a:pt x="5770121" y="1683410"/>
                </a:lnTo>
                <a:lnTo>
                  <a:pt x="5770121" y="1682616"/>
                </a:lnTo>
                <a:lnTo>
                  <a:pt x="5769724" y="1681425"/>
                </a:lnTo>
                <a:lnTo>
                  <a:pt x="5768931" y="1681028"/>
                </a:lnTo>
                <a:lnTo>
                  <a:pt x="5768137" y="1681028"/>
                </a:lnTo>
                <a:lnTo>
                  <a:pt x="5771312" y="1679837"/>
                </a:lnTo>
                <a:lnTo>
                  <a:pt x="5774487" y="1679043"/>
                </a:lnTo>
                <a:lnTo>
                  <a:pt x="5782425" y="1677853"/>
                </a:lnTo>
                <a:lnTo>
                  <a:pt x="5786791" y="1677058"/>
                </a:lnTo>
                <a:lnTo>
                  <a:pt x="5790760" y="1675868"/>
                </a:lnTo>
                <a:lnTo>
                  <a:pt x="5795126" y="1674280"/>
                </a:lnTo>
                <a:lnTo>
                  <a:pt x="5799492" y="1671105"/>
                </a:lnTo>
                <a:lnTo>
                  <a:pt x="5803461" y="1668326"/>
                </a:lnTo>
                <a:lnTo>
                  <a:pt x="5807033" y="1665547"/>
                </a:lnTo>
                <a:lnTo>
                  <a:pt x="5814574" y="1658005"/>
                </a:lnTo>
                <a:lnTo>
                  <a:pt x="5821718" y="1650463"/>
                </a:lnTo>
                <a:lnTo>
                  <a:pt x="5828862" y="1642127"/>
                </a:lnTo>
                <a:lnTo>
                  <a:pt x="5836800" y="1634188"/>
                </a:lnTo>
                <a:lnTo>
                  <a:pt x="5844738" y="1626646"/>
                </a:lnTo>
                <a:lnTo>
                  <a:pt x="5848707" y="1623470"/>
                </a:lnTo>
                <a:lnTo>
                  <a:pt x="5853073" y="1619898"/>
                </a:lnTo>
                <a:lnTo>
                  <a:pt x="5857439" y="1617119"/>
                </a:lnTo>
                <a:lnTo>
                  <a:pt x="5862202" y="1614738"/>
                </a:lnTo>
                <a:lnTo>
                  <a:pt x="5862996" y="1614738"/>
                </a:lnTo>
                <a:lnTo>
                  <a:pt x="5863790" y="1614738"/>
                </a:lnTo>
                <a:lnTo>
                  <a:pt x="5864980" y="1616325"/>
                </a:lnTo>
                <a:lnTo>
                  <a:pt x="5866568" y="1617516"/>
                </a:lnTo>
                <a:lnTo>
                  <a:pt x="5867362" y="1617913"/>
                </a:lnTo>
                <a:lnTo>
                  <a:pt x="5868155" y="1617913"/>
                </a:lnTo>
                <a:lnTo>
                  <a:pt x="5875697" y="1614738"/>
                </a:lnTo>
                <a:lnTo>
                  <a:pt x="5882444" y="1611959"/>
                </a:lnTo>
                <a:lnTo>
                  <a:pt x="5890382" y="1609974"/>
                </a:lnTo>
                <a:lnTo>
                  <a:pt x="5894351" y="1609180"/>
                </a:lnTo>
                <a:lnTo>
                  <a:pt x="5898320" y="1608783"/>
                </a:lnTo>
                <a:lnTo>
                  <a:pt x="5901892" y="1608783"/>
                </a:lnTo>
                <a:lnTo>
                  <a:pt x="5905861" y="1609180"/>
                </a:lnTo>
                <a:lnTo>
                  <a:pt x="5909036" y="1610371"/>
                </a:lnTo>
                <a:lnTo>
                  <a:pt x="5911418" y="1611959"/>
                </a:lnTo>
                <a:lnTo>
                  <a:pt x="5913005" y="1613150"/>
                </a:lnTo>
                <a:lnTo>
                  <a:pt x="5914196" y="1614738"/>
                </a:lnTo>
                <a:lnTo>
                  <a:pt x="5914990" y="1616325"/>
                </a:lnTo>
                <a:lnTo>
                  <a:pt x="5915387" y="1617913"/>
                </a:lnTo>
                <a:lnTo>
                  <a:pt x="5916180" y="1620692"/>
                </a:lnTo>
                <a:lnTo>
                  <a:pt x="5916180" y="1623867"/>
                </a:lnTo>
                <a:lnTo>
                  <a:pt x="5915783" y="1626249"/>
                </a:lnTo>
                <a:lnTo>
                  <a:pt x="5914990" y="1628234"/>
                </a:lnTo>
                <a:lnTo>
                  <a:pt x="5913402" y="1630615"/>
                </a:lnTo>
                <a:lnTo>
                  <a:pt x="5911418" y="1632997"/>
                </a:lnTo>
                <a:lnTo>
                  <a:pt x="5909036" y="1634982"/>
                </a:lnTo>
                <a:lnTo>
                  <a:pt x="5906655" y="1636570"/>
                </a:lnTo>
                <a:lnTo>
                  <a:pt x="5901098" y="1640539"/>
                </a:lnTo>
                <a:lnTo>
                  <a:pt x="5895542" y="1643715"/>
                </a:lnTo>
                <a:lnTo>
                  <a:pt x="5889588" y="1647287"/>
                </a:lnTo>
                <a:lnTo>
                  <a:pt x="5884031" y="1651257"/>
                </a:lnTo>
                <a:lnTo>
                  <a:pt x="5882444" y="1653242"/>
                </a:lnTo>
                <a:lnTo>
                  <a:pt x="5880856" y="1656814"/>
                </a:lnTo>
                <a:lnTo>
                  <a:pt x="5879269" y="1659593"/>
                </a:lnTo>
                <a:lnTo>
                  <a:pt x="5878078" y="1661181"/>
                </a:lnTo>
                <a:lnTo>
                  <a:pt x="5876093" y="1661974"/>
                </a:lnTo>
                <a:lnTo>
                  <a:pt x="5874506" y="1662372"/>
                </a:lnTo>
                <a:lnTo>
                  <a:pt x="5870140" y="1662372"/>
                </a:lnTo>
                <a:lnTo>
                  <a:pt x="5865774" y="1662769"/>
                </a:lnTo>
                <a:lnTo>
                  <a:pt x="5863790" y="1663562"/>
                </a:lnTo>
                <a:lnTo>
                  <a:pt x="5862202" y="1664356"/>
                </a:lnTo>
                <a:lnTo>
                  <a:pt x="5861408" y="1665944"/>
                </a:lnTo>
                <a:lnTo>
                  <a:pt x="5861011" y="1667532"/>
                </a:lnTo>
                <a:lnTo>
                  <a:pt x="5861011" y="1667929"/>
                </a:lnTo>
                <a:lnTo>
                  <a:pt x="5861011" y="1668326"/>
                </a:lnTo>
                <a:lnTo>
                  <a:pt x="5861408" y="1668326"/>
                </a:lnTo>
                <a:lnTo>
                  <a:pt x="5855058" y="1671105"/>
                </a:lnTo>
                <a:lnTo>
                  <a:pt x="5847120" y="1674280"/>
                </a:lnTo>
                <a:lnTo>
                  <a:pt x="5829656" y="1680234"/>
                </a:lnTo>
                <a:lnTo>
                  <a:pt x="5820131" y="1684204"/>
                </a:lnTo>
                <a:lnTo>
                  <a:pt x="5811002" y="1688570"/>
                </a:lnTo>
                <a:lnTo>
                  <a:pt x="5806239" y="1691746"/>
                </a:lnTo>
                <a:lnTo>
                  <a:pt x="5801873" y="1694524"/>
                </a:lnTo>
                <a:lnTo>
                  <a:pt x="5797507" y="1697700"/>
                </a:lnTo>
                <a:lnTo>
                  <a:pt x="5793142" y="1701670"/>
                </a:lnTo>
                <a:lnTo>
                  <a:pt x="5791554" y="1702860"/>
                </a:lnTo>
                <a:lnTo>
                  <a:pt x="5790363" y="1704448"/>
                </a:lnTo>
                <a:lnTo>
                  <a:pt x="5788379" y="1708418"/>
                </a:lnTo>
                <a:lnTo>
                  <a:pt x="5786394" y="1711990"/>
                </a:lnTo>
                <a:lnTo>
                  <a:pt x="5785204" y="1713181"/>
                </a:lnTo>
                <a:lnTo>
                  <a:pt x="5784013" y="1714769"/>
                </a:lnTo>
                <a:lnTo>
                  <a:pt x="5780838" y="1717151"/>
                </a:lnTo>
                <a:lnTo>
                  <a:pt x="5778059" y="1719136"/>
                </a:lnTo>
                <a:lnTo>
                  <a:pt x="5771312" y="1722708"/>
                </a:lnTo>
                <a:lnTo>
                  <a:pt x="5763374" y="1726677"/>
                </a:lnTo>
                <a:lnTo>
                  <a:pt x="5755039" y="1730250"/>
                </a:lnTo>
                <a:lnTo>
                  <a:pt x="5738369" y="1737395"/>
                </a:lnTo>
                <a:lnTo>
                  <a:pt x="5730828" y="1740968"/>
                </a:lnTo>
                <a:lnTo>
                  <a:pt x="5724478" y="1744937"/>
                </a:lnTo>
                <a:lnTo>
                  <a:pt x="5720509" y="1746922"/>
                </a:lnTo>
                <a:lnTo>
                  <a:pt x="5717334" y="1748510"/>
                </a:lnTo>
                <a:lnTo>
                  <a:pt x="5710190" y="1751685"/>
                </a:lnTo>
                <a:lnTo>
                  <a:pt x="5703045" y="1754861"/>
                </a:lnTo>
                <a:lnTo>
                  <a:pt x="5695901" y="1758036"/>
                </a:lnTo>
                <a:lnTo>
                  <a:pt x="5693123" y="1760418"/>
                </a:lnTo>
                <a:lnTo>
                  <a:pt x="5691138" y="1762006"/>
                </a:lnTo>
                <a:lnTo>
                  <a:pt x="5689154" y="1763594"/>
                </a:lnTo>
                <a:lnTo>
                  <a:pt x="5688360" y="1765579"/>
                </a:lnTo>
                <a:lnTo>
                  <a:pt x="5686376" y="1769151"/>
                </a:lnTo>
                <a:lnTo>
                  <a:pt x="5685185" y="1770342"/>
                </a:lnTo>
                <a:lnTo>
                  <a:pt x="5683597" y="1771533"/>
                </a:lnTo>
                <a:lnTo>
                  <a:pt x="5682804" y="1771930"/>
                </a:lnTo>
                <a:lnTo>
                  <a:pt x="5682010" y="1771136"/>
                </a:lnTo>
                <a:lnTo>
                  <a:pt x="5680422" y="1769151"/>
                </a:lnTo>
                <a:lnTo>
                  <a:pt x="5680025" y="1766372"/>
                </a:lnTo>
                <a:lnTo>
                  <a:pt x="5680025" y="1764785"/>
                </a:lnTo>
                <a:lnTo>
                  <a:pt x="5679231" y="1766769"/>
                </a:lnTo>
                <a:lnTo>
                  <a:pt x="5678041" y="1771136"/>
                </a:lnTo>
                <a:lnTo>
                  <a:pt x="5676453" y="1775105"/>
                </a:lnTo>
                <a:lnTo>
                  <a:pt x="5675262" y="1777487"/>
                </a:lnTo>
                <a:lnTo>
                  <a:pt x="5674072" y="1778281"/>
                </a:lnTo>
                <a:lnTo>
                  <a:pt x="5672881" y="1778678"/>
                </a:lnTo>
                <a:lnTo>
                  <a:pt x="5670897" y="1778678"/>
                </a:lnTo>
                <a:lnTo>
                  <a:pt x="5667721" y="1778281"/>
                </a:lnTo>
                <a:lnTo>
                  <a:pt x="5664149" y="1777884"/>
                </a:lnTo>
                <a:lnTo>
                  <a:pt x="5662562" y="1777884"/>
                </a:lnTo>
                <a:lnTo>
                  <a:pt x="5661371" y="1778281"/>
                </a:lnTo>
                <a:lnTo>
                  <a:pt x="5660180" y="1779869"/>
                </a:lnTo>
                <a:lnTo>
                  <a:pt x="5659783" y="1781457"/>
                </a:lnTo>
                <a:lnTo>
                  <a:pt x="5659386" y="1783044"/>
                </a:lnTo>
                <a:lnTo>
                  <a:pt x="5659386" y="1785029"/>
                </a:lnTo>
                <a:lnTo>
                  <a:pt x="5659386" y="1788205"/>
                </a:lnTo>
                <a:lnTo>
                  <a:pt x="5658990" y="1790189"/>
                </a:lnTo>
                <a:lnTo>
                  <a:pt x="5658196" y="1791777"/>
                </a:lnTo>
                <a:lnTo>
                  <a:pt x="5657402" y="1792174"/>
                </a:lnTo>
                <a:lnTo>
                  <a:pt x="5656608" y="1792571"/>
                </a:lnTo>
                <a:lnTo>
                  <a:pt x="5654624" y="1793365"/>
                </a:lnTo>
                <a:lnTo>
                  <a:pt x="5652639" y="1792571"/>
                </a:lnTo>
                <a:lnTo>
                  <a:pt x="5651845" y="1792174"/>
                </a:lnTo>
                <a:lnTo>
                  <a:pt x="5653036" y="1793762"/>
                </a:lnTo>
                <a:lnTo>
                  <a:pt x="5661371" y="1802098"/>
                </a:lnTo>
                <a:lnTo>
                  <a:pt x="5660180" y="1802892"/>
                </a:lnTo>
                <a:lnTo>
                  <a:pt x="5659386" y="1804083"/>
                </a:lnTo>
                <a:lnTo>
                  <a:pt x="5657799" y="1806465"/>
                </a:lnTo>
                <a:lnTo>
                  <a:pt x="5657402" y="1809243"/>
                </a:lnTo>
                <a:lnTo>
                  <a:pt x="5657799" y="1812419"/>
                </a:lnTo>
                <a:lnTo>
                  <a:pt x="5658593" y="1814800"/>
                </a:lnTo>
                <a:lnTo>
                  <a:pt x="5659783" y="1815991"/>
                </a:lnTo>
                <a:lnTo>
                  <a:pt x="5660577" y="1816785"/>
                </a:lnTo>
                <a:lnTo>
                  <a:pt x="5662165" y="1817579"/>
                </a:lnTo>
                <a:lnTo>
                  <a:pt x="5663355" y="1817976"/>
                </a:lnTo>
                <a:lnTo>
                  <a:pt x="5665737" y="1818770"/>
                </a:lnTo>
                <a:lnTo>
                  <a:pt x="5667721" y="1818770"/>
                </a:lnTo>
                <a:lnTo>
                  <a:pt x="5665737" y="1819564"/>
                </a:lnTo>
                <a:lnTo>
                  <a:pt x="5664546" y="1820755"/>
                </a:lnTo>
                <a:lnTo>
                  <a:pt x="5663355" y="1822342"/>
                </a:lnTo>
                <a:lnTo>
                  <a:pt x="5663355" y="1824327"/>
                </a:lnTo>
                <a:lnTo>
                  <a:pt x="5664149" y="1827503"/>
                </a:lnTo>
                <a:lnTo>
                  <a:pt x="5664943" y="1829884"/>
                </a:lnTo>
                <a:lnTo>
                  <a:pt x="5666928" y="1836236"/>
                </a:lnTo>
                <a:lnTo>
                  <a:pt x="5668912" y="1842190"/>
                </a:lnTo>
                <a:lnTo>
                  <a:pt x="5669706" y="1845366"/>
                </a:lnTo>
                <a:lnTo>
                  <a:pt x="5670500" y="1848144"/>
                </a:lnTo>
                <a:lnTo>
                  <a:pt x="5670500" y="1850129"/>
                </a:lnTo>
                <a:lnTo>
                  <a:pt x="5670103" y="1852114"/>
                </a:lnTo>
                <a:lnTo>
                  <a:pt x="5669309" y="1854098"/>
                </a:lnTo>
                <a:lnTo>
                  <a:pt x="5667721" y="1855289"/>
                </a:lnTo>
                <a:lnTo>
                  <a:pt x="5667721" y="1856480"/>
                </a:lnTo>
                <a:lnTo>
                  <a:pt x="5667721" y="1857274"/>
                </a:lnTo>
                <a:lnTo>
                  <a:pt x="5668912" y="1859259"/>
                </a:lnTo>
                <a:lnTo>
                  <a:pt x="5670500" y="1860450"/>
                </a:lnTo>
                <a:lnTo>
                  <a:pt x="5673278" y="1862037"/>
                </a:lnTo>
                <a:lnTo>
                  <a:pt x="5675659" y="1862434"/>
                </a:lnTo>
                <a:lnTo>
                  <a:pt x="5677644" y="1862434"/>
                </a:lnTo>
                <a:lnTo>
                  <a:pt x="5678438" y="1862037"/>
                </a:lnTo>
                <a:lnTo>
                  <a:pt x="5679231" y="1861244"/>
                </a:lnTo>
                <a:lnTo>
                  <a:pt x="5679628" y="1859656"/>
                </a:lnTo>
                <a:lnTo>
                  <a:pt x="5680025" y="1858465"/>
                </a:lnTo>
                <a:lnTo>
                  <a:pt x="5679628" y="1863625"/>
                </a:lnTo>
                <a:lnTo>
                  <a:pt x="5679628" y="1868786"/>
                </a:lnTo>
                <a:lnTo>
                  <a:pt x="5679628" y="1880297"/>
                </a:lnTo>
                <a:lnTo>
                  <a:pt x="5679628" y="1885855"/>
                </a:lnTo>
                <a:lnTo>
                  <a:pt x="5678835" y="1891412"/>
                </a:lnTo>
                <a:lnTo>
                  <a:pt x="5678438" y="1896969"/>
                </a:lnTo>
                <a:lnTo>
                  <a:pt x="5677247" y="1902129"/>
                </a:lnTo>
                <a:lnTo>
                  <a:pt x="5676056" y="1904511"/>
                </a:lnTo>
                <a:lnTo>
                  <a:pt x="5673675" y="1907290"/>
                </a:lnTo>
                <a:lnTo>
                  <a:pt x="5671690" y="1908878"/>
                </a:lnTo>
                <a:lnTo>
                  <a:pt x="5670897" y="1909275"/>
                </a:lnTo>
                <a:lnTo>
                  <a:pt x="5670500" y="1908878"/>
                </a:lnTo>
                <a:lnTo>
                  <a:pt x="5670897" y="1910068"/>
                </a:lnTo>
                <a:lnTo>
                  <a:pt x="5671293" y="1910862"/>
                </a:lnTo>
                <a:lnTo>
                  <a:pt x="5672881" y="1911259"/>
                </a:lnTo>
                <a:lnTo>
                  <a:pt x="5673675" y="1911259"/>
                </a:lnTo>
                <a:lnTo>
                  <a:pt x="5675659" y="1911259"/>
                </a:lnTo>
                <a:lnTo>
                  <a:pt x="5676453" y="1911259"/>
                </a:lnTo>
                <a:lnTo>
                  <a:pt x="5677247" y="1912450"/>
                </a:lnTo>
                <a:lnTo>
                  <a:pt x="5677247" y="1914435"/>
                </a:lnTo>
                <a:lnTo>
                  <a:pt x="5677247" y="1916420"/>
                </a:lnTo>
                <a:lnTo>
                  <a:pt x="5676850" y="1918801"/>
                </a:lnTo>
                <a:lnTo>
                  <a:pt x="5676056" y="1921183"/>
                </a:lnTo>
                <a:lnTo>
                  <a:pt x="5674866" y="1924358"/>
                </a:lnTo>
                <a:lnTo>
                  <a:pt x="5674072" y="1925549"/>
                </a:lnTo>
                <a:lnTo>
                  <a:pt x="5674469" y="1926740"/>
                </a:lnTo>
                <a:lnTo>
                  <a:pt x="5675262" y="1927534"/>
                </a:lnTo>
                <a:lnTo>
                  <a:pt x="5677247" y="1928328"/>
                </a:lnTo>
                <a:lnTo>
                  <a:pt x="5678835" y="1929916"/>
                </a:lnTo>
                <a:lnTo>
                  <a:pt x="5679628" y="1931106"/>
                </a:lnTo>
                <a:lnTo>
                  <a:pt x="5680025" y="1932297"/>
                </a:lnTo>
                <a:lnTo>
                  <a:pt x="5680422" y="1936267"/>
                </a:lnTo>
                <a:lnTo>
                  <a:pt x="5680422" y="1940633"/>
                </a:lnTo>
                <a:lnTo>
                  <a:pt x="5679628" y="1948969"/>
                </a:lnTo>
                <a:lnTo>
                  <a:pt x="5679231" y="1956114"/>
                </a:lnTo>
                <a:lnTo>
                  <a:pt x="5679231" y="1959290"/>
                </a:lnTo>
                <a:lnTo>
                  <a:pt x="5680025" y="1962068"/>
                </a:lnTo>
                <a:lnTo>
                  <a:pt x="5681613" y="1965641"/>
                </a:lnTo>
                <a:lnTo>
                  <a:pt x="5683200" y="1968419"/>
                </a:lnTo>
                <a:lnTo>
                  <a:pt x="5686773" y="1973977"/>
                </a:lnTo>
                <a:lnTo>
                  <a:pt x="5691138" y="1979137"/>
                </a:lnTo>
                <a:lnTo>
                  <a:pt x="5695107" y="1983900"/>
                </a:lnTo>
                <a:lnTo>
                  <a:pt x="5699870" y="1989061"/>
                </a:lnTo>
                <a:lnTo>
                  <a:pt x="5704236" y="1994221"/>
                </a:lnTo>
                <a:lnTo>
                  <a:pt x="5708205" y="1999778"/>
                </a:lnTo>
                <a:lnTo>
                  <a:pt x="5711380" y="2006129"/>
                </a:lnTo>
                <a:lnTo>
                  <a:pt x="5711777" y="2008114"/>
                </a:lnTo>
                <a:lnTo>
                  <a:pt x="5711380" y="2009702"/>
                </a:lnTo>
                <a:lnTo>
                  <a:pt x="5710586" y="2010893"/>
                </a:lnTo>
                <a:lnTo>
                  <a:pt x="5709396" y="2011687"/>
                </a:lnTo>
                <a:lnTo>
                  <a:pt x="5707808" y="2012083"/>
                </a:lnTo>
                <a:lnTo>
                  <a:pt x="5705824" y="2012083"/>
                </a:lnTo>
                <a:lnTo>
                  <a:pt x="5702252" y="2012480"/>
                </a:lnTo>
                <a:lnTo>
                  <a:pt x="5703442" y="2014862"/>
                </a:lnTo>
                <a:lnTo>
                  <a:pt x="5705030" y="2016847"/>
                </a:lnTo>
                <a:lnTo>
                  <a:pt x="5707014" y="2018435"/>
                </a:lnTo>
                <a:lnTo>
                  <a:pt x="5708999" y="2019626"/>
                </a:lnTo>
                <a:lnTo>
                  <a:pt x="5713365" y="2021213"/>
                </a:lnTo>
                <a:lnTo>
                  <a:pt x="5718524" y="2023198"/>
                </a:lnTo>
                <a:lnTo>
                  <a:pt x="5722890" y="2025183"/>
                </a:lnTo>
                <a:lnTo>
                  <a:pt x="5725669" y="2026373"/>
                </a:lnTo>
                <a:lnTo>
                  <a:pt x="5727653" y="2027961"/>
                </a:lnTo>
                <a:lnTo>
                  <a:pt x="5729241" y="2029946"/>
                </a:lnTo>
                <a:lnTo>
                  <a:pt x="5730828" y="2032725"/>
                </a:lnTo>
                <a:lnTo>
                  <a:pt x="5732813" y="2035503"/>
                </a:lnTo>
                <a:lnTo>
                  <a:pt x="5733607" y="2039076"/>
                </a:lnTo>
                <a:lnTo>
                  <a:pt x="5724478" y="2039076"/>
                </a:lnTo>
                <a:lnTo>
                  <a:pt x="5724875" y="2043442"/>
                </a:lnTo>
                <a:lnTo>
                  <a:pt x="5726066" y="2047015"/>
                </a:lnTo>
                <a:lnTo>
                  <a:pt x="5728050" y="2049793"/>
                </a:lnTo>
                <a:lnTo>
                  <a:pt x="5730035" y="2051778"/>
                </a:lnTo>
                <a:lnTo>
                  <a:pt x="5733210" y="2053366"/>
                </a:lnTo>
                <a:lnTo>
                  <a:pt x="5736385" y="2054160"/>
                </a:lnTo>
                <a:lnTo>
                  <a:pt x="5739957" y="2054954"/>
                </a:lnTo>
                <a:lnTo>
                  <a:pt x="5744323" y="2054954"/>
                </a:lnTo>
                <a:lnTo>
                  <a:pt x="5752261" y="2055351"/>
                </a:lnTo>
                <a:lnTo>
                  <a:pt x="5760596" y="2055748"/>
                </a:lnTo>
                <a:lnTo>
                  <a:pt x="5764168" y="2056144"/>
                </a:lnTo>
                <a:lnTo>
                  <a:pt x="5768137" y="2056542"/>
                </a:lnTo>
                <a:lnTo>
                  <a:pt x="5771312" y="2058129"/>
                </a:lnTo>
                <a:lnTo>
                  <a:pt x="5774090" y="2059320"/>
                </a:lnTo>
                <a:lnTo>
                  <a:pt x="5777266" y="2061305"/>
                </a:lnTo>
                <a:lnTo>
                  <a:pt x="5779647" y="2063686"/>
                </a:lnTo>
                <a:lnTo>
                  <a:pt x="5781631" y="2066068"/>
                </a:lnTo>
                <a:lnTo>
                  <a:pt x="5783219" y="2068847"/>
                </a:lnTo>
                <a:lnTo>
                  <a:pt x="5784807" y="2071229"/>
                </a:lnTo>
                <a:lnTo>
                  <a:pt x="5785997" y="2074404"/>
                </a:lnTo>
                <a:lnTo>
                  <a:pt x="5787585" y="2080358"/>
                </a:lnTo>
                <a:lnTo>
                  <a:pt x="5788776" y="2087106"/>
                </a:lnTo>
                <a:lnTo>
                  <a:pt x="5789569" y="2094251"/>
                </a:lnTo>
                <a:lnTo>
                  <a:pt x="5791157" y="2101793"/>
                </a:lnTo>
                <a:lnTo>
                  <a:pt x="5793142" y="2109734"/>
                </a:lnTo>
                <a:lnTo>
                  <a:pt x="5789569" y="2110528"/>
                </a:lnTo>
                <a:lnTo>
                  <a:pt x="5786791" y="2110924"/>
                </a:lnTo>
                <a:lnTo>
                  <a:pt x="5781631" y="2111322"/>
                </a:lnTo>
                <a:lnTo>
                  <a:pt x="5779647" y="2112115"/>
                </a:lnTo>
                <a:lnTo>
                  <a:pt x="5778059" y="2113305"/>
                </a:lnTo>
                <a:lnTo>
                  <a:pt x="5776472" y="2115686"/>
                </a:lnTo>
                <a:lnTo>
                  <a:pt x="5774090" y="2119655"/>
                </a:lnTo>
                <a:lnTo>
                  <a:pt x="5774487" y="2120847"/>
                </a:lnTo>
                <a:lnTo>
                  <a:pt x="5775281" y="2122036"/>
                </a:lnTo>
                <a:lnTo>
                  <a:pt x="5775678" y="2123226"/>
                </a:lnTo>
                <a:lnTo>
                  <a:pt x="5776472" y="2124019"/>
                </a:lnTo>
                <a:lnTo>
                  <a:pt x="5778456" y="2125607"/>
                </a:lnTo>
                <a:lnTo>
                  <a:pt x="5780838" y="2126005"/>
                </a:lnTo>
                <a:lnTo>
                  <a:pt x="5784013" y="2126401"/>
                </a:lnTo>
                <a:lnTo>
                  <a:pt x="5786791" y="2126401"/>
                </a:lnTo>
                <a:lnTo>
                  <a:pt x="5793142" y="2126401"/>
                </a:lnTo>
                <a:lnTo>
                  <a:pt x="5793538" y="2116084"/>
                </a:lnTo>
                <a:lnTo>
                  <a:pt x="5793935" y="2112511"/>
                </a:lnTo>
                <a:lnTo>
                  <a:pt x="5794729" y="2109338"/>
                </a:lnTo>
                <a:lnTo>
                  <a:pt x="5795523" y="2106160"/>
                </a:lnTo>
                <a:lnTo>
                  <a:pt x="5796714" y="2103778"/>
                </a:lnTo>
                <a:lnTo>
                  <a:pt x="5798301" y="2101793"/>
                </a:lnTo>
                <a:lnTo>
                  <a:pt x="5799889" y="2099810"/>
                </a:lnTo>
                <a:lnTo>
                  <a:pt x="5804255" y="2095839"/>
                </a:lnTo>
                <a:lnTo>
                  <a:pt x="5809811" y="2091870"/>
                </a:lnTo>
                <a:lnTo>
                  <a:pt x="5816559" y="2086312"/>
                </a:lnTo>
                <a:lnTo>
                  <a:pt x="5824497" y="2079167"/>
                </a:lnTo>
                <a:lnTo>
                  <a:pt x="5830053" y="2074801"/>
                </a:lnTo>
                <a:lnTo>
                  <a:pt x="5838785" y="2067259"/>
                </a:lnTo>
                <a:lnTo>
                  <a:pt x="5848707" y="2060114"/>
                </a:lnTo>
                <a:lnTo>
                  <a:pt x="5852676" y="2057732"/>
                </a:lnTo>
                <a:lnTo>
                  <a:pt x="5855852" y="2055748"/>
                </a:lnTo>
                <a:lnTo>
                  <a:pt x="5862996" y="2054160"/>
                </a:lnTo>
                <a:lnTo>
                  <a:pt x="5868552" y="2053366"/>
                </a:lnTo>
                <a:lnTo>
                  <a:pt x="5872918" y="2052969"/>
                </a:lnTo>
                <a:lnTo>
                  <a:pt x="5874903" y="2052572"/>
                </a:lnTo>
                <a:lnTo>
                  <a:pt x="5876093" y="2051778"/>
                </a:lnTo>
                <a:lnTo>
                  <a:pt x="5877284" y="2051381"/>
                </a:lnTo>
                <a:lnTo>
                  <a:pt x="5880856" y="2050984"/>
                </a:lnTo>
                <a:lnTo>
                  <a:pt x="5884031" y="2050587"/>
                </a:lnTo>
                <a:lnTo>
                  <a:pt x="5885619" y="2050190"/>
                </a:lnTo>
                <a:lnTo>
                  <a:pt x="5887604" y="2049396"/>
                </a:lnTo>
                <a:lnTo>
                  <a:pt x="5888000" y="2048206"/>
                </a:lnTo>
                <a:lnTo>
                  <a:pt x="5888794" y="2047015"/>
                </a:lnTo>
                <a:lnTo>
                  <a:pt x="5889191" y="2043839"/>
                </a:lnTo>
                <a:lnTo>
                  <a:pt x="5889588" y="2041061"/>
                </a:lnTo>
                <a:lnTo>
                  <a:pt x="5889985" y="2039473"/>
                </a:lnTo>
                <a:lnTo>
                  <a:pt x="5890382" y="2039076"/>
                </a:lnTo>
                <a:lnTo>
                  <a:pt x="5891969" y="2038679"/>
                </a:lnTo>
                <a:lnTo>
                  <a:pt x="5893557" y="2038282"/>
                </a:lnTo>
                <a:lnTo>
                  <a:pt x="5897526" y="2037488"/>
                </a:lnTo>
                <a:lnTo>
                  <a:pt x="5901892" y="2037091"/>
                </a:lnTo>
                <a:lnTo>
                  <a:pt x="5904273" y="2036694"/>
                </a:lnTo>
                <a:lnTo>
                  <a:pt x="5906258" y="2035900"/>
                </a:lnTo>
                <a:lnTo>
                  <a:pt x="5907449" y="2035106"/>
                </a:lnTo>
                <a:lnTo>
                  <a:pt x="5908639" y="2033916"/>
                </a:lnTo>
                <a:lnTo>
                  <a:pt x="5911021" y="2030343"/>
                </a:lnTo>
                <a:lnTo>
                  <a:pt x="5913799" y="2027564"/>
                </a:lnTo>
                <a:lnTo>
                  <a:pt x="5914593" y="2026373"/>
                </a:lnTo>
                <a:lnTo>
                  <a:pt x="5915387" y="2025977"/>
                </a:lnTo>
                <a:lnTo>
                  <a:pt x="5919355" y="2024786"/>
                </a:lnTo>
                <a:lnTo>
                  <a:pt x="5924118" y="2024389"/>
                </a:lnTo>
                <a:lnTo>
                  <a:pt x="5935231" y="2023198"/>
                </a:lnTo>
                <a:lnTo>
                  <a:pt x="5941185" y="2022007"/>
                </a:lnTo>
                <a:lnTo>
                  <a:pt x="5946742" y="2020816"/>
                </a:lnTo>
                <a:lnTo>
                  <a:pt x="5951901" y="2018832"/>
                </a:lnTo>
                <a:lnTo>
                  <a:pt x="5953886" y="2017244"/>
                </a:lnTo>
                <a:lnTo>
                  <a:pt x="5956665" y="2016053"/>
                </a:lnTo>
                <a:lnTo>
                  <a:pt x="5956665" y="2013671"/>
                </a:lnTo>
                <a:lnTo>
                  <a:pt x="5956267" y="2011290"/>
                </a:lnTo>
                <a:lnTo>
                  <a:pt x="5955473" y="2006129"/>
                </a:lnTo>
                <a:lnTo>
                  <a:pt x="5953489" y="1999778"/>
                </a:lnTo>
                <a:lnTo>
                  <a:pt x="5952299" y="1992633"/>
                </a:lnTo>
                <a:lnTo>
                  <a:pt x="5951107" y="1985488"/>
                </a:lnTo>
                <a:lnTo>
                  <a:pt x="5951107" y="1982312"/>
                </a:lnTo>
                <a:lnTo>
                  <a:pt x="5951505" y="1978343"/>
                </a:lnTo>
                <a:lnTo>
                  <a:pt x="5951901" y="1975167"/>
                </a:lnTo>
                <a:lnTo>
                  <a:pt x="5952695" y="1971992"/>
                </a:lnTo>
                <a:lnTo>
                  <a:pt x="5954283" y="1968419"/>
                </a:lnTo>
                <a:lnTo>
                  <a:pt x="5956665" y="1965641"/>
                </a:lnTo>
                <a:lnTo>
                  <a:pt x="5957061" y="1965641"/>
                </a:lnTo>
                <a:lnTo>
                  <a:pt x="5957458" y="1965244"/>
                </a:lnTo>
                <a:lnTo>
                  <a:pt x="5959443" y="1965641"/>
                </a:lnTo>
                <a:lnTo>
                  <a:pt x="5961427" y="1966038"/>
                </a:lnTo>
                <a:lnTo>
                  <a:pt x="5961824" y="1966038"/>
                </a:lnTo>
                <a:lnTo>
                  <a:pt x="5962618" y="1965641"/>
                </a:lnTo>
                <a:lnTo>
                  <a:pt x="5966983" y="1959687"/>
                </a:lnTo>
                <a:lnTo>
                  <a:pt x="5970953" y="1952939"/>
                </a:lnTo>
                <a:lnTo>
                  <a:pt x="5978097" y="1940633"/>
                </a:lnTo>
                <a:lnTo>
                  <a:pt x="5983653" y="1930710"/>
                </a:lnTo>
                <a:lnTo>
                  <a:pt x="5986035" y="1927137"/>
                </a:lnTo>
                <a:lnTo>
                  <a:pt x="5986829" y="1925946"/>
                </a:lnTo>
                <a:lnTo>
                  <a:pt x="5987623" y="1925549"/>
                </a:lnTo>
                <a:lnTo>
                  <a:pt x="5989607" y="1924755"/>
                </a:lnTo>
                <a:lnTo>
                  <a:pt x="5990797" y="1924755"/>
                </a:lnTo>
                <a:lnTo>
                  <a:pt x="5994369" y="1924358"/>
                </a:lnTo>
                <a:lnTo>
                  <a:pt x="5998339" y="1924755"/>
                </a:lnTo>
                <a:lnTo>
                  <a:pt x="6001911" y="1925549"/>
                </a:lnTo>
                <a:lnTo>
                  <a:pt x="6005483" y="1925946"/>
                </a:lnTo>
                <a:lnTo>
                  <a:pt x="6009452" y="1926343"/>
                </a:lnTo>
                <a:lnTo>
                  <a:pt x="6012627" y="1926343"/>
                </a:lnTo>
                <a:lnTo>
                  <a:pt x="6014611" y="1925946"/>
                </a:lnTo>
                <a:lnTo>
                  <a:pt x="6016199" y="1925549"/>
                </a:lnTo>
                <a:lnTo>
                  <a:pt x="6019771" y="1923565"/>
                </a:lnTo>
                <a:lnTo>
                  <a:pt x="6024137" y="1921183"/>
                </a:lnTo>
                <a:lnTo>
                  <a:pt x="6027709" y="1917610"/>
                </a:lnTo>
                <a:lnTo>
                  <a:pt x="6031678" y="1914435"/>
                </a:lnTo>
                <a:lnTo>
                  <a:pt x="6039219" y="1906496"/>
                </a:lnTo>
                <a:lnTo>
                  <a:pt x="6046761" y="1898160"/>
                </a:lnTo>
                <a:lnTo>
                  <a:pt x="6055095" y="1889427"/>
                </a:lnTo>
                <a:lnTo>
                  <a:pt x="6063430" y="1881488"/>
                </a:lnTo>
                <a:lnTo>
                  <a:pt x="6067796" y="1877518"/>
                </a:lnTo>
                <a:lnTo>
                  <a:pt x="6072162" y="1874343"/>
                </a:lnTo>
                <a:lnTo>
                  <a:pt x="6076925" y="1871167"/>
                </a:lnTo>
                <a:lnTo>
                  <a:pt x="6081687" y="1868389"/>
                </a:lnTo>
                <a:lnTo>
                  <a:pt x="6083275" y="1868389"/>
                </a:lnTo>
                <a:lnTo>
                  <a:pt x="6084069" y="1868389"/>
                </a:lnTo>
                <a:lnTo>
                  <a:pt x="6086847" y="1868389"/>
                </a:lnTo>
                <a:lnTo>
                  <a:pt x="6089229" y="1868786"/>
                </a:lnTo>
                <a:lnTo>
                  <a:pt x="6090023" y="1868786"/>
                </a:lnTo>
                <a:lnTo>
                  <a:pt x="6091610" y="1868389"/>
                </a:lnTo>
                <a:lnTo>
                  <a:pt x="6092801" y="1867595"/>
                </a:lnTo>
                <a:lnTo>
                  <a:pt x="6093595" y="1866404"/>
                </a:lnTo>
                <a:lnTo>
                  <a:pt x="6094785" y="1863625"/>
                </a:lnTo>
                <a:lnTo>
                  <a:pt x="6095976" y="1860450"/>
                </a:lnTo>
                <a:lnTo>
                  <a:pt x="6096373" y="1859259"/>
                </a:lnTo>
                <a:lnTo>
                  <a:pt x="6097563" y="1858465"/>
                </a:lnTo>
                <a:lnTo>
                  <a:pt x="6099548" y="1857274"/>
                </a:lnTo>
                <a:lnTo>
                  <a:pt x="6102327" y="1856083"/>
                </a:lnTo>
                <a:lnTo>
                  <a:pt x="6108677" y="1853702"/>
                </a:lnTo>
                <a:lnTo>
                  <a:pt x="6115424" y="1851717"/>
                </a:lnTo>
                <a:lnTo>
                  <a:pt x="6123759" y="1850129"/>
                </a:lnTo>
                <a:lnTo>
                  <a:pt x="6131697" y="1849335"/>
                </a:lnTo>
                <a:lnTo>
                  <a:pt x="6140031" y="1848541"/>
                </a:lnTo>
                <a:lnTo>
                  <a:pt x="6147573" y="1848144"/>
                </a:lnTo>
                <a:lnTo>
                  <a:pt x="6153923" y="1848541"/>
                </a:lnTo>
                <a:lnTo>
                  <a:pt x="6156701" y="1848938"/>
                </a:lnTo>
                <a:lnTo>
                  <a:pt x="6159480" y="1850129"/>
                </a:lnTo>
                <a:lnTo>
                  <a:pt x="6161861" y="1851717"/>
                </a:lnTo>
                <a:lnTo>
                  <a:pt x="6164243" y="1853305"/>
                </a:lnTo>
                <a:lnTo>
                  <a:pt x="6168609" y="1856480"/>
                </a:lnTo>
                <a:lnTo>
                  <a:pt x="6170990" y="1857671"/>
                </a:lnTo>
                <a:lnTo>
                  <a:pt x="6172975" y="1858465"/>
                </a:lnTo>
                <a:lnTo>
                  <a:pt x="6178928" y="1859656"/>
                </a:lnTo>
                <a:lnTo>
                  <a:pt x="6183691" y="1860053"/>
                </a:lnTo>
                <a:lnTo>
                  <a:pt x="6188851" y="1860450"/>
                </a:lnTo>
                <a:lnTo>
                  <a:pt x="6192819" y="1860053"/>
                </a:lnTo>
                <a:lnTo>
                  <a:pt x="6196789" y="1859656"/>
                </a:lnTo>
                <a:lnTo>
                  <a:pt x="6200361" y="1858862"/>
                </a:lnTo>
                <a:lnTo>
                  <a:pt x="6206711" y="1856877"/>
                </a:lnTo>
                <a:lnTo>
                  <a:pt x="6212267" y="1855289"/>
                </a:lnTo>
                <a:lnTo>
                  <a:pt x="6217427" y="1854098"/>
                </a:lnTo>
                <a:lnTo>
                  <a:pt x="6220603" y="1853702"/>
                </a:lnTo>
                <a:lnTo>
                  <a:pt x="6222983" y="1853702"/>
                </a:lnTo>
                <a:lnTo>
                  <a:pt x="6226159" y="1854496"/>
                </a:lnTo>
                <a:lnTo>
                  <a:pt x="6229334" y="1855289"/>
                </a:lnTo>
                <a:lnTo>
                  <a:pt x="6234097" y="1858068"/>
                </a:lnTo>
                <a:lnTo>
                  <a:pt x="6240844" y="1862831"/>
                </a:lnTo>
                <a:lnTo>
                  <a:pt x="6247989" y="1868389"/>
                </a:lnTo>
                <a:lnTo>
                  <a:pt x="6251163" y="1871961"/>
                </a:lnTo>
                <a:lnTo>
                  <a:pt x="6254735" y="1875137"/>
                </a:lnTo>
                <a:lnTo>
                  <a:pt x="6255529" y="1876725"/>
                </a:lnTo>
                <a:lnTo>
                  <a:pt x="6255927" y="1878710"/>
                </a:lnTo>
                <a:lnTo>
                  <a:pt x="6256720" y="1883076"/>
                </a:lnTo>
                <a:lnTo>
                  <a:pt x="6258307" y="1887839"/>
                </a:lnTo>
                <a:lnTo>
                  <a:pt x="6259101" y="1889824"/>
                </a:lnTo>
                <a:lnTo>
                  <a:pt x="6260689" y="1891809"/>
                </a:lnTo>
                <a:lnTo>
                  <a:pt x="6261483" y="1892206"/>
                </a:lnTo>
                <a:lnTo>
                  <a:pt x="6262673" y="1892603"/>
                </a:lnTo>
                <a:lnTo>
                  <a:pt x="6265452" y="1891809"/>
                </a:lnTo>
                <a:lnTo>
                  <a:pt x="6268230" y="1891412"/>
                </a:lnTo>
                <a:lnTo>
                  <a:pt x="6269421" y="1891412"/>
                </a:lnTo>
                <a:lnTo>
                  <a:pt x="6269818" y="1891809"/>
                </a:lnTo>
                <a:lnTo>
                  <a:pt x="6270215" y="1893396"/>
                </a:lnTo>
                <a:lnTo>
                  <a:pt x="6269818" y="1895778"/>
                </a:lnTo>
                <a:lnTo>
                  <a:pt x="6269818" y="1897763"/>
                </a:lnTo>
                <a:lnTo>
                  <a:pt x="6269818" y="1898557"/>
                </a:lnTo>
                <a:lnTo>
                  <a:pt x="6269818" y="1898954"/>
                </a:lnTo>
                <a:lnTo>
                  <a:pt x="6272596" y="1899748"/>
                </a:lnTo>
                <a:lnTo>
                  <a:pt x="6274977" y="1900542"/>
                </a:lnTo>
                <a:lnTo>
                  <a:pt x="6280931" y="1901336"/>
                </a:lnTo>
                <a:lnTo>
                  <a:pt x="6292838" y="1901336"/>
                </a:lnTo>
                <a:lnTo>
                  <a:pt x="6299189" y="1902129"/>
                </a:lnTo>
                <a:lnTo>
                  <a:pt x="6301967" y="1902923"/>
                </a:lnTo>
                <a:lnTo>
                  <a:pt x="6304348" y="1904114"/>
                </a:lnTo>
                <a:lnTo>
                  <a:pt x="6307523" y="1905305"/>
                </a:lnTo>
                <a:lnTo>
                  <a:pt x="6309905" y="1906893"/>
                </a:lnTo>
                <a:lnTo>
                  <a:pt x="6311889" y="1909275"/>
                </a:lnTo>
                <a:lnTo>
                  <a:pt x="6314271" y="1912450"/>
                </a:lnTo>
                <a:lnTo>
                  <a:pt x="6310699" y="1918801"/>
                </a:lnTo>
                <a:lnTo>
                  <a:pt x="6309111" y="1921977"/>
                </a:lnTo>
                <a:lnTo>
                  <a:pt x="6307523" y="1925152"/>
                </a:lnTo>
                <a:lnTo>
                  <a:pt x="6304745" y="1927534"/>
                </a:lnTo>
                <a:lnTo>
                  <a:pt x="6302363" y="1929916"/>
                </a:lnTo>
                <a:lnTo>
                  <a:pt x="6299189" y="1931503"/>
                </a:lnTo>
                <a:lnTo>
                  <a:pt x="6295219" y="1932297"/>
                </a:lnTo>
                <a:lnTo>
                  <a:pt x="6295219" y="1938252"/>
                </a:lnTo>
                <a:lnTo>
                  <a:pt x="6294425" y="1943015"/>
                </a:lnTo>
                <a:lnTo>
                  <a:pt x="6293632" y="1947778"/>
                </a:lnTo>
                <a:lnTo>
                  <a:pt x="6292044" y="1951748"/>
                </a:lnTo>
                <a:lnTo>
                  <a:pt x="6289663" y="1955320"/>
                </a:lnTo>
                <a:lnTo>
                  <a:pt x="6286885" y="1958496"/>
                </a:lnTo>
                <a:lnTo>
                  <a:pt x="6284106" y="1960877"/>
                </a:lnTo>
                <a:lnTo>
                  <a:pt x="6281328" y="1964053"/>
                </a:lnTo>
                <a:lnTo>
                  <a:pt x="6274183" y="1968022"/>
                </a:lnTo>
                <a:lnTo>
                  <a:pt x="6266245" y="1972786"/>
                </a:lnTo>
                <a:lnTo>
                  <a:pt x="6258705" y="1977152"/>
                </a:lnTo>
                <a:lnTo>
                  <a:pt x="6255133" y="1979534"/>
                </a:lnTo>
                <a:lnTo>
                  <a:pt x="6251163" y="1982312"/>
                </a:lnTo>
                <a:lnTo>
                  <a:pt x="6248385" y="1985091"/>
                </a:lnTo>
                <a:lnTo>
                  <a:pt x="6246004" y="1988267"/>
                </a:lnTo>
                <a:lnTo>
                  <a:pt x="6240844" y="1995412"/>
                </a:lnTo>
                <a:lnTo>
                  <a:pt x="6238463" y="1999381"/>
                </a:lnTo>
                <a:lnTo>
                  <a:pt x="6235287" y="2002954"/>
                </a:lnTo>
                <a:lnTo>
                  <a:pt x="6232509" y="2006526"/>
                </a:lnTo>
                <a:lnTo>
                  <a:pt x="6229334" y="2009305"/>
                </a:lnTo>
                <a:lnTo>
                  <a:pt x="6225762" y="2011290"/>
                </a:lnTo>
                <a:lnTo>
                  <a:pt x="6222587" y="2013274"/>
                </a:lnTo>
                <a:lnTo>
                  <a:pt x="6215045" y="2017244"/>
                </a:lnTo>
                <a:lnTo>
                  <a:pt x="6207107" y="2020023"/>
                </a:lnTo>
                <a:lnTo>
                  <a:pt x="6198773" y="2022404"/>
                </a:lnTo>
                <a:lnTo>
                  <a:pt x="6190438" y="2025580"/>
                </a:lnTo>
                <a:lnTo>
                  <a:pt x="6182103" y="2028358"/>
                </a:lnTo>
                <a:lnTo>
                  <a:pt x="6174165" y="2031931"/>
                </a:lnTo>
                <a:lnTo>
                  <a:pt x="6170593" y="2033916"/>
                </a:lnTo>
                <a:lnTo>
                  <a:pt x="6166624" y="2035900"/>
                </a:lnTo>
                <a:lnTo>
                  <a:pt x="6158289" y="2041854"/>
                </a:lnTo>
                <a:lnTo>
                  <a:pt x="6144397" y="2053366"/>
                </a:lnTo>
                <a:lnTo>
                  <a:pt x="6130109" y="2064877"/>
                </a:lnTo>
                <a:lnTo>
                  <a:pt x="6124949" y="2069641"/>
                </a:lnTo>
                <a:lnTo>
                  <a:pt x="6123362" y="2071229"/>
                </a:lnTo>
                <a:lnTo>
                  <a:pt x="6122568" y="2072419"/>
                </a:lnTo>
                <a:lnTo>
                  <a:pt x="6122171" y="2074801"/>
                </a:lnTo>
                <a:lnTo>
                  <a:pt x="6121775" y="2077183"/>
                </a:lnTo>
                <a:lnTo>
                  <a:pt x="6121775" y="2083137"/>
                </a:lnTo>
                <a:lnTo>
                  <a:pt x="6122568" y="2088297"/>
                </a:lnTo>
                <a:lnTo>
                  <a:pt x="6122568" y="2092664"/>
                </a:lnTo>
                <a:lnTo>
                  <a:pt x="6121775" y="2099810"/>
                </a:lnTo>
                <a:lnTo>
                  <a:pt x="6120187" y="2105764"/>
                </a:lnTo>
                <a:lnTo>
                  <a:pt x="6118599" y="2111717"/>
                </a:lnTo>
                <a:lnTo>
                  <a:pt x="6116218" y="2117274"/>
                </a:lnTo>
                <a:lnTo>
                  <a:pt x="6113439" y="2122036"/>
                </a:lnTo>
                <a:lnTo>
                  <a:pt x="6110661" y="2127194"/>
                </a:lnTo>
                <a:lnTo>
                  <a:pt x="6107486" y="2131163"/>
                </a:lnTo>
                <a:lnTo>
                  <a:pt x="6103914" y="2135928"/>
                </a:lnTo>
                <a:lnTo>
                  <a:pt x="6096373" y="2143868"/>
                </a:lnTo>
                <a:lnTo>
                  <a:pt x="6087641" y="2151808"/>
                </a:lnTo>
                <a:lnTo>
                  <a:pt x="6078909" y="2160543"/>
                </a:lnTo>
                <a:lnTo>
                  <a:pt x="6069383" y="2169674"/>
                </a:lnTo>
                <a:lnTo>
                  <a:pt x="6070177" y="2173642"/>
                </a:lnTo>
                <a:lnTo>
                  <a:pt x="6071368" y="2178007"/>
                </a:lnTo>
                <a:lnTo>
                  <a:pt x="6072956" y="2181581"/>
                </a:lnTo>
                <a:lnTo>
                  <a:pt x="6075337" y="2185151"/>
                </a:lnTo>
                <a:lnTo>
                  <a:pt x="6077719" y="2188328"/>
                </a:lnTo>
                <a:lnTo>
                  <a:pt x="6079703" y="2191107"/>
                </a:lnTo>
                <a:lnTo>
                  <a:pt x="6085259" y="2197061"/>
                </a:lnTo>
                <a:lnTo>
                  <a:pt x="6090419" y="2203014"/>
                </a:lnTo>
                <a:lnTo>
                  <a:pt x="6095976" y="2208968"/>
                </a:lnTo>
                <a:lnTo>
                  <a:pt x="6098357" y="2212144"/>
                </a:lnTo>
                <a:lnTo>
                  <a:pt x="6100739" y="2215715"/>
                </a:lnTo>
                <a:lnTo>
                  <a:pt x="6102327" y="2219290"/>
                </a:lnTo>
                <a:lnTo>
                  <a:pt x="6103914" y="2223257"/>
                </a:lnTo>
                <a:lnTo>
                  <a:pt x="6104707" y="2226037"/>
                </a:lnTo>
                <a:lnTo>
                  <a:pt x="6105105" y="2230007"/>
                </a:lnTo>
                <a:lnTo>
                  <a:pt x="6105899" y="2236755"/>
                </a:lnTo>
                <a:lnTo>
                  <a:pt x="6105899" y="2243899"/>
                </a:lnTo>
                <a:lnTo>
                  <a:pt x="6106692" y="2250647"/>
                </a:lnTo>
                <a:lnTo>
                  <a:pt x="6107089" y="2254220"/>
                </a:lnTo>
                <a:lnTo>
                  <a:pt x="6107486" y="2257396"/>
                </a:lnTo>
                <a:lnTo>
                  <a:pt x="6108677" y="2260174"/>
                </a:lnTo>
                <a:lnTo>
                  <a:pt x="6109867" y="2262953"/>
                </a:lnTo>
                <a:lnTo>
                  <a:pt x="6111455" y="2265336"/>
                </a:lnTo>
                <a:lnTo>
                  <a:pt x="6113439" y="2267321"/>
                </a:lnTo>
                <a:lnTo>
                  <a:pt x="6116218" y="2268511"/>
                </a:lnTo>
                <a:lnTo>
                  <a:pt x="6119790" y="2269701"/>
                </a:lnTo>
                <a:lnTo>
                  <a:pt x="6118203" y="2273671"/>
                </a:lnTo>
                <a:lnTo>
                  <a:pt x="6117409" y="2276848"/>
                </a:lnTo>
                <a:lnTo>
                  <a:pt x="6116218" y="2282796"/>
                </a:lnTo>
                <a:lnTo>
                  <a:pt x="6116218" y="2287956"/>
                </a:lnTo>
                <a:lnTo>
                  <a:pt x="6116218" y="2292324"/>
                </a:lnTo>
                <a:lnTo>
                  <a:pt x="6116615" y="2297089"/>
                </a:lnTo>
                <a:lnTo>
                  <a:pt x="6116615" y="2301455"/>
                </a:lnTo>
                <a:lnTo>
                  <a:pt x="6115424" y="2307014"/>
                </a:lnTo>
                <a:lnTo>
                  <a:pt x="6114630" y="2309791"/>
                </a:lnTo>
                <a:lnTo>
                  <a:pt x="6113439" y="2313761"/>
                </a:lnTo>
                <a:lnTo>
                  <a:pt x="6113043" y="2310983"/>
                </a:lnTo>
                <a:lnTo>
                  <a:pt x="6112249" y="2308998"/>
                </a:lnTo>
                <a:lnTo>
                  <a:pt x="6110661" y="2305822"/>
                </a:lnTo>
                <a:lnTo>
                  <a:pt x="6108677" y="2302646"/>
                </a:lnTo>
                <a:lnTo>
                  <a:pt x="6105899" y="2300265"/>
                </a:lnTo>
                <a:lnTo>
                  <a:pt x="6101135" y="2295898"/>
                </a:lnTo>
                <a:lnTo>
                  <a:pt x="6099151" y="2292720"/>
                </a:lnTo>
                <a:lnTo>
                  <a:pt x="6097563" y="2289940"/>
                </a:lnTo>
                <a:lnTo>
                  <a:pt x="6097167" y="2288747"/>
                </a:lnTo>
                <a:lnTo>
                  <a:pt x="6097167" y="2286763"/>
                </a:lnTo>
                <a:lnTo>
                  <a:pt x="6097961" y="2283587"/>
                </a:lnTo>
                <a:lnTo>
                  <a:pt x="6098754" y="2280024"/>
                </a:lnTo>
                <a:lnTo>
                  <a:pt x="6099548" y="2276057"/>
                </a:lnTo>
                <a:lnTo>
                  <a:pt x="6099548" y="2274072"/>
                </a:lnTo>
                <a:lnTo>
                  <a:pt x="6099548" y="2272480"/>
                </a:lnTo>
                <a:lnTo>
                  <a:pt x="6099151" y="2270894"/>
                </a:lnTo>
                <a:lnTo>
                  <a:pt x="6097961" y="2268511"/>
                </a:lnTo>
                <a:lnTo>
                  <a:pt x="6096373" y="2267321"/>
                </a:lnTo>
                <a:lnTo>
                  <a:pt x="6094389" y="2265731"/>
                </a:lnTo>
                <a:lnTo>
                  <a:pt x="6092007" y="2264541"/>
                </a:lnTo>
                <a:lnTo>
                  <a:pt x="6088038" y="2263350"/>
                </a:lnTo>
                <a:lnTo>
                  <a:pt x="6086451" y="2266922"/>
                </a:lnTo>
                <a:lnTo>
                  <a:pt x="6085259" y="2268906"/>
                </a:lnTo>
                <a:lnTo>
                  <a:pt x="6084069" y="2270894"/>
                </a:lnTo>
                <a:lnTo>
                  <a:pt x="6082085" y="2271289"/>
                </a:lnTo>
                <a:lnTo>
                  <a:pt x="6080497" y="2271289"/>
                </a:lnTo>
                <a:lnTo>
                  <a:pt x="6077719" y="2270894"/>
                </a:lnTo>
                <a:lnTo>
                  <a:pt x="6073749" y="2270496"/>
                </a:lnTo>
                <a:lnTo>
                  <a:pt x="6069383" y="2269701"/>
                </a:lnTo>
                <a:lnTo>
                  <a:pt x="6069781" y="2273275"/>
                </a:lnTo>
                <a:lnTo>
                  <a:pt x="6070177" y="2275263"/>
                </a:lnTo>
                <a:lnTo>
                  <a:pt x="6070971" y="2277247"/>
                </a:lnTo>
                <a:lnTo>
                  <a:pt x="6071765" y="2278832"/>
                </a:lnTo>
                <a:lnTo>
                  <a:pt x="6072956" y="2279232"/>
                </a:lnTo>
                <a:lnTo>
                  <a:pt x="6074543" y="2279622"/>
                </a:lnTo>
                <a:lnTo>
                  <a:pt x="6076131" y="2279622"/>
                </a:lnTo>
                <a:lnTo>
                  <a:pt x="6077719" y="2279232"/>
                </a:lnTo>
                <a:lnTo>
                  <a:pt x="6080893" y="2277639"/>
                </a:lnTo>
                <a:lnTo>
                  <a:pt x="6084863" y="2276057"/>
                </a:lnTo>
                <a:lnTo>
                  <a:pt x="6088038" y="2274464"/>
                </a:lnTo>
                <a:lnTo>
                  <a:pt x="6091610" y="2273275"/>
                </a:lnTo>
                <a:lnTo>
                  <a:pt x="6089229" y="2278041"/>
                </a:lnTo>
                <a:lnTo>
                  <a:pt x="6087244" y="2281604"/>
                </a:lnTo>
                <a:lnTo>
                  <a:pt x="6086053" y="2283989"/>
                </a:lnTo>
                <a:lnTo>
                  <a:pt x="6085657" y="2285572"/>
                </a:lnTo>
                <a:lnTo>
                  <a:pt x="6085657" y="2286374"/>
                </a:lnTo>
                <a:lnTo>
                  <a:pt x="6086053" y="2287557"/>
                </a:lnTo>
                <a:lnTo>
                  <a:pt x="6087244" y="2289544"/>
                </a:lnTo>
                <a:lnTo>
                  <a:pt x="6094389" y="2296690"/>
                </a:lnTo>
                <a:lnTo>
                  <a:pt x="6103914" y="2306615"/>
                </a:lnTo>
                <a:lnTo>
                  <a:pt x="6104707" y="2309791"/>
                </a:lnTo>
                <a:lnTo>
                  <a:pt x="6105105" y="2312967"/>
                </a:lnTo>
                <a:lnTo>
                  <a:pt x="6104311" y="2315348"/>
                </a:lnTo>
                <a:lnTo>
                  <a:pt x="6103517" y="2317333"/>
                </a:lnTo>
                <a:lnTo>
                  <a:pt x="6102723" y="2319714"/>
                </a:lnTo>
                <a:lnTo>
                  <a:pt x="6101533" y="2322890"/>
                </a:lnTo>
                <a:lnTo>
                  <a:pt x="6101135" y="2326066"/>
                </a:lnTo>
                <a:lnTo>
                  <a:pt x="6100739" y="2330434"/>
                </a:lnTo>
                <a:lnTo>
                  <a:pt x="6101533" y="2341946"/>
                </a:lnTo>
                <a:lnTo>
                  <a:pt x="6102723" y="2351869"/>
                </a:lnTo>
                <a:lnTo>
                  <a:pt x="6103120" y="2361394"/>
                </a:lnTo>
                <a:lnTo>
                  <a:pt x="6103120" y="2365761"/>
                </a:lnTo>
                <a:lnTo>
                  <a:pt x="6102723" y="2369730"/>
                </a:lnTo>
                <a:lnTo>
                  <a:pt x="6101929" y="2374096"/>
                </a:lnTo>
                <a:lnTo>
                  <a:pt x="6100739" y="2377669"/>
                </a:lnTo>
                <a:lnTo>
                  <a:pt x="6098357" y="2382035"/>
                </a:lnTo>
                <a:lnTo>
                  <a:pt x="6095976" y="2385608"/>
                </a:lnTo>
                <a:lnTo>
                  <a:pt x="6093197" y="2389578"/>
                </a:lnTo>
                <a:lnTo>
                  <a:pt x="6088831" y="2392754"/>
                </a:lnTo>
                <a:lnTo>
                  <a:pt x="6084466" y="2396327"/>
                </a:lnTo>
                <a:lnTo>
                  <a:pt x="6078909" y="2400296"/>
                </a:lnTo>
                <a:lnTo>
                  <a:pt x="6081291" y="2402281"/>
                </a:lnTo>
                <a:lnTo>
                  <a:pt x="6084466" y="2403869"/>
                </a:lnTo>
                <a:lnTo>
                  <a:pt x="6087244" y="2405060"/>
                </a:lnTo>
                <a:lnTo>
                  <a:pt x="6089625" y="2405457"/>
                </a:lnTo>
                <a:lnTo>
                  <a:pt x="6092801" y="2405853"/>
                </a:lnTo>
                <a:lnTo>
                  <a:pt x="6095182" y="2405853"/>
                </a:lnTo>
                <a:lnTo>
                  <a:pt x="6101135" y="2405060"/>
                </a:lnTo>
                <a:lnTo>
                  <a:pt x="6106295" y="2403869"/>
                </a:lnTo>
                <a:lnTo>
                  <a:pt x="6112645" y="2403074"/>
                </a:lnTo>
                <a:lnTo>
                  <a:pt x="6115424" y="2402677"/>
                </a:lnTo>
                <a:lnTo>
                  <a:pt x="6118996" y="2402677"/>
                </a:lnTo>
                <a:lnTo>
                  <a:pt x="6122171" y="2403074"/>
                </a:lnTo>
                <a:lnTo>
                  <a:pt x="6126141" y="2403472"/>
                </a:lnTo>
                <a:lnTo>
                  <a:pt x="6130109" y="2404663"/>
                </a:lnTo>
                <a:lnTo>
                  <a:pt x="6134872" y="2407045"/>
                </a:lnTo>
                <a:lnTo>
                  <a:pt x="6138444" y="2409030"/>
                </a:lnTo>
                <a:lnTo>
                  <a:pt x="6142810" y="2411411"/>
                </a:lnTo>
                <a:lnTo>
                  <a:pt x="6149557" y="2416969"/>
                </a:lnTo>
                <a:lnTo>
                  <a:pt x="6156701" y="2422526"/>
                </a:lnTo>
                <a:lnTo>
                  <a:pt x="6163052" y="2428084"/>
                </a:lnTo>
                <a:lnTo>
                  <a:pt x="6169005" y="2432847"/>
                </a:lnTo>
                <a:lnTo>
                  <a:pt x="6171387" y="2434833"/>
                </a:lnTo>
                <a:lnTo>
                  <a:pt x="6174165" y="2436023"/>
                </a:lnTo>
                <a:lnTo>
                  <a:pt x="6176547" y="2436817"/>
                </a:lnTo>
                <a:lnTo>
                  <a:pt x="6179325" y="2437214"/>
                </a:lnTo>
                <a:lnTo>
                  <a:pt x="6181309" y="2436817"/>
                </a:lnTo>
                <a:lnTo>
                  <a:pt x="6183294" y="2436420"/>
                </a:lnTo>
                <a:lnTo>
                  <a:pt x="6185675" y="2435627"/>
                </a:lnTo>
                <a:lnTo>
                  <a:pt x="6187263" y="2434436"/>
                </a:lnTo>
                <a:lnTo>
                  <a:pt x="6190835" y="2431260"/>
                </a:lnTo>
                <a:lnTo>
                  <a:pt x="6194804" y="2427687"/>
                </a:lnTo>
                <a:lnTo>
                  <a:pt x="6197582" y="2422923"/>
                </a:lnTo>
                <a:lnTo>
                  <a:pt x="6199963" y="2418160"/>
                </a:lnTo>
                <a:lnTo>
                  <a:pt x="6202742" y="2412602"/>
                </a:lnTo>
                <a:lnTo>
                  <a:pt x="6204329" y="2407045"/>
                </a:lnTo>
                <a:lnTo>
                  <a:pt x="6209092" y="2405853"/>
                </a:lnTo>
                <a:lnTo>
                  <a:pt x="6213458" y="2405457"/>
                </a:lnTo>
                <a:lnTo>
                  <a:pt x="6217030" y="2405853"/>
                </a:lnTo>
                <a:lnTo>
                  <a:pt x="6220999" y="2407045"/>
                </a:lnTo>
                <a:lnTo>
                  <a:pt x="6223777" y="2408236"/>
                </a:lnTo>
                <a:lnTo>
                  <a:pt x="6226556" y="2409823"/>
                </a:lnTo>
                <a:lnTo>
                  <a:pt x="6231715" y="2413396"/>
                </a:lnTo>
                <a:lnTo>
                  <a:pt x="6236081" y="2417366"/>
                </a:lnTo>
                <a:lnTo>
                  <a:pt x="6238463" y="2418954"/>
                </a:lnTo>
                <a:lnTo>
                  <a:pt x="6240844" y="2420145"/>
                </a:lnTo>
                <a:lnTo>
                  <a:pt x="6242829" y="2420938"/>
                </a:lnTo>
                <a:lnTo>
                  <a:pt x="6245607" y="2421335"/>
                </a:lnTo>
                <a:lnTo>
                  <a:pt x="6248385" y="2421335"/>
                </a:lnTo>
                <a:lnTo>
                  <a:pt x="6251163" y="2420541"/>
                </a:lnTo>
                <a:lnTo>
                  <a:pt x="6252354" y="2419748"/>
                </a:lnTo>
                <a:lnTo>
                  <a:pt x="6253148" y="2418954"/>
                </a:lnTo>
                <a:lnTo>
                  <a:pt x="6253942" y="2418160"/>
                </a:lnTo>
                <a:lnTo>
                  <a:pt x="6254339" y="2416969"/>
                </a:lnTo>
                <a:lnTo>
                  <a:pt x="6253148" y="2414190"/>
                </a:lnTo>
                <a:lnTo>
                  <a:pt x="6252354" y="2411411"/>
                </a:lnTo>
                <a:lnTo>
                  <a:pt x="6251561" y="2408633"/>
                </a:lnTo>
                <a:lnTo>
                  <a:pt x="6251163" y="2405060"/>
                </a:lnTo>
                <a:lnTo>
                  <a:pt x="6251561" y="2403869"/>
                </a:lnTo>
                <a:lnTo>
                  <a:pt x="6251957" y="2402677"/>
                </a:lnTo>
                <a:lnTo>
                  <a:pt x="6252751" y="2401487"/>
                </a:lnTo>
                <a:lnTo>
                  <a:pt x="6254735" y="2400296"/>
                </a:lnTo>
                <a:lnTo>
                  <a:pt x="6256323" y="2400296"/>
                </a:lnTo>
                <a:lnTo>
                  <a:pt x="6257911" y="2400296"/>
                </a:lnTo>
                <a:lnTo>
                  <a:pt x="6259499" y="2400693"/>
                </a:lnTo>
                <a:lnTo>
                  <a:pt x="6260689" y="2401487"/>
                </a:lnTo>
                <a:lnTo>
                  <a:pt x="6261483" y="2402281"/>
                </a:lnTo>
                <a:lnTo>
                  <a:pt x="6262673" y="2403074"/>
                </a:lnTo>
                <a:lnTo>
                  <a:pt x="6263865" y="2405853"/>
                </a:lnTo>
                <a:lnTo>
                  <a:pt x="6263865" y="2409030"/>
                </a:lnTo>
                <a:lnTo>
                  <a:pt x="6263467" y="2411808"/>
                </a:lnTo>
                <a:lnTo>
                  <a:pt x="6262673" y="2414587"/>
                </a:lnTo>
                <a:lnTo>
                  <a:pt x="6260689" y="2417366"/>
                </a:lnTo>
                <a:lnTo>
                  <a:pt x="6266245" y="2417366"/>
                </a:lnTo>
                <a:lnTo>
                  <a:pt x="6271803" y="2416969"/>
                </a:lnTo>
                <a:lnTo>
                  <a:pt x="6282915" y="2416175"/>
                </a:lnTo>
                <a:lnTo>
                  <a:pt x="6288472" y="2415778"/>
                </a:lnTo>
                <a:lnTo>
                  <a:pt x="6294029" y="2415778"/>
                </a:lnTo>
                <a:lnTo>
                  <a:pt x="6299585" y="2416175"/>
                </a:lnTo>
                <a:lnTo>
                  <a:pt x="6304348" y="2417366"/>
                </a:lnTo>
                <a:lnTo>
                  <a:pt x="6307523" y="2418557"/>
                </a:lnTo>
                <a:lnTo>
                  <a:pt x="6310699" y="2420541"/>
                </a:lnTo>
                <a:lnTo>
                  <a:pt x="6318239" y="2426496"/>
                </a:lnTo>
                <a:lnTo>
                  <a:pt x="6325781" y="2432847"/>
                </a:lnTo>
                <a:lnTo>
                  <a:pt x="6329353" y="2435230"/>
                </a:lnTo>
                <a:lnTo>
                  <a:pt x="6332925" y="2437214"/>
                </a:lnTo>
                <a:lnTo>
                  <a:pt x="6334115" y="2437214"/>
                </a:lnTo>
                <a:lnTo>
                  <a:pt x="6335306" y="2437214"/>
                </a:lnTo>
                <a:lnTo>
                  <a:pt x="6336497" y="2436817"/>
                </a:lnTo>
                <a:lnTo>
                  <a:pt x="6337291" y="2436023"/>
                </a:lnTo>
                <a:lnTo>
                  <a:pt x="6338879" y="2434833"/>
                </a:lnTo>
                <a:lnTo>
                  <a:pt x="6338879" y="2434038"/>
                </a:lnTo>
                <a:lnTo>
                  <a:pt x="6345229" y="2437214"/>
                </a:lnTo>
                <a:lnTo>
                  <a:pt x="6351182" y="2440787"/>
                </a:lnTo>
                <a:lnTo>
                  <a:pt x="6356739" y="2443963"/>
                </a:lnTo>
                <a:lnTo>
                  <a:pt x="6361501" y="2447536"/>
                </a:lnTo>
                <a:lnTo>
                  <a:pt x="6366265" y="2451505"/>
                </a:lnTo>
                <a:lnTo>
                  <a:pt x="6370233" y="2455078"/>
                </a:lnTo>
                <a:lnTo>
                  <a:pt x="6373805" y="2459444"/>
                </a:lnTo>
                <a:lnTo>
                  <a:pt x="6376981" y="2463811"/>
                </a:lnTo>
                <a:lnTo>
                  <a:pt x="6373011" y="2465002"/>
                </a:lnTo>
                <a:lnTo>
                  <a:pt x="6369439" y="2466193"/>
                </a:lnTo>
                <a:lnTo>
                  <a:pt x="6366265" y="2466590"/>
                </a:lnTo>
                <a:lnTo>
                  <a:pt x="6362295" y="2466590"/>
                </a:lnTo>
                <a:lnTo>
                  <a:pt x="6358723" y="2466590"/>
                </a:lnTo>
                <a:lnTo>
                  <a:pt x="6355151" y="2465399"/>
                </a:lnTo>
                <a:lnTo>
                  <a:pt x="6348404" y="2464208"/>
                </a:lnTo>
                <a:lnTo>
                  <a:pt x="6341657" y="2462620"/>
                </a:lnTo>
                <a:lnTo>
                  <a:pt x="6334909" y="2461032"/>
                </a:lnTo>
                <a:lnTo>
                  <a:pt x="6328956" y="2460238"/>
                </a:lnTo>
                <a:lnTo>
                  <a:pt x="6326177" y="2460238"/>
                </a:lnTo>
                <a:lnTo>
                  <a:pt x="6323796" y="2460635"/>
                </a:lnTo>
                <a:lnTo>
                  <a:pt x="6321811" y="2461032"/>
                </a:lnTo>
                <a:lnTo>
                  <a:pt x="6320224" y="2461826"/>
                </a:lnTo>
                <a:lnTo>
                  <a:pt x="6317445" y="2463811"/>
                </a:lnTo>
                <a:lnTo>
                  <a:pt x="6314667" y="2466193"/>
                </a:lnTo>
                <a:lnTo>
                  <a:pt x="6312683" y="2466987"/>
                </a:lnTo>
                <a:lnTo>
                  <a:pt x="6310699" y="2467384"/>
                </a:lnTo>
                <a:lnTo>
                  <a:pt x="6309111" y="2467384"/>
                </a:lnTo>
                <a:lnTo>
                  <a:pt x="6307127" y="2466987"/>
                </a:lnTo>
                <a:lnTo>
                  <a:pt x="6303157" y="2465399"/>
                </a:lnTo>
                <a:lnTo>
                  <a:pt x="6299189" y="2464208"/>
                </a:lnTo>
                <a:lnTo>
                  <a:pt x="6297601" y="2463811"/>
                </a:lnTo>
                <a:lnTo>
                  <a:pt x="6295219" y="2463811"/>
                </a:lnTo>
                <a:lnTo>
                  <a:pt x="6292441" y="2464208"/>
                </a:lnTo>
                <a:lnTo>
                  <a:pt x="6289663" y="2465002"/>
                </a:lnTo>
                <a:lnTo>
                  <a:pt x="6283709" y="2467384"/>
                </a:lnTo>
                <a:lnTo>
                  <a:pt x="6278153" y="2469765"/>
                </a:lnTo>
                <a:lnTo>
                  <a:pt x="6275771" y="2470560"/>
                </a:lnTo>
                <a:lnTo>
                  <a:pt x="6273390" y="2470560"/>
                </a:lnTo>
                <a:lnTo>
                  <a:pt x="6271405" y="2470163"/>
                </a:lnTo>
                <a:lnTo>
                  <a:pt x="6269421" y="2469368"/>
                </a:lnTo>
                <a:lnTo>
                  <a:pt x="6265452" y="2467384"/>
                </a:lnTo>
                <a:lnTo>
                  <a:pt x="6261483" y="2464605"/>
                </a:lnTo>
                <a:lnTo>
                  <a:pt x="6259499" y="2464208"/>
                </a:lnTo>
                <a:lnTo>
                  <a:pt x="6257514" y="2463811"/>
                </a:lnTo>
                <a:lnTo>
                  <a:pt x="6254339" y="2464208"/>
                </a:lnTo>
                <a:lnTo>
                  <a:pt x="6250767" y="2465399"/>
                </a:lnTo>
                <a:lnTo>
                  <a:pt x="6243225" y="2468971"/>
                </a:lnTo>
                <a:lnTo>
                  <a:pt x="6239257" y="2470560"/>
                </a:lnTo>
                <a:lnTo>
                  <a:pt x="6234097" y="2471353"/>
                </a:lnTo>
                <a:lnTo>
                  <a:pt x="6231715" y="2471750"/>
                </a:lnTo>
                <a:lnTo>
                  <a:pt x="6229334" y="2471750"/>
                </a:lnTo>
                <a:lnTo>
                  <a:pt x="6226159" y="2471353"/>
                </a:lnTo>
                <a:lnTo>
                  <a:pt x="6222983" y="2470560"/>
                </a:lnTo>
                <a:lnTo>
                  <a:pt x="6220999" y="2469765"/>
                </a:lnTo>
                <a:lnTo>
                  <a:pt x="6217824" y="2467781"/>
                </a:lnTo>
                <a:lnTo>
                  <a:pt x="6211871" y="2463017"/>
                </a:lnTo>
                <a:lnTo>
                  <a:pt x="6204727" y="2457856"/>
                </a:lnTo>
                <a:lnTo>
                  <a:pt x="6201154" y="2455475"/>
                </a:lnTo>
                <a:lnTo>
                  <a:pt x="6197979" y="2453887"/>
                </a:lnTo>
                <a:lnTo>
                  <a:pt x="6195201" y="2453093"/>
                </a:lnTo>
                <a:lnTo>
                  <a:pt x="6191629" y="2452696"/>
                </a:lnTo>
                <a:lnTo>
                  <a:pt x="6188453" y="2452299"/>
                </a:lnTo>
                <a:lnTo>
                  <a:pt x="6185675" y="2451902"/>
                </a:lnTo>
                <a:lnTo>
                  <a:pt x="6182500" y="2450711"/>
                </a:lnTo>
                <a:lnTo>
                  <a:pt x="6181706" y="2449917"/>
                </a:lnTo>
                <a:lnTo>
                  <a:pt x="6180913" y="2448329"/>
                </a:lnTo>
                <a:lnTo>
                  <a:pt x="6180119" y="2447139"/>
                </a:lnTo>
                <a:lnTo>
                  <a:pt x="6179721" y="2445153"/>
                </a:lnTo>
                <a:lnTo>
                  <a:pt x="6179325" y="2443169"/>
                </a:lnTo>
                <a:lnTo>
                  <a:pt x="6179325" y="2440787"/>
                </a:lnTo>
                <a:lnTo>
                  <a:pt x="6178531" y="2444359"/>
                </a:lnTo>
                <a:lnTo>
                  <a:pt x="6177341" y="2447932"/>
                </a:lnTo>
                <a:lnTo>
                  <a:pt x="6175356" y="2451505"/>
                </a:lnTo>
                <a:lnTo>
                  <a:pt x="6172975" y="2454284"/>
                </a:lnTo>
                <a:lnTo>
                  <a:pt x="6170196" y="2456665"/>
                </a:lnTo>
                <a:lnTo>
                  <a:pt x="6166624" y="2459444"/>
                </a:lnTo>
                <a:lnTo>
                  <a:pt x="6163449" y="2461429"/>
                </a:lnTo>
                <a:lnTo>
                  <a:pt x="6159480" y="2462620"/>
                </a:lnTo>
                <a:lnTo>
                  <a:pt x="6155907" y="2463414"/>
                </a:lnTo>
                <a:lnTo>
                  <a:pt x="6152335" y="2463811"/>
                </a:lnTo>
                <a:lnTo>
                  <a:pt x="6148367" y="2463811"/>
                </a:lnTo>
                <a:lnTo>
                  <a:pt x="6144795" y="2463017"/>
                </a:lnTo>
                <a:lnTo>
                  <a:pt x="6140825" y="2461826"/>
                </a:lnTo>
                <a:lnTo>
                  <a:pt x="6137651" y="2460238"/>
                </a:lnTo>
                <a:lnTo>
                  <a:pt x="6134872" y="2457062"/>
                </a:lnTo>
                <a:lnTo>
                  <a:pt x="6132094" y="2453887"/>
                </a:lnTo>
                <a:lnTo>
                  <a:pt x="6128521" y="2459048"/>
                </a:lnTo>
                <a:lnTo>
                  <a:pt x="6124553" y="2463017"/>
                </a:lnTo>
                <a:lnTo>
                  <a:pt x="6120583" y="2466193"/>
                </a:lnTo>
                <a:lnTo>
                  <a:pt x="6116218" y="2468574"/>
                </a:lnTo>
                <a:lnTo>
                  <a:pt x="6111852" y="2470163"/>
                </a:lnTo>
                <a:lnTo>
                  <a:pt x="6107089" y="2471353"/>
                </a:lnTo>
                <a:lnTo>
                  <a:pt x="6102723" y="2471750"/>
                </a:lnTo>
                <a:lnTo>
                  <a:pt x="6097961" y="2472147"/>
                </a:lnTo>
                <a:lnTo>
                  <a:pt x="6088038" y="2472147"/>
                </a:lnTo>
                <a:lnTo>
                  <a:pt x="6078513" y="2471750"/>
                </a:lnTo>
                <a:lnTo>
                  <a:pt x="6073353" y="2471750"/>
                </a:lnTo>
                <a:lnTo>
                  <a:pt x="6068987" y="2472147"/>
                </a:lnTo>
                <a:lnTo>
                  <a:pt x="6064224" y="2472941"/>
                </a:lnTo>
                <a:lnTo>
                  <a:pt x="6059858" y="2473735"/>
                </a:lnTo>
                <a:lnTo>
                  <a:pt x="6061843" y="2477307"/>
                </a:lnTo>
                <a:lnTo>
                  <a:pt x="6063033" y="2480484"/>
                </a:lnTo>
                <a:lnTo>
                  <a:pt x="6063827" y="2484056"/>
                </a:lnTo>
                <a:lnTo>
                  <a:pt x="6063827" y="2486835"/>
                </a:lnTo>
                <a:lnTo>
                  <a:pt x="6063430" y="2489614"/>
                </a:lnTo>
                <a:lnTo>
                  <a:pt x="6062637" y="2492392"/>
                </a:lnTo>
                <a:lnTo>
                  <a:pt x="6061843" y="2495172"/>
                </a:lnTo>
                <a:lnTo>
                  <a:pt x="6060255" y="2497554"/>
                </a:lnTo>
                <a:lnTo>
                  <a:pt x="6056683" y="2502714"/>
                </a:lnTo>
                <a:lnTo>
                  <a:pt x="6053111" y="2507477"/>
                </a:lnTo>
                <a:lnTo>
                  <a:pt x="6049935" y="2512638"/>
                </a:lnTo>
                <a:lnTo>
                  <a:pt x="6048745" y="2515017"/>
                </a:lnTo>
                <a:lnTo>
                  <a:pt x="6047157" y="2517797"/>
                </a:lnTo>
                <a:lnTo>
                  <a:pt x="6046761" y="2519385"/>
                </a:lnTo>
                <a:lnTo>
                  <a:pt x="6046761" y="2521767"/>
                </a:lnTo>
                <a:lnTo>
                  <a:pt x="6047157" y="2526928"/>
                </a:lnTo>
                <a:lnTo>
                  <a:pt x="6047554" y="2532089"/>
                </a:lnTo>
                <a:lnTo>
                  <a:pt x="6047554" y="2534867"/>
                </a:lnTo>
                <a:lnTo>
                  <a:pt x="6047157" y="2537646"/>
                </a:lnTo>
                <a:lnTo>
                  <a:pt x="6045967" y="2541615"/>
                </a:lnTo>
                <a:lnTo>
                  <a:pt x="6044379" y="2545982"/>
                </a:lnTo>
                <a:lnTo>
                  <a:pt x="6042791" y="2549951"/>
                </a:lnTo>
                <a:lnTo>
                  <a:pt x="6040807" y="2554318"/>
                </a:lnTo>
                <a:lnTo>
                  <a:pt x="6035647" y="2561859"/>
                </a:lnTo>
                <a:lnTo>
                  <a:pt x="6030885" y="2569400"/>
                </a:lnTo>
                <a:lnTo>
                  <a:pt x="6027313" y="2575751"/>
                </a:lnTo>
                <a:lnTo>
                  <a:pt x="6025725" y="2579324"/>
                </a:lnTo>
                <a:lnTo>
                  <a:pt x="6024534" y="2582499"/>
                </a:lnTo>
                <a:lnTo>
                  <a:pt x="6023741" y="2585675"/>
                </a:lnTo>
                <a:lnTo>
                  <a:pt x="6023741" y="2588850"/>
                </a:lnTo>
                <a:lnTo>
                  <a:pt x="6024137" y="2591628"/>
                </a:lnTo>
                <a:lnTo>
                  <a:pt x="6025328" y="2594406"/>
                </a:lnTo>
                <a:lnTo>
                  <a:pt x="6029297" y="2595994"/>
                </a:lnTo>
                <a:lnTo>
                  <a:pt x="6033266" y="2596788"/>
                </a:lnTo>
                <a:lnTo>
                  <a:pt x="6041601" y="2598376"/>
                </a:lnTo>
                <a:lnTo>
                  <a:pt x="6049935" y="2599170"/>
                </a:lnTo>
                <a:lnTo>
                  <a:pt x="6058667" y="2599170"/>
                </a:lnTo>
                <a:lnTo>
                  <a:pt x="6067796" y="2599170"/>
                </a:lnTo>
                <a:lnTo>
                  <a:pt x="6076528" y="2598773"/>
                </a:lnTo>
                <a:lnTo>
                  <a:pt x="6094389" y="2598376"/>
                </a:lnTo>
                <a:lnTo>
                  <a:pt x="6103120" y="2598376"/>
                </a:lnTo>
                <a:lnTo>
                  <a:pt x="6111455" y="2599170"/>
                </a:lnTo>
                <a:lnTo>
                  <a:pt x="6119393" y="2600361"/>
                </a:lnTo>
                <a:lnTo>
                  <a:pt x="6122965" y="2601154"/>
                </a:lnTo>
                <a:lnTo>
                  <a:pt x="6126934" y="2602742"/>
                </a:lnTo>
                <a:lnTo>
                  <a:pt x="6130506" y="2604330"/>
                </a:lnTo>
                <a:lnTo>
                  <a:pt x="6133681" y="2605917"/>
                </a:lnTo>
                <a:lnTo>
                  <a:pt x="6137253" y="2608299"/>
                </a:lnTo>
                <a:lnTo>
                  <a:pt x="6140031" y="2611078"/>
                </a:lnTo>
                <a:lnTo>
                  <a:pt x="6143604" y="2613459"/>
                </a:lnTo>
                <a:lnTo>
                  <a:pt x="6145985" y="2616634"/>
                </a:lnTo>
                <a:lnTo>
                  <a:pt x="6148367" y="2620604"/>
                </a:lnTo>
                <a:lnTo>
                  <a:pt x="6150748" y="2624574"/>
                </a:lnTo>
                <a:lnTo>
                  <a:pt x="6150748" y="2627352"/>
                </a:lnTo>
                <a:lnTo>
                  <a:pt x="6150351" y="2630527"/>
                </a:lnTo>
                <a:lnTo>
                  <a:pt x="6149557" y="2632908"/>
                </a:lnTo>
                <a:lnTo>
                  <a:pt x="6148367" y="2635289"/>
                </a:lnTo>
                <a:lnTo>
                  <a:pt x="6145985" y="2639259"/>
                </a:lnTo>
                <a:lnTo>
                  <a:pt x="6143207" y="2642434"/>
                </a:lnTo>
                <a:lnTo>
                  <a:pt x="6139635" y="2646404"/>
                </a:lnTo>
                <a:lnTo>
                  <a:pt x="6138444" y="2647992"/>
                </a:lnTo>
                <a:lnTo>
                  <a:pt x="6137253" y="2649976"/>
                </a:lnTo>
                <a:lnTo>
                  <a:pt x="6136459" y="2652358"/>
                </a:lnTo>
                <a:lnTo>
                  <a:pt x="6135666" y="2655136"/>
                </a:lnTo>
                <a:lnTo>
                  <a:pt x="6135269" y="2657914"/>
                </a:lnTo>
                <a:lnTo>
                  <a:pt x="6135269" y="2661090"/>
                </a:lnTo>
                <a:lnTo>
                  <a:pt x="6138047" y="2663869"/>
                </a:lnTo>
                <a:lnTo>
                  <a:pt x="6141223" y="2665457"/>
                </a:lnTo>
                <a:lnTo>
                  <a:pt x="6145191" y="2667045"/>
                </a:lnTo>
                <a:lnTo>
                  <a:pt x="6149161" y="2668235"/>
                </a:lnTo>
                <a:lnTo>
                  <a:pt x="6153923" y="2669029"/>
                </a:lnTo>
                <a:lnTo>
                  <a:pt x="6158686" y="2669823"/>
                </a:lnTo>
                <a:lnTo>
                  <a:pt x="6163449" y="2669823"/>
                </a:lnTo>
                <a:lnTo>
                  <a:pt x="6168609" y="2669823"/>
                </a:lnTo>
                <a:lnTo>
                  <a:pt x="6173371" y="2669426"/>
                </a:lnTo>
                <a:lnTo>
                  <a:pt x="6178531" y="2668632"/>
                </a:lnTo>
                <a:lnTo>
                  <a:pt x="6182897" y="2667838"/>
                </a:lnTo>
                <a:lnTo>
                  <a:pt x="6187659" y="2666250"/>
                </a:lnTo>
                <a:lnTo>
                  <a:pt x="6191629" y="2664663"/>
                </a:lnTo>
                <a:lnTo>
                  <a:pt x="6195201" y="2663075"/>
                </a:lnTo>
                <a:lnTo>
                  <a:pt x="6198376" y="2660296"/>
                </a:lnTo>
                <a:lnTo>
                  <a:pt x="6201154" y="2657914"/>
                </a:lnTo>
                <a:lnTo>
                  <a:pt x="6197979" y="2655136"/>
                </a:lnTo>
                <a:lnTo>
                  <a:pt x="6194804" y="2652755"/>
                </a:lnTo>
                <a:lnTo>
                  <a:pt x="6191629" y="2651564"/>
                </a:lnTo>
                <a:lnTo>
                  <a:pt x="6188851" y="2650770"/>
                </a:lnTo>
                <a:lnTo>
                  <a:pt x="6186072" y="2650770"/>
                </a:lnTo>
                <a:lnTo>
                  <a:pt x="6182500" y="2650770"/>
                </a:lnTo>
                <a:lnTo>
                  <a:pt x="6176547" y="2651961"/>
                </a:lnTo>
                <a:lnTo>
                  <a:pt x="6170593" y="2654343"/>
                </a:lnTo>
                <a:lnTo>
                  <a:pt x="6163845" y="2655533"/>
                </a:lnTo>
                <a:lnTo>
                  <a:pt x="6160273" y="2655930"/>
                </a:lnTo>
                <a:lnTo>
                  <a:pt x="6156305" y="2655930"/>
                </a:lnTo>
                <a:lnTo>
                  <a:pt x="6152335" y="2655533"/>
                </a:lnTo>
                <a:lnTo>
                  <a:pt x="6147573" y="2654739"/>
                </a:lnTo>
                <a:lnTo>
                  <a:pt x="6148367" y="2649976"/>
                </a:lnTo>
                <a:lnTo>
                  <a:pt x="6149954" y="2646404"/>
                </a:lnTo>
                <a:lnTo>
                  <a:pt x="6151939" y="2642832"/>
                </a:lnTo>
                <a:lnTo>
                  <a:pt x="6154320" y="2640053"/>
                </a:lnTo>
                <a:lnTo>
                  <a:pt x="6157099" y="2637671"/>
                </a:lnTo>
                <a:lnTo>
                  <a:pt x="6160671" y="2635289"/>
                </a:lnTo>
                <a:lnTo>
                  <a:pt x="6164243" y="2633703"/>
                </a:lnTo>
                <a:lnTo>
                  <a:pt x="6167815" y="2632511"/>
                </a:lnTo>
                <a:lnTo>
                  <a:pt x="6172181" y="2631321"/>
                </a:lnTo>
                <a:lnTo>
                  <a:pt x="6176149" y="2630527"/>
                </a:lnTo>
                <a:lnTo>
                  <a:pt x="6180913" y="2630130"/>
                </a:lnTo>
                <a:lnTo>
                  <a:pt x="6184881" y="2630130"/>
                </a:lnTo>
                <a:lnTo>
                  <a:pt x="6193216" y="2630130"/>
                </a:lnTo>
                <a:lnTo>
                  <a:pt x="6201154" y="2631321"/>
                </a:lnTo>
                <a:lnTo>
                  <a:pt x="6205123" y="2628940"/>
                </a:lnTo>
                <a:lnTo>
                  <a:pt x="6207107" y="2626955"/>
                </a:lnTo>
                <a:lnTo>
                  <a:pt x="6208299" y="2625367"/>
                </a:lnTo>
                <a:lnTo>
                  <a:pt x="6209489" y="2623382"/>
                </a:lnTo>
                <a:lnTo>
                  <a:pt x="6210283" y="2621001"/>
                </a:lnTo>
                <a:lnTo>
                  <a:pt x="6210680" y="2617826"/>
                </a:lnTo>
                <a:lnTo>
                  <a:pt x="6210283" y="2614253"/>
                </a:lnTo>
                <a:lnTo>
                  <a:pt x="6222983" y="2613063"/>
                </a:lnTo>
                <a:lnTo>
                  <a:pt x="6228937" y="2612665"/>
                </a:lnTo>
                <a:lnTo>
                  <a:pt x="6234097" y="2612665"/>
                </a:lnTo>
                <a:lnTo>
                  <a:pt x="6240051" y="2613063"/>
                </a:lnTo>
                <a:lnTo>
                  <a:pt x="6245607" y="2613856"/>
                </a:lnTo>
                <a:lnTo>
                  <a:pt x="6251163" y="2615443"/>
                </a:lnTo>
                <a:lnTo>
                  <a:pt x="6257514" y="2617826"/>
                </a:lnTo>
                <a:lnTo>
                  <a:pt x="6261086" y="2612665"/>
                </a:lnTo>
                <a:lnTo>
                  <a:pt x="6265452" y="2607505"/>
                </a:lnTo>
                <a:lnTo>
                  <a:pt x="6269421" y="2602742"/>
                </a:lnTo>
                <a:lnTo>
                  <a:pt x="6274183" y="2598376"/>
                </a:lnTo>
                <a:lnTo>
                  <a:pt x="6278947" y="2594803"/>
                </a:lnTo>
                <a:lnTo>
                  <a:pt x="6284900" y="2591628"/>
                </a:lnTo>
                <a:lnTo>
                  <a:pt x="6287679" y="2590438"/>
                </a:lnTo>
                <a:lnTo>
                  <a:pt x="6291251" y="2589247"/>
                </a:lnTo>
                <a:lnTo>
                  <a:pt x="6294425" y="2588453"/>
                </a:lnTo>
                <a:lnTo>
                  <a:pt x="6298395" y="2587659"/>
                </a:lnTo>
                <a:lnTo>
                  <a:pt x="6298395" y="2581705"/>
                </a:lnTo>
                <a:lnTo>
                  <a:pt x="6298791" y="2577339"/>
                </a:lnTo>
                <a:lnTo>
                  <a:pt x="6299585" y="2573369"/>
                </a:lnTo>
                <a:lnTo>
                  <a:pt x="6300776" y="2570194"/>
                </a:lnTo>
                <a:lnTo>
                  <a:pt x="6303554" y="2563447"/>
                </a:lnTo>
                <a:lnTo>
                  <a:pt x="6307920" y="2554318"/>
                </a:lnTo>
                <a:lnTo>
                  <a:pt x="6310301" y="2556302"/>
                </a:lnTo>
                <a:lnTo>
                  <a:pt x="6313080" y="2557493"/>
                </a:lnTo>
                <a:lnTo>
                  <a:pt x="6316255" y="2558286"/>
                </a:lnTo>
                <a:lnTo>
                  <a:pt x="6319033" y="2558684"/>
                </a:lnTo>
                <a:lnTo>
                  <a:pt x="6321811" y="2558684"/>
                </a:lnTo>
                <a:lnTo>
                  <a:pt x="6325383" y="2558684"/>
                </a:lnTo>
                <a:lnTo>
                  <a:pt x="6331734" y="2557096"/>
                </a:lnTo>
                <a:lnTo>
                  <a:pt x="6338085" y="2555508"/>
                </a:lnTo>
                <a:lnTo>
                  <a:pt x="6344832" y="2554318"/>
                </a:lnTo>
                <a:lnTo>
                  <a:pt x="6348404" y="2553921"/>
                </a:lnTo>
                <a:lnTo>
                  <a:pt x="6351579" y="2553523"/>
                </a:lnTo>
                <a:lnTo>
                  <a:pt x="6354754" y="2553523"/>
                </a:lnTo>
                <a:lnTo>
                  <a:pt x="6358327" y="2554318"/>
                </a:lnTo>
                <a:lnTo>
                  <a:pt x="6360707" y="2555508"/>
                </a:lnTo>
                <a:lnTo>
                  <a:pt x="6362692" y="2557096"/>
                </a:lnTo>
                <a:lnTo>
                  <a:pt x="6365073" y="2559080"/>
                </a:lnTo>
                <a:lnTo>
                  <a:pt x="6366661" y="2562255"/>
                </a:lnTo>
                <a:lnTo>
                  <a:pt x="6369837" y="2567019"/>
                </a:lnTo>
                <a:lnTo>
                  <a:pt x="6371424" y="2569400"/>
                </a:lnTo>
                <a:lnTo>
                  <a:pt x="6373805" y="2570988"/>
                </a:lnTo>
                <a:lnTo>
                  <a:pt x="6376187" y="2572179"/>
                </a:lnTo>
                <a:lnTo>
                  <a:pt x="6378568" y="2572973"/>
                </a:lnTo>
                <a:lnTo>
                  <a:pt x="6384125" y="2574163"/>
                </a:lnTo>
                <a:lnTo>
                  <a:pt x="6390079" y="2574958"/>
                </a:lnTo>
                <a:lnTo>
                  <a:pt x="6396032" y="2576148"/>
                </a:lnTo>
                <a:lnTo>
                  <a:pt x="6398810" y="2577339"/>
                </a:lnTo>
                <a:lnTo>
                  <a:pt x="6401589" y="2578133"/>
                </a:lnTo>
                <a:lnTo>
                  <a:pt x="6403970" y="2579324"/>
                </a:lnTo>
                <a:lnTo>
                  <a:pt x="6405955" y="2580912"/>
                </a:lnTo>
                <a:lnTo>
                  <a:pt x="6408335" y="2582499"/>
                </a:lnTo>
                <a:lnTo>
                  <a:pt x="6409923" y="2584880"/>
                </a:lnTo>
                <a:lnTo>
                  <a:pt x="6410717" y="2587659"/>
                </a:lnTo>
                <a:lnTo>
                  <a:pt x="6411511" y="2590834"/>
                </a:lnTo>
                <a:lnTo>
                  <a:pt x="6409527" y="2590041"/>
                </a:lnTo>
                <a:lnTo>
                  <a:pt x="6407939" y="2590041"/>
                </a:lnTo>
                <a:lnTo>
                  <a:pt x="6405955" y="2590041"/>
                </a:lnTo>
                <a:lnTo>
                  <a:pt x="6404367" y="2590834"/>
                </a:lnTo>
                <a:lnTo>
                  <a:pt x="6403176" y="2591628"/>
                </a:lnTo>
                <a:lnTo>
                  <a:pt x="6401985" y="2592421"/>
                </a:lnTo>
                <a:lnTo>
                  <a:pt x="6400001" y="2595598"/>
                </a:lnTo>
                <a:lnTo>
                  <a:pt x="6396429" y="2602742"/>
                </a:lnTo>
                <a:lnTo>
                  <a:pt x="6394444" y="2605521"/>
                </a:lnTo>
                <a:lnTo>
                  <a:pt x="6392857" y="2607505"/>
                </a:lnTo>
                <a:lnTo>
                  <a:pt x="6391666" y="2607902"/>
                </a:lnTo>
                <a:lnTo>
                  <a:pt x="6390872" y="2607902"/>
                </a:lnTo>
                <a:lnTo>
                  <a:pt x="6387697" y="2607505"/>
                </a:lnTo>
                <a:lnTo>
                  <a:pt x="6385315" y="2607108"/>
                </a:lnTo>
                <a:lnTo>
                  <a:pt x="6384125" y="2607108"/>
                </a:lnTo>
                <a:lnTo>
                  <a:pt x="6383331" y="2607505"/>
                </a:lnTo>
                <a:lnTo>
                  <a:pt x="6381743" y="2609490"/>
                </a:lnTo>
                <a:lnTo>
                  <a:pt x="6380949" y="2611474"/>
                </a:lnTo>
                <a:lnTo>
                  <a:pt x="6381347" y="2615047"/>
                </a:lnTo>
                <a:lnTo>
                  <a:pt x="6380949" y="2616634"/>
                </a:lnTo>
                <a:lnTo>
                  <a:pt x="6379759" y="2618222"/>
                </a:lnTo>
                <a:lnTo>
                  <a:pt x="6377775" y="2620207"/>
                </a:lnTo>
                <a:lnTo>
                  <a:pt x="6373805" y="2621397"/>
                </a:lnTo>
                <a:lnTo>
                  <a:pt x="6371821" y="2621794"/>
                </a:lnTo>
                <a:lnTo>
                  <a:pt x="6370630" y="2622192"/>
                </a:lnTo>
                <a:lnTo>
                  <a:pt x="6368645" y="2624176"/>
                </a:lnTo>
                <a:lnTo>
                  <a:pt x="6367058" y="2626161"/>
                </a:lnTo>
                <a:lnTo>
                  <a:pt x="6365867" y="2628543"/>
                </a:lnTo>
                <a:lnTo>
                  <a:pt x="6365073" y="2630923"/>
                </a:lnTo>
                <a:lnTo>
                  <a:pt x="6364280" y="2632511"/>
                </a:lnTo>
                <a:lnTo>
                  <a:pt x="6364280" y="2634496"/>
                </a:lnTo>
                <a:lnTo>
                  <a:pt x="6363089" y="2634496"/>
                </a:lnTo>
                <a:lnTo>
                  <a:pt x="6361501" y="2634496"/>
                </a:lnTo>
                <a:lnTo>
                  <a:pt x="6356739" y="2633703"/>
                </a:lnTo>
                <a:lnTo>
                  <a:pt x="6349991" y="2633703"/>
                </a:lnTo>
                <a:lnTo>
                  <a:pt x="6346023" y="2633703"/>
                </a:lnTo>
                <a:lnTo>
                  <a:pt x="6342451" y="2634496"/>
                </a:lnTo>
                <a:lnTo>
                  <a:pt x="6336497" y="2636084"/>
                </a:lnTo>
                <a:lnTo>
                  <a:pt x="6332131" y="2638069"/>
                </a:lnTo>
                <a:lnTo>
                  <a:pt x="6327765" y="2640053"/>
                </a:lnTo>
                <a:lnTo>
                  <a:pt x="6323796" y="2641641"/>
                </a:lnTo>
                <a:lnTo>
                  <a:pt x="6319033" y="2642832"/>
                </a:lnTo>
                <a:lnTo>
                  <a:pt x="6316652" y="2643229"/>
                </a:lnTo>
                <a:lnTo>
                  <a:pt x="6313873" y="2643229"/>
                </a:lnTo>
                <a:lnTo>
                  <a:pt x="6310301" y="2643229"/>
                </a:lnTo>
                <a:lnTo>
                  <a:pt x="6307127" y="2642832"/>
                </a:lnTo>
                <a:lnTo>
                  <a:pt x="6302761" y="2642037"/>
                </a:lnTo>
                <a:lnTo>
                  <a:pt x="6298395" y="2641244"/>
                </a:lnTo>
                <a:lnTo>
                  <a:pt x="6294029" y="2639656"/>
                </a:lnTo>
                <a:lnTo>
                  <a:pt x="6290457" y="2637671"/>
                </a:lnTo>
                <a:lnTo>
                  <a:pt x="6286885" y="2635687"/>
                </a:lnTo>
                <a:lnTo>
                  <a:pt x="6283709" y="2634099"/>
                </a:lnTo>
                <a:lnTo>
                  <a:pt x="6280534" y="2633305"/>
                </a:lnTo>
                <a:lnTo>
                  <a:pt x="6278549" y="2633305"/>
                </a:lnTo>
                <a:lnTo>
                  <a:pt x="6276565" y="2633305"/>
                </a:lnTo>
                <a:lnTo>
                  <a:pt x="6274581" y="2633703"/>
                </a:lnTo>
                <a:lnTo>
                  <a:pt x="6272596" y="2634496"/>
                </a:lnTo>
                <a:lnTo>
                  <a:pt x="6269818" y="2636084"/>
                </a:lnTo>
                <a:lnTo>
                  <a:pt x="6267039" y="2638069"/>
                </a:lnTo>
                <a:lnTo>
                  <a:pt x="6265055" y="2639656"/>
                </a:lnTo>
                <a:lnTo>
                  <a:pt x="6263071" y="2641244"/>
                </a:lnTo>
                <a:lnTo>
                  <a:pt x="6259499" y="2644419"/>
                </a:lnTo>
                <a:lnTo>
                  <a:pt x="6256720" y="2647992"/>
                </a:lnTo>
                <a:lnTo>
                  <a:pt x="6253942" y="2650770"/>
                </a:lnTo>
                <a:lnTo>
                  <a:pt x="6252354" y="2651564"/>
                </a:lnTo>
                <a:lnTo>
                  <a:pt x="6250369" y="2652358"/>
                </a:lnTo>
                <a:lnTo>
                  <a:pt x="6248385" y="2652755"/>
                </a:lnTo>
                <a:lnTo>
                  <a:pt x="6246401" y="2652755"/>
                </a:lnTo>
                <a:lnTo>
                  <a:pt x="6243225" y="2652358"/>
                </a:lnTo>
                <a:lnTo>
                  <a:pt x="6240447" y="2651167"/>
                </a:lnTo>
                <a:lnTo>
                  <a:pt x="6236875" y="2649976"/>
                </a:lnTo>
                <a:lnTo>
                  <a:pt x="6232509" y="2647992"/>
                </a:lnTo>
                <a:lnTo>
                  <a:pt x="6231715" y="2647198"/>
                </a:lnTo>
                <a:lnTo>
                  <a:pt x="6230921" y="2646404"/>
                </a:lnTo>
                <a:lnTo>
                  <a:pt x="6229731" y="2644022"/>
                </a:lnTo>
                <a:lnTo>
                  <a:pt x="6226953" y="2638862"/>
                </a:lnTo>
                <a:lnTo>
                  <a:pt x="6225762" y="2636878"/>
                </a:lnTo>
                <a:lnTo>
                  <a:pt x="6224968" y="2635687"/>
                </a:lnTo>
                <a:lnTo>
                  <a:pt x="6224175" y="2635289"/>
                </a:lnTo>
                <a:lnTo>
                  <a:pt x="6223381" y="2635289"/>
                </a:lnTo>
                <a:lnTo>
                  <a:pt x="6222587" y="2635687"/>
                </a:lnTo>
                <a:lnTo>
                  <a:pt x="6221396" y="2636084"/>
                </a:lnTo>
                <a:lnTo>
                  <a:pt x="6220205" y="2638069"/>
                </a:lnTo>
                <a:lnTo>
                  <a:pt x="6218221" y="2638466"/>
                </a:lnTo>
                <a:lnTo>
                  <a:pt x="6217427" y="2639259"/>
                </a:lnTo>
                <a:lnTo>
                  <a:pt x="6216633" y="2640053"/>
                </a:lnTo>
                <a:lnTo>
                  <a:pt x="6216237" y="2640847"/>
                </a:lnTo>
                <a:lnTo>
                  <a:pt x="6216237" y="2642832"/>
                </a:lnTo>
                <a:lnTo>
                  <a:pt x="6217030" y="2645214"/>
                </a:lnTo>
                <a:lnTo>
                  <a:pt x="6219809" y="2649976"/>
                </a:lnTo>
                <a:lnTo>
                  <a:pt x="6220205" y="2651961"/>
                </a:lnTo>
                <a:lnTo>
                  <a:pt x="6220205" y="2653151"/>
                </a:lnTo>
                <a:lnTo>
                  <a:pt x="6220205" y="2654739"/>
                </a:lnTo>
                <a:lnTo>
                  <a:pt x="6217824" y="2656327"/>
                </a:lnTo>
                <a:lnTo>
                  <a:pt x="6216237" y="2656724"/>
                </a:lnTo>
                <a:lnTo>
                  <a:pt x="6214252" y="2656327"/>
                </a:lnTo>
                <a:lnTo>
                  <a:pt x="6212665" y="2655930"/>
                </a:lnTo>
                <a:lnTo>
                  <a:pt x="6210283" y="2655533"/>
                </a:lnTo>
                <a:lnTo>
                  <a:pt x="6208695" y="2655136"/>
                </a:lnTo>
                <a:lnTo>
                  <a:pt x="6206711" y="2655930"/>
                </a:lnTo>
                <a:lnTo>
                  <a:pt x="6204329" y="2657914"/>
                </a:lnTo>
                <a:lnTo>
                  <a:pt x="6205520" y="2668235"/>
                </a:lnTo>
                <a:lnTo>
                  <a:pt x="6205520" y="2672999"/>
                </a:lnTo>
                <a:lnTo>
                  <a:pt x="6205123" y="2676572"/>
                </a:lnTo>
                <a:lnTo>
                  <a:pt x="6204727" y="2678160"/>
                </a:lnTo>
                <a:lnTo>
                  <a:pt x="6203933" y="2680144"/>
                </a:lnTo>
                <a:lnTo>
                  <a:pt x="6203139" y="2681335"/>
                </a:lnTo>
                <a:lnTo>
                  <a:pt x="6201551" y="2682526"/>
                </a:lnTo>
                <a:lnTo>
                  <a:pt x="6199567" y="2683320"/>
                </a:lnTo>
                <a:lnTo>
                  <a:pt x="6197582" y="2684114"/>
                </a:lnTo>
                <a:lnTo>
                  <a:pt x="6195201" y="2684511"/>
                </a:lnTo>
                <a:lnTo>
                  <a:pt x="6191629" y="2684511"/>
                </a:lnTo>
                <a:lnTo>
                  <a:pt x="6196789" y="2693641"/>
                </a:lnTo>
                <a:lnTo>
                  <a:pt x="6199567" y="2699199"/>
                </a:lnTo>
                <a:lnTo>
                  <a:pt x="6201551" y="2705153"/>
                </a:lnTo>
                <a:lnTo>
                  <a:pt x="6201948" y="2707932"/>
                </a:lnTo>
                <a:lnTo>
                  <a:pt x="6202742" y="2711108"/>
                </a:lnTo>
                <a:lnTo>
                  <a:pt x="6202742" y="2714284"/>
                </a:lnTo>
                <a:lnTo>
                  <a:pt x="6201948" y="2717062"/>
                </a:lnTo>
                <a:lnTo>
                  <a:pt x="6201154" y="2719841"/>
                </a:lnTo>
                <a:lnTo>
                  <a:pt x="6199567" y="2723016"/>
                </a:lnTo>
                <a:lnTo>
                  <a:pt x="6197582" y="2725398"/>
                </a:lnTo>
                <a:lnTo>
                  <a:pt x="6195201" y="2728177"/>
                </a:lnTo>
                <a:lnTo>
                  <a:pt x="6193613" y="2728574"/>
                </a:lnTo>
                <a:lnTo>
                  <a:pt x="6192025" y="2728574"/>
                </a:lnTo>
                <a:lnTo>
                  <a:pt x="6188851" y="2728177"/>
                </a:lnTo>
                <a:lnTo>
                  <a:pt x="6184881" y="2727779"/>
                </a:lnTo>
                <a:lnTo>
                  <a:pt x="6183294" y="2727779"/>
                </a:lnTo>
                <a:lnTo>
                  <a:pt x="6182103" y="2728177"/>
                </a:lnTo>
                <a:lnTo>
                  <a:pt x="6180119" y="2729367"/>
                </a:lnTo>
                <a:lnTo>
                  <a:pt x="6178531" y="2731750"/>
                </a:lnTo>
                <a:lnTo>
                  <a:pt x="6174165" y="2736911"/>
                </a:lnTo>
                <a:lnTo>
                  <a:pt x="6170196" y="2741673"/>
                </a:lnTo>
                <a:lnTo>
                  <a:pt x="6168609" y="2743658"/>
                </a:lnTo>
                <a:lnTo>
                  <a:pt x="6166624" y="2744848"/>
                </a:lnTo>
                <a:lnTo>
                  <a:pt x="6162655" y="2746040"/>
                </a:lnTo>
                <a:lnTo>
                  <a:pt x="6158289" y="2746834"/>
                </a:lnTo>
                <a:lnTo>
                  <a:pt x="6153923" y="2746834"/>
                </a:lnTo>
                <a:lnTo>
                  <a:pt x="6149161" y="2746437"/>
                </a:lnTo>
                <a:lnTo>
                  <a:pt x="6139238" y="2745245"/>
                </a:lnTo>
                <a:lnTo>
                  <a:pt x="6129315" y="2743262"/>
                </a:lnTo>
                <a:lnTo>
                  <a:pt x="6120187" y="2741673"/>
                </a:lnTo>
                <a:lnTo>
                  <a:pt x="6115424" y="2741276"/>
                </a:lnTo>
                <a:lnTo>
                  <a:pt x="6111852" y="2741673"/>
                </a:lnTo>
                <a:lnTo>
                  <a:pt x="6107883" y="2742070"/>
                </a:lnTo>
                <a:lnTo>
                  <a:pt x="6105105" y="2743262"/>
                </a:lnTo>
                <a:lnTo>
                  <a:pt x="6103914" y="2744055"/>
                </a:lnTo>
                <a:lnTo>
                  <a:pt x="6102723" y="2745245"/>
                </a:lnTo>
                <a:lnTo>
                  <a:pt x="6101533" y="2746437"/>
                </a:lnTo>
                <a:lnTo>
                  <a:pt x="6100739" y="2748420"/>
                </a:lnTo>
                <a:lnTo>
                  <a:pt x="6098357" y="2753581"/>
                </a:lnTo>
                <a:lnTo>
                  <a:pt x="6096373" y="2759536"/>
                </a:lnTo>
                <a:lnTo>
                  <a:pt x="6093197" y="2769459"/>
                </a:lnTo>
                <a:lnTo>
                  <a:pt x="6092007" y="2774223"/>
                </a:lnTo>
                <a:lnTo>
                  <a:pt x="6089625" y="2777399"/>
                </a:lnTo>
                <a:lnTo>
                  <a:pt x="6088831" y="2778986"/>
                </a:lnTo>
                <a:lnTo>
                  <a:pt x="6087641" y="2779780"/>
                </a:lnTo>
                <a:lnTo>
                  <a:pt x="6086451" y="2780971"/>
                </a:lnTo>
                <a:lnTo>
                  <a:pt x="6085259" y="2781764"/>
                </a:lnTo>
                <a:lnTo>
                  <a:pt x="6082481" y="2782162"/>
                </a:lnTo>
                <a:lnTo>
                  <a:pt x="6080893" y="2782162"/>
                </a:lnTo>
                <a:lnTo>
                  <a:pt x="6079703" y="2781764"/>
                </a:lnTo>
                <a:lnTo>
                  <a:pt x="6078909" y="2780177"/>
                </a:lnTo>
                <a:lnTo>
                  <a:pt x="6076528" y="2777796"/>
                </a:lnTo>
                <a:lnTo>
                  <a:pt x="6074941" y="2776207"/>
                </a:lnTo>
                <a:lnTo>
                  <a:pt x="6072162" y="2775017"/>
                </a:lnTo>
                <a:lnTo>
                  <a:pt x="6071368" y="2777399"/>
                </a:lnTo>
                <a:lnTo>
                  <a:pt x="6069781" y="2779383"/>
                </a:lnTo>
                <a:lnTo>
                  <a:pt x="6067796" y="2780971"/>
                </a:lnTo>
                <a:lnTo>
                  <a:pt x="6065415" y="2782956"/>
                </a:lnTo>
                <a:lnTo>
                  <a:pt x="6063033" y="2783749"/>
                </a:lnTo>
                <a:lnTo>
                  <a:pt x="6060652" y="2784146"/>
                </a:lnTo>
                <a:lnTo>
                  <a:pt x="6058271" y="2784543"/>
                </a:lnTo>
                <a:lnTo>
                  <a:pt x="6055095" y="2784146"/>
                </a:lnTo>
                <a:lnTo>
                  <a:pt x="6052317" y="2783749"/>
                </a:lnTo>
                <a:lnTo>
                  <a:pt x="6049935" y="2783352"/>
                </a:lnTo>
                <a:lnTo>
                  <a:pt x="6043982" y="2780971"/>
                </a:lnTo>
                <a:lnTo>
                  <a:pt x="6038823" y="2778192"/>
                </a:lnTo>
                <a:lnTo>
                  <a:pt x="6036838" y="2776605"/>
                </a:lnTo>
                <a:lnTo>
                  <a:pt x="6034853" y="2775017"/>
                </a:lnTo>
                <a:lnTo>
                  <a:pt x="6036838" y="2779780"/>
                </a:lnTo>
                <a:lnTo>
                  <a:pt x="6039219" y="2784543"/>
                </a:lnTo>
                <a:lnTo>
                  <a:pt x="6041997" y="2788512"/>
                </a:lnTo>
                <a:lnTo>
                  <a:pt x="6044776" y="2792878"/>
                </a:lnTo>
                <a:lnTo>
                  <a:pt x="6047951" y="2796452"/>
                </a:lnTo>
                <a:lnTo>
                  <a:pt x="6051523" y="2800422"/>
                </a:lnTo>
                <a:lnTo>
                  <a:pt x="6058271" y="2807171"/>
                </a:lnTo>
                <a:lnTo>
                  <a:pt x="6065018" y="2813520"/>
                </a:lnTo>
                <a:lnTo>
                  <a:pt x="6072162" y="2819475"/>
                </a:lnTo>
                <a:lnTo>
                  <a:pt x="6078909" y="2825826"/>
                </a:lnTo>
                <a:lnTo>
                  <a:pt x="6085259" y="2831781"/>
                </a:lnTo>
                <a:lnTo>
                  <a:pt x="6086451" y="2833765"/>
                </a:lnTo>
                <a:lnTo>
                  <a:pt x="6087641" y="2836147"/>
                </a:lnTo>
                <a:lnTo>
                  <a:pt x="6090023" y="2842101"/>
                </a:lnTo>
                <a:lnTo>
                  <a:pt x="6092007" y="2844879"/>
                </a:lnTo>
                <a:lnTo>
                  <a:pt x="6093595" y="2847658"/>
                </a:lnTo>
                <a:lnTo>
                  <a:pt x="6095182" y="2850437"/>
                </a:lnTo>
                <a:lnTo>
                  <a:pt x="6097563" y="2852024"/>
                </a:lnTo>
                <a:lnTo>
                  <a:pt x="6101135" y="2853612"/>
                </a:lnTo>
                <a:lnTo>
                  <a:pt x="6104707" y="2854803"/>
                </a:lnTo>
                <a:lnTo>
                  <a:pt x="6108677" y="2855597"/>
                </a:lnTo>
                <a:lnTo>
                  <a:pt x="6112249" y="2855994"/>
                </a:lnTo>
                <a:lnTo>
                  <a:pt x="6120187" y="2855994"/>
                </a:lnTo>
                <a:lnTo>
                  <a:pt x="6128521" y="2855597"/>
                </a:lnTo>
                <a:lnTo>
                  <a:pt x="6136459" y="2855200"/>
                </a:lnTo>
                <a:lnTo>
                  <a:pt x="6144795" y="2855200"/>
                </a:lnTo>
                <a:lnTo>
                  <a:pt x="6148763" y="2855597"/>
                </a:lnTo>
                <a:lnTo>
                  <a:pt x="6152733" y="2855994"/>
                </a:lnTo>
                <a:lnTo>
                  <a:pt x="6156305" y="2857185"/>
                </a:lnTo>
                <a:lnTo>
                  <a:pt x="6160671" y="2858773"/>
                </a:lnTo>
                <a:lnTo>
                  <a:pt x="6162258" y="2859567"/>
                </a:lnTo>
                <a:lnTo>
                  <a:pt x="6163845" y="2860757"/>
                </a:lnTo>
                <a:lnTo>
                  <a:pt x="6167418" y="2863933"/>
                </a:lnTo>
                <a:lnTo>
                  <a:pt x="6171387" y="2868300"/>
                </a:lnTo>
                <a:lnTo>
                  <a:pt x="6174959" y="2872666"/>
                </a:lnTo>
                <a:lnTo>
                  <a:pt x="6178928" y="2877430"/>
                </a:lnTo>
                <a:lnTo>
                  <a:pt x="6182897" y="2881399"/>
                </a:lnTo>
                <a:lnTo>
                  <a:pt x="6187263" y="2885766"/>
                </a:lnTo>
                <a:lnTo>
                  <a:pt x="6189644" y="2887353"/>
                </a:lnTo>
                <a:lnTo>
                  <a:pt x="6191629" y="2888544"/>
                </a:lnTo>
                <a:lnTo>
                  <a:pt x="6194407" y="2889338"/>
                </a:lnTo>
                <a:lnTo>
                  <a:pt x="6196789" y="2890132"/>
                </a:lnTo>
                <a:lnTo>
                  <a:pt x="6201948" y="2890529"/>
                </a:lnTo>
                <a:lnTo>
                  <a:pt x="6206711" y="2890529"/>
                </a:lnTo>
                <a:lnTo>
                  <a:pt x="6208695" y="2890926"/>
                </a:lnTo>
                <a:lnTo>
                  <a:pt x="6210283" y="2891720"/>
                </a:lnTo>
                <a:lnTo>
                  <a:pt x="6212665" y="2894498"/>
                </a:lnTo>
                <a:lnTo>
                  <a:pt x="6215045" y="2898071"/>
                </a:lnTo>
                <a:lnTo>
                  <a:pt x="6220999" y="2907598"/>
                </a:lnTo>
                <a:lnTo>
                  <a:pt x="6224175" y="2912759"/>
                </a:lnTo>
                <a:lnTo>
                  <a:pt x="6227349" y="2917125"/>
                </a:lnTo>
                <a:lnTo>
                  <a:pt x="6229731" y="2919110"/>
                </a:lnTo>
                <a:lnTo>
                  <a:pt x="6231319" y="2920698"/>
                </a:lnTo>
                <a:lnTo>
                  <a:pt x="6233303" y="2921491"/>
                </a:lnTo>
                <a:lnTo>
                  <a:pt x="6235685" y="2922285"/>
                </a:lnTo>
                <a:lnTo>
                  <a:pt x="6241638" y="2922682"/>
                </a:lnTo>
                <a:lnTo>
                  <a:pt x="6247591" y="2922682"/>
                </a:lnTo>
                <a:lnTo>
                  <a:pt x="6252354" y="2923476"/>
                </a:lnTo>
                <a:lnTo>
                  <a:pt x="6255133" y="2924270"/>
                </a:lnTo>
                <a:lnTo>
                  <a:pt x="6257514" y="2925461"/>
                </a:lnTo>
                <a:lnTo>
                  <a:pt x="6259101" y="2926651"/>
                </a:lnTo>
                <a:lnTo>
                  <a:pt x="6260292" y="2928239"/>
                </a:lnTo>
                <a:lnTo>
                  <a:pt x="6263467" y="2931812"/>
                </a:lnTo>
                <a:lnTo>
                  <a:pt x="6266245" y="2936179"/>
                </a:lnTo>
                <a:lnTo>
                  <a:pt x="6268230" y="2937766"/>
                </a:lnTo>
                <a:lnTo>
                  <a:pt x="6269818" y="2938957"/>
                </a:lnTo>
                <a:lnTo>
                  <a:pt x="6275771" y="2940545"/>
                </a:lnTo>
                <a:lnTo>
                  <a:pt x="6281725" y="2941736"/>
                </a:lnTo>
                <a:lnTo>
                  <a:pt x="6287679" y="2942529"/>
                </a:lnTo>
                <a:lnTo>
                  <a:pt x="6293632" y="2943323"/>
                </a:lnTo>
                <a:lnTo>
                  <a:pt x="6304745" y="2944118"/>
                </a:lnTo>
                <a:lnTo>
                  <a:pt x="6309905" y="2944515"/>
                </a:lnTo>
                <a:lnTo>
                  <a:pt x="6314271" y="2945706"/>
                </a:lnTo>
                <a:lnTo>
                  <a:pt x="6320224" y="2948087"/>
                </a:lnTo>
                <a:lnTo>
                  <a:pt x="6326177" y="2950865"/>
                </a:lnTo>
                <a:lnTo>
                  <a:pt x="6331337" y="2954834"/>
                </a:lnTo>
                <a:lnTo>
                  <a:pt x="6335306" y="2958804"/>
                </a:lnTo>
                <a:lnTo>
                  <a:pt x="6338879" y="2963567"/>
                </a:lnTo>
                <a:lnTo>
                  <a:pt x="6341657" y="2968331"/>
                </a:lnTo>
                <a:lnTo>
                  <a:pt x="6343641" y="2973889"/>
                </a:lnTo>
                <a:lnTo>
                  <a:pt x="6344832" y="2979842"/>
                </a:lnTo>
                <a:lnTo>
                  <a:pt x="6345229" y="2986193"/>
                </a:lnTo>
                <a:lnTo>
                  <a:pt x="6344832" y="2992148"/>
                </a:lnTo>
                <a:lnTo>
                  <a:pt x="6343641" y="2998896"/>
                </a:lnTo>
                <a:lnTo>
                  <a:pt x="6341657" y="3005644"/>
                </a:lnTo>
                <a:lnTo>
                  <a:pt x="6338085" y="3012392"/>
                </a:lnTo>
                <a:lnTo>
                  <a:pt x="6334513" y="3018743"/>
                </a:lnTo>
                <a:lnTo>
                  <a:pt x="6329353" y="3025492"/>
                </a:lnTo>
                <a:lnTo>
                  <a:pt x="6323796" y="3032637"/>
                </a:lnTo>
                <a:lnTo>
                  <a:pt x="6319033" y="3030255"/>
                </a:lnTo>
                <a:lnTo>
                  <a:pt x="6314271" y="3028667"/>
                </a:lnTo>
                <a:lnTo>
                  <a:pt x="6309507" y="3026683"/>
                </a:lnTo>
                <a:lnTo>
                  <a:pt x="6304348" y="3025888"/>
                </a:lnTo>
                <a:lnTo>
                  <a:pt x="6294425" y="3024697"/>
                </a:lnTo>
                <a:lnTo>
                  <a:pt x="6284900" y="3023506"/>
                </a:lnTo>
                <a:lnTo>
                  <a:pt x="6280534" y="3022713"/>
                </a:lnTo>
                <a:lnTo>
                  <a:pt x="6276168" y="3021919"/>
                </a:lnTo>
                <a:lnTo>
                  <a:pt x="6272596" y="3020331"/>
                </a:lnTo>
                <a:lnTo>
                  <a:pt x="6269024" y="3017949"/>
                </a:lnTo>
                <a:lnTo>
                  <a:pt x="6266245" y="3015170"/>
                </a:lnTo>
                <a:lnTo>
                  <a:pt x="6263865" y="3011995"/>
                </a:lnTo>
                <a:lnTo>
                  <a:pt x="6261880" y="3007629"/>
                </a:lnTo>
                <a:lnTo>
                  <a:pt x="6260689" y="3002071"/>
                </a:lnTo>
                <a:lnTo>
                  <a:pt x="6257911" y="3003262"/>
                </a:lnTo>
                <a:lnTo>
                  <a:pt x="6255927" y="3004453"/>
                </a:lnTo>
                <a:lnTo>
                  <a:pt x="6251561" y="3007629"/>
                </a:lnTo>
                <a:lnTo>
                  <a:pt x="6249576" y="3008820"/>
                </a:lnTo>
                <a:lnTo>
                  <a:pt x="6246797" y="3009614"/>
                </a:lnTo>
                <a:lnTo>
                  <a:pt x="6243225" y="3010011"/>
                </a:lnTo>
                <a:lnTo>
                  <a:pt x="6238859" y="3008820"/>
                </a:lnTo>
                <a:lnTo>
                  <a:pt x="6237272" y="3005644"/>
                </a:lnTo>
                <a:lnTo>
                  <a:pt x="6235685" y="3002071"/>
                </a:lnTo>
                <a:lnTo>
                  <a:pt x="6233303" y="2994926"/>
                </a:lnTo>
                <a:lnTo>
                  <a:pt x="6231715" y="2991353"/>
                </a:lnTo>
                <a:lnTo>
                  <a:pt x="6229731" y="2988575"/>
                </a:lnTo>
                <a:lnTo>
                  <a:pt x="6228541" y="2987781"/>
                </a:lnTo>
                <a:lnTo>
                  <a:pt x="6226556" y="2986988"/>
                </a:lnTo>
                <a:lnTo>
                  <a:pt x="6224968" y="2986193"/>
                </a:lnTo>
                <a:lnTo>
                  <a:pt x="6222983" y="2985399"/>
                </a:lnTo>
                <a:lnTo>
                  <a:pt x="6221793" y="2986193"/>
                </a:lnTo>
                <a:lnTo>
                  <a:pt x="6220603" y="2986988"/>
                </a:lnTo>
                <a:lnTo>
                  <a:pt x="6220205" y="2987781"/>
                </a:lnTo>
                <a:lnTo>
                  <a:pt x="6219809" y="2988575"/>
                </a:lnTo>
                <a:lnTo>
                  <a:pt x="6219809" y="2990560"/>
                </a:lnTo>
                <a:lnTo>
                  <a:pt x="6220603" y="2992544"/>
                </a:lnTo>
                <a:lnTo>
                  <a:pt x="6222587" y="2997705"/>
                </a:lnTo>
                <a:lnTo>
                  <a:pt x="6223381" y="3000087"/>
                </a:lnTo>
                <a:lnTo>
                  <a:pt x="6223381" y="3000881"/>
                </a:lnTo>
                <a:lnTo>
                  <a:pt x="6222983" y="3002071"/>
                </a:lnTo>
                <a:lnTo>
                  <a:pt x="6221396" y="3002468"/>
                </a:lnTo>
                <a:lnTo>
                  <a:pt x="6219015" y="3003262"/>
                </a:lnTo>
                <a:lnTo>
                  <a:pt x="6217824" y="3003262"/>
                </a:lnTo>
                <a:lnTo>
                  <a:pt x="6216633" y="3002468"/>
                </a:lnTo>
                <a:lnTo>
                  <a:pt x="6214649" y="3001278"/>
                </a:lnTo>
                <a:lnTo>
                  <a:pt x="6213061" y="2999690"/>
                </a:lnTo>
                <a:lnTo>
                  <a:pt x="6211473" y="2998102"/>
                </a:lnTo>
                <a:lnTo>
                  <a:pt x="6209489" y="2996514"/>
                </a:lnTo>
                <a:lnTo>
                  <a:pt x="6208695" y="2996117"/>
                </a:lnTo>
                <a:lnTo>
                  <a:pt x="6207505" y="2995720"/>
                </a:lnTo>
                <a:lnTo>
                  <a:pt x="6205917" y="2995720"/>
                </a:lnTo>
                <a:lnTo>
                  <a:pt x="6204329" y="2995720"/>
                </a:lnTo>
                <a:lnTo>
                  <a:pt x="6204329" y="2992148"/>
                </a:lnTo>
                <a:lnTo>
                  <a:pt x="6205123" y="2989766"/>
                </a:lnTo>
                <a:lnTo>
                  <a:pt x="6206314" y="2987781"/>
                </a:lnTo>
                <a:lnTo>
                  <a:pt x="6207901" y="2986590"/>
                </a:lnTo>
                <a:lnTo>
                  <a:pt x="6209886" y="2984606"/>
                </a:lnTo>
                <a:lnTo>
                  <a:pt x="6211871" y="2983414"/>
                </a:lnTo>
                <a:lnTo>
                  <a:pt x="6213061" y="2981429"/>
                </a:lnTo>
                <a:lnTo>
                  <a:pt x="6213855" y="2979048"/>
                </a:lnTo>
                <a:lnTo>
                  <a:pt x="6211871" y="2977856"/>
                </a:lnTo>
                <a:lnTo>
                  <a:pt x="6209886" y="2976666"/>
                </a:lnTo>
                <a:lnTo>
                  <a:pt x="6207901" y="2976666"/>
                </a:lnTo>
                <a:lnTo>
                  <a:pt x="6205520" y="2976270"/>
                </a:lnTo>
                <a:lnTo>
                  <a:pt x="6200757" y="2977461"/>
                </a:lnTo>
                <a:lnTo>
                  <a:pt x="6195995" y="2978254"/>
                </a:lnTo>
                <a:lnTo>
                  <a:pt x="6190835" y="2978652"/>
                </a:lnTo>
                <a:lnTo>
                  <a:pt x="6188453" y="2978652"/>
                </a:lnTo>
                <a:lnTo>
                  <a:pt x="6186469" y="2978254"/>
                </a:lnTo>
                <a:lnTo>
                  <a:pt x="6184087" y="2977461"/>
                </a:lnTo>
                <a:lnTo>
                  <a:pt x="6182103" y="2975873"/>
                </a:lnTo>
                <a:lnTo>
                  <a:pt x="6180515" y="2974286"/>
                </a:lnTo>
                <a:lnTo>
                  <a:pt x="6179325" y="2972302"/>
                </a:lnTo>
                <a:lnTo>
                  <a:pt x="6177737" y="2972698"/>
                </a:lnTo>
                <a:lnTo>
                  <a:pt x="6176547" y="2973491"/>
                </a:lnTo>
                <a:lnTo>
                  <a:pt x="6175753" y="2974286"/>
                </a:lnTo>
                <a:lnTo>
                  <a:pt x="6175356" y="2975079"/>
                </a:lnTo>
                <a:lnTo>
                  <a:pt x="6175356" y="2977461"/>
                </a:lnTo>
                <a:lnTo>
                  <a:pt x="6176149" y="2979444"/>
                </a:lnTo>
                <a:lnTo>
                  <a:pt x="6178928" y="2984209"/>
                </a:lnTo>
                <a:lnTo>
                  <a:pt x="6179325" y="2986988"/>
                </a:lnTo>
                <a:lnTo>
                  <a:pt x="6179325" y="2987781"/>
                </a:lnTo>
                <a:lnTo>
                  <a:pt x="6179325" y="2988972"/>
                </a:lnTo>
                <a:lnTo>
                  <a:pt x="6176547" y="2988575"/>
                </a:lnTo>
                <a:lnTo>
                  <a:pt x="6174959" y="2988972"/>
                </a:lnTo>
                <a:lnTo>
                  <a:pt x="6173371" y="2988972"/>
                </a:lnTo>
                <a:lnTo>
                  <a:pt x="6172181" y="2989766"/>
                </a:lnTo>
                <a:lnTo>
                  <a:pt x="6169403" y="2990957"/>
                </a:lnTo>
                <a:lnTo>
                  <a:pt x="6166624" y="2992148"/>
                </a:lnTo>
                <a:lnTo>
                  <a:pt x="6158686" y="2988178"/>
                </a:lnTo>
                <a:lnTo>
                  <a:pt x="6152335" y="2984606"/>
                </a:lnTo>
                <a:lnTo>
                  <a:pt x="6144001" y="2981827"/>
                </a:lnTo>
                <a:lnTo>
                  <a:pt x="6132094" y="2979048"/>
                </a:lnTo>
                <a:lnTo>
                  <a:pt x="6130109" y="2978254"/>
                </a:lnTo>
                <a:lnTo>
                  <a:pt x="6128521" y="2976666"/>
                </a:lnTo>
                <a:lnTo>
                  <a:pt x="6124949" y="2973889"/>
                </a:lnTo>
                <a:lnTo>
                  <a:pt x="6121775" y="2970714"/>
                </a:lnTo>
                <a:lnTo>
                  <a:pt x="6120583" y="2969522"/>
                </a:lnTo>
                <a:lnTo>
                  <a:pt x="6119790" y="2969126"/>
                </a:lnTo>
                <a:lnTo>
                  <a:pt x="6118203" y="2969126"/>
                </a:lnTo>
                <a:lnTo>
                  <a:pt x="6116218" y="2969126"/>
                </a:lnTo>
                <a:lnTo>
                  <a:pt x="6112645" y="2970316"/>
                </a:lnTo>
                <a:lnTo>
                  <a:pt x="6109471" y="2971904"/>
                </a:lnTo>
                <a:lnTo>
                  <a:pt x="6107883" y="2972302"/>
                </a:lnTo>
                <a:lnTo>
                  <a:pt x="6106692" y="2972302"/>
                </a:lnTo>
                <a:lnTo>
                  <a:pt x="6103914" y="2971507"/>
                </a:lnTo>
                <a:lnTo>
                  <a:pt x="6099548" y="2969919"/>
                </a:lnTo>
                <a:lnTo>
                  <a:pt x="6089625" y="2964362"/>
                </a:lnTo>
                <a:lnTo>
                  <a:pt x="6078513" y="2958011"/>
                </a:lnTo>
                <a:lnTo>
                  <a:pt x="6073353" y="2955231"/>
                </a:lnTo>
                <a:lnTo>
                  <a:pt x="6069383" y="2952452"/>
                </a:lnTo>
                <a:lnTo>
                  <a:pt x="6068193" y="2950865"/>
                </a:lnTo>
                <a:lnTo>
                  <a:pt x="6067003" y="2949277"/>
                </a:lnTo>
                <a:lnTo>
                  <a:pt x="6064621" y="2945308"/>
                </a:lnTo>
                <a:lnTo>
                  <a:pt x="6062637" y="2941338"/>
                </a:lnTo>
                <a:lnTo>
                  <a:pt x="6061445" y="2939751"/>
                </a:lnTo>
                <a:lnTo>
                  <a:pt x="6059858" y="2938957"/>
                </a:lnTo>
                <a:lnTo>
                  <a:pt x="6057477" y="2937766"/>
                </a:lnTo>
                <a:lnTo>
                  <a:pt x="6055095" y="2936971"/>
                </a:lnTo>
                <a:lnTo>
                  <a:pt x="6052714" y="2936971"/>
                </a:lnTo>
                <a:lnTo>
                  <a:pt x="6050333" y="2936575"/>
                </a:lnTo>
                <a:lnTo>
                  <a:pt x="6045173" y="2936575"/>
                </a:lnTo>
                <a:lnTo>
                  <a:pt x="6043189" y="2936179"/>
                </a:lnTo>
                <a:lnTo>
                  <a:pt x="6041204" y="2935781"/>
                </a:lnTo>
                <a:lnTo>
                  <a:pt x="6039616" y="2934194"/>
                </a:lnTo>
                <a:lnTo>
                  <a:pt x="6038425" y="2933003"/>
                </a:lnTo>
                <a:lnTo>
                  <a:pt x="6036441" y="2930223"/>
                </a:lnTo>
                <a:lnTo>
                  <a:pt x="6034457" y="2927445"/>
                </a:lnTo>
                <a:lnTo>
                  <a:pt x="6033266" y="2926651"/>
                </a:lnTo>
                <a:lnTo>
                  <a:pt x="6031678" y="2925461"/>
                </a:lnTo>
                <a:lnTo>
                  <a:pt x="6025725" y="2923476"/>
                </a:lnTo>
                <a:lnTo>
                  <a:pt x="6019771" y="2922682"/>
                </a:lnTo>
                <a:lnTo>
                  <a:pt x="6009055" y="2921491"/>
                </a:lnTo>
                <a:lnTo>
                  <a:pt x="6003499" y="2920698"/>
                </a:lnTo>
                <a:lnTo>
                  <a:pt x="5998735" y="2919110"/>
                </a:lnTo>
                <a:lnTo>
                  <a:pt x="5995561" y="2917919"/>
                </a:lnTo>
                <a:lnTo>
                  <a:pt x="5993179" y="2916331"/>
                </a:lnTo>
                <a:lnTo>
                  <a:pt x="5990797" y="2914346"/>
                </a:lnTo>
                <a:lnTo>
                  <a:pt x="5987623" y="2911964"/>
                </a:lnTo>
                <a:lnTo>
                  <a:pt x="5987623" y="2910377"/>
                </a:lnTo>
                <a:lnTo>
                  <a:pt x="5988019" y="2908392"/>
                </a:lnTo>
                <a:lnTo>
                  <a:pt x="5989607" y="2905613"/>
                </a:lnTo>
                <a:lnTo>
                  <a:pt x="5992782" y="2900056"/>
                </a:lnTo>
                <a:lnTo>
                  <a:pt x="5993576" y="2897674"/>
                </a:lnTo>
                <a:lnTo>
                  <a:pt x="5993576" y="2896880"/>
                </a:lnTo>
                <a:lnTo>
                  <a:pt x="5993179" y="2895689"/>
                </a:lnTo>
                <a:lnTo>
                  <a:pt x="5992782" y="2894895"/>
                </a:lnTo>
                <a:lnTo>
                  <a:pt x="5991591" y="2893705"/>
                </a:lnTo>
                <a:lnTo>
                  <a:pt x="5990004" y="2892910"/>
                </a:lnTo>
                <a:lnTo>
                  <a:pt x="5987623" y="2891720"/>
                </a:lnTo>
                <a:lnTo>
                  <a:pt x="5986431" y="2892910"/>
                </a:lnTo>
                <a:lnTo>
                  <a:pt x="5985638" y="2894102"/>
                </a:lnTo>
                <a:lnTo>
                  <a:pt x="5984844" y="2895293"/>
                </a:lnTo>
                <a:lnTo>
                  <a:pt x="5984844" y="2897277"/>
                </a:lnTo>
                <a:lnTo>
                  <a:pt x="5984844" y="2901644"/>
                </a:lnTo>
                <a:lnTo>
                  <a:pt x="5984447" y="2905216"/>
                </a:lnTo>
                <a:lnTo>
                  <a:pt x="5982859" y="2905216"/>
                </a:lnTo>
                <a:lnTo>
                  <a:pt x="5981272" y="2904820"/>
                </a:lnTo>
                <a:lnTo>
                  <a:pt x="5978097" y="2903629"/>
                </a:lnTo>
                <a:lnTo>
                  <a:pt x="5976113" y="2902041"/>
                </a:lnTo>
                <a:lnTo>
                  <a:pt x="5974128" y="2900056"/>
                </a:lnTo>
                <a:lnTo>
                  <a:pt x="5972143" y="2898071"/>
                </a:lnTo>
                <a:lnTo>
                  <a:pt x="5969365" y="2896484"/>
                </a:lnTo>
                <a:lnTo>
                  <a:pt x="5966587" y="2895689"/>
                </a:lnTo>
                <a:lnTo>
                  <a:pt x="5964603" y="2895293"/>
                </a:lnTo>
                <a:lnTo>
                  <a:pt x="5962618" y="2895293"/>
                </a:lnTo>
                <a:lnTo>
                  <a:pt x="5960633" y="2895689"/>
                </a:lnTo>
                <a:lnTo>
                  <a:pt x="5959443" y="2896484"/>
                </a:lnTo>
                <a:lnTo>
                  <a:pt x="5958252" y="2897277"/>
                </a:lnTo>
                <a:lnTo>
                  <a:pt x="5957458" y="2898468"/>
                </a:lnTo>
                <a:lnTo>
                  <a:pt x="5957061" y="2900056"/>
                </a:lnTo>
                <a:lnTo>
                  <a:pt x="5956665" y="2901644"/>
                </a:lnTo>
                <a:lnTo>
                  <a:pt x="5956665" y="2904820"/>
                </a:lnTo>
                <a:lnTo>
                  <a:pt x="5957061" y="2908392"/>
                </a:lnTo>
                <a:lnTo>
                  <a:pt x="5957855" y="2912361"/>
                </a:lnTo>
                <a:lnTo>
                  <a:pt x="5959443" y="2918713"/>
                </a:lnTo>
                <a:lnTo>
                  <a:pt x="5958252" y="2920300"/>
                </a:lnTo>
                <a:lnTo>
                  <a:pt x="5957458" y="2921094"/>
                </a:lnTo>
                <a:lnTo>
                  <a:pt x="5955871" y="2921491"/>
                </a:lnTo>
                <a:lnTo>
                  <a:pt x="5954283" y="2921491"/>
                </a:lnTo>
                <a:lnTo>
                  <a:pt x="5951505" y="2920698"/>
                </a:lnTo>
                <a:lnTo>
                  <a:pt x="5948727" y="2919903"/>
                </a:lnTo>
                <a:lnTo>
                  <a:pt x="5946345" y="2919507"/>
                </a:lnTo>
                <a:lnTo>
                  <a:pt x="5945154" y="2919903"/>
                </a:lnTo>
                <a:lnTo>
                  <a:pt x="5944361" y="2920300"/>
                </a:lnTo>
                <a:lnTo>
                  <a:pt x="5943567" y="2921491"/>
                </a:lnTo>
                <a:lnTo>
                  <a:pt x="5943567" y="2923079"/>
                </a:lnTo>
                <a:lnTo>
                  <a:pt x="5943567" y="2925461"/>
                </a:lnTo>
                <a:lnTo>
                  <a:pt x="5943567" y="2929033"/>
                </a:lnTo>
                <a:lnTo>
                  <a:pt x="5938804" y="2924667"/>
                </a:lnTo>
                <a:lnTo>
                  <a:pt x="5934438" y="2921888"/>
                </a:lnTo>
                <a:lnTo>
                  <a:pt x="5932453" y="2921094"/>
                </a:lnTo>
                <a:lnTo>
                  <a:pt x="5930866" y="2920698"/>
                </a:lnTo>
                <a:lnTo>
                  <a:pt x="5926897" y="2920300"/>
                </a:lnTo>
                <a:lnTo>
                  <a:pt x="5922928" y="2921094"/>
                </a:lnTo>
                <a:lnTo>
                  <a:pt x="5918165" y="2922285"/>
                </a:lnTo>
                <a:lnTo>
                  <a:pt x="5913005" y="2923476"/>
                </a:lnTo>
                <a:lnTo>
                  <a:pt x="5906258" y="2925461"/>
                </a:lnTo>
                <a:lnTo>
                  <a:pt x="5903480" y="2922682"/>
                </a:lnTo>
                <a:lnTo>
                  <a:pt x="5900304" y="2919903"/>
                </a:lnTo>
                <a:lnTo>
                  <a:pt x="5895542" y="2913552"/>
                </a:lnTo>
                <a:lnTo>
                  <a:pt x="5892366" y="2910774"/>
                </a:lnTo>
                <a:lnTo>
                  <a:pt x="5889191" y="2907995"/>
                </a:lnTo>
                <a:lnTo>
                  <a:pt x="5885222" y="2906407"/>
                </a:lnTo>
                <a:lnTo>
                  <a:pt x="5883238" y="2905613"/>
                </a:lnTo>
                <a:lnTo>
                  <a:pt x="5881253" y="2905216"/>
                </a:lnTo>
                <a:lnTo>
                  <a:pt x="5879269" y="2905216"/>
                </a:lnTo>
                <a:lnTo>
                  <a:pt x="5877284" y="2905613"/>
                </a:lnTo>
                <a:lnTo>
                  <a:pt x="5874109" y="2906407"/>
                </a:lnTo>
                <a:lnTo>
                  <a:pt x="5872124" y="2907995"/>
                </a:lnTo>
                <a:lnTo>
                  <a:pt x="5870140" y="2910377"/>
                </a:lnTo>
                <a:lnTo>
                  <a:pt x="5867362" y="2911964"/>
                </a:lnTo>
                <a:lnTo>
                  <a:pt x="5865377" y="2913552"/>
                </a:lnTo>
                <a:lnTo>
                  <a:pt x="5862599" y="2914743"/>
                </a:lnTo>
                <a:lnTo>
                  <a:pt x="5861011" y="2915140"/>
                </a:lnTo>
                <a:lnTo>
                  <a:pt x="5859027" y="2915140"/>
                </a:lnTo>
                <a:lnTo>
                  <a:pt x="5857836" y="2913552"/>
                </a:lnTo>
                <a:lnTo>
                  <a:pt x="5857042" y="2911964"/>
                </a:lnTo>
                <a:lnTo>
                  <a:pt x="5855455" y="2907598"/>
                </a:lnTo>
                <a:lnTo>
                  <a:pt x="5854661" y="2902834"/>
                </a:lnTo>
                <a:lnTo>
                  <a:pt x="5853867" y="2897674"/>
                </a:lnTo>
                <a:lnTo>
                  <a:pt x="5852676" y="2887353"/>
                </a:lnTo>
                <a:lnTo>
                  <a:pt x="5851089" y="2882590"/>
                </a:lnTo>
                <a:lnTo>
                  <a:pt x="5849501" y="2878620"/>
                </a:lnTo>
                <a:lnTo>
                  <a:pt x="5844738" y="2880605"/>
                </a:lnTo>
                <a:lnTo>
                  <a:pt x="5839579" y="2882590"/>
                </a:lnTo>
                <a:lnTo>
                  <a:pt x="5829656" y="2887353"/>
                </a:lnTo>
                <a:lnTo>
                  <a:pt x="5824497" y="2889338"/>
                </a:lnTo>
                <a:lnTo>
                  <a:pt x="5818940" y="2890926"/>
                </a:lnTo>
                <a:lnTo>
                  <a:pt x="5812590" y="2891720"/>
                </a:lnTo>
                <a:lnTo>
                  <a:pt x="5805842" y="2891720"/>
                </a:lnTo>
                <a:lnTo>
                  <a:pt x="5806239" y="2904422"/>
                </a:lnTo>
                <a:lnTo>
                  <a:pt x="5806239" y="2918713"/>
                </a:lnTo>
                <a:lnTo>
                  <a:pt x="5806636" y="2925461"/>
                </a:lnTo>
                <a:lnTo>
                  <a:pt x="5807033" y="2932605"/>
                </a:lnTo>
                <a:lnTo>
                  <a:pt x="5807827" y="2939751"/>
                </a:lnTo>
                <a:lnTo>
                  <a:pt x="5809414" y="2946499"/>
                </a:lnTo>
                <a:lnTo>
                  <a:pt x="5811002" y="2952850"/>
                </a:lnTo>
                <a:lnTo>
                  <a:pt x="5813383" y="2958407"/>
                </a:lnTo>
                <a:lnTo>
                  <a:pt x="5814574" y="2961582"/>
                </a:lnTo>
                <a:lnTo>
                  <a:pt x="5816162" y="2963965"/>
                </a:lnTo>
                <a:lnTo>
                  <a:pt x="5818543" y="2965950"/>
                </a:lnTo>
                <a:lnTo>
                  <a:pt x="5820528" y="2967934"/>
                </a:lnTo>
                <a:lnTo>
                  <a:pt x="5822512" y="2970316"/>
                </a:lnTo>
                <a:lnTo>
                  <a:pt x="5824893" y="2971507"/>
                </a:lnTo>
                <a:lnTo>
                  <a:pt x="5828069" y="2973095"/>
                </a:lnTo>
                <a:lnTo>
                  <a:pt x="5831244" y="2973889"/>
                </a:lnTo>
                <a:lnTo>
                  <a:pt x="5834419" y="2974683"/>
                </a:lnTo>
                <a:lnTo>
                  <a:pt x="5838388" y="2975475"/>
                </a:lnTo>
                <a:lnTo>
                  <a:pt x="5841960" y="2975475"/>
                </a:lnTo>
                <a:lnTo>
                  <a:pt x="5846723" y="2975475"/>
                </a:lnTo>
                <a:lnTo>
                  <a:pt x="5846723" y="2981429"/>
                </a:lnTo>
                <a:lnTo>
                  <a:pt x="5845929" y="2986988"/>
                </a:lnTo>
                <a:lnTo>
                  <a:pt x="5845135" y="2992148"/>
                </a:lnTo>
                <a:lnTo>
                  <a:pt x="5843945" y="2996912"/>
                </a:lnTo>
                <a:lnTo>
                  <a:pt x="5840373" y="3005644"/>
                </a:lnTo>
                <a:lnTo>
                  <a:pt x="5837594" y="3013185"/>
                </a:lnTo>
                <a:lnTo>
                  <a:pt x="5836404" y="3016759"/>
                </a:lnTo>
                <a:lnTo>
                  <a:pt x="5836007" y="3020331"/>
                </a:lnTo>
                <a:lnTo>
                  <a:pt x="5836007" y="3023904"/>
                </a:lnTo>
                <a:lnTo>
                  <a:pt x="5836800" y="3027079"/>
                </a:lnTo>
                <a:lnTo>
                  <a:pt x="5838388" y="3031049"/>
                </a:lnTo>
                <a:lnTo>
                  <a:pt x="5840769" y="3034621"/>
                </a:lnTo>
                <a:lnTo>
                  <a:pt x="5844738" y="3038589"/>
                </a:lnTo>
                <a:lnTo>
                  <a:pt x="5849501" y="3042562"/>
                </a:lnTo>
                <a:lnTo>
                  <a:pt x="5851089" y="3040577"/>
                </a:lnTo>
                <a:lnTo>
                  <a:pt x="5852280" y="3038589"/>
                </a:lnTo>
                <a:lnTo>
                  <a:pt x="5852280" y="3036211"/>
                </a:lnTo>
                <a:lnTo>
                  <a:pt x="5851486" y="3034225"/>
                </a:lnTo>
                <a:lnTo>
                  <a:pt x="5850692" y="3032240"/>
                </a:lnTo>
                <a:lnTo>
                  <a:pt x="5849501" y="3029858"/>
                </a:lnTo>
                <a:lnTo>
                  <a:pt x="5847120" y="3025492"/>
                </a:lnTo>
                <a:lnTo>
                  <a:pt x="5844342" y="3021125"/>
                </a:lnTo>
                <a:lnTo>
                  <a:pt x="5842754" y="3018743"/>
                </a:lnTo>
                <a:lnTo>
                  <a:pt x="5841960" y="3016759"/>
                </a:lnTo>
                <a:lnTo>
                  <a:pt x="5841563" y="3014773"/>
                </a:lnTo>
                <a:lnTo>
                  <a:pt x="5841563" y="3012789"/>
                </a:lnTo>
                <a:lnTo>
                  <a:pt x="5841960" y="3010804"/>
                </a:lnTo>
                <a:lnTo>
                  <a:pt x="5843151" y="3008820"/>
                </a:lnTo>
                <a:lnTo>
                  <a:pt x="5846723" y="3009614"/>
                </a:lnTo>
                <a:lnTo>
                  <a:pt x="5849104" y="3010804"/>
                </a:lnTo>
                <a:lnTo>
                  <a:pt x="5854661" y="3013979"/>
                </a:lnTo>
                <a:lnTo>
                  <a:pt x="5859424" y="3016759"/>
                </a:lnTo>
                <a:lnTo>
                  <a:pt x="5862599" y="3017949"/>
                </a:lnTo>
                <a:lnTo>
                  <a:pt x="5865377" y="3018743"/>
                </a:lnTo>
                <a:lnTo>
                  <a:pt x="5865774" y="3025095"/>
                </a:lnTo>
                <a:lnTo>
                  <a:pt x="5866171" y="3031049"/>
                </a:lnTo>
                <a:lnTo>
                  <a:pt x="5866965" y="3035812"/>
                </a:lnTo>
                <a:lnTo>
                  <a:pt x="5868552" y="3040972"/>
                </a:lnTo>
                <a:lnTo>
                  <a:pt x="5869743" y="3042562"/>
                </a:lnTo>
                <a:lnTo>
                  <a:pt x="5870934" y="3044147"/>
                </a:lnTo>
                <a:lnTo>
                  <a:pt x="5872124" y="3045734"/>
                </a:lnTo>
                <a:lnTo>
                  <a:pt x="5873315" y="3046924"/>
                </a:lnTo>
                <a:lnTo>
                  <a:pt x="5874903" y="3047324"/>
                </a:lnTo>
                <a:lnTo>
                  <a:pt x="5876887" y="3047324"/>
                </a:lnTo>
                <a:lnTo>
                  <a:pt x="5878872" y="3046924"/>
                </a:lnTo>
                <a:lnTo>
                  <a:pt x="5881253" y="3046131"/>
                </a:lnTo>
                <a:lnTo>
                  <a:pt x="5882047" y="3049308"/>
                </a:lnTo>
                <a:lnTo>
                  <a:pt x="5881650" y="3051690"/>
                </a:lnTo>
                <a:lnTo>
                  <a:pt x="5880856" y="3053277"/>
                </a:lnTo>
                <a:lnTo>
                  <a:pt x="5880062" y="3054468"/>
                </a:lnTo>
                <a:lnTo>
                  <a:pt x="5876490" y="3056453"/>
                </a:lnTo>
                <a:lnTo>
                  <a:pt x="5875300" y="3057643"/>
                </a:lnTo>
                <a:lnTo>
                  <a:pt x="5874903" y="3059232"/>
                </a:lnTo>
                <a:lnTo>
                  <a:pt x="5875697" y="3060422"/>
                </a:lnTo>
                <a:lnTo>
                  <a:pt x="5876887" y="3061217"/>
                </a:lnTo>
                <a:lnTo>
                  <a:pt x="5878475" y="3061613"/>
                </a:lnTo>
                <a:lnTo>
                  <a:pt x="5879666" y="3062010"/>
                </a:lnTo>
                <a:lnTo>
                  <a:pt x="5882047" y="3061613"/>
                </a:lnTo>
                <a:lnTo>
                  <a:pt x="5884428" y="3061217"/>
                </a:lnTo>
                <a:lnTo>
                  <a:pt x="5887207" y="3061217"/>
                </a:lnTo>
                <a:lnTo>
                  <a:pt x="5889191" y="3061217"/>
                </a:lnTo>
                <a:lnTo>
                  <a:pt x="5890382" y="3062010"/>
                </a:lnTo>
                <a:lnTo>
                  <a:pt x="5891573" y="3063201"/>
                </a:lnTo>
                <a:lnTo>
                  <a:pt x="5892366" y="3064392"/>
                </a:lnTo>
                <a:lnTo>
                  <a:pt x="5893557" y="3065980"/>
                </a:lnTo>
                <a:lnTo>
                  <a:pt x="5890382" y="3069553"/>
                </a:lnTo>
                <a:lnTo>
                  <a:pt x="5888794" y="3073918"/>
                </a:lnTo>
                <a:lnTo>
                  <a:pt x="5887604" y="3077491"/>
                </a:lnTo>
                <a:lnTo>
                  <a:pt x="5887604" y="3081461"/>
                </a:lnTo>
                <a:lnTo>
                  <a:pt x="5888000" y="3084636"/>
                </a:lnTo>
                <a:lnTo>
                  <a:pt x="5889191" y="3088606"/>
                </a:lnTo>
                <a:lnTo>
                  <a:pt x="5890779" y="3092179"/>
                </a:lnTo>
                <a:lnTo>
                  <a:pt x="5892366" y="3095751"/>
                </a:lnTo>
                <a:lnTo>
                  <a:pt x="5897526" y="3103294"/>
                </a:lnTo>
                <a:lnTo>
                  <a:pt x="5902289" y="3111232"/>
                </a:lnTo>
                <a:lnTo>
                  <a:pt x="5904670" y="3115598"/>
                </a:lnTo>
                <a:lnTo>
                  <a:pt x="5906655" y="3119965"/>
                </a:lnTo>
                <a:lnTo>
                  <a:pt x="5908242" y="3124728"/>
                </a:lnTo>
                <a:lnTo>
                  <a:pt x="5909036" y="3129095"/>
                </a:lnTo>
                <a:lnTo>
                  <a:pt x="5909830" y="3137033"/>
                </a:lnTo>
                <a:lnTo>
                  <a:pt x="5909830" y="3145766"/>
                </a:lnTo>
                <a:lnTo>
                  <a:pt x="5909433" y="3154896"/>
                </a:lnTo>
                <a:lnTo>
                  <a:pt x="5909036" y="3165216"/>
                </a:lnTo>
                <a:lnTo>
                  <a:pt x="5907449" y="3183872"/>
                </a:lnTo>
                <a:lnTo>
                  <a:pt x="5906655" y="3192605"/>
                </a:lnTo>
                <a:lnTo>
                  <a:pt x="5906258" y="3199751"/>
                </a:lnTo>
                <a:lnTo>
                  <a:pt x="5905861" y="3199353"/>
                </a:lnTo>
                <a:lnTo>
                  <a:pt x="5905464" y="3199353"/>
                </a:lnTo>
                <a:lnTo>
                  <a:pt x="5903480" y="3200544"/>
                </a:lnTo>
                <a:lnTo>
                  <a:pt x="5899907" y="3202927"/>
                </a:lnTo>
                <a:lnTo>
                  <a:pt x="5899114" y="3206499"/>
                </a:lnTo>
                <a:lnTo>
                  <a:pt x="5898717" y="3210072"/>
                </a:lnTo>
                <a:lnTo>
                  <a:pt x="5898717" y="3213248"/>
                </a:lnTo>
                <a:lnTo>
                  <a:pt x="5899511" y="3216423"/>
                </a:lnTo>
                <a:lnTo>
                  <a:pt x="5900701" y="3219201"/>
                </a:lnTo>
                <a:lnTo>
                  <a:pt x="5902686" y="3221583"/>
                </a:lnTo>
                <a:lnTo>
                  <a:pt x="5905861" y="3223964"/>
                </a:lnTo>
                <a:lnTo>
                  <a:pt x="5909036" y="3226346"/>
                </a:lnTo>
                <a:lnTo>
                  <a:pt x="5906655" y="3227536"/>
                </a:lnTo>
                <a:lnTo>
                  <a:pt x="5904273" y="3228728"/>
                </a:lnTo>
                <a:lnTo>
                  <a:pt x="5902289" y="3230315"/>
                </a:lnTo>
                <a:lnTo>
                  <a:pt x="5901098" y="3232300"/>
                </a:lnTo>
                <a:lnTo>
                  <a:pt x="5900304" y="3235077"/>
                </a:lnTo>
                <a:lnTo>
                  <a:pt x="5900304" y="3237459"/>
                </a:lnTo>
                <a:lnTo>
                  <a:pt x="5900304" y="3239841"/>
                </a:lnTo>
                <a:lnTo>
                  <a:pt x="5900701" y="3243018"/>
                </a:lnTo>
                <a:lnTo>
                  <a:pt x="5901495" y="3245399"/>
                </a:lnTo>
                <a:lnTo>
                  <a:pt x="5902686" y="3248178"/>
                </a:lnTo>
                <a:lnTo>
                  <a:pt x="5904273" y="3250957"/>
                </a:lnTo>
                <a:lnTo>
                  <a:pt x="5905464" y="3253339"/>
                </a:lnTo>
                <a:lnTo>
                  <a:pt x="5907052" y="3255323"/>
                </a:lnTo>
                <a:lnTo>
                  <a:pt x="5908639" y="3257309"/>
                </a:lnTo>
                <a:lnTo>
                  <a:pt x="5910624" y="3258896"/>
                </a:lnTo>
                <a:lnTo>
                  <a:pt x="5912608" y="3260087"/>
                </a:lnTo>
                <a:lnTo>
                  <a:pt x="5909433" y="3262468"/>
                </a:lnTo>
                <a:lnTo>
                  <a:pt x="5907052" y="3265644"/>
                </a:lnTo>
                <a:lnTo>
                  <a:pt x="5905067" y="3269613"/>
                </a:lnTo>
                <a:lnTo>
                  <a:pt x="5903480" y="3273185"/>
                </a:lnTo>
                <a:lnTo>
                  <a:pt x="5900304" y="3281918"/>
                </a:lnTo>
                <a:lnTo>
                  <a:pt x="5897526" y="3290651"/>
                </a:lnTo>
                <a:lnTo>
                  <a:pt x="5894351" y="3299383"/>
                </a:lnTo>
                <a:lnTo>
                  <a:pt x="5892763" y="3303353"/>
                </a:lnTo>
                <a:lnTo>
                  <a:pt x="5890779" y="3306925"/>
                </a:lnTo>
                <a:lnTo>
                  <a:pt x="5888397" y="3310498"/>
                </a:lnTo>
                <a:lnTo>
                  <a:pt x="5885222" y="3313276"/>
                </a:lnTo>
                <a:lnTo>
                  <a:pt x="5882047" y="3315261"/>
                </a:lnTo>
                <a:lnTo>
                  <a:pt x="5878078" y="3316452"/>
                </a:lnTo>
                <a:lnTo>
                  <a:pt x="5878078" y="3321611"/>
                </a:lnTo>
                <a:lnTo>
                  <a:pt x="5877284" y="3325581"/>
                </a:lnTo>
                <a:lnTo>
                  <a:pt x="5876093" y="3329550"/>
                </a:lnTo>
                <a:lnTo>
                  <a:pt x="5874903" y="3332726"/>
                </a:lnTo>
                <a:lnTo>
                  <a:pt x="5873712" y="3336297"/>
                </a:lnTo>
                <a:lnTo>
                  <a:pt x="5871728" y="3339078"/>
                </a:lnTo>
                <a:lnTo>
                  <a:pt x="5869743" y="3341459"/>
                </a:lnTo>
                <a:lnTo>
                  <a:pt x="5867362" y="3344237"/>
                </a:lnTo>
                <a:lnTo>
                  <a:pt x="5862599" y="3348207"/>
                </a:lnTo>
                <a:lnTo>
                  <a:pt x="5857042" y="3352573"/>
                </a:lnTo>
                <a:lnTo>
                  <a:pt x="5851486" y="3356146"/>
                </a:lnTo>
                <a:lnTo>
                  <a:pt x="5846723" y="3360116"/>
                </a:lnTo>
                <a:lnTo>
                  <a:pt x="5846723" y="3347016"/>
                </a:lnTo>
                <a:lnTo>
                  <a:pt x="5843151" y="3349002"/>
                </a:lnTo>
                <a:lnTo>
                  <a:pt x="5840769" y="3350192"/>
                </a:lnTo>
                <a:lnTo>
                  <a:pt x="5838785" y="3350589"/>
                </a:lnTo>
                <a:lnTo>
                  <a:pt x="5836404" y="3350986"/>
                </a:lnTo>
                <a:lnTo>
                  <a:pt x="5830847" y="3350589"/>
                </a:lnTo>
                <a:lnTo>
                  <a:pt x="5821321" y="3350192"/>
                </a:lnTo>
                <a:lnTo>
                  <a:pt x="5821321" y="3348207"/>
                </a:lnTo>
                <a:lnTo>
                  <a:pt x="5821718" y="3347016"/>
                </a:lnTo>
                <a:lnTo>
                  <a:pt x="5822512" y="3345824"/>
                </a:lnTo>
                <a:lnTo>
                  <a:pt x="5823306" y="3344633"/>
                </a:lnTo>
                <a:lnTo>
                  <a:pt x="5825290" y="3342649"/>
                </a:lnTo>
                <a:lnTo>
                  <a:pt x="5828069" y="3341855"/>
                </a:lnTo>
                <a:lnTo>
                  <a:pt x="5830847" y="3341459"/>
                </a:lnTo>
                <a:lnTo>
                  <a:pt x="5833228" y="3341459"/>
                </a:lnTo>
                <a:lnTo>
                  <a:pt x="5835610" y="3342253"/>
                </a:lnTo>
                <a:lnTo>
                  <a:pt x="5837197" y="3343840"/>
                </a:lnTo>
                <a:lnTo>
                  <a:pt x="5836007" y="3341459"/>
                </a:lnTo>
                <a:lnTo>
                  <a:pt x="5834419" y="3339871"/>
                </a:lnTo>
                <a:lnTo>
                  <a:pt x="5833228" y="3338680"/>
                </a:lnTo>
                <a:lnTo>
                  <a:pt x="5831641" y="3337490"/>
                </a:lnTo>
                <a:lnTo>
                  <a:pt x="5828466" y="3335901"/>
                </a:lnTo>
                <a:lnTo>
                  <a:pt x="5824100" y="3334710"/>
                </a:lnTo>
                <a:lnTo>
                  <a:pt x="5820131" y="3334314"/>
                </a:lnTo>
                <a:lnTo>
                  <a:pt x="5815368" y="3334314"/>
                </a:lnTo>
                <a:lnTo>
                  <a:pt x="5810605" y="3334710"/>
                </a:lnTo>
                <a:lnTo>
                  <a:pt x="5805445" y="3335901"/>
                </a:lnTo>
                <a:lnTo>
                  <a:pt x="5795126" y="3337490"/>
                </a:lnTo>
                <a:lnTo>
                  <a:pt x="5784410" y="3338680"/>
                </a:lnTo>
                <a:lnTo>
                  <a:pt x="5779250" y="3339078"/>
                </a:lnTo>
                <a:lnTo>
                  <a:pt x="5774090" y="3338680"/>
                </a:lnTo>
                <a:lnTo>
                  <a:pt x="5769328" y="3338283"/>
                </a:lnTo>
                <a:lnTo>
                  <a:pt x="5764962" y="3337092"/>
                </a:lnTo>
                <a:lnTo>
                  <a:pt x="5765755" y="3334314"/>
                </a:lnTo>
                <a:lnTo>
                  <a:pt x="5767343" y="3332329"/>
                </a:lnTo>
                <a:lnTo>
                  <a:pt x="5768931" y="3331138"/>
                </a:lnTo>
                <a:lnTo>
                  <a:pt x="5770915" y="3329948"/>
                </a:lnTo>
                <a:lnTo>
                  <a:pt x="5772900" y="3328758"/>
                </a:lnTo>
                <a:lnTo>
                  <a:pt x="5775678" y="3327963"/>
                </a:lnTo>
                <a:lnTo>
                  <a:pt x="5780441" y="3326772"/>
                </a:lnTo>
                <a:lnTo>
                  <a:pt x="5780044" y="3318833"/>
                </a:lnTo>
                <a:lnTo>
                  <a:pt x="5779250" y="3312085"/>
                </a:lnTo>
                <a:lnTo>
                  <a:pt x="5778059" y="3306925"/>
                </a:lnTo>
                <a:lnTo>
                  <a:pt x="5776472" y="3302956"/>
                </a:lnTo>
                <a:lnTo>
                  <a:pt x="5773693" y="3299383"/>
                </a:lnTo>
                <a:lnTo>
                  <a:pt x="5770518" y="3296604"/>
                </a:lnTo>
                <a:lnTo>
                  <a:pt x="5766946" y="3293429"/>
                </a:lnTo>
                <a:lnTo>
                  <a:pt x="5761786" y="3289857"/>
                </a:lnTo>
                <a:lnTo>
                  <a:pt x="5759802" y="3289857"/>
                </a:lnTo>
                <a:lnTo>
                  <a:pt x="5757421" y="3289857"/>
                </a:lnTo>
                <a:lnTo>
                  <a:pt x="5755833" y="3290651"/>
                </a:lnTo>
                <a:lnTo>
                  <a:pt x="5754245" y="3291047"/>
                </a:lnTo>
                <a:lnTo>
                  <a:pt x="5753055" y="3292238"/>
                </a:lnTo>
                <a:lnTo>
                  <a:pt x="5752261" y="3293429"/>
                </a:lnTo>
                <a:lnTo>
                  <a:pt x="5750673" y="3296208"/>
                </a:lnTo>
                <a:lnTo>
                  <a:pt x="5747101" y="3302162"/>
                </a:lnTo>
                <a:lnTo>
                  <a:pt x="5745514" y="3304543"/>
                </a:lnTo>
                <a:lnTo>
                  <a:pt x="5744323" y="3305735"/>
                </a:lnTo>
                <a:lnTo>
                  <a:pt x="5743132" y="3306528"/>
                </a:lnTo>
                <a:lnTo>
                  <a:pt x="5738369" y="3302162"/>
                </a:lnTo>
                <a:lnTo>
                  <a:pt x="5736385" y="3299781"/>
                </a:lnTo>
                <a:lnTo>
                  <a:pt x="5734004" y="3298192"/>
                </a:lnTo>
                <a:lnTo>
                  <a:pt x="5730828" y="3296604"/>
                </a:lnTo>
                <a:lnTo>
                  <a:pt x="5727256" y="3295811"/>
                </a:lnTo>
                <a:lnTo>
                  <a:pt x="5722890" y="3295811"/>
                </a:lnTo>
                <a:lnTo>
                  <a:pt x="5718128" y="3296604"/>
                </a:lnTo>
                <a:lnTo>
                  <a:pt x="5718128" y="3291047"/>
                </a:lnTo>
                <a:lnTo>
                  <a:pt x="5718524" y="3286681"/>
                </a:lnTo>
                <a:lnTo>
                  <a:pt x="5720112" y="3282315"/>
                </a:lnTo>
                <a:lnTo>
                  <a:pt x="5721700" y="3279140"/>
                </a:lnTo>
                <a:lnTo>
                  <a:pt x="5724478" y="3276361"/>
                </a:lnTo>
                <a:lnTo>
                  <a:pt x="5727256" y="3273582"/>
                </a:lnTo>
                <a:lnTo>
                  <a:pt x="5730035" y="3271598"/>
                </a:lnTo>
                <a:lnTo>
                  <a:pt x="5733607" y="3270010"/>
                </a:lnTo>
                <a:lnTo>
                  <a:pt x="5735194" y="3261674"/>
                </a:lnTo>
                <a:lnTo>
                  <a:pt x="5736782" y="3253339"/>
                </a:lnTo>
                <a:lnTo>
                  <a:pt x="5740354" y="3237857"/>
                </a:lnTo>
                <a:lnTo>
                  <a:pt x="5744323" y="3223171"/>
                </a:lnTo>
                <a:lnTo>
                  <a:pt x="5745911" y="3216423"/>
                </a:lnTo>
                <a:lnTo>
                  <a:pt x="5747498" y="3209279"/>
                </a:lnTo>
                <a:lnTo>
                  <a:pt x="5748292" y="3202529"/>
                </a:lnTo>
                <a:lnTo>
                  <a:pt x="5748689" y="3195384"/>
                </a:lnTo>
                <a:lnTo>
                  <a:pt x="5748689" y="3188239"/>
                </a:lnTo>
                <a:lnTo>
                  <a:pt x="5748292" y="3181889"/>
                </a:lnTo>
                <a:lnTo>
                  <a:pt x="5746704" y="3174743"/>
                </a:lnTo>
                <a:lnTo>
                  <a:pt x="5744323" y="3167597"/>
                </a:lnTo>
                <a:lnTo>
                  <a:pt x="5741148" y="3160056"/>
                </a:lnTo>
                <a:lnTo>
                  <a:pt x="5736782" y="3152911"/>
                </a:lnTo>
                <a:lnTo>
                  <a:pt x="5734004" y="3153705"/>
                </a:lnTo>
                <a:lnTo>
                  <a:pt x="5731225" y="3154499"/>
                </a:lnTo>
                <a:lnTo>
                  <a:pt x="5729241" y="3156483"/>
                </a:lnTo>
                <a:lnTo>
                  <a:pt x="5727256" y="3157674"/>
                </a:lnTo>
                <a:lnTo>
                  <a:pt x="5723287" y="3160850"/>
                </a:lnTo>
                <a:lnTo>
                  <a:pt x="5720509" y="3165216"/>
                </a:lnTo>
                <a:lnTo>
                  <a:pt x="5717731" y="3169583"/>
                </a:lnTo>
                <a:lnTo>
                  <a:pt x="5714555" y="3175140"/>
                </a:lnTo>
                <a:lnTo>
                  <a:pt x="5708602" y="3186254"/>
                </a:lnTo>
                <a:lnTo>
                  <a:pt x="5703442" y="3194590"/>
                </a:lnTo>
                <a:lnTo>
                  <a:pt x="5699076" y="3202529"/>
                </a:lnTo>
                <a:lnTo>
                  <a:pt x="5694711" y="3211660"/>
                </a:lnTo>
                <a:lnTo>
                  <a:pt x="5689948" y="3222774"/>
                </a:lnTo>
                <a:lnTo>
                  <a:pt x="5687963" y="3227536"/>
                </a:lnTo>
                <a:lnTo>
                  <a:pt x="5686773" y="3233889"/>
                </a:lnTo>
                <a:lnTo>
                  <a:pt x="5684788" y="3239445"/>
                </a:lnTo>
                <a:lnTo>
                  <a:pt x="5683994" y="3241827"/>
                </a:lnTo>
                <a:lnTo>
                  <a:pt x="5683597" y="3243414"/>
                </a:lnTo>
                <a:lnTo>
                  <a:pt x="5679231" y="3246987"/>
                </a:lnTo>
                <a:lnTo>
                  <a:pt x="5674469" y="3250163"/>
                </a:lnTo>
                <a:lnTo>
                  <a:pt x="5669309" y="3252942"/>
                </a:lnTo>
                <a:lnTo>
                  <a:pt x="5663355" y="3254926"/>
                </a:lnTo>
                <a:lnTo>
                  <a:pt x="5657799" y="3256911"/>
                </a:lnTo>
                <a:lnTo>
                  <a:pt x="5651448" y="3258896"/>
                </a:lnTo>
                <a:lnTo>
                  <a:pt x="5639145" y="3261674"/>
                </a:lnTo>
                <a:lnTo>
                  <a:pt x="5627238" y="3264850"/>
                </a:lnTo>
                <a:lnTo>
                  <a:pt x="5622078" y="3267232"/>
                </a:lnTo>
                <a:lnTo>
                  <a:pt x="5616918" y="3269216"/>
                </a:lnTo>
                <a:lnTo>
                  <a:pt x="5612949" y="3271995"/>
                </a:lnTo>
                <a:lnTo>
                  <a:pt x="5609377" y="3274773"/>
                </a:lnTo>
                <a:lnTo>
                  <a:pt x="5607790" y="3277155"/>
                </a:lnTo>
                <a:lnTo>
                  <a:pt x="5606599" y="3278743"/>
                </a:lnTo>
                <a:lnTo>
                  <a:pt x="5605805" y="3280727"/>
                </a:lnTo>
                <a:lnTo>
                  <a:pt x="5605011" y="3283109"/>
                </a:lnTo>
                <a:lnTo>
                  <a:pt x="5605011" y="3284697"/>
                </a:lnTo>
                <a:lnTo>
                  <a:pt x="5605011" y="3286285"/>
                </a:lnTo>
                <a:lnTo>
                  <a:pt x="5605805" y="3290651"/>
                </a:lnTo>
                <a:lnTo>
                  <a:pt x="5607393" y="3296604"/>
                </a:lnTo>
                <a:lnTo>
                  <a:pt x="5609377" y="3302956"/>
                </a:lnTo>
                <a:lnTo>
                  <a:pt x="5611362" y="3308910"/>
                </a:lnTo>
                <a:lnTo>
                  <a:pt x="5613743" y="3314069"/>
                </a:lnTo>
                <a:lnTo>
                  <a:pt x="5615728" y="3318436"/>
                </a:lnTo>
                <a:lnTo>
                  <a:pt x="5616521" y="3319627"/>
                </a:lnTo>
                <a:lnTo>
                  <a:pt x="5617315" y="3320023"/>
                </a:lnTo>
                <a:lnTo>
                  <a:pt x="5616918" y="3319627"/>
                </a:lnTo>
                <a:lnTo>
                  <a:pt x="5617315" y="3318833"/>
                </a:lnTo>
                <a:lnTo>
                  <a:pt x="5618506" y="3318436"/>
                </a:lnTo>
                <a:lnTo>
                  <a:pt x="5620093" y="3317643"/>
                </a:lnTo>
                <a:lnTo>
                  <a:pt x="5625650" y="3316452"/>
                </a:lnTo>
                <a:lnTo>
                  <a:pt x="5632000" y="3315261"/>
                </a:lnTo>
                <a:lnTo>
                  <a:pt x="5637954" y="3314069"/>
                </a:lnTo>
                <a:lnTo>
                  <a:pt x="5643114" y="3312878"/>
                </a:lnTo>
                <a:lnTo>
                  <a:pt x="5644701" y="3312085"/>
                </a:lnTo>
                <a:lnTo>
                  <a:pt x="5645892" y="3311687"/>
                </a:lnTo>
                <a:lnTo>
                  <a:pt x="5646289" y="3310894"/>
                </a:lnTo>
                <a:lnTo>
                  <a:pt x="5645495" y="3310100"/>
                </a:lnTo>
                <a:lnTo>
                  <a:pt x="5648670" y="3311687"/>
                </a:lnTo>
                <a:lnTo>
                  <a:pt x="5651448" y="3312878"/>
                </a:lnTo>
                <a:lnTo>
                  <a:pt x="5657799" y="3314864"/>
                </a:lnTo>
                <a:lnTo>
                  <a:pt x="5663355" y="3316054"/>
                </a:lnTo>
                <a:lnTo>
                  <a:pt x="5669706" y="3316848"/>
                </a:lnTo>
                <a:lnTo>
                  <a:pt x="5675262" y="3316848"/>
                </a:lnTo>
                <a:lnTo>
                  <a:pt x="5680025" y="3316848"/>
                </a:lnTo>
                <a:lnTo>
                  <a:pt x="5686376" y="3316452"/>
                </a:lnTo>
                <a:lnTo>
                  <a:pt x="5686376" y="3322405"/>
                </a:lnTo>
                <a:lnTo>
                  <a:pt x="5686773" y="3326772"/>
                </a:lnTo>
                <a:lnTo>
                  <a:pt x="5687169" y="3329948"/>
                </a:lnTo>
                <a:lnTo>
                  <a:pt x="5687566" y="3332726"/>
                </a:lnTo>
                <a:lnTo>
                  <a:pt x="5687169" y="3335504"/>
                </a:lnTo>
                <a:lnTo>
                  <a:pt x="5685979" y="3338283"/>
                </a:lnTo>
                <a:lnTo>
                  <a:pt x="5683994" y="3341855"/>
                </a:lnTo>
                <a:lnTo>
                  <a:pt x="5680025" y="3347016"/>
                </a:lnTo>
                <a:lnTo>
                  <a:pt x="5680422" y="3348207"/>
                </a:lnTo>
                <a:lnTo>
                  <a:pt x="5681613" y="3348603"/>
                </a:lnTo>
                <a:lnTo>
                  <a:pt x="5682407" y="3348603"/>
                </a:lnTo>
                <a:lnTo>
                  <a:pt x="5683597" y="3348207"/>
                </a:lnTo>
                <a:lnTo>
                  <a:pt x="5685979" y="3347016"/>
                </a:lnTo>
                <a:lnTo>
                  <a:pt x="5687566" y="3346619"/>
                </a:lnTo>
                <a:lnTo>
                  <a:pt x="5689948" y="3347016"/>
                </a:lnTo>
                <a:lnTo>
                  <a:pt x="5687963" y="3351382"/>
                </a:lnTo>
                <a:lnTo>
                  <a:pt x="5686376" y="3355749"/>
                </a:lnTo>
                <a:lnTo>
                  <a:pt x="5682804" y="3363688"/>
                </a:lnTo>
                <a:lnTo>
                  <a:pt x="5678835" y="3370833"/>
                </a:lnTo>
                <a:lnTo>
                  <a:pt x="5675659" y="3377183"/>
                </a:lnTo>
                <a:lnTo>
                  <a:pt x="5674072" y="3380756"/>
                </a:lnTo>
                <a:lnTo>
                  <a:pt x="5672881" y="3383931"/>
                </a:lnTo>
                <a:lnTo>
                  <a:pt x="5671690" y="3387503"/>
                </a:lnTo>
                <a:lnTo>
                  <a:pt x="5670897" y="3391075"/>
                </a:lnTo>
                <a:lnTo>
                  <a:pt x="5670897" y="3395044"/>
                </a:lnTo>
                <a:lnTo>
                  <a:pt x="5671293" y="3398618"/>
                </a:lnTo>
                <a:lnTo>
                  <a:pt x="5672087" y="3402586"/>
                </a:lnTo>
                <a:lnTo>
                  <a:pt x="5674072" y="3406953"/>
                </a:lnTo>
                <a:lnTo>
                  <a:pt x="5675262" y="3409334"/>
                </a:lnTo>
                <a:lnTo>
                  <a:pt x="5676453" y="3411319"/>
                </a:lnTo>
                <a:lnTo>
                  <a:pt x="5680025" y="3416479"/>
                </a:lnTo>
                <a:lnTo>
                  <a:pt x="5685185" y="3421638"/>
                </a:lnTo>
                <a:lnTo>
                  <a:pt x="5691138" y="3426006"/>
                </a:lnTo>
                <a:lnTo>
                  <a:pt x="5694314" y="3427990"/>
                </a:lnTo>
                <a:lnTo>
                  <a:pt x="5697489" y="3429974"/>
                </a:lnTo>
                <a:lnTo>
                  <a:pt x="5701061" y="3431562"/>
                </a:lnTo>
                <a:lnTo>
                  <a:pt x="5704236" y="3432753"/>
                </a:lnTo>
                <a:lnTo>
                  <a:pt x="5707808" y="3433547"/>
                </a:lnTo>
                <a:lnTo>
                  <a:pt x="5710983" y="3433944"/>
                </a:lnTo>
                <a:lnTo>
                  <a:pt x="5714555" y="3434341"/>
                </a:lnTo>
                <a:lnTo>
                  <a:pt x="5718128" y="3433547"/>
                </a:lnTo>
                <a:lnTo>
                  <a:pt x="5719318" y="3433150"/>
                </a:lnTo>
                <a:lnTo>
                  <a:pt x="5720509" y="3432356"/>
                </a:lnTo>
                <a:lnTo>
                  <a:pt x="5722097" y="3430371"/>
                </a:lnTo>
                <a:lnTo>
                  <a:pt x="5724478" y="3427990"/>
                </a:lnTo>
                <a:lnTo>
                  <a:pt x="5726066" y="3427195"/>
                </a:lnTo>
                <a:lnTo>
                  <a:pt x="5727256" y="3426799"/>
                </a:lnTo>
                <a:lnTo>
                  <a:pt x="5729241" y="3427195"/>
                </a:lnTo>
                <a:lnTo>
                  <a:pt x="5730828" y="3427990"/>
                </a:lnTo>
                <a:lnTo>
                  <a:pt x="5735194" y="3430371"/>
                </a:lnTo>
                <a:lnTo>
                  <a:pt x="5739163" y="3432753"/>
                </a:lnTo>
                <a:lnTo>
                  <a:pt x="5741148" y="3433547"/>
                </a:lnTo>
                <a:lnTo>
                  <a:pt x="5743132" y="3433547"/>
                </a:lnTo>
                <a:lnTo>
                  <a:pt x="5744323" y="3433547"/>
                </a:lnTo>
                <a:lnTo>
                  <a:pt x="5745117" y="3432356"/>
                </a:lnTo>
                <a:lnTo>
                  <a:pt x="5746307" y="3429974"/>
                </a:lnTo>
                <a:lnTo>
                  <a:pt x="5747498" y="3428386"/>
                </a:lnTo>
                <a:lnTo>
                  <a:pt x="5748292" y="3427594"/>
                </a:lnTo>
                <a:lnTo>
                  <a:pt x="5750276" y="3426799"/>
                </a:lnTo>
                <a:lnTo>
                  <a:pt x="5752261" y="3426799"/>
                </a:lnTo>
                <a:lnTo>
                  <a:pt x="5752261" y="3430371"/>
                </a:lnTo>
                <a:lnTo>
                  <a:pt x="5752261" y="3433547"/>
                </a:lnTo>
                <a:lnTo>
                  <a:pt x="5754245" y="3433944"/>
                </a:lnTo>
                <a:lnTo>
                  <a:pt x="5756627" y="3433547"/>
                </a:lnTo>
                <a:lnTo>
                  <a:pt x="5762183" y="3433150"/>
                </a:lnTo>
                <a:lnTo>
                  <a:pt x="5768534" y="3432753"/>
                </a:lnTo>
                <a:lnTo>
                  <a:pt x="5771312" y="3433150"/>
                </a:lnTo>
                <a:lnTo>
                  <a:pt x="5774090" y="3433547"/>
                </a:lnTo>
                <a:lnTo>
                  <a:pt x="5778059" y="3434737"/>
                </a:lnTo>
                <a:lnTo>
                  <a:pt x="5781631" y="3435134"/>
                </a:lnTo>
                <a:lnTo>
                  <a:pt x="5789173" y="3436325"/>
                </a:lnTo>
                <a:lnTo>
                  <a:pt x="5796317" y="3437913"/>
                </a:lnTo>
                <a:lnTo>
                  <a:pt x="5799492" y="3439104"/>
                </a:lnTo>
                <a:lnTo>
                  <a:pt x="5802667" y="3440295"/>
                </a:lnTo>
                <a:lnTo>
                  <a:pt x="5804652" y="3437913"/>
                </a:lnTo>
                <a:lnTo>
                  <a:pt x="5806636" y="3434737"/>
                </a:lnTo>
                <a:lnTo>
                  <a:pt x="5809811" y="3427990"/>
                </a:lnTo>
                <a:lnTo>
                  <a:pt x="5814971" y="3413700"/>
                </a:lnTo>
                <a:lnTo>
                  <a:pt x="5825687" y="3412906"/>
                </a:lnTo>
                <a:lnTo>
                  <a:pt x="5837594" y="3412113"/>
                </a:lnTo>
                <a:lnTo>
                  <a:pt x="5849104" y="3410525"/>
                </a:lnTo>
                <a:lnTo>
                  <a:pt x="5861408" y="3409732"/>
                </a:lnTo>
                <a:lnTo>
                  <a:pt x="5873315" y="3409334"/>
                </a:lnTo>
                <a:lnTo>
                  <a:pt x="5884825" y="3409732"/>
                </a:lnTo>
                <a:lnTo>
                  <a:pt x="5890382" y="3410128"/>
                </a:lnTo>
                <a:lnTo>
                  <a:pt x="5895938" y="3410922"/>
                </a:lnTo>
                <a:lnTo>
                  <a:pt x="5901098" y="3412509"/>
                </a:lnTo>
                <a:lnTo>
                  <a:pt x="5906258" y="3413700"/>
                </a:lnTo>
                <a:lnTo>
                  <a:pt x="5911021" y="3416082"/>
                </a:lnTo>
                <a:lnTo>
                  <a:pt x="5917768" y="3419258"/>
                </a:lnTo>
                <a:lnTo>
                  <a:pt x="5921340" y="3420845"/>
                </a:lnTo>
                <a:lnTo>
                  <a:pt x="5924912" y="3421638"/>
                </a:lnTo>
                <a:lnTo>
                  <a:pt x="5928087" y="3421638"/>
                </a:lnTo>
                <a:lnTo>
                  <a:pt x="5930072" y="3421241"/>
                </a:lnTo>
                <a:lnTo>
                  <a:pt x="5931262" y="3420050"/>
                </a:lnTo>
                <a:lnTo>
                  <a:pt x="5932453" y="3419258"/>
                </a:lnTo>
                <a:lnTo>
                  <a:pt x="5933247" y="3417670"/>
                </a:lnTo>
                <a:lnTo>
                  <a:pt x="5935231" y="3414891"/>
                </a:lnTo>
                <a:lnTo>
                  <a:pt x="5936025" y="3414493"/>
                </a:lnTo>
                <a:lnTo>
                  <a:pt x="5936423" y="3414493"/>
                </a:lnTo>
                <a:lnTo>
                  <a:pt x="5936819" y="3414891"/>
                </a:lnTo>
                <a:lnTo>
                  <a:pt x="5937613" y="3416479"/>
                </a:lnTo>
                <a:lnTo>
                  <a:pt x="5937613" y="3420050"/>
                </a:lnTo>
                <a:lnTo>
                  <a:pt x="5939597" y="3419258"/>
                </a:lnTo>
                <a:lnTo>
                  <a:pt x="5940789" y="3418067"/>
                </a:lnTo>
                <a:lnTo>
                  <a:pt x="5941582" y="3416875"/>
                </a:lnTo>
                <a:lnTo>
                  <a:pt x="5941582" y="3415684"/>
                </a:lnTo>
                <a:lnTo>
                  <a:pt x="5940789" y="3414097"/>
                </a:lnTo>
                <a:lnTo>
                  <a:pt x="5939995" y="3412509"/>
                </a:lnTo>
                <a:lnTo>
                  <a:pt x="5938010" y="3409334"/>
                </a:lnTo>
                <a:lnTo>
                  <a:pt x="5935629" y="3406953"/>
                </a:lnTo>
                <a:lnTo>
                  <a:pt x="5935231" y="3405762"/>
                </a:lnTo>
                <a:lnTo>
                  <a:pt x="5934835" y="3404968"/>
                </a:lnTo>
                <a:lnTo>
                  <a:pt x="5935231" y="3404175"/>
                </a:lnTo>
                <a:lnTo>
                  <a:pt x="5936025" y="3403777"/>
                </a:lnTo>
                <a:lnTo>
                  <a:pt x="5938010" y="3403777"/>
                </a:lnTo>
                <a:lnTo>
                  <a:pt x="5940789" y="3403777"/>
                </a:lnTo>
                <a:lnTo>
                  <a:pt x="5941185" y="3406555"/>
                </a:lnTo>
                <a:lnTo>
                  <a:pt x="5941979" y="3409334"/>
                </a:lnTo>
                <a:lnTo>
                  <a:pt x="5943169" y="3411319"/>
                </a:lnTo>
                <a:lnTo>
                  <a:pt x="5944757" y="3414097"/>
                </a:lnTo>
                <a:lnTo>
                  <a:pt x="5947139" y="3415684"/>
                </a:lnTo>
                <a:lnTo>
                  <a:pt x="5949520" y="3417670"/>
                </a:lnTo>
                <a:lnTo>
                  <a:pt x="5952299" y="3418861"/>
                </a:lnTo>
                <a:lnTo>
                  <a:pt x="5955473" y="3420845"/>
                </a:lnTo>
                <a:lnTo>
                  <a:pt x="5961824" y="3422829"/>
                </a:lnTo>
                <a:lnTo>
                  <a:pt x="5969762" y="3424417"/>
                </a:lnTo>
                <a:lnTo>
                  <a:pt x="5978493" y="3425608"/>
                </a:lnTo>
                <a:lnTo>
                  <a:pt x="5987225" y="3426402"/>
                </a:lnTo>
                <a:lnTo>
                  <a:pt x="6007071" y="3427195"/>
                </a:lnTo>
                <a:lnTo>
                  <a:pt x="6026121" y="3427594"/>
                </a:lnTo>
                <a:lnTo>
                  <a:pt x="6044379" y="3428386"/>
                </a:lnTo>
                <a:lnTo>
                  <a:pt x="6052714" y="3429577"/>
                </a:lnTo>
                <a:lnTo>
                  <a:pt x="6059858" y="3430371"/>
                </a:lnTo>
                <a:lnTo>
                  <a:pt x="6061049" y="3429974"/>
                </a:lnTo>
                <a:lnTo>
                  <a:pt x="6061843" y="3429577"/>
                </a:lnTo>
                <a:lnTo>
                  <a:pt x="6062637" y="3427990"/>
                </a:lnTo>
                <a:lnTo>
                  <a:pt x="6063033" y="3426799"/>
                </a:lnTo>
                <a:lnTo>
                  <a:pt x="6063430" y="3424020"/>
                </a:lnTo>
                <a:lnTo>
                  <a:pt x="6063430" y="3420845"/>
                </a:lnTo>
                <a:lnTo>
                  <a:pt x="6063430" y="3417272"/>
                </a:lnTo>
                <a:lnTo>
                  <a:pt x="6063430" y="3414493"/>
                </a:lnTo>
                <a:lnTo>
                  <a:pt x="6063827" y="3412906"/>
                </a:lnTo>
                <a:lnTo>
                  <a:pt x="6064224" y="3412113"/>
                </a:lnTo>
                <a:lnTo>
                  <a:pt x="6065018" y="3410922"/>
                </a:lnTo>
                <a:lnTo>
                  <a:pt x="6066209" y="3410128"/>
                </a:lnTo>
                <a:lnTo>
                  <a:pt x="6078909" y="3410128"/>
                </a:lnTo>
                <a:lnTo>
                  <a:pt x="6080100" y="3412509"/>
                </a:lnTo>
                <a:lnTo>
                  <a:pt x="6080893" y="3414097"/>
                </a:lnTo>
                <a:lnTo>
                  <a:pt x="6081291" y="3416479"/>
                </a:lnTo>
                <a:lnTo>
                  <a:pt x="6081687" y="3418463"/>
                </a:lnTo>
                <a:lnTo>
                  <a:pt x="6081291" y="3421241"/>
                </a:lnTo>
                <a:lnTo>
                  <a:pt x="6080893" y="3423227"/>
                </a:lnTo>
                <a:lnTo>
                  <a:pt x="6080100" y="3425211"/>
                </a:lnTo>
                <a:lnTo>
                  <a:pt x="6078909" y="3426799"/>
                </a:lnTo>
                <a:lnTo>
                  <a:pt x="6087641" y="3429577"/>
                </a:lnTo>
                <a:lnTo>
                  <a:pt x="6097167" y="3431165"/>
                </a:lnTo>
                <a:lnTo>
                  <a:pt x="6106692" y="3432356"/>
                </a:lnTo>
                <a:lnTo>
                  <a:pt x="6116218" y="3433547"/>
                </a:lnTo>
                <a:lnTo>
                  <a:pt x="6126537" y="3434341"/>
                </a:lnTo>
                <a:lnTo>
                  <a:pt x="6136459" y="3434737"/>
                </a:lnTo>
                <a:lnTo>
                  <a:pt x="6156701" y="3435531"/>
                </a:lnTo>
                <a:lnTo>
                  <a:pt x="6177341" y="3435531"/>
                </a:lnTo>
                <a:lnTo>
                  <a:pt x="6197979" y="3434737"/>
                </a:lnTo>
                <a:lnTo>
                  <a:pt x="6238859" y="3433547"/>
                </a:lnTo>
                <a:lnTo>
                  <a:pt x="6237669" y="3432753"/>
                </a:lnTo>
                <a:lnTo>
                  <a:pt x="6236081" y="3431959"/>
                </a:lnTo>
                <a:lnTo>
                  <a:pt x="6233303" y="3430768"/>
                </a:lnTo>
                <a:lnTo>
                  <a:pt x="6226556" y="3428386"/>
                </a:lnTo>
                <a:lnTo>
                  <a:pt x="6223777" y="3426799"/>
                </a:lnTo>
                <a:lnTo>
                  <a:pt x="6222587" y="3426006"/>
                </a:lnTo>
                <a:lnTo>
                  <a:pt x="6221396" y="3424815"/>
                </a:lnTo>
                <a:lnTo>
                  <a:pt x="6220603" y="3423227"/>
                </a:lnTo>
                <a:lnTo>
                  <a:pt x="6220205" y="3421638"/>
                </a:lnTo>
                <a:lnTo>
                  <a:pt x="6219809" y="3419258"/>
                </a:lnTo>
                <a:lnTo>
                  <a:pt x="6220205" y="3416875"/>
                </a:lnTo>
                <a:lnTo>
                  <a:pt x="6222587" y="3416082"/>
                </a:lnTo>
                <a:lnTo>
                  <a:pt x="6224571" y="3414891"/>
                </a:lnTo>
                <a:lnTo>
                  <a:pt x="6228937" y="3412113"/>
                </a:lnTo>
                <a:lnTo>
                  <a:pt x="6232509" y="3408143"/>
                </a:lnTo>
                <a:lnTo>
                  <a:pt x="6235287" y="3404571"/>
                </a:lnTo>
                <a:lnTo>
                  <a:pt x="6238066" y="3399809"/>
                </a:lnTo>
                <a:lnTo>
                  <a:pt x="6240051" y="3395441"/>
                </a:lnTo>
                <a:lnTo>
                  <a:pt x="6243623" y="3385519"/>
                </a:lnTo>
                <a:lnTo>
                  <a:pt x="6247591" y="3376787"/>
                </a:lnTo>
                <a:lnTo>
                  <a:pt x="6249576" y="3372817"/>
                </a:lnTo>
                <a:lnTo>
                  <a:pt x="6251957" y="3369642"/>
                </a:lnTo>
                <a:lnTo>
                  <a:pt x="6255133" y="3366466"/>
                </a:lnTo>
                <a:lnTo>
                  <a:pt x="6256720" y="3365672"/>
                </a:lnTo>
                <a:lnTo>
                  <a:pt x="6258307" y="3364878"/>
                </a:lnTo>
                <a:lnTo>
                  <a:pt x="6260292" y="3364084"/>
                </a:lnTo>
                <a:lnTo>
                  <a:pt x="6262673" y="3363688"/>
                </a:lnTo>
                <a:lnTo>
                  <a:pt x="6264658" y="3363688"/>
                </a:lnTo>
                <a:lnTo>
                  <a:pt x="6267039" y="3363688"/>
                </a:lnTo>
                <a:lnTo>
                  <a:pt x="6269818" y="3364084"/>
                </a:lnTo>
                <a:lnTo>
                  <a:pt x="6272596" y="3365275"/>
                </a:lnTo>
                <a:lnTo>
                  <a:pt x="6274581" y="3366863"/>
                </a:lnTo>
                <a:lnTo>
                  <a:pt x="6276168" y="3368847"/>
                </a:lnTo>
                <a:lnTo>
                  <a:pt x="6277756" y="3371626"/>
                </a:lnTo>
                <a:lnTo>
                  <a:pt x="6279741" y="3374008"/>
                </a:lnTo>
                <a:lnTo>
                  <a:pt x="6282121" y="3379961"/>
                </a:lnTo>
                <a:lnTo>
                  <a:pt x="6284900" y="3385519"/>
                </a:lnTo>
                <a:lnTo>
                  <a:pt x="6286885" y="3388694"/>
                </a:lnTo>
                <a:lnTo>
                  <a:pt x="6289266" y="3391075"/>
                </a:lnTo>
                <a:lnTo>
                  <a:pt x="6291251" y="3393060"/>
                </a:lnTo>
                <a:lnTo>
                  <a:pt x="6294029" y="3395044"/>
                </a:lnTo>
                <a:lnTo>
                  <a:pt x="6297601" y="3396235"/>
                </a:lnTo>
                <a:lnTo>
                  <a:pt x="6301569" y="3397030"/>
                </a:lnTo>
                <a:lnTo>
                  <a:pt x="6301569" y="3416875"/>
                </a:lnTo>
                <a:lnTo>
                  <a:pt x="6303951" y="3418067"/>
                </a:lnTo>
                <a:lnTo>
                  <a:pt x="6307127" y="3419258"/>
                </a:lnTo>
                <a:lnTo>
                  <a:pt x="6309905" y="3419654"/>
                </a:lnTo>
                <a:lnTo>
                  <a:pt x="6313080" y="3420050"/>
                </a:lnTo>
                <a:lnTo>
                  <a:pt x="6320224" y="3420845"/>
                </a:lnTo>
                <a:lnTo>
                  <a:pt x="6327765" y="3420845"/>
                </a:lnTo>
                <a:lnTo>
                  <a:pt x="6335306" y="3420845"/>
                </a:lnTo>
                <a:lnTo>
                  <a:pt x="6342847" y="3421241"/>
                </a:lnTo>
                <a:lnTo>
                  <a:pt x="6346023" y="3421241"/>
                </a:lnTo>
                <a:lnTo>
                  <a:pt x="6349197" y="3422036"/>
                </a:lnTo>
                <a:lnTo>
                  <a:pt x="6352373" y="3422829"/>
                </a:lnTo>
                <a:lnTo>
                  <a:pt x="6354754" y="3423624"/>
                </a:lnTo>
                <a:lnTo>
                  <a:pt x="6354357" y="3425211"/>
                </a:lnTo>
                <a:lnTo>
                  <a:pt x="6353167" y="3426006"/>
                </a:lnTo>
                <a:lnTo>
                  <a:pt x="6351579" y="3426402"/>
                </a:lnTo>
                <a:lnTo>
                  <a:pt x="6349991" y="3426799"/>
                </a:lnTo>
                <a:lnTo>
                  <a:pt x="6357135" y="3426799"/>
                </a:lnTo>
                <a:lnTo>
                  <a:pt x="6373011" y="3426402"/>
                </a:lnTo>
                <a:lnTo>
                  <a:pt x="6409129" y="3424417"/>
                </a:lnTo>
                <a:lnTo>
                  <a:pt x="6428181" y="3423624"/>
                </a:lnTo>
                <a:lnTo>
                  <a:pt x="6448025" y="3422829"/>
                </a:lnTo>
                <a:lnTo>
                  <a:pt x="6469061" y="3422829"/>
                </a:lnTo>
                <a:lnTo>
                  <a:pt x="6489700" y="3423624"/>
                </a:lnTo>
                <a:lnTo>
                  <a:pt x="6488509" y="3426006"/>
                </a:lnTo>
                <a:lnTo>
                  <a:pt x="6486525" y="3428386"/>
                </a:lnTo>
                <a:lnTo>
                  <a:pt x="6483747" y="3430768"/>
                </a:lnTo>
                <a:lnTo>
                  <a:pt x="6480571" y="3432753"/>
                </a:lnTo>
                <a:lnTo>
                  <a:pt x="6477396" y="3434341"/>
                </a:lnTo>
                <a:lnTo>
                  <a:pt x="6473030" y="3435531"/>
                </a:lnTo>
                <a:lnTo>
                  <a:pt x="6464695" y="3438310"/>
                </a:lnTo>
                <a:lnTo>
                  <a:pt x="6455567" y="3440295"/>
                </a:lnTo>
                <a:lnTo>
                  <a:pt x="6446438" y="3441486"/>
                </a:lnTo>
                <a:lnTo>
                  <a:pt x="6430165" y="3443470"/>
                </a:lnTo>
                <a:lnTo>
                  <a:pt x="6412701" y="3446249"/>
                </a:lnTo>
                <a:lnTo>
                  <a:pt x="6394444" y="3448631"/>
                </a:lnTo>
                <a:lnTo>
                  <a:pt x="6355945" y="3452203"/>
                </a:lnTo>
                <a:lnTo>
                  <a:pt x="6316652" y="3455379"/>
                </a:lnTo>
                <a:lnTo>
                  <a:pt x="6275771" y="3457761"/>
                </a:lnTo>
                <a:lnTo>
                  <a:pt x="6192423" y="3462127"/>
                </a:lnTo>
                <a:lnTo>
                  <a:pt x="6150748" y="3464906"/>
                </a:lnTo>
                <a:lnTo>
                  <a:pt x="6110265" y="3467287"/>
                </a:lnTo>
                <a:lnTo>
                  <a:pt x="6080100" y="3469272"/>
                </a:lnTo>
                <a:lnTo>
                  <a:pt x="6051523" y="3471654"/>
                </a:lnTo>
                <a:lnTo>
                  <a:pt x="6037235" y="3473241"/>
                </a:lnTo>
                <a:lnTo>
                  <a:pt x="6023741" y="3475226"/>
                </a:lnTo>
                <a:lnTo>
                  <a:pt x="6010245" y="3477608"/>
                </a:lnTo>
                <a:lnTo>
                  <a:pt x="5997545" y="3480784"/>
                </a:lnTo>
                <a:lnTo>
                  <a:pt x="5997942" y="3486738"/>
                </a:lnTo>
                <a:lnTo>
                  <a:pt x="5999133" y="3492295"/>
                </a:lnTo>
                <a:lnTo>
                  <a:pt x="6000720" y="3496661"/>
                </a:lnTo>
                <a:lnTo>
                  <a:pt x="6002705" y="3501028"/>
                </a:lnTo>
                <a:lnTo>
                  <a:pt x="6007071" y="3507776"/>
                </a:lnTo>
                <a:lnTo>
                  <a:pt x="6008658" y="3510952"/>
                </a:lnTo>
                <a:lnTo>
                  <a:pt x="6009849" y="3513730"/>
                </a:lnTo>
                <a:lnTo>
                  <a:pt x="6009849" y="3515715"/>
                </a:lnTo>
                <a:lnTo>
                  <a:pt x="6009452" y="3516509"/>
                </a:lnTo>
                <a:lnTo>
                  <a:pt x="6008261" y="3518097"/>
                </a:lnTo>
                <a:lnTo>
                  <a:pt x="6007467" y="3519288"/>
                </a:lnTo>
                <a:lnTo>
                  <a:pt x="6007467" y="3520875"/>
                </a:lnTo>
                <a:lnTo>
                  <a:pt x="6008261" y="3523654"/>
                </a:lnTo>
                <a:lnTo>
                  <a:pt x="6009849" y="3527226"/>
                </a:lnTo>
                <a:lnTo>
                  <a:pt x="6011039" y="3531990"/>
                </a:lnTo>
                <a:lnTo>
                  <a:pt x="6012230" y="3537150"/>
                </a:lnTo>
                <a:lnTo>
                  <a:pt x="6012627" y="3539135"/>
                </a:lnTo>
                <a:lnTo>
                  <a:pt x="6012627" y="3539929"/>
                </a:lnTo>
                <a:lnTo>
                  <a:pt x="6012230" y="3539929"/>
                </a:lnTo>
                <a:lnTo>
                  <a:pt x="6011437" y="3537944"/>
                </a:lnTo>
                <a:lnTo>
                  <a:pt x="6009849" y="3533975"/>
                </a:lnTo>
                <a:lnTo>
                  <a:pt x="6010643" y="3537150"/>
                </a:lnTo>
                <a:lnTo>
                  <a:pt x="6011039" y="3541914"/>
                </a:lnTo>
                <a:lnTo>
                  <a:pt x="6011039" y="3546280"/>
                </a:lnTo>
                <a:lnTo>
                  <a:pt x="6010643" y="3551837"/>
                </a:lnTo>
                <a:lnTo>
                  <a:pt x="6009849" y="3556998"/>
                </a:lnTo>
                <a:lnTo>
                  <a:pt x="6008261" y="3562158"/>
                </a:lnTo>
                <a:lnTo>
                  <a:pt x="6006277" y="3566921"/>
                </a:lnTo>
                <a:lnTo>
                  <a:pt x="6003499" y="3570891"/>
                </a:lnTo>
                <a:lnTo>
                  <a:pt x="6006277" y="3570891"/>
                </a:lnTo>
                <a:lnTo>
                  <a:pt x="6008261" y="3570891"/>
                </a:lnTo>
                <a:lnTo>
                  <a:pt x="6009849" y="3570494"/>
                </a:lnTo>
                <a:lnTo>
                  <a:pt x="6011039" y="3570494"/>
                </a:lnTo>
                <a:lnTo>
                  <a:pt x="6011437" y="3570891"/>
                </a:lnTo>
                <a:lnTo>
                  <a:pt x="6011437" y="3571288"/>
                </a:lnTo>
                <a:lnTo>
                  <a:pt x="6011437" y="3574066"/>
                </a:lnTo>
                <a:lnTo>
                  <a:pt x="6011039" y="3578036"/>
                </a:lnTo>
                <a:lnTo>
                  <a:pt x="6009849" y="3584387"/>
                </a:lnTo>
                <a:lnTo>
                  <a:pt x="6011039" y="3585181"/>
                </a:lnTo>
                <a:lnTo>
                  <a:pt x="6013024" y="3585975"/>
                </a:lnTo>
                <a:lnTo>
                  <a:pt x="6017787" y="3587166"/>
                </a:lnTo>
                <a:lnTo>
                  <a:pt x="6022549" y="3587960"/>
                </a:lnTo>
                <a:lnTo>
                  <a:pt x="6028106" y="3588357"/>
                </a:lnTo>
                <a:lnTo>
                  <a:pt x="6033663" y="3588357"/>
                </a:lnTo>
                <a:lnTo>
                  <a:pt x="6038029" y="3588357"/>
                </a:lnTo>
                <a:lnTo>
                  <a:pt x="6041997" y="3587960"/>
                </a:lnTo>
                <a:lnTo>
                  <a:pt x="6044379" y="3587563"/>
                </a:lnTo>
                <a:lnTo>
                  <a:pt x="6044379" y="3583990"/>
                </a:lnTo>
                <a:lnTo>
                  <a:pt x="6043982" y="3580815"/>
                </a:lnTo>
                <a:lnTo>
                  <a:pt x="6043189" y="3578433"/>
                </a:lnTo>
                <a:lnTo>
                  <a:pt x="6042395" y="3576448"/>
                </a:lnTo>
                <a:lnTo>
                  <a:pt x="6041601" y="3574066"/>
                </a:lnTo>
                <a:lnTo>
                  <a:pt x="6040807" y="3571288"/>
                </a:lnTo>
                <a:lnTo>
                  <a:pt x="6040807" y="3568112"/>
                </a:lnTo>
                <a:lnTo>
                  <a:pt x="6041204" y="3564143"/>
                </a:lnTo>
                <a:lnTo>
                  <a:pt x="6045569" y="3560967"/>
                </a:lnTo>
                <a:lnTo>
                  <a:pt x="6049935" y="3558188"/>
                </a:lnTo>
                <a:lnTo>
                  <a:pt x="6057873" y="3551837"/>
                </a:lnTo>
                <a:lnTo>
                  <a:pt x="6065018" y="3545089"/>
                </a:lnTo>
                <a:lnTo>
                  <a:pt x="6072559" y="3539135"/>
                </a:lnTo>
                <a:lnTo>
                  <a:pt x="6076925" y="3536753"/>
                </a:lnTo>
                <a:lnTo>
                  <a:pt x="6080893" y="3534372"/>
                </a:lnTo>
                <a:lnTo>
                  <a:pt x="6085259" y="3532387"/>
                </a:lnTo>
                <a:lnTo>
                  <a:pt x="6090023" y="3530402"/>
                </a:lnTo>
                <a:lnTo>
                  <a:pt x="6095182" y="3528814"/>
                </a:lnTo>
                <a:lnTo>
                  <a:pt x="6100739" y="3528020"/>
                </a:lnTo>
                <a:lnTo>
                  <a:pt x="6106692" y="3527226"/>
                </a:lnTo>
                <a:lnTo>
                  <a:pt x="6113439" y="3527226"/>
                </a:lnTo>
                <a:lnTo>
                  <a:pt x="6111852" y="3527623"/>
                </a:lnTo>
                <a:lnTo>
                  <a:pt x="6111455" y="3528814"/>
                </a:lnTo>
                <a:lnTo>
                  <a:pt x="6111058" y="3530005"/>
                </a:lnTo>
                <a:lnTo>
                  <a:pt x="6111455" y="3531990"/>
                </a:lnTo>
                <a:lnTo>
                  <a:pt x="6112249" y="3533578"/>
                </a:lnTo>
                <a:lnTo>
                  <a:pt x="6113043" y="3535165"/>
                </a:lnTo>
                <a:lnTo>
                  <a:pt x="6114630" y="3536753"/>
                </a:lnTo>
                <a:lnTo>
                  <a:pt x="6116218" y="3537547"/>
                </a:lnTo>
                <a:lnTo>
                  <a:pt x="6119790" y="3537944"/>
                </a:lnTo>
                <a:lnTo>
                  <a:pt x="6123362" y="3538341"/>
                </a:lnTo>
                <a:lnTo>
                  <a:pt x="6131300" y="3538341"/>
                </a:lnTo>
                <a:lnTo>
                  <a:pt x="6139635" y="3537944"/>
                </a:lnTo>
                <a:lnTo>
                  <a:pt x="6148367" y="3537150"/>
                </a:lnTo>
                <a:lnTo>
                  <a:pt x="6157099" y="3536753"/>
                </a:lnTo>
                <a:lnTo>
                  <a:pt x="6165830" y="3537150"/>
                </a:lnTo>
                <a:lnTo>
                  <a:pt x="6170196" y="3537547"/>
                </a:lnTo>
                <a:lnTo>
                  <a:pt x="6174165" y="3537944"/>
                </a:lnTo>
                <a:lnTo>
                  <a:pt x="6178531" y="3539135"/>
                </a:lnTo>
                <a:lnTo>
                  <a:pt x="6182103" y="3540723"/>
                </a:lnTo>
                <a:lnTo>
                  <a:pt x="6190438" y="3545089"/>
                </a:lnTo>
                <a:lnTo>
                  <a:pt x="6201154" y="3551043"/>
                </a:lnTo>
                <a:lnTo>
                  <a:pt x="6203535" y="3553028"/>
                </a:lnTo>
                <a:lnTo>
                  <a:pt x="6208695" y="3557792"/>
                </a:lnTo>
                <a:lnTo>
                  <a:pt x="6212267" y="3559776"/>
                </a:lnTo>
                <a:lnTo>
                  <a:pt x="6215443" y="3561761"/>
                </a:lnTo>
                <a:lnTo>
                  <a:pt x="6219015" y="3563349"/>
                </a:lnTo>
                <a:lnTo>
                  <a:pt x="6222983" y="3564143"/>
                </a:lnTo>
                <a:lnTo>
                  <a:pt x="6220205" y="3567318"/>
                </a:lnTo>
                <a:lnTo>
                  <a:pt x="6215839" y="3570097"/>
                </a:lnTo>
                <a:lnTo>
                  <a:pt x="6211473" y="3572479"/>
                </a:lnTo>
                <a:lnTo>
                  <a:pt x="6205917" y="3575257"/>
                </a:lnTo>
                <a:lnTo>
                  <a:pt x="6200361" y="3576845"/>
                </a:lnTo>
                <a:lnTo>
                  <a:pt x="6194407" y="3578433"/>
                </a:lnTo>
                <a:lnTo>
                  <a:pt x="6188453" y="3580021"/>
                </a:lnTo>
                <a:lnTo>
                  <a:pt x="6182103" y="3580815"/>
                </a:lnTo>
                <a:lnTo>
                  <a:pt x="6172181" y="3581608"/>
                </a:lnTo>
                <a:lnTo>
                  <a:pt x="6162258" y="3581608"/>
                </a:lnTo>
                <a:lnTo>
                  <a:pt x="6151939" y="3581211"/>
                </a:lnTo>
                <a:lnTo>
                  <a:pt x="6141619" y="3580418"/>
                </a:lnTo>
                <a:lnTo>
                  <a:pt x="6131697" y="3578830"/>
                </a:lnTo>
                <a:lnTo>
                  <a:pt x="6122568" y="3576845"/>
                </a:lnTo>
                <a:lnTo>
                  <a:pt x="6114233" y="3574066"/>
                </a:lnTo>
                <a:lnTo>
                  <a:pt x="6106692" y="3570891"/>
                </a:lnTo>
                <a:lnTo>
                  <a:pt x="6106692" y="3568112"/>
                </a:lnTo>
                <a:lnTo>
                  <a:pt x="6107089" y="3566127"/>
                </a:lnTo>
                <a:lnTo>
                  <a:pt x="6107883" y="3564540"/>
                </a:lnTo>
                <a:lnTo>
                  <a:pt x="6109867" y="3563746"/>
                </a:lnTo>
                <a:lnTo>
                  <a:pt x="6113439" y="3562555"/>
                </a:lnTo>
                <a:lnTo>
                  <a:pt x="6115027" y="3561761"/>
                </a:lnTo>
                <a:lnTo>
                  <a:pt x="6116218" y="3560967"/>
                </a:lnTo>
                <a:lnTo>
                  <a:pt x="6116218" y="3558585"/>
                </a:lnTo>
                <a:lnTo>
                  <a:pt x="6115424" y="3556998"/>
                </a:lnTo>
                <a:lnTo>
                  <a:pt x="6113837" y="3555807"/>
                </a:lnTo>
                <a:lnTo>
                  <a:pt x="6112249" y="3555013"/>
                </a:lnTo>
                <a:lnTo>
                  <a:pt x="6110661" y="3554616"/>
                </a:lnTo>
                <a:lnTo>
                  <a:pt x="6109073" y="3553822"/>
                </a:lnTo>
                <a:lnTo>
                  <a:pt x="6107486" y="3552631"/>
                </a:lnTo>
                <a:lnTo>
                  <a:pt x="6107089" y="3551837"/>
                </a:lnTo>
                <a:lnTo>
                  <a:pt x="6106692" y="3551043"/>
                </a:lnTo>
                <a:lnTo>
                  <a:pt x="6105899" y="3551837"/>
                </a:lnTo>
                <a:lnTo>
                  <a:pt x="6105105" y="3552631"/>
                </a:lnTo>
                <a:lnTo>
                  <a:pt x="6103914" y="3555013"/>
                </a:lnTo>
                <a:lnTo>
                  <a:pt x="6102327" y="3560570"/>
                </a:lnTo>
                <a:lnTo>
                  <a:pt x="6100739" y="3562952"/>
                </a:lnTo>
                <a:lnTo>
                  <a:pt x="6099548" y="3563746"/>
                </a:lnTo>
                <a:lnTo>
                  <a:pt x="6098357" y="3564143"/>
                </a:lnTo>
                <a:lnTo>
                  <a:pt x="6097167" y="3564540"/>
                </a:lnTo>
                <a:lnTo>
                  <a:pt x="6095579" y="3565334"/>
                </a:lnTo>
                <a:lnTo>
                  <a:pt x="6093595" y="3564540"/>
                </a:lnTo>
                <a:lnTo>
                  <a:pt x="6091610" y="3564143"/>
                </a:lnTo>
                <a:lnTo>
                  <a:pt x="6092801" y="3569303"/>
                </a:lnTo>
                <a:lnTo>
                  <a:pt x="6093197" y="3574066"/>
                </a:lnTo>
                <a:lnTo>
                  <a:pt x="6093197" y="3577639"/>
                </a:lnTo>
                <a:lnTo>
                  <a:pt x="6092404" y="3581211"/>
                </a:lnTo>
                <a:lnTo>
                  <a:pt x="6091610" y="3584387"/>
                </a:lnTo>
                <a:lnTo>
                  <a:pt x="6089625" y="3587166"/>
                </a:lnTo>
                <a:lnTo>
                  <a:pt x="6088038" y="3589547"/>
                </a:lnTo>
                <a:lnTo>
                  <a:pt x="6085657" y="3591929"/>
                </a:lnTo>
                <a:lnTo>
                  <a:pt x="6083275" y="3593914"/>
                </a:lnTo>
                <a:lnTo>
                  <a:pt x="6080497" y="3595899"/>
                </a:lnTo>
                <a:lnTo>
                  <a:pt x="6074941" y="3599868"/>
                </a:lnTo>
                <a:lnTo>
                  <a:pt x="6068987" y="3603441"/>
                </a:lnTo>
                <a:lnTo>
                  <a:pt x="6063033" y="3607410"/>
                </a:lnTo>
                <a:lnTo>
                  <a:pt x="6074941" y="3614158"/>
                </a:lnTo>
                <a:lnTo>
                  <a:pt x="6086451" y="3620906"/>
                </a:lnTo>
                <a:lnTo>
                  <a:pt x="6109867" y="3635196"/>
                </a:lnTo>
                <a:lnTo>
                  <a:pt x="6132887" y="3648693"/>
                </a:lnTo>
                <a:lnTo>
                  <a:pt x="6156305" y="3662586"/>
                </a:lnTo>
                <a:lnTo>
                  <a:pt x="6167815" y="3668937"/>
                </a:lnTo>
                <a:lnTo>
                  <a:pt x="6180119" y="3674891"/>
                </a:lnTo>
                <a:lnTo>
                  <a:pt x="6192025" y="3680846"/>
                </a:lnTo>
                <a:lnTo>
                  <a:pt x="6204727" y="3686403"/>
                </a:lnTo>
                <a:lnTo>
                  <a:pt x="6217427" y="3690769"/>
                </a:lnTo>
                <a:lnTo>
                  <a:pt x="6230525" y="3695136"/>
                </a:lnTo>
                <a:lnTo>
                  <a:pt x="6243623" y="3698311"/>
                </a:lnTo>
                <a:lnTo>
                  <a:pt x="6257514" y="3701090"/>
                </a:lnTo>
                <a:lnTo>
                  <a:pt x="6254339" y="3705059"/>
                </a:lnTo>
                <a:lnTo>
                  <a:pt x="6250369" y="3707838"/>
                </a:lnTo>
                <a:lnTo>
                  <a:pt x="6246797" y="3710220"/>
                </a:lnTo>
                <a:lnTo>
                  <a:pt x="6242829" y="3711014"/>
                </a:lnTo>
                <a:lnTo>
                  <a:pt x="6238859" y="3711014"/>
                </a:lnTo>
                <a:lnTo>
                  <a:pt x="6234097" y="3710617"/>
                </a:lnTo>
                <a:lnTo>
                  <a:pt x="6230128" y="3709029"/>
                </a:lnTo>
                <a:lnTo>
                  <a:pt x="6224968" y="3707838"/>
                </a:lnTo>
                <a:lnTo>
                  <a:pt x="6214649" y="3703869"/>
                </a:lnTo>
                <a:lnTo>
                  <a:pt x="6203535" y="3698708"/>
                </a:lnTo>
                <a:lnTo>
                  <a:pt x="6197185" y="3696723"/>
                </a:lnTo>
                <a:lnTo>
                  <a:pt x="6190438" y="3694739"/>
                </a:lnTo>
                <a:lnTo>
                  <a:pt x="6183294" y="3692357"/>
                </a:lnTo>
                <a:lnTo>
                  <a:pt x="6175753" y="3691166"/>
                </a:lnTo>
                <a:lnTo>
                  <a:pt x="6167815" y="3689578"/>
                </a:lnTo>
                <a:lnTo>
                  <a:pt x="6160671" y="3687594"/>
                </a:lnTo>
                <a:lnTo>
                  <a:pt x="6145191" y="3682433"/>
                </a:lnTo>
                <a:lnTo>
                  <a:pt x="6130506" y="3678067"/>
                </a:lnTo>
                <a:lnTo>
                  <a:pt x="6123362" y="3675685"/>
                </a:lnTo>
                <a:lnTo>
                  <a:pt x="6116218" y="3674494"/>
                </a:lnTo>
                <a:lnTo>
                  <a:pt x="6106692" y="3672907"/>
                </a:lnTo>
                <a:lnTo>
                  <a:pt x="6097563" y="3670922"/>
                </a:lnTo>
                <a:lnTo>
                  <a:pt x="6088435" y="3668540"/>
                </a:lnTo>
                <a:lnTo>
                  <a:pt x="6079703" y="3665761"/>
                </a:lnTo>
                <a:lnTo>
                  <a:pt x="6063033" y="3660601"/>
                </a:lnTo>
                <a:lnTo>
                  <a:pt x="6047157" y="3654647"/>
                </a:lnTo>
                <a:lnTo>
                  <a:pt x="6044776" y="3657426"/>
                </a:lnTo>
                <a:lnTo>
                  <a:pt x="6042791" y="3660601"/>
                </a:lnTo>
                <a:lnTo>
                  <a:pt x="6041204" y="3663380"/>
                </a:lnTo>
                <a:lnTo>
                  <a:pt x="6039616" y="3666555"/>
                </a:lnTo>
                <a:lnTo>
                  <a:pt x="6038823" y="3669731"/>
                </a:lnTo>
                <a:lnTo>
                  <a:pt x="6038029" y="3672510"/>
                </a:lnTo>
                <a:lnTo>
                  <a:pt x="6037235" y="3678861"/>
                </a:lnTo>
                <a:lnTo>
                  <a:pt x="6037235" y="3685212"/>
                </a:lnTo>
                <a:lnTo>
                  <a:pt x="6038029" y="3690769"/>
                </a:lnTo>
                <a:lnTo>
                  <a:pt x="6039219" y="3697120"/>
                </a:lnTo>
                <a:lnTo>
                  <a:pt x="6040807" y="3703472"/>
                </a:lnTo>
                <a:lnTo>
                  <a:pt x="6043585" y="3715777"/>
                </a:lnTo>
                <a:lnTo>
                  <a:pt x="6044776" y="3722128"/>
                </a:lnTo>
                <a:lnTo>
                  <a:pt x="6045173" y="3728479"/>
                </a:lnTo>
                <a:lnTo>
                  <a:pt x="6045173" y="3734830"/>
                </a:lnTo>
                <a:lnTo>
                  <a:pt x="6044379" y="3738006"/>
                </a:lnTo>
                <a:lnTo>
                  <a:pt x="6043982" y="3741182"/>
                </a:lnTo>
                <a:lnTo>
                  <a:pt x="6042791" y="3744754"/>
                </a:lnTo>
                <a:lnTo>
                  <a:pt x="6041601" y="3747930"/>
                </a:lnTo>
                <a:lnTo>
                  <a:pt x="6039616" y="3751105"/>
                </a:lnTo>
                <a:lnTo>
                  <a:pt x="6038029" y="3754678"/>
                </a:lnTo>
                <a:lnTo>
                  <a:pt x="6038425" y="3755869"/>
                </a:lnTo>
                <a:lnTo>
                  <a:pt x="6038823" y="3756663"/>
                </a:lnTo>
                <a:lnTo>
                  <a:pt x="6039616" y="3757060"/>
                </a:lnTo>
                <a:lnTo>
                  <a:pt x="6040807" y="3757060"/>
                </a:lnTo>
                <a:lnTo>
                  <a:pt x="6042395" y="3755869"/>
                </a:lnTo>
                <a:lnTo>
                  <a:pt x="6043982" y="3753487"/>
                </a:lnTo>
                <a:lnTo>
                  <a:pt x="6045173" y="3750311"/>
                </a:lnTo>
                <a:lnTo>
                  <a:pt x="6046363" y="3747136"/>
                </a:lnTo>
                <a:lnTo>
                  <a:pt x="6047157" y="3744357"/>
                </a:lnTo>
                <a:lnTo>
                  <a:pt x="6047157" y="3741182"/>
                </a:lnTo>
                <a:lnTo>
                  <a:pt x="6047554" y="3745151"/>
                </a:lnTo>
                <a:lnTo>
                  <a:pt x="6047554" y="3748327"/>
                </a:lnTo>
                <a:lnTo>
                  <a:pt x="6047157" y="3751899"/>
                </a:lnTo>
                <a:lnTo>
                  <a:pt x="6046363" y="3755869"/>
                </a:lnTo>
                <a:lnTo>
                  <a:pt x="6045173" y="3759441"/>
                </a:lnTo>
                <a:lnTo>
                  <a:pt x="6043585" y="3763808"/>
                </a:lnTo>
                <a:lnTo>
                  <a:pt x="6040410" y="3771747"/>
                </a:lnTo>
                <a:lnTo>
                  <a:pt x="6032472" y="3787228"/>
                </a:lnTo>
                <a:lnTo>
                  <a:pt x="6028503" y="3794373"/>
                </a:lnTo>
                <a:lnTo>
                  <a:pt x="6025328" y="3801518"/>
                </a:lnTo>
                <a:lnTo>
                  <a:pt x="6024534" y="3799930"/>
                </a:lnTo>
                <a:lnTo>
                  <a:pt x="6023741" y="3798739"/>
                </a:lnTo>
                <a:lnTo>
                  <a:pt x="6023741" y="3796754"/>
                </a:lnTo>
                <a:lnTo>
                  <a:pt x="6023741" y="3794770"/>
                </a:lnTo>
                <a:lnTo>
                  <a:pt x="6024931" y="3791197"/>
                </a:lnTo>
                <a:lnTo>
                  <a:pt x="6026915" y="3787625"/>
                </a:lnTo>
                <a:lnTo>
                  <a:pt x="6031678" y="3779289"/>
                </a:lnTo>
                <a:lnTo>
                  <a:pt x="6033663" y="3775319"/>
                </a:lnTo>
                <a:lnTo>
                  <a:pt x="6034853" y="3771747"/>
                </a:lnTo>
                <a:lnTo>
                  <a:pt x="6032869" y="3772938"/>
                </a:lnTo>
                <a:lnTo>
                  <a:pt x="6030885" y="3774128"/>
                </a:lnTo>
                <a:lnTo>
                  <a:pt x="6028106" y="3777304"/>
                </a:lnTo>
                <a:lnTo>
                  <a:pt x="6025725" y="3781670"/>
                </a:lnTo>
                <a:lnTo>
                  <a:pt x="6024137" y="3785640"/>
                </a:lnTo>
                <a:lnTo>
                  <a:pt x="6020168" y="3795564"/>
                </a:lnTo>
                <a:lnTo>
                  <a:pt x="6018581" y="3799930"/>
                </a:lnTo>
                <a:lnTo>
                  <a:pt x="6016199" y="3805090"/>
                </a:lnTo>
                <a:lnTo>
                  <a:pt x="6015405" y="3805884"/>
                </a:lnTo>
                <a:lnTo>
                  <a:pt x="6013818" y="3807075"/>
                </a:lnTo>
                <a:lnTo>
                  <a:pt x="6011039" y="3808663"/>
                </a:lnTo>
                <a:lnTo>
                  <a:pt x="6008261" y="3810251"/>
                </a:lnTo>
                <a:lnTo>
                  <a:pt x="6007467" y="3810648"/>
                </a:lnTo>
                <a:lnTo>
                  <a:pt x="6006673" y="3811442"/>
                </a:lnTo>
                <a:lnTo>
                  <a:pt x="6006277" y="3813029"/>
                </a:lnTo>
                <a:lnTo>
                  <a:pt x="6006673" y="3814220"/>
                </a:lnTo>
                <a:lnTo>
                  <a:pt x="6007071" y="3815411"/>
                </a:lnTo>
                <a:lnTo>
                  <a:pt x="6007467" y="3816602"/>
                </a:lnTo>
                <a:lnTo>
                  <a:pt x="6009055" y="3817793"/>
                </a:lnTo>
                <a:lnTo>
                  <a:pt x="6009452" y="3818190"/>
                </a:lnTo>
                <a:lnTo>
                  <a:pt x="6009849" y="3818190"/>
                </a:lnTo>
                <a:lnTo>
                  <a:pt x="6007467" y="3822556"/>
                </a:lnTo>
                <a:lnTo>
                  <a:pt x="6004689" y="3825732"/>
                </a:lnTo>
                <a:lnTo>
                  <a:pt x="5999927" y="3831686"/>
                </a:lnTo>
                <a:lnTo>
                  <a:pt x="5997942" y="3834465"/>
                </a:lnTo>
                <a:lnTo>
                  <a:pt x="5995957" y="3837243"/>
                </a:lnTo>
                <a:lnTo>
                  <a:pt x="5994767" y="3841213"/>
                </a:lnTo>
                <a:lnTo>
                  <a:pt x="5993973" y="3844785"/>
                </a:lnTo>
                <a:lnTo>
                  <a:pt x="5992385" y="3843991"/>
                </a:lnTo>
                <a:lnTo>
                  <a:pt x="5991591" y="3842800"/>
                </a:lnTo>
                <a:lnTo>
                  <a:pt x="5991591" y="3842007"/>
                </a:lnTo>
                <a:lnTo>
                  <a:pt x="5991989" y="3840816"/>
                </a:lnTo>
                <a:lnTo>
                  <a:pt x="5993179" y="3838037"/>
                </a:lnTo>
                <a:lnTo>
                  <a:pt x="5993576" y="3836449"/>
                </a:lnTo>
                <a:lnTo>
                  <a:pt x="5993973" y="3834861"/>
                </a:lnTo>
                <a:lnTo>
                  <a:pt x="5991195" y="3837243"/>
                </a:lnTo>
                <a:lnTo>
                  <a:pt x="5989210" y="3840022"/>
                </a:lnTo>
                <a:lnTo>
                  <a:pt x="5988019" y="3842007"/>
                </a:lnTo>
                <a:lnTo>
                  <a:pt x="5987623" y="3843594"/>
                </a:lnTo>
                <a:lnTo>
                  <a:pt x="5988019" y="3844785"/>
                </a:lnTo>
                <a:lnTo>
                  <a:pt x="5989210" y="3845976"/>
                </a:lnTo>
                <a:lnTo>
                  <a:pt x="5990401" y="3847564"/>
                </a:lnTo>
                <a:lnTo>
                  <a:pt x="5991989" y="3848755"/>
                </a:lnTo>
                <a:lnTo>
                  <a:pt x="5995957" y="3850739"/>
                </a:lnTo>
                <a:lnTo>
                  <a:pt x="6000323" y="3852724"/>
                </a:lnTo>
                <a:lnTo>
                  <a:pt x="6002307" y="3853915"/>
                </a:lnTo>
                <a:lnTo>
                  <a:pt x="6003895" y="3855503"/>
                </a:lnTo>
                <a:lnTo>
                  <a:pt x="6005483" y="3857091"/>
                </a:lnTo>
                <a:lnTo>
                  <a:pt x="6006673" y="3858678"/>
                </a:lnTo>
                <a:lnTo>
                  <a:pt x="6008261" y="3863045"/>
                </a:lnTo>
                <a:lnTo>
                  <a:pt x="6009849" y="3869396"/>
                </a:lnTo>
                <a:lnTo>
                  <a:pt x="6012627" y="3882098"/>
                </a:lnTo>
                <a:lnTo>
                  <a:pt x="6017390" y="3902740"/>
                </a:lnTo>
                <a:lnTo>
                  <a:pt x="6021756" y="3926954"/>
                </a:lnTo>
                <a:lnTo>
                  <a:pt x="6025725" y="3951961"/>
                </a:lnTo>
                <a:lnTo>
                  <a:pt x="6027313" y="3963870"/>
                </a:lnTo>
                <a:lnTo>
                  <a:pt x="6028503" y="3975778"/>
                </a:lnTo>
                <a:lnTo>
                  <a:pt x="6028503" y="3979748"/>
                </a:lnTo>
                <a:lnTo>
                  <a:pt x="6028503" y="3984114"/>
                </a:lnTo>
                <a:lnTo>
                  <a:pt x="6027709" y="3992847"/>
                </a:lnTo>
                <a:lnTo>
                  <a:pt x="6027709" y="3997213"/>
                </a:lnTo>
                <a:lnTo>
                  <a:pt x="6027313" y="4001580"/>
                </a:lnTo>
                <a:lnTo>
                  <a:pt x="6027709" y="4005152"/>
                </a:lnTo>
                <a:lnTo>
                  <a:pt x="6028503" y="4009122"/>
                </a:lnTo>
                <a:lnTo>
                  <a:pt x="6030091" y="4013091"/>
                </a:lnTo>
                <a:lnTo>
                  <a:pt x="6032472" y="4015870"/>
                </a:lnTo>
                <a:lnTo>
                  <a:pt x="6034457" y="4018649"/>
                </a:lnTo>
                <a:lnTo>
                  <a:pt x="6037235" y="4020633"/>
                </a:lnTo>
                <a:lnTo>
                  <a:pt x="6042395" y="4023809"/>
                </a:lnTo>
                <a:lnTo>
                  <a:pt x="6044776" y="4026191"/>
                </a:lnTo>
                <a:lnTo>
                  <a:pt x="6047157" y="4028969"/>
                </a:lnTo>
                <a:lnTo>
                  <a:pt x="6048745" y="4030954"/>
                </a:lnTo>
                <a:lnTo>
                  <a:pt x="6048745" y="4033336"/>
                </a:lnTo>
                <a:lnTo>
                  <a:pt x="6048745" y="4035717"/>
                </a:lnTo>
                <a:lnTo>
                  <a:pt x="6047951" y="4037702"/>
                </a:lnTo>
                <a:lnTo>
                  <a:pt x="6047951" y="4039687"/>
                </a:lnTo>
                <a:lnTo>
                  <a:pt x="6047951" y="4041672"/>
                </a:lnTo>
                <a:lnTo>
                  <a:pt x="6049142" y="4044053"/>
                </a:lnTo>
                <a:lnTo>
                  <a:pt x="6050729" y="4045641"/>
                </a:lnTo>
                <a:lnTo>
                  <a:pt x="6053111" y="4047229"/>
                </a:lnTo>
                <a:lnTo>
                  <a:pt x="6056286" y="4048817"/>
                </a:lnTo>
                <a:lnTo>
                  <a:pt x="6060652" y="4050008"/>
                </a:lnTo>
                <a:lnTo>
                  <a:pt x="6065018" y="4051595"/>
                </a:lnTo>
                <a:lnTo>
                  <a:pt x="6070575" y="4052389"/>
                </a:lnTo>
                <a:lnTo>
                  <a:pt x="6076131" y="4053183"/>
                </a:lnTo>
                <a:lnTo>
                  <a:pt x="6081291" y="4053580"/>
                </a:lnTo>
                <a:lnTo>
                  <a:pt x="6087244" y="4053580"/>
                </a:lnTo>
                <a:lnTo>
                  <a:pt x="6092801" y="4053580"/>
                </a:lnTo>
                <a:lnTo>
                  <a:pt x="6097961" y="4052786"/>
                </a:lnTo>
                <a:lnTo>
                  <a:pt x="6103120" y="4051992"/>
                </a:lnTo>
                <a:lnTo>
                  <a:pt x="6107486" y="4050008"/>
                </a:lnTo>
                <a:lnTo>
                  <a:pt x="6111852" y="4048023"/>
                </a:lnTo>
                <a:lnTo>
                  <a:pt x="6115027" y="4045641"/>
                </a:lnTo>
                <a:lnTo>
                  <a:pt x="6116615" y="4044450"/>
                </a:lnTo>
                <a:lnTo>
                  <a:pt x="6118203" y="4042862"/>
                </a:lnTo>
                <a:lnTo>
                  <a:pt x="6118996" y="4040878"/>
                </a:lnTo>
                <a:lnTo>
                  <a:pt x="6119790" y="4038893"/>
                </a:lnTo>
                <a:lnTo>
                  <a:pt x="6119790" y="4036511"/>
                </a:lnTo>
                <a:lnTo>
                  <a:pt x="6119393" y="4034130"/>
                </a:lnTo>
                <a:lnTo>
                  <a:pt x="6118203" y="4030954"/>
                </a:lnTo>
                <a:lnTo>
                  <a:pt x="6116218" y="4027778"/>
                </a:lnTo>
                <a:lnTo>
                  <a:pt x="6111852" y="4021030"/>
                </a:lnTo>
                <a:lnTo>
                  <a:pt x="6106692" y="4013488"/>
                </a:lnTo>
                <a:lnTo>
                  <a:pt x="6101533" y="4005549"/>
                </a:lnTo>
                <a:lnTo>
                  <a:pt x="6099151" y="4001977"/>
                </a:lnTo>
                <a:lnTo>
                  <a:pt x="6097563" y="3997610"/>
                </a:lnTo>
                <a:lnTo>
                  <a:pt x="6096769" y="3994038"/>
                </a:lnTo>
                <a:lnTo>
                  <a:pt x="6095976" y="3989671"/>
                </a:lnTo>
                <a:lnTo>
                  <a:pt x="6096373" y="3986099"/>
                </a:lnTo>
                <a:lnTo>
                  <a:pt x="6097563" y="3982129"/>
                </a:lnTo>
                <a:lnTo>
                  <a:pt x="6098357" y="3981335"/>
                </a:lnTo>
                <a:lnTo>
                  <a:pt x="6101135" y="3980145"/>
                </a:lnTo>
                <a:lnTo>
                  <a:pt x="6103914" y="3978954"/>
                </a:lnTo>
                <a:lnTo>
                  <a:pt x="6103914" y="3977763"/>
                </a:lnTo>
                <a:lnTo>
                  <a:pt x="6103120" y="3976572"/>
                </a:lnTo>
                <a:lnTo>
                  <a:pt x="6101533" y="3973000"/>
                </a:lnTo>
                <a:lnTo>
                  <a:pt x="6100739" y="3971412"/>
                </a:lnTo>
                <a:lnTo>
                  <a:pt x="6100342" y="3969427"/>
                </a:lnTo>
                <a:lnTo>
                  <a:pt x="6100342" y="3967442"/>
                </a:lnTo>
                <a:lnTo>
                  <a:pt x="6100739" y="3965854"/>
                </a:lnTo>
                <a:lnTo>
                  <a:pt x="6101533" y="3964267"/>
                </a:lnTo>
                <a:lnTo>
                  <a:pt x="6102723" y="3963473"/>
                </a:lnTo>
                <a:lnTo>
                  <a:pt x="6106295" y="3962282"/>
                </a:lnTo>
                <a:lnTo>
                  <a:pt x="6110265" y="3961091"/>
                </a:lnTo>
                <a:lnTo>
                  <a:pt x="6111852" y="3960297"/>
                </a:lnTo>
                <a:lnTo>
                  <a:pt x="6113439" y="3958709"/>
                </a:lnTo>
                <a:lnTo>
                  <a:pt x="6114630" y="3956328"/>
                </a:lnTo>
                <a:lnTo>
                  <a:pt x="6116218" y="3953549"/>
                </a:lnTo>
                <a:lnTo>
                  <a:pt x="6120187" y="3946404"/>
                </a:lnTo>
                <a:lnTo>
                  <a:pt x="6122171" y="3942831"/>
                </a:lnTo>
                <a:lnTo>
                  <a:pt x="6124156" y="3939259"/>
                </a:lnTo>
                <a:lnTo>
                  <a:pt x="6126537" y="3936877"/>
                </a:lnTo>
                <a:lnTo>
                  <a:pt x="6127728" y="3936083"/>
                </a:lnTo>
                <a:lnTo>
                  <a:pt x="6128919" y="3935289"/>
                </a:lnTo>
                <a:lnTo>
                  <a:pt x="6132094" y="3934892"/>
                </a:lnTo>
                <a:lnTo>
                  <a:pt x="6138444" y="3934892"/>
                </a:lnTo>
                <a:lnTo>
                  <a:pt x="6147176" y="3935289"/>
                </a:lnTo>
                <a:lnTo>
                  <a:pt x="6156305" y="3936083"/>
                </a:lnTo>
                <a:lnTo>
                  <a:pt x="6161067" y="3936480"/>
                </a:lnTo>
                <a:lnTo>
                  <a:pt x="6165037" y="3937671"/>
                </a:lnTo>
                <a:lnTo>
                  <a:pt x="6169403" y="3938465"/>
                </a:lnTo>
                <a:lnTo>
                  <a:pt x="6172975" y="3940450"/>
                </a:lnTo>
                <a:lnTo>
                  <a:pt x="6175753" y="3942038"/>
                </a:lnTo>
                <a:lnTo>
                  <a:pt x="6178134" y="3944022"/>
                </a:lnTo>
                <a:lnTo>
                  <a:pt x="6178531" y="3944816"/>
                </a:lnTo>
                <a:lnTo>
                  <a:pt x="6179325" y="3946007"/>
                </a:lnTo>
                <a:lnTo>
                  <a:pt x="6179325" y="3947198"/>
                </a:lnTo>
                <a:lnTo>
                  <a:pt x="6179325" y="3948786"/>
                </a:lnTo>
                <a:lnTo>
                  <a:pt x="6178134" y="3954343"/>
                </a:lnTo>
                <a:lnTo>
                  <a:pt x="6177341" y="3956725"/>
                </a:lnTo>
                <a:lnTo>
                  <a:pt x="6176149" y="3959106"/>
                </a:lnTo>
                <a:lnTo>
                  <a:pt x="6174959" y="3961091"/>
                </a:lnTo>
                <a:lnTo>
                  <a:pt x="6173768" y="3963076"/>
                </a:lnTo>
                <a:lnTo>
                  <a:pt x="6171783" y="3964267"/>
                </a:lnTo>
                <a:lnTo>
                  <a:pt x="6169799" y="3965854"/>
                </a:lnTo>
                <a:lnTo>
                  <a:pt x="6170196" y="3969030"/>
                </a:lnTo>
                <a:lnTo>
                  <a:pt x="6170990" y="3971412"/>
                </a:lnTo>
                <a:lnTo>
                  <a:pt x="6172577" y="3973793"/>
                </a:lnTo>
                <a:lnTo>
                  <a:pt x="6174165" y="3976175"/>
                </a:lnTo>
                <a:lnTo>
                  <a:pt x="6175753" y="3977763"/>
                </a:lnTo>
                <a:lnTo>
                  <a:pt x="6178134" y="3978954"/>
                </a:lnTo>
                <a:lnTo>
                  <a:pt x="6182103" y="3982129"/>
                </a:lnTo>
                <a:lnTo>
                  <a:pt x="6180119" y="3985702"/>
                </a:lnTo>
                <a:lnTo>
                  <a:pt x="6178928" y="3988877"/>
                </a:lnTo>
                <a:lnTo>
                  <a:pt x="6178134" y="3992450"/>
                </a:lnTo>
                <a:lnTo>
                  <a:pt x="6178134" y="3995626"/>
                </a:lnTo>
                <a:lnTo>
                  <a:pt x="6178531" y="3998801"/>
                </a:lnTo>
                <a:lnTo>
                  <a:pt x="6179325" y="4001977"/>
                </a:lnTo>
                <a:lnTo>
                  <a:pt x="6180913" y="4005152"/>
                </a:lnTo>
                <a:lnTo>
                  <a:pt x="6182500" y="4007931"/>
                </a:lnTo>
                <a:lnTo>
                  <a:pt x="6186866" y="4013885"/>
                </a:lnTo>
                <a:lnTo>
                  <a:pt x="6191629" y="4019443"/>
                </a:lnTo>
                <a:lnTo>
                  <a:pt x="6201154" y="4028969"/>
                </a:lnTo>
                <a:lnTo>
                  <a:pt x="6200757" y="4030954"/>
                </a:lnTo>
                <a:lnTo>
                  <a:pt x="6200361" y="4032939"/>
                </a:lnTo>
                <a:lnTo>
                  <a:pt x="6199963" y="4034923"/>
                </a:lnTo>
                <a:lnTo>
                  <a:pt x="6199169" y="4036114"/>
                </a:lnTo>
                <a:lnTo>
                  <a:pt x="6197185" y="4038496"/>
                </a:lnTo>
                <a:lnTo>
                  <a:pt x="6195201" y="4040878"/>
                </a:lnTo>
                <a:lnTo>
                  <a:pt x="6192819" y="4043259"/>
                </a:lnTo>
                <a:lnTo>
                  <a:pt x="6192025" y="4044847"/>
                </a:lnTo>
                <a:lnTo>
                  <a:pt x="6191231" y="4046435"/>
                </a:lnTo>
                <a:lnTo>
                  <a:pt x="6190835" y="4048023"/>
                </a:lnTo>
                <a:lnTo>
                  <a:pt x="6190835" y="4050008"/>
                </a:lnTo>
                <a:lnTo>
                  <a:pt x="6191231" y="4052786"/>
                </a:lnTo>
                <a:lnTo>
                  <a:pt x="6191629" y="4055565"/>
                </a:lnTo>
                <a:lnTo>
                  <a:pt x="6197979" y="4059931"/>
                </a:lnTo>
                <a:lnTo>
                  <a:pt x="6203535" y="4064298"/>
                </a:lnTo>
                <a:lnTo>
                  <a:pt x="6214252" y="4073427"/>
                </a:lnTo>
                <a:lnTo>
                  <a:pt x="6220205" y="4077794"/>
                </a:lnTo>
                <a:lnTo>
                  <a:pt x="6222983" y="4079779"/>
                </a:lnTo>
                <a:lnTo>
                  <a:pt x="6226159" y="4081366"/>
                </a:lnTo>
                <a:lnTo>
                  <a:pt x="6230128" y="4082954"/>
                </a:lnTo>
                <a:lnTo>
                  <a:pt x="6233700" y="4084145"/>
                </a:lnTo>
                <a:lnTo>
                  <a:pt x="6237669" y="4085336"/>
                </a:lnTo>
                <a:lnTo>
                  <a:pt x="6242035" y="4086130"/>
                </a:lnTo>
                <a:lnTo>
                  <a:pt x="6238066" y="4094069"/>
                </a:lnTo>
                <a:lnTo>
                  <a:pt x="6232906" y="4102405"/>
                </a:lnTo>
                <a:lnTo>
                  <a:pt x="6228541" y="4111138"/>
                </a:lnTo>
                <a:lnTo>
                  <a:pt x="6226159" y="4115504"/>
                </a:lnTo>
                <a:lnTo>
                  <a:pt x="6224175" y="4119870"/>
                </a:lnTo>
                <a:lnTo>
                  <a:pt x="6222983" y="4124237"/>
                </a:lnTo>
                <a:lnTo>
                  <a:pt x="6221793" y="4129000"/>
                </a:lnTo>
                <a:lnTo>
                  <a:pt x="6221396" y="4133367"/>
                </a:lnTo>
                <a:lnTo>
                  <a:pt x="6221396" y="4138130"/>
                </a:lnTo>
                <a:lnTo>
                  <a:pt x="6222190" y="4142497"/>
                </a:lnTo>
                <a:lnTo>
                  <a:pt x="6223381" y="4147260"/>
                </a:lnTo>
                <a:lnTo>
                  <a:pt x="6225762" y="4151626"/>
                </a:lnTo>
                <a:lnTo>
                  <a:pt x="6229334" y="4155993"/>
                </a:lnTo>
                <a:lnTo>
                  <a:pt x="6228937" y="4157581"/>
                </a:lnTo>
                <a:lnTo>
                  <a:pt x="6227349" y="4158374"/>
                </a:lnTo>
                <a:lnTo>
                  <a:pt x="6225762" y="4158374"/>
                </a:lnTo>
                <a:lnTo>
                  <a:pt x="6223777" y="4158374"/>
                </a:lnTo>
                <a:lnTo>
                  <a:pt x="6220205" y="4158374"/>
                </a:lnTo>
                <a:lnTo>
                  <a:pt x="6218221" y="4158771"/>
                </a:lnTo>
                <a:lnTo>
                  <a:pt x="6216633" y="4159168"/>
                </a:lnTo>
                <a:lnTo>
                  <a:pt x="6215839" y="4161153"/>
                </a:lnTo>
                <a:lnTo>
                  <a:pt x="6215045" y="4164726"/>
                </a:lnTo>
                <a:lnTo>
                  <a:pt x="6213855" y="4169489"/>
                </a:lnTo>
                <a:lnTo>
                  <a:pt x="6212267" y="4169886"/>
                </a:lnTo>
                <a:lnTo>
                  <a:pt x="6210283" y="4169886"/>
                </a:lnTo>
                <a:lnTo>
                  <a:pt x="6207107" y="4169489"/>
                </a:lnTo>
                <a:lnTo>
                  <a:pt x="6203933" y="4168695"/>
                </a:lnTo>
                <a:lnTo>
                  <a:pt x="6200757" y="4168695"/>
                </a:lnTo>
                <a:lnTo>
                  <a:pt x="6199169" y="4168695"/>
                </a:lnTo>
                <a:lnTo>
                  <a:pt x="6197979" y="4169092"/>
                </a:lnTo>
                <a:lnTo>
                  <a:pt x="6197185" y="4169886"/>
                </a:lnTo>
                <a:lnTo>
                  <a:pt x="6196391" y="4171474"/>
                </a:lnTo>
                <a:lnTo>
                  <a:pt x="6195597" y="4173458"/>
                </a:lnTo>
                <a:lnTo>
                  <a:pt x="6195201" y="4175840"/>
                </a:lnTo>
                <a:lnTo>
                  <a:pt x="6194804" y="4179016"/>
                </a:lnTo>
                <a:lnTo>
                  <a:pt x="6195201" y="4182985"/>
                </a:lnTo>
                <a:lnTo>
                  <a:pt x="6204727" y="4189336"/>
                </a:lnTo>
                <a:lnTo>
                  <a:pt x="6209092" y="4192512"/>
                </a:lnTo>
                <a:lnTo>
                  <a:pt x="6213855" y="4196481"/>
                </a:lnTo>
                <a:lnTo>
                  <a:pt x="6213855" y="4198466"/>
                </a:lnTo>
                <a:lnTo>
                  <a:pt x="6213458" y="4200054"/>
                </a:lnTo>
                <a:lnTo>
                  <a:pt x="6212267" y="4202833"/>
                </a:lnTo>
                <a:lnTo>
                  <a:pt x="6210680" y="4206008"/>
                </a:lnTo>
                <a:lnTo>
                  <a:pt x="6210283" y="4207596"/>
                </a:lnTo>
                <a:lnTo>
                  <a:pt x="6210283" y="4209581"/>
                </a:lnTo>
                <a:lnTo>
                  <a:pt x="6213061" y="4211962"/>
                </a:lnTo>
                <a:lnTo>
                  <a:pt x="6215443" y="4214741"/>
                </a:lnTo>
                <a:lnTo>
                  <a:pt x="6221793" y="4218314"/>
                </a:lnTo>
                <a:lnTo>
                  <a:pt x="6224968" y="4220298"/>
                </a:lnTo>
                <a:lnTo>
                  <a:pt x="6228541" y="4223077"/>
                </a:lnTo>
                <a:lnTo>
                  <a:pt x="6232113" y="4225856"/>
                </a:lnTo>
                <a:lnTo>
                  <a:pt x="6235685" y="4229428"/>
                </a:lnTo>
                <a:lnTo>
                  <a:pt x="6239257" y="4234192"/>
                </a:lnTo>
                <a:lnTo>
                  <a:pt x="6242432" y="4239749"/>
                </a:lnTo>
                <a:lnTo>
                  <a:pt x="6248385" y="4251657"/>
                </a:lnTo>
                <a:lnTo>
                  <a:pt x="6251163" y="4257612"/>
                </a:lnTo>
                <a:lnTo>
                  <a:pt x="6254735" y="4262375"/>
                </a:lnTo>
                <a:lnTo>
                  <a:pt x="6257514" y="4267138"/>
                </a:lnTo>
                <a:lnTo>
                  <a:pt x="6259101" y="4268329"/>
                </a:lnTo>
                <a:lnTo>
                  <a:pt x="6260689" y="4269520"/>
                </a:lnTo>
                <a:lnTo>
                  <a:pt x="6261880" y="4269917"/>
                </a:lnTo>
                <a:lnTo>
                  <a:pt x="6264261" y="4269917"/>
                </a:lnTo>
                <a:lnTo>
                  <a:pt x="6268627" y="4269520"/>
                </a:lnTo>
                <a:lnTo>
                  <a:pt x="6273787" y="4268726"/>
                </a:lnTo>
                <a:lnTo>
                  <a:pt x="6275375" y="4269123"/>
                </a:lnTo>
                <a:lnTo>
                  <a:pt x="6276565" y="4269520"/>
                </a:lnTo>
                <a:lnTo>
                  <a:pt x="6278549" y="4273093"/>
                </a:lnTo>
                <a:lnTo>
                  <a:pt x="6280931" y="4277062"/>
                </a:lnTo>
                <a:lnTo>
                  <a:pt x="6282915" y="4281428"/>
                </a:lnTo>
                <a:lnTo>
                  <a:pt x="6284106" y="4285795"/>
                </a:lnTo>
                <a:lnTo>
                  <a:pt x="6284503" y="4290955"/>
                </a:lnTo>
                <a:lnTo>
                  <a:pt x="6284503" y="4292940"/>
                </a:lnTo>
                <a:lnTo>
                  <a:pt x="6284106" y="4295322"/>
                </a:lnTo>
                <a:lnTo>
                  <a:pt x="6283709" y="4297306"/>
                </a:lnTo>
                <a:lnTo>
                  <a:pt x="6282519" y="4299688"/>
                </a:lnTo>
                <a:lnTo>
                  <a:pt x="6281328" y="4301673"/>
                </a:lnTo>
                <a:lnTo>
                  <a:pt x="6279741" y="4303261"/>
                </a:lnTo>
                <a:lnTo>
                  <a:pt x="6282915" y="4307230"/>
                </a:lnTo>
                <a:lnTo>
                  <a:pt x="6285297" y="4310803"/>
                </a:lnTo>
                <a:lnTo>
                  <a:pt x="6287281" y="4315169"/>
                </a:lnTo>
                <a:lnTo>
                  <a:pt x="6288869" y="4319536"/>
                </a:lnTo>
                <a:lnTo>
                  <a:pt x="6290059" y="4324299"/>
                </a:lnTo>
                <a:lnTo>
                  <a:pt x="6290457" y="4329062"/>
                </a:lnTo>
                <a:lnTo>
                  <a:pt x="6291251" y="4338986"/>
                </a:lnTo>
                <a:lnTo>
                  <a:pt x="6291647" y="4349704"/>
                </a:lnTo>
                <a:lnTo>
                  <a:pt x="6291647" y="4360024"/>
                </a:lnTo>
                <a:lnTo>
                  <a:pt x="6292044" y="4365185"/>
                </a:lnTo>
                <a:lnTo>
                  <a:pt x="6292838" y="4370345"/>
                </a:lnTo>
                <a:lnTo>
                  <a:pt x="6293632" y="4375505"/>
                </a:lnTo>
                <a:lnTo>
                  <a:pt x="6295219" y="4380269"/>
                </a:lnTo>
                <a:lnTo>
                  <a:pt x="6293632" y="4381063"/>
                </a:lnTo>
                <a:lnTo>
                  <a:pt x="6292044" y="4381856"/>
                </a:lnTo>
                <a:lnTo>
                  <a:pt x="6288869" y="4382650"/>
                </a:lnTo>
                <a:lnTo>
                  <a:pt x="6285694" y="4382650"/>
                </a:lnTo>
                <a:lnTo>
                  <a:pt x="6283313" y="4382253"/>
                </a:lnTo>
                <a:lnTo>
                  <a:pt x="6280931" y="4381856"/>
                </a:lnTo>
                <a:lnTo>
                  <a:pt x="6278153" y="4382253"/>
                </a:lnTo>
                <a:lnTo>
                  <a:pt x="6276962" y="4383444"/>
                </a:lnTo>
                <a:lnTo>
                  <a:pt x="6275771" y="4384238"/>
                </a:lnTo>
                <a:lnTo>
                  <a:pt x="6274581" y="4385429"/>
                </a:lnTo>
                <a:lnTo>
                  <a:pt x="6273390" y="4387017"/>
                </a:lnTo>
                <a:lnTo>
                  <a:pt x="6273390" y="4392177"/>
                </a:lnTo>
                <a:lnTo>
                  <a:pt x="6273390" y="4394162"/>
                </a:lnTo>
                <a:lnTo>
                  <a:pt x="6274183" y="4396146"/>
                </a:lnTo>
                <a:lnTo>
                  <a:pt x="6274977" y="4397734"/>
                </a:lnTo>
                <a:lnTo>
                  <a:pt x="6276168" y="4398925"/>
                </a:lnTo>
                <a:lnTo>
                  <a:pt x="6277756" y="4399719"/>
                </a:lnTo>
                <a:lnTo>
                  <a:pt x="6279741" y="4400513"/>
                </a:lnTo>
                <a:lnTo>
                  <a:pt x="6278947" y="4401704"/>
                </a:lnTo>
                <a:lnTo>
                  <a:pt x="6278153" y="4402895"/>
                </a:lnTo>
                <a:lnTo>
                  <a:pt x="6277359" y="4403291"/>
                </a:lnTo>
                <a:lnTo>
                  <a:pt x="6276565" y="4403291"/>
                </a:lnTo>
                <a:lnTo>
                  <a:pt x="6274581" y="4402895"/>
                </a:lnTo>
                <a:lnTo>
                  <a:pt x="6272596" y="4402101"/>
                </a:lnTo>
                <a:lnTo>
                  <a:pt x="6269818" y="4400910"/>
                </a:lnTo>
                <a:lnTo>
                  <a:pt x="6267833" y="4400513"/>
                </a:lnTo>
                <a:lnTo>
                  <a:pt x="6266643" y="4400910"/>
                </a:lnTo>
                <a:lnTo>
                  <a:pt x="6265849" y="4401307"/>
                </a:lnTo>
                <a:lnTo>
                  <a:pt x="6265055" y="4402101"/>
                </a:lnTo>
                <a:lnTo>
                  <a:pt x="6263865" y="4403688"/>
                </a:lnTo>
                <a:lnTo>
                  <a:pt x="6265055" y="4405673"/>
                </a:lnTo>
                <a:lnTo>
                  <a:pt x="6266245" y="4407658"/>
                </a:lnTo>
                <a:lnTo>
                  <a:pt x="6266643" y="4410437"/>
                </a:lnTo>
                <a:lnTo>
                  <a:pt x="6267039" y="4413612"/>
                </a:lnTo>
                <a:lnTo>
                  <a:pt x="6269024" y="4415200"/>
                </a:lnTo>
                <a:lnTo>
                  <a:pt x="6271405" y="4416391"/>
                </a:lnTo>
                <a:lnTo>
                  <a:pt x="6276565" y="4418376"/>
                </a:lnTo>
                <a:lnTo>
                  <a:pt x="6279741" y="4419169"/>
                </a:lnTo>
                <a:lnTo>
                  <a:pt x="6282121" y="4419963"/>
                </a:lnTo>
                <a:lnTo>
                  <a:pt x="6284106" y="4421551"/>
                </a:lnTo>
                <a:lnTo>
                  <a:pt x="6285694" y="4423536"/>
                </a:lnTo>
                <a:lnTo>
                  <a:pt x="6284900" y="4427108"/>
                </a:lnTo>
                <a:lnTo>
                  <a:pt x="6283313" y="4429887"/>
                </a:lnTo>
                <a:lnTo>
                  <a:pt x="6279741" y="4435444"/>
                </a:lnTo>
                <a:lnTo>
                  <a:pt x="6277756" y="4437826"/>
                </a:lnTo>
                <a:lnTo>
                  <a:pt x="6276565" y="4441002"/>
                </a:lnTo>
                <a:lnTo>
                  <a:pt x="6275771" y="4445368"/>
                </a:lnTo>
                <a:lnTo>
                  <a:pt x="6276168" y="4447750"/>
                </a:lnTo>
                <a:lnTo>
                  <a:pt x="6276565" y="4450131"/>
                </a:lnTo>
                <a:lnTo>
                  <a:pt x="6280137" y="4452513"/>
                </a:lnTo>
                <a:lnTo>
                  <a:pt x="6282915" y="4454498"/>
                </a:lnTo>
                <a:lnTo>
                  <a:pt x="6286091" y="4456880"/>
                </a:lnTo>
                <a:lnTo>
                  <a:pt x="6288869" y="4459261"/>
                </a:lnTo>
                <a:lnTo>
                  <a:pt x="6291251" y="4462437"/>
                </a:lnTo>
                <a:lnTo>
                  <a:pt x="6293632" y="4465215"/>
                </a:lnTo>
                <a:lnTo>
                  <a:pt x="6298395" y="4471567"/>
                </a:lnTo>
                <a:lnTo>
                  <a:pt x="6301967" y="4478712"/>
                </a:lnTo>
                <a:lnTo>
                  <a:pt x="6305539" y="4485857"/>
                </a:lnTo>
                <a:lnTo>
                  <a:pt x="6311889" y="4500941"/>
                </a:lnTo>
                <a:lnTo>
                  <a:pt x="6315461" y="4508483"/>
                </a:lnTo>
                <a:lnTo>
                  <a:pt x="6319033" y="4516025"/>
                </a:lnTo>
                <a:lnTo>
                  <a:pt x="6323003" y="4522773"/>
                </a:lnTo>
                <a:lnTo>
                  <a:pt x="6326971" y="4529521"/>
                </a:lnTo>
                <a:lnTo>
                  <a:pt x="6329353" y="4532300"/>
                </a:lnTo>
                <a:lnTo>
                  <a:pt x="6332131" y="4535078"/>
                </a:lnTo>
                <a:lnTo>
                  <a:pt x="6334909" y="4537857"/>
                </a:lnTo>
                <a:lnTo>
                  <a:pt x="6337687" y="4540239"/>
                </a:lnTo>
                <a:lnTo>
                  <a:pt x="6340863" y="4542223"/>
                </a:lnTo>
                <a:lnTo>
                  <a:pt x="6344038" y="4544208"/>
                </a:lnTo>
                <a:lnTo>
                  <a:pt x="6348007" y="4546193"/>
                </a:lnTo>
                <a:lnTo>
                  <a:pt x="6351579" y="4547384"/>
                </a:lnTo>
                <a:lnTo>
                  <a:pt x="6355548" y="4558101"/>
                </a:lnTo>
                <a:lnTo>
                  <a:pt x="6358327" y="4563262"/>
                </a:lnTo>
                <a:lnTo>
                  <a:pt x="6359517" y="4565246"/>
                </a:lnTo>
                <a:lnTo>
                  <a:pt x="6361105" y="4567231"/>
                </a:lnTo>
                <a:lnTo>
                  <a:pt x="6368645" y="4567231"/>
                </a:lnTo>
                <a:lnTo>
                  <a:pt x="6375790" y="4566834"/>
                </a:lnTo>
                <a:lnTo>
                  <a:pt x="6388887" y="4566040"/>
                </a:lnTo>
                <a:lnTo>
                  <a:pt x="6395238" y="4566040"/>
                </a:lnTo>
                <a:lnTo>
                  <a:pt x="6401589" y="4566834"/>
                </a:lnTo>
                <a:lnTo>
                  <a:pt x="6408335" y="4568025"/>
                </a:lnTo>
                <a:lnTo>
                  <a:pt x="6411114" y="4569216"/>
                </a:lnTo>
                <a:lnTo>
                  <a:pt x="6414289" y="4570804"/>
                </a:lnTo>
                <a:lnTo>
                  <a:pt x="6415480" y="4571995"/>
                </a:lnTo>
                <a:lnTo>
                  <a:pt x="6417067" y="4573582"/>
                </a:lnTo>
                <a:lnTo>
                  <a:pt x="6418258" y="4577155"/>
                </a:lnTo>
                <a:lnTo>
                  <a:pt x="6419449" y="4581521"/>
                </a:lnTo>
                <a:lnTo>
                  <a:pt x="6419845" y="4583109"/>
                </a:lnTo>
                <a:lnTo>
                  <a:pt x="6420639" y="4584300"/>
                </a:lnTo>
                <a:lnTo>
                  <a:pt x="6425005" y="4586285"/>
                </a:lnTo>
                <a:lnTo>
                  <a:pt x="6430165" y="4589460"/>
                </a:lnTo>
                <a:lnTo>
                  <a:pt x="6436913" y="4591445"/>
                </a:lnTo>
                <a:lnTo>
                  <a:pt x="6444057" y="4593033"/>
                </a:lnTo>
                <a:lnTo>
                  <a:pt x="6447232" y="4593430"/>
                </a:lnTo>
                <a:lnTo>
                  <a:pt x="6450804" y="4593827"/>
                </a:lnTo>
                <a:lnTo>
                  <a:pt x="6453582" y="4593430"/>
                </a:lnTo>
                <a:lnTo>
                  <a:pt x="6456361" y="4592636"/>
                </a:lnTo>
                <a:lnTo>
                  <a:pt x="6458345" y="4591445"/>
                </a:lnTo>
                <a:lnTo>
                  <a:pt x="6460329" y="4589857"/>
                </a:lnTo>
                <a:lnTo>
                  <a:pt x="6461520" y="4587079"/>
                </a:lnTo>
                <a:lnTo>
                  <a:pt x="6461520" y="4584300"/>
                </a:lnTo>
                <a:lnTo>
                  <a:pt x="6463901" y="4584300"/>
                </a:lnTo>
                <a:lnTo>
                  <a:pt x="6466283" y="4585094"/>
                </a:lnTo>
                <a:lnTo>
                  <a:pt x="6468665" y="4585888"/>
                </a:lnTo>
                <a:lnTo>
                  <a:pt x="6470649" y="4587873"/>
                </a:lnTo>
                <a:lnTo>
                  <a:pt x="6472633" y="4589460"/>
                </a:lnTo>
                <a:lnTo>
                  <a:pt x="6474618" y="4591048"/>
                </a:lnTo>
                <a:lnTo>
                  <a:pt x="6478190" y="4595415"/>
                </a:lnTo>
                <a:lnTo>
                  <a:pt x="6480968" y="4600972"/>
                </a:lnTo>
                <a:lnTo>
                  <a:pt x="6483349" y="4606926"/>
                </a:lnTo>
                <a:lnTo>
                  <a:pt x="6485334" y="4612483"/>
                </a:lnTo>
                <a:lnTo>
                  <a:pt x="6486128" y="4618834"/>
                </a:lnTo>
                <a:lnTo>
                  <a:pt x="6486525" y="4625186"/>
                </a:lnTo>
                <a:lnTo>
                  <a:pt x="6485731" y="4631537"/>
                </a:lnTo>
                <a:lnTo>
                  <a:pt x="6485334" y="4634315"/>
                </a:lnTo>
                <a:lnTo>
                  <a:pt x="6484143" y="4636697"/>
                </a:lnTo>
                <a:lnTo>
                  <a:pt x="6482953" y="4639476"/>
                </a:lnTo>
                <a:lnTo>
                  <a:pt x="6481762" y="4641857"/>
                </a:lnTo>
                <a:lnTo>
                  <a:pt x="6480175" y="4643842"/>
                </a:lnTo>
                <a:lnTo>
                  <a:pt x="6478587" y="4645827"/>
                </a:lnTo>
                <a:lnTo>
                  <a:pt x="6476603" y="4647812"/>
                </a:lnTo>
                <a:lnTo>
                  <a:pt x="6473824" y="4649003"/>
                </a:lnTo>
                <a:lnTo>
                  <a:pt x="6471443" y="4650193"/>
                </a:lnTo>
                <a:lnTo>
                  <a:pt x="6468665" y="4650590"/>
                </a:lnTo>
                <a:lnTo>
                  <a:pt x="6465092" y="4650987"/>
                </a:lnTo>
                <a:lnTo>
                  <a:pt x="6461520" y="4650987"/>
                </a:lnTo>
                <a:lnTo>
                  <a:pt x="6461917" y="4647812"/>
                </a:lnTo>
                <a:lnTo>
                  <a:pt x="6461917" y="4644636"/>
                </a:lnTo>
                <a:lnTo>
                  <a:pt x="6461520" y="4642254"/>
                </a:lnTo>
                <a:lnTo>
                  <a:pt x="6461123" y="4640270"/>
                </a:lnTo>
                <a:lnTo>
                  <a:pt x="6460329" y="4637888"/>
                </a:lnTo>
                <a:lnTo>
                  <a:pt x="6459535" y="4636697"/>
                </a:lnTo>
                <a:lnTo>
                  <a:pt x="6458345" y="4635506"/>
                </a:lnTo>
                <a:lnTo>
                  <a:pt x="6457155" y="4634712"/>
                </a:lnTo>
                <a:lnTo>
                  <a:pt x="6454773" y="4633125"/>
                </a:lnTo>
                <a:lnTo>
                  <a:pt x="6451995" y="4632331"/>
                </a:lnTo>
                <a:lnTo>
                  <a:pt x="6446041" y="4631140"/>
                </a:lnTo>
                <a:lnTo>
                  <a:pt x="6444453" y="4631934"/>
                </a:lnTo>
                <a:lnTo>
                  <a:pt x="6443263" y="4633125"/>
                </a:lnTo>
                <a:lnTo>
                  <a:pt x="6442469" y="4634712"/>
                </a:lnTo>
                <a:lnTo>
                  <a:pt x="6441279" y="4635903"/>
                </a:lnTo>
                <a:lnTo>
                  <a:pt x="6440087" y="4640270"/>
                </a:lnTo>
                <a:lnTo>
                  <a:pt x="6439691" y="4644239"/>
                </a:lnTo>
                <a:lnTo>
                  <a:pt x="6437706" y="4644239"/>
                </a:lnTo>
                <a:lnTo>
                  <a:pt x="6436119" y="4643842"/>
                </a:lnTo>
                <a:lnTo>
                  <a:pt x="6434531" y="4643445"/>
                </a:lnTo>
                <a:lnTo>
                  <a:pt x="6432943" y="4642651"/>
                </a:lnTo>
                <a:lnTo>
                  <a:pt x="6430959" y="4641064"/>
                </a:lnTo>
                <a:lnTo>
                  <a:pt x="6429371" y="4638285"/>
                </a:lnTo>
                <a:lnTo>
                  <a:pt x="6427783" y="4636300"/>
                </a:lnTo>
                <a:lnTo>
                  <a:pt x="6425799" y="4633919"/>
                </a:lnTo>
                <a:lnTo>
                  <a:pt x="6423418" y="4632331"/>
                </a:lnTo>
                <a:lnTo>
                  <a:pt x="6422227" y="4631537"/>
                </a:lnTo>
                <a:lnTo>
                  <a:pt x="6420639" y="4631140"/>
                </a:lnTo>
                <a:lnTo>
                  <a:pt x="6418258" y="4632331"/>
                </a:lnTo>
                <a:lnTo>
                  <a:pt x="6417067" y="4633125"/>
                </a:lnTo>
                <a:lnTo>
                  <a:pt x="6415877" y="4634315"/>
                </a:lnTo>
                <a:lnTo>
                  <a:pt x="6415083" y="4635506"/>
                </a:lnTo>
                <a:lnTo>
                  <a:pt x="6414686" y="4637094"/>
                </a:lnTo>
                <a:lnTo>
                  <a:pt x="6414289" y="4639079"/>
                </a:lnTo>
                <a:lnTo>
                  <a:pt x="6414289" y="4641064"/>
                </a:lnTo>
                <a:lnTo>
                  <a:pt x="6406351" y="4637888"/>
                </a:lnTo>
                <a:lnTo>
                  <a:pt x="6398810" y="4635506"/>
                </a:lnTo>
                <a:lnTo>
                  <a:pt x="6391666" y="4633522"/>
                </a:lnTo>
                <a:lnTo>
                  <a:pt x="6384521" y="4632728"/>
                </a:lnTo>
                <a:lnTo>
                  <a:pt x="6380949" y="4632728"/>
                </a:lnTo>
                <a:lnTo>
                  <a:pt x="6377377" y="4633125"/>
                </a:lnTo>
                <a:lnTo>
                  <a:pt x="6374203" y="4633522"/>
                </a:lnTo>
                <a:lnTo>
                  <a:pt x="6370630" y="4634315"/>
                </a:lnTo>
                <a:lnTo>
                  <a:pt x="6367455" y="4635506"/>
                </a:lnTo>
                <a:lnTo>
                  <a:pt x="6364280" y="4636697"/>
                </a:lnTo>
                <a:lnTo>
                  <a:pt x="6361105" y="4639079"/>
                </a:lnTo>
                <a:lnTo>
                  <a:pt x="6358327" y="4641064"/>
                </a:lnTo>
                <a:lnTo>
                  <a:pt x="6355548" y="4636697"/>
                </a:lnTo>
                <a:lnTo>
                  <a:pt x="6353563" y="4632728"/>
                </a:lnTo>
                <a:lnTo>
                  <a:pt x="6350785" y="4628361"/>
                </a:lnTo>
                <a:lnTo>
                  <a:pt x="6348007" y="4625186"/>
                </a:lnTo>
                <a:lnTo>
                  <a:pt x="6342053" y="4617644"/>
                </a:lnTo>
                <a:lnTo>
                  <a:pt x="6336497" y="4610499"/>
                </a:lnTo>
                <a:lnTo>
                  <a:pt x="6334115" y="4606529"/>
                </a:lnTo>
                <a:lnTo>
                  <a:pt x="6331734" y="4602163"/>
                </a:lnTo>
                <a:lnTo>
                  <a:pt x="6329353" y="4597796"/>
                </a:lnTo>
                <a:lnTo>
                  <a:pt x="6327765" y="4593033"/>
                </a:lnTo>
                <a:lnTo>
                  <a:pt x="6326575" y="4587079"/>
                </a:lnTo>
                <a:lnTo>
                  <a:pt x="6326177" y="4581521"/>
                </a:lnTo>
                <a:lnTo>
                  <a:pt x="6326177" y="4574773"/>
                </a:lnTo>
                <a:lnTo>
                  <a:pt x="6326575" y="4567231"/>
                </a:lnTo>
                <a:lnTo>
                  <a:pt x="6323399" y="4568422"/>
                </a:lnTo>
                <a:lnTo>
                  <a:pt x="6319827" y="4569613"/>
                </a:lnTo>
                <a:lnTo>
                  <a:pt x="6317049" y="4571995"/>
                </a:lnTo>
                <a:lnTo>
                  <a:pt x="6314667" y="4573582"/>
                </a:lnTo>
                <a:lnTo>
                  <a:pt x="6309507" y="4577949"/>
                </a:lnTo>
                <a:lnTo>
                  <a:pt x="6304745" y="4582712"/>
                </a:lnTo>
                <a:lnTo>
                  <a:pt x="6302363" y="4584697"/>
                </a:lnTo>
                <a:lnTo>
                  <a:pt x="6299585" y="4586682"/>
                </a:lnTo>
                <a:lnTo>
                  <a:pt x="6296807" y="4588666"/>
                </a:lnTo>
                <a:lnTo>
                  <a:pt x="6293632" y="4589857"/>
                </a:lnTo>
                <a:lnTo>
                  <a:pt x="6290059" y="4591048"/>
                </a:lnTo>
                <a:lnTo>
                  <a:pt x="6285694" y="4591445"/>
                </a:lnTo>
                <a:lnTo>
                  <a:pt x="6281725" y="4591445"/>
                </a:lnTo>
                <a:lnTo>
                  <a:pt x="6276565" y="4591048"/>
                </a:lnTo>
                <a:lnTo>
                  <a:pt x="6276168" y="4594224"/>
                </a:lnTo>
                <a:lnTo>
                  <a:pt x="6276565" y="4597399"/>
                </a:lnTo>
                <a:lnTo>
                  <a:pt x="6277359" y="4599781"/>
                </a:lnTo>
                <a:lnTo>
                  <a:pt x="6278549" y="4601766"/>
                </a:lnTo>
                <a:lnTo>
                  <a:pt x="6280137" y="4603353"/>
                </a:lnTo>
                <a:lnTo>
                  <a:pt x="6282121" y="4605338"/>
                </a:lnTo>
                <a:lnTo>
                  <a:pt x="6285694" y="4607720"/>
                </a:lnTo>
                <a:lnTo>
                  <a:pt x="6277756" y="4612880"/>
                </a:lnTo>
                <a:lnTo>
                  <a:pt x="6269421" y="4618438"/>
                </a:lnTo>
                <a:lnTo>
                  <a:pt x="6261483" y="4624392"/>
                </a:lnTo>
                <a:lnTo>
                  <a:pt x="6257911" y="4627567"/>
                </a:lnTo>
                <a:lnTo>
                  <a:pt x="6254735" y="4631140"/>
                </a:lnTo>
                <a:lnTo>
                  <a:pt x="6255133" y="4634315"/>
                </a:lnTo>
                <a:lnTo>
                  <a:pt x="6256323" y="4637094"/>
                </a:lnTo>
                <a:lnTo>
                  <a:pt x="6259499" y="4642651"/>
                </a:lnTo>
                <a:lnTo>
                  <a:pt x="6260292" y="4645430"/>
                </a:lnTo>
                <a:lnTo>
                  <a:pt x="6260689" y="4646621"/>
                </a:lnTo>
                <a:lnTo>
                  <a:pt x="6260689" y="4648209"/>
                </a:lnTo>
                <a:lnTo>
                  <a:pt x="6260292" y="4649796"/>
                </a:lnTo>
                <a:lnTo>
                  <a:pt x="6259895" y="4650987"/>
                </a:lnTo>
                <a:lnTo>
                  <a:pt x="6259101" y="4652575"/>
                </a:lnTo>
                <a:lnTo>
                  <a:pt x="6257514" y="4654163"/>
                </a:lnTo>
                <a:lnTo>
                  <a:pt x="6253942" y="4650987"/>
                </a:lnTo>
                <a:lnTo>
                  <a:pt x="6250767" y="4647018"/>
                </a:lnTo>
                <a:lnTo>
                  <a:pt x="6249179" y="4643445"/>
                </a:lnTo>
                <a:lnTo>
                  <a:pt x="6247989" y="4639476"/>
                </a:lnTo>
                <a:lnTo>
                  <a:pt x="6247195" y="4635506"/>
                </a:lnTo>
                <a:lnTo>
                  <a:pt x="6247591" y="4631537"/>
                </a:lnTo>
                <a:lnTo>
                  <a:pt x="6248385" y="4626773"/>
                </a:lnTo>
                <a:lnTo>
                  <a:pt x="6249179" y="4622804"/>
                </a:lnTo>
                <a:lnTo>
                  <a:pt x="6250767" y="4618438"/>
                </a:lnTo>
                <a:lnTo>
                  <a:pt x="6252751" y="4614071"/>
                </a:lnTo>
                <a:lnTo>
                  <a:pt x="6257514" y="4605338"/>
                </a:lnTo>
                <a:lnTo>
                  <a:pt x="6262673" y="4596605"/>
                </a:lnTo>
                <a:lnTo>
                  <a:pt x="6267039" y="4587873"/>
                </a:lnTo>
                <a:lnTo>
                  <a:pt x="6260689" y="4583109"/>
                </a:lnTo>
                <a:lnTo>
                  <a:pt x="6255133" y="4577552"/>
                </a:lnTo>
                <a:lnTo>
                  <a:pt x="6249179" y="4572788"/>
                </a:lnTo>
                <a:lnTo>
                  <a:pt x="6243623" y="4567628"/>
                </a:lnTo>
                <a:lnTo>
                  <a:pt x="6237669" y="4563262"/>
                </a:lnTo>
                <a:lnTo>
                  <a:pt x="6234494" y="4560880"/>
                </a:lnTo>
                <a:lnTo>
                  <a:pt x="6231319" y="4559689"/>
                </a:lnTo>
                <a:lnTo>
                  <a:pt x="6227747" y="4558498"/>
                </a:lnTo>
                <a:lnTo>
                  <a:pt x="6224571" y="4557704"/>
                </a:lnTo>
                <a:lnTo>
                  <a:pt x="6220999" y="4557307"/>
                </a:lnTo>
                <a:lnTo>
                  <a:pt x="6216633" y="4557307"/>
                </a:lnTo>
                <a:lnTo>
                  <a:pt x="6215045" y="4558101"/>
                </a:lnTo>
                <a:lnTo>
                  <a:pt x="6213855" y="4558895"/>
                </a:lnTo>
                <a:lnTo>
                  <a:pt x="6213061" y="4560086"/>
                </a:lnTo>
                <a:lnTo>
                  <a:pt x="6212665" y="4561674"/>
                </a:lnTo>
                <a:lnTo>
                  <a:pt x="6212267" y="4564849"/>
                </a:lnTo>
                <a:lnTo>
                  <a:pt x="6211871" y="4566437"/>
                </a:lnTo>
                <a:lnTo>
                  <a:pt x="6210283" y="4567231"/>
                </a:lnTo>
                <a:lnTo>
                  <a:pt x="6207901" y="4568819"/>
                </a:lnTo>
                <a:lnTo>
                  <a:pt x="6205123" y="4569613"/>
                </a:lnTo>
                <a:lnTo>
                  <a:pt x="6197979" y="4571598"/>
                </a:lnTo>
                <a:lnTo>
                  <a:pt x="6194407" y="4572392"/>
                </a:lnTo>
                <a:lnTo>
                  <a:pt x="6190835" y="4573582"/>
                </a:lnTo>
                <a:lnTo>
                  <a:pt x="6188057" y="4575170"/>
                </a:lnTo>
                <a:lnTo>
                  <a:pt x="6185675" y="4577155"/>
                </a:lnTo>
                <a:lnTo>
                  <a:pt x="6182103" y="4573185"/>
                </a:lnTo>
                <a:lnTo>
                  <a:pt x="6178928" y="4569613"/>
                </a:lnTo>
                <a:lnTo>
                  <a:pt x="6174562" y="4566834"/>
                </a:lnTo>
                <a:lnTo>
                  <a:pt x="6170593" y="4564849"/>
                </a:lnTo>
                <a:lnTo>
                  <a:pt x="6166227" y="4563262"/>
                </a:lnTo>
                <a:lnTo>
                  <a:pt x="6161861" y="4561277"/>
                </a:lnTo>
                <a:lnTo>
                  <a:pt x="6152733" y="4559292"/>
                </a:lnTo>
                <a:lnTo>
                  <a:pt x="6143604" y="4557307"/>
                </a:lnTo>
                <a:lnTo>
                  <a:pt x="6138841" y="4556117"/>
                </a:lnTo>
                <a:lnTo>
                  <a:pt x="6134872" y="4554926"/>
                </a:lnTo>
                <a:lnTo>
                  <a:pt x="6130506" y="4552544"/>
                </a:lnTo>
                <a:lnTo>
                  <a:pt x="6126537" y="4550559"/>
                </a:lnTo>
                <a:lnTo>
                  <a:pt x="6122965" y="4547781"/>
                </a:lnTo>
                <a:lnTo>
                  <a:pt x="6119790" y="4543811"/>
                </a:lnTo>
                <a:lnTo>
                  <a:pt x="6119790" y="4546193"/>
                </a:lnTo>
                <a:lnTo>
                  <a:pt x="6118996" y="4547781"/>
                </a:lnTo>
                <a:lnTo>
                  <a:pt x="6117805" y="4548972"/>
                </a:lnTo>
                <a:lnTo>
                  <a:pt x="6115424" y="4550559"/>
                </a:lnTo>
                <a:lnTo>
                  <a:pt x="6113043" y="4551353"/>
                </a:lnTo>
                <a:lnTo>
                  <a:pt x="6110265" y="4552147"/>
                </a:lnTo>
                <a:lnTo>
                  <a:pt x="6103914" y="4553735"/>
                </a:lnTo>
                <a:lnTo>
                  <a:pt x="6096769" y="4554132"/>
                </a:lnTo>
                <a:lnTo>
                  <a:pt x="6089625" y="4553735"/>
                </a:lnTo>
                <a:lnTo>
                  <a:pt x="6083672" y="4552544"/>
                </a:lnTo>
                <a:lnTo>
                  <a:pt x="6080893" y="4551750"/>
                </a:lnTo>
                <a:lnTo>
                  <a:pt x="6078909" y="4550559"/>
                </a:lnTo>
                <a:lnTo>
                  <a:pt x="6077321" y="4549369"/>
                </a:lnTo>
                <a:lnTo>
                  <a:pt x="6075734" y="4548178"/>
                </a:lnTo>
                <a:lnTo>
                  <a:pt x="6074543" y="4546193"/>
                </a:lnTo>
                <a:lnTo>
                  <a:pt x="6072559" y="4543811"/>
                </a:lnTo>
                <a:lnTo>
                  <a:pt x="6070177" y="4538651"/>
                </a:lnTo>
                <a:lnTo>
                  <a:pt x="6068193" y="4532300"/>
                </a:lnTo>
                <a:lnTo>
                  <a:pt x="6066209" y="4525155"/>
                </a:lnTo>
                <a:lnTo>
                  <a:pt x="6063827" y="4517216"/>
                </a:lnTo>
                <a:lnTo>
                  <a:pt x="6060255" y="4500544"/>
                </a:lnTo>
                <a:lnTo>
                  <a:pt x="6056683" y="4483872"/>
                </a:lnTo>
                <a:lnTo>
                  <a:pt x="6055095" y="4476330"/>
                </a:lnTo>
                <a:lnTo>
                  <a:pt x="6053111" y="4469185"/>
                </a:lnTo>
                <a:lnTo>
                  <a:pt x="6051523" y="4462834"/>
                </a:lnTo>
                <a:lnTo>
                  <a:pt x="6049539" y="4457276"/>
                </a:lnTo>
                <a:lnTo>
                  <a:pt x="6046761" y="4453307"/>
                </a:lnTo>
                <a:lnTo>
                  <a:pt x="6045569" y="4451719"/>
                </a:lnTo>
                <a:lnTo>
                  <a:pt x="6044379" y="4450131"/>
                </a:lnTo>
                <a:lnTo>
                  <a:pt x="6041997" y="4448941"/>
                </a:lnTo>
                <a:lnTo>
                  <a:pt x="6039616" y="4448147"/>
                </a:lnTo>
                <a:lnTo>
                  <a:pt x="6037631" y="4447750"/>
                </a:lnTo>
                <a:lnTo>
                  <a:pt x="6035647" y="4447750"/>
                </a:lnTo>
                <a:lnTo>
                  <a:pt x="6034059" y="4447750"/>
                </a:lnTo>
                <a:lnTo>
                  <a:pt x="6032075" y="4448147"/>
                </a:lnTo>
                <a:lnTo>
                  <a:pt x="6027709" y="4449734"/>
                </a:lnTo>
                <a:lnTo>
                  <a:pt x="6024137" y="4451719"/>
                </a:lnTo>
                <a:lnTo>
                  <a:pt x="6020168" y="4452910"/>
                </a:lnTo>
                <a:lnTo>
                  <a:pt x="6016596" y="4454101"/>
                </a:lnTo>
                <a:lnTo>
                  <a:pt x="6015009" y="4454101"/>
                </a:lnTo>
                <a:lnTo>
                  <a:pt x="6012627" y="4453704"/>
                </a:lnTo>
                <a:lnTo>
                  <a:pt x="6010643" y="4453307"/>
                </a:lnTo>
                <a:lnTo>
                  <a:pt x="6008658" y="4452513"/>
                </a:lnTo>
                <a:lnTo>
                  <a:pt x="6005086" y="4449734"/>
                </a:lnTo>
                <a:lnTo>
                  <a:pt x="6002307" y="4446956"/>
                </a:lnTo>
                <a:lnTo>
                  <a:pt x="5999529" y="4443780"/>
                </a:lnTo>
                <a:lnTo>
                  <a:pt x="5993973" y="4436635"/>
                </a:lnTo>
                <a:lnTo>
                  <a:pt x="5991195" y="4433063"/>
                </a:lnTo>
                <a:lnTo>
                  <a:pt x="5987623" y="4430284"/>
                </a:lnTo>
                <a:lnTo>
                  <a:pt x="5986431" y="4429887"/>
                </a:lnTo>
                <a:lnTo>
                  <a:pt x="5985241" y="4429490"/>
                </a:lnTo>
                <a:lnTo>
                  <a:pt x="5981669" y="4428696"/>
                </a:lnTo>
                <a:lnTo>
                  <a:pt x="5977303" y="4428299"/>
                </a:lnTo>
                <a:lnTo>
                  <a:pt x="5972937" y="4427505"/>
                </a:lnTo>
                <a:lnTo>
                  <a:pt x="5970556" y="4426711"/>
                </a:lnTo>
                <a:lnTo>
                  <a:pt x="5968968" y="4425124"/>
                </a:lnTo>
                <a:lnTo>
                  <a:pt x="5967381" y="4423933"/>
                </a:lnTo>
                <a:lnTo>
                  <a:pt x="5966190" y="4422345"/>
                </a:lnTo>
                <a:lnTo>
                  <a:pt x="5965396" y="4419963"/>
                </a:lnTo>
                <a:lnTo>
                  <a:pt x="5964999" y="4417582"/>
                </a:lnTo>
                <a:lnTo>
                  <a:pt x="5964999" y="4414009"/>
                </a:lnTo>
                <a:lnTo>
                  <a:pt x="5965793" y="4410437"/>
                </a:lnTo>
                <a:lnTo>
                  <a:pt x="5984447" y="4410437"/>
                </a:lnTo>
                <a:lnTo>
                  <a:pt x="5986829" y="4399322"/>
                </a:lnTo>
                <a:lnTo>
                  <a:pt x="5988416" y="4387017"/>
                </a:lnTo>
                <a:lnTo>
                  <a:pt x="5990004" y="4372727"/>
                </a:lnTo>
                <a:lnTo>
                  <a:pt x="5991195" y="4356452"/>
                </a:lnTo>
                <a:lnTo>
                  <a:pt x="5996354" y="4353276"/>
                </a:lnTo>
                <a:lnTo>
                  <a:pt x="5999529" y="4352085"/>
                </a:lnTo>
                <a:lnTo>
                  <a:pt x="6002705" y="4350894"/>
                </a:lnTo>
                <a:lnTo>
                  <a:pt x="6006277" y="4350497"/>
                </a:lnTo>
                <a:lnTo>
                  <a:pt x="6010245" y="4349704"/>
                </a:lnTo>
                <a:lnTo>
                  <a:pt x="6014611" y="4349704"/>
                </a:lnTo>
                <a:lnTo>
                  <a:pt x="6018977" y="4350101"/>
                </a:lnTo>
                <a:lnTo>
                  <a:pt x="6021756" y="4346925"/>
                </a:lnTo>
                <a:lnTo>
                  <a:pt x="6023741" y="4343749"/>
                </a:lnTo>
                <a:lnTo>
                  <a:pt x="6024931" y="4340971"/>
                </a:lnTo>
                <a:lnTo>
                  <a:pt x="6025725" y="4337795"/>
                </a:lnTo>
                <a:lnTo>
                  <a:pt x="6025725" y="4335016"/>
                </a:lnTo>
                <a:lnTo>
                  <a:pt x="6025328" y="4332238"/>
                </a:lnTo>
                <a:lnTo>
                  <a:pt x="6024534" y="4329062"/>
                </a:lnTo>
                <a:lnTo>
                  <a:pt x="6023741" y="4326284"/>
                </a:lnTo>
                <a:lnTo>
                  <a:pt x="6020565" y="4319932"/>
                </a:lnTo>
                <a:lnTo>
                  <a:pt x="6018183" y="4313581"/>
                </a:lnTo>
                <a:lnTo>
                  <a:pt x="6017390" y="4310406"/>
                </a:lnTo>
                <a:lnTo>
                  <a:pt x="6016596" y="4307230"/>
                </a:lnTo>
                <a:lnTo>
                  <a:pt x="6016199" y="4303658"/>
                </a:lnTo>
                <a:lnTo>
                  <a:pt x="6016199" y="4300085"/>
                </a:lnTo>
                <a:lnTo>
                  <a:pt x="6020962" y="4300482"/>
                </a:lnTo>
                <a:lnTo>
                  <a:pt x="6025725" y="4300085"/>
                </a:lnTo>
                <a:lnTo>
                  <a:pt x="6029297" y="4299291"/>
                </a:lnTo>
                <a:lnTo>
                  <a:pt x="6032869" y="4297306"/>
                </a:lnTo>
                <a:lnTo>
                  <a:pt x="6034059" y="4296512"/>
                </a:lnTo>
                <a:lnTo>
                  <a:pt x="6035251" y="4295322"/>
                </a:lnTo>
                <a:lnTo>
                  <a:pt x="6036441" y="4294131"/>
                </a:lnTo>
                <a:lnTo>
                  <a:pt x="6036838" y="4292543"/>
                </a:lnTo>
                <a:lnTo>
                  <a:pt x="6037631" y="4290558"/>
                </a:lnTo>
                <a:lnTo>
                  <a:pt x="6038029" y="4288177"/>
                </a:lnTo>
                <a:lnTo>
                  <a:pt x="6038029" y="4283413"/>
                </a:lnTo>
                <a:lnTo>
                  <a:pt x="6036441" y="4282619"/>
                </a:lnTo>
                <a:lnTo>
                  <a:pt x="6035251" y="4282619"/>
                </a:lnTo>
                <a:lnTo>
                  <a:pt x="6034059" y="4282619"/>
                </a:lnTo>
                <a:lnTo>
                  <a:pt x="6032472" y="4283016"/>
                </a:lnTo>
                <a:lnTo>
                  <a:pt x="6029693" y="4285001"/>
                </a:lnTo>
                <a:lnTo>
                  <a:pt x="6026519" y="4287383"/>
                </a:lnTo>
                <a:lnTo>
                  <a:pt x="6020168" y="4294131"/>
                </a:lnTo>
                <a:lnTo>
                  <a:pt x="6016596" y="4297306"/>
                </a:lnTo>
                <a:lnTo>
                  <a:pt x="6012627" y="4300085"/>
                </a:lnTo>
                <a:lnTo>
                  <a:pt x="6011437" y="4300482"/>
                </a:lnTo>
                <a:lnTo>
                  <a:pt x="6009849" y="4300482"/>
                </a:lnTo>
                <a:lnTo>
                  <a:pt x="6005086" y="4299688"/>
                </a:lnTo>
                <a:lnTo>
                  <a:pt x="6001117" y="4299291"/>
                </a:lnTo>
                <a:lnTo>
                  <a:pt x="5999133" y="4299291"/>
                </a:lnTo>
                <a:lnTo>
                  <a:pt x="5997545" y="4300085"/>
                </a:lnTo>
                <a:lnTo>
                  <a:pt x="5993973" y="4301673"/>
                </a:lnTo>
                <a:lnTo>
                  <a:pt x="5991195" y="4303658"/>
                </a:lnTo>
                <a:lnTo>
                  <a:pt x="5985241" y="4309215"/>
                </a:lnTo>
                <a:lnTo>
                  <a:pt x="5980478" y="4313978"/>
                </a:lnTo>
                <a:lnTo>
                  <a:pt x="5977700" y="4316360"/>
                </a:lnTo>
                <a:lnTo>
                  <a:pt x="5975319" y="4317948"/>
                </a:lnTo>
                <a:lnTo>
                  <a:pt x="5972937" y="4319536"/>
                </a:lnTo>
                <a:lnTo>
                  <a:pt x="5970556" y="4320329"/>
                </a:lnTo>
                <a:lnTo>
                  <a:pt x="5968175" y="4320329"/>
                </a:lnTo>
                <a:lnTo>
                  <a:pt x="5966190" y="4319932"/>
                </a:lnTo>
                <a:lnTo>
                  <a:pt x="5963809" y="4318345"/>
                </a:lnTo>
                <a:lnTo>
                  <a:pt x="5961030" y="4315566"/>
                </a:lnTo>
                <a:lnTo>
                  <a:pt x="5959045" y="4311597"/>
                </a:lnTo>
                <a:lnTo>
                  <a:pt x="5956665" y="4306833"/>
                </a:lnTo>
                <a:lnTo>
                  <a:pt x="5955473" y="4308421"/>
                </a:lnTo>
                <a:lnTo>
                  <a:pt x="5955077" y="4310009"/>
                </a:lnTo>
                <a:lnTo>
                  <a:pt x="5954283" y="4311597"/>
                </a:lnTo>
                <a:lnTo>
                  <a:pt x="5954283" y="4313184"/>
                </a:lnTo>
                <a:lnTo>
                  <a:pt x="5955077" y="4315963"/>
                </a:lnTo>
                <a:lnTo>
                  <a:pt x="5956267" y="4318345"/>
                </a:lnTo>
                <a:lnTo>
                  <a:pt x="5957458" y="4320726"/>
                </a:lnTo>
                <a:lnTo>
                  <a:pt x="5958649" y="4323902"/>
                </a:lnTo>
                <a:lnTo>
                  <a:pt x="5959443" y="4326681"/>
                </a:lnTo>
                <a:lnTo>
                  <a:pt x="5959443" y="4328268"/>
                </a:lnTo>
                <a:lnTo>
                  <a:pt x="5959443" y="4329856"/>
                </a:lnTo>
                <a:lnTo>
                  <a:pt x="5958252" y="4334620"/>
                </a:lnTo>
                <a:lnTo>
                  <a:pt x="5957855" y="4336207"/>
                </a:lnTo>
                <a:lnTo>
                  <a:pt x="5957061" y="4337795"/>
                </a:lnTo>
                <a:lnTo>
                  <a:pt x="5955077" y="4339780"/>
                </a:lnTo>
                <a:lnTo>
                  <a:pt x="5952299" y="4341368"/>
                </a:lnTo>
                <a:lnTo>
                  <a:pt x="5947139" y="4342955"/>
                </a:lnTo>
                <a:lnTo>
                  <a:pt x="5943963" y="4344543"/>
                </a:lnTo>
                <a:lnTo>
                  <a:pt x="5940789" y="4346528"/>
                </a:lnTo>
                <a:lnTo>
                  <a:pt x="5934835" y="4352085"/>
                </a:lnTo>
                <a:lnTo>
                  <a:pt x="5932453" y="4354864"/>
                </a:lnTo>
                <a:lnTo>
                  <a:pt x="5930866" y="4357246"/>
                </a:lnTo>
                <a:lnTo>
                  <a:pt x="5929278" y="4360421"/>
                </a:lnTo>
                <a:lnTo>
                  <a:pt x="5927690" y="4363200"/>
                </a:lnTo>
                <a:lnTo>
                  <a:pt x="5926500" y="4366375"/>
                </a:lnTo>
                <a:lnTo>
                  <a:pt x="5926103" y="4369551"/>
                </a:lnTo>
                <a:lnTo>
                  <a:pt x="5925706" y="4372330"/>
                </a:lnTo>
                <a:lnTo>
                  <a:pt x="5925706" y="4376299"/>
                </a:lnTo>
                <a:lnTo>
                  <a:pt x="5925706" y="4379872"/>
                </a:lnTo>
                <a:lnTo>
                  <a:pt x="5926103" y="4384238"/>
                </a:lnTo>
                <a:lnTo>
                  <a:pt x="5928087" y="4392971"/>
                </a:lnTo>
                <a:lnTo>
                  <a:pt x="5931262" y="4403688"/>
                </a:lnTo>
                <a:lnTo>
                  <a:pt x="5927690" y="4404085"/>
                </a:lnTo>
                <a:lnTo>
                  <a:pt x="5924912" y="4404482"/>
                </a:lnTo>
                <a:lnTo>
                  <a:pt x="5921737" y="4405673"/>
                </a:lnTo>
                <a:lnTo>
                  <a:pt x="5918562" y="4406864"/>
                </a:lnTo>
                <a:lnTo>
                  <a:pt x="5916180" y="4408452"/>
                </a:lnTo>
                <a:lnTo>
                  <a:pt x="5913799" y="4410437"/>
                </a:lnTo>
                <a:lnTo>
                  <a:pt x="5911021" y="4412421"/>
                </a:lnTo>
                <a:lnTo>
                  <a:pt x="5909036" y="4414803"/>
                </a:lnTo>
                <a:lnTo>
                  <a:pt x="5905067" y="4420360"/>
                </a:lnTo>
                <a:lnTo>
                  <a:pt x="5901495" y="4426315"/>
                </a:lnTo>
                <a:lnTo>
                  <a:pt x="5898717" y="4432666"/>
                </a:lnTo>
                <a:lnTo>
                  <a:pt x="5896335" y="4439414"/>
                </a:lnTo>
                <a:lnTo>
                  <a:pt x="5894351" y="4446559"/>
                </a:lnTo>
                <a:lnTo>
                  <a:pt x="5892763" y="4453704"/>
                </a:lnTo>
                <a:lnTo>
                  <a:pt x="5891969" y="4460849"/>
                </a:lnTo>
                <a:lnTo>
                  <a:pt x="5891573" y="4466803"/>
                </a:lnTo>
                <a:lnTo>
                  <a:pt x="5891573" y="4473154"/>
                </a:lnTo>
                <a:lnTo>
                  <a:pt x="5891969" y="4478712"/>
                </a:lnTo>
                <a:lnTo>
                  <a:pt x="5892366" y="4483475"/>
                </a:lnTo>
                <a:lnTo>
                  <a:pt x="5893557" y="4487445"/>
                </a:lnTo>
                <a:lnTo>
                  <a:pt x="5895542" y="4491017"/>
                </a:lnTo>
                <a:lnTo>
                  <a:pt x="5897923" y="4494590"/>
                </a:lnTo>
                <a:lnTo>
                  <a:pt x="5900701" y="4497765"/>
                </a:lnTo>
                <a:lnTo>
                  <a:pt x="5904273" y="4500544"/>
                </a:lnTo>
                <a:lnTo>
                  <a:pt x="5908242" y="4503719"/>
                </a:lnTo>
                <a:lnTo>
                  <a:pt x="5912608" y="4506101"/>
                </a:lnTo>
                <a:lnTo>
                  <a:pt x="5917371" y="4507689"/>
                </a:lnTo>
                <a:lnTo>
                  <a:pt x="5922134" y="4509277"/>
                </a:lnTo>
                <a:lnTo>
                  <a:pt x="5927293" y="4510468"/>
                </a:lnTo>
                <a:lnTo>
                  <a:pt x="5932850" y="4511658"/>
                </a:lnTo>
                <a:lnTo>
                  <a:pt x="5938407" y="4512055"/>
                </a:lnTo>
                <a:lnTo>
                  <a:pt x="5943567" y="4512055"/>
                </a:lnTo>
                <a:lnTo>
                  <a:pt x="5949520" y="4511658"/>
                </a:lnTo>
                <a:lnTo>
                  <a:pt x="5955077" y="4510468"/>
                </a:lnTo>
                <a:lnTo>
                  <a:pt x="5960237" y="4509277"/>
                </a:lnTo>
                <a:lnTo>
                  <a:pt x="5965793" y="4507292"/>
                </a:lnTo>
                <a:lnTo>
                  <a:pt x="5968571" y="4505704"/>
                </a:lnTo>
                <a:lnTo>
                  <a:pt x="5970953" y="4503322"/>
                </a:lnTo>
                <a:lnTo>
                  <a:pt x="5973334" y="4500544"/>
                </a:lnTo>
                <a:lnTo>
                  <a:pt x="5975319" y="4498162"/>
                </a:lnTo>
                <a:lnTo>
                  <a:pt x="5977303" y="4495780"/>
                </a:lnTo>
                <a:lnTo>
                  <a:pt x="5979287" y="4493002"/>
                </a:lnTo>
                <a:lnTo>
                  <a:pt x="5982066" y="4491414"/>
                </a:lnTo>
                <a:lnTo>
                  <a:pt x="5984447" y="4490620"/>
                </a:lnTo>
                <a:lnTo>
                  <a:pt x="5988416" y="4490223"/>
                </a:lnTo>
                <a:lnTo>
                  <a:pt x="5992385" y="4490223"/>
                </a:lnTo>
                <a:lnTo>
                  <a:pt x="5996354" y="4491017"/>
                </a:lnTo>
                <a:lnTo>
                  <a:pt x="6000720" y="4492208"/>
                </a:lnTo>
                <a:lnTo>
                  <a:pt x="6009452" y="4494987"/>
                </a:lnTo>
                <a:lnTo>
                  <a:pt x="6013818" y="4496177"/>
                </a:lnTo>
                <a:lnTo>
                  <a:pt x="6018977" y="4497368"/>
                </a:lnTo>
                <a:lnTo>
                  <a:pt x="6016596" y="4500941"/>
                </a:lnTo>
                <a:lnTo>
                  <a:pt x="6015009" y="4504910"/>
                </a:lnTo>
                <a:lnTo>
                  <a:pt x="6013818" y="4508086"/>
                </a:lnTo>
                <a:lnTo>
                  <a:pt x="6013818" y="4512055"/>
                </a:lnTo>
                <a:lnTo>
                  <a:pt x="6014611" y="4515231"/>
                </a:lnTo>
                <a:lnTo>
                  <a:pt x="6015803" y="4518010"/>
                </a:lnTo>
                <a:lnTo>
                  <a:pt x="6016993" y="4521582"/>
                </a:lnTo>
                <a:lnTo>
                  <a:pt x="6018977" y="4524361"/>
                </a:lnTo>
                <a:lnTo>
                  <a:pt x="6021359" y="4527139"/>
                </a:lnTo>
                <a:lnTo>
                  <a:pt x="6024137" y="4530315"/>
                </a:lnTo>
                <a:lnTo>
                  <a:pt x="6029693" y="4535475"/>
                </a:lnTo>
                <a:lnTo>
                  <a:pt x="6035647" y="4541430"/>
                </a:lnTo>
                <a:lnTo>
                  <a:pt x="6041204" y="4547384"/>
                </a:lnTo>
                <a:lnTo>
                  <a:pt x="6047951" y="4556117"/>
                </a:lnTo>
                <a:lnTo>
                  <a:pt x="6055095" y="4565643"/>
                </a:lnTo>
                <a:lnTo>
                  <a:pt x="6068987" y="4584697"/>
                </a:lnTo>
                <a:lnTo>
                  <a:pt x="6081291" y="4602957"/>
                </a:lnTo>
                <a:lnTo>
                  <a:pt x="6091610" y="4617644"/>
                </a:lnTo>
                <a:lnTo>
                  <a:pt x="6085657" y="4620422"/>
                </a:lnTo>
                <a:lnTo>
                  <a:pt x="6079703" y="4623995"/>
                </a:lnTo>
                <a:lnTo>
                  <a:pt x="6074543" y="4627170"/>
                </a:lnTo>
                <a:lnTo>
                  <a:pt x="6069383" y="4631140"/>
                </a:lnTo>
                <a:lnTo>
                  <a:pt x="6069383" y="4632331"/>
                </a:lnTo>
                <a:lnTo>
                  <a:pt x="6069383" y="4633522"/>
                </a:lnTo>
                <a:lnTo>
                  <a:pt x="6069781" y="4634712"/>
                </a:lnTo>
                <a:lnTo>
                  <a:pt x="6070177" y="4635506"/>
                </a:lnTo>
                <a:lnTo>
                  <a:pt x="6072162" y="4637491"/>
                </a:lnTo>
                <a:lnTo>
                  <a:pt x="6075337" y="4639873"/>
                </a:lnTo>
                <a:lnTo>
                  <a:pt x="6078513" y="4641461"/>
                </a:lnTo>
                <a:lnTo>
                  <a:pt x="6082085" y="4643048"/>
                </a:lnTo>
                <a:lnTo>
                  <a:pt x="6091610" y="4646224"/>
                </a:lnTo>
                <a:lnTo>
                  <a:pt x="6100739" y="4649003"/>
                </a:lnTo>
                <a:lnTo>
                  <a:pt x="6109073" y="4651781"/>
                </a:lnTo>
                <a:lnTo>
                  <a:pt x="6112645" y="4652972"/>
                </a:lnTo>
                <a:lnTo>
                  <a:pt x="6115821" y="4654560"/>
                </a:lnTo>
                <a:lnTo>
                  <a:pt x="6118203" y="4656148"/>
                </a:lnTo>
                <a:lnTo>
                  <a:pt x="6119790" y="4657735"/>
                </a:lnTo>
                <a:lnTo>
                  <a:pt x="6120981" y="4660514"/>
                </a:lnTo>
                <a:lnTo>
                  <a:pt x="6121775" y="4662896"/>
                </a:lnTo>
                <a:lnTo>
                  <a:pt x="6122171" y="4665674"/>
                </a:lnTo>
                <a:lnTo>
                  <a:pt x="6122568" y="4668056"/>
                </a:lnTo>
                <a:lnTo>
                  <a:pt x="6122171" y="4670438"/>
                </a:lnTo>
                <a:lnTo>
                  <a:pt x="6121775" y="4672423"/>
                </a:lnTo>
                <a:lnTo>
                  <a:pt x="6120981" y="4675201"/>
                </a:lnTo>
                <a:lnTo>
                  <a:pt x="6120187" y="4677186"/>
                </a:lnTo>
                <a:lnTo>
                  <a:pt x="6117409" y="4681552"/>
                </a:lnTo>
                <a:lnTo>
                  <a:pt x="6113439" y="4685522"/>
                </a:lnTo>
                <a:lnTo>
                  <a:pt x="6109073" y="4689491"/>
                </a:lnTo>
                <a:lnTo>
                  <a:pt x="6103914" y="4693461"/>
                </a:lnTo>
                <a:lnTo>
                  <a:pt x="6093991" y="4701003"/>
                </a:lnTo>
                <a:lnTo>
                  <a:pt x="6088831" y="4704575"/>
                </a:lnTo>
                <a:lnTo>
                  <a:pt x="6084069" y="4708545"/>
                </a:lnTo>
                <a:lnTo>
                  <a:pt x="6079703" y="4712117"/>
                </a:lnTo>
                <a:lnTo>
                  <a:pt x="6076528" y="4716484"/>
                </a:lnTo>
                <a:lnTo>
                  <a:pt x="6073749" y="4720453"/>
                </a:lnTo>
                <a:lnTo>
                  <a:pt x="6072956" y="4722438"/>
                </a:lnTo>
                <a:lnTo>
                  <a:pt x="6072162" y="4724820"/>
                </a:lnTo>
                <a:lnTo>
                  <a:pt x="6071765" y="4729583"/>
                </a:lnTo>
                <a:lnTo>
                  <a:pt x="6072162" y="4734743"/>
                </a:lnTo>
                <a:lnTo>
                  <a:pt x="6072956" y="4740301"/>
                </a:lnTo>
                <a:lnTo>
                  <a:pt x="6074543" y="4746255"/>
                </a:lnTo>
                <a:lnTo>
                  <a:pt x="6076131" y="4752209"/>
                </a:lnTo>
                <a:lnTo>
                  <a:pt x="6078115" y="4758560"/>
                </a:lnTo>
                <a:lnTo>
                  <a:pt x="6082481" y="4771263"/>
                </a:lnTo>
                <a:lnTo>
                  <a:pt x="6087641" y="4784759"/>
                </a:lnTo>
                <a:lnTo>
                  <a:pt x="6089625" y="4791110"/>
                </a:lnTo>
                <a:lnTo>
                  <a:pt x="6091610" y="4797461"/>
                </a:lnTo>
                <a:lnTo>
                  <a:pt x="6093197" y="4803812"/>
                </a:lnTo>
                <a:lnTo>
                  <a:pt x="6093991" y="4810164"/>
                </a:lnTo>
                <a:lnTo>
                  <a:pt x="6094785" y="4815721"/>
                </a:lnTo>
                <a:lnTo>
                  <a:pt x="6094389" y="4821675"/>
                </a:lnTo>
                <a:lnTo>
                  <a:pt x="6093595" y="4828423"/>
                </a:lnTo>
                <a:lnTo>
                  <a:pt x="6092404" y="4833981"/>
                </a:lnTo>
                <a:lnTo>
                  <a:pt x="6090023" y="4839141"/>
                </a:lnTo>
                <a:lnTo>
                  <a:pt x="6087641" y="4843904"/>
                </a:lnTo>
                <a:lnTo>
                  <a:pt x="6084466" y="4847874"/>
                </a:lnTo>
                <a:lnTo>
                  <a:pt x="6080100" y="4852240"/>
                </a:lnTo>
                <a:lnTo>
                  <a:pt x="6075337" y="4856607"/>
                </a:lnTo>
                <a:lnTo>
                  <a:pt x="6069383" y="4861767"/>
                </a:lnTo>
                <a:lnTo>
                  <a:pt x="6069383" y="4873278"/>
                </a:lnTo>
                <a:lnTo>
                  <a:pt x="6068590" y="4881217"/>
                </a:lnTo>
                <a:lnTo>
                  <a:pt x="6066209" y="4895508"/>
                </a:lnTo>
                <a:lnTo>
                  <a:pt x="6061445" y="4895111"/>
                </a:lnTo>
                <a:lnTo>
                  <a:pt x="6056683" y="4895111"/>
                </a:lnTo>
                <a:lnTo>
                  <a:pt x="6048745" y="4895904"/>
                </a:lnTo>
                <a:lnTo>
                  <a:pt x="6040807" y="4896698"/>
                </a:lnTo>
                <a:lnTo>
                  <a:pt x="6033266" y="4897889"/>
                </a:lnTo>
                <a:lnTo>
                  <a:pt x="6029297" y="4897889"/>
                </a:lnTo>
                <a:lnTo>
                  <a:pt x="6026121" y="4897889"/>
                </a:lnTo>
                <a:lnTo>
                  <a:pt x="6022549" y="4897492"/>
                </a:lnTo>
                <a:lnTo>
                  <a:pt x="6019375" y="4897095"/>
                </a:lnTo>
                <a:lnTo>
                  <a:pt x="6016199" y="4895904"/>
                </a:lnTo>
                <a:lnTo>
                  <a:pt x="6012627" y="4893920"/>
                </a:lnTo>
                <a:lnTo>
                  <a:pt x="6009849" y="4891538"/>
                </a:lnTo>
                <a:lnTo>
                  <a:pt x="6006673" y="4888362"/>
                </a:lnTo>
                <a:lnTo>
                  <a:pt x="6006277" y="4887172"/>
                </a:lnTo>
                <a:lnTo>
                  <a:pt x="6005483" y="4884393"/>
                </a:lnTo>
                <a:lnTo>
                  <a:pt x="6005086" y="4877645"/>
                </a:lnTo>
                <a:lnTo>
                  <a:pt x="6004689" y="4872881"/>
                </a:lnTo>
                <a:lnTo>
                  <a:pt x="6003499" y="4867721"/>
                </a:lnTo>
                <a:lnTo>
                  <a:pt x="6002307" y="4863355"/>
                </a:lnTo>
                <a:lnTo>
                  <a:pt x="6000323" y="4858194"/>
                </a:lnTo>
                <a:lnTo>
                  <a:pt x="5996751" y="4852637"/>
                </a:lnTo>
                <a:lnTo>
                  <a:pt x="5992782" y="4846286"/>
                </a:lnTo>
                <a:lnTo>
                  <a:pt x="5988416" y="4839538"/>
                </a:lnTo>
                <a:lnTo>
                  <a:pt x="5984447" y="4831996"/>
                </a:lnTo>
                <a:lnTo>
                  <a:pt x="5980875" y="4824057"/>
                </a:lnTo>
                <a:lnTo>
                  <a:pt x="5978891" y="4820087"/>
                </a:lnTo>
                <a:lnTo>
                  <a:pt x="5977700" y="4815324"/>
                </a:lnTo>
                <a:lnTo>
                  <a:pt x="5976509" y="4810958"/>
                </a:lnTo>
                <a:lnTo>
                  <a:pt x="5975715" y="4805797"/>
                </a:lnTo>
                <a:lnTo>
                  <a:pt x="5975319" y="4800240"/>
                </a:lnTo>
                <a:lnTo>
                  <a:pt x="5975319" y="4795080"/>
                </a:lnTo>
                <a:lnTo>
                  <a:pt x="5972937" y="4795873"/>
                </a:lnTo>
                <a:lnTo>
                  <a:pt x="5972143" y="4796270"/>
                </a:lnTo>
                <a:lnTo>
                  <a:pt x="5971349" y="4797064"/>
                </a:lnTo>
                <a:lnTo>
                  <a:pt x="5972143" y="4798255"/>
                </a:lnTo>
                <a:lnTo>
                  <a:pt x="5972937" y="4799843"/>
                </a:lnTo>
                <a:lnTo>
                  <a:pt x="5974128" y="4801828"/>
                </a:lnTo>
                <a:lnTo>
                  <a:pt x="5975319" y="4803812"/>
                </a:lnTo>
                <a:lnTo>
                  <a:pt x="5975715" y="4805797"/>
                </a:lnTo>
                <a:lnTo>
                  <a:pt x="5975715" y="4806988"/>
                </a:lnTo>
                <a:lnTo>
                  <a:pt x="5975319" y="4808179"/>
                </a:lnTo>
                <a:lnTo>
                  <a:pt x="5972540" y="4808179"/>
                </a:lnTo>
                <a:lnTo>
                  <a:pt x="5969365" y="4808179"/>
                </a:lnTo>
                <a:lnTo>
                  <a:pt x="5967381" y="4807782"/>
                </a:lnTo>
                <a:lnTo>
                  <a:pt x="5965396" y="4806591"/>
                </a:lnTo>
                <a:lnTo>
                  <a:pt x="5964205" y="4805400"/>
                </a:lnTo>
                <a:lnTo>
                  <a:pt x="5963411" y="4803812"/>
                </a:lnTo>
                <a:lnTo>
                  <a:pt x="5962221" y="4801431"/>
                </a:lnTo>
                <a:lnTo>
                  <a:pt x="5962618" y="4798255"/>
                </a:lnTo>
                <a:lnTo>
                  <a:pt x="5959045" y="4801034"/>
                </a:lnTo>
                <a:lnTo>
                  <a:pt x="5955473" y="4802622"/>
                </a:lnTo>
                <a:lnTo>
                  <a:pt x="5951901" y="4803415"/>
                </a:lnTo>
                <a:lnTo>
                  <a:pt x="5948727" y="4803415"/>
                </a:lnTo>
                <a:lnTo>
                  <a:pt x="5945154" y="4802622"/>
                </a:lnTo>
                <a:lnTo>
                  <a:pt x="5942376" y="4801431"/>
                </a:lnTo>
                <a:lnTo>
                  <a:pt x="5939201" y="4799446"/>
                </a:lnTo>
                <a:lnTo>
                  <a:pt x="5936025" y="4797064"/>
                </a:lnTo>
                <a:lnTo>
                  <a:pt x="5933247" y="4794683"/>
                </a:lnTo>
                <a:lnTo>
                  <a:pt x="5930469" y="4791507"/>
                </a:lnTo>
                <a:lnTo>
                  <a:pt x="5925309" y="4785950"/>
                </a:lnTo>
                <a:lnTo>
                  <a:pt x="5920546" y="4779996"/>
                </a:lnTo>
                <a:lnTo>
                  <a:pt x="5915387" y="4774438"/>
                </a:lnTo>
                <a:lnTo>
                  <a:pt x="5912608" y="4777614"/>
                </a:lnTo>
                <a:lnTo>
                  <a:pt x="5910227" y="4780392"/>
                </a:lnTo>
                <a:lnTo>
                  <a:pt x="5908639" y="4783965"/>
                </a:lnTo>
                <a:lnTo>
                  <a:pt x="5907449" y="4787141"/>
                </a:lnTo>
                <a:lnTo>
                  <a:pt x="5907052" y="4790713"/>
                </a:lnTo>
                <a:lnTo>
                  <a:pt x="5907052" y="4795080"/>
                </a:lnTo>
                <a:lnTo>
                  <a:pt x="5907449" y="4799049"/>
                </a:lnTo>
                <a:lnTo>
                  <a:pt x="5907845" y="4803812"/>
                </a:lnTo>
                <a:lnTo>
                  <a:pt x="5911021" y="4822469"/>
                </a:lnTo>
                <a:lnTo>
                  <a:pt x="5912211" y="4827232"/>
                </a:lnTo>
                <a:lnTo>
                  <a:pt x="5912608" y="4831996"/>
                </a:lnTo>
                <a:lnTo>
                  <a:pt x="5913005" y="4837156"/>
                </a:lnTo>
                <a:lnTo>
                  <a:pt x="5912608" y="4841523"/>
                </a:lnTo>
                <a:lnTo>
                  <a:pt x="5910624" y="4842713"/>
                </a:lnTo>
                <a:lnTo>
                  <a:pt x="5909036" y="4843904"/>
                </a:lnTo>
                <a:lnTo>
                  <a:pt x="5907052" y="4844698"/>
                </a:lnTo>
                <a:lnTo>
                  <a:pt x="5904670" y="4845095"/>
                </a:lnTo>
                <a:lnTo>
                  <a:pt x="5899114" y="4845492"/>
                </a:lnTo>
                <a:lnTo>
                  <a:pt x="5893557" y="4845095"/>
                </a:lnTo>
                <a:lnTo>
                  <a:pt x="5893160" y="4847080"/>
                </a:lnTo>
                <a:lnTo>
                  <a:pt x="5893160" y="4848668"/>
                </a:lnTo>
                <a:lnTo>
                  <a:pt x="5893954" y="4850255"/>
                </a:lnTo>
                <a:lnTo>
                  <a:pt x="5894351" y="4851446"/>
                </a:lnTo>
                <a:lnTo>
                  <a:pt x="5895938" y="4852637"/>
                </a:lnTo>
                <a:lnTo>
                  <a:pt x="5897129" y="4853431"/>
                </a:lnTo>
                <a:lnTo>
                  <a:pt x="5899511" y="4854622"/>
                </a:lnTo>
                <a:lnTo>
                  <a:pt x="5905464" y="4856607"/>
                </a:lnTo>
                <a:lnTo>
                  <a:pt x="5907845" y="4857400"/>
                </a:lnTo>
                <a:lnTo>
                  <a:pt x="5909036" y="4858194"/>
                </a:lnTo>
                <a:lnTo>
                  <a:pt x="5908639" y="4859782"/>
                </a:lnTo>
                <a:lnTo>
                  <a:pt x="5907052" y="4863752"/>
                </a:lnTo>
                <a:lnTo>
                  <a:pt x="5906258" y="4865736"/>
                </a:lnTo>
                <a:lnTo>
                  <a:pt x="5905861" y="4867721"/>
                </a:lnTo>
                <a:lnTo>
                  <a:pt x="5905861" y="4870103"/>
                </a:lnTo>
                <a:lnTo>
                  <a:pt x="5906258" y="4871691"/>
                </a:lnTo>
                <a:lnTo>
                  <a:pt x="5907845" y="4874469"/>
                </a:lnTo>
                <a:lnTo>
                  <a:pt x="5909830" y="4876057"/>
                </a:lnTo>
                <a:lnTo>
                  <a:pt x="5912211" y="4877645"/>
                </a:lnTo>
                <a:lnTo>
                  <a:pt x="5914990" y="4878439"/>
                </a:lnTo>
                <a:lnTo>
                  <a:pt x="5917768" y="4878836"/>
                </a:lnTo>
                <a:lnTo>
                  <a:pt x="5920943" y="4879233"/>
                </a:lnTo>
                <a:lnTo>
                  <a:pt x="5927293" y="4878439"/>
                </a:lnTo>
                <a:lnTo>
                  <a:pt x="5933644" y="4876851"/>
                </a:lnTo>
                <a:lnTo>
                  <a:pt x="5939995" y="4875660"/>
                </a:lnTo>
                <a:lnTo>
                  <a:pt x="5945551" y="4874866"/>
                </a:lnTo>
                <a:lnTo>
                  <a:pt x="5947933" y="4874866"/>
                </a:lnTo>
                <a:lnTo>
                  <a:pt x="5949917" y="4874866"/>
                </a:lnTo>
                <a:lnTo>
                  <a:pt x="5954283" y="4876454"/>
                </a:lnTo>
                <a:lnTo>
                  <a:pt x="5958649" y="4878439"/>
                </a:lnTo>
                <a:lnTo>
                  <a:pt x="5961824" y="4880027"/>
                </a:lnTo>
                <a:lnTo>
                  <a:pt x="5965396" y="4882408"/>
                </a:lnTo>
                <a:lnTo>
                  <a:pt x="5967777" y="4884790"/>
                </a:lnTo>
                <a:lnTo>
                  <a:pt x="5970159" y="4887569"/>
                </a:lnTo>
                <a:lnTo>
                  <a:pt x="5972937" y="4890347"/>
                </a:lnTo>
                <a:lnTo>
                  <a:pt x="5974921" y="4893126"/>
                </a:lnTo>
                <a:lnTo>
                  <a:pt x="5978493" y="4899477"/>
                </a:lnTo>
                <a:lnTo>
                  <a:pt x="5982463" y="4905828"/>
                </a:lnTo>
                <a:lnTo>
                  <a:pt x="5986035" y="4912576"/>
                </a:lnTo>
                <a:lnTo>
                  <a:pt x="5991195" y="4918531"/>
                </a:lnTo>
                <a:lnTo>
                  <a:pt x="5981272" y="4918531"/>
                </a:lnTo>
                <a:lnTo>
                  <a:pt x="5976509" y="4918531"/>
                </a:lnTo>
                <a:lnTo>
                  <a:pt x="5972540" y="4918134"/>
                </a:lnTo>
                <a:lnTo>
                  <a:pt x="5970159" y="4917737"/>
                </a:lnTo>
                <a:lnTo>
                  <a:pt x="5968571" y="4916943"/>
                </a:lnTo>
                <a:lnTo>
                  <a:pt x="5967381" y="4915752"/>
                </a:lnTo>
                <a:lnTo>
                  <a:pt x="5966587" y="4914561"/>
                </a:lnTo>
                <a:lnTo>
                  <a:pt x="5965793" y="4912973"/>
                </a:lnTo>
                <a:lnTo>
                  <a:pt x="5965396" y="4910592"/>
                </a:lnTo>
                <a:lnTo>
                  <a:pt x="5965396" y="4908210"/>
                </a:lnTo>
                <a:lnTo>
                  <a:pt x="5965793" y="4905431"/>
                </a:lnTo>
                <a:lnTo>
                  <a:pt x="5961824" y="4905828"/>
                </a:lnTo>
                <a:lnTo>
                  <a:pt x="5957855" y="4905828"/>
                </a:lnTo>
                <a:lnTo>
                  <a:pt x="5950711" y="4905828"/>
                </a:lnTo>
                <a:lnTo>
                  <a:pt x="5936423" y="4904240"/>
                </a:lnTo>
                <a:lnTo>
                  <a:pt x="5930072" y="4903843"/>
                </a:lnTo>
                <a:lnTo>
                  <a:pt x="5922531" y="4904240"/>
                </a:lnTo>
                <a:lnTo>
                  <a:pt x="5918562" y="4904637"/>
                </a:lnTo>
                <a:lnTo>
                  <a:pt x="5914593" y="4905828"/>
                </a:lnTo>
                <a:lnTo>
                  <a:pt x="5910227" y="4907019"/>
                </a:lnTo>
                <a:lnTo>
                  <a:pt x="5906258" y="4908607"/>
                </a:lnTo>
                <a:lnTo>
                  <a:pt x="5906258" y="4911782"/>
                </a:lnTo>
                <a:lnTo>
                  <a:pt x="5906655" y="4914164"/>
                </a:lnTo>
                <a:lnTo>
                  <a:pt x="5907449" y="4916546"/>
                </a:lnTo>
                <a:lnTo>
                  <a:pt x="5908242" y="4918927"/>
                </a:lnTo>
                <a:lnTo>
                  <a:pt x="5909830" y="4923294"/>
                </a:lnTo>
                <a:lnTo>
                  <a:pt x="5912608" y="4926866"/>
                </a:lnTo>
                <a:lnTo>
                  <a:pt x="5914990" y="4930836"/>
                </a:lnTo>
                <a:lnTo>
                  <a:pt x="5916577" y="4934805"/>
                </a:lnTo>
                <a:lnTo>
                  <a:pt x="5917371" y="4937187"/>
                </a:lnTo>
                <a:lnTo>
                  <a:pt x="5918165" y="4939569"/>
                </a:lnTo>
                <a:lnTo>
                  <a:pt x="5918562" y="4942347"/>
                </a:lnTo>
                <a:lnTo>
                  <a:pt x="5918562" y="4945127"/>
                </a:lnTo>
                <a:lnTo>
                  <a:pt x="5914196" y="4946317"/>
                </a:lnTo>
                <a:lnTo>
                  <a:pt x="5909830" y="4947508"/>
                </a:lnTo>
                <a:lnTo>
                  <a:pt x="5905861" y="4949493"/>
                </a:lnTo>
                <a:lnTo>
                  <a:pt x="5902289" y="4951478"/>
                </a:lnTo>
                <a:lnTo>
                  <a:pt x="5899114" y="4954256"/>
                </a:lnTo>
                <a:lnTo>
                  <a:pt x="5896335" y="4956638"/>
                </a:lnTo>
                <a:lnTo>
                  <a:pt x="5890382" y="4961798"/>
                </a:lnTo>
                <a:lnTo>
                  <a:pt x="5889191" y="4959417"/>
                </a:lnTo>
                <a:lnTo>
                  <a:pt x="5888000" y="4956638"/>
                </a:lnTo>
                <a:lnTo>
                  <a:pt x="5885619" y="4950287"/>
                </a:lnTo>
                <a:lnTo>
                  <a:pt x="5884031" y="4947905"/>
                </a:lnTo>
                <a:lnTo>
                  <a:pt x="5882841" y="4945127"/>
                </a:lnTo>
                <a:lnTo>
                  <a:pt x="5880856" y="4943141"/>
                </a:lnTo>
                <a:lnTo>
                  <a:pt x="5878078" y="4941950"/>
                </a:lnTo>
                <a:lnTo>
                  <a:pt x="5875697" y="4943141"/>
                </a:lnTo>
                <a:lnTo>
                  <a:pt x="5873712" y="4944332"/>
                </a:lnTo>
                <a:lnTo>
                  <a:pt x="5871331" y="4945127"/>
                </a:lnTo>
                <a:lnTo>
                  <a:pt x="5868155" y="4945127"/>
                </a:lnTo>
                <a:lnTo>
                  <a:pt x="5867759" y="4947508"/>
                </a:lnTo>
                <a:lnTo>
                  <a:pt x="5867759" y="4949493"/>
                </a:lnTo>
                <a:lnTo>
                  <a:pt x="5867759" y="4950684"/>
                </a:lnTo>
                <a:lnTo>
                  <a:pt x="5868155" y="4952272"/>
                </a:lnTo>
                <a:lnTo>
                  <a:pt x="5869743" y="4954653"/>
                </a:lnTo>
                <a:lnTo>
                  <a:pt x="5870934" y="4956241"/>
                </a:lnTo>
                <a:lnTo>
                  <a:pt x="5872521" y="4957829"/>
                </a:lnTo>
                <a:lnTo>
                  <a:pt x="5874109" y="4959417"/>
                </a:lnTo>
                <a:lnTo>
                  <a:pt x="5874903" y="4961798"/>
                </a:lnTo>
                <a:lnTo>
                  <a:pt x="5874903" y="4963783"/>
                </a:lnTo>
                <a:lnTo>
                  <a:pt x="5874903" y="4965371"/>
                </a:lnTo>
                <a:lnTo>
                  <a:pt x="5872918" y="4966562"/>
                </a:lnTo>
                <a:lnTo>
                  <a:pt x="5870537" y="4968150"/>
                </a:lnTo>
                <a:lnTo>
                  <a:pt x="5865774" y="4972516"/>
                </a:lnTo>
                <a:lnTo>
                  <a:pt x="5861011" y="4977279"/>
                </a:lnTo>
                <a:lnTo>
                  <a:pt x="5855455" y="4982043"/>
                </a:lnTo>
                <a:lnTo>
                  <a:pt x="5852676" y="4984028"/>
                </a:lnTo>
                <a:lnTo>
                  <a:pt x="5849898" y="4985218"/>
                </a:lnTo>
                <a:lnTo>
                  <a:pt x="5847120" y="4986012"/>
                </a:lnTo>
                <a:lnTo>
                  <a:pt x="5844738" y="4986012"/>
                </a:lnTo>
                <a:lnTo>
                  <a:pt x="5841563" y="4984821"/>
                </a:lnTo>
                <a:lnTo>
                  <a:pt x="5839182" y="4983234"/>
                </a:lnTo>
                <a:lnTo>
                  <a:pt x="5836800" y="4980058"/>
                </a:lnTo>
                <a:lnTo>
                  <a:pt x="5834022" y="4975295"/>
                </a:lnTo>
                <a:lnTo>
                  <a:pt x="5833625" y="4974104"/>
                </a:lnTo>
                <a:lnTo>
                  <a:pt x="5833625" y="4972119"/>
                </a:lnTo>
                <a:lnTo>
                  <a:pt x="5835213" y="4966959"/>
                </a:lnTo>
                <a:lnTo>
                  <a:pt x="5836800" y="4961798"/>
                </a:lnTo>
                <a:lnTo>
                  <a:pt x="5837197" y="4959814"/>
                </a:lnTo>
                <a:lnTo>
                  <a:pt x="5837197" y="4958623"/>
                </a:lnTo>
                <a:lnTo>
                  <a:pt x="5836007" y="4954653"/>
                </a:lnTo>
                <a:lnTo>
                  <a:pt x="5833625" y="4950287"/>
                </a:lnTo>
                <a:lnTo>
                  <a:pt x="5830847" y="4945920"/>
                </a:lnTo>
                <a:lnTo>
                  <a:pt x="5827672" y="4941157"/>
                </a:lnTo>
                <a:lnTo>
                  <a:pt x="5820131" y="4930836"/>
                </a:lnTo>
                <a:lnTo>
                  <a:pt x="5815765" y="4924882"/>
                </a:lnTo>
                <a:lnTo>
                  <a:pt x="5812193" y="4918531"/>
                </a:lnTo>
                <a:lnTo>
                  <a:pt x="5811399" y="4916546"/>
                </a:lnTo>
                <a:lnTo>
                  <a:pt x="5811002" y="4914561"/>
                </a:lnTo>
                <a:lnTo>
                  <a:pt x="5810605" y="4910195"/>
                </a:lnTo>
                <a:lnTo>
                  <a:pt x="5810208" y="4906225"/>
                </a:lnTo>
                <a:lnTo>
                  <a:pt x="5809811" y="4904240"/>
                </a:lnTo>
                <a:lnTo>
                  <a:pt x="5808621" y="4901859"/>
                </a:lnTo>
                <a:lnTo>
                  <a:pt x="5807827" y="4900668"/>
                </a:lnTo>
                <a:lnTo>
                  <a:pt x="5806636" y="4899477"/>
                </a:lnTo>
                <a:lnTo>
                  <a:pt x="5804255" y="4898286"/>
                </a:lnTo>
                <a:lnTo>
                  <a:pt x="5801873" y="4897095"/>
                </a:lnTo>
                <a:lnTo>
                  <a:pt x="5800286" y="4896301"/>
                </a:lnTo>
                <a:lnTo>
                  <a:pt x="5799492" y="4895508"/>
                </a:lnTo>
                <a:lnTo>
                  <a:pt x="5797904" y="4892332"/>
                </a:lnTo>
                <a:lnTo>
                  <a:pt x="5796714" y="4889553"/>
                </a:lnTo>
                <a:lnTo>
                  <a:pt x="5795523" y="4883599"/>
                </a:lnTo>
                <a:lnTo>
                  <a:pt x="5794332" y="4878439"/>
                </a:lnTo>
                <a:lnTo>
                  <a:pt x="5793935" y="4876057"/>
                </a:lnTo>
                <a:lnTo>
                  <a:pt x="5793142" y="4874866"/>
                </a:lnTo>
                <a:lnTo>
                  <a:pt x="5789966" y="4872088"/>
                </a:lnTo>
                <a:lnTo>
                  <a:pt x="5787188" y="4869706"/>
                </a:lnTo>
                <a:lnTo>
                  <a:pt x="5784410" y="4866927"/>
                </a:lnTo>
                <a:lnTo>
                  <a:pt x="5781235" y="4865339"/>
                </a:lnTo>
                <a:lnTo>
                  <a:pt x="5778456" y="4864149"/>
                </a:lnTo>
                <a:lnTo>
                  <a:pt x="5775678" y="4862958"/>
                </a:lnTo>
                <a:lnTo>
                  <a:pt x="5772503" y="4862164"/>
                </a:lnTo>
                <a:lnTo>
                  <a:pt x="5769724" y="4861370"/>
                </a:lnTo>
                <a:lnTo>
                  <a:pt x="5763374" y="4860973"/>
                </a:lnTo>
                <a:lnTo>
                  <a:pt x="5756627" y="4860973"/>
                </a:lnTo>
                <a:lnTo>
                  <a:pt x="5743132" y="4861767"/>
                </a:lnTo>
                <a:lnTo>
                  <a:pt x="5739957" y="4857004"/>
                </a:lnTo>
                <a:lnTo>
                  <a:pt x="5738766" y="4855813"/>
                </a:lnTo>
                <a:lnTo>
                  <a:pt x="5738369" y="4854622"/>
                </a:lnTo>
                <a:lnTo>
                  <a:pt x="5737973" y="4853034"/>
                </a:lnTo>
                <a:lnTo>
                  <a:pt x="5737973" y="4850652"/>
                </a:lnTo>
                <a:lnTo>
                  <a:pt x="5739560" y="4845095"/>
                </a:lnTo>
                <a:lnTo>
                  <a:pt x="5738369" y="4847477"/>
                </a:lnTo>
                <a:lnTo>
                  <a:pt x="5736385" y="4849858"/>
                </a:lnTo>
                <a:lnTo>
                  <a:pt x="5734400" y="4851446"/>
                </a:lnTo>
                <a:lnTo>
                  <a:pt x="5732019" y="4853431"/>
                </a:lnTo>
                <a:lnTo>
                  <a:pt x="5729638" y="4855019"/>
                </a:lnTo>
                <a:lnTo>
                  <a:pt x="5726859" y="4856210"/>
                </a:lnTo>
                <a:lnTo>
                  <a:pt x="5720906" y="4858194"/>
                </a:lnTo>
                <a:lnTo>
                  <a:pt x="5722097" y="4860576"/>
                </a:lnTo>
                <a:lnTo>
                  <a:pt x="5723287" y="4862958"/>
                </a:lnTo>
                <a:lnTo>
                  <a:pt x="5724081" y="4865339"/>
                </a:lnTo>
                <a:lnTo>
                  <a:pt x="5724478" y="4868118"/>
                </a:lnTo>
                <a:lnTo>
                  <a:pt x="5724081" y="4871294"/>
                </a:lnTo>
                <a:lnTo>
                  <a:pt x="5723287" y="4874072"/>
                </a:lnTo>
                <a:lnTo>
                  <a:pt x="5722097" y="4876454"/>
                </a:lnTo>
                <a:lnTo>
                  <a:pt x="5720906" y="4878439"/>
                </a:lnTo>
                <a:lnTo>
                  <a:pt x="5719318" y="4879233"/>
                </a:lnTo>
                <a:lnTo>
                  <a:pt x="5718128" y="4879233"/>
                </a:lnTo>
                <a:lnTo>
                  <a:pt x="5715349" y="4879233"/>
                </a:lnTo>
                <a:lnTo>
                  <a:pt x="5712174" y="4878439"/>
                </a:lnTo>
                <a:lnTo>
                  <a:pt x="5709396" y="4877645"/>
                </a:lnTo>
                <a:lnTo>
                  <a:pt x="5708205" y="4877645"/>
                </a:lnTo>
                <a:lnTo>
                  <a:pt x="5707411" y="4877645"/>
                </a:lnTo>
                <a:lnTo>
                  <a:pt x="5705824" y="4878439"/>
                </a:lnTo>
                <a:lnTo>
                  <a:pt x="5705030" y="4879233"/>
                </a:lnTo>
                <a:lnTo>
                  <a:pt x="5703839" y="4880423"/>
                </a:lnTo>
                <a:lnTo>
                  <a:pt x="5703442" y="4882408"/>
                </a:lnTo>
                <a:lnTo>
                  <a:pt x="5702648" y="4884790"/>
                </a:lnTo>
                <a:lnTo>
                  <a:pt x="5702252" y="4888362"/>
                </a:lnTo>
                <a:lnTo>
                  <a:pt x="5698283" y="4887569"/>
                </a:lnTo>
                <a:lnTo>
                  <a:pt x="5693917" y="4886378"/>
                </a:lnTo>
                <a:lnTo>
                  <a:pt x="5690345" y="4884393"/>
                </a:lnTo>
                <a:lnTo>
                  <a:pt x="5686773" y="4882408"/>
                </a:lnTo>
                <a:lnTo>
                  <a:pt x="5683200" y="4880027"/>
                </a:lnTo>
                <a:lnTo>
                  <a:pt x="5680025" y="4876851"/>
                </a:lnTo>
                <a:lnTo>
                  <a:pt x="5674072" y="4871294"/>
                </a:lnTo>
                <a:lnTo>
                  <a:pt x="5661371" y="4858988"/>
                </a:lnTo>
                <a:lnTo>
                  <a:pt x="5655814" y="4853431"/>
                </a:lnTo>
                <a:lnTo>
                  <a:pt x="5652242" y="4850652"/>
                </a:lnTo>
                <a:lnTo>
                  <a:pt x="5649067" y="4848271"/>
                </a:lnTo>
                <a:lnTo>
                  <a:pt x="5646289" y="4847080"/>
                </a:lnTo>
                <a:lnTo>
                  <a:pt x="5643511" y="4845889"/>
                </a:lnTo>
                <a:lnTo>
                  <a:pt x="5637954" y="4843904"/>
                </a:lnTo>
                <a:lnTo>
                  <a:pt x="5632000" y="4841919"/>
                </a:lnTo>
                <a:lnTo>
                  <a:pt x="5626444" y="4839935"/>
                </a:lnTo>
                <a:lnTo>
                  <a:pt x="5623666" y="4838744"/>
                </a:lnTo>
                <a:lnTo>
                  <a:pt x="5621284" y="4837156"/>
                </a:lnTo>
                <a:lnTo>
                  <a:pt x="5618506" y="4835568"/>
                </a:lnTo>
                <a:lnTo>
                  <a:pt x="5616521" y="4833187"/>
                </a:lnTo>
                <a:lnTo>
                  <a:pt x="5614934" y="4831202"/>
                </a:lnTo>
                <a:lnTo>
                  <a:pt x="5613346" y="4828423"/>
                </a:lnTo>
                <a:lnTo>
                  <a:pt x="5611759" y="4825248"/>
                </a:lnTo>
                <a:lnTo>
                  <a:pt x="5610965" y="4821675"/>
                </a:lnTo>
                <a:lnTo>
                  <a:pt x="5609377" y="4823660"/>
                </a:lnTo>
                <a:lnTo>
                  <a:pt x="5608186" y="4825645"/>
                </a:lnTo>
                <a:lnTo>
                  <a:pt x="5607393" y="4828026"/>
                </a:lnTo>
                <a:lnTo>
                  <a:pt x="5606996" y="4830011"/>
                </a:lnTo>
                <a:lnTo>
                  <a:pt x="5607393" y="4831996"/>
                </a:lnTo>
                <a:lnTo>
                  <a:pt x="5607790" y="4833981"/>
                </a:lnTo>
                <a:lnTo>
                  <a:pt x="5608186" y="4835965"/>
                </a:lnTo>
                <a:lnTo>
                  <a:pt x="5608980" y="4837950"/>
                </a:lnTo>
                <a:lnTo>
                  <a:pt x="5611362" y="4841523"/>
                </a:lnTo>
                <a:lnTo>
                  <a:pt x="5614537" y="4844698"/>
                </a:lnTo>
                <a:lnTo>
                  <a:pt x="5617712" y="4847080"/>
                </a:lnTo>
                <a:lnTo>
                  <a:pt x="5620490" y="4848271"/>
                </a:lnTo>
                <a:lnTo>
                  <a:pt x="5620490" y="4850255"/>
                </a:lnTo>
                <a:lnTo>
                  <a:pt x="5620093" y="4852240"/>
                </a:lnTo>
                <a:lnTo>
                  <a:pt x="5618903" y="4855019"/>
                </a:lnTo>
                <a:lnTo>
                  <a:pt x="5617712" y="4857797"/>
                </a:lnTo>
                <a:lnTo>
                  <a:pt x="5617315" y="4859385"/>
                </a:lnTo>
                <a:lnTo>
                  <a:pt x="5617315" y="4861767"/>
                </a:lnTo>
                <a:lnTo>
                  <a:pt x="5614537" y="4862164"/>
                </a:lnTo>
                <a:lnTo>
                  <a:pt x="5611759" y="4862164"/>
                </a:lnTo>
                <a:lnTo>
                  <a:pt x="5609774" y="4861370"/>
                </a:lnTo>
                <a:lnTo>
                  <a:pt x="5608186" y="4859782"/>
                </a:lnTo>
                <a:lnTo>
                  <a:pt x="5606202" y="4858988"/>
                </a:lnTo>
                <a:lnTo>
                  <a:pt x="5604614" y="4858194"/>
                </a:lnTo>
                <a:lnTo>
                  <a:pt x="5601836" y="4857797"/>
                </a:lnTo>
                <a:lnTo>
                  <a:pt x="5598661" y="4858194"/>
                </a:lnTo>
                <a:lnTo>
                  <a:pt x="5597073" y="4860576"/>
                </a:lnTo>
                <a:lnTo>
                  <a:pt x="5596279" y="4862164"/>
                </a:lnTo>
                <a:lnTo>
                  <a:pt x="5595883" y="4863752"/>
                </a:lnTo>
                <a:lnTo>
                  <a:pt x="5595883" y="4865339"/>
                </a:lnTo>
                <a:lnTo>
                  <a:pt x="5596676" y="4866927"/>
                </a:lnTo>
                <a:lnTo>
                  <a:pt x="5597470" y="4868118"/>
                </a:lnTo>
                <a:lnTo>
                  <a:pt x="5599852" y="4870500"/>
                </a:lnTo>
                <a:lnTo>
                  <a:pt x="5605408" y="4874469"/>
                </a:lnTo>
                <a:lnTo>
                  <a:pt x="5607393" y="4876454"/>
                </a:lnTo>
                <a:lnTo>
                  <a:pt x="5607790" y="4877645"/>
                </a:lnTo>
                <a:lnTo>
                  <a:pt x="5608186" y="4878439"/>
                </a:lnTo>
                <a:lnTo>
                  <a:pt x="5607393" y="4881217"/>
                </a:lnTo>
                <a:lnTo>
                  <a:pt x="5606599" y="4883202"/>
                </a:lnTo>
                <a:lnTo>
                  <a:pt x="5605805" y="4884790"/>
                </a:lnTo>
                <a:lnTo>
                  <a:pt x="5604217" y="4886775"/>
                </a:lnTo>
                <a:lnTo>
                  <a:pt x="5602630" y="4887569"/>
                </a:lnTo>
                <a:lnTo>
                  <a:pt x="5600645" y="4888362"/>
                </a:lnTo>
                <a:lnTo>
                  <a:pt x="5597073" y="4889950"/>
                </a:lnTo>
                <a:lnTo>
                  <a:pt x="5592310" y="4891141"/>
                </a:lnTo>
                <a:lnTo>
                  <a:pt x="5587548" y="4892332"/>
                </a:lnTo>
                <a:lnTo>
                  <a:pt x="5581991" y="4895111"/>
                </a:lnTo>
                <a:lnTo>
                  <a:pt x="5579610" y="4896698"/>
                </a:lnTo>
                <a:lnTo>
                  <a:pt x="5576435" y="4898683"/>
                </a:lnTo>
                <a:lnTo>
                  <a:pt x="5580404" y="4899080"/>
                </a:lnTo>
                <a:lnTo>
                  <a:pt x="5583976" y="4899874"/>
                </a:lnTo>
                <a:lnTo>
                  <a:pt x="5587151" y="4901065"/>
                </a:lnTo>
                <a:lnTo>
                  <a:pt x="5590326" y="4902653"/>
                </a:lnTo>
                <a:lnTo>
                  <a:pt x="5593104" y="4905034"/>
                </a:lnTo>
                <a:lnTo>
                  <a:pt x="5595883" y="4907416"/>
                </a:lnTo>
                <a:lnTo>
                  <a:pt x="5597867" y="4909798"/>
                </a:lnTo>
                <a:lnTo>
                  <a:pt x="5599852" y="4912973"/>
                </a:lnTo>
                <a:lnTo>
                  <a:pt x="5601042" y="4916149"/>
                </a:lnTo>
                <a:lnTo>
                  <a:pt x="5602233" y="4919324"/>
                </a:lnTo>
                <a:lnTo>
                  <a:pt x="5603424" y="4922897"/>
                </a:lnTo>
                <a:lnTo>
                  <a:pt x="5604217" y="4926470"/>
                </a:lnTo>
                <a:lnTo>
                  <a:pt x="5604217" y="4930439"/>
                </a:lnTo>
                <a:lnTo>
                  <a:pt x="5603424" y="4934012"/>
                </a:lnTo>
                <a:lnTo>
                  <a:pt x="5602630" y="4938378"/>
                </a:lnTo>
                <a:lnTo>
                  <a:pt x="5601836" y="4941950"/>
                </a:lnTo>
                <a:lnTo>
                  <a:pt x="5602630" y="4943141"/>
                </a:lnTo>
                <a:lnTo>
                  <a:pt x="5603424" y="4943935"/>
                </a:lnTo>
                <a:lnTo>
                  <a:pt x="5605011" y="4944332"/>
                </a:lnTo>
                <a:lnTo>
                  <a:pt x="5605805" y="4944729"/>
                </a:lnTo>
                <a:lnTo>
                  <a:pt x="5608583" y="4943935"/>
                </a:lnTo>
                <a:lnTo>
                  <a:pt x="5610965" y="4942744"/>
                </a:lnTo>
                <a:lnTo>
                  <a:pt x="5614537" y="4941157"/>
                </a:lnTo>
                <a:lnTo>
                  <a:pt x="5617315" y="4939569"/>
                </a:lnTo>
                <a:lnTo>
                  <a:pt x="5620490" y="4938775"/>
                </a:lnTo>
                <a:lnTo>
                  <a:pt x="5622475" y="4938775"/>
                </a:lnTo>
                <a:lnTo>
                  <a:pt x="5623666" y="4938775"/>
                </a:lnTo>
                <a:lnTo>
                  <a:pt x="5623666" y="4935599"/>
                </a:lnTo>
                <a:lnTo>
                  <a:pt x="5623269" y="4933615"/>
                </a:lnTo>
                <a:lnTo>
                  <a:pt x="5622078" y="4932027"/>
                </a:lnTo>
                <a:lnTo>
                  <a:pt x="5620093" y="4930836"/>
                </a:lnTo>
                <a:lnTo>
                  <a:pt x="5618109" y="4930042"/>
                </a:lnTo>
                <a:lnTo>
                  <a:pt x="5615728" y="4929645"/>
                </a:lnTo>
                <a:lnTo>
                  <a:pt x="5610965" y="4928851"/>
                </a:lnTo>
                <a:lnTo>
                  <a:pt x="5611759" y="4923691"/>
                </a:lnTo>
                <a:lnTo>
                  <a:pt x="5612155" y="4921309"/>
                </a:lnTo>
                <a:lnTo>
                  <a:pt x="5613346" y="4918927"/>
                </a:lnTo>
                <a:lnTo>
                  <a:pt x="5614537" y="4917340"/>
                </a:lnTo>
                <a:lnTo>
                  <a:pt x="5615728" y="4916149"/>
                </a:lnTo>
                <a:lnTo>
                  <a:pt x="5617712" y="4915355"/>
                </a:lnTo>
                <a:lnTo>
                  <a:pt x="5620490" y="4915355"/>
                </a:lnTo>
                <a:lnTo>
                  <a:pt x="5620093" y="4913767"/>
                </a:lnTo>
                <a:lnTo>
                  <a:pt x="5619697" y="4912576"/>
                </a:lnTo>
                <a:lnTo>
                  <a:pt x="5618903" y="4910989"/>
                </a:lnTo>
                <a:lnTo>
                  <a:pt x="5618109" y="4910195"/>
                </a:lnTo>
                <a:lnTo>
                  <a:pt x="5615728" y="4909004"/>
                </a:lnTo>
                <a:lnTo>
                  <a:pt x="5613346" y="4907813"/>
                </a:lnTo>
                <a:lnTo>
                  <a:pt x="5610568" y="4907019"/>
                </a:lnTo>
                <a:lnTo>
                  <a:pt x="5609774" y="4906225"/>
                </a:lnTo>
                <a:lnTo>
                  <a:pt x="5608980" y="4905034"/>
                </a:lnTo>
                <a:lnTo>
                  <a:pt x="5608186" y="4904240"/>
                </a:lnTo>
                <a:lnTo>
                  <a:pt x="5607790" y="4902256"/>
                </a:lnTo>
                <a:lnTo>
                  <a:pt x="5607790" y="4900668"/>
                </a:lnTo>
                <a:lnTo>
                  <a:pt x="5608186" y="4898683"/>
                </a:lnTo>
                <a:lnTo>
                  <a:pt x="5610965" y="4899080"/>
                </a:lnTo>
                <a:lnTo>
                  <a:pt x="5614140" y="4899477"/>
                </a:lnTo>
                <a:lnTo>
                  <a:pt x="5616918" y="4899874"/>
                </a:lnTo>
                <a:lnTo>
                  <a:pt x="5619300" y="4899477"/>
                </a:lnTo>
                <a:lnTo>
                  <a:pt x="5621681" y="4899080"/>
                </a:lnTo>
                <a:lnTo>
                  <a:pt x="5623269" y="4898286"/>
                </a:lnTo>
                <a:lnTo>
                  <a:pt x="5626444" y="4896698"/>
                </a:lnTo>
                <a:lnTo>
                  <a:pt x="5629222" y="4893920"/>
                </a:lnTo>
                <a:lnTo>
                  <a:pt x="5631604" y="4891141"/>
                </a:lnTo>
                <a:lnTo>
                  <a:pt x="5635969" y="4884790"/>
                </a:lnTo>
                <a:lnTo>
                  <a:pt x="5639938" y="4886378"/>
                </a:lnTo>
                <a:lnTo>
                  <a:pt x="5642320" y="4887966"/>
                </a:lnTo>
                <a:lnTo>
                  <a:pt x="5644304" y="4889553"/>
                </a:lnTo>
                <a:lnTo>
                  <a:pt x="5645495" y="4891141"/>
                </a:lnTo>
                <a:lnTo>
                  <a:pt x="5647083" y="4892729"/>
                </a:lnTo>
                <a:lnTo>
                  <a:pt x="5647479" y="4895111"/>
                </a:lnTo>
                <a:lnTo>
                  <a:pt x="5647479" y="4897492"/>
                </a:lnTo>
                <a:lnTo>
                  <a:pt x="5647083" y="4899477"/>
                </a:lnTo>
                <a:lnTo>
                  <a:pt x="5645495" y="4904240"/>
                </a:lnTo>
                <a:lnTo>
                  <a:pt x="5643511" y="4909004"/>
                </a:lnTo>
                <a:lnTo>
                  <a:pt x="5641526" y="4913767"/>
                </a:lnTo>
                <a:lnTo>
                  <a:pt x="5639542" y="4918531"/>
                </a:lnTo>
                <a:lnTo>
                  <a:pt x="5639938" y="4919721"/>
                </a:lnTo>
                <a:lnTo>
                  <a:pt x="5641129" y="4920912"/>
                </a:lnTo>
                <a:lnTo>
                  <a:pt x="5641923" y="4921309"/>
                </a:lnTo>
                <a:lnTo>
                  <a:pt x="5643114" y="4921309"/>
                </a:lnTo>
                <a:lnTo>
                  <a:pt x="5645892" y="4920912"/>
                </a:lnTo>
                <a:lnTo>
                  <a:pt x="5649464" y="4919324"/>
                </a:lnTo>
                <a:lnTo>
                  <a:pt x="5652639" y="4918531"/>
                </a:lnTo>
                <a:lnTo>
                  <a:pt x="5656211" y="4918134"/>
                </a:lnTo>
                <a:lnTo>
                  <a:pt x="5657799" y="4918531"/>
                </a:lnTo>
                <a:lnTo>
                  <a:pt x="5658990" y="4918927"/>
                </a:lnTo>
                <a:lnTo>
                  <a:pt x="5660180" y="4920515"/>
                </a:lnTo>
                <a:lnTo>
                  <a:pt x="5661371" y="4922103"/>
                </a:lnTo>
                <a:lnTo>
                  <a:pt x="5661768" y="4924882"/>
                </a:lnTo>
                <a:lnTo>
                  <a:pt x="5661768" y="4926866"/>
                </a:lnTo>
                <a:lnTo>
                  <a:pt x="5661371" y="4929248"/>
                </a:lnTo>
                <a:lnTo>
                  <a:pt x="5660577" y="4930836"/>
                </a:lnTo>
                <a:lnTo>
                  <a:pt x="5659386" y="4932424"/>
                </a:lnTo>
                <a:lnTo>
                  <a:pt x="5658196" y="4933218"/>
                </a:lnTo>
                <a:lnTo>
                  <a:pt x="5656608" y="4934012"/>
                </a:lnTo>
                <a:lnTo>
                  <a:pt x="5654624" y="4934805"/>
                </a:lnTo>
                <a:lnTo>
                  <a:pt x="5650655" y="4935996"/>
                </a:lnTo>
                <a:lnTo>
                  <a:pt x="5646289" y="4936393"/>
                </a:lnTo>
                <a:lnTo>
                  <a:pt x="5642717" y="4937584"/>
                </a:lnTo>
                <a:lnTo>
                  <a:pt x="5639542" y="4938775"/>
                </a:lnTo>
                <a:lnTo>
                  <a:pt x="5623269" y="4946714"/>
                </a:lnTo>
                <a:lnTo>
                  <a:pt x="5606599" y="4954256"/>
                </a:lnTo>
                <a:lnTo>
                  <a:pt x="5598661" y="4958226"/>
                </a:lnTo>
                <a:lnTo>
                  <a:pt x="5590723" y="4962989"/>
                </a:lnTo>
                <a:lnTo>
                  <a:pt x="5583182" y="4967356"/>
                </a:lnTo>
                <a:lnTo>
                  <a:pt x="5576435" y="4972119"/>
                </a:lnTo>
                <a:lnTo>
                  <a:pt x="5572862" y="4971325"/>
                </a:lnTo>
                <a:lnTo>
                  <a:pt x="5569290" y="4969340"/>
                </a:lnTo>
                <a:lnTo>
                  <a:pt x="5566512" y="4967753"/>
                </a:lnTo>
                <a:lnTo>
                  <a:pt x="5563734" y="4965768"/>
                </a:lnTo>
                <a:lnTo>
                  <a:pt x="5561749" y="4963386"/>
                </a:lnTo>
                <a:lnTo>
                  <a:pt x="5559765" y="4959814"/>
                </a:lnTo>
                <a:lnTo>
                  <a:pt x="5558574" y="4956241"/>
                </a:lnTo>
                <a:lnTo>
                  <a:pt x="5557780" y="4951875"/>
                </a:lnTo>
                <a:lnTo>
                  <a:pt x="5555796" y="4951875"/>
                </a:lnTo>
                <a:lnTo>
                  <a:pt x="5554208" y="4952272"/>
                </a:lnTo>
                <a:lnTo>
                  <a:pt x="5553017" y="4952669"/>
                </a:lnTo>
                <a:lnTo>
                  <a:pt x="5551430" y="4953462"/>
                </a:lnTo>
                <a:lnTo>
                  <a:pt x="5549445" y="4955844"/>
                </a:lnTo>
                <a:lnTo>
                  <a:pt x="5547858" y="4958226"/>
                </a:lnTo>
                <a:lnTo>
                  <a:pt x="5545476" y="4964180"/>
                </a:lnTo>
                <a:lnTo>
                  <a:pt x="5543889" y="4966562"/>
                </a:lnTo>
                <a:lnTo>
                  <a:pt x="5541904" y="4968547"/>
                </a:lnTo>
                <a:lnTo>
                  <a:pt x="5537141" y="4968943"/>
                </a:lnTo>
                <a:lnTo>
                  <a:pt x="5531982" y="4968943"/>
                </a:lnTo>
                <a:lnTo>
                  <a:pt x="5528013" y="4968150"/>
                </a:lnTo>
                <a:lnTo>
                  <a:pt x="5524441" y="4966562"/>
                </a:lnTo>
                <a:lnTo>
                  <a:pt x="5521266" y="4964974"/>
                </a:lnTo>
                <a:lnTo>
                  <a:pt x="5518090" y="4962989"/>
                </a:lnTo>
                <a:lnTo>
                  <a:pt x="5512931" y="4958226"/>
                </a:lnTo>
                <a:lnTo>
                  <a:pt x="5507771" y="4953066"/>
                </a:lnTo>
                <a:lnTo>
                  <a:pt x="5504993" y="4950684"/>
                </a:lnTo>
                <a:lnTo>
                  <a:pt x="5502214" y="4949096"/>
                </a:lnTo>
                <a:lnTo>
                  <a:pt x="5498642" y="4947508"/>
                </a:lnTo>
                <a:lnTo>
                  <a:pt x="5495070" y="4946317"/>
                </a:lnTo>
                <a:lnTo>
                  <a:pt x="5490307" y="4945127"/>
                </a:lnTo>
                <a:lnTo>
                  <a:pt x="5485941" y="4945127"/>
                </a:lnTo>
                <a:lnTo>
                  <a:pt x="5483957" y="4941950"/>
                </a:lnTo>
                <a:lnTo>
                  <a:pt x="5483560" y="4939172"/>
                </a:lnTo>
                <a:lnTo>
                  <a:pt x="5483560" y="4936393"/>
                </a:lnTo>
                <a:lnTo>
                  <a:pt x="5483560" y="4934012"/>
                </a:lnTo>
                <a:lnTo>
                  <a:pt x="5483957" y="4932027"/>
                </a:lnTo>
                <a:lnTo>
                  <a:pt x="5483957" y="4930042"/>
                </a:lnTo>
                <a:lnTo>
                  <a:pt x="5483560" y="4927660"/>
                </a:lnTo>
                <a:lnTo>
                  <a:pt x="5482369" y="4925279"/>
                </a:lnTo>
                <a:lnTo>
                  <a:pt x="5480385" y="4924882"/>
                </a:lnTo>
                <a:lnTo>
                  <a:pt x="5478400" y="4924882"/>
                </a:lnTo>
                <a:lnTo>
                  <a:pt x="5474828" y="4925676"/>
                </a:lnTo>
                <a:lnTo>
                  <a:pt x="5472447" y="4926866"/>
                </a:lnTo>
                <a:lnTo>
                  <a:pt x="5470066" y="4928851"/>
                </a:lnTo>
                <a:lnTo>
                  <a:pt x="5467684" y="4930439"/>
                </a:lnTo>
                <a:lnTo>
                  <a:pt x="5464906" y="4931630"/>
                </a:lnTo>
                <a:lnTo>
                  <a:pt x="5461731" y="4932027"/>
                </a:lnTo>
                <a:lnTo>
                  <a:pt x="5459746" y="4932027"/>
                </a:lnTo>
                <a:lnTo>
                  <a:pt x="5457365" y="4932027"/>
                </a:lnTo>
                <a:lnTo>
                  <a:pt x="5457365" y="4927660"/>
                </a:lnTo>
                <a:lnTo>
                  <a:pt x="5457365" y="4924088"/>
                </a:lnTo>
                <a:lnTo>
                  <a:pt x="5456571" y="4915355"/>
                </a:lnTo>
                <a:lnTo>
                  <a:pt x="5454983" y="4907019"/>
                </a:lnTo>
                <a:lnTo>
                  <a:pt x="5452999" y="4898286"/>
                </a:lnTo>
                <a:lnTo>
                  <a:pt x="5448236" y="4882011"/>
                </a:lnTo>
                <a:lnTo>
                  <a:pt x="5446252" y="4874866"/>
                </a:lnTo>
                <a:lnTo>
                  <a:pt x="5445061" y="4868118"/>
                </a:lnTo>
                <a:lnTo>
                  <a:pt x="5443076" y="4867721"/>
                </a:lnTo>
                <a:lnTo>
                  <a:pt x="5440695" y="4867721"/>
                </a:lnTo>
                <a:lnTo>
                  <a:pt x="5439504" y="4867721"/>
                </a:lnTo>
                <a:lnTo>
                  <a:pt x="5438314" y="4868118"/>
                </a:lnTo>
                <a:lnTo>
                  <a:pt x="5436329" y="4869706"/>
                </a:lnTo>
                <a:lnTo>
                  <a:pt x="5434741" y="4871294"/>
                </a:lnTo>
                <a:lnTo>
                  <a:pt x="5433551" y="4872881"/>
                </a:lnTo>
                <a:lnTo>
                  <a:pt x="5431169" y="4874072"/>
                </a:lnTo>
                <a:lnTo>
                  <a:pt x="5430376" y="4874866"/>
                </a:lnTo>
                <a:lnTo>
                  <a:pt x="5429185" y="4874866"/>
                </a:lnTo>
                <a:lnTo>
                  <a:pt x="5427597" y="4875263"/>
                </a:lnTo>
                <a:lnTo>
                  <a:pt x="5426010" y="4874866"/>
                </a:lnTo>
                <a:lnTo>
                  <a:pt x="5425613" y="4870897"/>
                </a:lnTo>
                <a:lnTo>
                  <a:pt x="5424025" y="4866927"/>
                </a:lnTo>
                <a:lnTo>
                  <a:pt x="5423231" y="4865339"/>
                </a:lnTo>
                <a:lnTo>
                  <a:pt x="5422438" y="4863752"/>
                </a:lnTo>
                <a:lnTo>
                  <a:pt x="5421247" y="4862561"/>
                </a:lnTo>
                <a:lnTo>
                  <a:pt x="5419659" y="4861767"/>
                </a:lnTo>
                <a:lnTo>
                  <a:pt x="5418072" y="4862958"/>
                </a:lnTo>
                <a:lnTo>
                  <a:pt x="5417278" y="4864149"/>
                </a:lnTo>
                <a:lnTo>
                  <a:pt x="5416484" y="4865339"/>
                </a:lnTo>
                <a:lnTo>
                  <a:pt x="5415690" y="4866133"/>
                </a:lnTo>
                <a:lnTo>
                  <a:pt x="5416484" y="4867324"/>
                </a:lnTo>
                <a:lnTo>
                  <a:pt x="5416484" y="4868515"/>
                </a:lnTo>
                <a:lnTo>
                  <a:pt x="5418072" y="4871294"/>
                </a:lnTo>
                <a:lnTo>
                  <a:pt x="5420056" y="4873278"/>
                </a:lnTo>
                <a:lnTo>
                  <a:pt x="5422438" y="4875263"/>
                </a:lnTo>
                <a:lnTo>
                  <a:pt x="5426010" y="4878439"/>
                </a:lnTo>
                <a:lnTo>
                  <a:pt x="5425216" y="4880820"/>
                </a:lnTo>
                <a:lnTo>
                  <a:pt x="5424025" y="4882805"/>
                </a:lnTo>
                <a:lnTo>
                  <a:pt x="5422835" y="4884393"/>
                </a:lnTo>
                <a:lnTo>
                  <a:pt x="5421644" y="4885584"/>
                </a:lnTo>
                <a:lnTo>
                  <a:pt x="5420056" y="4887172"/>
                </a:lnTo>
                <a:lnTo>
                  <a:pt x="5418866" y="4887966"/>
                </a:lnTo>
                <a:lnTo>
                  <a:pt x="5417278" y="4888362"/>
                </a:lnTo>
                <a:lnTo>
                  <a:pt x="5415293" y="4888759"/>
                </a:lnTo>
                <a:lnTo>
                  <a:pt x="5412118" y="4888759"/>
                </a:lnTo>
                <a:lnTo>
                  <a:pt x="5408546" y="4887966"/>
                </a:lnTo>
                <a:lnTo>
                  <a:pt x="5404577" y="4886775"/>
                </a:lnTo>
                <a:lnTo>
                  <a:pt x="5401402" y="4884393"/>
                </a:lnTo>
                <a:lnTo>
                  <a:pt x="5397830" y="4881614"/>
                </a:lnTo>
                <a:lnTo>
                  <a:pt x="5395052" y="4878836"/>
                </a:lnTo>
                <a:lnTo>
                  <a:pt x="5393067" y="4875263"/>
                </a:lnTo>
                <a:lnTo>
                  <a:pt x="5391083" y="4872088"/>
                </a:lnTo>
                <a:lnTo>
                  <a:pt x="5389495" y="4868515"/>
                </a:lnTo>
                <a:lnTo>
                  <a:pt x="5389098" y="4864942"/>
                </a:lnTo>
                <a:lnTo>
                  <a:pt x="5389892" y="4861767"/>
                </a:lnTo>
                <a:lnTo>
                  <a:pt x="5390686" y="4859782"/>
                </a:lnTo>
                <a:lnTo>
                  <a:pt x="5391479" y="4858194"/>
                </a:lnTo>
                <a:lnTo>
                  <a:pt x="5391083" y="4857004"/>
                </a:lnTo>
                <a:lnTo>
                  <a:pt x="5389892" y="4855813"/>
                </a:lnTo>
                <a:lnTo>
                  <a:pt x="5387510" y="4854225"/>
                </a:lnTo>
                <a:lnTo>
                  <a:pt x="5385129" y="4853034"/>
                </a:lnTo>
                <a:lnTo>
                  <a:pt x="5381954" y="4852240"/>
                </a:lnTo>
                <a:lnTo>
                  <a:pt x="5377985" y="4851446"/>
                </a:lnTo>
                <a:lnTo>
                  <a:pt x="5374413" y="4851446"/>
                </a:lnTo>
                <a:lnTo>
                  <a:pt x="5366475" y="4851446"/>
                </a:lnTo>
                <a:lnTo>
                  <a:pt x="5366475" y="4849462"/>
                </a:lnTo>
                <a:lnTo>
                  <a:pt x="5366872" y="4847874"/>
                </a:lnTo>
                <a:lnTo>
                  <a:pt x="5368062" y="4845095"/>
                </a:lnTo>
                <a:lnTo>
                  <a:pt x="5369253" y="4841919"/>
                </a:lnTo>
                <a:lnTo>
                  <a:pt x="5369650" y="4840332"/>
                </a:lnTo>
                <a:lnTo>
                  <a:pt x="5369650" y="4838347"/>
                </a:lnTo>
                <a:lnTo>
                  <a:pt x="5366475" y="4836759"/>
                </a:lnTo>
                <a:lnTo>
                  <a:pt x="5363300" y="4835171"/>
                </a:lnTo>
                <a:lnTo>
                  <a:pt x="5360521" y="4833187"/>
                </a:lnTo>
                <a:lnTo>
                  <a:pt x="5357346" y="4832393"/>
                </a:lnTo>
                <a:lnTo>
                  <a:pt x="5350996" y="4830805"/>
                </a:lnTo>
                <a:lnTo>
                  <a:pt x="5344248" y="4830408"/>
                </a:lnTo>
                <a:lnTo>
                  <a:pt x="5337898" y="4830408"/>
                </a:lnTo>
                <a:lnTo>
                  <a:pt x="5332341" y="4831599"/>
                </a:lnTo>
                <a:lnTo>
                  <a:pt x="5326388" y="4833584"/>
                </a:lnTo>
                <a:lnTo>
                  <a:pt x="5321228" y="4836362"/>
                </a:lnTo>
                <a:lnTo>
                  <a:pt x="5316862" y="4839141"/>
                </a:lnTo>
                <a:lnTo>
                  <a:pt x="5312497" y="4843507"/>
                </a:lnTo>
                <a:lnTo>
                  <a:pt x="5309718" y="4847477"/>
                </a:lnTo>
                <a:lnTo>
                  <a:pt x="5308528" y="4849858"/>
                </a:lnTo>
                <a:lnTo>
                  <a:pt x="5307734" y="4852240"/>
                </a:lnTo>
                <a:lnTo>
                  <a:pt x="5306940" y="4855019"/>
                </a:lnTo>
                <a:lnTo>
                  <a:pt x="5306543" y="4857400"/>
                </a:lnTo>
                <a:lnTo>
                  <a:pt x="5306146" y="4860576"/>
                </a:lnTo>
                <a:lnTo>
                  <a:pt x="5306543" y="4862958"/>
                </a:lnTo>
                <a:lnTo>
                  <a:pt x="5306940" y="4865736"/>
                </a:lnTo>
                <a:lnTo>
                  <a:pt x="5307337" y="4869309"/>
                </a:lnTo>
                <a:lnTo>
                  <a:pt x="5308528" y="4872088"/>
                </a:lnTo>
                <a:lnTo>
                  <a:pt x="5309718" y="4874866"/>
                </a:lnTo>
                <a:lnTo>
                  <a:pt x="5308924" y="4876454"/>
                </a:lnTo>
                <a:lnTo>
                  <a:pt x="5308131" y="4878042"/>
                </a:lnTo>
                <a:lnTo>
                  <a:pt x="5306940" y="4878042"/>
                </a:lnTo>
                <a:lnTo>
                  <a:pt x="5305749" y="4877645"/>
                </a:lnTo>
                <a:lnTo>
                  <a:pt x="5304559" y="4876454"/>
                </a:lnTo>
                <a:lnTo>
                  <a:pt x="5303765" y="4875263"/>
                </a:lnTo>
                <a:lnTo>
                  <a:pt x="5303368" y="4873675"/>
                </a:lnTo>
                <a:lnTo>
                  <a:pt x="5303368" y="4871691"/>
                </a:lnTo>
                <a:lnTo>
                  <a:pt x="5301383" y="4873675"/>
                </a:lnTo>
                <a:lnTo>
                  <a:pt x="5300193" y="4876057"/>
                </a:lnTo>
                <a:lnTo>
                  <a:pt x="5298605" y="4878836"/>
                </a:lnTo>
                <a:lnTo>
                  <a:pt x="5297414" y="4881614"/>
                </a:lnTo>
                <a:lnTo>
                  <a:pt x="5298208" y="4883202"/>
                </a:lnTo>
                <a:lnTo>
                  <a:pt x="5298605" y="4883599"/>
                </a:lnTo>
                <a:lnTo>
                  <a:pt x="5299399" y="4883599"/>
                </a:lnTo>
                <a:lnTo>
                  <a:pt x="5300590" y="4883202"/>
                </a:lnTo>
                <a:lnTo>
                  <a:pt x="5302971" y="4882011"/>
                </a:lnTo>
                <a:lnTo>
                  <a:pt x="5304559" y="4881614"/>
                </a:lnTo>
                <a:lnTo>
                  <a:pt x="5306940" y="4881614"/>
                </a:lnTo>
                <a:lnTo>
                  <a:pt x="5305352" y="4884393"/>
                </a:lnTo>
                <a:lnTo>
                  <a:pt x="5303765" y="4887569"/>
                </a:lnTo>
                <a:lnTo>
                  <a:pt x="5303368" y="4889950"/>
                </a:lnTo>
                <a:lnTo>
                  <a:pt x="5302971" y="4892332"/>
                </a:lnTo>
                <a:lnTo>
                  <a:pt x="5303368" y="4897889"/>
                </a:lnTo>
                <a:lnTo>
                  <a:pt x="5303765" y="4903446"/>
                </a:lnTo>
                <a:lnTo>
                  <a:pt x="5304559" y="4908607"/>
                </a:lnTo>
                <a:lnTo>
                  <a:pt x="5304559" y="4911782"/>
                </a:lnTo>
                <a:lnTo>
                  <a:pt x="5304559" y="4914958"/>
                </a:lnTo>
                <a:lnTo>
                  <a:pt x="5304162" y="4917737"/>
                </a:lnTo>
                <a:lnTo>
                  <a:pt x="5303368" y="4921309"/>
                </a:lnTo>
                <a:lnTo>
                  <a:pt x="5302177" y="4924882"/>
                </a:lnTo>
                <a:lnTo>
                  <a:pt x="5300590" y="4928851"/>
                </a:lnTo>
                <a:lnTo>
                  <a:pt x="5301383" y="4928057"/>
                </a:lnTo>
                <a:lnTo>
                  <a:pt x="5302177" y="4927263"/>
                </a:lnTo>
                <a:lnTo>
                  <a:pt x="5302971" y="4925676"/>
                </a:lnTo>
                <a:lnTo>
                  <a:pt x="5304162" y="4921309"/>
                </a:lnTo>
                <a:lnTo>
                  <a:pt x="5305352" y="4918927"/>
                </a:lnTo>
                <a:lnTo>
                  <a:pt x="5306146" y="4918134"/>
                </a:lnTo>
                <a:lnTo>
                  <a:pt x="5306940" y="4917737"/>
                </a:lnTo>
                <a:lnTo>
                  <a:pt x="5307734" y="4917340"/>
                </a:lnTo>
                <a:lnTo>
                  <a:pt x="5309321" y="4917340"/>
                </a:lnTo>
                <a:lnTo>
                  <a:pt x="5310909" y="4917737"/>
                </a:lnTo>
                <a:lnTo>
                  <a:pt x="5312893" y="4918531"/>
                </a:lnTo>
                <a:lnTo>
                  <a:pt x="5313687" y="4922103"/>
                </a:lnTo>
                <a:lnTo>
                  <a:pt x="5312893" y="4924485"/>
                </a:lnTo>
                <a:lnTo>
                  <a:pt x="5312497" y="4926470"/>
                </a:lnTo>
                <a:lnTo>
                  <a:pt x="5311306" y="4928851"/>
                </a:lnTo>
                <a:lnTo>
                  <a:pt x="5310512" y="4930439"/>
                </a:lnTo>
                <a:lnTo>
                  <a:pt x="5309718" y="4932424"/>
                </a:lnTo>
                <a:lnTo>
                  <a:pt x="5309321" y="4935202"/>
                </a:lnTo>
                <a:lnTo>
                  <a:pt x="5309718" y="4938775"/>
                </a:lnTo>
                <a:lnTo>
                  <a:pt x="5311703" y="4936393"/>
                </a:lnTo>
                <a:lnTo>
                  <a:pt x="5313687" y="4934012"/>
                </a:lnTo>
                <a:lnTo>
                  <a:pt x="5315275" y="4931630"/>
                </a:lnTo>
                <a:lnTo>
                  <a:pt x="5316069" y="4928851"/>
                </a:lnTo>
                <a:lnTo>
                  <a:pt x="5317259" y="4930042"/>
                </a:lnTo>
                <a:lnTo>
                  <a:pt x="5317656" y="4930836"/>
                </a:lnTo>
                <a:lnTo>
                  <a:pt x="5318053" y="4932027"/>
                </a:lnTo>
                <a:lnTo>
                  <a:pt x="5318053" y="4933218"/>
                </a:lnTo>
                <a:lnTo>
                  <a:pt x="5317259" y="4935202"/>
                </a:lnTo>
                <a:lnTo>
                  <a:pt x="5316466" y="4937584"/>
                </a:lnTo>
                <a:lnTo>
                  <a:pt x="5315275" y="4939966"/>
                </a:lnTo>
                <a:lnTo>
                  <a:pt x="5314084" y="4942347"/>
                </a:lnTo>
                <a:lnTo>
                  <a:pt x="5312893" y="4945127"/>
                </a:lnTo>
                <a:lnTo>
                  <a:pt x="5312893" y="4948699"/>
                </a:lnTo>
                <a:lnTo>
                  <a:pt x="5313687" y="4949890"/>
                </a:lnTo>
                <a:lnTo>
                  <a:pt x="5314481" y="4950684"/>
                </a:lnTo>
                <a:lnTo>
                  <a:pt x="5316466" y="4952669"/>
                </a:lnTo>
                <a:lnTo>
                  <a:pt x="5318450" y="4954653"/>
                </a:lnTo>
                <a:lnTo>
                  <a:pt x="5319244" y="4955447"/>
                </a:lnTo>
                <a:lnTo>
                  <a:pt x="5318847" y="4955844"/>
                </a:lnTo>
                <a:lnTo>
                  <a:pt x="5317656" y="4956241"/>
                </a:lnTo>
                <a:lnTo>
                  <a:pt x="5316069" y="4957035"/>
                </a:lnTo>
                <a:lnTo>
                  <a:pt x="5314481" y="4958226"/>
                </a:lnTo>
                <a:lnTo>
                  <a:pt x="5312893" y="4959814"/>
                </a:lnTo>
                <a:lnTo>
                  <a:pt x="5312497" y="4961005"/>
                </a:lnTo>
                <a:lnTo>
                  <a:pt x="5312497" y="4962195"/>
                </a:lnTo>
                <a:lnTo>
                  <a:pt x="5312893" y="4963783"/>
                </a:lnTo>
                <a:lnTo>
                  <a:pt x="5313687" y="4964974"/>
                </a:lnTo>
                <a:lnTo>
                  <a:pt x="5314878" y="4966959"/>
                </a:lnTo>
                <a:lnTo>
                  <a:pt x="5316069" y="4968547"/>
                </a:lnTo>
                <a:lnTo>
                  <a:pt x="5316862" y="4968943"/>
                </a:lnTo>
                <a:lnTo>
                  <a:pt x="5318053" y="4969340"/>
                </a:lnTo>
                <a:lnTo>
                  <a:pt x="5320831" y="4970134"/>
                </a:lnTo>
                <a:lnTo>
                  <a:pt x="5324007" y="4971325"/>
                </a:lnTo>
                <a:lnTo>
                  <a:pt x="5325197" y="4971722"/>
                </a:lnTo>
                <a:lnTo>
                  <a:pt x="5325594" y="4972119"/>
                </a:lnTo>
                <a:lnTo>
                  <a:pt x="5326785" y="4974898"/>
                </a:lnTo>
                <a:lnTo>
                  <a:pt x="5327182" y="4976089"/>
                </a:lnTo>
                <a:lnTo>
                  <a:pt x="5326785" y="4977279"/>
                </a:lnTo>
                <a:lnTo>
                  <a:pt x="5326388" y="4977279"/>
                </a:lnTo>
                <a:lnTo>
                  <a:pt x="5324800" y="4977676"/>
                </a:lnTo>
                <a:lnTo>
                  <a:pt x="5324800" y="4978073"/>
                </a:lnTo>
                <a:lnTo>
                  <a:pt x="5325594" y="4978470"/>
                </a:lnTo>
                <a:lnTo>
                  <a:pt x="5327976" y="4980852"/>
                </a:lnTo>
                <a:lnTo>
                  <a:pt x="5329563" y="4982837"/>
                </a:lnTo>
                <a:lnTo>
                  <a:pt x="5331151" y="4984821"/>
                </a:lnTo>
                <a:lnTo>
                  <a:pt x="5331945" y="4986409"/>
                </a:lnTo>
                <a:lnTo>
                  <a:pt x="5331945" y="4988394"/>
                </a:lnTo>
                <a:lnTo>
                  <a:pt x="5331945" y="4989982"/>
                </a:lnTo>
                <a:lnTo>
                  <a:pt x="5331548" y="4991570"/>
                </a:lnTo>
                <a:lnTo>
                  <a:pt x="5331151" y="4992760"/>
                </a:lnTo>
                <a:lnTo>
                  <a:pt x="5328769" y="4995539"/>
                </a:lnTo>
                <a:lnTo>
                  <a:pt x="5327182" y="4998318"/>
                </a:lnTo>
                <a:lnTo>
                  <a:pt x="5325991" y="5000302"/>
                </a:lnTo>
                <a:lnTo>
                  <a:pt x="5325594" y="5001096"/>
                </a:lnTo>
                <a:lnTo>
                  <a:pt x="5325594" y="5002287"/>
                </a:lnTo>
                <a:lnTo>
                  <a:pt x="5325991" y="5003081"/>
                </a:lnTo>
                <a:lnTo>
                  <a:pt x="5326388" y="5003875"/>
                </a:lnTo>
                <a:lnTo>
                  <a:pt x="5328372" y="5005860"/>
                </a:lnTo>
                <a:lnTo>
                  <a:pt x="5330754" y="5007051"/>
                </a:lnTo>
                <a:lnTo>
                  <a:pt x="5331945" y="5009035"/>
                </a:lnTo>
                <a:lnTo>
                  <a:pt x="5332738" y="5010623"/>
                </a:lnTo>
                <a:lnTo>
                  <a:pt x="5333532" y="5013005"/>
                </a:lnTo>
                <a:lnTo>
                  <a:pt x="5334723" y="5018165"/>
                </a:lnTo>
                <a:lnTo>
                  <a:pt x="5335517" y="5024119"/>
                </a:lnTo>
                <a:lnTo>
                  <a:pt x="5336707" y="5029677"/>
                </a:lnTo>
                <a:lnTo>
                  <a:pt x="5338295" y="5035234"/>
                </a:lnTo>
                <a:lnTo>
                  <a:pt x="5339883" y="5037616"/>
                </a:lnTo>
                <a:lnTo>
                  <a:pt x="5341073" y="5039997"/>
                </a:lnTo>
                <a:lnTo>
                  <a:pt x="5343058" y="5041982"/>
                </a:lnTo>
                <a:lnTo>
                  <a:pt x="5345042" y="5043570"/>
                </a:lnTo>
                <a:lnTo>
                  <a:pt x="5347821" y="5044761"/>
                </a:lnTo>
                <a:lnTo>
                  <a:pt x="5350599" y="5045555"/>
                </a:lnTo>
                <a:lnTo>
                  <a:pt x="5345836" y="5045555"/>
                </a:lnTo>
                <a:lnTo>
                  <a:pt x="5344248" y="5045951"/>
                </a:lnTo>
                <a:lnTo>
                  <a:pt x="5343058" y="5046348"/>
                </a:lnTo>
                <a:lnTo>
                  <a:pt x="5342264" y="5046745"/>
                </a:lnTo>
                <a:lnTo>
                  <a:pt x="5341867" y="5047539"/>
                </a:lnTo>
                <a:lnTo>
                  <a:pt x="5341470" y="5049921"/>
                </a:lnTo>
                <a:lnTo>
                  <a:pt x="5342264" y="5055081"/>
                </a:lnTo>
                <a:lnTo>
                  <a:pt x="5342264" y="5058654"/>
                </a:lnTo>
                <a:lnTo>
                  <a:pt x="5341867" y="5060639"/>
                </a:lnTo>
                <a:lnTo>
                  <a:pt x="5341867" y="5059448"/>
                </a:lnTo>
                <a:lnTo>
                  <a:pt x="5341470" y="5059051"/>
                </a:lnTo>
                <a:lnTo>
                  <a:pt x="5341073" y="5058654"/>
                </a:lnTo>
                <a:lnTo>
                  <a:pt x="5340279" y="5058654"/>
                </a:lnTo>
                <a:lnTo>
                  <a:pt x="5338692" y="5059051"/>
                </a:lnTo>
                <a:lnTo>
                  <a:pt x="5337104" y="5060242"/>
                </a:lnTo>
                <a:lnTo>
                  <a:pt x="5335517" y="5061432"/>
                </a:lnTo>
                <a:lnTo>
                  <a:pt x="5335120" y="5062226"/>
                </a:lnTo>
                <a:lnTo>
                  <a:pt x="5335517" y="5062623"/>
                </a:lnTo>
                <a:lnTo>
                  <a:pt x="5335914" y="5063020"/>
                </a:lnTo>
                <a:lnTo>
                  <a:pt x="5337104" y="5063020"/>
                </a:lnTo>
                <a:lnTo>
                  <a:pt x="5338692" y="5063020"/>
                </a:lnTo>
                <a:lnTo>
                  <a:pt x="5341470" y="5062226"/>
                </a:lnTo>
                <a:lnTo>
                  <a:pt x="5341470" y="5067784"/>
                </a:lnTo>
                <a:lnTo>
                  <a:pt x="5342264" y="5071753"/>
                </a:lnTo>
                <a:lnTo>
                  <a:pt x="5343455" y="5076120"/>
                </a:lnTo>
                <a:lnTo>
                  <a:pt x="5345439" y="5079295"/>
                </a:lnTo>
                <a:lnTo>
                  <a:pt x="5347821" y="5082471"/>
                </a:lnTo>
                <a:lnTo>
                  <a:pt x="5350202" y="5084852"/>
                </a:lnTo>
                <a:lnTo>
                  <a:pt x="5355759" y="5089616"/>
                </a:lnTo>
                <a:lnTo>
                  <a:pt x="5361315" y="5093982"/>
                </a:lnTo>
                <a:lnTo>
                  <a:pt x="5364093" y="5096364"/>
                </a:lnTo>
                <a:lnTo>
                  <a:pt x="5366475" y="5099143"/>
                </a:lnTo>
                <a:lnTo>
                  <a:pt x="5368062" y="5101524"/>
                </a:lnTo>
                <a:lnTo>
                  <a:pt x="5369253" y="5104700"/>
                </a:lnTo>
                <a:lnTo>
                  <a:pt x="5369650" y="5108669"/>
                </a:lnTo>
                <a:lnTo>
                  <a:pt x="5369650" y="5112639"/>
                </a:lnTo>
                <a:lnTo>
                  <a:pt x="5371238" y="5112242"/>
                </a:lnTo>
                <a:lnTo>
                  <a:pt x="5372825" y="5111051"/>
                </a:lnTo>
                <a:lnTo>
                  <a:pt x="5374016" y="5109860"/>
                </a:lnTo>
                <a:lnTo>
                  <a:pt x="5375207" y="5108272"/>
                </a:lnTo>
                <a:lnTo>
                  <a:pt x="5376000" y="5106685"/>
                </a:lnTo>
                <a:lnTo>
                  <a:pt x="5377588" y="5105891"/>
                </a:lnTo>
                <a:lnTo>
                  <a:pt x="5379176" y="5105494"/>
                </a:lnTo>
                <a:lnTo>
                  <a:pt x="5382351" y="5105891"/>
                </a:lnTo>
                <a:lnTo>
                  <a:pt x="5379969" y="5106685"/>
                </a:lnTo>
                <a:lnTo>
                  <a:pt x="5378382" y="5108669"/>
                </a:lnTo>
                <a:lnTo>
                  <a:pt x="5377191" y="5110257"/>
                </a:lnTo>
                <a:lnTo>
                  <a:pt x="5376397" y="5111845"/>
                </a:lnTo>
                <a:lnTo>
                  <a:pt x="5376000" y="5113830"/>
                </a:lnTo>
                <a:lnTo>
                  <a:pt x="5375603" y="5116211"/>
                </a:lnTo>
                <a:lnTo>
                  <a:pt x="5375207" y="5120578"/>
                </a:lnTo>
                <a:lnTo>
                  <a:pt x="5375207" y="5124944"/>
                </a:lnTo>
                <a:lnTo>
                  <a:pt x="5374413" y="5128517"/>
                </a:lnTo>
                <a:lnTo>
                  <a:pt x="5373619" y="5129708"/>
                </a:lnTo>
                <a:lnTo>
                  <a:pt x="5372428" y="5130898"/>
                </a:lnTo>
                <a:lnTo>
                  <a:pt x="5371238" y="5132089"/>
                </a:lnTo>
                <a:lnTo>
                  <a:pt x="5369650" y="5132486"/>
                </a:lnTo>
                <a:lnTo>
                  <a:pt x="5369650" y="5134074"/>
                </a:lnTo>
                <a:lnTo>
                  <a:pt x="5370444" y="5135265"/>
                </a:lnTo>
                <a:lnTo>
                  <a:pt x="5370841" y="5135662"/>
                </a:lnTo>
                <a:lnTo>
                  <a:pt x="5371635" y="5136059"/>
                </a:lnTo>
                <a:lnTo>
                  <a:pt x="5372825" y="5136059"/>
                </a:lnTo>
                <a:lnTo>
                  <a:pt x="5374016" y="5136059"/>
                </a:lnTo>
                <a:lnTo>
                  <a:pt x="5376000" y="5135265"/>
                </a:lnTo>
                <a:lnTo>
                  <a:pt x="5377588" y="5133280"/>
                </a:lnTo>
                <a:lnTo>
                  <a:pt x="5378779" y="5130898"/>
                </a:lnTo>
                <a:lnTo>
                  <a:pt x="5379176" y="5128517"/>
                </a:lnTo>
                <a:lnTo>
                  <a:pt x="5379176" y="5127326"/>
                </a:lnTo>
                <a:lnTo>
                  <a:pt x="5378779" y="5126135"/>
                </a:lnTo>
                <a:lnTo>
                  <a:pt x="5381954" y="5128517"/>
                </a:lnTo>
                <a:lnTo>
                  <a:pt x="5382351" y="5129311"/>
                </a:lnTo>
                <a:lnTo>
                  <a:pt x="5382748" y="5130105"/>
                </a:lnTo>
                <a:lnTo>
                  <a:pt x="5382748" y="5130898"/>
                </a:lnTo>
                <a:lnTo>
                  <a:pt x="5382351" y="5131692"/>
                </a:lnTo>
                <a:lnTo>
                  <a:pt x="5381160" y="5133280"/>
                </a:lnTo>
                <a:lnTo>
                  <a:pt x="5377985" y="5135265"/>
                </a:lnTo>
                <a:lnTo>
                  <a:pt x="5376794" y="5136853"/>
                </a:lnTo>
                <a:lnTo>
                  <a:pt x="5376000" y="5138044"/>
                </a:lnTo>
                <a:lnTo>
                  <a:pt x="5376000" y="5139234"/>
                </a:lnTo>
                <a:lnTo>
                  <a:pt x="5376000" y="5141219"/>
                </a:lnTo>
                <a:lnTo>
                  <a:pt x="5376000" y="5143601"/>
                </a:lnTo>
                <a:lnTo>
                  <a:pt x="5377191" y="5147967"/>
                </a:lnTo>
                <a:lnTo>
                  <a:pt x="5380366" y="5156700"/>
                </a:lnTo>
                <a:lnTo>
                  <a:pt x="5381160" y="5160273"/>
                </a:lnTo>
                <a:lnTo>
                  <a:pt x="5380763" y="5161463"/>
                </a:lnTo>
                <a:lnTo>
                  <a:pt x="5380366" y="5161860"/>
                </a:lnTo>
                <a:lnTo>
                  <a:pt x="5379176" y="5162257"/>
                </a:lnTo>
                <a:lnTo>
                  <a:pt x="5377985" y="5161860"/>
                </a:lnTo>
                <a:lnTo>
                  <a:pt x="5375603" y="5161067"/>
                </a:lnTo>
                <a:lnTo>
                  <a:pt x="5372428" y="5159479"/>
                </a:lnTo>
                <a:lnTo>
                  <a:pt x="5372031" y="5162257"/>
                </a:lnTo>
                <a:lnTo>
                  <a:pt x="5372825" y="5164242"/>
                </a:lnTo>
                <a:lnTo>
                  <a:pt x="5374016" y="5165433"/>
                </a:lnTo>
                <a:lnTo>
                  <a:pt x="5375603" y="5166227"/>
                </a:lnTo>
                <a:lnTo>
                  <a:pt x="5379176" y="5167815"/>
                </a:lnTo>
                <a:lnTo>
                  <a:pt x="5380763" y="5168609"/>
                </a:lnTo>
                <a:lnTo>
                  <a:pt x="5382351" y="5169402"/>
                </a:lnTo>
                <a:lnTo>
                  <a:pt x="5381954" y="5171784"/>
                </a:lnTo>
                <a:lnTo>
                  <a:pt x="5381160" y="5172181"/>
                </a:lnTo>
                <a:lnTo>
                  <a:pt x="5380763" y="5172181"/>
                </a:lnTo>
                <a:lnTo>
                  <a:pt x="5379572" y="5171784"/>
                </a:lnTo>
                <a:lnTo>
                  <a:pt x="5377985" y="5170990"/>
                </a:lnTo>
                <a:lnTo>
                  <a:pt x="5376397" y="5169799"/>
                </a:lnTo>
                <a:lnTo>
                  <a:pt x="5374413" y="5168609"/>
                </a:lnTo>
                <a:lnTo>
                  <a:pt x="5373619" y="5168609"/>
                </a:lnTo>
                <a:lnTo>
                  <a:pt x="5372031" y="5168609"/>
                </a:lnTo>
                <a:lnTo>
                  <a:pt x="5370841" y="5169005"/>
                </a:lnTo>
                <a:lnTo>
                  <a:pt x="5369650" y="5169402"/>
                </a:lnTo>
                <a:lnTo>
                  <a:pt x="5371238" y="5170990"/>
                </a:lnTo>
                <a:lnTo>
                  <a:pt x="5372825" y="5172578"/>
                </a:lnTo>
                <a:lnTo>
                  <a:pt x="5374016" y="5174166"/>
                </a:lnTo>
                <a:lnTo>
                  <a:pt x="5374810" y="5176151"/>
                </a:lnTo>
                <a:lnTo>
                  <a:pt x="5375207" y="5178135"/>
                </a:lnTo>
                <a:lnTo>
                  <a:pt x="5375207" y="5180120"/>
                </a:lnTo>
                <a:lnTo>
                  <a:pt x="5375207" y="5183693"/>
                </a:lnTo>
                <a:lnTo>
                  <a:pt x="5374413" y="5190838"/>
                </a:lnTo>
                <a:lnTo>
                  <a:pt x="5374810" y="5194013"/>
                </a:lnTo>
                <a:lnTo>
                  <a:pt x="5375207" y="5195204"/>
                </a:lnTo>
                <a:lnTo>
                  <a:pt x="5376000" y="5195998"/>
                </a:lnTo>
                <a:lnTo>
                  <a:pt x="5377985" y="5198380"/>
                </a:lnTo>
                <a:lnTo>
                  <a:pt x="5380366" y="5199571"/>
                </a:lnTo>
                <a:lnTo>
                  <a:pt x="5382748" y="5200364"/>
                </a:lnTo>
                <a:lnTo>
                  <a:pt x="5384732" y="5200761"/>
                </a:lnTo>
                <a:lnTo>
                  <a:pt x="5386717" y="5200364"/>
                </a:lnTo>
                <a:lnTo>
                  <a:pt x="5388304" y="5199571"/>
                </a:lnTo>
                <a:lnTo>
                  <a:pt x="5390686" y="5198380"/>
                </a:lnTo>
                <a:lnTo>
                  <a:pt x="5392273" y="5196395"/>
                </a:lnTo>
                <a:lnTo>
                  <a:pt x="5393464" y="5194410"/>
                </a:lnTo>
                <a:lnTo>
                  <a:pt x="5394655" y="5191235"/>
                </a:lnTo>
                <a:lnTo>
                  <a:pt x="5395845" y="5188059"/>
                </a:lnTo>
                <a:lnTo>
                  <a:pt x="5396639" y="5184486"/>
                </a:lnTo>
                <a:lnTo>
                  <a:pt x="5397036" y="5180120"/>
                </a:lnTo>
                <a:lnTo>
                  <a:pt x="5397433" y="5176151"/>
                </a:lnTo>
                <a:lnTo>
                  <a:pt x="5397830" y="5170990"/>
                </a:lnTo>
                <a:lnTo>
                  <a:pt x="5397433" y="5165830"/>
                </a:lnTo>
                <a:lnTo>
                  <a:pt x="5401402" y="5166227"/>
                </a:lnTo>
                <a:lnTo>
                  <a:pt x="5404974" y="5166624"/>
                </a:lnTo>
                <a:lnTo>
                  <a:pt x="5408149" y="5167815"/>
                </a:lnTo>
                <a:lnTo>
                  <a:pt x="5410928" y="5169005"/>
                </a:lnTo>
                <a:lnTo>
                  <a:pt x="5413309" y="5170593"/>
                </a:lnTo>
                <a:lnTo>
                  <a:pt x="5414897" y="5172578"/>
                </a:lnTo>
                <a:lnTo>
                  <a:pt x="5416484" y="5175754"/>
                </a:lnTo>
                <a:lnTo>
                  <a:pt x="5416881" y="5179326"/>
                </a:lnTo>
                <a:lnTo>
                  <a:pt x="5420056" y="5179723"/>
                </a:lnTo>
                <a:lnTo>
                  <a:pt x="5422835" y="5179723"/>
                </a:lnTo>
                <a:lnTo>
                  <a:pt x="5425613" y="5179326"/>
                </a:lnTo>
                <a:lnTo>
                  <a:pt x="5428391" y="5178532"/>
                </a:lnTo>
                <a:lnTo>
                  <a:pt x="5430376" y="5177341"/>
                </a:lnTo>
                <a:lnTo>
                  <a:pt x="5432757" y="5176151"/>
                </a:lnTo>
                <a:lnTo>
                  <a:pt x="5436726" y="5172975"/>
                </a:lnTo>
                <a:lnTo>
                  <a:pt x="5440298" y="5170196"/>
                </a:lnTo>
                <a:lnTo>
                  <a:pt x="5444267" y="5167815"/>
                </a:lnTo>
                <a:lnTo>
                  <a:pt x="5445855" y="5166624"/>
                </a:lnTo>
                <a:lnTo>
                  <a:pt x="5447442" y="5165830"/>
                </a:lnTo>
                <a:lnTo>
                  <a:pt x="5449030" y="5165830"/>
                </a:lnTo>
                <a:lnTo>
                  <a:pt x="5451411" y="5165830"/>
                </a:lnTo>
                <a:lnTo>
                  <a:pt x="5452999" y="5166227"/>
                </a:lnTo>
                <a:lnTo>
                  <a:pt x="5454586" y="5167418"/>
                </a:lnTo>
                <a:lnTo>
                  <a:pt x="5457762" y="5169402"/>
                </a:lnTo>
                <a:lnTo>
                  <a:pt x="5460540" y="5171784"/>
                </a:lnTo>
                <a:lnTo>
                  <a:pt x="5462921" y="5174960"/>
                </a:lnTo>
                <a:lnTo>
                  <a:pt x="5464509" y="5178532"/>
                </a:lnTo>
                <a:lnTo>
                  <a:pt x="5466493" y="5182502"/>
                </a:lnTo>
                <a:lnTo>
                  <a:pt x="5470462" y="5190044"/>
                </a:lnTo>
                <a:lnTo>
                  <a:pt x="5472844" y="5194013"/>
                </a:lnTo>
                <a:lnTo>
                  <a:pt x="5475225" y="5197189"/>
                </a:lnTo>
                <a:lnTo>
                  <a:pt x="5478400" y="5199967"/>
                </a:lnTo>
                <a:lnTo>
                  <a:pt x="5481972" y="5202349"/>
                </a:lnTo>
                <a:lnTo>
                  <a:pt x="5483957" y="5203540"/>
                </a:lnTo>
                <a:lnTo>
                  <a:pt x="5486338" y="5203937"/>
                </a:lnTo>
                <a:lnTo>
                  <a:pt x="5488720" y="5204334"/>
                </a:lnTo>
                <a:lnTo>
                  <a:pt x="5491101" y="5204731"/>
                </a:lnTo>
                <a:lnTo>
                  <a:pt x="5494276" y="5204731"/>
                </a:lnTo>
                <a:lnTo>
                  <a:pt x="5497452" y="5204334"/>
                </a:lnTo>
                <a:lnTo>
                  <a:pt x="5504596" y="5203143"/>
                </a:lnTo>
                <a:lnTo>
                  <a:pt x="5504993" y="5198777"/>
                </a:lnTo>
                <a:lnTo>
                  <a:pt x="5504596" y="5195204"/>
                </a:lnTo>
                <a:lnTo>
                  <a:pt x="5504199" y="5192028"/>
                </a:lnTo>
                <a:lnTo>
                  <a:pt x="5503008" y="5189250"/>
                </a:lnTo>
                <a:lnTo>
                  <a:pt x="5500230" y="5184486"/>
                </a:lnTo>
                <a:lnTo>
                  <a:pt x="5499039" y="5181708"/>
                </a:lnTo>
                <a:lnTo>
                  <a:pt x="5498245" y="5179326"/>
                </a:lnTo>
                <a:lnTo>
                  <a:pt x="5496261" y="5180914"/>
                </a:lnTo>
                <a:lnTo>
                  <a:pt x="5494276" y="5181708"/>
                </a:lnTo>
                <a:lnTo>
                  <a:pt x="5491498" y="5182502"/>
                </a:lnTo>
                <a:lnTo>
                  <a:pt x="5488720" y="5182502"/>
                </a:lnTo>
                <a:lnTo>
                  <a:pt x="5482369" y="5182899"/>
                </a:lnTo>
                <a:lnTo>
                  <a:pt x="5476416" y="5182502"/>
                </a:lnTo>
                <a:lnTo>
                  <a:pt x="5474828" y="5178532"/>
                </a:lnTo>
                <a:lnTo>
                  <a:pt x="5473638" y="5174563"/>
                </a:lnTo>
                <a:lnTo>
                  <a:pt x="5471653" y="5171387"/>
                </a:lnTo>
                <a:lnTo>
                  <a:pt x="5469669" y="5168212"/>
                </a:lnTo>
                <a:lnTo>
                  <a:pt x="5468081" y="5164639"/>
                </a:lnTo>
                <a:lnTo>
                  <a:pt x="5465700" y="5161067"/>
                </a:lnTo>
                <a:lnTo>
                  <a:pt x="5464509" y="5157097"/>
                </a:lnTo>
                <a:lnTo>
                  <a:pt x="5463715" y="5152731"/>
                </a:lnTo>
                <a:lnTo>
                  <a:pt x="5464509" y="5150746"/>
                </a:lnTo>
                <a:lnTo>
                  <a:pt x="5465700" y="5148761"/>
                </a:lnTo>
                <a:lnTo>
                  <a:pt x="5467684" y="5147570"/>
                </a:lnTo>
                <a:lnTo>
                  <a:pt x="5469669" y="5146379"/>
                </a:lnTo>
                <a:lnTo>
                  <a:pt x="5474035" y="5144792"/>
                </a:lnTo>
                <a:lnTo>
                  <a:pt x="5479194" y="5143998"/>
                </a:lnTo>
                <a:lnTo>
                  <a:pt x="5483560" y="5143204"/>
                </a:lnTo>
                <a:lnTo>
                  <a:pt x="5488720" y="5141219"/>
                </a:lnTo>
                <a:lnTo>
                  <a:pt x="5490307" y="5140425"/>
                </a:lnTo>
                <a:lnTo>
                  <a:pt x="5492292" y="5139234"/>
                </a:lnTo>
                <a:lnTo>
                  <a:pt x="5493879" y="5137647"/>
                </a:lnTo>
                <a:lnTo>
                  <a:pt x="5495070" y="5136059"/>
                </a:lnTo>
                <a:lnTo>
                  <a:pt x="5497055" y="5137250"/>
                </a:lnTo>
                <a:lnTo>
                  <a:pt x="5499039" y="5138440"/>
                </a:lnTo>
                <a:lnTo>
                  <a:pt x="5500230" y="5140028"/>
                </a:lnTo>
                <a:lnTo>
                  <a:pt x="5501817" y="5142013"/>
                </a:lnTo>
                <a:lnTo>
                  <a:pt x="5502611" y="5143601"/>
                </a:lnTo>
                <a:lnTo>
                  <a:pt x="5503405" y="5145189"/>
                </a:lnTo>
                <a:lnTo>
                  <a:pt x="5503405" y="5149158"/>
                </a:lnTo>
                <a:lnTo>
                  <a:pt x="5503008" y="5153524"/>
                </a:lnTo>
                <a:lnTo>
                  <a:pt x="5501817" y="5157891"/>
                </a:lnTo>
                <a:lnTo>
                  <a:pt x="5499833" y="5162257"/>
                </a:lnTo>
                <a:lnTo>
                  <a:pt x="5498245" y="5165830"/>
                </a:lnTo>
                <a:lnTo>
                  <a:pt x="5499833" y="5168609"/>
                </a:lnTo>
                <a:lnTo>
                  <a:pt x="5501817" y="5170196"/>
                </a:lnTo>
                <a:lnTo>
                  <a:pt x="5503405" y="5170990"/>
                </a:lnTo>
                <a:lnTo>
                  <a:pt x="5504993" y="5171387"/>
                </a:lnTo>
                <a:lnTo>
                  <a:pt x="5506580" y="5170990"/>
                </a:lnTo>
                <a:lnTo>
                  <a:pt x="5508565" y="5170593"/>
                </a:lnTo>
                <a:lnTo>
                  <a:pt x="5513724" y="5169402"/>
                </a:lnTo>
                <a:lnTo>
                  <a:pt x="5515709" y="5171784"/>
                </a:lnTo>
                <a:lnTo>
                  <a:pt x="5517297" y="5174563"/>
                </a:lnTo>
                <a:lnTo>
                  <a:pt x="5520472" y="5180914"/>
                </a:lnTo>
                <a:lnTo>
                  <a:pt x="5522456" y="5187662"/>
                </a:lnTo>
                <a:lnTo>
                  <a:pt x="5525235" y="5194013"/>
                </a:lnTo>
                <a:lnTo>
                  <a:pt x="5526822" y="5196792"/>
                </a:lnTo>
                <a:lnTo>
                  <a:pt x="5528807" y="5199571"/>
                </a:lnTo>
                <a:lnTo>
                  <a:pt x="5530791" y="5201952"/>
                </a:lnTo>
                <a:lnTo>
                  <a:pt x="5533173" y="5203937"/>
                </a:lnTo>
                <a:lnTo>
                  <a:pt x="5536348" y="5205128"/>
                </a:lnTo>
                <a:lnTo>
                  <a:pt x="5539920" y="5206319"/>
                </a:lnTo>
                <a:lnTo>
                  <a:pt x="5543492" y="5206319"/>
                </a:lnTo>
                <a:lnTo>
                  <a:pt x="5548255" y="5206319"/>
                </a:lnTo>
                <a:lnTo>
                  <a:pt x="5548255" y="5207509"/>
                </a:lnTo>
                <a:lnTo>
                  <a:pt x="5547858" y="5208700"/>
                </a:lnTo>
                <a:lnTo>
                  <a:pt x="5547064" y="5209891"/>
                </a:lnTo>
                <a:lnTo>
                  <a:pt x="5546270" y="5210685"/>
                </a:lnTo>
                <a:lnTo>
                  <a:pt x="5544683" y="5211876"/>
                </a:lnTo>
                <a:lnTo>
                  <a:pt x="5541904" y="5213067"/>
                </a:lnTo>
                <a:lnTo>
                  <a:pt x="5539920" y="5213861"/>
                </a:lnTo>
                <a:lnTo>
                  <a:pt x="5537935" y="5215051"/>
                </a:lnTo>
                <a:lnTo>
                  <a:pt x="5537141" y="5215845"/>
                </a:lnTo>
                <a:lnTo>
                  <a:pt x="5536745" y="5216639"/>
                </a:lnTo>
                <a:lnTo>
                  <a:pt x="5536348" y="5217830"/>
                </a:lnTo>
                <a:lnTo>
                  <a:pt x="5535951" y="5219815"/>
                </a:lnTo>
                <a:lnTo>
                  <a:pt x="5536745" y="5221403"/>
                </a:lnTo>
                <a:lnTo>
                  <a:pt x="5537935" y="5222594"/>
                </a:lnTo>
                <a:lnTo>
                  <a:pt x="5538729" y="5224181"/>
                </a:lnTo>
                <a:lnTo>
                  <a:pt x="5539126" y="5226166"/>
                </a:lnTo>
                <a:lnTo>
                  <a:pt x="5544683" y="5222990"/>
                </a:lnTo>
                <a:lnTo>
                  <a:pt x="5549842" y="5221006"/>
                </a:lnTo>
                <a:lnTo>
                  <a:pt x="5551827" y="5220212"/>
                </a:lnTo>
                <a:lnTo>
                  <a:pt x="5554605" y="5219815"/>
                </a:lnTo>
                <a:lnTo>
                  <a:pt x="5556590" y="5219418"/>
                </a:lnTo>
                <a:lnTo>
                  <a:pt x="5558177" y="5219815"/>
                </a:lnTo>
                <a:lnTo>
                  <a:pt x="5560162" y="5220609"/>
                </a:lnTo>
                <a:lnTo>
                  <a:pt x="5561749" y="5221800"/>
                </a:lnTo>
                <a:lnTo>
                  <a:pt x="5563337" y="5222990"/>
                </a:lnTo>
                <a:lnTo>
                  <a:pt x="5564528" y="5225372"/>
                </a:lnTo>
                <a:lnTo>
                  <a:pt x="5565321" y="5228151"/>
                </a:lnTo>
                <a:lnTo>
                  <a:pt x="5566115" y="5231326"/>
                </a:lnTo>
                <a:lnTo>
                  <a:pt x="5566909" y="5234899"/>
                </a:lnTo>
                <a:lnTo>
                  <a:pt x="5567306" y="5239662"/>
                </a:lnTo>
                <a:lnTo>
                  <a:pt x="5565718" y="5239662"/>
                </a:lnTo>
                <a:lnTo>
                  <a:pt x="5564528" y="5240059"/>
                </a:lnTo>
                <a:lnTo>
                  <a:pt x="5562543" y="5241250"/>
                </a:lnTo>
                <a:lnTo>
                  <a:pt x="5560955" y="5242838"/>
                </a:lnTo>
                <a:lnTo>
                  <a:pt x="5559368" y="5244823"/>
                </a:lnTo>
                <a:lnTo>
                  <a:pt x="5558177" y="5246807"/>
                </a:lnTo>
                <a:lnTo>
                  <a:pt x="5556590" y="5248395"/>
                </a:lnTo>
                <a:lnTo>
                  <a:pt x="5554605" y="5249189"/>
                </a:lnTo>
                <a:lnTo>
                  <a:pt x="5553414" y="5249586"/>
                </a:lnTo>
                <a:lnTo>
                  <a:pt x="5551430" y="5249586"/>
                </a:lnTo>
                <a:lnTo>
                  <a:pt x="5553414" y="5253555"/>
                </a:lnTo>
                <a:lnTo>
                  <a:pt x="5553811" y="5256731"/>
                </a:lnTo>
                <a:lnTo>
                  <a:pt x="5553811" y="5259907"/>
                </a:lnTo>
                <a:lnTo>
                  <a:pt x="5553017" y="5263082"/>
                </a:lnTo>
                <a:lnTo>
                  <a:pt x="5551430" y="5270227"/>
                </a:lnTo>
                <a:lnTo>
                  <a:pt x="5551033" y="5274594"/>
                </a:lnTo>
                <a:lnTo>
                  <a:pt x="5551430" y="5279754"/>
                </a:lnTo>
                <a:lnTo>
                  <a:pt x="5549445" y="5280151"/>
                </a:lnTo>
                <a:lnTo>
                  <a:pt x="5547461" y="5280151"/>
                </a:lnTo>
                <a:lnTo>
                  <a:pt x="5545873" y="5279754"/>
                </a:lnTo>
                <a:lnTo>
                  <a:pt x="5544683" y="5278960"/>
                </a:lnTo>
                <a:lnTo>
                  <a:pt x="5541904" y="5277372"/>
                </a:lnTo>
                <a:lnTo>
                  <a:pt x="5539126" y="5276182"/>
                </a:lnTo>
                <a:lnTo>
                  <a:pt x="5540714" y="5278166"/>
                </a:lnTo>
                <a:lnTo>
                  <a:pt x="5541904" y="5279754"/>
                </a:lnTo>
                <a:lnTo>
                  <a:pt x="5542698" y="5281739"/>
                </a:lnTo>
                <a:lnTo>
                  <a:pt x="5543492" y="5283724"/>
                </a:lnTo>
                <a:lnTo>
                  <a:pt x="5545079" y="5288884"/>
                </a:lnTo>
                <a:lnTo>
                  <a:pt x="5545476" y="5294441"/>
                </a:lnTo>
                <a:lnTo>
                  <a:pt x="5545476" y="5300792"/>
                </a:lnTo>
                <a:lnTo>
                  <a:pt x="5545476" y="5307144"/>
                </a:lnTo>
                <a:lnTo>
                  <a:pt x="5545476" y="5313892"/>
                </a:lnTo>
                <a:lnTo>
                  <a:pt x="5545476" y="5319846"/>
                </a:lnTo>
                <a:lnTo>
                  <a:pt x="5540317" y="5321434"/>
                </a:lnTo>
                <a:lnTo>
                  <a:pt x="5535157" y="5322625"/>
                </a:lnTo>
                <a:lnTo>
                  <a:pt x="5526028" y="5326197"/>
                </a:lnTo>
                <a:lnTo>
                  <a:pt x="5521266" y="5327388"/>
                </a:lnTo>
                <a:lnTo>
                  <a:pt x="5516106" y="5329373"/>
                </a:lnTo>
                <a:lnTo>
                  <a:pt x="5510946" y="5329770"/>
                </a:lnTo>
                <a:lnTo>
                  <a:pt x="5504596" y="5330167"/>
                </a:lnTo>
                <a:lnTo>
                  <a:pt x="5502611" y="5327785"/>
                </a:lnTo>
                <a:lnTo>
                  <a:pt x="5500627" y="5325006"/>
                </a:lnTo>
                <a:lnTo>
                  <a:pt x="5499436" y="5322228"/>
                </a:lnTo>
                <a:lnTo>
                  <a:pt x="5498642" y="5318258"/>
                </a:lnTo>
                <a:lnTo>
                  <a:pt x="5498245" y="5314289"/>
                </a:lnTo>
                <a:lnTo>
                  <a:pt x="5498245" y="5309922"/>
                </a:lnTo>
                <a:lnTo>
                  <a:pt x="5498245" y="5301586"/>
                </a:lnTo>
                <a:lnTo>
                  <a:pt x="5497848" y="5292853"/>
                </a:lnTo>
                <a:lnTo>
                  <a:pt x="5497452" y="5289281"/>
                </a:lnTo>
                <a:lnTo>
                  <a:pt x="5496658" y="5285311"/>
                </a:lnTo>
                <a:lnTo>
                  <a:pt x="5495467" y="5282533"/>
                </a:lnTo>
                <a:lnTo>
                  <a:pt x="5493879" y="5279754"/>
                </a:lnTo>
                <a:lnTo>
                  <a:pt x="5491498" y="5277372"/>
                </a:lnTo>
                <a:lnTo>
                  <a:pt x="5490307" y="5276975"/>
                </a:lnTo>
                <a:lnTo>
                  <a:pt x="5488720" y="5276182"/>
                </a:lnTo>
                <a:lnTo>
                  <a:pt x="5489514" y="5273403"/>
                </a:lnTo>
                <a:lnTo>
                  <a:pt x="5490704" y="5270624"/>
                </a:lnTo>
                <a:lnTo>
                  <a:pt x="5492292" y="5268640"/>
                </a:lnTo>
                <a:lnTo>
                  <a:pt x="5495070" y="5267052"/>
                </a:lnTo>
                <a:lnTo>
                  <a:pt x="5497452" y="5265464"/>
                </a:lnTo>
                <a:lnTo>
                  <a:pt x="5499833" y="5264670"/>
                </a:lnTo>
                <a:lnTo>
                  <a:pt x="5505786" y="5263082"/>
                </a:lnTo>
                <a:lnTo>
                  <a:pt x="5511740" y="5261494"/>
                </a:lnTo>
                <a:lnTo>
                  <a:pt x="5514518" y="5259907"/>
                </a:lnTo>
                <a:lnTo>
                  <a:pt x="5516900" y="5258716"/>
                </a:lnTo>
                <a:lnTo>
                  <a:pt x="5519281" y="5257128"/>
                </a:lnTo>
                <a:lnTo>
                  <a:pt x="5521266" y="5255143"/>
                </a:lnTo>
                <a:lnTo>
                  <a:pt x="5522456" y="5252762"/>
                </a:lnTo>
                <a:lnTo>
                  <a:pt x="5523250" y="5249586"/>
                </a:lnTo>
                <a:lnTo>
                  <a:pt x="5514518" y="5247998"/>
                </a:lnTo>
                <a:lnTo>
                  <a:pt x="5505390" y="5246807"/>
                </a:lnTo>
                <a:lnTo>
                  <a:pt x="5495864" y="5246410"/>
                </a:lnTo>
                <a:lnTo>
                  <a:pt x="5486338" y="5246807"/>
                </a:lnTo>
                <a:lnTo>
                  <a:pt x="5481576" y="5247204"/>
                </a:lnTo>
                <a:lnTo>
                  <a:pt x="5477607" y="5247998"/>
                </a:lnTo>
                <a:lnTo>
                  <a:pt x="5473241" y="5248792"/>
                </a:lnTo>
                <a:lnTo>
                  <a:pt x="5470066" y="5249983"/>
                </a:lnTo>
                <a:lnTo>
                  <a:pt x="5466493" y="5251968"/>
                </a:lnTo>
                <a:lnTo>
                  <a:pt x="5464112" y="5254349"/>
                </a:lnTo>
                <a:lnTo>
                  <a:pt x="5462128" y="5256731"/>
                </a:lnTo>
                <a:lnTo>
                  <a:pt x="5460540" y="5259510"/>
                </a:lnTo>
                <a:lnTo>
                  <a:pt x="5458952" y="5256334"/>
                </a:lnTo>
                <a:lnTo>
                  <a:pt x="5457365" y="5253159"/>
                </a:lnTo>
                <a:lnTo>
                  <a:pt x="5456968" y="5249189"/>
                </a:lnTo>
                <a:lnTo>
                  <a:pt x="5456968" y="5245220"/>
                </a:lnTo>
                <a:lnTo>
                  <a:pt x="5456968" y="5240853"/>
                </a:lnTo>
                <a:lnTo>
                  <a:pt x="5457762" y="5236487"/>
                </a:lnTo>
                <a:lnTo>
                  <a:pt x="5459349" y="5228151"/>
                </a:lnTo>
                <a:lnTo>
                  <a:pt x="5460540" y="5219815"/>
                </a:lnTo>
                <a:lnTo>
                  <a:pt x="5460540" y="5215845"/>
                </a:lnTo>
                <a:lnTo>
                  <a:pt x="5460143" y="5212273"/>
                </a:lnTo>
                <a:lnTo>
                  <a:pt x="5458952" y="5209097"/>
                </a:lnTo>
                <a:lnTo>
                  <a:pt x="5456968" y="5206319"/>
                </a:lnTo>
                <a:lnTo>
                  <a:pt x="5455777" y="5205525"/>
                </a:lnTo>
                <a:lnTo>
                  <a:pt x="5454586" y="5204334"/>
                </a:lnTo>
                <a:lnTo>
                  <a:pt x="5451411" y="5203143"/>
                </a:lnTo>
                <a:lnTo>
                  <a:pt x="5450617" y="5203540"/>
                </a:lnTo>
                <a:lnTo>
                  <a:pt x="5449427" y="5204334"/>
                </a:lnTo>
                <a:lnTo>
                  <a:pt x="5449427" y="5206319"/>
                </a:lnTo>
                <a:lnTo>
                  <a:pt x="5449824" y="5207906"/>
                </a:lnTo>
                <a:lnTo>
                  <a:pt x="5451014" y="5210288"/>
                </a:lnTo>
                <a:lnTo>
                  <a:pt x="5453396" y="5214655"/>
                </a:lnTo>
                <a:lnTo>
                  <a:pt x="5454190" y="5217036"/>
                </a:lnTo>
                <a:lnTo>
                  <a:pt x="5454190" y="5219815"/>
                </a:lnTo>
                <a:lnTo>
                  <a:pt x="5453793" y="5220609"/>
                </a:lnTo>
                <a:lnTo>
                  <a:pt x="5452602" y="5221006"/>
                </a:lnTo>
                <a:lnTo>
                  <a:pt x="5449427" y="5221800"/>
                </a:lnTo>
                <a:lnTo>
                  <a:pt x="5446252" y="5222197"/>
                </a:lnTo>
                <a:lnTo>
                  <a:pt x="5445458" y="5222594"/>
                </a:lnTo>
                <a:lnTo>
                  <a:pt x="5445061" y="5222990"/>
                </a:lnTo>
                <a:lnTo>
                  <a:pt x="5444664" y="5224578"/>
                </a:lnTo>
                <a:lnTo>
                  <a:pt x="5444664" y="5226960"/>
                </a:lnTo>
                <a:lnTo>
                  <a:pt x="5444664" y="5231723"/>
                </a:lnTo>
                <a:lnTo>
                  <a:pt x="5445061" y="5237281"/>
                </a:lnTo>
                <a:lnTo>
                  <a:pt x="5445458" y="5242441"/>
                </a:lnTo>
                <a:lnTo>
                  <a:pt x="5445061" y="5245220"/>
                </a:lnTo>
                <a:lnTo>
                  <a:pt x="5445061" y="5247204"/>
                </a:lnTo>
                <a:lnTo>
                  <a:pt x="5444267" y="5249189"/>
                </a:lnTo>
                <a:lnTo>
                  <a:pt x="5443473" y="5250777"/>
                </a:lnTo>
                <a:lnTo>
                  <a:pt x="5442283" y="5251968"/>
                </a:lnTo>
                <a:lnTo>
                  <a:pt x="5440298" y="5253159"/>
                </a:lnTo>
                <a:lnTo>
                  <a:pt x="5437917" y="5253555"/>
                </a:lnTo>
                <a:lnTo>
                  <a:pt x="5435535" y="5253159"/>
                </a:lnTo>
                <a:lnTo>
                  <a:pt x="5434741" y="5248395"/>
                </a:lnTo>
                <a:lnTo>
                  <a:pt x="5433948" y="5244426"/>
                </a:lnTo>
                <a:lnTo>
                  <a:pt x="5431963" y="5240456"/>
                </a:lnTo>
                <a:lnTo>
                  <a:pt x="5430376" y="5237281"/>
                </a:lnTo>
                <a:lnTo>
                  <a:pt x="5428788" y="5234105"/>
                </a:lnTo>
                <a:lnTo>
                  <a:pt x="5426407" y="5231326"/>
                </a:lnTo>
                <a:lnTo>
                  <a:pt x="5421644" y="5225769"/>
                </a:lnTo>
                <a:lnTo>
                  <a:pt x="5416881" y="5220609"/>
                </a:lnTo>
                <a:lnTo>
                  <a:pt x="5411721" y="5215448"/>
                </a:lnTo>
                <a:lnTo>
                  <a:pt x="5409737" y="5212670"/>
                </a:lnTo>
                <a:lnTo>
                  <a:pt x="5407752" y="5209891"/>
                </a:lnTo>
                <a:lnTo>
                  <a:pt x="5405371" y="5206319"/>
                </a:lnTo>
                <a:lnTo>
                  <a:pt x="5404180" y="5203143"/>
                </a:lnTo>
                <a:lnTo>
                  <a:pt x="5402990" y="5203937"/>
                </a:lnTo>
                <a:lnTo>
                  <a:pt x="5401402" y="5204731"/>
                </a:lnTo>
                <a:lnTo>
                  <a:pt x="5397433" y="5205922"/>
                </a:lnTo>
                <a:lnTo>
                  <a:pt x="5393861" y="5207113"/>
                </a:lnTo>
                <a:lnTo>
                  <a:pt x="5392670" y="5208303"/>
                </a:lnTo>
                <a:lnTo>
                  <a:pt x="5391479" y="5209891"/>
                </a:lnTo>
                <a:lnTo>
                  <a:pt x="5391479" y="5211479"/>
                </a:lnTo>
                <a:lnTo>
                  <a:pt x="5391479" y="5214258"/>
                </a:lnTo>
                <a:lnTo>
                  <a:pt x="5392670" y="5221800"/>
                </a:lnTo>
                <a:lnTo>
                  <a:pt x="5394258" y="5229739"/>
                </a:lnTo>
                <a:lnTo>
                  <a:pt x="5395052" y="5235693"/>
                </a:lnTo>
                <a:lnTo>
                  <a:pt x="5394655" y="5236090"/>
                </a:lnTo>
                <a:lnTo>
                  <a:pt x="5394655" y="5236487"/>
                </a:lnTo>
                <a:lnTo>
                  <a:pt x="5395052" y="5236487"/>
                </a:lnTo>
                <a:lnTo>
                  <a:pt x="5395052" y="5235693"/>
                </a:lnTo>
                <a:lnTo>
                  <a:pt x="5395845" y="5234502"/>
                </a:lnTo>
                <a:lnTo>
                  <a:pt x="5397036" y="5234105"/>
                </a:lnTo>
                <a:lnTo>
                  <a:pt x="5401005" y="5232914"/>
                </a:lnTo>
                <a:lnTo>
                  <a:pt x="5404974" y="5232914"/>
                </a:lnTo>
                <a:lnTo>
                  <a:pt x="5407752" y="5232914"/>
                </a:lnTo>
                <a:lnTo>
                  <a:pt x="5409340" y="5233311"/>
                </a:lnTo>
                <a:lnTo>
                  <a:pt x="5411324" y="5234105"/>
                </a:lnTo>
                <a:lnTo>
                  <a:pt x="5412515" y="5235693"/>
                </a:lnTo>
                <a:lnTo>
                  <a:pt x="5413309" y="5237281"/>
                </a:lnTo>
                <a:lnTo>
                  <a:pt x="5413706" y="5239265"/>
                </a:lnTo>
                <a:lnTo>
                  <a:pt x="5413309" y="5241647"/>
                </a:lnTo>
                <a:lnTo>
                  <a:pt x="5412118" y="5245220"/>
                </a:lnTo>
                <a:lnTo>
                  <a:pt x="5410134" y="5248792"/>
                </a:lnTo>
                <a:lnTo>
                  <a:pt x="5406959" y="5253159"/>
                </a:lnTo>
                <a:lnTo>
                  <a:pt x="5409737" y="5255143"/>
                </a:lnTo>
                <a:lnTo>
                  <a:pt x="5410928" y="5257128"/>
                </a:lnTo>
                <a:lnTo>
                  <a:pt x="5412515" y="5261494"/>
                </a:lnTo>
                <a:lnTo>
                  <a:pt x="5413309" y="5263082"/>
                </a:lnTo>
                <a:lnTo>
                  <a:pt x="5414897" y="5264670"/>
                </a:lnTo>
                <a:lnTo>
                  <a:pt x="5418072" y="5265464"/>
                </a:lnTo>
                <a:lnTo>
                  <a:pt x="5422835" y="5266258"/>
                </a:lnTo>
                <a:lnTo>
                  <a:pt x="5422835" y="5273006"/>
                </a:lnTo>
                <a:lnTo>
                  <a:pt x="5422835" y="5279754"/>
                </a:lnTo>
                <a:lnTo>
                  <a:pt x="5422438" y="5282930"/>
                </a:lnTo>
                <a:lnTo>
                  <a:pt x="5422041" y="5285311"/>
                </a:lnTo>
                <a:lnTo>
                  <a:pt x="5421247" y="5288090"/>
                </a:lnTo>
                <a:lnTo>
                  <a:pt x="5419659" y="5289678"/>
                </a:lnTo>
                <a:lnTo>
                  <a:pt x="5421247" y="5290472"/>
                </a:lnTo>
                <a:lnTo>
                  <a:pt x="5422438" y="5290472"/>
                </a:lnTo>
                <a:lnTo>
                  <a:pt x="5423628" y="5289678"/>
                </a:lnTo>
                <a:lnTo>
                  <a:pt x="5425216" y="5288090"/>
                </a:lnTo>
                <a:lnTo>
                  <a:pt x="5426010" y="5286899"/>
                </a:lnTo>
                <a:lnTo>
                  <a:pt x="5426407" y="5284914"/>
                </a:lnTo>
                <a:lnTo>
                  <a:pt x="5426407" y="5284121"/>
                </a:lnTo>
                <a:lnTo>
                  <a:pt x="5428391" y="5289281"/>
                </a:lnTo>
                <a:lnTo>
                  <a:pt x="5432757" y="5302380"/>
                </a:lnTo>
                <a:lnTo>
                  <a:pt x="5437123" y="5316273"/>
                </a:lnTo>
                <a:lnTo>
                  <a:pt x="5438314" y="5321037"/>
                </a:lnTo>
                <a:lnTo>
                  <a:pt x="5438314" y="5323418"/>
                </a:lnTo>
                <a:lnTo>
                  <a:pt x="5439504" y="5322228"/>
                </a:lnTo>
                <a:lnTo>
                  <a:pt x="5441092" y="5321831"/>
                </a:lnTo>
                <a:lnTo>
                  <a:pt x="5442679" y="5321037"/>
                </a:lnTo>
                <a:lnTo>
                  <a:pt x="5444267" y="5321037"/>
                </a:lnTo>
                <a:lnTo>
                  <a:pt x="5447045" y="5321037"/>
                </a:lnTo>
                <a:lnTo>
                  <a:pt x="5450617" y="5321831"/>
                </a:lnTo>
                <a:lnTo>
                  <a:pt x="5457365" y="5324212"/>
                </a:lnTo>
                <a:lnTo>
                  <a:pt x="5463715" y="5326594"/>
                </a:lnTo>
                <a:lnTo>
                  <a:pt x="5463715" y="5331357"/>
                </a:lnTo>
                <a:lnTo>
                  <a:pt x="5462921" y="5335327"/>
                </a:lnTo>
                <a:lnTo>
                  <a:pt x="5462524" y="5339296"/>
                </a:lnTo>
                <a:lnTo>
                  <a:pt x="5462128" y="5342075"/>
                </a:lnTo>
                <a:lnTo>
                  <a:pt x="5462524" y="5343266"/>
                </a:lnTo>
                <a:lnTo>
                  <a:pt x="5462524" y="5344060"/>
                </a:lnTo>
                <a:lnTo>
                  <a:pt x="5463318" y="5344854"/>
                </a:lnTo>
                <a:lnTo>
                  <a:pt x="5464509" y="5345648"/>
                </a:lnTo>
                <a:lnTo>
                  <a:pt x="5465700" y="5346441"/>
                </a:lnTo>
                <a:lnTo>
                  <a:pt x="5468081" y="5346838"/>
                </a:lnTo>
                <a:lnTo>
                  <a:pt x="5472844" y="5346838"/>
                </a:lnTo>
                <a:lnTo>
                  <a:pt x="5473241" y="5350014"/>
                </a:lnTo>
                <a:lnTo>
                  <a:pt x="5473241" y="5352396"/>
                </a:lnTo>
                <a:lnTo>
                  <a:pt x="5472447" y="5354777"/>
                </a:lnTo>
                <a:lnTo>
                  <a:pt x="5471653" y="5356762"/>
                </a:lnTo>
                <a:lnTo>
                  <a:pt x="5470462" y="5358747"/>
                </a:lnTo>
                <a:lnTo>
                  <a:pt x="5469669" y="5360732"/>
                </a:lnTo>
                <a:lnTo>
                  <a:pt x="5469669" y="5363510"/>
                </a:lnTo>
                <a:lnTo>
                  <a:pt x="5470066" y="5366686"/>
                </a:lnTo>
                <a:lnTo>
                  <a:pt x="5470859" y="5365098"/>
                </a:lnTo>
                <a:lnTo>
                  <a:pt x="5472050" y="5363907"/>
                </a:lnTo>
                <a:lnTo>
                  <a:pt x="5473241" y="5362716"/>
                </a:lnTo>
                <a:lnTo>
                  <a:pt x="5474035" y="5362319"/>
                </a:lnTo>
                <a:lnTo>
                  <a:pt x="5475225" y="5362319"/>
                </a:lnTo>
                <a:lnTo>
                  <a:pt x="5476416" y="5362319"/>
                </a:lnTo>
                <a:lnTo>
                  <a:pt x="5477210" y="5362319"/>
                </a:lnTo>
                <a:lnTo>
                  <a:pt x="5477607" y="5363510"/>
                </a:lnTo>
                <a:lnTo>
                  <a:pt x="5478004" y="5363907"/>
                </a:lnTo>
                <a:lnTo>
                  <a:pt x="5478400" y="5365098"/>
                </a:lnTo>
                <a:lnTo>
                  <a:pt x="5478400" y="5365892"/>
                </a:lnTo>
                <a:lnTo>
                  <a:pt x="5478004" y="5367083"/>
                </a:lnTo>
                <a:lnTo>
                  <a:pt x="5477210" y="5368671"/>
                </a:lnTo>
                <a:lnTo>
                  <a:pt x="5476416" y="5369861"/>
                </a:lnTo>
                <a:lnTo>
                  <a:pt x="5474828" y="5371846"/>
                </a:lnTo>
                <a:lnTo>
                  <a:pt x="5472844" y="5373434"/>
                </a:lnTo>
                <a:lnTo>
                  <a:pt x="5474035" y="5374228"/>
                </a:lnTo>
                <a:lnTo>
                  <a:pt x="5476019" y="5374625"/>
                </a:lnTo>
                <a:lnTo>
                  <a:pt x="5479988" y="5375022"/>
                </a:lnTo>
                <a:lnTo>
                  <a:pt x="5485545" y="5375419"/>
                </a:lnTo>
                <a:lnTo>
                  <a:pt x="5488323" y="5375816"/>
                </a:lnTo>
                <a:lnTo>
                  <a:pt x="5491895" y="5376610"/>
                </a:lnTo>
                <a:lnTo>
                  <a:pt x="5491101" y="5380579"/>
                </a:lnTo>
                <a:lnTo>
                  <a:pt x="5490704" y="5383755"/>
                </a:lnTo>
                <a:lnTo>
                  <a:pt x="5491101" y="5386533"/>
                </a:lnTo>
                <a:lnTo>
                  <a:pt x="5491895" y="5389312"/>
                </a:lnTo>
                <a:lnTo>
                  <a:pt x="5494276" y="5394075"/>
                </a:lnTo>
                <a:lnTo>
                  <a:pt x="5497055" y="5400426"/>
                </a:lnTo>
                <a:lnTo>
                  <a:pt x="5496658" y="5400029"/>
                </a:lnTo>
                <a:lnTo>
                  <a:pt x="5495864" y="5399633"/>
                </a:lnTo>
                <a:lnTo>
                  <a:pt x="5495467" y="5400426"/>
                </a:lnTo>
                <a:lnTo>
                  <a:pt x="5495467" y="5401617"/>
                </a:lnTo>
                <a:lnTo>
                  <a:pt x="5495070" y="5404396"/>
                </a:lnTo>
                <a:lnTo>
                  <a:pt x="5495467" y="5408762"/>
                </a:lnTo>
                <a:lnTo>
                  <a:pt x="5496261" y="5412732"/>
                </a:lnTo>
                <a:lnTo>
                  <a:pt x="5497055" y="5414717"/>
                </a:lnTo>
                <a:lnTo>
                  <a:pt x="5498245" y="5416304"/>
                </a:lnTo>
                <a:lnTo>
                  <a:pt x="5499436" y="5417098"/>
                </a:lnTo>
                <a:lnTo>
                  <a:pt x="5500627" y="5417892"/>
                </a:lnTo>
                <a:lnTo>
                  <a:pt x="5502611" y="5417495"/>
                </a:lnTo>
                <a:lnTo>
                  <a:pt x="5504596" y="5417098"/>
                </a:lnTo>
                <a:lnTo>
                  <a:pt x="5505390" y="5419083"/>
                </a:lnTo>
                <a:lnTo>
                  <a:pt x="5505786" y="5420671"/>
                </a:lnTo>
                <a:lnTo>
                  <a:pt x="5505786" y="5421465"/>
                </a:lnTo>
                <a:lnTo>
                  <a:pt x="5504993" y="5421862"/>
                </a:lnTo>
                <a:lnTo>
                  <a:pt x="5504199" y="5421862"/>
                </a:lnTo>
                <a:lnTo>
                  <a:pt x="5502611" y="5421465"/>
                </a:lnTo>
                <a:lnTo>
                  <a:pt x="5498642" y="5419480"/>
                </a:lnTo>
                <a:lnTo>
                  <a:pt x="5495070" y="5416304"/>
                </a:lnTo>
                <a:lnTo>
                  <a:pt x="5493483" y="5413923"/>
                </a:lnTo>
                <a:lnTo>
                  <a:pt x="5491498" y="5411938"/>
                </a:lnTo>
                <a:lnTo>
                  <a:pt x="5489910" y="5409953"/>
                </a:lnTo>
                <a:lnTo>
                  <a:pt x="5489117" y="5407968"/>
                </a:lnTo>
                <a:lnTo>
                  <a:pt x="5488720" y="5405984"/>
                </a:lnTo>
                <a:lnTo>
                  <a:pt x="5488720" y="5403205"/>
                </a:lnTo>
                <a:lnTo>
                  <a:pt x="5487926" y="5403999"/>
                </a:lnTo>
                <a:lnTo>
                  <a:pt x="5487132" y="5404793"/>
                </a:lnTo>
                <a:lnTo>
                  <a:pt x="5485941" y="5407175"/>
                </a:lnTo>
                <a:lnTo>
                  <a:pt x="5485545" y="5408365"/>
                </a:lnTo>
                <a:lnTo>
                  <a:pt x="5484751" y="5409159"/>
                </a:lnTo>
                <a:lnTo>
                  <a:pt x="5483560" y="5409953"/>
                </a:lnTo>
                <a:lnTo>
                  <a:pt x="5483957" y="5409953"/>
                </a:lnTo>
                <a:lnTo>
                  <a:pt x="5485941" y="5410747"/>
                </a:lnTo>
                <a:lnTo>
                  <a:pt x="5486735" y="5411541"/>
                </a:lnTo>
                <a:lnTo>
                  <a:pt x="5487132" y="5413129"/>
                </a:lnTo>
                <a:lnTo>
                  <a:pt x="5487132" y="5415510"/>
                </a:lnTo>
                <a:lnTo>
                  <a:pt x="5486735" y="5417495"/>
                </a:lnTo>
                <a:lnTo>
                  <a:pt x="5486338" y="5419480"/>
                </a:lnTo>
                <a:lnTo>
                  <a:pt x="5485545" y="5421465"/>
                </a:lnTo>
                <a:lnTo>
                  <a:pt x="5483957" y="5423846"/>
                </a:lnTo>
                <a:lnTo>
                  <a:pt x="5482766" y="5425831"/>
                </a:lnTo>
                <a:lnTo>
                  <a:pt x="5481576" y="5427419"/>
                </a:lnTo>
                <a:lnTo>
                  <a:pt x="5479988" y="5428610"/>
                </a:lnTo>
                <a:lnTo>
                  <a:pt x="5478400" y="5429007"/>
                </a:lnTo>
                <a:lnTo>
                  <a:pt x="5476813" y="5429007"/>
                </a:lnTo>
                <a:lnTo>
                  <a:pt x="5474828" y="5428213"/>
                </a:lnTo>
                <a:lnTo>
                  <a:pt x="5472844" y="5427022"/>
                </a:lnTo>
                <a:lnTo>
                  <a:pt x="5472447" y="5428610"/>
                </a:lnTo>
                <a:lnTo>
                  <a:pt x="5472447" y="5429801"/>
                </a:lnTo>
                <a:lnTo>
                  <a:pt x="5472447" y="5431388"/>
                </a:lnTo>
                <a:lnTo>
                  <a:pt x="5472844" y="5432182"/>
                </a:lnTo>
                <a:lnTo>
                  <a:pt x="5473638" y="5432579"/>
                </a:lnTo>
                <a:lnTo>
                  <a:pt x="5474431" y="5432976"/>
                </a:lnTo>
                <a:lnTo>
                  <a:pt x="5476416" y="5433770"/>
                </a:lnTo>
                <a:lnTo>
                  <a:pt x="5478004" y="5434167"/>
                </a:lnTo>
                <a:lnTo>
                  <a:pt x="5478797" y="5434564"/>
                </a:lnTo>
                <a:lnTo>
                  <a:pt x="5479591" y="5434961"/>
                </a:lnTo>
                <a:lnTo>
                  <a:pt x="5479988" y="5435755"/>
                </a:lnTo>
                <a:lnTo>
                  <a:pt x="5479988" y="5436946"/>
                </a:lnTo>
                <a:lnTo>
                  <a:pt x="5479988" y="5438137"/>
                </a:lnTo>
                <a:lnTo>
                  <a:pt x="5479591" y="5440518"/>
                </a:lnTo>
                <a:lnTo>
                  <a:pt x="5477607" y="5438137"/>
                </a:lnTo>
                <a:lnTo>
                  <a:pt x="5475225" y="5436946"/>
                </a:lnTo>
                <a:lnTo>
                  <a:pt x="5473241" y="5436946"/>
                </a:lnTo>
                <a:lnTo>
                  <a:pt x="5471653" y="5436946"/>
                </a:lnTo>
                <a:lnTo>
                  <a:pt x="5470066" y="5437740"/>
                </a:lnTo>
                <a:lnTo>
                  <a:pt x="5468478" y="5438930"/>
                </a:lnTo>
                <a:lnTo>
                  <a:pt x="5465303" y="5441709"/>
                </a:lnTo>
                <a:lnTo>
                  <a:pt x="5462524" y="5444091"/>
                </a:lnTo>
                <a:lnTo>
                  <a:pt x="5460937" y="5444885"/>
                </a:lnTo>
                <a:lnTo>
                  <a:pt x="5459746" y="5445282"/>
                </a:lnTo>
                <a:lnTo>
                  <a:pt x="5458159" y="5445282"/>
                </a:lnTo>
                <a:lnTo>
                  <a:pt x="5456968" y="5444488"/>
                </a:lnTo>
                <a:lnTo>
                  <a:pt x="5455380" y="5442900"/>
                </a:lnTo>
                <a:lnTo>
                  <a:pt x="5454190" y="5440518"/>
                </a:lnTo>
                <a:lnTo>
                  <a:pt x="5453793" y="5442503"/>
                </a:lnTo>
                <a:lnTo>
                  <a:pt x="5452999" y="5444885"/>
                </a:lnTo>
                <a:lnTo>
                  <a:pt x="5451014" y="5449648"/>
                </a:lnTo>
                <a:lnTo>
                  <a:pt x="5446252" y="5459175"/>
                </a:lnTo>
                <a:lnTo>
                  <a:pt x="5444267" y="5463938"/>
                </a:lnTo>
                <a:lnTo>
                  <a:pt x="5443473" y="5466320"/>
                </a:lnTo>
                <a:lnTo>
                  <a:pt x="5443076" y="5468702"/>
                </a:lnTo>
                <a:lnTo>
                  <a:pt x="5443076" y="5470686"/>
                </a:lnTo>
                <a:lnTo>
                  <a:pt x="5443076" y="5472671"/>
                </a:lnTo>
                <a:lnTo>
                  <a:pt x="5443870" y="5475053"/>
                </a:lnTo>
                <a:lnTo>
                  <a:pt x="5445061" y="5477037"/>
                </a:lnTo>
                <a:lnTo>
                  <a:pt x="5444664" y="5478625"/>
                </a:lnTo>
                <a:lnTo>
                  <a:pt x="5444267" y="5479816"/>
                </a:lnTo>
                <a:lnTo>
                  <a:pt x="5443473" y="5480213"/>
                </a:lnTo>
                <a:lnTo>
                  <a:pt x="5443076" y="5480610"/>
                </a:lnTo>
                <a:lnTo>
                  <a:pt x="5442283" y="5481007"/>
                </a:lnTo>
                <a:lnTo>
                  <a:pt x="5441092" y="5480610"/>
                </a:lnTo>
                <a:lnTo>
                  <a:pt x="5439901" y="5479816"/>
                </a:lnTo>
                <a:lnTo>
                  <a:pt x="5438710" y="5477831"/>
                </a:lnTo>
                <a:lnTo>
                  <a:pt x="5437917" y="5475847"/>
                </a:lnTo>
                <a:lnTo>
                  <a:pt x="5437917" y="5472671"/>
                </a:lnTo>
                <a:lnTo>
                  <a:pt x="5437917" y="5471480"/>
                </a:lnTo>
                <a:lnTo>
                  <a:pt x="5438314" y="5470289"/>
                </a:lnTo>
                <a:lnTo>
                  <a:pt x="5437520" y="5470686"/>
                </a:lnTo>
                <a:lnTo>
                  <a:pt x="5436726" y="5471083"/>
                </a:lnTo>
                <a:lnTo>
                  <a:pt x="5435932" y="5471877"/>
                </a:lnTo>
                <a:lnTo>
                  <a:pt x="5435535" y="5473068"/>
                </a:lnTo>
                <a:lnTo>
                  <a:pt x="5435138" y="5475450"/>
                </a:lnTo>
                <a:lnTo>
                  <a:pt x="5435138" y="5478228"/>
                </a:lnTo>
                <a:lnTo>
                  <a:pt x="5435138" y="5481007"/>
                </a:lnTo>
                <a:lnTo>
                  <a:pt x="5434741" y="5483786"/>
                </a:lnTo>
                <a:lnTo>
                  <a:pt x="5433948" y="5485770"/>
                </a:lnTo>
                <a:lnTo>
                  <a:pt x="5433551" y="5486564"/>
                </a:lnTo>
                <a:lnTo>
                  <a:pt x="5431963" y="5486961"/>
                </a:lnTo>
                <a:lnTo>
                  <a:pt x="5433948" y="5486961"/>
                </a:lnTo>
                <a:lnTo>
                  <a:pt x="5434741" y="5486961"/>
                </a:lnTo>
                <a:lnTo>
                  <a:pt x="5435535" y="5487358"/>
                </a:lnTo>
                <a:lnTo>
                  <a:pt x="5436329" y="5487755"/>
                </a:lnTo>
                <a:lnTo>
                  <a:pt x="5437123" y="5489343"/>
                </a:lnTo>
                <a:lnTo>
                  <a:pt x="5437123" y="5491725"/>
                </a:lnTo>
                <a:lnTo>
                  <a:pt x="5437123" y="5494900"/>
                </a:lnTo>
                <a:lnTo>
                  <a:pt x="5437520" y="5495297"/>
                </a:lnTo>
                <a:lnTo>
                  <a:pt x="5438314" y="5493709"/>
                </a:lnTo>
                <a:lnTo>
                  <a:pt x="5439901" y="5494106"/>
                </a:lnTo>
                <a:lnTo>
                  <a:pt x="5441092" y="5494503"/>
                </a:lnTo>
                <a:lnTo>
                  <a:pt x="5441092" y="5495297"/>
                </a:lnTo>
                <a:lnTo>
                  <a:pt x="5441092" y="5496091"/>
                </a:lnTo>
                <a:lnTo>
                  <a:pt x="5440695" y="5496885"/>
                </a:lnTo>
                <a:lnTo>
                  <a:pt x="5439901" y="5498076"/>
                </a:lnTo>
                <a:lnTo>
                  <a:pt x="5437917" y="5499664"/>
                </a:lnTo>
                <a:lnTo>
                  <a:pt x="5435138" y="5500457"/>
                </a:lnTo>
                <a:lnTo>
                  <a:pt x="5433948" y="5500457"/>
                </a:lnTo>
                <a:lnTo>
                  <a:pt x="5432757" y="5500457"/>
                </a:lnTo>
                <a:lnTo>
                  <a:pt x="5431963" y="5499664"/>
                </a:lnTo>
                <a:lnTo>
                  <a:pt x="5431566" y="5498076"/>
                </a:lnTo>
                <a:lnTo>
                  <a:pt x="5431566" y="5496091"/>
                </a:lnTo>
                <a:lnTo>
                  <a:pt x="5431963" y="5493709"/>
                </a:lnTo>
                <a:lnTo>
                  <a:pt x="5430772" y="5496885"/>
                </a:lnTo>
                <a:lnTo>
                  <a:pt x="5429979" y="5500854"/>
                </a:lnTo>
                <a:lnTo>
                  <a:pt x="5429582" y="5504030"/>
                </a:lnTo>
                <a:lnTo>
                  <a:pt x="5429582" y="5507206"/>
                </a:lnTo>
                <a:lnTo>
                  <a:pt x="5429979" y="5511175"/>
                </a:lnTo>
                <a:lnTo>
                  <a:pt x="5430376" y="5514351"/>
                </a:lnTo>
                <a:lnTo>
                  <a:pt x="5431169" y="5517923"/>
                </a:lnTo>
                <a:lnTo>
                  <a:pt x="5432360" y="5520702"/>
                </a:lnTo>
                <a:lnTo>
                  <a:pt x="5433948" y="5523480"/>
                </a:lnTo>
                <a:lnTo>
                  <a:pt x="5435535" y="5526656"/>
                </a:lnTo>
                <a:lnTo>
                  <a:pt x="5437520" y="5529038"/>
                </a:lnTo>
                <a:lnTo>
                  <a:pt x="5439107" y="5531419"/>
                </a:lnTo>
                <a:lnTo>
                  <a:pt x="5441092" y="5533007"/>
                </a:lnTo>
                <a:lnTo>
                  <a:pt x="5443473" y="5534992"/>
                </a:lnTo>
                <a:lnTo>
                  <a:pt x="5445855" y="5536580"/>
                </a:lnTo>
                <a:lnTo>
                  <a:pt x="5447839" y="5537374"/>
                </a:lnTo>
                <a:lnTo>
                  <a:pt x="5445061" y="5539755"/>
                </a:lnTo>
                <a:lnTo>
                  <a:pt x="5443076" y="5542534"/>
                </a:lnTo>
                <a:lnTo>
                  <a:pt x="5441886" y="5544519"/>
                </a:lnTo>
                <a:lnTo>
                  <a:pt x="5441092" y="5546503"/>
                </a:lnTo>
                <a:lnTo>
                  <a:pt x="5441092" y="5547694"/>
                </a:lnTo>
                <a:lnTo>
                  <a:pt x="5441886" y="5548885"/>
                </a:lnTo>
                <a:lnTo>
                  <a:pt x="5442679" y="5549679"/>
                </a:lnTo>
                <a:lnTo>
                  <a:pt x="5444267" y="5550076"/>
                </a:lnTo>
                <a:lnTo>
                  <a:pt x="5445855" y="5550076"/>
                </a:lnTo>
                <a:lnTo>
                  <a:pt x="5447442" y="5550076"/>
                </a:lnTo>
                <a:lnTo>
                  <a:pt x="5452205" y="5548885"/>
                </a:lnTo>
                <a:lnTo>
                  <a:pt x="5454190" y="5548091"/>
                </a:lnTo>
                <a:lnTo>
                  <a:pt x="5456571" y="5546900"/>
                </a:lnTo>
                <a:lnTo>
                  <a:pt x="5458952" y="5545710"/>
                </a:lnTo>
                <a:lnTo>
                  <a:pt x="5460540" y="5544122"/>
                </a:lnTo>
                <a:lnTo>
                  <a:pt x="5461334" y="5545313"/>
                </a:lnTo>
                <a:lnTo>
                  <a:pt x="5461731" y="5546900"/>
                </a:lnTo>
                <a:lnTo>
                  <a:pt x="5462128" y="5548091"/>
                </a:lnTo>
                <a:lnTo>
                  <a:pt x="5461731" y="5549679"/>
                </a:lnTo>
                <a:lnTo>
                  <a:pt x="5461731" y="5551267"/>
                </a:lnTo>
                <a:lnTo>
                  <a:pt x="5460937" y="5552458"/>
                </a:lnTo>
                <a:lnTo>
                  <a:pt x="5459349" y="5554839"/>
                </a:lnTo>
                <a:lnTo>
                  <a:pt x="5456571" y="5556030"/>
                </a:lnTo>
                <a:lnTo>
                  <a:pt x="5455380" y="5556427"/>
                </a:lnTo>
                <a:lnTo>
                  <a:pt x="5453793" y="5556824"/>
                </a:lnTo>
                <a:lnTo>
                  <a:pt x="5452602" y="5556427"/>
                </a:lnTo>
                <a:lnTo>
                  <a:pt x="5451014" y="5556030"/>
                </a:lnTo>
                <a:lnTo>
                  <a:pt x="5449030" y="5555236"/>
                </a:lnTo>
                <a:lnTo>
                  <a:pt x="5447839" y="5554045"/>
                </a:lnTo>
                <a:lnTo>
                  <a:pt x="5446648" y="5556824"/>
                </a:lnTo>
                <a:lnTo>
                  <a:pt x="5446648" y="5559603"/>
                </a:lnTo>
                <a:lnTo>
                  <a:pt x="5447045" y="5561587"/>
                </a:lnTo>
                <a:lnTo>
                  <a:pt x="5448236" y="5563572"/>
                </a:lnTo>
                <a:lnTo>
                  <a:pt x="5449824" y="5565160"/>
                </a:lnTo>
                <a:lnTo>
                  <a:pt x="5452602" y="5566351"/>
                </a:lnTo>
                <a:lnTo>
                  <a:pt x="5457365" y="5569526"/>
                </a:lnTo>
                <a:lnTo>
                  <a:pt x="5463318" y="5572702"/>
                </a:lnTo>
                <a:lnTo>
                  <a:pt x="5466097" y="5574290"/>
                </a:lnTo>
                <a:lnTo>
                  <a:pt x="5468478" y="5576672"/>
                </a:lnTo>
                <a:lnTo>
                  <a:pt x="5470462" y="5578656"/>
                </a:lnTo>
                <a:lnTo>
                  <a:pt x="5472050" y="5581038"/>
                </a:lnTo>
                <a:lnTo>
                  <a:pt x="5472844" y="5583817"/>
                </a:lnTo>
                <a:lnTo>
                  <a:pt x="5472844" y="5587389"/>
                </a:lnTo>
                <a:lnTo>
                  <a:pt x="5475225" y="5584214"/>
                </a:lnTo>
                <a:lnTo>
                  <a:pt x="5476813" y="5582626"/>
                </a:lnTo>
                <a:lnTo>
                  <a:pt x="5477607" y="5582626"/>
                </a:lnTo>
                <a:lnTo>
                  <a:pt x="5478400" y="5583023"/>
                </a:lnTo>
                <a:lnTo>
                  <a:pt x="5478797" y="5583817"/>
                </a:lnTo>
                <a:lnTo>
                  <a:pt x="5480385" y="5585404"/>
                </a:lnTo>
                <a:lnTo>
                  <a:pt x="5482369" y="5586595"/>
                </a:lnTo>
                <a:lnTo>
                  <a:pt x="5485941" y="5587389"/>
                </a:lnTo>
                <a:lnTo>
                  <a:pt x="5483957" y="5590168"/>
                </a:lnTo>
                <a:lnTo>
                  <a:pt x="5483163" y="5591359"/>
                </a:lnTo>
                <a:lnTo>
                  <a:pt x="5482369" y="5592152"/>
                </a:lnTo>
                <a:lnTo>
                  <a:pt x="5481179" y="5593343"/>
                </a:lnTo>
                <a:lnTo>
                  <a:pt x="5479988" y="5593740"/>
                </a:lnTo>
                <a:lnTo>
                  <a:pt x="5478400" y="5594137"/>
                </a:lnTo>
                <a:lnTo>
                  <a:pt x="5476416" y="5594137"/>
                </a:lnTo>
                <a:lnTo>
                  <a:pt x="5477607" y="5597313"/>
                </a:lnTo>
                <a:lnTo>
                  <a:pt x="5479194" y="5598901"/>
                </a:lnTo>
                <a:lnTo>
                  <a:pt x="5480782" y="5599298"/>
                </a:lnTo>
                <a:lnTo>
                  <a:pt x="5481972" y="5599298"/>
                </a:lnTo>
                <a:lnTo>
                  <a:pt x="5483560" y="5599298"/>
                </a:lnTo>
                <a:lnTo>
                  <a:pt x="5485545" y="5599695"/>
                </a:lnTo>
                <a:lnTo>
                  <a:pt x="5487132" y="5600885"/>
                </a:lnTo>
                <a:lnTo>
                  <a:pt x="5488720" y="5604061"/>
                </a:lnTo>
                <a:lnTo>
                  <a:pt x="5487926" y="5606840"/>
                </a:lnTo>
                <a:lnTo>
                  <a:pt x="5487529" y="5607633"/>
                </a:lnTo>
                <a:lnTo>
                  <a:pt x="5486735" y="5607633"/>
                </a:lnTo>
                <a:lnTo>
                  <a:pt x="5486338" y="5607633"/>
                </a:lnTo>
                <a:lnTo>
                  <a:pt x="5485545" y="5607633"/>
                </a:lnTo>
                <a:lnTo>
                  <a:pt x="5483560" y="5606840"/>
                </a:lnTo>
                <a:lnTo>
                  <a:pt x="5481972" y="5605252"/>
                </a:lnTo>
                <a:lnTo>
                  <a:pt x="5480385" y="5604458"/>
                </a:lnTo>
                <a:lnTo>
                  <a:pt x="5478400" y="5603664"/>
                </a:lnTo>
                <a:lnTo>
                  <a:pt x="5477607" y="5603664"/>
                </a:lnTo>
                <a:lnTo>
                  <a:pt x="5476416" y="5604061"/>
                </a:lnTo>
                <a:lnTo>
                  <a:pt x="5478004" y="5605649"/>
                </a:lnTo>
                <a:lnTo>
                  <a:pt x="5479591" y="5607237"/>
                </a:lnTo>
                <a:lnTo>
                  <a:pt x="5481179" y="5608824"/>
                </a:lnTo>
                <a:lnTo>
                  <a:pt x="5481972" y="5611603"/>
                </a:lnTo>
                <a:lnTo>
                  <a:pt x="5482766" y="5613985"/>
                </a:lnTo>
                <a:lnTo>
                  <a:pt x="5482766" y="5616763"/>
                </a:lnTo>
                <a:lnTo>
                  <a:pt x="5482766" y="5620336"/>
                </a:lnTo>
                <a:lnTo>
                  <a:pt x="5482369" y="5624305"/>
                </a:lnTo>
                <a:lnTo>
                  <a:pt x="5479988" y="5623908"/>
                </a:lnTo>
                <a:lnTo>
                  <a:pt x="5478400" y="5624702"/>
                </a:lnTo>
                <a:lnTo>
                  <a:pt x="5477210" y="5625893"/>
                </a:lnTo>
                <a:lnTo>
                  <a:pt x="5476416" y="5627878"/>
                </a:lnTo>
                <a:lnTo>
                  <a:pt x="5474431" y="5627878"/>
                </a:lnTo>
                <a:lnTo>
                  <a:pt x="5472844" y="5627878"/>
                </a:lnTo>
                <a:lnTo>
                  <a:pt x="5472050" y="5626687"/>
                </a:lnTo>
                <a:lnTo>
                  <a:pt x="5471256" y="5625893"/>
                </a:lnTo>
                <a:lnTo>
                  <a:pt x="5470859" y="5625099"/>
                </a:lnTo>
                <a:lnTo>
                  <a:pt x="5470462" y="5623908"/>
                </a:lnTo>
                <a:lnTo>
                  <a:pt x="5470066" y="5621130"/>
                </a:lnTo>
                <a:lnTo>
                  <a:pt x="5470066" y="5624702"/>
                </a:lnTo>
                <a:lnTo>
                  <a:pt x="5469272" y="5627878"/>
                </a:lnTo>
                <a:lnTo>
                  <a:pt x="5468478" y="5630260"/>
                </a:lnTo>
                <a:lnTo>
                  <a:pt x="5466493" y="5632244"/>
                </a:lnTo>
                <a:lnTo>
                  <a:pt x="5464906" y="5633435"/>
                </a:lnTo>
                <a:lnTo>
                  <a:pt x="5462921" y="5634626"/>
                </a:lnTo>
                <a:lnTo>
                  <a:pt x="5458159" y="5636611"/>
                </a:lnTo>
                <a:lnTo>
                  <a:pt x="5456174" y="5637802"/>
                </a:lnTo>
                <a:lnTo>
                  <a:pt x="5454190" y="5638992"/>
                </a:lnTo>
                <a:lnTo>
                  <a:pt x="5452205" y="5640580"/>
                </a:lnTo>
                <a:lnTo>
                  <a:pt x="5450617" y="5642168"/>
                </a:lnTo>
                <a:lnTo>
                  <a:pt x="5449030" y="5645344"/>
                </a:lnTo>
                <a:lnTo>
                  <a:pt x="5448236" y="5648519"/>
                </a:lnTo>
                <a:lnTo>
                  <a:pt x="5447839" y="5652489"/>
                </a:lnTo>
                <a:lnTo>
                  <a:pt x="5447839" y="5657649"/>
                </a:lnTo>
                <a:lnTo>
                  <a:pt x="5444267" y="5653283"/>
                </a:lnTo>
                <a:lnTo>
                  <a:pt x="5443076" y="5652092"/>
                </a:lnTo>
                <a:lnTo>
                  <a:pt x="5442283" y="5651695"/>
                </a:lnTo>
                <a:lnTo>
                  <a:pt x="5441092" y="5651695"/>
                </a:lnTo>
                <a:lnTo>
                  <a:pt x="5440695" y="5652489"/>
                </a:lnTo>
                <a:lnTo>
                  <a:pt x="5440298" y="5654473"/>
                </a:lnTo>
                <a:lnTo>
                  <a:pt x="5439901" y="5656458"/>
                </a:lnTo>
                <a:lnTo>
                  <a:pt x="5439504" y="5657252"/>
                </a:lnTo>
                <a:lnTo>
                  <a:pt x="5439107" y="5657649"/>
                </a:lnTo>
                <a:lnTo>
                  <a:pt x="5438710" y="5657649"/>
                </a:lnTo>
                <a:lnTo>
                  <a:pt x="5437917" y="5657252"/>
                </a:lnTo>
                <a:lnTo>
                  <a:pt x="5435535" y="5654473"/>
                </a:lnTo>
                <a:lnTo>
                  <a:pt x="5434345" y="5653679"/>
                </a:lnTo>
                <a:lnTo>
                  <a:pt x="5432757" y="5653283"/>
                </a:lnTo>
                <a:lnTo>
                  <a:pt x="5431169" y="5653679"/>
                </a:lnTo>
                <a:lnTo>
                  <a:pt x="5429582" y="5654076"/>
                </a:lnTo>
                <a:lnTo>
                  <a:pt x="5426803" y="5654473"/>
                </a:lnTo>
                <a:lnTo>
                  <a:pt x="5426010" y="5654870"/>
                </a:lnTo>
                <a:lnTo>
                  <a:pt x="5426010" y="5654473"/>
                </a:lnTo>
                <a:lnTo>
                  <a:pt x="5425216" y="5656061"/>
                </a:lnTo>
                <a:lnTo>
                  <a:pt x="5424819" y="5658046"/>
                </a:lnTo>
                <a:lnTo>
                  <a:pt x="5425613" y="5662412"/>
                </a:lnTo>
                <a:lnTo>
                  <a:pt x="5425613" y="5665191"/>
                </a:lnTo>
                <a:lnTo>
                  <a:pt x="5425613" y="5668367"/>
                </a:lnTo>
                <a:lnTo>
                  <a:pt x="5424819" y="5672733"/>
                </a:lnTo>
                <a:lnTo>
                  <a:pt x="5422835" y="5677496"/>
                </a:lnTo>
                <a:lnTo>
                  <a:pt x="5420056" y="5673924"/>
                </a:lnTo>
                <a:lnTo>
                  <a:pt x="5417278" y="5670748"/>
                </a:lnTo>
                <a:lnTo>
                  <a:pt x="5413706" y="5667176"/>
                </a:lnTo>
                <a:lnTo>
                  <a:pt x="5410531" y="5664397"/>
                </a:lnTo>
                <a:lnTo>
                  <a:pt x="5408943" y="5666382"/>
                </a:lnTo>
                <a:lnTo>
                  <a:pt x="5406562" y="5667970"/>
                </a:lnTo>
                <a:lnTo>
                  <a:pt x="5404577" y="5669557"/>
                </a:lnTo>
                <a:lnTo>
                  <a:pt x="5402990" y="5671542"/>
                </a:lnTo>
                <a:lnTo>
                  <a:pt x="5401799" y="5673924"/>
                </a:lnTo>
                <a:lnTo>
                  <a:pt x="5400608" y="5676306"/>
                </a:lnTo>
                <a:lnTo>
                  <a:pt x="5400608" y="5680275"/>
                </a:lnTo>
                <a:lnTo>
                  <a:pt x="5401005" y="5684245"/>
                </a:lnTo>
                <a:lnTo>
                  <a:pt x="5400211" y="5684245"/>
                </a:lnTo>
                <a:lnTo>
                  <a:pt x="5399417" y="5683848"/>
                </a:lnTo>
                <a:lnTo>
                  <a:pt x="5397830" y="5682260"/>
                </a:lnTo>
                <a:lnTo>
                  <a:pt x="5397433" y="5680672"/>
                </a:lnTo>
                <a:lnTo>
                  <a:pt x="5397036" y="5677893"/>
                </a:lnTo>
                <a:lnTo>
                  <a:pt x="5396639" y="5673924"/>
                </a:lnTo>
                <a:lnTo>
                  <a:pt x="5395845" y="5672336"/>
                </a:lnTo>
                <a:lnTo>
                  <a:pt x="5395448" y="5671542"/>
                </a:lnTo>
                <a:lnTo>
                  <a:pt x="5394655" y="5671145"/>
                </a:lnTo>
                <a:lnTo>
                  <a:pt x="5393067" y="5671939"/>
                </a:lnTo>
                <a:lnTo>
                  <a:pt x="5391876" y="5673130"/>
                </a:lnTo>
                <a:lnTo>
                  <a:pt x="5390686" y="5673924"/>
                </a:lnTo>
                <a:lnTo>
                  <a:pt x="5389098" y="5674321"/>
                </a:lnTo>
                <a:lnTo>
                  <a:pt x="5388304" y="5674321"/>
                </a:lnTo>
                <a:lnTo>
                  <a:pt x="5386717" y="5675115"/>
                </a:lnTo>
                <a:lnTo>
                  <a:pt x="5385526" y="5675909"/>
                </a:lnTo>
                <a:lnTo>
                  <a:pt x="5385129" y="5676703"/>
                </a:lnTo>
                <a:lnTo>
                  <a:pt x="5385129" y="5677893"/>
                </a:lnTo>
                <a:lnTo>
                  <a:pt x="5385129" y="5679084"/>
                </a:lnTo>
                <a:lnTo>
                  <a:pt x="5385526" y="5679878"/>
                </a:lnTo>
                <a:lnTo>
                  <a:pt x="5387114" y="5681466"/>
                </a:lnTo>
                <a:lnTo>
                  <a:pt x="5389098" y="5683451"/>
                </a:lnTo>
                <a:lnTo>
                  <a:pt x="5391083" y="5685435"/>
                </a:lnTo>
                <a:lnTo>
                  <a:pt x="5391876" y="5687023"/>
                </a:lnTo>
                <a:lnTo>
                  <a:pt x="5391876" y="5688214"/>
                </a:lnTo>
                <a:lnTo>
                  <a:pt x="5391876" y="5689802"/>
                </a:lnTo>
                <a:lnTo>
                  <a:pt x="5391479" y="5690993"/>
                </a:lnTo>
                <a:lnTo>
                  <a:pt x="5386320" y="5687420"/>
                </a:lnTo>
                <a:lnTo>
                  <a:pt x="5381954" y="5683054"/>
                </a:lnTo>
                <a:lnTo>
                  <a:pt x="5377588" y="5678687"/>
                </a:lnTo>
                <a:lnTo>
                  <a:pt x="5372428" y="5674321"/>
                </a:lnTo>
                <a:lnTo>
                  <a:pt x="5370444" y="5674718"/>
                </a:lnTo>
                <a:lnTo>
                  <a:pt x="5368856" y="5675909"/>
                </a:lnTo>
                <a:lnTo>
                  <a:pt x="5367666" y="5677496"/>
                </a:lnTo>
                <a:lnTo>
                  <a:pt x="5366872" y="5679878"/>
                </a:lnTo>
                <a:lnTo>
                  <a:pt x="5366475" y="5682260"/>
                </a:lnTo>
                <a:lnTo>
                  <a:pt x="5366475" y="5685038"/>
                </a:lnTo>
                <a:lnTo>
                  <a:pt x="5366475" y="5690993"/>
                </a:lnTo>
                <a:lnTo>
                  <a:pt x="5363697" y="5689802"/>
                </a:lnTo>
                <a:lnTo>
                  <a:pt x="5362506" y="5689008"/>
                </a:lnTo>
                <a:lnTo>
                  <a:pt x="5361712" y="5687817"/>
                </a:lnTo>
                <a:lnTo>
                  <a:pt x="5360918" y="5686229"/>
                </a:lnTo>
                <a:lnTo>
                  <a:pt x="5360521" y="5684641"/>
                </a:lnTo>
                <a:lnTo>
                  <a:pt x="5360124" y="5683054"/>
                </a:lnTo>
                <a:lnTo>
                  <a:pt x="5360124" y="5681069"/>
                </a:lnTo>
                <a:lnTo>
                  <a:pt x="5358934" y="5683848"/>
                </a:lnTo>
                <a:lnTo>
                  <a:pt x="5357743" y="5687023"/>
                </a:lnTo>
                <a:lnTo>
                  <a:pt x="5354568" y="5691787"/>
                </a:lnTo>
                <a:lnTo>
                  <a:pt x="5352980" y="5694565"/>
                </a:lnTo>
                <a:lnTo>
                  <a:pt x="5351790" y="5697741"/>
                </a:lnTo>
                <a:lnTo>
                  <a:pt x="5350996" y="5700519"/>
                </a:lnTo>
                <a:lnTo>
                  <a:pt x="5350599" y="5704489"/>
                </a:lnTo>
                <a:lnTo>
                  <a:pt x="5347821" y="5702504"/>
                </a:lnTo>
                <a:lnTo>
                  <a:pt x="5345836" y="5701710"/>
                </a:lnTo>
                <a:lnTo>
                  <a:pt x="5344248" y="5701313"/>
                </a:lnTo>
                <a:lnTo>
                  <a:pt x="5342661" y="5701313"/>
                </a:lnTo>
                <a:lnTo>
                  <a:pt x="5341867" y="5701710"/>
                </a:lnTo>
                <a:lnTo>
                  <a:pt x="5341470" y="5702107"/>
                </a:lnTo>
                <a:lnTo>
                  <a:pt x="5341073" y="5702901"/>
                </a:lnTo>
                <a:lnTo>
                  <a:pt x="5341073" y="5704489"/>
                </a:lnTo>
                <a:lnTo>
                  <a:pt x="5341470" y="5707664"/>
                </a:lnTo>
                <a:lnTo>
                  <a:pt x="5339883" y="5706871"/>
                </a:lnTo>
                <a:lnTo>
                  <a:pt x="5338692" y="5705680"/>
                </a:lnTo>
                <a:lnTo>
                  <a:pt x="5338692" y="5704886"/>
                </a:lnTo>
                <a:lnTo>
                  <a:pt x="5338692" y="5703298"/>
                </a:lnTo>
                <a:lnTo>
                  <a:pt x="5340279" y="5700519"/>
                </a:lnTo>
                <a:lnTo>
                  <a:pt x="5341073" y="5699329"/>
                </a:lnTo>
                <a:lnTo>
                  <a:pt x="5341470" y="5697741"/>
                </a:lnTo>
                <a:lnTo>
                  <a:pt x="5339486" y="5697344"/>
                </a:lnTo>
                <a:lnTo>
                  <a:pt x="5337104" y="5696947"/>
                </a:lnTo>
                <a:lnTo>
                  <a:pt x="5335517" y="5696947"/>
                </a:lnTo>
                <a:lnTo>
                  <a:pt x="5333929" y="5697741"/>
                </a:lnTo>
                <a:lnTo>
                  <a:pt x="5331151" y="5699329"/>
                </a:lnTo>
                <a:lnTo>
                  <a:pt x="5327976" y="5701313"/>
                </a:lnTo>
                <a:lnTo>
                  <a:pt x="5325197" y="5703298"/>
                </a:lnTo>
                <a:lnTo>
                  <a:pt x="5323610" y="5704489"/>
                </a:lnTo>
                <a:lnTo>
                  <a:pt x="5321625" y="5705283"/>
                </a:lnTo>
                <a:lnTo>
                  <a:pt x="5319641" y="5705680"/>
                </a:lnTo>
                <a:lnTo>
                  <a:pt x="5317656" y="5705680"/>
                </a:lnTo>
                <a:lnTo>
                  <a:pt x="5315672" y="5705283"/>
                </a:lnTo>
                <a:lnTo>
                  <a:pt x="5312893" y="5704489"/>
                </a:lnTo>
                <a:lnTo>
                  <a:pt x="5311306" y="5703298"/>
                </a:lnTo>
                <a:lnTo>
                  <a:pt x="5310115" y="5702504"/>
                </a:lnTo>
                <a:lnTo>
                  <a:pt x="5307734" y="5700122"/>
                </a:lnTo>
                <a:lnTo>
                  <a:pt x="5303765" y="5695756"/>
                </a:lnTo>
                <a:lnTo>
                  <a:pt x="5302177" y="5694168"/>
                </a:lnTo>
                <a:lnTo>
                  <a:pt x="5300986" y="5693771"/>
                </a:lnTo>
                <a:lnTo>
                  <a:pt x="5300193" y="5693771"/>
                </a:lnTo>
                <a:lnTo>
                  <a:pt x="5299002" y="5694168"/>
                </a:lnTo>
                <a:lnTo>
                  <a:pt x="5297811" y="5694565"/>
                </a:lnTo>
                <a:lnTo>
                  <a:pt x="5294239" y="5697741"/>
                </a:lnTo>
                <a:lnTo>
                  <a:pt x="5294636" y="5698535"/>
                </a:lnTo>
                <a:lnTo>
                  <a:pt x="5295033" y="5698932"/>
                </a:lnTo>
                <a:lnTo>
                  <a:pt x="5297017" y="5699329"/>
                </a:lnTo>
                <a:lnTo>
                  <a:pt x="5298605" y="5699726"/>
                </a:lnTo>
                <a:lnTo>
                  <a:pt x="5300590" y="5700122"/>
                </a:lnTo>
                <a:lnTo>
                  <a:pt x="5302177" y="5700916"/>
                </a:lnTo>
                <a:lnTo>
                  <a:pt x="5302971" y="5701710"/>
                </a:lnTo>
                <a:lnTo>
                  <a:pt x="5303368" y="5702901"/>
                </a:lnTo>
                <a:lnTo>
                  <a:pt x="5303765" y="5704489"/>
                </a:lnTo>
                <a:lnTo>
                  <a:pt x="5303765" y="5706077"/>
                </a:lnTo>
                <a:lnTo>
                  <a:pt x="5303368" y="5710840"/>
                </a:lnTo>
                <a:lnTo>
                  <a:pt x="5300590" y="5709252"/>
                </a:lnTo>
                <a:lnTo>
                  <a:pt x="5297811" y="5708458"/>
                </a:lnTo>
                <a:lnTo>
                  <a:pt x="5295033" y="5708458"/>
                </a:lnTo>
                <a:lnTo>
                  <a:pt x="5292652" y="5708855"/>
                </a:lnTo>
                <a:lnTo>
                  <a:pt x="5290270" y="5709252"/>
                </a:lnTo>
                <a:lnTo>
                  <a:pt x="5287889" y="5709649"/>
                </a:lnTo>
                <a:lnTo>
                  <a:pt x="5284714" y="5709252"/>
                </a:lnTo>
                <a:lnTo>
                  <a:pt x="5281935" y="5707664"/>
                </a:lnTo>
                <a:lnTo>
                  <a:pt x="5282729" y="5709649"/>
                </a:lnTo>
                <a:lnTo>
                  <a:pt x="5283920" y="5711237"/>
                </a:lnTo>
                <a:lnTo>
                  <a:pt x="5285110" y="5712031"/>
                </a:lnTo>
                <a:lnTo>
                  <a:pt x="5286301" y="5713222"/>
                </a:lnTo>
                <a:lnTo>
                  <a:pt x="5289476" y="5713619"/>
                </a:lnTo>
                <a:lnTo>
                  <a:pt x="5292255" y="5714016"/>
                </a:lnTo>
                <a:lnTo>
                  <a:pt x="5293445" y="5714413"/>
                </a:lnTo>
                <a:lnTo>
                  <a:pt x="5294636" y="5715206"/>
                </a:lnTo>
                <a:lnTo>
                  <a:pt x="5295430" y="5716000"/>
                </a:lnTo>
                <a:lnTo>
                  <a:pt x="5296621" y="5717191"/>
                </a:lnTo>
                <a:lnTo>
                  <a:pt x="5297414" y="5718779"/>
                </a:lnTo>
                <a:lnTo>
                  <a:pt x="5297811" y="5721161"/>
                </a:lnTo>
                <a:lnTo>
                  <a:pt x="5297811" y="5724336"/>
                </a:lnTo>
                <a:lnTo>
                  <a:pt x="5297414" y="5727909"/>
                </a:lnTo>
                <a:lnTo>
                  <a:pt x="5296621" y="5727512"/>
                </a:lnTo>
                <a:lnTo>
                  <a:pt x="5295430" y="5727115"/>
                </a:lnTo>
                <a:lnTo>
                  <a:pt x="5295033" y="5726321"/>
                </a:lnTo>
                <a:lnTo>
                  <a:pt x="5294636" y="5725527"/>
                </a:lnTo>
                <a:lnTo>
                  <a:pt x="5294239" y="5721558"/>
                </a:lnTo>
                <a:lnTo>
                  <a:pt x="5291858" y="5719970"/>
                </a:lnTo>
                <a:lnTo>
                  <a:pt x="5289079" y="5719573"/>
                </a:lnTo>
                <a:lnTo>
                  <a:pt x="5283523" y="5718382"/>
                </a:lnTo>
                <a:lnTo>
                  <a:pt x="5280745" y="5717588"/>
                </a:lnTo>
                <a:lnTo>
                  <a:pt x="5277569" y="5716000"/>
                </a:lnTo>
                <a:lnTo>
                  <a:pt x="5274791" y="5714016"/>
                </a:lnTo>
                <a:lnTo>
                  <a:pt x="5272410" y="5710840"/>
                </a:lnTo>
                <a:lnTo>
                  <a:pt x="5270028" y="5711634"/>
                </a:lnTo>
                <a:lnTo>
                  <a:pt x="5269631" y="5712031"/>
                </a:lnTo>
                <a:lnTo>
                  <a:pt x="5269631" y="5712825"/>
                </a:lnTo>
                <a:lnTo>
                  <a:pt x="5269631" y="5714016"/>
                </a:lnTo>
                <a:lnTo>
                  <a:pt x="5270822" y="5715206"/>
                </a:lnTo>
                <a:lnTo>
                  <a:pt x="5271616" y="5716397"/>
                </a:lnTo>
                <a:lnTo>
                  <a:pt x="5271616" y="5717985"/>
                </a:lnTo>
                <a:lnTo>
                  <a:pt x="5271616" y="5718382"/>
                </a:lnTo>
                <a:lnTo>
                  <a:pt x="5271219" y="5719176"/>
                </a:lnTo>
                <a:lnTo>
                  <a:pt x="5268838" y="5721558"/>
                </a:lnTo>
                <a:lnTo>
                  <a:pt x="5267647" y="5717985"/>
                </a:lnTo>
                <a:lnTo>
                  <a:pt x="5266456" y="5715603"/>
                </a:lnTo>
                <a:lnTo>
                  <a:pt x="5265265" y="5714413"/>
                </a:lnTo>
                <a:lnTo>
                  <a:pt x="5264472" y="5713619"/>
                </a:lnTo>
                <a:lnTo>
                  <a:pt x="5263281" y="5713222"/>
                </a:lnTo>
                <a:lnTo>
                  <a:pt x="5262487" y="5713619"/>
                </a:lnTo>
                <a:lnTo>
                  <a:pt x="5260900" y="5714413"/>
                </a:lnTo>
                <a:lnTo>
                  <a:pt x="5259312" y="5715206"/>
                </a:lnTo>
                <a:lnTo>
                  <a:pt x="5258518" y="5715206"/>
                </a:lnTo>
                <a:lnTo>
                  <a:pt x="5257724" y="5714810"/>
                </a:lnTo>
                <a:lnTo>
                  <a:pt x="5256931" y="5713619"/>
                </a:lnTo>
                <a:lnTo>
                  <a:pt x="5255740" y="5711237"/>
                </a:lnTo>
                <a:lnTo>
                  <a:pt x="5253755" y="5704489"/>
                </a:lnTo>
                <a:lnTo>
                  <a:pt x="5251374" y="5705680"/>
                </a:lnTo>
                <a:lnTo>
                  <a:pt x="5248993" y="5707664"/>
                </a:lnTo>
                <a:lnTo>
                  <a:pt x="5244627" y="5712031"/>
                </a:lnTo>
                <a:lnTo>
                  <a:pt x="5240261" y="5717588"/>
                </a:lnTo>
                <a:lnTo>
                  <a:pt x="5235895" y="5722352"/>
                </a:lnTo>
                <a:lnTo>
                  <a:pt x="5233910" y="5724336"/>
                </a:lnTo>
                <a:lnTo>
                  <a:pt x="5232323" y="5725924"/>
                </a:lnTo>
                <a:lnTo>
                  <a:pt x="5230338" y="5726718"/>
                </a:lnTo>
                <a:lnTo>
                  <a:pt x="5229148" y="5726718"/>
                </a:lnTo>
                <a:lnTo>
                  <a:pt x="5227560" y="5726321"/>
                </a:lnTo>
                <a:lnTo>
                  <a:pt x="5226369" y="5724733"/>
                </a:lnTo>
                <a:lnTo>
                  <a:pt x="5225576" y="5721955"/>
                </a:lnTo>
                <a:lnTo>
                  <a:pt x="5225179" y="5717985"/>
                </a:lnTo>
                <a:lnTo>
                  <a:pt x="5224385" y="5717588"/>
                </a:lnTo>
                <a:lnTo>
                  <a:pt x="5223988" y="5717985"/>
                </a:lnTo>
                <a:lnTo>
                  <a:pt x="5223591" y="5719573"/>
                </a:lnTo>
                <a:lnTo>
                  <a:pt x="5223591" y="5722352"/>
                </a:lnTo>
                <a:lnTo>
                  <a:pt x="5223988" y="5725130"/>
                </a:lnTo>
                <a:lnTo>
                  <a:pt x="5224782" y="5727909"/>
                </a:lnTo>
                <a:lnTo>
                  <a:pt x="5225576" y="5731084"/>
                </a:lnTo>
                <a:lnTo>
                  <a:pt x="5226766" y="5733466"/>
                </a:lnTo>
                <a:lnTo>
                  <a:pt x="5228354" y="5734657"/>
                </a:lnTo>
                <a:lnTo>
                  <a:pt x="5227560" y="5736642"/>
                </a:lnTo>
                <a:lnTo>
                  <a:pt x="5226766" y="5738230"/>
                </a:lnTo>
                <a:lnTo>
                  <a:pt x="5225576" y="5738626"/>
                </a:lnTo>
                <a:lnTo>
                  <a:pt x="5224385" y="5738230"/>
                </a:lnTo>
                <a:lnTo>
                  <a:pt x="5223194" y="5737039"/>
                </a:lnTo>
                <a:lnTo>
                  <a:pt x="5222400" y="5735451"/>
                </a:lnTo>
                <a:lnTo>
                  <a:pt x="5221607" y="5733466"/>
                </a:lnTo>
                <a:lnTo>
                  <a:pt x="5221210" y="5731481"/>
                </a:lnTo>
                <a:lnTo>
                  <a:pt x="5220416" y="5733466"/>
                </a:lnTo>
                <a:lnTo>
                  <a:pt x="5219622" y="5735054"/>
                </a:lnTo>
                <a:lnTo>
                  <a:pt x="5218034" y="5736245"/>
                </a:lnTo>
                <a:lnTo>
                  <a:pt x="5216844" y="5737039"/>
                </a:lnTo>
                <a:lnTo>
                  <a:pt x="5214065" y="5738626"/>
                </a:lnTo>
                <a:lnTo>
                  <a:pt x="5210493" y="5739817"/>
                </a:lnTo>
                <a:lnTo>
                  <a:pt x="5207715" y="5741405"/>
                </a:lnTo>
                <a:lnTo>
                  <a:pt x="5206524" y="5742199"/>
                </a:lnTo>
                <a:lnTo>
                  <a:pt x="5205334" y="5743787"/>
                </a:lnTo>
                <a:lnTo>
                  <a:pt x="5204540" y="5745375"/>
                </a:lnTo>
                <a:lnTo>
                  <a:pt x="5203746" y="5748153"/>
                </a:lnTo>
                <a:lnTo>
                  <a:pt x="5203349" y="5750932"/>
                </a:lnTo>
                <a:lnTo>
                  <a:pt x="5203349" y="5754504"/>
                </a:lnTo>
                <a:lnTo>
                  <a:pt x="5205731" y="5751726"/>
                </a:lnTo>
                <a:lnTo>
                  <a:pt x="5207318" y="5750535"/>
                </a:lnTo>
                <a:lnTo>
                  <a:pt x="5208509" y="5749741"/>
                </a:lnTo>
                <a:lnTo>
                  <a:pt x="5208906" y="5750138"/>
                </a:lnTo>
                <a:lnTo>
                  <a:pt x="5209303" y="5750535"/>
                </a:lnTo>
                <a:lnTo>
                  <a:pt x="5208906" y="5751726"/>
                </a:lnTo>
                <a:lnTo>
                  <a:pt x="5207318" y="5754504"/>
                </a:lnTo>
                <a:lnTo>
                  <a:pt x="5206524" y="5756489"/>
                </a:lnTo>
                <a:lnTo>
                  <a:pt x="5205334" y="5757283"/>
                </a:lnTo>
                <a:lnTo>
                  <a:pt x="5204143" y="5758077"/>
                </a:lnTo>
                <a:lnTo>
                  <a:pt x="5202952" y="5758077"/>
                </a:lnTo>
                <a:lnTo>
                  <a:pt x="5201762" y="5757283"/>
                </a:lnTo>
                <a:lnTo>
                  <a:pt x="5200968" y="5755298"/>
                </a:lnTo>
                <a:lnTo>
                  <a:pt x="5200174" y="5752123"/>
                </a:lnTo>
                <a:lnTo>
                  <a:pt x="5199777" y="5748153"/>
                </a:lnTo>
                <a:lnTo>
                  <a:pt x="5198983" y="5751726"/>
                </a:lnTo>
                <a:lnTo>
                  <a:pt x="5197396" y="5755298"/>
                </a:lnTo>
                <a:lnTo>
                  <a:pt x="5194221" y="5761253"/>
                </a:lnTo>
                <a:lnTo>
                  <a:pt x="5190252" y="5767604"/>
                </a:lnTo>
                <a:lnTo>
                  <a:pt x="5188664" y="5770779"/>
                </a:lnTo>
                <a:lnTo>
                  <a:pt x="5187473" y="5774749"/>
                </a:lnTo>
                <a:lnTo>
                  <a:pt x="5189855" y="5776734"/>
                </a:lnTo>
                <a:lnTo>
                  <a:pt x="5190648" y="5777130"/>
                </a:lnTo>
                <a:lnTo>
                  <a:pt x="5191045" y="5777130"/>
                </a:lnTo>
                <a:lnTo>
                  <a:pt x="5191442" y="5775543"/>
                </a:lnTo>
                <a:lnTo>
                  <a:pt x="5191442" y="5773558"/>
                </a:lnTo>
                <a:lnTo>
                  <a:pt x="5191442" y="5770779"/>
                </a:lnTo>
                <a:lnTo>
                  <a:pt x="5191839" y="5769588"/>
                </a:lnTo>
                <a:lnTo>
                  <a:pt x="5192236" y="5768795"/>
                </a:lnTo>
                <a:lnTo>
                  <a:pt x="5192633" y="5768001"/>
                </a:lnTo>
                <a:lnTo>
                  <a:pt x="5194221" y="5767604"/>
                </a:lnTo>
                <a:lnTo>
                  <a:pt x="5195411" y="5767604"/>
                </a:lnTo>
                <a:lnTo>
                  <a:pt x="5196999" y="5768001"/>
                </a:lnTo>
                <a:lnTo>
                  <a:pt x="5197793" y="5769985"/>
                </a:lnTo>
                <a:lnTo>
                  <a:pt x="5198190" y="5771573"/>
                </a:lnTo>
                <a:lnTo>
                  <a:pt x="5198190" y="5773955"/>
                </a:lnTo>
                <a:lnTo>
                  <a:pt x="5197793" y="5775940"/>
                </a:lnTo>
                <a:lnTo>
                  <a:pt x="5196205" y="5779909"/>
                </a:lnTo>
                <a:lnTo>
                  <a:pt x="5193824" y="5784276"/>
                </a:lnTo>
                <a:lnTo>
                  <a:pt x="5191839" y="5788245"/>
                </a:lnTo>
                <a:lnTo>
                  <a:pt x="5191442" y="5790627"/>
                </a:lnTo>
                <a:lnTo>
                  <a:pt x="5191442" y="5792611"/>
                </a:lnTo>
                <a:lnTo>
                  <a:pt x="5191839" y="5794596"/>
                </a:lnTo>
                <a:lnTo>
                  <a:pt x="5192633" y="5796978"/>
                </a:lnTo>
                <a:lnTo>
                  <a:pt x="5194617" y="5799360"/>
                </a:lnTo>
                <a:lnTo>
                  <a:pt x="5196999" y="5801344"/>
                </a:lnTo>
                <a:lnTo>
                  <a:pt x="5198190" y="5800947"/>
                </a:lnTo>
                <a:lnTo>
                  <a:pt x="5198983" y="5800153"/>
                </a:lnTo>
                <a:lnTo>
                  <a:pt x="5198983" y="5799360"/>
                </a:lnTo>
                <a:lnTo>
                  <a:pt x="5198983" y="5798566"/>
                </a:lnTo>
                <a:lnTo>
                  <a:pt x="5198190" y="5796184"/>
                </a:lnTo>
                <a:lnTo>
                  <a:pt x="5196602" y="5793802"/>
                </a:lnTo>
                <a:lnTo>
                  <a:pt x="5195411" y="5791421"/>
                </a:lnTo>
                <a:lnTo>
                  <a:pt x="5194617" y="5789436"/>
                </a:lnTo>
                <a:lnTo>
                  <a:pt x="5194617" y="5787848"/>
                </a:lnTo>
                <a:lnTo>
                  <a:pt x="5195014" y="5786657"/>
                </a:lnTo>
                <a:lnTo>
                  <a:pt x="5195808" y="5785466"/>
                </a:lnTo>
                <a:lnTo>
                  <a:pt x="5196999" y="5784672"/>
                </a:lnTo>
                <a:lnTo>
                  <a:pt x="5198190" y="5784672"/>
                </a:lnTo>
                <a:lnTo>
                  <a:pt x="5199380" y="5785466"/>
                </a:lnTo>
                <a:lnTo>
                  <a:pt x="5200174" y="5787054"/>
                </a:lnTo>
                <a:lnTo>
                  <a:pt x="5200968" y="5788642"/>
                </a:lnTo>
                <a:lnTo>
                  <a:pt x="5202555" y="5793405"/>
                </a:lnTo>
                <a:lnTo>
                  <a:pt x="5203746" y="5798566"/>
                </a:lnTo>
                <a:lnTo>
                  <a:pt x="5204937" y="5802535"/>
                </a:lnTo>
                <a:lnTo>
                  <a:pt x="5205334" y="5804123"/>
                </a:lnTo>
                <a:lnTo>
                  <a:pt x="5206128" y="5804917"/>
                </a:lnTo>
                <a:lnTo>
                  <a:pt x="5206524" y="5805314"/>
                </a:lnTo>
                <a:lnTo>
                  <a:pt x="5207318" y="5804917"/>
                </a:lnTo>
                <a:lnTo>
                  <a:pt x="5208112" y="5803726"/>
                </a:lnTo>
                <a:lnTo>
                  <a:pt x="5209303" y="5801344"/>
                </a:lnTo>
                <a:lnTo>
                  <a:pt x="5211287" y="5802932"/>
                </a:lnTo>
                <a:lnTo>
                  <a:pt x="5212081" y="5804520"/>
                </a:lnTo>
                <a:lnTo>
                  <a:pt x="5212081" y="5806505"/>
                </a:lnTo>
                <a:lnTo>
                  <a:pt x="5212081" y="5808092"/>
                </a:lnTo>
                <a:lnTo>
                  <a:pt x="5211684" y="5810077"/>
                </a:lnTo>
                <a:lnTo>
                  <a:pt x="5211287" y="5811665"/>
                </a:lnTo>
                <a:lnTo>
                  <a:pt x="5208906" y="5815237"/>
                </a:lnTo>
                <a:lnTo>
                  <a:pt x="5206524" y="5818810"/>
                </a:lnTo>
                <a:lnTo>
                  <a:pt x="5204540" y="5822780"/>
                </a:lnTo>
                <a:lnTo>
                  <a:pt x="5203746" y="5825161"/>
                </a:lnTo>
                <a:lnTo>
                  <a:pt x="5203349" y="5827146"/>
                </a:lnTo>
                <a:lnTo>
                  <a:pt x="5203349" y="5829131"/>
                </a:lnTo>
                <a:lnTo>
                  <a:pt x="5203349" y="5831909"/>
                </a:lnTo>
                <a:lnTo>
                  <a:pt x="5201762" y="5829528"/>
                </a:lnTo>
                <a:lnTo>
                  <a:pt x="5200571" y="5828734"/>
                </a:lnTo>
                <a:lnTo>
                  <a:pt x="5199380" y="5827940"/>
                </a:lnTo>
                <a:lnTo>
                  <a:pt x="5198586" y="5827940"/>
                </a:lnTo>
                <a:lnTo>
                  <a:pt x="5197396" y="5828337"/>
                </a:lnTo>
                <a:lnTo>
                  <a:pt x="5196205" y="5828734"/>
                </a:lnTo>
                <a:lnTo>
                  <a:pt x="5194221" y="5830322"/>
                </a:lnTo>
                <a:lnTo>
                  <a:pt x="5191839" y="5832306"/>
                </a:lnTo>
                <a:lnTo>
                  <a:pt x="5189855" y="5833497"/>
                </a:lnTo>
                <a:lnTo>
                  <a:pt x="5189458" y="5833894"/>
                </a:lnTo>
                <a:lnTo>
                  <a:pt x="5188664" y="5833497"/>
                </a:lnTo>
                <a:lnTo>
                  <a:pt x="5187870" y="5833100"/>
                </a:lnTo>
                <a:lnTo>
                  <a:pt x="5187473" y="5831909"/>
                </a:lnTo>
                <a:lnTo>
                  <a:pt x="5187870" y="5834688"/>
                </a:lnTo>
                <a:lnTo>
                  <a:pt x="5187473" y="5836673"/>
                </a:lnTo>
                <a:lnTo>
                  <a:pt x="5186679" y="5837864"/>
                </a:lnTo>
                <a:lnTo>
                  <a:pt x="5185489" y="5839054"/>
                </a:lnTo>
                <a:lnTo>
                  <a:pt x="5181520" y="5842230"/>
                </a:lnTo>
                <a:lnTo>
                  <a:pt x="5178741" y="5844612"/>
                </a:lnTo>
                <a:lnTo>
                  <a:pt x="5174772" y="5848184"/>
                </a:lnTo>
                <a:lnTo>
                  <a:pt x="5172788" y="5850963"/>
                </a:lnTo>
                <a:lnTo>
                  <a:pt x="5171597" y="5853345"/>
                </a:lnTo>
                <a:lnTo>
                  <a:pt x="5170803" y="5856123"/>
                </a:lnTo>
                <a:lnTo>
                  <a:pt x="5170407" y="5858505"/>
                </a:lnTo>
                <a:lnTo>
                  <a:pt x="5170010" y="5862474"/>
                </a:lnTo>
                <a:lnTo>
                  <a:pt x="5169613" y="5864062"/>
                </a:lnTo>
                <a:lnTo>
                  <a:pt x="5168819" y="5864856"/>
                </a:lnTo>
                <a:lnTo>
                  <a:pt x="5168422" y="5864856"/>
                </a:lnTo>
                <a:lnTo>
                  <a:pt x="5166834" y="5864459"/>
                </a:lnTo>
                <a:lnTo>
                  <a:pt x="5164850" y="5862474"/>
                </a:lnTo>
                <a:lnTo>
                  <a:pt x="5162865" y="5860093"/>
                </a:lnTo>
                <a:lnTo>
                  <a:pt x="5162469" y="5859299"/>
                </a:lnTo>
                <a:lnTo>
                  <a:pt x="5162469" y="5858505"/>
                </a:lnTo>
                <a:lnTo>
                  <a:pt x="5161675" y="5860490"/>
                </a:lnTo>
                <a:lnTo>
                  <a:pt x="5161278" y="5862474"/>
                </a:lnTo>
                <a:lnTo>
                  <a:pt x="5161278" y="5868429"/>
                </a:lnTo>
                <a:lnTo>
                  <a:pt x="5161278" y="5870810"/>
                </a:lnTo>
                <a:lnTo>
                  <a:pt x="5161278" y="5873589"/>
                </a:lnTo>
                <a:lnTo>
                  <a:pt x="5160484" y="5876368"/>
                </a:lnTo>
                <a:lnTo>
                  <a:pt x="5158896" y="5878352"/>
                </a:lnTo>
                <a:lnTo>
                  <a:pt x="5157309" y="5877558"/>
                </a:lnTo>
                <a:lnTo>
                  <a:pt x="5155324" y="5877161"/>
                </a:lnTo>
                <a:lnTo>
                  <a:pt x="5153737" y="5877558"/>
                </a:lnTo>
                <a:lnTo>
                  <a:pt x="5151752" y="5878352"/>
                </a:lnTo>
                <a:lnTo>
                  <a:pt x="5149768" y="5879543"/>
                </a:lnTo>
                <a:lnTo>
                  <a:pt x="5147783" y="5880734"/>
                </a:lnTo>
                <a:lnTo>
                  <a:pt x="5144608" y="5884307"/>
                </a:lnTo>
                <a:lnTo>
                  <a:pt x="5141036" y="5887482"/>
                </a:lnTo>
                <a:lnTo>
                  <a:pt x="5139845" y="5888276"/>
                </a:lnTo>
                <a:lnTo>
                  <a:pt x="5138655" y="5889070"/>
                </a:lnTo>
                <a:lnTo>
                  <a:pt x="5137067" y="5889070"/>
                </a:lnTo>
                <a:lnTo>
                  <a:pt x="5136273" y="5888673"/>
                </a:lnTo>
                <a:lnTo>
                  <a:pt x="5135083" y="5887482"/>
                </a:lnTo>
                <a:lnTo>
                  <a:pt x="5134289" y="5885100"/>
                </a:lnTo>
                <a:lnTo>
                  <a:pt x="5132701" y="5886291"/>
                </a:lnTo>
                <a:lnTo>
                  <a:pt x="5131510" y="5888276"/>
                </a:lnTo>
                <a:lnTo>
                  <a:pt x="5130320" y="5890658"/>
                </a:lnTo>
                <a:lnTo>
                  <a:pt x="5129129" y="5893833"/>
                </a:lnTo>
                <a:lnTo>
                  <a:pt x="5128335" y="5896612"/>
                </a:lnTo>
                <a:lnTo>
                  <a:pt x="5128335" y="5898994"/>
                </a:lnTo>
                <a:lnTo>
                  <a:pt x="5128732" y="5900184"/>
                </a:lnTo>
                <a:lnTo>
                  <a:pt x="5129129" y="5900978"/>
                </a:lnTo>
                <a:lnTo>
                  <a:pt x="5129923" y="5901375"/>
                </a:lnTo>
                <a:lnTo>
                  <a:pt x="5131114" y="5901772"/>
                </a:lnTo>
                <a:lnTo>
                  <a:pt x="5127541" y="5902963"/>
                </a:lnTo>
                <a:lnTo>
                  <a:pt x="5125557" y="5904154"/>
                </a:lnTo>
                <a:lnTo>
                  <a:pt x="5123176" y="5905345"/>
                </a:lnTo>
                <a:lnTo>
                  <a:pt x="5121588" y="5907330"/>
                </a:lnTo>
                <a:lnTo>
                  <a:pt x="5120000" y="5910505"/>
                </a:lnTo>
                <a:lnTo>
                  <a:pt x="5118810" y="5913681"/>
                </a:lnTo>
                <a:lnTo>
                  <a:pt x="5118413" y="5918444"/>
                </a:lnTo>
                <a:lnTo>
                  <a:pt x="5117222" y="5918047"/>
                </a:lnTo>
                <a:lnTo>
                  <a:pt x="5116031" y="5917253"/>
                </a:lnTo>
                <a:lnTo>
                  <a:pt x="5115238" y="5916062"/>
                </a:lnTo>
                <a:lnTo>
                  <a:pt x="5115238" y="5915665"/>
                </a:lnTo>
                <a:lnTo>
                  <a:pt x="5115634" y="5914078"/>
                </a:lnTo>
                <a:lnTo>
                  <a:pt x="5116428" y="5912093"/>
                </a:lnTo>
                <a:lnTo>
                  <a:pt x="5117619" y="5910505"/>
                </a:lnTo>
                <a:lnTo>
                  <a:pt x="5118016" y="5908917"/>
                </a:lnTo>
                <a:lnTo>
                  <a:pt x="5118016" y="5907726"/>
                </a:lnTo>
                <a:lnTo>
                  <a:pt x="5117619" y="5906536"/>
                </a:lnTo>
                <a:lnTo>
                  <a:pt x="5116428" y="5905742"/>
                </a:lnTo>
                <a:lnTo>
                  <a:pt x="5115238" y="5904948"/>
                </a:lnTo>
                <a:lnTo>
                  <a:pt x="5114841" y="5906536"/>
                </a:lnTo>
                <a:lnTo>
                  <a:pt x="5114047" y="5908123"/>
                </a:lnTo>
                <a:lnTo>
                  <a:pt x="5111665" y="5911696"/>
                </a:lnTo>
                <a:lnTo>
                  <a:pt x="5109284" y="5916062"/>
                </a:lnTo>
                <a:lnTo>
                  <a:pt x="5105712" y="5921620"/>
                </a:lnTo>
                <a:lnTo>
                  <a:pt x="5104521" y="5921223"/>
                </a:lnTo>
                <a:lnTo>
                  <a:pt x="5103331" y="5920429"/>
                </a:lnTo>
                <a:lnTo>
                  <a:pt x="5101346" y="5918444"/>
                </a:lnTo>
                <a:lnTo>
                  <a:pt x="5098965" y="5916062"/>
                </a:lnTo>
                <a:lnTo>
                  <a:pt x="5097774" y="5915665"/>
                </a:lnTo>
                <a:lnTo>
                  <a:pt x="5096583" y="5914872"/>
                </a:lnTo>
                <a:lnTo>
                  <a:pt x="5097377" y="5916459"/>
                </a:lnTo>
                <a:lnTo>
                  <a:pt x="5098171" y="5918047"/>
                </a:lnTo>
                <a:lnTo>
                  <a:pt x="5098568" y="5919238"/>
                </a:lnTo>
                <a:lnTo>
                  <a:pt x="5098965" y="5920032"/>
                </a:lnTo>
                <a:lnTo>
                  <a:pt x="5098965" y="5922414"/>
                </a:lnTo>
                <a:lnTo>
                  <a:pt x="5098171" y="5924795"/>
                </a:lnTo>
                <a:lnTo>
                  <a:pt x="5096980" y="5927971"/>
                </a:lnTo>
                <a:lnTo>
                  <a:pt x="5096186" y="5930749"/>
                </a:lnTo>
                <a:lnTo>
                  <a:pt x="5096186" y="5934719"/>
                </a:lnTo>
                <a:lnTo>
                  <a:pt x="5096583" y="5938688"/>
                </a:lnTo>
                <a:lnTo>
                  <a:pt x="5094996" y="5934719"/>
                </a:lnTo>
                <a:lnTo>
                  <a:pt x="5093408" y="5931940"/>
                </a:lnTo>
                <a:lnTo>
                  <a:pt x="5092614" y="5931146"/>
                </a:lnTo>
                <a:lnTo>
                  <a:pt x="5091424" y="5930749"/>
                </a:lnTo>
                <a:lnTo>
                  <a:pt x="5090233" y="5930749"/>
                </a:lnTo>
                <a:lnTo>
                  <a:pt x="5089439" y="5930749"/>
                </a:lnTo>
                <a:lnTo>
                  <a:pt x="5087852" y="5931940"/>
                </a:lnTo>
                <a:lnTo>
                  <a:pt x="5085867" y="5933528"/>
                </a:lnTo>
                <a:lnTo>
                  <a:pt x="5081898" y="5939085"/>
                </a:lnTo>
                <a:lnTo>
                  <a:pt x="5079517" y="5941467"/>
                </a:lnTo>
                <a:lnTo>
                  <a:pt x="5077532" y="5944643"/>
                </a:lnTo>
                <a:lnTo>
                  <a:pt x="5075151" y="5946627"/>
                </a:lnTo>
                <a:lnTo>
                  <a:pt x="5071976" y="5948215"/>
                </a:lnTo>
                <a:lnTo>
                  <a:pt x="5069197" y="5949406"/>
                </a:lnTo>
                <a:lnTo>
                  <a:pt x="5067610" y="5949406"/>
                </a:lnTo>
                <a:lnTo>
                  <a:pt x="5066022" y="5949009"/>
                </a:lnTo>
                <a:lnTo>
                  <a:pt x="5064038" y="5948612"/>
                </a:lnTo>
                <a:lnTo>
                  <a:pt x="5062450" y="5947818"/>
                </a:lnTo>
                <a:lnTo>
                  <a:pt x="5060862" y="5947024"/>
                </a:lnTo>
                <a:lnTo>
                  <a:pt x="5058878" y="5945437"/>
                </a:lnTo>
                <a:lnTo>
                  <a:pt x="5057687" y="5946230"/>
                </a:lnTo>
                <a:lnTo>
                  <a:pt x="5056496" y="5947421"/>
                </a:lnTo>
                <a:lnTo>
                  <a:pt x="5056496" y="5948215"/>
                </a:lnTo>
                <a:lnTo>
                  <a:pt x="5057290" y="5949009"/>
                </a:lnTo>
                <a:lnTo>
                  <a:pt x="5059275" y="5951391"/>
                </a:lnTo>
                <a:lnTo>
                  <a:pt x="5062053" y="5952979"/>
                </a:lnTo>
                <a:lnTo>
                  <a:pt x="5064831" y="5954963"/>
                </a:lnTo>
                <a:lnTo>
                  <a:pt x="5066419" y="5955757"/>
                </a:lnTo>
                <a:lnTo>
                  <a:pt x="5067213" y="5956948"/>
                </a:lnTo>
                <a:lnTo>
                  <a:pt x="5067610" y="5958139"/>
                </a:lnTo>
                <a:lnTo>
                  <a:pt x="5067610" y="5958933"/>
                </a:lnTo>
                <a:lnTo>
                  <a:pt x="5066816" y="5960918"/>
                </a:lnTo>
                <a:lnTo>
                  <a:pt x="5064831" y="5962108"/>
                </a:lnTo>
                <a:lnTo>
                  <a:pt x="5064038" y="5960918"/>
                </a:lnTo>
                <a:lnTo>
                  <a:pt x="5062847" y="5960521"/>
                </a:lnTo>
                <a:lnTo>
                  <a:pt x="5060862" y="5960124"/>
                </a:lnTo>
                <a:lnTo>
                  <a:pt x="5059275" y="5960124"/>
                </a:lnTo>
                <a:lnTo>
                  <a:pt x="5058084" y="5960521"/>
                </a:lnTo>
                <a:lnTo>
                  <a:pt x="5056496" y="5960918"/>
                </a:lnTo>
                <a:lnTo>
                  <a:pt x="5056496" y="5960521"/>
                </a:lnTo>
                <a:lnTo>
                  <a:pt x="5057290" y="5958536"/>
                </a:lnTo>
                <a:lnTo>
                  <a:pt x="5058878" y="5955360"/>
                </a:lnTo>
                <a:lnTo>
                  <a:pt x="5054115" y="5957345"/>
                </a:lnTo>
                <a:lnTo>
                  <a:pt x="5050543" y="5958933"/>
                </a:lnTo>
                <a:lnTo>
                  <a:pt x="5046574" y="5960124"/>
                </a:lnTo>
                <a:lnTo>
                  <a:pt x="5043399" y="5960521"/>
                </a:lnTo>
                <a:lnTo>
                  <a:pt x="5039430" y="5960521"/>
                </a:lnTo>
                <a:lnTo>
                  <a:pt x="5035858" y="5960521"/>
                </a:lnTo>
                <a:lnTo>
                  <a:pt x="5027523" y="5958536"/>
                </a:lnTo>
                <a:lnTo>
                  <a:pt x="5026332" y="5961711"/>
                </a:lnTo>
                <a:lnTo>
                  <a:pt x="5024348" y="5964490"/>
                </a:lnTo>
                <a:lnTo>
                  <a:pt x="5021966" y="5966475"/>
                </a:lnTo>
                <a:lnTo>
                  <a:pt x="5019585" y="5968857"/>
                </a:lnTo>
                <a:lnTo>
                  <a:pt x="5016807" y="5970444"/>
                </a:lnTo>
                <a:lnTo>
                  <a:pt x="5013234" y="5971635"/>
                </a:lnTo>
                <a:lnTo>
                  <a:pt x="5010059" y="5972429"/>
                </a:lnTo>
                <a:lnTo>
                  <a:pt x="5006884" y="5972826"/>
                </a:lnTo>
                <a:lnTo>
                  <a:pt x="5003312" y="5973223"/>
                </a:lnTo>
                <a:lnTo>
                  <a:pt x="4999740" y="5973223"/>
                </a:lnTo>
                <a:lnTo>
                  <a:pt x="4996168" y="5972429"/>
                </a:lnTo>
                <a:lnTo>
                  <a:pt x="4993389" y="5972032"/>
                </a:lnTo>
                <a:lnTo>
                  <a:pt x="4990611" y="5970841"/>
                </a:lnTo>
                <a:lnTo>
                  <a:pt x="4987436" y="5969253"/>
                </a:lnTo>
                <a:lnTo>
                  <a:pt x="4985452" y="5967269"/>
                </a:lnTo>
                <a:lnTo>
                  <a:pt x="4983467" y="5965284"/>
                </a:lnTo>
                <a:lnTo>
                  <a:pt x="4981483" y="5967269"/>
                </a:lnTo>
                <a:lnTo>
                  <a:pt x="4978704" y="5969650"/>
                </a:lnTo>
                <a:lnTo>
                  <a:pt x="4976323" y="5971238"/>
                </a:lnTo>
                <a:lnTo>
                  <a:pt x="4973545" y="5972429"/>
                </a:lnTo>
                <a:lnTo>
                  <a:pt x="4970766" y="5973223"/>
                </a:lnTo>
                <a:lnTo>
                  <a:pt x="4967988" y="5973223"/>
                </a:lnTo>
                <a:lnTo>
                  <a:pt x="4964813" y="5972826"/>
                </a:lnTo>
                <a:lnTo>
                  <a:pt x="4961241" y="5972032"/>
                </a:lnTo>
                <a:lnTo>
                  <a:pt x="4959653" y="5970841"/>
                </a:lnTo>
                <a:lnTo>
                  <a:pt x="4957272" y="5969253"/>
                </a:lnTo>
                <a:lnTo>
                  <a:pt x="4951715" y="5964490"/>
                </a:lnTo>
                <a:lnTo>
                  <a:pt x="4947746" y="5960521"/>
                </a:lnTo>
                <a:lnTo>
                  <a:pt x="4946158" y="5958536"/>
                </a:lnTo>
                <a:lnTo>
                  <a:pt x="4942983" y="5958139"/>
                </a:lnTo>
                <a:lnTo>
                  <a:pt x="4939808" y="5958139"/>
                </a:lnTo>
                <a:lnTo>
                  <a:pt x="4936236" y="5958933"/>
                </a:lnTo>
                <a:lnTo>
                  <a:pt x="4933061" y="5960124"/>
                </a:lnTo>
                <a:lnTo>
                  <a:pt x="4926710" y="5961315"/>
                </a:lnTo>
                <a:lnTo>
                  <a:pt x="4923535" y="5962108"/>
                </a:lnTo>
                <a:lnTo>
                  <a:pt x="4920757" y="5962108"/>
                </a:lnTo>
                <a:lnTo>
                  <a:pt x="4918376" y="5961711"/>
                </a:lnTo>
                <a:lnTo>
                  <a:pt x="4915994" y="5961315"/>
                </a:lnTo>
                <a:lnTo>
                  <a:pt x="4911231" y="5959727"/>
                </a:lnTo>
                <a:lnTo>
                  <a:pt x="4903293" y="5955757"/>
                </a:lnTo>
                <a:lnTo>
                  <a:pt x="4899721" y="5954566"/>
                </a:lnTo>
                <a:lnTo>
                  <a:pt x="4898134" y="5954169"/>
                </a:lnTo>
                <a:lnTo>
                  <a:pt x="4896943" y="5954169"/>
                </a:lnTo>
                <a:lnTo>
                  <a:pt x="4895752" y="5954566"/>
                </a:lnTo>
                <a:lnTo>
                  <a:pt x="4894165" y="5955360"/>
                </a:lnTo>
                <a:lnTo>
                  <a:pt x="4893371" y="5956551"/>
                </a:lnTo>
                <a:lnTo>
                  <a:pt x="4892577" y="5958536"/>
                </a:lnTo>
                <a:lnTo>
                  <a:pt x="4889799" y="5958139"/>
                </a:lnTo>
                <a:lnTo>
                  <a:pt x="4887417" y="5957345"/>
                </a:lnTo>
                <a:lnTo>
                  <a:pt x="4885036" y="5956551"/>
                </a:lnTo>
                <a:lnTo>
                  <a:pt x="4883448" y="5954963"/>
                </a:lnTo>
                <a:lnTo>
                  <a:pt x="4881861" y="5953376"/>
                </a:lnTo>
                <a:lnTo>
                  <a:pt x="4881067" y="5950597"/>
                </a:lnTo>
                <a:lnTo>
                  <a:pt x="4880273" y="5948215"/>
                </a:lnTo>
                <a:lnTo>
                  <a:pt x="4879876" y="5945437"/>
                </a:lnTo>
                <a:lnTo>
                  <a:pt x="4878686" y="5945437"/>
                </a:lnTo>
                <a:lnTo>
                  <a:pt x="4877892" y="5945834"/>
                </a:lnTo>
                <a:lnTo>
                  <a:pt x="4877098" y="5946230"/>
                </a:lnTo>
                <a:lnTo>
                  <a:pt x="4876701" y="5947024"/>
                </a:lnTo>
                <a:lnTo>
                  <a:pt x="4876304" y="5948612"/>
                </a:lnTo>
                <a:lnTo>
                  <a:pt x="4877098" y="5950597"/>
                </a:lnTo>
                <a:lnTo>
                  <a:pt x="4878686" y="5952979"/>
                </a:lnTo>
                <a:lnTo>
                  <a:pt x="4879876" y="5954169"/>
                </a:lnTo>
                <a:lnTo>
                  <a:pt x="4881464" y="5955360"/>
                </a:lnTo>
                <a:lnTo>
                  <a:pt x="4883051" y="5955360"/>
                </a:lnTo>
                <a:lnTo>
                  <a:pt x="4883051" y="5956551"/>
                </a:lnTo>
                <a:lnTo>
                  <a:pt x="4882655" y="5957345"/>
                </a:lnTo>
                <a:lnTo>
                  <a:pt x="4882258" y="5957742"/>
                </a:lnTo>
                <a:lnTo>
                  <a:pt x="4881464" y="5957345"/>
                </a:lnTo>
                <a:lnTo>
                  <a:pt x="4879083" y="5956948"/>
                </a:lnTo>
                <a:lnTo>
                  <a:pt x="4876304" y="5955757"/>
                </a:lnTo>
                <a:lnTo>
                  <a:pt x="4873526" y="5954963"/>
                </a:lnTo>
                <a:lnTo>
                  <a:pt x="4872335" y="5954963"/>
                </a:lnTo>
                <a:lnTo>
                  <a:pt x="4871541" y="5955360"/>
                </a:lnTo>
                <a:lnTo>
                  <a:pt x="4870748" y="5956154"/>
                </a:lnTo>
                <a:lnTo>
                  <a:pt x="4870351" y="5957345"/>
                </a:lnTo>
                <a:lnTo>
                  <a:pt x="4870351" y="5959727"/>
                </a:lnTo>
                <a:lnTo>
                  <a:pt x="4870748" y="5962108"/>
                </a:lnTo>
                <a:lnTo>
                  <a:pt x="4869160" y="5961315"/>
                </a:lnTo>
                <a:lnTo>
                  <a:pt x="4867969" y="5960124"/>
                </a:lnTo>
                <a:lnTo>
                  <a:pt x="4867969" y="5958536"/>
                </a:lnTo>
                <a:lnTo>
                  <a:pt x="4867969" y="5957345"/>
                </a:lnTo>
                <a:lnTo>
                  <a:pt x="4869557" y="5954963"/>
                </a:lnTo>
                <a:lnTo>
                  <a:pt x="4870351" y="5953376"/>
                </a:lnTo>
                <a:lnTo>
                  <a:pt x="4870748" y="5952185"/>
                </a:lnTo>
                <a:lnTo>
                  <a:pt x="4870748" y="5951391"/>
                </a:lnTo>
                <a:lnTo>
                  <a:pt x="4870351" y="5950597"/>
                </a:lnTo>
                <a:lnTo>
                  <a:pt x="4869954" y="5950200"/>
                </a:lnTo>
                <a:lnTo>
                  <a:pt x="4869160" y="5949803"/>
                </a:lnTo>
                <a:lnTo>
                  <a:pt x="4866382" y="5949803"/>
                </a:lnTo>
                <a:lnTo>
                  <a:pt x="4863603" y="5950200"/>
                </a:lnTo>
                <a:lnTo>
                  <a:pt x="4861222" y="5951788"/>
                </a:lnTo>
                <a:lnTo>
                  <a:pt x="4858841" y="5953772"/>
                </a:lnTo>
                <a:lnTo>
                  <a:pt x="4858047" y="5954566"/>
                </a:lnTo>
                <a:lnTo>
                  <a:pt x="4857650" y="5955757"/>
                </a:lnTo>
                <a:lnTo>
                  <a:pt x="4857650" y="5956948"/>
                </a:lnTo>
                <a:lnTo>
                  <a:pt x="4858047" y="5958536"/>
                </a:lnTo>
                <a:lnTo>
                  <a:pt x="4854078" y="5956154"/>
                </a:lnTo>
                <a:lnTo>
                  <a:pt x="4852490" y="5954963"/>
                </a:lnTo>
                <a:lnTo>
                  <a:pt x="4850506" y="5952979"/>
                </a:lnTo>
                <a:lnTo>
                  <a:pt x="4849315" y="5950597"/>
                </a:lnTo>
                <a:lnTo>
                  <a:pt x="4848521" y="5948215"/>
                </a:lnTo>
                <a:lnTo>
                  <a:pt x="4848124" y="5945437"/>
                </a:lnTo>
                <a:lnTo>
                  <a:pt x="4848521" y="5941864"/>
                </a:lnTo>
                <a:lnTo>
                  <a:pt x="4845743" y="5945834"/>
                </a:lnTo>
                <a:lnTo>
                  <a:pt x="4843362" y="5948215"/>
                </a:lnTo>
                <a:lnTo>
                  <a:pt x="4840583" y="5949406"/>
                </a:lnTo>
                <a:lnTo>
                  <a:pt x="4838202" y="5949803"/>
                </a:lnTo>
                <a:lnTo>
                  <a:pt x="4835424" y="5949406"/>
                </a:lnTo>
                <a:lnTo>
                  <a:pt x="4831851" y="5948612"/>
                </a:lnTo>
                <a:lnTo>
                  <a:pt x="4823517" y="5945437"/>
                </a:lnTo>
                <a:lnTo>
                  <a:pt x="4821135" y="5946230"/>
                </a:lnTo>
                <a:lnTo>
                  <a:pt x="4820738" y="5946627"/>
                </a:lnTo>
                <a:lnTo>
                  <a:pt x="4821135" y="5947024"/>
                </a:lnTo>
                <a:lnTo>
                  <a:pt x="4821929" y="5947818"/>
                </a:lnTo>
                <a:lnTo>
                  <a:pt x="4823914" y="5949009"/>
                </a:lnTo>
                <a:lnTo>
                  <a:pt x="4826295" y="5950200"/>
                </a:lnTo>
                <a:lnTo>
                  <a:pt x="4827089" y="5951391"/>
                </a:lnTo>
                <a:lnTo>
                  <a:pt x="4827486" y="5952582"/>
                </a:lnTo>
                <a:lnTo>
                  <a:pt x="4827882" y="5953772"/>
                </a:lnTo>
                <a:lnTo>
                  <a:pt x="4827882" y="5954963"/>
                </a:lnTo>
                <a:lnTo>
                  <a:pt x="4827486" y="5956551"/>
                </a:lnTo>
                <a:lnTo>
                  <a:pt x="4826692" y="5958536"/>
                </a:lnTo>
                <a:lnTo>
                  <a:pt x="4823120" y="5956154"/>
                </a:lnTo>
                <a:lnTo>
                  <a:pt x="4819151" y="5954169"/>
                </a:lnTo>
                <a:lnTo>
                  <a:pt x="4814388" y="5952582"/>
                </a:lnTo>
                <a:lnTo>
                  <a:pt x="4809228" y="5951788"/>
                </a:lnTo>
                <a:lnTo>
                  <a:pt x="4803275" y="5951391"/>
                </a:lnTo>
                <a:lnTo>
                  <a:pt x="4796924" y="5951788"/>
                </a:lnTo>
                <a:lnTo>
                  <a:pt x="4789780" y="5952979"/>
                </a:lnTo>
                <a:lnTo>
                  <a:pt x="4782636" y="5955360"/>
                </a:lnTo>
                <a:lnTo>
                  <a:pt x="4781445" y="5956154"/>
                </a:lnTo>
                <a:lnTo>
                  <a:pt x="4780255" y="5957345"/>
                </a:lnTo>
                <a:lnTo>
                  <a:pt x="4778667" y="5960918"/>
                </a:lnTo>
                <a:lnTo>
                  <a:pt x="4777476" y="5963696"/>
                </a:lnTo>
                <a:lnTo>
                  <a:pt x="4777079" y="5964887"/>
                </a:lnTo>
                <a:lnTo>
                  <a:pt x="4776682" y="5965284"/>
                </a:lnTo>
                <a:lnTo>
                  <a:pt x="4775492" y="5965284"/>
                </a:lnTo>
                <a:lnTo>
                  <a:pt x="4774301" y="5965284"/>
                </a:lnTo>
                <a:lnTo>
                  <a:pt x="4773904" y="5964887"/>
                </a:lnTo>
                <a:lnTo>
                  <a:pt x="4773507" y="5964490"/>
                </a:lnTo>
                <a:lnTo>
                  <a:pt x="4773110" y="5962902"/>
                </a:lnTo>
                <a:lnTo>
                  <a:pt x="4772713" y="5961315"/>
                </a:lnTo>
                <a:lnTo>
                  <a:pt x="4772317" y="5960124"/>
                </a:lnTo>
                <a:lnTo>
                  <a:pt x="4771920" y="5959727"/>
                </a:lnTo>
                <a:lnTo>
                  <a:pt x="4771523" y="5958933"/>
                </a:lnTo>
                <a:lnTo>
                  <a:pt x="4770729" y="5959727"/>
                </a:lnTo>
                <a:lnTo>
                  <a:pt x="4769935" y="5960124"/>
                </a:lnTo>
                <a:lnTo>
                  <a:pt x="4767157" y="5962108"/>
                </a:lnTo>
                <a:lnTo>
                  <a:pt x="4764379" y="5964490"/>
                </a:lnTo>
                <a:lnTo>
                  <a:pt x="4763188" y="5965681"/>
                </a:lnTo>
                <a:lnTo>
                  <a:pt x="4763188" y="5965284"/>
                </a:lnTo>
                <a:lnTo>
                  <a:pt x="4763188" y="5964093"/>
                </a:lnTo>
                <a:lnTo>
                  <a:pt x="4762394" y="5963299"/>
                </a:lnTo>
                <a:lnTo>
                  <a:pt x="4760807" y="5962108"/>
                </a:lnTo>
                <a:lnTo>
                  <a:pt x="4754456" y="5962505"/>
                </a:lnTo>
                <a:lnTo>
                  <a:pt x="4741755" y="5963299"/>
                </a:lnTo>
                <a:lnTo>
                  <a:pt x="4716751" y="5965284"/>
                </a:lnTo>
                <a:lnTo>
                  <a:pt x="4719132" y="5966872"/>
                </a:lnTo>
                <a:lnTo>
                  <a:pt x="4721117" y="5968460"/>
                </a:lnTo>
                <a:lnTo>
                  <a:pt x="4721910" y="5968857"/>
                </a:lnTo>
                <a:lnTo>
                  <a:pt x="4722704" y="5968857"/>
                </a:lnTo>
                <a:lnTo>
                  <a:pt x="4712385" y="5970444"/>
                </a:lnTo>
                <a:lnTo>
                  <a:pt x="4707622" y="5971238"/>
                </a:lnTo>
                <a:lnTo>
                  <a:pt x="4702859" y="5971238"/>
                </a:lnTo>
                <a:lnTo>
                  <a:pt x="4698890" y="5970841"/>
                </a:lnTo>
                <a:lnTo>
                  <a:pt x="4696509" y="5970047"/>
                </a:lnTo>
                <a:lnTo>
                  <a:pt x="4694921" y="5969253"/>
                </a:lnTo>
                <a:lnTo>
                  <a:pt x="4693334" y="5967666"/>
                </a:lnTo>
                <a:lnTo>
                  <a:pt x="4691746" y="5966078"/>
                </a:lnTo>
                <a:lnTo>
                  <a:pt x="4690158" y="5964490"/>
                </a:lnTo>
                <a:lnTo>
                  <a:pt x="4688571" y="5962108"/>
                </a:lnTo>
                <a:lnTo>
                  <a:pt x="4686983" y="5962505"/>
                </a:lnTo>
                <a:lnTo>
                  <a:pt x="4686586" y="5963299"/>
                </a:lnTo>
                <a:lnTo>
                  <a:pt x="4686586" y="5964093"/>
                </a:lnTo>
                <a:lnTo>
                  <a:pt x="4686983" y="5965284"/>
                </a:lnTo>
                <a:lnTo>
                  <a:pt x="4688174" y="5968460"/>
                </a:lnTo>
                <a:lnTo>
                  <a:pt x="4688571" y="5970047"/>
                </a:lnTo>
                <a:lnTo>
                  <a:pt x="4688571" y="5972032"/>
                </a:lnTo>
                <a:lnTo>
                  <a:pt x="4684602" y="5972032"/>
                </a:lnTo>
                <a:lnTo>
                  <a:pt x="4681030" y="5972032"/>
                </a:lnTo>
                <a:lnTo>
                  <a:pt x="4677061" y="5971635"/>
                </a:lnTo>
                <a:lnTo>
                  <a:pt x="4674282" y="5970841"/>
                </a:lnTo>
                <a:lnTo>
                  <a:pt x="4668329" y="5969253"/>
                </a:lnTo>
                <a:lnTo>
                  <a:pt x="4662772" y="5966872"/>
                </a:lnTo>
                <a:lnTo>
                  <a:pt x="4657613" y="5965284"/>
                </a:lnTo>
                <a:lnTo>
                  <a:pt x="4655231" y="5964490"/>
                </a:lnTo>
                <a:lnTo>
                  <a:pt x="4652056" y="5964093"/>
                </a:lnTo>
                <a:lnTo>
                  <a:pt x="4648881" y="5963696"/>
                </a:lnTo>
                <a:lnTo>
                  <a:pt x="4645706" y="5963696"/>
                </a:lnTo>
                <a:lnTo>
                  <a:pt x="4642134" y="5964490"/>
                </a:lnTo>
                <a:lnTo>
                  <a:pt x="4638562" y="5965284"/>
                </a:lnTo>
                <a:lnTo>
                  <a:pt x="4639752" y="5963299"/>
                </a:lnTo>
                <a:lnTo>
                  <a:pt x="4640546" y="5960918"/>
                </a:lnTo>
                <a:lnTo>
                  <a:pt x="4641340" y="5958536"/>
                </a:lnTo>
                <a:lnTo>
                  <a:pt x="4641737" y="5956948"/>
                </a:lnTo>
                <a:lnTo>
                  <a:pt x="4641340" y="5955360"/>
                </a:lnTo>
                <a:lnTo>
                  <a:pt x="4641340" y="5958139"/>
                </a:lnTo>
                <a:lnTo>
                  <a:pt x="4640546" y="5960918"/>
                </a:lnTo>
                <a:lnTo>
                  <a:pt x="4639752" y="5961711"/>
                </a:lnTo>
                <a:lnTo>
                  <a:pt x="4638958" y="5962505"/>
                </a:lnTo>
                <a:lnTo>
                  <a:pt x="4637371" y="5962902"/>
                </a:lnTo>
                <a:lnTo>
                  <a:pt x="4636180" y="5963299"/>
                </a:lnTo>
                <a:lnTo>
                  <a:pt x="4633799" y="5963299"/>
                </a:lnTo>
                <a:lnTo>
                  <a:pt x="4631020" y="5962505"/>
                </a:lnTo>
                <a:lnTo>
                  <a:pt x="4628242" y="5961711"/>
                </a:lnTo>
                <a:lnTo>
                  <a:pt x="4626258" y="5960521"/>
                </a:lnTo>
                <a:lnTo>
                  <a:pt x="4625464" y="5958933"/>
                </a:lnTo>
                <a:lnTo>
                  <a:pt x="4625464" y="5958536"/>
                </a:lnTo>
                <a:lnTo>
                  <a:pt x="4623876" y="5959727"/>
                </a:lnTo>
                <a:lnTo>
                  <a:pt x="4622289" y="5960918"/>
                </a:lnTo>
                <a:lnTo>
                  <a:pt x="4619113" y="5963299"/>
                </a:lnTo>
                <a:lnTo>
                  <a:pt x="4615938" y="5966078"/>
                </a:lnTo>
                <a:lnTo>
                  <a:pt x="4613160" y="5968857"/>
                </a:lnTo>
                <a:lnTo>
                  <a:pt x="4611175" y="5970047"/>
                </a:lnTo>
                <a:lnTo>
                  <a:pt x="4609985" y="5970444"/>
                </a:lnTo>
                <a:lnTo>
                  <a:pt x="4608397" y="5970841"/>
                </a:lnTo>
                <a:lnTo>
                  <a:pt x="4606413" y="5970841"/>
                </a:lnTo>
                <a:lnTo>
                  <a:pt x="4604428" y="5970444"/>
                </a:lnTo>
                <a:lnTo>
                  <a:pt x="4602047" y="5969253"/>
                </a:lnTo>
                <a:lnTo>
                  <a:pt x="4600062" y="5967269"/>
                </a:lnTo>
                <a:lnTo>
                  <a:pt x="4597681" y="5965284"/>
                </a:lnTo>
                <a:lnTo>
                  <a:pt x="4598872" y="5967666"/>
                </a:lnTo>
                <a:lnTo>
                  <a:pt x="4599665" y="5970047"/>
                </a:lnTo>
                <a:lnTo>
                  <a:pt x="4600062" y="5971635"/>
                </a:lnTo>
                <a:lnTo>
                  <a:pt x="4600062" y="5972826"/>
                </a:lnTo>
                <a:lnTo>
                  <a:pt x="4599269" y="5973620"/>
                </a:lnTo>
                <a:lnTo>
                  <a:pt x="4598475" y="5974017"/>
                </a:lnTo>
                <a:lnTo>
                  <a:pt x="4597681" y="5974017"/>
                </a:lnTo>
                <a:lnTo>
                  <a:pt x="4596093" y="5974017"/>
                </a:lnTo>
                <a:lnTo>
                  <a:pt x="4592918" y="5972826"/>
                </a:lnTo>
                <a:lnTo>
                  <a:pt x="4589743" y="5970841"/>
                </a:lnTo>
                <a:lnTo>
                  <a:pt x="4586965" y="5968460"/>
                </a:lnTo>
                <a:lnTo>
                  <a:pt x="4585774" y="5966475"/>
                </a:lnTo>
                <a:lnTo>
                  <a:pt x="4584980" y="5965284"/>
                </a:lnTo>
                <a:lnTo>
                  <a:pt x="4583393" y="5965681"/>
                </a:lnTo>
                <a:lnTo>
                  <a:pt x="4582599" y="5966475"/>
                </a:lnTo>
                <a:lnTo>
                  <a:pt x="4580614" y="5968460"/>
                </a:lnTo>
                <a:lnTo>
                  <a:pt x="4579424" y="5970444"/>
                </a:lnTo>
                <a:lnTo>
                  <a:pt x="4578630" y="5973223"/>
                </a:lnTo>
                <a:lnTo>
                  <a:pt x="4577042" y="5979574"/>
                </a:lnTo>
                <a:lnTo>
                  <a:pt x="4575455" y="5985528"/>
                </a:lnTo>
                <a:lnTo>
                  <a:pt x="4574264" y="5982353"/>
                </a:lnTo>
                <a:lnTo>
                  <a:pt x="4572676" y="5980368"/>
                </a:lnTo>
                <a:lnTo>
                  <a:pt x="4570692" y="5979177"/>
                </a:lnTo>
                <a:lnTo>
                  <a:pt x="4567913" y="5978780"/>
                </a:lnTo>
                <a:lnTo>
                  <a:pt x="4565929" y="5978780"/>
                </a:lnTo>
                <a:lnTo>
                  <a:pt x="4563548" y="5979574"/>
                </a:lnTo>
                <a:lnTo>
                  <a:pt x="4560769" y="5980765"/>
                </a:lnTo>
                <a:lnTo>
                  <a:pt x="4558388" y="5982353"/>
                </a:lnTo>
                <a:lnTo>
                  <a:pt x="4556006" y="5984338"/>
                </a:lnTo>
                <a:lnTo>
                  <a:pt x="4554419" y="5986719"/>
                </a:lnTo>
                <a:lnTo>
                  <a:pt x="4552038" y="5989101"/>
                </a:lnTo>
                <a:lnTo>
                  <a:pt x="4550847" y="5991086"/>
                </a:lnTo>
                <a:lnTo>
                  <a:pt x="4550053" y="5993070"/>
                </a:lnTo>
                <a:lnTo>
                  <a:pt x="4549656" y="5995452"/>
                </a:lnTo>
                <a:lnTo>
                  <a:pt x="4549656" y="5997437"/>
                </a:lnTo>
                <a:lnTo>
                  <a:pt x="4550450" y="5998628"/>
                </a:lnTo>
                <a:lnTo>
                  <a:pt x="4546878" y="5999422"/>
                </a:lnTo>
                <a:lnTo>
                  <a:pt x="4543306" y="6000612"/>
                </a:lnTo>
                <a:lnTo>
                  <a:pt x="4540527" y="6001803"/>
                </a:lnTo>
                <a:lnTo>
                  <a:pt x="4537749" y="6003788"/>
                </a:lnTo>
                <a:lnTo>
                  <a:pt x="4534971" y="6005376"/>
                </a:lnTo>
                <a:lnTo>
                  <a:pt x="4532589" y="6007361"/>
                </a:lnTo>
                <a:lnTo>
                  <a:pt x="4530208" y="6009345"/>
                </a:lnTo>
                <a:lnTo>
                  <a:pt x="4528224" y="6011727"/>
                </a:lnTo>
                <a:lnTo>
                  <a:pt x="4524255" y="6016887"/>
                </a:lnTo>
                <a:lnTo>
                  <a:pt x="4521079" y="6022842"/>
                </a:lnTo>
                <a:lnTo>
                  <a:pt x="4518698" y="6029193"/>
                </a:lnTo>
                <a:lnTo>
                  <a:pt x="4515920" y="6035544"/>
                </a:lnTo>
                <a:lnTo>
                  <a:pt x="4514332" y="6033956"/>
                </a:lnTo>
                <a:lnTo>
                  <a:pt x="4512348" y="6033559"/>
                </a:lnTo>
                <a:lnTo>
                  <a:pt x="4510363" y="6033162"/>
                </a:lnTo>
                <a:lnTo>
                  <a:pt x="4507982" y="6033559"/>
                </a:lnTo>
                <a:lnTo>
                  <a:pt x="4505997" y="6033956"/>
                </a:lnTo>
                <a:lnTo>
                  <a:pt x="4503616" y="6035147"/>
                </a:lnTo>
                <a:lnTo>
                  <a:pt x="4499250" y="6037926"/>
                </a:lnTo>
                <a:lnTo>
                  <a:pt x="4495281" y="6041101"/>
                </a:lnTo>
                <a:lnTo>
                  <a:pt x="4492106" y="6044277"/>
                </a:lnTo>
                <a:lnTo>
                  <a:pt x="4490518" y="6047452"/>
                </a:lnTo>
                <a:lnTo>
                  <a:pt x="4490518" y="6048246"/>
                </a:lnTo>
                <a:lnTo>
                  <a:pt x="4490915" y="6049040"/>
                </a:lnTo>
                <a:lnTo>
                  <a:pt x="4489327" y="6050231"/>
                </a:lnTo>
                <a:lnTo>
                  <a:pt x="4488137" y="6051025"/>
                </a:lnTo>
                <a:lnTo>
                  <a:pt x="4486946" y="6051422"/>
                </a:lnTo>
                <a:lnTo>
                  <a:pt x="4486152" y="6051422"/>
                </a:lnTo>
                <a:lnTo>
                  <a:pt x="4485358" y="6051422"/>
                </a:lnTo>
                <a:lnTo>
                  <a:pt x="4484565" y="6050628"/>
                </a:lnTo>
                <a:lnTo>
                  <a:pt x="4483374" y="6049834"/>
                </a:lnTo>
                <a:lnTo>
                  <a:pt x="4482977" y="6049040"/>
                </a:lnTo>
                <a:lnTo>
                  <a:pt x="4482977" y="6046261"/>
                </a:lnTo>
                <a:lnTo>
                  <a:pt x="4483374" y="6043483"/>
                </a:lnTo>
                <a:lnTo>
                  <a:pt x="4484565" y="6041895"/>
                </a:lnTo>
                <a:lnTo>
                  <a:pt x="4485358" y="6040704"/>
                </a:lnTo>
                <a:lnTo>
                  <a:pt x="4486549" y="6039910"/>
                </a:lnTo>
                <a:lnTo>
                  <a:pt x="4487740" y="6039116"/>
                </a:lnTo>
                <a:lnTo>
                  <a:pt x="4485358" y="6039910"/>
                </a:lnTo>
                <a:lnTo>
                  <a:pt x="4483374" y="6041498"/>
                </a:lnTo>
                <a:lnTo>
                  <a:pt x="4481389" y="6042689"/>
                </a:lnTo>
                <a:lnTo>
                  <a:pt x="4479802" y="6045071"/>
                </a:lnTo>
                <a:lnTo>
                  <a:pt x="4477420" y="6049040"/>
                </a:lnTo>
                <a:lnTo>
                  <a:pt x="4475039" y="6054200"/>
                </a:lnTo>
                <a:lnTo>
                  <a:pt x="4471070" y="6064124"/>
                </a:lnTo>
                <a:lnTo>
                  <a:pt x="4468689" y="6068491"/>
                </a:lnTo>
                <a:lnTo>
                  <a:pt x="4467498" y="6070475"/>
                </a:lnTo>
                <a:lnTo>
                  <a:pt x="4465513" y="6072460"/>
                </a:lnTo>
                <a:lnTo>
                  <a:pt x="4464720" y="6074048"/>
                </a:lnTo>
                <a:lnTo>
                  <a:pt x="4463926" y="6074842"/>
                </a:lnTo>
                <a:lnTo>
                  <a:pt x="4463132" y="6074842"/>
                </a:lnTo>
                <a:lnTo>
                  <a:pt x="4462735" y="6074445"/>
                </a:lnTo>
                <a:lnTo>
                  <a:pt x="4461941" y="6073651"/>
                </a:lnTo>
                <a:lnTo>
                  <a:pt x="4461544" y="6072460"/>
                </a:lnTo>
                <a:lnTo>
                  <a:pt x="4460354" y="6068888"/>
                </a:lnTo>
                <a:lnTo>
                  <a:pt x="4459560" y="6065315"/>
                </a:lnTo>
                <a:lnTo>
                  <a:pt x="4459163" y="6062139"/>
                </a:lnTo>
                <a:lnTo>
                  <a:pt x="4459163" y="6059361"/>
                </a:lnTo>
                <a:lnTo>
                  <a:pt x="4459163" y="6058964"/>
                </a:lnTo>
                <a:lnTo>
                  <a:pt x="4459560" y="6058964"/>
                </a:lnTo>
                <a:lnTo>
                  <a:pt x="4458766" y="6058567"/>
                </a:lnTo>
                <a:lnTo>
                  <a:pt x="4457972" y="6058567"/>
                </a:lnTo>
                <a:lnTo>
                  <a:pt x="4456385" y="6059361"/>
                </a:lnTo>
                <a:lnTo>
                  <a:pt x="4455591" y="6060949"/>
                </a:lnTo>
                <a:lnTo>
                  <a:pt x="4454797" y="6063330"/>
                </a:lnTo>
                <a:lnTo>
                  <a:pt x="4453606" y="6066903"/>
                </a:lnTo>
                <a:lnTo>
                  <a:pt x="4453210" y="6068888"/>
                </a:lnTo>
                <a:lnTo>
                  <a:pt x="4450828" y="6066903"/>
                </a:lnTo>
                <a:lnTo>
                  <a:pt x="4443684" y="6062139"/>
                </a:lnTo>
                <a:lnTo>
                  <a:pt x="4439318" y="6059361"/>
                </a:lnTo>
                <a:lnTo>
                  <a:pt x="4435349" y="6057376"/>
                </a:lnTo>
                <a:lnTo>
                  <a:pt x="4430983" y="6056185"/>
                </a:lnTo>
                <a:lnTo>
                  <a:pt x="4429396" y="6055788"/>
                </a:lnTo>
                <a:lnTo>
                  <a:pt x="4428205" y="6055788"/>
                </a:lnTo>
                <a:lnTo>
                  <a:pt x="4427411" y="6056185"/>
                </a:lnTo>
                <a:lnTo>
                  <a:pt x="4427014" y="6056582"/>
                </a:lnTo>
                <a:lnTo>
                  <a:pt x="4425824" y="6058964"/>
                </a:lnTo>
                <a:lnTo>
                  <a:pt x="4425030" y="6060949"/>
                </a:lnTo>
                <a:lnTo>
                  <a:pt x="4425030" y="6062139"/>
                </a:lnTo>
                <a:lnTo>
                  <a:pt x="4425030" y="6062536"/>
                </a:lnTo>
                <a:lnTo>
                  <a:pt x="4420664" y="6060949"/>
                </a:lnTo>
                <a:lnTo>
                  <a:pt x="4416695" y="6058964"/>
                </a:lnTo>
                <a:lnTo>
                  <a:pt x="4412329" y="6056979"/>
                </a:lnTo>
                <a:lnTo>
                  <a:pt x="4409154" y="6054994"/>
                </a:lnTo>
                <a:lnTo>
                  <a:pt x="4402406" y="6051025"/>
                </a:lnTo>
                <a:lnTo>
                  <a:pt x="4399628" y="6049834"/>
                </a:lnTo>
                <a:lnTo>
                  <a:pt x="4396453" y="6049040"/>
                </a:lnTo>
                <a:lnTo>
                  <a:pt x="4395659" y="6049040"/>
                </a:lnTo>
                <a:lnTo>
                  <a:pt x="4394865" y="6049040"/>
                </a:lnTo>
                <a:lnTo>
                  <a:pt x="4394468" y="6049834"/>
                </a:lnTo>
                <a:lnTo>
                  <a:pt x="4394468" y="6050628"/>
                </a:lnTo>
                <a:lnTo>
                  <a:pt x="4394072" y="6054597"/>
                </a:lnTo>
                <a:lnTo>
                  <a:pt x="4392881" y="6054200"/>
                </a:lnTo>
                <a:lnTo>
                  <a:pt x="4389706" y="6053803"/>
                </a:lnTo>
                <a:lnTo>
                  <a:pt x="4384149" y="6053803"/>
                </a:lnTo>
                <a:lnTo>
                  <a:pt x="4381768" y="6054200"/>
                </a:lnTo>
                <a:lnTo>
                  <a:pt x="4380577" y="6054597"/>
                </a:lnTo>
                <a:lnTo>
                  <a:pt x="4380577" y="6054994"/>
                </a:lnTo>
                <a:lnTo>
                  <a:pt x="4380974" y="6054994"/>
                </a:lnTo>
                <a:lnTo>
                  <a:pt x="4384149" y="6055788"/>
                </a:lnTo>
                <a:lnTo>
                  <a:pt x="4376211" y="6054597"/>
                </a:lnTo>
                <a:lnTo>
                  <a:pt x="4371845" y="6053803"/>
                </a:lnTo>
                <a:lnTo>
                  <a:pt x="4370258" y="6053407"/>
                </a:lnTo>
                <a:lnTo>
                  <a:pt x="4368670" y="6052216"/>
                </a:lnTo>
                <a:lnTo>
                  <a:pt x="4365892" y="6050231"/>
                </a:lnTo>
                <a:lnTo>
                  <a:pt x="4362717" y="6047452"/>
                </a:lnTo>
                <a:lnTo>
                  <a:pt x="4357160" y="6041101"/>
                </a:lnTo>
                <a:lnTo>
                  <a:pt x="4353985" y="6037926"/>
                </a:lnTo>
                <a:lnTo>
                  <a:pt x="4350810" y="6034353"/>
                </a:lnTo>
                <a:lnTo>
                  <a:pt x="4347634" y="6031574"/>
                </a:lnTo>
                <a:lnTo>
                  <a:pt x="4343268" y="6028796"/>
                </a:lnTo>
                <a:lnTo>
                  <a:pt x="4342872" y="6028796"/>
                </a:lnTo>
                <a:lnTo>
                  <a:pt x="4341681" y="6028796"/>
                </a:lnTo>
                <a:lnTo>
                  <a:pt x="4339696" y="6029590"/>
                </a:lnTo>
                <a:lnTo>
                  <a:pt x="4336918" y="6029590"/>
                </a:lnTo>
                <a:lnTo>
                  <a:pt x="4335331" y="6029590"/>
                </a:lnTo>
                <a:lnTo>
                  <a:pt x="4334140" y="6028796"/>
                </a:lnTo>
                <a:lnTo>
                  <a:pt x="4331362" y="6027208"/>
                </a:lnTo>
                <a:lnTo>
                  <a:pt x="4327393" y="6026017"/>
                </a:lnTo>
                <a:lnTo>
                  <a:pt x="4319851" y="6023635"/>
                </a:lnTo>
                <a:lnTo>
                  <a:pt x="4311913" y="6021254"/>
                </a:lnTo>
                <a:lnTo>
                  <a:pt x="4305960" y="6018475"/>
                </a:lnTo>
                <a:lnTo>
                  <a:pt x="4301197" y="6016490"/>
                </a:lnTo>
                <a:lnTo>
                  <a:pt x="4298022" y="6014506"/>
                </a:lnTo>
                <a:lnTo>
                  <a:pt x="4295244" y="6011727"/>
                </a:lnTo>
                <a:lnTo>
                  <a:pt x="4293259" y="6008948"/>
                </a:lnTo>
                <a:lnTo>
                  <a:pt x="4289290" y="6002994"/>
                </a:lnTo>
                <a:lnTo>
                  <a:pt x="4286512" y="5999025"/>
                </a:lnTo>
                <a:lnTo>
                  <a:pt x="4283734" y="5995452"/>
                </a:lnTo>
                <a:lnTo>
                  <a:pt x="4282940" y="5997437"/>
                </a:lnTo>
                <a:lnTo>
                  <a:pt x="4282543" y="5999025"/>
                </a:lnTo>
                <a:lnTo>
                  <a:pt x="4282146" y="6001803"/>
                </a:lnTo>
                <a:lnTo>
                  <a:pt x="4282146" y="6003391"/>
                </a:lnTo>
                <a:lnTo>
                  <a:pt x="4281352" y="6004185"/>
                </a:lnTo>
                <a:lnTo>
                  <a:pt x="4279765" y="6004979"/>
                </a:lnTo>
                <a:lnTo>
                  <a:pt x="4277383" y="6005376"/>
                </a:lnTo>
                <a:lnTo>
                  <a:pt x="4275796" y="6004582"/>
                </a:lnTo>
                <a:lnTo>
                  <a:pt x="4275002" y="6003391"/>
                </a:lnTo>
                <a:lnTo>
                  <a:pt x="4275002" y="6002597"/>
                </a:lnTo>
                <a:lnTo>
                  <a:pt x="4275002" y="6001009"/>
                </a:lnTo>
                <a:lnTo>
                  <a:pt x="4276193" y="5998231"/>
                </a:lnTo>
                <a:lnTo>
                  <a:pt x="4276986" y="5997040"/>
                </a:lnTo>
                <a:lnTo>
                  <a:pt x="4277383" y="5995452"/>
                </a:lnTo>
                <a:lnTo>
                  <a:pt x="4275002" y="5996643"/>
                </a:lnTo>
                <a:lnTo>
                  <a:pt x="4273017" y="5997437"/>
                </a:lnTo>
                <a:lnTo>
                  <a:pt x="4271033" y="5997834"/>
                </a:lnTo>
                <a:lnTo>
                  <a:pt x="4268255" y="5997834"/>
                </a:lnTo>
                <a:lnTo>
                  <a:pt x="4266270" y="5997437"/>
                </a:lnTo>
                <a:lnTo>
                  <a:pt x="4264286" y="5996643"/>
                </a:lnTo>
                <a:lnTo>
                  <a:pt x="4259523" y="5994658"/>
                </a:lnTo>
                <a:lnTo>
                  <a:pt x="4249997" y="5989498"/>
                </a:lnTo>
                <a:lnTo>
                  <a:pt x="4245234" y="5987116"/>
                </a:lnTo>
                <a:lnTo>
                  <a:pt x="4242456" y="5986322"/>
                </a:lnTo>
                <a:lnTo>
                  <a:pt x="4239678" y="5985528"/>
                </a:lnTo>
                <a:lnTo>
                  <a:pt x="4238090" y="5985528"/>
                </a:lnTo>
                <a:lnTo>
                  <a:pt x="4236503" y="5985925"/>
                </a:lnTo>
                <a:lnTo>
                  <a:pt x="4232930" y="5987116"/>
                </a:lnTo>
                <a:lnTo>
                  <a:pt x="4230152" y="5988307"/>
                </a:lnTo>
                <a:lnTo>
                  <a:pt x="4228565" y="5988704"/>
                </a:lnTo>
                <a:lnTo>
                  <a:pt x="4226977" y="5988704"/>
                </a:lnTo>
                <a:lnTo>
                  <a:pt x="4226183" y="5988307"/>
                </a:lnTo>
                <a:lnTo>
                  <a:pt x="4225389" y="5987513"/>
                </a:lnTo>
                <a:lnTo>
                  <a:pt x="4224199" y="5985528"/>
                </a:lnTo>
                <a:lnTo>
                  <a:pt x="4223008" y="5983544"/>
                </a:lnTo>
                <a:lnTo>
                  <a:pt x="4222214" y="5982750"/>
                </a:lnTo>
                <a:lnTo>
                  <a:pt x="4221024" y="5981956"/>
                </a:lnTo>
                <a:lnTo>
                  <a:pt x="4217055" y="5980368"/>
                </a:lnTo>
                <a:lnTo>
                  <a:pt x="4214276" y="5978383"/>
                </a:lnTo>
                <a:lnTo>
                  <a:pt x="4212292" y="5976002"/>
                </a:lnTo>
                <a:lnTo>
                  <a:pt x="4209910" y="5973620"/>
                </a:lnTo>
                <a:lnTo>
                  <a:pt x="4207926" y="5971635"/>
                </a:lnTo>
                <a:lnTo>
                  <a:pt x="4205148" y="5969253"/>
                </a:lnTo>
                <a:lnTo>
                  <a:pt x="4201179" y="5966872"/>
                </a:lnTo>
                <a:lnTo>
                  <a:pt x="4196019" y="5965284"/>
                </a:lnTo>
                <a:lnTo>
                  <a:pt x="4198400" y="5960124"/>
                </a:lnTo>
                <a:lnTo>
                  <a:pt x="4200385" y="5954169"/>
                </a:lnTo>
                <a:lnTo>
                  <a:pt x="4204751" y="5940673"/>
                </a:lnTo>
                <a:lnTo>
                  <a:pt x="4206735" y="5934322"/>
                </a:lnTo>
                <a:lnTo>
                  <a:pt x="4208720" y="5927574"/>
                </a:lnTo>
                <a:lnTo>
                  <a:pt x="4211895" y="5920826"/>
                </a:lnTo>
                <a:lnTo>
                  <a:pt x="4214673" y="5914872"/>
                </a:lnTo>
                <a:lnTo>
                  <a:pt x="4215070" y="5914872"/>
                </a:lnTo>
                <a:lnTo>
                  <a:pt x="4215864" y="5914872"/>
                </a:lnTo>
                <a:lnTo>
                  <a:pt x="4217848" y="5914872"/>
                </a:lnTo>
                <a:lnTo>
                  <a:pt x="4220230" y="5915268"/>
                </a:lnTo>
                <a:lnTo>
                  <a:pt x="4220627" y="5915268"/>
                </a:lnTo>
                <a:lnTo>
                  <a:pt x="4221024" y="5914872"/>
                </a:lnTo>
                <a:lnTo>
                  <a:pt x="4221420" y="5913681"/>
                </a:lnTo>
                <a:lnTo>
                  <a:pt x="4221817" y="5912093"/>
                </a:lnTo>
                <a:lnTo>
                  <a:pt x="4222214" y="5907726"/>
                </a:lnTo>
                <a:lnTo>
                  <a:pt x="4222611" y="5903360"/>
                </a:lnTo>
                <a:lnTo>
                  <a:pt x="4223405" y="5898994"/>
                </a:lnTo>
                <a:lnTo>
                  <a:pt x="4224199" y="5897009"/>
                </a:lnTo>
                <a:lnTo>
                  <a:pt x="4224993" y="5895421"/>
                </a:lnTo>
                <a:lnTo>
                  <a:pt x="4226183" y="5893833"/>
                </a:lnTo>
                <a:lnTo>
                  <a:pt x="4228168" y="5892642"/>
                </a:lnTo>
                <a:lnTo>
                  <a:pt x="4230549" y="5891849"/>
                </a:lnTo>
                <a:lnTo>
                  <a:pt x="4232930" y="5891055"/>
                </a:lnTo>
                <a:lnTo>
                  <a:pt x="4235709" y="5891055"/>
                </a:lnTo>
                <a:lnTo>
                  <a:pt x="4239678" y="5891849"/>
                </a:lnTo>
                <a:lnTo>
                  <a:pt x="4238884" y="5889467"/>
                </a:lnTo>
                <a:lnTo>
                  <a:pt x="4237693" y="5887879"/>
                </a:lnTo>
                <a:lnTo>
                  <a:pt x="4234915" y="5885100"/>
                </a:lnTo>
                <a:lnTo>
                  <a:pt x="4234121" y="5883910"/>
                </a:lnTo>
                <a:lnTo>
                  <a:pt x="4234121" y="5882322"/>
                </a:lnTo>
                <a:lnTo>
                  <a:pt x="4234915" y="5880337"/>
                </a:lnTo>
                <a:lnTo>
                  <a:pt x="4236899" y="5878352"/>
                </a:lnTo>
                <a:lnTo>
                  <a:pt x="4238090" y="5879940"/>
                </a:lnTo>
                <a:lnTo>
                  <a:pt x="4239281" y="5881131"/>
                </a:lnTo>
                <a:lnTo>
                  <a:pt x="4240472" y="5881925"/>
                </a:lnTo>
                <a:lnTo>
                  <a:pt x="4242059" y="5882322"/>
                </a:lnTo>
                <a:lnTo>
                  <a:pt x="4244441" y="5883116"/>
                </a:lnTo>
                <a:lnTo>
                  <a:pt x="4247616" y="5882322"/>
                </a:lnTo>
                <a:lnTo>
                  <a:pt x="4249997" y="5881528"/>
                </a:lnTo>
                <a:lnTo>
                  <a:pt x="4251982" y="5880337"/>
                </a:lnTo>
                <a:lnTo>
                  <a:pt x="4255554" y="5878352"/>
                </a:lnTo>
                <a:lnTo>
                  <a:pt x="4257935" y="5876765"/>
                </a:lnTo>
                <a:lnTo>
                  <a:pt x="4260317" y="5874780"/>
                </a:lnTo>
                <a:lnTo>
                  <a:pt x="4262698" y="5872001"/>
                </a:lnTo>
                <a:lnTo>
                  <a:pt x="4264286" y="5869619"/>
                </a:lnTo>
                <a:lnTo>
                  <a:pt x="4267461" y="5864062"/>
                </a:lnTo>
                <a:lnTo>
                  <a:pt x="4271430" y="5858505"/>
                </a:lnTo>
                <a:lnTo>
                  <a:pt x="4271827" y="5856123"/>
                </a:lnTo>
                <a:lnTo>
                  <a:pt x="4272620" y="5852948"/>
                </a:lnTo>
                <a:lnTo>
                  <a:pt x="4273017" y="5849772"/>
                </a:lnTo>
                <a:lnTo>
                  <a:pt x="4273811" y="5846596"/>
                </a:lnTo>
                <a:lnTo>
                  <a:pt x="4274208" y="5846993"/>
                </a:lnTo>
                <a:lnTo>
                  <a:pt x="4275002" y="5846993"/>
                </a:lnTo>
                <a:lnTo>
                  <a:pt x="4276986" y="5847390"/>
                </a:lnTo>
                <a:lnTo>
                  <a:pt x="4280558" y="5846993"/>
                </a:lnTo>
                <a:lnTo>
                  <a:pt x="4283734" y="5846199"/>
                </a:lnTo>
                <a:lnTo>
                  <a:pt x="4287703" y="5845009"/>
                </a:lnTo>
                <a:lnTo>
                  <a:pt x="4291275" y="5843024"/>
                </a:lnTo>
                <a:lnTo>
                  <a:pt x="4294053" y="5841039"/>
                </a:lnTo>
                <a:lnTo>
                  <a:pt x="4295244" y="5839451"/>
                </a:lnTo>
                <a:lnTo>
                  <a:pt x="4296434" y="5838261"/>
                </a:lnTo>
                <a:lnTo>
                  <a:pt x="4294847" y="5840642"/>
                </a:lnTo>
                <a:lnTo>
                  <a:pt x="4294053" y="5842627"/>
                </a:lnTo>
                <a:lnTo>
                  <a:pt x="4293259" y="5845009"/>
                </a:lnTo>
                <a:lnTo>
                  <a:pt x="4293259" y="5848184"/>
                </a:lnTo>
                <a:lnTo>
                  <a:pt x="4295244" y="5845406"/>
                </a:lnTo>
                <a:lnTo>
                  <a:pt x="4298022" y="5843024"/>
                </a:lnTo>
                <a:lnTo>
                  <a:pt x="4300800" y="5841039"/>
                </a:lnTo>
                <a:lnTo>
                  <a:pt x="4303182" y="5839451"/>
                </a:lnTo>
                <a:lnTo>
                  <a:pt x="4305166" y="5839054"/>
                </a:lnTo>
                <a:lnTo>
                  <a:pt x="4306357" y="5839054"/>
                </a:lnTo>
                <a:lnTo>
                  <a:pt x="4307944" y="5839054"/>
                </a:lnTo>
                <a:lnTo>
                  <a:pt x="4309135" y="5839451"/>
                </a:lnTo>
                <a:lnTo>
                  <a:pt x="4310723" y="5840642"/>
                </a:lnTo>
                <a:lnTo>
                  <a:pt x="4311913" y="5841833"/>
                </a:lnTo>
                <a:lnTo>
                  <a:pt x="4313898" y="5843024"/>
                </a:lnTo>
                <a:lnTo>
                  <a:pt x="4315089" y="5845009"/>
                </a:lnTo>
                <a:lnTo>
                  <a:pt x="4315882" y="5841833"/>
                </a:lnTo>
                <a:lnTo>
                  <a:pt x="4315486" y="5839451"/>
                </a:lnTo>
                <a:lnTo>
                  <a:pt x="4315089" y="5837467"/>
                </a:lnTo>
                <a:lnTo>
                  <a:pt x="4314295" y="5835879"/>
                </a:lnTo>
                <a:lnTo>
                  <a:pt x="4312707" y="5834688"/>
                </a:lnTo>
                <a:lnTo>
                  <a:pt x="4312310" y="5833100"/>
                </a:lnTo>
                <a:lnTo>
                  <a:pt x="4311517" y="5830718"/>
                </a:lnTo>
                <a:lnTo>
                  <a:pt x="4311913" y="5828337"/>
                </a:lnTo>
                <a:lnTo>
                  <a:pt x="4314692" y="5829131"/>
                </a:lnTo>
                <a:lnTo>
                  <a:pt x="4317073" y="5829528"/>
                </a:lnTo>
                <a:lnTo>
                  <a:pt x="4319058" y="5829925"/>
                </a:lnTo>
                <a:lnTo>
                  <a:pt x="4321042" y="5829528"/>
                </a:lnTo>
                <a:lnTo>
                  <a:pt x="4323424" y="5829131"/>
                </a:lnTo>
                <a:lnTo>
                  <a:pt x="4325408" y="5828337"/>
                </a:lnTo>
                <a:lnTo>
                  <a:pt x="4327393" y="5827146"/>
                </a:lnTo>
                <a:lnTo>
                  <a:pt x="4328980" y="5825558"/>
                </a:lnTo>
                <a:lnTo>
                  <a:pt x="4330965" y="5823573"/>
                </a:lnTo>
                <a:lnTo>
                  <a:pt x="4332949" y="5820795"/>
                </a:lnTo>
                <a:lnTo>
                  <a:pt x="4336124" y="5815237"/>
                </a:lnTo>
                <a:lnTo>
                  <a:pt x="4340093" y="5807695"/>
                </a:lnTo>
                <a:lnTo>
                  <a:pt x="4343268" y="5798169"/>
                </a:lnTo>
                <a:lnTo>
                  <a:pt x="4344856" y="5798963"/>
                </a:lnTo>
                <a:lnTo>
                  <a:pt x="4345650" y="5799360"/>
                </a:lnTo>
                <a:lnTo>
                  <a:pt x="4346444" y="5800153"/>
                </a:lnTo>
                <a:lnTo>
                  <a:pt x="4346444" y="5800947"/>
                </a:lnTo>
                <a:lnTo>
                  <a:pt x="4346047" y="5802535"/>
                </a:lnTo>
                <a:lnTo>
                  <a:pt x="4345253" y="5804123"/>
                </a:lnTo>
                <a:lnTo>
                  <a:pt x="4344062" y="5806902"/>
                </a:lnTo>
                <a:lnTo>
                  <a:pt x="4342872" y="5809283"/>
                </a:lnTo>
                <a:lnTo>
                  <a:pt x="4342475" y="5810474"/>
                </a:lnTo>
                <a:lnTo>
                  <a:pt x="4342475" y="5811665"/>
                </a:lnTo>
                <a:lnTo>
                  <a:pt x="4342872" y="5813253"/>
                </a:lnTo>
                <a:lnTo>
                  <a:pt x="4343268" y="5814841"/>
                </a:lnTo>
                <a:lnTo>
                  <a:pt x="4346841" y="5810474"/>
                </a:lnTo>
                <a:lnTo>
                  <a:pt x="4350413" y="5805314"/>
                </a:lnTo>
                <a:lnTo>
                  <a:pt x="4353191" y="5800550"/>
                </a:lnTo>
                <a:lnTo>
                  <a:pt x="4355572" y="5794596"/>
                </a:lnTo>
                <a:lnTo>
                  <a:pt x="4361526" y="5796581"/>
                </a:lnTo>
                <a:lnTo>
                  <a:pt x="4363510" y="5796978"/>
                </a:lnTo>
                <a:lnTo>
                  <a:pt x="4365495" y="5796978"/>
                </a:lnTo>
                <a:lnTo>
                  <a:pt x="4367082" y="5796581"/>
                </a:lnTo>
                <a:lnTo>
                  <a:pt x="4368273" y="5795390"/>
                </a:lnTo>
                <a:lnTo>
                  <a:pt x="4369861" y="5793802"/>
                </a:lnTo>
                <a:lnTo>
                  <a:pt x="4371448" y="5791421"/>
                </a:lnTo>
                <a:lnTo>
                  <a:pt x="4370655" y="5789833"/>
                </a:lnTo>
                <a:lnTo>
                  <a:pt x="4369464" y="5788642"/>
                </a:lnTo>
                <a:lnTo>
                  <a:pt x="4368670" y="5788245"/>
                </a:lnTo>
                <a:lnTo>
                  <a:pt x="4367479" y="5788642"/>
                </a:lnTo>
                <a:lnTo>
                  <a:pt x="4366289" y="5789833"/>
                </a:lnTo>
                <a:lnTo>
                  <a:pt x="4365892" y="5791421"/>
                </a:lnTo>
                <a:lnTo>
                  <a:pt x="4365495" y="5793008"/>
                </a:lnTo>
                <a:lnTo>
                  <a:pt x="4365495" y="5794596"/>
                </a:lnTo>
                <a:lnTo>
                  <a:pt x="4364701" y="5791818"/>
                </a:lnTo>
                <a:lnTo>
                  <a:pt x="4364701" y="5789833"/>
                </a:lnTo>
                <a:lnTo>
                  <a:pt x="4365098" y="5787451"/>
                </a:lnTo>
                <a:lnTo>
                  <a:pt x="4365892" y="5785863"/>
                </a:lnTo>
                <a:lnTo>
                  <a:pt x="4367479" y="5784672"/>
                </a:lnTo>
                <a:lnTo>
                  <a:pt x="4369067" y="5783482"/>
                </a:lnTo>
                <a:lnTo>
                  <a:pt x="4371448" y="5782688"/>
                </a:lnTo>
                <a:lnTo>
                  <a:pt x="4374227" y="5781894"/>
                </a:lnTo>
                <a:lnTo>
                  <a:pt x="4385737" y="5779115"/>
                </a:lnTo>
                <a:lnTo>
                  <a:pt x="4391690" y="5777527"/>
                </a:lnTo>
                <a:lnTo>
                  <a:pt x="4394468" y="5776337"/>
                </a:lnTo>
                <a:lnTo>
                  <a:pt x="4396453" y="5774749"/>
                </a:lnTo>
                <a:lnTo>
                  <a:pt x="4399231" y="5773161"/>
                </a:lnTo>
                <a:lnTo>
                  <a:pt x="4400819" y="5770779"/>
                </a:lnTo>
                <a:lnTo>
                  <a:pt x="4403994" y="5767207"/>
                </a:lnTo>
                <a:lnTo>
                  <a:pt x="4406375" y="5762840"/>
                </a:lnTo>
                <a:lnTo>
                  <a:pt x="4409154" y="5758474"/>
                </a:lnTo>
                <a:lnTo>
                  <a:pt x="4411535" y="5754504"/>
                </a:lnTo>
                <a:lnTo>
                  <a:pt x="4414313" y="5750535"/>
                </a:lnTo>
                <a:lnTo>
                  <a:pt x="4417886" y="5747359"/>
                </a:lnTo>
                <a:lnTo>
                  <a:pt x="4419473" y="5745772"/>
                </a:lnTo>
                <a:lnTo>
                  <a:pt x="4421855" y="5744581"/>
                </a:lnTo>
                <a:lnTo>
                  <a:pt x="4420664" y="5746962"/>
                </a:lnTo>
                <a:lnTo>
                  <a:pt x="4419473" y="5748947"/>
                </a:lnTo>
                <a:lnTo>
                  <a:pt x="4419076" y="5751329"/>
                </a:lnTo>
                <a:lnTo>
                  <a:pt x="4418679" y="5754504"/>
                </a:lnTo>
                <a:lnTo>
                  <a:pt x="4421458" y="5753710"/>
                </a:lnTo>
                <a:lnTo>
                  <a:pt x="4423839" y="5752520"/>
                </a:lnTo>
                <a:lnTo>
                  <a:pt x="4425824" y="5750932"/>
                </a:lnTo>
                <a:lnTo>
                  <a:pt x="4427014" y="5748550"/>
                </a:lnTo>
                <a:lnTo>
                  <a:pt x="4428205" y="5745772"/>
                </a:lnTo>
                <a:lnTo>
                  <a:pt x="4429396" y="5743390"/>
                </a:lnTo>
                <a:lnTo>
                  <a:pt x="4430983" y="5738230"/>
                </a:lnTo>
                <a:lnTo>
                  <a:pt x="4434158" y="5740611"/>
                </a:lnTo>
                <a:lnTo>
                  <a:pt x="4436143" y="5741802"/>
                </a:lnTo>
                <a:lnTo>
                  <a:pt x="4437334" y="5742596"/>
                </a:lnTo>
                <a:lnTo>
                  <a:pt x="4438524" y="5742199"/>
                </a:lnTo>
                <a:lnTo>
                  <a:pt x="4441700" y="5740611"/>
                </a:lnTo>
                <a:lnTo>
                  <a:pt x="4443684" y="5739420"/>
                </a:lnTo>
                <a:lnTo>
                  <a:pt x="4446859" y="5738230"/>
                </a:lnTo>
                <a:lnTo>
                  <a:pt x="4446065" y="5739817"/>
                </a:lnTo>
                <a:lnTo>
                  <a:pt x="4445272" y="5741008"/>
                </a:lnTo>
                <a:lnTo>
                  <a:pt x="4444081" y="5742596"/>
                </a:lnTo>
                <a:lnTo>
                  <a:pt x="4443684" y="5744581"/>
                </a:lnTo>
                <a:lnTo>
                  <a:pt x="4445668" y="5744581"/>
                </a:lnTo>
                <a:lnTo>
                  <a:pt x="4447256" y="5743787"/>
                </a:lnTo>
                <a:lnTo>
                  <a:pt x="4448844" y="5742596"/>
                </a:lnTo>
                <a:lnTo>
                  <a:pt x="4450431" y="5741008"/>
                </a:lnTo>
                <a:lnTo>
                  <a:pt x="4452813" y="5737039"/>
                </a:lnTo>
                <a:lnTo>
                  <a:pt x="4454400" y="5735451"/>
                </a:lnTo>
                <a:lnTo>
                  <a:pt x="4456385" y="5734657"/>
                </a:lnTo>
                <a:lnTo>
                  <a:pt x="4458766" y="5733863"/>
                </a:lnTo>
                <a:lnTo>
                  <a:pt x="4460354" y="5734260"/>
                </a:lnTo>
                <a:lnTo>
                  <a:pt x="4461148" y="5735054"/>
                </a:lnTo>
                <a:lnTo>
                  <a:pt x="4461148" y="5736642"/>
                </a:lnTo>
                <a:lnTo>
                  <a:pt x="4461148" y="5738230"/>
                </a:lnTo>
                <a:lnTo>
                  <a:pt x="4460751" y="5739817"/>
                </a:lnTo>
                <a:lnTo>
                  <a:pt x="4460354" y="5740611"/>
                </a:lnTo>
                <a:lnTo>
                  <a:pt x="4459560" y="5741405"/>
                </a:lnTo>
                <a:lnTo>
                  <a:pt x="4461544" y="5740611"/>
                </a:lnTo>
                <a:lnTo>
                  <a:pt x="4462338" y="5739420"/>
                </a:lnTo>
                <a:lnTo>
                  <a:pt x="4463132" y="5738230"/>
                </a:lnTo>
                <a:lnTo>
                  <a:pt x="4463529" y="5736245"/>
                </a:lnTo>
                <a:lnTo>
                  <a:pt x="4463926" y="5733466"/>
                </a:lnTo>
                <a:lnTo>
                  <a:pt x="4464720" y="5732275"/>
                </a:lnTo>
                <a:lnTo>
                  <a:pt x="4465513" y="5731481"/>
                </a:lnTo>
                <a:lnTo>
                  <a:pt x="4469879" y="5729100"/>
                </a:lnTo>
                <a:lnTo>
                  <a:pt x="4474245" y="5727512"/>
                </a:lnTo>
                <a:lnTo>
                  <a:pt x="4479405" y="5727115"/>
                </a:lnTo>
                <a:lnTo>
                  <a:pt x="4484565" y="5726718"/>
                </a:lnTo>
                <a:lnTo>
                  <a:pt x="4489327" y="5726718"/>
                </a:lnTo>
                <a:lnTo>
                  <a:pt x="4494487" y="5727115"/>
                </a:lnTo>
                <a:lnTo>
                  <a:pt x="4503616" y="5727909"/>
                </a:lnTo>
                <a:lnTo>
                  <a:pt x="4502028" y="5725130"/>
                </a:lnTo>
                <a:lnTo>
                  <a:pt x="4500837" y="5723145"/>
                </a:lnTo>
                <a:lnTo>
                  <a:pt x="4500837" y="5721955"/>
                </a:lnTo>
                <a:lnTo>
                  <a:pt x="4501631" y="5721161"/>
                </a:lnTo>
                <a:lnTo>
                  <a:pt x="4502822" y="5719970"/>
                </a:lnTo>
                <a:lnTo>
                  <a:pt x="4504013" y="5719970"/>
                </a:lnTo>
                <a:lnTo>
                  <a:pt x="4506791" y="5720367"/>
                </a:lnTo>
                <a:lnTo>
                  <a:pt x="4510760" y="5720367"/>
                </a:lnTo>
                <a:lnTo>
                  <a:pt x="4512348" y="5719970"/>
                </a:lnTo>
                <a:lnTo>
                  <a:pt x="4513935" y="5719573"/>
                </a:lnTo>
                <a:lnTo>
                  <a:pt x="4514729" y="5718382"/>
                </a:lnTo>
                <a:lnTo>
                  <a:pt x="4515523" y="5716794"/>
                </a:lnTo>
                <a:lnTo>
                  <a:pt x="4515920" y="5714413"/>
                </a:lnTo>
                <a:lnTo>
                  <a:pt x="4515920" y="5710840"/>
                </a:lnTo>
                <a:lnTo>
                  <a:pt x="4517507" y="5709252"/>
                </a:lnTo>
                <a:lnTo>
                  <a:pt x="4517904" y="5708855"/>
                </a:lnTo>
                <a:lnTo>
                  <a:pt x="4519095" y="5708855"/>
                </a:lnTo>
                <a:lnTo>
                  <a:pt x="4519492" y="5708855"/>
                </a:lnTo>
                <a:lnTo>
                  <a:pt x="4519889" y="5709252"/>
                </a:lnTo>
                <a:lnTo>
                  <a:pt x="4520682" y="5710840"/>
                </a:lnTo>
                <a:lnTo>
                  <a:pt x="4521079" y="5713619"/>
                </a:lnTo>
                <a:lnTo>
                  <a:pt x="4520682" y="5716000"/>
                </a:lnTo>
                <a:lnTo>
                  <a:pt x="4520286" y="5718382"/>
                </a:lnTo>
                <a:lnTo>
                  <a:pt x="4519095" y="5721558"/>
                </a:lnTo>
                <a:lnTo>
                  <a:pt x="4521476" y="5721161"/>
                </a:lnTo>
                <a:lnTo>
                  <a:pt x="4522270" y="5720367"/>
                </a:lnTo>
                <a:lnTo>
                  <a:pt x="4522667" y="5719573"/>
                </a:lnTo>
                <a:lnTo>
                  <a:pt x="4523064" y="5718382"/>
                </a:lnTo>
                <a:lnTo>
                  <a:pt x="4522667" y="5716397"/>
                </a:lnTo>
                <a:lnTo>
                  <a:pt x="4522667" y="5714413"/>
                </a:lnTo>
                <a:lnTo>
                  <a:pt x="4522667" y="5711634"/>
                </a:lnTo>
                <a:lnTo>
                  <a:pt x="4523461" y="5709649"/>
                </a:lnTo>
                <a:lnTo>
                  <a:pt x="4524255" y="5708855"/>
                </a:lnTo>
                <a:lnTo>
                  <a:pt x="4525048" y="5707664"/>
                </a:lnTo>
                <a:lnTo>
                  <a:pt x="4528224" y="5706474"/>
                </a:lnTo>
                <a:lnTo>
                  <a:pt x="4529811" y="5705680"/>
                </a:lnTo>
                <a:lnTo>
                  <a:pt x="4530605" y="5705680"/>
                </a:lnTo>
                <a:lnTo>
                  <a:pt x="4531002" y="5706077"/>
                </a:lnTo>
                <a:lnTo>
                  <a:pt x="4531399" y="5706474"/>
                </a:lnTo>
                <a:lnTo>
                  <a:pt x="4531796" y="5704489"/>
                </a:lnTo>
                <a:lnTo>
                  <a:pt x="4532589" y="5702107"/>
                </a:lnTo>
                <a:lnTo>
                  <a:pt x="4534177" y="5700519"/>
                </a:lnTo>
                <a:lnTo>
                  <a:pt x="4536558" y="5699329"/>
                </a:lnTo>
                <a:lnTo>
                  <a:pt x="4538940" y="5697741"/>
                </a:lnTo>
                <a:lnTo>
                  <a:pt x="4543306" y="5694565"/>
                </a:lnTo>
                <a:lnTo>
                  <a:pt x="4545687" y="5692977"/>
                </a:lnTo>
                <a:lnTo>
                  <a:pt x="4547275" y="5690993"/>
                </a:lnTo>
                <a:lnTo>
                  <a:pt x="4549656" y="5685832"/>
                </a:lnTo>
                <a:lnTo>
                  <a:pt x="4552831" y="5679481"/>
                </a:lnTo>
                <a:lnTo>
                  <a:pt x="4558388" y="5664000"/>
                </a:lnTo>
                <a:lnTo>
                  <a:pt x="4561563" y="5657252"/>
                </a:lnTo>
                <a:lnTo>
                  <a:pt x="4562754" y="5654870"/>
                </a:lnTo>
                <a:lnTo>
                  <a:pt x="4564341" y="5653283"/>
                </a:lnTo>
                <a:lnTo>
                  <a:pt x="4565532" y="5651695"/>
                </a:lnTo>
                <a:lnTo>
                  <a:pt x="4566723" y="5651298"/>
                </a:lnTo>
                <a:lnTo>
                  <a:pt x="4567913" y="5652092"/>
                </a:lnTo>
                <a:lnTo>
                  <a:pt x="4569104" y="5654473"/>
                </a:lnTo>
                <a:lnTo>
                  <a:pt x="4568310" y="5650901"/>
                </a:lnTo>
                <a:lnTo>
                  <a:pt x="4567913" y="5647725"/>
                </a:lnTo>
                <a:lnTo>
                  <a:pt x="4568310" y="5644947"/>
                </a:lnTo>
                <a:lnTo>
                  <a:pt x="4568707" y="5641771"/>
                </a:lnTo>
                <a:lnTo>
                  <a:pt x="4569898" y="5638992"/>
                </a:lnTo>
                <a:lnTo>
                  <a:pt x="4571089" y="5636611"/>
                </a:lnTo>
                <a:lnTo>
                  <a:pt x="4574264" y="5631053"/>
                </a:lnTo>
                <a:lnTo>
                  <a:pt x="4577439" y="5625893"/>
                </a:lnTo>
                <a:lnTo>
                  <a:pt x="4581011" y="5620336"/>
                </a:lnTo>
                <a:lnTo>
                  <a:pt x="4582202" y="5617160"/>
                </a:lnTo>
                <a:lnTo>
                  <a:pt x="4583393" y="5614382"/>
                </a:lnTo>
                <a:lnTo>
                  <a:pt x="4584186" y="5611206"/>
                </a:lnTo>
                <a:lnTo>
                  <a:pt x="4584980" y="5607237"/>
                </a:lnTo>
                <a:lnTo>
                  <a:pt x="4584980" y="5604458"/>
                </a:lnTo>
                <a:lnTo>
                  <a:pt x="4584980" y="5601282"/>
                </a:lnTo>
                <a:lnTo>
                  <a:pt x="4584186" y="5595725"/>
                </a:lnTo>
                <a:lnTo>
                  <a:pt x="4582599" y="5589771"/>
                </a:lnTo>
                <a:lnTo>
                  <a:pt x="4580614" y="5583817"/>
                </a:lnTo>
                <a:lnTo>
                  <a:pt x="4579027" y="5578259"/>
                </a:lnTo>
                <a:lnTo>
                  <a:pt x="4577042" y="5572305"/>
                </a:lnTo>
                <a:lnTo>
                  <a:pt x="4575851" y="5566351"/>
                </a:lnTo>
                <a:lnTo>
                  <a:pt x="4575455" y="5563572"/>
                </a:lnTo>
                <a:lnTo>
                  <a:pt x="4575455" y="5561191"/>
                </a:lnTo>
                <a:lnTo>
                  <a:pt x="4576248" y="5558412"/>
                </a:lnTo>
                <a:lnTo>
                  <a:pt x="4577836" y="5548488"/>
                </a:lnTo>
                <a:lnTo>
                  <a:pt x="4580217" y="5537374"/>
                </a:lnTo>
                <a:lnTo>
                  <a:pt x="4581805" y="5530625"/>
                </a:lnTo>
                <a:lnTo>
                  <a:pt x="4583393" y="5528244"/>
                </a:lnTo>
                <a:lnTo>
                  <a:pt x="4585377" y="5526656"/>
                </a:lnTo>
                <a:lnTo>
                  <a:pt x="4588155" y="5524671"/>
                </a:lnTo>
                <a:lnTo>
                  <a:pt x="4590934" y="5523480"/>
                </a:lnTo>
                <a:lnTo>
                  <a:pt x="4596490" y="5520702"/>
                </a:lnTo>
                <a:lnTo>
                  <a:pt x="4598872" y="5519114"/>
                </a:lnTo>
                <a:lnTo>
                  <a:pt x="4600459" y="5517129"/>
                </a:lnTo>
                <a:lnTo>
                  <a:pt x="4601650" y="5514748"/>
                </a:lnTo>
                <a:lnTo>
                  <a:pt x="4602444" y="5512763"/>
                </a:lnTo>
                <a:lnTo>
                  <a:pt x="4604428" y="5507206"/>
                </a:lnTo>
                <a:lnTo>
                  <a:pt x="4605222" y="5501648"/>
                </a:lnTo>
                <a:lnTo>
                  <a:pt x="4606016" y="5495694"/>
                </a:lnTo>
                <a:lnTo>
                  <a:pt x="4606810" y="5493312"/>
                </a:lnTo>
                <a:lnTo>
                  <a:pt x="4607603" y="5490534"/>
                </a:lnTo>
                <a:lnTo>
                  <a:pt x="4608794" y="5488549"/>
                </a:lnTo>
                <a:lnTo>
                  <a:pt x="4609985" y="5486961"/>
                </a:lnTo>
                <a:lnTo>
                  <a:pt x="4611572" y="5485373"/>
                </a:lnTo>
                <a:lnTo>
                  <a:pt x="4613954" y="5484183"/>
                </a:lnTo>
                <a:lnTo>
                  <a:pt x="4616335" y="5483786"/>
                </a:lnTo>
                <a:lnTo>
                  <a:pt x="4619510" y="5483786"/>
                </a:lnTo>
                <a:lnTo>
                  <a:pt x="4619907" y="5482595"/>
                </a:lnTo>
                <a:lnTo>
                  <a:pt x="4619907" y="5481007"/>
                </a:lnTo>
                <a:lnTo>
                  <a:pt x="4619510" y="5480213"/>
                </a:lnTo>
                <a:lnTo>
                  <a:pt x="4619113" y="5479022"/>
                </a:lnTo>
                <a:lnTo>
                  <a:pt x="4617526" y="5477434"/>
                </a:lnTo>
                <a:lnTo>
                  <a:pt x="4615144" y="5475847"/>
                </a:lnTo>
                <a:lnTo>
                  <a:pt x="4609985" y="5472671"/>
                </a:lnTo>
                <a:lnTo>
                  <a:pt x="4608000" y="5471480"/>
                </a:lnTo>
                <a:lnTo>
                  <a:pt x="4606810" y="5470289"/>
                </a:lnTo>
                <a:lnTo>
                  <a:pt x="4606810" y="5469495"/>
                </a:lnTo>
                <a:lnTo>
                  <a:pt x="4606810" y="5468305"/>
                </a:lnTo>
                <a:lnTo>
                  <a:pt x="4607207" y="5465526"/>
                </a:lnTo>
                <a:lnTo>
                  <a:pt x="4607603" y="5461953"/>
                </a:lnTo>
                <a:lnTo>
                  <a:pt x="4607207" y="5461160"/>
                </a:lnTo>
                <a:lnTo>
                  <a:pt x="4606810" y="5460366"/>
                </a:lnTo>
                <a:lnTo>
                  <a:pt x="4606016" y="5459969"/>
                </a:lnTo>
                <a:lnTo>
                  <a:pt x="4604428" y="5459969"/>
                </a:lnTo>
                <a:lnTo>
                  <a:pt x="4600459" y="5460366"/>
                </a:lnTo>
                <a:lnTo>
                  <a:pt x="4597284" y="5461160"/>
                </a:lnTo>
                <a:lnTo>
                  <a:pt x="4595696" y="5460763"/>
                </a:lnTo>
                <a:lnTo>
                  <a:pt x="4594109" y="5460366"/>
                </a:lnTo>
                <a:lnTo>
                  <a:pt x="4593712" y="5459572"/>
                </a:lnTo>
                <a:lnTo>
                  <a:pt x="4593712" y="5458381"/>
                </a:lnTo>
                <a:lnTo>
                  <a:pt x="4594109" y="5455205"/>
                </a:lnTo>
                <a:lnTo>
                  <a:pt x="4594506" y="5452427"/>
                </a:lnTo>
                <a:lnTo>
                  <a:pt x="4594506" y="5451236"/>
                </a:lnTo>
                <a:lnTo>
                  <a:pt x="4594109" y="5450442"/>
                </a:lnTo>
                <a:lnTo>
                  <a:pt x="4592918" y="5449251"/>
                </a:lnTo>
                <a:lnTo>
                  <a:pt x="4590934" y="5448457"/>
                </a:lnTo>
                <a:lnTo>
                  <a:pt x="4588552" y="5447266"/>
                </a:lnTo>
                <a:lnTo>
                  <a:pt x="4585377" y="5446869"/>
                </a:lnTo>
                <a:lnTo>
                  <a:pt x="4580614" y="5446472"/>
                </a:lnTo>
                <a:lnTo>
                  <a:pt x="4579027" y="5446472"/>
                </a:lnTo>
                <a:lnTo>
                  <a:pt x="4579424" y="5445679"/>
                </a:lnTo>
                <a:lnTo>
                  <a:pt x="4580614" y="5443694"/>
                </a:lnTo>
                <a:lnTo>
                  <a:pt x="4581805" y="5441709"/>
                </a:lnTo>
                <a:lnTo>
                  <a:pt x="4582202" y="5440915"/>
                </a:lnTo>
                <a:lnTo>
                  <a:pt x="4581805" y="5440518"/>
                </a:lnTo>
                <a:lnTo>
                  <a:pt x="4578630" y="5438930"/>
                </a:lnTo>
                <a:lnTo>
                  <a:pt x="4574661" y="5438137"/>
                </a:lnTo>
                <a:lnTo>
                  <a:pt x="4570692" y="5438137"/>
                </a:lnTo>
                <a:lnTo>
                  <a:pt x="4565929" y="5438137"/>
                </a:lnTo>
                <a:lnTo>
                  <a:pt x="4557594" y="5437740"/>
                </a:lnTo>
                <a:lnTo>
                  <a:pt x="4553625" y="5437740"/>
                </a:lnTo>
                <a:lnTo>
                  <a:pt x="4550450" y="5436946"/>
                </a:lnTo>
                <a:lnTo>
                  <a:pt x="4550847" y="5435755"/>
                </a:lnTo>
                <a:lnTo>
                  <a:pt x="4552038" y="5433770"/>
                </a:lnTo>
                <a:lnTo>
                  <a:pt x="4553625" y="5431785"/>
                </a:lnTo>
                <a:lnTo>
                  <a:pt x="4554022" y="5430594"/>
                </a:lnTo>
                <a:lnTo>
                  <a:pt x="4553625" y="5430198"/>
                </a:lnTo>
                <a:lnTo>
                  <a:pt x="4552038" y="5430198"/>
                </a:lnTo>
                <a:lnTo>
                  <a:pt x="4550053" y="5430198"/>
                </a:lnTo>
                <a:lnTo>
                  <a:pt x="4547275" y="5430594"/>
                </a:lnTo>
                <a:lnTo>
                  <a:pt x="4544496" y="5431388"/>
                </a:lnTo>
                <a:lnTo>
                  <a:pt x="4541718" y="5430594"/>
                </a:lnTo>
                <a:lnTo>
                  <a:pt x="4540527" y="5430198"/>
                </a:lnTo>
                <a:lnTo>
                  <a:pt x="4540131" y="5429404"/>
                </a:lnTo>
                <a:lnTo>
                  <a:pt x="4539734" y="5428610"/>
                </a:lnTo>
                <a:lnTo>
                  <a:pt x="4539734" y="5427419"/>
                </a:lnTo>
                <a:lnTo>
                  <a:pt x="4540131" y="5425831"/>
                </a:lnTo>
                <a:lnTo>
                  <a:pt x="4540924" y="5423846"/>
                </a:lnTo>
                <a:lnTo>
                  <a:pt x="4539734" y="5424243"/>
                </a:lnTo>
                <a:lnTo>
                  <a:pt x="4538940" y="5425037"/>
                </a:lnTo>
                <a:lnTo>
                  <a:pt x="4538543" y="5425831"/>
                </a:lnTo>
                <a:lnTo>
                  <a:pt x="4538543" y="5427419"/>
                </a:lnTo>
                <a:lnTo>
                  <a:pt x="4538146" y="5433770"/>
                </a:lnTo>
                <a:lnTo>
                  <a:pt x="4533383" y="5432579"/>
                </a:lnTo>
                <a:lnTo>
                  <a:pt x="4529017" y="5431388"/>
                </a:lnTo>
                <a:lnTo>
                  <a:pt x="4525048" y="5429404"/>
                </a:lnTo>
                <a:lnTo>
                  <a:pt x="4521476" y="5427816"/>
                </a:lnTo>
                <a:lnTo>
                  <a:pt x="4513935" y="5424243"/>
                </a:lnTo>
                <a:lnTo>
                  <a:pt x="4506394" y="5420274"/>
                </a:lnTo>
                <a:lnTo>
                  <a:pt x="4505203" y="5420274"/>
                </a:lnTo>
                <a:lnTo>
                  <a:pt x="4504410" y="5420671"/>
                </a:lnTo>
                <a:lnTo>
                  <a:pt x="4504013" y="5421068"/>
                </a:lnTo>
                <a:lnTo>
                  <a:pt x="4503616" y="5421465"/>
                </a:lnTo>
                <a:lnTo>
                  <a:pt x="4504013" y="5423052"/>
                </a:lnTo>
                <a:lnTo>
                  <a:pt x="4505203" y="5424640"/>
                </a:lnTo>
                <a:lnTo>
                  <a:pt x="4506394" y="5425831"/>
                </a:lnTo>
                <a:lnTo>
                  <a:pt x="4508379" y="5427022"/>
                </a:lnTo>
                <a:lnTo>
                  <a:pt x="4510760" y="5427419"/>
                </a:lnTo>
                <a:lnTo>
                  <a:pt x="4511951" y="5427022"/>
                </a:lnTo>
                <a:lnTo>
                  <a:pt x="4512744" y="5427022"/>
                </a:lnTo>
                <a:lnTo>
                  <a:pt x="4509966" y="5428213"/>
                </a:lnTo>
                <a:lnTo>
                  <a:pt x="4507188" y="5429007"/>
                </a:lnTo>
                <a:lnTo>
                  <a:pt x="4504806" y="5429007"/>
                </a:lnTo>
                <a:lnTo>
                  <a:pt x="4502028" y="5429007"/>
                </a:lnTo>
                <a:lnTo>
                  <a:pt x="4499250" y="5428213"/>
                </a:lnTo>
                <a:lnTo>
                  <a:pt x="4496869" y="5427419"/>
                </a:lnTo>
                <a:lnTo>
                  <a:pt x="4492106" y="5425831"/>
                </a:lnTo>
                <a:lnTo>
                  <a:pt x="4487343" y="5424243"/>
                </a:lnTo>
                <a:lnTo>
                  <a:pt x="4485358" y="5423449"/>
                </a:lnTo>
                <a:lnTo>
                  <a:pt x="4482580" y="5423052"/>
                </a:lnTo>
                <a:lnTo>
                  <a:pt x="4480199" y="5423449"/>
                </a:lnTo>
                <a:lnTo>
                  <a:pt x="4477420" y="5423846"/>
                </a:lnTo>
                <a:lnTo>
                  <a:pt x="4474642" y="5425037"/>
                </a:lnTo>
                <a:lnTo>
                  <a:pt x="4471864" y="5427022"/>
                </a:lnTo>
                <a:lnTo>
                  <a:pt x="4469879" y="5424640"/>
                </a:lnTo>
                <a:lnTo>
                  <a:pt x="4467895" y="5422259"/>
                </a:lnTo>
                <a:lnTo>
                  <a:pt x="4465117" y="5421068"/>
                </a:lnTo>
                <a:lnTo>
                  <a:pt x="4462735" y="5420671"/>
                </a:lnTo>
                <a:lnTo>
                  <a:pt x="4460354" y="5420274"/>
                </a:lnTo>
                <a:lnTo>
                  <a:pt x="4457575" y="5420274"/>
                </a:lnTo>
                <a:lnTo>
                  <a:pt x="4452019" y="5421068"/>
                </a:lnTo>
                <a:lnTo>
                  <a:pt x="4445668" y="5422259"/>
                </a:lnTo>
                <a:lnTo>
                  <a:pt x="4438921" y="5423846"/>
                </a:lnTo>
                <a:lnTo>
                  <a:pt x="4435746" y="5424243"/>
                </a:lnTo>
                <a:lnTo>
                  <a:pt x="4432174" y="5424640"/>
                </a:lnTo>
                <a:lnTo>
                  <a:pt x="4428602" y="5424243"/>
                </a:lnTo>
                <a:lnTo>
                  <a:pt x="4425030" y="5423846"/>
                </a:lnTo>
                <a:lnTo>
                  <a:pt x="4428205" y="5432579"/>
                </a:lnTo>
                <a:lnTo>
                  <a:pt x="4428999" y="5436152"/>
                </a:lnTo>
                <a:lnTo>
                  <a:pt x="4429396" y="5440121"/>
                </a:lnTo>
                <a:lnTo>
                  <a:pt x="4428999" y="5443297"/>
                </a:lnTo>
                <a:lnTo>
                  <a:pt x="4427411" y="5446472"/>
                </a:lnTo>
                <a:lnTo>
                  <a:pt x="4425427" y="5450045"/>
                </a:lnTo>
                <a:lnTo>
                  <a:pt x="4421855" y="5453617"/>
                </a:lnTo>
                <a:lnTo>
                  <a:pt x="4424633" y="5458778"/>
                </a:lnTo>
                <a:lnTo>
                  <a:pt x="4427808" y="5463541"/>
                </a:lnTo>
                <a:lnTo>
                  <a:pt x="4430983" y="5469098"/>
                </a:lnTo>
                <a:lnTo>
                  <a:pt x="4434555" y="5474259"/>
                </a:lnTo>
                <a:lnTo>
                  <a:pt x="4436937" y="5479419"/>
                </a:lnTo>
                <a:lnTo>
                  <a:pt x="4438127" y="5482595"/>
                </a:lnTo>
                <a:lnTo>
                  <a:pt x="4438524" y="5484976"/>
                </a:lnTo>
                <a:lnTo>
                  <a:pt x="4438921" y="5487755"/>
                </a:lnTo>
                <a:lnTo>
                  <a:pt x="4438921" y="5490534"/>
                </a:lnTo>
                <a:lnTo>
                  <a:pt x="4438524" y="5494106"/>
                </a:lnTo>
                <a:lnTo>
                  <a:pt x="4437334" y="5496885"/>
                </a:lnTo>
                <a:lnTo>
                  <a:pt x="4434952" y="5496885"/>
                </a:lnTo>
                <a:lnTo>
                  <a:pt x="4432968" y="5496488"/>
                </a:lnTo>
                <a:lnTo>
                  <a:pt x="4430189" y="5495297"/>
                </a:lnTo>
                <a:lnTo>
                  <a:pt x="4429396" y="5494900"/>
                </a:lnTo>
                <a:lnTo>
                  <a:pt x="4428205" y="5494900"/>
                </a:lnTo>
                <a:lnTo>
                  <a:pt x="4427014" y="5495694"/>
                </a:lnTo>
                <a:lnTo>
                  <a:pt x="4425030" y="5496885"/>
                </a:lnTo>
                <a:lnTo>
                  <a:pt x="4426220" y="5501648"/>
                </a:lnTo>
                <a:lnTo>
                  <a:pt x="4427411" y="5504824"/>
                </a:lnTo>
                <a:lnTo>
                  <a:pt x="4428999" y="5509984"/>
                </a:lnTo>
                <a:lnTo>
                  <a:pt x="4429396" y="5512366"/>
                </a:lnTo>
                <a:lnTo>
                  <a:pt x="4429396" y="5515144"/>
                </a:lnTo>
                <a:lnTo>
                  <a:pt x="4428999" y="5519114"/>
                </a:lnTo>
                <a:lnTo>
                  <a:pt x="4428205" y="5523877"/>
                </a:lnTo>
                <a:lnTo>
                  <a:pt x="4428205" y="5524671"/>
                </a:lnTo>
                <a:lnTo>
                  <a:pt x="4428205" y="5525465"/>
                </a:lnTo>
                <a:lnTo>
                  <a:pt x="4428602" y="5525862"/>
                </a:lnTo>
                <a:lnTo>
                  <a:pt x="4429396" y="5526259"/>
                </a:lnTo>
                <a:lnTo>
                  <a:pt x="4430983" y="5526259"/>
                </a:lnTo>
                <a:lnTo>
                  <a:pt x="4433762" y="5525465"/>
                </a:lnTo>
                <a:lnTo>
                  <a:pt x="4436143" y="5524274"/>
                </a:lnTo>
                <a:lnTo>
                  <a:pt x="4438127" y="5523083"/>
                </a:lnTo>
                <a:lnTo>
                  <a:pt x="4439715" y="5521893"/>
                </a:lnTo>
                <a:lnTo>
                  <a:pt x="4440509" y="5520702"/>
                </a:lnTo>
                <a:lnTo>
                  <a:pt x="4442890" y="5524671"/>
                </a:lnTo>
                <a:lnTo>
                  <a:pt x="4444081" y="5529435"/>
                </a:lnTo>
                <a:lnTo>
                  <a:pt x="4444478" y="5534198"/>
                </a:lnTo>
                <a:lnTo>
                  <a:pt x="4444478" y="5538168"/>
                </a:lnTo>
                <a:lnTo>
                  <a:pt x="4443684" y="5542931"/>
                </a:lnTo>
                <a:lnTo>
                  <a:pt x="4442890" y="5547297"/>
                </a:lnTo>
                <a:lnTo>
                  <a:pt x="4440112" y="5556427"/>
                </a:lnTo>
                <a:lnTo>
                  <a:pt x="4438921" y="5561191"/>
                </a:lnTo>
                <a:lnTo>
                  <a:pt x="4437731" y="5565954"/>
                </a:lnTo>
                <a:lnTo>
                  <a:pt x="4436937" y="5571114"/>
                </a:lnTo>
                <a:lnTo>
                  <a:pt x="4436937" y="5576275"/>
                </a:lnTo>
                <a:lnTo>
                  <a:pt x="4437334" y="5581038"/>
                </a:lnTo>
                <a:lnTo>
                  <a:pt x="4438524" y="5586595"/>
                </a:lnTo>
                <a:lnTo>
                  <a:pt x="4440509" y="5591756"/>
                </a:lnTo>
                <a:lnTo>
                  <a:pt x="4443684" y="5597313"/>
                </a:lnTo>
                <a:lnTo>
                  <a:pt x="4446462" y="5600488"/>
                </a:lnTo>
                <a:lnTo>
                  <a:pt x="4447653" y="5601282"/>
                </a:lnTo>
                <a:lnTo>
                  <a:pt x="4448844" y="5602870"/>
                </a:lnTo>
                <a:lnTo>
                  <a:pt x="4452416" y="5603664"/>
                </a:lnTo>
                <a:lnTo>
                  <a:pt x="4456385" y="5604061"/>
                </a:lnTo>
                <a:lnTo>
                  <a:pt x="4456782" y="5608030"/>
                </a:lnTo>
                <a:lnTo>
                  <a:pt x="4456782" y="5611603"/>
                </a:lnTo>
                <a:lnTo>
                  <a:pt x="4456782" y="5617954"/>
                </a:lnTo>
                <a:lnTo>
                  <a:pt x="4455591" y="5623511"/>
                </a:lnTo>
                <a:lnTo>
                  <a:pt x="4454003" y="5628672"/>
                </a:lnTo>
                <a:lnTo>
                  <a:pt x="4450431" y="5637802"/>
                </a:lnTo>
                <a:lnTo>
                  <a:pt x="4448050" y="5642168"/>
                </a:lnTo>
                <a:lnTo>
                  <a:pt x="4446859" y="5647725"/>
                </a:lnTo>
                <a:lnTo>
                  <a:pt x="4417489" y="5647328"/>
                </a:lnTo>
                <a:lnTo>
                  <a:pt x="4387324" y="5646931"/>
                </a:lnTo>
                <a:lnTo>
                  <a:pt x="4372242" y="5647328"/>
                </a:lnTo>
                <a:lnTo>
                  <a:pt x="4357557" y="5648122"/>
                </a:lnTo>
                <a:lnTo>
                  <a:pt x="4342475" y="5649313"/>
                </a:lnTo>
                <a:lnTo>
                  <a:pt x="4327393" y="5650901"/>
                </a:lnTo>
                <a:lnTo>
                  <a:pt x="4323424" y="5652092"/>
                </a:lnTo>
                <a:lnTo>
                  <a:pt x="4318264" y="5654076"/>
                </a:lnTo>
                <a:lnTo>
                  <a:pt x="4313501" y="5656061"/>
                </a:lnTo>
                <a:lnTo>
                  <a:pt x="4307944" y="5658046"/>
                </a:lnTo>
                <a:lnTo>
                  <a:pt x="4302785" y="5658840"/>
                </a:lnTo>
                <a:lnTo>
                  <a:pt x="4300403" y="5659237"/>
                </a:lnTo>
                <a:lnTo>
                  <a:pt x="4298419" y="5659237"/>
                </a:lnTo>
                <a:lnTo>
                  <a:pt x="4295641" y="5658840"/>
                </a:lnTo>
                <a:lnTo>
                  <a:pt x="4293656" y="5657649"/>
                </a:lnTo>
                <a:lnTo>
                  <a:pt x="4291672" y="5656458"/>
                </a:lnTo>
                <a:lnTo>
                  <a:pt x="4290084" y="5654473"/>
                </a:lnTo>
                <a:lnTo>
                  <a:pt x="4285321" y="5648519"/>
                </a:lnTo>
                <a:lnTo>
                  <a:pt x="4280955" y="5643359"/>
                </a:lnTo>
                <a:lnTo>
                  <a:pt x="4275796" y="5638992"/>
                </a:lnTo>
                <a:lnTo>
                  <a:pt x="4271033" y="5634626"/>
                </a:lnTo>
                <a:lnTo>
                  <a:pt x="4259126" y="5626290"/>
                </a:lnTo>
                <a:lnTo>
                  <a:pt x="4246028" y="5617557"/>
                </a:lnTo>
                <a:lnTo>
                  <a:pt x="4243647" y="5617557"/>
                </a:lnTo>
                <a:lnTo>
                  <a:pt x="4241662" y="5619145"/>
                </a:lnTo>
                <a:lnTo>
                  <a:pt x="4240075" y="5620336"/>
                </a:lnTo>
                <a:lnTo>
                  <a:pt x="4238884" y="5621924"/>
                </a:lnTo>
                <a:lnTo>
                  <a:pt x="4236503" y="5625893"/>
                </a:lnTo>
                <a:lnTo>
                  <a:pt x="4234121" y="5630260"/>
                </a:lnTo>
                <a:lnTo>
                  <a:pt x="4231740" y="5634229"/>
                </a:lnTo>
                <a:lnTo>
                  <a:pt x="4230549" y="5635420"/>
                </a:lnTo>
                <a:lnTo>
                  <a:pt x="4229358" y="5636611"/>
                </a:lnTo>
                <a:lnTo>
                  <a:pt x="4227771" y="5637405"/>
                </a:lnTo>
                <a:lnTo>
                  <a:pt x="4225389" y="5637008"/>
                </a:lnTo>
                <a:lnTo>
                  <a:pt x="4223405" y="5636214"/>
                </a:lnTo>
                <a:lnTo>
                  <a:pt x="4221024" y="5634229"/>
                </a:lnTo>
                <a:lnTo>
                  <a:pt x="4219833" y="5639389"/>
                </a:lnTo>
                <a:lnTo>
                  <a:pt x="4217848" y="5643359"/>
                </a:lnTo>
                <a:lnTo>
                  <a:pt x="4216261" y="5647725"/>
                </a:lnTo>
                <a:lnTo>
                  <a:pt x="4214276" y="5650901"/>
                </a:lnTo>
                <a:lnTo>
                  <a:pt x="4209910" y="5657649"/>
                </a:lnTo>
                <a:lnTo>
                  <a:pt x="4205941" y="5663206"/>
                </a:lnTo>
                <a:lnTo>
                  <a:pt x="4201575" y="5667573"/>
                </a:lnTo>
                <a:lnTo>
                  <a:pt x="4198797" y="5672733"/>
                </a:lnTo>
                <a:lnTo>
                  <a:pt x="4197606" y="5675512"/>
                </a:lnTo>
                <a:lnTo>
                  <a:pt x="4196416" y="5677893"/>
                </a:lnTo>
                <a:lnTo>
                  <a:pt x="4196019" y="5681069"/>
                </a:lnTo>
                <a:lnTo>
                  <a:pt x="4196019" y="5684245"/>
                </a:lnTo>
                <a:lnTo>
                  <a:pt x="4196813" y="5689802"/>
                </a:lnTo>
                <a:lnTo>
                  <a:pt x="4198797" y="5697741"/>
                </a:lnTo>
                <a:lnTo>
                  <a:pt x="4201575" y="5706474"/>
                </a:lnTo>
                <a:lnTo>
                  <a:pt x="4203560" y="5710443"/>
                </a:lnTo>
                <a:lnTo>
                  <a:pt x="4205148" y="5714413"/>
                </a:lnTo>
                <a:lnTo>
                  <a:pt x="4206338" y="5716397"/>
                </a:lnTo>
                <a:lnTo>
                  <a:pt x="4207529" y="5717588"/>
                </a:lnTo>
                <a:lnTo>
                  <a:pt x="4208720" y="5717985"/>
                </a:lnTo>
                <a:lnTo>
                  <a:pt x="4209513" y="5718382"/>
                </a:lnTo>
                <a:lnTo>
                  <a:pt x="4211101" y="5717985"/>
                </a:lnTo>
                <a:lnTo>
                  <a:pt x="4211895" y="5717985"/>
                </a:lnTo>
                <a:lnTo>
                  <a:pt x="4214276" y="5720367"/>
                </a:lnTo>
                <a:lnTo>
                  <a:pt x="4215864" y="5722749"/>
                </a:lnTo>
                <a:lnTo>
                  <a:pt x="4216658" y="5724733"/>
                </a:lnTo>
                <a:lnTo>
                  <a:pt x="4217055" y="5726321"/>
                </a:lnTo>
                <a:lnTo>
                  <a:pt x="4217055" y="5729100"/>
                </a:lnTo>
                <a:lnTo>
                  <a:pt x="4217055" y="5730687"/>
                </a:lnTo>
                <a:lnTo>
                  <a:pt x="4217848" y="5731481"/>
                </a:lnTo>
                <a:lnTo>
                  <a:pt x="4218642" y="5731481"/>
                </a:lnTo>
                <a:lnTo>
                  <a:pt x="4220230" y="5731084"/>
                </a:lnTo>
                <a:lnTo>
                  <a:pt x="4224199" y="5730291"/>
                </a:lnTo>
                <a:lnTo>
                  <a:pt x="4226580" y="5730291"/>
                </a:lnTo>
                <a:lnTo>
                  <a:pt x="4228961" y="5730687"/>
                </a:lnTo>
                <a:lnTo>
                  <a:pt x="4231343" y="5732275"/>
                </a:lnTo>
                <a:lnTo>
                  <a:pt x="4232534" y="5733069"/>
                </a:lnTo>
                <a:lnTo>
                  <a:pt x="4233327" y="5734657"/>
                </a:lnTo>
                <a:lnTo>
                  <a:pt x="4234121" y="5736245"/>
                </a:lnTo>
                <a:lnTo>
                  <a:pt x="4234518" y="5738230"/>
                </a:lnTo>
                <a:lnTo>
                  <a:pt x="4234518" y="5739420"/>
                </a:lnTo>
                <a:lnTo>
                  <a:pt x="4234121" y="5740611"/>
                </a:lnTo>
                <a:lnTo>
                  <a:pt x="4233327" y="5742596"/>
                </a:lnTo>
                <a:lnTo>
                  <a:pt x="4232930" y="5743390"/>
                </a:lnTo>
                <a:lnTo>
                  <a:pt x="4233327" y="5744581"/>
                </a:lnTo>
                <a:lnTo>
                  <a:pt x="4234915" y="5747359"/>
                </a:lnTo>
                <a:lnTo>
                  <a:pt x="4237296" y="5748947"/>
                </a:lnTo>
                <a:lnTo>
                  <a:pt x="4240472" y="5752123"/>
                </a:lnTo>
                <a:lnTo>
                  <a:pt x="4242059" y="5754107"/>
                </a:lnTo>
                <a:lnTo>
                  <a:pt x="4243647" y="5756886"/>
                </a:lnTo>
                <a:lnTo>
                  <a:pt x="4245234" y="5760062"/>
                </a:lnTo>
                <a:lnTo>
                  <a:pt x="4246028" y="5764825"/>
                </a:lnTo>
                <a:lnTo>
                  <a:pt x="4247219" y="5771573"/>
                </a:lnTo>
                <a:lnTo>
                  <a:pt x="4247219" y="5779115"/>
                </a:lnTo>
                <a:lnTo>
                  <a:pt x="4246822" y="5787054"/>
                </a:lnTo>
                <a:lnTo>
                  <a:pt x="4246028" y="5795787"/>
                </a:lnTo>
                <a:lnTo>
                  <a:pt x="4244044" y="5815634"/>
                </a:lnTo>
                <a:lnTo>
                  <a:pt x="4243250" y="5826352"/>
                </a:lnTo>
                <a:lnTo>
                  <a:pt x="4242853" y="5838261"/>
                </a:lnTo>
                <a:lnTo>
                  <a:pt x="4240472" y="5834688"/>
                </a:lnTo>
                <a:lnTo>
                  <a:pt x="4238090" y="5830718"/>
                </a:lnTo>
                <a:lnTo>
                  <a:pt x="4235709" y="5826749"/>
                </a:lnTo>
                <a:lnTo>
                  <a:pt x="4234121" y="5822383"/>
                </a:lnTo>
                <a:lnTo>
                  <a:pt x="4232930" y="5818016"/>
                </a:lnTo>
                <a:lnTo>
                  <a:pt x="4232137" y="5813253"/>
                </a:lnTo>
                <a:lnTo>
                  <a:pt x="4232534" y="5808886"/>
                </a:lnTo>
                <a:lnTo>
                  <a:pt x="4233327" y="5804520"/>
                </a:lnTo>
                <a:lnTo>
                  <a:pt x="4230549" y="5806902"/>
                </a:lnTo>
                <a:lnTo>
                  <a:pt x="4228168" y="5808886"/>
                </a:lnTo>
                <a:lnTo>
                  <a:pt x="4226183" y="5810871"/>
                </a:lnTo>
                <a:lnTo>
                  <a:pt x="4224596" y="5812856"/>
                </a:lnTo>
                <a:lnTo>
                  <a:pt x="4223405" y="5815237"/>
                </a:lnTo>
                <a:lnTo>
                  <a:pt x="4223008" y="5817619"/>
                </a:lnTo>
                <a:lnTo>
                  <a:pt x="4221817" y="5821986"/>
                </a:lnTo>
                <a:lnTo>
                  <a:pt x="4220627" y="5826352"/>
                </a:lnTo>
                <a:lnTo>
                  <a:pt x="4220230" y="5828337"/>
                </a:lnTo>
                <a:lnTo>
                  <a:pt x="4219436" y="5829925"/>
                </a:lnTo>
                <a:lnTo>
                  <a:pt x="4217848" y="5831909"/>
                </a:lnTo>
                <a:lnTo>
                  <a:pt x="4216261" y="5833100"/>
                </a:lnTo>
                <a:lnTo>
                  <a:pt x="4214276" y="5834291"/>
                </a:lnTo>
                <a:lnTo>
                  <a:pt x="4211895" y="5835085"/>
                </a:lnTo>
                <a:lnTo>
                  <a:pt x="4209513" y="5835085"/>
                </a:lnTo>
                <a:lnTo>
                  <a:pt x="4207926" y="5834291"/>
                </a:lnTo>
                <a:lnTo>
                  <a:pt x="4204354" y="5831909"/>
                </a:lnTo>
                <a:lnTo>
                  <a:pt x="4202766" y="5829925"/>
                </a:lnTo>
                <a:lnTo>
                  <a:pt x="4200385" y="5828734"/>
                </a:lnTo>
                <a:lnTo>
                  <a:pt x="4198400" y="5828337"/>
                </a:lnTo>
                <a:lnTo>
                  <a:pt x="4196019" y="5828337"/>
                </a:lnTo>
                <a:lnTo>
                  <a:pt x="4189272" y="5829528"/>
                </a:lnTo>
                <a:lnTo>
                  <a:pt x="4182921" y="5830718"/>
                </a:lnTo>
                <a:lnTo>
                  <a:pt x="4170221" y="5834291"/>
                </a:lnTo>
                <a:lnTo>
                  <a:pt x="4163870" y="5835085"/>
                </a:lnTo>
                <a:lnTo>
                  <a:pt x="4157520" y="5835879"/>
                </a:lnTo>
                <a:lnTo>
                  <a:pt x="4151566" y="5835879"/>
                </a:lnTo>
                <a:lnTo>
                  <a:pt x="4148391" y="5835482"/>
                </a:lnTo>
                <a:lnTo>
                  <a:pt x="4145613" y="5835085"/>
                </a:lnTo>
                <a:lnTo>
                  <a:pt x="4147597" y="5843024"/>
                </a:lnTo>
                <a:lnTo>
                  <a:pt x="4147200" y="5843421"/>
                </a:lnTo>
                <a:lnTo>
                  <a:pt x="4147200" y="5843818"/>
                </a:lnTo>
                <a:lnTo>
                  <a:pt x="4146010" y="5842627"/>
                </a:lnTo>
                <a:lnTo>
                  <a:pt x="4144025" y="5841039"/>
                </a:lnTo>
                <a:lnTo>
                  <a:pt x="4141247" y="5839054"/>
                </a:lnTo>
                <a:lnTo>
                  <a:pt x="4139262" y="5838657"/>
                </a:lnTo>
                <a:lnTo>
                  <a:pt x="4137675" y="5838261"/>
                </a:lnTo>
                <a:lnTo>
                  <a:pt x="4135690" y="5837864"/>
                </a:lnTo>
                <a:lnTo>
                  <a:pt x="4132912" y="5838261"/>
                </a:lnTo>
                <a:lnTo>
                  <a:pt x="4124577" y="5850169"/>
                </a:lnTo>
                <a:lnTo>
                  <a:pt x="4121799" y="5854535"/>
                </a:lnTo>
                <a:lnTo>
                  <a:pt x="4119814" y="5858902"/>
                </a:lnTo>
                <a:lnTo>
                  <a:pt x="4118624" y="5862871"/>
                </a:lnTo>
                <a:lnTo>
                  <a:pt x="4118624" y="5867238"/>
                </a:lnTo>
                <a:lnTo>
                  <a:pt x="4119021" y="5872001"/>
                </a:lnTo>
                <a:lnTo>
                  <a:pt x="4120608" y="5878352"/>
                </a:lnTo>
                <a:lnTo>
                  <a:pt x="4121402" y="5881131"/>
                </a:lnTo>
                <a:lnTo>
                  <a:pt x="4122990" y="5883910"/>
                </a:lnTo>
                <a:lnTo>
                  <a:pt x="4124577" y="5886291"/>
                </a:lnTo>
                <a:lnTo>
                  <a:pt x="4126959" y="5888276"/>
                </a:lnTo>
                <a:lnTo>
                  <a:pt x="4131324" y="5893039"/>
                </a:lnTo>
                <a:lnTo>
                  <a:pt x="4136087" y="5897009"/>
                </a:lnTo>
                <a:lnTo>
                  <a:pt x="4137675" y="5898994"/>
                </a:lnTo>
                <a:lnTo>
                  <a:pt x="4139659" y="5901772"/>
                </a:lnTo>
                <a:lnTo>
                  <a:pt x="4140850" y="5904154"/>
                </a:lnTo>
                <a:lnTo>
                  <a:pt x="4141644" y="5906933"/>
                </a:lnTo>
                <a:lnTo>
                  <a:pt x="4142438" y="5910505"/>
                </a:lnTo>
                <a:lnTo>
                  <a:pt x="4141644" y="5913681"/>
                </a:lnTo>
                <a:lnTo>
                  <a:pt x="4140850" y="5917650"/>
                </a:lnTo>
                <a:lnTo>
                  <a:pt x="4139262" y="5921620"/>
                </a:lnTo>
                <a:lnTo>
                  <a:pt x="4138469" y="5922811"/>
                </a:lnTo>
                <a:lnTo>
                  <a:pt x="4137278" y="5923207"/>
                </a:lnTo>
                <a:lnTo>
                  <a:pt x="4136484" y="5923604"/>
                </a:lnTo>
                <a:lnTo>
                  <a:pt x="4135293" y="5923604"/>
                </a:lnTo>
                <a:lnTo>
                  <a:pt x="4132912" y="5923207"/>
                </a:lnTo>
                <a:lnTo>
                  <a:pt x="4130531" y="5922811"/>
                </a:lnTo>
                <a:lnTo>
                  <a:pt x="4128546" y="5922414"/>
                </a:lnTo>
                <a:lnTo>
                  <a:pt x="4127752" y="5922811"/>
                </a:lnTo>
                <a:lnTo>
                  <a:pt x="4126562" y="5923207"/>
                </a:lnTo>
                <a:lnTo>
                  <a:pt x="4125768" y="5923604"/>
                </a:lnTo>
                <a:lnTo>
                  <a:pt x="4124577" y="5924795"/>
                </a:lnTo>
                <a:lnTo>
                  <a:pt x="4124180" y="5926780"/>
                </a:lnTo>
                <a:lnTo>
                  <a:pt x="4123386" y="5928765"/>
                </a:lnTo>
                <a:lnTo>
                  <a:pt x="4125371" y="5930749"/>
                </a:lnTo>
                <a:lnTo>
                  <a:pt x="4126959" y="5932337"/>
                </a:lnTo>
                <a:lnTo>
                  <a:pt x="4128546" y="5933131"/>
                </a:lnTo>
                <a:lnTo>
                  <a:pt x="4130134" y="5933528"/>
                </a:lnTo>
                <a:lnTo>
                  <a:pt x="4132118" y="5933528"/>
                </a:lnTo>
                <a:lnTo>
                  <a:pt x="4134500" y="5933131"/>
                </a:lnTo>
                <a:lnTo>
                  <a:pt x="4139262" y="5931940"/>
                </a:lnTo>
                <a:lnTo>
                  <a:pt x="4138469" y="5937101"/>
                </a:lnTo>
                <a:lnTo>
                  <a:pt x="4136881" y="5941467"/>
                </a:lnTo>
                <a:lnTo>
                  <a:pt x="4134896" y="5945834"/>
                </a:lnTo>
                <a:lnTo>
                  <a:pt x="4132515" y="5949406"/>
                </a:lnTo>
                <a:lnTo>
                  <a:pt x="4130134" y="5953772"/>
                </a:lnTo>
                <a:lnTo>
                  <a:pt x="4128546" y="5957742"/>
                </a:lnTo>
                <a:lnTo>
                  <a:pt x="4127355" y="5962902"/>
                </a:lnTo>
                <a:lnTo>
                  <a:pt x="4126959" y="5965681"/>
                </a:lnTo>
                <a:lnTo>
                  <a:pt x="4126959" y="5968857"/>
                </a:lnTo>
                <a:lnTo>
                  <a:pt x="4124180" y="5970841"/>
                </a:lnTo>
                <a:lnTo>
                  <a:pt x="4122196" y="5971238"/>
                </a:lnTo>
                <a:lnTo>
                  <a:pt x="4120608" y="5971238"/>
                </a:lnTo>
                <a:lnTo>
                  <a:pt x="4118624" y="5970841"/>
                </a:lnTo>
                <a:lnTo>
                  <a:pt x="4117036" y="5970047"/>
                </a:lnTo>
                <a:lnTo>
                  <a:pt x="4115052" y="5970047"/>
                </a:lnTo>
                <a:lnTo>
                  <a:pt x="4113067" y="5970444"/>
                </a:lnTo>
                <a:lnTo>
                  <a:pt x="4111083" y="5972032"/>
                </a:lnTo>
                <a:lnTo>
                  <a:pt x="4109495" y="5975605"/>
                </a:lnTo>
                <a:lnTo>
                  <a:pt x="4109098" y="5978780"/>
                </a:lnTo>
                <a:lnTo>
                  <a:pt x="4109098" y="5980765"/>
                </a:lnTo>
                <a:lnTo>
                  <a:pt x="4109892" y="5982750"/>
                </a:lnTo>
                <a:lnTo>
                  <a:pt x="4111876" y="5986322"/>
                </a:lnTo>
                <a:lnTo>
                  <a:pt x="4113067" y="5988704"/>
                </a:lnTo>
                <a:lnTo>
                  <a:pt x="4114258" y="5991880"/>
                </a:lnTo>
                <a:lnTo>
                  <a:pt x="4111876" y="5993864"/>
                </a:lnTo>
                <a:lnTo>
                  <a:pt x="4109495" y="5994658"/>
                </a:lnTo>
                <a:lnTo>
                  <a:pt x="4107114" y="5994658"/>
                </a:lnTo>
                <a:lnTo>
                  <a:pt x="4105526" y="5994658"/>
                </a:lnTo>
                <a:lnTo>
                  <a:pt x="4103938" y="5994261"/>
                </a:lnTo>
                <a:lnTo>
                  <a:pt x="4102351" y="5993070"/>
                </a:lnTo>
                <a:lnTo>
                  <a:pt x="4101160" y="5991880"/>
                </a:lnTo>
                <a:lnTo>
                  <a:pt x="4099969" y="5990689"/>
                </a:lnTo>
                <a:lnTo>
                  <a:pt x="4097588" y="5987910"/>
                </a:lnTo>
                <a:lnTo>
                  <a:pt x="4096397" y="5984734"/>
                </a:lnTo>
                <a:lnTo>
                  <a:pt x="4095603" y="5981956"/>
                </a:lnTo>
                <a:lnTo>
                  <a:pt x="4094016" y="5981559"/>
                </a:lnTo>
                <a:lnTo>
                  <a:pt x="4092428" y="5981956"/>
                </a:lnTo>
                <a:lnTo>
                  <a:pt x="4089253" y="5983147"/>
                </a:lnTo>
                <a:lnTo>
                  <a:pt x="4086475" y="5984338"/>
                </a:lnTo>
                <a:lnTo>
                  <a:pt x="4084887" y="5985528"/>
                </a:lnTo>
                <a:lnTo>
                  <a:pt x="4082903" y="5985528"/>
                </a:lnTo>
                <a:lnTo>
                  <a:pt x="4080124" y="5984734"/>
                </a:lnTo>
                <a:lnTo>
                  <a:pt x="4077743" y="5983941"/>
                </a:lnTo>
                <a:lnTo>
                  <a:pt x="4075759" y="5982750"/>
                </a:lnTo>
                <a:lnTo>
                  <a:pt x="4074171" y="5981559"/>
                </a:lnTo>
                <a:lnTo>
                  <a:pt x="4070599" y="5979574"/>
                </a:lnTo>
                <a:lnTo>
                  <a:pt x="4069011" y="5978780"/>
                </a:lnTo>
                <a:lnTo>
                  <a:pt x="4067821" y="5978780"/>
                </a:lnTo>
                <a:lnTo>
                  <a:pt x="4067821" y="5979177"/>
                </a:lnTo>
                <a:lnTo>
                  <a:pt x="4064645" y="5980765"/>
                </a:lnTo>
                <a:lnTo>
                  <a:pt x="4053135" y="5985925"/>
                </a:lnTo>
                <a:lnTo>
                  <a:pt x="4040831" y="5990689"/>
                </a:lnTo>
                <a:lnTo>
                  <a:pt x="4036862" y="5991880"/>
                </a:lnTo>
                <a:lnTo>
                  <a:pt x="4035672" y="5992276"/>
                </a:lnTo>
                <a:lnTo>
                  <a:pt x="4035672" y="5991880"/>
                </a:lnTo>
                <a:lnTo>
                  <a:pt x="4033687" y="5993864"/>
                </a:lnTo>
                <a:lnTo>
                  <a:pt x="4030512" y="5995849"/>
                </a:lnTo>
                <a:lnTo>
                  <a:pt x="4028924" y="5997040"/>
                </a:lnTo>
                <a:lnTo>
                  <a:pt x="4027734" y="5998231"/>
                </a:lnTo>
                <a:lnTo>
                  <a:pt x="4026940" y="5999819"/>
                </a:lnTo>
                <a:lnTo>
                  <a:pt x="4026543" y="6001803"/>
                </a:lnTo>
                <a:lnTo>
                  <a:pt x="4026146" y="6004185"/>
                </a:lnTo>
                <a:lnTo>
                  <a:pt x="4026543" y="6006567"/>
                </a:lnTo>
                <a:lnTo>
                  <a:pt x="4027337" y="6012918"/>
                </a:lnTo>
                <a:lnTo>
                  <a:pt x="4028924" y="6020063"/>
                </a:lnTo>
                <a:lnTo>
                  <a:pt x="4031306" y="6026811"/>
                </a:lnTo>
                <a:lnTo>
                  <a:pt x="4033290" y="6033559"/>
                </a:lnTo>
                <a:lnTo>
                  <a:pt x="4035672" y="6039513"/>
                </a:lnTo>
                <a:lnTo>
                  <a:pt x="4037259" y="6043483"/>
                </a:lnTo>
                <a:lnTo>
                  <a:pt x="4038053" y="6045071"/>
                </a:lnTo>
                <a:lnTo>
                  <a:pt x="4038847" y="6045865"/>
                </a:lnTo>
                <a:lnTo>
                  <a:pt x="4049563" y="6047849"/>
                </a:lnTo>
                <a:lnTo>
                  <a:pt x="4056310" y="6048643"/>
                </a:lnTo>
                <a:lnTo>
                  <a:pt x="4059486" y="6049040"/>
                </a:lnTo>
                <a:lnTo>
                  <a:pt x="4061073" y="6049040"/>
                </a:lnTo>
                <a:lnTo>
                  <a:pt x="4063058" y="6048246"/>
                </a:lnTo>
                <a:lnTo>
                  <a:pt x="4065439" y="6047055"/>
                </a:lnTo>
                <a:lnTo>
                  <a:pt x="4066630" y="6045865"/>
                </a:lnTo>
                <a:lnTo>
                  <a:pt x="4067424" y="6044277"/>
                </a:lnTo>
                <a:lnTo>
                  <a:pt x="4068614" y="6043086"/>
                </a:lnTo>
                <a:lnTo>
                  <a:pt x="4069408" y="6042292"/>
                </a:lnTo>
                <a:lnTo>
                  <a:pt x="4070996" y="6041895"/>
                </a:lnTo>
                <a:lnTo>
                  <a:pt x="4073377" y="6042292"/>
                </a:lnTo>
                <a:lnTo>
                  <a:pt x="4075362" y="6042689"/>
                </a:lnTo>
                <a:lnTo>
                  <a:pt x="4077346" y="6043880"/>
                </a:lnTo>
                <a:lnTo>
                  <a:pt x="4081315" y="6047452"/>
                </a:lnTo>
                <a:lnTo>
                  <a:pt x="4086475" y="6051025"/>
                </a:lnTo>
                <a:lnTo>
                  <a:pt x="4092031" y="6054994"/>
                </a:lnTo>
                <a:lnTo>
                  <a:pt x="4094413" y="6056582"/>
                </a:lnTo>
                <a:lnTo>
                  <a:pt x="4097191" y="6057773"/>
                </a:lnTo>
                <a:lnTo>
                  <a:pt x="4100366" y="6058567"/>
                </a:lnTo>
                <a:lnTo>
                  <a:pt x="4103145" y="6058964"/>
                </a:lnTo>
                <a:lnTo>
                  <a:pt x="4105923" y="6058567"/>
                </a:lnTo>
                <a:lnTo>
                  <a:pt x="4109098" y="6057376"/>
                </a:lnTo>
                <a:lnTo>
                  <a:pt x="4111479" y="6055391"/>
                </a:lnTo>
                <a:lnTo>
                  <a:pt x="4114258" y="6052216"/>
                </a:lnTo>
                <a:lnTo>
                  <a:pt x="4117830" y="6053803"/>
                </a:lnTo>
                <a:lnTo>
                  <a:pt x="4120608" y="6055391"/>
                </a:lnTo>
                <a:lnTo>
                  <a:pt x="4122990" y="6056979"/>
                </a:lnTo>
                <a:lnTo>
                  <a:pt x="4125371" y="6059361"/>
                </a:lnTo>
                <a:lnTo>
                  <a:pt x="4126562" y="6061346"/>
                </a:lnTo>
                <a:lnTo>
                  <a:pt x="4127752" y="6064521"/>
                </a:lnTo>
                <a:lnTo>
                  <a:pt x="4128546" y="6067300"/>
                </a:lnTo>
                <a:lnTo>
                  <a:pt x="4129340" y="6070475"/>
                </a:lnTo>
                <a:lnTo>
                  <a:pt x="4130134" y="6076827"/>
                </a:lnTo>
                <a:lnTo>
                  <a:pt x="4130531" y="6083972"/>
                </a:lnTo>
                <a:lnTo>
                  <a:pt x="4131324" y="6091514"/>
                </a:lnTo>
                <a:lnTo>
                  <a:pt x="4132118" y="6095086"/>
                </a:lnTo>
                <a:lnTo>
                  <a:pt x="4132912" y="6099056"/>
                </a:lnTo>
                <a:lnTo>
                  <a:pt x="4133309" y="6100643"/>
                </a:lnTo>
                <a:lnTo>
                  <a:pt x="4134500" y="6101834"/>
                </a:lnTo>
                <a:lnTo>
                  <a:pt x="4136484" y="6103819"/>
                </a:lnTo>
                <a:lnTo>
                  <a:pt x="4138469" y="6106201"/>
                </a:lnTo>
                <a:lnTo>
                  <a:pt x="4138865" y="6107392"/>
                </a:lnTo>
                <a:lnTo>
                  <a:pt x="4139262" y="6108979"/>
                </a:lnTo>
                <a:lnTo>
                  <a:pt x="4139262" y="6112552"/>
                </a:lnTo>
                <a:lnTo>
                  <a:pt x="4139262" y="6116521"/>
                </a:lnTo>
                <a:lnTo>
                  <a:pt x="4138469" y="6124460"/>
                </a:lnTo>
                <a:lnTo>
                  <a:pt x="4136881" y="6132399"/>
                </a:lnTo>
                <a:lnTo>
                  <a:pt x="4135293" y="6140735"/>
                </a:lnTo>
                <a:lnTo>
                  <a:pt x="4133309" y="6149468"/>
                </a:lnTo>
                <a:lnTo>
                  <a:pt x="4132515" y="6157407"/>
                </a:lnTo>
                <a:lnTo>
                  <a:pt x="4132118" y="6161377"/>
                </a:lnTo>
                <a:lnTo>
                  <a:pt x="4132118" y="6165346"/>
                </a:lnTo>
                <a:lnTo>
                  <a:pt x="4132515" y="6168919"/>
                </a:lnTo>
                <a:lnTo>
                  <a:pt x="4132912" y="6172888"/>
                </a:lnTo>
                <a:lnTo>
                  <a:pt x="4133309" y="6173682"/>
                </a:lnTo>
                <a:lnTo>
                  <a:pt x="4134500" y="6174873"/>
                </a:lnTo>
                <a:lnTo>
                  <a:pt x="4136484" y="6176858"/>
                </a:lnTo>
                <a:lnTo>
                  <a:pt x="4139262" y="6179239"/>
                </a:lnTo>
                <a:lnTo>
                  <a:pt x="4139262" y="6182018"/>
                </a:lnTo>
                <a:lnTo>
                  <a:pt x="4138469" y="6184796"/>
                </a:lnTo>
                <a:lnTo>
                  <a:pt x="4136087" y="6191148"/>
                </a:lnTo>
                <a:lnTo>
                  <a:pt x="4134103" y="6197499"/>
                </a:lnTo>
                <a:lnTo>
                  <a:pt x="4132912" y="6200674"/>
                </a:lnTo>
                <a:lnTo>
                  <a:pt x="4132912" y="6202659"/>
                </a:lnTo>
                <a:lnTo>
                  <a:pt x="4133309" y="6203453"/>
                </a:lnTo>
                <a:lnTo>
                  <a:pt x="4134500" y="6204644"/>
                </a:lnTo>
                <a:lnTo>
                  <a:pt x="4136484" y="6207026"/>
                </a:lnTo>
                <a:lnTo>
                  <a:pt x="4138469" y="6209010"/>
                </a:lnTo>
                <a:lnTo>
                  <a:pt x="4139262" y="6209407"/>
                </a:lnTo>
                <a:lnTo>
                  <a:pt x="4138865" y="6210995"/>
                </a:lnTo>
                <a:lnTo>
                  <a:pt x="4137675" y="6212980"/>
                </a:lnTo>
                <a:lnTo>
                  <a:pt x="4134896" y="6218140"/>
                </a:lnTo>
                <a:lnTo>
                  <a:pt x="4131721" y="6223300"/>
                </a:lnTo>
                <a:lnTo>
                  <a:pt x="4130531" y="6226476"/>
                </a:lnTo>
                <a:lnTo>
                  <a:pt x="4130134" y="6229255"/>
                </a:lnTo>
                <a:lnTo>
                  <a:pt x="4129737" y="6233621"/>
                </a:lnTo>
                <a:lnTo>
                  <a:pt x="4130531" y="6236797"/>
                </a:lnTo>
                <a:lnTo>
                  <a:pt x="4132515" y="6242751"/>
                </a:lnTo>
                <a:lnTo>
                  <a:pt x="4133309" y="6245133"/>
                </a:lnTo>
                <a:lnTo>
                  <a:pt x="4133309" y="6247514"/>
                </a:lnTo>
                <a:lnTo>
                  <a:pt x="4132912" y="6248705"/>
                </a:lnTo>
                <a:lnTo>
                  <a:pt x="4132118" y="6250293"/>
                </a:lnTo>
                <a:lnTo>
                  <a:pt x="4131324" y="6251484"/>
                </a:lnTo>
                <a:lnTo>
                  <a:pt x="4130134" y="6253072"/>
                </a:lnTo>
                <a:lnTo>
                  <a:pt x="4130531" y="6255056"/>
                </a:lnTo>
                <a:lnTo>
                  <a:pt x="4131324" y="6256644"/>
                </a:lnTo>
                <a:lnTo>
                  <a:pt x="4132515" y="6257438"/>
                </a:lnTo>
                <a:lnTo>
                  <a:pt x="4133309" y="6258629"/>
                </a:lnTo>
                <a:lnTo>
                  <a:pt x="4134896" y="6259026"/>
                </a:lnTo>
                <a:lnTo>
                  <a:pt x="4136484" y="6259026"/>
                </a:lnTo>
                <a:lnTo>
                  <a:pt x="4138865" y="6258232"/>
                </a:lnTo>
                <a:lnTo>
                  <a:pt x="4145613" y="6255850"/>
                </a:lnTo>
                <a:lnTo>
                  <a:pt x="4148788" y="6255453"/>
                </a:lnTo>
                <a:lnTo>
                  <a:pt x="4149979" y="6255850"/>
                </a:lnTo>
                <a:lnTo>
                  <a:pt x="4151963" y="6256247"/>
                </a:lnTo>
                <a:lnTo>
                  <a:pt x="4155138" y="6258232"/>
                </a:lnTo>
                <a:lnTo>
                  <a:pt x="4158710" y="6261408"/>
                </a:lnTo>
                <a:lnTo>
                  <a:pt x="4163076" y="6265377"/>
                </a:lnTo>
                <a:lnTo>
                  <a:pt x="4167045" y="6270934"/>
                </a:lnTo>
                <a:lnTo>
                  <a:pt x="4171014" y="6276889"/>
                </a:lnTo>
                <a:lnTo>
                  <a:pt x="4174983" y="6283637"/>
                </a:lnTo>
                <a:lnTo>
                  <a:pt x="4178952" y="6290385"/>
                </a:lnTo>
                <a:lnTo>
                  <a:pt x="4182524" y="6297927"/>
                </a:lnTo>
                <a:lnTo>
                  <a:pt x="4185700" y="6305469"/>
                </a:lnTo>
                <a:lnTo>
                  <a:pt x="4187684" y="6313011"/>
                </a:lnTo>
                <a:lnTo>
                  <a:pt x="4189272" y="6320553"/>
                </a:lnTo>
                <a:lnTo>
                  <a:pt x="4189669" y="6327698"/>
                </a:lnTo>
                <a:lnTo>
                  <a:pt x="4189669" y="6330873"/>
                </a:lnTo>
                <a:lnTo>
                  <a:pt x="4189272" y="6334049"/>
                </a:lnTo>
                <a:lnTo>
                  <a:pt x="4188478" y="6337622"/>
                </a:lnTo>
                <a:lnTo>
                  <a:pt x="4187684" y="6340400"/>
                </a:lnTo>
                <a:lnTo>
                  <a:pt x="4186493" y="6343179"/>
                </a:lnTo>
                <a:lnTo>
                  <a:pt x="4184509" y="6345561"/>
                </a:lnTo>
                <a:lnTo>
                  <a:pt x="4182524" y="6347942"/>
                </a:lnTo>
                <a:lnTo>
                  <a:pt x="4180143" y="6349927"/>
                </a:lnTo>
                <a:lnTo>
                  <a:pt x="4182921" y="6363423"/>
                </a:lnTo>
                <a:lnTo>
                  <a:pt x="4186890" y="6378110"/>
                </a:lnTo>
                <a:lnTo>
                  <a:pt x="4190462" y="6392797"/>
                </a:lnTo>
                <a:lnTo>
                  <a:pt x="4194034" y="6407881"/>
                </a:lnTo>
                <a:lnTo>
                  <a:pt x="4196813" y="6422966"/>
                </a:lnTo>
                <a:lnTo>
                  <a:pt x="4198003" y="6430904"/>
                </a:lnTo>
                <a:lnTo>
                  <a:pt x="4198797" y="6438447"/>
                </a:lnTo>
                <a:lnTo>
                  <a:pt x="4199194" y="6445592"/>
                </a:lnTo>
                <a:lnTo>
                  <a:pt x="4199591" y="6452737"/>
                </a:lnTo>
                <a:lnTo>
                  <a:pt x="4199591" y="6459882"/>
                </a:lnTo>
                <a:lnTo>
                  <a:pt x="4198797" y="6467027"/>
                </a:lnTo>
                <a:lnTo>
                  <a:pt x="4198400" y="6470996"/>
                </a:lnTo>
                <a:lnTo>
                  <a:pt x="4197210" y="6474966"/>
                </a:lnTo>
                <a:lnTo>
                  <a:pt x="4193638" y="6482905"/>
                </a:lnTo>
                <a:lnTo>
                  <a:pt x="4189669" y="6491638"/>
                </a:lnTo>
                <a:lnTo>
                  <a:pt x="4188081" y="6495607"/>
                </a:lnTo>
                <a:lnTo>
                  <a:pt x="4186493" y="6500370"/>
                </a:lnTo>
                <a:lnTo>
                  <a:pt x="4186493" y="6502355"/>
                </a:lnTo>
                <a:lnTo>
                  <a:pt x="4186493" y="6504340"/>
                </a:lnTo>
                <a:lnTo>
                  <a:pt x="4186890" y="6509103"/>
                </a:lnTo>
                <a:lnTo>
                  <a:pt x="4187287" y="6513073"/>
                </a:lnTo>
                <a:lnTo>
                  <a:pt x="4187287" y="6515454"/>
                </a:lnTo>
                <a:lnTo>
                  <a:pt x="4186493" y="6517042"/>
                </a:lnTo>
                <a:lnTo>
                  <a:pt x="4185303" y="6518630"/>
                </a:lnTo>
                <a:lnTo>
                  <a:pt x="4182524" y="6520218"/>
                </a:lnTo>
                <a:lnTo>
                  <a:pt x="4176968" y="6523790"/>
                </a:lnTo>
                <a:lnTo>
                  <a:pt x="4173396" y="6525775"/>
                </a:lnTo>
                <a:lnTo>
                  <a:pt x="4170221" y="6527760"/>
                </a:lnTo>
                <a:lnTo>
                  <a:pt x="4167045" y="6530935"/>
                </a:lnTo>
                <a:lnTo>
                  <a:pt x="4164267" y="6533714"/>
                </a:lnTo>
                <a:lnTo>
                  <a:pt x="4162679" y="6536890"/>
                </a:lnTo>
                <a:lnTo>
                  <a:pt x="4161489" y="6540462"/>
                </a:lnTo>
                <a:lnTo>
                  <a:pt x="4158710" y="6546813"/>
                </a:lnTo>
                <a:lnTo>
                  <a:pt x="4157123" y="6553958"/>
                </a:lnTo>
                <a:lnTo>
                  <a:pt x="4155932" y="6561104"/>
                </a:lnTo>
                <a:lnTo>
                  <a:pt x="4154741" y="6568249"/>
                </a:lnTo>
                <a:lnTo>
                  <a:pt x="4153154" y="6574600"/>
                </a:lnTo>
                <a:lnTo>
                  <a:pt x="4151566" y="6579760"/>
                </a:lnTo>
                <a:lnTo>
                  <a:pt x="4149979" y="6582142"/>
                </a:lnTo>
                <a:lnTo>
                  <a:pt x="4148788" y="6584127"/>
                </a:lnTo>
                <a:lnTo>
                  <a:pt x="4145613" y="6586905"/>
                </a:lnTo>
                <a:lnTo>
                  <a:pt x="4142438" y="6589287"/>
                </a:lnTo>
                <a:lnTo>
                  <a:pt x="4138469" y="6591669"/>
                </a:lnTo>
                <a:lnTo>
                  <a:pt x="4134500" y="6593256"/>
                </a:lnTo>
                <a:lnTo>
                  <a:pt x="4129737" y="6594844"/>
                </a:lnTo>
                <a:lnTo>
                  <a:pt x="4125371" y="6596035"/>
                </a:lnTo>
                <a:lnTo>
                  <a:pt x="4115845" y="6598020"/>
                </a:lnTo>
                <a:lnTo>
                  <a:pt x="4106717" y="6600401"/>
                </a:lnTo>
                <a:lnTo>
                  <a:pt x="4102748" y="6601989"/>
                </a:lnTo>
                <a:lnTo>
                  <a:pt x="4098382" y="6603577"/>
                </a:lnTo>
                <a:lnTo>
                  <a:pt x="4094810" y="6605165"/>
                </a:lnTo>
                <a:lnTo>
                  <a:pt x="4091634" y="6607943"/>
                </a:lnTo>
                <a:lnTo>
                  <a:pt x="4088459" y="6610722"/>
                </a:lnTo>
                <a:lnTo>
                  <a:pt x="4086078" y="6613898"/>
                </a:lnTo>
                <a:lnTo>
                  <a:pt x="4081712" y="6621837"/>
                </a:lnTo>
                <a:lnTo>
                  <a:pt x="4079727" y="6625806"/>
                </a:lnTo>
                <a:lnTo>
                  <a:pt x="4077346" y="6629379"/>
                </a:lnTo>
                <a:lnTo>
                  <a:pt x="4074965" y="6632951"/>
                </a:lnTo>
                <a:lnTo>
                  <a:pt x="4070996" y="6635730"/>
                </a:lnTo>
                <a:lnTo>
                  <a:pt x="4066630" y="6638509"/>
                </a:lnTo>
                <a:lnTo>
                  <a:pt x="4061073" y="6640493"/>
                </a:lnTo>
                <a:lnTo>
                  <a:pt x="4059486" y="6639699"/>
                </a:lnTo>
                <a:lnTo>
                  <a:pt x="4057898" y="6638905"/>
                </a:lnTo>
                <a:lnTo>
                  <a:pt x="4056310" y="6637715"/>
                </a:lnTo>
                <a:lnTo>
                  <a:pt x="4055517" y="6636524"/>
                </a:lnTo>
                <a:lnTo>
                  <a:pt x="4054326" y="6634142"/>
                </a:lnTo>
                <a:lnTo>
                  <a:pt x="4053929" y="6630570"/>
                </a:lnTo>
                <a:lnTo>
                  <a:pt x="4053135" y="6623424"/>
                </a:lnTo>
                <a:lnTo>
                  <a:pt x="4052738" y="6620646"/>
                </a:lnTo>
                <a:lnTo>
                  <a:pt x="4051548" y="6617470"/>
                </a:lnTo>
                <a:lnTo>
                  <a:pt x="4049563" y="6614295"/>
                </a:lnTo>
                <a:lnTo>
                  <a:pt x="4046785" y="6611516"/>
                </a:lnTo>
                <a:lnTo>
                  <a:pt x="4040434" y="6605165"/>
                </a:lnTo>
                <a:lnTo>
                  <a:pt x="4036862" y="6601989"/>
                </a:lnTo>
                <a:lnTo>
                  <a:pt x="4034084" y="6598814"/>
                </a:lnTo>
                <a:lnTo>
                  <a:pt x="4031703" y="6594844"/>
                </a:lnTo>
                <a:lnTo>
                  <a:pt x="4029321" y="6590875"/>
                </a:lnTo>
                <a:lnTo>
                  <a:pt x="4028527" y="6586111"/>
                </a:lnTo>
                <a:lnTo>
                  <a:pt x="4028131" y="6581745"/>
                </a:lnTo>
                <a:lnTo>
                  <a:pt x="4028527" y="6576585"/>
                </a:lnTo>
                <a:lnTo>
                  <a:pt x="4028924" y="6571027"/>
                </a:lnTo>
                <a:lnTo>
                  <a:pt x="4029718" y="6560707"/>
                </a:lnTo>
                <a:lnTo>
                  <a:pt x="4029718" y="6555149"/>
                </a:lnTo>
                <a:lnTo>
                  <a:pt x="4029321" y="6550386"/>
                </a:lnTo>
                <a:lnTo>
                  <a:pt x="4028924" y="6548401"/>
                </a:lnTo>
                <a:lnTo>
                  <a:pt x="4027734" y="6546020"/>
                </a:lnTo>
                <a:lnTo>
                  <a:pt x="4025352" y="6542447"/>
                </a:lnTo>
                <a:lnTo>
                  <a:pt x="4022971" y="6538478"/>
                </a:lnTo>
                <a:lnTo>
                  <a:pt x="4020986" y="6536493"/>
                </a:lnTo>
                <a:lnTo>
                  <a:pt x="4020193" y="6533714"/>
                </a:lnTo>
                <a:lnTo>
                  <a:pt x="4018208" y="6527363"/>
                </a:lnTo>
                <a:lnTo>
                  <a:pt x="4017017" y="6520615"/>
                </a:lnTo>
                <a:lnTo>
                  <a:pt x="4016224" y="6514264"/>
                </a:lnTo>
                <a:lnTo>
                  <a:pt x="4015827" y="6507119"/>
                </a:lnTo>
                <a:lnTo>
                  <a:pt x="4015430" y="6499577"/>
                </a:lnTo>
                <a:lnTo>
                  <a:pt x="4015430" y="6492431"/>
                </a:lnTo>
                <a:lnTo>
                  <a:pt x="4016224" y="6477347"/>
                </a:lnTo>
                <a:lnTo>
                  <a:pt x="4016621" y="6462660"/>
                </a:lnTo>
                <a:lnTo>
                  <a:pt x="4017017" y="6448370"/>
                </a:lnTo>
                <a:lnTo>
                  <a:pt x="4016621" y="6441622"/>
                </a:lnTo>
                <a:lnTo>
                  <a:pt x="4016224" y="6435271"/>
                </a:lnTo>
                <a:lnTo>
                  <a:pt x="4015430" y="6429317"/>
                </a:lnTo>
                <a:lnTo>
                  <a:pt x="4014239" y="6423362"/>
                </a:lnTo>
                <a:lnTo>
                  <a:pt x="4012652" y="6418996"/>
                </a:lnTo>
                <a:lnTo>
                  <a:pt x="4012255" y="6414630"/>
                </a:lnTo>
                <a:lnTo>
                  <a:pt x="4011858" y="6405897"/>
                </a:lnTo>
                <a:lnTo>
                  <a:pt x="4011461" y="6398355"/>
                </a:lnTo>
                <a:lnTo>
                  <a:pt x="4011461" y="6395576"/>
                </a:lnTo>
                <a:lnTo>
                  <a:pt x="4010667" y="6393194"/>
                </a:lnTo>
                <a:lnTo>
                  <a:pt x="4008286" y="6389622"/>
                </a:lnTo>
                <a:lnTo>
                  <a:pt x="4005904" y="6386446"/>
                </a:lnTo>
                <a:lnTo>
                  <a:pt x="4003126" y="6382874"/>
                </a:lnTo>
                <a:lnTo>
                  <a:pt x="4000348" y="6380492"/>
                </a:lnTo>
                <a:lnTo>
                  <a:pt x="3993997" y="6375729"/>
                </a:lnTo>
                <a:lnTo>
                  <a:pt x="3987647" y="6371759"/>
                </a:lnTo>
                <a:lnTo>
                  <a:pt x="3982090" y="6367790"/>
                </a:lnTo>
                <a:lnTo>
                  <a:pt x="3976137" y="6364217"/>
                </a:lnTo>
                <a:lnTo>
                  <a:pt x="3973755" y="6361835"/>
                </a:lnTo>
                <a:lnTo>
                  <a:pt x="3971374" y="6359057"/>
                </a:lnTo>
                <a:lnTo>
                  <a:pt x="3968596" y="6356278"/>
                </a:lnTo>
                <a:lnTo>
                  <a:pt x="3966611" y="6353500"/>
                </a:lnTo>
                <a:lnTo>
                  <a:pt x="3965024" y="6349530"/>
                </a:lnTo>
                <a:lnTo>
                  <a:pt x="3963833" y="6346354"/>
                </a:lnTo>
                <a:lnTo>
                  <a:pt x="3961055" y="6338812"/>
                </a:lnTo>
                <a:lnTo>
                  <a:pt x="3959467" y="6331270"/>
                </a:lnTo>
                <a:lnTo>
                  <a:pt x="3958276" y="6323728"/>
                </a:lnTo>
                <a:lnTo>
                  <a:pt x="3957086" y="6315789"/>
                </a:lnTo>
                <a:lnTo>
                  <a:pt x="3955895" y="6308247"/>
                </a:lnTo>
                <a:lnTo>
                  <a:pt x="3953514" y="6300705"/>
                </a:lnTo>
                <a:lnTo>
                  <a:pt x="3951132" y="6293163"/>
                </a:lnTo>
                <a:lnTo>
                  <a:pt x="3943194" y="6295942"/>
                </a:lnTo>
                <a:lnTo>
                  <a:pt x="3935653" y="6297927"/>
                </a:lnTo>
                <a:lnTo>
                  <a:pt x="3928112" y="6299118"/>
                </a:lnTo>
                <a:lnTo>
                  <a:pt x="3920968" y="6299912"/>
                </a:lnTo>
                <a:lnTo>
                  <a:pt x="3913824" y="6300705"/>
                </a:lnTo>
                <a:lnTo>
                  <a:pt x="3906679" y="6299912"/>
                </a:lnTo>
                <a:lnTo>
                  <a:pt x="3899535" y="6299912"/>
                </a:lnTo>
                <a:lnTo>
                  <a:pt x="3892788" y="6299118"/>
                </a:lnTo>
                <a:lnTo>
                  <a:pt x="3878896" y="6297530"/>
                </a:lnTo>
                <a:lnTo>
                  <a:pt x="3864608" y="6296339"/>
                </a:lnTo>
                <a:lnTo>
                  <a:pt x="3857464" y="6295942"/>
                </a:lnTo>
                <a:lnTo>
                  <a:pt x="3849923" y="6295545"/>
                </a:lnTo>
                <a:lnTo>
                  <a:pt x="3842382" y="6295942"/>
                </a:lnTo>
                <a:lnTo>
                  <a:pt x="3835238" y="6296339"/>
                </a:lnTo>
                <a:lnTo>
                  <a:pt x="3833650" y="6288400"/>
                </a:lnTo>
                <a:lnTo>
                  <a:pt x="3833253" y="6282843"/>
                </a:lnTo>
                <a:lnTo>
                  <a:pt x="3833650" y="6277682"/>
                </a:lnTo>
                <a:lnTo>
                  <a:pt x="3835238" y="6269743"/>
                </a:lnTo>
                <a:lnTo>
                  <a:pt x="3838016" y="6273713"/>
                </a:lnTo>
                <a:lnTo>
                  <a:pt x="3840794" y="6276889"/>
                </a:lnTo>
                <a:lnTo>
                  <a:pt x="3841985" y="6277682"/>
                </a:lnTo>
                <a:lnTo>
                  <a:pt x="3843969" y="6278476"/>
                </a:lnTo>
                <a:lnTo>
                  <a:pt x="3845557" y="6278873"/>
                </a:lnTo>
                <a:lnTo>
                  <a:pt x="3846748" y="6279270"/>
                </a:lnTo>
                <a:lnTo>
                  <a:pt x="3849923" y="6278873"/>
                </a:lnTo>
                <a:lnTo>
                  <a:pt x="3852701" y="6277682"/>
                </a:lnTo>
                <a:lnTo>
                  <a:pt x="3855479" y="6276095"/>
                </a:lnTo>
                <a:lnTo>
                  <a:pt x="3857861" y="6273316"/>
                </a:lnTo>
                <a:lnTo>
                  <a:pt x="3860242" y="6270537"/>
                </a:lnTo>
                <a:lnTo>
                  <a:pt x="3862227" y="6267362"/>
                </a:lnTo>
                <a:lnTo>
                  <a:pt x="3863814" y="6263789"/>
                </a:lnTo>
                <a:lnTo>
                  <a:pt x="3864608" y="6260217"/>
                </a:lnTo>
                <a:lnTo>
                  <a:pt x="3865005" y="6256247"/>
                </a:lnTo>
                <a:lnTo>
                  <a:pt x="3865005" y="6252675"/>
                </a:lnTo>
                <a:lnTo>
                  <a:pt x="3864608" y="6249499"/>
                </a:lnTo>
                <a:lnTo>
                  <a:pt x="3863417" y="6246323"/>
                </a:lnTo>
                <a:lnTo>
                  <a:pt x="3861830" y="6247117"/>
                </a:lnTo>
                <a:lnTo>
                  <a:pt x="3860639" y="6247911"/>
                </a:lnTo>
                <a:lnTo>
                  <a:pt x="3858655" y="6249499"/>
                </a:lnTo>
                <a:lnTo>
                  <a:pt x="3857861" y="6249499"/>
                </a:lnTo>
                <a:lnTo>
                  <a:pt x="3857067" y="6249896"/>
                </a:lnTo>
                <a:lnTo>
                  <a:pt x="3855479" y="6250690"/>
                </a:lnTo>
                <a:lnTo>
                  <a:pt x="3854289" y="6251881"/>
                </a:lnTo>
                <a:lnTo>
                  <a:pt x="3853892" y="6253072"/>
                </a:lnTo>
                <a:lnTo>
                  <a:pt x="3853495" y="6254262"/>
                </a:lnTo>
                <a:lnTo>
                  <a:pt x="3853495" y="6257041"/>
                </a:lnTo>
                <a:lnTo>
                  <a:pt x="3854686" y="6260217"/>
                </a:lnTo>
                <a:lnTo>
                  <a:pt x="3855479" y="6262995"/>
                </a:lnTo>
                <a:lnTo>
                  <a:pt x="3855876" y="6265377"/>
                </a:lnTo>
                <a:lnTo>
                  <a:pt x="3855876" y="6266965"/>
                </a:lnTo>
                <a:lnTo>
                  <a:pt x="3855479" y="6268156"/>
                </a:lnTo>
                <a:lnTo>
                  <a:pt x="3855083" y="6268950"/>
                </a:lnTo>
                <a:lnTo>
                  <a:pt x="3853892" y="6269743"/>
                </a:lnTo>
                <a:lnTo>
                  <a:pt x="3851907" y="6269346"/>
                </a:lnTo>
                <a:lnTo>
                  <a:pt x="3850320" y="6268553"/>
                </a:lnTo>
                <a:lnTo>
                  <a:pt x="3849129" y="6267362"/>
                </a:lnTo>
                <a:lnTo>
                  <a:pt x="3848335" y="6265377"/>
                </a:lnTo>
                <a:lnTo>
                  <a:pt x="3847541" y="6263392"/>
                </a:lnTo>
                <a:lnTo>
                  <a:pt x="3847541" y="6261408"/>
                </a:lnTo>
                <a:lnTo>
                  <a:pt x="3847541" y="6256247"/>
                </a:lnTo>
                <a:lnTo>
                  <a:pt x="3842382" y="6256247"/>
                </a:lnTo>
                <a:lnTo>
                  <a:pt x="3838016" y="6256644"/>
                </a:lnTo>
                <a:lnTo>
                  <a:pt x="3834047" y="6258232"/>
                </a:lnTo>
                <a:lnTo>
                  <a:pt x="3830475" y="6259820"/>
                </a:lnTo>
                <a:lnTo>
                  <a:pt x="3823331" y="6263392"/>
                </a:lnTo>
                <a:lnTo>
                  <a:pt x="3820155" y="6264980"/>
                </a:lnTo>
                <a:lnTo>
                  <a:pt x="3816186" y="6266568"/>
                </a:lnTo>
                <a:lnTo>
                  <a:pt x="3812614" y="6265774"/>
                </a:lnTo>
                <a:lnTo>
                  <a:pt x="3809836" y="6264583"/>
                </a:lnTo>
                <a:lnTo>
                  <a:pt x="3807455" y="6262995"/>
                </a:lnTo>
                <a:lnTo>
                  <a:pt x="3805867" y="6260614"/>
                </a:lnTo>
                <a:lnTo>
                  <a:pt x="3804279" y="6258232"/>
                </a:lnTo>
                <a:lnTo>
                  <a:pt x="3803089" y="6255056"/>
                </a:lnTo>
                <a:lnTo>
                  <a:pt x="3800707" y="6249896"/>
                </a:lnTo>
                <a:lnTo>
                  <a:pt x="3793960" y="6249499"/>
                </a:lnTo>
                <a:lnTo>
                  <a:pt x="3788007" y="6247911"/>
                </a:lnTo>
                <a:lnTo>
                  <a:pt x="3782450" y="6246720"/>
                </a:lnTo>
                <a:lnTo>
                  <a:pt x="3777687" y="6244736"/>
                </a:lnTo>
                <a:lnTo>
                  <a:pt x="3772924" y="6242354"/>
                </a:lnTo>
                <a:lnTo>
                  <a:pt x="3768955" y="6239178"/>
                </a:lnTo>
                <a:lnTo>
                  <a:pt x="3764986" y="6236003"/>
                </a:lnTo>
                <a:lnTo>
                  <a:pt x="3761811" y="6232827"/>
                </a:lnTo>
                <a:lnTo>
                  <a:pt x="3759033" y="6228858"/>
                </a:lnTo>
                <a:lnTo>
                  <a:pt x="3756651" y="6224888"/>
                </a:lnTo>
                <a:lnTo>
                  <a:pt x="3754667" y="6220125"/>
                </a:lnTo>
                <a:lnTo>
                  <a:pt x="3753079" y="6215758"/>
                </a:lnTo>
                <a:lnTo>
                  <a:pt x="3751889" y="6210995"/>
                </a:lnTo>
                <a:lnTo>
                  <a:pt x="3751095" y="6205835"/>
                </a:lnTo>
                <a:lnTo>
                  <a:pt x="3750301" y="6201071"/>
                </a:lnTo>
                <a:lnTo>
                  <a:pt x="3750301" y="6195911"/>
                </a:lnTo>
                <a:lnTo>
                  <a:pt x="3751095" y="6189163"/>
                </a:lnTo>
                <a:lnTo>
                  <a:pt x="3752286" y="6181224"/>
                </a:lnTo>
                <a:lnTo>
                  <a:pt x="3754667" y="6171300"/>
                </a:lnTo>
                <a:lnTo>
                  <a:pt x="3757842" y="6161377"/>
                </a:lnTo>
                <a:lnTo>
                  <a:pt x="3761414" y="6152247"/>
                </a:lnTo>
                <a:lnTo>
                  <a:pt x="3763399" y="6148277"/>
                </a:lnTo>
                <a:lnTo>
                  <a:pt x="3765383" y="6144308"/>
                </a:lnTo>
                <a:lnTo>
                  <a:pt x="3768162" y="6141132"/>
                </a:lnTo>
                <a:lnTo>
                  <a:pt x="3770146" y="6138750"/>
                </a:lnTo>
                <a:lnTo>
                  <a:pt x="3772527" y="6136766"/>
                </a:lnTo>
                <a:lnTo>
                  <a:pt x="3775306" y="6135575"/>
                </a:lnTo>
                <a:lnTo>
                  <a:pt x="3776893" y="6135972"/>
                </a:lnTo>
                <a:lnTo>
                  <a:pt x="3778481" y="6136369"/>
                </a:lnTo>
                <a:lnTo>
                  <a:pt x="3781656" y="6138750"/>
                </a:lnTo>
                <a:lnTo>
                  <a:pt x="3783641" y="6139941"/>
                </a:lnTo>
                <a:lnTo>
                  <a:pt x="3784831" y="6140735"/>
                </a:lnTo>
                <a:lnTo>
                  <a:pt x="3785228" y="6141926"/>
                </a:lnTo>
                <a:lnTo>
                  <a:pt x="3784831" y="6142720"/>
                </a:lnTo>
                <a:lnTo>
                  <a:pt x="3787213" y="6140338"/>
                </a:lnTo>
                <a:lnTo>
                  <a:pt x="3788800" y="6137957"/>
                </a:lnTo>
                <a:lnTo>
                  <a:pt x="3789594" y="6135972"/>
                </a:lnTo>
                <a:lnTo>
                  <a:pt x="3790388" y="6133590"/>
                </a:lnTo>
                <a:lnTo>
                  <a:pt x="3791182" y="6128430"/>
                </a:lnTo>
                <a:lnTo>
                  <a:pt x="3792769" y="6125651"/>
                </a:lnTo>
                <a:lnTo>
                  <a:pt x="3794357" y="6122476"/>
                </a:lnTo>
                <a:lnTo>
                  <a:pt x="3796341" y="6119697"/>
                </a:lnTo>
                <a:lnTo>
                  <a:pt x="3799120" y="6116521"/>
                </a:lnTo>
                <a:lnTo>
                  <a:pt x="3808248" y="6108582"/>
                </a:lnTo>
                <a:lnTo>
                  <a:pt x="3818965" y="6099453"/>
                </a:lnTo>
                <a:lnTo>
                  <a:pt x="3823727" y="6094292"/>
                </a:lnTo>
                <a:lnTo>
                  <a:pt x="3828887" y="6089132"/>
                </a:lnTo>
                <a:lnTo>
                  <a:pt x="3832856" y="6083972"/>
                </a:lnTo>
                <a:lnTo>
                  <a:pt x="3837222" y="6077620"/>
                </a:lnTo>
                <a:lnTo>
                  <a:pt x="3841985" y="6072063"/>
                </a:lnTo>
                <a:lnTo>
                  <a:pt x="3847145" y="6066109"/>
                </a:lnTo>
                <a:lnTo>
                  <a:pt x="3849923" y="6063727"/>
                </a:lnTo>
                <a:lnTo>
                  <a:pt x="3853098" y="6060949"/>
                </a:lnTo>
                <a:lnTo>
                  <a:pt x="3855876" y="6059361"/>
                </a:lnTo>
                <a:lnTo>
                  <a:pt x="3858655" y="6058170"/>
                </a:lnTo>
                <a:lnTo>
                  <a:pt x="3862227" y="6057376"/>
                </a:lnTo>
                <a:lnTo>
                  <a:pt x="3865402" y="6056979"/>
                </a:lnTo>
                <a:lnTo>
                  <a:pt x="3869371" y="6057773"/>
                </a:lnTo>
                <a:lnTo>
                  <a:pt x="3872546" y="6058964"/>
                </a:lnTo>
                <a:lnTo>
                  <a:pt x="3874134" y="6058567"/>
                </a:lnTo>
                <a:lnTo>
                  <a:pt x="3874927" y="6058170"/>
                </a:lnTo>
                <a:lnTo>
                  <a:pt x="3876118" y="6057773"/>
                </a:lnTo>
                <a:lnTo>
                  <a:pt x="3877309" y="6056979"/>
                </a:lnTo>
                <a:lnTo>
                  <a:pt x="3878103" y="6054994"/>
                </a:lnTo>
                <a:lnTo>
                  <a:pt x="3878896" y="6051819"/>
                </a:lnTo>
                <a:lnTo>
                  <a:pt x="3879293" y="6049040"/>
                </a:lnTo>
                <a:lnTo>
                  <a:pt x="3879293" y="6045865"/>
                </a:lnTo>
                <a:lnTo>
                  <a:pt x="3878896" y="6039116"/>
                </a:lnTo>
                <a:lnTo>
                  <a:pt x="3883262" y="6036735"/>
                </a:lnTo>
                <a:lnTo>
                  <a:pt x="3888819" y="6035147"/>
                </a:lnTo>
                <a:lnTo>
                  <a:pt x="3899535" y="6032368"/>
                </a:lnTo>
                <a:lnTo>
                  <a:pt x="3905092" y="6031177"/>
                </a:lnTo>
                <a:lnTo>
                  <a:pt x="3909458" y="6029193"/>
                </a:lnTo>
                <a:lnTo>
                  <a:pt x="3911839" y="6028002"/>
                </a:lnTo>
                <a:lnTo>
                  <a:pt x="3913824" y="6026017"/>
                </a:lnTo>
                <a:lnTo>
                  <a:pt x="3915411" y="6024032"/>
                </a:lnTo>
                <a:lnTo>
                  <a:pt x="3916602" y="6022048"/>
                </a:lnTo>
                <a:lnTo>
                  <a:pt x="3912236" y="6016490"/>
                </a:lnTo>
                <a:lnTo>
                  <a:pt x="3910252" y="6013712"/>
                </a:lnTo>
                <a:lnTo>
                  <a:pt x="3908664" y="6010933"/>
                </a:lnTo>
                <a:lnTo>
                  <a:pt x="3907870" y="6007361"/>
                </a:lnTo>
                <a:lnTo>
                  <a:pt x="3907473" y="6003788"/>
                </a:lnTo>
                <a:lnTo>
                  <a:pt x="3908267" y="5999819"/>
                </a:lnTo>
                <a:lnTo>
                  <a:pt x="3910252" y="5995452"/>
                </a:lnTo>
                <a:lnTo>
                  <a:pt x="3905886" y="5997834"/>
                </a:lnTo>
                <a:lnTo>
                  <a:pt x="3900329" y="6000215"/>
                </a:lnTo>
                <a:lnTo>
                  <a:pt x="3894772" y="6001803"/>
                </a:lnTo>
                <a:lnTo>
                  <a:pt x="3888819" y="6003391"/>
                </a:lnTo>
                <a:lnTo>
                  <a:pt x="3882072" y="6004185"/>
                </a:lnTo>
                <a:lnTo>
                  <a:pt x="3875324" y="6004582"/>
                </a:lnTo>
                <a:lnTo>
                  <a:pt x="3869371" y="6004185"/>
                </a:lnTo>
                <a:lnTo>
                  <a:pt x="3862624" y="6003788"/>
                </a:lnTo>
                <a:lnTo>
                  <a:pt x="3856273" y="6002597"/>
                </a:lnTo>
                <a:lnTo>
                  <a:pt x="3850320" y="6000215"/>
                </a:lnTo>
                <a:lnTo>
                  <a:pt x="3845160" y="5997834"/>
                </a:lnTo>
                <a:lnTo>
                  <a:pt x="3840000" y="5995055"/>
                </a:lnTo>
                <a:lnTo>
                  <a:pt x="3838016" y="5992673"/>
                </a:lnTo>
                <a:lnTo>
                  <a:pt x="3836031" y="5991086"/>
                </a:lnTo>
                <a:lnTo>
                  <a:pt x="3834047" y="5988704"/>
                </a:lnTo>
                <a:lnTo>
                  <a:pt x="3832459" y="5986719"/>
                </a:lnTo>
                <a:lnTo>
                  <a:pt x="3831269" y="5983941"/>
                </a:lnTo>
                <a:lnTo>
                  <a:pt x="3830078" y="5981162"/>
                </a:lnTo>
                <a:lnTo>
                  <a:pt x="3829284" y="5978383"/>
                </a:lnTo>
                <a:lnTo>
                  <a:pt x="3828887" y="5975208"/>
                </a:lnTo>
                <a:lnTo>
                  <a:pt x="3826903" y="5977192"/>
                </a:lnTo>
                <a:lnTo>
                  <a:pt x="3824521" y="5977986"/>
                </a:lnTo>
                <a:lnTo>
                  <a:pt x="3822140" y="5978780"/>
                </a:lnTo>
                <a:lnTo>
                  <a:pt x="3819362" y="5978780"/>
                </a:lnTo>
                <a:lnTo>
                  <a:pt x="3816186" y="5978780"/>
                </a:lnTo>
                <a:lnTo>
                  <a:pt x="3813805" y="5977986"/>
                </a:lnTo>
                <a:lnTo>
                  <a:pt x="3811820" y="5977192"/>
                </a:lnTo>
                <a:lnTo>
                  <a:pt x="3809836" y="5975208"/>
                </a:lnTo>
                <a:lnTo>
                  <a:pt x="3810630" y="5970841"/>
                </a:lnTo>
                <a:lnTo>
                  <a:pt x="3811424" y="5966872"/>
                </a:lnTo>
                <a:lnTo>
                  <a:pt x="3813011" y="5963696"/>
                </a:lnTo>
                <a:lnTo>
                  <a:pt x="3814996" y="5960918"/>
                </a:lnTo>
                <a:lnTo>
                  <a:pt x="3816980" y="5958139"/>
                </a:lnTo>
                <a:lnTo>
                  <a:pt x="3819758" y="5955757"/>
                </a:lnTo>
                <a:lnTo>
                  <a:pt x="3825315" y="5951788"/>
                </a:lnTo>
                <a:lnTo>
                  <a:pt x="3830872" y="5947818"/>
                </a:lnTo>
                <a:lnTo>
                  <a:pt x="3836825" y="5943849"/>
                </a:lnTo>
                <a:lnTo>
                  <a:pt x="3838810" y="5941070"/>
                </a:lnTo>
                <a:lnTo>
                  <a:pt x="3841191" y="5938292"/>
                </a:lnTo>
                <a:lnTo>
                  <a:pt x="3843176" y="5935513"/>
                </a:lnTo>
                <a:lnTo>
                  <a:pt x="3844366" y="5931940"/>
                </a:lnTo>
                <a:lnTo>
                  <a:pt x="3844763" y="5929559"/>
                </a:lnTo>
                <a:lnTo>
                  <a:pt x="3844366" y="5927971"/>
                </a:lnTo>
                <a:lnTo>
                  <a:pt x="3843969" y="5926383"/>
                </a:lnTo>
                <a:lnTo>
                  <a:pt x="3843176" y="5924795"/>
                </a:lnTo>
                <a:lnTo>
                  <a:pt x="3841985" y="5924001"/>
                </a:lnTo>
                <a:lnTo>
                  <a:pt x="3840794" y="5922811"/>
                </a:lnTo>
                <a:lnTo>
                  <a:pt x="3838016" y="5921620"/>
                </a:lnTo>
                <a:lnTo>
                  <a:pt x="3835238" y="5920826"/>
                </a:lnTo>
                <a:lnTo>
                  <a:pt x="3831665" y="5920429"/>
                </a:lnTo>
                <a:lnTo>
                  <a:pt x="3828490" y="5919635"/>
                </a:lnTo>
                <a:lnTo>
                  <a:pt x="3825315" y="5918444"/>
                </a:lnTo>
                <a:lnTo>
                  <a:pt x="3826109" y="5906536"/>
                </a:lnTo>
                <a:lnTo>
                  <a:pt x="3826109" y="5894230"/>
                </a:lnTo>
                <a:lnTo>
                  <a:pt x="3825315" y="5881528"/>
                </a:lnTo>
                <a:lnTo>
                  <a:pt x="3826109" y="5868826"/>
                </a:lnTo>
                <a:lnTo>
                  <a:pt x="3826506" y="5862474"/>
                </a:lnTo>
                <a:lnTo>
                  <a:pt x="3827300" y="5855726"/>
                </a:lnTo>
                <a:lnTo>
                  <a:pt x="3828093" y="5850169"/>
                </a:lnTo>
                <a:lnTo>
                  <a:pt x="3829681" y="5843818"/>
                </a:lnTo>
                <a:lnTo>
                  <a:pt x="3831665" y="5837864"/>
                </a:lnTo>
                <a:lnTo>
                  <a:pt x="3834047" y="5832306"/>
                </a:lnTo>
                <a:lnTo>
                  <a:pt x="3837619" y="5826749"/>
                </a:lnTo>
                <a:lnTo>
                  <a:pt x="3841191" y="5821192"/>
                </a:lnTo>
                <a:lnTo>
                  <a:pt x="3840397" y="5819604"/>
                </a:lnTo>
                <a:lnTo>
                  <a:pt x="3839603" y="5818413"/>
                </a:lnTo>
                <a:lnTo>
                  <a:pt x="3838413" y="5816825"/>
                </a:lnTo>
                <a:lnTo>
                  <a:pt x="3838016" y="5814841"/>
                </a:lnTo>
                <a:lnTo>
                  <a:pt x="3834841" y="5813253"/>
                </a:lnTo>
                <a:lnTo>
                  <a:pt x="3831665" y="5811268"/>
                </a:lnTo>
                <a:lnTo>
                  <a:pt x="3829681" y="5808886"/>
                </a:lnTo>
                <a:lnTo>
                  <a:pt x="3828093" y="5806505"/>
                </a:lnTo>
                <a:lnTo>
                  <a:pt x="3823727" y="5798963"/>
                </a:lnTo>
                <a:lnTo>
                  <a:pt x="3820552" y="5793802"/>
                </a:lnTo>
                <a:lnTo>
                  <a:pt x="3816186" y="5787848"/>
                </a:lnTo>
                <a:lnTo>
                  <a:pt x="3813805" y="5786260"/>
                </a:lnTo>
                <a:lnTo>
                  <a:pt x="3811424" y="5784672"/>
                </a:lnTo>
                <a:lnTo>
                  <a:pt x="3809042" y="5783085"/>
                </a:lnTo>
                <a:lnTo>
                  <a:pt x="3807455" y="5782291"/>
                </a:lnTo>
                <a:lnTo>
                  <a:pt x="3806661" y="5781497"/>
                </a:lnTo>
                <a:lnTo>
                  <a:pt x="3806264" y="5780306"/>
                </a:lnTo>
                <a:lnTo>
                  <a:pt x="3806264" y="5779115"/>
                </a:lnTo>
                <a:lnTo>
                  <a:pt x="3806661" y="5776337"/>
                </a:lnTo>
                <a:lnTo>
                  <a:pt x="3807058" y="5773558"/>
                </a:lnTo>
                <a:lnTo>
                  <a:pt x="3807058" y="5772367"/>
                </a:lnTo>
                <a:lnTo>
                  <a:pt x="3806661" y="5771176"/>
                </a:lnTo>
                <a:lnTo>
                  <a:pt x="3804279" y="5768398"/>
                </a:lnTo>
                <a:lnTo>
                  <a:pt x="3801501" y="5766016"/>
                </a:lnTo>
                <a:lnTo>
                  <a:pt x="3798723" y="5764031"/>
                </a:lnTo>
                <a:lnTo>
                  <a:pt x="3796738" y="5762443"/>
                </a:lnTo>
                <a:lnTo>
                  <a:pt x="3794357" y="5761253"/>
                </a:lnTo>
                <a:lnTo>
                  <a:pt x="3791976" y="5760856"/>
                </a:lnTo>
                <a:lnTo>
                  <a:pt x="3789197" y="5760459"/>
                </a:lnTo>
                <a:lnTo>
                  <a:pt x="3786419" y="5760459"/>
                </a:lnTo>
                <a:lnTo>
                  <a:pt x="3780465" y="5760856"/>
                </a:lnTo>
                <a:lnTo>
                  <a:pt x="3773718" y="5762046"/>
                </a:lnTo>
                <a:lnTo>
                  <a:pt x="3766177" y="5763237"/>
                </a:lnTo>
                <a:lnTo>
                  <a:pt x="3756255" y="5764825"/>
                </a:lnTo>
                <a:lnTo>
                  <a:pt x="3753079" y="5759665"/>
                </a:lnTo>
                <a:lnTo>
                  <a:pt x="3749904" y="5754504"/>
                </a:lnTo>
                <a:lnTo>
                  <a:pt x="3743554" y="5743390"/>
                </a:lnTo>
                <a:lnTo>
                  <a:pt x="3737600" y="5732275"/>
                </a:lnTo>
                <a:lnTo>
                  <a:pt x="3734822" y="5726321"/>
                </a:lnTo>
                <a:lnTo>
                  <a:pt x="3731250" y="5721161"/>
                </a:lnTo>
                <a:lnTo>
                  <a:pt x="3728075" y="5716000"/>
                </a:lnTo>
                <a:lnTo>
                  <a:pt x="3724503" y="5711237"/>
                </a:lnTo>
                <a:lnTo>
                  <a:pt x="3720137" y="5706871"/>
                </a:lnTo>
                <a:lnTo>
                  <a:pt x="3715771" y="5702901"/>
                </a:lnTo>
                <a:lnTo>
                  <a:pt x="3710214" y="5699726"/>
                </a:lnTo>
                <a:lnTo>
                  <a:pt x="3704261" y="5697344"/>
                </a:lnTo>
                <a:lnTo>
                  <a:pt x="3698307" y="5695756"/>
                </a:lnTo>
                <a:lnTo>
                  <a:pt x="3690766" y="5694168"/>
                </a:lnTo>
                <a:lnTo>
                  <a:pt x="3690766" y="5691787"/>
                </a:lnTo>
                <a:lnTo>
                  <a:pt x="3690369" y="5689802"/>
                </a:lnTo>
                <a:lnTo>
                  <a:pt x="3689576" y="5688214"/>
                </a:lnTo>
                <a:lnTo>
                  <a:pt x="3688385" y="5686229"/>
                </a:lnTo>
                <a:lnTo>
                  <a:pt x="3687591" y="5685038"/>
                </a:lnTo>
                <a:lnTo>
                  <a:pt x="3686797" y="5683054"/>
                </a:lnTo>
                <a:lnTo>
                  <a:pt x="3686797" y="5681069"/>
                </a:lnTo>
                <a:lnTo>
                  <a:pt x="3687194" y="5677496"/>
                </a:lnTo>
                <a:lnTo>
                  <a:pt x="3679256" y="5679481"/>
                </a:lnTo>
                <a:lnTo>
                  <a:pt x="3676478" y="5679878"/>
                </a:lnTo>
                <a:lnTo>
                  <a:pt x="3673303" y="5679878"/>
                </a:lnTo>
                <a:lnTo>
                  <a:pt x="3670127" y="5679878"/>
                </a:lnTo>
                <a:lnTo>
                  <a:pt x="3667349" y="5679481"/>
                </a:lnTo>
                <a:lnTo>
                  <a:pt x="3659411" y="5677496"/>
                </a:lnTo>
                <a:lnTo>
                  <a:pt x="3660205" y="5681863"/>
                </a:lnTo>
                <a:lnTo>
                  <a:pt x="3662189" y="5687023"/>
                </a:lnTo>
                <a:lnTo>
                  <a:pt x="3667746" y="5698138"/>
                </a:lnTo>
                <a:lnTo>
                  <a:pt x="3670524" y="5704092"/>
                </a:lnTo>
                <a:lnTo>
                  <a:pt x="3672906" y="5709649"/>
                </a:lnTo>
                <a:lnTo>
                  <a:pt x="3674493" y="5715603"/>
                </a:lnTo>
                <a:lnTo>
                  <a:pt x="3674890" y="5718382"/>
                </a:lnTo>
                <a:lnTo>
                  <a:pt x="3674890" y="5721558"/>
                </a:lnTo>
                <a:lnTo>
                  <a:pt x="3674890" y="5723145"/>
                </a:lnTo>
                <a:lnTo>
                  <a:pt x="3674493" y="5725130"/>
                </a:lnTo>
                <a:lnTo>
                  <a:pt x="3672906" y="5728703"/>
                </a:lnTo>
                <a:lnTo>
                  <a:pt x="3670524" y="5733069"/>
                </a:lnTo>
                <a:lnTo>
                  <a:pt x="3667746" y="5736642"/>
                </a:lnTo>
                <a:lnTo>
                  <a:pt x="3665365" y="5741008"/>
                </a:lnTo>
                <a:lnTo>
                  <a:pt x="3662586" y="5744978"/>
                </a:lnTo>
                <a:lnTo>
                  <a:pt x="3660602" y="5749741"/>
                </a:lnTo>
                <a:lnTo>
                  <a:pt x="3659411" y="5754504"/>
                </a:lnTo>
                <a:lnTo>
                  <a:pt x="3658617" y="5758871"/>
                </a:lnTo>
                <a:lnTo>
                  <a:pt x="3658220" y="5762840"/>
                </a:lnTo>
                <a:lnTo>
                  <a:pt x="3658220" y="5769985"/>
                </a:lnTo>
                <a:lnTo>
                  <a:pt x="3659014" y="5783879"/>
                </a:lnTo>
                <a:lnTo>
                  <a:pt x="3658617" y="5790627"/>
                </a:lnTo>
                <a:lnTo>
                  <a:pt x="3658220" y="5794199"/>
                </a:lnTo>
                <a:lnTo>
                  <a:pt x="3657427" y="5798169"/>
                </a:lnTo>
                <a:lnTo>
                  <a:pt x="3656236" y="5801741"/>
                </a:lnTo>
                <a:lnTo>
                  <a:pt x="3654251" y="5805711"/>
                </a:lnTo>
                <a:lnTo>
                  <a:pt x="3652267" y="5810077"/>
                </a:lnTo>
                <a:lnTo>
                  <a:pt x="3649886" y="5814841"/>
                </a:lnTo>
                <a:lnTo>
                  <a:pt x="3648695" y="5816031"/>
                </a:lnTo>
                <a:lnTo>
                  <a:pt x="3647504" y="5817222"/>
                </a:lnTo>
                <a:lnTo>
                  <a:pt x="3643932" y="5819207"/>
                </a:lnTo>
                <a:lnTo>
                  <a:pt x="3640360" y="5821192"/>
                </a:lnTo>
                <a:lnTo>
                  <a:pt x="3638772" y="5822780"/>
                </a:lnTo>
                <a:lnTo>
                  <a:pt x="3637185" y="5824764"/>
                </a:lnTo>
                <a:lnTo>
                  <a:pt x="3633614" y="5831115"/>
                </a:lnTo>
                <a:lnTo>
                  <a:pt x="3632422" y="5833497"/>
                </a:lnTo>
                <a:lnTo>
                  <a:pt x="3630834" y="5835085"/>
                </a:lnTo>
                <a:lnTo>
                  <a:pt x="3628850" y="5836673"/>
                </a:lnTo>
                <a:lnTo>
                  <a:pt x="3626865" y="5838657"/>
                </a:lnTo>
                <a:lnTo>
                  <a:pt x="3618134" y="5845009"/>
                </a:lnTo>
                <a:lnTo>
                  <a:pt x="3612975" y="5848978"/>
                </a:lnTo>
                <a:lnTo>
                  <a:pt x="3606624" y="5851757"/>
                </a:lnTo>
                <a:lnTo>
                  <a:pt x="3599480" y="5854138"/>
                </a:lnTo>
                <a:lnTo>
                  <a:pt x="3592336" y="5855726"/>
                </a:lnTo>
                <a:lnTo>
                  <a:pt x="3584794" y="5857711"/>
                </a:lnTo>
                <a:lnTo>
                  <a:pt x="3576856" y="5858505"/>
                </a:lnTo>
                <a:lnTo>
                  <a:pt x="3568521" y="5858505"/>
                </a:lnTo>
                <a:lnTo>
                  <a:pt x="3560186" y="5858505"/>
                </a:lnTo>
                <a:lnTo>
                  <a:pt x="3551851" y="5857711"/>
                </a:lnTo>
                <a:lnTo>
                  <a:pt x="3543914" y="5856123"/>
                </a:lnTo>
                <a:lnTo>
                  <a:pt x="3535975" y="5854138"/>
                </a:lnTo>
                <a:lnTo>
                  <a:pt x="3528038" y="5852154"/>
                </a:lnTo>
                <a:lnTo>
                  <a:pt x="3520100" y="5849375"/>
                </a:lnTo>
                <a:lnTo>
                  <a:pt x="3512558" y="5846199"/>
                </a:lnTo>
                <a:lnTo>
                  <a:pt x="3505811" y="5842627"/>
                </a:lnTo>
                <a:lnTo>
                  <a:pt x="3499065" y="5838261"/>
                </a:lnTo>
                <a:lnTo>
                  <a:pt x="3499065" y="5836276"/>
                </a:lnTo>
                <a:lnTo>
                  <a:pt x="3499065" y="5835085"/>
                </a:lnTo>
                <a:lnTo>
                  <a:pt x="3499461" y="5833894"/>
                </a:lnTo>
                <a:lnTo>
                  <a:pt x="3500255" y="5833100"/>
                </a:lnTo>
                <a:lnTo>
                  <a:pt x="3501842" y="5832306"/>
                </a:lnTo>
                <a:lnTo>
                  <a:pt x="3503033" y="5832306"/>
                </a:lnTo>
                <a:lnTo>
                  <a:pt x="3505414" y="5831909"/>
                </a:lnTo>
                <a:lnTo>
                  <a:pt x="3503431" y="5827146"/>
                </a:lnTo>
                <a:lnTo>
                  <a:pt x="3500255" y="5822780"/>
                </a:lnTo>
                <a:lnTo>
                  <a:pt x="3497476" y="5819604"/>
                </a:lnTo>
                <a:lnTo>
                  <a:pt x="3494301" y="5816031"/>
                </a:lnTo>
                <a:lnTo>
                  <a:pt x="3490729" y="5812459"/>
                </a:lnTo>
                <a:lnTo>
                  <a:pt x="3487951" y="5809283"/>
                </a:lnTo>
                <a:lnTo>
                  <a:pt x="3485570" y="5805314"/>
                </a:lnTo>
                <a:lnTo>
                  <a:pt x="3483188" y="5801344"/>
                </a:lnTo>
                <a:lnTo>
                  <a:pt x="3483188" y="5799757"/>
                </a:lnTo>
                <a:lnTo>
                  <a:pt x="3483188" y="5798169"/>
                </a:lnTo>
                <a:lnTo>
                  <a:pt x="3484379" y="5794596"/>
                </a:lnTo>
                <a:lnTo>
                  <a:pt x="3485966" y="5791818"/>
                </a:lnTo>
                <a:lnTo>
                  <a:pt x="3486363" y="5791421"/>
                </a:lnTo>
                <a:lnTo>
                  <a:pt x="3486760" y="5791421"/>
                </a:lnTo>
                <a:lnTo>
                  <a:pt x="3484379" y="5786657"/>
                </a:lnTo>
                <a:lnTo>
                  <a:pt x="3480806" y="5782688"/>
                </a:lnTo>
                <a:lnTo>
                  <a:pt x="3474059" y="5774352"/>
                </a:lnTo>
                <a:lnTo>
                  <a:pt x="3471678" y="5769588"/>
                </a:lnTo>
                <a:lnTo>
                  <a:pt x="3470487" y="5767207"/>
                </a:lnTo>
                <a:lnTo>
                  <a:pt x="3469297" y="5764428"/>
                </a:lnTo>
                <a:lnTo>
                  <a:pt x="3468504" y="5761649"/>
                </a:lnTo>
                <a:lnTo>
                  <a:pt x="3468106" y="5758474"/>
                </a:lnTo>
                <a:lnTo>
                  <a:pt x="3467709" y="5755298"/>
                </a:lnTo>
                <a:lnTo>
                  <a:pt x="3468106" y="5751329"/>
                </a:lnTo>
                <a:lnTo>
                  <a:pt x="3468900" y="5748153"/>
                </a:lnTo>
                <a:lnTo>
                  <a:pt x="3470090" y="5746168"/>
                </a:lnTo>
                <a:lnTo>
                  <a:pt x="3471678" y="5745375"/>
                </a:lnTo>
                <a:lnTo>
                  <a:pt x="3473662" y="5744978"/>
                </a:lnTo>
                <a:lnTo>
                  <a:pt x="3476044" y="5745772"/>
                </a:lnTo>
                <a:lnTo>
                  <a:pt x="3478426" y="5746168"/>
                </a:lnTo>
                <a:lnTo>
                  <a:pt x="3480806" y="5747359"/>
                </a:lnTo>
                <a:lnTo>
                  <a:pt x="3483188" y="5748153"/>
                </a:lnTo>
                <a:lnTo>
                  <a:pt x="3482394" y="5743390"/>
                </a:lnTo>
                <a:lnTo>
                  <a:pt x="3481203" y="5740214"/>
                </a:lnTo>
                <a:lnTo>
                  <a:pt x="3479616" y="5735054"/>
                </a:lnTo>
                <a:lnTo>
                  <a:pt x="3478822" y="5732672"/>
                </a:lnTo>
                <a:lnTo>
                  <a:pt x="3478822" y="5729894"/>
                </a:lnTo>
                <a:lnTo>
                  <a:pt x="3479219" y="5725924"/>
                </a:lnTo>
                <a:lnTo>
                  <a:pt x="3480410" y="5721558"/>
                </a:lnTo>
                <a:lnTo>
                  <a:pt x="3468106" y="5721558"/>
                </a:lnTo>
                <a:lnTo>
                  <a:pt x="3466915" y="5722749"/>
                </a:lnTo>
                <a:lnTo>
                  <a:pt x="3465724" y="5723939"/>
                </a:lnTo>
                <a:lnTo>
                  <a:pt x="3465327" y="5725130"/>
                </a:lnTo>
                <a:lnTo>
                  <a:pt x="3465327" y="5725924"/>
                </a:lnTo>
                <a:lnTo>
                  <a:pt x="3465724" y="5726718"/>
                </a:lnTo>
                <a:lnTo>
                  <a:pt x="3466121" y="5727512"/>
                </a:lnTo>
                <a:lnTo>
                  <a:pt x="3467709" y="5729100"/>
                </a:lnTo>
                <a:lnTo>
                  <a:pt x="3469297" y="5731481"/>
                </a:lnTo>
                <a:lnTo>
                  <a:pt x="3470884" y="5733863"/>
                </a:lnTo>
                <a:lnTo>
                  <a:pt x="3471281" y="5735054"/>
                </a:lnTo>
                <a:lnTo>
                  <a:pt x="3471281" y="5736642"/>
                </a:lnTo>
                <a:lnTo>
                  <a:pt x="3471281" y="5739023"/>
                </a:lnTo>
                <a:lnTo>
                  <a:pt x="3470884" y="5741405"/>
                </a:lnTo>
                <a:lnTo>
                  <a:pt x="3468504" y="5741008"/>
                </a:lnTo>
                <a:lnTo>
                  <a:pt x="3466121" y="5740611"/>
                </a:lnTo>
                <a:lnTo>
                  <a:pt x="3464534" y="5739817"/>
                </a:lnTo>
                <a:lnTo>
                  <a:pt x="3463343" y="5738626"/>
                </a:lnTo>
                <a:lnTo>
                  <a:pt x="3461755" y="5737039"/>
                </a:lnTo>
                <a:lnTo>
                  <a:pt x="3460962" y="5735451"/>
                </a:lnTo>
                <a:lnTo>
                  <a:pt x="3459375" y="5732275"/>
                </a:lnTo>
                <a:lnTo>
                  <a:pt x="3456199" y="5724336"/>
                </a:lnTo>
                <a:lnTo>
                  <a:pt x="3454611" y="5720367"/>
                </a:lnTo>
                <a:lnTo>
                  <a:pt x="3453420" y="5719176"/>
                </a:lnTo>
                <a:lnTo>
                  <a:pt x="3452231" y="5717985"/>
                </a:lnTo>
                <a:lnTo>
                  <a:pt x="3449848" y="5717588"/>
                </a:lnTo>
                <a:lnTo>
                  <a:pt x="3447467" y="5717985"/>
                </a:lnTo>
                <a:lnTo>
                  <a:pt x="3446276" y="5718779"/>
                </a:lnTo>
                <a:lnTo>
                  <a:pt x="3444689" y="5719970"/>
                </a:lnTo>
                <a:lnTo>
                  <a:pt x="3443498" y="5721161"/>
                </a:lnTo>
                <a:lnTo>
                  <a:pt x="3441910" y="5721955"/>
                </a:lnTo>
                <a:lnTo>
                  <a:pt x="3439132" y="5721955"/>
                </a:lnTo>
                <a:lnTo>
                  <a:pt x="3436354" y="5721558"/>
                </a:lnTo>
                <a:lnTo>
                  <a:pt x="3433575" y="5718779"/>
                </a:lnTo>
                <a:lnTo>
                  <a:pt x="3430400" y="5716397"/>
                </a:lnTo>
                <a:lnTo>
                  <a:pt x="3425637" y="5711634"/>
                </a:lnTo>
                <a:lnTo>
                  <a:pt x="3421272" y="5707664"/>
                </a:lnTo>
                <a:lnTo>
                  <a:pt x="3417700" y="5704092"/>
                </a:lnTo>
                <a:lnTo>
                  <a:pt x="3415715" y="5702107"/>
                </a:lnTo>
                <a:lnTo>
                  <a:pt x="3413334" y="5700916"/>
                </a:lnTo>
                <a:lnTo>
                  <a:pt x="3411349" y="5700122"/>
                </a:lnTo>
                <a:lnTo>
                  <a:pt x="3408968" y="5699726"/>
                </a:lnTo>
                <a:lnTo>
                  <a:pt x="3405793" y="5699329"/>
                </a:lnTo>
                <a:lnTo>
                  <a:pt x="3403014" y="5699329"/>
                </a:lnTo>
                <a:lnTo>
                  <a:pt x="3399839" y="5700122"/>
                </a:lnTo>
                <a:lnTo>
                  <a:pt x="3395473" y="5700916"/>
                </a:lnTo>
                <a:lnTo>
                  <a:pt x="3393489" y="5702107"/>
                </a:lnTo>
                <a:lnTo>
                  <a:pt x="3391504" y="5702901"/>
                </a:lnTo>
                <a:lnTo>
                  <a:pt x="3389123" y="5704886"/>
                </a:lnTo>
                <a:lnTo>
                  <a:pt x="3387138" y="5706474"/>
                </a:lnTo>
                <a:lnTo>
                  <a:pt x="3383963" y="5710046"/>
                </a:lnTo>
                <a:lnTo>
                  <a:pt x="3380788" y="5714016"/>
                </a:lnTo>
                <a:lnTo>
                  <a:pt x="3378406" y="5717588"/>
                </a:lnTo>
                <a:lnTo>
                  <a:pt x="3375628" y="5721161"/>
                </a:lnTo>
                <a:lnTo>
                  <a:pt x="3373248" y="5723542"/>
                </a:lnTo>
                <a:lnTo>
                  <a:pt x="3371659" y="5724336"/>
                </a:lnTo>
                <a:lnTo>
                  <a:pt x="3370468" y="5724733"/>
                </a:lnTo>
                <a:lnTo>
                  <a:pt x="3367690" y="5724733"/>
                </a:lnTo>
                <a:lnTo>
                  <a:pt x="3364515" y="5723939"/>
                </a:lnTo>
                <a:lnTo>
                  <a:pt x="3360546" y="5723145"/>
                </a:lnTo>
                <a:lnTo>
                  <a:pt x="3356577" y="5721955"/>
                </a:lnTo>
                <a:lnTo>
                  <a:pt x="3352609" y="5719970"/>
                </a:lnTo>
                <a:lnTo>
                  <a:pt x="3349830" y="5717985"/>
                </a:lnTo>
                <a:lnTo>
                  <a:pt x="3346655" y="5716397"/>
                </a:lnTo>
                <a:lnTo>
                  <a:pt x="3345465" y="5714413"/>
                </a:lnTo>
                <a:lnTo>
                  <a:pt x="3345067" y="5713222"/>
                </a:lnTo>
                <a:lnTo>
                  <a:pt x="3345465" y="5710840"/>
                </a:lnTo>
                <a:lnTo>
                  <a:pt x="3347448" y="5707268"/>
                </a:lnTo>
                <a:lnTo>
                  <a:pt x="3349036" y="5703298"/>
                </a:lnTo>
                <a:lnTo>
                  <a:pt x="3349433" y="5702107"/>
                </a:lnTo>
                <a:lnTo>
                  <a:pt x="3349036" y="5701313"/>
                </a:lnTo>
                <a:lnTo>
                  <a:pt x="3348639" y="5700916"/>
                </a:lnTo>
                <a:lnTo>
                  <a:pt x="3345465" y="5699329"/>
                </a:lnTo>
                <a:lnTo>
                  <a:pt x="3341892" y="5697741"/>
                </a:lnTo>
                <a:lnTo>
                  <a:pt x="3337129" y="5696153"/>
                </a:lnTo>
                <a:lnTo>
                  <a:pt x="3332366" y="5694962"/>
                </a:lnTo>
                <a:lnTo>
                  <a:pt x="3326810" y="5694962"/>
                </a:lnTo>
                <a:lnTo>
                  <a:pt x="3324031" y="5695756"/>
                </a:lnTo>
                <a:lnTo>
                  <a:pt x="3320856" y="5696153"/>
                </a:lnTo>
                <a:lnTo>
                  <a:pt x="3318475" y="5696947"/>
                </a:lnTo>
                <a:lnTo>
                  <a:pt x="3316093" y="5697741"/>
                </a:lnTo>
                <a:lnTo>
                  <a:pt x="3313712" y="5699329"/>
                </a:lnTo>
                <a:lnTo>
                  <a:pt x="3310934" y="5700916"/>
                </a:lnTo>
                <a:lnTo>
                  <a:pt x="3312124" y="5702901"/>
                </a:lnTo>
                <a:lnTo>
                  <a:pt x="3314109" y="5704886"/>
                </a:lnTo>
                <a:lnTo>
                  <a:pt x="3316093" y="5705680"/>
                </a:lnTo>
                <a:lnTo>
                  <a:pt x="3317682" y="5706474"/>
                </a:lnTo>
                <a:lnTo>
                  <a:pt x="3319665" y="5706871"/>
                </a:lnTo>
                <a:lnTo>
                  <a:pt x="3322047" y="5706871"/>
                </a:lnTo>
                <a:lnTo>
                  <a:pt x="3326016" y="5706474"/>
                </a:lnTo>
                <a:lnTo>
                  <a:pt x="3330779" y="5705680"/>
                </a:lnTo>
                <a:lnTo>
                  <a:pt x="3334748" y="5705283"/>
                </a:lnTo>
                <a:lnTo>
                  <a:pt x="3336732" y="5705680"/>
                </a:lnTo>
                <a:lnTo>
                  <a:pt x="3338717" y="5706077"/>
                </a:lnTo>
                <a:lnTo>
                  <a:pt x="3340701" y="5706871"/>
                </a:lnTo>
                <a:lnTo>
                  <a:pt x="3342289" y="5707664"/>
                </a:lnTo>
                <a:lnTo>
                  <a:pt x="3340701" y="5711634"/>
                </a:lnTo>
                <a:lnTo>
                  <a:pt x="3338717" y="5715206"/>
                </a:lnTo>
                <a:lnTo>
                  <a:pt x="3335938" y="5717588"/>
                </a:lnTo>
                <a:lnTo>
                  <a:pt x="3333160" y="5719176"/>
                </a:lnTo>
                <a:lnTo>
                  <a:pt x="3330382" y="5720367"/>
                </a:lnTo>
                <a:lnTo>
                  <a:pt x="3326810" y="5721558"/>
                </a:lnTo>
                <a:lnTo>
                  <a:pt x="3323237" y="5721955"/>
                </a:lnTo>
                <a:lnTo>
                  <a:pt x="3319268" y="5721955"/>
                </a:lnTo>
                <a:lnTo>
                  <a:pt x="3311331" y="5721955"/>
                </a:lnTo>
                <a:lnTo>
                  <a:pt x="3307362" y="5721955"/>
                </a:lnTo>
                <a:lnTo>
                  <a:pt x="3303394" y="5722352"/>
                </a:lnTo>
                <a:lnTo>
                  <a:pt x="3299424" y="5722749"/>
                </a:lnTo>
                <a:lnTo>
                  <a:pt x="3295455" y="5723939"/>
                </a:lnTo>
                <a:lnTo>
                  <a:pt x="3292279" y="5725527"/>
                </a:lnTo>
                <a:lnTo>
                  <a:pt x="3289104" y="5727909"/>
                </a:lnTo>
                <a:lnTo>
                  <a:pt x="3287913" y="5726321"/>
                </a:lnTo>
                <a:lnTo>
                  <a:pt x="3287517" y="5725130"/>
                </a:lnTo>
                <a:lnTo>
                  <a:pt x="3286723" y="5723939"/>
                </a:lnTo>
                <a:lnTo>
                  <a:pt x="3286723" y="5723145"/>
                </a:lnTo>
                <a:lnTo>
                  <a:pt x="3287913" y="5721161"/>
                </a:lnTo>
                <a:lnTo>
                  <a:pt x="3289104" y="5717985"/>
                </a:lnTo>
                <a:lnTo>
                  <a:pt x="3286723" y="5717191"/>
                </a:lnTo>
                <a:lnTo>
                  <a:pt x="3285135" y="5717191"/>
                </a:lnTo>
                <a:lnTo>
                  <a:pt x="3283944" y="5717588"/>
                </a:lnTo>
                <a:lnTo>
                  <a:pt x="3283151" y="5717985"/>
                </a:lnTo>
                <a:lnTo>
                  <a:pt x="3282357" y="5718779"/>
                </a:lnTo>
                <a:lnTo>
                  <a:pt x="3281563" y="5719970"/>
                </a:lnTo>
                <a:lnTo>
                  <a:pt x="3280769" y="5722749"/>
                </a:lnTo>
                <a:lnTo>
                  <a:pt x="3280372" y="5725130"/>
                </a:lnTo>
                <a:lnTo>
                  <a:pt x="3279579" y="5727512"/>
                </a:lnTo>
                <a:lnTo>
                  <a:pt x="3277991" y="5730291"/>
                </a:lnTo>
                <a:lnTo>
                  <a:pt x="3277197" y="5730687"/>
                </a:lnTo>
                <a:lnTo>
                  <a:pt x="3276404" y="5731481"/>
                </a:lnTo>
                <a:lnTo>
                  <a:pt x="3274022" y="5731878"/>
                </a:lnTo>
                <a:lnTo>
                  <a:pt x="3272037" y="5731878"/>
                </a:lnTo>
                <a:lnTo>
                  <a:pt x="3270450" y="5731878"/>
                </a:lnTo>
                <a:lnTo>
                  <a:pt x="3268465" y="5731084"/>
                </a:lnTo>
                <a:lnTo>
                  <a:pt x="3267275" y="5730291"/>
                </a:lnTo>
                <a:lnTo>
                  <a:pt x="3266482" y="5729100"/>
                </a:lnTo>
                <a:lnTo>
                  <a:pt x="3264893" y="5726718"/>
                </a:lnTo>
                <a:lnTo>
                  <a:pt x="3263703" y="5723939"/>
                </a:lnTo>
                <a:lnTo>
                  <a:pt x="3262512" y="5721558"/>
                </a:lnTo>
                <a:lnTo>
                  <a:pt x="3261718" y="5719970"/>
                </a:lnTo>
                <a:lnTo>
                  <a:pt x="3260130" y="5718779"/>
                </a:lnTo>
                <a:lnTo>
                  <a:pt x="3258940" y="5718382"/>
                </a:lnTo>
                <a:lnTo>
                  <a:pt x="3257352" y="5717985"/>
                </a:lnTo>
                <a:lnTo>
                  <a:pt x="3251796" y="5717985"/>
                </a:lnTo>
                <a:lnTo>
                  <a:pt x="3246239" y="5718779"/>
                </a:lnTo>
                <a:lnTo>
                  <a:pt x="3233935" y="5721161"/>
                </a:lnTo>
                <a:lnTo>
                  <a:pt x="3228379" y="5722352"/>
                </a:lnTo>
                <a:lnTo>
                  <a:pt x="3222425" y="5722749"/>
                </a:lnTo>
                <a:lnTo>
                  <a:pt x="3216075" y="5722352"/>
                </a:lnTo>
                <a:lnTo>
                  <a:pt x="3213296" y="5721955"/>
                </a:lnTo>
                <a:lnTo>
                  <a:pt x="3210518" y="5721558"/>
                </a:lnTo>
                <a:lnTo>
                  <a:pt x="3208534" y="5719970"/>
                </a:lnTo>
                <a:lnTo>
                  <a:pt x="3207343" y="5718779"/>
                </a:lnTo>
                <a:lnTo>
                  <a:pt x="3204565" y="5714413"/>
                </a:lnTo>
                <a:lnTo>
                  <a:pt x="3202977" y="5711634"/>
                </a:lnTo>
                <a:lnTo>
                  <a:pt x="3200596" y="5709252"/>
                </a:lnTo>
                <a:lnTo>
                  <a:pt x="3197817" y="5706871"/>
                </a:lnTo>
                <a:lnTo>
                  <a:pt x="3195039" y="5704489"/>
                </a:lnTo>
                <a:lnTo>
                  <a:pt x="3192261" y="5703298"/>
                </a:lnTo>
                <a:lnTo>
                  <a:pt x="3189879" y="5702901"/>
                </a:lnTo>
                <a:lnTo>
                  <a:pt x="3185117" y="5702504"/>
                </a:lnTo>
                <a:lnTo>
                  <a:pt x="3179957" y="5702107"/>
                </a:lnTo>
                <a:lnTo>
                  <a:pt x="3177972" y="5701710"/>
                </a:lnTo>
                <a:lnTo>
                  <a:pt x="3175591" y="5700916"/>
                </a:lnTo>
                <a:lnTo>
                  <a:pt x="3174797" y="5700122"/>
                </a:lnTo>
                <a:lnTo>
                  <a:pt x="3174004" y="5698932"/>
                </a:lnTo>
                <a:lnTo>
                  <a:pt x="3172019" y="5694565"/>
                </a:lnTo>
                <a:lnTo>
                  <a:pt x="3169638" y="5690596"/>
                </a:lnTo>
                <a:lnTo>
                  <a:pt x="3168447" y="5689008"/>
                </a:lnTo>
                <a:lnTo>
                  <a:pt x="3166462" y="5687817"/>
                </a:lnTo>
                <a:lnTo>
                  <a:pt x="3163684" y="5687023"/>
                </a:lnTo>
                <a:lnTo>
                  <a:pt x="3160906" y="5686229"/>
                </a:lnTo>
                <a:lnTo>
                  <a:pt x="3158127" y="5686229"/>
                </a:lnTo>
                <a:lnTo>
                  <a:pt x="3156143" y="5685832"/>
                </a:lnTo>
                <a:lnTo>
                  <a:pt x="3154555" y="5685038"/>
                </a:lnTo>
                <a:lnTo>
                  <a:pt x="3153761" y="5684245"/>
                </a:lnTo>
                <a:lnTo>
                  <a:pt x="3152968" y="5683054"/>
                </a:lnTo>
                <a:lnTo>
                  <a:pt x="3151777" y="5679878"/>
                </a:lnTo>
                <a:lnTo>
                  <a:pt x="3150983" y="5674321"/>
                </a:lnTo>
                <a:lnTo>
                  <a:pt x="3148205" y="5674718"/>
                </a:lnTo>
                <a:lnTo>
                  <a:pt x="3145824" y="5674718"/>
                </a:lnTo>
                <a:lnTo>
                  <a:pt x="3139473" y="5673924"/>
                </a:lnTo>
                <a:lnTo>
                  <a:pt x="3136695" y="5673924"/>
                </a:lnTo>
                <a:lnTo>
                  <a:pt x="3134710" y="5674321"/>
                </a:lnTo>
                <a:lnTo>
                  <a:pt x="3133520" y="5674718"/>
                </a:lnTo>
                <a:lnTo>
                  <a:pt x="3132726" y="5675512"/>
                </a:lnTo>
                <a:lnTo>
                  <a:pt x="3131933" y="5676306"/>
                </a:lnTo>
                <a:lnTo>
                  <a:pt x="3131933" y="5677496"/>
                </a:lnTo>
                <a:lnTo>
                  <a:pt x="3130741" y="5677099"/>
                </a:lnTo>
                <a:lnTo>
                  <a:pt x="3129948" y="5676703"/>
                </a:lnTo>
                <a:lnTo>
                  <a:pt x="3129551" y="5675909"/>
                </a:lnTo>
                <a:lnTo>
                  <a:pt x="3129155" y="5675115"/>
                </a:lnTo>
                <a:lnTo>
                  <a:pt x="3128757" y="5672733"/>
                </a:lnTo>
                <a:lnTo>
                  <a:pt x="3128360" y="5669557"/>
                </a:lnTo>
                <a:lnTo>
                  <a:pt x="3128360" y="5666779"/>
                </a:lnTo>
                <a:lnTo>
                  <a:pt x="3127963" y="5664397"/>
                </a:lnTo>
                <a:lnTo>
                  <a:pt x="3127566" y="5662412"/>
                </a:lnTo>
                <a:lnTo>
                  <a:pt x="3126772" y="5661618"/>
                </a:lnTo>
                <a:lnTo>
                  <a:pt x="3125979" y="5660825"/>
                </a:lnTo>
                <a:lnTo>
                  <a:pt x="3121216" y="5663603"/>
                </a:lnTo>
                <a:lnTo>
                  <a:pt x="3117247" y="5664794"/>
                </a:lnTo>
                <a:lnTo>
                  <a:pt x="3112881" y="5665191"/>
                </a:lnTo>
                <a:lnTo>
                  <a:pt x="3109706" y="5664794"/>
                </a:lnTo>
                <a:lnTo>
                  <a:pt x="3106134" y="5663603"/>
                </a:lnTo>
                <a:lnTo>
                  <a:pt x="3103355" y="5661618"/>
                </a:lnTo>
                <a:lnTo>
                  <a:pt x="3100577" y="5658840"/>
                </a:lnTo>
                <a:lnTo>
                  <a:pt x="3097799" y="5656458"/>
                </a:lnTo>
                <a:lnTo>
                  <a:pt x="3092242" y="5649710"/>
                </a:lnTo>
                <a:lnTo>
                  <a:pt x="3086686" y="5643359"/>
                </a:lnTo>
                <a:lnTo>
                  <a:pt x="3083511" y="5640580"/>
                </a:lnTo>
                <a:lnTo>
                  <a:pt x="3079938" y="5637802"/>
                </a:lnTo>
                <a:lnTo>
                  <a:pt x="3076366" y="5635420"/>
                </a:lnTo>
                <a:lnTo>
                  <a:pt x="3072397" y="5634229"/>
                </a:lnTo>
                <a:lnTo>
                  <a:pt x="3073191" y="5630656"/>
                </a:lnTo>
                <a:lnTo>
                  <a:pt x="3074382" y="5627878"/>
                </a:lnTo>
                <a:lnTo>
                  <a:pt x="3074382" y="5624702"/>
                </a:lnTo>
                <a:lnTo>
                  <a:pt x="3073191" y="5622321"/>
                </a:lnTo>
                <a:lnTo>
                  <a:pt x="3072397" y="5619939"/>
                </a:lnTo>
                <a:lnTo>
                  <a:pt x="3071206" y="5617557"/>
                </a:lnTo>
                <a:lnTo>
                  <a:pt x="3069619" y="5615572"/>
                </a:lnTo>
                <a:lnTo>
                  <a:pt x="3067634" y="5613985"/>
                </a:lnTo>
                <a:lnTo>
                  <a:pt x="3063665" y="5610412"/>
                </a:lnTo>
                <a:lnTo>
                  <a:pt x="3059696" y="5607237"/>
                </a:lnTo>
                <a:lnTo>
                  <a:pt x="3055727" y="5604061"/>
                </a:lnTo>
                <a:lnTo>
                  <a:pt x="3054537" y="5602473"/>
                </a:lnTo>
                <a:lnTo>
                  <a:pt x="3053346" y="5600488"/>
                </a:lnTo>
                <a:lnTo>
                  <a:pt x="3052552" y="5598504"/>
                </a:lnTo>
                <a:lnTo>
                  <a:pt x="3051758" y="5596122"/>
                </a:lnTo>
                <a:lnTo>
                  <a:pt x="3050965" y="5590962"/>
                </a:lnTo>
                <a:lnTo>
                  <a:pt x="3049774" y="5581038"/>
                </a:lnTo>
                <a:lnTo>
                  <a:pt x="3048980" y="5576672"/>
                </a:lnTo>
                <a:lnTo>
                  <a:pt x="3047392" y="5571908"/>
                </a:lnTo>
                <a:lnTo>
                  <a:pt x="3046202" y="5569923"/>
                </a:lnTo>
                <a:lnTo>
                  <a:pt x="3045011" y="5567939"/>
                </a:lnTo>
                <a:lnTo>
                  <a:pt x="3043028" y="5565557"/>
                </a:lnTo>
                <a:lnTo>
                  <a:pt x="3041042" y="5563969"/>
                </a:lnTo>
                <a:lnTo>
                  <a:pt x="3044217" y="5564366"/>
                </a:lnTo>
                <a:lnTo>
                  <a:pt x="3046996" y="5563969"/>
                </a:lnTo>
                <a:lnTo>
                  <a:pt x="3049377" y="5563572"/>
                </a:lnTo>
                <a:lnTo>
                  <a:pt x="3051361" y="5562778"/>
                </a:lnTo>
                <a:lnTo>
                  <a:pt x="3052950" y="5561587"/>
                </a:lnTo>
                <a:lnTo>
                  <a:pt x="3054537" y="5560000"/>
                </a:lnTo>
                <a:lnTo>
                  <a:pt x="3056918" y="5556427"/>
                </a:lnTo>
                <a:lnTo>
                  <a:pt x="3058903" y="5552458"/>
                </a:lnTo>
                <a:lnTo>
                  <a:pt x="3061284" y="5548091"/>
                </a:lnTo>
                <a:lnTo>
                  <a:pt x="3062872" y="5546106"/>
                </a:lnTo>
                <a:lnTo>
                  <a:pt x="3064459" y="5544122"/>
                </a:lnTo>
                <a:lnTo>
                  <a:pt x="3066841" y="5542534"/>
                </a:lnTo>
                <a:lnTo>
                  <a:pt x="3069222" y="5540549"/>
                </a:lnTo>
                <a:lnTo>
                  <a:pt x="3068428" y="5541740"/>
                </a:lnTo>
                <a:lnTo>
                  <a:pt x="3068031" y="5543328"/>
                </a:lnTo>
                <a:lnTo>
                  <a:pt x="3067634" y="5546106"/>
                </a:lnTo>
                <a:lnTo>
                  <a:pt x="3067238" y="5553252"/>
                </a:lnTo>
                <a:lnTo>
                  <a:pt x="3066445" y="5556427"/>
                </a:lnTo>
                <a:lnTo>
                  <a:pt x="3066047" y="5557618"/>
                </a:lnTo>
                <a:lnTo>
                  <a:pt x="3065253" y="5559206"/>
                </a:lnTo>
                <a:lnTo>
                  <a:pt x="3064062" y="5560000"/>
                </a:lnTo>
                <a:lnTo>
                  <a:pt x="3062872" y="5560397"/>
                </a:lnTo>
                <a:lnTo>
                  <a:pt x="3061681" y="5560794"/>
                </a:lnTo>
                <a:lnTo>
                  <a:pt x="3062078" y="5560794"/>
                </a:lnTo>
                <a:lnTo>
                  <a:pt x="3064062" y="5560397"/>
                </a:lnTo>
                <a:lnTo>
                  <a:pt x="3066445" y="5560000"/>
                </a:lnTo>
                <a:lnTo>
                  <a:pt x="3068031" y="5559206"/>
                </a:lnTo>
                <a:lnTo>
                  <a:pt x="3069619" y="5557618"/>
                </a:lnTo>
                <a:lnTo>
                  <a:pt x="3071206" y="5556427"/>
                </a:lnTo>
                <a:lnTo>
                  <a:pt x="3074382" y="5552855"/>
                </a:lnTo>
                <a:lnTo>
                  <a:pt x="3076763" y="5548488"/>
                </a:lnTo>
                <a:lnTo>
                  <a:pt x="3078748" y="5543725"/>
                </a:lnTo>
                <a:lnTo>
                  <a:pt x="3082717" y="5532213"/>
                </a:lnTo>
                <a:lnTo>
                  <a:pt x="3086289" y="5520305"/>
                </a:lnTo>
                <a:lnTo>
                  <a:pt x="3088273" y="5514351"/>
                </a:lnTo>
                <a:lnTo>
                  <a:pt x="3090258" y="5509190"/>
                </a:lnTo>
                <a:lnTo>
                  <a:pt x="3093433" y="5504030"/>
                </a:lnTo>
                <a:lnTo>
                  <a:pt x="3096211" y="5500060"/>
                </a:lnTo>
                <a:lnTo>
                  <a:pt x="3097799" y="5497679"/>
                </a:lnTo>
                <a:lnTo>
                  <a:pt x="3099783" y="5496091"/>
                </a:lnTo>
                <a:lnTo>
                  <a:pt x="3101768" y="5494900"/>
                </a:lnTo>
                <a:lnTo>
                  <a:pt x="3103752" y="5493709"/>
                </a:lnTo>
                <a:lnTo>
                  <a:pt x="3103355" y="5498076"/>
                </a:lnTo>
                <a:lnTo>
                  <a:pt x="3103355" y="5502045"/>
                </a:lnTo>
                <a:lnTo>
                  <a:pt x="3103752" y="5504824"/>
                </a:lnTo>
                <a:lnTo>
                  <a:pt x="3104943" y="5507206"/>
                </a:lnTo>
                <a:lnTo>
                  <a:pt x="3106530" y="5509587"/>
                </a:lnTo>
                <a:lnTo>
                  <a:pt x="3108912" y="5511175"/>
                </a:lnTo>
                <a:lnTo>
                  <a:pt x="3110896" y="5512763"/>
                </a:lnTo>
                <a:lnTo>
                  <a:pt x="3113278" y="5513557"/>
                </a:lnTo>
                <a:lnTo>
                  <a:pt x="3118438" y="5515541"/>
                </a:lnTo>
                <a:lnTo>
                  <a:pt x="3123597" y="5517923"/>
                </a:lnTo>
                <a:lnTo>
                  <a:pt x="3126375" y="5518717"/>
                </a:lnTo>
                <a:lnTo>
                  <a:pt x="3128360" y="5520305"/>
                </a:lnTo>
                <a:lnTo>
                  <a:pt x="3130344" y="5521893"/>
                </a:lnTo>
                <a:lnTo>
                  <a:pt x="3131933" y="5523877"/>
                </a:lnTo>
                <a:lnTo>
                  <a:pt x="3132726" y="5523083"/>
                </a:lnTo>
                <a:lnTo>
                  <a:pt x="3132726" y="5522290"/>
                </a:lnTo>
                <a:lnTo>
                  <a:pt x="3132726" y="5521496"/>
                </a:lnTo>
                <a:lnTo>
                  <a:pt x="3132329" y="5520305"/>
                </a:lnTo>
                <a:lnTo>
                  <a:pt x="3131535" y="5517923"/>
                </a:lnTo>
                <a:lnTo>
                  <a:pt x="3130344" y="5514748"/>
                </a:lnTo>
                <a:lnTo>
                  <a:pt x="3130344" y="5513557"/>
                </a:lnTo>
                <a:lnTo>
                  <a:pt x="3130344" y="5512366"/>
                </a:lnTo>
                <a:lnTo>
                  <a:pt x="3130741" y="5511175"/>
                </a:lnTo>
                <a:lnTo>
                  <a:pt x="3131535" y="5510381"/>
                </a:lnTo>
                <a:lnTo>
                  <a:pt x="3132726" y="5509984"/>
                </a:lnTo>
                <a:lnTo>
                  <a:pt x="3135107" y="5509984"/>
                </a:lnTo>
                <a:lnTo>
                  <a:pt x="3137886" y="5509984"/>
                </a:lnTo>
                <a:lnTo>
                  <a:pt x="3141458" y="5510381"/>
                </a:lnTo>
                <a:lnTo>
                  <a:pt x="3142251" y="5505221"/>
                </a:lnTo>
                <a:lnTo>
                  <a:pt x="3141458" y="5500854"/>
                </a:lnTo>
                <a:lnTo>
                  <a:pt x="3140664" y="5497282"/>
                </a:lnTo>
                <a:lnTo>
                  <a:pt x="3139870" y="5494106"/>
                </a:lnTo>
                <a:lnTo>
                  <a:pt x="3137092" y="5487755"/>
                </a:lnTo>
                <a:lnTo>
                  <a:pt x="3135901" y="5484183"/>
                </a:lnTo>
                <a:lnTo>
                  <a:pt x="3135107" y="5480213"/>
                </a:lnTo>
                <a:lnTo>
                  <a:pt x="3137886" y="5481007"/>
                </a:lnTo>
                <a:lnTo>
                  <a:pt x="3140267" y="5481007"/>
                </a:lnTo>
                <a:lnTo>
                  <a:pt x="3142648" y="5481007"/>
                </a:lnTo>
                <a:lnTo>
                  <a:pt x="3144236" y="5480610"/>
                </a:lnTo>
                <a:lnTo>
                  <a:pt x="3145824" y="5479816"/>
                </a:lnTo>
                <a:lnTo>
                  <a:pt x="3147014" y="5479022"/>
                </a:lnTo>
                <a:lnTo>
                  <a:pt x="3147808" y="5478228"/>
                </a:lnTo>
                <a:lnTo>
                  <a:pt x="3148999" y="5476641"/>
                </a:lnTo>
                <a:lnTo>
                  <a:pt x="3150586" y="5473465"/>
                </a:lnTo>
                <a:lnTo>
                  <a:pt x="3151777" y="5470289"/>
                </a:lnTo>
                <a:lnTo>
                  <a:pt x="3152968" y="5467114"/>
                </a:lnTo>
                <a:lnTo>
                  <a:pt x="3154158" y="5463541"/>
                </a:lnTo>
                <a:lnTo>
                  <a:pt x="3160906" y="5470289"/>
                </a:lnTo>
                <a:lnTo>
                  <a:pt x="3167256" y="5477831"/>
                </a:lnTo>
                <a:lnTo>
                  <a:pt x="3181148" y="5494503"/>
                </a:lnTo>
                <a:lnTo>
                  <a:pt x="3188292" y="5503236"/>
                </a:lnTo>
                <a:lnTo>
                  <a:pt x="3195833" y="5511572"/>
                </a:lnTo>
                <a:lnTo>
                  <a:pt x="3202977" y="5519908"/>
                </a:lnTo>
                <a:lnTo>
                  <a:pt x="3210518" y="5527450"/>
                </a:lnTo>
                <a:lnTo>
                  <a:pt x="3213296" y="5530625"/>
                </a:lnTo>
                <a:lnTo>
                  <a:pt x="3216075" y="5534992"/>
                </a:lnTo>
                <a:lnTo>
                  <a:pt x="3218060" y="5538564"/>
                </a:lnTo>
                <a:lnTo>
                  <a:pt x="3220044" y="5540549"/>
                </a:lnTo>
                <a:lnTo>
                  <a:pt x="3222425" y="5541343"/>
                </a:lnTo>
                <a:lnTo>
                  <a:pt x="3224806" y="5542534"/>
                </a:lnTo>
                <a:lnTo>
                  <a:pt x="3230363" y="5542931"/>
                </a:lnTo>
                <a:lnTo>
                  <a:pt x="3235523" y="5542931"/>
                </a:lnTo>
                <a:lnTo>
                  <a:pt x="3241477" y="5542534"/>
                </a:lnTo>
                <a:lnTo>
                  <a:pt x="3247033" y="5542534"/>
                </a:lnTo>
                <a:lnTo>
                  <a:pt x="3252589" y="5542931"/>
                </a:lnTo>
                <a:lnTo>
                  <a:pt x="3255765" y="5543725"/>
                </a:lnTo>
                <a:lnTo>
                  <a:pt x="3258146" y="5544519"/>
                </a:lnTo>
                <a:lnTo>
                  <a:pt x="3260924" y="5545710"/>
                </a:lnTo>
                <a:lnTo>
                  <a:pt x="3264099" y="5547297"/>
                </a:lnTo>
                <a:lnTo>
                  <a:pt x="3265290" y="5546503"/>
                </a:lnTo>
                <a:lnTo>
                  <a:pt x="3266878" y="5545313"/>
                </a:lnTo>
                <a:lnTo>
                  <a:pt x="3268068" y="5544519"/>
                </a:lnTo>
                <a:lnTo>
                  <a:pt x="3268862" y="5544122"/>
                </a:lnTo>
                <a:lnTo>
                  <a:pt x="3270450" y="5544122"/>
                </a:lnTo>
                <a:lnTo>
                  <a:pt x="3268465" y="5538168"/>
                </a:lnTo>
                <a:lnTo>
                  <a:pt x="3266482" y="5532213"/>
                </a:lnTo>
                <a:lnTo>
                  <a:pt x="3262116" y="5521099"/>
                </a:lnTo>
                <a:lnTo>
                  <a:pt x="3256558" y="5510381"/>
                </a:lnTo>
                <a:lnTo>
                  <a:pt x="3250208" y="5500060"/>
                </a:lnTo>
                <a:lnTo>
                  <a:pt x="3243461" y="5489343"/>
                </a:lnTo>
                <a:lnTo>
                  <a:pt x="3237110" y="5479419"/>
                </a:lnTo>
                <a:lnTo>
                  <a:pt x="3223219" y="5460366"/>
                </a:lnTo>
                <a:lnTo>
                  <a:pt x="3220441" y="5455999"/>
                </a:lnTo>
                <a:lnTo>
                  <a:pt x="3218456" y="5451633"/>
                </a:lnTo>
                <a:lnTo>
                  <a:pt x="3217265" y="5446869"/>
                </a:lnTo>
                <a:lnTo>
                  <a:pt x="3216868" y="5442106"/>
                </a:lnTo>
                <a:lnTo>
                  <a:pt x="3216472" y="5436549"/>
                </a:lnTo>
                <a:lnTo>
                  <a:pt x="3216472" y="5431388"/>
                </a:lnTo>
                <a:lnTo>
                  <a:pt x="3217662" y="5419083"/>
                </a:lnTo>
                <a:lnTo>
                  <a:pt x="3218456" y="5406381"/>
                </a:lnTo>
                <a:lnTo>
                  <a:pt x="3219647" y="5399236"/>
                </a:lnTo>
                <a:lnTo>
                  <a:pt x="3219647" y="5392090"/>
                </a:lnTo>
                <a:lnTo>
                  <a:pt x="3219647" y="5384548"/>
                </a:lnTo>
                <a:lnTo>
                  <a:pt x="3219250" y="5376610"/>
                </a:lnTo>
                <a:lnTo>
                  <a:pt x="3218060" y="5368274"/>
                </a:lnTo>
                <a:lnTo>
                  <a:pt x="3216868" y="5359938"/>
                </a:lnTo>
                <a:lnTo>
                  <a:pt x="3206152" y="5358350"/>
                </a:lnTo>
                <a:lnTo>
                  <a:pt x="3195436" y="5357159"/>
                </a:lnTo>
                <a:lnTo>
                  <a:pt x="3185117" y="5356762"/>
                </a:lnTo>
                <a:lnTo>
                  <a:pt x="3174004" y="5356365"/>
                </a:lnTo>
                <a:lnTo>
                  <a:pt x="3163684" y="5356365"/>
                </a:lnTo>
                <a:lnTo>
                  <a:pt x="3153365" y="5357159"/>
                </a:lnTo>
                <a:lnTo>
                  <a:pt x="3143045" y="5357953"/>
                </a:lnTo>
                <a:lnTo>
                  <a:pt x="3132726" y="5359144"/>
                </a:lnTo>
                <a:lnTo>
                  <a:pt x="3122406" y="5360335"/>
                </a:lnTo>
                <a:lnTo>
                  <a:pt x="3112484" y="5362319"/>
                </a:lnTo>
                <a:lnTo>
                  <a:pt x="3092639" y="5366686"/>
                </a:lnTo>
                <a:lnTo>
                  <a:pt x="3072397" y="5371052"/>
                </a:lnTo>
                <a:lnTo>
                  <a:pt x="3053346" y="5376610"/>
                </a:lnTo>
                <a:lnTo>
                  <a:pt x="3049377" y="5378197"/>
                </a:lnTo>
                <a:lnTo>
                  <a:pt x="3044217" y="5380579"/>
                </a:lnTo>
                <a:lnTo>
                  <a:pt x="3040248" y="5382167"/>
                </a:lnTo>
                <a:lnTo>
                  <a:pt x="3037867" y="5383358"/>
                </a:lnTo>
                <a:lnTo>
                  <a:pt x="3035089" y="5385739"/>
                </a:lnTo>
                <a:lnTo>
                  <a:pt x="3033104" y="5389312"/>
                </a:lnTo>
                <a:lnTo>
                  <a:pt x="3030326" y="5392884"/>
                </a:lnTo>
                <a:lnTo>
                  <a:pt x="3028738" y="5397648"/>
                </a:lnTo>
                <a:lnTo>
                  <a:pt x="3025167" y="5407175"/>
                </a:lnTo>
                <a:lnTo>
                  <a:pt x="3021594" y="5417892"/>
                </a:lnTo>
                <a:lnTo>
                  <a:pt x="3018419" y="5429404"/>
                </a:lnTo>
                <a:lnTo>
                  <a:pt x="3014450" y="5440915"/>
                </a:lnTo>
                <a:lnTo>
                  <a:pt x="3012068" y="5446075"/>
                </a:lnTo>
                <a:lnTo>
                  <a:pt x="3009687" y="5451236"/>
                </a:lnTo>
                <a:lnTo>
                  <a:pt x="3006909" y="5455602"/>
                </a:lnTo>
                <a:lnTo>
                  <a:pt x="3003337" y="5460366"/>
                </a:lnTo>
                <a:lnTo>
                  <a:pt x="3002146" y="5461556"/>
                </a:lnTo>
                <a:lnTo>
                  <a:pt x="3000558" y="5462350"/>
                </a:lnTo>
                <a:lnTo>
                  <a:pt x="2996986" y="5463541"/>
                </a:lnTo>
                <a:lnTo>
                  <a:pt x="2993017" y="5465526"/>
                </a:lnTo>
                <a:lnTo>
                  <a:pt x="2991828" y="5466320"/>
                </a:lnTo>
                <a:lnTo>
                  <a:pt x="2991033" y="5467114"/>
                </a:lnTo>
                <a:lnTo>
                  <a:pt x="2990239" y="5468702"/>
                </a:lnTo>
                <a:lnTo>
                  <a:pt x="2989445" y="5471083"/>
                </a:lnTo>
                <a:lnTo>
                  <a:pt x="2989048" y="5475847"/>
                </a:lnTo>
                <a:lnTo>
                  <a:pt x="2989048" y="5480213"/>
                </a:lnTo>
                <a:lnTo>
                  <a:pt x="2988651" y="5482595"/>
                </a:lnTo>
                <a:lnTo>
                  <a:pt x="2987462" y="5483786"/>
                </a:lnTo>
                <a:lnTo>
                  <a:pt x="2986270" y="5484976"/>
                </a:lnTo>
                <a:lnTo>
                  <a:pt x="2985079" y="5485373"/>
                </a:lnTo>
                <a:lnTo>
                  <a:pt x="2983492" y="5485770"/>
                </a:lnTo>
                <a:lnTo>
                  <a:pt x="2981904" y="5485770"/>
                </a:lnTo>
                <a:lnTo>
                  <a:pt x="2977935" y="5485770"/>
                </a:lnTo>
                <a:lnTo>
                  <a:pt x="2976348" y="5486167"/>
                </a:lnTo>
                <a:lnTo>
                  <a:pt x="2975157" y="5486961"/>
                </a:lnTo>
                <a:lnTo>
                  <a:pt x="2967219" y="5499664"/>
                </a:lnTo>
                <a:lnTo>
                  <a:pt x="2961662" y="5507602"/>
                </a:lnTo>
                <a:lnTo>
                  <a:pt x="2960075" y="5509984"/>
                </a:lnTo>
                <a:lnTo>
                  <a:pt x="2959679" y="5510778"/>
                </a:lnTo>
                <a:lnTo>
                  <a:pt x="2959281" y="5510381"/>
                </a:lnTo>
                <a:lnTo>
                  <a:pt x="2959281" y="5513160"/>
                </a:lnTo>
                <a:lnTo>
                  <a:pt x="2959281" y="5515938"/>
                </a:lnTo>
                <a:lnTo>
                  <a:pt x="2959679" y="5519114"/>
                </a:lnTo>
                <a:lnTo>
                  <a:pt x="2960472" y="5522290"/>
                </a:lnTo>
                <a:lnTo>
                  <a:pt x="2962059" y="5525862"/>
                </a:lnTo>
                <a:lnTo>
                  <a:pt x="2964045" y="5528641"/>
                </a:lnTo>
                <a:lnTo>
                  <a:pt x="2966028" y="5531419"/>
                </a:lnTo>
                <a:lnTo>
                  <a:pt x="2968806" y="5534198"/>
                </a:lnTo>
                <a:lnTo>
                  <a:pt x="2970394" y="5532610"/>
                </a:lnTo>
                <a:lnTo>
                  <a:pt x="2972379" y="5531816"/>
                </a:lnTo>
                <a:lnTo>
                  <a:pt x="2973172" y="5530625"/>
                </a:lnTo>
                <a:lnTo>
                  <a:pt x="2973967" y="5529435"/>
                </a:lnTo>
                <a:lnTo>
                  <a:pt x="2974363" y="5528244"/>
                </a:lnTo>
                <a:lnTo>
                  <a:pt x="2974363" y="5526656"/>
                </a:lnTo>
                <a:lnTo>
                  <a:pt x="2974363" y="5523480"/>
                </a:lnTo>
                <a:lnTo>
                  <a:pt x="2973967" y="5517129"/>
                </a:lnTo>
                <a:lnTo>
                  <a:pt x="2973967" y="5513557"/>
                </a:lnTo>
                <a:lnTo>
                  <a:pt x="2974363" y="5511969"/>
                </a:lnTo>
                <a:lnTo>
                  <a:pt x="2975157" y="5510381"/>
                </a:lnTo>
                <a:lnTo>
                  <a:pt x="2975951" y="5509587"/>
                </a:lnTo>
                <a:lnTo>
                  <a:pt x="2977141" y="5508396"/>
                </a:lnTo>
                <a:lnTo>
                  <a:pt x="2980318" y="5506412"/>
                </a:lnTo>
                <a:lnTo>
                  <a:pt x="2983889" y="5504824"/>
                </a:lnTo>
                <a:lnTo>
                  <a:pt x="2987462" y="5502839"/>
                </a:lnTo>
                <a:lnTo>
                  <a:pt x="2989445" y="5501648"/>
                </a:lnTo>
                <a:lnTo>
                  <a:pt x="2990636" y="5500457"/>
                </a:lnTo>
                <a:lnTo>
                  <a:pt x="2991828" y="5498473"/>
                </a:lnTo>
                <a:lnTo>
                  <a:pt x="2992620" y="5496885"/>
                </a:lnTo>
                <a:lnTo>
                  <a:pt x="2993017" y="5494900"/>
                </a:lnTo>
                <a:lnTo>
                  <a:pt x="2992620" y="5492915"/>
                </a:lnTo>
                <a:lnTo>
                  <a:pt x="2992223" y="5490137"/>
                </a:lnTo>
                <a:lnTo>
                  <a:pt x="2991033" y="5486961"/>
                </a:lnTo>
                <a:lnTo>
                  <a:pt x="2993811" y="5487755"/>
                </a:lnTo>
                <a:lnTo>
                  <a:pt x="2996986" y="5488549"/>
                </a:lnTo>
                <a:lnTo>
                  <a:pt x="2999765" y="5489343"/>
                </a:lnTo>
                <a:lnTo>
                  <a:pt x="3001750" y="5491328"/>
                </a:lnTo>
                <a:lnTo>
                  <a:pt x="3003734" y="5492518"/>
                </a:lnTo>
                <a:lnTo>
                  <a:pt x="3005718" y="5494503"/>
                </a:lnTo>
                <a:lnTo>
                  <a:pt x="3006909" y="5496488"/>
                </a:lnTo>
                <a:lnTo>
                  <a:pt x="3008099" y="5498473"/>
                </a:lnTo>
                <a:lnTo>
                  <a:pt x="3008894" y="5501251"/>
                </a:lnTo>
                <a:lnTo>
                  <a:pt x="3009687" y="5504030"/>
                </a:lnTo>
                <a:lnTo>
                  <a:pt x="3010084" y="5509984"/>
                </a:lnTo>
                <a:lnTo>
                  <a:pt x="3009687" y="5515938"/>
                </a:lnTo>
                <a:lnTo>
                  <a:pt x="3008894" y="5522687"/>
                </a:lnTo>
                <a:lnTo>
                  <a:pt x="3007306" y="5529435"/>
                </a:lnTo>
                <a:lnTo>
                  <a:pt x="3005321" y="5536580"/>
                </a:lnTo>
                <a:lnTo>
                  <a:pt x="3002940" y="5543725"/>
                </a:lnTo>
                <a:lnTo>
                  <a:pt x="3000161" y="5550076"/>
                </a:lnTo>
                <a:lnTo>
                  <a:pt x="2997384" y="5556824"/>
                </a:lnTo>
                <a:lnTo>
                  <a:pt x="2993811" y="5563175"/>
                </a:lnTo>
                <a:lnTo>
                  <a:pt x="2990636" y="5569129"/>
                </a:lnTo>
                <a:lnTo>
                  <a:pt x="2987462" y="5573893"/>
                </a:lnTo>
                <a:lnTo>
                  <a:pt x="2987064" y="5574290"/>
                </a:lnTo>
                <a:lnTo>
                  <a:pt x="2986270" y="5574290"/>
                </a:lnTo>
                <a:lnTo>
                  <a:pt x="2984682" y="5573893"/>
                </a:lnTo>
                <a:lnTo>
                  <a:pt x="2982698" y="5573496"/>
                </a:lnTo>
                <a:lnTo>
                  <a:pt x="2981904" y="5573893"/>
                </a:lnTo>
                <a:lnTo>
                  <a:pt x="2981507" y="5573893"/>
                </a:lnTo>
                <a:lnTo>
                  <a:pt x="2980713" y="5575481"/>
                </a:lnTo>
                <a:lnTo>
                  <a:pt x="2980318" y="5577465"/>
                </a:lnTo>
                <a:lnTo>
                  <a:pt x="2980318" y="5580641"/>
                </a:lnTo>
                <a:lnTo>
                  <a:pt x="2979920" y="5584214"/>
                </a:lnTo>
                <a:lnTo>
                  <a:pt x="2978729" y="5586198"/>
                </a:lnTo>
                <a:lnTo>
                  <a:pt x="2977935" y="5587389"/>
                </a:lnTo>
                <a:lnTo>
                  <a:pt x="2976348" y="5588977"/>
                </a:lnTo>
                <a:lnTo>
                  <a:pt x="2974363" y="5590565"/>
                </a:lnTo>
                <a:lnTo>
                  <a:pt x="2969600" y="5593343"/>
                </a:lnTo>
                <a:lnTo>
                  <a:pt x="2965234" y="5595328"/>
                </a:lnTo>
                <a:lnTo>
                  <a:pt x="2963647" y="5596519"/>
                </a:lnTo>
                <a:lnTo>
                  <a:pt x="2962853" y="5597313"/>
                </a:lnTo>
                <a:lnTo>
                  <a:pt x="2961265" y="5599695"/>
                </a:lnTo>
                <a:lnTo>
                  <a:pt x="2960075" y="5602473"/>
                </a:lnTo>
                <a:lnTo>
                  <a:pt x="2958090" y="5608427"/>
                </a:lnTo>
                <a:lnTo>
                  <a:pt x="2955709" y="5614779"/>
                </a:lnTo>
                <a:lnTo>
                  <a:pt x="2954915" y="5617954"/>
                </a:lnTo>
                <a:lnTo>
                  <a:pt x="2952930" y="5621130"/>
                </a:lnTo>
                <a:lnTo>
                  <a:pt x="2945786" y="5633832"/>
                </a:lnTo>
                <a:lnTo>
                  <a:pt x="2937055" y="5648122"/>
                </a:lnTo>
                <a:lnTo>
                  <a:pt x="2927529" y="5663206"/>
                </a:lnTo>
                <a:lnTo>
                  <a:pt x="2918401" y="5677496"/>
                </a:lnTo>
                <a:lnTo>
                  <a:pt x="2909272" y="5694168"/>
                </a:lnTo>
                <a:lnTo>
                  <a:pt x="2900540" y="5712031"/>
                </a:lnTo>
                <a:lnTo>
                  <a:pt x="2891808" y="5730291"/>
                </a:lnTo>
                <a:lnTo>
                  <a:pt x="2883473" y="5748550"/>
                </a:lnTo>
                <a:lnTo>
                  <a:pt x="2866803" y="5785466"/>
                </a:lnTo>
                <a:lnTo>
                  <a:pt x="2858072" y="5803726"/>
                </a:lnTo>
                <a:lnTo>
                  <a:pt x="2849340" y="5821192"/>
                </a:lnTo>
                <a:lnTo>
                  <a:pt x="2846958" y="5826352"/>
                </a:lnTo>
                <a:lnTo>
                  <a:pt x="2844180" y="5830322"/>
                </a:lnTo>
                <a:lnTo>
                  <a:pt x="2837830" y="5838261"/>
                </a:lnTo>
                <a:lnTo>
                  <a:pt x="2834654" y="5842230"/>
                </a:lnTo>
                <a:lnTo>
                  <a:pt x="2831876" y="5846199"/>
                </a:lnTo>
                <a:lnTo>
                  <a:pt x="2829496" y="5850566"/>
                </a:lnTo>
                <a:lnTo>
                  <a:pt x="2827907" y="5854932"/>
                </a:lnTo>
                <a:lnTo>
                  <a:pt x="2815206" y="5895421"/>
                </a:lnTo>
                <a:lnTo>
                  <a:pt x="2809253" y="5915665"/>
                </a:lnTo>
                <a:lnTo>
                  <a:pt x="2802903" y="5936307"/>
                </a:lnTo>
                <a:lnTo>
                  <a:pt x="2796155" y="5956551"/>
                </a:lnTo>
                <a:lnTo>
                  <a:pt x="2788614" y="5976796"/>
                </a:lnTo>
                <a:lnTo>
                  <a:pt x="2780279" y="5996246"/>
                </a:lnTo>
                <a:lnTo>
                  <a:pt x="2775913" y="6005773"/>
                </a:lnTo>
                <a:lnTo>
                  <a:pt x="2771152" y="6015299"/>
                </a:lnTo>
                <a:lnTo>
                  <a:pt x="2769960" y="6014903"/>
                </a:lnTo>
                <a:lnTo>
                  <a:pt x="2769166" y="6014109"/>
                </a:lnTo>
                <a:lnTo>
                  <a:pt x="2768769" y="6013315"/>
                </a:lnTo>
                <a:lnTo>
                  <a:pt x="2768372" y="6011727"/>
                </a:lnTo>
                <a:lnTo>
                  <a:pt x="2767975" y="6005376"/>
                </a:lnTo>
                <a:lnTo>
                  <a:pt x="2754084" y="6041498"/>
                </a:lnTo>
                <a:lnTo>
                  <a:pt x="2739796" y="6077620"/>
                </a:lnTo>
                <a:lnTo>
                  <a:pt x="2733048" y="6095483"/>
                </a:lnTo>
                <a:lnTo>
                  <a:pt x="2725110" y="6112552"/>
                </a:lnTo>
                <a:lnTo>
                  <a:pt x="2717172" y="6129621"/>
                </a:lnTo>
                <a:lnTo>
                  <a:pt x="2708441" y="6145896"/>
                </a:lnTo>
                <a:lnTo>
                  <a:pt x="2708044" y="6140338"/>
                </a:lnTo>
                <a:lnTo>
                  <a:pt x="2707647" y="6134384"/>
                </a:lnTo>
                <a:lnTo>
                  <a:pt x="2708044" y="6128827"/>
                </a:lnTo>
                <a:lnTo>
                  <a:pt x="2708441" y="6123269"/>
                </a:lnTo>
                <a:lnTo>
                  <a:pt x="2710028" y="6110964"/>
                </a:lnTo>
                <a:lnTo>
                  <a:pt x="2712806" y="6099453"/>
                </a:lnTo>
                <a:lnTo>
                  <a:pt x="2716379" y="6087544"/>
                </a:lnTo>
                <a:lnTo>
                  <a:pt x="2719554" y="6075239"/>
                </a:lnTo>
                <a:lnTo>
                  <a:pt x="2727096" y="6052216"/>
                </a:lnTo>
                <a:lnTo>
                  <a:pt x="2734636" y="6030780"/>
                </a:lnTo>
                <a:lnTo>
                  <a:pt x="2742574" y="6008948"/>
                </a:lnTo>
                <a:lnTo>
                  <a:pt x="2750909" y="5987116"/>
                </a:lnTo>
                <a:lnTo>
                  <a:pt x="2758847" y="5965284"/>
                </a:lnTo>
                <a:lnTo>
                  <a:pt x="2763213" y="5952185"/>
                </a:lnTo>
                <a:lnTo>
                  <a:pt x="2768372" y="5938688"/>
                </a:lnTo>
                <a:lnTo>
                  <a:pt x="2778692" y="5913284"/>
                </a:lnTo>
                <a:lnTo>
                  <a:pt x="2789408" y="5887879"/>
                </a:lnTo>
                <a:lnTo>
                  <a:pt x="2800918" y="5862474"/>
                </a:lnTo>
                <a:lnTo>
                  <a:pt x="2811634" y="5837070"/>
                </a:lnTo>
                <a:lnTo>
                  <a:pt x="2821557" y="5811665"/>
                </a:lnTo>
                <a:lnTo>
                  <a:pt x="2826716" y="5798566"/>
                </a:lnTo>
                <a:lnTo>
                  <a:pt x="2831479" y="5785069"/>
                </a:lnTo>
                <a:lnTo>
                  <a:pt x="2836242" y="5771573"/>
                </a:lnTo>
                <a:lnTo>
                  <a:pt x="2840211" y="5758077"/>
                </a:lnTo>
                <a:lnTo>
                  <a:pt x="2841402" y="5754107"/>
                </a:lnTo>
                <a:lnTo>
                  <a:pt x="2843784" y="5750932"/>
                </a:lnTo>
                <a:lnTo>
                  <a:pt x="2848149" y="5744184"/>
                </a:lnTo>
                <a:lnTo>
                  <a:pt x="2852912" y="5737436"/>
                </a:lnTo>
                <a:lnTo>
                  <a:pt x="2854499" y="5734657"/>
                </a:lnTo>
                <a:lnTo>
                  <a:pt x="2855690" y="5731481"/>
                </a:lnTo>
                <a:lnTo>
                  <a:pt x="2856087" y="5729100"/>
                </a:lnTo>
                <a:lnTo>
                  <a:pt x="2856087" y="5727115"/>
                </a:lnTo>
                <a:lnTo>
                  <a:pt x="2855690" y="5723145"/>
                </a:lnTo>
                <a:lnTo>
                  <a:pt x="2855293" y="5718382"/>
                </a:lnTo>
                <a:lnTo>
                  <a:pt x="2855293" y="5716397"/>
                </a:lnTo>
                <a:lnTo>
                  <a:pt x="2855690" y="5714413"/>
                </a:lnTo>
                <a:lnTo>
                  <a:pt x="2867994" y="5674321"/>
                </a:lnTo>
                <a:lnTo>
                  <a:pt x="2881092" y="5631847"/>
                </a:lnTo>
                <a:lnTo>
                  <a:pt x="2893396" y="5586992"/>
                </a:lnTo>
                <a:lnTo>
                  <a:pt x="2906096" y="5540549"/>
                </a:lnTo>
                <a:lnTo>
                  <a:pt x="2900540" y="5539358"/>
                </a:lnTo>
                <a:lnTo>
                  <a:pt x="2895777" y="5539358"/>
                </a:lnTo>
                <a:lnTo>
                  <a:pt x="2890617" y="5539755"/>
                </a:lnTo>
                <a:lnTo>
                  <a:pt x="2886251" y="5540946"/>
                </a:lnTo>
                <a:lnTo>
                  <a:pt x="2881885" y="5542931"/>
                </a:lnTo>
                <a:lnTo>
                  <a:pt x="2877916" y="5544916"/>
                </a:lnTo>
                <a:lnTo>
                  <a:pt x="2873551" y="5547297"/>
                </a:lnTo>
                <a:lnTo>
                  <a:pt x="2869979" y="5550076"/>
                </a:lnTo>
                <a:lnTo>
                  <a:pt x="2862437" y="5556824"/>
                </a:lnTo>
                <a:lnTo>
                  <a:pt x="2855293" y="5563969"/>
                </a:lnTo>
                <a:lnTo>
                  <a:pt x="2847752" y="5571114"/>
                </a:lnTo>
                <a:lnTo>
                  <a:pt x="2844180" y="5574290"/>
                </a:lnTo>
                <a:lnTo>
                  <a:pt x="2840211" y="5577465"/>
                </a:lnTo>
                <a:lnTo>
                  <a:pt x="2834654" y="5581038"/>
                </a:lnTo>
                <a:lnTo>
                  <a:pt x="2828304" y="5584214"/>
                </a:lnTo>
                <a:lnTo>
                  <a:pt x="2816001" y="5590565"/>
                </a:lnTo>
                <a:lnTo>
                  <a:pt x="2810047" y="5593740"/>
                </a:lnTo>
                <a:lnTo>
                  <a:pt x="2803696" y="5596519"/>
                </a:lnTo>
                <a:lnTo>
                  <a:pt x="2798140" y="5600091"/>
                </a:lnTo>
                <a:lnTo>
                  <a:pt x="2793377" y="5604061"/>
                </a:lnTo>
                <a:lnTo>
                  <a:pt x="2789011" y="5608030"/>
                </a:lnTo>
                <a:lnTo>
                  <a:pt x="2785042" y="5612794"/>
                </a:lnTo>
                <a:lnTo>
                  <a:pt x="2777501" y="5622321"/>
                </a:lnTo>
                <a:lnTo>
                  <a:pt x="2769960" y="5632244"/>
                </a:lnTo>
                <a:lnTo>
                  <a:pt x="2765991" y="5637008"/>
                </a:lnTo>
                <a:lnTo>
                  <a:pt x="2761625" y="5640977"/>
                </a:lnTo>
                <a:lnTo>
                  <a:pt x="2756465" y="5645344"/>
                </a:lnTo>
                <a:lnTo>
                  <a:pt x="2750909" y="5649313"/>
                </a:lnTo>
                <a:lnTo>
                  <a:pt x="2739399" y="5657252"/>
                </a:lnTo>
                <a:lnTo>
                  <a:pt x="2733842" y="5660825"/>
                </a:lnTo>
                <a:lnTo>
                  <a:pt x="2728285" y="5665191"/>
                </a:lnTo>
                <a:lnTo>
                  <a:pt x="2723126" y="5669557"/>
                </a:lnTo>
                <a:lnTo>
                  <a:pt x="2717966" y="5674321"/>
                </a:lnTo>
                <a:lnTo>
                  <a:pt x="2714791" y="5677099"/>
                </a:lnTo>
                <a:lnTo>
                  <a:pt x="2710822" y="5680275"/>
                </a:lnTo>
                <a:lnTo>
                  <a:pt x="2702487" y="5685435"/>
                </a:lnTo>
                <a:lnTo>
                  <a:pt x="2692962" y="5691390"/>
                </a:lnTo>
                <a:lnTo>
                  <a:pt x="2683436" y="5697741"/>
                </a:lnTo>
                <a:lnTo>
                  <a:pt x="2681848" y="5698932"/>
                </a:lnTo>
                <a:lnTo>
                  <a:pt x="2680658" y="5700519"/>
                </a:lnTo>
                <a:lnTo>
                  <a:pt x="2678674" y="5704092"/>
                </a:lnTo>
                <a:lnTo>
                  <a:pt x="2676689" y="5707268"/>
                </a:lnTo>
                <a:lnTo>
                  <a:pt x="2675498" y="5709252"/>
                </a:lnTo>
                <a:lnTo>
                  <a:pt x="2673910" y="5710840"/>
                </a:lnTo>
                <a:lnTo>
                  <a:pt x="2672323" y="5712031"/>
                </a:lnTo>
                <a:lnTo>
                  <a:pt x="2670338" y="5713222"/>
                </a:lnTo>
                <a:lnTo>
                  <a:pt x="2665972" y="5714810"/>
                </a:lnTo>
                <a:lnTo>
                  <a:pt x="2661209" y="5716000"/>
                </a:lnTo>
                <a:lnTo>
                  <a:pt x="2659622" y="5716794"/>
                </a:lnTo>
                <a:lnTo>
                  <a:pt x="2658035" y="5717985"/>
                </a:lnTo>
                <a:lnTo>
                  <a:pt x="2635411" y="5737436"/>
                </a:lnTo>
                <a:lnTo>
                  <a:pt x="2624298" y="5747756"/>
                </a:lnTo>
                <a:lnTo>
                  <a:pt x="2613186" y="5757680"/>
                </a:lnTo>
                <a:lnTo>
                  <a:pt x="2602072" y="5768398"/>
                </a:lnTo>
                <a:lnTo>
                  <a:pt x="2597309" y="5774352"/>
                </a:lnTo>
                <a:lnTo>
                  <a:pt x="2592547" y="5779512"/>
                </a:lnTo>
                <a:lnTo>
                  <a:pt x="2588180" y="5785863"/>
                </a:lnTo>
                <a:lnTo>
                  <a:pt x="2583814" y="5791818"/>
                </a:lnTo>
                <a:lnTo>
                  <a:pt x="2580242" y="5798566"/>
                </a:lnTo>
                <a:lnTo>
                  <a:pt x="2576274" y="5804520"/>
                </a:lnTo>
                <a:lnTo>
                  <a:pt x="2574685" y="5801741"/>
                </a:lnTo>
                <a:lnTo>
                  <a:pt x="2573495" y="5798169"/>
                </a:lnTo>
                <a:lnTo>
                  <a:pt x="2573098" y="5794199"/>
                </a:lnTo>
                <a:lnTo>
                  <a:pt x="2572701" y="5790627"/>
                </a:lnTo>
                <a:lnTo>
                  <a:pt x="2573098" y="5787054"/>
                </a:lnTo>
                <a:lnTo>
                  <a:pt x="2573892" y="5783879"/>
                </a:lnTo>
                <a:lnTo>
                  <a:pt x="2575082" y="5780306"/>
                </a:lnTo>
                <a:lnTo>
                  <a:pt x="2576274" y="5777924"/>
                </a:lnTo>
                <a:lnTo>
                  <a:pt x="2584211" y="5768795"/>
                </a:lnTo>
                <a:lnTo>
                  <a:pt x="2593340" y="5758474"/>
                </a:lnTo>
                <a:lnTo>
                  <a:pt x="2614375" y="5735054"/>
                </a:lnTo>
                <a:lnTo>
                  <a:pt x="2638189" y="5709252"/>
                </a:lnTo>
                <a:lnTo>
                  <a:pt x="2649699" y="5695756"/>
                </a:lnTo>
                <a:lnTo>
                  <a:pt x="2661209" y="5681069"/>
                </a:lnTo>
                <a:lnTo>
                  <a:pt x="2662003" y="5679878"/>
                </a:lnTo>
                <a:lnTo>
                  <a:pt x="2662400" y="5677893"/>
                </a:lnTo>
                <a:lnTo>
                  <a:pt x="2662797" y="5674321"/>
                </a:lnTo>
                <a:lnTo>
                  <a:pt x="2663591" y="5671145"/>
                </a:lnTo>
                <a:lnTo>
                  <a:pt x="2663988" y="5669160"/>
                </a:lnTo>
                <a:lnTo>
                  <a:pt x="2664782" y="5667573"/>
                </a:lnTo>
                <a:lnTo>
                  <a:pt x="2667957" y="5662809"/>
                </a:lnTo>
                <a:lnTo>
                  <a:pt x="2672323" y="5657649"/>
                </a:lnTo>
                <a:lnTo>
                  <a:pt x="2676292" y="5653283"/>
                </a:lnTo>
                <a:lnTo>
                  <a:pt x="2680658" y="5648916"/>
                </a:lnTo>
                <a:lnTo>
                  <a:pt x="2689389" y="5641374"/>
                </a:lnTo>
                <a:lnTo>
                  <a:pt x="2698518" y="5634229"/>
                </a:lnTo>
                <a:lnTo>
                  <a:pt x="2707647" y="5627878"/>
                </a:lnTo>
                <a:lnTo>
                  <a:pt x="2715982" y="5621130"/>
                </a:lnTo>
                <a:lnTo>
                  <a:pt x="2723920" y="5614382"/>
                </a:lnTo>
                <a:lnTo>
                  <a:pt x="2727096" y="5611206"/>
                </a:lnTo>
                <a:lnTo>
                  <a:pt x="2730270" y="5607237"/>
                </a:lnTo>
                <a:lnTo>
                  <a:pt x="2732651" y="5604855"/>
                </a:lnTo>
                <a:lnTo>
                  <a:pt x="2734240" y="5602473"/>
                </a:lnTo>
                <a:lnTo>
                  <a:pt x="2736620" y="5597710"/>
                </a:lnTo>
                <a:lnTo>
                  <a:pt x="2738208" y="5595328"/>
                </a:lnTo>
                <a:lnTo>
                  <a:pt x="2739796" y="5592549"/>
                </a:lnTo>
                <a:lnTo>
                  <a:pt x="2742574" y="5590168"/>
                </a:lnTo>
                <a:lnTo>
                  <a:pt x="2746146" y="5587389"/>
                </a:lnTo>
                <a:lnTo>
                  <a:pt x="2750513" y="5583817"/>
                </a:lnTo>
                <a:lnTo>
                  <a:pt x="2754481" y="5580244"/>
                </a:lnTo>
                <a:lnTo>
                  <a:pt x="2762816" y="5571908"/>
                </a:lnTo>
                <a:lnTo>
                  <a:pt x="2771547" y="5562381"/>
                </a:lnTo>
                <a:lnTo>
                  <a:pt x="2779882" y="5552458"/>
                </a:lnTo>
                <a:lnTo>
                  <a:pt x="2796552" y="5531816"/>
                </a:lnTo>
                <a:lnTo>
                  <a:pt x="2804490" y="5522290"/>
                </a:lnTo>
                <a:lnTo>
                  <a:pt x="2812031" y="5513954"/>
                </a:lnTo>
                <a:lnTo>
                  <a:pt x="2818779" y="5506412"/>
                </a:lnTo>
                <a:lnTo>
                  <a:pt x="2824732" y="5499664"/>
                </a:lnTo>
                <a:lnTo>
                  <a:pt x="2827907" y="5495694"/>
                </a:lnTo>
                <a:lnTo>
                  <a:pt x="2830685" y="5491725"/>
                </a:lnTo>
                <a:lnTo>
                  <a:pt x="2833067" y="5487358"/>
                </a:lnTo>
                <a:lnTo>
                  <a:pt x="2835448" y="5483786"/>
                </a:lnTo>
                <a:lnTo>
                  <a:pt x="2836640" y="5479419"/>
                </a:lnTo>
                <a:lnTo>
                  <a:pt x="2837433" y="5476244"/>
                </a:lnTo>
                <a:lnTo>
                  <a:pt x="2837036" y="5474656"/>
                </a:lnTo>
                <a:lnTo>
                  <a:pt x="2837036" y="5472671"/>
                </a:lnTo>
                <a:lnTo>
                  <a:pt x="2836242" y="5471480"/>
                </a:lnTo>
                <a:lnTo>
                  <a:pt x="2835448" y="5470289"/>
                </a:lnTo>
                <a:lnTo>
                  <a:pt x="2833464" y="5469098"/>
                </a:lnTo>
                <a:lnTo>
                  <a:pt x="2831876" y="5468305"/>
                </a:lnTo>
                <a:lnTo>
                  <a:pt x="2829892" y="5467511"/>
                </a:lnTo>
                <a:lnTo>
                  <a:pt x="2827907" y="5467114"/>
                </a:lnTo>
                <a:lnTo>
                  <a:pt x="2821160" y="5466717"/>
                </a:lnTo>
                <a:lnTo>
                  <a:pt x="2814810" y="5466717"/>
                </a:lnTo>
                <a:lnTo>
                  <a:pt x="2808062" y="5467114"/>
                </a:lnTo>
                <a:lnTo>
                  <a:pt x="2801713" y="5468305"/>
                </a:lnTo>
                <a:lnTo>
                  <a:pt x="2795362" y="5469892"/>
                </a:lnTo>
                <a:lnTo>
                  <a:pt x="2788614" y="5471480"/>
                </a:lnTo>
                <a:lnTo>
                  <a:pt x="2775516" y="5476641"/>
                </a:lnTo>
                <a:lnTo>
                  <a:pt x="2749321" y="5486564"/>
                </a:lnTo>
                <a:lnTo>
                  <a:pt x="2742971" y="5488946"/>
                </a:lnTo>
                <a:lnTo>
                  <a:pt x="2736620" y="5490534"/>
                </a:lnTo>
                <a:lnTo>
                  <a:pt x="2730270" y="5492518"/>
                </a:lnTo>
                <a:lnTo>
                  <a:pt x="2724316" y="5493709"/>
                </a:lnTo>
                <a:lnTo>
                  <a:pt x="2724316" y="5488152"/>
                </a:lnTo>
                <a:lnTo>
                  <a:pt x="2725110" y="5483786"/>
                </a:lnTo>
                <a:lnTo>
                  <a:pt x="2726698" y="5479816"/>
                </a:lnTo>
                <a:lnTo>
                  <a:pt x="2729079" y="5476641"/>
                </a:lnTo>
                <a:lnTo>
                  <a:pt x="2732254" y="5473068"/>
                </a:lnTo>
                <a:lnTo>
                  <a:pt x="2735033" y="5470289"/>
                </a:lnTo>
                <a:lnTo>
                  <a:pt x="2742971" y="5463541"/>
                </a:lnTo>
                <a:lnTo>
                  <a:pt x="2746543" y="5459969"/>
                </a:lnTo>
                <a:lnTo>
                  <a:pt x="2748924" y="5457984"/>
                </a:lnTo>
                <a:lnTo>
                  <a:pt x="2749718" y="5457587"/>
                </a:lnTo>
                <a:lnTo>
                  <a:pt x="2750909" y="5457190"/>
                </a:lnTo>
                <a:lnTo>
                  <a:pt x="2755275" y="5457190"/>
                </a:lnTo>
                <a:lnTo>
                  <a:pt x="2756465" y="5456396"/>
                </a:lnTo>
                <a:lnTo>
                  <a:pt x="2758053" y="5455999"/>
                </a:lnTo>
                <a:lnTo>
                  <a:pt x="2759244" y="5453617"/>
                </a:lnTo>
                <a:lnTo>
                  <a:pt x="2760435" y="5451633"/>
                </a:lnTo>
                <a:lnTo>
                  <a:pt x="2761228" y="5450839"/>
                </a:lnTo>
                <a:lnTo>
                  <a:pt x="2761625" y="5450442"/>
                </a:lnTo>
                <a:lnTo>
                  <a:pt x="2765197" y="5449648"/>
                </a:lnTo>
                <a:lnTo>
                  <a:pt x="2768769" y="5449251"/>
                </a:lnTo>
                <a:lnTo>
                  <a:pt x="2776310" y="5448854"/>
                </a:lnTo>
                <a:lnTo>
                  <a:pt x="2783454" y="5448457"/>
                </a:lnTo>
                <a:lnTo>
                  <a:pt x="2786630" y="5447663"/>
                </a:lnTo>
                <a:lnTo>
                  <a:pt x="2789805" y="5446869"/>
                </a:lnTo>
                <a:lnTo>
                  <a:pt x="2804887" y="5441709"/>
                </a:lnTo>
                <a:lnTo>
                  <a:pt x="2819175" y="5435358"/>
                </a:lnTo>
                <a:lnTo>
                  <a:pt x="2833464" y="5428610"/>
                </a:lnTo>
                <a:lnTo>
                  <a:pt x="2847355" y="5420671"/>
                </a:lnTo>
                <a:lnTo>
                  <a:pt x="2861645" y="5412732"/>
                </a:lnTo>
                <a:lnTo>
                  <a:pt x="2875138" y="5404396"/>
                </a:lnTo>
                <a:lnTo>
                  <a:pt x="2903318" y="5386533"/>
                </a:lnTo>
                <a:lnTo>
                  <a:pt x="2904906" y="5384945"/>
                </a:lnTo>
                <a:lnTo>
                  <a:pt x="2906493" y="5383358"/>
                </a:lnTo>
                <a:lnTo>
                  <a:pt x="2907684" y="5381770"/>
                </a:lnTo>
                <a:lnTo>
                  <a:pt x="2909272" y="5379785"/>
                </a:lnTo>
                <a:lnTo>
                  <a:pt x="2914034" y="5376213"/>
                </a:lnTo>
                <a:lnTo>
                  <a:pt x="2920385" y="5372640"/>
                </a:lnTo>
                <a:lnTo>
                  <a:pt x="2927132" y="5367877"/>
                </a:lnTo>
                <a:lnTo>
                  <a:pt x="2935467" y="5363907"/>
                </a:lnTo>
                <a:lnTo>
                  <a:pt x="2952534" y="5355174"/>
                </a:lnTo>
                <a:lnTo>
                  <a:pt x="2968806" y="5346838"/>
                </a:lnTo>
                <a:lnTo>
                  <a:pt x="2974760" y="5343663"/>
                </a:lnTo>
                <a:lnTo>
                  <a:pt x="2981111" y="5341281"/>
                </a:lnTo>
                <a:lnTo>
                  <a:pt x="2987064" y="5338899"/>
                </a:lnTo>
                <a:lnTo>
                  <a:pt x="2993017" y="5335724"/>
                </a:lnTo>
                <a:lnTo>
                  <a:pt x="2995796" y="5333739"/>
                </a:lnTo>
                <a:lnTo>
                  <a:pt x="2998574" y="5331754"/>
                </a:lnTo>
                <a:lnTo>
                  <a:pt x="3000558" y="5329770"/>
                </a:lnTo>
                <a:lnTo>
                  <a:pt x="3002543" y="5326991"/>
                </a:lnTo>
                <a:lnTo>
                  <a:pt x="3004130" y="5324212"/>
                </a:lnTo>
                <a:lnTo>
                  <a:pt x="3005718" y="5321037"/>
                </a:lnTo>
                <a:lnTo>
                  <a:pt x="3006512" y="5317067"/>
                </a:lnTo>
                <a:lnTo>
                  <a:pt x="3006512" y="5313495"/>
                </a:lnTo>
                <a:lnTo>
                  <a:pt x="2995002" y="5318655"/>
                </a:lnTo>
                <a:lnTo>
                  <a:pt x="2983492" y="5324609"/>
                </a:lnTo>
                <a:lnTo>
                  <a:pt x="2961265" y="5336915"/>
                </a:lnTo>
                <a:lnTo>
                  <a:pt x="2939833" y="5349617"/>
                </a:lnTo>
                <a:lnTo>
                  <a:pt x="2918003" y="5362716"/>
                </a:lnTo>
                <a:lnTo>
                  <a:pt x="2896968" y="5375816"/>
                </a:lnTo>
                <a:lnTo>
                  <a:pt x="2875138" y="5389312"/>
                </a:lnTo>
                <a:lnTo>
                  <a:pt x="2853309" y="5401617"/>
                </a:lnTo>
                <a:lnTo>
                  <a:pt x="2841799" y="5407571"/>
                </a:lnTo>
                <a:lnTo>
                  <a:pt x="2830685" y="5413526"/>
                </a:lnTo>
                <a:lnTo>
                  <a:pt x="2830289" y="5411541"/>
                </a:lnTo>
                <a:lnTo>
                  <a:pt x="2829892" y="5409953"/>
                </a:lnTo>
                <a:lnTo>
                  <a:pt x="2829892" y="5408762"/>
                </a:lnTo>
                <a:lnTo>
                  <a:pt x="2830289" y="5407571"/>
                </a:lnTo>
                <a:lnTo>
                  <a:pt x="2830685" y="5406381"/>
                </a:lnTo>
                <a:lnTo>
                  <a:pt x="2831479" y="5405190"/>
                </a:lnTo>
                <a:lnTo>
                  <a:pt x="2833464" y="5403999"/>
                </a:lnTo>
                <a:lnTo>
                  <a:pt x="2836242" y="5402808"/>
                </a:lnTo>
                <a:lnTo>
                  <a:pt x="2839020" y="5402014"/>
                </a:lnTo>
                <a:lnTo>
                  <a:pt x="2841006" y="5401220"/>
                </a:lnTo>
                <a:lnTo>
                  <a:pt x="2843386" y="5400029"/>
                </a:lnTo>
                <a:lnTo>
                  <a:pt x="2854103" y="5392884"/>
                </a:lnTo>
                <a:lnTo>
                  <a:pt x="2867201" y="5383358"/>
                </a:lnTo>
                <a:lnTo>
                  <a:pt x="2893396" y="5363510"/>
                </a:lnTo>
                <a:lnTo>
                  <a:pt x="2894586" y="5362716"/>
                </a:lnTo>
                <a:lnTo>
                  <a:pt x="2895777" y="5362716"/>
                </a:lnTo>
                <a:lnTo>
                  <a:pt x="2898555" y="5363510"/>
                </a:lnTo>
                <a:lnTo>
                  <a:pt x="2900937" y="5363907"/>
                </a:lnTo>
                <a:lnTo>
                  <a:pt x="2902128" y="5363907"/>
                </a:lnTo>
                <a:lnTo>
                  <a:pt x="2903318" y="5363510"/>
                </a:lnTo>
                <a:lnTo>
                  <a:pt x="2906493" y="5359144"/>
                </a:lnTo>
                <a:lnTo>
                  <a:pt x="2906493" y="5359541"/>
                </a:lnTo>
                <a:lnTo>
                  <a:pt x="2906493" y="5360335"/>
                </a:lnTo>
                <a:lnTo>
                  <a:pt x="2906493" y="5361129"/>
                </a:lnTo>
                <a:lnTo>
                  <a:pt x="2906493" y="5361525"/>
                </a:lnTo>
                <a:lnTo>
                  <a:pt x="2906890" y="5361922"/>
                </a:lnTo>
                <a:lnTo>
                  <a:pt x="2907684" y="5361922"/>
                </a:lnTo>
                <a:lnTo>
                  <a:pt x="2908875" y="5361525"/>
                </a:lnTo>
                <a:lnTo>
                  <a:pt x="2912447" y="5359938"/>
                </a:lnTo>
                <a:lnTo>
                  <a:pt x="2916416" y="5357556"/>
                </a:lnTo>
                <a:lnTo>
                  <a:pt x="2921179" y="5353586"/>
                </a:lnTo>
                <a:lnTo>
                  <a:pt x="2932292" y="5344060"/>
                </a:lnTo>
                <a:lnTo>
                  <a:pt x="2944596" y="5334136"/>
                </a:lnTo>
                <a:lnTo>
                  <a:pt x="2950550" y="5330167"/>
                </a:lnTo>
                <a:lnTo>
                  <a:pt x="2956503" y="5326594"/>
                </a:lnTo>
                <a:lnTo>
                  <a:pt x="2964045" y="5322625"/>
                </a:lnTo>
                <a:lnTo>
                  <a:pt x="2971982" y="5319052"/>
                </a:lnTo>
                <a:lnTo>
                  <a:pt x="2988651" y="5312304"/>
                </a:lnTo>
                <a:lnTo>
                  <a:pt x="3005718" y="5305953"/>
                </a:lnTo>
                <a:lnTo>
                  <a:pt x="3022389" y="5299602"/>
                </a:lnTo>
                <a:lnTo>
                  <a:pt x="3020006" y="5297617"/>
                </a:lnTo>
                <a:lnTo>
                  <a:pt x="3018419" y="5295235"/>
                </a:lnTo>
                <a:lnTo>
                  <a:pt x="3015641" y="5289281"/>
                </a:lnTo>
                <a:lnTo>
                  <a:pt x="3011672" y="5282930"/>
                </a:lnTo>
                <a:lnTo>
                  <a:pt x="3009290" y="5279754"/>
                </a:lnTo>
                <a:lnTo>
                  <a:pt x="3006512" y="5276182"/>
                </a:lnTo>
                <a:lnTo>
                  <a:pt x="3005718" y="5275785"/>
                </a:lnTo>
                <a:lnTo>
                  <a:pt x="3004528" y="5275388"/>
                </a:lnTo>
                <a:lnTo>
                  <a:pt x="3001750" y="5274594"/>
                </a:lnTo>
                <a:lnTo>
                  <a:pt x="2998972" y="5274197"/>
                </a:lnTo>
                <a:lnTo>
                  <a:pt x="2997780" y="5273403"/>
                </a:lnTo>
                <a:lnTo>
                  <a:pt x="2997384" y="5273006"/>
                </a:lnTo>
                <a:lnTo>
                  <a:pt x="2996986" y="5272609"/>
                </a:lnTo>
                <a:lnTo>
                  <a:pt x="2997384" y="5271815"/>
                </a:lnTo>
                <a:lnTo>
                  <a:pt x="2998972" y="5270227"/>
                </a:lnTo>
                <a:lnTo>
                  <a:pt x="3000161" y="5268243"/>
                </a:lnTo>
                <a:lnTo>
                  <a:pt x="3000558" y="5267052"/>
                </a:lnTo>
                <a:lnTo>
                  <a:pt x="3000161" y="5266258"/>
                </a:lnTo>
                <a:lnTo>
                  <a:pt x="2995399" y="5259907"/>
                </a:lnTo>
                <a:lnTo>
                  <a:pt x="2985476" y="5247998"/>
                </a:lnTo>
                <a:lnTo>
                  <a:pt x="2975157" y="5236487"/>
                </a:lnTo>
                <a:lnTo>
                  <a:pt x="2971585" y="5231723"/>
                </a:lnTo>
                <a:lnTo>
                  <a:pt x="2968806" y="5229739"/>
                </a:lnTo>
                <a:lnTo>
                  <a:pt x="2967219" y="5228945"/>
                </a:lnTo>
                <a:lnTo>
                  <a:pt x="2965631" y="5228548"/>
                </a:lnTo>
                <a:lnTo>
                  <a:pt x="2962059" y="5228151"/>
                </a:lnTo>
                <a:lnTo>
                  <a:pt x="2958884" y="5228151"/>
                </a:lnTo>
                <a:lnTo>
                  <a:pt x="2957694" y="5227357"/>
                </a:lnTo>
                <a:lnTo>
                  <a:pt x="2956503" y="5226166"/>
                </a:lnTo>
                <a:lnTo>
                  <a:pt x="2955709" y="5224578"/>
                </a:lnTo>
                <a:lnTo>
                  <a:pt x="2955312" y="5222990"/>
                </a:lnTo>
                <a:lnTo>
                  <a:pt x="2954915" y="5218624"/>
                </a:lnTo>
                <a:lnTo>
                  <a:pt x="2954518" y="5213464"/>
                </a:lnTo>
                <a:lnTo>
                  <a:pt x="2954121" y="5211479"/>
                </a:lnTo>
                <a:lnTo>
                  <a:pt x="2952930" y="5209891"/>
                </a:lnTo>
                <a:lnTo>
                  <a:pt x="2951343" y="5207113"/>
                </a:lnTo>
                <a:lnTo>
                  <a:pt x="2950152" y="5205922"/>
                </a:lnTo>
                <a:lnTo>
                  <a:pt x="2947374" y="5203937"/>
                </a:lnTo>
                <a:lnTo>
                  <a:pt x="2945786" y="5203143"/>
                </a:lnTo>
                <a:lnTo>
                  <a:pt x="2943802" y="5201952"/>
                </a:lnTo>
                <a:lnTo>
                  <a:pt x="2942214" y="5199174"/>
                </a:lnTo>
                <a:lnTo>
                  <a:pt x="2940628" y="5195998"/>
                </a:lnTo>
                <a:lnTo>
                  <a:pt x="2937848" y="5190838"/>
                </a:lnTo>
                <a:lnTo>
                  <a:pt x="2935070" y="5187265"/>
                </a:lnTo>
                <a:lnTo>
                  <a:pt x="2932292" y="5183296"/>
                </a:lnTo>
                <a:lnTo>
                  <a:pt x="2930307" y="5180517"/>
                </a:lnTo>
                <a:lnTo>
                  <a:pt x="2928720" y="5177738"/>
                </a:lnTo>
                <a:lnTo>
                  <a:pt x="2928323" y="5176151"/>
                </a:lnTo>
                <a:lnTo>
                  <a:pt x="2928323" y="5174166"/>
                </a:lnTo>
                <a:lnTo>
                  <a:pt x="2928720" y="5172578"/>
                </a:lnTo>
                <a:lnTo>
                  <a:pt x="2929118" y="5170593"/>
                </a:lnTo>
                <a:lnTo>
                  <a:pt x="2929911" y="5168609"/>
                </a:lnTo>
                <a:lnTo>
                  <a:pt x="2931101" y="5165830"/>
                </a:lnTo>
                <a:lnTo>
                  <a:pt x="2933482" y="5164639"/>
                </a:lnTo>
                <a:lnTo>
                  <a:pt x="2935467" y="5163845"/>
                </a:lnTo>
                <a:lnTo>
                  <a:pt x="2937848" y="5163845"/>
                </a:lnTo>
                <a:lnTo>
                  <a:pt x="2940230" y="5164242"/>
                </a:lnTo>
                <a:lnTo>
                  <a:pt x="2942214" y="5165036"/>
                </a:lnTo>
                <a:lnTo>
                  <a:pt x="2944199" y="5166227"/>
                </a:lnTo>
                <a:lnTo>
                  <a:pt x="2946580" y="5168212"/>
                </a:lnTo>
                <a:lnTo>
                  <a:pt x="2948961" y="5169799"/>
                </a:lnTo>
                <a:lnTo>
                  <a:pt x="2952930" y="5174166"/>
                </a:lnTo>
                <a:lnTo>
                  <a:pt x="2957296" y="5179326"/>
                </a:lnTo>
                <a:lnTo>
                  <a:pt x="2965631" y="5189250"/>
                </a:lnTo>
                <a:lnTo>
                  <a:pt x="2974760" y="5199571"/>
                </a:lnTo>
                <a:lnTo>
                  <a:pt x="2986270" y="5213067"/>
                </a:lnTo>
                <a:lnTo>
                  <a:pt x="2998177" y="5227754"/>
                </a:lnTo>
                <a:lnTo>
                  <a:pt x="3002543" y="5233708"/>
                </a:lnTo>
                <a:lnTo>
                  <a:pt x="3006512" y="5239662"/>
                </a:lnTo>
                <a:lnTo>
                  <a:pt x="3006909" y="5240456"/>
                </a:lnTo>
                <a:lnTo>
                  <a:pt x="3006909" y="5241647"/>
                </a:lnTo>
                <a:lnTo>
                  <a:pt x="3006512" y="5244823"/>
                </a:lnTo>
                <a:lnTo>
                  <a:pt x="3006115" y="5247601"/>
                </a:lnTo>
                <a:lnTo>
                  <a:pt x="3006115" y="5248792"/>
                </a:lnTo>
                <a:lnTo>
                  <a:pt x="3006512" y="5249586"/>
                </a:lnTo>
                <a:lnTo>
                  <a:pt x="3008894" y="5251571"/>
                </a:lnTo>
                <a:lnTo>
                  <a:pt x="3011672" y="5253555"/>
                </a:lnTo>
                <a:lnTo>
                  <a:pt x="3014450" y="5254746"/>
                </a:lnTo>
                <a:lnTo>
                  <a:pt x="3017228" y="5255143"/>
                </a:lnTo>
                <a:lnTo>
                  <a:pt x="3019611" y="5255937"/>
                </a:lnTo>
                <a:lnTo>
                  <a:pt x="3021594" y="5256731"/>
                </a:lnTo>
                <a:lnTo>
                  <a:pt x="3023975" y="5257922"/>
                </a:lnTo>
                <a:lnTo>
                  <a:pt x="3025563" y="5259510"/>
                </a:lnTo>
                <a:lnTo>
                  <a:pt x="3026754" y="5262288"/>
                </a:lnTo>
                <a:lnTo>
                  <a:pt x="3027944" y="5266258"/>
                </a:lnTo>
                <a:lnTo>
                  <a:pt x="3031120" y="5276975"/>
                </a:lnTo>
                <a:lnTo>
                  <a:pt x="3033898" y="5289678"/>
                </a:lnTo>
                <a:lnTo>
                  <a:pt x="3034295" y="5295235"/>
                </a:lnTo>
                <a:lnTo>
                  <a:pt x="3034692" y="5299602"/>
                </a:lnTo>
                <a:lnTo>
                  <a:pt x="3029135" y="5301586"/>
                </a:lnTo>
                <a:lnTo>
                  <a:pt x="3026754" y="5302380"/>
                </a:lnTo>
                <a:lnTo>
                  <a:pt x="3024769" y="5303968"/>
                </a:lnTo>
                <a:lnTo>
                  <a:pt x="3022785" y="5305556"/>
                </a:lnTo>
                <a:lnTo>
                  <a:pt x="3020800" y="5307540"/>
                </a:lnTo>
                <a:lnTo>
                  <a:pt x="3019611" y="5309922"/>
                </a:lnTo>
                <a:lnTo>
                  <a:pt x="3018816" y="5313495"/>
                </a:lnTo>
                <a:lnTo>
                  <a:pt x="3023579" y="5314686"/>
                </a:lnTo>
                <a:lnTo>
                  <a:pt x="3027548" y="5315082"/>
                </a:lnTo>
                <a:lnTo>
                  <a:pt x="3031517" y="5315082"/>
                </a:lnTo>
                <a:lnTo>
                  <a:pt x="3035486" y="5314289"/>
                </a:lnTo>
                <a:lnTo>
                  <a:pt x="3039455" y="5313098"/>
                </a:lnTo>
                <a:lnTo>
                  <a:pt x="3043028" y="5311113"/>
                </a:lnTo>
                <a:lnTo>
                  <a:pt x="3046599" y="5309128"/>
                </a:lnTo>
                <a:lnTo>
                  <a:pt x="3050172" y="5307144"/>
                </a:lnTo>
                <a:lnTo>
                  <a:pt x="3056918" y="5301586"/>
                </a:lnTo>
                <a:lnTo>
                  <a:pt x="3063268" y="5296426"/>
                </a:lnTo>
                <a:lnTo>
                  <a:pt x="3069619" y="5290869"/>
                </a:lnTo>
                <a:lnTo>
                  <a:pt x="3075572" y="5286105"/>
                </a:lnTo>
                <a:lnTo>
                  <a:pt x="3072794" y="5282930"/>
                </a:lnTo>
                <a:lnTo>
                  <a:pt x="3071206" y="5279754"/>
                </a:lnTo>
                <a:lnTo>
                  <a:pt x="3070811" y="5276182"/>
                </a:lnTo>
                <a:lnTo>
                  <a:pt x="3070811" y="5273403"/>
                </a:lnTo>
                <a:lnTo>
                  <a:pt x="3071603" y="5270624"/>
                </a:lnTo>
                <a:lnTo>
                  <a:pt x="3072794" y="5267449"/>
                </a:lnTo>
                <a:lnTo>
                  <a:pt x="3075175" y="5265067"/>
                </a:lnTo>
                <a:lnTo>
                  <a:pt x="3077160" y="5262288"/>
                </a:lnTo>
                <a:lnTo>
                  <a:pt x="3082320" y="5257128"/>
                </a:lnTo>
                <a:lnTo>
                  <a:pt x="3087082" y="5251571"/>
                </a:lnTo>
                <a:lnTo>
                  <a:pt x="3089464" y="5248792"/>
                </a:lnTo>
                <a:lnTo>
                  <a:pt x="3091845" y="5246013"/>
                </a:lnTo>
                <a:lnTo>
                  <a:pt x="3093433" y="5242838"/>
                </a:lnTo>
                <a:lnTo>
                  <a:pt x="3094228" y="5239662"/>
                </a:lnTo>
                <a:lnTo>
                  <a:pt x="3092639" y="5238868"/>
                </a:lnTo>
                <a:lnTo>
                  <a:pt x="3090258" y="5238075"/>
                </a:lnTo>
                <a:lnTo>
                  <a:pt x="3085892" y="5237678"/>
                </a:lnTo>
                <a:lnTo>
                  <a:pt x="3080335" y="5237281"/>
                </a:lnTo>
                <a:lnTo>
                  <a:pt x="3074382" y="5237281"/>
                </a:lnTo>
                <a:lnTo>
                  <a:pt x="3068428" y="5237281"/>
                </a:lnTo>
                <a:lnTo>
                  <a:pt x="3062078" y="5236884"/>
                </a:lnTo>
                <a:lnTo>
                  <a:pt x="3055727" y="5234899"/>
                </a:lnTo>
                <a:lnTo>
                  <a:pt x="3053346" y="5234105"/>
                </a:lnTo>
                <a:lnTo>
                  <a:pt x="3050568" y="5232914"/>
                </a:lnTo>
                <a:lnTo>
                  <a:pt x="3050172" y="5232120"/>
                </a:lnTo>
                <a:lnTo>
                  <a:pt x="3049774" y="5231326"/>
                </a:lnTo>
                <a:lnTo>
                  <a:pt x="3048980" y="5228151"/>
                </a:lnTo>
                <a:lnTo>
                  <a:pt x="3048583" y="5224578"/>
                </a:lnTo>
                <a:lnTo>
                  <a:pt x="3048186" y="5223387"/>
                </a:lnTo>
                <a:lnTo>
                  <a:pt x="3046996" y="5222990"/>
                </a:lnTo>
                <a:lnTo>
                  <a:pt x="3044217" y="5221006"/>
                </a:lnTo>
                <a:lnTo>
                  <a:pt x="3040645" y="5219021"/>
                </a:lnTo>
                <a:lnTo>
                  <a:pt x="3031913" y="5215051"/>
                </a:lnTo>
                <a:lnTo>
                  <a:pt x="3023182" y="5211082"/>
                </a:lnTo>
                <a:lnTo>
                  <a:pt x="3019213" y="5208303"/>
                </a:lnTo>
                <a:lnTo>
                  <a:pt x="3016038" y="5206319"/>
                </a:lnTo>
                <a:lnTo>
                  <a:pt x="3015245" y="5205128"/>
                </a:lnTo>
                <a:lnTo>
                  <a:pt x="3014847" y="5203937"/>
                </a:lnTo>
                <a:lnTo>
                  <a:pt x="3014450" y="5201555"/>
                </a:lnTo>
                <a:lnTo>
                  <a:pt x="3014053" y="5198380"/>
                </a:lnTo>
                <a:lnTo>
                  <a:pt x="3013259" y="5197189"/>
                </a:lnTo>
                <a:lnTo>
                  <a:pt x="3012465" y="5195998"/>
                </a:lnTo>
                <a:lnTo>
                  <a:pt x="3009687" y="5192822"/>
                </a:lnTo>
                <a:lnTo>
                  <a:pt x="3006115" y="5189250"/>
                </a:lnTo>
                <a:lnTo>
                  <a:pt x="2997780" y="5183296"/>
                </a:lnTo>
                <a:lnTo>
                  <a:pt x="2989842" y="5177738"/>
                </a:lnTo>
                <a:lnTo>
                  <a:pt x="2986667" y="5174960"/>
                </a:lnTo>
                <a:lnTo>
                  <a:pt x="2984682" y="5172578"/>
                </a:lnTo>
                <a:lnTo>
                  <a:pt x="2983492" y="5170990"/>
                </a:lnTo>
                <a:lnTo>
                  <a:pt x="2983095" y="5169402"/>
                </a:lnTo>
                <a:lnTo>
                  <a:pt x="2983095" y="5167815"/>
                </a:lnTo>
                <a:lnTo>
                  <a:pt x="2983095" y="5165830"/>
                </a:lnTo>
                <a:lnTo>
                  <a:pt x="2983889" y="5163051"/>
                </a:lnTo>
                <a:lnTo>
                  <a:pt x="2984286" y="5162654"/>
                </a:lnTo>
                <a:lnTo>
                  <a:pt x="2984682" y="5162654"/>
                </a:lnTo>
                <a:lnTo>
                  <a:pt x="2982698" y="5159479"/>
                </a:lnTo>
                <a:lnTo>
                  <a:pt x="2980713" y="5155509"/>
                </a:lnTo>
                <a:lnTo>
                  <a:pt x="2975554" y="5148761"/>
                </a:lnTo>
                <a:lnTo>
                  <a:pt x="2969997" y="5142410"/>
                </a:lnTo>
                <a:lnTo>
                  <a:pt x="2964837" y="5134868"/>
                </a:lnTo>
                <a:lnTo>
                  <a:pt x="2961662" y="5130898"/>
                </a:lnTo>
                <a:lnTo>
                  <a:pt x="2959679" y="5126929"/>
                </a:lnTo>
                <a:lnTo>
                  <a:pt x="2957694" y="5122166"/>
                </a:lnTo>
                <a:lnTo>
                  <a:pt x="2955709" y="5117799"/>
                </a:lnTo>
                <a:lnTo>
                  <a:pt x="2954518" y="5113036"/>
                </a:lnTo>
                <a:lnTo>
                  <a:pt x="2953328" y="5107875"/>
                </a:lnTo>
                <a:lnTo>
                  <a:pt x="2952930" y="5101921"/>
                </a:lnTo>
                <a:lnTo>
                  <a:pt x="2952930" y="5095570"/>
                </a:lnTo>
                <a:lnTo>
                  <a:pt x="2947374" y="5100333"/>
                </a:lnTo>
                <a:lnTo>
                  <a:pt x="2941420" y="5104303"/>
                </a:lnTo>
                <a:lnTo>
                  <a:pt x="2929911" y="5111845"/>
                </a:lnTo>
                <a:lnTo>
                  <a:pt x="2918797" y="5118990"/>
                </a:lnTo>
                <a:lnTo>
                  <a:pt x="2913637" y="5122563"/>
                </a:lnTo>
                <a:lnTo>
                  <a:pt x="2908479" y="5126532"/>
                </a:lnTo>
                <a:lnTo>
                  <a:pt x="2903715" y="5130501"/>
                </a:lnTo>
                <a:lnTo>
                  <a:pt x="2898952" y="5135265"/>
                </a:lnTo>
                <a:lnTo>
                  <a:pt x="2894984" y="5140028"/>
                </a:lnTo>
                <a:lnTo>
                  <a:pt x="2891411" y="5145982"/>
                </a:lnTo>
                <a:lnTo>
                  <a:pt x="2888236" y="5152334"/>
                </a:lnTo>
                <a:lnTo>
                  <a:pt x="2885062" y="5159479"/>
                </a:lnTo>
                <a:lnTo>
                  <a:pt x="2882679" y="5167418"/>
                </a:lnTo>
                <a:lnTo>
                  <a:pt x="2881092" y="5176151"/>
                </a:lnTo>
                <a:lnTo>
                  <a:pt x="2880696" y="5179326"/>
                </a:lnTo>
                <a:lnTo>
                  <a:pt x="2880696" y="5182105"/>
                </a:lnTo>
                <a:lnTo>
                  <a:pt x="2881092" y="5184883"/>
                </a:lnTo>
                <a:lnTo>
                  <a:pt x="2881489" y="5187265"/>
                </a:lnTo>
                <a:lnTo>
                  <a:pt x="2882282" y="5189250"/>
                </a:lnTo>
                <a:lnTo>
                  <a:pt x="2883473" y="5191235"/>
                </a:lnTo>
                <a:lnTo>
                  <a:pt x="2886648" y="5195601"/>
                </a:lnTo>
                <a:lnTo>
                  <a:pt x="2889427" y="5198777"/>
                </a:lnTo>
                <a:lnTo>
                  <a:pt x="2892999" y="5202349"/>
                </a:lnTo>
                <a:lnTo>
                  <a:pt x="2896571" y="5205922"/>
                </a:lnTo>
                <a:lnTo>
                  <a:pt x="2899746" y="5209891"/>
                </a:lnTo>
                <a:lnTo>
                  <a:pt x="2901335" y="5212670"/>
                </a:lnTo>
                <a:lnTo>
                  <a:pt x="2903318" y="5215845"/>
                </a:lnTo>
                <a:lnTo>
                  <a:pt x="2904509" y="5219815"/>
                </a:lnTo>
                <a:lnTo>
                  <a:pt x="2906096" y="5222990"/>
                </a:lnTo>
                <a:lnTo>
                  <a:pt x="2911256" y="5229739"/>
                </a:lnTo>
                <a:lnTo>
                  <a:pt x="2916019" y="5236487"/>
                </a:lnTo>
                <a:lnTo>
                  <a:pt x="2921179" y="5242838"/>
                </a:lnTo>
                <a:lnTo>
                  <a:pt x="2925545" y="5249983"/>
                </a:lnTo>
                <a:lnTo>
                  <a:pt x="2927529" y="5253952"/>
                </a:lnTo>
                <a:lnTo>
                  <a:pt x="2929911" y="5257525"/>
                </a:lnTo>
                <a:lnTo>
                  <a:pt x="2931498" y="5261494"/>
                </a:lnTo>
                <a:lnTo>
                  <a:pt x="2932689" y="5265067"/>
                </a:lnTo>
                <a:lnTo>
                  <a:pt x="2933482" y="5269036"/>
                </a:lnTo>
                <a:lnTo>
                  <a:pt x="2934276" y="5273800"/>
                </a:lnTo>
                <a:lnTo>
                  <a:pt x="2934276" y="5278563"/>
                </a:lnTo>
                <a:lnTo>
                  <a:pt x="2934276" y="5282930"/>
                </a:lnTo>
                <a:lnTo>
                  <a:pt x="2931498" y="5281739"/>
                </a:lnTo>
                <a:lnTo>
                  <a:pt x="2928323" y="5280548"/>
                </a:lnTo>
                <a:lnTo>
                  <a:pt x="2920782" y="5278960"/>
                </a:lnTo>
                <a:lnTo>
                  <a:pt x="2916416" y="5278166"/>
                </a:lnTo>
                <a:lnTo>
                  <a:pt x="2912845" y="5276579"/>
                </a:lnTo>
                <a:lnTo>
                  <a:pt x="2908875" y="5274991"/>
                </a:lnTo>
                <a:lnTo>
                  <a:pt x="2906096" y="5273006"/>
                </a:lnTo>
                <a:lnTo>
                  <a:pt x="2905699" y="5272609"/>
                </a:lnTo>
                <a:lnTo>
                  <a:pt x="2905699" y="5271418"/>
                </a:lnTo>
                <a:lnTo>
                  <a:pt x="2906096" y="5268243"/>
                </a:lnTo>
                <a:lnTo>
                  <a:pt x="2906096" y="5265067"/>
                </a:lnTo>
                <a:lnTo>
                  <a:pt x="2906096" y="5263082"/>
                </a:lnTo>
                <a:lnTo>
                  <a:pt x="2905303" y="5261891"/>
                </a:lnTo>
                <a:lnTo>
                  <a:pt x="2903715" y="5261098"/>
                </a:lnTo>
                <a:lnTo>
                  <a:pt x="2901730" y="5261098"/>
                </a:lnTo>
                <a:lnTo>
                  <a:pt x="2899746" y="5261098"/>
                </a:lnTo>
                <a:lnTo>
                  <a:pt x="2896174" y="5261098"/>
                </a:lnTo>
                <a:lnTo>
                  <a:pt x="2894984" y="5260304"/>
                </a:lnTo>
                <a:lnTo>
                  <a:pt x="2893396" y="5259510"/>
                </a:lnTo>
                <a:lnTo>
                  <a:pt x="2892999" y="5258319"/>
                </a:lnTo>
                <a:lnTo>
                  <a:pt x="2892602" y="5257128"/>
                </a:lnTo>
                <a:lnTo>
                  <a:pt x="2892206" y="5253555"/>
                </a:lnTo>
                <a:lnTo>
                  <a:pt x="2891411" y="5249586"/>
                </a:lnTo>
                <a:lnTo>
                  <a:pt x="2891014" y="5247601"/>
                </a:lnTo>
                <a:lnTo>
                  <a:pt x="2890220" y="5246410"/>
                </a:lnTo>
                <a:lnTo>
                  <a:pt x="2888236" y="5243235"/>
                </a:lnTo>
                <a:lnTo>
                  <a:pt x="2886251" y="5241250"/>
                </a:lnTo>
                <a:lnTo>
                  <a:pt x="2883473" y="5239662"/>
                </a:lnTo>
                <a:lnTo>
                  <a:pt x="2881489" y="5238075"/>
                </a:lnTo>
                <a:lnTo>
                  <a:pt x="2877123" y="5235693"/>
                </a:lnTo>
                <a:lnTo>
                  <a:pt x="2872757" y="5233311"/>
                </a:lnTo>
                <a:lnTo>
                  <a:pt x="2871169" y="5232517"/>
                </a:lnTo>
                <a:lnTo>
                  <a:pt x="2869582" y="5231326"/>
                </a:lnTo>
                <a:lnTo>
                  <a:pt x="2867994" y="5229739"/>
                </a:lnTo>
                <a:lnTo>
                  <a:pt x="2866803" y="5228151"/>
                </a:lnTo>
                <a:lnTo>
                  <a:pt x="2866010" y="5225769"/>
                </a:lnTo>
                <a:lnTo>
                  <a:pt x="2865216" y="5222990"/>
                </a:lnTo>
                <a:lnTo>
                  <a:pt x="2865216" y="5220212"/>
                </a:lnTo>
                <a:lnTo>
                  <a:pt x="2865216" y="5216242"/>
                </a:lnTo>
                <a:lnTo>
                  <a:pt x="2860850" y="5218624"/>
                </a:lnTo>
                <a:lnTo>
                  <a:pt x="2856087" y="5221006"/>
                </a:lnTo>
                <a:lnTo>
                  <a:pt x="2847355" y="5225769"/>
                </a:lnTo>
                <a:lnTo>
                  <a:pt x="2842196" y="5228151"/>
                </a:lnTo>
                <a:lnTo>
                  <a:pt x="2836640" y="5230136"/>
                </a:lnTo>
                <a:lnTo>
                  <a:pt x="2829496" y="5231723"/>
                </a:lnTo>
                <a:lnTo>
                  <a:pt x="2821557" y="5232914"/>
                </a:lnTo>
                <a:lnTo>
                  <a:pt x="2822352" y="5235693"/>
                </a:lnTo>
                <a:lnTo>
                  <a:pt x="2822747" y="5237678"/>
                </a:lnTo>
                <a:lnTo>
                  <a:pt x="2823145" y="5242044"/>
                </a:lnTo>
                <a:lnTo>
                  <a:pt x="2822747" y="5246013"/>
                </a:lnTo>
                <a:lnTo>
                  <a:pt x="2822352" y="5248792"/>
                </a:lnTo>
                <a:lnTo>
                  <a:pt x="2822747" y="5250777"/>
                </a:lnTo>
                <a:lnTo>
                  <a:pt x="2823145" y="5251174"/>
                </a:lnTo>
                <a:lnTo>
                  <a:pt x="2823541" y="5251571"/>
                </a:lnTo>
                <a:lnTo>
                  <a:pt x="2824732" y="5251571"/>
                </a:lnTo>
                <a:lnTo>
                  <a:pt x="2826320" y="5251174"/>
                </a:lnTo>
                <a:lnTo>
                  <a:pt x="2830685" y="5249586"/>
                </a:lnTo>
                <a:lnTo>
                  <a:pt x="2829496" y="5251968"/>
                </a:lnTo>
                <a:lnTo>
                  <a:pt x="2828304" y="5254349"/>
                </a:lnTo>
                <a:lnTo>
                  <a:pt x="2824732" y="5258319"/>
                </a:lnTo>
                <a:lnTo>
                  <a:pt x="2823541" y="5261098"/>
                </a:lnTo>
                <a:lnTo>
                  <a:pt x="2822352" y="5263479"/>
                </a:lnTo>
                <a:lnTo>
                  <a:pt x="2821557" y="5266258"/>
                </a:lnTo>
                <a:lnTo>
                  <a:pt x="2821557" y="5269830"/>
                </a:lnTo>
                <a:lnTo>
                  <a:pt x="2822747" y="5269830"/>
                </a:lnTo>
                <a:lnTo>
                  <a:pt x="2823938" y="5270227"/>
                </a:lnTo>
                <a:lnTo>
                  <a:pt x="2825129" y="5270624"/>
                </a:lnTo>
                <a:lnTo>
                  <a:pt x="2826320" y="5271418"/>
                </a:lnTo>
                <a:lnTo>
                  <a:pt x="2827113" y="5273403"/>
                </a:lnTo>
                <a:lnTo>
                  <a:pt x="2827907" y="5275785"/>
                </a:lnTo>
                <a:lnTo>
                  <a:pt x="2829098" y="5281739"/>
                </a:lnTo>
                <a:lnTo>
                  <a:pt x="2829496" y="5284121"/>
                </a:lnTo>
                <a:lnTo>
                  <a:pt x="2830685" y="5286105"/>
                </a:lnTo>
                <a:lnTo>
                  <a:pt x="2833067" y="5288884"/>
                </a:lnTo>
                <a:lnTo>
                  <a:pt x="2835845" y="5290472"/>
                </a:lnTo>
                <a:lnTo>
                  <a:pt x="2841402" y="5293250"/>
                </a:lnTo>
                <a:lnTo>
                  <a:pt x="2844180" y="5294441"/>
                </a:lnTo>
                <a:lnTo>
                  <a:pt x="2846562" y="5296823"/>
                </a:lnTo>
                <a:lnTo>
                  <a:pt x="2847355" y="5298014"/>
                </a:lnTo>
                <a:lnTo>
                  <a:pt x="2848149" y="5299602"/>
                </a:lnTo>
                <a:lnTo>
                  <a:pt x="2848943" y="5301189"/>
                </a:lnTo>
                <a:lnTo>
                  <a:pt x="2849340" y="5302777"/>
                </a:lnTo>
                <a:lnTo>
                  <a:pt x="2850530" y="5300792"/>
                </a:lnTo>
                <a:lnTo>
                  <a:pt x="2850928" y="5297617"/>
                </a:lnTo>
                <a:lnTo>
                  <a:pt x="2851721" y="5294044"/>
                </a:lnTo>
                <a:lnTo>
                  <a:pt x="2850928" y="5290869"/>
                </a:lnTo>
                <a:lnTo>
                  <a:pt x="2850530" y="5287296"/>
                </a:lnTo>
                <a:lnTo>
                  <a:pt x="2849737" y="5284121"/>
                </a:lnTo>
                <a:lnTo>
                  <a:pt x="2848149" y="5281739"/>
                </a:lnTo>
                <a:lnTo>
                  <a:pt x="2846562" y="5279754"/>
                </a:lnTo>
                <a:lnTo>
                  <a:pt x="2845768" y="5279754"/>
                </a:lnTo>
                <a:lnTo>
                  <a:pt x="2844180" y="5279754"/>
                </a:lnTo>
                <a:lnTo>
                  <a:pt x="2839814" y="5280151"/>
                </a:lnTo>
                <a:lnTo>
                  <a:pt x="2835845" y="5280151"/>
                </a:lnTo>
                <a:lnTo>
                  <a:pt x="2834654" y="5280151"/>
                </a:lnTo>
                <a:lnTo>
                  <a:pt x="2834258" y="5279754"/>
                </a:lnTo>
                <a:lnTo>
                  <a:pt x="2835051" y="5278166"/>
                </a:lnTo>
                <a:lnTo>
                  <a:pt x="2837433" y="5273403"/>
                </a:lnTo>
                <a:lnTo>
                  <a:pt x="2838623" y="5270624"/>
                </a:lnTo>
                <a:lnTo>
                  <a:pt x="2839418" y="5267052"/>
                </a:lnTo>
                <a:lnTo>
                  <a:pt x="2840211" y="5263479"/>
                </a:lnTo>
                <a:lnTo>
                  <a:pt x="2840211" y="5259510"/>
                </a:lnTo>
                <a:lnTo>
                  <a:pt x="2841799" y="5262685"/>
                </a:lnTo>
                <a:lnTo>
                  <a:pt x="2843784" y="5263876"/>
                </a:lnTo>
                <a:lnTo>
                  <a:pt x="2844974" y="5264670"/>
                </a:lnTo>
                <a:lnTo>
                  <a:pt x="2846958" y="5264273"/>
                </a:lnTo>
                <a:lnTo>
                  <a:pt x="2848546" y="5263876"/>
                </a:lnTo>
                <a:lnTo>
                  <a:pt x="2850530" y="5263876"/>
                </a:lnTo>
                <a:lnTo>
                  <a:pt x="2853309" y="5264670"/>
                </a:lnTo>
                <a:lnTo>
                  <a:pt x="2855690" y="5266258"/>
                </a:lnTo>
                <a:lnTo>
                  <a:pt x="2855293" y="5263479"/>
                </a:lnTo>
                <a:lnTo>
                  <a:pt x="2854499" y="5261494"/>
                </a:lnTo>
                <a:lnTo>
                  <a:pt x="2853309" y="5259510"/>
                </a:lnTo>
                <a:lnTo>
                  <a:pt x="2852118" y="5258319"/>
                </a:lnTo>
                <a:lnTo>
                  <a:pt x="2850530" y="5257525"/>
                </a:lnTo>
                <a:lnTo>
                  <a:pt x="2848943" y="5256731"/>
                </a:lnTo>
                <a:lnTo>
                  <a:pt x="2846958" y="5256731"/>
                </a:lnTo>
                <a:lnTo>
                  <a:pt x="2845371" y="5256731"/>
                </a:lnTo>
                <a:lnTo>
                  <a:pt x="2841799" y="5257525"/>
                </a:lnTo>
                <a:lnTo>
                  <a:pt x="2838623" y="5258319"/>
                </a:lnTo>
                <a:lnTo>
                  <a:pt x="2835845" y="5259113"/>
                </a:lnTo>
                <a:lnTo>
                  <a:pt x="2834258" y="5259510"/>
                </a:lnTo>
                <a:lnTo>
                  <a:pt x="2832273" y="5257525"/>
                </a:lnTo>
                <a:lnTo>
                  <a:pt x="2831876" y="5256334"/>
                </a:lnTo>
                <a:lnTo>
                  <a:pt x="2831479" y="5254746"/>
                </a:lnTo>
                <a:lnTo>
                  <a:pt x="2831876" y="5253952"/>
                </a:lnTo>
                <a:lnTo>
                  <a:pt x="2832670" y="5252762"/>
                </a:lnTo>
                <a:lnTo>
                  <a:pt x="2833464" y="5251968"/>
                </a:lnTo>
                <a:lnTo>
                  <a:pt x="2836640" y="5251174"/>
                </a:lnTo>
                <a:lnTo>
                  <a:pt x="2840211" y="5250777"/>
                </a:lnTo>
                <a:lnTo>
                  <a:pt x="2844180" y="5251174"/>
                </a:lnTo>
                <a:lnTo>
                  <a:pt x="2847355" y="5251968"/>
                </a:lnTo>
                <a:lnTo>
                  <a:pt x="2849340" y="5253159"/>
                </a:lnTo>
                <a:lnTo>
                  <a:pt x="2847355" y="5248395"/>
                </a:lnTo>
                <a:lnTo>
                  <a:pt x="2846958" y="5247204"/>
                </a:lnTo>
                <a:lnTo>
                  <a:pt x="2846958" y="5246410"/>
                </a:lnTo>
                <a:lnTo>
                  <a:pt x="2847355" y="5245617"/>
                </a:lnTo>
                <a:lnTo>
                  <a:pt x="2847752" y="5245220"/>
                </a:lnTo>
                <a:lnTo>
                  <a:pt x="2849340" y="5245220"/>
                </a:lnTo>
                <a:lnTo>
                  <a:pt x="2850530" y="5244823"/>
                </a:lnTo>
                <a:lnTo>
                  <a:pt x="2850928" y="5244426"/>
                </a:lnTo>
                <a:lnTo>
                  <a:pt x="2851721" y="5243235"/>
                </a:lnTo>
                <a:lnTo>
                  <a:pt x="2851721" y="5242441"/>
                </a:lnTo>
                <a:lnTo>
                  <a:pt x="2851721" y="5240853"/>
                </a:lnTo>
                <a:lnTo>
                  <a:pt x="2849340" y="5236487"/>
                </a:lnTo>
                <a:lnTo>
                  <a:pt x="2852118" y="5234899"/>
                </a:lnTo>
                <a:lnTo>
                  <a:pt x="2853706" y="5234502"/>
                </a:lnTo>
                <a:lnTo>
                  <a:pt x="2855293" y="5234502"/>
                </a:lnTo>
                <a:lnTo>
                  <a:pt x="2856484" y="5234899"/>
                </a:lnTo>
                <a:lnTo>
                  <a:pt x="2857675" y="5236090"/>
                </a:lnTo>
                <a:lnTo>
                  <a:pt x="2858468" y="5237281"/>
                </a:lnTo>
                <a:lnTo>
                  <a:pt x="2858865" y="5238471"/>
                </a:lnTo>
                <a:lnTo>
                  <a:pt x="2859262" y="5239662"/>
                </a:lnTo>
                <a:lnTo>
                  <a:pt x="2860057" y="5243235"/>
                </a:lnTo>
                <a:lnTo>
                  <a:pt x="2859262" y="5246807"/>
                </a:lnTo>
                <a:lnTo>
                  <a:pt x="2858865" y="5253159"/>
                </a:lnTo>
                <a:lnTo>
                  <a:pt x="2858865" y="5254349"/>
                </a:lnTo>
                <a:lnTo>
                  <a:pt x="2859262" y="5254746"/>
                </a:lnTo>
                <a:lnTo>
                  <a:pt x="2860057" y="5255143"/>
                </a:lnTo>
                <a:lnTo>
                  <a:pt x="2860850" y="5255143"/>
                </a:lnTo>
                <a:lnTo>
                  <a:pt x="2862041" y="5254349"/>
                </a:lnTo>
                <a:lnTo>
                  <a:pt x="2862437" y="5253952"/>
                </a:lnTo>
                <a:lnTo>
                  <a:pt x="2865613" y="5262288"/>
                </a:lnTo>
                <a:lnTo>
                  <a:pt x="2868788" y="5268243"/>
                </a:lnTo>
                <a:lnTo>
                  <a:pt x="2870772" y="5273403"/>
                </a:lnTo>
                <a:lnTo>
                  <a:pt x="2871169" y="5276182"/>
                </a:lnTo>
                <a:lnTo>
                  <a:pt x="2871567" y="5279754"/>
                </a:lnTo>
                <a:lnTo>
                  <a:pt x="2870772" y="5279754"/>
                </a:lnTo>
                <a:lnTo>
                  <a:pt x="2868788" y="5279754"/>
                </a:lnTo>
                <a:lnTo>
                  <a:pt x="2866406" y="5280151"/>
                </a:lnTo>
                <a:lnTo>
                  <a:pt x="2865216" y="5279754"/>
                </a:lnTo>
                <a:lnTo>
                  <a:pt x="2866406" y="5282136"/>
                </a:lnTo>
                <a:lnTo>
                  <a:pt x="2868788" y="5284121"/>
                </a:lnTo>
                <a:lnTo>
                  <a:pt x="2870772" y="5285708"/>
                </a:lnTo>
                <a:lnTo>
                  <a:pt x="2872757" y="5287693"/>
                </a:lnTo>
                <a:lnTo>
                  <a:pt x="2877520" y="5290075"/>
                </a:lnTo>
                <a:lnTo>
                  <a:pt x="2879504" y="5291266"/>
                </a:lnTo>
                <a:lnTo>
                  <a:pt x="2881092" y="5292853"/>
                </a:lnTo>
                <a:lnTo>
                  <a:pt x="2881489" y="5294441"/>
                </a:lnTo>
                <a:lnTo>
                  <a:pt x="2881489" y="5295632"/>
                </a:lnTo>
                <a:lnTo>
                  <a:pt x="2881092" y="5296823"/>
                </a:lnTo>
                <a:lnTo>
                  <a:pt x="2880298" y="5297617"/>
                </a:lnTo>
                <a:lnTo>
                  <a:pt x="2878711" y="5299205"/>
                </a:lnTo>
                <a:lnTo>
                  <a:pt x="2877916" y="5299602"/>
                </a:lnTo>
                <a:lnTo>
                  <a:pt x="2879107" y="5302777"/>
                </a:lnTo>
                <a:lnTo>
                  <a:pt x="2881092" y="5305953"/>
                </a:lnTo>
                <a:lnTo>
                  <a:pt x="2883076" y="5308731"/>
                </a:lnTo>
                <a:lnTo>
                  <a:pt x="2886251" y="5311510"/>
                </a:lnTo>
                <a:lnTo>
                  <a:pt x="2890617" y="5316273"/>
                </a:lnTo>
                <a:lnTo>
                  <a:pt x="2892602" y="5318258"/>
                </a:lnTo>
                <a:lnTo>
                  <a:pt x="2893396" y="5319846"/>
                </a:lnTo>
                <a:lnTo>
                  <a:pt x="2893396" y="5321037"/>
                </a:lnTo>
                <a:lnTo>
                  <a:pt x="2892999" y="5321831"/>
                </a:lnTo>
                <a:lnTo>
                  <a:pt x="2891808" y="5322228"/>
                </a:lnTo>
                <a:lnTo>
                  <a:pt x="2890617" y="5322625"/>
                </a:lnTo>
                <a:lnTo>
                  <a:pt x="2888236" y="5323021"/>
                </a:lnTo>
                <a:lnTo>
                  <a:pt x="2887442" y="5323418"/>
                </a:lnTo>
                <a:lnTo>
                  <a:pt x="2887840" y="5325006"/>
                </a:lnTo>
                <a:lnTo>
                  <a:pt x="2889030" y="5326197"/>
                </a:lnTo>
                <a:lnTo>
                  <a:pt x="2891808" y="5328579"/>
                </a:lnTo>
                <a:lnTo>
                  <a:pt x="2894984" y="5330960"/>
                </a:lnTo>
                <a:lnTo>
                  <a:pt x="2896174" y="5332151"/>
                </a:lnTo>
                <a:lnTo>
                  <a:pt x="2896571" y="5333342"/>
                </a:lnTo>
                <a:lnTo>
                  <a:pt x="2896968" y="5334136"/>
                </a:lnTo>
                <a:lnTo>
                  <a:pt x="2896571" y="5335327"/>
                </a:lnTo>
                <a:lnTo>
                  <a:pt x="2895777" y="5338899"/>
                </a:lnTo>
                <a:lnTo>
                  <a:pt x="2894586" y="5342075"/>
                </a:lnTo>
                <a:lnTo>
                  <a:pt x="2893396" y="5345251"/>
                </a:lnTo>
                <a:lnTo>
                  <a:pt x="2892602" y="5348823"/>
                </a:lnTo>
                <a:lnTo>
                  <a:pt x="2892999" y="5350014"/>
                </a:lnTo>
                <a:lnTo>
                  <a:pt x="2893396" y="5351205"/>
                </a:lnTo>
                <a:lnTo>
                  <a:pt x="2894586" y="5352396"/>
                </a:lnTo>
                <a:lnTo>
                  <a:pt x="2895777" y="5352793"/>
                </a:lnTo>
                <a:lnTo>
                  <a:pt x="2897365" y="5353190"/>
                </a:lnTo>
                <a:lnTo>
                  <a:pt x="2899746" y="5353190"/>
                </a:lnTo>
                <a:lnTo>
                  <a:pt x="2898952" y="5354777"/>
                </a:lnTo>
                <a:lnTo>
                  <a:pt x="2897762" y="5355968"/>
                </a:lnTo>
                <a:lnTo>
                  <a:pt x="2896571" y="5356365"/>
                </a:lnTo>
                <a:lnTo>
                  <a:pt x="2894984" y="5356762"/>
                </a:lnTo>
                <a:lnTo>
                  <a:pt x="2891014" y="5356365"/>
                </a:lnTo>
                <a:lnTo>
                  <a:pt x="2887045" y="5355174"/>
                </a:lnTo>
                <a:lnTo>
                  <a:pt x="2878313" y="5351999"/>
                </a:lnTo>
                <a:lnTo>
                  <a:pt x="2874345" y="5350411"/>
                </a:lnTo>
                <a:lnTo>
                  <a:pt x="2871567" y="5350014"/>
                </a:lnTo>
                <a:lnTo>
                  <a:pt x="2869185" y="5350014"/>
                </a:lnTo>
                <a:lnTo>
                  <a:pt x="2867994" y="5350411"/>
                </a:lnTo>
                <a:lnTo>
                  <a:pt x="2867597" y="5350808"/>
                </a:lnTo>
                <a:lnTo>
                  <a:pt x="2867201" y="5351999"/>
                </a:lnTo>
                <a:lnTo>
                  <a:pt x="2867597" y="5353190"/>
                </a:lnTo>
                <a:lnTo>
                  <a:pt x="2865216" y="5350014"/>
                </a:lnTo>
                <a:lnTo>
                  <a:pt x="2863628" y="5348029"/>
                </a:lnTo>
                <a:lnTo>
                  <a:pt x="2862041" y="5347235"/>
                </a:lnTo>
                <a:lnTo>
                  <a:pt x="2860850" y="5346441"/>
                </a:lnTo>
                <a:lnTo>
                  <a:pt x="2859262" y="5346441"/>
                </a:lnTo>
                <a:lnTo>
                  <a:pt x="2856484" y="5345251"/>
                </a:lnTo>
                <a:lnTo>
                  <a:pt x="2854896" y="5344457"/>
                </a:lnTo>
                <a:lnTo>
                  <a:pt x="2852912" y="5343266"/>
                </a:lnTo>
                <a:lnTo>
                  <a:pt x="2852118" y="5342075"/>
                </a:lnTo>
                <a:lnTo>
                  <a:pt x="2851721" y="5340487"/>
                </a:lnTo>
                <a:lnTo>
                  <a:pt x="2850928" y="5336121"/>
                </a:lnTo>
                <a:lnTo>
                  <a:pt x="2850530" y="5332548"/>
                </a:lnTo>
                <a:lnTo>
                  <a:pt x="2850135" y="5330960"/>
                </a:lnTo>
                <a:lnTo>
                  <a:pt x="2849340" y="5330167"/>
                </a:lnTo>
                <a:lnTo>
                  <a:pt x="2847355" y="5328579"/>
                </a:lnTo>
                <a:lnTo>
                  <a:pt x="2845371" y="5327388"/>
                </a:lnTo>
                <a:lnTo>
                  <a:pt x="2841402" y="5326197"/>
                </a:lnTo>
                <a:lnTo>
                  <a:pt x="2839814" y="5325403"/>
                </a:lnTo>
                <a:lnTo>
                  <a:pt x="2838227" y="5324212"/>
                </a:lnTo>
                <a:lnTo>
                  <a:pt x="2836242" y="5322625"/>
                </a:lnTo>
                <a:lnTo>
                  <a:pt x="2834258" y="5319846"/>
                </a:lnTo>
                <a:lnTo>
                  <a:pt x="2832273" y="5317464"/>
                </a:lnTo>
                <a:lnTo>
                  <a:pt x="2831082" y="5315479"/>
                </a:lnTo>
                <a:lnTo>
                  <a:pt x="2829892" y="5310716"/>
                </a:lnTo>
                <a:lnTo>
                  <a:pt x="2828701" y="5306747"/>
                </a:lnTo>
                <a:lnTo>
                  <a:pt x="2827907" y="5302777"/>
                </a:lnTo>
                <a:lnTo>
                  <a:pt x="2826716" y="5300792"/>
                </a:lnTo>
                <a:lnTo>
                  <a:pt x="2825129" y="5299205"/>
                </a:lnTo>
                <a:lnTo>
                  <a:pt x="2822352" y="5295235"/>
                </a:lnTo>
                <a:lnTo>
                  <a:pt x="2816397" y="5288884"/>
                </a:lnTo>
                <a:lnTo>
                  <a:pt x="2814810" y="5286899"/>
                </a:lnTo>
                <a:lnTo>
                  <a:pt x="2814413" y="5285708"/>
                </a:lnTo>
                <a:lnTo>
                  <a:pt x="2814810" y="5285311"/>
                </a:lnTo>
                <a:lnTo>
                  <a:pt x="2815206" y="5284914"/>
                </a:lnTo>
                <a:lnTo>
                  <a:pt x="2816397" y="5285311"/>
                </a:lnTo>
                <a:lnTo>
                  <a:pt x="2821557" y="5286105"/>
                </a:lnTo>
                <a:lnTo>
                  <a:pt x="2821954" y="5284914"/>
                </a:lnTo>
                <a:lnTo>
                  <a:pt x="2822352" y="5283724"/>
                </a:lnTo>
                <a:lnTo>
                  <a:pt x="2822352" y="5282533"/>
                </a:lnTo>
                <a:lnTo>
                  <a:pt x="2821954" y="5281342"/>
                </a:lnTo>
                <a:lnTo>
                  <a:pt x="2821160" y="5280548"/>
                </a:lnTo>
                <a:lnTo>
                  <a:pt x="2820367" y="5279754"/>
                </a:lnTo>
                <a:lnTo>
                  <a:pt x="2817985" y="5278166"/>
                </a:lnTo>
                <a:lnTo>
                  <a:pt x="2812428" y="5275388"/>
                </a:lnTo>
                <a:lnTo>
                  <a:pt x="2810047" y="5274197"/>
                </a:lnTo>
                <a:lnTo>
                  <a:pt x="2809650" y="5273800"/>
                </a:lnTo>
                <a:lnTo>
                  <a:pt x="2808857" y="5273006"/>
                </a:lnTo>
                <a:lnTo>
                  <a:pt x="2808857" y="5272609"/>
                </a:lnTo>
                <a:lnTo>
                  <a:pt x="2809253" y="5271815"/>
                </a:lnTo>
                <a:lnTo>
                  <a:pt x="2810841" y="5269830"/>
                </a:lnTo>
                <a:lnTo>
                  <a:pt x="2812031" y="5267846"/>
                </a:lnTo>
                <a:lnTo>
                  <a:pt x="2812428" y="5267052"/>
                </a:lnTo>
                <a:lnTo>
                  <a:pt x="2812031" y="5266258"/>
                </a:lnTo>
                <a:lnTo>
                  <a:pt x="2811237" y="5265861"/>
                </a:lnTo>
                <a:lnTo>
                  <a:pt x="2810047" y="5265861"/>
                </a:lnTo>
                <a:lnTo>
                  <a:pt x="2806872" y="5266258"/>
                </a:lnTo>
                <a:lnTo>
                  <a:pt x="2804093" y="5266655"/>
                </a:lnTo>
                <a:lnTo>
                  <a:pt x="2803299" y="5266655"/>
                </a:lnTo>
                <a:lnTo>
                  <a:pt x="2802506" y="5266258"/>
                </a:lnTo>
                <a:lnTo>
                  <a:pt x="2800918" y="5263082"/>
                </a:lnTo>
                <a:lnTo>
                  <a:pt x="2799330" y="5259113"/>
                </a:lnTo>
                <a:lnTo>
                  <a:pt x="2797346" y="5251571"/>
                </a:lnTo>
                <a:lnTo>
                  <a:pt x="2796552" y="5247998"/>
                </a:lnTo>
                <a:lnTo>
                  <a:pt x="2794965" y="5244426"/>
                </a:lnTo>
                <a:lnTo>
                  <a:pt x="2794171" y="5242838"/>
                </a:lnTo>
                <a:lnTo>
                  <a:pt x="2792980" y="5241647"/>
                </a:lnTo>
                <a:lnTo>
                  <a:pt x="2791789" y="5240456"/>
                </a:lnTo>
                <a:lnTo>
                  <a:pt x="2789805" y="5239662"/>
                </a:lnTo>
                <a:lnTo>
                  <a:pt x="2788218" y="5238868"/>
                </a:lnTo>
                <a:lnTo>
                  <a:pt x="2786630" y="5238868"/>
                </a:lnTo>
                <a:lnTo>
                  <a:pt x="2783058" y="5238868"/>
                </a:lnTo>
                <a:lnTo>
                  <a:pt x="2779089" y="5239662"/>
                </a:lnTo>
                <a:lnTo>
                  <a:pt x="2775120" y="5240853"/>
                </a:lnTo>
                <a:lnTo>
                  <a:pt x="2771152" y="5241647"/>
                </a:lnTo>
                <a:lnTo>
                  <a:pt x="2767182" y="5242044"/>
                </a:lnTo>
                <a:lnTo>
                  <a:pt x="2764801" y="5242044"/>
                </a:lnTo>
                <a:lnTo>
                  <a:pt x="2762816" y="5241647"/>
                </a:lnTo>
                <a:lnTo>
                  <a:pt x="2760831" y="5240853"/>
                </a:lnTo>
                <a:lnTo>
                  <a:pt x="2758847" y="5239662"/>
                </a:lnTo>
                <a:lnTo>
                  <a:pt x="2756068" y="5240059"/>
                </a:lnTo>
                <a:lnTo>
                  <a:pt x="2754879" y="5241250"/>
                </a:lnTo>
                <a:lnTo>
                  <a:pt x="2753687" y="5242838"/>
                </a:lnTo>
                <a:lnTo>
                  <a:pt x="2752893" y="5245617"/>
                </a:lnTo>
                <a:lnTo>
                  <a:pt x="2752496" y="5247998"/>
                </a:lnTo>
                <a:lnTo>
                  <a:pt x="2752496" y="5250380"/>
                </a:lnTo>
                <a:lnTo>
                  <a:pt x="2752099" y="5255937"/>
                </a:lnTo>
                <a:lnTo>
                  <a:pt x="2751306" y="5261494"/>
                </a:lnTo>
                <a:lnTo>
                  <a:pt x="2750909" y="5263479"/>
                </a:lnTo>
                <a:lnTo>
                  <a:pt x="2749718" y="5265067"/>
                </a:lnTo>
                <a:lnTo>
                  <a:pt x="2748130" y="5266258"/>
                </a:lnTo>
                <a:lnTo>
                  <a:pt x="2746146" y="5267052"/>
                </a:lnTo>
                <a:lnTo>
                  <a:pt x="2743369" y="5267052"/>
                </a:lnTo>
                <a:lnTo>
                  <a:pt x="2739399" y="5266258"/>
                </a:lnTo>
                <a:lnTo>
                  <a:pt x="2739002" y="5264273"/>
                </a:lnTo>
                <a:lnTo>
                  <a:pt x="2739002" y="5262288"/>
                </a:lnTo>
                <a:lnTo>
                  <a:pt x="2739002" y="5261098"/>
                </a:lnTo>
                <a:lnTo>
                  <a:pt x="2739399" y="5259113"/>
                </a:lnTo>
                <a:lnTo>
                  <a:pt x="2740986" y="5257128"/>
                </a:lnTo>
                <a:lnTo>
                  <a:pt x="2742177" y="5255540"/>
                </a:lnTo>
                <a:lnTo>
                  <a:pt x="2743765" y="5253952"/>
                </a:lnTo>
                <a:lnTo>
                  <a:pt x="2745352" y="5251968"/>
                </a:lnTo>
                <a:lnTo>
                  <a:pt x="2746146" y="5249586"/>
                </a:lnTo>
                <a:lnTo>
                  <a:pt x="2746146" y="5247998"/>
                </a:lnTo>
                <a:lnTo>
                  <a:pt x="2746146" y="5246410"/>
                </a:lnTo>
                <a:lnTo>
                  <a:pt x="2744955" y="5244823"/>
                </a:lnTo>
                <a:lnTo>
                  <a:pt x="2744162" y="5243235"/>
                </a:lnTo>
                <a:lnTo>
                  <a:pt x="2742971" y="5242441"/>
                </a:lnTo>
                <a:lnTo>
                  <a:pt x="2741780" y="5242441"/>
                </a:lnTo>
                <a:lnTo>
                  <a:pt x="2740589" y="5242044"/>
                </a:lnTo>
                <a:lnTo>
                  <a:pt x="2739002" y="5242441"/>
                </a:lnTo>
                <a:lnTo>
                  <a:pt x="2736223" y="5243235"/>
                </a:lnTo>
                <a:lnTo>
                  <a:pt x="2733445" y="5244823"/>
                </a:lnTo>
                <a:lnTo>
                  <a:pt x="2730270" y="5246013"/>
                </a:lnTo>
                <a:lnTo>
                  <a:pt x="2727096" y="5246807"/>
                </a:lnTo>
                <a:lnTo>
                  <a:pt x="2725507" y="5246807"/>
                </a:lnTo>
                <a:lnTo>
                  <a:pt x="2724316" y="5246410"/>
                </a:lnTo>
                <a:lnTo>
                  <a:pt x="2721935" y="5240853"/>
                </a:lnTo>
                <a:lnTo>
                  <a:pt x="2720347" y="5235693"/>
                </a:lnTo>
                <a:lnTo>
                  <a:pt x="2719554" y="5230532"/>
                </a:lnTo>
                <a:lnTo>
                  <a:pt x="2718363" y="5225372"/>
                </a:lnTo>
                <a:lnTo>
                  <a:pt x="2717966" y="5220609"/>
                </a:lnTo>
                <a:lnTo>
                  <a:pt x="2717569" y="5215845"/>
                </a:lnTo>
                <a:lnTo>
                  <a:pt x="2717569" y="5206319"/>
                </a:lnTo>
                <a:lnTo>
                  <a:pt x="2717966" y="5196792"/>
                </a:lnTo>
                <a:lnTo>
                  <a:pt x="2719157" y="5186868"/>
                </a:lnTo>
                <a:lnTo>
                  <a:pt x="2719952" y="5176944"/>
                </a:lnTo>
                <a:lnTo>
                  <a:pt x="2720745" y="5165830"/>
                </a:lnTo>
                <a:lnTo>
                  <a:pt x="2715585" y="5169402"/>
                </a:lnTo>
                <a:lnTo>
                  <a:pt x="2710425" y="5172975"/>
                </a:lnTo>
                <a:lnTo>
                  <a:pt x="2705265" y="5176548"/>
                </a:lnTo>
                <a:lnTo>
                  <a:pt x="2701296" y="5180120"/>
                </a:lnTo>
                <a:lnTo>
                  <a:pt x="2697724" y="5184486"/>
                </a:lnTo>
                <a:lnTo>
                  <a:pt x="2693755" y="5188059"/>
                </a:lnTo>
                <a:lnTo>
                  <a:pt x="2690977" y="5192028"/>
                </a:lnTo>
                <a:lnTo>
                  <a:pt x="2687802" y="5196792"/>
                </a:lnTo>
                <a:lnTo>
                  <a:pt x="2685420" y="5201555"/>
                </a:lnTo>
                <a:lnTo>
                  <a:pt x="2683436" y="5205922"/>
                </a:lnTo>
                <a:lnTo>
                  <a:pt x="2681452" y="5211082"/>
                </a:lnTo>
                <a:lnTo>
                  <a:pt x="2679864" y="5216242"/>
                </a:lnTo>
                <a:lnTo>
                  <a:pt x="2678674" y="5221800"/>
                </a:lnTo>
                <a:lnTo>
                  <a:pt x="2677879" y="5227357"/>
                </a:lnTo>
                <a:lnTo>
                  <a:pt x="2677085" y="5233311"/>
                </a:lnTo>
                <a:lnTo>
                  <a:pt x="2677085" y="5239662"/>
                </a:lnTo>
                <a:lnTo>
                  <a:pt x="2677085" y="5244823"/>
                </a:lnTo>
                <a:lnTo>
                  <a:pt x="2677879" y="5249983"/>
                </a:lnTo>
                <a:lnTo>
                  <a:pt x="2678674" y="5255143"/>
                </a:lnTo>
                <a:lnTo>
                  <a:pt x="2679864" y="5259907"/>
                </a:lnTo>
                <a:lnTo>
                  <a:pt x="2682642" y="5269036"/>
                </a:lnTo>
                <a:lnTo>
                  <a:pt x="2683436" y="5273800"/>
                </a:lnTo>
                <a:lnTo>
                  <a:pt x="2684230" y="5278563"/>
                </a:lnTo>
                <a:lnTo>
                  <a:pt x="2684627" y="5282533"/>
                </a:lnTo>
                <a:lnTo>
                  <a:pt x="2684230" y="5286105"/>
                </a:lnTo>
                <a:lnTo>
                  <a:pt x="2683436" y="5289678"/>
                </a:lnTo>
                <a:lnTo>
                  <a:pt x="2681848" y="5292853"/>
                </a:lnTo>
                <a:lnTo>
                  <a:pt x="2679070" y="5296426"/>
                </a:lnTo>
                <a:lnTo>
                  <a:pt x="2675498" y="5298808"/>
                </a:lnTo>
                <a:lnTo>
                  <a:pt x="2670338" y="5301189"/>
                </a:lnTo>
                <a:lnTo>
                  <a:pt x="2664782" y="5302777"/>
                </a:lnTo>
                <a:lnTo>
                  <a:pt x="2660019" y="5304365"/>
                </a:lnTo>
                <a:lnTo>
                  <a:pt x="2656050" y="5304762"/>
                </a:lnTo>
                <a:lnTo>
                  <a:pt x="2651684" y="5304762"/>
                </a:lnTo>
                <a:lnTo>
                  <a:pt x="2648113" y="5304365"/>
                </a:lnTo>
                <a:lnTo>
                  <a:pt x="2640969" y="5303571"/>
                </a:lnTo>
                <a:lnTo>
                  <a:pt x="2634220" y="5301983"/>
                </a:lnTo>
                <a:lnTo>
                  <a:pt x="2627076" y="5301189"/>
                </a:lnTo>
                <a:lnTo>
                  <a:pt x="2623901" y="5300792"/>
                </a:lnTo>
                <a:lnTo>
                  <a:pt x="2620726" y="5301189"/>
                </a:lnTo>
                <a:lnTo>
                  <a:pt x="2616757" y="5301586"/>
                </a:lnTo>
                <a:lnTo>
                  <a:pt x="2613186" y="5302380"/>
                </a:lnTo>
                <a:lnTo>
                  <a:pt x="2608819" y="5304365"/>
                </a:lnTo>
                <a:lnTo>
                  <a:pt x="2604850" y="5306747"/>
                </a:lnTo>
                <a:lnTo>
                  <a:pt x="2602072" y="5308334"/>
                </a:lnTo>
                <a:lnTo>
                  <a:pt x="2600087" y="5310716"/>
                </a:lnTo>
                <a:lnTo>
                  <a:pt x="2598499" y="5313495"/>
                </a:lnTo>
                <a:lnTo>
                  <a:pt x="2597309" y="5315876"/>
                </a:lnTo>
                <a:lnTo>
                  <a:pt x="2596118" y="5318655"/>
                </a:lnTo>
                <a:lnTo>
                  <a:pt x="2593737" y="5321434"/>
                </a:lnTo>
                <a:lnTo>
                  <a:pt x="2591752" y="5324212"/>
                </a:lnTo>
                <a:lnTo>
                  <a:pt x="2589371" y="5326594"/>
                </a:lnTo>
                <a:lnTo>
                  <a:pt x="2587386" y="5326594"/>
                </a:lnTo>
                <a:lnTo>
                  <a:pt x="2583417" y="5326594"/>
                </a:lnTo>
                <a:lnTo>
                  <a:pt x="2581036" y="5326991"/>
                </a:lnTo>
                <a:lnTo>
                  <a:pt x="2578654" y="5327388"/>
                </a:lnTo>
                <a:lnTo>
                  <a:pt x="2575876" y="5328182"/>
                </a:lnTo>
                <a:lnTo>
                  <a:pt x="2573495" y="5330167"/>
                </a:lnTo>
                <a:lnTo>
                  <a:pt x="2568732" y="5333342"/>
                </a:lnTo>
                <a:lnTo>
                  <a:pt x="2564764" y="5337709"/>
                </a:lnTo>
                <a:lnTo>
                  <a:pt x="2562382" y="5339693"/>
                </a:lnTo>
                <a:lnTo>
                  <a:pt x="2560000" y="5341281"/>
                </a:lnTo>
                <a:lnTo>
                  <a:pt x="2557222" y="5342472"/>
                </a:lnTo>
                <a:lnTo>
                  <a:pt x="2554840" y="5343266"/>
                </a:lnTo>
                <a:lnTo>
                  <a:pt x="2551665" y="5343663"/>
                </a:lnTo>
                <a:lnTo>
                  <a:pt x="2546506" y="5344060"/>
                </a:lnTo>
                <a:lnTo>
                  <a:pt x="2542537" y="5344457"/>
                </a:lnTo>
                <a:lnTo>
                  <a:pt x="2539361" y="5344457"/>
                </a:lnTo>
                <a:lnTo>
                  <a:pt x="2536186" y="5344060"/>
                </a:lnTo>
                <a:lnTo>
                  <a:pt x="2532614" y="5343266"/>
                </a:lnTo>
                <a:lnTo>
                  <a:pt x="2530630" y="5342472"/>
                </a:lnTo>
                <a:lnTo>
                  <a:pt x="2529042" y="5341281"/>
                </a:lnTo>
                <a:lnTo>
                  <a:pt x="2525470" y="5338899"/>
                </a:lnTo>
                <a:lnTo>
                  <a:pt x="2523089" y="5335327"/>
                </a:lnTo>
                <a:lnTo>
                  <a:pt x="2520708" y="5332151"/>
                </a:lnTo>
                <a:lnTo>
                  <a:pt x="2518723" y="5328182"/>
                </a:lnTo>
                <a:lnTo>
                  <a:pt x="2516341" y="5325006"/>
                </a:lnTo>
                <a:lnTo>
                  <a:pt x="2513960" y="5322228"/>
                </a:lnTo>
                <a:lnTo>
                  <a:pt x="2512372" y="5321037"/>
                </a:lnTo>
                <a:lnTo>
                  <a:pt x="2510786" y="5319846"/>
                </a:lnTo>
                <a:lnTo>
                  <a:pt x="2505625" y="5317861"/>
                </a:lnTo>
                <a:lnTo>
                  <a:pt x="2498084" y="5315876"/>
                </a:lnTo>
                <a:lnTo>
                  <a:pt x="2490543" y="5314289"/>
                </a:lnTo>
                <a:lnTo>
                  <a:pt x="2485781" y="5313495"/>
                </a:lnTo>
                <a:lnTo>
                  <a:pt x="2480223" y="5313098"/>
                </a:lnTo>
                <a:lnTo>
                  <a:pt x="2474667" y="5313495"/>
                </a:lnTo>
                <a:lnTo>
                  <a:pt x="2469508" y="5314686"/>
                </a:lnTo>
                <a:lnTo>
                  <a:pt x="2463951" y="5315876"/>
                </a:lnTo>
                <a:lnTo>
                  <a:pt x="2458791" y="5317464"/>
                </a:lnTo>
                <a:lnTo>
                  <a:pt x="2452837" y="5319846"/>
                </a:lnTo>
                <a:lnTo>
                  <a:pt x="2441725" y="5324609"/>
                </a:lnTo>
                <a:lnTo>
                  <a:pt x="2429817" y="5330167"/>
                </a:lnTo>
                <a:lnTo>
                  <a:pt x="2418308" y="5335327"/>
                </a:lnTo>
                <a:lnTo>
                  <a:pt x="2406798" y="5340090"/>
                </a:lnTo>
                <a:lnTo>
                  <a:pt x="2400447" y="5341678"/>
                </a:lnTo>
                <a:lnTo>
                  <a:pt x="2394493" y="5343266"/>
                </a:lnTo>
                <a:lnTo>
                  <a:pt x="2388937" y="5344060"/>
                </a:lnTo>
                <a:lnTo>
                  <a:pt x="2383381" y="5344457"/>
                </a:lnTo>
                <a:lnTo>
                  <a:pt x="2377427" y="5344457"/>
                </a:lnTo>
                <a:lnTo>
                  <a:pt x="2370679" y="5344060"/>
                </a:lnTo>
                <a:lnTo>
                  <a:pt x="2357582" y="5343663"/>
                </a:lnTo>
                <a:lnTo>
                  <a:pt x="2343690" y="5343266"/>
                </a:lnTo>
                <a:lnTo>
                  <a:pt x="2336546" y="5343266"/>
                </a:lnTo>
                <a:lnTo>
                  <a:pt x="2330592" y="5343663"/>
                </a:lnTo>
                <a:lnTo>
                  <a:pt x="2324242" y="5344457"/>
                </a:lnTo>
                <a:lnTo>
                  <a:pt x="2318289" y="5346441"/>
                </a:lnTo>
                <a:lnTo>
                  <a:pt x="2313129" y="5348426"/>
                </a:lnTo>
                <a:lnTo>
                  <a:pt x="2310351" y="5349617"/>
                </a:lnTo>
                <a:lnTo>
                  <a:pt x="2307969" y="5351205"/>
                </a:lnTo>
                <a:lnTo>
                  <a:pt x="2305985" y="5353190"/>
                </a:lnTo>
                <a:lnTo>
                  <a:pt x="2303603" y="5355571"/>
                </a:lnTo>
                <a:lnTo>
                  <a:pt x="2302016" y="5357556"/>
                </a:lnTo>
                <a:lnTo>
                  <a:pt x="2300428" y="5359938"/>
                </a:lnTo>
                <a:lnTo>
                  <a:pt x="2300032" y="5361129"/>
                </a:lnTo>
                <a:lnTo>
                  <a:pt x="2300032" y="5362716"/>
                </a:lnTo>
                <a:lnTo>
                  <a:pt x="2300428" y="5367083"/>
                </a:lnTo>
                <a:lnTo>
                  <a:pt x="2300825" y="5370655"/>
                </a:lnTo>
                <a:lnTo>
                  <a:pt x="2300825" y="5372640"/>
                </a:lnTo>
                <a:lnTo>
                  <a:pt x="2300428" y="5373434"/>
                </a:lnTo>
                <a:lnTo>
                  <a:pt x="2294078" y="5378594"/>
                </a:lnTo>
                <a:lnTo>
                  <a:pt x="2285346" y="5385342"/>
                </a:lnTo>
                <a:lnTo>
                  <a:pt x="2280981" y="5388915"/>
                </a:lnTo>
                <a:lnTo>
                  <a:pt x="2275820" y="5391694"/>
                </a:lnTo>
                <a:lnTo>
                  <a:pt x="2271058" y="5394472"/>
                </a:lnTo>
                <a:lnTo>
                  <a:pt x="2265898" y="5396457"/>
                </a:lnTo>
                <a:lnTo>
                  <a:pt x="2264707" y="5396854"/>
                </a:lnTo>
                <a:lnTo>
                  <a:pt x="2263120" y="5396854"/>
                </a:lnTo>
                <a:lnTo>
                  <a:pt x="2259547" y="5396457"/>
                </a:lnTo>
                <a:lnTo>
                  <a:pt x="2256372" y="5396060"/>
                </a:lnTo>
                <a:lnTo>
                  <a:pt x="2254785" y="5396060"/>
                </a:lnTo>
                <a:lnTo>
                  <a:pt x="2253594" y="5396457"/>
                </a:lnTo>
                <a:lnTo>
                  <a:pt x="2248434" y="5399633"/>
                </a:lnTo>
                <a:lnTo>
                  <a:pt x="2243671" y="5402411"/>
                </a:lnTo>
                <a:lnTo>
                  <a:pt x="2234940" y="5408762"/>
                </a:lnTo>
                <a:lnTo>
                  <a:pt x="2228193" y="5413923"/>
                </a:lnTo>
                <a:lnTo>
                  <a:pt x="2224620" y="5415907"/>
                </a:lnTo>
                <a:lnTo>
                  <a:pt x="2221842" y="5417098"/>
                </a:lnTo>
                <a:lnTo>
                  <a:pt x="2218271" y="5417495"/>
                </a:lnTo>
                <a:lnTo>
                  <a:pt x="2214698" y="5417892"/>
                </a:lnTo>
                <a:lnTo>
                  <a:pt x="2211127" y="5417892"/>
                </a:lnTo>
                <a:lnTo>
                  <a:pt x="2207554" y="5417495"/>
                </a:lnTo>
                <a:lnTo>
                  <a:pt x="2200806" y="5416701"/>
                </a:lnTo>
                <a:lnTo>
                  <a:pt x="2194456" y="5415510"/>
                </a:lnTo>
                <a:lnTo>
                  <a:pt x="2187710" y="5414717"/>
                </a:lnTo>
                <a:lnTo>
                  <a:pt x="2184533" y="5414717"/>
                </a:lnTo>
                <a:lnTo>
                  <a:pt x="2181359" y="5415113"/>
                </a:lnTo>
                <a:lnTo>
                  <a:pt x="2178183" y="5415510"/>
                </a:lnTo>
                <a:lnTo>
                  <a:pt x="2175008" y="5416701"/>
                </a:lnTo>
                <a:lnTo>
                  <a:pt x="2171833" y="5417892"/>
                </a:lnTo>
                <a:lnTo>
                  <a:pt x="2168657" y="5420274"/>
                </a:lnTo>
                <a:lnTo>
                  <a:pt x="2171436" y="5415907"/>
                </a:lnTo>
                <a:lnTo>
                  <a:pt x="2173817" y="5411541"/>
                </a:lnTo>
                <a:lnTo>
                  <a:pt x="2176993" y="5407968"/>
                </a:lnTo>
                <a:lnTo>
                  <a:pt x="2179771" y="5403999"/>
                </a:lnTo>
                <a:lnTo>
                  <a:pt x="2186121" y="5398045"/>
                </a:lnTo>
                <a:lnTo>
                  <a:pt x="2192471" y="5392090"/>
                </a:lnTo>
                <a:lnTo>
                  <a:pt x="2199616" y="5386930"/>
                </a:lnTo>
                <a:lnTo>
                  <a:pt x="2206760" y="5382961"/>
                </a:lnTo>
                <a:lnTo>
                  <a:pt x="2214301" y="5378991"/>
                </a:lnTo>
                <a:lnTo>
                  <a:pt x="2222239" y="5375816"/>
                </a:lnTo>
                <a:lnTo>
                  <a:pt x="2237718" y="5369861"/>
                </a:lnTo>
                <a:lnTo>
                  <a:pt x="2253991" y="5364701"/>
                </a:lnTo>
                <a:lnTo>
                  <a:pt x="2261929" y="5361129"/>
                </a:lnTo>
                <a:lnTo>
                  <a:pt x="2269471" y="5357953"/>
                </a:lnTo>
                <a:lnTo>
                  <a:pt x="2277011" y="5353983"/>
                </a:lnTo>
                <a:lnTo>
                  <a:pt x="2284552" y="5350014"/>
                </a:lnTo>
                <a:lnTo>
                  <a:pt x="2290110" y="5346441"/>
                </a:lnTo>
                <a:lnTo>
                  <a:pt x="2295665" y="5341678"/>
                </a:lnTo>
                <a:lnTo>
                  <a:pt x="2300428" y="5336518"/>
                </a:lnTo>
                <a:lnTo>
                  <a:pt x="2305588" y="5330960"/>
                </a:lnTo>
                <a:lnTo>
                  <a:pt x="2309557" y="5325006"/>
                </a:lnTo>
                <a:lnTo>
                  <a:pt x="2313526" y="5318655"/>
                </a:lnTo>
                <a:lnTo>
                  <a:pt x="2316701" y="5312701"/>
                </a:lnTo>
                <a:lnTo>
                  <a:pt x="2319082" y="5306747"/>
                </a:lnTo>
                <a:lnTo>
                  <a:pt x="2319876" y="5305159"/>
                </a:lnTo>
                <a:lnTo>
                  <a:pt x="2321861" y="5303571"/>
                </a:lnTo>
                <a:lnTo>
                  <a:pt x="2325433" y="5300792"/>
                </a:lnTo>
                <a:lnTo>
                  <a:pt x="2329402" y="5298411"/>
                </a:lnTo>
                <a:lnTo>
                  <a:pt x="2330989" y="5297617"/>
                </a:lnTo>
                <a:lnTo>
                  <a:pt x="2331783" y="5296426"/>
                </a:lnTo>
                <a:lnTo>
                  <a:pt x="2338530" y="5284121"/>
                </a:lnTo>
                <a:lnTo>
                  <a:pt x="2344087" y="5272609"/>
                </a:lnTo>
                <a:lnTo>
                  <a:pt x="2349644" y="5261891"/>
                </a:lnTo>
                <a:lnTo>
                  <a:pt x="2354803" y="5251174"/>
                </a:lnTo>
                <a:lnTo>
                  <a:pt x="2360757" y="5240853"/>
                </a:lnTo>
                <a:lnTo>
                  <a:pt x="2364329" y="5236487"/>
                </a:lnTo>
                <a:lnTo>
                  <a:pt x="2367504" y="5231326"/>
                </a:lnTo>
                <a:lnTo>
                  <a:pt x="2371076" y="5226960"/>
                </a:lnTo>
                <a:lnTo>
                  <a:pt x="2375442" y="5221800"/>
                </a:lnTo>
                <a:lnTo>
                  <a:pt x="2379808" y="5217036"/>
                </a:lnTo>
                <a:lnTo>
                  <a:pt x="2384968" y="5213067"/>
                </a:lnTo>
                <a:lnTo>
                  <a:pt x="2397669" y="5202349"/>
                </a:lnTo>
                <a:lnTo>
                  <a:pt x="2405209" y="5196792"/>
                </a:lnTo>
                <a:lnTo>
                  <a:pt x="2413147" y="5191235"/>
                </a:lnTo>
                <a:lnTo>
                  <a:pt x="2421482" y="5186074"/>
                </a:lnTo>
                <a:lnTo>
                  <a:pt x="2430611" y="5180914"/>
                </a:lnTo>
                <a:lnTo>
                  <a:pt x="2440533" y="5176548"/>
                </a:lnTo>
                <a:lnTo>
                  <a:pt x="2451250" y="5172578"/>
                </a:lnTo>
                <a:lnTo>
                  <a:pt x="2454028" y="5171784"/>
                </a:lnTo>
                <a:lnTo>
                  <a:pt x="2456806" y="5171784"/>
                </a:lnTo>
                <a:lnTo>
                  <a:pt x="2463157" y="5171784"/>
                </a:lnTo>
                <a:lnTo>
                  <a:pt x="2470301" y="5172181"/>
                </a:lnTo>
                <a:lnTo>
                  <a:pt x="2477445" y="5172975"/>
                </a:lnTo>
                <a:lnTo>
                  <a:pt x="2484589" y="5173769"/>
                </a:lnTo>
                <a:lnTo>
                  <a:pt x="2488161" y="5173769"/>
                </a:lnTo>
                <a:lnTo>
                  <a:pt x="2491734" y="5173372"/>
                </a:lnTo>
                <a:lnTo>
                  <a:pt x="2496099" y="5172975"/>
                </a:lnTo>
                <a:lnTo>
                  <a:pt x="2499671" y="5172181"/>
                </a:lnTo>
                <a:lnTo>
                  <a:pt x="2503640" y="5170990"/>
                </a:lnTo>
                <a:lnTo>
                  <a:pt x="2507609" y="5169402"/>
                </a:lnTo>
                <a:lnTo>
                  <a:pt x="2509991" y="5168212"/>
                </a:lnTo>
                <a:lnTo>
                  <a:pt x="2511975" y="5166624"/>
                </a:lnTo>
                <a:lnTo>
                  <a:pt x="2513564" y="5165036"/>
                </a:lnTo>
                <a:lnTo>
                  <a:pt x="2514754" y="5163448"/>
                </a:lnTo>
                <a:lnTo>
                  <a:pt x="2517135" y="5159876"/>
                </a:lnTo>
                <a:lnTo>
                  <a:pt x="2519516" y="5155509"/>
                </a:lnTo>
                <a:lnTo>
                  <a:pt x="2521104" y="5150746"/>
                </a:lnTo>
                <a:lnTo>
                  <a:pt x="2522295" y="5145189"/>
                </a:lnTo>
                <a:lnTo>
                  <a:pt x="2524279" y="5139234"/>
                </a:lnTo>
                <a:lnTo>
                  <a:pt x="2526661" y="5132486"/>
                </a:lnTo>
                <a:lnTo>
                  <a:pt x="2548491" y="5132486"/>
                </a:lnTo>
                <a:lnTo>
                  <a:pt x="2550078" y="5135265"/>
                </a:lnTo>
                <a:lnTo>
                  <a:pt x="2550871" y="5137250"/>
                </a:lnTo>
                <a:lnTo>
                  <a:pt x="2550475" y="5139234"/>
                </a:lnTo>
                <a:lnTo>
                  <a:pt x="2550078" y="5141219"/>
                </a:lnTo>
                <a:lnTo>
                  <a:pt x="2549681" y="5143204"/>
                </a:lnTo>
                <a:lnTo>
                  <a:pt x="2549284" y="5145189"/>
                </a:lnTo>
                <a:lnTo>
                  <a:pt x="2549681" y="5147173"/>
                </a:lnTo>
                <a:lnTo>
                  <a:pt x="2551269" y="5149158"/>
                </a:lnTo>
                <a:lnTo>
                  <a:pt x="2554840" y="5149158"/>
                </a:lnTo>
                <a:lnTo>
                  <a:pt x="2557222" y="5148761"/>
                </a:lnTo>
                <a:lnTo>
                  <a:pt x="2558809" y="5147173"/>
                </a:lnTo>
                <a:lnTo>
                  <a:pt x="2560000" y="5145189"/>
                </a:lnTo>
                <a:lnTo>
                  <a:pt x="2560794" y="5142807"/>
                </a:lnTo>
                <a:lnTo>
                  <a:pt x="2561191" y="5139234"/>
                </a:lnTo>
                <a:lnTo>
                  <a:pt x="2561191" y="5132486"/>
                </a:lnTo>
                <a:lnTo>
                  <a:pt x="2563572" y="5131295"/>
                </a:lnTo>
                <a:lnTo>
                  <a:pt x="2565557" y="5130501"/>
                </a:lnTo>
                <a:lnTo>
                  <a:pt x="2567541" y="5130501"/>
                </a:lnTo>
                <a:lnTo>
                  <a:pt x="2569923" y="5130898"/>
                </a:lnTo>
                <a:lnTo>
                  <a:pt x="2571908" y="5131692"/>
                </a:lnTo>
                <a:lnTo>
                  <a:pt x="2573495" y="5132486"/>
                </a:lnTo>
                <a:lnTo>
                  <a:pt x="2577067" y="5135265"/>
                </a:lnTo>
                <a:lnTo>
                  <a:pt x="2581036" y="5137250"/>
                </a:lnTo>
                <a:lnTo>
                  <a:pt x="2583020" y="5138044"/>
                </a:lnTo>
                <a:lnTo>
                  <a:pt x="2585005" y="5138837"/>
                </a:lnTo>
                <a:lnTo>
                  <a:pt x="2587386" y="5138837"/>
                </a:lnTo>
                <a:lnTo>
                  <a:pt x="2589769" y="5138440"/>
                </a:lnTo>
                <a:lnTo>
                  <a:pt x="2592547" y="5137647"/>
                </a:lnTo>
                <a:lnTo>
                  <a:pt x="2595721" y="5136059"/>
                </a:lnTo>
                <a:lnTo>
                  <a:pt x="2597309" y="5134471"/>
                </a:lnTo>
                <a:lnTo>
                  <a:pt x="2599293" y="5132486"/>
                </a:lnTo>
                <a:lnTo>
                  <a:pt x="2602865" y="5128120"/>
                </a:lnTo>
                <a:lnTo>
                  <a:pt x="2607231" y="5122166"/>
                </a:lnTo>
                <a:lnTo>
                  <a:pt x="2610803" y="5116608"/>
                </a:lnTo>
                <a:lnTo>
                  <a:pt x="2615169" y="5110654"/>
                </a:lnTo>
                <a:lnTo>
                  <a:pt x="2618741" y="5104700"/>
                </a:lnTo>
                <a:lnTo>
                  <a:pt x="2622710" y="5099936"/>
                </a:lnTo>
                <a:lnTo>
                  <a:pt x="2626679" y="5095570"/>
                </a:lnTo>
                <a:lnTo>
                  <a:pt x="2627870" y="5095173"/>
                </a:lnTo>
                <a:lnTo>
                  <a:pt x="2629854" y="5094776"/>
                </a:lnTo>
                <a:lnTo>
                  <a:pt x="2633427" y="5095570"/>
                </a:lnTo>
                <a:lnTo>
                  <a:pt x="2636602" y="5095967"/>
                </a:lnTo>
                <a:lnTo>
                  <a:pt x="2638586" y="5095967"/>
                </a:lnTo>
                <a:lnTo>
                  <a:pt x="2639380" y="5095570"/>
                </a:lnTo>
                <a:lnTo>
                  <a:pt x="2644937" y="5091601"/>
                </a:lnTo>
                <a:lnTo>
                  <a:pt x="2649699" y="5087234"/>
                </a:lnTo>
                <a:lnTo>
                  <a:pt x="2656844" y="5079692"/>
                </a:lnTo>
                <a:lnTo>
                  <a:pt x="2660019" y="5076517"/>
                </a:lnTo>
                <a:lnTo>
                  <a:pt x="2663591" y="5073738"/>
                </a:lnTo>
                <a:lnTo>
                  <a:pt x="2666766" y="5070959"/>
                </a:lnTo>
                <a:lnTo>
                  <a:pt x="2670735" y="5068974"/>
                </a:lnTo>
                <a:lnTo>
                  <a:pt x="2675896" y="5070165"/>
                </a:lnTo>
                <a:lnTo>
                  <a:pt x="2678276" y="5070959"/>
                </a:lnTo>
                <a:lnTo>
                  <a:pt x="2680658" y="5071753"/>
                </a:lnTo>
                <a:lnTo>
                  <a:pt x="2682642" y="5072944"/>
                </a:lnTo>
                <a:lnTo>
                  <a:pt x="2684230" y="5074929"/>
                </a:lnTo>
                <a:lnTo>
                  <a:pt x="2685420" y="5076913"/>
                </a:lnTo>
                <a:lnTo>
                  <a:pt x="2686214" y="5078898"/>
                </a:lnTo>
                <a:lnTo>
                  <a:pt x="2689786" y="5075723"/>
                </a:lnTo>
                <a:lnTo>
                  <a:pt x="2692565" y="5071356"/>
                </a:lnTo>
                <a:lnTo>
                  <a:pt x="2695343" y="5066990"/>
                </a:lnTo>
                <a:lnTo>
                  <a:pt x="2698121" y="5062226"/>
                </a:lnTo>
                <a:lnTo>
                  <a:pt x="2699709" y="5057066"/>
                </a:lnTo>
                <a:lnTo>
                  <a:pt x="2701296" y="5051509"/>
                </a:lnTo>
                <a:lnTo>
                  <a:pt x="2702487" y="5045951"/>
                </a:lnTo>
                <a:lnTo>
                  <a:pt x="2702884" y="5040791"/>
                </a:lnTo>
                <a:lnTo>
                  <a:pt x="2702487" y="5035234"/>
                </a:lnTo>
                <a:lnTo>
                  <a:pt x="2701693" y="5030074"/>
                </a:lnTo>
                <a:lnTo>
                  <a:pt x="2700503" y="5025310"/>
                </a:lnTo>
                <a:lnTo>
                  <a:pt x="2698121" y="5020547"/>
                </a:lnTo>
                <a:lnTo>
                  <a:pt x="2696535" y="5018562"/>
                </a:lnTo>
                <a:lnTo>
                  <a:pt x="2694946" y="5016974"/>
                </a:lnTo>
                <a:lnTo>
                  <a:pt x="2692962" y="5015386"/>
                </a:lnTo>
                <a:lnTo>
                  <a:pt x="2690977" y="5013402"/>
                </a:lnTo>
                <a:lnTo>
                  <a:pt x="2688992" y="5011814"/>
                </a:lnTo>
                <a:lnTo>
                  <a:pt x="2685818" y="5010623"/>
                </a:lnTo>
                <a:lnTo>
                  <a:pt x="2683436" y="5009829"/>
                </a:lnTo>
                <a:lnTo>
                  <a:pt x="2679864" y="5009035"/>
                </a:lnTo>
                <a:lnTo>
                  <a:pt x="2681452" y="5004669"/>
                </a:lnTo>
                <a:lnTo>
                  <a:pt x="2682642" y="5001493"/>
                </a:lnTo>
                <a:lnTo>
                  <a:pt x="2684627" y="4998715"/>
                </a:lnTo>
                <a:lnTo>
                  <a:pt x="2687008" y="4995936"/>
                </a:lnTo>
                <a:lnTo>
                  <a:pt x="2690183" y="4993951"/>
                </a:lnTo>
                <a:lnTo>
                  <a:pt x="2693358" y="4992760"/>
                </a:lnTo>
                <a:lnTo>
                  <a:pt x="2697724" y="4992363"/>
                </a:lnTo>
                <a:lnTo>
                  <a:pt x="2702091" y="4991966"/>
                </a:lnTo>
                <a:lnTo>
                  <a:pt x="2706059" y="5000699"/>
                </a:lnTo>
                <a:lnTo>
                  <a:pt x="2710822" y="5010226"/>
                </a:lnTo>
                <a:lnTo>
                  <a:pt x="2713203" y="5015386"/>
                </a:lnTo>
                <a:lnTo>
                  <a:pt x="2716379" y="5019753"/>
                </a:lnTo>
                <a:lnTo>
                  <a:pt x="2719554" y="5024516"/>
                </a:lnTo>
                <a:lnTo>
                  <a:pt x="2723126" y="5028486"/>
                </a:lnTo>
                <a:lnTo>
                  <a:pt x="2726698" y="5032058"/>
                </a:lnTo>
                <a:lnTo>
                  <a:pt x="2730270" y="5034440"/>
                </a:lnTo>
                <a:lnTo>
                  <a:pt x="2734240" y="5036425"/>
                </a:lnTo>
                <a:lnTo>
                  <a:pt x="2736223" y="5037219"/>
                </a:lnTo>
                <a:lnTo>
                  <a:pt x="2738208" y="5037219"/>
                </a:lnTo>
                <a:lnTo>
                  <a:pt x="2740589" y="5037616"/>
                </a:lnTo>
                <a:lnTo>
                  <a:pt x="2742574" y="5037219"/>
                </a:lnTo>
                <a:lnTo>
                  <a:pt x="2744558" y="5036822"/>
                </a:lnTo>
                <a:lnTo>
                  <a:pt x="2746543" y="5036028"/>
                </a:lnTo>
                <a:lnTo>
                  <a:pt x="2748924" y="5034837"/>
                </a:lnTo>
                <a:lnTo>
                  <a:pt x="2750909" y="5033249"/>
                </a:lnTo>
                <a:lnTo>
                  <a:pt x="2753290" y="5031264"/>
                </a:lnTo>
                <a:lnTo>
                  <a:pt x="2755275" y="5028883"/>
                </a:lnTo>
                <a:lnTo>
                  <a:pt x="2753290" y="5024516"/>
                </a:lnTo>
                <a:lnTo>
                  <a:pt x="2750513" y="5020547"/>
                </a:lnTo>
                <a:lnTo>
                  <a:pt x="2747337" y="5017371"/>
                </a:lnTo>
                <a:lnTo>
                  <a:pt x="2744558" y="5014196"/>
                </a:lnTo>
                <a:lnTo>
                  <a:pt x="2738208" y="5008241"/>
                </a:lnTo>
                <a:lnTo>
                  <a:pt x="2732651" y="5001890"/>
                </a:lnTo>
                <a:lnTo>
                  <a:pt x="2729476" y="4998715"/>
                </a:lnTo>
                <a:lnTo>
                  <a:pt x="2727096" y="4994745"/>
                </a:lnTo>
                <a:lnTo>
                  <a:pt x="2724713" y="4990776"/>
                </a:lnTo>
                <a:lnTo>
                  <a:pt x="2723126" y="4985615"/>
                </a:lnTo>
                <a:lnTo>
                  <a:pt x="2721538" y="4980455"/>
                </a:lnTo>
                <a:lnTo>
                  <a:pt x="2720745" y="4974104"/>
                </a:lnTo>
                <a:lnTo>
                  <a:pt x="2720347" y="4966959"/>
                </a:lnTo>
                <a:lnTo>
                  <a:pt x="2720745" y="4958623"/>
                </a:lnTo>
                <a:lnTo>
                  <a:pt x="2713997" y="4958623"/>
                </a:lnTo>
                <a:lnTo>
                  <a:pt x="2710822" y="4959020"/>
                </a:lnTo>
                <a:lnTo>
                  <a:pt x="2708044" y="4959814"/>
                </a:lnTo>
                <a:lnTo>
                  <a:pt x="2705265" y="4961005"/>
                </a:lnTo>
                <a:lnTo>
                  <a:pt x="2703678" y="4962989"/>
                </a:lnTo>
                <a:lnTo>
                  <a:pt x="2702884" y="4964180"/>
                </a:lnTo>
                <a:lnTo>
                  <a:pt x="2702487" y="4965371"/>
                </a:lnTo>
                <a:lnTo>
                  <a:pt x="2702091" y="4968547"/>
                </a:lnTo>
                <a:lnTo>
                  <a:pt x="2700899" y="4967356"/>
                </a:lnTo>
                <a:lnTo>
                  <a:pt x="2699313" y="4966165"/>
                </a:lnTo>
                <a:lnTo>
                  <a:pt x="2696137" y="4964577"/>
                </a:lnTo>
                <a:lnTo>
                  <a:pt x="2693358" y="4964180"/>
                </a:lnTo>
                <a:lnTo>
                  <a:pt x="2690580" y="4963783"/>
                </a:lnTo>
                <a:lnTo>
                  <a:pt x="2687008" y="4963783"/>
                </a:lnTo>
                <a:lnTo>
                  <a:pt x="2684230" y="4962989"/>
                </a:lnTo>
                <a:lnTo>
                  <a:pt x="2680658" y="4961401"/>
                </a:lnTo>
                <a:lnTo>
                  <a:pt x="2678674" y="4960211"/>
                </a:lnTo>
                <a:lnTo>
                  <a:pt x="2677085" y="4958623"/>
                </a:lnTo>
                <a:lnTo>
                  <a:pt x="2677879" y="4962989"/>
                </a:lnTo>
                <a:lnTo>
                  <a:pt x="2679070" y="4966165"/>
                </a:lnTo>
                <a:lnTo>
                  <a:pt x="2681452" y="4972119"/>
                </a:lnTo>
                <a:lnTo>
                  <a:pt x="2682245" y="4974898"/>
                </a:lnTo>
                <a:lnTo>
                  <a:pt x="2682642" y="4977676"/>
                </a:lnTo>
                <a:lnTo>
                  <a:pt x="2681848" y="4981646"/>
                </a:lnTo>
                <a:lnTo>
                  <a:pt x="2679864" y="4985218"/>
                </a:lnTo>
                <a:lnTo>
                  <a:pt x="2673513" y="4983631"/>
                </a:lnTo>
                <a:lnTo>
                  <a:pt x="2667163" y="4982043"/>
                </a:lnTo>
                <a:lnTo>
                  <a:pt x="2661606" y="4979264"/>
                </a:lnTo>
                <a:lnTo>
                  <a:pt x="2659622" y="4978073"/>
                </a:lnTo>
                <a:lnTo>
                  <a:pt x="2657637" y="4976486"/>
                </a:lnTo>
                <a:lnTo>
                  <a:pt x="2656050" y="4974898"/>
                </a:lnTo>
                <a:lnTo>
                  <a:pt x="2654859" y="4972913"/>
                </a:lnTo>
                <a:lnTo>
                  <a:pt x="2653668" y="4970134"/>
                </a:lnTo>
                <a:lnTo>
                  <a:pt x="2653272" y="4967356"/>
                </a:lnTo>
                <a:lnTo>
                  <a:pt x="2652875" y="4964180"/>
                </a:lnTo>
                <a:lnTo>
                  <a:pt x="2653272" y="4960608"/>
                </a:lnTo>
                <a:lnTo>
                  <a:pt x="2653668" y="4956638"/>
                </a:lnTo>
                <a:lnTo>
                  <a:pt x="2655257" y="4951875"/>
                </a:lnTo>
                <a:lnTo>
                  <a:pt x="2656447" y="4954653"/>
                </a:lnTo>
                <a:lnTo>
                  <a:pt x="2658035" y="4956638"/>
                </a:lnTo>
                <a:lnTo>
                  <a:pt x="2659622" y="4958226"/>
                </a:lnTo>
                <a:lnTo>
                  <a:pt x="2661606" y="4959814"/>
                </a:lnTo>
                <a:lnTo>
                  <a:pt x="2666369" y="4962195"/>
                </a:lnTo>
                <a:lnTo>
                  <a:pt x="2670735" y="4965371"/>
                </a:lnTo>
                <a:lnTo>
                  <a:pt x="2673513" y="4963386"/>
                </a:lnTo>
                <a:lnTo>
                  <a:pt x="2675498" y="4960211"/>
                </a:lnTo>
                <a:lnTo>
                  <a:pt x="2677085" y="4957829"/>
                </a:lnTo>
                <a:lnTo>
                  <a:pt x="2678276" y="4955050"/>
                </a:lnTo>
                <a:lnTo>
                  <a:pt x="2679070" y="4951875"/>
                </a:lnTo>
                <a:lnTo>
                  <a:pt x="2679467" y="4948699"/>
                </a:lnTo>
                <a:lnTo>
                  <a:pt x="2679467" y="4945920"/>
                </a:lnTo>
                <a:lnTo>
                  <a:pt x="2679070" y="4942744"/>
                </a:lnTo>
                <a:lnTo>
                  <a:pt x="2678276" y="4939966"/>
                </a:lnTo>
                <a:lnTo>
                  <a:pt x="2677085" y="4937187"/>
                </a:lnTo>
                <a:lnTo>
                  <a:pt x="2675498" y="4934408"/>
                </a:lnTo>
                <a:lnTo>
                  <a:pt x="2673513" y="4932027"/>
                </a:lnTo>
                <a:lnTo>
                  <a:pt x="2670735" y="4930042"/>
                </a:lnTo>
                <a:lnTo>
                  <a:pt x="2667957" y="4927660"/>
                </a:lnTo>
                <a:lnTo>
                  <a:pt x="2665179" y="4926470"/>
                </a:lnTo>
                <a:lnTo>
                  <a:pt x="2661209" y="4925279"/>
                </a:lnTo>
                <a:lnTo>
                  <a:pt x="2662003" y="4921706"/>
                </a:lnTo>
                <a:lnTo>
                  <a:pt x="2662003" y="4917737"/>
                </a:lnTo>
                <a:lnTo>
                  <a:pt x="2661606" y="4914561"/>
                </a:lnTo>
                <a:lnTo>
                  <a:pt x="2660416" y="4911782"/>
                </a:lnTo>
                <a:lnTo>
                  <a:pt x="2658828" y="4908607"/>
                </a:lnTo>
                <a:lnTo>
                  <a:pt x="2657241" y="4905828"/>
                </a:lnTo>
                <a:lnTo>
                  <a:pt x="2652478" y="4899874"/>
                </a:lnTo>
                <a:lnTo>
                  <a:pt x="2647715" y="4893920"/>
                </a:lnTo>
                <a:lnTo>
                  <a:pt x="2645334" y="4891141"/>
                </a:lnTo>
                <a:lnTo>
                  <a:pt x="2643349" y="4887966"/>
                </a:lnTo>
                <a:lnTo>
                  <a:pt x="2641761" y="4884393"/>
                </a:lnTo>
                <a:lnTo>
                  <a:pt x="2640571" y="4880423"/>
                </a:lnTo>
                <a:lnTo>
                  <a:pt x="2639777" y="4876057"/>
                </a:lnTo>
                <a:lnTo>
                  <a:pt x="2639380" y="4871691"/>
                </a:lnTo>
                <a:lnTo>
                  <a:pt x="2628267" y="4874072"/>
                </a:lnTo>
                <a:lnTo>
                  <a:pt x="2617154" y="4878042"/>
                </a:lnTo>
                <a:lnTo>
                  <a:pt x="2604453" y="4882408"/>
                </a:lnTo>
                <a:lnTo>
                  <a:pt x="2589371" y="4888362"/>
                </a:lnTo>
                <a:lnTo>
                  <a:pt x="2576274" y="4893523"/>
                </a:lnTo>
                <a:lnTo>
                  <a:pt x="2563572" y="4899080"/>
                </a:lnTo>
                <a:lnTo>
                  <a:pt x="2550871" y="4905034"/>
                </a:lnTo>
                <a:lnTo>
                  <a:pt x="2544918" y="4908210"/>
                </a:lnTo>
                <a:lnTo>
                  <a:pt x="2538965" y="4912179"/>
                </a:lnTo>
                <a:lnTo>
                  <a:pt x="2536583" y="4914164"/>
                </a:lnTo>
                <a:lnTo>
                  <a:pt x="2532614" y="4918531"/>
                </a:lnTo>
                <a:lnTo>
                  <a:pt x="2528645" y="4923294"/>
                </a:lnTo>
                <a:lnTo>
                  <a:pt x="2526661" y="4925279"/>
                </a:lnTo>
                <a:lnTo>
                  <a:pt x="2519516" y="4928057"/>
                </a:lnTo>
                <a:lnTo>
                  <a:pt x="2512372" y="4930439"/>
                </a:lnTo>
                <a:lnTo>
                  <a:pt x="2496893" y="4934408"/>
                </a:lnTo>
                <a:lnTo>
                  <a:pt x="2488955" y="4936393"/>
                </a:lnTo>
                <a:lnTo>
                  <a:pt x="2481017" y="4938775"/>
                </a:lnTo>
                <a:lnTo>
                  <a:pt x="2473476" y="4941554"/>
                </a:lnTo>
                <a:lnTo>
                  <a:pt x="2470301" y="4943141"/>
                </a:lnTo>
                <a:lnTo>
                  <a:pt x="2467126" y="4945127"/>
                </a:lnTo>
                <a:lnTo>
                  <a:pt x="2462364" y="4947905"/>
                </a:lnTo>
                <a:lnTo>
                  <a:pt x="2457600" y="4949890"/>
                </a:lnTo>
                <a:lnTo>
                  <a:pt x="2446884" y="4954256"/>
                </a:lnTo>
                <a:lnTo>
                  <a:pt x="2435374" y="4959020"/>
                </a:lnTo>
                <a:lnTo>
                  <a:pt x="2429023" y="4961798"/>
                </a:lnTo>
                <a:lnTo>
                  <a:pt x="2422673" y="4965371"/>
                </a:lnTo>
                <a:lnTo>
                  <a:pt x="2418704" y="4968150"/>
                </a:lnTo>
                <a:lnTo>
                  <a:pt x="2414338" y="4971722"/>
                </a:lnTo>
                <a:lnTo>
                  <a:pt x="2406798" y="4978867"/>
                </a:lnTo>
                <a:lnTo>
                  <a:pt x="2399256" y="4986409"/>
                </a:lnTo>
                <a:lnTo>
                  <a:pt x="2395287" y="4989585"/>
                </a:lnTo>
                <a:lnTo>
                  <a:pt x="2391715" y="4991966"/>
                </a:lnTo>
                <a:lnTo>
                  <a:pt x="2390921" y="4992363"/>
                </a:lnTo>
                <a:lnTo>
                  <a:pt x="2390127" y="4991966"/>
                </a:lnTo>
                <a:lnTo>
                  <a:pt x="2388540" y="4990379"/>
                </a:lnTo>
                <a:lnTo>
                  <a:pt x="2386952" y="4989188"/>
                </a:lnTo>
                <a:lnTo>
                  <a:pt x="2386159" y="4988791"/>
                </a:lnTo>
                <a:lnTo>
                  <a:pt x="2384968" y="4988791"/>
                </a:lnTo>
                <a:lnTo>
                  <a:pt x="2376237" y="4993157"/>
                </a:lnTo>
                <a:lnTo>
                  <a:pt x="2362344" y="5000699"/>
                </a:lnTo>
                <a:lnTo>
                  <a:pt x="2348454" y="5009035"/>
                </a:lnTo>
                <a:lnTo>
                  <a:pt x="2337737" y="5015783"/>
                </a:lnTo>
                <a:lnTo>
                  <a:pt x="2333371" y="5018959"/>
                </a:lnTo>
                <a:lnTo>
                  <a:pt x="2330196" y="5022532"/>
                </a:lnTo>
                <a:lnTo>
                  <a:pt x="2324639" y="5027295"/>
                </a:lnTo>
                <a:lnTo>
                  <a:pt x="2321464" y="5029280"/>
                </a:lnTo>
                <a:lnTo>
                  <a:pt x="2317893" y="5031661"/>
                </a:lnTo>
                <a:lnTo>
                  <a:pt x="2313129" y="5033646"/>
                </a:lnTo>
                <a:lnTo>
                  <a:pt x="2306778" y="5035631"/>
                </a:lnTo>
                <a:lnTo>
                  <a:pt x="2305588" y="5035631"/>
                </a:lnTo>
                <a:lnTo>
                  <a:pt x="2303603" y="5035631"/>
                </a:lnTo>
                <a:lnTo>
                  <a:pt x="2300428" y="5035234"/>
                </a:lnTo>
                <a:lnTo>
                  <a:pt x="2297254" y="5035234"/>
                </a:lnTo>
                <a:lnTo>
                  <a:pt x="2295665" y="5035234"/>
                </a:lnTo>
                <a:lnTo>
                  <a:pt x="2294078" y="5035631"/>
                </a:lnTo>
                <a:lnTo>
                  <a:pt x="2291696" y="5037219"/>
                </a:lnTo>
                <a:lnTo>
                  <a:pt x="2289315" y="5038806"/>
                </a:lnTo>
                <a:lnTo>
                  <a:pt x="2284949" y="5043570"/>
                </a:lnTo>
                <a:lnTo>
                  <a:pt x="2282568" y="5045555"/>
                </a:lnTo>
                <a:lnTo>
                  <a:pt x="2279789" y="5048333"/>
                </a:lnTo>
                <a:lnTo>
                  <a:pt x="2276217" y="5050318"/>
                </a:lnTo>
                <a:lnTo>
                  <a:pt x="2272248" y="5052303"/>
                </a:lnTo>
                <a:lnTo>
                  <a:pt x="2269073" y="5053890"/>
                </a:lnTo>
                <a:lnTo>
                  <a:pt x="2267089" y="5055875"/>
                </a:lnTo>
                <a:lnTo>
                  <a:pt x="2265501" y="5058654"/>
                </a:lnTo>
                <a:lnTo>
                  <a:pt x="2264310" y="5061036"/>
                </a:lnTo>
                <a:lnTo>
                  <a:pt x="2261929" y="5065799"/>
                </a:lnTo>
                <a:lnTo>
                  <a:pt x="2260738" y="5067784"/>
                </a:lnTo>
                <a:lnTo>
                  <a:pt x="2259547" y="5068974"/>
                </a:lnTo>
                <a:lnTo>
                  <a:pt x="2251213" y="5075326"/>
                </a:lnTo>
                <a:lnTo>
                  <a:pt x="2240893" y="5082471"/>
                </a:lnTo>
                <a:lnTo>
                  <a:pt x="2235337" y="5085646"/>
                </a:lnTo>
                <a:lnTo>
                  <a:pt x="2229780" y="5088425"/>
                </a:lnTo>
                <a:lnTo>
                  <a:pt x="2224223" y="5090807"/>
                </a:lnTo>
                <a:lnTo>
                  <a:pt x="2219064" y="5092394"/>
                </a:lnTo>
                <a:lnTo>
                  <a:pt x="2214698" y="5093188"/>
                </a:lnTo>
                <a:lnTo>
                  <a:pt x="2208744" y="5093188"/>
                </a:lnTo>
                <a:lnTo>
                  <a:pt x="2201998" y="5092791"/>
                </a:lnTo>
                <a:lnTo>
                  <a:pt x="2194854" y="5091997"/>
                </a:lnTo>
                <a:lnTo>
                  <a:pt x="2187710" y="5090807"/>
                </a:lnTo>
                <a:lnTo>
                  <a:pt x="2184533" y="5089219"/>
                </a:lnTo>
                <a:lnTo>
                  <a:pt x="2181359" y="5088425"/>
                </a:lnTo>
                <a:lnTo>
                  <a:pt x="2179374" y="5087234"/>
                </a:lnTo>
                <a:lnTo>
                  <a:pt x="2177389" y="5085646"/>
                </a:lnTo>
                <a:lnTo>
                  <a:pt x="2175405" y="5084455"/>
                </a:lnTo>
                <a:lnTo>
                  <a:pt x="2174611" y="5082471"/>
                </a:lnTo>
                <a:lnTo>
                  <a:pt x="2174215" y="5079692"/>
                </a:lnTo>
                <a:lnTo>
                  <a:pt x="2174215" y="5077310"/>
                </a:lnTo>
                <a:lnTo>
                  <a:pt x="2174611" y="5074929"/>
                </a:lnTo>
                <a:lnTo>
                  <a:pt x="2175405" y="5072547"/>
                </a:lnTo>
                <a:lnTo>
                  <a:pt x="2176993" y="5070959"/>
                </a:lnTo>
                <a:lnTo>
                  <a:pt x="2178183" y="5069371"/>
                </a:lnTo>
                <a:lnTo>
                  <a:pt x="2181359" y="5066593"/>
                </a:lnTo>
                <a:lnTo>
                  <a:pt x="2185724" y="5063814"/>
                </a:lnTo>
                <a:lnTo>
                  <a:pt x="2189693" y="5061829"/>
                </a:lnTo>
                <a:lnTo>
                  <a:pt x="2196837" y="5059051"/>
                </a:lnTo>
                <a:lnTo>
                  <a:pt x="2199219" y="5057463"/>
                </a:lnTo>
                <a:lnTo>
                  <a:pt x="2202394" y="5054684"/>
                </a:lnTo>
                <a:lnTo>
                  <a:pt x="2205569" y="5051509"/>
                </a:lnTo>
                <a:lnTo>
                  <a:pt x="2209141" y="5049127"/>
                </a:lnTo>
                <a:lnTo>
                  <a:pt x="2231368" y="5035631"/>
                </a:lnTo>
                <a:lnTo>
                  <a:pt x="2234543" y="5034837"/>
                </a:lnTo>
                <a:lnTo>
                  <a:pt x="2239703" y="5033646"/>
                </a:lnTo>
                <a:lnTo>
                  <a:pt x="2253198" y="5031264"/>
                </a:lnTo>
                <a:lnTo>
                  <a:pt x="2260342" y="5029280"/>
                </a:lnTo>
                <a:lnTo>
                  <a:pt x="2267882" y="5027692"/>
                </a:lnTo>
                <a:lnTo>
                  <a:pt x="2275027" y="5025310"/>
                </a:lnTo>
                <a:lnTo>
                  <a:pt x="2281774" y="5022532"/>
                </a:lnTo>
                <a:lnTo>
                  <a:pt x="2283759" y="5020547"/>
                </a:lnTo>
                <a:lnTo>
                  <a:pt x="2286140" y="5018959"/>
                </a:lnTo>
                <a:lnTo>
                  <a:pt x="2291696" y="5014593"/>
                </a:lnTo>
                <a:lnTo>
                  <a:pt x="2303603" y="5002684"/>
                </a:lnTo>
                <a:lnTo>
                  <a:pt x="2309954" y="4997127"/>
                </a:lnTo>
                <a:lnTo>
                  <a:pt x="2316701" y="4991966"/>
                </a:lnTo>
                <a:lnTo>
                  <a:pt x="2319479" y="4989585"/>
                </a:lnTo>
                <a:lnTo>
                  <a:pt x="2323051" y="4987600"/>
                </a:lnTo>
                <a:lnTo>
                  <a:pt x="2325830" y="4986409"/>
                </a:lnTo>
                <a:lnTo>
                  <a:pt x="2328608" y="4985218"/>
                </a:lnTo>
                <a:lnTo>
                  <a:pt x="2334959" y="4984028"/>
                </a:lnTo>
                <a:lnTo>
                  <a:pt x="2340912" y="4982043"/>
                </a:lnTo>
                <a:lnTo>
                  <a:pt x="2353216" y="4977279"/>
                </a:lnTo>
                <a:lnTo>
                  <a:pt x="2365520" y="4972119"/>
                </a:lnTo>
                <a:lnTo>
                  <a:pt x="2377030" y="4966165"/>
                </a:lnTo>
                <a:lnTo>
                  <a:pt x="2397669" y="4955447"/>
                </a:lnTo>
                <a:lnTo>
                  <a:pt x="2406798" y="4951081"/>
                </a:lnTo>
                <a:lnTo>
                  <a:pt x="2413147" y="4948699"/>
                </a:lnTo>
                <a:lnTo>
                  <a:pt x="2414338" y="4948699"/>
                </a:lnTo>
                <a:lnTo>
                  <a:pt x="2415926" y="4948699"/>
                </a:lnTo>
                <a:lnTo>
                  <a:pt x="2417910" y="4949890"/>
                </a:lnTo>
                <a:lnTo>
                  <a:pt x="2419498" y="4951081"/>
                </a:lnTo>
                <a:lnTo>
                  <a:pt x="2419895" y="4951478"/>
                </a:lnTo>
                <a:lnTo>
                  <a:pt x="2419498" y="4951875"/>
                </a:lnTo>
                <a:lnTo>
                  <a:pt x="2421482" y="4950287"/>
                </a:lnTo>
                <a:lnTo>
                  <a:pt x="2423070" y="4948699"/>
                </a:lnTo>
                <a:lnTo>
                  <a:pt x="2424261" y="4947111"/>
                </a:lnTo>
                <a:lnTo>
                  <a:pt x="2425054" y="4944729"/>
                </a:lnTo>
                <a:lnTo>
                  <a:pt x="2426642" y="4941157"/>
                </a:lnTo>
                <a:lnTo>
                  <a:pt x="2427437" y="4939966"/>
                </a:lnTo>
                <a:lnTo>
                  <a:pt x="2429023" y="4938775"/>
                </a:lnTo>
                <a:lnTo>
                  <a:pt x="2429817" y="4938775"/>
                </a:lnTo>
                <a:lnTo>
                  <a:pt x="2430611" y="4939172"/>
                </a:lnTo>
                <a:lnTo>
                  <a:pt x="2432992" y="4940760"/>
                </a:lnTo>
                <a:lnTo>
                  <a:pt x="2435771" y="4941950"/>
                </a:lnTo>
                <a:lnTo>
                  <a:pt x="2436961" y="4942347"/>
                </a:lnTo>
                <a:lnTo>
                  <a:pt x="2438549" y="4941950"/>
                </a:lnTo>
                <a:lnTo>
                  <a:pt x="2442121" y="4939966"/>
                </a:lnTo>
                <a:lnTo>
                  <a:pt x="2446090" y="4936393"/>
                </a:lnTo>
                <a:lnTo>
                  <a:pt x="2456013" y="4927660"/>
                </a:lnTo>
                <a:lnTo>
                  <a:pt x="2467523" y="4917340"/>
                </a:lnTo>
                <a:lnTo>
                  <a:pt x="2473079" y="4912973"/>
                </a:lnTo>
                <a:lnTo>
                  <a:pt x="2479430" y="4908607"/>
                </a:lnTo>
                <a:lnTo>
                  <a:pt x="2480223" y="4908210"/>
                </a:lnTo>
                <a:lnTo>
                  <a:pt x="2481414" y="4908210"/>
                </a:lnTo>
                <a:lnTo>
                  <a:pt x="2484192" y="4908607"/>
                </a:lnTo>
                <a:lnTo>
                  <a:pt x="2486574" y="4909004"/>
                </a:lnTo>
                <a:lnTo>
                  <a:pt x="2487765" y="4909004"/>
                </a:lnTo>
                <a:lnTo>
                  <a:pt x="2488558" y="4908607"/>
                </a:lnTo>
                <a:lnTo>
                  <a:pt x="2492925" y="4905828"/>
                </a:lnTo>
                <a:lnTo>
                  <a:pt x="2496099" y="4902256"/>
                </a:lnTo>
                <a:lnTo>
                  <a:pt x="2503244" y="4895904"/>
                </a:lnTo>
                <a:lnTo>
                  <a:pt x="2506022" y="4892332"/>
                </a:lnTo>
                <a:lnTo>
                  <a:pt x="2509991" y="4889553"/>
                </a:lnTo>
                <a:lnTo>
                  <a:pt x="2513166" y="4887172"/>
                </a:lnTo>
                <a:lnTo>
                  <a:pt x="2516738" y="4884790"/>
                </a:lnTo>
                <a:lnTo>
                  <a:pt x="2521501" y="4883202"/>
                </a:lnTo>
                <a:lnTo>
                  <a:pt x="2525867" y="4882011"/>
                </a:lnTo>
                <a:lnTo>
                  <a:pt x="2536186" y="4879233"/>
                </a:lnTo>
                <a:lnTo>
                  <a:pt x="2545712" y="4875660"/>
                </a:lnTo>
                <a:lnTo>
                  <a:pt x="2550078" y="4874072"/>
                </a:lnTo>
                <a:lnTo>
                  <a:pt x="2554840" y="4871691"/>
                </a:lnTo>
                <a:lnTo>
                  <a:pt x="2555635" y="4870897"/>
                </a:lnTo>
                <a:lnTo>
                  <a:pt x="2556428" y="4869706"/>
                </a:lnTo>
                <a:lnTo>
                  <a:pt x="2558016" y="4866133"/>
                </a:lnTo>
                <a:lnTo>
                  <a:pt x="2560794" y="4862164"/>
                </a:lnTo>
                <a:lnTo>
                  <a:pt x="2561986" y="4860576"/>
                </a:lnTo>
                <a:lnTo>
                  <a:pt x="2563969" y="4858194"/>
                </a:lnTo>
                <a:lnTo>
                  <a:pt x="2565954" y="4857004"/>
                </a:lnTo>
                <a:lnTo>
                  <a:pt x="2568335" y="4856607"/>
                </a:lnTo>
                <a:lnTo>
                  <a:pt x="2571113" y="4856210"/>
                </a:lnTo>
                <a:lnTo>
                  <a:pt x="2573892" y="4856210"/>
                </a:lnTo>
                <a:lnTo>
                  <a:pt x="2579052" y="4855813"/>
                </a:lnTo>
                <a:lnTo>
                  <a:pt x="2581036" y="4855813"/>
                </a:lnTo>
                <a:lnTo>
                  <a:pt x="2582623" y="4855019"/>
                </a:lnTo>
                <a:lnTo>
                  <a:pt x="2589371" y="4851049"/>
                </a:lnTo>
                <a:lnTo>
                  <a:pt x="2595324" y="4847080"/>
                </a:lnTo>
                <a:lnTo>
                  <a:pt x="2600484" y="4842713"/>
                </a:lnTo>
                <a:lnTo>
                  <a:pt x="2605247" y="4839141"/>
                </a:lnTo>
                <a:lnTo>
                  <a:pt x="2608819" y="4835568"/>
                </a:lnTo>
                <a:lnTo>
                  <a:pt x="2611994" y="4832393"/>
                </a:lnTo>
                <a:lnTo>
                  <a:pt x="2613582" y="4830011"/>
                </a:lnTo>
                <a:lnTo>
                  <a:pt x="2614375" y="4828423"/>
                </a:lnTo>
                <a:lnTo>
                  <a:pt x="2613979" y="4825248"/>
                </a:lnTo>
                <a:lnTo>
                  <a:pt x="2612788" y="4821278"/>
                </a:lnTo>
                <a:lnTo>
                  <a:pt x="2610406" y="4816912"/>
                </a:lnTo>
                <a:lnTo>
                  <a:pt x="2608819" y="4814927"/>
                </a:lnTo>
                <a:lnTo>
                  <a:pt x="2607231" y="4812942"/>
                </a:lnTo>
                <a:lnTo>
                  <a:pt x="2605644" y="4811354"/>
                </a:lnTo>
                <a:lnTo>
                  <a:pt x="2603659" y="4809767"/>
                </a:lnTo>
                <a:lnTo>
                  <a:pt x="2600881" y="4808179"/>
                </a:lnTo>
                <a:lnTo>
                  <a:pt x="2598499" y="4807385"/>
                </a:lnTo>
                <a:lnTo>
                  <a:pt x="2595721" y="4806591"/>
                </a:lnTo>
                <a:lnTo>
                  <a:pt x="2592547" y="4806591"/>
                </a:lnTo>
                <a:lnTo>
                  <a:pt x="2589371" y="4806988"/>
                </a:lnTo>
                <a:lnTo>
                  <a:pt x="2585799" y="4808179"/>
                </a:lnTo>
                <a:lnTo>
                  <a:pt x="2585403" y="4805400"/>
                </a:lnTo>
                <a:lnTo>
                  <a:pt x="2584608" y="4803019"/>
                </a:lnTo>
                <a:lnTo>
                  <a:pt x="2583814" y="4800240"/>
                </a:lnTo>
                <a:lnTo>
                  <a:pt x="2582623" y="4797858"/>
                </a:lnTo>
                <a:lnTo>
                  <a:pt x="2579845" y="4793492"/>
                </a:lnTo>
                <a:lnTo>
                  <a:pt x="2575876" y="4789522"/>
                </a:lnTo>
                <a:lnTo>
                  <a:pt x="2571908" y="4785950"/>
                </a:lnTo>
                <a:lnTo>
                  <a:pt x="2566747" y="4782774"/>
                </a:lnTo>
                <a:lnTo>
                  <a:pt x="2561588" y="4780392"/>
                </a:lnTo>
                <a:lnTo>
                  <a:pt x="2555237" y="4778408"/>
                </a:lnTo>
                <a:lnTo>
                  <a:pt x="2548887" y="4777217"/>
                </a:lnTo>
                <a:lnTo>
                  <a:pt x="2542140" y="4776026"/>
                </a:lnTo>
                <a:lnTo>
                  <a:pt x="2535789" y="4774835"/>
                </a:lnTo>
                <a:lnTo>
                  <a:pt x="2528645" y="4774835"/>
                </a:lnTo>
                <a:lnTo>
                  <a:pt x="2521898" y="4774835"/>
                </a:lnTo>
                <a:lnTo>
                  <a:pt x="2514754" y="4776026"/>
                </a:lnTo>
                <a:lnTo>
                  <a:pt x="2507609" y="4776820"/>
                </a:lnTo>
                <a:lnTo>
                  <a:pt x="2501259" y="4778011"/>
                </a:lnTo>
                <a:lnTo>
                  <a:pt x="2499671" y="4778805"/>
                </a:lnTo>
                <a:lnTo>
                  <a:pt x="2498878" y="4779996"/>
                </a:lnTo>
                <a:lnTo>
                  <a:pt x="2497687" y="4782774"/>
                </a:lnTo>
                <a:lnTo>
                  <a:pt x="2496496" y="4786347"/>
                </a:lnTo>
                <a:lnTo>
                  <a:pt x="2496099" y="4787538"/>
                </a:lnTo>
                <a:lnTo>
                  <a:pt x="2494909" y="4787935"/>
                </a:lnTo>
                <a:lnTo>
                  <a:pt x="2494115" y="4788331"/>
                </a:lnTo>
                <a:lnTo>
                  <a:pt x="2492527" y="4788728"/>
                </a:lnTo>
                <a:lnTo>
                  <a:pt x="2488558" y="4789125"/>
                </a:lnTo>
                <a:lnTo>
                  <a:pt x="2477842" y="4788331"/>
                </a:lnTo>
                <a:lnTo>
                  <a:pt x="2465538" y="4787538"/>
                </a:lnTo>
                <a:lnTo>
                  <a:pt x="2459982" y="4787538"/>
                </a:lnTo>
                <a:lnTo>
                  <a:pt x="2454028" y="4787935"/>
                </a:lnTo>
                <a:lnTo>
                  <a:pt x="2445693" y="4789522"/>
                </a:lnTo>
                <a:lnTo>
                  <a:pt x="2438152" y="4791110"/>
                </a:lnTo>
                <a:lnTo>
                  <a:pt x="2425054" y="4795080"/>
                </a:lnTo>
                <a:lnTo>
                  <a:pt x="2418704" y="4796667"/>
                </a:lnTo>
                <a:lnTo>
                  <a:pt x="2413544" y="4797858"/>
                </a:lnTo>
                <a:lnTo>
                  <a:pt x="2408782" y="4798255"/>
                </a:lnTo>
                <a:lnTo>
                  <a:pt x="2404020" y="4798255"/>
                </a:lnTo>
                <a:lnTo>
                  <a:pt x="2394493" y="4796270"/>
                </a:lnTo>
                <a:lnTo>
                  <a:pt x="2382983" y="4793889"/>
                </a:lnTo>
                <a:lnTo>
                  <a:pt x="2376633" y="4793095"/>
                </a:lnTo>
                <a:lnTo>
                  <a:pt x="2370679" y="4793095"/>
                </a:lnTo>
                <a:lnTo>
                  <a:pt x="2365123" y="4793492"/>
                </a:lnTo>
                <a:lnTo>
                  <a:pt x="2362344" y="4793889"/>
                </a:lnTo>
                <a:lnTo>
                  <a:pt x="2359964" y="4795080"/>
                </a:lnTo>
                <a:lnTo>
                  <a:pt x="2357978" y="4795873"/>
                </a:lnTo>
                <a:lnTo>
                  <a:pt x="2355994" y="4797461"/>
                </a:lnTo>
                <a:lnTo>
                  <a:pt x="2351628" y="4801828"/>
                </a:lnTo>
                <a:lnTo>
                  <a:pt x="2348056" y="4806194"/>
                </a:lnTo>
                <a:lnTo>
                  <a:pt x="2343293" y="4810958"/>
                </a:lnTo>
                <a:lnTo>
                  <a:pt x="2341310" y="4812545"/>
                </a:lnTo>
                <a:lnTo>
                  <a:pt x="2338927" y="4814530"/>
                </a:lnTo>
                <a:lnTo>
                  <a:pt x="2335752" y="4815721"/>
                </a:lnTo>
                <a:lnTo>
                  <a:pt x="2333371" y="4816515"/>
                </a:lnTo>
                <a:lnTo>
                  <a:pt x="2330196" y="4816912"/>
                </a:lnTo>
                <a:lnTo>
                  <a:pt x="2326623" y="4816912"/>
                </a:lnTo>
                <a:lnTo>
                  <a:pt x="2323448" y="4816118"/>
                </a:lnTo>
                <a:lnTo>
                  <a:pt x="2319082" y="4814927"/>
                </a:lnTo>
                <a:lnTo>
                  <a:pt x="2317893" y="4813736"/>
                </a:lnTo>
                <a:lnTo>
                  <a:pt x="2316304" y="4810958"/>
                </a:lnTo>
                <a:lnTo>
                  <a:pt x="2314320" y="4806988"/>
                </a:lnTo>
                <a:lnTo>
                  <a:pt x="2313129" y="4803019"/>
                </a:lnTo>
                <a:lnTo>
                  <a:pt x="2312335" y="4801034"/>
                </a:lnTo>
                <a:lnTo>
                  <a:pt x="2311938" y="4798652"/>
                </a:lnTo>
                <a:lnTo>
                  <a:pt x="2312335" y="4796667"/>
                </a:lnTo>
                <a:lnTo>
                  <a:pt x="2313526" y="4795080"/>
                </a:lnTo>
                <a:lnTo>
                  <a:pt x="2314716" y="4793889"/>
                </a:lnTo>
                <a:lnTo>
                  <a:pt x="2316701" y="4792698"/>
                </a:lnTo>
                <a:lnTo>
                  <a:pt x="2319082" y="4791507"/>
                </a:lnTo>
                <a:lnTo>
                  <a:pt x="2322654" y="4791507"/>
                </a:lnTo>
                <a:lnTo>
                  <a:pt x="2319876" y="4781980"/>
                </a:lnTo>
                <a:lnTo>
                  <a:pt x="2319479" y="4779599"/>
                </a:lnTo>
                <a:lnTo>
                  <a:pt x="2318289" y="4777614"/>
                </a:lnTo>
                <a:lnTo>
                  <a:pt x="2317495" y="4776026"/>
                </a:lnTo>
                <a:lnTo>
                  <a:pt x="2316304" y="4774438"/>
                </a:lnTo>
                <a:lnTo>
                  <a:pt x="2313923" y="4773644"/>
                </a:lnTo>
                <a:lnTo>
                  <a:pt x="2311542" y="4773247"/>
                </a:lnTo>
                <a:lnTo>
                  <a:pt x="2309557" y="4772850"/>
                </a:lnTo>
                <a:lnTo>
                  <a:pt x="2307572" y="4772850"/>
                </a:lnTo>
                <a:lnTo>
                  <a:pt x="2305588" y="4772850"/>
                </a:lnTo>
                <a:lnTo>
                  <a:pt x="2303206" y="4773247"/>
                </a:lnTo>
                <a:lnTo>
                  <a:pt x="2299634" y="4774835"/>
                </a:lnTo>
                <a:lnTo>
                  <a:pt x="2296062" y="4777614"/>
                </a:lnTo>
                <a:lnTo>
                  <a:pt x="2292490" y="4780392"/>
                </a:lnTo>
                <a:lnTo>
                  <a:pt x="2289315" y="4783965"/>
                </a:lnTo>
                <a:lnTo>
                  <a:pt x="2285743" y="4787935"/>
                </a:lnTo>
                <a:lnTo>
                  <a:pt x="2280583" y="4795873"/>
                </a:lnTo>
                <a:lnTo>
                  <a:pt x="2275820" y="4804209"/>
                </a:lnTo>
                <a:lnTo>
                  <a:pt x="2272248" y="4810958"/>
                </a:lnTo>
                <a:lnTo>
                  <a:pt x="2270661" y="4813339"/>
                </a:lnTo>
                <a:lnTo>
                  <a:pt x="2269073" y="4814927"/>
                </a:lnTo>
                <a:lnTo>
                  <a:pt x="2268676" y="4814927"/>
                </a:lnTo>
                <a:lnTo>
                  <a:pt x="2267882" y="4814530"/>
                </a:lnTo>
                <a:lnTo>
                  <a:pt x="2265898" y="4812942"/>
                </a:lnTo>
                <a:lnTo>
                  <a:pt x="2263913" y="4811751"/>
                </a:lnTo>
                <a:lnTo>
                  <a:pt x="2263516" y="4811354"/>
                </a:lnTo>
                <a:lnTo>
                  <a:pt x="2262723" y="4811751"/>
                </a:lnTo>
                <a:lnTo>
                  <a:pt x="2260342" y="4815721"/>
                </a:lnTo>
                <a:lnTo>
                  <a:pt x="2258754" y="4820484"/>
                </a:lnTo>
                <a:lnTo>
                  <a:pt x="2257563" y="4824851"/>
                </a:lnTo>
                <a:lnTo>
                  <a:pt x="2256372" y="4829614"/>
                </a:lnTo>
                <a:lnTo>
                  <a:pt x="2254785" y="4839141"/>
                </a:lnTo>
                <a:lnTo>
                  <a:pt x="2253991" y="4848668"/>
                </a:lnTo>
                <a:lnTo>
                  <a:pt x="2252403" y="4867721"/>
                </a:lnTo>
                <a:lnTo>
                  <a:pt x="2251609" y="4876454"/>
                </a:lnTo>
                <a:lnTo>
                  <a:pt x="2250816" y="4881217"/>
                </a:lnTo>
                <a:lnTo>
                  <a:pt x="2250022" y="4884790"/>
                </a:lnTo>
                <a:lnTo>
                  <a:pt x="2249228" y="4887172"/>
                </a:lnTo>
                <a:lnTo>
                  <a:pt x="2248434" y="4888362"/>
                </a:lnTo>
                <a:lnTo>
                  <a:pt x="2247244" y="4889156"/>
                </a:lnTo>
                <a:lnTo>
                  <a:pt x="2246054" y="4889553"/>
                </a:lnTo>
                <a:lnTo>
                  <a:pt x="2242878" y="4889950"/>
                </a:lnTo>
                <a:lnTo>
                  <a:pt x="2241688" y="4890744"/>
                </a:lnTo>
                <a:lnTo>
                  <a:pt x="2240893" y="4891935"/>
                </a:lnTo>
                <a:lnTo>
                  <a:pt x="2241290" y="4893126"/>
                </a:lnTo>
                <a:lnTo>
                  <a:pt x="2242481" y="4895904"/>
                </a:lnTo>
                <a:lnTo>
                  <a:pt x="2243671" y="4899080"/>
                </a:lnTo>
                <a:lnTo>
                  <a:pt x="2243671" y="4900271"/>
                </a:lnTo>
                <a:lnTo>
                  <a:pt x="2243671" y="4901859"/>
                </a:lnTo>
                <a:lnTo>
                  <a:pt x="2242481" y="4902653"/>
                </a:lnTo>
                <a:lnTo>
                  <a:pt x="2239306" y="4904637"/>
                </a:lnTo>
                <a:lnTo>
                  <a:pt x="2236527" y="4906622"/>
                </a:lnTo>
                <a:lnTo>
                  <a:pt x="2234940" y="4907416"/>
                </a:lnTo>
                <a:lnTo>
                  <a:pt x="2234543" y="4908607"/>
                </a:lnTo>
                <a:lnTo>
                  <a:pt x="2233749" y="4911782"/>
                </a:lnTo>
                <a:lnTo>
                  <a:pt x="2233352" y="4914958"/>
                </a:lnTo>
                <a:lnTo>
                  <a:pt x="2233352" y="4918134"/>
                </a:lnTo>
                <a:lnTo>
                  <a:pt x="2232955" y="4921309"/>
                </a:lnTo>
                <a:lnTo>
                  <a:pt x="2232161" y="4923294"/>
                </a:lnTo>
                <a:lnTo>
                  <a:pt x="2231368" y="4924088"/>
                </a:lnTo>
                <a:lnTo>
                  <a:pt x="2230574" y="4924485"/>
                </a:lnTo>
                <a:lnTo>
                  <a:pt x="2229780" y="4924485"/>
                </a:lnTo>
                <a:lnTo>
                  <a:pt x="2228589" y="4924088"/>
                </a:lnTo>
                <a:lnTo>
                  <a:pt x="2226605" y="4923294"/>
                </a:lnTo>
                <a:lnTo>
                  <a:pt x="2225017" y="4922103"/>
                </a:lnTo>
                <a:lnTo>
                  <a:pt x="2219461" y="4937981"/>
                </a:lnTo>
                <a:lnTo>
                  <a:pt x="2214301" y="4953462"/>
                </a:lnTo>
                <a:lnTo>
                  <a:pt x="2203983" y="4984028"/>
                </a:lnTo>
                <a:lnTo>
                  <a:pt x="2198822" y="4998715"/>
                </a:lnTo>
                <a:lnTo>
                  <a:pt x="2193662" y="5012211"/>
                </a:lnTo>
                <a:lnTo>
                  <a:pt x="2187710" y="5026104"/>
                </a:lnTo>
                <a:lnTo>
                  <a:pt x="2180961" y="5038806"/>
                </a:lnTo>
                <a:lnTo>
                  <a:pt x="2171436" y="5038409"/>
                </a:lnTo>
                <a:lnTo>
                  <a:pt x="2160720" y="5038013"/>
                </a:lnTo>
                <a:lnTo>
                  <a:pt x="2136510" y="5036822"/>
                </a:lnTo>
                <a:lnTo>
                  <a:pt x="2123808" y="5036425"/>
                </a:lnTo>
                <a:lnTo>
                  <a:pt x="2111505" y="5036425"/>
                </a:lnTo>
                <a:lnTo>
                  <a:pt x="2099200" y="5037219"/>
                </a:lnTo>
                <a:lnTo>
                  <a:pt x="2092850" y="5038013"/>
                </a:lnTo>
                <a:lnTo>
                  <a:pt x="2086896" y="5038806"/>
                </a:lnTo>
                <a:lnTo>
                  <a:pt x="2087690" y="5040394"/>
                </a:lnTo>
                <a:lnTo>
                  <a:pt x="2088484" y="5041585"/>
                </a:lnTo>
                <a:lnTo>
                  <a:pt x="2090071" y="5041982"/>
                </a:lnTo>
                <a:lnTo>
                  <a:pt x="2092056" y="5042379"/>
                </a:lnTo>
                <a:lnTo>
                  <a:pt x="2095628" y="5042379"/>
                </a:lnTo>
                <a:lnTo>
                  <a:pt x="2099597" y="5042379"/>
                </a:lnTo>
                <a:lnTo>
                  <a:pt x="2095628" y="5045158"/>
                </a:lnTo>
                <a:lnTo>
                  <a:pt x="2092453" y="5047142"/>
                </a:lnTo>
                <a:lnTo>
                  <a:pt x="2089674" y="5048730"/>
                </a:lnTo>
                <a:lnTo>
                  <a:pt x="2087293" y="5049127"/>
                </a:lnTo>
                <a:lnTo>
                  <a:pt x="2085705" y="5048730"/>
                </a:lnTo>
                <a:lnTo>
                  <a:pt x="2084118" y="5047142"/>
                </a:lnTo>
                <a:lnTo>
                  <a:pt x="2082927" y="5045158"/>
                </a:lnTo>
                <a:lnTo>
                  <a:pt x="2082133" y="5042776"/>
                </a:lnTo>
                <a:lnTo>
                  <a:pt x="2080944" y="5039600"/>
                </a:lnTo>
                <a:lnTo>
                  <a:pt x="2080149" y="5035234"/>
                </a:lnTo>
                <a:lnTo>
                  <a:pt x="2078958" y="5025310"/>
                </a:lnTo>
                <a:lnTo>
                  <a:pt x="2076974" y="5013005"/>
                </a:lnTo>
                <a:lnTo>
                  <a:pt x="2074593" y="4999112"/>
                </a:lnTo>
                <a:lnTo>
                  <a:pt x="2073402" y="4993951"/>
                </a:lnTo>
                <a:lnTo>
                  <a:pt x="2071417" y="4989585"/>
                </a:lnTo>
                <a:lnTo>
                  <a:pt x="2067845" y="4980058"/>
                </a:lnTo>
                <a:lnTo>
                  <a:pt x="2063876" y="4970531"/>
                </a:lnTo>
                <a:lnTo>
                  <a:pt x="2062685" y="4966165"/>
                </a:lnTo>
                <a:lnTo>
                  <a:pt x="2061892" y="4961798"/>
                </a:lnTo>
                <a:lnTo>
                  <a:pt x="2061495" y="4957035"/>
                </a:lnTo>
                <a:lnTo>
                  <a:pt x="2061892" y="4952272"/>
                </a:lnTo>
                <a:lnTo>
                  <a:pt x="2062685" y="4947905"/>
                </a:lnTo>
                <a:lnTo>
                  <a:pt x="2063876" y="4943935"/>
                </a:lnTo>
                <a:lnTo>
                  <a:pt x="2066654" y="4936393"/>
                </a:lnTo>
                <a:lnTo>
                  <a:pt x="2067449" y="4932424"/>
                </a:lnTo>
                <a:lnTo>
                  <a:pt x="2068242" y="4928851"/>
                </a:lnTo>
                <a:lnTo>
                  <a:pt x="2070623" y="4900668"/>
                </a:lnTo>
                <a:lnTo>
                  <a:pt x="2071814" y="4887172"/>
                </a:lnTo>
                <a:lnTo>
                  <a:pt x="2073800" y="4873675"/>
                </a:lnTo>
                <a:lnTo>
                  <a:pt x="2075386" y="4861370"/>
                </a:lnTo>
                <a:lnTo>
                  <a:pt x="2077371" y="4849858"/>
                </a:lnTo>
                <a:lnTo>
                  <a:pt x="2078561" y="4845095"/>
                </a:lnTo>
                <a:lnTo>
                  <a:pt x="2080149" y="4839935"/>
                </a:lnTo>
                <a:lnTo>
                  <a:pt x="2082133" y="4835568"/>
                </a:lnTo>
                <a:lnTo>
                  <a:pt x="2084118" y="4831599"/>
                </a:lnTo>
                <a:lnTo>
                  <a:pt x="2084912" y="4831996"/>
                </a:lnTo>
                <a:lnTo>
                  <a:pt x="2086499" y="4833187"/>
                </a:lnTo>
                <a:lnTo>
                  <a:pt x="2088484" y="4834377"/>
                </a:lnTo>
                <a:lnTo>
                  <a:pt x="2089278" y="4835171"/>
                </a:lnTo>
                <a:lnTo>
                  <a:pt x="2090071" y="4835171"/>
                </a:lnTo>
                <a:lnTo>
                  <a:pt x="2091262" y="4833981"/>
                </a:lnTo>
                <a:lnTo>
                  <a:pt x="2092056" y="4833187"/>
                </a:lnTo>
                <a:lnTo>
                  <a:pt x="2094040" y="4830011"/>
                </a:lnTo>
                <a:lnTo>
                  <a:pt x="2095628" y="4825645"/>
                </a:lnTo>
                <a:lnTo>
                  <a:pt x="2097216" y="4821278"/>
                </a:lnTo>
                <a:lnTo>
                  <a:pt x="2099994" y="4813736"/>
                </a:lnTo>
                <a:lnTo>
                  <a:pt x="2099994" y="4811751"/>
                </a:lnTo>
                <a:lnTo>
                  <a:pt x="2100391" y="4811354"/>
                </a:lnTo>
                <a:lnTo>
                  <a:pt x="2100788" y="4811751"/>
                </a:lnTo>
                <a:lnTo>
                  <a:pt x="2101978" y="4813736"/>
                </a:lnTo>
                <a:lnTo>
                  <a:pt x="2102772" y="4816515"/>
                </a:lnTo>
                <a:lnTo>
                  <a:pt x="2102772" y="4817309"/>
                </a:lnTo>
                <a:lnTo>
                  <a:pt x="2102772" y="4818500"/>
                </a:lnTo>
                <a:lnTo>
                  <a:pt x="2104361" y="4816515"/>
                </a:lnTo>
                <a:lnTo>
                  <a:pt x="2105551" y="4814133"/>
                </a:lnTo>
                <a:lnTo>
                  <a:pt x="2106741" y="4811751"/>
                </a:lnTo>
                <a:lnTo>
                  <a:pt x="2107932" y="4808576"/>
                </a:lnTo>
                <a:lnTo>
                  <a:pt x="2109916" y="4802225"/>
                </a:lnTo>
                <a:lnTo>
                  <a:pt x="2112298" y="4795080"/>
                </a:lnTo>
                <a:lnTo>
                  <a:pt x="2116664" y="4783965"/>
                </a:lnTo>
                <a:lnTo>
                  <a:pt x="2119045" y="4776423"/>
                </a:lnTo>
                <a:lnTo>
                  <a:pt x="2121427" y="4768087"/>
                </a:lnTo>
                <a:lnTo>
                  <a:pt x="2123411" y="4759354"/>
                </a:lnTo>
                <a:lnTo>
                  <a:pt x="2125000" y="4750224"/>
                </a:lnTo>
                <a:lnTo>
                  <a:pt x="2125395" y="4745461"/>
                </a:lnTo>
                <a:lnTo>
                  <a:pt x="2125395" y="4740301"/>
                </a:lnTo>
                <a:lnTo>
                  <a:pt x="2125395" y="4735934"/>
                </a:lnTo>
                <a:lnTo>
                  <a:pt x="2125000" y="4731171"/>
                </a:lnTo>
                <a:lnTo>
                  <a:pt x="2123808" y="4726804"/>
                </a:lnTo>
                <a:lnTo>
                  <a:pt x="2122220" y="4721644"/>
                </a:lnTo>
                <a:lnTo>
                  <a:pt x="2120633" y="4716484"/>
                </a:lnTo>
                <a:lnTo>
                  <a:pt x="2118649" y="4710927"/>
                </a:lnTo>
                <a:lnTo>
                  <a:pt x="2113488" y="4700209"/>
                </a:lnTo>
                <a:lnTo>
                  <a:pt x="2107932" y="4689094"/>
                </a:lnTo>
                <a:lnTo>
                  <a:pt x="2101583" y="4679171"/>
                </a:lnTo>
                <a:lnTo>
                  <a:pt x="2095628" y="4670835"/>
                </a:lnTo>
                <a:lnTo>
                  <a:pt x="2090866" y="4664880"/>
                </a:lnTo>
                <a:lnTo>
                  <a:pt x="2088484" y="4662102"/>
                </a:lnTo>
                <a:lnTo>
                  <a:pt x="2086896" y="4660911"/>
                </a:lnTo>
                <a:lnTo>
                  <a:pt x="2082530" y="4658132"/>
                </a:lnTo>
                <a:lnTo>
                  <a:pt x="2079355" y="4654560"/>
                </a:lnTo>
                <a:lnTo>
                  <a:pt x="2076974" y="4651384"/>
                </a:lnTo>
                <a:lnTo>
                  <a:pt x="2075783" y="4648606"/>
                </a:lnTo>
                <a:lnTo>
                  <a:pt x="2073800" y="4642651"/>
                </a:lnTo>
                <a:lnTo>
                  <a:pt x="2072608" y="4640270"/>
                </a:lnTo>
                <a:lnTo>
                  <a:pt x="2071417" y="4637491"/>
                </a:lnTo>
                <a:lnTo>
                  <a:pt x="2069433" y="4635506"/>
                </a:lnTo>
                <a:lnTo>
                  <a:pt x="2067449" y="4633919"/>
                </a:lnTo>
                <a:lnTo>
                  <a:pt x="2062685" y="4631537"/>
                </a:lnTo>
                <a:lnTo>
                  <a:pt x="2058716" y="4629552"/>
                </a:lnTo>
                <a:lnTo>
                  <a:pt x="2057129" y="4628758"/>
                </a:lnTo>
                <a:lnTo>
                  <a:pt x="2055541" y="4627567"/>
                </a:lnTo>
                <a:lnTo>
                  <a:pt x="2055144" y="4624789"/>
                </a:lnTo>
                <a:lnTo>
                  <a:pt x="2054350" y="4622010"/>
                </a:lnTo>
                <a:lnTo>
                  <a:pt x="2053557" y="4618438"/>
                </a:lnTo>
                <a:lnTo>
                  <a:pt x="2052366" y="4615262"/>
                </a:lnTo>
                <a:lnTo>
                  <a:pt x="2050381" y="4611689"/>
                </a:lnTo>
                <a:lnTo>
                  <a:pt x="2048794" y="4610499"/>
                </a:lnTo>
                <a:lnTo>
                  <a:pt x="2046810" y="4609308"/>
                </a:lnTo>
                <a:lnTo>
                  <a:pt x="2045222" y="4608117"/>
                </a:lnTo>
                <a:lnTo>
                  <a:pt x="2043237" y="4607720"/>
                </a:lnTo>
                <a:lnTo>
                  <a:pt x="2040459" y="4608117"/>
                </a:lnTo>
                <a:lnTo>
                  <a:pt x="2032522" y="4609308"/>
                </a:lnTo>
                <a:lnTo>
                  <a:pt x="2021011" y="4610896"/>
                </a:lnTo>
                <a:lnTo>
                  <a:pt x="2018630" y="4613674"/>
                </a:lnTo>
                <a:lnTo>
                  <a:pt x="2016645" y="4616453"/>
                </a:lnTo>
                <a:lnTo>
                  <a:pt x="2015057" y="4618834"/>
                </a:lnTo>
                <a:lnTo>
                  <a:pt x="2013867" y="4622010"/>
                </a:lnTo>
                <a:lnTo>
                  <a:pt x="2012676" y="4624789"/>
                </a:lnTo>
                <a:lnTo>
                  <a:pt x="2012676" y="4627567"/>
                </a:lnTo>
                <a:lnTo>
                  <a:pt x="2012279" y="4631140"/>
                </a:lnTo>
                <a:lnTo>
                  <a:pt x="2012676" y="4633919"/>
                </a:lnTo>
                <a:lnTo>
                  <a:pt x="2014264" y="4640667"/>
                </a:lnTo>
                <a:lnTo>
                  <a:pt x="2016249" y="4648209"/>
                </a:lnTo>
                <a:lnTo>
                  <a:pt x="2021011" y="4664087"/>
                </a:lnTo>
                <a:lnTo>
                  <a:pt x="2021408" y="4666468"/>
                </a:lnTo>
                <a:lnTo>
                  <a:pt x="2021408" y="4668453"/>
                </a:lnTo>
                <a:lnTo>
                  <a:pt x="2021011" y="4672423"/>
                </a:lnTo>
                <a:lnTo>
                  <a:pt x="2020614" y="4677186"/>
                </a:lnTo>
                <a:lnTo>
                  <a:pt x="2020614" y="4679171"/>
                </a:lnTo>
                <a:lnTo>
                  <a:pt x="2021011" y="4680758"/>
                </a:lnTo>
                <a:lnTo>
                  <a:pt x="2022995" y="4684728"/>
                </a:lnTo>
                <a:lnTo>
                  <a:pt x="2024980" y="4688697"/>
                </a:lnTo>
                <a:lnTo>
                  <a:pt x="2029346" y="4696636"/>
                </a:lnTo>
                <a:lnTo>
                  <a:pt x="2032124" y="4701400"/>
                </a:lnTo>
                <a:lnTo>
                  <a:pt x="2034109" y="4706163"/>
                </a:lnTo>
                <a:lnTo>
                  <a:pt x="2035696" y="4711720"/>
                </a:lnTo>
                <a:lnTo>
                  <a:pt x="2036888" y="4718072"/>
                </a:lnTo>
                <a:lnTo>
                  <a:pt x="2037284" y="4729583"/>
                </a:lnTo>
                <a:lnTo>
                  <a:pt x="2037681" y="4745461"/>
                </a:lnTo>
                <a:lnTo>
                  <a:pt x="2037681" y="4764118"/>
                </a:lnTo>
                <a:lnTo>
                  <a:pt x="2037284" y="4784362"/>
                </a:lnTo>
                <a:lnTo>
                  <a:pt x="2036490" y="4803415"/>
                </a:lnTo>
                <a:lnTo>
                  <a:pt x="2035299" y="4820484"/>
                </a:lnTo>
                <a:lnTo>
                  <a:pt x="2034505" y="4828026"/>
                </a:lnTo>
                <a:lnTo>
                  <a:pt x="2033315" y="4833584"/>
                </a:lnTo>
                <a:lnTo>
                  <a:pt x="2032124" y="4838744"/>
                </a:lnTo>
                <a:lnTo>
                  <a:pt x="2030933" y="4841523"/>
                </a:lnTo>
                <a:lnTo>
                  <a:pt x="2030140" y="4841126"/>
                </a:lnTo>
                <a:lnTo>
                  <a:pt x="2029346" y="4841126"/>
                </a:lnTo>
                <a:lnTo>
                  <a:pt x="2025774" y="4841126"/>
                </a:lnTo>
                <a:lnTo>
                  <a:pt x="2023392" y="4841523"/>
                </a:lnTo>
                <a:lnTo>
                  <a:pt x="2020217" y="4842316"/>
                </a:lnTo>
                <a:lnTo>
                  <a:pt x="2017439" y="4843904"/>
                </a:lnTo>
                <a:lnTo>
                  <a:pt x="2015057" y="4845095"/>
                </a:lnTo>
                <a:lnTo>
                  <a:pt x="2011088" y="4838347"/>
                </a:lnTo>
                <a:lnTo>
                  <a:pt x="2008310" y="4831599"/>
                </a:lnTo>
                <a:lnTo>
                  <a:pt x="2006326" y="4824454"/>
                </a:lnTo>
                <a:lnTo>
                  <a:pt x="2004341" y="4818103"/>
                </a:lnTo>
                <a:lnTo>
                  <a:pt x="2003547" y="4810561"/>
                </a:lnTo>
                <a:lnTo>
                  <a:pt x="2002754" y="4803415"/>
                </a:lnTo>
                <a:lnTo>
                  <a:pt x="2002357" y="4788728"/>
                </a:lnTo>
                <a:lnTo>
                  <a:pt x="2001563" y="4774438"/>
                </a:lnTo>
                <a:lnTo>
                  <a:pt x="2001166" y="4767690"/>
                </a:lnTo>
                <a:lnTo>
                  <a:pt x="2000769" y="4760545"/>
                </a:lnTo>
                <a:lnTo>
                  <a:pt x="1999578" y="4753797"/>
                </a:lnTo>
                <a:lnTo>
                  <a:pt x="1997991" y="4747049"/>
                </a:lnTo>
                <a:lnTo>
                  <a:pt x="1995610" y="4740698"/>
                </a:lnTo>
                <a:lnTo>
                  <a:pt x="1992831" y="4734743"/>
                </a:lnTo>
                <a:lnTo>
                  <a:pt x="1992037" y="4733950"/>
                </a:lnTo>
                <a:lnTo>
                  <a:pt x="1990847" y="4733156"/>
                </a:lnTo>
                <a:lnTo>
                  <a:pt x="1988068" y="4732759"/>
                </a:lnTo>
                <a:lnTo>
                  <a:pt x="1985290" y="4731965"/>
                </a:lnTo>
                <a:lnTo>
                  <a:pt x="1984100" y="4731965"/>
                </a:lnTo>
                <a:lnTo>
                  <a:pt x="1983305" y="4731171"/>
                </a:lnTo>
                <a:lnTo>
                  <a:pt x="1982512" y="4729186"/>
                </a:lnTo>
                <a:lnTo>
                  <a:pt x="1982512" y="4727995"/>
                </a:lnTo>
                <a:lnTo>
                  <a:pt x="1982512" y="4726804"/>
                </a:lnTo>
                <a:lnTo>
                  <a:pt x="1982909" y="4725614"/>
                </a:lnTo>
                <a:lnTo>
                  <a:pt x="1983702" y="4723629"/>
                </a:lnTo>
                <a:lnTo>
                  <a:pt x="1983702" y="4722438"/>
                </a:lnTo>
                <a:lnTo>
                  <a:pt x="1983305" y="4721247"/>
                </a:lnTo>
                <a:lnTo>
                  <a:pt x="1981718" y="4718072"/>
                </a:lnTo>
                <a:lnTo>
                  <a:pt x="1979336" y="4715690"/>
                </a:lnTo>
                <a:lnTo>
                  <a:pt x="1976558" y="4713705"/>
                </a:lnTo>
                <a:lnTo>
                  <a:pt x="1974178" y="4711720"/>
                </a:lnTo>
                <a:lnTo>
                  <a:pt x="1971795" y="4709736"/>
                </a:lnTo>
                <a:lnTo>
                  <a:pt x="1969017" y="4707354"/>
                </a:lnTo>
                <a:lnTo>
                  <a:pt x="1966636" y="4702988"/>
                </a:lnTo>
                <a:lnTo>
                  <a:pt x="1964651" y="4697827"/>
                </a:lnTo>
                <a:lnTo>
                  <a:pt x="1963064" y="4693858"/>
                </a:lnTo>
                <a:lnTo>
                  <a:pt x="1960683" y="4690682"/>
                </a:lnTo>
                <a:lnTo>
                  <a:pt x="1958698" y="4687507"/>
                </a:lnTo>
                <a:lnTo>
                  <a:pt x="1955919" y="4684728"/>
                </a:lnTo>
                <a:lnTo>
                  <a:pt x="1950363" y="4679171"/>
                </a:lnTo>
                <a:lnTo>
                  <a:pt x="1947981" y="4677186"/>
                </a:lnTo>
                <a:lnTo>
                  <a:pt x="1945997" y="4674407"/>
                </a:lnTo>
                <a:lnTo>
                  <a:pt x="1945997" y="4674010"/>
                </a:lnTo>
                <a:lnTo>
                  <a:pt x="1946395" y="4673216"/>
                </a:lnTo>
                <a:lnTo>
                  <a:pt x="1947585" y="4671232"/>
                </a:lnTo>
                <a:lnTo>
                  <a:pt x="1949172" y="4669247"/>
                </a:lnTo>
                <a:lnTo>
                  <a:pt x="1949172" y="4668453"/>
                </a:lnTo>
                <a:lnTo>
                  <a:pt x="1949172" y="4667659"/>
                </a:lnTo>
                <a:lnTo>
                  <a:pt x="1946791" y="4666071"/>
                </a:lnTo>
                <a:lnTo>
                  <a:pt x="1944012" y="4664880"/>
                </a:lnTo>
                <a:lnTo>
                  <a:pt x="1941631" y="4663293"/>
                </a:lnTo>
                <a:lnTo>
                  <a:pt x="1939647" y="4662499"/>
                </a:lnTo>
                <a:lnTo>
                  <a:pt x="1934884" y="4662102"/>
                </a:lnTo>
                <a:lnTo>
                  <a:pt x="1930915" y="4662102"/>
                </a:lnTo>
                <a:lnTo>
                  <a:pt x="1921786" y="4662499"/>
                </a:lnTo>
                <a:lnTo>
                  <a:pt x="1916627" y="4662102"/>
                </a:lnTo>
                <a:lnTo>
                  <a:pt x="1914245" y="4661705"/>
                </a:lnTo>
                <a:lnTo>
                  <a:pt x="1911467" y="4660911"/>
                </a:lnTo>
                <a:lnTo>
                  <a:pt x="1908688" y="4656545"/>
                </a:lnTo>
                <a:lnTo>
                  <a:pt x="1906307" y="4652972"/>
                </a:lnTo>
                <a:lnTo>
                  <a:pt x="1905117" y="4650987"/>
                </a:lnTo>
                <a:lnTo>
                  <a:pt x="1901941" y="4650193"/>
                </a:lnTo>
                <a:lnTo>
                  <a:pt x="1899163" y="4649400"/>
                </a:lnTo>
                <a:lnTo>
                  <a:pt x="1892812" y="4648606"/>
                </a:lnTo>
                <a:lnTo>
                  <a:pt x="1886859" y="4648606"/>
                </a:lnTo>
                <a:lnTo>
                  <a:pt x="1884478" y="4648209"/>
                </a:lnTo>
                <a:lnTo>
                  <a:pt x="1882890" y="4647812"/>
                </a:lnTo>
                <a:lnTo>
                  <a:pt x="1882890" y="4646621"/>
                </a:lnTo>
                <a:lnTo>
                  <a:pt x="1882890" y="4644239"/>
                </a:lnTo>
                <a:lnTo>
                  <a:pt x="1883287" y="4642254"/>
                </a:lnTo>
                <a:lnTo>
                  <a:pt x="1882890" y="4641064"/>
                </a:lnTo>
                <a:lnTo>
                  <a:pt x="1874158" y="4639079"/>
                </a:lnTo>
                <a:lnTo>
                  <a:pt x="1869792" y="4637888"/>
                </a:lnTo>
                <a:lnTo>
                  <a:pt x="1864634" y="4637491"/>
                </a:lnTo>
                <a:lnTo>
                  <a:pt x="1859076" y="4637491"/>
                </a:lnTo>
                <a:lnTo>
                  <a:pt x="1853917" y="4637888"/>
                </a:lnTo>
                <a:lnTo>
                  <a:pt x="1847963" y="4639476"/>
                </a:lnTo>
                <a:lnTo>
                  <a:pt x="1842009" y="4641064"/>
                </a:lnTo>
                <a:lnTo>
                  <a:pt x="1841217" y="4641461"/>
                </a:lnTo>
                <a:lnTo>
                  <a:pt x="1840422" y="4642254"/>
                </a:lnTo>
                <a:lnTo>
                  <a:pt x="1840422" y="4642651"/>
                </a:lnTo>
                <a:lnTo>
                  <a:pt x="1840422" y="4643445"/>
                </a:lnTo>
                <a:lnTo>
                  <a:pt x="1840819" y="4644239"/>
                </a:lnTo>
                <a:lnTo>
                  <a:pt x="1841612" y="4644239"/>
                </a:lnTo>
                <a:lnTo>
                  <a:pt x="1842009" y="4644239"/>
                </a:lnTo>
                <a:lnTo>
                  <a:pt x="1836056" y="4645827"/>
                </a:lnTo>
                <a:lnTo>
                  <a:pt x="1828515" y="4647812"/>
                </a:lnTo>
                <a:lnTo>
                  <a:pt x="1824943" y="4649003"/>
                </a:lnTo>
                <a:lnTo>
                  <a:pt x="1821371" y="4650193"/>
                </a:lnTo>
                <a:lnTo>
                  <a:pt x="1817798" y="4652178"/>
                </a:lnTo>
                <a:lnTo>
                  <a:pt x="1813829" y="4654163"/>
                </a:lnTo>
                <a:lnTo>
                  <a:pt x="1811845" y="4658132"/>
                </a:lnTo>
                <a:lnTo>
                  <a:pt x="1811051" y="4660117"/>
                </a:lnTo>
                <a:lnTo>
                  <a:pt x="1810654" y="4660911"/>
                </a:lnTo>
                <a:lnTo>
                  <a:pt x="1811051" y="4660911"/>
                </a:lnTo>
                <a:lnTo>
                  <a:pt x="1805098" y="4662102"/>
                </a:lnTo>
                <a:lnTo>
                  <a:pt x="1799939" y="4662499"/>
                </a:lnTo>
                <a:lnTo>
                  <a:pt x="1794381" y="4662896"/>
                </a:lnTo>
                <a:lnTo>
                  <a:pt x="1788825" y="4662896"/>
                </a:lnTo>
                <a:lnTo>
                  <a:pt x="1777712" y="4661705"/>
                </a:lnTo>
                <a:lnTo>
                  <a:pt x="1766598" y="4660117"/>
                </a:lnTo>
                <a:lnTo>
                  <a:pt x="1755088" y="4658132"/>
                </a:lnTo>
                <a:lnTo>
                  <a:pt x="1743578" y="4656148"/>
                </a:lnTo>
                <a:lnTo>
                  <a:pt x="1732069" y="4654560"/>
                </a:lnTo>
                <a:lnTo>
                  <a:pt x="1726115" y="4654163"/>
                </a:lnTo>
                <a:lnTo>
                  <a:pt x="1719764" y="4654163"/>
                </a:lnTo>
                <a:lnTo>
                  <a:pt x="1718971" y="4654560"/>
                </a:lnTo>
                <a:lnTo>
                  <a:pt x="1717780" y="4655354"/>
                </a:lnTo>
                <a:lnTo>
                  <a:pt x="1715002" y="4657735"/>
                </a:lnTo>
                <a:lnTo>
                  <a:pt x="1712223" y="4659720"/>
                </a:lnTo>
                <a:lnTo>
                  <a:pt x="1711429" y="4660514"/>
                </a:lnTo>
                <a:lnTo>
                  <a:pt x="1710239" y="4660911"/>
                </a:lnTo>
                <a:lnTo>
                  <a:pt x="1703095" y="4661705"/>
                </a:lnTo>
                <a:lnTo>
                  <a:pt x="1695951" y="4662102"/>
                </a:lnTo>
                <a:lnTo>
                  <a:pt x="1688807" y="4661705"/>
                </a:lnTo>
                <a:lnTo>
                  <a:pt x="1681266" y="4661308"/>
                </a:lnTo>
                <a:lnTo>
                  <a:pt x="1666183" y="4660514"/>
                </a:lnTo>
                <a:lnTo>
                  <a:pt x="1658245" y="4660514"/>
                </a:lnTo>
                <a:lnTo>
                  <a:pt x="1650704" y="4660911"/>
                </a:lnTo>
                <a:lnTo>
                  <a:pt x="1651101" y="4659323"/>
                </a:lnTo>
                <a:lnTo>
                  <a:pt x="1651498" y="4658132"/>
                </a:lnTo>
                <a:lnTo>
                  <a:pt x="1651101" y="4656545"/>
                </a:lnTo>
                <a:lnTo>
                  <a:pt x="1650704" y="4654957"/>
                </a:lnTo>
                <a:lnTo>
                  <a:pt x="1649910" y="4653766"/>
                </a:lnTo>
                <a:lnTo>
                  <a:pt x="1649117" y="4652972"/>
                </a:lnTo>
                <a:lnTo>
                  <a:pt x="1646338" y="4650987"/>
                </a:lnTo>
                <a:lnTo>
                  <a:pt x="1642369" y="4649400"/>
                </a:lnTo>
                <a:lnTo>
                  <a:pt x="1638400" y="4648209"/>
                </a:lnTo>
                <a:lnTo>
                  <a:pt x="1633240" y="4646621"/>
                </a:lnTo>
                <a:lnTo>
                  <a:pt x="1627684" y="4645827"/>
                </a:lnTo>
                <a:lnTo>
                  <a:pt x="1616571" y="4644636"/>
                </a:lnTo>
                <a:lnTo>
                  <a:pt x="1605458" y="4643842"/>
                </a:lnTo>
                <a:lnTo>
                  <a:pt x="1595535" y="4642651"/>
                </a:lnTo>
                <a:lnTo>
                  <a:pt x="1591169" y="4641857"/>
                </a:lnTo>
                <a:lnTo>
                  <a:pt x="1587994" y="4641064"/>
                </a:lnTo>
                <a:lnTo>
                  <a:pt x="1582040" y="4638285"/>
                </a:lnTo>
                <a:lnTo>
                  <a:pt x="1574896" y="4634315"/>
                </a:lnTo>
                <a:lnTo>
                  <a:pt x="1562989" y="4627567"/>
                </a:lnTo>
                <a:lnTo>
                  <a:pt x="1562593" y="4626773"/>
                </a:lnTo>
                <a:lnTo>
                  <a:pt x="1562196" y="4625583"/>
                </a:lnTo>
                <a:lnTo>
                  <a:pt x="1561799" y="4621216"/>
                </a:lnTo>
                <a:lnTo>
                  <a:pt x="1561005" y="4616850"/>
                </a:lnTo>
                <a:lnTo>
                  <a:pt x="1560608" y="4615262"/>
                </a:lnTo>
                <a:lnTo>
                  <a:pt x="1559814" y="4614468"/>
                </a:lnTo>
                <a:lnTo>
                  <a:pt x="1557830" y="4612483"/>
                </a:lnTo>
                <a:lnTo>
                  <a:pt x="1555845" y="4611689"/>
                </a:lnTo>
                <a:lnTo>
                  <a:pt x="1554258" y="4611292"/>
                </a:lnTo>
                <a:lnTo>
                  <a:pt x="1552670" y="4610896"/>
                </a:lnTo>
                <a:lnTo>
                  <a:pt x="1550686" y="4610896"/>
                </a:lnTo>
                <a:lnTo>
                  <a:pt x="1548701" y="4611292"/>
                </a:lnTo>
                <a:lnTo>
                  <a:pt x="1545526" y="4612483"/>
                </a:lnTo>
                <a:lnTo>
                  <a:pt x="1541557" y="4614071"/>
                </a:lnTo>
                <a:lnTo>
                  <a:pt x="1537984" y="4614865"/>
                </a:lnTo>
                <a:lnTo>
                  <a:pt x="1536000" y="4615262"/>
                </a:lnTo>
                <a:lnTo>
                  <a:pt x="1533222" y="4615262"/>
                </a:lnTo>
                <a:lnTo>
                  <a:pt x="1530840" y="4614865"/>
                </a:lnTo>
                <a:lnTo>
                  <a:pt x="1528459" y="4614468"/>
                </a:lnTo>
                <a:lnTo>
                  <a:pt x="1528856" y="4613674"/>
                </a:lnTo>
                <a:lnTo>
                  <a:pt x="1530443" y="4611689"/>
                </a:lnTo>
                <a:lnTo>
                  <a:pt x="1532825" y="4610896"/>
                </a:lnTo>
                <a:lnTo>
                  <a:pt x="1533619" y="4610499"/>
                </a:lnTo>
                <a:lnTo>
                  <a:pt x="1534809" y="4610896"/>
                </a:lnTo>
                <a:lnTo>
                  <a:pt x="1533222" y="4610102"/>
                </a:lnTo>
                <a:lnTo>
                  <a:pt x="1532031" y="4610102"/>
                </a:lnTo>
                <a:lnTo>
                  <a:pt x="1529253" y="4610896"/>
                </a:lnTo>
                <a:lnTo>
                  <a:pt x="1525681" y="4611292"/>
                </a:lnTo>
                <a:lnTo>
                  <a:pt x="1524093" y="4611292"/>
                </a:lnTo>
                <a:lnTo>
                  <a:pt x="1522109" y="4610896"/>
                </a:lnTo>
                <a:lnTo>
                  <a:pt x="1520521" y="4608514"/>
                </a:lnTo>
                <a:lnTo>
                  <a:pt x="1516155" y="4602957"/>
                </a:lnTo>
                <a:lnTo>
                  <a:pt x="1513774" y="4600178"/>
                </a:lnTo>
                <a:lnTo>
                  <a:pt x="1511393" y="4597796"/>
                </a:lnTo>
                <a:lnTo>
                  <a:pt x="1508614" y="4595415"/>
                </a:lnTo>
                <a:lnTo>
                  <a:pt x="1506233" y="4594224"/>
                </a:lnTo>
                <a:lnTo>
                  <a:pt x="1503057" y="4593430"/>
                </a:lnTo>
                <a:lnTo>
                  <a:pt x="1498691" y="4593033"/>
                </a:lnTo>
                <a:lnTo>
                  <a:pt x="1495119" y="4593430"/>
                </a:lnTo>
                <a:lnTo>
                  <a:pt x="1490753" y="4593827"/>
                </a:lnTo>
                <a:lnTo>
                  <a:pt x="1486388" y="4594224"/>
                </a:lnTo>
                <a:lnTo>
                  <a:pt x="1481625" y="4594621"/>
                </a:lnTo>
                <a:lnTo>
                  <a:pt x="1477259" y="4594621"/>
                </a:lnTo>
                <a:lnTo>
                  <a:pt x="1471703" y="4594224"/>
                </a:lnTo>
                <a:lnTo>
                  <a:pt x="1467337" y="4592239"/>
                </a:lnTo>
                <a:lnTo>
                  <a:pt x="1458208" y="4588269"/>
                </a:lnTo>
                <a:lnTo>
                  <a:pt x="1452651" y="4585888"/>
                </a:lnTo>
                <a:lnTo>
                  <a:pt x="1447888" y="4584697"/>
                </a:lnTo>
                <a:lnTo>
                  <a:pt x="1443522" y="4583903"/>
                </a:lnTo>
                <a:lnTo>
                  <a:pt x="1441935" y="4583903"/>
                </a:lnTo>
                <a:lnTo>
                  <a:pt x="1440744" y="4584300"/>
                </a:lnTo>
                <a:lnTo>
                  <a:pt x="1439553" y="4584697"/>
                </a:lnTo>
                <a:lnTo>
                  <a:pt x="1439157" y="4585888"/>
                </a:lnTo>
                <a:lnTo>
                  <a:pt x="1437966" y="4589460"/>
                </a:lnTo>
                <a:lnTo>
                  <a:pt x="1437569" y="4594224"/>
                </a:lnTo>
                <a:lnTo>
                  <a:pt x="1436378" y="4593827"/>
                </a:lnTo>
                <a:lnTo>
                  <a:pt x="1435188" y="4593430"/>
                </a:lnTo>
                <a:lnTo>
                  <a:pt x="1434394" y="4592239"/>
                </a:lnTo>
                <a:lnTo>
                  <a:pt x="1433600" y="4591048"/>
                </a:lnTo>
                <a:lnTo>
                  <a:pt x="1432409" y="4589063"/>
                </a:lnTo>
                <a:lnTo>
                  <a:pt x="1431616" y="4587873"/>
                </a:lnTo>
                <a:lnTo>
                  <a:pt x="1430822" y="4587873"/>
                </a:lnTo>
                <a:lnTo>
                  <a:pt x="1429631" y="4588269"/>
                </a:lnTo>
                <a:lnTo>
                  <a:pt x="1426853" y="4589857"/>
                </a:lnTo>
                <a:lnTo>
                  <a:pt x="1422487" y="4591842"/>
                </a:lnTo>
                <a:lnTo>
                  <a:pt x="1417724" y="4593827"/>
                </a:lnTo>
                <a:lnTo>
                  <a:pt x="1411771" y="4595811"/>
                </a:lnTo>
                <a:lnTo>
                  <a:pt x="1408992" y="4596605"/>
                </a:lnTo>
                <a:lnTo>
                  <a:pt x="1405420" y="4597002"/>
                </a:lnTo>
                <a:lnTo>
                  <a:pt x="1402642" y="4597002"/>
                </a:lnTo>
                <a:lnTo>
                  <a:pt x="1399864" y="4596605"/>
                </a:lnTo>
                <a:lnTo>
                  <a:pt x="1396291" y="4595415"/>
                </a:lnTo>
                <a:lnTo>
                  <a:pt x="1393513" y="4594224"/>
                </a:lnTo>
                <a:lnTo>
                  <a:pt x="1393513" y="4595811"/>
                </a:lnTo>
                <a:lnTo>
                  <a:pt x="1393513" y="4597796"/>
                </a:lnTo>
                <a:lnTo>
                  <a:pt x="1393116" y="4598987"/>
                </a:lnTo>
                <a:lnTo>
                  <a:pt x="1392322" y="4599781"/>
                </a:lnTo>
                <a:lnTo>
                  <a:pt x="1390735" y="4601369"/>
                </a:lnTo>
                <a:lnTo>
                  <a:pt x="1387957" y="4602560"/>
                </a:lnTo>
                <a:lnTo>
                  <a:pt x="1382797" y="4604941"/>
                </a:lnTo>
                <a:lnTo>
                  <a:pt x="1380019" y="4606132"/>
                </a:lnTo>
                <a:lnTo>
                  <a:pt x="1377638" y="4607720"/>
                </a:lnTo>
                <a:lnTo>
                  <a:pt x="1377638" y="4608117"/>
                </a:lnTo>
                <a:lnTo>
                  <a:pt x="1378034" y="4608911"/>
                </a:lnTo>
                <a:lnTo>
                  <a:pt x="1379622" y="4610102"/>
                </a:lnTo>
                <a:lnTo>
                  <a:pt x="1382400" y="4610896"/>
                </a:lnTo>
                <a:lnTo>
                  <a:pt x="1383591" y="4610896"/>
                </a:lnTo>
                <a:lnTo>
                  <a:pt x="1383988" y="4610896"/>
                </a:lnTo>
                <a:lnTo>
                  <a:pt x="1378828" y="4613674"/>
                </a:lnTo>
                <a:lnTo>
                  <a:pt x="1373669" y="4615262"/>
                </a:lnTo>
                <a:lnTo>
                  <a:pt x="1367715" y="4616056"/>
                </a:lnTo>
                <a:lnTo>
                  <a:pt x="1361364" y="4616453"/>
                </a:lnTo>
                <a:lnTo>
                  <a:pt x="1347870" y="4616850"/>
                </a:lnTo>
                <a:lnTo>
                  <a:pt x="1339932" y="4616850"/>
                </a:lnTo>
                <a:lnTo>
                  <a:pt x="1330803" y="4617644"/>
                </a:lnTo>
                <a:lnTo>
                  <a:pt x="1333185" y="4608514"/>
                </a:lnTo>
                <a:lnTo>
                  <a:pt x="1334772" y="4600575"/>
                </a:lnTo>
                <a:lnTo>
                  <a:pt x="1335566" y="4594224"/>
                </a:lnTo>
                <a:lnTo>
                  <a:pt x="1336360" y="4591842"/>
                </a:lnTo>
                <a:lnTo>
                  <a:pt x="1337154" y="4589460"/>
                </a:lnTo>
                <a:lnTo>
                  <a:pt x="1338344" y="4587873"/>
                </a:lnTo>
                <a:lnTo>
                  <a:pt x="1339932" y="4585491"/>
                </a:lnTo>
                <a:lnTo>
                  <a:pt x="1341520" y="4584300"/>
                </a:lnTo>
                <a:lnTo>
                  <a:pt x="1343504" y="4583109"/>
                </a:lnTo>
                <a:lnTo>
                  <a:pt x="1346282" y="4582315"/>
                </a:lnTo>
                <a:lnTo>
                  <a:pt x="1349854" y="4581521"/>
                </a:lnTo>
                <a:lnTo>
                  <a:pt x="1353823" y="4581124"/>
                </a:lnTo>
                <a:lnTo>
                  <a:pt x="1358983" y="4580727"/>
                </a:lnTo>
                <a:lnTo>
                  <a:pt x="1355808" y="4579537"/>
                </a:lnTo>
                <a:lnTo>
                  <a:pt x="1353426" y="4577949"/>
                </a:lnTo>
                <a:lnTo>
                  <a:pt x="1351839" y="4577155"/>
                </a:lnTo>
                <a:lnTo>
                  <a:pt x="1351442" y="4576361"/>
                </a:lnTo>
                <a:lnTo>
                  <a:pt x="1351442" y="4575567"/>
                </a:lnTo>
                <a:lnTo>
                  <a:pt x="1351839" y="4574773"/>
                </a:lnTo>
                <a:lnTo>
                  <a:pt x="1354220" y="4573979"/>
                </a:lnTo>
                <a:lnTo>
                  <a:pt x="1358189" y="4573185"/>
                </a:lnTo>
                <a:lnTo>
                  <a:pt x="1361761" y="4572392"/>
                </a:lnTo>
                <a:lnTo>
                  <a:pt x="1365730" y="4571598"/>
                </a:lnTo>
                <a:lnTo>
                  <a:pt x="1368509" y="4570804"/>
                </a:lnTo>
                <a:lnTo>
                  <a:pt x="1369700" y="4570010"/>
                </a:lnTo>
                <a:lnTo>
                  <a:pt x="1370493" y="4568819"/>
                </a:lnTo>
                <a:lnTo>
                  <a:pt x="1372874" y="4566040"/>
                </a:lnTo>
                <a:lnTo>
                  <a:pt x="1375256" y="4563262"/>
                </a:lnTo>
                <a:lnTo>
                  <a:pt x="1376447" y="4561674"/>
                </a:lnTo>
                <a:lnTo>
                  <a:pt x="1377638" y="4560483"/>
                </a:lnTo>
                <a:lnTo>
                  <a:pt x="1380416" y="4559292"/>
                </a:lnTo>
                <a:lnTo>
                  <a:pt x="1383591" y="4558895"/>
                </a:lnTo>
                <a:lnTo>
                  <a:pt x="1386369" y="4558498"/>
                </a:lnTo>
                <a:lnTo>
                  <a:pt x="1388750" y="4558895"/>
                </a:lnTo>
                <a:lnTo>
                  <a:pt x="1391132" y="4558895"/>
                </a:lnTo>
                <a:lnTo>
                  <a:pt x="1392719" y="4559689"/>
                </a:lnTo>
                <a:lnTo>
                  <a:pt x="1393513" y="4560086"/>
                </a:lnTo>
                <a:lnTo>
                  <a:pt x="1393513" y="4560483"/>
                </a:lnTo>
                <a:lnTo>
                  <a:pt x="1394704" y="4559689"/>
                </a:lnTo>
                <a:lnTo>
                  <a:pt x="1395101" y="4558498"/>
                </a:lnTo>
                <a:lnTo>
                  <a:pt x="1395498" y="4557307"/>
                </a:lnTo>
                <a:lnTo>
                  <a:pt x="1395498" y="4556117"/>
                </a:lnTo>
                <a:lnTo>
                  <a:pt x="1395498" y="4553735"/>
                </a:lnTo>
                <a:lnTo>
                  <a:pt x="1395895" y="4552147"/>
                </a:lnTo>
                <a:lnTo>
                  <a:pt x="1396688" y="4550559"/>
                </a:lnTo>
                <a:lnTo>
                  <a:pt x="1397085" y="4549765"/>
                </a:lnTo>
                <a:lnTo>
                  <a:pt x="1398276" y="4549369"/>
                </a:lnTo>
                <a:lnTo>
                  <a:pt x="1399864" y="4548972"/>
                </a:lnTo>
                <a:lnTo>
                  <a:pt x="1403833" y="4548575"/>
                </a:lnTo>
                <a:lnTo>
                  <a:pt x="1405420" y="4548178"/>
                </a:lnTo>
                <a:lnTo>
                  <a:pt x="1407405" y="4546987"/>
                </a:lnTo>
                <a:lnTo>
                  <a:pt x="1408198" y="4546193"/>
                </a:lnTo>
                <a:lnTo>
                  <a:pt x="1408595" y="4544208"/>
                </a:lnTo>
                <a:lnTo>
                  <a:pt x="1409390" y="4540636"/>
                </a:lnTo>
                <a:lnTo>
                  <a:pt x="1409390" y="4533491"/>
                </a:lnTo>
                <a:lnTo>
                  <a:pt x="1409390" y="4524758"/>
                </a:lnTo>
                <a:lnTo>
                  <a:pt x="1408198" y="4505704"/>
                </a:lnTo>
                <a:lnTo>
                  <a:pt x="1408198" y="4496177"/>
                </a:lnTo>
                <a:lnTo>
                  <a:pt x="1408595" y="4486651"/>
                </a:lnTo>
                <a:lnTo>
                  <a:pt x="1408992" y="4481887"/>
                </a:lnTo>
                <a:lnTo>
                  <a:pt x="1409786" y="4477918"/>
                </a:lnTo>
                <a:lnTo>
                  <a:pt x="1410977" y="4473948"/>
                </a:lnTo>
                <a:lnTo>
                  <a:pt x="1412167" y="4470376"/>
                </a:lnTo>
                <a:lnTo>
                  <a:pt x="1412962" y="4469582"/>
                </a:lnTo>
                <a:lnTo>
                  <a:pt x="1414152" y="4467994"/>
                </a:lnTo>
                <a:lnTo>
                  <a:pt x="1417724" y="4466009"/>
                </a:lnTo>
                <a:lnTo>
                  <a:pt x="1426853" y="4461643"/>
                </a:lnTo>
                <a:lnTo>
                  <a:pt x="1431616" y="4458467"/>
                </a:lnTo>
                <a:lnTo>
                  <a:pt x="1436775" y="4455292"/>
                </a:lnTo>
                <a:lnTo>
                  <a:pt x="1438760" y="4453704"/>
                </a:lnTo>
                <a:lnTo>
                  <a:pt x="1440744" y="4451719"/>
                </a:lnTo>
                <a:lnTo>
                  <a:pt x="1442332" y="4449338"/>
                </a:lnTo>
                <a:lnTo>
                  <a:pt x="1443919" y="4446956"/>
                </a:lnTo>
                <a:lnTo>
                  <a:pt x="1443919" y="4446559"/>
                </a:lnTo>
                <a:lnTo>
                  <a:pt x="1443126" y="4445368"/>
                </a:lnTo>
                <a:lnTo>
                  <a:pt x="1441935" y="4442986"/>
                </a:lnTo>
                <a:lnTo>
                  <a:pt x="1441141" y="4441399"/>
                </a:lnTo>
                <a:lnTo>
                  <a:pt x="1439950" y="4439811"/>
                </a:lnTo>
                <a:lnTo>
                  <a:pt x="1439950" y="4438223"/>
                </a:lnTo>
                <a:lnTo>
                  <a:pt x="1440744" y="4437032"/>
                </a:lnTo>
                <a:lnTo>
                  <a:pt x="1441538" y="4436635"/>
                </a:lnTo>
                <a:lnTo>
                  <a:pt x="1443126" y="4436238"/>
                </a:lnTo>
                <a:lnTo>
                  <a:pt x="1446698" y="4435444"/>
                </a:lnTo>
                <a:lnTo>
                  <a:pt x="1451064" y="4435047"/>
                </a:lnTo>
                <a:lnTo>
                  <a:pt x="1452254" y="4434650"/>
                </a:lnTo>
                <a:lnTo>
                  <a:pt x="1453048" y="4433460"/>
                </a:lnTo>
                <a:lnTo>
                  <a:pt x="1453048" y="4432666"/>
                </a:lnTo>
                <a:lnTo>
                  <a:pt x="1452651" y="4431872"/>
                </a:lnTo>
                <a:lnTo>
                  <a:pt x="1451064" y="4429490"/>
                </a:lnTo>
                <a:lnTo>
                  <a:pt x="1450270" y="4428299"/>
                </a:lnTo>
                <a:lnTo>
                  <a:pt x="1449873" y="4426711"/>
                </a:lnTo>
                <a:lnTo>
                  <a:pt x="1449873" y="4424727"/>
                </a:lnTo>
                <a:lnTo>
                  <a:pt x="1450270" y="4423536"/>
                </a:lnTo>
                <a:lnTo>
                  <a:pt x="1451064" y="4423933"/>
                </a:lnTo>
                <a:lnTo>
                  <a:pt x="1452651" y="4425124"/>
                </a:lnTo>
                <a:lnTo>
                  <a:pt x="1454636" y="4427108"/>
                </a:lnTo>
                <a:lnTo>
                  <a:pt x="1455429" y="4427108"/>
                </a:lnTo>
                <a:lnTo>
                  <a:pt x="1456223" y="4427108"/>
                </a:lnTo>
                <a:lnTo>
                  <a:pt x="1458605" y="4424330"/>
                </a:lnTo>
                <a:lnTo>
                  <a:pt x="1460590" y="4421948"/>
                </a:lnTo>
                <a:lnTo>
                  <a:pt x="1462177" y="4419169"/>
                </a:lnTo>
                <a:lnTo>
                  <a:pt x="1463367" y="4415597"/>
                </a:lnTo>
                <a:lnTo>
                  <a:pt x="1464162" y="4412024"/>
                </a:lnTo>
                <a:lnTo>
                  <a:pt x="1464559" y="4408055"/>
                </a:lnTo>
                <a:lnTo>
                  <a:pt x="1464955" y="4404482"/>
                </a:lnTo>
                <a:lnTo>
                  <a:pt x="1464559" y="4400513"/>
                </a:lnTo>
                <a:lnTo>
                  <a:pt x="1464162" y="4396543"/>
                </a:lnTo>
                <a:lnTo>
                  <a:pt x="1463367" y="4392574"/>
                </a:lnTo>
                <a:lnTo>
                  <a:pt x="1462574" y="4388208"/>
                </a:lnTo>
                <a:lnTo>
                  <a:pt x="1461383" y="4384635"/>
                </a:lnTo>
                <a:lnTo>
                  <a:pt x="1459795" y="4380666"/>
                </a:lnTo>
                <a:lnTo>
                  <a:pt x="1457414" y="4377093"/>
                </a:lnTo>
                <a:lnTo>
                  <a:pt x="1455429" y="4373124"/>
                </a:lnTo>
                <a:lnTo>
                  <a:pt x="1453048" y="4369948"/>
                </a:lnTo>
                <a:lnTo>
                  <a:pt x="1452254" y="4369551"/>
                </a:lnTo>
                <a:lnTo>
                  <a:pt x="1451064" y="4368757"/>
                </a:lnTo>
                <a:lnTo>
                  <a:pt x="1448285" y="4368360"/>
                </a:lnTo>
                <a:lnTo>
                  <a:pt x="1445507" y="4367963"/>
                </a:lnTo>
                <a:lnTo>
                  <a:pt x="1444713" y="4367566"/>
                </a:lnTo>
                <a:lnTo>
                  <a:pt x="1443919" y="4366772"/>
                </a:lnTo>
                <a:lnTo>
                  <a:pt x="1443919" y="4366375"/>
                </a:lnTo>
                <a:lnTo>
                  <a:pt x="1443919" y="4365185"/>
                </a:lnTo>
                <a:lnTo>
                  <a:pt x="1445507" y="4363597"/>
                </a:lnTo>
                <a:lnTo>
                  <a:pt x="1446698" y="4361612"/>
                </a:lnTo>
                <a:lnTo>
                  <a:pt x="1447095" y="4360818"/>
                </a:lnTo>
                <a:lnTo>
                  <a:pt x="1446698" y="4360024"/>
                </a:lnTo>
                <a:lnTo>
                  <a:pt x="1443522" y="4356849"/>
                </a:lnTo>
                <a:lnTo>
                  <a:pt x="1440744" y="4355261"/>
                </a:lnTo>
                <a:lnTo>
                  <a:pt x="1438363" y="4354467"/>
                </a:lnTo>
                <a:lnTo>
                  <a:pt x="1436378" y="4354467"/>
                </a:lnTo>
                <a:lnTo>
                  <a:pt x="1430822" y="4354467"/>
                </a:lnTo>
                <a:lnTo>
                  <a:pt x="1426853" y="4354467"/>
                </a:lnTo>
                <a:lnTo>
                  <a:pt x="1421693" y="4353276"/>
                </a:lnTo>
                <a:lnTo>
                  <a:pt x="1421693" y="4352482"/>
                </a:lnTo>
                <a:lnTo>
                  <a:pt x="1421693" y="4350101"/>
                </a:lnTo>
                <a:lnTo>
                  <a:pt x="1421693" y="4347719"/>
                </a:lnTo>
                <a:lnTo>
                  <a:pt x="1421693" y="4346528"/>
                </a:lnTo>
                <a:lnTo>
                  <a:pt x="1416931" y="4346131"/>
                </a:lnTo>
                <a:lnTo>
                  <a:pt x="1410580" y="4346131"/>
                </a:lnTo>
                <a:lnTo>
                  <a:pt x="1395498" y="4346528"/>
                </a:lnTo>
                <a:lnTo>
                  <a:pt x="1386766" y="4346528"/>
                </a:lnTo>
                <a:lnTo>
                  <a:pt x="1378034" y="4346528"/>
                </a:lnTo>
                <a:lnTo>
                  <a:pt x="1368509" y="4345337"/>
                </a:lnTo>
                <a:lnTo>
                  <a:pt x="1364143" y="4344543"/>
                </a:lnTo>
                <a:lnTo>
                  <a:pt x="1358983" y="4343352"/>
                </a:lnTo>
                <a:lnTo>
                  <a:pt x="1357395" y="4342559"/>
                </a:lnTo>
                <a:lnTo>
                  <a:pt x="1355411" y="4341765"/>
                </a:lnTo>
                <a:lnTo>
                  <a:pt x="1351442" y="4338192"/>
                </a:lnTo>
                <a:lnTo>
                  <a:pt x="1347473" y="4335016"/>
                </a:lnTo>
                <a:lnTo>
                  <a:pt x="1345092" y="4334223"/>
                </a:lnTo>
                <a:lnTo>
                  <a:pt x="1343107" y="4333429"/>
                </a:lnTo>
                <a:lnTo>
                  <a:pt x="1337154" y="4332635"/>
                </a:lnTo>
                <a:lnTo>
                  <a:pt x="1331200" y="4331444"/>
                </a:lnTo>
                <a:lnTo>
                  <a:pt x="1318102" y="4330253"/>
                </a:lnTo>
                <a:lnTo>
                  <a:pt x="1291907" y="4329459"/>
                </a:lnTo>
                <a:lnTo>
                  <a:pt x="1278810" y="4328665"/>
                </a:lnTo>
                <a:lnTo>
                  <a:pt x="1272459" y="4327871"/>
                </a:lnTo>
                <a:lnTo>
                  <a:pt x="1266108" y="4327078"/>
                </a:lnTo>
                <a:lnTo>
                  <a:pt x="1259758" y="4325887"/>
                </a:lnTo>
                <a:lnTo>
                  <a:pt x="1254202" y="4324299"/>
                </a:lnTo>
                <a:lnTo>
                  <a:pt x="1248248" y="4322314"/>
                </a:lnTo>
                <a:lnTo>
                  <a:pt x="1242692" y="4319932"/>
                </a:lnTo>
                <a:lnTo>
                  <a:pt x="1242692" y="4319536"/>
                </a:lnTo>
                <a:lnTo>
                  <a:pt x="1243089" y="4319139"/>
                </a:lnTo>
                <a:lnTo>
                  <a:pt x="1245073" y="4317551"/>
                </a:lnTo>
                <a:lnTo>
                  <a:pt x="1247455" y="4316360"/>
                </a:lnTo>
                <a:lnTo>
                  <a:pt x="1248645" y="4316360"/>
                </a:lnTo>
                <a:lnTo>
                  <a:pt x="1247455" y="4315169"/>
                </a:lnTo>
                <a:lnTo>
                  <a:pt x="1245867" y="4313581"/>
                </a:lnTo>
                <a:lnTo>
                  <a:pt x="1243486" y="4312787"/>
                </a:lnTo>
                <a:lnTo>
                  <a:pt x="1241898" y="4312390"/>
                </a:lnTo>
                <a:lnTo>
                  <a:pt x="1237929" y="4311993"/>
                </a:lnTo>
                <a:lnTo>
                  <a:pt x="1235945" y="4311200"/>
                </a:lnTo>
                <a:lnTo>
                  <a:pt x="1233166" y="4310009"/>
                </a:lnTo>
                <a:lnTo>
                  <a:pt x="1232372" y="4309215"/>
                </a:lnTo>
                <a:lnTo>
                  <a:pt x="1231976" y="4308024"/>
                </a:lnTo>
                <a:lnTo>
                  <a:pt x="1231578" y="4304848"/>
                </a:lnTo>
                <a:lnTo>
                  <a:pt x="1231578" y="4302070"/>
                </a:lnTo>
                <a:lnTo>
                  <a:pt x="1231181" y="4300879"/>
                </a:lnTo>
                <a:lnTo>
                  <a:pt x="1230388" y="4300085"/>
                </a:lnTo>
                <a:lnTo>
                  <a:pt x="1229594" y="4299688"/>
                </a:lnTo>
                <a:lnTo>
                  <a:pt x="1228403" y="4299688"/>
                </a:lnTo>
                <a:lnTo>
                  <a:pt x="1225228" y="4300085"/>
                </a:lnTo>
                <a:lnTo>
                  <a:pt x="1222846" y="4300482"/>
                </a:lnTo>
                <a:lnTo>
                  <a:pt x="1221656" y="4300482"/>
                </a:lnTo>
                <a:lnTo>
                  <a:pt x="1220862" y="4300085"/>
                </a:lnTo>
                <a:lnTo>
                  <a:pt x="1220862" y="4299291"/>
                </a:lnTo>
                <a:lnTo>
                  <a:pt x="1220465" y="4297703"/>
                </a:lnTo>
                <a:lnTo>
                  <a:pt x="1220862" y="4294925"/>
                </a:lnTo>
                <a:lnTo>
                  <a:pt x="1221259" y="4292146"/>
                </a:lnTo>
                <a:lnTo>
                  <a:pt x="1221259" y="4290955"/>
                </a:lnTo>
                <a:lnTo>
                  <a:pt x="1220862" y="4290161"/>
                </a:lnTo>
                <a:lnTo>
                  <a:pt x="1218877" y="4287780"/>
                </a:lnTo>
                <a:lnTo>
                  <a:pt x="1215702" y="4286192"/>
                </a:lnTo>
                <a:lnTo>
                  <a:pt x="1209352" y="4283016"/>
                </a:lnTo>
                <a:lnTo>
                  <a:pt x="1203399" y="4279841"/>
                </a:lnTo>
                <a:lnTo>
                  <a:pt x="1200620" y="4278253"/>
                </a:lnTo>
                <a:lnTo>
                  <a:pt x="1199033" y="4276665"/>
                </a:lnTo>
                <a:lnTo>
                  <a:pt x="1198239" y="4275077"/>
                </a:lnTo>
                <a:lnTo>
                  <a:pt x="1197842" y="4273093"/>
                </a:lnTo>
                <a:lnTo>
                  <a:pt x="1197048" y="4269917"/>
                </a:lnTo>
                <a:lnTo>
                  <a:pt x="1195858" y="4267535"/>
                </a:lnTo>
                <a:lnTo>
                  <a:pt x="1194270" y="4264757"/>
                </a:lnTo>
                <a:lnTo>
                  <a:pt x="1193079" y="4263169"/>
                </a:lnTo>
                <a:lnTo>
                  <a:pt x="1191491" y="4261978"/>
                </a:lnTo>
                <a:lnTo>
                  <a:pt x="1189904" y="4261184"/>
                </a:lnTo>
                <a:lnTo>
                  <a:pt x="1187919" y="4260390"/>
                </a:lnTo>
                <a:lnTo>
                  <a:pt x="1185935" y="4259993"/>
                </a:lnTo>
                <a:lnTo>
                  <a:pt x="1183157" y="4259596"/>
                </a:lnTo>
                <a:lnTo>
                  <a:pt x="1182760" y="4256024"/>
                </a:lnTo>
                <a:lnTo>
                  <a:pt x="1182363" y="4252848"/>
                </a:lnTo>
                <a:lnTo>
                  <a:pt x="1181569" y="4249276"/>
                </a:lnTo>
                <a:lnTo>
                  <a:pt x="1181569" y="4247688"/>
                </a:lnTo>
                <a:lnTo>
                  <a:pt x="1181569" y="4245306"/>
                </a:lnTo>
                <a:lnTo>
                  <a:pt x="1181966" y="4242924"/>
                </a:lnTo>
                <a:lnTo>
                  <a:pt x="1183157" y="4239749"/>
                </a:lnTo>
                <a:lnTo>
                  <a:pt x="1181966" y="4240543"/>
                </a:lnTo>
                <a:lnTo>
                  <a:pt x="1180378" y="4241337"/>
                </a:lnTo>
                <a:lnTo>
                  <a:pt x="1177997" y="4241734"/>
                </a:lnTo>
                <a:lnTo>
                  <a:pt x="1174822" y="4241734"/>
                </a:lnTo>
                <a:lnTo>
                  <a:pt x="1172837" y="4240543"/>
                </a:lnTo>
                <a:lnTo>
                  <a:pt x="1171646" y="4239749"/>
                </a:lnTo>
                <a:lnTo>
                  <a:pt x="1171646" y="4238955"/>
                </a:lnTo>
                <a:lnTo>
                  <a:pt x="1171646" y="4238558"/>
                </a:lnTo>
                <a:lnTo>
                  <a:pt x="1172043" y="4237367"/>
                </a:lnTo>
                <a:lnTo>
                  <a:pt x="1173234" y="4236970"/>
                </a:lnTo>
                <a:lnTo>
                  <a:pt x="1177203" y="4236176"/>
                </a:lnTo>
                <a:lnTo>
                  <a:pt x="1176806" y="4234985"/>
                </a:lnTo>
                <a:lnTo>
                  <a:pt x="1176012" y="4234192"/>
                </a:lnTo>
                <a:lnTo>
                  <a:pt x="1174822" y="4233398"/>
                </a:lnTo>
                <a:lnTo>
                  <a:pt x="1173631" y="4233001"/>
                </a:lnTo>
                <a:lnTo>
                  <a:pt x="1171250" y="4232604"/>
                </a:lnTo>
                <a:lnTo>
                  <a:pt x="1168074" y="4232604"/>
                </a:lnTo>
                <a:lnTo>
                  <a:pt x="1160930" y="4233398"/>
                </a:lnTo>
                <a:lnTo>
                  <a:pt x="1157755" y="4233398"/>
                </a:lnTo>
                <a:lnTo>
                  <a:pt x="1154977" y="4233001"/>
                </a:lnTo>
                <a:lnTo>
                  <a:pt x="1160137" y="4236176"/>
                </a:lnTo>
                <a:lnTo>
                  <a:pt x="1161327" y="4236970"/>
                </a:lnTo>
                <a:lnTo>
                  <a:pt x="1162121" y="4238558"/>
                </a:lnTo>
                <a:lnTo>
                  <a:pt x="1162518" y="4239352"/>
                </a:lnTo>
                <a:lnTo>
                  <a:pt x="1162121" y="4239749"/>
                </a:lnTo>
                <a:lnTo>
                  <a:pt x="1161327" y="4240146"/>
                </a:lnTo>
                <a:lnTo>
                  <a:pt x="1160533" y="4240543"/>
                </a:lnTo>
                <a:lnTo>
                  <a:pt x="1153389" y="4242528"/>
                </a:lnTo>
                <a:lnTo>
                  <a:pt x="1149420" y="4244115"/>
                </a:lnTo>
                <a:lnTo>
                  <a:pt x="1147436" y="4244909"/>
                </a:lnTo>
                <a:lnTo>
                  <a:pt x="1145451" y="4246100"/>
                </a:lnTo>
                <a:lnTo>
                  <a:pt x="1148229" y="4247291"/>
                </a:lnTo>
                <a:lnTo>
                  <a:pt x="1150611" y="4248085"/>
                </a:lnTo>
                <a:lnTo>
                  <a:pt x="1151802" y="4248879"/>
                </a:lnTo>
                <a:lnTo>
                  <a:pt x="1152199" y="4249673"/>
                </a:lnTo>
                <a:lnTo>
                  <a:pt x="1152199" y="4250466"/>
                </a:lnTo>
                <a:lnTo>
                  <a:pt x="1151802" y="4251657"/>
                </a:lnTo>
                <a:lnTo>
                  <a:pt x="1149420" y="4253642"/>
                </a:lnTo>
                <a:lnTo>
                  <a:pt x="1142673" y="4259199"/>
                </a:lnTo>
                <a:lnTo>
                  <a:pt x="1139101" y="4262375"/>
                </a:lnTo>
                <a:lnTo>
                  <a:pt x="1137513" y="4264757"/>
                </a:lnTo>
                <a:lnTo>
                  <a:pt x="1136322" y="4266344"/>
                </a:lnTo>
                <a:lnTo>
                  <a:pt x="1135529" y="4267932"/>
                </a:lnTo>
                <a:lnTo>
                  <a:pt x="1135132" y="4269123"/>
                </a:lnTo>
                <a:lnTo>
                  <a:pt x="1135132" y="4271505"/>
                </a:lnTo>
                <a:lnTo>
                  <a:pt x="1134735" y="4273886"/>
                </a:lnTo>
                <a:lnTo>
                  <a:pt x="1133941" y="4275077"/>
                </a:lnTo>
                <a:lnTo>
                  <a:pt x="1133147" y="4276665"/>
                </a:lnTo>
                <a:lnTo>
                  <a:pt x="1131560" y="4277459"/>
                </a:lnTo>
                <a:lnTo>
                  <a:pt x="1130369" y="4277856"/>
                </a:lnTo>
                <a:lnTo>
                  <a:pt x="1128781" y="4277856"/>
                </a:lnTo>
                <a:lnTo>
                  <a:pt x="1127591" y="4277856"/>
                </a:lnTo>
                <a:lnTo>
                  <a:pt x="1124812" y="4277062"/>
                </a:lnTo>
                <a:lnTo>
                  <a:pt x="1123622" y="4276665"/>
                </a:lnTo>
                <a:lnTo>
                  <a:pt x="1122034" y="4279841"/>
                </a:lnTo>
                <a:lnTo>
                  <a:pt x="1121637" y="4283810"/>
                </a:lnTo>
                <a:lnTo>
                  <a:pt x="1121240" y="4286986"/>
                </a:lnTo>
                <a:lnTo>
                  <a:pt x="1121240" y="4290955"/>
                </a:lnTo>
                <a:lnTo>
                  <a:pt x="1121240" y="4298497"/>
                </a:lnTo>
                <a:lnTo>
                  <a:pt x="1121240" y="4302467"/>
                </a:lnTo>
                <a:lnTo>
                  <a:pt x="1120447" y="4306833"/>
                </a:lnTo>
                <a:lnTo>
                  <a:pt x="1119256" y="4308024"/>
                </a:lnTo>
                <a:lnTo>
                  <a:pt x="1118065" y="4308421"/>
                </a:lnTo>
                <a:lnTo>
                  <a:pt x="1116875" y="4308818"/>
                </a:lnTo>
                <a:lnTo>
                  <a:pt x="1116081" y="4308818"/>
                </a:lnTo>
                <a:lnTo>
                  <a:pt x="1113699" y="4308024"/>
                </a:lnTo>
                <a:lnTo>
                  <a:pt x="1110921" y="4306833"/>
                </a:lnTo>
                <a:lnTo>
                  <a:pt x="1111715" y="4310009"/>
                </a:lnTo>
                <a:lnTo>
                  <a:pt x="1112112" y="4313184"/>
                </a:lnTo>
                <a:lnTo>
                  <a:pt x="1112112" y="4316360"/>
                </a:lnTo>
                <a:lnTo>
                  <a:pt x="1111715" y="4319139"/>
                </a:lnTo>
                <a:lnTo>
                  <a:pt x="1110921" y="4321520"/>
                </a:lnTo>
                <a:lnTo>
                  <a:pt x="1109731" y="4324696"/>
                </a:lnTo>
                <a:lnTo>
                  <a:pt x="1106555" y="4329459"/>
                </a:lnTo>
                <a:lnTo>
                  <a:pt x="1100205" y="4338986"/>
                </a:lnTo>
                <a:lnTo>
                  <a:pt x="1097029" y="4344543"/>
                </a:lnTo>
                <a:lnTo>
                  <a:pt x="1096236" y="4346925"/>
                </a:lnTo>
                <a:lnTo>
                  <a:pt x="1095442" y="4350101"/>
                </a:lnTo>
                <a:lnTo>
                  <a:pt x="1094252" y="4356452"/>
                </a:lnTo>
                <a:lnTo>
                  <a:pt x="1093457" y="4363200"/>
                </a:lnTo>
                <a:lnTo>
                  <a:pt x="1093060" y="4369948"/>
                </a:lnTo>
                <a:lnTo>
                  <a:pt x="1093060" y="4377093"/>
                </a:lnTo>
                <a:lnTo>
                  <a:pt x="1093457" y="4390589"/>
                </a:lnTo>
                <a:lnTo>
                  <a:pt x="1094648" y="4405276"/>
                </a:lnTo>
                <a:lnTo>
                  <a:pt x="1095442" y="4419963"/>
                </a:lnTo>
                <a:lnTo>
                  <a:pt x="1096236" y="4435444"/>
                </a:lnTo>
                <a:lnTo>
                  <a:pt x="1096633" y="4442986"/>
                </a:lnTo>
                <a:lnTo>
                  <a:pt x="1096236" y="4450528"/>
                </a:lnTo>
                <a:lnTo>
                  <a:pt x="1096236" y="4458864"/>
                </a:lnTo>
                <a:lnTo>
                  <a:pt x="1095442" y="4466803"/>
                </a:lnTo>
                <a:lnTo>
                  <a:pt x="1096236" y="4466803"/>
                </a:lnTo>
                <a:lnTo>
                  <a:pt x="1097029" y="4466406"/>
                </a:lnTo>
                <a:lnTo>
                  <a:pt x="1098220" y="4465215"/>
                </a:lnTo>
                <a:lnTo>
                  <a:pt x="1099014" y="4463231"/>
                </a:lnTo>
                <a:lnTo>
                  <a:pt x="1099411" y="4461246"/>
                </a:lnTo>
                <a:lnTo>
                  <a:pt x="1099808" y="4456483"/>
                </a:lnTo>
                <a:lnTo>
                  <a:pt x="1100601" y="4454895"/>
                </a:lnTo>
                <a:lnTo>
                  <a:pt x="1100998" y="4454101"/>
                </a:lnTo>
                <a:lnTo>
                  <a:pt x="1101793" y="4453704"/>
                </a:lnTo>
                <a:lnTo>
                  <a:pt x="1104570" y="4468788"/>
                </a:lnTo>
                <a:lnTo>
                  <a:pt x="1105762" y="4475139"/>
                </a:lnTo>
                <a:lnTo>
                  <a:pt x="1106158" y="4482284"/>
                </a:lnTo>
                <a:lnTo>
                  <a:pt x="1106555" y="4489032"/>
                </a:lnTo>
                <a:lnTo>
                  <a:pt x="1106555" y="4496574"/>
                </a:lnTo>
                <a:lnTo>
                  <a:pt x="1105762" y="4504910"/>
                </a:lnTo>
                <a:lnTo>
                  <a:pt x="1104570" y="4514040"/>
                </a:lnTo>
                <a:lnTo>
                  <a:pt x="1102983" y="4514040"/>
                </a:lnTo>
                <a:lnTo>
                  <a:pt x="1101793" y="4514040"/>
                </a:lnTo>
                <a:lnTo>
                  <a:pt x="1100601" y="4513643"/>
                </a:lnTo>
                <a:lnTo>
                  <a:pt x="1099808" y="4512849"/>
                </a:lnTo>
                <a:lnTo>
                  <a:pt x="1099411" y="4511658"/>
                </a:lnTo>
                <a:lnTo>
                  <a:pt x="1099014" y="4510071"/>
                </a:lnTo>
                <a:lnTo>
                  <a:pt x="1098220" y="4507292"/>
                </a:lnTo>
                <a:lnTo>
                  <a:pt x="1097029" y="4508086"/>
                </a:lnTo>
                <a:lnTo>
                  <a:pt x="1096236" y="4508880"/>
                </a:lnTo>
                <a:lnTo>
                  <a:pt x="1095442" y="4510071"/>
                </a:lnTo>
                <a:lnTo>
                  <a:pt x="1095442" y="4511261"/>
                </a:lnTo>
                <a:lnTo>
                  <a:pt x="1095442" y="4512452"/>
                </a:lnTo>
                <a:lnTo>
                  <a:pt x="1096236" y="4513643"/>
                </a:lnTo>
                <a:lnTo>
                  <a:pt x="1097426" y="4515628"/>
                </a:lnTo>
                <a:lnTo>
                  <a:pt x="1099411" y="4518407"/>
                </a:lnTo>
                <a:lnTo>
                  <a:pt x="1100998" y="4521185"/>
                </a:lnTo>
                <a:lnTo>
                  <a:pt x="1101793" y="4523964"/>
                </a:lnTo>
                <a:lnTo>
                  <a:pt x="1101793" y="4525552"/>
                </a:lnTo>
                <a:lnTo>
                  <a:pt x="1101793" y="4527139"/>
                </a:lnTo>
                <a:lnTo>
                  <a:pt x="1100601" y="4526742"/>
                </a:lnTo>
                <a:lnTo>
                  <a:pt x="1100205" y="4526346"/>
                </a:lnTo>
                <a:lnTo>
                  <a:pt x="1099808" y="4525552"/>
                </a:lnTo>
                <a:lnTo>
                  <a:pt x="1099411" y="4524758"/>
                </a:lnTo>
                <a:lnTo>
                  <a:pt x="1098220" y="4520788"/>
                </a:lnTo>
                <a:lnTo>
                  <a:pt x="1096236" y="4523567"/>
                </a:lnTo>
                <a:lnTo>
                  <a:pt x="1094648" y="4525949"/>
                </a:lnTo>
                <a:lnTo>
                  <a:pt x="1093060" y="4529521"/>
                </a:lnTo>
                <a:lnTo>
                  <a:pt x="1091870" y="4532300"/>
                </a:lnTo>
                <a:lnTo>
                  <a:pt x="1090282" y="4538651"/>
                </a:lnTo>
                <a:lnTo>
                  <a:pt x="1088298" y="4544605"/>
                </a:lnTo>
                <a:lnTo>
                  <a:pt x="1086313" y="4556911"/>
                </a:lnTo>
                <a:lnTo>
                  <a:pt x="1085122" y="4562865"/>
                </a:lnTo>
                <a:lnTo>
                  <a:pt x="1083932" y="4565246"/>
                </a:lnTo>
                <a:lnTo>
                  <a:pt x="1083138" y="4567231"/>
                </a:lnTo>
                <a:lnTo>
                  <a:pt x="1081947" y="4568819"/>
                </a:lnTo>
                <a:lnTo>
                  <a:pt x="1079963" y="4569613"/>
                </a:lnTo>
                <a:lnTo>
                  <a:pt x="1076391" y="4571201"/>
                </a:lnTo>
                <a:lnTo>
                  <a:pt x="1072422" y="4572392"/>
                </a:lnTo>
                <a:lnTo>
                  <a:pt x="1071231" y="4573185"/>
                </a:lnTo>
                <a:lnTo>
                  <a:pt x="1070040" y="4573979"/>
                </a:lnTo>
                <a:lnTo>
                  <a:pt x="1070040" y="4574773"/>
                </a:lnTo>
                <a:lnTo>
                  <a:pt x="1070437" y="4575567"/>
                </a:lnTo>
                <a:lnTo>
                  <a:pt x="1071231" y="4576361"/>
                </a:lnTo>
                <a:lnTo>
                  <a:pt x="1072422" y="4576758"/>
                </a:lnTo>
                <a:lnTo>
                  <a:pt x="1075200" y="4577552"/>
                </a:lnTo>
                <a:lnTo>
                  <a:pt x="1076391" y="4577155"/>
                </a:lnTo>
                <a:lnTo>
                  <a:pt x="1075597" y="4578743"/>
                </a:lnTo>
                <a:lnTo>
                  <a:pt x="1074009" y="4579934"/>
                </a:lnTo>
                <a:lnTo>
                  <a:pt x="1070040" y="4581521"/>
                </a:lnTo>
                <a:lnTo>
                  <a:pt x="1066468" y="4582712"/>
                </a:lnTo>
                <a:lnTo>
                  <a:pt x="1065278" y="4583506"/>
                </a:lnTo>
                <a:lnTo>
                  <a:pt x="1063690" y="4584300"/>
                </a:lnTo>
                <a:lnTo>
                  <a:pt x="1062103" y="4587079"/>
                </a:lnTo>
                <a:lnTo>
                  <a:pt x="1060912" y="4590651"/>
                </a:lnTo>
                <a:lnTo>
                  <a:pt x="1060118" y="4594224"/>
                </a:lnTo>
                <a:lnTo>
                  <a:pt x="1059324" y="4598193"/>
                </a:lnTo>
                <a:lnTo>
                  <a:pt x="1058927" y="4602163"/>
                </a:lnTo>
                <a:lnTo>
                  <a:pt x="1058134" y="4606529"/>
                </a:lnTo>
                <a:lnTo>
                  <a:pt x="1056943" y="4610102"/>
                </a:lnTo>
                <a:lnTo>
                  <a:pt x="1054562" y="4614468"/>
                </a:lnTo>
                <a:lnTo>
                  <a:pt x="1052974" y="4612086"/>
                </a:lnTo>
                <a:lnTo>
                  <a:pt x="1051386" y="4610896"/>
                </a:lnTo>
                <a:lnTo>
                  <a:pt x="1049798" y="4610499"/>
                </a:lnTo>
                <a:lnTo>
                  <a:pt x="1047020" y="4610896"/>
                </a:lnTo>
                <a:lnTo>
                  <a:pt x="1045036" y="4611689"/>
                </a:lnTo>
                <a:lnTo>
                  <a:pt x="1042654" y="4612880"/>
                </a:lnTo>
                <a:lnTo>
                  <a:pt x="1040273" y="4614865"/>
                </a:lnTo>
                <a:lnTo>
                  <a:pt x="1037495" y="4616850"/>
                </a:lnTo>
                <a:lnTo>
                  <a:pt x="1032335" y="4622407"/>
                </a:lnTo>
                <a:lnTo>
                  <a:pt x="1027572" y="4628361"/>
                </a:lnTo>
                <a:lnTo>
                  <a:pt x="1023603" y="4634712"/>
                </a:lnTo>
                <a:lnTo>
                  <a:pt x="1020031" y="4641064"/>
                </a:lnTo>
                <a:lnTo>
                  <a:pt x="1018444" y="4640667"/>
                </a:lnTo>
                <a:lnTo>
                  <a:pt x="1017650" y="4639873"/>
                </a:lnTo>
                <a:lnTo>
                  <a:pt x="1015665" y="4637491"/>
                </a:lnTo>
                <a:lnTo>
                  <a:pt x="1013681" y="4635506"/>
                </a:lnTo>
                <a:lnTo>
                  <a:pt x="1012093" y="4634712"/>
                </a:lnTo>
                <a:lnTo>
                  <a:pt x="1010505" y="4634315"/>
                </a:lnTo>
                <a:lnTo>
                  <a:pt x="1006933" y="4638285"/>
                </a:lnTo>
                <a:lnTo>
                  <a:pt x="1003759" y="4642651"/>
                </a:lnTo>
                <a:lnTo>
                  <a:pt x="999392" y="4649400"/>
                </a:lnTo>
                <a:lnTo>
                  <a:pt x="995423" y="4654163"/>
                </a:lnTo>
                <a:lnTo>
                  <a:pt x="993836" y="4656545"/>
                </a:lnTo>
                <a:lnTo>
                  <a:pt x="991851" y="4657735"/>
                </a:lnTo>
                <a:lnTo>
                  <a:pt x="989867" y="4658926"/>
                </a:lnTo>
                <a:lnTo>
                  <a:pt x="987088" y="4659323"/>
                </a:lnTo>
                <a:lnTo>
                  <a:pt x="983119" y="4659720"/>
                </a:lnTo>
                <a:lnTo>
                  <a:pt x="975182" y="4659323"/>
                </a:lnTo>
                <a:lnTo>
                  <a:pt x="973594" y="4659323"/>
                </a:lnTo>
                <a:lnTo>
                  <a:pt x="972006" y="4659720"/>
                </a:lnTo>
                <a:lnTo>
                  <a:pt x="970816" y="4660514"/>
                </a:lnTo>
                <a:lnTo>
                  <a:pt x="969625" y="4661308"/>
                </a:lnTo>
                <a:lnTo>
                  <a:pt x="969228" y="4662896"/>
                </a:lnTo>
                <a:lnTo>
                  <a:pt x="968831" y="4665277"/>
                </a:lnTo>
                <a:lnTo>
                  <a:pt x="969228" y="4667659"/>
                </a:lnTo>
                <a:lnTo>
                  <a:pt x="969625" y="4670835"/>
                </a:lnTo>
                <a:lnTo>
                  <a:pt x="968831" y="4671232"/>
                </a:lnTo>
                <a:lnTo>
                  <a:pt x="967641" y="4670835"/>
                </a:lnTo>
                <a:lnTo>
                  <a:pt x="966053" y="4669644"/>
                </a:lnTo>
                <a:lnTo>
                  <a:pt x="964068" y="4667262"/>
                </a:lnTo>
                <a:lnTo>
                  <a:pt x="962877" y="4664880"/>
                </a:lnTo>
                <a:lnTo>
                  <a:pt x="960100" y="4660514"/>
                </a:lnTo>
                <a:lnTo>
                  <a:pt x="958908" y="4659323"/>
                </a:lnTo>
                <a:lnTo>
                  <a:pt x="958841" y="4659323"/>
                </a:lnTo>
                <a:lnTo>
                  <a:pt x="957263" y="4664056"/>
                </a:lnTo>
                <a:lnTo>
                  <a:pt x="958057" y="4660880"/>
                </a:lnTo>
                <a:lnTo>
                  <a:pt x="958836" y="4659323"/>
                </a:lnTo>
                <a:lnTo>
                  <a:pt x="958512" y="4659323"/>
                </a:lnTo>
                <a:lnTo>
                  <a:pt x="958115" y="4659323"/>
                </a:lnTo>
                <a:lnTo>
                  <a:pt x="964068" y="4633125"/>
                </a:lnTo>
                <a:lnTo>
                  <a:pt x="966846" y="4620422"/>
                </a:lnTo>
                <a:lnTo>
                  <a:pt x="968434" y="4615262"/>
                </a:lnTo>
                <a:lnTo>
                  <a:pt x="969625" y="4610896"/>
                </a:lnTo>
                <a:lnTo>
                  <a:pt x="970022" y="4610896"/>
                </a:lnTo>
                <a:lnTo>
                  <a:pt x="970816" y="4611292"/>
                </a:lnTo>
                <a:lnTo>
                  <a:pt x="972006" y="4612880"/>
                </a:lnTo>
                <a:lnTo>
                  <a:pt x="972800" y="4615659"/>
                </a:lnTo>
                <a:lnTo>
                  <a:pt x="973197" y="4616850"/>
                </a:lnTo>
                <a:lnTo>
                  <a:pt x="973197" y="4617644"/>
                </a:lnTo>
                <a:lnTo>
                  <a:pt x="973594" y="4615262"/>
                </a:lnTo>
                <a:lnTo>
                  <a:pt x="973594" y="4613674"/>
                </a:lnTo>
                <a:lnTo>
                  <a:pt x="973197" y="4612483"/>
                </a:lnTo>
                <a:lnTo>
                  <a:pt x="972403" y="4612086"/>
                </a:lnTo>
                <a:lnTo>
                  <a:pt x="971610" y="4611292"/>
                </a:lnTo>
                <a:lnTo>
                  <a:pt x="970816" y="4610896"/>
                </a:lnTo>
                <a:lnTo>
                  <a:pt x="969625" y="4609705"/>
                </a:lnTo>
                <a:lnTo>
                  <a:pt x="969625" y="4607720"/>
                </a:lnTo>
                <a:lnTo>
                  <a:pt x="972403" y="4605338"/>
                </a:lnTo>
                <a:lnTo>
                  <a:pt x="977960" y="4597796"/>
                </a:lnTo>
                <a:lnTo>
                  <a:pt x="984310" y="4588666"/>
                </a:lnTo>
                <a:lnTo>
                  <a:pt x="986691" y="4584300"/>
                </a:lnTo>
                <a:lnTo>
                  <a:pt x="988676" y="4580727"/>
                </a:lnTo>
                <a:lnTo>
                  <a:pt x="990264" y="4581521"/>
                </a:lnTo>
                <a:lnTo>
                  <a:pt x="990660" y="4581918"/>
                </a:lnTo>
                <a:lnTo>
                  <a:pt x="990660" y="4582712"/>
                </a:lnTo>
                <a:lnTo>
                  <a:pt x="990264" y="4583506"/>
                </a:lnTo>
                <a:lnTo>
                  <a:pt x="989470" y="4585094"/>
                </a:lnTo>
                <a:lnTo>
                  <a:pt x="989073" y="4585888"/>
                </a:lnTo>
                <a:lnTo>
                  <a:pt x="988676" y="4587873"/>
                </a:lnTo>
                <a:lnTo>
                  <a:pt x="990264" y="4586682"/>
                </a:lnTo>
                <a:lnTo>
                  <a:pt x="992645" y="4585094"/>
                </a:lnTo>
                <a:lnTo>
                  <a:pt x="994629" y="4583506"/>
                </a:lnTo>
                <a:lnTo>
                  <a:pt x="996614" y="4581521"/>
                </a:lnTo>
                <a:lnTo>
                  <a:pt x="997408" y="4579934"/>
                </a:lnTo>
                <a:lnTo>
                  <a:pt x="997805" y="4578743"/>
                </a:lnTo>
                <a:lnTo>
                  <a:pt x="997408" y="4577949"/>
                </a:lnTo>
                <a:lnTo>
                  <a:pt x="996614" y="4577552"/>
                </a:lnTo>
                <a:lnTo>
                  <a:pt x="995423" y="4577155"/>
                </a:lnTo>
                <a:lnTo>
                  <a:pt x="993836" y="4577155"/>
                </a:lnTo>
                <a:lnTo>
                  <a:pt x="991851" y="4577155"/>
                </a:lnTo>
                <a:lnTo>
                  <a:pt x="994629" y="4576361"/>
                </a:lnTo>
                <a:lnTo>
                  <a:pt x="997408" y="4574773"/>
                </a:lnTo>
                <a:lnTo>
                  <a:pt x="999392" y="4573185"/>
                </a:lnTo>
                <a:lnTo>
                  <a:pt x="1000980" y="4571598"/>
                </a:lnTo>
                <a:lnTo>
                  <a:pt x="1002567" y="4569613"/>
                </a:lnTo>
                <a:lnTo>
                  <a:pt x="1003759" y="4567628"/>
                </a:lnTo>
                <a:lnTo>
                  <a:pt x="1005743" y="4563659"/>
                </a:lnTo>
                <a:lnTo>
                  <a:pt x="1006933" y="4558895"/>
                </a:lnTo>
                <a:lnTo>
                  <a:pt x="1008124" y="4554926"/>
                </a:lnTo>
                <a:lnTo>
                  <a:pt x="1008918" y="4550559"/>
                </a:lnTo>
                <a:lnTo>
                  <a:pt x="1010505" y="4547384"/>
                </a:lnTo>
                <a:lnTo>
                  <a:pt x="1011300" y="4546987"/>
                </a:lnTo>
                <a:lnTo>
                  <a:pt x="1012093" y="4546987"/>
                </a:lnTo>
                <a:lnTo>
                  <a:pt x="1014872" y="4547384"/>
                </a:lnTo>
                <a:lnTo>
                  <a:pt x="1017650" y="4547781"/>
                </a:lnTo>
                <a:lnTo>
                  <a:pt x="1018444" y="4547781"/>
                </a:lnTo>
                <a:lnTo>
                  <a:pt x="1019237" y="4547781"/>
                </a:lnTo>
                <a:lnTo>
                  <a:pt x="1019237" y="4546590"/>
                </a:lnTo>
                <a:lnTo>
                  <a:pt x="1019237" y="4544208"/>
                </a:lnTo>
                <a:lnTo>
                  <a:pt x="1019237" y="4538651"/>
                </a:lnTo>
                <a:lnTo>
                  <a:pt x="1020031" y="4530712"/>
                </a:lnTo>
                <a:lnTo>
                  <a:pt x="1022016" y="4527139"/>
                </a:lnTo>
                <a:lnTo>
                  <a:pt x="1023603" y="4522773"/>
                </a:lnTo>
                <a:lnTo>
                  <a:pt x="1025191" y="4517216"/>
                </a:lnTo>
                <a:lnTo>
                  <a:pt x="1026778" y="4511658"/>
                </a:lnTo>
                <a:lnTo>
                  <a:pt x="1028366" y="4505704"/>
                </a:lnTo>
                <a:lnTo>
                  <a:pt x="1029160" y="4499750"/>
                </a:lnTo>
                <a:lnTo>
                  <a:pt x="1029557" y="4494987"/>
                </a:lnTo>
                <a:lnTo>
                  <a:pt x="1029160" y="4490620"/>
                </a:lnTo>
                <a:lnTo>
                  <a:pt x="1029160" y="4489826"/>
                </a:lnTo>
                <a:lnTo>
                  <a:pt x="1028366" y="4489032"/>
                </a:lnTo>
                <a:lnTo>
                  <a:pt x="1026382" y="4488238"/>
                </a:lnTo>
                <a:lnTo>
                  <a:pt x="1024397" y="4487445"/>
                </a:lnTo>
                <a:lnTo>
                  <a:pt x="1023206" y="4487445"/>
                </a:lnTo>
                <a:lnTo>
                  <a:pt x="1023603" y="4485857"/>
                </a:lnTo>
                <a:lnTo>
                  <a:pt x="1024397" y="4485063"/>
                </a:lnTo>
                <a:lnTo>
                  <a:pt x="1025191" y="4484666"/>
                </a:lnTo>
                <a:lnTo>
                  <a:pt x="1025985" y="4484666"/>
                </a:lnTo>
                <a:lnTo>
                  <a:pt x="1027969" y="4484666"/>
                </a:lnTo>
                <a:lnTo>
                  <a:pt x="1028763" y="4484269"/>
                </a:lnTo>
                <a:lnTo>
                  <a:pt x="1029160" y="4483872"/>
                </a:lnTo>
                <a:lnTo>
                  <a:pt x="1029160" y="4467597"/>
                </a:lnTo>
                <a:lnTo>
                  <a:pt x="1029160" y="4450131"/>
                </a:lnTo>
                <a:lnTo>
                  <a:pt x="1027175" y="4446559"/>
                </a:lnTo>
                <a:lnTo>
                  <a:pt x="1025985" y="4444971"/>
                </a:lnTo>
                <a:lnTo>
                  <a:pt x="1024794" y="4441399"/>
                </a:lnTo>
                <a:lnTo>
                  <a:pt x="1023206" y="4433460"/>
                </a:lnTo>
                <a:lnTo>
                  <a:pt x="1023206" y="4430284"/>
                </a:lnTo>
                <a:lnTo>
                  <a:pt x="1023206" y="4427505"/>
                </a:lnTo>
                <a:lnTo>
                  <a:pt x="1024000" y="4423933"/>
                </a:lnTo>
                <a:lnTo>
                  <a:pt x="1024794" y="4420360"/>
                </a:lnTo>
                <a:lnTo>
                  <a:pt x="1026778" y="4412024"/>
                </a:lnTo>
                <a:lnTo>
                  <a:pt x="1028366" y="4406467"/>
                </a:lnTo>
                <a:lnTo>
                  <a:pt x="1029160" y="4400513"/>
                </a:lnTo>
                <a:lnTo>
                  <a:pt x="1030747" y="4392177"/>
                </a:lnTo>
                <a:lnTo>
                  <a:pt x="1031144" y="4382650"/>
                </a:lnTo>
                <a:lnTo>
                  <a:pt x="1030747" y="4364788"/>
                </a:lnTo>
                <a:lnTo>
                  <a:pt x="1030747" y="4356055"/>
                </a:lnTo>
                <a:lnTo>
                  <a:pt x="1030747" y="4347719"/>
                </a:lnTo>
                <a:lnTo>
                  <a:pt x="1031541" y="4339780"/>
                </a:lnTo>
                <a:lnTo>
                  <a:pt x="1032732" y="4333429"/>
                </a:lnTo>
                <a:lnTo>
                  <a:pt x="1033526" y="4333826"/>
                </a:lnTo>
                <a:lnTo>
                  <a:pt x="1035510" y="4335413"/>
                </a:lnTo>
                <a:lnTo>
                  <a:pt x="1037495" y="4336604"/>
                </a:lnTo>
                <a:lnTo>
                  <a:pt x="1038288" y="4337001"/>
                </a:lnTo>
                <a:lnTo>
                  <a:pt x="1039082" y="4336604"/>
                </a:lnTo>
                <a:lnTo>
                  <a:pt x="1040670" y="4332635"/>
                </a:lnTo>
                <a:lnTo>
                  <a:pt x="1042257" y="4327871"/>
                </a:lnTo>
                <a:lnTo>
                  <a:pt x="1044242" y="4317948"/>
                </a:lnTo>
                <a:lnTo>
                  <a:pt x="1045829" y="4308024"/>
                </a:lnTo>
                <a:lnTo>
                  <a:pt x="1046623" y="4303658"/>
                </a:lnTo>
                <a:lnTo>
                  <a:pt x="1048608" y="4300085"/>
                </a:lnTo>
                <a:lnTo>
                  <a:pt x="1048608" y="4299688"/>
                </a:lnTo>
                <a:lnTo>
                  <a:pt x="1049401" y="4300085"/>
                </a:lnTo>
                <a:lnTo>
                  <a:pt x="1050195" y="4302070"/>
                </a:lnTo>
                <a:lnTo>
                  <a:pt x="1051386" y="4304451"/>
                </a:lnTo>
                <a:lnTo>
                  <a:pt x="1051386" y="4306833"/>
                </a:lnTo>
                <a:lnTo>
                  <a:pt x="1052577" y="4300085"/>
                </a:lnTo>
                <a:lnTo>
                  <a:pt x="1053767" y="4293734"/>
                </a:lnTo>
                <a:lnTo>
                  <a:pt x="1055355" y="4286986"/>
                </a:lnTo>
                <a:lnTo>
                  <a:pt x="1057737" y="4281428"/>
                </a:lnTo>
                <a:lnTo>
                  <a:pt x="1058927" y="4278650"/>
                </a:lnTo>
                <a:lnTo>
                  <a:pt x="1060515" y="4276665"/>
                </a:lnTo>
                <a:lnTo>
                  <a:pt x="1061706" y="4275474"/>
                </a:lnTo>
                <a:lnTo>
                  <a:pt x="1063293" y="4274680"/>
                </a:lnTo>
                <a:lnTo>
                  <a:pt x="1065278" y="4275077"/>
                </a:lnTo>
                <a:lnTo>
                  <a:pt x="1067262" y="4276665"/>
                </a:lnTo>
                <a:lnTo>
                  <a:pt x="1066865" y="4271902"/>
                </a:lnTo>
                <a:lnTo>
                  <a:pt x="1067262" y="4268329"/>
                </a:lnTo>
                <a:lnTo>
                  <a:pt x="1067659" y="4265551"/>
                </a:lnTo>
                <a:lnTo>
                  <a:pt x="1068453" y="4261978"/>
                </a:lnTo>
                <a:lnTo>
                  <a:pt x="1070040" y="4259199"/>
                </a:lnTo>
                <a:lnTo>
                  <a:pt x="1071628" y="4256421"/>
                </a:lnTo>
                <a:lnTo>
                  <a:pt x="1076391" y="4249673"/>
                </a:lnTo>
                <a:lnTo>
                  <a:pt x="1078375" y="4246497"/>
                </a:lnTo>
                <a:lnTo>
                  <a:pt x="1079963" y="4243321"/>
                </a:lnTo>
                <a:lnTo>
                  <a:pt x="1081947" y="4239749"/>
                </a:lnTo>
                <a:lnTo>
                  <a:pt x="1083138" y="4235382"/>
                </a:lnTo>
                <a:lnTo>
                  <a:pt x="1085519" y="4226650"/>
                </a:lnTo>
                <a:lnTo>
                  <a:pt x="1087107" y="4216329"/>
                </a:lnTo>
                <a:lnTo>
                  <a:pt x="1090680" y="4194497"/>
                </a:lnTo>
                <a:lnTo>
                  <a:pt x="1092664" y="4183779"/>
                </a:lnTo>
                <a:lnTo>
                  <a:pt x="1095442" y="4173062"/>
                </a:lnTo>
                <a:lnTo>
                  <a:pt x="1096236" y="4172665"/>
                </a:lnTo>
                <a:lnTo>
                  <a:pt x="1098220" y="4173062"/>
                </a:lnTo>
                <a:lnTo>
                  <a:pt x="1100601" y="4173062"/>
                </a:lnTo>
                <a:lnTo>
                  <a:pt x="1101793" y="4173062"/>
                </a:lnTo>
                <a:lnTo>
                  <a:pt x="1102586" y="4168298"/>
                </a:lnTo>
                <a:lnTo>
                  <a:pt x="1103380" y="4163535"/>
                </a:lnTo>
                <a:lnTo>
                  <a:pt x="1104174" y="4153611"/>
                </a:lnTo>
                <a:lnTo>
                  <a:pt x="1104968" y="4148054"/>
                </a:lnTo>
                <a:lnTo>
                  <a:pt x="1106158" y="4142893"/>
                </a:lnTo>
                <a:lnTo>
                  <a:pt x="1108143" y="4137733"/>
                </a:lnTo>
                <a:lnTo>
                  <a:pt x="1109731" y="4134954"/>
                </a:lnTo>
                <a:lnTo>
                  <a:pt x="1110921" y="4132573"/>
                </a:lnTo>
                <a:lnTo>
                  <a:pt x="1111715" y="4132176"/>
                </a:lnTo>
                <a:lnTo>
                  <a:pt x="1112906" y="4131779"/>
                </a:lnTo>
                <a:lnTo>
                  <a:pt x="1116081" y="4131382"/>
                </a:lnTo>
                <a:lnTo>
                  <a:pt x="1118859" y="4130588"/>
                </a:lnTo>
                <a:lnTo>
                  <a:pt x="1119653" y="4130191"/>
                </a:lnTo>
                <a:lnTo>
                  <a:pt x="1120447" y="4129397"/>
                </a:lnTo>
                <a:lnTo>
                  <a:pt x="1120843" y="4128206"/>
                </a:lnTo>
                <a:lnTo>
                  <a:pt x="1120843" y="4126619"/>
                </a:lnTo>
                <a:lnTo>
                  <a:pt x="1120447" y="4125428"/>
                </a:lnTo>
                <a:lnTo>
                  <a:pt x="1119653" y="4124634"/>
                </a:lnTo>
                <a:lnTo>
                  <a:pt x="1118462" y="4123046"/>
                </a:lnTo>
                <a:lnTo>
                  <a:pt x="1117668" y="4122649"/>
                </a:lnTo>
                <a:lnTo>
                  <a:pt x="1119653" y="4117886"/>
                </a:lnTo>
                <a:lnTo>
                  <a:pt x="1122034" y="4114313"/>
                </a:lnTo>
                <a:lnTo>
                  <a:pt x="1126797" y="4107565"/>
                </a:lnTo>
                <a:lnTo>
                  <a:pt x="1128781" y="4104389"/>
                </a:lnTo>
                <a:lnTo>
                  <a:pt x="1130369" y="4100817"/>
                </a:lnTo>
                <a:lnTo>
                  <a:pt x="1131957" y="4096847"/>
                </a:lnTo>
                <a:lnTo>
                  <a:pt x="1133147" y="4092481"/>
                </a:lnTo>
                <a:lnTo>
                  <a:pt x="1134338" y="4084542"/>
                </a:lnTo>
                <a:lnTo>
                  <a:pt x="1134735" y="4077000"/>
                </a:lnTo>
                <a:lnTo>
                  <a:pt x="1134338" y="4069458"/>
                </a:lnTo>
                <a:lnTo>
                  <a:pt x="1133941" y="4061916"/>
                </a:lnTo>
                <a:lnTo>
                  <a:pt x="1131957" y="4046832"/>
                </a:lnTo>
                <a:lnTo>
                  <a:pt x="1129972" y="4032145"/>
                </a:lnTo>
                <a:lnTo>
                  <a:pt x="1129178" y="4027381"/>
                </a:lnTo>
                <a:lnTo>
                  <a:pt x="1127988" y="4022221"/>
                </a:lnTo>
                <a:lnTo>
                  <a:pt x="1125209" y="4012694"/>
                </a:lnTo>
                <a:lnTo>
                  <a:pt x="1121240" y="4001977"/>
                </a:lnTo>
                <a:lnTo>
                  <a:pt x="1119256" y="3995626"/>
                </a:lnTo>
                <a:lnTo>
                  <a:pt x="1117668" y="3988877"/>
                </a:lnTo>
                <a:lnTo>
                  <a:pt x="1116081" y="3983717"/>
                </a:lnTo>
                <a:lnTo>
                  <a:pt x="1114493" y="3980542"/>
                </a:lnTo>
                <a:lnTo>
                  <a:pt x="1114096" y="3976969"/>
                </a:lnTo>
                <a:lnTo>
                  <a:pt x="1114096" y="3969030"/>
                </a:lnTo>
                <a:lnTo>
                  <a:pt x="1112906" y="3961091"/>
                </a:lnTo>
                <a:lnTo>
                  <a:pt x="1112112" y="3955931"/>
                </a:lnTo>
                <a:lnTo>
                  <a:pt x="1110921" y="3952358"/>
                </a:lnTo>
                <a:lnTo>
                  <a:pt x="1108540" y="3946007"/>
                </a:lnTo>
                <a:lnTo>
                  <a:pt x="1105762" y="3941641"/>
                </a:lnTo>
                <a:lnTo>
                  <a:pt x="1102983" y="3937671"/>
                </a:lnTo>
                <a:lnTo>
                  <a:pt x="1099411" y="3935289"/>
                </a:lnTo>
                <a:lnTo>
                  <a:pt x="1095045" y="3933305"/>
                </a:lnTo>
                <a:lnTo>
                  <a:pt x="1090282" y="3931717"/>
                </a:lnTo>
                <a:lnTo>
                  <a:pt x="1076391" y="3928541"/>
                </a:lnTo>
                <a:lnTo>
                  <a:pt x="1068056" y="3926557"/>
                </a:lnTo>
                <a:lnTo>
                  <a:pt x="1056943" y="3923778"/>
                </a:lnTo>
                <a:lnTo>
                  <a:pt x="1050592" y="3922190"/>
                </a:lnTo>
                <a:lnTo>
                  <a:pt x="1043845" y="3921396"/>
                </a:lnTo>
                <a:lnTo>
                  <a:pt x="1036701" y="3921396"/>
                </a:lnTo>
                <a:lnTo>
                  <a:pt x="1029160" y="3921793"/>
                </a:lnTo>
                <a:lnTo>
                  <a:pt x="1028763" y="3918221"/>
                </a:lnTo>
                <a:lnTo>
                  <a:pt x="1027572" y="3915045"/>
                </a:lnTo>
                <a:lnTo>
                  <a:pt x="1026382" y="3911869"/>
                </a:lnTo>
                <a:lnTo>
                  <a:pt x="1024794" y="3909091"/>
                </a:lnTo>
                <a:lnTo>
                  <a:pt x="1022810" y="3907106"/>
                </a:lnTo>
                <a:lnTo>
                  <a:pt x="1020428" y="3904327"/>
                </a:lnTo>
                <a:lnTo>
                  <a:pt x="1018047" y="3902740"/>
                </a:lnTo>
                <a:lnTo>
                  <a:pt x="1015665" y="3900755"/>
                </a:lnTo>
                <a:lnTo>
                  <a:pt x="1012490" y="3899564"/>
                </a:lnTo>
                <a:lnTo>
                  <a:pt x="1009712" y="3898373"/>
                </a:lnTo>
                <a:lnTo>
                  <a:pt x="1003361" y="3895992"/>
                </a:lnTo>
                <a:lnTo>
                  <a:pt x="996614" y="3894404"/>
                </a:lnTo>
                <a:lnTo>
                  <a:pt x="989073" y="3893213"/>
                </a:lnTo>
                <a:lnTo>
                  <a:pt x="973594" y="3891625"/>
                </a:lnTo>
                <a:lnTo>
                  <a:pt x="958512" y="3890037"/>
                </a:lnTo>
                <a:lnTo>
                  <a:pt x="950970" y="3888450"/>
                </a:lnTo>
                <a:lnTo>
                  <a:pt x="944223" y="3886862"/>
                </a:lnTo>
                <a:lnTo>
                  <a:pt x="937873" y="3884877"/>
                </a:lnTo>
                <a:lnTo>
                  <a:pt x="934698" y="3883686"/>
                </a:lnTo>
                <a:lnTo>
                  <a:pt x="932317" y="3882098"/>
                </a:lnTo>
                <a:lnTo>
                  <a:pt x="932317" y="3878526"/>
                </a:lnTo>
                <a:lnTo>
                  <a:pt x="932713" y="3875747"/>
                </a:lnTo>
                <a:lnTo>
                  <a:pt x="933507" y="3873365"/>
                </a:lnTo>
                <a:lnTo>
                  <a:pt x="934301" y="3870587"/>
                </a:lnTo>
                <a:lnTo>
                  <a:pt x="935095" y="3868602"/>
                </a:lnTo>
                <a:lnTo>
                  <a:pt x="936682" y="3866617"/>
                </a:lnTo>
                <a:lnTo>
                  <a:pt x="939460" y="3862648"/>
                </a:lnTo>
                <a:lnTo>
                  <a:pt x="943033" y="3859869"/>
                </a:lnTo>
                <a:lnTo>
                  <a:pt x="947002" y="3857091"/>
                </a:lnTo>
                <a:lnTo>
                  <a:pt x="950970" y="3855106"/>
                </a:lnTo>
                <a:lnTo>
                  <a:pt x="955733" y="3852724"/>
                </a:lnTo>
                <a:lnTo>
                  <a:pt x="964068" y="3848755"/>
                </a:lnTo>
                <a:lnTo>
                  <a:pt x="968037" y="3845976"/>
                </a:lnTo>
                <a:lnTo>
                  <a:pt x="971610" y="3843594"/>
                </a:lnTo>
                <a:lnTo>
                  <a:pt x="974388" y="3840816"/>
                </a:lnTo>
                <a:lnTo>
                  <a:pt x="976769" y="3837243"/>
                </a:lnTo>
                <a:lnTo>
                  <a:pt x="977563" y="3835258"/>
                </a:lnTo>
                <a:lnTo>
                  <a:pt x="978357" y="3833274"/>
                </a:lnTo>
                <a:lnTo>
                  <a:pt x="979151" y="3830892"/>
                </a:lnTo>
                <a:lnTo>
                  <a:pt x="979547" y="3828113"/>
                </a:lnTo>
                <a:lnTo>
                  <a:pt x="983913" y="3825732"/>
                </a:lnTo>
                <a:lnTo>
                  <a:pt x="987088" y="3823350"/>
                </a:lnTo>
                <a:lnTo>
                  <a:pt x="990264" y="3820174"/>
                </a:lnTo>
                <a:lnTo>
                  <a:pt x="992248" y="3816999"/>
                </a:lnTo>
                <a:lnTo>
                  <a:pt x="993439" y="3813426"/>
                </a:lnTo>
                <a:lnTo>
                  <a:pt x="994233" y="3809854"/>
                </a:lnTo>
                <a:lnTo>
                  <a:pt x="994233" y="3806281"/>
                </a:lnTo>
                <a:lnTo>
                  <a:pt x="993836" y="3801915"/>
                </a:lnTo>
                <a:lnTo>
                  <a:pt x="992645" y="3798342"/>
                </a:lnTo>
                <a:lnTo>
                  <a:pt x="991454" y="3793976"/>
                </a:lnTo>
                <a:lnTo>
                  <a:pt x="989470" y="3790403"/>
                </a:lnTo>
                <a:lnTo>
                  <a:pt x="987088" y="3786037"/>
                </a:lnTo>
                <a:lnTo>
                  <a:pt x="984707" y="3782464"/>
                </a:lnTo>
                <a:lnTo>
                  <a:pt x="981929" y="3778892"/>
                </a:lnTo>
                <a:lnTo>
                  <a:pt x="975975" y="3771747"/>
                </a:lnTo>
                <a:lnTo>
                  <a:pt x="973991" y="3768968"/>
                </a:lnTo>
                <a:lnTo>
                  <a:pt x="971213" y="3766983"/>
                </a:lnTo>
                <a:lnTo>
                  <a:pt x="965656" y="3763411"/>
                </a:lnTo>
                <a:lnTo>
                  <a:pt x="959305" y="3759044"/>
                </a:lnTo>
                <a:lnTo>
                  <a:pt x="956527" y="3757060"/>
                </a:lnTo>
                <a:lnTo>
                  <a:pt x="954146" y="3754678"/>
                </a:lnTo>
                <a:lnTo>
                  <a:pt x="951367" y="3751502"/>
                </a:lnTo>
                <a:lnTo>
                  <a:pt x="948986" y="3748327"/>
                </a:lnTo>
                <a:lnTo>
                  <a:pt x="945811" y="3741976"/>
                </a:lnTo>
                <a:lnTo>
                  <a:pt x="943429" y="3737609"/>
                </a:lnTo>
                <a:lnTo>
                  <a:pt x="942636" y="3736021"/>
                </a:lnTo>
                <a:lnTo>
                  <a:pt x="941445" y="3734434"/>
                </a:lnTo>
                <a:lnTo>
                  <a:pt x="940254" y="3734037"/>
                </a:lnTo>
                <a:lnTo>
                  <a:pt x="939064" y="3734037"/>
                </a:lnTo>
                <a:lnTo>
                  <a:pt x="935095" y="3734830"/>
                </a:lnTo>
                <a:lnTo>
                  <a:pt x="931523" y="3735227"/>
                </a:lnTo>
                <a:lnTo>
                  <a:pt x="930332" y="3735227"/>
                </a:lnTo>
                <a:lnTo>
                  <a:pt x="929141" y="3734434"/>
                </a:lnTo>
                <a:lnTo>
                  <a:pt x="928348" y="3733640"/>
                </a:lnTo>
                <a:lnTo>
                  <a:pt x="927951" y="3732052"/>
                </a:lnTo>
                <a:lnTo>
                  <a:pt x="927157" y="3728082"/>
                </a:lnTo>
                <a:lnTo>
                  <a:pt x="926760" y="3723716"/>
                </a:lnTo>
                <a:lnTo>
                  <a:pt x="926363" y="3722525"/>
                </a:lnTo>
                <a:lnTo>
                  <a:pt x="925966" y="3721334"/>
                </a:lnTo>
                <a:lnTo>
                  <a:pt x="925172" y="3721334"/>
                </a:lnTo>
                <a:lnTo>
                  <a:pt x="923982" y="3720937"/>
                </a:lnTo>
                <a:lnTo>
                  <a:pt x="921203" y="3721731"/>
                </a:lnTo>
                <a:lnTo>
                  <a:pt x="918028" y="3721731"/>
                </a:lnTo>
                <a:lnTo>
                  <a:pt x="917234" y="3721731"/>
                </a:lnTo>
                <a:lnTo>
                  <a:pt x="916440" y="3721334"/>
                </a:lnTo>
                <a:lnTo>
                  <a:pt x="915646" y="3719746"/>
                </a:lnTo>
                <a:lnTo>
                  <a:pt x="915250" y="3717762"/>
                </a:lnTo>
                <a:lnTo>
                  <a:pt x="915250" y="3714189"/>
                </a:lnTo>
                <a:lnTo>
                  <a:pt x="915250" y="3712601"/>
                </a:lnTo>
                <a:lnTo>
                  <a:pt x="914853" y="3711014"/>
                </a:lnTo>
                <a:lnTo>
                  <a:pt x="914456" y="3709029"/>
                </a:lnTo>
                <a:lnTo>
                  <a:pt x="913265" y="3707838"/>
                </a:lnTo>
                <a:lnTo>
                  <a:pt x="911677" y="3706647"/>
                </a:lnTo>
                <a:lnTo>
                  <a:pt x="909296" y="3705456"/>
                </a:lnTo>
                <a:lnTo>
                  <a:pt x="904533" y="3704265"/>
                </a:lnTo>
                <a:lnTo>
                  <a:pt x="898977" y="3703472"/>
                </a:lnTo>
                <a:lnTo>
                  <a:pt x="893023" y="3702678"/>
                </a:lnTo>
                <a:lnTo>
                  <a:pt x="887467" y="3701884"/>
                </a:lnTo>
                <a:lnTo>
                  <a:pt x="881117" y="3700296"/>
                </a:lnTo>
                <a:lnTo>
                  <a:pt x="878338" y="3699105"/>
                </a:lnTo>
                <a:lnTo>
                  <a:pt x="875163" y="3697914"/>
                </a:lnTo>
                <a:lnTo>
                  <a:pt x="872384" y="3696723"/>
                </a:lnTo>
                <a:lnTo>
                  <a:pt x="869607" y="3694739"/>
                </a:lnTo>
                <a:lnTo>
                  <a:pt x="867225" y="3692357"/>
                </a:lnTo>
                <a:lnTo>
                  <a:pt x="865240" y="3689975"/>
                </a:lnTo>
                <a:lnTo>
                  <a:pt x="863256" y="3686800"/>
                </a:lnTo>
                <a:lnTo>
                  <a:pt x="861668" y="3683227"/>
                </a:lnTo>
                <a:lnTo>
                  <a:pt x="858096" y="3675288"/>
                </a:lnTo>
                <a:lnTo>
                  <a:pt x="855318" y="3666555"/>
                </a:lnTo>
                <a:lnTo>
                  <a:pt x="852143" y="3658219"/>
                </a:lnTo>
                <a:lnTo>
                  <a:pt x="848571" y="3651074"/>
                </a:lnTo>
                <a:lnTo>
                  <a:pt x="846983" y="3647502"/>
                </a:lnTo>
                <a:lnTo>
                  <a:pt x="845395" y="3644723"/>
                </a:lnTo>
                <a:lnTo>
                  <a:pt x="843411" y="3642738"/>
                </a:lnTo>
                <a:lnTo>
                  <a:pt x="841030" y="3640754"/>
                </a:lnTo>
                <a:lnTo>
                  <a:pt x="839839" y="3640357"/>
                </a:lnTo>
                <a:lnTo>
                  <a:pt x="838251" y="3639960"/>
                </a:lnTo>
                <a:lnTo>
                  <a:pt x="834282" y="3639960"/>
                </a:lnTo>
                <a:lnTo>
                  <a:pt x="828726" y="3639960"/>
                </a:lnTo>
                <a:lnTo>
                  <a:pt x="822772" y="3640357"/>
                </a:lnTo>
                <a:lnTo>
                  <a:pt x="810865" y="3641548"/>
                </a:lnTo>
                <a:lnTo>
                  <a:pt x="804912" y="3641548"/>
                </a:lnTo>
                <a:lnTo>
                  <a:pt x="800546" y="3640754"/>
                </a:lnTo>
                <a:lnTo>
                  <a:pt x="793402" y="3639563"/>
                </a:lnTo>
                <a:lnTo>
                  <a:pt x="788639" y="3638372"/>
                </a:lnTo>
                <a:lnTo>
                  <a:pt x="783479" y="3637975"/>
                </a:lnTo>
                <a:lnTo>
                  <a:pt x="777526" y="3637578"/>
                </a:lnTo>
                <a:lnTo>
                  <a:pt x="771175" y="3637975"/>
                </a:lnTo>
                <a:lnTo>
                  <a:pt x="764031" y="3639166"/>
                </a:lnTo>
                <a:lnTo>
                  <a:pt x="756093" y="3640754"/>
                </a:lnTo>
                <a:lnTo>
                  <a:pt x="743789" y="3654647"/>
                </a:lnTo>
                <a:lnTo>
                  <a:pt x="742599" y="3654647"/>
                </a:lnTo>
                <a:lnTo>
                  <a:pt x="741011" y="3654647"/>
                </a:lnTo>
                <a:lnTo>
                  <a:pt x="737439" y="3654250"/>
                </a:lnTo>
                <a:lnTo>
                  <a:pt x="734263" y="3653853"/>
                </a:lnTo>
                <a:lnTo>
                  <a:pt x="732676" y="3653853"/>
                </a:lnTo>
                <a:lnTo>
                  <a:pt x="731485" y="3654647"/>
                </a:lnTo>
                <a:lnTo>
                  <a:pt x="717991" y="3661395"/>
                </a:lnTo>
                <a:lnTo>
                  <a:pt x="711640" y="3664174"/>
                </a:lnTo>
                <a:lnTo>
                  <a:pt x="704893" y="3666555"/>
                </a:lnTo>
                <a:lnTo>
                  <a:pt x="697749" y="3668540"/>
                </a:lnTo>
                <a:lnTo>
                  <a:pt x="693780" y="3668937"/>
                </a:lnTo>
                <a:lnTo>
                  <a:pt x="689414" y="3669334"/>
                </a:lnTo>
                <a:lnTo>
                  <a:pt x="684651" y="3669334"/>
                </a:lnTo>
                <a:lnTo>
                  <a:pt x="679888" y="3669334"/>
                </a:lnTo>
                <a:lnTo>
                  <a:pt x="674332" y="3668937"/>
                </a:lnTo>
                <a:lnTo>
                  <a:pt x="668378" y="3668143"/>
                </a:lnTo>
                <a:lnTo>
                  <a:pt x="665997" y="3661792"/>
                </a:lnTo>
                <a:lnTo>
                  <a:pt x="663219" y="3656632"/>
                </a:lnTo>
                <a:lnTo>
                  <a:pt x="659647" y="3653059"/>
                </a:lnTo>
                <a:lnTo>
                  <a:pt x="656472" y="3649090"/>
                </a:lnTo>
                <a:lnTo>
                  <a:pt x="652106" y="3645914"/>
                </a:lnTo>
                <a:lnTo>
                  <a:pt x="647739" y="3642738"/>
                </a:lnTo>
                <a:lnTo>
                  <a:pt x="642580" y="3638769"/>
                </a:lnTo>
                <a:lnTo>
                  <a:pt x="637420" y="3634403"/>
                </a:lnTo>
                <a:lnTo>
                  <a:pt x="637817" y="3632815"/>
                </a:lnTo>
                <a:lnTo>
                  <a:pt x="638214" y="3632021"/>
                </a:lnTo>
                <a:lnTo>
                  <a:pt x="639008" y="3631227"/>
                </a:lnTo>
                <a:lnTo>
                  <a:pt x="639801" y="3630830"/>
                </a:lnTo>
                <a:lnTo>
                  <a:pt x="640595" y="3630830"/>
                </a:lnTo>
                <a:lnTo>
                  <a:pt x="641389" y="3630830"/>
                </a:lnTo>
                <a:lnTo>
                  <a:pt x="643374" y="3632021"/>
                </a:lnTo>
                <a:lnTo>
                  <a:pt x="644962" y="3634006"/>
                </a:lnTo>
                <a:lnTo>
                  <a:pt x="646549" y="3635990"/>
                </a:lnTo>
                <a:lnTo>
                  <a:pt x="647343" y="3638372"/>
                </a:lnTo>
                <a:lnTo>
                  <a:pt x="646946" y="3639563"/>
                </a:lnTo>
                <a:lnTo>
                  <a:pt x="646946" y="3640754"/>
                </a:lnTo>
                <a:lnTo>
                  <a:pt x="648136" y="3638372"/>
                </a:lnTo>
                <a:lnTo>
                  <a:pt x="649327" y="3635990"/>
                </a:lnTo>
                <a:lnTo>
                  <a:pt x="650121" y="3632815"/>
                </a:lnTo>
                <a:lnTo>
                  <a:pt x="651312" y="3631624"/>
                </a:lnTo>
                <a:lnTo>
                  <a:pt x="652503" y="3630433"/>
                </a:lnTo>
                <a:lnTo>
                  <a:pt x="655281" y="3629242"/>
                </a:lnTo>
                <a:lnTo>
                  <a:pt x="659250" y="3627654"/>
                </a:lnTo>
                <a:lnTo>
                  <a:pt x="660441" y="3627257"/>
                </a:lnTo>
                <a:lnTo>
                  <a:pt x="661234" y="3626067"/>
                </a:lnTo>
                <a:lnTo>
                  <a:pt x="662822" y="3622494"/>
                </a:lnTo>
                <a:lnTo>
                  <a:pt x="664013" y="3619715"/>
                </a:lnTo>
                <a:lnTo>
                  <a:pt x="664806" y="3618525"/>
                </a:lnTo>
                <a:lnTo>
                  <a:pt x="665600" y="3617731"/>
                </a:lnTo>
                <a:lnTo>
                  <a:pt x="667188" y="3617334"/>
                </a:lnTo>
                <a:lnTo>
                  <a:pt x="668775" y="3616937"/>
                </a:lnTo>
                <a:lnTo>
                  <a:pt x="673141" y="3616540"/>
                </a:lnTo>
                <a:lnTo>
                  <a:pt x="675522" y="3615746"/>
                </a:lnTo>
                <a:lnTo>
                  <a:pt x="677904" y="3614555"/>
                </a:lnTo>
                <a:lnTo>
                  <a:pt x="681079" y="3613364"/>
                </a:lnTo>
                <a:lnTo>
                  <a:pt x="684254" y="3610983"/>
                </a:lnTo>
                <a:lnTo>
                  <a:pt x="691398" y="3605822"/>
                </a:lnTo>
                <a:lnTo>
                  <a:pt x="700924" y="3598677"/>
                </a:lnTo>
                <a:lnTo>
                  <a:pt x="712434" y="3591135"/>
                </a:lnTo>
                <a:lnTo>
                  <a:pt x="717594" y="3588753"/>
                </a:lnTo>
                <a:lnTo>
                  <a:pt x="722753" y="3587563"/>
                </a:lnTo>
                <a:lnTo>
                  <a:pt x="727913" y="3586372"/>
                </a:lnTo>
                <a:lnTo>
                  <a:pt x="733073" y="3585975"/>
                </a:lnTo>
                <a:lnTo>
                  <a:pt x="742996" y="3585181"/>
                </a:lnTo>
                <a:lnTo>
                  <a:pt x="752521" y="3585181"/>
                </a:lnTo>
                <a:lnTo>
                  <a:pt x="762046" y="3585181"/>
                </a:lnTo>
                <a:lnTo>
                  <a:pt x="771175" y="3584784"/>
                </a:lnTo>
                <a:lnTo>
                  <a:pt x="775542" y="3584387"/>
                </a:lnTo>
                <a:lnTo>
                  <a:pt x="779907" y="3583593"/>
                </a:lnTo>
                <a:lnTo>
                  <a:pt x="783876" y="3582402"/>
                </a:lnTo>
                <a:lnTo>
                  <a:pt x="787845" y="3580815"/>
                </a:lnTo>
                <a:lnTo>
                  <a:pt x="788242" y="3580418"/>
                </a:lnTo>
                <a:lnTo>
                  <a:pt x="788639" y="3579624"/>
                </a:lnTo>
                <a:lnTo>
                  <a:pt x="789830" y="3577242"/>
                </a:lnTo>
                <a:lnTo>
                  <a:pt x="791020" y="3574463"/>
                </a:lnTo>
                <a:lnTo>
                  <a:pt x="795386" y="3574066"/>
                </a:lnTo>
                <a:lnTo>
                  <a:pt x="799752" y="3574066"/>
                </a:lnTo>
                <a:lnTo>
                  <a:pt x="808484" y="3574463"/>
                </a:lnTo>
                <a:lnTo>
                  <a:pt x="817612" y="3575257"/>
                </a:lnTo>
                <a:lnTo>
                  <a:pt x="821581" y="3574860"/>
                </a:lnTo>
                <a:lnTo>
                  <a:pt x="825550" y="3574463"/>
                </a:lnTo>
                <a:lnTo>
                  <a:pt x="827138" y="3573272"/>
                </a:lnTo>
                <a:lnTo>
                  <a:pt x="827932" y="3572082"/>
                </a:lnTo>
                <a:lnTo>
                  <a:pt x="829917" y="3568906"/>
                </a:lnTo>
                <a:lnTo>
                  <a:pt x="832298" y="3565730"/>
                </a:lnTo>
                <a:lnTo>
                  <a:pt x="833886" y="3564540"/>
                </a:lnTo>
                <a:lnTo>
                  <a:pt x="835076" y="3564143"/>
                </a:lnTo>
                <a:lnTo>
                  <a:pt x="838648" y="3564143"/>
                </a:lnTo>
                <a:lnTo>
                  <a:pt x="842617" y="3565730"/>
                </a:lnTo>
                <a:lnTo>
                  <a:pt x="845792" y="3566921"/>
                </a:lnTo>
                <a:lnTo>
                  <a:pt x="848967" y="3568906"/>
                </a:lnTo>
                <a:lnTo>
                  <a:pt x="856112" y="3572082"/>
                </a:lnTo>
                <a:lnTo>
                  <a:pt x="859684" y="3573272"/>
                </a:lnTo>
                <a:lnTo>
                  <a:pt x="863256" y="3574463"/>
                </a:lnTo>
                <a:lnTo>
                  <a:pt x="866035" y="3574066"/>
                </a:lnTo>
                <a:lnTo>
                  <a:pt x="869209" y="3572876"/>
                </a:lnTo>
                <a:lnTo>
                  <a:pt x="871988" y="3571288"/>
                </a:lnTo>
                <a:lnTo>
                  <a:pt x="874766" y="3569700"/>
                </a:lnTo>
                <a:lnTo>
                  <a:pt x="881513" y="3566524"/>
                </a:lnTo>
                <a:lnTo>
                  <a:pt x="885086" y="3565334"/>
                </a:lnTo>
                <a:lnTo>
                  <a:pt x="888261" y="3564143"/>
                </a:lnTo>
                <a:lnTo>
                  <a:pt x="890245" y="3564143"/>
                </a:lnTo>
                <a:lnTo>
                  <a:pt x="892230" y="3564540"/>
                </a:lnTo>
                <a:lnTo>
                  <a:pt x="893817" y="3566127"/>
                </a:lnTo>
                <a:lnTo>
                  <a:pt x="895405" y="3567318"/>
                </a:lnTo>
                <a:lnTo>
                  <a:pt x="897786" y="3569700"/>
                </a:lnTo>
                <a:lnTo>
                  <a:pt x="899374" y="3570494"/>
                </a:lnTo>
                <a:lnTo>
                  <a:pt x="900564" y="3570891"/>
                </a:lnTo>
                <a:lnTo>
                  <a:pt x="903739" y="3570494"/>
                </a:lnTo>
                <a:lnTo>
                  <a:pt x="906518" y="3569700"/>
                </a:lnTo>
                <a:lnTo>
                  <a:pt x="910090" y="3568509"/>
                </a:lnTo>
                <a:lnTo>
                  <a:pt x="914059" y="3567318"/>
                </a:lnTo>
                <a:lnTo>
                  <a:pt x="921203" y="3563349"/>
                </a:lnTo>
                <a:lnTo>
                  <a:pt x="925966" y="3560967"/>
                </a:lnTo>
                <a:lnTo>
                  <a:pt x="927157" y="3559776"/>
                </a:lnTo>
                <a:lnTo>
                  <a:pt x="927951" y="3558982"/>
                </a:lnTo>
                <a:lnTo>
                  <a:pt x="927157" y="3557792"/>
                </a:lnTo>
                <a:lnTo>
                  <a:pt x="926363" y="3556998"/>
                </a:lnTo>
                <a:lnTo>
                  <a:pt x="925569" y="3555410"/>
                </a:lnTo>
                <a:lnTo>
                  <a:pt x="925172" y="3554219"/>
                </a:lnTo>
                <a:lnTo>
                  <a:pt x="925172" y="3552631"/>
                </a:lnTo>
                <a:lnTo>
                  <a:pt x="925966" y="3551043"/>
                </a:lnTo>
                <a:lnTo>
                  <a:pt x="926760" y="3550249"/>
                </a:lnTo>
                <a:lnTo>
                  <a:pt x="928744" y="3549059"/>
                </a:lnTo>
                <a:lnTo>
                  <a:pt x="933110" y="3546677"/>
                </a:lnTo>
                <a:lnTo>
                  <a:pt x="938667" y="3543898"/>
                </a:lnTo>
                <a:lnTo>
                  <a:pt x="942636" y="3542311"/>
                </a:lnTo>
                <a:lnTo>
                  <a:pt x="947002" y="3541517"/>
                </a:lnTo>
                <a:lnTo>
                  <a:pt x="950970" y="3540723"/>
                </a:lnTo>
                <a:lnTo>
                  <a:pt x="955733" y="3540723"/>
                </a:lnTo>
                <a:lnTo>
                  <a:pt x="964465" y="3541120"/>
                </a:lnTo>
                <a:lnTo>
                  <a:pt x="973594" y="3541914"/>
                </a:lnTo>
                <a:lnTo>
                  <a:pt x="977563" y="3542311"/>
                </a:lnTo>
                <a:lnTo>
                  <a:pt x="981929" y="3542311"/>
                </a:lnTo>
                <a:lnTo>
                  <a:pt x="985898" y="3541914"/>
                </a:lnTo>
                <a:lnTo>
                  <a:pt x="990264" y="3541120"/>
                </a:lnTo>
                <a:lnTo>
                  <a:pt x="993836" y="3539929"/>
                </a:lnTo>
                <a:lnTo>
                  <a:pt x="997805" y="3537547"/>
                </a:lnTo>
                <a:lnTo>
                  <a:pt x="1000980" y="3534768"/>
                </a:lnTo>
                <a:lnTo>
                  <a:pt x="1004155" y="3530402"/>
                </a:lnTo>
                <a:lnTo>
                  <a:pt x="1004949" y="3532784"/>
                </a:lnTo>
                <a:lnTo>
                  <a:pt x="1006139" y="3534372"/>
                </a:lnTo>
                <a:lnTo>
                  <a:pt x="1007727" y="3535165"/>
                </a:lnTo>
                <a:lnTo>
                  <a:pt x="1009315" y="3535562"/>
                </a:lnTo>
                <a:lnTo>
                  <a:pt x="1011300" y="3535959"/>
                </a:lnTo>
                <a:lnTo>
                  <a:pt x="1014077" y="3535959"/>
                </a:lnTo>
                <a:lnTo>
                  <a:pt x="1018841" y="3534768"/>
                </a:lnTo>
                <a:lnTo>
                  <a:pt x="1024397" y="3533181"/>
                </a:lnTo>
                <a:lnTo>
                  <a:pt x="1029160" y="3530799"/>
                </a:lnTo>
                <a:lnTo>
                  <a:pt x="1033129" y="3528814"/>
                </a:lnTo>
                <a:lnTo>
                  <a:pt x="1035510" y="3527226"/>
                </a:lnTo>
                <a:lnTo>
                  <a:pt x="1035113" y="3526036"/>
                </a:lnTo>
                <a:lnTo>
                  <a:pt x="1033526" y="3523257"/>
                </a:lnTo>
                <a:lnTo>
                  <a:pt x="1032335" y="3519684"/>
                </a:lnTo>
                <a:lnTo>
                  <a:pt x="1032335" y="3518494"/>
                </a:lnTo>
                <a:lnTo>
                  <a:pt x="1032732" y="3517303"/>
                </a:lnTo>
                <a:lnTo>
                  <a:pt x="1033129" y="3517303"/>
                </a:lnTo>
                <a:lnTo>
                  <a:pt x="1033526" y="3517700"/>
                </a:lnTo>
                <a:lnTo>
                  <a:pt x="1035510" y="3519288"/>
                </a:lnTo>
                <a:lnTo>
                  <a:pt x="1037098" y="3520478"/>
                </a:lnTo>
                <a:lnTo>
                  <a:pt x="1037891" y="3520875"/>
                </a:lnTo>
                <a:lnTo>
                  <a:pt x="1039082" y="3520478"/>
                </a:lnTo>
                <a:lnTo>
                  <a:pt x="1040670" y="3517303"/>
                </a:lnTo>
                <a:lnTo>
                  <a:pt x="1043845" y="3510555"/>
                </a:lnTo>
                <a:lnTo>
                  <a:pt x="1048608" y="3500631"/>
                </a:lnTo>
                <a:lnTo>
                  <a:pt x="1048211" y="3496264"/>
                </a:lnTo>
                <a:lnTo>
                  <a:pt x="1047020" y="3490707"/>
                </a:lnTo>
                <a:lnTo>
                  <a:pt x="1045433" y="3483165"/>
                </a:lnTo>
                <a:lnTo>
                  <a:pt x="1043051" y="3475226"/>
                </a:lnTo>
                <a:lnTo>
                  <a:pt x="1040273" y="3467287"/>
                </a:lnTo>
                <a:lnTo>
                  <a:pt x="1036701" y="3460142"/>
                </a:lnTo>
                <a:lnTo>
                  <a:pt x="1035113" y="3456967"/>
                </a:lnTo>
                <a:lnTo>
                  <a:pt x="1033129" y="3454585"/>
                </a:lnTo>
                <a:lnTo>
                  <a:pt x="1031541" y="3451806"/>
                </a:lnTo>
                <a:lnTo>
                  <a:pt x="1029160" y="3450615"/>
                </a:lnTo>
                <a:lnTo>
                  <a:pt x="1027969" y="3450218"/>
                </a:lnTo>
                <a:lnTo>
                  <a:pt x="1026778" y="3450218"/>
                </a:lnTo>
                <a:lnTo>
                  <a:pt x="1023206" y="3450615"/>
                </a:lnTo>
                <a:lnTo>
                  <a:pt x="1019237" y="3451012"/>
                </a:lnTo>
                <a:lnTo>
                  <a:pt x="1018047" y="3451012"/>
                </a:lnTo>
                <a:lnTo>
                  <a:pt x="1016856" y="3450615"/>
                </a:lnTo>
                <a:lnTo>
                  <a:pt x="1016459" y="3449425"/>
                </a:lnTo>
                <a:lnTo>
                  <a:pt x="1016459" y="3448234"/>
                </a:lnTo>
                <a:lnTo>
                  <a:pt x="1017253" y="3446646"/>
                </a:lnTo>
                <a:lnTo>
                  <a:pt x="1018047" y="3444661"/>
                </a:lnTo>
                <a:lnTo>
                  <a:pt x="1020031" y="3442280"/>
                </a:lnTo>
                <a:lnTo>
                  <a:pt x="1020031" y="3441089"/>
                </a:lnTo>
                <a:lnTo>
                  <a:pt x="1020031" y="3440295"/>
                </a:lnTo>
                <a:lnTo>
                  <a:pt x="1019237" y="3439898"/>
                </a:lnTo>
                <a:lnTo>
                  <a:pt x="1018047" y="3439898"/>
                </a:lnTo>
                <a:lnTo>
                  <a:pt x="1014872" y="3439104"/>
                </a:lnTo>
                <a:lnTo>
                  <a:pt x="1010505" y="3438707"/>
                </a:lnTo>
                <a:lnTo>
                  <a:pt x="1006933" y="3438310"/>
                </a:lnTo>
                <a:lnTo>
                  <a:pt x="1004949" y="3437913"/>
                </a:lnTo>
                <a:lnTo>
                  <a:pt x="1003361" y="3436722"/>
                </a:lnTo>
                <a:lnTo>
                  <a:pt x="1002171" y="3435928"/>
                </a:lnTo>
                <a:lnTo>
                  <a:pt x="1001377" y="3434737"/>
                </a:lnTo>
                <a:lnTo>
                  <a:pt x="1001377" y="3433547"/>
                </a:lnTo>
                <a:lnTo>
                  <a:pt x="1001774" y="3431562"/>
                </a:lnTo>
                <a:lnTo>
                  <a:pt x="1002567" y="3429577"/>
                </a:lnTo>
                <a:lnTo>
                  <a:pt x="1004155" y="3426799"/>
                </a:lnTo>
                <a:lnTo>
                  <a:pt x="997805" y="3427195"/>
                </a:lnTo>
                <a:lnTo>
                  <a:pt x="991454" y="3426799"/>
                </a:lnTo>
                <a:lnTo>
                  <a:pt x="985898" y="3426006"/>
                </a:lnTo>
                <a:lnTo>
                  <a:pt x="981532" y="3424417"/>
                </a:lnTo>
                <a:lnTo>
                  <a:pt x="976769" y="3422433"/>
                </a:lnTo>
                <a:lnTo>
                  <a:pt x="973197" y="3420050"/>
                </a:lnTo>
                <a:lnTo>
                  <a:pt x="965656" y="3414891"/>
                </a:lnTo>
                <a:lnTo>
                  <a:pt x="958115" y="3409732"/>
                </a:lnTo>
                <a:lnTo>
                  <a:pt x="954146" y="3407350"/>
                </a:lnTo>
                <a:lnTo>
                  <a:pt x="949383" y="3405762"/>
                </a:lnTo>
                <a:lnTo>
                  <a:pt x="945017" y="3404175"/>
                </a:lnTo>
                <a:lnTo>
                  <a:pt x="939064" y="3402984"/>
                </a:lnTo>
                <a:lnTo>
                  <a:pt x="932713" y="3402984"/>
                </a:lnTo>
                <a:lnTo>
                  <a:pt x="925966" y="3403777"/>
                </a:lnTo>
                <a:lnTo>
                  <a:pt x="929141" y="3398618"/>
                </a:lnTo>
                <a:lnTo>
                  <a:pt x="929538" y="3397030"/>
                </a:lnTo>
                <a:lnTo>
                  <a:pt x="929538" y="3395839"/>
                </a:lnTo>
                <a:lnTo>
                  <a:pt x="929538" y="3394251"/>
                </a:lnTo>
                <a:lnTo>
                  <a:pt x="928744" y="3393853"/>
                </a:lnTo>
                <a:lnTo>
                  <a:pt x="927951" y="3393457"/>
                </a:lnTo>
                <a:lnTo>
                  <a:pt x="926363" y="3393457"/>
                </a:lnTo>
                <a:lnTo>
                  <a:pt x="923982" y="3393853"/>
                </a:lnTo>
                <a:lnTo>
                  <a:pt x="921203" y="3394251"/>
                </a:lnTo>
                <a:lnTo>
                  <a:pt x="918028" y="3394251"/>
                </a:lnTo>
                <a:lnTo>
                  <a:pt x="917234" y="3393853"/>
                </a:lnTo>
                <a:lnTo>
                  <a:pt x="916440" y="3393457"/>
                </a:lnTo>
                <a:lnTo>
                  <a:pt x="915646" y="3391869"/>
                </a:lnTo>
                <a:lnTo>
                  <a:pt x="915250" y="3389885"/>
                </a:lnTo>
                <a:lnTo>
                  <a:pt x="915250" y="3385122"/>
                </a:lnTo>
                <a:lnTo>
                  <a:pt x="915250" y="3382740"/>
                </a:lnTo>
                <a:lnTo>
                  <a:pt x="915250" y="3380756"/>
                </a:lnTo>
                <a:lnTo>
                  <a:pt x="914456" y="3378770"/>
                </a:lnTo>
                <a:lnTo>
                  <a:pt x="913662" y="3377183"/>
                </a:lnTo>
                <a:lnTo>
                  <a:pt x="913265" y="3377183"/>
                </a:lnTo>
                <a:lnTo>
                  <a:pt x="912074" y="3377183"/>
                </a:lnTo>
                <a:lnTo>
                  <a:pt x="905327" y="3375992"/>
                </a:lnTo>
                <a:lnTo>
                  <a:pt x="900961" y="3374801"/>
                </a:lnTo>
                <a:lnTo>
                  <a:pt x="897389" y="3373611"/>
                </a:lnTo>
                <a:lnTo>
                  <a:pt x="894214" y="3372022"/>
                </a:lnTo>
                <a:lnTo>
                  <a:pt x="891436" y="3370435"/>
                </a:lnTo>
                <a:lnTo>
                  <a:pt x="890245" y="3368847"/>
                </a:lnTo>
                <a:lnTo>
                  <a:pt x="889848" y="3367657"/>
                </a:lnTo>
                <a:lnTo>
                  <a:pt x="889848" y="3366466"/>
                </a:lnTo>
                <a:lnTo>
                  <a:pt x="889848" y="3365275"/>
                </a:lnTo>
                <a:lnTo>
                  <a:pt x="890642" y="3364084"/>
                </a:lnTo>
                <a:lnTo>
                  <a:pt x="891436" y="3363688"/>
                </a:lnTo>
                <a:lnTo>
                  <a:pt x="889848" y="3361306"/>
                </a:lnTo>
                <a:lnTo>
                  <a:pt x="887864" y="3358925"/>
                </a:lnTo>
                <a:lnTo>
                  <a:pt x="883498" y="3355352"/>
                </a:lnTo>
                <a:lnTo>
                  <a:pt x="881513" y="3352971"/>
                </a:lnTo>
                <a:lnTo>
                  <a:pt x="880323" y="3349398"/>
                </a:lnTo>
                <a:lnTo>
                  <a:pt x="879132" y="3345428"/>
                </a:lnTo>
                <a:lnTo>
                  <a:pt x="878735" y="3340269"/>
                </a:lnTo>
                <a:lnTo>
                  <a:pt x="876751" y="3340269"/>
                </a:lnTo>
                <a:lnTo>
                  <a:pt x="874766" y="3340269"/>
                </a:lnTo>
                <a:lnTo>
                  <a:pt x="871591" y="3339474"/>
                </a:lnTo>
                <a:lnTo>
                  <a:pt x="868812" y="3338283"/>
                </a:lnTo>
                <a:lnTo>
                  <a:pt x="866035" y="3336695"/>
                </a:lnTo>
                <a:lnTo>
                  <a:pt x="864050" y="3335504"/>
                </a:lnTo>
                <a:lnTo>
                  <a:pt x="861271" y="3333519"/>
                </a:lnTo>
                <a:lnTo>
                  <a:pt x="857699" y="3333122"/>
                </a:lnTo>
                <a:lnTo>
                  <a:pt x="855715" y="3333122"/>
                </a:lnTo>
                <a:lnTo>
                  <a:pt x="853730" y="3333122"/>
                </a:lnTo>
                <a:lnTo>
                  <a:pt x="855318" y="3330345"/>
                </a:lnTo>
                <a:lnTo>
                  <a:pt x="856112" y="3327963"/>
                </a:lnTo>
                <a:lnTo>
                  <a:pt x="856112" y="3325184"/>
                </a:lnTo>
                <a:lnTo>
                  <a:pt x="855715" y="3323200"/>
                </a:lnTo>
                <a:lnTo>
                  <a:pt x="854921" y="3321611"/>
                </a:lnTo>
                <a:lnTo>
                  <a:pt x="853333" y="3320023"/>
                </a:lnTo>
                <a:lnTo>
                  <a:pt x="851746" y="3318833"/>
                </a:lnTo>
                <a:lnTo>
                  <a:pt x="849364" y="3317245"/>
                </a:lnTo>
                <a:lnTo>
                  <a:pt x="845395" y="3315657"/>
                </a:lnTo>
                <a:lnTo>
                  <a:pt x="840633" y="3314466"/>
                </a:lnTo>
                <a:lnTo>
                  <a:pt x="835076" y="3313276"/>
                </a:lnTo>
                <a:lnTo>
                  <a:pt x="836664" y="3310100"/>
                </a:lnTo>
                <a:lnTo>
                  <a:pt x="837855" y="3307719"/>
                </a:lnTo>
                <a:lnTo>
                  <a:pt x="837855" y="3306528"/>
                </a:lnTo>
                <a:lnTo>
                  <a:pt x="835870" y="3306528"/>
                </a:lnTo>
                <a:lnTo>
                  <a:pt x="834282" y="3306925"/>
                </a:lnTo>
                <a:lnTo>
                  <a:pt x="833091" y="3308116"/>
                </a:lnTo>
                <a:lnTo>
                  <a:pt x="832298" y="3309703"/>
                </a:lnTo>
                <a:lnTo>
                  <a:pt x="831504" y="3310894"/>
                </a:lnTo>
                <a:lnTo>
                  <a:pt x="830313" y="3312085"/>
                </a:lnTo>
                <a:lnTo>
                  <a:pt x="828329" y="3312878"/>
                </a:lnTo>
                <a:lnTo>
                  <a:pt x="825550" y="3313276"/>
                </a:lnTo>
                <a:lnTo>
                  <a:pt x="829917" y="3304146"/>
                </a:lnTo>
                <a:lnTo>
                  <a:pt x="835076" y="3295017"/>
                </a:lnTo>
                <a:lnTo>
                  <a:pt x="837458" y="3290651"/>
                </a:lnTo>
                <a:lnTo>
                  <a:pt x="839839" y="3287476"/>
                </a:lnTo>
                <a:lnTo>
                  <a:pt x="841823" y="3285093"/>
                </a:lnTo>
                <a:lnTo>
                  <a:pt x="844602" y="3283109"/>
                </a:lnTo>
                <a:lnTo>
                  <a:pt x="846586" y="3281918"/>
                </a:lnTo>
                <a:lnTo>
                  <a:pt x="848174" y="3281918"/>
                </a:lnTo>
                <a:lnTo>
                  <a:pt x="848967" y="3282315"/>
                </a:lnTo>
                <a:lnTo>
                  <a:pt x="849364" y="3283109"/>
                </a:lnTo>
                <a:lnTo>
                  <a:pt x="849364" y="3285888"/>
                </a:lnTo>
                <a:lnTo>
                  <a:pt x="849761" y="3286285"/>
                </a:lnTo>
                <a:lnTo>
                  <a:pt x="850952" y="3286681"/>
                </a:lnTo>
                <a:lnTo>
                  <a:pt x="852143" y="3286285"/>
                </a:lnTo>
                <a:lnTo>
                  <a:pt x="852539" y="3285490"/>
                </a:lnTo>
                <a:lnTo>
                  <a:pt x="852936" y="3284697"/>
                </a:lnTo>
                <a:lnTo>
                  <a:pt x="852936" y="3283109"/>
                </a:lnTo>
                <a:lnTo>
                  <a:pt x="852936" y="3281124"/>
                </a:lnTo>
                <a:lnTo>
                  <a:pt x="853333" y="3280331"/>
                </a:lnTo>
                <a:lnTo>
                  <a:pt x="853730" y="3279934"/>
                </a:lnTo>
                <a:lnTo>
                  <a:pt x="856905" y="3279140"/>
                </a:lnTo>
                <a:lnTo>
                  <a:pt x="860477" y="3278345"/>
                </a:lnTo>
                <a:lnTo>
                  <a:pt x="863653" y="3278345"/>
                </a:lnTo>
                <a:lnTo>
                  <a:pt x="866828" y="3278345"/>
                </a:lnTo>
                <a:lnTo>
                  <a:pt x="873575" y="3279140"/>
                </a:lnTo>
                <a:lnTo>
                  <a:pt x="880323" y="3281124"/>
                </a:lnTo>
                <a:lnTo>
                  <a:pt x="887467" y="3282712"/>
                </a:lnTo>
                <a:lnTo>
                  <a:pt x="895008" y="3285093"/>
                </a:lnTo>
                <a:lnTo>
                  <a:pt x="902549" y="3286285"/>
                </a:lnTo>
                <a:lnTo>
                  <a:pt x="906121" y="3286681"/>
                </a:lnTo>
                <a:lnTo>
                  <a:pt x="910090" y="3286681"/>
                </a:lnTo>
                <a:lnTo>
                  <a:pt x="911677" y="3286285"/>
                </a:lnTo>
                <a:lnTo>
                  <a:pt x="912471" y="3285888"/>
                </a:lnTo>
                <a:lnTo>
                  <a:pt x="912471" y="3285490"/>
                </a:lnTo>
                <a:lnTo>
                  <a:pt x="912471" y="3284697"/>
                </a:lnTo>
                <a:lnTo>
                  <a:pt x="911281" y="3283109"/>
                </a:lnTo>
                <a:lnTo>
                  <a:pt x="910884" y="3283109"/>
                </a:lnTo>
                <a:lnTo>
                  <a:pt x="910090" y="3283109"/>
                </a:lnTo>
                <a:lnTo>
                  <a:pt x="912868" y="3281124"/>
                </a:lnTo>
                <a:lnTo>
                  <a:pt x="915250" y="3279934"/>
                </a:lnTo>
                <a:lnTo>
                  <a:pt x="918028" y="3278743"/>
                </a:lnTo>
                <a:lnTo>
                  <a:pt x="921203" y="3278345"/>
                </a:lnTo>
                <a:lnTo>
                  <a:pt x="924379" y="3278345"/>
                </a:lnTo>
                <a:lnTo>
                  <a:pt x="927157" y="3278345"/>
                </a:lnTo>
                <a:lnTo>
                  <a:pt x="933507" y="3279140"/>
                </a:lnTo>
                <a:lnTo>
                  <a:pt x="939460" y="3280331"/>
                </a:lnTo>
                <a:lnTo>
                  <a:pt x="945017" y="3281124"/>
                </a:lnTo>
                <a:lnTo>
                  <a:pt x="947795" y="3281521"/>
                </a:lnTo>
                <a:lnTo>
                  <a:pt x="949780" y="3281124"/>
                </a:lnTo>
                <a:lnTo>
                  <a:pt x="952161" y="3280727"/>
                </a:lnTo>
                <a:lnTo>
                  <a:pt x="954146" y="3279934"/>
                </a:lnTo>
                <a:lnTo>
                  <a:pt x="952161" y="3281918"/>
                </a:lnTo>
                <a:lnTo>
                  <a:pt x="951367" y="3283506"/>
                </a:lnTo>
                <a:lnTo>
                  <a:pt x="950970" y="3285093"/>
                </a:lnTo>
                <a:lnTo>
                  <a:pt x="950970" y="3286285"/>
                </a:lnTo>
                <a:lnTo>
                  <a:pt x="951367" y="3287078"/>
                </a:lnTo>
                <a:lnTo>
                  <a:pt x="952161" y="3287872"/>
                </a:lnTo>
                <a:lnTo>
                  <a:pt x="954939" y="3288666"/>
                </a:lnTo>
                <a:lnTo>
                  <a:pt x="962084" y="3290254"/>
                </a:lnTo>
                <a:lnTo>
                  <a:pt x="964862" y="3291445"/>
                </a:lnTo>
                <a:lnTo>
                  <a:pt x="966053" y="3292238"/>
                </a:lnTo>
                <a:lnTo>
                  <a:pt x="966450" y="3293033"/>
                </a:lnTo>
                <a:lnTo>
                  <a:pt x="966053" y="3293429"/>
                </a:lnTo>
                <a:lnTo>
                  <a:pt x="965259" y="3294620"/>
                </a:lnTo>
                <a:lnTo>
                  <a:pt x="964862" y="3296604"/>
                </a:lnTo>
                <a:lnTo>
                  <a:pt x="964862" y="3299781"/>
                </a:lnTo>
                <a:lnTo>
                  <a:pt x="965259" y="3303750"/>
                </a:lnTo>
                <a:lnTo>
                  <a:pt x="966053" y="3307322"/>
                </a:lnTo>
                <a:lnTo>
                  <a:pt x="967244" y="3310894"/>
                </a:lnTo>
                <a:lnTo>
                  <a:pt x="968434" y="3312085"/>
                </a:lnTo>
                <a:lnTo>
                  <a:pt x="969625" y="3313276"/>
                </a:lnTo>
                <a:lnTo>
                  <a:pt x="973991" y="3316054"/>
                </a:lnTo>
                <a:lnTo>
                  <a:pt x="977960" y="3318436"/>
                </a:lnTo>
                <a:lnTo>
                  <a:pt x="987882" y="3322009"/>
                </a:lnTo>
                <a:lnTo>
                  <a:pt x="992248" y="3323993"/>
                </a:lnTo>
                <a:lnTo>
                  <a:pt x="996614" y="3326772"/>
                </a:lnTo>
                <a:lnTo>
                  <a:pt x="1000583" y="3329550"/>
                </a:lnTo>
                <a:lnTo>
                  <a:pt x="1002567" y="3331138"/>
                </a:lnTo>
                <a:lnTo>
                  <a:pt x="1004155" y="3333122"/>
                </a:lnTo>
                <a:lnTo>
                  <a:pt x="1005346" y="3334314"/>
                </a:lnTo>
                <a:lnTo>
                  <a:pt x="1005743" y="3336695"/>
                </a:lnTo>
                <a:lnTo>
                  <a:pt x="1007331" y="3341062"/>
                </a:lnTo>
                <a:lnTo>
                  <a:pt x="1008521" y="3347413"/>
                </a:lnTo>
                <a:lnTo>
                  <a:pt x="1010108" y="3353368"/>
                </a:lnTo>
                <a:lnTo>
                  <a:pt x="1011300" y="3356146"/>
                </a:lnTo>
                <a:lnTo>
                  <a:pt x="1012490" y="3358925"/>
                </a:lnTo>
                <a:lnTo>
                  <a:pt x="1014475" y="3361703"/>
                </a:lnTo>
                <a:lnTo>
                  <a:pt x="1016062" y="3363688"/>
                </a:lnTo>
                <a:lnTo>
                  <a:pt x="1018047" y="3365275"/>
                </a:lnTo>
                <a:lnTo>
                  <a:pt x="1020428" y="3366466"/>
                </a:lnTo>
                <a:lnTo>
                  <a:pt x="1023206" y="3366863"/>
                </a:lnTo>
                <a:lnTo>
                  <a:pt x="1026382" y="3366863"/>
                </a:lnTo>
                <a:lnTo>
                  <a:pt x="1024000" y="3364482"/>
                </a:lnTo>
                <a:lnTo>
                  <a:pt x="1023206" y="3362895"/>
                </a:lnTo>
                <a:lnTo>
                  <a:pt x="1023206" y="3362100"/>
                </a:lnTo>
                <a:lnTo>
                  <a:pt x="1023206" y="3361703"/>
                </a:lnTo>
                <a:lnTo>
                  <a:pt x="1024397" y="3360909"/>
                </a:lnTo>
                <a:lnTo>
                  <a:pt x="1026382" y="3359718"/>
                </a:lnTo>
                <a:lnTo>
                  <a:pt x="1028763" y="3359321"/>
                </a:lnTo>
                <a:lnTo>
                  <a:pt x="1035510" y="3359718"/>
                </a:lnTo>
                <a:lnTo>
                  <a:pt x="1043448" y="3361306"/>
                </a:lnTo>
                <a:lnTo>
                  <a:pt x="1050989" y="3362895"/>
                </a:lnTo>
                <a:lnTo>
                  <a:pt x="1057339" y="3364878"/>
                </a:lnTo>
                <a:lnTo>
                  <a:pt x="1059324" y="3365672"/>
                </a:lnTo>
                <a:lnTo>
                  <a:pt x="1060912" y="3366863"/>
                </a:lnTo>
                <a:lnTo>
                  <a:pt x="1060912" y="3366070"/>
                </a:lnTo>
                <a:lnTo>
                  <a:pt x="1060118" y="3365275"/>
                </a:lnTo>
                <a:lnTo>
                  <a:pt x="1058531" y="3364084"/>
                </a:lnTo>
                <a:lnTo>
                  <a:pt x="1056546" y="3363688"/>
                </a:lnTo>
                <a:lnTo>
                  <a:pt x="1054562" y="3363688"/>
                </a:lnTo>
                <a:lnTo>
                  <a:pt x="1061309" y="3360909"/>
                </a:lnTo>
                <a:lnTo>
                  <a:pt x="1068056" y="3356939"/>
                </a:lnTo>
                <a:lnTo>
                  <a:pt x="1070834" y="3354955"/>
                </a:lnTo>
                <a:lnTo>
                  <a:pt x="1074009" y="3352573"/>
                </a:lnTo>
                <a:lnTo>
                  <a:pt x="1076788" y="3349795"/>
                </a:lnTo>
                <a:lnTo>
                  <a:pt x="1079566" y="3347016"/>
                </a:lnTo>
                <a:lnTo>
                  <a:pt x="1082344" y="3344237"/>
                </a:lnTo>
                <a:lnTo>
                  <a:pt x="1084329" y="3340269"/>
                </a:lnTo>
                <a:lnTo>
                  <a:pt x="1086313" y="3337092"/>
                </a:lnTo>
                <a:lnTo>
                  <a:pt x="1087901" y="3332726"/>
                </a:lnTo>
                <a:lnTo>
                  <a:pt x="1089488" y="3328758"/>
                </a:lnTo>
                <a:lnTo>
                  <a:pt x="1091076" y="3323596"/>
                </a:lnTo>
                <a:lnTo>
                  <a:pt x="1091870" y="3318833"/>
                </a:lnTo>
                <a:lnTo>
                  <a:pt x="1092267" y="3313276"/>
                </a:lnTo>
                <a:lnTo>
                  <a:pt x="1092267" y="3311291"/>
                </a:lnTo>
                <a:lnTo>
                  <a:pt x="1091473" y="3308512"/>
                </a:lnTo>
                <a:lnTo>
                  <a:pt x="1089091" y="3302162"/>
                </a:lnTo>
                <a:lnTo>
                  <a:pt x="1087107" y="3294620"/>
                </a:lnTo>
                <a:lnTo>
                  <a:pt x="1086313" y="3290651"/>
                </a:lnTo>
                <a:lnTo>
                  <a:pt x="1085916" y="3286681"/>
                </a:lnTo>
                <a:lnTo>
                  <a:pt x="1085916" y="3283109"/>
                </a:lnTo>
                <a:lnTo>
                  <a:pt x="1086313" y="3280331"/>
                </a:lnTo>
                <a:lnTo>
                  <a:pt x="1087504" y="3275170"/>
                </a:lnTo>
                <a:lnTo>
                  <a:pt x="1088695" y="3270804"/>
                </a:lnTo>
                <a:lnTo>
                  <a:pt x="1089091" y="3268819"/>
                </a:lnTo>
                <a:lnTo>
                  <a:pt x="1089091" y="3266437"/>
                </a:lnTo>
                <a:lnTo>
                  <a:pt x="1088298" y="3262070"/>
                </a:lnTo>
                <a:lnTo>
                  <a:pt x="1087504" y="3257309"/>
                </a:lnTo>
                <a:lnTo>
                  <a:pt x="1086313" y="3253339"/>
                </a:lnTo>
                <a:lnTo>
                  <a:pt x="1084726" y="3249369"/>
                </a:lnTo>
                <a:lnTo>
                  <a:pt x="1083535" y="3247781"/>
                </a:lnTo>
                <a:lnTo>
                  <a:pt x="1082344" y="3246590"/>
                </a:lnTo>
                <a:lnTo>
                  <a:pt x="1080360" y="3245399"/>
                </a:lnTo>
                <a:lnTo>
                  <a:pt x="1078772" y="3244606"/>
                </a:lnTo>
                <a:lnTo>
                  <a:pt x="1077184" y="3243812"/>
                </a:lnTo>
                <a:lnTo>
                  <a:pt x="1075200" y="3243414"/>
                </a:lnTo>
                <a:lnTo>
                  <a:pt x="1073216" y="3243018"/>
                </a:lnTo>
                <a:lnTo>
                  <a:pt x="1070040" y="3243414"/>
                </a:lnTo>
                <a:lnTo>
                  <a:pt x="1070437" y="3239047"/>
                </a:lnTo>
                <a:lnTo>
                  <a:pt x="1070437" y="3235871"/>
                </a:lnTo>
                <a:lnTo>
                  <a:pt x="1069644" y="3233093"/>
                </a:lnTo>
                <a:lnTo>
                  <a:pt x="1068850" y="3230315"/>
                </a:lnTo>
                <a:lnTo>
                  <a:pt x="1067262" y="3228330"/>
                </a:lnTo>
                <a:lnTo>
                  <a:pt x="1066072" y="3226346"/>
                </a:lnTo>
                <a:lnTo>
                  <a:pt x="1062500" y="3222377"/>
                </a:lnTo>
                <a:lnTo>
                  <a:pt x="1059324" y="3219201"/>
                </a:lnTo>
                <a:lnTo>
                  <a:pt x="1057737" y="3217216"/>
                </a:lnTo>
                <a:lnTo>
                  <a:pt x="1056546" y="3214835"/>
                </a:lnTo>
                <a:lnTo>
                  <a:pt x="1054958" y="3212455"/>
                </a:lnTo>
                <a:lnTo>
                  <a:pt x="1054562" y="3210072"/>
                </a:lnTo>
                <a:lnTo>
                  <a:pt x="1054164" y="3206499"/>
                </a:lnTo>
                <a:lnTo>
                  <a:pt x="1054562" y="3202927"/>
                </a:lnTo>
                <a:lnTo>
                  <a:pt x="1053767" y="3205309"/>
                </a:lnTo>
                <a:lnTo>
                  <a:pt x="1052974" y="3206897"/>
                </a:lnTo>
                <a:lnTo>
                  <a:pt x="1051783" y="3207691"/>
                </a:lnTo>
                <a:lnTo>
                  <a:pt x="1050592" y="3207691"/>
                </a:lnTo>
                <a:lnTo>
                  <a:pt x="1049401" y="3206102"/>
                </a:lnTo>
                <a:lnTo>
                  <a:pt x="1048211" y="3204515"/>
                </a:lnTo>
                <a:lnTo>
                  <a:pt x="1045036" y="3200147"/>
                </a:lnTo>
                <a:lnTo>
                  <a:pt x="1042257" y="3194590"/>
                </a:lnTo>
                <a:lnTo>
                  <a:pt x="1039876" y="3188636"/>
                </a:lnTo>
                <a:lnTo>
                  <a:pt x="1035510" y="3179506"/>
                </a:lnTo>
                <a:lnTo>
                  <a:pt x="1029954" y="3166407"/>
                </a:lnTo>
                <a:lnTo>
                  <a:pt x="1025588" y="3154896"/>
                </a:lnTo>
                <a:lnTo>
                  <a:pt x="1024000" y="3149735"/>
                </a:lnTo>
                <a:lnTo>
                  <a:pt x="1022413" y="3144178"/>
                </a:lnTo>
                <a:lnTo>
                  <a:pt x="1020825" y="3138621"/>
                </a:lnTo>
                <a:lnTo>
                  <a:pt x="1020031" y="3133063"/>
                </a:lnTo>
                <a:lnTo>
                  <a:pt x="1022413" y="3130285"/>
                </a:lnTo>
                <a:lnTo>
                  <a:pt x="1024794" y="3128698"/>
                </a:lnTo>
                <a:lnTo>
                  <a:pt x="1026778" y="3127506"/>
                </a:lnTo>
                <a:lnTo>
                  <a:pt x="1029160" y="3127109"/>
                </a:lnTo>
                <a:lnTo>
                  <a:pt x="1031541" y="3126713"/>
                </a:lnTo>
                <a:lnTo>
                  <a:pt x="1033526" y="3126713"/>
                </a:lnTo>
                <a:lnTo>
                  <a:pt x="1037098" y="3127109"/>
                </a:lnTo>
                <a:lnTo>
                  <a:pt x="1040273" y="3127109"/>
                </a:lnTo>
                <a:lnTo>
                  <a:pt x="1041464" y="3127109"/>
                </a:lnTo>
                <a:lnTo>
                  <a:pt x="1042257" y="3126713"/>
                </a:lnTo>
                <a:lnTo>
                  <a:pt x="1042654" y="3125522"/>
                </a:lnTo>
                <a:lnTo>
                  <a:pt x="1043051" y="3124331"/>
                </a:lnTo>
                <a:lnTo>
                  <a:pt x="1042654" y="3122346"/>
                </a:lnTo>
                <a:lnTo>
                  <a:pt x="1042257" y="3119171"/>
                </a:lnTo>
                <a:lnTo>
                  <a:pt x="1054958" y="3119965"/>
                </a:lnTo>
                <a:lnTo>
                  <a:pt x="1067262" y="3120362"/>
                </a:lnTo>
                <a:lnTo>
                  <a:pt x="1072422" y="3120362"/>
                </a:lnTo>
                <a:lnTo>
                  <a:pt x="1077581" y="3119965"/>
                </a:lnTo>
                <a:lnTo>
                  <a:pt x="1082741" y="3119568"/>
                </a:lnTo>
                <a:lnTo>
                  <a:pt x="1087107" y="3118774"/>
                </a:lnTo>
                <a:lnTo>
                  <a:pt x="1091473" y="3117187"/>
                </a:lnTo>
                <a:lnTo>
                  <a:pt x="1095045" y="3115598"/>
                </a:lnTo>
                <a:lnTo>
                  <a:pt x="1098220" y="3112820"/>
                </a:lnTo>
                <a:lnTo>
                  <a:pt x="1101396" y="3109644"/>
                </a:lnTo>
                <a:lnTo>
                  <a:pt x="1103380" y="3106071"/>
                </a:lnTo>
                <a:lnTo>
                  <a:pt x="1105365" y="3101308"/>
                </a:lnTo>
                <a:lnTo>
                  <a:pt x="1107349" y="3095751"/>
                </a:lnTo>
                <a:lnTo>
                  <a:pt x="1108143" y="3089400"/>
                </a:lnTo>
                <a:lnTo>
                  <a:pt x="1107349" y="3088606"/>
                </a:lnTo>
                <a:lnTo>
                  <a:pt x="1106555" y="3088209"/>
                </a:lnTo>
                <a:lnTo>
                  <a:pt x="1105365" y="3088209"/>
                </a:lnTo>
                <a:lnTo>
                  <a:pt x="1104570" y="3088209"/>
                </a:lnTo>
                <a:lnTo>
                  <a:pt x="1102189" y="3089400"/>
                </a:lnTo>
                <a:lnTo>
                  <a:pt x="1099411" y="3091384"/>
                </a:lnTo>
                <a:lnTo>
                  <a:pt x="1096236" y="3092972"/>
                </a:lnTo>
                <a:lnTo>
                  <a:pt x="1093060" y="3094957"/>
                </a:lnTo>
                <a:lnTo>
                  <a:pt x="1089488" y="3095751"/>
                </a:lnTo>
                <a:lnTo>
                  <a:pt x="1087504" y="3096147"/>
                </a:lnTo>
                <a:lnTo>
                  <a:pt x="1085916" y="3095751"/>
                </a:lnTo>
                <a:lnTo>
                  <a:pt x="1083535" y="3092972"/>
                </a:lnTo>
                <a:lnTo>
                  <a:pt x="1081153" y="3089797"/>
                </a:lnTo>
                <a:lnTo>
                  <a:pt x="1079169" y="3085828"/>
                </a:lnTo>
                <a:lnTo>
                  <a:pt x="1077581" y="3082254"/>
                </a:lnTo>
                <a:lnTo>
                  <a:pt x="1074406" y="3074316"/>
                </a:lnTo>
                <a:lnTo>
                  <a:pt x="1072025" y="3070346"/>
                </a:lnTo>
                <a:lnTo>
                  <a:pt x="1070437" y="3066774"/>
                </a:lnTo>
                <a:lnTo>
                  <a:pt x="1068056" y="3063598"/>
                </a:lnTo>
                <a:lnTo>
                  <a:pt x="1065675" y="3060422"/>
                </a:lnTo>
                <a:lnTo>
                  <a:pt x="1062500" y="3058438"/>
                </a:lnTo>
                <a:lnTo>
                  <a:pt x="1059324" y="3056850"/>
                </a:lnTo>
                <a:lnTo>
                  <a:pt x="1054958" y="3056056"/>
                </a:lnTo>
                <a:lnTo>
                  <a:pt x="1050592" y="3056056"/>
                </a:lnTo>
                <a:lnTo>
                  <a:pt x="1045036" y="3057247"/>
                </a:lnTo>
                <a:lnTo>
                  <a:pt x="1039082" y="3059232"/>
                </a:lnTo>
                <a:lnTo>
                  <a:pt x="1041464" y="3061217"/>
                </a:lnTo>
                <a:lnTo>
                  <a:pt x="1044639" y="3063201"/>
                </a:lnTo>
                <a:lnTo>
                  <a:pt x="1048211" y="3064392"/>
                </a:lnTo>
                <a:lnTo>
                  <a:pt x="1051783" y="3065583"/>
                </a:lnTo>
                <a:lnTo>
                  <a:pt x="1059721" y="3067171"/>
                </a:lnTo>
                <a:lnTo>
                  <a:pt x="1063293" y="3067965"/>
                </a:lnTo>
                <a:lnTo>
                  <a:pt x="1067262" y="3069156"/>
                </a:lnTo>
                <a:lnTo>
                  <a:pt x="1066468" y="3071935"/>
                </a:lnTo>
                <a:lnTo>
                  <a:pt x="1065278" y="3074316"/>
                </a:lnTo>
                <a:lnTo>
                  <a:pt x="1063690" y="3075903"/>
                </a:lnTo>
                <a:lnTo>
                  <a:pt x="1062500" y="3077491"/>
                </a:lnTo>
                <a:lnTo>
                  <a:pt x="1061309" y="3078682"/>
                </a:lnTo>
                <a:lnTo>
                  <a:pt x="1059721" y="3079873"/>
                </a:lnTo>
                <a:lnTo>
                  <a:pt x="1058134" y="3080667"/>
                </a:lnTo>
                <a:lnTo>
                  <a:pt x="1056943" y="3081064"/>
                </a:lnTo>
                <a:lnTo>
                  <a:pt x="1052974" y="3081461"/>
                </a:lnTo>
                <a:lnTo>
                  <a:pt x="1049798" y="3081461"/>
                </a:lnTo>
                <a:lnTo>
                  <a:pt x="1045829" y="3080667"/>
                </a:lnTo>
                <a:lnTo>
                  <a:pt x="1041860" y="3079079"/>
                </a:lnTo>
                <a:lnTo>
                  <a:pt x="1034319" y="3076698"/>
                </a:lnTo>
                <a:lnTo>
                  <a:pt x="1029954" y="3075506"/>
                </a:lnTo>
                <a:lnTo>
                  <a:pt x="1026382" y="3074713"/>
                </a:lnTo>
                <a:lnTo>
                  <a:pt x="1023206" y="3074713"/>
                </a:lnTo>
                <a:lnTo>
                  <a:pt x="1019634" y="3075110"/>
                </a:lnTo>
                <a:lnTo>
                  <a:pt x="1018047" y="3075903"/>
                </a:lnTo>
                <a:lnTo>
                  <a:pt x="1016459" y="3076698"/>
                </a:lnTo>
                <a:lnTo>
                  <a:pt x="1015268" y="3077889"/>
                </a:lnTo>
                <a:lnTo>
                  <a:pt x="1014077" y="3079079"/>
                </a:lnTo>
                <a:lnTo>
                  <a:pt x="1011696" y="3075903"/>
                </a:lnTo>
                <a:lnTo>
                  <a:pt x="1011300" y="3074316"/>
                </a:lnTo>
                <a:lnTo>
                  <a:pt x="1010903" y="3072728"/>
                </a:lnTo>
                <a:lnTo>
                  <a:pt x="1011300" y="3071140"/>
                </a:lnTo>
                <a:lnTo>
                  <a:pt x="1011696" y="3069156"/>
                </a:lnTo>
                <a:lnTo>
                  <a:pt x="1012490" y="3067567"/>
                </a:lnTo>
                <a:lnTo>
                  <a:pt x="1014077" y="3065980"/>
                </a:lnTo>
                <a:lnTo>
                  <a:pt x="1011696" y="3065583"/>
                </a:lnTo>
                <a:lnTo>
                  <a:pt x="1010108" y="3065583"/>
                </a:lnTo>
                <a:lnTo>
                  <a:pt x="1008918" y="3065583"/>
                </a:lnTo>
                <a:lnTo>
                  <a:pt x="1008124" y="3066377"/>
                </a:lnTo>
                <a:lnTo>
                  <a:pt x="1007331" y="3067171"/>
                </a:lnTo>
                <a:lnTo>
                  <a:pt x="1006536" y="3067965"/>
                </a:lnTo>
                <a:lnTo>
                  <a:pt x="1005743" y="3070346"/>
                </a:lnTo>
                <a:lnTo>
                  <a:pt x="1004949" y="3073125"/>
                </a:lnTo>
                <a:lnTo>
                  <a:pt x="1003361" y="3075110"/>
                </a:lnTo>
                <a:lnTo>
                  <a:pt x="1002567" y="3075506"/>
                </a:lnTo>
                <a:lnTo>
                  <a:pt x="1001377" y="3075903"/>
                </a:lnTo>
                <a:lnTo>
                  <a:pt x="999789" y="3076300"/>
                </a:lnTo>
                <a:lnTo>
                  <a:pt x="998202" y="3075903"/>
                </a:lnTo>
                <a:lnTo>
                  <a:pt x="996217" y="3075506"/>
                </a:lnTo>
                <a:lnTo>
                  <a:pt x="994233" y="3074713"/>
                </a:lnTo>
                <a:lnTo>
                  <a:pt x="991851" y="3072331"/>
                </a:lnTo>
                <a:lnTo>
                  <a:pt x="989470" y="3069553"/>
                </a:lnTo>
                <a:lnTo>
                  <a:pt x="988279" y="3066774"/>
                </a:lnTo>
                <a:lnTo>
                  <a:pt x="987088" y="3063201"/>
                </a:lnTo>
                <a:lnTo>
                  <a:pt x="987088" y="3059629"/>
                </a:lnTo>
                <a:lnTo>
                  <a:pt x="987882" y="3056056"/>
                </a:lnTo>
                <a:lnTo>
                  <a:pt x="988676" y="3052484"/>
                </a:lnTo>
                <a:lnTo>
                  <a:pt x="985104" y="3054865"/>
                </a:lnTo>
                <a:lnTo>
                  <a:pt x="981532" y="3056056"/>
                </a:lnTo>
                <a:lnTo>
                  <a:pt x="977960" y="3057247"/>
                </a:lnTo>
                <a:lnTo>
                  <a:pt x="974388" y="3058041"/>
                </a:lnTo>
                <a:lnTo>
                  <a:pt x="971213" y="3058438"/>
                </a:lnTo>
                <a:lnTo>
                  <a:pt x="967641" y="3058041"/>
                </a:lnTo>
                <a:lnTo>
                  <a:pt x="964465" y="3058041"/>
                </a:lnTo>
                <a:lnTo>
                  <a:pt x="960893" y="3057247"/>
                </a:lnTo>
                <a:lnTo>
                  <a:pt x="957718" y="3056453"/>
                </a:lnTo>
                <a:lnTo>
                  <a:pt x="954939" y="3055263"/>
                </a:lnTo>
                <a:lnTo>
                  <a:pt x="948192" y="3051690"/>
                </a:lnTo>
                <a:lnTo>
                  <a:pt x="942239" y="3048116"/>
                </a:lnTo>
                <a:lnTo>
                  <a:pt x="935889" y="3042955"/>
                </a:lnTo>
                <a:lnTo>
                  <a:pt x="930332" y="3038196"/>
                </a:lnTo>
                <a:lnTo>
                  <a:pt x="924379" y="3032637"/>
                </a:lnTo>
                <a:lnTo>
                  <a:pt x="913265" y="3021522"/>
                </a:lnTo>
                <a:lnTo>
                  <a:pt x="907708" y="3015964"/>
                </a:lnTo>
                <a:lnTo>
                  <a:pt x="902549" y="3010804"/>
                </a:lnTo>
                <a:lnTo>
                  <a:pt x="896992" y="3006438"/>
                </a:lnTo>
                <a:lnTo>
                  <a:pt x="891436" y="3002071"/>
                </a:lnTo>
                <a:lnTo>
                  <a:pt x="892626" y="3000087"/>
                </a:lnTo>
                <a:lnTo>
                  <a:pt x="893817" y="2998102"/>
                </a:lnTo>
                <a:lnTo>
                  <a:pt x="894214" y="2996117"/>
                </a:lnTo>
                <a:lnTo>
                  <a:pt x="893817" y="2994530"/>
                </a:lnTo>
                <a:lnTo>
                  <a:pt x="893023" y="2992544"/>
                </a:lnTo>
                <a:lnTo>
                  <a:pt x="891833" y="2991353"/>
                </a:lnTo>
                <a:lnTo>
                  <a:pt x="890642" y="2989766"/>
                </a:lnTo>
                <a:lnTo>
                  <a:pt x="889054" y="2988972"/>
                </a:lnTo>
                <a:lnTo>
                  <a:pt x="887070" y="2987781"/>
                </a:lnTo>
                <a:lnTo>
                  <a:pt x="885086" y="2986988"/>
                </a:lnTo>
                <a:lnTo>
                  <a:pt x="879926" y="2985399"/>
                </a:lnTo>
                <a:lnTo>
                  <a:pt x="874766" y="2985002"/>
                </a:lnTo>
                <a:lnTo>
                  <a:pt x="869607" y="2985399"/>
                </a:lnTo>
                <a:lnTo>
                  <a:pt x="870797" y="2981032"/>
                </a:lnTo>
                <a:lnTo>
                  <a:pt x="871194" y="2977461"/>
                </a:lnTo>
                <a:lnTo>
                  <a:pt x="871194" y="2975475"/>
                </a:lnTo>
                <a:lnTo>
                  <a:pt x="870797" y="2974286"/>
                </a:lnTo>
                <a:lnTo>
                  <a:pt x="870400" y="2973095"/>
                </a:lnTo>
                <a:lnTo>
                  <a:pt x="869607" y="2972302"/>
                </a:lnTo>
                <a:lnTo>
                  <a:pt x="867225" y="2971110"/>
                </a:lnTo>
                <a:lnTo>
                  <a:pt x="864843" y="2970316"/>
                </a:lnTo>
                <a:lnTo>
                  <a:pt x="862065" y="2969522"/>
                </a:lnTo>
                <a:lnTo>
                  <a:pt x="858890" y="2969126"/>
                </a:lnTo>
                <a:lnTo>
                  <a:pt x="852539" y="2967538"/>
                </a:lnTo>
                <a:lnTo>
                  <a:pt x="849364" y="2966744"/>
                </a:lnTo>
                <a:lnTo>
                  <a:pt x="846586" y="2965552"/>
                </a:lnTo>
                <a:lnTo>
                  <a:pt x="844602" y="2963567"/>
                </a:lnTo>
                <a:lnTo>
                  <a:pt x="843411" y="2962377"/>
                </a:lnTo>
                <a:lnTo>
                  <a:pt x="842617" y="2960789"/>
                </a:lnTo>
                <a:lnTo>
                  <a:pt x="841823" y="2958804"/>
                </a:lnTo>
                <a:lnTo>
                  <a:pt x="841427" y="2956820"/>
                </a:lnTo>
                <a:lnTo>
                  <a:pt x="841030" y="2952452"/>
                </a:lnTo>
                <a:lnTo>
                  <a:pt x="839045" y="2952452"/>
                </a:lnTo>
                <a:lnTo>
                  <a:pt x="837458" y="2952850"/>
                </a:lnTo>
                <a:lnTo>
                  <a:pt x="836267" y="2953247"/>
                </a:lnTo>
                <a:lnTo>
                  <a:pt x="834679" y="2954437"/>
                </a:lnTo>
                <a:lnTo>
                  <a:pt x="831901" y="2956422"/>
                </a:lnTo>
                <a:lnTo>
                  <a:pt x="829917" y="2958804"/>
                </a:lnTo>
                <a:lnTo>
                  <a:pt x="827932" y="2961186"/>
                </a:lnTo>
                <a:lnTo>
                  <a:pt x="826741" y="2961582"/>
                </a:lnTo>
                <a:lnTo>
                  <a:pt x="825550" y="2961980"/>
                </a:lnTo>
                <a:lnTo>
                  <a:pt x="823963" y="2961980"/>
                </a:lnTo>
                <a:lnTo>
                  <a:pt x="822375" y="2961582"/>
                </a:lnTo>
                <a:lnTo>
                  <a:pt x="821184" y="2960789"/>
                </a:lnTo>
                <a:lnTo>
                  <a:pt x="819200" y="2958804"/>
                </a:lnTo>
                <a:lnTo>
                  <a:pt x="819200" y="2956820"/>
                </a:lnTo>
                <a:lnTo>
                  <a:pt x="819597" y="2955231"/>
                </a:lnTo>
                <a:lnTo>
                  <a:pt x="819994" y="2953643"/>
                </a:lnTo>
                <a:lnTo>
                  <a:pt x="820788" y="2952055"/>
                </a:lnTo>
                <a:lnTo>
                  <a:pt x="822375" y="2949675"/>
                </a:lnTo>
                <a:lnTo>
                  <a:pt x="824360" y="2947690"/>
                </a:lnTo>
                <a:lnTo>
                  <a:pt x="826741" y="2946102"/>
                </a:lnTo>
                <a:lnTo>
                  <a:pt x="829122" y="2944118"/>
                </a:lnTo>
                <a:lnTo>
                  <a:pt x="830710" y="2941736"/>
                </a:lnTo>
                <a:lnTo>
                  <a:pt x="831107" y="2940148"/>
                </a:lnTo>
                <a:lnTo>
                  <a:pt x="831504" y="2938957"/>
                </a:lnTo>
                <a:lnTo>
                  <a:pt x="828726" y="2927445"/>
                </a:lnTo>
                <a:lnTo>
                  <a:pt x="825550" y="2915934"/>
                </a:lnTo>
                <a:lnTo>
                  <a:pt x="818406" y="2895293"/>
                </a:lnTo>
                <a:lnTo>
                  <a:pt x="815628" y="2885369"/>
                </a:lnTo>
                <a:lnTo>
                  <a:pt x="813643" y="2875445"/>
                </a:lnTo>
                <a:lnTo>
                  <a:pt x="812850" y="2870284"/>
                </a:lnTo>
                <a:lnTo>
                  <a:pt x="812850" y="2865124"/>
                </a:lnTo>
                <a:lnTo>
                  <a:pt x="812453" y="2860360"/>
                </a:lnTo>
                <a:lnTo>
                  <a:pt x="812850" y="2855200"/>
                </a:lnTo>
                <a:lnTo>
                  <a:pt x="811659" y="2858773"/>
                </a:lnTo>
                <a:lnTo>
                  <a:pt x="809674" y="2861551"/>
                </a:lnTo>
                <a:lnTo>
                  <a:pt x="807293" y="2863933"/>
                </a:lnTo>
                <a:lnTo>
                  <a:pt x="804912" y="2866712"/>
                </a:lnTo>
                <a:lnTo>
                  <a:pt x="802530" y="2869093"/>
                </a:lnTo>
                <a:lnTo>
                  <a:pt x="800546" y="2871872"/>
                </a:lnTo>
                <a:lnTo>
                  <a:pt x="798561" y="2874651"/>
                </a:lnTo>
                <a:lnTo>
                  <a:pt x="796974" y="2878620"/>
                </a:lnTo>
                <a:lnTo>
                  <a:pt x="793005" y="2878224"/>
                </a:lnTo>
                <a:lnTo>
                  <a:pt x="788242" y="2876636"/>
                </a:lnTo>
                <a:lnTo>
                  <a:pt x="784273" y="2874651"/>
                </a:lnTo>
                <a:lnTo>
                  <a:pt x="780304" y="2872269"/>
                </a:lnTo>
                <a:lnTo>
                  <a:pt x="779114" y="2871078"/>
                </a:lnTo>
                <a:lnTo>
                  <a:pt x="777922" y="2869490"/>
                </a:lnTo>
                <a:lnTo>
                  <a:pt x="777129" y="2867903"/>
                </a:lnTo>
                <a:lnTo>
                  <a:pt x="776335" y="2865918"/>
                </a:lnTo>
                <a:lnTo>
                  <a:pt x="776335" y="2864330"/>
                </a:lnTo>
                <a:lnTo>
                  <a:pt x="776732" y="2862345"/>
                </a:lnTo>
                <a:lnTo>
                  <a:pt x="777129" y="2860757"/>
                </a:lnTo>
                <a:lnTo>
                  <a:pt x="778319" y="2858773"/>
                </a:lnTo>
                <a:lnTo>
                  <a:pt x="776732" y="2858376"/>
                </a:lnTo>
                <a:lnTo>
                  <a:pt x="775542" y="2858773"/>
                </a:lnTo>
                <a:lnTo>
                  <a:pt x="774350" y="2859170"/>
                </a:lnTo>
                <a:lnTo>
                  <a:pt x="773160" y="2859964"/>
                </a:lnTo>
                <a:lnTo>
                  <a:pt x="772763" y="2861154"/>
                </a:lnTo>
                <a:lnTo>
                  <a:pt x="772366" y="2862345"/>
                </a:lnTo>
                <a:lnTo>
                  <a:pt x="771969" y="2865124"/>
                </a:lnTo>
                <a:lnTo>
                  <a:pt x="770778" y="2861551"/>
                </a:lnTo>
                <a:lnTo>
                  <a:pt x="769984" y="2858773"/>
                </a:lnTo>
                <a:lnTo>
                  <a:pt x="770381" y="2856391"/>
                </a:lnTo>
                <a:lnTo>
                  <a:pt x="770778" y="2855200"/>
                </a:lnTo>
                <a:lnTo>
                  <a:pt x="771969" y="2854406"/>
                </a:lnTo>
                <a:lnTo>
                  <a:pt x="774350" y="2854009"/>
                </a:lnTo>
                <a:lnTo>
                  <a:pt x="776335" y="2853612"/>
                </a:lnTo>
                <a:lnTo>
                  <a:pt x="778319" y="2854009"/>
                </a:lnTo>
                <a:lnTo>
                  <a:pt x="784273" y="2855200"/>
                </a:lnTo>
                <a:lnTo>
                  <a:pt x="789830" y="2856788"/>
                </a:lnTo>
                <a:lnTo>
                  <a:pt x="795386" y="2858376"/>
                </a:lnTo>
                <a:lnTo>
                  <a:pt x="798165" y="2858773"/>
                </a:lnTo>
                <a:lnTo>
                  <a:pt x="800546" y="2858773"/>
                </a:lnTo>
                <a:lnTo>
                  <a:pt x="803721" y="2857582"/>
                </a:lnTo>
                <a:lnTo>
                  <a:pt x="806102" y="2856391"/>
                </a:lnTo>
                <a:lnTo>
                  <a:pt x="811659" y="2853612"/>
                </a:lnTo>
                <a:lnTo>
                  <a:pt x="814437" y="2852421"/>
                </a:lnTo>
                <a:lnTo>
                  <a:pt x="816025" y="2852421"/>
                </a:lnTo>
                <a:lnTo>
                  <a:pt x="818009" y="2852421"/>
                </a:lnTo>
                <a:lnTo>
                  <a:pt x="819597" y="2852421"/>
                </a:lnTo>
                <a:lnTo>
                  <a:pt x="821184" y="2852818"/>
                </a:lnTo>
                <a:lnTo>
                  <a:pt x="823169" y="2854009"/>
                </a:lnTo>
                <a:lnTo>
                  <a:pt x="825550" y="2855200"/>
                </a:lnTo>
                <a:lnTo>
                  <a:pt x="826344" y="2853215"/>
                </a:lnTo>
                <a:lnTo>
                  <a:pt x="827138" y="2851628"/>
                </a:lnTo>
                <a:lnTo>
                  <a:pt x="830313" y="2846467"/>
                </a:lnTo>
                <a:lnTo>
                  <a:pt x="834282" y="2841704"/>
                </a:lnTo>
                <a:lnTo>
                  <a:pt x="837855" y="2835352"/>
                </a:lnTo>
                <a:lnTo>
                  <a:pt x="839442" y="2836543"/>
                </a:lnTo>
                <a:lnTo>
                  <a:pt x="840236" y="2837734"/>
                </a:lnTo>
                <a:lnTo>
                  <a:pt x="841030" y="2839322"/>
                </a:lnTo>
                <a:lnTo>
                  <a:pt x="841030" y="2840513"/>
                </a:lnTo>
                <a:lnTo>
                  <a:pt x="841030" y="2842497"/>
                </a:lnTo>
                <a:lnTo>
                  <a:pt x="840633" y="2844086"/>
                </a:lnTo>
                <a:lnTo>
                  <a:pt x="839045" y="2847261"/>
                </a:lnTo>
                <a:lnTo>
                  <a:pt x="837061" y="2850437"/>
                </a:lnTo>
                <a:lnTo>
                  <a:pt x="835076" y="2853215"/>
                </a:lnTo>
                <a:lnTo>
                  <a:pt x="832695" y="2855994"/>
                </a:lnTo>
                <a:lnTo>
                  <a:pt x="831504" y="2858773"/>
                </a:lnTo>
                <a:lnTo>
                  <a:pt x="836267" y="2855994"/>
                </a:lnTo>
                <a:lnTo>
                  <a:pt x="840236" y="2853612"/>
                </a:lnTo>
                <a:lnTo>
                  <a:pt x="844205" y="2850437"/>
                </a:lnTo>
                <a:lnTo>
                  <a:pt x="847777" y="2846864"/>
                </a:lnTo>
                <a:lnTo>
                  <a:pt x="850952" y="2843689"/>
                </a:lnTo>
                <a:lnTo>
                  <a:pt x="854127" y="2839322"/>
                </a:lnTo>
                <a:lnTo>
                  <a:pt x="860081" y="2831383"/>
                </a:lnTo>
                <a:lnTo>
                  <a:pt x="870400" y="2814314"/>
                </a:lnTo>
                <a:lnTo>
                  <a:pt x="875957" y="2805979"/>
                </a:lnTo>
                <a:lnTo>
                  <a:pt x="879132" y="2802008"/>
                </a:lnTo>
                <a:lnTo>
                  <a:pt x="881910" y="2798040"/>
                </a:lnTo>
                <a:lnTo>
                  <a:pt x="883498" y="2798833"/>
                </a:lnTo>
                <a:lnTo>
                  <a:pt x="885086" y="2799231"/>
                </a:lnTo>
                <a:lnTo>
                  <a:pt x="885879" y="2800024"/>
                </a:lnTo>
                <a:lnTo>
                  <a:pt x="886673" y="2800819"/>
                </a:lnTo>
                <a:lnTo>
                  <a:pt x="887070" y="2801613"/>
                </a:lnTo>
                <a:lnTo>
                  <a:pt x="887467" y="2802804"/>
                </a:lnTo>
                <a:lnTo>
                  <a:pt x="887070" y="2805184"/>
                </a:lnTo>
                <a:lnTo>
                  <a:pt x="886276" y="2808361"/>
                </a:lnTo>
                <a:lnTo>
                  <a:pt x="885482" y="2810742"/>
                </a:lnTo>
                <a:lnTo>
                  <a:pt x="883498" y="2813123"/>
                </a:lnTo>
                <a:lnTo>
                  <a:pt x="881910" y="2814711"/>
                </a:lnTo>
                <a:lnTo>
                  <a:pt x="883895" y="2818284"/>
                </a:lnTo>
                <a:lnTo>
                  <a:pt x="886673" y="2820269"/>
                </a:lnTo>
                <a:lnTo>
                  <a:pt x="888658" y="2822253"/>
                </a:lnTo>
                <a:lnTo>
                  <a:pt x="890642" y="2824238"/>
                </a:lnTo>
                <a:lnTo>
                  <a:pt x="892230" y="2825032"/>
                </a:lnTo>
                <a:lnTo>
                  <a:pt x="894611" y="2825826"/>
                </a:lnTo>
                <a:lnTo>
                  <a:pt x="896595" y="2826223"/>
                </a:lnTo>
                <a:lnTo>
                  <a:pt x="898580" y="2826223"/>
                </a:lnTo>
                <a:lnTo>
                  <a:pt x="902946" y="2826223"/>
                </a:lnTo>
                <a:lnTo>
                  <a:pt x="906915" y="2825428"/>
                </a:lnTo>
                <a:lnTo>
                  <a:pt x="911677" y="2825032"/>
                </a:lnTo>
                <a:lnTo>
                  <a:pt x="916440" y="2825428"/>
                </a:lnTo>
                <a:lnTo>
                  <a:pt x="918822" y="2823047"/>
                </a:lnTo>
                <a:lnTo>
                  <a:pt x="920806" y="2820666"/>
                </a:lnTo>
                <a:lnTo>
                  <a:pt x="921997" y="2817887"/>
                </a:lnTo>
                <a:lnTo>
                  <a:pt x="922394" y="2814711"/>
                </a:lnTo>
                <a:lnTo>
                  <a:pt x="921997" y="2811536"/>
                </a:lnTo>
                <a:lnTo>
                  <a:pt x="921600" y="2808361"/>
                </a:lnTo>
                <a:lnTo>
                  <a:pt x="920012" y="2801613"/>
                </a:lnTo>
                <a:lnTo>
                  <a:pt x="922394" y="2801613"/>
                </a:lnTo>
                <a:lnTo>
                  <a:pt x="924379" y="2801215"/>
                </a:lnTo>
                <a:lnTo>
                  <a:pt x="926363" y="2800422"/>
                </a:lnTo>
                <a:lnTo>
                  <a:pt x="928744" y="2799628"/>
                </a:lnTo>
                <a:lnTo>
                  <a:pt x="931920" y="2797245"/>
                </a:lnTo>
                <a:lnTo>
                  <a:pt x="934698" y="2794466"/>
                </a:lnTo>
                <a:lnTo>
                  <a:pt x="940651" y="2788909"/>
                </a:lnTo>
                <a:lnTo>
                  <a:pt x="943826" y="2786528"/>
                </a:lnTo>
                <a:lnTo>
                  <a:pt x="947795" y="2784940"/>
                </a:lnTo>
                <a:lnTo>
                  <a:pt x="950177" y="2795657"/>
                </a:lnTo>
                <a:lnTo>
                  <a:pt x="952955" y="2805583"/>
                </a:lnTo>
                <a:lnTo>
                  <a:pt x="955336" y="2810742"/>
                </a:lnTo>
                <a:lnTo>
                  <a:pt x="956924" y="2815901"/>
                </a:lnTo>
                <a:lnTo>
                  <a:pt x="959305" y="2819872"/>
                </a:lnTo>
                <a:lnTo>
                  <a:pt x="961290" y="2824238"/>
                </a:lnTo>
                <a:lnTo>
                  <a:pt x="964465" y="2828207"/>
                </a:lnTo>
                <a:lnTo>
                  <a:pt x="966846" y="2831383"/>
                </a:lnTo>
                <a:lnTo>
                  <a:pt x="970022" y="2834559"/>
                </a:lnTo>
                <a:lnTo>
                  <a:pt x="973594" y="2836941"/>
                </a:lnTo>
                <a:lnTo>
                  <a:pt x="976769" y="2838925"/>
                </a:lnTo>
                <a:lnTo>
                  <a:pt x="980738" y="2840513"/>
                </a:lnTo>
                <a:lnTo>
                  <a:pt x="984310" y="2841704"/>
                </a:lnTo>
                <a:lnTo>
                  <a:pt x="988676" y="2842101"/>
                </a:lnTo>
                <a:lnTo>
                  <a:pt x="988676" y="2844482"/>
                </a:lnTo>
                <a:lnTo>
                  <a:pt x="988676" y="2846070"/>
                </a:lnTo>
                <a:lnTo>
                  <a:pt x="987882" y="2846864"/>
                </a:lnTo>
                <a:lnTo>
                  <a:pt x="987088" y="2846864"/>
                </a:lnTo>
                <a:lnTo>
                  <a:pt x="985104" y="2846070"/>
                </a:lnTo>
                <a:lnTo>
                  <a:pt x="983913" y="2845674"/>
                </a:lnTo>
                <a:lnTo>
                  <a:pt x="982326" y="2845276"/>
                </a:lnTo>
                <a:lnTo>
                  <a:pt x="981929" y="2846864"/>
                </a:lnTo>
                <a:lnTo>
                  <a:pt x="981929" y="2848055"/>
                </a:lnTo>
                <a:lnTo>
                  <a:pt x="981929" y="2849643"/>
                </a:lnTo>
                <a:lnTo>
                  <a:pt x="982326" y="2850437"/>
                </a:lnTo>
                <a:lnTo>
                  <a:pt x="983119" y="2850834"/>
                </a:lnTo>
                <a:lnTo>
                  <a:pt x="983516" y="2851231"/>
                </a:lnTo>
                <a:lnTo>
                  <a:pt x="985501" y="2852024"/>
                </a:lnTo>
                <a:lnTo>
                  <a:pt x="987088" y="2852421"/>
                </a:lnTo>
                <a:lnTo>
                  <a:pt x="988279" y="2852818"/>
                </a:lnTo>
                <a:lnTo>
                  <a:pt x="989073" y="2853612"/>
                </a:lnTo>
                <a:lnTo>
                  <a:pt x="989470" y="2854009"/>
                </a:lnTo>
                <a:lnTo>
                  <a:pt x="989470" y="2855200"/>
                </a:lnTo>
                <a:lnTo>
                  <a:pt x="989470" y="2856788"/>
                </a:lnTo>
                <a:lnTo>
                  <a:pt x="988676" y="2858773"/>
                </a:lnTo>
                <a:lnTo>
                  <a:pt x="990264" y="2855597"/>
                </a:lnTo>
                <a:lnTo>
                  <a:pt x="991057" y="2853215"/>
                </a:lnTo>
                <a:lnTo>
                  <a:pt x="992248" y="2848452"/>
                </a:lnTo>
                <a:lnTo>
                  <a:pt x="992248" y="2844879"/>
                </a:lnTo>
                <a:lnTo>
                  <a:pt x="991851" y="2841307"/>
                </a:lnTo>
                <a:lnTo>
                  <a:pt x="991454" y="2838131"/>
                </a:lnTo>
                <a:lnTo>
                  <a:pt x="991851" y="2834956"/>
                </a:lnTo>
                <a:lnTo>
                  <a:pt x="991851" y="2833765"/>
                </a:lnTo>
                <a:lnTo>
                  <a:pt x="992645" y="2831781"/>
                </a:lnTo>
                <a:lnTo>
                  <a:pt x="993439" y="2830192"/>
                </a:lnTo>
                <a:lnTo>
                  <a:pt x="994629" y="2828605"/>
                </a:lnTo>
                <a:lnTo>
                  <a:pt x="984310" y="2829002"/>
                </a:lnTo>
                <a:lnTo>
                  <a:pt x="982723" y="2828605"/>
                </a:lnTo>
                <a:lnTo>
                  <a:pt x="982723" y="2828207"/>
                </a:lnTo>
                <a:lnTo>
                  <a:pt x="983119" y="2827811"/>
                </a:lnTo>
                <a:lnTo>
                  <a:pt x="986691" y="2824635"/>
                </a:lnTo>
                <a:lnTo>
                  <a:pt x="989073" y="2821856"/>
                </a:lnTo>
                <a:lnTo>
                  <a:pt x="990264" y="2820269"/>
                </a:lnTo>
                <a:lnTo>
                  <a:pt x="991057" y="2818681"/>
                </a:lnTo>
                <a:lnTo>
                  <a:pt x="990264" y="2818681"/>
                </a:lnTo>
                <a:lnTo>
                  <a:pt x="989470" y="2818681"/>
                </a:lnTo>
                <a:lnTo>
                  <a:pt x="985501" y="2818284"/>
                </a:lnTo>
                <a:lnTo>
                  <a:pt x="983913" y="2816697"/>
                </a:lnTo>
                <a:lnTo>
                  <a:pt x="983119" y="2814711"/>
                </a:lnTo>
                <a:lnTo>
                  <a:pt x="983516" y="2813123"/>
                </a:lnTo>
                <a:lnTo>
                  <a:pt x="983913" y="2811536"/>
                </a:lnTo>
                <a:lnTo>
                  <a:pt x="985104" y="2810344"/>
                </a:lnTo>
                <a:lnTo>
                  <a:pt x="986295" y="2808758"/>
                </a:lnTo>
                <a:lnTo>
                  <a:pt x="989867" y="2805583"/>
                </a:lnTo>
                <a:lnTo>
                  <a:pt x="992645" y="2802804"/>
                </a:lnTo>
                <a:lnTo>
                  <a:pt x="993439" y="2801613"/>
                </a:lnTo>
                <a:lnTo>
                  <a:pt x="993836" y="2800024"/>
                </a:lnTo>
                <a:lnTo>
                  <a:pt x="993836" y="2798833"/>
                </a:lnTo>
                <a:lnTo>
                  <a:pt x="993042" y="2797245"/>
                </a:lnTo>
                <a:lnTo>
                  <a:pt x="991454" y="2796055"/>
                </a:lnTo>
                <a:lnTo>
                  <a:pt x="988676" y="2794864"/>
                </a:lnTo>
                <a:lnTo>
                  <a:pt x="990264" y="2792878"/>
                </a:lnTo>
                <a:lnTo>
                  <a:pt x="991851" y="2791291"/>
                </a:lnTo>
                <a:lnTo>
                  <a:pt x="993439" y="2790100"/>
                </a:lnTo>
                <a:lnTo>
                  <a:pt x="996217" y="2788909"/>
                </a:lnTo>
                <a:lnTo>
                  <a:pt x="998202" y="2788512"/>
                </a:lnTo>
                <a:lnTo>
                  <a:pt x="1000187" y="2788909"/>
                </a:lnTo>
                <a:lnTo>
                  <a:pt x="1002567" y="2790100"/>
                </a:lnTo>
                <a:lnTo>
                  <a:pt x="1004155" y="2791688"/>
                </a:lnTo>
                <a:lnTo>
                  <a:pt x="1004949" y="2785734"/>
                </a:lnTo>
                <a:lnTo>
                  <a:pt x="1005743" y="2780177"/>
                </a:lnTo>
                <a:lnTo>
                  <a:pt x="1006933" y="2774620"/>
                </a:lnTo>
                <a:lnTo>
                  <a:pt x="1008918" y="2769063"/>
                </a:lnTo>
                <a:lnTo>
                  <a:pt x="1011300" y="2763505"/>
                </a:lnTo>
                <a:lnTo>
                  <a:pt x="1014077" y="2758743"/>
                </a:lnTo>
                <a:lnTo>
                  <a:pt x="1019634" y="2748420"/>
                </a:lnTo>
                <a:lnTo>
                  <a:pt x="1022413" y="2742865"/>
                </a:lnTo>
                <a:lnTo>
                  <a:pt x="1024794" y="2737308"/>
                </a:lnTo>
                <a:lnTo>
                  <a:pt x="1026382" y="2732543"/>
                </a:lnTo>
                <a:lnTo>
                  <a:pt x="1027969" y="2726986"/>
                </a:lnTo>
                <a:lnTo>
                  <a:pt x="1028763" y="2721826"/>
                </a:lnTo>
                <a:lnTo>
                  <a:pt x="1028763" y="2716268"/>
                </a:lnTo>
                <a:lnTo>
                  <a:pt x="1027969" y="2710314"/>
                </a:lnTo>
                <a:lnTo>
                  <a:pt x="1026382" y="2704756"/>
                </a:lnTo>
                <a:lnTo>
                  <a:pt x="1025588" y="2703169"/>
                </a:lnTo>
                <a:lnTo>
                  <a:pt x="1024397" y="2701581"/>
                </a:lnTo>
                <a:lnTo>
                  <a:pt x="1020825" y="2698802"/>
                </a:lnTo>
                <a:lnTo>
                  <a:pt x="1016459" y="2695626"/>
                </a:lnTo>
                <a:lnTo>
                  <a:pt x="1010505" y="2693245"/>
                </a:lnTo>
                <a:lnTo>
                  <a:pt x="1004155" y="2691259"/>
                </a:lnTo>
                <a:lnTo>
                  <a:pt x="997011" y="2688877"/>
                </a:lnTo>
                <a:lnTo>
                  <a:pt x="989470" y="2686893"/>
                </a:lnTo>
                <a:lnTo>
                  <a:pt x="981135" y="2685305"/>
                </a:lnTo>
                <a:lnTo>
                  <a:pt x="964068" y="2682129"/>
                </a:lnTo>
                <a:lnTo>
                  <a:pt x="947398" y="2680144"/>
                </a:lnTo>
                <a:lnTo>
                  <a:pt x="931920" y="2678557"/>
                </a:lnTo>
                <a:lnTo>
                  <a:pt x="920012" y="2677762"/>
                </a:lnTo>
                <a:lnTo>
                  <a:pt x="910884" y="2677366"/>
                </a:lnTo>
                <a:lnTo>
                  <a:pt x="900961" y="2676572"/>
                </a:lnTo>
                <a:lnTo>
                  <a:pt x="881117" y="2674587"/>
                </a:lnTo>
                <a:lnTo>
                  <a:pt x="871591" y="2674190"/>
                </a:lnTo>
                <a:lnTo>
                  <a:pt x="862462" y="2674190"/>
                </a:lnTo>
                <a:lnTo>
                  <a:pt x="858096" y="2674984"/>
                </a:lnTo>
                <a:lnTo>
                  <a:pt x="854524" y="2675381"/>
                </a:lnTo>
                <a:lnTo>
                  <a:pt x="850952" y="2676572"/>
                </a:lnTo>
                <a:lnTo>
                  <a:pt x="847380" y="2677762"/>
                </a:lnTo>
                <a:lnTo>
                  <a:pt x="844205" y="2680144"/>
                </a:lnTo>
                <a:lnTo>
                  <a:pt x="840633" y="2682526"/>
                </a:lnTo>
                <a:lnTo>
                  <a:pt x="837855" y="2685702"/>
                </a:lnTo>
                <a:lnTo>
                  <a:pt x="834679" y="2689671"/>
                </a:lnTo>
                <a:lnTo>
                  <a:pt x="828329" y="2698405"/>
                </a:lnTo>
                <a:lnTo>
                  <a:pt x="821581" y="2708329"/>
                </a:lnTo>
                <a:lnTo>
                  <a:pt x="815231" y="2718253"/>
                </a:lnTo>
                <a:lnTo>
                  <a:pt x="808881" y="2728177"/>
                </a:lnTo>
                <a:lnTo>
                  <a:pt x="805309" y="2732940"/>
                </a:lnTo>
                <a:lnTo>
                  <a:pt x="801737" y="2736911"/>
                </a:lnTo>
                <a:lnTo>
                  <a:pt x="797768" y="2741276"/>
                </a:lnTo>
                <a:lnTo>
                  <a:pt x="794196" y="2744848"/>
                </a:lnTo>
                <a:lnTo>
                  <a:pt x="793799" y="2744848"/>
                </a:lnTo>
                <a:lnTo>
                  <a:pt x="793005" y="2744848"/>
                </a:lnTo>
                <a:lnTo>
                  <a:pt x="791020" y="2744848"/>
                </a:lnTo>
                <a:lnTo>
                  <a:pt x="789036" y="2744451"/>
                </a:lnTo>
                <a:lnTo>
                  <a:pt x="788242" y="2744451"/>
                </a:lnTo>
                <a:lnTo>
                  <a:pt x="787845" y="2744848"/>
                </a:lnTo>
                <a:lnTo>
                  <a:pt x="785860" y="2746437"/>
                </a:lnTo>
                <a:lnTo>
                  <a:pt x="784273" y="2749214"/>
                </a:lnTo>
                <a:lnTo>
                  <a:pt x="781098" y="2753581"/>
                </a:lnTo>
                <a:lnTo>
                  <a:pt x="778319" y="2758346"/>
                </a:lnTo>
                <a:lnTo>
                  <a:pt x="776732" y="2759933"/>
                </a:lnTo>
                <a:lnTo>
                  <a:pt x="775542" y="2761521"/>
                </a:lnTo>
                <a:lnTo>
                  <a:pt x="774747" y="2761918"/>
                </a:lnTo>
                <a:lnTo>
                  <a:pt x="773160" y="2761918"/>
                </a:lnTo>
                <a:lnTo>
                  <a:pt x="770778" y="2761521"/>
                </a:lnTo>
                <a:lnTo>
                  <a:pt x="768000" y="2761124"/>
                </a:lnTo>
                <a:lnTo>
                  <a:pt x="766809" y="2761124"/>
                </a:lnTo>
                <a:lnTo>
                  <a:pt x="766015" y="2761521"/>
                </a:lnTo>
                <a:lnTo>
                  <a:pt x="762840" y="2763505"/>
                </a:lnTo>
                <a:lnTo>
                  <a:pt x="759665" y="2766284"/>
                </a:lnTo>
                <a:lnTo>
                  <a:pt x="752124" y="2772239"/>
                </a:lnTo>
                <a:lnTo>
                  <a:pt x="745774" y="2777399"/>
                </a:lnTo>
                <a:lnTo>
                  <a:pt x="744186" y="2778589"/>
                </a:lnTo>
                <a:lnTo>
                  <a:pt x="743789" y="2778589"/>
                </a:lnTo>
                <a:lnTo>
                  <a:pt x="743789" y="2778192"/>
                </a:lnTo>
                <a:lnTo>
                  <a:pt x="743392" y="2780177"/>
                </a:lnTo>
                <a:lnTo>
                  <a:pt x="742996" y="2782162"/>
                </a:lnTo>
                <a:lnTo>
                  <a:pt x="742599" y="2786131"/>
                </a:lnTo>
                <a:lnTo>
                  <a:pt x="742996" y="2790497"/>
                </a:lnTo>
                <a:lnTo>
                  <a:pt x="743789" y="2794466"/>
                </a:lnTo>
                <a:lnTo>
                  <a:pt x="744980" y="2801215"/>
                </a:lnTo>
                <a:lnTo>
                  <a:pt x="744583" y="2803597"/>
                </a:lnTo>
                <a:lnTo>
                  <a:pt x="744583" y="2804390"/>
                </a:lnTo>
                <a:lnTo>
                  <a:pt x="743789" y="2804787"/>
                </a:lnTo>
                <a:lnTo>
                  <a:pt x="747361" y="2804390"/>
                </a:lnTo>
                <a:lnTo>
                  <a:pt x="750537" y="2803597"/>
                </a:lnTo>
                <a:lnTo>
                  <a:pt x="752521" y="2802008"/>
                </a:lnTo>
                <a:lnTo>
                  <a:pt x="754506" y="2799628"/>
                </a:lnTo>
                <a:lnTo>
                  <a:pt x="755696" y="2796452"/>
                </a:lnTo>
                <a:lnTo>
                  <a:pt x="756093" y="2793276"/>
                </a:lnTo>
                <a:lnTo>
                  <a:pt x="756887" y="2789306"/>
                </a:lnTo>
                <a:lnTo>
                  <a:pt x="756093" y="2784940"/>
                </a:lnTo>
                <a:lnTo>
                  <a:pt x="759665" y="2785337"/>
                </a:lnTo>
                <a:lnTo>
                  <a:pt x="762443" y="2785337"/>
                </a:lnTo>
                <a:lnTo>
                  <a:pt x="764825" y="2784940"/>
                </a:lnTo>
                <a:lnTo>
                  <a:pt x="767206" y="2784543"/>
                </a:lnTo>
                <a:lnTo>
                  <a:pt x="769191" y="2783749"/>
                </a:lnTo>
                <a:lnTo>
                  <a:pt x="770778" y="2782956"/>
                </a:lnTo>
                <a:lnTo>
                  <a:pt x="772366" y="2781764"/>
                </a:lnTo>
                <a:lnTo>
                  <a:pt x="773953" y="2779780"/>
                </a:lnTo>
                <a:lnTo>
                  <a:pt x="776335" y="2776605"/>
                </a:lnTo>
                <a:lnTo>
                  <a:pt x="777922" y="2773032"/>
                </a:lnTo>
                <a:lnTo>
                  <a:pt x="781495" y="2765094"/>
                </a:lnTo>
                <a:lnTo>
                  <a:pt x="784670" y="2767872"/>
                </a:lnTo>
                <a:lnTo>
                  <a:pt x="787448" y="2771047"/>
                </a:lnTo>
                <a:lnTo>
                  <a:pt x="789036" y="2774223"/>
                </a:lnTo>
                <a:lnTo>
                  <a:pt x="791020" y="2777399"/>
                </a:lnTo>
                <a:lnTo>
                  <a:pt x="792211" y="2780574"/>
                </a:lnTo>
                <a:lnTo>
                  <a:pt x="792608" y="2784146"/>
                </a:lnTo>
                <a:lnTo>
                  <a:pt x="793005" y="2787718"/>
                </a:lnTo>
                <a:lnTo>
                  <a:pt x="792608" y="2791291"/>
                </a:lnTo>
                <a:lnTo>
                  <a:pt x="791814" y="2794466"/>
                </a:lnTo>
                <a:lnTo>
                  <a:pt x="791020" y="2798040"/>
                </a:lnTo>
                <a:lnTo>
                  <a:pt x="789432" y="2801613"/>
                </a:lnTo>
                <a:lnTo>
                  <a:pt x="787845" y="2805184"/>
                </a:lnTo>
                <a:lnTo>
                  <a:pt x="783876" y="2812329"/>
                </a:lnTo>
                <a:lnTo>
                  <a:pt x="779114" y="2819475"/>
                </a:lnTo>
                <a:lnTo>
                  <a:pt x="773160" y="2826223"/>
                </a:lnTo>
                <a:lnTo>
                  <a:pt x="767206" y="2832971"/>
                </a:lnTo>
                <a:lnTo>
                  <a:pt x="760856" y="2839322"/>
                </a:lnTo>
                <a:lnTo>
                  <a:pt x="754109" y="2845276"/>
                </a:lnTo>
                <a:lnTo>
                  <a:pt x="741805" y="2856391"/>
                </a:lnTo>
                <a:lnTo>
                  <a:pt x="731485" y="2865124"/>
                </a:lnTo>
                <a:lnTo>
                  <a:pt x="724738" y="2871475"/>
                </a:lnTo>
                <a:lnTo>
                  <a:pt x="718388" y="2878224"/>
                </a:lnTo>
                <a:lnTo>
                  <a:pt x="712037" y="2885369"/>
                </a:lnTo>
                <a:lnTo>
                  <a:pt x="706084" y="2892910"/>
                </a:lnTo>
                <a:lnTo>
                  <a:pt x="694177" y="2907201"/>
                </a:lnTo>
                <a:lnTo>
                  <a:pt x="687429" y="2914743"/>
                </a:lnTo>
                <a:lnTo>
                  <a:pt x="681476" y="2922285"/>
                </a:lnTo>
                <a:lnTo>
                  <a:pt x="675126" y="2928239"/>
                </a:lnTo>
                <a:lnTo>
                  <a:pt x="668775" y="2933797"/>
                </a:lnTo>
                <a:lnTo>
                  <a:pt x="655678" y="2945308"/>
                </a:lnTo>
                <a:lnTo>
                  <a:pt x="642580" y="2956820"/>
                </a:lnTo>
                <a:lnTo>
                  <a:pt x="636626" y="2962774"/>
                </a:lnTo>
                <a:lnTo>
                  <a:pt x="631070" y="2969126"/>
                </a:lnTo>
                <a:lnTo>
                  <a:pt x="627498" y="2972698"/>
                </a:lnTo>
                <a:lnTo>
                  <a:pt x="625116" y="2977461"/>
                </a:lnTo>
                <a:lnTo>
                  <a:pt x="620354" y="2985399"/>
                </a:lnTo>
                <a:lnTo>
                  <a:pt x="615194" y="2994530"/>
                </a:lnTo>
                <a:lnTo>
                  <a:pt x="612416" y="2998498"/>
                </a:lnTo>
                <a:lnTo>
                  <a:pt x="608844" y="3002071"/>
                </a:lnTo>
                <a:lnTo>
                  <a:pt x="606859" y="3004453"/>
                </a:lnTo>
                <a:lnTo>
                  <a:pt x="604874" y="3006041"/>
                </a:lnTo>
                <a:lnTo>
                  <a:pt x="599318" y="3008820"/>
                </a:lnTo>
                <a:lnTo>
                  <a:pt x="594555" y="3012392"/>
                </a:lnTo>
                <a:lnTo>
                  <a:pt x="592174" y="3013979"/>
                </a:lnTo>
                <a:lnTo>
                  <a:pt x="590189" y="3015568"/>
                </a:lnTo>
                <a:lnTo>
                  <a:pt x="586617" y="3020728"/>
                </a:lnTo>
                <a:lnTo>
                  <a:pt x="582648" y="3025095"/>
                </a:lnTo>
                <a:lnTo>
                  <a:pt x="575901" y="3035415"/>
                </a:lnTo>
                <a:lnTo>
                  <a:pt x="569551" y="3046131"/>
                </a:lnTo>
                <a:lnTo>
                  <a:pt x="565582" y="3050895"/>
                </a:lnTo>
                <a:lnTo>
                  <a:pt x="562010" y="3056056"/>
                </a:lnTo>
                <a:lnTo>
                  <a:pt x="559231" y="3058041"/>
                </a:lnTo>
                <a:lnTo>
                  <a:pt x="556850" y="3060025"/>
                </a:lnTo>
                <a:lnTo>
                  <a:pt x="550499" y="3063995"/>
                </a:lnTo>
                <a:lnTo>
                  <a:pt x="544943" y="3067965"/>
                </a:lnTo>
                <a:lnTo>
                  <a:pt x="542164" y="3069950"/>
                </a:lnTo>
                <a:lnTo>
                  <a:pt x="539783" y="3072728"/>
                </a:lnTo>
                <a:lnTo>
                  <a:pt x="538195" y="3075506"/>
                </a:lnTo>
                <a:lnTo>
                  <a:pt x="536608" y="3078285"/>
                </a:lnTo>
                <a:lnTo>
                  <a:pt x="533829" y="3085430"/>
                </a:lnTo>
                <a:lnTo>
                  <a:pt x="531051" y="3092576"/>
                </a:lnTo>
                <a:lnTo>
                  <a:pt x="529464" y="3096147"/>
                </a:lnTo>
                <a:lnTo>
                  <a:pt x="527479" y="3099324"/>
                </a:lnTo>
                <a:lnTo>
                  <a:pt x="523113" y="3104087"/>
                </a:lnTo>
                <a:lnTo>
                  <a:pt x="518747" y="3109644"/>
                </a:lnTo>
                <a:lnTo>
                  <a:pt x="508031" y="3120758"/>
                </a:lnTo>
                <a:lnTo>
                  <a:pt x="503268" y="3126713"/>
                </a:lnTo>
                <a:lnTo>
                  <a:pt x="498108" y="3133063"/>
                </a:lnTo>
                <a:lnTo>
                  <a:pt x="493743" y="3139415"/>
                </a:lnTo>
                <a:lnTo>
                  <a:pt x="489774" y="3146163"/>
                </a:lnTo>
                <a:lnTo>
                  <a:pt x="488186" y="3150132"/>
                </a:lnTo>
                <a:lnTo>
                  <a:pt x="486995" y="3154102"/>
                </a:lnTo>
                <a:lnTo>
                  <a:pt x="485408" y="3162834"/>
                </a:lnTo>
                <a:lnTo>
                  <a:pt x="484614" y="3167597"/>
                </a:lnTo>
                <a:lnTo>
                  <a:pt x="483820" y="3171567"/>
                </a:lnTo>
                <a:lnTo>
                  <a:pt x="481836" y="3175933"/>
                </a:lnTo>
                <a:lnTo>
                  <a:pt x="480248" y="3179506"/>
                </a:lnTo>
                <a:lnTo>
                  <a:pt x="476279" y="3185858"/>
                </a:lnTo>
                <a:lnTo>
                  <a:pt x="471516" y="3191415"/>
                </a:lnTo>
                <a:lnTo>
                  <a:pt x="467150" y="3195781"/>
                </a:lnTo>
                <a:lnTo>
                  <a:pt x="462388" y="3200147"/>
                </a:lnTo>
                <a:lnTo>
                  <a:pt x="457625" y="3204117"/>
                </a:lnTo>
                <a:lnTo>
                  <a:pt x="452465" y="3208882"/>
                </a:lnTo>
                <a:lnTo>
                  <a:pt x="447305" y="3213645"/>
                </a:lnTo>
                <a:lnTo>
                  <a:pt x="442543" y="3219598"/>
                </a:lnTo>
                <a:lnTo>
                  <a:pt x="441749" y="3219598"/>
                </a:lnTo>
                <a:lnTo>
                  <a:pt x="440955" y="3219201"/>
                </a:lnTo>
                <a:lnTo>
                  <a:pt x="440558" y="3218406"/>
                </a:lnTo>
                <a:lnTo>
                  <a:pt x="439764" y="3218010"/>
                </a:lnTo>
                <a:lnTo>
                  <a:pt x="440558" y="3216423"/>
                </a:lnTo>
                <a:lnTo>
                  <a:pt x="441749" y="3214041"/>
                </a:lnTo>
                <a:lnTo>
                  <a:pt x="444527" y="3210072"/>
                </a:lnTo>
                <a:lnTo>
                  <a:pt x="445321" y="3208485"/>
                </a:lnTo>
                <a:lnTo>
                  <a:pt x="445718" y="3206102"/>
                </a:lnTo>
                <a:lnTo>
                  <a:pt x="423491" y="3237459"/>
                </a:lnTo>
                <a:lnTo>
                  <a:pt x="400868" y="3269216"/>
                </a:lnTo>
                <a:lnTo>
                  <a:pt x="378245" y="3299781"/>
                </a:lnTo>
                <a:lnTo>
                  <a:pt x="366735" y="3315261"/>
                </a:lnTo>
                <a:lnTo>
                  <a:pt x="354431" y="3329948"/>
                </a:lnTo>
                <a:lnTo>
                  <a:pt x="352843" y="3327168"/>
                </a:lnTo>
                <a:lnTo>
                  <a:pt x="352050" y="3323596"/>
                </a:lnTo>
                <a:lnTo>
                  <a:pt x="351653" y="3320818"/>
                </a:lnTo>
                <a:lnTo>
                  <a:pt x="351653" y="3317643"/>
                </a:lnTo>
                <a:lnTo>
                  <a:pt x="352050" y="3315261"/>
                </a:lnTo>
                <a:lnTo>
                  <a:pt x="352843" y="3312482"/>
                </a:lnTo>
                <a:lnTo>
                  <a:pt x="353637" y="3310100"/>
                </a:lnTo>
                <a:lnTo>
                  <a:pt x="355622" y="3307322"/>
                </a:lnTo>
                <a:lnTo>
                  <a:pt x="358797" y="3302559"/>
                </a:lnTo>
                <a:lnTo>
                  <a:pt x="362766" y="3297002"/>
                </a:lnTo>
                <a:lnTo>
                  <a:pt x="366735" y="3291842"/>
                </a:lnTo>
                <a:lnTo>
                  <a:pt x="370307" y="3286681"/>
                </a:lnTo>
                <a:lnTo>
                  <a:pt x="378642" y="3273582"/>
                </a:lnTo>
                <a:lnTo>
                  <a:pt x="387771" y="3259689"/>
                </a:lnTo>
                <a:lnTo>
                  <a:pt x="396899" y="3245797"/>
                </a:lnTo>
                <a:lnTo>
                  <a:pt x="404837" y="3233093"/>
                </a:lnTo>
                <a:lnTo>
                  <a:pt x="405234" y="3231903"/>
                </a:lnTo>
                <a:lnTo>
                  <a:pt x="405234" y="3230712"/>
                </a:lnTo>
                <a:lnTo>
                  <a:pt x="404837" y="3227933"/>
                </a:lnTo>
                <a:lnTo>
                  <a:pt x="404440" y="3225552"/>
                </a:lnTo>
                <a:lnTo>
                  <a:pt x="404440" y="3223964"/>
                </a:lnTo>
                <a:lnTo>
                  <a:pt x="404837" y="3222774"/>
                </a:lnTo>
                <a:lnTo>
                  <a:pt x="421110" y="3196972"/>
                </a:lnTo>
                <a:lnTo>
                  <a:pt x="437780" y="3170376"/>
                </a:lnTo>
                <a:lnTo>
                  <a:pt x="446512" y="3157278"/>
                </a:lnTo>
                <a:lnTo>
                  <a:pt x="455243" y="3144178"/>
                </a:lnTo>
                <a:lnTo>
                  <a:pt x="464372" y="3131873"/>
                </a:lnTo>
                <a:lnTo>
                  <a:pt x="473898" y="3119171"/>
                </a:lnTo>
                <a:lnTo>
                  <a:pt x="477867" y="3115202"/>
                </a:lnTo>
                <a:lnTo>
                  <a:pt x="481439" y="3110835"/>
                </a:lnTo>
                <a:lnTo>
                  <a:pt x="489774" y="3102896"/>
                </a:lnTo>
                <a:lnTo>
                  <a:pt x="498108" y="3094560"/>
                </a:lnTo>
                <a:lnTo>
                  <a:pt x="502077" y="3090590"/>
                </a:lnTo>
                <a:lnTo>
                  <a:pt x="505253" y="3085828"/>
                </a:lnTo>
                <a:lnTo>
                  <a:pt x="507237" y="3082651"/>
                </a:lnTo>
                <a:lnTo>
                  <a:pt x="509222" y="3079079"/>
                </a:lnTo>
                <a:lnTo>
                  <a:pt x="511603" y="3072728"/>
                </a:lnTo>
                <a:lnTo>
                  <a:pt x="514381" y="3065583"/>
                </a:lnTo>
                <a:lnTo>
                  <a:pt x="515969" y="3062010"/>
                </a:lnTo>
                <a:lnTo>
                  <a:pt x="517953" y="3059232"/>
                </a:lnTo>
                <a:lnTo>
                  <a:pt x="523510" y="3052086"/>
                </a:lnTo>
                <a:lnTo>
                  <a:pt x="529464" y="3044940"/>
                </a:lnTo>
                <a:lnTo>
                  <a:pt x="541370" y="3032240"/>
                </a:lnTo>
                <a:lnTo>
                  <a:pt x="547721" y="3025888"/>
                </a:lnTo>
                <a:lnTo>
                  <a:pt x="554071" y="3019140"/>
                </a:lnTo>
                <a:lnTo>
                  <a:pt x="559628" y="3012789"/>
                </a:lnTo>
                <a:lnTo>
                  <a:pt x="565185" y="3005644"/>
                </a:lnTo>
                <a:lnTo>
                  <a:pt x="566375" y="3003262"/>
                </a:lnTo>
                <a:lnTo>
                  <a:pt x="567566" y="3000087"/>
                </a:lnTo>
                <a:lnTo>
                  <a:pt x="569948" y="2993736"/>
                </a:lnTo>
                <a:lnTo>
                  <a:pt x="571932" y="2987781"/>
                </a:lnTo>
                <a:lnTo>
                  <a:pt x="573123" y="2984606"/>
                </a:lnTo>
                <a:lnTo>
                  <a:pt x="574313" y="2982223"/>
                </a:lnTo>
                <a:lnTo>
                  <a:pt x="575901" y="2980239"/>
                </a:lnTo>
                <a:lnTo>
                  <a:pt x="578282" y="2978652"/>
                </a:lnTo>
                <a:lnTo>
                  <a:pt x="582251" y="2975475"/>
                </a:lnTo>
                <a:lnTo>
                  <a:pt x="587014" y="2972698"/>
                </a:lnTo>
                <a:lnTo>
                  <a:pt x="588601" y="2971110"/>
                </a:lnTo>
                <a:lnTo>
                  <a:pt x="590189" y="2969126"/>
                </a:lnTo>
                <a:lnTo>
                  <a:pt x="593364" y="2963171"/>
                </a:lnTo>
                <a:lnTo>
                  <a:pt x="596936" y="2956820"/>
                </a:lnTo>
                <a:lnTo>
                  <a:pt x="602493" y="2942529"/>
                </a:lnTo>
                <a:lnTo>
                  <a:pt x="608446" y="2928636"/>
                </a:lnTo>
                <a:lnTo>
                  <a:pt x="612019" y="2921888"/>
                </a:lnTo>
                <a:lnTo>
                  <a:pt x="615194" y="2915140"/>
                </a:lnTo>
                <a:lnTo>
                  <a:pt x="615988" y="2914346"/>
                </a:lnTo>
                <a:lnTo>
                  <a:pt x="617179" y="2913552"/>
                </a:lnTo>
                <a:lnTo>
                  <a:pt x="620354" y="2911964"/>
                </a:lnTo>
                <a:lnTo>
                  <a:pt x="622735" y="2910774"/>
                </a:lnTo>
                <a:lnTo>
                  <a:pt x="623926" y="2909980"/>
                </a:lnTo>
                <a:lnTo>
                  <a:pt x="624719" y="2908392"/>
                </a:lnTo>
                <a:lnTo>
                  <a:pt x="625513" y="2906010"/>
                </a:lnTo>
                <a:lnTo>
                  <a:pt x="626307" y="2903232"/>
                </a:lnTo>
                <a:lnTo>
                  <a:pt x="627498" y="2896880"/>
                </a:lnTo>
                <a:lnTo>
                  <a:pt x="629085" y="2890529"/>
                </a:lnTo>
                <a:lnTo>
                  <a:pt x="629879" y="2887750"/>
                </a:lnTo>
                <a:lnTo>
                  <a:pt x="631070" y="2885369"/>
                </a:lnTo>
                <a:lnTo>
                  <a:pt x="632260" y="2884178"/>
                </a:lnTo>
                <a:lnTo>
                  <a:pt x="633451" y="2882590"/>
                </a:lnTo>
                <a:lnTo>
                  <a:pt x="636626" y="2880605"/>
                </a:lnTo>
                <a:lnTo>
                  <a:pt x="640595" y="2878224"/>
                </a:lnTo>
                <a:lnTo>
                  <a:pt x="642183" y="2877033"/>
                </a:lnTo>
                <a:lnTo>
                  <a:pt x="643374" y="2875445"/>
                </a:lnTo>
                <a:lnTo>
                  <a:pt x="644962" y="2871872"/>
                </a:lnTo>
                <a:lnTo>
                  <a:pt x="646549" y="2868300"/>
                </a:lnTo>
                <a:lnTo>
                  <a:pt x="648534" y="2859964"/>
                </a:lnTo>
                <a:lnTo>
                  <a:pt x="650518" y="2852024"/>
                </a:lnTo>
                <a:lnTo>
                  <a:pt x="651312" y="2848055"/>
                </a:lnTo>
                <a:lnTo>
                  <a:pt x="652899" y="2845276"/>
                </a:lnTo>
                <a:lnTo>
                  <a:pt x="657265" y="2838131"/>
                </a:lnTo>
                <a:lnTo>
                  <a:pt x="664013" y="2828207"/>
                </a:lnTo>
                <a:lnTo>
                  <a:pt x="671553" y="2816697"/>
                </a:lnTo>
                <a:lnTo>
                  <a:pt x="677904" y="2804787"/>
                </a:lnTo>
                <a:lnTo>
                  <a:pt x="678698" y="2803994"/>
                </a:lnTo>
                <a:lnTo>
                  <a:pt x="682270" y="2800024"/>
                </a:lnTo>
                <a:lnTo>
                  <a:pt x="685445" y="2795657"/>
                </a:lnTo>
                <a:lnTo>
                  <a:pt x="686636" y="2794864"/>
                </a:lnTo>
                <a:lnTo>
                  <a:pt x="687032" y="2794864"/>
                </a:lnTo>
                <a:lnTo>
                  <a:pt x="687429" y="2794864"/>
                </a:lnTo>
                <a:lnTo>
                  <a:pt x="686636" y="2793673"/>
                </a:lnTo>
                <a:lnTo>
                  <a:pt x="685445" y="2792482"/>
                </a:lnTo>
                <a:lnTo>
                  <a:pt x="684254" y="2791291"/>
                </a:lnTo>
                <a:lnTo>
                  <a:pt x="682667" y="2790497"/>
                </a:lnTo>
                <a:lnTo>
                  <a:pt x="678698" y="2789306"/>
                </a:lnTo>
                <a:lnTo>
                  <a:pt x="674332" y="2788909"/>
                </a:lnTo>
                <a:lnTo>
                  <a:pt x="668775" y="2789306"/>
                </a:lnTo>
                <a:lnTo>
                  <a:pt x="663616" y="2790497"/>
                </a:lnTo>
                <a:lnTo>
                  <a:pt x="657265" y="2792085"/>
                </a:lnTo>
                <a:lnTo>
                  <a:pt x="650915" y="2793673"/>
                </a:lnTo>
                <a:lnTo>
                  <a:pt x="637817" y="2798040"/>
                </a:lnTo>
                <a:lnTo>
                  <a:pt x="624719" y="2803200"/>
                </a:lnTo>
                <a:lnTo>
                  <a:pt x="612813" y="2807963"/>
                </a:lnTo>
                <a:lnTo>
                  <a:pt x="602493" y="2811536"/>
                </a:lnTo>
                <a:lnTo>
                  <a:pt x="593364" y="2815505"/>
                </a:lnTo>
                <a:lnTo>
                  <a:pt x="583839" y="2819078"/>
                </a:lnTo>
                <a:lnTo>
                  <a:pt x="564391" y="2828207"/>
                </a:lnTo>
                <a:lnTo>
                  <a:pt x="545736" y="2837338"/>
                </a:lnTo>
                <a:lnTo>
                  <a:pt x="530654" y="2845276"/>
                </a:lnTo>
                <a:lnTo>
                  <a:pt x="509222" y="2855994"/>
                </a:lnTo>
                <a:lnTo>
                  <a:pt x="486995" y="2867109"/>
                </a:lnTo>
                <a:lnTo>
                  <a:pt x="465166" y="2877826"/>
                </a:lnTo>
                <a:lnTo>
                  <a:pt x="443336" y="2887750"/>
                </a:lnTo>
                <a:lnTo>
                  <a:pt x="421110" y="2897674"/>
                </a:lnTo>
                <a:lnTo>
                  <a:pt x="398487" y="2907201"/>
                </a:lnTo>
                <a:lnTo>
                  <a:pt x="375467" y="2916331"/>
                </a:lnTo>
                <a:lnTo>
                  <a:pt x="351653" y="2925461"/>
                </a:lnTo>
                <a:lnTo>
                  <a:pt x="348875" y="2927048"/>
                </a:lnTo>
                <a:lnTo>
                  <a:pt x="345699" y="2928239"/>
                </a:lnTo>
                <a:lnTo>
                  <a:pt x="340143" y="2932209"/>
                </a:lnTo>
                <a:lnTo>
                  <a:pt x="334189" y="2937369"/>
                </a:lnTo>
                <a:lnTo>
                  <a:pt x="328236" y="2942133"/>
                </a:lnTo>
                <a:lnTo>
                  <a:pt x="316725" y="2953247"/>
                </a:lnTo>
                <a:lnTo>
                  <a:pt x="310375" y="2958011"/>
                </a:lnTo>
                <a:lnTo>
                  <a:pt x="304819" y="2962377"/>
                </a:lnTo>
                <a:lnTo>
                  <a:pt x="303231" y="2958011"/>
                </a:lnTo>
                <a:lnTo>
                  <a:pt x="303231" y="2954437"/>
                </a:lnTo>
                <a:lnTo>
                  <a:pt x="304025" y="2950468"/>
                </a:lnTo>
                <a:lnTo>
                  <a:pt x="305216" y="2947293"/>
                </a:lnTo>
                <a:lnTo>
                  <a:pt x="306803" y="2944515"/>
                </a:lnTo>
                <a:lnTo>
                  <a:pt x="309184" y="2941338"/>
                </a:lnTo>
                <a:lnTo>
                  <a:pt x="311566" y="2938957"/>
                </a:lnTo>
                <a:lnTo>
                  <a:pt x="315138" y="2936575"/>
                </a:lnTo>
                <a:lnTo>
                  <a:pt x="322679" y="2931414"/>
                </a:lnTo>
                <a:lnTo>
                  <a:pt x="331014" y="2926651"/>
                </a:lnTo>
                <a:lnTo>
                  <a:pt x="340143" y="2921094"/>
                </a:lnTo>
                <a:lnTo>
                  <a:pt x="348478" y="2915140"/>
                </a:lnTo>
                <a:lnTo>
                  <a:pt x="353240" y="2911567"/>
                </a:lnTo>
                <a:lnTo>
                  <a:pt x="358003" y="2907201"/>
                </a:lnTo>
                <a:lnTo>
                  <a:pt x="365941" y="2898865"/>
                </a:lnTo>
                <a:lnTo>
                  <a:pt x="373483" y="2890926"/>
                </a:lnTo>
                <a:lnTo>
                  <a:pt x="376657" y="2887750"/>
                </a:lnTo>
                <a:lnTo>
                  <a:pt x="379832" y="2885369"/>
                </a:lnTo>
                <a:lnTo>
                  <a:pt x="384596" y="2882193"/>
                </a:lnTo>
                <a:lnTo>
                  <a:pt x="389358" y="2879811"/>
                </a:lnTo>
                <a:lnTo>
                  <a:pt x="399678" y="2875842"/>
                </a:lnTo>
                <a:lnTo>
                  <a:pt x="404440" y="2873460"/>
                </a:lnTo>
                <a:lnTo>
                  <a:pt x="409203" y="2871475"/>
                </a:lnTo>
                <a:lnTo>
                  <a:pt x="413569" y="2868697"/>
                </a:lnTo>
                <a:lnTo>
                  <a:pt x="417538" y="2865124"/>
                </a:lnTo>
                <a:lnTo>
                  <a:pt x="419125" y="2863139"/>
                </a:lnTo>
                <a:lnTo>
                  <a:pt x="420316" y="2861154"/>
                </a:lnTo>
                <a:lnTo>
                  <a:pt x="421904" y="2856391"/>
                </a:lnTo>
                <a:lnTo>
                  <a:pt x="424285" y="2852421"/>
                </a:lnTo>
                <a:lnTo>
                  <a:pt x="425476" y="2850437"/>
                </a:lnTo>
                <a:lnTo>
                  <a:pt x="427063" y="2848452"/>
                </a:lnTo>
                <a:lnTo>
                  <a:pt x="428651" y="2847261"/>
                </a:lnTo>
                <a:lnTo>
                  <a:pt x="431033" y="2846467"/>
                </a:lnTo>
                <a:lnTo>
                  <a:pt x="436986" y="2844482"/>
                </a:lnTo>
                <a:lnTo>
                  <a:pt x="442146" y="2843292"/>
                </a:lnTo>
                <a:lnTo>
                  <a:pt x="445718" y="2842101"/>
                </a:lnTo>
                <a:lnTo>
                  <a:pt x="454053" y="2836941"/>
                </a:lnTo>
                <a:lnTo>
                  <a:pt x="461991" y="2831781"/>
                </a:lnTo>
                <a:lnTo>
                  <a:pt x="469929" y="2826620"/>
                </a:lnTo>
                <a:lnTo>
                  <a:pt x="477073" y="2821460"/>
                </a:lnTo>
                <a:lnTo>
                  <a:pt x="501284" y="2807567"/>
                </a:lnTo>
                <a:lnTo>
                  <a:pt x="524701" y="2793673"/>
                </a:lnTo>
                <a:lnTo>
                  <a:pt x="548912" y="2778589"/>
                </a:lnTo>
                <a:lnTo>
                  <a:pt x="561613" y="2770254"/>
                </a:lnTo>
                <a:lnTo>
                  <a:pt x="574313" y="2761521"/>
                </a:lnTo>
                <a:lnTo>
                  <a:pt x="579076" y="2758743"/>
                </a:lnTo>
                <a:lnTo>
                  <a:pt x="583839" y="2755965"/>
                </a:lnTo>
                <a:lnTo>
                  <a:pt x="593761" y="2750406"/>
                </a:lnTo>
                <a:lnTo>
                  <a:pt x="603684" y="2745245"/>
                </a:lnTo>
                <a:lnTo>
                  <a:pt x="612813" y="2740483"/>
                </a:lnTo>
                <a:lnTo>
                  <a:pt x="616385" y="2737308"/>
                </a:lnTo>
                <a:lnTo>
                  <a:pt x="620354" y="2734925"/>
                </a:lnTo>
                <a:lnTo>
                  <a:pt x="623529" y="2732146"/>
                </a:lnTo>
                <a:lnTo>
                  <a:pt x="626307" y="2728971"/>
                </a:lnTo>
                <a:lnTo>
                  <a:pt x="628688" y="2725795"/>
                </a:lnTo>
                <a:lnTo>
                  <a:pt x="630276" y="2722620"/>
                </a:lnTo>
                <a:lnTo>
                  <a:pt x="631070" y="2718650"/>
                </a:lnTo>
                <a:lnTo>
                  <a:pt x="631070" y="2714680"/>
                </a:lnTo>
                <a:lnTo>
                  <a:pt x="630673" y="2711902"/>
                </a:lnTo>
                <a:lnTo>
                  <a:pt x="629482" y="2709123"/>
                </a:lnTo>
                <a:lnTo>
                  <a:pt x="627894" y="2707138"/>
                </a:lnTo>
                <a:lnTo>
                  <a:pt x="626307" y="2705153"/>
                </a:lnTo>
                <a:lnTo>
                  <a:pt x="624322" y="2703169"/>
                </a:lnTo>
                <a:lnTo>
                  <a:pt x="621941" y="2701977"/>
                </a:lnTo>
                <a:lnTo>
                  <a:pt x="619163" y="2700786"/>
                </a:lnTo>
                <a:lnTo>
                  <a:pt x="616385" y="2699596"/>
                </a:lnTo>
                <a:lnTo>
                  <a:pt x="609241" y="2698405"/>
                </a:lnTo>
                <a:lnTo>
                  <a:pt x="601699" y="2697611"/>
                </a:lnTo>
                <a:lnTo>
                  <a:pt x="593364" y="2697611"/>
                </a:lnTo>
                <a:lnTo>
                  <a:pt x="584632" y="2697611"/>
                </a:lnTo>
                <a:lnTo>
                  <a:pt x="566772" y="2699199"/>
                </a:lnTo>
                <a:lnTo>
                  <a:pt x="548912" y="2700786"/>
                </a:lnTo>
                <a:lnTo>
                  <a:pt x="540577" y="2701581"/>
                </a:lnTo>
                <a:lnTo>
                  <a:pt x="533036" y="2701977"/>
                </a:lnTo>
                <a:lnTo>
                  <a:pt x="526685" y="2701977"/>
                </a:lnTo>
                <a:lnTo>
                  <a:pt x="521129" y="2701184"/>
                </a:lnTo>
                <a:lnTo>
                  <a:pt x="521129" y="2698405"/>
                </a:lnTo>
                <a:lnTo>
                  <a:pt x="521129" y="2695229"/>
                </a:lnTo>
                <a:lnTo>
                  <a:pt x="521923" y="2692848"/>
                </a:lnTo>
                <a:lnTo>
                  <a:pt x="522716" y="2690862"/>
                </a:lnTo>
                <a:lnTo>
                  <a:pt x="523907" y="2688877"/>
                </a:lnTo>
                <a:lnTo>
                  <a:pt x="525495" y="2686893"/>
                </a:lnTo>
                <a:lnTo>
                  <a:pt x="527479" y="2685305"/>
                </a:lnTo>
                <a:lnTo>
                  <a:pt x="529067" y="2684114"/>
                </a:lnTo>
                <a:lnTo>
                  <a:pt x="533036" y="2682129"/>
                </a:lnTo>
                <a:lnTo>
                  <a:pt x="537798" y="2680541"/>
                </a:lnTo>
                <a:lnTo>
                  <a:pt x="546133" y="2677762"/>
                </a:lnTo>
                <a:lnTo>
                  <a:pt x="552087" y="2676572"/>
                </a:lnTo>
                <a:lnTo>
                  <a:pt x="558437" y="2674984"/>
                </a:lnTo>
                <a:lnTo>
                  <a:pt x="575107" y="2672602"/>
                </a:lnTo>
                <a:lnTo>
                  <a:pt x="612416" y="2667838"/>
                </a:lnTo>
                <a:lnTo>
                  <a:pt x="625513" y="2665854"/>
                </a:lnTo>
                <a:lnTo>
                  <a:pt x="639405" y="2663869"/>
                </a:lnTo>
                <a:lnTo>
                  <a:pt x="652899" y="2661090"/>
                </a:lnTo>
                <a:lnTo>
                  <a:pt x="666791" y="2658311"/>
                </a:lnTo>
                <a:lnTo>
                  <a:pt x="680682" y="2655533"/>
                </a:lnTo>
                <a:lnTo>
                  <a:pt x="694177" y="2651961"/>
                </a:lnTo>
                <a:lnTo>
                  <a:pt x="721960" y="2644419"/>
                </a:lnTo>
                <a:lnTo>
                  <a:pt x="733073" y="2641244"/>
                </a:lnTo>
                <a:lnTo>
                  <a:pt x="743789" y="2637274"/>
                </a:lnTo>
                <a:lnTo>
                  <a:pt x="764428" y="2629336"/>
                </a:lnTo>
                <a:lnTo>
                  <a:pt x="774747" y="2625367"/>
                </a:lnTo>
                <a:lnTo>
                  <a:pt x="784670" y="2622192"/>
                </a:lnTo>
                <a:lnTo>
                  <a:pt x="794196" y="2619810"/>
                </a:lnTo>
                <a:lnTo>
                  <a:pt x="803721" y="2617826"/>
                </a:lnTo>
                <a:lnTo>
                  <a:pt x="808484" y="2617428"/>
                </a:lnTo>
                <a:lnTo>
                  <a:pt x="813643" y="2617428"/>
                </a:lnTo>
                <a:lnTo>
                  <a:pt x="818803" y="2617428"/>
                </a:lnTo>
                <a:lnTo>
                  <a:pt x="823169" y="2617031"/>
                </a:lnTo>
                <a:lnTo>
                  <a:pt x="825550" y="2616634"/>
                </a:lnTo>
                <a:lnTo>
                  <a:pt x="827535" y="2615841"/>
                </a:lnTo>
                <a:lnTo>
                  <a:pt x="829519" y="2615047"/>
                </a:lnTo>
                <a:lnTo>
                  <a:pt x="830710" y="2613856"/>
                </a:lnTo>
                <a:lnTo>
                  <a:pt x="832298" y="2612268"/>
                </a:lnTo>
                <a:lnTo>
                  <a:pt x="833886" y="2609887"/>
                </a:lnTo>
                <a:lnTo>
                  <a:pt x="834679" y="2607505"/>
                </a:lnTo>
                <a:lnTo>
                  <a:pt x="835076" y="2604330"/>
                </a:lnTo>
                <a:lnTo>
                  <a:pt x="830710" y="2604330"/>
                </a:lnTo>
                <a:lnTo>
                  <a:pt x="826741" y="2604330"/>
                </a:lnTo>
                <a:lnTo>
                  <a:pt x="816819" y="2605521"/>
                </a:lnTo>
                <a:lnTo>
                  <a:pt x="804912" y="2607902"/>
                </a:lnTo>
                <a:lnTo>
                  <a:pt x="792608" y="2611078"/>
                </a:lnTo>
                <a:lnTo>
                  <a:pt x="765619" y="2617826"/>
                </a:lnTo>
                <a:lnTo>
                  <a:pt x="751727" y="2621397"/>
                </a:lnTo>
                <a:lnTo>
                  <a:pt x="737439" y="2624574"/>
                </a:lnTo>
                <a:lnTo>
                  <a:pt x="739820" y="2622192"/>
                </a:lnTo>
                <a:lnTo>
                  <a:pt x="741805" y="2619810"/>
                </a:lnTo>
                <a:lnTo>
                  <a:pt x="744583" y="2617031"/>
                </a:lnTo>
                <a:lnTo>
                  <a:pt x="747758" y="2615047"/>
                </a:lnTo>
                <a:lnTo>
                  <a:pt x="755299" y="2611078"/>
                </a:lnTo>
                <a:lnTo>
                  <a:pt x="763634" y="2607108"/>
                </a:lnTo>
                <a:lnTo>
                  <a:pt x="771969" y="2604330"/>
                </a:lnTo>
                <a:lnTo>
                  <a:pt x="780304" y="2601154"/>
                </a:lnTo>
                <a:lnTo>
                  <a:pt x="787845" y="2599170"/>
                </a:lnTo>
                <a:lnTo>
                  <a:pt x="794196" y="2597582"/>
                </a:lnTo>
                <a:lnTo>
                  <a:pt x="798165" y="2597186"/>
                </a:lnTo>
                <a:lnTo>
                  <a:pt x="802927" y="2596788"/>
                </a:lnTo>
                <a:lnTo>
                  <a:pt x="812453" y="2596391"/>
                </a:lnTo>
                <a:lnTo>
                  <a:pt x="822375" y="2595994"/>
                </a:lnTo>
                <a:lnTo>
                  <a:pt x="827138" y="2595201"/>
                </a:lnTo>
                <a:lnTo>
                  <a:pt x="831504" y="2594406"/>
                </a:lnTo>
                <a:lnTo>
                  <a:pt x="839045" y="2592421"/>
                </a:lnTo>
                <a:lnTo>
                  <a:pt x="847380" y="2590834"/>
                </a:lnTo>
                <a:lnTo>
                  <a:pt x="852143" y="2590041"/>
                </a:lnTo>
                <a:lnTo>
                  <a:pt x="856905" y="2590041"/>
                </a:lnTo>
                <a:lnTo>
                  <a:pt x="861668" y="2590041"/>
                </a:lnTo>
                <a:lnTo>
                  <a:pt x="866035" y="2590834"/>
                </a:lnTo>
                <a:lnTo>
                  <a:pt x="865637" y="2592421"/>
                </a:lnTo>
                <a:lnTo>
                  <a:pt x="864843" y="2594009"/>
                </a:lnTo>
                <a:lnTo>
                  <a:pt x="863653" y="2594803"/>
                </a:lnTo>
                <a:lnTo>
                  <a:pt x="862462" y="2595598"/>
                </a:lnTo>
                <a:lnTo>
                  <a:pt x="859684" y="2596391"/>
                </a:lnTo>
                <a:lnTo>
                  <a:pt x="856508" y="2597186"/>
                </a:lnTo>
                <a:lnTo>
                  <a:pt x="853333" y="2597979"/>
                </a:lnTo>
                <a:lnTo>
                  <a:pt x="850158" y="2599170"/>
                </a:lnTo>
                <a:lnTo>
                  <a:pt x="849364" y="2599964"/>
                </a:lnTo>
                <a:lnTo>
                  <a:pt x="848174" y="2601154"/>
                </a:lnTo>
                <a:lnTo>
                  <a:pt x="847777" y="2602742"/>
                </a:lnTo>
                <a:lnTo>
                  <a:pt x="847380" y="2604330"/>
                </a:lnTo>
                <a:lnTo>
                  <a:pt x="849761" y="2606712"/>
                </a:lnTo>
                <a:lnTo>
                  <a:pt x="852936" y="2608299"/>
                </a:lnTo>
                <a:lnTo>
                  <a:pt x="856112" y="2609093"/>
                </a:lnTo>
                <a:lnTo>
                  <a:pt x="860081" y="2609490"/>
                </a:lnTo>
                <a:lnTo>
                  <a:pt x="863653" y="2609490"/>
                </a:lnTo>
                <a:lnTo>
                  <a:pt x="868019" y="2608696"/>
                </a:lnTo>
                <a:lnTo>
                  <a:pt x="871988" y="2607505"/>
                </a:lnTo>
                <a:lnTo>
                  <a:pt x="876751" y="2606315"/>
                </a:lnTo>
                <a:lnTo>
                  <a:pt x="885879" y="2603139"/>
                </a:lnTo>
                <a:lnTo>
                  <a:pt x="894611" y="2598773"/>
                </a:lnTo>
                <a:lnTo>
                  <a:pt x="910090" y="2590834"/>
                </a:lnTo>
                <a:lnTo>
                  <a:pt x="907312" y="2586865"/>
                </a:lnTo>
                <a:lnTo>
                  <a:pt x="906121" y="2584880"/>
                </a:lnTo>
                <a:lnTo>
                  <a:pt x="905724" y="2583690"/>
                </a:lnTo>
                <a:lnTo>
                  <a:pt x="905327" y="2582102"/>
                </a:lnTo>
                <a:lnTo>
                  <a:pt x="905327" y="2580117"/>
                </a:lnTo>
                <a:lnTo>
                  <a:pt x="906915" y="2574163"/>
                </a:lnTo>
                <a:lnTo>
                  <a:pt x="912471" y="2572576"/>
                </a:lnTo>
                <a:lnTo>
                  <a:pt x="916837" y="2570591"/>
                </a:lnTo>
                <a:lnTo>
                  <a:pt x="921600" y="2567813"/>
                </a:lnTo>
                <a:lnTo>
                  <a:pt x="925172" y="2565035"/>
                </a:lnTo>
                <a:lnTo>
                  <a:pt x="929141" y="2562255"/>
                </a:lnTo>
                <a:lnTo>
                  <a:pt x="932317" y="2558286"/>
                </a:lnTo>
                <a:lnTo>
                  <a:pt x="938667" y="2550745"/>
                </a:lnTo>
                <a:lnTo>
                  <a:pt x="932713" y="2548760"/>
                </a:lnTo>
                <a:lnTo>
                  <a:pt x="926760" y="2547173"/>
                </a:lnTo>
                <a:lnTo>
                  <a:pt x="915250" y="2544394"/>
                </a:lnTo>
                <a:lnTo>
                  <a:pt x="909296" y="2542013"/>
                </a:lnTo>
                <a:lnTo>
                  <a:pt x="904136" y="2540028"/>
                </a:lnTo>
                <a:lnTo>
                  <a:pt x="898977" y="2537646"/>
                </a:lnTo>
                <a:lnTo>
                  <a:pt x="894611" y="2534471"/>
                </a:lnTo>
                <a:lnTo>
                  <a:pt x="894214" y="2533281"/>
                </a:lnTo>
                <a:lnTo>
                  <a:pt x="894214" y="2532089"/>
                </a:lnTo>
                <a:lnTo>
                  <a:pt x="894611" y="2529311"/>
                </a:lnTo>
                <a:lnTo>
                  <a:pt x="895008" y="2526531"/>
                </a:lnTo>
                <a:lnTo>
                  <a:pt x="895008" y="2524945"/>
                </a:lnTo>
                <a:lnTo>
                  <a:pt x="894611" y="2524149"/>
                </a:lnTo>
                <a:lnTo>
                  <a:pt x="891833" y="2520974"/>
                </a:lnTo>
                <a:lnTo>
                  <a:pt x="888658" y="2518194"/>
                </a:lnTo>
                <a:lnTo>
                  <a:pt x="882307" y="2513433"/>
                </a:lnTo>
                <a:lnTo>
                  <a:pt x="879132" y="2511447"/>
                </a:lnTo>
                <a:lnTo>
                  <a:pt x="875560" y="2508271"/>
                </a:lnTo>
                <a:lnTo>
                  <a:pt x="872384" y="2505096"/>
                </a:lnTo>
                <a:lnTo>
                  <a:pt x="869607" y="2500729"/>
                </a:lnTo>
                <a:lnTo>
                  <a:pt x="856508" y="2478896"/>
                </a:lnTo>
                <a:lnTo>
                  <a:pt x="850952" y="2468178"/>
                </a:lnTo>
                <a:lnTo>
                  <a:pt x="848571" y="2463811"/>
                </a:lnTo>
                <a:lnTo>
                  <a:pt x="847380" y="2460635"/>
                </a:lnTo>
                <a:lnTo>
                  <a:pt x="846189" y="2455078"/>
                </a:lnTo>
                <a:lnTo>
                  <a:pt x="846189" y="2451505"/>
                </a:lnTo>
                <a:lnTo>
                  <a:pt x="846189" y="2450711"/>
                </a:lnTo>
                <a:lnTo>
                  <a:pt x="846586" y="2449917"/>
                </a:lnTo>
                <a:lnTo>
                  <a:pt x="846983" y="2449917"/>
                </a:lnTo>
                <a:lnTo>
                  <a:pt x="847380" y="2450711"/>
                </a:lnTo>
                <a:lnTo>
                  <a:pt x="841823" y="2438405"/>
                </a:lnTo>
                <a:lnTo>
                  <a:pt x="838251" y="2428481"/>
                </a:lnTo>
                <a:lnTo>
                  <a:pt x="835870" y="2420145"/>
                </a:lnTo>
                <a:lnTo>
                  <a:pt x="834282" y="2412205"/>
                </a:lnTo>
                <a:lnTo>
                  <a:pt x="833091" y="2404663"/>
                </a:lnTo>
                <a:lnTo>
                  <a:pt x="832695" y="2396327"/>
                </a:lnTo>
                <a:lnTo>
                  <a:pt x="831504" y="2376875"/>
                </a:lnTo>
                <a:lnTo>
                  <a:pt x="829519" y="2376875"/>
                </a:lnTo>
                <a:lnTo>
                  <a:pt x="827535" y="2376875"/>
                </a:lnTo>
                <a:lnTo>
                  <a:pt x="823963" y="2378066"/>
                </a:lnTo>
                <a:lnTo>
                  <a:pt x="820788" y="2379654"/>
                </a:lnTo>
                <a:lnTo>
                  <a:pt x="817612" y="2382035"/>
                </a:lnTo>
                <a:lnTo>
                  <a:pt x="810865" y="2386402"/>
                </a:lnTo>
                <a:lnTo>
                  <a:pt x="807293" y="2388387"/>
                </a:lnTo>
                <a:lnTo>
                  <a:pt x="803721" y="2390372"/>
                </a:lnTo>
                <a:lnTo>
                  <a:pt x="800546" y="2391166"/>
                </a:lnTo>
                <a:lnTo>
                  <a:pt x="797371" y="2391166"/>
                </a:lnTo>
                <a:lnTo>
                  <a:pt x="791814" y="2390372"/>
                </a:lnTo>
                <a:lnTo>
                  <a:pt x="788639" y="2389975"/>
                </a:lnTo>
                <a:lnTo>
                  <a:pt x="786258" y="2389578"/>
                </a:lnTo>
                <a:lnTo>
                  <a:pt x="783876" y="2389975"/>
                </a:lnTo>
                <a:lnTo>
                  <a:pt x="781495" y="2390372"/>
                </a:lnTo>
                <a:lnTo>
                  <a:pt x="776335" y="2393945"/>
                </a:lnTo>
                <a:lnTo>
                  <a:pt x="768794" y="2399502"/>
                </a:lnTo>
                <a:lnTo>
                  <a:pt x="761650" y="2405457"/>
                </a:lnTo>
                <a:lnTo>
                  <a:pt x="756093" y="2410617"/>
                </a:lnTo>
                <a:lnTo>
                  <a:pt x="755299" y="2411808"/>
                </a:lnTo>
                <a:lnTo>
                  <a:pt x="754902" y="2413793"/>
                </a:lnTo>
                <a:lnTo>
                  <a:pt x="754506" y="2418557"/>
                </a:lnTo>
                <a:lnTo>
                  <a:pt x="754506" y="2422923"/>
                </a:lnTo>
                <a:lnTo>
                  <a:pt x="754109" y="2425305"/>
                </a:lnTo>
                <a:lnTo>
                  <a:pt x="753315" y="2427290"/>
                </a:lnTo>
                <a:lnTo>
                  <a:pt x="750934" y="2430068"/>
                </a:lnTo>
                <a:lnTo>
                  <a:pt x="748552" y="2433244"/>
                </a:lnTo>
                <a:lnTo>
                  <a:pt x="745377" y="2435627"/>
                </a:lnTo>
                <a:lnTo>
                  <a:pt x="742201" y="2438008"/>
                </a:lnTo>
                <a:lnTo>
                  <a:pt x="735057" y="2443169"/>
                </a:lnTo>
                <a:lnTo>
                  <a:pt x="727516" y="2447536"/>
                </a:lnTo>
                <a:lnTo>
                  <a:pt x="724341" y="2450314"/>
                </a:lnTo>
                <a:lnTo>
                  <a:pt x="720769" y="2452696"/>
                </a:lnTo>
                <a:lnTo>
                  <a:pt x="717991" y="2455475"/>
                </a:lnTo>
                <a:lnTo>
                  <a:pt x="715212" y="2458651"/>
                </a:lnTo>
                <a:lnTo>
                  <a:pt x="712831" y="2461826"/>
                </a:lnTo>
                <a:lnTo>
                  <a:pt x="711244" y="2465399"/>
                </a:lnTo>
                <a:lnTo>
                  <a:pt x="710053" y="2469368"/>
                </a:lnTo>
                <a:lnTo>
                  <a:pt x="709259" y="2473735"/>
                </a:lnTo>
                <a:lnTo>
                  <a:pt x="707672" y="2474926"/>
                </a:lnTo>
                <a:lnTo>
                  <a:pt x="706084" y="2475323"/>
                </a:lnTo>
                <a:lnTo>
                  <a:pt x="701718" y="2475720"/>
                </a:lnTo>
                <a:lnTo>
                  <a:pt x="696558" y="2475323"/>
                </a:lnTo>
                <a:lnTo>
                  <a:pt x="691398" y="2474132"/>
                </a:lnTo>
                <a:lnTo>
                  <a:pt x="686239" y="2473735"/>
                </a:lnTo>
                <a:lnTo>
                  <a:pt x="681079" y="2473735"/>
                </a:lnTo>
                <a:lnTo>
                  <a:pt x="678301" y="2474132"/>
                </a:lnTo>
                <a:lnTo>
                  <a:pt x="675919" y="2474926"/>
                </a:lnTo>
                <a:lnTo>
                  <a:pt x="673935" y="2476117"/>
                </a:lnTo>
                <a:lnTo>
                  <a:pt x="671950" y="2477307"/>
                </a:lnTo>
                <a:lnTo>
                  <a:pt x="673538" y="2479690"/>
                </a:lnTo>
                <a:lnTo>
                  <a:pt x="674729" y="2482071"/>
                </a:lnTo>
                <a:lnTo>
                  <a:pt x="675522" y="2484850"/>
                </a:lnTo>
                <a:lnTo>
                  <a:pt x="675522" y="2486835"/>
                </a:lnTo>
                <a:lnTo>
                  <a:pt x="675522" y="2489217"/>
                </a:lnTo>
                <a:lnTo>
                  <a:pt x="674729" y="2491202"/>
                </a:lnTo>
                <a:lnTo>
                  <a:pt x="673141" y="2495568"/>
                </a:lnTo>
                <a:lnTo>
                  <a:pt x="667981" y="2503508"/>
                </a:lnTo>
                <a:lnTo>
                  <a:pt x="665997" y="2507080"/>
                </a:lnTo>
                <a:lnTo>
                  <a:pt x="665600" y="2509066"/>
                </a:lnTo>
                <a:lnTo>
                  <a:pt x="665600" y="2510654"/>
                </a:lnTo>
                <a:lnTo>
                  <a:pt x="665600" y="2511844"/>
                </a:lnTo>
                <a:lnTo>
                  <a:pt x="666394" y="2512638"/>
                </a:lnTo>
                <a:lnTo>
                  <a:pt x="667981" y="2513829"/>
                </a:lnTo>
                <a:lnTo>
                  <a:pt x="669966" y="2515417"/>
                </a:lnTo>
                <a:lnTo>
                  <a:pt x="671553" y="2516210"/>
                </a:lnTo>
                <a:lnTo>
                  <a:pt x="671950" y="2517797"/>
                </a:lnTo>
                <a:lnTo>
                  <a:pt x="672347" y="2518987"/>
                </a:lnTo>
                <a:lnTo>
                  <a:pt x="672347" y="2520576"/>
                </a:lnTo>
                <a:lnTo>
                  <a:pt x="671950" y="2524149"/>
                </a:lnTo>
                <a:lnTo>
                  <a:pt x="671553" y="2527722"/>
                </a:lnTo>
                <a:lnTo>
                  <a:pt x="671553" y="2529311"/>
                </a:lnTo>
                <a:lnTo>
                  <a:pt x="671950" y="2530898"/>
                </a:lnTo>
                <a:lnTo>
                  <a:pt x="673141" y="2532089"/>
                </a:lnTo>
                <a:lnTo>
                  <a:pt x="674729" y="2533678"/>
                </a:lnTo>
                <a:lnTo>
                  <a:pt x="679094" y="2537646"/>
                </a:lnTo>
                <a:lnTo>
                  <a:pt x="681476" y="2539632"/>
                </a:lnTo>
                <a:lnTo>
                  <a:pt x="683063" y="2542013"/>
                </a:lnTo>
                <a:lnTo>
                  <a:pt x="684254" y="2544791"/>
                </a:lnTo>
                <a:lnTo>
                  <a:pt x="684254" y="2545982"/>
                </a:lnTo>
                <a:lnTo>
                  <a:pt x="684254" y="2547570"/>
                </a:lnTo>
                <a:lnTo>
                  <a:pt x="687032" y="2543997"/>
                </a:lnTo>
                <a:lnTo>
                  <a:pt x="689017" y="2540028"/>
                </a:lnTo>
                <a:lnTo>
                  <a:pt x="689811" y="2537249"/>
                </a:lnTo>
                <a:lnTo>
                  <a:pt x="689414" y="2534867"/>
                </a:lnTo>
                <a:lnTo>
                  <a:pt x="689017" y="2532883"/>
                </a:lnTo>
                <a:lnTo>
                  <a:pt x="687826" y="2531692"/>
                </a:lnTo>
                <a:lnTo>
                  <a:pt x="687429" y="2530898"/>
                </a:lnTo>
                <a:lnTo>
                  <a:pt x="685445" y="2528913"/>
                </a:lnTo>
                <a:lnTo>
                  <a:pt x="684254" y="2527326"/>
                </a:lnTo>
                <a:lnTo>
                  <a:pt x="681873" y="2524149"/>
                </a:lnTo>
                <a:lnTo>
                  <a:pt x="680682" y="2523356"/>
                </a:lnTo>
                <a:lnTo>
                  <a:pt x="679094" y="2522958"/>
                </a:lnTo>
                <a:lnTo>
                  <a:pt x="677110" y="2523356"/>
                </a:lnTo>
                <a:lnTo>
                  <a:pt x="674729" y="2524149"/>
                </a:lnTo>
                <a:lnTo>
                  <a:pt x="678698" y="2519780"/>
                </a:lnTo>
                <a:lnTo>
                  <a:pt x="680682" y="2517797"/>
                </a:lnTo>
                <a:lnTo>
                  <a:pt x="681476" y="2515417"/>
                </a:lnTo>
                <a:lnTo>
                  <a:pt x="682270" y="2513829"/>
                </a:lnTo>
                <a:lnTo>
                  <a:pt x="682667" y="2511844"/>
                </a:lnTo>
                <a:lnTo>
                  <a:pt x="683063" y="2508271"/>
                </a:lnTo>
                <a:lnTo>
                  <a:pt x="682270" y="2504698"/>
                </a:lnTo>
                <a:lnTo>
                  <a:pt x="681079" y="2501523"/>
                </a:lnTo>
                <a:lnTo>
                  <a:pt x="677904" y="2493981"/>
                </a:lnTo>
                <a:lnTo>
                  <a:pt x="681079" y="2493981"/>
                </a:lnTo>
                <a:lnTo>
                  <a:pt x="683063" y="2494378"/>
                </a:lnTo>
                <a:lnTo>
                  <a:pt x="684651" y="2495568"/>
                </a:lnTo>
                <a:lnTo>
                  <a:pt x="685842" y="2497156"/>
                </a:lnTo>
                <a:lnTo>
                  <a:pt x="687032" y="2498744"/>
                </a:lnTo>
                <a:lnTo>
                  <a:pt x="687429" y="2501523"/>
                </a:lnTo>
                <a:lnTo>
                  <a:pt x="688621" y="2506287"/>
                </a:lnTo>
                <a:lnTo>
                  <a:pt x="689414" y="2511050"/>
                </a:lnTo>
                <a:lnTo>
                  <a:pt x="690208" y="2513433"/>
                </a:lnTo>
                <a:lnTo>
                  <a:pt x="691001" y="2515017"/>
                </a:lnTo>
                <a:lnTo>
                  <a:pt x="692589" y="2516608"/>
                </a:lnTo>
                <a:lnTo>
                  <a:pt x="694177" y="2517797"/>
                </a:lnTo>
                <a:lnTo>
                  <a:pt x="696558" y="2518194"/>
                </a:lnTo>
                <a:lnTo>
                  <a:pt x="700130" y="2517797"/>
                </a:lnTo>
                <a:lnTo>
                  <a:pt x="696161" y="2510256"/>
                </a:lnTo>
                <a:lnTo>
                  <a:pt x="694177" y="2505096"/>
                </a:lnTo>
                <a:lnTo>
                  <a:pt x="692986" y="2501523"/>
                </a:lnTo>
                <a:lnTo>
                  <a:pt x="692986" y="2500332"/>
                </a:lnTo>
                <a:lnTo>
                  <a:pt x="693383" y="2498744"/>
                </a:lnTo>
                <a:lnTo>
                  <a:pt x="694177" y="2496362"/>
                </a:lnTo>
                <a:lnTo>
                  <a:pt x="696161" y="2493583"/>
                </a:lnTo>
                <a:lnTo>
                  <a:pt x="699734" y="2489614"/>
                </a:lnTo>
                <a:lnTo>
                  <a:pt x="702909" y="2484056"/>
                </a:lnTo>
                <a:lnTo>
                  <a:pt x="706878" y="2486042"/>
                </a:lnTo>
                <a:lnTo>
                  <a:pt x="708465" y="2487232"/>
                </a:lnTo>
                <a:lnTo>
                  <a:pt x="709656" y="2488423"/>
                </a:lnTo>
                <a:lnTo>
                  <a:pt x="710847" y="2490011"/>
                </a:lnTo>
                <a:lnTo>
                  <a:pt x="711640" y="2492392"/>
                </a:lnTo>
                <a:lnTo>
                  <a:pt x="712434" y="2494775"/>
                </a:lnTo>
                <a:lnTo>
                  <a:pt x="712434" y="2497156"/>
                </a:lnTo>
                <a:lnTo>
                  <a:pt x="710847" y="2497554"/>
                </a:lnTo>
                <a:lnTo>
                  <a:pt x="709656" y="2497156"/>
                </a:lnTo>
                <a:lnTo>
                  <a:pt x="708465" y="2496759"/>
                </a:lnTo>
                <a:lnTo>
                  <a:pt x="707672" y="2495965"/>
                </a:lnTo>
                <a:lnTo>
                  <a:pt x="705687" y="2494775"/>
                </a:lnTo>
                <a:lnTo>
                  <a:pt x="704496" y="2494378"/>
                </a:lnTo>
                <a:lnTo>
                  <a:pt x="702909" y="2493981"/>
                </a:lnTo>
                <a:lnTo>
                  <a:pt x="710053" y="2526928"/>
                </a:lnTo>
                <a:lnTo>
                  <a:pt x="713228" y="2541615"/>
                </a:lnTo>
                <a:lnTo>
                  <a:pt x="716403" y="2555904"/>
                </a:lnTo>
                <a:lnTo>
                  <a:pt x="718784" y="2570194"/>
                </a:lnTo>
                <a:lnTo>
                  <a:pt x="720372" y="2583690"/>
                </a:lnTo>
                <a:lnTo>
                  <a:pt x="721563" y="2597186"/>
                </a:lnTo>
                <a:lnTo>
                  <a:pt x="721960" y="2611474"/>
                </a:lnTo>
                <a:lnTo>
                  <a:pt x="721563" y="2611871"/>
                </a:lnTo>
                <a:lnTo>
                  <a:pt x="721166" y="2611871"/>
                </a:lnTo>
                <a:lnTo>
                  <a:pt x="719578" y="2612268"/>
                </a:lnTo>
                <a:lnTo>
                  <a:pt x="716800" y="2612268"/>
                </a:lnTo>
                <a:lnTo>
                  <a:pt x="713228" y="2611871"/>
                </a:lnTo>
                <a:lnTo>
                  <a:pt x="709656" y="2611474"/>
                </a:lnTo>
                <a:lnTo>
                  <a:pt x="706084" y="2610283"/>
                </a:lnTo>
                <a:lnTo>
                  <a:pt x="702512" y="2609093"/>
                </a:lnTo>
                <a:lnTo>
                  <a:pt x="700130" y="2607505"/>
                </a:lnTo>
                <a:lnTo>
                  <a:pt x="699734" y="2607108"/>
                </a:lnTo>
                <a:lnTo>
                  <a:pt x="699734" y="2606712"/>
                </a:lnTo>
                <a:lnTo>
                  <a:pt x="700130" y="2604330"/>
                </a:lnTo>
                <a:lnTo>
                  <a:pt x="700130" y="2601948"/>
                </a:lnTo>
                <a:lnTo>
                  <a:pt x="700130" y="2601154"/>
                </a:lnTo>
                <a:lnTo>
                  <a:pt x="700130" y="2600757"/>
                </a:lnTo>
                <a:lnTo>
                  <a:pt x="698939" y="2600757"/>
                </a:lnTo>
                <a:lnTo>
                  <a:pt x="697749" y="2600757"/>
                </a:lnTo>
                <a:lnTo>
                  <a:pt x="695367" y="2601948"/>
                </a:lnTo>
                <a:lnTo>
                  <a:pt x="693780" y="2603536"/>
                </a:lnTo>
                <a:lnTo>
                  <a:pt x="693383" y="2603933"/>
                </a:lnTo>
                <a:lnTo>
                  <a:pt x="693780" y="2604330"/>
                </a:lnTo>
                <a:lnTo>
                  <a:pt x="691795" y="2602742"/>
                </a:lnTo>
                <a:lnTo>
                  <a:pt x="689414" y="2599567"/>
                </a:lnTo>
                <a:lnTo>
                  <a:pt x="683460" y="2590834"/>
                </a:lnTo>
                <a:lnTo>
                  <a:pt x="676713" y="2579721"/>
                </a:lnTo>
                <a:lnTo>
                  <a:pt x="669966" y="2566622"/>
                </a:lnTo>
                <a:lnTo>
                  <a:pt x="664409" y="2553523"/>
                </a:lnTo>
                <a:lnTo>
                  <a:pt x="661234" y="2546775"/>
                </a:lnTo>
                <a:lnTo>
                  <a:pt x="659250" y="2540424"/>
                </a:lnTo>
                <a:lnTo>
                  <a:pt x="657662" y="2534867"/>
                </a:lnTo>
                <a:lnTo>
                  <a:pt x="656472" y="2529311"/>
                </a:lnTo>
                <a:lnTo>
                  <a:pt x="656075" y="2524547"/>
                </a:lnTo>
                <a:lnTo>
                  <a:pt x="656075" y="2520974"/>
                </a:lnTo>
                <a:lnTo>
                  <a:pt x="656868" y="2521767"/>
                </a:lnTo>
                <a:lnTo>
                  <a:pt x="659250" y="2522560"/>
                </a:lnTo>
                <a:lnTo>
                  <a:pt x="662028" y="2524149"/>
                </a:lnTo>
                <a:lnTo>
                  <a:pt x="661631" y="2521767"/>
                </a:lnTo>
                <a:lnTo>
                  <a:pt x="661234" y="2519780"/>
                </a:lnTo>
                <a:lnTo>
                  <a:pt x="659647" y="2515814"/>
                </a:lnTo>
                <a:lnTo>
                  <a:pt x="656075" y="2509462"/>
                </a:lnTo>
                <a:lnTo>
                  <a:pt x="654884" y="2506684"/>
                </a:lnTo>
                <a:lnTo>
                  <a:pt x="654487" y="2505096"/>
                </a:lnTo>
                <a:lnTo>
                  <a:pt x="654884" y="2503905"/>
                </a:lnTo>
                <a:lnTo>
                  <a:pt x="655281" y="2502317"/>
                </a:lnTo>
                <a:lnTo>
                  <a:pt x="656075" y="2500729"/>
                </a:lnTo>
                <a:lnTo>
                  <a:pt x="657265" y="2499141"/>
                </a:lnTo>
                <a:lnTo>
                  <a:pt x="659250" y="2497156"/>
                </a:lnTo>
                <a:lnTo>
                  <a:pt x="657265" y="2498347"/>
                </a:lnTo>
                <a:lnTo>
                  <a:pt x="655281" y="2499538"/>
                </a:lnTo>
                <a:lnTo>
                  <a:pt x="653693" y="2501920"/>
                </a:lnTo>
                <a:lnTo>
                  <a:pt x="652899" y="2503905"/>
                </a:lnTo>
                <a:lnTo>
                  <a:pt x="652106" y="2499141"/>
                </a:lnTo>
                <a:lnTo>
                  <a:pt x="651312" y="2495172"/>
                </a:lnTo>
                <a:lnTo>
                  <a:pt x="650121" y="2491202"/>
                </a:lnTo>
                <a:lnTo>
                  <a:pt x="648534" y="2487629"/>
                </a:lnTo>
                <a:lnTo>
                  <a:pt x="646946" y="2484453"/>
                </a:lnTo>
                <a:lnTo>
                  <a:pt x="644564" y="2481278"/>
                </a:lnTo>
                <a:lnTo>
                  <a:pt x="642580" y="2478499"/>
                </a:lnTo>
                <a:lnTo>
                  <a:pt x="639801" y="2476117"/>
                </a:lnTo>
                <a:lnTo>
                  <a:pt x="637420" y="2473735"/>
                </a:lnTo>
                <a:lnTo>
                  <a:pt x="634245" y="2471750"/>
                </a:lnTo>
                <a:lnTo>
                  <a:pt x="631070" y="2470163"/>
                </a:lnTo>
                <a:lnTo>
                  <a:pt x="627498" y="2468574"/>
                </a:lnTo>
                <a:lnTo>
                  <a:pt x="620354" y="2466193"/>
                </a:lnTo>
                <a:lnTo>
                  <a:pt x="612416" y="2463811"/>
                </a:lnTo>
                <a:lnTo>
                  <a:pt x="609241" y="2463811"/>
                </a:lnTo>
                <a:lnTo>
                  <a:pt x="607256" y="2464605"/>
                </a:lnTo>
                <a:lnTo>
                  <a:pt x="606065" y="2466193"/>
                </a:lnTo>
                <a:lnTo>
                  <a:pt x="604874" y="2467781"/>
                </a:lnTo>
                <a:lnTo>
                  <a:pt x="604081" y="2469765"/>
                </a:lnTo>
                <a:lnTo>
                  <a:pt x="603684" y="2472147"/>
                </a:lnTo>
                <a:lnTo>
                  <a:pt x="602493" y="2477307"/>
                </a:lnTo>
                <a:lnTo>
                  <a:pt x="601699" y="2482071"/>
                </a:lnTo>
                <a:lnTo>
                  <a:pt x="600905" y="2484453"/>
                </a:lnTo>
                <a:lnTo>
                  <a:pt x="599715" y="2486042"/>
                </a:lnTo>
                <a:lnTo>
                  <a:pt x="598127" y="2487232"/>
                </a:lnTo>
                <a:lnTo>
                  <a:pt x="596143" y="2488026"/>
                </a:lnTo>
                <a:lnTo>
                  <a:pt x="593364" y="2488026"/>
                </a:lnTo>
                <a:lnTo>
                  <a:pt x="590189" y="2487232"/>
                </a:lnTo>
                <a:lnTo>
                  <a:pt x="588998" y="2486042"/>
                </a:lnTo>
                <a:lnTo>
                  <a:pt x="588601" y="2484850"/>
                </a:lnTo>
                <a:lnTo>
                  <a:pt x="588205" y="2483263"/>
                </a:lnTo>
                <a:lnTo>
                  <a:pt x="588205" y="2481675"/>
                </a:lnTo>
                <a:lnTo>
                  <a:pt x="588601" y="2480484"/>
                </a:lnTo>
                <a:lnTo>
                  <a:pt x="589395" y="2479293"/>
                </a:lnTo>
                <a:lnTo>
                  <a:pt x="590983" y="2477307"/>
                </a:lnTo>
                <a:lnTo>
                  <a:pt x="595746" y="2472147"/>
                </a:lnTo>
                <a:lnTo>
                  <a:pt x="598127" y="2469765"/>
                </a:lnTo>
                <a:lnTo>
                  <a:pt x="599318" y="2467384"/>
                </a:lnTo>
                <a:lnTo>
                  <a:pt x="599318" y="2466193"/>
                </a:lnTo>
                <a:lnTo>
                  <a:pt x="598524" y="2465002"/>
                </a:lnTo>
                <a:lnTo>
                  <a:pt x="597730" y="2464208"/>
                </a:lnTo>
                <a:lnTo>
                  <a:pt x="596539" y="2463811"/>
                </a:lnTo>
                <a:lnTo>
                  <a:pt x="593364" y="2463414"/>
                </a:lnTo>
                <a:lnTo>
                  <a:pt x="590586" y="2463414"/>
                </a:lnTo>
                <a:lnTo>
                  <a:pt x="583442" y="2464208"/>
                </a:lnTo>
                <a:lnTo>
                  <a:pt x="580267" y="2464208"/>
                </a:lnTo>
                <a:lnTo>
                  <a:pt x="577885" y="2463811"/>
                </a:lnTo>
                <a:lnTo>
                  <a:pt x="576298" y="2459048"/>
                </a:lnTo>
                <a:lnTo>
                  <a:pt x="575901" y="2453490"/>
                </a:lnTo>
                <a:lnTo>
                  <a:pt x="575901" y="2448329"/>
                </a:lnTo>
                <a:lnTo>
                  <a:pt x="575901" y="2443566"/>
                </a:lnTo>
                <a:lnTo>
                  <a:pt x="576695" y="2438405"/>
                </a:lnTo>
                <a:lnTo>
                  <a:pt x="577885" y="2433641"/>
                </a:lnTo>
                <a:lnTo>
                  <a:pt x="579870" y="2423717"/>
                </a:lnTo>
                <a:lnTo>
                  <a:pt x="585823" y="2403472"/>
                </a:lnTo>
                <a:lnTo>
                  <a:pt x="588205" y="2393548"/>
                </a:lnTo>
                <a:lnTo>
                  <a:pt x="590189" y="2383623"/>
                </a:lnTo>
                <a:lnTo>
                  <a:pt x="586220" y="2384418"/>
                </a:lnTo>
                <a:lnTo>
                  <a:pt x="581854" y="2386005"/>
                </a:lnTo>
                <a:lnTo>
                  <a:pt x="577885" y="2387594"/>
                </a:lnTo>
                <a:lnTo>
                  <a:pt x="572726" y="2390372"/>
                </a:lnTo>
                <a:lnTo>
                  <a:pt x="567963" y="2393548"/>
                </a:lnTo>
                <a:lnTo>
                  <a:pt x="563597" y="2396724"/>
                </a:lnTo>
                <a:lnTo>
                  <a:pt x="558834" y="2400693"/>
                </a:lnTo>
                <a:lnTo>
                  <a:pt x="554469" y="2404663"/>
                </a:lnTo>
                <a:lnTo>
                  <a:pt x="549705" y="2409030"/>
                </a:lnTo>
                <a:lnTo>
                  <a:pt x="546133" y="2413396"/>
                </a:lnTo>
                <a:lnTo>
                  <a:pt x="542164" y="2418557"/>
                </a:lnTo>
                <a:lnTo>
                  <a:pt x="538592" y="2423717"/>
                </a:lnTo>
                <a:lnTo>
                  <a:pt x="535814" y="2428481"/>
                </a:lnTo>
                <a:lnTo>
                  <a:pt x="533433" y="2433641"/>
                </a:lnTo>
                <a:lnTo>
                  <a:pt x="531448" y="2438802"/>
                </a:lnTo>
                <a:lnTo>
                  <a:pt x="530654" y="2443963"/>
                </a:lnTo>
                <a:lnTo>
                  <a:pt x="530257" y="2447536"/>
                </a:lnTo>
                <a:lnTo>
                  <a:pt x="529861" y="2451902"/>
                </a:lnTo>
                <a:lnTo>
                  <a:pt x="530257" y="2461032"/>
                </a:lnTo>
                <a:lnTo>
                  <a:pt x="531051" y="2470163"/>
                </a:lnTo>
                <a:lnTo>
                  <a:pt x="531051" y="2474926"/>
                </a:lnTo>
                <a:lnTo>
                  <a:pt x="530654" y="2478896"/>
                </a:lnTo>
                <a:lnTo>
                  <a:pt x="530257" y="2483660"/>
                </a:lnTo>
                <a:lnTo>
                  <a:pt x="529067" y="2487232"/>
                </a:lnTo>
                <a:lnTo>
                  <a:pt x="527876" y="2490805"/>
                </a:lnTo>
                <a:lnTo>
                  <a:pt x="525098" y="2493981"/>
                </a:lnTo>
                <a:lnTo>
                  <a:pt x="522320" y="2496362"/>
                </a:lnTo>
                <a:lnTo>
                  <a:pt x="518747" y="2498347"/>
                </a:lnTo>
                <a:lnTo>
                  <a:pt x="513984" y="2500332"/>
                </a:lnTo>
                <a:lnTo>
                  <a:pt x="508428" y="2500729"/>
                </a:lnTo>
                <a:lnTo>
                  <a:pt x="506046" y="2500729"/>
                </a:lnTo>
                <a:lnTo>
                  <a:pt x="503665" y="2500332"/>
                </a:lnTo>
                <a:lnTo>
                  <a:pt x="497712" y="2498347"/>
                </a:lnTo>
                <a:lnTo>
                  <a:pt x="483820" y="2493583"/>
                </a:lnTo>
                <a:lnTo>
                  <a:pt x="476279" y="2490805"/>
                </a:lnTo>
                <a:lnTo>
                  <a:pt x="468738" y="2488423"/>
                </a:lnTo>
                <a:lnTo>
                  <a:pt x="465166" y="2487629"/>
                </a:lnTo>
                <a:lnTo>
                  <a:pt x="461594" y="2487232"/>
                </a:lnTo>
                <a:lnTo>
                  <a:pt x="458419" y="2487232"/>
                </a:lnTo>
                <a:lnTo>
                  <a:pt x="455243" y="2487232"/>
                </a:lnTo>
                <a:lnTo>
                  <a:pt x="451671" y="2488026"/>
                </a:lnTo>
                <a:lnTo>
                  <a:pt x="448099" y="2488820"/>
                </a:lnTo>
                <a:lnTo>
                  <a:pt x="444924" y="2490011"/>
                </a:lnTo>
                <a:lnTo>
                  <a:pt x="442146" y="2491996"/>
                </a:lnTo>
                <a:lnTo>
                  <a:pt x="435399" y="2495172"/>
                </a:lnTo>
                <a:lnTo>
                  <a:pt x="429445" y="2498744"/>
                </a:lnTo>
                <a:lnTo>
                  <a:pt x="423491" y="2502714"/>
                </a:lnTo>
                <a:lnTo>
                  <a:pt x="417141" y="2506287"/>
                </a:lnTo>
                <a:lnTo>
                  <a:pt x="411188" y="2509066"/>
                </a:lnTo>
                <a:lnTo>
                  <a:pt x="408012" y="2510256"/>
                </a:lnTo>
                <a:lnTo>
                  <a:pt x="404837" y="2510654"/>
                </a:lnTo>
                <a:lnTo>
                  <a:pt x="401265" y="2511050"/>
                </a:lnTo>
                <a:lnTo>
                  <a:pt x="396502" y="2511050"/>
                </a:lnTo>
                <a:lnTo>
                  <a:pt x="391343" y="2510654"/>
                </a:lnTo>
                <a:lnTo>
                  <a:pt x="385389" y="2509859"/>
                </a:lnTo>
                <a:lnTo>
                  <a:pt x="379832" y="2508271"/>
                </a:lnTo>
                <a:lnTo>
                  <a:pt x="374673" y="2507080"/>
                </a:lnTo>
                <a:lnTo>
                  <a:pt x="370307" y="2505493"/>
                </a:lnTo>
                <a:lnTo>
                  <a:pt x="367529" y="2503905"/>
                </a:lnTo>
                <a:lnTo>
                  <a:pt x="365544" y="2502714"/>
                </a:lnTo>
                <a:lnTo>
                  <a:pt x="364353" y="2501126"/>
                </a:lnTo>
                <a:lnTo>
                  <a:pt x="361178" y="2497156"/>
                </a:lnTo>
                <a:lnTo>
                  <a:pt x="359194" y="2493186"/>
                </a:lnTo>
                <a:lnTo>
                  <a:pt x="357606" y="2488820"/>
                </a:lnTo>
                <a:lnTo>
                  <a:pt x="355622" y="2484850"/>
                </a:lnTo>
                <a:lnTo>
                  <a:pt x="353637" y="2480484"/>
                </a:lnTo>
                <a:lnTo>
                  <a:pt x="351256" y="2476911"/>
                </a:lnTo>
                <a:lnTo>
                  <a:pt x="350065" y="2475323"/>
                </a:lnTo>
                <a:lnTo>
                  <a:pt x="348478" y="2473735"/>
                </a:lnTo>
                <a:lnTo>
                  <a:pt x="347684" y="2473338"/>
                </a:lnTo>
                <a:lnTo>
                  <a:pt x="346890" y="2473338"/>
                </a:lnTo>
                <a:lnTo>
                  <a:pt x="343715" y="2473735"/>
                </a:lnTo>
                <a:lnTo>
                  <a:pt x="341334" y="2474132"/>
                </a:lnTo>
                <a:lnTo>
                  <a:pt x="340143" y="2474132"/>
                </a:lnTo>
                <a:lnTo>
                  <a:pt x="339349" y="2473735"/>
                </a:lnTo>
                <a:lnTo>
                  <a:pt x="336570" y="2472544"/>
                </a:lnTo>
                <a:lnTo>
                  <a:pt x="334586" y="2470956"/>
                </a:lnTo>
                <a:lnTo>
                  <a:pt x="330617" y="2466987"/>
                </a:lnTo>
                <a:lnTo>
                  <a:pt x="327442" y="2464605"/>
                </a:lnTo>
                <a:lnTo>
                  <a:pt x="324267" y="2463017"/>
                </a:lnTo>
                <a:lnTo>
                  <a:pt x="319504" y="2461429"/>
                </a:lnTo>
                <a:lnTo>
                  <a:pt x="313947" y="2460635"/>
                </a:lnTo>
                <a:lnTo>
                  <a:pt x="310375" y="2460635"/>
                </a:lnTo>
                <a:lnTo>
                  <a:pt x="307597" y="2461032"/>
                </a:lnTo>
                <a:lnTo>
                  <a:pt x="304422" y="2462223"/>
                </a:lnTo>
                <a:lnTo>
                  <a:pt x="301247" y="2463017"/>
                </a:lnTo>
                <a:lnTo>
                  <a:pt x="295293" y="2465399"/>
                </a:lnTo>
                <a:lnTo>
                  <a:pt x="291721" y="2466987"/>
                </a:lnTo>
                <a:lnTo>
                  <a:pt x="288943" y="2467384"/>
                </a:lnTo>
                <a:lnTo>
                  <a:pt x="282195" y="2468178"/>
                </a:lnTo>
                <a:lnTo>
                  <a:pt x="274257" y="2468574"/>
                </a:lnTo>
                <a:lnTo>
                  <a:pt x="256794" y="2468971"/>
                </a:lnTo>
                <a:lnTo>
                  <a:pt x="238933" y="2468574"/>
                </a:lnTo>
                <a:lnTo>
                  <a:pt x="223057" y="2467384"/>
                </a:lnTo>
                <a:lnTo>
                  <a:pt x="217501" y="2466590"/>
                </a:lnTo>
                <a:lnTo>
                  <a:pt x="212341" y="2465399"/>
                </a:lnTo>
                <a:lnTo>
                  <a:pt x="202815" y="2462620"/>
                </a:lnTo>
                <a:lnTo>
                  <a:pt x="193290" y="2459841"/>
                </a:lnTo>
                <a:lnTo>
                  <a:pt x="184161" y="2456665"/>
                </a:lnTo>
                <a:lnTo>
                  <a:pt x="179398" y="2455475"/>
                </a:lnTo>
                <a:lnTo>
                  <a:pt x="174636" y="2454681"/>
                </a:lnTo>
                <a:lnTo>
                  <a:pt x="170270" y="2454284"/>
                </a:lnTo>
                <a:lnTo>
                  <a:pt x="165110" y="2454284"/>
                </a:lnTo>
                <a:lnTo>
                  <a:pt x="160744" y="2455078"/>
                </a:lnTo>
                <a:lnTo>
                  <a:pt x="155187" y="2455872"/>
                </a:lnTo>
                <a:lnTo>
                  <a:pt x="150425" y="2458254"/>
                </a:lnTo>
                <a:lnTo>
                  <a:pt x="144471" y="2460635"/>
                </a:lnTo>
                <a:lnTo>
                  <a:pt x="140105" y="2463414"/>
                </a:lnTo>
                <a:lnTo>
                  <a:pt x="136136" y="2466987"/>
                </a:lnTo>
                <a:lnTo>
                  <a:pt x="128198" y="2473735"/>
                </a:lnTo>
                <a:lnTo>
                  <a:pt x="123436" y="2477307"/>
                </a:lnTo>
                <a:lnTo>
                  <a:pt x="118276" y="2480086"/>
                </a:lnTo>
                <a:lnTo>
                  <a:pt x="115101" y="2481278"/>
                </a:lnTo>
                <a:lnTo>
                  <a:pt x="111925" y="2482468"/>
                </a:lnTo>
                <a:lnTo>
                  <a:pt x="107956" y="2483660"/>
                </a:lnTo>
                <a:lnTo>
                  <a:pt x="103591" y="2484056"/>
                </a:lnTo>
                <a:lnTo>
                  <a:pt x="81761" y="2486438"/>
                </a:lnTo>
                <a:lnTo>
                  <a:pt x="72236" y="2488026"/>
                </a:lnTo>
                <a:lnTo>
                  <a:pt x="67870" y="2489217"/>
                </a:lnTo>
                <a:lnTo>
                  <a:pt x="62710" y="2490408"/>
                </a:lnTo>
                <a:lnTo>
                  <a:pt x="54772" y="2493186"/>
                </a:lnTo>
                <a:lnTo>
                  <a:pt x="52787" y="2493583"/>
                </a:lnTo>
                <a:lnTo>
                  <a:pt x="51597" y="2493583"/>
                </a:lnTo>
                <a:lnTo>
                  <a:pt x="48422" y="2491202"/>
                </a:lnTo>
                <a:lnTo>
                  <a:pt x="45246" y="2489217"/>
                </a:lnTo>
                <a:lnTo>
                  <a:pt x="40881" y="2487232"/>
                </a:lnTo>
                <a:lnTo>
                  <a:pt x="35324" y="2485644"/>
                </a:lnTo>
                <a:lnTo>
                  <a:pt x="30164" y="2484850"/>
                </a:lnTo>
                <a:lnTo>
                  <a:pt x="24608" y="2484453"/>
                </a:lnTo>
                <a:lnTo>
                  <a:pt x="19051" y="2484453"/>
                </a:lnTo>
                <a:lnTo>
                  <a:pt x="9129" y="2484850"/>
                </a:lnTo>
                <a:lnTo>
                  <a:pt x="4763" y="2484850"/>
                </a:lnTo>
                <a:lnTo>
                  <a:pt x="0" y="2484056"/>
                </a:lnTo>
                <a:lnTo>
                  <a:pt x="1191" y="2481278"/>
                </a:lnTo>
                <a:lnTo>
                  <a:pt x="2778" y="2479293"/>
                </a:lnTo>
                <a:lnTo>
                  <a:pt x="4763" y="2477307"/>
                </a:lnTo>
                <a:lnTo>
                  <a:pt x="6350" y="2475323"/>
                </a:lnTo>
                <a:lnTo>
                  <a:pt x="10319" y="2471353"/>
                </a:lnTo>
                <a:lnTo>
                  <a:pt x="15876" y="2468574"/>
                </a:lnTo>
                <a:lnTo>
                  <a:pt x="21036" y="2465399"/>
                </a:lnTo>
                <a:lnTo>
                  <a:pt x="27386" y="2463414"/>
                </a:lnTo>
                <a:lnTo>
                  <a:pt x="34133" y="2461429"/>
                </a:lnTo>
                <a:lnTo>
                  <a:pt x="41277" y="2459841"/>
                </a:lnTo>
                <a:lnTo>
                  <a:pt x="56360" y="2456665"/>
                </a:lnTo>
                <a:lnTo>
                  <a:pt x="71442" y="2454681"/>
                </a:lnTo>
                <a:lnTo>
                  <a:pt x="86524" y="2452696"/>
                </a:lnTo>
                <a:lnTo>
                  <a:pt x="100812" y="2450711"/>
                </a:lnTo>
                <a:lnTo>
                  <a:pt x="102400" y="2450314"/>
                </a:lnTo>
                <a:lnTo>
                  <a:pt x="103987" y="2449520"/>
                </a:lnTo>
                <a:lnTo>
                  <a:pt x="107560" y="2446741"/>
                </a:lnTo>
                <a:lnTo>
                  <a:pt x="110338" y="2445153"/>
                </a:lnTo>
                <a:lnTo>
                  <a:pt x="111529" y="2444359"/>
                </a:lnTo>
                <a:lnTo>
                  <a:pt x="113116" y="2443963"/>
                </a:lnTo>
                <a:lnTo>
                  <a:pt x="114307" y="2443963"/>
                </a:lnTo>
                <a:lnTo>
                  <a:pt x="116292" y="2444359"/>
                </a:lnTo>
                <a:lnTo>
                  <a:pt x="119467" y="2445550"/>
                </a:lnTo>
                <a:lnTo>
                  <a:pt x="122642" y="2447139"/>
                </a:lnTo>
                <a:lnTo>
                  <a:pt x="124626" y="2447139"/>
                </a:lnTo>
                <a:lnTo>
                  <a:pt x="125817" y="2447139"/>
                </a:lnTo>
                <a:lnTo>
                  <a:pt x="131770" y="2445153"/>
                </a:lnTo>
                <a:lnTo>
                  <a:pt x="137724" y="2442772"/>
                </a:lnTo>
                <a:lnTo>
                  <a:pt x="143281" y="2439993"/>
                </a:lnTo>
                <a:lnTo>
                  <a:pt x="148440" y="2437214"/>
                </a:lnTo>
                <a:lnTo>
                  <a:pt x="153997" y="2434038"/>
                </a:lnTo>
                <a:lnTo>
                  <a:pt x="159156" y="2430068"/>
                </a:lnTo>
                <a:lnTo>
                  <a:pt x="163920" y="2426496"/>
                </a:lnTo>
                <a:lnTo>
                  <a:pt x="168682" y="2422526"/>
                </a:lnTo>
                <a:lnTo>
                  <a:pt x="177811" y="2414190"/>
                </a:lnTo>
                <a:lnTo>
                  <a:pt x="186543" y="2405457"/>
                </a:lnTo>
                <a:lnTo>
                  <a:pt x="194877" y="2395929"/>
                </a:lnTo>
                <a:lnTo>
                  <a:pt x="203213" y="2386799"/>
                </a:lnTo>
                <a:lnTo>
                  <a:pt x="211547" y="2377272"/>
                </a:lnTo>
                <a:lnTo>
                  <a:pt x="219882" y="2368142"/>
                </a:lnTo>
                <a:lnTo>
                  <a:pt x="228614" y="2359411"/>
                </a:lnTo>
                <a:lnTo>
                  <a:pt x="238139" y="2351076"/>
                </a:lnTo>
                <a:lnTo>
                  <a:pt x="242505" y="2347500"/>
                </a:lnTo>
                <a:lnTo>
                  <a:pt x="247665" y="2343533"/>
                </a:lnTo>
                <a:lnTo>
                  <a:pt x="253222" y="2339960"/>
                </a:lnTo>
                <a:lnTo>
                  <a:pt x="258382" y="2336785"/>
                </a:lnTo>
                <a:lnTo>
                  <a:pt x="264335" y="2334006"/>
                </a:lnTo>
                <a:lnTo>
                  <a:pt x="270288" y="2331227"/>
                </a:lnTo>
                <a:lnTo>
                  <a:pt x="276242" y="2328845"/>
                </a:lnTo>
                <a:lnTo>
                  <a:pt x="282592" y="2326860"/>
                </a:lnTo>
                <a:lnTo>
                  <a:pt x="291721" y="2324478"/>
                </a:lnTo>
                <a:lnTo>
                  <a:pt x="301644" y="2322493"/>
                </a:lnTo>
                <a:lnTo>
                  <a:pt x="312756" y="2320509"/>
                </a:lnTo>
                <a:lnTo>
                  <a:pt x="323473" y="2319317"/>
                </a:lnTo>
                <a:lnTo>
                  <a:pt x="334983" y="2318921"/>
                </a:lnTo>
                <a:lnTo>
                  <a:pt x="346890" y="2319317"/>
                </a:lnTo>
                <a:lnTo>
                  <a:pt x="352447" y="2320111"/>
                </a:lnTo>
                <a:lnTo>
                  <a:pt x="358400" y="2321302"/>
                </a:lnTo>
                <a:lnTo>
                  <a:pt x="364750" y="2322096"/>
                </a:lnTo>
                <a:lnTo>
                  <a:pt x="370307" y="2323684"/>
                </a:lnTo>
                <a:lnTo>
                  <a:pt x="372688" y="2324478"/>
                </a:lnTo>
                <a:lnTo>
                  <a:pt x="375070" y="2325670"/>
                </a:lnTo>
                <a:lnTo>
                  <a:pt x="377451" y="2327257"/>
                </a:lnTo>
                <a:lnTo>
                  <a:pt x="380229" y="2328845"/>
                </a:lnTo>
                <a:lnTo>
                  <a:pt x="383405" y="2330434"/>
                </a:lnTo>
                <a:lnTo>
                  <a:pt x="384992" y="2330434"/>
                </a:lnTo>
                <a:lnTo>
                  <a:pt x="386977" y="2330434"/>
                </a:lnTo>
                <a:lnTo>
                  <a:pt x="388565" y="2330036"/>
                </a:lnTo>
                <a:lnTo>
                  <a:pt x="390946" y="2329242"/>
                </a:lnTo>
                <a:lnTo>
                  <a:pt x="393327" y="2328052"/>
                </a:lnTo>
                <a:lnTo>
                  <a:pt x="395312" y="2326860"/>
                </a:lnTo>
                <a:lnTo>
                  <a:pt x="395312" y="2324478"/>
                </a:lnTo>
                <a:lnTo>
                  <a:pt x="395709" y="2322096"/>
                </a:lnTo>
                <a:lnTo>
                  <a:pt x="396106" y="2319317"/>
                </a:lnTo>
                <a:lnTo>
                  <a:pt x="396899" y="2317333"/>
                </a:lnTo>
                <a:lnTo>
                  <a:pt x="398090" y="2315348"/>
                </a:lnTo>
                <a:lnTo>
                  <a:pt x="399281" y="2313761"/>
                </a:lnTo>
                <a:lnTo>
                  <a:pt x="401662" y="2310188"/>
                </a:lnTo>
                <a:lnTo>
                  <a:pt x="405234" y="2307408"/>
                </a:lnTo>
                <a:lnTo>
                  <a:pt x="409203" y="2305424"/>
                </a:lnTo>
                <a:lnTo>
                  <a:pt x="412775" y="2303440"/>
                </a:lnTo>
                <a:lnTo>
                  <a:pt x="417141" y="2302646"/>
                </a:lnTo>
                <a:lnTo>
                  <a:pt x="420713" y="2302249"/>
                </a:lnTo>
                <a:lnTo>
                  <a:pt x="424682" y="2302249"/>
                </a:lnTo>
                <a:lnTo>
                  <a:pt x="427858" y="2303044"/>
                </a:lnTo>
                <a:lnTo>
                  <a:pt x="429842" y="2304631"/>
                </a:lnTo>
                <a:lnTo>
                  <a:pt x="431033" y="2305822"/>
                </a:lnTo>
                <a:lnTo>
                  <a:pt x="431430" y="2306615"/>
                </a:lnTo>
                <a:lnTo>
                  <a:pt x="432620" y="2307807"/>
                </a:lnTo>
                <a:lnTo>
                  <a:pt x="432620" y="2309393"/>
                </a:lnTo>
                <a:lnTo>
                  <a:pt x="432620" y="2310983"/>
                </a:lnTo>
                <a:lnTo>
                  <a:pt x="432223" y="2312967"/>
                </a:lnTo>
                <a:lnTo>
                  <a:pt x="431033" y="2314952"/>
                </a:lnTo>
                <a:lnTo>
                  <a:pt x="429842" y="2316936"/>
                </a:lnTo>
                <a:lnTo>
                  <a:pt x="431033" y="2318525"/>
                </a:lnTo>
                <a:lnTo>
                  <a:pt x="433017" y="2320111"/>
                </a:lnTo>
                <a:lnTo>
                  <a:pt x="434208" y="2321700"/>
                </a:lnTo>
                <a:lnTo>
                  <a:pt x="435796" y="2322096"/>
                </a:lnTo>
                <a:lnTo>
                  <a:pt x="437383" y="2322493"/>
                </a:lnTo>
                <a:lnTo>
                  <a:pt x="439368" y="2322493"/>
                </a:lnTo>
                <a:lnTo>
                  <a:pt x="441352" y="2321700"/>
                </a:lnTo>
                <a:lnTo>
                  <a:pt x="442543" y="2320111"/>
                </a:lnTo>
                <a:lnTo>
                  <a:pt x="443733" y="2319714"/>
                </a:lnTo>
                <a:lnTo>
                  <a:pt x="444527" y="2319317"/>
                </a:lnTo>
                <a:lnTo>
                  <a:pt x="444527" y="2318921"/>
                </a:lnTo>
                <a:lnTo>
                  <a:pt x="444924" y="2318127"/>
                </a:lnTo>
                <a:lnTo>
                  <a:pt x="444527" y="2316539"/>
                </a:lnTo>
                <a:lnTo>
                  <a:pt x="443733" y="2314952"/>
                </a:lnTo>
                <a:lnTo>
                  <a:pt x="443336" y="2312967"/>
                </a:lnTo>
                <a:lnTo>
                  <a:pt x="442940" y="2310585"/>
                </a:lnTo>
                <a:lnTo>
                  <a:pt x="443336" y="2309393"/>
                </a:lnTo>
                <a:lnTo>
                  <a:pt x="443733" y="2308599"/>
                </a:lnTo>
                <a:lnTo>
                  <a:pt x="444527" y="2307807"/>
                </a:lnTo>
                <a:lnTo>
                  <a:pt x="445718" y="2306615"/>
                </a:lnTo>
                <a:lnTo>
                  <a:pt x="448099" y="2307408"/>
                </a:lnTo>
                <a:lnTo>
                  <a:pt x="450877" y="2308203"/>
                </a:lnTo>
                <a:lnTo>
                  <a:pt x="454846" y="2310585"/>
                </a:lnTo>
                <a:lnTo>
                  <a:pt x="461991" y="2316143"/>
                </a:lnTo>
                <a:lnTo>
                  <a:pt x="466357" y="2318525"/>
                </a:lnTo>
                <a:lnTo>
                  <a:pt x="468341" y="2319317"/>
                </a:lnTo>
                <a:lnTo>
                  <a:pt x="470722" y="2320111"/>
                </a:lnTo>
                <a:lnTo>
                  <a:pt x="473501" y="2320509"/>
                </a:lnTo>
                <a:lnTo>
                  <a:pt x="476676" y="2320509"/>
                </a:lnTo>
                <a:lnTo>
                  <a:pt x="479851" y="2320509"/>
                </a:lnTo>
                <a:lnTo>
                  <a:pt x="483423" y="2320111"/>
                </a:lnTo>
                <a:lnTo>
                  <a:pt x="484217" y="2323684"/>
                </a:lnTo>
                <a:lnTo>
                  <a:pt x="483820" y="2326464"/>
                </a:lnTo>
                <a:lnTo>
                  <a:pt x="482630" y="2328448"/>
                </a:lnTo>
                <a:lnTo>
                  <a:pt x="481836" y="2330434"/>
                </a:lnTo>
                <a:lnTo>
                  <a:pt x="479058" y="2333212"/>
                </a:lnTo>
                <a:lnTo>
                  <a:pt x="477867" y="2334800"/>
                </a:lnTo>
                <a:lnTo>
                  <a:pt x="477073" y="2336785"/>
                </a:lnTo>
                <a:lnTo>
                  <a:pt x="479058" y="2336388"/>
                </a:lnTo>
                <a:lnTo>
                  <a:pt x="480645" y="2336388"/>
                </a:lnTo>
                <a:lnTo>
                  <a:pt x="482233" y="2336785"/>
                </a:lnTo>
                <a:lnTo>
                  <a:pt x="483820" y="2337579"/>
                </a:lnTo>
                <a:lnTo>
                  <a:pt x="486599" y="2339564"/>
                </a:lnTo>
                <a:lnTo>
                  <a:pt x="488980" y="2341946"/>
                </a:lnTo>
                <a:lnTo>
                  <a:pt x="490964" y="2343533"/>
                </a:lnTo>
                <a:lnTo>
                  <a:pt x="492552" y="2344326"/>
                </a:lnTo>
                <a:lnTo>
                  <a:pt x="493743" y="2344326"/>
                </a:lnTo>
                <a:lnTo>
                  <a:pt x="494933" y="2344326"/>
                </a:lnTo>
                <a:lnTo>
                  <a:pt x="496124" y="2343533"/>
                </a:lnTo>
                <a:lnTo>
                  <a:pt x="497712" y="2342343"/>
                </a:lnTo>
                <a:lnTo>
                  <a:pt x="498902" y="2340357"/>
                </a:lnTo>
                <a:lnTo>
                  <a:pt x="498505" y="2338770"/>
                </a:lnTo>
                <a:lnTo>
                  <a:pt x="498108" y="2337182"/>
                </a:lnTo>
                <a:lnTo>
                  <a:pt x="496918" y="2336388"/>
                </a:lnTo>
                <a:lnTo>
                  <a:pt x="496124" y="2335594"/>
                </a:lnTo>
                <a:lnTo>
                  <a:pt x="493346" y="2334006"/>
                </a:lnTo>
                <a:lnTo>
                  <a:pt x="490567" y="2332021"/>
                </a:lnTo>
                <a:lnTo>
                  <a:pt x="489377" y="2331227"/>
                </a:lnTo>
                <a:lnTo>
                  <a:pt x="488186" y="2329242"/>
                </a:lnTo>
                <a:lnTo>
                  <a:pt x="486995" y="2327655"/>
                </a:lnTo>
                <a:lnTo>
                  <a:pt x="486202" y="2326066"/>
                </a:lnTo>
                <a:lnTo>
                  <a:pt x="485805" y="2323684"/>
                </a:lnTo>
                <a:lnTo>
                  <a:pt x="485805" y="2320509"/>
                </a:lnTo>
                <a:lnTo>
                  <a:pt x="485805" y="2317333"/>
                </a:lnTo>
                <a:lnTo>
                  <a:pt x="486599" y="2313761"/>
                </a:lnTo>
                <a:lnTo>
                  <a:pt x="488583" y="2313364"/>
                </a:lnTo>
                <a:lnTo>
                  <a:pt x="490567" y="2312967"/>
                </a:lnTo>
                <a:lnTo>
                  <a:pt x="492949" y="2311776"/>
                </a:lnTo>
                <a:lnTo>
                  <a:pt x="494933" y="2310585"/>
                </a:lnTo>
                <a:lnTo>
                  <a:pt x="498902" y="2307807"/>
                </a:lnTo>
                <a:lnTo>
                  <a:pt x="503268" y="2303836"/>
                </a:lnTo>
                <a:lnTo>
                  <a:pt x="507237" y="2299866"/>
                </a:lnTo>
                <a:lnTo>
                  <a:pt x="511603" y="2296295"/>
                </a:lnTo>
                <a:lnTo>
                  <a:pt x="515969" y="2292720"/>
                </a:lnTo>
                <a:lnTo>
                  <a:pt x="518747" y="2291133"/>
                </a:lnTo>
                <a:lnTo>
                  <a:pt x="521129" y="2289940"/>
                </a:lnTo>
                <a:lnTo>
                  <a:pt x="523113" y="2289544"/>
                </a:lnTo>
                <a:lnTo>
                  <a:pt x="525098" y="2289544"/>
                </a:lnTo>
                <a:lnTo>
                  <a:pt x="527082" y="2289940"/>
                </a:lnTo>
                <a:lnTo>
                  <a:pt x="528273" y="2290733"/>
                </a:lnTo>
                <a:lnTo>
                  <a:pt x="530654" y="2292720"/>
                </a:lnTo>
                <a:lnTo>
                  <a:pt x="532242" y="2293118"/>
                </a:lnTo>
                <a:lnTo>
                  <a:pt x="533433" y="2293118"/>
                </a:lnTo>
                <a:lnTo>
                  <a:pt x="537401" y="2292720"/>
                </a:lnTo>
                <a:lnTo>
                  <a:pt x="540974" y="2291531"/>
                </a:lnTo>
                <a:lnTo>
                  <a:pt x="544546" y="2289544"/>
                </a:lnTo>
                <a:lnTo>
                  <a:pt x="547721" y="2287557"/>
                </a:lnTo>
                <a:lnTo>
                  <a:pt x="554071" y="2282796"/>
                </a:lnTo>
                <a:lnTo>
                  <a:pt x="559231" y="2278832"/>
                </a:lnTo>
                <a:lnTo>
                  <a:pt x="562010" y="2277247"/>
                </a:lnTo>
                <a:lnTo>
                  <a:pt x="564788" y="2276057"/>
                </a:lnTo>
                <a:lnTo>
                  <a:pt x="567169" y="2276057"/>
                </a:lnTo>
                <a:lnTo>
                  <a:pt x="569948" y="2276448"/>
                </a:lnTo>
                <a:lnTo>
                  <a:pt x="572329" y="2278041"/>
                </a:lnTo>
                <a:lnTo>
                  <a:pt x="575107" y="2280814"/>
                </a:lnTo>
                <a:lnTo>
                  <a:pt x="577885" y="2284381"/>
                </a:lnTo>
                <a:lnTo>
                  <a:pt x="580664" y="2289940"/>
                </a:lnTo>
                <a:lnTo>
                  <a:pt x="585823" y="2284381"/>
                </a:lnTo>
                <a:lnTo>
                  <a:pt x="590983" y="2278832"/>
                </a:lnTo>
                <a:lnTo>
                  <a:pt x="596539" y="2272879"/>
                </a:lnTo>
                <a:lnTo>
                  <a:pt x="598921" y="2269305"/>
                </a:lnTo>
                <a:lnTo>
                  <a:pt x="600905" y="2266129"/>
                </a:lnTo>
                <a:lnTo>
                  <a:pt x="602493" y="2262953"/>
                </a:lnTo>
                <a:lnTo>
                  <a:pt x="604477" y="2258983"/>
                </a:lnTo>
                <a:lnTo>
                  <a:pt x="605668" y="2255013"/>
                </a:lnTo>
                <a:lnTo>
                  <a:pt x="606065" y="2250647"/>
                </a:lnTo>
                <a:lnTo>
                  <a:pt x="606462" y="2246280"/>
                </a:lnTo>
                <a:lnTo>
                  <a:pt x="605668" y="2241121"/>
                </a:lnTo>
                <a:lnTo>
                  <a:pt x="604874" y="2235563"/>
                </a:lnTo>
                <a:lnTo>
                  <a:pt x="602493" y="2230007"/>
                </a:lnTo>
                <a:lnTo>
                  <a:pt x="601302" y="2226831"/>
                </a:lnTo>
                <a:lnTo>
                  <a:pt x="600112" y="2224847"/>
                </a:lnTo>
                <a:lnTo>
                  <a:pt x="598921" y="2223257"/>
                </a:lnTo>
                <a:lnTo>
                  <a:pt x="597730" y="2222066"/>
                </a:lnTo>
                <a:lnTo>
                  <a:pt x="596143" y="2221273"/>
                </a:lnTo>
                <a:lnTo>
                  <a:pt x="594555" y="2220877"/>
                </a:lnTo>
                <a:lnTo>
                  <a:pt x="590189" y="2220083"/>
                </a:lnTo>
                <a:lnTo>
                  <a:pt x="591380" y="2216510"/>
                </a:lnTo>
                <a:lnTo>
                  <a:pt x="592967" y="2213731"/>
                </a:lnTo>
                <a:lnTo>
                  <a:pt x="595746" y="2212144"/>
                </a:lnTo>
                <a:lnTo>
                  <a:pt x="598921" y="2210952"/>
                </a:lnTo>
                <a:lnTo>
                  <a:pt x="602096" y="2209762"/>
                </a:lnTo>
                <a:lnTo>
                  <a:pt x="606462" y="2209365"/>
                </a:lnTo>
                <a:lnTo>
                  <a:pt x="610431" y="2209365"/>
                </a:lnTo>
                <a:lnTo>
                  <a:pt x="615194" y="2209762"/>
                </a:lnTo>
                <a:lnTo>
                  <a:pt x="615988" y="2216510"/>
                </a:lnTo>
                <a:lnTo>
                  <a:pt x="617179" y="2224847"/>
                </a:lnTo>
                <a:lnTo>
                  <a:pt x="619560" y="2233975"/>
                </a:lnTo>
                <a:lnTo>
                  <a:pt x="622338" y="2243105"/>
                </a:lnTo>
                <a:lnTo>
                  <a:pt x="624322" y="2247869"/>
                </a:lnTo>
                <a:lnTo>
                  <a:pt x="625910" y="2251839"/>
                </a:lnTo>
                <a:lnTo>
                  <a:pt x="627894" y="2255807"/>
                </a:lnTo>
                <a:lnTo>
                  <a:pt x="630276" y="2258983"/>
                </a:lnTo>
                <a:lnTo>
                  <a:pt x="632657" y="2262159"/>
                </a:lnTo>
                <a:lnTo>
                  <a:pt x="635039" y="2264541"/>
                </a:lnTo>
                <a:lnTo>
                  <a:pt x="637817" y="2265731"/>
                </a:lnTo>
                <a:lnTo>
                  <a:pt x="640198" y="2266526"/>
                </a:lnTo>
                <a:lnTo>
                  <a:pt x="642183" y="2266526"/>
                </a:lnTo>
                <a:lnTo>
                  <a:pt x="644564" y="2265731"/>
                </a:lnTo>
                <a:lnTo>
                  <a:pt x="650518" y="2262953"/>
                </a:lnTo>
                <a:lnTo>
                  <a:pt x="656472" y="2259381"/>
                </a:lnTo>
                <a:lnTo>
                  <a:pt x="658059" y="2257792"/>
                </a:lnTo>
                <a:lnTo>
                  <a:pt x="659250" y="2256602"/>
                </a:lnTo>
                <a:lnTo>
                  <a:pt x="658853" y="2255412"/>
                </a:lnTo>
                <a:lnTo>
                  <a:pt x="657662" y="2253427"/>
                </a:lnTo>
                <a:lnTo>
                  <a:pt x="653693" y="2247473"/>
                </a:lnTo>
                <a:lnTo>
                  <a:pt x="646946" y="2236755"/>
                </a:lnTo>
                <a:lnTo>
                  <a:pt x="642183" y="2229214"/>
                </a:lnTo>
                <a:lnTo>
                  <a:pt x="639405" y="2222860"/>
                </a:lnTo>
                <a:lnTo>
                  <a:pt x="637817" y="2216908"/>
                </a:lnTo>
                <a:lnTo>
                  <a:pt x="636626" y="2211746"/>
                </a:lnTo>
                <a:lnTo>
                  <a:pt x="636626" y="2205793"/>
                </a:lnTo>
                <a:lnTo>
                  <a:pt x="637420" y="2199442"/>
                </a:lnTo>
                <a:lnTo>
                  <a:pt x="640198" y="2182772"/>
                </a:lnTo>
                <a:lnTo>
                  <a:pt x="639801" y="2181978"/>
                </a:lnTo>
                <a:lnTo>
                  <a:pt x="639008" y="2181184"/>
                </a:lnTo>
                <a:lnTo>
                  <a:pt x="637420" y="2180390"/>
                </a:lnTo>
                <a:lnTo>
                  <a:pt x="635436" y="2179594"/>
                </a:lnTo>
                <a:lnTo>
                  <a:pt x="631863" y="2178802"/>
                </a:lnTo>
                <a:lnTo>
                  <a:pt x="627498" y="2179198"/>
                </a:lnTo>
                <a:lnTo>
                  <a:pt x="625910" y="2179198"/>
                </a:lnTo>
                <a:lnTo>
                  <a:pt x="624322" y="2179990"/>
                </a:lnTo>
                <a:lnTo>
                  <a:pt x="622735" y="2180787"/>
                </a:lnTo>
                <a:lnTo>
                  <a:pt x="621544" y="2181978"/>
                </a:lnTo>
                <a:lnTo>
                  <a:pt x="620750" y="2183168"/>
                </a:lnTo>
                <a:lnTo>
                  <a:pt x="620750" y="2185550"/>
                </a:lnTo>
                <a:lnTo>
                  <a:pt x="620750" y="2187138"/>
                </a:lnTo>
                <a:lnTo>
                  <a:pt x="620354" y="2186741"/>
                </a:lnTo>
                <a:lnTo>
                  <a:pt x="619163" y="2185550"/>
                </a:lnTo>
                <a:lnTo>
                  <a:pt x="617972" y="2183962"/>
                </a:lnTo>
                <a:lnTo>
                  <a:pt x="615591" y="2182375"/>
                </a:lnTo>
                <a:lnTo>
                  <a:pt x="612416" y="2180787"/>
                </a:lnTo>
                <a:lnTo>
                  <a:pt x="609241" y="2179594"/>
                </a:lnTo>
                <a:lnTo>
                  <a:pt x="606859" y="2178007"/>
                </a:lnTo>
                <a:lnTo>
                  <a:pt x="604477" y="2175625"/>
                </a:lnTo>
                <a:lnTo>
                  <a:pt x="603684" y="2174435"/>
                </a:lnTo>
                <a:lnTo>
                  <a:pt x="602493" y="2172849"/>
                </a:lnTo>
                <a:lnTo>
                  <a:pt x="601302" y="2173642"/>
                </a:lnTo>
                <a:lnTo>
                  <a:pt x="600508" y="2174435"/>
                </a:lnTo>
                <a:lnTo>
                  <a:pt x="599715" y="2175625"/>
                </a:lnTo>
                <a:lnTo>
                  <a:pt x="599318" y="2177213"/>
                </a:lnTo>
                <a:lnTo>
                  <a:pt x="599318" y="2180390"/>
                </a:lnTo>
                <a:lnTo>
                  <a:pt x="599318" y="2184359"/>
                </a:lnTo>
                <a:lnTo>
                  <a:pt x="599318" y="2188328"/>
                </a:lnTo>
                <a:lnTo>
                  <a:pt x="599318" y="2191504"/>
                </a:lnTo>
                <a:lnTo>
                  <a:pt x="598921" y="2193489"/>
                </a:lnTo>
                <a:lnTo>
                  <a:pt x="598524" y="2194679"/>
                </a:lnTo>
                <a:lnTo>
                  <a:pt x="597730" y="2195870"/>
                </a:lnTo>
                <a:lnTo>
                  <a:pt x="596539" y="2196267"/>
                </a:lnTo>
                <a:lnTo>
                  <a:pt x="590189" y="2194282"/>
                </a:lnTo>
                <a:lnTo>
                  <a:pt x="584236" y="2191107"/>
                </a:lnTo>
                <a:lnTo>
                  <a:pt x="581854" y="2189520"/>
                </a:lnTo>
                <a:lnTo>
                  <a:pt x="579870" y="2187534"/>
                </a:lnTo>
                <a:lnTo>
                  <a:pt x="577885" y="2185550"/>
                </a:lnTo>
                <a:lnTo>
                  <a:pt x="575504" y="2183168"/>
                </a:lnTo>
                <a:lnTo>
                  <a:pt x="574313" y="2180787"/>
                </a:lnTo>
                <a:lnTo>
                  <a:pt x="573520" y="2178405"/>
                </a:lnTo>
                <a:lnTo>
                  <a:pt x="572726" y="2175625"/>
                </a:lnTo>
                <a:lnTo>
                  <a:pt x="572726" y="2172849"/>
                </a:lnTo>
                <a:lnTo>
                  <a:pt x="573123" y="2170070"/>
                </a:lnTo>
                <a:lnTo>
                  <a:pt x="573916" y="2166497"/>
                </a:lnTo>
                <a:lnTo>
                  <a:pt x="575504" y="2163322"/>
                </a:lnTo>
                <a:lnTo>
                  <a:pt x="577885" y="2159749"/>
                </a:lnTo>
                <a:lnTo>
                  <a:pt x="579076" y="2162130"/>
                </a:lnTo>
                <a:lnTo>
                  <a:pt x="580664" y="2164115"/>
                </a:lnTo>
                <a:lnTo>
                  <a:pt x="584236" y="2166895"/>
                </a:lnTo>
                <a:lnTo>
                  <a:pt x="586617" y="2168880"/>
                </a:lnTo>
                <a:lnTo>
                  <a:pt x="588205" y="2170865"/>
                </a:lnTo>
                <a:lnTo>
                  <a:pt x="589395" y="2173245"/>
                </a:lnTo>
                <a:lnTo>
                  <a:pt x="590189" y="2176024"/>
                </a:lnTo>
                <a:lnTo>
                  <a:pt x="590983" y="2175228"/>
                </a:lnTo>
                <a:lnTo>
                  <a:pt x="592174" y="2174834"/>
                </a:lnTo>
                <a:lnTo>
                  <a:pt x="596143" y="2173642"/>
                </a:lnTo>
                <a:lnTo>
                  <a:pt x="599715" y="2172056"/>
                </a:lnTo>
                <a:lnTo>
                  <a:pt x="601302" y="2170865"/>
                </a:lnTo>
                <a:lnTo>
                  <a:pt x="602493" y="2169674"/>
                </a:lnTo>
                <a:lnTo>
                  <a:pt x="602096" y="2169674"/>
                </a:lnTo>
                <a:lnTo>
                  <a:pt x="602493" y="2168483"/>
                </a:lnTo>
                <a:lnTo>
                  <a:pt x="603287" y="2163718"/>
                </a:lnTo>
                <a:lnTo>
                  <a:pt x="604081" y="2157762"/>
                </a:lnTo>
                <a:lnTo>
                  <a:pt x="605272" y="2154190"/>
                </a:lnTo>
                <a:lnTo>
                  <a:pt x="605668" y="2155382"/>
                </a:lnTo>
                <a:lnTo>
                  <a:pt x="606065" y="2156176"/>
                </a:lnTo>
                <a:lnTo>
                  <a:pt x="605668" y="2153794"/>
                </a:lnTo>
                <a:lnTo>
                  <a:pt x="605272" y="2154190"/>
                </a:lnTo>
                <a:lnTo>
                  <a:pt x="604081" y="2151808"/>
                </a:lnTo>
                <a:lnTo>
                  <a:pt x="602493" y="2149426"/>
                </a:lnTo>
                <a:lnTo>
                  <a:pt x="598127" y="2145058"/>
                </a:lnTo>
                <a:lnTo>
                  <a:pt x="596143" y="2142676"/>
                </a:lnTo>
                <a:lnTo>
                  <a:pt x="593364" y="2139898"/>
                </a:lnTo>
                <a:lnTo>
                  <a:pt x="591777" y="2136722"/>
                </a:lnTo>
                <a:lnTo>
                  <a:pt x="590189" y="2132752"/>
                </a:lnTo>
                <a:lnTo>
                  <a:pt x="590189" y="2131561"/>
                </a:lnTo>
                <a:lnTo>
                  <a:pt x="590586" y="2130369"/>
                </a:lnTo>
                <a:lnTo>
                  <a:pt x="591380" y="2129575"/>
                </a:lnTo>
                <a:lnTo>
                  <a:pt x="592570" y="2128782"/>
                </a:lnTo>
                <a:lnTo>
                  <a:pt x="595349" y="2127592"/>
                </a:lnTo>
                <a:lnTo>
                  <a:pt x="596143" y="2126799"/>
                </a:lnTo>
                <a:lnTo>
                  <a:pt x="596539" y="2126401"/>
                </a:lnTo>
                <a:lnTo>
                  <a:pt x="596539" y="2124813"/>
                </a:lnTo>
                <a:lnTo>
                  <a:pt x="595746" y="2123624"/>
                </a:lnTo>
                <a:lnTo>
                  <a:pt x="594952" y="2122830"/>
                </a:lnTo>
                <a:lnTo>
                  <a:pt x="593364" y="2122036"/>
                </a:lnTo>
                <a:lnTo>
                  <a:pt x="591380" y="2120847"/>
                </a:lnTo>
                <a:lnTo>
                  <a:pt x="590586" y="2120053"/>
                </a:lnTo>
                <a:lnTo>
                  <a:pt x="590189" y="2119655"/>
                </a:lnTo>
                <a:lnTo>
                  <a:pt x="590189" y="2118861"/>
                </a:lnTo>
                <a:lnTo>
                  <a:pt x="590586" y="2117672"/>
                </a:lnTo>
                <a:lnTo>
                  <a:pt x="592174" y="2115290"/>
                </a:lnTo>
                <a:lnTo>
                  <a:pt x="592570" y="2113703"/>
                </a:lnTo>
                <a:lnTo>
                  <a:pt x="593364" y="2112511"/>
                </a:lnTo>
                <a:lnTo>
                  <a:pt x="593364" y="2110924"/>
                </a:lnTo>
                <a:lnTo>
                  <a:pt x="592967" y="2109734"/>
                </a:lnTo>
                <a:lnTo>
                  <a:pt x="592570" y="2108940"/>
                </a:lnTo>
                <a:lnTo>
                  <a:pt x="591380" y="2107749"/>
                </a:lnTo>
                <a:lnTo>
                  <a:pt x="588205" y="2106559"/>
                </a:lnTo>
                <a:lnTo>
                  <a:pt x="585029" y="2105764"/>
                </a:lnTo>
                <a:lnTo>
                  <a:pt x="584236" y="2105764"/>
                </a:lnTo>
                <a:lnTo>
                  <a:pt x="583839" y="2106160"/>
                </a:lnTo>
                <a:lnTo>
                  <a:pt x="583442" y="2101793"/>
                </a:lnTo>
                <a:lnTo>
                  <a:pt x="583442" y="2097427"/>
                </a:lnTo>
                <a:lnTo>
                  <a:pt x="584236" y="2094251"/>
                </a:lnTo>
                <a:lnTo>
                  <a:pt x="585029" y="2090679"/>
                </a:lnTo>
                <a:lnTo>
                  <a:pt x="586617" y="2087900"/>
                </a:lnTo>
                <a:lnTo>
                  <a:pt x="588205" y="2085122"/>
                </a:lnTo>
                <a:lnTo>
                  <a:pt x="590586" y="2081946"/>
                </a:lnTo>
                <a:lnTo>
                  <a:pt x="592967" y="2079167"/>
                </a:lnTo>
                <a:lnTo>
                  <a:pt x="594555" y="2079167"/>
                </a:lnTo>
                <a:lnTo>
                  <a:pt x="595349" y="2079564"/>
                </a:lnTo>
                <a:lnTo>
                  <a:pt x="597730" y="2080358"/>
                </a:lnTo>
                <a:lnTo>
                  <a:pt x="599715" y="2082740"/>
                </a:lnTo>
                <a:lnTo>
                  <a:pt x="601699" y="2084725"/>
                </a:lnTo>
                <a:lnTo>
                  <a:pt x="605272" y="2088297"/>
                </a:lnTo>
                <a:lnTo>
                  <a:pt x="606065" y="2089091"/>
                </a:lnTo>
                <a:lnTo>
                  <a:pt x="606462" y="2090679"/>
                </a:lnTo>
                <a:lnTo>
                  <a:pt x="606859" y="2092267"/>
                </a:lnTo>
                <a:lnTo>
                  <a:pt x="606859" y="2093060"/>
                </a:lnTo>
                <a:lnTo>
                  <a:pt x="606859" y="2093854"/>
                </a:lnTo>
                <a:lnTo>
                  <a:pt x="606065" y="2095045"/>
                </a:lnTo>
                <a:lnTo>
                  <a:pt x="606065" y="2095839"/>
                </a:lnTo>
                <a:lnTo>
                  <a:pt x="607653" y="2100603"/>
                </a:lnTo>
                <a:lnTo>
                  <a:pt x="610034" y="2104970"/>
                </a:lnTo>
                <a:lnTo>
                  <a:pt x="615988" y="2114099"/>
                </a:lnTo>
                <a:lnTo>
                  <a:pt x="619163" y="2118463"/>
                </a:lnTo>
                <a:lnTo>
                  <a:pt x="621941" y="2122432"/>
                </a:lnTo>
                <a:lnTo>
                  <a:pt x="623529" y="2126401"/>
                </a:lnTo>
                <a:lnTo>
                  <a:pt x="624719" y="2129575"/>
                </a:lnTo>
                <a:lnTo>
                  <a:pt x="624719" y="2131163"/>
                </a:lnTo>
                <a:lnTo>
                  <a:pt x="623926" y="2133152"/>
                </a:lnTo>
                <a:lnTo>
                  <a:pt x="622735" y="2138706"/>
                </a:lnTo>
                <a:lnTo>
                  <a:pt x="621941" y="2141487"/>
                </a:lnTo>
                <a:lnTo>
                  <a:pt x="621147" y="2144662"/>
                </a:lnTo>
                <a:lnTo>
                  <a:pt x="621147" y="2147043"/>
                </a:lnTo>
                <a:lnTo>
                  <a:pt x="621544" y="2149426"/>
                </a:lnTo>
                <a:lnTo>
                  <a:pt x="622338" y="2151014"/>
                </a:lnTo>
                <a:lnTo>
                  <a:pt x="622735" y="2151808"/>
                </a:lnTo>
                <a:lnTo>
                  <a:pt x="624719" y="2152999"/>
                </a:lnTo>
                <a:lnTo>
                  <a:pt x="629879" y="2155382"/>
                </a:lnTo>
                <a:lnTo>
                  <a:pt x="631863" y="2156573"/>
                </a:lnTo>
                <a:lnTo>
                  <a:pt x="633451" y="2157762"/>
                </a:lnTo>
                <a:lnTo>
                  <a:pt x="634245" y="2158955"/>
                </a:lnTo>
                <a:lnTo>
                  <a:pt x="634245" y="2160146"/>
                </a:lnTo>
                <a:lnTo>
                  <a:pt x="634245" y="2161733"/>
                </a:lnTo>
                <a:lnTo>
                  <a:pt x="633848" y="2162924"/>
                </a:lnTo>
                <a:lnTo>
                  <a:pt x="635039" y="2161336"/>
                </a:lnTo>
                <a:lnTo>
                  <a:pt x="636229" y="2158955"/>
                </a:lnTo>
                <a:lnTo>
                  <a:pt x="636626" y="2156969"/>
                </a:lnTo>
                <a:lnTo>
                  <a:pt x="637420" y="2154587"/>
                </a:lnTo>
                <a:lnTo>
                  <a:pt x="637817" y="2149029"/>
                </a:lnTo>
                <a:lnTo>
                  <a:pt x="638214" y="2143868"/>
                </a:lnTo>
                <a:lnTo>
                  <a:pt x="637817" y="2137912"/>
                </a:lnTo>
                <a:lnTo>
                  <a:pt x="638214" y="2132357"/>
                </a:lnTo>
                <a:lnTo>
                  <a:pt x="639008" y="2127592"/>
                </a:lnTo>
                <a:lnTo>
                  <a:pt x="639405" y="2124813"/>
                </a:lnTo>
                <a:lnTo>
                  <a:pt x="640198" y="2122830"/>
                </a:lnTo>
                <a:lnTo>
                  <a:pt x="640595" y="2124019"/>
                </a:lnTo>
                <a:lnTo>
                  <a:pt x="641786" y="2126401"/>
                </a:lnTo>
                <a:lnTo>
                  <a:pt x="643374" y="2128782"/>
                </a:lnTo>
                <a:lnTo>
                  <a:pt x="644962" y="2130767"/>
                </a:lnTo>
                <a:lnTo>
                  <a:pt x="646946" y="2131957"/>
                </a:lnTo>
                <a:lnTo>
                  <a:pt x="647739" y="2131957"/>
                </a:lnTo>
                <a:lnTo>
                  <a:pt x="648136" y="2131163"/>
                </a:lnTo>
                <a:lnTo>
                  <a:pt x="648136" y="2130369"/>
                </a:lnTo>
                <a:lnTo>
                  <a:pt x="648136" y="2128782"/>
                </a:lnTo>
                <a:lnTo>
                  <a:pt x="646946" y="2122830"/>
                </a:lnTo>
                <a:lnTo>
                  <a:pt x="650518" y="2127194"/>
                </a:lnTo>
                <a:lnTo>
                  <a:pt x="653296" y="2131957"/>
                </a:lnTo>
                <a:lnTo>
                  <a:pt x="656472" y="2137117"/>
                </a:lnTo>
                <a:lnTo>
                  <a:pt x="658059" y="2142676"/>
                </a:lnTo>
                <a:lnTo>
                  <a:pt x="659647" y="2147838"/>
                </a:lnTo>
                <a:lnTo>
                  <a:pt x="660837" y="2153396"/>
                </a:lnTo>
                <a:lnTo>
                  <a:pt x="661631" y="2158955"/>
                </a:lnTo>
                <a:lnTo>
                  <a:pt x="662822" y="2164909"/>
                </a:lnTo>
                <a:lnTo>
                  <a:pt x="664409" y="2188328"/>
                </a:lnTo>
                <a:lnTo>
                  <a:pt x="665203" y="2194282"/>
                </a:lnTo>
                <a:lnTo>
                  <a:pt x="665997" y="2199442"/>
                </a:lnTo>
                <a:lnTo>
                  <a:pt x="666791" y="2204602"/>
                </a:lnTo>
                <a:lnTo>
                  <a:pt x="668378" y="2209762"/>
                </a:lnTo>
                <a:lnTo>
                  <a:pt x="667188" y="2207777"/>
                </a:lnTo>
                <a:lnTo>
                  <a:pt x="666791" y="2207381"/>
                </a:lnTo>
                <a:lnTo>
                  <a:pt x="666394" y="2207381"/>
                </a:lnTo>
                <a:lnTo>
                  <a:pt x="665997" y="2207381"/>
                </a:lnTo>
                <a:lnTo>
                  <a:pt x="665600" y="2207777"/>
                </a:lnTo>
                <a:lnTo>
                  <a:pt x="664806" y="2209365"/>
                </a:lnTo>
                <a:lnTo>
                  <a:pt x="664013" y="2212540"/>
                </a:lnTo>
                <a:lnTo>
                  <a:pt x="663616" y="2215715"/>
                </a:lnTo>
                <a:lnTo>
                  <a:pt x="663219" y="2224449"/>
                </a:lnTo>
                <a:lnTo>
                  <a:pt x="662822" y="2233975"/>
                </a:lnTo>
                <a:lnTo>
                  <a:pt x="663219" y="2243105"/>
                </a:lnTo>
                <a:lnTo>
                  <a:pt x="664013" y="2251045"/>
                </a:lnTo>
                <a:lnTo>
                  <a:pt x="664806" y="2254617"/>
                </a:lnTo>
                <a:lnTo>
                  <a:pt x="665600" y="2256602"/>
                </a:lnTo>
                <a:lnTo>
                  <a:pt x="666791" y="2258587"/>
                </a:lnTo>
                <a:lnTo>
                  <a:pt x="668775" y="2260174"/>
                </a:lnTo>
                <a:lnTo>
                  <a:pt x="671950" y="2262555"/>
                </a:lnTo>
                <a:lnTo>
                  <a:pt x="675126" y="2264145"/>
                </a:lnTo>
                <a:lnTo>
                  <a:pt x="682270" y="2267321"/>
                </a:lnTo>
                <a:lnTo>
                  <a:pt x="689811" y="2271289"/>
                </a:lnTo>
                <a:lnTo>
                  <a:pt x="692986" y="2273275"/>
                </a:lnTo>
                <a:lnTo>
                  <a:pt x="696161" y="2275263"/>
                </a:lnTo>
                <a:lnTo>
                  <a:pt x="698939" y="2277639"/>
                </a:lnTo>
                <a:lnTo>
                  <a:pt x="700924" y="2280423"/>
                </a:lnTo>
                <a:lnTo>
                  <a:pt x="702115" y="2282796"/>
                </a:lnTo>
                <a:lnTo>
                  <a:pt x="702512" y="2284381"/>
                </a:lnTo>
                <a:lnTo>
                  <a:pt x="702512" y="2285971"/>
                </a:lnTo>
                <a:lnTo>
                  <a:pt x="702115" y="2287956"/>
                </a:lnTo>
                <a:lnTo>
                  <a:pt x="701718" y="2289544"/>
                </a:lnTo>
                <a:lnTo>
                  <a:pt x="700130" y="2293118"/>
                </a:lnTo>
                <a:lnTo>
                  <a:pt x="701321" y="2294309"/>
                </a:lnTo>
                <a:lnTo>
                  <a:pt x="702512" y="2294706"/>
                </a:lnTo>
                <a:lnTo>
                  <a:pt x="703703" y="2294309"/>
                </a:lnTo>
                <a:lnTo>
                  <a:pt x="704893" y="2293515"/>
                </a:lnTo>
                <a:lnTo>
                  <a:pt x="707275" y="2291133"/>
                </a:lnTo>
                <a:lnTo>
                  <a:pt x="709656" y="2287956"/>
                </a:lnTo>
                <a:lnTo>
                  <a:pt x="712434" y="2283989"/>
                </a:lnTo>
                <a:lnTo>
                  <a:pt x="714419" y="2282796"/>
                </a:lnTo>
                <a:lnTo>
                  <a:pt x="716006" y="2281216"/>
                </a:lnTo>
                <a:lnTo>
                  <a:pt x="717991" y="2280423"/>
                </a:lnTo>
                <a:lnTo>
                  <a:pt x="719975" y="2279622"/>
                </a:lnTo>
                <a:lnTo>
                  <a:pt x="722753" y="2279622"/>
                </a:lnTo>
                <a:lnTo>
                  <a:pt x="725135" y="2280024"/>
                </a:lnTo>
                <a:lnTo>
                  <a:pt x="725135" y="2284381"/>
                </a:lnTo>
                <a:lnTo>
                  <a:pt x="725135" y="2288357"/>
                </a:lnTo>
                <a:lnTo>
                  <a:pt x="725929" y="2291925"/>
                </a:lnTo>
                <a:lnTo>
                  <a:pt x="726722" y="2295104"/>
                </a:lnTo>
                <a:lnTo>
                  <a:pt x="728310" y="2298674"/>
                </a:lnTo>
                <a:lnTo>
                  <a:pt x="729898" y="2301455"/>
                </a:lnTo>
                <a:lnTo>
                  <a:pt x="733867" y="2307807"/>
                </a:lnTo>
                <a:lnTo>
                  <a:pt x="737439" y="2314158"/>
                </a:lnTo>
                <a:lnTo>
                  <a:pt x="741805" y="2320509"/>
                </a:lnTo>
                <a:lnTo>
                  <a:pt x="743392" y="2324081"/>
                </a:lnTo>
                <a:lnTo>
                  <a:pt x="744980" y="2328052"/>
                </a:lnTo>
                <a:lnTo>
                  <a:pt x="746171" y="2332418"/>
                </a:lnTo>
                <a:lnTo>
                  <a:pt x="746965" y="2336785"/>
                </a:lnTo>
                <a:lnTo>
                  <a:pt x="749346" y="2337182"/>
                </a:lnTo>
                <a:lnTo>
                  <a:pt x="751330" y="2337182"/>
                </a:lnTo>
                <a:lnTo>
                  <a:pt x="752918" y="2336785"/>
                </a:lnTo>
                <a:lnTo>
                  <a:pt x="754902" y="2335991"/>
                </a:lnTo>
                <a:lnTo>
                  <a:pt x="756887" y="2335197"/>
                </a:lnTo>
                <a:lnTo>
                  <a:pt x="758474" y="2333610"/>
                </a:lnTo>
                <a:lnTo>
                  <a:pt x="761253" y="2330830"/>
                </a:lnTo>
                <a:lnTo>
                  <a:pt x="763634" y="2327257"/>
                </a:lnTo>
                <a:lnTo>
                  <a:pt x="766015" y="2324081"/>
                </a:lnTo>
                <a:lnTo>
                  <a:pt x="767603" y="2321700"/>
                </a:lnTo>
                <a:lnTo>
                  <a:pt x="769191" y="2320111"/>
                </a:lnTo>
                <a:lnTo>
                  <a:pt x="770381" y="2319317"/>
                </a:lnTo>
                <a:lnTo>
                  <a:pt x="772366" y="2318921"/>
                </a:lnTo>
                <a:lnTo>
                  <a:pt x="775938" y="2318921"/>
                </a:lnTo>
                <a:lnTo>
                  <a:pt x="777922" y="2318921"/>
                </a:lnTo>
                <a:lnTo>
                  <a:pt x="779114" y="2318525"/>
                </a:lnTo>
                <a:lnTo>
                  <a:pt x="780304" y="2318127"/>
                </a:lnTo>
                <a:lnTo>
                  <a:pt x="781495" y="2316936"/>
                </a:lnTo>
                <a:lnTo>
                  <a:pt x="781891" y="2314952"/>
                </a:lnTo>
                <a:lnTo>
                  <a:pt x="782686" y="2312174"/>
                </a:lnTo>
                <a:lnTo>
                  <a:pt x="781891" y="2307014"/>
                </a:lnTo>
                <a:lnTo>
                  <a:pt x="779907" y="2293515"/>
                </a:lnTo>
                <a:lnTo>
                  <a:pt x="779510" y="2287956"/>
                </a:lnTo>
                <a:lnTo>
                  <a:pt x="779907" y="2285572"/>
                </a:lnTo>
                <a:lnTo>
                  <a:pt x="780304" y="2283587"/>
                </a:lnTo>
                <a:lnTo>
                  <a:pt x="781495" y="2282408"/>
                </a:lnTo>
                <a:lnTo>
                  <a:pt x="783082" y="2282007"/>
                </a:lnTo>
                <a:lnTo>
                  <a:pt x="785067" y="2282408"/>
                </a:lnTo>
                <a:lnTo>
                  <a:pt x="787845" y="2283199"/>
                </a:lnTo>
                <a:lnTo>
                  <a:pt x="786655" y="2279622"/>
                </a:lnTo>
                <a:lnTo>
                  <a:pt x="785067" y="2276057"/>
                </a:lnTo>
                <a:lnTo>
                  <a:pt x="783479" y="2273275"/>
                </a:lnTo>
                <a:lnTo>
                  <a:pt x="781098" y="2270496"/>
                </a:lnTo>
                <a:lnTo>
                  <a:pt x="776732" y="2264938"/>
                </a:lnTo>
                <a:lnTo>
                  <a:pt x="771969" y="2259778"/>
                </a:lnTo>
                <a:lnTo>
                  <a:pt x="767603" y="2255013"/>
                </a:lnTo>
                <a:lnTo>
                  <a:pt x="762840" y="2249853"/>
                </a:lnTo>
                <a:lnTo>
                  <a:pt x="760856" y="2247074"/>
                </a:lnTo>
                <a:lnTo>
                  <a:pt x="759268" y="2243503"/>
                </a:lnTo>
                <a:lnTo>
                  <a:pt x="757681" y="2240327"/>
                </a:lnTo>
                <a:lnTo>
                  <a:pt x="756093" y="2236755"/>
                </a:lnTo>
                <a:lnTo>
                  <a:pt x="763237" y="2238342"/>
                </a:lnTo>
                <a:lnTo>
                  <a:pt x="766015" y="2239137"/>
                </a:lnTo>
                <a:lnTo>
                  <a:pt x="767603" y="2239930"/>
                </a:lnTo>
                <a:lnTo>
                  <a:pt x="769191" y="2240724"/>
                </a:lnTo>
                <a:lnTo>
                  <a:pt x="770381" y="2241914"/>
                </a:lnTo>
                <a:lnTo>
                  <a:pt x="771175" y="2243899"/>
                </a:lnTo>
                <a:lnTo>
                  <a:pt x="771969" y="2246679"/>
                </a:lnTo>
                <a:lnTo>
                  <a:pt x="775144" y="2245487"/>
                </a:lnTo>
                <a:lnTo>
                  <a:pt x="777922" y="2244694"/>
                </a:lnTo>
                <a:lnTo>
                  <a:pt x="780701" y="2243899"/>
                </a:lnTo>
                <a:lnTo>
                  <a:pt x="783876" y="2243899"/>
                </a:lnTo>
                <a:lnTo>
                  <a:pt x="786655" y="2244694"/>
                </a:lnTo>
                <a:lnTo>
                  <a:pt x="789432" y="2245090"/>
                </a:lnTo>
                <a:lnTo>
                  <a:pt x="792211" y="2246280"/>
                </a:lnTo>
                <a:lnTo>
                  <a:pt x="794989" y="2247473"/>
                </a:lnTo>
                <a:lnTo>
                  <a:pt x="797371" y="2248663"/>
                </a:lnTo>
                <a:lnTo>
                  <a:pt x="800149" y="2250647"/>
                </a:lnTo>
                <a:lnTo>
                  <a:pt x="804515" y="2255013"/>
                </a:lnTo>
                <a:lnTo>
                  <a:pt x="809277" y="2260174"/>
                </a:lnTo>
                <a:lnTo>
                  <a:pt x="812850" y="2266129"/>
                </a:lnTo>
                <a:lnTo>
                  <a:pt x="815628" y="2272480"/>
                </a:lnTo>
                <a:lnTo>
                  <a:pt x="818406" y="2279622"/>
                </a:lnTo>
                <a:lnTo>
                  <a:pt x="820391" y="2285971"/>
                </a:lnTo>
                <a:lnTo>
                  <a:pt x="821184" y="2293515"/>
                </a:lnTo>
                <a:lnTo>
                  <a:pt x="821581" y="2300660"/>
                </a:lnTo>
                <a:lnTo>
                  <a:pt x="821184" y="2303836"/>
                </a:lnTo>
                <a:lnTo>
                  <a:pt x="820788" y="2307408"/>
                </a:lnTo>
                <a:lnTo>
                  <a:pt x="819994" y="2310585"/>
                </a:lnTo>
                <a:lnTo>
                  <a:pt x="819200" y="2314158"/>
                </a:lnTo>
                <a:lnTo>
                  <a:pt x="817612" y="2317333"/>
                </a:lnTo>
                <a:lnTo>
                  <a:pt x="816025" y="2320111"/>
                </a:lnTo>
                <a:lnTo>
                  <a:pt x="818009" y="2320509"/>
                </a:lnTo>
                <a:lnTo>
                  <a:pt x="819597" y="2321302"/>
                </a:lnTo>
                <a:lnTo>
                  <a:pt x="821184" y="2321302"/>
                </a:lnTo>
                <a:lnTo>
                  <a:pt x="822375" y="2321302"/>
                </a:lnTo>
                <a:lnTo>
                  <a:pt x="824757" y="2320111"/>
                </a:lnTo>
                <a:lnTo>
                  <a:pt x="827535" y="2318525"/>
                </a:lnTo>
                <a:lnTo>
                  <a:pt x="830313" y="2316936"/>
                </a:lnTo>
                <a:lnTo>
                  <a:pt x="833091" y="2315348"/>
                </a:lnTo>
                <a:lnTo>
                  <a:pt x="837061" y="2314158"/>
                </a:lnTo>
                <a:lnTo>
                  <a:pt x="839045" y="2313761"/>
                </a:lnTo>
                <a:lnTo>
                  <a:pt x="841030" y="2313761"/>
                </a:lnTo>
                <a:lnTo>
                  <a:pt x="843411" y="2313761"/>
                </a:lnTo>
                <a:lnTo>
                  <a:pt x="845792" y="2314555"/>
                </a:lnTo>
                <a:lnTo>
                  <a:pt x="851349" y="2316936"/>
                </a:lnTo>
                <a:lnTo>
                  <a:pt x="856508" y="2319317"/>
                </a:lnTo>
                <a:lnTo>
                  <a:pt x="858493" y="2319714"/>
                </a:lnTo>
                <a:lnTo>
                  <a:pt x="860081" y="2320111"/>
                </a:lnTo>
                <a:lnTo>
                  <a:pt x="862859" y="2319317"/>
                </a:lnTo>
                <a:lnTo>
                  <a:pt x="865240" y="2318127"/>
                </a:lnTo>
                <a:lnTo>
                  <a:pt x="868019" y="2316539"/>
                </a:lnTo>
                <a:lnTo>
                  <a:pt x="870400" y="2314952"/>
                </a:lnTo>
                <a:lnTo>
                  <a:pt x="874369" y="2310585"/>
                </a:lnTo>
                <a:lnTo>
                  <a:pt x="878735" y="2306218"/>
                </a:lnTo>
                <a:lnTo>
                  <a:pt x="887467" y="2296295"/>
                </a:lnTo>
                <a:lnTo>
                  <a:pt x="892230" y="2291133"/>
                </a:lnTo>
                <a:lnTo>
                  <a:pt x="897786" y="2286374"/>
                </a:lnTo>
                <a:lnTo>
                  <a:pt x="901358" y="2283989"/>
                </a:lnTo>
                <a:lnTo>
                  <a:pt x="906915" y="2281604"/>
                </a:lnTo>
                <a:lnTo>
                  <a:pt x="919615" y="2275263"/>
                </a:lnTo>
                <a:lnTo>
                  <a:pt x="932317" y="2269305"/>
                </a:lnTo>
                <a:lnTo>
                  <a:pt x="937873" y="2267715"/>
                </a:lnTo>
                <a:lnTo>
                  <a:pt x="941445" y="2266526"/>
                </a:lnTo>
                <a:lnTo>
                  <a:pt x="943033" y="2266526"/>
                </a:lnTo>
                <a:lnTo>
                  <a:pt x="944223" y="2266922"/>
                </a:lnTo>
                <a:lnTo>
                  <a:pt x="947002" y="2268511"/>
                </a:lnTo>
                <a:lnTo>
                  <a:pt x="948986" y="2269701"/>
                </a:lnTo>
                <a:lnTo>
                  <a:pt x="949780" y="2270496"/>
                </a:lnTo>
                <a:lnTo>
                  <a:pt x="950970" y="2269701"/>
                </a:lnTo>
                <a:lnTo>
                  <a:pt x="953749" y="2268511"/>
                </a:lnTo>
                <a:lnTo>
                  <a:pt x="956130" y="2266922"/>
                </a:lnTo>
                <a:lnTo>
                  <a:pt x="960100" y="2263350"/>
                </a:lnTo>
                <a:lnTo>
                  <a:pt x="964068" y="2258983"/>
                </a:lnTo>
                <a:lnTo>
                  <a:pt x="966846" y="2255013"/>
                </a:lnTo>
                <a:lnTo>
                  <a:pt x="973197" y="2246679"/>
                </a:lnTo>
                <a:lnTo>
                  <a:pt x="975975" y="2242708"/>
                </a:lnTo>
                <a:lnTo>
                  <a:pt x="979547" y="2239930"/>
                </a:lnTo>
                <a:lnTo>
                  <a:pt x="980738" y="2239137"/>
                </a:lnTo>
                <a:lnTo>
                  <a:pt x="982723" y="2238342"/>
                </a:lnTo>
                <a:lnTo>
                  <a:pt x="986691" y="2236755"/>
                </a:lnTo>
                <a:lnTo>
                  <a:pt x="991454" y="2234770"/>
                </a:lnTo>
                <a:lnTo>
                  <a:pt x="993439" y="2233975"/>
                </a:lnTo>
                <a:lnTo>
                  <a:pt x="994629" y="2233182"/>
                </a:lnTo>
                <a:lnTo>
                  <a:pt x="1000583" y="2229214"/>
                </a:lnTo>
                <a:lnTo>
                  <a:pt x="1005346" y="2224847"/>
                </a:lnTo>
                <a:lnTo>
                  <a:pt x="1014077" y="2217304"/>
                </a:lnTo>
                <a:lnTo>
                  <a:pt x="1018444" y="2214128"/>
                </a:lnTo>
                <a:lnTo>
                  <a:pt x="1023603" y="2210952"/>
                </a:lnTo>
                <a:lnTo>
                  <a:pt x="1028763" y="2208174"/>
                </a:lnTo>
                <a:lnTo>
                  <a:pt x="1035510" y="2206190"/>
                </a:lnTo>
                <a:lnTo>
                  <a:pt x="1044639" y="2204999"/>
                </a:lnTo>
                <a:lnTo>
                  <a:pt x="1056943" y="2204206"/>
                </a:lnTo>
                <a:lnTo>
                  <a:pt x="1066865" y="2203411"/>
                </a:lnTo>
                <a:lnTo>
                  <a:pt x="1070040" y="2203411"/>
                </a:lnTo>
                <a:lnTo>
                  <a:pt x="1075994" y="2203411"/>
                </a:lnTo>
                <a:lnTo>
                  <a:pt x="1079963" y="2203411"/>
                </a:lnTo>
                <a:lnTo>
                  <a:pt x="1083138" y="2203411"/>
                </a:lnTo>
                <a:lnTo>
                  <a:pt x="1083535" y="2202617"/>
                </a:lnTo>
                <a:lnTo>
                  <a:pt x="1083932" y="2201427"/>
                </a:lnTo>
                <a:lnTo>
                  <a:pt x="1085122" y="2199442"/>
                </a:lnTo>
                <a:lnTo>
                  <a:pt x="1085916" y="2196267"/>
                </a:lnTo>
                <a:lnTo>
                  <a:pt x="1087504" y="2196664"/>
                </a:lnTo>
                <a:lnTo>
                  <a:pt x="1088695" y="2197061"/>
                </a:lnTo>
                <a:lnTo>
                  <a:pt x="1090282" y="2198252"/>
                </a:lnTo>
                <a:lnTo>
                  <a:pt x="1091473" y="2199046"/>
                </a:lnTo>
                <a:lnTo>
                  <a:pt x="1093457" y="2199442"/>
                </a:lnTo>
                <a:lnTo>
                  <a:pt x="1096236" y="2199442"/>
                </a:lnTo>
                <a:lnTo>
                  <a:pt x="1100205" y="2198649"/>
                </a:lnTo>
                <a:lnTo>
                  <a:pt x="1104570" y="2196267"/>
                </a:lnTo>
                <a:lnTo>
                  <a:pt x="1108540" y="2194282"/>
                </a:lnTo>
                <a:lnTo>
                  <a:pt x="1113303" y="2190710"/>
                </a:lnTo>
                <a:lnTo>
                  <a:pt x="1116875" y="2187932"/>
                </a:lnTo>
                <a:lnTo>
                  <a:pt x="1117668" y="2186741"/>
                </a:lnTo>
                <a:lnTo>
                  <a:pt x="1117668" y="2186343"/>
                </a:lnTo>
                <a:lnTo>
                  <a:pt x="1122431" y="2187534"/>
                </a:lnTo>
                <a:lnTo>
                  <a:pt x="1127194" y="2189520"/>
                </a:lnTo>
                <a:lnTo>
                  <a:pt x="1130369" y="2191901"/>
                </a:lnTo>
                <a:lnTo>
                  <a:pt x="1133544" y="2195076"/>
                </a:lnTo>
                <a:lnTo>
                  <a:pt x="1135529" y="2198252"/>
                </a:lnTo>
                <a:lnTo>
                  <a:pt x="1136719" y="2202221"/>
                </a:lnTo>
                <a:lnTo>
                  <a:pt x="1137116" y="2205793"/>
                </a:lnTo>
                <a:lnTo>
                  <a:pt x="1136719" y="2209762"/>
                </a:lnTo>
                <a:lnTo>
                  <a:pt x="1135926" y="2213731"/>
                </a:lnTo>
                <a:lnTo>
                  <a:pt x="1133941" y="2217304"/>
                </a:lnTo>
                <a:lnTo>
                  <a:pt x="1131163" y="2220877"/>
                </a:lnTo>
                <a:lnTo>
                  <a:pt x="1127988" y="2223654"/>
                </a:lnTo>
                <a:lnTo>
                  <a:pt x="1124415" y="2226037"/>
                </a:lnTo>
                <a:lnTo>
                  <a:pt x="1119256" y="2228419"/>
                </a:lnTo>
                <a:lnTo>
                  <a:pt x="1113699" y="2229610"/>
                </a:lnTo>
                <a:lnTo>
                  <a:pt x="1108143" y="2230007"/>
                </a:lnTo>
                <a:lnTo>
                  <a:pt x="1106555" y="2235166"/>
                </a:lnTo>
                <a:lnTo>
                  <a:pt x="1106158" y="2238342"/>
                </a:lnTo>
                <a:lnTo>
                  <a:pt x="1106555" y="2241121"/>
                </a:lnTo>
                <a:lnTo>
                  <a:pt x="1108143" y="2246679"/>
                </a:lnTo>
                <a:lnTo>
                  <a:pt x="1104968" y="2247473"/>
                </a:lnTo>
                <a:lnTo>
                  <a:pt x="1102189" y="2248265"/>
                </a:lnTo>
                <a:lnTo>
                  <a:pt x="1099411" y="2249456"/>
                </a:lnTo>
                <a:lnTo>
                  <a:pt x="1096236" y="2251441"/>
                </a:lnTo>
                <a:lnTo>
                  <a:pt x="1093854" y="2253822"/>
                </a:lnTo>
                <a:lnTo>
                  <a:pt x="1091076" y="2256205"/>
                </a:lnTo>
                <a:lnTo>
                  <a:pt x="1088298" y="2259381"/>
                </a:lnTo>
                <a:lnTo>
                  <a:pt x="1085916" y="2263350"/>
                </a:lnTo>
                <a:lnTo>
                  <a:pt x="1086313" y="2265731"/>
                </a:lnTo>
                <a:lnTo>
                  <a:pt x="1087107" y="2268114"/>
                </a:lnTo>
                <a:lnTo>
                  <a:pt x="1088298" y="2270496"/>
                </a:lnTo>
                <a:lnTo>
                  <a:pt x="1089488" y="2272085"/>
                </a:lnTo>
                <a:lnTo>
                  <a:pt x="1093060" y="2274864"/>
                </a:lnTo>
                <a:lnTo>
                  <a:pt x="1096236" y="2277247"/>
                </a:lnTo>
                <a:lnTo>
                  <a:pt x="1099808" y="2280024"/>
                </a:lnTo>
                <a:lnTo>
                  <a:pt x="1101396" y="2281604"/>
                </a:lnTo>
                <a:lnTo>
                  <a:pt x="1102586" y="2283199"/>
                </a:lnTo>
                <a:lnTo>
                  <a:pt x="1103380" y="2285181"/>
                </a:lnTo>
                <a:lnTo>
                  <a:pt x="1104174" y="2287557"/>
                </a:lnTo>
                <a:lnTo>
                  <a:pt x="1104570" y="2290340"/>
                </a:lnTo>
                <a:lnTo>
                  <a:pt x="1104570" y="2293118"/>
                </a:lnTo>
                <a:lnTo>
                  <a:pt x="1108143" y="2293515"/>
                </a:lnTo>
                <a:lnTo>
                  <a:pt x="1110921" y="2293118"/>
                </a:lnTo>
                <a:lnTo>
                  <a:pt x="1112906" y="2292324"/>
                </a:lnTo>
                <a:lnTo>
                  <a:pt x="1114890" y="2291531"/>
                </a:lnTo>
                <a:lnTo>
                  <a:pt x="1116478" y="2289940"/>
                </a:lnTo>
                <a:lnTo>
                  <a:pt x="1117668" y="2288357"/>
                </a:lnTo>
                <a:lnTo>
                  <a:pt x="1119653" y="2283587"/>
                </a:lnTo>
                <a:lnTo>
                  <a:pt x="1121240" y="2279232"/>
                </a:lnTo>
                <a:lnTo>
                  <a:pt x="1122431" y="2276448"/>
                </a:lnTo>
                <a:lnTo>
                  <a:pt x="1123622" y="2274072"/>
                </a:lnTo>
                <a:lnTo>
                  <a:pt x="1125606" y="2272085"/>
                </a:lnTo>
                <a:lnTo>
                  <a:pt x="1127591" y="2269701"/>
                </a:lnTo>
                <a:lnTo>
                  <a:pt x="1129972" y="2268114"/>
                </a:lnTo>
                <a:lnTo>
                  <a:pt x="1133147" y="2266526"/>
                </a:lnTo>
                <a:lnTo>
                  <a:pt x="1134338" y="2266526"/>
                </a:lnTo>
                <a:lnTo>
                  <a:pt x="1135926" y="2267321"/>
                </a:lnTo>
                <a:lnTo>
                  <a:pt x="1140688" y="2269305"/>
                </a:lnTo>
                <a:lnTo>
                  <a:pt x="1145451" y="2272085"/>
                </a:lnTo>
                <a:lnTo>
                  <a:pt x="1147436" y="2272879"/>
                </a:lnTo>
                <a:lnTo>
                  <a:pt x="1148627" y="2273275"/>
                </a:lnTo>
                <a:lnTo>
                  <a:pt x="1152199" y="2272879"/>
                </a:lnTo>
                <a:lnTo>
                  <a:pt x="1156565" y="2271687"/>
                </a:lnTo>
                <a:lnTo>
                  <a:pt x="1167281" y="2268114"/>
                </a:lnTo>
                <a:lnTo>
                  <a:pt x="1179981" y="2263350"/>
                </a:lnTo>
                <a:lnTo>
                  <a:pt x="1181966" y="2260174"/>
                </a:lnTo>
                <a:lnTo>
                  <a:pt x="1183157" y="2256998"/>
                </a:lnTo>
                <a:lnTo>
                  <a:pt x="1183553" y="2253427"/>
                </a:lnTo>
                <a:lnTo>
                  <a:pt x="1183553" y="2249059"/>
                </a:lnTo>
                <a:lnTo>
                  <a:pt x="1183157" y="2244694"/>
                </a:lnTo>
                <a:lnTo>
                  <a:pt x="1182363" y="2239930"/>
                </a:lnTo>
                <a:lnTo>
                  <a:pt x="1179981" y="2229610"/>
                </a:lnTo>
                <a:lnTo>
                  <a:pt x="1176806" y="2219290"/>
                </a:lnTo>
                <a:lnTo>
                  <a:pt x="1173631" y="2208571"/>
                </a:lnTo>
                <a:lnTo>
                  <a:pt x="1172440" y="2203808"/>
                </a:lnTo>
                <a:lnTo>
                  <a:pt x="1171646" y="2198649"/>
                </a:lnTo>
                <a:lnTo>
                  <a:pt x="1170853" y="2194282"/>
                </a:lnTo>
                <a:lnTo>
                  <a:pt x="1170853" y="2189520"/>
                </a:lnTo>
                <a:lnTo>
                  <a:pt x="1172837" y="2189916"/>
                </a:lnTo>
                <a:lnTo>
                  <a:pt x="1174822" y="2189916"/>
                </a:lnTo>
                <a:lnTo>
                  <a:pt x="1176806" y="2189520"/>
                </a:lnTo>
                <a:lnTo>
                  <a:pt x="1177997" y="2189122"/>
                </a:lnTo>
                <a:lnTo>
                  <a:pt x="1179188" y="2188328"/>
                </a:lnTo>
                <a:lnTo>
                  <a:pt x="1179981" y="2187138"/>
                </a:lnTo>
                <a:lnTo>
                  <a:pt x="1181569" y="2184359"/>
                </a:lnTo>
                <a:lnTo>
                  <a:pt x="1183553" y="2178405"/>
                </a:lnTo>
                <a:lnTo>
                  <a:pt x="1184745" y="2175228"/>
                </a:lnTo>
                <a:lnTo>
                  <a:pt x="1186332" y="2172849"/>
                </a:lnTo>
                <a:lnTo>
                  <a:pt x="1185935" y="2171659"/>
                </a:lnTo>
                <a:lnTo>
                  <a:pt x="1185538" y="2170865"/>
                </a:lnTo>
                <a:lnTo>
                  <a:pt x="1184745" y="2170467"/>
                </a:lnTo>
                <a:lnTo>
                  <a:pt x="1184347" y="2170467"/>
                </a:lnTo>
                <a:lnTo>
                  <a:pt x="1182363" y="2171262"/>
                </a:lnTo>
                <a:lnTo>
                  <a:pt x="1180378" y="2172452"/>
                </a:lnTo>
                <a:lnTo>
                  <a:pt x="1178394" y="2174038"/>
                </a:lnTo>
                <a:lnTo>
                  <a:pt x="1176012" y="2175625"/>
                </a:lnTo>
                <a:lnTo>
                  <a:pt x="1173234" y="2176817"/>
                </a:lnTo>
                <a:lnTo>
                  <a:pt x="1172043" y="2176817"/>
                </a:lnTo>
                <a:lnTo>
                  <a:pt x="1170853" y="2176024"/>
                </a:lnTo>
                <a:lnTo>
                  <a:pt x="1170456" y="2173245"/>
                </a:lnTo>
                <a:lnTo>
                  <a:pt x="1170853" y="2170865"/>
                </a:lnTo>
                <a:lnTo>
                  <a:pt x="1171250" y="2168880"/>
                </a:lnTo>
                <a:lnTo>
                  <a:pt x="1172043" y="2166497"/>
                </a:lnTo>
                <a:lnTo>
                  <a:pt x="1173234" y="2164909"/>
                </a:lnTo>
                <a:lnTo>
                  <a:pt x="1174425" y="2163322"/>
                </a:lnTo>
                <a:lnTo>
                  <a:pt x="1177997" y="2161336"/>
                </a:lnTo>
                <a:lnTo>
                  <a:pt x="1181569" y="2158955"/>
                </a:lnTo>
                <a:lnTo>
                  <a:pt x="1185935" y="2156969"/>
                </a:lnTo>
                <a:lnTo>
                  <a:pt x="1189507" y="2155382"/>
                </a:lnTo>
                <a:lnTo>
                  <a:pt x="1192286" y="2152999"/>
                </a:lnTo>
                <a:lnTo>
                  <a:pt x="1196651" y="2148235"/>
                </a:lnTo>
                <a:lnTo>
                  <a:pt x="1200224" y="2143868"/>
                </a:lnTo>
                <a:lnTo>
                  <a:pt x="1207368" y="2133942"/>
                </a:lnTo>
                <a:lnTo>
                  <a:pt x="1211336" y="2128782"/>
                </a:lnTo>
                <a:lnTo>
                  <a:pt x="1214908" y="2124019"/>
                </a:lnTo>
                <a:lnTo>
                  <a:pt x="1219274" y="2120053"/>
                </a:lnTo>
                <a:lnTo>
                  <a:pt x="1224037" y="2116084"/>
                </a:lnTo>
                <a:lnTo>
                  <a:pt x="1225625" y="2118463"/>
                </a:lnTo>
                <a:lnTo>
                  <a:pt x="1226022" y="2120053"/>
                </a:lnTo>
                <a:lnTo>
                  <a:pt x="1226022" y="2121242"/>
                </a:lnTo>
                <a:lnTo>
                  <a:pt x="1225228" y="2122830"/>
                </a:lnTo>
                <a:lnTo>
                  <a:pt x="1224831" y="2124417"/>
                </a:lnTo>
                <a:lnTo>
                  <a:pt x="1224037" y="2126799"/>
                </a:lnTo>
                <a:lnTo>
                  <a:pt x="1223640" y="2129180"/>
                </a:lnTo>
                <a:lnTo>
                  <a:pt x="1224037" y="2132752"/>
                </a:lnTo>
                <a:lnTo>
                  <a:pt x="1233166" y="2132752"/>
                </a:lnTo>
                <a:lnTo>
                  <a:pt x="1236738" y="2131561"/>
                </a:lnTo>
                <a:lnTo>
                  <a:pt x="1238326" y="2130369"/>
                </a:lnTo>
                <a:lnTo>
                  <a:pt x="1238722" y="2129575"/>
                </a:lnTo>
                <a:lnTo>
                  <a:pt x="1238722" y="2129180"/>
                </a:lnTo>
                <a:lnTo>
                  <a:pt x="1238326" y="2127194"/>
                </a:lnTo>
                <a:lnTo>
                  <a:pt x="1237135" y="2122830"/>
                </a:lnTo>
                <a:lnTo>
                  <a:pt x="1236738" y="2119655"/>
                </a:lnTo>
                <a:lnTo>
                  <a:pt x="1236738" y="2116084"/>
                </a:lnTo>
                <a:lnTo>
                  <a:pt x="1239914" y="2119655"/>
                </a:lnTo>
                <a:lnTo>
                  <a:pt x="1241501" y="2120847"/>
                </a:lnTo>
                <a:lnTo>
                  <a:pt x="1242692" y="2121242"/>
                </a:lnTo>
                <a:lnTo>
                  <a:pt x="1244676" y="2121638"/>
                </a:lnTo>
                <a:lnTo>
                  <a:pt x="1245867" y="2121638"/>
                </a:lnTo>
                <a:lnTo>
                  <a:pt x="1248645" y="2120847"/>
                </a:lnTo>
                <a:lnTo>
                  <a:pt x="1256186" y="2117274"/>
                </a:lnTo>
                <a:lnTo>
                  <a:pt x="1261743" y="2114892"/>
                </a:lnTo>
                <a:lnTo>
                  <a:pt x="1267696" y="2112909"/>
                </a:lnTo>
                <a:lnTo>
                  <a:pt x="1273253" y="2111717"/>
                </a:lnTo>
                <a:lnTo>
                  <a:pt x="1278412" y="2111717"/>
                </a:lnTo>
                <a:lnTo>
                  <a:pt x="1281984" y="2112115"/>
                </a:lnTo>
                <a:lnTo>
                  <a:pt x="1285160" y="2112511"/>
                </a:lnTo>
                <a:lnTo>
                  <a:pt x="1288732" y="2113305"/>
                </a:lnTo>
                <a:lnTo>
                  <a:pt x="1291113" y="2113703"/>
                </a:lnTo>
                <a:lnTo>
                  <a:pt x="1293495" y="2113703"/>
                </a:lnTo>
                <a:lnTo>
                  <a:pt x="1296273" y="2112909"/>
                </a:lnTo>
                <a:lnTo>
                  <a:pt x="1299448" y="2110924"/>
                </a:lnTo>
                <a:lnTo>
                  <a:pt x="1302226" y="2107353"/>
                </a:lnTo>
                <a:lnTo>
                  <a:pt x="1305798" y="2104176"/>
                </a:lnTo>
                <a:lnTo>
                  <a:pt x="1308974" y="2100206"/>
                </a:lnTo>
                <a:lnTo>
                  <a:pt x="1311752" y="2095442"/>
                </a:lnTo>
                <a:lnTo>
                  <a:pt x="1314530" y="2091473"/>
                </a:lnTo>
                <a:lnTo>
                  <a:pt x="1316515" y="2086709"/>
                </a:lnTo>
                <a:lnTo>
                  <a:pt x="1318102" y="2082740"/>
                </a:lnTo>
                <a:lnTo>
                  <a:pt x="1318499" y="2080358"/>
                </a:lnTo>
                <a:lnTo>
                  <a:pt x="1318499" y="2077976"/>
                </a:lnTo>
                <a:lnTo>
                  <a:pt x="1318102" y="2075992"/>
                </a:lnTo>
                <a:lnTo>
                  <a:pt x="1317308" y="2074404"/>
                </a:lnTo>
                <a:lnTo>
                  <a:pt x="1315721" y="2071229"/>
                </a:lnTo>
                <a:lnTo>
                  <a:pt x="1315325" y="2069244"/>
                </a:lnTo>
                <a:lnTo>
                  <a:pt x="1315325" y="2066068"/>
                </a:lnTo>
                <a:lnTo>
                  <a:pt x="1316118" y="2062893"/>
                </a:lnTo>
                <a:lnTo>
                  <a:pt x="1317705" y="2060114"/>
                </a:lnTo>
                <a:lnTo>
                  <a:pt x="1318897" y="2057335"/>
                </a:lnTo>
                <a:lnTo>
                  <a:pt x="1322469" y="2051381"/>
                </a:lnTo>
                <a:lnTo>
                  <a:pt x="1323659" y="2048999"/>
                </a:lnTo>
                <a:lnTo>
                  <a:pt x="1324453" y="2045824"/>
                </a:lnTo>
                <a:lnTo>
                  <a:pt x="1325246" y="2038679"/>
                </a:lnTo>
                <a:lnTo>
                  <a:pt x="1326041" y="2031931"/>
                </a:lnTo>
                <a:lnTo>
                  <a:pt x="1326438" y="2024389"/>
                </a:lnTo>
                <a:lnTo>
                  <a:pt x="1327628" y="2017244"/>
                </a:lnTo>
                <a:lnTo>
                  <a:pt x="1328422" y="2013671"/>
                </a:lnTo>
                <a:lnTo>
                  <a:pt x="1330010" y="2010893"/>
                </a:lnTo>
                <a:lnTo>
                  <a:pt x="1331597" y="2008114"/>
                </a:lnTo>
                <a:lnTo>
                  <a:pt x="1333185" y="2005335"/>
                </a:lnTo>
                <a:lnTo>
                  <a:pt x="1335566" y="2003351"/>
                </a:lnTo>
                <a:lnTo>
                  <a:pt x="1338741" y="2001366"/>
                </a:lnTo>
                <a:lnTo>
                  <a:pt x="1342313" y="2000175"/>
                </a:lnTo>
                <a:lnTo>
                  <a:pt x="1346282" y="1999381"/>
                </a:lnTo>
                <a:lnTo>
                  <a:pt x="1345885" y="2001763"/>
                </a:lnTo>
                <a:lnTo>
                  <a:pt x="1346282" y="2004542"/>
                </a:lnTo>
                <a:lnTo>
                  <a:pt x="1346282" y="2006923"/>
                </a:lnTo>
                <a:lnTo>
                  <a:pt x="1347473" y="2009305"/>
                </a:lnTo>
                <a:lnTo>
                  <a:pt x="1349060" y="2012877"/>
                </a:lnTo>
                <a:lnTo>
                  <a:pt x="1351045" y="2016450"/>
                </a:lnTo>
                <a:lnTo>
                  <a:pt x="1356602" y="2023595"/>
                </a:lnTo>
                <a:lnTo>
                  <a:pt x="1359380" y="2027564"/>
                </a:lnTo>
                <a:lnTo>
                  <a:pt x="1362158" y="2032725"/>
                </a:lnTo>
                <a:lnTo>
                  <a:pt x="1364540" y="2031931"/>
                </a:lnTo>
                <a:lnTo>
                  <a:pt x="1366127" y="2030740"/>
                </a:lnTo>
                <a:lnTo>
                  <a:pt x="1366921" y="2029946"/>
                </a:lnTo>
                <a:lnTo>
                  <a:pt x="1367715" y="2028755"/>
                </a:lnTo>
                <a:lnTo>
                  <a:pt x="1367715" y="2027564"/>
                </a:lnTo>
                <a:lnTo>
                  <a:pt x="1367715" y="2025977"/>
                </a:lnTo>
                <a:lnTo>
                  <a:pt x="1366921" y="2022404"/>
                </a:lnTo>
                <a:lnTo>
                  <a:pt x="1366127" y="2018832"/>
                </a:lnTo>
                <a:lnTo>
                  <a:pt x="1365730" y="2015656"/>
                </a:lnTo>
                <a:lnTo>
                  <a:pt x="1365730" y="2013671"/>
                </a:lnTo>
                <a:lnTo>
                  <a:pt x="1366127" y="2012083"/>
                </a:lnTo>
                <a:lnTo>
                  <a:pt x="1366921" y="2010496"/>
                </a:lnTo>
                <a:lnTo>
                  <a:pt x="1368509" y="2009305"/>
                </a:lnTo>
                <a:lnTo>
                  <a:pt x="1373272" y="2011290"/>
                </a:lnTo>
                <a:lnTo>
                  <a:pt x="1378034" y="2013274"/>
                </a:lnTo>
                <a:lnTo>
                  <a:pt x="1382797" y="2014068"/>
                </a:lnTo>
                <a:lnTo>
                  <a:pt x="1384782" y="2014068"/>
                </a:lnTo>
                <a:lnTo>
                  <a:pt x="1386766" y="2014068"/>
                </a:lnTo>
                <a:lnTo>
                  <a:pt x="1388750" y="2013671"/>
                </a:lnTo>
                <a:lnTo>
                  <a:pt x="1391132" y="2013274"/>
                </a:lnTo>
                <a:lnTo>
                  <a:pt x="1392719" y="2012083"/>
                </a:lnTo>
                <a:lnTo>
                  <a:pt x="1394307" y="2010893"/>
                </a:lnTo>
                <a:lnTo>
                  <a:pt x="1395895" y="2009305"/>
                </a:lnTo>
                <a:lnTo>
                  <a:pt x="1397482" y="2007717"/>
                </a:lnTo>
                <a:lnTo>
                  <a:pt x="1399070" y="2004938"/>
                </a:lnTo>
                <a:lnTo>
                  <a:pt x="1399864" y="2002557"/>
                </a:lnTo>
                <a:lnTo>
                  <a:pt x="1405023" y="2006129"/>
                </a:lnTo>
                <a:lnTo>
                  <a:pt x="1410977" y="2010099"/>
                </a:lnTo>
                <a:lnTo>
                  <a:pt x="1416931" y="2014862"/>
                </a:lnTo>
                <a:lnTo>
                  <a:pt x="1422884" y="2019229"/>
                </a:lnTo>
                <a:lnTo>
                  <a:pt x="1426059" y="2020816"/>
                </a:lnTo>
                <a:lnTo>
                  <a:pt x="1428837" y="2022404"/>
                </a:lnTo>
                <a:lnTo>
                  <a:pt x="1431219" y="2023595"/>
                </a:lnTo>
                <a:lnTo>
                  <a:pt x="1434394" y="2023992"/>
                </a:lnTo>
                <a:lnTo>
                  <a:pt x="1436775" y="2023992"/>
                </a:lnTo>
                <a:lnTo>
                  <a:pt x="1439157" y="2023198"/>
                </a:lnTo>
                <a:lnTo>
                  <a:pt x="1441935" y="2021610"/>
                </a:lnTo>
                <a:lnTo>
                  <a:pt x="1443919" y="2019229"/>
                </a:lnTo>
                <a:lnTo>
                  <a:pt x="1446301" y="2021610"/>
                </a:lnTo>
                <a:lnTo>
                  <a:pt x="1449476" y="2023992"/>
                </a:lnTo>
                <a:lnTo>
                  <a:pt x="1452254" y="2024786"/>
                </a:lnTo>
                <a:lnTo>
                  <a:pt x="1454636" y="2025183"/>
                </a:lnTo>
                <a:lnTo>
                  <a:pt x="1457414" y="2024786"/>
                </a:lnTo>
                <a:lnTo>
                  <a:pt x="1460193" y="2023595"/>
                </a:lnTo>
                <a:lnTo>
                  <a:pt x="1462574" y="2022007"/>
                </a:lnTo>
                <a:lnTo>
                  <a:pt x="1464955" y="2020419"/>
                </a:lnTo>
                <a:lnTo>
                  <a:pt x="1469718" y="2016847"/>
                </a:lnTo>
                <a:lnTo>
                  <a:pt x="1474084" y="2012877"/>
                </a:lnTo>
                <a:lnTo>
                  <a:pt x="1478053" y="2010099"/>
                </a:lnTo>
                <a:lnTo>
                  <a:pt x="1479640" y="2009305"/>
                </a:lnTo>
                <a:lnTo>
                  <a:pt x="1481228" y="2009305"/>
                </a:lnTo>
                <a:lnTo>
                  <a:pt x="1482815" y="2010496"/>
                </a:lnTo>
                <a:lnTo>
                  <a:pt x="1484006" y="2012083"/>
                </a:lnTo>
                <a:lnTo>
                  <a:pt x="1484403" y="2013671"/>
                </a:lnTo>
                <a:lnTo>
                  <a:pt x="1484403" y="2015259"/>
                </a:lnTo>
                <a:lnTo>
                  <a:pt x="1484006" y="2016847"/>
                </a:lnTo>
                <a:lnTo>
                  <a:pt x="1482815" y="2018038"/>
                </a:lnTo>
                <a:lnTo>
                  <a:pt x="1480434" y="2020816"/>
                </a:lnTo>
                <a:lnTo>
                  <a:pt x="1475275" y="2026373"/>
                </a:lnTo>
                <a:lnTo>
                  <a:pt x="1472893" y="2029152"/>
                </a:lnTo>
                <a:lnTo>
                  <a:pt x="1472099" y="2030740"/>
                </a:lnTo>
                <a:lnTo>
                  <a:pt x="1471703" y="2032725"/>
                </a:lnTo>
                <a:lnTo>
                  <a:pt x="1473290" y="2035900"/>
                </a:lnTo>
                <a:lnTo>
                  <a:pt x="1475671" y="2038679"/>
                </a:lnTo>
                <a:lnTo>
                  <a:pt x="1478450" y="2041061"/>
                </a:lnTo>
                <a:lnTo>
                  <a:pt x="1481228" y="2042648"/>
                </a:lnTo>
                <a:lnTo>
                  <a:pt x="1484006" y="2041854"/>
                </a:lnTo>
                <a:lnTo>
                  <a:pt x="1485991" y="2041061"/>
                </a:lnTo>
                <a:lnTo>
                  <a:pt x="1489563" y="2037885"/>
                </a:lnTo>
                <a:lnTo>
                  <a:pt x="1493532" y="2035106"/>
                </a:lnTo>
                <a:lnTo>
                  <a:pt x="1496707" y="2032328"/>
                </a:lnTo>
                <a:lnTo>
                  <a:pt x="1499883" y="2028755"/>
                </a:lnTo>
                <a:lnTo>
                  <a:pt x="1503852" y="2026373"/>
                </a:lnTo>
                <a:lnTo>
                  <a:pt x="1507821" y="2023992"/>
                </a:lnTo>
                <a:lnTo>
                  <a:pt x="1510202" y="2023198"/>
                </a:lnTo>
                <a:lnTo>
                  <a:pt x="1512583" y="2022404"/>
                </a:lnTo>
                <a:lnTo>
                  <a:pt x="1514171" y="2022404"/>
                </a:lnTo>
                <a:lnTo>
                  <a:pt x="1514965" y="2023198"/>
                </a:lnTo>
                <a:lnTo>
                  <a:pt x="1515362" y="2023595"/>
                </a:lnTo>
                <a:lnTo>
                  <a:pt x="1515362" y="2023992"/>
                </a:lnTo>
                <a:lnTo>
                  <a:pt x="1514965" y="2025183"/>
                </a:lnTo>
                <a:lnTo>
                  <a:pt x="1514171" y="2026770"/>
                </a:lnTo>
                <a:lnTo>
                  <a:pt x="1513377" y="2027961"/>
                </a:lnTo>
                <a:lnTo>
                  <a:pt x="1513377" y="2028755"/>
                </a:lnTo>
                <a:lnTo>
                  <a:pt x="1513377" y="2029152"/>
                </a:lnTo>
                <a:lnTo>
                  <a:pt x="1514171" y="2029549"/>
                </a:lnTo>
                <a:lnTo>
                  <a:pt x="1514965" y="2029549"/>
                </a:lnTo>
                <a:lnTo>
                  <a:pt x="1519330" y="2029152"/>
                </a:lnTo>
                <a:lnTo>
                  <a:pt x="1519330" y="2030740"/>
                </a:lnTo>
                <a:lnTo>
                  <a:pt x="1518934" y="2032328"/>
                </a:lnTo>
                <a:lnTo>
                  <a:pt x="1518537" y="2033519"/>
                </a:lnTo>
                <a:lnTo>
                  <a:pt x="1517743" y="2034709"/>
                </a:lnTo>
                <a:lnTo>
                  <a:pt x="1515758" y="2035900"/>
                </a:lnTo>
                <a:lnTo>
                  <a:pt x="1513774" y="2036694"/>
                </a:lnTo>
                <a:lnTo>
                  <a:pt x="1511393" y="2037488"/>
                </a:lnTo>
                <a:lnTo>
                  <a:pt x="1509408" y="2038679"/>
                </a:lnTo>
                <a:lnTo>
                  <a:pt x="1507424" y="2040267"/>
                </a:lnTo>
                <a:lnTo>
                  <a:pt x="1506629" y="2041458"/>
                </a:lnTo>
                <a:lnTo>
                  <a:pt x="1506233" y="2042648"/>
                </a:lnTo>
                <a:lnTo>
                  <a:pt x="1507424" y="2044633"/>
                </a:lnTo>
                <a:lnTo>
                  <a:pt x="1509408" y="2046618"/>
                </a:lnTo>
                <a:lnTo>
                  <a:pt x="1510996" y="2048206"/>
                </a:lnTo>
                <a:lnTo>
                  <a:pt x="1512980" y="2050190"/>
                </a:lnTo>
                <a:lnTo>
                  <a:pt x="1517743" y="2053366"/>
                </a:lnTo>
                <a:lnTo>
                  <a:pt x="1522109" y="2056542"/>
                </a:lnTo>
                <a:lnTo>
                  <a:pt x="1526474" y="2060114"/>
                </a:lnTo>
                <a:lnTo>
                  <a:pt x="1528062" y="2061702"/>
                </a:lnTo>
                <a:lnTo>
                  <a:pt x="1529253" y="2063290"/>
                </a:lnTo>
                <a:lnTo>
                  <a:pt x="1529650" y="2065671"/>
                </a:lnTo>
                <a:lnTo>
                  <a:pt x="1530047" y="2067656"/>
                </a:lnTo>
                <a:lnTo>
                  <a:pt x="1529650" y="2070038"/>
                </a:lnTo>
                <a:lnTo>
                  <a:pt x="1528459" y="2072419"/>
                </a:lnTo>
                <a:lnTo>
                  <a:pt x="1526474" y="2073213"/>
                </a:lnTo>
                <a:lnTo>
                  <a:pt x="1524887" y="2073213"/>
                </a:lnTo>
                <a:lnTo>
                  <a:pt x="1523696" y="2072816"/>
                </a:lnTo>
                <a:lnTo>
                  <a:pt x="1522902" y="2072419"/>
                </a:lnTo>
                <a:lnTo>
                  <a:pt x="1522506" y="2071625"/>
                </a:lnTo>
                <a:lnTo>
                  <a:pt x="1522506" y="2070434"/>
                </a:lnTo>
                <a:lnTo>
                  <a:pt x="1522109" y="2067656"/>
                </a:lnTo>
                <a:lnTo>
                  <a:pt x="1522109" y="2064877"/>
                </a:lnTo>
                <a:lnTo>
                  <a:pt x="1521712" y="2063686"/>
                </a:lnTo>
                <a:lnTo>
                  <a:pt x="1521315" y="2062893"/>
                </a:lnTo>
                <a:lnTo>
                  <a:pt x="1520521" y="2062099"/>
                </a:lnTo>
                <a:lnTo>
                  <a:pt x="1519330" y="2061702"/>
                </a:lnTo>
                <a:lnTo>
                  <a:pt x="1518140" y="2062099"/>
                </a:lnTo>
                <a:lnTo>
                  <a:pt x="1515758" y="2062496"/>
                </a:lnTo>
                <a:lnTo>
                  <a:pt x="1513774" y="2064877"/>
                </a:lnTo>
                <a:lnTo>
                  <a:pt x="1512583" y="2067259"/>
                </a:lnTo>
                <a:lnTo>
                  <a:pt x="1512186" y="2068847"/>
                </a:lnTo>
                <a:lnTo>
                  <a:pt x="1512186" y="2070434"/>
                </a:lnTo>
                <a:lnTo>
                  <a:pt x="1512980" y="2071625"/>
                </a:lnTo>
                <a:lnTo>
                  <a:pt x="1514171" y="2072816"/>
                </a:lnTo>
                <a:lnTo>
                  <a:pt x="1516949" y="2075595"/>
                </a:lnTo>
                <a:lnTo>
                  <a:pt x="1520521" y="2077976"/>
                </a:lnTo>
                <a:lnTo>
                  <a:pt x="1522109" y="2079564"/>
                </a:lnTo>
                <a:lnTo>
                  <a:pt x="1523299" y="2080755"/>
                </a:lnTo>
                <a:lnTo>
                  <a:pt x="1524490" y="2083137"/>
                </a:lnTo>
                <a:lnTo>
                  <a:pt x="1525284" y="2084725"/>
                </a:lnTo>
                <a:lnTo>
                  <a:pt x="1525681" y="2086709"/>
                </a:lnTo>
                <a:lnTo>
                  <a:pt x="1525284" y="2089091"/>
                </a:lnTo>
                <a:lnTo>
                  <a:pt x="1524887" y="2090679"/>
                </a:lnTo>
                <a:lnTo>
                  <a:pt x="1524093" y="2092267"/>
                </a:lnTo>
                <a:lnTo>
                  <a:pt x="1522109" y="2094251"/>
                </a:lnTo>
                <a:lnTo>
                  <a:pt x="1519727" y="2095839"/>
                </a:lnTo>
                <a:lnTo>
                  <a:pt x="1516552" y="2097427"/>
                </a:lnTo>
                <a:lnTo>
                  <a:pt x="1514171" y="2099810"/>
                </a:lnTo>
                <a:lnTo>
                  <a:pt x="1512980" y="2101397"/>
                </a:lnTo>
                <a:lnTo>
                  <a:pt x="1511790" y="2102985"/>
                </a:lnTo>
                <a:lnTo>
                  <a:pt x="1510996" y="2104572"/>
                </a:lnTo>
                <a:lnTo>
                  <a:pt x="1510202" y="2106955"/>
                </a:lnTo>
                <a:lnTo>
                  <a:pt x="1509805" y="2109734"/>
                </a:lnTo>
                <a:lnTo>
                  <a:pt x="1509805" y="2112909"/>
                </a:lnTo>
                <a:lnTo>
                  <a:pt x="1511393" y="2114099"/>
                </a:lnTo>
                <a:lnTo>
                  <a:pt x="1512980" y="2114892"/>
                </a:lnTo>
                <a:lnTo>
                  <a:pt x="1514568" y="2115290"/>
                </a:lnTo>
                <a:lnTo>
                  <a:pt x="1516552" y="2115686"/>
                </a:lnTo>
                <a:lnTo>
                  <a:pt x="1521315" y="2115290"/>
                </a:lnTo>
                <a:lnTo>
                  <a:pt x="1525681" y="2114099"/>
                </a:lnTo>
                <a:lnTo>
                  <a:pt x="1530840" y="2112909"/>
                </a:lnTo>
                <a:lnTo>
                  <a:pt x="1536397" y="2112115"/>
                </a:lnTo>
                <a:lnTo>
                  <a:pt x="1538778" y="2111717"/>
                </a:lnTo>
                <a:lnTo>
                  <a:pt x="1541557" y="2111717"/>
                </a:lnTo>
                <a:lnTo>
                  <a:pt x="1544732" y="2112115"/>
                </a:lnTo>
                <a:lnTo>
                  <a:pt x="1547114" y="2112909"/>
                </a:lnTo>
                <a:lnTo>
                  <a:pt x="1547510" y="2107353"/>
                </a:lnTo>
                <a:lnTo>
                  <a:pt x="1547114" y="2102985"/>
                </a:lnTo>
                <a:lnTo>
                  <a:pt x="1545922" y="2099015"/>
                </a:lnTo>
                <a:lnTo>
                  <a:pt x="1544335" y="2095839"/>
                </a:lnTo>
                <a:lnTo>
                  <a:pt x="1538778" y="2097030"/>
                </a:lnTo>
                <a:lnTo>
                  <a:pt x="1536794" y="2097825"/>
                </a:lnTo>
                <a:lnTo>
                  <a:pt x="1534015" y="2099015"/>
                </a:lnTo>
                <a:lnTo>
                  <a:pt x="1532428" y="2100603"/>
                </a:lnTo>
                <a:lnTo>
                  <a:pt x="1530840" y="2102191"/>
                </a:lnTo>
                <a:lnTo>
                  <a:pt x="1529650" y="2103778"/>
                </a:lnTo>
                <a:lnTo>
                  <a:pt x="1528459" y="2106160"/>
                </a:lnTo>
                <a:lnTo>
                  <a:pt x="1527665" y="2104176"/>
                </a:lnTo>
                <a:lnTo>
                  <a:pt x="1527268" y="2102191"/>
                </a:lnTo>
                <a:lnTo>
                  <a:pt x="1527268" y="2100206"/>
                </a:lnTo>
                <a:lnTo>
                  <a:pt x="1527665" y="2097825"/>
                </a:lnTo>
                <a:lnTo>
                  <a:pt x="1528459" y="2095839"/>
                </a:lnTo>
                <a:lnTo>
                  <a:pt x="1529650" y="2093854"/>
                </a:lnTo>
                <a:lnTo>
                  <a:pt x="1530840" y="2091870"/>
                </a:lnTo>
                <a:lnTo>
                  <a:pt x="1532428" y="2089488"/>
                </a:lnTo>
                <a:lnTo>
                  <a:pt x="1536794" y="2085915"/>
                </a:lnTo>
                <a:lnTo>
                  <a:pt x="1541160" y="2083137"/>
                </a:lnTo>
                <a:lnTo>
                  <a:pt x="1545922" y="2080358"/>
                </a:lnTo>
                <a:lnTo>
                  <a:pt x="1550288" y="2079167"/>
                </a:lnTo>
                <a:lnTo>
                  <a:pt x="1549495" y="2076389"/>
                </a:lnTo>
                <a:lnTo>
                  <a:pt x="1549098" y="2072816"/>
                </a:lnTo>
                <a:lnTo>
                  <a:pt x="1549098" y="2070038"/>
                </a:lnTo>
                <a:lnTo>
                  <a:pt x="1549495" y="2066862"/>
                </a:lnTo>
                <a:lnTo>
                  <a:pt x="1550288" y="2060908"/>
                </a:lnTo>
                <a:lnTo>
                  <a:pt x="1552273" y="2054954"/>
                </a:lnTo>
                <a:lnTo>
                  <a:pt x="1553464" y="2049396"/>
                </a:lnTo>
                <a:lnTo>
                  <a:pt x="1553860" y="2045824"/>
                </a:lnTo>
                <a:lnTo>
                  <a:pt x="1554258" y="2043045"/>
                </a:lnTo>
                <a:lnTo>
                  <a:pt x="1553860" y="2039473"/>
                </a:lnTo>
                <a:lnTo>
                  <a:pt x="1553464" y="2036297"/>
                </a:lnTo>
                <a:lnTo>
                  <a:pt x="1552273" y="2032725"/>
                </a:lnTo>
                <a:lnTo>
                  <a:pt x="1550288" y="2029152"/>
                </a:lnTo>
                <a:lnTo>
                  <a:pt x="1546319" y="2031137"/>
                </a:lnTo>
                <a:lnTo>
                  <a:pt x="1543541" y="2032725"/>
                </a:lnTo>
                <a:lnTo>
                  <a:pt x="1540763" y="2033519"/>
                </a:lnTo>
                <a:lnTo>
                  <a:pt x="1538381" y="2033519"/>
                </a:lnTo>
                <a:lnTo>
                  <a:pt x="1536397" y="2032725"/>
                </a:lnTo>
                <a:lnTo>
                  <a:pt x="1534015" y="2030740"/>
                </a:lnTo>
                <a:lnTo>
                  <a:pt x="1528459" y="2025977"/>
                </a:lnTo>
                <a:lnTo>
                  <a:pt x="1530443" y="2021610"/>
                </a:lnTo>
                <a:lnTo>
                  <a:pt x="1532031" y="2017641"/>
                </a:lnTo>
                <a:lnTo>
                  <a:pt x="1532825" y="2012877"/>
                </a:lnTo>
                <a:lnTo>
                  <a:pt x="1533222" y="2008114"/>
                </a:lnTo>
                <a:lnTo>
                  <a:pt x="1532825" y="2002954"/>
                </a:lnTo>
                <a:lnTo>
                  <a:pt x="1532428" y="1998190"/>
                </a:lnTo>
                <a:lnTo>
                  <a:pt x="1531237" y="1993030"/>
                </a:lnTo>
                <a:lnTo>
                  <a:pt x="1529650" y="1987870"/>
                </a:lnTo>
                <a:lnTo>
                  <a:pt x="1527665" y="1983106"/>
                </a:lnTo>
                <a:lnTo>
                  <a:pt x="1525284" y="1977946"/>
                </a:lnTo>
                <a:lnTo>
                  <a:pt x="1522506" y="1973580"/>
                </a:lnTo>
                <a:lnTo>
                  <a:pt x="1519727" y="1968816"/>
                </a:lnTo>
                <a:lnTo>
                  <a:pt x="1516552" y="1965244"/>
                </a:lnTo>
                <a:lnTo>
                  <a:pt x="1513377" y="1961274"/>
                </a:lnTo>
                <a:lnTo>
                  <a:pt x="1510202" y="1958099"/>
                </a:lnTo>
                <a:lnTo>
                  <a:pt x="1506233" y="1955717"/>
                </a:lnTo>
                <a:lnTo>
                  <a:pt x="1502264" y="1952939"/>
                </a:lnTo>
                <a:lnTo>
                  <a:pt x="1497501" y="1951748"/>
                </a:lnTo>
                <a:lnTo>
                  <a:pt x="1493532" y="1950557"/>
                </a:lnTo>
                <a:lnTo>
                  <a:pt x="1488769" y="1950160"/>
                </a:lnTo>
                <a:lnTo>
                  <a:pt x="1480037" y="1949763"/>
                </a:lnTo>
                <a:lnTo>
                  <a:pt x="1476068" y="1949366"/>
                </a:lnTo>
                <a:lnTo>
                  <a:pt x="1471703" y="1948969"/>
                </a:lnTo>
                <a:lnTo>
                  <a:pt x="1471703" y="1947778"/>
                </a:lnTo>
                <a:lnTo>
                  <a:pt x="1471703" y="1945396"/>
                </a:lnTo>
                <a:lnTo>
                  <a:pt x="1472099" y="1943412"/>
                </a:lnTo>
                <a:lnTo>
                  <a:pt x="1471703" y="1942221"/>
                </a:lnTo>
                <a:lnTo>
                  <a:pt x="1470115" y="1941824"/>
                </a:lnTo>
                <a:lnTo>
                  <a:pt x="1468527" y="1942221"/>
                </a:lnTo>
                <a:lnTo>
                  <a:pt x="1467337" y="1943015"/>
                </a:lnTo>
                <a:lnTo>
                  <a:pt x="1465749" y="1943809"/>
                </a:lnTo>
                <a:lnTo>
                  <a:pt x="1464162" y="1944603"/>
                </a:lnTo>
                <a:lnTo>
                  <a:pt x="1462971" y="1945396"/>
                </a:lnTo>
                <a:lnTo>
                  <a:pt x="1461383" y="1945794"/>
                </a:lnTo>
                <a:lnTo>
                  <a:pt x="1459398" y="1945396"/>
                </a:lnTo>
                <a:lnTo>
                  <a:pt x="1456621" y="1944206"/>
                </a:lnTo>
                <a:lnTo>
                  <a:pt x="1454636" y="1943015"/>
                </a:lnTo>
                <a:lnTo>
                  <a:pt x="1450270" y="1939046"/>
                </a:lnTo>
                <a:lnTo>
                  <a:pt x="1445507" y="1935076"/>
                </a:lnTo>
                <a:lnTo>
                  <a:pt x="1443126" y="1933488"/>
                </a:lnTo>
                <a:lnTo>
                  <a:pt x="1440744" y="1932297"/>
                </a:lnTo>
                <a:lnTo>
                  <a:pt x="1437966" y="1931900"/>
                </a:lnTo>
                <a:lnTo>
                  <a:pt x="1434791" y="1932297"/>
                </a:lnTo>
                <a:lnTo>
                  <a:pt x="1431219" y="1932297"/>
                </a:lnTo>
                <a:lnTo>
                  <a:pt x="1428044" y="1932297"/>
                </a:lnTo>
                <a:lnTo>
                  <a:pt x="1419709" y="1930710"/>
                </a:lnTo>
                <a:lnTo>
                  <a:pt x="1411771" y="1929519"/>
                </a:lnTo>
                <a:lnTo>
                  <a:pt x="1396688" y="1927534"/>
                </a:lnTo>
                <a:lnTo>
                  <a:pt x="1381606" y="1926343"/>
                </a:lnTo>
                <a:lnTo>
                  <a:pt x="1365333" y="1925549"/>
                </a:lnTo>
                <a:lnTo>
                  <a:pt x="1365730" y="1925549"/>
                </a:lnTo>
                <a:lnTo>
                  <a:pt x="1364936" y="1925152"/>
                </a:lnTo>
                <a:lnTo>
                  <a:pt x="1361364" y="1923961"/>
                </a:lnTo>
                <a:lnTo>
                  <a:pt x="1356205" y="1922374"/>
                </a:lnTo>
                <a:lnTo>
                  <a:pt x="1354220" y="1921183"/>
                </a:lnTo>
                <a:lnTo>
                  <a:pt x="1353426" y="1919198"/>
                </a:lnTo>
                <a:lnTo>
                  <a:pt x="1351839" y="1916023"/>
                </a:lnTo>
                <a:lnTo>
                  <a:pt x="1350648" y="1912847"/>
                </a:lnTo>
                <a:lnTo>
                  <a:pt x="1350251" y="1908481"/>
                </a:lnTo>
                <a:lnTo>
                  <a:pt x="1349854" y="1904908"/>
                </a:lnTo>
                <a:lnTo>
                  <a:pt x="1349060" y="1900939"/>
                </a:lnTo>
                <a:lnTo>
                  <a:pt x="1348267" y="1898160"/>
                </a:lnTo>
                <a:lnTo>
                  <a:pt x="1347473" y="1896572"/>
                </a:lnTo>
                <a:lnTo>
                  <a:pt x="1346282" y="1895778"/>
                </a:lnTo>
                <a:lnTo>
                  <a:pt x="1342313" y="1891412"/>
                </a:lnTo>
                <a:lnTo>
                  <a:pt x="1338741" y="1889030"/>
                </a:lnTo>
                <a:lnTo>
                  <a:pt x="1334772" y="1887045"/>
                </a:lnTo>
                <a:lnTo>
                  <a:pt x="1331200" y="1885458"/>
                </a:lnTo>
                <a:lnTo>
                  <a:pt x="1322865" y="1883076"/>
                </a:lnTo>
                <a:lnTo>
                  <a:pt x="1317705" y="1881091"/>
                </a:lnTo>
                <a:lnTo>
                  <a:pt x="1311752" y="1878710"/>
                </a:lnTo>
                <a:lnTo>
                  <a:pt x="1312546" y="1875137"/>
                </a:lnTo>
                <a:lnTo>
                  <a:pt x="1313340" y="1872358"/>
                </a:lnTo>
                <a:lnTo>
                  <a:pt x="1314133" y="1869977"/>
                </a:lnTo>
                <a:lnTo>
                  <a:pt x="1315325" y="1867595"/>
                </a:lnTo>
                <a:lnTo>
                  <a:pt x="1316912" y="1865610"/>
                </a:lnTo>
                <a:lnTo>
                  <a:pt x="1318499" y="1864022"/>
                </a:lnTo>
                <a:lnTo>
                  <a:pt x="1320087" y="1862434"/>
                </a:lnTo>
                <a:lnTo>
                  <a:pt x="1322469" y="1861244"/>
                </a:lnTo>
                <a:lnTo>
                  <a:pt x="1326438" y="1859259"/>
                </a:lnTo>
                <a:lnTo>
                  <a:pt x="1331200" y="1857671"/>
                </a:lnTo>
                <a:lnTo>
                  <a:pt x="1340726" y="1855289"/>
                </a:lnTo>
                <a:lnTo>
                  <a:pt x="1345488" y="1854098"/>
                </a:lnTo>
                <a:lnTo>
                  <a:pt x="1350251" y="1852114"/>
                </a:lnTo>
                <a:lnTo>
                  <a:pt x="1353823" y="1850129"/>
                </a:lnTo>
                <a:lnTo>
                  <a:pt x="1356205" y="1848541"/>
                </a:lnTo>
                <a:lnTo>
                  <a:pt x="1357792" y="1846953"/>
                </a:lnTo>
                <a:lnTo>
                  <a:pt x="1358983" y="1845366"/>
                </a:lnTo>
                <a:lnTo>
                  <a:pt x="1360174" y="1842587"/>
                </a:lnTo>
                <a:lnTo>
                  <a:pt x="1360967" y="1840205"/>
                </a:lnTo>
                <a:lnTo>
                  <a:pt x="1361761" y="1837427"/>
                </a:lnTo>
                <a:lnTo>
                  <a:pt x="1362158" y="1833854"/>
                </a:lnTo>
                <a:lnTo>
                  <a:pt x="1362555" y="1830679"/>
                </a:lnTo>
                <a:lnTo>
                  <a:pt x="1362555" y="1826312"/>
                </a:lnTo>
                <a:lnTo>
                  <a:pt x="1362158" y="1821946"/>
                </a:lnTo>
                <a:lnTo>
                  <a:pt x="1367715" y="1820358"/>
                </a:lnTo>
                <a:lnTo>
                  <a:pt x="1372874" y="1819167"/>
                </a:lnTo>
                <a:lnTo>
                  <a:pt x="1377638" y="1818770"/>
                </a:lnTo>
                <a:lnTo>
                  <a:pt x="1382797" y="1817976"/>
                </a:lnTo>
                <a:lnTo>
                  <a:pt x="1387163" y="1817976"/>
                </a:lnTo>
                <a:lnTo>
                  <a:pt x="1391529" y="1817976"/>
                </a:lnTo>
                <a:lnTo>
                  <a:pt x="1399864" y="1819167"/>
                </a:lnTo>
                <a:lnTo>
                  <a:pt x="1416534" y="1821549"/>
                </a:lnTo>
                <a:lnTo>
                  <a:pt x="1425265" y="1821946"/>
                </a:lnTo>
                <a:lnTo>
                  <a:pt x="1429631" y="1821946"/>
                </a:lnTo>
                <a:lnTo>
                  <a:pt x="1434394" y="1821946"/>
                </a:lnTo>
                <a:lnTo>
                  <a:pt x="1435981" y="1821549"/>
                </a:lnTo>
                <a:lnTo>
                  <a:pt x="1437966" y="1820755"/>
                </a:lnTo>
                <a:lnTo>
                  <a:pt x="1441141" y="1818770"/>
                </a:lnTo>
                <a:lnTo>
                  <a:pt x="1443919" y="1816388"/>
                </a:lnTo>
                <a:lnTo>
                  <a:pt x="1445507" y="1815594"/>
                </a:lnTo>
                <a:lnTo>
                  <a:pt x="1446698" y="1815198"/>
                </a:lnTo>
                <a:lnTo>
                  <a:pt x="1451460" y="1814006"/>
                </a:lnTo>
                <a:lnTo>
                  <a:pt x="1455429" y="1813610"/>
                </a:lnTo>
                <a:lnTo>
                  <a:pt x="1459795" y="1813213"/>
                </a:lnTo>
                <a:lnTo>
                  <a:pt x="1463367" y="1812816"/>
                </a:lnTo>
                <a:lnTo>
                  <a:pt x="1470115" y="1813213"/>
                </a:lnTo>
                <a:lnTo>
                  <a:pt x="1476465" y="1814403"/>
                </a:lnTo>
                <a:lnTo>
                  <a:pt x="1487975" y="1816785"/>
                </a:lnTo>
                <a:lnTo>
                  <a:pt x="1493929" y="1817976"/>
                </a:lnTo>
                <a:lnTo>
                  <a:pt x="1499883" y="1818770"/>
                </a:lnTo>
                <a:lnTo>
                  <a:pt x="1501867" y="1817976"/>
                </a:lnTo>
                <a:lnTo>
                  <a:pt x="1503455" y="1817579"/>
                </a:lnTo>
                <a:lnTo>
                  <a:pt x="1507424" y="1816388"/>
                </a:lnTo>
                <a:lnTo>
                  <a:pt x="1511790" y="1815198"/>
                </a:lnTo>
                <a:lnTo>
                  <a:pt x="1513774" y="1814800"/>
                </a:lnTo>
                <a:lnTo>
                  <a:pt x="1515758" y="1815198"/>
                </a:lnTo>
                <a:lnTo>
                  <a:pt x="1518140" y="1815594"/>
                </a:lnTo>
                <a:lnTo>
                  <a:pt x="1519727" y="1816785"/>
                </a:lnTo>
                <a:lnTo>
                  <a:pt x="1521315" y="1818770"/>
                </a:lnTo>
                <a:lnTo>
                  <a:pt x="1522902" y="1820358"/>
                </a:lnTo>
                <a:lnTo>
                  <a:pt x="1525284" y="1823136"/>
                </a:lnTo>
                <a:lnTo>
                  <a:pt x="1527268" y="1824327"/>
                </a:lnTo>
                <a:lnTo>
                  <a:pt x="1528459" y="1825121"/>
                </a:lnTo>
                <a:lnTo>
                  <a:pt x="1532428" y="1825915"/>
                </a:lnTo>
                <a:lnTo>
                  <a:pt x="1538381" y="1826312"/>
                </a:lnTo>
                <a:lnTo>
                  <a:pt x="1545129" y="1825915"/>
                </a:lnTo>
                <a:lnTo>
                  <a:pt x="1552273" y="1825915"/>
                </a:lnTo>
                <a:lnTo>
                  <a:pt x="1567355" y="1825121"/>
                </a:lnTo>
                <a:lnTo>
                  <a:pt x="1574896" y="1825121"/>
                </a:lnTo>
                <a:lnTo>
                  <a:pt x="1581643" y="1825121"/>
                </a:lnTo>
                <a:lnTo>
                  <a:pt x="1585216" y="1825518"/>
                </a:lnTo>
                <a:lnTo>
                  <a:pt x="1589184" y="1827106"/>
                </a:lnTo>
                <a:lnTo>
                  <a:pt x="1593153" y="1827900"/>
                </a:lnTo>
                <a:lnTo>
                  <a:pt x="1597520" y="1828694"/>
                </a:lnTo>
                <a:lnTo>
                  <a:pt x="1601886" y="1829091"/>
                </a:lnTo>
                <a:lnTo>
                  <a:pt x="1606648" y="1829091"/>
                </a:lnTo>
                <a:lnTo>
                  <a:pt x="1616571" y="1828694"/>
                </a:lnTo>
                <a:lnTo>
                  <a:pt x="1626096" y="1828297"/>
                </a:lnTo>
                <a:lnTo>
                  <a:pt x="1630859" y="1828297"/>
                </a:lnTo>
                <a:lnTo>
                  <a:pt x="1635225" y="1828694"/>
                </a:lnTo>
                <a:lnTo>
                  <a:pt x="1639591" y="1829487"/>
                </a:lnTo>
                <a:lnTo>
                  <a:pt x="1643957" y="1831075"/>
                </a:lnTo>
                <a:lnTo>
                  <a:pt x="1653086" y="1835045"/>
                </a:lnTo>
                <a:lnTo>
                  <a:pt x="1658245" y="1837824"/>
                </a:lnTo>
                <a:lnTo>
                  <a:pt x="1663405" y="1839808"/>
                </a:lnTo>
                <a:lnTo>
                  <a:pt x="1668167" y="1840999"/>
                </a:lnTo>
                <a:lnTo>
                  <a:pt x="1672930" y="1841793"/>
                </a:lnTo>
                <a:lnTo>
                  <a:pt x="1676105" y="1841793"/>
                </a:lnTo>
                <a:lnTo>
                  <a:pt x="1679678" y="1840999"/>
                </a:lnTo>
                <a:lnTo>
                  <a:pt x="1687616" y="1839014"/>
                </a:lnTo>
                <a:lnTo>
                  <a:pt x="1695951" y="1837030"/>
                </a:lnTo>
                <a:lnTo>
                  <a:pt x="1700316" y="1835839"/>
                </a:lnTo>
                <a:lnTo>
                  <a:pt x="1703888" y="1835045"/>
                </a:lnTo>
                <a:lnTo>
                  <a:pt x="1717780" y="1834251"/>
                </a:lnTo>
                <a:lnTo>
                  <a:pt x="1729290" y="1833854"/>
                </a:lnTo>
                <a:lnTo>
                  <a:pt x="1738419" y="1833060"/>
                </a:lnTo>
                <a:lnTo>
                  <a:pt x="1742388" y="1832663"/>
                </a:lnTo>
                <a:lnTo>
                  <a:pt x="1744769" y="1831869"/>
                </a:lnTo>
                <a:lnTo>
                  <a:pt x="1749532" y="1829884"/>
                </a:lnTo>
                <a:lnTo>
                  <a:pt x="1753898" y="1827503"/>
                </a:lnTo>
                <a:lnTo>
                  <a:pt x="1758264" y="1824327"/>
                </a:lnTo>
                <a:lnTo>
                  <a:pt x="1762234" y="1821152"/>
                </a:lnTo>
                <a:lnTo>
                  <a:pt x="1766598" y="1817182"/>
                </a:lnTo>
                <a:lnTo>
                  <a:pt x="1770171" y="1813213"/>
                </a:lnTo>
                <a:lnTo>
                  <a:pt x="1773743" y="1808449"/>
                </a:lnTo>
                <a:lnTo>
                  <a:pt x="1777315" y="1803686"/>
                </a:lnTo>
                <a:lnTo>
                  <a:pt x="1780490" y="1798525"/>
                </a:lnTo>
                <a:lnTo>
                  <a:pt x="1783268" y="1793365"/>
                </a:lnTo>
                <a:lnTo>
                  <a:pt x="1785253" y="1787411"/>
                </a:lnTo>
                <a:lnTo>
                  <a:pt x="1787237" y="1781457"/>
                </a:lnTo>
                <a:lnTo>
                  <a:pt x="1788429" y="1775105"/>
                </a:lnTo>
                <a:lnTo>
                  <a:pt x="1789222" y="1768754"/>
                </a:lnTo>
                <a:lnTo>
                  <a:pt x="1789222" y="1762006"/>
                </a:lnTo>
                <a:lnTo>
                  <a:pt x="1788825" y="1754861"/>
                </a:lnTo>
                <a:lnTo>
                  <a:pt x="1788429" y="1753273"/>
                </a:lnTo>
                <a:lnTo>
                  <a:pt x="1787634" y="1752082"/>
                </a:lnTo>
                <a:lnTo>
                  <a:pt x="1785651" y="1749701"/>
                </a:lnTo>
                <a:lnTo>
                  <a:pt x="1783665" y="1747716"/>
                </a:lnTo>
                <a:lnTo>
                  <a:pt x="1783268" y="1746525"/>
                </a:lnTo>
                <a:lnTo>
                  <a:pt x="1782871" y="1744937"/>
                </a:lnTo>
                <a:lnTo>
                  <a:pt x="1782078" y="1736998"/>
                </a:lnTo>
                <a:lnTo>
                  <a:pt x="1782078" y="1728265"/>
                </a:lnTo>
                <a:lnTo>
                  <a:pt x="1782078" y="1719136"/>
                </a:lnTo>
                <a:lnTo>
                  <a:pt x="1781681" y="1710005"/>
                </a:lnTo>
                <a:lnTo>
                  <a:pt x="1780887" y="1700876"/>
                </a:lnTo>
                <a:lnTo>
                  <a:pt x="1779300" y="1691746"/>
                </a:lnTo>
                <a:lnTo>
                  <a:pt x="1778505" y="1686982"/>
                </a:lnTo>
                <a:lnTo>
                  <a:pt x="1776918" y="1683013"/>
                </a:lnTo>
                <a:lnTo>
                  <a:pt x="1775330" y="1678646"/>
                </a:lnTo>
                <a:lnTo>
                  <a:pt x="1772949" y="1674677"/>
                </a:lnTo>
                <a:lnTo>
                  <a:pt x="1770567" y="1670707"/>
                </a:lnTo>
                <a:lnTo>
                  <a:pt x="1767790" y="1666341"/>
                </a:lnTo>
                <a:lnTo>
                  <a:pt x="1763820" y="1661577"/>
                </a:lnTo>
                <a:lnTo>
                  <a:pt x="1759851" y="1656814"/>
                </a:lnTo>
                <a:lnTo>
                  <a:pt x="1755088" y="1652051"/>
                </a:lnTo>
                <a:lnTo>
                  <a:pt x="1750724" y="1647684"/>
                </a:lnTo>
                <a:lnTo>
                  <a:pt x="1745960" y="1644112"/>
                </a:lnTo>
                <a:lnTo>
                  <a:pt x="1741991" y="1641333"/>
                </a:lnTo>
                <a:lnTo>
                  <a:pt x="1741197" y="1640936"/>
                </a:lnTo>
                <a:lnTo>
                  <a:pt x="1740007" y="1640936"/>
                </a:lnTo>
                <a:lnTo>
                  <a:pt x="1736831" y="1641333"/>
                </a:lnTo>
                <a:lnTo>
                  <a:pt x="1734450" y="1641730"/>
                </a:lnTo>
                <a:lnTo>
                  <a:pt x="1733259" y="1641730"/>
                </a:lnTo>
                <a:lnTo>
                  <a:pt x="1732466" y="1641333"/>
                </a:lnTo>
                <a:lnTo>
                  <a:pt x="1726909" y="1636570"/>
                </a:lnTo>
                <a:lnTo>
                  <a:pt x="1720558" y="1631409"/>
                </a:lnTo>
                <a:lnTo>
                  <a:pt x="1713414" y="1625455"/>
                </a:lnTo>
                <a:lnTo>
                  <a:pt x="1706270" y="1619898"/>
                </a:lnTo>
                <a:lnTo>
                  <a:pt x="1702301" y="1617516"/>
                </a:lnTo>
                <a:lnTo>
                  <a:pt x="1698729" y="1615134"/>
                </a:lnTo>
                <a:lnTo>
                  <a:pt x="1694363" y="1613150"/>
                </a:lnTo>
                <a:lnTo>
                  <a:pt x="1690791" y="1611562"/>
                </a:lnTo>
                <a:lnTo>
                  <a:pt x="1686822" y="1610371"/>
                </a:lnTo>
                <a:lnTo>
                  <a:pt x="1683250" y="1609974"/>
                </a:lnTo>
                <a:lnTo>
                  <a:pt x="1679281" y="1610371"/>
                </a:lnTo>
                <a:lnTo>
                  <a:pt x="1676105" y="1611165"/>
                </a:lnTo>
                <a:lnTo>
                  <a:pt x="1674121" y="1611959"/>
                </a:lnTo>
                <a:lnTo>
                  <a:pt x="1672136" y="1613150"/>
                </a:lnTo>
                <a:lnTo>
                  <a:pt x="1668564" y="1616722"/>
                </a:lnTo>
                <a:lnTo>
                  <a:pt x="1666183" y="1619501"/>
                </a:lnTo>
                <a:lnTo>
                  <a:pt x="1664595" y="1620295"/>
                </a:lnTo>
                <a:lnTo>
                  <a:pt x="1663405" y="1621089"/>
                </a:lnTo>
                <a:lnTo>
                  <a:pt x="1663405" y="1617913"/>
                </a:lnTo>
                <a:lnTo>
                  <a:pt x="1663405" y="1614738"/>
                </a:lnTo>
                <a:lnTo>
                  <a:pt x="1662214" y="1614738"/>
                </a:lnTo>
                <a:lnTo>
                  <a:pt x="1661420" y="1615134"/>
                </a:lnTo>
                <a:lnTo>
                  <a:pt x="1659833" y="1616325"/>
                </a:lnTo>
                <a:lnTo>
                  <a:pt x="1657054" y="1620692"/>
                </a:lnTo>
                <a:lnTo>
                  <a:pt x="1655467" y="1623073"/>
                </a:lnTo>
                <a:lnTo>
                  <a:pt x="1653086" y="1624661"/>
                </a:lnTo>
                <a:lnTo>
                  <a:pt x="1651895" y="1625058"/>
                </a:lnTo>
                <a:lnTo>
                  <a:pt x="1650704" y="1625058"/>
                </a:lnTo>
                <a:lnTo>
                  <a:pt x="1649514" y="1625058"/>
                </a:lnTo>
                <a:lnTo>
                  <a:pt x="1647926" y="1624661"/>
                </a:lnTo>
                <a:lnTo>
                  <a:pt x="1644353" y="1620295"/>
                </a:lnTo>
                <a:lnTo>
                  <a:pt x="1641179" y="1616325"/>
                </a:lnTo>
                <a:lnTo>
                  <a:pt x="1635225" y="1607592"/>
                </a:lnTo>
                <a:lnTo>
                  <a:pt x="1632050" y="1603623"/>
                </a:lnTo>
                <a:lnTo>
                  <a:pt x="1628081" y="1600050"/>
                </a:lnTo>
                <a:lnTo>
                  <a:pt x="1624112" y="1596478"/>
                </a:lnTo>
                <a:lnTo>
                  <a:pt x="1622127" y="1595287"/>
                </a:lnTo>
                <a:lnTo>
                  <a:pt x="1619349" y="1594493"/>
                </a:lnTo>
                <a:lnTo>
                  <a:pt x="1617364" y="1596478"/>
                </a:lnTo>
                <a:lnTo>
                  <a:pt x="1614983" y="1598462"/>
                </a:lnTo>
                <a:lnTo>
                  <a:pt x="1612999" y="1600050"/>
                </a:lnTo>
                <a:lnTo>
                  <a:pt x="1610220" y="1601241"/>
                </a:lnTo>
                <a:lnTo>
                  <a:pt x="1608236" y="1602432"/>
                </a:lnTo>
                <a:lnTo>
                  <a:pt x="1605855" y="1602829"/>
                </a:lnTo>
                <a:lnTo>
                  <a:pt x="1601092" y="1603623"/>
                </a:lnTo>
                <a:lnTo>
                  <a:pt x="1596726" y="1603623"/>
                </a:lnTo>
                <a:lnTo>
                  <a:pt x="1591566" y="1602432"/>
                </a:lnTo>
                <a:lnTo>
                  <a:pt x="1587200" y="1600844"/>
                </a:lnTo>
                <a:lnTo>
                  <a:pt x="1582040" y="1598860"/>
                </a:lnTo>
                <a:lnTo>
                  <a:pt x="1577674" y="1596081"/>
                </a:lnTo>
                <a:lnTo>
                  <a:pt x="1572912" y="1593699"/>
                </a:lnTo>
                <a:lnTo>
                  <a:pt x="1563783" y="1587348"/>
                </a:lnTo>
                <a:lnTo>
                  <a:pt x="1555448" y="1582188"/>
                </a:lnTo>
                <a:lnTo>
                  <a:pt x="1551083" y="1579409"/>
                </a:lnTo>
                <a:lnTo>
                  <a:pt x="1547114" y="1577424"/>
                </a:lnTo>
                <a:lnTo>
                  <a:pt x="1549098" y="1576233"/>
                </a:lnTo>
                <a:lnTo>
                  <a:pt x="1550288" y="1574248"/>
                </a:lnTo>
                <a:lnTo>
                  <a:pt x="1551876" y="1571867"/>
                </a:lnTo>
                <a:lnTo>
                  <a:pt x="1552670" y="1569088"/>
                </a:lnTo>
                <a:lnTo>
                  <a:pt x="1554258" y="1564325"/>
                </a:lnTo>
                <a:lnTo>
                  <a:pt x="1555052" y="1562340"/>
                </a:lnTo>
                <a:lnTo>
                  <a:pt x="1556639" y="1560752"/>
                </a:lnTo>
                <a:lnTo>
                  <a:pt x="1558227" y="1560355"/>
                </a:lnTo>
                <a:lnTo>
                  <a:pt x="1559417" y="1559561"/>
                </a:lnTo>
                <a:lnTo>
                  <a:pt x="1562989" y="1559561"/>
                </a:lnTo>
                <a:lnTo>
                  <a:pt x="1565768" y="1559958"/>
                </a:lnTo>
                <a:lnTo>
                  <a:pt x="1569736" y="1560752"/>
                </a:lnTo>
                <a:lnTo>
                  <a:pt x="1576484" y="1563134"/>
                </a:lnTo>
                <a:lnTo>
                  <a:pt x="1580850" y="1563928"/>
                </a:lnTo>
                <a:lnTo>
                  <a:pt x="1584819" y="1564325"/>
                </a:lnTo>
                <a:lnTo>
                  <a:pt x="1585612" y="1564325"/>
                </a:lnTo>
                <a:lnTo>
                  <a:pt x="1587200" y="1563531"/>
                </a:lnTo>
                <a:lnTo>
                  <a:pt x="1589184" y="1560752"/>
                </a:lnTo>
                <a:lnTo>
                  <a:pt x="1591169" y="1557577"/>
                </a:lnTo>
                <a:lnTo>
                  <a:pt x="1596329" y="1558371"/>
                </a:lnTo>
                <a:lnTo>
                  <a:pt x="1601489" y="1559561"/>
                </a:lnTo>
                <a:lnTo>
                  <a:pt x="1612205" y="1562340"/>
                </a:lnTo>
                <a:lnTo>
                  <a:pt x="1622921" y="1566309"/>
                </a:lnTo>
                <a:lnTo>
                  <a:pt x="1633637" y="1569882"/>
                </a:lnTo>
                <a:lnTo>
                  <a:pt x="1644353" y="1573851"/>
                </a:lnTo>
                <a:lnTo>
                  <a:pt x="1649910" y="1575042"/>
                </a:lnTo>
                <a:lnTo>
                  <a:pt x="1655467" y="1576233"/>
                </a:lnTo>
                <a:lnTo>
                  <a:pt x="1660230" y="1577424"/>
                </a:lnTo>
                <a:lnTo>
                  <a:pt x="1665786" y="1577821"/>
                </a:lnTo>
                <a:lnTo>
                  <a:pt x="1670549" y="1577821"/>
                </a:lnTo>
                <a:lnTo>
                  <a:pt x="1676105" y="1577424"/>
                </a:lnTo>
                <a:lnTo>
                  <a:pt x="1676899" y="1577027"/>
                </a:lnTo>
                <a:lnTo>
                  <a:pt x="1678090" y="1576233"/>
                </a:lnTo>
                <a:lnTo>
                  <a:pt x="1679281" y="1573058"/>
                </a:lnTo>
                <a:lnTo>
                  <a:pt x="1680868" y="1569485"/>
                </a:lnTo>
                <a:lnTo>
                  <a:pt x="1681266" y="1568294"/>
                </a:lnTo>
                <a:lnTo>
                  <a:pt x="1682456" y="1567500"/>
                </a:lnTo>
                <a:lnTo>
                  <a:pt x="1686425" y="1566707"/>
                </a:lnTo>
                <a:lnTo>
                  <a:pt x="1690791" y="1566309"/>
                </a:lnTo>
                <a:lnTo>
                  <a:pt x="1694760" y="1566309"/>
                </a:lnTo>
                <a:lnTo>
                  <a:pt x="1699126" y="1566707"/>
                </a:lnTo>
                <a:lnTo>
                  <a:pt x="1707064" y="1567897"/>
                </a:lnTo>
                <a:lnTo>
                  <a:pt x="1710239" y="1567897"/>
                </a:lnTo>
                <a:lnTo>
                  <a:pt x="1713414" y="1567500"/>
                </a:lnTo>
                <a:lnTo>
                  <a:pt x="1717383" y="1566309"/>
                </a:lnTo>
                <a:lnTo>
                  <a:pt x="1721352" y="1564722"/>
                </a:lnTo>
                <a:lnTo>
                  <a:pt x="1725321" y="1562340"/>
                </a:lnTo>
                <a:lnTo>
                  <a:pt x="1728893" y="1559561"/>
                </a:lnTo>
                <a:lnTo>
                  <a:pt x="1733259" y="1556783"/>
                </a:lnTo>
                <a:lnTo>
                  <a:pt x="1736831" y="1552813"/>
                </a:lnTo>
                <a:lnTo>
                  <a:pt x="1743975" y="1545271"/>
                </a:lnTo>
                <a:lnTo>
                  <a:pt x="1751119" y="1536538"/>
                </a:lnTo>
                <a:lnTo>
                  <a:pt x="1757470" y="1527805"/>
                </a:lnTo>
                <a:lnTo>
                  <a:pt x="1762629" y="1519072"/>
                </a:lnTo>
                <a:lnTo>
                  <a:pt x="1766995" y="1510736"/>
                </a:lnTo>
                <a:lnTo>
                  <a:pt x="1766995" y="1509943"/>
                </a:lnTo>
                <a:lnTo>
                  <a:pt x="1766598" y="1509149"/>
                </a:lnTo>
                <a:lnTo>
                  <a:pt x="1765012" y="1506767"/>
                </a:lnTo>
                <a:lnTo>
                  <a:pt x="1763820" y="1503988"/>
                </a:lnTo>
                <a:lnTo>
                  <a:pt x="1763423" y="1502004"/>
                </a:lnTo>
                <a:lnTo>
                  <a:pt x="1763820" y="1500813"/>
                </a:lnTo>
                <a:lnTo>
                  <a:pt x="1764614" y="1498431"/>
                </a:lnTo>
                <a:lnTo>
                  <a:pt x="1765805" y="1496446"/>
                </a:lnTo>
                <a:lnTo>
                  <a:pt x="1768186" y="1492080"/>
                </a:lnTo>
                <a:lnTo>
                  <a:pt x="1771361" y="1488507"/>
                </a:lnTo>
                <a:lnTo>
                  <a:pt x="1775330" y="1484935"/>
                </a:lnTo>
                <a:lnTo>
                  <a:pt x="1782871" y="1478584"/>
                </a:lnTo>
                <a:lnTo>
                  <a:pt x="1786047" y="1474615"/>
                </a:lnTo>
                <a:lnTo>
                  <a:pt x="1788825" y="1470645"/>
                </a:lnTo>
                <a:lnTo>
                  <a:pt x="1793191" y="1462706"/>
                </a:lnTo>
                <a:lnTo>
                  <a:pt x="1795969" y="1455164"/>
                </a:lnTo>
                <a:lnTo>
                  <a:pt x="1798747" y="1448019"/>
                </a:lnTo>
                <a:lnTo>
                  <a:pt x="1801526" y="1441271"/>
                </a:lnTo>
                <a:lnTo>
                  <a:pt x="1804701" y="1435316"/>
                </a:lnTo>
                <a:lnTo>
                  <a:pt x="1806685" y="1432141"/>
                </a:lnTo>
                <a:lnTo>
                  <a:pt x="1809464" y="1428966"/>
                </a:lnTo>
                <a:lnTo>
                  <a:pt x="1811845" y="1425789"/>
                </a:lnTo>
                <a:lnTo>
                  <a:pt x="1815020" y="1423011"/>
                </a:lnTo>
                <a:lnTo>
                  <a:pt x="1818990" y="1420232"/>
                </a:lnTo>
                <a:lnTo>
                  <a:pt x="1823356" y="1417057"/>
                </a:lnTo>
                <a:lnTo>
                  <a:pt x="1825736" y="1415469"/>
                </a:lnTo>
                <a:lnTo>
                  <a:pt x="1827721" y="1413485"/>
                </a:lnTo>
                <a:lnTo>
                  <a:pt x="1829705" y="1411104"/>
                </a:lnTo>
                <a:lnTo>
                  <a:pt x="1831293" y="1407928"/>
                </a:lnTo>
                <a:lnTo>
                  <a:pt x="1834865" y="1402371"/>
                </a:lnTo>
                <a:lnTo>
                  <a:pt x="1837644" y="1395225"/>
                </a:lnTo>
                <a:lnTo>
                  <a:pt x="1840819" y="1388477"/>
                </a:lnTo>
                <a:lnTo>
                  <a:pt x="1844788" y="1381729"/>
                </a:lnTo>
                <a:lnTo>
                  <a:pt x="1846773" y="1378553"/>
                </a:lnTo>
                <a:lnTo>
                  <a:pt x="1849154" y="1375775"/>
                </a:lnTo>
                <a:lnTo>
                  <a:pt x="1851932" y="1372599"/>
                </a:lnTo>
                <a:lnTo>
                  <a:pt x="1854710" y="1370217"/>
                </a:lnTo>
                <a:lnTo>
                  <a:pt x="1856298" y="1369423"/>
                </a:lnTo>
                <a:lnTo>
                  <a:pt x="1857885" y="1369027"/>
                </a:lnTo>
                <a:lnTo>
                  <a:pt x="1859870" y="1369027"/>
                </a:lnTo>
                <a:lnTo>
                  <a:pt x="1861457" y="1369027"/>
                </a:lnTo>
                <a:lnTo>
                  <a:pt x="1863839" y="1369821"/>
                </a:lnTo>
                <a:lnTo>
                  <a:pt x="1864236" y="1370217"/>
                </a:lnTo>
                <a:lnTo>
                  <a:pt x="1866617" y="1369027"/>
                </a:lnTo>
                <a:lnTo>
                  <a:pt x="1868998" y="1368233"/>
                </a:lnTo>
                <a:lnTo>
                  <a:pt x="1874158" y="1366248"/>
                </a:lnTo>
                <a:lnTo>
                  <a:pt x="1879318" y="1365057"/>
                </a:lnTo>
                <a:lnTo>
                  <a:pt x="1884081" y="1363469"/>
                </a:lnTo>
                <a:lnTo>
                  <a:pt x="1886462" y="1362279"/>
                </a:lnTo>
                <a:lnTo>
                  <a:pt x="1888844" y="1361088"/>
                </a:lnTo>
                <a:lnTo>
                  <a:pt x="1890828" y="1359500"/>
                </a:lnTo>
                <a:lnTo>
                  <a:pt x="1892812" y="1357118"/>
                </a:lnTo>
                <a:lnTo>
                  <a:pt x="1894797" y="1354736"/>
                </a:lnTo>
                <a:lnTo>
                  <a:pt x="1896385" y="1351561"/>
                </a:lnTo>
                <a:lnTo>
                  <a:pt x="1897575" y="1347988"/>
                </a:lnTo>
                <a:lnTo>
                  <a:pt x="1898766" y="1343622"/>
                </a:lnTo>
                <a:lnTo>
                  <a:pt x="1898766" y="1341637"/>
                </a:lnTo>
                <a:lnTo>
                  <a:pt x="1898766" y="1338858"/>
                </a:lnTo>
                <a:lnTo>
                  <a:pt x="1897575" y="1332904"/>
                </a:lnTo>
                <a:lnTo>
                  <a:pt x="1896385" y="1326553"/>
                </a:lnTo>
                <a:lnTo>
                  <a:pt x="1895988" y="1322980"/>
                </a:lnTo>
                <a:lnTo>
                  <a:pt x="1895591" y="1320201"/>
                </a:lnTo>
                <a:lnTo>
                  <a:pt x="1895591" y="1312659"/>
                </a:lnTo>
                <a:lnTo>
                  <a:pt x="1894400" y="1305911"/>
                </a:lnTo>
                <a:lnTo>
                  <a:pt x="1892812" y="1299956"/>
                </a:lnTo>
                <a:lnTo>
                  <a:pt x="1890828" y="1294399"/>
                </a:lnTo>
                <a:lnTo>
                  <a:pt x="1888447" y="1288842"/>
                </a:lnTo>
                <a:lnTo>
                  <a:pt x="1885668" y="1284078"/>
                </a:lnTo>
                <a:lnTo>
                  <a:pt x="1882096" y="1279315"/>
                </a:lnTo>
                <a:lnTo>
                  <a:pt x="1878922" y="1274948"/>
                </a:lnTo>
                <a:lnTo>
                  <a:pt x="1871380" y="1266215"/>
                </a:lnTo>
                <a:lnTo>
                  <a:pt x="1863442" y="1257482"/>
                </a:lnTo>
                <a:lnTo>
                  <a:pt x="1859870" y="1252719"/>
                </a:lnTo>
                <a:lnTo>
                  <a:pt x="1855504" y="1247956"/>
                </a:lnTo>
                <a:lnTo>
                  <a:pt x="1852329" y="1242400"/>
                </a:lnTo>
                <a:lnTo>
                  <a:pt x="1848360" y="1236446"/>
                </a:lnTo>
                <a:lnTo>
                  <a:pt x="1848360" y="1235652"/>
                </a:lnTo>
                <a:lnTo>
                  <a:pt x="1848360" y="1234461"/>
                </a:lnTo>
                <a:lnTo>
                  <a:pt x="1848757" y="1231682"/>
                </a:lnTo>
                <a:lnTo>
                  <a:pt x="1848757" y="1228506"/>
                </a:lnTo>
                <a:lnTo>
                  <a:pt x="1848757" y="1227316"/>
                </a:lnTo>
                <a:lnTo>
                  <a:pt x="1848360" y="1226523"/>
                </a:lnTo>
                <a:lnTo>
                  <a:pt x="1845978" y="1224141"/>
                </a:lnTo>
                <a:lnTo>
                  <a:pt x="1843995" y="1221362"/>
                </a:lnTo>
                <a:lnTo>
                  <a:pt x="1842803" y="1219775"/>
                </a:lnTo>
                <a:lnTo>
                  <a:pt x="1842009" y="1219377"/>
                </a:lnTo>
                <a:lnTo>
                  <a:pt x="1842009" y="1219775"/>
                </a:lnTo>
                <a:lnTo>
                  <a:pt x="1840819" y="1215409"/>
                </a:lnTo>
                <a:lnTo>
                  <a:pt x="1840025" y="1209851"/>
                </a:lnTo>
                <a:lnTo>
                  <a:pt x="1839231" y="1199927"/>
                </a:lnTo>
                <a:lnTo>
                  <a:pt x="1838437" y="1195561"/>
                </a:lnTo>
                <a:lnTo>
                  <a:pt x="1837644" y="1191988"/>
                </a:lnTo>
                <a:lnTo>
                  <a:pt x="1836056" y="1188018"/>
                </a:lnTo>
                <a:lnTo>
                  <a:pt x="1834468" y="1184049"/>
                </a:lnTo>
                <a:lnTo>
                  <a:pt x="1830500" y="1176904"/>
                </a:lnTo>
                <a:lnTo>
                  <a:pt x="1826134" y="1169759"/>
                </a:lnTo>
                <a:lnTo>
                  <a:pt x="1816212" y="1156659"/>
                </a:lnTo>
                <a:lnTo>
                  <a:pt x="1811845" y="1149911"/>
                </a:lnTo>
                <a:lnTo>
                  <a:pt x="1807479" y="1142766"/>
                </a:lnTo>
                <a:lnTo>
                  <a:pt x="1803907" y="1135224"/>
                </a:lnTo>
                <a:lnTo>
                  <a:pt x="1799939" y="1125300"/>
                </a:lnTo>
                <a:lnTo>
                  <a:pt x="1792397" y="1106247"/>
                </a:lnTo>
                <a:lnTo>
                  <a:pt x="1788429" y="1095528"/>
                </a:lnTo>
                <a:lnTo>
                  <a:pt x="1786840" y="1090368"/>
                </a:lnTo>
                <a:lnTo>
                  <a:pt x="1786047" y="1089177"/>
                </a:lnTo>
                <a:lnTo>
                  <a:pt x="1785651" y="1089574"/>
                </a:lnTo>
                <a:lnTo>
                  <a:pt x="1786443" y="1085208"/>
                </a:lnTo>
                <a:lnTo>
                  <a:pt x="1787634" y="1081636"/>
                </a:lnTo>
                <a:lnTo>
                  <a:pt x="1789222" y="1078063"/>
                </a:lnTo>
                <a:lnTo>
                  <a:pt x="1791603" y="1074094"/>
                </a:lnTo>
                <a:lnTo>
                  <a:pt x="1794381" y="1070521"/>
                </a:lnTo>
                <a:lnTo>
                  <a:pt x="1797557" y="1066948"/>
                </a:lnTo>
                <a:lnTo>
                  <a:pt x="1804701" y="1060597"/>
                </a:lnTo>
                <a:lnTo>
                  <a:pt x="1812242" y="1053850"/>
                </a:lnTo>
                <a:lnTo>
                  <a:pt x="1819783" y="1047100"/>
                </a:lnTo>
                <a:lnTo>
                  <a:pt x="1823356" y="1043924"/>
                </a:lnTo>
                <a:lnTo>
                  <a:pt x="1826927" y="1039955"/>
                </a:lnTo>
                <a:lnTo>
                  <a:pt x="1830102" y="1036382"/>
                </a:lnTo>
                <a:lnTo>
                  <a:pt x="1832881" y="1032413"/>
                </a:lnTo>
                <a:lnTo>
                  <a:pt x="1836056" y="1026855"/>
                </a:lnTo>
                <a:lnTo>
                  <a:pt x="1838834" y="1019710"/>
                </a:lnTo>
                <a:lnTo>
                  <a:pt x="1841217" y="1012962"/>
                </a:lnTo>
                <a:lnTo>
                  <a:pt x="1842009" y="1009390"/>
                </a:lnTo>
                <a:lnTo>
                  <a:pt x="1842009" y="1007008"/>
                </a:lnTo>
                <a:lnTo>
                  <a:pt x="1842009" y="1005817"/>
                </a:lnTo>
                <a:lnTo>
                  <a:pt x="1841612" y="1005420"/>
                </a:lnTo>
                <a:lnTo>
                  <a:pt x="1841217" y="1005420"/>
                </a:lnTo>
                <a:lnTo>
                  <a:pt x="1839629" y="1006214"/>
                </a:lnTo>
                <a:lnTo>
                  <a:pt x="1838437" y="1007405"/>
                </a:lnTo>
                <a:lnTo>
                  <a:pt x="1836851" y="1010183"/>
                </a:lnTo>
                <a:lnTo>
                  <a:pt x="1839231" y="1005817"/>
                </a:lnTo>
                <a:lnTo>
                  <a:pt x="1839231" y="1003832"/>
                </a:lnTo>
                <a:lnTo>
                  <a:pt x="1839629" y="1002245"/>
                </a:lnTo>
                <a:lnTo>
                  <a:pt x="1840422" y="1001451"/>
                </a:lnTo>
                <a:lnTo>
                  <a:pt x="1841217" y="1001054"/>
                </a:lnTo>
                <a:lnTo>
                  <a:pt x="1842009" y="1001054"/>
                </a:lnTo>
                <a:lnTo>
                  <a:pt x="1843597" y="1001451"/>
                </a:lnTo>
                <a:lnTo>
                  <a:pt x="1846375" y="1003038"/>
                </a:lnTo>
                <a:lnTo>
                  <a:pt x="1852329" y="1008199"/>
                </a:lnTo>
                <a:lnTo>
                  <a:pt x="1855107" y="1010977"/>
                </a:lnTo>
                <a:lnTo>
                  <a:pt x="1857885" y="1012565"/>
                </a:lnTo>
                <a:lnTo>
                  <a:pt x="1859076" y="1012962"/>
                </a:lnTo>
                <a:lnTo>
                  <a:pt x="1861061" y="1012962"/>
                </a:lnTo>
                <a:lnTo>
                  <a:pt x="1864236" y="1012565"/>
                </a:lnTo>
                <a:lnTo>
                  <a:pt x="1867412" y="1012168"/>
                </a:lnTo>
                <a:lnTo>
                  <a:pt x="1869395" y="1012168"/>
                </a:lnTo>
                <a:lnTo>
                  <a:pt x="1870586" y="1012565"/>
                </a:lnTo>
                <a:lnTo>
                  <a:pt x="1871778" y="1013359"/>
                </a:lnTo>
                <a:lnTo>
                  <a:pt x="1872967" y="1014947"/>
                </a:lnTo>
                <a:lnTo>
                  <a:pt x="1874952" y="1018916"/>
                </a:lnTo>
                <a:lnTo>
                  <a:pt x="1877333" y="1022886"/>
                </a:lnTo>
                <a:lnTo>
                  <a:pt x="1878524" y="1024474"/>
                </a:lnTo>
                <a:lnTo>
                  <a:pt x="1880112" y="1025664"/>
                </a:lnTo>
                <a:lnTo>
                  <a:pt x="1882493" y="1027649"/>
                </a:lnTo>
                <a:lnTo>
                  <a:pt x="1884874" y="1028840"/>
                </a:lnTo>
                <a:lnTo>
                  <a:pt x="1890828" y="1031222"/>
                </a:lnTo>
                <a:lnTo>
                  <a:pt x="1896781" y="1032809"/>
                </a:lnTo>
                <a:lnTo>
                  <a:pt x="1903132" y="1034794"/>
                </a:lnTo>
                <a:lnTo>
                  <a:pt x="1908688" y="1035985"/>
                </a:lnTo>
                <a:lnTo>
                  <a:pt x="1914245" y="1037573"/>
                </a:lnTo>
                <a:lnTo>
                  <a:pt x="1919802" y="1039955"/>
                </a:lnTo>
                <a:lnTo>
                  <a:pt x="1921786" y="1041145"/>
                </a:lnTo>
                <a:lnTo>
                  <a:pt x="1923771" y="1042336"/>
                </a:lnTo>
                <a:lnTo>
                  <a:pt x="1925756" y="1044718"/>
                </a:lnTo>
                <a:lnTo>
                  <a:pt x="1928136" y="1046703"/>
                </a:lnTo>
                <a:lnTo>
                  <a:pt x="1931312" y="1051864"/>
                </a:lnTo>
                <a:lnTo>
                  <a:pt x="1934487" y="1057025"/>
                </a:lnTo>
                <a:lnTo>
                  <a:pt x="1938059" y="1063376"/>
                </a:lnTo>
                <a:lnTo>
                  <a:pt x="1940837" y="1069330"/>
                </a:lnTo>
                <a:lnTo>
                  <a:pt x="1944012" y="1075284"/>
                </a:lnTo>
                <a:lnTo>
                  <a:pt x="1947981" y="1081239"/>
                </a:lnTo>
                <a:lnTo>
                  <a:pt x="1951950" y="1086399"/>
                </a:lnTo>
                <a:lnTo>
                  <a:pt x="1962667" y="1096720"/>
                </a:lnTo>
                <a:lnTo>
                  <a:pt x="1972986" y="1108628"/>
                </a:lnTo>
                <a:lnTo>
                  <a:pt x="1978146" y="1114979"/>
                </a:lnTo>
                <a:lnTo>
                  <a:pt x="1983305" y="1121728"/>
                </a:lnTo>
                <a:lnTo>
                  <a:pt x="1988466" y="1128873"/>
                </a:lnTo>
                <a:lnTo>
                  <a:pt x="1992831" y="1136018"/>
                </a:lnTo>
                <a:lnTo>
                  <a:pt x="1991640" y="1138399"/>
                </a:lnTo>
                <a:lnTo>
                  <a:pt x="1990847" y="1140781"/>
                </a:lnTo>
                <a:lnTo>
                  <a:pt x="1990053" y="1143163"/>
                </a:lnTo>
                <a:lnTo>
                  <a:pt x="1989656" y="1146338"/>
                </a:lnTo>
                <a:lnTo>
                  <a:pt x="1989656" y="1152293"/>
                </a:lnTo>
                <a:lnTo>
                  <a:pt x="1990847" y="1159041"/>
                </a:lnTo>
                <a:lnTo>
                  <a:pt x="1992434" y="1166583"/>
                </a:lnTo>
                <a:lnTo>
                  <a:pt x="1994817" y="1174522"/>
                </a:lnTo>
                <a:lnTo>
                  <a:pt x="1997991" y="1182858"/>
                </a:lnTo>
                <a:lnTo>
                  <a:pt x="2001563" y="1191194"/>
                </a:lnTo>
                <a:lnTo>
                  <a:pt x="2005532" y="1199133"/>
                </a:lnTo>
                <a:lnTo>
                  <a:pt x="2009898" y="1207073"/>
                </a:lnTo>
                <a:lnTo>
                  <a:pt x="2014661" y="1214614"/>
                </a:lnTo>
                <a:lnTo>
                  <a:pt x="2019027" y="1220965"/>
                </a:lnTo>
                <a:lnTo>
                  <a:pt x="2023789" y="1227316"/>
                </a:lnTo>
                <a:lnTo>
                  <a:pt x="2028155" y="1232873"/>
                </a:lnTo>
                <a:lnTo>
                  <a:pt x="2032918" y="1236842"/>
                </a:lnTo>
                <a:lnTo>
                  <a:pt x="2036888" y="1240017"/>
                </a:lnTo>
                <a:lnTo>
                  <a:pt x="2041253" y="1242002"/>
                </a:lnTo>
                <a:lnTo>
                  <a:pt x="2046810" y="1243590"/>
                </a:lnTo>
                <a:lnTo>
                  <a:pt x="2053954" y="1245178"/>
                </a:lnTo>
                <a:lnTo>
                  <a:pt x="2061495" y="1246766"/>
                </a:lnTo>
                <a:lnTo>
                  <a:pt x="2078164" y="1250338"/>
                </a:lnTo>
                <a:lnTo>
                  <a:pt x="2093247" y="1253116"/>
                </a:lnTo>
                <a:lnTo>
                  <a:pt x="2096025" y="1254307"/>
                </a:lnTo>
                <a:lnTo>
                  <a:pt x="2099994" y="1257086"/>
                </a:lnTo>
                <a:lnTo>
                  <a:pt x="2103169" y="1259070"/>
                </a:lnTo>
                <a:lnTo>
                  <a:pt x="2104757" y="1259864"/>
                </a:lnTo>
                <a:lnTo>
                  <a:pt x="2105551" y="1259864"/>
                </a:lnTo>
                <a:lnTo>
                  <a:pt x="2107138" y="1259864"/>
                </a:lnTo>
                <a:lnTo>
                  <a:pt x="2108727" y="1258674"/>
                </a:lnTo>
                <a:lnTo>
                  <a:pt x="2111107" y="1255101"/>
                </a:lnTo>
                <a:lnTo>
                  <a:pt x="2113092" y="1251926"/>
                </a:lnTo>
                <a:lnTo>
                  <a:pt x="2114282" y="1250734"/>
                </a:lnTo>
                <a:lnTo>
                  <a:pt x="2115076" y="1249941"/>
                </a:lnTo>
                <a:lnTo>
                  <a:pt x="2117457" y="1249941"/>
                </a:lnTo>
                <a:lnTo>
                  <a:pt x="2119045" y="1249941"/>
                </a:lnTo>
                <a:lnTo>
                  <a:pt x="2123014" y="1250338"/>
                </a:lnTo>
                <a:lnTo>
                  <a:pt x="2127380" y="1251926"/>
                </a:lnTo>
                <a:lnTo>
                  <a:pt x="2131746" y="1253911"/>
                </a:lnTo>
                <a:lnTo>
                  <a:pt x="2140875" y="1257879"/>
                </a:lnTo>
                <a:lnTo>
                  <a:pt x="2145240" y="1259467"/>
                </a:lnTo>
                <a:lnTo>
                  <a:pt x="2149606" y="1259864"/>
                </a:lnTo>
                <a:lnTo>
                  <a:pt x="2151194" y="1259864"/>
                </a:lnTo>
                <a:lnTo>
                  <a:pt x="2152385" y="1259070"/>
                </a:lnTo>
                <a:lnTo>
                  <a:pt x="2154766" y="1256292"/>
                </a:lnTo>
                <a:lnTo>
                  <a:pt x="2155957" y="1254704"/>
                </a:lnTo>
                <a:lnTo>
                  <a:pt x="2157544" y="1253911"/>
                </a:lnTo>
                <a:lnTo>
                  <a:pt x="2159927" y="1253116"/>
                </a:lnTo>
                <a:lnTo>
                  <a:pt x="2162307" y="1253116"/>
                </a:lnTo>
                <a:lnTo>
                  <a:pt x="2165085" y="1253911"/>
                </a:lnTo>
                <a:lnTo>
                  <a:pt x="2169849" y="1255101"/>
                </a:lnTo>
                <a:lnTo>
                  <a:pt x="2172626" y="1255498"/>
                </a:lnTo>
                <a:lnTo>
                  <a:pt x="2175405" y="1255498"/>
                </a:lnTo>
                <a:lnTo>
                  <a:pt x="2178580" y="1254704"/>
                </a:lnTo>
                <a:lnTo>
                  <a:pt x="2180961" y="1253116"/>
                </a:lnTo>
                <a:lnTo>
                  <a:pt x="2182152" y="1252323"/>
                </a:lnTo>
                <a:lnTo>
                  <a:pt x="2182946" y="1251131"/>
                </a:lnTo>
                <a:lnTo>
                  <a:pt x="2184930" y="1248750"/>
                </a:lnTo>
                <a:lnTo>
                  <a:pt x="2186121" y="1245178"/>
                </a:lnTo>
                <a:lnTo>
                  <a:pt x="2186518" y="1241605"/>
                </a:lnTo>
                <a:lnTo>
                  <a:pt x="2187312" y="1235652"/>
                </a:lnTo>
                <a:lnTo>
                  <a:pt x="2187710" y="1233271"/>
                </a:lnTo>
                <a:lnTo>
                  <a:pt x="2187710" y="1233667"/>
                </a:lnTo>
                <a:lnTo>
                  <a:pt x="2188899" y="1234064"/>
                </a:lnTo>
                <a:lnTo>
                  <a:pt x="2190488" y="1233667"/>
                </a:lnTo>
                <a:lnTo>
                  <a:pt x="2192075" y="1233271"/>
                </a:lnTo>
                <a:lnTo>
                  <a:pt x="2193265" y="1232476"/>
                </a:lnTo>
                <a:lnTo>
                  <a:pt x="2194059" y="1231682"/>
                </a:lnTo>
                <a:lnTo>
                  <a:pt x="2194456" y="1230094"/>
                </a:lnTo>
                <a:lnTo>
                  <a:pt x="2194854" y="1228904"/>
                </a:lnTo>
                <a:lnTo>
                  <a:pt x="2195250" y="1227316"/>
                </a:lnTo>
                <a:lnTo>
                  <a:pt x="2194854" y="1225331"/>
                </a:lnTo>
                <a:lnTo>
                  <a:pt x="2194456" y="1222950"/>
                </a:lnTo>
                <a:lnTo>
                  <a:pt x="2194059" y="1219775"/>
                </a:lnTo>
                <a:lnTo>
                  <a:pt x="2192471" y="1217790"/>
                </a:lnTo>
                <a:lnTo>
                  <a:pt x="2191281" y="1215805"/>
                </a:lnTo>
                <a:lnTo>
                  <a:pt x="2189296" y="1213027"/>
                </a:lnTo>
                <a:lnTo>
                  <a:pt x="2186915" y="1210645"/>
                </a:lnTo>
                <a:lnTo>
                  <a:pt x="2180564" y="1205881"/>
                </a:lnTo>
                <a:lnTo>
                  <a:pt x="2173420" y="1201118"/>
                </a:lnTo>
                <a:lnTo>
                  <a:pt x="2165879" y="1196751"/>
                </a:lnTo>
                <a:lnTo>
                  <a:pt x="2158338" y="1192385"/>
                </a:lnTo>
                <a:lnTo>
                  <a:pt x="2151988" y="1189209"/>
                </a:lnTo>
                <a:lnTo>
                  <a:pt x="2146432" y="1186430"/>
                </a:lnTo>
                <a:lnTo>
                  <a:pt x="2145240" y="1186034"/>
                </a:lnTo>
                <a:lnTo>
                  <a:pt x="2143653" y="1186034"/>
                </a:lnTo>
                <a:lnTo>
                  <a:pt x="2142066" y="1186430"/>
                </a:lnTo>
                <a:lnTo>
                  <a:pt x="2140081" y="1187224"/>
                </a:lnTo>
                <a:lnTo>
                  <a:pt x="2137699" y="1188812"/>
                </a:lnTo>
                <a:lnTo>
                  <a:pt x="2137302" y="1189606"/>
                </a:lnTo>
                <a:lnTo>
                  <a:pt x="2137302" y="1190003"/>
                </a:lnTo>
                <a:lnTo>
                  <a:pt x="2134921" y="1188812"/>
                </a:lnTo>
                <a:lnTo>
                  <a:pt x="2132540" y="1186827"/>
                </a:lnTo>
                <a:lnTo>
                  <a:pt x="2128968" y="1182858"/>
                </a:lnTo>
                <a:lnTo>
                  <a:pt x="2125395" y="1178888"/>
                </a:lnTo>
                <a:lnTo>
                  <a:pt x="2123411" y="1177300"/>
                </a:lnTo>
                <a:lnTo>
                  <a:pt x="2121427" y="1176507"/>
                </a:lnTo>
                <a:lnTo>
                  <a:pt x="2119442" y="1175713"/>
                </a:lnTo>
                <a:lnTo>
                  <a:pt x="2117457" y="1175316"/>
                </a:lnTo>
                <a:lnTo>
                  <a:pt x="2113488" y="1175713"/>
                </a:lnTo>
                <a:lnTo>
                  <a:pt x="2110710" y="1176507"/>
                </a:lnTo>
                <a:lnTo>
                  <a:pt x="2109916" y="1176507"/>
                </a:lnTo>
                <a:lnTo>
                  <a:pt x="2109123" y="1176507"/>
                </a:lnTo>
                <a:lnTo>
                  <a:pt x="2105551" y="1173728"/>
                </a:lnTo>
                <a:lnTo>
                  <a:pt x="2102772" y="1170552"/>
                </a:lnTo>
                <a:lnTo>
                  <a:pt x="2100391" y="1166979"/>
                </a:lnTo>
                <a:lnTo>
                  <a:pt x="2097613" y="1163804"/>
                </a:lnTo>
                <a:lnTo>
                  <a:pt x="2092850" y="1156262"/>
                </a:lnTo>
                <a:lnTo>
                  <a:pt x="2089674" y="1152690"/>
                </a:lnTo>
                <a:lnTo>
                  <a:pt x="2086896" y="1149514"/>
                </a:lnTo>
                <a:lnTo>
                  <a:pt x="2081340" y="1145544"/>
                </a:lnTo>
                <a:lnTo>
                  <a:pt x="2076180" y="1141972"/>
                </a:lnTo>
                <a:lnTo>
                  <a:pt x="2071020" y="1139193"/>
                </a:lnTo>
                <a:lnTo>
                  <a:pt x="2066257" y="1136415"/>
                </a:lnTo>
                <a:lnTo>
                  <a:pt x="2061098" y="1134430"/>
                </a:lnTo>
                <a:lnTo>
                  <a:pt x="2057129" y="1132048"/>
                </a:lnTo>
                <a:lnTo>
                  <a:pt x="2052763" y="1129666"/>
                </a:lnTo>
                <a:lnTo>
                  <a:pt x="2049588" y="1126094"/>
                </a:lnTo>
                <a:lnTo>
                  <a:pt x="2044825" y="1120537"/>
                </a:lnTo>
                <a:lnTo>
                  <a:pt x="2039666" y="1112201"/>
                </a:lnTo>
                <a:lnTo>
                  <a:pt x="2034109" y="1103468"/>
                </a:lnTo>
                <a:lnTo>
                  <a:pt x="2030933" y="1096323"/>
                </a:lnTo>
                <a:lnTo>
                  <a:pt x="2030140" y="1095131"/>
                </a:lnTo>
                <a:lnTo>
                  <a:pt x="2030140" y="1093544"/>
                </a:lnTo>
                <a:lnTo>
                  <a:pt x="2030933" y="1092353"/>
                </a:lnTo>
                <a:lnTo>
                  <a:pt x="2031727" y="1091162"/>
                </a:lnTo>
                <a:lnTo>
                  <a:pt x="2032918" y="1089971"/>
                </a:lnTo>
                <a:lnTo>
                  <a:pt x="2033712" y="1089574"/>
                </a:lnTo>
                <a:lnTo>
                  <a:pt x="2033315" y="1088780"/>
                </a:lnTo>
                <a:lnTo>
                  <a:pt x="2032124" y="1088383"/>
                </a:lnTo>
                <a:lnTo>
                  <a:pt x="2029744" y="1087987"/>
                </a:lnTo>
                <a:lnTo>
                  <a:pt x="2027758" y="1087590"/>
                </a:lnTo>
                <a:lnTo>
                  <a:pt x="2027361" y="1087193"/>
                </a:lnTo>
                <a:lnTo>
                  <a:pt x="2027361" y="1086399"/>
                </a:lnTo>
                <a:lnTo>
                  <a:pt x="2028949" y="1084017"/>
                </a:lnTo>
                <a:lnTo>
                  <a:pt x="2030933" y="1082429"/>
                </a:lnTo>
                <a:lnTo>
                  <a:pt x="2032522" y="1081239"/>
                </a:lnTo>
                <a:lnTo>
                  <a:pt x="2034902" y="1080842"/>
                </a:lnTo>
                <a:lnTo>
                  <a:pt x="2036888" y="1080445"/>
                </a:lnTo>
                <a:lnTo>
                  <a:pt x="2040062" y="1080445"/>
                </a:lnTo>
                <a:lnTo>
                  <a:pt x="2042444" y="1081239"/>
                </a:lnTo>
                <a:lnTo>
                  <a:pt x="2045222" y="1082032"/>
                </a:lnTo>
                <a:lnTo>
                  <a:pt x="2051572" y="1084414"/>
                </a:lnTo>
                <a:lnTo>
                  <a:pt x="2058319" y="1088383"/>
                </a:lnTo>
                <a:lnTo>
                  <a:pt x="2065464" y="1092353"/>
                </a:lnTo>
                <a:lnTo>
                  <a:pt x="2072608" y="1097514"/>
                </a:lnTo>
                <a:lnTo>
                  <a:pt x="2086896" y="1108231"/>
                </a:lnTo>
                <a:lnTo>
                  <a:pt x="2100788" y="1118155"/>
                </a:lnTo>
                <a:lnTo>
                  <a:pt x="2106741" y="1122522"/>
                </a:lnTo>
                <a:lnTo>
                  <a:pt x="2112695" y="1126094"/>
                </a:lnTo>
                <a:lnTo>
                  <a:pt x="2117457" y="1128475"/>
                </a:lnTo>
                <a:lnTo>
                  <a:pt x="2119839" y="1129269"/>
                </a:lnTo>
                <a:lnTo>
                  <a:pt x="2121427" y="1129666"/>
                </a:lnTo>
                <a:lnTo>
                  <a:pt x="2123411" y="1129666"/>
                </a:lnTo>
                <a:lnTo>
                  <a:pt x="2125793" y="1128873"/>
                </a:lnTo>
                <a:lnTo>
                  <a:pt x="2127777" y="1127682"/>
                </a:lnTo>
                <a:lnTo>
                  <a:pt x="2129364" y="1126094"/>
                </a:lnTo>
                <a:lnTo>
                  <a:pt x="2131746" y="1123712"/>
                </a:lnTo>
                <a:lnTo>
                  <a:pt x="2133333" y="1123315"/>
                </a:lnTo>
                <a:lnTo>
                  <a:pt x="2134127" y="1122918"/>
                </a:lnTo>
                <a:lnTo>
                  <a:pt x="2135318" y="1123315"/>
                </a:lnTo>
                <a:lnTo>
                  <a:pt x="2136112" y="1124109"/>
                </a:lnTo>
                <a:lnTo>
                  <a:pt x="2136906" y="1126094"/>
                </a:lnTo>
                <a:lnTo>
                  <a:pt x="2138096" y="1128475"/>
                </a:lnTo>
                <a:lnTo>
                  <a:pt x="2138890" y="1129269"/>
                </a:lnTo>
                <a:lnTo>
                  <a:pt x="2140081" y="1129666"/>
                </a:lnTo>
                <a:lnTo>
                  <a:pt x="2142066" y="1129666"/>
                </a:lnTo>
                <a:lnTo>
                  <a:pt x="2143653" y="1129666"/>
                </a:lnTo>
                <a:lnTo>
                  <a:pt x="2146828" y="1128475"/>
                </a:lnTo>
                <a:lnTo>
                  <a:pt x="2150797" y="1126888"/>
                </a:lnTo>
                <a:lnTo>
                  <a:pt x="2153178" y="1126491"/>
                </a:lnTo>
                <a:lnTo>
                  <a:pt x="2155957" y="1126094"/>
                </a:lnTo>
                <a:lnTo>
                  <a:pt x="2159529" y="1126094"/>
                </a:lnTo>
                <a:lnTo>
                  <a:pt x="2162705" y="1126888"/>
                </a:lnTo>
                <a:lnTo>
                  <a:pt x="2169849" y="1128475"/>
                </a:lnTo>
                <a:lnTo>
                  <a:pt x="2176993" y="1130460"/>
                </a:lnTo>
                <a:lnTo>
                  <a:pt x="2183740" y="1132445"/>
                </a:lnTo>
                <a:lnTo>
                  <a:pt x="2190488" y="1134430"/>
                </a:lnTo>
                <a:lnTo>
                  <a:pt x="2196440" y="1136018"/>
                </a:lnTo>
                <a:lnTo>
                  <a:pt x="2199219" y="1136415"/>
                </a:lnTo>
                <a:lnTo>
                  <a:pt x="2201998" y="1137209"/>
                </a:lnTo>
                <a:lnTo>
                  <a:pt x="2204378" y="1136415"/>
                </a:lnTo>
                <a:lnTo>
                  <a:pt x="2206363" y="1136018"/>
                </a:lnTo>
                <a:lnTo>
                  <a:pt x="2209538" y="1134430"/>
                </a:lnTo>
                <a:lnTo>
                  <a:pt x="2213110" y="1132842"/>
                </a:lnTo>
                <a:lnTo>
                  <a:pt x="2215493" y="1130460"/>
                </a:lnTo>
                <a:lnTo>
                  <a:pt x="2218271" y="1127285"/>
                </a:lnTo>
                <a:lnTo>
                  <a:pt x="2220651" y="1124109"/>
                </a:lnTo>
                <a:lnTo>
                  <a:pt x="2222239" y="1120537"/>
                </a:lnTo>
                <a:lnTo>
                  <a:pt x="2223826" y="1116567"/>
                </a:lnTo>
                <a:lnTo>
                  <a:pt x="2225017" y="1112995"/>
                </a:lnTo>
                <a:lnTo>
                  <a:pt x="2227795" y="1114185"/>
                </a:lnTo>
                <a:lnTo>
                  <a:pt x="2229780" y="1114979"/>
                </a:lnTo>
                <a:lnTo>
                  <a:pt x="2231368" y="1115376"/>
                </a:lnTo>
                <a:lnTo>
                  <a:pt x="2232955" y="1115376"/>
                </a:lnTo>
                <a:lnTo>
                  <a:pt x="2234146" y="1114979"/>
                </a:lnTo>
                <a:lnTo>
                  <a:pt x="2236130" y="1114582"/>
                </a:lnTo>
                <a:lnTo>
                  <a:pt x="2238115" y="1112995"/>
                </a:lnTo>
                <a:lnTo>
                  <a:pt x="2240099" y="1110613"/>
                </a:lnTo>
                <a:lnTo>
                  <a:pt x="2242084" y="1108231"/>
                </a:lnTo>
                <a:lnTo>
                  <a:pt x="2244465" y="1105453"/>
                </a:lnTo>
                <a:lnTo>
                  <a:pt x="2247244" y="1103071"/>
                </a:lnTo>
                <a:lnTo>
                  <a:pt x="2249228" y="1101484"/>
                </a:lnTo>
                <a:lnTo>
                  <a:pt x="2251213" y="1100293"/>
                </a:lnTo>
                <a:lnTo>
                  <a:pt x="2256769" y="1099102"/>
                </a:lnTo>
                <a:lnTo>
                  <a:pt x="2261929" y="1097911"/>
                </a:lnTo>
                <a:lnTo>
                  <a:pt x="2264310" y="1097117"/>
                </a:lnTo>
                <a:lnTo>
                  <a:pt x="2265898" y="1096323"/>
                </a:lnTo>
                <a:lnTo>
                  <a:pt x="2272645" y="1090368"/>
                </a:lnTo>
                <a:lnTo>
                  <a:pt x="2277805" y="1084017"/>
                </a:lnTo>
                <a:lnTo>
                  <a:pt x="2282964" y="1078063"/>
                </a:lnTo>
                <a:lnTo>
                  <a:pt x="2286537" y="1070918"/>
                </a:lnTo>
                <a:lnTo>
                  <a:pt x="2290110" y="1063773"/>
                </a:lnTo>
                <a:lnTo>
                  <a:pt x="2292887" y="1056231"/>
                </a:lnTo>
                <a:lnTo>
                  <a:pt x="2295665" y="1047894"/>
                </a:lnTo>
                <a:lnTo>
                  <a:pt x="2297254" y="1039161"/>
                </a:lnTo>
                <a:lnTo>
                  <a:pt x="2298047" y="1034794"/>
                </a:lnTo>
                <a:lnTo>
                  <a:pt x="2298840" y="1030428"/>
                </a:lnTo>
                <a:lnTo>
                  <a:pt x="2299634" y="1023283"/>
                </a:lnTo>
                <a:lnTo>
                  <a:pt x="2300428" y="1020107"/>
                </a:lnTo>
                <a:lnTo>
                  <a:pt x="2301620" y="1016535"/>
                </a:lnTo>
                <a:lnTo>
                  <a:pt x="2303603" y="1013359"/>
                </a:lnTo>
                <a:lnTo>
                  <a:pt x="2306778" y="1009390"/>
                </a:lnTo>
                <a:lnTo>
                  <a:pt x="2321861" y="990336"/>
                </a:lnTo>
                <a:lnTo>
                  <a:pt x="2329402" y="981206"/>
                </a:lnTo>
                <a:lnTo>
                  <a:pt x="2334959" y="976046"/>
                </a:lnTo>
                <a:lnTo>
                  <a:pt x="2336149" y="974458"/>
                </a:lnTo>
                <a:lnTo>
                  <a:pt x="2337737" y="974061"/>
                </a:lnTo>
                <a:lnTo>
                  <a:pt x="2341310" y="974061"/>
                </a:lnTo>
                <a:lnTo>
                  <a:pt x="2344484" y="973664"/>
                </a:lnTo>
                <a:lnTo>
                  <a:pt x="2346071" y="973267"/>
                </a:lnTo>
                <a:lnTo>
                  <a:pt x="2347659" y="972473"/>
                </a:lnTo>
                <a:lnTo>
                  <a:pt x="2350437" y="968901"/>
                </a:lnTo>
                <a:lnTo>
                  <a:pt x="2352820" y="965328"/>
                </a:lnTo>
                <a:lnTo>
                  <a:pt x="2357185" y="958977"/>
                </a:lnTo>
                <a:lnTo>
                  <a:pt x="2360757" y="952229"/>
                </a:lnTo>
                <a:lnTo>
                  <a:pt x="2363535" y="945481"/>
                </a:lnTo>
                <a:lnTo>
                  <a:pt x="2367107" y="938336"/>
                </a:lnTo>
                <a:lnTo>
                  <a:pt x="2370679" y="931191"/>
                </a:lnTo>
                <a:lnTo>
                  <a:pt x="2375839" y="924046"/>
                </a:lnTo>
                <a:lnTo>
                  <a:pt x="2378617" y="919679"/>
                </a:lnTo>
                <a:lnTo>
                  <a:pt x="2382189" y="915710"/>
                </a:lnTo>
                <a:lnTo>
                  <a:pt x="2384968" y="912534"/>
                </a:lnTo>
                <a:lnTo>
                  <a:pt x="2387349" y="910550"/>
                </a:lnTo>
                <a:lnTo>
                  <a:pt x="2390127" y="908962"/>
                </a:lnTo>
                <a:lnTo>
                  <a:pt x="2392509" y="907771"/>
                </a:lnTo>
                <a:lnTo>
                  <a:pt x="2396876" y="906183"/>
                </a:lnTo>
                <a:lnTo>
                  <a:pt x="2400844" y="905389"/>
                </a:lnTo>
                <a:lnTo>
                  <a:pt x="2404416" y="904198"/>
                </a:lnTo>
                <a:lnTo>
                  <a:pt x="2408782" y="901817"/>
                </a:lnTo>
                <a:lnTo>
                  <a:pt x="2413147" y="899435"/>
                </a:lnTo>
                <a:lnTo>
                  <a:pt x="2418308" y="895862"/>
                </a:lnTo>
                <a:lnTo>
                  <a:pt x="2428230" y="887527"/>
                </a:lnTo>
                <a:lnTo>
                  <a:pt x="2438549" y="878794"/>
                </a:lnTo>
                <a:lnTo>
                  <a:pt x="2445296" y="872840"/>
                </a:lnTo>
                <a:lnTo>
                  <a:pt x="2450456" y="868076"/>
                </a:lnTo>
                <a:lnTo>
                  <a:pt x="2453234" y="866091"/>
                </a:lnTo>
                <a:lnTo>
                  <a:pt x="2456409" y="863710"/>
                </a:lnTo>
                <a:lnTo>
                  <a:pt x="2467126" y="858549"/>
                </a:lnTo>
                <a:lnTo>
                  <a:pt x="2468316" y="857755"/>
                </a:lnTo>
                <a:lnTo>
                  <a:pt x="2469904" y="856565"/>
                </a:lnTo>
                <a:lnTo>
                  <a:pt x="2472682" y="852992"/>
                </a:lnTo>
                <a:lnTo>
                  <a:pt x="2474667" y="850213"/>
                </a:lnTo>
                <a:lnTo>
                  <a:pt x="2476254" y="848626"/>
                </a:lnTo>
                <a:lnTo>
                  <a:pt x="2477048" y="848626"/>
                </a:lnTo>
                <a:lnTo>
                  <a:pt x="2477842" y="849420"/>
                </a:lnTo>
                <a:lnTo>
                  <a:pt x="2479033" y="851801"/>
                </a:lnTo>
                <a:lnTo>
                  <a:pt x="2480223" y="854183"/>
                </a:lnTo>
                <a:lnTo>
                  <a:pt x="2481414" y="854977"/>
                </a:lnTo>
                <a:lnTo>
                  <a:pt x="2482208" y="854977"/>
                </a:lnTo>
                <a:lnTo>
                  <a:pt x="2485781" y="854977"/>
                </a:lnTo>
                <a:lnTo>
                  <a:pt x="2488161" y="854580"/>
                </a:lnTo>
                <a:lnTo>
                  <a:pt x="2490147" y="854183"/>
                </a:lnTo>
                <a:lnTo>
                  <a:pt x="2492527" y="853389"/>
                </a:lnTo>
                <a:lnTo>
                  <a:pt x="2493718" y="852198"/>
                </a:lnTo>
                <a:lnTo>
                  <a:pt x="2494909" y="851404"/>
                </a:lnTo>
                <a:lnTo>
                  <a:pt x="2496893" y="848626"/>
                </a:lnTo>
                <a:lnTo>
                  <a:pt x="2499671" y="842275"/>
                </a:lnTo>
                <a:lnTo>
                  <a:pt x="2501656" y="838702"/>
                </a:lnTo>
                <a:lnTo>
                  <a:pt x="2502847" y="836717"/>
                </a:lnTo>
                <a:lnTo>
                  <a:pt x="2504434" y="835129"/>
                </a:lnTo>
                <a:lnTo>
                  <a:pt x="2504831" y="835129"/>
                </a:lnTo>
                <a:lnTo>
                  <a:pt x="2505228" y="835526"/>
                </a:lnTo>
                <a:lnTo>
                  <a:pt x="2507213" y="836717"/>
                </a:lnTo>
                <a:lnTo>
                  <a:pt x="2508800" y="837908"/>
                </a:lnTo>
                <a:lnTo>
                  <a:pt x="2509991" y="838702"/>
                </a:lnTo>
                <a:lnTo>
                  <a:pt x="2510786" y="838702"/>
                </a:lnTo>
                <a:lnTo>
                  <a:pt x="2512372" y="837908"/>
                </a:lnTo>
                <a:lnTo>
                  <a:pt x="2513166" y="836717"/>
                </a:lnTo>
                <a:lnTo>
                  <a:pt x="2513166" y="835526"/>
                </a:lnTo>
                <a:lnTo>
                  <a:pt x="2513166" y="833939"/>
                </a:lnTo>
                <a:lnTo>
                  <a:pt x="2512769" y="830763"/>
                </a:lnTo>
                <a:lnTo>
                  <a:pt x="2513166" y="829175"/>
                </a:lnTo>
                <a:lnTo>
                  <a:pt x="2513960" y="828381"/>
                </a:lnTo>
                <a:lnTo>
                  <a:pt x="2517135" y="827984"/>
                </a:lnTo>
                <a:lnTo>
                  <a:pt x="2523882" y="827984"/>
                </a:lnTo>
                <a:lnTo>
                  <a:pt x="2532614" y="828381"/>
                </a:lnTo>
                <a:lnTo>
                  <a:pt x="2534203" y="827587"/>
                </a:lnTo>
                <a:lnTo>
                  <a:pt x="2536186" y="826794"/>
                </a:lnTo>
                <a:lnTo>
                  <a:pt x="2539361" y="824412"/>
                </a:lnTo>
                <a:lnTo>
                  <a:pt x="2542140" y="820839"/>
                </a:lnTo>
                <a:lnTo>
                  <a:pt x="2545315" y="817267"/>
                </a:lnTo>
                <a:lnTo>
                  <a:pt x="2550871" y="809328"/>
                </a:lnTo>
                <a:lnTo>
                  <a:pt x="2554047" y="805358"/>
                </a:lnTo>
                <a:lnTo>
                  <a:pt x="2557619" y="801786"/>
                </a:lnTo>
                <a:lnTo>
                  <a:pt x="2559206" y="800595"/>
                </a:lnTo>
                <a:lnTo>
                  <a:pt x="2561588" y="799801"/>
                </a:lnTo>
                <a:lnTo>
                  <a:pt x="2565557" y="798213"/>
                </a:lnTo>
                <a:lnTo>
                  <a:pt x="2569923" y="797022"/>
                </a:lnTo>
                <a:lnTo>
                  <a:pt x="2571908" y="796229"/>
                </a:lnTo>
                <a:lnTo>
                  <a:pt x="2573495" y="795038"/>
                </a:lnTo>
                <a:lnTo>
                  <a:pt x="2579052" y="791068"/>
                </a:lnTo>
                <a:lnTo>
                  <a:pt x="2583417" y="787099"/>
                </a:lnTo>
                <a:lnTo>
                  <a:pt x="2587783" y="783129"/>
                </a:lnTo>
                <a:lnTo>
                  <a:pt x="2590561" y="778366"/>
                </a:lnTo>
                <a:lnTo>
                  <a:pt x="2591752" y="775984"/>
                </a:lnTo>
                <a:lnTo>
                  <a:pt x="2592547" y="773602"/>
                </a:lnTo>
                <a:lnTo>
                  <a:pt x="2593340" y="771221"/>
                </a:lnTo>
                <a:lnTo>
                  <a:pt x="2593737" y="768045"/>
                </a:lnTo>
                <a:lnTo>
                  <a:pt x="2593737" y="765267"/>
                </a:lnTo>
                <a:lnTo>
                  <a:pt x="2593340" y="762488"/>
                </a:lnTo>
                <a:lnTo>
                  <a:pt x="2592943" y="758519"/>
                </a:lnTo>
                <a:lnTo>
                  <a:pt x="2592149" y="754946"/>
                </a:lnTo>
                <a:lnTo>
                  <a:pt x="2597706" y="751770"/>
                </a:lnTo>
                <a:lnTo>
                  <a:pt x="2599691" y="750183"/>
                </a:lnTo>
                <a:lnTo>
                  <a:pt x="2601675" y="748595"/>
                </a:lnTo>
                <a:lnTo>
                  <a:pt x="2602865" y="747007"/>
                </a:lnTo>
                <a:lnTo>
                  <a:pt x="2604453" y="745022"/>
                </a:lnTo>
                <a:lnTo>
                  <a:pt x="2605247" y="743038"/>
                </a:lnTo>
                <a:lnTo>
                  <a:pt x="2606040" y="741053"/>
                </a:lnTo>
                <a:lnTo>
                  <a:pt x="2607231" y="735893"/>
                </a:lnTo>
                <a:lnTo>
                  <a:pt x="2607628" y="731129"/>
                </a:lnTo>
                <a:lnTo>
                  <a:pt x="2608025" y="718030"/>
                </a:lnTo>
                <a:lnTo>
                  <a:pt x="2608819" y="717236"/>
                </a:lnTo>
                <a:lnTo>
                  <a:pt x="2610803" y="716442"/>
                </a:lnTo>
                <a:lnTo>
                  <a:pt x="2614375" y="714854"/>
                </a:lnTo>
                <a:lnTo>
                  <a:pt x="2614772" y="707709"/>
                </a:lnTo>
                <a:lnTo>
                  <a:pt x="2615963" y="701755"/>
                </a:lnTo>
                <a:lnTo>
                  <a:pt x="2617154" y="696595"/>
                </a:lnTo>
                <a:lnTo>
                  <a:pt x="2619138" y="691037"/>
                </a:lnTo>
                <a:lnTo>
                  <a:pt x="2622313" y="686274"/>
                </a:lnTo>
                <a:lnTo>
                  <a:pt x="2625885" y="680717"/>
                </a:lnTo>
                <a:lnTo>
                  <a:pt x="2630648" y="674762"/>
                </a:lnTo>
                <a:lnTo>
                  <a:pt x="2636205" y="668411"/>
                </a:lnTo>
                <a:lnTo>
                  <a:pt x="2639380" y="671587"/>
                </a:lnTo>
                <a:lnTo>
                  <a:pt x="2641365" y="674762"/>
                </a:lnTo>
                <a:lnTo>
                  <a:pt x="2642952" y="677938"/>
                </a:lnTo>
                <a:lnTo>
                  <a:pt x="2644143" y="680320"/>
                </a:lnTo>
                <a:lnTo>
                  <a:pt x="2644937" y="683098"/>
                </a:lnTo>
                <a:lnTo>
                  <a:pt x="2645334" y="685877"/>
                </a:lnTo>
                <a:lnTo>
                  <a:pt x="2645334" y="691434"/>
                </a:lnTo>
                <a:lnTo>
                  <a:pt x="2645730" y="692625"/>
                </a:lnTo>
                <a:lnTo>
                  <a:pt x="2646921" y="693816"/>
                </a:lnTo>
                <a:lnTo>
                  <a:pt x="2648906" y="695801"/>
                </a:lnTo>
                <a:lnTo>
                  <a:pt x="2650891" y="696992"/>
                </a:lnTo>
                <a:lnTo>
                  <a:pt x="2651684" y="697785"/>
                </a:lnTo>
                <a:lnTo>
                  <a:pt x="2651684" y="698182"/>
                </a:lnTo>
                <a:lnTo>
                  <a:pt x="2651684" y="700564"/>
                </a:lnTo>
                <a:lnTo>
                  <a:pt x="2651287" y="702549"/>
                </a:lnTo>
                <a:lnTo>
                  <a:pt x="2650493" y="704137"/>
                </a:lnTo>
                <a:lnTo>
                  <a:pt x="2649303" y="705724"/>
                </a:lnTo>
                <a:lnTo>
                  <a:pt x="2647318" y="708106"/>
                </a:lnTo>
                <a:lnTo>
                  <a:pt x="2646524" y="709694"/>
                </a:lnTo>
                <a:lnTo>
                  <a:pt x="2645334" y="711679"/>
                </a:lnTo>
                <a:lnTo>
                  <a:pt x="2645334" y="713663"/>
                </a:lnTo>
                <a:lnTo>
                  <a:pt x="2645334" y="715251"/>
                </a:lnTo>
                <a:lnTo>
                  <a:pt x="2646921" y="718030"/>
                </a:lnTo>
                <a:lnTo>
                  <a:pt x="2648509" y="721205"/>
                </a:lnTo>
                <a:lnTo>
                  <a:pt x="2648906" y="722793"/>
                </a:lnTo>
                <a:lnTo>
                  <a:pt x="2648906" y="724778"/>
                </a:lnTo>
                <a:lnTo>
                  <a:pt x="2646921" y="729938"/>
                </a:lnTo>
                <a:lnTo>
                  <a:pt x="2642555" y="738671"/>
                </a:lnTo>
                <a:lnTo>
                  <a:pt x="2638586" y="748198"/>
                </a:lnTo>
                <a:lnTo>
                  <a:pt x="2636602" y="752167"/>
                </a:lnTo>
                <a:lnTo>
                  <a:pt x="2636205" y="754946"/>
                </a:lnTo>
                <a:lnTo>
                  <a:pt x="2635808" y="763679"/>
                </a:lnTo>
                <a:lnTo>
                  <a:pt x="2635808" y="768442"/>
                </a:lnTo>
                <a:lnTo>
                  <a:pt x="2636205" y="772015"/>
                </a:lnTo>
                <a:lnTo>
                  <a:pt x="2637792" y="775984"/>
                </a:lnTo>
                <a:lnTo>
                  <a:pt x="2639777" y="779954"/>
                </a:lnTo>
                <a:lnTo>
                  <a:pt x="2642158" y="783526"/>
                </a:lnTo>
                <a:lnTo>
                  <a:pt x="2644937" y="786702"/>
                </a:lnTo>
                <a:lnTo>
                  <a:pt x="2648509" y="790274"/>
                </a:lnTo>
                <a:lnTo>
                  <a:pt x="2651684" y="793053"/>
                </a:lnTo>
                <a:lnTo>
                  <a:pt x="2659225" y="799007"/>
                </a:lnTo>
                <a:lnTo>
                  <a:pt x="2666369" y="804961"/>
                </a:lnTo>
                <a:lnTo>
                  <a:pt x="2673513" y="810916"/>
                </a:lnTo>
                <a:lnTo>
                  <a:pt x="2676292" y="814488"/>
                </a:lnTo>
                <a:lnTo>
                  <a:pt x="2679070" y="817664"/>
                </a:lnTo>
                <a:lnTo>
                  <a:pt x="2681452" y="821633"/>
                </a:lnTo>
                <a:lnTo>
                  <a:pt x="2683436" y="825206"/>
                </a:lnTo>
                <a:lnTo>
                  <a:pt x="2684230" y="828381"/>
                </a:lnTo>
                <a:lnTo>
                  <a:pt x="2685023" y="831954"/>
                </a:lnTo>
                <a:lnTo>
                  <a:pt x="2686214" y="839496"/>
                </a:lnTo>
                <a:lnTo>
                  <a:pt x="2686611" y="847435"/>
                </a:lnTo>
                <a:lnTo>
                  <a:pt x="2686611" y="855771"/>
                </a:lnTo>
                <a:lnTo>
                  <a:pt x="2686611" y="863710"/>
                </a:lnTo>
                <a:lnTo>
                  <a:pt x="2687008" y="871649"/>
                </a:lnTo>
                <a:lnTo>
                  <a:pt x="2687802" y="878794"/>
                </a:lnTo>
                <a:lnTo>
                  <a:pt x="2688992" y="882366"/>
                </a:lnTo>
                <a:lnTo>
                  <a:pt x="2689786" y="885542"/>
                </a:lnTo>
                <a:lnTo>
                  <a:pt x="2690183" y="886336"/>
                </a:lnTo>
                <a:lnTo>
                  <a:pt x="2690580" y="887130"/>
                </a:lnTo>
                <a:lnTo>
                  <a:pt x="2691374" y="887527"/>
                </a:lnTo>
                <a:lnTo>
                  <a:pt x="2691771" y="887527"/>
                </a:lnTo>
                <a:lnTo>
                  <a:pt x="2692401" y="886898"/>
                </a:lnTo>
                <a:lnTo>
                  <a:pt x="2692565" y="886733"/>
                </a:lnTo>
                <a:lnTo>
                  <a:pt x="2692565" y="886336"/>
                </a:lnTo>
                <a:lnTo>
                  <a:pt x="2692962" y="887130"/>
                </a:lnTo>
                <a:lnTo>
                  <a:pt x="2692962" y="888717"/>
                </a:lnTo>
                <a:lnTo>
                  <a:pt x="2692962" y="892290"/>
                </a:lnTo>
                <a:lnTo>
                  <a:pt x="2692565" y="895466"/>
                </a:lnTo>
                <a:lnTo>
                  <a:pt x="2692565" y="899038"/>
                </a:lnTo>
                <a:lnTo>
                  <a:pt x="2693755" y="903404"/>
                </a:lnTo>
                <a:lnTo>
                  <a:pt x="2695740" y="907771"/>
                </a:lnTo>
                <a:lnTo>
                  <a:pt x="2698518" y="911344"/>
                </a:lnTo>
                <a:lnTo>
                  <a:pt x="2701296" y="914519"/>
                </a:lnTo>
                <a:lnTo>
                  <a:pt x="2704472" y="917695"/>
                </a:lnTo>
                <a:lnTo>
                  <a:pt x="2708441" y="920473"/>
                </a:lnTo>
                <a:lnTo>
                  <a:pt x="2712013" y="922458"/>
                </a:lnTo>
                <a:lnTo>
                  <a:pt x="2716379" y="924840"/>
                </a:lnTo>
                <a:lnTo>
                  <a:pt x="2720347" y="926428"/>
                </a:lnTo>
                <a:lnTo>
                  <a:pt x="2725110" y="928015"/>
                </a:lnTo>
                <a:lnTo>
                  <a:pt x="2729079" y="928809"/>
                </a:lnTo>
                <a:lnTo>
                  <a:pt x="2733842" y="929603"/>
                </a:lnTo>
                <a:lnTo>
                  <a:pt x="2737811" y="929603"/>
                </a:lnTo>
                <a:lnTo>
                  <a:pt x="2742177" y="930000"/>
                </a:lnTo>
                <a:lnTo>
                  <a:pt x="2745749" y="929603"/>
                </a:lnTo>
                <a:lnTo>
                  <a:pt x="2749321" y="928809"/>
                </a:lnTo>
                <a:lnTo>
                  <a:pt x="2752099" y="928015"/>
                </a:lnTo>
                <a:lnTo>
                  <a:pt x="2754481" y="926824"/>
                </a:lnTo>
                <a:lnTo>
                  <a:pt x="2756465" y="925237"/>
                </a:lnTo>
                <a:lnTo>
                  <a:pt x="2758847" y="923252"/>
                </a:lnTo>
                <a:lnTo>
                  <a:pt x="2762419" y="919679"/>
                </a:lnTo>
                <a:lnTo>
                  <a:pt x="2764801" y="917695"/>
                </a:lnTo>
                <a:lnTo>
                  <a:pt x="2767975" y="915710"/>
                </a:lnTo>
                <a:lnTo>
                  <a:pt x="2773532" y="911344"/>
                </a:lnTo>
                <a:lnTo>
                  <a:pt x="2779089" y="906183"/>
                </a:lnTo>
                <a:lnTo>
                  <a:pt x="2789805" y="895466"/>
                </a:lnTo>
                <a:lnTo>
                  <a:pt x="2798140" y="887527"/>
                </a:lnTo>
                <a:lnTo>
                  <a:pt x="2806079" y="880382"/>
                </a:lnTo>
                <a:lnTo>
                  <a:pt x="2824335" y="865694"/>
                </a:lnTo>
                <a:lnTo>
                  <a:pt x="2830289" y="860137"/>
                </a:lnTo>
                <a:lnTo>
                  <a:pt x="2836242" y="854183"/>
                </a:lnTo>
                <a:lnTo>
                  <a:pt x="2846958" y="843068"/>
                </a:lnTo>
                <a:lnTo>
                  <a:pt x="2855690" y="833939"/>
                </a:lnTo>
                <a:lnTo>
                  <a:pt x="2859262" y="830763"/>
                </a:lnTo>
                <a:lnTo>
                  <a:pt x="2862041" y="828381"/>
                </a:lnTo>
                <a:lnTo>
                  <a:pt x="2864819" y="826794"/>
                </a:lnTo>
                <a:lnTo>
                  <a:pt x="2867597" y="824809"/>
                </a:lnTo>
                <a:lnTo>
                  <a:pt x="2873551" y="819648"/>
                </a:lnTo>
                <a:lnTo>
                  <a:pt x="2879107" y="814488"/>
                </a:lnTo>
                <a:lnTo>
                  <a:pt x="2883870" y="808534"/>
                </a:lnTo>
                <a:lnTo>
                  <a:pt x="2892999" y="797816"/>
                </a:lnTo>
                <a:lnTo>
                  <a:pt x="2896571" y="793847"/>
                </a:lnTo>
                <a:lnTo>
                  <a:pt x="2898158" y="792656"/>
                </a:lnTo>
                <a:lnTo>
                  <a:pt x="2899746" y="791862"/>
                </a:lnTo>
                <a:lnTo>
                  <a:pt x="2903318" y="791068"/>
                </a:lnTo>
                <a:lnTo>
                  <a:pt x="2907287" y="790274"/>
                </a:lnTo>
                <a:lnTo>
                  <a:pt x="2917606" y="790274"/>
                </a:lnTo>
                <a:lnTo>
                  <a:pt x="2929513" y="789877"/>
                </a:lnTo>
                <a:lnTo>
                  <a:pt x="2935070" y="789480"/>
                </a:lnTo>
                <a:lnTo>
                  <a:pt x="2940628" y="788687"/>
                </a:lnTo>
                <a:lnTo>
                  <a:pt x="2942214" y="787893"/>
                </a:lnTo>
                <a:lnTo>
                  <a:pt x="2943406" y="786702"/>
                </a:lnTo>
                <a:lnTo>
                  <a:pt x="2946580" y="784717"/>
                </a:lnTo>
                <a:lnTo>
                  <a:pt x="2948961" y="782732"/>
                </a:lnTo>
                <a:lnTo>
                  <a:pt x="2950152" y="781938"/>
                </a:lnTo>
                <a:lnTo>
                  <a:pt x="2954518" y="781938"/>
                </a:lnTo>
                <a:lnTo>
                  <a:pt x="2959281" y="782335"/>
                </a:lnTo>
                <a:lnTo>
                  <a:pt x="2964441" y="783526"/>
                </a:lnTo>
                <a:lnTo>
                  <a:pt x="2969203" y="784717"/>
                </a:lnTo>
                <a:lnTo>
                  <a:pt x="2977935" y="787099"/>
                </a:lnTo>
                <a:lnTo>
                  <a:pt x="2981904" y="788290"/>
                </a:lnTo>
                <a:lnTo>
                  <a:pt x="2984682" y="788687"/>
                </a:lnTo>
                <a:lnTo>
                  <a:pt x="2985476" y="788290"/>
                </a:lnTo>
                <a:lnTo>
                  <a:pt x="2985873" y="787099"/>
                </a:lnTo>
                <a:lnTo>
                  <a:pt x="2987064" y="785114"/>
                </a:lnTo>
                <a:lnTo>
                  <a:pt x="2987462" y="781938"/>
                </a:lnTo>
                <a:lnTo>
                  <a:pt x="2989445" y="782335"/>
                </a:lnTo>
                <a:lnTo>
                  <a:pt x="2990239" y="783129"/>
                </a:lnTo>
                <a:lnTo>
                  <a:pt x="2990239" y="784717"/>
                </a:lnTo>
                <a:lnTo>
                  <a:pt x="2990239" y="785908"/>
                </a:lnTo>
                <a:lnTo>
                  <a:pt x="2989842" y="789480"/>
                </a:lnTo>
                <a:lnTo>
                  <a:pt x="2990239" y="790671"/>
                </a:lnTo>
                <a:lnTo>
                  <a:pt x="2991033" y="791862"/>
                </a:lnTo>
                <a:lnTo>
                  <a:pt x="2991828" y="792259"/>
                </a:lnTo>
                <a:lnTo>
                  <a:pt x="2993017" y="792656"/>
                </a:lnTo>
                <a:lnTo>
                  <a:pt x="2995002" y="792259"/>
                </a:lnTo>
                <a:lnTo>
                  <a:pt x="2998177" y="791068"/>
                </a:lnTo>
                <a:lnTo>
                  <a:pt x="3000558" y="789877"/>
                </a:lnTo>
                <a:lnTo>
                  <a:pt x="3004528" y="786305"/>
                </a:lnTo>
                <a:lnTo>
                  <a:pt x="3006512" y="785114"/>
                </a:lnTo>
                <a:lnTo>
                  <a:pt x="3007306" y="785114"/>
                </a:lnTo>
                <a:lnTo>
                  <a:pt x="3007703" y="785908"/>
                </a:lnTo>
                <a:lnTo>
                  <a:pt x="3009290" y="788290"/>
                </a:lnTo>
                <a:lnTo>
                  <a:pt x="3010084" y="790274"/>
                </a:lnTo>
                <a:lnTo>
                  <a:pt x="3010084" y="791465"/>
                </a:lnTo>
                <a:lnTo>
                  <a:pt x="3009687" y="791862"/>
                </a:lnTo>
                <a:lnTo>
                  <a:pt x="3013259" y="789480"/>
                </a:lnTo>
                <a:lnTo>
                  <a:pt x="3016831" y="786305"/>
                </a:lnTo>
                <a:lnTo>
                  <a:pt x="3018816" y="783129"/>
                </a:lnTo>
                <a:lnTo>
                  <a:pt x="3020403" y="779954"/>
                </a:lnTo>
                <a:lnTo>
                  <a:pt x="3021594" y="775984"/>
                </a:lnTo>
                <a:lnTo>
                  <a:pt x="3022389" y="772412"/>
                </a:lnTo>
                <a:lnTo>
                  <a:pt x="3022785" y="768045"/>
                </a:lnTo>
                <a:lnTo>
                  <a:pt x="3022389" y="764076"/>
                </a:lnTo>
                <a:lnTo>
                  <a:pt x="3020800" y="755343"/>
                </a:lnTo>
                <a:lnTo>
                  <a:pt x="3018816" y="745816"/>
                </a:lnTo>
                <a:lnTo>
                  <a:pt x="3017228" y="735495"/>
                </a:lnTo>
                <a:lnTo>
                  <a:pt x="3016434" y="730335"/>
                </a:lnTo>
                <a:lnTo>
                  <a:pt x="3016038" y="724778"/>
                </a:lnTo>
                <a:lnTo>
                  <a:pt x="3014053" y="727160"/>
                </a:lnTo>
                <a:lnTo>
                  <a:pt x="3012862" y="729541"/>
                </a:lnTo>
                <a:lnTo>
                  <a:pt x="3012465" y="730335"/>
                </a:lnTo>
                <a:lnTo>
                  <a:pt x="3012465" y="731526"/>
                </a:lnTo>
                <a:lnTo>
                  <a:pt x="3012068" y="728747"/>
                </a:lnTo>
                <a:lnTo>
                  <a:pt x="3012465" y="726366"/>
                </a:lnTo>
                <a:lnTo>
                  <a:pt x="3012862" y="724381"/>
                </a:lnTo>
                <a:lnTo>
                  <a:pt x="3012465" y="721602"/>
                </a:lnTo>
                <a:lnTo>
                  <a:pt x="3011672" y="718030"/>
                </a:lnTo>
                <a:lnTo>
                  <a:pt x="3009687" y="715251"/>
                </a:lnTo>
                <a:lnTo>
                  <a:pt x="3007703" y="712472"/>
                </a:lnTo>
                <a:lnTo>
                  <a:pt x="3005321" y="709297"/>
                </a:lnTo>
                <a:lnTo>
                  <a:pt x="3000558" y="704137"/>
                </a:lnTo>
                <a:lnTo>
                  <a:pt x="2998574" y="700961"/>
                </a:lnTo>
                <a:lnTo>
                  <a:pt x="2997384" y="698182"/>
                </a:lnTo>
                <a:lnTo>
                  <a:pt x="2996192" y="695801"/>
                </a:lnTo>
                <a:lnTo>
                  <a:pt x="2996192" y="694213"/>
                </a:lnTo>
                <a:lnTo>
                  <a:pt x="2996986" y="692228"/>
                </a:lnTo>
                <a:lnTo>
                  <a:pt x="2997384" y="691037"/>
                </a:lnTo>
                <a:lnTo>
                  <a:pt x="2997780" y="689449"/>
                </a:lnTo>
                <a:lnTo>
                  <a:pt x="2997780" y="688259"/>
                </a:lnTo>
                <a:lnTo>
                  <a:pt x="2997780" y="686671"/>
                </a:lnTo>
                <a:lnTo>
                  <a:pt x="2997384" y="684686"/>
                </a:lnTo>
                <a:lnTo>
                  <a:pt x="2990636" y="669999"/>
                </a:lnTo>
                <a:lnTo>
                  <a:pt x="2985476" y="658885"/>
                </a:lnTo>
                <a:lnTo>
                  <a:pt x="2981507" y="651739"/>
                </a:lnTo>
                <a:lnTo>
                  <a:pt x="2976348" y="643801"/>
                </a:lnTo>
                <a:lnTo>
                  <a:pt x="2970394" y="636655"/>
                </a:lnTo>
                <a:lnTo>
                  <a:pt x="2964441" y="629907"/>
                </a:lnTo>
                <a:lnTo>
                  <a:pt x="2957296" y="623159"/>
                </a:lnTo>
                <a:lnTo>
                  <a:pt x="2950152" y="617205"/>
                </a:lnTo>
                <a:lnTo>
                  <a:pt x="2942611" y="611251"/>
                </a:lnTo>
                <a:lnTo>
                  <a:pt x="2927132" y="598945"/>
                </a:lnTo>
                <a:lnTo>
                  <a:pt x="2911653" y="587037"/>
                </a:lnTo>
                <a:lnTo>
                  <a:pt x="2903318" y="580686"/>
                </a:lnTo>
                <a:lnTo>
                  <a:pt x="2895380" y="573938"/>
                </a:lnTo>
                <a:lnTo>
                  <a:pt x="2887442" y="567587"/>
                </a:lnTo>
                <a:lnTo>
                  <a:pt x="2879901" y="560441"/>
                </a:lnTo>
                <a:lnTo>
                  <a:pt x="2872360" y="552503"/>
                </a:lnTo>
                <a:lnTo>
                  <a:pt x="2865216" y="544564"/>
                </a:lnTo>
                <a:lnTo>
                  <a:pt x="2865216" y="546151"/>
                </a:lnTo>
                <a:lnTo>
                  <a:pt x="2866010" y="548136"/>
                </a:lnTo>
                <a:lnTo>
                  <a:pt x="2866803" y="550518"/>
                </a:lnTo>
                <a:lnTo>
                  <a:pt x="2867994" y="552503"/>
                </a:lnTo>
                <a:lnTo>
                  <a:pt x="2871963" y="556869"/>
                </a:lnTo>
                <a:lnTo>
                  <a:pt x="2877123" y="561235"/>
                </a:lnTo>
                <a:lnTo>
                  <a:pt x="2887442" y="569968"/>
                </a:lnTo>
                <a:lnTo>
                  <a:pt x="2892206" y="573938"/>
                </a:lnTo>
                <a:lnTo>
                  <a:pt x="2896571" y="577907"/>
                </a:lnTo>
                <a:lnTo>
                  <a:pt x="2892999" y="577510"/>
                </a:lnTo>
                <a:lnTo>
                  <a:pt x="2889823" y="576716"/>
                </a:lnTo>
                <a:lnTo>
                  <a:pt x="2887045" y="575525"/>
                </a:lnTo>
                <a:lnTo>
                  <a:pt x="2883473" y="573541"/>
                </a:lnTo>
                <a:lnTo>
                  <a:pt x="2880696" y="571953"/>
                </a:lnTo>
                <a:lnTo>
                  <a:pt x="2877916" y="569968"/>
                </a:lnTo>
                <a:lnTo>
                  <a:pt x="2875138" y="567587"/>
                </a:lnTo>
                <a:lnTo>
                  <a:pt x="2872360" y="564808"/>
                </a:lnTo>
                <a:lnTo>
                  <a:pt x="2867201" y="559648"/>
                </a:lnTo>
                <a:lnTo>
                  <a:pt x="2862834" y="552899"/>
                </a:lnTo>
                <a:lnTo>
                  <a:pt x="2858468" y="545754"/>
                </a:lnTo>
                <a:lnTo>
                  <a:pt x="2854499" y="538212"/>
                </a:lnTo>
                <a:lnTo>
                  <a:pt x="2850928" y="530273"/>
                </a:lnTo>
                <a:lnTo>
                  <a:pt x="2847752" y="522334"/>
                </a:lnTo>
                <a:lnTo>
                  <a:pt x="2841799" y="507250"/>
                </a:lnTo>
                <a:lnTo>
                  <a:pt x="2837433" y="492563"/>
                </a:lnTo>
                <a:lnTo>
                  <a:pt x="2834258" y="481052"/>
                </a:lnTo>
                <a:lnTo>
                  <a:pt x="2833464" y="477876"/>
                </a:lnTo>
                <a:lnTo>
                  <a:pt x="2833464" y="474701"/>
                </a:lnTo>
                <a:lnTo>
                  <a:pt x="2834258" y="470731"/>
                </a:lnTo>
                <a:lnTo>
                  <a:pt x="2833067" y="467556"/>
                </a:lnTo>
                <a:lnTo>
                  <a:pt x="2831876" y="464777"/>
                </a:lnTo>
                <a:lnTo>
                  <a:pt x="2830289" y="461601"/>
                </a:lnTo>
                <a:lnTo>
                  <a:pt x="2828701" y="459220"/>
                </a:lnTo>
                <a:lnTo>
                  <a:pt x="2825129" y="454456"/>
                </a:lnTo>
                <a:lnTo>
                  <a:pt x="2821954" y="451281"/>
                </a:lnTo>
                <a:lnTo>
                  <a:pt x="2819969" y="448502"/>
                </a:lnTo>
                <a:lnTo>
                  <a:pt x="2819572" y="447708"/>
                </a:lnTo>
                <a:lnTo>
                  <a:pt x="2819572" y="446120"/>
                </a:lnTo>
                <a:lnTo>
                  <a:pt x="2820367" y="445327"/>
                </a:lnTo>
                <a:lnTo>
                  <a:pt x="2821954" y="444930"/>
                </a:lnTo>
                <a:lnTo>
                  <a:pt x="2824335" y="444136"/>
                </a:lnTo>
                <a:lnTo>
                  <a:pt x="2827907" y="443739"/>
                </a:lnTo>
                <a:lnTo>
                  <a:pt x="2825923" y="440563"/>
                </a:lnTo>
                <a:lnTo>
                  <a:pt x="2824732" y="436594"/>
                </a:lnTo>
                <a:lnTo>
                  <a:pt x="2823938" y="432624"/>
                </a:lnTo>
                <a:lnTo>
                  <a:pt x="2823938" y="428655"/>
                </a:lnTo>
                <a:lnTo>
                  <a:pt x="2824335" y="424685"/>
                </a:lnTo>
                <a:lnTo>
                  <a:pt x="2824732" y="420319"/>
                </a:lnTo>
                <a:lnTo>
                  <a:pt x="2827113" y="411983"/>
                </a:lnTo>
                <a:lnTo>
                  <a:pt x="2831876" y="396899"/>
                </a:lnTo>
                <a:lnTo>
                  <a:pt x="2833464" y="389754"/>
                </a:lnTo>
                <a:lnTo>
                  <a:pt x="2834258" y="386578"/>
                </a:lnTo>
                <a:lnTo>
                  <a:pt x="2834258" y="383800"/>
                </a:lnTo>
                <a:lnTo>
                  <a:pt x="2833464" y="382609"/>
                </a:lnTo>
                <a:lnTo>
                  <a:pt x="2833067" y="381815"/>
                </a:lnTo>
                <a:lnTo>
                  <a:pt x="2832670" y="381815"/>
                </a:lnTo>
                <a:lnTo>
                  <a:pt x="2832273" y="381815"/>
                </a:lnTo>
                <a:lnTo>
                  <a:pt x="2831082" y="382609"/>
                </a:lnTo>
                <a:lnTo>
                  <a:pt x="2830685" y="383800"/>
                </a:lnTo>
                <a:lnTo>
                  <a:pt x="2829892" y="370303"/>
                </a:lnTo>
                <a:lnTo>
                  <a:pt x="2829892" y="365540"/>
                </a:lnTo>
                <a:lnTo>
                  <a:pt x="2830685" y="360380"/>
                </a:lnTo>
                <a:lnTo>
                  <a:pt x="2831082" y="359983"/>
                </a:lnTo>
                <a:lnTo>
                  <a:pt x="2831479" y="360380"/>
                </a:lnTo>
                <a:lnTo>
                  <a:pt x="2832670" y="363158"/>
                </a:lnTo>
                <a:lnTo>
                  <a:pt x="2834258" y="365937"/>
                </a:lnTo>
                <a:lnTo>
                  <a:pt x="2834258" y="366731"/>
                </a:lnTo>
                <a:lnTo>
                  <a:pt x="2834258" y="367128"/>
                </a:lnTo>
                <a:lnTo>
                  <a:pt x="2835051" y="367128"/>
                </a:lnTo>
                <a:lnTo>
                  <a:pt x="2835845" y="367128"/>
                </a:lnTo>
                <a:lnTo>
                  <a:pt x="2836640" y="366334"/>
                </a:lnTo>
                <a:lnTo>
                  <a:pt x="2837036" y="365937"/>
                </a:lnTo>
                <a:lnTo>
                  <a:pt x="2837433" y="363555"/>
                </a:lnTo>
                <a:lnTo>
                  <a:pt x="2837036" y="360777"/>
                </a:lnTo>
                <a:lnTo>
                  <a:pt x="2836242" y="358395"/>
                </a:lnTo>
                <a:lnTo>
                  <a:pt x="2835051" y="356013"/>
                </a:lnTo>
                <a:lnTo>
                  <a:pt x="2833464" y="354425"/>
                </a:lnTo>
                <a:lnTo>
                  <a:pt x="2833067" y="354425"/>
                </a:lnTo>
                <a:lnTo>
                  <a:pt x="2832273" y="354425"/>
                </a:lnTo>
                <a:lnTo>
                  <a:pt x="2834654" y="351250"/>
                </a:lnTo>
                <a:lnTo>
                  <a:pt x="2836640" y="348471"/>
                </a:lnTo>
                <a:lnTo>
                  <a:pt x="2838623" y="346090"/>
                </a:lnTo>
                <a:lnTo>
                  <a:pt x="2841006" y="343708"/>
                </a:lnTo>
                <a:lnTo>
                  <a:pt x="2843386" y="342120"/>
                </a:lnTo>
                <a:lnTo>
                  <a:pt x="2845371" y="340929"/>
                </a:lnTo>
                <a:lnTo>
                  <a:pt x="2847752" y="340532"/>
                </a:lnTo>
                <a:lnTo>
                  <a:pt x="2849340" y="340135"/>
                </a:lnTo>
                <a:lnTo>
                  <a:pt x="2848546" y="342120"/>
                </a:lnTo>
                <a:lnTo>
                  <a:pt x="2848149" y="343708"/>
                </a:lnTo>
                <a:lnTo>
                  <a:pt x="2848149" y="346090"/>
                </a:lnTo>
                <a:lnTo>
                  <a:pt x="2848943" y="348074"/>
                </a:lnTo>
                <a:lnTo>
                  <a:pt x="2850135" y="350059"/>
                </a:lnTo>
                <a:lnTo>
                  <a:pt x="2852118" y="352044"/>
                </a:lnTo>
                <a:lnTo>
                  <a:pt x="2855690" y="356410"/>
                </a:lnTo>
                <a:lnTo>
                  <a:pt x="2864819" y="365143"/>
                </a:lnTo>
                <a:lnTo>
                  <a:pt x="2868788" y="369113"/>
                </a:lnTo>
                <a:lnTo>
                  <a:pt x="2870375" y="371891"/>
                </a:lnTo>
                <a:lnTo>
                  <a:pt x="2871567" y="373876"/>
                </a:lnTo>
                <a:lnTo>
                  <a:pt x="2871963" y="374670"/>
                </a:lnTo>
                <a:lnTo>
                  <a:pt x="2871567" y="375464"/>
                </a:lnTo>
                <a:lnTo>
                  <a:pt x="2870375" y="375861"/>
                </a:lnTo>
                <a:lnTo>
                  <a:pt x="2869185" y="376258"/>
                </a:lnTo>
                <a:lnTo>
                  <a:pt x="2866406" y="376655"/>
                </a:lnTo>
                <a:lnTo>
                  <a:pt x="2865613" y="376655"/>
                </a:lnTo>
                <a:lnTo>
                  <a:pt x="2865216" y="377052"/>
                </a:lnTo>
                <a:lnTo>
                  <a:pt x="2865613" y="379036"/>
                </a:lnTo>
                <a:lnTo>
                  <a:pt x="2867201" y="381815"/>
                </a:lnTo>
                <a:lnTo>
                  <a:pt x="2871567" y="388960"/>
                </a:lnTo>
                <a:lnTo>
                  <a:pt x="2875932" y="395708"/>
                </a:lnTo>
                <a:lnTo>
                  <a:pt x="2877520" y="397296"/>
                </a:lnTo>
                <a:lnTo>
                  <a:pt x="2877916" y="397296"/>
                </a:lnTo>
                <a:lnTo>
                  <a:pt x="2877916" y="398487"/>
                </a:lnTo>
                <a:lnTo>
                  <a:pt x="2877123" y="399678"/>
                </a:lnTo>
                <a:lnTo>
                  <a:pt x="2874345" y="402059"/>
                </a:lnTo>
                <a:lnTo>
                  <a:pt x="2873154" y="402853"/>
                </a:lnTo>
                <a:lnTo>
                  <a:pt x="2872360" y="404441"/>
                </a:lnTo>
                <a:lnTo>
                  <a:pt x="2871567" y="405632"/>
                </a:lnTo>
                <a:lnTo>
                  <a:pt x="2871567" y="407220"/>
                </a:lnTo>
                <a:lnTo>
                  <a:pt x="2871963" y="408410"/>
                </a:lnTo>
                <a:lnTo>
                  <a:pt x="2872757" y="409204"/>
                </a:lnTo>
                <a:lnTo>
                  <a:pt x="2874345" y="410395"/>
                </a:lnTo>
                <a:lnTo>
                  <a:pt x="2876329" y="411586"/>
                </a:lnTo>
                <a:lnTo>
                  <a:pt x="2877520" y="412777"/>
                </a:lnTo>
                <a:lnTo>
                  <a:pt x="2877916" y="413968"/>
                </a:lnTo>
                <a:lnTo>
                  <a:pt x="2878711" y="418334"/>
                </a:lnTo>
                <a:lnTo>
                  <a:pt x="2879107" y="423097"/>
                </a:lnTo>
                <a:lnTo>
                  <a:pt x="2879504" y="428258"/>
                </a:lnTo>
                <a:lnTo>
                  <a:pt x="2879901" y="433418"/>
                </a:lnTo>
                <a:lnTo>
                  <a:pt x="2880696" y="438578"/>
                </a:lnTo>
                <a:lnTo>
                  <a:pt x="2881489" y="440960"/>
                </a:lnTo>
                <a:lnTo>
                  <a:pt x="2882679" y="442945"/>
                </a:lnTo>
                <a:lnTo>
                  <a:pt x="2883870" y="444930"/>
                </a:lnTo>
                <a:lnTo>
                  <a:pt x="2885854" y="447311"/>
                </a:lnTo>
                <a:lnTo>
                  <a:pt x="2887840" y="449296"/>
                </a:lnTo>
                <a:lnTo>
                  <a:pt x="2890220" y="450884"/>
                </a:lnTo>
                <a:lnTo>
                  <a:pt x="2889823" y="455250"/>
                </a:lnTo>
                <a:lnTo>
                  <a:pt x="2888633" y="458823"/>
                </a:lnTo>
                <a:lnTo>
                  <a:pt x="2887840" y="460411"/>
                </a:lnTo>
                <a:lnTo>
                  <a:pt x="2887045" y="461998"/>
                </a:lnTo>
                <a:lnTo>
                  <a:pt x="2885854" y="462792"/>
                </a:lnTo>
                <a:lnTo>
                  <a:pt x="2883870" y="464380"/>
                </a:lnTo>
                <a:lnTo>
                  <a:pt x="2884267" y="465174"/>
                </a:lnTo>
                <a:lnTo>
                  <a:pt x="2884664" y="465968"/>
                </a:lnTo>
                <a:lnTo>
                  <a:pt x="2885062" y="466365"/>
                </a:lnTo>
                <a:lnTo>
                  <a:pt x="2885854" y="466365"/>
                </a:lnTo>
                <a:lnTo>
                  <a:pt x="2887442" y="465968"/>
                </a:lnTo>
                <a:lnTo>
                  <a:pt x="2889030" y="465571"/>
                </a:lnTo>
                <a:lnTo>
                  <a:pt x="2891014" y="464777"/>
                </a:lnTo>
                <a:lnTo>
                  <a:pt x="2892999" y="464777"/>
                </a:lnTo>
                <a:lnTo>
                  <a:pt x="2894189" y="464777"/>
                </a:lnTo>
                <a:lnTo>
                  <a:pt x="2894984" y="465174"/>
                </a:lnTo>
                <a:lnTo>
                  <a:pt x="2895777" y="466365"/>
                </a:lnTo>
                <a:lnTo>
                  <a:pt x="2896571" y="467556"/>
                </a:lnTo>
                <a:lnTo>
                  <a:pt x="2894984" y="467556"/>
                </a:lnTo>
                <a:lnTo>
                  <a:pt x="2893396" y="468350"/>
                </a:lnTo>
                <a:lnTo>
                  <a:pt x="2892602" y="469143"/>
                </a:lnTo>
                <a:lnTo>
                  <a:pt x="2891808" y="470334"/>
                </a:lnTo>
                <a:lnTo>
                  <a:pt x="2891808" y="471525"/>
                </a:lnTo>
                <a:lnTo>
                  <a:pt x="2891808" y="473510"/>
                </a:lnTo>
                <a:lnTo>
                  <a:pt x="2892999" y="476685"/>
                </a:lnTo>
                <a:lnTo>
                  <a:pt x="2895380" y="480258"/>
                </a:lnTo>
                <a:lnTo>
                  <a:pt x="2897762" y="484624"/>
                </a:lnTo>
                <a:lnTo>
                  <a:pt x="2900143" y="487800"/>
                </a:lnTo>
                <a:lnTo>
                  <a:pt x="2903318" y="490976"/>
                </a:lnTo>
                <a:lnTo>
                  <a:pt x="2909668" y="496930"/>
                </a:lnTo>
                <a:lnTo>
                  <a:pt x="2918003" y="503678"/>
                </a:lnTo>
                <a:lnTo>
                  <a:pt x="2937055" y="517174"/>
                </a:lnTo>
                <a:lnTo>
                  <a:pt x="2946580" y="524319"/>
                </a:lnTo>
                <a:lnTo>
                  <a:pt x="2956503" y="531464"/>
                </a:lnTo>
                <a:lnTo>
                  <a:pt x="2966028" y="539403"/>
                </a:lnTo>
                <a:lnTo>
                  <a:pt x="2975157" y="547342"/>
                </a:lnTo>
                <a:lnTo>
                  <a:pt x="2982301" y="555281"/>
                </a:lnTo>
                <a:lnTo>
                  <a:pt x="2988651" y="562823"/>
                </a:lnTo>
                <a:lnTo>
                  <a:pt x="2998972" y="577113"/>
                </a:lnTo>
                <a:lnTo>
                  <a:pt x="3004130" y="583861"/>
                </a:lnTo>
                <a:lnTo>
                  <a:pt x="3010084" y="589816"/>
                </a:lnTo>
                <a:lnTo>
                  <a:pt x="3013259" y="592991"/>
                </a:lnTo>
                <a:lnTo>
                  <a:pt x="3017228" y="595770"/>
                </a:lnTo>
                <a:lnTo>
                  <a:pt x="3020800" y="598548"/>
                </a:lnTo>
                <a:lnTo>
                  <a:pt x="3025563" y="601327"/>
                </a:lnTo>
                <a:lnTo>
                  <a:pt x="3024769" y="602518"/>
                </a:lnTo>
                <a:lnTo>
                  <a:pt x="3023975" y="603312"/>
                </a:lnTo>
                <a:lnTo>
                  <a:pt x="3023182" y="602915"/>
                </a:lnTo>
                <a:lnTo>
                  <a:pt x="3022389" y="602518"/>
                </a:lnTo>
                <a:lnTo>
                  <a:pt x="3019213" y="601327"/>
                </a:lnTo>
                <a:lnTo>
                  <a:pt x="3018023" y="601327"/>
                </a:lnTo>
                <a:lnTo>
                  <a:pt x="3016038" y="601327"/>
                </a:lnTo>
                <a:lnTo>
                  <a:pt x="3017625" y="602518"/>
                </a:lnTo>
                <a:lnTo>
                  <a:pt x="3019611" y="604503"/>
                </a:lnTo>
                <a:lnTo>
                  <a:pt x="3024769" y="610457"/>
                </a:lnTo>
                <a:lnTo>
                  <a:pt x="3029929" y="617999"/>
                </a:lnTo>
                <a:lnTo>
                  <a:pt x="3035486" y="625144"/>
                </a:lnTo>
                <a:lnTo>
                  <a:pt x="3039851" y="632686"/>
                </a:lnTo>
                <a:lnTo>
                  <a:pt x="3041042" y="635862"/>
                </a:lnTo>
                <a:lnTo>
                  <a:pt x="3041836" y="638243"/>
                </a:lnTo>
                <a:lnTo>
                  <a:pt x="3042233" y="640228"/>
                </a:lnTo>
                <a:lnTo>
                  <a:pt x="3041836" y="641022"/>
                </a:lnTo>
                <a:lnTo>
                  <a:pt x="3041439" y="641419"/>
                </a:lnTo>
                <a:lnTo>
                  <a:pt x="3041042" y="641816"/>
                </a:lnTo>
                <a:lnTo>
                  <a:pt x="3040248" y="641816"/>
                </a:lnTo>
                <a:lnTo>
                  <a:pt x="3037867" y="641022"/>
                </a:lnTo>
                <a:lnTo>
                  <a:pt x="3039851" y="644991"/>
                </a:lnTo>
                <a:lnTo>
                  <a:pt x="3041836" y="648167"/>
                </a:lnTo>
                <a:lnTo>
                  <a:pt x="3044217" y="651343"/>
                </a:lnTo>
                <a:lnTo>
                  <a:pt x="3046599" y="654121"/>
                </a:lnTo>
                <a:lnTo>
                  <a:pt x="3049377" y="656900"/>
                </a:lnTo>
                <a:lnTo>
                  <a:pt x="3051361" y="659282"/>
                </a:lnTo>
                <a:lnTo>
                  <a:pt x="3052950" y="662060"/>
                </a:lnTo>
                <a:lnTo>
                  <a:pt x="3053346" y="664839"/>
                </a:lnTo>
                <a:lnTo>
                  <a:pt x="3053346" y="666030"/>
                </a:lnTo>
                <a:lnTo>
                  <a:pt x="3052950" y="667617"/>
                </a:lnTo>
                <a:lnTo>
                  <a:pt x="3051758" y="670396"/>
                </a:lnTo>
                <a:lnTo>
                  <a:pt x="3050568" y="672778"/>
                </a:lnTo>
                <a:lnTo>
                  <a:pt x="3050172" y="673572"/>
                </a:lnTo>
                <a:lnTo>
                  <a:pt x="3050568" y="674762"/>
                </a:lnTo>
                <a:lnTo>
                  <a:pt x="3053743" y="683098"/>
                </a:lnTo>
                <a:lnTo>
                  <a:pt x="3058109" y="691434"/>
                </a:lnTo>
                <a:lnTo>
                  <a:pt x="3062078" y="699770"/>
                </a:lnTo>
                <a:lnTo>
                  <a:pt x="3066841" y="707709"/>
                </a:lnTo>
                <a:lnTo>
                  <a:pt x="3076763" y="723587"/>
                </a:lnTo>
                <a:lnTo>
                  <a:pt x="3087082" y="739465"/>
                </a:lnTo>
                <a:lnTo>
                  <a:pt x="3097006" y="755343"/>
                </a:lnTo>
                <a:lnTo>
                  <a:pt x="3106927" y="770824"/>
                </a:lnTo>
                <a:lnTo>
                  <a:pt x="3111294" y="777969"/>
                </a:lnTo>
                <a:lnTo>
                  <a:pt x="3115262" y="785908"/>
                </a:lnTo>
                <a:lnTo>
                  <a:pt x="3119231" y="793847"/>
                </a:lnTo>
                <a:lnTo>
                  <a:pt x="3122406" y="801786"/>
                </a:lnTo>
                <a:lnTo>
                  <a:pt x="3124391" y="807343"/>
                </a:lnTo>
                <a:lnTo>
                  <a:pt x="3125979" y="812503"/>
                </a:lnTo>
                <a:lnTo>
                  <a:pt x="3128360" y="823618"/>
                </a:lnTo>
                <a:lnTo>
                  <a:pt x="3129551" y="828778"/>
                </a:lnTo>
                <a:lnTo>
                  <a:pt x="3131535" y="834336"/>
                </a:lnTo>
                <a:lnTo>
                  <a:pt x="3134710" y="839893"/>
                </a:lnTo>
                <a:lnTo>
                  <a:pt x="3138282" y="845053"/>
                </a:lnTo>
                <a:lnTo>
                  <a:pt x="3144236" y="852198"/>
                </a:lnTo>
                <a:lnTo>
                  <a:pt x="3151380" y="859343"/>
                </a:lnTo>
                <a:lnTo>
                  <a:pt x="3154952" y="862916"/>
                </a:lnTo>
                <a:lnTo>
                  <a:pt x="3158524" y="866488"/>
                </a:lnTo>
                <a:lnTo>
                  <a:pt x="3162494" y="869267"/>
                </a:lnTo>
                <a:lnTo>
                  <a:pt x="3166462" y="872046"/>
                </a:lnTo>
                <a:lnTo>
                  <a:pt x="3167256" y="872046"/>
                </a:lnTo>
                <a:lnTo>
                  <a:pt x="3168844" y="872046"/>
                </a:lnTo>
                <a:lnTo>
                  <a:pt x="3171225" y="871649"/>
                </a:lnTo>
                <a:lnTo>
                  <a:pt x="3173606" y="871649"/>
                </a:lnTo>
                <a:lnTo>
                  <a:pt x="3174797" y="871649"/>
                </a:lnTo>
                <a:lnTo>
                  <a:pt x="3175591" y="872046"/>
                </a:lnTo>
                <a:lnTo>
                  <a:pt x="3179957" y="875221"/>
                </a:lnTo>
                <a:lnTo>
                  <a:pt x="3183529" y="878397"/>
                </a:lnTo>
                <a:lnTo>
                  <a:pt x="3190277" y="885145"/>
                </a:lnTo>
                <a:lnTo>
                  <a:pt x="3193848" y="887924"/>
                </a:lnTo>
                <a:lnTo>
                  <a:pt x="3197024" y="891099"/>
                </a:lnTo>
                <a:lnTo>
                  <a:pt x="3200596" y="893481"/>
                </a:lnTo>
                <a:lnTo>
                  <a:pt x="3204168" y="895466"/>
                </a:lnTo>
                <a:lnTo>
                  <a:pt x="3208138" y="896656"/>
                </a:lnTo>
                <a:lnTo>
                  <a:pt x="3212106" y="897450"/>
                </a:lnTo>
                <a:lnTo>
                  <a:pt x="3220838" y="899038"/>
                </a:lnTo>
                <a:lnTo>
                  <a:pt x="3228775" y="900229"/>
                </a:lnTo>
                <a:lnTo>
                  <a:pt x="3232348" y="901023"/>
                </a:lnTo>
                <a:lnTo>
                  <a:pt x="3235523" y="902214"/>
                </a:lnTo>
                <a:lnTo>
                  <a:pt x="3236317" y="902611"/>
                </a:lnTo>
                <a:lnTo>
                  <a:pt x="3236317" y="903801"/>
                </a:lnTo>
                <a:lnTo>
                  <a:pt x="3237110" y="906977"/>
                </a:lnTo>
                <a:lnTo>
                  <a:pt x="3237904" y="910153"/>
                </a:lnTo>
                <a:lnTo>
                  <a:pt x="3238301" y="911344"/>
                </a:lnTo>
                <a:lnTo>
                  <a:pt x="3238699" y="912137"/>
                </a:lnTo>
                <a:lnTo>
                  <a:pt x="3242270" y="914916"/>
                </a:lnTo>
                <a:lnTo>
                  <a:pt x="3246636" y="917298"/>
                </a:lnTo>
                <a:lnTo>
                  <a:pt x="3250605" y="918885"/>
                </a:lnTo>
                <a:lnTo>
                  <a:pt x="3255368" y="920076"/>
                </a:lnTo>
                <a:lnTo>
                  <a:pt x="3259338" y="920473"/>
                </a:lnTo>
                <a:lnTo>
                  <a:pt x="3264099" y="920870"/>
                </a:lnTo>
                <a:lnTo>
                  <a:pt x="3268465" y="920473"/>
                </a:lnTo>
                <a:lnTo>
                  <a:pt x="3273228" y="919679"/>
                </a:lnTo>
                <a:lnTo>
                  <a:pt x="3277197" y="918489"/>
                </a:lnTo>
                <a:lnTo>
                  <a:pt x="3281960" y="916901"/>
                </a:lnTo>
                <a:lnTo>
                  <a:pt x="3285929" y="914916"/>
                </a:lnTo>
                <a:lnTo>
                  <a:pt x="3290295" y="912534"/>
                </a:lnTo>
                <a:lnTo>
                  <a:pt x="3294265" y="910550"/>
                </a:lnTo>
                <a:lnTo>
                  <a:pt x="3298233" y="908168"/>
                </a:lnTo>
                <a:lnTo>
                  <a:pt x="3301408" y="904992"/>
                </a:lnTo>
                <a:lnTo>
                  <a:pt x="3304980" y="902214"/>
                </a:lnTo>
                <a:lnTo>
                  <a:pt x="3310140" y="895862"/>
                </a:lnTo>
                <a:lnTo>
                  <a:pt x="3314904" y="891099"/>
                </a:lnTo>
                <a:lnTo>
                  <a:pt x="3318078" y="887130"/>
                </a:lnTo>
                <a:lnTo>
                  <a:pt x="3321650" y="883954"/>
                </a:lnTo>
                <a:lnTo>
                  <a:pt x="3323237" y="882763"/>
                </a:lnTo>
                <a:lnTo>
                  <a:pt x="3324826" y="881572"/>
                </a:lnTo>
                <a:lnTo>
                  <a:pt x="3326810" y="880382"/>
                </a:lnTo>
                <a:lnTo>
                  <a:pt x="3328794" y="879588"/>
                </a:lnTo>
                <a:lnTo>
                  <a:pt x="3334748" y="878794"/>
                </a:lnTo>
                <a:lnTo>
                  <a:pt x="3342289" y="878794"/>
                </a:lnTo>
                <a:lnTo>
                  <a:pt x="3346655" y="878397"/>
                </a:lnTo>
                <a:lnTo>
                  <a:pt x="3351020" y="877603"/>
                </a:lnTo>
                <a:lnTo>
                  <a:pt x="3354593" y="876809"/>
                </a:lnTo>
                <a:lnTo>
                  <a:pt x="3358562" y="875221"/>
                </a:lnTo>
                <a:lnTo>
                  <a:pt x="3361340" y="873236"/>
                </a:lnTo>
                <a:lnTo>
                  <a:pt x="3364515" y="870855"/>
                </a:lnTo>
                <a:lnTo>
                  <a:pt x="3366896" y="868076"/>
                </a:lnTo>
                <a:lnTo>
                  <a:pt x="3369278" y="865694"/>
                </a:lnTo>
                <a:lnTo>
                  <a:pt x="3374437" y="859740"/>
                </a:lnTo>
                <a:lnTo>
                  <a:pt x="3379200" y="853389"/>
                </a:lnTo>
                <a:lnTo>
                  <a:pt x="3382375" y="850610"/>
                </a:lnTo>
                <a:lnTo>
                  <a:pt x="3385154" y="847435"/>
                </a:lnTo>
                <a:lnTo>
                  <a:pt x="3388726" y="844656"/>
                </a:lnTo>
                <a:lnTo>
                  <a:pt x="3392695" y="841878"/>
                </a:lnTo>
                <a:lnTo>
                  <a:pt x="3393489" y="841084"/>
                </a:lnTo>
                <a:lnTo>
                  <a:pt x="3394282" y="839893"/>
                </a:lnTo>
                <a:lnTo>
                  <a:pt x="3396267" y="836320"/>
                </a:lnTo>
                <a:lnTo>
                  <a:pt x="3397458" y="833542"/>
                </a:lnTo>
                <a:lnTo>
                  <a:pt x="3399045" y="831954"/>
                </a:lnTo>
                <a:lnTo>
                  <a:pt x="3399443" y="831954"/>
                </a:lnTo>
                <a:lnTo>
                  <a:pt x="3400236" y="832351"/>
                </a:lnTo>
                <a:lnTo>
                  <a:pt x="3401824" y="833939"/>
                </a:lnTo>
                <a:lnTo>
                  <a:pt x="3403411" y="835129"/>
                </a:lnTo>
                <a:lnTo>
                  <a:pt x="3404205" y="835526"/>
                </a:lnTo>
                <a:lnTo>
                  <a:pt x="3404999" y="835129"/>
                </a:lnTo>
                <a:lnTo>
                  <a:pt x="3405396" y="834733"/>
                </a:lnTo>
                <a:lnTo>
                  <a:pt x="3405396" y="833542"/>
                </a:lnTo>
                <a:lnTo>
                  <a:pt x="3404999" y="830366"/>
                </a:lnTo>
                <a:lnTo>
                  <a:pt x="3404602" y="826794"/>
                </a:lnTo>
                <a:lnTo>
                  <a:pt x="3404602" y="826000"/>
                </a:lnTo>
                <a:lnTo>
                  <a:pt x="3404999" y="825206"/>
                </a:lnTo>
                <a:lnTo>
                  <a:pt x="3405396" y="825206"/>
                </a:lnTo>
                <a:lnTo>
                  <a:pt x="3406189" y="826000"/>
                </a:lnTo>
                <a:lnTo>
                  <a:pt x="3408968" y="827984"/>
                </a:lnTo>
                <a:lnTo>
                  <a:pt x="3410158" y="828778"/>
                </a:lnTo>
                <a:lnTo>
                  <a:pt x="3411349" y="829175"/>
                </a:lnTo>
                <a:lnTo>
                  <a:pt x="3412937" y="829175"/>
                </a:lnTo>
                <a:lnTo>
                  <a:pt x="3414127" y="828381"/>
                </a:lnTo>
                <a:lnTo>
                  <a:pt x="3415715" y="827587"/>
                </a:lnTo>
                <a:lnTo>
                  <a:pt x="3416906" y="825603"/>
                </a:lnTo>
                <a:lnTo>
                  <a:pt x="3418097" y="823618"/>
                </a:lnTo>
                <a:lnTo>
                  <a:pt x="3418097" y="822824"/>
                </a:lnTo>
                <a:lnTo>
                  <a:pt x="3417700" y="822030"/>
                </a:lnTo>
                <a:lnTo>
                  <a:pt x="3422065" y="825603"/>
                </a:lnTo>
                <a:lnTo>
                  <a:pt x="3425637" y="827984"/>
                </a:lnTo>
                <a:lnTo>
                  <a:pt x="3426828" y="828381"/>
                </a:lnTo>
                <a:lnTo>
                  <a:pt x="3427226" y="828778"/>
                </a:lnTo>
                <a:lnTo>
                  <a:pt x="3427226" y="828381"/>
                </a:lnTo>
                <a:lnTo>
                  <a:pt x="3427622" y="831954"/>
                </a:lnTo>
                <a:lnTo>
                  <a:pt x="3428416" y="835923"/>
                </a:lnTo>
                <a:lnTo>
                  <a:pt x="3428813" y="846244"/>
                </a:lnTo>
                <a:lnTo>
                  <a:pt x="3428813" y="852198"/>
                </a:lnTo>
                <a:lnTo>
                  <a:pt x="3428416" y="857358"/>
                </a:lnTo>
                <a:lnTo>
                  <a:pt x="3428019" y="861725"/>
                </a:lnTo>
                <a:lnTo>
                  <a:pt x="3427226" y="865694"/>
                </a:lnTo>
                <a:lnTo>
                  <a:pt x="3426431" y="866885"/>
                </a:lnTo>
                <a:lnTo>
                  <a:pt x="3425241" y="867679"/>
                </a:lnTo>
                <a:lnTo>
                  <a:pt x="3421669" y="869664"/>
                </a:lnTo>
                <a:lnTo>
                  <a:pt x="3420082" y="870855"/>
                </a:lnTo>
                <a:lnTo>
                  <a:pt x="3418890" y="872046"/>
                </a:lnTo>
                <a:lnTo>
                  <a:pt x="3418097" y="873633"/>
                </a:lnTo>
                <a:lnTo>
                  <a:pt x="3417700" y="875618"/>
                </a:lnTo>
                <a:lnTo>
                  <a:pt x="3417700" y="878397"/>
                </a:lnTo>
                <a:lnTo>
                  <a:pt x="3418097" y="881572"/>
                </a:lnTo>
                <a:lnTo>
                  <a:pt x="3418890" y="884351"/>
                </a:lnTo>
                <a:lnTo>
                  <a:pt x="3419684" y="886733"/>
                </a:lnTo>
                <a:lnTo>
                  <a:pt x="3421272" y="891099"/>
                </a:lnTo>
                <a:lnTo>
                  <a:pt x="3423653" y="895069"/>
                </a:lnTo>
                <a:lnTo>
                  <a:pt x="3425637" y="898641"/>
                </a:lnTo>
                <a:lnTo>
                  <a:pt x="3427226" y="902214"/>
                </a:lnTo>
                <a:lnTo>
                  <a:pt x="3427622" y="903801"/>
                </a:lnTo>
                <a:lnTo>
                  <a:pt x="3427622" y="905389"/>
                </a:lnTo>
                <a:lnTo>
                  <a:pt x="3427622" y="907374"/>
                </a:lnTo>
                <a:lnTo>
                  <a:pt x="3427226" y="908962"/>
                </a:lnTo>
                <a:lnTo>
                  <a:pt x="3430797" y="908962"/>
                </a:lnTo>
                <a:lnTo>
                  <a:pt x="3435163" y="908962"/>
                </a:lnTo>
                <a:lnTo>
                  <a:pt x="3436751" y="908962"/>
                </a:lnTo>
                <a:lnTo>
                  <a:pt x="3437941" y="909756"/>
                </a:lnTo>
                <a:lnTo>
                  <a:pt x="3439132" y="910550"/>
                </a:lnTo>
                <a:lnTo>
                  <a:pt x="3439529" y="912137"/>
                </a:lnTo>
                <a:lnTo>
                  <a:pt x="3440721" y="911740"/>
                </a:lnTo>
                <a:lnTo>
                  <a:pt x="3441514" y="910946"/>
                </a:lnTo>
                <a:lnTo>
                  <a:pt x="3441514" y="909756"/>
                </a:lnTo>
                <a:lnTo>
                  <a:pt x="3440721" y="908962"/>
                </a:lnTo>
                <a:lnTo>
                  <a:pt x="3439529" y="905786"/>
                </a:lnTo>
                <a:lnTo>
                  <a:pt x="3439132" y="904198"/>
                </a:lnTo>
                <a:lnTo>
                  <a:pt x="3439529" y="902214"/>
                </a:lnTo>
                <a:lnTo>
                  <a:pt x="3441514" y="903404"/>
                </a:lnTo>
                <a:lnTo>
                  <a:pt x="3443101" y="904198"/>
                </a:lnTo>
                <a:lnTo>
                  <a:pt x="3447467" y="905389"/>
                </a:lnTo>
                <a:lnTo>
                  <a:pt x="3451833" y="906977"/>
                </a:lnTo>
                <a:lnTo>
                  <a:pt x="3453420" y="907771"/>
                </a:lnTo>
                <a:lnTo>
                  <a:pt x="3455405" y="908962"/>
                </a:lnTo>
                <a:lnTo>
                  <a:pt x="3456596" y="908962"/>
                </a:lnTo>
                <a:lnTo>
                  <a:pt x="3457787" y="908168"/>
                </a:lnTo>
                <a:lnTo>
                  <a:pt x="3458977" y="907771"/>
                </a:lnTo>
                <a:lnTo>
                  <a:pt x="3459771" y="906977"/>
                </a:lnTo>
                <a:lnTo>
                  <a:pt x="3460565" y="904595"/>
                </a:lnTo>
                <a:lnTo>
                  <a:pt x="3461358" y="901817"/>
                </a:lnTo>
                <a:lnTo>
                  <a:pt x="3462549" y="896259"/>
                </a:lnTo>
                <a:lnTo>
                  <a:pt x="3463343" y="893878"/>
                </a:lnTo>
                <a:lnTo>
                  <a:pt x="3464534" y="892290"/>
                </a:lnTo>
                <a:lnTo>
                  <a:pt x="3466121" y="894275"/>
                </a:lnTo>
                <a:lnTo>
                  <a:pt x="3468106" y="895862"/>
                </a:lnTo>
                <a:lnTo>
                  <a:pt x="3469693" y="896656"/>
                </a:lnTo>
                <a:lnTo>
                  <a:pt x="3470884" y="896656"/>
                </a:lnTo>
                <a:lnTo>
                  <a:pt x="3472075" y="896259"/>
                </a:lnTo>
                <a:lnTo>
                  <a:pt x="3473265" y="895466"/>
                </a:lnTo>
                <a:lnTo>
                  <a:pt x="3474853" y="893878"/>
                </a:lnTo>
                <a:lnTo>
                  <a:pt x="3476441" y="892290"/>
                </a:lnTo>
                <a:lnTo>
                  <a:pt x="3481997" y="882366"/>
                </a:lnTo>
                <a:lnTo>
                  <a:pt x="3485570" y="876809"/>
                </a:lnTo>
                <a:lnTo>
                  <a:pt x="3487554" y="874427"/>
                </a:lnTo>
                <a:lnTo>
                  <a:pt x="3489538" y="872046"/>
                </a:lnTo>
                <a:lnTo>
                  <a:pt x="3491126" y="870855"/>
                </a:lnTo>
                <a:lnTo>
                  <a:pt x="3493110" y="870855"/>
                </a:lnTo>
                <a:lnTo>
                  <a:pt x="3494698" y="870855"/>
                </a:lnTo>
                <a:lnTo>
                  <a:pt x="3496287" y="871252"/>
                </a:lnTo>
                <a:lnTo>
                  <a:pt x="3499461" y="872046"/>
                </a:lnTo>
                <a:lnTo>
                  <a:pt x="3501445" y="872840"/>
                </a:lnTo>
                <a:lnTo>
                  <a:pt x="3502636" y="872046"/>
                </a:lnTo>
                <a:lnTo>
                  <a:pt x="3503827" y="870855"/>
                </a:lnTo>
                <a:lnTo>
                  <a:pt x="3505017" y="869664"/>
                </a:lnTo>
                <a:lnTo>
                  <a:pt x="3506605" y="866885"/>
                </a:lnTo>
                <a:lnTo>
                  <a:pt x="3508193" y="863313"/>
                </a:lnTo>
                <a:lnTo>
                  <a:pt x="3508986" y="859740"/>
                </a:lnTo>
                <a:lnTo>
                  <a:pt x="3510575" y="852992"/>
                </a:lnTo>
                <a:lnTo>
                  <a:pt x="3511368" y="850610"/>
                </a:lnTo>
                <a:lnTo>
                  <a:pt x="3511765" y="848626"/>
                </a:lnTo>
                <a:lnTo>
                  <a:pt x="3512162" y="849023"/>
                </a:lnTo>
                <a:lnTo>
                  <a:pt x="3513353" y="849420"/>
                </a:lnTo>
                <a:lnTo>
                  <a:pt x="3514543" y="850213"/>
                </a:lnTo>
                <a:lnTo>
                  <a:pt x="3515734" y="850610"/>
                </a:lnTo>
                <a:lnTo>
                  <a:pt x="3516924" y="850213"/>
                </a:lnTo>
                <a:lnTo>
                  <a:pt x="3516924" y="849817"/>
                </a:lnTo>
                <a:lnTo>
                  <a:pt x="3516924" y="849023"/>
                </a:lnTo>
                <a:lnTo>
                  <a:pt x="3516527" y="846244"/>
                </a:lnTo>
                <a:lnTo>
                  <a:pt x="3514940" y="841878"/>
                </a:lnTo>
                <a:lnTo>
                  <a:pt x="3516131" y="841878"/>
                </a:lnTo>
                <a:lnTo>
                  <a:pt x="3516924" y="842275"/>
                </a:lnTo>
                <a:lnTo>
                  <a:pt x="3517719" y="842671"/>
                </a:lnTo>
                <a:lnTo>
                  <a:pt x="3518909" y="843068"/>
                </a:lnTo>
                <a:lnTo>
                  <a:pt x="3519704" y="844656"/>
                </a:lnTo>
                <a:lnTo>
                  <a:pt x="3520100" y="846244"/>
                </a:lnTo>
                <a:lnTo>
                  <a:pt x="3520893" y="848626"/>
                </a:lnTo>
                <a:lnTo>
                  <a:pt x="3521290" y="850213"/>
                </a:lnTo>
                <a:lnTo>
                  <a:pt x="3522481" y="851404"/>
                </a:lnTo>
                <a:lnTo>
                  <a:pt x="3523275" y="851801"/>
                </a:lnTo>
                <a:lnTo>
                  <a:pt x="3524070" y="851801"/>
                </a:lnTo>
                <a:lnTo>
                  <a:pt x="3526053" y="850610"/>
                </a:lnTo>
                <a:lnTo>
                  <a:pt x="3527641" y="849023"/>
                </a:lnTo>
                <a:lnTo>
                  <a:pt x="3528434" y="848229"/>
                </a:lnTo>
                <a:lnTo>
                  <a:pt x="3528434" y="846641"/>
                </a:lnTo>
                <a:lnTo>
                  <a:pt x="3528038" y="845847"/>
                </a:lnTo>
                <a:lnTo>
                  <a:pt x="3527641" y="845053"/>
                </a:lnTo>
                <a:lnTo>
                  <a:pt x="3524862" y="843465"/>
                </a:lnTo>
                <a:lnTo>
                  <a:pt x="3522084" y="842275"/>
                </a:lnTo>
                <a:lnTo>
                  <a:pt x="3519704" y="840687"/>
                </a:lnTo>
                <a:lnTo>
                  <a:pt x="3518909" y="839496"/>
                </a:lnTo>
                <a:lnTo>
                  <a:pt x="3517719" y="837908"/>
                </a:lnTo>
                <a:lnTo>
                  <a:pt x="3517719" y="836717"/>
                </a:lnTo>
                <a:lnTo>
                  <a:pt x="3517719" y="835129"/>
                </a:lnTo>
                <a:lnTo>
                  <a:pt x="3520100" y="836320"/>
                </a:lnTo>
                <a:lnTo>
                  <a:pt x="3522084" y="836717"/>
                </a:lnTo>
                <a:lnTo>
                  <a:pt x="3524465" y="836717"/>
                </a:lnTo>
                <a:lnTo>
                  <a:pt x="3526848" y="836320"/>
                </a:lnTo>
                <a:lnTo>
                  <a:pt x="3529228" y="835923"/>
                </a:lnTo>
                <a:lnTo>
                  <a:pt x="3531214" y="834733"/>
                </a:lnTo>
                <a:lnTo>
                  <a:pt x="3535975" y="831954"/>
                </a:lnTo>
                <a:lnTo>
                  <a:pt x="3539548" y="828381"/>
                </a:lnTo>
                <a:lnTo>
                  <a:pt x="3541929" y="824809"/>
                </a:lnTo>
                <a:lnTo>
                  <a:pt x="3542723" y="823221"/>
                </a:lnTo>
                <a:lnTo>
                  <a:pt x="3543120" y="821633"/>
                </a:lnTo>
                <a:lnTo>
                  <a:pt x="3543914" y="819648"/>
                </a:lnTo>
                <a:lnTo>
                  <a:pt x="3543120" y="818458"/>
                </a:lnTo>
                <a:lnTo>
                  <a:pt x="3547487" y="816473"/>
                </a:lnTo>
                <a:lnTo>
                  <a:pt x="3548676" y="816076"/>
                </a:lnTo>
                <a:lnTo>
                  <a:pt x="3549470" y="816473"/>
                </a:lnTo>
                <a:lnTo>
                  <a:pt x="3549867" y="816870"/>
                </a:lnTo>
                <a:lnTo>
                  <a:pt x="3550264" y="817664"/>
                </a:lnTo>
                <a:lnTo>
                  <a:pt x="3549867" y="820045"/>
                </a:lnTo>
                <a:lnTo>
                  <a:pt x="3548676" y="826397"/>
                </a:lnTo>
                <a:lnTo>
                  <a:pt x="3548280" y="829572"/>
                </a:lnTo>
                <a:lnTo>
                  <a:pt x="3548676" y="831160"/>
                </a:lnTo>
                <a:lnTo>
                  <a:pt x="3549470" y="831954"/>
                </a:lnTo>
                <a:lnTo>
                  <a:pt x="3551455" y="829572"/>
                </a:lnTo>
                <a:lnTo>
                  <a:pt x="3553439" y="827587"/>
                </a:lnTo>
                <a:lnTo>
                  <a:pt x="3555027" y="825206"/>
                </a:lnTo>
                <a:lnTo>
                  <a:pt x="3556217" y="822824"/>
                </a:lnTo>
                <a:lnTo>
                  <a:pt x="3557805" y="817267"/>
                </a:lnTo>
                <a:lnTo>
                  <a:pt x="3558997" y="811313"/>
                </a:lnTo>
                <a:lnTo>
                  <a:pt x="3560186" y="806549"/>
                </a:lnTo>
                <a:lnTo>
                  <a:pt x="3562171" y="801786"/>
                </a:lnTo>
                <a:lnTo>
                  <a:pt x="3563362" y="799801"/>
                </a:lnTo>
                <a:lnTo>
                  <a:pt x="3564553" y="797816"/>
                </a:lnTo>
                <a:lnTo>
                  <a:pt x="3566140" y="796625"/>
                </a:lnTo>
                <a:lnTo>
                  <a:pt x="3568124" y="795038"/>
                </a:lnTo>
                <a:lnTo>
                  <a:pt x="3571300" y="794244"/>
                </a:lnTo>
                <a:lnTo>
                  <a:pt x="3574078" y="794244"/>
                </a:lnTo>
                <a:lnTo>
                  <a:pt x="3576856" y="795038"/>
                </a:lnTo>
                <a:lnTo>
                  <a:pt x="3580031" y="796229"/>
                </a:lnTo>
                <a:lnTo>
                  <a:pt x="3582810" y="797816"/>
                </a:lnTo>
                <a:lnTo>
                  <a:pt x="3585588" y="799801"/>
                </a:lnTo>
                <a:lnTo>
                  <a:pt x="3591541" y="803374"/>
                </a:lnTo>
                <a:lnTo>
                  <a:pt x="3597098" y="806946"/>
                </a:lnTo>
                <a:lnTo>
                  <a:pt x="3599480" y="807740"/>
                </a:lnTo>
                <a:lnTo>
                  <a:pt x="3601861" y="808137"/>
                </a:lnTo>
                <a:lnTo>
                  <a:pt x="3604242" y="808137"/>
                </a:lnTo>
                <a:lnTo>
                  <a:pt x="3606227" y="806946"/>
                </a:lnTo>
                <a:lnTo>
                  <a:pt x="3607814" y="804961"/>
                </a:lnTo>
                <a:lnTo>
                  <a:pt x="3609005" y="801786"/>
                </a:lnTo>
                <a:lnTo>
                  <a:pt x="3610989" y="803374"/>
                </a:lnTo>
                <a:lnTo>
                  <a:pt x="3613768" y="805358"/>
                </a:lnTo>
                <a:lnTo>
                  <a:pt x="3616149" y="806549"/>
                </a:lnTo>
                <a:lnTo>
                  <a:pt x="3619324" y="807343"/>
                </a:lnTo>
                <a:lnTo>
                  <a:pt x="3625675" y="808137"/>
                </a:lnTo>
                <a:lnTo>
                  <a:pt x="3632422" y="808534"/>
                </a:lnTo>
                <a:lnTo>
                  <a:pt x="3637980" y="809328"/>
                </a:lnTo>
                <a:lnTo>
                  <a:pt x="3640360" y="809725"/>
                </a:lnTo>
                <a:lnTo>
                  <a:pt x="3642344" y="810122"/>
                </a:lnTo>
                <a:lnTo>
                  <a:pt x="3643535" y="810916"/>
                </a:lnTo>
                <a:lnTo>
                  <a:pt x="3644329" y="812106"/>
                </a:lnTo>
                <a:lnTo>
                  <a:pt x="3644329" y="813694"/>
                </a:lnTo>
                <a:lnTo>
                  <a:pt x="3643535" y="815282"/>
                </a:lnTo>
                <a:lnTo>
                  <a:pt x="3647107" y="813694"/>
                </a:lnTo>
                <a:lnTo>
                  <a:pt x="3649489" y="812106"/>
                </a:lnTo>
                <a:lnTo>
                  <a:pt x="3651473" y="810916"/>
                </a:lnTo>
                <a:lnTo>
                  <a:pt x="3652664" y="809328"/>
                </a:lnTo>
                <a:lnTo>
                  <a:pt x="3653061" y="808931"/>
                </a:lnTo>
                <a:lnTo>
                  <a:pt x="3653061" y="808137"/>
                </a:lnTo>
                <a:lnTo>
                  <a:pt x="3653061" y="807343"/>
                </a:lnTo>
                <a:lnTo>
                  <a:pt x="3652267" y="806549"/>
                </a:lnTo>
                <a:lnTo>
                  <a:pt x="3651473" y="805755"/>
                </a:lnTo>
                <a:lnTo>
                  <a:pt x="3649886" y="805358"/>
                </a:lnTo>
                <a:lnTo>
                  <a:pt x="3652664" y="805358"/>
                </a:lnTo>
                <a:lnTo>
                  <a:pt x="3656236" y="805755"/>
                </a:lnTo>
                <a:lnTo>
                  <a:pt x="3659411" y="806946"/>
                </a:lnTo>
                <a:lnTo>
                  <a:pt x="3662586" y="808534"/>
                </a:lnTo>
                <a:lnTo>
                  <a:pt x="3669731" y="812503"/>
                </a:lnTo>
                <a:lnTo>
                  <a:pt x="3676875" y="817664"/>
                </a:lnTo>
                <a:lnTo>
                  <a:pt x="3684019" y="822824"/>
                </a:lnTo>
                <a:lnTo>
                  <a:pt x="3690766" y="826794"/>
                </a:lnTo>
                <a:lnTo>
                  <a:pt x="3693941" y="828778"/>
                </a:lnTo>
                <a:lnTo>
                  <a:pt x="3697117" y="830763"/>
                </a:lnTo>
                <a:lnTo>
                  <a:pt x="3700292" y="831557"/>
                </a:lnTo>
                <a:lnTo>
                  <a:pt x="3703070" y="831954"/>
                </a:lnTo>
                <a:lnTo>
                  <a:pt x="3705848" y="819648"/>
                </a:lnTo>
                <a:lnTo>
                  <a:pt x="3709817" y="807343"/>
                </a:lnTo>
                <a:lnTo>
                  <a:pt x="3713786" y="794244"/>
                </a:lnTo>
                <a:lnTo>
                  <a:pt x="3716565" y="788290"/>
                </a:lnTo>
                <a:lnTo>
                  <a:pt x="3718946" y="781938"/>
                </a:lnTo>
                <a:lnTo>
                  <a:pt x="3721724" y="775984"/>
                </a:lnTo>
                <a:lnTo>
                  <a:pt x="3724900" y="770030"/>
                </a:lnTo>
                <a:lnTo>
                  <a:pt x="3728472" y="764473"/>
                </a:lnTo>
                <a:lnTo>
                  <a:pt x="3732441" y="759312"/>
                </a:lnTo>
                <a:lnTo>
                  <a:pt x="3736013" y="754549"/>
                </a:lnTo>
                <a:lnTo>
                  <a:pt x="3740776" y="749389"/>
                </a:lnTo>
                <a:lnTo>
                  <a:pt x="3745141" y="745419"/>
                </a:lnTo>
                <a:lnTo>
                  <a:pt x="3750301" y="741450"/>
                </a:lnTo>
                <a:lnTo>
                  <a:pt x="3750698" y="743038"/>
                </a:lnTo>
                <a:lnTo>
                  <a:pt x="3751492" y="743831"/>
                </a:lnTo>
                <a:lnTo>
                  <a:pt x="3753476" y="745816"/>
                </a:lnTo>
                <a:lnTo>
                  <a:pt x="3755461" y="747007"/>
                </a:lnTo>
                <a:lnTo>
                  <a:pt x="3758636" y="748198"/>
                </a:lnTo>
                <a:lnTo>
                  <a:pt x="3761017" y="748992"/>
                </a:lnTo>
                <a:lnTo>
                  <a:pt x="3763002" y="750183"/>
                </a:lnTo>
                <a:lnTo>
                  <a:pt x="3764589" y="752167"/>
                </a:lnTo>
                <a:lnTo>
                  <a:pt x="3765383" y="753755"/>
                </a:lnTo>
                <a:lnTo>
                  <a:pt x="3766177" y="754946"/>
                </a:lnTo>
                <a:lnTo>
                  <a:pt x="3768558" y="753755"/>
                </a:lnTo>
                <a:lnTo>
                  <a:pt x="3769749" y="752564"/>
                </a:lnTo>
                <a:lnTo>
                  <a:pt x="3770543" y="751373"/>
                </a:lnTo>
                <a:lnTo>
                  <a:pt x="3771337" y="750183"/>
                </a:lnTo>
                <a:lnTo>
                  <a:pt x="3771734" y="748992"/>
                </a:lnTo>
                <a:lnTo>
                  <a:pt x="3772131" y="747007"/>
                </a:lnTo>
                <a:lnTo>
                  <a:pt x="3772131" y="745022"/>
                </a:lnTo>
                <a:lnTo>
                  <a:pt x="3774909" y="746213"/>
                </a:lnTo>
                <a:lnTo>
                  <a:pt x="3776893" y="747801"/>
                </a:lnTo>
                <a:lnTo>
                  <a:pt x="3778084" y="749389"/>
                </a:lnTo>
                <a:lnTo>
                  <a:pt x="3778878" y="751770"/>
                </a:lnTo>
                <a:lnTo>
                  <a:pt x="3779275" y="754549"/>
                </a:lnTo>
                <a:lnTo>
                  <a:pt x="3779275" y="757328"/>
                </a:lnTo>
                <a:lnTo>
                  <a:pt x="3779275" y="760106"/>
                </a:lnTo>
                <a:lnTo>
                  <a:pt x="3778481" y="763679"/>
                </a:lnTo>
                <a:lnTo>
                  <a:pt x="3777290" y="770030"/>
                </a:lnTo>
                <a:lnTo>
                  <a:pt x="3775306" y="777572"/>
                </a:lnTo>
                <a:lnTo>
                  <a:pt x="3773321" y="784717"/>
                </a:lnTo>
                <a:lnTo>
                  <a:pt x="3772131" y="791862"/>
                </a:lnTo>
                <a:lnTo>
                  <a:pt x="3772131" y="797022"/>
                </a:lnTo>
                <a:lnTo>
                  <a:pt x="3772131" y="801786"/>
                </a:lnTo>
                <a:lnTo>
                  <a:pt x="3772527" y="806946"/>
                </a:lnTo>
                <a:lnTo>
                  <a:pt x="3772131" y="811709"/>
                </a:lnTo>
                <a:lnTo>
                  <a:pt x="3771337" y="814488"/>
                </a:lnTo>
                <a:lnTo>
                  <a:pt x="3770146" y="817267"/>
                </a:lnTo>
                <a:lnTo>
                  <a:pt x="3767765" y="822824"/>
                </a:lnTo>
                <a:lnTo>
                  <a:pt x="3767368" y="825206"/>
                </a:lnTo>
                <a:lnTo>
                  <a:pt x="3767368" y="826000"/>
                </a:lnTo>
                <a:lnTo>
                  <a:pt x="3767368" y="826794"/>
                </a:lnTo>
                <a:lnTo>
                  <a:pt x="3768162" y="827587"/>
                </a:lnTo>
                <a:lnTo>
                  <a:pt x="3768955" y="827984"/>
                </a:lnTo>
                <a:lnTo>
                  <a:pt x="3770543" y="828381"/>
                </a:lnTo>
                <a:lnTo>
                  <a:pt x="3772131" y="828381"/>
                </a:lnTo>
                <a:lnTo>
                  <a:pt x="3770940" y="832748"/>
                </a:lnTo>
                <a:lnTo>
                  <a:pt x="3768955" y="835923"/>
                </a:lnTo>
                <a:lnTo>
                  <a:pt x="3764986" y="843068"/>
                </a:lnTo>
                <a:lnTo>
                  <a:pt x="3763399" y="846244"/>
                </a:lnTo>
                <a:lnTo>
                  <a:pt x="3761811" y="850213"/>
                </a:lnTo>
                <a:lnTo>
                  <a:pt x="3760620" y="854183"/>
                </a:lnTo>
                <a:lnTo>
                  <a:pt x="3759827" y="858549"/>
                </a:lnTo>
                <a:lnTo>
                  <a:pt x="3762208" y="857755"/>
                </a:lnTo>
                <a:lnTo>
                  <a:pt x="3764986" y="856962"/>
                </a:lnTo>
                <a:lnTo>
                  <a:pt x="3767765" y="856962"/>
                </a:lnTo>
                <a:lnTo>
                  <a:pt x="3770543" y="856962"/>
                </a:lnTo>
                <a:lnTo>
                  <a:pt x="3776100" y="857358"/>
                </a:lnTo>
                <a:lnTo>
                  <a:pt x="3780862" y="858946"/>
                </a:lnTo>
                <a:lnTo>
                  <a:pt x="3790785" y="862519"/>
                </a:lnTo>
                <a:lnTo>
                  <a:pt x="3795945" y="864504"/>
                </a:lnTo>
                <a:lnTo>
                  <a:pt x="3800707" y="865694"/>
                </a:lnTo>
                <a:lnTo>
                  <a:pt x="3802295" y="865694"/>
                </a:lnTo>
                <a:lnTo>
                  <a:pt x="3803882" y="865297"/>
                </a:lnTo>
                <a:lnTo>
                  <a:pt x="3806661" y="863710"/>
                </a:lnTo>
                <a:lnTo>
                  <a:pt x="3809439" y="862519"/>
                </a:lnTo>
                <a:lnTo>
                  <a:pt x="3809836" y="862122"/>
                </a:lnTo>
                <a:lnTo>
                  <a:pt x="3811027" y="862519"/>
                </a:lnTo>
                <a:lnTo>
                  <a:pt x="3811820" y="862916"/>
                </a:lnTo>
                <a:lnTo>
                  <a:pt x="3812217" y="863710"/>
                </a:lnTo>
                <a:lnTo>
                  <a:pt x="3812217" y="865297"/>
                </a:lnTo>
                <a:lnTo>
                  <a:pt x="3812217" y="867282"/>
                </a:lnTo>
                <a:lnTo>
                  <a:pt x="3812217" y="868076"/>
                </a:lnTo>
                <a:lnTo>
                  <a:pt x="3813011" y="868870"/>
                </a:lnTo>
                <a:lnTo>
                  <a:pt x="3814599" y="869267"/>
                </a:lnTo>
                <a:lnTo>
                  <a:pt x="3816583" y="869267"/>
                </a:lnTo>
                <a:lnTo>
                  <a:pt x="3821346" y="869267"/>
                </a:lnTo>
                <a:lnTo>
                  <a:pt x="3826109" y="868473"/>
                </a:lnTo>
                <a:lnTo>
                  <a:pt x="3827696" y="868473"/>
                </a:lnTo>
                <a:lnTo>
                  <a:pt x="3828887" y="868870"/>
                </a:lnTo>
                <a:lnTo>
                  <a:pt x="3828887" y="869267"/>
                </a:lnTo>
                <a:lnTo>
                  <a:pt x="3828490" y="869664"/>
                </a:lnTo>
                <a:lnTo>
                  <a:pt x="3826506" y="871252"/>
                </a:lnTo>
                <a:lnTo>
                  <a:pt x="3823727" y="872046"/>
                </a:lnTo>
                <a:lnTo>
                  <a:pt x="3822934" y="872046"/>
                </a:lnTo>
                <a:lnTo>
                  <a:pt x="3822537" y="872046"/>
                </a:lnTo>
                <a:lnTo>
                  <a:pt x="3822537" y="872840"/>
                </a:lnTo>
                <a:lnTo>
                  <a:pt x="3823331" y="873633"/>
                </a:lnTo>
                <a:lnTo>
                  <a:pt x="3826506" y="875221"/>
                </a:lnTo>
                <a:lnTo>
                  <a:pt x="3830078" y="877206"/>
                </a:lnTo>
                <a:lnTo>
                  <a:pt x="3834047" y="879191"/>
                </a:lnTo>
                <a:lnTo>
                  <a:pt x="3841588" y="881969"/>
                </a:lnTo>
                <a:lnTo>
                  <a:pt x="3843922" y="882636"/>
                </a:lnTo>
                <a:lnTo>
                  <a:pt x="3844366" y="882763"/>
                </a:lnTo>
                <a:lnTo>
                  <a:pt x="3841588" y="887130"/>
                </a:lnTo>
                <a:lnTo>
                  <a:pt x="3839603" y="892687"/>
                </a:lnTo>
                <a:lnTo>
                  <a:pt x="3838413" y="898641"/>
                </a:lnTo>
                <a:lnTo>
                  <a:pt x="3836825" y="904198"/>
                </a:lnTo>
                <a:lnTo>
                  <a:pt x="3835634" y="910946"/>
                </a:lnTo>
                <a:lnTo>
                  <a:pt x="3833650" y="918092"/>
                </a:lnTo>
                <a:lnTo>
                  <a:pt x="3831665" y="925237"/>
                </a:lnTo>
                <a:lnTo>
                  <a:pt x="3828887" y="931985"/>
                </a:lnTo>
                <a:lnTo>
                  <a:pt x="3827696" y="933176"/>
                </a:lnTo>
                <a:lnTo>
                  <a:pt x="3825315" y="934366"/>
                </a:lnTo>
                <a:lnTo>
                  <a:pt x="3822537" y="935557"/>
                </a:lnTo>
                <a:lnTo>
                  <a:pt x="3822537" y="936351"/>
                </a:lnTo>
                <a:lnTo>
                  <a:pt x="3822934" y="937542"/>
                </a:lnTo>
                <a:lnTo>
                  <a:pt x="3824521" y="939924"/>
                </a:lnTo>
                <a:lnTo>
                  <a:pt x="3825315" y="941511"/>
                </a:lnTo>
                <a:lnTo>
                  <a:pt x="3826109" y="942702"/>
                </a:lnTo>
                <a:lnTo>
                  <a:pt x="3826109" y="944290"/>
                </a:lnTo>
                <a:lnTo>
                  <a:pt x="3825315" y="945481"/>
                </a:lnTo>
                <a:lnTo>
                  <a:pt x="3824918" y="945878"/>
                </a:lnTo>
                <a:lnTo>
                  <a:pt x="3823727" y="946275"/>
                </a:lnTo>
                <a:lnTo>
                  <a:pt x="3820949" y="947069"/>
                </a:lnTo>
                <a:lnTo>
                  <a:pt x="3818171" y="947863"/>
                </a:lnTo>
                <a:lnTo>
                  <a:pt x="3816583" y="948260"/>
                </a:lnTo>
                <a:lnTo>
                  <a:pt x="3816186" y="948657"/>
                </a:lnTo>
                <a:lnTo>
                  <a:pt x="3815393" y="951435"/>
                </a:lnTo>
                <a:lnTo>
                  <a:pt x="3814996" y="953817"/>
                </a:lnTo>
                <a:lnTo>
                  <a:pt x="3814599" y="955802"/>
                </a:lnTo>
                <a:lnTo>
                  <a:pt x="3814202" y="957389"/>
                </a:lnTo>
                <a:lnTo>
                  <a:pt x="3813011" y="959374"/>
                </a:lnTo>
                <a:lnTo>
                  <a:pt x="3812217" y="959771"/>
                </a:lnTo>
                <a:lnTo>
                  <a:pt x="3811424" y="960168"/>
                </a:lnTo>
                <a:lnTo>
                  <a:pt x="3807851" y="960168"/>
                </a:lnTo>
                <a:lnTo>
                  <a:pt x="3803486" y="958977"/>
                </a:lnTo>
                <a:lnTo>
                  <a:pt x="3804676" y="961756"/>
                </a:lnTo>
                <a:lnTo>
                  <a:pt x="3805867" y="962947"/>
                </a:lnTo>
                <a:lnTo>
                  <a:pt x="3806661" y="963741"/>
                </a:lnTo>
                <a:lnTo>
                  <a:pt x="3807851" y="964534"/>
                </a:lnTo>
                <a:lnTo>
                  <a:pt x="3809439" y="965328"/>
                </a:lnTo>
                <a:lnTo>
                  <a:pt x="3811027" y="965328"/>
                </a:lnTo>
                <a:lnTo>
                  <a:pt x="3813011" y="965328"/>
                </a:lnTo>
                <a:lnTo>
                  <a:pt x="3813011" y="967710"/>
                </a:lnTo>
                <a:lnTo>
                  <a:pt x="3813011" y="968901"/>
                </a:lnTo>
                <a:lnTo>
                  <a:pt x="3812217" y="970092"/>
                </a:lnTo>
                <a:lnTo>
                  <a:pt x="3811424" y="970489"/>
                </a:lnTo>
                <a:lnTo>
                  <a:pt x="3810630" y="970886"/>
                </a:lnTo>
                <a:lnTo>
                  <a:pt x="3809439" y="970886"/>
                </a:lnTo>
                <a:lnTo>
                  <a:pt x="3807058" y="970489"/>
                </a:lnTo>
                <a:lnTo>
                  <a:pt x="3805073" y="969298"/>
                </a:lnTo>
                <a:lnTo>
                  <a:pt x="3803486" y="967710"/>
                </a:lnTo>
                <a:lnTo>
                  <a:pt x="3802692" y="966519"/>
                </a:lnTo>
                <a:lnTo>
                  <a:pt x="3803089" y="965725"/>
                </a:lnTo>
                <a:lnTo>
                  <a:pt x="3803486" y="965328"/>
                </a:lnTo>
                <a:lnTo>
                  <a:pt x="3800310" y="966916"/>
                </a:lnTo>
                <a:lnTo>
                  <a:pt x="3796341" y="968901"/>
                </a:lnTo>
                <a:lnTo>
                  <a:pt x="3793563" y="970886"/>
                </a:lnTo>
                <a:lnTo>
                  <a:pt x="3790388" y="973664"/>
                </a:lnTo>
                <a:lnTo>
                  <a:pt x="3787610" y="977237"/>
                </a:lnTo>
                <a:lnTo>
                  <a:pt x="3784831" y="980412"/>
                </a:lnTo>
                <a:lnTo>
                  <a:pt x="3779672" y="987954"/>
                </a:lnTo>
                <a:lnTo>
                  <a:pt x="3774115" y="996290"/>
                </a:lnTo>
                <a:lnTo>
                  <a:pt x="3768955" y="1003832"/>
                </a:lnTo>
                <a:lnTo>
                  <a:pt x="3766574" y="1007008"/>
                </a:lnTo>
                <a:lnTo>
                  <a:pt x="3763002" y="1010581"/>
                </a:lnTo>
                <a:lnTo>
                  <a:pt x="3760224" y="1013359"/>
                </a:lnTo>
                <a:lnTo>
                  <a:pt x="3756255" y="1015741"/>
                </a:lnTo>
                <a:lnTo>
                  <a:pt x="3754667" y="1014947"/>
                </a:lnTo>
                <a:lnTo>
                  <a:pt x="3754270" y="1014550"/>
                </a:lnTo>
                <a:lnTo>
                  <a:pt x="3753873" y="1014153"/>
                </a:lnTo>
                <a:lnTo>
                  <a:pt x="3754270" y="1012962"/>
                </a:lnTo>
                <a:lnTo>
                  <a:pt x="3754667" y="1012168"/>
                </a:lnTo>
                <a:lnTo>
                  <a:pt x="3755461" y="1010581"/>
                </a:lnTo>
                <a:lnTo>
                  <a:pt x="3755858" y="1009390"/>
                </a:lnTo>
                <a:lnTo>
                  <a:pt x="3755064" y="1007405"/>
                </a:lnTo>
                <a:lnTo>
                  <a:pt x="3753476" y="1005817"/>
                </a:lnTo>
                <a:lnTo>
                  <a:pt x="3751492" y="1006214"/>
                </a:lnTo>
                <a:lnTo>
                  <a:pt x="3750301" y="1007008"/>
                </a:lnTo>
                <a:lnTo>
                  <a:pt x="3749110" y="1008199"/>
                </a:lnTo>
                <a:lnTo>
                  <a:pt x="3747523" y="1010183"/>
                </a:lnTo>
                <a:lnTo>
                  <a:pt x="3747126" y="1011771"/>
                </a:lnTo>
                <a:lnTo>
                  <a:pt x="3746729" y="1014153"/>
                </a:lnTo>
                <a:lnTo>
                  <a:pt x="3747126" y="1019313"/>
                </a:lnTo>
                <a:lnTo>
                  <a:pt x="3743951" y="1017726"/>
                </a:lnTo>
                <a:lnTo>
                  <a:pt x="3741172" y="1015741"/>
                </a:lnTo>
                <a:lnTo>
                  <a:pt x="3737600" y="1014153"/>
                </a:lnTo>
                <a:lnTo>
                  <a:pt x="3734822" y="1012565"/>
                </a:lnTo>
                <a:lnTo>
                  <a:pt x="3733631" y="1012565"/>
                </a:lnTo>
                <a:lnTo>
                  <a:pt x="3732838" y="1012565"/>
                </a:lnTo>
                <a:lnTo>
                  <a:pt x="3732441" y="1012962"/>
                </a:lnTo>
                <a:lnTo>
                  <a:pt x="3732044" y="1013756"/>
                </a:lnTo>
                <a:lnTo>
                  <a:pt x="3732441" y="1014947"/>
                </a:lnTo>
                <a:lnTo>
                  <a:pt x="3732838" y="1016932"/>
                </a:lnTo>
                <a:lnTo>
                  <a:pt x="3734028" y="1018916"/>
                </a:lnTo>
                <a:lnTo>
                  <a:pt x="3735219" y="1020901"/>
                </a:lnTo>
                <a:lnTo>
                  <a:pt x="3736410" y="1022092"/>
                </a:lnTo>
                <a:lnTo>
                  <a:pt x="3737600" y="1022489"/>
                </a:lnTo>
                <a:lnTo>
                  <a:pt x="3732441" y="1023283"/>
                </a:lnTo>
                <a:lnTo>
                  <a:pt x="3729662" y="1023680"/>
                </a:lnTo>
                <a:lnTo>
                  <a:pt x="3727678" y="1024474"/>
                </a:lnTo>
                <a:lnTo>
                  <a:pt x="3725693" y="1025664"/>
                </a:lnTo>
                <a:lnTo>
                  <a:pt x="3723709" y="1027252"/>
                </a:lnTo>
                <a:lnTo>
                  <a:pt x="3721724" y="1028443"/>
                </a:lnTo>
                <a:lnTo>
                  <a:pt x="3720137" y="1030031"/>
                </a:lnTo>
                <a:lnTo>
                  <a:pt x="3717358" y="1034000"/>
                </a:lnTo>
                <a:lnTo>
                  <a:pt x="3714977" y="1039558"/>
                </a:lnTo>
                <a:lnTo>
                  <a:pt x="3712199" y="1045512"/>
                </a:lnTo>
                <a:lnTo>
                  <a:pt x="3709420" y="1052658"/>
                </a:lnTo>
                <a:lnTo>
                  <a:pt x="3708230" y="1052261"/>
                </a:lnTo>
                <a:lnTo>
                  <a:pt x="3707436" y="1051071"/>
                </a:lnTo>
                <a:lnTo>
                  <a:pt x="3707039" y="1050277"/>
                </a:lnTo>
                <a:lnTo>
                  <a:pt x="3707039" y="1048689"/>
                </a:lnTo>
                <a:lnTo>
                  <a:pt x="3706642" y="1042336"/>
                </a:lnTo>
                <a:lnTo>
                  <a:pt x="3705055" y="1046703"/>
                </a:lnTo>
                <a:lnTo>
                  <a:pt x="3703467" y="1049880"/>
                </a:lnTo>
                <a:lnTo>
                  <a:pt x="3701879" y="1053452"/>
                </a:lnTo>
                <a:lnTo>
                  <a:pt x="3700292" y="1056628"/>
                </a:lnTo>
                <a:lnTo>
                  <a:pt x="3698307" y="1059406"/>
                </a:lnTo>
                <a:lnTo>
                  <a:pt x="3695926" y="1062185"/>
                </a:lnTo>
                <a:lnTo>
                  <a:pt x="3691163" y="1066552"/>
                </a:lnTo>
                <a:lnTo>
                  <a:pt x="3686003" y="1070918"/>
                </a:lnTo>
                <a:lnTo>
                  <a:pt x="3681241" y="1074491"/>
                </a:lnTo>
                <a:lnTo>
                  <a:pt x="3669731" y="1080842"/>
                </a:lnTo>
                <a:lnTo>
                  <a:pt x="3664571" y="1083620"/>
                </a:lnTo>
                <a:lnTo>
                  <a:pt x="3659014" y="1087193"/>
                </a:lnTo>
                <a:lnTo>
                  <a:pt x="3653855" y="1090765"/>
                </a:lnTo>
                <a:lnTo>
                  <a:pt x="3649489" y="1095131"/>
                </a:lnTo>
                <a:lnTo>
                  <a:pt x="3645123" y="1099499"/>
                </a:lnTo>
                <a:lnTo>
                  <a:pt x="3643535" y="1102278"/>
                </a:lnTo>
                <a:lnTo>
                  <a:pt x="3641948" y="1105453"/>
                </a:lnTo>
                <a:lnTo>
                  <a:pt x="3640360" y="1108231"/>
                </a:lnTo>
                <a:lnTo>
                  <a:pt x="3639169" y="1111804"/>
                </a:lnTo>
                <a:lnTo>
                  <a:pt x="3638376" y="1115376"/>
                </a:lnTo>
                <a:lnTo>
                  <a:pt x="3637185" y="1119346"/>
                </a:lnTo>
                <a:lnTo>
                  <a:pt x="3635994" y="1118949"/>
                </a:lnTo>
                <a:lnTo>
                  <a:pt x="3635200" y="1118155"/>
                </a:lnTo>
                <a:lnTo>
                  <a:pt x="3634803" y="1116964"/>
                </a:lnTo>
                <a:lnTo>
                  <a:pt x="3634407" y="1115773"/>
                </a:lnTo>
                <a:lnTo>
                  <a:pt x="3634010" y="1109422"/>
                </a:lnTo>
                <a:lnTo>
                  <a:pt x="3633614" y="1111804"/>
                </a:lnTo>
                <a:lnTo>
                  <a:pt x="3632819" y="1113789"/>
                </a:lnTo>
                <a:lnTo>
                  <a:pt x="3631628" y="1115376"/>
                </a:lnTo>
                <a:lnTo>
                  <a:pt x="3630438" y="1116964"/>
                </a:lnTo>
                <a:lnTo>
                  <a:pt x="3627263" y="1119346"/>
                </a:lnTo>
                <a:lnTo>
                  <a:pt x="3623690" y="1121330"/>
                </a:lnTo>
                <a:lnTo>
                  <a:pt x="3620912" y="1122522"/>
                </a:lnTo>
                <a:lnTo>
                  <a:pt x="3617737" y="1122918"/>
                </a:lnTo>
                <a:lnTo>
                  <a:pt x="3615753" y="1122918"/>
                </a:lnTo>
                <a:lnTo>
                  <a:pt x="3615355" y="1122918"/>
                </a:lnTo>
                <a:lnTo>
                  <a:pt x="3613768" y="1125300"/>
                </a:lnTo>
                <a:lnTo>
                  <a:pt x="3612577" y="1127682"/>
                </a:lnTo>
                <a:lnTo>
                  <a:pt x="3611386" y="1130460"/>
                </a:lnTo>
                <a:lnTo>
                  <a:pt x="3610593" y="1132842"/>
                </a:lnTo>
                <a:lnTo>
                  <a:pt x="3610197" y="1135224"/>
                </a:lnTo>
                <a:lnTo>
                  <a:pt x="3609799" y="1138003"/>
                </a:lnTo>
                <a:lnTo>
                  <a:pt x="3610197" y="1142766"/>
                </a:lnTo>
                <a:lnTo>
                  <a:pt x="3611386" y="1147529"/>
                </a:lnTo>
                <a:lnTo>
                  <a:pt x="3613768" y="1152293"/>
                </a:lnTo>
                <a:lnTo>
                  <a:pt x="3616149" y="1157056"/>
                </a:lnTo>
                <a:lnTo>
                  <a:pt x="3619721" y="1161025"/>
                </a:lnTo>
                <a:lnTo>
                  <a:pt x="3624087" y="1164995"/>
                </a:lnTo>
                <a:lnTo>
                  <a:pt x="3628453" y="1168171"/>
                </a:lnTo>
                <a:lnTo>
                  <a:pt x="3634010" y="1171346"/>
                </a:lnTo>
                <a:lnTo>
                  <a:pt x="3639566" y="1173728"/>
                </a:lnTo>
                <a:lnTo>
                  <a:pt x="3645520" y="1175316"/>
                </a:lnTo>
                <a:lnTo>
                  <a:pt x="3651870" y="1176507"/>
                </a:lnTo>
                <a:lnTo>
                  <a:pt x="3658617" y="1176904"/>
                </a:lnTo>
                <a:lnTo>
                  <a:pt x="3665762" y="1176507"/>
                </a:lnTo>
                <a:lnTo>
                  <a:pt x="3667746" y="1175713"/>
                </a:lnTo>
                <a:lnTo>
                  <a:pt x="3669334" y="1175316"/>
                </a:lnTo>
                <a:lnTo>
                  <a:pt x="3670524" y="1174125"/>
                </a:lnTo>
                <a:lnTo>
                  <a:pt x="3671318" y="1173331"/>
                </a:lnTo>
                <a:lnTo>
                  <a:pt x="3673303" y="1171346"/>
                </a:lnTo>
                <a:lnTo>
                  <a:pt x="3674096" y="1170156"/>
                </a:lnTo>
                <a:lnTo>
                  <a:pt x="3674890" y="1169361"/>
                </a:lnTo>
                <a:lnTo>
                  <a:pt x="3676081" y="1169759"/>
                </a:lnTo>
                <a:lnTo>
                  <a:pt x="3676478" y="1170156"/>
                </a:lnTo>
                <a:lnTo>
                  <a:pt x="3677272" y="1171743"/>
                </a:lnTo>
                <a:lnTo>
                  <a:pt x="3677669" y="1172934"/>
                </a:lnTo>
                <a:lnTo>
                  <a:pt x="3678065" y="1175316"/>
                </a:lnTo>
                <a:lnTo>
                  <a:pt x="3678065" y="1176507"/>
                </a:lnTo>
                <a:lnTo>
                  <a:pt x="3680050" y="1175316"/>
                </a:lnTo>
                <a:lnTo>
                  <a:pt x="3682034" y="1174125"/>
                </a:lnTo>
                <a:lnTo>
                  <a:pt x="3685210" y="1170552"/>
                </a:lnTo>
                <a:lnTo>
                  <a:pt x="3687591" y="1167774"/>
                </a:lnTo>
                <a:lnTo>
                  <a:pt x="3689576" y="1166979"/>
                </a:lnTo>
                <a:lnTo>
                  <a:pt x="3690766" y="1166186"/>
                </a:lnTo>
                <a:lnTo>
                  <a:pt x="3692354" y="1166583"/>
                </a:lnTo>
                <a:lnTo>
                  <a:pt x="3693545" y="1166979"/>
                </a:lnTo>
                <a:lnTo>
                  <a:pt x="3694735" y="1167774"/>
                </a:lnTo>
                <a:lnTo>
                  <a:pt x="3695926" y="1168964"/>
                </a:lnTo>
                <a:lnTo>
                  <a:pt x="3696720" y="1170156"/>
                </a:lnTo>
                <a:lnTo>
                  <a:pt x="3697117" y="1171743"/>
                </a:lnTo>
                <a:lnTo>
                  <a:pt x="3697117" y="1172537"/>
                </a:lnTo>
                <a:lnTo>
                  <a:pt x="3696720" y="1172934"/>
                </a:lnTo>
                <a:lnTo>
                  <a:pt x="3699101" y="1172140"/>
                </a:lnTo>
                <a:lnTo>
                  <a:pt x="3701086" y="1170552"/>
                </a:lnTo>
                <a:lnTo>
                  <a:pt x="3704261" y="1167377"/>
                </a:lnTo>
                <a:lnTo>
                  <a:pt x="3710214" y="1160231"/>
                </a:lnTo>
                <a:lnTo>
                  <a:pt x="3712993" y="1157453"/>
                </a:lnTo>
                <a:lnTo>
                  <a:pt x="3714977" y="1156262"/>
                </a:lnTo>
                <a:lnTo>
                  <a:pt x="3716565" y="1155468"/>
                </a:lnTo>
                <a:lnTo>
                  <a:pt x="3718152" y="1155072"/>
                </a:lnTo>
                <a:lnTo>
                  <a:pt x="3720137" y="1155072"/>
                </a:lnTo>
                <a:lnTo>
                  <a:pt x="3722518" y="1155468"/>
                </a:lnTo>
                <a:lnTo>
                  <a:pt x="3725296" y="1156262"/>
                </a:lnTo>
                <a:lnTo>
                  <a:pt x="3724503" y="1150705"/>
                </a:lnTo>
                <a:lnTo>
                  <a:pt x="3724900" y="1151499"/>
                </a:lnTo>
                <a:lnTo>
                  <a:pt x="3725693" y="1152293"/>
                </a:lnTo>
                <a:lnTo>
                  <a:pt x="3726884" y="1152690"/>
                </a:lnTo>
                <a:lnTo>
                  <a:pt x="3728075" y="1152690"/>
                </a:lnTo>
                <a:lnTo>
                  <a:pt x="3730456" y="1152293"/>
                </a:lnTo>
                <a:lnTo>
                  <a:pt x="3732044" y="1151499"/>
                </a:lnTo>
                <a:lnTo>
                  <a:pt x="3733234" y="1150308"/>
                </a:lnTo>
                <a:lnTo>
                  <a:pt x="3734028" y="1148720"/>
                </a:lnTo>
                <a:lnTo>
                  <a:pt x="3735616" y="1145544"/>
                </a:lnTo>
                <a:lnTo>
                  <a:pt x="3736410" y="1143957"/>
                </a:lnTo>
                <a:lnTo>
                  <a:pt x="3737600" y="1142766"/>
                </a:lnTo>
                <a:lnTo>
                  <a:pt x="3738394" y="1142766"/>
                </a:lnTo>
                <a:lnTo>
                  <a:pt x="3739188" y="1143560"/>
                </a:lnTo>
                <a:lnTo>
                  <a:pt x="3739585" y="1144354"/>
                </a:lnTo>
                <a:lnTo>
                  <a:pt x="3739982" y="1145941"/>
                </a:lnTo>
                <a:lnTo>
                  <a:pt x="3741172" y="1148323"/>
                </a:lnTo>
                <a:lnTo>
                  <a:pt x="3741172" y="1149514"/>
                </a:lnTo>
                <a:lnTo>
                  <a:pt x="3745141" y="1147529"/>
                </a:lnTo>
                <a:lnTo>
                  <a:pt x="3748317" y="1145544"/>
                </a:lnTo>
                <a:lnTo>
                  <a:pt x="3751492" y="1142766"/>
                </a:lnTo>
                <a:lnTo>
                  <a:pt x="3754270" y="1139987"/>
                </a:lnTo>
                <a:lnTo>
                  <a:pt x="3759827" y="1133636"/>
                </a:lnTo>
                <a:lnTo>
                  <a:pt x="3766177" y="1126094"/>
                </a:lnTo>
                <a:lnTo>
                  <a:pt x="3766574" y="1129269"/>
                </a:lnTo>
                <a:lnTo>
                  <a:pt x="3767368" y="1131255"/>
                </a:lnTo>
                <a:lnTo>
                  <a:pt x="3767765" y="1132445"/>
                </a:lnTo>
                <a:lnTo>
                  <a:pt x="3768558" y="1132842"/>
                </a:lnTo>
                <a:lnTo>
                  <a:pt x="3769352" y="1133239"/>
                </a:lnTo>
                <a:lnTo>
                  <a:pt x="3770146" y="1132842"/>
                </a:lnTo>
                <a:lnTo>
                  <a:pt x="3771734" y="1131255"/>
                </a:lnTo>
                <a:lnTo>
                  <a:pt x="3775306" y="1125697"/>
                </a:lnTo>
                <a:lnTo>
                  <a:pt x="3776893" y="1123712"/>
                </a:lnTo>
                <a:lnTo>
                  <a:pt x="3777687" y="1123315"/>
                </a:lnTo>
                <a:lnTo>
                  <a:pt x="3778481" y="1122918"/>
                </a:lnTo>
                <a:lnTo>
                  <a:pt x="3779275" y="1123315"/>
                </a:lnTo>
                <a:lnTo>
                  <a:pt x="3780069" y="1123712"/>
                </a:lnTo>
                <a:lnTo>
                  <a:pt x="3782053" y="1126094"/>
                </a:lnTo>
                <a:lnTo>
                  <a:pt x="3783244" y="1127285"/>
                </a:lnTo>
                <a:lnTo>
                  <a:pt x="3784434" y="1128475"/>
                </a:lnTo>
                <a:lnTo>
                  <a:pt x="3786022" y="1129269"/>
                </a:lnTo>
                <a:lnTo>
                  <a:pt x="3788007" y="1129666"/>
                </a:lnTo>
                <a:lnTo>
                  <a:pt x="3790785" y="1129269"/>
                </a:lnTo>
                <a:lnTo>
                  <a:pt x="3794754" y="1127682"/>
                </a:lnTo>
                <a:lnTo>
                  <a:pt x="3803089" y="1124109"/>
                </a:lnTo>
                <a:lnTo>
                  <a:pt x="3807455" y="1122522"/>
                </a:lnTo>
                <a:lnTo>
                  <a:pt x="3812614" y="1121728"/>
                </a:lnTo>
                <a:lnTo>
                  <a:pt x="3814996" y="1121330"/>
                </a:lnTo>
                <a:lnTo>
                  <a:pt x="3817774" y="1121728"/>
                </a:lnTo>
                <a:lnTo>
                  <a:pt x="3820155" y="1122125"/>
                </a:lnTo>
                <a:lnTo>
                  <a:pt x="3822537" y="1122918"/>
                </a:lnTo>
                <a:lnTo>
                  <a:pt x="3822934" y="1120140"/>
                </a:lnTo>
                <a:lnTo>
                  <a:pt x="3823331" y="1117361"/>
                </a:lnTo>
                <a:lnTo>
                  <a:pt x="3822934" y="1114979"/>
                </a:lnTo>
                <a:lnTo>
                  <a:pt x="3822537" y="1112995"/>
                </a:lnTo>
                <a:lnTo>
                  <a:pt x="3821743" y="1111407"/>
                </a:lnTo>
                <a:lnTo>
                  <a:pt x="3820552" y="1109025"/>
                </a:lnTo>
                <a:lnTo>
                  <a:pt x="3817774" y="1105850"/>
                </a:lnTo>
                <a:lnTo>
                  <a:pt x="3811027" y="1099499"/>
                </a:lnTo>
                <a:lnTo>
                  <a:pt x="3808248" y="1096720"/>
                </a:lnTo>
                <a:lnTo>
                  <a:pt x="3807058" y="1094735"/>
                </a:lnTo>
                <a:lnTo>
                  <a:pt x="3806661" y="1092750"/>
                </a:lnTo>
                <a:lnTo>
                  <a:pt x="3806264" y="1089971"/>
                </a:lnTo>
                <a:lnTo>
                  <a:pt x="3806264" y="1087193"/>
                </a:lnTo>
                <a:lnTo>
                  <a:pt x="3806661" y="1084017"/>
                </a:lnTo>
                <a:lnTo>
                  <a:pt x="3807455" y="1081636"/>
                </a:lnTo>
                <a:lnTo>
                  <a:pt x="3809042" y="1075682"/>
                </a:lnTo>
                <a:lnTo>
                  <a:pt x="3809836" y="1072903"/>
                </a:lnTo>
                <a:lnTo>
                  <a:pt x="3809836" y="1069727"/>
                </a:lnTo>
                <a:lnTo>
                  <a:pt x="3809836" y="1068140"/>
                </a:lnTo>
                <a:lnTo>
                  <a:pt x="3809042" y="1067345"/>
                </a:lnTo>
                <a:lnTo>
                  <a:pt x="3806661" y="1066155"/>
                </a:lnTo>
                <a:lnTo>
                  <a:pt x="3804676" y="1064963"/>
                </a:lnTo>
                <a:lnTo>
                  <a:pt x="3803882" y="1064170"/>
                </a:lnTo>
                <a:lnTo>
                  <a:pt x="3803486" y="1062582"/>
                </a:lnTo>
                <a:lnTo>
                  <a:pt x="3803089" y="1055437"/>
                </a:lnTo>
                <a:lnTo>
                  <a:pt x="3803486" y="1048689"/>
                </a:lnTo>
                <a:lnTo>
                  <a:pt x="3803882" y="1036382"/>
                </a:lnTo>
                <a:lnTo>
                  <a:pt x="3804676" y="1024871"/>
                </a:lnTo>
                <a:lnTo>
                  <a:pt x="3804279" y="1020504"/>
                </a:lnTo>
                <a:lnTo>
                  <a:pt x="3803486" y="1015741"/>
                </a:lnTo>
                <a:lnTo>
                  <a:pt x="3805867" y="1012962"/>
                </a:lnTo>
                <a:lnTo>
                  <a:pt x="3806661" y="1012168"/>
                </a:lnTo>
                <a:lnTo>
                  <a:pt x="3807455" y="1012168"/>
                </a:lnTo>
                <a:lnTo>
                  <a:pt x="3807851" y="1012565"/>
                </a:lnTo>
                <a:lnTo>
                  <a:pt x="3808248" y="1013359"/>
                </a:lnTo>
                <a:lnTo>
                  <a:pt x="3809042" y="1015344"/>
                </a:lnTo>
                <a:lnTo>
                  <a:pt x="3809439" y="1021298"/>
                </a:lnTo>
                <a:lnTo>
                  <a:pt x="3809836" y="1024077"/>
                </a:lnTo>
                <a:lnTo>
                  <a:pt x="3809836" y="1025664"/>
                </a:lnTo>
                <a:lnTo>
                  <a:pt x="3811424" y="1028840"/>
                </a:lnTo>
                <a:lnTo>
                  <a:pt x="3813408" y="1030825"/>
                </a:lnTo>
                <a:lnTo>
                  <a:pt x="3816583" y="1033603"/>
                </a:lnTo>
                <a:lnTo>
                  <a:pt x="3818171" y="1035588"/>
                </a:lnTo>
                <a:lnTo>
                  <a:pt x="3818568" y="1036382"/>
                </a:lnTo>
                <a:lnTo>
                  <a:pt x="3818568" y="1037573"/>
                </a:lnTo>
                <a:lnTo>
                  <a:pt x="3818171" y="1041145"/>
                </a:lnTo>
                <a:lnTo>
                  <a:pt x="3816186" y="1045909"/>
                </a:lnTo>
                <a:lnTo>
                  <a:pt x="3818568" y="1045512"/>
                </a:lnTo>
                <a:lnTo>
                  <a:pt x="3820155" y="1044321"/>
                </a:lnTo>
                <a:lnTo>
                  <a:pt x="3821743" y="1043527"/>
                </a:lnTo>
                <a:lnTo>
                  <a:pt x="3822934" y="1041542"/>
                </a:lnTo>
                <a:lnTo>
                  <a:pt x="3823727" y="1039955"/>
                </a:lnTo>
                <a:lnTo>
                  <a:pt x="3824124" y="1038367"/>
                </a:lnTo>
                <a:lnTo>
                  <a:pt x="3824521" y="1034794"/>
                </a:lnTo>
                <a:lnTo>
                  <a:pt x="3824918" y="1031222"/>
                </a:lnTo>
                <a:lnTo>
                  <a:pt x="3824918" y="1027649"/>
                </a:lnTo>
                <a:lnTo>
                  <a:pt x="3824918" y="1024474"/>
                </a:lnTo>
                <a:lnTo>
                  <a:pt x="3825315" y="1022489"/>
                </a:lnTo>
                <a:lnTo>
                  <a:pt x="3827300" y="1020107"/>
                </a:lnTo>
                <a:lnTo>
                  <a:pt x="3828887" y="1018519"/>
                </a:lnTo>
                <a:lnTo>
                  <a:pt x="3830475" y="1016932"/>
                </a:lnTo>
                <a:lnTo>
                  <a:pt x="3831665" y="1016138"/>
                </a:lnTo>
                <a:lnTo>
                  <a:pt x="3833253" y="1015741"/>
                </a:lnTo>
                <a:lnTo>
                  <a:pt x="3834841" y="1015741"/>
                </a:lnTo>
                <a:lnTo>
                  <a:pt x="3837619" y="1016138"/>
                </a:lnTo>
                <a:lnTo>
                  <a:pt x="3840794" y="1017726"/>
                </a:lnTo>
                <a:lnTo>
                  <a:pt x="3844763" y="1018916"/>
                </a:lnTo>
                <a:lnTo>
                  <a:pt x="3848732" y="1019710"/>
                </a:lnTo>
                <a:lnTo>
                  <a:pt x="3851114" y="1019710"/>
                </a:lnTo>
                <a:lnTo>
                  <a:pt x="3853892" y="1019313"/>
                </a:lnTo>
                <a:lnTo>
                  <a:pt x="3855876" y="1018916"/>
                </a:lnTo>
                <a:lnTo>
                  <a:pt x="3857861" y="1017726"/>
                </a:lnTo>
                <a:lnTo>
                  <a:pt x="3862624" y="1014550"/>
                </a:lnTo>
                <a:lnTo>
                  <a:pt x="3866989" y="1011771"/>
                </a:lnTo>
                <a:lnTo>
                  <a:pt x="3870165" y="1010581"/>
                </a:lnTo>
                <a:lnTo>
                  <a:pt x="3872546" y="1009390"/>
                </a:lnTo>
                <a:lnTo>
                  <a:pt x="3872546" y="1009787"/>
                </a:lnTo>
                <a:lnTo>
                  <a:pt x="3872943" y="1010183"/>
                </a:lnTo>
                <a:lnTo>
                  <a:pt x="3876118" y="1011374"/>
                </a:lnTo>
                <a:lnTo>
                  <a:pt x="3882072" y="1012565"/>
                </a:lnTo>
                <a:lnTo>
                  <a:pt x="3884056" y="1009390"/>
                </a:lnTo>
                <a:lnTo>
                  <a:pt x="3885247" y="1006611"/>
                </a:lnTo>
                <a:lnTo>
                  <a:pt x="3885247" y="1006214"/>
                </a:lnTo>
                <a:lnTo>
                  <a:pt x="3884850" y="1005817"/>
                </a:lnTo>
                <a:lnTo>
                  <a:pt x="3888819" y="1007008"/>
                </a:lnTo>
                <a:lnTo>
                  <a:pt x="3891994" y="1007802"/>
                </a:lnTo>
                <a:lnTo>
                  <a:pt x="3895963" y="1008596"/>
                </a:lnTo>
                <a:lnTo>
                  <a:pt x="3898741" y="1008596"/>
                </a:lnTo>
                <a:lnTo>
                  <a:pt x="3899932" y="1008199"/>
                </a:lnTo>
                <a:lnTo>
                  <a:pt x="3900726" y="1007802"/>
                </a:lnTo>
                <a:lnTo>
                  <a:pt x="3900726" y="1007008"/>
                </a:lnTo>
                <a:lnTo>
                  <a:pt x="3900329" y="1005817"/>
                </a:lnTo>
                <a:lnTo>
                  <a:pt x="3899535" y="1004626"/>
                </a:lnTo>
                <a:lnTo>
                  <a:pt x="3897948" y="1002642"/>
                </a:lnTo>
                <a:lnTo>
                  <a:pt x="3898345" y="1001451"/>
                </a:lnTo>
                <a:lnTo>
                  <a:pt x="3898741" y="1000657"/>
                </a:lnTo>
                <a:lnTo>
                  <a:pt x="3899138" y="999863"/>
                </a:lnTo>
                <a:lnTo>
                  <a:pt x="3899932" y="999863"/>
                </a:lnTo>
                <a:lnTo>
                  <a:pt x="3901520" y="1000657"/>
                </a:lnTo>
                <a:lnTo>
                  <a:pt x="3903901" y="1002245"/>
                </a:lnTo>
                <a:lnTo>
                  <a:pt x="3905886" y="1003832"/>
                </a:lnTo>
                <a:lnTo>
                  <a:pt x="3908267" y="1005420"/>
                </a:lnTo>
                <a:lnTo>
                  <a:pt x="3910648" y="1006214"/>
                </a:lnTo>
                <a:lnTo>
                  <a:pt x="3912236" y="1006214"/>
                </a:lnTo>
                <a:lnTo>
                  <a:pt x="3913427" y="1005817"/>
                </a:lnTo>
                <a:lnTo>
                  <a:pt x="3919380" y="996687"/>
                </a:lnTo>
                <a:lnTo>
                  <a:pt x="3921762" y="993115"/>
                </a:lnTo>
                <a:lnTo>
                  <a:pt x="3923349" y="989542"/>
                </a:lnTo>
                <a:lnTo>
                  <a:pt x="3924540" y="986367"/>
                </a:lnTo>
                <a:lnTo>
                  <a:pt x="3925334" y="983588"/>
                </a:lnTo>
                <a:lnTo>
                  <a:pt x="3925731" y="979619"/>
                </a:lnTo>
                <a:lnTo>
                  <a:pt x="3925731" y="976046"/>
                </a:lnTo>
                <a:lnTo>
                  <a:pt x="3925334" y="971283"/>
                </a:lnTo>
                <a:lnTo>
                  <a:pt x="3924143" y="967313"/>
                </a:lnTo>
                <a:lnTo>
                  <a:pt x="3922158" y="962947"/>
                </a:lnTo>
                <a:lnTo>
                  <a:pt x="3920174" y="959374"/>
                </a:lnTo>
                <a:lnTo>
                  <a:pt x="3916999" y="955802"/>
                </a:lnTo>
                <a:lnTo>
                  <a:pt x="3914617" y="952626"/>
                </a:lnTo>
                <a:lnTo>
                  <a:pt x="3908664" y="946275"/>
                </a:lnTo>
                <a:lnTo>
                  <a:pt x="3906283" y="943099"/>
                </a:lnTo>
                <a:lnTo>
                  <a:pt x="3903901" y="939924"/>
                </a:lnTo>
                <a:lnTo>
                  <a:pt x="3901917" y="936748"/>
                </a:lnTo>
                <a:lnTo>
                  <a:pt x="3900726" y="933573"/>
                </a:lnTo>
                <a:lnTo>
                  <a:pt x="3899932" y="930000"/>
                </a:lnTo>
                <a:lnTo>
                  <a:pt x="3900329" y="926824"/>
                </a:lnTo>
                <a:lnTo>
                  <a:pt x="3901520" y="922855"/>
                </a:lnTo>
                <a:lnTo>
                  <a:pt x="3904298" y="918885"/>
                </a:lnTo>
                <a:lnTo>
                  <a:pt x="3904695" y="918489"/>
                </a:lnTo>
                <a:lnTo>
                  <a:pt x="3905489" y="918092"/>
                </a:lnTo>
                <a:lnTo>
                  <a:pt x="3907473" y="918489"/>
                </a:lnTo>
                <a:lnTo>
                  <a:pt x="3912633" y="920870"/>
                </a:lnTo>
                <a:lnTo>
                  <a:pt x="3913427" y="921267"/>
                </a:lnTo>
                <a:lnTo>
                  <a:pt x="3914617" y="921664"/>
                </a:lnTo>
                <a:lnTo>
                  <a:pt x="3915411" y="921267"/>
                </a:lnTo>
                <a:lnTo>
                  <a:pt x="3915808" y="920870"/>
                </a:lnTo>
                <a:lnTo>
                  <a:pt x="3916602" y="919679"/>
                </a:lnTo>
                <a:lnTo>
                  <a:pt x="3916602" y="918092"/>
                </a:lnTo>
                <a:lnTo>
                  <a:pt x="3916602" y="915710"/>
                </a:lnTo>
                <a:lnTo>
                  <a:pt x="3916602" y="912137"/>
                </a:lnTo>
                <a:lnTo>
                  <a:pt x="3915808" y="910550"/>
                </a:lnTo>
                <a:lnTo>
                  <a:pt x="3915411" y="909359"/>
                </a:lnTo>
                <a:lnTo>
                  <a:pt x="3914617" y="908962"/>
                </a:lnTo>
                <a:lnTo>
                  <a:pt x="3913824" y="908565"/>
                </a:lnTo>
                <a:lnTo>
                  <a:pt x="3913030" y="908565"/>
                </a:lnTo>
                <a:lnTo>
                  <a:pt x="3912236" y="908565"/>
                </a:lnTo>
                <a:lnTo>
                  <a:pt x="3909855" y="909359"/>
                </a:lnTo>
                <a:lnTo>
                  <a:pt x="3905489" y="911740"/>
                </a:lnTo>
                <a:lnTo>
                  <a:pt x="3903107" y="912137"/>
                </a:lnTo>
                <a:lnTo>
                  <a:pt x="3901917" y="912534"/>
                </a:lnTo>
                <a:lnTo>
                  <a:pt x="3900726" y="912137"/>
                </a:lnTo>
                <a:lnTo>
                  <a:pt x="3901917" y="906977"/>
                </a:lnTo>
                <a:lnTo>
                  <a:pt x="3903901" y="902214"/>
                </a:lnTo>
                <a:lnTo>
                  <a:pt x="3907870" y="893084"/>
                </a:lnTo>
                <a:lnTo>
                  <a:pt x="3909855" y="888320"/>
                </a:lnTo>
                <a:lnTo>
                  <a:pt x="3911839" y="883954"/>
                </a:lnTo>
                <a:lnTo>
                  <a:pt x="3913030" y="878397"/>
                </a:lnTo>
                <a:lnTo>
                  <a:pt x="3913427" y="872046"/>
                </a:lnTo>
                <a:lnTo>
                  <a:pt x="3915411" y="870458"/>
                </a:lnTo>
                <a:lnTo>
                  <a:pt x="3917396" y="869664"/>
                </a:lnTo>
                <a:lnTo>
                  <a:pt x="3918983" y="870061"/>
                </a:lnTo>
                <a:lnTo>
                  <a:pt x="3920968" y="870855"/>
                </a:lnTo>
                <a:lnTo>
                  <a:pt x="3922952" y="871252"/>
                </a:lnTo>
                <a:lnTo>
                  <a:pt x="3924540" y="871252"/>
                </a:lnTo>
                <a:lnTo>
                  <a:pt x="3926524" y="870458"/>
                </a:lnTo>
                <a:lnTo>
                  <a:pt x="3929303" y="868870"/>
                </a:lnTo>
                <a:lnTo>
                  <a:pt x="3929700" y="866488"/>
                </a:lnTo>
                <a:lnTo>
                  <a:pt x="3930096" y="864504"/>
                </a:lnTo>
                <a:lnTo>
                  <a:pt x="3930096" y="862519"/>
                </a:lnTo>
                <a:lnTo>
                  <a:pt x="3930096" y="861328"/>
                </a:lnTo>
                <a:lnTo>
                  <a:pt x="3928906" y="858946"/>
                </a:lnTo>
                <a:lnTo>
                  <a:pt x="3927318" y="857358"/>
                </a:lnTo>
                <a:lnTo>
                  <a:pt x="3925731" y="855771"/>
                </a:lnTo>
                <a:lnTo>
                  <a:pt x="3924143" y="853786"/>
                </a:lnTo>
                <a:lnTo>
                  <a:pt x="3923349" y="851801"/>
                </a:lnTo>
                <a:lnTo>
                  <a:pt x="3922952" y="850213"/>
                </a:lnTo>
                <a:lnTo>
                  <a:pt x="3922952" y="849817"/>
                </a:lnTo>
                <a:lnTo>
                  <a:pt x="3923349" y="850610"/>
                </a:lnTo>
                <a:lnTo>
                  <a:pt x="3924143" y="851007"/>
                </a:lnTo>
                <a:lnTo>
                  <a:pt x="3924937" y="851404"/>
                </a:lnTo>
                <a:lnTo>
                  <a:pt x="3927318" y="851007"/>
                </a:lnTo>
                <a:lnTo>
                  <a:pt x="3930493" y="850213"/>
                </a:lnTo>
                <a:lnTo>
                  <a:pt x="3933669" y="849023"/>
                </a:lnTo>
                <a:lnTo>
                  <a:pt x="3936447" y="848229"/>
                </a:lnTo>
                <a:lnTo>
                  <a:pt x="3939622" y="847832"/>
                </a:lnTo>
                <a:lnTo>
                  <a:pt x="3940813" y="848229"/>
                </a:lnTo>
                <a:lnTo>
                  <a:pt x="3941607" y="848626"/>
                </a:lnTo>
                <a:lnTo>
                  <a:pt x="3943988" y="851404"/>
                </a:lnTo>
                <a:lnTo>
                  <a:pt x="3944782" y="852992"/>
                </a:lnTo>
                <a:lnTo>
                  <a:pt x="3944782" y="854183"/>
                </a:lnTo>
                <a:lnTo>
                  <a:pt x="3944782" y="854977"/>
                </a:lnTo>
                <a:lnTo>
                  <a:pt x="3944782" y="855771"/>
                </a:lnTo>
                <a:lnTo>
                  <a:pt x="3946369" y="855771"/>
                </a:lnTo>
                <a:lnTo>
                  <a:pt x="3954307" y="854977"/>
                </a:lnTo>
                <a:lnTo>
                  <a:pt x="3957086" y="855771"/>
                </a:lnTo>
                <a:lnTo>
                  <a:pt x="3959467" y="856565"/>
                </a:lnTo>
                <a:lnTo>
                  <a:pt x="3961848" y="857755"/>
                </a:lnTo>
                <a:lnTo>
                  <a:pt x="3964230" y="858946"/>
                </a:lnTo>
                <a:lnTo>
                  <a:pt x="3967802" y="860931"/>
                </a:lnTo>
                <a:lnTo>
                  <a:pt x="3968993" y="861725"/>
                </a:lnTo>
                <a:lnTo>
                  <a:pt x="3969786" y="862122"/>
                </a:lnTo>
                <a:lnTo>
                  <a:pt x="3971374" y="861328"/>
                </a:lnTo>
                <a:lnTo>
                  <a:pt x="3972565" y="860534"/>
                </a:lnTo>
                <a:lnTo>
                  <a:pt x="3975740" y="857755"/>
                </a:lnTo>
                <a:lnTo>
                  <a:pt x="3980106" y="853786"/>
                </a:lnTo>
                <a:lnTo>
                  <a:pt x="3984075" y="850213"/>
                </a:lnTo>
                <a:lnTo>
                  <a:pt x="3989234" y="846641"/>
                </a:lnTo>
                <a:lnTo>
                  <a:pt x="3991616" y="845053"/>
                </a:lnTo>
                <a:lnTo>
                  <a:pt x="3993997" y="844259"/>
                </a:lnTo>
                <a:lnTo>
                  <a:pt x="3996379" y="843465"/>
                </a:lnTo>
                <a:lnTo>
                  <a:pt x="3999157" y="843465"/>
                </a:lnTo>
                <a:lnTo>
                  <a:pt x="4001935" y="843862"/>
                </a:lnTo>
                <a:lnTo>
                  <a:pt x="4004317" y="845053"/>
                </a:lnTo>
                <a:lnTo>
                  <a:pt x="4005507" y="839893"/>
                </a:lnTo>
                <a:lnTo>
                  <a:pt x="4006301" y="834336"/>
                </a:lnTo>
                <a:lnTo>
                  <a:pt x="4006698" y="828778"/>
                </a:lnTo>
                <a:lnTo>
                  <a:pt x="4006698" y="823618"/>
                </a:lnTo>
                <a:lnTo>
                  <a:pt x="4006698" y="818458"/>
                </a:lnTo>
                <a:lnTo>
                  <a:pt x="4005904" y="813694"/>
                </a:lnTo>
                <a:lnTo>
                  <a:pt x="4004317" y="808931"/>
                </a:lnTo>
                <a:lnTo>
                  <a:pt x="4003126" y="804168"/>
                </a:lnTo>
                <a:lnTo>
                  <a:pt x="4001141" y="800595"/>
                </a:lnTo>
                <a:lnTo>
                  <a:pt x="3998760" y="797419"/>
                </a:lnTo>
                <a:lnTo>
                  <a:pt x="3995585" y="793847"/>
                </a:lnTo>
                <a:lnTo>
                  <a:pt x="3992410" y="791465"/>
                </a:lnTo>
                <a:lnTo>
                  <a:pt x="3988441" y="789877"/>
                </a:lnTo>
                <a:lnTo>
                  <a:pt x="3983678" y="788687"/>
                </a:lnTo>
                <a:lnTo>
                  <a:pt x="3978518" y="788290"/>
                </a:lnTo>
                <a:lnTo>
                  <a:pt x="3973358" y="788687"/>
                </a:lnTo>
                <a:lnTo>
                  <a:pt x="3970580" y="789083"/>
                </a:lnTo>
                <a:lnTo>
                  <a:pt x="3968596" y="790274"/>
                </a:lnTo>
                <a:lnTo>
                  <a:pt x="3965421" y="792656"/>
                </a:lnTo>
                <a:lnTo>
                  <a:pt x="3964230" y="793847"/>
                </a:lnTo>
                <a:lnTo>
                  <a:pt x="3962245" y="795038"/>
                </a:lnTo>
                <a:lnTo>
                  <a:pt x="3960261" y="795435"/>
                </a:lnTo>
                <a:lnTo>
                  <a:pt x="3957483" y="795038"/>
                </a:lnTo>
                <a:lnTo>
                  <a:pt x="3954307" y="793847"/>
                </a:lnTo>
                <a:lnTo>
                  <a:pt x="3951132" y="792259"/>
                </a:lnTo>
                <a:lnTo>
                  <a:pt x="3948354" y="790671"/>
                </a:lnTo>
                <a:lnTo>
                  <a:pt x="3945972" y="788687"/>
                </a:lnTo>
                <a:lnTo>
                  <a:pt x="3940813" y="784320"/>
                </a:lnTo>
                <a:lnTo>
                  <a:pt x="3938431" y="782732"/>
                </a:lnTo>
                <a:lnTo>
                  <a:pt x="3935256" y="781938"/>
                </a:lnTo>
                <a:lnTo>
                  <a:pt x="3934462" y="780747"/>
                </a:lnTo>
                <a:lnTo>
                  <a:pt x="3933272" y="780351"/>
                </a:lnTo>
                <a:lnTo>
                  <a:pt x="3932478" y="780351"/>
                </a:lnTo>
                <a:lnTo>
                  <a:pt x="3931684" y="780351"/>
                </a:lnTo>
                <a:lnTo>
                  <a:pt x="3929700" y="781145"/>
                </a:lnTo>
                <a:lnTo>
                  <a:pt x="3927715" y="782732"/>
                </a:lnTo>
                <a:lnTo>
                  <a:pt x="3923746" y="786305"/>
                </a:lnTo>
                <a:lnTo>
                  <a:pt x="3921762" y="788290"/>
                </a:lnTo>
                <a:lnTo>
                  <a:pt x="3920968" y="788290"/>
                </a:lnTo>
                <a:lnTo>
                  <a:pt x="3919380" y="788687"/>
                </a:lnTo>
                <a:lnTo>
                  <a:pt x="3917793" y="788290"/>
                </a:lnTo>
                <a:lnTo>
                  <a:pt x="3916205" y="787893"/>
                </a:lnTo>
                <a:lnTo>
                  <a:pt x="3913030" y="785908"/>
                </a:lnTo>
                <a:lnTo>
                  <a:pt x="3909855" y="783526"/>
                </a:lnTo>
                <a:lnTo>
                  <a:pt x="3907076" y="780351"/>
                </a:lnTo>
                <a:lnTo>
                  <a:pt x="3904298" y="775984"/>
                </a:lnTo>
                <a:lnTo>
                  <a:pt x="3901520" y="771221"/>
                </a:lnTo>
                <a:lnTo>
                  <a:pt x="3899138" y="765267"/>
                </a:lnTo>
                <a:lnTo>
                  <a:pt x="3896757" y="759312"/>
                </a:lnTo>
                <a:lnTo>
                  <a:pt x="3895169" y="752564"/>
                </a:lnTo>
                <a:lnTo>
                  <a:pt x="3892788" y="745816"/>
                </a:lnTo>
                <a:lnTo>
                  <a:pt x="3891597" y="738671"/>
                </a:lnTo>
                <a:lnTo>
                  <a:pt x="3890407" y="731129"/>
                </a:lnTo>
                <a:lnTo>
                  <a:pt x="3889216" y="723587"/>
                </a:lnTo>
                <a:lnTo>
                  <a:pt x="3888819" y="716045"/>
                </a:lnTo>
                <a:lnTo>
                  <a:pt x="3888422" y="708503"/>
                </a:lnTo>
                <a:lnTo>
                  <a:pt x="3888422" y="701358"/>
                </a:lnTo>
                <a:lnTo>
                  <a:pt x="3888819" y="697389"/>
                </a:lnTo>
                <a:lnTo>
                  <a:pt x="3889613" y="693022"/>
                </a:lnTo>
                <a:lnTo>
                  <a:pt x="3891994" y="685877"/>
                </a:lnTo>
                <a:lnTo>
                  <a:pt x="3893185" y="681908"/>
                </a:lnTo>
                <a:lnTo>
                  <a:pt x="3894376" y="678335"/>
                </a:lnTo>
                <a:lnTo>
                  <a:pt x="3895169" y="674762"/>
                </a:lnTo>
                <a:lnTo>
                  <a:pt x="3894772" y="671587"/>
                </a:lnTo>
                <a:lnTo>
                  <a:pt x="3894376" y="670793"/>
                </a:lnTo>
                <a:lnTo>
                  <a:pt x="3893185" y="669999"/>
                </a:lnTo>
                <a:lnTo>
                  <a:pt x="3891200" y="669205"/>
                </a:lnTo>
                <a:lnTo>
                  <a:pt x="3889216" y="668411"/>
                </a:lnTo>
                <a:lnTo>
                  <a:pt x="3888422" y="668411"/>
                </a:lnTo>
                <a:lnTo>
                  <a:pt x="3888025" y="658488"/>
                </a:lnTo>
                <a:lnTo>
                  <a:pt x="3888025" y="649755"/>
                </a:lnTo>
                <a:lnTo>
                  <a:pt x="3888025" y="635068"/>
                </a:lnTo>
                <a:lnTo>
                  <a:pt x="3887628" y="628320"/>
                </a:lnTo>
                <a:lnTo>
                  <a:pt x="3886834" y="622762"/>
                </a:lnTo>
                <a:lnTo>
                  <a:pt x="3886041" y="620381"/>
                </a:lnTo>
                <a:lnTo>
                  <a:pt x="3884850" y="618396"/>
                </a:lnTo>
                <a:lnTo>
                  <a:pt x="3883659" y="616014"/>
                </a:lnTo>
                <a:lnTo>
                  <a:pt x="3882072" y="614426"/>
                </a:lnTo>
                <a:lnTo>
                  <a:pt x="3878500" y="619984"/>
                </a:lnTo>
                <a:lnTo>
                  <a:pt x="3873737" y="624747"/>
                </a:lnTo>
                <a:lnTo>
                  <a:pt x="3868974" y="629510"/>
                </a:lnTo>
                <a:lnTo>
                  <a:pt x="3863814" y="633480"/>
                </a:lnTo>
                <a:lnTo>
                  <a:pt x="3858258" y="638243"/>
                </a:lnTo>
                <a:lnTo>
                  <a:pt x="3853495" y="643404"/>
                </a:lnTo>
                <a:lnTo>
                  <a:pt x="3848335" y="648564"/>
                </a:lnTo>
                <a:lnTo>
                  <a:pt x="3846351" y="651739"/>
                </a:lnTo>
                <a:lnTo>
                  <a:pt x="3844366" y="654915"/>
                </a:lnTo>
                <a:lnTo>
                  <a:pt x="3843969" y="656503"/>
                </a:lnTo>
                <a:lnTo>
                  <a:pt x="3843572" y="658091"/>
                </a:lnTo>
                <a:lnTo>
                  <a:pt x="3843176" y="662854"/>
                </a:lnTo>
                <a:lnTo>
                  <a:pt x="3842382" y="667617"/>
                </a:lnTo>
                <a:lnTo>
                  <a:pt x="3841985" y="669602"/>
                </a:lnTo>
                <a:lnTo>
                  <a:pt x="3841191" y="671587"/>
                </a:lnTo>
                <a:lnTo>
                  <a:pt x="3840397" y="671984"/>
                </a:lnTo>
                <a:lnTo>
                  <a:pt x="3839603" y="672381"/>
                </a:lnTo>
                <a:lnTo>
                  <a:pt x="3836825" y="672778"/>
                </a:lnTo>
                <a:lnTo>
                  <a:pt x="3833253" y="673572"/>
                </a:lnTo>
                <a:lnTo>
                  <a:pt x="3832459" y="673969"/>
                </a:lnTo>
                <a:lnTo>
                  <a:pt x="3831665" y="674762"/>
                </a:lnTo>
                <a:lnTo>
                  <a:pt x="3829681" y="680320"/>
                </a:lnTo>
                <a:lnTo>
                  <a:pt x="3828093" y="683495"/>
                </a:lnTo>
                <a:lnTo>
                  <a:pt x="3827300" y="685480"/>
                </a:lnTo>
                <a:lnTo>
                  <a:pt x="3825315" y="687068"/>
                </a:lnTo>
                <a:lnTo>
                  <a:pt x="3819362" y="691434"/>
                </a:lnTo>
                <a:lnTo>
                  <a:pt x="3814202" y="695801"/>
                </a:lnTo>
                <a:lnTo>
                  <a:pt x="3811424" y="698182"/>
                </a:lnTo>
                <a:lnTo>
                  <a:pt x="3809042" y="700564"/>
                </a:lnTo>
                <a:lnTo>
                  <a:pt x="3806264" y="704137"/>
                </a:lnTo>
                <a:lnTo>
                  <a:pt x="3804279" y="707312"/>
                </a:lnTo>
                <a:lnTo>
                  <a:pt x="3802295" y="711282"/>
                </a:lnTo>
                <a:lnTo>
                  <a:pt x="3800707" y="714854"/>
                </a:lnTo>
                <a:lnTo>
                  <a:pt x="3799120" y="714060"/>
                </a:lnTo>
                <a:lnTo>
                  <a:pt x="3797929" y="713266"/>
                </a:lnTo>
                <a:lnTo>
                  <a:pt x="3795151" y="712472"/>
                </a:lnTo>
                <a:lnTo>
                  <a:pt x="3793960" y="711679"/>
                </a:lnTo>
                <a:lnTo>
                  <a:pt x="3792769" y="710885"/>
                </a:lnTo>
                <a:lnTo>
                  <a:pt x="3791976" y="709694"/>
                </a:lnTo>
                <a:lnTo>
                  <a:pt x="3790785" y="708106"/>
                </a:lnTo>
                <a:lnTo>
                  <a:pt x="3788403" y="712472"/>
                </a:lnTo>
                <a:lnTo>
                  <a:pt x="3785625" y="716045"/>
                </a:lnTo>
                <a:lnTo>
                  <a:pt x="3782053" y="719618"/>
                </a:lnTo>
                <a:lnTo>
                  <a:pt x="3778878" y="721999"/>
                </a:lnTo>
                <a:lnTo>
                  <a:pt x="3775703" y="723984"/>
                </a:lnTo>
                <a:lnTo>
                  <a:pt x="3772527" y="725175"/>
                </a:lnTo>
                <a:lnTo>
                  <a:pt x="3770543" y="725572"/>
                </a:lnTo>
                <a:lnTo>
                  <a:pt x="3769749" y="725175"/>
                </a:lnTo>
                <a:lnTo>
                  <a:pt x="3768955" y="724778"/>
                </a:lnTo>
                <a:lnTo>
                  <a:pt x="3767368" y="724381"/>
                </a:lnTo>
                <a:lnTo>
                  <a:pt x="3766177" y="723984"/>
                </a:lnTo>
                <a:lnTo>
                  <a:pt x="3764986" y="723190"/>
                </a:lnTo>
                <a:lnTo>
                  <a:pt x="3764986" y="722396"/>
                </a:lnTo>
                <a:lnTo>
                  <a:pt x="3764986" y="721999"/>
                </a:lnTo>
                <a:lnTo>
                  <a:pt x="3765383" y="721205"/>
                </a:lnTo>
                <a:lnTo>
                  <a:pt x="3767368" y="720014"/>
                </a:lnTo>
                <a:lnTo>
                  <a:pt x="3769749" y="718427"/>
                </a:lnTo>
                <a:lnTo>
                  <a:pt x="3771734" y="718030"/>
                </a:lnTo>
                <a:lnTo>
                  <a:pt x="3773321" y="718030"/>
                </a:lnTo>
                <a:lnTo>
                  <a:pt x="3773718" y="718030"/>
                </a:lnTo>
                <a:lnTo>
                  <a:pt x="3773718" y="718824"/>
                </a:lnTo>
                <a:lnTo>
                  <a:pt x="3775703" y="715251"/>
                </a:lnTo>
                <a:lnTo>
                  <a:pt x="3777290" y="711679"/>
                </a:lnTo>
                <a:lnTo>
                  <a:pt x="3778878" y="707709"/>
                </a:lnTo>
                <a:lnTo>
                  <a:pt x="3780069" y="706121"/>
                </a:lnTo>
                <a:lnTo>
                  <a:pt x="3781656" y="704931"/>
                </a:lnTo>
                <a:lnTo>
                  <a:pt x="3783244" y="704137"/>
                </a:lnTo>
                <a:lnTo>
                  <a:pt x="3784434" y="703740"/>
                </a:lnTo>
                <a:lnTo>
                  <a:pt x="3787610" y="703343"/>
                </a:lnTo>
                <a:lnTo>
                  <a:pt x="3790785" y="702946"/>
                </a:lnTo>
                <a:lnTo>
                  <a:pt x="3792769" y="702549"/>
                </a:lnTo>
                <a:lnTo>
                  <a:pt x="3794357" y="701358"/>
                </a:lnTo>
                <a:lnTo>
                  <a:pt x="3794754" y="700564"/>
                </a:lnTo>
                <a:lnTo>
                  <a:pt x="3794754" y="699373"/>
                </a:lnTo>
                <a:lnTo>
                  <a:pt x="3794357" y="698182"/>
                </a:lnTo>
                <a:lnTo>
                  <a:pt x="3793960" y="696992"/>
                </a:lnTo>
                <a:lnTo>
                  <a:pt x="3792372" y="695404"/>
                </a:lnTo>
                <a:lnTo>
                  <a:pt x="3791182" y="695007"/>
                </a:lnTo>
                <a:lnTo>
                  <a:pt x="3790785" y="695007"/>
                </a:lnTo>
                <a:lnTo>
                  <a:pt x="3792372" y="694213"/>
                </a:lnTo>
                <a:lnTo>
                  <a:pt x="3793563" y="693816"/>
                </a:lnTo>
                <a:lnTo>
                  <a:pt x="3797135" y="693022"/>
                </a:lnTo>
                <a:lnTo>
                  <a:pt x="3800707" y="692625"/>
                </a:lnTo>
                <a:lnTo>
                  <a:pt x="3802295" y="692228"/>
                </a:lnTo>
                <a:lnTo>
                  <a:pt x="3803486" y="691434"/>
                </a:lnTo>
                <a:lnTo>
                  <a:pt x="3804279" y="690243"/>
                </a:lnTo>
                <a:lnTo>
                  <a:pt x="3804279" y="689053"/>
                </a:lnTo>
                <a:lnTo>
                  <a:pt x="3803882" y="684686"/>
                </a:lnTo>
                <a:lnTo>
                  <a:pt x="3803089" y="681114"/>
                </a:lnTo>
                <a:lnTo>
                  <a:pt x="3803089" y="679526"/>
                </a:lnTo>
                <a:lnTo>
                  <a:pt x="3803486" y="678335"/>
                </a:lnTo>
                <a:lnTo>
                  <a:pt x="3804279" y="677541"/>
                </a:lnTo>
                <a:lnTo>
                  <a:pt x="3805470" y="677144"/>
                </a:lnTo>
                <a:lnTo>
                  <a:pt x="3808248" y="676350"/>
                </a:lnTo>
                <a:lnTo>
                  <a:pt x="3811424" y="675953"/>
                </a:lnTo>
                <a:lnTo>
                  <a:pt x="3812217" y="675159"/>
                </a:lnTo>
                <a:lnTo>
                  <a:pt x="3813011" y="674762"/>
                </a:lnTo>
                <a:lnTo>
                  <a:pt x="3814202" y="671190"/>
                </a:lnTo>
                <a:lnTo>
                  <a:pt x="3814599" y="667617"/>
                </a:lnTo>
                <a:lnTo>
                  <a:pt x="3814996" y="660869"/>
                </a:lnTo>
                <a:lnTo>
                  <a:pt x="3815393" y="656900"/>
                </a:lnTo>
                <a:lnTo>
                  <a:pt x="3815789" y="653724"/>
                </a:lnTo>
                <a:lnTo>
                  <a:pt x="3816980" y="650549"/>
                </a:lnTo>
                <a:lnTo>
                  <a:pt x="3819362" y="647770"/>
                </a:lnTo>
                <a:lnTo>
                  <a:pt x="3823727" y="644197"/>
                </a:lnTo>
                <a:lnTo>
                  <a:pt x="3828887" y="639037"/>
                </a:lnTo>
                <a:lnTo>
                  <a:pt x="3831269" y="636258"/>
                </a:lnTo>
                <a:lnTo>
                  <a:pt x="3833650" y="632686"/>
                </a:lnTo>
                <a:lnTo>
                  <a:pt x="3836031" y="629113"/>
                </a:lnTo>
                <a:lnTo>
                  <a:pt x="3838016" y="624350"/>
                </a:lnTo>
                <a:lnTo>
                  <a:pt x="3837619" y="622365"/>
                </a:lnTo>
                <a:lnTo>
                  <a:pt x="3837222" y="621968"/>
                </a:lnTo>
                <a:lnTo>
                  <a:pt x="3836825" y="621571"/>
                </a:lnTo>
                <a:lnTo>
                  <a:pt x="3835634" y="621968"/>
                </a:lnTo>
                <a:lnTo>
                  <a:pt x="3834047" y="622762"/>
                </a:lnTo>
                <a:lnTo>
                  <a:pt x="3832856" y="624350"/>
                </a:lnTo>
                <a:lnTo>
                  <a:pt x="3831665" y="627129"/>
                </a:lnTo>
                <a:lnTo>
                  <a:pt x="3831269" y="629113"/>
                </a:lnTo>
                <a:lnTo>
                  <a:pt x="3831665" y="631098"/>
                </a:lnTo>
                <a:lnTo>
                  <a:pt x="3830475" y="629510"/>
                </a:lnTo>
                <a:lnTo>
                  <a:pt x="3829681" y="627923"/>
                </a:lnTo>
                <a:lnTo>
                  <a:pt x="3829681" y="626335"/>
                </a:lnTo>
                <a:lnTo>
                  <a:pt x="3830078" y="624350"/>
                </a:lnTo>
                <a:lnTo>
                  <a:pt x="3830475" y="622762"/>
                </a:lnTo>
                <a:lnTo>
                  <a:pt x="3831665" y="621174"/>
                </a:lnTo>
                <a:lnTo>
                  <a:pt x="3834047" y="617602"/>
                </a:lnTo>
                <a:lnTo>
                  <a:pt x="3836428" y="614029"/>
                </a:lnTo>
                <a:lnTo>
                  <a:pt x="3836825" y="612442"/>
                </a:lnTo>
                <a:lnTo>
                  <a:pt x="3837222" y="610854"/>
                </a:lnTo>
                <a:lnTo>
                  <a:pt x="3836825" y="609266"/>
                </a:lnTo>
                <a:lnTo>
                  <a:pt x="3836031" y="607281"/>
                </a:lnTo>
                <a:lnTo>
                  <a:pt x="3834047" y="605694"/>
                </a:lnTo>
                <a:lnTo>
                  <a:pt x="3831665" y="604503"/>
                </a:lnTo>
                <a:lnTo>
                  <a:pt x="3835238" y="604503"/>
                </a:lnTo>
                <a:lnTo>
                  <a:pt x="3837222" y="604503"/>
                </a:lnTo>
                <a:lnTo>
                  <a:pt x="3837619" y="604106"/>
                </a:lnTo>
                <a:lnTo>
                  <a:pt x="3837619" y="603709"/>
                </a:lnTo>
                <a:lnTo>
                  <a:pt x="3837619" y="602518"/>
                </a:lnTo>
                <a:lnTo>
                  <a:pt x="3837222" y="600533"/>
                </a:lnTo>
                <a:lnTo>
                  <a:pt x="3836825" y="597755"/>
                </a:lnTo>
                <a:lnTo>
                  <a:pt x="3837222" y="594976"/>
                </a:lnTo>
                <a:lnTo>
                  <a:pt x="3838016" y="591006"/>
                </a:lnTo>
                <a:lnTo>
                  <a:pt x="3839603" y="588625"/>
                </a:lnTo>
                <a:lnTo>
                  <a:pt x="3841191" y="586640"/>
                </a:lnTo>
                <a:lnTo>
                  <a:pt x="3843572" y="585449"/>
                </a:lnTo>
                <a:lnTo>
                  <a:pt x="3845557" y="584258"/>
                </a:lnTo>
                <a:lnTo>
                  <a:pt x="3847541" y="583068"/>
                </a:lnTo>
                <a:lnTo>
                  <a:pt x="3849129" y="581480"/>
                </a:lnTo>
                <a:lnTo>
                  <a:pt x="3849923" y="579892"/>
                </a:lnTo>
                <a:lnTo>
                  <a:pt x="3850320" y="577907"/>
                </a:lnTo>
                <a:lnTo>
                  <a:pt x="3850320" y="574732"/>
                </a:lnTo>
                <a:lnTo>
                  <a:pt x="3849526" y="571159"/>
                </a:lnTo>
                <a:lnTo>
                  <a:pt x="3848335" y="568380"/>
                </a:lnTo>
                <a:lnTo>
                  <a:pt x="3847145" y="565205"/>
                </a:lnTo>
                <a:lnTo>
                  <a:pt x="3843572" y="559251"/>
                </a:lnTo>
                <a:lnTo>
                  <a:pt x="3838810" y="553296"/>
                </a:lnTo>
                <a:lnTo>
                  <a:pt x="3834047" y="547342"/>
                </a:lnTo>
                <a:lnTo>
                  <a:pt x="3830078" y="541388"/>
                </a:lnTo>
                <a:lnTo>
                  <a:pt x="3828490" y="537815"/>
                </a:lnTo>
                <a:lnTo>
                  <a:pt x="3827300" y="534640"/>
                </a:lnTo>
                <a:lnTo>
                  <a:pt x="3826109" y="531067"/>
                </a:lnTo>
                <a:lnTo>
                  <a:pt x="3825315" y="527495"/>
                </a:lnTo>
                <a:lnTo>
                  <a:pt x="3826109" y="524319"/>
                </a:lnTo>
                <a:lnTo>
                  <a:pt x="3826903" y="520747"/>
                </a:lnTo>
                <a:lnTo>
                  <a:pt x="3828490" y="517571"/>
                </a:lnTo>
                <a:lnTo>
                  <a:pt x="3830078" y="513999"/>
                </a:lnTo>
                <a:lnTo>
                  <a:pt x="3831665" y="510823"/>
                </a:lnTo>
                <a:lnTo>
                  <a:pt x="3833253" y="507647"/>
                </a:lnTo>
                <a:lnTo>
                  <a:pt x="3834841" y="504075"/>
                </a:lnTo>
                <a:lnTo>
                  <a:pt x="3835238" y="500899"/>
                </a:lnTo>
                <a:lnTo>
                  <a:pt x="3834841" y="496930"/>
                </a:lnTo>
                <a:lnTo>
                  <a:pt x="3834047" y="493357"/>
                </a:lnTo>
                <a:lnTo>
                  <a:pt x="3832062" y="485418"/>
                </a:lnTo>
                <a:lnTo>
                  <a:pt x="3829284" y="476685"/>
                </a:lnTo>
                <a:lnTo>
                  <a:pt x="3826109" y="467953"/>
                </a:lnTo>
                <a:lnTo>
                  <a:pt x="3818568" y="449296"/>
                </a:lnTo>
                <a:lnTo>
                  <a:pt x="3815393" y="440166"/>
                </a:lnTo>
                <a:lnTo>
                  <a:pt x="3813011" y="430639"/>
                </a:lnTo>
                <a:lnTo>
                  <a:pt x="3812614" y="427067"/>
                </a:lnTo>
                <a:lnTo>
                  <a:pt x="3812217" y="423891"/>
                </a:lnTo>
                <a:lnTo>
                  <a:pt x="3812614" y="416746"/>
                </a:lnTo>
                <a:lnTo>
                  <a:pt x="3813011" y="409998"/>
                </a:lnTo>
                <a:lnTo>
                  <a:pt x="3813011" y="406823"/>
                </a:lnTo>
                <a:lnTo>
                  <a:pt x="3813011" y="403647"/>
                </a:lnTo>
                <a:lnTo>
                  <a:pt x="3812614" y="402059"/>
                </a:lnTo>
                <a:lnTo>
                  <a:pt x="3811820" y="400471"/>
                </a:lnTo>
                <a:lnTo>
                  <a:pt x="3809836" y="397296"/>
                </a:lnTo>
                <a:lnTo>
                  <a:pt x="3807455" y="394914"/>
                </a:lnTo>
                <a:lnTo>
                  <a:pt x="3806661" y="393723"/>
                </a:lnTo>
                <a:lnTo>
                  <a:pt x="3806661" y="388960"/>
                </a:lnTo>
                <a:lnTo>
                  <a:pt x="3807058" y="384197"/>
                </a:lnTo>
                <a:lnTo>
                  <a:pt x="3808248" y="375861"/>
                </a:lnTo>
                <a:lnTo>
                  <a:pt x="3810630" y="367922"/>
                </a:lnTo>
                <a:lnTo>
                  <a:pt x="3813011" y="360380"/>
                </a:lnTo>
                <a:lnTo>
                  <a:pt x="3814996" y="353235"/>
                </a:lnTo>
                <a:lnTo>
                  <a:pt x="3816980" y="345296"/>
                </a:lnTo>
                <a:lnTo>
                  <a:pt x="3818965" y="336563"/>
                </a:lnTo>
                <a:lnTo>
                  <a:pt x="3819362" y="331799"/>
                </a:lnTo>
                <a:lnTo>
                  <a:pt x="3819362" y="326639"/>
                </a:lnTo>
                <a:lnTo>
                  <a:pt x="3822537" y="325051"/>
                </a:lnTo>
                <a:lnTo>
                  <a:pt x="3824918" y="323067"/>
                </a:lnTo>
                <a:lnTo>
                  <a:pt x="3828093" y="321082"/>
                </a:lnTo>
                <a:lnTo>
                  <a:pt x="3830078" y="319097"/>
                </a:lnTo>
                <a:lnTo>
                  <a:pt x="3834047" y="313937"/>
                </a:lnTo>
                <a:lnTo>
                  <a:pt x="3837619" y="308380"/>
                </a:lnTo>
                <a:lnTo>
                  <a:pt x="3840000" y="302822"/>
                </a:lnTo>
                <a:lnTo>
                  <a:pt x="3842382" y="296471"/>
                </a:lnTo>
                <a:lnTo>
                  <a:pt x="3846748" y="284166"/>
                </a:lnTo>
                <a:lnTo>
                  <a:pt x="3848732" y="278211"/>
                </a:lnTo>
                <a:lnTo>
                  <a:pt x="3850717" y="271860"/>
                </a:lnTo>
                <a:lnTo>
                  <a:pt x="3853892" y="265906"/>
                </a:lnTo>
                <a:lnTo>
                  <a:pt x="3857067" y="260746"/>
                </a:lnTo>
                <a:lnTo>
                  <a:pt x="3861036" y="255188"/>
                </a:lnTo>
                <a:lnTo>
                  <a:pt x="3863417" y="253204"/>
                </a:lnTo>
                <a:lnTo>
                  <a:pt x="3865799" y="250822"/>
                </a:lnTo>
                <a:lnTo>
                  <a:pt x="3868974" y="248440"/>
                </a:lnTo>
                <a:lnTo>
                  <a:pt x="3871752" y="246853"/>
                </a:lnTo>
                <a:lnTo>
                  <a:pt x="3874927" y="244868"/>
                </a:lnTo>
                <a:lnTo>
                  <a:pt x="3878896" y="243677"/>
                </a:lnTo>
                <a:lnTo>
                  <a:pt x="3880484" y="243280"/>
                </a:lnTo>
                <a:lnTo>
                  <a:pt x="3882469" y="243280"/>
                </a:lnTo>
                <a:lnTo>
                  <a:pt x="3887231" y="243677"/>
                </a:lnTo>
                <a:lnTo>
                  <a:pt x="3891200" y="244074"/>
                </a:lnTo>
                <a:lnTo>
                  <a:pt x="3892788" y="244074"/>
                </a:lnTo>
                <a:lnTo>
                  <a:pt x="3894772" y="243677"/>
                </a:lnTo>
                <a:lnTo>
                  <a:pt x="3897154" y="241295"/>
                </a:lnTo>
                <a:lnTo>
                  <a:pt x="3899138" y="238914"/>
                </a:lnTo>
                <a:lnTo>
                  <a:pt x="3904298" y="232959"/>
                </a:lnTo>
                <a:lnTo>
                  <a:pt x="3908664" y="226211"/>
                </a:lnTo>
                <a:lnTo>
                  <a:pt x="3913824" y="218669"/>
                </a:lnTo>
                <a:lnTo>
                  <a:pt x="3918586" y="211524"/>
                </a:lnTo>
                <a:lnTo>
                  <a:pt x="3923349" y="205173"/>
                </a:lnTo>
                <a:lnTo>
                  <a:pt x="3925334" y="203188"/>
                </a:lnTo>
                <a:lnTo>
                  <a:pt x="3927715" y="201600"/>
                </a:lnTo>
                <a:lnTo>
                  <a:pt x="3930096" y="200410"/>
                </a:lnTo>
                <a:close/>
                <a:moveTo>
                  <a:pt x="3727465" y="87313"/>
                </a:moveTo>
                <a:lnTo>
                  <a:pt x="3729867" y="93294"/>
                </a:lnTo>
                <a:lnTo>
                  <a:pt x="3732670" y="98877"/>
                </a:lnTo>
                <a:lnTo>
                  <a:pt x="3735874" y="104061"/>
                </a:lnTo>
                <a:lnTo>
                  <a:pt x="3739478" y="109643"/>
                </a:lnTo>
                <a:lnTo>
                  <a:pt x="3747087" y="119612"/>
                </a:lnTo>
                <a:lnTo>
                  <a:pt x="3755496" y="129581"/>
                </a:lnTo>
                <a:lnTo>
                  <a:pt x="3759501" y="134765"/>
                </a:lnTo>
                <a:lnTo>
                  <a:pt x="3762704" y="139550"/>
                </a:lnTo>
                <a:lnTo>
                  <a:pt x="3765908" y="144734"/>
                </a:lnTo>
                <a:lnTo>
                  <a:pt x="3767910" y="149519"/>
                </a:lnTo>
                <a:lnTo>
                  <a:pt x="3769512" y="154703"/>
                </a:lnTo>
                <a:lnTo>
                  <a:pt x="3770313" y="160286"/>
                </a:lnTo>
                <a:lnTo>
                  <a:pt x="3770313" y="163077"/>
                </a:lnTo>
                <a:lnTo>
                  <a:pt x="3769912" y="165469"/>
                </a:lnTo>
                <a:lnTo>
                  <a:pt x="3769512" y="168659"/>
                </a:lnTo>
                <a:lnTo>
                  <a:pt x="3768711" y="171451"/>
                </a:lnTo>
                <a:lnTo>
                  <a:pt x="3764706" y="170653"/>
                </a:lnTo>
                <a:lnTo>
                  <a:pt x="3761503" y="169058"/>
                </a:lnTo>
                <a:lnTo>
                  <a:pt x="3758299" y="166666"/>
                </a:lnTo>
                <a:lnTo>
                  <a:pt x="3755496" y="164273"/>
                </a:lnTo>
                <a:lnTo>
                  <a:pt x="3753093" y="161482"/>
                </a:lnTo>
                <a:lnTo>
                  <a:pt x="3751091" y="157893"/>
                </a:lnTo>
                <a:lnTo>
                  <a:pt x="3749089" y="154304"/>
                </a:lnTo>
                <a:lnTo>
                  <a:pt x="3747087" y="150715"/>
                </a:lnTo>
                <a:lnTo>
                  <a:pt x="3744684" y="142341"/>
                </a:lnTo>
                <a:lnTo>
                  <a:pt x="3742281" y="133968"/>
                </a:lnTo>
                <a:lnTo>
                  <a:pt x="3739478" y="125593"/>
                </a:lnTo>
                <a:lnTo>
                  <a:pt x="3737075" y="117618"/>
                </a:lnTo>
                <a:lnTo>
                  <a:pt x="3735474" y="113631"/>
                </a:lnTo>
                <a:lnTo>
                  <a:pt x="3733071" y="109643"/>
                </a:lnTo>
                <a:lnTo>
                  <a:pt x="3728666" y="102466"/>
                </a:lnTo>
                <a:lnTo>
                  <a:pt x="3727064" y="98877"/>
                </a:lnTo>
                <a:lnTo>
                  <a:pt x="3725863" y="94889"/>
                </a:lnTo>
                <a:lnTo>
                  <a:pt x="3725863" y="93294"/>
                </a:lnTo>
                <a:lnTo>
                  <a:pt x="3726263" y="91300"/>
                </a:lnTo>
                <a:lnTo>
                  <a:pt x="3726664" y="89307"/>
                </a:lnTo>
                <a:close/>
                <a:moveTo>
                  <a:pt x="5491519" y="73025"/>
                </a:moveTo>
                <a:lnTo>
                  <a:pt x="5500673" y="73025"/>
                </a:lnTo>
                <a:lnTo>
                  <a:pt x="5503062" y="78984"/>
                </a:lnTo>
                <a:lnTo>
                  <a:pt x="5504654" y="85737"/>
                </a:lnTo>
                <a:lnTo>
                  <a:pt x="5505450" y="92491"/>
                </a:lnTo>
                <a:lnTo>
                  <a:pt x="5505450" y="99245"/>
                </a:lnTo>
                <a:lnTo>
                  <a:pt x="5505052" y="106395"/>
                </a:lnTo>
                <a:lnTo>
                  <a:pt x="5504256" y="113149"/>
                </a:lnTo>
                <a:lnTo>
                  <a:pt x="5503062" y="120300"/>
                </a:lnTo>
                <a:lnTo>
                  <a:pt x="5501469" y="127450"/>
                </a:lnTo>
                <a:lnTo>
                  <a:pt x="5499081" y="134999"/>
                </a:lnTo>
                <a:lnTo>
                  <a:pt x="5496693" y="142547"/>
                </a:lnTo>
                <a:lnTo>
                  <a:pt x="5491121" y="158040"/>
                </a:lnTo>
                <a:lnTo>
                  <a:pt x="5479180" y="189821"/>
                </a:lnTo>
                <a:lnTo>
                  <a:pt x="5471617" y="210877"/>
                </a:lnTo>
                <a:lnTo>
                  <a:pt x="5464452" y="231534"/>
                </a:lnTo>
                <a:lnTo>
                  <a:pt x="5450919" y="272850"/>
                </a:lnTo>
                <a:lnTo>
                  <a:pt x="5443755" y="293905"/>
                </a:lnTo>
                <a:lnTo>
                  <a:pt x="5436192" y="314166"/>
                </a:lnTo>
                <a:lnTo>
                  <a:pt x="5427833" y="334029"/>
                </a:lnTo>
                <a:lnTo>
                  <a:pt x="5419077" y="354290"/>
                </a:lnTo>
                <a:lnTo>
                  <a:pt x="5414698" y="364222"/>
                </a:lnTo>
                <a:lnTo>
                  <a:pt x="5411116" y="374153"/>
                </a:lnTo>
                <a:lnTo>
                  <a:pt x="5407534" y="384085"/>
                </a:lnTo>
                <a:lnTo>
                  <a:pt x="5403554" y="394016"/>
                </a:lnTo>
                <a:lnTo>
                  <a:pt x="5399573" y="403551"/>
                </a:lnTo>
                <a:lnTo>
                  <a:pt x="5395195" y="413085"/>
                </a:lnTo>
                <a:lnTo>
                  <a:pt x="5386040" y="432154"/>
                </a:lnTo>
                <a:lnTo>
                  <a:pt x="5377283" y="452017"/>
                </a:lnTo>
                <a:lnTo>
                  <a:pt x="5373303" y="462744"/>
                </a:lnTo>
                <a:lnTo>
                  <a:pt x="5368925" y="474662"/>
                </a:lnTo>
                <a:lnTo>
                  <a:pt x="5368925" y="466319"/>
                </a:lnTo>
                <a:lnTo>
                  <a:pt x="5369323" y="457977"/>
                </a:lnTo>
                <a:lnTo>
                  <a:pt x="5370517" y="449237"/>
                </a:lnTo>
                <a:lnTo>
                  <a:pt x="5372905" y="440894"/>
                </a:lnTo>
                <a:lnTo>
                  <a:pt x="5374895" y="432154"/>
                </a:lnTo>
                <a:lnTo>
                  <a:pt x="5377283" y="423812"/>
                </a:lnTo>
                <a:lnTo>
                  <a:pt x="5383254" y="406729"/>
                </a:lnTo>
                <a:lnTo>
                  <a:pt x="5390418" y="389250"/>
                </a:lnTo>
                <a:lnTo>
                  <a:pt x="5396787" y="372167"/>
                </a:lnTo>
                <a:lnTo>
                  <a:pt x="5403554" y="354687"/>
                </a:lnTo>
                <a:lnTo>
                  <a:pt x="5407136" y="345947"/>
                </a:lnTo>
                <a:lnTo>
                  <a:pt x="5409922" y="337207"/>
                </a:lnTo>
                <a:lnTo>
                  <a:pt x="5412310" y="328467"/>
                </a:lnTo>
                <a:lnTo>
                  <a:pt x="5414300" y="319728"/>
                </a:lnTo>
                <a:lnTo>
                  <a:pt x="5418679" y="302248"/>
                </a:lnTo>
                <a:lnTo>
                  <a:pt x="5423057" y="283974"/>
                </a:lnTo>
                <a:lnTo>
                  <a:pt x="5425843" y="275234"/>
                </a:lnTo>
                <a:lnTo>
                  <a:pt x="5428630" y="266891"/>
                </a:lnTo>
                <a:lnTo>
                  <a:pt x="5434600" y="251000"/>
                </a:lnTo>
                <a:lnTo>
                  <a:pt x="5441367" y="235110"/>
                </a:lnTo>
                <a:lnTo>
                  <a:pt x="5447735" y="219219"/>
                </a:lnTo>
                <a:lnTo>
                  <a:pt x="5453706" y="203329"/>
                </a:lnTo>
                <a:lnTo>
                  <a:pt x="5464452" y="172739"/>
                </a:lnTo>
                <a:lnTo>
                  <a:pt x="5469627" y="157643"/>
                </a:lnTo>
                <a:lnTo>
                  <a:pt x="5474403" y="142150"/>
                </a:lnTo>
                <a:lnTo>
                  <a:pt x="5479180" y="126259"/>
                </a:lnTo>
                <a:lnTo>
                  <a:pt x="5483160" y="109573"/>
                </a:lnTo>
                <a:lnTo>
                  <a:pt x="5487538" y="91696"/>
                </a:lnTo>
                <a:close/>
                <a:moveTo>
                  <a:pt x="2579788" y="73013"/>
                </a:moveTo>
                <a:lnTo>
                  <a:pt x="2580988" y="73013"/>
                </a:lnTo>
                <a:lnTo>
                  <a:pt x="2581788" y="73410"/>
                </a:lnTo>
                <a:lnTo>
                  <a:pt x="2582588" y="74204"/>
                </a:lnTo>
                <a:lnTo>
                  <a:pt x="2582988" y="74998"/>
                </a:lnTo>
                <a:lnTo>
                  <a:pt x="2583388" y="76585"/>
                </a:lnTo>
                <a:lnTo>
                  <a:pt x="2582988" y="78966"/>
                </a:lnTo>
                <a:lnTo>
                  <a:pt x="2582188" y="81348"/>
                </a:lnTo>
                <a:lnTo>
                  <a:pt x="2581388" y="83332"/>
                </a:lnTo>
                <a:lnTo>
                  <a:pt x="2579788" y="86110"/>
                </a:lnTo>
                <a:lnTo>
                  <a:pt x="2580188" y="87301"/>
                </a:lnTo>
                <a:lnTo>
                  <a:pt x="2580988" y="88095"/>
                </a:lnTo>
                <a:lnTo>
                  <a:pt x="2581388" y="88095"/>
                </a:lnTo>
                <a:lnTo>
                  <a:pt x="2582188" y="88095"/>
                </a:lnTo>
                <a:lnTo>
                  <a:pt x="2583789" y="86904"/>
                </a:lnTo>
                <a:lnTo>
                  <a:pt x="2585788" y="85316"/>
                </a:lnTo>
                <a:lnTo>
                  <a:pt x="2588588" y="83729"/>
                </a:lnTo>
                <a:lnTo>
                  <a:pt x="2589388" y="82935"/>
                </a:lnTo>
                <a:lnTo>
                  <a:pt x="2590588" y="82935"/>
                </a:lnTo>
                <a:lnTo>
                  <a:pt x="2591788" y="82935"/>
                </a:lnTo>
                <a:lnTo>
                  <a:pt x="2592988" y="83332"/>
                </a:lnTo>
                <a:lnTo>
                  <a:pt x="2594188" y="84523"/>
                </a:lnTo>
                <a:lnTo>
                  <a:pt x="2595788" y="86110"/>
                </a:lnTo>
                <a:lnTo>
                  <a:pt x="2595788" y="79363"/>
                </a:lnTo>
                <a:lnTo>
                  <a:pt x="2596588" y="81745"/>
                </a:lnTo>
                <a:lnTo>
                  <a:pt x="2597389" y="84523"/>
                </a:lnTo>
                <a:lnTo>
                  <a:pt x="2597788" y="87301"/>
                </a:lnTo>
                <a:lnTo>
                  <a:pt x="2597788" y="90873"/>
                </a:lnTo>
                <a:lnTo>
                  <a:pt x="2597389" y="93651"/>
                </a:lnTo>
                <a:lnTo>
                  <a:pt x="2596588" y="96032"/>
                </a:lnTo>
                <a:lnTo>
                  <a:pt x="2595788" y="97620"/>
                </a:lnTo>
                <a:lnTo>
                  <a:pt x="2594988" y="98413"/>
                </a:lnTo>
                <a:lnTo>
                  <a:pt x="2593388" y="99207"/>
                </a:lnTo>
                <a:lnTo>
                  <a:pt x="2592188" y="99604"/>
                </a:lnTo>
                <a:lnTo>
                  <a:pt x="2597389" y="101191"/>
                </a:lnTo>
                <a:lnTo>
                  <a:pt x="2599388" y="101985"/>
                </a:lnTo>
                <a:lnTo>
                  <a:pt x="2600588" y="103176"/>
                </a:lnTo>
                <a:lnTo>
                  <a:pt x="2601788" y="105954"/>
                </a:lnTo>
                <a:lnTo>
                  <a:pt x="2602188" y="109129"/>
                </a:lnTo>
                <a:lnTo>
                  <a:pt x="2602188" y="113495"/>
                </a:lnTo>
                <a:lnTo>
                  <a:pt x="2601788" y="119448"/>
                </a:lnTo>
                <a:lnTo>
                  <a:pt x="2602588" y="119448"/>
                </a:lnTo>
                <a:lnTo>
                  <a:pt x="2603788" y="119051"/>
                </a:lnTo>
                <a:lnTo>
                  <a:pt x="2604188" y="118257"/>
                </a:lnTo>
                <a:lnTo>
                  <a:pt x="2604588" y="117463"/>
                </a:lnTo>
                <a:lnTo>
                  <a:pt x="2604989" y="112701"/>
                </a:lnTo>
                <a:lnTo>
                  <a:pt x="2606588" y="113495"/>
                </a:lnTo>
                <a:lnTo>
                  <a:pt x="2607388" y="115082"/>
                </a:lnTo>
                <a:lnTo>
                  <a:pt x="2608188" y="115876"/>
                </a:lnTo>
                <a:lnTo>
                  <a:pt x="2608188" y="117066"/>
                </a:lnTo>
                <a:lnTo>
                  <a:pt x="2607788" y="118257"/>
                </a:lnTo>
                <a:lnTo>
                  <a:pt x="2607388" y="119051"/>
                </a:lnTo>
                <a:lnTo>
                  <a:pt x="2605388" y="121035"/>
                </a:lnTo>
                <a:lnTo>
                  <a:pt x="2602588" y="122226"/>
                </a:lnTo>
                <a:lnTo>
                  <a:pt x="2601388" y="123019"/>
                </a:lnTo>
                <a:lnTo>
                  <a:pt x="2599788" y="123019"/>
                </a:lnTo>
                <a:lnTo>
                  <a:pt x="2598588" y="122226"/>
                </a:lnTo>
                <a:lnTo>
                  <a:pt x="2597389" y="121829"/>
                </a:lnTo>
                <a:lnTo>
                  <a:pt x="2596588" y="121035"/>
                </a:lnTo>
                <a:lnTo>
                  <a:pt x="2595788" y="119448"/>
                </a:lnTo>
                <a:lnTo>
                  <a:pt x="2595788" y="143260"/>
                </a:lnTo>
                <a:lnTo>
                  <a:pt x="2596988" y="142863"/>
                </a:lnTo>
                <a:lnTo>
                  <a:pt x="2597788" y="142466"/>
                </a:lnTo>
                <a:lnTo>
                  <a:pt x="2598588" y="141673"/>
                </a:lnTo>
                <a:lnTo>
                  <a:pt x="2598588" y="140879"/>
                </a:lnTo>
                <a:lnTo>
                  <a:pt x="2598989" y="137704"/>
                </a:lnTo>
                <a:lnTo>
                  <a:pt x="2598588" y="134926"/>
                </a:lnTo>
                <a:lnTo>
                  <a:pt x="2598588" y="132148"/>
                </a:lnTo>
                <a:lnTo>
                  <a:pt x="2598989" y="130560"/>
                </a:lnTo>
                <a:lnTo>
                  <a:pt x="2599388" y="129369"/>
                </a:lnTo>
                <a:lnTo>
                  <a:pt x="2600188" y="128973"/>
                </a:lnTo>
                <a:lnTo>
                  <a:pt x="2601388" y="128576"/>
                </a:lnTo>
                <a:lnTo>
                  <a:pt x="2602588" y="128973"/>
                </a:lnTo>
                <a:lnTo>
                  <a:pt x="2604989" y="129369"/>
                </a:lnTo>
                <a:lnTo>
                  <a:pt x="2603788" y="134926"/>
                </a:lnTo>
                <a:lnTo>
                  <a:pt x="2602988" y="137307"/>
                </a:lnTo>
                <a:lnTo>
                  <a:pt x="2603788" y="137704"/>
                </a:lnTo>
                <a:lnTo>
                  <a:pt x="2604188" y="138101"/>
                </a:lnTo>
                <a:lnTo>
                  <a:pt x="2604989" y="138101"/>
                </a:lnTo>
                <a:lnTo>
                  <a:pt x="2606188" y="137704"/>
                </a:lnTo>
                <a:lnTo>
                  <a:pt x="2606588" y="138101"/>
                </a:lnTo>
                <a:lnTo>
                  <a:pt x="2606588" y="138498"/>
                </a:lnTo>
                <a:lnTo>
                  <a:pt x="2606588" y="141276"/>
                </a:lnTo>
                <a:lnTo>
                  <a:pt x="2604989" y="146435"/>
                </a:lnTo>
                <a:lnTo>
                  <a:pt x="2606988" y="145244"/>
                </a:lnTo>
                <a:lnTo>
                  <a:pt x="2608988" y="144054"/>
                </a:lnTo>
                <a:lnTo>
                  <a:pt x="2610188" y="142069"/>
                </a:lnTo>
                <a:lnTo>
                  <a:pt x="2610989" y="139291"/>
                </a:lnTo>
                <a:lnTo>
                  <a:pt x="2612588" y="144451"/>
                </a:lnTo>
                <a:lnTo>
                  <a:pt x="2612588" y="148023"/>
                </a:lnTo>
                <a:lnTo>
                  <a:pt x="2612188" y="151198"/>
                </a:lnTo>
                <a:lnTo>
                  <a:pt x="2610588" y="153976"/>
                </a:lnTo>
                <a:lnTo>
                  <a:pt x="2608988" y="155960"/>
                </a:lnTo>
                <a:lnTo>
                  <a:pt x="2606988" y="157548"/>
                </a:lnTo>
                <a:lnTo>
                  <a:pt x="2604588" y="158738"/>
                </a:lnTo>
                <a:lnTo>
                  <a:pt x="2601788" y="159929"/>
                </a:lnTo>
                <a:lnTo>
                  <a:pt x="2602588" y="161516"/>
                </a:lnTo>
                <a:lnTo>
                  <a:pt x="2604588" y="162707"/>
                </a:lnTo>
                <a:lnTo>
                  <a:pt x="2606188" y="163898"/>
                </a:lnTo>
                <a:lnTo>
                  <a:pt x="2607788" y="165088"/>
                </a:lnTo>
                <a:lnTo>
                  <a:pt x="2609788" y="165882"/>
                </a:lnTo>
                <a:lnTo>
                  <a:pt x="2612588" y="166279"/>
                </a:lnTo>
                <a:lnTo>
                  <a:pt x="2614988" y="166676"/>
                </a:lnTo>
                <a:lnTo>
                  <a:pt x="2617388" y="166676"/>
                </a:lnTo>
                <a:lnTo>
                  <a:pt x="2616588" y="169454"/>
                </a:lnTo>
                <a:lnTo>
                  <a:pt x="2615788" y="171835"/>
                </a:lnTo>
                <a:lnTo>
                  <a:pt x="2615388" y="174216"/>
                </a:lnTo>
                <a:lnTo>
                  <a:pt x="2615388" y="176201"/>
                </a:lnTo>
                <a:lnTo>
                  <a:pt x="2615788" y="179376"/>
                </a:lnTo>
                <a:lnTo>
                  <a:pt x="2616588" y="181757"/>
                </a:lnTo>
                <a:lnTo>
                  <a:pt x="2617388" y="184932"/>
                </a:lnTo>
                <a:lnTo>
                  <a:pt x="2617788" y="187710"/>
                </a:lnTo>
                <a:lnTo>
                  <a:pt x="2617388" y="189298"/>
                </a:lnTo>
                <a:lnTo>
                  <a:pt x="2616989" y="191679"/>
                </a:lnTo>
                <a:lnTo>
                  <a:pt x="2615788" y="194060"/>
                </a:lnTo>
                <a:lnTo>
                  <a:pt x="2614588" y="196441"/>
                </a:lnTo>
                <a:lnTo>
                  <a:pt x="2613388" y="199616"/>
                </a:lnTo>
                <a:lnTo>
                  <a:pt x="2612988" y="200013"/>
                </a:lnTo>
                <a:lnTo>
                  <a:pt x="2612588" y="199616"/>
                </a:lnTo>
                <a:lnTo>
                  <a:pt x="2611388" y="198029"/>
                </a:lnTo>
                <a:lnTo>
                  <a:pt x="2610989" y="195647"/>
                </a:lnTo>
                <a:lnTo>
                  <a:pt x="2610989" y="188504"/>
                </a:lnTo>
                <a:lnTo>
                  <a:pt x="2610989" y="183344"/>
                </a:lnTo>
                <a:lnTo>
                  <a:pt x="2609788" y="184138"/>
                </a:lnTo>
                <a:lnTo>
                  <a:pt x="2608588" y="185329"/>
                </a:lnTo>
                <a:lnTo>
                  <a:pt x="2606988" y="188504"/>
                </a:lnTo>
                <a:lnTo>
                  <a:pt x="2605788" y="189694"/>
                </a:lnTo>
                <a:lnTo>
                  <a:pt x="2604188" y="190488"/>
                </a:lnTo>
                <a:lnTo>
                  <a:pt x="2601788" y="190488"/>
                </a:lnTo>
                <a:lnTo>
                  <a:pt x="2598588" y="189694"/>
                </a:lnTo>
                <a:lnTo>
                  <a:pt x="2600588" y="184535"/>
                </a:lnTo>
                <a:lnTo>
                  <a:pt x="2600988" y="182154"/>
                </a:lnTo>
                <a:lnTo>
                  <a:pt x="2600988" y="180963"/>
                </a:lnTo>
                <a:lnTo>
                  <a:pt x="2600988" y="180169"/>
                </a:lnTo>
                <a:lnTo>
                  <a:pt x="2600188" y="179376"/>
                </a:lnTo>
                <a:lnTo>
                  <a:pt x="2598989" y="178582"/>
                </a:lnTo>
                <a:lnTo>
                  <a:pt x="2597389" y="177788"/>
                </a:lnTo>
                <a:lnTo>
                  <a:pt x="2596988" y="177391"/>
                </a:lnTo>
                <a:lnTo>
                  <a:pt x="2596188" y="176201"/>
                </a:lnTo>
                <a:lnTo>
                  <a:pt x="2595788" y="174613"/>
                </a:lnTo>
                <a:lnTo>
                  <a:pt x="2595388" y="172629"/>
                </a:lnTo>
                <a:lnTo>
                  <a:pt x="2595388" y="169851"/>
                </a:lnTo>
                <a:lnTo>
                  <a:pt x="2595788" y="166676"/>
                </a:lnTo>
                <a:lnTo>
                  <a:pt x="2593388" y="169057"/>
                </a:lnTo>
                <a:lnTo>
                  <a:pt x="2591788" y="170248"/>
                </a:lnTo>
                <a:lnTo>
                  <a:pt x="2590588" y="170644"/>
                </a:lnTo>
                <a:lnTo>
                  <a:pt x="2589388" y="169851"/>
                </a:lnTo>
                <a:lnTo>
                  <a:pt x="2588588" y="168660"/>
                </a:lnTo>
                <a:lnTo>
                  <a:pt x="2587788" y="166676"/>
                </a:lnTo>
                <a:lnTo>
                  <a:pt x="2585788" y="160723"/>
                </a:lnTo>
                <a:lnTo>
                  <a:pt x="2584988" y="153579"/>
                </a:lnTo>
                <a:lnTo>
                  <a:pt x="2584188" y="145641"/>
                </a:lnTo>
                <a:lnTo>
                  <a:pt x="2583388" y="138498"/>
                </a:lnTo>
                <a:lnTo>
                  <a:pt x="2582588" y="132941"/>
                </a:lnTo>
                <a:lnTo>
                  <a:pt x="2587388" y="136513"/>
                </a:lnTo>
                <a:lnTo>
                  <a:pt x="2588588" y="137307"/>
                </a:lnTo>
                <a:lnTo>
                  <a:pt x="2589388" y="137307"/>
                </a:lnTo>
                <a:lnTo>
                  <a:pt x="2589789" y="137307"/>
                </a:lnTo>
                <a:lnTo>
                  <a:pt x="2590588" y="136513"/>
                </a:lnTo>
                <a:lnTo>
                  <a:pt x="2590988" y="133735"/>
                </a:lnTo>
                <a:lnTo>
                  <a:pt x="2592188" y="123019"/>
                </a:lnTo>
                <a:lnTo>
                  <a:pt x="2590988" y="124607"/>
                </a:lnTo>
                <a:lnTo>
                  <a:pt x="2590188" y="125798"/>
                </a:lnTo>
                <a:lnTo>
                  <a:pt x="2589388" y="125798"/>
                </a:lnTo>
                <a:lnTo>
                  <a:pt x="2588588" y="125798"/>
                </a:lnTo>
                <a:lnTo>
                  <a:pt x="2587788" y="125401"/>
                </a:lnTo>
                <a:lnTo>
                  <a:pt x="2586988" y="124607"/>
                </a:lnTo>
                <a:lnTo>
                  <a:pt x="2585389" y="122226"/>
                </a:lnTo>
                <a:lnTo>
                  <a:pt x="2584588" y="120638"/>
                </a:lnTo>
                <a:lnTo>
                  <a:pt x="2584188" y="120241"/>
                </a:lnTo>
                <a:lnTo>
                  <a:pt x="2583789" y="120241"/>
                </a:lnTo>
                <a:lnTo>
                  <a:pt x="2583388" y="120638"/>
                </a:lnTo>
                <a:lnTo>
                  <a:pt x="2583388" y="121829"/>
                </a:lnTo>
                <a:lnTo>
                  <a:pt x="2582588" y="126194"/>
                </a:lnTo>
                <a:lnTo>
                  <a:pt x="2581388" y="127385"/>
                </a:lnTo>
                <a:lnTo>
                  <a:pt x="2580588" y="127385"/>
                </a:lnTo>
                <a:lnTo>
                  <a:pt x="2580188" y="126988"/>
                </a:lnTo>
                <a:lnTo>
                  <a:pt x="2580188" y="126194"/>
                </a:lnTo>
                <a:lnTo>
                  <a:pt x="2580588" y="123416"/>
                </a:lnTo>
                <a:lnTo>
                  <a:pt x="2581388" y="119448"/>
                </a:lnTo>
                <a:lnTo>
                  <a:pt x="2581788" y="115082"/>
                </a:lnTo>
                <a:lnTo>
                  <a:pt x="2581788" y="112701"/>
                </a:lnTo>
                <a:lnTo>
                  <a:pt x="2581388" y="110716"/>
                </a:lnTo>
                <a:lnTo>
                  <a:pt x="2580988" y="109129"/>
                </a:lnTo>
                <a:lnTo>
                  <a:pt x="2580188" y="107938"/>
                </a:lnTo>
                <a:lnTo>
                  <a:pt x="2578588" y="106748"/>
                </a:lnTo>
                <a:lnTo>
                  <a:pt x="2576188" y="106351"/>
                </a:lnTo>
                <a:lnTo>
                  <a:pt x="2573788" y="107145"/>
                </a:lnTo>
                <a:lnTo>
                  <a:pt x="2573389" y="107938"/>
                </a:lnTo>
                <a:lnTo>
                  <a:pt x="2572988" y="108335"/>
                </a:lnTo>
                <a:lnTo>
                  <a:pt x="2572988" y="109923"/>
                </a:lnTo>
                <a:lnTo>
                  <a:pt x="2574188" y="111510"/>
                </a:lnTo>
                <a:lnTo>
                  <a:pt x="2575388" y="113098"/>
                </a:lnTo>
                <a:lnTo>
                  <a:pt x="2576188" y="115479"/>
                </a:lnTo>
                <a:lnTo>
                  <a:pt x="2576988" y="117463"/>
                </a:lnTo>
                <a:lnTo>
                  <a:pt x="2576588" y="118654"/>
                </a:lnTo>
                <a:lnTo>
                  <a:pt x="2576188" y="119448"/>
                </a:lnTo>
                <a:lnTo>
                  <a:pt x="2574188" y="118257"/>
                </a:lnTo>
                <a:lnTo>
                  <a:pt x="2570988" y="116273"/>
                </a:lnTo>
                <a:lnTo>
                  <a:pt x="2569388" y="115082"/>
                </a:lnTo>
                <a:lnTo>
                  <a:pt x="2567788" y="113098"/>
                </a:lnTo>
                <a:lnTo>
                  <a:pt x="2566988" y="111510"/>
                </a:lnTo>
                <a:lnTo>
                  <a:pt x="2566988" y="109526"/>
                </a:lnTo>
                <a:lnTo>
                  <a:pt x="2567388" y="108732"/>
                </a:lnTo>
                <a:lnTo>
                  <a:pt x="2568588" y="107541"/>
                </a:lnTo>
                <a:lnTo>
                  <a:pt x="2571789" y="105954"/>
                </a:lnTo>
                <a:lnTo>
                  <a:pt x="2574988" y="103970"/>
                </a:lnTo>
                <a:lnTo>
                  <a:pt x="2575788" y="103573"/>
                </a:lnTo>
                <a:lnTo>
                  <a:pt x="2576188" y="102779"/>
                </a:lnTo>
                <a:lnTo>
                  <a:pt x="2573788" y="98810"/>
                </a:lnTo>
                <a:lnTo>
                  <a:pt x="2571789" y="94841"/>
                </a:lnTo>
                <a:lnTo>
                  <a:pt x="2570188" y="90873"/>
                </a:lnTo>
                <a:lnTo>
                  <a:pt x="2569788" y="89285"/>
                </a:lnTo>
                <a:lnTo>
                  <a:pt x="2569388" y="86904"/>
                </a:lnTo>
                <a:lnTo>
                  <a:pt x="2569788" y="85316"/>
                </a:lnTo>
                <a:lnTo>
                  <a:pt x="2570188" y="84126"/>
                </a:lnTo>
                <a:lnTo>
                  <a:pt x="2571388" y="82935"/>
                </a:lnTo>
                <a:lnTo>
                  <a:pt x="2573389" y="82538"/>
                </a:lnTo>
                <a:lnTo>
                  <a:pt x="2576188" y="82538"/>
                </a:lnTo>
                <a:lnTo>
                  <a:pt x="2579788" y="82935"/>
                </a:lnTo>
                <a:lnTo>
                  <a:pt x="2578588" y="80951"/>
                </a:lnTo>
                <a:lnTo>
                  <a:pt x="2576988" y="78570"/>
                </a:lnTo>
                <a:lnTo>
                  <a:pt x="2575388" y="76982"/>
                </a:lnTo>
                <a:lnTo>
                  <a:pt x="2574588" y="76585"/>
                </a:lnTo>
                <a:lnTo>
                  <a:pt x="2573389" y="76188"/>
                </a:lnTo>
                <a:lnTo>
                  <a:pt x="2573788" y="74998"/>
                </a:lnTo>
                <a:lnTo>
                  <a:pt x="2574588" y="74601"/>
                </a:lnTo>
                <a:lnTo>
                  <a:pt x="2575388" y="74601"/>
                </a:lnTo>
                <a:lnTo>
                  <a:pt x="2576588" y="74998"/>
                </a:lnTo>
                <a:lnTo>
                  <a:pt x="2577789" y="75395"/>
                </a:lnTo>
                <a:lnTo>
                  <a:pt x="2578588" y="75395"/>
                </a:lnTo>
                <a:lnTo>
                  <a:pt x="2579389" y="74601"/>
                </a:lnTo>
                <a:close/>
                <a:moveTo>
                  <a:pt x="2783649" y="30151"/>
                </a:moveTo>
                <a:lnTo>
                  <a:pt x="2784820" y="30548"/>
                </a:lnTo>
                <a:lnTo>
                  <a:pt x="2785600" y="31342"/>
                </a:lnTo>
                <a:lnTo>
                  <a:pt x="2785600" y="32136"/>
                </a:lnTo>
                <a:lnTo>
                  <a:pt x="2785600" y="33326"/>
                </a:lnTo>
                <a:lnTo>
                  <a:pt x="2785600" y="35311"/>
                </a:lnTo>
                <a:lnTo>
                  <a:pt x="2785990" y="36105"/>
                </a:lnTo>
                <a:lnTo>
                  <a:pt x="2786770" y="36898"/>
                </a:lnTo>
                <a:lnTo>
                  <a:pt x="2787161" y="36501"/>
                </a:lnTo>
                <a:lnTo>
                  <a:pt x="2787940" y="36105"/>
                </a:lnTo>
                <a:lnTo>
                  <a:pt x="2790282" y="34517"/>
                </a:lnTo>
                <a:lnTo>
                  <a:pt x="2791841" y="33723"/>
                </a:lnTo>
                <a:lnTo>
                  <a:pt x="2793401" y="33326"/>
                </a:lnTo>
                <a:lnTo>
                  <a:pt x="2794572" y="32930"/>
                </a:lnTo>
                <a:lnTo>
                  <a:pt x="2795742" y="33326"/>
                </a:lnTo>
                <a:lnTo>
                  <a:pt x="2798862" y="36501"/>
                </a:lnTo>
                <a:lnTo>
                  <a:pt x="2803933" y="42455"/>
                </a:lnTo>
                <a:lnTo>
                  <a:pt x="2809004" y="49201"/>
                </a:lnTo>
                <a:lnTo>
                  <a:pt x="2810566" y="51583"/>
                </a:lnTo>
                <a:lnTo>
                  <a:pt x="2811345" y="53567"/>
                </a:lnTo>
                <a:lnTo>
                  <a:pt x="2810955" y="55155"/>
                </a:lnTo>
                <a:lnTo>
                  <a:pt x="2809394" y="57933"/>
                </a:lnTo>
                <a:lnTo>
                  <a:pt x="2808224" y="60711"/>
                </a:lnTo>
                <a:lnTo>
                  <a:pt x="2806274" y="64283"/>
                </a:lnTo>
                <a:lnTo>
                  <a:pt x="2805884" y="65870"/>
                </a:lnTo>
                <a:lnTo>
                  <a:pt x="2805884" y="67458"/>
                </a:lnTo>
                <a:lnTo>
                  <a:pt x="2805884" y="69045"/>
                </a:lnTo>
                <a:lnTo>
                  <a:pt x="2806664" y="70236"/>
                </a:lnTo>
                <a:lnTo>
                  <a:pt x="2807444" y="71426"/>
                </a:lnTo>
                <a:lnTo>
                  <a:pt x="2809394" y="72617"/>
                </a:lnTo>
                <a:lnTo>
                  <a:pt x="2811736" y="73411"/>
                </a:lnTo>
                <a:lnTo>
                  <a:pt x="2814075" y="73808"/>
                </a:lnTo>
                <a:lnTo>
                  <a:pt x="2812515" y="75792"/>
                </a:lnTo>
                <a:lnTo>
                  <a:pt x="2810955" y="78173"/>
                </a:lnTo>
                <a:lnTo>
                  <a:pt x="2810174" y="79761"/>
                </a:lnTo>
                <a:lnTo>
                  <a:pt x="2810174" y="82142"/>
                </a:lnTo>
                <a:lnTo>
                  <a:pt x="2810174" y="84126"/>
                </a:lnTo>
                <a:lnTo>
                  <a:pt x="2810566" y="85714"/>
                </a:lnTo>
                <a:lnTo>
                  <a:pt x="2812125" y="88889"/>
                </a:lnTo>
                <a:lnTo>
                  <a:pt x="2817196" y="96826"/>
                </a:lnTo>
                <a:lnTo>
                  <a:pt x="2819146" y="101589"/>
                </a:lnTo>
                <a:lnTo>
                  <a:pt x="2819927" y="103970"/>
                </a:lnTo>
                <a:lnTo>
                  <a:pt x="2820706" y="107145"/>
                </a:lnTo>
                <a:lnTo>
                  <a:pt x="2818366" y="107145"/>
                </a:lnTo>
                <a:lnTo>
                  <a:pt x="2817196" y="107542"/>
                </a:lnTo>
                <a:lnTo>
                  <a:pt x="2815636" y="108336"/>
                </a:lnTo>
                <a:lnTo>
                  <a:pt x="2814855" y="109526"/>
                </a:lnTo>
                <a:lnTo>
                  <a:pt x="2813685" y="112305"/>
                </a:lnTo>
                <a:lnTo>
                  <a:pt x="2812905" y="113098"/>
                </a:lnTo>
                <a:lnTo>
                  <a:pt x="2811345" y="113495"/>
                </a:lnTo>
                <a:lnTo>
                  <a:pt x="2812125" y="115876"/>
                </a:lnTo>
                <a:lnTo>
                  <a:pt x="2812515" y="116273"/>
                </a:lnTo>
                <a:lnTo>
                  <a:pt x="2812905" y="116670"/>
                </a:lnTo>
                <a:lnTo>
                  <a:pt x="2813685" y="116273"/>
                </a:lnTo>
                <a:lnTo>
                  <a:pt x="2814855" y="115480"/>
                </a:lnTo>
                <a:lnTo>
                  <a:pt x="2816416" y="114686"/>
                </a:lnTo>
                <a:lnTo>
                  <a:pt x="2817586" y="114289"/>
                </a:lnTo>
                <a:lnTo>
                  <a:pt x="2818366" y="114686"/>
                </a:lnTo>
                <a:lnTo>
                  <a:pt x="2819146" y="115480"/>
                </a:lnTo>
                <a:lnTo>
                  <a:pt x="2820706" y="117067"/>
                </a:lnTo>
                <a:lnTo>
                  <a:pt x="2817976" y="119845"/>
                </a:lnTo>
                <a:lnTo>
                  <a:pt x="2816416" y="121433"/>
                </a:lnTo>
                <a:lnTo>
                  <a:pt x="2814855" y="122623"/>
                </a:lnTo>
                <a:lnTo>
                  <a:pt x="2814075" y="125004"/>
                </a:lnTo>
                <a:lnTo>
                  <a:pt x="2813685" y="127386"/>
                </a:lnTo>
                <a:lnTo>
                  <a:pt x="2813685" y="130164"/>
                </a:lnTo>
                <a:lnTo>
                  <a:pt x="2814075" y="133736"/>
                </a:lnTo>
                <a:lnTo>
                  <a:pt x="2816416" y="133736"/>
                </a:lnTo>
                <a:lnTo>
                  <a:pt x="2817976" y="133736"/>
                </a:lnTo>
                <a:lnTo>
                  <a:pt x="2819146" y="132942"/>
                </a:lnTo>
                <a:lnTo>
                  <a:pt x="2820316" y="131751"/>
                </a:lnTo>
                <a:lnTo>
                  <a:pt x="2821487" y="130958"/>
                </a:lnTo>
                <a:lnTo>
                  <a:pt x="2822267" y="129767"/>
                </a:lnTo>
                <a:lnTo>
                  <a:pt x="2823437" y="126989"/>
                </a:lnTo>
                <a:lnTo>
                  <a:pt x="2823827" y="126195"/>
                </a:lnTo>
                <a:lnTo>
                  <a:pt x="2824997" y="126195"/>
                </a:lnTo>
                <a:lnTo>
                  <a:pt x="2824997" y="126592"/>
                </a:lnTo>
                <a:lnTo>
                  <a:pt x="2825387" y="127783"/>
                </a:lnTo>
                <a:lnTo>
                  <a:pt x="2824997" y="131354"/>
                </a:lnTo>
                <a:lnTo>
                  <a:pt x="2824217" y="136117"/>
                </a:lnTo>
                <a:lnTo>
                  <a:pt x="2823047" y="140879"/>
                </a:lnTo>
                <a:lnTo>
                  <a:pt x="2821487" y="144848"/>
                </a:lnTo>
                <a:lnTo>
                  <a:pt x="2820706" y="146436"/>
                </a:lnTo>
                <a:lnTo>
                  <a:pt x="2819927" y="147229"/>
                </a:lnTo>
                <a:lnTo>
                  <a:pt x="2818757" y="147626"/>
                </a:lnTo>
                <a:lnTo>
                  <a:pt x="2817586" y="147229"/>
                </a:lnTo>
                <a:lnTo>
                  <a:pt x="2817976" y="148023"/>
                </a:lnTo>
                <a:lnTo>
                  <a:pt x="2818366" y="148817"/>
                </a:lnTo>
                <a:lnTo>
                  <a:pt x="2819927" y="150801"/>
                </a:lnTo>
                <a:lnTo>
                  <a:pt x="2823437" y="152389"/>
                </a:lnTo>
                <a:lnTo>
                  <a:pt x="2825387" y="153183"/>
                </a:lnTo>
                <a:lnTo>
                  <a:pt x="2826558" y="154770"/>
                </a:lnTo>
                <a:lnTo>
                  <a:pt x="2826948" y="155961"/>
                </a:lnTo>
                <a:lnTo>
                  <a:pt x="2827338" y="157151"/>
                </a:lnTo>
                <a:lnTo>
                  <a:pt x="2826948" y="158739"/>
                </a:lnTo>
                <a:lnTo>
                  <a:pt x="2826948" y="160723"/>
                </a:lnTo>
                <a:lnTo>
                  <a:pt x="2818757" y="160723"/>
                </a:lnTo>
                <a:lnTo>
                  <a:pt x="2819927" y="161120"/>
                </a:lnTo>
                <a:lnTo>
                  <a:pt x="2820706" y="161517"/>
                </a:lnTo>
                <a:lnTo>
                  <a:pt x="2821878" y="162707"/>
                </a:lnTo>
                <a:lnTo>
                  <a:pt x="2823047" y="164692"/>
                </a:lnTo>
                <a:lnTo>
                  <a:pt x="2824217" y="167470"/>
                </a:lnTo>
                <a:lnTo>
                  <a:pt x="2826168" y="171042"/>
                </a:lnTo>
                <a:lnTo>
                  <a:pt x="2826558" y="171836"/>
                </a:lnTo>
                <a:lnTo>
                  <a:pt x="2826948" y="170645"/>
                </a:lnTo>
                <a:lnTo>
                  <a:pt x="2826558" y="173820"/>
                </a:lnTo>
                <a:lnTo>
                  <a:pt x="2826948" y="176201"/>
                </a:lnTo>
                <a:lnTo>
                  <a:pt x="2826948" y="176995"/>
                </a:lnTo>
                <a:lnTo>
                  <a:pt x="2826558" y="176995"/>
                </a:lnTo>
                <a:lnTo>
                  <a:pt x="2825387" y="177392"/>
                </a:lnTo>
                <a:lnTo>
                  <a:pt x="2823437" y="178186"/>
                </a:lnTo>
                <a:lnTo>
                  <a:pt x="2820706" y="180567"/>
                </a:lnTo>
                <a:lnTo>
                  <a:pt x="2824997" y="180567"/>
                </a:lnTo>
                <a:lnTo>
                  <a:pt x="2826168" y="180964"/>
                </a:lnTo>
                <a:lnTo>
                  <a:pt x="2826948" y="181361"/>
                </a:lnTo>
                <a:lnTo>
                  <a:pt x="2826948" y="182154"/>
                </a:lnTo>
                <a:lnTo>
                  <a:pt x="2826558" y="182948"/>
                </a:lnTo>
                <a:lnTo>
                  <a:pt x="2825387" y="185726"/>
                </a:lnTo>
                <a:lnTo>
                  <a:pt x="2822657" y="188504"/>
                </a:lnTo>
                <a:lnTo>
                  <a:pt x="2820316" y="192473"/>
                </a:lnTo>
                <a:lnTo>
                  <a:pt x="2818366" y="196045"/>
                </a:lnTo>
                <a:lnTo>
                  <a:pt x="2817976" y="198426"/>
                </a:lnTo>
                <a:lnTo>
                  <a:pt x="2817586" y="200807"/>
                </a:lnTo>
                <a:lnTo>
                  <a:pt x="2817976" y="201601"/>
                </a:lnTo>
                <a:lnTo>
                  <a:pt x="2818366" y="203189"/>
                </a:lnTo>
                <a:lnTo>
                  <a:pt x="2820316" y="206364"/>
                </a:lnTo>
                <a:lnTo>
                  <a:pt x="2822657" y="209539"/>
                </a:lnTo>
                <a:lnTo>
                  <a:pt x="2823437" y="210729"/>
                </a:lnTo>
                <a:lnTo>
                  <a:pt x="2823047" y="212317"/>
                </a:lnTo>
                <a:lnTo>
                  <a:pt x="2822267" y="213904"/>
                </a:lnTo>
                <a:lnTo>
                  <a:pt x="2819927" y="216286"/>
                </a:lnTo>
                <a:lnTo>
                  <a:pt x="2814465" y="220651"/>
                </a:lnTo>
                <a:lnTo>
                  <a:pt x="2812905" y="223032"/>
                </a:lnTo>
                <a:lnTo>
                  <a:pt x="2812515" y="223826"/>
                </a:lnTo>
                <a:lnTo>
                  <a:pt x="2812125" y="225017"/>
                </a:lnTo>
                <a:lnTo>
                  <a:pt x="2812515" y="226604"/>
                </a:lnTo>
                <a:lnTo>
                  <a:pt x="2813685" y="227795"/>
                </a:lnTo>
                <a:lnTo>
                  <a:pt x="2815245" y="229382"/>
                </a:lnTo>
                <a:lnTo>
                  <a:pt x="2817586" y="230573"/>
                </a:lnTo>
                <a:lnTo>
                  <a:pt x="2814855" y="230176"/>
                </a:lnTo>
                <a:lnTo>
                  <a:pt x="2812905" y="229779"/>
                </a:lnTo>
                <a:lnTo>
                  <a:pt x="2811736" y="230176"/>
                </a:lnTo>
                <a:lnTo>
                  <a:pt x="2810566" y="230970"/>
                </a:lnTo>
                <a:lnTo>
                  <a:pt x="2810174" y="231764"/>
                </a:lnTo>
                <a:lnTo>
                  <a:pt x="2809785" y="232954"/>
                </a:lnTo>
                <a:lnTo>
                  <a:pt x="2809394" y="235732"/>
                </a:lnTo>
                <a:lnTo>
                  <a:pt x="2808615" y="238114"/>
                </a:lnTo>
                <a:lnTo>
                  <a:pt x="2808224" y="238907"/>
                </a:lnTo>
                <a:lnTo>
                  <a:pt x="2807054" y="239701"/>
                </a:lnTo>
                <a:lnTo>
                  <a:pt x="2805884" y="239701"/>
                </a:lnTo>
                <a:lnTo>
                  <a:pt x="2803933" y="239701"/>
                </a:lnTo>
                <a:lnTo>
                  <a:pt x="2801983" y="238907"/>
                </a:lnTo>
                <a:lnTo>
                  <a:pt x="2798862" y="237717"/>
                </a:lnTo>
                <a:lnTo>
                  <a:pt x="2798862" y="236526"/>
                </a:lnTo>
                <a:lnTo>
                  <a:pt x="2799642" y="235732"/>
                </a:lnTo>
                <a:lnTo>
                  <a:pt x="2800424" y="235336"/>
                </a:lnTo>
                <a:lnTo>
                  <a:pt x="2800813" y="235336"/>
                </a:lnTo>
                <a:lnTo>
                  <a:pt x="2801594" y="236129"/>
                </a:lnTo>
                <a:lnTo>
                  <a:pt x="2801983" y="237717"/>
                </a:lnTo>
                <a:lnTo>
                  <a:pt x="2803153" y="237320"/>
                </a:lnTo>
                <a:lnTo>
                  <a:pt x="2803933" y="237320"/>
                </a:lnTo>
                <a:lnTo>
                  <a:pt x="2804713" y="236526"/>
                </a:lnTo>
                <a:lnTo>
                  <a:pt x="2805104" y="235732"/>
                </a:lnTo>
                <a:lnTo>
                  <a:pt x="2805494" y="233351"/>
                </a:lnTo>
                <a:lnTo>
                  <a:pt x="2805494" y="230970"/>
                </a:lnTo>
                <a:lnTo>
                  <a:pt x="2804713" y="225414"/>
                </a:lnTo>
                <a:lnTo>
                  <a:pt x="2804713" y="222636"/>
                </a:lnTo>
                <a:lnTo>
                  <a:pt x="2805104" y="220651"/>
                </a:lnTo>
                <a:lnTo>
                  <a:pt x="2803543" y="222636"/>
                </a:lnTo>
                <a:lnTo>
                  <a:pt x="2802373" y="224620"/>
                </a:lnTo>
                <a:lnTo>
                  <a:pt x="2800424" y="228986"/>
                </a:lnTo>
                <a:lnTo>
                  <a:pt x="2798862" y="230573"/>
                </a:lnTo>
                <a:lnTo>
                  <a:pt x="2798082" y="230573"/>
                </a:lnTo>
                <a:lnTo>
                  <a:pt x="2797302" y="230970"/>
                </a:lnTo>
                <a:lnTo>
                  <a:pt x="2796522" y="230573"/>
                </a:lnTo>
                <a:lnTo>
                  <a:pt x="2795352" y="229779"/>
                </a:lnTo>
                <a:lnTo>
                  <a:pt x="2793011" y="227398"/>
                </a:lnTo>
                <a:lnTo>
                  <a:pt x="2793011" y="226604"/>
                </a:lnTo>
                <a:lnTo>
                  <a:pt x="2793401" y="225414"/>
                </a:lnTo>
                <a:lnTo>
                  <a:pt x="2794181" y="225017"/>
                </a:lnTo>
                <a:lnTo>
                  <a:pt x="2794572" y="225017"/>
                </a:lnTo>
                <a:lnTo>
                  <a:pt x="2795352" y="226207"/>
                </a:lnTo>
                <a:lnTo>
                  <a:pt x="2795742" y="227398"/>
                </a:lnTo>
                <a:lnTo>
                  <a:pt x="2797692" y="225017"/>
                </a:lnTo>
                <a:lnTo>
                  <a:pt x="2798862" y="223032"/>
                </a:lnTo>
                <a:lnTo>
                  <a:pt x="2800033" y="221445"/>
                </a:lnTo>
                <a:lnTo>
                  <a:pt x="2800424" y="219461"/>
                </a:lnTo>
                <a:lnTo>
                  <a:pt x="2800424" y="217873"/>
                </a:lnTo>
                <a:lnTo>
                  <a:pt x="2800424" y="215492"/>
                </a:lnTo>
                <a:lnTo>
                  <a:pt x="2798862" y="212317"/>
                </a:lnTo>
                <a:lnTo>
                  <a:pt x="2796912" y="209539"/>
                </a:lnTo>
                <a:lnTo>
                  <a:pt x="2794962" y="206364"/>
                </a:lnTo>
                <a:lnTo>
                  <a:pt x="2793791" y="203586"/>
                </a:lnTo>
                <a:lnTo>
                  <a:pt x="2793011" y="201998"/>
                </a:lnTo>
                <a:lnTo>
                  <a:pt x="2793011" y="200807"/>
                </a:lnTo>
                <a:lnTo>
                  <a:pt x="2793011" y="199220"/>
                </a:lnTo>
                <a:lnTo>
                  <a:pt x="2793791" y="197632"/>
                </a:lnTo>
                <a:lnTo>
                  <a:pt x="2796132" y="194457"/>
                </a:lnTo>
                <a:lnTo>
                  <a:pt x="2798082" y="190489"/>
                </a:lnTo>
                <a:lnTo>
                  <a:pt x="2798862" y="188901"/>
                </a:lnTo>
                <a:lnTo>
                  <a:pt x="2798862" y="187314"/>
                </a:lnTo>
                <a:lnTo>
                  <a:pt x="2798473" y="186123"/>
                </a:lnTo>
                <a:lnTo>
                  <a:pt x="2797692" y="184932"/>
                </a:lnTo>
                <a:lnTo>
                  <a:pt x="2796132" y="182948"/>
                </a:lnTo>
                <a:lnTo>
                  <a:pt x="2794572" y="181757"/>
                </a:lnTo>
                <a:lnTo>
                  <a:pt x="2792621" y="180567"/>
                </a:lnTo>
                <a:lnTo>
                  <a:pt x="2790671" y="179376"/>
                </a:lnTo>
                <a:lnTo>
                  <a:pt x="2789891" y="178582"/>
                </a:lnTo>
                <a:lnTo>
                  <a:pt x="2789501" y="177392"/>
                </a:lnTo>
                <a:lnTo>
                  <a:pt x="2789110" y="176201"/>
                </a:lnTo>
                <a:lnTo>
                  <a:pt x="2789110" y="175011"/>
                </a:lnTo>
                <a:lnTo>
                  <a:pt x="2789110" y="172629"/>
                </a:lnTo>
                <a:lnTo>
                  <a:pt x="2789501" y="170645"/>
                </a:lnTo>
                <a:lnTo>
                  <a:pt x="2791452" y="170645"/>
                </a:lnTo>
                <a:lnTo>
                  <a:pt x="2792621" y="170645"/>
                </a:lnTo>
                <a:lnTo>
                  <a:pt x="2793791" y="171042"/>
                </a:lnTo>
                <a:lnTo>
                  <a:pt x="2794572" y="171836"/>
                </a:lnTo>
                <a:lnTo>
                  <a:pt x="2796522" y="173026"/>
                </a:lnTo>
                <a:lnTo>
                  <a:pt x="2797302" y="173423"/>
                </a:lnTo>
                <a:lnTo>
                  <a:pt x="2798862" y="173820"/>
                </a:lnTo>
                <a:lnTo>
                  <a:pt x="2800033" y="170248"/>
                </a:lnTo>
                <a:lnTo>
                  <a:pt x="2800033" y="169057"/>
                </a:lnTo>
                <a:lnTo>
                  <a:pt x="2799642" y="168264"/>
                </a:lnTo>
                <a:lnTo>
                  <a:pt x="2798862" y="167470"/>
                </a:lnTo>
                <a:lnTo>
                  <a:pt x="2798473" y="167470"/>
                </a:lnTo>
                <a:lnTo>
                  <a:pt x="2796912" y="167073"/>
                </a:lnTo>
                <a:lnTo>
                  <a:pt x="2794962" y="167470"/>
                </a:lnTo>
                <a:lnTo>
                  <a:pt x="2793011" y="167470"/>
                </a:lnTo>
                <a:lnTo>
                  <a:pt x="2792231" y="167073"/>
                </a:lnTo>
                <a:lnTo>
                  <a:pt x="2790671" y="165882"/>
                </a:lnTo>
                <a:lnTo>
                  <a:pt x="2790282" y="165089"/>
                </a:lnTo>
                <a:lnTo>
                  <a:pt x="2789501" y="163898"/>
                </a:lnTo>
                <a:lnTo>
                  <a:pt x="2788720" y="160326"/>
                </a:lnTo>
                <a:lnTo>
                  <a:pt x="2789110" y="157945"/>
                </a:lnTo>
                <a:lnTo>
                  <a:pt x="2789891" y="155167"/>
                </a:lnTo>
                <a:lnTo>
                  <a:pt x="2791452" y="153579"/>
                </a:lnTo>
                <a:lnTo>
                  <a:pt x="2794181" y="150801"/>
                </a:lnTo>
                <a:lnTo>
                  <a:pt x="2795352" y="148817"/>
                </a:lnTo>
                <a:lnTo>
                  <a:pt x="2795742" y="147229"/>
                </a:lnTo>
                <a:lnTo>
                  <a:pt x="2795742" y="145642"/>
                </a:lnTo>
                <a:lnTo>
                  <a:pt x="2794962" y="145245"/>
                </a:lnTo>
                <a:lnTo>
                  <a:pt x="2793791" y="145245"/>
                </a:lnTo>
                <a:lnTo>
                  <a:pt x="2792621" y="145642"/>
                </a:lnTo>
                <a:lnTo>
                  <a:pt x="2791452" y="146833"/>
                </a:lnTo>
                <a:lnTo>
                  <a:pt x="2790282" y="147626"/>
                </a:lnTo>
                <a:lnTo>
                  <a:pt x="2789501" y="149611"/>
                </a:lnTo>
                <a:lnTo>
                  <a:pt x="2789501" y="150801"/>
                </a:lnTo>
                <a:lnTo>
                  <a:pt x="2784040" y="134926"/>
                </a:lnTo>
                <a:lnTo>
                  <a:pt x="2781699" y="129767"/>
                </a:lnTo>
                <a:lnTo>
                  <a:pt x="2780140" y="126989"/>
                </a:lnTo>
                <a:lnTo>
                  <a:pt x="2779749" y="125401"/>
                </a:lnTo>
                <a:lnTo>
                  <a:pt x="2779359" y="123814"/>
                </a:lnTo>
                <a:lnTo>
                  <a:pt x="2779359" y="120639"/>
                </a:lnTo>
                <a:lnTo>
                  <a:pt x="2780140" y="117067"/>
                </a:lnTo>
                <a:lnTo>
                  <a:pt x="2780140" y="116670"/>
                </a:lnTo>
                <a:lnTo>
                  <a:pt x="2779359" y="116670"/>
                </a:lnTo>
                <a:lnTo>
                  <a:pt x="2777019" y="117067"/>
                </a:lnTo>
                <a:lnTo>
                  <a:pt x="2773898" y="117464"/>
                </a:lnTo>
                <a:lnTo>
                  <a:pt x="2771557" y="117464"/>
                </a:lnTo>
                <a:lnTo>
                  <a:pt x="2770387" y="117464"/>
                </a:lnTo>
                <a:lnTo>
                  <a:pt x="2769607" y="117067"/>
                </a:lnTo>
                <a:lnTo>
                  <a:pt x="2769217" y="116273"/>
                </a:lnTo>
                <a:lnTo>
                  <a:pt x="2768828" y="115480"/>
                </a:lnTo>
                <a:lnTo>
                  <a:pt x="2769217" y="113892"/>
                </a:lnTo>
                <a:lnTo>
                  <a:pt x="2770387" y="112305"/>
                </a:lnTo>
                <a:lnTo>
                  <a:pt x="2771947" y="109923"/>
                </a:lnTo>
                <a:lnTo>
                  <a:pt x="2773898" y="107145"/>
                </a:lnTo>
                <a:lnTo>
                  <a:pt x="2771947" y="108733"/>
                </a:lnTo>
                <a:lnTo>
                  <a:pt x="2770387" y="109526"/>
                </a:lnTo>
                <a:lnTo>
                  <a:pt x="2769217" y="109526"/>
                </a:lnTo>
                <a:lnTo>
                  <a:pt x="2768437" y="108733"/>
                </a:lnTo>
                <a:lnTo>
                  <a:pt x="2768047" y="106748"/>
                </a:lnTo>
                <a:lnTo>
                  <a:pt x="2768047" y="103970"/>
                </a:lnTo>
                <a:lnTo>
                  <a:pt x="2768047" y="96826"/>
                </a:lnTo>
                <a:lnTo>
                  <a:pt x="2768437" y="96430"/>
                </a:lnTo>
                <a:lnTo>
                  <a:pt x="2768828" y="97223"/>
                </a:lnTo>
                <a:lnTo>
                  <a:pt x="2770387" y="99605"/>
                </a:lnTo>
                <a:lnTo>
                  <a:pt x="2771167" y="102383"/>
                </a:lnTo>
                <a:lnTo>
                  <a:pt x="2771557" y="103176"/>
                </a:lnTo>
                <a:lnTo>
                  <a:pt x="2771167" y="103573"/>
                </a:lnTo>
                <a:lnTo>
                  <a:pt x="2773117" y="103573"/>
                </a:lnTo>
                <a:lnTo>
                  <a:pt x="2774678" y="103573"/>
                </a:lnTo>
                <a:lnTo>
                  <a:pt x="2775458" y="103176"/>
                </a:lnTo>
                <a:lnTo>
                  <a:pt x="2775848" y="102383"/>
                </a:lnTo>
                <a:lnTo>
                  <a:pt x="2775848" y="101589"/>
                </a:lnTo>
                <a:lnTo>
                  <a:pt x="2775848" y="100795"/>
                </a:lnTo>
                <a:lnTo>
                  <a:pt x="2773898" y="98811"/>
                </a:lnTo>
                <a:lnTo>
                  <a:pt x="2771947" y="96430"/>
                </a:lnTo>
                <a:lnTo>
                  <a:pt x="2770387" y="94842"/>
                </a:lnTo>
                <a:lnTo>
                  <a:pt x="2768828" y="94048"/>
                </a:lnTo>
                <a:lnTo>
                  <a:pt x="2768047" y="93651"/>
                </a:lnTo>
                <a:lnTo>
                  <a:pt x="2767656" y="89683"/>
                </a:lnTo>
                <a:lnTo>
                  <a:pt x="2767656" y="85317"/>
                </a:lnTo>
                <a:lnTo>
                  <a:pt x="2767656" y="81348"/>
                </a:lnTo>
                <a:lnTo>
                  <a:pt x="2767656" y="76586"/>
                </a:lnTo>
                <a:lnTo>
                  <a:pt x="2767266" y="72617"/>
                </a:lnTo>
                <a:lnTo>
                  <a:pt x="2766486" y="70236"/>
                </a:lnTo>
                <a:lnTo>
                  <a:pt x="2765316" y="68251"/>
                </a:lnTo>
                <a:lnTo>
                  <a:pt x="2764146" y="66267"/>
                </a:lnTo>
                <a:lnTo>
                  <a:pt x="2762975" y="64283"/>
                </a:lnTo>
                <a:lnTo>
                  <a:pt x="2761025" y="61901"/>
                </a:lnTo>
                <a:lnTo>
                  <a:pt x="2759075" y="60314"/>
                </a:lnTo>
                <a:lnTo>
                  <a:pt x="2761415" y="59123"/>
                </a:lnTo>
                <a:lnTo>
                  <a:pt x="2763366" y="57536"/>
                </a:lnTo>
                <a:lnTo>
                  <a:pt x="2764926" y="55948"/>
                </a:lnTo>
                <a:lnTo>
                  <a:pt x="2766096" y="53567"/>
                </a:lnTo>
                <a:lnTo>
                  <a:pt x="2766877" y="51583"/>
                </a:lnTo>
                <a:lnTo>
                  <a:pt x="2767266" y="49598"/>
                </a:lnTo>
                <a:lnTo>
                  <a:pt x="2767266" y="45233"/>
                </a:lnTo>
                <a:lnTo>
                  <a:pt x="2767266" y="41661"/>
                </a:lnTo>
                <a:lnTo>
                  <a:pt x="2767656" y="38883"/>
                </a:lnTo>
                <a:lnTo>
                  <a:pt x="2768047" y="37692"/>
                </a:lnTo>
                <a:lnTo>
                  <a:pt x="2768437" y="36898"/>
                </a:lnTo>
                <a:lnTo>
                  <a:pt x="2769607" y="36501"/>
                </a:lnTo>
                <a:lnTo>
                  <a:pt x="2771167" y="36898"/>
                </a:lnTo>
                <a:lnTo>
                  <a:pt x="2772727" y="36898"/>
                </a:lnTo>
                <a:lnTo>
                  <a:pt x="2774678" y="36105"/>
                </a:lnTo>
                <a:lnTo>
                  <a:pt x="2776238" y="34914"/>
                </a:lnTo>
                <a:lnTo>
                  <a:pt x="2778189" y="33723"/>
                </a:lnTo>
                <a:lnTo>
                  <a:pt x="2780919" y="31342"/>
                </a:lnTo>
                <a:lnTo>
                  <a:pt x="2782089" y="30548"/>
                </a:lnTo>
                <a:close/>
                <a:moveTo>
                  <a:pt x="3706178" y="0"/>
                </a:moveTo>
                <a:lnTo>
                  <a:pt x="3715914" y="0"/>
                </a:lnTo>
                <a:lnTo>
                  <a:pt x="3718031" y="9815"/>
                </a:lnTo>
                <a:lnTo>
                  <a:pt x="3719724" y="18845"/>
                </a:lnTo>
                <a:lnTo>
                  <a:pt x="3720994" y="27875"/>
                </a:lnTo>
                <a:lnTo>
                  <a:pt x="3721841" y="36513"/>
                </a:lnTo>
                <a:lnTo>
                  <a:pt x="3722688" y="45150"/>
                </a:lnTo>
                <a:lnTo>
                  <a:pt x="3722688" y="54180"/>
                </a:lnTo>
                <a:lnTo>
                  <a:pt x="3722688" y="63603"/>
                </a:lnTo>
                <a:lnTo>
                  <a:pt x="3722264" y="73025"/>
                </a:lnTo>
                <a:lnTo>
                  <a:pt x="3720571" y="72632"/>
                </a:lnTo>
                <a:lnTo>
                  <a:pt x="3719301" y="72240"/>
                </a:lnTo>
                <a:lnTo>
                  <a:pt x="3718031" y="71847"/>
                </a:lnTo>
                <a:lnTo>
                  <a:pt x="3717608" y="70669"/>
                </a:lnTo>
                <a:lnTo>
                  <a:pt x="3717184" y="69884"/>
                </a:lnTo>
                <a:lnTo>
                  <a:pt x="3717184" y="68706"/>
                </a:lnTo>
                <a:lnTo>
                  <a:pt x="3717608" y="66743"/>
                </a:lnTo>
                <a:lnTo>
                  <a:pt x="3719301" y="61247"/>
                </a:lnTo>
                <a:lnTo>
                  <a:pt x="3719724" y="58891"/>
                </a:lnTo>
                <a:lnTo>
                  <a:pt x="3719301" y="57713"/>
                </a:lnTo>
                <a:lnTo>
                  <a:pt x="3719301" y="56536"/>
                </a:lnTo>
                <a:lnTo>
                  <a:pt x="3718454" y="54572"/>
                </a:lnTo>
                <a:lnTo>
                  <a:pt x="3717184" y="54180"/>
                </a:lnTo>
                <a:lnTo>
                  <a:pt x="3715914" y="53787"/>
                </a:lnTo>
                <a:lnTo>
                  <a:pt x="3714221" y="53787"/>
                </a:lnTo>
                <a:lnTo>
                  <a:pt x="3711258" y="53787"/>
                </a:lnTo>
                <a:lnTo>
                  <a:pt x="3709988" y="53787"/>
                </a:lnTo>
                <a:lnTo>
                  <a:pt x="3709141" y="53002"/>
                </a:lnTo>
                <a:lnTo>
                  <a:pt x="3707871" y="50254"/>
                </a:lnTo>
                <a:lnTo>
                  <a:pt x="3706601" y="47506"/>
                </a:lnTo>
                <a:lnTo>
                  <a:pt x="3704484" y="41224"/>
                </a:lnTo>
                <a:lnTo>
                  <a:pt x="3703638" y="34157"/>
                </a:lnTo>
                <a:lnTo>
                  <a:pt x="3703638" y="27090"/>
                </a:lnTo>
                <a:lnTo>
                  <a:pt x="3703638" y="19630"/>
                </a:lnTo>
                <a:lnTo>
                  <a:pt x="3704061" y="12956"/>
                </a:lnTo>
                <a:close/>
              </a:path>
            </a:pathLst>
          </a:custGeom>
          <a:noFill/>
        </p:spPr>
        <p:txBody>
          <a:bodyPr wrap="square" anchor="t">
            <a:noAutofit/>
          </a:bodyPr>
          <a:lstStyle>
            <a:lvl1pPr algn="l">
              <a:defRPr/>
            </a:lvl1pPr>
          </a:lstStyle>
          <a:p>
            <a:endParaRPr lang="en-US"/>
          </a:p>
          <a:p>
            <a:endParaRPr lang="en-US"/>
          </a:p>
          <a:p>
            <a:endParaRPr 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584200" y="160730"/>
            <a:ext cx="6515100" cy="6443270"/>
          </a:xfrm>
          <a:custGeom>
            <a:avLst/>
            <a:gdLst>
              <a:gd name="connsiteX0" fmla="*/ 1265873 w 6696075"/>
              <a:gd name="connsiteY0" fmla="*/ 2080260 h 6857999"/>
              <a:gd name="connsiteX1" fmla="*/ 1263968 w 6696075"/>
              <a:gd name="connsiteY1" fmla="*/ 2084070 h 6857999"/>
              <a:gd name="connsiteX2" fmla="*/ 1262698 w 6696075"/>
              <a:gd name="connsiteY2" fmla="*/ 2087880 h 6857999"/>
              <a:gd name="connsiteX3" fmla="*/ 1261745 w 6696075"/>
              <a:gd name="connsiteY3" fmla="*/ 2091055 h 6857999"/>
              <a:gd name="connsiteX4" fmla="*/ 1262698 w 6696075"/>
              <a:gd name="connsiteY4" fmla="*/ 2089785 h 6857999"/>
              <a:gd name="connsiteX5" fmla="*/ 1263650 w 6696075"/>
              <a:gd name="connsiteY5" fmla="*/ 2088198 h 6857999"/>
              <a:gd name="connsiteX6" fmla="*/ 1264603 w 6696075"/>
              <a:gd name="connsiteY6" fmla="*/ 2086610 h 6857999"/>
              <a:gd name="connsiteX7" fmla="*/ 1265873 w 6696075"/>
              <a:gd name="connsiteY7" fmla="*/ 2085023 h 6857999"/>
              <a:gd name="connsiteX8" fmla="*/ 1267460 w 6696075"/>
              <a:gd name="connsiteY8" fmla="*/ 2083753 h 6857999"/>
              <a:gd name="connsiteX9" fmla="*/ 1269048 w 6696075"/>
              <a:gd name="connsiteY9" fmla="*/ 2082800 h 6857999"/>
              <a:gd name="connsiteX10" fmla="*/ 1265873 w 6696075"/>
              <a:gd name="connsiteY10" fmla="*/ 2080578 h 6857999"/>
              <a:gd name="connsiteX11" fmla="*/ 3027998 w 6696075"/>
              <a:gd name="connsiteY11" fmla="*/ 0 h 6857999"/>
              <a:gd name="connsiteX12" fmla="*/ 3039111 w 6696075"/>
              <a:gd name="connsiteY12" fmla="*/ 0 h 6857999"/>
              <a:gd name="connsiteX13" fmla="*/ 3050223 w 6696075"/>
              <a:gd name="connsiteY13" fmla="*/ 0 h 6857999"/>
              <a:gd name="connsiteX14" fmla="*/ 3061018 w 6696075"/>
              <a:gd name="connsiteY14" fmla="*/ 0 h 6857999"/>
              <a:gd name="connsiteX15" fmla="*/ 3072130 w 6696075"/>
              <a:gd name="connsiteY15" fmla="*/ 635 h 6857999"/>
              <a:gd name="connsiteX16" fmla="*/ 3094355 w 6696075"/>
              <a:gd name="connsiteY16" fmla="*/ 1905 h 6857999"/>
              <a:gd name="connsiteX17" fmla="*/ 3116263 w 6696075"/>
              <a:gd name="connsiteY17" fmla="*/ 4128 h 6857999"/>
              <a:gd name="connsiteX18" fmla="*/ 3138488 w 6696075"/>
              <a:gd name="connsiteY18" fmla="*/ 6350 h 6857999"/>
              <a:gd name="connsiteX19" fmla="*/ 3160713 w 6696075"/>
              <a:gd name="connsiteY19" fmla="*/ 9525 h 6857999"/>
              <a:gd name="connsiteX20" fmla="*/ 3182938 w 6696075"/>
              <a:gd name="connsiteY20" fmla="*/ 13018 h 6857999"/>
              <a:gd name="connsiteX21" fmla="*/ 3205163 w 6696075"/>
              <a:gd name="connsiteY21" fmla="*/ 16828 h 6857999"/>
              <a:gd name="connsiteX22" fmla="*/ 3249930 w 6696075"/>
              <a:gd name="connsiteY22" fmla="*/ 25083 h 6857999"/>
              <a:gd name="connsiteX23" fmla="*/ 3265488 w 6696075"/>
              <a:gd name="connsiteY23" fmla="*/ 28575 h 6857999"/>
              <a:gd name="connsiteX24" fmla="*/ 3281045 w 6696075"/>
              <a:gd name="connsiteY24" fmla="*/ 32068 h 6857999"/>
              <a:gd name="connsiteX25" fmla="*/ 3296285 w 6696075"/>
              <a:gd name="connsiteY25" fmla="*/ 36195 h 6857999"/>
              <a:gd name="connsiteX26" fmla="*/ 3311208 w 6696075"/>
              <a:gd name="connsiteY26" fmla="*/ 40958 h 6857999"/>
              <a:gd name="connsiteX27" fmla="*/ 3325813 w 6696075"/>
              <a:gd name="connsiteY27" fmla="*/ 45720 h 6857999"/>
              <a:gd name="connsiteX28" fmla="*/ 3340418 w 6696075"/>
              <a:gd name="connsiteY28" fmla="*/ 50800 h 6857999"/>
              <a:gd name="connsiteX29" fmla="*/ 3354705 w 6696075"/>
              <a:gd name="connsiteY29" fmla="*/ 56515 h 6857999"/>
              <a:gd name="connsiteX30" fmla="*/ 3368993 w 6696075"/>
              <a:gd name="connsiteY30" fmla="*/ 62230 h 6857999"/>
              <a:gd name="connsiteX31" fmla="*/ 3382963 w 6696075"/>
              <a:gd name="connsiteY31" fmla="*/ 68263 h 6857999"/>
              <a:gd name="connsiteX32" fmla="*/ 3396615 w 6696075"/>
              <a:gd name="connsiteY32" fmla="*/ 74613 h 6857999"/>
              <a:gd name="connsiteX33" fmla="*/ 3410268 w 6696075"/>
              <a:gd name="connsiteY33" fmla="*/ 81598 h 6857999"/>
              <a:gd name="connsiteX34" fmla="*/ 3423603 w 6696075"/>
              <a:gd name="connsiteY34" fmla="*/ 88265 h 6857999"/>
              <a:gd name="connsiteX35" fmla="*/ 3436938 w 6696075"/>
              <a:gd name="connsiteY35" fmla="*/ 95568 h 6857999"/>
              <a:gd name="connsiteX36" fmla="*/ 3449955 w 6696075"/>
              <a:gd name="connsiteY36" fmla="*/ 102870 h 6857999"/>
              <a:gd name="connsiteX37" fmla="*/ 3462973 w 6696075"/>
              <a:gd name="connsiteY37" fmla="*/ 110490 h 6857999"/>
              <a:gd name="connsiteX38" fmla="*/ 3475990 w 6696075"/>
              <a:gd name="connsiteY38" fmla="*/ 118110 h 6857999"/>
              <a:gd name="connsiteX39" fmla="*/ 3501390 w 6696075"/>
              <a:gd name="connsiteY39" fmla="*/ 133985 h 6857999"/>
              <a:gd name="connsiteX40" fmla="*/ 3526790 w 6696075"/>
              <a:gd name="connsiteY40" fmla="*/ 150178 h 6857999"/>
              <a:gd name="connsiteX41" fmla="*/ 3551873 w 6696075"/>
              <a:gd name="connsiteY41" fmla="*/ 167005 h 6857999"/>
              <a:gd name="connsiteX42" fmla="*/ 3576638 w 6696075"/>
              <a:gd name="connsiteY42" fmla="*/ 183515 h 6857999"/>
              <a:gd name="connsiteX43" fmla="*/ 3625850 w 6696075"/>
              <a:gd name="connsiteY43" fmla="*/ 216853 h 6857999"/>
              <a:gd name="connsiteX44" fmla="*/ 3650933 w 6696075"/>
              <a:gd name="connsiteY44" fmla="*/ 233680 h 6857999"/>
              <a:gd name="connsiteX45" fmla="*/ 3675698 w 6696075"/>
              <a:gd name="connsiteY45" fmla="*/ 249555 h 6857999"/>
              <a:gd name="connsiteX46" fmla="*/ 3714750 w 6696075"/>
              <a:gd name="connsiteY46" fmla="*/ 273368 h 6857999"/>
              <a:gd name="connsiteX47" fmla="*/ 3733800 w 6696075"/>
              <a:gd name="connsiteY47" fmla="*/ 285115 h 6857999"/>
              <a:gd name="connsiteX48" fmla="*/ 3753168 w 6696075"/>
              <a:gd name="connsiteY48" fmla="*/ 296228 h 6857999"/>
              <a:gd name="connsiteX49" fmla="*/ 3772853 w 6696075"/>
              <a:gd name="connsiteY49" fmla="*/ 307340 h 6857999"/>
              <a:gd name="connsiteX50" fmla="*/ 3791903 w 6696075"/>
              <a:gd name="connsiteY50" fmla="*/ 318135 h 6857999"/>
              <a:gd name="connsiteX51" fmla="*/ 3811588 w 6696075"/>
              <a:gd name="connsiteY51" fmla="*/ 328613 h 6857999"/>
              <a:gd name="connsiteX52" fmla="*/ 3831590 w 6696075"/>
              <a:gd name="connsiteY52" fmla="*/ 338455 h 6857999"/>
              <a:gd name="connsiteX53" fmla="*/ 3851275 w 6696075"/>
              <a:gd name="connsiteY53" fmla="*/ 347980 h 6857999"/>
              <a:gd name="connsiteX54" fmla="*/ 3871278 w 6696075"/>
              <a:gd name="connsiteY54" fmla="*/ 357505 h 6857999"/>
              <a:gd name="connsiteX55" fmla="*/ 3891915 w 6696075"/>
              <a:gd name="connsiteY55" fmla="*/ 366395 h 6857999"/>
              <a:gd name="connsiteX56" fmla="*/ 3912553 w 6696075"/>
              <a:gd name="connsiteY56" fmla="*/ 374650 h 6857999"/>
              <a:gd name="connsiteX57" fmla="*/ 3932873 w 6696075"/>
              <a:gd name="connsiteY57" fmla="*/ 382588 h 6857999"/>
              <a:gd name="connsiteX58" fmla="*/ 3954145 w 6696075"/>
              <a:gd name="connsiteY58" fmla="*/ 390208 h 6857999"/>
              <a:gd name="connsiteX59" fmla="*/ 3975418 w 6696075"/>
              <a:gd name="connsiteY59" fmla="*/ 397193 h 6857999"/>
              <a:gd name="connsiteX60" fmla="*/ 3997325 w 6696075"/>
              <a:gd name="connsiteY60" fmla="*/ 403860 h 6857999"/>
              <a:gd name="connsiteX61" fmla="*/ 4018915 w 6696075"/>
              <a:gd name="connsiteY61" fmla="*/ 410210 h 6857999"/>
              <a:gd name="connsiteX62" fmla="*/ 4039870 w 6696075"/>
              <a:gd name="connsiteY62" fmla="*/ 416878 h 6857999"/>
              <a:gd name="connsiteX63" fmla="*/ 4061143 w 6696075"/>
              <a:gd name="connsiteY63" fmla="*/ 424180 h 6857999"/>
              <a:gd name="connsiteX64" fmla="*/ 4081780 w 6696075"/>
              <a:gd name="connsiteY64" fmla="*/ 431800 h 6857999"/>
              <a:gd name="connsiteX65" fmla="*/ 4102418 w 6696075"/>
              <a:gd name="connsiteY65" fmla="*/ 439738 h 6857999"/>
              <a:gd name="connsiteX66" fmla="*/ 4122420 w 6696075"/>
              <a:gd name="connsiteY66" fmla="*/ 447993 h 6857999"/>
              <a:gd name="connsiteX67" fmla="*/ 4142423 w 6696075"/>
              <a:gd name="connsiteY67" fmla="*/ 456883 h 6857999"/>
              <a:gd name="connsiteX68" fmla="*/ 4162425 w 6696075"/>
              <a:gd name="connsiteY68" fmla="*/ 466408 h 6857999"/>
              <a:gd name="connsiteX69" fmla="*/ 4181475 w 6696075"/>
              <a:gd name="connsiteY69" fmla="*/ 476568 h 6857999"/>
              <a:gd name="connsiteX70" fmla="*/ 4200843 w 6696075"/>
              <a:gd name="connsiteY70" fmla="*/ 486728 h 6857999"/>
              <a:gd name="connsiteX71" fmla="*/ 4219575 w 6696075"/>
              <a:gd name="connsiteY71" fmla="*/ 498158 h 6857999"/>
              <a:gd name="connsiteX72" fmla="*/ 4237990 w 6696075"/>
              <a:gd name="connsiteY72" fmla="*/ 509588 h 6857999"/>
              <a:gd name="connsiteX73" fmla="*/ 4256088 w 6696075"/>
              <a:gd name="connsiteY73" fmla="*/ 521970 h 6857999"/>
              <a:gd name="connsiteX74" fmla="*/ 4273550 w 6696075"/>
              <a:gd name="connsiteY74" fmla="*/ 534988 h 6857999"/>
              <a:gd name="connsiteX75" fmla="*/ 4290695 w 6696075"/>
              <a:gd name="connsiteY75" fmla="*/ 548640 h 6857999"/>
              <a:gd name="connsiteX76" fmla="*/ 4299585 w 6696075"/>
              <a:gd name="connsiteY76" fmla="*/ 555943 h 6857999"/>
              <a:gd name="connsiteX77" fmla="*/ 4307840 w 6696075"/>
              <a:gd name="connsiteY77" fmla="*/ 563245 h 6857999"/>
              <a:gd name="connsiteX78" fmla="*/ 4312285 w 6696075"/>
              <a:gd name="connsiteY78" fmla="*/ 561023 h 6857999"/>
              <a:gd name="connsiteX79" fmla="*/ 4316413 w 6696075"/>
              <a:gd name="connsiteY79" fmla="*/ 560070 h 6857999"/>
              <a:gd name="connsiteX80" fmla="*/ 4320223 w 6696075"/>
              <a:gd name="connsiteY80" fmla="*/ 559753 h 6857999"/>
              <a:gd name="connsiteX81" fmla="*/ 4324033 w 6696075"/>
              <a:gd name="connsiteY81" fmla="*/ 560070 h 6857999"/>
              <a:gd name="connsiteX82" fmla="*/ 4327525 w 6696075"/>
              <a:gd name="connsiteY82" fmla="*/ 560705 h 6857999"/>
              <a:gd name="connsiteX83" fmla="*/ 4331018 w 6696075"/>
              <a:gd name="connsiteY83" fmla="*/ 561975 h 6857999"/>
              <a:gd name="connsiteX84" fmla="*/ 4333875 w 6696075"/>
              <a:gd name="connsiteY84" fmla="*/ 563563 h 6857999"/>
              <a:gd name="connsiteX85" fmla="*/ 4337368 w 6696075"/>
              <a:gd name="connsiteY85" fmla="*/ 565468 h 6857999"/>
              <a:gd name="connsiteX86" fmla="*/ 4342765 w 6696075"/>
              <a:gd name="connsiteY86" fmla="*/ 569595 h 6857999"/>
              <a:gd name="connsiteX87" fmla="*/ 4348798 w 6696075"/>
              <a:gd name="connsiteY87" fmla="*/ 574040 h 6857999"/>
              <a:gd name="connsiteX88" fmla="*/ 4354513 w 6696075"/>
              <a:gd name="connsiteY88" fmla="*/ 578485 h 6857999"/>
              <a:gd name="connsiteX89" fmla="*/ 4357688 w 6696075"/>
              <a:gd name="connsiteY89" fmla="*/ 580073 h 6857999"/>
              <a:gd name="connsiteX90" fmla="*/ 4360863 w 6696075"/>
              <a:gd name="connsiteY90" fmla="*/ 581660 h 6857999"/>
              <a:gd name="connsiteX91" fmla="*/ 4368800 w 6696075"/>
              <a:gd name="connsiteY91" fmla="*/ 583883 h 6857999"/>
              <a:gd name="connsiteX92" fmla="*/ 4376420 w 6696075"/>
              <a:gd name="connsiteY92" fmla="*/ 586423 h 6857999"/>
              <a:gd name="connsiteX93" fmla="*/ 4383723 w 6696075"/>
              <a:gd name="connsiteY93" fmla="*/ 588963 h 6857999"/>
              <a:gd name="connsiteX94" fmla="*/ 4391343 w 6696075"/>
              <a:gd name="connsiteY94" fmla="*/ 591820 h 6857999"/>
              <a:gd name="connsiteX95" fmla="*/ 4405948 w 6696075"/>
              <a:gd name="connsiteY95" fmla="*/ 597853 h 6857999"/>
              <a:gd name="connsiteX96" fmla="*/ 4420235 w 6696075"/>
              <a:gd name="connsiteY96" fmla="*/ 604520 h 6857999"/>
              <a:gd name="connsiteX97" fmla="*/ 4434205 w 6696075"/>
              <a:gd name="connsiteY97" fmla="*/ 611823 h 6857999"/>
              <a:gd name="connsiteX98" fmla="*/ 4447858 w 6696075"/>
              <a:gd name="connsiteY98" fmla="*/ 619443 h 6857999"/>
              <a:gd name="connsiteX99" fmla="*/ 4461510 w 6696075"/>
              <a:gd name="connsiteY99" fmla="*/ 627380 h 6857999"/>
              <a:gd name="connsiteX100" fmla="*/ 4474528 w 6696075"/>
              <a:gd name="connsiteY100" fmla="*/ 635635 h 6857999"/>
              <a:gd name="connsiteX101" fmla="*/ 4501198 w 6696075"/>
              <a:gd name="connsiteY101" fmla="*/ 652463 h 6857999"/>
              <a:gd name="connsiteX102" fmla="*/ 4528185 w 6696075"/>
              <a:gd name="connsiteY102" fmla="*/ 668973 h 6857999"/>
              <a:gd name="connsiteX103" fmla="*/ 4541520 w 6696075"/>
              <a:gd name="connsiteY103" fmla="*/ 676910 h 6857999"/>
              <a:gd name="connsiteX104" fmla="*/ 4555173 w 6696075"/>
              <a:gd name="connsiteY104" fmla="*/ 684848 h 6857999"/>
              <a:gd name="connsiteX105" fmla="*/ 4568825 w 6696075"/>
              <a:gd name="connsiteY105" fmla="*/ 692150 h 6857999"/>
              <a:gd name="connsiteX106" fmla="*/ 4583113 w 6696075"/>
              <a:gd name="connsiteY106" fmla="*/ 698818 h 6857999"/>
              <a:gd name="connsiteX107" fmla="*/ 4630420 w 6696075"/>
              <a:gd name="connsiteY107" fmla="*/ 729933 h 6857999"/>
              <a:gd name="connsiteX108" fmla="*/ 4677728 w 6696075"/>
              <a:gd name="connsiteY108" fmla="*/ 760730 h 6857999"/>
              <a:gd name="connsiteX109" fmla="*/ 4725035 w 6696075"/>
              <a:gd name="connsiteY109" fmla="*/ 792163 h 6857999"/>
              <a:gd name="connsiteX110" fmla="*/ 4771708 w 6696075"/>
              <a:gd name="connsiteY110" fmla="*/ 823595 h 6857999"/>
              <a:gd name="connsiteX111" fmla="*/ 4794885 w 6696075"/>
              <a:gd name="connsiteY111" fmla="*/ 839788 h 6857999"/>
              <a:gd name="connsiteX112" fmla="*/ 4817745 w 6696075"/>
              <a:gd name="connsiteY112" fmla="*/ 855980 h 6857999"/>
              <a:gd name="connsiteX113" fmla="*/ 4840605 w 6696075"/>
              <a:gd name="connsiteY113" fmla="*/ 872490 h 6857999"/>
              <a:gd name="connsiteX114" fmla="*/ 4863465 w 6696075"/>
              <a:gd name="connsiteY114" fmla="*/ 889318 h 6857999"/>
              <a:gd name="connsiteX115" fmla="*/ 4886008 w 6696075"/>
              <a:gd name="connsiteY115" fmla="*/ 906145 h 6857999"/>
              <a:gd name="connsiteX116" fmla="*/ 4908233 w 6696075"/>
              <a:gd name="connsiteY116" fmla="*/ 923290 h 6857999"/>
              <a:gd name="connsiteX117" fmla="*/ 4930140 w 6696075"/>
              <a:gd name="connsiteY117" fmla="*/ 941070 h 6857999"/>
              <a:gd name="connsiteX118" fmla="*/ 4951730 w 6696075"/>
              <a:gd name="connsiteY118" fmla="*/ 959168 h 6857999"/>
              <a:gd name="connsiteX119" fmla="*/ 4962525 w 6696075"/>
              <a:gd name="connsiteY119" fmla="*/ 968375 h 6857999"/>
              <a:gd name="connsiteX120" fmla="*/ 4973638 w 6696075"/>
              <a:gd name="connsiteY120" fmla="*/ 977583 h 6857999"/>
              <a:gd name="connsiteX121" fmla="*/ 4995228 w 6696075"/>
              <a:gd name="connsiteY121" fmla="*/ 995998 h 6857999"/>
              <a:gd name="connsiteX122" fmla="*/ 5016818 w 6696075"/>
              <a:gd name="connsiteY122" fmla="*/ 1015048 h 6857999"/>
              <a:gd name="connsiteX123" fmla="*/ 5038725 w 6696075"/>
              <a:gd name="connsiteY123" fmla="*/ 1033463 h 6857999"/>
              <a:gd name="connsiteX124" fmla="*/ 5049520 w 6696075"/>
              <a:gd name="connsiteY124" fmla="*/ 1042670 h 6857999"/>
              <a:gd name="connsiteX125" fmla="*/ 5060315 w 6696075"/>
              <a:gd name="connsiteY125" fmla="*/ 1051560 h 6857999"/>
              <a:gd name="connsiteX126" fmla="*/ 5071745 w 6696075"/>
              <a:gd name="connsiteY126" fmla="*/ 1060450 h 6857999"/>
              <a:gd name="connsiteX127" fmla="*/ 5083493 w 6696075"/>
              <a:gd name="connsiteY127" fmla="*/ 1068705 h 6857999"/>
              <a:gd name="connsiteX128" fmla="*/ 5095240 w 6696075"/>
              <a:gd name="connsiteY128" fmla="*/ 1076960 h 6857999"/>
              <a:gd name="connsiteX129" fmla="*/ 5107305 w 6696075"/>
              <a:gd name="connsiteY129" fmla="*/ 1084898 h 6857999"/>
              <a:gd name="connsiteX130" fmla="*/ 5120005 w 6696075"/>
              <a:gd name="connsiteY130" fmla="*/ 1092518 h 6857999"/>
              <a:gd name="connsiteX131" fmla="*/ 5132388 w 6696075"/>
              <a:gd name="connsiteY131" fmla="*/ 1099503 h 6857999"/>
              <a:gd name="connsiteX132" fmla="*/ 5138103 w 6696075"/>
              <a:gd name="connsiteY132" fmla="*/ 1106805 h 6857999"/>
              <a:gd name="connsiteX133" fmla="*/ 5144135 w 6696075"/>
              <a:gd name="connsiteY133" fmla="*/ 1114108 h 6857999"/>
              <a:gd name="connsiteX134" fmla="*/ 5150168 w 6696075"/>
              <a:gd name="connsiteY134" fmla="*/ 1121093 h 6857999"/>
              <a:gd name="connsiteX135" fmla="*/ 5156518 w 6696075"/>
              <a:gd name="connsiteY135" fmla="*/ 1128078 h 6857999"/>
              <a:gd name="connsiteX136" fmla="*/ 5162550 w 6696075"/>
              <a:gd name="connsiteY136" fmla="*/ 1134745 h 6857999"/>
              <a:gd name="connsiteX137" fmla="*/ 5169218 w 6696075"/>
              <a:gd name="connsiteY137" fmla="*/ 1141413 h 6857999"/>
              <a:gd name="connsiteX138" fmla="*/ 5182553 w 6696075"/>
              <a:gd name="connsiteY138" fmla="*/ 1154430 h 6857999"/>
              <a:gd name="connsiteX139" fmla="*/ 5196523 w 6696075"/>
              <a:gd name="connsiteY139" fmla="*/ 1166813 h 6857999"/>
              <a:gd name="connsiteX140" fmla="*/ 5210810 w 6696075"/>
              <a:gd name="connsiteY140" fmla="*/ 1178560 h 6857999"/>
              <a:gd name="connsiteX141" fmla="*/ 5225415 w 6696075"/>
              <a:gd name="connsiteY141" fmla="*/ 1190308 h 6857999"/>
              <a:gd name="connsiteX142" fmla="*/ 5240020 w 6696075"/>
              <a:gd name="connsiteY142" fmla="*/ 1201420 h 6857999"/>
              <a:gd name="connsiteX143" fmla="*/ 5269865 w 6696075"/>
              <a:gd name="connsiteY143" fmla="*/ 1223645 h 6857999"/>
              <a:gd name="connsiteX144" fmla="*/ 5300028 w 6696075"/>
              <a:gd name="connsiteY144" fmla="*/ 1245870 h 6857999"/>
              <a:gd name="connsiteX145" fmla="*/ 5314633 w 6696075"/>
              <a:gd name="connsiteY145" fmla="*/ 1257300 h 6857999"/>
              <a:gd name="connsiteX146" fmla="*/ 5329238 w 6696075"/>
              <a:gd name="connsiteY146" fmla="*/ 1268730 h 6857999"/>
              <a:gd name="connsiteX147" fmla="*/ 5343843 w 6696075"/>
              <a:gd name="connsiteY147" fmla="*/ 1280795 h 6857999"/>
              <a:gd name="connsiteX148" fmla="*/ 5357813 w 6696075"/>
              <a:gd name="connsiteY148" fmla="*/ 1292860 h 6857999"/>
              <a:gd name="connsiteX149" fmla="*/ 5366703 w 6696075"/>
              <a:gd name="connsiteY149" fmla="*/ 1300798 h 6857999"/>
              <a:gd name="connsiteX150" fmla="*/ 5376545 w 6696075"/>
              <a:gd name="connsiteY150" fmla="*/ 1308418 h 6857999"/>
              <a:gd name="connsiteX151" fmla="*/ 5385753 w 6696075"/>
              <a:gd name="connsiteY151" fmla="*/ 1316038 h 6857999"/>
              <a:gd name="connsiteX152" fmla="*/ 5394643 w 6696075"/>
              <a:gd name="connsiteY152" fmla="*/ 1323975 h 6857999"/>
              <a:gd name="connsiteX153" fmla="*/ 5403215 w 6696075"/>
              <a:gd name="connsiteY153" fmla="*/ 1331913 h 6857999"/>
              <a:gd name="connsiteX154" fmla="*/ 5407660 w 6696075"/>
              <a:gd name="connsiteY154" fmla="*/ 1336358 h 6857999"/>
              <a:gd name="connsiteX155" fmla="*/ 5411470 w 6696075"/>
              <a:gd name="connsiteY155" fmla="*/ 1340485 h 6857999"/>
              <a:gd name="connsiteX156" fmla="*/ 5415280 w 6696075"/>
              <a:gd name="connsiteY156" fmla="*/ 1345248 h 6857999"/>
              <a:gd name="connsiteX157" fmla="*/ 5418773 w 6696075"/>
              <a:gd name="connsiteY157" fmla="*/ 1349693 h 6857999"/>
              <a:gd name="connsiteX158" fmla="*/ 5422265 w 6696075"/>
              <a:gd name="connsiteY158" fmla="*/ 1354773 h 6857999"/>
              <a:gd name="connsiteX159" fmla="*/ 5425440 w 6696075"/>
              <a:gd name="connsiteY159" fmla="*/ 1360170 h 6857999"/>
              <a:gd name="connsiteX160" fmla="*/ 5539423 w 6696075"/>
              <a:gd name="connsiteY160" fmla="*/ 1459230 h 6857999"/>
              <a:gd name="connsiteX161" fmla="*/ 5628640 w 6696075"/>
              <a:gd name="connsiteY161" fmla="*/ 1539875 h 6857999"/>
              <a:gd name="connsiteX162" fmla="*/ 5717540 w 6696075"/>
              <a:gd name="connsiteY162" fmla="*/ 1621155 h 6857999"/>
              <a:gd name="connsiteX163" fmla="*/ 5737860 w 6696075"/>
              <a:gd name="connsiteY163" fmla="*/ 1654493 h 6857999"/>
              <a:gd name="connsiteX164" fmla="*/ 5747385 w 6696075"/>
              <a:gd name="connsiteY164" fmla="*/ 1659573 h 6857999"/>
              <a:gd name="connsiteX165" fmla="*/ 5756910 w 6696075"/>
              <a:gd name="connsiteY165" fmla="*/ 1664653 h 6857999"/>
              <a:gd name="connsiteX166" fmla="*/ 5766117 w 6696075"/>
              <a:gd name="connsiteY166" fmla="*/ 1670050 h 6857999"/>
              <a:gd name="connsiteX167" fmla="*/ 5775007 w 6696075"/>
              <a:gd name="connsiteY167" fmla="*/ 1675765 h 6857999"/>
              <a:gd name="connsiteX168" fmla="*/ 5783580 w 6696075"/>
              <a:gd name="connsiteY168" fmla="*/ 1681798 h 6857999"/>
              <a:gd name="connsiteX169" fmla="*/ 5792470 w 6696075"/>
              <a:gd name="connsiteY169" fmla="*/ 1687513 h 6857999"/>
              <a:gd name="connsiteX170" fmla="*/ 5800725 w 6696075"/>
              <a:gd name="connsiteY170" fmla="*/ 1693863 h 6857999"/>
              <a:gd name="connsiteX171" fmla="*/ 5808980 w 6696075"/>
              <a:gd name="connsiteY171" fmla="*/ 1700213 h 6857999"/>
              <a:gd name="connsiteX172" fmla="*/ 5817235 w 6696075"/>
              <a:gd name="connsiteY172" fmla="*/ 1706563 h 6857999"/>
              <a:gd name="connsiteX173" fmla="*/ 5825173 w 6696075"/>
              <a:gd name="connsiteY173" fmla="*/ 1713230 h 6857999"/>
              <a:gd name="connsiteX174" fmla="*/ 5840413 w 6696075"/>
              <a:gd name="connsiteY174" fmla="*/ 1726883 h 6857999"/>
              <a:gd name="connsiteX175" fmla="*/ 5855335 w 6696075"/>
              <a:gd name="connsiteY175" fmla="*/ 1741170 h 6857999"/>
              <a:gd name="connsiteX176" fmla="*/ 5869940 w 6696075"/>
              <a:gd name="connsiteY176" fmla="*/ 1755458 h 6857999"/>
              <a:gd name="connsiteX177" fmla="*/ 5884227 w 6696075"/>
              <a:gd name="connsiteY177" fmla="*/ 1770380 h 6857999"/>
              <a:gd name="connsiteX178" fmla="*/ 5897880 w 6696075"/>
              <a:gd name="connsiteY178" fmla="*/ 1785620 h 6857999"/>
              <a:gd name="connsiteX179" fmla="*/ 5911850 w 6696075"/>
              <a:gd name="connsiteY179" fmla="*/ 1800860 h 6857999"/>
              <a:gd name="connsiteX180" fmla="*/ 5925185 w 6696075"/>
              <a:gd name="connsiteY180" fmla="*/ 1816418 h 6857999"/>
              <a:gd name="connsiteX181" fmla="*/ 5951537 w 6696075"/>
              <a:gd name="connsiteY181" fmla="*/ 1847850 h 6857999"/>
              <a:gd name="connsiteX182" fmla="*/ 5978525 w 6696075"/>
              <a:gd name="connsiteY182" fmla="*/ 1878965 h 6857999"/>
              <a:gd name="connsiteX183" fmla="*/ 5992177 w 6696075"/>
              <a:gd name="connsiteY183" fmla="*/ 1887220 h 6857999"/>
              <a:gd name="connsiteX184" fmla="*/ 6005513 w 6696075"/>
              <a:gd name="connsiteY184" fmla="*/ 1896428 h 6857999"/>
              <a:gd name="connsiteX185" fmla="*/ 6012180 w 6696075"/>
              <a:gd name="connsiteY185" fmla="*/ 1900873 h 6857999"/>
              <a:gd name="connsiteX186" fmla="*/ 6017895 w 6696075"/>
              <a:gd name="connsiteY186" fmla="*/ 1905953 h 6857999"/>
              <a:gd name="connsiteX187" fmla="*/ 6024245 w 6696075"/>
              <a:gd name="connsiteY187" fmla="*/ 1911033 h 6857999"/>
              <a:gd name="connsiteX188" fmla="*/ 6029960 w 6696075"/>
              <a:gd name="connsiteY188" fmla="*/ 1915795 h 6857999"/>
              <a:gd name="connsiteX189" fmla="*/ 6035675 w 6696075"/>
              <a:gd name="connsiteY189" fmla="*/ 1921193 h 6857999"/>
              <a:gd name="connsiteX190" fmla="*/ 6041390 w 6696075"/>
              <a:gd name="connsiteY190" fmla="*/ 1926908 h 6857999"/>
              <a:gd name="connsiteX191" fmla="*/ 6046470 w 6696075"/>
              <a:gd name="connsiteY191" fmla="*/ 1932623 h 6857999"/>
              <a:gd name="connsiteX192" fmla="*/ 6051550 w 6696075"/>
              <a:gd name="connsiteY192" fmla="*/ 1938338 h 6857999"/>
              <a:gd name="connsiteX193" fmla="*/ 6056630 w 6696075"/>
              <a:gd name="connsiteY193" fmla="*/ 1944370 h 6857999"/>
              <a:gd name="connsiteX194" fmla="*/ 6061075 w 6696075"/>
              <a:gd name="connsiteY194" fmla="*/ 1950720 h 6857999"/>
              <a:gd name="connsiteX195" fmla="*/ 6065520 w 6696075"/>
              <a:gd name="connsiteY195" fmla="*/ 1957388 h 6857999"/>
              <a:gd name="connsiteX196" fmla="*/ 6069647 w 6696075"/>
              <a:gd name="connsiteY196" fmla="*/ 1964373 h 6857999"/>
              <a:gd name="connsiteX197" fmla="*/ 6079807 w 6696075"/>
              <a:gd name="connsiteY197" fmla="*/ 1971358 h 6857999"/>
              <a:gd name="connsiteX198" fmla="*/ 6089650 w 6696075"/>
              <a:gd name="connsiteY198" fmla="*/ 1978660 h 6857999"/>
              <a:gd name="connsiteX199" fmla="*/ 6099175 w 6696075"/>
              <a:gd name="connsiteY199" fmla="*/ 1985963 h 6857999"/>
              <a:gd name="connsiteX200" fmla="*/ 6109017 w 6696075"/>
              <a:gd name="connsiteY200" fmla="*/ 1993265 h 6857999"/>
              <a:gd name="connsiteX201" fmla="*/ 6117907 w 6696075"/>
              <a:gd name="connsiteY201" fmla="*/ 2000885 h 6857999"/>
              <a:gd name="connsiteX202" fmla="*/ 6127115 w 6696075"/>
              <a:gd name="connsiteY202" fmla="*/ 2008823 h 6857999"/>
              <a:gd name="connsiteX203" fmla="*/ 6135687 w 6696075"/>
              <a:gd name="connsiteY203" fmla="*/ 2016760 h 6857999"/>
              <a:gd name="connsiteX204" fmla="*/ 6144260 w 6696075"/>
              <a:gd name="connsiteY204" fmla="*/ 2025333 h 6857999"/>
              <a:gd name="connsiteX205" fmla="*/ 6152515 w 6696075"/>
              <a:gd name="connsiteY205" fmla="*/ 2033905 h 6857999"/>
              <a:gd name="connsiteX206" fmla="*/ 6160135 w 6696075"/>
              <a:gd name="connsiteY206" fmla="*/ 2042795 h 6857999"/>
              <a:gd name="connsiteX207" fmla="*/ 6167437 w 6696075"/>
              <a:gd name="connsiteY207" fmla="*/ 2052003 h 6857999"/>
              <a:gd name="connsiteX208" fmla="*/ 6174740 w 6696075"/>
              <a:gd name="connsiteY208" fmla="*/ 2061528 h 6857999"/>
              <a:gd name="connsiteX209" fmla="*/ 6181090 w 6696075"/>
              <a:gd name="connsiteY209" fmla="*/ 2071688 h 6857999"/>
              <a:gd name="connsiteX210" fmla="*/ 6187123 w 6696075"/>
              <a:gd name="connsiteY210" fmla="*/ 2081848 h 6857999"/>
              <a:gd name="connsiteX211" fmla="*/ 6192837 w 6696075"/>
              <a:gd name="connsiteY211" fmla="*/ 2092325 h 6857999"/>
              <a:gd name="connsiteX212" fmla="*/ 6198235 w 6696075"/>
              <a:gd name="connsiteY212" fmla="*/ 2103438 h 6857999"/>
              <a:gd name="connsiteX213" fmla="*/ 6219190 w 6696075"/>
              <a:gd name="connsiteY213" fmla="*/ 2122170 h 6857999"/>
              <a:gd name="connsiteX214" fmla="*/ 6229667 w 6696075"/>
              <a:gd name="connsiteY214" fmla="*/ 2125980 h 6857999"/>
              <a:gd name="connsiteX215" fmla="*/ 6240145 w 6696075"/>
              <a:gd name="connsiteY215" fmla="*/ 2130425 h 6857999"/>
              <a:gd name="connsiteX216" fmla="*/ 6249670 w 6696075"/>
              <a:gd name="connsiteY216" fmla="*/ 2134870 h 6857999"/>
              <a:gd name="connsiteX217" fmla="*/ 6258560 w 6696075"/>
              <a:gd name="connsiteY217" fmla="*/ 2140268 h 6857999"/>
              <a:gd name="connsiteX218" fmla="*/ 6267133 w 6696075"/>
              <a:gd name="connsiteY218" fmla="*/ 2146300 h 6857999"/>
              <a:gd name="connsiteX219" fmla="*/ 6275705 w 6696075"/>
              <a:gd name="connsiteY219" fmla="*/ 2152015 h 6857999"/>
              <a:gd name="connsiteX220" fmla="*/ 6283325 w 6696075"/>
              <a:gd name="connsiteY220" fmla="*/ 2158683 h 6857999"/>
              <a:gd name="connsiteX221" fmla="*/ 6290627 w 6696075"/>
              <a:gd name="connsiteY221" fmla="*/ 2165985 h 6857999"/>
              <a:gd name="connsiteX222" fmla="*/ 6297613 w 6696075"/>
              <a:gd name="connsiteY222" fmla="*/ 2173288 h 6857999"/>
              <a:gd name="connsiteX223" fmla="*/ 6303963 w 6696075"/>
              <a:gd name="connsiteY223" fmla="*/ 2180908 h 6857999"/>
              <a:gd name="connsiteX224" fmla="*/ 6310313 w 6696075"/>
              <a:gd name="connsiteY224" fmla="*/ 2188845 h 6857999"/>
              <a:gd name="connsiteX225" fmla="*/ 6316345 w 6696075"/>
              <a:gd name="connsiteY225" fmla="*/ 2197418 h 6857999"/>
              <a:gd name="connsiteX226" fmla="*/ 6322377 w 6696075"/>
              <a:gd name="connsiteY226" fmla="*/ 2205990 h 6857999"/>
              <a:gd name="connsiteX227" fmla="*/ 6328093 w 6696075"/>
              <a:gd name="connsiteY227" fmla="*/ 2214563 h 6857999"/>
              <a:gd name="connsiteX228" fmla="*/ 6333173 w 6696075"/>
              <a:gd name="connsiteY228" fmla="*/ 2223453 h 6857999"/>
              <a:gd name="connsiteX229" fmla="*/ 6338253 w 6696075"/>
              <a:gd name="connsiteY229" fmla="*/ 2232660 h 6857999"/>
              <a:gd name="connsiteX230" fmla="*/ 6433185 w 6696075"/>
              <a:gd name="connsiteY230" fmla="*/ 2350453 h 6857999"/>
              <a:gd name="connsiteX231" fmla="*/ 6539230 w 6696075"/>
              <a:gd name="connsiteY231" fmla="*/ 2480945 h 6857999"/>
              <a:gd name="connsiteX232" fmla="*/ 6591935 w 6696075"/>
              <a:gd name="connsiteY232" fmla="*/ 2546350 h 6857999"/>
              <a:gd name="connsiteX233" fmla="*/ 6617653 w 6696075"/>
              <a:gd name="connsiteY233" fmla="*/ 2579370 h 6857999"/>
              <a:gd name="connsiteX234" fmla="*/ 6643687 w 6696075"/>
              <a:gd name="connsiteY234" fmla="*/ 2612390 h 6857999"/>
              <a:gd name="connsiteX235" fmla="*/ 6649403 w 6696075"/>
              <a:gd name="connsiteY235" fmla="*/ 2619693 h 6857999"/>
              <a:gd name="connsiteX236" fmla="*/ 6655117 w 6696075"/>
              <a:gd name="connsiteY236" fmla="*/ 2626995 h 6857999"/>
              <a:gd name="connsiteX237" fmla="*/ 6660833 w 6696075"/>
              <a:gd name="connsiteY237" fmla="*/ 2634933 h 6857999"/>
              <a:gd name="connsiteX238" fmla="*/ 6663373 w 6696075"/>
              <a:gd name="connsiteY238" fmla="*/ 2639060 h 6857999"/>
              <a:gd name="connsiteX239" fmla="*/ 6665595 w 6696075"/>
              <a:gd name="connsiteY239" fmla="*/ 2643188 h 6857999"/>
              <a:gd name="connsiteX240" fmla="*/ 6667500 w 6696075"/>
              <a:gd name="connsiteY240" fmla="*/ 2647633 h 6857999"/>
              <a:gd name="connsiteX241" fmla="*/ 6669087 w 6696075"/>
              <a:gd name="connsiteY241" fmla="*/ 2651760 h 6857999"/>
              <a:gd name="connsiteX242" fmla="*/ 6670675 w 6696075"/>
              <a:gd name="connsiteY242" fmla="*/ 2656523 h 6857999"/>
              <a:gd name="connsiteX243" fmla="*/ 6671627 w 6696075"/>
              <a:gd name="connsiteY243" fmla="*/ 2661285 h 6857999"/>
              <a:gd name="connsiteX244" fmla="*/ 6672263 w 6696075"/>
              <a:gd name="connsiteY244" fmla="*/ 2666048 h 6857999"/>
              <a:gd name="connsiteX245" fmla="*/ 6671945 w 6696075"/>
              <a:gd name="connsiteY245" fmla="*/ 2671128 h 6857999"/>
              <a:gd name="connsiteX246" fmla="*/ 6671627 w 6696075"/>
              <a:gd name="connsiteY246" fmla="*/ 2676208 h 6857999"/>
              <a:gd name="connsiteX247" fmla="*/ 6670040 w 6696075"/>
              <a:gd name="connsiteY247" fmla="*/ 2681288 h 6857999"/>
              <a:gd name="connsiteX248" fmla="*/ 6673533 w 6696075"/>
              <a:gd name="connsiteY248" fmla="*/ 2687638 h 6857999"/>
              <a:gd name="connsiteX249" fmla="*/ 6676390 w 6696075"/>
              <a:gd name="connsiteY249" fmla="*/ 2693988 h 6857999"/>
              <a:gd name="connsiteX250" fmla="*/ 6679247 w 6696075"/>
              <a:gd name="connsiteY250" fmla="*/ 2700020 h 6857999"/>
              <a:gd name="connsiteX251" fmla="*/ 6681787 w 6696075"/>
              <a:gd name="connsiteY251" fmla="*/ 2706370 h 6857999"/>
              <a:gd name="connsiteX252" fmla="*/ 6683693 w 6696075"/>
              <a:gd name="connsiteY252" fmla="*/ 2712720 h 6857999"/>
              <a:gd name="connsiteX253" fmla="*/ 6685915 w 6696075"/>
              <a:gd name="connsiteY253" fmla="*/ 2718753 h 6857999"/>
              <a:gd name="connsiteX254" fmla="*/ 6687185 w 6696075"/>
              <a:gd name="connsiteY254" fmla="*/ 2725103 h 6857999"/>
              <a:gd name="connsiteX255" fmla="*/ 6688455 w 6696075"/>
              <a:gd name="connsiteY255" fmla="*/ 2731453 h 6857999"/>
              <a:gd name="connsiteX256" fmla="*/ 6689725 w 6696075"/>
              <a:gd name="connsiteY256" fmla="*/ 2738120 h 6857999"/>
              <a:gd name="connsiteX257" fmla="*/ 6690360 w 6696075"/>
              <a:gd name="connsiteY257" fmla="*/ 2744470 h 6857999"/>
              <a:gd name="connsiteX258" fmla="*/ 6691630 w 6696075"/>
              <a:gd name="connsiteY258" fmla="*/ 2757170 h 6857999"/>
              <a:gd name="connsiteX259" fmla="*/ 6692583 w 6696075"/>
              <a:gd name="connsiteY259" fmla="*/ 2769870 h 6857999"/>
              <a:gd name="connsiteX260" fmla="*/ 6692583 w 6696075"/>
              <a:gd name="connsiteY260" fmla="*/ 2782888 h 6857999"/>
              <a:gd name="connsiteX261" fmla="*/ 6691947 w 6696075"/>
              <a:gd name="connsiteY261" fmla="*/ 2795905 h 6857999"/>
              <a:gd name="connsiteX262" fmla="*/ 6691630 w 6696075"/>
              <a:gd name="connsiteY262" fmla="*/ 2808923 h 6857999"/>
              <a:gd name="connsiteX263" fmla="*/ 6690360 w 6696075"/>
              <a:gd name="connsiteY263" fmla="*/ 2834640 h 6857999"/>
              <a:gd name="connsiteX264" fmla="*/ 6690043 w 6696075"/>
              <a:gd name="connsiteY264" fmla="*/ 2847975 h 6857999"/>
              <a:gd name="connsiteX265" fmla="*/ 6689725 w 6696075"/>
              <a:gd name="connsiteY265" fmla="*/ 2860675 h 6857999"/>
              <a:gd name="connsiteX266" fmla="*/ 6690043 w 6696075"/>
              <a:gd name="connsiteY266" fmla="*/ 2873693 h 6857999"/>
              <a:gd name="connsiteX267" fmla="*/ 6690677 w 6696075"/>
              <a:gd name="connsiteY267" fmla="*/ 2886393 h 6857999"/>
              <a:gd name="connsiteX268" fmla="*/ 6693217 w 6696075"/>
              <a:gd name="connsiteY268" fmla="*/ 2903538 h 6857999"/>
              <a:gd name="connsiteX269" fmla="*/ 6695123 w 6696075"/>
              <a:gd name="connsiteY269" fmla="*/ 2920683 h 6857999"/>
              <a:gd name="connsiteX270" fmla="*/ 6695757 w 6696075"/>
              <a:gd name="connsiteY270" fmla="*/ 2928938 h 6857999"/>
              <a:gd name="connsiteX271" fmla="*/ 6696075 w 6696075"/>
              <a:gd name="connsiteY271" fmla="*/ 2937193 h 6857999"/>
              <a:gd name="connsiteX272" fmla="*/ 6696075 w 6696075"/>
              <a:gd name="connsiteY272" fmla="*/ 2945448 h 6857999"/>
              <a:gd name="connsiteX273" fmla="*/ 6695440 w 6696075"/>
              <a:gd name="connsiteY273" fmla="*/ 2953385 h 6857999"/>
              <a:gd name="connsiteX274" fmla="*/ 6694805 w 6696075"/>
              <a:gd name="connsiteY274" fmla="*/ 2957513 h 6857999"/>
              <a:gd name="connsiteX275" fmla="*/ 6694170 w 6696075"/>
              <a:gd name="connsiteY275" fmla="*/ 2961005 h 6857999"/>
              <a:gd name="connsiteX276" fmla="*/ 6692900 w 6696075"/>
              <a:gd name="connsiteY276" fmla="*/ 2965133 h 6857999"/>
              <a:gd name="connsiteX277" fmla="*/ 6691630 w 6696075"/>
              <a:gd name="connsiteY277" fmla="*/ 2968625 h 6857999"/>
              <a:gd name="connsiteX278" fmla="*/ 6690043 w 6696075"/>
              <a:gd name="connsiteY278" fmla="*/ 2972753 h 6857999"/>
              <a:gd name="connsiteX279" fmla="*/ 6688455 w 6696075"/>
              <a:gd name="connsiteY279" fmla="*/ 2976245 h 6857999"/>
              <a:gd name="connsiteX280" fmla="*/ 6686550 w 6696075"/>
              <a:gd name="connsiteY280" fmla="*/ 2979738 h 6857999"/>
              <a:gd name="connsiteX281" fmla="*/ 6684010 w 6696075"/>
              <a:gd name="connsiteY281" fmla="*/ 2983230 h 6857999"/>
              <a:gd name="connsiteX282" fmla="*/ 6681470 w 6696075"/>
              <a:gd name="connsiteY282" fmla="*/ 2986723 h 6857999"/>
              <a:gd name="connsiteX283" fmla="*/ 6678930 w 6696075"/>
              <a:gd name="connsiteY283" fmla="*/ 2989898 h 6857999"/>
              <a:gd name="connsiteX284" fmla="*/ 6675437 w 6696075"/>
              <a:gd name="connsiteY284" fmla="*/ 2993390 h 6857999"/>
              <a:gd name="connsiteX285" fmla="*/ 6671945 w 6696075"/>
              <a:gd name="connsiteY285" fmla="*/ 2996565 h 6857999"/>
              <a:gd name="connsiteX286" fmla="*/ 6667817 w 6696075"/>
              <a:gd name="connsiteY286" fmla="*/ 2999740 h 6857999"/>
              <a:gd name="connsiteX287" fmla="*/ 6664007 w 6696075"/>
              <a:gd name="connsiteY287" fmla="*/ 3002598 h 6857999"/>
              <a:gd name="connsiteX288" fmla="*/ 6659245 w 6696075"/>
              <a:gd name="connsiteY288" fmla="*/ 3005138 h 6857999"/>
              <a:gd name="connsiteX289" fmla="*/ 6654165 w 6696075"/>
              <a:gd name="connsiteY289" fmla="*/ 3008313 h 6857999"/>
              <a:gd name="connsiteX290" fmla="*/ 6652895 w 6696075"/>
              <a:gd name="connsiteY290" fmla="*/ 3001328 h 6857999"/>
              <a:gd name="connsiteX291" fmla="*/ 6652577 w 6696075"/>
              <a:gd name="connsiteY291" fmla="*/ 2997835 h 6857999"/>
              <a:gd name="connsiteX292" fmla="*/ 6651625 w 6696075"/>
              <a:gd name="connsiteY292" fmla="*/ 2994978 h 6857999"/>
              <a:gd name="connsiteX293" fmla="*/ 6652577 w 6696075"/>
              <a:gd name="connsiteY293" fmla="*/ 3001645 h 6857999"/>
              <a:gd name="connsiteX294" fmla="*/ 6654165 w 6696075"/>
              <a:gd name="connsiteY294" fmla="*/ 3008313 h 6857999"/>
              <a:gd name="connsiteX295" fmla="*/ 6651307 w 6696075"/>
              <a:gd name="connsiteY295" fmla="*/ 3007360 h 6857999"/>
              <a:gd name="connsiteX296" fmla="*/ 6642417 w 6696075"/>
              <a:gd name="connsiteY296" fmla="*/ 3011488 h 6857999"/>
              <a:gd name="connsiteX297" fmla="*/ 6633210 w 6696075"/>
              <a:gd name="connsiteY297" fmla="*/ 3016250 h 6857999"/>
              <a:gd name="connsiteX298" fmla="*/ 6635750 w 6696075"/>
              <a:gd name="connsiteY298" fmla="*/ 3016250 h 6857999"/>
              <a:gd name="connsiteX299" fmla="*/ 6637973 w 6696075"/>
              <a:gd name="connsiteY299" fmla="*/ 3015933 h 6857999"/>
              <a:gd name="connsiteX300" fmla="*/ 6640195 w 6696075"/>
              <a:gd name="connsiteY300" fmla="*/ 3015298 h 6857999"/>
              <a:gd name="connsiteX301" fmla="*/ 6642417 w 6696075"/>
              <a:gd name="connsiteY301" fmla="*/ 3014345 h 6857999"/>
              <a:gd name="connsiteX302" fmla="*/ 6644640 w 6696075"/>
              <a:gd name="connsiteY302" fmla="*/ 3012758 h 6857999"/>
              <a:gd name="connsiteX303" fmla="*/ 6646863 w 6696075"/>
              <a:gd name="connsiteY303" fmla="*/ 3011170 h 6857999"/>
              <a:gd name="connsiteX304" fmla="*/ 6649085 w 6696075"/>
              <a:gd name="connsiteY304" fmla="*/ 3009265 h 6857999"/>
              <a:gd name="connsiteX305" fmla="*/ 6651307 w 6696075"/>
              <a:gd name="connsiteY305" fmla="*/ 3007360 h 6857999"/>
              <a:gd name="connsiteX306" fmla="*/ 6649085 w 6696075"/>
              <a:gd name="connsiteY306" fmla="*/ 3014345 h 6857999"/>
              <a:gd name="connsiteX307" fmla="*/ 6646227 w 6696075"/>
              <a:gd name="connsiteY307" fmla="*/ 3021648 h 6857999"/>
              <a:gd name="connsiteX308" fmla="*/ 6643687 w 6696075"/>
              <a:gd name="connsiteY308" fmla="*/ 3028950 h 6857999"/>
              <a:gd name="connsiteX309" fmla="*/ 6640195 w 6696075"/>
              <a:gd name="connsiteY309" fmla="*/ 3035935 h 6857999"/>
              <a:gd name="connsiteX310" fmla="*/ 6636703 w 6696075"/>
              <a:gd name="connsiteY310" fmla="*/ 3042920 h 6857999"/>
              <a:gd name="connsiteX311" fmla="*/ 6632893 w 6696075"/>
              <a:gd name="connsiteY311" fmla="*/ 3049588 h 6857999"/>
              <a:gd name="connsiteX312" fmla="*/ 6628765 w 6696075"/>
              <a:gd name="connsiteY312" fmla="*/ 3056573 h 6857999"/>
              <a:gd name="connsiteX313" fmla="*/ 6624320 w 6696075"/>
              <a:gd name="connsiteY313" fmla="*/ 3063558 h 6857999"/>
              <a:gd name="connsiteX314" fmla="*/ 6619875 w 6696075"/>
              <a:gd name="connsiteY314" fmla="*/ 3070225 h 6857999"/>
              <a:gd name="connsiteX315" fmla="*/ 6614795 w 6696075"/>
              <a:gd name="connsiteY315" fmla="*/ 3076575 h 6857999"/>
              <a:gd name="connsiteX316" fmla="*/ 6609397 w 6696075"/>
              <a:gd name="connsiteY316" fmla="*/ 3082925 h 6857999"/>
              <a:gd name="connsiteX317" fmla="*/ 6604000 w 6696075"/>
              <a:gd name="connsiteY317" fmla="*/ 3089275 h 6857999"/>
              <a:gd name="connsiteX318" fmla="*/ 6598285 w 6696075"/>
              <a:gd name="connsiteY318" fmla="*/ 3095308 h 6857999"/>
              <a:gd name="connsiteX319" fmla="*/ 6592570 w 6696075"/>
              <a:gd name="connsiteY319" fmla="*/ 3101023 h 6857999"/>
              <a:gd name="connsiteX320" fmla="*/ 6586220 w 6696075"/>
              <a:gd name="connsiteY320" fmla="*/ 3106738 h 6857999"/>
              <a:gd name="connsiteX321" fmla="*/ 6580187 w 6696075"/>
              <a:gd name="connsiteY321" fmla="*/ 3112135 h 6857999"/>
              <a:gd name="connsiteX322" fmla="*/ 6573520 w 6696075"/>
              <a:gd name="connsiteY322" fmla="*/ 3117533 h 6857999"/>
              <a:gd name="connsiteX323" fmla="*/ 6566853 w 6696075"/>
              <a:gd name="connsiteY323" fmla="*/ 3122295 h 6857999"/>
              <a:gd name="connsiteX324" fmla="*/ 6560185 w 6696075"/>
              <a:gd name="connsiteY324" fmla="*/ 3127058 h 6857999"/>
              <a:gd name="connsiteX325" fmla="*/ 6553835 w 6696075"/>
              <a:gd name="connsiteY325" fmla="*/ 3131503 h 6857999"/>
              <a:gd name="connsiteX326" fmla="*/ 6546850 w 6696075"/>
              <a:gd name="connsiteY326" fmla="*/ 3135630 h 6857999"/>
              <a:gd name="connsiteX327" fmla="*/ 6539547 w 6696075"/>
              <a:gd name="connsiteY327" fmla="*/ 3139758 h 6857999"/>
              <a:gd name="connsiteX328" fmla="*/ 6532563 w 6696075"/>
              <a:gd name="connsiteY328" fmla="*/ 3143250 h 6857999"/>
              <a:gd name="connsiteX329" fmla="*/ 6525260 w 6696075"/>
              <a:gd name="connsiteY329" fmla="*/ 3146425 h 6857999"/>
              <a:gd name="connsiteX330" fmla="*/ 6517957 w 6696075"/>
              <a:gd name="connsiteY330" fmla="*/ 3149283 h 6857999"/>
              <a:gd name="connsiteX331" fmla="*/ 6510655 w 6696075"/>
              <a:gd name="connsiteY331" fmla="*/ 3151823 h 6857999"/>
              <a:gd name="connsiteX332" fmla="*/ 6503035 w 6696075"/>
              <a:gd name="connsiteY332" fmla="*/ 3154363 h 6857999"/>
              <a:gd name="connsiteX333" fmla="*/ 6495733 w 6696075"/>
              <a:gd name="connsiteY333" fmla="*/ 3156268 h 6857999"/>
              <a:gd name="connsiteX334" fmla="*/ 6488113 w 6696075"/>
              <a:gd name="connsiteY334" fmla="*/ 3157538 h 6857999"/>
              <a:gd name="connsiteX335" fmla="*/ 6480810 w 6696075"/>
              <a:gd name="connsiteY335" fmla="*/ 3158808 h 6857999"/>
              <a:gd name="connsiteX336" fmla="*/ 6473507 w 6696075"/>
              <a:gd name="connsiteY336" fmla="*/ 3159443 h 6857999"/>
              <a:gd name="connsiteX337" fmla="*/ 6465887 w 6696075"/>
              <a:gd name="connsiteY337" fmla="*/ 3159760 h 6857999"/>
              <a:gd name="connsiteX338" fmla="*/ 6444933 w 6696075"/>
              <a:gd name="connsiteY338" fmla="*/ 3160078 h 6857999"/>
              <a:gd name="connsiteX339" fmla="*/ 6423977 w 6696075"/>
              <a:gd name="connsiteY339" fmla="*/ 3161348 h 6857999"/>
              <a:gd name="connsiteX340" fmla="*/ 6381433 w 6696075"/>
              <a:gd name="connsiteY340" fmla="*/ 3164205 h 6857999"/>
              <a:gd name="connsiteX341" fmla="*/ 6360477 w 6696075"/>
              <a:gd name="connsiteY341" fmla="*/ 3165475 h 6857999"/>
              <a:gd name="connsiteX342" fmla="*/ 6339205 w 6696075"/>
              <a:gd name="connsiteY342" fmla="*/ 3166745 h 6857999"/>
              <a:gd name="connsiteX343" fmla="*/ 6317933 w 6696075"/>
              <a:gd name="connsiteY343" fmla="*/ 3167063 h 6857999"/>
              <a:gd name="connsiteX344" fmla="*/ 6307773 w 6696075"/>
              <a:gd name="connsiteY344" fmla="*/ 3167063 h 6857999"/>
              <a:gd name="connsiteX345" fmla="*/ 6296977 w 6696075"/>
              <a:gd name="connsiteY345" fmla="*/ 3167063 h 6857999"/>
              <a:gd name="connsiteX346" fmla="*/ 6286817 w 6696075"/>
              <a:gd name="connsiteY346" fmla="*/ 3166745 h 6857999"/>
              <a:gd name="connsiteX347" fmla="*/ 6276657 w 6696075"/>
              <a:gd name="connsiteY347" fmla="*/ 3166110 h 6857999"/>
              <a:gd name="connsiteX348" fmla="*/ 6265863 w 6696075"/>
              <a:gd name="connsiteY348" fmla="*/ 3165158 h 6857999"/>
              <a:gd name="connsiteX349" fmla="*/ 6255703 w 6696075"/>
              <a:gd name="connsiteY349" fmla="*/ 3163888 h 6857999"/>
              <a:gd name="connsiteX350" fmla="*/ 6245225 w 6696075"/>
              <a:gd name="connsiteY350" fmla="*/ 3162300 h 6857999"/>
              <a:gd name="connsiteX351" fmla="*/ 6235383 w 6696075"/>
              <a:gd name="connsiteY351" fmla="*/ 3160078 h 6857999"/>
              <a:gd name="connsiteX352" fmla="*/ 6225223 w 6696075"/>
              <a:gd name="connsiteY352" fmla="*/ 3157855 h 6857999"/>
              <a:gd name="connsiteX353" fmla="*/ 6215063 w 6696075"/>
              <a:gd name="connsiteY353" fmla="*/ 3155315 h 6857999"/>
              <a:gd name="connsiteX354" fmla="*/ 6205220 w 6696075"/>
              <a:gd name="connsiteY354" fmla="*/ 3151823 h 6857999"/>
              <a:gd name="connsiteX355" fmla="*/ 6195377 w 6696075"/>
              <a:gd name="connsiteY355" fmla="*/ 3148330 h 6857999"/>
              <a:gd name="connsiteX356" fmla="*/ 6185217 w 6696075"/>
              <a:gd name="connsiteY356" fmla="*/ 3144203 h 6857999"/>
              <a:gd name="connsiteX357" fmla="*/ 6175693 w 6696075"/>
              <a:gd name="connsiteY357" fmla="*/ 3139758 h 6857999"/>
              <a:gd name="connsiteX358" fmla="*/ 6165850 w 6696075"/>
              <a:gd name="connsiteY358" fmla="*/ 3134360 h 6857999"/>
              <a:gd name="connsiteX359" fmla="*/ 6156007 w 6696075"/>
              <a:gd name="connsiteY359" fmla="*/ 3128328 h 6857999"/>
              <a:gd name="connsiteX360" fmla="*/ 6146800 w 6696075"/>
              <a:gd name="connsiteY360" fmla="*/ 3121978 h 6857999"/>
              <a:gd name="connsiteX361" fmla="*/ 6137593 w 6696075"/>
              <a:gd name="connsiteY361" fmla="*/ 3114993 h 6857999"/>
              <a:gd name="connsiteX362" fmla="*/ 6128067 w 6696075"/>
              <a:gd name="connsiteY362" fmla="*/ 3112453 h 6857999"/>
              <a:gd name="connsiteX363" fmla="*/ 6119177 w 6696075"/>
              <a:gd name="connsiteY363" fmla="*/ 3109913 h 6857999"/>
              <a:gd name="connsiteX364" fmla="*/ 6110923 w 6696075"/>
              <a:gd name="connsiteY364" fmla="*/ 3106103 h 6857999"/>
              <a:gd name="connsiteX365" fmla="*/ 6102350 w 6696075"/>
              <a:gd name="connsiteY365" fmla="*/ 3102610 h 6857999"/>
              <a:gd name="connsiteX366" fmla="*/ 6094413 w 6696075"/>
              <a:gd name="connsiteY366" fmla="*/ 3098483 h 6857999"/>
              <a:gd name="connsiteX367" fmla="*/ 6086475 w 6696075"/>
              <a:gd name="connsiteY367" fmla="*/ 3094355 h 6857999"/>
              <a:gd name="connsiteX368" fmla="*/ 6078855 w 6696075"/>
              <a:gd name="connsiteY368" fmla="*/ 3089593 h 6857999"/>
              <a:gd name="connsiteX369" fmla="*/ 6071235 w 6696075"/>
              <a:gd name="connsiteY369" fmla="*/ 3084513 h 6857999"/>
              <a:gd name="connsiteX370" fmla="*/ 6056313 w 6696075"/>
              <a:gd name="connsiteY370" fmla="*/ 3074353 h 6857999"/>
              <a:gd name="connsiteX371" fmla="*/ 6041707 w 6696075"/>
              <a:gd name="connsiteY371" fmla="*/ 3063875 h 6857999"/>
              <a:gd name="connsiteX372" fmla="*/ 6027103 w 6696075"/>
              <a:gd name="connsiteY372" fmla="*/ 3053398 h 6857999"/>
              <a:gd name="connsiteX373" fmla="*/ 6012180 w 6696075"/>
              <a:gd name="connsiteY373" fmla="*/ 3043238 h 6857999"/>
              <a:gd name="connsiteX374" fmla="*/ 5959157 w 6696075"/>
              <a:gd name="connsiteY374" fmla="*/ 3005455 h 6857999"/>
              <a:gd name="connsiteX375" fmla="*/ 5880735 w 6696075"/>
              <a:gd name="connsiteY375" fmla="*/ 2958465 h 6857999"/>
              <a:gd name="connsiteX376" fmla="*/ 5844223 w 6696075"/>
              <a:gd name="connsiteY376" fmla="*/ 2926080 h 6857999"/>
              <a:gd name="connsiteX377" fmla="*/ 5831840 w 6696075"/>
              <a:gd name="connsiteY377" fmla="*/ 2920683 h 6857999"/>
              <a:gd name="connsiteX378" fmla="*/ 5819457 w 6696075"/>
              <a:gd name="connsiteY378" fmla="*/ 2915285 h 6857999"/>
              <a:gd name="connsiteX379" fmla="*/ 5807393 w 6696075"/>
              <a:gd name="connsiteY379" fmla="*/ 2909570 h 6857999"/>
              <a:gd name="connsiteX380" fmla="*/ 5795645 w 6696075"/>
              <a:gd name="connsiteY380" fmla="*/ 2904173 h 6857999"/>
              <a:gd name="connsiteX381" fmla="*/ 5789613 w 6696075"/>
              <a:gd name="connsiteY381" fmla="*/ 2900680 h 6857999"/>
              <a:gd name="connsiteX382" fmla="*/ 5783897 w 6696075"/>
              <a:gd name="connsiteY382" fmla="*/ 2897505 h 6857999"/>
              <a:gd name="connsiteX383" fmla="*/ 5778500 w 6696075"/>
              <a:gd name="connsiteY383" fmla="*/ 2893695 h 6857999"/>
              <a:gd name="connsiteX384" fmla="*/ 5773103 w 6696075"/>
              <a:gd name="connsiteY384" fmla="*/ 2889885 h 6857999"/>
              <a:gd name="connsiteX385" fmla="*/ 5768023 w 6696075"/>
              <a:gd name="connsiteY385" fmla="*/ 2885758 h 6857999"/>
              <a:gd name="connsiteX386" fmla="*/ 5763260 w 6696075"/>
              <a:gd name="connsiteY386" fmla="*/ 2881313 h 6857999"/>
              <a:gd name="connsiteX387" fmla="*/ 5758497 w 6696075"/>
              <a:gd name="connsiteY387" fmla="*/ 2876550 h 6857999"/>
              <a:gd name="connsiteX388" fmla="*/ 5754053 w 6696075"/>
              <a:gd name="connsiteY388" fmla="*/ 2871153 h 6857999"/>
              <a:gd name="connsiteX389" fmla="*/ 5746750 w 6696075"/>
              <a:gd name="connsiteY389" fmla="*/ 2863215 h 6857999"/>
              <a:gd name="connsiteX390" fmla="*/ 5739765 w 6696075"/>
              <a:gd name="connsiteY390" fmla="*/ 2854960 h 6857999"/>
              <a:gd name="connsiteX391" fmla="*/ 5732780 w 6696075"/>
              <a:gd name="connsiteY391" fmla="*/ 2846705 h 6857999"/>
              <a:gd name="connsiteX392" fmla="*/ 5725795 w 6696075"/>
              <a:gd name="connsiteY392" fmla="*/ 2838450 h 6857999"/>
              <a:gd name="connsiteX393" fmla="*/ 5718493 w 6696075"/>
              <a:gd name="connsiteY393" fmla="*/ 2830513 h 6857999"/>
              <a:gd name="connsiteX394" fmla="*/ 5710873 w 6696075"/>
              <a:gd name="connsiteY394" fmla="*/ 2822893 h 6857999"/>
              <a:gd name="connsiteX395" fmla="*/ 5707063 w 6696075"/>
              <a:gd name="connsiteY395" fmla="*/ 2819400 h 6857999"/>
              <a:gd name="connsiteX396" fmla="*/ 5702935 w 6696075"/>
              <a:gd name="connsiteY396" fmla="*/ 2816225 h 6857999"/>
              <a:gd name="connsiteX397" fmla="*/ 5698807 w 6696075"/>
              <a:gd name="connsiteY397" fmla="*/ 2813050 h 6857999"/>
              <a:gd name="connsiteX398" fmla="*/ 5694045 w 6696075"/>
              <a:gd name="connsiteY398" fmla="*/ 2810193 h 6857999"/>
              <a:gd name="connsiteX399" fmla="*/ 5689600 w 6696075"/>
              <a:gd name="connsiteY399" fmla="*/ 2807653 h 6857999"/>
              <a:gd name="connsiteX400" fmla="*/ 5685155 w 6696075"/>
              <a:gd name="connsiteY400" fmla="*/ 2804478 h 6857999"/>
              <a:gd name="connsiteX401" fmla="*/ 5675947 w 6696075"/>
              <a:gd name="connsiteY401" fmla="*/ 2797810 h 6857999"/>
              <a:gd name="connsiteX402" fmla="*/ 5670867 w 6696075"/>
              <a:gd name="connsiteY402" fmla="*/ 2794953 h 6857999"/>
              <a:gd name="connsiteX403" fmla="*/ 5665787 w 6696075"/>
              <a:gd name="connsiteY403" fmla="*/ 2791778 h 6857999"/>
              <a:gd name="connsiteX404" fmla="*/ 5661025 w 6696075"/>
              <a:gd name="connsiteY404" fmla="*/ 2789238 h 6857999"/>
              <a:gd name="connsiteX405" fmla="*/ 5655627 w 6696075"/>
              <a:gd name="connsiteY405" fmla="*/ 2787333 h 6857999"/>
              <a:gd name="connsiteX406" fmla="*/ 5650230 w 6696075"/>
              <a:gd name="connsiteY406" fmla="*/ 2786063 h 6857999"/>
              <a:gd name="connsiteX407" fmla="*/ 5647690 w 6696075"/>
              <a:gd name="connsiteY407" fmla="*/ 2785428 h 6857999"/>
              <a:gd name="connsiteX408" fmla="*/ 5644833 w 6696075"/>
              <a:gd name="connsiteY408" fmla="*/ 2785428 h 6857999"/>
              <a:gd name="connsiteX409" fmla="*/ 5642293 w 6696075"/>
              <a:gd name="connsiteY409" fmla="*/ 2785428 h 6857999"/>
              <a:gd name="connsiteX410" fmla="*/ 5639753 w 6696075"/>
              <a:gd name="connsiteY410" fmla="*/ 2785428 h 6857999"/>
              <a:gd name="connsiteX411" fmla="*/ 5636578 w 6696075"/>
              <a:gd name="connsiteY411" fmla="*/ 2786063 h 6857999"/>
              <a:gd name="connsiteX412" fmla="*/ 5634038 w 6696075"/>
              <a:gd name="connsiteY412" fmla="*/ 2786698 h 6857999"/>
              <a:gd name="connsiteX413" fmla="*/ 5631498 w 6696075"/>
              <a:gd name="connsiteY413" fmla="*/ 2787650 h 6857999"/>
              <a:gd name="connsiteX414" fmla="*/ 5628323 w 6696075"/>
              <a:gd name="connsiteY414" fmla="*/ 2788920 h 6857999"/>
              <a:gd name="connsiteX415" fmla="*/ 5625783 w 6696075"/>
              <a:gd name="connsiteY415" fmla="*/ 2790508 h 6857999"/>
              <a:gd name="connsiteX416" fmla="*/ 5622608 w 6696075"/>
              <a:gd name="connsiteY416" fmla="*/ 2792730 h 6857999"/>
              <a:gd name="connsiteX417" fmla="*/ 5620068 w 6696075"/>
              <a:gd name="connsiteY417" fmla="*/ 2795270 h 6857999"/>
              <a:gd name="connsiteX418" fmla="*/ 5617210 w 6696075"/>
              <a:gd name="connsiteY418" fmla="*/ 2797810 h 6857999"/>
              <a:gd name="connsiteX419" fmla="*/ 5614353 w 6696075"/>
              <a:gd name="connsiteY419" fmla="*/ 2800985 h 6857999"/>
              <a:gd name="connsiteX420" fmla="*/ 5611495 w 6696075"/>
              <a:gd name="connsiteY420" fmla="*/ 2804478 h 6857999"/>
              <a:gd name="connsiteX421" fmla="*/ 5612765 w 6696075"/>
              <a:gd name="connsiteY421" fmla="*/ 2806065 h 6857999"/>
              <a:gd name="connsiteX422" fmla="*/ 5613400 w 6696075"/>
              <a:gd name="connsiteY422" fmla="*/ 2808288 h 6857999"/>
              <a:gd name="connsiteX423" fmla="*/ 5613718 w 6696075"/>
              <a:gd name="connsiteY423" fmla="*/ 2809875 h 6857999"/>
              <a:gd name="connsiteX424" fmla="*/ 5613718 w 6696075"/>
              <a:gd name="connsiteY424" fmla="*/ 2811463 h 6857999"/>
              <a:gd name="connsiteX425" fmla="*/ 5613718 w 6696075"/>
              <a:gd name="connsiteY425" fmla="*/ 2813050 h 6857999"/>
              <a:gd name="connsiteX426" fmla="*/ 5613083 w 6696075"/>
              <a:gd name="connsiteY426" fmla="*/ 2814955 h 6857999"/>
              <a:gd name="connsiteX427" fmla="*/ 5612130 w 6696075"/>
              <a:gd name="connsiteY427" fmla="*/ 2816860 h 6857999"/>
              <a:gd name="connsiteX428" fmla="*/ 5610860 w 6696075"/>
              <a:gd name="connsiteY428" fmla="*/ 2818448 h 6857999"/>
              <a:gd name="connsiteX429" fmla="*/ 5613400 w 6696075"/>
              <a:gd name="connsiteY429" fmla="*/ 2824798 h 6857999"/>
              <a:gd name="connsiteX430" fmla="*/ 5614035 w 6696075"/>
              <a:gd name="connsiteY430" fmla="*/ 2827973 h 6857999"/>
              <a:gd name="connsiteX431" fmla="*/ 5614988 w 6696075"/>
              <a:gd name="connsiteY431" fmla="*/ 2831148 h 6857999"/>
              <a:gd name="connsiteX432" fmla="*/ 5615305 w 6696075"/>
              <a:gd name="connsiteY432" fmla="*/ 2834323 h 6857999"/>
              <a:gd name="connsiteX433" fmla="*/ 5615623 w 6696075"/>
              <a:gd name="connsiteY433" fmla="*/ 2837815 h 6857999"/>
              <a:gd name="connsiteX434" fmla="*/ 5615623 w 6696075"/>
              <a:gd name="connsiteY434" fmla="*/ 2843848 h 6857999"/>
              <a:gd name="connsiteX435" fmla="*/ 5614988 w 6696075"/>
              <a:gd name="connsiteY435" fmla="*/ 2850198 h 6857999"/>
              <a:gd name="connsiteX436" fmla="*/ 5613718 w 6696075"/>
              <a:gd name="connsiteY436" fmla="*/ 2856548 h 6857999"/>
              <a:gd name="connsiteX437" fmla="*/ 5611495 w 6696075"/>
              <a:gd name="connsiteY437" fmla="*/ 2862898 h 6857999"/>
              <a:gd name="connsiteX438" fmla="*/ 5608638 w 6696075"/>
              <a:gd name="connsiteY438" fmla="*/ 2868930 h 6857999"/>
              <a:gd name="connsiteX439" fmla="*/ 5607368 w 6696075"/>
              <a:gd name="connsiteY439" fmla="*/ 2874010 h 6857999"/>
              <a:gd name="connsiteX440" fmla="*/ 5605463 w 6696075"/>
              <a:gd name="connsiteY440" fmla="*/ 2878455 h 6857999"/>
              <a:gd name="connsiteX441" fmla="*/ 5603240 w 6696075"/>
              <a:gd name="connsiteY441" fmla="*/ 2882900 h 6857999"/>
              <a:gd name="connsiteX442" fmla="*/ 5600065 w 6696075"/>
              <a:gd name="connsiteY442" fmla="*/ 2886710 h 6857999"/>
              <a:gd name="connsiteX443" fmla="*/ 5597208 w 6696075"/>
              <a:gd name="connsiteY443" fmla="*/ 2890838 h 6857999"/>
              <a:gd name="connsiteX444" fmla="*/ 5593398 w 6696075"/>
              <a:gd name="connsiteY444" fmla="*/ 2894648 h 6857999"/>
              <a:gd name="connsiteX445" fmla="*/ 5586413 w 6696075"/>
              <a:gd name="connsiteY445" fmla="*/ 2902268 h 6857999"/>
              <a:gd name="connsiteX446" fmla="*/ 5583238 w 6696075"/>
              <a:gd name="connsiteY446" fmla="*/ 2906078 h 6857999"/>
              <a:gd name="connsiteX447" fmla="*/ 5579745 w 6696075"/>
              <a:gd name="connsiteY447" fmla="*/ 2909888 h 6857999"/>
              <a:gd name="connsiteX448" fmla="*/ 5577205 w 6696075"/>
              <a:gd name="connsiteY448" fmla="*/ 2914333 h 6857999"/>
              <a:gd name="connsiteX449" fmla="*/ 5574665 w 6696075"/>
              <a:gd name="connsiteY449" fmla="*/ 2918778 h 6857999"/>
              <a:gd name="connsiteX450" fmla="*/ 5572443 w 6696075"/>
              <a:gd name="connsiteY450" fmla="*/ 2922905 h 6857999"/>
              <a:gd name="connsiteX451" fmla="*/ 5571173 w 6696075"/>
              <a:gd name="connsiteY451" fmla="*/ 2927985 h 6857999"/>
              <a:gd name="connsiteX452" fmla="*/ 5570855 w 6696075"/>
              <a:gd name="connsiteY452" fmla="*/ 2930525 h 6857999"/>
              <a:gd name="connsiteX453" fmla="*/ 5570538 w 6696075"/>
              <a:gd name="connsiteY453" fmla="*/ 2933065 h 6857999"/>
              <a:gd name="connsiteX454" fmla="*/ 5570538 w 6696075"/>
              <a:gd name="connsiteY454" fmla="*/ 2935923 h 6857999"/>
              <a:gd name="connsiteX455" fmla="*/ 5570538 w 6696075"/>
              <a:gd name="connsiteY455" fmla="*/ 2938463 h 6857999"/>
              <a:gd name="connsiteX456" fmla="*/ 5579110 w 6696075"/>
              <a:gd name="connsiteY456" fmla="*/ 2942590 h 6857999"/>
              <a:gd name="connsiteX457" fmla="*/ 5586095 w 6696075"/>
              <a:gd name="connsiteY457" fmla="*/ 2946400 h 6857999"/>
              <a:gd name="connsiteX458" fmla="*/ 5588953 w 6696075"/>
              <a:gd name="connsiteY458" fmla="*/ 2948623 h 6857999"/>
              <a:gd name="connsiteX459" fmla="*/ 5591493 w 6696075"/>
              <a:gd name="connsiteY459" fmla="*/ 2950528 h 6857999"/>
              <a:gd name="connsiteX460" fmla="*/ 5593398 w 6696075"/>
              <a:gd name="connsiteY460" fmla="*/ 2952433 h 6857999"/>
              <a:gd name="connsiteX461" fmla="*/ 5595303 w 6696075"/>
              <a:gd name="connsiteY461" fmla="*/ 2954020 h 6857999"/>
              <a:gd name="connsiteX462" fmla="*/ 5596890 w 6696075"/>
              <a:gd name="connsiteY462" fmla="*/ 2956243 h 6857999"/>
              <a:gd name="connsiteX463" fmla="*/ 5597843 w 6696075"/>
              <a:gd name="connsiteY463" fmla="*/ 2958148 h 6857999"/>
              <a:gd name="connsiteX464" fmla="*/ 5598478 w 6696075"/>
              <a:gd name="connsiteY464" fmla="*/ 2960053 h 6857999"/>
              <a:gd name="connsiteX465" fmla="*/ 5599113 w 6696075"/>
              <a:gd name="connsiteY465" fmla="*/ 2962275 h 6857999"/>
              <a:gd name="connsiteX466" fmla="*/ 5599113 w 6696075"/>
              <a:gd name="connsiteY466" fmla="*/ 2963863 h 6857999"/>
              <a:gd name="connsiteX467" fmla="*/ 5599113 w 6696075"/>
              <a:gd name="connsiteY467" fmla="*/ 2965768 h 6857999"/>
              <a:gd name="connsiteX468" fmla="*/ 5598795 w 6696075"/>
              <a:gd name="connsiteY468" fmla="*/ 2967673 h 6857999"/>
              <a:gd name="connsiteX469" fmla="*/ 5598478 w 6696075"/>
              <a:gd name="connsiteY469" fmla="*/ 2969895 h 6857999"/>
              <a:gd name="connsiteX470" fmla="*/ 5596890 w 6696075"/>
              <a:gd name="connsiteY470" fmla="*/ 2973388 h 6857999"/>
              <a:gd name="connsiteX471" fmla="*/ 5594350 w 6696075"/>
              <a:gd name="connsiteY471" fmla="*/ 2977515 h 6857999"/>
              <a:gd name="connsiteX472" fmla="*/ 5591175 w 6696075"/>
              <a:gd name="connsiteY472" fmla="*/ 2981008 h 6857999"/>
              <a:gd name="connsiteX473" fmla="*/ 5587683 w 6696075"/>
              <a:gd name="connsiteY473" fmla="*/ 2985135 h 6857999"/>
              <a:gd name="connsiteX474" fmla="*/ 5583555 w 6696075"/>
              <a:gd name="connsiteY474" fmla="*/ 2988945 h 6857999"/>
              <a:gd name="connsiteX475" fmla="*/ 5579110 w 6696075"/>
              <a:gd name="connsiteY475" fmla="*/ 2992755 h 6857999"/>
              <a:gd name="connsiteX476" fmla="*/ 5569903 w 6696075"/>
              <a:gd name="connsiteY476" fmla="*/ 3000693 h 6857999"/>
              <a:gd name="connsiteX477" fmla="*/ 5559743 w 6696075"/>
              <a:gd name="connsiteY477" fmla="*/ 3009265 h 6857999"/>
              <a:gd name="connsiteX478" fmla="*/ 5549265 w 6696075"/>
              <a:gd name="connsiteY478" fmla="*/ 3017203 h 6857999"/>
              <a:gd name="connsiteX479" fmla="*/ 5539105 w 6696075"/>
              <a:gd name="connsiteY479" fmla="*/ 3024823 h 6857999"/>
              <a:gd name="connsiteX480" fmla="*/ 5528310 w 6696075"/>
              <a:gd name="connsiteY480" fmla="*/ 3031808 h 6857999"/>
              <a:gd name="connsiteX481" fmla="*/ 5517833 w 6696075"/>
              <a:gd name="connsiteY481" fmla="*/ 3038158 h 6857999"/>
              <a:gd name="connsiteX482" fmla="*/ 5507355 w 6696075"/>
              <a:gd name="connsiteY482" fmla="*/ 3044190 h 6857999"/>
              <a:gd name="connsiteX483" fmla="*/ 5496243 w 6696075"/>
              <a:gd name="connsiteY483" fmla="*/ 3049588 h 6857999"/>
              <a:gd name="connsiteX484" fmla="*/ 5485765 w 6696075"/>
              <a:gd name="connsiteY484" fmla="*/ 3054668 h 6857999"/>
              <a:gd name="connsiteX485" fmla="*/ 5474653 w 6696075"/>
              <a:gd name="connsiteY485" fmla="*/ 3059430 h 6857999"/>
              <a:gd name="connsiteX486" fmla="*/ 5463540 w 6696075"/>
              <a:gd name="connsiteY486" fmla="*/ 3063240 h 6857999"/>
              <a:gd name="connsiteX487" fmla="*/ 5452428 w 6696075"/>
              <a:gd name="connsiteY487" fmla="*/ 3067050 h 6857999"/>
              <a:gd name="connsiteX488" fmla="*/ 5441315 w 6696075"/>
              <a:gd name="connsiteY488" fmla="*/ 3070225 h 6857999"/>
              <a:gd name="connsiteX489" fmla="*/ 5429885 w 6696075"/>
              <a:gd name="connsiteY489" fmla="*/ 3073400 h 6857999"/>
              <a:gd name="connsiteX490" fmla="*/ 5418455 w 6696075"/>
              <a:gd name="connsiteY490" fmla="*/ 3075623 h 6857999"/>
              <a:gd name="connsiteX491" fmla="*/ 5407343 w 6696075"/>
              <a:gd name="connsiteY491" fmla="*/ 3077528 h 6857999"/>
              <a:gd name="connsiteX492" fmla="*/ 5395595 w 6696075"/>
              <a:gd name="connsiteY492" fmla="*/ 3079115 h 6857999"/>
              <a:gd name="connsiteX493" fmla="*/ 5384483 w 6696075"/>
              <a:gd name="connsiteY493" fmla="*/ 3080385 h 6857999"/>
              <a:gd name="connsiteX494" fmla="*/ 5372735 w 6696075"/>
              <a:gd name="connsiteY494" fmla="*/ 3081338 h 6857999"/>
              <a:gd name="connsiteX495" fmla="*/ 5360988 w 6696075"/>
              <a:gd name="connsiteY495" fmla="*/ 3081655 h 6857999"/>
              <a:gd name="connsiteX496" fmla="*/ 5349240 w 6696075"/>
              <a:gd name="connsiteY496" fmla="*/ 3081973 h 6857999"/>
              <a:gd name="connsiteX497" fmla="*/ 5337493 w 6696075"/>
              <a:gd name="connsiteY497" fmla="*/ 3081655 h 6857999"/>
              <a:gd name="connsiteX498" fmla="*/ 5325745 w 6696075"/>
              <a:gd name="connsiteY498" fmla="*/ 3081020 h 6857999"/>
              <a:gd name="connsiteX499" fmla="*/ 5313680 w 6696075"/>
              <a:gd name="connsiteY499" fmla="*/ 3080385 h 6857999"/>
              <a:gd name="connsiteX500" fmla="*/ 5301615 w 6696075"/>
              <a:gd name="connsiteY500" fmla="*/ 3078798 h 6857999"/>
              <a:gd name="connsiteX501" fmla="*/ 5289868 w 6696075"/>
              <a:gd name="connsiteY501" fmla="*/ 3077210 h 6857999"/>
              <a:gd name="connsiteX502" fmla="*/ 5277485 w 6696075"/>
              <a:gd name="connsiteY502" fmla="*/ 3075623 h 6857999"/>
              <a:gd name="connsiteX503" fmla="*/ 5265738 w 6696075"/>
              <a:gd name="connsiteY503" fmla="*/ 3073400 h 6857999"/>
              <a:gd name="connsiteX504" fmla="*/ 5253355 w 6696075"/>
              <a:gd name="connsiteY504" fmla="*/ 3070860 h 6857999"/>
              <a:gd name="connsiteX505" fmla="*/ 5240973 w 6696075"/>
              <a:gd name="connsiteY505" fmla="*/ 3068320 h 6857999"/>
              <a:gd name="connsiteX506" fmla="*/ 5228590 w 6696075"/>
              <a:gd name="connsiteY506" fmla="*/ 3065463 h 6857999"/>
              <a:gd name="connsiteX507" fmla="*/ 5216525 w 6696075"/>
              <a:gd name="connsiteY507" fmla="*/ 3061970 h 6857999"/>
              <a:gd name="connsiteX508" fmla="*/ 5204143 w 6696075"/>
              <a:gd name="connsiteY508" fmla="*/ 3058795 h 6857999"/>
              <a:gd name="connsiteX509" fmla="*/ 5204778 w 6696075"/>
              <a:gd name="connsiteY509" fmla="*/ 3096895 h 6857999"/>
              <a:gd name="connsiteX510" fmla="*/ 5332095 w 6696075"/>
              <a:gd name="connsiteY510" fmla="*/ 3217545 h 6857999"/>
              <a:gd name="connsiteX511" fmla="*/ 5342255 w 6696075"/>
              <a:gd name="connsiteY511" fmla="*/ 3228975 h 6857999"/>
              <a:gd name="connsiteX512" fmla="*/ 5352415 w 6696075"/>
              <a:gd name="connsiteY512" fmla="*/ 3239453 h 6857999"/>
              <a:gd name="connsiteX513" fmla="*/ 5363528 w 6696075"/>
              <a:gd name="connsiteY513" fmla="*/ 3250248 h 6857999"/>
              <a:gd name="connsiteX514" fmla="*/ 5374323 w 6696075"/>
              <a:gd name="connsiteY514" fmla="*/ 3260408 h 6857999"/>
              <a:gd name="connsiteX515" fmla="*/ 5396548 w 6696075"/>
              <a:gd name="connsiteY515" fmla="*/ 3281045 h 6857999"/>
              <a:gd name="connsiteX516" fmla="*/ 5418773 w 6696075"/>
              <a:gd name="connsiteY516" fmla="*/ 3301683 h 6857999"/>
              <a:gd name="connsiteX517" fmla="*/ 5429885 w 6696075"/>
              <a:gd name="connsiteY517" fmla="*/ 3311843 h 6857999"/>
              <a:gd name="connsiteX518" fmla="*/ 5440363 w 6696075"/>
              <a:gd name="connsiteY518" fmla="*/ 3322003 h 6857999"/>
              <a:gd name="connsiteX519" fmla="*/ 5451158 w 6696075"/>
              <a:gd name="connsiteY519" fmla="*/ 3333115 h 6857999"/>
              <a:gd name="connsiteX520" fmla="*/ 5461318 w 6696075"/>
              <a:gd name="connsiteY520" fmla="*/ 3343910 h 6857999"/>
              <a:gd name="connsiteX521" fmla="*/ 5471478 w 6696075"/>
              <a:gd name="connsiteY521" fmla="*/ 3355340 h 6857999"/>
              <a:gd name="connsiteX522" fmla="*/ 5480685 w 6696075"/>
              <a:gd name="connsiteY522" fmla="*/ 3367088 h 6857999"/>
              <a:gd name="connsiteX523" fmla="*/ 5489575 w 6696075"/>
              <a:gd name="connsiteY523" fmla="*/ 3378835 h 6857999"/>
              <a:gd name="connsiteX524" fmla="*/ 5494020 w 6696075"/>
              <a:gd name="connsiteY524" fmla="*/ 3385185 h 6857999"/>
              <a:gd name="connsiteX525" fmla="*/ 5497830 w 6696075"/>
              <a:gd name="connsiteY525" fmla="*/ 3391535 h 6857999"/>
              <a:gd name="connsiteX526" fmla="*/ 5501323 w 6696075"/>
              <a:gd name="connsiteY526" fmla="*/ 3393440 h 6857999"/>
              <a:gd name="connsiteX527" fmla="*/ 5503863 w 6696075"/>
              <a:gd name="connsiteY527" fmla="*/ 3395345 h 6857999"/>
              <a:gd name="connsiteX528" fmla="*/ 5506085 w 6696075"/>
              <a:gd name="connsiteY528" fmla="*/ 3397885 h 6857999"/>
              <a:gd name="connsiteX529" fmla="*/ 5508308 w 6696075"/>
              <a:gd name="connsiteY529" fmla="*/ 3400108 h 6857999"/>
              <a:gd name="connsiteX530" fmla="*/ 5509895 w 6696075"/>
              <a:gd name="connsiteY530" fmla="*/ 3402648 h 6857999"/>
              <a:gd name="connsiteX531" fmla="*/ 5511165 w 6696075"/>
              <a:gd name="connsiteY531" fmla="*/ 3405505 h 6857999"/>
              <a:gd name="connsiteX532" fmla="*/ 5512118 w 6696075"/>
              <a:gd name="connsiteY532" fmla="*/ 3408045 h 6857999"/>
              <a:gd name="connsiteX533" fmla="*/ 5512753 w 6696075"/>
              <a:gd name="connsiteY533" fmla="*/ 3411220 h 6857999"/>
              <a:gd name="connsiteX534" fmla="*/ 5513388 w 6696075"/>
              <a:gd name="connsiteY534" fmla="*/ 3414078 h 6857999"/>
              <a:gd name="connsiteX535" fmla="*/ 5513705 w 6696075"/>
              <a:gd name="connsiteY535" fmla="*/ 3416935 h 6857999"/>
              <a:gd name="connsiteX536" fmla="*/ 5514023 w 6696075"/>
              <a:gd name="connsiteY536" fmla="*/ 3422968 h 6857999"/>
              <a:gd name="connsiteX537" fmla="*/ 5514023 w 6696075"/>
              <a:gd name="connsiteY537" fmla="*/ 3429318 h 6857999"/>
              <a:gd name="connsiteX538" fmla="*/ 5513705 w 6696075"/>
              <a:gd name="connsiteY538" fmla="*/ 3435668 h 6857999"/>
              <a:gd name="connsiteX539" fmla="*/ 5513388 w 6696075"/>
              <a:gd name="connsiteY539" fmla="*/ 3442018 h 6857999"/>
              <a:gd name="connsiteX540" fmla="*/ 5513388 w 6696075"/>
              <a:gd name="connsiteY540" fmla="*/ 3448368 h 6857999"/>
              <a:gd name="connsiteX541" fmla="*/ 5514023 w 6696075"/>
              <a:gd name="connsiteY541" fmla="*/ 3454083 h 6857999"/>
              <a:gd name="connsiteX542" fmla="*/ 5514658 w 6696075"/>
              <a:gd name="connsiteY542" fmla="*/ 3457258 h 6857999"/>
              <a:gd name="connsiteX543" fmla="*/ 5515610 w 6696075"/>
              <a:gd name="connsiteY543" fmla="*/ 3459798 h 6857999"/>
              <a:gd name="connsiteX544" fmla="*/ 5516563 w 6696075"/>
              <a:gd name="connsiteY544" fmla="*/ 3462973 h 6857999"/>
              <a:gd name="connsiteX545" fmla="*/ 5517833 w 6696075"/>
              <a:gd name="connsiteY545" fmla="*/ 3465513 h 6857999"/>
              <a:gd name="connsiteX546" fmla="*/ 5519420 w 6696075"/>
              <a:gd name="connsiteY546" fmla="*/ 3467735 h 6857999"/>
              <a:gd name="connsiteX547" fmla="*/ 5521325 w 6696075"/>
              <a:gd name="connsiteY547" fmla="*/ 3470275 h 6857999"/>
              <a:gd name="connsiteX548" fmla="*/ 5524183 w 6696075"/>
              <a:gd name="connsiteY548" fmla="*/ 3472498 h 6857999"/>
              <a:gd name="connsiteX549" fmla="*/ 5526723 w 6696075"/>
              <a:gd name="connsiteY549" fmla="*/ 3474403 h 6857999"/>
              <a:gd name="connsiteX550" fmla="*/ 5530215 w 6696075"/>
              <a:gd name="connsiteY550" fmla="*/ 3476308 h 6857999"/>
              <a:gd name="connsiteX551" fmla="*/ 5533708 w 6696075"/>
              <a:gd name="connsiteY551" fmla="*/ 3478213 h 6857999"/>
              <a:gd name="connsiteX552" fmla="*/ 5538788 w 6696075"/>
              <a:gd name="connsiteY552" fmla="*/ 3478213 h 6857999"/>
              <a:gd name="connsiteX553" fmla="*/ 5543868 w 6696075"/>
              <a:gd name="connsiteY553" fmla="*/ 3478213 h 6857999"/>
              <a:gd name="connsiteX554" fmla="*/ 5553710 w 6696075"/>
              <a:gd name="connsiteY554" fmla="*/ 3477578 h 6857999"/>
              <a:gd name="connsiteX555" fmla="*/ 5563235 w 6696075"/>
              <a:gd name="connsiteY555" fmla="*/ 3476625 h 6857999"/>
              <a:gd name="connsiteX556" fmla="*/ 5568315 w 6696075"/>
              <a:gd name="connsiteY556" fmla="*/ 3476625 h 6857999"/>
              <a:gd name="connsiteX557" fmla="*/ 5573395 w 6696075"/>
              <a:gd name="connsiteY557" fmla="*/ 3476625 h 6857999"/>
              <a:gd name="connsiteX558" fmla="*/ 5577840 w 6696075"/>
              <a:gd name="connsiteY558" fmla="*/ 3477260 h 6857999"/>
              <a:gd name="connsiteX559" fmla="*/ 5582920 w 6696075"/>
              <a:gd name="connsiteY559" fmla="*/ 3477895 h 6857999"/>
              <a:gd name="connsiteX560" fmla="*/ 5587683 w 6696075"/>
              <a:gd name="connsiteY560" fmla="*/ 3479165 h 6857999"/>
              <a:gd name="connsiteX561" fmla="*/ 5591810 w 6696075"/>
              <a:gd name="connsiteY561" fmla="*/ 3480753 h 6857999"/>
              <a:gd name="connsiteX562" fmla="*/ 5596573 w 6696075"/>
              <a:gd name="connsiteY562" fmla="*/ 3482658 h 6857999"/>
              <a:gd name="connsiteX563" fmla="*/ 5600700 w 6696075"/>
              <a:gd name="connsiteY563" fmla="*/ 3485833 h 6857999"/>
              <a:gd name="connsiteX564" fmla="*/ 5604828 w 6696075"/>
              <a:gd name="connsiteY564" fmla="*/ 3489325 h 6857999"/>
              <a:gd name="connsiteX565" fmla="*/ 5608638 w 6696075"/>
              <a:gd name="connsiteY565" fmla="*/ 3493770 h 6857999"/>
              <a:gd name="connsiteX566" fmla="*/ 5620068 w 6696075"/>
              <a:gd name="connsiteY566" fmla="*/ 3507105 h 6857999"/>
              <a:gd name="connsiteX567" fmla="*/ 5631498 w 6696075"/>
              <a:gd name="connsiteY567" fmla="*/ 3519805 h 6857999"/>
              <a:gd name="connsiteX568" fmla="*/ 5643245 w 6696075"/>
              <a:gd name="connsiteY568" fmla="*/ 3532505 h 6857999"/>
              <a:gd name="connsiteX569" fmla="*/ 5655627 w 6696075"/>
              <a:gd name="connsiteY569" fmla="*/ 3545205 h 6857999"/>
              <a:gd name="connsiteX570" fmla="*/ 5680393 w 6696075"/>
              <a:gd name="connsiteY570" fmla="*/ 3569653 h 6857999"/>
              <a:gd name="connsiteX571" fmla="*/ 5705475 w 6696075"/>
              <a:gd name="connsiteY571" fmla="*/ 3594100 h 6857999"/>
              <a:gd name="connsiteX572" fmla="*/ 5717540 w 6696075"/>
              <a:gd name="connsiteY572" fmla="*/ 3606483 h 6857999"/>
              <a:gd name="connsiteX573" fmla="*/ 5729605 w 6696075"/>
              <a:gd name="connsiteY573" fmla="*/ 3619183 h 6857999"/>
              <a:gd name="connsiteX574" fmla="*/ 5741353 w 6696075"/>
              <a:gd name="connsiteY574" fmla="*/ 3632200 h 6857999"/>
              <a:gd name="connsiteX575" fmla="*/ 5752147 w 6696075"/>
              <a:gd name="connsiteY575" fmla="*/ 3645218 h 6857999"/>
              <a:gd name="connsiteX576" fmla="*/ 5763260 w 6696075"/>
              <a:gd name="connsiteY576" fmla="*/ 3658870 h 6857999"/>
              <a:gd name="connsiteX577" fmla="*/ 5768023 w 6696075"/>
              <a:gd name="connsiteY577" fmla="*/ 3665855 h 6857999"/>
              <a:gd name="connsiteX578" fmla="*/ 5773103 w 6696075"/>
              <a:gd name="connsiteY578" fmla="*/ 3672840 h 6857999"/>
              <a:gd name="connsiteX579" fmla="*/ 5778183 w 6696075"/>
              <a:gd name="connsiteY579" fmla="*/ 3680143 h 6857999"/>
              <a:gd name="connsiteX580" fmla="*/ 5782627 w 6696075"/>
              <a:gd name="connsiteY580" fmla="*/ 3687445 h 6857999"/>
              <a:gd name="connsiteX581" fmla="*/ 5787073 w 6696075"/>
              <a:gd name="connsiteY581" fmla="*/ 3695065 h 6857999"/>
              <a:gd name="connsiteX582" fmla="*/ 5791200 w 6696075"/>
              <a:gd name="connsiteY582" fmla="*/ 3702685 h 6857999"/>
              <a:gd name="connsiteX583" fmla="*/ 5798503 w 6696075"/>
              <a:gd name="connsiteY583" fmla="*/ 3710940 h 6857999"/>
              <a:gd name="connsiteX584" fmla="*/ 5805805 w 6696075"/>
              <a:gd name="connsiteY584" fmla="*/ 3718878 h 6857999"/>
              <a:gd name="connsiteX585" fmla="*/ 5813425 w 6696075"/>
              <a:gd name="connsiteY585" fmla="*/ 3726815 h 6857999"/>
              <a:gd name="connsiteX586" fmla="*/ 5817553 w 6696075"/>
              <a:gd name="connsiteY586" fmla="*/ 3730943 h 6857999"/>
              <a:gd name="connsiteX587" fmla="*/ 5821997 w 6696075"/>
              <a:gd name="connsiteY587" fmla="*/ 3734118 h 6857999"/>
              <a:gd name="connsiteX588" fmla="*/ 5832475 w 6696075"/>
              <a:gd name="connsiteY588" fmla="*/ 3743325 h 6857999"/>
              <a:gd name="connsiteX589" fmla="*/ 5842635 w 6696075"/>
              <a:gd name="connsiteY589" fmla="*/ 3751898 h 6857999"/>
              <a:gd name="connsiteX590" fmla="*/ 5852795 w 6696075"/>
              <a:gd name="connsiteY590" fmla="*/ 3760788 h 6857999"/>
              <a:gd name="connsiteX591" fmla="*/ 5862320 w 6696075"/>
              <a:gd name="connsiteY591" fmla="*/ 3769995 h 6857999"/>
              <a:gd name="connsiteX592" fmla="*/ 5871527 w 6696075"/>
              <a:gd name="connsiteY592" fmla="*/ 3779203 h 6857999"/>
              <a:gd name="connsiteX593" fmla="*/ 5880417 w 6696075"/>
              <a:gd name="connsiteY593" fmla="*/ 3788728 h 6857999"/>
              <a:gd name="connsiteX594" fmla="*/ 5888673 w 6696075"/>
              <a:gd name="connsiteY594" fmla="*/ 3797935 h 6857999"/>
              <a:gd name="connsiteX595" fmla="*/ 5896610 w 6696075"/>
              <a:gd name="connsiteY595" fmla="*/ 3807460 h 6857999"/>
              <a:gd name="connsiteX596" fmla="*/ 5904230 w 6696075"/>
              <a:gd name="connsiteY596" fmla="*/ 3817620 h 6857999"/>
              <a:gd name="connsiteX597" fmla="*/ 5911215 w 6696075"/>
              <a:gd name="connsiteY597" fmla="*/ 3827463 h 6857999"/>
              <a:gd name="connsiteX598" fmla="*/ 5917883 w 6696075"/>
              <a:gd name="connsiteY598" fmla="*/ 3837623 h 6857999"/>
              <a:gd name="connsiteX599" fmla="*/ 5924233 w 6696075"/>
              <a:gd name="connsiteY599" fmla="*/ 3847783 h 6857999"/>
              <a:gd name="connsiteX600" fmla="*/ 5929947 w 6696075"/>
              <a:gd name="connsiteY600" fmla="*/ 3857943 h 6857999"/>
              <a:gd name="connsiteX601" fmla="*/ 5935345 w 6696075"/>
              <a:gd name="connsiteY601" fmla="*/ 3868738 h 6857999"/>
              <a:gd name="connsiteX602" fmla="*/ 5940425 w 6696075"/>
              <a:gd name="connsiteY602" fmla="*/ 3879215 h 6857999"/>
              <a:gd name="connsiteX603" fmla="*/ 5944870 w 6696075"/>
              <a:gd name="connsiteY603" fmla="*/ 3890328 h 6857999"/>
              <a:gd name="connsiteX604" fmla="*/ 5948997 w 6696075"/>
              <a:gd name="connsiteY604" fmla="*/ 3901123 h 6857999"/>
              <a:gd name="connsiteX605" fmla="*/ 5952490 w 6696075"/>
              <a:gd name="connsiteY605" fmla="*/ 3912235 h 6857999"/>
              <a:gd name="connsiteX606" fmla="*/ 5955983 w 6696075"/>
              <a:gd name="connsiteY606" fmla="*/ 3923348 h 6857999"/>
              <a:gd name="connsiteX607" fmla="*/ 5958523 w 6696075"/>
              <a:gd name="connsiteY607" fmla="*/ 3934778 h 6857999"/>
              <a:gd name="connsiteX608" fmla="*/ 5961063 w 6696075"/>
              <a:gd name="connsiteY608" fmla="*/ 3946208 h 6857999"/>
              <a:gd name="connsiteX609" fmla="*/ 5962967 w 6696075"/>
              <a:gd name="connsiteY609" fmla="*/ 3958273 h 6857999"/>
              <a:gd name="connsiteX610" fmla="*/ 5964237 w 6696075"/>
              <a:gd name="connsiteY610" fmla="*/ 3970020 h 6857999"/>
              <a:gd name="connsiteX611" fmla="*/ 5965190 w 6696075"/>
              <a:gd name="connsiteY611" fmla="*/ 3982085 h 6857999"/>
              <a:gd name="connsiteX612" fmla="*/ 5965507 w 6696075"/>
              <a:gd name="connsiteY612" fmla="*/ 3994150 h 6857999"/>
              <a:gd name="connsiteX613" fmla="*/ 5965507 w 6696075"/>
              <a:gd name="connsiteY613" fmla="*/ 4006850 h 6857999"/>
              <a:gd name="connsiteX614" fmla="*/ 5965190 w 6696075"/>
              <a:gd name="connsiteY614" fmla="*/ 4018915 h 6857999"/>
              <a:gd name="connsiteX615" fmla="*/ 5964237 w 6696075"/>
              <a:gd name="connsiteY615" fmla="*/ 4031933 h 6857999"/>
              <a:gd name="connsiteX616" fmla="*/ 5962967 w 6696075"/>
              <a:gd name="connsiteY616" fmla="*/ 4044633 h 6857999"/>
              <a:gd name="connsiteX617" fmla="*/ 5961063 w 6696075"/>
              <a:gd name="connsiteY617" fmla="*/ 4057650 h 6857999"/>
              <a:gd name="connsiteX618" fmla="*/ 5958523 w 6696075"/>
              <a:gd name="connsiteY618" fmla="*/ 4070668 h 6857999"/>
              <a:gd name="connsiteX619" fmla="*/ 5955665 w 6696075"/>
              <a:gd name="connsiteY619" fmla="*/ 4084320 h 6857999"/>
              <a:gd name="connsiteX620" fmla="*/ 5955983 w 6696075"/>
              <a:gd name="connsiteY620" fmla="*/ 4135438 h 6857999"/>
              <a:gd name="connsiteX621" fmla="*/ 5955347 w 6696075"/>
              <a:gd name="connsiteY621" fmla="*/ 4139248 h 6857999"/>
              <a:gd name="connsiteX622" fmla="*/ 5954077 w 6696075"/>
              <a:gd name="connsiteY622" fmla="*/ 4143058 h 6857999"/>
              <a:gd name="connsiteX623" fmla="*/ 5952173 w 6696075"/>
              <a:gd name="connsiteY623" fmla="*/ 4146868 h 6857999"/>
              <a:gd name="connsiteX624" fmla="*/ 5950585 w 6696075"/>
              <a:gd name="connsiteY624" fmla="*/ 4150360 h 6857999"/>
              <a:gd name="connsiteX625" fmla="*/ 5948680 w 6696075"/>
              <a:gd name="connsiteY625" fmla="*/ 4154170 h 6857999"/>
              <a:gd name="connsiteX626" fmla="*/ 5946457 w 6696075"/>
              <a:gd name="connsiteY626" fmla="*/ 4157345 h 6857999"/>
              <a:gd name="connsiteX627" fmla="*/ 5941377 w 6696075"/>
              <a:gd name="connsiteY627" fmla="*/ 4164330 h 6857999"/>
              <a:gd name="connsiteX628" fmla="*/ 5935663 w 6696075"/>
              <a:gd name="connsiteY628" fmla="*/ 4170998 h 6857999"/>
              <a:gd name="connsiteX629" fmla="*/ 5929947 w 6696075"/>
              <a:gd name="connsiteY629" fmla="*/ 4177665 h 6857999"/>
              <a:gd name="connsiteX630" fmla="*/ 5924550 w 6696075"/>
              <a:gd name="connsiteY630" fmla="*/ 4184333 h 6857999"/>
              <a:gd name="connsiteX631" fmla="*/ 5918835 w 6696075"/>
              <a:gd name="connsiteY631" fmla="*/ 4191318 h 6857999"/>
              <a:gd name="connsiteX632" fmla="*/ 5914073 w 6696075"/>
              <a:gd name="connsiteY632" fmla="*/ 4197668 h 6857999"/>
              <a:gd name="connsiteX633" fmla="*/ 5911850 w 6696075"/>
              <a:gd name="connsiteY633" fmla="*/ 4201478 h 6857999"/>
              <a:gd name="connsiteX634" fmla="*/ 5909945 w 6696075"/>
              <a:gd name="connsiteY634" fmla="*/ 4204970 h 6857999"/>
              <a:gd name="connsiteX635" fmla="*/ 5908040 w 6696075"/>
              <a:gd name="connsiteY635" fmla="*/ 4208780 h 6857999"/>
              <a:gd name="connsiteX636" fmla="*/ 5906770 w 6696075"/>
              <a:gd name="connsiteY636" fmla="*/ 4212273 h 6857999"/>
              <a:gd name="connsiteX637" fmla="*/ 5905817 w 6696075"/>
              <a:gd name="connsiteY637" fmla="*/ 4216400 h 6857999"/>
              <a:gd name="connsiteX638" fmla="*/ 5905183 w 6696075"/>
              <a:gd name="connsiteY638" fmla="*/ 4220528 h 6857999"/>
              <a:gd name="connsiteX639" fmla="*/ 5904865 w 6696075"/>
              <a:gd name="connsiteY639" fmla="*/ 4224338 h 6857999"/>
              <a:gd name="connsiteX640" fmla="*/ 5904865 w 6696075"/>
              <a:gd name="connsiteY640" fmla="*/ 4228783 h 6857999"/>
              <a:gd name="connsiteX641" fmla="*/ 5905500 w 6696075"/>
              <a:gd name="connsiteY641" fmla="*/ 4232910 h 6857999"/>
              <a:gd name="connsiteX642" fmla="*/ 5906770 w 6696075"/>
              <a:gd name="connsiteY642" fmla="*/ 4237673 h 6857999"/>
              <a:gd name="connsiteX643" fmla="*/ 5908040 w 6696075"/>
              <a:gd name="connsiteY643" fmla="*/ 4242435 h 6857999"/>
              <a:gd name="connsiteX644" fmla="*/ 5910580 w 6696075"/>
              <a:gd name="connsiteY644" fmla="*/ 4246880 h 6857999"/>
              <a:gd name="connsiteX645" fmla="*/ 5913120 w 6696075"/>
              <a:gd name="connsiteY645" fmla="*/ 4251960 h 6857999"/>
              <a:gd name="connsiteX646" fmla="*/ 5916295 w 6696075"/>
              <a:gd name="connsiteY646" fmla="*/ 4257358 h 6857999"/>
              <a:gd name="connsiteX647" fmla="*/ 5916295 w 6696075"/>
              <a:gd name="connsiteY647" fmla="*/ 4258310 h 6857999"/>
              <a:gd name="connsiteX648" fmla="*/ 5915343 w 6696075"/>
              <a:gd name="connsiteY648" fmla="*/ 4259580 h 6857999"/>
              <a:gd name="connsiteX649" fmla="*/ 5912485 w 6696075"/>
              <a:gd name="connsiteY649" fmla="*/ 4263390 h 6857999"/>
              <a:gd name="connsiteX650" fmla="*/ 5908993 w 6696075"/>
              <a:gd name="connsiteY650" fmla="*/ 4266883 h 6857999"/>
              <a:gd name="connsiteX651" fmla="*/ 5907405 w 6696075"/>
              <a:gd name="connsiteY651" fmla="*/ 4267835 h 6857999"/>
              <a:gd name="connsiteX652" fmla="*/ 5906453 w 6696075"/>
              <a:gd name="connsiteY652" fmla="*/ 4268153 h 6857999"/>
              <a:gd name="connsiteX653" fmla="*/ 5896927 w 6696075"/>
              <a:gd name="connsiteY653" fmla="*/ 4265613 h 6857999"/>
              <a:gd name="connsiteX654" fmla="*/ 5888037 w 6696075"/>
              <a:gd name="connsiteY654" fmla="*/ 4263708 h 6857999"/>
              <a:gd name="connsiteX655" fmla="*/ 5883910 w 6696075"/>
              <a:gd name="connsiteY655" fmla="*/ 4263073 h 6857999"/>
              <a:gd name="connsiteX656" fmla="*/ 5879783 w 6696075"/>
              <a:gd name="connsiteY656" fmla="*/ 4262755 h 6857999"/>
              <a:gd name="connsiteX657" fmla="*/ 5876290 w 6696075"/>
              <a:gd name="connsiteY657" fmla="*/ 4262755 h 6857999"/>
              <a:gd name="connsiteX658" fmla="*/ 5872480 w 6696075"/>
              <a:gd name="connsiteY658" fmla="*/ 4263073 h 6857999"/>
              <a:gd name="connsiteX659" fmla="*/ 5869305 w 6696075"/>
              <a:gd name="connsiteY659" fmla="*/ 4263390 h 6857999"/>
              <a:gd name="connsiteX660" fmla="*/ 5866130 w 6696075"/>
              <a:gd name="connsiteY660" fmla="*/ 4263708 h 6857999"/>
              <a:gd name="connsiteX661" fmla="*/ 5862955 w 6696075"/>
              <a:gd name="connsiteY661" fmla="*/ 4264978 h 6857999"/>
              <a:gd name="connsiteX662" fmla="*/ 5860097 w 6696075"/>
              <a:gd name="connsiteY662" fmla="*/ 4265930 h 6857999"/>
              <a:gd name="connsiteX663" fmla="*/ 5857240 w 6696075"/>
              <a:gd name="connsiteY663" fmla="*/ 4266883 h 6857999"/>
              <a:gd name="connsiteX664" fmla="*/ 5855017 w 6696075"/>
              <a:gd name="connsiteY664" fmla="*/ 4268470 h 6857999"/>
              <a:gd name="connsiteX665" fmla="*/ 5852477 w 6696075"/>
              <a:gd name="connsiteY665" fmla="*/ 4269740 h 6857999"/>
              <a:gd name="connsiteX666" fmla="*/ 5850255 w 6696075"/>
              <a:gd name="connsiteY666" fmla="*/ 4271963 h 6857999"/>
              <a:gd name="connsiteX667" fmla="*/ 5848350 w 6696075"/>
              <a:gd name="connsiteY667" fmla="*/ 4273868 h 6857999"/>
              <a:gd name="connsiteX668" fmla="*/ 5846445 w 6696075"/>
              <a:gd name="connsiteY668" fmla="*/ 4275773 h 6857999"/>
              <a:gd name="connsiteX669" fmla="*/ 5844857 w 6696075"/>
              <a:gd name="connsiteY669" fmla="*/ 4277995 h 6857999"/>
              <a:gd name="connsiteX670" fmla="*/ 5842953 w 6696075"/>
              <a:gd name="connsiteY670" fmla="*/ 4280535 h 6857999"/>
              <a:gd name="connsiteX671" fmla="*/ 5840095 w 6696075"/>
              <a:gd name="connsiteY671" fmla="*/ 4285933 h 6857999"/>
              <a:gd name="connsiteX672" fmla="*/ 5837873 w 6696075"/>
              <a:gd name="connsiteY672" fmla="*/ 4291965 h 6857999"/>
              <a:gd name="connsiteX673" fmla="*/ 5835650 w 6696075"/>
              <a:gd name="connsiteY673" fmla="*/ 4298950 h 6857999"/>
              <a:gd name="connsiteX674" fmla="*/ 5834380 w 6696075"/>
              <a:gd name="connsiteY674" fmla="*/ 4306253 h 6857999"/>
              <a:gd name="connsiteX675" fmla="*/ 5833427 w 6696075"/>
              <a:gd name="connsiteY675" fmla="*/ 4314190 h 6857999"/>
              <a:gd name="connsiteX676" fmla="*/ 5832793 w 6696075"/>
              <a:gd name="connsiteY676" fmla="*/ 4322445 h 6857999"/>
              <a:gd name="connsiteX677" fmla="*/ 5831840 w 6696075"/>
              <a:gd name="connsiteY677" fmla="*/ 4322763 h 6857999"/>
              <a:gd name="connsiteX678" fmla="*/ 5828347 w 6696075"/>
              <a:gd name="connsiteY678" fmla="*/ 4323398 h 6857999"/>
              <a:gd name="connsiteX679" fmla="*/ 5817553 w 6696075"/>
              <a:gd name="connsiteY679" fmla="*/ 4324033 h 6857999"/>
              <a:gd name="connsiteX680" fmla="*/ 5790883 w 6696075"/>
              <a:gd name="connsiteY680" fmla="*/ 4324668 h 6857999"/>
              <a:gd name="connsiteX681" fmla="*/ 5784215 w 6696075"/>
              <a:gd name="connsiteY681" fmla="*/ 4324033 h 6857999"/>
              <a:gd name="connsiteX682" fmla="*/ 5777230 w 6696075"/>
              <a:gd name="connsiteY682" fmla="*/ 4323715 h 6857999"/>
              <a:gd name="connsiteX683" fmla="*/ 5770563 w 6696075"/>
              <a:gd name="connsiteY683" fmla="*/ 4323715 h 6857999"/>
              <a:gd name="connsiteX684" fmla="*/ 5763577 w 6696075"/>
              <a:gd name="connsiteY684" fmla="*/ 4324033 h 6857999"/>
              <a:gd name="connsiteX685" fmla="*/ 5749290 w 6696075"/>
              <a:gd name="connsiteY685" fmla="*/ 4324985 h 6857999"/>
              <a:gd name="connsiteX686" fmla="*/ 5735320 w 6696075"/>
              <a:gd name="connsiteY686" fmla="*/ 4326573 h 6857999"/>
              <a:gd name="connsiteX687" fmla="*/ 5721350 w 6696075"/>
              <a:gd name="connsiteY687" fmla="*/ 4328478 h 6857999"/>
              <a:gd name="connsiteX688" fmla="*/ 5707063 w 6696075"/>
              <a:gd name="connsiteY688" fmla="*/ 4330700 h 6857999"/>
              <a:gd name="connsiteX689" fmla="*/ 5693093 w 6696075"/>
              <a:gd name="connsiteY689" fmla="*/ 4332923 h 6857999"/>
              <a:gd name="connsiteX690" fmla="*/ 5679123 w 6696075"/>
              <a:gd name="connsiteY690" fmla="*/ 4334510 h 6857999"/>
              <a:gd name="connsiteX691" fmla="*/ 5664835 w 6696075"/>
              <a:gd name="connsiteY691" fmla="*/ 4335780 h 6857999"/>
              <a:gd name="connsiteX692" fmla="*/ 5657850 w 6696075"/>
              <a:gd name="connsiteY692" fmla="*/ 4336098 h 6857999"/>
              <a:gd name="connsiteX693" fmla="*/ 5650865 w 6696075"/>
              <a:gd name="connsiteY693" fmla="*/ 4336415 h 6857999"/>
              <a:gd name="connsiteX694" fmla="*/ 5643880 w 6696075"/>
              <a:gd name="connsiteY694" fmla="*/ 4336415 h 6857999"/>
              <a:gd name="connsiteX695" fmla="*/ 5636895 w 6696075"/>
              <a:gd name="connsiteY695" fmla="*/ 4336098 h 6857999"/>
              <a:gd name="connsiteX696" fmla="*/ 5630228 w 6696075"/>
              <a:gd name="connsiteY696" fmla="*/ 4335463 h 6857999"/>
              <a:gd name="connsiteX697" fmla="*/ 5623243 w 6696075"/>
              <a:gd name="connsiteY697" fmla="*/ 4334510 h 6857999"/>
              <a:gd name="connsiteX698" fmla="*/ 5616258 w 6696075"/>
              <a:gd name="connsiteY698" fmla="*/ 4333240 h 6857999"/>
              <a:gd name="connsiteX699" fmla="*/ 5609590 w 6696075"/>
              <a:gd name="connsiteY699" fmla="*/ 4331653 h 6857999"/>
              <a:gd name="connsiteX700" fmla="*/ 5602923 w 6696075"/>
              <a:gd name="connsiteY700" fmla="*/ 4329113 h 6857999"/>
              <a:gd name="connsiteX701" fmla="*/ 5595938 w 6696075"/>
              <a:gd name="connsiteY701" fmla="*/ 4326890 h 6857999"/>
              <a:gd name="connsiteX702" fmla="*/ 5589270 w 6696075"/>
              <a:gd name="connsiteY702" fmla="*/ 4324033 h 6857999"/>
              <a:gd name="connsiteX703" fmla="*/ 5582285 w 6696075"/>
              <a:gd name="connsiteY703" fmla="*/ 4320223 h 6857999"/>
              <a:gd name="connsiteX704" fmla="*/ 5575618 w 6696075"/>
              <a:gd name="connsiteY704" fmla="*/ 4316413 h 6857999"/>
              <a:gd name="connsiteX705" fmla="*/ 5568950 w 6696075"/>
              <a:gd name="connsiteY705" fmla="*/ 4311968 h 6857999"/>
              <a:gd name="connsiteX706" fmla="*/ 5498783 w 6696075"/>
              <a:gd name="connsiteY706" fmla="*/ 4295775 h 6857999"/>
              <a:gd name="connsiteX707" fmla="*/ 5496878 w 6696075"/>
              <a:gd name="connsiteY707" fmla="*/ 4299903 h 6857999"/>
              <a:gd name="connsiteX708" fmla="*/ 5494973 w 6696075"/>
              <a:gd name="connsiteY708" fmla="*/ 4304030 h 6857999"/>
              <a:gd name="connsiteX709" fmla="*/ 5493068 w 6696075"/>
              <a:gd name="connsiteY709" fmla="*/ 4307523 h 6857999"/>
              <a:gd name="connsiteX710" fmla="*/ 5490210 w 6696075"/>
              <a:gd name="connsiteY710" fmla="*/ 4311015 h 6857999"/>
              <a:gd name="connsiteX711" fmla="*/ 5487988 w 6696075"/>
              <a:gd name="connsiteY711" fmla="*/ 4313873 h 6857999"/>
              <a:gd name="connsiteX712" fmla="*/ 5485130 w 6696075"/>
              <a:gd name="connsiteY712" fmla="*/ 4316730 h 6857999"/>
              <a:gd name="connsiteX713" fmla="*/ 5482273 w 6696075"/>
              <a:gd name="connsiteY713" fmla="*/ 4318635 h 6857999"/>
              <a:gd name="connsiteX714" fmla="*/ 5479098 w 6696075"/>
              <a:gd name="connsiteY714" fmla="*/ 4320223 h 6857999"/>
              <a:gd name="connsiteX715" fmla="*/ 5475923 w 6696075"/>
              <a:gd name="connsiteY715" fmla="*/ 4321493 h 6857999"/>
              <a:gd name="connsiteX716" fmla="*/ 5472748 w 6696075"/>
              <a:gd name="connsiteY716" fmla="*/ 4322128 h 6857999"/>
              <a:gd name="connsiteX717" fmla="*/ 5469255 w 6696075"/>
              <a:gd name="connsiteY717" fmla="*/ 4322445 h 6857999"/>
              <a:gd name="connsiteX718" fmla="*/ 5465763 w 6696075"/>
              <a:gd name="connsiteY718" fmla="*/ 4322128 h 6857999"/>
              <a:gd name="connsiteX719" fmla="*/ 5461953 w 6696075"/>
              <a:gd name="connsiteY719" fmla="*/ 4321175 h 6857999"/>
              <a:gd name="connsiteX720" fmla="*/ 5458460 w 6696075"/>
              <a:gd name="connsiteY720" fmla="*/ 4319588 h 6857999"/>
              <a:gd name="connsiteX721" fmla="*/ 5454333 w 6696075"/>
              <a:gd name="connsiteY721" fmla="*/ 4317365 h 6857999"/>
              <a:gd name="connsiteX722" fmla="*/ 5450840 w 6696075"/>
              <a:gd name="connsiteY722" fmla="*/ 4314190 h 6857999"/>
              <a:gd name="connsiteX723" fmla="*/ 5436553 w 6696075"/>
              <a:gd name="connsiteY723" fmla="*/ 4302443 h 6857999"/>
              <a:gd name="connsiteX724" fmla="*/ 5421948 w 6696075"/>
              <a:gd name="connsiteY724" fmla="*/ 4290378 h 6857999"/>
              <a:gd name="connsiteX725" fmla="*/ 5392738 w 6696075"/>
              <a:gd name="connsiteY725" fmla="*/ 4266883 h 6857999"/>
              <a:gd name="connsiteX726" fmla="*/ 5363210 w 6696075"/>
              <a:gd name="connsiteY726" fmla="*/ 4243705 h 6857999"/>
              <a:gd name="connsiteX727" fmla="*/ 5334000 w 6696075"/>
              <a:gd name="connsiteY727" fmla="*/ 4220210 h 6857999"/>
              <a:gd name="connsiteX728" fmla="*/ 5319713 w 6696075"/>
              <a:gd name="connsiteY728" fmla="*/ 4208145 h 6857999"/>
              <a:gd name="connsiteX729" fmla="*/ 5305108 w 6696075"/>
              <a:gd name="connsiteY729" fmla="*/ 4196080 h 6857999"/>
              <a:gd name="connsiteX730" fmla="*/ 5291138 w 6696075"/>
              <a:gd name="connsiteY730" fmla="*/ 4184015 h 6857999"/>
              <a:gd name="connsiteX731" fmla="*/ 5277168 w 6696075"/>
              <a:gd name="connsiteY731" fmla="*/ 4171315 h 6857999"/>
              <a:gd name="connsiteX732" fmla="*/ 5263515 w 6696075"/>
              <a:gd name="connsiteY732" fmla="*/ 4158615 h 6857999"/>
              <a:gd name="connsiteX733" fmla="*/ 5250498 w 6696075"/>
              <a:gd name="connsiteY733" fmla="*/ 4145280 h 6857999"/>
              <a:gd name="connsiteX734" fmla="*/ 5237798 w 6696075"/>
              <a:gd name="connsiteY734" fmla="*/ 4131945 h 6857999"/>
              <a:gd name="connsiteX735" fmla="*/ 5225415 w 6696075"/>
              <a:gd name="connsiteY735" fmla="*/ 4117975 h 6857999"/>
              <a:gd name="connsiteX736" fmla="*/ 5215255 w 6696075"/>
              <a:gd name="connsiteY736" fmla="*/ 4108768 h 6857999"/>
              <a:gd name="connsiteX737" fmla="*/ 5204778 w 6696075"/>
              <a:gd name="connsiteY737" fmla="*/ 4100195 h 6857999"/>
              <a:gd name="connsiteX738" fmla="*/ 5193983 w 6696075"/>
              <a:gd name="connsiteY738" fmla="*/ 4092258 h 6857999"/>
              <a:gd name="connsiteX739" fmla="*/ 5182870 w 6696075"/>
              <a:gd name="connsiteY739" fmla="*/ 4084320 h 6857999"/>
              <a:gd name="connsiteX740" fmla="*/ 5160645 w 6696075"/>
              <a:gd name="connsiteY740" fmla="*/ 4069080 h 6857999"/>
              <a:gd name="connsiteX741" fmla="*/ 5138103 w 6696075"/>
              <a:gd name="connsiteY741" fmla="*/ 4053840 h 6857999"/>
              <a:gd name="connsiteX742" fmla="*/ 5127308 w 6696075"/>
              <a:gd name="connsiteY742" fmla="*/ 4046220 h 6857999"/>
              <a:gd name="connsiteX743" fmla="*/ 5115878 w 6696075"/>
              <a:gd name="connsiteY743" fmla="*/ 4038283 h 6857999"/>
              <a:gd name="connsiteX744" fmla="*/ 5105400 w 6696075"/>
              <a:gd name="connsiteY744" fmla="*/ 4030028 h 6857999"/>
              <a:gd name="connsiteX745" fmla="*/ 5094923 w 6696075"/>
              <a:gd name="connsiteY745" fmla="*/ 4021138 h 6857999"/>
              <a:gd name="connsiteX746" fmla="*/ 5084763 w 6696075"/>
              <a:gd name="connsiteY746" fmla="*/ 4012248 h 6857999"/>
              <a:gd name="connsiteX747" fmla="*/ 5074920 w 6696075"/>
              <a:gd name="connsiteY747" fmla="*/ 4003040 h 6857999"/>
              <a:gd name="connsiteX748" fmla="*/ 5070475 w 6696075"/>
              <a:gd name="connsiteY748" fmla="*/ 3997960 h 6857999"/>
              <a:gd name="connsiteX749" fmla="*/ 5066030 w 6696075"/>
              <a:gd name="connsiteY749" fmla="*/ 3993198 h 6857999"/>
              <a:gd name="connsiteX750" fmla="*/ 5061903 w 6696075"/>
              <a:gd name="connsiteY750" fmla="*/ 3987800 h 6857999"/>
              <a:gd name="connsiteX751" fmla="*/ 5057458 w 6696075"/>
              <a:gd name="connsiteY751" fmla="*/ 3982403 h 6857999"/>
              <a:gd name="connsiteX752" fmla="*/ 5046345 w 6696075"/>
              <a:gd name="connsiteY752" fmla="*/ 3977005 h 6857999"/>
              <a:gd name="connsiteX753" fmla="*/ 5035550 w 6696075"/>
              <a:gd name="connsiteY753" fmla="*/ 3971608 h 6857999"/>
              <a:gd name="connsiteX754" fmla="*/ 5025073 w 6696075"/>
              <a:gd name="connsiteY754" fmla="*/ 3965575 h 6857999"/>
              <a:gd name="connsiteX755" fmla="*/ 5014595 w 6696075"/>
              <a:gd name="connsiteY755" fmla="*/ 3958908 h 6857999"/>
              <a:gd name="connsiteX756" fmla="*/ 5005070 w 6696075"/>
              <a:gd name="connsiteY756" fmla="*/ 3951923 h 6857999"/>
              <a:gd name="connsiteX757" fmla="*/ 4995545 w 6696075"/>
              <a:gd name="connsiteY757" fmla="*/ 3944938 h 6857999"/>
              <a:gd name="connsiteX758" fmla="*/ 4986020 w 6696075"/>
              <a:gd name="connsiteY758" fmla="*/ 3937318 h 6857999"/>
              <a:gd name="connsiteX759" fmla="*/ 4977130 w 6696075"/>
              <a:gd name="connsiteY759" fmla="*/ 3929698 h 6857999"/>
              <a:gd name="connsiteX760" fmla="*/ 4968240 w 6696075"/>
              <a:gd name="connsiteY760" fmla="*/ 3921760 h 6857999"/>
              <a:gd name="connsiteX761" fmla="*/ 4959350 w 6696075"/>
              <a:gd name="connsiteY761" fmla="*/ 3913823 h 6857999"/>
              <a:gd name="connsiteX762" fmla="*/ 4942205 w 6696075"/>
              <a:gd name="connsiteY762" fmla="*/ 3897313 h 6857999"/>
              <a:gd name="connsiteX763" fmla="*/ 4908550 w 6696075"/>
              <a:gd name="connsiteY763" fmla="*/ 3863340 h 6857999"/>
              <a:gd name="connsiteX764" fmla="*/ 4837430 w 6696075"/>
              <a:gd name="connsiteY764" fmla="*/ 3807460 h 6857999"/>
              <a:gd name="connsiteX765" fmla="*/ 4765993 w 6696075"/>
              <a:gd name="connsiteY765" fmla="*/ 3736658 h 6857999"/>
              <a:gd name="connsiteX766" fmla="*/ 4670425 w 6696075"/>
              <a:gd name="connsiteY766" fmla="*/ 3652203 h 6857999"/>
              <a:gd name="connsiteX767" fmla="*/ 4564698 w 6696075"/>
              <a:gd name="connsiteY767" fmla="*/ 3545523 h 6857999"/>
              <a:gd name="connsiteX768" fmla="*/ 4398328 w 6696075"/>
              <a:gd name="connsiteY768" fmla="*/ 3373120 h 6857999"/>
              <a:gd name="connsiteX769" fmla="*/ 4314190 w 6696075"/>
              <a:gd name="connsiteY769" fmla="*/ 3278505 h 6857999"/>
              <a:gd name="connsiteX770" fmla="*/ 4229735 w 6696075"/>
              <a:gd name="connsiteY770" fmla="*/ 3183573 h 6857999"/>
              <a:gd name="connsiteX771" fmla="*/ 4131945 w 6696075"/>
              <a:gd name="connsiteY771" fmla="*/ 3094673 h 6857999"/>
              <a:gd name="connsiteX772" fmla="*/ 4033838 w 6696075"/>
              <a:gd name="connsiteY772" fmla="*/ 3005138 h 6857999"/>
              <a:gd name="connsiteX773" fmla="*/ 4027170 w 6696075"/>
              <a:gd name="connsiteY773" fmla="*/ 3004503 h 6857999"/>
              <a:gd name="connsiteX774" fmla="*/ 4021138 w 6696075"/>
              <a:gd name="connsiteY774" fmla="*/ 3003550 h 6857999"/>
              <a:gd name="connsiteX775" fmla="*/ 4015423 w 6696075"/>
              <a:gd name="connsiteY775" fmla="*/ 3001963 h 6857999"/>
              <a:gd name="connsiteX776" fmla="*/ 4010025 w 6696075"/>
              <a:gd name="connsiteY776" fmla="*/ 2999740 h 6857999"/>
              <a:gd name="connsiteX777" fmla="*/ 4004945 w 6696075"/>
              <a:gd name="connsiteY777" fmla="*/ 2997200 h 6857999"/>
              <a:gd name="connsiteX778" fmla="*/ 4000183 w 6696075"/>
              <a:gd name="connsiteY778" fmla="*/ 2994343 h 6857999"/>
              <a:gd name="connsiteX779" fmla="*/ 3995420 w 6696075"/>
              <a:gd name="connsiteY779" fmla="*/ 2991485 h 6857999"/>
              <a:gd name="connsiteX780" fmla="*/ 3990975 w 6696075"/>
              <a:gd name="connsiteY780" fmla="*/ 2987993 h 6857999"/>
              <a:gd name="connsiteX781" fmla="*/ 3986848 w 6696075"/>
              <a:gd name="connsiteY781" fmla="*/ 2984500 h 6857999"/>
              <a:gd name="connsiteX782" fmla="*/ 3982403 w 6696075"/>
              <a:gd name="connsiteY782" fmla="*/ 2980373 h 6857999"/>
              <a:gd name="connsiteX783" fmla="*/ 3974465 w 6696075"/>
              <a:gd name="connsiteY783" fmla="*/ 2972435 h 6857999"/>
              <a:gd name="connsiteX784" fmla="*/ 3966845 w 6696075"/>
              <a:gd name="connsiteY784" fmla="*/ 2964498 h 6857999"/>
              <a:gd name="connsiteX785" fmla="*/ 3958908 w 6696075"/>
              <a:gd name="connsiteY785" fmla="*/ 2956243 h 6857999"/>
              <a:gd name="connsiteX786" fmla="*/ 3900805 w 6696075"/>
              <a:gd name="connsiteY786" fmla="*/ 2914650 h 6857999"/>
              <a:gd name="connsiteX787" fmla="*/ 3871913 w 6696075"/>
              <a:gd name="connsiteY787" fmla="*/ 2893695 h 6857999"/>
              <a:gd name="connsiteX788" fmla="*/ 3843020 w 6696075"/>
              <a:gd name="connsiteY788" fmla="*/ 2872423 h 6857999"/>
              <a:gd name="connsiteX789" fmla="*/ 3838893 w 6696075"/>
              <a:gd name="connsiteY789" fmla="*/ 2869565 h 6857999"/>
              <a:gd name="connsiteX790" fmla="*/ 3834448 w 6696075"/>
              <a:gd name="connsiteY790" fmla="*/ 2867343 h 6857999"/>
              <a:gd name="connsiteX791" fmla="*/ 3830638 w 6696075"/>
              <a:gd name="connsiteY791" fmla="*/ 2865438 h 6857999"/>
              <a:gd name="connsiteX792" fmla="*/ 3827780 w 6696075"/>
              <a:gd name="connsiteY792" fmla="*/ 2864803 h 6857999"/>
              <a:gd name="connsiteX793" fmla="*/ 3824923 w 6696075"/>
              <a:gd name="connsiteY793" fmla="*/ 2864485 h 6857999"/>
              <a:gd name="connsiteX794" fmla="*/ 3822383 w 6696075"/>
              <a:gd name="connsiteY794" fmla="*/ 2864803 h 6857999"/>
              <a:gd name="connsiteX795" fmla="*/ 3820160 w 6696075"/>
              <a:gd name="connsiteY795" fmla="*/ 2865755 h 6857999"/>
              <a:gd name="connsiteX796" fmla="*/ 3818255 w 6696075"/>
              <a:gd name="connsiteY796" fmla="*/ 2867343 h 6857999"/>
              <a:gd name="connsiteX797" fmla="*/ 3816668 w 6696075"/>
              <a:gd name="connsiteY797" fmla="*/ 2869248 h 6857999"/>
              <a:gd name="connsiteX798" fmla="*/ 3815080 w 6696075"/>
              <a:gd name="connsiteY798" fmla="*/ 2871153 h 6857999"/>
              <a:gd name="connsiteX799" fmla="*/ 3813810 w 6696075"/>
              <a:gd name="connsiteY799" fmla="*/ 2874010 h 6857999"/>
              <a:gd name="connsiteX800" fmla="*/ 3812540 w 6696075"/>
              <a:gd name="connsiteY800" fmla="*/ 2876550 h 6857999"/>
              <a:gd name="connsiteX801" fmla="*/ 3810635 w 6696075"/>
              <a:gd name="connsiteY801" fmla="*/ 2882583 h 6857999"/>
              <a:gd name="connsiteX802" fmla="*/ 3808413 w 6696075"/>
              <a:gd name="connsiteY802" fmla="*/ 2888933 h 6857999"/>
              <a:gd name="connsiteX803" fmla="*/ 3814128 w 6696075"/>
              <a:gd name="connsiteY803" fmla="*/ 2890520 h 6857999"/>
              <a:gd name="connsiteX804" fmla="*/ 3819208 w 6696075"/>
              <a:gd name="connsiteY804" fmla="*/ 2892425 h 6857999"/>
              <a:gd name="connsiteX805" fmla="*/ 3824288 w 6696075"/>
              <a:gd name="connsiteY805" fmla="*/ 2894330 h 6857999"/>
              <a:gd name="connsiteX806" fmla="*/ 3829050 w 6696075"/>
              <a:gd name="connsiteY806" fmla="*/ 2896870 h 6857999"/>
              <a:gd name="connsiteX807" fmla="*/ 3833495 w 6696075"/>
              <a:gd name="connsiteY807" fmla="*/ 2899410 h 6857999"/>
              <a:gd name="connsiteX808" fmla="*/ 3837623 w 6696075"/>
              <a:gd name="connsiteY808" fmla="*/ 2901950 h 6857999"/>
              <a:gd name="connsiteX809" fmla="*/ 3841750 w 6696075"/>
              <a:gd name="connsiteY809" fmla="*/ 2905125 h 6857999"/>
              <a:gd name="connsiteX810" fmla="*/ 3845243 w 6696075"/>
              <a:gd name="connsiteY810" fmla="*/ 2908300 h 6857999"/>
              <a:gd name="connsiteX811" fmla="*/ 3848735 w 6696075"/>
              <a:gd name="connsiteY811" fmla="*/ 2912110 h 6857999"/>
              <a:gd name="connsiteX812" fmla="*/ 3851910 w 6696075"/>
              <a:gd name="connsiteY812" fmla="*/ 2915603 h 6857999"/>
              <a:gd name="connsiteX813" fmla="*/ 3855085 w 6696075"/>
              <a:gd name="connsiteY813" fmla="*/ 2919730 h 6857999"/>
              <a:gd name="connsiteX814" fmla="*/ 3857625 w 6696075"/>
              <a:gd name="connsiteY814" fmla="*/ 2923858 h 6857999"/>
              <a:gd name="connsiteX815" fmla="*/ 3859848 w 6696075"/>
              <a:gd name="connsiteY815" fmla="*/ 2928620 h 6857999"/>
              <a:gd name="connsiteX816" fmla="*/ 3862070 w 6696075"/>
              <a:gd name="connsiteY816" fmla="*/ 2933383 h 6857999"/>
              <a:gd name="connsiteX817" fmla="*/ 3863975 w 6696075"/>
              <a:gd name="connsiteY817" fmla="*/ 2938145 h 6857999"/>
              <a:gd name="connsiteX818" fmla="*/ 3865563 w 6696075"/>
              <a:gd name="connsiteY818" fmla="*/ 2943543 h 6857999"/>
              <a:gd name="connsiteX819" fmla="*/ 3880803 w 6696075"/>
              <a:gd name="connsiteY819" fmla="*/ 2957513 h 6857999"/>
              <a:gd name="connsiteX820" fmla="*/ 3891598 w 6696075"/>
              <a:gd name="connsiteY820" fmla="*/ 2965450 h 6857999"/>
              <a:gd name="connsiteX821" fmla="*/ 3902075 w 6696075"/>
              <a:gd name="connsiteY821" fmla="*/ 2973070 h 6857999"/>
              <a:gd name="connsiteX822" fmla="*/ 3913188 w 6696075"/>
              <a:gd name="connsiteY822" fmla="*/ 2980690 h 6857999"/>
              <a:gd name="connsiteX823" fmla="*/ 3924300 w 6696075"/>
              <a:gd name="connsiteY823" fmla="*/ 2987675 h 6857999"/>
              <a:gd name="connsiteX824" fmla="*/ 3946843 w 6696075"/>
              <a:gd name="connsiteY824" fmla="*/ 3002280 h 6857999"/>
              <a:gd name="connsiteX825" fmla="*/ 3957955 w 6696075"/>
              <a:gd name="connsiteY825" fmla="*/ 3009583 h 6857999"/>
              <a:gd name="connsiteX826" fmla="*/ 3968433 w 6696075"/>
              <a:gd name="connsiteY826" fmla="*/ 3017203 h 6857999"/>
              <a:gd name="connsiteX827" fmla="*/ 3978910 w 6696075"/>
              <a:gd name="connsiteY827" fmla="*/ 3025140 h 6857999"/>
              <a:gd name="connsiteX828" fmla="*/ 3983673 w 6696075"/>
              <a:gd name="connsiteY828" fmla="*/ 3029268 h 6857999"/>
              <a:gd name="connsiteX829" fmla="*/ 3988753 w 6696075"/>
              <a:gd name="connsiteY829" fmla="*/ 3033395 h 6857999"/>
              <a:gd name="connsiteX830" fmla="*/ 3993515 w 6696075"/>
              <a:gd name="connsiteY830" fmla="*/ 3038158 h 6857999"/>
              <a:gd name="connsiteX831" fmla="*/ 3997643 w 6696075"/>
              <a:gd name="connsiteY831" fmla="*/ 3042920 h 6857999"/>
              <a:gd name="connsiteX832" fmla="*/ 4002088 w 6696075"/>
              <a:gd name="connsiteY832" fmla="*/ 3047365 h 6857999"/>
              <a:gd name="connsiteX833" fmla="*/ 4005898 w 6696075"/>
              <a:gd name="connsiteY833" fmla="*/ 3052445 h 6857999"/>
              <a:gd name="connsiteX834" fmla="*/ 4010025 w 6696075"/>
              <a:gd name="connsiteY834" fmla="*/ 3057843 h 6857999"/>
              <a:gd name="connsiteX835" fmla="*/ 4013518 w 6696075"/>
              <a:gd name="connsiteY835" fmla="*/ 3062923 h 6857999"/>
              <a:gd name="connsiteX836" fmla="*/ 4017010 w 6696075"/>
              <a:gd name="connsiteY836" fmla="*/ 3068638 h 6857999"/>
              <a:gd name="connsiteX837" fmla="*/ 4019868 w 6696075"/>
              <a:gd name="connsiteY837" fmla="*/ 3074670 h 6857999"/>
              <a:gd name="connsiteX838" fmla="*/ 4023043 w 6696075"/>
              <a:gd name="connsiteY838" fmla="*/ 3081020 h 6857999"/>
              <a:gd name="connsiteX839" fmla="*/ 4025583 w 6696075"/>
              <a:gd name="connsiteY839" fmla="*/ 3087370 h 6857999"/>
              <a:gd name="connsiteX840" fmla="*/ 4027488 w 6696075"/>
              <a:gd name="connsiteY840" fmla="*/ 3093720 h 6857999"/>
              <a:gd name="connsiteX841" fmla="*/ 4029710 w 6696075"/>
              <a:gd name="connsiteY841" fmla="*/ 3100705 h 6857999"/>
              <a:gd name="connsiteX842" fmla="*/ 4037648 w 6696075"/>
              <a:gd name="connsiteY842" fmla="*/ 3113723 h 6857999"/>
              <a:gd name="connsiteX843" fmla="*/ 4046220 w 6696075"/>
              <a:gd name="connsiteY843" fmla="*/ 3126105 h 6857999"/>
              <a:gd name="connsiteX844" fmla="*/ 4055428 w 6696075"/>
              <a:gd name="connsiteY844" fmla="*/ 3137535 h 6857999"/>
              <a:gd name="connsiteX845" fmla="*/ 4064635 w 6696075"/>
              <a:gd name="connsiteY845" fmla="*/ 3149283 h 6857999"/>
              <a:gd name="connsiteX846" fmla="*/ 4074795 w 6696075"/>
              <a:gd name="connsiteY846" fmla="*/ 3160078 h 6857999"/>
              <a:gd name="connsiteX847" fmla="*/ 4084955 w 6696075"/>
              <a:gd name="connsiteY847" fmla="*/ 3171190 h 6857999"/>
              <a:gd name="connsiteX848" fmla="*/ 4095433 w 6696075"/>
              <a:gd name="connsiteY848" fmla="*/ 3181350 h 6857999"/>
              <a:gd name="connsiteX849" fmla="*/ 4106228 w 6696075"/>
              <a:gd name="connsiteY849" fmla="*/ 3191828 h 6857999"/>
              <a:gd name="connsiteX850" fmla="*/ 4117340 w 6696075"/>
              <a:gd name="connsiteY850" fmla="*/ 3201988 h 6857999"/>
              <a:gd name="connsiteX851" fmla="*/ 4128135 w 6696075"/>
              <a:gd name="connsiteY851" fmla="*/ 3212148 h 6857999"/>
              <a:gd name="connsiteX852" fmla="*/ 4150995 w 6696075"/>
              <a:gd name="connsiteY852" fmla="*/ 3231515 h 6857999"/>
              <a:gd name="connsiteX853" fmla="*/ 4173538 w 6696075"/>
              <a:gd name="connsiteY853" fmla="*/ 3250883 h 6857999"/>
              <a:gd name="connsiteX854" fmla="*/ 4196080 w 6696075"/>
              <a:gd name="connsiteY854" fmla="*/ 3270568 h 6857999"/>
              <a:gd name="connsiteX855" fmla="*/ 4198303 w 6696075"/>
              <a:gd name="connsiteY855" fmla="*/ 3272473 h 6857999"/>
              <a:gd name="connsiteX856" fmla="*/ 4199890 w 6696075"/>
              <a:gd name="connsiteY856" fmla="*/ 3274060 h 6857999"/>
              <a:gd name="connsiteX857" fmla="*/ 4200843 w 6696075"/>
              <a:gd name="connsiteY857" fmla="*/ 3275648 h 6857999"/>
              <a:gd name="connsiteX858" fmla="*/ 4201478 w 6696075"/>
              <a:gd name="connsiteY858" fmla="*/ 3277235 h 6857999"/>
              <a:gd name="connsiteX859" fmla="*/ 4206240 w 6696075"/>
              <a:gd name="connsiteY859" fmla="*/ 3283585 h 6857999"/>
              <a:gd name="connsiteX860" fmla="*/ 4211003 w 6696075"/>
              <a:gd name="connsiteY860" fmla="*/ 3289300 h 6857999"/>
              <a:gd name="connsiteX861" fmla="*/ 4221163 w 6696075"/>
              <a:gd name="connsiteY861" fmla="*/ 3301048 h 6857999"/>
              <a:gd name="connsiteX862" fmla="*/ 4231323 w 6696075"/>
              <a:gd name="connsiteY862" fmla="*/ 3311843 h 6857999"/>
              <a:gd name="connsiteX863" fmla="*/ 4242435 w 6696075"/>
              <a:gd name="connsiteY863" fmla="*/ 3322638 h 6857999"/>
              <a:gd name="connsiteX864" fmla="*/ 4253548 w 6696075"/>
              <a:gd name="connsiteY864" fmla="*/ 3332798 h 6857999"/>
              <a:gd name="connsiteX865" fmla="*/ 4264978 w 6696075"/>
              <a:gd name="connsiteY865" fmla="*/ 3342958 h 6857999"/>
              <a:gd name="connsiteX866" fmla="*/ 4288155 w 6696075"/>
              <a:gd name="connsiteY866" fmla="*/ 3363595 h 6857999"/>
              <a:gd name="connsiteX867" fmla="*/ 4299585 w 6696075"/>
              <a:gd name="connsiteY867" fmla="*/ 3374073 h 6857999"/>
              <a:gd name="connsiteX868" fmla="*/ 4310380 w 6696075"/>
              <a:gd name="connsiteY868" fmla="*/ 3384550 h 6857999"/>
              <a:gd name="connsiteX869" fmla="*/ 4320858 w 6696075"/>
              <a:gd name="connsiteY869" fmla="*/ 3395028 h 6857999"/>
              <a:gd name="connsiteX870" fmla="*/ 4331335 w 6696075"/>
              <a:gd name="connsiteY870" fmla="*/ 3406458 h 6857999"/>
              <a:gd name="connsiteX871" fmla="*/ 4336415 w 6696075"/>
              <a:gd name="connsiteY871" fmla="*/ 3412490 h 6857999"/>
              <a:gd name="connsiteX872" fmla="*/ 4341178 w 6696075"/>
              <a:gd name="connsiteY872" fmla="*/ 3418205 h 6857999"/>
              <a:gd name="connsiteX873" fmla="*/ 4345623 w 6696075"/>
              <a:gd name="connsiteY873" fmla="*/ 3424238 h 6857999"/>
              <a:gd name="connsiteX874" fmla="*/ 4350068 w 6696075"/>
              <a:gd name="connsiteY874" fmla="*/ 3430270 h 6857999"/>
              <a:gd name="connsiteX875" fmla="*/ 4354513 w 6696075"/>
              <a:gd name="connsiteY875" fmla="*/ 3436620 h 6857999"/>
              <a:gd name="connsiteX876" fmla="*/ 4358640 w 6696075"/>
              <a:gd name="connsiteY876" fmla="*/ 3443288 h 6857999"/>
              <a:gd name="connsiteX877" fmla="*/ 4362133 w 6696075"/>
              <a:gd name="connsiteY877" fmla="*/ 3449955 h 6857999"/>
              <a:gd name="connsiteX878" fmla="*/ 4365943 w 6696075"/>
              <a:gd name="connsiteY878" fmla="*/ 3456940 h 6857999"/>
              <a:gd name="connsiteX879" fmla="*/ 4373880 w 6696075"/>
              <a:gd name="connsiteY879" fmla="*/ 3468370 h 6857999"/>
              <a:gd name="connsiteX880" fmla="*/ 4382135 w 6696075"/>
              <a:gd name="connsiteY880" fmla="*/ 3480118 h 6857999"/>
              <a:gd name="connsiteX881" fmla="*/ 4390390 w 6696075"/>
              <a:gd name="connsiteY881" fmla="*/ 3491230 h 6857999"/>
              <a:gd name="connsiteX882" fmla="*/ 4398963 w 6696075"/>
              <a:gd name="connsiteY882" fmla="*/ 3502660 h 6857999"/>
              <a:gd name="connsiteX883" fmla="*/ 4407853 w 6696075"/>
              <a:gd name="connsiteY883" fmla="*/ 3513455 h 6857999"/>
              <a:gd name="connsiteX884" fmla="*/ 4417378 w 6696075"/>
              <a:gd name="connsiteY884" fmla="*/ 3524568 h 6857999"/>
              <a:gd name="connsiteX885" fmla="*/ 4426585 w 6696075"/>
              <a:gd name="connsiteY885" fmla="*/ 3535045 h 6857999"/>
              <a:gd name="connsiteX886" fmla="*/ 4435793 w 6696075"/>
              <a:gd name="connsiteY886" fmla="*/ 3545523 h 6857999"/>
              <a:gd name="connsiteX887" fmla="*/ 4455478 w 6696075"/>
              <a:gd name="connsiteY887" fmla="*/ 3566160 h 6857999"/>
              <a:gd name="connsiteX888" fmla="*/ 4475480 w 6696075"/>
              <a:gd name="connsiteY888" fmla="*/ 3586163 h 6857999"/>
              <a:gd name="connsiteX889" fmla="*/ 4495483 w 6696075"/>
              <a:gd name="connsiteY889" fmla="*/ 3606165 h 6857999"/>
              <a:gd name="connsiteX890" fmla="*/ 4516438 w 6696075"/>
              <a:gd name="connsiteY890" fmla="*/ 3625850 h 6857999"/>
              <a:gd name="connsiteX891" fmla="*/ 4558030 w 6696075"/>
              <a:gd name="connsiteY891" fmla="*/ 3664903 h 6857999"/>
              <a:gd name="connsiteX892" fmla="*/ 4578668 w 6696075"/>
              <a:gd name="connsiteY892" fmla="*/ 3684588 h 6857999"/>
              <a:gd name="connsiteX893" fmla="*/ 4598670 w 6696075"/>
              <a:gd name="connsiteY893" fmla="*/ 3704273 h 6857999"/>
              <a:gd name="connsiteX894" fmla="*/ 4618673 w 6696075"/>
              <a:gd name="connsiteY894" fmla="*/ 3724593 h 6857999"/>
              <a:gd name="connsiteX895" fmla="*/ 4638358 w 6696075"/>
              <a:gd name="connsiteY895" fmla="*/ 3745230 h 6857999"/>
              <a:gd name="connsiteX896" fmla="*/ 4647565 w 6696075"/>
              <a:gd name="connsiteY896" fmla="*/ 3755390 h 6857999"/>
              <a:gd name="connsiteX897" fmla="*/ 4657090 w 6696075"/>
              <a:gd name="connsiteY897" fmla="*/ 3766185 h 6857999"/>
              <a:gd name="connsiteX898" fmla="*/ 4666298 w 6696075"/>
              <a:gd name="connsiteY898" fmla="*/ 3776980 h 6857999"/>
              <a:gd name="connsiteX899" fmla="*/ 4675188 w 6696075"/>
              <a:gd name="connsiteY899" fmla="*/ 3788093 h 6857999"/>
              <a:gd name="connsiteX900" fmla="*/ 4685665 w 6696075"/>
              <a:gd name="connsiteY900" fmla="*/ 3797618 h 6857999"/>
              <a:gd name="connsiteX901" fmla="*/ 4697095 w 6696075"/>
              <a:gd name="connsiteY901" fmla="*/ 3806825 h 6857999"/>
              <a:gd name="connsiteX902" fmla="*/ 4707890 w 6696075"/>
              <a:gd name="connsiteY902" fmla="*/ 3816668 h 6857999"/>
              <a:gd name="connsiteX903" fmla="*/ 4713288 w 6696075"/>
              <a:gd name="connsiteY903" fmla="*/ 3821113 h 6857999"/>
              <a:gd name="connsiteX904" fmla="*/ 4718685 w 6696075"/>
              <a:gd name="connsiteY904" fmla="*/ 3826193 h 6857999"/>
              <a:gd name="connsiteX905" fmla="*/ 4723448 w 6696075"/>
              <a:gd name="connsiteY905" fmla="*/ 3831273 h 6857999"/>
              <a:gd name="connsiteX906" fmla="*/ 4728210 w 6696075"/>
              <a:gd name="connsiteY906" fmla="*/ 3836353 h 6857999"/>
              <a:gd name="connsiteX907" fmla="*/ 4732973 w 6696075"/>
              <a:gd name="connsiteY907" fmla="*/ 3842068 h 6857999"/>
              <a:gd name="connsiteX908" fmla="*/ 4736783 w 6696075"/>
              <a:gd name="connsiteY908" fmla="*/ 3847783 h 6857999"/>
              <a:gd name="connsiteX909" fmla="*/ 4740910 w 6696075"/>
              <a:gd name="connsiteY909" fmla="*/ 3853815 h 6857999"/>
              <a:gd name="connsiteX910" fmla="*/ 4744085 w 6696075"/>
              <a:gd name="connsiteY910" fmla="*/ 3860165 h 6857999"/>
              <a:gd name="connsiteX911" fmla="*/ 4746943 w 6696075"/>
              <a:gd name="connsiteY911" fmla="*/ 3867150 h 6857999"/>
              <a:gd name="connsiteX912" fmla="*/ 4749165 w 6696075"/>
              <a:gd name="connsiteY912" fmla="*/ 3873818 h 6857999"/>
              <a:gd name="connsiteX913" fmla="*/ 4767580 w 6696075"/>
              <a:gd name="connsiteY913" fmla="*/ 3890963 h 6857999"/>
              <a:gd name="connsiteX914" fmla="*/ 4786313 w 6696075"/>
              <a:gd name="connsiteY914" fmla="*/ 3907473 h 6857999"/>
              <a:gd name="connsiteX915" fmla="*/ 4796473 w 6696075"/>
              <a:gd name="connsiteY915" fmla="*/ 3915728 h 6857999"/>
              <a:gd name="connsiteX916" fmla="*/ 4806315 w 6696075"/>
              <a:gd name="connsiteY916" fmla="*/ 3924300 h 6857999"/>
              <a:gd name="connsiteX917" fmla="*/ 4815523 w 6696075"/>
              <a:gd name="connsiteY917" fmla="*/ 3933508 h 6857999"/>
              <a:gd name="connsiteX918" fmla="*/ 4824095 w 6696075"/>
              <a:gd name="connsiteY918" fmla="*/ 3942715 h 6857999"/>
              <a:gd name="connsiteX919" fmla="*/ 4832668 w 6696075"/>
              <a:gd name="connsiteY919" fmla="*/ 3952240 h 6857999"/>
              <a:gd name="connsiteX920" fmla="*/ 4840605 w 6696075"/>
              <a:gd name="connsiteY920" fmla="*/ 3961765 h 6857999"/>
              <a:gd name="connsiteX921" fmla="*/ 4848543 w 6696075"/>
              <a:gd name="connsiteY921" fmla="*/ 3971925 h 6857999"/>
              <a:gd name="connsiteX922" fmla="*/ 4856163 w 6696075"/>
              <a:gd name="connsiteY922" fmla="*/ 3982085 h 6857999"/>
              <a:gd name="connsiteX923" fmla="*/ 4863465 w 6696075"/>
              <a:gd name="connsiteY923" fmla="*/ 3992563 h 6857999"/>
              <a:gd name="connsiteX924" fmla="*/ 4870450 w 6696075"/>
              <a:gd name="connsiteY924" fmla="*/ 4003040 h 6857999"/>
              <a:gd name="connsiteX925" fmla="*/ 4884103 w 6696075"/>
              <a:gd name="connsiteY925" fmla="*/ 4024313 h 6857999"/>
              <a:gd name="connsiteX926" fmla="*/ 4897438 w 6696075"/>
              <a:gd name="connsiteY926" fmla="*/ 4045585 h 6857999"/>
              <a:gd name="connsiteX927" fmla="*/ 4911090 w 6696075"/>
              <a:gd name="connsiteY927" fmla="*/ 4066858 h 6857999"/>
              <a:gd name="connsiteX928" fmla="*/ 4917440 w 6696075"/>
              <a:gd name="connsiteY928" fmla="*/ 4074478 h 6857999"/>
              <a:gd name="connsiteX929" fmla="*/ 4924108 w 6696075"/>
              <a:gd name="connsiteY929" fmla="*/ 4082098 h 6857999"/>
              <a:gd name="connsiteX930" fmla="*/ 4930458 w 6696075"/>
              <a:gd name="connsiteY930" fmla="*/ 4089718 h 6857999"/>
              <a:gd name="connsiteX931" fmla="*/ 4936490 w 6696075"/>
              <a:gd name="connsiteY931" fmla="*/ 4097338 h 6857999"/>
              <a:gd name="connsiteX932" fmla="*/ 4939030 w 6696075"/>
              <a:gd name="connsiteY932" fmla="*/ 4101148 h 6857999"/>
              <a:gd name="connsiteX933" fmla="*/ 4941253 w 6696075"/>
              <a:gd name="connsiteY933" fmla="*/ 4105593 h 6857999"/>
              <a:gd name="connsiteX934" fmla="*/ 4943793 w 6696075"/>
              <a:gd name="connsiteY934" fmla="*/ 4110038 h 6857999"/>
              <a:gd name="connsiteX935" fmla="*/ 4945698 w 6696075"/>
              <a:gd name="connsiteY935" fmla="*/ 4114165 h 6857999"/>
              <a:gd name="connsiteX936" fmla="*/ 4947285 w 6696075"/>
              <a:gd name="connsiteY936" fmla="*/ 4118928 h 6857999"/>
              <a:gd name="connsiteX937" fmla="*/ 4948555 w 6696075"/>
              <a:gd name="connsiteY937" fmla="*/ 4123373 h 6857999"/>
              <a:gd name="connsiteX938" fmla="*/ 4949508 w 6696075"/>
              <a:gd name="connsiteY938" fmla="*/ 4128453 h 6857999"/>
              <a:gd name="connsiteX939" fmla="*/ 4949825 w 6696075"/>
              <a:gd name="connsiteY939" fmla="*/ 4133850 h 6857999"/>
              <a:gd name="connsiteX940" fmla="*/ 4955540 w 6696075"/>
              <a:gd name="connsiteY940" fmla="*/ 4139565 h 6857999"/>
              <a:gd name="connsiteX941" fmla="*/ 4960303 w 6696075"/>
              <a:gd name="connsiteY941" fmla="*/ 4144963 h 6857999"/>
              <a:gd name="connsiteX942" fmla="*/ 4964113 w 6696075"/>
              <a:gd name="connsiteY942" fmla="*/ 4150360 h 6857999"/>
              <a:gd name="connsiteX943" fmla="*/ 4967605 w 6696075"/>
              <a:gd name="connsiteY943" fmla="*/ 4156075 h 6857999"/>
              <a:gd name="connsiteX944" fmla="*/ 4970145 w 6696075"/>
              <a:gd name="connsiteY944" fmla="*/ 4161790 h 6857999"/>
              <a:gd name="connsiteX945" fmla="*/ 4971733 w 6696075"/>
              <a:gd name="connsiteY945" fmla="*/ 4167188 h 6857999"/>
              <a:gd name="connsiteX946" fmla="*/ 4973003 w 6696075"/>
              <a:gd name="connsiteY946" fmla="*/ 4172903 h 6857999"/>
              <a:gd name="connsiteX947" fmla="*/ 4973320 w 6696075"/>
              <a:gd name="connsiteY947" fmla="*/ 4178618 h 6857999"/>
              <a:gd name="connsiteX948" fmla="*/ 4973003 w 6696075"/>
              <a:gd name="connsiteY948" fmla="*/ 4184333 h 6857999"/>
              <a:gd name="connsiteX949" fmla="*/ 4971415 w 6696075"/>
              <a:gd name="connsiteY949" fmla="*/ 4189730 h 6857999"/>
              <a:gd name="connsiteX950" fmla="*/ 4969828 w 6696075"/>
              <a:gd name="connsiteY950" fmla="*/ 4195445 h 6857999"/>
              <a:gd name="connsiteX951" fmla="*/ 4967288 w 6696075"/>
              <a:gd name="connsiteY951" fmla="*/ 4201160 h 6857999"/>
              <a:gd name="connsiteX952" fmla="*/ 4963795 w 6696075"/>
              <a:gd name="connsiteY952" fmla="*/ 4206875 h 6857999"/>
              <a:gd name="connsiteX953" fmla="*/ 4959985 w 6696075"/>
              <a:gd name="connsiteY953" fmla="*/ 4212273 h 6857999"/>
              <a:gd name="connsiteX954" fmla="*/ 4955223 w 6696075"/>
              <a:gd name="connsiteY954" fmla="*/ 4217670 h 6857999"/>
              <a:gd name="connsiteX955" fmla="*/ 4950143 w 6696075"/>
              <a:gd name="connsiteY955" fmla="*/ 4223385 h 6857999"/>
              <a:gd name="connsiteX956" fmla="*/ 4964748 w 6696075"/>
              <a:gd name="connsiteY956" fmla="*/ 4257040 h 6857999"/>
              <a:gd name="connsiteX957" fmla="*/ 4966335 w 6696075"/>
              <a:gd name="connsiteY957" fmla="*/ 4272915 h 6857999"/>
              <a:gd name="connsiteX958" fmla="*/ 4967605 w 6696075"/>
              <a:gd name="connsiteY958" fmla="*/ 4289108 h 6857999"/>
              <a:gd name="connsiteX959" fmla="*/ 4968875 w 6696075"/>
              <a:gd name="connsiteY959" fmla="*/ 4304983 h 6857999"/>
              <a:gd name="connsiteX960" fmla="*/ 4969193 w 6696075"/>
              <a:gd name="connsiteY960" fmla="*/ 4312920 h 6857999"/>
              <a:gd name="connsiteX961" fmla="*/ 4969193 w 6696075"/>
              <a:gd name="connsiteY961" fmla="*/ 4320858 h 6857999"/>
              <a:gd name="connsiteX962" fmla="*/ 4968875 w 6696075"/>
              <a:gd name="connsiteY962" fmla="*/ 4328795 h 6857999"/>
              <a:gd name="connsiteX963" fmla="*/ 4968240 w 6696075"/>
              <a:gd name="connsiteY963" fmla="*/ 4336733 h 6857999"/>
              <a:gd name="connsiteX964" fmla="*/ 4967288 w 6696075"/>
              <a:gd name="connsiteY964" fmla="*/ 4344670 h 6857999"/>
              <a:gd name="connsiteX965" fmla="*/ 4965700 w 6696075"/>
              <a:gd name="connsiteY965" fmla="*/ 4352290 h 6857999"/>
              <a:gd name="connsiteX966" fmla="*/ 4963160 w 6696075"/>
              <a:gd name="connsiteY966" fmla="*/ 4360228 h 6857999"/>
              <a:gd name="connsiteX967" fmla="*/ 4960303 w 6696075"/>
              <a:gd name="connsiteY967" fmla="*/ 4367848 h 6857999"/>
              <a:gd name="connsiteX968" fmla="*/ 4956493 w 6696075"/>
              <a:gd name="connsiteY968" fmla="*/ 4375468 h 6857999"/>
              <a:gd name="connsiteX969" fmla="*/ 4952048 w 6696075"/>
              <a:gd name="connsiteY969" fmla="*/ 4383088 h 6857999"/>
              <a:gd name="connsiteX970" fmla="*/ 4951730 w 6696075"/>
              <a:gd name="connsiteY970" fmla="*/ 4385945 h 6857999"/>
              <a:gd name="connsiteX971" fmla="*/ 4951095 w 6696075"/>
              <a:gd name="connsiteY971" fmla="*/ 4388803 h 6857999"/>
              <a:gd name="connsiteX972" fmla="*/ 4949825 w 6696075"/>
              <a:gd name="connsiteY972" fmla="*/ 4391978 h 6857999"/>
              <a:gd name="connsiteX973" fmla="*/ 4948873 w 6696075"/>
              <a:gd name="connsiteY973" fmla="*/ 4394835 h 6857999"/>
              <a:gd name="connsiteX974" fmla="*/ 4946333 w 6696075"/>
              <a:gd name="connsiteY974" fmla="*/ 4400233 h 6857999"/>
              <a:gd name="connsiteX975" fmla="*/ 4942840 w 6696075"/>
              <a:gd name="connsiteY975" fmla="*/ 4405948 h 6857999"/>
              <a:gd name="connsiteX976" fmla="*/ 4939348 w 6696075"/>
              <a:gd name="connsiteY976" fmla="*/ 4411028 h 6857999"/>
              <a:gd name="connsiteX977" fmla="*/ 4935220 w 6696075"/>
              <a:gd name="connsiteY977" fmla="*/ 4416425 h 6857999"/>
              <a:gd name="connsiteX978" fmla="*/ 4931728 w 6696075"/>
              <a:gd name="connsiteY978" fmla="*/ 4422140 h 6857999"/>
              <a:gd name="connsiteX979" fmla="*/ 4927918 w 6696075"/>
              <a:gd name="connsiteY979" fmla="*/ 4427538 h 6857999"/>
              <a:gd name="connsiteX980" fmla="*/ 4924743 w 6696075"/>
              <a:gd name="connsiteY980" fmla="*/ 4432935 h 6857999"/>
              <a:gd name="connsiteX981" fmla="*/ 4923473 w 6696075"/>
              <a:gd name="connsiteY981" fmla="*/ 4436110 h 6857999"/>
              <a:gd name="connsiteX982" fmla="*/ 4922520 w 6696075"/>
              <a:gd name="connsiteY982" fmla="*/ 4438968 h 6857999"/>
              <a:gd name="connsiteX983" fmla="*/ 4921250 w 6696075"/>
              <a:gd name="connsiteY983" fmla="*/ 4442143 h 6857999"/>
              <a:gd name="connsiteX984" fmla="*/ 4920615 w 6696075"/>
              <a:gd name="connsiteY984" fmla="*/ 4445000 h 6857999"/>
              <a:gd name="connsiteX985" fmla="*/ 4919980 w 6696075"/>
              <a:gd name="connsiteY985" fmla="*/ 4447858 h 6857999"/>
              <a:gd name="connsiteX986" fmla="*/ 4919980 w 6696075"/>
              <a:gd name="connsiteY986" fmla="*/ 4451350 h 6857999"/>
              <a:gd name="connsiteX987" fmla="*/ 4919980 w 6696075"/>
              <a:gd name="connsiteY987" fmla="*/ 4454525 h 6857999"/>
              <a:gd name="connsiteX988" fmla="*/ 4920615 w 6696075"/>
              <a:gd name="connsiteY988" fmla="*/ 4458018 h 6857999"/>
              <a:gd name="connsiteX989" fmla="*/ 4921250 w 6696075"/>
              <a:gd name="connsiteY989" fmla="*/ 4461510 h 6857999"/>
              <a:gd name="connsiteX990" fmla="*/ 4922838 w 6696075"/>
              <a:gd name="connsiteY990" fmla="*/ 4465003 h 6857999"/>
              <a:gd name="connsiteX991" fmla="*/ 4924425 w 6696075"/>
              <a:gd name="connsiteY991" fmla="*/ 4468813 h 6857999"/>
              <a:gd name="connsiteX992" fmla="*/ 4926330 w 6696075"/>
              <a:gd name="connsiteY992" fmla="*/ 4472623 h 6857999"/>
              <a:gd name="connsiteX993" fmla="*/ 4929188 w 6696075"/>
              <a:gd name="connsiteY993" fmla="*/ 4476433 h 6857999"/>
              <a:gd name="connsiteX994" fmla="*/ 4932045 w 6696075"/>
              <a:gd name="connsiteY994" fmla="*/ 4480560 h 6857999"/>
              <a:gd name="connsiteX995" fmla="*/ 4935220 w 6696075"/>
              <a:gd name="connsiteY995" fmla="*/ 4485323 h 6857999"/>
              <a:gd name="connsiteX996" fmla="*/ 4937443 w 6696075"/>
              <a:gd name="connsiteY996" fmla="*/ 4489133 h 6857999"/>
              <a:gd name="connsiteX997" fmla="*/ 4939030 w 6696075"/>
              <a:gd name="connsiteY997" fmla="*/ 4492943 h 6857999"/>
              <a:gd name="connsiteX998" fmla="*/ 4939348 w 6696075"/>
              <a:gd name="connsiteY998" fmla="*/ 4496118 h 6857999"/>
              <a:gd name="connsiteX999" fmla="*/ 4939030 w 6696075"/>
              <a:gd name="connsiteY999" fmla="*/ 4498975 h 6857999"/>
              <a:gd name="connsiteX1000" fmla="*/ 4938395 w 6696075"/>
              <a:gd name="connsiteY1000" fmla="*/ 4501833 h 6857999"/>
              <a:gd name="connsiteX1001" fmla="*/ 4936808 w 6696075"/>
              <a:gd name="connsiteY1001" fmla="*/ 4504055 h 6857999"/>
              <a:gd name="connsiteX1002" fmla="*/ 4934268 w 6696075"/>
              <a:gd name="connsiteY1002" fmla="*/ 4505643 h 6857999"/>
              <a:gd name="connsiteX1003" fmla="*/ 4931728 w 6696075"/>
              <a:gd name="connsiteY1003" fmla="*/ 4507230 h 6857999"/>
              <a:gd name="connsiteX1004" fmla="*/ 4928235 w 6696075"/>
              <a:gd name="connsiteY1004" fmla="*/ 4508183 h 6857999"/>
              <a:gd name="connsiteX1005" fmla="*/ 4924743 w 6696075"/>
              <a:gd name="connsiteY1005" fmla="*/ 4508818 h 6857999"/>
              <a:gd name="connsiteX1006" fmla="*/ 4920615 w 6696075"/>
              <a:gd name="connsiteY1006" fmla="*/ 4509135 h 6857999"/>
              <a:gd name="connsiteX1007" fmla="*/ 4916805 w 6696075"/>
              <a:gd name="connsiteY1007" fmla="*/ 4508818 h 6857999"/>
              <a:gd name="connsiteX1008" fmla="*/ 4912043 w 6696075"/>
              <a:gd name="connsiteY1008" fmla="*/ 4508183 h 6857999"/>
              <a:gd name="connsiteX1009" fmla="*/ 4907598 w 6696075"/>
              <a:gd name="connsiteY1009" fmla="*/ 4506595 h 6857999"/>
              <a:gd name="connsiteX1010" fmla="*/ 4902835 w 6696075"/>
              <a:gd name="connsiteY1010" fmla="*/ 4505008 h 6857999"/>
              <a:gd name="connsiteX1011" fmla="*/ 4896485 w 6696075"/>
              <a:gd name="connsiteY1011" fmla="*/ 4503103 h 6857999"/>
              <a:gd name="connsiteX1012" fmla="*/ 4891088 w 6696075"/>
              <a:gd name="connsiteY1012" fmla="*/ 4501833 h 6857999"/>
              <a:gd name="connsiteX1013" fmla="*/ 4886325 w 6696075"/>
              <a:gd name="connsiteY1013" fmla="*/ 4501198 h 6857999"/>
              <a:gd name="connsiteX1014" fmla="*/ 4881880 w 6696075"/>
              <a:gd name="connsiteY1014" fmla="*/ 4501198 h 6857999"/>
              <a:gd name="connsiteX1015" fmla="*/ 4878070 w 6696075"/>
              <a:gd name="connsiteY1015" fmla="*/ 4501833 h 6857999"/>
              <a:gd name="connsiteX1016" fmla="*/ 4874260 w 6696075"/>
              <a:gd name="connsiteY1016" fmla="*/ 4503103 h 6857999"/>
              <a:gd name="connsiteX1017" fmla="*/ 4871403 w 6696075"/>
              <a:gd name="connsiteY1017" fmla="*/ 4504690 h 6857999"/>
              <a:gd name="connsiteX1018" fmla="*/ 4868545 w 6696075"/>
              <a:gd name="connsiteY1018" fmla="*/ 4506595 h 6857999"/>
              <a:gd name="connsiteX1019" fmla="*/ 4866323 w 6696075"/>
              <a:gd name="connsiteY1019" fmla="*/ 4509453 h 6857999"/>
              <a:gd name="connsiteX1020" fmla="*/ 4864418 w 6696075"/>
              <a:gd name="connsiteY1020" fmla="*/ 4512310 h 6857999"/>
              <a:gd name="connsiteX1021" fmla="*/ 4862513 w 6696075"/>
              <a:gd name="connsiteY1021" fmla="*/ 4515803 h 6857999"/>
              <a:gd name="connsiteX1022" fmla="*/ 4860925 w 6696075"/>
              <a:gd name="connsiteY1022" fmla="*/ 4519295 h 6857999"/>
              <a:gd name="connsiteX1023" fmla="*/ 4859655 w 6696075"/>
              <a:gd name="connsiteY1023" fmla="*/ 4523423 h 6857999"/>
              <a:gd name="connsiteX1024" fmla="*/ 4858385 w 6696075"/>
              <a:gd name="connsiteY1024" fmla="*/ 4527550 h 6857999"/>
              <a:gd name="connsiteX1025" fmla="*/ 4856798 w 6696075"/>
              <a:gd name="connsiteY1025" fmla="*/ 4536123 h 6857999"/>
              <a:gd name="connsiteX1026" fmla="*/ 4857433 w 6696075"/>
              <a:gd name="connsiteY1026" fmla="*/ 4540568 h 6857999"/>
              <a:gd name="connsiteX1027" fmla="*/ 4858385 w 6696075"/>
              <a:gd name="connsiteY1027" fmla="*/ 4544695 h 6857999"/>
              <a:gd name="connsiteX1028" fmla="*/ 4859655 w 6696075"/>
              <a:gd name="connsiteY1028" fmla="*/ 4548505 h 6857999"/>
              <a:gd name="connsiteX1029" fmla="*/ 4860925 w 6696075"/>
              <a:gd name="connsiteY1029" fmla="*/ 4552315 h 6857999"/>
              <a:gd name="connsiteX1030" fmla="*/ 4863148 w 6696075"/>
              <a:gd name="connsiteY1030" fmla="*/ 4555490 h 6857999"/>
              <a:gd name="connsiteX1031" fmla="*/ 4865053 w 6696075"/>
              <a:gd name="connsiteY1031" fmla="*/ 4558983 h 6857999"/>
              <a:gd name="connsiteX1032" fmla="*/ 4867275 w 6696075"/>
              <a:gd name="connsiteY1032" fmla="*/ 4562158 h 6857999"/>
              <a:gd name="connsiteX1033" fmla="*/ 4869815 w 6696075"/>
              <a:gd name="connsiteY1033" fmla="*/ 4565015 h 6857999"/>
              <a:gd name="connsiteX1034" fmla="*/ 4875213 w 6696075"/>
              <a:gd name="connsiteY1034" fmla="*/ 4570730 h 6857999"/>
              <a:gd name="connsiteX1035" fmla="*/ 4881563 w 6696075"/>
              <a:gd name="connsiteY1035" fmla="*/ 4576128 h 6857999"/>
              <a:gd name="connsiteX1036" fmla="*/ 4887913 w 6696075"/>
              <a:gd name="connsiteY1036" fmla="*/ 4581525 h 6857999"/>
              <a:gd name="connsiteX1037" fmla="*/ 4894580 w 6696075"/>
              <a:gd name="connsiteY1037" fmla="*/ 4586288 h 6857999"/>
              <a:gd name="connsiteX1038" fmla="*/ 4899660 w 6696075"/>
              <a:gd name="connsiteY1038" fmla="*/ 4588828 h 6857999"/>
              <a:gd name="connsiteX1039" fmla="*/ 4904423 w 6696075"/>
              <a:gd name="connsiteY1039" fmla="*/ 4591685 h 6857999"/>
              <a:gd name="connsiteX1040" fmla="*/ 4913313 w 6696075"/>
              <a:gd name="connsiteY1040" fmla="*/ 4597400 h 6857999"/>
              <a:gd name="connsiteX1041" fmla="*/ 4922203 w 6696075"/>
              <a:gd name="connsiteY1041" fmla="*/ 4603750 h 6857999"/>
              <a:gd name="connsiteX1042" fmla="*/ 4929823 w 6696075"/>
              <a:gd name="connsiteY1042" fmla="*/ 4610418 h 6857999"/>
              <a:gd name="connsiteX1043" fmla="*/ 4937443 w 6696075"/>
              <a:gd name="connsiteY1043" fmla="*/ 4617720 h 6857999"/>
              <a:gd name="connsiteX1044" fmla="*/ 4944428 w 6696075"/>
              <a:gd name="connsiteY1044" fmla="*/ 4625023 h 6857999"/>
              <a:gd name="connsiteX1045" fmla="*/ 4951095 w 6696075"/>
              <a:gd name="connsiteY1045" fmla="*/ 4632960 h 6857999"/>
              <a:gd name="connsiteX1046" fmla="*/ 4957128 w 6696075"/>
              <a:gd name="connsiteY1046" fmla="*/ 4640898 h 6857999"/>
              <a:gd name="connsiteX1047" fmla="*/ 4963478 w 6696075"/>
              <a:gd name="connsiteY1047" fmla="*/ 4648835 h 6857999"/>
              <a:gd name="connsiteX1048" fmla="*/ 4969510 w 6696075"/>
              <a:gd name="connsiteY1048" fmla="*/ 4657090 h 6857999"/>
              <a:gd name="connsiteX1049" fmla="*/ 4980940 w 6696075"/>
              <a:gd name="connsiteY1049" fmla="*/ 4673918 h 6857999"/>
              <a:gd name="connsiteX1050" fmla="*/ 4992688 w 6696075"/>
              <a:gd name="connsiteY1050" fmla="*/ 4691380 h 6857999"/>
              <a:gd name="connsiteX1051" fmla="*/ 4998403 w 6696075"/>
              <a:gd name="connsiteY1051" fmla="*/ 4699635 h 6857999"/>
              <a:gd name="connsiteX1052" fmla="*/ 5004753 w 6696075"/>
              <a:gd name="connsiteY1052" fmla="*/ 4707573 h 6857999"/>
              <a:gd name="connsiteX1053" fmla="*/ 5016183 w 6696075"/>
              <a:gd name="connsiteY1053" fmla="*/ 4720908 h 6857999"/>
              <a:gd name="connsiteX1054" fmla="*/ 5027613 w 6696075"/>
              <a:gd name="connsiteY1054" fmla="*/ 4734243 h 6857999"/>
              <a:gd name="connsiteX1055" fmla="*/ 5038725 w 6696075"/>
              <a:gd name="connsiteY1055" fmla="*/ 4747895 h 6857999"/>
              <a:gd name="connsiteX1056" fmla="*/ 5049203 w 6696075"/>
              <a:gd name="connsiteY1056" fmla="*/ 4761548 h 6857999"/>
              <a:gd name="connsiteX1057" fmla="*/ 5059680 w 6696075"/>
              <a:gd name="connsiteY1057" fmla="*/ 4775518 h 6857999"/>
              <a:gd name="connsiteX1058" fmla="*/ 5070158 w 6696075"/>
              <a:gd name="connsiteY1058" fmla="*/ 4789488 h 6857999"/>
              <a:gd name="connsiteX1059" fmla="*/ 5090478 w 6696075"/>
              <a:gd name="connsiteY1059" fmla="*/ 4818063 h 6857999"/>
              <a:gd name="connsiteX1060" fmla="*/ 5109845 w 6696075"/>
              <a:gd name="connsiteY1060" fmla="*/ 4846638 h 6857999"/>
              <a:gd name="connsiteX1061" fmla="*/ 5129213 w 6696075"/>
              <a:gd name="connsiteY1061" fmla="*/ 4875848 h 6857999"/>
              <a:gd name="connsiteX1062" fmla="*/ 5147945 w 6696075"/>
              <a:gd name="connsiteY1062" fmla="*/ 4905058 h 6857999"/>
              <a:gd name="connsiteX1063" fmla="*/ 5166995 w 6696075"/>
              <a:gd name="connsiteY1063" fmla="*/ 4934268 h 6857999"/>
              <a:gd name="connsiteX1064" fmla="*/ 5189220 w 6696075"/>
              <a:gd name="connsiteY1064" fmla="*/ 4966653 h 6857999"/>
              <a:gd name="connsiteX1065" fmla="*/ 5211763 w 6696075"/>
              <a:gd name="connsiteY1065" fmla="*/ 4998720 h 6857999"/>
              <a:gd name="connsiteX1066" fmla="*/ 5219700 w 6696075"/>
              <a:gd name="connsiteY1066" fmla="*/ 5006658 h 6857999"/>
              <a:gd name="connsiteX1067" fmla="*/ 5227003 w 6696075"/>
              <a:gd name="connsiteY1067" fmla="*/ 5015230 h 6857999"/>
              <a:gd name="connsiteX1068" fmla="*/ 5233353 w 6696075"/>
              <a:gd name="connsiteY1068" fmla="*/ 5023485 h 6857999"/>
              <a:gd name="connsiteX1069" fmla="*/ 5239068 w 6696075"/>
              <a:gd name="connsiteY1069" fmla="*/ 5031740 h 6857999"/>
              <a:gd name="connsiteX1070" fmla="*/ 5243830 w 6696075"/>
              <a:gd name="connsiteY1070" fmla="*/ 5040313 h 6857999"/>
              <a:gd name="connsiteX1071" fmla="*/ 5247640 w 6696075"/>
              <a:gd name="connsiteY1071" fmla="*/ 5048568 h 6857999"/>
              <a:gd name="connsiteX1072" fmla="*/ 5251133 w 6696075"/>
              <a:gd name="connsiteY1072" fmla="*/ 5057140 h 6857999"/>
              <a:gd name="connsiteX1073" fmla="*/ 5253673 w 6696075"/>
              <a:gd name="connsiteY1073" fmla="*/ 5065713 h 6857999"/>
              <a:gd name="connsiteX1074" fmla="*/ 5255895 w 6696075"/>
              <a:gd name="connsiteY1074" fmla="*/ 5074920 h 6857999"/>
              <a:gd name="connsiteX1075" fmla="*/ 5257165 w 6696075"/>
              <a:gd name="connsiteY1075" fmla="*/ 5083493 h 6857999"/>
              <a:gd name="connsiteX1076" fmla="*/ 5258435 w 6696075"/>
              <a:gd name="connsiteY1076" fmla="*/ 5092383 h 6857999"/>
              <a:gd name="connsiteX1077" fmla="*/ 5259070 w 6696075"/>
              <a:gd name="connsiteY1077" fmla="*/ 5100955 h 6857999"/>
              <a:gd name="connsiteX1078" fmla="*/ 5259070 w 6696075"/>
              <a:gd name="connsiteY1078" fmla="*/ 5109845 h 6857999"/>
              <a:gd name="connsiteX1079" fmla="*/ 5258753 w 6696075"/>
              <a:gd name="connsiteY1079" fmla="*/ 5119053 h 6857999"/>
              <a:gd name="connsiteX1080" fmla="*/ 5258435 w 6696075"/>
              <a:gd name="connsiteY1080" fmla="*/ 5127943 h 6857999"/>
              <a:gd name="connsiteX1081" fmla="*/ 5257165 w 6696075"/>
              <a:gd name="connsiteY1081" fmla="*/ 5136833 h 6857999"/>
              <a:gd name="connsiteX1082" fmla="*/ 5256213 w 6696075"/>
              <a:gd name="connsiteY1082" fmla="*/ 5145723 h 6857999"/>
              <a:gd name="connsiteX1083" fmla="*/ 5254943 w 6696075"/>
              <a:gd name="connsiteY1083" fmla="*/ 5155248 h 6857999"/>
              <a:gd name="connsiteX1084" fmla="*/ 5252085 w 6696075"/>
              <a:gd name="connsiteY1084" fmla="*/ 5173028 h 6857999"/>
              <a:gd name="connsiteX1085" fmla="*/ 5248593 w 6696075"/>
              <a:gd name="connsiteY1085" fmla="*/ 5191125 h 6857999"/>
              <a:gd name="connsiteX1086" fmla="*/ 5245735 w 6696075"/>
              <a:gd name="connsiteY1086" fmla="*/ 5209540 h 6857999"/>
              <a:gd name="connsiteX1087" fmla="*/ 5243195 w 6696075"/>
              <a:gd name="connsiteY1087" fmla="*/ 5227320 h 6857999"/>
              <a:gd name="connsiteX1088" fmla="*/ 5242243 w 6696075"/>
              <a:gd name="connsiteY1088" fmla="*/ 5236528 h 6857999"/>
              <a:gd name="connsiteX1089" fmla="*/ 5241608 w 6696075"/>
              <a:gd name="connsiteY1089" fmla="*/ 5245418 h 6857999"/>
              <a:gd name="connsiteX1090" fmla="*/ 5241290 w 6696075"/>
              <a:gd name="connsiteY1090" fmla="*/ 5254308 h 6857999"/>
              <a:gd name="connsiteX1091" fmla="*/ 5240973 w 6696075"/>
              <a:gd name="connsiteY1091" fmla="*/ 5263198 h 6857999"/>
              <a:gd name="connsiteX1092" fmla="*/ 5241608 w 6696075"/>
              <a:gd name="connsiteY1092" fmla="*/ 5272088 h 6857999"/>
              <a:gd name="connsiteX1093" fmla="*/ 5242243 w 6696075"/>
              <a:gd name="connsiteY1093" fmla="*/ 5280978 h 6857999"/>
              <a:gd name="connsiteX1094" fmla="*/ 5243195 w 6696075"/>
              <a:gd name="connsiteY1094" fmla="*/ 5285423 h 6857999"/>
              <a:gd name="connsiteX1095" fmla="*/ 5244148 w 6696075"/>
              <a:gd name="connsiteY1095" fmla="*/ 5290185 h 6857999"/>
              <a:gd name="connsiteX1096" fmla="*/ 5244148 w 6696075"/>
              <a:gd name="connsiteY1096" fmla="*/ 5293995 h 6857999"/>
              <a:gd name="connsiteX1097" fmla="*/ 5243830 w 6696075"/>
              <a:gd name="connsiteY1097" fmla="*/ 5298440 h 6857999"/>
              <a:gd name="connsiteX1098" fmla="*/ 5242560 w 6696075"/>
              <a:gd name="connsiteY1098" fmla="*/ 5302568 h 6857999"/>
              <a:gd name="connsiteX1099" fmla="*/ 5241608 w 6696075"/>
              <a:gd name="connsiteY1099" fmla="*/ 5306378 h 6857999"/>
              <a:gd name="connsiteX1100" fmla="*/ 5240020 w 6696075"/>
              <a:gd name="connsiteY1100" fmla="*/ 5310188 h 6857999"/>
              <a:gd name="connsiteX1101" fmla="*/ 5238433 w 6696075"/>
              <a:gd name="connsiteY1101" fmla="*/ 5313998 h 6857999"/>
              <a:gd name="connsiteX1102" fmla="*/ 5235893 w 6696075"/>
              <a:gd name="connsiteY1102" fmla="*/ 5317808 h 6857999"/>
              <a:gd name="connsiteX1103" fmla="*/ 5233988 w 6696075"/>
              <a:gd name="connsiteY1103" fmla="*/ 5320983 h 6857999"/>
              <a:gd name="connsiteX1104" fmla="*/ 5228590 w 6696075"/>
              <a:gd name="connsiteY1104" fmla="*/ 5328285 h 6857999"/>
              <a:gd name="connsiteX1105" fmla="*/ 5223193 w 6696075"/>
              <a:gd name="connsiteY1105" fmla="*/ 5334953 h 6857999"/>
              <a:gd name="connsiteX1106" fmla="*/ 5217478 w 6696075"/>
              <a:gd name="connsiteY1106" fmla="*/ 5341938 h 6857999"/>
              <a:gd name="connsiteX1107" fmla="*/ 5211763 w 6696075"/>
              <a:gd name="connsiteY1107" fmla="*/ 5348605 h 6857999"/>
              <a:gd name="connsiteX1108" fmla="*/ 5207000 w 6696075"/>
              <a:gd name="connsiteY1108" fmla="*/ 5355590 h 6857999"/>
              <a:gd name="connsiteX1109" fmla="*/ 5204460 w 6696075"/>
              <a:gd name="connsiteY1109" fmla="*/ 5359083 h 6857999"/>
              <a:gd name="connsiteX1110" fmla="*/ 5202555 w 6696075"/>
              <a:gd name="connsiteY1110" fmla="*/ 5362893 h 6857999"/>
              <a:gd name="connsiteX1111" fmla="*/ 5200650 w 6696075"/>
              <a:gd name="connsiteY1111" fmla="*/ 5366385 h 6857999"/>
              <a:gd name="connsiteX1112" fmla="*/ 5198745 w 6696075"/>
              <a:gd name="connsiteY1112" fmla="*/ 5370513 h 6857999"/>
              <a:gd name="connsiteX1113" fmla="*/ 5197793 w 6696075"/>
              <a:gd name="connsiteY1113" fmla="*/ 5374323 h 6857999"/>
              <a:gd name="connsiteX1114" fmla="*/ 5196840 w 6696075"/>
              <a:gd name="connsiteY1114" fmla="*/ 5378450 h 6857999"/>
              <a:gd name="connsiteX1115" fmla="*/ 5196523 w 6696075"/>
              <a:gd name="connsiteY1115" fmla="*/ 5382260 h 6857999"/>
              <a:gd name="connsiteX1116" fmla="*/ 5196523 w 6696075"/>
              <a:gd name="connsiteY1116" fmla="*/ 5386705 h 6857999"/>
              <a:gd name="connsiteX1117" fmla="*/ 5196840 w 6696075"/>
              <a:gd name="connsiteY1117" fmla="*/ 5391150 h 6857999"/>
              <a:gd name="connsiteX1118" fmla="*/ 5197793 w 6696075"/>
              <a:gd name="connsiteY1118" fmla="*/ 5395595 h 6857999"/>
              <a:gd name="connsiteX1119" fmla="*/ 5199063 w 6696075"/>
              <a:gd name="connsiteY1119" fmla="*/ 5400358 h 6857999"/>
              <a:gd name="connsiteX1120" fmla="*/ 5201603 w 6696075"/>
              <a:gd name="connsiteY1120" fmla="*/ 5405438 h 6857999"/>
              <a:gd name="connsiteX1121" fmla="*/ 5192713 w 6696075"/>
              <a:gd name="connsiteY1121" fmla="*/ 5400993 h 6857999"/>
              <a:gd name="connsiteX1122" fmla="*/ 5184458 w 6696075"/>
              <a:gd name="connsiteY1122" fmla="*/ 5398453 h 6857999"/>
              <a:gd name="connsiteX1123" fmla="*/ 5180965 w 6696075"/>
              <a:gd name="connsiteY1123" fmla="*/ 5396865 h 6857999"/>
              <a:gd name="connsiteX1124" fmla="*/ 5177155 w 6696075"/>
              <a:gd name="connsiteY1124" fmla="*/ 5396230 h 6857999"/>
              <a:gd name="connsiteX1125" fmla="*/ 5173980 w 6696075"/>
              <a:gd name="connsiteY1125" fmla="*/ 5395595 h 6857999"/>
              <a:gd name="connsiteX1126" fmla="*/ 5170805 w 6696075"/>
              <a:gd name="connsiteY1126" fmla="*/ 5395278 h 6857999"/>
              <a:gd name="connsiteX1127" fmla="*/ 5167630 w 6696075"/>
              <a:gd name="connsiteY1127" fmla="*/ 5395278 h 6857999"/>
              <a:gd name="connsiteX1128" fmla="*/ 5164773 w 6696075"/>
              <a:gd name="connsiteY1128" fmla="*/ 5395278 h 6857999"/>
              <a:gd name="connsiteX1129" fmla="*/ 5161598 w 6696075"/>
              <a:gd name="connsiteY1129" fmla="*/ 5395595 h 6857999"/>
              <a:gd name="connsiteX1130" fmla="*/ 5159058 w 6696075"/>
              <a:gd name="connsiteY1130" fmla="*/ 5396230 h 6857999"/>
              <a:gd name="connsiteX1131" fmla="*/ 5156835 w 6696075"/>
              <a:gd name="connsiteY1131" fmla="*/ 5396865 h 6857999"/>
              <a:gd name="connsiteX1132" fmla="*/ 5153978 w 6696075"/>
              <a:gd name="connsiteY1132" fmla="*/ 5398135 h 6857999"/>
              <a:gd name="connsiteX1133" fmla="*/ 5151755 w 6696075"/>
              <a:gd name="connsiteY1133" fmla="*/ 5399405 h 6857999"/>
              <a:gd name="connsiteX1134" fmla="*/ 5149850 w 6696075"/>
              <a:gd name="connsiteY1134" fmla="*/ 5400675 h 6857999"/>
              <a:gd name="connsiteX1135" fmla="*/ 5145723 w 6696075"/>
              <a:gd name="connsiteY1135" fmla="*/ 5403533 h 6857999"/>
              <a:gd name="connsiteX1136" fmla="*/ 5142230 w 6696075"/>
              <a:gd name="connsiteY1136" fmla="*/ 5407343 h 6857999"/>
              <a:gd name="connsiteX1137" fmla="*/ 5138420 w 6696075"/>
              <a:gd name="connsiteY1137" fmla="*/ 5411153 h 6857999"/>
              <a:gd name="connsiteX1138" fmla="*/ 5135563 w 6696075"/>
              <a:gd name="connsiteY1138" fmla="*/ 5415915 h 6857999"/>
              <a:gd name="connsiteX1139" fmla="*/ 5132705 w 6696075"/>
              <a:gd name="connsiteY1139" fmla="*/ 5420995 h 6857999"/>
              <a:gd name="connsiteX1140" fmla="*/ 5130165 w 6696075"/>
              <a:gd name="connsiteY1140" fmla="*/ 5426075 h 6857999"/>
              <a:gd name="connsiteX1141" fmla="*/ 5125085 w 6696075"/>
              <a:gd name="connsiteY1141" fmla="*/ 5437188 h 6857999"/>
              <a:gd name="connsiteX1142" fmla="*/ 5120323 w 6696075"/>
              <a:gd name="connsiteY1142" fmla="*/ 5448300 h 6857999"/>
              <a:gd name="connsiteX1143" fmla="*/ 5115243 w 6696075"/>
              <a:gd name="connsiteY1143" fmla="*/ 5459413 h 6857999"/>
              <a:gd name="connsiteX1144" fmla="*/ 5112703 w 6696075"/>
              <a:gd name="connsiteY1144" fmla="*/ 5464810 h 6857999"/>
              <a:gd name="connsiteX1145" fmla="*/ 5109528 w 6696075"/>
              <a:gd name="connsiteY1145" fmla="*/ 5469573 h 6857999"/>
              <a:gd name="connsiteX1146" fmla="*/ 5106670 w 6696075"/>
              <a:gd name="connsiteY1146" fmla="*/ 5474335 h 6857999"/>
              <a:gd name="connsiteX1147" fmla="*/ 5103178 w 6696075"/>
              <a:gd name="connsiteY1147" fmla="*/ 5478780 h 6857999"/>
              <a:gd name="connsiteX1148" fmla="*/ 5099368 w 6696075"/>
              <a:gd name="connsiteY1148" fmla="*/ 5482273 h 6857999"/>
              <a:gd name="connsiteX1149" fmla="*/ 5095240 w 6696075"/>
              <a:gd name="connsiteY1149" fmla="*/ 5485130 h 6857999"/>
              <a:gd name="connsiteX1150" fmla="*/ 5093018 w 6696075"/>
              <a:gd name="connsiteY1150" fmla="*/ 5487035 h 6857999"/>
              <a:gd name="connsiteX1151" fmla="*/ 5090795 w 6696075"/>
              <a:gd name="connsiteY1151" fmla="*/ 5487988 h 6857999"/>
              <a:gd name="connsiteX1152" fmla="*/ 5087938 w 6696075"/>
              <a:gd name="connsiteY1152" fmla="*/ 5488940 h 6857999"/>
              <a:gd name="connsiteX1153" fmla="*/ 5085715 w 6696075"/>
              <a:gd name="connsiteY1153" fmla="*/ 5489893 h 6857999"/>
              <a:gd name="connsiteX1154" fmla="*/ 5082858 w 6696075"/>
              <a:gd name="connsiteY1154" fmla="*/ 5490210 h 6857999"/>
              <a:gd name="connsiteX1155" fmla="*/ 5080000 w 6696075"/>
              <a:gd name="connsiteY1155" fmla="*/ 5490845 h 6857999"/>
              <a:gd name="connsiteX1156" fmla="*/ 5077143 w 6696075"/>
              <a:gd name="connsiteY1156" fmla="*/ 5490845 h 6857999"/>
              <a:gd name="connsiteX1157" fmla="*/ 5073650 w 6696075"/>
              <a:gd name="connsiteY1157" fmla="*/ 5490845 h 6857999"/>
              <a:gd name="connsiteX1158" fmla="*/ 5070475 w 6696075"/>
              <a:gd name="connsiteY1158" fmla="*/ 5490845 h 6857999"/>
              <a:gd name="connsiteX1159" fmla="*/ 5066983 w 6696075"/>
              <a:gd name="connsiteY1159" fmla="*/ 5490210 h 6857999"/>
              <a:gd name="connsiteX1160" fmla="*/ 5063490 w 6696075"/>
              <a:gd name="connsiteY1160" fmla="*/ 5489575 h 6857999"/>
              <a:gd name="connsiteX1161" fmla="*/ 5059363 w 6696075"/>
              <a:gd name="connsiteY1161" fmla="*/ 5488623 h 6857999"/>
              <a:gd name="connsiteX1162" fmla="*/ 5053648 w 6696075"/>
              <a:gd name="connsiteY1162" fmla="*/ 5487035 h 6857999"/>
              <a:gd name="connsiteX1163" fmla="*/ 5047298 w 6696075"/>
              <a:gd name="connsiteY1163" fmla="*/ 5486083 h 6857999"/>
              <a:gd name="connsiteX1164" fmla="*/ 5040948 w 6696075"/>
              <a:gd name="connsiteY1164" fmla="*/ 5484813 h 6857999"/>
              <a:gd name="connsiteX1165" fmla="*/ 5034598 w 6696075"/>
              <a:gd name="connsiteY1165" fmla="*/ 5484178 h 6857999"/>
              <a:gd name="connsiteX1166" fmla="*/ 5028248 w 6696075"/>
              <a:gd name="connsiteY1166" fmla="*/ 5483860 h 6857999"/>
              <a:gd name="connsiteX1167" fmla="*/ 5021898 w 6696075"/>
              <a:gd name="connsiteY1167" fmla="*/ 5483860 h 6857999"/>
              <a:gd name="connsiteX1168" fmla="*/ 5009515 w 6696075"/>
              <a:gd name="connsiteY1168" fmla="*/ 5484178 h 6857999"/>
              <a:gd name="connsiteX1169" fmla="*/ 4996498 w 6696075"/>
              <a:gd name="connsiteY1169" fmla="*/ 5484813 h 6857999"/>
              <a:gd name="connsiteX1170" fmla="*/ 4983480 w 6696075"/>
              <a:gd name="connsiteY1170" fmla="*/ 5486400 h 6857999"/>
              <a:gd name="connsiteX1171" fmla="*/ 4957763 w 6696075"/>
              <a:gd name="connsiteY1171" fmla="*/ 5489258 h 6857999"/>
              <a:gd name="connsiteX1172" fmla="*/ 4945063 w 6696075"/>
              <a:gd name="connsiteY1172" fmla="*/ 5490528 h 6857999"/>
              <a:gd name="connsiteX1173" fmla="*/ 4932045 w 6696075"/>
              <a:gd name="connsiteY1173" fmla="*/ 5491163 h 6857999"/>
              <a:gd name="connsiteX1174" fmla="*/ 4925695 w 6696075"/>
              <a:gd name="connsiteY1174" fmla="*/ 5491163 h 6857999"/>
              <a:gd name="connsiteX1175" fmla="*/ 4919028 w 6696075"/>
              <a:gd name="connsiteY1175" fmla="*/ 5491163 h 6857999"/>
              <a:gd name="connsiteX1176" fmla="*/ 4912678 w 6696075"/>
              <a:gd name="connsiteY1176" fmla="*/ 5490528 h 6857999"/>
              <a:gd name="connsiteX1177" fmla="*/ 4906328 w 6696075"/>
              <a:gd name="connsiteY1177" fmla="*/ 5490210 h 6857999"/>
              <a:gd name="connsiteX1178" fmla="*/ 4900295 w 6696075"/>
              <a:gd name="connsiteY1178" fmla="*/ 5489258 h 6857999"/>
              <a:gd name="connsiteX1179" fmla="*/ 4893945 w 6696075"/>
              <a:gd name="connsiteY1179" fmla="*/ 5487988 h 6857999"/>
              <a:gd name="connsiteX1180" fmla="*/ 4887595 w 6696075"/>
              <a:gd name="connsiteY1180" fmla="*/ 5486718 h 6857999"/>
              <a:gd name="connsiteX1181" fmla="*/ 4881245 w 6696075"/>
              <a:gd name="connsiteY1181" fmla="*/ 5484495 h 6857999"/>
              <a:gd name="connsiteX1182" fmla="*/ 4874895 w 6696075"/>
              <a:gd name="connsiteY1182" fmla="*/ 5482273 h 6857999"/>
              <a:gd name="connsiteX1183" fmla="*/ 4868863 w 6696075"/>
              <a:gd name="connsiteY1183" fmla="*/ 5479733 h 6857999"/>
              <a:gd name="connsiteX1184" fmla="*/ 4862513 w 6696075"/>
              <a:gd name="connsiteY1184" fmla="*/ 5476240 h 6857999"/>
              <a:gd name="connsiteX1185" fmla="*/ 4856798 w 6696075"/>
              <a:gd name="connsiteY1185" fmla="*/ 5472748 h 6857999"/>
              <a:gd name="connsiteX1186" fmla="*/ 4850448 w 6696075"/>
              <a:gd name="connsiteY1186" fmla="*/ 5474018 h 6857999"/>
              <a:gd name="connsiteX1187" fmla="*/ 4844098 w 6696075"/>
              <a:gd name="connsiteY1187" fmla="*/ 5474653 h 6857999"/>
              <a:gd name="connsiteX1188" fmla="*/ 4838065 w 6696075"/>
              <a:gd name="connsiteY1188" fmla="*/ 5475288 h 6857999"/>
              <a:gd name="connsiteX1189" fmla="*/ 4832033 w 6696075"/>
              <a:gd name="connsiteY1189" fmla="*/ 5475605 h 6857999"/>
              <a:gd name="connsiteX1190" fmla="*/ 4826635 w 6696075"/>
              <a:gd name="connsiteY1190" fmla="*/ 5475605 h 6857999"/>
              <a:gd name="connsiteX1191" fmla="*/ 4820920 w 6696075"/>
              <a:gd name="connsiteY1191" fmla="*/ 5475605 h 6857999"/>
              <a:gd name="connsiteX1192" fmla="*/ 4815205 w 6696075"/>
              <a:gd name="connsiteY1192" fmla="*/ 5474970 h 6857999"/>
              <a:gd name="connsiteX1193" fmla="*/ 4809808 w 6696075"/>
              <a:gd name="connsiteY1193" fmla="*/ 5474335 h 6857999"/>
              <a:gd name="connsiteX1194" fmla="*/ 4805045 w 6696075"/>
              <a:gd name="connsiteY1194" fmla="*/ 5473383 h 6857999"/>
              <a:gd name="connsiteX1195" fmla="*/ 4799648 w 6696075"/>
              <a:gd name="connsiteY1195" fmla="*/ 5472430 h 6857999"/>
              <a:gd name="connsiteX1196" fmla="*/ 4794568 w 6696075"/>
              <a:gd name="connsiteY1196" fmla="*/ 5470525 h 6857999"/>
              <a:gd name="connsiteX1197" fmla="*/ 4790123 w 6696075"/>
              <a:gd name="connsiteY1197" fmla="*/ 5469255 h 6857999"/>
              <a:gd name="connsiteX1198" fmla="*/ 4785043 w 6696075"/>
              <a:gd name="connsiteY1198" fmla="*/ 5467350 h 6857999"/>
              <a:gd name="connsiteX1199" fmla="*/ 4780280 w 6696075"/>
              <a:gd name="connsiteY1199" fmla="*/ 5465445 h 6857999"/>
              <a:gd name="connsiteX1200" fmla="*/ 4776153 w 6696075"/>
              <a:gd name="connsiteY1200" fmla="*/ 5462905 h 6857999"/>
              <a:gd name="connsiteX1201" fmla="*/ 4771390 w 6696075"/>
              <a:gd name="connsiteY1201" fmla="*/ 5460683 h 6857999"/>
              <a:gd name="connsiteX1202" fmla="*/ 4766945 w 6696075"/>
              <a:gd name="connsiteY1202" fmla="*/ 5458143 h 6857999"/>
              <a:gd name="connsiteX1203" fmla="*/ 4763135 w 6696075"/>
              <a:gd name="connsiteY1203" fmla="*/ 5455285 h 6857999"/>
              <a:gd name="connsiteX1204" fmla="*/ 4754880 w 6696075"/>
              <a:gd name="connsiteY1204" fmla="*/ 5449570 h 6857999"/>
              <a:gd name="connsiteX1205" fmla="*/ 4746943 w 6696075"/>
              <a:gd name="connsiteY1205" fmla="*/ 5442903 h 6857999"/>
              <a:gd name="connsiteX1206" fmla="*/ 4739323 w 6696075"/>
              <a:gd name="connsiteY1206" fmla="*/ 5435600 h 6857999"/>
              <a:gd name="connsiteX1207" fmla="*/ 4732020 w 6696075"/>
              <a:gd name="connsiteY1207" fmla="*/ 5427980 h 6857999"/>
              <a:gd name="connsiteX1208" fmla="*/ 4725035 w 6696075"/>
              <a:gd name="connsiteY1208" fmla="*/ 5419725 h 6857999"/>
              <a:gd name="connsiteX1209" fmla="*/ 4718050 w 6696075"/>
              <a:gd name="connsiteY1209" fmla="*/ 5411153 h 6857999"/>
              <a:gd name="connsiteX1210" fmla="*/ 4711383 w 6696075"/>
              <a:gd name="connsiteY1210" fmla="*/ 5402263 h 6857999"/>
              <a:gd name="connsiteX1211" fmla="*/ 4683760 w 6696075"/>
              <a:gd name="connsiteY1211" fmla="*/ 5375910 h 6857999"/>
              <a:gd name="connsiteX1212" fmla="*/ 4656455 w 6696075"/>
              <a:gd name="connsiteY1212" fmla="*/ 5349240 h 6857999"/>
              <a:gd name="connsiteX1213" fmla="*/ 4595813 w 6696075"/>
              <a:gd name="connsiteY1213" fmla="*/ 5284153 h 6857999"/>
              <a:gd name="connsiteX1214" fmla="*/ 4560888 w 6696075"/>
              <a:gd name="connsiteY1214" fmla="*/ 5251133 h 6857999"/>
              <a:gd name="connsiteX1215" fmla="*/ 4508818 w 6696075"/>
              <a:gd name="connsiteY1215" fmla="*/ 5194300 h 6857999"/>
              <a:gd name="connsiteX1216" fmla="*/ 4508500 w 6696075"/>
              <a:gd name="connsiteY1216" fmla="*/ 5195253 h 6857999"/>
              <a:gd name="connsiteX1217" fmla="*/ 4340860 w 6696075"/>
              <a:gd name="connsiteY1217" fmla="*/ 5023803 h 6857999"/>
              <a:gd name="connsiteX1218" fmla="*/ 4174808 w 6696075"/>
              <a:gd name="connsiteY1218" fmla="*/ 4866640 h 6857999"/>
              <a:gd name="connsiteX1219" fmla="*/ 4162108 w 6696075"/>
              <a:gd name="connsiteY1219" fmla="*/ 4864100 h 6857999"/>
              <a:gd name="connsiteX1220" fmla="*/ 4157028 w 6696075"/>
              <a:gd name="connsiteY1220" fmla="*/ 4862513 h 6857999"/>
              <a:gd name="connsiteX1221" fmla="*/ 4152583 w 6696075"/>
              <a:gd name="connsiteY1221" fmla="*/ 4860608 h 6857999"/>
              <a:gd name="connsiteX1222" fmla="*/ 4148455 w 6696075"/>
              <a:gd name="connsiteY1222" fmla="*/ 4858385 h 6857999"/>
              <a:gd name="connsiteX1223" fmla="*/ 4144010 w 6696075"/>
              <a:gd name="connsiteY1223" fmla="*/ 4856163 h 6857999"/>
              <a:gd name="connsiteX1224" fmla="*/ 4140200 w 6696075"/>
              <a:gd name="connsiteY1224" fmla="*/ 4853623 h 6857999"/>
              <a:gd name="connsiteX1225" fmla="*/ 4136390 w 6696075"/>
              <a:gd name="connsiteY1225" fmla="*/ 4850765 h 6857999"/>
              <a:gd name="connsiteX1226" fmla="*/ 4132898 w 6696075"/>
              <a:gd name="connsiteY1226" fmla="*/ 4847908 h 6857999"/>
              <a:gd name="connsiteX1227" fmla="*/ 4129088 w 6696075"/>
              <a:gd name="connsiteY1227" fmla="*/ 4844415 h 6857999"/>
              <a:gd name="connsiteX1228" fmla="*/ 4122420 w 6696075"/>
              <a:gd name="connsiteY1228" fmla="*/ 4838383 h 6857999"/>
              <a:gd name="connsiteX1229" fmla="*/ 4116705 w 6696075"/>
              <a:gd name="connsiteY1229" fmla="*/ 4831398 h 6857999"/>
              <a:gd name="connsiteX1230" fmla="*/ 4110355 w 6696075"/>
              <a:gd name="connsiteY1230" fmla="*/ 4824095 h 6857999"/>
              <a:gd name="connsiteX1231" fmla="*/ 4104640 w 6696075"/>
              <a:gd name="connsiteY1231" fmla="*/ 4816793 h 6857999"/>
              <a:gd name="connsiteX1232" fmla="*/ 4106863 w 6696075"/>
              <a:gd name="connsiteY1232" fmla="*/ 4810443 h 6857999"/>
              <a:gd name="connsiteX1233" fmla="*/ 4102735 w 6696075"/>
              <a:gd name="connsiteY1233" fmla="*/ 4810125 h 6857999"/>
              <a:gd name="connsiteX1234" fmla="*/ 4098925 w 6696075"/>
              <a:gd name="connsiteY1234" fmla="*/ 4809808 h 6857999"/>
              <a:gd name="connsiteX1235" fmla="*/ 4095750 w 6696075"/>
              <a:gd name="connsiteY1235" fmla="*/ 4808855 h 6857999"/>
              <a:gd name="connsiteX1236" fmla="*/ 4092575 w 6696075"/>
              <a:gd name="connsiteY1236" fmla="*/ 4807268 h 6857999"/>
              <a:gd name="connsiteX1237" fmla="*/ 4090035 w 6696075"/>
              <a:gd name="connsiteY1237" fmla="*/ 4805363 h 6857999"/>
              <a:gd name="connsiteX1238" fmla="*/ 4087495 w 6696075"/>
              <a:gd name="connsiteY1238" fmla="*/ 4803458 h 6857999"/>
              <a:gd name="connsiteX1239" fmla="*/ 4085273 w 6696075"/>
              <a:gd name="connsiteY1239" fmla="*/ 4801553 h 6857999"/>
              <a:gd name="connsiteX1240" fmla="*/ 4083368 w 6696075"/>
              <a:gd name="connsiteY1240" fmla="*/ 4798695 h 6857999"/>
              <a:gd name="connsiteX1241" fmla="*/ 4079558 w 6696075"/>
              <a:gd name="connsiteY1241" fmla="*/ 4793615 h 6857999"/>
              <a:gd name="connsiteX1242" fmla="*/ 4076383 w 6696075"/>
              <a:gd name="connsiteY1242" fmla="*/ 4788218 h 6857999"/>
              <a:gd name="connsiteX1243" fmla="*/ 4073208 w 6696075"/>
              <a:gd name="connsiteY1243" fmla="*/ 4782820 h 6857999"/>
              <a:gd name="connsiteX1244" fmla="*/ 4070985 w 6696075"/>
              <a:gd name="connsiteY1244" fmla="*/ 4780598 h 6857999"/>
              <a:gd name="connsiteX1245" fmla="*/ 4069080 w 6696075"/>
              <a:gd name="connsiteY1245" fmla="*/ 4778058 h 6857999"/>
              <a:gd name="connsiteX1246" fmla="*/ 4060190 w 6696075"/>
              <a:gd name="connsiteY1246" fmla="*/ 4773295 h 6857999"/>
              <a:gd name="connsiteX1247" fmla="*/ 4051618 w 6696075"/>
              <a:gd name="connsiteY1247" fmla="*/ 4768215 h 6857999"/>
              <a:gd name="connsiteX1248" fmla="*/ 4043680 w 6696075"/>
              <a:gd name="connsiteY1248" fmla="*/ 4762500 h 6857999"/>
              <a:gd name="connsiteX1249" fmla="*/ 4039870 w 6696075"/>
              <a:gd name="connsiteY1249" fmla="*/ 4759643 h 6857999"/>
              <a:gd name="connsiteX1250" fmla="*/ 4036378 w 6696075"/>
              <a:gd name="connsiteY1250" fmla="*/ 4756468 h 6857999"/>
              <a:gd name="connsiteX1251" fmla="*/ 4032885 w 6696075"/>
              <a:gd name="connsiteY1251" fmla="*/ 4753293 h 6857999"/>
              <a:gd name="connsiteX1252" fmla="*/ 4029710 w 6696075"/>
              <a:gd name="connsiteY1252" fmla="*/ 4749483 h 6857999"/>
              <a:gd name="connsiteX1253" fmla="*/ 4026535 w 6696075"/>
              <a:gd name="connsiteY1253" fmla="*/ 4745990 h 6857999"/>
              <a:gd name="connsiteX1254" fmla="*/ 4023995 w 6696075"/>
              <a:gd name="connsiteY1254" fmla="*/ 4741863 h 6857999"/>
              <a:gd name="connsiteX1255" fmla="*/ 4021773 w 6696075"/>
              <a:gd name="connsiteY1255" fmla="*/ 4738053 h 6857999"/>
              <a:gd name="connsiteX1256" fmla="*/ 4019550 w 6696075"/>
              <a:gd name="connsiteY1256" fmla="*/ 4733290 h 6857999"/>
              <a:gd name="connsiteX1257" fmla="*/ 4017963 w 6696075"/>
              <a:gd name="connsiteY1257" fmla="*/ 4728845 h 6857999"/>
              <a:gd name="connsiteX1258" fmla="*/ 4016375 w 6696075"/>
              <a:gd name="connsiteY1258" fmla="*/ 4723765 h 6857999"/>
              <a:gd name="connsiteX1259" fmla="*/ 3991610 w 6696075"/>
              <a:gd name="connsiteY1259" fmla="*/ 4748848 h 6857999"/>
              <a:gd name="connsiteX1260" fmla="*/ 4010978 w 6696075"/>
              <a:gd name="connsiteY1260" fmla="*/ 4797425 h 6857999"/>
              <a:gd name="connsiteX1261" fmla="*/ 4015423 w 6696075"/>
              <a:gd name="connsiteY1261" fmla="*/ 4794568 h 6857999"/>
              <a:gd name="connsiteX1262" fmla="*/ 4023043 w 6696075"/>
              <a:gd name="connsiteY1262" fmla="*/ 4796155 h 6857999"/>
              <a:gd name="connsiteX1263" fmla="*/ 4030345 w 6696075"/>
              <a:gd name="connsiteY1263" fmla="*/ 4798060 h 6857999"/>
              <a:gd name="connsiteX1264" fmla="*/ 4037330 w 6696075"/>
              <a:gd name="connsiteY1264" fmla="*/ 4800283 h 6857999"/>
              <a:gd name="connsiteX1265" fmla="*/ 4043680 w 6696075"/>
              <a:gd name="connsiteY1265" fmla="*/ 4803140 h 6857999"/>
              <a:gd name="connsiteX1266" fmla="*/ 4049713 w 6696075"/>
              <a:gd name="connsiteY1266" fmla="*/ 4805680 h 6857999"/>
              <a:gd name="connsiteX1267" fmla="*/ 4055428 w 6696075"/>
              <a:gd name="connsiteY1267" fmla="*/ 4809173 h 6857999"/>
              <a:gd name="connsiteX1268" fmla="*/ 4060825 w 6696075"/>
              <a:gd name="connsiteY1268" fmla="*/ 4812983 h 6857999"/>
              <a:gd name="connsiteX1269" fmla="*/ 4065905 w 6696075"/>
              <a:gd name="connsiteY1269" fmla="*/ 4817110 h 6857999"/>
              <a:gd name="connsiteX1270" fmla="*/ 4070033 w 6696075"/>
              <a:gd name="connsiteY1270" fmla="*/ 4821555 h 6857999"/>
              <a:gd name="connsiteX1271" fmla="*/ 4074160 w 6696075"/>
              <a:gd name="connsiteY1271" fmla="*/ 4826635 h 6857999"/>
              <a:gd name="connsiteX1272" fmla="*/ 4077653 w 6696075"/>
              <a:gd name="connsiteY1272" fmla="*/ 4832033 h 6857999"/>
              <a:gd name="connsiteX1273" fmla="*/ 4080510 w 6696075"/>
              <a:gd name="connsiteY1273" fmla="*/ 4837430 h 6857999"/>
              <a:gd name="connsiteX1274" fmla="*/ 4083050 w 6696075"/>
              <a:gd name="connsiteY1274" fmla="*/ 4843780 h 6857999"/>
              <a:gd name="connsiteX1275" fmla="*/ 4084638 w 6696075"/>
              <a:gd name="connsiteY1275" fmla="*/ 4850765 h 6857999"/>
              <a:gd name="connsiteX1276" fmla="*/ 4085908 w 6696075"/>
              <a:gd name="connsiteY1276" fmla="*/ 4858068 h 6857999"/>
              <a:gd name="connsiteX1277" fmla="*/ 4086860 w 6696075"/>
              <a:gd name="connsiteY1277" fmla="*/ 4865688 h 6857999"/>
              <a:gd name="connsiteX1278" fmla="*/ 4107180 w 6696075"/>
              <a:gd name="connsiteY1278" fmla="*/ 4899025 h 6857999"/>
              <a:gd name="connsiteX1279" fmla="*/ 4112895 w 6696075"/>
              <a:gd name="connsiteY1279" fmla="*/ 4902518 h 6857999"/>
              <a:gd name="connsiteX1280" fmla="*/ 4117975 w 6696075"/>
              <a:gd name="connsiteY1280" fmla="*/ 4906645 h 6857999"/>
              <a:gd name="connsiteX1281" fmla="*/ 4128135 w 6696075"/>
              <a:gd name="connsiteY1281" fmla="*/ 4914900 h 6857999"/>
              <a:gd name="connsiteX1282" fmla="*/ 4137343 w 6696075"/>
              <a:gd name="connsiteY1282" fmla="*/ 4923473 h 6857999"/>
              <a:gd name="connsiteX1283" fmla="*/ 4146550 w 6696075"/>
              <a:gd name="connsiteY1283" fmla="*/ 4932680 h 6857999"/>
              <a:gd name="connsiteX1284" fmla="*/ 4154805 w 6696075"/>
              <a:gd name="connsiteY1284" fmla="*/ 4942205 h 6857999"/>
              <a:gd name="connsiteX1285" fmla="*/ 4162743 w 6696075"/>
              <a:gd name="connsiteY1285" fmla="*/ 4952048 h 6857999"/>
              <a:gd name="connsiteX1286" fmla="*/ 4170363 w 6696075"/>
              <a:gd name="connsiteY1286" fmla="*/ 4961890 h 6857999"/>
              <a:gd name="connsiteX1287" fmla="*/ 4177983 w 6696075"/>
              <a:gd name="connsiteY1287" fmla="*/ 4972050 h 6857999"/>
              <a:gd name="connsiteX1288" fmla="*/ 4184968 w 6696075"/>
              <a:gd name="connsiteY1288" fmla="*/ 4982210 h 6857999"/>
              <a:gd name="connsiteX1289" fmla="*/ 4191953 w 6696075"/>
              <a:gd name="connsiteY1289" fmla="*/ 4993005 h 6857999"/>
              <a:gd name="connsiteX1290" fmla="*/ 4205923 w 6696075"/>
              <a:gd name="connsiteY1290" fmla="*/ 5013643 h 6857999"/>
              <a:gd name="connsiteX1291" fmla="*/ 4219893 w 6696075"/>
              <a:gd name="connsiteY1291" fmla="*/ 5034598 h 6857999"/>
              <a:gd name="connsiteX1292" fmla="*/ 4227195 w 6696075"/>
              <a:gd name="connsiteY1292" fmla="*/ 5045393 h 6857999"/>
              <a:gd name="connsiteX1293" fmla="*/ 4234498 w 6696075"/>
              <a:gd name="connsiteY1293" fmla="*/ 5055235 h 6857999"/>
              <a:gd name="connsiteX1294" fmla="*/ 4296728 w 6696075"/>
              <a:gd name="connsiteY1294" fmla="*/ 5137785 h 6857999"/>
              <a:gd name="connsiteX1295" fmla="*/ 4327525 w 6696075"/>
              <a:gd name="connsiteY1295" fmla="*/ 5179695 h 6857999"/>
              <a:gd name="connsiteX1296" fmla="*/ 4342765 w 6696075"/>
              <a:gd name="connsiteY1296" fmla="*/ 5200650 h 6857999"/>
              <a:gd name="connsiteX1297" fmla="*/ 4357370 w 6696075"/>
              <a:gd name="connsiteY1297" fmla="*/ 5221923 h 6857999"/>
              <a:gd name="connsiteX1298" fmla="*/ 4371975 w 6696075"/>
              <a:gd name="connsiteY1298" fmla="*/ 5243195 h 6857999"/>
              <a:gd name="connsiteX1299" fmla="*/ 4386263 w 6696075"/>
              <a:gd name="connsiteY1299" fmla="*/ 5264150 h 6857999"/>
              <a:gd name="connsiteX1300" fmla="*/ 4400233 w 6696075"/>
              <a:gd name="connsiteY1300" fmla="*/ 5286058 h 6857999"/>
              <a:gd name="connsiteX1301" fmla="*/ 4413885 w 6696075"/>
              <a:gd name="connsiteY1301" fmla="*/ 5307965 h 6857999"/>
              <a:gd name="connsiteX1302" fmla="*/ 4426903 w 6696075"/>
              <a:gd name="connsiteY1302" fmla="*/ 5330190 h 6857999"/>
              <a:gd name="connsiteX1303" fmla="*/ 4439603 w 6696075"/>
              <a:gd name="connsiteY1303" fmla="*/ 5352733 h 6857999"/>
              <a:gd name="connsiteX1304" fmla="*/ 4451350 w 6696075"/>
              <a:gd name="connsiteY1304" fmla="*/ 5375593 h 6857999"/>
              <a:gd name="connsiteX1305" fmla="*/ 4462780 w 6696075"/>
              <a:gd name="connsiteY1305" fmla="*/ 5398770 h 6857999"/>
              <a:gd name="connsiteX1306" fmla="*/ 4467225 w 6696075"/>
              <a:gd name="connsiteY1306" fmla="*/ 5408613 h 6857999"/>
              <a:gd name="connsiteX1307" fmla="*/ 4469448 w 6696075"/>
              <a:gd name="connsiteY1307" fmla="*/ 5413693 h 6857999"/>
              <a:gd name="connsiteX1308" fmla="*/ 4471035 w 6696075"/>
              <a:gd name="connsiteY1308" fmla="*/ 5418138 h 6857999"/>
              <a:gd name="connsiteX1309" fmla="*/ 4472305 w 6696075"/>
              <a:gd name="connsiteY1309" fmla="*/ 5423218 h 6857999"/>
              <a:gd name="connsiteX1310" fmla="*/ 4472305 w 6696075"/>
              <a:gd name="connsiteY1310" fmla="*/ 5425758 h 6857999"/>
              <a:gd name="connsiteX1311" fmla="*/ 4472623 w 6696075"/>
              <a:gd name="connsiteY1311" fmla="*/ 5428298 h 6857999"/>
              <a:gd name="connsiteX1312" fmla="*/ 4472305 w 6696075"/>
              <a:gd name="connsiteY1312" fmla="*/ 5430838 h 6857999"/>
              <a:gd name="connsiteX1313" fmla="*/ 4471988 w 6696075"/>
              <a:gd name="connsiteY1313" fmla="*/ 5433378 h 6857999"/>
              <a:gd name="connsiteX1314" fmla="*/ 4471353 w 6696075"/>
              <a:gd name="connsiteY1314" fmla="*/ 5436235 h 6857999"/>
              <a:gd name="connsiteX1315" fmla="*/ 4470400 w 6696075"/>
              <a:gd name="connsiteY1315" fmla="*/ 5439093 h 6857999"/>
              <a:gd name="connsiteX1316" fmla="*/ 4473575 w 6696075"/>
              <a:gd name="connsiteY1316" fmla="*/ 5449888 h 6857999"/>
              <a:gd name="connsiteX1317" fmla="*/ 4476750 w 6696075"/>
              <a:gd name="connsiteY1317" fmla="*/ 5460365 h 6857999"/>
              <a:gd name="connsiteX1318" fmla="*/ 4478655 w 6696075"/>
              <a:gd name="connsiteY1318" fmla="*/ 5471160 h 6857999"/>
              <a:gd name="connsiteX1319" fmla="*/ 4480243 w 6696075"/>
              <a:gd name="connsiteY1319" fmla="*/ 5481955 h 6857999"/>
              <a:gd name="connsiteX1320" fmla="*/ 4481195 w 6696075"/>
              <a:gd name="connsiteY1320" fmla="*/ 5492433 h 6857999"/>
              <a:gd name="connsiteX1321" fmla="*/ 4481830 w 6696075"/>
              <a:gd name="connsiteY1321" fmla="*/ 5503228 h 6857999"/>
              <a:gd name="connsiteX1322" fmla="*/ 4482148 w 6696075"/>
              <a:gd name="connsiteY1322" fmla="*/ 5513705 h 6857999"/>
              <a:gd name="connsiteX1323" fmla="*/ 4481830 w 6696075"/>
              <a:gd name="connsiteY1323" fmla="*/ 5524818 h 6857999"/>
              <a:gd name="connsiteX1324" fmla="*/ 4481513 w 6696075"/>
              <a:gd name="connsiteY1324" fmla="*/ 5535295 h 6857999"/>
              <a:gd name="connsiteX1325" fmla="*/ 4480878 w 6696075"/>
              <a:gd name="connsiteY1325" fmla="*/ 5546408 h 6857999"/>
              <a:gd name="connsiteX1326" fmla="*/ 4479925 w 6696075"/>
              <a:gd name="connsiteY1326" fmla="*/ 5556885 h 6857999"/>
              <a:gd name="connsiteX1327" fmla="*/ 4478655 w 6696075"/>
              <a:gd name="connsiteY1327" fmla="*/ 5567680 h 6857999"/>
              <a:gd name="connsiteX1328" fmla="*/ 4475798 w 6696075"/>
              <a:gd name="connsiteY1328" fmla="*/ 5589270 h 6857999"/>
              <a:gd name="connsiteX1329" fmla="*/ 4472623 w 6696075"/>
              <a:gd name="connsiteY1329" fmla="*/ 5610543 h 6857999"/>
              <a:gd name="connsiteX1330" fmla="*/ 4470083 w 6696075"/>
              <a:gd name="connsiteY1330" fmla="*/ 5679440 h 6857999"/>
              <a:gd name="connsiteX1331" fmla="*/ 4468495 w 6696075"/>
              <a:gd name="connsiteY1331" fmla="*/ 5692458 h 6857999"/>
              <a:gd name="connsiteX1332" fmla="*/ 4466273 w 6696075"/>
              <a:gd name="connsiteY1332" fmla="*/ 5704840 h 6857999"/>
              <a:gd name="connsiteX1333" fmla="*/ 4463415 w 6696075"/>
              <a:gd name="connsiteY1333" fmla="*/ 5717223 h 6857999"/>
              <a:gd name="connsiteX1334" fmla="*/ 4461828 w 6696075"/>
              <a:gd name="connsiteY1334" fmla="*/ 5723255 h 6857999"/>
              <a:gd name="connsiteX1335" fmla="*/ 4459605 w 6696075"/>
              <a:gd name="connsiteY1335" fmla="*/ 5729288 h 6857999"/>
              <a:gd name="connsiteX1336" fmla="*/ 4457700 w 6696075"/>
              <a:gd name="connsiteY1336" fmla="*/ 5734685 h 6857999"/>
              <a:gd name="connsiteX1337" fmla="*/ 4455478 w 6696075"/>
              <a:gd name="connsiteY1337" fmla="*/ 5740400 h 6857999"/>
              <a:gd name="connsiteX1338" fmla="*/ 4453255 w 6696075"/>
              <a:gd name="connsiteY1338" fmla="*/ 5746115 h 6857999"/>
              <a:gd name="connsiteX1339" fmla="*/ 4450398 w 6696075"/>
              <a:gd name="connsiteY1339" fmla="*/ 5751513 h 6857999"/>
              <a:gd name="connsiteX1340" fmla="*/ 4447540 w 6696075"/>
              <a:gd name="connsiteY1340" fmla="*/ 5756593 h 6857999"/>
              <a:gd name="connsiteX1341" fmla="*/ 4444365 w 6696075"/>
              <a:gd name="connsiteY1341" fmla="*/ 5761673 h 6857999"/>
              <a:gd name="connsiteX1342" fmla="*/ 4441508 w 6696075"/>
              <a:gd name="connsiteY1342" fmla="*/ 5767070 h 6857999"/>
              <a:gd name="connsiteX1343" fmla="*/ 4438015 w 6696075"/>
              <a:gd name="connsiteY1343" fmla="*/ 5771515 h 6857999"/>
              <a:gd name="connsiteX1344" fmla="*/ 4434523 w 6696075"/>
              <a:gd name="connsiteY1344" fmla="*/ 5776595 h 6857999"/>
              <a:gd name="connsiteX1345" fmla="*/ 4430713 w 6696075"/>
              <a:gd name="connsiteY1345" fmla="*/ 5781358 h 6857999"/>
              <a:gd name="connsiteX1346" fmla="*/ 4427220 w 6696075"/>
              <a:gd name="connsiteY1346" fmla="*/ 5785803 h 6857999"/>
              <a:gd name="connsiteX1347" fmla="*/ 4422775 w 6696075"/>
              <a:gd name="connsiteY1347" fmla="*/ 5790565 h 6857999"/>
              <a:gd name="connsiteX1348" fmla="*/ 4418965 w 6696075"/>
              <a:gd name="connsiteY1348" fmla="*/ 5795010 h 6857999"/>
              <a:gd name="connsiteX1349" fmla="*/ 4414520 w 6696075"/>
              <a:gd name="connsiteY1349" fmla="*/ 5799138 h 6857999"/>
              <a:gd name="connsiteX1350" fmla="*/ 4410075 w 6696075"/>
              <a:gd name="connsiteY1350" fmla="*/ 5803265 h 6857999"/>
              <a:gd name="connsiteX1351" fmla="*/ 4404995 w 6696075"/>
              <a:gd name="connsiteY1351" fmla="*/ 5807075 h 6857999"/>
              <a:gd name="connsiteX1352" fmla="*/ 4395153 w 6696075"/>
              <a:gd name="connsiteY1352" fmla="*/ 5815013 h 6857999"/>
              <a:gd name="connsiteX1353" fmla="*/ 4384358 w 6696075"/>
              <a:gd name="connsiteY1353" fmla="*/ 5822315 h 6857999"/>
              <a:gd name="connsiteX1354" fmla="*/ 4372928 w 6696075"/>
              <a:gd name="connsiteY1354" fmla="*/ 5829300 h 6857999"/>
              <a:gd name="connsiteX1355" fmla="*/ 4360863 w 6696075"/>
              <a:gd name="connsiteY1355" fmla="*/ 5835650 h 6857999"/>
              <a:gd name="connsiteX1356" fmla="*/ 4361498 w 6696075"/>
              <a:gd name="connsiteY1356" fmla="*/ 5843588 h 6857999"/>
              <a:gd name="connsiteX1357" fmla="*/ 4361815 w 6696075"/>
              <a:gd name="connsiteY1357" fmla="*/ 5851525 h 6857999"/>
              <a:gd name="connsiteX1358" fmla="*/ 4362133 w 6696075"/>
              <a:gd name="connsiteY1358" fmla="*/ 5855970 h 6857999"/>
              <a:gd name="connsiteX1359" fmla="*/ 4361815 w 6696075"/>
              <a:gd name="connsiteY1359" fmla="*/ 5859780 h 6857999"/>
              <a:gd name="connsiteX1360" fmla="*/ 4361498 w 6696075"/>
              <a:gd name="connsiteY1360" fmla="*/ 5863908 h 6857999"/>
              <a:gd name="connsiteX1361" fmla="*/ 4361180 w 6696075"/>
              <a:gd name="connsiteY1361" fmla="*/ 5867400 h 6857999"/>
              <a:gd name="connsiteX1362" fmla="*/ 4360228 w 6696075"/>
              <a:gd name="connsiteY1362" fmla="*/ 5871210 h 6857999"/>
              <a:gd name="connsiteX1363" fmla="*/ 4358958 w 6696075"/>
              <a:gd name="connsiteY1363" fmla="*/ 5874385 h 6857999"/>
              <a:gd name="connsiteX1364" fmla="*/ 4357053 w 6696075"/>
              <a:gd name="connsiteY1364" fmla="*/ 5877560 h 6857999"/>
              <a:gd name="connsiteX1365" fmla="*/ 4354830 w 6696075"/>
              <a:gd name="connsiteY1365" fmla="*/ 5880100 h 6857999"/>
              <a:gd name="connsiteX1366" fmla="*/ 4352290 w 6696075"/>
              <a:gd name="connsiteY1366" fmla="*/ 5882005 h 6857999"/>
              <a:gd name="connsiteX1367" fmla="*/ 4349115 w 6696075"/>
              <a:gd name="connsiteY1367" fmla="*/ 5883910 h 6857999"/>
              <a:gd name="connsiteX1368" fmla="*/ 4345623 w 6696075"/>
              <a:gd name="connsiteY1368" fmla="*/ 5884863 h 6857999"/>
              <a:gd name="connsiteX1369" fmla="*/ 4341178 w 6696075"/>
              <a:gd name="connsiteY1369" fmla="*/ 5885180 h 6857999"/>
              <a:gd name="connsiteX1370" fmla="*/ 4330383 w 6696075"/>
              <a:gd name="connsiteY1370" fmla="*/ 5885815 h 6857999"/>
              <a:gd name="connsiteX1371" fmla="*/ 4319270 w 6696075"/>
              <a:gd name="connsiteY1371" fmla="*/ 5886450 h 6857999"/>
              <a:gd name="connsiteX1372" fmla="*/ 4297363 w 6696075"/>
              <a:gd name="connsiteY1372" fmla="*/ 5888355 h 6857999"/>
              <a:gd name="connsiteX1373" fmla="*/ 4275773 w 6696075"/>
              <a:gd name="connsiteY1373" fmla="*/ 5891213 h 6857999"/>
              <a:gd name="connsiteX1374" fmla="*/ 4253865 w 6696075"/>
              <a:gd name="connsiteY1374" fmla="*/ 5894070 h 6857999"/>
              <a:gd name="connsiteX1375" fmla="*/ 4210050 w 6696075"/>
              <a:gd name="connsiteY1375" fmla="*/ 5900420 h 6857999"/>
              <a:gd name="connsiteX1376" fmla="*/ 4188460 w 6696075"/>
              <a:gd name="connsiteY1376" fmla="*/ 5902960 h 6857999"/>
              <a:gd name="connsiteX1377" fmla="*/ 4166553 w 6696075"/>
              <a:gd name="connsiteY1377" fmla="*/ 5905500 h 6857999"/>
              <a:gd name="connsiteX1378" fmla="*/ 4155758 w 6696075"/>
              <a:gd name="connsiteY1378" fmla="*/ 5906135 h 6857999"/>
              <a:gd name="connsiteX1379" fmla="*/ 4144645 w 6696075"/>
              <a:gd name="connsiteY1379" fmla="*/ 5906770 h 6857999"/>
              <a:gd name="connsiteX1380" fmla="*/ 4133850 w 6696075"/>
              <a:gd name="connsiteY1380" fmla="*/ 5907088 h 6857999"/>
              <a:gd name="connsiteX1381" fmla="*/ 4123055 w 6696075"/>
              <a:gd name="connsiteY1381" fmla="*/ 5907088 h 6857999"/>
              <a:gd name="connsiteX1382" fmla="*/ 4112260 w 6696075"/>
              <a:gd name="connsiteY1382" fmla="*/ 5906770 h 6857999"/>
              <a:gd name="connsiteX1383" fmla="*/ 4101148 w 6696075"/>
              <a:gd name="connsiteY1383" fmla="*/ 5906135 h 6857999"/>
              <a:gd name="connsiteX1384" fmla="*/ 4090670 w 6696075"/>
              <a:gd name="connsiteY1384" fmla="*/ 5904548 h 6857999"/>
              <a:gd name="connsiteX1385" fmla="*/ 4079558 w 6696075"/>
              <a:gd name="connsiteY1385" fmla="*/ 5903278 h 6857999"/>
              <a:gd name="connsiteX1386" fmla="*/ 4069080 w 6696075"/>
              <a:gd name="connsiteY1386" fmla="*/ 5901373 h 6857999"/>
              <a:gd name="connsiteX1387" fmla="*/ 4058285 w 6696075"/>
              <a:gd name="connsiteY1387" fmla="*/ 5899150 h 6857999"/>
              <a:gd name="connsiteX1388" fmla="*/ 4047490 w 6696075"/>
              <a:gd name="connsiteY1388" fmla="*/ 5895975 h 6857999"/>
              <a:gd name="connsiteX1389" fmla="*/ 4037013 w 6696075"/>
              <a:gd name="connsiteY1389" fmla="*/ 5892800 h 6857999"/>
              <a:gd name="connsiteX1390" fmla="*/ 4025900 w 6696075"/>
              <a:gd name="connsiteY1390" fmla="*/ 5888673 h 6857999"/>
              <a:gd name="connsiteX1391" fmla="*/ 4015423 w 6696075"/>
              <a:gd name="connsiteY1391" fmla="*/ 5884228 h 6857999"/>
              <a:gd name="connsiteX1392" fmla="*/ 4004628 w 6696075"/>
              <a:gd name="connsiteY1392" fmla="*/ 5879148 h 6857999"/>
              <a:gd name="connsiteX1393" fmla="*/ 3994150 w 6696075"/>
              <a:gd name="connsiteY1393" fmla="*/ 5873115 h 6857999"/>
              <a:gd name="connsiteX1394" fmla="*/ 3990658 w 6696075"/>
              <a:gd name="connsiteY1394" fmla="*/ 5875973 h 6857999"/>
              <a:gd name="connsiteX1395" fmla="*/ 3987800 w 6696075"/>
              <a:gd name="connsiteY1395" fmla="*/ 5878513 h 6857999"/>
              <a:gd name="connsiteX1396" fmla="*/ 3985895 w 6696075"/>
              <a:gd name="connsiteY1396" fmla="*/ 5881053 h 6857999"/>
              <a:gd name="connsiteX1397" fmla="*/ 3983673 w 6696075"/>
              <a:gd name="connsiteY1397" fmla="*/ 5884228 h 6857999"/>
              <a:gd name="connsiteX1398" fmla="*/ 3982403 w 6696075"/>
              <a:gd name="connsiteY1398" fmla="*/ 5887085 h 6857999"/>
              <a:gd name="connsiteX1399" fmla="*/ 3981768 w 6696075"/>
              <a:gd name="connsiteY1399" fmla="*/ 5890578 h 6857999"/>
              <a:gd name="connsiteX1400" fmla="*/ 3981133 w 6696075"/>
              <a:gd name="connsiteY1400" fmla="*/ 5893753 h 6857999"/>
              <a:gd name="connsiteX1401" fmla="*/ 3980498 w 6696075"/>
              <a:gd name="connsiteY1401" fmla="*/ 5896928 h 6857999"/>
              <a:gd name="connsiteX1402" fmla="*/ 3980180 w 6696075"/>
              <a:gd name="connsiteY1402" fmla="*/ 5903913 h 6857999"/>
              <a:gd name="connsiteX1403" fmla="*/ 3979545 w 6696075"/>
              <a:gd name="connsiteY1403" fmla="*/ 5910898 h 6857999"/>
              <a:gd name="connsiteX1404" fmla="*/ 3978910 w 6696075"/>
              <a:gd name="connsiteY1404" fmla="*/ 5914390 h 6857999"/>
              <a:gd name="connsiteX1405" fmla="*/ 3978275 w 6696075"/>
              <a:gd name="connsiteY1405" fmla="*/ 5917565 h 6857999"/>
              <a:gd name="connsiteX1406" fmla="*/ 3977005 w 6696075"/>
              <a:gd name="connsiteY1406" fmla="*/ 5921058 h 6857999"/>
              <a:gd name="connsiteX1407" fmla="*/ 3975735 w 6696075"/>
              <a:gd name="connsiteY1407" fmla="*/ 5923915 h 6857999"/>
              <a:gd name="connsiteX1408" fmla="*/ 3980815 w 6696075"/>
              <a:gd name="connsiteY1408" fmla="*/ 5930583 h 6857999"/>
              <a:gd name="connsiteX1409" fmla="*/ 3985578 w 6696075"/>
              <a:gd name="connsiteY1409" fmla="*/ 5937568 h 6857999"/>
              <a:gd name="connsiteX1410" fmla="*/ 3989388 w 6696075"/>
              <a:gd name="connsiteY1410" fmla="*/ 5944870 h 6857999"/>
              <a:gd name="connsiteX1411" fmla="*/ 3993198 w 6696075"/>
              <a:gd name="connsiteY1411" fmla="*/ 5951855 h 6857999"/>
              <a:gd name="connsiteX1412" fmla="*/ 3996055 w 6696075"/>
              <a:gd name="connsiteY1412" fmla="*/ 5959158 h 6857999"/>
              <a:gd name="connsiteX1413" fmla="*/ 3998913 w 6696075"/>
              <a:gd name="connsiteY1413" fmla="*/ 5966778 h 6857999"/>
              <a:gd name="connsiteX1414" fmla="*/ 4001453 w 6696075"/>
              <a:gd name="connsiteY1414" fmla="*/ 5974080 h 6857999"/>
              <a:gd name="connsiteX1415" fmla="*/ 4003358 w 6696075"/>
              <a:gd name="connsiteY1415" fmla="*/ 5981700 h 6857999"/>
              <a:gd name="connsiteX1416" fmla="*/ 4005263 w 6696075"/>
              <a:gd name="connsiteY1416" fmla="*/ 5989320 h 6857999"/>
              <a:gd name="connsiteX1417" fmla="*/ 4007168 w 6696075"/>
              <a:gd name="connsiteY1417" fmla="*/ 5997258 h 6857999"/>
              <a:gd name="connsiteX1418" fmla="*/ 4009708 w 6696075"/>
              <a:gd name="connsiteY1418" fmla="*/ 6012815 h 6857999"/>
              <a:gd name="connsiteX1419" fmla="*/ 4011930 w 6696075"/>
              <a:gd name="connsiteY1419" fmla="*/ 6028373 h 6857999"/>
              <a:gd name="connsiteX1420" fmla="*/ 4014470 w 6696075"/>
              <a:gd name="connsiteY1420" fmla="*/ 6044248 h 6857999"/>
              <a:gd name="connsiteX1421" fmla="*/ 4011295 w 6696075"/>
              <a:gd name="connsiteY1421" fmla="*/ 6234113 h 6857999"/>
              <a:gd name="connsiteX1422" fmla="*/ 4010025 w 6696075"/>
              <a:gd name="connsiteY1422" fmla="*/ 6246495 h 6857999"/>
              <a:gd name="connsiteX1423" fmla="*/ 4007803 w 6696075"/>
              <a:gd name="connsiteY1423" fmla="*/ 6258878 h 6857999"/>
              <a:gd name="connsiteX1424" fmla="*/ 4004945 w 6696075"/>
              <a:gd name="connsiteY1424" fmla="*/ 6270625 h 6857999"/>
              <a:gd name="connsiteX1425" fmla="*/ 4001770 w 6696075"/>
              <a:gd name="connsiteY1425" fmla="*/ 6282690 h 6857999"/>
              <a:gd name="connsiteX1426" fmla="*/ 3997643 w 6696075"/>
              <a:gd name="connsiteY1426" fmla="*/ 6294120 h 6857999"/>
              <a:gd name="connsiteX1427" fmla="*/ 3993515 w 6696075"/>
              <a:gd name="connsiteY1427" fmla="*/ 6305868 h 6857999"/>
              <a:gd name="connsiteX1428" fmla="*/ 3988435 w 6696075"/>
              <a:gd name="connsiteY1428" fmla="*/ 6316980 h 6857999"/>
              <a:gd name="connsiteX1429" fmla="*/ 3983038 w 6696075"/>
              <a:gd name="connsiteY1429" fmla="*/ 6328093 h 6857999"/>
              <a:gd name="connsiteX1430" fmla="*/ 3977005 w 6696075"/>
              <a:gd name="connsiteY1430" fmla="*/ 6338888 h 6857999"/>
              <a:gd name="connsiteX1431" fmla="*/ 3970973 w 6696075"/>
              <a:gd name="connsiteY1431" fmla="*/ 6349683 h 6857999"/>
              <a:gd name="connsiteX1432" fmla="*/ 3964305 w 6696075"/>
              <a:gd name="connsiteY1432" fmla="*/ 6359843 h 6857999"/>
              <a:gd name="connsiteX1433" fmla="*/ 3957003 w 6696075"/>
              <a:gd name="connsiteY1433" fmla="*/ 6370003 h 6857999"/>
              <a:gd name="connsiteX1434" fmla="*/ 3949383 w 6696075"/>
              <a:gd name="connsiteY1434" fmla="*/ 6379845 h 6857999"/>
              <a:gd name="connsiteX1435" fmla="*/ 3941445 w 6696075"/>
              <a:gd name="connsiteY1435" fmla="*/ 6389053 h 6857999"/>
              <a:gd name="connsiteX1436" fmla="*/ 3932873 w 6696075"/>
              <a:gd name="connsiteY1436" fmla="*/ 6397943 h 6857999"/>
              <a:gd name="connsiteX1437" fmla="*/ 3924300 w 6696075"/>
              <a:gd name="connsiteY1437" fmla="*/ 6406833 h 6857999"/>
              <a:gd name="connsiteX1438" fmla="*/ 3915410 w 6696075"/>
              <a:gd name="connsiteY1438" fmla="*/ 6415088 h 6857999"/>
              <a:gd name="connsiteX1439" fmla="*/ 3906203 w 6696075"/>
              <a:gd name="connsiteY1439" fmla="*/ 6422708 h 6857999"/>
              <a:gd name="connsiteX1440" fmla="*/ 3896360 w 6696075"/>
              <a:gd name="connsiteY1440" fmla="*/ 6430328 h 6857999"/>
              <a:gd name="connsiteX1441" fmla="*/ 3886835 w 6696075"/>
              <a:gd name="connsiteY1441" fmla="*/ 6437313 h 6857999"/>
              <a:gd name="connsiteX1442" fmla="*/ 3876993 w 6696075"/>
              <a:gd name="connsiteY1442" fmla="*/ 6443663 h 6857999"/>
              <a:gd name="connsiteX1443" fmla="*/ 3866515 w 6696075"/>
              <a:gd name="connsiteY1443" fmla="*/ 6449378 h 6857999"/>
              <a:gd name="connsiteX1444" fmla="*/ 3856355 w 6696075"/>
              <a:gd name="connsiteY1444" fmla="*/ 6455093 h 6857999"/>
              <a:gd name="connsiteX1445" fmla="*/ 3845878 w 6696075"/>
              <a:gd name="connsiteY1445" fmla="*/ 6459855 h 6857999"/>
              <a:gd name="connsiteX1446" fmla="*/ 3834765 w 6696075"/>
              <a:gd name="connsiteY1446" fmla="*/ 6464618 h 6857999"/>
              <a:gd name="connsiteX1447" fmla="*/ 3824288 w 6696075"/>
              <a:gd name="connsiteY1447" fmla="*/ 6468110 h 6857999"/>
              <a:gd name="connsiteX1448" fmla="*/ 3813175 w 6696075"/>
              <a:gd name="connsiteY1448" fmla="*/ 6471285 h 6857999"/>
              <a:gd name="connsiteX1449" fmla="*/ 3802063 w 6696075"/>
              <a:gd name="connsiteY1449" fmla="*/ 6474143 h 6857999"/>
              <a:gd name="connsiteX1450" fmla="*/ 3790950 w 6696075"/>
              <a:gd name="connsiteY1450" fmla="*/ 6476048 h 6857999"/>
              <a:gd name="connsiteX1451" fmla="*/ 3779520 w 6696075"/>
              <a:gd name="connsiteY1451" fmla="*/ 6477000 h 6857999"/>
              <a:gd name="connsiteX1452" fmla="*/ 3768408 w 6696075"/>
              <a:gd name="connsiteY1452" fmla="*/ 6477635 h 6857999"/>
              <a:gd name="connsiteX1453" fmla="*/ 3757295 w 6696075"/>
              <a:gd name="connsiteY1453" fmla="*/ 6477635 h 6857999"/>
              <a:gd name="connsiteX1454" fmla="*/ 3722053 w 6696075"/>
              <a:gd name="connsiteY1454" fmla="*/ 6480175 h 6857999"/>
              <a:gd name="connsiteX1455" fmla="*/ 3704273 w 6696075"/>
              <a:gd name="connsiteY1455" fmla="*/ 6480810 h 6857999"/>
              <a:gd name="connsiteX1456" fmla="*/ 3686810 w 6696075"/>
              <a:gd name="connsiteY1456" fmla="*/ 6481445 h 6857999"/>
              <a:gd name="connsiteX1457" fmla="*/ 3669030 w 6696075"/>
              <a:gd name="connsiteY1457" fmla="*/ 6481763 h 6857999"/>
              <a:gd name="connsiteX1458" fmla="*/ 3651568 w 6696075"/>
              <a:gd name="connsiteY1458" fmla="*/ 6481445 h 6857999"/>
              <a:gd name="connsiteX1459" fmla="*/ 3634105 w 6696075"/>
              <a:gd name="connsiteY1459" fmla="*/ 6480810 h 6857999"/>
              <a:gd name="connsiteX1460" fmla="*/ 3616643 w 6696075"/>
              <a:gd name="connsiteY1460" fmla="*/ 6479858 h 6857999"/>
              <a:gd name="connsiteX1461" fmla="*/ 3599498 w 6696075"/>
              <a:gd name="connsiteY1461" fmla="*/ 6477953 h 6857999"/>
              <a:gd name="connsiteX1462" fmla="*/ 3582035 w 6696075"/>
              <a:gd name="connsiteY1462" fmla="*/ 6475730 h 6857999"/>
              <a:gd name="connsiteX1463" fmla="*/ 3564890 w 6696075"/>
              <a:gd name="connsiteY1463" fmla="*/ 6472873 h 6857999"/>
              <a:gd name="connsiteX1464" fmla="*/ 3547745 w 6696075"/>
              <a:gd name="connsiteY1464" fmla="*/ 6469063 h 6857999"/>
              <a:gd name="connsiteX1465" fmla="*/ 3539490 w 6696075"/>
              <a:gd name="connsiteY1465" fmla="*/ 6466840 h 6857999"/>
              <a:gd name="connsiteX1466" fmla="*/ 3530600 w 6696075"/>
              <a:gd name="connsiteY1466" fmla="*/ 6464618 h 6857999"/>
              <a:gd name="connsiteX1467" fmla="*/ 3522345 w 6696075"/>
              <a:gd name="connsiteY1467" fmla="*/ 6461760 h 6857999"/>
              <a:gd name="connsiteX1468" fmla="*/ 3514090 w 6696075"/>
              <a:gd name="connsiteY1468" fmla="*/ 6459220 h 6857999"/>
              <a:gd name="connsiteX1469" fmla="*/ 3505518 w 6696075"/>
              <a:gd name="connsiteY1469" fmla="*/ 6456045 h 6857999"/>
              <a:gd name="connsiteX1470" fmla="*/ 3497263 w 6696075"/>
              <a:gd name="connsiteY1470" fmla="*/ 6452870 h 6857999"/>
              <a:gd name="connsiteX1471" fmla="*/ 3489008 w 6696075"/>
              <a:gd name="connsiteY1471" fmla="*/ 6449060 h 6857999"/>
              <a:gd name="connsiteX1472" fmla="*/ 3480753 w 6696075"/>
              <a:gd name="connsiteY1472" fmla="*/ 6445568 h 6857999"/>
              <a:gd name="connsiteX1473" fmla="*/ 3470275 w 6696075"/>
              <a:gd name="connsiteY1473" fmla="*/ 6443028 h 6857999"/>
              <a:gd name="connsiteX1474" fmla="*/ 3460750 w 6696075"/>
              <a:gd name="connsiteY1474" fmla="*/ 6439853 h 6857999"/>
              <a:gd name="connsiteX1475" fmla="*/ 3451225 w 6696075"/>
              <a:gd name="connsiteY1475" fmla="*/ 6436360 h 6857999"/>
              <a:gd name="connsiteX1476" fmla="*/ 3442018 w 6696075"/>
              <a:gd name="connsiteY1476" fmla="*/ 6432233 h 6857999"/>
              <a:gd name="connsiteX1477" fmla="*/ 3433445 w 6696075"/>
              <a:gd name="connsiteY1477" fmla="*/ 6428105 h 6857999"/>
              <a:gd name="connsiteX1478" fmla="*/ 3424873 w 6696075"/>
              <a:gd name="connsiteY1478" fmla="*/ 6423025 h 6857999"/>
              <a:gd name="connsiteX1479" fmla="*/ 3416618 w 6696075"/>
              <a:gd name="connsiteY1479" fmla="*/ 6417945 h 6857999"/>
              <a:gd name="connsiteX1480" fmla="*/ 3408680 w 6696075"/>
              <a:gd name="connsiteY1480" fmla="*/ 6412230 h 6857999"/>
              <a:gd name="connsiteX1481" fmla="*/ 3401060 w 6696075"/>
              <a:gd name="connsiteY1481" fmla="*/ 6406515 h 6857999"/>
              <a:gd name="connsiteX1482" fmla="*/ 3393440 w 6696075"/>
              <a:gd name="connsiteY1482" fmla="*/ 6400483 h 6857999"/>
              <a:gd name="connsiteX1483" fmla="*/ 3386138 w 6696075"/>
              <a:gd name="connsiteY1483" fmla="*/ 6394133 h 6857999"/>
              <a:gd name="connsiteX1484" fmla="*/ 3379153 w 6696075"/>
              <a:gd name="connsiteY1484" fmla="*/ 6387148 h 6857999"/>
              <a:gd name="connsiteX1485" fmla="*/ 3372168 w 6696075"/>
              <a:gd name="connsiteY1485" fmla="*/ 6380480 h 6857999"/>
              <a:gd name="connsiteX1486" fmla="*/ 3365500 w 6696075"/>
              <a:gd name="connsiteY1486" fmla="*/ 6373178 h 6857999"/>
              <a:gd name="connsiteX1487" fmla="*/ 3358833 w 6696075"/>
              <a:gd name="connsiteY1487" fmla="*/ 6365875 h 6857999"/>
              <a:gd name="connsiteX1488" fmla="*/ 3352483 w 6696075"/>
              <a:gd name="connsiteY1488" fmla="*/ 6358573 h 6857999"/>
              <a:gd name="connsiteX1489" fmla="*/ 3352483 w 6696075"/>
              <a:gd name="connsiteY1489" fmla="*/ 6358255 h 6857999"/>
              <a:gd name="connsiteX1490" fmla="*/ 3349625 w 6696075"/>
              <a:gd name="connsiteY1490" fmla="*/ 6358573 h 6857999"/>
              <a:gd name="connsiteX1491" fmla="*/ 3346450 w 6696075"/>
              <a:gd name="connsiteY1491" fmla="*/ 6358573 h 6857999"/>
              <a:gd name="connsiteX1492" fmla="*/ 3343910 w 6696075"/>
              <a:gd name="connsiteY1492" fmla="*/ 6358255 h 6857999"/>
              <a:gd name="connsiteX1493" fmla="*/ 3341370 w 6696075"/>
              <a:gd name="connsiteY1493" fmla="*/ 6357938 h 6857999"/>
              <a:gd name="connsiteX1494" fmla="*/ 3338513 w 6696075"/>
              <a:gd name="connsiteY1494" fmla="*/ 6357303 h 6857999"/>
              <a:gd name="connsiteX1495" fmla="*/ 3336290 w 6696075"/>
              <a:gd name="connsiteY1495" fmla="*/ 6356350 h 6857999"/>
              <a:gd name="connsiteX1496" fmla="*/ 3334068 w 6696075"/>
              <a:gd name="connsiteY1496" fmla="*/ 6355398 h 6857999"/>
              <a:gd name="connsiteX1497" fmla="*/ 3331528 w 6696075"/>
              <a:gd name="connsiteY1497" fmla="*/ 6354445 h 6857999"/>
              <a:gd name="connsiteX1498" fmla="*/ 3327718 w 6696075"/>
              <a:gd name="connsiteY1498" fmla="*/ 6351270 h 6857999"/>
              <a:gd name="connsiteX1499" fmla="*/ 3323590 w 6696075"/>
              <a:gd name="connsiteY1499" fmla="*/ 6348095 h 6857999"/>
              <a:gd name="connsiteX1500" fmla="*/ 3320415 w 6696075"/>
              <a:gd name="connsiteY1500" fmla="*/ 6343968 h 6857999"/>
              <a:gd name="connsiteX1501" fmla="*/ 3316923 w 6696075"/>
              <a:gd name="connsiteY1501" fmla="*/ 6339840 h 6857999"/>
              <a:gd name="connsiteX1502" fmla="*/ 3242945 w 6696075"/>
              <a:gd name="connsiteY1502" fmla="*/ 6270625 h 6857999"/>
              <a:gd name="connsiteX1503" fmla="*/ 3222625 w 6696075"/>
              <a:gd name="connsiteY1503" fmla="*/ 6254115 h 6857999"/>
              <a:gd name="connsiteX1504" fmla="*/ 3213735 w 6696075"/>
              <a:gd name="connsiteY1504" fmla="*/ 6237923 h 6857999"/>
              <a:gd name="connsiteX1505" fmla="*/ 3204528 w 6696075"/>
              <a:gd name="connsiteY1505" fmla="*/ 6221730 h 6857999"/>
              <a:gd name="connsiteX1506" fmla="*/ 3188970 w 6696075"/>
              <a:gd name="connsiteY1506" fmla="*/ 6209348 h 6857999"/>
              <a:gd name="connsiteX1507" fmla="*/ 3173730 w 6696075"/>
              <a:gd name="connsiteY1507" fmla="*/ 6196330 h 6857999"/>
              <a:gd name="connsiteX1508" fmla="*/ 3158808 w 6696075"/>
              <a:gd name="connsiteY1508" fmla="*/ 6182995 h 6857999"/>
              <a:gd name="connsiteX1509" fmla="*/ 3144520 w 6696075"/>
              <a:gd name="connsiteY1509" fmla="*/ 6169343 h 6857999"/>
              <a:gd name="connsiteX1510" fmla="*/ 3130233 w 6696075"/>
              <a:gd name="connsiteY1510" fmla="*/ 6156008 h 6857999"/>
              <a:gd name="connsiteX1511" fmla="*/ 3116581 w 6696075"/>
              <a:gd name="connsiteY1511" fmla="*/ 6141720 h 6857999"/>
              <a:gd name="connsiteX1512" fmla="*/ 3102928 w 6696075"/>
              <a:gd name="connsiteY1512" fmla="*/ 6127433 h 6857999"/>
              <a:gd name="connsiteX1513" fmla="*/ 3089593 w 6696075"/>
              <a:gd name="connsiteY1513" fmla="*/ 6112828 h 6857999"/>
              <a:gd name="connsiteX1514" fmla="*/ 3063558 w 6696075"/>
              <a:gd name="connsiteY1514" fmla="*/ 6083618 h 6857999"/>
              <a:gd name="connsiteX1515" fmla="*/ 3037523 w 6696075"/>
              <a:gd name="connsiteY1515" fmla="*/ 6054090 h 6857999"/>
              <a:gd name="connsiteX1516" fmla="*/ 3011805 w 6696075"/>
              <a:gd name="connsiteY1516" fmla="*/ 6024245 h 6857999"/>
              <a:gd name="connsiteX1517" fmla="*/ 2985453 w 6696075"/>
              <a:gd name="connsiteY1517" fmla="*/ 5995035 h 6857999"/>
              <a:gd name="connsiteX1518" fmla="*/ 2874645 w 6696075"/>
              <a:gd name="connsiteY1518" fmla="*/ 5872798 h 6857999"/>
              <a:gd name="connsiteX1519" fmla="*/ 2835275 w 6696075"/>
              <a:gd name="connsiteY1519" fmla="*/ 5821998 h 6857999"/>
              <a:gd name="connsiteX1520" fmla="*/ 2818766 w 6696075"/>
              <a:gd name="connsiteY1520" fmla="*/ 5806123 h 6857999"/>
              <a:gd name="connsiteX1521" fmla="*/ 2812733 w 6696075"/>
              <a:gd name="connsiteY1521" fmla="*/ 5800090 h 6857999"/>
              <a:gd name="connsiteX1522" fmla="*/ 2807018 w 6696075"/>
              <a:gd name="connsiteY1522" fmla="*/ 5793740 h 6857999"/>
              <a:gd name="connsiteX1523" fmla="*/ 2801303 w 6696075"/>
              <a:gd name="connsiteY1523" fmla="*/ 5787073 h 6857999"/>
              <a:gd name="connsiteX1524" fmla="*/ 2795588 w 6696075"/>
              <a:gd name="connsiteY1524" fmla="*/ 5780723 h 6857999"/>
              <a:gd name="connsiteX1525" fmla="*/ 2785110 w 6696075"/>
              <a:gd name="connsiteY1525" fmla="*/ 5767388 h 6857999"/>
              <a:gd name="connsiteX1526" fmla="*/ 2773998 w 6696075"/>
              <a:gd name="connsiteY1526" fmla="*/ 5753735 h 6857999"/>
              <a:gd name="connsiteX1527" fmla="*/ 2767965 w 6696075"/>
              <a:gd name="connsiteY1527" fmla="*/ 5746750 h 6857999"/>
              <a:gd name="connsiteX1528" fmla="*/ 2761933 w 6696075"/>
              <a:gd name="connsiteY1528" fmla="*/ 5740400 h 6857999"/>
              <a:gd name="connsiteX1529" fmla="*/ 2755901 w 6696075"/>
              <a:gd name="connsiteY1529" fmla="*/ 5734050 h 6857999"/>
              <a:gd name="connsiteX1530" fmla="*/ 2749233 w 6696075"/>
              <a:gd name="connsiteY1530" fmla="*/ 5727700 h 6857999"/>
              <a:gd name="connsiteX1531" fmla="*/ 2742248 w 6696075"/>
              <a:gd name="connsiteY1531" fmla="*/ 5722303 h 6857999"/>
              <a:gd name="connsiteX1532" fmla="*/ 2734628 w 6696075"/>
              <a:gd name="connsiteY1532" fmla="*/ 5716588 h 6857999"/>
              <a:gd name="connsiteX1533" fmla="*/ 2726373 w 6696075"/>
              <a:gd name="connsiteY1533" fmla="*/ 5711508 h 6857999"/>
              <a:gd name="connsiteX1534" fmla="*/ 2717483 w 6696075"/>
              <a:gd name="connsiteY1534" fmla="*/ 5707063 h 6857999"/>
              <a:gd name="connsiteX1535" fmla="*/ 2717800 w 6696075"/>
              <a:gd name="connsiteY1535" fmla="*/ 5711825 h 6857999"/>
              <a:gd name="connsiteX1536" fmla="*/ 2718436 w 6696075"/>
              <a:gd name="connsiteY1536" fmla="*/ 5716588 h 6857999"/>
              <a:gd name="connsiteX1537" fmla="*/ 2719388 w 6696075"/>
              <a:gd name="connsiteY1537" fmla="*/ 5721668 h 6857999"/>
              <a:gd name="connsiteX1538" fmla="*/ 2720340 w 6696075"/>
              <a:gd name="connsiteY1538" fmla="*/ 5726113 h 6857999"/>
              <a:gd name="connsiteX1539" fmla="*/ 2722880 w 6696075"/>
              <a:gd name="connsiteY1539" fmla="*/ 5735320 h 6857999"/>
              <a:gd name="connsiteX1540" fmla="*/ 2726373 w 6696075"/>
              <a:gd name="connsiteY1540" fmla="*/ 5744528 h 6857999"/>
              <a:gd name="connsiteX1541" fmla="*/ 2729548 w 6696075"/>
              <a:gd name="connsiteY1541" fmla="*/ 5753735 h 6857999"/>
              <a:gd name="connsiteX1542" fmla="*/ 2733675 w 6696075"/>
              <a:gd name="connsiteY1542" fmla="*/ 5762625 h 6857999"/>
              <a:gd name="connsiteX1543" fmla="*/ 2741295 w 6696075"/>
              <a:gd name="connsiteY1543" fmla="*/ 5780405 h 6857999"/>
              <a:gd name="connsiteX1544" fmla="*/ 2744470 w 6696075"/>
              <a:gd name="connsiteY1544" fmla="*/ 5789295 h 6857999"/>
              <a:gd name="connsiteX1545" fmla="*/ 2747328 w 6696075"/>
              <a:gd name="connsiteY1545" fmla="*/ 5798185 h 6857999"/>
              <a:gd name="connsiteX1546" fmla="*/ 2750185 w 6696075"/>
              <a:gd name="connsiteY1546" fmla="*/ 5807393 h 6857999"/>
              <a:gd name="connsiteX1547" fmla="*/ 2751138 w 6696075"/>
              <a:gd name="connsiteY1547" fmla="*/ 5811838 h 6857999"/>
              <a:gd name="connsiteX1548" fmla="*/ 2751773 w 6696075"/>
              <a:gd name="connsiteY1548" fmla="*/ 5816283 h 6857999"/>
              <a:gd name="connsiteX1549" fmla="*/ 2752090 w 6696075"/>
              <a:gd name="connsiteY1549" fmla="*/ 5821045 h 6857999"/>
              <a:gd name="connsiteX1550" fmla="*/ 2752408 w 6696075"/>
              <a:gd name="connsiteY1550" fmla="*/ 5825808 h 6857999"/>
              <a:gd name="connsiteX1551" fmla="*/ 2752408 w 6696075"/>
              <a:gd name="connsiteY1551" fmla="*/ 5830253 h 6857999"/>
              <a:gd name="connsiteX1552" fmla="*/ 2752090 w 6696075"/>
              <a:gd name="connsiteY1552" fmla="*/ 5835015 h 6857999"/>
              <a:gd name="connsiteX1553" fmla="*/ 2751455 w 6696075"/>
              <a:gd name="connsiteY1553" fmla="*/ 5840095 h 6857999"/>
              <a:gd name="connsiteX1554" fmla="*/ 2750503 w 6696075"/>
              <a:gd name="connsiteY1554" fmla="*/ 5844540 h 6857999"/>
              <a:gd name="connsiteX1555" fmla="*/ 2749233 w 6696075"/>
              <a:gd name="connsiteY1555" fmla="*/ 5849620 h 6857999"/>
              <a:gd name="connsiteX1556" fmla="*/ 2747010 w 6696075"/>
              <a:gd name="connsiteY1556" fmla="*/ 5854700 h 6857999"/>
              <a:gd name="connsiteX1557" fmla="*/ 2748280 w 6696075"/>
              <a:gd name="connsiteY1557" fmla="*/ 5856605 h 6857999"/>
              <a:gd name="connsiteX1558" fmla="*/ 2748915 w 6696075"/>
              <a:gd name="connsiteY1558" fmla="*/ 5858193 h 6857999"/>
              <a:gd name="connsiteX1559" fmla="*/ 2749233 w 6696075"/>
              <a:gd name="connsiteY1559" fmla="*/ 5860098 h 6857999"/>
              <a:gd name="connsiteX1560" fmla="*/ 2749550 w 6696075"/>
              <a:gd name="connsiteY1560" fmla="*/ 5862320 h 6857999"/>
              <a:gd name="connsiteX1561" fmla="*/ 2749550 w 6696075"/>
              <a:gd name="connsiteY1561" fmla="*/ 5864225 h 6857999"/>
              <a:gd name="connsiteX1562" fmla="*/ 2749233 w 6696075"/>
              <a:gd name="connsiteY1562" fmla="*/ 5866130 h 6857999"/>
              <a:gd name="connsiteX1563" fmla="*/ 2748598 w 6696075"/>
              <a:gd name="connsiteY1563" fmla="*/ 5868035 h 6857999"/>
              <a:gd name="connsiteX1564" fmla="*/ 2747645 w 6696075"/>
              <a:gd name="connsiteY1564" fmla="*/ 5870258 h 6857999"/>
              <a:gd name="connsiteX1565" fmla="*/ 2747328 w 6696075"/>
              <a:gd name="connsiteY1565" fmla="*/ 5880100 h 6857999"/>
              <a:gd name="connsiteX1566" fmla="*/ 2747645 w 6696075"/>
              <a:gd name="connsiteY1566" fmla="*/ 5890578 h 6857999"/>
              <a:gd name="connsiteX1567" fmla="*/ 2748598 w 6696075"/>
              <a:gd name="connsiteY1567" fmla="*/ 5910580 h 6857999"/>
              <a:gd name="connsiteX1568" fmla="*/ 2749550 w 6696075"/>
              <a:gd name="connsiteY1568" fmla="*/ 5931218 h 6857999"/>
              <a:gd name="connsiteX1569" fmla="*/ 2750185 w 6696075"/>
              <a:gd name="connsiteY1569" fmla="*/ 5951538 h 6857999"/>
              <a:gd name="connsiteX1570" fmla="*/ 2750185 w 6696075"/>
              <a:gd name="connsiteY1570" fmla="*/ 5961698 h 6857999"/>
              <a:gd name="connsiteX1571" fmla="*/ 2749868 w 6696075"/>
              <a:gd name="connsiteY1571" fmla="*/ 5971858 h 6857999"/>
              <a:gd name="connsiteX1572" fmla="*/ 2749233 w 6696075"/>
              <a:gd name="connsiteY1572" fmla="*/ 5982018 h 6857999"/>
              <a:gd name="connsiteX1573" fmla="*/ 2747645 w 6696075"/>
              <a:gd name="connsiteY1573" fmla="*/ 5991860 h 6857999"/>
              <a:gd name="connsiteX1574" fmla="*/ 2746375 w 6696075"/>
              <a:gd name="connsiteY1574" fmla="*/ 6002020 h 6857999"/>
              <a:gd name="connsiteX1575" fmla="*/ 2744153 w 6696075"/>
              <a:gd name="connsiteY1575" fmla="*/ 6011863 h 6857999"/>
              <a:gd name="connsiteX1576" fmla="*/ 2741613 w 6696075"/>
              <a:gd name="connsiteY1576" fmla="*/ 6021705 h 6857999"/>
              <a:gd name="connsiteX1577" fmla="*/ 2738120 w 6696075"/>
              <a:gd name="connsiteY1577" fmla="*/ 6031865 h 6857999"/>
              <a:gd name="connsiteX1578" fmla="*/ 2737168 w 6696075"/>
              <a:gd name="connsiteY1578" fmla="*/ 6035358 h 6857999"/>
              <a:gd name="connsiteX1579" fmla="*/ 2735898 w 6696075"/>
              <a:gd name="connsiteY1579" fmla="*/ 6039485 h 6857999"/>
              <a:gd name="connsiteX1580" fmla="*/ 2734310 w 6696075"/>
              <a:gd name="connsiteY1580" fmla="*/ 6042978 h 6857999"/>
              <a:gd name="connsiteX1581" fmla="*/ 2731453 w 6696075"/>
              <a:gd name="connsiteY1581" fmla="*/ 6046788 h 6857999"/>
              <a:gd name="connsiteX1582" fmla="*/ 2710815 w 6696075"/>
              <a:gd name="connsiteY1582" fmla="*/ 6078220 h 6857999"/>
              <a:gd name="connsiteX1583" fmla="*/ 2710498 w 6696075"/>
              <a:gd name="connsiteY1583" fmla="*/ 6084570 h 6857999"/>
              <a:gd name="connsiteX1584" fmla="*/ 2710180 w 6696075"/>
              <a:gd name="connsiteY1584" fmla="*/ 6090603 h 6857999"/>
              <a:gd name="connsiteX1585" fmla="*/ 2709228 w 6696075"/>
              <a:gd name="connsiteY1585" fmla="*/ 6096000 h 6857999"/>
              <a:gd name="connsiteX1586" fmla="*/ 2707958 w 6696075"/>
              <a:gd name="connsiteY1586" fmla="*/ 6101715 h 6857999"/>
              <a:gd name="connsiteX1587" fmla="*/ 2708910 w 6696075"/>
              <a:gd name="connsiteY1587" fmla="*/ 6109970 h 6857999"/>
              <a:gd name="connsiteX1588" fmla="*/ 2709863 w 6696075"/>
              <a:gd name="connsiteY1588" fmla="*/ 6118225 h 6857999"/>
              <a:gd name="connsiteX1589" fmla="*/ 2712720 w 6696075"/>
              <a:gd name="connsiteY1589" fmla="*/ 6135688 h 6857999"/>
              <a:gd name="connsiteX1590" fmla="*/ 2713673 w 6696075"/>
              <a:gd name="connsiteY1590" fmla="*/ 6143943 h 6857999"/>
              <a:gd name="connsiteX1591" fmla="*/ 2714308 w 6696075"/>
              <a:gd name="connsiteY1591" fmla="*/ 6151880 h 6857999"/>
              <a:gd name="connsiteX1592" fmla="*/ 2714308 w 6696075"/>
              <a:gd name="connsiteY1592" fmla="*/ 6156008 h 6857999"/>
              <a:gd name="connsiteX1593" fmla="*/ 2713990 w 6696075"/>
              <a:gd name="connsiteY1593" fmla="*/ 6159500 h 6857999"/>
              <a:gd name="connsiteX1594" fmla="*/ 2713356 w 6696075"/>
              <a:gd name="connsiteY1594" fmla="*/ 6163310 h 6857999"/>
              <a:gd name="connsiteX1595" fmla="*/ 2712720 w 6696075"/>
              <a:gd name="connsiteY1595" fmla="*/ 6166485 h 6857999"/>
              <a:gd name="connsiteX1596" fmla="*/ 2711768 w 6696075"/>
              <a:gd name="connsiteY1596" fmla="*/ 6169660 h 6857999"/>
              <a:gd name="connsiteX1597" fmla="*/ 2710180 w 6696075"/>
              <a:gd name="connsiteY1597" fmla="*/ 6172835 h 6857999"/>
              <a:gd name="connsiteX1598" fmla="*/ 2708275 w 6696075"/>
              <a:gd name="connsiteY1598" fmla="*/ 6175375 h 6857999"/>
              <a:gd name="connsiteX1599" fmla="*/ 2706370 w 6696075"/>
              <a:gd name="connsiteY1599" fmla="*/ 6178233 h 6857999"/>
              <a:gd name="connsiteX1600" fmla="*/ 2703513 w 6696075"/>
              <a:gd name="connsiteY1600" fmla="*/ 6180455 h 6857999"/>
              <a:gd name="connsiteX1601" fmla="*/ 2700655 w 6696075"/>
              <a:gd name="connsiteY1601" fmla="*/ 6182360 h 6857999"/>
              <a:gd name="connsiteX1602" fmla="*/ 2697163 w 6696075"/>
              <a:gd name="connsiteY1602" fmla="*/ 6183948 h 6857999"/>
              <a:gd name="connsiteX1603" fmla="*/ 2693035 w 6696075"/>
              <a:gd name="connsiteY1603" fmla="*/ 6185853 h 6857999"/>
              <a:gd name="connsiteX1604" fmla="*/ 2688591 w 6696075"/>
              <a:gd name="connsiteY1604" fmla="*/ 6186805 h 6857999"/>
              <a:gd name="connsiteX1605" fmla="*/ 2683511 w 6696075"/>
              <a:gd name="connsiteY1605" fmla="*/ 6187440 h 6857999"/>
              <a:gd name="connsiteX1606" fmla="*/ 2677795 w 6696075"/>
              <a:gd name="connsiteY1606" fmla="*/ 6187758 h 6857999"/>
              <a:gd name="connsiteX1607" fmla="*/ 2671445 w 6696075"/>
              <a:gd name="connsiteY1607" fmla="*/ 6187758 h 6857999"/>
              <a:gd name="connsiteX1608" fmla="*/ 2664460 w 6696075"/>
              <a:gd name="connsiteY1608" fmla="*/ 6187440 h 6857999"/>
              <a:gd name="connsiteX1609" fmla="*/ 2656840 w 6696075"/>
              <a:gd name="connsiteY1609" fmla="*/ 6186805 h 6857999"/>
              <a:gd name="connsiteX1610" fmla="*/ 2648268 w 6696075"/>
              <a:gd name="connsiteY1610" fmla="*/ 6185535 h 6857999"/>
              <a:gd name="connsiteX1611" fmla="*/ 2639378 w 6696075"/>
              <a:gd name="connsiteY1611" fmla="*/ 6183630 h 6857999"/>
              <a:gd name="connsiteX1612" fmla="*/ 2628900 w 6696075"/>
              <a:gd name="connsiteY1612" fmla="*/ 6194108 h 6857999"/>
              <a:gd name="connsiteX1613" fmla="*/ 2618740 w 6696075"/>
              <a:gd name="connsiteY1613" fmla="*/ 6203315 h 6857999"/>
              <a:gd name="connsiteX1614" fmla="*/ 2608263 w 6696075"/>
              <a:gd name="connsiteY1614" fmla="*/ 6211888 h 6857999"/>
              <a:gd name="connsiteX1615" fmla="*/ 2597785 w 6696075"/>
              <a:gd name="connsiteY1615" fmla="*/ 6219508 h 6857999"/>
              <a:gd name="connsiteX1616" fmla="*/ 2586673 w 6696075"/>
              <a:gd name="connsiteY1616" fmla="*/ 6226493 h 6857999"/>
              <a:gd name="connsiteX1617" fmla="*/ 2575878 w 6696075"/>
              <a:gd name="connsiteY1617" fmla="*/ 6232525 h 6857999"/>
              <a:gd name="connsiteX1618" fmla="*/ 2564765 w 6696075"/>
              <a:gd name="connsiteY1618" fmla="*/ 6237923 h 6857999"/>
              <a:gd name="connsiteX1619" fmla="*/ 2553970 w 6696075"/>
              <a:gd name="connsiteY1619" fmla="*/ 6242050 h 6857999"/>
              <a:gd name="connsiteX1620" fmla="*/ 2542540 w 6696075"/>
              <a:gd name="connsiteY1620" fmla="*/ 6246178 h 6857999"/>
              <a:gd name="connsiteX1621" fmla="*/ 2531428 w 6696075"/>
              <a:gd name="connsiteY1621" fmla="*/ 6249353 h 6857999"/>
              <a:gd name="connsiteX1622" fmla="*/ 2519998 w 6696075"/>
              <a:gd name="connsiteY1622" fmla="*/ 6252210 h 6857999"/>
              <a:gd name="connsiteX1623" fmla="*/ 2508568 w 6696075"/>
              <a:gd name="connsiteY1623" fmla="*/ 6254115 h 6857999"/>
              <a:gd name="connsiteX1624" fmla="*/ 2496820 w 6696075"/>
              <a:gd name="connsiteY1624" fmla="*/ 6255703 h 6857999"/>
              <a:gd name="connsiteX1625" fmla="*/ 2485390 w 6696075"/>
              <a:gd name="connsiteY1625" fmla="*/ 6256655 h 6857999"/>
              <a:gd name="connsiteX1626" fmla="*/ 2473643 w 6696075"/>
              <a:gd name="connsiteY1626" fmla="*/ 6257290 h 6857999"/>
              <a:gd name="connsiteX1627" fmla="*/ 2461578 w 6696075"/>
              <a:gd name="connsiteY1627" fmla="*/ 6257290 h 6857999"/>
              <a:gd name="connsiteX1628" fmla="*/ 2449830 w 6696075"/>
              <a:gd name="connsiteY1628" fmla="*/ 6257290 h 6857999"/>
              <a:gd name="connsiteX1629" fmla="*/ 2438083 w 6696075"/>
              <a:gd name="connsiteY1629" fmla="*/ 6256973 h 6857999"/>
              <a:gd name="connsiteX1630" fmla="*/ 2426335 w 6696075"/>
              <a:gd name="connsiteY1630" fmla="*/ 6256020 h 6857999"/>
              <a:gd name="connsiteX1631" fmla="*/ 2413953 w 6696075"/>
              <a:gd name="connsiteY1631" fmla="*/ 6255068 h 6857999"/>
              <a:gd name="connsiteX1632" fmla="*/ 2390140 w 6696075"/>
              <a:gd name="connsiteY1632" fmla="*/ 6252528 h 6857999"/>
              <a:gd name="connsiteX1633" fmla="*/ 2365693 w 6696075"/>
              <a:gd name="connsiteY1633" fmla="*/ 6249035 h 6857999"/>
              <a:gd name="connsiteX1634" fmla="*/ 2317433 w 6696075"/>
              <a:gd name="connsiteY1634" fmla="*/ 6242050 h 6857999"/>
              <a:gd name="connsiteX1635" fmla="*/ 2292986 w 6696075"/>
              <a:gd name="connsiteY1635" fmla="*/ 6239193 h 6857999"/>
              <a:gd name="connsiteX1636" fmla="*/ 2281238 w 6696075"/>
              <a:gd name="connsiteY1636" fmla="*/ 6237923 h 6857999"/>
              <a:gd name="connsiteX1637" fmla="*/ 2269173 w 6696075"/>
              <a:gd name="connsiteY1637" fmla="*/ 6236653 h 6857999"/>
              <a:gd name="connsiteX1638" fmla="*/ 2260283 w 6696075"/>
              <a:gd name="connsiteY1638" fmla="*/ 6233478 h 6857999"/>
              <a:gd name="connsiteX1639" fmla="*/ 2251710 w 6696075"/>
              <a:gd name="connsiteY1639" fmla="*/ 6230620 h 6857999"/>
              <a:gd name="connsiteX1640" fmla="*/ 2243455 w 6696075"/>
              <a:gd name="connsiteY1640" fmla="*/ 6226810 h 6857999"/>
              <a:gd name="connsiteX1641" fmla="*/ 2234883 w 6696075"/>
              <a:gd name="connsiteY1641" fmla="*/ 6223635 h 6857999"/>
              <a:gd name="connsiteX1642" fmla="*/ 2226628 w 6696075"/>
              <a:gd name="connsiteY1642" fmla="*/ 6219508 h 6857999"/>
              <a:gd name="connsiteX1643" fmla="*/ 2218690 w 6696075"/>
              <a:gd name="connsiteY1643" fmla="*/ 6215698 h 6857999"/>
              <a:gd name="connsiteX1644" fmla="*/ 2211070 w 6696075"/>
              <a:gd name="connsiteY1644" fmla="*/ 6211253 h 6857999"/>
              <a:gd name="connsiteX1645" fmla="*/ 2203133 w 6696075"/>
              <a:gd name="connsiteY1645" fmla="*/ 6207125 h 6857999"/>
              <a:gd name="connsiteX1646" fmla="*/ 2188210 w 6696075"/>
              <a:gd name="connsiteY1646" fmla="*/ 6197600 h 6857999"/>
              <a:gd name="connsiteX1647" fmla="*/ 2173605 w 6696075"/>
              <a:gd name="connsiteY1647" fmla="*/ 6187758 h 6857999"/>
              <a:gd name="connsiteX1648" fmla="*/ 2159318 w 6696075"/>
              <a:gd name="connsiteY1648" fmla="*/ 6177598 h 6857999"/>
              <a:gd name="connsiteX1649" fmla="*/ 2145348 w 6696075"/>
              <a:gd name="connsiteY1649" fmla="*/ 6166803 h 6857999"/>
              <a:gd name="connsiteX1650" fmla="*/ 2131378 w 6696075"/>
              <a:gd name="connsiteY1650" fmla="*/ 6156008 h 6857999"/>
              <a:gd name="connsiteX1651" fmla="*/ 2117726 w 6696075"/>
              <a:gd name="connsiteY1651" fmla="*/ 6144578 h 6857999"/>
              <a:gd name="connsiteX1652" fmla="*/ 2090738 w 6696075"/>
              <a:gd name="connsiteY1652" fmla="*/ 6122035 h 6857999"/>
              <a:gd name="connsiteX1653" fmla="*/ 2077085 w 6696075"/>
              <a:gd name="connsiteY1653" fmla="*/ 6110605 h 6857999"/>
              <a:gd name="connsiteX1654" fmla="*/ 2063433 w 6696075"/>
              <a:gd name="connsiteY1654" fmla="*/ 6099810 h 6857999"/>
              <a:gd name="connsiteX1655" fmla="*/ 2049463 w 6696075"/>
              <a:gd name="connsiteY1655" fmla="*/ 6088698 h 6857999"/>
              <a:gd name="connsiteX1656" fmla="*/ 2035175 w 6696075"/>
              <a:gd name="connsiteY1656" fmla="*/ 6078220 h 6857999"/>
              <a:gd name="connsiteX1657" fmla="*/ 2015490 w 6696075"/>
              <a:gd name="connsiteY1657" fmla="*/ 6061393 h 6857999"/>
              <a:gd name="connsiteX1658" fmla="*/ 1939926 w 6696075"/>
              <a:gd name="connsiteY1658" fmla="*/ 5977890 h 6857999"/>
              <a:gd name="connsiteX1659" fmla="*/ 1925638 w 6696075"/>
              <a:gd name="connsiteY1659" fmla="*/ 5964873 h 6857999"/>
              <a:gd name="connsiteX1660" fmla="*/ 1911985 w 6696075"/>
              <a:gd name="connsiteY1660" fmla="*/ 5951538 h 6857999"/>
              <a:gd name="connsiteX1661" fmla="*/ 1898333 w 6696075"/>
              <a:gd name="connsiteY1661" fmla="*/ 5938203 h 6857999"/>
              <a:gd name="connsiteX1662" fmla="*/ 1884998 w 6696075"/>
              <a:gd name="connsiteY1662" fmla="*/ 5924550 h 6857999"/>
              <a:gd name="connsiteX1663" fmla="*/ 1871663 w 6696075"/>
              <a:gd name="connsiteY1663" fmla="*/ 5910898 h 6857999"/>
              <a:gd name="connsiteX1664" fmla="*/ 1858645 w 6696075"/>
              <a:gd name="connsiteY1664" fmla="*/ 5897245 h 6857999"/>
              <a:gd name="connsiteX1665" fmla="*/ 1845628 w 6696075"/>
              <a:gd name="connsiteY1665" fmla="*/ 5883593 h 6857999"/>
              <a:gd name="connsiteX1666" fmla="*/ 1832610 w 6696075"/>
              <a:gd name="connsiteY1666" fmla="*/ 5869305 h 6857999"/>
              <a:gd name="connsiteX1667" fmla="*/ 1820228 w 6696075"/>
              <a:gd name="connsiteY1667" fmla="*/ 5855018 h 6857999"/>
              <a:gd name="connsiteX1668" fmla="*/ 1807845 w 6696075"/>
              <a:gd name="connsiteY1668" fmla="*/ 5840730 h 6857999"/>
              <a:gd name="connsiteX1669" fmla="*/ 1783398 w 6696075"/>
              <a:gd name="connsiteY1669" fmla="*/ 5811520 h 6857999"/>
              <a:gd name="connsiteX1670" fmla="*/ 1759586 w 6696075"/>
              <a:gd name="connsiteY1670" fmla="*/ 5781993 h 6857999"/>
              <a:gd name="connsiteX1671" fmla="*/ 1736408 w 6696075"/>
              <a:gd name="connsiteY1671" fmla="*/ 5752148 h 6857999"/>
              <a:gd name="connsiteX1672" fmla="*/ 1720533 w 6696075"/>
              <a:gd name="connsiteY1672" fmla="*/ 5733415 h 6857999"/>
              <a:gd name="connsiteX1673" fmla="*/ 1704658 w 6696075"/>
              <a:gd name="connsiteY1673" fmla="*/ 5715000 h 6857999"/>
              <a:gd name="connsiteX1674" fmla="*/ 1688783 w 6696075"/>
              <a:gd name="connsiteY1674" fmla="*/ 5696585 h 6857999"/>
              <a:gd name="connsiteX1675" fmla="*/ 1672590 w 6696075"/>
              <a:gd name="connsiteY1675" fmla="*/ 5678488 h 6857999"/>
              <a:gd name="connsiteX1676" fmla="*/ 1639570 w 6696075"/>
              <a:gd name="connsiteY1676" fmla="*/ 5642293 h 6857999"/>
              <a:gd name="connsiteX1677" fmla="*/ 1607185 w 6696075"/>
              <a:gd name="connsiteY1677" fmla="*/ 5606098 h 6857999"/>
              <a:gd name="connsiteX1678" fmla="*/ 1590675 w 6696075"/>
              <a:gd name="connsiteY1678" fmla="*/ 5587683 h 6857999"/>
              <a:gd name="connsiteX1679" fmla="*/ 1574483 w 6696075"/>
              <a:gd name="connsiteY1679" fmla="*/ 5569268 h 6857999"/>
              <a:gd name="connsiteX1680" fmla="*/ 1558608 w 6696075"/>
              <a:gd name="connsiteY1680" fmla="*/ 5550535 h 6857999"/>
              <a:gd name="connsiteX1681" fmla="*/ 1543050 w 6696075"/>
              <a:gd name="connsiteY1681" fmla="*/ 5532120 h 6857999"/>
              <a:gd name="connsiteX1682" fmla="*/ 1527810 w 6696075"/>
              <a:gd name="connsiteY1682" fmla="*/ 5513070 h 6857999"/>
              <a:gd name="connsiteX1683" fmla="*/ 1513205 w 6696075"/>
              <a:gd name="connsiteY1683" fmla="*/ 5494020 h 6857999"/>
              <a:gd name="connsiteX1684" fmla="*/ 1498600 w 6696075"/>
              <a:gd name="connsiteY1684" fmla="*/ 5474335 h 6857999"/>
              <a:gd name="connsiteX1685" fmla="*/ 1484630 w 6696075"/>
              <a:gd name="connsiteY1685" fmla="*/ 5454015 h 6857999"/>
              <a:gd name="connsiteX1686" fmla="*/ 1467803 w 6696075"/>
              <a:gd name="connsiteY1686" fmla="*/ 5434648 h 6857999"/>
              <a:gd name="connsiteX1687" fmla="*/ 1462723 w 6696075"/>
              <a:gd name="connsiteY1687" fmla="*/ 5429885 h 6857999"/>
              <a:gd name="connsiteX1688" fmla="*/ 1457960 w 6696075"/>
              <a:gd name="connsiteY1688" fmla="*/ 5425440 h 6857999"/>
              <a:gd name="connsiteX1689" fmla="*/ 1453833 w 6696075"/>
              <a:gd name="connsiteY1689" fmla="*/ 5420995 h 6857999"/>
              <a:gd name="connsiteX1690" fmla="*/ 1449388 w 6696075"/>
              <a:gd name="connsiteY1690" fmla="*/ 5415915 h 6857999"/>
              <a:gd name="connsiteX1691" fmla="*/ 1444943 w 6696075"/>
              <a:gd name="connsiteY1691" fmla="*/ 5410835 h 6857999"/>
              <a:gd name="connsiteX1692" fmla="*/ 1441450 w 6696075"/>
              <a:gd name="connsiteY1692" fmla="*/ 5406073 h 6857999"/>
              <a:gd name="connsiteX1693" fmla="*/ 1434148 w 6696075"/>
              <a:gd name="connsiteY1693" fmla="*/ 5395595 h 6857999"/>
              <a:gd name="connsiteX1694" fmla="*/ 1427480 w 6696075"/>
              <a:gd name="connsiteY1694" fmla="*/ 5385118 h 6857999"/>
              <a:gd name="connsiteX1695" fmla="*/ 1421130 w 6696075"/>
              <a:gd name="connsiteY1695" fmla="*/ 5373688 h 6857999"/>
              <a:gd name="connsiteX1696" fmla="*/ 1415415 w 6696075"/>
              <a:gd name="connsiteY1696" fmla="*/ 5362575 h 6857999"/>
              <a:gd name="connsiteX1697" fmla="*/ 1410335 w 6696075"/>
              <a:gd name="connsiteY1697" fmla="*/ 5350828 h 6857999"/>
              <a:gd name="connsiteX1698" fmla="*/ 1371283 w 6696075"/>
              <a:gd name="connsiteY1698" fmla="*/ 5316855 h 6857999"/>
              <a:gd name="connsiteX1699" fmla="*/ 1319530 w 6696075"/>
              <a:gd name="connsiteY1699" fmla="*/ 5262563 h 6857999"/>
              <a:gd name="connsiteX1700" fmla="*/ 1311275 w 6696075"/>
              <a:gd name="connsiteY1700" fmla="*/ 5258753 h 6857999"/>
              <a:gd name="connsiteX1701" fmla="*/ 1303338 w 6696075"/>
              <a:gd name="connsiteY1701" fmla="*/ 5254308 h 6857999"/>
              <a:gd name="connsiteX1702" fmla="*/ 1295400 w 6696075"/>
              <a:gd name="connsiteY1702" fmla="*/ 5249863 h 6857999"/>
              <a:gd name="connsiteX1703" fmla="*/ 1287780 w 6696075"/>
              <a:gd name="connsiteY1703" fmla="*/ 5245735 h 6857999"/>
              <a:gd name="connsiteX1704" fmla="*/ 1272858 w 6696075"/>
              <a:gd name="connsiteY1704" fmla="*/ 5236210 h 6857999"/>
              <a:gd name="connsiteX1705" fmla="*/ 1258253 w 6696075"/>
              <a:gd name="connsiteY1705" fmla="*/ 5226050 h 6857999"/>
              <a:gd name="connsiteX1706" fmla="*/ 1243965 w 6696075"/>
              <a:gd name="connsiteY1706" fmla="*/ 5215573 h 6857999"/>
              <a:gd name="connsiteX1707" fmla="*/ 1229995 w 6696075"/>
              <a:gd name="connsiteY1707" fmla="*/ 5204460 h 6857999"/>
              <a:gd name="connsiteX1708" fmla="*/ 1216343 w 6696075"/>
              <a:gd name="connsiteY1708" fmla="*/ 5193665 h 6857999"/>
              <a:gd name="connsiteX1709" fmla="*/ 1203008 w 6696075"/>
              <a:gd name="connsiteY1709" fmla="*/ 5181918 h 6857999"/>
              <a:gd name="connsiteX1710" fmla="*/ 1176655 w 6696075"/>
              <a:gd name="connsiteY1710" fmla="*/ 5159058 h 6857999"/>
              <a:gd name="connsiteX1711" fmla="*/ 1149985 w 6696075"/>
              <a:gd name="connsiteY1711" fmla="*/ 5135880 h 6857999"/>
              <a:gd name="connsiteX1712" fmla="*/ 1136333 w 6696075"/>
              <a:gd name="connsiteY1712" fmla="*/ 5124450 h 6857999"/>
              <a:gd name="connsiteX1713" fmla="*/ 1122680 w 6696075"/>
              <a:gd name="connsiteY1713" fmla="*/ 5113655 h 6857999"/>
              <a:gd name="connsiteX1714" fmla="*/ 1109028 w 6696075"/>
              <a:gd name="connsiteY1714" fmla="*/ 5102543 h 6857999"/>
              <a:gd name="connsiteX1715" fmla="*/ 1094740 w 6696075"/>
              <a:gd name="connsiteY1715" fmla="*/ 5092383 h 6857999"/>
              <a:gd name="connsiteX1716" fmla="*/ 1083310 w 6696075"/>
              <a:gd name="connsiteY1716" fmla="*/ 5088573 h 6857999"/>
              <a:gd name="connsiteX1717" fmla="*/ 1077595 w 6696075"/>
              <a:gd name="connsiteY1717" fmla="*/ 5086350 h 6857999"/>
              <a:gd name="connsiteX1718" fmla="*/ 1072515 w 6696075"/>
              <a:gd name="connsiteY1718" fmla="*/ 5083810 h 6857999"/>
              <a:gd name="connsiteX1719" fmla="*/ 1067118 w 6696075"/>
              <a:gd name="connsiteY1719" fmla="*/ 5081588 h 6857999"/>
              <a:gd name="connsiteX1720" fmla="*/ 1062038 w 6696075"/>
              <a:gd name="connsiteY1720" fmla="*/ 5078413 h 6857999"/>
              <a:gd name="connsiteX1721" fmla="*/ 1056958 w 6696075"/>
              <a:gd name="connsiteY1721" fmla="*/ 5075555 h 6857999"/>
              <a:gd name="connsiteX1722" fmla="*/ 1052513 w 6696075"/>
              <a:gd name="connsiteY1722" fmla="*/ 5072380 h 6857999"/>
              <a:gd name="connsiteX1723" fmla="*/ 1047750 w 6696075"/>
              <a:gd name="connsiteY1723" fmla="*/ 5069205 h 6857999"/>
              <a:gd name="connsiteX1724" fmla="*/ 1043623 w 6696075"/>
              <a:gd name="connsiteY1724" fmla="*/ 5065395 h 6857999"/>
              <a:gd name="connsiteX1725" fmla="*/ 1039178 w 6696075"/>
              <a:gd name="connsiteY1725" fmla="*/ 5061903 h 6857999"/>
              <a:gd name="connsiteX1726" fmla="*/ 1035050 w 6696075"/>
              <a:gd name="connsiteY1726" fmla="*/ 5057775 h 6857999"/>
              <a:gd name="connsiteX1727" fmla="*/ 1031240 w 6696075"/>
              <a:gd name="connsiteY1727" fmla="*/ 5053648 h 6857999"/>
              <a:gd name="connsiteX1728" fmla="*/ 1027430 w 6696075"/>
              <a:gd name="connsiteY1728" fmla="*/ 5048885 h 6857999"/>
              <a:gd name="connsiteX1729" fmla="*/ 1024255 w 6696075"/>
              <a:gd name="connsiteY1729" fmla="*/ 5044440 h 6857999"/>
              <a:gd name="connsiteX1730" fmla="*/ 1021080 w 6696075"/>
              <a:gd name="connsiteY1730" fmla="*/ 5039360 h 6857999"/>
              <a:gd name="connsiteX1731" fmla="*/ 1010285 w 6696075"/>
              <a:gd name="connsiteY1731" fmla="*/ 5034598 h 6857999"/>
              <a:gd name="connsiteX1732" fmla="*/ 999808 w 6696075"/>
              <a:gd name="connsiteY1732" fmla="*/ 5030153 h 6857999"/>
              <a:gd name="connsiteX1733" fmla="*/ 989648 w 6696075"/>
              <a:gd name="connsiteY1733" fmla="*/ 5024438 h 6857999"/>
              <a:gd name="connsiteX1734" fmla="*/ 980123 w 6696075"/>
              <a:gd name="connsiteY1734" fmla="*/ 5018723 h 6857999"/>
              <a:gd name="connsiteX1735" fmla="*/ 970915 w 6696075"/>
              <a:gd name="connsiteY1735" fmla="*/ 5012690 h 6857999"/>
              <a:gd name="connsiteX1736" fmla="*/ 961390 w 6696075"/>
              <a:gd name="connsiteY1736" fmla="*/ 5006340 h 6857999"/>
              <a:gd name="connsiteX1737" fmla="*/ 952500 w 6696075"/>
              <a:gd name="connsiteY1737" fmla="*/ 4999673 h 6857999"/>
              <a:gd name="connsiteX1738" fmla="*/ 943928 w 6696075"/>
              <a:gd name="connsiteY1738" fmla="*/ 4993323 h 6857999"/>
              <a:gd name="connsiteX1739" fmla="*/ 926783 w 6696075"/>
              <a:gd name="connsiteY1739" fmla="*/ 4979035 h 6857999"/>
              <a:gd name="connsiteX1740" fmla="*/ 909638 w 6696075"/>
              <a:gd name="connsiteY1740" fmla="*/ 4964430 h 6857999"/>
              <a:gd name="connsiteX1741" fmla="*/ 893128 w 6696075"/>
              <a:gd name="connsiteY1741" fmla="*/ 4949825 h 6857999"/>
              <a:gd name="connsiteX1742" fmla="*/ 876300 w 6696075"/>
              <a:gd name="connsiteY1742" fmla="*/ 4935538 h 6857999"/>
              <a:gd name="connsiteX1743" fmla="*/ 871538 w 6696075"/>
              <a:gd name="connsiteY1743" fmla="*/ 4935538 h 6857999"/>
              <a:gd name="connsiteX1744" fmla="*/ 867410 w 6696075"/>
              <a:gd name="connsiteY1744" fmla="*/ 4935855 h 6857999"/>
              <a:gd name="connsiteX1745" fmla="*/ 863283 w 6696075"/>
              <a:gd name="connsiteY1745" fmla="*/ 4936808 h 6857999"/>
              <a:gd name="connsiteX1746" fmla="*/ 860108 w 6696075"/>
              <a:gd name="connsiteY1746" fmla="*/ 4938078 h 6857999"/>
              <a:gd name="connsiteX1747" fmla="*/ 856933 w 6696075"/>
              <a:gd name="connsiteY1747" fmla="*/ 4939348 h 6857999"/>
              <a:gd name="connsiteX1748" fmla="*/ 854393 w 6696075"/>
              <a:gd name="connsiteY1748" fmla="*/ 4941570 h 6857999"/>
              <a:gd name="connsiteX1749" fmla="*/ 851853 w 6696075"/>
              <a:gd name="connsiteY1749" fmla="*/ 4943475 h 6857999"/>
              <a:gd name="connsiteX1750" fmla="*/ 849948 w 6696075"/>
              <a:gd name="connsiteY1750" fmla="*/ 4946015 h 6857999"/>
              <a:gd name="connsiteX1751" fmla="*/ 848360 w 6696075"/>
              <a:gd name="connsiteY1751" fmla="*/ 4948873 h 6857999"/>
              <a:gd name="connsiteX1752" fmla="*/ 846773 w 6696075"/>
              <a:gd name="connsiteY1752" fmla="*/ 4951413 h 6857999"/>
              <a:gd name="connsiteX1753" fmla="*/ 845503 w 6696075"/>
              <a:gd name="connsiteY1753" fmla="*/ 4954270 h 6857999"/>
              <a:gd name="connsiteX1754" fmla="*/ 844233 w 6696075"/>
              <a:gd name="connsiteY1754" fmla="*/ 4957763 h 6857999"/>
              <a:gd name="connsiteX1755" fmla="*/ 842328 w 6696075"/>
              <a:gd name="connsiteY1755" fmla="*/ 4964430 h 6857999"/>
              <a:gd name="connsiteX1756" fmla="*/ 840423 w 6696075"/>
              <a:gd name="connsiteY1756" fmla="*/ 4971415 h 6857999"/>
              <a:gd name="connsiteX1757" fmla="*/ 839788 w 6696075"/>
              <a:gd name="connsiteY1757" fmla="*/ 4975225 h 6857999"/>
              <a:gd name="connsiteX1758" fmla="*/ 839788 w 6696075"/>
              <a:gd name="connsiteY1758" fmla="*/ 4976813 h 6857999"/>
              <a:gd name="connsiteX1759" fmla="*/ 840105 w 6696075"/>
              <a:gd name="connsiteY1759" fmla="*/ 4979035 h 6857999"/>
              <a:gd name="connsiteX1760" fmla="*/ 840423 w 6696075"/>
              <a:gd name="connsiteY1760" fmla="*/ 4980623 h 6857999"/>
              <a:gd name="connsiteX1761" fmla="*/ 841058 w 6696075"/>
              <a:gd name="connsiteY1761" fmla="*/ 4982210 h 6857999"/>
              <a:gd name="connsiteX1762" fmla="*/ 841693 w 6696075"/>
              <a:gd name="connsiteY1762" fmla="*/ 4984115 h 6857999"/>
              <a:gd name="connsiteX1763" fmla="*/ 842645 w 6696075"/>
              <a:gd name="connsiteY1763" fmla="*/ 4986020 h 6857999"/>
              <a:gd name="connsiteX1764" fmla="*/ 862648 w 6696075"/>
              <a:gd name="connsiteY1764" fmla="*/ 5006975 h 6857999"/>
              <a:gd name="connsiteX1765" fmla="*/ 882968 w 6696075"/>
              <a:gd name="connsiteY1765" fmla="*/ 5028248 h 6857999"/>
              <a:gd name="connsiteX1766" fmla="*/ 892810 w 6696075"/>
              <a:gd name="connsiteY1766" fmla="*/ 5039043 h 6857999"/>
              <a:gd name="connsiteX1767" fmla="*/ 902335 w 6696075"/>
              <a:gd name="connsiteY1767" fmla="*/ 5049838 h 6857999"/>
              <a:gd name="connsiteX1768" fmla="*/ 911860 w 6696075"/>
              <a:gd name="connsiteY1768" fmla="*/ 5060950 h 6857999"/>
              <a:gd name="connsiteX1769" fmla="*/ 921068 w 6696075"/>
              <a:gd name="connsiteY1769" fmla="*/ 5072063 h 6857999"/>
              <a:gd name="connsiteX1770" fmla="*/ 929640 w 6696075"/>
              <a:gd name="connsiteY1770" fmla="*/ 5083493 h 6857999"/>
              <a:gd name="connsiteX1771" fmla="*/ 937578 w 6696075"/>
              <a:gd name="connsiteY1771" fmla="*/ 5095240 h 6857999"/>
              <a:gd name="connsiteX1772" fmla="*/ 945198 w 6696075"/>
              <a:gd name="connsiteY1772" fmla="*/ 5107305 h 6857999"/>
              <a:gd name="connsiteX1773" fmla="*/ 948690 w 6696075"/>
              <a:gd name="connsiteY1773" fmla="*/ 5113655 h 6857999"/>
              <a:gd name="connsiteX1774" fmla="*/ 951865 w 6696075"/>
              <a:gd name="connsiteY1774" fmla="*/ 5120005 h 6857999"/>
              <a:gd name="connsiteX1775" fmla="*/ 955358 w 6696075"/>
              <a:gd name="connsiteY1775" fmla="*/ 5126673 h 6857999"/>
              <a:gd name="connsiteX1776" fmla="*/ 957898 w 6696075"/>
              <a:gd name="connsiteY1776" fmla="*/ 5133023 h 6857999"/>
              <a:gd name="connsiteX1777" fmla="*/ 960755 w 6696075"/>
              <a:gd name="connsiteY1777" fmla="*/ 5140008 h 6857999"/>
              <a:gd name="connsiteX1778" fmla="*/ 963295 w 6696075"/>
              <a:gd name="connsiteY1778" fmla="*/ 5146358 h 6857999"/>
              <a:gd name="connsiteX1779" fmla="*/ 965518 w 6696075"/>
              <a:gd name="connsiteY1779" fmla="*/ 5153343 h 6857999"/>
              <a:gd name="connsiteX1780" fmla="*/ 967423 w 6696075"/>
              <a:gd name="connsiteY1780" fmla="*/ 5160645 h 6857999"/>
              <a:gd name="connsiteX1781" fmla="*/ 969010 w 6696075"/>
              <a:gd name="connsiteY1781" fmla="*/ 5167948 h 6857999"/>
              <a:gd name="connsiteX1782" fmla="*/ 970915 w 6696075"/>
              <a:gd name="connsiteY1782" fmla="*/ 5175250 h 6857999"/>
              <a:gd name="connsiteX1783" fmla="*/ 974725 w 6696075"/>
              <a:gd name="connsiteY1783" fmla="*/ 5175885 h 6857999"/>
              <a:gd name="connsiteX1784" fmla="*/ 978853 w 6696075"/>
              <a:gd name="connsiteY1784" fmla="*/ 5177155 h 6857999"/>
              <a:gd name="connsiteX1785" fmla="*/ 982663 w 6696075"/>
              <a:gd name="connsiteY1785" fmla="*/ 5178425 h 6857999"/>
              <a:gd name="connsiteX1786" fmla="*/ 986473 w 6696075"/>
              <a:gd name="connsiteY1786" fmla="*/ 5180330 h 6857999"/>
              <a:gd name="connsiteX1787" fmla="*/ 992188 w 6696075"/>
              <a:gd name="connsiteY1787" fmla="*/ 5184140 h 6857999"/>
              <a:gd name="connsiteX1788" fmla="*/ 996950 w 6696075"/>
              <a:gd name="connsiteY1788" fmla="*/ 5187633 h 6857999"/>
              <a:gd name="connsiteX1789" fmla="*/ 1001713 w 6696075"/>
              <a:gd name="connsiteY1789" fmla="*/ 5191760 h 6857999"/>
              <a:gd name="connsiteX1790" fmla="*/ 1005840 w 6696075"/>
              <a:gd name="connsiteY1790" fmla="*/ 5195888 h 6857999"/>
              <a:gd name="connsiteX1791" fmla="*/ 1009650 w 6696075"/>
              <a:gd name="connsiteY1791" fmla="*/ 5200650 h 6857999"/>
              <a:gd name="connsiteX1792" fmla="*/ 1012825 w 6696075"/>
              <a:gd name="connsiteY1792" fmla="*/ 5205095 h 6857999"/>
              <a:gd name="connsiteX1793" fmla="*/ 1016000 w 6696075"/>
              <a:gd name="connsiteY1793" fmla="*/ 5210175 h 6857999"/>
              <a:gd name="connsiteX1794" fmla="*/ 1018223 w 6696075"/>
              <a:gd name="connsiteY1794" fmla="*/ 5215255 h 6857999"/>
              <a:gd name="connsiteX1795" fmla="*/ 1020128 w 6696075"/>
              <a:gd name="connsiteY1795" fmla="*/ 5220335 h 6857999"/>
              <a:gd name="connsiteX1796" fmla="*/ 1022350 w 6696075"/>
              <a:gd name="connsiteY1796" fmla="*/ 5225733 h 6857999"/>
              <a:gd name="connsiteX1797" fmla="*/ 1023620 w 6696075"/>
              <a:gd name="connsiteY1797" fmla="*/ 5231130 h 6857999"/>
              <a:gd name="connsiteX1798" fmla="*/ 1024890 w 6696075"/>
              <a:gd name="connsiteY1798" fmla="*/ 5236845 h 6857999"/>
              <a:gd name="connsiteX1799" fmla="*/ 1025843 w 6696075"/>
              <a:gd name="connsiteY1799" fmla="*/ 5242560 h 6857999"/>
              <a:gd name="connsiteX1800" fmla="*/ 1026478 w 6696075"/>
              <a:gd name="connsiteY1800" fmla="*/ 5248275 h 6857999"/>
              <a:gd name="connsiteX1801" fmla="*/ 1027430 w 6696075"/>
              <a:gd name="connsiteY1801" fmla="*/ 5260658 h 6857999"/>
              <a:gd name="connsiteX1802" fmla="*/ 1044258 w 6696075"/>
              <a:gd name="connsiteY1802" fmla="*/ 5280978 h 6857999"/>
              <a:gd name="connsiteX1803" fmla="*/ 1082040 w 6696075"/>
              <a:gd name="connsiteY1803" fmla="*/ 5329555 h 6857999"/>
              <a:gd name="connsiteX1804" fmla="*/ 1155700 w 6696075"/>
              <a:gd name="connsiteY1804" fmla="*/ 5435918 h 6857999"/>
              <a:gd name="connsiteX1805" fmla="*/ 1170940 w 6696075"/>
              <a:gd name="connsiteY1805" fmla="*/ 5455603 h 6857999"/>
              <a:gd name="connsiteX1806" fmla="*/ 1176655 w 6696075"/>
              <a:gd name="connsiteY1806" fmla="*/ 5461318 h 6857999"/>
              <a:gd name="connsiteX1807" fmla="*/ 1182053 w 6696075"/>
              <a:gd name="connsiteY1807" fmla="*/ 5466715 h 6857999"/>
              <a:gd name="connsiteX1808" fmla="*/ 1186815 w 6696075"/>
              <a:gd name="connsiteY1808" fmla="*/ 5472430 h 6857999"/>
              <a:gd name="connsiteX1809" fmla="*/ 1191895 w 6696075"/>
              <a:gd name="connsiteY1809" fmla="*/ 5478145 h 6857999"/>
              <a:gd name="connsiteX1810" fmla="*/ 1196340 w 6696075"/>
              <a:gd name="connsiteY1810" fmla="*/ 5483860 h 6857999"/>
              <a:gd name="connsiteX1811" fmla="*/ 1200785 w 6696075"/>
              <a:gd name="connsiteY1811" fmla="*/ 5489893 h 6857999"/>
              <a:gd name="connsiteX1812" fmla="*/ 1204913 w 6696075"/>
              <a:gd name="connsiteY1812" fmla="*/ 5496243 h 6857999"/>
              <a:gd name="connsiteX1813" fmla="*/ 1208723 w 6696075"/>
              <a:gd name="connsiteY1813" fmla="*/ 5502593 h 6857999"/>
              <a:gd name="connsiteX1814" fmla="*/ 1212533 w 6696075"/>
              <a:gd name="connsiteY1814" fmla="*/ 5508943 h 6857999"/>
              <a:gd name="connsiteX1815" fmla="*/ 1215708 w 6696075"/>
              <a:gd name="connsiteY1815" fmla="*/ 5515610 h 6857999"/>
              <a:gd name="connsiteX1816" fmla="*/ 1218883 w 6696075"/>
              <a:gd name="connsiteY1816" fmla="*/ 5521960 h 6857999"/>
              <a:gd name="connsiteX1817" fmla="*/ 1221105 w 6696075"/>
              <a:gd name="connsiteY1817" fmla="*/ 5528945 h 6857999"/>
              <a:gd name="connsiteX1818" fmla="*/ 1223328 w 6696075"/>
              <a:gd name="connsiteY1818" fmla="*/ 5535930 h 6857999"/>
              <a:gd name="connsiteX1819" fmla="*/ 1225233 w 6696075"/>
              <a:gd name="connsiteY1819" fmla="*/ 5543233 h 6857999"/>
              <a:gd name="connsiteX1820" fmla="*/ 1226820 w 6696075"/>
              <a:gd name="connsiteY1820" fmla="*/ 5550535 h 6857999"/>
              <a:gd name="connsiteX1821" fmla="*/ 1228090 w 6696075"/>
              <a:gd name="connsiteY1821" fmla="*/ 5558155 h 6857999"/>
              <a:gd name="connsiteX1822" fmla="*/ 1237298 w 6696075"/>
              <a:gd name="connsiteY1822" fmla="*/ 5571173 h 6857999"/>
              <a:gd name="connsiteX1823" fmla="*/ 1246823 w 6696075"/>
              <a:gd name="connsiteY1823" fmla="*/ 5583873 h 6857999"/>
              <a:gd name="connsiteX1824" fmla="*/ 1256665 w 6696075"/>
              <a:gd name="connsiteY1824" fmla="*/ 5596255 h 6857999"/>
              <a:gd name="connsiteX1825" fmla="*/ 1266508 w 6696075"/>
              <a:gd name="connsiteY1825" fmla="*/ 5608638 h 6857999"/>
              <a:gd name="connsiteX1826" fmla="*/ 1286510 w 6696075"/>
              <a:gd name="connsiteY1826" fmla="*/ 5633403 h 6857999"/>
              <a:gd name="connsiteX1827" fmla="*/ 1306513 w 6696075"/>
              <a:gd name="connsiteY1827" fmla="*/ 5657850 h 6857999"/>
              <a:gd name="connsiteX1828" fmla="*/ 1316355 w 6696075"/>
              <a:gd name="connsiteY1828" fmla="*/ 5670550 h 6857999"/>
              <a:gd name="connsiteX1829" fmla="*/ 1325880 w 6696075"/>
              <a:gd name="connsiteY1829" fmla="*/ 5682933 h 6857999"/>
              <a:gd name="connsiteX1830" fmla="*/ 1335088 w 6696075"/>
              <a:gd name="connsiteY1830" fmla="*/ 5695633 h 6857999"/>
              <a:gd name="connsiteX1831" fmla="*/ 1344295 w 6696075"/>
              <a:gd name="connsiteY1831" fmla="*/ 5708650 h 6857999"/>
              <a:gd name="connsiteX1832" fmla="*/ 1352868 w 6696075"/>
              <a:gd name="connsiteY1832" fmla="*/ 5721985 h 6857999"/>
              <a:gd name="connsiteX1833" fmla="*/ 1360805 w 6696075"/>
              <a:gd name="connsiteY1833" fmla="*/ 5735320 h 6857999"/>
              <a:gd name="connsiteX1834" fmla="*/ 1368425 w 6696075"/>
              <a:gd name="connsiteY1834" fmla="*/ 5748973 h 6857999"/>
              <a:gd name="connsiteX1835" fmla="*/ 1375410 w 6696075"/>
              <a:gd name="connsiteY1835" fmla="*/ 5763260 h 6857999"/>
              <a:gd name="connsiteX1836" fmla="*/ 1385570 w 6696075"/>
              <a:gd name="connsiteY1836" fmla="*/ 5779135 h 6857999"/>
              <a:gd name="connsiteX1837" fmla="*/ 1396365 w 6696075"/>
              <a:gd name="connsiteY1837" fmla="*/ 5795010 h 6857999"/>
              <a:gd name="connsiteX1838" fmla="*/ 1407160 w 6696075"/>
              <a:gd name="connsiteY1838" fmla="*/ 5810568 h 6857999"/>
              <a:gd name="connsiteX1839" fmla="*/ 1418590 w 6696075"/>
              <a:gd name="connsiteY1839" fmla="*/ 5825808 h 6857999"/>
              <a:gd name="connsiteX1840" fmla="*/ 1441133 w 6696075"/>
              <a:gd name="connsiteY1840" fmla="*/ 5855970 h 6857999"/>
              <a:gd name="connsiteX1841" fmla="*/ 1452245 w 6696075"/>
              <a:gd name="connsiteY1841" fmla="*/ 5871210 h 6857999"/>
              <a:gd name="connsiteX1842" fmla="*/ 1463358 w 6696075"/>
              <a:gd name="connsiteY1842" fmla="*/ 5886768 h 6857999"/>
              <a:gd name="connsiteX1843" fmla="*/ 1473835 w 6696075"/>
              <a:gd name="connsiteY1843" fmla="*/ 5902325 h 6857999"/>
              <a:gd name="connsiteX1844" fmla="*/ 1483996 w 6696075"/>
              <a:gd name="connsiteY1844" fmla="*/ 5918200 h 6857999"/>
              <a:gd name="connsiteX1845" fmla="*/ 1488440 w 6696075"/>
              <a:gd name="connsiteY1845" fmla="*/ 5926455 h 6857999"/>
              <a:gd name="connsiteX1846" fmla="*/ 1492885 w 6696075"/>
              <a:gd name="connsiteY1846" fmla="*/ 5934710 h 6857999"/>
              <a:gd name="connsiteX1847" fmla="*/ 1497330 w 6696075"/>
              <a:gd name="connsiteY1847" fmla="*/ 5942965 h 6857999"/>
              <a:gd name="connsiteX1848" fmla="*/ 1501458 w 6696075"/>
              <a:gd name="connsiteY1848" fmla="*/ 5951538 h 6857999"/>
              <a:gd name="connsiteX1849" fmla="*/ 1505268 w 6696075"/>
              <a:gd name="connsiteY1849" fmla="*/ 5960110 h 6857999"/>
              <a:gd name="connsiteX1850" fmla="*/ 1508443 w 6696075"/>
              <a:gd name="connsiteY1850" fmla="*/ 5968683 h 6857999"/>
              <a:gd name="connsiteX1851" fmla="*/ 1511935 w 6696075"/>
              <a:gd name="connsiteY1851" fmla="*/ 5977573 h 6857999"/>
              <a:gd name="connsiteX1852" fmla="*/ 1514793 w 6696075"/>
              <a:gd name="connsiteY1852" fmla="*/ 5986780 h 6857999"/>
              <a:gd name="connsiteX1853" fmla="*/ 1517333 w 6696075"/>
              <a:gd name="connsiteY1853" fmla="*/ 5995988 h 6857999"/>
              <a:gd name="connsiteX1854" fmla="*/ 1519873 w 6696075"/>
              <a:gd name="connsiteY1854" fmla="*/ 6005195 h 6857999"/>
              <a:gd name="connsiteX1855" fmla="*/ 1521460 w 6696075"/>
              <a:gd name="connsiteY1855" fmla="*/ 6014403 h 6857999"/>
              <a:gd name="connsiteX1856" fmla="*/ 1523048 w 6696075"/>
              <a:gd name="connsiteY1856" fmla="*/ 6024563 h 6857999"/>
              <a:gd name="connsiteX1857" fmla="*/ 1533843 w 6696075"/>
              <a:gd name="connsiteY1857" fmla="*/ 6039803 h 6857999"/>
              <a:gd name="connsiteX1858" fmla="*/ 1544638 w 6696075"/>
              <a:gd name="connsiteY1858" fmla="*/ 6054725 h 6857999"/>
              <a:gd name="connsiteX1859" fmla="*/ 1567180 w 6696075"/>
              <a:gd name="connsiteY1859" fmla="*/ 6084570 h 6857999"/>
              <a:gd name="connsiteX1860" fmla="*/ 1590040 w 6696075"/>
              <a:gd name="connsiteY1860" fmla="*/ 6114415 h 6857999"/>
              <a:gd name="connsiteX1861" fmla="*/ 1613218 w 6696075"/>
              <a:gd name="connsiteY1861" fmla="*/ 6144260 h 6857999"/>
              <a:gd name="connsiteX1862" fmla="*/ 1636078 w 6696075"/>
              <a:gd name="connsiteY1862" fmla="*/ 6174105 h 6857999"/>
              <a:gd name="connsiteX1863" fmla="*/ 1647190 w 6696075"/>
              <a:gd name="connsiteY1863" fmla="*/ 6189028 h 6857999"/>
              <a:gd name="connsiteX1864" fmla="*/ 1658303 w 6696075"/>
              <a:gd name="connsiteY1864" fmla="*/ 6203950 h 6857999"/>
              <a:gd name="connsiteX1865" fmla="*/ 1669098 w 6696075"/>
              <a:gd name="connsiteY1865" fmla="*/ 6219190 h 6857999"/>
              <a:gd name="connsiteX1866" fmla="*/ 1679893 w 6696075"/>
              <a:gd name="connsiteY1866" fmla="*/ 6234430 h 6857999"/>
              <a:gd name="connsiteX1867" fmla="*/ 1690053 w 6696075"/>
              <a:gd name="connsiteY1867" fmla="*/ 6249670 h 6857999"/>
              <a:gd name="connsiteX1868" fmla="*/ 1699578 w 6696075"/>
              <a:gd name="connsiteY1868" fmla="*/ 6265228 h 6857999"/>
              <a:gd name="connsiteX1869" fmla="*/ 1709421 w 6696075"/>
              <a:gd name="connsiteY1869" fmla="*/ 6281420 h 6857999"/>
              <a:gd name="connsiteX1870" fmla="*/ 1718310 w 6696075"/>
              <a:gd name="connsiteY1870" fmla="*/ 6297295 h 6857999"/>
              <a:gd name="connsiteX1871" fmla="*/ 1726883 w 6696075"/>
              <a:gd name="connsiteY1871" fmla="*/ 6313170 h 6857999"/>
              <a:gd name="connsiteX1872" fmla="*/ 1734820 w 6696075"/>
              <a:gd name="connsiteY1872" fmla="*/ 6329680 h 6857999"/>
              <a:gd name="connsiteX1873" fmla="*/ 1742440 w 6696075"/>
              <a:gd name="connsiteY1873" fmla="*/ 6346190 h 6857999"/>
              <a:gd name="connsiteX1874" fmla="*/ 1749108 w 6696075"/>
              <a:gd name="connsiteY1874" fmla="*/ 6363018 h 6857999"/>
              <a:gd name="connsiteX1875" fmla="*/ 1755458 w 6696075"/>
              <a:gd name="connsiteY1875" fmla="*/ 6380163 h 6857999"/>
              <a:gd name="connsiteX1876" fmla="*/ 1761173 w 6696075"/>
              <a:gd name="connsiteY1876" fmla="*/ 6397625 h 6857999"/>
              <a:gd name="connsiteX1877" fmla="*/ 1763395 w 6696075"/>
              <a:gd name="connsiteY1877" fmla="*/ 6406515 h 6857999"/>
              <a:gd name="connsiteX1878" fmla="*/ 1765618 w 6696075"/>
              <a:gd name="connsiteY1878" fmla="*/ 6415405 h 6857999"/>
              <a:gd name="connsiteX1879" fmla="*/ 1767840 w 6696075"/>
              <a:gd name="connsiteY1879" fmla="*/ 6424295 h 6857999"/>
              <a:gd name="connsiteX1880" fmla="*/ 1769745 w 6696075"/>
              <a:gd name="connsiteY1880" fmla="*/ 6433503 h 6857999"/>
              <a:gd name="connsiteX1881" fmla="*/ 1771333 w 6696075"/>
              <a:gd name="connsiteY1881" fmla="*/ 6442710 h 6857999"/>
              <a:gd name="connsiteX1882" fmla="*/ 1772920 w 6696075"/>
              <a:gd name="connsiteY1882" fmla="*/ 6451918 h 6857999"/>
              <a:gd name="connsiteX1883" fmla="*/ 1773873 w 6696075"/>
              <a:gd name="connsiteY1883" fmla="*/ 6461443 h 6857999"/>
              <a:gd name="connsiteX1884" fmla="*/ 1775143 w 6696075"/>
              <a:gd name="connsiteY1884" fmla="*/ 6470650 h 6857999"/>
              <a:gd name="connsiteX1885" fmla="*/ 1776095 w 6696075"/>
              <a:gd name="connsiteY1885" fmla="*/ 6480493 h 6857999"/>
              <a:gd name="connsiteX1886" fmla="*/ 1776730 w 6696075"/>
              <a:gd name="connsiteY1886" fmla="*/ 6490018 h 6857999"/>
              <a:gd name="connsiteX1887" fmla="*/ 1777048 w 6696075"/>
              <a:gd name="connsiteY1887" fmla="*/ 6499543 h 6857999"/>
              <a:gd name="connsiteX1888" fmla="*/ 1777048 w 6696075"/>
              <a:gd name="connsiteY1888" fmla="*/ 6509703 h 6857999"/>
              <a:gd name="connsiteX1889" fmla="*/ 1776730 w 6696075"/>
              <a:gd name="connsiteY1889" fmla="*/ 6519545 h 6857999"/>
              <a:gd name="connsiteX1890" fmla="*/ 1776413 w 6696075"/>
              <a:gd name="connsiteY1890" fmla="*/ 6529705 h 6857999"/>
              <a:gd name="connsiteX1891" fmla="*/ 1775778 w 6696075"/>
              <a:gd name="connsiteY1891" fmla="*/ 6539865 h 6857999"/>
              <a:gd name="connsiteX1892" fmla="*/ 1774825 w 6696075"/>
              <a:gd name="connsiteY1892" fmla="*/ 6550025 h 6857999"/>
              <a:gd name="connsiteX1893" fmla="*/ 1776095 w 6696075"/>
              <a:gd name="connsiteY1893" fmla="*/ 6557963 h 6857999"/>
              <a:gd name="connsiteX1894" fmla="*/ 1776730 w 6696075"/>
              <a:gd name="connsiteY1894" fmla="*/ 6565583 h 6857999"/>
              <a:gd name="connsiteX1895" fmla="*/ 1776730 w 6696075"/>
              <a:gd name="connsiteY1895" fmla="*/ 6573203 h 6857999"/>
              <a:gd name="connsiteX1896" fmla="*/ 1776413 w 6696075"/>
              <a:gd name="connsiteY1896" fmla="*/ 6580505 h 6857999"/>
              <a:gd name="connsiteX1897" fmla="*/ 1775778 w 6696075"/>
              <a:gd name="connsiteY1897" fmla="*/ 6588125 h 6857999"/>
              <a:gd name="connsiteX1898" fmla="*/ 1774825 w 6696075"/>
              <a:gd name="connsiteY1898" fmla="*/ 6595428 h 6857999"/>
              <a:gd name="connsiteX1899" fmla="*/ 1773238 w 6696075"/>
              <a:gd name="connsiteY1899" fmla="*/ 6603048 h 6857999"/>
              <a:gd name="connsiteX1900" fmla="*/ 1771968 w 6696075"/>
              <a:gd name="connsiteY1900" fmla="*/ 6610350 h 6857999"/>
              <a:gd name="connsiteX1901" fmla="*/ 1768793 w 6696075"/>
              <a:gd name="connsiteY1901" fmla="*/ 6625273 h 6857999"/>
              <a:gd name="connsiteX1902" fmla="*/ 1764983 w 6696075"/>
              <a:gd name="connsiteY1902" fmla="*/ 6639878 h 6857999"/>
              <a:gd name="connsiteX1903" fmla="*/ 1762126 w 6696075"/>
              <a:gd name="connsiteY1903" fmla="*/ 6654800 h 6857999"/>
              <a:gd name="connsiteX1904" fmla="*/ 1760855 w 6696075"/>
              <a:gd name="connsiteY1904" fmla="*/ 6662103 h 6857999"/>
              <a:gd name="connsiteX1905" fmla="*/ 1759268 w 6696075"/>
              <a:gd name="connsiteY1905" fmla="*/ 6669723 h 6857999"/>
              <a:gd name="connsiteX1906" fmla="*/ 1750060 w 6696075"/>
              <a:gd name="connsiteY1906" fmla="*/ 6652260 h 6857999"/>
              <a:gd name="connsiteX1907" fmla="*/ 1751330 w 6696075"/>
              <a:gd name="connsiteY1907" fmla="*/ 6657023 h 6857999"/>
              <a:gd name="connsiteX1908" fmla="*/ 1751966 w 6696075"/>
              <a:gd name="connsiteY1908" fmla="*/ 6659563 h 6857999"/>
              <a:gd name="connsiteX1909" fmla="*/ 1753235 w 6696075"/>
              <a:gd name="connsiteY1909" fmla="*/ 6661468 h 6857999"/>
              <a:gd name="connsiteX1910" fmla="*/ 1754506 w 6696075"/>
              <a:gd name="connsiteY1910" fmla="*/ 6664008 h 6857999"/>
              <a:gd name="connsiteX1911" fmla="*/ 1755775 w 6696075"/>
              <a:gd name="connsiteY1911" fmla="*/ 6665913 h 6857999"/>
              <a:gd name="connsiteX1912" fmla="*/ 1757363 w 6696075"/>
              <a:gd name="connsiteY1912" fmla="*/ 6667818 h 6857999"/>
              <a:gd name="connsiteX1913" fmla="*/ 1759268 w 6696075"/>
              <a:gd name="connsiteY1913" fmla="*/ 6669723 h 6857999"/>
              <a:gd name="connsiteX1914" fmla="*/ 1760538 w 6696075"/>
              <a:gd name="connsiteY1914" fmla="*/ 6677978 h 6857999"/>
              <a:gd name="connsiteX1915" fmla="*/ 1761173 w 6696075"/>
              <a:gd name="connsiteY1915" fmla="*/ 6685598 h 6857999"/>
              <a:gd name="connsiteX1916" fmla="*/ 1761173 w 6696075"/>
              <a:gd name="connsiteY1916" fmla="*/ 6692900 h 6857999"/>
              <a:gd name="connsiteX1917" fmla="*/ 1760855 w 6696075"/>
              <a:gd name="connsiteY1917" fmla="*/ 6700203 h 6857999"/>
              <a:gd name="connsiteX1918" fmla="*/ 1759586 w 6696075"/>
              <a:gd name="connsiteY1918" fmla="*/ 6706870 h 6857999"/>
              <a:gd name="connsiteX1919" fmla="*/ 1758633 w 6696075"/>
              <a:gd name="connsiteY1919" fmla="*/ 6713538 h 6857999"/>
              <a:gd name="connsiteX1920" fmla="*/ 1757046 w 6696075"/>
              <a:gd name="connsiteY1920" fmla="*/ 6720205 h 6857999"/>
              <a:gd name="connsiteX1921" fmla="*/ 1755458 w 6696075"/>
              <a:gd name="connsiteY1921" fmla="*/ 6726555 h 6857999"/>
              <a:gd name="connsiteX1922" fmla="*/ 1753235 w 6696075"/>
              <a:gd name="connsiteY1922" fmla="*/ 6732588 h 6857999"/>
              <a:gd name="connsiteX1923" fmla="*/ 1750695 w 6696075"/>
              <a:gd name="connsiteY1923" fmla="*/ 6738620 h 6857999"/>
              <a:gd name="connsiteX1924" fmla="*/ 1747838 w 6696075"/>
              <a:gd name="connsiteY1924" fmla="*/ 6744335 h 6857999"/>
              <a:gd name="connsiteX1925" fmla="*/ 1744663 w 6696075"/>
              <a:gd name="connsiteY1925" fmla="*/ 6749733 h 6857999"/>
              <a:gd name="connsiteX1926" fmla="*/ 1741488 w 6696075"/>
              <a:gd name="connsiteY1926" fmla="*/ 6755448 h 6857999"/>
              <a:gd name="connsiteX1927" fmla="*/ 1737678 w 6696075"/>
              <a:gd name="connsiteY1927" fmla="*/ 6760845 h 6857999"/>
              <a:gd name="connsiteX1928" fmla="*/ 1734185 w 6696075"/>
              <a:gd name="connsiteY1928" fmla="*/ 6765608 h 6857999"/>
              <a:gd name="connsiteX1929" fmla="*/ 1729740 w 6696075"/>
              <a:gd name="connsiteY1929" fmla="*/ 6771005 h 6857999"/>
              <a:gd name="connsiteX1930" fmla="*/ 1725930 w 6696075"/>
              <a:gd name="connsiteY1930" fmla="*/ 6775768 h 6857999"/>
              <a:gd name="connsiteX1931" fmla="*/ 1721168 w 6696075"/>
              <a:gd name="connsiteY1931" fmla="*/ 6780530 h 6857999"/>
              <a:gd name="connsiteX1932" fmla="*/ 1711961 w 6696075"/>
              <a:gd name="connsiteY1932" fmla="*/ 6790055 h 6857999"/>
              <a:gd name="connsiteX1933" fmla="*/ 1702118 w 6696075"/>
              <a:gd name="connsiteY1933" fmla="*/ 6799263 h 6857999"/>
              <a:gd name="connsiteX1934" fmla="*/ 1691640 w 6696075"/>
              <a:gd name="connsiteY1934" fmla="*/ 6807835 h 6857999"/>
              <a:gd name="connsiteX1935" fmla="*/ 1681163 w 6696075"/>
              <a:gd name="connsiteY1935" fmla="*/ 6816408 h 6857999"/>
              <a:gd name="connsiteX1936" fmla="*/ 1670050 w 6696075"/>
              <a:gd name="connsiteY1936" fmla="*/ 6825298 h 6857999"/>
              <a:gd name="connsiteX1937" fmla="*/ 1648778 w 6696075"/>
              <a:gd name="connsiteY1937" fmla="*/ 6842443 h 6857999"/>
              <a:gd name="connsiteX1938" fmla="*/ 1633855 w 6696075"/>
              <a:gd name="connsiteY1938" fmla="*/ 6846570 h 6857999"/>
              <a:gd name="connsiteX1939" fmla="*/ 1618933 w 6696075"/>
              <a:gd name="connsiteY1939" fmla="*/ 6850380 h 6857999"/>
              <a:gd name="connsiteX1940" fmla="*/ 1604010 w 6696075"/>
              <a:gd name="connsiteY1940" fmla="*/ 6852920 h 6857999"/>
              <a:gd name="connsiteX1941" fmla="*/ 1589406 w 6696075"/>
              <a:gd name="connsiteY1941" fmla="*/ 6855143 h 6857999"/>
              <a:gd name="connsiteX1942" fmla="*/ 1574483 w 6696075"/>
              <a:gd name="connsiteY1942" fmla="*/ 6856730 h 6857999"/>
              <a:gd name="connsiteX1943" fmla="*/ 1559560 w 6696075"/>
              <a:gd name="connsiteY1943" fmla="*/ 6857683 h 6857999"/>
              <a:gd name="connsiteX1944" fmla="*/ 1544686 w 6696075"/>
              <a:gd name="connsiteY1944" fmla="*/ 6857999 h 6857999"/>
              <a:gd name="connsiteX1945" fmla="*/ 1544590 w 6696075"/>
              <a:gd name="connsiteY1945" fmla="*/ 6857999 h 6857999"/>
              <a:gd name="connsiteX1946" fmla="*/ 1529715 w 6696075"/>
              <a:gd name="connsiteY1946" fmla="*/ 6857683 h 6857999"/>
              <a:gd name="connsiteX1947" fmla="*/ 1514793 w 6696075"/>
              <a:gd name="connsiteY1947" fmla="*/ 6857048 h 6857999"/>
              <a:gd name="connsiteX1948" fmla="*/ 1500188 w 6696075"/>
              <a:gd name="connsiteY1948" fmla="*/ 6856095 h 6857999"/>
              <a:gd name="connsiteX1949" fmla="*/ 1485265 w 6696075"/>
              <a:gd name="connsiteY1949" fmla="*/ 6854825 h 6857999"/>
              <a:gd name="connsiteX1950" fmla="*/ 1470343 w 6696075"/>
              <a:gd name="connsiteY1950" fmla="*/ 6852920 h 6857999"/>
              <a:gd name="connsiteX1951" fmla="*/ 1455420 w 6696075"/>
              <a:gd name="connsiteY1951" fmla="*/ 6850698 h 6857999"/>
              <a:gd name="connsiteX1952" fmla="*/ 1440498 w 6696075"/>
              <a:gd name="connsiteY1952" fmla="*/ 6848793 h 6857999"/>
              <a:gd name="connsiteX1953" fmla="*/ 1410653 w 6696075"/>
              <a:gd name="connsiteY1953" fmla="*/ 6843713 h 6857999"/>
              <a:gd name="connsiteX1954" fmla="*/ 1403668 w 6696075"/>
              <a:gd name="connsiteY1954" fmla="*/ 6844030 h 6857999"/>
              <a:gd name="connsiteX1955" fmla="*/ 1397000 w 6696075"/>
              <a:gd name="connsiteY1955" fmla="*/ 6844348 h 6857999"/>
              <a:gd name="connsiteX1956" fmla="*/ 1390015 w 6696075"/>
              <a:gd name="connsiteY1956" fmla="*/ 6844348 h 6857999"/>
              <a:gd name="connsiteX1957" fmla="*/ 1383348 w 6696075"/>
              <a:gd name="connsiteY1957" fmla="*/ 6844348 h 6857999"/>
              <a:gd name="connsiteX1958" fmla="*/ 1376680 w 6696075"/>
              <a:gd name="connsiteY1958" fmla="*/ 6843713 h 6857999"/>
              <a:gd name="connsiteX1959" fmla="*/ 1370330 w 6696075"/>
              <a:gd name="connsiteY1959" fmla="*/ 6843078 h 6857999"/>
              <a:gd name="connsiteX1960" fmla="*/ 1363980 w 6696075"/>
              <a:gd name="connsiteY1960" fmla="*/ 6842443 h 6857999"/>
              <a:gd name="connsiteX1961" fmla="*/ 1358265 w 6696075"/>
              <a:gd name="connsiteY1961" fmla="*/ 6841490 h 6857999"/>
              <a:gd name="connsiteX1962" fmla="*/ 1352233 w 6696075"/>
              <a:gd name="connsiteY1962" fmla="*/ 6840220 h 6857999"/>
              <a:gd name="connsiteX1963" fmla="*/ 1346200 w 6696075"/>
              <a:gd name="connsiteY1963" fmla="*/ 6838315 h 6857999"/>
              <a:gd name="connsiteX1964" fmla="*/ 1340168 w 6696075"/>
              <a:gd name="connsiteY1964" fmla="*/ 6836728 h 6857999"/>
              <a:gd name="connsiteX1965" fmla="*/ 1334453 w 6696075"/>
              <a:gd name="connsiteY1965" fmla="*/ 6835140 h 6857999"/>
              <a:gd name="connsiteX1966" fmla="*/ 1329055 w 6696075"/>
              <a:gd name="connsiteY1966" fmla="*/ 6832918 h 6857999"/>
              <a:gd name="connsiteX1967" fmla="*/ 1323658 w 6696075"/>
              <a:gd name="connsiteY1967" fmla="*/ 6830378 h 6857999"/>
              <a:gd name="connsiteX1968" fmla="*/ 1317943 w 6696075"/>
              <a:gd name="connsiteY1968" fmla="*/ 6828155 h 6857999"/>
              <a:gd name="connsiteX1969" fmla="*/ 1312863 w 6696075"/>
              <a:gd name="connsiteY1969" fmla="*/ 6825615 h 6857999"/>
              <a:gd name="connsiteX1970" fmla="*/ 1307783 w 6696075"/>
              <a:gd name="connsiteY1970" fmla="*/ 6822440 h 6857999"/>
              <a:gd name="connsiteX1971" fmla="*/ 1302703 w 6696075"/>
              <a:gd name="connsiteY1971" fmla="*/ 6819583 h 6857999"/>
              <a:gd name="connsiteX1972" fmla="*/ 1297623 w 6696075"/>
              <a:gd name="connsiteY1972" fmla="*/ 6816408 h 6857999"/>
              <a:gd name="connsiteX1973" fmla="*/ 1292860 w 6696075"/>
              <a:gd name="connsiteY1973" fmla="*/ 6812915 h 6857999"/>
              <a:gd name="connsiteX1974" fmla="*/ 1283018 w 6696075"/>
              <a:gd name="connsiteY1974" fmla="*/ 6805930 h 6857999"/>
              <a:gd name="connsiteX1975" fmla="*/ 1274128 w 6696075"/>
              <a:gd name="connsiteY1975" fmla="*/ 6797993 h 6857999"/>
              <a:gd name="connsiteX1976" fmla="*/ 1265238 w 6696075"/>
              <a:gd name="connsiteY1976" fmla="*/ 6789420 h 6857999"/>
              <a:gd name="connsiteX1977" fmla="*/ 1256983 w 6696075"/>
              <a:gd name="connsiteY1977" fmla="*/ 6779895 h 6857999"/>
              <a:gd name="connsiteX1978" fmla="*/ 1248728 w 6696075"/>
              <a:gd name="connsiteY1978" fmla="*/ 6770370 h 6857999"/>
              <a:gd name="connsiteX1979" fmla="*/ 1241108 w 6696075"/>
              <a:gd name="connsiteY1979" fmla="*/ 6760210 h 6857999"/>
              <a:gd name="connsiteX1980" fmla="*/ 1230630 w 6696075"/>
              <a:gd name="connsiteY1980" fmla="*/ 6749415 h 6857999"/>
              <a:gd name="connsiteX1981" fmla="*/ 1220788 w 6696075"/>
              <a:gd name="connsiteY1981" fmla="*/ 6738620 h 6857999"/>
              <a:gd name="connsiteX1982" fmla="*/ 1210945 w 6696075"/>
              <a:gd name="connsiteY1982" fmla="*/ 6727508 h 6857999"/>
              <a:gd name="connsiteX1983" fmla="*/ 1201420 w 6696075"/>
              <a:gd name="connsiteY1983" fmla="*/ 6716713 h 6857999"/>
              <a:gd name="connsiteX1984" fmla="*/ 1192213 w 6696075"/>
              <a:gd name="connsiteY1984" fmla="*/ 6705283 h 6857999"/>
              <a:gd name="connsiteX1985" fmla="*/ 1183005 w 6696075"/>
              <a:gd name="connsiteY1985" fmla="*/ 6694170 h 6857999"/>
              <a:gd name="connsiteX1986" fmla="*/ 1173798 w 6696075"/>
              <a:gd name="connsiteY1986" fmla="*/ 6682740 h 6857999"/>
              <a:gd name="connsiteX1987" fmla="*/ 1165225 w 6696075"/>
              <a:gd name="connsiteY1987" fmla="*/ 6671628 h 6857999"/>
              <a:gd name="connsiteX1988" fmla="*/ 1148080 w 6696075"/>
              <a:gd name="connsiteY1988" fmla="*/ 6648450 h 6857999"/>
              <a:gd name="connsiteX1989" fmla="*/ 1131570 w 6696075"/>
              <a:gd name="connsiteY1989" fmla="*/ 6624320 h 6857999"/>
              <a:gd name="connsiteX1990" fmla="*/ 1115378 w 6696075"/>
              <a:gd name="connsiteY1990" fmla="*/ 6600508 h 6857999"/>
              <a:gd name="connsiteX1991" fmla="*/ 1099820 w 6696075"/>
              <a:gd name="connsiteY1991" fmla="*/ 6576695 h 6857999"/>
              <a:gd name="connsiteX1992" fmla="*/ 1084580 w 6696075"/>
              <a:gd name="connsiteY1992" fmla="*/ 6551930 h 6857999"/>
              <a:gd name="connsiteX1993" fmla="*/ 1069975 w 6696075"/>
              <a:gd name="connsiteY1993" fmla="*/ 6527165 h 6857999"/>
              <a:gd name="connsiteX1994" fmla="*/ 1055688 w 6696075"/>
              <a:gd name="connsiteY1994" fmla="*/ 6502718 h 6857999"/>
              <a:gd name="connsiteX1995" fmla="*/ 1041400 w 6696075"/>
              <a:gd name="connsiteY1995" fmla="*/ 6477318 h 6857999"/>
              <a:gd name="connsiteX1996" fmla="*/ 1013778 w 6696075"/>
              <a:gd name="connsiteY1996" fmla="*/ 6427153 h 6857999"/>
              <a:gd name="connsiteX1997" fmla="*/ 986155 w 6696075"/>
              <a:gd name="connsiteY1997" fmla="*/ 6376670 h 6857999"/>
              <a:gd name="connsiteX1998" fmla="*/ 968693 w 6696075"/>
              <a:gd name="connsiteY1998" fmla="*/ 6358573 h 6857999"/>
              <a:gd name="connsiteX1999" fmla="*/ 910908 w 6696075"/>
              <a:gd name="connsiteY1999" fmla="*/ 6274435 h 6857999"/>
              <a:gd name="connsiteX2000" fmla="*/ 875983 w 6696075"/>
              <a:gd name="connsiteY2000" fmla="*/ 6221095 h 6857999"/>
              <a:gd name="connsiteX2001" fmla="*/ 840423 w 6696075"/>
              <a:gd name="connsiteY2001" fmla="*/ 6168073 h 6857999"/>
              <a:gd name="connsiteX2002" fmla="*/ 823595 w 6696075"/>
              <a:gd name="connsiteY2002" fmla="*/ 6149023 h 6857999"/>
              <a:gd name="connsiteX2003" fmla="*/ 728345 w 6696075"/>
              <a:gd name="connsiteY2003" fmla="*/ 6013133 h 6857999"/>
              <a:gd name="connsiteX2004" fmla="*/ 720090 w 6696075"/>
              <a:gd name="connsiteY2004" fmla="*/ 6008370 h 6857999"/>
              <a:gd name="connsiteX2005" fmla="*/ 712788 w 6696075"/>
              <a:gd name="connsiteY2005" fmla="*/ 6002973 h 6857999"/>
              <a:gd name="connsiteX2006" fmla="*/ 709613 w 6696075"/>
              <a:gd name="connsiteY2006" fmla="*/ 6000115 h 6857999"/>
              <a:gd name="connsiteX2007" fmla="*/ 706438 w 6696075"/>
              <a:gd name="connsiteY2007" fmla="*/ 5997575 h 6857999"/>
              <a:gd name="connsiteX2008" fmla="*/ 703263 w 6696075"/>
              <a:gd name="connsiteY2008" fmla="*/ 5994718 h 6857999"/>
              <a:gd name="connsiteX2009" fmla="*/ 700723 w 6696075"/>
              <a:gd name="connsiteY2009" fmla="*/ 5991543 h 6857999"/>
              <a:gd name="connsiteX2010" fmla="*/ 698183 w 6696075"/>
              <a:gd name="connsiteY2010" fmla="*/ 5988368 h 6857999"/>
              <a:gd name="connsiteX2011" fmla="*/ 696278 w 6696075"/>
              <a:gd name="connsiteY2011" fmla="*/ 5984558 h 6857999"/>
              <a:gd name="connsiteX2012" fmla="*/ 695008 w 6696075"/>
              <a:gd name="connsiteY2012" fmla="*/ 5981065 h 6857999"/>
              <a:gd name="connsiteX2013" fmla="*/ 694055 w 6696075"/>
              <a:gd name="connsiteY2013" fmla="*/ 5976938 h 6857999"/>
              <a:gd name="connsiteX2014" fmla="*/ 693420 w 6696075"/>
              <a:gd name="connsiteY2014" fmla="*/ 5972810 h 6857999"/>
              <a:gd name="connsiteX2015" fmla="*/ 693738 w 6696075"/>
              <a:gd name="connsiteY2015" fmla="*/ 5968048 h 6857999"/>
              <a:gd name="connsiteX2016" fmla="*/ 694373 w 6696075"/>
              <a:gd name="connsiteY2016" fmla="*/ 5962968 h 6857999"/>
              <a:gd name="connsiteX2017" fmla="*/ 695643 w 6696075"/>
              <a:gd name="connsiteY2017" fmla="*/ 5957888 h 6857999"/>
              <a:gd name="connsiteX2018" fmla="*/ 688023 w 6696075"/>
              <a:gd name="connsiteY2018" fmla="*/ 5950268 h 6857999"/>
              <a:gd name="connsiteX2019" fmla="*/ 680720 w 6696075"/>
              <a:gd name="connsiteY2019" fmla="*/ 5942648 h 6857999"/>
              <a:gd name="connsiteX2020" fmla="*/ 673735 w 6696075"/>
              <a:gd name="connsiteY2020" fmla="*/ 5934710 h 6857999"/>
              <a:gd name="connsiteX2021" fmla="*/ 666750 w 6696075"/>
              <a:gd name="connsiteY2021" fmla="*/ 5926455 h 6857999"/>
              <a:gd name="connsiteX2022" fmla="*/ 659765 w 6696075"/>
              <a:gd name="connsiteY2022" fmla="*/ 5918200 h 6857999"/>
              <a:gd name="connsiteX2023" fmla="*/ 653415 w 6696075"/>
              <a:gd name="connsiteY2023" fmla="*/ 5910263 h 6857999"/>
              <a:gd name="connsiteX2024" fmla="*/ 646748 w 6696075"/>
              <a:gd name="connsiteY2024" fmla="*/ 5902008 h 6857999"/>
              <a:gd name="connsiteX2025" fmla="*/ 641033 w 6696075"/>
              <a:gd name="connsiteY2025" fmla="*/ 5893435 h 6857999"/>
              <a:gd name="connsiteX2026" fmla="*/ 635000 w 6696075"/>
              <a:gd name="connsiteY2026" fmla="*/ 5884863 h 6857999"/>
              <a:gd name="connsiteX2027" fmla="*/ 628968 w 6696075"/>
              <a:gd name="connsiteY2027" fmla="*/ 5876290 h 6857999"/>
              <a:gd name="connsiteX2028" fmla="*/ 623253 w 6696075"/>
              <a:gd name="connsiteY2028" fmla="*/ 5867083 h 6857999"/>
              <a:gd name="connsiteX2029" fmla="*/ 617855 w 6696075"/>
              <a:gd name="connsiteY2029" fmla="*/ 5858193 h 6857999"/>
              <a:gd name="connsiteX2030" fmla="*/ 612775 w 6696075"/>
              <a:gd name="connsiteY2030" fmla="*/ 5849303 h 6857999"/>
              <a:gd name="connsiteX2031" fmla="*/ 607695 w 6696075"/>
              <a:gd name="connsiteY2031" fmla="*/ 5840095 h 6857999"/>
              <a:gd name="connsiteX2032" fmla="*/ 602615 w 6696075"/>
              <a:gd name="connsiteY2032" fmla="*/ 5830570 h 6857999"/>
              <a:gd name="connsiteX2033" fmla="*/ 598170 w 6696075"/>
              <a:gd name="connsiteY2033" fmla="*/ 5821363 h 6857999"/>
              <a:gd name="connsiteX2034" fmla="*/ 593725 w 6696075"/>
              <a:gd name="connsiteY2034" fmla="*/ 5818188 h 6857999"/>
              <a:gd name="connsiteX2035" fmla="*/ 589915 w 6696075"/>
              <a:gd name="connsiteY2035" fmla="*/ 5814378 h 6857999"/>
              <a:gd name="connsiteX2036" fmla="*/ 581978 w 6696075"/>
              <a:gd name="connsiteY2036" fmla="*/ 5807393 h 6857999"/>
              <a:gd name="connsiteX2037" fmla="*/ 574993 w 6696075"/>
              <a:gd name="connsiteY2037" fmla="*/ 5799773 h 6857999"/>
              <a:gd name="connsiteX2038" fmla="*/ 568325 w 6696075"/>
              <a:gd name="connsiteY2038" fmla="*/ 5792153 h 6857999"/>
              <a:gd name="connsiteX2039" fmla="*/ 561975 w 6696075"/>
              <a:gd name="connsiteY2039" fmla="*/ 5783898 h 6857999"/>
              <a:gd name="connsiteX2040" fmla="*/ 556260 w 6696075"/>
              <a:gd name="connsiteY2040" fmla="*/ 5775643 h 6857999"/>
              <a:gd name="connsiteX2041" fmla="*/ 550863 w 6696075"/>
              <a:gd name="connsiteY2041" fmla="*/ 5767070 h 6857999"/>
              <a:gd name="connsiteX2042" fmla="*/ 546100 w 6696075"/>
              <a:gd name="connsiteY2042" fmla="*/ 5758498 h 6857999"/>
              <a:gd name="connsiteX2043" fmla="*/ 541338 w 6696075"/>
              <a:gd name="connsiteY2043" fmla="*/ 5749290 h 6857999"/>
              <a:gd name="connsiteX2044" fmla="*/ 536575 w 6696075"/>
              <a:gd name="connsiteY2044" fmla="*/ 5740400 h 6857999"/>
              <a:gd name="connsiteX2045" fmla="*/ 527368 w 6696075"/>
              <a:gd name="connsiteY2045" fmla="*/ 5722303 h 6857999"/>
              <a:gd name="connsiteX2046" fmla="*/ 518160 w 6696075"/>
              <a:gd name="connsiteY2046" fmla="*/ 5703888 h 6857999"/>
              <a:gd name="connsiteX2047" fmla="*/ 513398 w 6696075"/>
              <a:gd name="connsiteY2047" fmla="*/ 5695315 h 6857999"/>
              <a:gd name="connsiteX2048" fmla="*/ 508318 w 6696075"/>
              <a:gd name="connsiteY2048" fmla="*/ 5686425 h 6857999"/>
              <a:gd name="connsiteX2049" fmla="*/ 477203 w 6696075"/>
              <a:gd name="connsiteY2049" fmla="*/ 5644833 h 6857999"/>
              <a:gd name="connsiteX2050" fmla="*/ 326073 w 6696075"/>
              <a:gd name="connsiteY2050" fmla="*/ 5420678 h 6857999"/>
              <a:gd name="connsiteX2051" fmla="*/ 217170 w 6696075"/>
              <a:gd name="connsiteY2051" fmla="*/ 5266690 h 6857999"/>
              <a:gd name="connsiteX2052" fmla="*/ 211138 w 6696075"/>
              <a:gd name="connsiteY2052" fmla="*/ 5260023 h 6857999"/>
              <a:gd name="connsiteX2053" fmla="*/ 205423 w 6696075"/>
              <a:gd name="connsiteY2053" fmla="*/ 5252720 h 6857999"/>
              <a:gd name="connsiteX2054" fmla="*/ 199708 w 6696075"/>
              <a:gd name="connsiteY2054" fmla="*/ 5245735 h 6857999"/>
              <a:gd name="connsiteX2055" fmla="*/ 194628 w 6696075"/>
              <a:gd name="connsiteY2055" fmla="*/ 5238433 h 6857999"/>
              <a:gd name="connsiteX2056" fmla="*/ 184468 w 6696075"/>
              <a:gd name="connsiteY2056" fmla="*/ 5223510 h 6857999"/>
              <a:gd name="connsiteX2057" fmla="*/ 174943 w 6696075"/>
              <a:gd name="connsiteY2057" fmla="*/ 5208588 h 6857999"/>
              <a:gd name="connsiteX2058" fmla="*/ 166053 w 6696075"/>
              <a:gd name="connsiteY2058" fmla="*/ 5193030 h 6857999"/>
              <a:gd name="connsiteX2059" fmla="*/ 157163 w 6696075"/>
              <a:gd name="connsiteY2059" fmla="*/ 5177473 h 6857999"/>
              <a:gd name="connsiteX2060" fmla="*/ 148908 w 6696075"/>
              <a:gd name="connsiteY2060" fmla="*/ 5161280 h 6857999"/>
              <a:gd name="connsiteX2061" fmla="*/ 140970 w 6696075"/>
              <a:gd name="connsiteY2061" fmla="*/ 5145723 h 6857999"/>
              <a:gd name="connsiteX2062" fmla="*/ 125095 w 6696075"/>
              <a:gd name="connsiteY2062" fmla="*/ 5113655 h 6857999"/>
              <a:gd name="connsiteX2063" fmla="*/ 116840 w 6696075"/>
              <a:gd name="connsiteY2063" fmla="*/ 5098098 h 6857999"/>
              <a:gd name="connsiteX2064" fmla="*/ 108585 w 6696075"/>
              <a:gd name="connsiteY2064" fmla="*/ 5082223 h 6857999"/>
              <a:gd name="connsiteX2065" fmla="*/ 100330 w 6696075"/>
              <a:gd name="connsiteY2065" fmla="*/ 5066665 h 6857999"/>
              <a:gd name="connsiteX2066" fmla="*/ 90805 w 6696075"/>
              <a:gd name="connsiteY2066" fmla="*/ 5051108 h 6857999"/>
              <a:gd name="connsiteX2067" fmla="*/ 81598 w 6696075"/>
              <a:gd name="connsiteY2067" fmla="*/ 5035868 h 6857999"/>
              <a:gd name="connsiteX2068" fmla="*/ 71438 w 6696075"/>
              <a:gd name="connsiteY2068" fmla="*/ 5021263 h 6857999"/>
              <a:gd name="connsiteX2069" fmla="*/ 67628 w 6696075"/>
              <a:gd name="connsiteY2069" fmla="*/ 5013960 h 6857999"/>
              <a:gd name="connsiteX2070" fmla="*/ 64135 w 6696075"/>
              <a:gd name="connsiteY2070" fmla="*/ 5006658 h 6857999"/>
              <a:gd name="connsiteX2071" fmla="*/ 60325 w 6696075"/>
              <a:gd name="connsiteY2071" fmla="*/ 4999673 h 6857999"/>
              <a:gd name="connsiteX2072" fmla="*/ 57150 w 6696075"/>
              <a:gd name="connsiteY2072" fmla="*/ 4992370 h 6857999"/>
              <a:gd name="connsiteX2073" fmla="*/ 51435 w 6696075"/>
              <a:gd name="connsiteY2073" fmla="*/ 4977765 h 6857999"/>
              <a:gd name="connsiteX2074" fmla="*/ 46355 w 6696075"/>
              <a:gd name="connsiteY2074" fmla="*/ 4963478 h 6857999"/>
              <a:gd name="connsiteX2075" fmla="*/ 42228 w 6696075"/>
              <a:gd name="connsiteY2075" fmla="*/ 4948873 h 6857999"/>
              <a:gd name="connsiteX2076" fmla="*/ 38418 w 6696075"/>
              <a:gd name="connsiteY2076" fmla="*/ 4933950 h 6857999"/>
              <a:gd name="connsiteX2077" fmla="*/ 35560 w 6696075"/>
              <a:gd name="connsiteY2077" fmla="*/ 4918710 h 6857999"/>
              <a:gd name="connsiteX2078" fmla="*/ 33338 w 6696075"/>
              <a:gd name="connsiteY2078" fmla="*/ 4903470 h 6857999"/>
              <a:gd name="connsiteX2079" fmla="*/ 31433 w 6696075"/>
              <a:gd name="connsiteY2079" fmla="*/ 4888548 h 6857999"/>
              <a:gd name="connsiteX2080" fmla="*/ 30163 w 6696075"/>
              <a:gd name="connsiteY2080" fmla="*/ 4873308 h 6857999"/>
              <a:gd name="connsiteX2081" fmla="*/ 29528 w 6696075"/>
              <a:gd name="connsiteY2081" fmla="*/ 4858068 h 6857999"/>
              <a:gd name="connsiteX2082" fmla="*/ 29528 w 6696075"/>
              <a:gd name="connsiteY2082" fmla="*/ 4842828 h 6857999"/>
              <a:gd name="connsiteX2083" fmla="*/ 29845 w 6696075"/>
              <a:gd name="connsiteY2083" fmla="*/ 4827270 h 6857999"/>
              <a:gd name="connsiteX2084" fmla="*/ 30480 w 6696075"/>
              <a:gd name="connsiteY2084" fmla="*/ 4812030 h 6857999"/>
              <a:gd name="connsiteX2085" fmla="*/ 31750 w 6696075"/>
              <a:gd name="connsiteY2085" fmla="*/ 4796473 h 6857999"/>
              <a:gd name="connsiteX2086" fmla="*/ 33338 w 6696075"/>
              <a:gd name="connsiteY2086" fmla="*/ 4780915 h 6857999"/>
              <a:gd name="connsiteX2087" fmla="*/ 39688 w 6696075"/>
              <a:gd name="connsiteY2087" fmla="*/ 4773930 h 6857999"/>
              <a:gd name="connsiteX2088" fmla="*/ 38735 w 6696075"/>
              <a:gd name="connsiteY2088" fmla="*/ 4773613 h 6857999"/>
              <a:gd name="connsiteX2089" fmla="*/ 37148 w 6696075"/>
              <a:gd name="connsiteY2089" fmla="*/ 4775200 h 6857999"/>
              <a:gd name="connsiteX2090" fmla="*/ 35560 w 6696075"/>
              <a:gd name="connsiteY2090" fmla="*/ 4776788 h 6857999"/>
              <a:gd name="connsiteX2091" fmla="*/ 33338 w 6696075"/>
              <a:gd name="connsiteY2091" fmla="*/ 4780915 h 6857999"/>
              <a:gd name="connsiteX2092" fmla="*/ 29528 w 6696075"/>
              <a:gd name="connsiteY2092" fmla="*/ 4771073 h 6857999"/>
              <a:gd name="connsiteX2093" fmla="*/ 26353 w 6696075"/>
              <a:gd name="connsiteY2093" fmla="*/ 4761230 h 6857999"/>
              <a:gd name="connsiteX2094" fmla="*/ 23495 w 6696075"/>
              <a:gd name="connsiteY2094" fmla="*/ 4751388 h 6857999"/>
              <a:gd name="connsiteX2095" fmla="*/ 21590 w 6696075"/>
              <a:gd name="connsiteY2095" fmla="*/ 4741545 h 6857999"/>
              <a:gd name="connsiteX2096" fmla="*/ 19685 w 6696075"/>
              <a:gd name="connsiteY2096" fmla="*/ 4731703 h 6857999"/>
              <a:gd name="connsiteX2097" fmla="*/ 18098 w 6696075"/>
              <a:gd name="connsiteY2097" fmla="*/ 4721860 h 6857999"/>
              <a:gd name="connsiteX2098" fmla="*/ 17145 w 6696075"/>
              <a:gd name="connsiteY2098" fmla="*/ 4711700 h 6857999"/>
              <a:gd name="connsiteX2099" fmla="*/ 16510 w 6696075"/>
              <a:gd name="connsiteY2099" fmla="*/ 4701858 h 6857999"/>
              <a:gd name="connsiteX2100" fmla="*/ 16193 w 6696075"/>
              <a:gd name="connsiteY2100" fmla="*/ 4692015 h 6857999"/>
              <a:gd name="connsiteX2101" fmla="*/ 16193 w 6696075"/>
              <a:gd name="connsiteY2101" fmla="*/ 4681855 h 6857999"/>
              <a:gd name="connsiteX2102" fmla="*/ 16510 w 6696075"/>
              <a:gd name="connsiteY2102" fmla="*/ 4671695 h 6857999"/>
              <a:gd name="connsiteX2103" fmla="*/ 16828 w 6696075"/>
              <a:gd name="connsiteY2103" fmla="*/ 4661853 h 6857999"/>
              <a:gd name="connsiteX2104" fmla="*/ 18733 w 6696075"/>
              <a:gd name="connsiteY2104" fmla="*/ 4641533 h 6857999"/>
              <a:gd name="connsiteX2105" fmla="*/ 20638 w 6696075"/>
              <a:gd name="connsiteY2105" fmla="*/ 4621530 h 6857999"/>
              <a:gd name="connsiteX2106" fmla="*/ 18098 w 6696075"/>
              <a:gd name="connsiteY2106" fmla="*/ 4601845 h 6857999"/>
              <a:gd name="connsiteX2107" fmla="*/ 15875 w 6696075"/>
              <a:gd name="connsiteY2107" fmla="*/ 4582478 h 6857999"/>
              <a:gd name="connsiteX2108" fmla="*/ 14288 w 6696075"/>
              <a:gd name="connsiteY2108" fmla="*/ 4562793 h 6857999"/>
              <a:gd name="connsiteX2109" fmla="*/ 13653 w 6696075"/>
              <a:gd name="connsiteY2109" fmla="*/ 4553268 h 6857999"/>
              <a:gd name="connsiteX2110" fmla="*/ 13018 w 6696075"/>
              <a:gd name="connsiteY2110" fmla="*/ 4543425 h 6857999"/>
              <a:gd name="connsiteX2111" fmla="*/ 13018 w 6696075"/>
              <a:gd name="connsiteY2111" fmla="*/ 4533583 h 6857999"/>
              <a:gd name="connsiteX2112" fmla="*/ 13018 w 6696075"/>
              <a:gd name="connsiteY2112" fmla="*/ 4524058 h 6857999"/>
              <a:gd name="connsiteX2113" fmla="*/ 13335 w 6696075"/>
              <a:gd name="connsiteY2113" fmla="*/ 4513898 h 6857999"/>
              <a:gd name="connsiteX2114" fmla="*/ 13653 w 6696075"/>
              <a:gd name="connsiteY2114" fmla="*/ 4504373 h 6857999"/>
              <a:gd name="connsiteX2115" fmla="*/ 14605 w 6696075"/>
              <a:gd name="connsiteY2115" fmla="*/ 4494848 h 6857999"/>
              <a:gd name="connsiteX2116" fmla="*/ 15875 w 6696075"/>
              <a:gd name="connsiteY2116" fmla="*/ 4484688 h 6857999"/>
              <a:gd name="connsiteX2117" fmla="*/ 17463 w 6696075"/>
              <a:gd name="connsiteY2117" fmla="*/ 4475163 h 6857999"/>
              <a:gd name="connsiteX2118" fmla="*/ 20003 w 6696075"/>
              <a:gd name="connsiteY2118" fmla="*/ 4465320 h 6857999"/>
              <a:gd name="connsiteX2119" fmla="*/ 16510 w 6696075"/>
              <a:gd name="connsiteY2119" fmla="*/ 4461510 h 6857999"/>
              <a:gd name="connsiteX2120" fmla="*/ 13970 w 6696075"/>
              <a:gd name="connsiteY2120" fmla="*/ 4457700 h 6857999"/>
              <a:gd name="connsiteX2121" fmla="*/ 11430 w 6696075"/>
              <a:gd name="connsiteY2121" fmla="*/ 4453573 h 6857999"/>
              <a:gd name="connsiteX2122" fmla="*/ 8890 w 6696075"/>
              <a:gd name="connsiteY2122" fmla="*/ 4450080 h 6857999"/>
              <a:gd name="connsiteX2123" fmla="*/ 6985 w 6696075"/>
              <a:gd name="connsiteY2123" fmla="*/ 4445635 h 6857999"/>
              <a:gd name="connsiteX2124" fmla="*/ 5080 w 6696075"/>
              <a:gd name="connsiteY2124" fmla="*/ 4441825 h 6857999"/>
              <a:gd name="connsiteX2125" fmla="*/ 3175 w 6696075"/>
              <a:gd name="connsiteY2125" fmla="*/ 4437698 h 6857999"/>
              <a:gd name="connsiteX2126" fmla="*/ 2223 w 6696075"/>
              <a:gd name="connsiteY2126" fmla="*/ 4433253 h 6857999"/>
              <a:gd name="connsiteX2127" fmla="*/ 1270 w 6696075"/>
              <a:gd name="connsiteY2127" fmla="*/ 4429125 h 6857999"/>
              <a:gd name="connsiteX2128" fmla="*/ 635 w 6696075"/>
              <a:gd name="connsiteY2128" fmla="*/ 4424680 h 6857999"/>
              <a:gd name="connsiteX2129" fmla="*/ 0 w 6696075"/>
              <a:gd name="connsiteY2129" fmla="*/ 4420553 h 6857999"/>
              <a:gd name="connsiteX2130" fmla="*/ 0 w 6696075"/>
              <a:gd name="connsiteY2130" fmla="*/ 4415790 h 6857999"/>
              <a:gd name="connsiteX2131" fmla="*/ 0 w 6696075"/>
              <a:gd name="connsiteY2131" fmla="*/ 4411663 h 6857999"/>
              <a:gd name="connsiteX2132" fmla="*/ 318 w 6696075"/>
              <a:gd name="connsiteY2132" fmla="*/ 4406900 h 6857999"/>
              <a:gd name="connsiteX2133" fmla="*/ 1270 w 6696075"/>
              <a:gd name="connsiteY2133" fmla="*/ 4402138 h 6857999"/>
              <a:gd name="connsiteX2134" fmla="*/ 1905 w 6696075"/>
              <a:gd name="connsiteY2134" fmla="*/ 4397693 h 6857999"/>
              <a:gd name="connsiteX2135" fmla="*/ 1905 w 6696075"/>
              <a:gd name="connsiteY2135" fmla="*/ 4378008 h 6857999"/>
              <a:gd name="connsiteX2136" fmla="*/ 1905 w 6696075"/>
              <a:gd name="connsiteY2136" fmla="*/ 4358323 h 6857999"/>
              <a:gd name="connsiteX2137" fmla="*/ 953 w 6696075"/>
              <a:gd name="connsiteY2137" fmla="*/ 4319270 h 6857999"/>
              <a:gd name="connsiteX2138" fmla="*/ 953 w 6696075"/>
              <a:gd name="connsiteY2138" fmla="*/ 4299585 h 6857999"/>
              <a:gd name="connsiteX2139" fmla="*/ 1588 w 6696075"/>
              <a:gd name="connsiteY2139" fmla="*/ 4280535 h 6857999"/>
              <a:gd name="connsiteX2140" fmla="*/ 1905 w 6696075"/>
              <a:gd name="connsiteY2140" fmla="*/ 4270693 h 6857999"/>
              <a:gd name="connsiteX2141" fmla="*/ 2540 w 6696075"/>
              <a:gd name="connsiteY2141" fmla="*/ 4261168 h 6857999"/>
              <a:gd name="connsiteX2142" fmla="*/ 3493 w 6696075"/>
              <a:gd name="connsiteY2142" fmla="*/ 4251643 h 6857999"/>
              <a:gd name="connsiteX2143" fmla="*/ 4763 w 6696075"/>
              <a:gd name="connsiteY2143" fmla="*/ 4241800 h 6857999"/>
              <a:gd name="connsiteX2144" fmla="*/ 8255 w 6696075"/>
              <a:gd name="connsiteY2144" fmla="*/ 4218305 h 6857999"/>
              <a:gd name="connsiteX2145" fmla="*/ 9843 w 6696075"/>
              <a:gd name="connsiteY2145" fmla="*/ 4207510 h 6857999"/>
              <a:gd name="connsiteX2146" fmla="*/ 12065 w 6696075"/>
              <a:gd name="connsiteY2146" fmla="*/ 4197350 h 6857999"/>
              <a:gd name="connsiteX2147" fmla="*/ 14288 w 6696075"/>
              <a:gd name="connsiteY2147" fmla="*/ 4187825 h 6857999"/>
              <a:gd name="connsiteX2148" fmla="*/ 16510 w 6696075"/>
              <a:gd name="connsiteY2148" fmla="*/ 4178935 h 6857999"/>
              <a:gd name="connsiteX2149" fmla="*/ 19368 w 6696075"/>
              <a:gd name="connsiteY2149" fmla="*/ 4170680 h 6857999"/>
              <a:gd name="connsiteX2150" fmla="*/ 22225 w 6696075"/>
              <a:gd name="connsiteY2150" fmla="*/ 4162743 h 6857999"/>
              <a:gd name="connsiteX2151" fmla="*/ 25083 w 6696075"/>
              <a:gd name="connsiteY2151" fmla="*/ 4155440 h 6857999"/>
              <a:gd name="connsiteX2152" fmla="*/ 28575 w 6696075"/>
              <a:gd name="connsiteY2152" fmla="*/ 4148773 h 6857999"/>
              <a:gd name="connsiteX2153" fmla="*/ 32068 w 6696075"/>
              <a:gd name="connsiteY2153" fmla="*/ 4142423 h 6857999"/>
              <a:gd name="connsiteX2154" fmla="*/ 36195 w 6696075"/>
              <a:gd name="connsiteY2154" fmla="*/ 4136708 h 6857999"/>
              <a:gd name="connsiteX2155" fmla="*/ 40640 w 6696075"/>
              <a:gd name="connsiteY2155" fmla="*/ 4131310 h 6857999"/>
              <a:gd name="connsiteX2156" fmla="*/ 45403 w 6696075"/>
              <a:gd name="connsiteY2156" fmla="*/ 4126865 h 6857999"/>
              <a:gd name="connsiteX2157" fmla="*/ 50483 w 6696075"/>
              <a:gd name="connsiteY2157" fmla="*/ 4122103 h 6857999"/>
              <a:gd name="connsiteX2158" fmla="*/ 56198 w 6696075"/>
              <a:gd name="connsiteY2158" fmla="*/ 4118610 h 6857999"/>
              <a:gd name="connsiteX2159" fmla="*/ 61913 w 6696075"/>
              <a:gd name="connsiteY2159" fmla="*/ 4114800 h 6857999"/>
              <a:gd name="connsiteX2160" fmla="*/ 68263 w 6696075"/>
              <a:gd name="connsiteY2160" fmla="*/ 4111943 h 6857999"/>
              <a:gd name="connsiteX2161" fmla="*/ 75248 w 6696075"/>
              <a:gd name="connsiteY2161" fmla="*/ 4109085 h 6857999"/>
              <a:gd name="connsiteX2162" fmla="*/ 82550 w 6696075"/>
              <a:gd name="connsiteY2162" fmla="*/ 4106863 h 6857999"/>
              <a:gd name="connsiteX2163" fmla="*/ 90488 w 6696075"/>
              <a:gd name="connsiteY2163" fmla="*/ 4104958 h 6857999"/>
              <a:gd name="connsiteX2164" fmla="*/ 99378 w 6696075"/>
              <a:gd name="connsiteY2164" fmla="*/ 4103370 h 6857999"/>
              <a:gd name="connsiteX2165" fmla="*/ 108268 w 6696075"/>
              <a:gd name="connsiteY2165" fmla="*/ 4101783 h 6857999"/>
              <a:gd name="connsiteX2166" fmla="*/ 117793 w 6696075"/>
              <a:gd name="connsiteY2166" fmla="*/ 4100830 h 6857999"/>
              <a:gd name="connsiteX2167" fmla="*/ 128270 w 6696075"/>
              <a:gd name="connsiteY2167" fmla="*/ 4100195 h 6857999"/>
              <a:gd name="connsiteX2168" fmla="*/ 139065 w 6696075"/>
              <a:gd name="connsiteY2168" fmla="*/ 4099560 h 6857999"/>
              <a:gd name="connsiteX2169" fmla="*/ 150813 w 6696075"/>
              <a:gd name="connsiteY2169" fmla="*/ 4099560 h 6857999"/>
              <a:gd name="connsiteX2170" fmla="*/ 162878 w 6696075"/>
              <a:gd name="connsiteY2170" fmla="*/ 4099560 h 6857999"/>
              <a:gd name="connsiteX2171" fmla="*/ 189548 w 6696075"/>
              <a:gd name="connsiteY2171" fmla="*/ 4100195 h 6857999"/>
              <a:gd name="connsiteX2172" fmla="*/ 219393 w 6696075"/>
              <a:gd name="connsiteY2172" fmla="*/ 4101783 h 6857999"/>
              <a:gd name="connsiteX2173" fmla="*/ 475615 w 6696075"/>
              <a:gd name="connsiteY2173" fmla="*/ 4101465 h 6857999"/>
              <a:gd name="connsiteX2174" fmla="*/ 438785 w 6696075"/>
              <a:gd name="connsiteY2174" fmla="*/ 4005898 h 6857999"/>
              <a:gd name="connsiteX2175" fmla="*/ 401638 w 6696075"/>
              <a:gd name="connsiteY2175" fmla="*/ 3910648 h 6857999"/>
              <a:gd name="connsiteX2176" fmla="*/ 346710 w 6696075"/>
              <a:gd name="connsiteY2176" fmla="*/ 3753803 h 6857999"/>
              <a:gd name="connsiteX2177" fmla="*/ 343218 w 6696075"/>
              <a:gd name="connsiteY2177" fmla="*/ 3744595 h 6857999"/>
              <a:gd name="connsiteX2178" fmla="*/ 339408 w 6696075"/>
              <a:gd name="connsiteY2178" fmla="*/ 3735070 h 6857999"/>
              <a:gd name="connsiteX2179" fmla="*/ 336233 w 6696075"/>
              <a:gd name="connsiteY2179" fmla="*/ 3725545 h 6857999"/>
              <a:gd name="connsiteX2180" fmla="*/ 333375 w 6696075"/>
              <a:gd name="connsiteY2180" fmla="*/ 3716020 h 6857999"/>
              <a:gd name="connsiteX2181" fmla="*/ 327660 w 6696075"/>
              <a:gd name="connsiteY2181" fmla="*/ 3696653 h 6857999"/>
              <a:gd name="connsiteX2182" fmla="*/ 322898 w 6696075"/>
              <a:gd name="connsiteY2182" fmla="*/ 3677603 h 6857999"/>
              <a:gd name="connsiteX2183" fmla="*/ 319088 w 6696075"/>
              <a:gd name="connsiteY2183" fmla="*/ 3658235 h 6857999"/>
              <a:gd name="connsiteX2184" fmla="*/ 315595 w 6696075"/>
              <a:gd name="connsiteY2184" fmla="*/ 3638550 h 6857999"/>
              <a:gd name="connsiteX2185" fmla="*/ 312738 w 6696075"/>
              <a:gd name="connsiteY2185" fmla="*/ 3619500 h 6857999"/>
              <a:gd name="connsiteX2186" fmla="*/ 310515 w 6696075"/>
              <a:gd name="connsiteY2186" fmla="*/ 3599815 h 6857999"/>
              <a:gd name="connsiteX2187" fmla="*/ 309245 w 6696075"/>
              <a:gd name="connsiteY2187" fmla="*/ 3580448 h 6857999"/>
              <a:gd name="connsiteX2188" fmla="*/ 308293 w 6696075"/>
              <a:gd name="connsiteY2188" fmla="*/ 3560445 h 6857999"/>
              <a:gd name="connsiteX2189" fmla="*/ 307658 w 6696075"/>
              <a:gd name="connsiteY2189" fmla="*/ 3540760 h 6857999"/>
              <a:gd name="connsiteX2190" fmla="*/ 307658 w 6696075"/>
              <a:gd name="connsiteY2190" fmla="*/ 3520758 h 6857999"/>
              <a:gd name="connsiteX2191" fmla="*/ 308293 w 6696075"/>
              <a:gd name="connsiteY2191" fmla="*/ 3501390 h 6857999"/>
              <a:gd name="connsiteX2192" fmla="*/ 308928 w 6696075"/>
              <a:gd name="connsiteY2192" fmla="*/ 3481388 h 6857999"/>
              <a:gd name="connsiteX2193" fmla="*/ 310198 w 6696075"/>
              <a:gd name="connsiteY2193" fmla="*/ 3461385 h 6857999"/>
              <a:gd name="connsiteX2194" fmla="*/ 311785 w 6696075"/>
              <a:gd name="connsiteY2194" fmla="*/ 3441700 h 6857999"/>
              <a:gd name="connsiteX2195" fmla="*/ 308610 w 6696075"/>
              <a:gd name="connsiteY2195" fmla="*/ 3181985 h 6857999"/>
              <a:gd name="connsiteX2196" fmla="*/ 312420 w 6696075"/>
              <a:gd name="connsiteY2196" fmla="*/ 3061653 h 6857999"/>
              <a:gd name="connsiteX2197" fmla="*/ 314008 w 6696075"/>
              <a:gd name="connsiteY2197" fmla="*/ 3054668 h 6857999"/>
              <a:gd name="connsiteX2198" fmla="*/ 315595 w 6696075"/>
              <a:gd name="connsiteY2198" fmla="*/ 3047683 h 6857999"/>
              <a:gd name="connsiteX2199" fmla="*/ 317500 w 6696075"/>
              <a:gd name="connsiteY2199" fmla="*/ 3041015 h 6857999"/>
              <a:gd name="connsiteX2200" fmla="*/ 320040 w 6696075"/>
              <a:gd name="connsiteY2200" fmla="*/ 3034983 h 6857999"/>
              <a:gd name="connsiteX2201" fmla="*/ 322263 w 6696075"/>
              <a:gd name="connsiteY2201" fmla="*/ 3029268 h 6857999"/>
              <a:gd name="connsiteX2202" fmla="*/ 324803 w 6696075"/>
              <a:gd name="connsiteY2202" fmla="*/ 3023553 h 6857999"/>
              <a:gd name="connsiteX2203" fmla="*/ 327978 w 6696075"/>
              <a:gd name="connsiteY2203" fmla="*/ 3018155 h 6857999"/>
              <a:gd name="connsiteX2204" fmla="*/ 330835 w 6696075"/>
              <a:gd name="connsiteY2204" fmla="*/ 3013075 h 6857999"/>
              <a:gd name="connsiteX2205" fmla="*/ 334328 w 6696075"/>
              <a:gd name="connsiteY2205" fmla="*/ 3008630 h 6857999"/>
              <a:gd name="connsiteX2206" fmla="*/ 337820 w 6696075"/>
              <a:gd name="connsiteY2206" fmla="*/ 3004185 h 6857999"/>
              <a:gd name="connsiteX2207" fmla="*/ 341630 w 6696075"/>
              <a:gd name="connsiteY2207" fmla="*/ 3000375 h 6857999"/>
              <a:gd name="connsiteX2208" fmla="*/ 345123 w 6696075"/>
              <a:gd name="connsiteY2208" fmla="*/ 2996565 h 6857999"/>
              <a:gd name="connsiteX2209" fmla="*/ 349250 w 6696075"/>
              <a:gd name="connsiteY2209" fmla="*/ 2993073 h 6857999"/>
              <a:gd name="connsiteX2210" fmla="*/ 353378 w 6696075"/>
              <a:gd name="connsiteY2210" fmla="*/ 2989580 h 6857999"/>
              <a:gd name="connsiteX2211" fmla="*/ 357823 w 6696075"/>
              <a:gd name="connsiteY2211" fmla="*/ 2987040 h 6857999"/>
              <a:gd name="connsiteX2212" fmla="*/ 362585 w 6696075"/>
              <a:gd name="connsiteY2212" fmla="*/ 2984500 h 6857999"/>
              <a:gd name="connsiteX2213" fmla="*/ 367348 w 6696075"/>
              <a:gd name="connsiteY2213" fmla="*/ 2981643 h 6857999"/>
              <a:gd name="connsiteX2214" fmla="*/ 372428 w 6696075"/>
              <a:gd name="connsiteY2214" fmla="*/ 2979738 h 6857999"/>
              <a:gd name="connsiteX2215" fmla="*/ 377508 w 6696075"/>
              <a:gd name="connsiteY2215" fmla="*/ 2977833 h 6857999"/>
              <a:gd name="connsiteX2216" fmla="*/ 382588 w 6696075"/>
              <a:gd name="connsiteY2216" fmla="*/ 2975928 h 6857999"/>
              <a:gd name="connsiteX2217" fmla="*/ 387985 w 6696075"/>
              <a:gd name="connsiteY2217" fmla="*/ 2974658 h 6857999"/>
              <a:gd name="connsiteX2218" fmla="*/ 393700 w 6696075"/>
              <a:gd name="connsiteY2218" fmla="*/ 2973705 h 6857999"/>
              <a:gd name="connsiteX2219" fmla="*/ 399733 w 6696075"/>
              <a:gd name="connsiteY2219" fmla="*/ 2972753 h 6857999"/>
              <a:gd name="connsiteX2220" fmla="*/ 405448 w 6696075"/>
              <a:gd name="connsiteY2220" fmla="*/ 2972118 h 6857999"/>
              <a:gd name="connsiteX2221" fmla="*/ 411480 w 6696075"/>
              <a:gd name="connsiteY2221" fmla="*/ 2971800 h 6857999"/>
              <a:gd name="connsiteX2222" fmla="*/ 417830 w 6696075"/>
              <a:gd name="connsiteY2222" fmla="*/ 2971483 h 6857999"/>
              <a:gd name="connsiteX2223" fmla="*/ 424180 w 6696075"/>
              <a:gd name="connsiteY2223" fmla="*/ 2971483 h 6857999"/>
              <a:gd name="connsiteX2224" fmla="*/ 430848 w 6696075"/>
              <a:gd name="connsiteY2224" fmla="*/ 2971800 h 6857999"/>
              <a:gd name="connsiteX2225" fmla="*/ 444183 w 6696075"/>
              <a:gd name="connsiteY2225" fmla="*/ 2972753 h 6857999"/>
              <a:gd name="connsiteX2226" fmla="*/ 458470 w 6696075"/>
              <a:gd name="connsiteY2226" fmla="*/ 2974658 h 6857999"/>
              <a:gd name="connsiteX2227" fmla="*/ 530860 w 6696075"/>
              <a:gd name="connsiteY2227" fmla="*/ 2974340 h 6857999"/>
              <a:gd name="connsiteX2228" fmla="*/ 618808 w 6696075"/>
              <a:gd name="connsiteY2228" fmla="*/ 2970213 h 6857999"/>
              <a:gd name="connsiteX2229" fmla="*/ 605473 w 6696075"/>
              <a:gd name="connsiteY2229" fmla="*/ 2886710 h 6857999"/>
              <a:gd name="connsiteX2230" fmla="*/ 606108 w 6696075"/>
              <a:gd name="connsiteY2230" fmla="*/ 2881948 h 6857999"/>
              <a:gd name="connsiteX2231" fmla="*/ 606425 w 6696075"/>
              <a:gd name="connsiteY2231" fmla="*/ 2876868 h 6857999"/>
              <a:gd name="connsiteX2232" fmla="*/ 606108 w 6696075"/>
              <a:gd name="connsiteY2232" fmla="*/ 2867025 h 6857999"/>
              <a:gd name="connsiteX2233" fmla="*/ 605473 w 6696075"/>
              <a:gd name="connsiteY2233" fmla="*/ 2856865 h 6857999"/>
              <a:gd name="connsiteX2234" fmla="*/ 604203 w 6696075"/>
              <a:gd name="connsiteY2234" fmla="*/ 2847023 h 6857999"/>
              <a:gd name="connsiteX2235" fmla="*/ 602298 w 6696075"/>
              <a:gd name="connsiteY2235" fmla="*/ 2837498 h 6857999"/>
              <a:gd name="connsiteX2236" fmla="*/ 600393 w 6696075"/>
              <a:gd name="connsiteY2236" fmla="*/ 2827338 h 6857999"/>
              <a:gd name="connsiteX2237" fmla="*/ 596265 w 6696075"/>
              <a:gd name="connsiteY2237" fmla="*/ 2807653 h 6857999"/>
              <a:gd name="connsiteX2238" fmla="*/ 594678 w 6696075"/>
              <a:gd name="connsiteY2238" fmla="*/ 2797810 h 6857999"/>
              <a:gd name="connsiteX2239" fmla="*/ 593408 w 6696075"/>
              <a:gd name="connsiteY2239" fmla="*/ 2787968 h 6857999"/>
              <a:gd name="connsiteX2240" fmla="*/ 592773 w 6696075"/>
              <a:gd name="connsiteY2240" fmla="*/ 2778125 h 6857999"/>
              <a:gd name="connsiteX2241" fmla="*/ 592455 w 6696075"/>
              <a:gd name="connsiteY2241" fmla="*/ 2767965 h 6857999"/>
              <a:gd name="connsiteX2242" fmla="*/ 592773 w 6696075"/>
              <a:gd name="connsiteY2242" fmla="*/ 2762885 h 6857999"/>
              <a:gd name="connsiteX2243" fmla="*/ 593408 w 6696075"/>
              <a:gd name="connsiteY2243" fmla="*/ 2758123 h 6857999"/>
              <a:gd name="connsiteX2244" fmla="*/ 594043 w 6696075"/>
              <a:gd name="connsiteY2244" fmla="*/ 2753043 h 6857999"/>
              <a:gd name="connsiteX2245" fmla="*/ 594995 w 6696075"/>
              <a:gd name="connsiteY2245" fmla="*/ 2747963 h 6857999"/>
              <a:gd name="connsiteX2246" fmla="*/ 596265 w 6696075"/>
              <a:gd name="connsiteY2246" fmla="*/ 2743200 h 6857999"/>
              <a:gd name="connsiteX2247" fmla="*/ 598170 w 6696075"/>
              <a:gd name="connsiteY2247" fmla="*/ 2738120 h 6857999"/>
              <a:gd name="connsiteX2248" fmla="*/ 600075 w 6696075"/>
              <a:gd name="connsiteY2248" fmla="*/ 2733040 h 6857999"/>
              <a:gd name="connsiteX2249" fmla="*/ 601980 w 6696075"/>
              <a:gd name="connsiteY2249" fmla="*/ 2728278 h 6857999"/>
              <a:gd name="connsiteX2250" fmla="*/ 599123 w 6696075"/>
              <a:gd name="connsiteY2250" fmla="*/ 2714625 h 6857999"/>
              <a:gd name="connsiteX2251" fmla="*/ 596265 w 6696075"/>
              <a:gd name="connsiteY2251" fmla="*/ 2700655 h 6857999"/>
              <a:gd name="connsiteX2252" fmla="*/ 593725 w 6696075"/>
              <a:gd name="connsiteY2252" fmla="*/ 2687003 h 6857999"/>
              <a:gd name="connsiteX2253" fmla="*/ 591503 w 6696075"/>
              <a:gd name="connsiteY2253" fmla="*/ 2673033 h 6857999"/>
              <a:gd name="connsiteX2254" fmla="*/ 589598 w 6696075"/>
              <a:gd name="connsiteY2254" fmla="*/ 2659063 h 6857999"/>
              <a:gd name="connsiteX2255" fmla="*/ 588010 w 6696075"/>
              <a:gd name="connsiteY2255" fmla="*/ 2645728 h 6857999"/>
              <a:gd name="connsiteX2256" fmla="*/ 586740 w 6696075"/>
              <a:gd name="connsiteY2256" fmla="*/ 2631758 h 6857999"/>
              <a:gd name="connsiteX2257" fmla="*/ 585788 w 6696075"/>
              <a:gd name="connsiteY2257" fmla="*/ 2617788 h 6857999"/>
              <a:gd name="connsiteX2258" fmla="*/ 584835 w 6696075"/>
              <a:gd name="connsiteY2258" fmla="*/ 2603818 h 6857999"/>
              <a:gd name="connsiteX2259" fmla="*/ 584518 w 6696075"/>
              <a:gd name="connsiteY2259" fmla="*/ 2590165 h 6857999"/>
              <a:gd name="connsiteX2260" fmla="*/ 584518 w 6696075"/>
              <a:gd name="connsiteY2260" fmla="*/ 2576195 h 6857999"/>
              <a:gd name="connsiteX2261" fmla="*/ 584518 w 6696075"/>
              <a:gd name="connsiteY2261" fmla="*/ 2562225 h 6857999"/>
              <a:gd name="connsiteX2262" fmla="*/ 585153 w 6696075"/>
              <a:gd name="connsiteY2262" fmla="*/ 2548255 h 6857999"/>
              <a:gd name="connsiteX2263" fmla="*/ 585788 w 6696075"/>
              <a:gd name="connsiteY2263" fmla="*/ 2534285 h 6857999"/>
              <a:gd name="connsiteX2264" fmla="*/ 586740 w 6696075"/>
              <a:gd name="connsiteY2264" fmla="*/ 2520633 h 6857999"/>
              <a:gd name="connsiteX2265" fmla="*/ 588010 w 6696075"/>
              <a:gd name="connsiteY2265" fmla="*/ 2506663 h 6857999"/>
              <a:gd name="connsiteX2266" fmla="*/ 583565 w 6696075"/>
              <a:gd name="connsiteY2266" fmla="*/ 2473325 h 6857999"/>
              <a:gd name="connsiteX2267" fmla="*/ 579120 w 6696075"/>
              <a:gd name="connsiteY2267" fmla="*/ 2466340 h 6857999"/>
              <a:gd name="connsiteX2268" fmla="*/ 575945 w 6696075"/>
              <a:gd name="connsiteY2268" fmla="*/ 2459355 h 6857999"/>
              <a:gd name="connsiteX2269" fmla="*/ 572770 w 6696075"/>
              <a:gd name="connsiteY2269" fmla="*/ 2452688 h 6857999"/>
              <a:gd name="connsiteX2270" fmla="*/ 570548 w 6696075"/>
              <a:gd name="connsiteY2270" fmla="*/ 2445703 h 6857999"/>
              <a:gd name="connsiteX2271" fmla="*/ 568960 w 6696075"/>
              <a:gd name="connsiteY2271" fmla="*/ 2438718 h 6857999"/>
              <a:gd name="connsiteX2272" fmla="*/ 568008 w 6696075"/>
              <a:gd name="connsiteY2272" fmla="*/ 2431733 h 6857999"/>
              <a:gd name="connsiteX2273" fmla="*/ 567373 w 6696075"/>
              <a:gd name="connsiteY2273" fmla="*/ 2425065 h 6857999"/>
              <a:gd name="connsiteX2274" fmla="*/ 567373 w 6696075"/>
              <a:gd name="connsiteY2274" fmla="*/ 2417763 h 6857999"/>
              <a:gd name="connsiteX2275" fmla="*/ 567690 w 6696075"/>
              <a:gd name="connsiteY2275" fmla="*/ 2410778 h 6857999"/>
              <a:gd name="connsiteX2276" fmla="*/ 568643 w 6696075"/>
              <a:gd name="connsiteY2276" fmla="*/ 2403793 h 6857999"/>
              <a:gd name="connsiteX2277" fmla="*/ 569913 w 6696075"/>
              <a:gd name="connsiteY2277" fmla="*/ 2396808 h 6857999"/>
              <a:gd name="connsiteX2278" fmla="*/ 571500 w 6696075"/>
              <a:gd name="connsiteY2278" fmla="*/ 2389823 h 6857999"/>
              <a:gd name="connsiteX2279" fmla="*/ 573723 w 6696075"/>
              <a:gd name="connsiteY2279" fmla="*/ 2382838 h 6857999"/>
              <a:gd name="connsiteX2280" fmla="*/ 576580 w 6696075"/>
              <a:gd name="connsiteY2280" fmla="*/ 2375853 h 6857999"/>
              <a:gd name="connsiteX2281" fmla="*/ 579438 w 6696075"/>
              <a:gd name="connsiteY2281" fmla="*/ 2368868 h 6857999"/>
              <a:gd name="connsiteX2282" fmla="*/ 582930 w 6696075"/>
              <a:gd name="connsiteY2282" fmla="*/ 2361883 h 6857999"/>
              <a:gd name="connsiteX2283" fmla="*/ 583883 w 6696075"/>
              <a:gd name="connsiteY2283" fmla="*/ 2355850 h 6857999"/>
              <a:gd name="connsiteX2284" fmla="*/ 584835 w 6696075"/>
              <a:gd name="connsiteY2284" fmla="*/ 2350135 h 6857999"/>
              <a:gd name="connsiteX2285" fmla="*/ 586105 w 6696075"/>
              <a:gd name="connsiteY2285" fmla="*/ 2345055 h 6857999"/>
              <a:gd name="connsiteX2286" fmla="*/ 587693 w 6696075"/>
              <a:gd name="connsiteY2286" fmla="*/ 2339658 h 6857999"/>
              <a:gd name="connsiteX2287" fmla="*/ 589598 w 6696075"/>
              <a:gd name="connsiteY2287" fmla="*/ 2334578 h 6857999"/>
              <a:gd name="connsiteX2288" fmla="*/ 591503 w 6696075"/>
              <a:gd name="connsiteY2288" fmla="*/ 2330133 h 6857999"/>
              <a:gd name="connsiteX2289" fmla="*/ 593408 w 6696075"/>
              <a:gd name="connsiteY2289" fmla="*/ 2325688 h 6857999"/>
              <a:gd name="connsiteX2290" fmla="*/ 595630 w 6696075"/>
              <a:gd name="connsiteY2290" fmla="*/ 2321243 h 6857999"/>
              <a:gd name="connsiteX2291" fmla="*/ 598170 w 6696075"/>
              <a:gd name="connsiteY2291" fmla="*/ 2317750 h 6857999"/>
              <a:gd name="connsiteX2292" fmla="*/ 600710 w 6696075"/>
              <a:gd name="connsiteY2292" fmla="*/ 2313623 h 6857999"/>
              <a:gd name="connsiteX2293" fmla="*/ 603250 w 6696075"/>
              <a:gd name="connsiteY2293" fmla="*/ 2310448 h 6857999"/>
              <a:gd name="connsiteX2294" fmla="*/ 606425 w 6696075"/>
              <a:gd name="connsiteY2294" fmla="*/ 2307273 h 6857999"/>
              <a:gd name="connsiteX2295" fmla="*/ 609600 w 6696075"/>
              <a:gd name="connsiteY2295" fmla="*/ 2304098 h 6857999"/>
              <a:gd name="connsiteX2296" fmla="*/ 612775 w 6696075"/>
              <a:gd name="connsiteY2296" fmla="*/ 2301240 h 6857999"/>
              <a:gd name="connsiteX2297" fmla="*/ 616268 w 6696075"/>
              <a:gd name="connsiteY2297" fmla="*/ 2298383 h 6857999"/>
              <a:gd name="connsiteX2298" fmla="*/ 620078 w 6696075"/>
              <a:gd name="connsiteY2298" fmla="*/ 2296160 h 6857999"/>
              <a:gd name="connsiteX2299" fmla="*/ 623570 w 6696075"/>
              <a:gd name="connsiteY2299" fmla="*/ 2293938 h 6857999"/>
              <a:gd name="connsiteX2300" fmla="*/ 627698 w 6696075"/>
              <a:gd name="connsiteY2300" fmla="*/ 2291715 h 6857999"/>
              <a:gd name="connsiteX2301" fmla="*/ 631508 w 6696075"/>
              <a:gd name="connsiteY2301" fmla="*/ 2289810 h 6857999"/>
              <a:gd name="connsiteX2302" fmla="*/ 635953 w 6696075"/>
              <a:gd name="connsiteY2302" fmla="*/ 2288540 h 6857999"/>
              <a:gd name="connsiteX2303" fmla="*/ 640080 w 6696075"/>
              <a:gd name="connsiteY2303" fmla="*/ 2286953 h 6857999"/>
              <a:gd name="connsiteX2304" fmla="*/ 644843 w 6696075"/>
              <a:gd name="connsiteY2304" fmla="*/ 2285683 h 6857999"/>
              <a:gd name="connsiteX2305" fmla="*/ 649605 w 6696075"/>
              <a:gd name="connsiteY2305" fmla="*/ 2284413 h 6857999"/>
              <a:gd name="connsiteX2306" fmla="*/ 654050 w 6696075"/>
              <a:gd name="connsiteY2306" fmla="*/ 2283778 h 6857999"/>
              <a:gd name="connsiteX2307" fmla="*/ 664210 w 6696075"/>
              <a:gd name="connsiteY2307" fmla="*/ 2282508 h 6857999"/>
              <a:gd name="connsiteX2308" fmla="*/ 674688 w 6696075"/>
              <a:gd name="connsiteY2308" fmla="*/ 2281873 h 6857999"/>
              <a:gd name="connsiteX2309" fmla="*/ 685800 w 6696075"/>
              <a:gd name="connsiteY2309" fmla="*/ 2282190 h 6857999"/>
              <a:gd name="connsiteX2310" fmla="*/ 697230 w 6696075"/>
              <a:gd name="connsiteY2310" fmla="*/ 2282825 h 6857999"/>
              <a:gd name="connsiteX2311" fmla="*/ 751523 w 6696075"/>
              <a:gd name="connsiteY2311" fmla="*/ 2281555 h 6857999"/>
              <a:gd name="connsiteX2312" fmla="*/ 805498 w 6696075"/>
              <a:gd name="connsiteY2312" fmla="*/ 2280285 h 6857999"/>
              <a:gd name="connsiteX2313" fmla="*/ 854710 w 6696075"/>
              <a:gd name="connsiteY2313" fmla="*/ 2279333 h 6857999"/>
              <a:gd name="connsiteX2314" fmla="*/ 879158 w 6696075"/>
              <a:gd name="connsiteY2314" fmla="*/ 2278698 h 6857999"/>
              <a:gd name="connsiteX2315" fmla="*/ 904240 w 6696075"/>
              <a:gd name="connsiteY2315" fmla="*/ 2278698 h 6857999"/>
              <a:gd name="connsiteX2316" fmla="*/ 928688 w 6696075"/>
              <a:gd name="connsiteY2316" fmla="*/ 2278698 h 6857999"/>
              <a:gd name="connsiteX2317" fmla="*/ 952818 w 6696075"/>
              <a:gd name="connsiteY2317" fmla="*/ 2279333 h 6857999"/>
              <a:gd name="connsiteX2318" fmla="*/ 977583 w 6696075"/>
              <a:gd name="connsiteY2318" fmla="*/ 2280285 h 6857999"/>
              <a:gd name="connsiteX2319" fmla="*/ 1001713 w 6696075"/>
              <a:gd name="connsiteY2319" fmla="*/ 2281873 h 6857999"/>
              <a:gd name="connsiteX2320" fmla="*/ 1026160 w 6696075"/>
              <a:gd name="connsiteY2320" fmla="*/ 2284095 h 6857999"/>
              <a:gd name="connsiteX2321" fmla="*/ 1038225 w 6696075"/>
              <a:gd name="connsiteY2321" fmla="*/ 2286000 h 6857999"/>
              <a:gd name="connsiteX2322" fmla="*/ 1049973 w 6696075"/>
              <a:gd name="connsiteY2322" fmla="*/ 2287588 h 6857999"/>
              <a:gd name="connsiteX2323" fmla="*/ 1062038 w 6696075"/>
              <a:gd name="connsiteY2323" fmla="*/ 2289493 h 6857999"/>
              <a:gd name="connsiteX2324" fmla="*/ 1074420 w 6696075"/>
              <a:gd name="connsiteY2324" fmla="*/ 2291398 h 6857999"/>
              <a:gd name="connsiteX2325" fmla="*/ 1086168 w 6696075"/>
              <a:gd name="connsiteY2325" fmla="*/ 2293938 h 6857999"/>
              <a:gd name="connsiteX2326" fmla="*/ 1097915 w 6696075"/>
              <a:gd name="connsiteY2326" fmla="*/ 2296478 h 6857999"/>
              <a:gd name="connsiteX2327" fmla="*/ 1109980 w 6696075"/>
              <a:gd name="connsiteY2327" fmla="*/ 2299653 h 6857999"/>
              <a:gd name="connsiteX2328" fmla="*/ 1121728 w 6696075"/>
              <a:gd name="connsiteY2328" fmla="*/ 2302828 h 6857999"/>
              <a:gd name="connsiteX2329" fmla="*/ 1133475 w 6696075"/>
              <a:gd name="connsiteY2329" fmla="*/ 2306320 h 6857999"/>
              <a:gd name="connsiteX2330" fmla="*/ 1145540 w 6696075"/>
              <a:gd name="connsiteY2330" fmla="*/ 2310130 h 6857999"/>
              <a:gd name="connsiteX2331" fmla="*/ 1156970 w 6696075"/>
              <a:gd name="connsiteY2331" fmla="*/ 2314575 h 6857999"/>
              <a:gd name="connsiteX2332" fmla="*/ 1168718 w 6696075"/>
              <a:gd name="connsiteY2332" fmla="*/ 2318703 h 6857999"/>
              <a:gd name="connsiteX2333" fmla="*/ 1180148 w 6696075"/>
              <a:gd name="connsiteY2333" fmla="*/ 2323783 h 6857999"/>
              <a:gd name="connsiteX2334" fmla="*/ 1191895 w 6696075"/>
              <a:gd name="connsiteY2334" fmla="*/ 2328545 h 6857999"/>
              <a:gd name="connsiteX2335" fmla="*/ 1224915 w 6696075"/>
              <a:gd name="connsiteY2335" fmla="*/ 2337753 h 6857999"/>
              <a:gd name="connsiteX2336" fmla="*/ 1264603 w 6696075"/>
              <a:gd name="connsiteY2336" fmla="*/ 2347595 h 6857999"/>
              <a:gd name="connsiteX2337" fmla="*/ 1260475 w 6696075"/>
              <a:gd name="connsiteY2337" fmla="*/ 2331085 h 6857999"/>
              <a:gd name="connsiteX2338" fmla="*/ 1257300 w 6696075"/>
              <a:gd name="connsiteY2338" fmla="*/ 2314893 h 6857999"/>
              <a:gd name="connsiteX2339" fmla="*/ 1254443 w 6696075"/>
              <a:gd name="connsiteY2339" fmla="*/ 2298383 h 6857999"/>
              <a:gd name="connsiteX2340" fmla="*/ 1252220 w 6696075"/>
              <a:gd name="connsiteY2340" fmla="*/ 2282190 h 6857999"/>
              <a:gd name="connsiteX2341" fmla="*/ 1250315 w 6696075"/>
              <a:gd name="connsiteY2341" fmla="*/ 2266315 h 6857999"/>
              <a:gd name="connsiteX2342" fmla="*/ 1248728 w 6696075"/>
              <a:gd name="connsiteY2342" fmla="*/ 2250440 h 6857999"/>
              <a:gd name="connsiteX2343" fmla="*/ 1247458 w 6696075"/>
              <a:gd name="connsiteY2343" fmla="*/ 2234883 h 6857999"/>
              <a:gd name="connsiteX2344" fmla="*/ 1247140 w 6696075"/>
              <a:gd name="connsiteY2344" fmla="*/ 2219325 h 6857999"/>
              <a:gd name="connsiteX2345" fmla="*/ 1247140 w 6696075"/>
              <a:gd name="connsiteY2345" fmla="*/ 2203450 h 6857999"/>
              <a:gd name="connsiteX2346" fmla="*/ 1247458 w 6696075"/>
              <a:gd name="connsiteY2346" fmla="*/ 2187893 h 6857999"/>
              <a:gd name="connsiteX2347" fmla="*/ 1248728 w 6696075"/>
              <a:gd name="connsiteY2347" fmla="*/ 2172335 h 6857999"/>
              <a:gd name="connsiteX2348" fmla="*/ 1250315 w 6696075"/>
              <a:gd name="connsiteY2348" fmla="*/ 2157095 h 6857999"/>
              <a:gd name="connsiteX2349" fmla="*/ 1252220 w 6696075"/>
              <a:gd name="connsiteY2349" fmla="*/ 2141855 h 6857999"/>
              <a:gd name="connsiteX2350" fmla="*/ 1254760 w 6696075"/>
              <a:gd name="connsiteY2350" fmla="*/ 2126298 h 6857999"/>
              <a:gd name="connsiteX2351" fmla="*/ 1257935 w 6696075"/>
              <a:gd name="connsiteY2351" fmla="*/ 2111058 h 6857999"/>
              <a:gd name="connsiteX2352" fmla="*/ 1261428 w 6696075"/>
              <a:gd name="connsiteY2352" fmla="*/ 2095818 h 6857999"/>
              <a:gd name="connsiteX2353" fmla="*/ 1261745 w 6696075"/>
              <a:gd name="connsiteY2353" fmla="*/ 2091690 h 6857999"/>
              <a:gd name="connsiteX2354" fmla="*/ 1261745 w 6696075"/>
              <a:gd name="connsiteY2354" fmla="*/ 2091373 h 6857999"/>
              <a:gd name="connsiteX2355" fmla="*/ 1261428 w 6696075"/>
              <a:gd name="connsiteY2355" fmla="*/ 2093278 h 6857999"/>
              <a:gd name="connsiteX2356" fmla="*/ 1261428 w 6696075"/>
              <a:gd name="connsiteY2356" fmla="*/ 2095818 h 6857999"/>
              <a:gd name="connsiteX2357" fmla="*/ 1253173 w 6696075"/>
              <a:gd name="connsiteY2357" fmla="*/ 2083753 h 6857999"/>
              <a:gd name="connsiteX2358" fmla="*/ 1244918 w 6696075"/>
              <a:gd name="connsiteY2358" fmla="*/ 2071688 h 6857999"/>
              <a:gd name="connsiteX2359" fmla="*/ 1114425 w 6696075"/>
              <a:gd name="connsiteY2359" fmla="*/ 1899285 h 6857999"/>
              <a:gd name="connsiteX2360" fmla="*/ 1103313 w 6696075"/>
              <a:gd name="connsiteY2360" fmla="*/ 1885633 h 6857999"/>
              <a:gd name="connsiteX2361" fmla="*/ 1092518 w 6696075"/>
              <a:gd name="connsiteY2361" fmla="*/ 1871980 h 6857999"/>
              <a:gd name="connsiteX2362" fmla="*/ 1082358 w 6696075"/>
              <a:gd name="connsiteY2362" fmla="*/ 1858328 h 6857999"/>
              <a:gd name="connsiteX2363" fmla="*/ 1072515 w 6696075"/>
              <a:gd name="connsiteY2363" fmla="*/ 1844358 h 6857999"/>
              <a:gd name="connsiteX2364" fmla="*/ 1062673 w 6696075"/>
              <a:gd name="connsiteY2364" fmla="*/ 1830070 h 6857999"/>
              <a:gd name="connsiteX2365" fmla="*/ 1053465 w 6696075"/>
              <a:gd name="connsiteY2365" fmla="*/ 1815783 h 6857999"/>
              <a:gd name="connsiteX2366" fmla="*/ 1044575 w 6696075"/>
              <a:gd name="connsiteY2366" fmla="*/ 1801495 h 6857999"/>
              <a:gd name="connsiteX2367" fmla="*/ 1036003 w 6696075"/>
              <a:gd name="connsiteY2367" fmla="*/ 1787208 h 6857999"/>
              <a:gd name="connsiteX2368" fmla="*/ 1027748 w 6696075"/>
              <a:gd name="connsiteY2368" fmla="*/ 1772603 h 6857999"/>
              <a:gd name="connsiteX2369" fmla="*/ 1019810 w 6696075"/>
              <a:gd name="connsiteY2369" fmla="*/ 1757998 h 6857999"/>
              <a:gd name="connsiteX2370" fmla="*/ 1012190 w 6696075"/>
              <a:gd name="connsiteY2370" fmla="*/ 1743075 h 6857999"/>
              <a:gd name="connsiteX2371" fmla="*/ 1004888 w 6696075"/>
              <a:gd name="connsiteY2371" fmla="*/ 1728153 h 6857999"/>
              <a:gd name="connsiteX2372" fmla="*/ 998220 w 6696075"/>
              <a:gd name="connsiteY2372" fmla="*/ 1713230 h 6857999"/>
              <a:gd name="connsiteX2373" fmla="*/ 991870 w 6696075"/>
              <a:gd name="connsiteY2373" fmla="*/ 1697990 h 6857999"/>
              <a:gd name="connsiteX2374" fmla="*/ 985838 w 6696075"/>
              <a:gd name="connsiteY2374" fmla="*/ 1682750 h 6857999"/>
              <a:gd name="connsiteX2375" fmla="*/ 979805 w 6696075"/>
              <a:gd name="connsiteY2375" fmla="*/ 1667510 h 6857999"/>
              <a:gd name="connsiteX2376" fmla="*/ 974408 w 6696075"/>
              <a:gd name="connsiteY2376" fmla="*/ 1652270 h 6857999"/>
              <a:gd name="connsiteX2377" fmla="*/ 969010 w 6696075"/>
              <a:gd name="connsiteY2377" fmla="*/ 1636395 h 6857999"/>
              <a:gd name="connsiteX2378" fmla="*/ 964565 w 6696075"/>
              <a:gd name="connsiteY2378" fmla="*/ 1620520 h 6857999"/>
              <a:gd name="connsiteX2379" fmla="*/ 960120 w 6696075"/>
              <a:gd name="connsiteY2379" fmla="*/ 1604963 h 6857999"/>
              <a:gd name="connsiteX2380" fmla="*/ 955993 w 6696075"/>
              <a:gd name="connsiteY2380" fmla="*/ 1589088 h 6857999"/>
              <a:gd name="connsiteX2381" fmla="*/ 952183 w 6696075"/>
              <a:gd name="connsiteY2381" fmla="*/ 1572895 h 6857999"/>
              <a:gd name="connsiteX2382" fmla="*/ 949008 w 6696075"/>
              <a:gd name="connsiteY2382" fmla="*/ 1557020 h 6857999"/>
              <a:gd name="connsiteX2383" fmla="*/ 945833 w 6696075"/>
              <a:gd name="connsiteY2383" fmla="*/ 1540510 h 6857999"/>
              <a:gd name="connsiteX2384" fmla="*/ 943293 w 6696075"/>
              <a:gd name="connsiteY2384" fmla="*/ 1524000 h 6857999"/>
              <a:gd name="connsiteX2385" fmla="*/ 941070 w 6696075"/>
              <a:gd name="connsiteY2385" fmla="*/ 1507808 h 6857999"/>
              <a:gd name="connsiteX2386" fmla="*/ 938848 w 6696075"/>
              <a:gd name="connsiteY2386" fmla="*/ 1491298 h 6857999"/>
              <a:gd name="connsiteX2387" fmla="*/ 937260 w 6696075"/>
              <a:gd name="connsiteY2387" fmla="*/ 1474153 h 6857999"/>
              <a:gd name="connsiteX2388" fmla="*/ 936308 w 6696075"/>
              <a:gd name="connsiteY2388" fmla="*/ 1457643 h 6857999"/>
              <a:gd name="connsiteX2389" fmla="*/ 935355 w 6696075"/>
              <a:gd name="connsiteY2389" fmla="*/ 1440815 h 6857999"/>
              <a:gd name="connsiteX2390" fmla="*/ 934720 w 6696075"/>
              <a:gd name="connsiteY2390" fmla="*/ 1423353 h 6857999"/>
              <a:gd name="connsiteX2391" fmla="*/ 934403 w 6696075"/>
              <a:gd name="connsiteY2391" fmla="*/ 1406525 h 6857999"/>
              <a:gd name="connsiteX2392" fmla="*/ 934720 w 6696075"/>
              <a:gd name="connsiteY2392" fmla="*/ 1403668 h 6857999"/>
              <a:gd name="connsiteX2393" fmla="*/ 935038 w 6696075"/>
              <a:gd name="connsiteY2393" fmla="*/ 1400493 h 6857999"/>
              <a:gd name="connsiteX2394" fmla="*/ 935990 w 6696075"/>
              <a:gd name="connsiteY2394" fmla="*/ 1394778 h 6857999"/>
              <a:gd name="connsiteX2395" fmla="*/ 937895 w 6696075"/>
              <a:gd name="connsiteY2395" fmla="*/ 1388428 h 6857999"/>
              <a:gd name="connsiteX2396" fmla="*/ 940118 w 6696075"/>
              <a:gd name="connsiteY2396" fmla="*/ 1382395 h 6857999"/>
              <a:gd name="connsiteX2397" fmla="*/ 945515 w 6696075"/>
              <a:gd name="connsiteY2397" fmla="*/ 1370330 h 6857999"/>
              <a:gd name="connsiteX2398" fmla="*/ 948373 w 6696075"/>
              <a:gd name="connsiteY2398" fmla="*/ 1364298 h 6857999"/>
              <a:gd name="connsiteX2399" fmla="*/ 950595 w 6696075"/>
              <a:gd name="connsiteY2399" fmla="*/ 1358265 h 6857999"/>
              <a:gd name="connsiteX2400" fmla="*/ 950278 w 6696075"/>
              <a:gd name="connsiteY2400" fmla="*/ 1354455 h 6857999"/>
              <a:gd name="connsiteX2401" fmla="*/ 950595 w 6696075"/>
              <a:gd name="connsiteY2401" fmla="*/ 1350645 h 6857999"/>
              <a:gd name="connsiteX2402" fmla="*/ 951865 w 6696075"/>
              <a:gd name="connsiteY2402" fmla="*/ 1346835 h 6857999"/>
              <a:gd name="connsiteX2403" fmla="*/ 953453 w 6696075"/>
              <a:gd name="connsiteY2403" fmla="*/ 1343343 h 6857999"/>
              <a:gd name="connsiteX2404" fmla="*/ 950913 w 6696075"/>
              <a:gd name="connsiteY2404" fmla="*/ 1336358 h 6857999"/>
              <a:gd name="connsiteX2405" fmla="*/ 948690 w 6696075"/>
              <a:gd name="connsiteY2405" fmla="*/ 1329373 h 6857999"/>
              <a:gd name="connsiteX2406" fmla="*/ 946468 w 6696075"/>
              <a:gd name="connsiteY2406" fmla="*/ 1322388 h 6857999"/>
              <a:gd name="connsiteX2407" fmla="*/ 944563 w 6696075"/>
              <a:gd name="connsiteY2407" fmla="*/ 1315403 h 6857999"/>
              <a:gd name="connsiteX2408" fmla="*/ 941070 w 6696075"/>
              <a:gd name="connsiteY2408" fmla="*/ 1301433 h 6857999"/>
              <a:gd name="connsiteX2409" fmla="*/ 938213 w 6696075"/>
              <a:gd name="connsiteY2409" fmla="*/ 1287145 h 6857999"/>
              <a:gd name="connsiteX2410" fmla="*/ 936308 w 6696075"/>
              <a:gd name="connsiteY2410" fmla="*/ 1272858 h 6857999"/>
              <a:gd name="connsiteX2411" fmla="*/ 934720 w 6696075"/>
              <a:gd name="connsiteY2411" fmla="*/ 1258570 h 6857999"/>
              <a:gd name="connsiteX2412" fmla="*/ 933450 w 6696075"/>
              <a:gd name="connsiteY2412" fmla="*/ 1244283 h 6857999"/>
              <a:gd name="connsiteX2413" fmla="*/ 932180 w 6696075"/>
              <a:gd name="connsiteY2413" fmla="*/ 1229678 h 6857999"/>
              <a:gd name="connsiteX2414" fmla="*/ 931228 w 6696075"/>
              <a:gd name="connsiteY2414" fmla="*/ 1200785 h 6857999"/>
              <a:gd name="connsiteX2415" fmla="*/ 930275 w 6696075"/>
              <a:gd name="connsiteY2415" fmla="*/ 1171893 h 6857999"/>
              <a:gd name="connsiteX2416" fmla="*/ 929958 w 6696075"/>
              <a:gd name="connsiteY2416" fmla="*/ 1157605 h 6857999"/>
              <a:gd name="connsiteX2417" fmla="*/ 929323 w 6696075"/>
              <a:gd name="connsiteY2417" fmla="*/ 1143318 h 6857999"/>
              <a:gd name="connsiteX2418" fmla="*/ 928370 w 6696075"/>
              <a:gd name="connsiteY2418" fmla="*/ 1128713 h 6857999"/>
              <a:gd name="connsiteX2419" fmla="*/ 927100 w 6696075"/>
              <a:gd name="connsiteY2419" fmla="*/ 1114425 h 6857999"/>
              <a:gd name="connsiteX2420" fmla="*/ 926783 w 6696075"/>
              <a:gd name="connsiteY2420" fmla="*/ 1110615 h 6857999"/>
              <a:gd name="connsiteX2421" fmla="*/ 926783 w 6696075"/>
              <a:gd name="connsiteY2421" fmla="*/ 1106805 h 6857999"/>
              <a:gd name="connsiteX2422" fmla="*/ 927100 w 6696075"/>
              <a:gd name="connsiteY2422" fmla="*/ 1103313 h 6857999"/>
              <a:gd name="connsiteX2423" fmla="*/ 927735 w 6696075"/>
              <a:gd name="connsiteY2423" fmla="*/ 1099503 h 6857999"/>
              <a:gd name="connsiteX2424" fmla="*/ 928688 w 6696075"/>
              <a:gd name="connsiteY2424" fmla="*/ 1096328 h 6857999"/>
              <a:gd name="connsiteX2425" fmla="*/ 929958 w 6696075"/>
              <a:gd name="connsiteY2425" fmla="*/ 1093470 h 6857999"/>
              <a:gd name="connsiteX2426" fmla="*/ 931228 w 6696075"/>
              <a:gd name="connsiteY2426" fmla="*/ 1089978 h 6857999"/>
              <a:gd name="connsiteX2427" fmla="*/ 932815 w 6696075"/>
              <a:gd name="connsiteY2427" fmla="*/ 1087120 h 6857999"/>
              <a:gd name="connsiteX2428" fmla="*/ 935038 w 6696075"/>
              <a:gd name="connsiteY2428" fmla="*/ 1084263 h 6857999"/>
              <a:gd name="connsiteX2429" fmla="*/ 936943 w 6696075"/>
              <a:gd name="connsiteY2429" fmla="*/ 1081723 h 6857999"/>
              <a:gd name="connsiteX2430" fmla="*/ 939165 w 6696075"/>
              <a:gd name="connsiteY2430" fmla="*/ 1079183 h 6857999"/>
              <a:gd name="connsiteX2431" fmla="*/ 942023 w 6696075"/>
              <a:gd name="connsiteY2431" fmla="*/ 1076643 h 6857999"/>
              <a:gd name="connsiteX2432" fmla="*/ 944563 w 6696075"/>
              <a:gd name="connsiteY2432" fmla="*/ 1074420 h 6857999"/>
              <a:gd name="connsiteX2433" fmla="*/ 947420 w 6696075"/>
              <a:gd name="connsiteY2433" fmla="*/ 1072198 h 6857999"/>
              <a:gd name="connsiteX2434" fmla="*/ 953453 w 6696075"/>
              <a:gd name="connsiteY2434" fmla="*/ 1068070 h 6857999"/>
              <a:gd name="connsiteX2435" fmla="*/ 960438 w 6696075"/>
              <a:gd name="connsiteY2435" fmla="*/ 1064895 h 6857999"/>
              <a:gd name="connsiteX2436" fmla="*/ 967423 w 6696075"/>
              <a:gd name="connsiteY2436" fmla="*/ 1061720 h 6857999"/>
              <a:gd name="connsiteX2437" fmla="*/ 975043 w 6696075"/>
              <a:gd name="connsiteY2437" fmla="*/ 1059180 h 6857999"/>
              <a:gd name="connsiteX2438" fmla="*/ 982663 w 6696075"/>
              <a:gd name="connsiteY2438" fmla="*/ 1057275 h 6857999"/>
              <a:gd name="connsiteX2439" fmla="*/ 990283 w 6696075"/>
              <a:gd name="connsiteY2439" fmla="*/ 1055370 h 6857999"/>
              <a:gd name="connsiteX2440" fmla="*/ 997903 w 6696075"/>
              <a:gd name="connsiteY2440" fmla="*/ 1054100 h 6857999"/>
              <a:gd name="connsiteX2441" fmla="*/ 1005840 w 6696075"/>
              <a:gd name="connsiteY2441" fmla="*/ 1053148 h 6857999"/>
              <a:gd name="connsiteX2442" fmla="*/ 1013143 w 6696075"/>
              <a:gd name="connsiteY2442" fmla="*/ 1052513 h 6857999"/>
              <a:gd name="connsiteX2443" fmla="*/ 1042035 w 6696075"/>
              <a:gd name="connsiteY2443" fmla="*/ 1051243 h 6857999"/>
              <a:gd name="connsiteX2444" fmla="*/ 1070928 w 6696075"/>
              <a:gd name="connsiteY2444" fmla="*/ 1049655 h 6857999"/>
              <a:gd name="connsiteX2445" fmla="*/ 1129030 w 6696075"/>
              <a:gd name="connsiteY2445" fmla="*/ 1046480 h 6857999"/>
              <a:gd name="connsiteX2446" fmla="*/ 1157923 w 6696075"/>
              <a:gd name="connsiteY2446" fmla="*/ 1045528 h 6857999"/>
              <a:gd name="connsiteX2447" fmla="*/ 1186815 w 6696075"/>
              <a:gd name="connsiteY2447" fmla="*/ 1044575 h 6857999"/>
              <a:gd name="connsiteX2448" fmla="*/ 1215390 w 6696075"/>
              <a:gd name="connsiteY2448" fmla="*/ 1044575 h 6857999"/>
              <a:gd name="connsiteX2449" fmla="*/ 1229995 w 6696075"/>
              <a:gd name="connsiteY2449" fmla="*/ 1044893 h 6857999"/>
              <a:gd name="connsiteX2450" fmla="*/ 1244283 w 6696075"/>
              <a:gd name="connsiteY2450" fmla="*/ 1045210 h 6857999"/>
              <a:gd name="connsiteX2451" fmla="*/ 1258570 w 6696075"/>
              <a:gd name="connsiteY2451" fmla="*/ 1045845 h 6857999"/>
              <a:gd name="connsiteX2452" fmla="*/ 1272858 w 6696075"/>
              <a:gd name="connsiteY2452" fmla="*/ 1046798 h 6857999"/>
              <a:gd name="connsiteX2453" fmla="*/ 1287145 w 6696075"/>
              <a:gd name="connsiteY2453" fmla="*/ 1048068 h 6857999"/>
              <a:gd name="connsiteX2454" fmla="*/ 1301433 w 6696075"/>
              <a:gd name="connsiteY2454" fmla="*/ 1049655 h 6857999"/>
              <a:gd name="connsiteX2455" fmla="*/ 1315720 w 6696075"/>
              <a:gd name="connsiteY2455" fmla="*/ 1051243 h 6857999"/>
              <a:gd name="connsiteX2456" fmla="*/ 1330008 w 6696075"/>
              <a:gd name="connsiteY2456" fmla="*/ 1053465 h 6857999"/>
              <a:gd name="connsiteX2457" fmla="*/ 1343978 w 6696075"/>
              <a:gd name="connsiteY2457" fmla="*/ 1055688 h 6857999"/>
              <a:gd name="connsiteX2458" fmla="*/ 1358265 w 6696075"/>
              <a:gd name="connsiteY2458" fmla="*/ 1058545 h 6857999"/>
              <a:gd name="connsiteX2459" fmla="*/ 1371918 w 6696075"/>
              <a:gd name="connsiteY2459" fmla="*/ 1061720 h 6857999"/>
              <a:gd name="connsiteX2460" fmla="*/ 1385888 w 6696075"/>
              <a:gd name="connsiteY2460" fmla="*/ 1065530 h 6857999"/>
              <a:gd name="connsiteX2461" fmla="*/ 1399858 w 6696075"/>
              <a:gd name="connsiteY2461" fmla="*/ 1069340 h 6857999"/>
              <a:gd name="connsiteX2462" fmla="*/ 1413828 w 6696075"/>
              <a:gd name="connsiteY2462" fmla="*/ 1073785 h 6857999"/>
              <a:gd name="connsiteX2463" fmla="*/ 1427798 w 6696075"/>
              <a:gd name="connsiteY2463" fmla="*/ 1078865 h 6857999"/>
              <a:gd name="connsiteX2464" fmla="*/ 1441450 w 6696075"/>
              <a:gd name="connsiteY2464" fmla="*/ 1083945 h 6857999"/>
              <a:gd name="connsiteX2465" fmla="*/ 1455420 w 6696075"/>
              <a:gd name="connsiteY2465" fmla="*/ 1089978 h 6857999"/>
              <a:gd name="connsiteX2466" fmla="*/ 1469073 w 6696075"/>
              <a:gd name="connsiteY2466" fmla="*/ 1096328 h 6857999"/>
              <a:gd name="connsiteX2467" fmla="*/ 1479868 w 6696075"/>
              <a:gd name="connsiteY2467" fmla="*/ 1100455 h 6857999"/>
              <a:gd name="connsiteX2468" fmla="*/ 1491298 w 6696075"/>
              <a:gd name="connsiteY2468" fmla="*/ 1104265 h 6857999"/>
              <a:gd name="connsiteX2469" fmla="*/ 1501458 w 6696075"/>
              <a:gd name="connsiteY2469" fmla="*/ 1109028 h 6857999"/>
              <a:gd name="connsiteX2470" fmla="*/ 1506855 w 6696075"/>
              <a:gd name="connsiteY2470" fmla="*/ 1111250 h 6857999"/>
              <a:gd name="connsiteX2471" fmla="*/ 1511935 w 6696075"/>
              <a:gd name="connsiteY2471" fmla="*/ 1114108 h 6857999"/>
              <a:gd name="connsiteX2472" fmla="*/ 1516380 w 6696075"/>
              <a:gd name="connsiteY2472" fmla="*/ 1117283 h 6857999"/>
              <a:gd name="connsiteX2473" fmla="*/ 1520825 w 6696075"/>
              <a:gd name="connsiteY2473" fmla="*/ 1120458 h 6857999"/>
              <a:gd name="connsiteX2474" fmla="*/ 1524953 w 6696075"/>
              <a:gd name="connsiteY2474" fmla="*/ 1123950 h 6857999"/>
              <a:gd name="connsiteX2475" fmla="*/ 1529081 w 6696075"/>
              <a:gd name="connsiteY2475" fmla="*/ 1127760 h 6857999"/>
              <a:gd name="connsiteX2476" fmla="*/ 1532573 w 6696075"/>
              <a:gd name="connsiteY2476" fmla="*/ 1132523 h 6857999"/>
              <a:gd name="connsiteX2477" fmla="*/ 1536065 w 6696075"/>
              <a:gd name="connsiteY2477" fmla="*/ 1137285 h 6857999"/>
              <a:gd name="connsiteX2478" fmla="*/ 1538605 w 6696075"/>
              <a:gd name="connsiteY2478" fmla="*/ 1142365 h 6857999"/>
              <a:gd name="connsiteX2479" fmla="*/ 1541463 w 6696075"/>
              <a:gd name="connsiteY2479" fmla="*/ 1148080 h 6857999"/>
              <a:gd name="connsiteX2480" fmla="*/ 1629728 w 6696075"/>
              <a:gd name="connsiteY2480" fmla="*/ 1154748 h 6857999"/>
              <a:gd name="connsiteX2481" fmla="*/ 1636713 w 6696075"/>
              <a:gd name="connsiteY2481" fmla="*/ 1153160 h 6857999"/>
              <a:gd name="connsiteX2482" fmla="*/ 1642110 w 6696075"/>
              <a:gd name="connsiteY2482" fmla="*/ 1151255 h 6857999"/>
              <a:gd name="connsiteX2483" fmla="*/ 1647190 w 6696075"/>
              <a:gd name="connsiteY2483" fmla="*/ 1149033 h 6857999"/>
              <a:gd name="connsiteX2484" fmla="*/ 1651000 w 6696075"/>
              <a:gd name="connsiteY2484" fmla="*/ 1146493 h 6857999"/>
              <a:gd name="connsiteX2485" fmla="*/ 1654175 w 6696075"/>
              <a:gd name="connsiteY2485" fmla="*/ 1143318 h 6857999"/>
              <a:gd name="connsiteX2486" fmla="*/ 1656398 w 6696075"/>
              <a:gd name="connsiteY2486" fmla="*/ 1140460 h 6857999"/>
              <a:gd name="connsiteX2487" fmla="*/ 1658303 w 6696075"/>
              <a:gd name="connsiteY2487" fmla="*/ 1136650 h 6857999"/>
              <a:gd name="connsiteX2488" fmla="*/ 1659256 w 6696075"/>
              <a:gd name="connsiteY2488" fmla="*/ 1133158 h 6857999"/>
              <a:gd name="connsiteX2489" fmla="*/ 1659890 w 6696075"/>
              <a:gd name="connsiteY2489" fmla="*/ 1129030 h 6857999"/>
              <a:gd name="connsiteX2490" fmla="*/ 1659890 w 6696075"/>
              <a:gd name="connsiteY2490" fmla="*/ 1125220 h 6857999"/>
              <a:gd name="connsiteX2491" fmla="*/ 1659573 w 6696075"/>
              <a:gd name="connsiteY2491" fmla="*/ 1120775 h 6857999"/>
              <a:gd name="connsiteX2492" fmla="*/ 1659256 w 6696075"/>
              <a:gd name="connsiteY2492" fmla="*/ 1116330 h 6857999"/>
              <a:gd name="connsiteX2493" fmla="*/ 1657350 w 6696075"/>
              <a:gd name="connsiteY2493" fmla="*/ 1106805 h 6857999"/>
              <a:gd name="connsiteX2494" fmla="*/ 1655763 w 6696075"/>
              <a:gd name="connsiteY2494" fmla="*/ 1096645 h 6857999"/>
              <a:gd name="connsiteX2495" fmla="*/ 1652905 w 6696075"/>
              <a:gd name="connsiteY2495" fmla="*/ 1079500 h 6857999"/>
              <a:gd name="connsiteX2496" fmla="*/ 1649413 w 6696075"/>
              <a:gd name="connsiteY2496" fmla="*/ 1061720 h 6857999"/>
              <a:gd name="connsiteX2497" fmla="*/ 1647825 w 6696075"/>
              <a:gd name="connsiteY2497" fmla="*/ 1053148 h 6857999"/>
              <a:gd name="connsiteX2498" fmla="*/ 1646555 w 6696075"/>
              <a:gd name="connsiteY2498" fmla="*/ 1044575 h 6857999"/>
              <a:gd name="connsiteX2499" fmla="*/ 1645603 w 6696075"/>
              <a:gd name="connsiteY2499" fmla="*/ 1035685 h 6857999"/>
              <a:gd name="connsiteX2500" fmla="*/ 1645285 w 6696075"/>
              <a:gd name="connsiteY2500" fmla="*/ 1027113 h 6857999"/>
              <a:gd name="connsiteX2501" fmla="*/ 1644968 w 6696075"/>
              <a:gd name="connsiteY2501" fmla="*/ 1018223 h 6857999"/>
              <a:gd name="connsiteX2502" fmla="*/ 1645603 w 6696075"/>
              <a:gd name="connsiteY2502" fmla="*/ 1009333 h 6857999"/>
              <a:gd name="connsiteX2503" fmla="*/ 1646555 w 6696075"/>
              <a:gd name="connsiteY2503" fmla="*/ 1000760 h 6857999"/>
              <a:gd name="connsiteX2504" fmla="*/ 1647508 w 6696075"/>
              <a:gd name="connsiteY2504" fmla="*/ 996315 h 6857999"/>
              <a:gd name="connsiteX2505" fmla="*/ 1648460 w 6696075"/>
              <a:gd name="connsiteY2505" fmla="*/ 992505 h 6857999"/>
              <a:gd name="connsiteX2506" fmla="*/ 1649730 w 6696075"/>
              <a:gd name="connsiteY2506" fmla="*/ 988060 h 6857999"/>
              <a:gd name="connsiteX2507" fmla="*/ 1651318 w 6696075"/>
              <a:gd name="connsiteY2507" fmla="*/ 983933 h 6857999"/>
              <a:gd name="connsiteX2508" fmla="*/ 1652905 w 6696075"/>
              <a:gd name="connsiteY2508" fmla="*/ 979488 h 6857999"/>
              <a:gd name="connsiteX2509" fmla="*/ 1654810 w 6696075"/>
              <a:gd name="connsiteY2509" fmla="*/ 975360 h 6857999"/>
              <a:gd name="connsiteX2510" fmla="*/ 1657033 w 6696075"/>
              <a:gd name="connsiteY2510" fmla="*/ 971233 h 6857999"/>
              <a:gd name="connsiteX2511" fmla="*/ 1659890 w 6696075"/>
              <a:gd name="connsiteY2511" fmla="*/ 966788 h 6857999"/>
              <a:gd name="connsiteX2512" fmla="*/ 1662430 w 6696075"/>
              <a:gd name="connsiteY2512" fmla="*/ 962978 h 6857999"/>
              <a:gd name="connsiteX2513" fmla="*/ 1665605 w 6696075"/>
              <a:gd name="connsiteY2513" fmla="*/ 958533 h 6857999"/>
              <a:gd name="connsiteX2514" fmla="*/ 1671003 w 6696075"/>
              <a:gd name="connsiteY2514" fmla="*/ 953770 h 6857999"/>
              <a:gd name="connsiteX2515" fmla="*/ 1676400 w 6696075"/>
              <a:gd name="connsiteY2515" fmla="*/ 948690 h 6857999"/>
              <a:gd name="connsiteX2516" fmla="*/ 1682115 w 6696075"/>
              <a:gd name="connsiteY2516" fmla="*/ 943928 h 6857999"/>
              <a:gd name="connsiteX2517" fmla="*/ 1687830 w 6696075"/>
              <a:gd name="connsiteY2517" fmla="*/ 940118 h 6857999"/>
              <a:gd name="connsiteX2518" fmla="*/ 1693545 w 6696075"/>
              <a:gd name="connsiteY2518" fmla="*/ 935990 h 6857999"/>
              <a:gd name="connsiteX2519" fmla="*/ 1699260 w 6696075"/>
              <a:gd name="connsiteY2519" fmla="*/ 932498 h 6857999"/>
              <a:gd name="connsiteX2520" fmla="*/ 1705293 w 6696075"/>
              <a:gd name="connsiteY2520" fmla="*/ 929005 h 6857999"/>
              <a:gd name="connsiteX2521" fmla="*/ 1711325 w 6696075"/>
              <a:gd name="connsiteY2521" fmla="*/ 926148 h 6857999"/>
              <a:gd name="connsiteX2522" fmla="*/ 1717675 w 6696075"/>
              <a:gd name="connsiteY2522" fmla="*/ 923290 h 6857999"/>
              <a:gd name="connsiteX2523" fmla="*/ 1723708 w 6696075"/>
              <a:gd name="connsiteY2523" fmla="*/ 921068 h 6857999"/>
              <a:gd name="connsiteX2524" fmla="*/ 1729740 w 6696075"/>
              <a:gd name="connsiteY2524" fmla="*/ 918845 h 6857999"/>
              <a:gd name="connsiteX2525" fmla="*/ 1736090 w 6696075"/>
              <a:gd name="connsiteY2525" fmla="*/ 916940 h 6857999"/>
              <a:gd name="connsiteX2526" fmla="*/ 1742440 w 6696075"/>
              <a:gd name="connsiteY2526" fmla="*/ 915035 h 6857999"/>
              <a:gd name="connsiteX2527" fmla="*/ 1748790 w 6696075"/>
              <a:gd name="connsiteY2527" fmla="*/ 913448 h 6857999"/>
              <a:gd name="connsiteX2528" fmla="*/ 1755458 w 6696075"/>
              <a:gd name="connsiteY2528" fmla="*/ 912178 h 6857999"/>
              <a:gd name="connsiteX2529" fmla="*/ 1761808 w 6696075"/>
              <a:gd name="connsiteY2529" fmla="*/ 911225 h 6857999"/>
              <a:gd name="connsiteX2530" fmla="*/ 1775143 w 6696075"/>
              <a:gd name="connsiteY2530" fmla="*/ 909638 h 6857999"/>
              <a:gd name="connsiteX2531" fmla="*/ 1788160 w 6696075"/>
              <a:gd name="connsiteY2531" fmla="*/ 908368 h 6857999"/>
              <a:gd name="connsiteX2532" fmla="*/ 1801495 w 6696075"/>
              <a:gd name="connsiteY2532" fmla="*/ 907733 h 6857999"/>
              <a:gd name="connsiteX2533" fmla="*/ 1815148 w 6696075"/>
              <a:gd name="connsiteY2533" fmla="*/ 908050 h 6857999"/>
              <a:gd name="connsiteX2534" fmla="*/ 1828800 w 6696075"/>
              <a:gd name="connsiteY2534" fmla="*/ 908368 h 6857999"/>
              <a:gd name="connsiteX2535" fmla="*/ 1842770 w 6696075"/>
              <a:gd name="connsiteY2535" fmla="*/ 909320 h 6857999"/>
              <a:gd name="connsiteX2536" fmla="*/ 1870393 w 6696075"/>
              <a:gd name="connsiteY2536" fmla="*/ 911543 h 6857999"/>
              <a:gd name="connsiteX2537" fmla="*/ 1941830 w 6696075"/>
              <a:gd name="connsiteY2537" fmla="*/ 910273 h 6857999"/>
              <a:gd name="connsiteX2538" fmla="*/ 1955800 w 6696075"/>
              <a:gd name="connsiteY2538" fmla="*/ 909955 h 6857999"/>
              <a:gd name="connsiteX2539" fmla="*/ 1969771 w 6696075"/>
              <a:gd name="connsiteY2539" fmla="*/ 909638 h 6857999"/>
              <a:gd name="connsiteX2540" fmla="*/ 1997710 w 6696075"/>
              <a:gd name="connsiteY2540" fmla="*/ 908050 h 6857999"/>
              <a:gd name="connsiteX2541" fmla="*/ 2025333 w 6696075"/>
              <a:gd name="connsiteY2541" fmla="*/ 906780 h 6857999"/>
              <a:gd name="connsiteX2542" fmla="*/ 2039303 w 6696075"/>
              <a:gd name="connsiteY2542" fmla="*/ 906463 h 6857999"/>
              <a:gd name="connsiteX2543" fmla="*/ 2053273 w 6696075"/>
              <a:gd name="connsiteY2543" fmla="*/ 906145 h 6857999"/>
              <a:gd name="connsiteX2544" fmla="*/ 2066925 w 6696075"/>
              <a:gd name="connsiteY2544" fmla="*/ 906463 h 6857999"/>
              <a:gd name="connsiteX2545" fmla="*/ 2080895 w 6696075"/>
              <a:gd name="connsiteY2545" fmla="*/ 907098 h 6857999"/>
              <a:gd name="connsiteX2546" fmla="*/ 2094548 w 6696075"/>
              <a:gd name="connsiteY2546" fmla="*/ 908368 h 6857999"/>
              <a:gd name="connsiteX2547" fmla="*/ 2108200 w 6696075"/>
              <a:gd name="connsiteY2547" fmla="*/ 910273 h 6857999"/>
              <a:gd name="connsiteX2548" fmla="*/ 2122170 w 6696075"/>
              <a:gd name="connsiteY2548" fmla="*/ 912813 h 6857999"/>
              <a:gd name="connsiteX2549" fmla="*/ 2128838 w 6696075"/>
              <a:gd name="connsiteY2549" fmla="*/ 914083 h 6857999"/>
              <a:gd name="connsiteX2550" fmla="*/ 2135823 w 6696075"/>
              <a:gd name="connsiteY2550" fmla="*/ 915670 h 6857999"/>
              <a:gd name="connsiteX2551" fmla="*/ 2142491 w 6696075"/>
              <a:gd name="connsiteY2551" fmla="*/ 917893 h 6857999"/>
              <a:gd name="connsiteX2552" fmla="*/ 2149158 w 6696075"/>
              <a:gd name="connsiteY2552" fmla="*/ 920115 h 6857999"/>
              <a:gd name="connsiteX2553" fmla="*/ 2156143 w 6696075"/>
              <a:gd name="connsiteY2553" fmla="*/ 922338 h 6857999"/>
              <a:gd name="connsiteX2554" fmla="*/ 2162811 w 6696075"/>
              <a:gd name="connsiteY2554" fmla="*/ 925195 h 6857999"/>
              <a:gd name="connsiteX2555" fmla="*/ 2174240 w 6696075"/>
              <a:gd name="connsiteY2555" fmla="*/ 926465 h 6857999"/>
              <a:gd name="connsiteX2556" fmla="*/ 2184718 w 6696075"/>
              <a:gd name="connsiteY2556" fmla="*/ 927418 h 6857999"/>
              <a:gd name="connsiteX2557" fmla="*/ 2193925 w 6696075"/>
              <a:gd name="connsiteY2557" fmla="*/ 927418 h 6857999"/>
              <a:gd name="connsiteX2558" fmla="*/ 2202180 w 6696075"/>
              <a:gd name="connsiteY2558" fmla="*/ 927100 h 6857999"/>
              <a:gd name="connsiteX2559" fmla="*/ 2209483 w 6696075"/>
              <a:gd name="connsiteY2559" fmla="*/ 926148 h 6857999"/>
              <a:gd name="connsiteX2560" fmla="*/ 2215833 w 6696075"/>
              <a:gd name="connsiteY2560" fmla="*/ 924878 h 6857999"/>
              <a:gd name="connsiteX2561" fmla="*/ 2221230 w 6696075"/>
              <a:gd name="connsiteY2561" fmla="*/ 922655 h 6857999"/>
              <a:gd name="connsiteX2562" fmla="*/ 2225675 w 6696075"/>
              <a:gd name="connsiteY2562" fmla="*/ 920115 h 6857999"/>
              <a:gd name="connsiteX2563" fmla="*/ 2229485 w 6696075"/>
              <a:gd name="connsiteY2563" fmla="*/ 917575 h 6857999"/>
              <a:gd name="connsiteX2564" fmla="*/ 2232661 w 6696075"/>
              <a:gd name="connsiteY2564" fmla="*/ 914083 h 6857999"/>
              <a:gd name="connsiteX2565" fmla="*/ 2235201 w 6696075"/>
              <a:gd name="connsiteY2565" fmla="*/ 910590 h 6857999"/>
              <a:gd name="connsiteX2566" fmla="*/ 2237105 w 6696075"/>
              <a:gd name="connsiteY2566" fmla="*/ 906463 h 6857999"/>
              <a:gd name="connsiteX2567" fmla="*/ 2238375 w 6696075"/>
              <a:gd name="connsiteY2567" fmla="*/ 902335 h 6857999"/>
              <a:gd name="connsiteX2568" fmla="*/ 2239328 w 6696075"/>
              <a:gd name="connsiteY2568" fmla="*/ 897890 h 6857999"/>
              <a:gd name="connsiteX2569" fmla="*/ 2239963 w 6696075"/>
              <a:gd name="connsiteY2569" fmla="*/ 892810 h 6857999"/>
              <a:gd name="connsiteX2570" fmla="*/ 2239963 w 6696075"/>
              <a:gd name="connsiteY2570" fmla="*/ 888048 h 6857999"/>
              <a:gd name="connsiteX2571" fmla="*/ 2239645 w 6696075"/>
              <a:gd name="connsiteY2571" fmla="*/ 882968 h 6857999"/>
              <a:gd name="connsiteX2572" fmla="*/ 2239328 w 6696075"/>
              <a:gd name="connsiteY2572" fmla="*/ 877570 h 6857999"/>
              <a:gd name="connsiteX2573" fmla="*/ 2238058 w 6696075"/>
              <a:gd name="connsiteY2573" fmla="*/ 866775 h 6857999"/>
              <a:gd name="connsiteX2574" fmla="*/ 2236153 w 6696075"/>
              <a:gd name="connsiteY2574" fmla="*/ 855345 h 6857999"/>
              <a:gd name="connsiteX2575" fmla="*/ 2234248 w 6696075"/>
              <a:gd name="connsiteY2575" fmla="*/ 844550 h 6857999"/>
              <a:gd name="connsiteX2576" fmla="*/ 2233613 w 6696075"/>
              <a:gd name="connsiteY2576" fmla="*/ 839153 h 6857999"/>
              <a:gd name="connsiteX2577" fmla="*/ 2233295 w 6696075"/>
              <a:gd name="connsiteY2577" fmla="*/ 833755 h 6857999"/>
              <a:gd name="connsiteX2578" fmla="*/ 2232978 w 6696075"/>
              <a:gd name="connsiteY2578" fmla="*/ 828675 h 6857999"/>
              <a:gd name="connsiteX2579" fmla="*/ 2232978 w 6696075"/>
              <a:gd name="connsiteY2579" fmla="*/ 823595 h 6857999"/>
              <a:gd name="connsiteX2580" fmla="*/ 2233613 w 6696075"/>
              <a:gd name="connsiteY2580" fmla="*/ 818833 h 6857999"/>
              <a:gd name="connsiteX2581" fmla="*/ 2234248 w 6696075"/>
              <a:gd name="connsiteY2581" fmla="*/ 814388 h 6857999"/>
              <a:gd name="connsiteX2582" fmla="*/ 2235518 w 6696075"/>
              <a:gd name="connsiteY2582" fmla="*/ 809943 h 6857999"/>
              <a:gd name="connsiteX2583" fmla="*/ 2237741 w 6696075"/>
              <a:gd name="connsiteY2583" fmla="*/ 806133 h 6857999"/>
              <a:gd name="connsiteX2584" fmla="*/ 2241868 w 6696075"/>
              <a:gd name="connsiteY2584" fmla="*/ 802323 h 6857999"/>
              <a:gd name="connsiteX2585" fmla="*/ 2245995 w 6696075"/>
              <a:gd name="connsiteY2585" fmla="*/ 798830 h 6857999"/>
              <a:gd name="connsiteX2586" fmla="*/ 2243773 w 6696075"/>
              <a:gd name="connsiteY2586" fmla="*/ 800100 h 6857999"/>
              <a:gd name="connsiteX2587" fmla="*/ 2241233 w 6696075"/>
              <a:gd name="connsiteY2587" fmla="*/ 802005 h 6857999"/>
              <a:gd name="connsiteX2588" fmla="*/ 2239328 w 6696075"/>
              <a:gd name="connsiteY2588" fmla="*/ 803910 h 6857999"/>
              <a:gd name="connsiteX2589" fmla="*/ 2237741 w 6696075"/>
              <a:gd name="connsiteY2589" fmla="*/ 806133 h 6857999"/>
              <a:gd name="connsiteX2590" fmla="*/ 2234565 w 6696075"/>
              <a:gd name="connsiteY2590" fmla="*/ 753110 h 6857999"/>
              <a:gd name="connsiteX2591" fmla="*/ 2236788 w 6696075"/>
              <a:gd name="connsiteY2591" fmla="*/ 755650 h 6857999"/>
              <a:gd name="connsiteX2592" fmla="*/ 2238693 w 6696075"/>
              <a:gd name="connsiteY2592" fmla="*/ 757555 h 6857999"/>
              <a:gd name="connsiteX2593" fmla="*/ 2240598 w 6696075"/>
              <a:gd name="connsiteY2593" fmla="*/ 759143 h 6857999"/>
              <a:gd name="connsiteX2594" fmla="*/ 2242503 w 6696075"/>
              <a:gd name="connsiteY2594" fmla="*/ 760413 h 6857999"/>
              <a:gd name="connsiteX2595" fmla="*/ 2244725 w 6696075"/>
              <a:gd name="connsiteY2595" fmla="*/ 761365 h 6857999"/>
              <a:gd name="connsiteX2596" fmla="*/ 2246630 w 6696075"/>
              <a:gd name="connsiteY2596" fmla="*/ 762318 h 6857999"/>
              <a:gd name="connsiteX2597" fmla="*/ 2251075 w 6696075"/>
              <a:gd name="connsiteY2597" fmla="*/ 763270 h 6857999"/>
              <a:gd name="connsiteX2598" fmla="*/ 2247901 w 6696075"/>
              <a:gd name="connsiteY2598" fmla="*/ 760730 h 6857999"/>
              <a:gd name="connsiteX2599" fmla="*/ 2244408 w 6696075"/>
              <a:gd name="connsiteY2599" fmla="*/ 758190 h 6857999"/>
              <a:gd name="connsiteX2600" fmla="*/ 2239963 w 6696075"/>
              <a:gd name="connsiteY2600" fmla="*/ 755968 h 6857999"/>
              <a:gd name="connsiteX2601" fmla="*/ 2234565 w 6696075"/>
              <a:gd name="connsiteY2601" fmla="*/ 753110 h 6857999"/>
              <a:gd name="connsiteX2602" fmla="*/ 2236153 w 6696075"/>
              <a:gd name="connsiteY2602" fmla="*/ 666115 h 6857999"/>
              <a:gd name="connsiteX2603" fmla="*/ 2233613 w 6696075"/>
              <a:gd name="connsiteY2603" fmla="*/ 642620 h 6857999"/>
              <a:gd name="connsiteX2604" fmla="*/ 2231073 w 6696075"/>
              <a:gd name="connsiteY2604" fmla="*/ 619760 h 6857999"/>
              <a:gd name="connsiteX2605" fmla="*/ 2225358 w 6696075"/>
              <a:gd name="connsiteY2605" fmla="*/ 573723 h 6857999"/>
              <a:gd name="connsiteX2606" fmla="*/ 2223135 w 6696075"/>
              <a:gd name="connsiteY2606" fmla="*/ 550545 h 6857999"/>
              <a:gd name="connsiteX2607" fmla="*/ 2221230 w 6696075"/>
              <a:gd name="connsiteY2607" fmla="*/ 527685 h 6857999"/>
              <a:gd name="connsiteX2608" fmla="*/ 2219325 w 6696075"/>
              <a:gd name="connsiteY2608" fmla="*/ 504508 h 6857999"/>
              <a:gd name="connsiteX2609" fmla="*/ 2218690 w 6696075"/>
              <a:gd name="connsiteY2609" fmla="*/ 481013 h 6857999"/>
              <a:gd name="connsiteX2610" fmla="*/ 2218373 w 6696075"/>
              <a:gd name="connsiteY2610" fmla="*/ 472758 h 6857999"/>
              <a:gd name="connsiteX2611" fmla="*/ 2218373 w 6696075"/>
              <a:gd name="connsiteY2611" fmla="*/ 464503 h 6857999"/>
              <a:gd name="connsiteX2612" fmla="*/ 2218690 w 6696075"/>
              <a:gd name="connsiteY2612" fmla="*/ 455930 h 6857999"/>
              <a:gd name="connsiteX2613" fmla="*/ 2219325 w 6696075"/>
              <a:gd name="connsiteY2613" fmla="*/ 447675 h 6857999"/>
              <a:gd name="connsiteX2614" fmla="*/ 2220595 w 6696075"/>
              <a:gd name="connsiteY2614" fmla="*/ 439738 h 6857999"/>
              <a:gd name="connsiteX2615" fmla="*/ 2222500 w 6696075"/>
              <a:gd name="connsiteY2615" fmla="*/ 432118 h 6857999"/>
              <a:gd name="connsiteX2616" fmla="*/ 2223770 w 6696075"/>
              <a:gd name="connsiteY2616" fmla="*/ 427990 h 6857999"/>
              <a:gd name="connsiteX2617" fmla="*/ 2224723 w 6696075"/>
              <a:gd name="connsiteY2617" fmla="*/ 424498 h 6857999"/>
              <a:gd name="connsiteX2618" fmla="*/ 2226310 w 6696075"/>
              <a:gd name="connsiteY2618" fmla="*/ 421005 h 6857999"/>
              <a:gd name="connsiteX2619" fmla="*/ 2227898 w 6696075"/>
              <a:gd name="connsiteY2619" fmla="*/ 417830 h 6857999"/>
              <a:gd name="connsiteX2620" fmla="*/ 2229803 w 6696075"/>
              <a:gd name="connsiteY2620" fmla="*/ 414338 h 6857999"/>
              <a:gd name="connsiteX2621" fmla="*/ 2232025 w 6696075"/>
              <a:gd name="connsiteY2621" fmla="*/ 411163 h 6857999"/>
              <a:gd name="connsiteX2622" fmla="*/ 2234248 w 6696075"/>
              <a:gd name="connsiteY2622" fmla="*/ 407988 h 6857999"/>
              <a:gd name="connsiteX2623" fmla="*/ 2236788 w 6696075"/>
              <a:gd name="connsiteY2623" fmla="*/ 405448 h 6857999"/>
              <a:gd name="connsiteX2624" fmla="*/ 2239645 w 6696075"/>
              <a:gd name="connsiteY2624" fmla="*/ 402908 h 6857999"/>
              <a:gd name="connsiteX2625" fmla="*/ 2242503 w 6696075"/>
              <a:gd name="connsiteY2625" fmla="*/ 400368 h 6857999"/>
              <a:gd name="connsiteX2626" fmla="*/ 2245995 w 6696075"/>
              <a:gd name="connsiteY2626" fmla="*/ 398145 h 6857999"/>
              <a:gd name="connsiteX2627" fmla="*/ 2249488 w 6696075"/>
              <a:gd name="connsiteY2627" fmla="*/ 396240 h 6857999"/>
              <a:gd name="connsiteX2628" fmla="*/ 2253615 w 6696075"/>
              <a:gd name="connsiteY2628" fmla="*/ 394653 h 6857999"/>
              <a:gd name="connsiteX2629" fmla="*/ 2258060 w 6696075"/>
              <a:gd name="connsiteY2629" fmla="*/ 392748 h 6857999"/>
              <a:gd name="connsiteX2630" fmla="*/ 2262505 w 6696075"/>
              <a:gd name="connsiteY2630" fmla="*/ 391478 h 6857999"/>
              <a:gd name="connsiteX2631" fmla="*/ 2267585 w 6696075"/>
              <a:gd name="connsiteY2631" fmla="*/ 390208 h 6857999"/>
              <a:gd name="connsiteX2632" fmla="*/ 2272983 w 6696075"/>
              <a:gd name="connsiteY2632" fmla="*/ 389573 h 6857999"/>
              <a:gd name="connsiteX2633" fmla="*/ 2278380 w 6696075"/>
              <a:gd name="connsiteY2633" fmla="*/ 388938 h 6857999"/>
              <a:gd name="connsiteX2634" fmla="*/ 2284413 w 6696075"/>
              <a:gd name="connsiteY2634" fmla="*/ 388620 h 6857999"/>
              <a:gd name="connsiteX2635" fmla="*/ 2290763 w 6696075"/>
              <a:gd name="connsiteY2635" fmla="*/ 388938 h 6857999"/>
              <a:gd name="connsiteX2636" fmla="*/ 2360930 w 6696075"/>
              <a:gd name="connsiteY2636" fmla="*/ 384175 h 6857999"/>
              <a:gd name="connsiteX2637" fmla="*/ 2377123 w 6696075"/>
              <a:gd name="connsiteY2637" fmla="*/ 382270 h 6857999"/>
              <a:gd name="connsiteX2638" fmla="*/ 2392998 w 6696075"/>
              <a:gd name="connsiteY2638" fmla="*/ 380683 h 6857999"/>
              <a:gd name="connsiteX2639" fmla="*/ 2408873 w 6696075"/>
              <a:gd name="connsiteY2639" fmla="*/ 378778 h 6857999"/>
              <a:gd name="connsiteX2640" fmla="*/ 2424748 w 6696075"/>
              <a:gd name="connsiteY2640" fmla="*/ 377508 h 6857999"/>
              <a:gd name="connsiteX2641" fmla="*/ 2440940 w 6696075"/>
              <a:gd name="connsiteY2641" fmla="*/ 376555 h 6857999"/>
              <a:gd name="connsiteX2642" fmla="*/ 2456498 w 6696075"/>
              <a:gd name="connsiteY2642" fmla="*/ 375920 h 6857999"/>
              <a:gd name="connsiteX2643" fmla="*/ 2472373 w 6696075"/>
              <a:gd name="connsiteY2643" fmla="*/ 375285 h 6857999"/>
              <a:gd name="connsiteX2644" fmla="*/ 2487930 w 6696075"/>
              <a:gd name="connsiteY2644" fmla="*/ 375285 h 6857999"/>
              <a:gd name="connsiteX2645" fmla="*/ 2503488 w 6696075"/>
              <a:gd name="connsiteY2645" fmla="*/ 375285 h 6857999"/>
              <a:gd name="connsiteX2646" fmla="*/ 2519045 w 6696075"/>
              <a:gd name="connsiteY2646" fmla="*/ 375603 h 6857999"/>
              <a:gd name="connsiteX2647" fmla="*/ 2534603 w 6696075"/>
              <a:gd name="connsiteY2647" fmla="*/ 376238 h 6857999"/>
              <a:gd name="connsiteX2648" fmla="*/ 2549843 w 6696075"/>
              <a:gd name="connsiteY2648" fmla="*/ 376873 h 6857999"/>
              <a:gd name="connsiteX2649" fmla="*/ 2565718 w 6696075"/>
              <a:gd name="connsiteY2649" fmla="*/ 378143 h 6857999"/>
              <a:gd name="connsiteX2650" fmla="*/ 2580958 w 6696075"/>
              <a:gd name="connsiteY2650" fmla="*/ 380048 h 6857999"/>
              <a:gd name="connsiteX2651" fmla="*/ 2596198 w 6696075"/>
              <a:gd name="connsiteY2651" fmla="*/ 381953 h 6857999"/>
              <a:gd name="connsiteX2652" fmla="*/ 2611438 w 6696075"/>
              <a:gd name="connsiteY2652" fmla="*/ 383858 h 6857999"/>
              <a:gd name="connsiteX2653" fmla="*/ 2626360 w 6696075"/>
              <a:gd name="connsiteY2653" fmla="*/ 386715 h 6857999"/>
              <a:gd name="connsiteX2654" fmla="*/ 2641283 w 6696075"/>
              <a:gd name="connsiteY2654" fmla="*/ 389573 h 6857999"/>
              <a:gd name="connsiteX2655" fmla="*/ 2656205 w 6696075"/>
              <a:gd name="connsiteY2655" fmla="*/ 392748 h 6857999"/>
              <a:gd name="connsiteX2656" fmla="*/ 2671128 w 6696075"/>
              <a:gd name="connsiteY2656" fmla="*/ 396875 h 6857999"/>
              <a:gd name="connsiteX2657" fmla="*/ 2686051 w 6696075"/>
              <a:gd name="connsiteY2657" fmla="*/ 400685 h 6857999"/>
              <a:gd name="connsiteX2658" fmla="*/ 2700655 w 6696075"/>
              <a:gd name="connsiteY2658" fmla="*/ 405448 h 6857999"/>
              <a:gd name="connsiteX2659" fmla="*/ 2715260 w 6696075"/>
              <a:gd name="connsiteY2659" fmla="*/ 410528 h 6857999"/>
              <a:gd name="connsiteX2660" fmla="*/ 2729865 w 6696075"/>
              <a:gd name="connsiteY2660" fmla="*/ 415925 h 6857999"/>
              <a:gd name="connsiteX2661" fmla="*/ 2744153 w 6696075"/>
              <a:gd name="connsiteY2661" fmla="*/ 421323 h 6857999"/>
              <a:gd name="connsiteX2662" fmla="*/ 2758441 w 6696075"/>
              <a:gd name="connsiteY2662" fmla="*/ 427673 h 6857999"/>
              <a:gd name="connsiteX2663" fmla="*/ 2772728 w 6696075"/>
              <a:gd name="connsiteY2663" fmla="*/ 434340 h 6857999"/>
              <a:gd name="connsiteX2664" fmla="*/ 2787015 w 6696075"/>
              <a:gd name="connsiteY2664" fmla="*/ 441643 h 6857999"/>
              <a:gd name="connsiteX2665" fmla="*/ 2800986 w 6696075"/>
              <a:gd name="connsiteY2665" fmla="*/ 449263 h 6857999"/>
              <a:gd name="connsiteX2666" fmla="*/ 2814955 w 6696075"/>
              <a:gd name="connsiteY2666" fmla="*/ 457200 h 6857999"/>
              <a:gd name="connsiteX2667" fmla="*/ 2828925 w 6696075"/>
              <a:gd name="connsiteY2667" fmla="*/ 465773 h 6857999"/>
              <a:gd name="connsiteX2668" fmla="*/ 2842578 w 6696075"/>
              <a:gd name="connsiteY2668" fmla="*/ 474980 h 6857999"/>
              <a:gd name="connsiteX2669" fmla="*/ 2851151 w 6696075"/>
              <a:gd name="connsiteY2669" fmla="*/ 480060 h 6857999"/>
              <a:gd name="connsiteX2670" fmla="*/ 2859405 w 6696075"/>
              <a:gd name="connsiteY2670" fmla="*/ 485140 h 6857999"/>
              <a:gd name="connsiteX2671" fmla="*/ 2868295 w 6696075"/>
              <a:gd name="connsiteY2671" fmla="*/ 489903 h 6857999"/>
              <a:gd name="connsiteX2672" fmla="*/ 2877185 w 6696075"/>
              <a:gd name="connsiteY2672" fmla="*/ 494030 h 6857999"/>
              <a:gd name="connsiteX2673" fmla="*/ 2895600 w 6696075"/>
              <a:gd name="connsiteY2673" fmla="*/ 502285 h 6857999"/>
              <a:gd name="connsiteX2674" fmla="*/ 2904490 w 6696075"/>
              <a:gd name="connsiteY2674" fmla="*/ 506730 h 6857999"/>
              <a:gd name="connsiteX2675" fmla="*/ 2913380 w 6696075"/>
              <a:gd name="connsiteY2675" fmla="*/ 510858 h 6857999"/>
              <a:gd name="connsiteX2676" fmla="*/ 2930525 w 6696075"/>
              <a:gd name="connsiteY2676" fmla="*/ 494030 h 6857999"/>
              <a:gd name="connsiteX2677" fmla="*/ 2921318 w 6696075"/>
              <a:gd name="connsiteY2677" fmla="*/ 485775 h 6857999"/>
              <a:gd name="connsiteX2678" fmla="*/ 2913380 w 6696075"/>
              <a:gd name="connsiteY2678" fmla="*/ 478155 h 6857999"/>
              <a:gd name="connsiteX2679" fmla="*/ 2906713 w 6696075"/>
              <a:gd name="connsiteY2679" fmla="*/ 470853 h 6857999"/>
              <a:gd name="connsiteX2680" fmla="*/ 2901950 w 6696075"/>
              <a:gd name="connsiteY2680" fmla="*/ 463868 h 6857999"/>
              <a:gd name="connsiteX2681" fmla="*/ 2899410 w 6696075"/>
              <a:gd name="connsiteY2681" fmla="*/ 460693 h 6857999"/>
              <a:gd name="connsiteX2682" fmla="*/ 2897823 w 6696075"/>
              <a:gd name="connsiteY2682" fmla="*/ 457518 h 6857999"/>
              <a:gd name="connsiteX2683" fmla="*/ 2896553 w 6696075"/>
              <a:gd name="connsiteY2683" fmla="*/ 454660 h 6857999"/>
              <a:gd name="connsiteX2684" fmla="*/ 2895600 w 6696075"/>
              <a:gd name="connsiteY2684" fmla="*/ 451803 h 6857999"/>
              <a:gd name="connsiteX2685" fmla="*/ 2894965 w 6696075"/>
              <a:gd name="connsiteY2685" fmla="*/ 449263 h 6857999"/>
              <a:gd name="connsiteX2686" fmla="*/ 2894648 w 6696075"/>
              <a:gd name="connsiteY2686" fmla="*/ 446723 h 6857999"/>
              <a:gd name="connsiteX2687" fmla="*/ 2894648 w 6696075"/>
              <a:gd name="connsiteY2687" fmla="*/ 444183 h 6857999"/>
              <a:gd name="connsiteX2688" fmla="*/ 2895283 w 6696075"/>
              <a:gd name="connsiteY2688" fmla="*/ 441960 h 6857999"/>
              <a:gd name="connsiteX2689" fmla="*/ 2896236 w 6696075"/>
              <a:gd name="connsiteY2689" fmla="*/ 440055 h 6857999"/>
              <a:gd name="connsiteX2690" fmla="*/ 2897188 w 6696075"/>
              <a:gd name="connsiteY2690" fmla="*/ 438150 h 6857999"/>
              <a:gd name="connsiteX2691" fmla="*/ 2898776 w 6696075"/>
              <a:gd name="connsiteY2691" fmla="*/ 435928 h 6857999"/>
              <a:gd name="connsiteX2692" fmla="*/ 2900680 w 6696075"/>
              <a:gd name="connsiteY2692" fmla="*/ 434340 h 6857999"/>
              <a:gd name="connsiteX2693" fmla="*/ 2903538 w 6696075"/>
              <a:gd name="connsiteY2693" fmla="*/ 433070 h 6857999"/>
              <a:gd name="connsiteX2694" fmla="*/ 2906078 w 6696075"/>
              <a:gd name="connsiteY2694" fmla="*/ 431483 h 6857999"/>
              <a:gd name="connsiteX2695" fmla="*/ 2909570 w 6696075"/>
              <a:gd name="connsiteY2695" fmla="*/ 430213 h 6857999"/>
              <a:gd name="connsiteX2696" fmla="*/ 2913063 w 6696075"/>
              <a:gd name="connsiteY2696" fmla="*/ 429260 h 6857999"/>
              <a:gd name="connsiteX2697" fmla="*/ 2917508 w 6696075"/>
              <a:gd name="connsiteY2697" fmla="*/ 428308 h 6857999"/>
              <a:gd name="connsiteX2698" fmla="*/ 2921635 w 6696075"/>
              <a:gd name="connsiteY2698" fmla="*/ 427673 h 6857999"/>
              <a:gd name="connsiteX2699" fmla="*/ 2926715 w 6696075"/>
              <a:gd name="connsiteY2699" fmla="*/ 427038 h 6857999"/>
              <a:gd name="connsiteX2700" fmla="*/ 2932113 w 6696075"/>
              <a:gd name="connsiteY2700" fmla="*/ 426720 h 6857999"/>
              <a:gd name="connsiteX2701" fmla="*/ 2944178 w 6696075"/>
              <a:gd name="connsiteY2701" fmla="*/ 426403 h 6857999"/>
              <a:gd name="connsiteX2702" fmla="*/ 2958148 w 6696075"/>
              <a:gd name="connsiteY2702" fmla="*/ 426720 h 6857999"/>
              <a:gd name="connsiteX2703" fmla="*/ 2958465 w 6696075"/>
              <a:gd name="connsiteY2703" fmla="*/ 421958 h 6857999"/>
              <a:gd name="connsiteX2704" fmla="*/ 2958783 w 6696075"/>
              <a:gd name="connsiteY2704" fmla="*/ 417830 h 6857999"/>
              <a:gd name="connsiteX2705" fmla="*/ 2958465 w 6696075"/>
              <a:gd name="connsiteY2705" fmla="*/ 413385 h 6857999"/>
              <a:gd name="connsiteX2706" fmla="*/ 2957513 w 6696075"/>
              <a:gd name="connsiteY2706" fmla="*/ 409893 h 6857999"/>
              <a:gd name="connsiteX2707" fmla="*/ 2956560 w 6696075"/>
              <a:gd name="connsiteY2707" fmla="*/ 406083 h 6857999"/>
              <a:gd name="connsiteX2708" fmla="*/ 2954973 w 6696075"/>
              <a:gd name="connsiteY2708" fmla="*/ 402590 h 6857999"/>
              <a:gd name="connsiteX2709" fmla="*/ 2953068 w 6696075"/>
              <a:gd name="connsiteY2709" fmla="*/ 399098 h 6857999"/>
              <a:gd name="connsiteX2710" fmla="*/ 2950845 w 6696075"/>
              <a:gd name="connsiteY2710" fmla="*/ 396240 h 6857999"/>
              <a:gd name="connsiteX2711" fmla="*/ 2948623 w 6696075"/>
              <a:gd name="connsiteY2711" fmla="*/ 392748 h 6857999"/>
              <a:gd name="connsiteX2712" fmla="*/ 2946083 w 6696075"/>
              <a:gd name="connsiteY2712" fmla="*/ 390208 h 6857999"/>
              <a:gd name="connsiteX2713" fmla="*/ 2940050 w 6696075"/>
              <a:gd name="connsiteY2713" fmla="*/ 384493 h 6857999"/>
              <a:gd name="connsiteX2714" fmla="*/ 2933701 w 6696075"/>
              <a:gd name="connsiteY2714" fmla="*/ 379730 h 6857999"/>
              <a:gd name="connsiteX2715" fmla="*/ 2927033 w 6696075"/>
              <a:gd name="connsiteY2715" fmla="*/ 374650 h 6857999"/>
              <a:gd name="connsiteX2716" fmla="*/ 2920683 w 6696075"/>
              <a:gd name="connsiteY2716" fmla="*/ 369570 h 6857999"/>
              <a:gd name="connsiteX2717" fmla="*/ 2914333 w 6696075"/>
              <a:gd name="connsiteY2717" fmla="*/ 364808 h 6857999"/>
              <a:gd name="connsiteX2718" fmla="*/ 2908618 w 6696075"/>
              <a:gd name="connsiteY2718" fmla="*/ 359093 h 6857999"/>
              <a:gd name="connsiteX2719" fmla="*/ 2906078 w 6696075"/>
              <a:gd name="connsiteY2719" fmla="*/ 356235 h 6857999"/>
              <a:gd name="connsiteX2720" fmla="*/ 2903856 w 6696075"/>
              <a:gd name="connsiteY2720" fmla="*/ 353378 h 6857999"/>
              <a:gd name="connsiteX2721" fmla="*/ 2901950 w 6696075"/>
              <a:gd name="connsiteY2721" fmla="*/ 350203 h 6857999"/>
              <a:gd name="connsiteX2722" fmla="*/ 2900045 w 6696075"/>
              <a:gd name="connsiteY2722" fmla="*/ 347028 h 6857999"/>
              <a:gd name="connsiteX2723" fmla="*/ 2898776 w 6696075"/>
              <a:gd name="connsiteY2723" fmla="*/ 343535 h 6857999"/>
              <a:gd name="connsiteX2724" fmla="*/ 2897823 w 6696075"/>
              <a:gd name="connsiteY2724" fmla="*/ 339725 h 6857999"/>
              <a:gd name="connsiteX2725" fmla="*/ 2897188 w 6696075"/>
              <a:gd name="connsiteY2725" fmla="*/ 336233 h 6857999"/>
              <a:gd name="connsiteX2726" fmla="*/ 2896870 w 6696075"/>
              <a:gd name="connsiteY2726" fmla="*/ 331788 h 6857999"/>
              <a:gd name="connsiteX2727" fmla="*/ 2897188 w 6696075"/>
              <a:gd name="connsiteY2727" fmla="*/ 327660 h 6857999"/>
              <a:gd name="connsiteX2728" fmla="*/ 2898140 w 6696075"/>
              <a:gd name="connsiteY2728" fmla="*/ 322898 h 6857999"/>
              <a:gd name="connsiteX2729" fmla="*/ 2914650 w 6696075"/>
              <a:gd name="connsiteY2729" fmla="*/ 295593 h 6857999"/>
              <a:gd name="connsiteX2730" fmla="*/ 2931795 w 6696075"/>
              <a:gd name="connsiteY2730" fmla="*/ 267970 h 6857999"/>
              <a:gd name="connsiteX2731" fmla="*/ 2923223 w 6696075"/>
              <a:gd name="connsiteY2731" fmla="*/ 262573 h 6857999"/>
              <a:gd name="connsiteX2732" fmla="*/ 2915285 w 6696075"/>
              <a:gd name="connsiteY2732" fmla="*/ 256858 h 6857999"/>
              <a:gd name="connsiteX2733" fmla="*/ 2911475 w 6696075"/>
              <a:gd name="connsiteY2733" fmla="*/ 253683 h 6857999"/>
              <a:gd name="connsiteX2734" fmla="*/ 2907665 w 6696075"/>
              <a:gd name="connsiteY2734" fmla="*/ 250508 h 6857999"/>
              <a:gd name="connsiteX2735" fmla="*/ 2904490 w 6696075"/>
              <a:gd name="connsiteY2735" fmla="*/ 247333 h 6857999"/>
              <a:gd name="connsiteX2736" fmla="*/ 2900998 w 6696075"/>
              <a:gd name="connsiteY2736" fmla="*/ 243840 h 6857999"/>
              <a:gd name="connsiteX2737" fmla="*/ 2898458 w 6696075"/>
              <a:gd name="connsiteY2737" fmla="*/ 240348 h 6857999"/>
              <a:gd name="connsiteX2738" fmla="*/ 2896236 w 6696075"/>
              <a:gd name="connsiteY2738" fmla="*/ 236538 h 6857999"/>
              <a:gd name="connsiteX2739" fmla="*/ 2894013 w 6696075"/>
              <a:gd name="connsiteY2739" fmla="*/ 232728 h 6857999"/>
              <a:gd name="connsiteX2740" fmla="*/ 2892743 w 6696075"/>
              <a:gd name="connsiteY2740" fmla="*/ 228283 h 6857999"/>
              <a:gd name="connsiteX2741" fmla="*/ 2892108 w 6696075"/>
              <a:gd name="connsiteY2741" fmla="*/ 223838 h 6857999"/>
              <a:gd name="connsiteX2742" fmla="*/ 2892108 w 6696075"/>
              <a:gd name="connsiteY2742" fmla="*/ 219393 h 6857999"/>
              <a:gd name="connsiteX2743" fmla="*/ 2892743 w 6696075"/>
              <a:gd name="connsiteY2743" fmla="*/ 213995 h 6857999"/>
              <a:gd name="connsiteX2744" fmla="*/ 2894013 w 6696075"/>
              <a:gd name="connsiteY2744" fmla="*/ 208598 h 6857999"/>
              <a:gd name="connsiteX2745" fmla="*/ 2896236 w 6696075"/>
              <a:gd name="connsiteY2745" fmla="*/ 203835 h 6857999"/>
              <a:gd name="connsiteX2746" fmla="*/ 2898776 w 6696075"/>
              <a:gd name="connsiteY2746" fmla="*/ 199390 h 6857999"/>
              <a:gd name="connsiteX2747" fmla="*/ 2901316 w 6696075"/>
              <a:gd name="connsiteY2747" fmla="*/ 196215 h 6857999"/>
              <a:gd name="connsiteX2748" fmla="*/ 2904490 w 6696075"/>
              <a:gd name="connsiteY2748" fmla="*/ 193358 h 6857999"/>
              <a:gd name="connsiteX2749" fmla="*/ 2907665 w 6696075"/>
              <a:gd name="connsiteY2749" fmla="*/ 191135 h 6857999"/>
              <a:gd name="connsiteX2750" fmla="*/ 2911475 w 6696075"/>
              <a:gd name="connsiteY2750" fmla="*/ 189865 h 6857999"/>
              <a:gd name="connsiteX2751" fmla="*/ 2914968 w 6696075"/>
              <a:gd name="connsiteY2751" fmla="*/ 188913 h 6857999"/>
              <a:gd name="connsiteX2752" fmla="*/ 2919095 w 6696075"/>
              <a:gd name="connsiteY2752" fmla="*/ 188278 h 6857999"/>
              <a:gd name="connsiteX2753" fmla="*/ 2922905 w 6696075"/>
              <a:gd name="connsiteY2753" fmla="*/ 188278 h 6857999"/>
              <a:gd name="connsiteX2754" fmla="*/ 2927350 w 6696075"/>
              <a:gd name="connsiteY2754" fmla="*/ 188595 h 6857999"/>
              <a:gd name="connsiteX2755" fmla="*/ 2931795 w 6696075"/>
              <a:gd name="connsiteY2755" fmla="*/ 188913 h 6857999"/>
              <a:gd name="connsiteX2756" fmla="*/ 2935923 w 6696075"/>
              <a:gd name="connsiteY2756" fmla="*/ 189548 h 6857999"/>
              <a:gd name="connsiteX2757" fmla="*/ 2944813 w 6696075"/>
              <a:gd name="connsiteY2757" fmla="*/ 191453 h 6857999"/>
              <a:gd name="connsiteX2758" fmla="*/ 2953703 w 6696075"/>
              <a:gd name="connsiteY2758" fmla="*/ 193358 h 6857999"/>
              <a:gd name="connsiteX2759" fmla="*/ 2958148 w 6696075"/>
              <a:gd name="connsiteY2759" fmla="*/ 193993 h 6857999"/>
              <a:gd name="connsiteX2760" fmla="*/ 2962275 w 6696075"/>
              <a:gd name="connsiteY2760" fmla="*/ 194310 h 6857999"/>
              <a:gd name="connsiteX2761" fmla="*/ 2965450 w 6696075"/>
              <a:gd name="connsiteY2761" fmla="*/ 194310 h 6857999"/>
              <a:gd name="connsiteX2762" fmla="*/ 2968943 w 6696075"/>
              <a:gd name="connsiteY2762" fmla="*/ 193993 h 6857999"/>
              <a:gd name="connsiteX2763" fmla="*/ 2971800 w 6696075"/>
              <a:gd name="connsiteY2763" fmla="*/ 193040 h 6857999"/>
              <a:gd name="connsiteX2764" fmla="*/ 2974023 w 6696075"/>
              <a:gd name="connsiteY2764" fmla="*/ 192088 h 6857999"/>
              <a:gd name="connsiteX2765" fmla="*/ 2976246 w 6696075"/>
              <a:gd name="connsiteY2765" fmla="*/ 190500 h 6857999"/>
              <a:gd name="connsiteX2766" fmla="*/ 2978150 w 6696075"/>
              <a:gd name="connsiteY2766" fmla="*/ 188595 h 6857999"/>
              <a:gd name="connsiteX2767" fmla="*/ 2979420 w 6696075"/>
              <a:gd name="connsiteY2767" fmla="*/ 186373 h 6857999"/>
              <a:gd name="connsiteX2768" fmla="*/ 2980690 w 6696075"/>
              <a:gd name="connsiteY2768" fmla="*/ 184150 h 6857999"/>
              <a:gd name="connsiteX2769" fmla="*/ 2981643 w 6696075"/>
              <a:gd name="connsiteY2769" fmla="*/ 181610 h 6857999"/>
              <a:gd name="connsiteX2770" fmla="*/ 2982595 w 6696075"/>
              <a:gd name="connsiteY2770" fmla="*/ 178435 h 6857999"/>
              <a:gd name="connsiteX2771" fmla="*/ 2983230 w 6696075"/>
              <a:gd name="connsiteY2771" fmla="*/ 175578 h 6857999"/>
              <a:gd name="connsiteX2772" fmla="*/ 2983548 w 6696075"/>
              <a:gd name="connsiteY2772" fmla="*/ 172085 h 6857999"/>
              <a:gd name="connsiteX2773" fmla="*/ 2983548 w 6696075"/>
              <a:gd name="connsiteY2773" fmla="*/ 165100 h 6857999"/>
              <a:gd name="connsiteX2774" fmla="*/ 2965133 w 6696075"/>
              <a:gd name="connsiteY2774" fmla="*/ 150178 h 6857999"/>
              <a:gd name="connsiteX2775" fmla="*/ 2962910 w 6696075"/>
              <a:gd name="connsiteY2775" fmla="*/ 146685 h 6857999"/>
              <a:gd name="connsiteX2776" fmla="*/ 2959735 w 6696075"/>
              <a:gd name="connsiteY2776" fmla="*/ 142875 h 6857999"/>
              <a:gd name="connsiteX2777" fmla="*/ 2956560 w 6696075"/>
              <a:gd name="connsiteY2777" fmla="*/ 139383 h 6857999"/>
              <a:gd name="connsiteX2778" fmla="*/ 2953385 w 6696075"/>
              <a:gd name="connsiteY2778" fmla="*/ 135890 h 6857999"/>
              <a:gd name="connsiteX2779" fmla="*/ 2946083 w 6696075"/>
              <a:gd name="connsiteY2779" fmla="*/ 129858 h 6857999"/>
              <a:gd name="connsiteX2780" fmla="*/ 2937828 w 6696075"/>
              <a:gd name="connsiteY2780" fmla="*/ 123508 h 6857999"/>
              <a:gd name="connsiteX2781" fmla="*/ 2921000 w 6696075"/>
              <a:gd name="connsiteY2781" fmla="*/ 111443 h 6857999"/>
              <a:gd name="connsiteX2782" fmla="*/ 2913063 w 6696075"/>
              <a:gd name="connsiteY2782" fmla="*/ 105410 h 6857999"/>
              <a:gd name="connsiteX2783" fmla="*/ 2905443 w 6696075"/>
              <a:gd name="connsiteY2783" fmla="*/ 99060 h 6857999"/>
              <a:gd name="connsiteX2784" fmla="*/ 2901950 w 6696075"/>
              <a:gd name="connsiteY2784" fmla="*/ 95885 h 6857999"/>
              <a:gd name="connsiteX2785" fmla="*/ 2898458 w 6696075"/>
              <a:gd name="connsiteY2785" fmla="*/ 92393 h 6857999"/>
              <a:gd name="connsiteX2786" fmla="*/ 2895600 w 6696075"/>
              <a:gd name="connsiteY2786" fmla="*/ 88900 h 6857999"/>
              <a:gd name="connsiteX2787" fmla="*/ 2892743 w 6696075"/>
              <a:gd name="connsiteY2787" fmla="*/ 85408 h 6857999"/>
              <a:gd name="connsiteX2788" fmla="*/ 2890520 w 6696075"/>
              <a:gd name="connsiteY2788" fmla="*/ 81280 h 6857999"/>
              <a:gd name="connsiteX2789" fmla="*/ 2888616 w 6696075"/>
              <a:gd name="connsiteY2789" fmla="*/ 77470 h 6857999"/>
              <a:gd name="connsiteX2790" fmla="*/ 2886710 w 6696075"/>
              <a:gd name="connsiteY2790" fmla="*/ 73025 h 6857999"/>
              <a:gd name="connsiteX2791" fmla="*/ 2885440 w 6696075"/>
              <a:gd name="connsiteY2791" fmla="*/ 68580 h 6857999"/>
              <a:gd name="connsiteX2792" fmla="*/ 2884805 w 6696075"/>
              <a:gd name="connsiteY2792" fmla="*/ 64135 h 6857999"/>
              <a:gd name="connsiteX2793" fmla="*/ 2884488 w 6696075"/>
              <a:gd name="connsiteY2793" fmla="*/ 59055 h 6857999"/>
              <a:gd name="connsiteX2794" fmla="*/ 2884805 w 6696075"/>
              <a:gd name="connsiteY2794" fmla="*/ 53658 h 6857999"/>
              <a:gd name="connsiteX2795" fmla="*/ 2885440 w 6696075"/>
              <a:gd name="connsiteY2795" fmla="*/ 48578 h 6857999"/>
              <a:gd name="connsiteX2796" fmla="*/ 2887345 w 6696075"/>
              <a:gd name="connsiteY2796" fmla="*/ 42863 h 6857999"/>
              <a:gd name="connsiteX2797" fmla="*/ 2889250 w 6696075"/>
              <a:gd name="connsiteY2797" fmla="*/ 36513 h 6857999"/>
              <a:gd name="connsiteX2798" fmla="*/ 2891790 w 6696075"/>
              <a:gd name="connsiteY2798" fmla="*/ 30163 h 6857999"/>
              <a:gd name="connsiteX2799" fmla="*/ 2895600 w 6696075"/>
              <a:gd name="connsiteY2799" fmla="*/ 23495 h 6857999"/>
              <a:gd name="connsiteX2800" fmla="*/ 2906396 w 6696075"/>
              <a:gd name="connsiteY2800" fmla="*/ 20003 h 6857999"/>
              <a:gd name="connsiteX2801" fmla="*/ 2917508 w 6696075"/>
              <a:gd name="connsiteY2801" fmla="*/ 16510 h 6857999"/>
              <a:gd name="connsiteX2802" fmla="*/ 2928620 w 6696075"/>
              <a:gd name="connsiteY2802" fmla="*/ 13653 h 6857999"/>
              <a:gd name="connsiteX2803" fmla="*/ 2939733 w 6696075"/>
              <a:gd name="connsiteY2803" fmla="*/ 10795 h 6857999"/>
              <a:gd name="connsiteX2804" fmla="*/ 2950845 w 6696075"/>
              <a:gd name="connsiteY2804" fmla="*/ 8573 h 6857999"/>
              <a:gd name="connsiteX2805" fmla="*/ 2961958 w 6696075"/>
              <a:gd name="connsiteY2805" fmla="*/ 6668 h 6857999"/>
              <a:gd name="connsiteX2806" fmla="*/ 2972753 w 6696075"/>
              <a:gd name="connsiteY2806" fmla="*/ 5080 h 6857999"/>
              <a:gd name="connsiteX2807" fmla="*/ 2983866 w 6696075"/>
              <a:gd name="connsiteY2807" fmla="*/ 3175 h 6857999"/>
              <a:gd name="connsiteX2808" fmla="*/ 2994978 w 6696075"/>
              <a:gd name="connsiteY2808" fmla="*/ 2223 h 6857999"/>
              <a:gd name="connsiteX2809" fmla="*/ 3006090 w 6696075"/>
              <a:gd name="connsiteY2809" fmla="*/ 1270 h 6857999"/>
              <a:gd name="connsiteX2810" fmla="*/ 3016885 w 6696075"/>
              <a:gd name="connsiteY2810" fmla="*/ 635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Lst>
            <a:rect l="l" t="t" r="r" b="b"/>
            <a:pathLst>
              <a:path w="6696075" h="6857999">
                <a:moveTo>
                  <a:pt x="1265873" y="2080260"/>
                </a:moveTo>
                <a:lnTo>
                  <a:pt x="1263968" y="2084070"/>
                </a:lnTo>
                <a:lnTo>
                  <a:pt x="1262698" y="2087880"/>
                </a:lnTo>
                <a:lnTo>
                  <a:pt x="1261745" y="2091055"/>
                </a:lnTo>
                <a:lnTo>
                  <a:pt x="1262698" y="2089785"/>
                </a:lnTo>
                <a:lnTo>
                  <a:pt x="1263650" y="2088198"/>
                </a:lnTo>
                <a:lnTo>
                  <a:pt x="1264603" y="2086610"/>
                </a:lnTo>
                <a:lnTo>
                  <a:pt x="1265873" y="2085023"/>
                </a:lnTo>
                <a:lnTo>
                  <a:pt x="1267460" y="2083753"/>
                </a:lnTo>
                <a:lnTo>
                  <a:pt x="1269048" y="2082800"/>
                </a:lnTo>
                <a:lnTo>
                  <a:pt x="1265873" y="2080578"/>
                </a:lnTo>
                <a:close/>
                <a:moveTo>
                  <a:pt x="3027998" y="0"/>
                </a:moveTo>
                <a:lnTo>
                  <a:pt x="3039111" y="0"/>
                </a:lnTo>
                <a:lnTo>
                  <a:pt x="3050223" y="0"/>
                </a:lnTo>
                <a:lnTo>
                  <a:pt x="3061018" y="0"/>
                </a:lnTo>
                <a:lnTo>
                  <a:pt x="3072130" y="635"/>
                </a:lnTo>
                <a:lnTo>
                  <a:pt x="3094355" y="1905"/>
                </a:lnTo>
                <a:lnTo>
                  <a:pt x="3116263" y="4128"/>
                </a:lnTo>
                <a:lnTo>
                  <a:pt x="3138488" y="6350"/>
                </a:lnTo>
                <a:lnTo>
                  <a:pt x="3160713" y="9525"/>
                </a:lnTo>
                <a:lnTo>
                  <a:pt x="3182938" y="13018"/>
                </a:lnTo>
                <a:lnTo>
                  <a:pt x="3205163" y="16828"/>
                </a:lnTo>
                <a:lnTo>
                  <a:pt x="3249930" y="25083"/>
                </a:lnTo>
                <a:lnTo>
                  <a:pt x="3265488" y="28575"/>
                </a:lnTo>
                <a:lnTo>
                  <a:pt x="3281045" y="32068"/>
                </a:lnTo>
                <a:lnTo>
                  <a:pt x="3296285" y="36195"/>
                </a:lnTo>
                <a:lnTo>
                  <a:pt x="3311208" y="40958"/>
                </a:lnTo>
                <a:lnTo>
                  <a:pt x="3325813" y="45720"/>
                </a:lnTo>
                <a:lnTo>
                  <a:pt x="3340418" y="50800"/>
                </a:lnTo>
                <a:lnTo>
                  <a:pt x="3354705" y="56515"/>
                </a:lnTo>
                <a:lnTo>
                  <a:pt x="3368993" y="62230"/>
                </a:lnTo>
                <a:lnTo>
                  <a:pt x="3382963" y="68263"/>
                </a:lnTo>
                <a:lnTo>
                  <a:pt x="3396615" y="74613"/>
                </a:lnTo>
                <a:lnTo>
                  <a:pt x="3410268" y="81598"/>
                </a:lnTo>
                <a:lnTo>
                  <a:pt x="3423603" y="88265"/>
                </a:lnTo>
                <a:lnTo>
                  <a:pt x="3436938" y="95568"/>
                </a:lnTo>
                <a:lnTo>
                  <a:pt x="3449955" y="102870"/>
                </a:lnTo>
                <a:lnTo>
                  <a:pt x="3462973" y="110490"/>
                </a:lnTo>
                <a:lnTo>
                  <a:pt x="3475990" y="118110"/>
                </a:lnTo>
                <a:lnTo>
                  <a:pt x="3501390" y="133985"/>
                </a:lnTo>
                <a:lnTo>
                  <a:pt x="3526790" y="150178"/>
                </a:lnTo>
                <a:lnTo>
                  <a:pt x="3551873" y="167005"/>
                </a:lnTo>
                <a:lnTo>
                  <a:pt x="3576638" y="183515"/>
                </a:lnTo>
                <a:lnTo>
                  <a:pt x="3625850" y="216853"/>
                </a:lnTo>
                <a:lnTo>
                  <a:pt x="3650933" y="233680"/>
                </a:lnTo>
                <a:lnTo>
                  <a:pt x="3675698" y="249555"/>
                </a:lnTo>
                <a:lnTo>
                  <a:pt x="3714750" y="273368"/>
                </a:lnTo>
                <a:lnTo>
                  <a:pt x="3733800" y="285115"/>
                </a:lnTo>
                <a:lnTo>
                  <a:pt x="3753168" y="296228"/>
                </a:lnTo>
                <a:lnTo>
                  <a:pt x="3772853" y="307340"/>
                </a:lnTo>
                <a:lnTo>
                  <a:pt x="3791903" y="318135"/>
                </a:lnTo>
                <a:lnTo>
                  <a:pt x="3811588" y="328613"/>
                </a:lnTo>
                <a:lnTo>
                  <a:pt x="3831590" y="338455"/>
                </a:lnTo>
                <a:lnTo>
                  <a:pt x="3851275" y="347980"/>
                </a:lnTo>
                <a:lnTo>
                  <a:pt x="3871278" y="357505"/>
                </a:lnTo>
                <a:lnTo>
                  <a:pt x="3891915" y="366395"/>
                </a:lnTo>
                <a:lnTo>
                  <a:pt x="3912553" y="374650"/>
                </a:lnTo>
                <a:lnTo>
                  <a:pt x="3932873" y="382588"/>
                </a:lnTo>
                <a:lnTo>
                  <a:pt x="3954145" y="390208"/>
                </a:lnTo>
                <a:lnTo>
                  <a:pt x="3975418" y="397193"/>
                </a:lnTo>
                <a:lnTo>
                  <a:pt x="3997325" y="403860"/>
                </a:lnTo>
                <a:lnTo>
                  <a:pt x="4018915" y="410210"/>
                </a:lnTo>
                <a:lnTo>
                  <a:pt x="4039870" y="416878"/>
                </a:lnTo>
                <a:lnTo>
                  <a:pt x="4061143" y="424180"/>
                </a:lnTo>
                <a:lnTo>
                  <a:pt x="4081780" y="431800"/>
                </a:lnTo>
                <a:lnTo>
                  <a:pt x="4102418" y="439738"/>
                </a:lnTo>
                <a:lnTo>
                  <a:pt x="4122420" y="447993"/>
                </a:lnTo>
                <a:lnTo>
                  <a:pt x="4142423" y="456883"/>
                </a:lnTo>
                <a:lnTo>
                  <a:pt x="4162425" y="466408"/>
                </a:lnTo>
                <a:lnTo>
                  <a:pt x="4181475" y="476568"/>
                </a:lnTo>
                <a:lnTo>
                  <a:pt x="4200843" y="486728"/>
                </a:lnTo>
                <a:lnTo>
                  <a:pt x="4219575" y="498158"/>
                </a:lnTo>
                <a:lnTo>
                  <a:pt x="4237990" y="509588"/>
                </a:lnTo>
                <a:lnTo>
                  <a:pt x="4256088" y="521970"/>
                </a:lnTo>
                <a:lnTo>
                  <a:pt x="4273550" y="534988"/>
                </a:lnTo>
                <a:lnTo>
                  <a:pt x="4290695" y="548640"/>
                </a:lnTo>
                <a:lnTo>
                  <a:pt x="4299585" y="555943"/>
                </a:lnTo>
                <a:lnTo>
                  <a:pt x="4307840" y="563245"/>
                </a:lnTo>
                <a:lnTo>
                  <a:pt x="4312285" y="561023"/>
                </a:lnTo>
                <a:lnTo>
                  <a:pt x="4316413" y="560070"/>
                </a:lnTo>
                <a:lnTo>
                  <a:pt x="4320223" y="559753"/>
                </a:lnTo>
                <a:lnTo>
                  <a:pt x="4324033" y="560070"/>
                </a:lnTo>
                <a:lnTo>
                  <a:pt x="4327525" y="560705"/>
                </a:lnTo>
                <a:lnTo>
                  <a:pt x="4331018" y="561975"/>
                </a:lnTo>
                <a:lnTo>
                  <a:pt x="4333875" y="563563"/>
                </a:lnTo>
                <a:lnTo>
                  <a:pt x="4337368" y="565468"/>
                </a:lnTo>
                <a:lnTo>
                  <a:pt x="4342765" y="569595"/>
                </a:lnTo>
                <a:lnTo>
                  <a:pt x="4348798" y="574040"/>
                </a:lnTo>
                <a:lnTo>
                  <a:pt x="4354513" y="578485"/>
                </a:lnTo>
                <a:lnTo>
                  <a:pt x="4357688" y="580073"/>
                </a:lnTo>
                <a:lnTo>
                  <a:pt x="4360863" y="581660"/>
                </a:lnTo>
                <a:lnTo>
                  <a:pt x="4368800" y="583883"/>
                </a:lnTo>
                <a:lnTo>
                  <a:pt x="4376420" y="586423"/>
                </a:lnTo>
                <a:lnTo>
                  <a:pt x="4383723" y="588963"/>
                </a:lnTo>
                <a:lnTo>
                  <a:pt x="4391343" y="591820"/>
                </a:lnTo>
                <a:lnTo>
                  <a:pt x="4405948" y="597853"/>
                </a:lnTo>
                <a:lnTo>
                  <a:pt x="4420235" y="604520"/>
                </a:lnTo>
                <a:lnTo>
                  <a:pt x="4434205" y="611823"/>
                </a:lnTo>
                <a:lnTo>
                  <a:pt x="4447858" y="619443"/>
                </a:lnTo>
                <a:lnTo>
                  <a:pt x="4461510" y="627380"/>
                </a:lnTo>
                <a:lnTo>
                  <a:pt x="4474528" y="635635"/>
                </a:lnTo>
                <a:lnTo>
                  <a:pt x="4501198" y="652463"/>
                </a:lnTo>
                <a:lnTo>
                  <a:pt x="4528185" y="668973"/>
                </a:lnTo>
                <a:lnTo>
                  <a:pt x="4541520" y="676910"/>
                </a:lnTo>
                <a:lnTo>
                  <a:pt x="4555173" y="684848"/>
                </a:lnTo>
                <a:lnTo>
                  <a:pt x="4568825" y="692150"/>
                </a:lnTo>
                <a:lnTo>
                  <a:pt x="4583113" y="698818"/>
                </a:lnTo>
                <a:lnTo>
                  <a:pt x="4630420" y="729933"/>
                </a:lnTo>
                <a:lnTo>
                  <a:pt x="4677728" y="760730"/>
                </a:lnTo>
                <a:lnTo>
                  <a:pt x="4725035" y="792163"/>
                </a:lnTo>
                <a:lnTo>
                  <a:pt x="4771708" y="823595"/>
                </a:lnTo>
                <a:lnTo>
                  <a:pt x="4794885" y="839788"/>
                </a:lnTo>
                <a:lnTo>
                  <a:pt x="4817745" y="855980"/>
                </a:lnTo>
                <a:lnTo>
                  <a:pt x="4840605" y="872490"/>
                </a:lnTo>
                <a:lnTo>
                  <a:pt x="4863465" y="889318"/>
                </a:lnTo>
                <a:lnTo>
                  <a:pt x="4886008" y="906145"/>
                </a:lnTo>
                <a:lnTo>
                  <a:pt x="4908233" y="923290"/>
                </a:lnTo>
                <a:lnTo>
                  <a:pt x="4930140" y="941070"/>
                </a:lnTo>
                <a:lnTo>
                  <a:pt x="4951730" y="959168"/>
                </a:lnTo>
                <a:lnTo>
                  <a:pt x="4962525" y="968375"/>
                </a:lnTo>
                <a:lnTo>
                  <a:pt x="4973638" y="977583"/>
                </a:lnTo>
                <a:lnTo>
                  <a:pt x="4995228" y="995998"/>
                </a:lnTo>
                <a:lnTo>
                  <a:pt x="5016818" y="1015048"/>
                </a:lnTo>
                <a:lnTo>
                  <a:pt x="5038725" y="1033463"/>
                </a:lnTo>
                <a:lnTo>
                  <a:pt x="5049520" y="1042670"/>
                </a:lnTo>
                <a:lnTo>
                  <a:pt x="5060315" y="1051560"/>
                </a:lnTo>
                <a:lnTo>
                  <a:pt x="5071745" y="1060450"/>
                </a:lnTo>
                <a:lnTo>
                  <a:pt x="5083493" y="1068705"/>
                </a:lnTo>
                <a:lnTo>
                  <a:pt x="5095240" y="1076960"/>
                </a:lnTo>
                <a:lnTo>
                  <a:pt x="5107305" y="1084898"/>
                </a:lnTo>
                <a:lnTo>
                  <a:pt x="5120005" y="1092518"/>
                </a:lnTo>
                <a:lnTo>
                  <a:pt x="5132388" y="1099503"/>
                </a:lnTo>
                <a:lnTo>
                  <a:pt x="5138103" y="1106805"/>
                </a:lnTo>
                <a:lnTo>
                  <a:pt x="5144135" y="1114108"/>
                </a:lnTo>
                <a:lnTo>
                  <a:pt x="5150168" y="1121093"/>
                </a:lnTo>
                <a:lnTo>
                  <a:pt x="5156518" y="1128078"/>
                </a:lnTo>
                <a:lnTo>
                  <a:pt x="5162550" y="1134745"/>
                </a:lnTo>
                <a:lnTo>
                  <a:pt x="5169218" y="1141413"/>
                </a:lnTo>
                <a:lnTo>
                  <a:pt x="5182553" y="1154430"/>
                </a:lnTo>
                <a:lnTo>
                  <a:pt x="5196523" y="1166813"/>
                </a:lnTo>
                <a:lnTo>
                  <a:pt x="5210810" y="1178560"/>
                </a:lnTo>
                <a:lnTo>
                  <a:pt x="5225415" y="1190308"/>
                </a:lnTo>
                <a:lnTo>
                  <a:pt x="5240020" y="1201420"/>
                </a:lnTo>
                <a:lnTo>
                  <a:pt x="5269865" y="1223645"/>
                </a:lnTo>
                <a:lnTo>
                  <a:pt x="5300028" y="1245870"/>
                </a:lnTo>
                <a:lnTo>
                  <a:pt x="5314633" y="1257300"/>
                </a:lnTo>
                <a:lnTo>
                  <a:pt x="5329238" y="1268730"/>
                </a:lnTo>
                <a:lnTo>
                  <a:pt x="5343843" y="1280795"/>
                </a:lnTo>
                <a:lnTo>
                  <a:pt x="5357813" y="1292860"/>
                </a:lnTo>
                <a:lnTo>
                  <a:pt x="5366703" y="1300798"/>
                </a:lnTo>
                <a:lnTo>
                  <a:pt x="5376545" y="1308418"/>
                </a:lnTo>
                <a:lnTo>
                  <a:pt x="5385753" y="1316038"/>
                </a:lnTo>
                <a:lnTo>
                  <a:pt x="5394643" y="1323975"/>
                </a:lnTo>
                <a:lnTo>
                  <a:pt x="5403215" y="1331913"/>
                </a:lnTo>
                <a:lnTo>
                  <a:pt x="5407660" y="1336358"/>
                </a:lnTo>
                <a:lnTo>
                  <a:pt x="5411470" y="1340485"/>
                </a:lnTo>
                <a:lnTo>
                  <a:pt x="5415280" y="1345248"/>
                </a:lnTo>
                <a:lnTo>
                  <a:pt x="5418773" y="1349693"/>
                </a:lnTo>
                <a:lnTo>
                  <a:pt x="5422265" y="1354773"/>
                </a:lnTo>
                <a:lnTo>
                  <a:pt x="5425440" y="1360170"/>
                </a:lnTo>
                <a:lnTo>
                  <a:pt x="5539423" y="1459230"/>
                </a:lnTo>
                <a:lnTo>
                  <a:pt x="5628640" y="1539875"/>
                </a:lnTo>
                <a:lnTo>
                  <a:pt x="5717540" y="1621155"/>
                </a:lnTo>
                <a:lnTo>
                  <a:pt x="5737860" y="1654493"/>
                </a:lnTo>
                <a:lnTo>
                  <a:pt x="5747385" y="1659573"/>
                </a:lnTo>
                <a:lnTo>
                  <a:pt x="5756910" y="1664653"/>
                </a:lnTo>
                <a:lnTo>
                  <a:pt x="5766117" y="1670050"/>
                </a:lnTo>
                <a:lnTo>
                  <a:pt x="5775007" y="1675765"/>
                </a:lnTo>
                <a:lnTo>
                  <a:pt x="5783580" y="1681798"/>
                </a:lnTo>
                <a:lnTo>
                  <a:pt x="5792470" y="1687513"/>
                </a:lnTo>
                <a:lnTo>
                  <a:pt x="5800725" y="1693863"/>
                </a:lnTo>
                <a:lnTo>
                  <a:pt x="5808980" y="1700213"/>
                </a:lnTo>
                <a:lnTo>
                  <a:pt x="5817235" y="1706563"/>
                </a:lnTo>
                <a:lnTo>
                  <a:pt x="5825173" y="1713230"/>
                </a:lnTo>
                <a:lnTo>
                  <a:pt x="5840413" y="1726883"/>
                </a:lnTo>
                <a:lnTo>
                  <a:pt x="5855335" y="1741170"/>
                </a:lnTo>
                <a:lnTo>
                  <a:pt x="5869940" y="1755458"/>
                </a:lnTo>
                <a:lnTo>
                  <a:pt x="5884227" y="1770380"/>
                </a:lnTo>
                <a:lnTo>
                  <a:pt x="5897880" y="1785620"/>
                </a:lnTo>
                <a:lnTo>
                  <a:pt x="5911850" y="1800860"/>
                </a:lnTo>
                <a:lnTo>
                  <a:pt x="5925185" y="1816418"/>
                </a:lnTo>
                <a:lnTo>
                  <a:pt x="5951537" y="1847850"/>
                </a:lnTo>
                <a:lnTo>
                  <a:pt x="5978525" y="1878965"/>
                </a:lnTo>
                <a:lnTo>
                  <a:pt x="5992177" y="1887220"/>
                </a:lnTo>
                <a:lnTo>
                  <a:pt x="6005513" y="1896428"/>
                </a:lnTo>
                <a:lnTo>
                  <a:pt x="6012180" y="1900873"/>
                </a:lnTo>
                <a:lnTo>
                  <a:pt x="6017895" y="1905953"/>
                </a:lnTo>
                <a:lnTo>
                  <a:pt x="6024245" y="1911033"/>
                </a:lnTo>
                <a:lnTo>
                  <a:pt x="6029960" y="1915795"/>
                </a:lnTo>
                <a:lnTo>
                  <a:pt x="6035675" y="1921193"/>
                </a:lnTo>
                <a:lnTo>
                  <a:pt x="6041390" y="1926908"/>
                </a:lnTo>
                <a:lnTo>
                  <a:pt x="6046470" y="1932623"/>
                </a:lnTo>
                <a:lnTo>
                  <a:pt x="6051550" y="1938338"/>
                </a:lnTo>
                <a:lnTo>
                  <a:pt x="6056630" y="1944370"/>
                </a:lnTo>
                <a:lnTo>
                  <a:pt x="6061075" y="1950720"/>
                </a:lnTo>
                <a:lnTo>
                  <a:pt x="6065520" y="1957388"/>
                </a:lnTo>
                <a:lnTo>
                  <a:pt x="6069647" y="1964373"/>
                </a:lnTo>
                <a:lnTo>
                  <a:pt x="6079807" y="1971358"/>
                </a:lnTo>
                <a:lnTo>
                  <a:pt x="6089650" y="1978660"/>
                </a:lnTo>
                <a:lnTo>
                  <a:pt x="6099175" y="1985963"/>
                </a:lnTo>
                <a:lnTo>
                  <a:pt x="6109017" y="1993265"/>
                </a:lnTo>
                <a:lnTo>
                  <a:pt x="6117907" y="2000885"/>
                </a:lnTo>
                <a:lnTo>
                  <a:pt x="6127115" y="2008823"/>
                </a:lnTo>
                <a:lnTo>
                  <a:pt x="6135687" y="2016760"/>
                </a:lnTo>
                <a:lnTo>
                  <a:pt x="6144260" y="2025333"/>
                </a:lnTo>
                <a:lnTo>
                  <a:pt x="6152515" y="2033905"/>
                </a:lnTo>
                <a:lnTo>
                  <a:pt x="6160135" y="2042795"/>
                </a:lnTo>
                <a:lnTo>
                  <a:pt x="6167437" y="2052003"/>
                </a:lnTo>
                <a:lnTo>
                  <a:pt x="6174740" y="2061528"/>
                </a:lnTo>
                <a:lnTo>
                  <a:pt x="6181090" y="2071688"/>
                </a:lnTo>
                <a:lnTo>
                  <a:pt x="6187123" y="2081848"/>
                </a:lnTo>
                <a:lnTo>
                  <a:pt x="6192837" y="2092325"/>
                </a:lnTo>
                <a:lnTo>
                  <a:pt x="6198235" y="2103438"/>
                </a:lnTo>
                <a:lnTo>
                  <a:pt x="6219190" y="2122170"/>
                </a:lnTo>
                <a:lnTo>
                  <a:pt x="6229667" y="2125980"/>
                </a:lnTo>
                <a:lnTo>
                  <a:pt x="6240145" y="2130425"/>
                </a:lnTo>
                <a:lnTo>
                  <a:pt x="6249670" y="2134870"/>
                </a:lnTo>
                <a:lnTo>
                  <a:pt x="6258560" y="2140268"/>
                </a:lnTo>
                <a:lnTo>
                  <a:pt x="6267133" y="2146300"/>
                </a:lnTo>
                <a:lnTo>
                  <a:pt x="6275705" y="2152015"/>
                </a:lnTo>
                <a:lnTo>
                  <a:pt x="6283325" y="2158683"/>
                </a:lnTo>
                <a:lnTo>
                  <a:pt x="6290627" y="2165985"/>
                </a:lnTo>
                <a:lnTo>
                  <a:pt x="6297613" y="2173288"/>
                </a:lnTo>
                <a:lnTo>
                  <a:pt x="6303963" y="2180908"/>
                </a:lnTo>
                <a:lnTo>
                  <a:pt x="6310313" y="2188845"/>
                </a:lnTo>
                <a:lnTo>
                  <a:pt x="6316345" y="2197418"/>
                </a:lnTo>
                <a:lnTo>
                  <a:pt x="6322377" y="2205990"/>
                </a:lnTo>
                <a:lnTo>
                  <a:pt x="6328093" y="2214563"/>
                </a:lnTo>
                <a:lnTo>
                  <a:pt x="6333173" y="2223453"/>
                </a:lnTo>
                <a:lnTo>
                  <a:pt x="6338253" y="2232660"/>
                </a:lnTo>
                <a:lnTo>
                  <a:pt x="6433185" y="2350453"/>
                </a:lnTo>
                <a:lnTo>
                  <a:pt x="6539230" y="2480945"/>
                </a:lnTo>
                <a:lnTo>
                  <a:pt x="6591935" y="2546350"/>
                </a:lnTo>
                <a:lnTo>
                  <a:pt x="6617653" y="2579370"/>
                </a:lnTo>
                <a:lnTo>
                  <a:pt x="6643687" y="2612390"/>
                </a:lnTo>
                <a:lnTo>
                  <a:pt x="6649403" y="2619693"/>
                </a:lnTo>
                <a:lnTo>
                  <a:pt x="6655117" y="2626995"/>
                </a:lnTo>
                <a:lnTo>
                  <a:pt x="6660833" y="2634933"/>
                </a:lnTo>
                <a:lnTo>
                  <a:pt x="6663373" y="2639060"/>
                </a:lnTo>
                <a:lnTo>
                  <a:pt x="6665595" y="2643188"/>
                </a:lnTo>
                <a:lnTo>
                  <a:pt x="6667500" y="2647633"/>
                </a:lnTo>
                <a:lnTo>
                  <a:pt x="6669087" y="2651760"/>
                </a:lnTo>
                <a:lnTo>
                  <a:pt x="6670675" y="2656523"/>
                </a:lnTo>
                <a:lnTo>
                  <a:pt x="6671627" y="2661285"/>
                </a:lnTo>
                <a:lnTo>
                  <a:pt x="6672263" y="2666048"/>
                </a:lnTo>
                <a:lnTo>
                  <a:pt x="6671945" y="2671128"/>
                </a:lnTo>
                <a:lnTo>
                  <a:pt x="6671627" y="2676208"/>
                </a:lnTo>
                <a:lnTo>
                  <a:pt x="6670040" y="2681288"/>
                </a:lnTo>
                <a:lnTo>
                  <a:pt x="6673533" y="2687638"/>
                </a:lnTo>
                <a:lnTo>
                  <a:pt x="6676390" y="2693988"/>
                </a:lnTo>
                <a:lnTo>
                  <a:pt x="6679247" y="2700020"/>
                </a:lnTo>
                <a:lnTo>
                  <a:pt x="6681787" y="2706370"/>
                </a:lnTo>
                <a:lnTo>
                  <a:pt x="6683693" y="2712720"/>
                </a:lnTo>
                <a:lnTo>
                  <a:pt x="6685915" y="2718753"/>
                </a:lnTo>
                <a:lnTo>
                  <a:pt x="6687185" y="2725103"/>
                </a:lnTo>
                <a:lnTo>
                  <a:pt x="6688455" y="2731453"/>
                </a:lnTo>
                <a:lnTo>
                  <a:pt x="6689725" y="2738120"/>
                </a:lnTo>
                <a:lnTo>
                  <a:pt x="6690360" y="2744470"/>
                </a:lnTo>
                <a:lnTo>
                  <a:pt x="6691630" y="2757170"/>
                </a:lnTo>
                <a:lnTo>
                  <a:pt x="6692583" y="2769870"/>
                </a:lnTo>
                <a:lnTo>
                  <a:pt x="6692583" y="2782888"/>
                </a:lnTo>
                <a:lnTo>
                  <a:pt x="6691947" y="2795905"/>
                </a:lnTo>
                <a:lnTo>
                  <a:pt x="6691630" y="2808923"/>
                </a:lnTo>
                <a:lnTo>
                  <a:pt x="6690360" y="2834640"/>
                </a:lnTo>
                <a:lnTo>
                  <a:pt x="6690043" y="2847975"/>
                </a:lnTo>
                <a:lnTo>
                  <a:pt x="6689725" y="2860675"/>
                </a:lnTo>
                <a:lnTo>
                  <a:pt x="6690043" y="2873693"/>
                </a:lnTo>
                <a:lnTo>
                  <a:pt x="6690677" y="2886393"/>
                </a:lnTo>
                <a:lnTo>
                  <a:pt x="6693217" y="2903538"/>
                </a:lnTo>
                <a:lnTo>
                  <a:pt x="6695123" y="2920683"/>
                </a:lnTo>
                <a:lnTo>
                  <a:pt x="6695757" y="2928938"/>
                </a:lnTo>
                <a:lnTo>
                  <a:pt x="6696075" y="2937193"/>
                </a:lnTo>
                <a:lnTo>
                  <a:pt x="6696075" y="2945448"/>
                </a:lnTo>
                <a:lnTo>
                  <a:pt x="6695440" y="2953385"/>
                </a:lnTo>
                <a:lnTo>
                  <a:pt x="6694805" y="2957513"/>
                </a:lnTo>
                <a:lnTo>
                  <a:pt x="6694170" y="2961005"/>
                </a:lnTo>
                <a:lnTo>
                  <a:pt x="6692900" y="2965133"/>
                </a:lnTo>
                <a:lnTo>
                  <a:pt x="6691630" y="2968625"/>
                </a:lnTo>
                <a:lnTo>
                  <a:pt x="6690043" y="2972753"/>
                </a:lnTo>
                <a:lnTo>
                  <a:pt x="6688455" y="2976245"/>
                </a:lnTo>
                <a:lnTo>
                  <a:pt x="6686550" y="2979738"/>
                </a:lnTo>
                <a:lnTo>
                  <a:pt x="6684010" y="2983230"/>
                </a:lnTo>
                <a:lnTo>
                  <a:pt x="6681470" y="2986723"/>
                </a:lnTo>
                <a:lnTo>
                  <a:pt x="6678930" y="2989898"/>
                </a:lnTo>
                <a:lnTo>
                  <a:pt x="6675437" y="2993390"/>
                </a:lnTo>
                <a:lnTo>
                  <a:pt x="6671945" y="2996565"/>
                </a:lnTo>
                <a:lnTo>
                  <a:pt x="6667817" y="2999740"/>
                </a:lnTo>
                <a:lnTo>
                  <a:pt x="6664007" y="3002598"/>
                </a:lnTo>
                <a:lnTo>
                  <a:pt x="6659245" y="3005138"/>
                </a:lnTo>
                <a:lnTo>
                  <a:pt x="6654165" y="3008313"/>
                </a:lnTo>
                <a:lnTo>
                  <a:pt x="6652895" y="3001328"/>
                </a:lnTo>
                <a:lnTo>
                  <a:pt x="6652577" y="2997835"/>
                </a:lnTo>
                <a:lnTo>
                  <a:pt x="6651625" y="2994978"/>
                </a:lnTo>
                <a:lnTo>
                  <a:pt x="6652577" y="3001645"/>
                </a:lnTo>
                <a:lnTo>
                  <a:pt x="6654165" y="3008313"/>
                </a:lnTo>
                <a:lnTo>
                  <a:pt x="6651307" y="3007360"/>
                </a:lnTo>
                <a:lnTo>
                  <a:pt x="6642417" y="3011488"/>
                </a:lnTo>
                <a:lnTo>
                  <a:pt x="6633210" y="3016250"/>
                </a:lnTo>
                <a:lnTo>
                  <a:pt x="6635750" y="3016250"/>
                </a:lnTo>
                <a:lnTo>
                  <a:pt x="6637973" y="3015933"/>
                </a:lnTo>
                <a:lnTo>
                  <a:pt x="6640195" y="3015298"/>
                </a:lnTo>
                <a:lnTo>
                  <a:pt x="6642417" y="3014345"/>
                </a:lnTo>
                <a:lnTo>
                  <a:pt x="6644640" y="3012758"/>
                </a:lnTo>
                <a:lnTo>
                  <a:pt x="6646863" y="3011170"/>
                </a:lnTo>
                <a:lnTo>
                  <a:pt x="6649085" y="3009265"/>
                </a:lnTo>
                <a:lnTo>
                  <a:pt x="6651307" y="3007360"/>
                </a:lnTo>
                <a:lnTo>
                  <a:pt x="6649085" y="3014345"/>
                </a:lnTo>
                <a:lnTo>
                  <a:pt x="6646227" y="3021648"/>
                </a:lnTo>
                <a:lnTo>
                  <a:pt x="6643687" y="3028950"/>
                </a:lnTo>
                <a:lnTo>
                  <a:pt x="6640195" y="3035935"/>
                </a:lnTo>
                <a:lnTo>
                  <a:pt x="6636703" y="3042920"/>
                </a:lnTo>
                <a:lnTo>
                  <a:pt x="6632893" y="3049588"/>
                </a:lnTo>
                <a:lnTo>
                  <a:pt x="6628765" y="3056573"/>
                </a:lnTo>
                <a:lnTo>
                  <a:pt x="6624320" y="3063558"/>
                </a:lnTo>
                <a:lnTo>
                  <a:pt x="6619875" y="3070225"/>
                </a:lnTo>
                <a:lnTo>
                  <a:pt x="6614795" y="3076575"/>
                </a:lnTo>
                <a:lnTo>
                  <a:pt x="6609397" y="3082925"/>
                </a:lnTo>
                <a:lnTo>
                  <a:pt x="6604000" y="3089275"/>
                </a:lnTo>
                <a:lnTo>
                  <a:pt x="6598285" y="3095308"/>
                </a:lnTo>
                <a:lnTo>
                  <a:pt x="6592570" y="3101023"/>
                </a:lnTo>
                <a:lnTo>
                  <a:pt x="6586220" y="3106738"/>
                </a:lnTo>
                <a:lnTo>
                  <a:pt x="6580187" y="3112135"/>
                </a:lnTo>
                <a:lnTo>
                  <a:pt x="6573520" y="3117533"/>
                </a:lnTo>
                <a:lnTo>
                  <a:pt x="6566853" y="3122295"/>
                </a:lnTo>
                <a:lnTo>
                  <a:pt x="6560185" y="3127058"/>
                </a:lnTo>
                <a:lnTo>
                  <a:pt x="6553835" y="3131503"/>
                </a:lnTo>
                <a:lnTo>
                  <a:pt x="6546850" y="3135630"/>
                </a:lnTo>
                <a:lnTo>
                  <a:pt x="6539547" y="3139758"/>
                </a:lnTo>
                <a:lnTo>
                  <a:pt x="6532563" y="3143250"/>
                </a:lnTo>
                <a:lnTo>
                  <a:pt x="6525260" y="3146425"/>
                </a:lnTo>
                <a:lnTo>
                  <a:pt x="6517957" y="3149283"/>
                </a:lnTo>
                <a:lnTo>
                  <a:pt x="6510655" y="3151823"/>
                </a:lnTo>
                <a:lnTo>
                  <a:pt x="6503035" y="3154363"/>
                </a:lnTo>
                <a:lnTo>
                  <a:pt x="6495733" y="3156268"/>
                </a:lnTo>
                <a:lnTo>
                  <a:pt x="6488113" y="3157538"/>
                </a:lnTo>
                <a:lnTo>
                  <a:pt x="6480810" y="3158808"/>
                </a:lnTo>
                <a:lnTo>
                  <a:pt x="6473507" y="3159443"/>
                </a:lnTo>
                <a:lnTo>
                  <a:pt x="6465887" y="3159760"/>
                </a:lnTo>
                <a:lnTo>
                  <a:pt x="6444933" y="3160078"/>
                </a:lnTo>
                <a:lnTo>
                  <a:pt x="6423977" y="3161348"/>
                </a:lnTo>
                <a:lnTo>
                  <a:pt x="6381433" y="3164205"/>
                </a:lnTo>
                <a:lnTo>
                  <a:pt x="6360477" y="3165475"/>
                </a:lnTo>
                <a:lnTo>
                  <a:pt x="6339205" y="3166745"/>
                </a:lnTo>
                <a:lnTo>
                  <a:pt x="6317933" y="3167063"/>
                </a:lnTo>
                <a:lnTo>
                  <a:pt x="6307773" y="3167063"/>
                </a:lnTo>
                <a:lnTo>
                  <a:pt x="6296977" y="3167063"/>
                </a:lnTo>
                <a:lnTo>
                  <a:pt x="6286817" y="3166745"/>
                </a:lnTo>
                <a:lnTo>
                  <a:pt x="6276657" y="3166110"/>
                </a:lnTo>
                <a:lnTo>
                  <a:pt x="6265863" y="3165158"/>
                </a:lnTo>
                <a:lnTo>
                  <a:pt x="6255703" y="3163888"/>
                </a:lnTo>
                <a:lnTo>
                  <a:pt x="6245225" y="3162300"/>
                </a:lnTo>
                <a:lnTo>
                  <a:pt x="6235383" y="3160078"/>
                </a:lnTo>
                <a:lnTo>
                  <a:pt x="6225223" y="3157855"/>
                </a:lnTo>
                <a:lnTo>
                  <a:pt x="6215063" y="3155315"/>
                </a:lnTo>
                <a:lnTo>
                  <a:pt x="6205220" y="3151823"/>
                </a:lnTo>
                <a:lnTo>
                  <a:pt x="6195377" y="3148330"/>
                </a:lnTo>
                <a:lnTo>
                  <a:pt x="6185217" y="3144203"/>
                </a:lnTo>
                <a:lnTo>
                  <a:pt x="6175693" y="3139758"/>
                </a:lnTo>
                <a:lnTo>
                  <a:pt x="6165850" y="3134360"/>
                </a:lnTo>
                <a:lnTo>
                  <a:pt x="6156007" y="3128328"/>
                </a:lnTo>
                <a:lnTo>
                  <a:pt x="6146800" y="3121978"/>
                </a:lnTo>
                <a:lnTo>
                  <a:pt x="6137593" y="3114993"/>
                </a:lnTo>
                <a:lnTo>
                  <a:pt x="6128067" y="3112453"/>
                </a:lnTo>
                <a:lnTo>
                  <a:pt x="6119177" y="3109913"/>
                </a:lnTo>
                <a:lnTo>
                  <a:pt x="6110923" y="3106103"/>
                </a:lnTo>
                <a:lnTo>
                  <a:pt x="6102350" y="3102610"/>
                </a:lnTo>
                <a:lnTo>
                  <a:pt x="6094413" y="3098483"/>
                </a:lnTo>
                <a:lnTo>
                  <a:pt x="6086475" y="3094355"/>
                </a:lnTo>
                <a:lnTo>
                  <a:pt x="6078855" y="3089593"/>
                </a:lnTo>
                <a:lnTo>
                  <a:pt x="6071235" y="3084513"/>
                </a:lnTo>
                <a:lnTo>
                  <a:pt x="6056313" y="3074353"/>
                </a:lnTo>
                <a:lnTo>
                  <a:pt x="6041707" y="3063875"/>
                </a:lnTo>
                <a:lnTo>
                  <a:pt x="6027103" y="3053398"/>
                </a:lnTo>
                <a:lnTo>
                  <a:pt x="6012180" y="3043238"/>
                </a:lnTo>
                <a:lnTo>
                  <a:pt x="5959157" y="3005455"/>
                </a:lnTo>
                <a:lnTo>
                  <a:pt x="5880735" y="2958465"/>
                </a:lnTo>
                <a:lnTo>
                  <a:pt x="5844223" y="2926080"/>
                </a:lnTo>
                <a:lnTo>
                  <a:pt x="5831840" y="2920683"/>
                </a:lnTo>
                <a:lnTo>
                  <a:pt x="5819457" y="2915285"/>
                </a:lnTo>
                <a:lnTo>
                  <a:pt x="5807393" y="2909570"/>
                </a:lnTo>
                <a:lnTo>
                  <a:pt x="5795645" y="2904173"/>
                </a:lnTo>
                <a:lnTo>
                  <a:pt x="5789613" y="2900680"/>
                </a:lnTo>
                <a:lnTo>
                  <a:pt x="5783897" y="2897505"/>
                </a:lnTo>
                <a:lnTo>
                  <a:pt x="5778500" y="2893695"/>
                </a:lnTo>
                <a:lnTo>
                  <a:pt x="5773103" y="2889885"/>
                </a:lnTo>
                <a:lnTo>
                  <a:pt x="5768023" y="2885758"/>
                </a:lnTo>
                <a:lnTo>
                  <a:pt x="5763260" y="2881313"/>
                </a:lnTo>
                <a:lnTo>
                  <a:pt x="5758497" y="2876550"/>
                </a:lnTo>
                <a:lnTo>
                  <a:pt x="5754053" y="2871153"/>
                </a:lnTo>
                <a:lnTo>
                  <a:pt x="5746750" y="2863215"/>
                </a:lnTo>
                <a:lnTo>
                  <a:pt x="5739765" y="2854960"/>
                </a:lnTo>
                <a:lnTo>
                  <a:pt x="5732780" y="2846705"/>
                </a:lnTo>
                <a:lnTo>
                  <a:pt x="5725795" y="2838450"/>
                </a:lnTo>
                <a:lnTo>
                  <a:pt x="5718493" y="2830513"/>
                </a:lnTo>
                <a:lnTo>
                  <a:pt x="5710873" y="2822893"/>
                </a:lnTo>
                <a:lnTo>
                  <a:pt x="5707063" y="2819400"/>
                </a:lnTo>
                <a:lnTo>
                  <a:pt x="5702935" y="2816225"/>
                </a:lnTo>
                <a:lnTo>
                  <a:pt x="5698807" y="2813050"/>
                </a:lnTo>
                <a:lnTo>
                  <a:pt x="5694045" y="2810193"/>
                </a:lnTo>
                <a:lnTo>
                  <a:pt x="5689600" y="2807653"/>
                </a:lnTo>
                <a:lnTo>
                  <a:pt x="5685155" y="2804478"/>
                </a:lnTo>
                <a:lnTo>
                  <a:pt x="5675947" y="2797810"/>
                </a:lnTo>
                <a:lnTo>
                  <a:pt x="5670867" y="2794953"/>
                </a:lnTo>
                <a:lnTo>
                  <a:pt x="5665787" y="2791778"/>
                </a:lnTo>
                <a:lnTo>
                  <a:pt x="5661025" y="2789238"/>
                </a:lnTo>
                <a:lnTo>
                  <a:pt x="5655627" y="2787333"/>
                </a:lnTo>
                <a:lnTo>
                  <a:pt x="5650230" y="2786063"/>
                </a:lnTo>
                <a:lnTo>
                  <a:pt x="5647690" y="2785428"/>
                </a:lnTo>
                <a:lnTo>
                  <a:pt x="5644833" y="2785428"/>
                </a:lnTo>
                <a:lnTo>
                  <a:pt x="5642293" y="2785428"/>
                </a:lnTo>
                <a:lnTo>
                  <a:pt x="5639753" y="2785428"/>
                </a:lnTo>
                <a:lnTo>
                  <a:pt x="5636578" y="2786063"/>
                </a:lnTo>
                <a:lnTo>
                  <a:pt x="5634038" y="2786698"/>
                </a:lnTo>
                <a:lnTo>
                  <a:pt x="5631498" y="2787650"/>
                </a:lnTo>
                <a:lnTo>
                  <a:pt x="5628323" y="2788920"/>
                </a:lnTo>
                <a:lnTo>
                  <a:pt x="5625783" y="2790508"/>
                </a:lnTo>
                <a:lnTo>
                  <a:pt x="5622608" y="2792730"/>
                </a:lnTo>
                <a:lnTo>
                  <a:pt x="5620068" y="2795270"/>
                </a:lnTo>
                <a:lnTo>
                  <a:pt x="5617210" y="2797810"/>
                </a:lnTo>
                <a:lnTo>
                  <a:pt x="5614353" y="2800985"/>
                </a:lnTo>
                <a:lnTo>
                  <a:pt x="5611495" y="2804478"/>
                </a:lnTo>
                <a:lnTo>
                  <a:pt x="5612765" y="2806065"/>
                </a:lnTo>
                <a:lnTo>
                  <a:pt x="5613400" y="2808288"/>
                </a:lnTo>
                <a:lnTo>
                  <a:pt x="5613718" y="2809875"/>
                </a:lnTo>
                <a:lnTo>
                  <a:pt x="5613718" y="2811463"/>
                </a:lnTo>
                <a:lnTo>
                  <a:pt x="5613718" y="2813050"/>
                </a:lnTo>
                <a:lnTo>
                  <a:pt x="5613083" y="2814955"/>
                </a:lnTo>
                <a:lnTo>
                  <a:pt x="5612130" y="2816860"/>
                </a:lnTo>
                <a:lnTo>
                  <a:pt x="5610860" y="2818448"/>
                </a:lnTo>
                <a:lnTo>
                  <a:pt x="5613400" y="2824798"/>
                </a:lnTo>
                <a:lnTo>
                  <a:pt x="5614035" y="2827973"/>
                </a:lnTo>
                <a:lnTo>
                  <a:pt x="5614988" y="2831148"/>
                </a:lnTo>
                <a:lnTo>
                  <a:pt x="5615305" y="2834323"/>
                </a:lnTo>
                <a:lnTo>
                  <a:pt x="5615623" y="2837815"/>
                </a:lnTo>
                <a:lnTo>
                  <a:pt x="5615623" y="2843848"/>
                </a:lnTo>
                <a:lnTo>
                  <a:pt x="5614988" y="2850198"/>
                </a:lnTo>
                <a:lnTo>
                  <a:pt x="5613718" y="2856548"/>
                </a:lnTo>
                <a:lnTo>
                  <a:pt x="5611495" y="2862898"/>
                </a:lnTo>
                <a:lnTo>
                  <a:pt x="5608638" y="2868930"/>
                </a:lnTo>
                <a:lnTo>
                  <a:pt x="5607368" y="2874010"/>
                </a:lnTo>
                <a:lnTo>
                  <a:pt x="5605463" y="2878455"/>
                </a:lnTo>
                <a:lnTo>
                  <a:pt x="5603240" y="2882900"/>
                </a:lnTo>
                <a:lnTo>
                  <a:pt x="5600065" y="2886710"/>
                </a:lnTo>
                <a:lnTo>
                  <a:pt x="5597208" y="2890838"/>
                </a:lnTo>
                <a:lnTo>
                  <a:pt x="5593398" y="2894648"/>
                </a:lnTo>
                <a:lnTo>
                  <a:pt x="5586413" y="2902268"/>
                </a:lnTo>
                <a:lnTo>
                  <a:pt x="5583238" y="2906078"/>
                </a:lnTo>
                <a:lnTo>
                  <a:pt x="5579745" y="2909888"/>
                </a:lnTo>
                <a:lnTo>
                  <a:pt x="5577205" y="2914333"/>
                </a:lnTo>
                <a:lnTo>
                  <a:pt x="5574665" y="2918778"/>
                </a:lnTo>
                <a:lnTo>
                  <a:pt x="5572443" y="2922905"/>
                </a:lnTo>
                <a:lnTo>
                  <a:pt x="5571173" y="2927985"/>
                </a:lnTo>
                <a:lnTo>
                  <a:pt x="5570855" y="2930525"/>
                </a:lnTo>
                <a:lnTo>
                  <a:pt x="5570538" y="2933065"/>
                </a:lnTo>
                <a:lnTo>
                  <a:pt x="5570538" y="2935923"/>
                </a:lnTo>
                <a:lnTo>
                  <a:pt x="5570538" y="2938463"/>
                </a:lnTo>
                <a:lnTo>
                  <a:pt x="5579110" y="2942590"/>
                </a:lnTo>
                <a:lnTo>
                  <a:pt x="5586095" y="2946400"/>
                </a:lnTo>
                <a:lnTo>
                  <a:pt x="5588953" y="2948623"/>
                </a:lnTo>
                <a:lnTo>
                  <a:pt x="5591493" y="2950528"/>
                </a:lnTo>
                <a:lnTo>
                  <a:pt x="5593398" y="2952433"/>
                </a:lnTo>
                <a:lnTo>
                  <a:pt x="5595303" y="2954020"/>
                </a:lnTo>
                <a:lnTo>
                  <a:pt x="5596890" y="2956243"/>
                </a:lnTo>
                <a:lnTo>
                  <a:pt x="5597843" y="2958148"/>
                </a:lnTo>
                <a:lnTo>
                  <a:pt x="5598478" y="2960053"/>
                </a:lnTo>
                <a:lnTo>
                  <a:pt x="5599113" y="2962275"/>
                </a:lnTo>
                <a:lnTo>
                  <a:pt x="5599113" y="2963863"/>
                </a:lnTo>
                <a:lnTo>
                  <a:pt x="5599113" y="2965768"/>
                </a:lnTo>
                <a:lnTo>
                  <a:pt x="5598795" y="2967673"/>
                </a:lnTo>
                <a:lnTo>
                  <a:pt x="5598478" y="2969895"/>
                </a:lnTo>
                <a:lnTo>
                  <a:pt x="5596890" y="2973388"/>
                </a:lnTo>
                <a:lnTo>
                  <a:pt x="5594350" y="2977515"/>
                </a:lnTo>
                <a:lnTo>
                  <a:pt x="5591175" y="2981008"/>
                </a:lnTo>
                <a:lnTo>
                  <a:pt x="5587683" y="2985135"/>
                </a:lnTo>
                <a:lnTo>
                  <a:pt x="5583555" y="2988945"/>
                </a:lnTo>
                <a:lnTo>
                  <a:pt x="5579110" y="2992755"/>
                </a:lnTo>
                <a:lnTo>
                  <a:pt x="5569903" y="3000693"/>
                </a:lnTo>
                <a:lnTo>
                  <a:pt x="5559743" y="3009265"/>
                </a:lnTo>
                <a:lnTo>
                  <a:pt x="5549265" y="3017203"/>
                </a:lnTo>
                <a:lnTo>
                  <a:pt x="5539105" y="3024823"/>
                </a:lnTo>
                <a:lnTo>
                  <a:pt x="5528310" y="3031808"/>
                </a:lnTo>
                <a:lnTo>
                  <a:pt x="5517833" y="3038158"/>
                </a:lnTo>
                <a:lnTo>
                  <a:pt x="5507355" y="3044190"/>
                </a:lnTo>
                <a:lnTo>
                  <a:pt x="5496243" y="3049588"/>
                </a:lnTo>
                <a:lnTo>
                  <a:pt x="5485765" y="3054668"/>
                </a:lnTo>
                <a:lnTo>
                  <a:pt x="5474653" y="3059430"/>
                </a:lnTo>
                <a:lnTo>
                  <a:pt x="5463540" y="3063240"/>
                </a:lnTo>
                <a:lnTo>
                  <a:pt x="5452428" y="3067050"/>
                </a:lnTo>
                <a:lnTo>
                  <a:pt x="5441315" y="3070225"/>
                </a:lnTo>
                <a:lnTo>
                  <a:pt x="5429885" y="3073400"/>
                </a:lnTo>
                <a:lnTo>
                  <a:pt x="5418455" y="3075623"/>
                </a:lnTo>
                <a:lnTo>
                  <a:pt x="5407343" y="3077528"/>
                </a:lnTo>
                <a:lnTo>
                  <a:pt x="5395595" y="3079115"/>
                </a:lnTo>
                <a:lnTo>
                  <a:pt x="5384483" y="3080385"/>
                </a:lnTo>
                <a:lnTo>
                  <a:pt x="5372735" y="3081338"/>
                </a:lnTo>
                <a:lnTo>
                  <a:pt x="5360988" y="3081655"/>
                </a:lnTo>
                <a:lnTo>
                  <a:pt x="5349240" y="3081973"/>
                </a:lnTo>
                <a:lnTo>
                  <a:pt x="5337493" y="3081655"/>
                </a:lnTo>
                <a:lnTo>
                  <a:pt x="5325745" y="3081020"/>
                </a:lnTo>
                <a:lnTo>
                  <a:pt x="5313680" y="3080385"/>
                </a:lnTo>
                <a:lnTo>
                  <a:pt x="5301615" y="3078798"/>
                </a:lnTo>
                <a:lnTo>
                  <a:pt x="5289868" y="3077210"/>
                </a:lnTo>
                <a:lnTo>
                  <a:pt x="5277485" y="3075623"/>
                </a:lnTo>
                <a:lnTo>
                  <a:pt x="5265738" y="3073400"/>
                </a:lnTo>
                <a:lnTo>
                  <a:pt x="5253355" y="3070860"/>
                </a:lnTo>
                <a:lnTo>
                  <a:pt x="5240973" y="3068320"/>
                </a:lnTo>
                <a:lnTo>
                  <a:pt x="5228590" y="3065463"/>
                </a:lnTo>
                <a:lnTo>
                  <a:pt x="5216525" y="3061970"/>
                </a:lnTo>
                <a:lnTo>
                  <a:pt x="5204143" y="3058795"/>
                </a:lnTo>
                <a:lnTo>
                  <a:pt x="5204778" y="3096895"/>
                </a:lnTo>
                <a:lnTo>
                  <a:pt x="5332095" y="3217545"/>
                </a:lnTo>
                <a:lnTo>
                  <a:pt x="5342255" y="3228975"/>
                </a:lnTo>
                <a:lnTo>
                  <a:pt x="5352415" y="3239453"/>
                </a:lnTo>
                <a:lnTo>
                  <a:pt x="5363528" y="3250248"/>
                </a:lnTo>
                <a:lnTo>
                  <a:pt x="5374323" y="3260408"/>
                </a:lnTo>
                <a:lnTo>
                  <a:pt x="5396548" y="3281045"/>
                </a:lnTo>
                <a:lnTo>
                  <a:pt x="5418773" y="3301683"/>
                </a:lnTo>
                <a:lnTo>
                  <a:pt x="5429885" y="3311843"/>
                </a:lnTo>
                <a:lnTo>
                  <a:pt x="5440363" y="3322003"/>
                </a:lnTo>
                <a:lnTo>
                  <a:pt x="5451158" y="3333115"/>
                </a:lnTo>
                <a:lnTo>
                  <a:pt x="5461318" y="3343910"/>
                </a:lnTo>
                <a:lnTo>
                  <a:pt x="5471478" y="3355340"/>
                </a:lnTo>
                <a:lnTo>
                  <a:pt x="5480685" y="3367088"/>
                </a:lnTo>
                <a:lnTo>
                  <a:pt x="5489575" y="3378835"/>
                </a:lnTo>
                <a:lnTo>
                  <a:pt x="5494020" y="3385185"/>
                </a:lnTo>
                <a:lnTo>
                  <a:pt x="5497830" y="3391535"/>
                </a:lnTo>
                <a:lnTo>
                  <a:pt x="5501323" y="3393440"/>
                </a:lnTo>
                <a:lnTo>
                  <a:pt x="5503863" y="3395345"/>
                </a:lnTo>
                <a:lnTo>
                  <a:pt x="5506085" y="3397885"/>
                </a:lnTo>
                <a:lnTo>
                  <a:pt x="5508308" y="3400108"/>
                </a:lnTo>
                <a:lnTo>
                  <a:pt x="5509895" y="3402648"/>
                </a:lnTo>
                <a:lnTo>
                  <a:pt x="5511165" y="3405505"/>
                </a:lnTo>
                <a:lnTo>
                  <a:pt x="5512118" y="3408045"/>
                </a:lnTo>
                <a:lnTo>
                  <a:pt x="5512753" y="3411220"/>
                </a:lnTo>
                <a:lnTo>
                  <a:pt x="5513388" y="3414078"/>
                </a:lnTo>
                <a:lnTo>
                  <a:pt x="5513705" y="3416935"/>
                </a:lnTo>
                <a:lnTo>
                  <a:pt x="5514023" y="3422968"/>
                </a:lnTo>
                <a:lnTo>
                  <a:pt x="5514023" y="3429318"/>
                </a:lnTo>
                <a:lnTo>
                  <a:pt x="5513705" y="3435668"/>
                </a:lnTo>
                <a:lnTo>
                  <a:pt x="5513388" y="3442018"/>
                </a:lnTo>
                <a:lnTo>
                  <a:pt x="5513388" y="3448368"/>
                </a:lnTo>
                <a:lnTo>
                  <a:pt x="5514023" y="3454083"/>
                </a:lnTo>
                <a:lnTo>
                  <a:pt x="5514658" y="3457258"/>
                </a:lnTo>
                <a:lnTo>
                  <a:pt x="5515610" y="3459798"/>
                </a:lnTo>
                <a:lnTo>
                  <a:pt x="5516563" y="3462973"/>
                </a:lnTo>
                <a:lnTo>
                  <a:pt x="5517833" y="3465513"/>
                </a:lnTo>
                <a:lnTo>
                  <a:pt x="5519420" y="3467735"/>
                </a:lnTo>
                <a:lnTo>
                  <a:pt x="5521325" y="3470275"/>
                </a:lnTo>
                <a:lnTo>
                  <a:pt x="5524183" y="3472498"/>
                </a:lnTo>
                <a:lnTo>
                  <a:pt x="5526723" y="3474403"/>
                </a:lnTo>
                <a:lnTo>
                  <a:pt x="5530215" y="3476308"/>
                </a:lnTo>
                <a:lnTo>
                  <a:pt x="5533708" y="3478213"/>
                </a:lnTo>
                <a:lnTo>
                  <a:pt x="5538788" y="3478213"/>
                </a:lnTo>
                <a:lnTo>
                  <a:pt x="5543868" y="3478213"/>
                </a:lnTo>
                <a:lnTo>
                  <a:pt x="5553710" y="3477578"/>
                </a:lnTo>
                <a:lnTo>
                  <a:pt x="5563235" y="3476625"/>
                </a:lnTo>
                <a:lnTo>
                  <a:pt x="5568315" y="3476625"/>
                </a:lnTo>
                <a:lnTo>
                  <a:pt x="5573395" y="3476625"/>
                </a:lnTo>
                <a:lnTo>
                  <a:pt x="5577840" y="3477260"/>
                </a:lnTo>
                <a:lnTo>
                  <a:pt x="5582920" y="3477895"/>
                </a:lnTo>
                <a:lnTo>
                  <a:pt x="5587683" y="3479165"/>
                </a:lnTo>
                <a:lnTo>
                  <a:pt x="5591810" y="3480753"/>
                </a:lnTo>
                <a:lnTo>
                  <a:pt x="5596573" y="3482658"/>
                </a:lnTo>
                <a:lnTo>
                  <a:pt x="5600700" y="3485833"/>
                </a:lnTo>
                <a:lnTo>
                  <a:pt x="5604828" y="3489325"/>
                </a:lnTo>
                <a:lnTo>
                  <a:pt x="5608638" y="3493770"/>
                </a:lnTo>
                <a:lnTo>
                  <a:pt x="5620068" y="3507105"/>
                </a:lnTo>
                <a:lnTo>
                  <a:pt x="5631498" y="3519805"/>
                </a:lnTo>
                <a:lnTo>
                  <a:pt x="5643245" y="3532505"/>
                </a:lnTo>
                <a:lnTo>
                  <a:pt x="5655627" y="3545205"/>
                </a:lnTo>
                <a:lnTo>
                  <a:pt x="5680393" y="3569653"/>
                </a:lnTo>
                <a:lnTo>
                  <a:pt x="5705475" y="3594100"/>
                </a:lnTo>
                <a:lnTo>
                  <a:pt x="5717540" y="3606483"/>
                </a:lnTo>
                <a:lnTo>
                  <a:pt x="5729605" y="3619183"/>
                </a:lnTo>
                <a:lnTo>
                  <a:pt x="5741353" y="3632200"/>
                </a:lnTo>
                <a:lnTo>
                  <a:pt x="5752147" y="3645218"/>
                </a:lnTo>
                <a:lnTo>
                  <a:pt x="5763260" y="3658870"/>
                </a:lnTo>
                <a:lnTo>
                  <a:pt x="5768023" y="3665855"/>
                </a:lnTo>
                <a:lnTo>
                  <a:pt x="5773103" y="3672840"/>
                </a:lnTo>
                <a:lnTo>
                  <a:pt x="5778183" y="3680143"/>
                </a:lnTo>
                <a:lnTo>
                  <a:pt x="5782627" y="3687445"/>
                </a:lnTo>
                <a:lnTo>
                  <a:pt x="5787073" y="3695065"/>
                </a:lnTo>
                <a:lnTo>
                  <a:pt x="5791200" y="3702685"/>
                </a:lnTo>
                <a:lnTo>
                  <a:pt x="5798503" y="3710940"/>
                </a:lnTo>
                <a:lnTo>
                  <a:pt x="5805805" y="3718878"/>
                </a:lnTo>
                <a:lnTo>
                  <a:pt x="5813425" y="3726815"/>
                </a:lnTo>
                <a:lnTo>
                  <a:pt x="5817553" y="3730943"/>
                </a:lnTo>
                <a:lnTo>
                  <a:pt x="5821997" y="3734118"/>
                </a:lnTo>
                <a:lnTo>
                  <a:pt x="5832475" y="3743325"/>
                </a:lnTo>
                <a:lnTo>
                  <a:pt x="5842635" y="3751898"/>
                </a:lnTo>
                <a:lnTo>
                  <a:pt x="5852795" y="3760788"/>
                </a:lnTo>
                <a:lnTo>
                  <a:pt x="5862320" y="3769995"/>
                </a:lnTo>
                <a:lnTo>
                  <a:pt x="5871527" y="3779203"/>
                </a:lnTo>
                <a:lnTo>
                  <a:pt x="5880417" y="3788728"/>
                </a:lnTo>
                <a:lnTo>
                  <a:pt x="5888673" y="3797935"/>
                </a:lnTo>
                <a:lnTo>
                  <a:pt x="5896610" y="3807460"/>
                </a:lnTo>
                <a:lnTo>
                  <a:pt x="5904230" y="3817620"/>
                </a:lnTo>
                <a:lnTo>
                  <a:pt x="5911215" y="3827463"/>
                </a:lnTo>
                <a:lnTo>
                  <a:pt x="5917883" y="3837623"/>
                </a:lnTo>
                <a:lnTo>
                  <a:pt x="5924233" y="3847783"/>
                </a:lnTo>
                <a:lnTo>
                  <a:pt x="5929947" y="3857943"/>
                </a:lnTo>
                <a:lnTo>
                  <a:pt x="5935345" y="3868738"/>
                </a:lnTo>
                <a:lnTo>
                  <a:pt x="5940425" y="3879215"/>
                </a:lnTo>
                <a:lnTo>
                  <a:pt x="5944870" y="3890328"/>
                </a:lnTo>
                <a:lnTo>
                  <a:pt x="5948997" y="3901123"/>
                </a:lnTo>
                <a:lnTo>
                  <a:pt x="5952490" y="3912235"/>
                </a:lnTo>
                <a:lnTo>
                  <a:pt x="5955983" y="3923348"/>
                </a:lnTo>
                <a:lnTo>
                  <a:pt x="5958523" y="3934778"/>
                </a:lnTo>
                <a:lnTo>
                  <a:pt x="5961063" y="3946208"/>
                </a:lnTo>
                <a:lnTo>
                  <a:pt x="5962967" y="3958273"/>
                </a:lnTo>
                <a:lnTo>
                  <a:pt x="5964237" y="3970020"/>
                </a:lnTo>
                <a:lnTo>
                  <a:pt x="5965190" y="3982085"/>
                </a:lnTo>
                <a:lnTo>
                  <a:pt x="5965507" y="3994150"/>
                </a:lnTo>
                <a:lnTo>
                  <a:pt x="5965507" y="4006850"/>
                </a:lnTo>
                <a:lnTo>
                  <a:pt x="5965190" y="4018915"/>
                </a:lnTo>
                <a:lnTo>
                  <a:pt x="5964237" y="4031933"/>
                </a:lnTo>
                <a:lnTo>
                  <a:pt x="5962967" y="4044633"/>
                </a:lnTo>
                <a:lnTo>
                  <a:pt x="5961063" y="4057650"/>
                </a:lnTo>
                <a:lnTo>
                  <a:pt x="5958523" y="4070668"/>
                </a:lnTo>
                <a:lnTo>
                  <a:pt x="5955665" y="4084320"/>
                </a:lnTo>
                <a:lnTo>
                  <a:pt x="5955983" y="4135438"/>
                </a:lnTo>
                <a:lnTo>
                  <a:pt x="5955347" y="4139248"/>
                </a:lnTo>
                <a:lnTo>
                  <a:pt x="5954077" y="4143058"/>
                </a:lnTo>
                <a:lnTo>
                  <a:pt x="5952173" y="4146868"/>
                </a:lnTo>
                <a:lnTo>
                  <a:pt x="5950585" y="4150360"/>
                </a:lnTo>
                <a:lnTo>
                  <a:pt x="5948680" y="4154170"/>
                </a:lnTo>
                <a:lnTo>
                  <a:pt x="5946457" y="4157345"/>
                </a:lnTo>
                <a:lnTo>
                  <a:pt x="5941377" y="4164330"/>
                </a:lnTo>
                <a:lnTo>
                  <a:pt x="5935663" y="4170998"/>
                </a:lnTo>
                <a:lnTo>
                  <a:pt x="5929947" y="4177665"/>
                </a:lnTo>
                <a:lnTo>
                  <a:pt x="5924550" y="4184333"/>
                </a:lnTo>
                <a:lnTo>
                  <a:pt x="5918835" y="4191318"/>
                </a:lnTo>
                <a:lnTo>
                  <a:pt x="5914073" y="4197668"/>
                </a:lnTo>
                <a:lnTo>
                  <a:pt x="5911850" y="4201478"/>
                </a:lnTo>
                <a:lnTo>
                  <a:pt x="5909945" y="4204970"/>
                </a:lnTo>
                <a:lnTo>
                  <a:pt x="5908040" y="4208780"/>
                </a:lnTo>
                <a:lnTo>
                  <a:pt x="5906770" y="4212273"/>
                </a:lnTo>
                <a:lnTo>
                  <a:pt x="5905817" y="4216400"/>
                </a:lnTo>
                <a:lnTo>
                  <a:pt x="5905183" y="4220528"/>
                </a:lnTo>
                <a:lnTo>
                  <a:pt x="5904865" y="4224338"/>
                </a:lnTo>
                <a:lnTo>
                  <a:pt x="5904865" y="4228783"/>
                </a:lnTo>
                <a:lnTo>
                  <a:pt x="5905500" y="4232910"/>
                </a:lnTo>
                <a:lnTo>
                  <a:pt x="5906770" y="4237673"/>
                </a:lnTo>
                <a:lnTo>
                  <a:pt x="5908040" y="4242435"/>
                </a:lnTo>
                <a:lnTo>
                  <a:pt x="5910580" y="4246880"/>
                </a:lnTo>
                <a:lnTo>
                  <a:pt x="5913120" y="4251960"/>
                </a:lnTo>
                <a:lnTo>
                  <a:pt x="5916295" y="4257358"/>
                </a:lnTo>
                <a:lnTo>
                  <a:pt x="5916295" y="4258310"/>
                </a:lnTo>
                <a:lnTo>
                  <a:pt x="5915343" y="4259580"/>
                </a:lnTo>
                <a:lnTo>
                  <a:pt x="5912485" y="4263390"/>
                </a:lnTo>
                <a:lnTo>
                  <a:pt x="5908993" y="4266883"/>
                </a:lnTo>
                <a:lnTo>
                  <a:pt x="5907405" y="4267835"/>
                </a:lnTo>
                <a:lnTo>
                  <a:pt x="5906453" y="4268153"/>
                </a:lnTo>
                <a:lnTo>
                  <a:pt x="5896927" y="4265613"/>
                </a:lnTo>
                <a:lnTo>
                  <a:pt x="5888037" y="4263708"/>
                </a:lnTo>
                <a:lnTo>
                  <a:pt x="5883910" y="4263073"/>
                </a:lnTo>
                <a:lnTo>
                  <a:pt x="5879783" y="4262755"/>
                </a:lnTo>
                <a:lnTo>
                  <a:pt x="5876290" y="4262755"/>
                </a:lnTo>
                <a:lnTo>
                  <a:pt x="5872480" y="4263073"/>
                </a:lnTo>
                <a:lnTo>
                  <a:pt x="5869305" y="4263390"/>
                </a:lnTo>
                <a:lnTo>
                  <a:pt x="5866130" y="4263708"/>
                </a:lnTo>
                <a:lnTo>
                  <a:pt x="5862955" y="4264978"/>
                </a:lnTo>
                <a:lnTo>
                  <a:pt x="5860097" y="4265930"/>
                </a:lnTo>
                <a:lnTo>
                  <a:pt x="5857240" y="4266883"/>
                </a:lnTo>
                <a:lnTo>
                  <a:pt x="5855017" y="4268470"/>
                </a:lnTo>
                <a:lnTo>
                  <a:pt x="5852477" y="4269740"/>
                </a:lnTo>
                <a:lnTo>
                  <a:pt x="5850255" y="4271963"/>
                </a:lnTo>
                <a:lnTo>
                  <a:pt x="5848350" y="4273868"/>
                </a:lnTo>
                <a:lnTo>
                  <a:pt x="5846445" y="4275773"/>
                </a:lnTo>
                <a:lnTo>
                  <a:pt x="5844857" y="4277995"/>
                </a:lnTo>
                <a:lnTo>
                  <a:pt x="5842953" y="4280535"/>
                </a:lnTo>
                <a:lnTo>
                  <a:pt x="5840095" y="4285933"/>
                </a:lnTo>
                <a:lnTo>
                  <a:pt x="5837873" y="4291965"/>
                </a:lnTo>
                <a:lnTo>
                  <a:pt x="5835650" y="4298950"/>
                </a:lnTo>
                <a:lnTo>
                  <a:pt x="5834380" y="4306253"/>
                </a:lnTo>
                <a:lnTo>
                  <a:pt x="5833427" y="4314190"/>
                </a:lnTo>
                <a:lnTo>
                  <a:pt x="5832793" y="4322445"/>
                </a:lnTo>
                <a:lnTo>
                  <a:pt x="5831840" y="4322763"/>
                </a:lnTo>
                <a:lnTo>
                  <a:pt x="5828347" y="4323398"/>
                </a:lnTo>
                <a:lnTo>
                  <a:pt x="5817553" y="4324033"/>
                </a:lnTo>
                <a:lnTo>
                  <a:pt x="5790883" y="4324668"/>
                </a:lnTo>
                <a:lnTo>
                  <a:pt x="5784215" y="4324033"/>
                </a:lnTo>
                <a:lnTo>
                  <a:pt x="5777230" y="4323715"/>
                </a:lnTo>
                <a:lnTo>
                  <a:pt x="5770563" y="4323715"/>
                </a:lnTo>
                <a:lnTo>
                  <a:pt x="5763577" y="4324033"/>
                </a:lnTo>
                <a:lnTo>
                  <a:pt x="5749290" y="4324985"/>
                </a:lnTo>
                <a:lnTo>
                  <a:pt x="5735320" y="4326573"/>
                </a:lnTo>
                <a:lnTo>
                  <a:pt x="5721350" y="4328478"/>
                </a:lnTo>
                <a:lnTo>
                  <a:pt x="5707063" y="4330700"/>
                </a:lnTo>
                <a:lnTo>
                  <a:pt x="5693093" y="4332923"/>
                </a:lnTo>
                <a:lnTo>
                  <a:pt x="5679123" y="4334510"/>
                </a:lnTo>
                <a:lnTo>
                  <a:pt x="5664835" y="4335780"/>
                </a:lnTo>
                <a:lnTo>
                  <a:pt x="5657850" y="4336098"/>
                </a:lnTo>
                <a:lnTo>
                  <a:pt x="5650865" y="4336415"/>
                </a:lnTo>
                <a:lnTo>
                  <a:pt x="5643880" y="4336415"/>
                </a:lnTo>
                <a:lnTo>
                  <a:pt x="5636895" y="4336098"/>
                </a:lnTo>
                <a:lnTo>
                  <a:pt x="5630228" y="4335463"/>
                </a:lnTo>
                <a:lnTo>
                  <a:pt x="5623243" y="4334510"/>
                </a:lnTo>
                <a:lnTo>
                  <a:pt x="5616258" y="4333240"/>
                </a:lnTo>
                <a:lnTo>
                  <a:pt x="5609590" y="4331653"/>
                </a:lnTo>
                <a:lnTo>
                  <a:pt x="5602923" y="4329113"/>
                </a:lnTo>
                <a:lnTo>
                  <a:pt x="5595938" y="4326890"/>
                </a:lnTo>
                <a:lnTo>
                  <a:pt x="5589270" y="4324033"/>
                </a:lnTo>
                <a:lnTo>
                  <a:pt x="5582285" y="4320223"/>
                </a:lnTo>
                <a:lnTo>
                  <a:pt x="5575618" y="4316413"/>
                </a:lnTo>
                <a:lnTo>
                  <a:pt x="5568950" y="4311968"/>
                </a:lnTo>
                <a:lnTo>
                  <a:pt x="5498783" y="4295775"/>
                </a:lnTo>
                <a:lnTo>
                  <a:pt x="5496878" y="4299903"/>
                </a:lnTo>
                <a:lnTo>
                  <a:pt x="5494973" y="4304030"/>
                </a:lnTo>
                <a:lnTo>
                  <a:pt x="5493068" y="4307523"/>
                </a:lnTo>
                <a:lnTo>
                  <a:pt x="5490210" y="4311015"/>
                </a:lnTo>
                <a:lnTo>
                  <a:pt x="5487988" y="4313873"/>
                </a:lnTo>
                <a:lnTo>
                  <a:pt x="5485130" y="4316730"/>
                </a:lnTo>
                <a:lnTo>
                  <a:pt x="5482273" y="4318635"/>
                </a:lnTo>
                <a:lnTo>
                  <a:pt x="5479098" y="4320223"/>
                </a:lnTo>
                <a:lnTo>
                  <a:pt x="5475923" y="4321493"/>
                </a:lnTo>
                <a:lnTo>
                  <a:pt x="5472748" y="4322128"/>
                </a:lnTo>
                <a:lnTo>
                  <a:pt x="5469255" y="4322445"/>
                </a:lnTo>
                <a:lnTo>
                  <a:pt x="5465763" y="4322128"/>
                </a:lnTo>
                <a:lnTo>
                  <a:pt x="5461953" y="4321175"/>
                </a:lnTo>
                <a:lnTo>
                  <a:pt x="5458460" y="4319588"/>
                </a:lnTo>
                <a:lnTo>
                  <a:pt x="5454333" y="4317365"/>
                </a:lnTo>
                <a:lnTo>
                  <a:pt x="5450840" y="4314190"/>
                </a:lnTo>
                <a:lnTo>
                  <a:pt x="5436553" y="4302443"/>
                </a:lnTo>
                <a:lnTo>
                  <a:pt x="5421948" y="4290378"/>
                </a:lnTo>
                <a:lnTo>
                  <a:pt x="5392738" y="4266883"/>
                </a:lnTo>
                <a:lnTo>
                  <a:pt x="5363210" y="4243705"/>
                </a:lnTo>
                <a:lnTo>
                  <a:pt x="5334000" y="4220210"/>
                </a:lnTo>
                <a:lnTo>
                  <a:pt x="5319713" y="4208145"/>
                </a:lnTo>
                <a:lnTo>
                  <a:pt x="5305108" y="4196080"/>
                </a:lnTo>
                <a:lnTo>
                  <a:pt x="5291138" y="4184015"/>
                </a:lnTo>
                <a:lnTo>
                  <a:pt x="5277168" y="4171315"/>
                </a:lnTo>
                <a:lnTo>
                  <a:pt x="5263515" y="4158615"/>
                </a:lnTo>
                <a:lnTo>
                  <a:pt x="5250498" y="4145280"/>
                </a:lnTo>
                <a:lnTo>
                  <a:pt x="5237798" y="4131945"/>
                </a:lnTo>
                <a:lnTo>
                  <a:pt x="5225415" y="4117975"/>
                </a:lnTo>
                <a:lnTo>
                  <a:pt x="5215255" y="4108768"/>
                </a:lnTo>
                <a:lnTo>
                  <a:pt x="5204778" y="4100195"/>
                </a:lnTo>
                <a:lnTo>
                  <a:pt x="5193983" y="4092258"/>
                </a:lnTo>
                <a:lnTo>
                  <a:pt x="5182870" y="4084320"/>
                </a:lnTo>
                <a:lnTo>
                  <a:pt x="5160645" y="4069080"/>
                </a:lnTo>
                <a:lnTo>
                  <a:pt x="5138103" y="4053840"/>
                </a:lnTo>
                <a:lnTo>
                  <a:pt x="5127308" y="4046220"/>
                </a:lnTo>
                <a:lnTo>
                  <a:pt x="5115878" y="4038283"/>
                </a:lnTo>
                <a:lnTo>
                  <a:pt x="5105400" y="4030028"/>
                </a:lnTo>
                <a:lnTo>
                  <a:pt x="5094923" y="4021138"/>
                </a:lnTo>
                <a:lnTo>
                  <a:pt x="5084763" y="4012248"/>
                </a:lnTo>
                <a:lnTo>
                  <a:pt x="5074920" y="4003040"/>
                </a:lnTo>
                <a:lnTo>
                  <a:pt x="5070475" y="3997960"/>
                </a:lnTo>
                <a:lnTo>
                  <a:pt x="5066030" y="3993198"/>
                </a:lnTo>
                <a:lnTo>
                  <a:pt x="5061903" y="3987800"/>
                </a:lnTo>
                <a:lnTo>
                  <a:pt x="5057458" y="3982403"/>
                </a:lnTo>
                <a:lnTo>
                  <a:pt x="5046345" y="3977005"/>
                </a:lnTo>
                <a:lnTo>
                  <a:pt x="5035550" y="3971608"/>
                </a:lnTo>
                <a:lnTo>
                  <a:pt x="5025073" y="3965575"/>
                </a:lnTo>
                <a:lnTo>
                  <a:pt x="5014595" y="3958908"/>
                </a:lnTo>
                <a:lnTo>
                  <a:pt x="5005070" y="3951923"/>
                </a:lnTo>
                <a:lnTo>
                  <a:pt x="4995545" y="3944938"/>
                </a:lnTo>
                <a:lnTo>
                  <a:pt x="4986020" y="3937318"/>
                </a:lnTo>
                <a:lnTo>
                  <a:pt x="4977130" y="3929698"/>
                </a:lnTo>
                <a:lnTo>
                  <a:pt x="4968240" y="3921760"/>
                </a:lnTo>
                <a:lnTo>
                  <a:pt x="4959350" y="3913823"/>
                </a:lnTo>
                <a:lnTo>
                  <a:pt x="4942205" y="3897313"/>
                </a:lnTo>
                <a:lnTo>
                  <a:pt x="4908550" y="3863340"/>
                </a:lnTo>
                <a:lnTo>
                  <a:pt x="4837430" y="3807460"/>
                </a:lnTo>
                <a:lnTo>
                  <a:pt x="4765993" y="3736658"/>
                </a:lnTo>
                <a:lnTo>
                  <a:pt x="4670425" y="3652203"/>
                </a:lnTo>
                <a:lnTo>
                  <a:pt x="4564698" y="3545523"/>
                </a:lnTo>
                <a:lnTo>
                  <a:pt x="4398328" y="3373120"/>
                </a:lnTo>
                <a:lnTo>
                  <a:pt x="4314190" y="3278505"/>
                </a:lnTo>
                <a:lnTo>
                  <a:pt x="4229735" y="3183573"/>
                </a:lnTo>
                <a:lnTo>
                  <a:pt x="4131945" y="3094673"/>
                </a:lnTo>
                <a:lnTo>
                  <a:pt x="4033838" y="3005138"/>
                </a:lnTo>
                <a:lnTo>
                  <a:pt x="4027170" y="3004503"/>
                </a:lnTo>
                <a:lnTo>
                  <a:pt x="4021138" y="3003550"/>
                </a:lnTo>
                <a:lnTo>
                  <a:pt x="4015423" y="3001963"/>
                </a:lnTo>
                <a:lnTo>
                  <a:pt x="4010025" y="2999740"/>
                </a:lnTo>
                <a:lnTo>
                  <a:pt x="4004945" y="2997200"/>
                </a:lnTo>
                <a:lnTo>
                  <a:pt x="4000183" y="2994343"/>
                </a:lnTo>
                <a:lnTo>
                  <a:pt x="3995420" y="2991485"/>
                </a:lnTo>
                <a:lnTo>
                  <a:pt x="3990975" y="2987993"/>
                </a:lnTo>
                <a:lnTo>
                  <a:pt x="3986848" y="2984500"/>
                </a:lnTo>
                <a:lnTo>
                  <a:pt x="3982403" y="2980373"/>
                </a:lnTo>
                <a:lnTo>
                  <a:pt x="3974465" y="2972435"/>
                </a:lnTo>
                <a:lnTo>
                  <a:pt x="3966845" y="2964498"/>
                </a:lnTo>
                <a:lnTo>
                  <a:pt x="3958908" y="2956243"/>
                </a:lnTo>
                <a:lnTo>
                  <a:pt x="3900805" y="2914650"/>
                </a:lnTo>
                <a:lnTo>
                  <a:pt x="3871913" y="2893695"/>
                </a:lnTo>
                <a:lnTo>
                  <a:pt x="3843020" y="2872423"/>
                </a:lnTo>
                <a:lnTo>
                  <a:pt x="3838893" y="2869565"/>
                </a:lnTo>
                <a:lnTo>
                  <a:pt x="3834448" y="2867343"/>
                </a:lnTo>
                <a:lnTo>
                  <a:pt x="3830638" y="2865438"/>
                </a:lnTo>
                <a:lnTo>
                  <a:pt x="3827780" y="2864803"/>
                </a:lnTo>
                <a:lnTo>
                  <a:pt x="3824923" y="2864485"/>
                </a:lnTo>
                <a:lnTo>
                  <a:pt x="3822383" y="2864803"/>
                </a:lnTo>
                <a:lnTo>
                  <a:pt x="3820160" y="2865755"/>
                </a:lnTo>
                <a:lnTo>
                  <a:pt x="3818255" y="2867343"/>
                </a:lnTo>
                <a:lnTo>
                  <a:pt x="3816668" y="2869248"/>
                </a:lnTo>
                <a:lnTo>
                  <a:pt x="3815080" y="2871153"/>
                </a:lnTo>
                <a:lnTo>
                  <a:pt x="3813810" y="2874010"/>
                </a:lnTo>
                <a:lnTo>
                  <a:pt x="3812540" y="2876550"/>
                </a:lnTo>
                <a:lnTo>
                  <a:pt x="3810635" y="2882583"/>
                </a:lnTo>
                <a:lnTo>
                  <a:pt x="3808413" y="2888933"/>
                </a:lnTo>
                <a:lnTo>
                  <a:pt x="3814128" y="2890520"/>
                </a:lnTo>
                <a:lnTo>
                  <a:pt x="3819208" y="2892425"/>
                </a:lnTo>
                <a:lnTo>
                  <a:pt x="3824288" y="2894330"/>
                </a:lnTo>
                <a:lnTo>
                  <a:pt x="3829050" y="2896870"/>
                </a:lnTo>
                <a:lnTo>
                  <a:pt x="3833495" y="2899410"/>
                </a:lnTo>
                <a:lnTo>
                  <a:pt x="3837623" y="2901950"/>
                </a:lnTo>
                <a:lnTo>
                  <a:pt x="3841750" y="2905125"/>
                </a:lnTo>
                <a:lnTo>
                  <a:pt x="3845243" y="2908300"/>
                </a:lnTo>
                <a:lnTo>
                  <a:pt x="3848735" y="2912110"/>
                </a:lnTo>
                <a:lnTo>
                  <a:pt x="3851910" y="2915603"/>
                </a:lnTo>
                <a:lnTo>
                  <a:pt x="3855085" y="2919730"/>
                </a:lnTo>
                <a:lnTo>
                  <a:pt x="3857625" y="2923858"/>
                </a:lnTo>
                <a:lnTo>
                  <a:pt x="3859848" y="2928620"/>
                </a:lnTo>
                <a:lnTo>
                  <a:pt x="3862070" y="2933383"/>
                </a:lnTo>
                <a:lnTo>
                  <a:pt x="3863975" y="2938145"/>
                </a:lnTo>
                <a:lnTo>
                  <a:pt x="3865563" y="2943543"/>
                </a:lnTo>
                <a:lnTo>
                  <a:pt x="3880803" y="2957513"/>
                </a:lnTo>
                <a:lnTo>
                  <a:pt x="3891598" y="2965450"/>
                </a:lnTo>
                <a:lnTo>
                  <a:pt x="3902075" y="2973070"/>
                </a:lnTo>
                <a:lnTo>
                  <a:pt x="3913188" y="2980690"/>
                </a:lnTo>
                <a:lnTo>
                  <a:pt x="3924300" y="2987675"/>
                </a:lnTo>
                <a:lnTo>
                  <a:pt x="3946843" y="3002280"/>
                </a:lnTo>
                <a:lnTo>
                  <a:pt x="3957955" y="3009583"/>
                </a:lnTo>
                <a:lnTo>
                  <a:pt x="3968433" y="3017203"/>
                </a:lnTo>
                <a:lnTo>
                  <a:pt x="3978910" y="3025140"/>
                </a:lnTo>
                <a:lnTo>
                  <a:pt x="3983673" y="3029268"/>
                </a:lnTo>
                <a:lnTo>
                  <a:pt x="3988753" y="3033395"/>
                </a:lnTo>
                <a:lnTo>
                  <a:pt x="3993515" y="3038158"/>
                </a:lnTo>
                <a:lnTo>
                  <a:pt x="3997643" y="3042920"/>
                </a:lnTo>
                <a:lnTo>
                  <a:pt x="4002088" y="3047365"/>
                </a:lnTo>
                <a:lnTo>
                  <a:pt x="4005898" y="3052445"/>
                </a:lnTo>
                <a:lnTo>
                  <a:pt x="4010025" y="3057843"/>
                </a:lnTo>
                <a:lnTo>
                  <a:pt x="4013518" y="3062923"/>
                </a:lnTo>
                <a:lnTo>
                  <a:pt x="4017010" y="3068638"/>
                </a:lnTo>
                <a:lnTo>
                  <a:pt x="4019868" y="3074670"/>
                </a:lnTo>
                <a:lnTo>
                  <a:pt x="4023043" y="3081020"/>
                </a:lnTo>
                <a:lnTo>
                  <a:pt x="4025583" y="3087370"/>
                </a:lnTo>
                <a:lnTo>
                  <a:pt x="4027488" y="3093720"/>
                </a:lnTo>
                <a:lnTo>
                  <a:pt x="4029710" y="3100705"/>
                </a:lnTo>
                <a:lnTo>
                  <a:pt x="4037648" y="3113723"/>
                </a:lnTo>
                <a:lnTo>
                  <a:pt x="4046220" y="3126105"/>
                </a:lnTo>
                <a:lnTo>
                  <a:pt x="4055428" y="3137535"/>
                </a:lnTo>
                <a:lnTo>
                  <a:pt x="4064635" y="3149283"/>
                </a:lnTo>
                <a:lnTo>
                  <a:pt x="4074795" y="3160078"/>
                </a:lnTo>
                <a:lnTo>
                  <a:pt x="4084955" y="3171190"/>
                </a:lnTo>
                <a:lnTo>
                  <a:pt x="4095433" y="3181350"/>
                </a:lnTo>
                <a:lnTo>
                  <a:pt x="4106228" y="3191828"/>
                </a:lnTo>
                <a:lnTo>
                  <a:pt x="4117340" y="3201988"/>
                </a:lnTo>
                <a:lnTo>
                  <a:pt x="4128135" y="3212148"/>
                </a:lnTo>
                <a:lnTo>
                  <a:pt x="4150995" y="3231515"/>
                </a:lnTo>
                <a:lnTo>
                  <a:pt x="4173538" y="3250883"/>
                </a:lnTo>
                <a:lnTo>
                  <a:pt x="4196080" y="3270568"/>
                </a:lnTo>
                <a:lnTo>
                  <a:pt x="4198303" y="3272473"/>
                </a:lnTo>
                <a:lnTo>
                  <a:pt x="4199890" y="3274060"/>
                </a:lnTo>
                <a:lnTo>
                  <a:pt x="4200843" y="3275648"/>
                </a:lnTo>
                <a:lnTo>
                  <a:pt x="4201478" y="3277235"/>
                </a:lnTo>
                <a:lnTo>
                  <a:pt x="4206240" y="3283585"/>
                </a:lnTo>
                <a:lnTo>
                  <a:pt x="4211003" y="3289300"/>
                </a:lnTo>
                <a:lnTo>
                  <a:pt x="4221163" y="3301048"/>
                </a:lnTo>
                <a:lnTo>
                  <a:pt x="4231323" y="3311843"/>
                </a:lnTo>
                <a:lnTo>
                  <a:pt x="4242435" y="3322638"/>
                </a:lnTo>
                <a:lnTo>
                  <a:pt x="4253548" y="3332798"/>
                </a:lnTo>
                <a:lnTo>
                  <a:pt x="4264978" y="3342958"/>
                </a:lnTo>
                <a:lnTo>
                  <a:pt x="4288155" y="3363595"/>
                </a:lnTo>
                <a:lnTo>
                  <a:pt x="4299585" y="3374073"/>
                </a:lnTo>
                <a:lnTo>
                  <a:pt x="4310380" y="3384550"/>
                </a:lnTo>
                <a:lnTo>
                  <a:pt x="4320858" y="3395028"/>
                </a:lnTo>
                <a:lnTo>
                  <a:pt x="4331335" y="3406458"/>
                </a:lnTo>
                <a:lnTo>
                  <a:pt x="4336415" y="3412490"/>
                </a:lnTo>
                <a:lnTo>
                  <a:pt x="4341178" y="3418205"/>
                </a:lnTo>
                <a:lnTo>
                  <a:pt x="4345623" y="3424238"/>
                </a:lnTo>
                <a:lnTo>
                  <a:pt x="4350068" y="3430270"/>
                </a:lnTo>
                <a:lnTo>
                  <a:pt x="4354513" y="3436620"/>
                </a:lnTo>
                <a:lnTo>
                  <a:pt x="4358640" y="3443288"/>
                </a:lnTo>
                <a:lnTo>
                  <a:pt x="4362133" y="3449955"/>
                </a:lnTo>
                <a:lnTo>
                  <a:pt x="4365943" y="3456940"/>
                </a:lnTo>
                <a:lnTo>
                  <a:pt x="4373880" y="3468370"/>
                </a:lnTo>
                <a:lnTo>
                  <a:pt x="4382135" y="3480118"/>
                </a:lnTo>
                <a:lnTo>
                  <a:pt x="4390390" y="3491230"/>
                </a:lnTo>
                <a:lnTo>
                  <a:pt x="4398963" y="3502660"/>
                </a:lnTo>
                <a:lnTo>
                  <a:pt x="4407853" y="3513455"/>
                </a:lnTo>
                <a:lnTo>
                  <a:pt x="4417378" y="3524568"/>
                </a:lnTo>
                <a:lnTo>
                  <a:pt x="4426585" y="3535045"/>
                </a:lnTo>
                <a:lnTo>
                  <a:pt x="4435793" y="3545523"/>
                </a:lnTo>
                <a:lnTo>
                  <a:pt x="4455478" y="3566160"/>
                </a:lnTo>
                <a:lnTo>
                  <a:pt x="4475480" y="3586163"/>
                </a:lnTo>
                <a:lnTo>
                  <a:pt x="4495483" y="3606165"/>
                </a:lnTo>
                <a:lnTo>
                  <a:pt x="4516438" y="3625850"/>
                </a:lnTo>
                <a:lnTo>
                  <a:pt x="4558030" y="3664903"/>
                </a:lnTo>
                <a:lnTo>
                  <a:pt x="4578668" y="3684588"/>
                </a:lnTo>
                <a:lnTo>
                  <a:pt x="4598670" y="3704273"/>
                </a:lnTo>
                <a:lnTo>
                  <a:pt x="4618673" y="3724593"/>
                </a:lnTo>
                <a:lnTo>
                  <a:pt x="4638358" y="3745230"/>
                </a:lnTo>
                <a:lnTo>
                  <a:pt x="4647565" y="3755390"/>
                </a:lnTo>
                <a:lnTo>
                  <a:pt x="4657090" y="3766185"/>
                </a:lnTo>
                <a:lnTo>
                  <a:pt x="4666298" y="3776980"/>
                </a:lnTo>
                <a:lnTo>
                  <a:pt x="4675188" y="3788093"/>
                </a:lnTo>
                <a:lnTo>
                  <a:pt x="4685665" y="3797618"/>
                </a:lnTo>
                <a:lnTo>
                  <a:pt x="4697095" y="3806825"/>
                </a:lnTo>
                <a:lnTo>
                  <a:pt x="4707890" y="3816668"/>
                </a:lnTo>
                <a:lnTo>
                  <a:pt x="4713288" y="3821113"/>
                </a:lnTo>
                <a:lnTo>
                  <a:pt x="4718685" y="3826193"/>
                </a:lnTo>
                <a:lnTo>
                  <a:pt x="4723448" y="3831273"/>
                </a:lnTo>
                <a:lnTo>
                  <a:pt x="4728210" y="3836353"/>
                </a:lnTo>
                <a:lnTo>
                  <a:pt x="4732973" y="3842068"/>
                </a:lnTo>
                <a:lnTo>
                  <a:pt x="4736783" y="3847783"/>
                </a:lnTo>
                <a:lnTo>
                  <a:pt x="4740910" y="3853815"/>
                </a:lnTo>
                <a:lnTo>
                  <a:pt x="4744085" y="3860165"/>
                </a:lnTo>
                <a:lnTo>
                  <a:pt x="4746943" y="3867150"/>
                </a:lnTo>
                <a:lnTo>
                  <a:pt x="4749165" y="3873818"/>
                </a:lnTo>
                <a:lnTo>
                  <a:pt x="4767580" y="3890963"/>
                </a:lnTo>
                <a:lnTo>
                  <a:pt x="4786313" y="3907473"/>
                </a:lnTo>
                <a:lnTo>
                  <a:pt x="4796473" y="3915728"/>
                </a:lnTo>
                <a:lnTo>
                  <a:pt x="4806315" y="3924300"/>
                </a:lnTo>
                <a:lnTo>
                  <a:pt x="4815523" y="3933508"/>
                </a:lnTo>
                <a:lnTo>
                  <a:pt x="4824095" y="3942715"/>
                </a:lnTo>
                <a:lnTo>
                  <a:pt x="4832668" y="3952240"/>
                </a:lnTo>
                <a:lnTo>
                  <a:pt x="4840605" y="3961765"/>
                </a:lnTo>
                <a:lnTo>
                  <a:pt x="4848543" y="3971925"/>
                </a:lnTo>
                <a:lnTo>
                  <a:pt x="4856163" y="3982085"/>
                </a:lnTo>
                <a:lnTo>
                  <a:pt x="4863465" y="3992563"/>
                </a:lnTo>
                <a:lnTo>
                  <a:pt x="4870450" y="4003040"/>
                </a:lnTo>
                <a:lnTo>
                  <a:pt x="4884103" y="4024313"/>
                </a:lnTo>
                <a:lnTo>
                  <a:pt x="4897438" y="4045585"/>
                </a:lnTo>
                <a:lnTo>
                  <a:pt x="4911090" y="4066858"/>
                </a:lnTo>
                <a:lnTo>
                  <a:pt x="4917440" y="4074478"/>
                </a:lnTo>
                <a:lnTo>
                  <a:pt x="4924108" y="4082098"/>
                </a:lnTo>
                <a:lnTo>
                  <a:pt x="4930458" y="4089718"/>
                </a:lnTo>
                <a:lnTo>
                  <a:pt x="4936490" y="4097338"/>
                </a:lnTo>
                <a:lnTo>
                  <a:pt x="4939030" y="4101148"/>
                </a:lnTo>
                <a:lnTo>
                  <a:pt x="4941253" y="4105593"/>
                </a:lnTo>
                <a:lnTo>
                  <a:pt x="4943793" y="4110038"/>
                </a:lnTo>
                <a:lnTo>
                  <a:pt x="4945698" y="4114165"/>
                </a:lnTo>
                <a:lnTo>
                  <a:pt x="4947285" y="4118928"/>
                </a:lnTo>
                <a:lnTo>
                  <a:pt x="4948555" y="4123373"/>
                </a:lnTo>
                <a:lnTo>
                  <a:pt x="4949508" y="4128453"/>
                </a:lnTo>
                <a:lnTo>
                  <a:pt x="4949825" y="4133850"/>
                </a:lnTo>
                <a:lnTo>
                  <a:pt x="4955540" y="4139565"/>
                </a:lnTo>
                <a:lnTo>
                  <a:pt x="4960303" y="4144963"/>
                </a:lnTo>
                <a:lnTo>
                  <a:pt x="4964113" y="4150360"/>
                </a:lnTo>
                <a:lnTo>
                  <a:pt x="4967605" y="4156075"/>
                </a:lnTo>
                <a:lnTo>
                  <a:pt x="4970145" y="4161790"/>
                </a:lnTo>
                <a:lnTo>
                  <a:pt x="4971733" y="4167188"/>
                </a:lnTo>
                <a:lnTo>
                  <a:pt x="4973003" y="4172903"/>
                </a:lnTo>
                <a:lnTo>
                  <a:pt x="4973320" y="4178618"/>
                </a:lnTo>
                <a:lnTo>
                  <a:pt x="4973003" y="4184333"/>
                </a:lnTo>
                <a:lnTo>
                  <a:pt x="4971415" y="4189730"/>
                </a:lnTo>
                <a:lnTo>
                  <a:pt x="4969828" y="4195445"/>
                </a:lnTo>
                <a:lnTo>
                  <a:pt x="4967288" y="4201160"/>
                </a:lnTo>
                <a:lnTo>
                  <a:pt x="4963795" y="4206875"/>
                </a:lnTo>
                <a:lnTo>
                  <a:pt x="4959985" y="4212273"/>
                </a:lnTo>
                <a:lnTo>
                  <a:pt x="4955223" y="4217670"/>
                </a:lnTo>
                <a:lnTo>
                  <a:pt x="4950143" y="4223385"/>
                </a:lnTo>
                <a:lnTo>
                  <a:pt x="4964748" y="4257040"/>
                </a:lnTo>
                <a:lnTo>
                  <a:pt x="4966335" y="4272915"/>
                </a:lnTo>
                <a:lnTo>
                  <a:pt x="4967605" y="4289108"/>
                </a:lnTo>
                <a:lnTo>
                  <a:pt x="4968875" y="4304983"/>
                </a:lnTo>
                <a:lnTo>
                  <a:pt x="4969193" y="4312920"/>
                </a:lnTo>
                <a:lnTo>
                  <a:pt x="4969193" y="4320858"/>
                </a:lnTo>
                <a:lnTo>
                  <a:pt x="4968875" y="4328795"/>
                </a:lnTo>
                <a:lnTo>
                  <a:pt x="4968240" y="4336733"/>
                </a:lnTo>
                <a:lnTo>
                  <a:pt x="4967288" y="4344670"/>
                </a:lnTo>
                <a:lnTo>
                  <a:pt x="4965700" y="4352290"/>
                </a:lnTo>
                <a:lnTo>
                  <a:pt x="4963160" y="4360228"/>
                </a:lnTo>
                <a:lnTo>
                  <a:pt x="4960303" y="4367848"/>
                </a:lnTo>
                <a:lnTo>
                  <a:pt x="4956493" y="4375468"/>
                </a:lnTo>
                <a:lnTo>
                  <a:pt x="4952048" y="4383088"/>
                </a:lnTo>
                <a:lnTo>
                  <a:pt x="4951730" y="4385945"/>
                </a:lnTo>
                <a:lnTo>
                  <a:pt x="4951095" y="4388803"/>
                </a:lnTo>
                <a:lnTo>
                  <a:pt x="4949825" y="4391978"/>
                </a:lnTo>
                <a:lnTo>
                  <a:pt x="4948873" y="4394835"/>
                </a:lnTo>
                <a:lnTo>
                  <a:pt x="4946333" y="4400233"/>
                </a:lnTo>
                <a:lnTo>
                  <a:pt x="4942840" y="4405948"/>
                </a:lnTo>
                <a:lnTo>
                  <a:pt x="4939348" y="4411028"/>
                </a:lnTo>
                <a:lnTo>
                  <a:pt x="4935220" y="4416425"/>
                </a:lnTo>
                <a:lnTo>
                  <a:pt x="4931728" y="4422140"/>
                </a:lnTo>
                <a:lnTo>
                  <a:pt x="4927918" y="4427538"/>
                </a:lnTo>
                <a:lnTo>
                  <a:pt x="4924743" y="4432935"/>
                </a:lnTo>
                <a:lnTo>
                  <a:pt x="4923473" y="4436110"/>
                </a:lnTo>
                <a:lnTo>
                  <a:pt x="4922520" y="4438968"/>
                </a:lnTo>
                <a:lnTo>
                  <a:pt x="4921250" y="4442143"/>
                </a:lnTo>
                <a:lnTo>
                  <a:pt x="4920615" y="4445000"/>
                </a:lnTo>
                <a:lnTo>
                  <a:pt x="4919980" y="4447858"/>
                </a:lnTo>
                <a:lnTo>
                  <a:pt x="4919980" y="4451350"/>
                </a:lnTo>
                <a:lnTo>
                  <a:pt x="4919980" y="4454525"/>
                </a:lnTo>
                <a:lnTo>
                  <a:pt x="4920615" y="4458018"/>
                </a:lnTo>
                <a:lnTo>
                  <a:pt x="4921250" y="4461510"/>
                </a:lnTo>
                <a:lnTo>
                  <a:pt x="4922838" y="4465003"/>
                </a:lnTo>
                <a:lnTo>
                  <a:pt x="4924425" y="4468813"/>
                </a:lnTo>
                <a:lnTo>
                  <a:pt x="4926330" y="4472623"/>
                </a:lnTo>
                <a:lnTo>
                  <a:pt x="4929188" y="4476433"/>
                </a:lnTo>
                <a:lnTo>
                  <a:pt x="4932045" y="4480560"/>
                </a:lnTo>
                <a:lnTo>
                  <a:pt x="4935220" y="4485323"/>
                </a:lnTo>
                <a:lnTo>
                  <a:pt x="4937443" y="4489133"/>
                </a:lnTo>
                <a:lnTo>
                  <a:pt x="4939030" y="4492943"/>
                </a:lnTo>
                <a:lnTo>
                  <a:pt x="4939348" y="4496118"/>
                </a:lnTo>
                <a:lnTo>
                  <a:pt x="4939030" y="4498975"/>
                </a:lnTo>
                <a:lnTo>
                  <a:pt x="4938395" y="4501833"/>
                </a:lnTo>
                <a:lnTo>
                  <a:pt x="4936808" y="4504055"/>
                </a:lnTo>
                <a:lnTo>
                  <a:pt x="4934268" y="4505643"/>
                </a:lnTo>
                <a:lnTo>
                  <a:pt x="4931728" y="4507230"/>
                </a:lnTo>
                <a:lnTo>
                  <a:pt x="4928235" y="4508183"/>
                </a:lnTo>
                <a:lnTo>
                  <a:pt x="4924743" y="4508818"/>
                </a:lnTo>
                <a:lnTo>
                  <a:pt x="4920615" y="4509135"/>
                </a:lnTo>
                <a:lnTo>
                  <a:pt x="4916805" y="4508818"/>
                </a:lnTo>
                <a:lnTo>
                  <a:pt x="4912043" y="4508183"/>
                </a:lnTo>
                <a:lnTo>
                  <a:pt x="4907598" y="4506595"/>
                </a:lnTo>
                <a:lnTo>
                  <a:pt x="4902835" y="4505008"/>
                </a:lnTo>
                <a:lnTo>
                  <a:pt x="4896485" y="4503103"/>
                </a:lnTo>
                <a:lnTo>
                  <a:pt x="4891088" y="4501833"/>
                </a:lnTo>
                <a:lnTo>
                  <a:pt x="4886325" y="4501198"/>
                </a:lnTo>
                <a:lnTo>
                  <a:pt x="4881880" y="4501198"/>
                </a:lnTo>
                <a:lnTo>
                  <a:pt x="4878070" y="4501833"/>
                </a:lnTo>
                <a:lnTo>
                  <a:pt x="4874260" y="4503103"/>
                </a:lnTo>
                <a:lnTo>
                  <a:pt x="4871403" y="4504690"/>
                </a:lnTo>
                <a:lnTo>
                  <a:pt x="4868545" y="4506595"/>
                </a:lnTo>
                <a:lnTo>
                  <a:pt x="4866323" y="4509453"/>
                </a:lnTo>
                <a:lnTo>
                  <a:pt x="4864418" y="4512310"/>
                </a:lnTo>
                <a:lnTo>
                  <a:pt x="4862513" y="4515803"/>
                </a:lnTo>
                <a:lnTo>
                  <a:pt x="4860925" y="4519295"/>
                </a:lnTo>
                <a:lnTo>
                  <a:pt x="4859655" y="4523423"/>
                </a:lnTo>
                <a:lnTo>
                  <a:pt x="4858385" y="4527550"/>
                </a:lnTo>
                <a:lnTo>
                  <a:pt x="4856798" y="4536123"/>
                </a:lnTo>
                <a:lnTo>
                  <a:pt x="4857433" y="4540568"/>
                </a:lnTo>
                <a:lnTo>
                  <a:pt x="4858385" y="4544695"/>
                </a:lnTo>
                <a:lnTo>
                  <a:pt x="4859655" y="4548505"/>
                </a:lnTo>
                <a:lnTo>
                  <a:pt x="4860925" y="4552315"/>
                </a:lnTo>
                <a:lnTo>
                  <a:pt x="4863148" y="4555490"/>
                </a:lnTo>
                <a:lnTo>
                  <a:pt x="4865053" y="4558983"/>
                </a:lnTo>
                <a:lnTo>
                  <a:pt x="4867275" y="4562158"/>
                </a:lnTo>
                <a:lnTo>
                  <a:pt x="4869815" y="4565015"/>
                </a:lnTo>
                <a:lnTo>
                  <a:pt x="4875213" y="4570730"/>
                </a:lnTo>
                <a:lnTo>
                  <a:pt x="4881563" y="4576128"/>
                </a:lnTo>
                <a:lnTo>
                  <a:pt x="4887913" y="4581525"/>
                </a:lnTo>
                <a:lnTo>
                  <a:pt x="4894580" y="4586288"/>
                </a:lnTo>
                <a:lnTo>
                  <a:pt x="4899660" y="4588828"/>
                </a:lnTo>
                <a:lnTo>
                  <a:pt x="4904423" y="4591685"/>
                </a:lnTo>
                <a:lnTo>
                  <a:pt x="4913313" y="4597400"/>
                </a:lnTo>
                <a:lnTo>
                  <a:pt x="4922203" y="4603750"/>
                </a:lnTo>
                <a:lnTo>
                  <a:pt x="4929823" y="4610418"/>
                </a:lnTo>
                <a:lnTo>
                  <a:pt x="4937443" y="4617720"/>
                </a:lnTo>
                <a:lnTo>
                  <a:pt x="4944428" y="4625023"/>
                </a:lnTo>
                <a:lnTo>
                  <a:pt x="4951095" y="4632960"/>
                </a:lnTo>
                <a:lnTo>
                  <a:pt x="4957128" y="4640898"/>
                </a:lnTo>
                <a:lnTo>
                  <a:pt x="4963478" y="4648835"/>
                </a:lnTo>
                <a:lnTo>
                  <a:pt x="4969510" y="4657090"/>
                </a:lnTo>
                <a:lnTo>
                  <a:pt x="4980940" y="4673918"/>
                </a:lnTo>
                <a:lnTo>
                  <a:pt x="4992688" y="4691380"/>
                </a:lnTo>
                <a:lnTo>
                  <a:pt x="4998403" y="4699635"/>
                </a:lnTo>
                <a:lnTo>
                  <a:pt x="5004753" y="4707573"/>
                </a:lnTo>
                <a:lnTo>
                  <a:pt x="5016183" y="4720908"/>
                </a:lnTo>
                <a:lnTo>
                  <a:pt x="5027613" y="4734243"/>
                </a:lnTo>
                <a:lnTo>
                  <a:pt x="5038725" y="4747895"/>
                </a:lnTo>
                <a:lnTo>
                  <a:pt x="5049203" y="4761548"/>
                </a:lnTo>
                <a:lnTo>
                  <a:pt x="5059680" y="4775518"/>
                </a:lnTo>
                <a:lnTo>
                  <a:pt x="5070158" y="4789488"/>
                </a:lnTo>
                <a:lnTo>
                  <a:pt x="5090478" y="4818063"/>
                </a:lnTo>
                <a:lnTo>
                  <a:pt x="5109845" y="4846638"/>
                </a:lnTo>
                <a:lnTo>
                  <a:pt x="5129213" y="4875848"/>
                </a:lnTo>
                <a:lnTo>
                  <a:pt x="5147945" y="4905058"/>
                </a:lnTo>
                <a:lnTo>
                  <a:pt x="5166995" y="4934268"/>
                </a:lnTo>
                <a:lnTo>
                  <a:pt x="5189220" y="4966653"/>
                </a:lnTo>
                <a:lnTo>
                  <a:pt x="5211763" y="4998720"/>
                </a:lnTo>
                <a:lnTo>
                  <a:pt x="5219700" y="5006658"/>
                </a:lnTo>
                <a:lnTo>
                  <a:pt x="5227003" y="5015230"/>
                </a:lnTo>
                <a:lnTo>
                  <a:pt x="5233353" y="5023485"/>
                </a:lnTo>
                <a:lnTo>
                  <a:pt x="5239068" y="5031740"/>
                </a:lnTo>
                <a:lnTo>
                  <a:pt x="5243830" y="5040313"/>
                </a:lnTo>
                <a:lnTo>
                  <a:pt x="5247640" y="5048568"/>
                </a:lnTo>
                <a:lnTo>
                  <a:pt x="5251133" y="5057140"/>
                </a:lnTo>
                <a:lnTo>
                  <a:pt x="5253673" y="5065713"/>
                </a:lnTo>
                <a:lnTo>
                  <a:pt x="5255895" y="5074920"/>
                </a:lnTo>
                <a:lnTo>
                  <a:pt x="5257165" y="5083493"/>
                </a:lnTo>
                <a:lnTo>
                  <a:pt x="5258435" y="5092383"/>
                </a:lnTo>
                <a:lnTo>
                  <a:pt x="5259070" y="5100955"/>
                </a:lnTo>
                <a:lnTo>
                  <a:pt x="5259070" y="5109845"/>
                </a:lnTo>
                <a:lnTo>
                  <a:pt x="5258753" y="5119053"/>
                </a:lnTo>
                <a:lnTo>
                  <a:pt x="5258435" y="5127943"/>
                </a:lnTo>
                <a:lnTo>
                  <a:pt x="5257165" y="5136833"/>
                </a:lnTo>
                <a:lnTo>
                  <a:pt x="5256213" y="5145723"/>
                </a:lnTo>
                <a:lnTo>
                  <a:pt x="5254943" y="5155248"/>
                </a:lnTo>
                <a:lnTo>
                  <a:pt x="5252085" y="5173028"/>
                </a:lnTo>
                <a:lnTo>
                  <a:pt x="5248593" y="5191125"/>
                </a:lnTo>
                <a:lnTo>
                  <a:pt x="5245735" y="5209540"/>
                </a:lnTo>
                <a:lnTo>
                  <a:pt x="5243195" y="5227320"/>
                </a:lnTo>
                <a:lnTo>
                  <a:pt x="5242243" y="5236528"/>
                </a:lnTo>
                <a:lnTo>
                  <a:pt x="5241608" y="5245418"/>
                </a:lnTo>
                <a:lnTo>
                  <a:pt x="5241290" y="5254308"/>
                </a:lnTo>
                <a:lnTo>
                  <a:pt x="5240973" y="5263198"/>
                </a:lnTo>
                <a:lnTo>
                  <a:pt x="5241608" y="5272088"/>
                </a:lnTo>
                <a:lnTo>
                  <a:pt x="5242243" y="5280978"/>
                </a:lnTo>
                <a:lnTo>
                  <a:pt x="5243195" y="5285423"/>
                </a:lnTo>
                <a:lnTo>
                  <a:pt x="5244148" y="5290185"/>
                </a:lnTo>
                <a:lnTo>
                  <a:pt x="5244148" y="5293995"/>
                </a:lnTo>
                <a:lnTo>
                  <a:pt x="5243830" y="5298440"/>
                </a:lnTo>
                <a:lnTo>
                  <a:pt x="5242560" y="5302568"/>
                </a:lnTo>
                <a:lnTo>
                  <a:pt x="5241608" y="5306378"/>
                </a:lnTo>
                <a:lnTo>
                  <a:pt x="5240020" y="5310188"/>
                </a:lnTo>
                <a:lnTo>
                  <a:pt x="5238433" y="5313998"/>
                </a:lnTo>
                <a:lnTo>
                  <a:pt x="5235893" y="5317808"/>
                </a:lnTo>
                <a:lnTo>
                  <a:pt x="5233988" y="5320983"/>
                </a:lnTo>
                <a:lnTo>
                  <a:pt x="5228590" y="5328285"/>
                </a:lnTo>
                <a:lnTo>
                  <a:pt x="5223193" y="5334953"/>
                </a:lnTo>
                <a:lnTo>
                  <a:pt x="5217478" y="5341938"/>
                </a:lnTo>
                <a:lnTo>
                  <a:pt x="5211763" y="5348605"/>
                </a:lnTo>
                <a:lnTo>
                  <a:pt x="5207000" y="5355590"/>
                </a:lnTo>
                <a:lnTo>
                  <a:pt x="5204460" y="5359083"/>
                </a:lnTo>
                <a:lnTo>
                  <a:pt x="5202555" y="5362893"/>
                </a:lnTo>
                <a:lnTo>
                  <a:pt x="5200650" y="5366385"/>
                </a:lnTo>
                <a:lnTo>
                  <a:pt x="5198745" y="5370513"/>
                </a:lnTo>
                <a:lnTo>
                  <a:pt x="5197793" y="5374323"/>
                </a:lnTo>
                <a:lnTo>
                  <a:pt x="5196840" y="5378450"/>
                </a:lnTo>
                <a:lnTo>
                  <a:pt x="5196523" y="5382260"/>
                </a:lnTo>
                <a:lnTo>
                  <a:pt x="5196523" y="5386705"/>
                </a:lnTo>
                <a:lnTo>
                  <a:pt x="5196840" y="5391150"/>
                </a:lnTo>
                <a:lnTo>
                  <a:pt x="5197793" y="5395595"/>
                </a:lnTo>
                <a:lnTo>
                  <a:pt x="5199063" y="5400358"/>
                </a:lnTo>
                <a:lnTo>
                  <a:pt x="5201603" y="5405438"/>
                </a:lnTo>
                <a:lnTo>
                  <a:pt x="5192713" y="5400993"/>
                </a:lnTo>
                <a:lnTo>
                  <a:pt x="5184458" y="5398453"/>
                </a:lnTo>
                <a:lnTo>
                  <a:pt x="5180965" y="5396865"/>
                </a:lnTo>
                <a:lnTo>
                  <a:pt x="5177155" y="5396230"/>
                </a:lnTo>
                <a:lnTo>
                  <a:pt x="5173980" y="5395595"/>
                </a:lnTo>
                <a:lnTo>
                  <a:pt x="5170805" y="5395278"/>
                </a:lnTo>
                <a:lnTo>
                  <a:pt x="5167630" y="5395278"/>
                </a:lnTo>
                <a:lnTo>
                  <a:pt x="5164773" y="5395278"/>
                </a:lnTo>
                <a:lnTo>
                  <a:pt x="5161598" y="5395595"/>
                </a:lnTo>
                <a:lnTo>
                  <a:pt x="5159058" y="5396230"/>
                </a:lnTo>
                <a:lnTo>
                  <a:pt x="5156835" y="5396865"/>
                </a:lnTo>
                <a:lnTo>
                  <a:pt x="5153978" y="5398135"/>
                </a:lnTo>
                <a:lnTo>
                  <a:pt x="5151755" y="5399405"/>
                </a:lnTo>
                <a:lnTo>
                  <a:pt x="5149850" y="5400675"/>
                </a:lnTo>
                <a:lnTo>
                  <a:pt x="5145723" y="5403533"/>
                </a:lnTo>
                <a:lnTo>
                  <a:pt x="5142230" y="5407343"/>
                </a:lnTo>
                <a:lnTo>
                  <a:pt x="5138420" y="5411153"/>
                </a:lnTo>
                <a:lnTo>
                  <a:pt x="5135563" y="5415915"/>
                </a:lnTo>
                <a:lnTo>
                  <a:pt x="5132705" y="5420995"/>
                </a:lnTo>
                <a:lnTo>
                  <a:pt x="5130165" y="5426075"/>
                </a:lnTo>
                <a:lnTo>
                  <a:pt x="5125085" y="5437188"/>
                </a:lnTo>
                <a:lnTo>
                  <a:pt x="5120323" y="5448300"/>
                </a:lnTo>
                <a:lnTo>
                  <a:pt x="5115243" y="5459413"/>
                </a:lnTo>
                <a:lnTo>
                  <a:pt x="5112703" y="5464810"/>
                </a:lnTo>
                <a:lnTo>
                  <a:pt x="5109528" y="5469573"/>
                </a:lnTo>
                <a:lnTo>
                  <a:pt x="5106670" y="5474335"/>
                </a:lnTo>
                <a:lnTo>
                  <a:pt x="5103178" y="5478780"/>
                </a:lnTo>
                <a:lnTo>
                  <a:pt x="5099368" y="5482273"/>
                </a:lnTo>
                <a:lnTo>
                  <a:pt x="5095240" y="5485130"/>
                </a:lnTo>
                <a:lnTo>
                  <a:pt x="5093018" y="5487035"/>
                </a:lnTo>
                <a:lnTo>
                  <a:pt x="5090795" y="5487988"/>
                </a:lnTo>
                <a:lnTo>
                  <a:pt x="5087938" y="5488940"/>
                </a:lnTo>
                <a:lnTo>
                  <a:pt x="5085715" y="5489893"/>
                </a:lnTo>
                <a:lnTo>
                  <a:pt x="5082858" y="5490210"/>
                </a:lnTo>
                <a:lnTo>
                  <a:pt x="5080000" y="5490845"/>
                </a:lnTo>
                <a:lnTo>
                  <a:pt x="5077143" y="5490845"/>
                </a:lnTo>
                <a:lnTo>
                  <a:pt x="5073650" y="5490845"/>
                </a:lnTo>
                <a:lnTo>
                  <a:pt x="5070475" y="5490845"/>
                </a:lnTo>
                <a:lnTo>
                  <a:pt x="5066983" y="5490210"/>
                </a:lnTo>
                <a:lnTo>
                  <a:pt x="5063490" y="5489575"/>
                </a:lnTo>
                <a:lnTo>
                  <a:pt x="5059363" y="5488623"/>
                </a:lnTo>
                <a:lnTo>
                  <a:pt x="5053648" y="5487035"/>
                </a:lnTo>
                <a:lnTo>
                  <a:pt x="5047298" y="5486083"/>
                </a:lnTo>
                <a:lnTo>
                  <a:pt x="5040948" y="5484813"/>
                </a:lnTo>
                <a:lnTo>
                  <a:pt x="5034598" y="5484178"/>
                </a:lnTo>
                <a:lnTo>
                  <a:pt x="5028248" y="5483860"/>
                </a:lnTo>
                <a:lnTo>
                  <a:pt x="5021898" y="5483860"/>
                </a:lnTo>
                <a:lnTo>
                  <a:pt x="5009515" y="5484178"/>
                </a:lnTo>
                <a:lnTo>
                  <a:pt x="4996498" y="5484813"/>
                </a:lnTo>
                <a:lnTo>
                  <a:pt x="4983480" y="5486400"/>
                </a:lnTo>
                <a:lnTo>
                  <a:pt x="4957763" y="5489258"/>
                </a:lnTo>
                <a:lnTo>
                  <a:pt x="4945063" y="5490528"/>
                </a:lnTo>
                <a:lnTo>
                  <a:pt x="4932045" y="5491163"/>
                </a:lnTo>
                <a:lnTo>
                  <a:pt x="4925695" y="5491163"/>
                </a:lnTo>
                <a:lnTo>
                  <a:pt x="4919028" y="5491163"/>
                </a:lnTo>
                <a:lnTo>
                  <a:pt x="4912678" y="5490528"/>
                </a:lnTo>
                <a:lnTo>
                  <a:pt x="4906328" y="5490210"/>
                </a:lnTo>
                <a:lnTo>
                  <a:pt x="4900295" y="5489258"/>
                </a:lnTo>
                <a:lnTo>
                  <a:pt x="4893945" y="5487988"/>
                </a:lnTo>
                <a:lnTo>
                  <a:pt x="4887595" y="5486718"/>
                </a:lnTo>
                <a:lnTo>
                  <a:pt x="4881245" y="5484495"/>
                </a:lnTo>
                <a:lnTo>
                  <a:pt x="4874895" y="5482273"/>
                </a:lnTo>
                <a:lnTo>
                  <a:pt x="4868863" y="5479733"/>
                </a:lnTo>
                <a:lnTo>
                  <a:pt x="4862513" y="5476240"/>
                </a:lnTo>
                <a:lnTo>
                  <a:pt x="4856798" y="5472748"/>
                </a:lnTo>
                <a:lnTo>
                  <a:pt x="4850448" y="5474018"/>
                </a:lnTo>
                <a:lnTo>
                  <a:pt x="4844098" y="5474653"/>
                </a:lnTo>
                <a:lnTo>
                  <a:pt x="4838065" y="5475288"/>
                </a:lnTo>
                <a:lnTo>
                  <a:pt x="4832033" y="5475605"/>
                </a:lnTo>
                <a:lnTo>
                  <a:pt x="4826635" y="5475605"/>
                </a:lnTo>
                <a:lnTo>
                  <a:pt x="4820920" y="5475605"/>
                </a:lnTo>
                <a:lnTo>
                  <a:pt x="4815205" y="5474970"/>
                </a:lnTo>
                <a:lnTo>
                  <a:pt x="4809808" y="5474335"/>
                </a:lnTo>
                <a:lnTo>
                  <a:pt x="4805045" y="5473383"/>
                </a:lnTo>
                <a:lnTo>
                  <a:pt x="4799648" y="5472430"/>
                </a:lnTo>
                <a:lnTo>
                  <a:pt x="4794568" y="5470525"/>
                </a:lnTo>
                <a:lnTo>
                  <a:pt x="4790123" y="5469255"/>
                </a:lnTo>
                <a:lnTo>
                  <a:pt x="4785043" y="5467350"/>
                </a:lnTo>
                <a:lnTo>
                  <a:pt x="4780280" y="5465445"/>
                </a:lnTo>
                <a:lnTo>
                  <a:pt x="4776153" y="5462905"/>
                </a:lnTo>
                <a:lnTo>
                  <a:pt x="4771390" y="5460683"/>
                </a:lnTo>
                <a:lnTo>
                  <a:pt x="4766945" y="5458143"/>
                </a:lnTo>
                <a:lnTo>
                  <a:pt x="4763135" y="5455285"/>
                </a:lnTo>
                <a:lnTo>
                  <a:pt x="4754880" y="5449570"/>
                </a:lnTo>
                <a:lnTo>
                  <a:pt x="4746943" y="5442903"/>
                </a:lnTo>
                <a:lnTo>
                  <a:pt x="4739323" y="5435600"/>
                </a:lnTo>
                <a:lnTo>
                  <a:pt x="4732020" y="5427980"/>
                </a:lnTo>
                <a:lnTo>
                  <a:pt x="4725035" y="5419725"/>
                </a:lnTo>
                <a:lnTo>
                  <a:pt x="4718050" y="5411153"/>
                </a:lnTo>
                <a:lnTo>
                  <a:pt x="4711383" y="5402263"/>
                </a:lnTo>
                <a:lnTo>
                  <a:pt x="4683760" y="5375910"/>
                </a:lnTo>
                <a:lnTo>
                  <a:pt x="4656455" y="5349240"/>
                </a:lnTo>
                <a:lnTo>
                  <a:pt x="4595813" y="5284153"/>
                </a:lnTo>
                <a:lnTo>
                  <a:pt x="4560888" y="5251133"/>
                </a:lnTo>
                <a:lnTo>
                  <a:pt x="4508818" y="5194300"/>
                </a:lnTo>
                <a:lnTo>
                  <a:pt x="4508500" y="5195253"/>
                </a:lnTo>
                <a:lnTo>
                  <a:pt x="4340860" y="5023803"/>
                </a:lnTo>
                <a:lnTo>
                  <a:pt x="4174808" y="4866640"/>
                </a:lnTo>
                <a:lnTo>
                  <a:pt x="4162108" y="4864100"/>
                </a:lnTo>
                <a:lnTo>
                  <a:pt x="4157028" y="4862513"/>
                </a:lnTo>
                <a:lnTo>
                  <a:pt x="4152583" y="4860608"/>
                </a:lnTo>
                <a:lnTo>
                  <a:pt x="4148455" y="4858385"/>
                </a:lnTo>
                <a:lnTo>
                  <a:pt x="4144010" y="4856163"/>
                </a:lnTo>
                <a:lnTo>
                  <a:pt x="4140200" y="4853623"/>
                </a:lnTo>
                <a:lnTo>
                  <a:pt x="4136390" y="4850765"/>
                </a:lnTo>
                <a:lnTo>
                  <a:pt x="4132898" y="4847908"/>
                </a:lnTo>
                <a:lnTo>
                  <a:pt x="4129088" y="4844415"/>
                </a:lnTo>
                <a:lnTo>
                  <a:pt x="4122420" y="4838383"/>
                </a:lnTo>
                <a:lnTo>
                  <a:pt x="4116705" y="4831398"/>
                </a:lnTo>
                <a:lnTo>
                  <a:pt x="4110355" y="4824095"/>
                </a:lnTo>
                <a:lnTo>
                  <a:pt x="4104640" y="4816793"/>
                </a:lnTo>
                <a:lnTo>
                  <a:pt x="4106863" y="4810443"/>
                </a:lnTo>
                <a:lnTo>
                  <a:pt x="4102735" y="4810125"/>
                </a:lnTo>
                <a:lnTo>
                  <a:pt x="4098925" y="4809808"/>
                </a:lnTo>
                <a:lnTo>
                  <a:pt x="4095750" y="4808855"/>
                </a:lnTo>
                <a:lnTo>
                  <a:pt x="4092575" y="4807268"/>
                </a:lnTo>
                <a:lnTo>
                  <a:pt x="4090035" y="4805363"/>
                </a:lnTo>
                <a:lnTo>
                  <a:pt x="4087495" y="4803458"/>
                </a:lnTo>
                <a:lnTo>
                  <a:pt x="4085273" y="4801553"/>
                </a:lnTo>
                <a:lnTo>
                  <a:pt x="4083368" y="4798695"/>
                </a:lnTo>
                <a:lnTo>
                  <a:pt x="4079558" y="4793615"/>
                </a:lnTo>
                <a:lnTo>
                  <a:pt x="4076383" y="4788218"/>
                </a:lnTo>
                <a:lnTo>
                  <a:pt x="4073208" y="4782820"/>
                </a:lnTo>
                <a:lnTo>
                  <a:pt x="4070985" y="4780598"/>
                </a:lnTo>
                <a:lnTo>
                  <a:pt x="4069080" y="4778058"/>
                </a:lnTo>
                <a:lnTo>
                  <a:pt x="4060190" y="4773295"/>
                </a:lnTo>
                <a:lnTo>
                  <a:pt x="4051618" y="4768215"/>
                </a:lnTo>
                <a:lnTo>
                  <a:pt x="4043680" y="4762500"/>
                </a:lnTo>
                <a:lnTo>
                  <a:pt x="4039870" y="4759643"/>
                </a:lnTo>
                <a:lnTo>
                  <a:pt x="4036378" y="4756468"/>
                </a:lnTo>
                <a:lnTo>
                  <a:pt x="4032885" y="4753293"/>
                </a:lnTo>
                <a:lnTo>
                  <a:pt x="4029710" y="4749483"/>
                </a:lnTo>
                <a:lnTo>
                  <a:pt x="4026535" y="4745990"/>
                </a:lnTo>
                <a:lnTo>
                  <a:pt x="4023995" y="4741863"/>
                </a:lnTo>
                <a:lnTo>
                  <a:pt x="4021773" y="4738053"/>
                </a:lnTo>
                <a:lnTo>
                  <a:pt x="4019550" y="4733290"/>
                </a:lnTo>
                <a:lnTo>
                  <a:pt x="4017963" y="4728845"/>
                </a:lnTo>
                <a:lnTo>
                  <a:pt x="4016375" y="4723765"/>
                </a:lnTo>
                <a:lnTo>
                  <a:pt x="3991610" y="4748848"/>
                </a:lnTo>
                <a:lnTo>
                  <a:pt x="4010978" y="4797425"/>
                </a:lnTo>
                <a:lnTo>
                  <a:pt x="4015423" y="4794568"/>
                </a:lnTo>
                <a:lnTo>
                  <a:pt x="4023043" y="4796155"/>
                </a:lnTo>
                <a:lnTo>
                  <a:pt x="4030345" y="4798060"/>
                </a:lnTo>
                <a:lnTo>
                  <a:pt x="4037330" y="4800283"/>
                </a:lnTo>
                <a:lnTo>
                  <a:pt x="4043680" y="4803140"/>
                </a:lnTo>
                <a:lnTo>
                  <a:pt x="4049713" y="4805680"/>
                </a:lnTo>
                <a:lnTo>
                  <a:pt x="4055428" y="4809173"/>
                </a:lnTo>
                <a:lnTo>
                  <a:pt x="4060825" y="4812983"/>
                </a:lnTo>
                <a:lnTo>
                  <a:pt x="4065905" y="4817110"/>
                </a:lnTo>
                <a:lnTo>
                  <a:pt x="4070033" y="4821555"/>
                </a:lnTo>
                <a:lnTo>
                  <a:pt x="4074160" y="4826635"/>
                </a:lnTo>
                <a:lnTo>
                  <a:pt x="4077653" y="4832033"/>
                </a:lnTo>
                <a:lnTo>
                  <a:pt x="4080510" y="4837430"/>
                </a:lnTo>
                <a:lnTo>
                  <a:pt x="4083050" y="4843780"/>
                </a:lnTo>
                <a:lnTo>
                  <a:pt x="4084638" y="4850765"/>
                </a:lnTo>
                <a:lnTo>
                  <a:pt x="4085908" y="4858068"/>
                </a:lnTo>
                <a:lnTo>
                  <a:pt x="4086860" y="4865688"/>
                </a:lnTo>
                <a:lnTo>
                  <a:pt x="4107180" y="4899025"/>
                </a:lnTo>
                <a:lnTo>
                  <a:pt x="4112895" y="4902518"/>
                </a:lnTo>
                <a:lnTo>
                  <a:pt x="4117975" y="4906645"/>
                </a:lnTo>
                <a:lnTo>
                  <a:pt x="4128135" y="4914900"/>
                </a:lnTo>
                <a:lnTo>
                  <a:pt x="4137343" y="4923473"/>
                </a:lnTo>
                <a:lnTo>
                  <a:pt x="4146550" y="4932680"/>
                </a:lnTo>
                <a:lnTo>
                  <a:pt x="4154805" y="4942205"/>
                </a:lnTo>
                <a:lnTo>
                  <a:pt x="4162743" y="4952048"/>
                </a:lnTo>
                <a:lnTo>
                  <a:pt x="4170363" y="4961890"/>
                </a:lnTo>
                <a:lnTo>
                  <a:pt x="4177983" y="4972050"/>
                </a:lnTo>
                <a:lnTo>
                  <a:pt x="4184968" y="4982210"/>
                </a:lnTo>
                <a:lnTo>
                  <a:pt x="4191953" y="4993005"/>
                </a:lnTo>
                <a:lnTo>
                  <a:pt x="4205923" y="5013643"/>
                </a:lnTo>
                <a:lnTo>
                  <a:pt x="4219893" y="5034598"/>
                </a:lnTo>
                <a:lnTo>
                  <a:pt x="4227195" y="5045393"/>
                </a:lnTo>
                <a:lnTo>
                  <a:pt x="4234498" y="5055235"/>
                </a:lnTo>
                <a:lnTo>
                  <a:pt x="4296728" y="5137785"/>
                </a:lnTo>
                <a:lnTo>
                  <a:pt x="4327525" y="5179695"/>
                </a:lnTo>
                <a:lnTo>
                  <a:pt x="4342765" y="5200650"/>
                </a:lnTo>
                <a:lnTo>
                  <a:pt x="4357370" y="5221923"/>
                </a:lnTo>
                <a:lnTo>
                  <a:pt x="4371975" y="5243195"/>
                </a:lnTo>
                <a:lnTo>
                  <a:pt x="4386263" y="5264150"/>
                </a:lnTo>
                <a:lnTo>
                  <a:pt x="4400233" y="5286058"/>
                </a:lnTo>
                <a:lnTo>
                  <a:pt x="4413885" y="5307965"/>
                </a:lnTo>
                <a:lnTo>
                  <a:pt x="4426903" y="5330190"/>
                </a:lnTo>
                <a:lnTo>
                  <a:pt x="4439603" y="5352733"/>
                </a:lnTo>
                <a:lnTo>
                  <a:pt x="4451350" y="5375593"/>
                </a:lnTo>
                <a:lnTo>
                  <a:pt x="4462780" y="5398770"/>
                </a:lnTo>
                <a:lnTo>
                  <a:pt x="4467225" y="5408613"/>
                </a:lnTo>
                <a:lnTo>
                  <a:pt x="4469448" y="5413693"/>
                </a:lnTo>
                <a:lnTo>
                  <a:pt x="4471035" y="5418138"/>
                </a:lnTo>
                <a:lnTo>
                  <a:pt x="4472305" y="5423218"/>
                </a:lnTo>
                <a:lnTo>
                  <a:pt x="4472305" y="5425758"/>
                </a:lnTo>
                <a:lnTo>
                  <a:pt x="4472623" y="5428298"/>
                </a:lnTo>
                <a:lnTo>
                  <a:pt x="4472305" y="5430838"/>
                </a:lnTo>
                <a:lnTo>
                  <a:pt x="4471988" y="5433378"/>
                </a:lnTo>
                <a:lnTo>
                  <a:pt x="4471353" y="5436235"/>
                </a:lnTo>
                <a:lnTo>
                  <a:pt x="4470400" y="5439093"/>
                </a:lnTo>
                <a:lnTo>
                  <a:pt x="4473575" y="5449888"/>
                </a:lnTo>
                <a:lnTo>
                  <a:pt x="4476750" y="5460365"/>
                </a:lnTo>
                <a:lnTo>
                  <a:pt x="4478655" y="5471160"/>
                </a:lnTo>
                <a:lnTo>
                  <a:pt x="4480243" y="5481955"/>
                </a:lnTo>
                <a:lnTo>
                  <a:pt x="4481195" y="5492433"/>
                </a:lnTo>
                <a:lnTo>
                  <a:pt x="4481830" y="5503228"/>
                </a:lnTo>
                <a:lnTo>
                  <a:pt x="4482148" y="5513705"/>
                </a:lnTo>
                <a:lnTo>
                  <a:pt x="4481830" y="5524818"/>
                </a:lnTo>
                <a:lnTo>
                  <a:pt x="4481513" y="5535295"/>
                </a:lnTo>
                <a:lnTo>
                  <a:pt x="4480878" y="5546408"/>
                </a:lnTo>
                <a:lnTo>
                  <a:pt x="4479925" y="5556885"/>
                </a:lnTo>
                <a:lnTo>
                  <a:pt x="4478655" y="5567680"/>
                </a:lnTo>
                <a:lnTo>
                  <a:pt x="4475798" y="5589270"/>
                </a:lnTo>
                <a:lnTo>
                  <a:pt x="4472623" y="5610543"/>
                </a:lnTo>
                <a:lnTo>
                  <a:pt x="4470083" y="5679440"/>
                </a:lnTo>
                <a:lnTo>
                  <a:pt x="4468495" y="5692458"/>
                </a:lnTo>
                <a:lnTo>
                  <a:pt x="4466273" y="5704840"/>
                </a:lnTo>
                <a:lnTo>
                  <a:pt x="4463415" y="5717223"/>
                </a:lnTo>
                <a:lnTo>
                  <a:pt x="4461828" y="5723255"/>
                </a:lnTo>
                <a:lnTo>
                  <a:pt x="4459605" y="5729288"/>
                </a:lnTo>
                <a:lnTo>
                  <a:pt x="4457700" y="5734685"/>
                </a:lnTo>
                <a:lnTo>
                  <a:pt x="4455478" y="5740400"/>
                </a:lnTo>
                <a:lnTo>
                  <a:pt x="4453255" y="5746115"/>
                </a:lnTo>
                <a:lnTo>
                  <a:pt x="4450398" y="5751513"/>
                </a:lnTo>
                <a:lnTo>
                  <a:pt x="4447540" y="5756593"/>
                </a:lnTo>
                <a:lnTo>
                  <a:pt x="4444365" y="5761673"/>
                </a:lnTo>
                <a:lnTo>
                  <a:pt x="4441508" y="5767070"/>
                </a:lnTo>
                <a:lnTo>
                  <a:pt x="4438015" y="5771515"/>
                </a:lnTo>
                <a:lnTo>
                  <a:pt x="4434523" y="5776595"/>
                </a:lnTo>
                <a:lnTo>
                  <a:pt x="4430713" y="5781358"/>
                </a:lnTo>
                <a:lnTo>
                  <a:pt x="4427220" y="5785803"/>
                </a:lnTo>
                <a:lnTo>
                  <a:pt x="4422775" y="5790565"/>
                </a:lnTo>
                <a:lnTo>
                  <a:pt x="4418965" y="5795010"/>
                </a:lnTo>
                <a:lnTo>
                  <a:pt x="4414520" y="5799138"/>
                </a:lnTo>
                <a:lnTo>
                  <a:pt x="4410075" y="5803265"/>
                </a:lnTo>
                <a:lnTo>
                  <a:pt x="4404995" y="5807075"/>
                </a:lnTo>
                <a:lnTo>
                  <a:pt x="4395153" y="5815013"/>
                </a:lnTo>
                <a:lnTo>
                  <a:pt x="4384358" y="5822315"/>
                </a:lnTo>
                <a:lnTo>
                  <a:pt x="4372928" y="5829300"/>
                </a:lnTo>
                <a:lnTo>
                  <a:pt x="4360863" y="5835650"/>
                </a:lnTo>
                <a:lnTo>
                  <a:pt x="4361498" y="5843588"/>
                </a:lnTo>
                <a:lnTo>
                  <a:pt x="4361815" y="5851525"/>
                </a:lnTo>
                <a:lnTo>
                  <a:pt x="4362133" y="5855970"/>
                </a:lnTo>
                <a:lnTo>
                  <a:pt x="4361815" y="5859780"/>
                </a:lnTo>
                <a:lnTo>
                  <a:pt x="4361498" y="5863908"/>
                </a:lnTo>
                <a:lnTo>
                  <a:pt x="4361180" y="5867400"/>
                </a:lnTo>
                <a:lnTo>
                  <a:pt x="4360228" y="5871210"/>
                </a:lnTo>
                <a:lnTo>
                  <a:pt x="4358958" y="5874385"/>
                </a:lnTo>
                <a:lnTo>
                  <a:pt x="4357053" y="5877560"/>
                </a:lnTo>
                <a:lnTo>
                  <a:pt x="4354830" y="5880100"/>
                </a:lnTo>
                <a:lnTo>
                  <a:pt x="4352290" y="5882005"/>
                </a:lnTo>
                <a:lnTo>
                  <a:pt x="4349115" y="5883910"/>
                </a:lnTo>
                <a:lnTo>
                  <a:pt x="4345623" y="5884863"/>
                </a:lnTo>
                <a:lnTo>
                  <a:pt x="4341178" y="5885180"/>
                </a:lnTo>
                <a:lnTo>
                  <a:pt x="4330383" y="5885815"/>
                </a:lnTo>
                <a:lnTo>
                  <a:pt x="4319270" y="5886450"/>
                </a:lnTo>
                <a:lnTo>
                  <a:pt x="4297363" y="5888355"/>
                </a:lnTo>
                <a:lnTo>
                  <a:pt x="4275773" y="5891213"/>
                </a:lnTo>
                <a:lnTo>
                  <a:pt x="4253865" y="5894070"/>
                </a:lnTo>
                <a:lnTo>
                  <a:pt x="4210050" y="5900420"/>
                </a:lnTo>
                <a:lnTo>
                  <a:pt x="4188460" y="5902960"/>
                </a:lnTo>
                <a:lnTo>
                  <a:pt x="4166553" y="5905500"/>
                </a:lnTo>
                <a:lnTo>
                  <a:pt x="4155758" y="5906135"/>
                </a:lnTo>
                <a:lnTo>
                  <a:pt x="4144645" y="5906770"/>
                </a:lnTo>
                <a:lnTo>
                  <a:pt x="4133850" y="5907088"/>
                </a:lnTo>
                <a:lnTo>
                  <a:pt x="4123055" y="5907088"/>
                </a:lnTo>
                <a:lnTo>
                  <a:pt x="4112260" y="5906770"/>
                </a:lnTo>
                <a:lnTo>
                  <a:pt x="4101148" y="5906135"/>
                </a:lnTo>
                <a:lnTo>
                  <a:pt x="4090670" y="5904548"/>
                </a:lnTo>
                <a:lnTo>
                  <a:pt x="4079558" y="5903278"/>
                </a:lnTo>
                <a:lnTo>
                  <a:pt x="4069080" y="5901373"/>
                </a:lnTo>
                <a:lnTo>
                  <a:pt x="4058285" y="5899150"/>
                </a:lnTo>
                <a:lnTo>
                  <a:pt x="4047490" y="5895975"/>
                </a:lnTo>
                <a:lnTo>
                  <a:pt x="4037013" y="5892800"/>
                </a:lnTo>
                <a:lnTo>
                  <a:pt x="4025900" y="5888673"/>
                </a:lnTo>
                <a:lnTo>
                  <a:pt x="4015423" y="5884228"/>
                </a:lnTo>
                <a:lnTo>
                  <a:pt x="4004628" y="5879148"/>
                </a:lnTo>
                <a:lnTo>
                  <a:pt x="3994150" y="5873115"/>
                </a:lnTo>
                <a:lnTo>
                  <a:pt x="3990658" y="5875973"/>
                </a:lnTo>
                <a:lnTo>
                  <a:pt x="3987800" y="5878513"/>
                </a:lnTo>
                <a:lnTo>
                  <a:pt x="3985895" y="5881053"/>
                </a:lnTo>
                <a:lnTo>
                  <a:pt x="3983673" y="5884228"/>
                </a:lnTo>
                <a:lnTo>
                  <a:pt x="3982403" y="5887085"/>
                </a:lnTo>
                <a:lnTo>
                  <a:pt x="3981768" y="5890578"/>
                </a:lnTo>
                <a:lnTo>
                  <a:pt x="3981133" y="5893753"/>
                </a:lnTo>
                <a:lnTo>
                  <a:pt x="3980498" y="5896928"/>
                </a:lnTo>
                <a:lnTo>
                  <a:pt x="3980180" y="5903913"/>
                </a:lnTo>
                <a:lnTo>
                  <a:pt x="3979545" y="5910898"/>
                </a:lnTo>
                <a:lnTo>
                  <a:pt x="3978910" y="5914390"/>
                </a:lnTo>
                <a:lnTo>
                  <a:pt x="3978275" y="5917565"/>
                </a:lnTo>
                <a:lnTo>
                  <a:pt x="3977005" y="5921058"/>
                </a:lnTo>
                <a:lnTo>
                  <a:pt x="3975735" y="5923915"/>
                </a:lnTo>
                <a:lnTo>
                  <a:pt x="3980815" y="5930583"/>
                </a:lnTo>
                <a:lnTo>
                  <a:pt x="3985578" y="5937568"/>
                </a:lnTo>
                <a:lnTo>
                  <a:pt x="3989388" y="5944870"/>
                </a:lnTo>
                <a:lnTo>
                  <a:pt x="3993198" y="5951855"/>
                </a:lnTo>
                <a:lnTo>
                  <a:pt x="3996055" y="5959158"/>
                </a:lnTo>
                <a:lnTo>
                  <a:pt x="3998913" y="5966778"/>
                </a:lnTo>
                <a:lnTo>
                  <a:pt x="4001453" y="5974080"/>
                </a:lnTo>
                <a:lnTo>
                  <a:pt x="4003358" y="5981700"/>
                </a:lnTo>
                <a:lnTo>
                  <a:pt x="4005263" y="5989320"/>
                </a:lnTo>
                <a:lnTo>
                  <a:pt x="4007168" y="5997258"/>
                </a:lnTo>
                <a:lnTo>
                  <a:pt x="4009708" y="6012815"/>
                </a:lnTo>
                <a:lnTo>
                  <a:pt x="4011930" y="6028373"/>
                </a:lnTo>
                <a:lnTo>
                  <a:pt x="4014470" y="6044248"/>
                </a:lnTo>
                <a:lnTo>
                  <a:pt x="4011295" y="6234113"/>
                </a:lnTo>
                <a:lnTo>
                  <a:pt x="4010025" y="6246495"/>
                </a:lnTo>
                <a:lnTo>
                  <a:pt x="4007803" y="6258878"/>
                </a:lnTo>
                <a:lnTo>
                  <a:pt x="4004945" y="6270625"/>
                </a:lnTo>
                <a:lnTo>
                  <a:pt x="4001770" y="6282690"/>
                </a:lnTo>
                <a:lnTo>
                  <a:pt x="3997643" y="6294120"/>
                </a:lnTo>
                <a:lnTo>
                  <a:pt x="3993515" y="6305868"/>
                </a:lnTo>
                <a:lnTo>
                  <a:pt x="3988435" y="6316980"/>
                </a:lnTo>
                <a:lnTo>
                  <a:pt x="3983038" y="6328093"/>
                </a:lnTo>
                <a:lnTo>
                  <a:pt x="3977005" y="6338888"/>
                </a:lnTo>
                <a:lnTo>
                  <a:pt x="3970973" y="6349683"/>
                </a:lnTo>
                <a:lnTo>
                  <a:pt x="3964305" y="6359843"/>
                </a:lnTo>
                <a:lnTo>
                  <a:pt x="3957003" y="6370003"/>
                </a:lnTo>
                <a:lnTo>
                  <a:pt x="3949383" y="6379845"/>
                </a:lnTo>
                <a:lnTo>
                  <a:pt x="3941445" y="6389053"/>
                </a:lnTo>
                <a:lnTo>
                  <a:pt x="3932873" y="6397943"/>
                </a:lnTo>
                <a:lnTo>
                  <a:pt x="3924300" y="6406833"/>
                </a:lnTo>
                <a:lnTo>
                  <a:pt x="3915410" y="6415088"/>
                </a:lnTo>
                <a:lnTo>
                  <a:pt x="3906203" y="6422708"/>
                </a:lnTo>
                <a:lnTo>
                  <a:pt x="3896360" y="6430328"/>
                </a:lnTo>
                <a:lnTo>
                  <a:pt x="3886835" y="6437313"/>
                </a:lnTo>
                <a:lnTo>
                  <a:pt x="3876993" y="6443663"/>
                </a:lnTo>
                <a:lnTo>
                  <a:pt x="3866515" y="6449378"/>
                </a:lnTo>
                <a:lnTo>
                  <a:pt x="3856355" y="6455093"/>
                </a:lnTo>
                <a:lnTo>
                  <a:pt x="3845878" y="6459855"/>
                </a:lnTo>
                <a:lnTo>
                  <a:pt x="3834765" y="6464618"/>
                </a:lnTo>
                <a:lnTo>
                  <a:pt x="3824288" y="6468110"/>
                </a:lnTo>
                <a:lnTo>
                  <a:pt x="3813175" y="6471285"/>
                </a:lnTo>
                <a:lnTo>
                  <a:pt x="3802063" y="6474143"/>
                </a:lnTo>
                <a:lnTo>
                  <a:pt x="3790950" y="6476048"/>
                </a:lnTo>
                <a:lnTo>
                  <a:pt x="3779520" y="6477000"/>
                </a:lnTo>
                <a:lnTo>
                  <a:pt x="3768408" y="6477635"/>
                </a:lnTo>
                <a:lnTo>
                  <a:pt x="3757295" y="6477635"/>
                </a:lnTo>
                <a:lnTo>
                  <a:pt x="3722053" y="6480175"/>
                </a:lnTo>
                <a:lnTo>
                  <a:pt x="3704273" y="6480810"/>
                </a:lnTo>
                <a:lnTo>
                  <a:pt x="3686810" y="6481445"/>
                </a:lnTo>
                <a:lnTo>
                  <a:pt x="3669030" y="6481763"/>
                </a:lnTo>
                <a:lnTo>
                  <a:pt x="3651568" y="6481445"/>
                </a:lnTo>
                <a:lnTo>
                  <a:pt x="3634105" y="6480810"/>
                </a:lnTo>
                <a:lnTo>
                  <a:pt x="3616643" y="6479858"/>
                </a:lnTo>
                <a:lnTo>
                  <a:pt x="3599498" y="6477953"/>
                </a:lnTo>
                <a:lnTo>
                  <a:pt x="3582035" y="6475730"/>
                </a:lnTo>
                <a:lnTo>
                  <a:pt x="3564890" y="6472873"/>
                </a:lnTo>
                <a:lnTo>
                  <a:pt x="3547745" y="6469063"/>
                </a:lnTo>
                <a:lnTo>
                  <a:pt x="3539490" y="6466840"/>
                </a:lnTo>
                <a:lnTo>
                  <a:pt x="3530600" y="6464618"/>
                </a:lnTo>
                <a:lnTo>
                  <a:pt x="3522345" y="6461760"/>
                </a:lnTo>
                <a:lnTo>
                  <a:pt x="3514090" y="6459220"/>
                </a:lnTo>
                <a:lnTo>
                  <a:pt x="3505518" y="6456045"/>
                </a:lnTo>
                <a:lnTo>
                  <a:pt x="3497263" y="6452870"/>
                </a:lnTo>
                <a:lnTo>
                  <a:pt x="3489008" y="6449060"/>
                </a:lnTo>
                <a:lnTo>
                  <a:pt x="3480753" y="6445568"/>
                </a:lnTo>
                <a:lnTo>
                  <a:pt x="3470275" y="6443028"/>
                </a:lnTo>
                <a:lnTo>
                  <a:pt x="3460750" y="6439853"/>
                </a:lnTo>
                <a:lnTo>
                  <a:pt x="3451225" y="6436360"/>
                </a:lnTo>
                <a:lnTo>
                  <a:pt x="3442018" y="6432233"/>
                </a:lnTo>
                <a:lnTo>
                  <a:pt x="3433445" y="6428105"/>
                </a:lnTo>
                <a:lnTo>
                  <a:pt x="3424873" y="6423025"/>
                </a:lnTo>
                <a:lnTo>
                  <a:pt x="3416618" y="6417945"/>
                </a:lnTo>
                <a:lnTo>
                  <a:pt x="3408680" y="6412230"/>
                </a:lnTo>
                <a:lnTo>
                  <a:pt x="3401060" y="6406515"/>
                </a:lnTo>
                <a:lnTo>
                  <a:pt x="3393440" y="6400483"/>
                </a:lnTo>
                <a:lnTo>
                  <a:pt x="3386138" y="6394133"/>
                </a:lnTo>
                <a:lnTo>
                  <a:pt x="3379153" y="6387148"/>
                </a:lnTo>
                <a:lnTo>
                  <a:pt x="3372168" y="6380480"/>
                </a:lnTo>
                <a:lnTo>
                  <a:pt x="3365500" y="6373178"/>
                </a:lnTo>
                <a:lnTo>
                  <a:pt x="3358833" y="6365875"/>
                </a:lnTo>
                <a:lnTo>
                  <a:pt x="3352483" y="6358573"/>
                </a:lnTo>
                <a:lnTo>
                  <a:pt x="3352483" y="6358255"/>
                </a:lnTo>
                <a:lnTo>
                  <a:pt x="3349625" y="6358573"/>
                </a:lnTo>
                <a:lnTo>
                  <a:pt x="3346450" y="6358573"/>
                </a:lnTo>
                <a:lnTo>
                  <a:pt x="3343910" y="6358255"/>
                </a:lnTo>
                <a:lnTo>
                  <a:pt x="3341370" y="6357938"/>
                </a:lnTo>
                <a:lnTo>
                  <a:pt x="3338513" y="6357303"/>
                </a:lnTo>
                <a:lnTo>
                  <a:pt x="3336290" y="6356350"/>
                </a:lnTo>
                <a:lnTo>
                  <a:pt x="3334068" y="6355398"/>
                </a:lnTo>
                <a:lnTo>
                  <a:pt x="3331528" y="6354445"/>
                </a:lnTo>
                <a:lnTo>
                  <a:pt x="3327718" y="6351270"/>
                </a:lnTo>
                <a:lnTo>
                  <a:pt x="3323590" y="6348095"/>
                </a:lnTo>
                <a:lnTo>
                  <a:pt x="3320415" y="6343968"/>
                </a:lnTo>
                <a:lnTo>
                  <a:pt x="3316923" y="6339840"/>
                </a:lnTo>
                <a:lnTo>
                  <a:pt x="3242945" y="6270625"/>
                </a:lnTo>
                <a:lnTo>
                  <a:pt x="3222625" y="6254115"/>
                </a:lnTo>
                <a:lnTo>
                  <a:pt x="3213735" y="6237923"/>
                </a:lnTo>
                <a:lnTo>
                  <a:pt x="3204528" y="6221730"/>
                </a:lnTo>
                <a:lnTo>
                  <a:pt x="3188970" y="6209348"/>
                </a:lnTo>
                <a:lnTo>
                  <a:pt x="3173730" y="6196330"/>
                </a:lnTo>
                <a:lnTo>
                  <a:pt x="3158808" y="6182995"/>
                </a:lnTo>
                <a:lnTo>
                  <a:pt x="3144520" y="6169343"/>
                </a:lnTo>
                <a:lnTo>
                  <a:pt x="3130233" y="6156008"/>
                </a:lnTo>
                <a:lnTo>
                  <a:pt x="3116581" y="6141720"/>
                </a:lnTo>
                <a:lnTo>
                  <a:pt x="3102928" y="6127433"/>
                </a:lnTo>
                <a:lnTo>
                  <a:pt x="3089593" y="6112828"/>
                </a:lnTo>
                <a:lnTo>
                  <a:pt x="3063558" y="6083618"/>
                </a:lnTo>
                <a:lnTo>
                  <a:pt x="3037523" y="6054090"/>
                </a:lnTo>
                <a:lnTo>
                  <a:pt x="3011805" y="6024245"/>
                </a:lnTo>
                <a:lnTo>
                  <a:pt x="2985453" y="5995035"/>
                </a:lnTo>
                <a:lnTo>
                  <a:pt x="2874645" y="5872798"/>
                </a:lnTo>
                <a:lnTo>
                  <a:pt x="2835275" y="5821998"/>
                </a:lnTo>
                <a:lnTo>
                  <a:pt x="2818766" y="5806123"/>
                </a:lnTo>
                <a:lnTo>
                  <a:pt x="2812733" y="5800090"/>
                </a:lnTo>
                <a:lnTo>
                  <a:pt x="2807018" y="5793740"/>
                </a:lnTo>
                <a:lnTo>
                  <a:pt x="2801303" y="5787073"/>
                </a:lnTo>
                <a:lnTo>
                  <a:pt x="2795588" y="5780723"/>
                </a:lnTo>
                <a:lnTo>
                  <a:pt x="2785110" y="5767388"/>
                </a:lnTo>
                <a:lnTo>
                  <a:pt x="2773998" y="5753735"/>
                </a:lnTo>
                <a:lnTo>
                  <a:pt x="2767965" y="5746750"/>
                </a:lnTo>
                <a:lnTo>
                  <a:pt x="2761933" y="5740400"/>
                </a:lnTo>
                <a:lnTo>
                  <a:pt x="2755901" y="5734050"/>
                </a:lnTo>
                <a:lnTo>
                  <a:pt x="2749233" y="5727700"/>
                </a:lnTo>
                <a:lnTo>
                  <a:pt x="2742248" y="5722303"/>
                </a:lnTo>
                <a:lnTo>
                  <a:pt x="2734628" y="5716588"/>
                </a:lnTo>
                <a:lnTo>
                  <a:pt x="2726373" y="5711508"/>
                </a:lnTo>
                <a:lnTo>
                  <a:pt x="2717483" y="5707063"/>
                </a:lnTo>
                <a:lnTo>
                  <a:pt x="2717800" y="5711825"/>
                </a:lnTo>
                <a:lnTo>
                  <a:pt x="2718436" y="5716588"/>
                </a:lnTo>
                <a:lnTo>
                  <a:pt x="2719388" y="5721668"/>
                </a:lnTo>
                <a:lnTo>
                  <a:pt x="2720340" y="5726113"/>
                </a:lnTo>
                <a:lnTo>
                  <a:pt x="2722880" y="5735320"/>
                </a:lnTo>
                <a:lnTo>
                  <a:pt x="2726373" y="5744528"/>
                </a:lnTo>
                <a:lnTo>
                  <a:pt x="2729548" y="5753735"/>
                </a:lnTo>
                <a:lnTo>
                  <a:pt x="2733675" y="5762625"/>
                </a:lnTo>
                <a:lnTo>
                  <a:pt x="2741295" y="5780405"/>
                </a:lnTo>
                <a:lnTo>
                  <a:pt x="2744470" y="5789295"/>
                </a:lnTo>
                <a:lnTo>
                  <a:pt x="2747328" y="5798185"/>
                </a:lnTo>
                <a:lnTo>
                  <a:pt x="2750185" y="5807393"/>
                </a:lnTo>
                <a:lnTo>
                  <a:pt x="2751138" y="5811838"/>
                </a:lnTo>
                <a:lnTo>
                  <a:pt x="2751773" y="5816283"/>
                </a:lnTo>
                <a:lnTo>
                  <a:pt x="2752090" y="5821045"/>
                </a:lnTo>
                <a:lnTo>
                  <a:pt x="2752408" y="5825808"/>
                </a:lnTo>
                <a:lnTo>
                  <a:pt x="2752408" y="5830253"/>
                </a:lnTo>
                <a:lnTo>
                  <a:pt x="2752090" y="5835015"/>
                </a:lnTo>
                <a:lnTo>
                  <a:pt x="2751455" y="5840095"/>
                </a:lnTo>
                <a:lnTo>
                  <a:pt x="2750503" y="5844540"/>
                </a:lnTo>
                <a:lnTo>
                  <a:pt x="2749233" y="5849620"/>
                </a:lnTo>
                <a:lnTo>
                  <a:pt x="2747010" y="5854700"/>
                </a:lnTo>
                <a:lnTo>
                  <a:pt x="2748280" y="5856605"/>
                </a:lnTo>
                <a:lnTo>
                  <a:pt x="2748915" y="5858193"/>
                </a:lnTo>
                <a:lnTo>
                  <a:pt x="2749233" y="5860098"/>
                </a:lnTo>
                <a:lnTo>
                  <a:pt x="2749550" y="5862320"/>
                </a:lnTo>
                <a:lnTo>
                  <a:pt x="2749550" y="5864225"/>
                </a:lnTo>
                <a:lnTo>
                  <a:pt x="2749233" y="5866130"/>
                </a:lnTo>
                <a:lnTo>
                  <a:pt x="2748598" y="5868035"/>
                </a:lnTo>
                <a:lnTo>
                  <a:pt x="2747645" y="5870258"/>
                </a:lnTo>
                <a:lnTo>
                  <a:pt x="2747328" y="5880100"/>
                </a:lnTo>
                <a:lnTo>
                  <a:pt x="2747645" y="5890578"/>
                </a:lnTo>
                <a:lnTo>
                  <a:pt x="2748598" y="5910580"/>
                </a:lnTo>
                <a:lnTo>
                  <a:pt x="2749550" y="5931218"/>
                </a:lnTo>
                <a:lnTo>
                  <a:pt x="2750185" y="5951538"/>
                </a:lnTo>
                <a:lnTo>
                  <a:pt x="2750185" y="5961698"/>
                </a:lnTo>
                <a:lnTo>
                  <a:pt x="2749868" y="5971858"/>
                </a:lnTo>
                <a:lnTo>
                  <a:pt x="2749233" y="5982018"/>
                </a:lnTo>
                <a:lnTo>
                  <a:pt x="2747645" y="5991860"/>
                </a:lnTo>
                <a:lnTo>
                  <a:pt x="2746375" y="6002020"/>
                </a:lnTo>
                <a:lnTo>
                  <a:pt x="2744153" y="6011863"/>
                </a:lnTo>
                <a:lnTo>
                  <a:pt x="2741613" y="6021705"/>
                </a:lnTo>
                <a:lnTo>
                  <a:pt x="2738120" y="6031865"/>
                </a:lnTo>
                <a:lnTo>
                  <a:pt x="2737168" y="6035358"/>
                </a:lnTo>
                <a:lnTo>
                  <a:pt x="2735898" y="6039485"/>
                </a:lnTo>
                <a:lnTo>
                  <a:pt x="2734310" y="6042978"/>
                </a:lnTo>
                <a:lnTo>
                  <a:pt x="2731453" y="6046788"/>
                </a:lnTo>
                <a:lnTo>
                  <a:pt x="2710815" y="6078220"/>
                </a:lnTo>
                <a:lnTo>
                  <a:pt x="2710498" y="6084570"/>
                </a:lnTo>
                <a:lnTo>
                  <a:pt x="2710180" y="6090603"/>
                </a:lnTo>
                <a:lnTo>
                  <a:pt x="2709228" y="6096000"/>
                </a:lnTo>
                <a:lnTo>
                  <a:pt x="2707958" y="6101715"/>
                </a:lnTo>
                <a:lnTo>
                  <a:pt x="2708910" y="6109970"/>
                </a:lnTo>
                <a:lnTo>
                  <a:pt x="2709863" y="6118225"/>
                </a:lnTo>
                <a:lnTo>
                  <a:pt x="2712720" y="6135688"/>
                </a:lnTo>
                <a:lnTo>
                  <a:pt x="2713673" y="6143943"/>
                </a:lnTo>
                <a:lnTo>
                  <a:pt x="2714308" y="6151880"/>
                </a:lnTo>
                <a:lnTo>
                  <a:pt x="2714308" y="6156008"/>
                </a:lnTo>
                <a:lnTo>
                  <a:pt x="2713990" y="6159500"/>
                </a:lnTo>
                <a:lnTo>
                  <a:pt x="2713356" y="6163310"/>
                </a:lnTo>
                <a:lnTo>
                  <a:pt x="2712720" y="6166485"/>
                </a:lnTo>
                <a:lnTo>
                  <a:pt x="2711768" y="6169660"/>
                </a:lnTo>
                <a:lnTo>
                  <a:pt x="2710180" y="6172835"/>
                </a:lnTo>
                <a:lnTo>
                  <a:pt x="2708275" y="6175375"/>
                </a:lnTo>
                <a:lnTo>
                  <a:pt x="2706370" y="6178233"/>
                </a:lnTo>
                <a:lnTo>
                  <a:pt x="2703513" y="6180455"/>
                </a:lnTo>
                <a:lnTo>
                  <a:pt x="2700655" y="6182360"/>
                </a:lnTo>
                <a:lnTo>
                  <a:pt x="2697163" y="6183948"/>
                </a:lnTo>
                <a:lnTo>
                  <a:pt x="2693035" y="6185853"/>
                </a:lnTo>
                <a:lnTo>
                  <a:pt x="2688591" y="6186805"/>
                </a:lnTo>
                <a:lnTo>
                  <a:pt x="2683511" y="6187440"/>
                </a:lnTo>
                <a:lnTo>
                  <a:pt x="2677795" y="6187758"/>
                </a:lnTo>
                <a:lnTo>
                  <a:pt x="2671445" y="6187758"/>
                </a:lnTo>
                <a:lnTo>
                  <a:pt x="2664460" y="6187440"/>
                </a:lnTo>
                <a:lnTo>
                  <a:pt x="2656840" y="6186805"/>
                </a:lnTo>
                <a:lnTo>
                  <a:pt x="2648268" y="6185535"/>
                </a:lnTo>
                <a:lnTo>
                  <a:pt x="2639378" y="6183630"/>
                </a:lnTo>
                <a:lnTo>
                  <a:pt x="2628900" y="6194108"/>
                </a:lnTo>
                <a:lnTo>
                  <a:pt x="2618740" y="6203315"/>
                </a:lnTo>
                <a:lnTo>
                  <a:pt x="2608263" y="6211888"/>
                </a:lnTo>
                <a:lnTo>
                  <a:pt x="2597785" y="6219508"/>
                </a:lnTo>
                <a:lnTo>
                  <a:pt x="2586673" y="6226493"/>
                </a:lnTo>
                <a:lnTo>
                  <a:pt x="2575878" y="6232525"/>
                </a:lnTo>
                <a:lnTo>
                  <a:pt x="2564765" y="6237923"/>
                </a:lnTo>
                <a:lnTo>
                  <a:pt x="2553970" y="6242050"/>
                </a:lnTo>
                <a:lnTo>
                  <a:pt x="2542540" y="6246178"/>
                </a:lnTo>
                <a:lnTo>
                  <a:pt x="2531428" y="6249353"/>
                </a:lnTo>
                <a:lnTo>
                  <a:pt x="2519998" y="6252210"/>
                </a:lnTo>
                <a:lnTo>
                  <a:pt x="2508568" y="6254115"/>
                </a:lnTo>
                <a:lnTo>
                  <a:pt x="2496820" y="6255703"/>
                </a:lnTo>
                <a:lnTo>
                  <a:pt x="2485390" y="6256655"/>
                </a:lnTo>
                <a:lnTo>
                  <a:pt x="2473643" y="6257290"/>
                </a:lnTo>
                <a:lnTo>
                  <a:pt x="2461578" y="6257290"/>
                </a:lnTo>
                <a:lnTo>
                  <a:pt x="2449830" y="6257290"/>
                </a:lnTo>
                <a:lnTo>
                  <a:pt x="2438083" y="6256973"/>
                </a:lnTo>
                <a:lnTo>
                  <a:pt x="2426335" y="6256020"/>
                </a:lnTo>
                <a:lnTo>
                  <a:pt x="2413953" y="6255068"/>
                </a:lnTo>
                <a:lnTo>
                  <a:pt x="2390140" y="6252528"/>
                </a:lnTo>
                <a:lnTo>
                  <a:pt x="2365693" y="6249035"/>
                </a:lnTo>
                <a:lnTo>
                  <a:pt x="2317433" y="6242050"/>
                </a:lnTo>
                <a:lnTo>
                  <a:pt x="2292986" y="6239193"/>
                </a:lnTo>
                <a:lnTo>
                  <a:pt x="2281238" y="6237923"/>
                </a:lnTo>
                <a:lnTo>
                  <a:pt x="2269173" y="6236653"/>
                </a:lnTo>
                <a:lnTo>
                  <a:pt x="2260283" y="6233478"/>
                </a:lnTo>
                <a:lnTo>
                  <a:pt x="2251710" y="6230620"/>
                </a:lnTo>
                <a:lnTo>
                  <a:pt x="2243455" y="6226810"/>
                </a:lnTo>
                <a:lnTo>
                  <a:pt x="2234883" y="6223635"/>
                </a:lnTo>
                <a:lnTo>
                  <a:pt x="2226628" y="6219508"/>
                </a:lnTo>
                <a:lnTo>
                  <a:pt x="2218690" y="6215698"/>
                </a:lnTo>
                <a:lnTo>
                  <a:pt x="2211070" y="6211253"/>
                </a:lnTo>
                <a:lnTo>
                  <a:pt x="2203133" y="6207125"/>
                </a:lnTo>
                <a:lnTo>
                  <a:pt x="2188210" y="6197600"/>
                </a:lnTo>
                <a:lnTo>
                  <a:pt x="2173605" y="6187758"/>
                </a:lnTo>
                <a:lnTo>
                  <a:pt x="2159318" y="6177598"/>
                </a:lnTo>
                <a:lnTo>
                  <a:pt x="2145348" y="6166803"/>
                </a:lnTo>
                <a:lnTo>
                  <a:pt x="2131378" y="6156008"/>
                </a:lnTo>
                <a:lnTo>
                  <a:pt x="2117726" y="6144578"/>
                </a:lnTo>
                <a:lnTo>
                  <a:pt x="2090738" y="6122035"/>
                </a:lnTo>
                <a:lnTo>
                  <a:pt x="2077085" y="6110605"/>
                </a:lnTo>
                <a:lnTo>
                  <a:pt x="2063433" y="6099810"/>
                </a:lnTo>
                <a:lnTo>
                  <a:pt x="2049463" y="6088698"/>
                </a:lnTo>
                <a:lnTo>
                  <a:pt x="2035175" y="6078220"/>
                </a:lnTo>
                <a:lnTo>
                  <a:pt x="2015490" y="6061393"/>
                </a:lnTo>
                <a:lnTo>
                  <a:pt x="1939926" y="5977890"/>
                </a:lnTo>
                <a:lnTo>
                  <a:pt x="1925638" y="5964873"/>
                </a:lnTo>
                <a:lnTo>
                  <a:pt x="1911985" y="5951538"/>
                </a:lnTo>
                <a:lnTo>
                  <a:pt x="1898333" y="5938203"/>
                </a:lnTo>
                <a:lnTo>
                  <a:pt x="1884998" y="5924550"/>
                </a:lnTo>
                <a:lnTo>
                  <a:pt x="1871663" y="5910898"/>
                </a:lnTo>
                <a:lnTo>
                  <a:pt x="1858645" y="5897245"/>
                </a:lnTo>
                <a:lnTo>
                  <a:pt x="1845628" y="5883593"/>
                </a:lnTo>
                <a:lnTo>
                  <a:pt x="1832610" y="5869305"/>
                </a:lnTo>
                <a:lnTo>
                  <a:pt x="1820228" y="5855018"/>
                </a:lnTo>
                <a:lnTo>
                  <a:pt x="1807845" y="5840730"/>
                </a:lnTo>
                <a:lnTo>
                  <a:pt x="1783398" y="5811520"/>
                </a:lnTo>
                <a:lnTo>
                  <a:pt x="1759586" y="5781993"/>
                </a:lnTo>
                <a:lnTo>
                  <a:pt x="1736408" y="5752148"/>
                </a:lnTo>
                <a:lnTo>
                  <a:pt x="1720533" y="5733415"/>
                </a:lnTo>
                <a:lnTo>
                  <a:pt x="1704658" y="5715000"/>
                </a:lnTo>
                <a:lnTo>
                  <a:pt x="1688783" y="5696585"/>
                </a:lnTo>
                <a:lnTo>
                  <a:pt x="1672590" y="5678488"/>
                </a:lnTo>
                <a:lnTo>
                  <a:pt x="1639570" y="5642293"/>
                </a:lnTo>
                <a:lnTo>
                  <a:pt x="1607185" y="5606098"/>
                </a:lnTo>
                <a:lnTo>
                  <a:pt x="1590675" y="5587683"/>
                </a:lnTo>
                <a:lnTo>
                  <a:pt x="1574483" y="5569268"/>
                </a:lnTo>
                <a:lnTo>
                  <a:pt x="1558608" y="5550535"/>
                </a:lnTo>
                <a:lnTo>
                  <a:pt x="1543050" y="5532120"/>
                </a:lnTo>
                <a:lnTo>
                  <a:pt x="1527810" y="5513070"/>
                </a:lnTo>
                <a:lnTo>
                  <a:pt x="1513205" y="5494020"/>
                </a:lnTo>
                <a:lnTo>
                  <a:pt x="1498600" y="5474335"/>
                </a:lnTo>
                <a:lnTo>
                  <a:pt x="1484630" y="5454015"/>
                </a:lnTo>
                <a:lnTo>
                  <a:pt x="1467803" y="5434648"/>
                </a:lnTo>
                <a:lnTo>
                  <a:pt x="1462723" y="5429885"/>
                </a:lnTo>
                <a:lnTo>
                  <a:pt x="1457960" y="5425440"/>
                </a:lnTo>
                <a:lnTo>
                  <a:pt x="1453833" y="5420995"/>
                </a:lnTo>
                <a:lnTo>
                  <a:pt x="1449388" y="5415915"/>
                </a:lnTo>
                <a:lnTo>
                  <a:pt x="1444943" y="5410835"/>
                </a:lnTo>
                <a:lnTo>
                  <a:pt x="1441450" y="5406073"/>
                </a:lnTo>
                <a:lnTo>
                  <a:pt x="1434148" y="5395595"/>
                </a:lnTo>
                <a:lnTo>
                  <a:pt x="1427480" y="5385118"/>
                </a:lnTo>
                <a:lnTo>
                  <a:pt x="1421130" y="5373688"/>
                </a:lnTo>
                <a:lnTo>
                  <a:pt x="1415415" y="5362575"/>
                </a:lnTo>
                <a:lnTo>
                  <a:pt x="1410335" y="5350828"/>
                </a:lnTo>
                <a:lnTo>
                  <a:pt x="1371283" y="5316855"/>
                </a:lnTo>
                <a:lnTo>
                  <a:pt x="1319530" y="5262563"/>
                </a:lnTo>
                <a:lnTo>
                  <a:pt x="1311275" y="5258753"/>
                </a:lnTo>
                <a:lnTo>
                  <a:pt x="1303338" y="5254308"/>
                </a:lnTo>
                <a:lnTo>
                  <a:pt x="1295400" y="5249863"/>
                </a:lnTo>
                <a:lnTo>
                  <a:pt x="1287780" y="5245735"/>
                </a:lnTo>
                <a:lnTo>
                  <a:pt x="1272858" y="5236210"/>
                </a:lnTo>
                <a:lnTo>
                  <a:pt x="1258253" y="5226050"/>
                </a:lnTo>
                <a:lnTo>
                  <a:pt x="1243965" y="5215573"/>
                </a:lnTo>
                <a:lnTo>
                  <a:pt x="1229995" y="5204460"/>
                </a:lnTo>
                <a:lnTo>
                  <a:pt x="1216343" y="5193665"/>
                </a:lnTo>
                <a:lnTo>
                  <a:pt x="1203008" y="5181918"/>
                </a:lnTo>
                <a:lnTo>
                  <a:pt x="1176655" y="5159058"/>
                </a:lnTo>
                <a:lnTo>
                  <a:pt x="1149985" y="5135880"/>
                </a:lnTo>
                <a:lnTo>
                  <a:pt x="1136333" y="5124450"/>
                </a:lnTo>
                <a:lnTo>
                  <a:pt x="1122680" y="5113655"/>
                </a:lnTo>
                <a:lnTo>
                  <a:pt x="1109028" y="5102543"/>
                </a:lnTo>
                <a:lnTo>
                  <a:pt x="1094740" y="5092383"/>
                </a:lnTo>
                <a:lnTo>
                  <a:pt x="1083310" y="5088573"/>
                </a:lnTo>
                <a:lnTo>
                  <a:pt x="1077595" y="5086350"/>
                </a:lnTo>
                <a:lnTo>
                  <a:pt x="1072515" y="5083810"/>
                </a:lnTo>
                <a:lnTo>
                  <a:pt x="1067118" y="5081588"/>
                </a:lnTo>
                <a:lnTo>
                  <a:pt x="1062038" y="5078413"/>
                </a:lnTo>
                <a:lnTo>
                  <a:pt x="1056958" y="5075555"/>
                </a:lnTo>
                <a:lnTo>
                  <a:pt x="1052513" y="5072380"/>
                </a:lnTo>
                <a:lnTo>
                  <a:pt x="1047750" y="5069205"/>
                </a:lnTo>
                <a:lnTo>
                  <a:pt x="1043623" y="5065395"/>
                </a:lnTo>
                <a:lnTo>
                  <a:pt x="1039178" y="5061903"/>
                </a:lnTo>
                <a:lnTo>
                  <a:pt x="1035050" y="5057775"/>
                </a:lnTo>
                <a:lnTo>
                  <a:pt x="1031240" y="5053648"/>
                </a:lnTo>
                <a:lnTo>
                  <a:pt x="1027430" y="5048885"/>
                </a:lnTo>
                <a:lnTo>
                  <a:pt x="1024255" y="5044440"/>
                </a:lnTo>
                <a:lnTo>
                  <a:pt x="1021080" y="5039360"/>
                </a:lnTo>
                <a:lnTo>
                  <a:pt x="1010285" y="5034598"/>
                </a:lnTo>
                <a:lnTo>
                  <a:pt x="999808" y="5030153"/>
                </a:lnTo>
                <a:lnTo>
                  <a:pt x="989648" y="5024438"/>
                </a:lnTo>
                <a:lnTo>
                  <a:pt x="980123" y="5018723"/>
                </a:lnTo>
                <a:lnTo>
                  <a:pt x="970915" y="5012690"/>
                </a:lnTo>
                <a:lnTo>
                  <a:pt x="961390" y="5006340"/>
                </a:lnTo>
                <a:lnTo>
                  <a:pt x="952500" y="4999673"/>
                </a:lnTo>
                <a:lnTo>
                  <a:pt x="943928" y="4993323"/>
                </a:lnTo>
                <a:lnTo>
                  <a:pt x="926783" y="4979035"/>
                </a:lnTo>
                <a:lnTo>
                  <a:pt x="909638" y="4964430"/>
                </a:lnTo>
                <a:lnTo>
                  <a:pt x="893128" y="4949825"/>
                </a:lnTo>
                <a:lnTo>
                  <a:pt x="876300" y="4935538"/>
                </a:lnTo>
                <a:lnTo>
                  <a:pt x="871538" y="4935538"/>
                </a:lnTo>
                <a:lnTo>
                  <a:pt x="867410" y="4935855"/>
                </a:lnTo>
                <a:lnTo>
                  <a:pt x="863283" y="4936808"/>
                </a:lnTo>
                <a:lnTo>
                  <a:pt x="860108" y="4938078"/>
                </a:lnTo>
                <a:lnTo>
                  <a:pt x="856933" y="4939348"/>
                </a:lnTo>
                <a:lnTo>
                  <a:pt x="854393" y="4941570"/>
                </a:lnTo>
                <a:lnTo>
                  <a:pt x="851853" y="4943475"/>
                </a:lnTo>
                <a:lnTo>
                  <a:pt x="849948" y="4946015"/>
                </a:lnTo>
                <a:lnTo>
                  <a:pt x="848360" y="4948873"/>
                </a:lnTo>
                <a:lnTo>
                  <a:pt x="846773" y="4951413"/>
                </a:lnTo>
                <a:lnTo>
                  <a:pt x="845503" y="4954270"/>
                </a:lnTo>
                <a:lnTo>
                  <a:pt x="844233" y="4957763"/>
                </a:lnTo>
                <a:lnTo>
                  <a:pt x="842328" y="4964430"/>
                </a:lnTo>
                <a:lnTo>
                  <a:pt x="840423" y="4971415"/>
                </a:lnTo>
                <a:lnTo>
                  <a:pt x="839788" y="4975225"/>
                </a:lnTo>
                <a:lnTo>
                  <a:pt x="839788" y="4976813"/>
                </a:lnTo>
                <a:lnTo>
                  <a:pt x="840105" y="4979035"/>
                </a:lnTo>
                <a:lnTo>
                  <a:pt x="840423" y="4980623"/>
                </a:lnTo>
                <a:lnTo>
                  <a:pt x="841058" y="4982210"/>
                </a:lnTo>
                <a:lnTo>
                  <a:pt x="841693" y="4984115"/>
                </a:lnTo>
                <a:lnTo>
                  <a:pt x="842645" y="4986020"/>
                </a:lnTo>
                <a:lnTo>
                  <a:pt x="862648" y="5006975"/>
                </a:lnTo>
                <a:lnTo>
                  <a:pt x="882968" y="5028248"/>
                </a:lnTo>
                <a:lnTo>
                  <a:pt x="892810" y="5039043"/>
                </a:lnTo>
                <a:lnTo>
                  <a:pt x="902335" y="5049838"/>
                </a:lnTo>
                <a:lnTo>
                  <a:pt x="911860" y="5060950"/>
                </a:lnTo>
                <a:lnTo>
                  <a:pt x="921068" y="5072063"/>
                </a:lnTo>
                <a:lnTo>
                  <a:pt x="929640" y="5083493"/>
                </a:lnTo>
                <a:lnTo>
                  <a:pt x="937578" y="5095240"/>
                </a:lnTo>
                <a:lnTo>
                  <a:pt x="945198" y="5107305"/>
                </a:lnTo>
                <a:lnTo>
                  <a:pt x="948690" y="5113655"/>
                </a:lnTo>
                <a:lnTo>
                  <a:pt x="951865" y="5120005"/>
                </a:lnTo>
                <a:lnTo>
                  <a:pt x="955358" y="5126673"/>
                </a:lnTo>
                <a:lnTo>
                  <a:pt x="957898" y="5133023"/>
                </a:lnTo>
                <a:lnTo>
                  <a:pt x="960755" y="5140008"/>
                </a:lnTo>
                <a:lnTo>
                  <a:pt x="963295" y="5146358"/>
                </a:lnTo>
                <a:lnTo>
                  <a:pt x="965518" y="5153343"/>
                </a:lnTo>
                <a:lnTo>
                  <a:pt x="967423" y="5160645"/>
                </a:lnTo>
                <a:lnTo>
                  <a:pt x="969010" y="5167948"/>
                </a:lnTo>
                <a:lnTo>
                  <a:pt x="970915" y="5175250"/>
                </a:lnTo>
                <a:lnTo>
                  <a:pt x="974725" y="5175885"/>
                </a:lnTo>
                <a:lnTo>
                  <a:pt x="978853" y="5177155"/>
                </a:lnTo>
                <a:lnTo>
                  <a:pt x="982663" y="5178425"/>
                </a:lnTo>
                <a:lnTo>
                  <a:pt x="986473" y="5180330"/>
                </a:lnTo>
                <a:lnTo>
                  <a:pt x="992188" y="5184140"/>
                </a:lnTo>
                <a:lnTo>
                  <a:pt x="996950" y="5187633"/>
                </a:lnTo>
                <a:lnTo>
                  <a:pt x="1001713" y="5191760"/>
                </a:lnTo>
                <a:lnTo>
                  <a:pt x="1005840" y="5195888"/>
                </a:lnTo>
                <a:lnTo>
                  <a:pt x="1009650" y="5200650"/>
                </a:lnTo>
                <a:lnTo>
                  <a:pt x="1012825" y="5205095"/>
                </a:lnTo>
                <a:lnTo>
                  <a:pt x="1016000" y="5210175"/>
                </a:lnTo>
                <a:lnTo>
                  <a:pt x="1018223" y="5215255"/>
                </a:lnTo>
                <a:lnTo>
                  <a:pt x="1020128" y="5220335"/>
                </a:lnTo>
                <a:lnTo>
                  <a:pt x="1022350" y="5225733"/>
                </a:lnTo>
                <a:lnTo>
                  <a:pt x="1023620" y="5231130"/>
                </a:lnTo>
                <a:lnTo>
                  <a:pt x="1024890" y="5236845"/>
                </a:lnTo>
                <a:lnTo>
                  <a:pt x="1025843" y="5242560"/>
                </a:lnTo>
                <a:lnTo>
                  <a:pt x="1026478" y="5248275"/>
                </a:lnTo>
                <a:lnTo>
                  <a:pt x="1027430" y="5260658"/>
                </a:lnTo>
                <a:lnTo>
                  <a:pt x="1044258" y="5280978"/>
                </a:lnTo>
                <a:lnTo>
                  <a:pt x="1082040" y="5329555"/>
                </a:lnTo>
                <a:lnTo>
                  <a:pt x="1155700" y="5435918"/>
                </a:lnTo>
                <a:lnTo>
                  <a:pt x="1170940" y="5455603"/>
                </a:lnTo>
                <a:lnTo>
                  <a:pt x="1176655" y="5461318"/>
                </a:lnTo>
                <a:lnTo>
                  <a:pt x="1182053" y="5466715"/>
                </a:lnTo>
                <a:lnTo>
                  <a:pt x="1186815" y="5472430"/>
                </a:lnTo>
                <a:lnTo>
                  <a:pt x="1191895" y="5478145"/>
                </a:lnTo>
                <a:lnTo>
                  <a:pt x="1196340" y="5483860"/>
                </a:lnTo>
                <a:lnTo>
                  <a:pt x="1200785" y="5489893"/>
                </a:lnTo>
                <a:lnTo>
                  <a:pt x="1204913" y="5496243"/>
                </a:lnTo>
                <a:lnTo>
                  <a:pt x="1208723" y="5502593"/>
                </a:lnTo>
                <a:lnTo>
                  <a:pt x="1212533" y="5508943"/>
                </a:lnTo>
                <a:lnTo>
                  <a:pt x="1215708" y="5515610"/>
                </a:lnTo>
                <a:lnTo>
                  <a:pt x="1218883" y="5521960"/>
                </a:lnTo>
                <a:lnTo>
                  <a:pt x="1221105" y="5528945"/>
                </a:lnTo>
                <a:lnTo>
                  <a:pt x="1223328" y="5535930"/>
                </a:lnTo>
                <a:lnTo>
                  <a:pt x="1225233" y="5543233"/>
                </a:lnTo>
                <a:lnTo>
                  <a:pt x="1226820" y="5550535"/>
                </a:lnTo>
                <a:lnTo>
                  <a:pt x="1228090" y="5558155"/>
                </a:lnTo>
                <a:lnTo>
                  <a:pt x="1237298" y="5571173"/>
                </a:lnTo>
                <a:lnTo>
                  <a:pt x="1246823" y="5583873"/>
                </a:lnTo>
                <a:lnTo>
                  <a:pt x="1256665" y="5596255"/>
                </a:lnTo>
                <a:lnTo>
                  <a:pt x="1266508" y="5608638"/>
                </a:lnTo>
                <a:lnTo>
                  <a:pt x="1286510" y="5633403"/>
                </a:lnTo>
                <a:lnTo>
                  <a:pt x="1306513" y="5657850"/>
                </a:lnTo>
                <a:lnTo>
                  <a:pt x="1316355" y="5670550"/>
                </a:lnTo>
                <a:lnTo>
                  <a:pt x="1325880" y="5682933"/>
                </a:lnTo>
                <a:lnTo>
                  <a:pt x="1335088" y="5695633"/>
                </a:lnTo>
                <a:lnTo>
                  <a:pt x="1344295" y="5708650"/>
                </a:lnTo>
                <a:lnTo>
                  <a:pt x="1352868" y="5721985"/>
                </a:lnTo>
                <a:lnTo>
                  <a:pt x="1360805" y="5735320"/>
                </a:lnTo>
                <a:lnTo>
                  <a:pt x="1368425" y="5748973"/>
                </a:lnTo>
                <a:lnTo>
                  <a:pt x="1375410" y="5763260"/>
                </a:lnTo>
                <a:lnTo>
                  <a:pt x="1385570" y="5779135"/>
                </a:lnTo>
                <a:lnTo>
                  <a:pt x="1396365" y="5795010"/>
                </a:lnTo>
                <a:lnTo>
                  <a:pt x="1407160" y="5810568"/>
                </a:lnTo>
                <a:lnTo>
                  <a:pt x="1418590" y="5825808"/>
                </a:lnTo>
                <a:lnTo>
                  <a:pt x="1441133" y="5855970"/>
                </a:lnTo>
                <a:lnTo>
                  <a:pt x="1452245" y="5871210"/>
                </a:lnTo>
                <a:lnTo>
                  <a:pt x="1463358" y="5886768"/>
                </a:lnTo>
                <a:lnTo>
                  <a:pt x="1473835" y="5902325"/>
                </a:lnTo>
                <a:lnTo>
                  <a:pt x="1483996" y="5918200"/>
                </a:lnTo>
                <a:lnTo>
                  <a:pt x="1488440" y="5926455"/>
                </a:lnTo>
                <a:lnTo>
                  <a:pt x="1492885" y="5934710"/>
                </a:lnTo>
                <a:lnTo>
                  <a:pt x="1497330" y="5942965"/>
                </a:lnTo>
                <a:lnTo>
                  <a:pt x="1501458" y="5951538"/>
                </a:lnTo>
                <a:lnTo>
                  <a:pt x="1505268" y="5960110"/>
                </a:lnTo>
                <a:lnTo>
                  <a:pt x="1508443" y="5968683"/>
                </a:lnTo>
                <a:lnTo>
                  <a:pt x="1511935" y="5977573"/>
                </a:lnTo>
                <a:lnTo>
                  <a:pt x="1514793" y="5986780"/>
                </a:lnTo>
                <a:lnTo>
                  <a:pt x="1517333" y="5995988"/>
                </a:lnTo>
                <a:lnTo>
                  <a:pt x="1519873" y="6005195"/>
                </a:lnTo>
                <a:lnTo>
                  <a:pt x="1521460" y="6014403"/>
                </a:lnTo>
                <a:lnTo>
                  <a:pt x="1523048" y="6024563"/>
                </a:lnTo>
                <a:lnTo>
                  <a:pt x="1533843" y="6039803"/>
                </a:lnTo>
                <a:lnTo>
                  <a:pt x="1544638" y="6054725"/>
                </a:lnTo>
                <a:lnTo>
                  <a:pt x="1567180" y="6084570"/>
                </a:lnTo>
                <a:lnTo>
                  <a:pt x="1590040" y="6114415"/>
                </a:lnTo>
                <a:lnTo>
                  <a:pt x="1613218" y="6144260"/>
                </a:lnTo>
                <a:lnTo>
                  <a:pt x="1636078" y="6174105"/>
                </a:lnTo>
                <a:lnTo>
                  <a:pt x="1647190" y="6189028"/>
                </a:lnTo>
                <a:lnTo>
                  <a:pt x="1658303" y="6203950"/>
                </a:lnTo>
                <a:lnTo>
                  <a:pt x="1669098" y="6219190"/>
                </a:lnTo>
                <a:lnTo>
                  <a:pt x="1679893" y="6234430"/>
                </a:lnTo>
                <a:lnTo>
                  <a:pt x="1690053" y="6249670"/>
                </a:lnTo>
                <a:lnTo>
                  <a:pt x="1699578" y="6265228"/>
                </a:lnTo>
                <a:lnTo>
                  <a:pt x="1709421" y="6281420"/>
                </a:lnTo>
                <a:lnTo>
                  <a:pt x="1718310" y="6297295"/>
                </a:lnTo>
                <a:lnTo>
                  <a:pt x="1726883" y="6313170"/>
                </a:lnTo>
                <a:lnTo>
                  <a:pt x="1734820" y="6329680"/>
                </a:lnTo>
                <a:lnTo>
                  <a:pt x="1742440" y="6346190"/>
                </a:lnTo>
                <a:lnTo>
                  <a:pt x="1749108" y="6363018"/>
                </a:lnTo>
                <a:lnTo>
                  <a:pt x="1755458" y="6380163"/>
                </a:lnTo>
                <a:lnTo>
                  <a:pt x="1761173" y="6397625"/>
                </a:lnTo>
                <a:lnTo>
                  <a:pt x="1763395" y="6406515"/>
                </a:lnTo>
                <a:lnTo>
                  <a:pt x="1765618" y="6415405"/>
                </a:lnTo>
                <a:lnTo>
                  <a:pt x="1767840" y="6424295"/>
                </a:lnTo>
                <a:lnTo>
                  <a:pt x="1769745" y="6433503"/>
                </a:lnTo>
                <a:lnTo>
                  <a:pt x="1771333" y="6442710"/>
                </a:lnTo>
                <a:lnTo>
                  <a:pt x="1772920" y="6451918"/>
                </a:lnTo>
                <a:lnTo>
                  <a:pt x="1773873" y="6461443"/>
                </a:lnTo>
                <a:lnTo>
                  <a:pt x="1775143" y="6470650"/>
                </a:lnTo>
                <a:lnTo>
                  <a:pt x="1776095" y="6480493"/>
                </a:lnTo>
                <a:lnTo>
                  <a:pt x="1776730" y="6490018"/>
                </a:lnTo>
                <a:lnTo>
                  <a:pt x="1777048" y="6499543"/>
                </a:lnTo>
                <a:lnTo>
                  <a:pt x="1777048" y="6509703"/>
                </a:lnTo>
                <a:lnTo>
                  <a:pt x="1776730" y="6519545"/>
                </a:lnTo>
                <a:lnTo>
                  <a:pt x="1776413" y="6529705"/>
                </a:lnTo>
                <a:lnTo>
                  <a:pt x="1775778" y="6539865"/>
                </a:lnTo>
                <a:lnTo>
                  <a:pt x="1774825" y="6550025"/>
                </a:lnTo>
                <a:lnTo>
                  <a:pt x="1776095" y="6557963"/>
                </a:lnTo>
                <a:lnTo>
                  <a:pt x="1776730" y="6565583"/>
                </a:lnTo>
                <a:lnTo>
                  <a:pt x="1776730" y="6573203"/>
                </a:lnTo>
                <a:lnTo>
                  <a:pt x="1776413" y="6580505"/>
                </a:lnTo>
                <a:lnTo>
                  <a:pt x="1775778" y="6588125"/>
                </a:lnTo>
                <a:lnTo>
                  <a:pt x="1774825" y="6595428"/>
                </a:lnTo>
                <a:lnTo>
                  <a:pt x="1773238" y="6603048"/>
                </a:lnTo>
                <a:lnTo>
                  <a:pt x="1771968" y="6610350"/>
                </a:lnTo>
                <a:lnTo>
                  <a:pt x="1768793" y="6625273"/>
                </a:lnTo>
                <a:lnTo>
                  <a:pt x="1764983" y="6639878"/>
                </a:lnTo>
                <a:lnTo>
                  <a:pt x="1762126" y="6654800"/>
                </a:lnTo>
                <a:lnTo>
                  <a:pt x="1760855" y="6662103"/>
                </a:lnTo>
                <a:lnTo>
                  <a:pt x="1759268" y="6669723"/>
                </a:lnTo>
                <a:lnTo>
                  <a:pt x="1750060" y="6652260"/>
                </a:lnTo>
                <a:lnTo>
                  <a:pt x="1751330" y="6657023"/>
                </a:lnTo>
                <a:lnTo>
                  <a:pt x="1751966" y="6659563"/>
                </a:lnTo>
                <a:lnTo>
                  <a:pt x="1753235" y="6661468"/>
                </a:lnTo>
                <a:lnTo>
                  <a:pt x="1754506" y="6664008"/>
                </a:lnTo>
                <a:lnTo>
                  <a:pt x="1755775" y="6665913"/>
                </a:lnTo>
                <a:lnTo>
                  <a:pt x="1757363" y="6667818"/>
                </a:lnTo>
                <a:lnTo>
                  <a:pt x="1759268" y="6669723"/>
                </a:lnTo>
                <a:lnTo>
                  <a:pt x="1760538" y="6677978"/>
                </a:lnTo>
                <a:lnTo>
                  <a:pt x="1761173" y="6685598"/>
                </a:lnTo>
                <a:lnTo>
                  <a:pt x="1761173" y="6692900"/>
                </a:lnTo>
                <a:lnTo>
                  <a:pt x="1760855" y="6700203"/>
                </a:lnTo>
                <a:lnTo>
                  <a:pt x="1759586" y="6706870"/>
                </a:lnTo>
                <a:lnTo>
                  <a:pt x="1758633" y="6713538"/>
                </a:lnTo>
                <a:lnTo>
                  <a:pt x="1757046" y="6720205"/>
                </a:lnTo>
                <a:lnTo>
                  <a:pt x="1755458" y="6726555"/>
                </a:lnTo>
                <a:lnTo>
                  <a:pt x="1753235" y="6732588"/>
                </a:lnTo>
                <a:lnTo>
                  <a:pt x="1750695" y="6738620"/>
                </a:lnTo>
                <a:lnTo>
                  <a:pt x="1747838" y="6744335"/>
                </a:lnTo>
                <a:lnTo>
                  <a:pt x="1744663" y="6749733"/>
                </a:lnTo>
                <a:lnTo>
                  <a:pt x="1741488" y="6755448"/>
                </a:lnTo>
                <a:lnTo>
                  <a:pt x="1737678" y="6760845"/>
                </a:lnTo>
                <a:lnTo>
                  <a:pt x="1734185" y="6765608"/>
                </a:lnTo>
                <a:lnTo>
                  <a:pt x="1729740" y="6771005"/>
                </a:lnTo>
                <a:lnTo>
                  <a:pt x="1725930" y="6775768"/>
                </a:lnTo>
                <a:lnTo>
                  <a:pt x="1721168" y="6780530"/>
                </a:lnTo>
                <a:lnTo>
                  <a:pt x="1711961" y="6790055"/>
                </a:lnTo>
                <a:lnTo>
                  <a:pt x="1702118" y="6799263"/>
                </a:lnTo>
                <a:lnTo>
                  <a:pt x="1691640" y="6807835"/>
                </a:lnTo>
                <a:lnTo>
                  <a:pt x="1681163" y="6816408"/>
                </a:lnTo>
                <a:lnTo>
                  <a:pt x="1670050" y="6825298"/>
                </a:lnTo>
                <a:lnTo>
                  <a:pt x="1648778" y="6842443"/>
                </a:lnTo>
                <a:lnTo>
                  <a:pt x="1633855" y="6846570"/>
                </a:lnTo>
                <a:lnTo>
                  <a:pt x="1618933" y="6850380"/>
                </a:lnTo>
                <a:lnTo>
                  <a:pt x="1604010" y="6852920"/>
                </a:lnTo>
                <a:lnTo>
                  <a:pt x="1589406" y="6855143"/>
                </a:lnTo>
                <a:lnTo>
                  <a:pt x="1574483" y="6856730"/>
                </a:lnTo>
                <a:lnTo>
                  <a:pt x="1559560" y="6857683"/>
                </a:lnTo>
                <a:lnTo>
                  <a:pt x="1544686" y="6857999"/>
                </a:lnTo>
                <a:lnTo>
                  <a:pt x="1544590" y="6857999"/>
                </a:lnTo>
                <a:lnTo>
                  <a:pt x="1529715" y="6857683"/>
                </a:lnTo>
                <a:lnTo>
                  <a:pt x="1514793" y="6857048"/>
                </a:lnTo>
                <a:lnTo>
                  <a:pt x="1500188" y="6856095"/>
                </a:lnTo>
                <a:lnTo>
                  <a:pt x="1485265" y="6854825"/>
                </a:lnTo>
                <a:lnTo>
                  <a:pt x="1470343" y="6852920"/>
                </a:lnTo>
                <a:lnTo>
                  <a:pt x="1455420" y="6850698"/>
                </a:lnTo>
                <a:lnTo>
                  <a:pt x="1440498" y="6848793"/>
                </a:lnTo>
                <a:lnTo>
                  <a:pt x="1410653" y="6843713"/>
                </a:lnTo>
                <a:lnTo>
                  <a:pt x="1403668" y="6844030"/>
                </a:lnTo>
                <a:lnTo>
                  <a:pt x="1397000" y="6844348"/>
                </a:lnTo>
                <a:lnTo>
                  <a:pt x="1390015" y="6844348"/>
                </a:lnTo>
                <a:lnTo>
                  <a:pt x="1383348" y="6844348"/>
                </a:lnTo>
                <a:lnTo>
                  <a:pt x="1376680" y="6843713"/>
                </a:lnTo>
                <a:lnTo>
                  <a:pt x="1370330" y="6843078"/>
                </a:lnTo>
                <a:lnTo>
                  <a:pt x="1363980" y="6842443"/>
                </a:lnTo>
                <a:lnTo>
                  <a:pt x="1358265" y="6841490"/>
                </a:lnTo>
                <a:lnTo>
                  <a:pt x="1352233" y="6840220"/>
                </a:lnTo>
                <a:lnTo>
                  <a:pt x="1346200" y="6838315"/>
                </a:lnTo>
                <a:lnTo>
                  <a:pt x="1340168" y="6836728"/>
                </a:lnTo>
                <a:lnTo>
                  <a:pt x="1334453" y="6835140"/>
                </a:lnTo>
                <a:lnTo>
                  <a:pt x="1329055" y="6832918"/>
                </a:lnTo>
                <a:lnTo>
                  <a:pt x="1323658" y="6830378"/>
                </a:lnTo>
                <a:lnTo>
                  <a:pt x="1317943" y="6828155"/>
                </a:lnTo>
                <a:lnTo>
                  <a:pt x="1312863" y="6825615"/>
                </a:lnTo>
                <a:lnTo>
                  <a:pt x="1307783" y="6822440"/>
                </a:lnTo>
                <a:lnTo>
                  <a:pt x="1302703" y="6819583"/>
                </a:lnTo>
                <a:lnTo>
                  <a:pt x="1297623" y="6816408"/>
                </a:lnTo>
                <a:lnTo>
                  <a:pt x="1292860" y="6812915"/>
                </a:lnTo>
                <a:lnTo>
                  <a:pt x="1283018" y="6805930"/>
                </a:lnTo>
                <a:lnTo>
                  <a:pt x="1274128" y="6797993"/>
                </a:lnTo>
                <a:lnTo>
                  <a:pt x="1265238" y="6789420"/>
                </a:lnTo>
                <a:lnTo>
                  <a:pt x="1256983" y="6779895"/>
                </a:lnTo>
                <a:lnTo>
                  <a:pt x="1248728" y="6770370"/>
                </a:lnTo>
                <a:lnTo>
                  <a:pt x="1241108" y="6760210"/>
                </a:lnTo>
                <a:lnTo>
                  <a:pt x="1230630" y="6749415"/>
                </a:lnTo>
                <a:lnTo>
                  <a:pt x="1220788" y="6738620"/>
                </a:lnTo>
                <a:lnTo>
                  <a:pt x="1210945" y="6727508"/>
                </a:lnTo>
                <a:lnTo>
                  <a:pt x="1201420" y="6716713"/>
                </a:lnTo>
                <a:lnTo>
                  <a:pt x="1192213" y="6705283"/>
                </a:lnTo>
                <a:lnTo>
                  <a:pt x="1183005" y="6694170"/>
                </a:lnTo>
                <a:lnTo>
                  <a:pt x="1173798" y="6682740"/>
                </a:lnTo>
                <a:lnTo>
                  <a:pt x="1165225" y="6671628"/>
                </a:lnTo>
                <a:lnTo>
                  <a:pt x="1148080" y="6648450"/>
                </a:lnTo>
                <a:lnTo>
                  <a:pt x="1131570" y="6624320"/>
                </a:lnTo>
                <a:lnTo>
                  <a:pt x="1115378" y="6600508"/>
                </a:lnTo>
                <a:lnTo>
                  <a:pt x="1099820" y="6576695"/>
                </a:lnTo>
                <a:lnTo>
                  <a:pt x="1084580" y="6551930"/>
                </a:lnTo>
                <a:lnTo>
                  <a:pt x="1069975" y="6527165"/>
                </a:lnTo>
                <a:lnTo>
                  <a:pt x="1055688" y="6502718"/>
                </a:lnTo>
                <a:lnTo>
                  <a:pt x="1041400" y="6477318"/>
                </a:lnTo>
                <a:lnTo>
                  <a:pt x="1013778" y="6427153"/>
                </a:lnTo>
                <a:lnTo>
                  <a:pt x="986155" y="6376670"/>
                </a:lnTo>
                <a:lnTo>
                  <a:pt x="968693" y="6358573"/>
                </a:lnTo>
                <a:lnTo>
                  <a:pt x="910908" y="6274435"/>
                </a:lnTo>
                <a:lnTo>
                  <a:pt x="875983" y="6221095"/>
                </a:lnTo>
                <a:lnTo>
                  <a:pt x="840423" y="6168073"/>
                </a:lnTo>
                <a:lnTo>
                  <a:pt x="823595" y="6149023"/>
                </a:lnTo>
                <a:lnTo>
                  <a:pt x="728345" y="6013133"/>
                </a:lnTo>
                <a:lnTo>
                  <a:pt x="720090" y="6008370"/>
                </a:lnTo>
                <a:lnTo>
                  <a:pt x="712788" y="6002973"/>
                </a:lnTo>
                <a:lnTo>
                  <a:pt x="709613" y="6000115"/>
                </a:lnTo>
                <a:lnTo>
                  <a:pt x="706438" y="5997575"/>
                </a:lnTo>
                <a:lnTo>
                  <a:pt x="703263" y="5994718"/>
                </a:lnTo>
                <a:lnTo>
                  <a:pt x="700723" y="5991543"/>
                </a:lnTo>
                <a:lnTo>
                  <a:pt x="698183" y="5988368"/>
                </a:lnTo>
                <a:lnTo>
                  <a:pt x="696278" y="5984558"/>
                </a:lnTo>
                <a:lnTo>
                  <a:pt x="695008" y="5981065"/>
                </a:lnTo>
                <a:lnTo>
                  <a:pt x="694055" y="5976938"/>
                </a:lnTo>
                <a:lnTo>
                  <a:pt x="693420" y="5972810"/>
                </a:lnTo>
                <a:lnTo>
                  <a:pt x="693738" y="5968048"/>
                </a:lnTo>
                <a:lnTo>
                  <a:pt x="694373" y="5962968"/>
                </a:lnTo>
                <a:lnTo>
                  <a:pt x="695643" y="5957888"/>
                </a:lnTo>
                <a:lnTo>
                  <a:pt x="688023" y="5950268"/>
                </a:lnTo>
                <a:lnTo>
                  <a:pt x="680720" y="5942648"/>
                </a:lnTo>
                <a:lnTo>
                  <a:pt x="673735" y="5934710"/>
                </a:lnTo>
                <a:lnTo>
                  <a:pt x="666750" y="5926455"/>
                </a:lnTo>
                <a:lnTo>
                  <a:pt x="659765" y="5918200"/>
                </a:lnTo>
                <a:lnTo>
                  <a:pt x="653415" y="5910263"/>
                </a:lnTo>
                <a:lnTo>
                  <a:pt x="646748" y="5902008"/>
                </a:lnTo>
                <a:lnTo>
                  <a:pt x="641033" y="5893435"/>
                </a:lnTo>
                <a:lnTo>
                  <a:pt x="635000" y="5884863"/>
                </a:lnTo>
                <a:lnTo>
                  <a:pt x="628968" y="5876290"/>
                </a:lnTo>
                <a:lnTo>
                  <a:pt x="623253" y="5867083"/>
                </a:lnTo>
                <a:lnTo>
                  <a:pt x="617855" y="5858193"/>
                </a:lnTo>
                <a:lnTo>
                  <a:pt x="612775" y="5849303"/>
                </a:lnTo>
                <a:lnTo>
                  <a:pt x="607695" y="5840095"/>
                </a:lnTo>
                <a:lnTo>
                  <a:pt x="602615" y="5830570"/>
                </a:lnTo>
                <a:lnTo>
                  <a:pt x="598170" y="5821363"/>
                </a:lnTo>
                <a:lnTo>
                  <a:pt x="593725" y="5818188"/>
                </a:lnTo>
                <a:lnTo>
                  <a:pt x="589915" y="5814378"/>
                </a:lnTo>
                <a:lnTo>
                  <a:pt x="581978" y="5807393"/>
                </a:lnTo>
                <a:lnTo>
                  <a:pt x="574993" y="5799773"/>
                </a:lnTo>
                <a:lnTo>
                  <a:pt x="568325" y="5792153"/>
                </a:lnTo>
                <a:lnTo>
                  <a:pt x="561975" y="5783898"/>
                </a:lnTo>
                <a:lnTo>
                  <a:pt x="556260" y="5775643"/>
                </a:lnTo>
                <a:lnTo>
                  <a:pt x="550863" y="5767070"/>
                </a:lnTo>
                <a:lnTo>
                  <a:pt x="546100" y="5758498"/>
                </a:lnTo>
                <a:lnTo>
                  <a:pt x="541338" y="5749290"/>
                </a:lnTo>
                <a:lnTo>
                  <a:pt x="536575" y="5740400"/>
                </a:lnTo>
                <a:lnTo>
                  <a:pt x="527368" y="5722303"/>
                </a:lnTo>
                <a:lnTo>
                  <a:pt x="518160" y="5703888"/>
                </a:lnTo>
                <a:lnTo>
                  <a:pt x="513398" y="5695315"/>
                </a:lnTo>
                <a:lnTo>
                  <a:pt x="508318" y="5686425"/>
                </a:lnTo>
                <a:lnTo>
                  <a:pt x="477203" y="5644833"/>
                </a:lnTo>
                <a:lnTo>
                  <a:pt x="326073" y="5420678"/>
                </a:lnTo>
                <a:lnTo>
                  <a:pt x="217170" y="5266690"/>
                </a:lnTo>
                <a:lnTo>
                  <a:pt x="211138" y="5260023"/>
                </a:lnTo>
                <a:lnTo>
                  <a:pt x="205423" y="5252720"/>
                </a:lnTo>
                <a:lnTo>
                  <a:pt x="199708" y="5245735"/>
                </a:lnTo>
                <a:lnTo>
                  <a:pt x="194628" y="5238433"/>
                </a:lnTo>
                <a:lnTo>
                  <a:pt x="184468" y="5223510"/>
                </a:lnTo>
                <a:lnTo>
                  <a:pt x="174943" y="5208588"/>
                </a:lnTo>
                <a:lnTo>
                  <a:pt x="166053" y="5193030"/>
                </a:lnTo>
                <a:lnTo>
                  <a:pt x="157163" y="5177473"/>
                </a:lnTo>
                <a:lnTo>
                  <a:pt x="148908" y="5161280"/>
                </a:lnTo>
                <a:lnTo>
                  <a:pt x="140970" y="5145723"/>
                </a:lnTo>
                <a:lnTo>
                  <a:pt x="125095" y="5113655"/>
                </a:lnTo>
                <a:lnTo>
                  <a:pt x="116840" y="5098098"/>
                </a:lnTo>
                <a:lnTo>
                  <a:pt x="108585" y="5082223"/>
                </a:lnTo>
                <a:lnTo>
                  <a:pt x="100330" y="5066665"/>
                </a:lnTo>
                <a:lnTo>
                  <a:pt x="90805" y="5051108"/>
                </a:lnTo>
                <a:lnTo>
                  <a:pt x="81598" y="5035868"/>
                </a:lnTo>
                <a:lnTo>
                  <a:pt x="71438" y="5021263"/>
                </a:lnTo>
                <a:lnTo>
                  <a:pt x="67628" y="5013960"/>
                </a:lnTo>
                <a:lnTo>
                  <a:pt x="64135" y="5006658"/>
                </a:lnTo>
                <a:lnTo>
                  <a:pt x="60325" y="4999673"/>
                </a:lnTo>
                <a:lnTo>
                  <a:pt x="57150" y="4992370"/>
                </a:lnTo>
                <a:lnTo>
                  <a:pt x="51435" y="4977765"/>
                </a:lnTo>
                <a:lnTo>
                  <a:pt x="46355" y="4963478"/>
                </a:lnTo>
                <a:lnTo>
                  <a:pt x="42228" y="4948873"/>
                </a:lnTo>
                <a:lnTo>
                  <a:pt x="38418" y="4933950"/>
                </a:lnTo>
                <a:lnTo>
                  <a:pt x="35560" y="4918710"/>
                </a:lnTo>
                <a:lnTo>
                  <a:pt x="33338" y="4903470"/>
                </a:lnTo>
                <a:lnTo>
                  <a:pt x="31433" y="4888548"/>
                </a:lnTo>
                <a:lnTo>
                  <a:pt x="30163" y="4873308"/>
                </a:lnTo>
                <a:lnTo>
                  <a:pt x="29528" y="4858068"/>
                </a:lnTo>
                <a:lnTo>
                  <a:pt x="29528" y="4842828"/>
                </a:lnTo>
                <a:lnTo>
                  <a:pt x="29845" y="4827270"/>
                </a:lnTo>
                <a:lnTo>
                  <a:pt x="30480" y="4812030"/>
                </a:lnTo>
                <a:lnTo>
                  <a:pt x="31750" y="4796473"/>
                </a:lnTo>
                <a:lnTo>
                  <a:pt x="33338" y="4780915"/>
                </a:lnTo>
                <a:lnTo>
                  <a:pt x="39688" y="4773930"/>
                </a:lnTo>
                <a:lnTo>
                  <a:pt x="38735" y="4773613"/>
                </a:lnTo>
                <a:lnTo>
                  <a:pt x="37148" y="4775200"/>
                </a:lnTo>
                <a:lnTo>
                  <a:pt x="35560" y="4776788"/>
                </a:lnTo>
                <a:lnTo>
                  <a:pt x="33338" y="4780915"/>
                </a:lnTo>
                <a:lnTo>
                  <a:pt x="29528" y="4771073"/>
                </a:lnTo>
                <a:lnTo>
                  <a:pt x="26353" y="4761230"/>
                </a:lnTo>
                <a:lnTo>
                  <a:pt x="23495" y="4751388"/>
                </a:lnTo>
                <a:lnTo>
                  <a:pt x="21590" y="4741545"/>
                </a:lnTo>
                <a:lnTo>
                  <a:pt x="19685" y="4731703"/>
                </a:lnTo>
                <a:lnTo>
                  <a:pt x="18098" y="4721860"/>
                </a:lnTo>
                <a:lnTo>
                  <a:pt x="17145" y="4711700"/>
                </a:lnTo>
                <a:lnTo>
                  <a:pt x="16510" y="4701858"/>
                </a:lnTo>
                <a:lnTo>
                  <a:pt x="16193" y="4692015"/>
                </a:lnTo>
                <a:lnTo>
                  <a:pt x="16193" y="4681855"/>
                </a:lnTo>
                <a:lnTo>
                  <a:pt x="16510" y="4671695"/>
                </a:lnTo>
                <a:lnTo>
                  <a:pt x="16828" y="4661853"/>
                </a:lnTo>
                <a:lnTo>
                  <a:pt x="18733" y="4641533"/>
                </a:lnTo>
                <a:lnTo>
                  <a:pt x="20638" y="4621530"/>
                </a:lnTo>
                <a:lnTo>
                  <a:pt x="18098" y="4601845"/>
                </a:lnTo>
                <a:lnTo>
                  <a:pt x="15875" y="4582478"/>
                </a:lnTo>
                <a:lnTo>
                  <a:pt x="14288" y="4562793"/>
                </a:lnTo>
                <a:lnTo>
                  <a:pt x="13653" y="4553268"/>
                </a:lnTo>
                <a:lnTo>
                  <a:pt x="13018" y="4543425"/>
                </a:lnTo>
                <a:lnTo>
                  <a:pt x="13018" y="4533583"/>
                </a:lnTo>
                <a:lnTo>
                  <a:pt x="13018" y="4524058"/>
                </a:lnTo>
                <a:lnTo>
                  <a:pt x="13335" y="4513898"/>
                </a:lnTo>
                <a:lnTo>
                  <a:pt x="13653" y="4504373"/>
                </a:lnTo>
                <a:lnTo>
                  <a:pt x="14605" y="4494848"/>
                </a:lnTo>
                <a:lnTo>
                  <a:pt x="15875" y="4484688"/>
                </a:lnTo>
                <a:lnTo>
                  <a:pt x="17463" y="4475163"/>
                </a:lnTo>
                <a:lnTo>
                  <a:pt x="20003" y="4465320"/>
                </a:lnTo>
                <a:lnTo>
                  <a:pt x="16510" y="4461510"/>
                </a:lnTo>
                <a:lnTo>
                  <a:pt x="13970" y="4457700"/>
                </a:lnTo>
                <a:lnTo>
                  <a:pt x="11430" y="4453573"/>
                </a:lnTo>
                <a:lnTo>
                  <a:pt x="8890" y="4450080"/>
                </a:lnTo>
                <a:lnTo>
                  <a:pt x="6985" y="4445635"/>
                </a:lnTo>
                <a:lnTo>
                  <a:pt x="5080" y="4441825"/>
                </a:lnTo>
                <a:lnTo>
                  <a:pt x="3175" y="4437698"/>
                </a:lnTo>
                <a:lnTo>
                  <a:pt x="2223" y="4433253"/>
                </a:lnTo>
                <a:lnTo>
                  <a:pt x="1270" y="4429125"/>
                </a:lnTo>
                <a:lnTo>
                  <a:pt x="635" y="4424680"/>
                </a:lnTo>
                <a:lnTo>
                  <a:pt x="0" y="4420553"/>
                </a:lnTo>
                <a:lnTo>
                  <a:pt x="0" y="4415790"/>
                </a:lnTo>
                <a:lnTo>
                  <a:pt x="0" y="4411663"/>
                </a:lnTo>
                <a:lnTo>
                  <a:pt x="318" y="4406900"/>
                </a:lnTo>
                <a:lnTo>
                  <a:pt x="1270" y="4402138"/>
                </a:lnTo>
                <a:lnTo>
                  <a:pt x="1905" y="4397693"/>
                </a:lnTo>
                <a:lnTo>
                  <a:pt x="1905" y="4378008"/>
                </a:lnTo>
                <a:lnTo>
                  <a:pt x="1905" y="4358323"/>
                </a:lnTo>
                <a:lnTo>
                  <a:pt x="953" y="4319270"/>
                </a:lnTo>
                <a:lnTo>
                  <a:pt x="953" y="4299585"/>
                </a:lnTo>
                <a:lnTo>
                  <a:pt x="1588" y="4280535"/>
                </a:lnTo>
                <a:lnTo>
                  <a:pt x="1905" y="4270693"/>
                </a:lnTo>
                <a:lnTo>
                  <a:pt x="2540" y="4261168"/>
                </a:lnTo>
                <a:lnTo>
                  <a:pt x="3493" y="4251643"/>
                </a:lnTo>
                <a:lnTo>
                  <a:pt x="4763" y="4241800"/>
                </a:lnTo>
                <a:lnTo>
                  <a:pt x="8255" y="4218305"/>
                </a:lnTo>
                <a:lnTo>
                  <a:pt x="9843" y="4207510"/>
                </a:lnTo>
                <a:lnTo>
                  <a:pt x="12065" y="4197350"/>
                </a:lnTo>
                <a:lnTo>
                  <a:pt x="14288" y="4187825"/>
                </a:lnTo>
                <a:lnTo>
                  <a:pt x="16510" y="4178935"/>
                </a:lnTo>
                <a:lnTo>
                  <a:pt x="19368" y="4170680"/>
                </a:lnTo>
                <a:lnTo>
                  <a:pt x="22225" y="4162743"/>
                </a:lnTo>
                <a:lnTo>
                  <a:pt x="25083" y="4155440"/>
                </a:lnTo>
                <a:lnTo>
                  <a:pt x="28575" y="4148773"/>
                </a:lnTo>
                <a:lnTo>
                  <a:pt x="32068" y="4142423"/>
                </a:lnTo>
                <a:lnTo>
                  <a:pt x="36195" y="4136708"/>
                </a:lnTo>
                <a:lnTo>
                  <a:pt x="40640" y="4131310"/>
                </a:lnTo>
                <a:lnTo>
                  <a:pt x="45403" y="4126865"/>
                </a:lnTo>
                <a:lnTo>
                  <a:pt x="50483" y="4122103"/>
                </a:lnTo>
                <a:lnTo>
                  <a:pt x="56198" y="4118610"/>
                </a:lnTo>
                <a:lnTo>
                  <a:pt x="61913" y="4114800"/>
                </a:lnTo>
                <a:lnTo>
                  <a:pt x="68263" y="4111943"/>
                </a:lnTo>
                <a:lnTo>
                  <a:pt x="75248" y="4109085"/>
                </a:lnTo>
                <a:lnTo>
                  <a:pt x="82550" y="4106863"/>
                </a:lnTo>
                <a:lnTo>
                  <a:pt x="90488" y="4104958"/>
                </a:lnTo>
                <a:lnTo>
                  <a:pt x="99378" y="4103370"/>
                </a:lnTo>
                <a:lnTo>
                  <a:pt x="108268" y="4101783"/>
                </a:lnTo>
                <a:lnTo>
                  <a:pt x="117793" y="4100830"/>
                </a:lnTo>
                <a:lnTo>
                  <a:pt x="128270" y="4100195"/>
                </a:lnTo>
                <a:lnTo>
                  <a:pt x="139065" y="4099560"/>
                </a:lnTo>
                <a:lnTo>
                  <a:pt x="150813" y="4099560"/>
                </a:lnTo>
                <a:lnTo>
                  <a:pt x="162878" y="4099560"/>
                </a:lnTo>
                <a:lnTo>
                  <a:pt x="189548" y="4100195"/>
                </a:lnTo>
                <a:lnTo>
                  <a:pt x="219393" y="4101783"/>
                </a:lnTo>
                <a:lnTo>
                  <a:pt x="475615" y="4101465"/>
                </a:lnTo>
                <a:lnTo>
                  <a:pt x="438785" y="4005898"/>
                </a:lnTo>
                <a:lnTo>
                  <a:pt x="401638" y="3910648"/>
                </a:lnTo>
                <a:lnTo>
                  <a:pt x="346710" y="3753803"/>
                </a:lnTo>
                <a:lnTo>
                  <a:pt x="343218" y="3744595"/>
                </a:lnTo>
                <a:lnTo>
                  <a:pt x="339408" y="3735070"/>
                </a:lnTo>
                <a:lnTo>
                  <a:pt x="336233" y="3725545"/>
                </a:lnTo>
                <a:lnTo>
                  <a:pt x="333375" y="3716020"/>
                </a:lnTo>
                <a:lnTo>
                  <a:pt x="327660" y="3696653"/>
                </a:lnTo>
                <a:lnTo>
                  <a:pt x="322898" y="3677603"/>
                </a:lnTo>
                <a:lnTo>
                  <a:pt x="319088" y="3658235"/>
                </a:lnTo>
                <a:lnTo>
                  <a:pt x="315595" y="3638550"/>
                </a:lnTo>
                <a:lnTo>
                  <a:pt x="312738" y="3619500"/>
                </a:lnTo>
                <a:lnTo>
                  <a:pt x="310515" y="3599815"/>
                </a:lnTo>
                <a:lnTo>
                  <a:pt x="309245" y="3580448"/>
                </a:lnTo>
                <a:lnTo>
                  <a:pt x="308293" y="3560445"/>
                </a:lnTo>
                <a:lnTo>
                  <a:pt x="307658" y="3540760"/>
                </a:lnTo>
                <a:lnTo>
                  <a:pt x="307658" y="3520758"/>
                </a:lnTo>
                <a:lnTo>
                  <a:pt x="308293" y="3501390"/>
                </a:lnTo>
                <a:lnTo>
                  <a:pt x="308928" y="3481388"/>
                </a:lnTo>
                <a:lnTo>
                  <a:pt x="310198" y="3461385"/>
                </a:lnTo>
                <a:lnTo>
                  <a:pt x="311785" y="3441700"/>
                </a:lnTo>
                <a:lnTo>
                  <a:pt x="308610" y="3181985"/>
                </a:lnTo>
                <a:lnTo>
                  <a:pt x="312420" y="3061653"/>
                </a:lnTo>
                <a:lnTo>
                  <a:pt x="314008" y="3054668"/>
                </a:lnTo>
                <a:lnTo>
                  <a:pt x="315595" y="3047683"/>
                </a:lnTo>
                <a:lnTo>
                  <a:pt x="317500" y="3041015"/>
                </a:lnTo>
                <a:lnTo>
                  <a:pt x="320040" y="3034983"/>
                </a:lnTo>
                <a:lnTo>
                  <a:pt x="322263" y="3029268"/>
                </a:lnTo>
                <a:lnTo>
                  <a:pt x="324803" y="3023553"/>
                </a:lnTo>
                <a:lnTo>
                  <a:pt x="327978" y="3018155"/>
                </a:lnTo>
                <a:lnTo>
                  <a:pt x="330835" y="3013075"/>
                </a:lnTo>
                <a:lnTo>
                  <a:pt x="334328" y="3008630"/>
                </a:lnTo>
                <a:lnTo>
                  <a:pt x="337820" y="3004185"/>
                </a:lnTo>
                <a:lnTo>
                  <a:pt x="341630" y="3000375"/>
                </a:lnTo>
                <a:lnTo>
                  <a:pt x="345123" y="2996565"/>
                </a:lnTo>
                <a:lnTo>
                  <a:pt x="349250" y="2993073"/>
                </a:lnTo>
                <a:lnTo>
                  <a:pt x="353378" y="2989580"/>
                </a:lnTo>
                <a:lnTo>
                  <a:pt x="357823" y="2987040"/>
                </a:lnTo>
                <a:lnTo>
                  <a:pt x="362585" y="2984500"/>
                </a:lnTo>
                <a:lnTo>
                  <a:pt x="367348" y="2981643"/>
                </a:lnTo>
                <a:lnTo>
                  <a:pt x="372428" y="2979738"/>
                </a:lnTo>
                <a:lnTo>
                  <a:pt x="377508" y="2977833"/>
                </a:lnTo>
                <a:lnTo>
                  <a:pt x="382588" y="2975928"/>
                </a:lnTo>
                <a:lnTo>
                  <a:pt x="387985" y="2974658"/>
                </a:lnTo>
                <a:lnTo>
                  <a:pt x="393700" y="2973705"/>
                </a:lnTo>
                <a:lnTo>
                  <a:pt x="399733" y="2972753"/>
                </a:lnTo>
                <a:lnTo>
                  <a:pt x="405448" y="2972118"/>
                </a:lnTo>
                <a:lnTo>
                  <a:pt x="411480" y="2971800"/>
                </a:lnTo>
                <a:lnTo>
                  <a:pt x="417830" y="2971483"/>
                </a:lnTo>
                <a:lnTo>
                  <a:pt x="424180" y="2971483"/>
                </a:lnTo>
                <a:lnTo>
                  <a:pt x="430848" y="2971800"/>
                </a:lnTo>
                <a:lnTo>
                  <a:pt x="444183" y="2972753"/>
                </a:lnTo>
                <a:lnTo>
                  <a:pt x="458470" y="2974658"/>
                </a:lnTo>
                <a:lnTo>
                  <a:pt x="530860" y="2974340"/>
                </a:lnTo>
                <a:lnTo>
                  <a:pt x="618808" y="2970213"/>
                </a:lnTo>
                <a:lnTo>
                  <a:pt x="605473" y="2886710"/>
                </a:lnTo>
                <a:lnTo>
                  <a:pt x="606108" y="2881948"/>
                </a:lnTo>
                <a:lnTo>
                  <a:pt x="606425" y="2876868"/>
                </a:lnTo>
                <a:lnTo>
                  <a:pt x="606108" y="2867025"/>
                </a:lnTo>
                <a:lnTo>
                  <a:pt x="605473" y="2856865"/>
                </a:lnTo>
                <a:lnTo>
                  <a:pt x="604203" y="2847023"/>
                </a:lnTo>
                <a:lnTo>
                  <a:pt x="602298" y="2837498"/>
                </a:lnTo>
                <a:lnTo>
                  <a:pt x="600393" y="2827338"/>
                </a:lnTo>
                <a:lnTo>
                  <a:pt x="596265" y="2807653"/>
                </a:lnTo>
                <a:lnTo>
                  <a:pt x="594678" y="2797810"/>
                </a:lnTo>
                <a:lnTo>
                  <a:pt x="593408" y="2787968"/>
                </a:lnTo>
                <a:lnTo>
                  <a:pt x="592773" y="2778125"/>
                </a:lnTo>
                <a:lnTo>
                  <a:pt x="592455" y="2767965"/>
                </a:lnTo>
                <a:lnTo>
                  <a:pt x="592773" y="2762885"/>
                </a:lnTo>
                <a:lnTo>
                  <a:pt x="593408" y="2758123"/>
                </a:lnTo>
                <a:lnTo>
                  <a:pt x="594043" y="2753043"/>
                </a:lnTo>
                <a:lnTo>
                  <a:pt x="594995" y="2747963"/>
                </a:lnTo>
                <a:lnTo>
                  <a:pt x="596265" y="2743200"/>
                </a:lnTo>
                <a:lnTo>
                  <a:pt x="598170" y="2738120"/>
                </a:lnTo>
                <a:lnTo>
                  <a:pt x="600075" y="2733040"/>
                </a:lnTo>
                <a:lnTo>
                  <a:pt x="601980" y="2728278"/>
                </a:lnTo>
                <a:lnTo>
                  <a:pt x="599123" y="2714625"/>
                </a:lnTo>
                <a:lnTo>
                  <a:pt x="596265" y="2700655"/>
                </a:lnTo>
                <a:lnTo>
                  <a:pt x="593725" y="2687003"/>
                </a:lnTo>
                <a:lnTo>
                  <a:pt x="591503" y="2673033"/>
                </a:lnTo>
                <a:lnTo>
                  <a:pt x="589598" y="2659063"/>
                </a:lnTo>
                <a:lnTo>
                  <a:pt x="588010" y="2645728"/>
                </a:lnTo>
                <a:lnTo>
                  <a:pt x="586740" y="2631758"/>
                </a:lnTo>
                <a:lnTo>
                  <a:pt x="585788" y="2617788"/>
                </a:lnTo>
                <a:lnTo>
                  <a:pt x="584835" y="2603818"/>
                </a:lnTo>
                <a:lnTo>
                  <a:pt x="584518" y="2590165"/>
                </a:lnTo>
                <a:lnTo>
                  <a:pt x="584518" y="2576195"/>
                </a:lnTo>
                <a:lnTo>
                  <a:pt x="584518" y="2562225"/>
                </a:lnTo>
                <a:lnTo>
                  <a:pt x="585153" y="2548255"/>
                </a:lnTo>
                <a:lnTo>
                  <a:pt x="585788" y="2534285"/>
                </a:lnTo>
                <a:lnTo>
                  <a:pt x="586740" y="2520633"/>
                </a:lnTo>
                <a:lnTo>
                  <a:pt x="588010" y="2506663"/>
                </a:lnTo>
                <a:lnTo>
                  <a:pt x="583565" y="2473325"/>
                </a:lnTo>
                <a:lnTo>
                  <a:pt x="579120" y="2466340"/>
                </a:lnTo>
                <a:lnTo>
                  <a:pt x="575945" y="2459355"/>
                </a:lnTo>
                <a:lnTo>
                  <a:pt x="572770" y="2452688"/>
                </a:lnTo>
                <a:lnTo>
                  <a:pt x="570548" y="2445703"/>
                </a:lnTo>
                <a:lnTo>
                  <a:pt x="568960" y="2438718"/>
                </a:lnTo>
                <a:lnTo>
                  <a:pt x="568008" y="2431733"/>
                </a:lnTo>
                <a:lnTo>
                  <a:pt x="567373" y="2425065"/>
                </a:lnTo>
                <a:lnTo>
                  <a:pt x="567373" y="2417763"/>
                </a:lnTo>
                <a:lnTo>
                  <a:pt x="567690" y="2410778"/>
                </a:lnTo>
                <a:lnTo>
                  <a:pt x="568643" y="2403793"/>
                </a:lnTo>
                <a:lnTo>
                  <a:pt x="569913" y="2396808"/>
                </a:lnTo>
                <a:lnTo>
                  <a:pt x="571500" y="2389823"/>
                </a:lnTo>
                <a:lnTo>
                  <a:pt x="573723" y="2382838"/>
                </a:lnTo>
                <a:lnTo>
                  <a:pt x="576580" y="2375853"/>
                </a:lnTo>
                <a:lnTo>
                  <a:pt x="579438" y="2368868"/>
                </a:lnTo>
                <a:lnTo>
                  <a:pt x="582930" y="2361883"/>
                </a:lnTo>
                <a:lnTo>
                  <a:pt x="583883" y="2355850"/>
                </a:lnTo>
                <a:lnTo>
                  <a:pt x="584835" y="2350135"/>
                </a:lnTo>
                <a:lnTo>
                  <a:pt x="586105" y="2345055"/>
                </a:lnTo>
                <a:lnTo>
                  <a:pt x="587693" y="2339658"/>
                </a:lnTo>
                <a:lnTo>
                  <a:pt x="589598" y="2334578"/>
                </a:lnTo>
                <a:lnTo>
                  <a:pt x="591503" y="2330133"/>
                </a:lnTo>
                <a:lnTo>
                  <a:pt x="593408" y="2325688"/>
                </a:lnTo>
                <a:lnTo>
                  <a:pt x="595630" y="2321243"/>
                </a:lnTo>
                <a:lnTo>
                  <a:pt x="598170" y="2317750"/>
                </a:lnTo>
                <a:lnTo>
                  <a:pt x="600710" y="2313623"/>
                </a:lnTo>
                <a:lnTo>
                  <a:pt x="603250" y="2310448"/>
                </a:lnTo>
                <a:lnTo>
                  <a:pt x="606425" y="2307273"/>
                </a:lnTo>
                <a:lnTo>
                  <a:pt x="609600" y="2304098"/>
                </a:lnTo>
                <a:lnTo>
                  <a:pt x="612775" y="2301240"/>
                </a:lnTo>
                <a:lnTo>
                  <a:pt x="616268" y="2298383"/>
                </a:lnTo>
                <a:lnTo>
                  <a:pt x="620078" y="2296160"/>
                </a:lnTo>
                <a:lnTo>
                  <a:pt x="623570" y="2293938"/>
                </a:lnTo>
                <a:lnTo>
                  <a:pt x="627698" y="2291715"/>
                </a:lnTo>
                <a:lnTo>
                  <a:pt x="631508" y="2289810"/>
                </a:lnTo>
                <a:lnTo>
                  <a:pt x="635953" y="2288540"/>
                </a:lnTo>
                <a:lnTo>
                  <a:pt x="640080" y="2286953"/>
                </a:lnTo>
                <a:lnTo>
                  <a:pt x="644843" y="2285683"/>
                </a:lnTo>
                <a:lnTo>
                  <a:pt x="649605" y="2284413"/>
                </a:lnTo>
                <a:lnTo>
                  <a:pt x="654050" y="2283778"/>
                </a:lnTo>
                <a:lnTo>
                  <a:pt x="664210" y="2282508"/>
                </a:lnTo>
                <a:lnTo>
                  <a:pt x="674688" y="2281873"/>
                </a:lnTo>
                <a:lnTo>
                  <a:pt x="685800" y="2282190"/>
                </a:lnTo>
                <a:lnTo>
                  <a:pt x="697230" y="2282825"/>
                </a:lnTo>
                <a:lnTo>
                  <a:pt x="751523" y="2281555"/>
                </a:lnTo>
                <a:lnTo>
                  <a:pt x="805498" y="2280285"/>
                </a:lnTo>
                <a:lnTo>
                  <a:pt x="854710" y="2279333"/>
                </a:lnTo>
                <a:lnTo>
                  <a:pt x="879158" y="2278698"/>
                </a:lnTo>
                <a:lnTo>
                  <a:pt x="904240" y="2278698"/>
                </a:lnTo>
                <a:lnTo>
                  <a:pt x="928688" y="2278698"/>
                </a:lnTo>
                <a:lnTo>
                  <a:pt x="952818" y="2279333"/>
                </a:lnTo>
                <a:lnTo>
                  <a:pt x="977583" y="2280285"/>
                </a:lnTo>
                <a:lnTo>
                  <a:pt x="1001713" y="2281873"/>
                </a:lnTo>
                <a:lnTo>
                  <a:pt x="1026160" y="2284095"/>
                </a:lnTo>
                <a:lnTo>
                  <a:pt x="1038225" y="2286000"/>
                </a:lnTo>
                <a:lnTo>
                  <a:pt x="1049973" y="2287588"/>
                </a:lnTo>
                <a:lnTo>
                  <a:pt x="1062038" y="2289493"/>
                </a:lnTo>
                <a:lnTo>
                  <a:pt x="1074420" y="2291398"/>
                </a:lnTo>
                <a:lnTo>
                  <a:pt x="1086168" y="2293938"/>
                </a:lnTo>
                <a:lnTo>
                  <a:pt x="1097915" y="2296478"/>
                </a:lnTo>
                <a:lnTo>
                  <a:pt x="1109980" y="2299653"/>
                </a:lnTo>
                <a:lnTo>
                  <a:pt x="1121728" y="2302828"/>
                </a:lnTo>
                <a:lnTo>
                  <a:pt x="1133475" y="2306320"/>
                </a:lnTo>
                <a:lnTo>
                  <a:pt x="1145540" y="2310130"/>
                </a:lnTo>
                <a:lnTo>
                  <a:pt x="1156970" y="2314575"/>
                </a:lnTo>
                <a:lnTo>
                  <a:pt x="1168718" y="2318703"/>
                </a:lnTo>
                <a:lnTo>
                  <a:pt x="1180148" y="2323783"/>
                </a:lnTo>
                <a:lnTo>
                  <a:pt x="1191895" y="2328545"/>
                </a:lnTo>
                <a:lnTo>
                  <a:pt x="1224915" y="2337753"/>
                </a:lnTo>
                <a:lnTo>
                  <a:pt x="1264603" y="2347595"/>
                </a:lnTo>
                <a:lnTo>
                  <a:pt x="1260475" y="2331085"/>
                </a:lnTo>
                <a:lnTo>
                  <a:pt x="1257300" y="2314893"/>
                </a:lnTo>
                <a:lnTo>
                  <a:pt x="1254443" y="2298383"/>
                </a:lnTo>
                <a:lnTo>
                  <a:pt x="1252220" y="2282190"/>
                </a:lnTo>
                <a:lnTo>
                  <a:pt x="1250315" y="2266315"/>
                </a:lnTo>
                <a:lnTo>
                  <a:pt x="1248728" y="2250440"/>
                </a:lnTo>
                <a:lnTo>
                  <a:pt x="1247458" y="2234883"/>
                </a:lnTo>
                <a:lnTo>
                  <a:pt x="1247140" y="2219325"/>
                </a:lnTo>
                <a:lnTo>
                  <a:pt x="1247140" y="2203450"/>
                </a:lnTo>
                <a:lnTo>
                  <a:pt x="1247458" y="2187893"/>
                </a:lnTo>
                <a:lnTo>
                  <a:pt x="1248728" y="2172335"/>
                </a:lnTo>
                <a:lnTo>
                  <a:pt x="1250315" y="2157095"/>
                </a:lnTo>
                <a:lnTo>
                  <a:pt x="1252220" y="2141855"/>
                </a:lnTo>
                <a:lnTo>
                  <a:pt x="1254760" y="2126298"/>
                </a:lnTo>
                <a:lnTo>
                  <a:pt x="1257935" y="2111058"/>
                </a:lnTo>
                <a:lnTo>
                  <a:pt x="1261428" y="2095818"/>
                </a:lnTo>
                <a:lnTo>
                  <a:pt x="1261745" y="2091690"/>
                </a:lnTo>
                <a:lnTo>
                  <a:pt x="1261745" y="2091373"/>
                </a:lnTo>
                <a:lnTo>
                  <a:pt x="1261428" y="2093278"/>
                </a:lnTo>
                <a:lnTo>
                  <a:pt x="1261428" y="2095818"/>
                </a:lnTo>
                <a:lnTo>
                  <a:pt x="1253173" y="2083753"/>
                </a:lnTo>
                <a:lnTo>
                  <a:pt x="1244918" y="2071688"/>
                </a:lnTo>
                <a:lnTo>
                  <a:pt x="1114425" y="1899285"/>
                </a:lnTo>
                <a:lnTo>
                  <a:pt x="1103313" y="1885633"/>
                </a:lnTo>
                <a:lnTo>
                  <a:pt x="1092518" y="1871980"/>
                </a:lnTo>
                <a:lnTo>
                  <a:pt x="1082358" y="1858328"/>
                </a:lnTo>
                <a:lnTo>
                  <a:pt x="1072515" y="1844358"/>
                </a:lnTo>
                <a:lnTo>
                  <a:pt x="1062673" y="1830070"/>
                </a:lnTo>
                <a:lnTo>
                  <a:pt x="1053465" y="1815783"/>
                </a:lnTo>
                <a:lnTo>
                  <a:pt x="1044575" y="1801495"/>
                </a:lnTo>
                <a:lnTo>
                  <a:pt x="1036003" y="1787208"/>
                </a:lnTo>
                <a:lnTo>
                  <a:pt x="1027748" y="1772603"/>
                </a:lnTo>
                <a:lnTo>
                  <a:pt x="1019810" y="1757998"/>
                </a:lnTo>
                <a:lnTo>
                  <a:pt x="1012190" y="1743075"/>
                </a:lnTo>
                <a:lnTo>
                  <a:pt x="1004888" y="1728153"/>
                </a:lnTo>
                <a:lnTo>
                  <a:pt x="998220" y="1713230"/>
                </a:lnTo>
                <a:lnTo>
                  <a:pt x="991870" y="1697990"/>
                </a:lnTo>
                <a:lnTo>
                  <a:pt x="985838" y="1682750"/>
                </a:lnTo>
                <a:lnTo>
                  <a:pt x="979805" y="1667510"/>
                </a:lnTo>
                <a:lnTo>
                  <a:pt x="974408" y="1652270"/>
                </a:lnTo>
                <a:lnTo>
                  <a:pt x="969010" y="1636395"/>
                </a:lnTo>
                <a:lnTo>
                  <a:pt x="964565" y="1620520"/>
                </a:lnTo>
                <a:lnTo>
                  <a:pt x="960120" y="1604963"/>
                </a:lnTo>
                <a:lnTo>
                  <a:pt x="955993" y="1589088"/>
                </a:lnTo>
                <a:lnTo>
                  <a:pt x="952183" y="1572895"/>
                </a:lnTo>
                <a:lnTo>
                  <a:pt x="949008" y="1557020"/>
                </a:lnTo>
                <a:lnTo>
                  <a:pt x="945833" y="1540510"/>
                </a:lnTo>
                <a:lnTo>
                  <a:pt x="943293" y="1524000"/>
                </a:lnTo>
                <a:lnTo>
                  <a:pt x="941070" y="1507808"/>
                </a:lnTo>
                <a:lnTo>
                  <a:pt x="938848" y="1491298"/>
                </a:lnTo>
                <a:lnTo>
                  <a:pt x="937260" y="1474153"/>
                </a:lnTo>
                <a:lnTo>
                  <a:pt x="936308" y="1457643"/>
                </a:lnTo>
                <a:lnTo>
                  <a:pt x="935355" y="1440815"/>
                </a:lnTo>
                <a:lnTo>
                  <a:pt x="934720" y="1423353"/>
                </a:lnTo>
                <a:lnTo>
                  <a:pt x="934403" y="1406525"/>
                </a:lnTo>
                <a:lnTo>
                  <a:pt x="934720" y="1403668"/>
                </a:lnTo>
                <a:lnTo>
                  <a:pt x="935038" y="1400493"/>
                </a:lnTo>
                <a:lnTo>
                  <a:pt x="935990" y="1394778"/>
                </a:lnTo>
                <a:lnTo>
                  <a:pt x="937895" y="1388428"/>
                </a:lnTo>
                <a:lnTo>
                  <a:pt x="940118" y="1382395"/>
                </a:lnTo>
                <a:lnTo>
                  <a:pt x="945515" y="1370330"/>
                </a:lnTo>
                <a:lnTo>
                  <a:pt x="948373" y="1364298"/>
                </a:lnTo>
                <a:lnTo>
                  <a:pt x="950595" y="1358265"/>
                </a:lnTo>
                <a:lnTo>
                  <a:pt x="950278" y="1354455"/>
                </a:lnTo>
                <a:lnTo>
                  <a:pt x="950595" y="1350645"/>
                </a:lnTo>
                <a:lnTo>
                  <a:pt x="951865" y="1346835"/>
                </a:lnTo>
                <a:lnTo>
                  <a:pt x="953453" y="1343343"/>
                </a:lnTo>
                <a:lnTo>
                  <a:pt x="950913" y="1336358"/>
                </a:lnTo>
                <a:lnTo>
                  <a:pt x="948690" y="1329373"/>
                </a:lnTo>
                <a:lnTo>
                  <a:pt x="946468" y="1322388"/>
                </a:lnTo>
                <a:lnTo>
                  <a:pt x="944563" y="1315403"/>
                </a:lnTo>
                <a:lnTo>
                  <a:pt x="941070" y="1301433"/>
                </a:lnTo>
                <a:lnTo>
                  <a:pt x="938213" y="1287145"/>
                </a:lnTo>
                <a:lnTo>
                  <a:pt x="936308" y="1272858"/>
                </a:lnTo>
                <a:lnTo>
                  <a:pt x="934720" y="1258570"/>
                </a:lnTo>
                <a:lnTo>
                  <a:pt x="933450" y="1244283"/>
                </a:lnTo>
                <a:lnTo>
                  <a:pt x="932180" y="1229678"/>
                </a:lnTo>
                <a:lnTo>
                  <a:pt x="931228" y="1200785"/>
                </a:lnTo>
                <a:lnTo>
                  <a:pt x="930275" y="1171893"/>
                </a:lnTo>
                <a:lnTo>
                  <a:pt x="929958" y="1157605"/>
                </a:lnTo>
                <a:lnTo>
                  <a:pt x="929323" y="1143318"/>
                </a:lnTo>
                <a:lnTo>
                  <a:pt x="928370" y="1128713"/>
                </a:lnTo>
                <a:lnTo>
                  <a:pt x="927100" y="1114425"/>
                </a:lnTo>
                <a:lnTo>
                  <a:pt x="926783" y="1110615"/>
                </a:lnTo>
                <a:lnTo>
                  <a:pt x="926783" y="1106805"/>
                </a:lnTo>
                <a:lnTo>
                  <a:pt x="927100" y="1103313"/>
                </a:lnTo>
                <a:lnTo>
                  <a:pt x="927735" y="1099503"/>
                </a:lnTo>
                <a:lnTo>
                  <a:pt x="928688" y="1096328"/>
                </a:lnTo>
                <a:lnTo>
                  <a:pt x="929958" y="1093470"/>
                </a:lnTo>
                <a:lnTo>
                  <a:pt x="931228" y="1089978"/>
                </a:lnTo>
                <a:lnTo>
                  <a:pt x="932815" y="1087120"/>
                </a:lnTo>
                <a:lnTo>
                  <a:pt x="935038" y="1084263"/>
                </a:lnTo>
                <a:lnTo>
                  <a:pt x="936943" y="1081723"/>
                </a:lnTo>
                <a:lnTo>
                  <a:pt x="939165" y="1079183"/>
                </a:lnTo>
                <a:lnTo>
                  <a:pt x="942023" y="1076643"/>
                </a:lnTo>
                <a:lnTo>
                  <a:pt x="944563" y="1074420"/>
                </a:lnTo>
                <a:lnTo>
                  <a:pt x="947420" y="1072198"/>
                </a:lnTo>
                <a:lnTo>
                  <a:pt x="953453" y="1068070"/>
                </a:lnTo>
                <a:lnTo>
                  <a:pt x="960438" y="1064895"/>
                </a:lnTo>
                <a:lnTo>
                  <a:pt x="967423" y="1061720"/>
                </a:lnTo>
                <a:lnTo>
                  <a:pt x="975043" y="1059180"/>
                </a:lnTo>
                <a:lnTo>
                  <a:pt x="982663" y="1057275"/>
                </a:lnTo>
                <a:lnTo>
                  <a:pt x="990283" y="1055370"/>
                </a:lnTo>
                <a:lnTo>
                  <a:pt x="997903" y="1054100"/>
                </a:lnTo>
                <a:lnTo>
                  <a:pt x="1005840" y="1053148"/>
                </a:lnTo>
                <a:lnTo>
                  <a:pt x="1013143" y="1052513"/>
                </a:lnTo>
                <a:lnTo>
                  <a:pt x="1042035" y="1051243"/>
                </a:lnTo>
                <a:lnTo>
                  <a:pt x="1070928" y="1049655"/>
                </a:lnTo>
                <a:lnTo>
                  <a:pt x="1129030" y="1046480"/>
                </a:lnTo>
                <a:lnTo>
                  <a:pt x="1157923" y="1045528"/>
                </a:lnTo>
                <a:lnTo>
                  <a:pt x="1186815" y="1044575"/>
                </a:lnTo>
                <a:lnTo>
                  <a:pt x="1215390" y="1044575"/>
                </a:lnTo>
                <a:lnTo>
                  <a:pt x="1229995" y="1044893"/>
                </a:lnTo>
                <a:lnTo>
                  <a:pt x="1244283" y="1045210"/>
                </a:lnTo>
                <a:lnTo>
                  <a:pt x="1258570" y="1045845"/>
                </a:lnTo>
                <a:lnTo>
                  <a:pt x="1272858" y="1046798"/>
                </a:lnTo>
                <a:lnTo>
                  <a:pt x="1287145" y="1048068"/>
                </a:lnTo>
                <a:lnTo>
                  <a:pt x="1301433" y="1049655"/>
                </a:lnTo>
                <a:lnTo>
                  <a:pt x="1315720" y="1051243"/>
                </a:lnTo>
                <a:lnTo>
                  <a:pt x="1330008" y="1053465"/>
                </a:lnTo>
                <a:lnTo>
                  <a:pt x="1343978" y="1055688"/>
                </a:lnTo>
                <a:lnTo>
                  <a:pt x="1358265" y="1058545"/>
                </a:lnTo>
                <a:lnTo>
                  <a:pt x="1371918" y="1061720"/>
                </a:lnTo>
                <a:lnTo>
                  <a:pt x="1385888" y="1065530"/>
                </a:lnTo>
                <a:lnTo>
                  <a:pt x="1399858" y="1069340"/>
                </a:lnTo>
                <a:lnTo>
                  <a:pt x="1413828" y="1073785"/>
                </a:lnTo>
                <a:lnTo>
                  <a:pt x="1427798" y="1078865"/>
                </a:lnTo>
                <a:lnTo>
                  <a:pt x="1441450" y="1083945"/>
                </a:lnTo>
                <a:lnTo>
                  <a:pt x="1455420" y="1089978"/>
                </a:lnTo>
                <a:lnTo>
                  <a:pt x="1469073" y="1096328"/>
                </a:lnTo>
                <a:lnTo>
                  <a:pt x="1479868" y="1100455"/>
                </a:lnTo>
                <a:lnTo>
                  <a:pt x="1491298" y="1104265"/>
                </a:lnTo>
                <a:lnTo>
                  <a:pt x="1501458" y="1109028"/>
                </a:lnTo>
                <a:lnTo>
                  <a:pt x="1506855" y="1111250"/>
                </a:lnTo>
                <a:lnTo>
                  <a:pt x="1511935" y="1114108"/>
                </a:lnTo>
                <a:lnTo>
                  <a:pt x="1516380" y="1117283"/>
                </a:lnTo>
                <a:lnTo>
                  <a:pt x="1520825" y="1120458"/>
                </a:lnTo>
                <a:lnTo>
                  <a:pt x="1524953" y="1123950"/>
                </a:lnTo>
                <a:lnTo>
                  <a:pt x="1529081" y="1127760"/>
                </a:lnTo>
                <a:lnTo>
                  <a:pt x="1532573" y="1132523"/>
                </a:lnTo>
                <a:lnTo>
                  <a:pt x="1536065" y="1137285"/>
                </a:lnTo>
                <a:lnTo>
                  <a:pt x="1538605" y="1142365"/>
                </a:lnTo>
                <a:lnTo>
                  <a:pt x="1541463" y="1148080"/>
                </a:lnTo>
                <a:lnTo>
                  <a:pt x="1629728" y="1154748"/>
                </a:lnTo>
                <a:lnTo>
                  <a:pt x="1636713" y="1153160"/>
                </a:lnTo>
                <a:lnTo>
                  <a:pt x="1642110" y="1151255"/>
                </a:lnTo>
                <a:lnTo>
                  <a:pt x="1647190" y="1149033"/>
                </a:lnTo>
                <a:lnTo>
                  <a:pt x="1651000" y="1146493"/>
                </a:lnTo>
                <a:lnTo>
                  <a:pt x="1654175" y="1143318"/>
                </a:lnTo>
                <a:lnTo>
                  <a:pt x="1656398" y="1140460"/>
                </a:lnTo>
                <a:lnTo>
                  <a:pt x="1658303" y="1136650"/>
                </a:lnTo>
                <a:lnTo>
                  <a:pt x="1659256" y="1133158"/>
                </a:lnTo>
                <a:lnTo>
                  <a:pt x="1659890" y="1129030"/>
                </a:lnTo>
                <a:lnTo>
                  <a:pt x="1659890" y="1125220"/>
                </a:lnTo>
                <a:lnTo>
                  <a:pt x="1659573" y="1120775"/>
                </a:lnTo>
                <a:lnTo>
                  <a:pt x="1659256" y="1116330"/>
                </a:lnTo>
                <a:lnTo>
                  <a:pt x="1657350" y="1106805"/>
                </a:lnTo>
                <a:lnTo>
                  <a:pt x="1655763" y="1096645"/>
                </a:lnTo>
                <a:lnTo>
                  <a:pt x="1652905" y="1079500"/>
                </a:lnTo>
                <a:lnTo>
                  <a:pt x="1649413" y="1061720"/>
                </a:lnTo>
                <a:lnTo>
                  <a:pt x="1647825" y="1053148"/>
                </a:lnTo>
                <a:lnTo>
                  <a:pt x="1646555" y="1044575"/>
                </a:lnTo>
                <a:lnTo>
                  <a:pt x="1645603" y="1035685"/>
                </a:lnTo>
                <a:lnTo>
                  <a:pt x="1645285" y="1027113"/>
                </a:lnTo>
                <a:lnTo>
                  <a:pt x="1644968" y="1018223"/>
                </a:lnTo>
                <a:lnTo>
                  <a:pt x="1645603" y="1009333"/>
                </a:lnTo>
                <a:lnTo>
                  <a:pt x="1646555" y="1000760"/>
                </a:lnTo>
                <a:lnTo>
                  <a:pt x="1647508" y="996315"/>
                </a:lnTo>
                <a:lnTo>
                  <a:pt x="1648460" y="992505"/>
                </a:lnTo>
                <a:lnTo>
                  <a:pt x="1649730" y="988060"/>
                </a:lnTo>
                <a:lnTo>
                  <a:pt x="1651318" y="983933"/>
                </a:lnTo>
                <a:lnTo>
                  <a:pt x="1652905" y="979488"/>
                </a:lnTo>
                <a:lnTo>
                  <a:pt x="1654810" y="975360"/>
                </a:lnTo>
                <a:lnTo>
                  <a:pt x="1657033" y="971233"/>
                </a:lnTo>
                <a:lnTo>
                  <a:pt x="1659890" y="966788"/>
                </a:lnTo>
                <a:lnTo>
                  <a:pt x="1662430" y="962978"/>
                </a:lnTo>
                <a:lnTo>
                  <a:pt x="1665605" y="958533"/>
                </a:lnTo>
                <a:lnTo>
                  <a:pt x="1671003" y="953770"/>
                </a:lnTo>
                <a:lnTo>
                  <a:pt x="1676400" y="948690"/>
                </a:lnTo>
                <a:lnTo>
                  <a:pt x="1682115" y="943928"/>
                </a:lnTo>
                <a:lnTo>
                  <a:pt x="1687830" y="940118"/>
                </a:lnTo>
                <a:lnTo>
                  <a:pt x="1693545" y="935990"/>
                </a:lnTo>
                <a:lnTo>
                  <a:pt x="1699260" y="932498"/>
                </a:lnTo>
                <a:lnTo>
                  <a:pt x="1705293" y="929005"/>
                </a:lnTo>
                <a:lnTo>
                  <a:pt x="1711325" y="926148"/>
                </a:lnTo>
                <a:lnTo>
                  <a:pt x="1717675" y="923290"/>
                </a:lnTo>
                <a:lnTo>
                  <a:pt x="1723708" y="921068"/>
                </a:lnTo>
                <a:lnTo>
                  <a:pt x="1729740" y="918845"/>
                </a:lnTo>
                <a:lnTo>
                  <a:pt x="1736090" y="916940"/>
                </a:lnTo>
                <a:lnTo>
                  <a:pt x="1742440" y="915035"/>
                </a:lnTo>
                <a:lnTo>
                  <a:pt x="1748790" y="913448"/>
                </a:lnTo>
                <a:lnTo>
                  <a:pt x="1755458" y="912178"/>
                </a:lnTo>
                <a:lnTo>
                  <a:pt x="1761808" y="911225"/>
                </a:lnTo>
                <a:lnTo>
                  <a:pt x="1775143" y="909638"/>
                </a:lnTo>
                <a:lnTo>
                  <a:pt x="1788160" y="908368"/>
                </a:lnTo>
                <a:lnTo>
                  <a:pt x="1801495" y="907733"/>
                </a:lnTo>
                <a:lnTo>
                  <a:pt x="1815148" y="908050"/>
                </a:lnTo>
                <a:lnTo>
                  <a:pt x="1828800" y="908368"/>
                </a:lnTo>
                <a:lnTo>
                  <a:pt x="1842770" y="909320"/>
                </a:lnTo>
                <a:lnTo>
                  <a:pt x="1870393" y="911543"/>
                </a:lnTo>
                <a:lnTo>
                  <a:pt x="1941830" y="910273"/>
                </a:lnTo>
                <a:lnTo>
                  <a:pt x="1955800" y="909955"/>
                </a:lnTo>
                <a:lnTo>
                  <a:pt x="1969771" y="909638"/>
                </a:lnTo>
                <a:lnTo>
                  <a:pt x="1997710" y="908050"/>
                </a:lnTo>
                <a:lnTo>
                  <a:pt x="2025333" y="906780"/>
                </a:lnTo>
                <a:lnTo>
                  <a:pt x="2039303" y="906463"/>
                </a:lnTo>
                <a:lnTo>
                  <a:pt x="2053273" y="906145"/>
                </a:lnTo>
                <a:lnTo>
                  <a:pt x="2066925" y="906463"/>
                </a:lnTo>
                <a:lnTo>
                  <a:pt x="2080895" y="907098"/>
                </a:lnTo>
                <a:lnTo>
                  <a:pt x="2094548" y="908368"/>
                </a:lnTo>
                <a:lnTo>
                  <a:pt x="2108200" y="910273"/>
                </a:lnTo>
                <a:lnTo>
                  <a:pt x="2122170" y="912813"/>
                </a:lnTo>
                <a:lnTo>
                  <a:pt x="2128838" y="914083"/>
                </a:lnTo>
                <a:lnTo>
                  <a:pt x="2135823" y="915670"/>
                </a:lnTo>
                <a:lnTo>
                  <a:pt x="2142491" y="917893"/>
                </a:lnTo>
                <a:lnTo>
                  <a:pt x="2149158" y="920115"/>
                </a:lnTo>
                <a:lnTo>
                  <a:pt x="2156143" y="922338"/>
                </a:lnTo>
                <a:lnTo>
                  <a:pt x="2162811" y="925195"/>
                </a:lnTo>
                <a:lnTo>
                  <a:pt x="2174240" y="926465"/>
                </a:lnTo>
                <a:lnTo>
                  <a:pt x="2184718" y="927418"/>
                </a:lnTo>
                <a:lnTo>
                  <a:pt x="2193925" y="927418"/>
                </a:lnTo>
                <a:lnTo>
                  <a:pt x="2202180" y="927100"/>
                </a:lnTo>
                <a:lnTo>
                  <a:pt x="2209483" y="926148"/>
                </a:lnTo>
                <a:lnTo>
                  <a:pt x="2215833" y="924878"/>
                </a:lnTo>
                <a:lnTo>
                  <a:pt x="2221230" y="922655"/>
                </a:lnTo>
                <a:lnTo>
                  <a:pt x="2225675" y="920115"/>
                </a:lnTo>
                <a:lnTo>
                  <a:pt x="2229485" y="917575"/>
                </a:lnTo>
                <a:lnTo>
                  <a:pt x="2232661" y="914083"/>
                </a:lnTo>
                <a:lnTo>
                  <a:pt x="2235201" y="910590"/>
                </a:lnTo>
                <a:lnTo>
                  <a:pt x="2237105" y="906463"/>
                </a:lnTo>
                <a:lnTo>
                  <a:pt x="2238375" y="902335"/>
                </a:lnTo>
                <a:lnTo>
                  <a:pt x="2239328" y="897890"/>
                </a:lnTo>
                <a:lnTo>
                  <a:pt x="2239963" y="892810"/>
                </a:lnTo>
                <a:lnTo>
                  <a:pt x="2239963" y="888048"/>
                </a:lnTo>
                <a:lnTo>
                  <a:pt x="2239645" y="882968"/>
                </a:lnTo>
                <a:lnTo>
                  <a:pt x="2239328" y="877570"/>
                </a:lnTo>
                <a:lnTo>
                  <a:pt x="2238058" y="866775"/>
                </a:lnTo>
                <a:lnTo>
                  <a:pt x="2236153" y="855345"/>
                </a:lnTo>
                <a:lnTo>
                  <a:pt x="2234248" y="844550"/>
                </a:lnTo>
                <a:lnTo>
                  <a:pt x="2233613" y="839153"/>
                </a:lnTo>
                <a:lnTo>
                  <a:pt x="2233295" y="833755"/>
                </a:lnTo>
                <a:lnTo>
                  <a:pt x="2232978" y="828675"/>
                </a:lnTo>
                <a:lnTo>
                  <a:pt x="2232978" y="823595"/>
                </a:lnTo>
                <a:lnTo>
                  <a:pt x="2233613" y="818833"/>
                </a:lnTo>
                <a:lnTo>
                  <a:pt x="2234248" y="814388"/>
                </a:lnTo>
                <a:lnTo>
                  <a:pt x="2235518" y="809943"/>
                </a:lnTo>
                <a:lnTo>
                  <a:pt x="2237741" y="806133"/>
                </a:lnTo>
                <a:lnTo>
                  <a:pt x="2241868" y="802323"/>
                </a:lnTo>
                <a:lnTo>
                  <a:pt x="2245995" y="798830"/>
                </a:lnTo>
                <a:lnTo>
                  <a:pt x="2243773" y="800100"/>
                </a:lnTo>
                <a:lnTo>
                  <a:pt x="2241233" y="802005"/>
                </a:lnTo>
                <a:lnTo>
                  <a:pt x="2239328" y="803910"/>
                </a:lnTo>
                <a:lnTo>
                  <a:pt x="2237741" y="806133"/>
                </a:lnTo>
                <a:lnTo>
                  <a:pt x="2234565" y="753110"/>
                </a:lnTo>
                <a:lnTo>
                  <a:pt x="2236788" y="755650"/>
                </a:lnTo>
                <a:lnTo>
                  <a:pt x="2238693" y="757555"/>
                </a:lnTo>
                <a:lnTo>
                  <a:pt x="2240598" y="759143"/>
                </a:lnTo>
                <a:lnTo>
                  <a:pt x="2242503" y="760413"/>
                </a:lnTo>
                <a:lnTo>
                  <a:pt x="2244725" y="761365"/>
                </a:lnTo>
                <a:lnTo>
                  <a:pt x="2246630" y="762318"/>
                </a:lnTo>
                <a:lnTo>
                  <a:pt x="2251075" y="763270"/>
                </a:lnTo>
                <a:lnTo>
                  <a:pt x="2247901" y="760730"/>
                </a:lnTo>
                <a:lnTo>
                  <a:pt x="2244408" y="758190"/>
                </a:lnTo>
                <a:lnTo>
                  <a:pt x="2239963" y="755968"/>
                </a:lnTo>
                <a:lnTo>
                  <a:pt x="2234565" y="753110"/>
                </a:lnTo>
                <a:lnTo>
                  <a:pt x="2236153" y="666115"/>
                </a:lnTo>
                <a:lnTo>
                  <a:pt x="2233613" y="642620"/>
                </a:lnTo>
                <a:lnTo>
                  <a:pt x="2231073" y="619760"/>
                </a:lnTo>
                <a:lnTo>
                  <a:pt x="2225358" y="573723"/>
                </a:lnTo>
                <a:lnTo>
                  <a:pt x="2223135" y="550545"/>
                </a:lnTo>
                <a:lnTo>
                  <a:pt x="2221230" y="527685"/>
                </a:lnTo>
                <a:lnTo>
                  <a:pt x="2219325" y="504508"/>
                </a:lnTo>
                <a:lnTo>
                  <a:pt x="2218690" y="481013"/>
                </a:lnTo>
                <a:lnTo>
                  <a:pt x="2218373" y="472758"/>
                </a:lnTo>
                <a:lnTo>
                  <a:pt x="2218373" y="464503"/>
                </a:lnTo>
                <a:lnTo>
                  <a:pt x="2218690" y="455930"/>
                </a:lnTo>
                <a:lnTo>
                  <a:pt x="2219325" y="447675"/>
                </a:lnTo>
                <a:lnTo>
                  <a:pt x="2220595" y="439738"/>
                </a:lnTo>
                <a:lnTo>
                  <a:pt x="2222500" y="432118"/>
                </a:lnTo>
                <a:lnTo>
                  <a:pt x="2223770" y="427990"/>
                </a:lnTo>
                <a:lnTo>
                  <a:pt x="2224723" y="424498"/>
                </a:lnTo>
                <a:lnTo>
                  <a:pt x="2226310" y="421005"/>
                </a:lnTo>
                <a:lnTo>
                  <a:pt x="2227898" y="417830"/>
                </a:lnTo>
                <a:lnTo>
                  <a:pt x="2229803" y="414338"/>
                </a:lnTo>
                <a:lnTo>
                  <a:pt x="2232025" y="411163"/>
                </a:lnTo>
                <a:lnTo>
                  <a:pt x="2234248" y="407988"/>
                </a:lnTo>
                <a:lnTo>
                  <a:pt x="2236788" y="405448"/>
                </a:lnTo>
                <a:lnTo>
                  <a:pt x="2239645" y="402908"/>
                </a:lnTo>
                <a:lnTo>
                  <a:pt x="2242503" y="400368"/>
                </a:lnTo>
                <a:lnTo>
                  <a:pt x="2245995" y="398145"/>
                </a:lnTo>
                <a:lnTo>
                  <a:pt x="2249488" y="396240"/>
                </a:lnTo>
                <a:lnTo>
                  <a:pt x="2253615" y="394653"/>
                </a:lnTo>
                <a:lnTo>
                  <a:pt x="2258060" y="392748"/>
                </a:lnTo>
                <a:lnTo>
                  <a:pt x="2262505" y="391478"/>
                </a:lnTo>
                <a:lnTo>
                  <a:pt x="2267585" y="390208"/>
                </a:lnTo>
                <a:lnTo>
                  <a:pt x="2272983" y="389573"/>
                </a:lnTo>
                <a:lnTo>
                  <a:pt x="2278380" y="388938"/>
                </a:lnTo>
                <a:lnTo>
                  <a:pt x="2284413" y="388620"/>
                </a:lnTo>
                <a:lnTo>
                  <a:pt x="2290763" y="388938"/>
                </a:lnTo>
                <a:lnTo>
                  <a:pt x="2360930" y="384175"/>
                </a:lnTo>
                <a:lnTo>
                  <a:pt x="2377123" y="382270"/>
                </a:lnTo>
                <a:lnTo>
                  <a:pt x="2392998" y="380683"/>
                </a:lnTo>
                <a:lnTo>
                  <a:pt x="2408873" y="378778"/>
                </a:lnTo>
                <a:lnTo>
                  <a:pt x="2424748" y="377508"/>
                </a:lnTo>
                <a:lnTo>
                  <a:pt x="2440940" y="376555"/>
                </a:lnTo>
                <a:lnTo>
                  <a:pt x="2456498" y="375920"/>
                </a:lnTo>
                <a:lnTo>
                  <a:pt x="2472373" y="375285"/>
                </a:lnTo>
                <a:lnTo>
                  <a:pt x="2487930" y="375285"/>
                </a:lnTo>
                <a:lnTo>
                  <a:pt x="2503488" y="375285"/>
                </a:lnTo>
                <a:lnTo>
                  <a:pt x="2519045" y="375603"/>
                </a:lnTo>
                <a:lnTo>
                  <a:pt x="2534603" y="376238"/>
                </a:lnTo>
                <a:lnTo>
                  <a:pt x="2549843" y="376873"/>
                </a:lnTo>
                <a:lnTo>
                  <a:pt x="2565718" y="378143"/>
                </a:lnTo>
                <a:lnTo>
                  <a:pt x="2580958" y="380048"/>
                </a:lnTo>
                <a:lnTo>
                  <a:pt x="2596198" y="381953"/>
                </a:lnTo>
                <a:lnTo>
                  <a:pt x="2611438" y="383858"/>
                </a:lnTo>
                <a:lnTo>
                  <a:pt x="2626360" y="386715"/>
                </a:lnTo>
                <a:lnTo>
                  <a:pt x="2641283" y="389573"/>
                </a:lnTo>
                <a:lnTo>
                  <a:pt x="2656205" y="392748"/>
                </a:lnTo>
                <a:lnTo>
                  <a:pt x="2671128" y="396875"/>
                </a:lnTo>
                <a:lnTo>
                  <a:pt x="2686051" y="400685"/>
                </a:lnTo>
                <a:lnTo>
                  <a:pt x="2700655" y="405448"/>
                </a:lnTo>
                <a:lnTo>
                  <a:pt x="2715260" y="410528"/>
                </a:lnTo>
                <a:lnTo>
                  <a:pt x="2729865" y="415925"/>
                </a:lnTo>
                <a:lnTo>
                  <a:pt x="2744153" y="421323"/>
                </a:lnTo>
                <a:lnTo>
                  <a:pt x="2758441" y="427673"/>
                </a:lnTo>
                <a:lnTo>
                  <a:pt x="2772728" y="434340"/>
                </a:lnTo>
                <a:lnTo>
                  <a:pt x="2787015" y="441643"/>
                </a:lnTo>
                <a:lnTo>
                  <a:pt x="2800986" y="449263"/>
                </a:lnTo>
                <a:lnTo>
                  <a:pt x="2814955" y="457200"/>
                </a:lnTo>
                <a:lnTo>
                  <a:pt x="2828925" y="465773"/>
                </a:lnTo>
                <a:lnTo>
                  <a:pt x="2842578" y="474980"/>
                </a:lnTo>
                <a:lnTo>
                  <a:pt x="2851151" y="480060"/>
                </a:lnTo>
                <a:lnTo>
                  <a:pt x="2859405" y="485140"/>
                </a:lnTo>
                <a:lnTo>
                  <a:pt x="2868295" y="489903"/>
                </a:lnTo>
                <a:lnTo>
                  <a:pt x="2877185" y="494030"/>
                </a:lnTo>
                <a:lnTo>
                  <a:pt x="2895600" y="502285"/>
                </a:lnTo>
                <a:lnTo>
                  <a:pt x="2904490" y="506730"/>
                </a:lnTo>
                <a:lnTo>
                  <a:pt x="2913380" y="510858"/>
                </a:lnTo>
                <a:lnTo>
                  <a:pt x="2930525" y="494030"/>
                </a:lnTo>
                <a:lnTo>
                  <a:pt x="2921318" y="485775"/>
                </a:lnTo>
                <a:lnTo>
                  <a:pt x="2913380" y="478155"/>
                </a:lnTo>
                <a:lnTo>
                  <a:pt x="2906713" y="470853"/>
                </a:lnTo>
                <a:lnTo>
                  <a:pt x="2901950" y="463868"/>
                </a:lnTo>
                <a:lnTo>
                  <a:pt x="2899410" y="460693"/>
                </a:lnTo>
                <a:lnTo>
                  <a:pt x="2897823" y="457518"/>
                </a:lnTo>
                <a:lnTo>
                  <a:pt x="2896553" y="454660"/>
                </a:lnTo>
                <a:lnTo>
                  <a:pt x="2895600" y="451803"/>
                </a:lnTo>
                <a:lnTo>
                  <a:pt x="2894965" y="449263"/>
                </a:lnTo>
                <a:lnTo>
                  <a:pt x="2894648" y="446723"/>
                </a:lnTo>
                <a:lnTo>
                  <a:pt x="2894648" y="444183"/>
                </a:lnTo>
                <a:lnTo>
                  <a:pt x="2895283" y="441960"/>
                </a:lnTo>
                <a:lnTo>
                  <a:pt x="2896236" y="440055"/>
                </a:lnTo>
                <a:lnTo>
                  <a:pt x="2897188" y="438150"/>
                </a:lnTo>
                <a:lnTo>
                  <a:pt x="2898776" y="435928"/>
                </a:lnTo>
                <a:lnTo>
                  <a:pt x="2900680" y="434340"/>
                </a:lnTo>
                <a:lnTo>
                  <a:pt x="2903538" y="433070"/>
                </a:lnTo>
                <a:lnTo>
                  <a:pt x="2906078" y="431483"/>
                </a:lnTo>
                <a:lnTo>
                  <a:pt x="2909570" y="430213"/>
                </a:lnTo>
                <a:lnTo>
                  <a:pt x="2913063" y="429260"/>
                </a:lnTo>
                <a:lnTo>
                  <a:pt x="2917508" y="428308"/>
                </a:lnTo>
                <a:lnTo>
                  <a:pt x="2921635" y="427673"/>
                </a:lnTo>
                <a:lnTo>
                  <a:pt x="2926715" y="427038"/>
                </a:lnTo>
                <a:lnTo>
                  <a:pt x="2932113" y="426720"/>
                </a:lnTo>
                <a:lnTo>
                  <a:pt x="2944178" y="426403"/>
                </a:lnTo>
                <a:lnTo>
                  <a:pt x="2958148" y="426720"/>
                </a:lnTo>
                <a:lnTo>
                  <a:pt x="2958465" y="421958"/>
                </a:lnTo>
                <a:lnTo>
                  <a:pt x="2958783" y="417830"/>
                </a:lnTo>
                <a:lnTo>
                  <a:pt x="2958465" y="413385"/>
                </a:lnTo>
                <a:lnTo>
                  <a:pt x="2957513" y="409893"/>
                </a:lnTo>
                <a:lnTo>
                  <a:pt x="2956560" y="406083"/>
                </a:lnTo>
                <a:lnTo>
                  <a:pt x="2954973" y="402590"/>
                </a:lnTo>
                <a:lnTo>
                  <a:pt x="2953068" y="399098"/>
                </a:lnTo>
                <a:lnTo>
                  <a:pt x="2950845" y="396240"/>
                </a:lnTo>
                <a:lnTo>
                  <a:pt x="2948623" y="392748"/>
                </a:lnTo>
                <a:lnTo>
                  <a:pt x="2946083" y="390208"/>
                </a:lnTo>
                <a:lnTo>
                  <a:pt x="2940050" y="384493"/>
                </a:lnTo>
                <a:lnTo>
                  <a:pt x="2933701" y="379730"/>
                </a:lnTo>
                <a:lnTo>
                  <a:pt x="2927033" y="374650"/>
                </a:lnTo>
                <a:lnTo>
                  <a:pt x="2920683" y="369570"/>
                </a:lnTo>
                <a:lnTo>
                  <a:pt x="2914333" y="364808"/>
                </a:lnTo>
                <a:lnTo>
                  <a:pt x="2908618" y="359093"/>
                </a:lnTo>
                <a:lnTo>
                  <a:pt x="2906078" y="356235"/>
                </a:lnTo>
                <a:lnTo>
                  <a:pt x="2903856" y="353378"/>
                </a:lnTo>
                <a:lnTo>
                  <a:pt x="2901950" y="350203"/>
                </a:lnTo>
                <a:lnTo>
                  <a:pt x="2900045" y="347028"/>
                </a:lnTo>
                <a:lnTo>
                  <a:pt x="2898776" y="343535"/>
                </a:lnTo>
                <a:lnTo>
                  <a:pt x="2897823" y="339725"/>
                </a:lnTo>
                <a:lnTo>
                  <a:pt x="2897188" y="336233"/>
                </a:lnTo>
                <a:lnTo>
                  <a:pt x="2896870" y="331788"/>
                </a:lnTo>
                <a:lnTo>
                  <a:pt x="2897188" y="327660"/>
                </a:lnTo>
                <a:lnTo>
                  <a:pt x="2898140" y="322898"/>
                </a:lnTo>
                <a:lnTo>
                  <a:pt x="2914650" y="295593"/>
                </a:lnTo>
                <a:lnTo>
                  <a:pt x="2931795" y="267970"/>
                </a:lnTo>
                <a:lnTo>
                  <a:pt x="2923223" y="262573"/>
                </a:lnTo>
                <a:lnTo>
                  <a:pt x="2915285" y="256858"/>
                </a:lnTo>
                <a:lnTo>
                  <a:pt x="2911475" y="253683"/>
                </a:lnTo>
                <a:lnTo>
                  <a:pt x="2907665" y="250508"/>
                </a:lnTo>
                <a:lnTo>
                  <a:pt x="2904490" y="247333"/>
                </a:lnTo>
                <a:lnTo>
                  <a:pt x="2900998" y="243840"/>
                </a:lnTo>
                <a:lnTo>
                  <a:pt x="2898458" y="240348"/>
                </a:lnTo>
                <a:lnTo>
                  <a:pt x="2896236" y="236538"/>
                </a:lnTo>
                <a:lnTo>
                  <a:pt x="2894013" y="232728"/>
                </a:lnTo>
                <a:lnTo>
                  <a:pt x="2892743" y="228283"/>
                </a:lnTo>
                <a:lnTo>
                  <a:pt x="2892108" y="223838"/>
                </a:lnTo>
                <a:lnTo>
                  <a:pt x="2892108" y="219393"/>
                </a:lnTo>
                <a:lnTo>
                  <a:pt x="2892743" y="213995"/>
                </a:lnTo>
                <a:lnTo>
                  <a:pt x="2894013" y="208598"/>
                </a:lnTo>
                <a:lnTo>
                  <a:pt x="2896236" y="203835"/>
                </a:lnTo>
                <a:lnTo>
                  <a:pt x="2898776" y="199390"/>
                </a:lnTo>
                <a:lnTo>
                  <a:pt x="2901316" y="196215"/>
                </a:lnTo>
                <a:lnTo>
                  <a:pt x="2904490" y="193358"/>
                </a:lnTo>
                <a:lnTo>
                  <a:pt x="2907665" y="191135"/>
                </a:lnTo>
                <a:lnTo>
                  <a:pt x="2911475" y="189865"/>
                </a:lnTo>
                <a:lnTo>
                  <a:pt x="2914968" y="188913"/>
                </a:lnTo>
                <a:lnTo>
                  <a:pt x="2919095" y="188278"/>
                </a:lnTo>
                <a:lnTo>
                  <a:pt x="2922905" y="188278"/>
                </a:lnTo>
                <a:lnTo>
                  <a:pt x="2927350" y="188595"/>
                </a:lnTo>
                <a:lnTo>
                  <a:pt x="2931795" y="188913"/>
                </a:lnTo>
                <a:lnTo>
                  <a:pt x="2935923" y="189548"/>
                </a:lnTo>
                <a:lnTo>
                  <a:pt x="2944813" y="191453"/>
                </a:lnTo>
                <a:lnTo>
                  <a:pt x="2953703" y="193358"/>
                </a:lnTo>
                <a:lnTo>
                  <a:pt x="2958148" y="193993"/>
                </a:lnTo>
                <a:lnTo>
                  <a:pt x="2962275" y="194310"/>
                </a:lnTo>
                <a:lnTo>
                  <a:pt x="2965450" y="194310"/>
                </a:lnTo>
                <a:lnTo>
                  <a:pt x="2968943" y="193993"/>
                </a:lnTo>
                <a:lnTo>
                  <a:pt x="2971800" y="193040"/>
                </a:lnTo>
                <a:lnTo>
                  <a:pt x="2974023" y="192088"/>
                </a:lnTo>
                <a:lnTo>
                  <a:pt x="2976246" y="190500"/>
                </a:lnTo>
                <a:lnTo>
                  <a:pt x="2978150" y="188595"/>
                </a:lnTo>
                <a:lnTo>
                  <a:pt x="2979420" y="186373"/>
                </a:lnTo>
                <a:lnTo>
                  <a:pt x="2980690" y="184150"/>
                </a:lnTo>
                <a:lnTo>
                  <a:pt x="2981643" y="181610"/>
                </a:lnTo>
                <a:lnTo>
                  <a:pt x="2982595" y="178435"/>
                </a:lnTo>
                <a:lnTo>
                  <a:pt x="2983230" y="175578"/>
                </a:lnTo>
                <a:lnTo>
                  <a:pt x="2983548" y="172085"/>
                </a:lnTo>
                <a:lnTo>
                  <a:pt x="2983548" y="165100"/>
                </a:lnTo>
                <a:lnTo>
                  <a:pt x="2965133" y="150178"/>
                </a:lnTo>
                <a:lnTo>
                  <a:pt x="2962910" y="146685"/>
                </a:lnTo>
                <a:lnTo>
                  <a:pt x="2959735" y="142875"/>
                </a:lnTo>
                <a:lnTo>
                  <a:pt x="2956560" y="139383"/>
                </a:lnTo>
                <a:lnTo>
                  <a:pt x="2953385" y="135890"/>
                </a:lnTo>
                <a:lnTo>
                  <a:pt x="2946083" y="129858"/>
                </a:lnTo>
                <a:lnTo>
                  <a:pt x="2937828" y="123508"/>
                </a:lnTo>
                <a:lnTo>
                  <a:pt x="2921000" y="111443"/>
                </a:lnTo>
                <a:lnTo>
                  <a:pt x="2913063" y="105410"/>
                </a:lnTo>
                <a:lnTo>
                  <a:pt x="2905443" y="99060"/>
                </a:lnTo>
                <a:lnTo>
                  <a:pt x="2901950" y="95885"/>
                </a:lnTo>
                <a:lnTo>
                  <a:pt x="2898458" y="92393"/>
                </a:lnTo>
                <a:lnTo>
                  <a:pt x="2895600" y="88900"/>
                </a:lnTo>
                <a:lnTo>
                  <a:pt x="2892743" y="85408"/>
                </a:lnTo>
                <a:lnTo>
                  <a:pt x="2890520" y="81280"/>
                </a:lnTo>
                <a:lnTo>
                  <a:pt x="2888616" y="77470"/>
                </a:lnTo>
                <a:lnTo>
                  <a:pt x="2886710" y="73025"/>
                </a:lnTo>
                <a:lnTo>
                  <a:pt x="2885440" y="68580"/>
                </a:lnTo>
                <a:lnTo>
                  <a:pt x="2884805" y="64135"/>
                </a:lnTo>
                <a:lnTo>
                  <a:pt x="2884488" y="59055"/>
                </a:lnTo>
                <a:lnTo>
                  <a:pt x="2884805" y="53658"/>
                </a:lnTo>
                <a:lnTo>
                  <a:pt x="2885440" y="48578"/>
                </a:lnTo>
                <a:lnTo>
                  <a:pt x="2887345" y="42863"/>
                </a:lnTo>
                <a:lnTo>
                  <a:pt x="2889250" y="36513"/>
                </a:lnTo>
                <a:lnTo>
                  <a:pt x="2891790" y="30163"/>
                </a:lnTo>
                <a:lnTo>
                  <a:pt x="2895600" y="23495"/>
                </a:lnTo>
                <a:lnTo>
                  <a:pt x="2906396" y="20003"/>
                </a:lnTo>
                <a:lnTo>
                  <a:pt x="2917508" y="16510"/>
                </a:lnTo>
                <a:lnTo>
                  <a:pt x="2928620" y="13653"/>
                </a:lnTo>
                <a:lnTo>
                  <a:pt x="2939733" y="10795"/>
                </a:lnTo>
                <a:lnTo>
                  <a:pt x="2950845" y="8573"/>
                </a:lnTo>
                <a:lnTo>
                  <a:pt x="2961958" y="6668"/>
                </a:lnTo>
                <a:lnTo>
                  <a:pt x="2972753" y="5080"/>
                </a:lnTo>
                <a:lnTo>
                  <a:pt x="2983866" y="3175"/>
                </a:lnTo>
                <a:lnTo>
                  <a:pt x="2994978" y="2223"/>
                </a:lnTo>
                <a:lnTo>
                  <a:pt x="3006090" y="1270"/>
                </a:lnTo>
                <a:lnTo>
                  <a:pt x="3016885" y="635"/>
                </a:lnTo>
                <a:close/>
              </a:path>
            </a:pathLst>
          </a:custGeom>
          <a:noFill/>
        </p:spPr>
        <p:txBody>
          <a:bodyPr wrap="square">
            <a:noAutofit/>
          </a:bodyPr>
          <a:lstStyle/>
          <a:p>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6" name="Picture Placeholder 1"/>
          <p:cNvSpPr>
            <a:spLocks noGrp="1"/>
          </p:cNvSpPr>
          <p:nvPr>
            <p:ph type="pic" sz="quarter" idx="14"/>
          </p:nvPr>
        </p:nvSpPr>
        <p:spPr>
          <a:xfrm>
            <a:off x="7537647" y="-1"/>
            <a:ext cx="3372757" cy="4114800"/>
          </a:xfrm>
        </p:spPr>
      </p:sp>
      <p:sp>
        <p:nvSpPr>
          <p:cNvPr id="7" name="Picture Placeholder 2"/>
          <p:cNvSpPr>
            <a:spLocks noGrp="1"/>
          </p:cNvSpPr>
          <p:nvPr>
            <p:ph type="pic" sz="quarter" idx="15"/>
          </p:nvPr>
        </p:nvSpPr>
        <p:spPr>
          <a:xfrm>
            <a:off x="1155701" y="-1"/>
            <a:ext cx="3372757" cy="4114800"/>
          </a:xfrm>
        </p:spPr>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7" name="Picture Placeholder 1"/>
          <p:cNvSpPr>
            <a:spLocks noGrp="1"/>
          </p:cNvSpPr>
          <p:nvPr>
            <p:ph type="pic" sz="quarter" idx="13"/>
          </p:nvPr>
        </p:nvSpPr>
        <p:spPr>
          <a:xfrm>
            <a:off x="3505200" y="17868"/>
            <a:ext cx="8686800" cy="6858000"/>
          </a:xfrm>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0" y="0"/>
            <a:ext cx="8686800" cy="6858000"/>
          </a:xfrm>
        </p:spPr>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0" y="-1"/>
            <a:ext cx="5413829" cy="6858000"/>
          </a:xfrm>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400957" y="1052286"/>
            <a:ext cx="4940300" cy="4581402"/>
          </a:xfrm>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574675" y="519113"/>
            <a:ext cx="3032125" cy="5856287"/>
          </a:xfrm>
        </p:spPr>
        <p:txBody>
          <a:bodyPr/>
          <a:lstStyle/>
          <a:p>
            <a:endParaRPr lang="id-ID"/>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0" y="-1"/>
            <a:ext cx="5413829" cy="6858000"/>
          </a:xfrm>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Picture Placeholder 7"/>
          <p:cNvSpPr>
            <a:spLocks noGrp="1"/>
          </p:cNvSpPr>
          <p:nvPr>
            <p:ph type="pic" sz="quarter" idx="10"/>
          </p:nvPr>
        </p:nvSpPr>
        <p:spPr>
          <a:xfrm>
            <a:off x="8543025" y="519113"/>
            <a:ext cx="3032125" cy="5856287"/>
          </a:xfrm>
        </p:spPr>
        <p:txBody>
          <a:bodyPr/>
          <a:lstStyle/>
          <a:p>
            <a:endParaRPr lang="id-ID"/>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Picture Placeholder 7"/>
          <p:cNvSpPr>
            <a:spLocks noGrp="1"/>
          </p:cNvSpPr>
          <p:nvPr>
            <p:ph type="pic" sz="quarter" idx="13"/>
          </p:nvPr>
        </p:nvSpPr>
        <p:spPr>
          <a:xfrm>
            <a:off x="0" y="0"/>
            <a:ext cx="12192000" cy="3848100"/>
          </a:xfrm>
        </p:spPr>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2084614" y="3009900"/>
            <a:ext cx="8051800" cy="3848100"/>
          </a:xfrm>
        </p:spPr>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6" name="Picture Placeholder 7"/>
          <p:cNvSpPr>
            <a:spLocks noGrp="1"/>
          </p:cNvSpPr>
          <p:nvPr>
            <p:ph type="pic" sz="quarter" idx="13"/>
          </p:nvPr>
        </p:nvSpPr>
        <p:spPr>
          <a:xfrm>
            <a:off x="0" y="0"/>
            <a:ext cx="7736113" cy="6858000"/>
          </a:xfrm>
        </p:spPr>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7" name="Picture Placeholder 10"/>
          <p:cNvSpPr>
            <a:spLocks noGrp="1"/>
          </p:cNvSpPr>
          <p:nvPr>
            <p:ph type="pic" sz="quarter" idx="14"/>
          </p:nvPr>
        </p:nvSpPr>
        <p:spPr>
          <a:xfrm>
            <a:off x="0" y="0"/>
            <a:ext cx="8343899" cy="6858000"/>
          </a:xfrm>
        </p:spPr>
      </p:sp>
      <p:sp>
        <p:nvSpPr>
          <p:cNvPr id="8" name="Picture Placeholder 9"/>
          <p:cNvSpPr>
            <a:spLocks noGrp="1"/>
          </p:cNvSpPr>
          <p:nvPr>
            <p:ph type="pic" sz="quarter" idx="13"/>
          </p:nvPr>
        </p:nvSpPr>
        <p:spPr>
          <a:xfrm>
            <a:off x="8801100" y="0"/>
            <a:ext cx="3390900" cy="6858000"/>
          </a:xfrm>
        </p:spPr>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0" y="0"/>
            <a:ext cx="6037943" cy="2275637"/>
          </a:xfrm>
        </p:spPr>
      </p:sp>
      <p:sp>
        <p:nvSpPr>
          <p:cNvPr id="7" name="Picture Placeholder 2"/>
          <p:cNvSpPr>
            <a:spLocks noGrp="1"/>
          </p:cNvSpPr>
          <p:nvPr>
            <p:ph type="pic" sz="quarter" idx="14"/>
          </p:nvPr>
        </p:nvSpPr>
        <p:spPr>
          <a:xfrm>
            <a:off x="0" y="2291182"/>
            <a:ext cx="6037943" cy="2275637"/>
          </a:xfrm>
        </p:spPr>
      </p:sp>
      <p:sp>
        <p:nvSpPr>
          <p:cNvPr id="8" name="Picture Placeholder 7"/>
          <p:cNvSpPr>
            <a:spLocks noGrp="1"/>
          </p:cNvSpPr>
          <p:nvPr>
            <p:ph type="pic" sz="quarter" idx="15"/>
          </p:nvPr>
        </p:nvSpPr>
        <p:spPr>
          <a:xfrm>
            <a:off x="0" y="4582363"/>
            <a:ext cx="6037943" cy="2275637"/>
          </a:xfrm>
        </p:spPr>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9" name="Picture Placeholder 1"/>
          <p:cNvSpPr>
            <a:spLocks noGrp="1"/>
          </p:cNvSpPr>
          <p:nvPr>
            <p:ph type="pic" sz="quarter" idx="13"/>
          </p:nvPr>
        </p:nvSpPr>
        <p:spPr>
          <a:xfrm>
            <a:off x="4655544" y="0"/>
            <a:ext cx="3338112" cy="4013200"/>
          </a:xfrm>
        </p:spPr>
      </p:sp>
      <p:sp>
        <p:nvSpPr>
          <p:cNvPr id="10" name="Picture Placeholder 2"/>
          <p:cNvSpPr>
            <a:spLocks noGrp="1"/>
          </p:cNvSpPr>
          <p:nvPr>
            <p:ph type="pic" sz="quarter" idx="14"/>
          </p:nvPr>
        </p:nvSpPr>
        <p:spPr>
          <a:xfrm>
            <a:off x="8366529" y="2844800"/>
            <a:ext cx="3338112" cy="4013200"/>
          </a:xfrm>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574675" y="519113"/>
            <a:ext cx="3032125" cy="5856287"/>
          </a:xfrm>
        </p:spPr>
        <p:txBody>
          <a:bodyPr/>
          <a:lstStyle/>
          <a:p>
            <a:endParaRPr lang="id-ID"/>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6" name="Picture Placeholder 11"/>
          <p:cNvSpPr>
            <a:spLocks noGrp="1"/>
          </p:cNvSpPr>
          <p:nvPr>
            <p:ph type="pic" sz="quarter" idx="14"/>
          </p:nvPr>
        </p:nvSpPr>
        <p:spPr>
          <a:xfrm>
            <a:off x="6349739" y="2844800"/>
            <a:ext cx="3338112" cy="4013200"/>
          </a:xfrm>
        </p:spPr>
      </p:sp>
      <p:sp>
        <p:nvSpPr>
          <p:cNvPr id="7" name="Picture Placeholder 12"/>
          <p:cNvSpPr>
            <a:spLocks noGrp="1"/>
          </p:cNvSpPr>
          <p:nvPr>
            <p:ph type="pic" sz="quarter" idx="15"/>
          </p:nvPr>
        </p:nvSpPr>
        <p:spPr>
          <a:xfrm>
            <a:off x="10195329" y="0"/>
            <a:ext cx="1996671" cy="4013200"/>
          </a:xfrm>
        </p:spPr>
      </p:sp>
      <p:sp>
        <p:nvSpPr>
          <p:cNvPr id="8" name="Picture Placeholder 20"/>
          <p:cNvSpPr>
            <a:spLocks noGrp="1"/>
          </p:cNvSpPr>
          <p:nvPr>
            <p:ph type="pic" sz="quarter" idx="13"/>
          </p:nvPr>
        </p:nvSpPr>
        <p:spPr>
          <a:xfrm>
            <a:off x="2504149" y="0"/>
            <a:ext cx="3338112" cy="4013200"/>
          </a:xfrm>
        </p:spPr>
      </p:sp>
      <p:sp>
        <p:nvSpPr>
          <p:cNvPr id="9" name="Picture Placeholder 22"/>
          <p:cNvSpPr>
            <a:spLocks noGrp="1"/>
          </p:cNvSpPr>
          <p:nvPr>
            <p:ph type="pic" sz="quarter" idx="16"/>
          </p:nvPr>
        </p:nvSpPr>
        <p:spPr>
          <a:xfrm>
            <a:off x="0" y="2844800"/>
            <a:ext cx="1996671" cy="4013200"/>
          </a:xfrm>
        </p:spPr>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6" name="Picture Placeholder 7"/>
          <p:cNvSpPr>
            <a:spLocks noGrp="1"/>
          </p:cNvSpPr>
          <p:nvPr>
            <p:ph type="pic" sz="quarter" idx="13"/>
          </p:nvPr>
        </p:nvSpPr>
        <p:spPr>
          <a:xfrm>
            <a:off x="2504149" y="0"/>
            <a:ext cx="3338112" cy="4013200"/>
          </a:xfrm>
        </p:spPr>
      </p:sp>
      <p:sp>
        <p:nvSpPr>
          <p:cNvPr id="7" name="Picture Placeholder 8"/>
          <p:cNvSpPr>
            <a:spLocks noGrp="1"/>
          </p:cNvSpPr>
          <p:nvPr>
            <p:ph type="pic" sz="quarter" idx="14"/>
          </p:nvPr>
        </p:nvSpPr>
        <p:spPr>
          <a:xfrm>
            <a:off x="6349739" y="2844800"/>
            <a:ext cx="3338112" cy="4013200"/>
          </a:xfrm>
        </p:spPr>
      </p:sp>
      <p:sp>
        <p:nvSpPr>
          <p:cNvPr id="9" name="Picture Placeholder 8"/>
          <p:cNvSpPr>
            <a:spLocks noGrp="1"/>
          </p:cNvSpPr>
          <p:nvPr>
            <p:ph type="pic" sz="quarter" idx="15"/>
          </p:nvPr>
        </p:nvSpPr>
        <p:spPr>
          <a:xfrm>
            <a:off x="972458" y="4224338"/>
            <a:ext cx="4869804" cy="2495550"/>
          </a:xfrm>
        </p:spPr>
        <p:txBody>
          <a:bodyPr/>
          <a:lstStyle/>
          <a:p>
            <a:endParaRPr lang="id-ID"/>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6" name="Picture Placeholder 11"/>
          <p:cNvSpPr>
            <a:spLocks noGrp="1"/>
          </p:cNvSpPr>
          <p:nvPr>
            <p:ph type="pic" sz="quarter" idx="13"/>
          </p:nvPr>
        </p:nvSpPr>
        <p:spPr>
          <a:xfrm>
            <a:off x="0" y="0"/>
            <a:ext cx="7184571" cy="4013200"/>
          </a:xfrm>
        </p:spPr>
      </p:sp>
      <p:sp>
        <p:nvSpPr>
          <p:cNvPr id="7" name="Picture Placeholder 12"/>
          <p:cNvSpPr>
            <a:spLocks noGrp="1"/>
          </p:cNvSpPr>
          <p:nvPr>
            <p:ph type="pic" sz="quarter" idx="14"/>
          </p:nvPr>
        </p:nvSpPr>
        <p:spPr>
          <a:xfrm>
            <a:off x="7597968" y="2844800"/>
            <a:ext cx="4594032" cy="4013200"/>
          </a:xfrm>
        </p:spPr>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6" name="Picture Placeholder 1"/>
          <p:cNvSpPr>
            <a:spLocks noGrp="1"/>
          </p:cNvSpPr>
          <p:nvPr>
            <p:ph type="pic" sz="quarter" idx="15"/>
          </p:nvPr>
        </p:nvSpPr>
        <p:spPr>
          <a:xfrm>
            <a:off x="4051387" y="439057"/>
            <a:ext cx="2509244" cy="6070600"/>
          </a:xfrm>
        </p:spPr>
      </p:sp>
      <p:sp>
        <p:nvSpPr>
          <p:cNvPr id="7" name="Picture Placeholder 2"/>
          <p:cNvSpPr>
            <a:spLocks noGrp="1"/>
          </p:cNvSpPr>
          <p:nvPr>
            <p:ph type="pic" sz="quarter" idx="13"/>
          </p:nvPr>
        </p:nvSpPr>
        <p:spPr>
          <a:xfrm>
            <a:off x="6736443" y="439057"/>
            <a:ext cx="2509244" cy="6070600"/>
          </a:xfrm>
        </p:spPr>
      </p:sp>
      <p:sp>
        <p:nvSpPr>
          <p:cNvPr id="8" name="Picture Placeholder 4"/>
          <p:cNvSpPr>
            <a:spLocks noGrp="1"/>
          </p:cNvSpPr>
          <p:nvPr>
            <p:ph type="pic" sz="quarter" idx="14"/>
          </p:nvPr>
        </p:nvSpPr>
        <p:spPr>
          <a:xfrm>
            <a:off x="9421499" y="439057"/>
            <a:ext cx="2509244" cy="6070600"/>
          </a:xfrm>
        </p:spPr>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6" name="Picture Placeholder 1"/>
          <p:cNvSpPr>
            <a:spLocks noGrp="1"/>
          </p:cNvSpPr>
          <p:nvPr>
            <p:ph type="pic" sz="quarter" idx="14"/>
          </p:nvPr>
        </p:nvSpPr>
        <p:spPr>
          <a:xfrm>
            <a:off x="8040007" y="833211"/>
            <a:ext cx="3569888" cy="4927600"/>
          </a:xfrm>
        </p:spPr>
      </p:sp>
      <p:sp>
        <p:nvSpPr>
          <p:cNvPr id="7" name="Picture Placeholder 2"/>
          <p:cNvSpPr>
            <a:spLocks noGrp="1"/>
          </p:cNvSpPr>
          <p:nvPr>
            <p:ph type="pic" sz="quarter" idx="13"/>
          </p:nvPr>
        </p:nvSpPr>
        <p:spPr>
          <a:xfrm>
            <a:off x="4505239" y="833211"/>
            <a:ext cx="3295650" cy="2384425"/>
          </a:xfrm>
        </p:spPr>
      </p:sp>
      <p:sp>
        <p:nvSpPr>
          <p:cNvPr id="8" name="Picture Placeholder 3"/>
          <p:cNvSpPr>
            <a:spLocks noGrp="1"/>
          </p:cNvSpPr>
          <p:nvPr>
            <p:ph type="pic" sz="quarter" idx="16"/>
          </p:nvPr>
        </p:nvSpPr>
        <p:spPr>
          <a:xfrm>
            <a:off x="4505239" y="3446235"/>
            <a:ext cx="3295650" cy="2314575"/>
          </a:xfrm>
        </p:spPr>
      </p:sp>
      <p:sp>
        <p:nvSpPr>
          <p:cNvPr id="9" name="Picture Placeholder 4"/>
          <p:cNvSpPr>
            <a:spLocks noGrp="1"/>
          </p:cNvSpPr>
          <p:nvPr>
            <p:ph type="pic" sz="quarter" idx="15"/>
          </p:nvPr>
        </p:nvSpPr>
        <p:spPr>
          <a:xfrm>
            <a:off x="696233" y="833211"/>
            <a:ext cx="3569888" cy="4927600"/>
          </a:xfrm>
        </p:spPr>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8" name="Picture Placeholder 2"/>
          <p:cNvSpPr>
            <a:spLocks noGrp="1"/>
          </p:cNvSpPr>
          <p:nvPr>
            <p:ph type="pic" sz="quarter" idx="14"/>
          </p:nvPr>
        </p:nvSpPr>
        <p:spPr>
          <a:xfrm>
            <a:off x="7981950" y="511175"/>
            <a:ext cx="3569888" cy="4927600"/>
          </a:xfrm>
        </p:spPr>
      </p:sp>
      <p:sp>
        <p:nvSpPr>
          <p:cNvPr id="6" name="Rectangle 5"/>
          <p:cNvSpPr/>
          <p:nvPr userDrawn="1"/>
        </p:nvSpPr>
        <p:spPr>
          <a:xfrm>
            <a:off x="8112498" y="640168"/>
            <a:ext cx="3164194" cy="4510864"/>
          </a:xfrm>
          <a:prstGeom prst="rect">
            <a:avLst/>
          </a:prstGeom>
          <a:gradFill>
            <a:gsLst>
              <a:gs pos="100000">
                <a:srgbClr val="FFFF00"/>
              </a:gs>
              <a:gs pos="0">
                <a:srgbClr val="CC66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icture Placeholder 1"/>
          <p:cNvSpPr>
            <a:spLocks noGrp="1"/>
          </p:cNvSpPr>
          <p:nvPr>
            <p:ph type="pic" sz="quarter" idx="13"/>
          </p:nvPr>
        </p:nvSpPr>
        <p:spPr>
          <a:xfrm>
            <a:off x="638176" y="511175"/>
            <a:ext cx="7104656" cy="2384425"/>
          </a:xfrm>
        </p:spPr>
      </p:sp>
      <p:sp>
        <p:nvSpPr>
          <p:cNvPr id="9" name="Picture Placeholder 3"/>
          <p:cNvSpPr>
            <a:spLocks noGrp="1"/>
          </p:cNvSpPr>
          <p:nvPr>
            <p:ph type="pic" sz="quarter" idx="16"/>
          </p:nvPr>
        </p:nvSpPr>
        <p:spPr>
          <a:xfrm>
            <a:off x="4447182" y="3124199"/>
            <a:ext cx="3295650" cy="2314575"/>
          </a:xfrm>
        </p:spPr>
      </p:sp>
      <p:sp>
        <p:nvSpPr>
          <p:cNvPr id="10" name="Picture Placeholder 5"/>
          <p:cNvSpPr>
            <a:spLocks noGrp="1"/>
          </p:cNvSpPr>
          <p:nvPr>
            <p:ph type="pic" sz="quarter" idx="15"/>
          </p:nvPr>
        </p:nvSpPr>
        <p:spPr>
          <a:xfrm>
            <a:off x="638176" y="3124199"/>
            <a:ext cx="3569888" cy="2314576"/>
          </a:xfrm>
        </p:spPr>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6953249" y="1067204"/>
            <a:ext cx="5227922" cy="4652936"/>
          </a:xfrm>
          <a:custGeom>
            <a:avLst/>
            <a:gdLst>
              <a:gd name="connsiteX0" fmla="*/ 0 w 5227922"/>
              <a:gd name="connsiteY0" fmla="*/ 0 h 3943350"/>
              <a:gd name="connsiteX1" fmla="*/ 5227922 w 5227922"/>
              <a:gd name="connsiteY1" fmla="*/ 0 h 3943350"/>
              <a:gd name="connsiteX2" fmla="*/ 5227922 w 5227922"/>
              <a:gd name="connsiteY2" fmla="*/ 3943350 h 3943350"/>
              <a:gd name="connsiteX3" fmla="*/ 0 w 5227922"/>
              <a:gd name="connsiteY3" fmla="*/ 3943350 h 3943350"/>
              <a:gd name="connsiteX4" fmla="*/ 0 w 5227922"/>
              <a:gd name="connsiteY4" fmla="*/ 0 h 3943350"/>
              <a:gd name="connsiteX0-1" fmla="*/ 0 w 5227922"/>
              <a:gd name="connsiteY0-2" fmla="*/ 380596 h 4323946"/>
              <a:gd name="connsiteX1-3" fmla="*/ 5227922 w 5227922"/>
              <a:gd name="connsiteY1-4" fmla="*/ 380596 h 4323946"/>
              <a:gd name="connsiteX2-5" fmla="*/ 5227922 w 5227922"/>
              <a:gd name="connsiteY2-6" fmla="*/ 4323946 h 4323946"/>
              <a:gd name="connsiteX3-7" fmla="*/ 0 w 5227922"/>
              <a:gd name="connsiteY3-8" fmla="*/ 4323946 h 4323946"/>
              <a:gd name="connsiteX4-9" fmla="*/ 0 w 5227922"/>
              <a:gd name="connsiteY4-10" fmla="*/ 380596 h 4323946"/>
              <a:gd name="connsiteX0-11" fmla="*/ 0 w 5227922"/>
              <a:gd name="connsiteY0-12" fmla="*/ 380596 h 4652936"/>
              <a:gd name="connsiteX1-13" fmla="*/ 5227922 w 5227922"/>
              <a:gd name="connsiteY1-14" fmla="*/ 380596 h 4652936"/>
              <a:gd name="connsiteX2-15" fmla="*/ 5227922 w 5227922"/>
              <a:gd name="connsiteY2-16" fmla="*/ 4323946 h 4652936"/>
              <a:gd name="connsiteX3-17" fmla="*/ 0 w 5227922"/>
              <a:gd name="connsiteY3-18" fmla="*/ 4323946 h 4652936"/>
              <a:gd name="connsiteX4-19" fmla="*/ 0 w 5227922"/>
              <a:gd name="connsiteY4-20" fmla="*/ 380596 h 4652936"/>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5227922" h="4652936">
                <a:moveTo>
                  <a:pt x="0" y="380596"/>
                </a:moveTo>
                <a:cubicBezTo>
                  <a:pt x="1786183" y="-475747"/>
                  <a:pt x="3485281" y="380596"/>
                  <a:pt x="5227922" y="380596"/>
                </a:cubicBezTo>
                <a:lnTo>
                  <a:pt x="5227922" y="4323946"/>
                </a:lnTo>
                <a:cubicBezTo>
                  <a:pt x="4080367" y="5064175"/>
                  <a:pt x="1742641" y="4323946"/>
                  <a:pt x="0" y="4323946"/>
                </a:cubicBezTo>
                <a:lnTo>
                  <a:pt x="0" y="380596"/>
                </a:lnTo>
                <a:close/>
              </a:path>
            </a:pathLst>
          </a:custGeom>
        </p:spPr>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6981825" y="-1"/>
            <a:ext cx="5199346" cy="3390901"/>
          </a:xfrm>
        </p:spPr>
      </p:sp>
      <p:sp>
        <p:nvSpPr>
          <p:cNvPr id="7" name="Picture Placeholder 3"/>
          <p:cNvSpPr>
            <a:spLocks noGrp="1"/>
          </p:cNvSpPr>
          <p:nvPr>
            <p:ph type="pic" sz="quarter" idx="14"/>
          </p:nvPr>
        </p:nvSpPr>
        <p:spPr>
          <a:xfrm>
            <a:off x="6981825" y="3562351"/>
            <a:ext cx="5199346" cy="3295650"/>
          </a:xfrm>
        </p:spPr>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7" name="Picture Placeholder 2"/>
          <p:cNvSpPr>
            <a:spLocks noGrp="1"/>
          </p:cNvSpPr>
          <p:nvPr>
            <p:ph type="pic" sz="quarter" idx="13"/>
          </p:nvPr>
        </p:nvSpPr>
        <p:spPr>
          <a:xfrm>
            <a:off x="3933825" y="-1"/>
            <a:ext cx="4676775" cy="6858001"/>
          </a:xfrm>
        </p:spPr>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0" y="-1"/>
            <a:ext cx="4676775" cy="6858001"/>
          </a:xfrm>
        </p:spPr>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12192000" cy="6858000"/>
          </a:xfrm>
        </p:spPr>
        <p:txBody>
          <a:bodyPr/>
          <a:lstStyle/>
          <a:p>
            <a:endParaRPr lang="id-ID"/>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sp>
        <p:nvSpPr>
          <p:cNvPr id="6" name="Picture Placeholder 2"/>
          <p:cNvSpPr>
            <a:spLocks noGrp="1"/>
          </p:cNvSpPr>
          <p:nvPr>
            <p:ph type="pic" sz="quarter" idx="13"/>
          </p:nvPr>
        </p:nvSpPr>
        <p:spPr>
          <a:xfrm>
            <a:off x="3933825" y="-1"/>
            <a:ext cx="4676775" cy="6858001"/>
          </a:xfrm>
        </p:spPr>
      </p:sp>
      <p:sp>
        <p:nvSpPr>
          <p:cNvPr id="10" name="Picture Placeholder 9"/>
          <p:cNvSpPr>
            <a:spLocks noGrp="1"/>
          </p:cNvSpPr>
          <p:nvPr>
            <p:ph type="pic" sz="quarter" idx="14"/>
          </p:nvPr>
        </p:nvSpPr>
        <p:spPr>
          <a:xfrm>
            <a:off x="7494864" y="1714688"/>
            <a:ext cx="3126940" cy="3126940"/>
          </a:xfrm>
          <a:custGeom>
            <a:avLst/>
            <a:gdLst>
              <a:gd name="connsiteX0" fmla="*/ 1563470 w 3126940"/>
              <a:gd name="connsiteY0" fmla="*/ 0 h 3126940"/>
              <a:gd name="connsiteX1" fmla="*/ 3126940 w 3126940"/>
              <a:gd name="connsiteY1" fmla="*/ 1563470 h 3126940"/>
              <a:gd name="connsiteX2" fmla="*/ 1563470 w 3126940"/>
              <a:gd name="connsiteY2" fmla="*/ 3126940 h 3126940"/>
              <a:gd name="connsiteX3" fmla="*/ 0 w 3126940"/>
              <a:gd name="connsiteY3" fmla="*/ 1563470 h 3126940"/>
            </a:gdLst>
            <a:ahLst/>
            <a:cxnLst>
              <a:cxn ang="0">
                <a:pos x="connsiteX0" y="connsiteY0"/>
              </a:cxn>
              <a:cxn ang="0">
                <a:pos x="connsiteX1" y="connsiteY1"/>
              </a:cxn>
              <a:cxn ang="0">
                <a:pos x="connsiteX2" y="connsiteY2"/>
              </a:cxn>
              <a:cxn ang="0">
                <a:pos x="connsiteX3" y="connsiteY3"/>
              </a:cxn>
            </a:cxnLst>
            <a:rect l="l" t="t" r="r" b="b"/>
            <a:pathLst>
              <a:path w="3126940" h="3126940">
                <a:moveTo>
                  <a:pt x="1563470" y="0"/>
                </a:moveTo>
                <a:lnTo>
                  <a:pt x="3126940" y="1563470"/>
                </a:lnTo>
                <a:lnTo>
                  <a:pt x="1563470" y="3126940"/>
                </a:lnTo>
                <a:lnTo>
                  <a:pt x="0" y="1563470"/>
                </a:lnTo>
                <a:close/>
              </a:path>
            </a:pathLst>
          </a:custGeom>
        </p:spPr>
        <p:txBody>
          <a:bodyPr wrap="square">
            <a:noAutofit/>
          </a:bodyPr>
          <a:lstStyle/>
          <a:p>
            <a:endParaRPr lang="id-ID"/>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0" y="0"/>
            <a:ext cx="2914650" cy="3048000"/>
          </a:xfrm>
        </p:spPr>
      </p:sp>
      <p:sp>
        <p:nvSpPr>
          <p:cNvPr id="7" name="Picture Placeholder 2"/>
          <p:cNvSpPr>
            <a:spLocks noGrp="1"/>
          </p:cNvSpPr>
          <p:nvPr>
            <p:ph type="pic" sz="quarter" idx="14"/>
          </p:nvPr>
        </p:nvSpPr>
        <p:spPr>
          <a:xfrm>
            <a:off x="3092450" y="0"/>
            <a:ext cx="2914650" cy="3048000"/>
          </a:xfrm>
        </p:spPr>
      </p:sp>
      <p:sp>
        <p:nvSpPr>
          <p:cNvPr id="8" name="Picture Placeholder 3"/>
          <p:cNvSpPr>
            <a:spLocks noGrp="1"/>
          </p:cNvSpPr>
          <p:nvPr>
            <p:ph type="pic" sz="quarter" idx="15"/>
          </p:nvPr>
        </p:nvSpPr>
        <p:spPr>
          <a:xfrm>
            <a:off x="6184900" y="0"/>
            <a:ext cx="2914650" cy="3048000"/>
          </a:xfrm>
        </p:spPr>
      </p:sp>
      <p:sp>
        <p:nvSpPr>
          <p:cNvPr id="9" name="Picture Placeholder 4"/>
          <p:cNvSpPr>
            <a:spLocks noGrp="1"/>
          </p:cNvSpPr>
          <p:nvPr>
            <p:ph type="pic" sz="quarter" idx="16"/>
          </p:nvPr>
        </p:nvSpPr>
        <p:spPr>
          <a:xfrm>
            <a:off x="9277350" y="0"/>
            <a:ext cx="2914650" cy="3048000"/>
          </a:xfrm>
        </p:spPr>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4356100" y="1041835"/>
            <a:ext cx="7693025" cy="4901764"/>
          </a:xfrm>
          <a:custGeom>
            <a:avLst/>
            <a:gdLst>
              <a:gd name="connsiteX0" fmla="*/ 6113957 w 10763219"/>
              <a:gd name="connsiteY0" fmla="*/ 6811962 h 6857999"/>
              <a:gd name="connsiteX1" fmla="*/ 6126088 w 10763219"/>
              <a:gd name="connsiteY1" fmla="*/ 6815085 h 6857999"/>
              <a:gd name="connsiteX2" fmla="*/ 6131749 w 10763219"/>
              <a:gd name="connsiteY2" fmla="*/ 6817037 h 6857999"/>
              <a:gd name="connsiteX3" fmla="*/ 6137005 w 10763219"/>
              <a:gd name="connsiteY3" fmla="*/ 6819379 h 6857999"/>
              <a:gd name="connsiteX4" fmla="*/ 6141454 w 10763219"/>
              <a:gd name="connsiteY4" fmla="*/ 6822112 h 6857999"/>
              <a:gd name="connsiteX5" fmla="*/ 6143475 w 10763219"/>
              <a:gd name="connsiteY5" fmla="*/ 6823674 h 6857999"/>
              <a:gd name="connsiteX6" fmla="*/ 6145497 w 10763219"/>
              <a:gd name="connsiteY6" fmla="*/ 6825625 h 6857999"/>
              <a:gd name="connsiteX7" fmla="*/ 6146710 w 10763219"/>
              <a:gd name="connsiteY7" fmla="*/ 6827968 h 6857999"/>
              <a:gd name="connsiteX8" fmla="*/ 6147923 w 10763219"/>
              <a:gd name="connsiteY8" fmla="*/ 6830310 h 6857999"/>
              <a:gd name="connsiteX9" fmla="*/ 6148732 w 10763219"/>
              <a:gd name="connsiteY9" fmla="*/ 6832652 h 6857999"/>
              <a:gd name="connsiteX10" fmla="*/ 6149945 w 10763219"/>
              <a:gd name="connsiteY10" fmla="*/ 6835775 h 6857999"/>
              <a:gd name="connsiteX11" fmla="*/ 6144284 w 10763219"/>
              <a:gd name="connsiteY11" fmla="*/ 6831871 h 6857999"/>
              <a:gd name="connsiteX12" fmla="*/ 6139836 w 10763219"/>
              <a:gd name="connsiteY12" fmla="*/ 6829529 h 6857999"/>
              <a:gd name="connsiteX13" fmla="*/ 6135388 w 10763219"/>
              <a:gd name="connsiteY13" fmla="*/ 6826797 h 6857999"/>
              <a:gd name="connsiteX14" fmla="*/ 6130940 w 10763219"/>
              <a:gd name="connsiteY14" fmla="*/ 6826016 h 6857999"/>
              <a:gd name="connsiteX15" fmla="*/ 6126088 w 10763219"/>
              <a:gd name="connsiteY15" fmla="*/ 6825625 h 6857999"/>
              <a:gd name="connsiteX16" fmla="*/ 6120426 w 10763219"/>
              <a:gd name="connsiteY16" fmla="*/ 6826016 h 6857999"/>
              <a:gd name="connsiteX17" fmla="*/ 6114361 w 10763219"/>
              <a:gd name="connsiteY17" fmla="*/ 6827577 h 6857999"/>
              <a:gd name="connsiteX18" fmla="*/ 6107082 w 10763219"/>
              <a:gd name="connsiteY18" fmla="*/ 6829920 h 6857999"/>
              <a:gd name="connsiteX19" fmla="*/ 6109508 w 10763219"/>
              <a:gd name="connsiteY19" fmla="*/ 6826016 h 6857999"/>
              <a:gd name="connsiteX20" fmla="*/ 6111935 w 10763219"/>
              <a:gd name="connsiteY20" fmla="*/ 6822112 h 6857999"/>
              <a:gd name="connsiteX21" fmla="*/ 6113148 w 10763219"/>
              <a:gd name="connsiteY21" fmla="*/ 6819770 h 6857999"/>
              <a:gd name="connsiteX22" fmla="*/ 6113552 w 10763219"/>
              <a:gd name="connsiteY22" fmla="*/ 6817428 h 6857999"/>
              <a:gd name="connsiteX23" fmla="*/ 6113957 w 10763219"/>
              <a:gd name="connsiteY23" fmla="*/ 6815085 h 6857999"/>
              <a:gd name="connsiteX24" fmla="*/ 6158640 w 10763219"/>
              <a:gd name="connsiteY24" fmla="*/ 6807199 h 6857999"/>
              <a:gd name="connsiteX25" fmla="*/ 6159778 w 10763219"/>
              <a:gd name="connsiteY25" fmla="*/ 6807199 h 6857999"/>
              <a:gd name="connsiteX26" fmla="*/ 6163569 w 10763219"/>
              <a:gd name="connsiteY26" fmla="*/ 6807585 h 6857999"/>
              <a:gd name="connsiteX27" fmla="*/ 6173805 w 10763219"/>
              <a:gd name="connsiteY27" fmla="*/ 6810288 h 6857999"/>
              <a:gd name="connsiteX28" fmla="*/ 6179112 w 10763219"/>
              <a:gd name="connsiteY28" fmla="*/ 6811447 h 6857999"/>
              <a:gd name="connsiteX29" fmla="*/ 6183282 w 10763219"/>
              <a:gd name="connsiteY29" fmla="*/ 6811833 h 6857999"/>
              <a:gd name="connsiteX30" fmla="*/ 6181387 w 10763219"/>
              <a:gd name="connsiteY30" fmla="*/ 6820328 h 6857999"/>
              <a:gd name="connsiteX31" fmla="*/ 6180249 w 10763219"/>
              <a:gd name="connsiteY31" fmla="*/ 6824576 h 6857999"/>
              <a:gd name="connsiteX32" fmla="*/ 6179112 w 10763219"/>
              <a:gd name="connsiteY32" fmla="*/ 6828437 h 6857999"/>
              <a:gd name="connsiteX33" fmla="*/ 6177975 w 10763219"/>
              <a:gd name="connsiteY33" fmla="*/ 6829982 h 6857999"/>
              <a:gd name="connsiteX34" fmla="*/ 6177217 w 10763219"/>
              <a:gd name="connsiteY34" fmla="*/ 6831527 h 6857999"/>
              <a:gd name="connsiteX35" fmla="*/ 6175700 w 10763219"/>
              <a:gd name="connsiteY35" fmla="*/ 6832685 h 6857999"/>
              <a:gd name="connsiteX36" fmla="*/ 6173805 w 10763219"/>
              <a:gd name="connsiteY36" fmla="*/ 6833844 h 6857999"/>
              <a:gd name="connsiteX37" fmla="*/ 6171909 w 10763219"/>
              <a:gd name="connsiteY37" fmla="*/ 6834616 h 6857999"/>
              <a:gd name="connsiteX38" fmla="*/ 6169634 w 10763219"/>
              <a:gd name="connsiteY38" fmla="*/ 6835002 h 6857999"/>
              <a:gd name="connsiteX39" fmla="*/ 6166981 w 10763219"/>
              <a:gd name="connsiteY39" fmla="*/ 6835774 h 6857999"/>
              <a:gd name="connsiteX40" fmla="*/ 6163948 w 10763219"/>
              <a:gd name="connsiteY40" fmla="*/ 6835002 h 6857999"/>
              <a:gd name="connsiteX41" fmla="*/ 6163190 w 10763219"/>
              <a:gd name="connsiteY41" fmla="*/ 6833071 h 6857999"/>
              <a:gd name="connsiteX42" fmla="*/ 6162811 w 10763219"/>
              <a:gd name="connsiteY42" fmla="*/ 6831527 h 6857999"/>
              <a:gd name="connsiteX43" fmla="*/ 6163190 w 10763219"/>
              <a:gd name="connsiteY43" fmla="*/ 6829596 h 6857999"/>
              <a:gd name="connsiteX44" fmla="*/ 6163569 w 10763219"/>
              <a:gd name="connsiteY44" fmla="*/ 6827665 h 6857999"/>
              <a:gd name="connsiteX45" fmla="*/ 6165843 w 10763219"/>
              <a:gd name="connsiteY45" fmla="*/ 6824190 h 6857999"/>
              <a:gd name="connsiteX46" fmla="*/ 6168118 w 10763219"/>
              <a:gd name="connsiteY46" fmla="*/ 6820714 h 6857999"/>
              <a:gd name="connsiteX47" fmla="*/ 6170772 w 10763219"/>
              <a:gd name="connsiteY47" fmla="*/ 6818011 h 6857999"/>
              <a:gd name="connsiteX48" fmla="*/ 6170772 w 10763219"/>
              <a:gd name="connsiteY48" fmla="*/ 6817239 h 6857999"/>
              <a:gd name="connsiteX49" fmla="*/ 6170772 w 10763219"/>
              <a:gd name="connsiteY49" fmla="*/ 6815695 h 6857999"/>
              <a:gd name="connsiteX50" fmla="*/ 6170014 w 10763219"/>
              <a:gd name="connsiteY50" fmla="*/ 6814536 h 6857999"/>
              <a:gd name="connsiteX51" fmla="*/ 6168876 w 10763219"/>
              <a:gd name="connsiteY51" fmla="*/ 6813764 h 6857999"/>
              <a:gd name="connsiteX52" fmla="*/ 6166602 w 10763219"/>
              <a:gd name="connsiteY52" fmla="*/ 6812605 h 6857999"/>
              <a:gd name="connsiteX53" fmla="*/ 6163190 w 10763219"/>
              <a:gd name="connsiteY53" fmla="*/ 6811833 h 6857999"/>
              <a:gd name="connsiteX54" fmla="*/ 6159020 w 10763219"/>
              <a:gd name="connsiteY54" fmla="*/ 6809130 h 6857999"/>
              <a:gd name="connsiteX55" fmla="*/ 6157882 w 10763219"/>
              <a:gd name="connsiteY55" fmla="*/ 6807972 h 6857999"/>
              <a:gd name="connsiteX56" fmla="*/ 6157882 w 10763219"/>
              <a:gd name="connsiteY56" fmla="*/ 6807585 h 6857999"/>
              <a:gd name="connsiteX57" fmla="*/ 6414187 w 10763219"/>
              <a:gd name="connsiteY57" fmla="*/ 6670674 h 6857999"/>
              <a:gd name="connsiteX58" fmla="*/ 6416573 w 10763219"/>
              <a:gd name="connsiteY58" fmla="*/ 6670674 h 6857999"/>
              <a:gd name="connsiteX59" fmla="*/ 6418958 w 10763219"/>
              <a:gd name="connsiteY59" fmla="*/ 6671073 h 6857999"/>
              <a:gd name="connsiteX60" fmla="*/ 6420946 w 10763219"/>
              <a:gd name="connsiteY60" fmla="*/ 6671471 h 6857999"/>
              <a:gd name="connsiteX61" fmla="*/ 6422934 w 10763219"/>
              <a:gd name="connsiteY61" fmla="*/ 6672667 h 6857999"/>
              <a:gd name="connsiteX62" fmla="*/ 6426910 w 10763219"/>
              <a:gd name="connsiteY62" fmla="*/ 6675058 h 6857999"/>
              <a:gd name="connsiteX63" fmla="*/ 6430091 w 10763219"/>
              <a:gd name="connsiteY63" fmla="*/ 6677848 h 6857999"/>
              <a:gd name="connsiteX64" fmla="*/ 6432874 w 10763219"/>
              <a:gd name="connsiteY64" fmla="*/ 6681834 h 6857999"/>
              <a:gd name="connsiteX65" fmla="*/ 6434862 w 10763219"/>
              <a:gd name="connsiteY65" fmla="*/ 6686218 h 6857999"/>
              <a:gd name="connsiteX66" fmla="*/ 6437248 w 10763219"/>
              <a:gd name="connsiteY66" fmla="*/ 6691001 h 6857999"/>
              <a:gd name="connsiteX67" fmla="*/ 6442019 w 10763219"/>
              <a:gd name="connsiteY67" fmla="*/ 6700567 h 6857999"/>
              <a:gd name="connsiteX68" fmla="*/ 6445200 w 10763219"/>
              <a:gd name="connsiteY68" fmla="*/ 6704951 h 6857999"/>
              <a:gd name="connsiteX69" fmla="*/ 6447983 w 10763219"/>
              <a:gd name="connsiteY69" fmla="*/ 6709335 h 6857999"/>
              <a:gd name="connsiteX70" fmla="*/ 6451959 w 10763219"/>
              <a:gd name="connsiteY70" fmla="*/ 6712922 h 6857999"/>
              <a:gd name="connsiteX71" fmla="*/ 6456332 w 10763219"/>
              <a:gd name="connsiteY71" fmla="*/ 6715712 h 6857999"/>
              <a:gd name="connsiteX72" fmla="*/ 6449971 w 10763219"/>
              <a:gd name="connsiteY72" fmla="*/ 6715313 h 6857999"/>
              <a:gd name="connsiteX73" fmla="*/ 6445200 w 10763219"/>
              <a:gd name="connsiteY73" fmla="*/ 6715712 h 6857999"/>
              <a:gd name="connsiteX74" fmla="*/ 6441224 w 10763219"/>
              <a:gd name="connsiteY74" fmla="*/ 6717306 h 6857999"/>
              <a:gd name="connsiteX75" fmla="*/ 6437645 w 10763219"/>
              <a:gd name="connsiteY75" fmla="*/ 6718502 h 6857999"/>
              <a:gd name="connsiteX76" fmla="*/ 6435260 w 10763219"/>
              <a:gd name="connsiteY76" fmla="*/ 6720893 h 6857999"/>
              <a:gd name="connsiteX77" fmla="*/ 6433669 w 10763219"/>
              <a:gd name="connsiteY77" fmla="*/ 6723683 h 6857999"/>
              <a:gd name="connsiteX78" fmla="*/ 6432477 w 10763219"/>
              <a:gd name="connsiteY78" fmla="*/ 6726075 h 6857999"/>
              <a:gd name="connsiteX79" fmla="*/ 6431681 w 10763219"/>
              <a:gd name="connsiteY79" fmla="*/ 6728865 h 6857999"/>
              <a:gd name="connsiteX80" fmla="*/ 6431681 w 10763219"/>
              <a:gd name="connsiteY80" fmla="*/ 6732053 h 6857999"/>
              <a:gd name="connsiteX81" fmla="*/ 6432477 w 10763219"/>
              <a:gd name="connsiteY81" fmla="*/ 6734843 h 6857999"/>
              <a:gd name="connsiteX82" fmla="*/ 6432874 w 10763219"/>
              <a:gd name="connsiteY82" fmla="*/ 6737633 h 6857999"/>
              <a:gd name="connsiteX83" fmla="*/ 6433669 w 10763219"/>
              <a:gd name="connsiteY83" fmla="*/ 6740821 h 6857999"/>
              <a:gd name="connsiteX84" fmla="*/ 6436452 w 10763219"/>
              <a:gd name="connsiteY84" fmla="*/ 6744807 h 6857999"/>
              <a:gd name="connsiteX85" fmla="*/ 6437645 w 10763219"/>
              <a:gd name="connsiteY85" fmla="*/ 6746003 h 6857999"/>
              <a:gd name="connsiteX86" fmla="*/ 6438838 w 10763219"/>
              <a:gd name="connsiteY86" fmla="*/ 6747199 h 6857999"/>
              <a:gd name="connsiteX87" fmla="*/ 6437248 w 10763219"/>
              <a:gd name="connsiteY87" fmla="*/ 6747996 h 6857999"/>
              <a:gd name="connsiteX88" fmla="*/ 6435657 w 10763219"/>
              <a:gd name="connsiteY88" fmla="*/ 6749590 h 6857999"/>
              <a:gd name="connsiteX89" fmla="*/ 6431681 w 10763219"/>
              <a:gd name="connsiteY89" fmla="*/ 6750387 h 6857999"/>
              <a:gd name="connsiteX90" fmla="*/ 6428103 w 10763219"/>
              <a:gd name="connsiteY90" fmla="*/ 6751184 h 6857999"/>
              <a:gd name="connsiteX91" fmla="*/ 6422934 w 10763219"/>
              <a:gd name="connsiteY91" fmla="*/ 6751184 h 6857999"/>
              <a:gd name="connsiteX92" fmla="*/ 6417765 w 10763219"/>
              <a:gd name="connsiteY92" fmla="*/ 6749988 h 6857999"/>
              <a:gd name="connsiteX93" fmla="*/ 6412199 w 10763219"/>
              <a:gd name="connsiteY93" fmla="*/ 6749590 h 6857999"/>
              <a:gd name="connsiteX94" fmla="*/ 6401464 w 10763219"/>
              <a:gd name="connsiteY94" fmla="*/ 6747199 h 6857999"/>
              <a:gd name="connsiteX95" fmla="*/ 6396295 w 10763219"/>
              <a:gd name="connsiteY95" fmla="*/ 6746401 h 6857999"/>
              <a:gd name="connsiteX96" fmla="*/ 6391127 w 10763219"/>
              <a:gd name="connsiteY96" fmla="*/ 6746003 h 6857999"/>
              <a:gd name="connsiteX97" fmla="*/ 6386355 w 10763219"/>
              <a:gd name="connsiteY97" fmla="*/ 6746401 h 6857999"/>
              <a:gd name="connsiteX98" fmla="*/ 6381982 w 10763219"/>
              <a:gd name="connsiteY98" fmla="*/ 6747597 h 6857999"/>
              <a:gd name="connsiteX99" fmla="*/ 6379994 w 10763219"/>
              <a:gd name="connsiteY99" fmla="*/ 6748394 h 6857999"/>
              <a:gd name="connsiteX100" fmla="*/ 6378404 w 10763219"/>
              <a:gd name="connsiteY100" fmla="*/ 6749590 h 6857999"/>
              <a:gd name="connsiteX101" fmla="*/ 6377211 w 10763219"/>
              <a:gd name="connsiteY101" fmla="*/ 6751184 h 6857999"/>
              <a:gd name="connsiteX102" fmla="*/ 6375620 w 10763219"/>
              <a:gd name="connsiteY102" fmla="*/ 6753177 h 6857999"/>
              <a:gd name="connsiteX103" fmla="*/ 6374428 w 10763219"/>
              <a:gd name="connsiteY103" fmla="*/ 6754771 h 6857999"/>
              <a:gd name="connsiteX104" fmla="*/ 6373632 w 10763219"/>
              <a:gd name="connsiteY104" fmla="*/ 6757561 h 6857999"/>
              <a:gd name="connsiteX105" fmla="*/ 6372837 w 10763219"/>
              <a:gd name="connsiteY105" fmla="*/ 6760351 h 6857999"/>
              <a:gd name="connsiteX106" fmla="*/ 6372042 w 10763219"/>
              <a:gd name="connsiteY106" fmla="*/ 6763141 h 6857999"/>
              <a:gd name="connsiteX107" fmla="*/ 6377211 w 10763219"/>
              <a:gd name="connsiteY107" fmla="*/ 6766728 h 6857999"/>
              <a:gd name="connsiteX108" fmla="*/ 6382380 w 10763219"/>
              <a:gd name="connsiteY108" fmla="*/ 6769120 h 6857999"/>
              <a:gd name="connsiteX109" fmla="*/ 6388741 w 10763219"/>
              <a:gd name="connsiteY109" fmla="*/ 6771112 h 6857999"/>
              <a:gd name="connsiteX110" fmla="*/ 6395103 w 10763219"/>
              <a:gd name="connsiteY110" fmla="*/ 6772308 h 6857999"/>
              <a:gd name="connsiteX111" fmla="*/ 6402657 w 10763219"/>
              <a:gd name="connsiteY111" fmla="*/ 6773105 h 6857999"/>
              <a:gd name="connsiteX112" fmla="*/ 6410211 w 10763219"/>
              <a:gd name="connsiteY112" fmla="*/ 6773105 h 6857999"/>
              <a:gd name="connsiteX113" fmla="*/ 6418561 w 10763219"/>
              <a:gd name="connsiteY113" fmla="*/ 6772707 h 6857999"/>
              <a:gd name="connsiteX114" fmla="*/ 6427308 w 10763219"/>
              <a:gd name="connsiteY114" fmla="*/ 6771511 h 6857999"/>
              <a:gd name="connsiteX115" fmla="*/ 6419753 w 10763219"/>
              <a:gd name="connsiteY115" fmla="*/ 6776692 h 6857999"/>
              <a:gd name="connsiteX116" fmla="*/ 6413392 w 10763219"/>
              <a:gd name="connsiteY116" fmla="*/ 6781076 h 6857999"/>
              <a:gd name="connsiteX117" fmla="*/ 6407428 w 10763219"/>
              <a:gd name="connsiteY117" fmla="*/ 6785859 h 6857999"/>
              <a:gd name="connsiteX118" fmla="*/ 6401862 w 10763219"/>
              <a:gd name="connsiteY118" fmla="*/ 6790243 h 6857999"/>
              <a:gd name="connsiteX119" fmla="*/ 6392717 w 10763219"/>
              <a:gd name="connsiteY119" fmla="*/ 6799012 h 6857999"/>
              <a:gd name="connsiteX120" fmla="*/ 6388343 w 10763219"/>
              <a:gd name="connsiteY120" fmla="*/ 6803396 h 6857999"/>
              <a:gd name="connsiteX121" fmla="*/ 6383572 w 10763219"/>
              <a:gd name="connsiteY121" fmla="*/ 6806983 h 6857999"/>
              <a:gd name="connsiteX122" fmla="*/ 6378404 w 10763219"/>
              <a:gd name="connsiteY122" fmla="*/ 6810969 h 6857999"/>
              <a:gd name="connsiteX123" fmla="*/ 6372837 w 10763219"/>
              <a:gd name="connsiteY123" fmla="*/ 6813759 h 6857999"/>
              <a:gd name="connsiteX124" fmla="*/ 6366476 w 10763219"/>
              <a:gd name="connsiteY124" fmla="*/ 6816150 h 6857999"/>
              <a:gd name="connsiteX125" fmla="*/ 6358921 w 10763219"/>
              <a:gd name="connsiteY125" fmla="*/ 6818541 h 6857999"/>
              <a:gd name="connsiteX126" fmla="*/ 6350174 w 10763219"/>
              <a:gd name="connsiteY126" fmla="*/ 6820136 h 6857999"/>
              <a:gd name="connsiteX127" fmla="*/ 6339837 w 10763219"/>
              <a:gd name="connsiteY127" fmla="*/ 6821331 h 6857999"/>
              <a:gd name="connsiteX128" fmla="*/ 6327909 w 10763219"/>
              <a:gd name="connsiteY128" fmla="*/ 6821331 h 6857999"/>
              <a:gd name="connsiteX129" fmla="*/ 6314788 w 10763219"/>
              <a:gd name="connsiteY129" fmla="*/ 6820534 h 6857999"/>
              <a:gd name="connsiteX130" fmla="*/ 6323535 w 10763219"/>
              <a:gd name="connsiteY130" fmla="*/ 6822128 h 6857999"/>
              <a:gd name="connsiteX131" fmla="*/ 6329499 w 10763219"/>
              <a:gd name="connsiteY131" fmla="*/ 6823723 h 6857999"/>
              <a:gd name="connsiteX132" fmla="*/ 6333475 w 10763219"/>
              <a:gd name="connsiteY132" fmla="*/ 6825716 h 6857999"/>
              <a:gd name="connsiteX133" fmla="*/ 6334668 w 10763219"/>
              <a:gd name="connsiteY133" fmla="*/ 6826114 h 6857999"/>
              <a:gd name="connsiteX134" fmla="*/ 6335463 w 10763219"/>
              <a:gd name="connsiteY134" fmla="*/ 6826911 h 6857999"/>
              <a:gd name="connsiteX135" fmla="*/ 6335463 w 10763219"/>
              <a:gd name="connsiteY135" fmla="*/ 6828107 h 6857999"/>
              <a:gd name="connsiteX136" fmla="*/ 6335463 w 10763219"/>
              <a:gd name="connsiteY136" fmla="*/ 6828904 h 6857999"/>
              <a:gd name="connsiteX137" fmla="*/ 6333475 w 10763219"/>
              <a:gd name="connsiteY137" fmla="*/ 6830498 h 6857999"/>
              <a:gd name="connsiteX138" fmla="*/ 6330692 w 10763219"/>
              <a:gd name="connsiteY138" fmla="*/ 6832491 h 6857999"/>
              <a:gd name="connsiteX139" fmla="*/ 6326716 w 10763219"/>
              <a:gd name="connsiteY139" fmla="*/ 6834883 h 6857999"/>
              <a:gd name="connsiteX140" fmla="*/ 6316776 w 10763219"/>
              <a:gd name="connsiteY140" fmla="*/ 6839267 h 6857999"/>
              <a:gd name="connsiteX141" fmla="*/ 6305644 w 10763219"/>
              <a:gd name="connsiteY141" fmla="*/ 6844847 h 6857999"/>
              <a:gd name="connsiteX142" fmla="*/ 6300872 w 10763219"/>
              <a:gd name="connsiteY142" fmla="*/ 6847637 h 6857999"/>
              <a:gd name="connsiteX143" fmla="*/ 6295704 w 10763219"/>
              <a:gd name="connsiteY143" fmla="*/ 6850825 h 6857999"/>
              <a:gd name="connsiteX144" fmla="*/ 6291728 w 10763219"/>
              <a:gd name="connsiteY144" fmla="*/ 6854014 h 6857999"/>
              <a:gd name="connsiteX145" fmla="*/ 6289342 w 10763219"/>
              <a:gd name="connsiteY145" fmla="*/ 6857999 h 6857999"/>
              <a:gd name="connsiteX146" fmla="*/ 6284571 w 10763219"/>
              <a:gd name="connsiteY146" fmla="*/ 6854412 h 6857999"/>
              <a:gd name="connsiteX147" fmla="*/ 6281788 w 10763219"/>
              <a:gd name="connsiteY147" fmla="*/ 6851622 h 6857999"/>
              <a:gd name="connsiteX148" fmla="*/ 6280198 w 10763219"/>
              <a:gd name="connsiteY148" fmla="*/ 6848832 h 6857999"/>
              <a:gd name="connsiteX149" fmla="*/ 6280198 w 10763219"/>
              <a:gd name="connsiteY149" fmla="*/ 6847637 h 6857999"/>
              <a:gd name="connsiteX150" fmla="*/ 6280198 w 10763219"/>
              <a:gd name="connsiteY150" fmla="*/ 6846839 h 6857999"/>
              <a:gd name="connsiteX151" fmla="*/ 6280993 w 10763219"/>
              <a:gd name="connsiteY151" fmla="*/ 6844448 h 6857999"/>
              <a:gd name="connsiteX152" fmla="*/ 6282981 w 10763219"/>
              <a:gd name="connsiteY152" fmla="*/ 6842455 h 6857999"/>
              <a:gd name="connsiteX153" fmla="*/ 6285366 w 10763219"/>
              <a:gd name="connsiteY153" fmla="*/ 6840861 h 6857999"/>
              <a:gd name="connsiteX154" fmla="*/ 6288945 w 10763219"/>
              <a:gd name="connsiteY154" fmla="*/ 6838868 h 6857999"/>
              <a:gd name="connsiteX155" fmla="*/ 6295704 w 10763219"/>
              <a:gd name="connsiteY155" fmla="*/ 6835281 h 6857999"/>
              <a:gd name="connsiteX156" fmla="*/ 6299282 w 10763219"/>
              <a:gd name="connsiteY156" fmla="*/ 6833288 h 6857999"/>
              <a:gd name="connsiteX157" fmla="*/ 6302463 w 10763219"/>
              <a:gd name="connsiteY157" fmla="*/ 6831694 h 6857999"/>
              <a:gd name="connsiteX158" fmla="*/ 6305246 w 10763219"/>
              <a:gd name="connsiteY158" fmla="*/ 6829701 h 6857999"/>
              <a:gd name="connsiteX159" fmla="*/ 6307234 w 10763219"/>
              <a:gd name="connsiteY159" fmla="*/ 6826911 h 6857999"/>
              <a:gd name="connsiteX160" fmla="*/ 6308029 w 10763219"/>
              <a:gd name="connsiteY160" fmla="*/ 6824121 h 6857999"/>
              <a:gd name="connsiteX161" fmla="*/ 6308029 w 10763219"/>
              <a:gd name="connsiteY161" fmla="*/ 6822527 h 6857999"/>
              <a:gd name="connsiteX162" fmla="*/ 6308029 w 10763219"/>
              <a:gd name="connsiteY162" fmla="*/ 6821331 h 6857999"/>
              <a:gd name="connsiteX163" fmla="*/ 6292523 w 10763219"/>
              <a:gd name="connsiteY163" fmla="*/ 6817346 h 6857999"/>
              <a:gd name="connsiteX164" fmla="*/ 6280993 w 10763219"/>
              <a:gd name="connsiteY164" fmla="*/ 6813759 h 6857999"/>
              <a:gd name="connsiteX165" fmla="*/ 6272643 w 10763219"/>
              <a:gd name="connsiteY165" fmla="*/ 6809773 h 6857999"/>
              <a:gd name="connsiteX166" fmla="*/ 6265884 w 10763219"/>
              <a:gd name="connsiteY166" fmla="*/ 6805787 h 6857999"/>
              <a:gd name="connsiteX167" fmla="*/ 6254354 w 10763219"/>
              <a:gd name="connsiteY167" fmla="*/ 6797019 h 6857999"/>
              <a:gd name="connsiteX168" fmla="*/ 6246800 w 10763219"/>
              <a:gd name="connsiteY168" fmla="*/ 6792236 h 6857999"/>
              <a:gd name="connsiteX169" fmla="*/ 6237257 w 10763219"/>
              <a:gd name="connsiteY169" fmla="*/ 6786656 h 6857999"/>
              <a:gd name="connsiteX170" fmla="*/ 6242824 w 10763219"/>
              <a:gd name="connsiteY170" fmla="*/ 6783069 h 6857999"/>
              <a:gd name="connsiteX171" fmla="*/ 6248788 w 10763219"/>
              <a:gd name="connsiteY171" fmla="*/ 6779482 h 6857999"/>
              <a:gd name="connsiteX172" fmla="*/ 6254751 w 10763219"/>
              <a:gd name="connsiteY172" fmla="*/ 6776692 h 6857999"/>
              <a:gd name="connsiteX173" fmla="*/ 6259920 w 10763219"/>
              <a:gd name="connsiteY173" fmla="*/ 6773902 h 6857999"/>
              <a:gd name="connsiteX174" fmla="*/ 6271450 w 10763219"/>
              <a:gd name="connsiteY174" fmla="*/ 6770315 h 6857999"/>
              <a:gd name="connsiteX175" fmla="*/ 6282186 w 10763219"/>
              <a:gd name="connsiteY175" fmla="*/ 6767127 h 6857999"/>
              <a:gd name="connsiteX176" fmla="*/ 6292921 w 10763219"/>
              <a:gd name="connsiteY176" fmla="*/ 6763938 h 6857999"/>
              <a:gd name="connsiteX177" fmla="*/ 6303258 w 10763219"/>
              <a:gd name="connsiteY177" fmla="*/ 6760351 h 6857999"/>
              <a:gd name="connsiteX178" fmla="*/ 6308427 w 10763219"/>
              <a:gd name="connsiteY178" fmla="*/ 6757960 h 6857999"/>
              <a:gd name="connsiteX179" fmla="*/ 6313596 w 10763219"/>
              <a:gd name="connsiteY179" fmla="*/ 6755568 h 6857999"/>
              <a:gd name="connsiteX180" fmla="*/ 6318764 w 10763219"/>
              <a:gd name="connsiteY180" fmla="*/ 6751981 h 6857999"/>
              <a:gd name="connsiteX181" fmla="*/ 6324331 w 10763219"/>
              <a:gd name="connsiteY181" fmla="*/ 6747996 h 6857999"/>
              <a:gd name="connsiteX182" fmla="*/ 6321150 w 10763219"/>
              <a:gd name="connsiteY182" fmla="*/ 6749191 h 6857999"/>
              <a:gd name="connsiteX183" fmla="*/ 6318764 w 10763219"/>
              <a:gd name="connsiteY183" fmla="*/ 6749191 h 6857999"/>
              <a:gd name="connsiteX184" fmla="*/ 6316776 w 10763219"/>
              <a:gd name="connsiteY184" fmla="*/ 6747996 h 6857999"/>
              <a:gd name="connsiteX185" fmla="*/ 6314788 w 10763219"/>
              <a:gd name="connsiteY185" fmla="*/ 6746401 h 6857999"/>
              <a:gd name="connsiteX186" fmla="*/ 6313596 w 10763219"/>
              <a:gd name="connsiteY186" fmla="*/ 6745206 h 6857999"/>
              <a:gd name="connsiteX187" fmla="*/ 6312005 w 10763219"/>
              <a:gd name="connsiteY187" fmla="*/ 6743213 h 6857999"/>
              <a:gd name="connsiteX188" fmla="*/ 6311608 w 10763219"/>
              <a:gd name="connsiteY188" fmla="*/ 6740821 h 6857999"/>
              <a:gd name="connsiteX189" fmla="*/ 6310812 w 10763219"/>
              <a:gd name="connsiteY189" fmla="*/ 6738829 h 6857999"/>
              <a:gd name="connsiteX190" fmla="*/ 6311608 w 10763219"/>
              <a:gd name="connsiteY190" fmla="*/ 6736836 h 6857999"/>
              <a:gd name="connsiteX191" fmla="*/ 6312005 w 10763219"/>
              <a:gd name="connsiteY191" fmla="*/ 6734843 h 6857999"/>
              <a:gd name="connsiteX192" fmla="*/ 6313596 w 10763219"/>
              <a:gd name="connsiteY192" fmla="*/ 6733249 h 6857999"/>
              <a:gd name="connsiteX193" fmla="*/ 6315186 w 10763219"/>
              <a:gd name="connsiteY193" fmla="*/ 6732452 h 6857999"/>
              <a:gd name="connsiteX194" fmla="*/ 6317969 w 10763219"/>
              <a:gd name="connsiteY194" fmla="*/ 6732053 h 6857999"/>
              <a:gd name="connsiteX195" fmla="*/ 6321150 w 10763219"/>
              <a:gd name="connsiteY195" fmla="*/ 6732452 h 6857999"/>
              <a:gd name="connsiteX196" fmla="*/ 6325126 w 10763219"/>
              <a:gd name="connsiteY196" fmla="*/ 6733647 h 6857999"/>
              <a:gd name="connsiteX197" fmla="*/ 6329897 w 10763219"/>
              <a:gd name="connsiteY197" fmla="*/ 6735640 h 6857999"/>
              <a:gd name="connsiteX198" fmla="*/ 6328704 w 10763219"/>
              <a:gd name="connsiteY198" fmla="*/ 6730060 h 6857999"/>
              <a:gd name="connsiteX199" fmla="*/ 6327114 w 10763219"/>
              <a:gd name="connsiteY199" fmla="*/ 6724879 h 6857999"/>
              <a:gd name="connsiteX200" fmla="*/ 6324728 w 10763219"/>
              <a:gd name="connsiteY200" fmla="*/ 6717705 h 6857999"/>
              <a:gd name="connsiteX201" fmla="*/ 6324331 w 10763219"/>
              <a:gd name="connsiteY201" fmla="*/ 6714516 h 6857999"/>
              <a:gd name="connsiteX202" fmla="*/ 6324331 w 10763219"/>
              <a:gd name="connsiteY202" fmla="*/ 6711726 h 6857999"/>
              <a:gd name="connsiteX203" fmla="*/ 6325523 w 10763219"/>
              <a:gd name="connsiteY203" fmla="*/ 6708936 h 6857999"/>
              <a:gd name="connsiteX204" fmla="*/ 6327909 w 10763219"/>
              <a:gd name="connsiteY204" fmla="*/ 6705748 h 6857999"/>
              <a:gd name="connsiteX205" fmla="*/ 6335463 w 10763219"/>
              <a:gd name="connsiteY205" fmla="*/ 6705349 h 6857999"/>
              <a:gd name="connsiteX206" fmla="*/ 6339439 w 10763219"/>
              <a:gd name="connsiteY206" fmla="*/ 6705748 h 6857999"/>
              <a:gd name="connsiteX207" fmla="*/ 6340234 w 10763219"/>
              <a:gd name="connsiteY207" fmla="*/ 6706545 h 6857999"/>
              <a:gd name="connsiteX208" fmla="*/ 6340234 w 10763219"/>
              <a:gd name="connsiteY208" fmla="*/ 6706944 h 6857999"/>
              <a:gd name="connsiteX209" fmla="*/ 6339837 w 10763219"/>
              <a:gd name="connsiteY209" fmla="*/ 6708936 h 6857999"/>
              <a:gd name="connsiteX210" fmla="*/ 6337849 w 10763219"/>
              <a:gd name="connsiteY210" fmla="*/ 6711726 h 6857999"/>
              <a:gd name="connsiteX211" fmla="*/ 6335861 w 10763219"/>
              <a:gd name="connsiteY211" fmla="*/ 6715313 h 6857999"/>
              <a:gd name="connsiteX212" fmla="*/ 6335463 w 10763219"/>
              <a:gd name="connsiteY212" fmla="*/ 6717306 h 6857999"/>
              <a:gd name="connsiteX213" fmla="*/ 6335066 w 10763219"/>
              <a:gd name="connsiteY213" fmla="*/ 6719299 h 6857999"/>
              <a:gd name="connsiteX214" fmla="*/ 6335463 w 10763219"/>
              <a:gd name="connsiteY214" fmla="*/ 6720893 h 6857999"/>
              <a:gd name="connsiteX215" fmla="*/ 6335861 w 10763219"/>
              <a:gd name="connsiteY215" fmla="*/ 6723683 h 6857999"/>
              <a:gd name="connsiteX216" fmla="*/ 6341427 w 10763219"/>
              <a:gd name="connsiteY216" fmla="*/ 6718502 h 6857999"/>
              <a:gd name="connsiteX217" fmla="*/ 6346596 w 10763219"/>
              <a:gd name="connsiteY217" fmla="*/ 6715313 h 6857999"/>
              <a:gd name="connsiteX218" fmla="*/ 6352162 w 10763219"/>
              <a:gd name="connsiteY218" fmla="*/ 6712922 h 6857999"/>
              <a:gd name="connsiteX219" fmla="*/ 6357331 w 10763219"/>
              <a:gd name="connsiteY219" fmla="*/ 6711328 h 6857999"/>
              <a:gd name="connsiteX220" fmla="*/ 6362897 w 10763219"/>
              <a:gd name="connsiteY220" fmla="*/ 6710132 h 6857999"/>
              <a:gd name="connsiteX221" fmla="*/ 6368066 w 10763219"/>
              <a:gd name="connsiteY221" fmla="*/ 6710132 h 6857999"/>
              <a:gd name="connsiteX222" fmla="*/ 6378404 w 10763219"/>
              <a:gd name="connsiteY222" fmla="*/ 6710929 h 6857999"/>
              <a:gd name="connsiteX223" fmla="*/ 6383572 w 10763219"/>
              <a:gd name="connsiteY223" fmla="*/ 6710929 h 6857999"/>
              <a:gd name="connsiteX224" fmla="*/ 6388343 w 10763219"/>
              <a:gd name="connsiteY224" fmla="*/ 6710929 h 6857999"/>
              <a:gd name="connsiteX225" fmla="*/ 6392717 w 10763219"/>
              <a:gd name="connsiteY225" fmla="*/ 6710132 h 6857999"/>
              <a:gd name="connsiteX226" fmla="*/ 6397488 w 10763219"/>
              <a:gd name="connsiteY226" fmla="*/ 6709335 h 6857999"/>
              <a:gd name="connsiteX227" fmla="*/ 6401862 w 10763219"/>
              <a:gd name="connsiteY227" fmla="*/ 6707342 h 6857999"/>
              <a:gd name="connsiteX228" fmla="*/ 6405838 w 10763219"/>
              <a:gd name="connsiteY228" fmla="*/ 6704552 h 6857999"/>
              <a:gd name="connsiteX229" fmla="*/ 6410211 w 10763219"/>
              <a:gd name="connsiteY229" fmla="*/ 6700567 h 6857999"/>
              <a:gd name="connsiteX230" fmla="*/ 6414187 w 10763219"/>
              <a:gd name="connsiteY230" fmla="*/ 6694588 h 6857999"/>
              <a:gd name="connsiteX231" fmla="*/ 6412199 w 10763219"/>
              <a:gd name="connsiteY231" fmla="*/ 6691798 h 6857999"/>
              <a:gd name="connsiteX232" fmla="*/ 6410211 w 10763219"/>
              <a:gd name="connsiteY232" fmla="*/ 6688610 h 6857999"/>
              <a:gd name="connsiteX233" fmla="*/ 6407826 w 10763219"/>
              <a:gd name="connsiteY233" fmla="*/ 6686218 h 6857999"/>
              <a:gd name="connsiteX234" fmla="*/ 6405440 w 10763219"/>
              <a:gd name="connsiteY234" fmla="*/ 6684225 h 6857999"/>
              <a:gd name="connsiteX235" fmla="*/ 6403054 w 10763219"/>
              <a:gd name="connsiteY235" fmla="*/ 6682233 h 6857999"/>
              <a:gd name="connsiteX236" fmla="*/ 6399476 w 10763219"/>
              <a:gd name="connsiteY236" fmla="*/ 6680240 h 6857999"/>
              <a:gd name="connsiteX237" fmla="*/ 6396693 w 10763219"/>
              <a:gd name="connsiteY237" fmla="*/ 6679443 h 6857999"/>
              <a:gd name="connsiteX238" fmla="*/ 6392717 w 10763219"/>
              <a:gd name="connsiteY238" fmla="*/ 6677848 h 6857999"/>
              <a:gd name="connsiteX239" fmla="*/ 6401066 w 10763219"/>
              <a:gd name="connsiteY239" fmla="*/ 6673863 h 6857999"/>
              <a:gd name="connsiteX240" fmla="*/ 6407826 w 10763219"/>
              <a:gd name="connsiteY240" fmla="*/ 6671471 h 6857999"/>
              <a:gd name="connsiteX241" fmla="*/ 6411404 w 10763219"/>
              <a:gd name="connsiteY241" fmla="*/ 6671073 h 6857999"/>
              <a:gd name="connsiteX242" fmla="*/ 6357482 w 10763219"/>
              <a:gd name="connsiteY242" fmla="*/ 6638924 h 6857999"/>
              <a:gd name="connsiteX243" fmla="*/ 6355855 w 10763219"/>
              <a:gd name="connsiteY243" fmla="*/ 6644833 h 6857999"/>
              <a:gd name="connsiteX244" fmla="*/ 6355449 w 10763219"/>
              <a:gd name="connsiteY244" fmla="*/ 6649559 h 6857999"/>
              <a:gd name="connsiteX245" fmla="*/ 6355855 w 10763219"/>
              <a:gd name="connsiteY245" fmla="*/ 6653104 h 6857999"/>
              <a:gd name="connsiteX246" fmla="*/ 6357075 w 10763219"/>
              <a:gd name="connsiteY246" fmla="*/ 6655468 h 6857999"/>
              <a:gd name="connsiteX247" fmla="*/ 6357888 w 10763219"/>
              <a:gd name="connsiteY247" fmla="*/ 6657437 h 6857999"/>
              <a:gd name="connsiteX248" fmla="*/ 6359921 w 10763219"/>
              <a:gd name="connsiteY248" fmla="*/ 6658619 h 6857999"/>
              <a:gd name="connsiteX249" fmla="*/ 6364393 w 10763219"/>
              <a:gd name="connsiteY249" fmla="*/ 6660588 h 6857999"/>
              <a:gd name="connsiteX250" fmla="*/ 6367239 w 10763219"/>
              <a:gd name="connsiteY250" fmla="*/ 6661770 h 6857999"/>
              <a:gd name="connsiteX251" fmla="*/ 6369678 w 10763219"/>
              <a:gd name="connsiteY251" fmla="*/ 6663346 h 6857999"/>
              <a:gd name="connsiteX252" fmla="*/ 6371711 w 10763219"/>
              <a:gd name="connsiteY252" fmla="*/ 6665315 h 6857999"/>
              <a:gd name="connsiteX253" fmla="*/ 6372931 w 10763219"/>
              <a:gd name="connsiteY253" fmla="*/ 6668072 h 6857999"/>
              <a:gd name="connsiteX254" fmla="*/ 6374557 w 10763219"/>
              <a:gd name="connsiteY254" fmla="*/ 6672011 h 6857999"/>
              <a:gd name="connsiteX255" fmla="*/ 6375370 w 10763219"/>
              <a:gd name="connsiteY255" fmla="*/ 6676738 h 6857999"/>
              <a:gd name="connsiteX256" fmla="*/ 6375370 w 10763219"/>
              <a:gd name="connsiteY256" fmla="*/ 6683828 h 6857999"/>
              <a:gd name="connsiteX257" fmla="*/ 6374964 w 10763219"/>
              <a:gd name="connsiteY257" fmla="*/ 6691312 h 6857999"/>
              <a:gd name="connsiteX258" fmla="*/ 6369678 w 10763219"/>
              <a:gd name="connsiteY258" fmla="*/ 6686192 h 6857999"/>
              <a:gd name="connsiteX259" fmla="*/ 6361954 w 10763219"/>
              <a:gd name="connsiteY259" fmla="*/ 6678708 h 6857999"/>
              <a:gd name="connsiteX260" fmla="*/ 6354636 w 10763219"/>
              <a:gd name="connsiteY260" fmla="*/ 6670436 h 6857999"/>
              <a:gd name="connsiteX261" fmla="*/ 6350977 w 10763219"/>
              <a:gd name="connsiteY261" fmla="*/ 6666103 h 6857999"/>
              <a:gd name="connsiteX262" fmla="*/ 6347724 w 10763219"/>
              <a:gd name="connsiteY262" fmla="*/ 6661770 h 6857999"/>
              <a:gd name="connsiteX263" fmla="*/ 6344878 w 10763219"/>
              <a:gd name="connsiteY263" fmla="*/ 6657831 h 6857999"/>
              <a:gd name="connsiteX264" fmla="*/ 6342845 w 10763219"/>
              <a:gd name="connsiteY264" fmla="*/ 6654286 h 6857999"/>
              <a:gd name="connsiteX265" fmla="*/ 6342439 w 10763219"/>
              <a:gd name="connsiteY265" fmla="*/ 6650347 h 6857999"/>
              <a:gd name="connsiteX266" fmla="*/ 6342032 w 10763219"/>
              <a:gd name="connsiteY266" fmla="*/ 6648772 h 6857999"/>
              <a:gd name="connsiteX267" fmla="*/ 6342439 w 10763219"/>
              <a:gd name="connsiteY267" fmla="*/ 6646802 h 6857999"/>
              <a:gd name="connsiteX268" fmla="*/ 6342845 w 10763219"/>
              <a:gd name="connsiteY268" fmla="*/ 6645227 h 6857999"/>
              <a:gd name="connsiteX269" fmla="*/ 6344065 w 10763219"/>
              <a:gd name="connsiteY269" fmla="*/ 6644439 h 6857999"/>
              <a:gd name="connsiteX270" fmla="*/ 6344878 w 10763219"/>
              <a:gd name="connsiteY270" fmla="*/ 6642863 h 6857999"/>
              <a:gd name="connsiteX271" fmla="*/ 6346504 w 10763219"/>
              <a:gd name="connsiteY271" fmla="*/ 6642075 h 6857999"/>
              <a:gd name="connsiteX272" fmla="*/ 6348537 w 10763219"/>
              <a:gd name="connsiteY272" fmla="*/ 6640894 h 6857999"/>
              <a:gd name="connsiteX273" fmla="*/ 6350977 w 10763219"/>
              <a:gd name="connsiteY273" fmla="*/ 6640106 h 6857999"/>
              <a:gd name="connsiteX274" fmla="*/ 6454930 w 10763219"/>
              <a:gd name="connsiteY274" fmla="*/ 6626224 h 6857999"/>
              <a:gd name="connsiteX275" fmla="*/ 6456132 w 10763219"/>
              <a:gd name="connsiteY275" fmla="*/ 6627461 h 6857999"/>
              <a:gd name="connsiteX276" fmla="*/ 6457735 w 10763219"/>
              <a:gd name="connsiteY276" fmla="*/ 6629111 h 6857999"/>
              <a:gd name="connsiteX277" fmla="*/ 6460941 w 10763219"/>
              <a:gd name="connsiteY277" fmla="*/ 6631172 h 6857999"/>
              <a:gd name="connsiteX278" fmla="*/ 6467754 w 10763219"/>
              <a:gd name="connsiteY278" fmla="*/ 6635296 h 6857999"/>
              <a:gd name="connsiteX279" fmla="*/ 6471360 w 10763219"/>
              <a:gd name="connsiteY279" fmla="*/ 6637357 h 6857999"/>
              <a:gd name="connsiteX280" fmla="*/ 6474165 w 10763219"/>
              <a:gd name="connsiteY280" fmla="*/ 6640244 h 6857999"/>
              <a:gd name="connsiteX281" fmla="*/ 6475367 w 10763219"/>
              <a:gd name="connsiteY281" fmla="*/ 6641893 h 6857999"/>
              <a:gd name="connsiteX282" fmla="*/ 6476169 w 10763219"/>
              <a:gd name="connsiteY282" fmla="*/ 6643955 h 6857999"/>
              <a:gd name="connsiteX283" fmla="*/ 6476970 w 10763219"/>
              <a:gd name="connsiteY283" fmla="*/ 6646429 h 6857999"/>
              <a:gd name="connsiteX284" fmla="*/ 6476970 w 10763219"/>
              <a:gd name="connsiteY284" fmla="*/ 6648903 h 6857999"/>
              <a:gd name="connsiteX285" fmla="*/ 6469757 w 10763219"/>
              <a:gd name="connsiteY285" fmla="*/ 6648490 h 6857999"/>
              <a:gd name="connsiteX286" fmla="*/ 6464548 w 10763219"/>
              <a:gd name="connsiteY286" fmla="*/ 6648903 h 6857999"/>
              <a:gd name="connsiteX287" fmla="*/ 6459338 w 10763219"/>
              <a:gd name="connsiteY287" fmla="*/ 6650552 h 6857999"/>
              <a:gd name="connsiteX288" fmla="*/ 6455732 w 10763219"/>
              <a:gd name="connsiteY288" fmla="*/ 6651789 h 6857999"/>
              <a:gd name="connsiteX289" fmla="*/ 6447717 w 10763219"/>
              <a:gd name="connsiteY289" fmla="*/ 6655913 h 6857999"/>
              <a:gd name="connsiteX290" fmla="*/ 6443309 w 10763219"/>
              <a:gd name="connsiteY290" fmla="*/ 6657562 h 6857999"/>
              <a:gd name="connsiteX291" fmla="*/ 6437699 w 10763219"/>
              <a:gd name="connsiteY291" fmla="*/ 6657974 h 6857999"/>
              <a:gd name="connsiteX292" fmla="*/ 6440905 w 10763219"/>
              <a:gd name="connsiteY292" fmla="*/ 6653851 h 6857999"/>
              <a:gd name="connsiteX293" fmla="*/ 6441706 w 10763219"/>
              <a:gd name="connsiteY293" fmla="*/ 6650965 h 6857999"/>
              <a:gd name="connsiteX294" fmla="*/ 6441706 w 10763219"/>
              <a:gd name="connsiteY294" fmla="*/ 6648903 h 6857999"/>
              <a:gd name="connsiteX295" fmla="*/ 6440905 w 10763219"/>
              <a:gd name="connsiteY295" fmla="*/ 6647253 h 6857999"/>
              <a:gd name="connsiteX296" fmla="*/ 6439302 w 10763219"/>
              <a:gd name="connsiteY296" fmla="*/ 6645192 h 6857999"/>
              <a:gd name="connsiteX297" fmla="*/ 6437699 w 10763219"/>
              <a:gd name="connsiteY297" fmla="*/ 6642305 h 6857999"/>
              <a:gd name="connsiteX298" fmla="*/ 6436497 w 10763219"/>
              <a:gd name="connsiteY298" fmla="*/ 6638594 h 6857999"/>
              <a:gd name="connsiteX299" fmla="*/ 6435695 w 10763219"/>
              <a:gd name="connsiteY299" fmla="*/ 6633234 h 6857999"/>
              <a:gd name="connsiteX300" fmla="*/ 6442908 w 10763219"/>
              <a:gd name="connsiteY300" fmla="*/ 6633234 h 6857999"/>
              <a:gd name="connsiteX301" fmla="*/ 6445713 w 10763219"/>
              <a:gd name="connsiteY301" fmla="*/ 6632822 h 6857999"/>
              <a:gd name="connsiteX302" fmla="*/ 6448519 w 10763219"/>
              <a:gd name="connsiteY302" fmla="*/ 6631997 h 6857999"/>
              <a:gd name="connsiteX303" fmla="*/ 6451324 w 10763219"/>
              <a:gd name="connsiteY303" fmla="*/ 6631172 h 6857999"/>
              <a:gd name="connsiteX304" fmla="*/ 6452927 w 10763219"/>
              <a:gd name="connsiteY304" fmla="*/ 6629935 h 6857999"/>
              <a:gd name="connsiteX305" fmla="*/ 6454529 w 10763219"/>
              <a:gd name="connsiteY305" fmla="*/ 6628286 h 6857999"/>
              <a:gd name="connsiteX306" fmla="*/ 6474250 w 10763219"/>
              <a:gd name="connsiteY306" fmla="*/ 6503497 h 6857999"/>
              <a:gd name="connsiteX307" fmla="*/ 6474825 w 10763219"/>
              <a:gd name="connsiteY307" fmla="*/ 6503957 h 6857999"/>
              <a:gd name="connsiteX308" fmla="*/ 6476016 w 10763219"/>
              <a:gd name="connsiteY308" fmla="*/ 6505942 h 6857999"/>
              <a:gd name="connsiteX309" fmla="*/ 8760485 w 10763219"/>
              <a:gd name="connsiteY309" fmla="*/ 6305549 h 6857999"/>
              <a:gd name="connsiteX310" fmla="*/ 8769182 w 10763219"/>
              <a:gd name="connsiteY310" fmla="*/ 6321831 h 6857999"/>
              <a:gd name="connsiteX311" fmla="*/ 8770010 w 10763219"/>
              <a:gd name="connsiteY311" fmla="*/ 6323052 h 6857999"/>
              <a:gd name="connsiteX312" fmla="*/ 8771253 w 10763219"/>
              <a:gd name="connsiteY312" fmla="*/ 6323460 h 6857999"/>
              <a:gd name="connsiteX313" fmla="*/ 8772081 w 10763219"/>
              <a:gd name="connsiteY313" fmla="*/ 6323867 h 6857999"/>
              <a:gd name="connsiteX314" fmla="*/ 8773737 w 10763219"/>
              <a:gd name="connsiteY314" fmla="*/ 6323867 h 6857999"/>
              <a:gd name="connsiteX315" fmla="*/ 8776222 w 10763219"/>
              <a:gd name="connsiteY315" fmla="*/ 6323867 h 6857999"/>
              <a:gd name="connsiteX316" fmla="*/ 8778707 w 10763219"/>
              <a:gd name="connsiteY316" fmla="*/ 6323052 h 6857999"/>
              <a:gd name="connsiteX317" fmla="*/ 8781192 w 10763219"/>
              <a:gd name="connsiteY317" fmla="*/ 6321831 h 6857999"/>
              <a:gd name="connsiteX318" fmla="*/ 8783262 w 10763219"/>
              <a:gd name="connsiteY318" fmla="*/ 6321831 h 6857999"/>
              <a:gd name="connsiteX319" fmla="*/ 8784919 w 10763219"/>
              <a:gd name="connsiteY319" fmla="*/ 6322645 h 6857999"/>
              <a:gd name="connsiteX320" fmla="*/ 8785747 w 10763219"/>
              <a:gd name="connsiteY320" fmla="*/ 6323052 h 6857999"/>
              <a:gd name="connsiteX321" fmla="*/ 8786990 w 10763219"/>
              <a:gd name="connsiteY321" fmla="*/ 6323867 h 6857999"/>
              <a:gd name="connsiteX322" fmla="*/ 8787818 w 10763219"/>
              <a:gd name="connsiteY322" fmla="*/ 6325088 h 6857999"/>
              <a:gd name="connsiteX323" fmla="*/ 8791131 w 10763219"/>
              <a:gd name="connsiteY323" fmla="*/ 6332415 h 6857999"/>
              <a:gd name="connsiteX324" fmla="*/ 8791545 w 10763219"/>
              <a:gd name="connsiteY324" fmla="*/ 6334450 h 6857999"/>
              <a:gd name="connsiteX325" fmla="*/ 8791545 w 10763219"/>
              <a:gd name="connsiteY325" fmla="*/ 6336078 h 6857999"/>
              <a:gd name="connsiteX326" fmla="*/ 8790717 w 10763219"/>
              <a:gd name="connsiteY326" fmla="*/ 6336078 h 6857999"/>
              <a:gd name="connsiteX327" fmla="*/ 8789060 w 10763219"/>
              <a:gd name="connsiteY327" fmla="*/ 6336078 h 6857999"/>
              <a:gd name="connsiteX328" fmla="*/ 8785333 w 10763219"/>
              <a:gd name="connsiteY328" fmla="*/ 6334450 h 6857999"/>
              <a:gd name="connsiteX329" fmla="*/ 8780778 w 10763219"/>
              <a:gd name="connsiteY329" fmla="*/ 6332822 h 6857999"/>
              <a:gd name="connsiteX330" fmla="*/ 8777879 w 10763219"/>
              <a:gd name="connsiteY330" fmla="*/ 6332415 h 6857999"/>
              <a:gd name="connsiteX331" fmla="*/ 8775394 w 10763219"/>
              <a:gd name="connsiteY331" fmla="*/ 6332008 h 6857999"/>
              <a:gd name="connsiteX332" fmla="*/ 8772495 w 10763219"/>
              <a:gd name="connsiteY332" fmla="*/ 6332415 h 6857999"/>
              <a:gd name="connsiteX333" fmla="*/ 8770838 w 10763219"/>
              <a:gd name="connsiteY333" fmla="*/ 6332822 h 6857999"/>
              <a:gd name="connsiteX334" fmla="*/ 8767940 w 10763219"/>
              <a:gd name="connsiteY334" fmla="*/ 6334857 h 6857999"/>
              <a:gd name="connsiteX335" fmla="*/ 8766697 w 10763219"/>
              <a:gd name="connsiteY335" fmla="*/ 6337299 h 6857999"/>
              <a:gd name="connsiteX336" fmla="*/ 8764627 w 10763219"/>
              <a:gd name="connsiteY336" fmla="*/ 6332822 h 6857999"/>
              <a:gd name="connsiteX337" fmla="*/ 8761313 w 10763219"/>
              <a:gd name="connsiteY337" fmla="*/ 6327937 h 6857999"/>
              <a:gd name="connsiteX338" fmla="*/ 8758415 w 10763219"/>
              <a:gd name="connsiteY338" fmla="*/ 6323052 h 6857999"/>
              <a:gd name="connsiteX339" fmla="*/ 8755516 w 10763219"/>
              <a:gd name="connsiteY339" fmla="*/ 6318575 h 6857999"/>
              <a:gd name="connsiteX340" fmla="*/ 8753859 w 10763219"/>
              <a:gd name="connsiteY340" fmla="*/ 6314097 h 6857999"/>
              <a:gd name="connsiteX341" fmla="*/ 8753445 w 10763219"/>
              <a:gd name="connsiteY341" fmla="*/ 6312062 h 6857999"/>
              <a:gd name="connsiteX342" fmla="*/ 8753445 w 10763219"/>
              <a:gd name="connsiteY342" fmla="*/ 6310434 h 6857999"/>
              <a:gd name="connsiteX343" fmla="*/ 8754273 w 10763219"/>
              <a:gd name="connsiteY343" fmla="*/ 6308399 h 6857999"/>
              <a:gd name="connsiteX344" fmla="*/ 8755516 w 10763219"/>
              <a:gd name="connsiteY344" fmla="*/ 6307585 h 6857999"/>
              <a:gd name="connsiteX345" fmla="*/ 8757586 w 10763219"/>
              <a:gd name="connsiteY345" fmla="*/ 6306363 h 6857999"/>
              <a:gd name="connsiteX346" fmla="*/ 7120019 w 10763219"/>
              <a:gd name="connsiteY346" fmla="*/ 6275387 h 6857999"/>
              <a:gd name="connsiteX347" fmla="*/ 7122384 w 10763219"/>
              <a:gd name="connsiteY347" fmla="*/ 6275387 h 6857999"/>
              <a:gd name="connsiteX348" fmla="*/ 7124354 w 10763219"/>
              <a:gd name="connsiteY348" fmla="*/ 6275784 h 6857999"/>
              <a:gd name="connsiteX349" fmla="*/ 7125931 w 10763219"/>
              <a:gd name="connsiteY349" fmla="*/ 6276975 h 6857999"/>
              <a:gd name="connsiteX350" fmla="*/ 7126719 w 10763219"/>
              <a:gd name="connsiteY350" fmla="*/ 6278165 h 6857999"/>
              <a:gd name="connsiteX351" fmla="*/ 7127507 w 10763219"/>
              <a:gd name="connsiteY351" fmla="*/ 6280150 h 6857999"/>
              <a:gd name="connsiteX352" fmla="*/ 7127507 w 10763219"/>
              <a:gd name="connsiteY352" fmla="*/ 6281737 h 6857999"/>
              <a:gd name="connsiteX353" fmla="*/ 7127507 w 10763219"/>
              <a:gd name="connsiteY353" fmla="*/ 6283325 h 6857999"/>
              <a:gd name="connsiteX354" fmla="*/ 7126325 w 10763219"/>
              <a:gd name="connsiteY354" fmla="*/ 6286103 h 6857999"/>
              <a:gd name="connsiteX355" fmla="*/ 7125931 w 10763219"/>
              <a:gd name="connsiteY355" fmla="*/ 6288087 h 6857999"/>
              <a:gd name="connsiteX356" fmla="*/ 7124354 w 10763219"/>
              <a:gd name="connsiteY356" fmla="*/ 6289675 h 6857999"/>
              <a:gd name="connsiteX357" fmla="*/ 7123172 w 10763219"/>
              <a:gd name="connsiteY357" fmla="*/ 6291262 h 6857999"/>
              <a:gd name="connsiteX358" fmla="*/ 7121596 w 10763219"/>
              <a:gd name="connsiteY358" fmla="*/ 6293247 h 6857999"/>
              <a:gd name="connsiteX359" fmla="*/ 7119625 w 10763219"/>
              <a:gd name="connsiteY359" fmla="*/ 6294437 h 6857999"/>
              <a:gd name="connsiteX360" fmla="*/ 7117655 w 10763219"/>
              <a:gd name="connsiteY360" fmla="*/ 6295231 h 6857999"/>
              <a:gd name="connsiteX361" fmla="*/ 7115290 w 10763219"/>
              <a:gd name="connsiteY361" fmla="*/ 6295628 h 6857999"/>
              <a:gd name="connsiteX362" fmla="*/ 7113319 w 10763219"/>
              <a:gd name="connsiteY362" fmla="*/ 6295231 h 6857999"/>
              <a:gd name="connsiteX363" fmla="*/ 7114108 w 10763219"/>
              <a:gd name="connsiteY363" fmla="*/ 6297216 h 6857999"/>
              <a:gd name="connsiteX364" fmla="*/ 7115684 w 10763219"/>
              <a:gd name="connsiteY364" fmla="*/ 6298009 h 6857999"/>
              <a:gd name="connsiteX365" fmla="*/ 7117260 w 10763219"/>
              <a:gd name="connsiteY365" fmla="*/ 6299200 h 6857999"/>
              <a:gd name="connsiteX366" fmla="*/ 7119231 w 10763219"/>
              <a:gd name="connsiteY366" fmla="*/ 6299200 h 6857999"/>
              <a:gd name="connsiteX367" fmla="*/ 7123172 w 10763219"/>
              <a:gd name="connsiteY367" fmla="*/ 6299597 h 6857999"/>
              <a:gd name="connsiteX368" fmla="*/ 7127507 w 10763219"/>
              <a:gd name="connsiteY368" fmla="*/ 6299597 h 6857999"/>
              <a:gd name="connsiteX369" fmla="*/ 7129478 w 10763219"/>
              <a:gd name="connsiteY369" fmla="*/ 6299597 h 6857999"/>
              <a:gd name="connsiteX370" fmla="*/ 7131054 w 10763219"/>
              <a:gd name="connsiteY370" fmla="*/ 6299994 h 6857999"/>
              <a:gd name="connsiteX371" fmla="*/ 7132630 w 10763219"/>
              <a:gd name="connsiteY371" fmla="*/ 6301184 h 6857999"/>
              <a:gd name="connsiteX372" fmla="*/ 7134207 w 10763219"/>
              <a:gd name="connsiteY372" fmla="*/ 6302375 h 6857999"/>
              <a:gd name="connsiteX373" fmla="*/ 7134995 w 10763219"/>
              <a:gd name="connsiteY373" fmla="*/ 6304359 h 6857999"/>
              <a:gd name="connsiteX374" fmla="*/ 7135783 w 10763219"/>
              <a:gd name="connsiteY374" fmla="*/ 6307138 h 6857999"/>
              <a:gd name="connsiteX375" fmla="*/ 7135783 w 10763219"/>
              <a:gd name="connsiteY375" fmla="*/ 6310313 h 6857999"/>
              <a:gd name="connsiteX376" fmla="*/ 7135783 w 10763219"/>
              <a:gd name="connsiteY376" fmla="*/ 6314281 h 6857999"/>
              <a:gd name="connsiteX377" fmla="*/ 7122384 w 10763219"/>
              <a:gd name="connsiteY377" fmla="*/ 6316663 h 6857999"/>
              <a:gd name="connsiteX378" fmla="*/ 7108984 w 10763219"/>
              <a:gd name="connsiteY378" fmla="*/ 6317853 h 6857999"/>
              <a:gd name="connsiteX379" fmla="*/ 7094797 w 10763219"/>
              <a:gd name="connsiteY379" fmla="*/ 6318250 h 6857999"/>
              <a:gd name="connsiteX380" fmla="*/ 7080609 w 10763219"/>
              <a:gd name="connsiteY380" fmla="*/ 6317853 h 6857999"/>
              <a:gd name="connsiteX381" fmla="*/ 7066816 w 10763219"/>
              <a:gd name="connsiteY381" fmla="*/ 6316663 h 6857999"/>
              <a:gd name="connsiteX382" fmla="*/ 7052234 w 10763219"/>
              <a:gd name="connsiteY382" fmla="*/ 6315075 h 6857999"/>
              <a:gd name="connsiteX383" fmla="*/ 7037652 w 10763219"/>
              <a:gd name="connsiteY383" fmla="*/ 6313488 h 6857999"/>
              <a:gd name="connsiteX384" fmla="*/ 7023070 w 10763219"/>
              <a:gd name="connsiteY384" fmla="*/ 6311503 h 6857999"/>
              <a:gd name="connsiteX385" fmla="*/ 7025435 w 10763219"/>
              <a:gd name="connsiteY385" fmla="*/ 6307138 h 6857999"/>
              <a:gd name="connsiteX386" fmla="*/ 7028194 w 10763219"/>
              <a:gd name="connsiteY386" fmla="*/ 6303566 h 6857999"/>
              <a:gd name="connsiteX387" fmla="*/ 7031740 w 10763219"/>
              <a:gd name="connsiteY387" fmla="*/ 6301581 h 6857999"/>
              <a:gd name="connsiteX388" fmla="*/ 7035681 w 10763219"/>
              <a:gd name="connsiteY388" fmla="*/ 6299994 h 6857999"/>
              <a:gd name="connsiteX389" fmla="*/ 7039623 w 10763219"/>
              <a:gd name="connsiteY389" fmla="*/ 6299200 h 6857999"/>
              <a:gd name="connsiteX390" fmla="*/ 7044352 w 10763219"/>
              <a:gd name="connsiteY390" fmla="*/ 6299200 h 6857999"/>
              <a:gd name="connsiteX391" fmla="*/ 7049081 w 10763219"/>
              <a:gd name="connsiteY391" fmla="*/ 6299597 h 6857999"/>
              <a:gd name="connsiteX392" fmla="*/ 7054598 w 10763219"/>
              <a:gd name="connsiteY392" fmla="*/ 6299994 h 6857999"/>
              <a:gd name="connsiteX393" fmla="*/ 7076274 w 10763219"/>
              <a:gd name="connsiteY393" fmla="*/ 6304359 h 6857999"/>
              <a:gd name="connsiteX394" fmla="*/ 7082185 w 10763219"/>
              <a:gd name="connsiteY394" fmla="*/ 6305550 h 6857999"/>
              <a:gd name="connsiteX395" fmla="*/ 7087703 w 10763219"/>
              <a:gd name="connsiteY395" fmla="*/ 6305947 h 6857999"/>
              <a:gd name="connsiteX396" fmla="*/ 7092826 w 10763219"/>
              <a:gd name="connsiteY396" fmla="*/ 6305947 h 6857999"/>
              <a:gd name="connsiteX397" fmla="*/ 7097555 w 10763219"/>
              <a:gd name="connsiteY397" fmla="*/ 6305550 h 6857999"/>
              <a:gd name="connsiteX398" fmla="*/ 7100708 w 10763219"/>
              <a:gd name="connsiteY398" fmla="*/ 6304359 h 6857999"/>
              <a:gd name="connsiteX399" fmla="*/ 7103073 w 10763219"/>
              <a:gd name="connsiteY399" fmla="*/ 6303169 h 6857999"/>
              <a:gd name="connsiteX400" fmla="*/ 7105437 w 10763219"/>
              <a:gd name="connsiteY400" fmla="*/ 6301978 h 6857999"/>
              <a:gd name="connsiteX401" fmla="*/ 7107408 w 10763219"/>
              <a:gd name="connsiteY401" fmla="*/ 6300788 h 6857999"/>
              <a:gd name="connsiteX402" fmla="*/ 7110955 w 10763219"/>
              <a:gd name="connsiteY402" fmla="*/ 6297216 h 6857999"/>
              <a:gd name="connsiteX403" fmla="*/ 7113319 w 10763219"/>
              <a:gd name="connsiteY403" fmla="*/ 6292850 h 6857999"/>
              <a:gd name="connsiteX404" fmla="*/ 7115290 w 10763219"/>
              <a:gd name="connsiteY404" fmla="*/ 6288881 h 6857999"/>
              <a:gd name="connsiteX405" fmla="*/ 7116472 w 10763219"/>
              <a:gd name="connsiteY405" fmla="*/ 6284515 h 6857999"/>
              <a:gd name="connsiteX406" fmla="*/ 6930995 w 10763219"/>
              <a:gd name="connsiteY406" fmla="*/ 6270624 h 6857999"/>
              <a:gd name="connsiteX407" fmla="*/ 6930220 w 10763219"/>
              <a:gd name="connsiteY407" fmla="*/ 6274235 h 6857999"/>
              <a:gd name="connsiteX408" fmla="*/ 6929832 w 10763219"/>
              <a:gd name="connsiteY408" fmla="*/ 6277044 h 6857999"/>
              <a:gd name="connsiteX409" fmla="*/ 6929057 w 10763219"/>
              <a:gd name="connsiteY409" fmla="*/ 6279853 h 6857999"/>
              <a:gd name="connsiteX410" fmla="*/ 6927506 w 10763219"/>
              <a:gd name="connsiteY410" fmla="*/ 6282662 h 6857999"/>
              <a:gd name="connsiteX411" fmla="*/ 6924793 w 10763219"/>
              <a:gd name="connsiteY411" fmla="*/ 6287476 h 6857999"/>
              <a:gd name="connsiteX412" fmla="*/ 6920916 w 10763219"/>
              <a:gd name="connsiteY412" fmla="*/ 6291489 h 6857999"/>
              <a:gd name="connsiteX413" fmla="*/ 6916265 w 10763219"/>
              <a:gd name="connsiteY413" fmla="*/ 6295501 h 6857999"/>
              <a:gd name="connsiteX414" fmla="*/ 6911613 w 10763219"/>
              <a:gd name="connsiteY414" fmla="*/ 6299112 h 6857999"/>
              <a:gd name="connsiteX415" fmla="*/ 6906961 w 10763219"/>
              <a:gd name="connsiteY415" fmla="*/ 6303125 h 6857999"/>
              <a:gd name="connsiteX416" fmla="*/ 6902697 w 10763219"/>
              <a:gd name="connsiteY416" fmla="*/ 6307137 h 6857999"/>
              <a:gd name="connsiteX417" fmla="*/ 6897657 w 10763219"/>
              <a:gd name="connsiteY417" fmla="*/ 6277445 h 6857999"/>
              <a:gd name="connsiteX418" fmla="*/ 7174660 w 10763219"/>
              <a:gd name="connsiteY418" fmla="*/ 6256337 h 6857999"/>
              <a:gd name="connsiteX419" fmla="*/ 7175065 w 10763219"/>
              <a:gd name="connsiteY419" fmla="*/ 6260306 h 6857999"/>
              <a:gd name="connsiteX420" fmla="*/ 7175470 w 10763219"/>
              <a:gd name="connsiteY420" fmla="*/ 6264275 h 6857999"/>
              <a:gd name="connsiteX421" fmla="*/ 7175470 w 10763219"/>
              <a:gd name="connsiteY421" fmla="*/ 6268243 h 6857999"/>
              <a:gd name="connsiteX422" fmla="*/ 7175470 w 10763219"/>
              <a:gd name="connsiteY422" fmla="*/ 6271418 h 6857999"/>
              <a:gd name="connsiteX423" fmla="*/ 7175065 w 10763219"/>
              <a:gd name="connsiteY423" fmla="*/ 6274990 h 6857999"/>
              <a:gd name="connsiteX424" fmla="*/ 7173849 w 10763219"/>
              <a:gd name="connsiteY424" fmla="*/ 6277768 h 6857999"/>
              <a:gd name="connsiteX425" fmla="*/ 7171417 w 10763219"/>
              <a:gd name="connsiteY425" fmla="*/ 6283722 h 6857999"/>
              <a:gd name="connsiteX426" fmla="*/ 7168580 w 10763219"/>
              <a:gd name="connsiteY426" fmla="*/ 6289278 h 6857999"/>
              <a:gd name="connsiteX427" fmla="*/ 7164527 w 10763219"/>
              <a:gd name="connsiteY427" fmla="*/ 6294040 h 6857999"/>
              <a:gd name="connsiteX428" fmla="*/ 7156420 w 10763219"/>
              <a:gd name="connsiteY428" fmla="*/ 6303962 h 6857999"/>
              <a:gd name="connsiteX429" fmla="*/ 7158042 w 10763219"/>
              <a:gd name="connsiteY429" fmla="*/ 6295231 h 6857999"/>
              <a:gd name="connsiteX430" fmla="*/ 7158447 w 10763219"/>
              <a:gd name="connsiteY430" fmla="*/ 6288087 h 6857999"/>
              <a:gd name="connsiteX431" fmla="*/ 7158447 w 10763219"/>
              <a:gd name="connsiteY431" fmla="*/ 6281737 h 6857999"/>
              <a:gd name="connsiteX432" fmla="*/ 7158852 w 10763219"/>
              <a:gd name="connsiteY432" fmla="*/ 6276578 h 6857999"/>
              <a:gd name="connsiteX433" fmla="*/ 7159663 w 10763219"/>
              <a:gd name="connsiteY433" fmla="*/ 6274197 h 6857999"/>
              <a:gd name="connsiteX434" fmla="*/ 7160068 w 10763219"/>
              <a:gd name="connsiteY434" fmla="*/ 6271418 h 6857999"/>
              <a:gd name="connsiteX435" fmla="*/ 7160879 w 10763219"/>
              <a:gd name="connsiteY435" fmla="*/ 6269831 h 6857999"/>
              <a:gd name="connsiteX436" fmla="*/ 7162500 w 10763219"/>
              <a:gd name="connsiteY436" fmla="*/ 6267053 h 6857999"/>
              <a:gd name="connsiteX437" fmla="*/ 7164527 w 10763219"/>
              <a:gd name="connsiteY437" fmla="*/ 6264672 h 6857999"/>
              <a:gd name="connsiteX438" fmla="*/ 7167364 w 10763219"/>
              <a:gd name="connsiteY438" fmla="*/ 6261893 h 6857999"/>
              <a:gd name="connsiteX439" fmla="*/ 7170606 w 10763219"/>
              <a:gd name="connsiteY439" fmla="*/ 6259512 h 6857999"/>
              <a:gd name="connsiteX440" fmla="*/ 7004814 w 10763219"/>
              <a:gd name="connsiteY440" fmla="*/ 6254749 h 6857999"/>
              <a:gd name="connsiteX441" fmla="*/ 7008386 w 10763219"/>
              <a:gd name="connsiteY441" fmla="*/ 6254749 h 6857999"/>
              <a:gd name="connsiteX442" fmla="*/ 7011958 w 10763219"/>
              <a:gd name="connsiteY442" fmla="*/ 6254749 h 6857999"/>
              <a:gd name="connsiteX443" fmla="*/ 7015133 w 10763219"/>
              <a:gd name="connsiteY443" fmla="*/ 6255560 h 6857999"/>
              <a:gd name="connsiteX444" fmla="*/ 7017514 w 10763219"/>
              <a:gd name="connsiteY444" fmla="*/ 6256776 h 6857999"/>
              <a:gd name="connsiteX445" fmla="*/ 7020689 w 10763219"/>
              <a:gd name="connsiteY445" fmla="*/ 6257992 h 6857999"/>
              <a:gd name="connsiteX446" fmla="*/ 7023071 w 10763219"/>
              <a:gd name="connsiteY446" fmla="*/ 6260018 h 6857999"/>
              <a:gd name="connsiteX447" fmla="*/ 7027833 w 10763219"/>
              <a:gd name="connsiteY447" fmla="*/ 6263666 h 6857999"/>
              <a:gd name="connsiteX448" fmla="*/ 7032992 w 10763219"/>
              <a:gd name="connsiteY448" fmla="*/ 6268125 h 6857999"/>
              <a:gd name="connsiteX449" fmla="*/ 7037755 w 10763219"/>
              <a:gd name="connsiteY449" fmla="*/ 6271367 h 6857999"/>
              <a:gd name="connsiteX450" fmla="*/ 7040533 w 10763219"/>
              <a:gd name="connsiteY450" fmla="*/ 6272989 h 6857999"/>
              <a:gd name="connsiteX451" fmla="*/ 7043708 w 10763219"/>
              <a:gd name="connsiteY451" fmla="*/ 6274205 h 6857999"/>
              <a:gd name="connsiteX452" fmla="*/ 7046486 w 10763219"/>
              <a:gd name="connsiteY452" fmla="*/ 6274610 h 6857999"/>
              <a:gd name="connsiteX453" fmla="*/ 7050058 w 10763219"/>
              <a:gd name="connsiteY453" fmla="*/ 6275015 h 6857999"/>
              <a:gd name="connsiteX454" fmla="*/ 7049264 w 10763219"/>
              <a:gd name="connsiteY454" fmla="*/ 6277042 h 6857999"/>
              <a:gd name="connsiteX455" fmla="*/ 7048471 w 10763219"/>
              <a:gd name="connsiteY455" fmla="*/ 6279068 h 6857999"/>
              <a:gd name="connsiteX456" fmla="*/ 7047280 w 10763219"/>
              <a:gd name="connsiteY456" fmla="*/ 6280690 h 6857999"/>
              <a:gd name="connsiteX457" fmla="*/ 7046486 w 10763219"/>
              <a:gd name="connsiteY457" fmla="*/ 6281500 h 6857999"/>
              <a:gd name="connsiteX458" fmla="*/ 7044899 w 10763219"/>
              <a:gd name="connsiteY458" fmla="*/ 6282716 h 6857999"/>
              <a:gd name="connsiteX459" fmla="*/ 7042914 w 10763219"/>
              <a:gd name="connsiteY459" fmla="*/ 6283122 h 6857999"/>
              <a:gd name="connsiteX460" fmla="*/ 7039739 w 10763219"/>
              <a:gd name="connsiteY460" fmla="*/ 6283527 h 6857999"/>
              <a:gd name="connsiteX461" fmla="*/ 7035771 w 10763219"/>
              <a:gd name="connsiteY461" fmla="*/ 6283527 h 6857999"/>
              <a:gd name="connsiteX462" fmla="*/ 7031405 w 10763219"/>
              <a:gd name="connsiteY462" fmla="*/ 6282716 h 6857999"/>
              <a:gd name="connsiteX463" fmla="*/ 7021880 w 10763219"/>
              <a:gd name="connsiteY463" fmla="*/ 6280690 h 6857999"/>
              <a:gd name="connsiteX464" fmla="*/ 7017514 w 10763219"/>
              <a:gd name="connsiteY464" fmla="*/ 6279474 h 6857999"/>
              <a:gd name="connsiteX465" fmla="*/ 7013942 w 10763219"/>
              <a:gd name="connsiteY465" fmla="*/ 6278663 h 6857999"/>
              <a:gd name="connsiteX466" fmla="*/ 7009974 w 10763219"/>
              <a:gd name="connsiteY466" fmla="*/ 6278663 h 6857999"/>
              <a:gd name="connsiteX467" fmla="*/ 7006402 w 10763219"/>
              <a:gd name="connsiteY467" fmla="*/ 6279068 h 6857999"/>
              <a:gd name="connsiteX468" fmla="*/ 7004814 w 10763219"/>
              <a:gd name="connsiteY468" fmla="*/ 6279474 h 6857999"/>
              <a:gd name="connsiteX469" fmla="*/ 7004020 w 10763219"/>
              <a:gd name="connsiteY469" fmla="*/ 6280690 h 6857999"/>
              <a:gd name="connsiteX470" fmla="*/ 7002830 w 10763219"/>
              <a:gd name="connsiteY470" fmla="*/ 6281906 h 6857999"/>
              <a:gd name="connsiteX471" fmla="*/ 7002036 w 10763219"/>
              <a:gd name="connsiteY471" fmla="*/ 6283527 h 6857999"/>
              <a:gd name="connsiteX472" fmla="*/ 7001639 w 10763219"/>
              <a:gd name="connsiteY472" fmla="*/ 6285148 h 6857999"/>
              <a:gd name="connsiteX473" fmla="*/ 7000845 w 10763219"/>
              <a:gd name="connsiteY473" fmla="*/ 6287580 h 6857999"/>
              <a:gd name="connsiteX474" fmla="*/ 7001639 w 10763219"/>
              <a:gd name="connsiteY474" fmla="*/ 6292849 h 6857999"/>
              <a:gd name="connsiteX475" fmla="*/ 6998464 w 10763219"/>
              <a:gd name="connsiteY475" fmla="*/ 6292444 h 6857999"/>
              <a:gd name="connsiteX476" fmla="*/ 6996083 w 10763219"/>
              <a:gd name="connsiteY476" fmla="*/ 6291633 h 6857999"/>
              <a:gd name="connsiteX477" fmla="*/ 6991717 w 10763219"/>
              <a:gd name="connsiteY477" fmla="*/ 6289201 h 6857999"/>
              <a:gd name="connsiteX478" fmla="*/ 6989733 w 10763219"/>
              <a:gd name="connsiteY478" fmla="*/ 6287580 h 6857999"/>
              <a:gd name="connsiteX479" fmla="*/ 6987352 w 10763219"/>
              <a:gd name="connsiteY479" fmla="*/ 6285959 h 6857999"/>
              <a:gd name="connsiteX480" fmla="*/ 6984970 w 10763219"/>
              <a:gd name="connsiteY480" fmla="*/ 6285554 h 6857999"/>
              <a:gd name="connsiteX481" fmla="*/ 6981795 w 10763219"/>
              <a:gd name="connsiteY481" fmla="*/ 6285148 h 6857999"/>
              <a:gd name="connsiteX482" fmla="*/ 6982589 w 10763219"/>
              <a:gd name="connsiteY482" fmla="*/ 6282716 h 6857999"/>
              <a:gd name="connsiteX483" fmla="*/ 6983383 w 10763219"/>
              <a:gd name="connsiteY483" fmla="*/ 6280690 h 6857999"/>
              <a:gd name="connsiteX484" fmla="*/ 6985367 w 10763219"/>
              <a:gd name="connsiteY484" fmla="*/ 6279068 h 6857999"/>
              <a:gd name="connsiteX485" fmla="*/ 6987748 w 10763219"/>
              <a:gd name="connsiteY485" fmla="*/ 6277447 h 6857999"/>
              <a:gd name="connsiteX486" fmla="*/ 6993702 w 10763219"/>
              <a:gd name="connsiteY486" fmla="*/ 6276231 h 6857999"/>
              <a:gd name="connsiteX487" fmla="*/ 6999655 w 10763219"/>
              <a:gd name="connsiteY487" fmla="*/ 6274610 h 6857999"/>
              <a:gd name="connsiteX488" fmla="*/ 7002433 w 10763219"/>
              <a:gd name="connsiteY488" fmla="*/ 6273394 h 6857999"/>
              <a:gd name="connsiteX489" fmla="*/ 7004814 w 10763219"/>
              <a:gd name="connsiteY489" fmla="*/ 6272178 h 6857999"/>
              <a:gd name="connsiteX490" fmla="*/ 7007592 w 10763219"/>
              <a:gd name="connsiteY490" fmla="*/ 6270557 h 6857999"/>
              <a:gd name="connsiteX491" fmla="*/ 7008386 w 10763219"/>
              <a:gd name="connsiteY491" fmla="*/ 6268530 h 6857999"/>
              <a:gd name="connsiteX492" fmla="*/ 7009180 w 10763219"/>
              <a:gd name="connsiteY492" fmla="*/ 6266098 h 6857999"/>
              <a:gd name="connsiteX493" fmla="*/ 7008783 w 10763219"/>
              <a:gd name="connsiteY493" fmla="*/ 6263261 h 6857999"/>
              <a:gd name="connsiteX494" fmla="*/ 7007592 w 10763219"/>
              <a:gd name="connsiteY494" fmla="*/ 6259613 h 6857999"/>
              <a:gd name="connsiteX495" fmla="*/ 8724474 w 10763219"/>
              <a:gd name="connsiteY495" fmla="*/ 6237287 h 6857999"/>
              <a:gd name="connsiteX496" fmla="*/ 8727252 w 10763219"/>
              <a:gd name="connsiteY496" fmla="*/ 6245739 h 6857999"/>
              <a:gd name="connsiteX497" fmla="*/ 8728839 w 10763219"/>
              <a:gd name="connsiteY497" fmla="*/ 6249764 h 6857999"/>
              <a:gd name="connsiteX498" fmla="*/ 8729236 w 10763219"/>
              <a:gd name="connsiteY498" fmla="*/ 6253788 h 6857999"/>
              <a:gd name="connsiteX499" fmla="*/ 8729633 w 10763219"/>
              <a:gd name="connsiteY499" fmla="*/ 6257813 h 6857999"/>
              <a:gd name="connsiteX500" fmla="*/ 8729236 w 10763219"/>
              <a:gd name="connsiteY500" fmla="*/ 6259423 h 6857999"/>
              <a:gd name="connsiteX501" fmla="*/ 8728839 w 10763219"/>
              <a:gd name="connsiteY501" fmla="*/ 6260630 h 6857999"/>
              <a:gd name="connsiteX502" fmla="*/ 8727649 w 10763219"/>
              <a:gd name="connsiteY502" fmla="*/ 6262240 h 6857999"/>
              <a:gd name="connsiteX503" fmla="*/ 8726855 w 10763219"/>
              <a:gd name="connsiteY503" fmla="*/ 6263850 h 6857999"/>
              <a:gd name="connsiteX504" fmla="*/ 8725267 w 10763219"/>
              <a:gd name="connsiteY504" fmla="*/ 6264655 h 6857999"/>
              <a:gd name="connsiteX505" fmla="*/ 8723283 w 10763219"/>
              <a:gd name="connsiteY505" fmla="*/ 6265862 h 6857999"/>
              <a:gd name="connsiteX506" fmla="*/ 8708995 w 10763219"/>
              <a:gd name="connsiteY506" fmla="*/ 6239300 h 6857999"/>
              <a:gd name="connsiteX507" fmla="*/ 8712567 w 10763219"/>
              <a:gd name="connsiteY507" fmla="*/ 6240105 h 6857999"/>
              <a:gd name="connsiteX508" fmla="*/ 8716536 w 10763219"/>
              <a:gd name="connsiteY508" fmla="*/ 6240105 h 6857999"/>
              <a:gd name="connsiteX509" fmla="*/ 8720505 w 10763219"/>
              <a:gd name="connsiteY509" fmla="*/ 6239300 h 6857999"/>
              <a:gd name="connsiteX510" fmla="*/ 8722489 w 10763219"/>
              <a:gd name="connsiteY510" fmla="*/ 6238495 h 6857999"/>
              <a:gd name="connsiteX511" fmla="*/ 6997707 w 10763219"/>
              <a:gd name="connsiteY511" fmla="*/ 6219824 h 6857999"/>
              <a:gd name="connsiteX512" fmla="*/ 7004020 w 10763219"/>
              <a:gd name="connsiteY512" fmla="*/ 6248796 h 6857999"/>
              <a:gd name="connsiteX513" fmla="*/ 6992577 w 10763219"/>
              <a:gd name="connsiteY513" fmla="*/ 6250780 h 6857999"/>
              <a:gd name="connsiteX514" fmla="*/ 6983107 w 10763219"/>
              <a:gd name="connsiteY514" fmla="*/ 6251971 h 6857999"/>
              <a:gd name="connsiteX515" fmla="*/ 6966535 w 10763219"/>
              <a:gd name="connsiteY515" fmla="*/ 6255543 h 6857999"/>
              <a:gd name="connsiteX516" fmla="*/ 6959038 w 10763219"/>
              <a:gd name="connsiteY516" fmla="*/ 6257130 h 6857999"/>
              <a:gd name="connsiteX517" fmla="*/ 6951541 w 10763219"/>
              <a:gd name="connsiteY517" fmla="*/ 6257924 h 6857999"/>
              <a:gd name="connsiteX518" fmla="*/ 6944044 w 10763219"/>
              <a:gd name="connsiteY518" fmla="*/ 6257924 h 6857999"/>
              <a:gd name="connsiteX519" fmla="*/ 6935757 w 10763219"/>
              <a:gd name="connsiteY519" fmla="*/ 6257527 h 6857999"/>
              <a:gd name="connsiteX520" fmla="*/ 6938914 w 10763219"/>
              <a:gd name="connsiteY520" fmla="*/ 6253162 h 6857999"/>
              <a:gd name="connsiteX521" fmla="*/ 6942071 w 10763219"/>
              <a:gd name="connsiteY521" fmla="*/ 6249590 h 6857999"/>
              <a:gd name="connsiteX522" fmla="*/ 6946016 w 10763219"/>
              <a:gd name="connsiteY522" fmla="*/ 6246812 h 6857999"/>
              <a:gd name="connsiteX523" fmla="*/ 6949962 w 10763219"/>
              <a:gd name="connsiteY523" fmla="*/ 6244827 h 6857999"/>
              <a:gd name="connsiteX524" fmla="*/ 6954303 w 10763219"/>
              <a:gd name="connsiteY524" fmla="*/ 6243240 h 6857999"/>
              <a:gd name="connsiteX525" fmla="*/ 6959038 w 10763219"/>
              <a:gd name="connsiteY525" fmla="*/ 6242446 h 6857999"/>
              <a:gd name="connsiteX526" fmla="*/ 6968902 w 10763219"/>
              <a:gd name="connsiteY526" fmla="*/ 6240462 h 6857999"/>
              <a:gd name="connsiteX527" fmla="*/ 6977978 w 10763219"/>
              <a:gd name="connsiteY527" fmla="*/ 6238874 h 6857999"/>
              <a:gd name="connsiteX528" fmla="*/ 6982318 w 10763219"/>
              <a:gd name="connsiteY528" fmla="*/ 6237287 h 6857999"/>
              <a:gd name="connsiteX529" fmla="*/ 6986264 w 10763219"/>
              <a:gd name="connsiteY529" fmla="*/ 6235699 h 6857999"/>
              <a:gd name="connsiteX530" fmla="*/ 6990210 w 10763219"/>
              <a:gd name="connsiteY530" fmla="*/ 6232921 h 6857999"/>
              <a:gd name="connsiteX531" fmla="*/ 6993366 w 10763219"/>
              <a:gd name="connsiteY531" fmla="*/ 6229746 h 6857999"/>
              <a:gd name="connsiteX532" fmla="*/ 6995734 w 10763219"/>
              <a:gd name="connsiteY532" fmla="*/ 6225380 h 6857999"/>
              <a:gd name="connsiteX533" fmla="*/ 5417269 w 10763219"/>
              <a:gd name="connsiteY533" fmla="*/ 6213474 h 6857999"/>
              <a:gd name="connsiteX534" fmla="*/ 5420419 w 10763219"/>
              <a:gd name="connsiteY534" fmla="*/ 6213474 h 6857999"/>
              <a:gd name="connsiteX535" fmla="*/ 5423175 w 10763219"/>
              <a:gd name="connsiteY535" fmla="*/ 6213474 h 6857999"/>
              <a:gd name="connsiteX536" fmla="*/ 5426324 w 10763219"/>
              <a:gd name="connsiteY536" fmla="*/ 6213474 h 6857999"/>
              <a:gd name="connsiteX537" fmla="*/ 5433411 w 10763219"/>
              <a:gd name="connsiteY537" fmla="*/ 6214665 h 6857999"/>
              <a:gd name="connsiteX538" fmla="*/ 5447978 w 10763219"/>
              <a:gd name="connsiteY538" fmla="*/ 6218634 h 6857999"/>
              <a:gd name="connsiteX539" fmla="*/ 5454671 w 10763219"/>
              <a:gd name="connsiteY539" fmla="*/ 6220221 h 6857999"/>
              <a:gd name="connsiteX540" fmla="*/ 5458214 w 10763219"/>
              <a:gd name="connsiteY540" fmla="*/ 6220618 h 6857999"/>
              <a:gd name="connsiteX541" fmla="*/ 5460970 w 10763219"/>
              <a:gd name="connsiteY541" fmla="*/ 6220618 h 6857999"/>
              <a:gd name="connsiteX542" fmla="*/ 5458608 w 10763219"/>
              <a:gd name="connsiteY542" fmla="*/ 6224190 h 6857999"/>
              <a:gd name="connsiteX543" fmla="*/ 5456246 w 10763219"/>
              <a:gd name="connsiteY543" fmla="*/ 6226968 h 6857999"/>
              <a:gd name="connsiteX544" fmla="*/ 5453490 w 10763219"/>
              <a:gd name="connsiteY544" fmla="*/ 6229349 h 6857999"/>
              <a:gd name="connsiteX545" fmla="*/ 5450340 w 10763219"/>
              <a:gd name="connsiteY545" fmla="*/ 6230937 h 6857999"/>
              <a:gd name="connsiteX546" fmla="*/ 5447191 w 10763219"/>
              <a:gd name="connsiteY546" fmla="*/ 6231730 h 6857999"/>
              <a:gd name="connsiteX547" fmla="*/ 5443647 w 10763219"/>
              <a:gd name="connsiteY547" fmla="*/ 6232524 h 6857999"/>
              <a:gd name="connsiteX548" fmla="*/ 5439710 w 10763219"/>
              <a:gd name="connsiteY548" fmla="*/ 6232524 h 6857999"/>
              <a:gd name="connsiteX549" fmla="*/ 5436167 w 10763219"/>
              <a:gd name="connsiteY549" fmla="*/ 6231730 h 6857999"/>
              <a:gd name="connsiteX550" fmla="*/ 5432624 w 10763219"/>
              <a:gd name="connsiteY550" fmla="*/ 6230937 h 6857999"/>
              <a:gd name="connsiteX551" fmla="*/ 5429080 w 10763219"/>
              <a:gd name="connsiteY551" fmla="*/ 6229349 h 6857999"/>
              <a:gd name="connsiteX552" fmla="*/ 5425537 w 10763219"/>
              <a:gd name="connsiteY552" fmla="*/ 6228159 h 6857999"/>
              <a:gd name="connsiteX553" fmla="*/ 5422387 w 10763219"/>
              <a:gd name="connsiteY553" fmla="*/ 6226571 h 6857999"/>
              <a:gd name="connsiteX554" fmla="*/ 5416482 w 10763219"/>
              <a:gd name="connsiteY554" fmla="*/ 6222205 h 6857999"/>
              <a:gd name="connsiteX555" fmla="*/ 5411757 w 10763219"/>
              <a:gd name="connsiteY555" fmla="*/ 6217840 h 6857999"/>
              <a:gd name="connsiteX556" fmla="*/ 5412938 w 10763219"/>
              <a:gd name="connsiteY556" fmla="*/ 6215855 h 6857999"/>
              <a:gd name="connsiteX557" fmla="*/ 5414907 w 10763219"/>
              <a:gd name="connsiteY557" fmla="*/ 6214268 h 6857999"/>
              <a:gd name="connsiteX558" fmla="*/ 8693120 w 10763219"/>
              <a:gd name="connsiteY558" fmla="*/ 6208712 h 6857999"/>
              <a:gd name="connsiteX559" fmla="*/ 8695846 w 10763219"/>
              <a:gd name="connsiteY559" fmla="*/ 6208712 h 6857999"/>
              <a:gd name="connsiteX560" fmla="*/ 8699350 w 10763219"/>
              <a:gd name="connsiteY560" fmla="*/ 6209842 h 6857999"/>
              <a:gd name="connsiteX561" fmla="*/ 8702076 w 10763219"/>
              <a:gd name="connsiteY561" fmla="*/ 6210596 h 6857999"/>
              <a:gd name="connsiteX562" fmla="*/ 8704802 w 10763219"/>
              <a:gd name="connsiteY562" fmla="*/ 6212103 h 6857999"/>
              <a:gd name="connsiteX563" fmla="*/ 8707528 w 10763219"/>
              <a:gd name="connsiteY563" fmla="*/ 6213986 h 6857999"/>
              <a:gd name="connsiteX564" fmla="*/ 8709085 w 10763219"/>
              <a:gd name="connsiteY564" fmla="*/ 6216246 h 6857999"/>
              <a:gd name="connsiteX565" fmla="*/ 8711032 w 10763219"/>
              <a:gd name="connsiteY565" fmla="*/ 6218130 h 6857999"/>
              <a:gd name="connsiteX566" fmla="*/ 8712200 w 10763219"/>
              <a:gd name="connsiteY566" fmla="*/ 6220390 h 6857999"/>
              <a:gd name="connsiteX567" fmla="*/ 8712979 w 10763219"/>
              <a:gd name="connsiteY567" fmla="*/ 6222650 h 6857999"/>
              <a:gd name="connsiteX568" fmla="*/ 8713758 w 10763219"/>
              <a:gd name="connsiteY568" fmla="*/ 6224910 h 6857999"/>
              <a:gd name="connsiteX569" fmla="*/ 8712979 w 10763219"/>
              <a:gd name="connsiteY569" fmla="*/ 6226794 h 6857999"/>
              <a:gd name="connsiteX570" fmla="*/ 8712200 w 10763219"/>
              <a:gd name="connsiteY570" fmla="*/ 6228677 h 6857999"/>
              <a:gd name="connsiteX571" fmla="*/ 8710253 w 10763219"/>
              <a:gd name="connsiteY571" fmla="*/ 6229807 h 6857999"/>
              <a:gd name="connsiteX572" fmla="*/ 8707917 w 10763219"/>
              <a:gd name="connsiteY572" fmla="*/ 6230561 h 6857999"/>
              <a:gd name="connsiteX573" fmla="*/ 8704023 w 10763219"/>
              <a:gd name="connsiteY573" fmla="*/ 6230937 h 6857999"/>
              <a:gd name="connsiteX574" fmla="*/ 8699740 w 10763219"/>
              <a:gd name="connsiteY574" fmla="*/ 6230937 h 6857999"/>
              <a:gd name="connsiteX575" fmla="*/ 8697793 w 10763219"/>
              <a:gd name="connsiteY575" fmla="*/ 6227924 h 6857999"/>
              <a:gd name="connsiteX576" fmla="*/ 8695846 w 10763219"/>
              <a:gd name="connsiteY576" fmla="*/ 6224533 h 6857999"/>
              <a:gd name="connsiteX577" fmla="*/ 8695067 w 10763219"/>
              <a:gd name="connsiteY577" fmla="*/ 6221897 h 6857999"/>
              <a:gd name="connsiteX578" fmla="*/ 8694288 w 10763219"/>
              <a:gd name="connsiteY578" fmla="*/ 6218883 h 6857999"/>
              <a:gd name="connsiteX579" fmla="*/ 8693899 w 10763219"/>
              <a:gd name="connsiteY579" fmla="*/ 6213986 h 6857999"/>
              <a:gd name="connsiteX580" fmla="*/ 8693509 w 10763219"/>
              <a:gd name="connsiteY580" fmla="*/ 6211726 h 6857999"/>
              <a:gd name="connsiteX581" fmla="*/ 8025242 w 10763219"/>
              <a:gd name="connsiteY581" fmla="*/ 6146799 h 6857999"/>
              <a:gd name="connsiteX582" fmla="*/ 8026745 w 10763219"/>
              <a:gd name="connsiteY582" fmla="*/ 6150768 h 6857999"/>
              <a:gd name="connsiteX583" fmla="*/ 8027873 w 10763219"/>
              <a:gd name="connsiteY583" fmla="*/ 6154340 h 6857999"/>
              <a:gd name="connsiteX584" fmla="*/ 8029377 w 10763219"/>
              <a:gd name="connsiteY584" fmla="*/ 6157118 h 6857999"/>
              <a:gd name="connsiteX585" fmla="*/ 8031257 w 10763219"/>
              <a:gd name="connsiteY585" fmla="*/ 6159103 h 6857999"/>
              <a:gd name="connsiteX586" fmla="*/ 8033137 w 10763219"/>
              <a:gd name="connsiteY586" fmla="*/ 6160293 h 6857999"/>
              <a:gd name="connsiteX587" fmla="*/ 8035393 w 10763219"/>
              <a:gd name="connsiteY587" fmla="*/ 6160690 h 6857999"/>
              <a:gd name="connsiteX588" fmla="*/ 8037649 w 10763219"/>
              <a:gd name="connsiteY588" fmla="*/ 6160293 h 6857999"/>
              <a:gd name="connsiteX589" fmla="*/ 8040657 w 10763219"/>
              <a:gd name="connsiteY589" fmla="*/ 6159103 h 6857999"/>
              <a:gd name="connsiteX590" fmla="*/ 8039905 w 10763219"/>
              <a:gd name="connsiteY590" fmla="*/ 6162675 h 6857999"/>
              <a:gd name="connsiteX591" fmla="*/ 8039153 w 10763219"/>
              <a:gd name="connsiteY591" fmla="*/ 6165056 h 6857999"/>
              <a:gd name="connsiteX592" fmla="*/ 8038025 w 10763219"/>
              <a:gd name="connsiteY592" fmla="*/ 6167437 h 6857999"/>
              <a:gd name="connsiteX593" fmla="*/ 8036145 w 10763219"/>
              <a:gd name="connsiteY593" fmla="*/ 6169025 h 6857999"/>
              <a:gd name="connsiteX594" fmla="*/ 8034641 w 10763219"/>
              <a:gd name="connsiteY594" fmla="*/ 6169818 h 6857999"/>
              <a:gd name="connsiteX595" fmla="*/ 8032009 w 10763219"/>
              <a:gd name="connsiteY595" fmla="*/ 6170612 h 6857999"/>
              <a:gd name="connsiteX596" fmla="*/ 8029753 w 10763219"/>
              <a:gd name="connsiteY596" fmla="*/ 6170612 h 6857999"/>
              <a:gd name="connsiteX597" fmla="*/ 8027497 w 10763219"/>
              <a:gd name="connsiteY597" fmla="*/ 6169818 h 6857999"/>
              <a:gd name="connsiteX598" fmla="*/ 8024866 w 10763219"/>
              <a:gd name="connsiteY598" fmla="*/ 6169025 h 6857999"/>
              <a:gd name="connsiteX599" fmla="*/ 8022610 w 10763219"/>
              <a:gd name="connsiteY599" fmla="*/ 6167834 h 6857999"/>
              <a:gd name="connsiteX600" fmla="*/ 8019978 w 10763219"/>
              <a:gd name="connsiteY600" fmla="*/ 6165850 h 6857999"/>
              <a:gd name="connsiteX601" fmla="*/ 8017722 w 10763219"/>
              <a:gd name="connsiteY601" fmla="*/ 6164262 h 6857999"/>
              <a:gd name="connsiteX602" fmla="*/ 8015842 w 10763219"/>
              <a:gd name="connsiteY602" fmla="*/ 6162278 h 6857999"/>
              <a:gd name="connsiteX603" fmla="*/ 8013962 w 10763219"/>
              <a:gd name="connsiteY603" fmla="*/ 6159103 h 6857999"/>
              <a:gd name="connsiteX604" fmla="*/ 8012834 w 10763219"/>
              <a:gd name="connsiteY604" fmla="*/ 6156324 h 6857999"/>
              <a:gd name="connsiteX605" fmla="*/ 8012082 w 10763219"/>
              <a:gd name="connsiteY605" fmla="*/ 6153149 h 6857999"/>
              <a:gd name="connsiteX606" fmla="*/ 7324695 w 10763219"/>
              <a:gd name="connsiteY606" fmla="*/ 6138862 h 6857999"/>
              <a:gd name="connsiteX607" fmla="*/ 7334259 w 10763219"/>
              <a:gd name="connsiteY607" fmla="*/ 6138862 h 6857999"/>
              <a:gd name="connsiteX608" fmla="*/ 7338849 w 10763219"/>
              <a:gd name="connsiteY608" fmla="*/ 6139656 h 6857999"/>
              <a:gd name="connsiteX609" fmla="*/ 7343057 w 10763219"/>
              <a:gd name="connsiteY609" fmla="*/ 6140847 h 6857999"/>
              <a:gd name="connsiteX610" fmla="*/ 7346882 w 10763219"/>
              <a:gd name="connsiteY610" fmla="*/ 6142434 h 6857999"/>
              <a:gd name="connsiteX611" fmla="*/ 7350707 w 10763219"/>
              <a:gd name="connsiteY611" fmla="*/ 6145212 h 6857999"/>
              <a:gd name="connsiteX612" fmla="*/ 7354150 w 10763219"/>
              <a:gd name="connsiteY612" fmla="*/ 6148784 h 6857999"/>
              <a:gd name="connsiteX613" fmla="*/ 7356445 w 10763219"/>
              <a:gd name="connsiteY613" fmla="*/ 6153547 h 6857999"/>
              <a:gd name="connsiteX614" fmla="*/ 7353002 w 10763219"/>
              <a:gd name="connsiteY614" fmla="*/ 6152753 h 6857999"/>
              <a:gd name="connsiteX615" fmla="*/ 7350325 w 10763219"/>
              <a:gd name="connsiteY615" fmla="*/ 6151562 h 6857999"/>
              <a:gd name="connsiteX616" fmla="*/ 7348030 w 10763219"/>
              <a:gd name="connsiteY616" fmla="*/ 6152356 h 6857999"/>
              <a:gd name="connsiteX617" fmla="*/ 7346117 w 10763219"/>
              <a:gd name="connsiteY617" fmla="*/ 6152753 h 6857999"/>
              <a:gd name="connsiteX618" fmla="*/ 7344587 w 10763219"/>
              <a:gd name="connsiteY618" fmla="*/ 6153943 h 6857999"/>
              <a:gd name="connsiteX619" fmla="*/ 7343822 w 10763219"/>
              <a:gd name="connsiteY619" fmla="*/ 6156722 h 6857999"/>
              <a:gd name="connsiteX620" fmla="*/ 7343057 w 10763219"/>
              <a:gd name="connsiteY620" fmla="*/ 6159897 h 6857999"/>
              <a:gd name="connsiteX621" fmla="*/ 7343057 w 10763219"/>
              <a:gd name="connsiteY621" fmla="*/ 6164262 h 6857999"/>
              <a:gd name="connsiteX622" fmla="*/ 7339996 w 10763219"/>
              <a:gd name="connsiteY622" fmla="*/ 6163072 h 6857999"/>
              <a:gd name="connsiteX623" fmla="*/ 7336936 w 10763219"/>
              <a:gd name="connsiteY623" fmla="*/ 6160293 h 6857999"/>
              <a:gd name="connsiteX624" fmla="*/ 7334641 w 10763219"/>
              <a:gd name="connsiteY624" fmla="*/ 6157515 h 6857999"/>
              <a:gd name="connsiteX625" fmla="*/ 7332728 w 10763219"/>
              <a:gd name="connsiteY625" fmla="*/ 6153943 h 6857999"/>
              <a:gd name="connsiteX626" fmla="*/ 7328521 w 10763219"/>
              <a:gd name="connsiteY626" fmla="*/ 6146403 h 6857999"/>
              <a:gd name="connsiteX627" fmla="*/ 4864880 w 10763219"/>
              <a:gd name="connsiteY627" fmla="*/ 6135687 h 6857999"/>
              <a:gd name="connsiteX628" fmla="*/ 4865277 w 10763219"/>
              <a:gd name="connsiteY628" fmla="*/ 6139259 h 6857999"/>
              <a:gd name="connsiteX629" fmla="*/ 4866470 w 10763219"/>
              <a:gd name="connsiteY629" fmla="*/ 6142037 h 6857999"/>
              <a:gd name="connsiteX630" fmla="*/ 4867663 w 10763219"/>
              <a:gd name="connsiteY630" fmla="*/ 6144815 h 6857999"/>
              <a:gd name="connsiteX631" fmla="*/ 4869254 w 10763219"/>
              <a:gd name="connsiteY631" fmla="*/ 6146403 h 6857999"/>
              <a:gd name="connsiteX632" fmla="*/ 4870844 w 10763219"/>
              <a:gd name="connsiteY632" fmla="*/ 6147990 h 6857999"/>
              <a:gd name="connsiteX633" fmla="*/ 4872833 w 10763219"/>
              <a:gd name="connsiteY633" fmla="*/ 6149181 h 6857999"/>
              <a:gd name="connsiteX634" fmla="*/ 4875218 w 10763219"/>
              <a:gd name="connsiteY634" fmla="*/ 6149578 h 6857999"/>
              <a:gd name="connsiteX635" fmla="*/ 4877604 w 10763219"/>
              <a:gd name="connsiteY635" fmla="*/ 6149975 h 6857999"/>
              <a:gd name="connsiteX636" fmla="*/ 4879592 w 10763219"/>
              <a:gd name="connsiteY636" fmla="*/ 6149975 h 6857999"/>
              <a:gd name="connsiteX637" fmla="*/ 4881977 w 10763219"/>
              <a:gd name="connsiteY637" fmla="*/ 6149578 h 6857999"/>
              <a:gd name="connsiteX638" fmla="*/ 4884363 w 10763219"/>
              <a:gd name="connsiteY638" fmla="*/ 6148387 h 6857999"/>
              <a:gd name="connsiteX639" fmla="*/ 4886749 w 10763219"/>
              <a:gd name="connsiteY639" fmla="*/ 6147197 h 6857999"/>
              <a:gd name="connsiteX640" fmla="*/ 4889134 w 10763219"/>
              <a:gd name="connsiteY640" fmla="*/ 6145609 h 6857999"/>
              <a:gd name="connsiteX641" fmla="*/ 4891918 w 10763219"/>
              <a:gd name="connsiteY641" fmla="*/ 6143625 h 6857999"/>
              <a:gd name="connsiteX642" fmla="*/ 4893906 w 10763219"/>
              <a:gd name="connsiteY642" fmla="*/ 6141640 h 6857999"/>
              <a:gd name="connsiteX643" fmla="*/ 4895496 w 10763219"/>
              <a:gd name="connsiteY643" fmla="*/ 6139259 h 6857999"/>
              <a:gd name="connsiteX644" fmla="*/ 4899075 w 10763219"/>
              <a:gd name="connsiteY644" fmla="*/ 6142037 h 6857999"/>
              <a:gd name="connsiteX645" fmla="*/ 4902653 w 10763219"/>
              <a:gd name="connsiteY645" fmla="*/ 6145212 h 6857999"/>
              <a:gd name="connsiteX646" fmla="*/ 4908220 w 10763219"/>
              <a:gd name="connsiteY646" fmla="*/ 6151165 h 6857999"/>
              <a:gd name="connsiteX647" fmla="*/ 4913389 w 10763219"/>
              <a:gd name="connsiteY647" fmla="*/ 6156325 h 6857999"/>
              <a:gd name="connsiteX648" fmla="*/ 4917763 w 10763219"/>
              <a:gd name="connsiteY648" fmla="*/ 6160294 h 6857999"/>
              <a:gd name="connsiteX649" fmla="*/ 4920149 w 10763219"/>
              <a:gd name="connsiteY649" fmla="*/ 6161881 h 6857999"/>
              <a:gd name="connsiteX650" fmla="*/ 4922534 w 10763219"/>
              <a:gd name="connsiteY650" fmla="*/ 6162675 h 6857999"/>
              <a:gd name="connsiteX651" fmla="*/ 4925715 w 10763219"/>
              <a:gd name="connsiteY651" fmla="*/ 6163072 h 6857999"/>
              <a:gd name="connsiteX652" fmla="*/ 4928101 w 10763219"/>
              <a:gd name="connsiteY652" fmla="*/ 6163072 h 6857999"/>
              <a:gd name="connsiteX653" fmla="*/ 4931282 w 10763219"/>
              <a:gd name="connsiteY653" fmla="*/ 6161881 h 6857999"/>
              <a:gd name="connsiteX654" fmla="*/ 4934861 w 10763219"/>
              <a:gd name="connsiteY654" fmla="*/ 6160294 h 6857999"/>
              <a:gd name="connsiteX655" fmla="*/ 4938440 w 10763219"/>
              <a:gd name="connsiteY655" fmla="*/ 6157515 h 6857999"/>
              <a:gd name="connsiteX656" fmla="*/ 4942814 w 10763219"/>
              <a:gd name="connsiteY656" fmla="*/ 6153944 h 6857999"/>
              <a:gd name="connsiteX657" fmla="*/ 4944801 w 10763219"/>
              <a:gd name="connsiteY657" fmla="*/ 6154737 h 6857999"/>
              <a:gd name="connsiteX658" fmla="*/ 4945596 w 10763219"/>
              <a:gd name="connsiteY658" fmla="*/ 6156325 h 6857999"/>
              <a:gd name="connsiteX659" fmla="*/ 4945596 w 10763219"/>
              <a:gd name="connsiteY659" fmla="*/ 6157515 h 6857999"/>
              <a:gd name="connsiteX660" fmla="*/ 4945198 w 10763219"/>
              <a:gd name="connsiteY660" fmla="*/ 6158309 h 6857999"/>
              <a:gd name="connsiteX661" fmla="*/ 4944801 w 10763219"/>
              <a:gd name="connsiteY661" fmla="*/ 6158706 h 6857999"/>
              <a:gd name="connsiteX662" fmla="*/ 4943210 w 10763219"/>
              <a:gd name="connsiteY662" fmla="*/ 6159103 h 6857999"/>
              <a:gd name="connsiteX663" fmla="*/ 4942017 w 10763219"/>
              <a:gd name="connsiteY663" fmla="*/ 6159897 h 6857999"/>
              <a:gd name="connsiteX664" fmla="*/ 4940825 w 10763219"/>
              <a:gd name="connsiteY664" fmla="*/ 6159103 h 6857999"/>
              <a:gd name="connsiteX665" fmla="*/ 4941222 w 10763219"/>
              <a:gd name="connsiteY665" fmla="*/ 6164262 h 6857999"/>
              <a:gd name="connsiteX666" fmla="*/ 4942017 w 10763219"/>
              <a:gd name="connsiteY666" fmla="*/ 6168628 h 6857999"/>
              <a:gd name="connsiteX667" fmla="*/ 4943608 w 10763219"/>
              <a:gd name="connsiteY667" fmla="*/ 6172597 h 6857999"/>
              <a:gd name="connsiteX668" fmla="*/ 4945596 w 10763219"/>
              <a:gd name="connsiteY668" fmla="*/ 6175772 h 6857999"/>
              <a:gd name="connsiteX669" fmla="*/ 4947982 w 10763219"/>
              <a:gd name="connsiteY669" fmla="*/ 6179344 h 6857999"/>
              <a:gd name="connsiteX670" fmla="*/ 4951163 w 10763219"/>
              <a:gd name="connsiteY670" fmla="*/ 6182122 h 6857999"/>
              <a:gd name="connsiteX671" fmla="*/ 4953946 w 10763219"/>
              <a:gd name="connsiteY671" fmla="*/ 6184900 h 6857999"/>
              <a:gd name="connsiteX672" fmla="*/ 4957525 w 10763219"/>
              <a:gd name="connsiteY672" fmla="*/ 6187281 h 6857999"/>
              <a:gd name="connsiteX673" fmla="*/ 4960705 w 10763219"/>
              <a:gd name="connsiteY673" fmla="*/ 6189266 h 6857999"/>
              <a:gd name="connsiteX674" fmla="*/ 4965079 w 10763219"/>
              <a:gd name="connsiteY674" fmla="*/ 6191250 h 6857999"/>
              <a:gd name="connsiteX675" fmla="*/ 4973827 w 10763219"/>
              <a:gd name="connsiteY675" fmla="*/ 6194028 h 6857999"/>
              <a:gd name="connsiteX676" fmla="*/ 4983370 w 10763219"/>
              <a:gd name="connsiteY676" fmla="*/ 6196409 h 6857999"/>
              <a:gd name="connsiteX677" fmla="*/ 4993708 w 10763219"/>
              <a:gd name="connsiteY677" fmla="*/ 6198394 h 6857999"/>
              <a:gd name="connsiteX678" fmla="*/ 5014782 w 10763219"/>
              <a:gd name="connsiteY678" fmla="*/ 6202363 h 6857999"/>
              <a:gd name="connsiteX679" fmla="*/ 5024722 w 10763219"/>
              <a:gd name="connsiteY679" fmla="*/ 6204347 h 6857999"/>
              <a:gd name="connsiteX680" fmla="*/ 5035060 w 10763219"/>
              <a:gd name="connsiteY680" fmla="*/ 6206331 h 6857999"/>
              <a:gd name="connsiteX681" fmla="*/ 5045000 w 10763219"/>
              <a:gd name="connsiteY681" fmla="*/ 6209110 h 6857999"/>
              <a:gd name="connsiteX682" fmla="*/ 5054145 w 10763219"/>
              <a:gd name="connsiteY682" fmla="*/ 6212681 h 6857999"/>
              <a:gd name="connsiteX683" fmla="*/ 5058122 w 10763219"/>
              <a:gd name="connsiteY683" fmla="*/ 6215063 h 6857999"/>
              <a:gd name="connsiteX684" fmla="*/ 5062098 w 10763219"/>
              <a:gd name="connsiteY684" fmla="*/ 6217444 h 6857999"/>
              <a:gd name="connsiteX685" fmla="*/ 5066075 w 10763219"/>
              <a:gd name="connsiteY685" fmla="*/ 6219825 h 6857999"/>
              <a:gd name="connsiteX686" fmla="*/ 5068857 w 10763219"/>
              <a:gd name="connsiteY686" fmla="*/ 6223000 h 6857999"/>
              <a:gd name="connsiteX687" fmla="*/ 5041422 w 10763219"/>
              <a:gd name="connsiteY687" fmla="*/ 6216650 h 6857999"/>
              <a:gd name="connsiteX688" fmla="*/ 5004841 w 10763219"/>
              <a:gd name="connsiteY688" fmla="*/ 6208713 h 6857999"/>
              <a:gd name="connsiteX689" fmla="*/ 4963886 w 10763219"/>
              <a:gd name="connsiteY689" fmla="*/ 6200378 h 6857999"/>
              <a:gd name="connsiteX690" fmla="*/ 4924522 w 10763219"/>
              <a:gd name="connsiteY690" fmla="*/ 6192044 h 6857999"/>
              <a:gd name="connsiteX691" fmla="*/ 4924125 w 10763219"/>
              <a:gd name="connsiteY691" fmla="*/ 6189663 h 6857999"/>
              <a:gd name="connsiteX692" fmla="*/ 4923727 w 10763219"/>
              <a:gd name="connsiteY692" fmla="*/ 6188075 h 6857999"/>
              <a:gd name="connsiteX693" fmla="*/ 4921739 w 10763219"/>
              <a:gd name="connsiteY693" fmla="*/ 6185297 h 6857999"/>
              <a:gd name="connsiteX694" fmla="*/ 4919752 w 10763219"/>
              <a:gd name="connsiteY694" fmla="*/ 6183313 h 6857999"/>
              <a:gd name="connsiteX695" fmla="*/ 4917763 w 10763219"/>
              <a:gd name="connsiteY695" fmla="*/ 6181328 h 6857999"/>
              <a:gd name="connsiteX696" fmla="*/ 4916570 w 10763219"/>
              <a:gd name="connsiteY696" fmla="*/ 6179741 h 6857999"/>
              <a:gd name="connsiteX697" fmla="*/ 4916570 w 10763219"/>
              <a:gd name="connsiteY697" fmla="*/ 6179344 h 6857999"/>
              <a:gd name="connsiteX698" fmla="*/ 4917365 w 10763219"/>
              <a:gd name="connsiteY698" fmla="*/ 6178153 h 6857999"/>
              <a:gd name="connsiteX699" fmla="*/ 4919353 w 10763219"/>
              <a:gd name="connsiteY699" fmla="*/ 6175772 h 6857999"/>
              <a:gd name="connsiteX700" fmla="*/ 4923727 w 10763219"/>
              <a:gd name="connsiteY700" fmla="*/ 6172994 h 6857999"/>
              <a:gd name="connsiteX701" fmla="*/ 4917763 w 10763219"/>
              <a:gd name="connsiteY701" fmla="*/ 6170216 h 6857999"/>
              <a:gd name="connsiteX702" fmla="*/ 4911004 w 10763219"/>
              <a:gd name="connsiteY702" fmla="*/ 6167437 h 6857999"/>
              <a:gd name="connsiteX703" fmla="*/ 4903846 w 10763219"/>
              <a:gd name="connsiteY703" fmla="*/ 6165453 h 6857999"/>
              <a:gd name="connsiteX704" fmla="*/ 4897087 w 10763219"/>
              <a:gd name="connsiteY704" fmla="*/ 6163866 h 6857999"/>
              <a:gd name="connsiteX705" fmla="*/ 4883568 w 10763219"/>
              <a:gd name="connsiteY705" fmla="*/ 6161087 h 6857999"/>
              <a:gd name="connsiteX706" fmla="*/ 4871242 w 10763219"/>
              <a:gd name="connsiteY706" fmla="*/ 6159103 h 6857999"/>
              <a:gd name="connsiteX707" fmla="*/ 4865675 w 10763219"/>
              <a:gd name="connsiteY707" fmla="*/ 6157912 h 6857999"/>
              <a:gd name="connsiteX708" fmla="*/ 4861301 w 10763219"/>
              <a:gd name="connsiteY708" fmla="*/ 6156325 h 6857999"/>
              <a:gd name="connsiteX709" fmla="*/ 4858518 w 10763219"/>
              <a:gd name="connsiteY709" fmla="*/ 6154340 h 6857999"/>
              <a:gd name="connsiteX710" fmla="*/ 4857325 w 10763219"/>
              <a:gd name="connsiteY710" fmla="*/ 6153547 h 6857999"/>
              <a:gd name="connsiteX711" fmla="*/ 4856530 w 10763219"/>
              <a:gd name="connsiteY711" fmla="*/ 6151959 h 6857999"/>
              <a:gd name="connsiteX712" fmla="*/ 4856132 w 10763219"/>
              <a:gd name="connsiteY712" fmla="*/ 6150372 h 6857999"/>
              <a:gd name="connsiteX713" fmla="*/ 4856132 w 10763219"/>
              <a:gd name="connsiteY713" fmla="*/ 6149181 h 6857999"/>
              <a:gd name="connsiteX714" fmla="*/ 4856530 w 10763219"/>
              <a:gd name="connsiteY714" fmla="*/ 6147594 h 6857999"/>
              <a:gd name="connsiteX715" fmla="*/ 4856927 w 10763219"/>
              <a:gd name="connsiteY715" fmla="*/ 6145609 h 6857999"/>
              <a:gd name="connsiteX716" fmla="*/ 4860108 w 10763219"/>
              <a:gd name="connsiteY716" fmla="*/ 6141244 h 6857999"/>
              <a:gd name="connsiteX717" fmla="*/ 7665046 w 10763219"/>
              <a:gd name="connsiteY717" fmla="*/ 6088062 h 6857999"/>
              <a:gd name="connsiteX718" fmla="*/ 7673820 w 10763219"/>
              <a:gd name="connsiteY718" fmla="*/ 6088062 h 6857999"/>
              <a:gd name="connsiteX719" fmla="*/ 7696553 w 10763219"/>
              <a:gd name="connsiteY719" fmla="*/ 6088062 h 6857999"/>
              <a:gd name="connsiteX720" fmla="*/ 7698547 w 10763219"/>
              <a:gd name="connsiteY720" fmla="*/ 6093354 h 6857999"/>
              <a:gd name="connsiteX721" fmla="*/ 7699345 w 10763219"/>
              <a:gd name="connsiteY721" fmla="*/ 6097890 h 6857999"/>
              <a:gd name="connsiteX722" fmla="*/ 7698946 w 10763219"/>
              <a:gd name="connsiteY722" fmla="*/ 6102047 h 6857999"/>
              <a:gd name="connsiteX723" fmla="*/ 7697351 w 10763219"/>
              <a:gd name="connsiteY723" fmla="*/ 6105827 h 6857999"/>
              <a:gd name="connsiteX724" fmla="*/ 7695357 w 10763219"/>
              <a:gd name="connsiteY724" fmla="*/ 6109229 h 6857999"/>
              <a:gd name="connsiteX725" fmla="*/ 7692565 w 10763219"/>
              <a:gd name="connsiteY725" fmla="*/ 6111875 h 6857999"/>
              <a:gd name="connsiteX726" fmla="*/ 7689374 w 10763219"/>
              <a:gd name="connsiteY726" fmla="*/ 6114143 h 6857999"/>
              <a:gd name="connsiteX727" fmla="*/ 7685785 w 10763219"/>
              <a:gd name="connsiteY727" fmla="*/ 6116410 h 6857999"/>
              <a:gd name="connsiteX728" fmla="*/ 7681796 w 10763219"/>
              <a:gd name="connsiteY728" fmla="*/ 6117922 h 6857999"/>
              <a:gd name="connsiteX729" fmla="*/ 7677409 w 10763219"/>
              <a:gd name="connsiteY729" fmla="*/ 6119056 h 6857999"/>
              <a:gd name="connsiteX730" fmla="*/ 7672623 w 10763219"/>
              <a:gd name="connsiteY730" fmla="*/ 6119812 h 6857999"/>
              <a:gd name="connsiteX731" fmla="*/ 7667837 w 10763219"/>
              <a:gd name="connsiteY731" fmla="*/ 6119812 h 6857999"/>
              <a:gd name="connsiteX732" fmla="*/ 7663849 w 10763219"/>
              <a:gd name="connsiteY732" fmla="*/ 6119812 h 6857999"/>
              <a:gd name="connsiteX733" fmla="*/ 7659462 w 10763219"/>
              <a:gd name="connsiteY733" fmla="*/ 6119434 h 6857999"/>
              <a:gd name="connsiteX734" fmla="*/ 7655474 w 10763219"/>
              <a:gd name="connsiteY734" fmla="*/ 6118300 h 6857999"/>
              <a:gd name="connsiteX735" fmla="*/ 7652682 w 10763219"/>
              <a:gd name="connsiteY735" fmla="*/ 6117166 h 6857999"/>
              <a:gd name="connsiteX736" fmla="*/ 7652682 w 10763219"/>
              <a:gd name="connsiteY736" fmla="*/ 6112253 h 6857999"/>
              <a:gd name="connsiteX737" fmla="*/ 7652682 w 10763219"/>
              <a:gd name="connsiteY737" fmla="*/ 6108473 h 6857999"/>
              <a:gd name="connsiteX738" fmla="*/ 7652283 w 10763219"/>
              <a:gd name="connsiteY738" fmla="*/ 6105827 h 6857999"/>
              <a:gd name="connsiteX739" fmla="*/ 7650688 w 10763219"/>
              <a:gd name="connsiteY739" fmla="*/ 6103559 h 6857999"/>
              <a:gd name="connsiteX740" fmla="*/ 7649092 w 10763219"/>
              <a:gd name="connsiteY740" fmla="*/ 6102047 h 6857999"/>
              <a:gd name="connsiteX741" fmla="*/ 7647098 w 10763219"/>
              <a:gd name="connsiteY741" fmla="*/ 6100535 h 6857999"/>
              <a:gd name="connsiteX742" fmla="*/ 7644705 w 10763219"/>
              <a:gd name="connsiteY742" fmla="*/ 6100157 h 6857999"/>
              <a:gd name="connsiteX743" fmla="*/ 7642312 w 10763219"/>
              <a:gd name="connsiteY743" fmla="*/ 6099780 h 6857999"/>
              <a:gd name="connsiteX744" fmla="*/ 7637127 w 10763219"/>
              <a:gd name="connsiteY744" fmla="*/ 6099780 h 6857999"/>
              <a:gd name="connsiteX745" fmla="*/ 7630746 w 10763219"/>
              <a:gd name="connsiteY745" fmla="*/ 6100157 h 6857999"/>
              <a:gd name="connsiteX746" fmla="*/ 7624365 w 10763219"/>
              <a:gd name="connsiteY746" fmla="*/ 6100157 h 6857999"/>
              <a:gd name="connsiteX747" fmla="*/ 7621174 w 10763219"/>
              <a:gd name="connsiteY747" fmla="*/ 6100157 h 6857999"/>
              <a:gd name="connsiteX748" fmla="*/ 7618382 w 10763219"/>
              <a:gd name="connsiteY748" fmla="*/ 6099402 h 6857999"/>
              <a:gd name="connsiteX749" fmla="*/ 7629948 w 10763219"/>
              <a:gd name="connsiteY749" fmla="*/ 6095244 h 6857999"/>
              <a:gd name="connsiteX750" fmla="*/ 7640318 w 10763219"/>
              <a:gd name="connsiteY750" fmla="*/ 6091842 h 6857999"/>
              <a:gd name="connsiteX751" fmla="*/ 7649092 w 10763219"/>
              <a:gd name="connsiteY751" fmla="*/ 6089952 h 6857999"/>
              <a:gd name="connsiteX752" fmla="*/ 7657069 w 10763219"/>
              <a:gd name="connsiteY752" fmla="*/ 6089196 h 6857999"/>
              <a:gd name="connsiteX753" fmla="*/ 8008510 w 10763219"/>
              <a:gd name="connsiteY753" fmla="*/ 6070599 h 6857999"/>
              <a:gd name="connsiteX754" fmla="*/ 8014463 w 10763219"/>
              <a:gd name="connsiteY754" fmla="*/ 6070599 h 6857999"/>
              <a:gd name="connsiteX755" fmla="*/ 8020020 w 10763219"/>
              <a:gd name="connsiteY755" fmla="*/ 6071004 h 6857999"/>
              <a:gd name="connsiteX756" fmla="*/ 8025179 w 10763219"/>
              <a:gd name="connsiteY756" fmla="*/ 6073027 h 6857999"/>
              <a:gd name="connsiteX757" fmla="*/ 8030735 w 10763219"/>
              <a:gd name="connsiteY757" fmla="*/ 6075455 h 6857999"/>
              <a:gd name="connsiteX758" fmla="*/ 8035498 w 10763219"/>
              <a:gd name="connsiteY758" fmla="*/ 6079502 h 6857999"/>
              <a:gd name="connsiteX759" fmla="*/ 8039863 w 10763219"/>
              <a:gd name="connsiteY759" fmla="*/ 6084358 h 6857999"/>
              <a:gd name="connsiteX760" fmla="*/ 8043832 w 10763219"/>
              <a:gd name="connsiteY760" fmla="*/ 6091237 h 6857999"/>
              <a:gd name="connsiteX761" fmla="*/ 8041451 w 10763219"/>
              <a:gd name="connsiteY761" fmla="*/ 6090023 h 6857999"/>
              <a:gd name="connsiteX762" fmla="*/ 8038276 w 10763219"/>
              <a:gd name="connsiteY762" fmla="*/ 6089214 h 6857999"/>
              <a:gd name="connsiteX763" fmla="*/ 8033116 w 10763219"/>
              <a:gd name="connsiteY763" fmla="*/ 6088405 h 6857999"/>
              <a:gd name="connsiteX764" fmla="*/ 8027163 w 10763219"/>
              <a:gd name="connsiteY764" fmla="*/ 6088405 h 6857999"/>
              <a:gd name="connsiteX765" fmla="*/ 8021210 w 10763219"/>
              <a:gd name="connsiteY765" fmla="*/ 6088000 h 6857999"/>
              <a:gd name="connsiteX766" fmla="*/ 8018829 w 10763219"/>
              <a:gd name="connsiteY766" fmla="*/ 6087191 h 6857999"/>
              <a:gd name="connsiteX767" fmla="*/ 8016051 w 10763219"/>
              <a:gd name="connsiteY767" fmla="*/ 6086381 h 6857999"/>
              <a:gd name="connsiteX768" fmla="*/ 8013670 w 10763219"/>
              <a:gd name="connsiteY768" fmla="*/ 6085572 h 6857999"/>
              <a:gd name="connsiteX769" fmla="*/ 8010891 w 10763219"/>
              <a:gd name="connsiteY769" fmla="*/ 6083549 h 6857999"/>
              <a:gd name="connsiteX770" fmla="*/ 8008510 w 10763219"/>
              <a:gd name="connsiteY770" fmla="*/ 6081525 h 6857999"/>
              <a:gd name="connsiteX771" fmla="*/ 8006526 w 10763219"/>
              <a:gd name="connsiteY771" fmla="*/ 6078288 h 6857999"/>
              <a:gd name="connsiteX772" fmla="*/ 8004541 w 10763219"/>
              <a:gd name="connsiteY772" fmla="*/ 6075455 h 6857999"/>
              <a:gd name="connsiteX773" fmla="*/ 8002557 w 10763219"/>
              <a:gd name="connsiteY773" fmla="*/ 6071004 h 6857999"/>
              <a:gd name="connsiteX774" fmla="*/ 7912863 w 10763219"/>
              <a:gd name="connsiteY774" fmla="*/ 6056312 h 6857999"/>
              <a:gd name="connsiteX775" fmla="*/ 7914451 w 10763219"/>
              <a:gd name="connsiteY775" fmla="*/ 6056312 h 6857999"/>
              <a:gd name="connsiteX776" fmla="*/ 7916832 w 10763219"/>
              <a:gd name="connsiteY776" fmla="*/ 6056312 h 6857999"/>
              <a:gd name="connsiteX777" fmla="*/ 7918817 w 10763219"/>
              <a:gd name="connsiteY777" fmla="*/ 6056716 h 6857999"/>
              <a:gd name="connsiteX778" fmla="*/ 7921198 w 10763219"/>
              <a:gd name="connsiteY778" fmla="*/ 6057927 h 6857999"/>
              <a:gd name="connsiteX779" fmla="*/ 7923976 w 10763219"/>
              <a:gd name="connsiteY779" fmla="*/ 6058734 h 6857999"/>
              <a:gd name="connsiteX780" fmla="*/ 7929532 w 10763219"/>
              <a:gd name="connsiteY780" fmla="*/ 6062366 h 6857999"/>
              <a:gd name="connsiteX781" fmla="*/ 7931914 w 10763219"/>
              <a:gd name="connsiteY781" fmla="*/ 6064788 h 6857999"/>
              <a:gd name="connsiteX782" fmla="*/ 7934295 w 10763219"/>
              <a:gd name="connsiteY782" fmla="*/ 6067210 h 6857999"/>
              <a:gd name="connsiteX783" fmla="*/ 7936279 w 10763219"/>
              <a:gd name="connsiteY783" fmla="*/ 6070035 h 6857999"/>
              <a:gd name="connsiteX784" fmla="*/ 7938264 w 10763219"/>
              <a:gd name="connsiteY784" fmla="*/ 6073264 h 6857999"/>
              <a:gd name="connsiteX785" fmla="*/ 7939851 w 10763219"/>
              <a:gd name="connsiteY785" fmla="*/ 6076493 h 6857999"/>
              <a:gd name="connsiteX786" fmla="*/ 7940645 w 10763219"/>
              <a:gd name="connsiteY786" fmla="*/ 6080125 h 6857999"/>
              <a:gd name="connsiteX787" fmla="*/ 7934692 w 10763219"/>
              <a:gd name="connsiteY787" fmla="*/ 6079722 h 6857999"/>
              <a:gd name="connsiteX788" fmla="*/ 7929135 w 10763219"/>
              <a:gd name="connsiteY788" fmla="*/ 6078511 h 6857999"/>
              <a:gd name="connsiteX789" fmla="*/ 7923182 w 10763219"/>
              <a:gd name="connsiteY789" fmla="*/ 6077704 h 6857999"/>
              <a:gd name="connsiteX790" fmla="*/ 7917229 w 10763219"/>
              <a:gd name="connsiteY790" fmla="*/ 6077300 h 6857999"/>
              <a:gd name="connsiteX791" fmla="*/ 7918420 w 10763219"/>
              <a:gd name="connsiteY791" fmla="*/ 6071649 h 6857999"/>
              <a:gd name="connsiteX792" fmla="*/ 7917626 w 10763219"/>
              <a:gd name="connsiteY792" fmla="*/ 6068824 h 6857999"/>
              <a:gd name="connsiteX793" fmla="*/ 7917229 w 10763219"/>
              <a:gd name="connsiteY793" fmla="*/ 6065595 h 6857999"/>
              <a:gd name="connsiteX794" fmla="*/ 7916435 w 10763219"/>
              <a:gd name="connsiteY794" fmla="*/ 6063174 h 6857999"/>
              <a:gd name="connsiteX795" fmla="*/ 7915245 w 10763219"/>
              <a:gd name="connsiteY795" fmla="*/ 6061156 h 6857999"/>
              <a:gd name="connsiteX796" fmla="*/ 7912863 w 10763219"/>
              <a:gd name="connsiteY796" fmla="*/ 6060348 h 6857999"/>
              <a:gd name="connsiteX797" fmla="*/ 7912070 w 10763219"/>
              <a:gd name="connsiteY797" fmla="*/ 6060348 h 6857999"/>
              <a:gd name="connsiteX798" fmla="*/ 7910482 w 10763219"/>
              <a:gd name="connsiteY798" fmla="*/ 6060348 h 6857999"/>
              <a:gd name="connsiteX799" fmla="*/ 7910879 w 10763219"/>
              <a:gd name="connsiteY799" fmla="*/ 6058330 h 6857999"/>
              <a:gd name="connsiteX800" fmla="*/ 7911276 w 10763219"/>
              <a:gd name="connsiteY800" fmla="*/ 6057119 h 6857999"/>
              <a:gd name="connsiteX801" fmla="*/ 7791817 w 10763219"/>
              <a:gd name="connsiteY801" fmla="*/ 5953124 h 6857999"/>
              <a:gd name="connsiteX802" fmla="*/ 7794992 w 10763219"/>
              <a:gd name="connsiteY802" fmla="*/ 5953525 h 6857999"/>
              <a:gd name="connsiteX803" fmla="*/ 7797770 w 10763219"/>
              <a:gd name="connsiteY803" fmla="*/ 5955128 h 6857999"/>
              <a:gd name="connsiteX804" fmla="*/ 7798961 w 10763219"/>
              <a:gd name="connsiteY804" fmla="*/ 5957933 h 6857999"/>
              <a:gd name="connsiteX805" fmla="*/ 7799358 w 10763219"/>
              <a:gd name="connsiteY805" fmla="*/ 5960738 h 6857999"/>
              <a:gd name="connsiteX806" fmla="*/ 7799358 w 10763219"/>
              <a:gd name="connsiteY806" fmla="*/ 5963142 h 6857999"/>
              <a:gd name="connsiteX807" fmla="*/ 7799358 w 10763219"/>
              <a:gd name="connsiteY807" fmla="*/ 5965948 h 6857999"/>
              <a:gd name="connsiteX808" fmla="*/ 7797770 w 10763219"/>
              <a:gd name="connsiteY808" fmla="*/ 5969955 h 6857999"/>
              <a:gd name="connsiteX809" fmla="*/ 7796580 w 10763219"/>
              <a:gd name="connsiteY809" fmla="*/ 5974363 h 6857999"/>
              <a:gd name="connsiteX810" fmla="*/ 7794992 w 10763219"/>
              <a:gd name="connsiteY810" fmla="*/ 5977969 h 6857999"/>
              <a:gd name="connsiteX811" fmla="*/ 7794595 w 10763219"/>
              <a:gd name="connsiteY811" fmla="*/ 5980774 h 6857999"/>
              <a:gd name="connsiteX812" fmla="*/ 7793802 w 10763219"/>
              <a:gd name="connsiteY812" fmla="*/ 5983179 h 6857999"/>
              <a:gd name="connsiteX813" fmla="*/ 7794595 w 10763219"/>
              <a:gd name="connsiteY813" fmla="*/ 5985583 h 6857999"/>
              <a:gd name="connsiteX814" fmla="*/ 7794992 w 10763219"/>
              <a:gd name="connsiteY814" fmla="*/ 5987988 h 6857999"/>
              <a:gd name="connsiteX815" fmla="*/ 7795786 w 10763219"/>
              <a:gd name="connsiteY815" fmla="*/ 5991594 h 6857999"/>
              <a:gd name="connsiteX816" fmla="*/ 7797374 w 10763219"/>
              <a:gd name="connsiteY816" fmla="*/ 5994399 h 6857999"/>
              <a:gd name="connsiteX817" fmla="*/ 7794992 w 10763219"/>
              <a:gd name="connsiteY817" fmla="*/ 5993598 h 6857999"/>
              <a:gd name="connsiteX818" fmla="*/ 7791817 w 10763219"/>
              <a:gd name="connsiteY818" fmla="*/ 5990793 h 6857999"/>
              <a:gd name="connsiteX819" fmla="*/ 7789833 w 10763219"/>
              <a:gd name="connsiteY819" fmla="*/ 5988388 h 6857999"/>
              <a:gd name="connsiteX820" fmla="*/ 7788245 w 10763219"/>
              <a:gd name="connsiteY820" fmla="*/ 5985183 h 6857999"/>
              <a:gd name="connsiteX821" fmla="*/ 7787054 w 10763219"/>
              <a:gd name="connsiteY821" fmla="*/ 5981175 h 6857999"/>
              <a:gd name="connsiteX822" fmla="*/ 7786261 w 10763219"/>
              <a:gd name="connsiteY822" fmla="*/ 5977168 h 6857999"/>
              <a:gd name="connsiteX823" fmla="*/ 7785070 w 10763219"/>
              <a:gd name="connsiteY823" fmla="*/ 5972760 h 6857999"/>
              <a:gd name="connsiteX824" fmla="*/ 7785070 w 10763219"/>
              <a:gd name="connsiteY824" fmla="*/ 5968753 h 6857999"/>
              <a:gd name="connsiteX825" fmla="*/ 7785070 w 10763219"/>
              <a:gd name="connsiteY825" fmla="*/ 5964345 h 6857999"/>
              <a:gd name="connsiteX826" fmla="*/ 7786261 w 10763219"/>
              <a:gd name="connsiteY826" fmla="*/ 5960738 h 6857999"/>
              <a:gd name="connsiteX827" fmla="*/ 7787054 w 10763219"/>
              <a:gd name="connsiteY827" fmla="*/ 5957933 h 6857999"/>
              <a:gd name="connsiteX828" fmla="*/ 7788245 w 10763219"/>
              <a:gd name="connsiteY828" fmla="*/ 5955529 h 6857999"/>
              <a:gd name="connsiteX829" fmla="*/ 7789833 w 10763219"/>
              <a:gd name="connsiteY829" fmla="*/ 5953525 h 6857999"/>
              <a:gd name="connsiteX830" fmla="*/ 5082627 w 10763219"/>
              <a:gd name="connsiteY830" fmla="*/ 5935662 h 6857999"/>
              <a:gd name="connsiteX831" fmla="*/ 5087336 w 10763219"/>
              <a:gd name="connsiteY831" fmla="*/ 5937250 h 6857999"/>
              <a:gd name="connsiteX832" fmla="*/ 5090868 w 10763219"/>
              <a:gd name="connsiteY832" fmla="*/ 5939631 h 6857999"/>
              <a:gd name="connsiteX833" fmla="*/ 5093615 w 10763219"/>
              <a:gd name="connsiteY833" fmla="*/ 5942012 h 6857999"/>
              <a:gd name="connsiteX834" fmla="*/ 5096362 w 10763219"/>
              <a:gd name="connsiteY834" fmla="*/ 5944394 h 6857999"/>
              <a:gd name="connsiteX835" fmla="*/ 5100679 w 10763219"/>
              <a:gd name="connsiteY835" fmla="*/ 5950347 h 6857999"/>
              <a:gd name="connsiteX836" fmla="*/ 5103427 w 10763219"/>
              <a:gd name="connsiteY836" fmla="*/ 5952728 h 6857999"/>
              <a:gd name="connsiteX837" fmla="*/ 5106957 w 10763219"/>
              <a:gd name="connsiteY837" fmla="*/ 5955109 h 6857999"/>
              <a:gd name="connsiteX838" fmla="*/ 5105780 w 10763219"/>
              <a:gd name="connsiteY838" fmla="*/ 5956697 h 6857999"/>
              <a:gd name="connsiteX839" fmla="*/ 5104995 w 10763219"/>
              <a:gd name="connsiteY839" fmla="*/ 5957491 h 6857999"/>
              <a:gd name="connsiteX840" fmla="*/ 5102642 w 10763219"/>
              <a:gd name="connsiteY840" fmla="*/ 5958681 h 6857999"/>
              <a:gd name="connsiteX841" fmla="*/ 5099501 w 10763219"/>
              <a:gd name="connsiteY841" fmla="*/ 5958681 h 6857999"/>
              <a:gd name="connsiteX842" fmla="*/ 5096755 w 10763219"/>
              <a:gd name="connsiteY842" fmla="*/ 5958284 h 6857999"/>
              <a:gd name="connsiteX843" fmla="*/ 5090083 w 10763219"/>
              <a:gd name="connsiteY843" fmla="*/ 5956300 h 6857999"/>
              <a:gd name="connsiteX844" fmla="*/ 5083020 w 10763219"/>
              <a:gd name="connsiteY844" fmla="*/ 5954713 h 6857999"/>
              <a:gd name="connsiteX845" fmla="*/ 5079881 w 10763219"/>
              <a:gd name="connsiteY845" fmla="*/ 5965825 h 6857999"/>
              <a:gd name="connsiteX846" fmla="*/ 5076741 w 10763219"/>
              <a:gd name="connsiteY846" fmla="*/ 5964635 h 6857999"/>
              <a:gd name="connsiteX847" fmla="*/ 5074779 w 10763219"/>
              <a:gd name="connsiteY847" fmla="*/ 5962650 h 6857999"/>
              <a:gd name="connsiteX848" fmla="*/ 5073602 w 10763219"/>
              <a:gd name="connsiteY848" fmla="*/ 5961063 h 6857999"/>
              <a:gd name="connsiteX849" fmla="*/ 5072426 w 10763219"/>
              <a:gd name="connsiteY849" fmla="*/ 5959078 h 6857999"/>
              <a:gd name="connsiteX850" fmla="*/ 5072032 w 10763219"/>
              <a:gd name="connsiteY850" fmla="*/ 5957491 h 6857999"/>
              <a:gd name="connsiteX851" fmla="*/ 5072032 w 10763219"/>
              <a:gd name="connsiteY851" fmla="*/ 5955903 h 6857999"/>
              <a:gd name="connsiteX852" fmla="*/ 5072426 w 10763219"/>
              <a:gd name="connsiteY852" fmla="*/ 5954316 h 6857999"/>
              <a:gd name="connsiteX853" fmla="*/ 5073209 w 10763219"/>
              <a:gd name="connsiteY853" fmla="*/ 5952331 h 6857999"/>
              <a:gd name="connsiteX854" fmla="*/ 5074779 w 10763219"/>
              <a:gd name="connsiteY854" fmla="*/ 5948362 h 6857999"/>
              <a:gd name="connsiteX855" fmla="*/ 5077918 w 10763219"/>
              <a:gd name="connsiteY855" fmla="*/ 5944394 h 6857999"/>
              <a:gd name="connsiteX856" fmla="*/ 5080274 w 10763219"/>
              <a:gd name="connsiteY856" fmla="*/ 5940425 h 6857999"/>
              <a:gd name="connsiteX857" fmla="*/ 7417513 w 10763219"/>
              <a:gd name="connsiteY857" fmla="*/ 5924549 h 6857999"/>
              <a:gd name="connsiteX858" fmla="*/ 7420486 w 10763219"/>
              <a:gd name="connsiteY858" fmla="*/ 5925764 h 6857999"/>
              <a:gd name="connsiteX859" fmla="*/ 7423087 w 10763219"/>
              <a:gd name="connsiteY859" fmla="*/ 5926574 h 6857999"/>
              <a:gd name="connsiteX860" fmla="*/ 7424944 w 10763219"/>
              <a:gd name="connsiteY860" fmla="*/ 5928194 h 6857999"/>
              <a:gd name="connsiteX861" fmla="*/ 7426431 w 10763219"/>
              <a:gd name="connsiteY861" fmla="*/ 5929814 h 6857999"/>
              <a:gd name="connsiteX862" fmla="*/ 7427174 w 10763219"/>
              <a:gd name="connsiteY862" fmla="*/ 5931839 h 6857999"/>
              <a:gd name="connsiteX863" fmla="*/ 7428288 w 10763219"/>
              <a:gd name="connsiteY863" fmla="*/ 5933054 h 6857999"/>
              <a:gd name="connsiteX864" fmla="*/ 7429032 w 10763219"/>
              <a:gd name="connsiteY864" fmla="*/ 5937509 h 6857999"/>
              <a:gd name="connsiteX865" fmla="*/ 7430518 w 10763219"/>
              <a:gd name="connsiteY865" fmla="*/ 5948848 h 6857999"/>
              <a:gd name="connsiteX866" fmla="*/ 7432004 w 10763219"/>
              <a:gd name="connsiteY866" fmla="*/ 5955733 h 6857999"/>
              <a:gd name="connsiteX867" fmla="*/ 7432747 w 10763219"/>
              <a:gd name="connsiteY867" fmla="*/ 5959782 h 6857999"/>
              <a:gd name="connsiteX868" fmla="*/ 7434233 w 10763219"/>
              <a:gd name="connsiteY868" fmla="*/ 5963427 h 6857999"/>
              <a:gd name="connsiteX869" fmla="*/ 7432004 w 10763219"/>
              <a:gd name="connsiteY869" fmla="*/ 5964237 h 6857999"/>
              <a:gd name="connsiteX870" fmla="*/ 7429403 w 10763219"/>
              <a:gd name="connsiteY870" fmla="*/ 5963427 h 6857999"/>
              <a:gd name="connsiteX871" fmla="*/ 7427545 w 10763219"/>
              <a:gd name="connsiteY871" fmla="*/ 5962617 h 6857999"/>
              <a:gd name="connsiteX872" fmla="*/ 7425316 w 10763219"/>
              <a:gd name="connsiteY872" fmla="*/ 5960592 h 6857999"/>
              <a:gd name="connsiteX873" fmla="*/ 7423458 w 10763219"/>
              <a:gd name="connsiteY873" fmla="*/ 5958568 h 6857999"/>
              <a:gd name="connsiteX874" fmla="*/ 7422344 w 10763219"/>
              <a:gd name="connsiteY874" fmla="*/ 5956138 h 6857999"/>
              <a:gd name="connsiteX875" fmla="*/ 7420857 w 10763219"/>
              <a:gd name="connsiteY875" fmla="*/ 5953303 h 6857999"/>
              <a:gd name="connsiteX876" fmla="*/ 7419371 w 10763219"/>
              <a:gd name="connsiteY876" fmla="*/ 5949658 h 6857999"/>
              <a:gd name="connsiteX877" fmla="*/ 7417513 w 10763219"/>
              <a:gd name="connsiteY877" fmla="*/ 5942773 h 6857999"/>
              <a:gd name="connsiteX878" fmla="*/ 7416770 w 10763219"/>
              <a:gd name="connsiteY878" fmla="*/ 5935889 h 6857999"/>
              <a:gd name="connsiteX879" fmla="*/ 7416770 w 10763219"/>
              <a:gd name="connsiteY879" fmla="*/ 5929409 h 6857999"/>
              <a:gd name="connsiteX880" fmla="*/ 7417142 w 10763219"/>
              <a:gd name="connsiteY880" fmla="*/ 5926574 h 6857999"/>
              <a:gd name="connsiteX881" fmla="*/ 7308291 w 10763219"/>
              <a:gd name="connsiteY881" fmla="*/ 5916612 h 6857999"/>
              <a:gd name="connsiteX882" fmla="*/ 7311665 w 10763219"/>
              <a:gd name="connsiteY882" fmla="*/ 5916612 h 6857999"/>
              <a:gd name="connsiteX883" fmla="*/ 7315038 w 10763219"/>
              <a:gd name="connsiteY883" fmla="*/ 5917406 h 6857999"/>
              <a:gd name="connsiteX884" fmla="*/ 7317662 w 10763219"/>
              <a:gd name="connsiteY884" fmla="*/ 5918994 h 6857999"/>
              <a:gd name="connsiteX885" fmla="*/ 7320661 w 10763219"/>
              <a:gd name="connsiteY885" fmla="*/ 5920978 h 6857999"/>
              <a:gd name="connsiteX886" fmla="*/ 7326283 w 10763219"/>
              <a:gd name="connsiteY886" fmla="*/ 5924550 h 6857999"/>
              <a:gd name="connsiteX887" fmla="*/ 7324784 w 10763219"/>
              <a:gd name="connsiteY887" fmla="*/ 5926534 h 6857999"/>
              <a:gd name="connsiteX888" fmla="*/ 7322535 w 10763219"/>
              <a:gd name="connsiteY888" fmla="*/ 5929313 h 6857999"/>
              <a:gd name="connsiteX889" fmla="*/ 7318787 w 10763219"/>
              <a:gd name="connsiteY889" fmla="*/ 5931694 h 6857999"/>
              <a:gd name="connsiteX890" fmla="*/ 7316912 w 10763219"/>
              <a:gd name="connsiteY890" fmla="*/ 5932488 h 6857999"/>
              <a:gd name="connsiteX891" fmla="*/ 7314663 w 10763219"/>
              <a:gd name="connsiteY891" fmla="*/ 5933678 h 6857999"/>
              <a:gd name="connsiteX892" fmla="*/ 7312414 w 10763219"/>
              <a:gd name="connsiteY892" fmla="*/ 5934075 h 6857999"/>
              <a:gd name="connsiteX893" fmla="*/ 7310165 w 10763219"/>
              <a:gd name="connsiteY893" fmla="*/ 5934075 h 6857999"/>
              <a:gd name="connsiteX894" fmla="*/ 7308291 w 10763219"/>
              <a:gd name="connsiteY894" fmla="*/ 5933678 h 6857999"/>
              <a:gd name="connsiteX895" fmla="*/ 7305667 w 10763219"/>
              <a:gd name="connsiteY895" fmla="*/ 5932488 h 6857999"/>
              <a:gd name="connsiteX896" fmla="*/ 7304168 w 10763219"/>
              <a:gd name="connsiteY896" fmla="*/ 5930503 h 6857999"/>
              <a:gd name="connsiteX897" fmla="*/ 7302294 w 10763219"/>
              <a:gd name="connsiteY897" fmla="*/ 5928122 h 6857999"/>
              <a:gd name="connsiteX898" fmla="*/ 7300795 w 10763219"/>
              <a:gd name="connsiteY898" fmla="*/ 5924550 h 6857999"/>
              <a:gd name="connsiteX899" fmla="*/ 7299295 w 10763219"/>
              <a:gd name="connsiteY899" fmla="*/ 5920978 h 6857999"/>
              <a:gd name="connsiteX900" fmla="*/ 7304168 w 10763219"/>
              <a:gd name="connsiteY900" fmla="*/ 5917803 h 6857999"/>
              <a:gd name="connsiteX901" fmla="*/ 7558711 w 10763219"/>
              <a:gd name="connsiteY901" fmla="*/ 5900737 h 6857999"/>
              <a:gd name="connsiteX902" fmla="*/ 7561949 w 10763219"/>
              <a:gd name="connsiteY902" fmla="*/ 5901139 h 6857999"/>
              <a:gd name="connsiteX903" fmla="*/ 7564377 w 10763219"/>
              <a:gd name="connsiteY903" fmla="*/ 5902748 h 6857999"/>
              <a:gd name="connsiteX904" fmla="*/ 7565186 w 10763219"/>
              <a:gd name="connsiteY904" fmla="*/ 5905161 h 6857999"/>
              <a:gd name="connsiteX905" fmla="*/ 7565995 w 10763219"/>
              <a:gd name="connsiteY905" fmla="*/ 5907574 h 6857999"/>
              <a:gd name="connsiteX906" fmla="*/ 7565186 w 10763219"/>
              <a:gd name="connsiteY906" fmla="*/ 5909183 h 6857999"/>
              <a:gd name="connsiteX907" fmla="*/ 7564781 w 10763219"/>
              <a:gd name="connsiteY907" fmla="*/ 5911194 h 6857999"/>
              <a:gd name="connsiteX908" fmla="*/ 7563972 w 10763219"/>
              <a:gd name="connsiteY908" fmla="*/ 5912400 h 6857999"/>
              <a:gd name="connsiteX909" fmla="*/ 7562758 w 10763219"/>
              <a:gd name="connsiteY909" fmla="*/ 5913607 h 6857999"/>
              <a:gd name="connsiteX910" fmla="*/ 7559925 w 10763219"/>
              <a:gd name="connsiteY910" fmla="*/ 5916020 h 6857999"/>
              <a:gd name="connsiteX911" fmla="*/ 7557497 w 10763219"/>
              <a:gd name="connsiteY911" fmla="*/ 5918433 h 6857999"/>
              <a:gd name="connsiteX912" fmla="*/ 7556283 w 10763219"/>
              <a:gd name="connsiteY912" fmla="*/ 5920042 h 6857999"/>
              <a:gd name="connsiteX913" fmla="*/ 7555879 w 10763219"/>
              <a:gd name="connsiteY913" fmla="*/ 5921650 h 6857999"/>
              <a:gd name="connsiteX914" fmla="*/ 7555879 w 10763219"/>
              <a:gd name="connsiteY914" fmla="*/ 5923661 h 6857999"/>
              <a:gd name="connsiteX915" fmla="*/ 7555879 w 10763219"/>
              <a:gd name="connsiteY915" fmla="*/ 5926074 h 6857999"/>
              <a:gd name="connsiteX916" fmla="*/ 7556688 w 10763219"/>
              <a:gd name="connsiteY916" fmla="*/ 5928487 h 6857999"/>
              <a:gd name="connsiteX917" fmla="*/ 7558307 w 10763219"/>
              <a:gd name="connsiteY917" fmla="*/ 5930900 h 6857999"/>
              <a:gd name="connsiteX918" fmla="*/ 7554260 w 10763219"/>
              <a:gd name="connsiteY918" fmla="*/ 5930900 h 6857999"/>
              <a:gd name="connsiteX919" fmla="*/ 7551023 w 10763219"/>
              <a:gd name="connsiteY919" fmla="*/ 5930096 h 6857999"/>
              <a:gd name="connsiteX920" fmla="*/ 7548595 w 10763219"/>
              <a:gd name="connsiteY920" fmla="*/ 5928487 h 6857999"/>
              <a:gd name="connsiteX921" fmla="*/ 7546976 w 10763219"/>
              <a:gd name="connsiteY921" fmla="*/ 5926074 h 6857999"/>
              <a:gd name="connsiteX922" fmla="*/ 7545762 w 10763219"/>
              <a:gd name="connsiteY922" fmla="*/ 5922857 h 6857999"/>
              <a:gd name="connsiteX923" fmla="*/ 7545357 w 10763219"/>
              <a:gd name="connsiteY923" fmla="*/ 5920042 h 6857999"/>
              <a:gd name="connsiteX924" fmla="*/ 7545762 w 10763219"/>
              <a:gd name="connsiteY924" fmla="*/ 5917226 h 6857999"/>
              <a:gd name="connsiteX925" fmla="*/ 7546976 w 10763219"/>
              <a:gd name="connsiteY925" fmla="*/ 5913607 h 6857999"/>
              <a:gd name="connsiteX926" fmla="*/ 7547785 w 10763219"/>
              <a:gd name="connsiteY926" fmla="*/ 5909987 h 6857999"/>
              <a:gd name="connsiteX927" fmla="*/ 7549809 w 10763219"/>
              <a:gd name="connsiteY927" fmla="*/ 5907172 h 6857999"/>
              <a:gd name="connsiteX928" fmla="*/ 7551832 w 10763219"/>
              <a:gd name="connsiteY928" fmla="*/ 5904759 h 6857999"/>
              <a:gd name="connsiteX929" fmla="*/ 7553855 w 10763219"/>
              <a:gd name="connsiteY929" fmla="*/ 5902748 h 6857999"/>
              <a:gd name="connsiteX930" fmla="*/ 7556283 w 10763219"/>
              <a:gd name="connsiteY930" fmla="*/ 5901139 h 6857999"/>
              <a:gd name="connsiteX931" fmla="*/ 7752326 w 10763219"/>
              <a:gd name="connsiteY931" fmla="*/ 5891212 h 6857999"/>
              <a:gd name="connsiteX932" fmla="*/ 7754731 w 10763219"/>
              <a:gd name="connsiteY932" fmla="*/ 5891212 h 6857999"/>
              <a:gd name="connsiteX933" fmla="*/ 7756735 w 10763219"/>
              <a:gd name="connsiteY933" fmla="*/ 5891609 h 6857999"/>
              <a:gd name="connsiteX934" fmla="*/ 7758740 w 10763219"/>
              <a:gd name="connsiteY934" fmla="*/ 5892403 h 6857999"/>
              <a:gd name="connsiteX935" fmla="*/ 7760744 w 10763219"/>
              <a:gd name="connsiteY935" fmla="*/ 5893594 h 6857999"/>
              <a:gd name="connsiteX936" fmla="*/ 7762348 w 10763219"/>
              <a:gd name="connsiteY936" fmla="*/ 5895181 h 6857999"/>
              <a:gd name="connsiteX937" fmla="*/ 7763550 w 10763219"/>
              <a:gd name="connsiteY937" fmla="*/ 5897562 h 6857999"/>
              <a:gd name="connsiteX938" fmla="*/ 7765154 w 10763219"/>
              <a:gd name="connsiteY938" fmla="*/ 5900737 h 6857999"/>
              <a:gd name="connsiteX939" fmla="*/ 7765956 w 10763219"/>
              <a:gd name="connsiteY939" fmla="*/ 5903912 h 6857999"/>
              <a:gd name="connsiteX940" fmla="*/ 7762749 w 10763219"/>
              <a:gd name="connsiteY940" fmla="*/ 5905897 h 6857999"/>
              <a:gd name="connsiteX941" fmla="*/ 7759542 w 10763219"/>
              <a:gd name="connsiteY941" fmla="*/ 5908278 h 6857999"/>
              <a:gd name="connsiteX942" fmla="*/ 7757537 w 10763219"/>
              <a:gd name="connsiteY942" fmla="*/ 5910262 h 6857999"/>
              <a:gd name="connsiteX943" fmla="*/ 7756735 w 10763219"/>
              <a:gd name="connsiteY943" fmla="*/ 5911850 h 6857999"/>
              <a:gd name="connsiteX944" fmla="*/ 7756334 w 10763219"/>
              <a:gd name="connsiteY944" fmla="*/ 5913834 h 6857999"/>
              <a:gd name="connsiteX945" fmla="*/ 7756334 w 10763219"/>
              <a:gd name="connsiteY945" fmla="*/ 5915819 h 6857999"/>
              <a:gd name="connsiteX946" fmla="*/ 7757136 w 10763219"/>
              <a:gd name="connsiteY946" fmla="*/ 5917406 h 6857999"/>
              <a:gd name="connsiteX947" fmla="*/ 7758339 w 10763219"/>
              <a:gd name="connsiteY947" fmla="*/ 5918994 h 6857999"/>
              <a:gd name="connsiteX948" fmla="*/ 7761145 w 10763219"/>
              <a:gd name="connsiteY948" fmla="*/ 5922566 h 6857999"/>
              <a:gd name="connsiteX949" fmla="*/ 7765154 w 10763219"/>
              <a:gd name="connsiteY949" fmla="*/ 5926138 h 6857999"/>
              <a:gd name="connsiteX950" fmla="*/ 7769163 w 10763219"/>
              <a:gd name="connsiteY950" fmla="*/ 5929313 h 6857999"/>
              <a:gd name="connsiteX951" fmla="*/ 7772370 w 10763219"/>
              <a:gd name="connsiteY951" fmla="*/ 5933678 h 6857999"/>
              <a:gd name="connsiteX952" fmla="*/ 7771568 w 10763219"/>
              <a:gd name="connsiteY952" fmla="*/ 5936853 h 6857999"/>
              <a:gd name="connsiteX953" fmla="*/ 7769564 w 10763219"/>
              <a:gd name="connsiteY953" fmla="*/ 5938838 h 6857999"/>
              <a:gd name="connsiteX954" fmla="*/ 7767960 w 10763219"/>
              <a:gd name="connsiteY954" fmla="*/ 5940822 h 6857999"/>
              <a:gd name="connsiteX955" fmla="*/ 7765956 w 10763219"/>
              <a:gd name="connsiteY955" fmla="*/ 5941616 h 6857999"/>
              <a:gd name="connsiteX956" fmla="*/ 7763951 w 10763219"/>
              <a:gd name="connsiteY956" fmla="*/ 5942013 h 6857999"/>
              <a:gd name="connsiteX957" fmla="*/ 7762749 w 10763219"/>
              <a:gd name="connsiteY957" fmla="*/ 5942806 h 6857999"/>
              <a:gd name="connsiteX958" fmla="*/ 7759542 w 10763219"/>
              <a:gd name="connsiteY958" fmla="*/ 5942806 h 6857999"/>
              <a:gd name="connsiteX959" fmla="*/ 7758740 w 10763219"/>
              <a:gd name="connsiteY959" fmla="*/ 5943203 h 6857999"/>
              <a:gd name="connsiteX960" fmla="*/ 7757537 w 10763219"/>
              <a:gd name="connsiteY960" fmla="*/ 5943600 h 6857999"/>
              <a:gd name="connsiteX961" fmla="*/ 7757537 w 10763219"/>
              <a:gd name="connsiteY961" fmla="*/ 5943997 h 6857999"/>
              <a:gd name="connsiteX962" fmla="*/ 7758339 w 10763219"/>
              <a:gd name="connsiteY962" fmla="*/ 5945188 h 6857999"/>
              <a:gd name="connsiteX963" fmla="*/ 7760744 w 10763219"/>
              <a:gd name="connsiteY963" fmla="*/ 5949156 h 6857999"/>
              <a:gd name="connsiteX964" fmla="*/ 7765956 w 10763219"/>
              <a:gd name="connsiteY964" fmla="*/ 5956300 h 6857999"/>
              <a:gd name="connsiteX965" fmla="*/ 7762348 w 10763219"/>
              <a:gd name="connsiteY965" fmla="*/ 5956300 h 6857999"/>
              <a:gd name="connsiteX966" fmla="*/ 7759141 w 10763219"/>
              <a:gd name="connsiteY966" fmla="*/ 5955903 h 6857999"/>
              <a:gd name="connsiteX967" fmla="*/ 7752726 w 10763219"/>
              <a:gd name="connsiteY967" fmla="*/ 5953919 h 6857999"/>
              <a:gd name="connsiteX968" fmla="*/ 7749920 w 10763219"/>
              <a:gd name="connsiteY968" fmla="*/ 5953522 h 6857999"/>
              <a:gd name="connsiteX969" fmla="*/ 7746312 w 10763219"/>
              <a:gd name="connsiteY969" fmla="*/ 5952728 h 6857999"/>
              <a:gd name="connsiteX970" fmla="*/ 7742303 w 10763219"/>
              <a:gd name="connsiteY970" fmla="*/ 5953522 h 6857999"/>
              <a:gd name="connsiteX971" fmla="*/ 7738294 w 10763219"/>
              <a:gd name="connsiteY971" fmla="*/ 5954713 h 6857999"/>
              <a:gd name="connsiteX972" fmla="*/ 7736691 w 10763219"/>
              <a:gd name="connsiteY972" fmla="*/ 5949156 h 6857999"/>
              <a:gd name="connsiteX973" fmla="*/ 7735087 w 10763219"/>
              <a:gd name="connsiteY973" fmla="*/ 5942806 h 6857999"/>
              <a:gd name="connsiteX974" fmla="*/ 7733885 w 10763219"/>
              <a:gd name="connsiteY974" fmla="*/ 5936456 h 6857999"/>
              <a:gd name="connsiteX975" fmla="*/ 7733083 w 10763219"/>
              <a:gd name="connsiteY975" fmla="*/ 5929313 h 6857999"/>
              <a:gd name="connsiteX976" fmla="*/ 7732682 w 10763219"/>
              <a:gd name="connsiteY976" fmla="*/ 5915819 h 6857999"/>
              <a:gd name="connsiteX977" fmla="*/ 7732682 w 10763219"/>
              <a:gd name="connsiteY977" fmla="*/ 5899150 h 6857999"/>
              <a:gd name="connsiteX978" fmla="*/ 7743105 w 10763219"/>
              <a:gd name="connsiteY978" fmla="*/ 5894387 h 6857999"/>
              <a:gd name="connsiteX979" fmla="*/ 7747916 w 10763219"/>
              <a:gd name="connsiteY979" fmla="*/ 5892800 h 6857999"/>
              <a:gd name="connsiteX980" fmla="*/ 4467640 w 10763219"/>
              <a:gd name="connsiteY980" fmla="*/ 5883274 h 6857999"/>
              <a:gd name="connsiteX981" fmla="*/ 4469636 w 10763219"/>
              <a:gd name="connsiteY981" fmla="*/ 5883274 h 6857999"/>
              <a:gd name="connsiteX982" fmla="*/ 4471632 w 10763219"/>
              <a:gd name="connsiteY982" fmla="*/ 5883274 h 6857999"/>
              <a:gd name="connsiteX983" fmla="*/ 4474826 w 10763219"/>
              <a:gd name="connsiteY983" fmla="*/ 5884447 h 6857999"/>
              <a:gd name="connsiteX984" fmla="*/ 4478419 w 10763219"/>
              <a:gd name="connsiteY984" fmla="*/ 5886402 h 6857999"/>
              <a:gd name="connsiteX985" fmla="*/ 4482012 w 10763219"/>
              <a:gd name="connsiteY985" fmla="*/ 5889530 h 6857999"/>
              <a:gd name="connsiteX986" fmla="*/ 4489197 w 10763219"/>
              <a:gd name="connsiteY986" fmla="*/ 5896567 h 6857999"/>
              <a:gd name="connsiteX987" fmla="*/ 4496782 w 10763219"/>
              <a:gd name="connsiteY987" fmla="*/ 5904777 h 6857999"/>
              <a:gd name="connsiteX988" fmla="*/ 4500375 w 10763219"/>
              <a:gd name="connsiteY988" fmla="*/ 5908295 h 6857999"/>
              <a:gd name="connsiteX989" fmla="*/ 4505165 w 10763219"/>
              <a:gd name="connsiteY989" fmla="*/ 5911423 h 6857999"/>
              <a:gd name="connsiteX990" fmla="*/ 4509955 w 10763219"/>
              <a:gd name="connsiteY990" fmla="*/ 5913769 h 6857999"/>
              <a:gd name="connsiteX991" fmla="*/ 4515145 w 10763219"/>
              <a:gd name="connsiteY991" fmla="*/ 5915724 h 6857999"/>
              <a:gd name="connsiteX992" fmla="*/ 4518339 w 10763219"/>
              <a:gd name="connsiteY992" fmla="*/ 5916505 h 6857999"/>
              <a:gd name="connsiteX993" fmla="*/ 4521133 w 10763219"/>
              <a:gd name="connsiteY993" fmla="*/ 5916896 h 6857999"/>
              <a:gd name="connsiteX994" fmla="*/ 4524726 w 10763219"/>
              <a:gd name="connsiteY994" fmla="*/ 5916896 h 6857999"/>
              <a:gd name="connsiteX995" fmla="*/ 4527520 w 10763219"/>
              <a:gd name="connsiteY995" fmla="*/ 5916505 h 6857999"/>
              <a:gd name="connsiteX996" fmla="*/ 4525923 w 10763219"/>
              <a:gd name="connsiteY996" fmla="*/ 5919633 h 6857999"/>
              <a:gd name="connsiteX997" fmla="*/ 4524327 w 10763219"/>
              <a:gd name="connsiteY997" fmla="*/ 5921979 h 6857999"/>
              <a:gd name="connsiteX998" fmla="*/ 4522331 w 10763219"/>
              <a:gd name="connsiteY998" fmla="*/ 5923934 h 6857999"/>
              <a:gd name="connsiteX999" fmla="*/ 4520335 w 10763219"/>
              <a:gd name="connsiteY999" fmla="*/ 5925888 h 6857999"/>
              <a:gd name="connsiteX1000" fmla="*/ 4518339 w 10763219"/>
              <a:gd name="connsiteY1000" fmla="*/ 5927452 h 6857999"/>
              <a:gd name="connsiteX1001" fmla="*/ 4516343 w 10763219"/>
              <a:gd name="connsiteY1001" fmla="*/ 5929798 h 6857999"/>
              <a:gd name="connsiteX1002" fmla="*/ 4514348 w 10763219"/>
              <a:gd name="connsiteY1002" fmla="*/ 5932144 h 6857999"/>
              <a:gd name="connsiteX1003" fmla="*/ 4512750 w 10763219"/>
              <a:gd name="connsiteY1003" fmla="*/ 5935662 h 6857999"/>
              <a:gd name="connsiteX1004" fmla="*/ 4512351 w 10763219"/>
              <a:gd name="connsiteY1004" fmla="*/ 5931753 h 6857999"/>
              <a:gd name="connsiteX1005" fmla="*/ 4510754 w 10763219"/>
              <a:gd name="connsiteY1005" fmla="*/ 5927843 h 6857999"/>
              <a:gd name="connsiteX1006" fmla="*/ 4508360 w 10763219"/>
              <a:gd name="connsiteY1006" fmla="*/ 5923934 h 6857999"/>
              <a:gd name="connsiteX1007" fmla="*/ 4505964 w 10763219"/>
              <a:gd name="connsiteY1007" fmla="*/ 5921197 h 6857999"/>
              <a:gd name="connsiteX1008" fmla="*/ 4502372 w 10763219"/>
              <a:gd name="connsiteY1008" fmla="*/ 5917678 h 6857999"/>
              <a:gd name="connsiteX1009" fmla="*/ 4498779 w 10763219"/>
              <a:gd name="connsiteY1009" fmla="*/ 5914942 h 6857999"/>
              <a:gd name="connsiteX1010" fmla="*/ 4490794 w 10763219"/>
              <a:gd name="connsiteY1010" fmla="*/ 5909468 h 6857999"/>
              <a:gd name="connsiteX1011" fmla="*/ 4482012 w 10763219"/>
              <a:gd name="connsiteY1011" fmla="*/ 5904386 h 6857999"/>
              <a:gd name="connsiteX1012" fmla="*/ 4473229 w 10763219"/>
              <a:gd name="connsiteY1012" fmla="*/ 5898912 h 6857999"/>
              <a:gd name="connsiteX1013" fmla="*/ 4469237 w 10763219"/>
              <a:gd name="connsiteY1013" fmla="*/ 5896176 h 6857999"/>
              <a:gd name="connsiteX1014" fmla="*/ 4465246 w 10763219"/>
              <a:gd name="connsiteY1014" fmla="*/ 5893048 h 6857999"/>
              <a:gd name="connsiteX1015" fmla="*/ 4461653 w 10763219"/>
              <a:gd name="connsiteY1015" fmla="*/ 5890311 h 6857999"/>
              <a:gd name="connsiteX1016" fmla="*/ 4459258 w 10763219"/>
              <a:gd name="connsiteY1016" fmla="*/ 5886793 h 6857999"/>
              <a:gd name="connsiteX1017" fmla="*/ 4461253 w 10763219"/>
              <a:gd name="connsiteY1017" fmla="*/ 5885620 h 6857999"/>
              <a:gd name="connsiteX1018" fmla="*/ 4463648 w 10763219"/>
              <a:gd name="connsiteY1018" fmla="*/ 5884447 h 6857999"/>
              <a:gd name="connsiteX1019" fmla="*/ 4465644 w 10763219"/>
              <a:gd name="connsiteY1019" fmla="*/ 5883665 h 6857999"/>
              <a:gd name="connsiteX1020" fmla="*/ 7319932 w 10763219"/>
              <a:gd name="connsiteY1020" fmla="*/ 5832474 h 6857999"/>
              <a:gd name="connsiteX1021" fmla="*/ 7319538 w 10763219"/>
              <a:gd name="connsiteY1021" fmla="*/ 5837291 h 6857999"/>
              <a:gd name="connsiteX1022" fmla="*/ 7318751 w 10763219"/>
              <a:gd name="connsiteY1022" fmla="*/ 5841707 h 6857999"/>
              <a:gd name="connsiteX1023" fmla="*/ 7316782 w 10763219"/>
              <a:gd name="connsiteY1023" fmla="*/ 5845722 h 6857999"/>
              <a:gd name="connsiteX1024" fmla="*/ 7314813 w 10763219"/>
              <a:gd name="connsiteY1024" fmla="*/ 5849736 h 6857999"/>
              <a:gd name="connsiteX1025" fmla="*/ 7312844 w 10763219"/>
              <a:gd name="connsiteY1025" fmla="*/ 5853750 h 6857999"/>
              <a:gd name="connsiteX1026" fmla="*/ 7310875 w 10763219"/>
              <a:gd name="connsiteY1026" fmla="*/ 5857765 h 6857999"/>
              <a:gd name="connsiteX1027" fmla="*/ 7310087 w 10763219"/>
              <a:gd name="connsiteY1027" fmla="*/ 5862181 h 6857999"/>
              <a:gd name="connsiteX1028" fmla="*/ 7309300 w 10763219"/>
              <a:gd name="connsiteY1028" fmla="*/ 5867399 h 6857999"/>
              <a:gd name="connsiteX1029" fmla="*/ 7307331 w 10763219"/>
              <a:gd name="connsiteY1029" fmla="*/ 5862582 h 6857999"/>
              <a:gd name="connsiteX1030" fmla="*/ 7304180 w 10763219"/>
              <a:gd name="connsiteY1030" fmla="*/ 5856560 h 6857999"/>
              <a:gd name="connsiteX1031" fmla="*/ 7300242 w 10763219"/>
              <a:gd name="connsiteY1031" fmla="*/ 5850940 h 6857999"/>
              <a:gd name="connsiteX1032" fmla="*/ 7296304 w 10763219"/>
              <a:gd name="connsiteY1032" fmla="*/ 5845722 h 6857999"/>
              <a:gd name="connsiteX1033" fmla="*/ 7294335 w 10763219"/>
              <a:gd name="connsiteY1033" fmla="*/ 5844517 h 6857999"/>
              <a:gd name="connsiteX1034" fmla="*/ 7292366 w 10763219"/>
              <a:gd name="connsiteY1034" fmla="*/ 5842912 h 6857999"/>
              <a:gd name="connsiteX1035" fmla="*/ 7291185 w 10763219"/>
              <a:gd name="connsiteY1035" fmla="*/ 5842510 h 6857999"/>
              <a:gd name="connsiteX1036" fmla="*/ 7289216 w 10763219"/>
              <a:gd name="connsiteY1036" fmla="*/ 5842912 h 6857999"/>
              <a:gd name="connsiteX1037" fmla="*/ 7287641 w 10763219"/>
              <a:gd name="connsiteY1037" fmla="*/ 5844517 h 6857999"/>
              <a:gd name="connsiteX1038" fmla="*/ 7286459 w 10763219"/>
              <a:gd name="connsiteY1038" fmla="*/ 5847327 h 6857999"/>
              <a:gd name="connsiteX1039" fmla="*/ 7285672 w 10763219"/>
              <a:gd name="connsiteY1039" fmla="*/ 5850940 h 6857999"/>
              <a:gd name="connsiteX1040" fmla="*/ 7285278 w 10763219"/>
              <a:gd name="connsiteY1040" fmla="*/ 5856159 h 6857999"/>
              <a:gd name="connsiteX1041" fmla="*/ 7281340 w 10763219"/>
              <a:gd name="connsiteY1041" fmla="*/ 5855356 h 6857999"/>
              <a:gd name="connsiteX1042" fmla="*/ 7277796 w 10763219"/>
              <a:gd name="connsiteY1042" fmla="*/ 5854152 h 6857999"/>
              <a:gd name="connsiteX1043" fmla="*/ 7273464 w 10763219"/>
              <a:gd name="connsiteY1043" fmla="*/ 5854152 h 6857999"/>
              <a:gd name="connsiteX1044" fmla="*/ 7271495 w 10763219"/>
              <a:gd name="connsiteY1044" fmla="*/ 5854152 h 6857999"/>
              <a:gd name="connsiteX1045" fmla="*/ 7269132 w 10763219"/>
              <a:gd name="connsiteY1045" fmla="*/ 5855356 h 6857999"/>
              <a:gd name="connsiteX1046" fmla="*/ 7269132 w 10763219"/>
              <a:gd name="connsiteY1046" fmla="*/ 5849736 h 6857999"/>
              <a:gd name="connsiteX1047" fmla="*/ 7270314 w 10763219"/>
              <a:gd name="connsiteY1047" fmla="*/ 5845320 h 6857999"/>
              <a:gd name="connsiteX1048" fmla="*/ 7272283 w 10763219"/>
              <a:gd name="connsiteY1048" fmla="*/ 5841707 h 6857999"/>
              <a:gd name="connsiteX1049" fmla="*/ 7274645 w 10763219"/>
              <a:gd name="connsiteY1049" fmla="*/ 5839299 h 6857999"/>
              <a:gd name="connsiteX1050" fmla="*/ 7277402 w 10763219"/>
              <a:gd name="connsiteY1050" fmla="*/ 5837291 h 6857999"/>
              <a:gd name="connsiteX1051" fmla="*/ 7281340 w 10763219"/>
              <a:gd name="connsiteY1051" fmla="*/ 5836087 h 6857999"/>
              <a:gd name="connsiteX1052" fmla="*/ 7285278 w 10763219"/>
              <a:gd name="connsiteY1052" fmla="*/ 5834883 h 6857999"/>
              <a:gd name="connsiteX1053" fmla="*/ 7289216 w 10763219"/>
              <a:gd name="connsiteY1053" fmla="*/ 5834481 h 6857999"/>
              <a:gd name="connsiteX1054" fmla="*/ 7298273 w 10763219"/>
              <a:gd name="connsiteY1054" fmla="*/ 5834481 h 6857999"/>
              <a:gd name="connsiteX1055" fmla="*/ 7306543 w 10763219"/>
              <a:gd name="connsiteY1055" fmla="*/ 5834481 h 6857999"/>
              <a:gd name="connsiteX1056" fmla="*/ 7310875 w 10763219"/>
              <a:gd name="connsiteY1056" fmla="*/ 5834481 h 6857999"/>
              <a:gd name="connsiteX1057" fmla="*/ 7314419 w 10763219"/>
              <a:gd name="connsiteY1057" fmla="*/ 5834080 h 6857999"/>
              <a:gd name="connsiteX1058" fmla="*/ 7317569 w 10763219"/>
              <a:gd name="connsiteY1058" fmla="*/ 5833277 h 6857999"/>
              <a:gd name="connsiteX1059" fmla="*/ 3425295 w 10763219"/>
              <a:gd name="connsiteY1059" fmla="*/ 5797549 h 6857999"/>
              <a:gd name="connsiteX1060" fmla="*/ 3428437 w 10763219"/>
              <a:gd name="connsiteY1060" fmla="*/ 5798726 h 6857999"/>
              <a:gd name="connsiteX1061" fmla="*/ 3430398 w 10763219"/>
              <a:gd name="connsiteY1061" fmla="*/ 5799904 h 6857999"/>
              <a:gd name="connsiteX1062" fmla="*/ 3432361 w 10763219"/>
              <a:gd name="connsiteY1062" fmla="*/ 5801473 h 6857999"/>
              <a:gd name="connsiteX1063" fmla="*/ 3433540 w 10763219"/>
              <a:gd name="connsiteY1063" fmla="*/ 5803043 h 6857999"/>
              <a:gd name="connsiteX1064" fmla="*/ 3435503 w 10763219"/>
              <a:gd name="connsiteY1064" fmla="*/ 5805790 h 6857999"/>
              <a:gd name="connsiteX1065" fmla="*/ 3437073 w 10763219"/>
              <a:gd name="connsiteY1065" fmla="*/ 5809322 h 6857999"/>
              <a:gd name="connsiteX1066" fmla="*/ 3439037 w 10763219"/>
              <a:gd name="connsiteY1066" fmla="*/ 5812461 h 6857999"/>
              <a:gd name="connsiteX1067" fmla="*/ 3440999 w 10763219"/>
              <a:gd name="connsiteY1067" fmla="*/ 5815600 h 6857999"/>
              <a:gd name="connsiteX1068" fmla="*/ 3442179 w 10763219"/>
              <a:gd name="connsiteY1068" fmla="*/ 5817170 h 6857999"/>
              <a:gd name="connsiteX1069" fmla="*/ 3444139 w 10763219"/>
              <a:gd name="connsiteY1069" fmla="*/ 5818347 h 6857999"/>
              <a:gd name="connsiteX1070" fmla="*/ 3446497 w 10763219"/>
              <a:gd name="connsiteY1070" fmla="*/ 5819917 h 6857999"/>
              <a:gd name="connsiteX1071" fmla="*/ 3449638 w 10763219"/>
              <a:gd name="connsiteY1071" fmla="*/ 5820702 h 6857999"/>
              <a:gd name="connsiteX1072" fmla="*/ 3445712 w 10763219"/>
              <a:gd name="connsiteY1072" fmla="*/ 5825411 h 6857999"/>
              <a:gd name="connsiteX1073" fmla="*/ 3441784 w 10763219"/>
              <a:gd name="connsiteY1073" fmla="*/ 5828550 h 6857999"/>
              <a:gd name="connsiteX1074" fmla="*/ 3437466 w 10763219"/>
              <a:gd name="connsiteY1074" fmla="*/ 5830905 h 6857999"/>
              <a:gd name="connsiteX1075" fmla="*/ 3432756 w 10763219"/>
              <a:gd name="connsiteY1075" fmla="*/ 5832082 h 6857999"/>
              <a:gd name="connsiteX1076" fmla="*/ 3430398 w 10763219"/>
              <a:gd name="connsiteY1076" fmla="*/ 5832474 h 6857999"/>
              <a:gd name="connsiteX1077" fmla="*/ 3428437 w 10763219"/>
              <a:gd name="connsiteY1077" fmla="*/ 5832082 h 6857999"/>
              <a:gd name="connsiteX1078" fmla="*/ 3423332 w 10763219"/>
              <a:gd name="connsiteY1078" fmla="*/ 5830905 h 6857999"/>
              <a:gd name="connsiteX1079" fmla="*/ 3418228 w 10763219"/>
              <a:gd name="connsiteY1079" fmla="*/ 5828550 h 6857999"/>
              <a:gd name="connsiteX1080" fmla="*/ 3413124 w 10763219"/>
              <a:gd name="connsiteY1080" fmla="*/ 5825411 h 6857999"/>
              <a:gd name="connsiteX1081" fmla="*/ 3413124 w 10763219"/>
              <a:gd name="connsiteY1081" fmla="*/ 5821879 h 6857999"/>
              <a:gd name="connsiteX1082" fmla="*/ 3413909 w 10763219"/>
              <a:gd name="connsiteY1082" fmla="*/ 5818740 h 6857999"/>
              <a:gd name="connsiteX1083" fmla="*/ 3414693 w 10763219"/>
              <a:gd name="connsiteY1083" fmla="*/ 5815600 h 6857999"/>
              <a:gd name="connsiteX1084" fmla="*/ 3415873 w 10763219"/>
              <a:gd name="connsiteY1084" fmla="*/ 5812069 h 6857999"/>
              <a:gd name="connsiteX1085" fmla="*/ 3417837 w 10763219"/>
              <a:gd name="connsiteY1085" fmla="*/ 5808929 h 6857999"/>
              <a:gd name="connsiteX1086" fmla="*/ 3419800 w 10763219"/>
              <a:gd name="connsiteY1086" fmla="*/ 5805005 h 6857999"/>
              <a:gd name="connsiteX1087" fmla="*/ 3422546 w 10763219"/>
              <a:gd name="connsiteY1087" fmla="*/ 5801473 h 6857999"/>
              <a:gd name="connsiteX1088" fmla="*/ 4812142 w 10763219"/>
              <a:gd name="connsiteY1088" fmla="*/ 5761037 h 6857999"/>
              <a:gd name="connsiteX1089" fmla="*/ 4814947 w 10763219"/>
              <a:gd name="connsiteY1089" fmla="*/ 5761037 h 6857999"/>
              <a:gd name="connsiteX1090" fmla="*/ 4817751 w 10763219"/>
              <a:gd name="connsiteY1090" fmla="*/ 5761037 h 6857999"/>
              <a:gd name="connsiteX1091" fmla="*/ 4824561 w 10763219"/>
              <a:gd name="connsiteY1091" fmla="*/ 5762246 h 6857999"/>
              <a:gd name="connsiteX1092" fmla="*/ 4832172 w 10763219"/>
              <a:gd name="connsiteY1092" fmla="*/ 5765065 h 6857999"/>
              <a:gd name="connsiteX1093" fmla="*/ 4839783 w 10763219"/>
              <a:gd name="connsiteY1093" fmla="*/ 5767482 h 6857999"/>
              <a:gd name="connsiteX1094" fmla="*/ 4848195 w 10763219"/>
              <a:gd name="connsiteY1094" fmla="*/ 5769496 h 6857999"/>
              <a:gd name="connsiteX1095" fmla="*/ 4846993 w 10763219"/>
              <a:gd name="connsiteY1095" fmla="*/ 5771510 h 6857999"/>
              <a:gd name="connsiteX1096" fmla="*/ 4845391 w 10763219"/>
              <a:gd name="connsiteY1096" fmla="*/ 5772316 h 6857999"/>
              <a:gd name="connsiteX1097" fmla="*/ 4842988 w 10763219"/>
              <a:gd name="connsiteY1097" fmla="*/ 5772719 h 6857999"/>
              <a:gd name="connsiteX1098" fmla="*/ 4840985 w 10763219"/>
              <a:gd name="connsiteY1098" fmla="*/ 5772316 h 6857999"/>
              <a:gd name="connsiteX1099" fmla="*/ 4835376 w 10763219"/>
              <a:gd name="connsiteY1099" fmla="*/ 5770705 h 6857999"/>
              <a:gd name="connsiteX1100" fmla="*/ 4830569 w 10763219"/>
              <a:gd name="connsiteY1100" fmla="*/ 5769496 h 6857999"/>
              <a:gd name="connsiteX1101" fmla="*/ 4828567 w 10763219"/>
              <a:gd name="connsiteY1101" fmla="*/ 5773927 h 6857999"/>
              <a:gd name="connsiteX1102" fmla="*/ 4828567 w 10763219"/>
              <a:gd name="connsiteY1102" fmla="*/ 5775941 h 6857999"/>
              <a:gd name="connsiteX1103" fmla="*/ 4828567 w 10763219"/>
              <a:gd name="connsiteY1103" fmla="*/ 5777149 h 6857999"/>
              <a:gd name="connsiteX1104" fmla="*/ 4828567 w 10763219"/>
              <a:gd name="connsiteY1104" fmla="*/ 5778761 h 6857999"/>
              <a:gd name="connsiteX1105" fmla="*/ 4829368 w 10763219"/>
              <a:gd name="connsiteY1105" fmla="*/ 5780372 h 6857999"/>
              <a:gd name="connsiteX1106" fmla="*/ 4830169 w 10763219"/>
              <a:gd name="connsiteY1106" fmla="*/ 5781178 h 6857999"/>
              <a:gd name="connsiteX1107" fmla="*/ 4831371 w 10763219"/>
              <a:gd name="connsiteY1107" fmla="*/ 5782789 h 6857999"/>
              <a:gd name="connsiteX1108" fmla="*/ 4828567 w 10763219"/>
              <a:gd name="connsiteY1108" fmla="*/ 5785608 h 6857999"/>
              <a:gd name="connsiteX1109" fmla="*/ 4825762 w 10763219"/>
              <a:gd name="connsiteY1109" fmla="*/ 5787622 h 6857999"/>
              <a:gd name="connsiteX1110" fmla="*/ 4823759 w 10763219"/>
              <a:gd name="connsiteY1110" fmla="*/ 5788025 h 6857999"/>
              <a:gd name="connsiteX1111" fmla="*/ 4821756 w 10763219"/>
              <a:gd name="connsiteY1111" fmla="*/ 5787220 h 6857999"/>
              <a:gd name="connsiteX1112" fmla="*/ 4820154 w 10763219"/>
              <a:gd name="connsiteY1112" fmla="*/ 5785608 h 6857999"/>
              <a:gd name="connsiteX1113" fmla="*/ 4819353 w 10763219"/>
              <a:gd name="connsiteY1113" fmla="*/ 5783594 h 6857999"/>
              <a:gd name="connsiteX1114" fmla="*/ 4816549 w 10763219"/>
              <a:gd name="connsiteY1114" fmla="*/ 5778358 h 6857999"/>
              <a:gd name="connsiteX1115" fmla="*/ 4814947 w 10763219"/>
              <a:gd name="connsiteY1115" fmla="*/ 5773524 h 6857999"/>
              <a:gd name="connsiteX1116" fmla="*/ 4813745 w 10763219"/>
              <a:gd name="connsiteY1116" fmla="*/ 5770705 h 6857999"/>
              <a:gd name="connsiteX1117" fmla="*/ 4812943 w 10763219"/>
              <a:gd name="connsiteY1117" fmla="*/ 5769496 h 6857999"/>
              <a:gd name="connsiteX1118" fmla="*/ 4811341 w 10763219"/>
              <a:gd name="connsiteY1118" fmla="*/ 5768288 h 6857999"/>
              <a:gd name="connsiteX1119" fmla="*/ 4809739 w 10763219"/>
              <a:gd name="connsiteY1119" fmla="*/ 5768288 h 6857999"/>
              <a:gd name="connsiteX1120" fmla="*/ 4807736 w 10763219"/>
              <a:gd name="connsiteY1120" fmla="*/ 5769899 h 6857999"/>
              <a:gd name="connsiteX1121" fmla="*/ 4805332 w 10763219"/>
              <a:gd name="connsiteY1121" fmla="*/ 5772719 h 6857999"/>
              <a:gd name="connsiteX1122" fmla="*/ 4805332 w 10763219"/>
              <a:gd name="connsiteY1122" fmla="*/ 5769496 h 6857999"/>
              <a:gd name="connsiteX1123" fmla="*/ 4805733 w 10763219"/>
              <a:gd name="connsiteY1123" fmla="*/ 5766274 h 6857999"/>
              <a:gd name="connsiteX1124" fmla="*/ 4806935 w 10763219"/>
              <a:gd name="connsiteY1124" fmla="*/ 5763857 h 6857999"/>
              <a:gd name="connsiteX1125" fmla="*/ 4808537 w 10763219"/>
              <a:gd name="connsiteY1125" fmla="*/ 5762246 h 6857999"/>
              <a:gd name="connsiteX1126" fmla="*/ 4809739 w 10763219"/>
              <a:gd name="connsiteY1126" fmla="*/ 5761440 h 6857999"/>
              <a:gd name="connsiteX1127" fmla="*/ 8085739 w 10763219"/>
              <a:gd name="connsiteY1127" fmla="*/ 5729287 h 6857999"/>
              <a:gd name="connsiteX1128" fmla="*/ 8088905 w 10763219"/>
              <a:gd name="connsiteY1128" fmla="*/ 5729287 h 6857999"/>
              <a:gd name="connsiteX1129" fmla="*/ 8091280 w 10763219"/>
              <a:gd name="connsiteY1129" fmla="*/ 5730069 h 6857999"/>
              <a:gd name="connsiteX1130" fmla="*/ 8093655 w 10763219"/>
              <a:gd name="connsiteY1130" fmla="*/ 5730459 h 6857999"/>
              <a:gd name="connsiteX1131" fmla="*/ 8096030 w 10763219"/>
              <a:gd name="connsiteY1131" fmla="*/ 5731240 h 6857999"/>
              <a:gd name="connsiteX1132" fmla="*/ 8098405 w 10763219"/>
              <a:gd name="connsiteY1132" fmla="*/ 5733194 h 6857999"/>
              <a:gd name="connsiteX1133" fmla="*/ 8100780 w 10763219"/>
              <a:gd name="connsiteY1133" fmla="*/ 5735147 h 6857999"/>
              <a:gd name="connsiteX1134" fmla="*/ 8103551 w 10763219"/>
              <a:gd name="connsiteY1134" fmla="*/ 5737491 h 6857999"/>
              <a:gd name="connsiteX1135" fmla="*/ 8105530 w 10763219"/>
              <a:gd name="connsiteY1135" fmla="*/ 5740616 h 6857999"/>
              <a:gd name="connsiteX1136" fmla="*/ 8107113 w 10763219"/>
              <a:gd name="connsiteY1136" fmla="*/ 5744522 h 6857999"/>
              <a:gd name="connsiteX1137" fmla="*/ 8109092 w 10763219"/>
              <a:gd name="connsiteY1137" fmla="*/ 5748038 h 6857999"/>
              <a:gd name="connsiteX1138" fmla="*/ 8110675 w 10763219"/>
              <a:gd name="connsiteY1138" fmla="*/ 5753117 h 6857999"/>
              <a:gd name="connsiteX1139" fmla="*/ 8129675 w 10763219"/>
              <a:gd name="connsiteY1139" fmla="*/ 5743741 h 6857999"/>
              <a:gd name="connsiteX1140" fmla="*/ 8137591 w 10763219"/>
              <a:gd name="connsiteY1140" fmla="*/ 5740225 h 6857999"/>
              <a:gd name="connsiteX1141" fmla="*/ 8144716 w 10763219"/>
              <a:gd name="connsiteY1141" fmla="*/ 5737100 h 6857999"/>
              <a:gd name="connsiteX1142" fmla="*/ 8151049 w 10763219"/>
              <a:gd name="connsiteY1142" fmla="*/ 5734756 h 6857999"/>
              <a:gd name="connsiteX1143" fmla="*/ 8158174 w 10763219"/>
              <a:gd name="connsiteY1143" fmla="*/ 5733975 h 6857999"/>
              <a:gd name="connsiteX1144" fmla="*/ 8164903 w 10763219"/>
              <a:gd name="connsiteY1144" fmla="*/ 5733194 h 6857999"/>
              <a:gd name="connsiteX1145" fmla="*/ 8172424 w 10763219"/>
              <a:gd name="connsiteY1145" fmla="*/ 5734366 h 6857999"/>
              <a:gd name="connsiteX1146" fmla="*/ 8171632 w 10763219"/>
              <a:gd name="connsiteY1146" fmla="*/ 5738272 h 6857999"/>
              <a:gd name="connsiteX1147" fmla="*/ 8170840 w 10763219"/>
              <a:gd name="connsiteY1147" fmla="*/ 5741397 h 6857999"/>
              <a:gd name="connsiteX1148" fmla="*/ 8169257 w 10763219"/>
              <a:gd name="connsiteY1148" fmla="*/ 5743741 h 6857999"/>
              <a:gd name="connsiteX1149" fmla="*/ 8167674 w 10763219"/>
              <a:gd name="connsiteY1149" fmla="*/ 5745304 h 6857999"/>
              <a:gd name="connsiteX1150" fmla="*/ 8166091 w 10763219"/>
              <a:gd name="connsiteY1150" fmla="*/ 5746476 h 6857999"/>
              <a:gd name="connsiteX1151" fmla="*/ 8164507 w 10763219"/>
              <a:gd name="connsiteY1151" fmla="*/ 5747257 h 6857999"/>
              <a:gd name="connsiteX1152" fmla="*/ 8160549 w 10763219"/>
              <a:gd name="connsiteY1152" fmla="*/ 5747648 h 6857999"/>
              <a:gd name="connsiteX1153" fmla="*/ 8156591 w 10763219"/>
              <a:gd name="connsiteY1153" fmla="*/ 5748038 h 6857999"/>
              <a:gd name="connsiteX1154" fmla="*/ 8154216 w 10763219"/>
              <a:gd name="connsiteY1154" fmla="*/ 5748819 h 6857999"/>
              <a:gd name="connsiteX1155" fmla="*/ 8152237 w 10763219"/>
              <a:gd name="connsiteY1155" fmla="*/ 5749601 h 6857999"/>
              <a:gd name="connsiteX1156" fmla="*/ 8150258 w 10763219"/>
              <a:gd name="connsiteY1156" fmla="*/ 5751554 h 6857999"/>
              <a:gd name="connsiteX1157" fmla="*/ 8148279 w 10763219"/>
              <a:gd name="connsiteY1157" fmla="*/ 5753898 h 6857999"/>
              <a:gd name="connsiteX1158" fmla="*/ 8146695 w 10763219"/>
              <a:gd name="connsiteY1158" fmla="*/ 5757414 h 6857999"/>
              <a:gd name="connsiteX1159" fmla="*/ 8145508 w 10763219"/>
              <a:gd name="connsiteY1159" fmla="*/ 5761711 h 6857999"/>
              <a:gd name="connsiteX1160" fmla="*/ 8147883 w 10763219"/>
              <a:gd name="connsiteY1160" fmla="*/ 5765617 h 6857999"/>
              <a:gd name="connsiteX1161" fmla="*/ 8150258 w 10763219"/>
              <a:gd name="connsiteY1161" fmla="*/ 5768742 h 6857999"/>
              <a:gd name="connsiteX1162" fmla="*/ 8152633 w 10763219"/>
              <a:gd name="connsiteY1162" fmla="*/ 5771477 h 6857999"/>
              <a:gd name="connsiteX1163" fmla="*/ 8154612 w 10763219"/>
              <a:gd name="connsiteY1163" fmla="*/ 5773430 h 6857999"/>
              <a:gd name="connsiteX1164" fmla="*/ 8158966 w 10763219"/>
              <a:gd name="connsiteY1164" fmla="*/ 5776165 h 6857999"/>
              <a:gd name="connsiteX1165" fmla="*/ 8162924 w 10763219"/>
              <a:gd name="connsiteY1165" fmla="*/ 5778118 h 6857999"/>
              <a:gd name="connsiteX1166" fmla="*/ 8166091 w 10763219"/>
              <a:gd name="connsiteY1166" fmla="*/ 5780462 h 6857999"/>
              <a:gd name="connsiteX1167" fmla="*/ 8167674 w 10763219"/>
              <a:gd name="connsiteY1167" fmla="*/ 5782415 h 6857999"/>
              <a:gd name="connsiteX1168" fmla="*/ 8169257 w 10763219"/>
              <a:gd name="connsiteY1168" fmla="*/ 5784368 h 6857999"/>
              <a:gd name="connsiteX1169" fmla="*/ 8170840 w 10763219"/>
              <a:gd name="connsiteY1169" fmla="*/ 5787103 h 6857999"/>
              <a:gd name="connsiteX1170" fmla="*/ 8171632 w 10763219"/>
              <a:gd name="connsiteY1170" fmla="*/ 5790618 h 6857999"/>
              <a:gd name="connsiteX1171" fmla="*/ 8173215 w 10763219"/>
              <a:gd name="connsiteY1171" fmla="*/ 5794525 h 6857999"/>
              <a:gd name="connsiteX1172" fmla="*/ 8174007 w 10763219"/>
              <a:gd name="connsiteY1172" fmla="*/ 5799603 h 6857999"/>
              <a:gd name="connsiteX1173" fmla="*/ 8170049 w 10763219"/>
              <a:gd name="connsiteY1173" fmla="*/ 5798822 h 6857999"/>
              <a:gd name="connsiteX1174" fmla="*/ 8166882 w 10763219"/>
              <a:gd name="connsiteY1174" fmla="*/ 5797259 h 6857999"/>
              <a:gd name="connsiteX1175" fmla="*/ 8163320 w 10763219"/>
              <a:gd name="connsiteY1175" fmla="*/ 5794915 h 6857999"/>
              <a:gd name="connsiteX1176" fmla="*/ 8159757 w 10763219"/>
              <a:gd name="connsiteY1176" fmla="*/ 5792181 h 6857999"/>
              <a:gd name="connsiteX1177" fmla="*/ 8153424 w 10763219"/>
              <a:gd name="connsiteY1177" fmla="*/ 5785931 h 6857999"/>
              <a:gd name="connsiteX1178" fmla="*/ 8147091 w 10763219"/>
              <a:gd name="connsiteY1178" fmla="*/ 5778508 h 6857999"/>
              <a:gd name="connsiteX1179" fmla="*/ 8144320 w 10763219"/>
              <a:gd name="connsiteY1179" fmla="*/ 5775774 h 6857999"/>
              <a:gd name="connsiteX1180" fmla="*/ 8140758 w 10763219"/>
              <a:gd name="connsiteY1180" fmla="*/ 5772258 h 6857999"/>
              <a:gd name="connsiteX1181" fmla="*/ 8137591 w 10763219"/>
              <a:gd name="connsiteY1181" fmla="*/ 5769914 h 6857999"/>
              <a:gd name="connsiteX1182" fmla="*/ 8134029 w 10763219"/>
              <a:gd name="connsiteY1182" fmla="*/ 5767961 h 6857999"/>
              <a:gd name="connsiteX1183" fmla="*/ 8130071 w 10763219"/>
              <a:gd name="connsiteY1183" fmla="*/ 5767180 h 6857999"/>
              <a:gd name="connsiteX1184" fmla="*/ 8126904 w 10763219"/>
              <a:gd name="connsiteY1184" fmla="*/ 5766398 h 6857999"/>
              <a:gd name="connsiteX1185" fmla="*/ 8122946 w 10763219"/>
              <a:gd name="connsiteY1185" fmla="*/ 5767570 h 6857999"/>
              <a:gd name="connsiteX1186" fmla="*/ 8118592 w 10763219"/>
              <a:gd name="connsiteY1186" fmla="*/ 5768742 h 6857999"/>
              <a:gd name="connsiteX1187" fmla="*/ 8117009 w 10763219"/>
              <a:gd name="connsiteY1187" fmla="*/ 5771477 h 6857999"/>
              <a:gd name="connsiteX1188" fmla="*/ 8115425 w 10763219"/>
              <a:gd name="connsiteY1188" fmla="*/ 5773821 h 6857999"/>
              <a:gd name="connsiteX1189" fmla="*/ 8115425 w 10763219"/>
              <a:gd name="connsiteY1189" fmla="*/ 5775774 h 6857999"/>
              <a:gd name="connsiteX1190" fmla="*/ 8115425 w 10763219"/>
              <a:gd name="connsiteY1190" fmla="*/ 5777727 h 6857999"/>
              <a:gd name="connsiteX1191" fmla="*/ 8116613 w 10763219"/>
              <a:gd name="connsiteY1191" fmla="*/ 5782024 h 6857999"/>
              <a:gd name="connsiteX1192" fmla="*/ 8118196 w 10763219"/>
              <a:gd name="connsiteY1192" fmla="*/ 5785931 h 6857999"/>
              <a:gd name="connsiteX1193" fmla="*/ 8119384 w 10763219"/>
              <a:gd name="connsiteY1193" fmla="*/ 5790228 h 6857999"/>
              <a:gd name="connsiteX1194" fmla="*/ 8119779 w 10763219"/>
              <a:gd name="connsiteY1194" fmla="*/ 5792181 h 6857999"/>
              <a:gd name="connsiteX1195" fmla="*/ 8119779 w 10763219"/>
              <a:gd name="connsiteY1195" fmla="*/ 5794525 h 6857999"/>
              <a:gd name="connsiteX1196" fmla="*/ 8119384 w 10763219"/>
              <a:gd name="connsiteY1196" fmla="*/ 5796478 h 6857999"/>
              <a:gd name="connsiteX1197" fmla="*/ 8118988 w 10763219"/>
              <a:gd name="connsiteY1197" fmla="*/ 5798822 h 6857999"/>
              <a:gd name="connsiteX1198" fmla="*/ 8117009 w 10763219"/>
              <a:gd name="connsiteY1198" fmla="*/ 5801556 h 6857999"/>
              <a:gd name="connsiteX1199" fmla="*/ 8115029 w 10763219"/>
              <a:gd name="connsiteY1199" fmla="*/ 5803900 h 6857999"/>
              <a:gd name="connsiteX1200" fmla="*/ 8108696 w 10763219"/>
              <a:gd name="connsiteY1200" fmla="*/ 5803900 h 6857999"/>
              <a:gd name="connsiteX1201" fmla="*/ 8102363 w 10763219"/>
              <a:gd name="connsiteY1201" fmla="*/ 5803510 h 6857999"/>
              <a:gd name="connsiteX1202" fmla="*/ 8096030 w 10763219"/>
              <a:gd name="connsiteY1202" fmla="*/ 5802728 h 6857999"/>
              <a:gd name="connsiteX1203" fmla="*/ 8089697 w 10763219"/>
              <a:gd name="connsiteY1203" fmla="*/ 5801556 h 6857999"/>
              <a:gd name="connsiteX1204" fmla="*/ 8077426 w 10763219"/>
              <a:gd name="connsiteY1204" fmla="*/ 5799213 h 6857999"/>
              <a:gd name="connsiteX1205" fmla="*/ 8064760 w 10763219"/>
              <a:gd name="connsiteY1205" fmla="*/ 5796478 h 6857999"/>
              <a:gd name="connsiteX1206" fmla="*/ 8063968 w 10763219"/>
              <a:gd name="connsiteY1206" fmla="*/ 5792181 h 6857999"/>
              <a:gd name="connsiteX1207" fmla="*/ 8064364 w 10763219"/>
              <a:gd name="connsiteY1207" fmla="*/ 5788665 h 6857999"/>
              <a:gd name="connsiteX1208" fmla="*/ 8064760 w 10763219"/>
              <a:gd name="connsiteY1208" fmla="*/ 5785149 h 6857999"/>
              <a:gd name="connsiteX1209" fmla="*/ 8066343 w 10763219"/>
              <a:gd name="connsiteY1209" fmla="*/ 5782415 h 6857999"/>
              <a:gd name="connsiteX1210" fmla="*/ 8067531 w 10763219"/>
              <a:gd name="connsiteY1210" fmla="*/ 5779680 h 6857999"/>
              <a:gd name="connsiteX1211" fmla="*/ 8068322 w 10763219"/>
              <a:gd name="connsiteY1211" fmla="*/ 5776165 h 6857999"/>
              <a:gd name="connsiteX1212" fmla="*/ 8068322 w 10763219"/>
              <a:gd name="connsiteY1212" fmla="*/ 5772649 h 6857999"/>
              <a:gd name="connsiteX1213" fmla="*/ 8067531 w 10763219"/>
              <a:gd name="connsiteY1213" fmla="*/ 5768742 h 6857999"/>
              <a:gd name="connsiteX1214" fmla="*/ 8064364 w 10763219"/>
              <a:gd name="connsiteY1214" fmla="*/ 5767180 h 6857999"/>
              <a:gd name="connsiteX1215" fmla="*/ 8061989 w 10763219"/>
              <a:gd name="connsiteY1215" fmla="*/ 5766398 h 6857999"/>
              <a:gd name="connsiteX1216" fmla="*/ 8059219 w 10763219"/>
              <a:gd name="connsiteY1216" fmla="*/ 5766398 h 6857999"/>
              <a:gd name="connsiteX1217" fmla="*/ 8056448 w 10763219"/>
              <a:gd name="connsiteY1217" fmla="*/ 5767570 h 6857999"/>
              <a:gd name="connsiteX1218" fmla="*/ 8054864 w 10763219"/>
              <a:gd name="connsiteY1218" fmla="*/ 5768352 h 6857999"/>
              <a:gd name="connsiteX1219" fmla="*/ 8052094 w 10763219"/>
              <a:gd name="connsiteY1219" fmla="*/ 5770305 h 6857999"/>
              <a:gd name="connsiteX1220" fmla="*/ 8048531 w 10763219"/>
              <a:gd name="connsiteY1220" fmla="*/ 5774602 h 6857999"/>
              <a:gd name="connsiteX1221" fmla="*/ 8043386 w 10763219"/>
              <a:gd name="connsiteY1221" fmla="*/ 5779680 h 6857999"/>
              <a:gd name="connsiteX1222" fmla="*/ 8038636 w 10763219"/>
              <a:gd name="connsiteY1222" fmla="*/ 5784368 h 6857999"/>
              <a:gd name="connsiteX1223" fmla="*/ 8035865 w 10763219"/>
              <a:gd name="connsiteY1223" fmla="*/ 5786321 h 6857999"/>
              <a:gd name="connsiteX1224" fmla="*/ 8032698 w 10763219"/>
              <a:gd name="connsiteY1224" fmla="*/ 5787493 h 6857999"/>
              <a:gd name="connsiteX1225" fmla="*/ 8029532 w 10763219"/>
              <a:gd name="connsiteY1225" fmla="*/ 5788665 h 6857999"/>
              <a:gd name="connsiteX1226" fmla="*/ 8025574 w 10763219"/>
              <a:gd name="connsiteY1226" fmla="*/ 5789056 h 6857999"/>
              <a:gd name="connsiteX1227" fmla="*/ 8024782 w 10763219"/>
              <a:gd name="connsiteY1227" fmla="*/ 5783977 h 6857999"/>
              <a:gd name="connsiteX1228" fmla="*/ 8024782 w 10763219"/>
              <a:gd name="connsiteY1228" fmla="*/ 5780071 h 6857999"/>
              <a:gd name="connsiteX1229" fmla="*/ 8026365 w 10763219"/>
              <a:gd name="connsiteY1229" fmla="*/ 5776555 h 6857999"/>
              <a:gd name="connsiteX1230" fmla="*/ 8028344 w 10763219"/>
              <a:gd name="connsiteY1230" fmla="*/ 5773821 h 6857999"/>
              <a:gd name="connsiteX1231" fmla="*/ 8030719 w 10763219"/>
              <a:gd name="connsiteY1231" fmla="*/ 5771477 h 6857999"/>
              <a:gd name="connsiteX1232" fmla="*/ 8033886 w 10763219"/>
              <a:gd name="connsiteY1232" fmla="*/ 5769914 h 6857999"/>
              <a:gd name="connsiteX1233" fmla="*/ 8040219 w 10763219"/>
              <a:gd name="connsiteY1233" fmla="*/ 5766398 h 6857999"/>
              <a:gd name="connsiteX1234" fmla="*/ 8042990 w 10763219"/>
              <a:gd name="connsiteY1234" fmla="*/ 5764445 h 6857999"/>
              <a:gd name="connsiteX1235" fmla="*/ 8045365 w 10763219"/>
              <a:gd name="connsiteY1235" fmla="*/ 5762492 h 6857999"/>
              <a:gd name="connsiteX1236" fmla="*/ 8047344 w 10763219"/>
              <a:gd name="connsiteY1236" fmla="*/ 5760148 h 6857999"/>
              <a:gd name="connsiteX1237" fmla="*/ 8048531 w 10763219"/>
              <a:gd name="connsiteY1237" fmla="*/ 5757414 h 6857999"/>
              <a:gd name="connsiteX1238" fmla="*/ 8048531 w 10763219"/>
              <a:gd name="connsiteY1238" fmla="*/ 5753507 h 6857999"/>
              <a:gd name="connsiteX1239" fmla="*/ 8047740 w 10763219"/>
              <a:gd name="connsiteY1239" fmla="*/ 5748819 h 6857999"/>
              <a:gd name="connsiteX1240" fmla="*/ 8045365 w 10763219"/>
              <a:gd name="connsiteY1240" fmla="*/ 5742569 h 6857999"/>
              <a:gd name="connsiteX1241" fmla="*/ 8041407 w 10763219"/>
              <a:gd name="connsiteY1241" fmla="*/ 5735538 h 6857999"/>
              <a:gd name="connsiteX1242" fmla="*/ 8045761 w 10763219"/>
              <a:gd name="connsiteY1242" fmla="*/ 5737100 h 6857999"/>
              <a:gd name="connsiteX1243" fmla="*/ 8050115 w 10763219"/>
              <a:gd name="connsiteY1243" fmla="*/ 5738663 h 6857999"/>
              <a:gd name="connsiteX1244" fmla="*/ 8058427 w 10763219"/>
              <a:gd name="connsiteY1244" fmla="*/ 5742569 h 6857999"/>
              <a:gd name="connsiteX1245" fmla="*/ 8075051 w 10763219"/>
              <a:gd name="connsiteY1245" fmla="*/ 5751554 h 6857999"/>
              <a:gd name="connsiteX1246" fmla="*/ 8083364 w 10763219"/>
              <a:gd name="connsiteY1246" fmla="*/ 5755460 h 6857999"/>
              <a:gd name="connsiteX1247" fmla="*/ 8087322 w 10763219"/>
              <a:gd name="connsiteY1247" fmla="*/ 5757414 h 6857999"/>
              <a:gd name="connsiteX1248" fmla="*/ 8091676 w 10763219"/>
              <a:gd name="connsiteY1248" fmla="*/ 5758976 h 6857999"/>
              <a:gd name="connsiteX1249" fmla="*/ 8096030 w 10763219"/>
              <a:gd name="connsiteY1249" fmla="*/ 5759757 h 6857999"/>
              <a:gd name="connsiteX1250" fmla="*/ 8100384 w 10763219"/>
              <a:gd name="connsiteY1250" fmla="*/ 5760148 h 6857999"/>
              <a:gd name="connsiteX1251" fmla="*/ 8104738 w 10763219"/>
              <a:gd name="connsiteY1251" fmla="*/ 5760929 h 6857999"/>
              <a:gd name="connsiteX1252" fmla="*/ 8109092 w 10763219"/>
              <a:gd name="connsiteY1252" fmla="*/ 5760929 h 6857999"/>
              <a:gd name="connsiteX1253" fmla="*/ 8107905 w 10763219"/>
              <a:gd name="connsiteY1253" fmla="*/ 5755851 h 6857999"/>
              <a:gd name="connsiteX1254" fmla="*/ 8105926 w 10763219"/>
              <a:gd name="connsiteY1254" fmla="*/ 5751945 h 6857999"/>
              <a:gd name="connsiteX1255" fmla="*/ 8103551 w 10763219"/>
              <a:gd name="connsiteY1255" fmla="*/ 5749210 h 6857999"/>
              <a:gd name="connsiteX1256" fmla="*/ 8100780 w 10763219"/>
              <a:gd name="connsiteY1256" fmla="*/ 5747257 h 6857999"/>
              <a:gd name="connsiteX1257" fmla="*/ 8098405 w 10763219"/>
              <a:gd name="connsiteY1257" fmla="*/ 5746476 h 6857999"/>
              <a:gd name="connsiteX1258" fmla="*/ 8096030 w 10763219"/>
              <a:gd name="connsiteY1258" fmla="*/ 5745304 h 6857999"/>
              <a:gd name="connsiteX1259" fmla="*/ 8090884 w 10763219"/>
              <a:gd name="connsiteY1259" fmla="*/ 5744913 h 6857999"/>
              <a:gd name="connsiteX1260" fmla="*/ 8085343 w 10763219"/>
              <a:gd name="connsiteY1260" fmla="*/ 5744522 h 6857999"/>
              <a:gd name="connsiteX1261" fmla="*/ 8082968 w 10763219"/>
              <a:gd name="connsiteY1261" fmla="*/ 5743741 h 6857999"/>
              <a:gd name="connsiteX1262" fmla="*/ 8080593 w 10763219"/>
              <a:gd name="connsiteY1262" fmla="*/ 5743350 h 6857999"/>
              <a:gd name="connsiteX1263" fmla="*/ 8078218 w 10763219"/>
              <a:gd name="connsiteY1263" fmla="*/ 5741788 h 6857999"/>
              <a:gd name="connsiteX1264" fmla="*/ 8075447 w 10763219"/>
              <a:gd name="connsiteY1264" fmla="*/ 5740225 h 6857999"/>
              <a:gd name="connsiteX1265" fmla="*/ 8073864 w 10763219"/>
              <a:gd name="connsiteY1265" fmla="*/ 5737491 h 6857999"/>
              <a:gd name="connsiteX1266" fmla="*/ 8071885 w 10763219"/>
              <a:gd name="connsiteY1266" fmla="*/ 5733975 h 6857999"/>
              <a:gd name="connsiteX1267" fmla="*/ 8077426 w 10763219"/>
              <a:gd name="connsiteY1267" fmla="*/ 5731240 h 6857999"/>
              <a:gd name="connsiteX1268" fmla="*/ 8082968 w 10763219"/>
              <a:gd name="connsiteY1268" fmla="*/ 5730069 h 6857999"/>
              <a:gd name="connsiteX1269" fmla="*/ 4769217 w 10763219"/>
              <a:gd name="connsiteY1269" fmla="*/ 5724524 h 6857999"/>
              <a:gd name="connsiteX1270" fmla="*/ 4772392 w 10763219"/>
              <a:gd name="connsiteY1270" fmla="*/ 5724524 h 6857999"/>
              <a:gd name="connsiteX1271" fmla="*/ 4775963 w 10763219"/>
              <a:gd name="connsiteY1271" fmla="*/ 5724524 h 6857999"/>
              <a:gd name="connsiteX1272" fmla="*/ 4782710 w 10763219"/>
              <a:gd name="connsiteY1272" fmla="*/ 5726509 h 6857999"/>
              <a:gd name="connsiteX1273" fmla="*/ 4782710 w 10763219"/>
              <a:gd name="connsiteY1273" fmla="*/ 5728096 h 6857999"/>
              <a:gd name="connsiteX1274" fmla="*/ 4781917 w 10763219"/>
              <a:gd name="connsiteY1274" fmla="*/ 5728890 h 6857999"/>
              <a:gd name="connsiteX1275" fmla="*/ 4781123 w 10763219"/>
              <a:gd name="connsiteY1275" fmla="*/ 5730081 h 6857999"/>
              <a:gd name="connsiteX1276" fmla="*/ 4780329 w 10763219"/>
              <a:gd name="connsiteY1276" fmla="*/ 5730477 h 6857999"/>
              <a:gd name="connsiteX1277" fmla="*/ 4777948 w 10763219"/>
              <a:gd name="connsiteY1277" fmla="*/ 5730477 h 6857999"/>
              <a:gd name="connsiteX1278" fmla="*/ 4775567 w 10763219"/>
              <a:gd name="connsiteY1278" fmla="*/ 5730081 h 6857999"/>
              <a:gd name="connsiteX1279" fmla="*/ 4775567 w 10763219"/>
              <a:gd name="connsiteY1279" fmla="*/ 5732065 h 6857999"/>
              <a:gd name="connsiteX1280" fmla="*/ 4774773 w 10763219"/>
              <a:gd name="connsiteY1280" fmla="*/ 5734049 h 6857999"/>
              <a:gd name="connsiteX1281" fmla="*/ 4775567 w 10763219"/>
              <a:gd name="connsiteY1281" fmla="*/ 5736034 h 6857999"/>
              <a:gd name="connsiteX1282" fmla="*/ 4775963 w 10763219"/>
              <a:gd name="connsiteY1282" fmla="*/ 5738018 h 6857999"/>
              <a:gd name="connsiteX1283" fmla="*/ 4777551 w 10763219"/>
              <a:gd name="connsiteY1283" fmla="*/ 5740796 h 6857999"/>
              <a:gd name="connsiteX1284" fmla="*/ 4779932 w 10763219"/>
              <a:gd name="connsiteY1284" fmla="*/ 5743575 h 6857999"/>
              <a:gd name="connsiteX1285" fmla="*/ 4785092 w 10763219"/>
              <a:gd name="connsiteY1285" fmla="*/ 5748734 h 6857999"/>
              <a:gd name="connsiteX1286" fmla="*/ 4787473 w 10763219"/>
              <a:gd name="connsiteY1286" fmla="*/ 5751512 h 6857999"/>
              <a:gd name="connsiteX1287" fmla="*/ 4789458 w 10763219"/>
              <a:gd name="connsiteY1287" fmla="*/ 5754687 h 6857999"/>
              <a:gd name="connsiteX1288" fmla="*/ 4785092 w 10763219"/>
              <a:gd name="connsiteY1288" fmla="*/ 5756275 h 6857999"/>
              <a:gd name="connsiteX1289" fmla="*/ 4782314 w 10763219"/>
              <a:gd name="connsiteY1289" fmla="*/ 5757862 h 6857999"/>
              <a:gd name="connsiteX1290" fmla="*/ 4779138 w 10763219"/>
              <a:gd name="connsiteY1290" fmla="*/ 5757862 h 6857999"/>
              <a:gd name="connsiteX1291" fmla="*/ 4777551 w 10763219"/>
              <a:gd name="connsiteY1291" fmla="*/ 5757465 h 6857999"/>
              <a:gd name="connsiteX1292" fmla="*/ 4775963 w 10763219"/>
              <a:gd name="connsiteY1292" fmla="*/ 5755481 h 6857999"/>
              <a:gd name="connsiteX1293" fmla="*/ 4774773 w 10763219"/>
              <a:gd name="connsiteY1293" fmla="*/ 5753497 h 6857999"/>
              <a:gd name="connsiteX1294" fmla="*/ 4772788 w 10763219"/>
              <a:gd name="connsiteY1294" fmla="*/ 5747543 h 6857999"/>
              <a:gd name="connsiteX1295" fmla="*/ 4771599 w 10763219"/>
              <a:gd name="connsiteY1295" fmla="*/ 5741193 h 6857999"/>
              <a:gd name="connsiteX1296" fmla="*/ 4770407 w 10763219"/>
              <a:gd name="connsiteY1296" fmla="*/ 5738415 h 6857999"/>
              <a:gd name="connsiteX1297" fmla="*/ 4769217 w 10763219"/>
              <a:gd name="connsiteY1297" fmla="*/ 5735240 h 6857999"/>
              <a:gd name="connsiteX1298" fmla="*/ 4767232 w 10763219"/>
              <a:gd name="connsiteY1298" fmla="*/ 5732859 h 6857999"/>
              <a:gd name="connsiteX1299" fmla="*/ 4764455 w 10763219"/>
              <a:gd name="connsiteY1299" fmla="*/ 5731668 h 6857999"/>
              <a:gd name="connsiteX1300" fmla="*/ 4761677 w 10763219"/>
              <a:gd name="connsiteY1300" fmla="*/ 5730081 h 6857999"/>
              <a:gd name="connsiteX1301" fmla="*/ 4757707 w 10763219"/>
              <a:gd name="connsiteY1301" fmla="*/ 5729684 h 6857999"/>
              <a:gd name="connsiteX1302" fmla="*/ 4760088 w 10763219"/>
              <a:gd name="connsiteY1302" fmla="*/ 5727699 h 6857999"/>
              <a:gd name="connsiteX1303" fmla="*/ 4763263 w 10763219"/>
              <a:gd name="connsiteY1303" fmla="*/ 5726112 h 6857999"/>
              <a:gd name="connsiteX1304" fmla="*/ 4766042 w 10763219"/>
              <a:gd name="connsiteY1304" fmla="*/ 5725318 h 6857999"/>
              <a:gd name="connsiteX1305" fmla="*/ 8277195 w 10763219"/>
              <a:gd name="connsiteY1305" fmla="*/ 5676899 h 6857999"/>
              <a:gd name="connsiteX1306" fmla="*/ 8279100 w 10763219"/>
              <a:gd name="connsiteY1306" fmla="*/ 5677328 h 6857999"/>
              <a:gd name="connsiteX1307" fmla="*/ 8281005 w 10763219"/>
              <a:gd name="connsiteY1307" fmla="*/ 5678615 h 6857999"/>
              <a:gd name="connsiteX1308" fmla="*/ 8282529 w 10763219"/>
              <a:gd name="connsiteY1308" fmla="*/ 5680332 h 6857999"/>
              <a:gd name="connsiteX1309" fmla="*/ 8284434 w 10763219"/>
              <a:gd name="connsiteY1309" fmla="*/ 5682906 h 6857999"/>
              <a:gd name="connsiteX1310" fmla="*/ 8285958 w 10763219"/>
              <a:gd name="connsiteY1310" fmla="*/ 5686338 h 6857999"/>
              <a:gd name="connsiteX1311" fmla="*/ 8286720 w 10763219"/>
              <a:gd name="connsiteY1311" fmla="*/ 5691916 h 6857999"/>
              <a:gd name="connsiteX1312" fmla="*/ 8284815 w 10763219"/>
              <a:gd name="connsiteY1312" fmla="*/ 5690629 h 6857999"/>
              <a:gd name="connsiteX1313" fmla="*/ 8282910 w 10763219"/>
              <a:gd name="connsiteY1313" fmla="*/ 5690629 h 6857999"/>
              <a:gd name="connsiteX1314" fmla="*/ 8279100 w 10763219"/>
              <a:gd name="connsiteY1314" fmla="*/ 5690629 h 6857999"/>
              <a:gd name="connsiteX1315" fmla="*/ 8275290 w 10763219"/>
              <a:gd name="connsiteY1315" fmla="*/ 5691916 h 6857999"/>
              <a:gd name="connsiteX1316" fmla="*/ 8271099 w 10763219"/>
              <a:gd name="connsiteY1316" fmla="*/ 5692774 h 6857999"/>
              <a:gd name="connsiteX1317" fmla="*/ 8269194 w 10763219"/>
              <a:gd name="connsiteY1317" fmla="*/ 5692774 h 6857999"/>
              <a:gd name="connsiteX1318" fmla="*/ 8267670 w 10763219"/>
              <a:gd name="connsiteY1318" fmla="*/ 5692774 h 6857999"/>
              <a:gd name="connsiteX1319" fmla="*/ 8265765 w 10763219"/>
              <a:gd name="connsiteY1319" fmla="*/ 5692345 h 6857999"/>
              <a:gd name="connsiteX1320" fmla="*/ 8264241 w 10763219"/>
              <a:gd name="connsiteY1320" fmla="*/ 5691058 h 6857999"/>
              <a:gd name="connsiteX1321" fmla="*/ 8262336 w 10763219"/>
              <a:gd name="connsiteY1321" fmla="*/ 5689771 h 6857999"/>
              <a:gd name="connsiteX1322" fmla="*/ 8260812 w 10763219"/>
              <a:gd name="connsiteY1322" fmla="*/ 5687626 h 6857999"/>
              <a:gd name="connsiteX1323" fmla="*/ 8259669 w 10763219"/>
              <a:gd name="connsiteY1323" fmla="*/ 5684193 h 6857999"/>
              <a:gd name="connsiteX1324" fmla="*/ 8258145 w 10763219"/>
              <a:gd name="connsiteY1324" fmla="*/ 5680761 h 6857999"/>
              <a:gd name="connsiteX1325" fmla="*/ 8259669 w 10763219"/>
              <a:gd name="connsiteY1325" fmla="*/ 5681619 h 6857999"/>
              <a:gd name="connsiteX1326" fmla="*/ 8261574 w 10763219"/>
              <a:gd name="connsiteY1326" fmla="*/ 5681619 h 6857999"/>
              <a:gd name="connsiteX1327" fmla="*/ 8263098 w 10763219"/>
              <a:gd name="connsiteY1327" fmla="*/ 5681619 h 6857999"/>
              <a:gd name="connsiteX1328" fmla="*/ 8265765 w 10763219"/>
              <a:gd name="connsiteY1328" fmla="*/ 5681190 h 6857999"/>
              <a:gd name="connsiteX1329" fmla="*/ 8269194 w 10763219"/>
              <a:gd name="connsiteY1329" fmla="*/ 5679474 h 6857999"/>
              <a:gd name="connsiteX1330" fmla="*/ 8273766 w 10763219"/>
              <a:gd name="connsiteY1330" fmla="*/ 5678186 h 6857999"/>
              <a:gd name="connsiteX1331" fmla="*/ 8275290 w 10763219"/>
              <a:gd name="connsiteY1331" fmla="*/ 5677328 h 6857999"/>
              <a:gd name="connsiteX1332" fmla="*/ 8183883 w 10763219"/>
              <a:gd name="connsiteY1332" fmla="*/ 5611812 h 6857999"/>
              <a:gd name="connsiteX1333" fmla="*/ 8185822 w 10763219"/>
              <a:gd name="connsiteY1333" fmla="*/ 5613020 h 6857999"/>
              <a:gd name="connsiteX1334" fmla="*/ 8186984 w 10763219"/>
              <a:gd name="connsiteY1334" fmla="*/ 5615033 h 6857999"/>
              <a:gd name="connsiteX1335" fmla="*/ 8188923 w 10763219"/>
              <a:gd name="connsiteY1335" fmla="*/ 5617046 h 6857999"/>
              <a:gd name="connsiteX1336" fmla="*/ 8190473 w 10763219"/>
              <a:gd name="connsiteY1336" fmla="*/ 5619865 h 6857999"/>
              <a:gd name="connsiteX1337" fmla="*/ 8193187 w 10763219"/>
              <a:gd name="connsiteY1337" fmla="*/ 5625904 h 6857999"/>
              <a:gd name="connsiteX1338" fmla="*/ 8196676 w 10763219"/>
              <a:gd name="connsiteY1338" fmla="*/ 5632749 h 6857999"/>
              <a:gd name="connsiteX1339" fmla="*/ 8200552 w 10763219"/>
              <a:gd name="connsiteY1339" fmla="*/ 5640399 h 6857999"/>
              <a:gd name="connsiteX1340" fmla="*/ 8204429 w 10763219"/>
              <a:gd name="connsiteY1340" fmla="*/ 5646841 h 6857999"/>
              <a:gd name="connsiteX1341" fmla="*/ 8206755 w 10763219"/>
              <a:gd name="connsiteY1341" fmla="*/ 5649660 h 6857999"/>
              <a:gd name="connsiteX1342" fmla="*/ 8209081 w 10763219"/>
              <a:gd name="connsiteY1342" fmla="*/ 5652478 h 6857999"/>
              <a:gd name="connsiteX1343" fmla="*/ 8211794 w 10763219"/>
              <a:gd name="connsiteY1343" fmla="*/ 5654491 h 6857999"/>
              <a:gd name="connsiteX1344" fmla="*/ 8214895 w 10763219"/>
              <a:gd name="connsiteY1344" fmla="*/ 5656504 h 6857999"/>
              <a:gd name="connsiteX1345" fmla="*/ 8215283 w 10763219"/>
              <a:gd name="connsiteY1345" fmla="*/ 5660128 h 6857999"/>
              <a:gd name="connsiteX1346" fmla="*/ 8214508 w 10763219"/>
              <a:gd name="connsiteY1346" fmla="*/ 5662141 h 6857999"/>
              <a:gd name="connsiteX1347" fmla="*/ 8213345 w 10763219"/>
              <a:gd name="connsiteY1347" fmla="*/ 5663349 h 6857999"/>
              <a:gd name="connsiteX1348" fmla="*/ 8211406 w 10763219"/>
              <a:gd name="connsiteY1348" fmla="*/ 5663349 h 6857999"/>
              <a:gd name="connsiteX1349" fmla="*/ 8209468 w 10763219"/>
              <a:gd name="connsiteY1349" fmla="*/ 5662544 h 6857999"/>
              <a:gd name="connsiteX1350" fmla="*/ 8207530 w 10763219"/>
              <a:gd name="connsiteY1350" fmla="*/ 5660933 h 6857999"/>
              <a:gd name="connsiteX1351" fmla="*/ 8205592 w 10763219"/>
              <a:gd name="connsiteY1351" fmla="*/ 5658517 h 6857999"/>
              <a:gd name="connsiteX1352" fmla="*/ 8204429 w 10763219"/>
              <a:gd name="connsiteY1352" fmla="*/ 5655699 h 6857999"/>
              <a:gd name="connsiteX1353" fmla="*/ 8202878 w 10763219"/>
              <a:gd name="connsiteY1353" fmla="*/ 5658517 h 6857999"/>
              <a:gd name="connsiteX1354" fmla="*/ 8201328 w 10763219"/>
              <a:gd name="connsiteY1354" fmla="*/ 5662141 h 6857999"/>
              <a:gd name="connsiteX1355" fmla="*/ 8199002 w 10763219"/>
              <a:gd name="connsiteY1355" fmla="*/ 5664959 h 6857999"/>
              <a:gd name="connsiteX1356" fmla="*/ 8197063 w 10763219"/>
              <a:gd name="connsiteY1356" fmla="*/ 5666167 h 6857999"/>
              <a:gd name="connsiteX1357" fmla="*/ 8195125 w 10763219"/>
              <a:gd name="connsiteY1357" fmla="*/ 5667375 h 6857999"/>
              <a:gd name="connsiteX1358" fmla="*/ 8190861 w 10763219"/>
              <a:gd name="connsiteY1358" fmla="*/ 5658920 h 6857999"/>
              <a:gd name="connsiteX1359" fmla="*/ 8187760 w 10763219"/>
              <a:gd name="connsiteY1359" fmla="*/ 5651270 h 6857999"/>
              <a:gd name="connsiteX1360" fmla="*/ 8185046 w 10763219"/>
              <a:gd name="connsiteY1360" fmla="*/ 5643620 h 6857999"/>
              <a:gd name="connsiteX1361" fmla="*/ 8183496 w 10763219"/>
              <a:gd name="connsiteY1361" fmla="*/ 5636373 h 6857999"/>
              <a:gd name="connsiteX1362" fmla="*/ 8182333 w 10763219"/>
              <a:gd name="connsiteY1362" fmla="*/ 5629931 h 6857999"/>
              <a:gd name="connsiteX1363" fmla="*/ 8181945 w 10763219"/>
              <a:gd name="connsiteY1363" fmla="*/ 5623489 h 6857999"/>
              <a:gd name="connsiteX1364" fmla="*/ 8182720 w 10763219"/>
              <a:gd name="connsiteY1364" fmla="*/ 5617449 h 6857999"/>
              <a:gd name="connsiteX1365" fmla="*/ 8134271 w 10763219"/>
              <a:gd name="connsiteY1365" fmla="*/ 5586412 h 6857999"/>
              <a:gd name="connsiteX1366" fmla="*/ 8137788 w 10763219"/>
              <a:gd name="connsiteY1366" fmla="*/ 5586802 h 6857999"/>
              <a:gd name="connsiteX1367" fmla="*/ 8141305 w 10763219"/>
              <a:gd name="connsiteY1367" fmla="*/ 5588362 h 6857999"/>
              <a:gd name="connsiteX1368" fmla="*/ 8144040 w 10763219"/>
              <a:gd name="connsiteY1368" fmla="*/ 5590311 h 6857999"/>
              <a:gd name="connsiteX1369" fmla="*/ 8146776 w 10763219"/>
              <a:gd name="connsiteY1369" fmla="*/ 5593041 h 6857999"/>
              <a:gd name="connsiteX1370" fmla="*/ 8149902 w 10763219"/>
              <a:gd name="connsiteY1370" fmla="*/ 5596550 h 6857999"/>
              <a:gd name="connsiteX1371" fmla="*/ 8152247 w 10763219"/>
              <a:gd name="connsiteY1371" fmla="*/ 5600449 h 6857999"/>
              <a:gd name="connsiteX1372" fmla="*/ 8154200 w 10763219"/>
              <a:gd name="connsiteY1372" fmla="*/ 5603958 h 6857999"/>
              <a:gd name="connsiteX1373" fmla="*/ 8155763 w 10763219"/>
              <a:gd name="connsiteY1373" fmla="*/ 5607857 h 6857999"/>
              <a:gd name="connsiteX1374" fmla="*/ 8156545 w 10763219"/>
              <a:gd name="connsiteY1374" fmla="*/ 5612146 h 6857999"/>
              <a:gd name="connsiteX1375" fmla="*/ 8156545 w 10763219"/>
              <a:gd name="connsiteY1375" fmla="*/ 5616046 h 6857999"/>
              <a:gd name="connsiteX1376" fmla="*/ 8156545 w 10763219"/>
              <a:gd name="connsiteY1376" fmla="*/ 5619945 h 6857999"/>
              <a:gd name="connsiteX1377" fmla="*/ 8155763 w 10763219"/>
              <a:gd name="connsiteY1377" fmla="*/ 5623844 h 6857999"/>
              <a:gd name="connsiteX1378" fmla="*/ 8153810 w 10763219"/>
              <a:gd name="connsiteY1378" fmla="*/ 5626573 h 6857999"/>
              <a:gd name="connsiteX1379" fmla="*/ 8151465 w 10763219"/>
              <a:gd name="connsiteY1379" fmla="*/ 5629303 h 6857999"/>
              <a:gd name="connsiteX1380" fmla="*/ 8147948 w 10763219"/>
              <a:gd name="connsiteY1380" fmla="*/ 5630862 h 6857999"/>
              <a:gd name="connsiteX1381" fmla="*/ 8145994 w 10763219"/>
              <a:gd name="connsiteY1381" fmla="*/ 5627353 h 6857999"/>
              <a:gd name="connsiteX1382" fmla="*/ 8144040 w 10763219"/>
              <a:gd name="connsiteY1382" fmla="*/ 5624234 h 6857999"/>
              <a:gd name="connsiteX1383" fmla="*/ 8142477 w 10763219"/>
              <a:gd name="connsiteY1383" fmla="*/ 5623454 h 6857999"/>
              <a:gd name="connsiteX1384" fmla="*/ 8141696 w 10763219"/>
              <a:gd name="connsiteY1384" fmla="*/ 5623064 h 6857999"/>
              <a:gd name="connsiteX1385" fmla="*/ 8140133 w 10763219"/>
              <a:gd name="connsiteY1385" fmla="*/ 5623064 h 6857999"/>
              <a:gd name="connsiteX1386" fmla="*/ 8138960 w 10763219"/>
              <a:gd name="connsiteY1386" fmla="*/ 5623064 h 6857999"/>
              <a:gd name="connsiteX1387" fmla="*/ 8139351 w 10763219"/>
              <a:gd name="connsiteY1387" fmla="*/ 5619165 h 6857999"/>
              <a:gd name="connsiteX1388" fmla="*/ 8139742 w 10763219"/>
              <a:gd name="connsiteY1388" fmla="*/ 5616046 h 6857999"/>
              <a:gd name="connsiteX1389" fmla="*/ 8141305 w 10763219"/>
              <a:gd name="connsiteY1389" fmla="*/ 5612146 h 6857999"/>
              <a:gd name="connsiteX1390" fmla="*/ 8142477 w 10763219"/>
              <a:gd name="connsiteY1390" fmla="*/ 5610587 h 6857999"/>
              <a:gd name="connsiteX1391" fmla="*/ 8143259 w 10763219"/>
              <a:gd name="connsiteY1391" fmla="*/ 5609027 h 6857999"/>
              <a:gd name="connsiteX1392" fmla="*/ 8143259 w 10763219"/>
              <a:gd name="connsiteY1392" fmla="*/ 5607078 h 6857999"/>
              <a:gd name="connsiteX1393" fmla="*/ 8141305 w 10763219"/>
              <a:gd name="connsiteY1393" fmla="*/ 5603178 h 6857999"/>
              <a:gd name="connsiteX1394" fmla="*/ 8131145 w 10763219"/>
              <a:gd name="connsiteY1394" fmla="*/ 5586802 h 6857999"/>
              <a:gd name="connsiteX1395" fmla="*/ 7804412 w 10763219"/>
              <a:gd name="connsiteY1395" fmla="*/ 5541962 h 6857999"/>
              <a:gd name="connsiteX1396" fmla="*/ 7808047 w 10763219"/>
              <a:gd name="connsiteY1396" fmla="*/ 5542352 h 6857999"/>
              <a:gd name="connsiteX1397" fmla="*/ 7810470 w 10763219"/>
              <a:gd name="connsiteY1397" fmla="*/ 5543132 h 6857999"/>
              <a:gd name="connsiteX1398" fmla="*/ 7810066 w 10763219"/>
              <a:gd name="connsiteY1398" fmla="*/ 5547421 h 6857999"/>
              <a:gd name="connsiteX1399" fmla="*/ 7808451 w 10763219"/>
              <a:gd name="connsiteY1399" fmla="*/ 5550540 h 6857999"/>
              <a:gd name="connsiteX1400" fmla="*/ 7806432 w 10763219"/>
              <a:gd name="connsiteY1400" fmla="*/ 5553660 h 6857999"/>
              <a:gd name="connsiteX1401" fmla="*/ 7804412 w 10763219"/>
              <a:gd name="connsiteY1401" fmla="*/ 5555999 h 6857999"/>
              <a:gd name="connsiteX1402" fmla="*/ 7801989 w 10763219"/>
              <a:gd name="connsiteY1402" fmla="*/ 5557949 h 6857999"/>
              <a:gd name="connsiteX1403" fmla="*/ 7799566 w 10763219"/>
              <a:gd name="connsiteY1403" fmla="*/ 5559118 h 6857999"/>
              <a:gd name="connsiteX1404" fmla="*/ 7796739 w 10763219"/>
              <a:gd name="connsiteY1404" fmla="*/ 5560288 h 6857999"/>
              <a:gd name="connsiteX1405" fmla="*/ 7793105 w 10763219"/>
              <a:gd name="connsiteY1405" fmla="*/ 5560678 h 6857999"/>
              <a:gd name="connsiteX1406" fmla="*/ 7786239 w 10763219"/>
              <a:gd name="connsiteY1406" fmla="*/ 5561848 h 6857999"/>
              <a:gd name="connsiteX1407" fmla="*/ 7779374 w 10763219"/>
              <a:gd name="connsiteY1407" fmla="*/ 5562628 h 6857999"/>
              <a:gd name="connsiteX1408" fmla="*/ 7771701 w 10763219"/>
              <a:gd name="connsiteY1408" fmla="*/ 5563018 h 6857999"/>
              <a:gd name="connsiteX1409" fmla="*/ 7764432 w 10763219"/>
              <a:gd name="connsiteY1409" fmla="*/ 5564187 h 6857999"/>
              <a:gd name="connsiteX1410" fmla="*/ 7764836 w 10763219"/>
              <a:gd name="connsiteY1410" fmla="*/ 5562238 h 6857999"/>
              <a:gd name="connsiteX1411" fmla="*/ 7766451 w 10763219"/>
              <a:gd name="connsiteY1411" fmla="*/ 5560288 h 6857999"/>
              <a:gd name="connsiteX1412" fmla="*/ 7767663 w 10763219"/>
              <a:gd name="connsiteY1412" fmla="*/ 5558339 h 6857999"/>
              <a:gd name="connsiteX1413" fmla="*/ 7770086 w 10763219"/>
              <a:gd name="connsiteY1413" fmla="*/ 5556389 h 6857999"/>
              <a:gd name="connsiteX1414" fmla="*/ 7775740 w 10763219"/>
              <a:gd name="connsiteY1414" fmla="*/ 5552100 h 6857999"/>
              <a:gd name="connsiteX1415" fmla="*/ 7782605 w 10763219"/>
              <a:gd name="connsiteY1415" fmla="*/ 5548201 h 6857999"/>
              <a:gd name="connsiteX1416" fmla="*/ 7790278 w 10763219"/>
              <a:gd name="connsiteY1416" fmla="*/ 5545471 h 6857999"/>
              <a:gd name="connsiteX1417" fmla="*/ 7797547 w 10763219"/>
              <a:gd name="connsiteY1417" fmla="*/ 5543132 h 6857999"/>
              <a:gd name="connsiteX1418" fmla="*/ 7801182 w 10763219"/>
              <a:gd name="connsiteY1418" fmla="*/ 5542352 h 6857999"/>
              <a:gd name="connsiteX1419" fmla="*/ 8101075 w 10763219"/>
              <a:gd name="connsiteY1419" fmla="*/ 5535612 h 6857999"/>
              <a:gd name="connsiteX1420" fmla="*/ 8101474 w 10763219"/>
              <a:gd name="connsiteY1420" fmla="*/ 5542310 h 6857999"/>
              <a:gd name="connsiteX1421" fmla="*/ 8102273 w 10763219"/>
              <a:gd name="connsiteY1421" fmla="*/ 5547826 h 6857999"/>
              <a:gd name="connsiteX1422" fmla="*/ 8103470 w 10763219"/>
              <a:gd name="connsiteY1422" fmla="*/ 5549795 h 6857999"/>
              <a:gd name="connsiteX1423" fmla="*/ 8104269 w 10763219"/>
              <a:gd name="connsiteY1423" fmla="*/ 5551765 h 6857999"/>
              <a:gd name="connsiteX1424" fmla="*/ 8105466 w 10763219"/>
              <a:gd name="connsiteY1424" fmla="*/ 5552553 h 6857999"/>
              <a:gd name="connsiteX1425" fmla="*/ 8106664 w 10763219"/>
              <a:gd name="connsiteY1425" fmla="*/ 5554129 h 6857999"/>
              <a:gd name="connsiteX1426" fmla="*/ 8109857 w 10763219"/>
              <a:gd name="connsiteY1426" fmla="*/ 5554917 h 6857999"/>
              <a:gd name="connsiteX1427" fmla="*/ 8113849 w 10763219"/>
              <a:gd name="connsiteY1427" fmla="*/ 5555311 h 6857999"/>
              <a:gd name="connsiteX1428" fmla="*/ 8117841 w 10763219"/>
              <a:gd name="connsiteY1428" fmla="*/ 5555311 h 6857999"/>
              <a:gd name="connsiteX1429" fmla="*/ 8121434 w 10763219"/>
              <a:gd name="connsiteY1429" fmla="*/ 5554917 h 6857999"/>
              <a:gd name="connsiteX1430" fmla="*/ 8131015 w 10763219"/>
              <a:gd name="connsiteY1430" fmla="*/ 5552947 h 6857999"/>
              <a:gd name="connsiteX1431" fmla="*/ 8135406 w 10763219"/>
              <a:gd name="connsiteY1431" fmla="*/ 5552553 h 6857999"/>
              <a:gd name="connsiteX1432" fmla="*/ 8139797 w 10763219"/>
              <a:gd name="connsiteY1432" fmla="*/ 5552553 h 6857999"/>
              <a:gd name="connsiteX1433" fmla="*/ 8143789 w 10763219"/>
              <a:gd name="connsiteY1433" fmla="*/ 5552947 h 6857999"/>
              <a:gd name="connsiteX1434" fmla="*/ 8147781 w 10763219"/>
              <a:gd name="connsiteY1434" fmla="*/ 5554523 h 6857999"/>
              <a:gd name="connsiteX1435" fmla="*/ 8148979 w 10763219"/>
              <a:gd name="connsiteY1435" fmla="*/ 5556099 h 6857999"/>
              <a:gd name="connsiteX1436" fmla="*/ 8150576 w 10763219"/>
              <a:gd name="connsiteY1436" fmla="*/ 5557281 h 6857999"/>
              <a:gd name="connsiteX1437" fmla="*/ 8152172 w 10763219"/>
              <a:gd name="connsiteY1437" fmla="*/ 5559251 h 6857999"/>
              <a:gd name="connsiteX1438" fmla="*/ 8153370 w 10763219"/>
              <a:gd name="connsiteY1438" fmla="*/ 5561221 h 6857999"/>
              <a:gd name="connsiteX1439" fmla="*/ 8150576 w 10763219"/>
              <a:gd name="connsiteY1439" fmla="*/ 5563191 h 6857999"/>
              <a:gd name="connsiteX1440" fmla="*/ 8146983 w 10763219"/>
              <a:gd name="connsiteY1440" fmla="*/ 5564373 h 6857999"/>
              <a:gd name="connsiteX1441" fmla="*/ 8143390 w 10763219"/>
              <a:gd name="connsiteY1441" fmla="*/ 5564767 h 6857999"/>
              <a:gd name="connsiteX1442" fmla="*/ 8139398 w 10763219"/>
              <a:gd name="connsiteY1442" fmla="*/ 5565161 h 6857999"/>
              <a:gd name="connsiteX1443" fmla="*/ 8130616 w 10763219"/>
              <a:gd name="connsiteY1443" fmla="*/ 5564767 h 6857999"/>
              <a:gd name="connsiteX1444" fmla="*/ 8121434 w 10763219"/>
              <a:gd name="connsiteY1444" fmla="*/ 5564767 h 6857999"/>
              <a:gd name="connsiteX1445" fmla="*/ 8117841 w 10763219"/>
              <a:gd name="connsiteY1445" fmla="*/ 5565161 h 6857999"/>
              <a:gd name="connsiteX1446" fmla="*/ 8113849 w 10763219"/>
              <a:gd name="connsiteY1446" fmla="*/ 5565949 h 6857999"/>
              <a:gd name="connsiteX1447" fmla="*/ 8110257 w 10763219"/>
              <a:gd name="connsiteY1447" fmla="*/ 5567524 h 6857999"/>
              <a:gd name="connsiteX1448" fmla="*/ 8107462 w 10763219"/>
              <a:gd name="connsiteY1448" fmla="*/ 5569494 h 6857999"/>
              <a:gd name="connsiteX1449" fmla="*/ 8105067 w 10763219"/>
              <a:gd name="connsiteY1449" fmla="*/ 5573040 h 6857999"/>
              <a:gd name="connsiteX1450" fmla="*/ 8103071 w 10763219"/>
              <a:gd name="connsiteY1450" fmla="*/ 5576980 h 6857999"/>
              <a:gd name="connsiteX1451" fmla="*/ 8101873 w 10763219"/>
              <a:gd name="connsiteY1451" fmla="*/ 5582102 h 6857999"/>
              <a:gd name="connsiteX1452" fmla="*/ 8101873 w 10763219"/>
              <a:gd name="connsiteY1452" fmla="*/ 5588405 h 6857999"/>
              <a:gd name="connsiteX1453" fmla="*/ 8100277 w 10763219"/>
              <a:gd name="connsiteY1453" fmla="*/ 5588799 h 6857999"/>
              <a:gd name="connsiteX1454" fmla="*/ 8099478 w 10763219"/>
              <a:gd name="connsiteY1454" fmla="*/ 5589587 h 6857999"/>
              <a:gd name="connsiteX1455" fmla="*/ 8097881 w 10763219"/>
              <a:gd name="connsiteY1455" fmla="*/ 5588799 h 6857999"/>
              <a:gd name="connsiteX1456" fmla="*/ 8097083 w 10763219"/>
              <a:gd name="connsiteY1456" fmla="*/ 5588011 h 6857999"/>
              <a:gd name="connsiteX1457" fmla="*/ 8094688 w 10763219"/>
              <a:gd name="connsiteY1457" fmla="*/ 5584860 h 6857999"/>
              <a:gd name="connsiteX1458" fmla="*/ 8093091 w 10763219"/>
              <a:gd name="connsiteY1458" fmla="*/ 5580526 h 6857999"/>
              <a:gd name="connsiteX1459" fmla="*/ 8089099 w 10763219"/>
              <a:gd name="connsiteY1459" fmla="*/ 5571464 h 6857999"/>
              <a:gd name="connsiteX1460" fmla="*/ 8087103 w 10763219"/>
              <a:gd name="connsiteY1460" fmla="*/ 5567130 h 6857999"/>
              <a:gd name="connsiteX1461" fmla="*/ 8085107 w 10763219"/>
              <a:gd name="connsiteY1461" fmla="*/ 5563585 h 6857999"/>
              <a:gd name="connsiteX1462" fmla="*/ 8090297 w 10763219"/>
              <a:gd name="connsiteY1462" fmla="*/ 5566737 h 6857999"/>
              <a:gd name="connsiteX1463" fmla="*/ 8093490 w 10763219"/>
              <a:gd name="connsiteY1463" fmla="*/ 5568706 h 6857999"/>
              <a:gd name="connsiteX1464" fmla="*/ 8095885 w 10763219"/>
              <a:gd name="connsiteY1464" fmla="*/ 5569100 h 6857999"/>
              <a:gd name="connsiteX1465" fmla="*/ 8097083 w 10763219"/>
              <a:gd name="connsiteY1465" fmla="*/ 5568706 h 6857999"/>
              <a:gd name="connsiteX1466" fmla="*/ 8097482 w 10763219"/>
              <a:gd name="connsiteY1466" fmla="*/ 5568706 h 6857999"/>
              <a:gd name="connsiteX1467" fmla="*/ 8098680 w 10763219"/>
              <a:gd name="connsiteY1467" fmla="*/ 5567130 h 6857999"/>
              <a:gd name="connsiteX1468" fmla="*/ 8098680 w 10763219"/>
              <a:gd name="connsiteY1468" fmla="*/ 5565161 h 6857999"/>
              <a:gd name="connsiteX1469" fmla="*/ 8097083 w 10763219"/>
              <a:gd name="connsiteY1469" fmla="*/ 5559251 h 6857999"/>
              <a:gd name="connsiteX1470" fmla="*/ 8095087 w 10763219"/>
              <a:gd name="connsiteY1470" fmla="*/ 5552553 h 6857999"/>
              <a:gd name="connsiteX1471" fmla="*/ 8094688 w 10763219"/>
              <a:gd name="connsiteY1471" fmla="*/ 5549008 h 6857999"/>
              <a:gd name="connsiteX1472" fmla="*/ 8093889 w 10763219"/>
              <a:gd name="connsiteY1472" fmla="*/ 5545856 h 6857999"/>
              <a:gd name="connsiteX1473" fmla="*/ 8094688 w 10763219"/>
              <a:gd name="connsiteY1473" fmla="*/ 5542310 h 6857999"/>
              <a:gd name="connsiteX1474" fmla="*/ 8095486 w 10763219"/>
              <a:gd name="connsiteY1474" fmla="*/ 5539552 h 6857999"/>
              <a:gd name="connsiteX1475" fmla="*/ 8097881 w 10763219"/>
              <a:gd name="connsiteY1475" fmla="*/ 5537188 h 6857999"/>
              <a:gd name="connsiteX1476" fmla="*/ 8099478 w 10763219"/>
              <a:gd name="connsiteY1476" fmla="*/ 5536006 h 6857999"/>
              <a:gd name="connsiteX1477" fmla="*/ 8158267 w 10763219"/>
              <a:gd name="connsiteY1477" fmla="*/ 5530849 h 6857999"/>
              <a:gd name="connsiteX1478" fmla="*/ 8159882 w 10763219"/>
              <a:gd name="connsiteY1478" fmla="*/ 5535734 h 6857999"/>
              <a:gd name="connsiteX1479" fmla="*/ 8161092 w 10763219"/>
              <a:gd name="connsiteY1479" fmla="*/ 5539804 h 6857999"/>
              <a:gd name="connsiteX1480" fmla="*/ 8162707 w 10763219"/>
              <a:gd name="connsiteY1480" fmla="*/ 5546317 h 6857999"/>
              <a:gd name="connsiteX1481" fmla="*/ 8163918 w 10763219"/>
              <a:gd name="connsiteY1481" fmla="*/ 5548760 h 6857999"/>
              <a:gd name="connsiteX1482" fmla="*/ 8165532 w 10763219"/>
              <a:gd name="connsiteY1482" fmla="*/ 5549981 h 6857999"/>
              <a:gd name="connsiteX1483" fmla="*/ 8168357 w 10763219"/>
              <a:gd name="connsiteY1483" fmla="*/ 5550795 h 6857999"/>
              <a:gd name="connsiteX1484" fmla="*/ 8172797 w 10763219"/>
              <a:gd name="connsiteY1484" fmla="*/ 5550388 h 6857999"/>
              <a:gd name="connsiteX1485" fmla="*/ 8174008 w 10763219"/>
              <a:gd name="connsiteY1485" fmla="*/ 5553237 h 6857999"/>
              <a:gd name="connsiteX1486" fmla="*/ 8174008 w 10763219"/>
              <a:gd name="connsiteY1486" fmla="*/ 5554458 h 6857999"/>
              <a:gd name="connsiteX1487" fmla="*/ 8174008 w 10763219"/>
              <a:gd name="connsiteY1487" fmla="*/ 5555272 h 6857999"/>
              <a:gd name="connsiteX1488" fmla="*/ 8173201 w 10763219"/>
              <a:gd name="connsiteY1488" fmla="*/ 5556901 h 6857999"/>
              <a:gd name="connsiteX1489" fmla="*/ 8171586 w 10763219"/>
              <a:gd name="connsiteY1489" fmla="*/ 5558529 h 6857999"/>
              <a:gd name="connsiteX1490" fmla="*/ 8163918 w 10763219"/>
              <a:gd name="connsiteY1490" fmla="*/ 5562599 h 6857999"/>
              <a:gd name="connsiteX1491" fmla="*/ 8162303 w 10763219"/>
              <a:gd name="connsiteY1491" fmla="*/ 5559750 h 6857999"/>
              <a:gd name="connsiteX1492" fmla="*/ 8162303 w 10763219"/>
              <a:gd name="connsiteY1492" fmla="*/ 5558529 h 6857999"/>
              <a:gd name="connsiteX1493" fmla="*/ 8162303 w 10763219"/>
              <a:gd name="connsiteY1493" fmla="*/ 5558122 h 6857999"/>
              <a:gd name="connsiteX1494" fmla="*/ 8163111 w 10763219"/>
              <a:gd name="connsiteY1494" fmla="*/ 5556086 h 6857999"/>
              <a:gd name="connsiteX1495" fmla="*/ 8164725 w 10763219"/>
              <a:gd name="connsiteY1495" fmla="*/ 5554865 h 6857999"/>
              <a:gd name="connsiteX1496" fmla="*/ 8161900 w 10763219"/>
              <a:gd name="connsiteY1496" fmla="*/ 5552016 h 6857999"/>
              <a:gd name="connsiteX1497" fmla="*/ 8158267 w 10763219"/>
              <a:gd name="connsiteY1497" fmla="*/ 5549574 h 6857999"/>
              <a:gd name="connsiteX1498" fmla="*/ 8156653 w 10763219"/>
              <a:gd name="connsiteY1498" fmla="*/ 5548760 h 6857999"/>
              <a:gd name="connsiteX1499" fmla="*/ 8155442 w 10763219"/>
              <a:gd name="connsiteY1499" fmla="*/ 5548352 h 6857999"/>
              <a:gd name="connsiteX1500" fmla="*/ 8153424 w 10763219"/>
              <a:gd name="connsiteY1500" fmla="*/ 5547945 h 6857999"/>
              <a:gd name="connsiteX1501" fmla="*/ 8151406 w 10763219"/>
              <a:gd name="connsiteY1501" fmla="*/ 5548352 h 6857999"/>
              <a:gd name="connsiteX1502" fmla="*/ 8151002 w 10763219"/>
              <a:gd name="connsiteY1502" fmla="*/ 5545096 h 6857999"/>
              <a:gd name="connsiteX1503" fmla="*/ 8151406 w 10763219"/>
              <a:gd name="connsiteY1503" fmla="*/ 5541840 h 6857999"/>
              <a:gd name="connsiteX1504" fmla="*/ 8151406 w 10763219"/>
              <a:gd name="connsiteY1504" fmla="*/ 5538990 h 6857999"/>
              <a:gd name="connsiteX1505" fmla="*/ 8151002 w 10763219"/>
              <a:gd name="connsiteY1505" fmla="*/ 5536955 h 6857999"/>
              <a:gd name="connsiteX1506" fmla="*/ 8150195 w 10763219"/>
              <a:gd name="connsiteY1506" fmla="*/ 5535327 h 6857999"/>
              <a:gd name="connsiteX1507" fmla="*/ 7863675 w 10763219"/>
              <a:gd name="connsiteY1507" fmla="*/ 5510212 h 6857999"/>
              <a:gd name="connsiteX1508" fmla="*/ 7864445 w 10763219"/>
              <a:gd name="connsiteY1508" fmla="*/ 5512233 h 6857999"/>
              <a:gd name="connsiteX1509" fmla="*/ 7864445 w 10763219"/>
              <a:gd name="connsiteY1509" fmla="*/ 5513445 h 6857999"/>
              <a:gd name="connsiteX1510" fmla="*/ 7864445 w 10763219"/>
              <a:gd name="connsiteY1510" fmla="*/ 5515465 h 6857999"/>
              <a:gd name="connsiteX1511" fmla="*/ 7864060 w 10763219"/>
              <a:gd name="connsiteY1511" fmla="*/ 5518294 h 6857999"/>
              <a:gd name="connsiteX1512" fmla="*/ 7863675 w 10763219"/>
              <a:gd name="connsiteY1512" fmla="*/ 5519910 h 6857999"/>
              <a:gd name="connsiteX1513" fmla="*/ 7862136 w 10763219"/>
              <a:gd name="connsiteY1513" fmla="*/ 5522739 h 6857999"/>
              <a:gd name="connsiteX1514" fmla="*/ 7860597 w 10763219"/>
              <a:gd name="connsiteY1514" fmla="*/ 5524760 h 6857999"/>
              <a:gd name="connsiteX1515" fmla="*/ 7859442 w 10763219"/>
              <a:gd name="connsiteY1515" fmla="*/ 5526376 h 6857999"/>
              <a:gd name="connsiteX1516" fmla="*/ 7857518 w 10763219"/>
              <a:gd name="connsiteY1516" fmla="*/ 5528396 h 6857999"/>
              <a:gd name="connsiteX1517" fmla="*/ 7854824 w 10763219"/>
              <a:gd name="connsiteY1517" fmla="*/ 5530013 h 6857999"/>
              <a:gd name="connsiteX1518" fmla="*/ 7852515 w 10763219"/>
              <a:gd name="connsiteY1518" fmla="*/ 5531225 h 6857999"/>
              <a:gd name="connsiteX1519" fmla="*/ 7850206 w 10763219"/>
              <a:gd name="connsiteY1519" fmla="*/ 5532033 h 6857999"/>
              <a:gd name="connsiteX1520" fmla="*/ 7847512 w 10763219"/>
              <a:gd name="connsiteY1520" fmla="*/ 5532437 h 6857999"/>
              <a:gd name="connsiteX1521" fmla="*/ 7844433 w 10763219"/>
              <a:gd name="connsiteY1521" fmla="*/ 5532033 h 6857999"/>
              <a:gd name="connsiteX1522" fmla="*/ 7841739 w 10763219"/>
              <a:gd name="connsiteY1522" fmla="*/ 5531629 h 6857999"/>
              <a:gd name="connsiteX1523" fmla="*/ 7839045 w 10763219"/>
              <a:gd name="connsiteY1523" fmla="*/ 5530013 h 6857999"/>
              <a:gd name="connsiteX1524" fmla="*/ 7839430 w 10763219"/>
              <a:gd name="connsiteY1524" fmla="*/ 5526376 h 6857999"/>
              <a:gd name="connsiteX1525" fmla="*/ 7840200 w 10763219"/>
              <a:gd name="connsiteY1525" fmla="*/ 5523951 h 6857999"/>
              <a:gd name="connsiteX1526" fmla="*/ 7841354 w 10763219"/>
              <a:gd name="connsiteY1526" fmla="*/ 5521931 h 6857999"/>
              <a:gd name="connsiteX1527" fmla="*/ 7842509 w 10763219"/>
              <a:gd name="connsiteY1527" fmla="*/ 5521123 h 6857999"/>
              <a:gd name="connsiteX1528" fmla="*/ 7844433 w 10763219"/>
              <a:gd name="connsiteY1528" fmla="*/ 5519910 h 6857999"/>
              <a:gd name="connsiteX1529" fmla="*/ 7846357 w 10763219"/>
              <a:gd name="connsiteY1529" fmla="*/ 5519506 h 6857999"/>
              <a:gd name="connsiteX1530" fmla="*/ 7850206 w 10763219"/>
              <a:gd name="connsiteY1530" fmla="*/ 5518698 h 6857999"/>
              <a:gd name="connsiteX1531" fmla="*/ 7854054 w 10763219"/>
              <a:gd name="connsiteY1531" fmla="*/ 5518698 h 6857999"/>
              <a:gd name="connsiteX1532" fmla="*/ 7855978 w 10763219"/>
              <a:gd name="connsiteY1532" fmla="*/ 5518294 h 6857999"/>
              <a:gd name="connsiteX1533" fmla="*/ 7857903 w 10763219"/>
              <a:gd name="connsiteY1533" fmla="*/ 5517486 h 6857999"/>
              <a:gd name="connsiteX1534" fmla="*/ 7859827 w 10763219"/>
              <a:gd name="connsiteY1534" fmla="*/ 5516678 h 6857999"/>
              <a:gd name="connsiteX1535" fmla="*/ 7860981 w 10763219"/>
              <a:gd name="connsiteY1535" fmla="*/ 5515061 h 6857999"/>
              <a:gd name="connsiteX1536" fmla="*/ 7862521 w 10763219"/>
              <a:gd name="connsiteY1536" fmla="*/ 5513041 h 6857999"/>
              <a:gd name="connsiteX1537" fmla="*/ 7985889 w 10763219"/>
              <a:gd name="connsiteY1537" fmla="*/ 5427662 h 6857999"/>
              <a:gd name="connsiteX1538" fmla="*/ 7987873 w 10763219"/>
              <a:gd name="connsiteY1538" fmla="*/ 5427662 h 6857999"/>
              <a:gd name="connsiteX1539" fmla="*/ 7989461 w 10763219"/>
              <a:gd name="connsiteY1539" fmla="*/ 5428460 h 6857999"/>
              <a:gd name="connsiteX1540" fmla="*/ 7993032 w 10763219"/>
              <a:gd name="connsiteY1540" fmla="*/ 5430455 h 6857999"/>
              <a:gd name="connsiteX1541" fmla="*/ 7996604 w 10763219"/>
              <a:gd name="connsiteY1541" fmla="*/ 5434045 h 6857999"/>
              <a:gd name="connsiteX1542" fmla="*/ 7999382 w 10763219"/>
              <a:gd name="connsiteY1542" fmla="*/ 5438433 h 6857999"/>
              <a:gd name="connsiteX1543" fmla="*/ 8002161 w 10763219"/>
              <a:gd name="connsiteY1543" fmla="*/ 5443220 h 6857999"/>
              <a:gd name="connsiteX1544" fmla="*/ 8005336 w 10763219"/>
              <a:gd name="connsiteY1544" fmla="*/ 5448805 h 6857999"/>
              <a:gd name="connsiteX1545" fmla="*/ 8011289 w 10763219"/>
              <a:gd name="connsiteY1545" fmla="*/ 5461171 h 6857999"/>
              <a:gd name="connsiteX1546" fmla="*/ 8007717 w 10763219"/>
              <a:gd name="connsiteY1546" fmla="*/ 5464362 h 6857999"/>
              <a:gd name="connsiteX1547" fmla="*/ 8005336 w 10763219"/>
              <a:gd name="connsiteY1547" fmla="*/ 5467554 h 6857999"/>
              <a:gd name="connsiteX1548" fmla="*/ 8004145 w 10763219"/>
              <a:gd name="connsiteY1548" fmla="*/ 5470346 h 6857999"/>
              <a:gd name="connsiteX1549" fmla="*/ 8003748 w 10763219"/>
              <a:gd name="connsiteY1549" fmla="*/ 5472739 h 6857999"/>
              <a:gd name="connsiteX1550" fmla="*/ 8004939 w 10763219"/>
              <a:gd name="connsiteY1550" fmla="*/ 5475133 h 6857999"/>
              <a:gd name="connsiteX1551" fmla="*/ 8006129 w 10763219"/>
              <a:gd name="connsiteY1551" fmla="*/ 5477925 h 6857999"/>
              <a:gd name="connsiteX1552" fmla="*/ 8010098 w 10763219"/>
              <a:gd name="connsiteY1552" fmla="*/ 5482313 h 6857999"/>
              <a:gd name="connsiteX1553" fmla="*/ 8014464 w 10763219"/>
              <a:gd name="connsiteY1553" fmla="*/ 5487100 h 6857999"/>
              <a:gd name="connsiteX1554" fmla="*/ 8016448 w 10763219"/>
              <a:gd name="connsiteY1554" fmla="*/ 5489494 h 6857999"/>
              <a:gd name="connsiteX1555" fmla="*/ 8018432 w 10763219"/>
              <a:gd name="connsiteY1555" fmla="*/ 5492685 h 6857999"/>
              <a:gd name="connsiteX1556" fmla="*/ 8019623 w 10763219"/>
              <a:gd name="connsiteY1556" fmla="*/ 5495079 h 6857999"/>
              <a:gd name="connsiteX1557" fmla="*/ 8020020 w 10763219"/>
              <a:gd name="connsiteY1557" fmla="*/ 5498270 h 6857999"/>
              <a:gd name="connsiteX1558" fmla="*/ 8018829 w 10763219"/>
              <a:gd name="connsiteY1558" fmla="*/ 5501860 h 6857999"/>
              <a:gd name="connsiteX1559" fmla="*/ 8017639 w 10763219"/>
              <a:gd name="connsiteY1559" fmla="*/ 5505450 h 6857999"/>
              <a:gd name="connsiteX1560" fmla="*/ 8014861 w 10763219"/>
              <a:gd name="connsiteY1560" fmla="*/ 5505450 h 6857999"/>
              <a:gd name="connsiteX1561" fmla="*/ 8012479 w 10763219"/>
              <a:gd name="connsiteY1561" fmla="*/ 5504652 h 6857999"/>
              <a:gd name="connsiteX1562" fmla="*/ 8010495 w 10763219"/>
              <a:gd name="connsiteY1562" fmla="*/ 5503855 h 6857999"/>
              <a:gd name="connsiteX1563" fmla="*/ 8008511 w 10763219"/>
              <a:gd name="connsiteY1563" fmla="*/ 5502259 h 6857999"/>
              <a:gd name="connsiteX1564" fmla="*/ 8007320 w 10763219"/>
              <a:gd name="connsiteY1564" fmla="*/ 5500663 h 6857999"/>
              <a:gd name="connsiteX1565" fmla="*/ 8005732 w 10763219"/>
              <a:gd name="connsiteY1565" fmla="*/ 5499467 h 6857999"/>
              <a:gd name="connsiteX1566" fmla="*/ 8003748 w 10763219"/>
              <a:gd name="connsiteY1566" fmla="*/ 5495477 h 6857999"/>
              <a:gd name="connsiteX1567" fmla="*/ 8001764 w 10763219"/>
              <a:gd name="connsiteY1567" fmla="*/ 5491089 h 6857999"/>
              <a:gd name="connsiteX1568" fmla="*/ 8000970 w 10763219"/>
              <a:gd name="connsiteY1568" fmla="*/ 5486302 h 6857999"/>
              <a:gd name="connsiteX1569" fmla="*/ 7998986 w 10763219"/>
              <a:gd name="connsiteY1569" fmla="*/ 5476330 h 6857999"/>
              <a:gd name="connsiteX1570" fmla="*/ 7997795 w 10763219"/>
              <a:gd name="connsiteY1570" fmla="*/ 5471543 h 6857999"/>
              <a:gd name="connsiteX1571" fmla="*/ 7996604 w 10763219"/>
              <a:gd name="connsiteY1571" fmla="*/ 5467155 h 6857999"/>
              <a:gd name="connsiteX1572" fmla="*/ 7995017 w 10763219"/>
              <a:gd name="connsiteY1572" fmla="*/ 5463165 h 6857999"/>
              <a:gd name="connsiteX1573" fmla="*/ 7993032 w 10763219"/>
              <a:gd name="connsiteY1573" fmla="*/ 5459974 h 6857999"/>
              <a:gd name="connsiteX1574" fmla="*/ 7991445 w 10763219"/>
              <a:gd name="connsiteY1574" fmla="*/ 5458777 h 6857999"/>
              <a:gd name="connsiteX1575" fmla="*/ 7990254 w 10763219"/>
              <a:gd name="connsiteY1575" fmla="*/ 5457980 h 6857999"/>
              <a:gd name="connsiteX1576" fmla="*/ 7988667 w 10763219"/>
              <a:gd name="connsiteY1576" fmla="*/ 5457182 h 6857999"/>
              <a:gd name="connsiteX1577" fmla="*/ 7986682 w 10763219"/>
              <a:gd name="connsiteY1577" fmla="*/ 5457182 h 6857999"/>
              <a:gd name="connsiteX1578" fmla="*/ 7984698 w 10763219"/>
              <a:gd name="connsiteY1578" fmla="*/ 5457182 h 6857999"/>
              <a:gd name="connsiteX1579" fmla="*/ 7982317 w 10763219"/>
              <a:gd name="connsiteY1579" fmla="*/ 5457581 h 6857999"/>
              <a:gd name="connsiteX1580" fmla="*/ 7979539 w 10763219"/>
              <a:gd name="connsiteY1580" fmla="*/ 5457980 h 6857999"/>
              <a:gd name="connsiteX1581" fmla="*/ 7976364 w 10763219"/>
              <a:gd name="connsiteY1581" fmla="*/ 5459575 h 6857999"/>
              <a:gd name="connsiteX1582" fmla="*/ 7975570 w 10763219"/>
              <a:gd name="connsiteY1582" fmla="*/ 5455187 h 6857999"/>
              <a:gd name="connsiteX1583" fmla="*/ 7975570 w 10763219"/>
              <a:gd name="connsiteY1583" fmla="*/ 5451597 h 6857999"/>
              <a:gd name="connsiteX1584" fmla="*/ 7975967 w 10763219"/>
              <a:gd name="connsiteY1584" fmla="*/ 5449602 h 6857999"/>
              <a:gd name="connsiteX1585" fmla="*/ 7977554 w 10763219"/>
              <a:gd name="connsiteY1585" fmla="*/ 5448805 h 6857999"/>
              <a:gd name="connsiteX1586" fmla="*/ 7979936 w 10763219"/>
              <a:gd name="connsiteY1586" fmla="*/ 5448406 h 6857999"/>
              <a:gd name="connsiteX1587" fmla="*/ 7981920 w 10763219"/>
              <a:gd name="connsiteY1587" fmla="*/ 5448406 h 6857999"/>
              <a:gd name="connsiteX1588" fmla="*/ 7987079 w 10763219"/>
              <a:gd name="connsiteY1588" fmla="*/ 5448805 h 6857999"/>
              <a:gd name="connsiteX1589" fmla="*/ 7989461 w 10763219"/>
              <a:gd name="connsiteY1589" fmla="*/ 5448805 h 6857999"/>
              <a:gd name="connsiteX1590" fmla="*/ 7991445 w 10763219"/>
              <a:gd name="connsiteY1590" fmla="*/ 5448805 h 6857999"/>
              <a:gd name="connsiteX1591" fmla="*/ 7993032 w 10763219"/>
              <a:gd name="connsiteY1591" fmla="*/ 5447608 h 6857999"/>
              <a:gd name="connsiteX1592" fmla="*/ 7993429 w 10763219"/>
              <a:gd name="connsiteY1592" fmla="*/ 5446411 h 6857999"/>
              <a:gd name="connsiteX1593" fmla="*/ 7993429 w 10763219"/>
              <a:gd name="connsiteY1593" fmla="*/ 5444018 h 6857999"/>
              <a:gd name="connsiteX1594" fmla="*/ 7992239 w 10763219"/>
              <a:gd name="connsiteY1594" fmla="*/ 5440029 h 6857999"/>
              <a:gd name="connsiteX1595" fmla="*/ 7989461 w 10763219"/>
              <a:gd name="connsiteY1595" fmla="*/ 5434444 h 6857999"/>
              <a:gd name="connsiteX1596" fmla="*/ 8215106 w 10763219"/>
              <a:gd name="connsiteY1596" fmla="*/ 5403849 h 6857999"/>
              <a:gd name="connsiteX1597" fmla="*/ 8217822 w 10763219"/>
              <a:gd name="connsiteY1597" fmla="*/ 5408975 h 6857999"/>
              <a:gd name="connsiteX1598" fmla="*/ 8220151 w 10763219"/>
              <a:gd name="connsiteY1598" fmla="*/ 5413706 h 6857999"/>
              <a:gd name="connsiteX1599" fmla="*/ 8224419 w 10763219"/>
              <a:gd name="connsiteY1599" fmla="*/ 5423958 h 6857999"/>
              <a:gd name="connsiteX1600" fmla="*/ 8227524 w 10763219"/>
              <a:gd name="connsiteY1600" fmla="*/ 5429083 h 6857999"/>
              <a:gd name="connsiteX1601" fmla="*/ 8230628 w 10763219"/>
              <a:gd name="connsiteY1601" fmla="*/ 5434997 h 6857999"/>
              <a:gd name="connsiteX1602" fmla="*/ 8236061 w 10763219"/>
              <a:gd name="connsiteY1602" fmla="*/ 5441700 h 6857999"/>
              <a:gd name="connsiteX1603" fmla="*/ 8242270 w 10763219"/>
              <a:gd name="connsiteY1603" fmla="*/ 5449586 h 6857999"/>
              <a:gd name="connsiteX1604" fmla="*/ 8240718 w 10763219"/>
              <a:gd name="connsiteY1604" fmla="*/ 5451163 h 6857999"/>
              <a:gd name="connsiteX1605" fmla="*/ 8238778 w 10763219"/>
              <a:gd name="connsiteY1605" fmla="*/ 5451952 h 6857999"/>
              <a:gd name="connsiteX1606" fmla="*/ 8237613 w 10763219"/>
              <a:gd name="connsiteY1606" fmla="*/ 5452740 h 6857999"/>
              <a:gd name="connsiteX1607" fmla="*/ 8236061 w 10763219"/>
              <a:gd name="connsiteY1607" fmla="*/ 5451952 h 6857999"/>
              <a:gd name="connsiteX1608" fmla="*/ 8234509 w 10763219"/>
              <a:gd name="connsiteY1608" fmla="*/ 5451163 h 6857999"/>
              <a:gd name="connsiteX1609" fmla="*/ 8233733 w 10763219"/>
              <a:gd name="connsiteY1609" fmla="*/ 5449980 h 6857999"/>
              <a:gd name="connsiteX1610" fmla="*/ 8230628 w 10763219"/>
              <a:gd name="connsiteY1610" fmla="*/ 5446826 h 6857999"/>
              <a:gd name="connsiteX1611" fmla="*/ 8225972 w 10763219"/>
              <a:gd name="connsiteY1611" fmla="*/ 5438940 h 6857999"/>
              <a:gd name="connsiteX1612" fmla="*/ 8223643 w 10763219"/>
              <a:gd name="connsiteY1612" fmla="*/ 5436180 h 6857999"/>
              <a:gd name="connsiteX1613" fmla="*/ 8222091 w 10763219"/>
              <a:gd name="connsiteY1613" fmla="*/ 5434997 h 6857999"/>
              <a:gd name="connsiteX1614" fmla="*/ 8220927 w 10763219"/>
              <a:gd name="connsiteY1614" fmla="*/ 5434603 h 6857999"/>
              <a:gd name="connsiteX1615" fmla="*/ 8219763 w 10763219"/>
              <a:gd name="connsiteY1615" fmla="*/ 5436575 h 6857999"/>
              <a:gd name="connsiteX1616" fmla="*/ 8219763 w 10763219"/>
              <a:gd name="connsiteY1616" fmla="*/ 5438152 h 6857999"/>
              <a:gd name="connsiteX1617" fmla="*/ 8219763 w 10763219"/>
              <a:gd name="connsiteY1617" fmla="*/ 5440123 h 6857999"/>
              <a:gd name="connsiteX1618" fmla="*/ 8220151 w 10763219"/>
              <a:gd name="connsiteY1618" fmla="*/ 5442489 h 6857999"/>
              <a:gd name="connsiteX1619" fmla="*/ 8221315 w 10763219"/>
              <a:gd name="connsiteY1619" fmla="*/ 5446826 h 6857999"/>
              <a:gd name="connsiteX1620" fmla="*/ 8222479 w 10763219"/>
              <a:gd name="connsiteY1620" fmla="*/ 5451557 h 6857999"/>
              <a:gd name="connsiteX1621" fmla="*/ 8223643 w 10763219"/>
              <a:gd name="connsiteY1621" fmla="*/ 5455894 h 6857999"/>
              <a:gd name="connsiteX1622" fmla="*/ 8223643 w 10763219"/>
              <a:gd name="connsiteY1622" fmla="*/ 5457866 h 6857999"/>
              <a:gd name="connsiteX1623" fmla="*/ 8223643 w 10763219"/>
              <a:gd name="connsiteY1623" fmla="*/ 5459837 h 6857999"/>
              <a:gd name="connsiteX1624" fmla="*/ 8222479 w 10763219"/>
              <a:gd name="connsiteY1624" fmla="*/ 5461414 h 6857999"/>
              <a:gd name="connsiteX1625" fmla="*/ 8221315 w 10763219"/>
              <a:gd name="connsiteY1625" fmla="*/ 5462597 h 6857999"/>
              <a:gd name="connsiteX1626" fmla="*/ 8219375 w 10763219"/>
              <a:gd name="connsiteY1626" fmla="*/ 5463780 h 6857999"/>
              <a:gd name="connsiteX1627" fmla="*/ 8217046 w 10763219"/>
              <a:gd name="connsiteY1627" fmla="*/ 5464174 h 6857999"/>
              <a:gd name="connsiteX1628" fmla="*/ 8215494 w 10763219"/>
              <a:gd name="connsiteY1628" fmla="*/ 5455894 h 6857999"/>
              <a:gd name="connsiteX1629" fmla="*/ 8214718 w 10763219"/>
              <a:gd name="connsiteY1629" fmla="*/ 5447614 h 6857999"/>
              <a:gd name="connsiteX1630" fmla="*/ 8213554 w 10763219"/>
              <a:gd name="connsiteY1630" fmla="*/ 5433026 h 6857999"/>
              <a:gd name="connsiteX1631" fmla="*/ 8212778 w 10763219"/>
              <a:gd name="connsiteY1631" fmla="*/ 5426718 h 6857999"/>
              <a:gd name="connsiteX1632" fmla="*/ 8211226 w 10763219"/>
              <a:gd name="connsiteY1632" fmla="*/ 5420409 h 6857999"/>
              <a:gd name="connsiteX1633" fmla="*/ 8209673 w 10763219"/>
              <a:gd name="connsiteY1633" fmla="*/ 5414101 h 6857999"/>
              <a:gd name="connsiteX1634" fmla="*/ 8207345 w 10763219"/>
              <a:gd name="connsiteY1634" fmla="*/ 5408581 h 6857999"/>
              <a:gd name="connsiteX1635" fmla="*/ 8211226 w 10763219"/>
              <a:gd name="connsiteY1635" fmla="*/ 5409369 h 6857999"/>
              <a:gd name="connsiteX1636" fmla="*/ 8212778 w 10763219"/>
              <a:gd name="connsiteY1636" fmla="*/ 5409369 h 6857999"/>
              <a:gd name="connsiteX1637" fmla="*/ 8213942 w 10763219"/>
              <a:gd name="connsiteY1637" fmla="*/ 5409369 h 6857999"/>
              <a:gd name="connsiteX1638" fmla="*/ 8215106 w 10763219"/>
              <a:gd name="connsiteY1638" fmla="*/ 5408975 h 6857999"/>
              <a:gd name="connsiteX1639" fmla="*/ 8215494 w 10763219"/>
              <a:gd name="connsiteY1639" fmla="*/ 5407792 h 6857999"/>
              <a:gd name="connsiteX1640" fmla="*/ 8215494 w 10763219"/>
              <a:gd name="connsiteY1640" fmla="*/ 5406609 h 6857999"/>
              <a:gd name="connsiteX1641" fmla="*/ 8202963 w 10763219"/>
              <a:gd name="connsiteY1641" fmla="*/ 5333999 h 6857999"/>
              <a:gd name="connsiteX1642" fmla="*/ 8204868 w 10763219"/>
              <a:gd name="connsiteY1642" fmla="*/ 5338423 h 6857999"/>
              <a:gd name="connsiteX1643" fmla="*/ 8207154 w 10763219"/>
              <a:gd name="connsiteY1643" fmla="*/ 5340836 h 6857999"/>
              <a:gd name="connsiteX1644" fmla="*/ 8208297 w 10763219"/>
              <a:gd name="connsiteY1644" fmla="*/ 5342043 h 6857999"/>
              <a:gd name="connsiteX1645" fmla="*/ 8209440 w 10763219"/>
              <a:gd name="connsiteY1645" fmla="*/ 5342445 h 6857999"/>
              <a:gd name="connsiteX1646" fmla="*/ 8212107 w 10763219"/>
              <a:gd name="connsiteY1646" fmla="*/ 5342445 h 6857999"/>
              <a:gd name="connsiteX1647" fmla="*/ 8212107 w 10763219"/>
              <a:gd name="connsiteY1647" fmla="*/ 5346467 h 6857999"/>
              <a:gd name="connsiteX1648" fmla="*/ 8211345 w 10763219"/>
              <a:gd name="connsiteY1648" fmla="*/ 5349282 h 6857999"/>
              <a:gd name="connsiteX1649" fmla="*/ 8210964 w 10763219"/>
              <a:gd name="connsiteY1649" fmla="*/ 5352097 h 6857999"/>
              <a:gd name="connsiteX1650" fmla="*/ 8209440 w 10763219"/>
              <a:gd name="connsiteY1650" fmla="*/ 5355314 h 6857999"/>
              <a:gd name="connsiteX1651" fmla="*/ 8207916 w 10763219"/>
              <a:gd name="connsiteY1651" fmla="*/ 5357727 h 6857999"/>
              <a:gd name="connsiteX1652" fmla="*/ 8205249 w 10763219"/>
              <a:gd name="connsiteY1652" fmla="*/ 5360141 h 6857999"/>
              <a:gd name="connsiteX1653" fmla="*/ 8202582 w 10763219"/>
              <a:gd name="connsiteY1653" fmla="*/ 5362151 h 6857999"/>
              <a:gd name="connsiteX1654" fmla="*/ 8199153 w 10763219"/>
              <a:gd name="connsiteY1654" fmla="*/ 5364162 h 6857999"/>
              <a:gd name="connsiteX1655" fmla="*/ 8196486 w 10763219"/>
              <a:gd name="connsiteY1655" fmla="*/ 5358130 h 6857999"/>
              <a:gd name="connsiteX1656" fmla="*/ 8194200 w 10763219"/>
              <a:gd name="connsiteY1656" fmla="*/ 5353304 h 6857999"/>
              <a:gd name="connsiteX1657" fmla="*/ 8193057 w 10763219"/>
              <a:gd name="connsiteY1657" fmla="*/ 5348880 h 6857999"/>
              <a:gd name="connsiteX1658" fmla="*/ 8193057 w 10763219"/>
              <a:gd name="connsiteY1658" fmla="*/ 5344858 h 6857999"/>
              <a:gd name="connsiteX1659" fmla="*/ 8193057 w 10763219"/>
              <a:gd name="connsiteY1659" fmla="*/ 5342847 h 6857999"/>
              <a:gd name="connsiteX1660" fmla="*/ 8194200 w 10763219"/>
              <a:gd name="connsiteY1660" fmla="*/ 5341238 h 6857999"/>
              <a:gd name="connsiteX1661" fmla="*/ 8194962 w 10763219"/>
              <a:gd name="connsiteY1661" fmla="*/ 5340032 h 6857999"/>
              <a:gd name="connsiteX1662" fmla="*/ 8196105 w 10763219"/>
              <a:gd name="connsiteY1662" fmla="*/ 5338423 h 6857999"/>
              <a:gd name="connsiteX1663" fmla="*/ 8199153 w 10763219"/>
              <a:gd name="connsiteY1663" fmla="*/ 5336010 h 6857999"/>
              <a:gd name="connsiteX1664" fmla="*/ 8266876 w 10763219"/>
              <a:gd name="connsiteY1664" fmla="*/ 5326062 h 6857999"/>
              <a:gd name="connsiteX1665" fmla="*/ 8264892 w 10763219"/>
              <a:gd name="connsiteY1665" fmla="*/ 5329655 h 6857999"/>
              <a:gd name="connsiteX1666" fmla="*/ 8263701 w 10763219"/>
              <a:gd name="connsiteY1666" fmla="*/ 5332848 h 6857999"/>
              <a:gd name="connsiteX1667" fmla="*/ 8263304 w 10763219"/>
              <a:gd name="connsiteY1667" fmla="*/ 5336440 h 6857999"/>
              <a:gd name="connsiteX1668" fmla="*/ 8263304 w 10763219"/>
              <a:gd name="connsiteY1668" fmla="*/ 5340431 h 6857999"/>
              <a:gd name="connsiteX1669" fmla="*/ 8263701 w 10763219"/>
              <a:gd name="connsiteY1669" fmla="*/ 5343625 h 6857999"/>
              <a:gd name="connsiteX1670" fmla="*/ 8264892 w 10763219"/>
              <a:gd name="connsiteY1670" fmla="*/ 5347616 h 6857999"/>
              <a:gd name="connsiteX1671" fmla="*/ 8266876 w 10763219"/>
              <a:gd name="connsiteY1671" fmla="*/ 5351208 h 6857999"/>
              <a:gd name="connsiteX1672" fmla="*/ 8268861 w 10763219"/>
              <a:gd name="connsiteY1672" fmla="*/ 5354401 h 6857999"/>
              <a:gd name="connsiteX1673" fmla="*/ 8270845 w 10763219"/>
              <a:gd name="connsiteY1673" fmla="*/ 5357595 h 6857999"/>
              <a:gd name="connsiteX1674" fmla="*/ 8273623 w 10763219"/>
              <a:gd name="connsiteY1674" fmla="*/ 5360389 h 6857999"/>
              <a:gd name="connsiteX1675" fmla="*/ 8276401 w 10763219"/>
              <a:gd name="connsiteY1675" fmla="*/ 5362384 h 6857999"/>
              <a:gd name="connsiteX1676" fmla="*/ 8279576 w 10763219"/>
              <a:gd name="connsiteY1676" fmla="*/ 5364380 h 6857999"/>
              <a:gd name="connsiteX1677" fmla="*/ 8282751 w 10763219"/>
              <a:gd name="connsiteY1677" fmla="*/ 5365977 h 6857999"/>
              <a:gd name="connsiteX1678" fmla="*/ 8285926 w 10763219"/>
              <a:gd name="connsiteY1678" fmla="*/ 5366775 h 6857999"/>
              <a:gd name="connsiteX1679" fmla="*/ 8289101 w 10763219"/>
              <a:gd name="connsiteY1679" fmla="*/ 5366775 h 6857999"/>
              <a:gd name="connsiteX1680" fmla="*/ 8292673 w 10763219"/>
              <a:gd name="connsiteY1680" fmla="*/ 5366376 h 6857999"/>
              <a:gd name="connsiteX1681" fmla="*/ 8293070 w 10763219"/>
              <a:gd name="connsiteY1681" fmla="*/ 5368771 h 6857999"/>
              <a:gd name="connsiteX1682" fmla="*/ 8293070 w 10763219"/>
              <a:gd name="connsiteY1682" fmla="*/ 5370367 h 6857999"/>
              <a:gd name="connsiteX1683" fmla="*/ 8292276 w 10763219"/>
              <a:gd name="connsiteY1683" fmla="*/ 5370766 h 6857999"/>
              <a:gd name="connsiteX1684" fmla="*/ 8291086 w 10763219"/>
              <a:gd name="connsiteY1684" fmla="*/ 5370367 h 6857999"/>
              <a:gd name="connsiteX1685" fmla="*/ 8288308 w 10763219"/>
              <a:gd name="connsiteY1685" fmla="*/ 5369569 h 6857999"/>
              <a:gd name="connsiteX1686" fmla="*/ 8286720 w 10763219"/>
              <a:gd name="connsiteY1686" fmla="*/ 5369569 h 6857999"/>
              <a:gd name="connsiteX1687" fmla="*/ 8285529 w 10763219"/>
              <a:gd name="connsiteY1687" fmla="*/ 5370367 h 6857999"/>
              <a:gd name="connsiteX1688" fmla="*/ 8284339 w 10763219"/>
              <a:gd name="connsiteY1688" fmla="*/ 5373161 h 6857999"/>
              <a:gd name="connsiteX1689" fmla="*/ 8283942 w 10763219"/>
              <a:gd name="connsiteY1689" fmla="*/ 5375556 h 6857999"/>
              <a:gd name="connsiteX1690" fmla="*/ 8283942 w 10763219"/>
              <a:gd name="connsiteY1690" fmla="*/ 5378749 h 6857999"/>
              <a:gd name="connsiteX1691" fmla="*/ 8284339 w 10763219"/>
              <a:gd name="connsiteY1691" fmla="*/ 5381543 h 6857999"/>
              <a:gd name="connsiteX1692" fmla="*/ 8285926 w 10763219"/>
              <a:gd name="connsiteY1692" fmla="*/ 5388329 h 6857999"/>
              <a:gd name="connsiteX1693" fmla="*/ 8288704 w 10763219"/>
              <a:gd name="connsiteY1693" fmla="*/ 5395912 h 6857999"/>
              <a:gd name="connsiteX1694" fmla="*/ 8285529 w 10763219"/>
              <a:gd name="connsiteY1694" fmla="*/ 5394715 h 6857999"/>
              <a:gd name="connsiteX1695" fmla="*/ 8281958 w 10763219"/>
              <a:gd name="connsiteY1695" fmla="*/ 5394316 h 6857999"/>
              <a:gd name="connsiteX1696" fmla="*/ 8276004 w 10763219"/>
              <a:gd name="connsiteY1696" fmla="*/ 5394316 h 6857999"/>
              <a:gd name="connsiteX1697" fmla="*/ 8267273 w 10763219"/>
              <a:gd name="connsiteY1697" fmla="*/ 5395513 h 6857999"/>
              <a:gd name="connsiteX1698" fmla="*/ 8262908 w 10763219"/>
              <a:gd name="connsiteY1698" fmla="*/ 5394715 h 6857999"/>
              <a:gd name="connsiteX1699" fmla="*/ 8260923 w 10763219"/>
              <a:gd name="connsiteY1699" fmla="*/ 5394316 h 6857999"/>
              <a:gd name="connsiteX1700" fmla="*/ 8258939 w 10763219"/>
              <a:gd name="connsiteY1700" fmla="*/ 5393517 h 6857999"/>
              <a:gd name="connsiteX1701" fmla="*/ 8256558 w 10763219"/>
              <a:gd name="connsiteY1701" fmla="*/ 5391921 h 6857999"/>
              <a:gd name="connsiteX1702" fmla="*/ 8254573 w 10763219"/>
              <a:gd name="connsiteY1702" fmla="*/ 5390324 h 6857999"/>
              <a:gd name="connsiteX1703" fmla="*/ 8252192 w 10763219"/>
              <a:gd name="connsiteY1703" fmla="*/ 5387530 h 6857999"/>
              <a:gd name="connsiteX1704" fmla="*/ 8249414 w 10763219"/>
              <a:gd name="connsiteY1704" fmla="*/ 5384337 h 6857999"/>
              <a:gd name="connsiteX1705" fmla="*/ 8252986 w 10763219"/>
              <a:gd name="connsiteY1705" fmla="*/ 5383140 h 6857999"/>
              <a:gd name="connsiteX1706" fmla="*/ 8256161 w 10763219"/>
              <a:gd name="connsiteY1706" fmla="*/ 5381543 h 6857999"/>
              <a:gd name="connsiteX1707" fmla="*/ 8258145 w 10763219"/>
              <a:gd name="connsiteY1707" fmla="*/ 5379547 h 6857999"/>
              <a:gd name="connsiteX1708" fmla="*/ 8258939 w 10763219"/>
              <a:gd name="connsiteY1708" fmla="*/ 5377951 h 6857999"/>
              <a:gd name="connsiteX1709" fmla="*/ 8259336 w 10763219"/>
              <a:gd name="connsiteY1709" fmla="*/ 5375955 h 6857999"/>
              <a:gd name="connsiteX1710" fmla="*/ 8259336 w 10763219"/>
              <a:gd name="connsiteY1710" fmla="*/ 5374758 h 6857999"/>
              <a:gd name="connsiteX1711" fmla="*/ 8258145 w 10763219"/>
              <a:gd name="connsiteY1711" fmla="*/ 5371565 h 6857999"/>
              <a:gd name="connsiteX1712" fmla="*/ 8256558 w 10763219"/>
              <a:gd name="connsiteY1712" fmla="*/ 5368771 h 6857999"/>
              <a:gd name="connsiteX1713" fmla="*/ 8256558 w 10763219"/>
              <a:gd name="connsiteY1713" fmla="*/ 5367174 h 6857999"/>
              <a:gd name="connsiteX1714" fmla="*/ 8256161 w 10763219"/>
              <a:gd name="connsiteY1714" fmla="*/ 5366376 h 6857999"/>
              <a:gd name="connsiteX1715" fmla="*/ 8256558 w 10763219"/>
              <a:gd name="connsiteY1715" fmla="*/ 5365178 h 6857999"/>
              <a:gd name="connsiteX1716" fmla="*/ 8257351 w 10763219"/>
              <a:gd name="connsiteY1716" fmla="*/ 5364380 h 6857999"/>
              <a:gd name="connsiteX1717" fmla="*/ 8259336 w 10763219"/>
              <a:gd name="connsiteY1717" fmla="*/ 5363183 h 6857999"/>
              <a:gd name="connsiteX1718" fmla="*/ 8262511 w 10763219"/>
              <a:gd name="connsiteY1718" fmla="*/ 5363183 h 6857999"/>
              <a:gd name="connsiteX1719" fmla="*/ 8259336 w 10763219"/>
              <a:gd name="connsiteY1719" fmla="*/ 5359989 h 6857999"/>
              <a:gd name="connsiteX1720" fmla="*/ 8256954 w 10763219"/>
              <a:gd name="connsiteY1720" fmla="*/ 5356796 h 6857999"/>
              <a:gd name="connsiteX1721" fmla="*/ 8253779 w 10763219"/>
              <a:gd name="connsiteY1721" fmla="*/ 5351208 h 6857999"/>
              <a:gd name="connsiteX1722" fmla="*/ 8248223 w 10763219"/>
              <a:gd name="connsiteY1722" fmla="*/ 5340831 h 6857999"/>
              <a:gd name="connsiteX1723" fmla="*/ 8245842 w 10763219"/>
              <a:gd name="connsiteY1723" fmla="*/ 5336839 h 6857999"/>
              <a:gd name="connsiteX1724" fmla="*/ 8244254 w 10763219"/>
              <a:gd name="connsiteY1724" fmla="*/ 5335243 h 6857999"/>
              <a:gd name="connsiteX1725" fmla="*/ 8242270 w 10763219"/>
              <a:gd name="connsiteY1725" fmla="*/ 5334045 h 6857999"/>
              <a:gd name="connsiteX1726" fmla="*/ 8240286 w 10763219"/>
              <a:gd name="connsiteY1726" fmla="*/ 5332848 h 6857999"/>
              <a:gd name="connsiteX1727" fmla="*/ 8237904 w 10763219"/>
              <a:gd name="connsiteY1727" fmla="*/ 5332449 h 6857999"/>
              <a:gd name="connsiteX1728" fmla="*/ 8235126 w 10763219"/>
              <a:gd name="connsiteY1728" fmla="*/ 5332049 h 6857999"/>
              <a:gd name="connsiteX1729" fmla="*/ 8231554 w 10763219"/>
              <a:gd name="connsiteY1729" fmla="*/ 5332449 h 6857999"/>
              <a:gd name="connsiteX1730" fmla="*/ 8229967 w 10763219"/>
              <a:gd name="connsiteY1730" fmla="*/ 5330852 h 6857999"/>
              <a:gd name="connsiteX1731" fmla="*/ 8229570 w 10763219"/>
              <a:gd name="connsiteY1731" fmla="*/ 5330054 h 6857999"/>
              <a:gd name="connsiteX1732" fmla="*/ 8229570 w 10763219"/>
              <a:gd name="connsiteY1732" fmla="*/ 5329655 h 6857999"/>
              <a:gd name="connsiteX1733" fmla="*/ 8230761 w 10763219"/>
              <a:gd name="connsiteY1733" fmla="*/ 5328856 h 6857999"/>
              <a:gd name="connsiteX1734" fmla="*/ 8235126 w 10763219"/>
              <a:gd name="connsiteY1734" fmla="*/ 5328457 h 6857999"/>
              <a:gd name="connsiteX1735" fmla="*/ 8241476 w 10763219"/>
              <a:gd name="connsiteY1735" fmla="*/ 5328457 h 6857999"/>
              <a:gd name="connsiteX1736" fmla="*/ 8248223 w 10763219"/>
              <a:gd name="connsiteY1736" fmla="*/ 5328457 h 6857999"/>
              <a:gd name="connsiteX1737" fmla="*/ 8255764 w 10763219"/>
              <a:gd name="connsiteY1737" fmla="*/ 5328457 h 6857999"/>
              <a:gd name="connsiteX1738" fmla="*/ 8262114 w 10763219"/>
              <a:gd name="connsiteY1738" fmla="*/ 5327659 h 6857999"/>
              <a:gd name="connsiteX1739" fmla="*/ 8264892 w 10763219"/>
              <a:gd name="connsiteY1739" fmla="*/ 5326861 h 6857999"/>
              <a:gd name="connsiteX1740" fmla="*/ 8498175 w 10763219"/>
              <a:gd name="connsiteY1740" fmla="*/ 5235574 h 6857999"/>
              <a:gd name="connsiteX1741" fmla="*/ 8500239 w 10763219"/>
              <a:gd name="connsiteY1741" fmla="*/ 5235574 h 6857999"/>
              <a:gd name="connsiteX1742" fmla="*/ 8501890 w 10763219"/>
              <a:gd name="connsiteY1742" fmla="*/ 5235574 h 6857999"/>
              <a:gd name="connsiteX1743" fmla="*/ 8506843 w 10763219"/>
              <a:gd name="connsiteY1743" fmla="*/ 5235964 h 6857999"/>
              <a:gd name="connsiteX1744" fmla="*/ 8510558 w 10763219"/>
              <a:gd name="connsiteY1744" fmla="*/ 5237911 h 6857999"/>
              <a:gd name="connsiteX1745" fmla="*/ 8510145 w 10763219"/>
              <a:gd name="connsiteY1745" fmla="*/ 5241805 h 6857999"/>
              <a:gd name="connsiteX1746" fmla="*/ 8508494 w 10763219"/>
              <a:gd name="connsiteY1746" fmla="*/ 5244141 h 6857999"/>
              <a:gd name="connsiteX1747" fmla="*/ 8506843 w 10763219"/>
              <a:gd name="connsiteY1747" fmla="*/ 5245699 h 6857999"/>
              <a:gd name="connsiteX1748" fmla="*/ 8504779 w 10763219"/>
              <a:gd name="connsiteY1748" fmla="*/ 5247256 h 6857999"/>
              <a:gd name="connsiteX1749" fmla="*/ 8501477 w 10763219"/>
              <a:gd name="connsiteY1749" fmla="*/ 5248035 h 6857999"/>
              <a:gd name="connsiteX1750" fmla="*/ 8498588 w 10763219"/>
              <a:gd name="connsiteY1750" fmla="*/ 5249593 h 6857999"/>
              <a:gd name="connsiteX1751" fmla="*/ 8495286 w 10763219"/>
              <a:gd name="connsiteY1751" fmla="*/ 5252318 h 6857999"/>
              <a:gd name="connsiteX1752" fmla="*/ 8492397 w 10763219"/>
              <a:gd name="connsiteY1752" fmla="*/ 5256212 h 6857999"/>
              <a:gd name="connsiteX1753" fmla="*/ 8490746 w 10763219"/>
              <a:gd name="connsiteY1753" fmla="*/ 5252318 h 6857999"/>
              <a:gd name="connsiteX1754" fmla="*/ 8489920 w 10763219"/>
              <a:gd name="connsiteY1754" fmla="*/ 5249593 h 6857999"/>
              <a:gd name="connsiteX1755" fmla="*/ 8489920 w 10763219"/>
              <a:gd name="connsiteY1755" fmla="*/ 5246477 h 6857999"/>
              <a:gd name="connsiteX1756" fmla="*/ 8489920 w 10763219"/>
              <a:gd name="connsiteY1756" fmla="*/ 5244141 h 6857999"/>
              <a:gd name="connsiteX1757" fmla="*/ 8490333 w 10763219"/>
              <a:gd name="connsiteY1757" fmla="*/ 5241805 h 6857999"/>
              <a:gd name="connsiteX1758" fmla="*/ 8491571 w 10763219"/>
              <a:gd name="connsiteY1758" fmla="*/ 5239858 h 6857999"/>
              <a:gd name="connsiteX1759" fmla="*/ 8492809 w 10763219"/>
              <a:gd name="connsiteY1759" fmla="*/ 5238300 h 6857999"/>
              <a:gd name="connsiteX1760" fmla="*/ 8494460 w 10763219"/>
              <a:gd name="connsiteY1760" fmla="*/ 5237132 h 6857999"/>
              <a:gd name="connsiteX1761" fmla="*/ 8496111 w 10763219"/>
              <a:gd name="connsiteY1761" fmla="*/ 5236742 h 6857999"/>
              <a:gd name="connsiteX1762" fmla="*/ 8525968 w 10763219"/>
              <a:gd name="connsiteY1762" fmla="*/ 5229224 h 6857999"/>
              <a:gd name="connsiteX1763" fmla="*/ 8527153 w 10763219"/>
              <a:gd name="connsiteY1763" fmla="*/ 5229224 h 6857999"/>
              <a:gd name="connsiteX1764" fmla="*/ 8528733 w 10763219"/>
              <a:gd name="connsiteY1764" fmla="*/ 5229620 h 6857999"/>
              <a:gd name="connsiteX1765" fmla="*/ 8530707 w 10763219"/>
              <a:gd name="connsiteY1765" fmla="*/ 5230016 h 6857999"/>
              <a:gd name="connsiteX1766" fmla="*/ 8533472 w 10763219"/>
              <a:gd name="connsiteY1766" fmla="*/ 5231995 h 6857999"/>
              <a:gd name="connsiteX1767" fmla="*/ 8537026 w 10763219"/>
              <a:gd name="connsiteY1767" fmla="*/ 5233974 h 6857999"/>
              <a:gd name="connsiteX1768" fmla="*/ 8539791 w 10763219"/>
              <a:gd name="connsiteY1768" fmla="*/ 5235953 h 6857999"/>
              <a:gd name="connsiteX1769" fmla="*/ 8541371 w 10763219"/>
              <a:gd name="connsiteY1769" fmla="*/ 5236349 h 6857999"/>
              <a:gd name="connsiteX1770" fmla="*/ 8543345 w 10763219"/>
              <a:gd name="connsiteY1770" fmla="*/ 5237140 h 6857999"/>
              <a:gd name="connsiteX1771" fmla="*/ 8544925 w 10763219"/>
              <a:gd name="connsiteY1771" fmla="*/ 5237140 h 6857999"/>
              <a:gd name="connsiteX1772" fmla="*/ 8546900 w 10763219"/>
              <a:gd name="connsiteY1772" fmla="*/ 5236349 h 6857999"/>
              <a:gd name="connsiteX1773" fmla="*/ 8546900 w 10763219"/>
              <a:gd name="connsiteY1773" fmla="*/ 5239515 h 6857999"/>
              <a:gd name="connsiteX1774" fmla="*/ 8546900 w 10763219"/>
              <a:gd name="connsiteY1774" fmla="*/ 5242286 h 6857999"/>
              <a:gd name="connsiteX1775" fmla="*/ 8546110 w 10763219"/>
              <a:gd name="connsiteY1775" fmla="*/ 5245056 h 6857999"/>
              <a:gd name="connsiteX1776" fmla="*/ 8545320 w 10763219"/>
              <a:gd name="connsiteY1776" fmla="*/ 5247827 h 6857999"/>
              <a:gd name="connsiteX1777" fmla="*/ 8544530 w 10763219"/>
              <a:gd name="connsiteY1777" fmla="*/ 5249806 h 6857999"/>
              <a:gd name="connsiteX1778" fmla="*/ 8542950 w 10763219"/>
              <a:gd name="connsiteY1778" fmla="*/ 5252181 h 6857999"/>
              <a:gd name="connsiteX1779" fmla="*/ 8538606 w 10763219"/>
              <a:gd name="connsiteY1779" fmla="*/ 5255347 h 6857999"/>
              <a:gd name="connsiteX1780" fmla="*/ 8539396 w 10763219"/>
              <a:gd name="connsiteY1780" fmla="*/ 5258909 h 6857999"/>
              <a:gd name="connsiteX1781" fmla="*/ 8540976 w 10763219"/>
              <a:gd name="connsiteY1781" fmla="*/ 5261284 h 6857999"/>
              <a:gd name="connsiteX1782" fmla="*/ 8541766 w 10763219"/>
              <a:gd name="connsiteY1782" fmla="*/ 5262867 h 6857999"/>
              <a:gd name="connsiteX1783" fmla="*/ 8542950 w 10763219"/>
              <a:gd name="connsiteY1783" fmla="*/ 5263659 h 6857999"/>
              <a:gd name="connsiteX1784" fmla="*/ 8544530 w 10763219"/>
              <a:gd name="connsiteY1784" fmla="*/ 5264450 h 6857999"/>
              <a:gd name="connsiteX1785" fmla="*/ 8545320 w 10763219"/>
              <a:gd name="connsiteY1785" fmla="*/ 5264450 h 6857999"/>
              <a:gd name="connsiteX1786" fmla="*/ 8547690 w 10763219"/>
              <a:gd name="connsiteY1786" fmla="*/ 5263659 h 6857999"/>
              <a:gd name="connsiteX1787" fmla="*/ 8550849 w 10763219"/>
              <a:gd name="connsiteY1787" fmla="*/ 5263263 h 6857999"/>
              <a:gd name="connsiteX1788" fmla="*/ 8551639 w 10763219"/>
              <a:gd name="connsiteY1788" fmla="*/ 5263659 h 6857999"/>
              <a:gd name="connsiteX1789" fmla="*/ 8552429 w 10763219"/>
              <a:gd name="connsiteY1789" fmla="*/ 5263659 h 6857999"/>
              <a:gd name="connsiteX1790" fmla="*/ 8554009 w 10763219"/>
              <a:gd name="connsiteY1790" fmla="*/ 5264846 h 6857999"/>
              <a:gd name="connsiteX1791" fmla="*/ 8555194 w 10763219"/>
              <a:gd name="connsiteY1791" fmla="*/ 5266825 h 6857999"/>
              <a:gd name="connsiteX1792" fmla="*/ 8555984 w 10763219"/>
              <a:gd name="connsiteY1792" fmla="*/ 5268804 h 6857999"/>
              <a:gd name="connsiteX1793" fmla="*/ 8557168 w 10763219"/>
              <a:gd name="connsiteY1793" fmla="*/ 5271971 h 6857999"/>
              <a:gd name="connsiteX1794" fmla="*/ 8557168 w 10763219"/>
              <a:gd name="connsiteY1794" fmla="*/ 5275137 h 6857999"/>
              <a:gd name="connsiteX1795" fmla="*/ 8556378 w 10763219"/>
              <a:gd name="connsiteY1795" fmla="*/ 5278303 h 6857999"/>
              <a:gd name="connsiteX1796" fmla="*/ 8556378 w 10763219"/>
              <a:gd name="connsiteY1796" fmla="*/ 5284636 h 6857999"/>
              <a:gd name="connsiteX1797" fmla="*/ 8555984 w 10763219"/>
              <a:gd name="connsiteY1797" fmla="*/ 5288198 h 6857999"/>
              <a:gd name="connsiteX1798" fmla="*/ 8555589 w 10763219"/>
              <a:gd name="connsiteY1798" fmla="*/ 5290969 h 6857999"/>
              <a:gd name="connsiteX1799" fmla="*/ 8554009 w 10763219"/>
              <a:gd name="connsiteY1799" fmla="*/ 5294135 h 6857999"/>
              <a:gd name="connsiteX1800" fmla="*/ 8552034 w 10763219"/>
              <a:gd name="connsiteY1800" fmla="*/ 5296510 h 6857999"/>
              <a:gd name="connsiteX1801" fmla="*/ 8555589 w 10763219"/>
              <a:gd name="connsiteY1801" fmla="*/ 5302447 h 6857999"/>
              <a:gd name="connsiteX1802" fmla="*/ 8559538 w 10763219"/>
              <a:gd name="connsiteY1802" fmla="*/ 5307197 h 6857999"/>
              <a:gd name="connsiteX1803" fmla="*/ 8567832 w 10763219"/>
              <a:gd name="connsiteY1803" fmla="*/ 5316696 h 6857999"/>
              <a:gd name="connsiteX1804" fmla="*/ 8570596 w 10763219"/>
              <a:gd name="connsiteY1804" fmla="*/ 5321446 h 6857999"/>
              <a:gd name="connsiteX1805" fmla="*/ 8571386 w 10763219"/>
              <a:gd name="connsiteY1805" fmla="*/ 5323425 h 6857999"/>
              <a:gd name="connsiteX1806" fmla="*/ 8572176 w 10763219"/>
              <a:gd name="connsiteY1806" fmla="*/ 5325799 h 6857999"/>
              <a:gd name="connsiteX1807" fmla="*/ 8572176 w 10763219"/>
              <a:gd name="connsiteY1807" fmla="*/ 5327778 h 6857999"/>
              <a:gd name="connsiteX1808" fmla="*/ 8571386 w 10763219"/>
              <a:gd name="connsiteY1808" fmla="*/ 5330153 h 6857999"/>
              <a:gd name="connsiteX1809" fmla="*/ 8570596 w 10763219"/>
              <a:gd name="connsiteY1809" fmla="*/ 5332528 h 6857999"/>
              <a:gd name="connsiteX1810" fmla="*/ 8569017 w 10763219"/>
              <a:gd name="connsiteY1810" fmla="*/ 5334903 h 6857999"/>
              <a:gd name="connsiteX1811" fmla="*/ 8570991 w 10763219"/>
              <a:gd name="connsiteY1811" fmla="*/ 5335299 h 6857999"/>
              <a:gd name="connsiteX1812" fmla="*/ 8573361 w 10763219"/>
              <a:gd name="connsiteY1812" fmla="*/ 5336090 h 6857999"/>
              <a:gd name="connsiteX1813" fmla="*/ 8575336 w 10763219"/>
              <a:gd name="connsiteY1813" fmla="*/ 5335299 h 6857999"/>
              <a:gd name="connsiteX1814" fmla="*/ 8578100 w 10763219"/>
              <a:gd name="connsiteY1814" fmla="*/ 5334507 h 6857999"/>
              <a:gd name="connsiteX1815" fmla="*/ 8584419 w 10763219"/>
              <a:gd name="connsiteY1815" fmla="*/ 5330945 h 6857999"/>
              <a:gd name="connsiteX1816" fmla="*/ 8593108 w 10763219"/>
              <a:gd name="connsiteY1816" fmla="*/ 5326591 h 6857999"/>
              <a:gd name="connsiteX1817" fmla="*/ 8587974 w 10763219"/>
              <a:gd name="connsiteY1817" fmla="*/ 5337673 h 6857999"/>
              <a:gd name="connsiteX1818" fmla="*/ 8585604 w 10763219"/>
              <a:gd name="connsiteY1818" fmla="*/ 5343610 h 6857999"/>
              <a:gd name="connsiteX1819" fmla="*/ 8583629 w 10763219"/>
              <a:gd name="connsiteY1819" fmla="*/ 5349151 h 6857999"/>
              <a:gd name="connsiteX1820" fmla="*/ 8582445 w 10763219"/>
              <a:gd name="connsiteY1820" fmla="*/ 5355484 h 6857999"/>
              <a:gd name="connsiteX1821" fmla="*/ 8581260 w 10763219"/>
              <a:gd name="connsiteY1821" fmla="*/ 5361817 h 6857999"/>
              <a:gd name="connsiteX1822" fmla="*/ 8581260 w 10763219"/>
              <a:gd name="connsiteY1822" fmla="*/ 5368546 h 6857999"/>
              <a:gd name="connsiteX1823" fmla="*/ 8582445 w 10763219"/>
              <a:gd name="connsiteY1823" fmla="*/ 5375274 h 6857999"/>
              <a:gd name="connsiteX1824" fmla="*/ 8579285 w 10763219"/>
              <a:gd name="connsiteY1824" fmla="*/ 5366567 h 6857999"/>
              <a:gd name="connsiteX1825" fmla="*/ 8576126 w 10763219"/>
              <a:gd name="connsiteY1825" fmla="*/ 5359442 h 6857999"/>
              <a:gd name="connsiteX1826" fmla="*/ 8572176 w 10763219"/>
              <a:gd name="connsiteY1826" fmla="*/ 5353109 h 6857999"/>
              <a:gd name="connsiteX1827" fmla="*/ 8567832 w 10763219"/>
              <a:gd name="connsiteY1827" fmla="*/ 5347568 h 6857999"/>
              <a:gd name="connsiteX1828" fmla="*/ 8563487 w 10763219"/>
              <a:gd name="connsiteY1828" fmla="*/ 5343214 h 6857999"/>
              <a:gd name="connsiteX1829" fmla="*/ 8558353 w 10763219"/>
              <a:gd name="connsiteY1829" fmla="*/ 5339256 h 6857999"/>
              <a:gd name="connsiteX1830" fmla="*/ 8553614 w 10763219"/>
              <a:gd name="connsiteY1830" fmla="*/ 5336090 h 6857999"/>
              <a:gd name="connsiteX1831" fmla="*/ 8548875 w 10763219"/>
              <a:gd name="connsiteY1831" fmla="*/ 5332924 h 6857999"/>
              <a:gd name="connsiteX1832" fmla="*/ 8538606 w 10763219"/>
              <a:gd name="connsiteY1832" fmla="*/ 5327778 h 6857999"/>
              <a:gd name="connsiteX1833" fmla="*/ 8533472 w 10763219"/>
              <a:gd name="connsiteY1833" fmla="*/ 5324612 h 6857999"/>
              <a:gd name="connsiteX1834" fmla="*/ 8528733 w 10763219"/>
              <a:gd name="connsiteY1834" fmla="*/ 5321446 h 6857999"/>
              <a:gd name="connsiteX1835" fmla="*/ 8524388 w 10763219"/>
              <a:gd name="connsiteY1835" fmla="*/ 5317488 h 6857999"/>
              <a:gd name="connsiteX1836" fmla="*/ 8520044 w 10763219"/>
              <a:gd name="connsiteY1836" fmla="*/ 5313134 h 6857999"/>
              <a:gd name="connsiteX1837" fmla="*/ 8516094 w 10763219"/>
              <a:gd name="connsiteY1837" fmla="*/ 5307197 h 6857999"/>
              <a:gd name="connsiteX1838" fmla="*/ 8512145 w 10763219"/>
              <a:gd name="connsiteY1838" fmla="*/ 5300864 h 6857999"/>
              <a:gd name="connsiteX1839" fmla="*/ 8515699 w 10763219"/>
              <a:gd name="connsiteY1839" fmla="*/ 5301260 h 6857999"/>
              <a:gd name="connsiteX1840" fmla="*/ 8518464 w 10763219"/>
              <a:gd name="connsiteY1840" fmla="*/ 5303239 h 6857999"/>
              <a:gd name="connsiteX1841" fmla="*/ 8524783 w 10763219"/>
              <a:gd name="connsiteY1841" fmla="*/ 5307988 h 6857999"/>
              <a:gd name="connsiteX1842" fmla="*/ 8528338 w 10763219"/>
              <a:gd name="connsiteY1842" fmla="*/ 5310363 h 6857999"/>
              <a:gd name="connsiteX1843" fmla="*/ 8531102 w 10763219"/>
              <a:gd name="connsiteY1843" fmla="*/ 5312342 h 6857999"/>
              <a:gd name="connsiteX1844" fmla="*/ 8532682 w 10763219"/>
              <a:gd name="connsiteY1844" fmla="*/ 5313134 h 6857999"/>
              <a:gd name="connsiteX1845" fmla="*/ 8534657 w 10763219"/>
              <a:gd name="connsiteY1845" fmla="*/ 5313134 h 6857999"/>
              <a:gd name="connsiteX1846" fmla="*/ 8536236 w 10763219"/>
              <a:gd name="connsiteY1846" fmla="*/ 5313134 h 6857999"/>
              <a:gd name="connsiteX1847" fmla="*/ 8538211 w 10763219"/>
              <a:gd name="connsiteY1847" fmla="*/ 5312342 h 6857999"/>
              <a:gd name="connsiteX1848" fmla="*/ 8539001 w 10763219"/>
              <a:gd name="connsiteY1848" fmla="*/ 5310363 h 6857999"/>
              <a:gd name="connsiteX1849" fmla="*/ 8539001 w 10763219"/>
              <a:gd name="connsiteY1849" fmla="*/ 5308780 h 6857999"/>
              <a:gd name="connsiteX1850" fmla="*/ 8539001 w 10763219"/>
              <a:gd name="connsiteY1850" fmla="*/ 5307197 h 6857999"/>
              <a:gd name="connsiteX1851" fmla="*/ 8538606 w 10763219"/>
              <a:gd name="connsiteY1851" fmla="*/ 5305218 h 6857999"/>
              <a:gd name="connsiteX1852" fmla="*/ 8537421 w 10763219"/>
              <a:gd name="connsiteY1852" fmla="*/ 5303635 h 6857999"/>
              <a:gd name="connsiteX1853" fmla="*/ 8536236 w 10763219"/>
              <a:gd name="connsiteY1853" fmla="*/ 5302447 h 6857999"/>
              <a:gd name="connsiteX1854" fmla="*/ 8532682 w 10763219"/>
              <a:gd name="connsiteY1854" fmla="*/ 5299677 h 6857999"/>
              <a:gd name="connsiteX1855" fmla="*/ 8529127 w 10763219"/>
              <a:gd name="connsiteY1855" fmla="*/ 5298489 h 6857999"/>
              <a:gd name="connsiteX1856" fmla="*/ 8525573 w 10763219"/>
              <a:gd name="connsiteY1856" fmla="*/ 5296906 h 6857999"/>
              <a:gd name="connsiteX1857" fmla="*/ 8522019 w 10763219"/>
              <a:gd name="connsiteY1857" fmla="*/ 5296510 h 6857999"/>
              <a:gd name="connsiteX1858" fmla="*/ 8519254 w 10763219"/>
              <a:gd name="connsiteY1858" fmla="*/ 5296510 h 6857999"/>
              <a:gd name="connsiteX1859" fmla="*/ 8518464 w 10763219"/>
              <a:gd name="connsiteY1859" fmla="*/ 5294135 h 6857999"/>
              <a:gd name="connsiteX1860" fmla="*/ 8518464 w 10763219"/>
              <a:gd name="connsiteY1860" fmla="*/ 5292156 h 6857999"/>
              <a:gd name="connsiteX1861" fmla="*/ 8519254 w 10763219"/>
              <a:gd name="connsiteY1861" fmla="*/ 5290177 h 6857999"/>
              <a:gd name="connsiteX1862" fmla="*/ 8519649 w 10763219"/>
              <a:gd name="connsiteY1862" fmla="*/ 5288198 h 6857999"/>
              <a:gd name="connsiteX1863" fmla="*/ 8520834 w 10763219"/>
              <a:gd name="connsiteY1863" fmla="*/ 5286615 h 6857999"/>
              <a:gd name="connsiteX1864" fmla="*/ 8522413 w 10763219"/>
              <a:gd name="connsiteY1864" fmla="*/ 5285824 h 6857999"/>
              <a:gd name="connsiteX1865" fmla="*/ 8523993 w 10763219"/>
              <a:gd name="connsiteY1865" fmla="*/ 5284636 h 6857999"/>
              <a:gd name="connsiteX1866" fmla="*/ 8525968 w 10763219"/>
              <a:gd name="connsiteY1866" fmla="*/ 5284240 h 6857999"/>
              <a:gd name="connsiteX1867" fmla="*/ 8527943 w 10763219"/>
              <a:gd name="connsiteY1867" fmla="*/ 5284240 h 6857999"/>
              <a:gd name="connsiteX1868" fmla="*/ 8529917 w 10763219"/>
              <a:gd name="connsiteY1868" fmla="*/ 5284636 h 6857999"/>
              <a:gd name="connsiteX1869" fmla="*/ 8531892 w 10763219"/>
              <a:gd name="connsiteY1869" fmla="*/ 5285824 h 6857999"/>
              <a:gd name="connsiteX1870" fmla="*/ 8533472 w 10763219"/>
              <a:gd name="connsiteY1870" fmla="*/ 5286615 h 6857999"/>
              <a:gd name="connsiteX1871" fmla="*/ 8535447 w 10763219"/>
              <a:gd name="connsiteY1871" fmla="*/ 5288594 h 6857999"/>
              <a:gd name="connsiteX1872" fmla="*/ 8537026 w 10763219"/>
              <a:gd name="connsiteY1872" fmla="*/ 5290969 h 6857999"/>
              <a:gd name="connsiteX1873" fmla="*/ 8538211 w 10763219"/>
              <a:gd name="connsiteY1873" fmla="*/ 5294135 h 6857999"/>
              <a:gd name="connsiteX1874" fmla="*/ 8539001 w 10763219"/>
              <a:gd name="connsiteY1874" fmla="*/ 5297698 h 6857999"/>
              <a:gd name="connsiteX1875" fmla="*/ 8538606 w 10763219"/>
              <a:gd name="connsiteY1875" fmla="*/ 5288594 h 6857999"/>
              <a:gd name="connsiteX1876" fmla="*/ 8537421 w 10763219"/>
              <a:gd name="connsiteY1876" fmla="*/ 5279887 h 6857999"/>
              <a:gd name="connsiteX1877" fmla="*/ 8536631 w 10763219"/>
              <a:gd name="connsiteY1877" fmla="*/ 5271575 h 6857999"/>
              <a:gd name="connsiteX1878" fmla="*/ 8535052 w 10763219"/>
              <a:gd name="connsiteY1878" fmla="*/ 5263659 h 6857999"/>
              <a:gd name="connsiteX1879" fmla="*/ 8532682 w 10763219"/>
              <a:gd name="connsiteY1879" fmla="*/ 5256534 h 6857999"/>
              <a:gd name="connsiteX1880" fmla="*/ 8529917 w 10763219"/>
              <a:gd name="connsiteY1880" fmla="*/ 5248618 h 6857999"/>
              <a:gd name="connsiteX1881" fmla="*/ 8525968 w 10763219"/>
              <a:gd name="connsiteY1881" fmla="*/ 5240307 h 6857999"/>
              <a:gd name="connsiteX1882" fmla="*/ 8520439 w 10763219"/>
              <a:gd name="connsiteY1882" fmla="*/ 5231995 h 6857999"/>
              <a:gd name="connsiteX1883" fmla="*/ 8522413 w 10763219"/>
              <a:gd name="connsiteY1883" fmla="*/ 5230807 h 6857999"/>
              <a:gd name="connsiteX1884" fmla="*/ 8523993 w 10763219"/>
              <a:gd name="connsiteY1884" fmla="*/ 5229620 h 6857999"/>
              <a:gd name="connsiteX1885" fmla="*/ 3560986 w 10763219"/>
              <a:gd name="connsiteY1885" fmla="*/ 5195887 h 6857999"/>
              <a:gd name="connsiteX1886" fmla="*/ 3560986 w 10763219"/>
              <a:gd name="connsiteY1886" fmla="*/ 5199551 h 6857999"/>
              <a:gd name="connsiteX1887" fmla="*/ 3560986 w 10763219"/>
              <a:gd name="connsiteY1887" fmla="*/ 5201179 h 6857999"/>
              <a:gd name="connsiteX1888" fmla="*/ 3561748 w 10763219"/>
              <a:gd name="connsiteY1888" fmla="*/ 5202807 h 6857999"/>
              <a:gd name="connsiteX1889" fmla="*/ 3562129 w 10763219"/>
              <a:gd name="connsiteY1889" fmla="*/ 5203621 h 6857999"/>
              <a:gd name="connsiteX1890" fmla="*/ 3563653 w 10763219"/>
              <a:gd name="connsiteY1890" fmla="*/ 5204842 h 6857999"/>
              <a:gd name="connsiteX1891" fmla="*/ 3565178 w 10763219"/>
              <a:gd name="connsiteY1891" fmla="*/ 5205656 h 6857999"/>
              <a:gd name="connsiteX1892" fmla="*/ 3567082 w 10763219"/>
              <a:gd name="connsiteY1892" fmla="*/ 5206064 h 6857999"/>
              <a:gd name="connsiteX1893" fmla="*/ 3564034 w 10763219"/>
              <a:gd name="connsiteY1893" fmla="*/ 5208913 h 6857999"/>
              <a:gd name="connsiteX1894" fmla="*/ 3561367 w 10763219"/>
              <a:gd name="connsiteY1894" fmla="*/ 5210134 h 6857999"/>
              <a:gd name="connsiteX1895" fmla="*/ 3559081 w 10763219"/>
              <a:gd name="connsiteY1895" fmla="*/ 5211355 h 6857999"/>
              <a:gd name="connsiteX1896" fmla="*/ 3556033 w 10763219"/>
              <a:gd name="connsiteY1896" fmla="*/ 5211762 h 6857999"/>
              <a:gd name="connsiteX1897" fmla="*/ 3554128 w 10763219"/>
              <a:gd name="connsiteY1897" fmla="*/ 5211762 h 6857999"/>
              <a:gd name="connsiteX1898" fmla="*/ 3551842 w 10763219"/>
              <a:gd name="connsiteY1898" fmla="*/ 5211355 h 6857999"/>
              <a:gd name="connsiteX1899" fmla="*/ 3549937 w 10763219"/>
              <a:gd name="connsiteY1899" fmla="*/ 5210134 h 6857999"/>
              <a:gd name="connsiteX1900" fmla="*/ 3548032 w 10763219"/>
              <a:gd name="connsiteY1900" fmla="*/ 5208913 h 6857999"/>
              <a:gd name="connsiteX1901" fmla="*/ 3554128 w 10763219"/>
              <a:gd name="connsiteY1901" fmla="*/ 5203621 h 6857999"/>
              <a:gd name="connsiteX1902" fmla="*/ 3557557 w 10763219"/>
              <a:gd name="connsiteY1902" fmla="*/ 5200365 h 6857999"/>
              <a:gd name="connsiteX1903" fmla="*/ 3447198 w 10763219"/>
              <a:gd name="connsiteY1903" fmla="*/ 5192712 h 6857999"/>
              <a:gd name="connsiteX1904" fmla="*/ 3449528 w 10763219"/>
              <a:gd name="connsiteY1904" fmla="*/ 5192712 h 6857999"/>
              <a:gd name="connsiteX1905" fmla="*/ 3451470 w 10763219"/>
              <a:gd name="connsiteY1905" fmla="*/ 5192712 h 6857999"/>
              <a:gd name="connsiteX1906" fmla="*/ 3453410 w 10763219"/>
              <a:gd name="connsiteY1906" fmla="*/ 5193105 h 6857999"/>
              <a:gd name="connsiteX1907" fmla="*/ 3456905 w 10763219"/>
              <a:gd name="connsiteY1907" fmla="*/ 5195071 h 6857999"/>
              <a:gd name="connsiteX1908" fmla="*/ 3459623 w 10763219"/>
              <a:gd name="connsiteY1908" fmla="*/ 5197429 h 6857999"/>
              <a:gd name="connsiteX1909" fmla="*/ 3461953 w 10763219"/>
              <a:gd name="connsiteY1909" fmla="*/ 5200181 h 6857999"/>
              <a:gd name="connsiteX1910" fmla="*/ 3464671 w 10763219"/>
              <a:gd name="connsiteY1910" fmla="*/ 5204112 h 6857999"/>
              <a:gd name="connsiteX1911" fmla="*/ 3469331 w 10763219"/>
              <a:gd name="connsiteY1911" fmla="*/ 5211581 h 6857999"/>
              <a:gd name="connsiteX1912" fmla="*/ 3471662 w 10763219"/>
              <a:gd name="connsiteY1912" fmla="*/ 5214726 h 6857999"/>
              <a:gd name="connsiteX1913" fmla="*/ 3473990 w 10763219"/>
              <a:gd name="connsiteY1913" fmla="*/ 5217870 h 6857999"/>
              <a:gd name="connsiteX1914" fmla="*/ 3477098 w 10763219"/>
              <a:gd name="connsiteY1914" fmla="*/ 5220229 h 6857999"/>
              <a:gd name="connsiteX1915" fmla="*/ 3480181 w 10763219"/>
              <a:gd name="connsiteY1915" fmla="*/ 5222194 h 6857999"/>
              <a:gd name="connsiteX1916" fmla="*/ 3481734 w 10763219"/>
              <a:gd name="connsiteY1916" fmla="*/ 5222587 h 6857999"/>
              <a:gd name="connsiteX1917" fmla="*/ 3483677 w 10763219"/>
              <a:gd name="connsiteY1917" fmla="*/ 5222587 h 6857999"/>
              <a:gd name="connsiteX1918" fmla="*/ 3486006 w 10763219"/>
              <a:gd name="connsiteY1918" fmla="*/ 5222587 h 6857999"/>
              <a:gd name="connsiteX1919" fmla="*/ 3487948 w 10763219"/>
              <a:gd name="connsiteY1919" fmla="*/ 5222194 h 6857999"/>
              <a:gd name="connsiteX1920" fmla="*/ 3492996 w 10763219"/>
              <a:gd name="connsiteY1920" fmla="*/ 5220229 h 6857999"/>
              <a:gd name="connsiteX1921" fmla="*/ 3498820 w 10763219"/>
              <a:gd name="connsiteY1921" fmla="*/ 5216298 h 6857999"/>
              <a:gd name="connsiteX1922" fmla="*/ 3496490 w 10763219"/>
              <a:gd name="connsiteY1922" fmla="*/ 5219443 h 6857999"/>
              <a:gd name="connsiteX1923" fmla="*/ 3494160 w 10763219"/>
              <a:gd name="connsiteY1923" fmla="*/ 5222587 h 6857999"/>
              <a:gd name="connsiteX1924" fmla="*/ 3492218 w 10763219"/>
              <a:gd name="connsiteY1924" fmla="*/ 5224553 h 6857999"/>
              <a:gd name="connsiteX1925" fmla="*/ 3490277 w 10763219"/>
              <a:gd name="connsiteY1925" fmla="*/ 5225732 h 6857999"/>
              <a:gd name="connsiteX1926" fmla="*/ 3488724 w 10763219"/>
              <a:gd name="connsiteY1926" fmla="*/ 5226912 h 6857999"/>
              <a:gd name="connsiteX1927" fmla="*/ 3487559 w 10763219"/>
              <a:gd name="connsiteY1927" fmla="*/ 5227305 h 6857999"/>
              <a:gd name="connsiteX1928" fmla="*/ 3484452 w 10763219"/>
              <a:gd name="connsiteY1928" fmla="*/ 5227305 h 6857999"/>
              <a:gd name="connsiteX1929" fmla="*/ 3481734 w 10763219"/>
              <a:gd name="connsiteY1929" fmla="*/ 5227305 h 6857999"/>
              <a:gd name="connsiteX1930" fmla="*/ 3478262 w 10763219"/>
              <a:gd name="connsiteY1930" fmla="*/ 5227698 h 6857999"/>
              <a:gd name="connsiteX1931" fmla="*/ 3477098 w 10763219"/>
              <a:gd name="connsiteY1931" fmla="*/ 5228877 h 6857999"/>
              <a:gd name="connsiteX1932" fmla="*/ 3475157 w 10763219"/>
              <a:gd name="connsiteY1932" fmla="*/ 5229663 h 6857999"/>
              <a:gd name="connsiteX1933" fmla="*/ 3473214 w 10763219"/>
              <a:gd name="connsiteY1933" fmla="*/ 5231629 h 6857999"/>
              <a:gd name="connsiteX1934" fmla="*/ 3471273 w 10763219"/>
              <a:gd name="connsiteY1934" fmla="*/ 5233987 h 6857999"/>
              <a:gd name="connsiteX1935" fmla="*/ 3467002 w 10763219"/>
              <a:gd name="connsiteY1935" fmla="*/ 5229663 h 6857999"/>
              <a:gd name="connsiteX1936" fmla="*/ 3463119 w 10763219"/>
              <a:gd name="connsiteY1936" fmla="*/ 5224946 h 6857999"/>
              <a:gd name="connsiteX1937" fmla="*/ 3459235 w 10763219"/>
              <a:gd name="connsiteY1937" fmla="*/ 5220229 h 6857999"/>
              <a:gd name="connsiteX1938" fmla="*/ 3455741 w 10763219"/>
              <a:gd name="connsiteY1938" fmla="*/ 5214726 h 6857999"/>
              <a:gd name="connsiteX1939" fmla="*/ 3453023 w 10763219"/>
              <a:gd name="connsiteY1939" fmla="*/ 5209615 h 6857999"/>
              <a:gd name="connsiteX1940" fmla="*/ 3450304 w 10763219"/>
              <a:gd name="connsiteY1940" fmla="*/ 5204112 h 6857999"/>
              <a:gd name="connsiteX1941" fmla="*/ 3447198 w 10763219"/>
              <a:gd name="connsiteY1941" fmla="*/ 5199002 h 6857999"/>
              <a:gd name="connsiteX1942" fmla="*/ 3444867 w 10763219"/>
              <a:gd name="connsiteY1942" fmla="*/ 5193105 h 6857999"/>
              <a:gd name="connsiteX1943" fmla="*/ 3458402 w 10763219"/>
              <a:gd name="connsiteY1943" fmla="*/ 5173662 h 6857999"/>
              <a:gd name="connsiteX1944" fmla="*/ 3459231 w 10763219"/>
              <a:gd name="connsiteY1944" fmla="*/ 5174482 h 6857999"/>
              <a:gd name="connsiteX1945" fmla="*/ 3460887 w 10763219"/>
              <a:gd name="connsiteY1945" fmla="*/ 5175711 h 6857999"/>
              <a:gd name="connsiteX1946" fmla="*/ 3464200 w 10763219"/>
              <a:gd name="connsiteY1946" fmla="*/ 5176530 h 6857999"/>
              <a:gd name="connsiteX1947" fmla="*/ 3467099 w 10763219"/>
              <a:gd name="connsiteY1947" fmla="*/ 5176530 h 6857999"/>
              <a:gd name="connsiteX1948" fmla="*/ 3469998 w 10763219"/>
              <a:gd name="connsiteY1948" fmla="*/ 5176940 h 6857999"/>
              <a:gd name="connsiteX1949" fmla="*/ 3472483 w 10763219"/>
              <a:gd name="connsiteY1949" fmla="*/ 5176940 h 6857999"/>
              <a:gd name="connsiteX1950" fmla="*/ 3474553 w 10763219"/>
              <a:gd name="connsiteY1950" fmla="*/ 5178169 h 6857999"/>
              <a:gd name="connsiteX1951" fmla="*/ 3475797 w 10763219"/>
              <a:gd name="connsiteY1951" fmla="*/ 5178988 h 6857999"/>
              <a:gd name="connsiteX1952" fmla="*/ 3476209 w 10763219"/>
              <a:gd name="connsiteY1952" fmla="*/ 5180217 h 6857999"/>
              <a:gd name="connsiteX1953" fmla="*/ 3476624 w 10763219"/>
              <a:gd name="connsiteY1953" fmla="*/ 5183495 h 6857999"/>
              <a:gd name="connsiteX1954" fmla="*/ 3475382 w 10763219"/>
              <a:gd name="connsiteY1954" fmla="*/ 5184724 h 6857999"/>
              <a:gd name="connsiteX1955" fmla="*/ 3473724 w 10763219"/>
              <a:gd name="connsiteY1955" fmla="*/ 5185543 h 6857999"/>
              <a:gd name="connsiteX1956" fmla="*/ 3471653 w 10763219"/>
              <a:gd name="connsiteY1956" fmla="*/ 5186362 h 6857999"/>
              <a:gd name="connsiteX1957" fmla="*/ 3469998 w 10763219"/>
              <a:gd name="connsiteY1957" fmla="*/ 5186362 h 6857999"/>
              <a:gd name="connsiteX1958" fmla="*/ 3465857 w 10763219"/>
              <a:gd name="connsiteY1958" fmla="*/ 5186362 h 6857999"/>
              <a:gd name="connsiteX1959" fmla="*/ 3462958 w 10763219"/>
              <a:gd name="connsiteY1959" fmla="*/ 5184724 h 6857999"/>
              <a:gd name="connsiteX1960" fmla="*/ 3460059 w 10763219"/>
              <a:gd name="connsiteY1960" fmla="*/ 5182675 h 6857999"/>
              <a:gd name="connsiteX1961" fmla="*/ 3457989 w 10763219"/>
              <a:gd name="connsiteY1961" fmla="*/ 5179807 h 6857999"/>
              <a:gd name="connsiteX1962" fmla="*/ 3457574 w 10763219"/>
              <a:gd name="connsiteY1962" fmla="*/ 5178169 h 6857999"/>
              <a:gd name="connsiteX1963" fmla="*/ 3457574 w 10763219"/>
              <a:gd name="connsiteY1963" fmla="*/ 5176530 h 6857999"/>
              <a:gd name="connsiteX1964" fmla="*/ 3457574 w 10763219"/>
              <a:gd name="connsiteY1964" fmla="*/ 5174891 h 6857999"/>
              <a:gd name="connsiteX1965" fmla="*/ 3579611 w 10763219"/>
              <a:gd name="connsiteY1965" fmla="*/ 5132387 h 6857999"/>
              <a:gd name="connsiteX1966" fmla="*/ 3581508 w 10763219"/>
              <a:gd name="connsiteY1966" fmla="*/ 5133216 h 6857999"/>
              <a:gd name="connsiteX1967" fmla="*/ 3583026 w 10763219"/>
              <a:gd name="connsiteY1967" fmla="*/ 5134044 h 6857999"/>
              <a:gd name="connsiteX1968" fmla="*/ 3583785 w 10763219"/>
              <a:gd name="connsiteY1968" fmla="*/ 5135700 h 6857999"/>
              <a:gd name="connsiteX1969" fmla="*/ 3584546 w 10763219"/>
              <a:gd name="connsiteY1969" fmla="*/ 5137771 h 6857999"/>
              <a:gd name="connsiteX1970" fmla="*/ 3583406 w 10763219"/>
              <a:gd name="connsiteY1970" fmla="*/ 5140256 h 6857999"/>
              <a:gd name="connsiteX1971" fmla="*/ 3581887 w 10763219"/>
              <a:gd name="connsiteY1971" fmla="*/ 5143983 h 6857999"/>
              <a:gd name="connsiteX1972" fmla="*/ 3580369 w 10763219"/>
              <a:gd name="connsiteY1972" fmla="*/ 5147296 h 6857999"/>
              <a:gd name="connsiteX1973" fmla="*/ 3576952 w 10763219"/>
              <a:gd name="connsiteY1973" fmla="*/ 5151437 h 6857999"/>
              <a:gd name="connsiteX1974" fmla="*/ 3577332 w 10763219"/>
              <a:gd name="connsiteY1974" fmla="*/ 5148538 h 6857999"/>
              <a:gd name="connsiteX1975" fmla="*/ 3577332 w 10763219"/>
              <a:gd name="connsiteY1975" fmla="*/ 5146468 h 6857999"/>
              <a:gd name="connsiteX1976" fmla="*/ 3576573 w 10763219"/>
              <a:gd name="connsiteY1976" fmla="*/ 5145639 h 6857999"/>
              <a:gd name="connsiteX1977" fmla="*/ 3575054 w 10763219"/>
              <a:gd name="connsiteY1977" fmla="*/ 5145639 h 6857999"/>
              <a:gd name="connsiteX1978" fmla="*/ 3570878 w 10763219"/>
              <a:gd name="connsiteY1978" fmla="*/ 5146054 h 6857999"/>
              <a:gd name="connsiteX1979" fmla="*/ 3568981 w 10763219"/>
              <a:gd name="connsiteY1979" fmla="*/ 5146468 h 6857999"/>
              <a:gd name="connsiteX1980" fmla="*/ 3567082 w 10763219"/>
              <a:gd name="connsiteY1980" fmla="*/ 5146054 h 6857999"/>
              <a:gd name="connsiteX1981" fmla="*/ 3572776 w 10763219"/>
              <a:gd name="connsiteY1981" fmla="*/ 5140256 h 6857999"/>
              <a:gd name="connsiteX1982" fmla="*/ 3575813 w 10763219"/>
              <a:gd name="connsiteY1982" fmla="*/ 5136943 h 6857999"/>
              <a:gd name="connsiteX1983" fmla="*/ 3412495 w 10763219"/>
              <a:gd name="connsiteY1983" fmla="*/ 5126037 h 6857999"/>
              <a:gd name="connsiteX1984" fmla="*/ 3414912 w 10763219"/>
              <a:gd name="connsiteY1984" fmla="*/ 5126892 h 6857999"/>
              <a:gd name="connsiteX1985" fmla="*/ 3416929 w 10763219"/>
              <a:gd name="connsiteY1985" fmla="*/ 5127747 h 6857999"/>
              <a:gd name="connsiteX1986" fmla="*/ 3420155 w 10763219"/>
              <a:gd name="connsiteY1986" fmla="*/ 5129457 h 6857999"/>
              <a:gd name="connsiteX1987" fmla="*/ 3422977 w 10763219"/>
              <a:gd name="connsiteY1987" fmla="*/ 5130739 h 6857999"/>
              <a:gd name="connsiteX1988" fmla="*/ 3427411 w 10763219"/>
              <a:gd name="connsiteY1988" fmla="*/ 5132021 h 6857999"/>
              <a:gd name="connsiteX1989" fmla="*/ 3423381 w 10763219"/>
              <a:gd name="connsiteY1989" fmla="*/ 5134586 h 6857999"/>
              <a:gd name="connsiteX1990" fmla="*/ 3420155 w 10763219"/>
              <a:gd name="connsiteY1990" fmla="*/ 5136295 h 6857999"/>
              <a:gd name="connsiteX1991" fmla="*/ 3416526 w 10763219"/>
              <a:gd name="connsiteY1991" fmla="*/ 5137150 h 6857999"/>
              <a:gd name="connsiteX1992" fmla="*/ 3413703 w 10763219"/>
              <a:gd name="connsiteY1992" fmla="*/ 5137150 h 6857999"/>
              <a:gd name="connsiteX1993" fmla="*/ 3410478 w 10763219"/>
              <a:gd name="connsiteY1993" fmla="*/ 5137150 h 6857999"/>
              <a:gd name="connsiteX1994" fmla="*/ 3407656 w 10763219"/>
              <a:gd name="connsiteY1994" fmla="*/ 5136295 h 6857999"/>
              <a:gd name="connsiteX1995" fmla="*/ 3404832 w 10763219"/>
              <a:gd name="connsiteY1995" fmla="*/ 5135013 h 6857999"/>
              <a:gd name="connsiteX1996" fmla="*/ 3402010 w 10763219"/>
              <a:gd name="connsiteY1996" fmla="*/ 5132876 h 6857999"/>
              <a:gd name="connsiteX1997" fmla="*/ 3406447 w 10763219"/>
              <a:gd name="connsiteY1997" fmla="*/ 5129457 h 6857999"/>
              <a:gd name="connsiteX1998" fmla="*/ 3409672 w 10763219"/>
              <a:gd name="connsiteY1998" fmla="*/ 5127320 h 6857999"/>
              <a:gd name="connsiteX1999" fmla="*/ 4247529 w 10763219"/>
              <a:gd name="connsiteY1999" fmla="*/ 5122862 h 6857999"/>
              <a:gd name="connsiteX2000" fmla="*/ 4249375 w 10763219"/>
              <a:gd name="connsiteY2000" fmla="*/ 5122862 h 6857999"/>
              <a:gd name="connsiteX2001" fmla="*/ 4250852 w 10763219"/>
              <a:gd name="connsiteY2001" fmla="*/ 5123630 h 6857999"/>
              <a:gd name="connsiteX2002" fmla="*/ 4252698 w 10763219"/>
              <a:gd name="connsiteY2002" fmla="*/ 5124399 h 6857999"/>
              <a:gd name="connsiteX2003" fmla="*/ 4254174 w 10763219"/>
              <a:gd name="connsiteY2003" fmla="*/ 5125551 h 6857999"/>
              <a:gd name="connsiteX2004" fmla="*/ 4257129 w 10763219"/>
              <a:gd name="connsiteY2004" fmla="*/ 5128623 h 6857999"/>
              <a:gd name="connsiteX2005" fmla="*/ 4258606 w 10763219"/>
              <a:gd name="connsiteY2005" fmla="*/ 5130544 h 6857999"/>
              <a:gd name="connsiteX2006" fmla="*/ 4259343 w 10763219"/>
              <a:gd name="connsiteY2006" fmla="*/ 5132848 h 6857999"/>
              <a:gd name="connsiteX2007" fmla="*/ 4260081 w 10763219"/>
              <a:gd name="connsiteY2007" fmla="*/ 5135153 h 6857999"/>
              <a:gd name="connsiteX2008" fmla="*/ 4260821 w 10763219"/>
              <a:gd name="connsiteY2008" fmla="*/ 5137841 h 6857999"/>
              <a:gd name="connsiteX2009" fmla="*/ 4260821 w 10763219"/>
              <a:gd name="connsiteY2009" fmla="*/ 5140146 h 6857999"/>
              <a:gd name="connsiteX2010" fmla="*/ 4260081 w 10763219"/>
              <a:gd name="connsiteY2010" fmla="*/ 5142450 h 6857999"/>
              <a:gd name="connsiteX2011" fmla="*/ 4259343 w 10763219"/>
              <a:gd name="connsiteY2011" fmla="*/ 5144371 h 6857999"/>
              <a:gd name="connsiteX2012" fmla="*/ 4257497 w 10763219"/>
              <a:gd name="connsiteY2012" fmla="*/ 5146675 h 6857999"/>
              <a:gd name="connsiteX2013" fmla="*/ 4253067 w 10763219"/>
              <a:gd name="connsiteY2013" fmla="*/ 5144755 h 6857999"/>
              <a:gd name="connsiteX2014" fmla="*/ 4249745 w 10763219"/>
              <a:gd name="connsiteY2014" fmla="*/ 5142834 h 6857999"/>
              <a:gd name="connsiteX2015" fmla="*/ 4247529 w 10763219"/>
              <a:gd name="connsiteY2015" fmla="*/ 5140530 h 6857999"/>
              <a:gd name="connsiteX2016" fmla="*/ 4246053 w 10763219"/>
              <a:gd name="connsiteY2016" fmla="*/ 5137841 h 6857999"/>
              <a:gd name="connsiteX2017" fmla="*/ 4245683 w 10763219"/>
              <a:gd name="connsiteY2017" fmla="*/ 5134385 h 6857999"/>
              <a:gd name="connsiteX2018" fmla="*/ 4245314 w 10763219"/>
              <a:gd name="connsiteY2018" fmla="*/ 5130928 h 6857999"/>
              <a:gd name="connsiteX2019" fmla="*/ 4244945 w 10763219"/>
              <a:gd name="connsiteY2019" fmla="*/ 5124783 h 6857999"/>
              <a:gd name="connsiteX2020" fmla="*/ 4246053 w 10763219"/>
              <a:gd name="connsiteY2020" fmla="*/ 5123630 h 6857999"/>
              <a:gd name="connsiteX2021" fmla="*/ 3343152 w 10763219"/>
              <a:gd name="connsiteY2021" fmla="*/ 5075237 h 6857999"/>
              <a:gd name="connsiteX2022" fmla="*/ 3344780 w 10763219"/>
              <a:gd name="connsiteY2022" fmla="*/ 5075237 h 6857999"/>
              <a:gd name="connsiteX2023" fmla="*/ 3346002 w 10763219"/>
              <a:gd name="connsiteY2023" fmla="*/ 5075237 h 6857999"/>
              <a:gd name="connsiteX2024" fmla="*/ 3347223 w 10763219"/>
              <a:gd name="connsiteY2024" fmla="*/ 5076012 h 6857999"/>
              <a:gd name="connsiteX2025" fmla="*/ 3347630 w 10763219"/>
              <a:gd name="connsiteY2025" fmla="*/ 5077173 h 6857999"/>
              <a:gd name="connsiteX2026" fmla="*/ 3348035 w 10763219"/>
              <a:gd name="connsiteY2026" fmla="*/ 5077948 h 6857999"/>
              <a:gd name="connsiteX2027" fmla="*/ 3347630 w 10763219"/>
              <a:gd name="connsiteY2027" fmla="*/ 5079884 h 6857999"/>
              <a:gd name="connsiteX2028" fmla="*/ 3347223 w 10763219"/>
              <a:gd name="connsiteY2028" fmla="*/ 5081820 h 6857999"/>
              <a:gd name="connsiteX2029" fmla="*/ 3346002 w 10763219"/>
              <a:gd name="connsiteY2029" fmla="*/ 5084917 h 6857999"/>
              <a:gd name="connsiteX2030" fmla="*/ 3342338 w 10763219"/>
              <a:gd name="connsiteY2030" fmla="*/ 5091112 h 6857999"/>
              <a:gd name="connsiteX2031" fmla="*/ 3342743 w 10763219"/>
              <a:gd name="connsiteY2031" fmla="*/ 5088402 h 6857999"/>
              <a:gd name="connsiteX2032" fmla="*/ 3342338 w 10763219"/>
              <a:gd name="connsiteY2032" fmla="*/ 5086853 h 6857999"/>
              <a:gd name="connsiteX2033" fmla="*/ 3341117 w 10763219"/>
              <a:gd name="connsiteY2033" fmla="*/ 5085304 h 6857999"/>
              <a:gd name="connsiteX2034" fmla="*/ 3339489 w 10763219"/>
              <a:gd name="connsiteY2034" fmla="*/ 5083756 h 6857999"/>
              <a:gd name="connsiteX2035" fmla="*/ 3336231 w 10763219"/>
              <a:gd name="connsiteY2035" fmla="*/ 5082207 h 6857999"/>
              <a:gd name="connsiteX2036" fmla="*/ 3332160 w 10763219"/>
              <a:gd name="connsiteY2036" fmla="*/ 5081045 h 6857999"/>
              <a:gd name="connsiteX2037" fmla="*/ 3335823 w 10763219"/>
              <a:gd name="connsiteY2037" fmla="*/ 5077948 h 6857999"/>
              <a:gd name="connsiteX2038" fmla="*/ 3339489 w 10763219"/>
              <a:gd name="connsiteY2038" fmla="*/ 5076012 h 6857999"/>
              <a:gd name="connsiteX2039" fmla="*/ 8872692 w 10763219"/>
              <a:gd name="connsiteY2039" fmla="*/ 5005387 h 6857999"/>
              <a:gd name="connsiteX2040" fmla="*/ 8875535 w 10763219"/>
              <a:gd name="connsiteY2040" fmla="*/ 5005387 h 6857999"/>
              <a:gd name="connsiteX2041" fmla="*/ 8877971 w 10763219"/>
              <a:gd name="connsiteY2041" fmla="*/ 5005387 h 6857999"/>
              <a:gd name="connsiteX2042" fmla="*/ 8881220 w 10763219"/>
              <a:gd name="connsiteY2042" fmla="*/ 5006578 h 6857999"/>
              <a:gd name="connsiteX2043" fmla="*/ 8884063 w 10763219"/>
              <a:gd name="connsiteY2043" fmla="*/ 5007372 h 6857999"/>
              <a:gd name="connsiteX2044" fmla="*/ 8886906 w 10763219"/>
              <a:gd name="connsiteY2044" fmla="*/ 5008959 h 6857999"/>
              <a:gd name="connsiteX2045" fmla="*/ 8890155 w 10763219"/>
              <a:gd name="connsiteY2045" fmla="*/ 5010547 h 6857999"/>
              <a:gd name="connsiteX2046" fmla="*/ 8892591 w 10763219"/>
              <a:gd name="connsiteY2046" fmla="*/ 5012531 h 6857999"/>
              <a:gd name="connsiteX2047" fmla="*/ 8895434 w 10763219"/>
              <a:gd name="connsiteY2047" fmla="*/ 5014912 h 6857999"/>
              <a:gd name="connsiteX2048" fmla="*/ 8897464 w 10763219"/>
              <a:gd name="connsiteY2048" fmla="*/ 5017690 h 6857999"/>
              <a:gd name="connsiteX2049" fmla="*/ 8899495 w 10763219"/>
              <a:gd name="connsiteY2049" fmla="*/ 5020865 h 6857999"/>
              <a:gd name="connsiteX2050" fmla="*/ 8897464 w 10763219"/>
              <a:gd name="connsiteY2050" fmla="*/ 5023247 h 6857999"/>
              <a:gd name="connsiteX2051" fmla="*/ 8895028 w 10763219"/>
              <a:gd name="connsiteY2051" fmla="*/ 5025231 h 6857999"/>
              <a:gd name="connsiteX2052" fmla="*/ 8892997 w 10763219"/>
              <a:gd name="connsiteY2052" fmla="*/ 5026422 h 6857999"/>
              <a:gd name="connsiteX2053" fmla="*/ 8890967 w 10763219"/>
              <a:gd name="connsiteY2053" fmla="*/ 5027215 h 6857999"/>
              <a:gd name="connsiteX2054" fmla="*/ 8888530 w 10763219"/>
              <a:gd name="connsiteY2054" fmla="*/ 5027612 h 6857999"/>
              <a:gd name="connsiteX2055" fmla="*/ 8886500 w 10763219"/>
              <a:gd name="connsiteY2055" fmla="*/ 5027215 h 6857999"/>
              <a:gd name="connsiteX2056" fmla="*/ 8884063 w 10763219"/>
              <a:gd name="connsiteY2056" fmla="*/ 5026422 h 6857999"/>
              <a:gd name="connsiteX2057" fmla="*/ 8882032 w 10763219"/>
              <a:gd name="connsiteY2057" fmla="*/ 5025628 h 6857999"/>
              <a:gd name="connsiteX2058" fmla="*/ 8877565 w 10763219"/>
              <a:gd name="connsiteY2058" fmla="*/ 5023247 h 6857999"/>
              <a:gd name="connsiteX2059" fmla="*/ 8873098 w 10763219"/>
              <a:gd name="connsiteY2059" fmla="*/ 5020865 h 6857999"/>
              <a:gd name="connsiteX2060" fmla="*/ 8869037 w 10763219"/>
              <a:gd name="connsiteY2060" fmla="*/ 5017690 h 6857999"/>
              <a:gd name="connsiteX2061" fmla="*/ 8864570 w 10763219"/>
              <a:gd name="connsiteY2061" fmla="*/ 5015706 h 6857999"/>
              <a:gd name="connsiteX2062" fmla="*/ 8864570 w 10763219"/>
              <a:gd name="connsiteY2062" fmla="*/ 5012928 h 6857999"/>
              <a:gd name="connsiteX2063" fmla="*/ 8865382 w 10763219"/>
              <a:gd name="connsiteY2063" fmla="*/ 5010547 h 6857999"/>
              <a:gd name="connsiteX2064" fmla="*/ 8866601 w 10763219"/>
              <a:gd name="connsiteY2064" fmla="*/ 5008562 h 6857999"/>
              <a:gd name="connsiteX2065" fmla="*/ 8868631 w 10763219"/>
              <a:gd name="connsiteY2065" fmla="*/ 5006975 h 6857999"/>
              <a:gd name="connsiteX2066" fmla="*/ 8870662 w 10763219"/>
              <a:gd name="connsiteY2066" fmla="*/ 5006181 h 6857999"/>
              <a:gd name="connsiteX2067" fmla="*/ 8922285 w 10763219"/>
              <a:gd name="connsiteY2067" fmla="*/ 5003799 h 6857999"/>
              <a:gd name="connsiteX2068" fmla="*/ 8925406 w 10763219"/>
              <a:gd name="connsiteY2068" fmla="*/ 5003799 h 6857999"/>
              <a:gd name="connsiteX2069" fmla="*/ 8928528 w 10763219"/>
              <a:gd name="connsiteY2069" fmla="*/ 5003799 h 6857999"/>
              <a:gd name="connsiteX2070" fmla="*/ 8932039 w 10763219"/>
              <a:gd name="connsiteY2070" fmla="*/ 5004188 h 6857999"/>
              <a:gd name="connsiteX2071" fmla="*/ 8934770 w 10763219"/>
              <a:gd name="connsiteY2071" fmla="*/ 5004965 h 6857999"/>
              <a:gd name="connsiteX2072" fmla="*/ 8937891 w 10763219"/>
              <a:gd name="connsiteY2072" fmla="*/ 5006130 h 6857999"/>
              <a:gd name="connsiteX2073" fmla="*/ 8940622 w 10763219"/>
              <a:gd name="connsiteY2073" fmla="*/ 5008072 h 6857999"/>
              <a:gd name="connsiteX2074" fmla="*/ 8943353 w 10763219"/>
              <a:gd name="connsiteY2074" fmla="*/ 5010403 h 6857999"/>
              <a:gd name="connsiteX2075" fmla="*/ 8946084 w 10763219"/>
              <a:gd name="connsiteY2075" fmla="*/ 5013510 h 6857999"/>
              <a:gd name="connsiteX2076" fmla="*/ 8948425 w 10763219"/>
              <a:gd name="connsiteY2076" fmla="*/ 5016618 h 6857999"/>
              <a:gd name="connsiteX2077" fmla="*/ 8950766 w 10763219"/>
              <a:gd name="connsiteY2077" fmla="*/ 5021279 h 6857999"/>
              <a:gd name="connsiteX2078" fmla="*/ 8953107 w 10763219"/>
              <a:gd name="connsiteY2078" fmla="*/ 5026329 h 6857999"/>
              <a:gd name="connsiteX2079" fmla="*/ 8955058 w 10763219"/>
              <a:gd name="connsiteY2079" fmla="*/ 5032155 h 6857999"/>
              <a:gd name="connsiteX2080" fmla="*/ 8950376 w 10763219"/>
              <a:gd name="connsiteY2080" fmla="*/ 5027494 h 6857999"/>
              <a:gd name="connsiteX2081" fmla="*/ 8948425 w 10763219"/>
              <a:gd name="connsiteY2081" fmla="*/ 5025940 h 6857999"/>
              <a:gd name="connsiteX2082" fmla="*/ 8946475 w 10763219"/>
              <a:gd name="connsiteY2082" fmla="*/ 5024386 h 6857999"/>
              <a:gd name="connsiteX2083" fmla="*/ 8944524 w 10763219"/>
              <a:gd name="connsiteY2083" fmla="*/ 5023998 h 6857999"/>
              <a:gd name="connsiteX2084" fmla="*/ 8942573 w 10763219"/>
              <a:gd name="connsiteY2084" fmla="*/ 5023609 h 6857999"/>
              <a:gd name="connsiteX2085" fmla="*/ 8940622 w 10763219"/>
              <a:gd name="connsiteY2085" fmla="*/ 5023609 h 6857999"/>
              <a:gd name="connsiteX2086" fmla="*/ 8939062 w 10763219"/>
              <a:gd name="connsiteY2086" fmla="*/ 5023998 h 6857999"/>
              <a:gd name="connsiteX2087" fmla="*/ 8937891 w 10763219"/>
              <a:gd name="connsiteY2087" fmla="*/ 5024775 h 6857999"/>
              <a:gd name="connsiteX2088" fmla="*/ 8936721 w 10763219"/>
              <a:gd name="connsiteY2088" fmla="*/ 5026329 h 6857999"/>
              <a:gd name="connsiteX2089" fmla="*/ 8935160 w 10763219"/>
              <a:gd name="connsiteY2089" fmla="*/ 5027882 h 6857999"/>
              <a:gd name="connsiteX2090" fmla="*/ 8934770 w 10763219"/>
              <a:gd name="connsiteY2090" fmla="*/ 5029824 h 6857999"/>
              <a:gd name="connsiteX2091" fmla="*/ 8933600 w 10763219"/>
              <a:gd name="connsiteY2091" fmla="*/ 5034097 h 6857999"/>
              <a:gd name="connsiteX2092" fmla="*/ 8933600 w 10763219"/>
              <a:gd name="connsiteY2092" fmla="*/ 5040312 h 6857999"/>
              <a:gd name="connsiteX2093" fmla="*/ 8929698 w 10763219"/>
              <a:gd name="connsiteY2093" fmla="*/ 5037205 h 6857999"/>
              <a:gd name="connsiteX2094" fmla="*/ 8925797 w 10763219"/>
              <a:gd name="connsiteY2094" fmla="*/ 5034097 h 6857999"/>
              <a:gd name="connsiteX2095" fmla="*/ 8921505 w 10763219"/>
              <a:gd name="connsiteY2095" fmla="*/ 5030213 h 6857999"/>
              <a:gd name="connsiteX2096" fmla="*/ 8917603 w 10763219"/>
              <a:gd name="connsiteY2096" fmla="*/ 5025940 h 6857999"/>
              <a:gd name="connsiteX2097" fmla="*/ 8914092 w 10763219"/>
              <a:gd name="connsiteY2097" fmla="*/ 5021279 h 6857999"/>
              <a:gd name="connsiteX2098" fmla="*/ 8911361 w 10763219"/>
              <a:gd name="connsiteY2098" fmla="*/ 5016229 h 6857999"/>
              <a:gd name="connsiteX2099" fmla="*/ 8909410 w 10763219"/>
              <a:gd name="connsiteY2099" fmla="*/ 5011568 h 6857999"/>
              <a:gd name="connsiteX2100" fmla="*/ 8909020 w 10763219"/>
              <a:gd name="connsiteY2100" fmla="*/ 5009626 h 6857999"/>
              <a:gd name="connsiteX2101" fmla="*/ 8909020 w 10763219"/>
              <a:gd name="connsiteY2101" fmla="*/ 5007295 h 6857999"/>
              <a:gd name="connsiteX2102" fmla="*/ 8915653 w 10763219"/>
              <a:gd name="connsiteY2102" fmla="*/ 5005353 h 6857999"/>
              <a:gd name="connsiteX2103" fmla="*/ 3172313 w 10763219"/>
              <a:gd name="connsiteY2103" fmla="*/ 4962524 h 6857999"/>
              <a:gd name="connsiteX2104" fmla="*/ 3173043 w 10763219"/>
              <a:gd name="connsiteY2104" fmla="*/ 4962524 h 6857999"/>
              <a:gd name="connsiteX2105" fmla="*/ 3173776 w 10763219"/>
              <a:gd name="connsiteY2105" fmla="*/ 4962921 h 6857999"/>
              <a:gd name="connsiteX2106" fmla="*/ 3175243 w 10763219"/>
              <a:gd name="connsiteY2106" fmla="*/ 4964112 h 6857999"/>
              <a:gd name="connsiteX2107" fmla="*/ 3176342 w 10763219"/>
              <a:gd name="connsiteY2107" fmla="*/ 4966096 h 6857999"/>
              <a:gd name="connsiteX2108" fmla="*/ 3178176 w 10763219"/>
              <a:gd name="connsiteY2108" fmla="*/ 4969668 h 6857999"/>
              <a:gd name="connsiteX2109" fmla="*/ 3175609 w 10763219"/>
              <a:gd name="connsiteY2109" fmla="*/ 4973240 h 6857999"/>
              <a:gd name="connsiteX2110" fmla="*/ 3173776 w 10763219"/>
              <a:gd name="connsiteY2110" fmla="*/ 4974430 h 6857999"/>
              <a:gd name="connsiteX2111" fmla="*/ 3172313 w 10763219"/>
              <a:gd name="connsiteY2111" fmla="*/ 4975224 h 6857999"/>
              <a:gd name="connsiteX2112" fmla="*/ 3170479 w 10763219"/>
              <a:gd name="connsiteY2112" fmla="*/ 4974430 h 6857999"/>
              <a:gd name="connsiteX2113" fmla="*/ 3167181 w 10763219"/>
              <a:gd name="connsiteY2113" fmla="*/ 4972049 h 6857999"/>
              <a:gd name="connsiteX2114" fmla="*/ 3165717 w 10763219"/>
              <a:gd name="connsiteY2114" fmla="*/ 4971652 h 6857999"/>
              <a:gd name="connsiteX2115" fmla="*/ 3163885 w 10763219"/>
              <a:gd name="connsiteY2115" fmla="*/ 4971652 h 6857999"/>
              <a:gd name="connsiteX2116" fmla="*/ 3167181 w 10763219"/>
              <a:gd name="connsiteY2116" fmla="*/ 4966096 h 6857999"/>
              <a:gd name="connsiteX2117" fmla="*/ 3169747 w 10763219"/>
              <a:gd name="connsiteY2117" fmla="*/ 4963318 h 6857999"/>
              <a:gd name="connsiteX2118" fmla="*/ 3171211 w 10763219"/>
              <a:gd name="connsiteY2118" fmla="*/ 4962921 h 6857999"/>
              <a:gd name="connsiteX2119" fmla="*/ 1048549 w 10763219"/>
              <a:gd name="connsiteY2119" fmla="*/ 4906962 h 6857999"/>
              <a:gd name="connsiteX2120" fmla="*/ 1050533 w 10763219"/>
              <a:gd name="connsiteY2120" fmla="*/ 4912072 h 6857999"/>
              <a:gd name="connsiteX2121" fmla="*/ 1053311 w 10763219"/>
              <a:gd name="connsiteY2121" fmla="*/ 4916790 h 6857999"/>
              <a:gd name="connsiteX2122" fmla="*/ 1057280 w 10763219"/>
              <a:gd name="connsiteY2122" fmla="*/ 4921507 h 6857999"/>
              <a:gd name="connsiteX2123" fmla="*/ 1062044 w 10763219"/>
              <a:gd name="connsiteY2123" fmla="*/ 4927403 h 6857999"/>
              <a:gd name="connsiteX2124" fmla="*/ 1055296 w 10763219"/>
              <a:gd name="connsiteY2124" fmla="*/ 4927010 h 6857999"/>
              <a:gd name="connsiteX2125" fmla="*/ 1049342 w 10763219"/>
              <a:gd name="connsiteY2125" fmla="*/ 4927403 h 6857999"/>
              <a:gd name="connsiteX2126" fmla="*/ 1044978 w 10763219"/>
              <a:gd name="connsiteY2126" fmla="*/ 4928582 h 6857999"/>
              <a:gd name="connsiteX2127" fmla="*/ 1041009 w 10763219"/>
              <a:gd name="connsiteY2127" fmla="*/ 4930548 h 6857999"/>
              <a:gd name="connsiteX2128" fmla="*/ 1038231 w 10763219"/>
              <a:gd name="connsiteY2128" fmla="*/ 4933300 h 6857999"/>
              <a:gd name="connsiteX2129" fmla="*/ 1035056 w 10763219"/>
              <a:gd name="connsiteY2129" fmla="*/ 4937231 h 6857999"/>
              <a:gd name="connsiteX2130" fmla="*/ 1032278 w 10763219"/>
              <a:gd name="connsiteY2130" fmla="*/ 4942341 h 6857999"/>
              <a:gd name="connsiteX2131" fmla="*/ 1029500 w 10763219"/>
              <a:gd name="connsiteY2131" fmla="*/ 4948237 h 6857999"/>
              <a:gd name="connsiteX2132" fmla="*/ 1006482 w 10763219"/>
              <a:gd name="connsiteY2132" fmla="*/ 4925831 h 6857999"/>
              <a:gd name="connsiteX2133" fmla="*/ 1009260 w 10763219"/>
              <a:gd name="connsiteY2133" fmla="*/ 4927010 h 6857999"/>
              <a:gd name="connsiteX2134" fmla="*/ 1012832 w 10763219"/>
              <a:gd name="connsiteY2134" fmla="*/ 4927403 h 6857999"/>
              <a:gd name="connsiteX2135" fmla="*/ 1015612 w 10763219"/>
              <a:gd name="connsiteY2135" fmla="*/ 4927796 h 6857999"/>
              <a:gd name="connsiteX2136" fmla="*/ 1018784 w 10763219"/>
              <a:gd name="connsiteY2136" fmla="*/ 4927796 h 6857999"/>
              <a:gd name="connsiteX2137" fmla="*/ 1021564 w 10763219"/>
              <a:gd name="connsiteY2137" fmla="*/ 4927403 h 6857999"/>
              <a:gd name="connsiteX2138" fmla="*/ 1023942 w 10763219"/>
              <a:gd name="connsiteY2138" fmla="*/ 4926617 h 6857999"/>
              <a:gd name="connsiteX2139" fmla="*/ 1029500 w 10763219"/>
              <a:gd name="connsiteY2139" fmla="*/ 4924652 h 6857999"/>
              <a:gd name="connsiteX2140" fmla="*/ 1034660 w 10763219"/>
              <a:gd name="connsiteY2140" fmla="*/ 4921114 h 6857999"/>
              <a:gd name="connsiteX2141" fmla="*/ 1039024 w 10763219"/>
              <a:gd name="connsiteY2141" fmla="*/ 4917183 h 6857999"/>
              <a:gd name="connsiteX2142" fmla="*/ 1044184 w 10763219"/>
              <a:gd name="connsiteY2142" fmla="*/ 4912466 h 6857999"/>
              <a:gd name="connsiteX2143" fmla="*/ 3984594 w 10763219"/>
              <a:gd name="connsiteY2143" fmla="*/ 4818062 h 6857999"/>
              <a:gd name="connsiteX2144" fmla="*/ 3986976 w 10763219"/>
              <a:gd name="connsiteY2144" fmla="*/ 4818856 h 6857999"/>
              <a:gd name="connsiteX2145" fmla="*/ 3989357 w 10763219"/>
              <a:gd name="connsiteY2145" fmla="*/ 4820443 h 6857999"/>
              <a:gd name="connsiteX2146" fmla="*/ 3991738 w 10763219"/>
              <a:gd name="connsiteY2146" fmla="*/ 4822825 h 6857999"/>
              <a:gd name="connsiteX2147" fmla="*/ 3996501 w 10763219"/>
              <a:gd name="connsiteY2147" fmla="*/ 4827587 h 6857999"/>
              <a:gd name="connsiteX2148" fmla="*/ 3999279 w 10763219"/>
              <a:gd name="connsiteY2148" fmla="*/ 4830365 h 6857999"/>
              <a:gd name="connsiteX2149" fmla="*/ 4001660 w 10763219"/>
              <a:gd name="connsiteY2149" fmla="*/ 4832747 h 6857999"/>
              <a:gd name="connsiteX2150" fmla="*/ 4004438 w 10763219"/>
              <a:gd name="connsiteY2150" fmla="*/ 4833937 h 6857999"/>
              <a:gd name="connsiteX2151" fmla="*/ 4007613 w 10763219"/>
              <a:gd name="connsiteY2151" fmla="*/ 4834731 h 6857999"/>
              <a:gd name="connsiteX2152" fmla="*/ 4008804 w 10763219"/>
              <a:gd name="connsiteY2152" fmla="*/ 4834731 h 6857999"/>
              <a:gd name="connsiteX2153" fmla="*/ 4010391 w 10763219"/>
              <a:gd name="connsiteY2153" fmla="*/ 4833937 h 6857999"/>
              <a:gd name="connsiteX2154" fmla="*/ 4011979 w 10763219"/>
              <a:gd name="connsiteY2154" fmla="*/ 4833540 h 6857999"/>
              <a:gd name="connsiteX2155" fmla="*/ 4013963 w 10763219"/>
              <a:gd name="connsiteY2155" fmla="*/ 4832747 h 6857999"/>
              <a:gd name="connsiteX2156" fmla="*/ 4017138 w 10763219"/>
              <a:gd name="connsiteY2156" fmla="*/ 4829175 h 6857999"/>
              <a:gd name="connsiteX2157" fmla="*/ 4021108 w 10763219"/>
              <a:gd name="connsiteY2157" fmla="*/ 4824412 h 6857999"/>
              <a:gd name="connsiteX2158" fmla="*/ 4020313 w 10763219"/>
              <a:gd name="connsiteY2158" fmla="*/ 4835128 h 6857999"/>
              <a:gd name="connsiteX2159" fmla="*/ 4020313 w 10763219"/>
              <a:gd name="connsiteY2159" fmla="*/ 4841081 h 6857999"/>
              <a:gd name="connsiteX2160" fmla="*/ 4021108 w 10763219"/>
              <a:gd name="connsiteY2160" fmla="*/ 4846637 h 6857999"/>
              <a:gd name="connsiteX2161" fmla="*/ 4021504 w 10763219"/>
              <a:gd name="connsiteY2161" fmla="*/ 4849415 h 6857999"/>
              <a:gd name="connsiteX2162" fmla="*/ 4022696 w 10763219"/>
              <a:gd name="connsiteY2162" fmla="*/ 4851797 h 6857999"/>
              <a:gd name="connsiteX2163" fmla="*/ 4023885 w 10763219"/>
              <a:gd name="connsiteY2163" fmla="*/ 4853781 h 6857999"/>
              <a:gd name="connsiteX2164" fmla="*/ 4025474 w 10763219"/>
              <a:gd name="connsiteY2164" fmla="*/ 4854972 h 6857999"/>
              <a:gd name="connsiteX2165" fmla="*/ 4027854 w 10763219"/>
              <a:gd name="connsiteY2165" fmla="*/ 4856162 h 6857999"/>
              <a:gd name="connsiteX2166" fmla="*/ 4030235 w 10763219"/>
              <a:gd name="connsiteY2166" fmla="*/ 4856559 h 6857999"/>
              <a:gd name="connsiteX2167" fmla="*/ 4033013 w 10763219"/>
              <a:gd name="connsiteY2167" fmla="*/ 4856559 h 6857999"/>
              <a:gd name="connsiteX2168" fmla="*/ 4036189 w 10763219"/>
              <a:gd name="connsiteY2168" fmla="*/ 4856162 h 6857999"/>
              <a:gd name="connsiteX2169" fmla="*/ 4038570 w 10763219"/>
              <a:gd name="connsiteY2169" fmla="*/ 4855765 h 6857999"/>
              <a:gd name="connsiteX2170" fmla="*/ 4038173 w 10763219"/>
              <a:gd name="connsiteY2170" fmla="*/ 4856162 h 6857999"/>
              <a:gd name="connsiteX2171" fmla="*/ 4029442 w 10763219"/>
              <a:gd name="connsiteY2171" fmla="*/ 4860528 h 6857999"/>
              <a:gd name="connsiteX2172" fmla="*/ 4023488 w 10763219"/>
              <a:gd name="connsiteY2172" fmla="*/ 4864100 h 6857999"/>
              <a:gd name="connsiteX2173" fmla="*/ 4018330 w 10763219"/>
              <a:gd name="connsiteY2173" fmla="*/ 4867275 h 6857999"/>
              <a:gd name="connsiteX2174" fmla="*/ 4013963 w 10763219"/>
              <a:gd name="connsiteY2174" fmla="*/ 4871243 h 6857999"/>
              <a:gd name="connsiteX2175" fmla="*/ 4012376 w 10763219"/>
              <a:gd name="connsiteY2175" fmla="*/ 4873228 h 6857999"/>
              <a:gd name="connsiteX2176" fmla="*/ 4011186 w 10763219"/>
              <a:gd name="connsiteY2176" fmla="*/ 4875212 h 6857999"/>
              <a:gd name="connsiteX2177" fmla="*/ 4010391 w 10763219"/>
              <a:gd name="connsiteY2177" fmla="*/ 4872831 h 6857999"/>
              <a:gd name="connsiteX2178" fmla="*/ 4010391 w 10763219"/>
              <a:gd name="connsiteY2178" fmla="*/ 4870450 h 6857999"/>
              <a:gd name="connsiteX2179" fmla="*/ 4010391 w 10763219"/>
              <a:gd name="connsiteY2179" fmla="*/ 4865687 h 6857999"/>
              <a:gd name="connsiteX2180" fmla="*/ 4011186 w 10763219"/>
              <a:gd name="connsiteY2180" fmla="*/ 4862512 h 6857999"/>
              <a:gd name="connsiteX2181" fmla="*/ 4012376 w 10763219"/>
              <a:gd name="connsiteY2181" fmla="*/ 4859337 h 6857999"/>
              <a:gd name="connsiteX2182" fmla="*/ 4013170 w 10763219"/>
              <a:gd name="connsiteY2182" fmla="*/ 4856162 h 6857999"/>
              <a:gd name="connsiteX2183" fmla="*/ 4013170 w 10763219"/>
              <a:gd name="connsiteY2183" fmla="*/ 4854178 h 6857999"/>
              <a:gd name="connsiteX2184" fmla="*/ 4012773 w 10763219"/>
              <a:gd name="connsiteY2184" fmla="*/ 4852590 h 6857999"/>
              <a:gd name="connsiteX2185" fmla="*/ 4011979 w 10763219"/>
              <a:gd name="connsiteY2185" fmla="*/ 4850606 h 6857999"/>
              <a:gd name="connsiteX2186" fmla="*/ 4010788 w 10763219"/>
              <a:gd name="connsiteY2186" fmla="*/ 4848225 h 6857999"/>
              <a:gd name="connsiteX2187" fmla="*/ 4008804 w 10763219"/>
              <a:gd name="connsiteY2187" fmla="*/ 4845843 h 6857999"/>
              <a:gd name="connsiteX2188" fmla="*/ 4006423 w 10763219"/>
              <a:gd name="connsiteY2188" fmla="*/ 4843462 h 6857999"/>
              <a:gd name="connsiteX2189" fmla="*/ 4001660 w 10763219"/>
              <a:gd name="connsiteY2189" fmla="*/ 4848225 h 6857999"/>
              <a:gd name="connsiteX2190" fmla="*/ 3998088 w 10763219"/>
              <a:gd name="connsiteY2190" fmla="*/ 4851400 h 6857999"/>
              <a:gd name="connsiteX2191" fmla="*/ 3995310 w 10763219"/>
              <a:gd name="connsiteY2191" fmla="*/ 4852590 h 6857999"/>
              <a:gd name="connsiteX2192" fmla="*/ 3994120 w 10763219"/>
              <a:gd name="connsiteY2192" fmla="*/ 4852590 h 6857999"/>
              <a:gd name="connsiteX2193" fmla="*/ 3993326 w 10763219"/>
              <a:gd name="connsiteY2193" fmla="*/ 4852193 h 6857999"/>
              <a:gd name="connsiteX2194" fmla="*/ 3990944 w 10763219"/>
              <a:gd name="connsiteY2194" fmla="*/ 4850606 h 6857999"/>
              <a:gd name="connsiteX2195" fmla="*/ 3987769 w 10763219"/>
              <a:gd name="connsiteY2195" fmla="*/ 4847431 h 6857999"/>
              <a:gd name="connsiteX2196" fmla="*/ 3983404 w 10763219"/>
              <a:gd name="connsiteY2196" fmla="*/ 4843065 h 6857999"/>
              <a:gd name="connsiteX2197" fmla="*/ 3977054 w 10763219"/>
              <a:gd name="connsiteY2197" fmla="*/ 4837509 h 6857999"/>
              <a:gd name="connsiteX2198" fmla="*/ 3981022 w 10763219"/>
              <a:gd name="connsiteY2198" fmla="*/ 4835525 h 6857999"/>
              <a:gd name="connsiteX2199" fmla="*/ 3983404 w 10763219"/>
              <a:gd name="connsiteY2199" fmla="*/ 4833937 h 6857999"/>
              <a:gd name="connsiteX2200" fmla="*/ 3985388 w 10763219"/>
              <a:gd name="connsiteY2200" fmla="*/ 4832747 h 6857999"/>
              <a:gd name="connsiteX2201" fmla="*/ 3985785 w 10763219"/>
              <a:gd name="connsiteY2201" fmla="*/ 4830762 h 6857999"/>
              <a:gd name="connsiteX2202" fmla="*/ 3984991 w 10763219"/>
              <a:gd name="connsiteY2202" fmla="*/ 4828778 h 6857999"/>
              <a:gd name="connsiteX2203" fmla="*/ 3983404 w 10763219"/>
              <a:gd name="connsiteY2203" fmla="*/ 4827190 h 6857999"/>
              <a:gd name="connsiteX2204" fmla="*/ 3980627 w 10763219"/>
              <a:gd name="connsiteY2204" fmla="*/ 4824809 h 6857999"/>
              <a:gd name="connsiteX2205" fmla="*/ 3976657 w 10763219"/>
              <a:gd name="connsiteY2205" fmla="*/ 4822825 h 6857999"/>
              <a:gd name="connsiteX2206" fmla="*/ 3979435 w 10763219"/>
              <a:gd name="connsiteY2206" fmla="*/ 4820047 h 6857999"/>
              <a:gd name="connsiteX2207" fmla="*/ 3980627 w 10763219"/>
              <a:gd name="connsiteY2207" fmla="*/ 4818856 h 6857999"/>
              <a:gd name="connsiteX2208" fmla="*/ 3982213 w 10763219"/>
              <a:gd name="connsiteY2208" fmla="*/ 4818459 h 6857999"/>
              <a:gd name="connsiteX2209" fmla="*/ 3150772 w 10763219"/>
              <a:gd name="connsiteY2209" fmla="*/ 4816474 h 6857999"/>
              <a:gd name="connsiteX2210" fmla="*/ 3151159 w 10763219"/>
              <a:gd name="connsiteY2210" fmla="*/ 4816474 h 6857999"/>
              <a:gd name="connsiteX2211" fmla="*/ 3151159 w 10763219"/>
              <a:gd name="connsiteY2211" fmla="*/ 4818054 h 6857999"/>
              <a:gd name="connsiteX2212" fmla="*/ 3149999 w 10763219"/>
              <a:gd name="connsiteY2212" fmla="*/ 4820423 h 6857999"/>
              <a:gd name="connsiteX2213" fmla="*/ 3147292 w 10763219"/>
              <a:gd name="connsiteY2213" fmla="*/ 4829111 h 6857999"/>
              <a:gd name="connsiteX2214" fmla="*/ 3138784 w 10763219"/>
              <a:gd name="connsiteY2214" fmla="*/ 4852015 h 6857999"/>
              <a:gd name="connsiteX2215" fmla="*/ 3135303 w 10763219"/>
              <a:gd name="connsiteY2215" fmla="*/ 4861493 h 6857999"/>
              <a:gd name="connsiteX2216" fmla="*/ 3134144 w 10763219"/>
              <a:gd name="connsiteY2216" fmla="*/ 4866627 h 6857999"/>
              <a:gd name="connsiteX2217" fmla="*/ 3134144 w 10763219"/>
              <a:gd name="connsiteY2217" fmla="*/ 4867811 h 6857999"/>
              <a:gd name="connsiteX2218" fmla="*/ 3134531 w 10763219"/>
              <a:gd name="connsiteY2218" fmla="*/ 4867811 h 6857999"/>
              <a:gd name="connsiteX2219" fmla="*/ 3136851 w 10763219"/>
              <a:gd name="connsiteY2219" fmla="*/ 4865837 h 6857999"/>
              <a:gd name="connsiteX2220" fmla="*/ 3143425 w 10763219"/>
              <a:gd name="connsiteY2220" fmla="*/ 4859124 h 6857999"/>
              <a:gd name="connsiteX2221" fmla="*/ 3146518 w 10763219"/>
              <a:gd name="connsiteY2221" fmla="*/ 4856359 h 6857999"/>
              <a:gd name="connsiteX2222" fmla="*/ 3147292 w 10763219"/>
              <a:gd name="connsiteY2222" fmla="*/ 4855964 h 6857999"/>
              <a:gd name="connsiteX2223" fmla="*/ 3147679 w 10763219"/>
              <a:gd name="connsiteY2223" fmla="*/ 4857149 h 6857999"/>
              <a:gd name="connsiteX2224" fmla="*/ 3147679 w 10763219"/>
              <a:gd name="connsiteY2224" fmla="*/ 4858334 h 6857999"/>
              <a:gd name="connsiteX2225" fmla="*/ 3146905 w 10763219"/>
              <a:gd name="connsiteY2225" fmla="*/ 4861493 h 6857999"/>
              <a:gd name="connsiteX2226" fmla="*/ 3143425 w 10763219"/>
              <a:gd name="connsiteY2226" fmla="*/ 4872155 h 6857999"/>
              <a:gd name="connsiteX2227" fmla="*/ 3137624 w 10763219"/>
              <a:gd name="connsiteY2227" fmla="*/ 4880448 h 6857999"/>
              <a:gd name="connsiteX2228" fmla="*/ 3132597 w 10763219"/>
              <a:gd name="connsiteY2228" fmla="*/ 4887161 h 6857999"/>
              <a:gd name="connsiteX2229" fmla="*/ 3128729 w 10763219"/>
              <a:gd name="connsiteY2229" fmla="*/ 4891505 h 6857999"/>
              <a:gd name="connsiteX2230" fmla="*/ 3125250 w 10763219"/>
              <a:gd name="connsiteY2230" fmla="*/ 4894270 h 6857999"/>
              <a:gd name="connsiteX2231" fmla="*/ 3123316 w 10763219"/>
              <a:gd name="connsiteY2231" fmla="*/ 4895849 h 6857999"/>
              <a:gd name="connsiteX2232" fmla="*/ 3122542 w 10763219"/>
              <a:gd name="connsiteY2232" fmla="*/ 4895849 h 6857999"/>
              <a:gd name="connsiteX2233" fmla="*/ 3122155 w 10763219"/>
              <a:gd name="connsiteY2233" fmla="*/ 4895454 h 6857999"/>
              <a:gd name="connsiteX2234" fmla="*/ 3121769 w 10763219"/>
              <a:gd name="connsiteY2234" fmla="*/ 4895059 h 6857999"/>
              <a:gd name="connsiteX2235" fmla="*/ 3120996 w 10763219"/>
              <a:gd name="connsiteY2235" fmla="*/ 4893875 h 6857999"/>
              <a:gd name="connsiteX2236" fmla="*/ 3121769 w 10763219"/>
              <a:gd name="connsiteY2236" fmla="*/ 4890716 h 6857999"/>
              <a:gd name="connsiteX2237" fmla="*/ 3122155 w 10763219"/>
              <a:gd name="connsiteY2237" fmla="*/ 4885977 h 6857999"/>
              <a:gd name="connsiteX2238" fmla="*/ 3123316 w 10763219"/>
              <a:gd name="connsiteY2238" fmla="*/ 4880843 h 6857999"/>
              <a:gd name="connsiteX2239" fmla="*/ 3127957 w 10763219"/>
              <a:gd name="connsiteY2239" fmla="*/ 4867022 h 6857999"/>
              <a:gd name="connsiteX2240" fmla="*/ 3133370 w 10763219"/>
              <a:gd name="connsiteY2240" fmla="*/ 4850041 h 6857999"/>
              <a:gd name="connsiteX2241" fmla="*/ 3141104 w 10763219"/>
              <a:gd name="connsiteY2241" fmla="*/ 4830691 h 6857999"/>
              <a:gd name="connsiteX2242" fmla="*/ 3148065 w 10763219"/>
              <a:gd name="connsiteY2242" fmla="*/ 4819633 h 6857999"/>
              <a:gd name="connsiteX2243" fmla="*/ 3149999 w 10763219"/>
              <a:gd name="connsiteY2243" fmla="*/ 4817264 h 6857999"/>
              <a:gd name="connsiteX2244" fmla="*/ 2921449 w 10763219"/>
              <a:gd name="connsiteY2244" fmla="*/ 4805362 h 6857999"/>
              <a:gd name="connsiteX2245" fmla="*/ 2921449 w 10763219"/>
              <a:gd name="connsiteY2245" fmla="*/ 4812607 h 6857999"/>
              <a:gd name="connsiteX2246" fmla="*/ 2921825 w 10763219"/>
              <a:gd name="connsiteY2246" fmla="*/ 4819046 h 6857999"/>
              <a:gd name="connsiteX2247" fmla="*/ 2922582 w 10763219"/>
              <a:gd name="connsiteY2247" fmla="*/ 4828303 h 6857999"/>
              <a:gd name="connsiteX2248" fmla="*/ 2922204 w 10763219"/>
              <a:gd name="connsiteY2248" fmla="*/ 4831120 h 6857999"/>
              <a:gd name="connsiteX2249" fmla="*/ 2921825 w 10763219"/>
              <a:gd name="connsiteY2249" fmla="*/ 4831925 h 6857999"/>
              <a:gd name="connsiteX2250" fmla="*/ 2920691 w 10763219"/>
              <a:gd name="connsiteY2250" fmla="*/ 4833132 h 6857999"/>
              <a:gd name="connsiteX2251" fmla="*/ 2919937 w 10763219"/>
              <a:gd name="connsiteY2251" fmla="*/ 4833535 h 6857999"/>
              <a:gd name="connsiteX2252" fmla="*/ 2918424 w 10763219"/>
              <a:gd name="connsiteY2252" fmla="*/ 4833937 h 6857999"/>
              <a:gd name="connsiteX2253" fmla="*/ 2914644 w 10763219"/>
              <a:gd name="connsiteY2253" fmla="*/ 4833937 h 6857999"/>
              <a:gd name="connsiteX2254" fmla="*/ 2916535 w 10763219"/>
              <a:gd name="connsiteY2254" fmla="*/ 4828303 h 6857999"/>
              <a:gd name="connsiteX2255" fmla="*/ 2917669 w 10763219"/>
              <a:gd name="connsiteY2255" fmla="*/ 4824681 h 6857999"/>
              <a:gd name="connsiteX2256" fmla="*/ 2918424 w 10763219"/>
              <a:gd name="connsiteY2256" fmla="*/ 4818644 h 6857999"/>
              <a:gd name="connsiteX2257" fmla="*/ 2919558 w 10763219"/>
              <a:gd name="connsiteY2257" fmla="*/ 4813009 h 6857999"/>
              <a:gd name="connsiteX2258" fmla="*/ 2919937 w 10763219"/>
              <a:gd name="connsiteY2258" fmla="*/ 4809789 h 6857999"/>
              <a:gd name="connsiteX2259" fmla="*/ 1866899 w 10763219"/>
              <a:gd name="connsiteY2259" fmla="*/ 4792662 h 6857999"/>
              <a:gd name="connsiteX2260" fmla="*/ 1870542 w 10763219"/>
              <a:gd name="connsiteY2260" fmla="*/ 4797226 h 6857999"/>
              <a:gd name="connsiteX2261" fmla="*/ 1873373 w 10763219"/>
              <a:gd name="connsiteY2261" fmla="*/ 4799716 h 6857999"/>
              <a:gd name="connsiteX2262" fmla="*/ 1875801 w 10763219"/>
              <a:gd name="connsiteY2262" fmla="*/ 4801790 h 6857999"/>
              <a:gd name="connsiteX2263" fmla="*/ 1878634 w 10763219"/>
              <a:gd name="connsiteY2263" fmla="*/ 4802620 h 6857999"/>
              <a:gd name="connsiteX2264" fmla="*/ 1880658 w 10763219"/>
              <a:gd name="connsiteY2264" fmla="*/ 4803450 h 6857999"/>
              <a:gd name="connsiteX2265" fmla="*/ 1883085 w 10763219"/>
              <a:gd name="connsiteY2265" fmla="*/ 4803450 h 6857999"/>
              <a:gd name="connsiteX2266" fmla="*/ 1887131 w 10763219"/>
              <a:gd name="connsiteY2266" fmla="*/ 4802205 h 6857999"/>
              <a:gd name="connsiteX2267" fmla="*/ 1888751 w 10763219"/>
              <a:gd name="connsiteY2267" fmla="*/ 4802205 h 6857999"/>
              <a:gd name="connsiteX2268" fmla="*/ 1891584 w 10763219"/>
              <a:gd name="connsiteY2268" fmla="*/ 4802205 h 6857999"/>
              <a:gd name="connsiteX2269" fmla="*/ 1893606 w 10763219"/>
              <a:gd name="connsiteY2269" fmla="*/ 4802620 h 6857999"/>
              <a:gd name="connsiteX2270" fmla="*/ 1896034 w 10763219"/>
              <a:gd name="connsiteY2270" fmla="*/ 4804280 h 6857999"/>
              <a:gd name="connsiteX2271" fmla="*/ 1898461 w 10763219"/>
              <a:gd name="connsiteY2271" fmla="*/ 4806355 h 6857999"/>
              <a:gd name="connsiteX2272" fmla="*/ 1901296 w 10763219"/>
              <a:gd name="connsiteY2272" fmla="*/ 4810089 h 6857999"/>
              <a:gd name="connsiteX2273" fmla="*/ 1904936 w 10763219"/>
              <a:gd name="connsiteY2273" fmla="*/ 4814653 h 6857999"/>
              <a:gd name="connsiteX2274" fmla="*/ 1908173 w 10763219"/>
              <a:gd name="connsiteY2274" fmla="*/ 4821292 h 6857999"/>
              <a:gd name="connsiteX2275" fmla="*/ 1907366 w 10763219"/>
              <a:gd name="connsiteY2275" fmla="*/ 4821707 h 6857999"/>
              <a:gd name="connsiteX2276" fmla="*/ 1905340 w 10763219"/>
              <a:gd name="connsiteY2276" fmla="*/ 4821292 h 6857999"/>
              <a:gd name="connsiteX2277" fmla="*/ 1900484 w 10763219"/>
              <a:gd name="connsiteY2277" fmla="*/ 4819217 h 6857999"/>
              <a:gd name="connsiteX2278" fmla="*/ 1894821 w 10763219"/>
              <a:gd name="connsiteY2278" fmla="*/ 4815483 h 6857999"/>
              <a:gd name="connsiteX2279" fmla="*/ 1889559 w 10763219"/>
              <a:gd name="connsiteY2279" fmla="*/ 4812578 h 6857999"/>
              <a:gd name="connsiteX2280" fmla="*/ 1887131 w 10763219"/>
              <a:gd name="connsiteY2280" fmla="*/ 4811334 h 6857999"/>
              <a:gd name="connsiteX2281" fmla="*/ 1885108 w 10763219"/>
              <a:gd name="connsiteY2281" fmla="*/ 4810919 h 6857999"/>
              <a:gd name="connsiteX2282" fmla="*/ 1883490 w 10763219"/>
              <a:gd name="connsiteY2282" fmla="*/ 4810919 h 6857999"/>
              <a:gd name="connsiteX2283" fmla="*/ 1883085 w 10763219"/>
              <a:gd name="connsiteY2283" fmla="*/ 4811334 h 6857999"/>
              <a:gd name="connsiteX2284" fmla="*/ 1883085 w 10763219"/>
              <a:gd name="connsiteY2284" fmla="*/ 4812164 h 6857999"/>
              <a:gd name="connsiteX2285" fmla="*/ 1883085 w 10763219"/>
              <a:gd name="connsiteY2285" fmla="*/ 4814653 h 6857999"/>
              <a:gd name="connsiteX2286" fmla="*/ 1884299 w 10763219"/>
              <a:gd name="connsiteY2286" fmla="*/ 4817557 h 6857999"/>
              <a:gd name="connsiteX2287" fmla="*/ 1886322 w 10763219"/>
              <a:gd name="connsiteY2287" fmla="*/ 4822537 h 6857999"/>
              <a:gd name="connsiteX2288" fmla="*/ 1890368 w 10763219"/>
              <a:gd name="connsiteY2288" fmla="*/ 4829175 h 6857999"/>
              <a:gd name="connsiteX2289" fmla="*/ 1887941 w 10763219"/>
              <a:gd name="connsiteY2289" fmla="*/ 4828345 h 6857999"/>
              <a:gd name="connsiteX2290" fmla="*/ 1885513 w 10763219"/>
              <a:gd name="connsiteY2290" fmla="*/ 4826686 h 6857999"/>
              <a:gd name="connsiteX2291" fmla="*/ 1883490 w 10763219"/>
              <a:gd name="connsiteY2291" fmla="*/ 4824611 h 6857999"/>
              <a:gd name="connsiteX2292" fmla="*/ 1881870 w 10763219"/>
              <a:gd name="connsiteY2292" fmla="*/ 4823366 h 6857999"/>
              <a:gd name="connsiteX2293" fmla="*/ 1879039 w 10763219"/>
              <a:gd name="connsiteY2293" fmla="*/ 4818802 h 6857999"/>
              <a:gd name="connsiteX2294" fmla="*/ 1876612 w 10763219"/>
              <a:gd name="connsiteY2294" fmla="*/ 4812993 h 6857999"/>
              <a:gd name="connsiteX2295" fmla="*/ 1872160 w 10763219"/>
              <a:gd name="connsiteY2295" fmla="*/ 4802205 h 6857999"/>
              <a:gd name="connsiteX2296" fmla="*/ 1870136 w 10763219"/>
              <a:gd name="connsiteY2296" fmla="*/ 4797226 h 6857999"/>
              <a:gd name="connsiteX2297" fmla="*/ 1103319 w 10763219"/>
              <a:gd name="connsiteY2297" fmla="*/ 4786312 h 6857999"/>
              <a:gd name="connsiteX2298" fmla="*/ 1107242 w 10763219"/>
              <a:gd name="connsiteY2298" fmla="*/ 4786312 h 6857999"/>
              <a:gd name="connsiteX2299" fmla="*/ 1111167 w 10763219"/>
              <a:gd name="connsiteY2299" fmla="*/ 4787845 h 6857999"/>
              <a:gd name="connsiteX2300" fmla="*/ 1115091 w 10763219"/>
              <a:gd name="connsiteY2300" fmla="*/ 4788995 h 6857999"/>
              <a:gd name="connsiteX2301" fmla="*/ 1119408 w 10763219"/>
              <a:gd name="connsiteY2301" fmla="*/ 4792060 h 6857999"/>
              <a:gd name="connsiteX2302" fmla="*/ 1123725 w 10763219"/>
              <a:gd name="connsiteY2302" fmla="*/ 4794742 h 6857999"/>
              <a:gd name="connsiteX2303" fmla="*/ 1128042 w 10763219"/>
              <a:gd name="connsiteY2303" fmla="*/ 4798574 h 6857999"/>
              <a:gd name="connsiteX2304" fmla="*/ 1132750 w 10763219"/>
              <a:gd name="connsiteY2304" fmla="*/ 4803173 h 6857999"/>
              <a:gd name="connsiteX2305" fmla="*/ 1137459 w 10763219"/>
              <a:gd name="connsiteY2305" fmla="*/ 4808537 h 6857999"/>
              <a:gd name="connsiteX2306" fmla="*/ 1137067 w 10763219"/>
              <a:gd name="connsiteY2306" fmla="*/ 4812369 h 6857999"/>
              <a:gd name="connsiteX2307" fmla="*/ 1137459 w 10763219"/>
              <a:gd name="connsiteY2307" fmla="*/ 4816967 h 6857999"/>
              <a:gd name="connsiteX2308" fmla="*/ 1138243 w 10763219"/>
              <a:gd name="connsiteY2308" fmla="*/ 4821183 h 6857999"/>
              <a:gd name="connsiteX2309" fmla="*/ 1138243 w 10763219"/>
              <a:gd name="connsiteY2309" fmla="*/ 4825014 h 6857999"/>
              <a:gd name="connsiteX2310" fmla="*/ 1138243 w 10763219"/>
              <a:gd name="connsiteY2310" fmla="*/ 4826930 h 6857999"/>
              <a:gd name="connsiteX2311" fmla="*/ 1137459 w 10763219"/>
              <a:gd name="connsiteY2311" fmla="*/ 4828463 h 6857999"/>
              <a:gd name="connsiteX2312" fmla="*/ 1136673 w 10763219"/>
              <a:gd name="connsiteY2312" fmla="*/ 4829229 h 6857999"/>
              <a:gd name="connsiteX2313" fmla="*/ 1135104 w 10763219"/>
              <a:gd name="connsiteY2313" fmla="*/ 4830379 h 6857999"/>
              <a:gd name="connsiteX2314" fmla="*/ 1133927 w 10763219"/>
              <a:gd name="connsiteY2314" fmla="*/ 4830762 h 6857999"/>
              <a:gd name="connsiteX2315" fmla="*/ 1131965 w 10763219"/>
              <a:gd name="connsiteY2315" fmla="*/ 4830762 h 6857999"/>
              <a:gd name="connsiteX2316" fmla="*/ 1128826 w 10763219"/>
              <a:gd name="connsiteY2316" fmla="*/ 4830379 h 6857999"/>
              <a:gd name="connsiteX2317" fmla="*/ 1126079 w 10763219"/>
              <a:gd name="connsiteY2317" fmla="*/ 4829613 h 6857999"/>
              <a:gd name="connsiteX2318" fmla="*/ 1122546 w 10763219"/>
              <a:gd name="connsiteY2318" fmla="*/ 4826547 h 6857999"/>
              <a:gd name="connsiteX2319" fmla="*/ 1120193 w 10763219"/>
              <a:gd name="connsiteY2319" fmla="*/ 4823482 h 6857999"/>
              <a:gd name="connsiteX2320" fmla="*/ 1118623 w 10763219"/>
              <a:gd name="connsiteY2320" fmla="*/ 4820799 h 6857999"/>
              <a:gd name="connsiteX2321" fmla="*/ 1117838 w 10763219"/>
              <a:gd name="connsiteY2321" fmla="*/ 4818117 h 6857999"/>
              <a:gd name="connsiteX2322" fmla="*/ 1117838 w 10763219"/>
              <a:gd name="connsiteY2322" fmla="*/ 4815435 h 6857999"/>
              <a:gd name="connsiteX2323" fmla="*/ 1117838 w 10763219"/>
              <a:gd name="connsiteY2323" fmla="*/ 4813136 h 6857999"/>
              <a:gd name="connsiteX2324" fmla="*/ 1117838 w 10763219"/>
              <a:gd name="connsiteY2324" fmla="*/ 4808920 h 6857999"/>
              <a:gd name="connsiteX2325" fmla="*/ 1118230 w 10763219"/>
              <a:gd name="connsiteY2325" fmla="*/ 4806621 h 6857999"/>
              <a:gd name="connsiteX2326" fmla="*/ 1117838 w 10763219"/>
              <a:gd name="connsiteY2326" fmla="*/ 4804322 h 6857999"/>
              <a:gd name="connsiteX2327" fmla="*/ 1117445 w 10763219"/>
              <a:gd name="connsiteY2327" fmla="*/ 4802023 h 6857999"/>
              <a:gd name="connsiteX2328" fmla="*/ 1116269 w 10763219"/>
              <a:gd name="connsiteY2328" fmla="*/ 4798958 h 6857999"/>
              <a:gd name="connsiteX2329" fmla="*/ 1114306 w 10763219"/>
              <a:gd name="connsiteY2329" fmla="*/ 4796275 h 6857999"/>
              <a:gd name="connsiteX2330" fmla="*/ 1111951 w 10763219"/>
              <a:gd name="connsiteY2330" fmla="*/ 4793593 h 6857999"/>
              <a:gd name="connsiteX2331" fmla="*/ 1108028 w 10763219"/>
              <a:gd name="connsiteY2331" fmla="*/ 4789761 h 6857999"/>
              <a:gd name="connsiteX2332" fmla="*/ 1846505 w 10763219"/>
              <a:gd name="connsiteY2332" fmla="*/ 4784725 h 6857999"/>
              <a:gd name="connsiteX2333" fmla="*/ 1847605 w 10763219"/>
              <a:gd name="connsiteY2333" fmla="*/ 4784725 h 6857999"/>
              <a:gd name="connsiteX2334" fmla="*/ 1850169 w 10763219"/>
              <a:gd name="connsiteY2334" fmla="*/ 4785111 h 6857999"/>
              <a:gd name="connsiteX2335" fmla="*/ 1853833 w 10763219"/>
              <a:gd name="connsiteY2335" fmla="*/ 4786656 h 6857999"/>
              <a:gd name="connsiteX2336" fmla="*/ 1857496 w 10763219"/>
              <a:gd name="connsiteY2336" fmla="*/ 4788973 h 6857999"/>
              <a:gd name="connsiteX2337" fmla="*/ 1860428 w 10763219"/>
              <a:gd name="connsiteY2337" fmla="*/ 4792448 h 6857999"/>
              <a:gd name="connsiteX2338" fmla="*/ 1863724 w 10763219"/>
              <a:gd name="connsiteY2338" fmla="*/ 4795538 h 6857999"/>
              <a:gd name="connsiteX2339" fmla="*/ 1862625 w 10763219"/>
              <a:gd name="connsiteY2339" fmla="*/ 4797082 h 6857999"/>
              <a:gd name="connsiteX2340" fmla="*/ 1861893 w 10763219"/>
              <a:gd name="connsiteY2340" fmla="*/ 4797855 h 6857999"/>
              <a:gd name="connsiteX2341" fmla="*/ 1861160 w 10763219"/>
              <a:gd name="connsiteY2341" fmla="*/ 4798627 h 6857999"/>
              <a:gd name="connsiteX2342" fmla="*/ 1860062 w 10763219"/>
              <a:gd name="connsiteY2342" fmla="*/ 4799013 h 6857999"/>
              <a:gd name="connsiteX2343" fmla="*/ 1857862 w 10763219"/>
              <a:gd name="connsiteY2343" fmla="*/ 4797855 h 6857999"/>
              <a:gd name="connsiteX2344" fmla="*/ 1855298 w 10763219"/>
              <a:gd name="connsiteY2344" fmla="*/ 4795924 h 6857999"/>
              <a:gd name="connsiteX2345" fmla="*/ 1850169 w 10763219"/>
              <a:gd name="connsiteY2345" fmla="*/ 4791676 h 6857999"/>
              <a:gd name="connsiteX2346" fmla="*/ 1847605 w 10763219"/>
              <a:gd name="connsiteY2346" fmla="*/ 4789745 h 6857999"/>
              <a:gd name="connsiteX2347" fmla="*/ 1846505 w 10763219"/>
              <a:gd name="connsiteY2347" fmla="*/ 4789745 h 6857999"/>
              <a:gd name="connsiteX2348" fmla="*/ 1845041 w 10763219"/>
              <a:gd name="connsiteY2348" fmla="*/ 4789745 h 6857999"/>
              <a:gd name="connsiteX2349" fmla="*/ 1844675 w 10763219"/>
              <a:gd name="connsiteY2349" fmla="*/ 4787815 h 6857999"/>
              <a:gd name="connsiteX2350" fmla="*/ 1844675 w 10763219"/>
              <a:gd name="connsiteY2350" fmla="*/ 4786656 h 6857999"/>
              <a:gd name="connsiteX2351" fmla="*/ 1844675 w 10763219"/>
              <a:gd name="connsiteY2351" fmla="*/ 4785498 h 6857999"/>
              <a:gd name="connsiteX2352" fmla="*/ 1845774 w 10763219"/>
              <a:gd name="connsiteY2352" fmla="*/ 4785111 h 6857999"/>
              <a:gd name="connsiteX2353" fmla="*/ 966707 w 10763219"/>
              <a:gd name="connsiteY2353" fmla="*/ 4783137 h 6857999"/>
              <a:gd name="connsiteX2354" fmla="*/ 970948 w 10763219"/>
              <a:gd name="connsiteY2354" fmla="*/ 4789435 h 6857999"/>
              <a:gd name="connsiteX2355" fmla="*/ 975962 w 10763219"/>
              <a:gd name="connsiteY2355" fmla="*/ 4796126 h 6857999"/>
              <a:gd name="connsiteX2356" fmla="*/ 980972 w 10763219"/>
              <a:gd name="connsiteY2356" fmla="*/ 4802423 h 6857999"/>
              <a:gd name="connsiteX2357" fmla="*/ 985598 w 10763219"/>
              <a:gd name="connsiteY2357" fmla="*/ 4809508 h 6857999"/>
              <a:gd name="connsiteX2358" fmla="*/ 987526 w 10763219"/>
              <a:gd name="connsiteY2358" fmla="*/ 4812263 h 6857999"/>
              <a:gd name="connsiteX2359" fmla="*/ 989068 w 10763219"/>
              <a:gd name="connsiteY2359" fmla="*/ 4815806 h 6857999"/>
              <a:gd name="connsiteX2360" fmla="*/ 989838 w 10763219"/>
              <a:gd name="connsiteY2360" fmla="*/ 4818561 h 6857999"/>
              <a:gd name="connsiteX2361" fmla="*/ 990610 w 10763219"/>
              <a:gd name="connsiteY2361" fmla="*/ 4820922 h 6857999"/>
              <a:gd name="connsiteX2362" fmla="*/ 990610 w 10763219"/>
              <a:gd name="connsiteY2362" fmla="*/ 4824071 h 6857999"/>
              <a:gd name="connsiteX2363" fmla="*/ 989838 w 10763219"/>
              <a:gd name="connsiteY2363" fmla="*/ 4826433 h 6857999"/>
              <a:gd name="connsiteX2364" fmla="*/ 988684 w 10763219"/>
              <a:gd name="connsiteY2364" fmla="*/ 4828794 h 6857999"/>
              <a:gd name="connsiteX2365" fmla="*/ 986369 w 10763219"/>
              <a:gd name="connsiteY2365" fmla="*/ 4830762 h 6857999"/>
              <a:gd name="connsiteX2366" fmla="*/ 985213 w 10763219"/>
              <a:gd name="connsiteY2366" fmla="*/ 4827613 h 6857999"/>
              <a:gd name="connsiteX2367" fmla="*/ 983670 w 10763219"/>
              <a:gd name="connsiteY2367" fmla="*/ 4824858 h 6857999"/>
              <a:gd name="connsiteX2368" fmla="*/ 980202 w 10763219"/>
              <a:gd name="connsiteY2368" fmla="*/ 4818561 h 6857999"/>
              <a:gd name="connsiteX2369" fmla="*/ 970177 w 10763219"/>
              <a:gd name="connsiteY2369" fmla="*/ 4805572 h 6857999"/>
              <a:gd name="connsiteX2370" fmla="*/ 966321 w 10763219"/>
              <a:gd name="connsiteY2370" fmla="*/ 4799275 h 6857999"/>
              <a:gd name="connsiteX2371" fmla="*/ 964392 w 10763219"/>
              <a:gd name="connsiteY2371" fmla="*/ 4795732 h 6857999"/>
              <a:gd name="connsiteX2372" fmla="*/ 963624 w 10763219"/>
              <a:gd name="connsiteY2372" fmla="*/ 4792977 h 6857999"/>
              <a:gd name="connsiteX2373" fmla="*/ 963624 w 10763219"/>
              <a:gd name="connsiteY2373" fmla="*/ 4789828 h 6857999"/>
              <a:gd name="connsiteX2374" fmla="*/ 963624 w 10763219"/>
              <a:gd name="connsiteY2374" fmla="*/ 4787467 h 6857999"/>
              <a:gd name="connsiteX2375" fmla="*/ 964779 w 10763219"/>
              <a:gd name="connsiteY2375" fmla="*/ 4785105 h 6857999"/>
              <a:gd name="connsiteX2376" fmla="*/ 2882898 w 10763219"/>
              <a:gd name="connsiteY2376" fmla="*/ 4781550 h 6857999"/>
              <a:gd name="connsiteX2377" fmla="*/ 2881227 w 10763219"/>
              <a:gd name="connsiteY2377" fmla="*/ 4787583 h 6857999"/>
              <a:gd name="connsiteX2378" fmla="*/ 2880809 w 10763219"/>
              <a:gd name="connsiteY2378" fmla="*/ 4791605 h 6857999"/>
              <a:gd name="connsiteX2379" fmla="*/ 2880809 w 10763219"/>
              <a:gd name="connsiteY2379" fmla="*/ 4794018 h 6857999"/>
              <a:gd name="connsiteX2380" fmla="*/ 2880809 w 10763219"/>
              <a:gd name="connsiteY2380" fmla="*/ 4796431 h 6857999"/>
              <a:gd name="connsiteX2381" fmla="*/ 2880809 w 10763219"/>
              <a:gd name="connsiteY2381" fmla="*/ 4798442 h 6857999"/>
              <a:gd name="connsiteX2382" fmla="*/ 2880809 w 10763219"/>
              <a:gd name="connsiteY2382" fmla="*/ 4801257 h 6857999"/>
              <a:gd name="connsiteX2383" fmla="*/ 2879973 w 10763219"/>
              <a:gd name="connsiteY2383" fmla="*/ 4805278 h 6857999"/>
              <a:gd name="connsiteX2384" fmla="*/ 2878720 w 10763219"/>
              <a:gd name="connsiteY2384" fmla="*/ 4810909 h 6857999"/>
              <a:gd name="connsiteX2385" fmla="*/ 2877050 w 10763219"/>
              <a:gd name="connsiteY2385" fmla="*/ 4811713 h 6857999"/>
              <a:gd name="connsiteX2386" fmla="*/ 2876631 w 10763219"/>
              <a:gd name="connsiteY2386" fmla="*/ 4811713 h 6857999"/>
              <a:gd name="connsiteX2387" fmla="*/ 2876213 w 10763219"/>
              <a:gd name="connsiteY2387" fmla="*/ 4811311 h 6857999"/>
              <a:gd name="connsiteX2388" fmla="*/ 2875378 w 10763219"/>
              <a:gd name="connsiteY2388" fmla="*/ 4810507 h 6857999"/>
              <a:gd name="connsiteX2389" fmla="*/ 2876213 w 10763219"/>
              <a:gd name="connsiteY2389" fmla="*/ 4807289 h 6857999"/>
              <a:gd name="connsiteX2390" fmla="*/ 2876631 w 10763219"/>
              <a:gd name="connsiteY2390" fmla="*/ 4802865 h 6857999"/>
              <a:gd name="connsiteX2391" fmla="*/ 2877050 w 10763219"/>
              <a:gd name="connsiteY2391" fmla="*/ 4798844 h 6857999"/>
              <a:gd name="connsiteX2392" fmla="*/ 2877466 w 10763219"/>
              <a:gd name="connsiteY2392" fmla="*/ 4795626 h 6857999"/>
              <a:gd name="connsiteX2393" fmla="*/ 2877050 w 10763219"/>
              <a:gd name="connsiteY2393" fmla="*/ 4794420 h 6857999"/>
              <a:gd name="connsiteX2394" fmla="*/ 2877050 w 10763219"/>
              <a:gd name="connsiteY2394" fmla="*/ 4793615 h 6857999"/>
              <a:gd name="connsiteX2395" fmla="*/ 2876213 w 10763219"/>
              <a:gd name="connsiteY2395" fmla="*/ 4793615 h 6857999"/>
              <a:gd name="connsiteX2396" fmla="*/ 2874960 w 10763219"/>
              <a:gd name="connsiteY2396" fmla="*/ 4794018 h 6857999"/>
              <a:gd name="connsiteX2397" fmla="*/ 2877050 w 10763219"/>
              <a:gd name="connsiteY2397" fmla="*/ 4789192 h 6857999"/>
              <a:gd name="connsiteX2398" fmla="*/ 2879137 w 10763219"/>
              <a:gd name="connsiteY2398" fmla="*/ 4785170 h 6857999"/>
              <a:gd name="connsiteX2399" fmla="*/ 2880809 w 10763219"/>
              <a:gd name="connsiteY2399" fmla="*/ 4782757 h 6857999"/>
              <a:gd name="connsiteX2400" fmla="*/ 2881646 w 10763219"/>
              <a:gd name="connsiteY2400" fmla="*/ 4781952 h 6857999"/>
              <a:gd name="connsiteX2401" fmla="*/ 2845576 w 10763219"/>
              <a:gd name="connsiteY2401" fmla="*/ 4767262 h 6857999"/>
              <a:gd name="connsiteX2402" fmla="*/ 2846749 w 10763219"/>
              <a:gd name="connsiteY2402" fmla="*/ 4767262 h 6857999"/>
              <a:gd name="connsiteX2403" fmla="*/ 2847533 w 10763219"/>
              <a:gd name="connsiteY2403" fmla="*/ 4768429 h 6857999"/>
              <a:gd name="connsiteX2404" fmla="*/ 2847922 w 10763219"/>
              <a:gd name="connsiteY2404" fmla="*/ 4769206 h 6857999"/>
              <a:gd name="connsiteX2405" fmla="*/ 2849094 w 10763219"/>
              <a:gd name="connsiteY2405" fmla="*/ 4772316 h 6857999"/>
              <a:gd name="connsiteX2406" fmla="*/ 2850268 w 10763219"/>
              <a:gd name="connsiteY2406" fmla="*/ 4775427 h 6857999"/>
              <a:gd name="connsiteX2407" fmla="*/ 2851051 w 10763219"/>
              <a:gd name="connsiteY2407" fmla="*/ 4777370 h 6857999"/>
              <a:gd name="connsiteX2408" fmla="*/ 2851444 w 10763219"/>
              <a:gd name="connsiteY2408" fmla="*/ 4777759 h 6857999"/>
              <a:gd name="connsiteX2409" fmla="*/ 2851833 w 10763219"/>
              <a:gd name="connsiteY2409" fmla="*/ 4777370 h 6857999"/>
              <a:gd name="connsiteX2410" fmla="*/ 2852226 w 10763219"/>
              <a:gd name="connsiteY2410" fmla="*/ 4774649 h 6857999"/>
              <a:gd name="connsiteX2411" fmla="*/ 2853399 w 10763219"/>
              <a:gd name="connsiteY2411" fmla="*/ 4767262 h 6857999"/>
              <a:gd name="connsiteX2412" fmla="*/ 2853399 w 10763219"/>
              <a:gd name="connsiteY2412" fmla="*/ 4772316 h 6857999"/>
              <a:gd name="connsiteX2413" fmla="*/ 2853790 w 10763219"/>
              <a:gd name="connsiteY2413" fmla="*/ 4773483 h 6857999"/>
              <a:gd name="connsiteX2414" fmla="*/ 2854181 w 10763219"/>
              <a:gd name="connsiteY2414" fmla="*/ 4774649 h 6857999"/>
              <a:gd name="connsiteX2415" fmla="*/ 2855744 w 10763219"/>
              <a:gd name="connsiteY2415" fmla="*/ 4775815 h 6857999"/>
              <a:gd name="connsiteX2416" fmla="*/ 2856526 w 10763219"/>
              <a:gd name="connsiteY2416" fmla="*/ 4776982 h 6857999"/>
              <a:gd name="connsiteX2417" fmla="*/ 2858093 w 10763219"/>
              <a:gd name="connsiteY2417" fmla="*/ 4778537 h 6857999"/>
              <a:gd name="connsiteX2418" fmla="*/ 2858484 w 10763219"/>
              <a:gd name="connsiteY2418" fmla="*/ 4779703 h 6857999"/>
              <a:gd name="connsiteX2419" fmla="*/ 2858484 w 10763219"/>
              <a:gd name="connsiteY2419" fmla="*/ 4781258 h 6857999"/>
              <a:gd name="connsiteX2420" fmla="*/ 2858484 w 10763219"/>
              <a:gd name="connsiteY2420" fmla="*/ 4786701 h 6857999"/>
              <a:gd name="connsiteX2421" fmla="*/ 2857309 w 10763219"/>
              <a:gd name="connsiteY2421" fmla="*/ 4795254 h 6857999"/>
              <a:gd name="connsiteX2422" fmla="*/ 2858093 w 10763219"/>
              <a:gd name="connsiteY2422" fmla="*/ 4795643 h 6857999"/>
              <a:gd name="connsiteX2423" fmla="*/ 2858484 w 10763219"/>
              <a:gd name="connsiteY2423" fmla="*/ 4795643 h 6857999"/>
              <a:gd name="connsiteX2424" fmla="*/ 2859658 w 10763219"/>
              <a:gd name="connsiteY2424" fmla="*/ 4794477 h 6857999"/>
              <a:gd name="connsiteX2425" fmla="*/ 2861221 w 10763219"/>
              <a:gd name="connsiteY2425" fmla="*/ 4792144 h 6857999"/>
              <a:gd name="connsiteX2426" fmla="*/ 2862002 w 10763219"/>
              <a:gd name="connsiteY2426" fmla="*/ 4789422 h 6857999"/>
              <a:gd name="connsiteX2427" fmla="*/ 2863568 w 10763219"/>
              <a:gd name="connsiteY2427" fmla="*/ 4786701 h 6857999"/>
              <a:gd name="connsiteX2428" fmla="*/ 2864351 w 10763219"/>
              <a:gd name="connsiteY2428" fmla="*/ 4783980 h 6857999"/>
              <a:gd name="connsiteX2429" fmla="*/ 2865915 w 10763219"/>
              <a:gd name="connsiteY2429" fmla="*/ 4782813 h 6857999"/>
              <a:gd name="connsiteX2430" fmla="*/ 2866306 w 10763219"/>
              <a:gd name="connsiteY2430" fmla="*/ 4782813 h 6857999"/>
              <a:gd name="connsiteX2431" fmla="*/ 2867479 w 10763219"/>
              <a:gd name="connsiteY2431" fmla="*/ 4783202 h 6857999"/>
              <a:gd name="connsiteX2432" fmla="*/ 2866306 w 10763219"/>
              <a:gd name="connsiteY2432" fmla="*/ 4789811 h 6857999"/>
              <a:gd name="connsiteX2433" fmla="*/ 2866306 w 10763219"/>
              <a:gd name="connsiteY2433" fmla="*/ 4791755 h 6857999"/>
              <a:gd name="connsiteX2434" fmla="*/ 2866696 w 10763219"/>
              <a:gd name="connsiteY2434" fmla="*/ 4792921 h 6857999"/>
              <a:gd name="connsiteX2435" fmla="*/ 2867479 w 10763219"/>
              <a:gd name="connsiteY2435" fmla="*/ 4792921 h 6857999"/>
              <a:gd name="connsiteX2436" fmla="*/ 2867869 w 10763219"/>
              <a:gd name="connsiteY2436" fmla="*/ 4792921 h 6857999"/>
              <a:gd name="connsiteX2437" fmla="*/ 2869434 w 10763219"/>
              <a:gd name="connsiteY2437" fmla="*/ 4791755 h 6857999"/>
              <a:gd name="connsiteX2438" fmla="*/ 2870609 w 10763219"/>
              <a:gd name="connsiteY2438" fmla="*/ 4791366 h 6857999"/>
              <a:gd name="connsiteX2439" fmla="*/ 2871000 w 10763219"/>
              <a:gd name="connsiteY2439" fmla="*/ 4791366 h 6857999"/>
              <a:gd name="connsiteX2440" fmla="*/ 2871783 w 10763219"/>
              <a:gd name="connsiteY2440" fmla="*/ 4792144 h 6857999"/>
              <a:gd name="connsiteX2441" fmla="*/ 2871000 w 10763219"/>
              <a:gd name="connsiteY2441" fmla="*/ 4796420 h 6857999"/>
              <a:gd name="connsiteX2442" fmla="*/ 2869434 w 10763219"/>
              <a:gd name="connsiteY2442" fmla="*/ 4805362 h 6857999"/>
              <a:gd name="connsiteX2443" fmla="*/ 2867869 w 10763219"/>
              <a:gd name="connsiteY2443" fmla="*/ 4802641 h 6857999"/>
              <a:gd name="connsiteX2444" fmla="*/ 2866306 w 10763219"/>
              <a:gd name="connsiteY2444" fmla="*/ 4800697 h 6857999"/>
              <a:gd name="connsiteX2445" fmla="*/ 2864351 w 10763219"/>
              <a:gd name="connsiteY2445" fmla="*/ 4799531 h 6857999"/>
              <a:gd name="connsiteX2446" fmla="*/ 2862393 w 10763219"/>
              <a:gd name="connsiteY2446" fmla="*/ 4798364 h 6857999"/>
              <a:gd name="connsiteX2447" fmla="*/ 2858093 w 10763219"/>
              <a:gd name="connsiteY2447" fmla="*/ 4797198 h 6857999"/>
              <a:gd name="connsiteX2448" fmla="*/ 2854181 w 10763219"/>
              <a:gd name="connsiteY2448" fmla="*/ 4795254 h 6857999"/>
              <a:gd name="connsiteX2449" fmla="*/ 2852226 w 10763219"/>
              <a:gd name="connsiteY2449" fmla="*/ 4793699 h 6857999"/>
              <a:gd name="connsiteX2450" fmla="*/ 2850268 w 10763219"/>
              <a:gd name="connsiteY2450" fmla="*/ 4792144 h 6857999"/>
              <a:gd name="connsiteX2451" fmla="*/ 2849094 w 10763219"/>
              <a:gd name="connsiteY2451" fmla="*/ 4790200 h 6857999"/>
              <a:gd name="connsiteX2452" fmla="*/ 2847533 w 10763219"/>
              <a:gd name="connsiteY2452" fmla="*/ 4787479 h 6857999"/>
              <a:gd name="connsiteX2453" fmla="*/ 2845967 w 10763219"/>
              <a:gd name="connsiteY2453" fmla="*/ 4783591 h 6857999"/>
              <a:gd name="connsiteX2454" fmla="*/ 2845185 w 10763219"/>
              <a:gd name="connsiteY2454" fmla="*/ 4779314 h 6857999"/>
              <a:gd name="connsiteX2455" fmla="*/ 2844793 w 10763219"/>
              <a:gd name="connsiteY2455" fmla="*/ 4774260 h 6857999"/>
              <a:gd name="connsiteX2456" fmla="*/ 2844793 w 10763219"/>
              <a:gd name="connsiteY2456" fmla="*/ 4768040 h 6857999"/>
              <a:gd name="connsiteX2457" fmla="*/ 3913087 w 10763219"/>
              <a:gd name="connsiteY2457" fmla="*/ 4732337 h 6857999"/>
              <a:gd name="connsiteX2458" fmla="*/ 3913901 w 10763219"/>
              <a:gd name="connsiteY2458" fmla="*/ 4732337 h 6857999"/>
              <a:gd name="connsiteX2459" fmla="*/ 3915125 w 10763219"/>
              <a:gd name="connsiteY2459" fmla="*/ 4732739 h 6857999"/>
              <a:gd name="connsiteX2460" fmla="*/ 3915531 w 10763219"/>
              <a:gd name="connsiteY2460" fmla="*/ 4733946 h 6857999"/>
              <a:gd name="connsiteX2461" fmla="*/ 3915940 w 10763219"/>
              <a:gd name="connsiteY2461" fmla="*/ 4736761 h 6857999"/>
              <a:gd name="connsiteX2462" fmla="*/ 3916753 w 10763219"/>
              <a:gd name="connsiteY2462" fmla="*/ 4739978 h 6857999"/>
              <a:gd name="connsiteX2463" fmla="*/ 3917161 w 10763219"/>
              <a:gd name="connsiteY2463" fmla="*/ 4741587 h 6857999"/>
              <a:gd name="connsiteX2464" fmla="*/ 3917568 w 10763219"/>
              <a:gd name="connsiteY2464" fmla="*/ 4741587 h 6857999"/>
              <a:gd name="connsiteX2465" fmla="*/ 3918383 w 10763219"/>
              <a:gd name="connsiteY2465" fmla="*/ 4741185 h 6857999"/>
              <a:gd name="connsiteX2466" fmla="*/ 3919605 w 10763219"/>
              <a:gd name="connsiteY2466" fmla="*/ 4740381 h 6857999"/>
              <a:gd name="connsiteX2467" fmla="*/ 3921236 w 10763219"/>
              <a:gd name="connsiteY2467" fmla="*/ 4738370 h 6857999"/>
              <a:gd name="connsiteX2468" fmla="*/ 3918383 w 10763219"/>
              <a:gd name="connsiteY2468" fmla="*/ 4743598 h 6857999"/>
              <a:gd name="connsiteX2469" fmla="*/ 3917161 w 10763219"/>
              <a:gd name="connsiteY2469" fmla="*/ 4747217 h 6857999"/>
              <a:gd name="connsiteX2470" fmla="*/ 3917161 w 10763219"/>
              <a:gd name="connsiteY2470" fmla="*/ 4749631 h 6857999"/>
              <a:gd name="connsiteX2471" fmla="*/ 3917161 w 10763219"/>
              <a:gd name="connsiteY2471" fmla="*/ 4751239 h 6857999"/>
              <a:gd name="connsiteX2472" fmla="*/ 3917568 w 10763219"/>
              <a:gd name="connsiteY2472" fmla="*/ 4752044 h 6857999"/>
              <a:gd name="connsiteX2473" fmla="*/ 3917568 w 10763219"/>
              <a:gd name="connsiteY2473" fmla="*/ 4754054 h 6857999"/>
              <a:gd name="connsiteX2474" fmla="*/ 3915940 w 10763219"/>
              <a:gd name="connsiteY2474" fmla="*/ 4757272 h 6857999"/>
              <a:gd name="connsiteX2475" fmla="*/ 3913494 w 10763219"/>
              <a:gd name="connsiteY2475" fmla="*/ 4761696 h 6857999"/>
              <a:gd name="connsiteX2476" fmla="*/ 3915531 w 10763219"/>
              <a:gd name="connsiteY2476" fmla="*/ 4763706 h 6857999"/>
              <a:gd name="connsiteX2477" fmla="*/ 3917568 w 10763219"/>
              <a:gd name="connsiteY2477" fmla="*/ 4764511 h 6857999"/>
              <a:gd name="connsiteX2478" fmla="*/ 3920013 w 10763219"/>
              <a:gd name="connsiteY2478" fmla="*/ 4764913 h 6857999"/>
              <a:gd name="connsiteX2479" fmla="*/ 3922457 w 10763219"/>
              <a:gd name="connsiteY2479" fmla="*/ 4764913 h 6857999"/>
              <a:gd name="connsiteX2480" fmla="*/ 3926939 w 10763219"/>
              <a:gd name="connsiteY2480" fmla="*/ 4764109 h 6857999"/>
              <a:gd name="connsiteX2481" fmla="*/ 3929791 w 10763219"/>
              <a:gd name="connsiteY2481" fmla="*/ 4764511 h 6857999"/>
              <a:gd name="connsiteX2482" fmla="*/ 3932235 w 10763219"/>
              <a:gd name="connsiteY2482" fmla="*/ 4764913 h 6857999"/>
              <a:gd name="connsiteX2483" fmla="*/ 3928568 w 10763219"/>
              <a:gd name="connsiteY2483" fmla="*/ 4770141 h 6857999"/>
              <a:gd name="connsiteX2484" fmla="*/ 3926532 w 10763219"/>
              <a:gd name="connsiteY2484" fmla="*/ 4774163 h 6857999"/>
              <a:gd name="connsiteX2485" fmla="*/ 3931420 w 10763219"/>
              <a:gd name="connsiteY2485" fmla="*/ 4772554 h 6857999"/>
              <a:gd name="connsiteX2486" fmla="*/ 3934273 w 10763219"/>
              <a:gd name="connsiteY2486" fmla="*/ 4772554 h 6857999"/>
              <a:gd name="connsiteX2487" fmla="*/ 3936717 w 10763219"/>
              <a:gd name="connsiteY2487" fmla="*/ 4772554 h 6857999"/>
              <a:gd name="connsiteX2488" fmla="*/ 3939161 w 10763219"/>
              <a:gd name="connsiteY2488" fmla="*/ 4772554 h 6857999"/>
              <a:gd name="connsiteX2489" fmla="*/ 3941606 w 10763219"/>
              <a:gd name="connsiteY2489" fmla="*/ 4773358 h 6857999"/>
              <a:gd name="connsiteX2490" fmla="*/ 3944050 w 10763219"/>
              <a:gd name="connsiteY2490" fmla="*/ 4774565 h 6857999"/>
              <a:gd name="connsiteX2491" fmla="*/ 3946495 w 10763219"/>
              <a:gd name="connsiteY2491" fmla="*/ 4775771 h 6857999"/>
              <a:gd name="connsiteX2492" fmla="*/ 3943643 w 10763219"/>
              <a:gd name="connsiteY2492" fmla="*/ 4778989 h 6857999"/>
              <a:gd name="connsiteX2493" fmla="*/ 3941199 w 10763219"/>
              <a:gd name="connsiteY2493" fmla="*/ 4781804 h 6857999"/>
              <a:gd name="connsiteX2494" fmla="*/ 3939569 w 10763219"/>
              <a:gd name="connsiteY2494" fmla="*/ 4785424 h 6857999"/>
              <a:gd name="connsiteX2495" fmla="*/ 3938754 w 10763219"/>
              <a:gd name="connsiteY2495" fmla="*/ 4787837 h 6857999"/>
              <a:gd name="connsiteX2496" fmla="*/ 3937124 w 10763219"/>
              <a:gd name="connsiteY2496" fmla="*/ 4793869 h 6857999"/>
              <a:gd name="connsiteX2497" fmla="*/ 3936309 w 10763219"/>
              <a:gd name="connsiteY2497" fmla="*/ 4799097 h 6857999"/>
              <a:gd name="connsiteX2498" fmla="*/ 3935495 w 10763219"/>
              <a:gd name="connsiteY2498" fmla="*/ 4805130 h 6857999"/>
              <a:gd name="connsiteX2499" fmla="*/ 3934273 w 10763219"/>
              <a:gd name="connsiteY2499" fmla="*/ 4810760 h 6857999"/>
              <a:gd name="connsiteX2500" fmla="*/ 3932643 w 10763219"/>
              <a:gd name="connsiteY2500" fmla="*/ 4813575 h 6857999"/>
              <a:gd name="connsiteX2501" fmla="*/ 3931013 w 10763219"/>
              <a:gd name="connsiteY2501" fmla="*/ 4816391 h 6857999"/>
              <a:gd name="connsiteX2502" fmla="*/ 3928977 w 10763219"/>
              <a:gd name="connsiteY2502" fmla="*/ 4820010 h 6857999"/>
              <a:gd name="connsiteX2503" fmla="*/ 3926124 w 10763219"/>
              <a:gd name="connsiteY2503" fmla="*/ 4822825 h 6857999"/>
              <a:gd name="connsiteX2504" fmla="*/ 3923679 w 10763219"/>
              <a:gd name="connsiteY2504" fmla="*/ 4820412 h 6857999"/>
              <a:gd name="connsiteX2505" fmla="*/ 3921642 w 10763219"/>
              <a:gd name="connsiteY2505" fmla="*/ 4817597 h 6857999"/>
              <a:gd name="connsiteX2506" fmla="*/ 3920013 w 10763219"/>
              <a:gd name="connsiteY2506" fmla="*/ 4815184 h 6857999"/>
              <a:gd name="connsiteX2507" fmla="*/ 3919198 w 10763219"/>
              <a:gd name="connsiteY2507" fmla="*/ 4811967 h 6857999"/>
              <a:gd name="connsiteX2508" fmla="*/ 3919198 w 10763219"/>
              <a:gd name="connsiteY2508" fmla="*/ 4809554 h 6857999"/>
              <a:gd name="connsiteX2509" fmla="*/ 3919198 w 10763219"/>
              <a:gd name="connsiteY2509" fmla="*/ 4806738 h 6857999"/>
              <a:gd name="connsiteX2510" fmla="*/ 3920013 w 10763219"/>
              <a:gd name="connsiteY2510" fmla="*/ 4801510 h 6857999"/>
              <a:gd name="connsiteX2511" fmla="*/ 3921642 w 10763219"/>
              <a:gd name="connsiteY2511" fmla="*/ 4796282 h 6857999"/>
              <a:gd name="connsiteX2512" fmla="*/ 3923272 w 10763219"/>
              <a:gd name="connsiteY2512" fmla="*/ 4791456 h 6857999"/>
              <a:gd name="connsiteX2513" fmla="*/ 3924494 w 10763219"/>
              <a:gd name="connsiteY2513" fmla="*/ 4787032 h 6857999"/>
              <a:gd name="connsiteX2514" fmla="*/ 3924494 w 10763219"/>
              <a:gd name="connsiteY2514" fmla="*/ 4785021 h 6857999"/>
              <a:gd name="connsiteX2515" fmla="*/ 3924494 w 10763219"/>
              <a:gd name="connsiteY2515" fmla="*/ 4782206 h 6857999"/>
              <a:gd name="connsiteX2516" fmla="*/ 3922457 w 10763219"/>
              <a:gd name="connsiteY2516" fmla="*/ 4783815 h 6857999"/>
              <a:gd name="connsiteX2517" fmla="*/ 3921236 w 10763219"/>
              <a:gd name="connsiteY2517" fmla="*/ 4785021 h 6857999"/>
              <a:gd name="connsiteX2518" fmla="*/ 3920013 w 10763219"/>
              <a:gd name="connsiteY2518" fmla="*/ 4785021 h 6857999"/>
              <a:gd name="connsiteX2519" fmla="*/ 3919605 w 10763219"/>
              <a:gd name="connsiteY2519" fmla="*/ 4784217 h 6857999"/>
              <a:gd name="connsiteX2520" fmla="*/ 3919605 w 10763219"/>
              <a:gd name="connsiteY2520" fmla="*/ 4783011 h 6857999"/>
              <a:gd name="connsiteX2521" fmla="*/ 3920013 w 10763219"/>
              <a:gd name="connsiteY2521" fmla="*/ 4781402 h 6857999"/>
              <a:gd name="connsiteX2522" fmla="*/ 3922051 w 10763219"/>
              <a:gd name="connsiteY2522" fmla="*/ 4777782 h 6857999"/>
              <a:gd name="connsiteX2523" fmla="*/ 3921642 w 10763219"/>
              <a:gd name="connsiteY2523" fmla="*/ 4776978 h 6857999"/>
              <a:gd name="connsiteX2524" fmla="*/ 3919198 w 10763219"/>
              <a:gd name="connsiteY2524" fmla="*/ 4778989 h 6857999"/>
              <a:gd name="connsiteX2525" fmla="*/ 3917161 w 10763219"/>
              <a:gd name="connsiteY2525" fmla="*/ 4779391 h 6857999"/>
              <a:gd name="connsiteX2526" fmla="*/ 3915531 w 10763219"/>
              <a:gd name="connsiteY2526" fmla="*/ 4779391 h 6857999"/>
              <a:gd name="connsiteX2527" fmla="*/ 3913901 w 10763219"/>
              <a:gd name="connsiteY2527" fmla="*/ 4778989 h 6857999"/>
              <a:gd name="connsiteX2528" fmla="*/ 3913087 w 10763219"/>
              <a:gd name="connsiteY2528" fmla="*/ 4777782 h 6857999"/>
              <a:gd name="connsiteX2529" fmla="*/ 3912679 w 10763219"/>
              <a:gd name="connsiteY2529" fmla="*/ 4776978 h 6857999"/>
              <a:gd name="connsiteX2530" fmla="*/ 3911050 w 10763219"/>
              <a:gd name="connsiteY2530" fmla="*/ 4773358 h 6857999"/>
              <a:gd name="connsiteX2531" fmla="*/ 3909420 w 10763219"/>
              <a:gd name="connsiteY2531" fmla="*/ 4769337 h 6857999"/>
              <a:gd name="connsiteX2532" fmla="*/ 3909012 w 10763219"/>
              <a:gd name="connsiteY2532" fmla="*/ 4768130 h 6857999"/>
              <a:gd name="connsiteX2533" fmla="*/ 3908199 w 10763219"/>
              <a:gd name="connsiteY2533" fmla="*/ 4766924 h 6857999"/>
              <a:gd name="connsiteX2534" fmla="*/ 3906568 w 10763219"/>
              <a:gd name="connsiteY2534" fmla="*/ 4766522 h 6857999"/>
              <a:gd name="connsiteX2535" fmla="*/ 3904938 w 10763219"/>
              <a:gd name="connsiteY2535" fmla="*/ 4766119 h 6857999"/>
              <a:gd name="connsiteX2536" fmla="*/ 3902901 w 10763219"/>
              <a:gd name="connsiteY2536" fmla="*/ 4766522 h 6857999"/>
              <a:gd name="connsiteX2537" fmla="*/ 3900864 w 10763219"/>
              <a:gd name="connsiteY2537" fmla="*/ 4768130 h 6857999"/>
              <a:gd name="connsiteX2538" fmla="*/ 3900457 w 10763219"/>
              <a:gd name="connsiteY2538" fmla="*/ 4766522 h 6857999"/>
              <a:gd name="connsiteX2539" fmla="*/ 3901679 w 10763219"/>
              <a:gd name="connsiteY2539" fmla="*/ 4764511 h 6857999"/>
              <a:gd name="connsiteX2540" fmla="*/ 3902494 w 10763219"/>
              <a:gd name="connsiteY2540" fmla="*/ 4762098 h 6857999"/>
              <a:gd name="connsiteX2541" fmla="*/ 3904531 w 10763219"/>
              <a:gd name="connsiteY2541" fmla="*/ 4759283 h 6857999"/>
              <a:gd name="connsiteX2542" fmla="*/ 3913494 w 10763219"/>
              <a:gd name="connsiteY2542" fmla="*/ 4747620 h 6857999"/>
              <a:gd name="connsiteX2543" fmla="*/ 3912679 w 10763219"/>
              <a:gd name="connsiteY2543" fmla="*/ 4747620 h 6857999"/>
              <a:gd name="connsiteX2544" fmla="*/ 3911457 w 10763219"/>
              <a:gd name="connsiteY2544" fmla="*/ 4747620 h 6857999"/>
              <a:gd name="connsiteX2545" fmla="*/ 3909012 w 10763219"/>
              <a:gd name="connsiteY2545" fmla="*/ 4749631 h 6857999"/>
              <a:gd name="connsiteX2546" fmla="*/ 3903716 w 10763219"/>
              <a:gd name="connsiteY2546" fmla="*/ 4755663 h 6857999"/>
              <a:gd name="connsiteX2547" fmla="*/ 3902494 w 10763219"/>
              <a:gd name="connsiteY2547" fmla="*/ 4755261 h 6857999"/>
              <a:gd name="connsiteX2548" fmla="*/ 3902086 w 10763219"/>
              <a:gd name="connsiteY2548" fmla="*/ 4754859 h 6857999"/>
              <a:gd name="connsiteX2549" fmla="*/ 3902086 w 10763219"/>
              <a:gd name="connsiteY2549" fmla="*/ 4753652 h 6857999"/>
              <a:gd name="connsiteX2550" fmla="*/ 3902086 w 10763219"/>
              <a:gd name="connsiteY2550" fmla="*/ 4752848 h 6857999"/>
              <a:gd name="connsiteX2551" fmla="*/ 3902901 w 10763219"/>
              <a:gd name="connsiteY2551" fmla="*/ 4749631 h 6857999"/>
              <a:gd name="connsiteX2552" fmla="*/ 3904531 w 10763219"/>
              <a:gd name="connsiteY2552" fmla="*/ 4746815 h 6857999"/>
              <a:gd name="connsiteX2553" fmla="*/ 3906568 w 10763219"/>
              <a:gd name="connsiteY2553" fmla="*/ 4743598 h 6857999"/>
              <a:gd name="connsiteX2554" fmla="*/ 3908199 w 10763219"/>
              <a:gd name="connsiteY2554" fmla="*/ 4741185 h 6857999"/>
              <a:gd name="connsiteX2555" fmla="*/ 3908605 w 10763219"/>
              <a:gd name="connsiteY2555" fmla="*/ 4738772 h 6857999"/>
              <a:gd name="connsiteX2556" fmla="*/ 3908199 w 10763219"/>
              <a:gd name="connsiteY2556" fmla="*/ 4737968 h 6857999"/>
              <a:gd name="connsiteX2557" fmla="*/ 3907383 w 10763219"/>
              <a:gd name="connsiteY2557" fmla="*/ 4737163 h 6857999"/>
              <a:gd name="connsiteX2558" fmla="*/ 3910235 w 10763219"/>
              <a:gd name="connsiteY2558" fmla="*/ 4734750 h 6857999"/>
              <a:gd name="connsiteX2559" fmla="*/ 3911864 w 10763219"/>
              <a:gd name="connsiteY2559" fmla="*/ 4733544 h 6857999"/>
              <a:gd name="connsiteX2560" fmla="*/ 3821082 w 10763219"/>
              <a:gd name="connsiteY2560" fmla="*/ 4724400 h 6857999"/>
              <a:gd name="connsiteX2561" fmla="*/ 3823464 w 10763219"/>
              <a:gd name="connsiteY2561" fmla="*/ 4727589 h 6857999"/>
              <a:gd name="connsiteX2562" fmla="*/ 3825447 w 10763219"/>
              <a:gd name="connsiteY2562" fmla="*/ 4730778 h 6857999"/>
              <a:gd name="connsiteX2563" fmla="*/ 3828622 w 10763219"/>
              <a:gd name="connsiteY2563" fmla="*/ 4738751 h 6857999"/>
              <a:gd name="connsiteX2564" fmla="*/ 3831401 w 10763219"/>
              <a:gd name="connsiteY2564" fmla="*/ 4746325 h 6857999"/>
              <a:gd name="connsiteX2565" fmla="*/ 3833386 w 10763219"/>
              <a:gd name="connsiteY2565" fmla="*/ 4749514 h 6857999"/>
              <a:gd name="connsiteX2566" fmla="*/ 3835369 w 10763219"/>
              <a:gd name="connsiteY2566" fmla="*/ 4753101 h 6857999"/>
              <a:gd name="connsiteX2567" fmla="*/ 3837354 w 10763219"/>
              <a:gd name="connsiteY2567" fmla="*/ 4755493 h 6857999"/>
              <a:gd name="connsiteX2568" fmla="*/ 3839735 w 10763219"/>
              <a:gd name="connsiteY2568" fmla="*/ 4757088 h 6857999"/>
              <a:gd name="connsiteX2569" fmla="*/ 3842513 w 10763219"/>
              <a:gd name="connsiteY2569" fmla="*/ 4757486 h 6857999"/>
              <a:gd name="connsiteX2570" fmla="*/ 3846085 w 10763219"/>
              <a:gd name="connsiteY2570" fmla="*/ 4757088 h 6857999"/>
              <a:gd name="connsiteX2571" fmla="*/ 3850054 w 10763219"/>
              <a:gd name="connsiteY2571" fmla="*/ 4755493 h 6857999"/>
              <a:gd name="connsiteX2572" fmla="*/ 3854816 w 10763219"/>
              <a:gd name="connsiteY2572" fmla="*/ 4752703 h 6857999"/>
              <a:gd name="connsiteX2573" fmla="*/ 3860374 w 10763219"/>
              <a:gd name="connsiteY2573" fmla="*/ 4747521 h 6857999"/>
              <a:gd name="connsiteX2574" fmla="*/ 3865929 w 10763219"/>
              <a:gd name="connsiteY2574" fmla="*/ 4741143 h 6857999"/>
              <a:gd name="connsiteX2575" fmla="*/ 3871485 w 10763219"/>
              <a:gd name="connsiteY2575" fmla="*/ 4745129 h 6857999"/>
              <a:gd name="connsiteX2576" fmla="*/ 3875455 w 10763219"/>
              <a:gd name="connsiteY2576" fmla="*/ 4749514 h 6857999"/>
              <a:gd name="connsiteX2577" fmla="*/ 3879423 w 10763219"/>
              <a:gd name="connsiteY2577" fmla="*/ 4753899 h 6857999"/>
              <a:gd name="connsiteX2578" fmla="*/ 3882598 w 10763219"/>
              <a:gd name="connsiteY2578" fmla="*/ 4759081 h 6857999"/>
              <a:gd name="connsiteX2579" fmla="*/ 3885773 w 10763219"/>
              <a:gd name="connsiteY2579" fmla="*/ 4763466 h 6857999"/>
              <a:gd name="connsiteX2580" fmla="*/ 3888155 w 10763219"/>
              <a:gd name="connsiteY2580" fmla="*/ 4768249 h 6857999"/>
              <a:gd name="connsiteX2581" fmla="*/ 3892123 w 10763219"/>
              <a:gd name="connsiteY2581" fmla="*/ 4778215 h 6857999"/>
              <a:gd name="connsiteX2582" fmla="*/ 3895299 w 10763219"/>
              <a:gd name="connsiteY2582" fmla="*/ 4787782 h 6857999"/>
              <a:gd name="connsiteX2583" fmla="*/ 3898473 w 10763219"/>
              <a:gd name="connsiteY2583" fmla="*/ 4797349 h 6857999"/>
              <a:gd name="connsiteX2584" fmla="*/ 3901251 w 10763219"/>
              <a:gd name="connsiteY2584" fmla="*/ 4806517 h 6857999"/>
              <a:gd name="connsiteX2585" fmla="*/ 3905221 w 10763219"/>
              <a:gd name="connsiteY2585" fmla="*/ 4814888 h 6857999"/>
              <a:gd name="connsiteX2586" fmla="*/ 3899663 w 10763219"/>
              <a:gd name="connsiteY2586" fmla="*/ 4814888 h 6857999"/>
              <a:gd name="connsiteX2587" fmla="*/ 3897282 w 10763219"/>
              <a:gd name="connsiteY2587" fmla="*/ 4814888 h 6857999"/>
              <a:gd name="connsiteX2588" fmla="*/ 3894901 w 10763219"/>
              <a:gd name="connsiteY2588" fmla="*/ 4813692 h 6857999"/>
              <a:gd name="connsiteX2589" fmla="*/ 3891726 w 10763219"/>
              <a:gd name="connsiteY2589" fmla="*/ 4812098 h 6857999"/>
              <a:gd name="connsiteX2590" fmla="*/ 3888155 w 10763219"/>
              <a:gd name="connsiteY2590" fmla="*/ 4808909 h 6857999"/>
              <a:gd name="connsiteX2591" fmla="*/ 3885773 w 10763219"/>
              <a:gd name="connsiteY2591" fmla="*/ 4805720 h 6857999"/>
              <a:gd name="connsiteX2592" fmla="*/ 3883788 w 10763219"/>
              <a:gd name="connsiteY2592" fmla="*/ 4801734 h 6857999"/>
              <a:gd name="connsiteX2593" fmla="*/ 3881804 w 10763219"/>
              <a:gd name="connsiteY2593" fmla="*/ 4797349 h 6857999"/>
              <a:gd name="connsiteX2594" fmla="*/ 3879820 w 10763219"/>
              <a:gd name="connsiteY2594" fmla="*/ 4792167 h 6857999"/>
              <a:gd name="connsiteX2595" fmla="*/ 3877041 w 10763219"/>
              <a:gd name="connsiteY2595" fmla="*/ 4781802 h 6857999"/>
              <a:gd name="connsiteX2596" fmla="*/ 3875057 w 10763219"/>
              <a:gd name="connsiteY2596" fmla="*/ 4776620 h 6857999"/>
              <a:gd name="connsiteX2597" fmla="*/ 3873073 w 10763219"/>
              <a:gd name="connsiteY2597" fmla="*/ 4771837 h 6857999"/>
              <a:gd name="connsiteX2598" fmla="*/ 3870691 w 10763219"/>
              <a:gd name="connsiteY2598" fmla="*/ 4767452 h 6857999"/>
              <a:gd name="connsiteX2599" fmla="*/ 3867516 w 10763219"/>
              <a:gd name="connsiteY2599" fmla="*/ 4763466 h 6857999"/>
              <a:gd name="connsiteX2600" fmla="*/ 3863548 w 10763219"/>
              <a:gd name="connsiteY2600" fmla="*/ 4759479 h 6857999"/>
              <a:gd name="connsiteX2601" fmla="*/ 3859579 w 10763219"/>
              <a:gd name="connsiteY2601" fmla="*/ 4756290 h 6857999"/>
              <a:gd name="connsiteX2602" fmla="*/ 3856404 w 10763219"/>
              <a:gd name="connsiteY2602" fmla="*/ 4761074 h 6857999"/>
              <a:gd name="connsiteX2603" fmla="*/ 3854816 w 10763219"/>
              <a:gd name="connsiteY2603" fmla="*/ 4764263 h 6857999"/>
              <a:gd name="connsiteX2604" fmla="*/ 3854023 w 10763219"/>
              <a:gd name="connsiteY2604" fmla="*/ 4767850 h 6857999"/>
              <a:gd name="connsiteX2605" fmla="*/ 3854023 w 10763219"/>
              <a:gd name="connsiteY2605" fmla="*/ 4770641 h 6857999"/>
              <a:gd name="connsiteX2606" fmla="*/ 3854419 w 10763219"/>
              <a:gd name="connsiteY2606" fmla="*/ 4773033 h 6857999"/>
              <a:gd name="connsiteX2607" fmla="*/ 3856007 w 10763219"/>
              <a:gd name="connsiteY2607" fmla="*/ 4775424 h 6857999"/>
              <a:gd name="connsiteX2608" fmla="*/ 3858785 w 10763219"/>
              <a:gd name="connsiteY2608" fmla="*/ 4780208 h 6857999"/>
              <a:gd name="connsiteX2609" fmla="*/ 3862754 w 10763219"/>
              <a:gd name="connsiteY2609" fmla="*/ 4784593 h 6857999"/>
              <a:gd name="connsiteX2610" fmla="*/ 3864341 w 10763219"/>
              <a:gd name="connsiteY2610" fmla="*/ 4786984 h 6857999"/>
              <a:gd name="connsiteX2611" fmla="*/ 3865532 w 10763219"/>
              <a:gd name="connsiteY2611" fmla="*/ 4789376 h 6857999"/>
              <a:gd name="connsiteX2612" fmla="*/ 3865929 w 10763219"/>
              <a:gd name="connsiteY2612" fmla="*/ 4791768 h 6857999"/>
              <a:gd name="connsiteX2613" fmla="*/ 3865929 w 10763219"/>
              <a:gd name="connsiteY2613" fmla="*/ 4794558 h 6857999"/>
              <a:gd name="connsiteX2614" fmla="*/ 3865135 w 10763219"/>
              <a:gd name="connsiteY2614" fmla="*/ 4798146 h 6857999"/>
              <a:gd name="connsiteX2615" fmla="*/ 3863151 w 10763219"/>
              <a:gd name="connsiteY2615" fmla="*/ 4801734 h 6857999"/>
              <a:gd name="connsiteX2616" fmla="*/ 3856007 w 10763219"/>
              <a:gd name="connsiteY2616" fmla="*/ 4795356 h 6857999"/>
              <a:gd name="connsiteX2617" fmla="*/ 3848069 w 10763219"/>
              <a:gd name="connsiteY2617" fmla="*/ 4788180 h 6857999"/>
              <a:gd name="connsiteX2618" fmla="*/ 3841323 w 10763219"/>
              <a:gd name="connsiteY2618" fmla="*/ 4780606 h 6857999"/>
              <a:gd name="connsiteX2619" fmla="*/ 3837752 w 10763219"/>
              <a:gd name="connsiteY2619" fmla="*/ 4776222 h 6857999"/>
              <a:gd name="connsiteX2620" fmla="*/ 3834179 w 10763219"/>
              <a:gd name="connsiteY2620" fmla="*/ 4771039 h 6857999"/>
              <a:gd name="connsiteX2621" fmla="*/ 3831797 w 10763219"/>
              <a:gd name="connsiteY2621" fmla="*/ 4766256 h 6857999"/>
              <a:gd name="connsiteX2622" fmla="*/ 3829019 w 10763219"/>
              <a:gd name="connsiteY2622" fmla="*/ 4761472 h 6857999"/>
              <a:gd name="connsiteX2623" fmla="*/ 3827035 w 10763219"/>
              <a:gd name="connsiteY2623" fmla="*/ 4755892 h 6857999"/>
              <a:gd name="connsiteX2624" fmla="*/ 3825051 w 10763219"/>
              <a:gd name="connsiteY2624" fmla="*/ 4749912 h 6857999"/>
              <a:gd name="connsiteX2625" fmla="*/ 3823066 w 10763219"/>
              <a:gd name="connsiteY2625" fmla="*/ 4744332 h 6857999"/>
              <a:gd name="connsiteX2626" fmla="*/ 3822272 w 10763219"/>
              <a:gd name="connsiteY2626" fmla="*/ 4737954 h 6857999"/>
              <a:gd name="connsiteX2627" fmla="*/ 3821479 w 10763219"/>
              <a:gd name="connsiteY2627" fmla="*/ 4731576 h 6857999"/>
              <a:gd name="connsiteX2628" fmla="*/ 3881384 w 10763219"/>
              <a:gd name="connsiteY2628" fmla="*/ 4700587 h 6857999"/>
              <a:gd name="connsiteX2629" fmla="*/ 3886079 w 10763219"/>
              <a:gd name="connsiteY2629" fmla="*/ 4702992 h 6857999"/>
              <a:gd name="connsiteX2630" fmla="*/ 3889989 w 10763219"/>
              <a:gd name="connsiteY2630" fmla="*/ 4704995 h 6857999"/>
              <a:gd name="connsiteX2631" fmla="*/ 3892336 w 10763219"/>
              <a:gd name="connsiteY2631" fmla="*/ 4707400 h 6857999"/>
              <a:gd name="connsiteX2632" fmla="*/ 3894292 w 10763219"/>
              <a:gd name="connsiteY2632" fmla="*/ 4710205 h 6857999"/>
              <a:gd name="connsiteX2633" fmla="*/ 3898594 w 10763219"/>
              <a:gd name="connsiteY2633" fmla="*/ 4717819 h 6857999"/>
              <a:gd name="connsiteX2634" fmla="*/ 3902114 w 10763219"/>
              <a:gd name="connsiteY2634" fmla="*/ 4723028 h 6857999"/>
              <a:gd name="connsiteX2635" fmla="*/ 3906808 w 10763219"/>
              <a:gd name="connsiteY2635" fmla="*/ 4730241 h 6857999"/>
              <a:gd name="connsiteX2636" fmla="*/ 3902114 w 10763219"/>
              <a:gd name="connsiteY2636" fmla="*/ 4735851 h 6857999"/>
              <a:gd name="connsiteX2637" fmla="*/ 3898594 w 10763219"/>
              <a:gd name="connsiteY2637" fmla="*/ 4739458 h 6857999"/>
              <a:gd name="connsiteX2638" fmla="*/ 3895856 w 10763219"/>
              <a:gd name="connsiteY2638" fmla="*/ 4741462 h 6857999"/>
              <a:gd name="connsiteX2639" fmla="*/ 3893118 w 10763219"/>
              <a:gd name="connsiteY2639" fmla="*/ 4741862 h 6857999"/>
              <a:gd name="connsiteX2640" fmla="*/ 3891946 w 10763219"/>
              <a:gd name="connsiteY2640" fmla="*/ 4741462 h 6857999"/>
              <a:gd name="connsiteX2641" fmla="*/ 3890771 w 10763219"/>
              <a:gd name="connsiteY2641" fmla="*/ 4739859 h 6857999"/>
              <a:gd name="connsiteX2642" fmla="*/ 3889989 w 10763219"/>
              <a:gd name="connsiteY2642" fmla="*/ 4737454 h 6857999"/>
              <a:gd name="connsiteX2643" fmla="*/ 3889989 w 10763219"/>
              <a:gd name="connsiteY2643" fmla="*/ 4735451 h 6857999"/>
              <a:gd name="connsiteX2644" fmla="*/ 3888816 w 10763219"/>
              <a:gd name="connsiteY2644" fmla="*/ 4731043 h 6857999"/>
              <a:gd name="connsiteX2645" fmla="*/ 3888425 w 10763219"/>
              <a:gd name="connsiteY2645" fmla="*/ 4729440 h 6857999"/>
              <a:gd name="connsiteX2646" fmla="*/ 3888034 w 10763219"/>
              <a:gd name="connsiteY2646" fmla="*/ 4729039 h 6857999"/>
              <a:gd name="connsiteX2647" fmla="*/ 3886860 w 10763219"/>
              <a:gd name="connsiteY2647" fmla="*/ 4730241 h 6857999"/>
              <a:gd name="connsiteX2648" fmla="*/ 3885687 w 10763219"/>
              <a:gd name="connsiteY2648" fmla="*/ 4732245 h 6857999"/>
              <a:gd name="connsiteX2649" fmla="*/ 3880602 w 10763219"/>
              <a:gd name="connsiteY2649" fmla="*/ 4741862 h 6857999"/>
              <a:gd name="connsiteX2650" fmla="*/ 3882167 w 10763219"/>
              <a:gd name="connsiteY2650" fmla="*/ 4734649 h 6857999"/>
              <a:gd name="connsiteX2651" fmla="*/ 3882558 w 10763219"/>
              <a:gd name="connsiteY2651" fmla="*/ 4728638 h 6857999"/>
              <a:gd name="connsiteX2652" fmla="*/ 3882167 w 10763219"/>
              <a:gd name="connsiteY2652" fmla="*/ 4724230 h 6857999"/>
              <a:gd name="connsiteX2653" fmla="*/ 3881384 w 10763219"/>
              <a:gd name="connsiteY2653" fmla="*/ 4720624 h 6857999"/>
              <a:gd name="connsiteX2654" fmla="*/ 3880211 w 10763219"/>
              <a:gd name="connsiteY2654" fmla="*/ 4716616 h 6857999"/>
              <a:gd name="connsiteX2655" fmla="*/ 3879820 w 10763219"/>
              <a:gd name="connsiteY2655" fmla="*/ 4713010 h 6857999"/>
              <a:gd name="connsiteX2656" fmla="*/ 3879820 w 10763219"/>
              <a:gd name="connsiteY2656" fmla="*/ 4707400 h 6857999"/>
              <a:gd name="connsiteX2657" fmla="*/ 3775696 w 10763219"/>
              <a:gd name="connsiteY2657" fmla="*/ 4689475 h 6857999"/>
              <a:gd name="connsiteX2658" fmla="*/ 3780723 w 10763219"/>
              <a:gd name="connsiteY2658" fmla="*/ 4692977 h 6857999"/>
              <a:gd name="connsiteX2659" fmla="*/ 3785751 w 10763219"/>
              <a:gd name="connsiteY2659" fmla="*/ 4697257 h 6857999"/>
              <a:gd name="connsiteX2660" fmla="*/ 3788844 w 10763219"/>
              <a:gd name="connsiteY2660" fmla="*/ 4701926 h 6857999"/>
              <a:gd name="connsiteX2661" fmla="*/ 3792324 w 10763219"/>
              <a:gd name="connsiteY2661" fmla="*/ 4706596 h 6857999"/>
              <a:gd name="connsiteX2662" fmla="*/ 3794644 w 10763219"/>
              <a:gd name="connsiteY2662" fmla="*/ 4711654 h 6857999"/>
              <a:gd name="connsiteX2663" fmla="*/ 3796578 w 10763219"/>
              <a:gd name="connsiteY2663" fmla="*/ 4717101 h 6857999"/>
              <a:gd name="connsiteX2664" fmla="*/ 3800445 w 10763219"/>
              <a:gd name="connsiteY2664" fmla="*/ 4727996 h 6857999"/>
              <a:gd name="connsiteX2665" fmla="*/ 3796964 w 10763219"/>
              <a:gd name="connsiteY2665" fmla="*/ 4729163 h 6857999"/>
              <a:gd name="connsiteX2666" fmla="*/ 3793871 w 10763219"/>
              <a:gd name="connsiteY2666" fmla="*/ 4729163 h 6857999"/>
              <a:gd name="connsiteX2667" fmla="*/ 3790390 w 10763219"/>
              <a:gd name="connsiteY2667" fmla="*/ 4728385 h 6857999"/>
              <a:gd name="connsiteX2668" fmla="*/ 3786911 w 10763219"/>
              <a:gd name="connsiteY2668" fmla="*/ 4727607 h 6857999"/>
              <a:gd name="connsiteX2669" fmla="*/ 3783816 w 10763219"/>
              <a:gd name="connsiteY2669" fmla="*/ 4726050 h 6857999"/>
              <a:gd name="connsiteX2670" fmla="*/ 3780723 w 10763219"/>
              <a:gd name="connsiteY2670" fmla="*/ 4724105 h 6857999"/>
              <a:gd name="connsiteX2671" fmla="*/ 3778016 w 10763219"/>
              <a:gd name="connsiteY2671" fmla="*/ 4721770 h 6857999"/>
              <a:gd name="connsiteX2672" fmla="*/ 3775696 w 10763219"/>
              <a:gd name="connsiteY2672" fmla="*/ 4719047 h 6857999"/>
              <a:gd name="connsiteX2673" fmla="*/ 3773375 w 10763219"/>
              <a:gd name="connsiteY2673" fmla="*/ 4715934 h 6857999"/>
              <a:gd name="connsiteX2674" fmla="*/ 3771829 w 10763219"/>
              <a:gd name="connsiteY2674" fmla="*/ 4712821 h 6857999"/>
              <a:gd name="connsiteX2675" fmla="*/ 3770668 w 10763219"/>
              <a:gd name="connsiteY2675" fmla="*/ 4709319 h 6857999"/>
              <a:gd name="connsiteX2676" fmla="*/ 3770282 w 10763219"/>
              <a:gd name="connsiteY2676" fmla="*/ 4705428 h 6857999"/>
              <a:gd name="connsiteX2677" fmla="*/ 3770282 w 10763219"/>
              <a:gd name="connsiteY2677" fmla="*/ 4701926 h 6857999"/>
              <a:gd name="connsiteX2678" fmla="*/ 3771442 w 10763219"/>
              <a:gd name="connsiteY2678" fmla="*/ 4697257 h 6857999"/>
              <a:gd name="connsiteX2679" fmla="*/ 3773375 w 10763219"/>
              <a:gd name="connsiteY2679" fmla="*/ 4693755 h 6857999"/>
              <a:gd name="connsiteX2680" fmla="*/ 3851138 w 10763219"/>
              <a:gd name="connsiteY2680" fmla="*/ 4676774 h 6857999"/>
              <a:gd name="connsiteX2681" fmla="*/ 3851985 w 10763219"/>
              <a:gd name="connsiteY2681" fmla="*/ 4676774 h 6857999"/>
              <a:gd name="connsiteX2682" fmla="*/ 3853678 w 10763219"/>
              <a:gd name="connsiteY2682" fmla="*/ 4676774 h 6857999"/>
              <a:gd name="connsiteX2683" fmla="*/ 3854525 w 10763219"/>
              <a:gd name="connsiteY2683" fmla="*/ 4676774 h 6857999"/>
              <a:gd name="connsiteX2684" fmla="*/ 3856642 w 10763219"/>
              <a:gd name="connsiteY2684" fmla="*/ 4677999 h 6857999"/>
              <a:gd name="connsiteX2685" fmla="*/ 3860875 w 10763219"/>
              <a:gd name="connsiteY2685" fmla="*/ 4682081 h 6857999"/>
              <a:gd name="connsiteX2686" fmla="*/ 3862992 w 10763219"/>
              <a:gd name="connsiteY2686" fmla="*/ 4683714 h 6857999"/>
              <a:gd name="connsiteX2687" fmla="*/ 3864685 w 10763219"/>
              <a:gd name="connsiteY2687" fmla="*/ 4684122 h 6857999"/>
              <a:gd name="connsiteX2688" fmla="*/ 3865532 w 10763219"/>
              <a:gd name="connsiteY2688" fmla="*/ 4684122 h 6857999"/>
              <a:gd name="connsiteX2689" fmla="*/ 3863415 w 10763219"/>
              <a:gd name="connsiteY2689" fmla="*/ 4686572 h 6857999"/>
              <a:gd name="connsiteX2690" fmla="*/ 3861298 w 10763219"/>
              <a:gd name="connsiteY2690" fmla="*/ 4688205 h 6857999"/>
              <a:gd name="connsiteX2691" fmla="*/ 3860029 w 10763219"/>
              <a:gd name="connsiteY2691" fmla="*/ 4689838 h 6857999"/>
              <a:gd name="connsiteX2692" fmla="*/ 3857912 w 10763219"/>
              <a:gd name="connsiteY2692" fmla="*/ 4690246 h 6857999"/>
              <a:gd name="connsiteX2693" fmla="*/ 3856218 w 10763219"/>
              <a:gd name="connsiteY2693" fmla="*/ 4691062 h 6857999"/>
              <a:gd name="connsiteX2694" fmla="*/ 3854102 w 10763219"/>
              <a:gd name="connsiteY2694" fmla="*/ 4691062 h 6857999"/>
              <a:gd name="connsiteX2695" fmla="*/ 3852409 w 10763219"/>
              <a:gd name="connsiteY2695" fmla="*/ 4691062 h 6857999"/>
              <a:gd name="connsiteX2696" fmla="*/ 3851562 w 10763219"/>
              <a:gd name="connsiteY2696" fmla="*/ 4690654 h 6857999"/>
              <a:gd name="connsiteX2697" fmla="*/ 3849022 w 10763219"/>
              <a:gd name="connsiteY2697" fmla="*/ 4688613 h 6857999"/>
              <a:gd name="connsiteX2698" fmla="*/ 3847329 w 10763219"/>
              <a:gd name="connsiteY2698" fmla="*/ 4686164 h 6857999"/>
              <a:gd name="connsiteX2699" fmla="*/ 3846482 w 10763219"/>
              <a:gd name="connsiteY2699" fmla="*/ 4683714 h 6857999"/>
              <a:gd name="connsiteX2700" fmla="*/ 3846482 w 10763219"/>
              <a:gd name="connsiteY2700" fmla="*/ 4680040 h 6857999"/>
              <a:gd name="connsiteX2701" fmla="*/ 3847752 w 10763219"/>
              <a:gd name="connsiteY2701" fmla="*/ 4678815 h 6857999"/>
              <a:gd name="connsiteX2702" fmla="*/ 3849445 w 10763219"/>
              <a:gd name="connsiteY2702" fmla="*/ 4677182 h 6857999"/>
              <a:gd name="connsiteX2703" fmla="*/ 3838897 w 10763219"/>
              <a:gd name="connsiteY2703" fmla="*/ 4654549 h 6857999"/>
              <a:gd name="connsiteX2704" fmla="*/ 3841573 w 10763219"/>
              <a:gd name="connsiteY2704" fmla="*/ 4658843 h 6857999"/>
              <a:gd name="connsiteX2705" fmla="*/ 3844630 w 10763219"/>
              <a:gd name="connsiteY2705" fmla="*/ 4663918 h 6857999"/>
              <a:gd name="connsiteX2706" fmla="*/ 3845777 w 10763219"/>
              <a:gd name="connsiteY2706" fmla="*/ 4665870 h 6857999"/>
              <a:gd name="connsiteX2707" fmla="*/ 3846923 w 10763219"/>
              <a:gd name="connsiteY2707" fmla="*/ 4668212 h 6857999"/>
              <a:gd name="connsiteX2708" fmla="*/ 3847688 w 10763219"/>
              <a:gd name="connsiteY2708" fmla="*/ 4670945 h 6857999"/>
              <a:gd name="connsiteX2709" fmla="*/ 3848070 w 10763219"/>
              <a:gd name="connsiteY2709" fmla="*/ 4673287 h 6857999"/>
              <a:gd name="connsiteX2710" fmla="*/ 3843101 w 10763219"/>
              <a:gd name="connsiteY2710" fmla="*/ 4677581 h 6857999"/>
              <a:gd name="connsiteX2711" fmla="*/ 3841190 w 10763219"/>
              <a:gd name="connsiteY2711" fmla="*/ 4678362 h 6857999"/>
              <a:gd name="connsiteX2712" fmla="*/ 3840044 w 10763219"/>
              <a:gd name="connsiteY2712" fmla="*/ 4678362 h 6857999"/>
              <a:gd name="connsiteX2713" fmla="*/ 3839279 w 10763219"/>
              <a:gd name="connsiteY2713" fmla="*/ 4678362 h 6857999"/>
              <a:gd name="connsiteX2714" fmla="*/ 3838897 w 10763219"/>
              <a:gd name="connsiteY2714" fmla="*/ 4677191 h 6857999"/>
              <a:gd name="connsiteX2715" fmla="*/ 3838515 w 10763219"/>
              <a:gd name="connsiteY2715" fmla="*/ 4675239 h 6857999"/>
              <a:gd name="connsiteX2716" fmla="*/ 3837752 w 10763219"/>
              <a:gd name="connsiteY2716" fmla="*/ 4672897 h 6857999"/>
              <a:gd name="connsiteX2717" fmla="*/ 3837369 w 10763219"/>
              <a:gd name="connsiteY2717" fmla="*/ 4672116 h 6857999"/>
              <a:gd name="connsiteX2718" fmla="*/ 3836604 w 10763219"/>
              <a:gd name="connsiteY2718" fmla="*/ 4671335 h 6857999"/>
              <a:gd name="connsiteX2719" fmla="*/ 3835075 w 10763219"/>
              <a:gd name="connsiteY2719" fmla="*/ 4671335 h 6857999"/>
              <a:gd name="connsiteX2720" fmla="*/ 3833165 w 10763219"/>
              <a:gd name="connsiteY2720" fmla="*/ 4672116 h 6857999"/>
              <a:gd name="connsiteX2721" fmla="*/ 3830871 w 10763219"/>
              <a:gd name="connsiteY2721" fmla="*/ 4672897 h 6857999"/>
              <a:gd name="connsiteX2722" fmla="*/ 3827432 w 10763219"/>
              <a:gd name="connsiteY2722" fmla="*/ 4674849 h 6857999"/>
              <a:gd name="connsiteX2723" fmla="*/ 3829343 w 10763219"/>
              <a:gd name="connsiteY2723" fmla="*/ 4672116 h 6857999"/>
              <a:gd name="connsiteX2724" fmla="*/ 3831254 w 10763219"/>
              <a:gd name="connsiteY2724" fmla="*/ 4669384 h 6857999"/>
              <a:gd name="connsiteX2725" fmla="*/ 3833165 w 10763219"/>
              <a:gd name="connsiteY2725" fmla="*/ 4665089 h 6857999"/>
              <a:gd name="connsiteX2726" fmla="*/ 3835075 w 10763219"/>
              <a:gd name="connsiteY2726" fmla="*/ 4660405 h 6857999"/>
              <a:gd name="connsiteX2727" fmla="*/ 3836604 w 10763219"/>
              <a:gd name="connsiteY2727" fmla="*/ 4658063 h 6857999"/>
              <a:gd name="connsiteX2728" fmla="*/ 3828844 w 10763219"/>
              <a:gd name="connsiteY2728" fmla="*/ 4643437 h 6857999"/>
              <a:gd name="connsiteX2729" fmla="*/ 3830902 w 10763219"/>
              <a:gd name="connsiteY2729" fmla="*/ 4644188 h 6857999"/>
              <a:gd name="connsiteX2730" fmla="*/ 3831725 w 10763219"/>
              <a:gd name="connsiteY2730" fmla="*/ 4646064 h 6857999"/>
              <a:gd name="connsiteX2731" fmla="*/ 3832136 w 10763219"/>
              <a:gd name="connsiteY2731" fmla="*/ 4647940 h 6857999"/>
              <a:gd name="connsiteX2732" fmla="*/ 3832136 w 10763219"/>
              <a:gd name="connsiteY2732" fmla="*/ 4650192 h 6857999"/>
              <a:gd name="connsiteX2733" fmla="*/ 3832960 w 10763219"/>
              <a:gd name="connsiteY2733" fmla="*/ 4654319 h 6857999"/>
              <a:gd name="connsiteX2734" fmla="*/ 3832960 w 10763219"/>
              <a:gd name="connsiteY2734" fmla="*/ 4656571 h 6857999"/>
              <a:gd name="connsiteX2735" fmla="*/ 3833783 w 10763219"/>
              <a:gd name="connsiteY2735" fmla="*/ 4658447 h 6857999"/>
              <a:gd name="connsiteX2736" fmla="*/ 3831314 w 10763219"/>
              <a:gd name="connsiteY2736" fmla="*/ 4660698 h 6857999"/>
              <a:gd name="connsiteX2737" fmla="*/ 3829255 w 10763219"/>
              <a:gd name="connsiteY2737" fmla="*/ 4662574 h 6857999"/>
              <a:gd name="connsiteX2738" fmla="*/ 3827197 w 10763219"/>
              <a:gd name="connsiteY2738" fmla="*/ 4663700 h 6857999"/>
              <a:gd name="connsiteX2739" fmla="*/ 3825552 w 10763219"/>
              <a:gd name="connsiteY2739" fmla="*/ 4664075 h 6857999"/>
              <a:gd name="connsiteX2740" fmla="*/ 3824729 w 10763219"/>
              <a:gd name="connsiteY2740" fmla="*/ 4664075 h 6857999"/>
              <a:gd name="connsiteX2741" fmla="*/ 3823493 w 10763219"/>
              <a:gd name="connsiteY2741" fmla="*/ 4662950 h 6857999"/>
              <a:gd name="connsiteX2742" fmla="*/ 3823081 w 10763219"/>
              <a:gd name="connsiteY2742" fmla="*/ 4662199 h 6857999"/>
              <a:gd name="connsiteX2743" fmla="*/ 3822671 w 10763219"/>
              <a:gd name="connsiteY2743" fmla="*/ 4660698 h 6857999"/>
              <a:gd name="connsiteX2744" fmla="*/ 3822671 w 10763219"/>
              <a:gd name="connsiteY2744" fmla="*/ 4656946 h 6857999"/>
              <a:gd name="connsiteX2745" fmla="*/ 3823493 w 10763219"/>
              <a:gd name="connsiteY2745" fmla="*/ 4652443 h 6857999"/>
              <a:gd name="connsiteX2746" fmla="*/ 3825552 w 10763219"/>
              <a:gd name="connsiteY2746" fmla="*/ 4647940 h 6857999"/>
              <a:gd name="connsiteX2747" fmla="*/ 3378249 w 10763219"/>
              <a:gd name="connsiteY2747" fmla="*/ 4640262 h 6857999"/>
              <a:gd name="connsiteX2748" fmla="*/ 3381441 w 10763219"/>
              <a:gd name="connsiteY2748" fmla="*/ 4641060 h 6857999"/>
              <a:gd name="connsiteX2749" fmla="*/ 3384234 w 10763219"/>
              <a:gd name="connsiteY2749" fmla="*/ 4641459 h 6857999"/>
              <a:gd name="connsiteX2750" fmla="*/ 3387030 w 10763219"/>
              <a:gd name="connsiteY2750" fmla="*/ 4642257 h 6857999"/>
              <a:gd name="connsiteX2751" fmla="*/ 3390219 w 10763219"/>
              <a:gd name="connsiteY2751" fmla="*/ 4643454 h 6857999"/>
              <a:gd name="connsiteX2752" fmla="*/ 3392613 w 10763219"/>
              <a:gd name="connsiteY2752" fmla="*/ 4644650 h 6857999"/>
              <a:gd name="connsiteX2753" fmla="*/ 3398200 w 10763219"/>
              <a:gd name="connsiteY2753" fmla="*/ 4648639 h 6857999"/>
              <a:gd name="connsiteX2754" fmla="*/ 3402987 w 10763219"/>
              <a:gd name="connsiteY2754" fmla="*/ 4653027 h 6857999"/>
              <a:gd name="connsiteX2755" fmla="*/ 3407376 w 10763219"/>
              <a:gd name="connsiteY2755" fmla="*/ 4659011 h 6857999"/>
              <a:gd name="connsiteX2756" fmla="*/ 3411766 w 10763219"/>
              <a:gd name="connsiteY2756" fmla="*/ 4664995 h 6857999"/>
              <a:gd name="connsiteX2757" fmla="*/ 3416155 w 10763219"/>
              <a:gd name="connsiteY2757" fmla="*/ 4671776 h 6857999"/>
              <a:gd name="connsiteX2758" fmla="*/ 3420144 w 10763219"/>
              <a:gd name="connsiteY2758" fmla="*/ 4678159 h 6857999"/>
              <a:gd name="connsiteX2759" fmla="*/ 3428125 w 10763219"/>
              <a:gd name="connsiteY2759" fmla="*/ 4692121 h 6857999"/>
              <a:gd name="connsiteX2760" fmla="*/ 3435308 w 10763219"/>
              <a:gd name="connsiteY2760" fmla="*/ 4704886 h 6857999"/>
              <a:gd name="connsiteX2761" fmla="*/ 3439297 w 10763219"/>
              <a:gd name="connsiteY2761" fmla="*/ 4710072 h 6857999"/>
              <a:gd name="connsiteX2762" fmla="*/ 3443287 w 10763219"/>
              <a:gd name="connsiteY2762" fmla="*/ 4714460 h 6857999"/>
              <a:gd name="connsiteX2763" fmla="*/ 3441292 w 10763219"/>
              <a:gd name="connsiteY2763" fmla="*/ 4716455 h 6857999"/>
              <a:gd name="connsiteX2764" fmla="*/ 3439297 w 10763219"/>
              <a:gd name="connsiteY2764" fmla="*/ 4717651 h 6857999"/>
              <a:gd name="connsiteX2765" fmla="*/ 3437701 w 10763219"/>
              <a:gd name="connsiteY2765" fmla="*/ 4718050 h 6857999"/>
              <a:gd name="connsiteX2766" fmla="*/ 3435706 w 10763219"/>
              <a:gd name="connsiteY2766" fmla="*/ 4718050 h 6857999"/>
              <a:gd name="connsiteX2767" fmla="*/ 3433312 w 10763219"/>
              <a:gd name="connsiteY2767" fmla="*/ 4717651 h 6857999"/>
              <a:gd name="connsiteX2768" fmla="*/ 3431318 w 10763219"/>
              <a:gd name="connsiteY2768" fmla="*/ 4716056 h 6857999"/>
              <a:gd name="connsiteX2769" fmla="*/ 3426927 w 10763219"/>
              <a:gd name="connsiteY2769" fmla="*/ 4713662 h 6857999"/>
              <a:gd name="connsiteX2770" fmla="*/ 3421741 w 10763219"/>
              <a:gd name="connsiteY2770" fmla="*/ 4710471 h 6857999"/>
              <a:gd name="connsiteX2771" fmla="*/ 3418550 w 10763219"/>
              <a:gd name="connsiteY2771" fmla="*/ 4709673 h 6857999"/>
              <a:gd name="connsiteX2772" fmla="*/ 3415756 w 10763219"/>
              <a:gd name="connsiteY2772" fmla="*/ 4709274 h 6857999"/>
              <a:gd name="connsiteX2773" fmla="*/ 3412564 w 10763219"/>
              <a:gd name="connsiteY2773" fmla="*/ 4708875 h 6857999"/>
              <a:gd name="connsiteX2774" fmla="*/ 3409771 w 10763219"/>
              <a:gd name="connsiteY2774" fmla="*/ 4708875 h 6857999"/>
              <a:gd name="connsiteX2775" fmla="*/ 3406180 w 10763219"/>
              <a:gd name="connsiteY2775" fmla="*/ 4709673 h 6857999"/>
              <a:gd name="connsiteX2776" fmla="*/ 3402589 w 10763219"/>
              <a:gd name="connsiteY2776" fmla="*/ 4711668 h 6857999"/>
              <a:gd name="connsiteX2777" fmla="*/ 3402589 w 10763219"/>
              <a:gd name="connsiteY2777" fmla="*/ 4709673 h 6857999"/>
              <a:gd name="connsiteX2778" fmla="*/ 3402589 w 10763219"/>
              <a:gd name="connsiteY2778" fmla="*/ 4707679 h 6857999"/>
              <a:gd name="connsiteX2779" fmla="*/ 3402987 w 10763219"/>
              <a:gd name="connsiteY2779" fmla="*/ 4706083 h 6857999"/>
              <a:gd name="connsiteX2780" fmla="*/ 3403386 w 10763219"/>
              <a:gd name="connsiteY2780" fmla="*/ 4705285 h 6857999"/>
              <a:gd name="connsiteX2781" fmla="*/ 3405383 w 10763219"/>
              <a:gd name="connsiteY2781" fmla="*/ 4703290 h 6857999"/>
              <a:gd name="connsiteX2782" fmla="*/ 3407776 w 10763219"/>
              <a:gd name="connsiteY2782" fmla="*/ 4701695 h 6857999"/>
              <a:gd name="connsiteX2783" fmla="*/ 3410170 w 10763219"/>
              <a:gd name="connsiteY2783" fmla="*/ 4699700 h 6857999"/>
              <a:gd name="connsiteX2784" fmla="*/ 3412564 w 10763219"/>
              <a:gd name="connsiteY2784" fmla="*/ 4697706 h 6857999"/>
              <a:gd name="connsiteX2785" fmla="*/ 3413761 w 10763219"/>
              <a:gd name="connsiteY2785" fmla="*/ 4696509 h 6857999"/>
              <a:gd name="connsiteX2786" fmla="*/ 3414162 w 10763219"/>
              <a:gd name="connsiteY2786" fmla="*/ 4694913 h 6857999"/>
              <a:gd name="connsiteX2787" fmla="*/ 3414162 w 10763219"/>
              <a:gd name="connsiteY2787" fmla="*/ 4692919 h 6857999"/>
              <a:gd name="connsiteX2788" fmla="*/ 3414162 w 10763219"/>
              <a:gd name="connsiteY2788" fmla="*/ 4690924 h 6857999"/>
              <a:gd name="connsiteX2789" fmla="*/ 3407776 w 10763219"/>
              <a:gd name="connsiteY2789" fmla="*/ 4693318 h 6857999"/>
              <a:gd name="connsiteX2790" fmla="*/ 3401393 w 10763219"/>
              <a:gd name="connsiteY2790" fmla="*/ 4694514 h 6857999"/>
              <a:gd name="connsiteX2791" fmla="*/ 3396204 w 10763219"/>
              <a:gd name="connsiteY2791" fmla="*/ 4694913 h 6857999"/>
              <a:gd name="connsiteX2792" fmla="*/ 3391018 w 10763219"/>
              <a:gd name="connsiteY2792" fmla="*/ 4694514 h 6857999"/>
              <a:gd name="connsiteX2793" fmla="*/ 3387030 w 10763219"/>
              <a:gd name="connsiteY2793" fmla="*/ 4692919 h 6857999"/>
              <a:gd name="connsiteX2794" fmla="*/ 3383437 w 10763219"/>
              <a:gd name="connsiteY2794" fmla="*/ 4690525 h 6857999"/>
              <a:gd name="connsiteX2795" fmla="*/ 3380244 w 10763219"/>
              <a:gd name="connsiteY2795" fmla="*/ 4687733 h 6857999"/>
              <a:gd name="connsiteX2796" fmla="*/ 3377851 w 10763219"/>
              <a:gd name="connsiteY2796" fmla="*/ 4683744 h 6857999"/>
              <a:gd name="connsiteX2797" fmla="*/ 3375457 w 10763219"/>
              <a:gd name="connsiteY2797" fmla="*/ 4679755 h 6857999"/>
              <a:gd name="connsiteX2798" fmla="*/ 3373462 w 10763219"/>
              <a:gd name="connsiteY2798" fmla="*/ 4675367 h 6857999"/>
              <a:gd name="connsiteX2799" fmla="*/ 3371865 w 10763219"/>
              <a:gd name="connsiteY2799" fmla="*/ 4670181 h 6857999"/>
              <a:gd name="connsiteX2800" fmla="*/ 3371068 w 10763219"/>
              <a:gd name="connsiteY2800" fmla="*/ 4664995 h 6857999"/>
              <a:gd name="connsiteX2801" fmla="*/ 3369073 w 10763219"/>
              <a:gd name="connsiteY2801" fmla="*/ 4653825 h 6857999"/>
              <a:gd name="connsiteX2802" fmla="*/ 3368674 w 10763219"/>
              <a:gd name="connsiteY2802" fmla="*/ 4643055 h 6857999"/>
              <a:gd name="connsiteX2803" fmla="*/ 3371468 w 10763219"/>
              <a:gd name="connsiteY2803" fmla="*/ 4641459 h 6857999"/>
              <a:gd name="connsiteX2804" fmla="*/ 3375058 w 10763219"/>
              <a:gd name="connsiteY2804" fmla="*/ 4641060 h 6857999"/>
              <a:gd name="connsiteX2805" fmla="*/ 3361133 w 10763219"/>
              <a:gd name="connsiteY2805" fmla="*/ 4640262 h 6857999"/>
              <a:gd name="connsiteX2806" fmla="*/ 3362722 w 10763219"/>
              <a:gd name="connsiteY2806" fmla="*/ 4640262 h 6857999"/>
              <a:gd name="connsiteX2807" fmla="*/ 3364309 w 10763219"/>
              <a:gd name="connsiteY2807" fmla="*/ 4640659 h 6857999"/>
              <a:gd name="connsiteX2808" fmla="*/ 3365896 w 10763219"/>
              <a:gd name="connsiteY2808" fmla="*/ 4641056 h 6857999"/>
              <a:gd name="connsiteX2809" fmla="*/ 3366688 w 10763219"/>
              <a:gd name="connsiteY2809" fmla="*/ 4642247 h 6857999"/>
              <a:gd name="connsiteX2810" fmla="*/ 3367881 w 10763219"/>
              <a:gd name="connsiteY2810" fmla="*/ 4643040 h 6857999"/>
              <a:gd name="connsiteX2811" fmla="*/ 3368278 w 10763219"/>
              <a:gd name="connsiteY2811" fmla="*/ 4644628 h 6857999"/>
              <a:gd name="connsiteX2812" fmla="*/ 3368674 w 10763219"/>
              <a:gd name="connsiteY2812" fmla="*/ 4645818 h 6857999"/>
              <a:gd name="connsiteX2813" fmla="*/ 3368674 w 10763219"/>
              <a:gd name="connsiteY2813" fmla="*/ 4647803 h 6857999"/>
              <a:gd name="connsiteX2814" fmla="*/ 3365896 w 10763219"/>
              <a:gd name="connsiteY2814" fmla="*/ 4649787 h 6857999"/>
              <a:gd name="connsiteX2815" fmla="*/ 3362722 w 10763219"/>
              <a:gd name="connsiteY2815" fmla="*/ 4651375 h 6857999"/>
              <a:gd name="connsiteX2816" fmla="*/ 3359943 w 10763219"/>
              <a:gd name="connsiteY2816" fmla="*/ 4652168 h 6857999"/>
              <a:gd name="connsiteX2817" fmla="*/ 3357561 w 10763219"/>
              <a:gd name="connsiteY2817" fmla="*/ 4652168 h 6857999"/>
              <a:gd name="connsiteX2818" fmla="*/ 3351609 w 10763219"/>
              <a:gd name="connsiteY2818" fmla="*/ 4652168 h 6857999"/>
              <a:gd name="connsiteX2819" fmla="*/ 3349228 w 10763219"/>
              <a:gd name="connsiteY2819" fmla="*/ 4652168 h 6857999"/>
              <a:gd name="connsiteX2820" fmla="*/ 3346449 w 10763219"/>
              <a:gd name="connsiteY2820" fmla="*/ 4652962 h 6857999"/>
              <a:gd name="connsiteX2821" fmla="*/ 3348434 w 10763219"/>
              <a:gd name="connsiteY2821" fmla="*/ 4649787 h 6857999"/>
              <a:gd name="connsiteX2822" fmla="*/ 3349625 w 10763219"/>
              <a:gd name="connsiteY2822" fmla="*/ 4647406 h 6857999"/>
              <a:gd name="connsiteX2823" fmla="*/ 3351609 w 10763219"/>
              <a:gd name="connsiteY2823" fmla="*/ 4645422 h 6857999"/>
              <a:gd name="connsiteX2824" fmla="*/ 3353593 w 10763219"/>
              <a:gd name="connsiteY2824" fmla="*/ 4643437 h 6857999"/>
              <a:gd name="connsiteX2825" fmla="*/ 3355578 w 10763219"/>
              <a:gd name="connsiteY2825" fmla="*/ 4642247 h 6857999"/>
              <a:gd name="connsiteX2826" fmla="*/ 3357561 w 10763219"/>
              <a:gd name="connsiteY2826" fmla="*/ 4641056 h 6857999"/>
              <a:gd name="connsiteX2827" fmla="*/ 3359545 w 10763219"/>
              <a:gd name="connsiteY2827" fmla="*/ 4640659 h 6857999"/>
              <a:gd name="connsiteX2828" fmla="*/ 961200 w 10763219"/>
              <a:gd name="connsiteY2828" fmla="*/ 4613275 h 6857999"/>
              <a:gd name="connsiteX2829" fmla="*/ 965915 w 10763219"/>
              <a:gd name="connsiteY2829" fmla="*/ 4613685 h 6857999"/>
              <a:gd name="connsiteX2830" fmla="*/ 970234 w 10763219"/>
              <a:gd name="connsiteY2830" fmla="*/ 4615324 h 6857999"/>
              <a:gd name="connsiteX2831" fmla="*/ 974946 w 10763219"/>
              <a:gd name="connsiteY2831" fmla="*/ 4617782 h 6857999"/>
              <a:gd name="connsiteX2832" fmla="*/ 980055 w 10763219"/>
              <a:gd name="connsiteY2832" fmla="*/ 4620649 h 6857999"/>
              <a:gd name="connsiteX2833" fmla="*/ 984766 w 10763219"/>
              <a:gd name="connsiteY2833" fmla="*/ 4624337 h 6857999"/>
              <a:gd name="connsiteX2834" fmla="*/ 989873 w 10763219"/>
              <a:gd name="connsiteY2834" fmla="*/ 4628843 h 6857999"/>
              <a:gd name="connsiteX2835" fmla="*/ 995370 w 10763219"/>
              <a:gd name="connsiteY2835" fmla="*/ 4633349 h 6857999"/>
              <a:gd name="connsiteX2836" fmla="*/ 993407 w 10763219"/>
              <a:gd name="connsiteY2836" fmla="*/ 4635808 h 6857999"/>
              <a:gd name="connsiteX2837" fmla="*/ 991447 w 10763219"/>
              <a:gd name="connsiteY2837" fmla="*/ 4637446 h 6857999"/>
              <a:gd name="connsiteX2838" fmla="*/ 989480 w 10763219"/>
              <a:gd name="connsiteY2838" fmla="*/ 4638266 h 6857999"/>
              <a:gd name="connsiteX2839" fmla="*/ 987517 w 10763219"/>
              <a:gd name="connsiteY2839" fmla="*/ 4638675 h 6857999"/>
              <a:gd name="connsiteX2840" fmla="*/ 985160 w 10763219"/>
              <a:gd name="connsiteY2840" fmla="*/ 4638675 h 6857999"/>
              <a:gd name="connsiteX2841" fmla="*/ 983197 w 10763219"/>
              <a:gd name="connsiteY2841" fmla="*/ 4637856 h 6857999"/>
              <a:gd name="connsiteX2842" fmla="*/ 980840 w 10763219"/>
              <a:gd name="connsiteY2842" fmla="*/ 4637037 h 6857999"/>
              <a:gd name="connsiteX2843" fmla="*/ 978482 w 10763219"/>
              <a:gd name="connsiteY2843" fmla="*/ 4635398 h 6857999"/>
              <a:gd name="connsiteX2844" fmla="*/ 972984 w 10763219"/>
              <a:gd name="connsiteY2844" fmla="*/ 4631301 h 6857999"/>
              <a:gd name="connsiteX2845" fmla="*/ 967876 w 10763219"/>
              <a:gd name="connsiteY2845" fmla="*/ 4626385 h 6857999"/>
              <a:gd name="connsiteX2846" fmla="*/ 962379 w 10763219"/>
              <a:gd name="connsiteY2846" fmla="*/ 4620240 h 6857999"/>
              <a:gd name="connsiteX2847" fmla="*/ 957274 w 10763219"/>
              <a:gd name="connsiteY2847" fmla="*/ 4613685 h 6857999"/>
              <a:gd name="connsiteX2848" fmla="*/ 3712203 w 10763219"/>
              <a:gd name="connsiteY2848" fmla="*/ 4611687 h 6857999"/>
              <a:gd name="connsiteX2849" fmla="*/ 3712994 w 10763219"/>
              <a:gd name="connsiteY2849" fmla="*/ 4612878 h 6857999"/>
              <a:gd name="connsiteX2850" fmla="*/ 3712994 w 10763219"/>
              <a:gd name="connsiteY2850" fmla="*/ 4614465 h 6857999"/>
              <a:gd name="connsiteX2851" fmla="*/ 3712598 w 10763219"/>
              <a:gd name="connsiteY2851" fmla="*/ 4615656 h 6857999"/>
              <a:gd name="connsiteX2852" fmla="*/ 3711808 w 10763219"/>
              <a:gd name="connsiteY2852" fmla="*/ 4616847 h 6857999"/>
              <a:gd name="connsiteX2853" fmla="*/ 3710623 w 10763219"/>
              <a:gd name="connsiteY2853" fmla="*/ 4617640 h 6857999"/>
              <a:gd name="connsiteX2854" fmla="*/ 3709439 w 10763219"/>
              <a:gd name="connsiteY2854" fmla="*/ 4618037 h 6857999"/>
              <a:gd name="connsiteX2855" fmla="*/ 3708253 w 10763219"/>
              <a:gd name="connsiteY2855" fmla="*/ 4618434 h 6857999"/>
              <a:gd name="connsiteX2856" fmla="*/ 3707464 w 10763219"/>
              <a:gd name="connsiteY2856" fmla="*/ 4618037 h 6857999"/>
              <a:gd name="connsiteX2857" fmla="*/ 3707858 w 10763219"/>
              <a:gd name="connsiteY2857" fmla="*/ 4621212 h 6857999"/>
              <a:gd name="connsiteX2858" fmla="*/ 3708648 w 10763219"/>
              <a:gd name="connsiteY2858" fmla="*/ 4624784 h 6857999"/>
              <a:gd name="connsiteX2859" fmla="*/ 3709439 w 10763219"/>
              <a:gd name="connsiteY2859" fmla="*/ 4627165 h 6857999"/>
              <a:gd name="connsiteX2860" fmla="*/ 3710623 w 10763219"/>
              <a:gd name="connsiteY2860" fmla="*/ 4629547 h 6857999"/>
              <a:gd name="connsiteX2861" fmla="*/ 3712203 w 10763219"/>
              <a:gd name="connsiteY2861" fmla="*/ 4631531 h 6857999"/>
              <a:gd name="connsiteX2862" fmla="*/ 3713783 w 10763219"/>
              <a:gd name="connsiteY2862" fmla="*/ 4633119 h 6857999"/>
              <a:gd name="connsiteX2863" fmla="*/ 3717339 w 10763219"/>
              <a:gd name="connsiteY2863" fmla="*/ 4635897 h 6857999"/>
              <a:gd name="connsiteX2864" fmla="*/ 3718524 w 10763219"/>
              <a:gd name="connsiteY2864" fmla="*/ 4633119 h 6857999"/>
              <a:gd name="connsiteX2865" fmla="*/ 3719314 w 10763219"/>
              <a:gd name="connsiteY2865" fmla="*/ 4631134 h 6857999"/>
              <a:gd name="connsiteX2866" fmla="*/ 3720499 w 10763219"/>
              <a:gd name="connsiteY2866" fmla="*/ 4629547 h 6857999"/>
              <a:gd name="connsiteX2867" fmla="*/ 3722079 w 10763219"/>
              <a:gd name="connsiteY2867" fmla="*/ 4628356 h 6857999"/>
              <a:gd name="connsiteX2868" fmla="*/ 3725240 w 10763219"/>
              <a:gd name="connsiteY2868" fmla="*/ 4624784 h 6857999"/>
              <a:gd name="connsiteX2869" fmla="*/ 3727610 w 10763219"/>
              <a:gd name="connsiteY2869" fmla="*/ 4622006 h 6857999"/>
              <a:gd name="connsiteX2870" fmla="*/ 3729980 w 10763219"/>
              <a:gd name="connsiteY2870" fmla="*/ 4618037 h 6857999"/>
              <a:gd name="connsiteX2871" fmla="*/ 3729585 w 10763219"/>
              <a:gd name="connsiteY2871" fmla="*/ 4620419 h 6857999"/>
              <a:gd name="connsiteX2872" fmla="*/ 3728795 w 10763219"/>
              <a:gd name="connsiteY2872" fmla="*/ 4623990 h 6857999"/>
              <a:gd name="connsiteX2873" fmla="*/ 3728795 w 10763219"/>
              <a:gd name="connsiteY2873" fmla="*/ 4627165 h 6857999"/>
              <a:gd name="connsiteX2874" fmla="*/ 3729190 w 10763219"/>
              <a:gd name="connsiteY2874" fmla="*/ 4630340 h 6857999"/>
              <a:gd name="connsiteX2875" fmla="*/ 3729585 w 10763219"/>
              <a:gd name="connsiteY2875" fmla="*/ 4631531 h 6857999"/>
              <a:gd name="connsiteX2876" fmla="*/ 3729980 w 10763219"/>
              <a:gd name="connsiteY2876" fmla="*/ 4632722 h 6857999"/>
              <a:gd name="connsiteX2877" fmla="*/ 3731165 w 10763219"/>
              <a:gd name="connsiteY2877" fmla="*/ 4633119 h 6857999"/>
              <a:gd name="connsiteX2878" fmla="*/ 3731955 w 10763219"/>
              <a:gd name="connsiteY2878" fmla="*/ 4633119 h 6857999"/>
              <a:gd name="connsiteX2879" fmla="*/ 3733536 w 10763219"/>
              <a:gd name="connsiteY2879" fmla="*/ 4633119 h 6857999"/>
              <a:gd name="connsiteX2880" fmla="*/ 3735116 w 10763219"/>
              <a:gd name="connsiteY2880" fmla="*/ 4631928 h 6857999"/>
              <a:gd name="connsiteX2881" fmla="*/ 3736302 w 10763219"/>
              <a:gd name="connsiteY2881" fmla="*/ 4631134 h 6857999"/>
              <a:gd name="connsiteX2882" fmla="*/ 3739066 w 10763219"/>
              <a:gd name="connsiteY2882" fmla="*/ 4629150 h 6857999"/>
              <a:gd name="connsiteX2883" fmla="*/ 3739461 w 10763219"/>
              <a:gd name="connsiteY2883" fmla="*/ 4629150 h 6857999"/>
              <a:gd name="connsiteX2884" fmla="*/ 3739857 w 10763219"/>
              <a:gd name="connsiteY2884" fmla="*/ 4629547 h 6857999"/>
              <a:gd name="connsiteX2885" fmla="*/ 3739857 w 10763219"/>
              <a:gd name="connsiteY2885" fmla="*/ 4631134 h 6857999"/>
              <a:gd name="connsiteX2886" fmla="*/ 3739066 w 10763219"/>
              <a:gd name="connsiteY2886" fmla="*/ 4633119 h 6857999"/>
              <a:gd name="connsiteX2887" fmla="*/ 3737881 w 10763219"/>
              <a:gd name="connsiteY2887" fmla="*/ 4635103 h 6857999"/>
              <a:gd name="connsiteX2888" fmla="*/ 3733536 w 10763219"/>
              <a:gd name="connsiteY2888" fmla="*/ 4641056 h 6857999"/>
              <a:gd name="connsiteX2889" fmla="*/ 3738276 w 10763219"/>
              <a:gd name="connsiteY2889" fmla="*/ 4642247 h 6857999"/>
              <a:gd name="connsiteX2890" fmla="*/ 3740251 w 10763219"/>
              <a:gd name="connsiteY2890" fmla="*/ 4643437 h 6857999"/>
              <a:gd name="connsiteX2891" fmla="*/ 3742227 w 10763219"/>
              <a:gd name="connsiteY2891" fmla="*/ 4644628 h 6857999"/>
              <a:gd name="connsiteX2892" fmla="*/ 3739857 w 10763219"/>
              <a:gd name="connsiteY2892" fmla="*/ 4648597 h 6857999"/>
              <a:gd name="connsiteX2893" fmla="*/ 3737486 w 10763219"/>
              <a:gd name="connsiteY2893" fmla="*/ 4650978 h 6857999"/>
              <a:gd name="connsiteX2894" fmla="*/ 3735511 w 10763219"/>
              <a:gd name="connsiteY2894" fmla="*/ 4652962 h 6857999"/>
              <a:gd name="connsiteX2895" fmla="*/ 3733536 w 10763219"/>
              <a:gd name="connsiteY2895" fmla="*/ 4654153 h 6857999"/>
              <a:gd name="connsiteX2896" fmla="*/ 3731561 w 10763219"/>
              <a:gd name="connsiteY2896" fmla="*/ 4654153 h 6857999"/>
              <a:gd name="connsiteX2897" fmla="*/ 3729585 w 10763219"/>
              <a:gd name="connsiteY2897" fmla="*/ 4654153 h 6857999"/>
              <a:gd name="connsiteX2898" fmla="*/ 3725635 w 10763219"/>
              <a:gd name="connsiteY2898" fmla="*/ 4652169 h 6857999"/>
              <a:gd name="connsiteX2899" fmla="*/ 3725240 w 10763219"/>
              <a:gd name="connsiteY2899" fmla="*/ 4656534 h 6857999"/>
              <a:gd name="connsiteX2900" fmla="*/ 3725635 w 10763219"/>
              <a:gd name="connsiteY2900" fmla="*/ 4660503 h 6857999"/>
              <a:gd name="connsiteX2901" fmla="*/ 3726820 w 10763219"/>
              <a:gd name="connsiteY2901" fmla="*/ 4663281 h 6857999"/>
              <a:gd name="connsiteX2902" fmla="*/ 3728795 w 10763219"/>
              <a:gd name="connsiteY2902" fmla="*/ 4665663 h 6857999"/>
              <a:gd name="connsiteX2903" fmla="*/ 3730770 w 10763219"/>
              <a:gd name="connsiteY2903" fmla="*/ 4667250 h 6857999"/>
              <a:gd name="connsiteX2904" fmla="*/ 3733536 w 10763219"/>
              <a:gd name="connsiteY2904" fmla="*/ 4668838 h 6857999"/>
              <a:gd name="connsiteX2905" fmla="*/ 3736302 w 10763219"/>
              <a:gd name="connsiteY2905" fmla="*/ 4669234 h 6857999"/>
              <a:gd name="connsiteX2906" fmla="*/ 3739857 w 10763219"/>
              <a:gd name="connsiteY2906" fmla="*/ 4669631 h 6857999"/>
              <a:gd name="connsiteX2907" fmla="*/ 3743807 w 10763219"/>
              <a:gd name="connsiteY2907" fmla="*/ 4669234 h 6857999"/>
              <a:gd name="connsiteX2908" fmla="*/ 3747362 w 10763219"/>
              <a:gd name="connsiteY2908" fmla="*/ 4668441 h 6857999"/>
              <a:gd name="connsiteX2909" fmla="*/ 3750918 w 10763219"/>
              <a:gd name="connsiteY2909" fmla="*/ 4667250 h 6857999"/>
              <a:gd name="connsiteX2910" fmla="*/ 3754869 w 10763219"/>
              <a:gd name="connsiteY2910" fmla="*/ 4665266 h 6857999"/>
              <a:gd name="connsiteX2911" fmla="*/ 3758819 w 10763219"/>
              <a:gd name="connsiteY2911" fmla="*/ 4663281 h 6857999"/>
              <a:gd name="connsiteX2912" fmla="*/ 3762374 w 10763219"/>
              <a:gd name="connsiteY2912" fmla="*/ 4660503 h 6857999"/>
              <a:gd name="connsiteX2913" fmla="*/ 3765534 w 10763219"/>
              <a:gd name="connsiteY2913" fmla="*/ 4657328 h 6857999"/>
              <a:gd name="connsiteX2914" fmla="*/ 3768695 w 10763219"/>
              <a:gd name="connsiteY2914" fmla="*/ 4654550 h 6857999"/>
              <a:gd name="connsiteX2915" fmla="*/ 3768300 w 10763219"/>
              <a:gd name="connsiteY2915" fmla="*/ 4656931 h 6857999"/>
              <a:gd name="connsiteX2916" fmla="*/ 3767510 w 10763219"/>
              <a:gd name="connsiteY2916" fmla="*/ 4659313 h 6857999"/>
              <a:gd name="connsiteX2917" fmla="*/ 3766324 w 10763219"/>
              <a:gd name="connsiteY2917" fmla="*/ 4662091 h 6857999"/>
              <a:gd name="connsiteX2918" fmla="*/ 3764744 w 10763219"/>
              <a:gd name="connsiteY2918" fmla="*/ 4664472 h 6857999"/>
              <a:gd name="connsiteX2919" fmla="*/ 3760399 w 10763219"/>
              <a:gd name="connsiteY2919" fmla="*/ 4669631 h 6857999"/>
              <a:gd name="connsiteX2920" fmla="*/ 3754869 w 10763219"/>
              <a:gd name="connsiteY2920" fmla="*/ 4675188 h 6857999"/>
              <a:gd name="connsiteX2921" fmla="*/ 3750128 w 10763219"/>
              <a:gd name="connsiteY2921" fmla="*/ 4680347 h 6857999"/>
              <a:gd name="connsiteX2922" fmla="*/ 3744598 w 10763219"/>
              <a:gd name="connsiteY2922" fmla="*/ 4686697 h 6857999"/>
              <a:gd name="connsiteX2923" fmla="*/ 3742622 w 10763219"/>
              <a:gd name="connsiteY2923" fmla="*/ 4690269 h 6857999"/>
              <a:gd name="connsiteX2924" fmla="*/ 3741042 w 10763219"/>
              <a:gd name="connsiteY2924" fmla="*/ 4694238 h 6857999"/>
              <a:gd name="connsiteX2925" fmla="*/ 3739066 w 10763219"/>
              <a:gd name="connsiteY2925" fmla="*/ 4698206 h 6857999"/>
              <a:gd name="connsiteX2926" fmla="*/ 3737881 w 10763219"/>
              <a:gd name="connsiteY2926" fmla="*/ 4702175 h 6857999"/>
              <a:gd name="connsiteX2927" fmla="*/ 3734721 w 10763219"/>
              <a:gd name="connsiteY2927" fmla="*/ 4694635 h 6857999"/>
              <a:gd name="connsiteX2928" fmla="*/ 3730770 w 10763219"/>
              <a:gd name="connsiteY2928" fmla="*/ 4688285 h 6857999"/>
              <a:gd name="connsiteX2929" fmla="*/ 3727215 w 10763219"/>
              <a:gd name="connsiteY2929" fmla="*/ 4683125 h 6857999"/>
              <a:gd name="connsiteX2930" fmla="*/ 3723265 w 10763219"/>
              <a:gd name="connsiteY2930" fmla="*/ 4678363 h 6857999"/>
              <a:gd name="connsiteX2931" fmla="*/ 3719314 w 10763219"/>
              <a:gd name="connsiteY2931" fmla="*/ 4674791 h 6857999"/>
              <a:gd name="connsiteX2932" fmla="*/ 3716154 w 10763219"/>
              <a:gd name="connsiteY2932" fmla="*/ 4671219 h 6857999"/>
              <a:gd name="connsiteX2933" fmla="*/ 3708648 w 10763219"/>
              <a:gd name="connsiteY2933" fmla="*/ 4665266 h 6857999"/>
              <a:gd name="connsiteX2934" fmla="*/ 3701537 w 10763219"/>
              <a:gd name="connsiteY2934" fmla="*/ 4659313 h 6857999"/>
              <a:gd name="connsiteX2935" fmla="*/ 3697982 w 10763219"/>
              <a:gd name="connsiteY2935" fmla="*/ 4656137 h 6857999"/>
              <a:gd name="connsiteX2936" fmla="*/ 3694821 w 10763219"/>
              <a:gd name="connsiteY2936" fmla="*/ 4652169 h 6857999"/>
              <a:gd name="connsiteX2937" fmla="*/ 3691266 w 10763219"/>
              <a:gd name="connsiteY2937" fmla="*/ 4647803 h 6857999"/>
              <a:gd name="connsiteX2938" fmla="*/ 3688500 w 10763219"/>
              <a:gd name="connsiteY2938" fmla="*/ 4643041 h 6857999"/>
              <a:gd name="connsiteX2939" fmla="*/ 3685340 w 10763219"/>
              <a:gd name="connsiteY2939" fmla="*/ 4637087 h 6857999"/>
              <a:gd name="connsiteX2940" fmla="*/ 3682970 w 10763219"/>
              <a:gd name="connsiteY2940" fmla="*/ 4630340 h 6857999"/>
              <a:gd name="connsiteX2941" fmla="*/ 3686920 w 10763219"/>
              <a:gd name="connsiteY2941" fmla="*/ 4626372 h 6857999"/>
              <a:gd name="connsiteX2942" fmla="*/ 3690476 w 10763219"/>
              <a:gd name="connsiteY2942" fmla="*/ 4623197 h 6857999"/>
              <a:gd name="connsiteX2943" fmla="*/ 3694031 w 10763219"/>
              <a:gd name="connsiteY2943" fmla="*/ 4622006 h 6857999"/>
              <a:gd name="connsiteX2944" fmla="*/ 3697586 w 10763219"/>
              <a:gd name="connsiteY2944" fmla="*/ 4620419 h 6857999"/>
              <a:gd name="connsiteX2945" fmla="*/ 3701142 w 10763219"/>
              <a:gd name="connsiteY2945" fmla="*/ 4619228 h 6857999"/>
              <a:gd name="connsiteX2946" fmla="*/ 3704302 w 10763219"/>
              <a:gd name="connsiteY2946" fmla="*/ 4617640 h 6857999"/>
              <a:gd name="connsiteX2947" fmla="*/ 3708253 w 10763219"/>
              <a:gd name="connsiteY2947" fmla="*/ 4614862 h 6857999"/>
              <a:gd name="connsiteX2948" fmla="*/ 2328861 w 10763219"/>
              <a:gd name="connsiteY2948" fmla="*/ 4589462 h 6857999"/>
              <a:gd name="connsiteX2949" fmla="*/ 2329257 w 10763219"/>
              <a:gd name="connsiteY2949" fmla="*/ 4593918 h 6857999"/>
              <a:gd name="connsiteX2950" fmla="*/ 2330447 w 10763219"/>
              <a:gd name="connsiteY2950" fmla="*/ 4597564 h 6857999"/>
              <a:gd name="connsiteX2951" fmla="*/ 2331241 w 10763219"/>
              <a:gd name="connsiteY2951" fmla="*/ 4600400 h 6857999"/>
              <a:gd name="connsiteX2952" fmla="*/ 2332431 w 10763219"/>
              <a:gd name="connsiteY2952" fmla="*/ 4602830 h 6857999"/>
              <a:gd name="connsiteX2953" fmla="*/ 2334814 w 10763219"/>
              <a:gd name="connsiteY2953" fmla="*/ 4606881 h 6857999"/>
              <a:gd name="connsiteX2954" fmla="*/ 2335607 w 10763219"/>
              <a:gd name="connsiteY2954" fmla="*/ 4608907 h 6857999"/>
              <a:gd name="connsiteX2955" fmla="*/ 2336797 w 10763219"/>
              <a:gd name="connsiteY2955" fmla="*/ 4611742 h 6857999"/>
              <a:gd name="connsiteX2956" fmla="*/ 2331638 w 10763219"/>
              <a:gd name="connsiteY2956" fmla="*/ 4614173 h 6857999"/>
              <a:gd name="connsiteX2957" fmla="*/ 2326084 w 10763219"/>
              <a:gd name="connsiteY2957" fmla="*/ 4616198 h 6857999"/>
              <a:gd name="connsiteX2958" fmla="*/ 2313780 w 10763219"/>
              <a:gd name="connsiteY2958" fmla="*/ 4619844 h 6857999"/>
              <a:gd name="connsiteX2959" fmla="*/ 2287189 w 10763219"/>
              <a:gd name="connsiteY2959" fmla="*/ 4626325 h 6857999"/>
              <a:gd name="connsiteX2960" fmla="*/ 2274092 w 10763219"/>
              <a:gd name="connsiteY2960" fmla="*/ 4630781 h 6857999"/>
              <a:gd name="connsiteX2961" fmla="*/ 2261389 w 10763219"/>
              <a:gd name="connsiteY2961" fmla="*/ 4635642 h 6857999"/>
              <a:gd name="connsiteX2962" fmla="*/ 2255438 w 10763219"/>
              <a:gd name="connsiteY2962" fmla="*/ 4638073 h 6857999"/>
              <a:gd name="connsiteX2963" fmla="*/ 2250278 w 10763219"/>
              <a:gd name="connsiteY2963" fmla="*/ 4641314 h 6857999"/>
              <a:gd name="connsiteX2964" fmla="*/ 2245119 w 10763219"/>
              <a:gd name="connsiteY2964" fmla="*/ 4644149 h 6857999"/>
              <a:gd name="connsiteX2965" fmla="*/ 2240754 w 10763219"/>
              <a:gd name="connsiteY2965" fmla="*/ 4647795 h 6857999"/>
              <a:gd name="connsiteX2966" fmla="*/ 2239563 w 10763219"/>
              <a:gd name="connsiteY2966" fmla="*/ 4648200 h 6857999"/>
              <a:gd name="connsiteX2967" fmla="*/ 2237975 w 10763219"/>
              <a:gd name="connsiteY2967" fmla="*/ 4647795 h 6857999"/>
              <a:gd name="connsiteX2968" fmla="*/ 2236388 w 10763219"/>
              <a:gd name="connsiteY2968" fmla="*/ 4646985 h 6857999"/>
              <a:gd name="connsiteX2969" fmla="*/ 2235197 w 10763219"/>
              <a:gd name="connsiteY2969" fmla="*/ 4646580 h 6857999"/>
              <a:gd name="connsiteX2970" fmla="*/ 2232021 w 10763219"/>
              <a:gd name="connsiteY2970" fmla="*/ 4643744 h 6857999"/>
              <a:gd name="connsiteX2971" fmla="*/ 2228848 w 10763219"/>
              <a:gd name="connsiteY2971" fmla="*/ 4640098 h 6857999"/>
              <a:gd name="connsiteX2972" fmla="*/ 2222498 w 10763219"/>
              <a:gd name="connsiteY2972" fmla="*/ 4633212 h 6857999"/>
              <a:gd name="connsiteX2973" fmla="*/ 2219323 w 10763219"/>
              <a:gd name="connsiteY2973" fmla="*/ 4630376 h 6857999"/>
              <a:gd name="connsiteX2974" fmla="*/ 2216149 w 10763219"/>
              <a:gd name="connsiteY2974" fmla="*/ 4627541 h 6857999"/>
              <a:gd name="connsiteX2975" fmla="*/ 2214958 w 10763219"/>
              <a:gd name="connsiteY2975" fmla="*/ 4624705 h 6857999"/>
              <a:gd name="connsiteX2976" fmla="*/ 2214560 w 10763219"/>
              <a:gd name="connsiteY2976" fmla="*/ 4622275 h 6857999"/>
              <a:gd name="connsiteX2977" fmla="*/ 2214958 w 10763219"/>
              <a:gd name="connsiteY2977" fmla="*/ 4620249 h 6857999"/>
              <a:gd name="connsiteX2978" fmla="*/ 2215354 w 10763219"/>
              <a:gd name="connsiteY2978" fmla="*/ 4618629 h 6857999"/>
              <a:gd name="connsiteX2979" fmla="*/ 2216544 w 10763219"/>
              <a:gd name="connsiteY2979" fmla="*/ 4617819 h 6857999"/>
              <a:gd name="connsiteX2980" fmla="*/ 2217736 w 10763219"/>
              <a:gd name="connsiteY2980" fmla="*/ 4616603 h 6857999"/>
              <a:gd name="connsiteX2981" fmla="*/ 2219323 w 10763219"/>
              <a:gd name="connsiteY2981" fmla="*/ 4616198 h 6857999"/>
              <a:gd name="connsiteX2982" fmla="*/ 2221306 w 10763219"/>
              <a:gd name="connsiteY2982" fmla="*/ 4616198 h 6857999"/>
              <a:gd name="connsiteX2983" fmla="*/ 2225274 w 10763219"/>
              <a:gd name="connsiteY2983" fmla="*/ 4616603 h 6857999"/>
              <a:gd name="connsiteX2984" fmla="*/ 2229640 w 10763219"/>
              <a:gd name="connsiteY2984" fmla="*/ 4618224 h 6857999"/>
              <a:gd name="connsiteX2985" fmla="*/ 2233213 w 10763219"/>
              <a:gd name="connsiteY2985" fmla="*/ 4620249 h 6857999"/>
              <a:gd name="connsiteX2986" fmla="*/ 2234403 w 10763219"/>
              <a:gd name="connsiteY2986" fmla="*/ 4621869 h 6857999"/>
              <a:gd name="connsiteX2987" fmla="*/ 2235990 w 10763219"/>
              <a:gd name="connsiteY2987" fmla="*/ 4623085 h 6857999"/>
              <a:gd name="connsiteX2988" fmla="*/ 2241546 w 10763219"/>
              <a:gd name="connsiteY2988" fmla="*/ 4618224 h 6857999"/>
              <a:gd name="connsiteX2989" fmla="*/ 2247103 w 10763219"/>
              <a:gd name="connsiteY2989" fmla="*/ 4614173 h 6857999"/>
              <a:gd name="connsiteX2990" fmla="*/ 2253055 w 10763219"/>
              <a:gd name="connsiteY2990" fmla="*/ 4611337 h 6857999"/>
              <a:gd name="connsiteX2991" fmla="*/ 2259009 w 10763219"/>
              <a:gd name="connsiteY2991" fmla="*/ 4608907 h 6857999"/>
              <a:gd name="connsiteX2992" fmla="*/ 2264961 w 10763219"/>
              <a:gd name="connsiteY2992" fmla="*/ 4606881 h 6857999"/>
              <a:gd name="connsiteX2993" fmla="*/ 2270518 w 10763219"/>
              <a:gd name="connsiteY2993" fmla="*/ 4605261 h 6857999"/>
              <a:gd name="connsiteX2994" fmla="*/ 2282822 w 10763219"/>
              <a:gd name="connsiteY2994" fmla="*/ 4603235 h 6857999"/>
              <a:gd name="connsiteX2995" fmla="*/ 2294728 w 10763219"/>
              <a:gd name="connsiteY2995" fmla="*/ 4602425 h 6857999"/>
              <a:gd name="connsiteX2996" fmla="*/ 2300683 w 10763219"/>
              <a:gd name="connsiteY2996" fmla="*/ 4601615 h 6857999"/>
              <a:gd name="connsiteX2997" fmla="*/ 2306242 w 10763219"/>
              <a:gd name="connsiteY2997" fmla="*/ 4600400 h 6857999"/>
              <a:gd name="connsiteX2998" fmla="*/ 2311795 w 10763219"/>
              <a:gd name="connsiteY2998" fmla="*/ 4598779 h 6857999"/>
              <a:gd name="connsiteX2999" fmla="*/ 2317748 w 10763219"/>
              <a:gd name="connsiteY2999" fmla="*/ 4596754 h 6857999"/>
              <a:gd name="connsiteX3000" fmla="*/ 2322905 w 10763219"/>
              <a:gd name="connsiteY3000" fmla="*/ 4593108 h 6857999"/>
              <a:gd name="connsiteX3001" fmla="*/ 3713618 w 10763219"/>
              <a:gd name="connsiteY3001" fmla="*/ 4583112 h 6857999"/>
              <a:gd name="connsiteX3002" fmla="*/ 3715173 w 10763219"/>
              <a:gd name="connsiteY3002" fmla="*/ 4583112 h 6857999"/>
              <a:gd name="connsiteX3003" fmla="*/ 3716341 w 10763219"/>
              <a:gd name="connsiteY3003" fmla="*/ 4584282 h 6857999"/>
              <a:gd name="connsiteX3004" fmla="*/ 3717117 w 10763219"/>
              <a:gd name="connsiteY3004" fmla="*/ 4585062 h 6857999"/>
              <a:gd name="connsiteX3005" fmla="*/ 3717507 w 10763219"/>
              <a:gd name="connsiteY3005" fmla="*/ 4587011 h 6857999"/>
              <a:gd name="connsiteX3006" fmla="*/ 3717895 w 10763219"/>
              <a:gd name="connsiteY3006" fmla="*/ 4588961 h 6857999"/>
              <a:gd name="connsiteX3007" fmla="*/ 3717507 w 10763219"/>
              <a:gd name="connsiteY3007" fmla="*/ 4590910 h 6857999"/>
              <a:gd name="connsiteX3008" fmla="*/ 3717507 w 10763219"/>
              <a:gd name="connsiteY3008" fmla="*/ 4593250 h 6857999"/>
              <a:gd name="connsiteX3009" fmla="*/ 3716728 w 10763219"/>
              <a:gd name="connsiteY3009" fmla="*/ 4595200 h 6857999"/>
              <a:gd name="connsiteX3010" fmla="*/ 3715562 w 10763219"/>
              <a:gd name="connsiteY3010" fmla="*/ 4597539 h 6857999"/>
              <a:gd name="connsiteX3011" fmla="*/ 3714396 w 10763219"/>
              <a:gd name="connsiteY3011" fmla="*/ 4599878 h 6857999"/>
              <a:gd name="connsiteX3012" fmla="*/ 3712452 w 10763219"/>
              <a:gd name="connsiteY3012" fmla="*/ 4601828 h 6857999"/>
              <a:gd name="connsiteX3013" fmla="*/ 3710119 w 10763219"/>
              <a:gd name="connsiteY3013" fmla="*/ 4603778 h 6857999"/>
              <a:gd name="connsiteX3014" fmla="*/ 3707398 w 10763219"/>
              <a:gd name="connsiteY3014" fmla="*/ 4605337 h 6857999"/>
              <a:gd name="connsiteX3015" fmla="*/ 3707010 w 10763219"/>
              <a:gd name="connsiteY3015" fmla="*/ 4604168 h 6857999"/>
              <a:gd name="connsiteX3016" fmla="*/ 3707398 w 10763219"/>
              <a:gd name="connsiteY3016" fmla="*/ 4602998 h 6857999"/>
              <a:gd name="connsiteX3017" fmla="*/ 3708953 w 10763219"/>
              <a:gd name="connsiteY3017" fmla="*/ 4599099 h 6857999"/>
              <a:gd name="connsiteX3018" fmla="*/ 3710119 w 10763219"/>
              <a:gd name="connsiteY3018" fmla="*/ 4595589 h 6857999"/>
              <a:gd name="connsiteX3019" fmla="*/ 3710119 w 10763219"/>
              <a:gd name="connsiteY3019" fmla="*/ 4594030 h 6857999"/>
              <a:gd name="connsiteX3020" fmla="*/ 3709342 w 10763219"/>
              <a:gd name="connsiteY3020" fmla="*/ 4593250 h 6857999"/>
              <a:gd name="connsiteX3021" fmla="*/ 3708953 w 10763219"/>
              <a:gd name="connsiteY3021" fmla="*/ 4592860 h 6857999"/>
              <a:gd name="connsiteX3022" fmla="*/ 3708176 w 10763219"/>
              <a:gd name="connsiteY3022" fmla="*/ 4592860 h 6857999"/>
              <a:gd name="connsiteX3023" fmla="*/ 3707010 w 10763219"/>
              <a:gd name="connsiteY3023" fmla="*/ 4593640 h 6857999"/>
              <a:gd name="connsiteX3024" fmla="*/ 3705065 w 10763219"/>
              <a:gd name="connsiteY3024" fmla="*/ 4595200 h 6857999"/>
              <a:gd name="connsiteX3025" fmla="*/ 3703899 w 10763219"/>
              <a:gd name="connsiteY3025" fmla="*/ 4597149 h 6857999"/>
              <a:gd name="connsiteX3026" fmla="*/ 3700011 w 10763219"/>
              <a:gd name="connsiteY3026" fmla="*/ 4599878 h 6857999"/>
              <a:gd name="connsiteX3027" fmla="*/ 3698845 w 10763219"/>
              <a:gd name="connsiteY3027" fmla="*/ 4600268 h 6857999"/>
              <a:gd name="connsiteX3028" fmla="*/ 3702733 w 10763219"/>
              <a:gd name="connsiteY3028" fmla="*/ 4595589 h 6857999"/>
              <a:gd name="connsiteX3029" fmla="*/ 3705454 w 10763219"/>
              <a:gd name="connsiteY3029" fmla="*/ 4592080 h 6857999"/>
              <a:gd name="connsiteX3030" fmla="*/ 3708564 w 10763219"/>
              <a:gd name="connsiteY3030" fmla="*/ 4588961 h 6857999"/>
              <a:gd name="connsiteX3031" fmla="*/ 3708953 w 10763219"/>
              <a:gd name="connsiteY3031" fmla="*/ 4587401 h 6857999"/>
              <a:gd name="connsiteX3032" fmla="*/ 3709342 w 10763219"/>
              <a:gd name="connsiteY3032" fmla="*/ 4587011 h 6857999"/>
              <a:gd name="connsiteX3033" fmla="*/ 3708953 w 10763219"/>
              <a:gd name="connsiteY3033" fmla="*/ 4586621 h 6857999"/>
              <a:gd name="connsiteX3034" fmla="*/ 3708176 w 10763219"/>
              <a:gd name="connsiteY3034" fmla="*/ 4586621 h 6857999"/>
              <a:gd name="connsiteX3035" fmla="*/ 3710119 w 10763219"/>
              <a:gd name="connsiteY3035" fmla="*/ 4584672 h 6857999"/>
              <a:gd name="connsiteX3036" fmla="*/ 3711674 w 10763219"/>
              <a:gd name="connsiteY3036" fmla="*/ 4583502 h 6857999"/>
              <a:gd name="connsiteX3037" fmla="*/ 3459766 w 10763219"/>
              <a:gd name="connsiteY3037" fmla="*/ 4583112 h 6857999"/>
              <a:gd name="connsiteX3038" fmla="*/ 3461430 w 10763219"/>
              <a:gd name="connsiteY3038" fmla="*/ 4583112 h 6857999"/>
              <a:gd name="connsiteX3039" fmla="*/ 3463091 w 10763219"/>
              <a:gd name="connsiteY3039" fmla="*/ 4583518 h 6857999"/>
              <a:gd name="connsiteX3040" fmla="*/ 3463509 w 10763219"/>
              <a:gd name="connsiteY3040" fmla="*/ 4584737 h 6857999"/>
              <a:gd name="connsiteX3041" fmla="*/ 3463925 w 10763219"/>
              <a:gd name="connsiteY3041" fmla="*/ 4585955 h 6857999"/>
              <a:gd name="connsiteX3042" fmla="*/ 3463925 w 10763219"/>
              <a:gd name="connsiteY3042" fmla="*/ 4587986 h 6857999"/>
              <a:gd name="connsiteX3043" fmla="*/ 3463509 w 10763219"/>
              <a:gd name="connsiteY3043" fmla="*/ 4590828 h 6857999"/>
              <a:gd name="connsiteX3044" fmla="*/ 3462676 w 10763219"/>
              <a:gd name="connsiteY3044" fmla="*/ 4593671 h 6857999"/>
              <a:gd name="connsiteX3045" fmla="*/ 3461014 w 10763219"/>
              <a:gd name="connsiteY3045" fmla="*/ 4596514 h 6857999"/>
              <a:gd name="connsiteX3046" fmla="*/ 3458519 w 10763219"/>
              <a:gd name="connsiteY3046" fmla="*/ 4600575 h 6857999"/>
              <a:gd name="connsiteX3047" fmla="*/ 3446462 w 10763219"/>
              <a:gd name="connsiteY3047" fmla="*/ 4596108 h 6857999"/>
              <a:gd name="connsiteX3048" fmla="*/ 3448540 w 10763219"/>
              <a:gd name="connsiteY3048" fmla="*/ 4592453 h 6857999"/>
              <a:gd name="connsiteX3049" fmla="*/ 3450619 w 10763219"/>
              <a:gd name="connsiteY3049" fmla="*/ 4590016 h 6857999"/>
              <a:gd name="connsiteX3050" fmla="*/ 3452697 w 10763219"/>
              <a:gd name="connsiteY3050" fmla="*/ 4587580 h 6857999"/>
              <a:gd name="connsiteX3051" fmla="*/ 3454363 w 10763219"/>
              <a:gd name="connsiteY3051" fmla="*/ 4585955 h 6857999"/>
              <a:gd name="connsiteX3052" fmla="*/ 3456440 w 10763219"/>
              <a:gd name="connsiteY3052" fmla="*/ 4584737 h 6857999"/>
              <a:gd name="connsiteX3053" fmla="*/ 3458519 w 10763219"/>
              <a:gd name="connsiteY3053" fmla="*/ 4583518 h 6857999"/>
              <a:gd name="connsiteX3054" fmla="*/ 2340641 w 10763219"/>
              <a:gd name="connsiteY3054" fmla="*/ 4583112 h 6857999"/>
              <a:gd name="connsiteX3055" fmla="*/ 2342312 w 10763219"/>
              <a:gd name="connsiteY3055" fmla="*/ 4591192 h 6857999"/>
              <a:gd name="connsiteX3056" fmla="*/ 2343147 w 10763219"/>
              <a:gd name="connsiteY3056" fmla="*/ 4597995 h 6857999"/>
              <a:gd name="connsiteX3057" fmla="*/ 2343147 w 10763219"/>
              <a:gd name="connsiteY3057" fmla="*/ 4602673 h 6857999"/>
              <a:gd name="connsiteX3058" fmla="*/ 2342729 w 10763219"/>
              <a:gd name="connsiteY3058" fmla="*/ 4606075 h 6857999"/>
              <a:gd name="connsiteX3059" fmla="*/ 2342729 w 10763219"/>
              <a:gd name="connsiteY3059" fmla="*/ 4606500 h 6857999"/>
              <a:gd name="connsiteX3060" fmla="*/ 2341895 w 10763219"/>
              <a:gd name="connsiteY3060" fmla="*/ 4606925 h 6857999"/>
              <a:gd name="connsiteX3061" fmla="*/ 2341060 w 10763219"/>
              <a:gd name="connsiteY3061" fmla="*/ 4606925 h 6857999"/>
              <a:gd name="connsiteX3062" fmla="*/ 2340223 w 10763219"/>
              <a:gd name="connsiteY3062" fmla="*/ 4606500 h 6857999"/>
              <a:gd name="connsiteX3063" fmla="*/ 2338136 w 10763219"/>
              <a:gd name="connsiteY3063" fmla="*/ 4604374 h 6857999"/>
              <a:gd name="connsiteX3064" fmla="*/ 2335628 w 10763219"/>
              <a:gd name="connsiteY3064" fmla="*/ 4600122 h 6857999"/>
              <a:gd name="connsiteX3065" fmla="*/ 2335211 w 10763219"/>
              <a:gd name="connsiteY3065" fmla="*/ 4596720 h 6857999"/>
              <a:gd name="connsiteX3066" fmla="*/ 2335628 w 10763219"/>
              <a:gd name="connsiteY3066" fmla="*/ 4593743 h 6857999"/>
              <a:gd name="connsiteX3067" fmla="*/ 2336045 w 10763219"/>
              <a:gd name="connsiteY3067" fmla="*/ 4591617 h 6857999"/>
              <a:gd name="connsiteX3068" fmla="*/ 2336464 w 10763219"/>
              <a:gd name="connsiteY3068" fmla="*/ 4589916 h 6857999"/>
              <a:gd name="connsiteX3069" fmla="*/ 2338552 w 10763219"/>
              <a:gd name="connsiteY3069" fmla="*/ 4586514 h 6857999"/>
              <a:gd name="connsiteX3070" fmla="*/ 2647812 w 10763219"/>
              <a:gd name="connsiteY3070" fmla="*/ 4581525 h 6857999"/>
              <a:gd name="connsiteX3071" fmla="*/ 2649755 w 10763219"/>
              <a:gd name="connsiteY3071" fmla="*/ 4581525 h 6857999"/>
              <a:gd name="connsiteX3072" fmla="*/ 2652087 w 10763219"/>
              <a:gd name="connsiteY3072" fmla="*/ 4581903 h 6857999"/>
              <a:gd name="connsiteX3073" fmla="*/ 2657135 w 10763219"/>
              <a:gd name="connsiteY3073" fmla="*/ 4583793 h 6857999"/>
              <a:gd name="connsiteX3074" fmla="*/ 2662185 w 10763219"/>
              <a:gd name="connsiteY3074" fmla="*/ 4585683 h 6857999"/>
              <a:gd name="connsiteX3075" fmla="*/ 2664514 w 10763219"/>
              <a:gd name="connsiteY3075" fmla="*/ 4586817 h 6857999"/>
              <a:gd name="connsiteX3076" fmla="*/ 2667623 w 10763219"/>
              <a:gd name="connsiteY3076" fmla="*/ 4587573 h 6857999"/>
              <a:gd name="connsiteX3077" fmla="*/ 2669953 w 10763219"/>
              <a:gd name="connsiteY3077" fmla="*/ 4587573 h 6857999"/>
              <a:gd name="connsiteX3078" fmla="*/ 2672672 w 10763219"/>
              <a:gd name="connsiteY3078" fmla="*/ 4587573 h 6857999"/>
              <a:gd name="connsiteX3079" fmla="*/ 2675002 w 10763219"/>
              <a:gd name="connsiteY3079" fmla="*/ 4586817 h 6857999"/>
              <a:gd name="connsiteX3080" fmla="*/ 2678111 w 10763219"/>
              <a:gd name="connsiteY3080" fmla="*/ 4584927 h 6857999"/>
              <a:gd name="connsiteX3081" fmla="*/ 2676167 w 10763219"/>
              <a:gd name="connsiteY3081" fmla="*/ 4588707 h 6857999"/>
              <a:gd name="connsiteX3082" fmla="*/ 2673837 w 10763219"/>
              <a:gd name="connsiteY3082" fmla="*/ 4591353 h 6857999"/>
              <a:gd name="connsiteX3083" fmla="*/ 2671896 w 10763219"/>
              <a:gd name="connsiteY3083" fmla="*/ 4593620 h 6857999"/>
              <a:gd name="connsiteX3084" fmla="*/ 2669566 w 10763219"/>
              <a:gd name="connsiteY3084" fmla="*/ 4595510 h 6857999"/>
              <a:gd name="connsiteX3085" fmla="*/ 2666847 w 10763219"/>
              <a:gd name="connsiteY3085" fmla="*/ 4596644 h 6857999"/>
              <a:gd name="connsiteX3086" fmla="*/ 2664514 w 10763219"/>
              <a:gd name="connsiteY3086" fmla="*/ 4597400 h 6857999"/>
              <a:gd name="connsiteX3087" fmla="*/ 2661796 w 10763219"/>
              <a:gd name="connsiteY3087" fmla="*/ 4597400 h 6857999"/>
              <a:gd name="connsiteX3088" fmla="*/ 2659465 w 10763219"/>
              <a:gd name="connsiteY3088" fmla="*/ 4597400 h 6857999"/>
              <a:gd name="connsiteX3089" fmla="*/ 2657135 w 10763219"/>
              <a:gd name="connsiteY3089" fmla="*/ 4596644 h 6857999"/>
              <a:gd name="connsiteX3090" fmla="*/ 2654028 w 10763219"/>
              <a:gd name="connsiteY3090" fmla="*/ 4595888 h 6857999"/>
              <a:gd name="connsiteX3091" fmla="*/ 2649368 w 10763219"/>
              <a:gd name="connsiteY3091" fmla="*/ 4593620 h 6857999"/>
              <a:gd name="connsiteX3092" fmla="*/ 2645093 w 10763219"/>
              <a:gd name="connsiteY3092" fmla="*/ 4590975 h 6857999"/>
              <a:gd name="connsiteX3093" fmla="*/ 2641597 w 10763219"/>
              <a:gd name="connsiteY3093" fmla="*/ 4588707 h 6857999"/>
              <a:gd name="connsiteX3094" fmla="*/ 2642763 w 10763219"/>
              <a:gd name="connsiteY3094" fmla="*/ 4585305 h 6857999"/>
              <a:gd name="connsiteX3095" fmla="*/ 2644706 w 10763219"/>
              <a:gd name="connsiteY3095" fmla="*/ 4583415 h 6857999"/>
              <a:gd name="connsiteX3096" fmla="*/ 2645870 w 10763219"/>
              <a:gd name="connsiteY3096" fmla="*/ 4581903 h 6857999"/>
              <a:gd name="connsiteX3097" fmla="*/ 2849678 w 10763219"/>
              <a:gd name="connsiteY3097" fmla="*/ 4581524 h 6857999"/>
              <a:gd name="connsiteX3098" fmla="*/ 2853277 w 10763219"/>
              <a:gd name="connsiteY3098" fmla="*/ 4586684 h 6857999"/>
              <a:gd name="connsiteX3099" fmla="*/ 2856875 w 10763219"/>
              <a:gd name="connsiteY3099" fmla="*/ 4590652 h 6857999"/>
              <a:gd name="connsiteX3100" fmla="*/ 2860872 w 10763219"/>
              <a:gd name="connsiteY3100" fmla="*/ 4594224 h 6857999"/>
              <a:gd name="connsiteX3101" fmla="*/ 2864870 w 10763219"/>
              <a:gd name="connsiteY3101" fmla="*/ 4596606 h 6857999"/>
              <a:gd name="connsiteX3102" fmla="*/ 2868867 w 10763219"/>
              <a:gd name="connsiteY3102" fmla="*/ 4598987 h 6857999"/>
              <a:gd name="connsiteX3103" fmla="*/ 2873264 w 10763219"/>
              <a:gd name="connsiteY3103" fmla="*/ 4600971 h 6857999"/>
              <a:gd name="connsiteX3104" fmla="*/ 2881660 w 10763219"/>
              <a:gd name="connsiteY3104" fmla="*/ 4603749 h 6857999"/>
              <a:gd name="connsiteX3105" fmla="*/ 2889654 w 10763219"/>
              <a:gd name="connsiteY3105" fmla="*/ 4607718 h 6857999"/>
              <a:gd name="connsiteX3106" fmla="*/ 2893652 w 10763219"/>
              <a:gd name="connsiteY3106" fmla="*/ 4609702 h 6857999"/>
              <a:gd name="connsiteX3107" fmla="*/ 2897250 w 10763219"/>
              <a:gd name="connsiteY3107" fmla="*/ 4612481 h 6857999"/>
              <a:gd name="connsiteX3108" fmla="*/ 2900848 w 10763219"/>
              <a:gd name="connsiteY3108" fmla="*/ 4616052 h 6857999"/>
              <a:gd name="connsiteX3109" fmla="*/ 2904447 w 10763219"/>
              <a:gd name="connsiteY3109" fmla="*/ 4620021 h 6857999"/>
              <a:gd name="connsiteX3110" fmla="*/ 2907643 w 10763219"/>
              <a:gd name="connsiteY3110" fmla="*/ 4625181 h 6857999"/>
              <a:gd name="connsiteX3111" fmla="*/ 2910842 w 10763219"/>
              <a:gd name="connsiteY3111" fmla="*/ 4631531 h 6857999"/>
              <a:gd name="connsiteX3112" fmla="*/ 2911642 w 10763219"/>
              <a:gd name="connsiteY3112" fmla="*/ 4631531 h 6857999"/>
              <a:gd name="connsiteX3113" fmla="*/ 2912042 w 10763219"/>
              <a:gd name="connsiteY3113" fmla="*/ 4631531 h 6857999"/>
              <a:gd name="connsiteX3114" fmla="*/ 2913241 w 10763219"/>
              <a:gd name="connsiteY3114" fmla="*/ 4630737 h 6857999"/>
              <a:gd name="connsiteX3115" fmla="*/ 2913640 w 10763219"/>
              <a:gd name="connsiteY3115" fmla="*/ 4629149 h 6857999"/>
              <a:gd name="connsiteX3116" fmla="*/ 2915239 w 10763219"/>
              <a:gd name="connsiteY3116" fmla="*/ 4624784 h 6857999"/>
              <a:gd name="connsiteX3117" fmla="*/ 2916438 w 10763219"/>
              <a:gd name="connsiteY3117" fmla="*/ 4620021 h 6857999"/>
              <a:gd name="connsiteX3118" fmla="*/ 2917238 w 10763219"/>
              <a:gd name="connsiteY3118" fmla="*/ 4621609 h 6857999"/>
              <a:gd name="connsiteX3119" fmla="*/ 2918038 w 10763219"/>
              <a:gd name="connsiteY3119" fmla="*/ 4622799 h 6857999"/>
              <a:gd name="connsiteX3120" fmla="*/ 2918439 w 10763219"/>
              <a:gd name="connsiteY3120" fmla="*/ 4623593 h 6857999"/>
              <a:gd name="connsiteX3121" fmla="*/ 2920037 w 10763219"/>
              <a:gd name="connsiteY3121" fmla="*/ 4623990 h 6857999"/>
              <a:gd name="connsiteX3122" fmla="*/ 2922434 w 10763219"/>
              <a:gd name="connsiteY3122" fmla="*/ 4624387 h 6857999"/>
              <a:gd name="connsiteX3123" fmla="*/ 2924834 w 10763219"/>
              <a:gd name="connsiteY3123" fmla="*/ 4624387 h 6857999"/>
              <a:gd name="connsiteX3124" fmla="*/ 2928033 w 10763219"/>
              <a:gd name="connsiteY3124" fmla="*/ 4624784 h 6857999"/>
              <a:gd name="connsiteX3125" fmla="*/ 2928832 w 10763219"/>
              <a:gd name="connsiteY3125" fmla="*/ 4625974 h 6857999"/>
              <a:gd name="connsiteX3126" fmla="*/ 2929231 w 10763219"/>
              <a:gd name="connsiteY3126" fmla="*/ 4626768 h 6857999"/>
              <a:gd name="connsiteX3127" fmla="*/ 2930031 w 10763219"/>
              <a:gd name="connsiteY3127" fmla="*/ 4628356 h 6857999"/>
              <a:gd name="connsiteX3128" fmla="*/ 2930431 w 10763219"/>
              <a:gd name="connsiteY3128" fmla="*/ 4630737 h 6857999"/>
              <a:gd name="connsiteX3129" fmla="*/ 2930431 w 10763219"/>
              <a:gd name="connsiteY3129" fmla="*/ 4633118 h 6857999"/>
              <a:gd name="connsiteX3130" fmla="*/ 2930031 w 10763219"/>
              <a:gd name="connsiteY3130" fmla="*/ 4637087 h 6857999"/>
              <a:gd name="connsiteX3131" fmla="*/ 2932828 w 10763219"/>
              <a:gd name="connsiteY3131" fmla="*/ 4633515 h 6857999"/>
              <a:gd name="connsiteX3132" fmla="*/ 2935228 w 10763219"/>
              <a:gd name="connsiteY3132" fmla="*/ 4631134 h 6857999"/>
              <a:gd name="connsiteX3133" fmla="*/ 2937626 w 10763219"/>
              <a:gd name="connsiteY3133" fmla="*/ 4630340 h 6857999"/>
              <a:gd name="connsiteX3134" fmla="*/ 2940425 w 10763219"/>
              <a:gd name="connsiteY3134" fmla="*/ 4630340 h 6857999"/>
              <a:gd name="connsiteX3135" fmla="*/ 2942024 w 10763219"/>
              <a:gd name="connsiteY3135" fmla="*/ 4630737 h 6857999"/>
              <a:gd name="connsiteX3136" fmla="*/ 2944024 w 10763219"/>
              <a:gd name="connsiteY3136" fmla="*/ 4632721 h 6857999"/>
              <a:gd name="connsiteX3137" fmla="*/ 2945622 w 10763219"/>
              <a:gd name="connsiteY3137" fmla="*/ 4635103 h 6857999"/>
              <a:gd name="connsiteX3138" fmla="*/ 2947620 w 10763219"/>
              <a:gd name="connsiteY3138" fmla="*/ 4637881 h 6857999"/>
              <a:gd name="connsiteX3139" fmla="*/ 2950019 w 10763219"/>
              <a:gd name="connsiteY3139" fmla="*/ 4645024 h 6857999"/>
              <a:gd name="connsiteX3140" fmla="*/ 2952417 w 10763219"/>
              <a:gd name="connsiteY3140" fmla="*/ 4652565 h 6857999"/>
              <a:gd name="connsiteX3141" fmla="*/ 2956414 w 10763219"/>
              <a:gd name="connsiteY3141" fmla="*/ 4667249 h 6857999"/>
              <a:gd name="connsiteX3142" fmla="*/ 2960813 w 10763219"/>
              <a:gd name="connsiteY3142" fmla="*/ 4664868 h 6857999"/>
              <a:gd name="connsiteX3143" fmla="*/ 2965211 w 10763219"/>
              <a:gd name="connsiteY3143" fmla="*/ 4663281 h 6857999"/>
              <a:gd name="connsiteX3144" fmla="*/ 2968808 w 10763219"/>
              <a:gd name="connsiteY3144" fmla="*/ 4662884 h 6857999"/>
              <a:gd name="connsiteX3145" fmla="*/ 2972406 w 10763219"/>
              <a:gd name="connsiteY3145" fmla="*/ 4664074 h 6857999"/>
              <a:gd name="connsiteX3146" fmla="*/ 2975204 w 10763219"/>
              <a:gd name="connsiteY3146" fmla="*/ 4666059 h 6857999"/>
              <a:gd name="connsiteX3147" fmla="*/ 2977603 w 10763219"/>
              <a:gd name="connsiteY3147" fmla="*/ 4668440 h 6857999"/>
              <a:gd name="connsiteX3148" fmla="*/ 2980002 w 10763219"/>
              <a:gd name="connsiteY3148" fmla="*/ 4671615 h 6857999"/>
              <a:gd name="connsiteX3149" fmla="*/ 2982000 w 10763219"/>
              <a:gd name="connsiteY3149" fmla="*/ 4675584 h 6857999"/>
              <a:gd name="connsiteX3150" fmla="*/ 2983599 w 10763219"/>
              <a:gd name="connsiteY3150" fmla="*/ 4680743 h 6857999"/>
              <a:gd name="connsiteX3151" fmla="*/ 2984397 w 10763219"/>
              <a:gd name="connsiteY3151" fmla="*/ 4685903 h 6857999"/>
              <a:gd name="connsiteX3152" fmla="*/ 2985598 w 10763219"/>
              <a:gd name="connsiteY3152" fmla="*/ 4691856 h 6857999"/>
              <a:gd name="connsiteX3153" fmla="*/ 2985997 w 10763219"/>
              <a:gd name="connsiteY3153" fmla="*/ 4698206 h 6857999"/>
              <a:gd name="connsiteX3154" fmla="*/ 2986397 w 10763219"/>
              <a:gd name="connsiteY3154" fmla="*/ 4704953 h 6857999"/>
              <a:gd name="connsiteX3155" fmla="*/ 2986397 w 10763219"/>
              <a:gd name="connsiteY3155" fmla="*/ 4711700 h 6857999"/>
              <a:gd name="connsiteX3156" fmla="*/ 2985598 w 10763219"/>
              <a:gd name="connsiteY3156" fmla="*/ 4726384 h 6857999"/>
              <a:gd name="connsiteX3157" fmla="*/ 2987997 w 10763219"/>
              <a:gd name="connsiteY3157" fmla="*/ 4722415 h 6857999"/>
              <a:gd name="connsiteX3158" fmla="*/ 2989594 w 10763219"/>
              <a:gd name="connsiteY3158" fmla="*/ 4720034 h 6857999"/>
              <a:gd name="connsiteX3159" fmla="*/ 2990795 w 10763219"/>
              <a:gd name="connsiteY3159" fmla="*/ 4718843 h 6857999"/>
              <a:gd name="connsiteX3160" fmla="*/ 2992394 w 10763219"/>
              <a:gd name="connsiteY3160" fmla="*/ 4717653 h 6857999"/>
              <a:gd name="connsiteX3161" fmla="*/ 2993593 w 10763219"/>
              <a:gd name="connsiteY3161" fmla="*/ 4718050 h 6857999"/>
              <a:gd name="connsiteX3162" fmla="*/ 2993993 w 10763219"/>
              <a:gd name="connsiteY3162" fmla="*/ 4719240 h 6857999"/>
              <a:gd name="connsiteX3163" fmla="*/ 2994392 w 10763219"/>
              <a:gd name="connsiteY3163" fmla="*/ 4721225 h 6857999"/>
              <a:gd name="connsiteX3164" fmla="*/ 2994392 w 10763219"/>
              <a:gd name="connsiteY3164" fmla="*/ 4723606 h 6857999"/>
              <a:gd name="connsiteX3165" fmla="*/ 2993993 w 10763219"/>
              <a:gd name="connsiteY3165" fmla="*/ 4730353 h 6857999"/>
              <a:gd name="connsiteX3166" fmla="*/ 2992794 w 10763219"/>
              <a:gd name="connsiteY3166" fmla="*/ 4738290 h 6857999"/>
              <a:gd name="connsiteX3167" fmla="*/ 2990795 w 10763219"/>
              <a:gd name="connsiteY3167" fmla="*/ 4747418 h 6857999"/>
              <a:gd name="connsiteX3168" fmla="*/ 2988396 w 10763219"/>
              <a:gd name="connsiteY3168" fmla="*/ 4756150 h 6857999"/>
              <a:gd name="connsiteX3169" fmla="*/ 2990395 w 10763219"/>
              <a:gd name="connsiteY3169" fmla="*/ 4752975 h 6857999"/>
              <a:gd name="connsiteX3170" fmla="*/ 2992794 w 10763219"/>
              <a:gd name="connsiteY3170" fmla="*/ 4748609 h 6857999"/>
              <a:gd name="connsiteX3171" fmla="*/ 2993993 w 10763219"/>
              <a:gd name="connsiteY3171" fmla="*/ 4747022 h 6857999"/>
              <a:gd name="connsiteX3172" fmla="*/ 2995192 w 10763219"/>
              <a:gd name="connsiteY3172" fmla="*/ 4745434 h 6857999"/>
              <a:gd name="connsiteX3173" fmla="*/ 2996392 w 10763219"/>
              <a:gd name="connsiteY3173" fmla="*/ 4745037 h 6857999"/>
              <a:gd name="connsiteX3174" fmla="*/ 2997191 w 10763219"/>
              <a:gd name="connsiteY3174" fmla="*/ 4745434 h 6857999"/>
              <a:gd name="connsiteX3175" fmla="*/ 2996792 w 10763219"/>
              <a:gd name="connsiteY3175" fmla="*/ 4749800 h 6857999"/>
              <a:gd name="connsiteX3176" fmla="*/ 2995192 w 10763219"/>
              <a:gd name="connsiteY3176" fmla="*/ 4754562 h 6857999"/>
              <a:gd name="connsiteX3177" fmla="*/ 2993593 w 10763219"/>
              <a:gd name="connsiteY3177" fmla="*/ 4758928 h 6857999"/>
              <a:gd name="connsiteX3178" fmla="*/ 2990795 w 10763219"/>
              <a:gd name="connsiteY3178" fmla="*/ 4763293 h 6857999"/>
              <a:gd name="connsiteX3179" fmla="*/ 2988396 w 10763219"/>
              <a:gd name="connsiteY3179" fmla="*/ 4766468 h 6857999"/>
              <a:gd name="connsiteX3180" fmla="*/ 2985997 w 10763219"/>
              <a:gd name="connsiteY3180" fmla="*/ 4769643 h 6857999"/>
              <a:gd name="connsiteX3181" fmla="*/ 2983599 w 10763219"/>
              <a:gd name="connsiteY3181" fmla="*/ 4772025 h 6857999"/>
              <a:gd name="connsiteX3182" fmla="*/ 2981200 w 10763219"/>
              <a:gd name="connsiteY3182" fmla="*/ 4772818 h 6857999"/>
              <a:gd name="connsiteX3183" fmla="*/ 2983998 w 10763219"/>
              <a:gd name="connsiteY3183" fmla="*/ 4762500 h 6857999"/>
              <a:gd name="connsiteX3184" fmla="*/ 2982400 w 10763219"/>
              <a:gd name="connsiteY3184" fmla="*/ 4765278 h 6857999"/>
              <a:gd name="connsiteX3185" fmla="*/ 2981200 w 10763219"/>
              <a:gd name="connsiteY3185" fmla="*/ 4768453 h 6857999"/>
              <a:gd name="connsiteX3186" fmla="*/ 2979201 w 10763219"/>
              <a:gd name="connsiteY3186" fmla="*/ 4772025 h 6857999"/>
              <a:gd name="connsiteX3187" fmla="*/ 2978002 w 10763219"/>
              <a:gd name="connsiteY3187" fmla="*/ 4772818 h 6857999"/>
              <a:gd name="connsiteX3188" fmla="*/ 2977603 w 10763219"/>
              <a:gd name="connsiteY3188" fmla="*/ 4773612 h 6857999"/>
              <a:gd name="connsiteX3189" fmla="*/ 2976803 w 10763219"/>
              <a:gd name="connsiteY3189" fmla="*/ 4773612 h 6857999"/>
              <a:gd name="connsiteX3190" fmla="*/ 2976003 w 10763219"/>
              <a:gd name="connsiteY3190" fmla="*/ 4772422 h 6857999"/>
              <a:gd name="connsiteX3191" fmla="*/ 2976803 w 10763219"/>
              <a:gd name="connsiteY3191" fmla="*/ 4768850 h 6857999"/>
              <a:gd name="connsiteX3192" fmla="*/ 2977203 w 10763219"/>
              <a:gd name="connsiteY3192" fmla="*/ 4766072 h 6857999"/>
              <a:gd name="connsiteX3193" fmla="*/ 2979201 w 10763219"/>
              <a:gd name="connsiteY3193" fmla="*/ 4761309 h 6857999"/>
              <a:gd name="connsiteX3194" fmla="*/ 2982000 w 10763219"/>
              <a:gd name="connsiteY3194" fmla="*/ 4754959 h 6857999"/>
              <a:gd name="connsiteX3195" fmla="*/ 2983599 w 10763219"/>
              <a:gd name="connsiteY3195" fmla="*/ 4749800 h 6857999"/>
              <a:gd name="connsiteX3196" fmla="*/ 2985598 w 10763219"/>
              <a:gd name="connsiteY3196" fmla="*/ 4744243 h 6857999"/>
              <a:gd name="connsiteX3197" fmla="*/ 2983199 w 10763219"/>
              <a:gd name="connsiteY3197" fmla="*/ 4747022 h 6857999"/>
              <a:gd name="connsiteX3198" fmla="*/ 2981200 w 10763219"/>
              <a:gd name="connsiteY3198" fmla="*/ 4748609 h 6857999"/>
              <a:gd name="connsiteX3199" fmla="*/ 2979201 w 10763219"/>
              <a:gd name="connsiteY3199" fmla="*/ 4749403 h 6857999"/>
              <a:gd name="connsiteX3200" fmla="*/ 2976803 w 10763219"/>
              <a:gd name="connsiteY3200" fmla="*/ 4749006 h 6857999"/>
              <a:gd name="connsiteX3201" fmla="*/ 2975604 w 10763219"/>
              <a:gd name="connsiteY3201" fmla="*/ 4755753 h 6857999"/>
              <a:gd name="connsiteX3202" fmla="*/ 2974405 w 10763219"/>
              <a:gd name="connsiteY3202" fmla="*/ 4760912 h 6857999"/>
              <a:gd name="connsiteX3203" fmla="*/ 2972805 w 10763219"/>
              <a:gd name="connsiteY3203" fmla="*/ 4764087 h 6857999"/>
              <a:gd name="connsiteX3204" fmla="*/ 2971606 w 10763219"/>
              <a:gd name="connsiteY3204" fmla="*/ 4765675 h 6857999"/>
              <a:gd name="connsiteX3205" fmla="*/ 2971206 w 10763219"/>
              <a:gd name="connsiteY3205" fmla="*/ 4765675 h 6857999"/>
              <a:gd name="connsiteX3206" fmla="*/ 2971206 w 10763219"/>
              <a:gd name="connsiteY3206" fmla="*/ 4765278 h 6857999"/>
              <a:gd name="connsiteX3207" fmla="*/ 2971206 w 10763219"/>
              <a:gd name="connsiteY3207" fmla="*/ 4762103 h 6857999"/>
              <a:gd name="connsiteX3208" fmla="*/ 2972805 w 10763219"/>
              <a:gd name="connsiteY3208" fmla="*/ 4756943 h 6857999"/>
              <a:gd name="connsiteX3209" fmla="*/ 2975204 w 10763219"/>
              <a:gd name="connsiteY3209" fmla="*/ 4749006 h 6857999"/>
              <a:gd name="connsiteX3210" fmla="*/ 2973605 w 10763219"/>
              <a:gd name="connsiteY3210" fmla="*/ 4751784 h 6857999"/>
              <a:gd name="connsiteX3211" fmla="*/ 2972406 w 10763219"/>
              <a:gd name="connsiteY3211" fmla="*/ 4754562 h 6857999"/>
              <a:gd name="connsiteX3212" fmla="*/ 2969208 w 10763219"/>
              <a:gd name="connsiteY3212" fmla="*/ 4757737 h 6857999"/>
              <a:gd name="connsiteX3213" fmla="*/ 2966410 w 10763219"/>
              <a:gd name="connsiteY3213" fmla="*/ 4761309 h 6857999"/>
              <a:gd name="connsiteX3214" fmla="*/ 2964810 w 10763219"/>
              <a:gd name="connsiteY3214" fmla="*/ 4762500 h 6857999"/>
              <a:gd name="connsiteX3215" fmla="*/ 2963210 w 10763219"/>
              <a:gd name="connsiteY3215" fmla="*/ 4765675 h 6857999"/>
              <a:gd name="connsiteX3216" fmla="*/ 2962012 w 10763219"/>
              <a:gd name="connsiteY3216" fmla="*/ 4760118 h 6857999"/>
              <a:gd name="connsiteX3217" fmla="*/ 2960412 w 10763219"/>
              <a:gd name="connsiteY3217" fmla="*/ 4756943 h 6857999"/>
              <a:gd name="connsiteX3218" fmla="*/ 2958814 w 10763219"/>
              <a:gd name="connsiteY3218" fmla="*/ 4753768 h 6857999"/>
              <a:gd name="connsiteX3219" fmla="*/ 2956414 w 10763219"/>
              <a:gd name="connsiteY3219" fmla="*/ 4751784 h 6857999"/>
              <a:gd name="connsiteX3220" fmla="*/ 2954017 w 10763219"/>
              <a:gd name="connsiteY3220" fmla="*/ 4750990 h 6857999"/>
              <a:gd name="connsiteX3221" fmla="*/ 2951619 w 10763219"/>
              <a:gd name="connsiteY3221" fmla="*/ 4749800 h 6857999"/>
              <a:gd name="connsiteX3222" fmla="*/ 2946821 w 10763219"/>
              <a:gd name="connsiteY3222" fmla="*/ 4749006 h 6857999"/>
              <a:gd name="connsiteX3223" fmla="*/ 2944024 w 10763219"/>
              <a:gd name="connsiteY3223" fmla="*/ 4748609 h 6857999"/>
              <a:gd name="connsiteX3224" fmla="*/ 2941624 w 10763219"/>
              <a:gd name="connsiteY3224" fmla="*/ 4747418 h 6857999"/>
              <a:gd name="connsiteX3225" fmla="*/ 2939225 w 10763219"/>
              <a:gd name="connsiteY3225" fmla="*/ 4746228 h 6857999"/>
              <a:gd name="connsiteX3226" fmla="*/ 2937626 w 10763219"/>
              <a:gd name="connsiteY3226" fmla="*/ 4743450 h 6857999"/>
              <a:gd name="connsiteX3227" fmla="*/ 2935627 w 10763219"/>
              <a:gd name="connsiteY3227" fmla="*/ 4740672 h 6857999"/>
              <a:gd name="connsiteX3228" fmla="*/ 2934828 w 10763219"/>
              <a:gd name="connsiteY3228" fmla="*/ 4736703 h 6857999"/>
              <a:gd name="connsiteX3229" fmla="*/ 2934428 w 10763219"/>
              <a:gd name="connsiteY3229" fmla="*/ 4731543 h 6857999"/>
              <a:gd name="connsiteX3230" fmla="*/ 2934029 w 10763219"/>
              <a:gd name="connsiteY3230" fmla="*/ 4724400 h 6857999"/>
              <a:gd name="connsiteX3231" fmla="*/ 2928432 w 10763219"/>
              <a:gd name="connsiteY3231" fmla="*/ 4728368 h 6857999"/>
              <a:gd name="connsiteX3232" fmla="*/ 2925634 w 10763219"/>
              <a:gd name="connsiteY3232" fmla="*/ 4730353 h 6857999"/>
              <a:gd name="connsiteX3233" fmla="*/ 2923634 w 10763219"/>
              <a:gd name="connsiteY3233" fmla="*/ 4730750 h 6857999"/>
              <a:gd name="connsiteX3234" fmla="*/ 2922036 w 10763219"/>
              <a:gd name="connsiteY3234" fmla="*/ 4730750 h 6857999"/>
              <a:gd name="connsiteX3235" fmla="*/ 2921236 w 10763219"/>
              <a:gd name="connsiteY3235" fmla="*/ 4730750 h 6857999"/>
              <a:gd name="connsiteX3236" fmla="*/ 2920037 w 10763219"/>
              <a:gd name="connsiteY3236" fmla="*/ 4730353 h 6857999"/>
              <a:gd name="connsiteX3237" fmla="*/ 2919238 w 10763219"/>
              <a:gd name="connsiteY3237" fmla="*/ 4728765 h 6857999"/>
              <a:gd name="connsiteX3238" fmla="*/ 2918439 w 10763219"/>
              <a:gd name="connsiteY3238" fmla="*/ 4727575 h 6857999"/>
              <a:gd name="connsiteX3239" fmla="*/ 2918439 w 10763219"/>
              <a:gd name="connsiteY3239" fmla="*/ 4725193 h 6857999"/>
              <a:gd name="connsiteX3240" fmla="*/ 2918439 w 10763219"/>
              <a:gd name="connsiteY3240" fmla="*/ 4721621 h 6857999"/>
              <a:gd name="connsiteX3241" fmla="*/ 2919637 w 10763219"/>
              <a:gd name="connsiteY3241" fmla="*/ 4717653 h 6857999"/>
              <a:gd name="connsiteX3242" fmla="*/ 2920436 w 10763219"/>
              <a:gd name="connsiteY3242" fmla="*/ 4712890 h 6857999"/>
              <a:gd name="connsiteX3243" fmla="*/ 2918439 w 10763219"/>
              <a:gd name="connsiteY3243" fmla="*/ 4717256 h 6857999"/>
              <a:gd name="connsiteX3244" fmla="*/ 2916438 w 10763219"/>
              <a:gd name="connsiteY3244" fmla="*/ 4720034 h 6857999"/>
              <a:gd name="connsiteX3245" fmla="*/ 2915239 w 10763219"/>
              <a:gd name="connsiteY3245" fmla="*/ 4721621 h 6857999"/>
              <a:gd name="connsiteX3246" fmla="*/ 2913640 w 10763219"/>
              <a:gd name="connsiteY3246" fmla="*/ 4721621 h 6857999"/>
              <a:gd name="connsiteX3247" fmla="*/ 2912841 w 10763219"/>
              <a:gd name="connsiteY3247" fmla="*/ 4720828 h 6857999"/>
              <a:gd name="connsiteX3248" fmla="*/ 2911642 w 10763219"/>
              <a:gd name="connsiteY3248" fmla="*/ 4719240 h 6857999"/>
              <a:gd name="connsiteX3249" fmla="*/ 2909643 w 10763219"/>
              <a:gd name="connsiteY3249" fmla="*/ 4714875 h 6857999"/>
              <a:gd name="connsiteX3250" fmla="*/ 2907643 w 10763219"/>
              <a:gd name="connsiteY3250" fmla="*/ 4710509 h 6857999"/>
              <a:gd name="connsiteX3251" fmla="*/ 2906844 w 10763219"/>
              <a:gd name="connsiteY3251" fmla="*/ 4708525 h 6857999"/>
              <a:gd name="connsiteX3252" fmla="*/ 2905646 w 10763219"/>
              <a:gd name="connsiteY3252" fmla="*/ 4708128 h 6857999"/>
              <a:gd name="connsiteX3253" fmla="*/ 2904447 w 10763219"/>
              <a:gd name="connsiteY3253" fmla="*/ 4708128 h 6857999"/>
              <a:gd name="connsiteX3254" fmla="*/ 2902447 w 10763219"/>
              <a:gd name="connsiteY3254" fmla="*/ 4709715 h 6857999"/>
              <a:gd name="connsiteX3255" fmla="*/ 2900448 w 10763219"/>
              <a:gd name="connsiteY3255" fmla="*/ 4712890 h 6857999"/>
              <a:gd name="connsiteX3256" fmla="*/ 2898450 w 10763219"/>
              <a:gd name="connsiteY3256" fmla="*/ 4717653 h 6857999"/>
              <a:gd name="connsiteX3257" fmla="*/ 2897250 w 10763219"/>
              <a:gd name="connsiteY3257" fmla="*/ 4715668 h 6857999"/>
              <a:gd name="connsiteX3258" fmla="*/ 2897250 w 10763219"/>
              <a:gd name="connsiteY3258" fmla="*/ 4712493 h 6857999"/>
              <a:gd name="connsiteX3259" fmla="*/ 2898049 w 10763219"/>
              <a:gd name="connsiteY3259" fmla="*/ 4707334 h 6857999"/>
              <a:gd name="connsiteX3260" fmla="*/ 2899248 w 10763219"/>
              <a:gd name="connsiteY3260" fmla="*/ 4700587 h 6857999"/>
              <a:gd name="connsiteX3261" fmla="*/ 2896051 w 10763219"/>
              <a:gd name="connsiteY3261" fmla="*/ 4704159 h 6857999"/>
              <a:gd name="connsiteX3262" fmla="*/ 2893652 w 10763219"/>
              <a:gd name="connsiteY3262" fmla="*/ 4706937 h 6857999"/>
              <a:gd name="connsiteX3263" fmla="*/ 2890455 w 10763219"/>
              <a:gd name="connsiteY3263" fmla="*/ 4708525 h 6857999"/>
              <a:gd name="connsiteX3264" fmla="*/ 2888056 w 10763219"/>
              <a:gd name="connsiteY3264" fmla="*/ 4708921 h 6857999"/>
              <a:gd name="connsiteX3265" fmla="*/ 2886057 w 10763219"/>
              <a:gd name="connsiteY3265" fmla="*/ 4708921 h 6857999"/>
              <a:gd name="connsiteX3266" fmla="*/ 2884059 w 10763219"/>
              <a:gd name="connsiteY3266" fmla="*/ 4708525 h 6857999"/>
              <a:gd name="connsiteX3267" fmla="*/ 2882059 w 10763219"/>
              <a:gd name="connsiteY3267" fmla="*/ 4706937 h 6857999"/>
              <a:gd name="connsiteX3268" fmla="*/ 2880061 w 10763219"/>
              <a:gd name="connsiteY3268" fmla="*/ 4704953 h 6857999"/>
              <a:gd name="connsiteX3269" fmla="*/ 2878862 w 10763219"/>
              <a:gd name="connsiteY3269" fmla="*/ 4702571 h 6857999"/>
              <a:gd name="connsiteX3270" fmla="*/ 2877262 w 10763219"/>
              <a:gd name="connsiteY3270" fmla="*/ 4699793 h 6857999"/>
              <a:gd name="connsiteX3271" fmla="*/ 2874464 w 10763219"/>
              <a:gd name="connsiteY3271" fmla="*/ 4692650 h 6857999"/>
              <a:gd name="connsiteX3272" fmla="*/ 2871666 w 10763219"/>
              <a:gd name="connsiteY3272" fmla="*/ 4684315 h 6857999"/>
              <a:gd name="connsiteX3273" fmla="*/ 2869268 w 10763219"/>
              <a:gd name="connsiteY3273" fmla="*/ 4675981 h 6857999"/>
              <a:gd name="connsiteX3274" fmla="*/ 2866869 w 10763219"/>
              <a:gd name="connsiteY3274" fmla="*/ 4668043 h 6857999"/>
              <a:gd name="connsiteX3275" fmla="*/ 2864070 w 10763219"/>
              <a:gd name="connsiteY3275" fmla="*/ 4660503 h 6857999"/>
              <a:gd name="connsiteX3276" fmla="*/ 2860872 w 10763219"/>
              <a:gd name="connsiteY3276" fmla="*/ 4653756 h 6857999"/>
              <a:gd name="connsiteX3277" fmla="*/ 2859673 w 10763219"/>
              <a:gd name="connsiteY3277" fmla="*/ 4651374 h 6857999"/>
              <a:gd name="connsiteX3278" fmla="*/ 2857675 w 10763219"/>
              <a:gd name="connsiteY3278" fmla="*/ 4649390 h 6857999"/>
              <a:gd name="connsiteX3279" fmla="*/ 2855676 w 10763219"/>
              <a:gd name="connsiteY3279" fmla="*/ 4647406 h 6857999"/>
              <a:gd name="connsiteX3280" fmla="*/ 2853676 w 10763219"/>
              <a:gd name="connsiteY3280" fmla="*/ 4646215 h 6857999"/>
              <a:gd name="connsiteX3281" fmla="*/ 2851278 w 10763219"/>
              <a:gd name="connsiteY3281" fmla="*/ 4646215 h 6857999"/>
              <a:gd name="connsiteX3282" fmla="*/ 2848878 w 10763219"/>
              <a:gd name="connsiteY3282" fmla="*/ 4647009 h 6857999"/>
              <a:gd name="connsiteX3283" fmla="*/ 2846080 w 10763219"/>
              <a:gd name="connsiteY3283" fmla="*/ 4648199 h 6857999"/>
              <a:gd name="connsiteX3284" fmla="*/ 2843283 w 10763219"/>
              <a:gd name="connsiteY3284" fmla="*/ 4650184 h 6857999"/>
              <a:gd name="connsiteX3285" fmla="*/ 2840483 w 10763219"/>
              <a:gd name="connsiteY3285" fmla="*/ 4653756 h 6857999"/>
              <a:gd name="connsiteX3286" fmla="*/ 2836886 w 10763219"/>
              <a:gd name="connsiteY3286" fmla="*/ 4657724 h 6857999"/>
              <a:gd name="connsiteX3287" fmla="*/ 2837686 w 10763219"/>
              <a:gd name="connsiteY3287" fmla="*/ 4651374 h 6857999"/>
              <a:gd name="connsiteX3288" fmla="*/ 2838886 w 10763219"/>
              <a:gd name="connsiteY3288" fmla="*/ 4647803 h 6857999"/>
              <a:gd name="connsiteX3289" fmla="*/ 2840483 w 10763219"/>
              <a:gd name="connsiteY3289" fmla="*/ 4645818 h 6857999"/>
              <a:gd name="connsiteX3290" fmla="*/ 2841684 w 10763219"/>
              <a:gd name="connsiteY3290" fmla="*/ 4645024 h 6857999"/>
              <a:gd name="connsiteX3291" fmla="*/ 2843283 w 10763219"/>
              <a:gd name="connsiteY3291" fmla="*/ 4643834 h 6857999"/>
              <a:gd name="connsiteX3292" fmla="*/ 2844882 w 10763219"/>
              <a:gd name="connsiteY3292" fmla="*/ 4641849 h 6857999"/>
              <a:gd name="connsiteX3293" fmla="*/ 2846080 w 10763219"/>
              <a:gd name="connsiteY3293" fmla="*/ 4639071 h 6857999"/>
              <a:gd name="connsiteX3294" fmla="*/ 2847281 w 10763219"/>
              <a:gd name="connsiteY3294" fmla="*/ 4633515 h 6857999"/>
              <a:gd name="connsiteX3295" fmla="*/ 2848878 w 10763219"/>
              <a:gd name="connsiteY3295" fmla="*/ 4624387 h 6857999"/>
              <a:gd name="connsiteX3296" fmla="*/ 2848878 w 10763219"/>
              <a:gd name="connsiteY3296" fmla="*/ 4620815 h 6857999"/>
              <a:gd name="connsiteX3297" fmla="*/ 2848878 w 10763219"/>
              <a:gd name="connsiteY3297" fmla="*/ 4618434 h 6857999"/>
              <a:gd name="connsiteX3298" fmla="*/ 2847680 w 10763219"/>
              <a:gd name="connsiteY3298" fmla="*/ 4614068 h 6857999"/>
              <a:gd name="connsiteX3299" fmla="*/ 2846880 w 10763219"/>
              <a:gd name="connsiteY3299" fmla="*/ 4610893 h 6857999"/>
              <a:gd name="connsiteX3300" fmla="*/ 2845680 w 10763219"/>
              <a:gd name="connsiteY3300" fmla="*/ 4611687 h 6857999"/>
              <a:gd name="connsiteX3301" fmla="*/ 2845281 w 10763219"/>
              <a:gd name="connsiteY3301" fmla="*/ 4613274 h 6857999"/>
              <a:gd name="connsiteX3302" fmla="*/ 2843683 w 10763219"/>
              <a:gd name="connsiteY3302" fmla="*/ 4617640 h 6857999"/>
              <a:gd name="connsiteX3303" fmla="*/ 2841684 w 10763219"/>
              <a:gd name="connsiteY3303" fmla="*/ 4628356 h 6857999"/>
              <a:gd name="connsiteX3304" fmla="*/ 2840483 w 10763219"/>
              <a:gd name="connsiteY3304" fmla="*/ 4625181 h 6857999"/>
              <a:gd name="connsiteX3305" fmla="*/ 2839285 w 10763219"/>
              <a:gd name="connsiteY3305" fmla="*/ 4622006 h 6857999"/>
              <a:gd name="connsiteX3306" fmla="*/ 2837285 w 10763219"/>
              <a:gd name="connsiteY3306" fmla="*/ 4613671 h 6857999"/>
              <a:gd name="connsiteX3307" fmla="*/ 2836486 w 10763219"/>
              <a:gd name="connsiteY3307" fmla="*/ 4609306 h 6857999"/>
              <a:gd name="connsiteX3308" fmla="*/ 2835288 w 10763219"/>
              <a:gd name="connsiteY3308" fmla="*/ 4605734 h 6857999"/>
              <a:gd name="connsiteX3309" fmla="*/ 2834089 w 10763219"/>
              <a:gd name="connsiteY3309" fmla="*/ 4602956 h 6857999"/>
              <a:gd name="connsiteX3310" fmla="*/ 2832090 w 10763219"/>
              <a:gd name="connsiteY3310" fmla="*/ 4600574 h 6857999"/>
              <a:gd name="connsiteX3311" fmla="*/ 2832889 w 10763219"/>
              <a:gd name="connsiteY3311" fmla="*/ 4598590 h 6857999"/>
              <a:gd name="connsiteX3312" fmla="*/ 2834089 w 10763219"/>
              <a:gd name="connsiteY3312" fmla="*/ 4597002 h 6857999"/>
              <a:gd name="connsiteX3313" fmla="*/ 2834889 w 10763219"/>
              <a:gd name="connsiteY3313" fmla="*/ 4596606 h 6857999"/>
              <a:gd name="connsiteX3314" fmla="*/ 2836087 w 10763219"/>
              <a:gd name="connsiteY3314" fmla="*/ 4596209 h 6857999"/>
              <a:gd name="connsiteX3315" fmla="*/ 2838486 w 10763219"/>
              <a:gd name="connsiteY3315" fmla="*/ 4596606 h 6857999"/>
              <a:gd name="connsiteX3316" fmla="*/ 2840483 w 10763219"/>
              <a:gd name="connsiteY3316" fmla="*/ 4597399 h 6857999"/>
              <a:gd name="connsiteX3317" fmla="*/ 2841684 w 10763219"/>
              <a:gd name="connsiteY3317" fmla="*/ 4597796 h 6857999"/>
              <a:gd name="connsiteX3318" fmla="*/ 2842883 w 10763219"/>
              <a:gd name="connsiteY3318" fmla="*/ 4597399 h 6857999"/>
              <a:gd name="connsiteX3319" fmla="*/ 2843683 w 10763219"/>
              <a:gd name="connsiteY3319" fmla="*/ 4597002 h 6857999"/>
              <a:gd name="connsiteX3320" fmla="*/ 2845281 w 10763219"/>
              <a:gd name="connsiteY3320" fmla="*/ 4595415 h 6857999"/>
              <a:gd name="connsiteX3321" fmla="*/ 2846080 w 10763219"/>
              <a:gd name="connsiteY3321" fmla="*/ 4593431 h 6857999"/>
              <a:gd name="connsiteX3322" fmla="*/ 2847680 w 10763219"/>
              <a:gd name="connsiteY3322" fmla="*/ 4590652 h 6857999"/>
              <a:gd name="connsiteX3323" fmla="*/ 2848878 w 10763219"/>
              <a:gd name="connsiteY3323" fmla="*/ 4586684 h 6857999"/>
              <a:gd name="connsiteX3324" fmla="*/ 3708370 w 10763219"/>
              <a:gd name="connsiteY3324" fmla="*/ 4579937 h 6857999"/>
              <a:gd name="connsiteX3325" fmla="*/ 3705156 w 10763219"/>
              <a:gd name="connsiteY3325" fmla="*/ 4582715 h 6857999"/>
              <a:gd name="connsiteX3326" fmla="*/ 3702747 w 10763219"/>
              <a:gd name="connsiteY3326" fmla="*/ 4585097 h 6857999"/>
              <a:gd name="connsiteX3327" fmla="*/ 3701944 w 10763219"/>
              <a:gd name="connsiteY3327" fmla="*/ 4586684 h 6857999"/>
              <a:gd name="connsiteX3328" fmla="*/ 3701541 w 10763219"/>
              <a:gd name="connsiteY3328" fmla="*/ 4587478 h 6857999"/>
              <a:gd name="connsiteX3329" fmla="*/ 3701541 w 10763219"/>
              <a:gd name="connsiteY3329" fmla="*/ 4588669 h 6857999"/>
              <a:gd name="connsiteX3330" fmla="*/ 3701944 w 10763219"/>
              <a:gd name="connsiteY3330" fmla="*/ 4589463 h 6857999"/>
              <a:gd name="connsiteX3331" fmla="*/ 3697927 w 10763219"/>
              <a:gd name="connsiteY3331" fmla="*/ 4593828 h 6857999"/>
              <a:gd name="connsiteX3332" fmla="*/ 3696320 w 10763219"/>
              <a:gd name="connsiteY3332" fmla="*/ 4595019 h 6857999"/>
              <a:gd name="connsiteX3333" fmla="*/ 3694312 w 10763219"/>
              <a:gd name="connsiteY3333" fmla="*/ 4595813 h 6857999"/>
              <a:gd name="connsiteX3334" fmla="*/ 3691098 w 10763219"/>
              <a:gd name="connsiteY3334" fmla="*/ 4597003 h 6857999"/>
              <a:gd name="connsiteX3335" fmla="*/ 3687885 w 10763219"/>
              <a:gd name="connsiteY3335" fmla="*/ 4597400 h 6857999"/>
              <a:gd name="connsiteX3336" fmla="*/ 3681458 w 10763219"/>
              <a:gd name="connsiteY3336" fmla="*/ 4596606 h 6857999"/>
              <a:gd name="connsiteX3337" fmla="*/ 3678648 w 10763219"/>
              <a:gd name="connsiteY3337" fmla="*/ 4596606 h 6857999"/>
              <a:gd name="connsiteX3338" fmla="*/ 3675032 w 10763219"/>
              <a:gd name="connsiteY3338" fmla="*/ 4597003 h 6857999"/>
              <a:gd name="connsiteX3339" fmla="*/ 3676237 w 10763219"/>
              <a:gd name="connsiteY3339" fmla="*/ 4595416 h 6857999"/>
              <a:gd name="connsiteX3340" fmla="*/ 3679048 w 10763219"/>
              <a:gd name="connsiteY3340" fmla="*/ 4593431 h 6857999"/>
              <a:gd name="connsiteX3341" fmla="*/ 3688689 w 10763219"/>
              <a:gd name="connsiteY3341" fmla="*/ 4587478 h 6857999"/>
              <a:gd name="connsiteX3342" fmla="*/ 3693910 w 10763219"/>
              <a:gd name="connsiteY3342" fmla="*/ 4585097 h 6857999"/>
              <a:gd name="connsiteX3343" fmla="*/ 3699533 w 10763219"/>
              <a:gd name="connsiteY3343" fmla="*/ 4582715 h 6857999"/>
              <a:gd name="connsiteX3344" fmla="*/ 3704353 w 10763219"/>
              <a:gd name="connsiteY3344" fmla="*/ 4580731 h 6857999"/>
              <a:gd name="connsiteX3345" fmla="*/ 3768277 w 10763219"/>
              <a:gd name="connsiteY3345" fmla="*/ 4576762 h 6857999"/>
              <a:gd name="connsiteX3346" fmla="*/ 3776081 w 10763219"/>
              <a:gd name="connsiteY3346" fmla="*/ 4583635 h 6857999"/>
              <a:gd name="connsiteX3347" fmla="*/ 3782713 w 10763219"/>
              <a:gd name="connsiteY3347" fmla="*/ 4590508 h 6857999"/>
              <a:gd name="connsiteX3348" fmla="*/ 3788955 w 10763219"/>
              <a:gd name="connsiteY3348" fmla="*/ 4597784 h 6857999"/>
              <a:gd name="connsiteX3349" fmla="*/ 3794808 w 10763219"/>
              <a:gd name="connsiteY3349" fmla="*/ 4605870 h 6857999"/>
              <a:gd name="connsiteX3350" fmla="*/ 3800270 w 10763219"/>
              <a:gd name="connsiteY3350" fmla="*/ 4613551 h 6857999"/>
              <a:gd name="connsiteX3351" fmla="*/ 3804952 w 10763219"/>
              <a:gd name="connsiteY3351" fmla="*/ 4620828 h 6857999"/>
              <a:gd name="connsiteX3352" fmla="*/ 3813145 w 10763219"/>
              <a:gd name="connsiteY3352" fmla="*/ 4635382 h 6857999"/>
              <a:gd name="connsiteX3353" fmla="*/ 3808853 w 10763219"/>
              <a:gd name="connsiteY3353" fmla="*/ 4639425 h 6857999"/>
              <a:gd name="connsiteX3354" fmla="*/ 3805342 w 10763219"/>
              <a:gd name="connsiteY3354" fmla="*/ 4641446 h 6857999"/>
              <a:gd name="connsiteX3355" fmla="*/ 3803001 w 10763219"/>
              <a:gd name="connsiteY3355" fmla="*/ 4641850 h 6857999"/>
              <a:gd name="connsiteX3356" fmla="*/ 3800660 w 10763219"/>
              <a:gd name="connsiteY3356" fmla="*/ 4641446 h 6857999"/>
              <a:gd name="connsiteX3357" fmla="*/ 3799099 w 10763219"/>
              <a:gd name="connsiteY3357" fmla="*/ 4640233 h 6857999"/>
              <a:gd name="connsiteX3358" fmla="*/ 3798320 w 10763219"/>
              <a:gd name="connsiteY3358" fmla="*/ 4638212 h 6857999"/>
              <a:gd name="connsiteX3359" fmla="*/ 3796758 w 10763219"/>
              <a:gd name="connsiteY3359" fmla="*/ 4632956 h 6857999"/>
              <a:gd name="connsiteX3360" fmla="*/ 3795198 w 10763219"/>
              <a:gd name="connsiteY3360" fmla="*/ 4627296 h 6857999"/>
              <a:gd name="connsiteX3361" fmla="*/ 3794027 w 10763219"/>
              <a:gd name="connsiteY3361" fmla="*/ 4625275 h 6857999"/>
              <a:gd name="connsiteX3362" fmla="*/ 3792467 w 10763219"/>
              <a:gd name="connsiteY3362" fmla="*/ 4624466 h 6857999"/>
              <a:gd name="connsiteX3363" fmla="*/ 3790516 w 10763219"/>
              <a:gd name="connsiteY3363" fmla="*/ 4624062 h 6857999"/>
              <a:gd name="connsiteX3364" fmla="*/ 3788176 w 10763219"/>
              <a:gd name="connsiteY3364" fmla="*/ 4624871 h 6857999"/>
              <a:gd name="connsiteX3365" fmla="*/ 3784664 w 10763219"/>
              <a:gd name="connsiteY3365" fmla="*/ 4626892 h 6857999"/>
              <a:gd name="connsiteX3366" fmla="*/ 3780372 w 10763219"/>
              <a:gd name="connsiteY3366" fmla="*/ 4630935 h 6857999"/>
              <a:gd name="connsiteX3367" fmla="*/ 3781933 w 10763219"/>
              <a:gd name="connsiteY3367" fmla="*/ 4625275 h 6857999"/>
              <a:gd name="connsiteX3368" fmla="*/ 3782323 w 10763219"/>
              <a:gd name="connsiteY3368" fmla="*/ 4620828 h 6857999"/>
              <a:gd name="connsiteX3369" fmla="*/ 3782323 w 10763219"/>
              <a:gd name="connsiteY3369" fmla="*/ 4616785 h 6857999"/>
              <a:gd name="connsiteX3370" fmla="*/ 3781542 w 10763219"/>
              <a:gd name="connsiteY3370" fmla="*/ 4613955 h 6857999"/>
              <a:gd name="connsiteX3371" fmla="*/ 3780372 w 10763219"/>
              <a:gd name="connsiteY3371" fmla="*/ 4611125 h 6857999"/>
              <a:gd name="connsiteX3372" fmla="*/ 3778811 w 10763219"/>
              <a:gd name="connsiteY3372" fmla="*/ 4608296 h 6857999"/>
              <a:gd name="connsiteX3373" fmla="*/ 3775300 w 10763219"/>
              <a:gd name="connsiteY3373" fmla="*/ 4603849 h 6857999"/>
              <a:gd name="connsiteX3374" fmla="*/ 3771398 w 10763219"/>
              <a:gd name="connsiteY3374" fmla="*/ 4599806 h 6857999"/>
              <a:gd name="connsiteX3375" fmla="*/ 3769448 w 10763219"/>
              <a:gd name="connsiteY3375" fmla="*/ 4597380 h 6857999"/>
              <a:gd name="connsiteX3376" fmla="*/ 3767888 w 10763219"/>
              <a:gd name="connsiteY3376" fmla="*/ 4594550 h 6857999"/>
              <a:gd name="connsiteX3377" fmla="*/ 3767107 w 10763219"/>
              <a:gd name="connsiteY3377" fmla="*/ 4590912 h 6857999"/>
              <a:gd name="connsiteX3378" fmla="*/ 3767107 w 10763219"/>
              <a:gd name="connsiteY3378" fmla="*/ 4586869 h 6857999"/>
              <a:gd name="connsiteX3379" fmla="*/ 3767497 w 10763219"/>
              <a:gd name="connsiteY3379" fmla="*/ 4582018 h 6857999"/>
              <a:gd name="connsiteX3380" fmla="*/ 3165473 w 10763219"/>
              <a:gd name="connsiteY3380" fmla="*/ 4570412 h 6857999"/>
              <a:gd name="connsiteX3381" fmla="*/ 3162694 w 10763219"/>
              <a:gd name="connsiteY3381" fmla="*/ 4575969 h 6857999"/>
              <a:gd name="connsiteX3382" fmla="*/ 3160313 w 10763219"/>
              <a:gd name="connsiteY3382" fmla="*/ 4580334 h 6857999"/>
              <a:gd name="connsiteX3383" fmla="*/ 3157931 w 10763219"/>
              <a:gd name="connsiteY3383" fmla="*/ 4584303 h 6857999"/>
              <a:gd name="connsiteX3384" fmla="*/ 3155548 w 10763219"/>
              <a:gd name="connsiteY3384" fmla="*/ 4587478 h 6857999"/>
              <a:gd name="connsiteX3385" fmla="*/ 3153166 w 10763219"/>
              <a:gd name="connsiteY3385" fmla="*/ 4589463 h 6857999"/>
              <a:gd name="connsiteX3386" fmla="*/ 3150785 w 10763219"/>
              <a:gd name="connsiteY3386" fmla="*/ 4591050 h 6857999"/>
              <a:gd name="connsiteX3387" fmla="*/ 3148801 w 10763219"/>
              <a:gd name="connsiteY3387" fmla="*/ 4591050 h 6857999"/>
              <a:gd name="connsiteX3388" fmla="*/ 3146421 w 10763219"/>
              <a:gd name="connsiteY3388" fmla="*/ 4590653 h 6857999"/>
              <a:gd name="connsiteX3389" fmla="*/ 3148801 w 10763219"/>
              <a:gd name="connsiteY3389" fmla="*/ 4584700 h 6857999"/>
              <a:gd name="connsiteX3390" fmla="*/ 3151183 w 10763219"/>
              <a:gd name="connsiteY3390" fmla="*/ 4580334 h 6857999"/>
              <a:gd name="connsiteX3391" fmla="*/ 3153566 w 10763219"/>
              <a:gd name="connsiteY3391" fmla="*/ 4577159 h 6857999"/>
              <a:gd name="connsiteX3392" fmla="*/ 3155948 w 10763219"/>
              <a:gd name="connsiteY3392" fmla="*/ 4574778 h 6857999"/>
              <a:gd name="connsiteX3393" fmla="*/ 3157931 w 10763219"/>
              <a:gd name="connsiteY3393" fmla="*/ 4572794 h 6857999"/>
              <a:gd name="connsiteX3394" fmla="*/ 3160313 w 10763219"/>
              <a:gd name="connsiteY3394" fmla="*/ 4572000 h 6857999"/>
              <a:gd name="connsiteX3395" fmla="*/ 866509 w 10763219"/>
              <a:gd name="connsiteY3395" fmla="*/ 4570412 h 6857999"/>
              <a:gd name="connsiteX3396" fmla="*/ 868938 w 10763219"/>
              <a:gd name="connsiteY3396" fmla="*/ 4570813 h 6857999"/>
              <a:gd name="connsiteX3397" fmla="*/ 871773 w 10763219"/>
              <a:gd name="connsiteY3397" fmla="*/ 4572415 h 6857999"/>
              <a:gd name="connsiteX3398" fmla="*/ 874203 w 10763219"/>
              <a:gd name="connsiteY3398" fmla="*/ 4574418 h 6857999"/>
              <a:gd name="connsiteX3399" fmla="*/ 877446 w 10763219"/>
              <a:gd name="connsiteY3399" fmla="*/ 4576822 h 6857999"/>
              <a:gd name="connsiteX3400" fmla="*/ 879873 w 10763219"/>
              <a:gd name="connsiteY3400" fmla="*/ 4580427 h 6857999"/>
              <a:gd name="connsiteX3401" fmla="*/ 882302 w 10763219"/>
              <a:gd name="connsiteY3401" fmla="*/ 4583632 h 6857999"/>
              <a:gd name="connsiteX3402" fmla="*/ 887164 w 10763219"/>
              <a:gd name="connsiteY3402" fmla="*/ 4591243 h 6857999"/>
              <a:gd name="connsiteX3403" fmla="*/ 892025 w 10763219"/>
              <a:gd name="connsiteY3403" fmla="*/ 4598854 h 6857999"/>
              <a:gd name="connsiteX3404" fmla="*/ 896479 w 10763219"/>
              <a:gd name="connsiteY3404" fmla="*/ 4606866 h 6857999"/>
              <a:gd name="connsiteX3405" fmla="*/ 900123 w 10763219"/>
              <a:gd name="connsiteY3405" fmla="*/ 4613275 h 6857999"/>
              <a:gd name="connsiteX3406" fmla="*/ 896885 w 10763219"/>
              <a:gd name="connsiteY3406" fmla="*/ 4613275 h 6857999"/>
              <a:gd name="connsiteX3407" fmla="*/ 893238 w 10763219"/>
              <a:gd name="connsiteY3407" fmla="*/ 4612875 h 6857999"/>
              <a:gd name="connsiteX3408" fmla="*/ 890808 w 10763219"/>
              <a:gd name="connsiteY3408" fmla="*/ 4611272 h 6857999"/>
              <a:gd name="connsiteX3409" fmla="*/ 887975 w 10763219"/>
              <a:gd name="connsiteY3409" fmla="*/ 4609269 h 6857999"/>
              <a:gd name="connsiteX3410" fmla="*/ 885949 w 10763219"/>
              <a:gd name="connsiteY3410" fmla="*/ 4607266 h 6857999"/>
              <a:gd name="connsiteX3411" fmla="*/ 883519 w 10763219"/>
              <a:gd name="connsiteY3411" fmla="*/ 4604462 h 6857999"/>
              <a:gd name="connsiteX3412" fmla="*/ 879467 w 10763219"/>
              <a:gd name="connsiteY3412" fmla="*/ 4598053 h 6857999"/>
              <a:gd name="connsiteX3413" fmla="*/ 875822 w 10763219"/>
              <a:gd name="connsiteY3413" fmla="*/ 4591243 h 6857999"/>
              <a:gd name="connsiteX3414" fmla="*/ 871368 w 10763219"/>
              <a:gd name="connsiteY3414" fmla="*/ 4584433 h 6857999"/>
              <a:gd name="connsiteX3415" fmla="*/ 869344 w 10763219"/>
              <a:gd name="connsiteY3415" fmla="*/ 4580828 h 6857999"/>
              <a:gd name="connsiteX3416" fmla="*/ 866509 w 10763219"/>
              <a:gd name="connsiteY3416" fmla="*/ 4578023 h 6857999"/>
              <a:gd name="connsiteX3417" fmla="*/ 864079 w 10763219"/>
              <a:gd name="connsiteY3417" fmla="*/ 4574819 h 6857999"/>
              <a:gd name="connsiteX3418" fmla="*/ 860433 w 10763219"/>
              <a:gd name="connsiteY3418" fmla="*/ 4572415 h 6857999"/>
              <a:gd name="connsiteX3419" fmla="*/ 863268 w 10763219"/>
              <a:gd name="connsiteY3419" fmla="*/ 4570813 h 6857999"/>
              <a:gd name="connsiteX3420" fmla="*/ 2723751 w 10763219"/>
              <a:gd name="connsiteY3420" fmla="*/ 4562475 h 6857999"/>
              <a:gd name="connsiteX3421" fmla="*/ 2724148 w 10763219"/>
              <a:gd name="connsiteY3421" fmla="*/ 4562904 h 6857999"/>
              <a:gd name="connsiteX3422" fmla="*/ 2724941 w 10763219"/>
              <a:gd name="connsiteY3422" fmla="*/ 4564621 h 6857999"/>
              <a:gd name="connsiteX3423" fmla="*/ 2725734 w 10763219"/>
              <a:gd name="connsiteY3423" fmla="*/ 4567624 h 6857999"/>
              <a:gd name="connsiteX3424" fmla="*/ 2725338 w 10763219"/>
              <a:gd name="connsiteY3424" fmla="*/ 4571485 h 6857999"/>
              <a:gd name="connsiteX3425" fmla="*/ 2724148 w 10763219"/>
              <a:gd name="connsiteY3425" fmla="*/ 4574060 h 6857999"/>
              <a:gd name="connsiteX3426" fmla="*/ 2723354 w 10763219"/>
              <a:gd name="connsiteY3426" fmla="*/ 4576205 h 6857999"/>
              <a:gd name="connsiteX3427" fmla="*/ 2721767 w 10763219"/>
              <a:gd name="connsiteY3427" fmla="*/ 4577063 h 6857999"/>
              <a:gd name="connsiteX3428" fmla="*/ 2720971 w 10763219"/>
              <a:gd name="connsiteY3428" fmla="*/ 4578350 h 6857999"/>
              <a:gd name="connsiteX3429" fmla="*/ 2719385 w 10763219"/>
              <a:gd name="connsiteY3429" fmla="*/ 4578350 h 6857999"/>
              <a:gd name="connsiteX3430" fmla="*/ 2717797 w 10763219"/>
              <a:gd name="connsiteY3430" fmla="*/ 4578350 h 6857999"/>
              <a:gd name="connsiteX3431" fmla="*/ 2717003 w 10763219"/>
              <a:gd name="connsiteY3431" fmla="*/ 4577921 h 6857999"/>
              <a:gd name="connsiteX3432" fmla="*/ 2715416 w 10763219"/>
              <a:gd name="connsiteY3432" fmla="*/ 4577063 h 6857999"/>
              <a:gd name="connsiteX3433" fmla="*/ 2715020 w 10763219"/>
              <a:gd name="connsiteY3433" fmla="*/ 4576205 h 6857999"/>
              <a:gd name="connsiteX3434" fmla="*/ 2714622 w 10763219"/>
              <a:gd name="connsiteY3434" fmla="*/ 4574918 h 6857999"/>
              <a:gd name="connsiteX3435" fmla="*/ 2714622 w 10763219"/>
              <a:gd name="connsiteY3435" fmla="*/ 4574060 h 6857999"/>
              <a:gd name="connsiteX3436" fmla="*/ 2715020 w 10763219"/>
              <a:gd name="connsiteY3436" fmla="*/ 4572773 h 6857999"/>
              <a:gd name="connsiteX3437" fmla="*/ 2715813 w 10763219"/>
              <a:gd name="connsiteY3437" fmla="*/ 4571485 h 6857999"/>
              <a:gd name="connsiteX3438" fmla="*/ 2717401 w 10763219"/>
              <a:gd name="connsiteY3438" fmla="*/ 4570198 h 6857999"/>
              <a:gd name="connsiteX3439" fmla="*/ 2719385 w 10763219"/>
              <a:gd name="connsiteY3439" fmla="*/ 4569340 h 6857999"/>
              <a:gd name="connsiteX3440" fmla="*/ 2720971 w 10763219"/>
              <a:gd name="connsiteY3440" fmla="*/ 4568911 h 6857999"/>
              <a:gd name="connsiteX3441" fmla="*/ 2721767 w 10763219"/>
              <a:gd name="connsiteY3441" fmla="*/ 4567195 h 6857999"/>
              <a:gd name="connsiteX3442" fmla="*/ 2722956 w 10763219"/>
              <a:gd name="connsiteY3442" fmla="*/ 4563333 h 6857999"/>
              <a:gd name="connsiteX3443" fmla="*/ 3721933 w 10763219"/>
              <a:gd name="connsiteY3443" fmla="*/ 4527549 h 6857999"/>
              <a:gd name="connsiteX3444" fmla="*/ 3722692 w 10763219"/>
              <a:gd name="connsiteY3444" fmla="*/ 4527549 h 6857999"/>
              <a:gd name="connsiteX3445" fmla="*/ 3723451 w 10763219"/>
              <a:gd name="connsiteY3445" fmla="*/ 4527549 h 6857999"/>
              <a:gd name="connsiteX3446" fmla="*/ 3724970 w 10763219"/>
              <a:gd name="connsiteY3446" fmla="*/ 4528774 h 6857999"/>
              <a:gd name="connsiteX3447" fmla="*/ 3728766 w 10763219"/>
              <a:gd name="connsiteY3447" fmla="*/ 4531631 h 6857999"/>
              <a:gd name="connsiteX3448" fmla="*/ 3730286 w 10763219"/>
              <a:gd name="connsiteY3448" fmla="*/ 4532448 h 6857999"/>
              <a:gd name="connsiteX3449" fmla="*/ 3732183 w 10763219"/>
              <a:gd name="connsiteY3449" fmla="*/ 4532448 h 6857999"/>
              <a:gd name="connsiteX3450" fmla="*/ 3729525 w 10763219"/>
              <a:gd name="connsiteY3450" fmla="*/ 4536530 h 6857999"/>
              <a:gd name="connsiteX3451" fmla="*/ 3728008 w 10763219"/>
              <a:gd name="connsiteY3451" fmla="*/ 4540204 h 6857999"/>
              <a:gd name="connsiteX3452" fmla="*/ 3726489 w 10763219"/>
              <a:gd name="connsiteY3452" fmla="*/ 4543061 h 6857999"/>
              <a:gd name="connsiteX3453" fmla="*/ 3726109 w 10763219"/>
              <a:gd name="connsiteY3453" fmla="*/ 4545919 h 6857999"/>
              <a:gd name="connsiteX3454" fmla="*/ 3726109 w 10763219"/>
              <a:gd name="connsiteY3454" fmla="*/ 4547552 h 6857999"/>
              <a:gd name="connsiteX3455" fmla="*/ 3726489 w 10763219"/>
              <a:gd name="connsiteY3455" fmla="*/ 4549593 h 6857999"/>
              <a:gd name="connsiteX3456" fmla="*/ 3728008 w 10763219"/>
              <a:gd name="connsiteY3456" fmla="*/ 4550817 h 6857999"/>
              <a:gd name="connsiteX3457" fmla="*/ 3729525 w 10763219"/>
              <a:gd name="connsiteY3457" fmla="*/ 4551634 h 6857999"/>
              <a:gd name="connsiteX3458" fmla="*/ 3727248 w 10763219"/>
              <a:gd name="connsiteY3458" fmla="*/ 4554900 h 6857999"/>
              <a:gd name="connsiteX3459" fmla="*/ 3726489 w 10763219"/>
              <a:gd name="connsiteY3459" fmla="*/ 4555716 h 6857999"/>
              <a:gd name="connsiteX3460" fmla="*/ 3725349 w 10763219"/>
              <a:gd name="connsiteY3460" fmla="*/ 4556124 h 6857999"/>
              <a:gd name="connsiteX3461" fmla="*/ 3724590 w 10763219"/>
              <a:gd name="connsiteY3461" fmla="*/ 4556124 h 6857999"/>
              <a:gd name="connsiteX3462" fmla="*/ 3723451 w 10763219"/>
              <a:gd name="connsiteY3462" fmla="*/ 4555716 h 6857999"/>
              <a:gd name="connsiteX3463" fmla="*/ 3721933 w 10763219"/>
              <a:gd name="connsiteY3463" fmla="*/ 4555308 h 6857999"/>
              <a:gd name="connsiteX3464" fmla="*/ 3718516 w 10763219"/>
              <a:gd name="connsiteY3464" fmla="*/ 4552450 h 6857999"/>
              <a:gd name="connsiteX3465" fmla="*/ 3716618 w 10763219"/>
              <a:gd name="connsiteY3465" fmla="*/ 4551226 h 6857999"/>
              <a:gd name="connsiteX3466" fmla="*/ 3714721 w 10763219"/>
              <a:gd name="connsiteY3466" fmla="*/ 4550817 h 6857999"/>
              <a:gd name="connsiteX3467" fmla="*/ 3718136 w 10763219"/>
              <a:gd name="connsiteY3467" fmla="*/ 4548368 h 6857999"/>
              <a:gd name="connsiteX3468" fmla="*/ 3720794 w 10763219"/>
              <a:gd name="connsiteY3468" fmla="*/ 4545102 h 6857999"/>
              <a:gd name="connsiteX3469" fmla="*/ 3722312 w 10763219"/>
              <a:gd name="connsiteY3469" fmla="*/ 4542245 h 6857999"/>
              <a:gd name="connsiteX3470" fmla="*/ 3723072 w 10763219"/>
              <a:gd name="connsiteY3470" fmla="*/ 4539387 h 6857999"/>
              <a:gd name="connsiteX3471" fmla="*/ 3723072 w 10763219"/>
              <a:gd name="connsiteY3471" fmla="*/ 4536530 h 6857999"/>
              <a:gd name="connsiteX3472" fmla="*/ 3722312 w 10763219"/>
              <a:gd name="connsiteY3472" fmla="*/ 4534489 h 6857999"/>
              <a:gd name="connsiteX3473" fmla="*/ 3720414 w 10763219"/>
              <a:gd name="connsiteY3473" fmla="*/ 4533264 h 6857999"/>
              <a:gd name="connsiteX3474" fmla="*/ 3716998 w 10763219"/>
              <a:gd name="connsiteY3474" fmla="*/ 4532040 h 6857999"/>
              <a:gd name="connsiteX3475" fmla="*/ 3719275 w 10763219"/>
              <a:gd name="connsiteY3475" fmla="*/ 4529182 h 6857999"/>
              <a:gd name="connsiteX3476" fmla="*/ 3720794 w 10763219"/>
              <a:gd name="connsiteY3476" fmla="*/ 4527957 h 6857999"/>
              <a:gd name="connsiteX3477" fmla="*/ 1618161 w 10763219"/>
              <a:gd name="connsiteY3477" fmla="*/ 4522787 h 6857999"/>
              <a:gd name="connsiteX3478" fmla="*/ 1623397 w 10763219"/>
              <a:gd name="connsiteY3478" fmla="*/ 4525962 h 6857999"/>
              <a:gd name="connsiteX3479" fmla="*/ 1628234 w 10763219"/>
              <a:gd name="connsiteY3479" fmla="*/ 4527947 h 6857999"/>
              <a:gd name="connsiteX3480" fmla="*/ 1633066 w 10763219"/>
              <a:gd name="connsiteY3480" fmla="*/ 4528740 h 6857999"/>
              <a:gd name="connsiteX3481" fmla="*/ 1638302 w 10763219"/>
              <a:gd name="connsiteY3481" fmla="*/ 4529137 h 6857999"/>
              <a:gd name="connsiteX3482" fmla="*/ 1638302 w 10763219"/>
              <a:gd name="connsiteY3482" fmla="*/ 4532709 h 6857999"/>
              <a:gd name="connsiteX3483" fmla="*/ 1637497 w 10763219"/>
              <a:gd name="connsiteY3483" fmla="*/ 4535487 h 6857999"/>
              <a:gd name="connsiteX3484" fmla="*/ 1636692 w 10763219"/>
              <a:gd name="connsiteY3484" fmla="*/ 4538266 h 6857999"/>
              <a:gd name="connsiteX3485" fmla="*/ 1634677 w 10763219"/>
              <a:gd name="connsiteY3485" fmla="*/ 4540647 h 6857999"/>
              <a:gd name="connsiteX3486" fmla="*/ 1630648 w 10763219"/>
              <a:gd name="connsiteY3486" fmla="*/ 4545012 h 6857999"/>
              <a:gd name="connsiteX3487" fmla="*/ 1626621 w 10763219"/>
              <a:gd name="connsiteY3487" fmla="*/ 4549378 h 6857999"/>
              <a:gd name="connsiteX3488" fmla="*/ 1624606 w 10763219"/>
              <a:gd name="connsiteY3488" fmla="*/ 4551363 h 6857999"/>
              <a:gd name="connsiteX3489" fmla="*/ 1623397 w 10763219"/>
              <a:gd name="connsiteY3489" fmla="*/ 4553744 h 6857999"/>
              <a:gd name="connsiteX3490" fmla="*/ 1622191 w 10763219"/>
              <a:gd name="connsiteY3490" fmla="*/ 4556125 h 6857999"/>
              <a:gd name="connsiteX3491" fmla="*/ 1621384 w 10763219"/>
              <a:gd name="connsiteY3491" fmla="*/ 4559300 h 6857999"/>
              <a:gd name="connsiteX3492" fmla="*/ 1621384 w 10763219"/>
              <a:gd name="connsiteY3492" fmla="*/ 4562475 h 6857999"/>
              <a:gd name="connsiteX3493" fmla="*/ 1622191 w 10763219"/>
              <a:gd name="connsiteY3493" fmla="*/ 4566444 h 6857999"/>
              <a:gd name="connsiteX3494" fmla="*/ 1624205 w 10763219"/>
              <a:gd name="connsiteY3494" fmla="*/ 4570413 h 6857999"/>
              <a:gd name="connsiteX3495" fmla="*/ 1626621 w 10763219"/>
              <a:gd name="connsiteY3495" fmla="*/ 4575175 h 6857999"/>
              <a:gd name="connsiteX3496" fmla="*/ 1622593 w 10763219"/>
              <a:gd name="connsiteY3496" fmla="*/ 4572794 h 6857999"/>
              <a:gd name="connsiteX3497" fmla="*/ 1619370 w 10763219"/>
              <a:gd name="connsiteY3497" fmla="*/ 4570016 h 6857999"/>
              <a:gd name="connsiteX3498" fmla="*/ 1616954 w 10763219"/>
              <a:gd name="connsiteY3498" fmla="*/ 4566841 h 6857999"/>
              <a:gd name="connsiteX3499" fmla="*/ 1614537 w 10763219"/>
              <a:gd name="connsiteY3499" fmla="*/ 4563666 h 6857999"/>
              <a:gd name="connsiteX3500" fmla="*/ 1612926 w 10763219"/>
              <a:gd name="connsiteY3500" fmla="*/ 4559697 h 6857999"/>
              <a:gd name="connsiteX3501" fmla="*/ 1611717 w 10763219"/>
              <a:gd name="connsiteY3501" fmla="*/ 4556125 h 6857999"/>
              <a:gd name="connsiteX3502" fmla="*/ 1611315 w 10763219"/>
              <a:gd name="connsiteY3502" fmla="*/ 4552156 h 6857999"/>
              <a:gd name="connsiteX3503" fmla="*/ 1611315 w 10763219"/>
              <a:gd name="connsiteY3503" fmla="*/ 4548187 h 6857999"/>
              <a:gd name="connsiteX3504" fmla="*/ 1611315 w 10763219"/>
              <a:gd name="connsiteY3504" fmla="*/ 4544616 h 6857999"/>
              <a:gd name="connsiteX3505" fmla="*/ 1611717 w 10763219"/>
              <a:gd name="connsiteY3505" fmla="*/ 4540647 h 6857999"/>
              <a:gd name="connsiteX3506" fmla="*/ 1613327 w 10763219"/>
              <a:gd name="connsiteY3506" fmla="*/ 4533503 h 6857999"/>
              <a:gd name="connsiteX3507" fmla="*/ 1615746 w 10763219"/>
              <a:gd name="connsiteY3507" fmla="*/ 4527153 h 6857999"/>
              <a:gd name="connsiteX3508" fmla="*/ 1693793 w 10763219"/>
              <a:gd name="connsiteY3508" fmla="*/ 4513262 h 6857999"/>
              <a:gd name="connsiteX3509" fmla="*/ 1694623 w 10763219"/>
              <a:gd name="connsiteY3509" fmla="*/ 4517103 h 6857999"/>
              <a:gd name="connsiteX3510" fmla="*/ 1695451 w 10763219"/>
              <a:gd name="connsiteY3510" fmla="*/ 4520176 h 6857999"/>
              <a:gd name="connsiteX3511" fmla="*/ 1695451 w 10763219"/>
              <a:gd name="connsiteY3511" fmla="*/ 4523248 h 6857999"/>
              <a:gd name="connsiteX3512" fmla="*/ 1694623 w 10763219"/>
              <a:gd name="connsiteY3512" fmla="*/ 4525937 h 6857999"/>
              <a:gd name="connsiteX3513" fmla="*/ 1693793 w 10763219"/>
              <a:gd name="connsiteY3513" fmla="*/ 4528241 h 6857999"/>
              <a:gd name="connsiteX3514" fmla="*/ 1692137 w 10763219"/>
              <a:gd name="connsiteY3514" fmla="*/ 4530162 h 6857999"/>
              <a:gd name="connsiteX3515" fmla="*/ 1690896 w 10763219"/>
              <a:gd name="connsiteY3515" fmla="*/ 4531698 h 6857999"/>
              <a:gd name="connsiteX3516" fmla="*/ 1689238 w 10763219"/>
              <a:gd name="connsiteY3516" fmla="*/ 4533234 h 6857999"/>
              <a:gd name="connsiteX3517" fmla="*/ 1687168 w 10763219"/>
              <a:gd name="connsiteY3517" fmla="*/ 4534003 h 6857999"/>
              <a:gd name="connsiteX3518" fmla="*/ 1684684 w 10763219"/>
              <a:gd name="connsiteY3518" fmla="*/ 4535155 h 6857999"/>
              <a:gd name="connsiteX3519" fmla="*/ 1679714 w 10763219"/>
              <a:gd name="connsiteY3519" fmla="*/ 4535923 h 6857999"/>
              <a:gd name="connsiteX3520" fmla="*/ 1673917 w 10763219"/>
              <a:gd name="connsiteY3520" fmla="*/ 4536307 h 6857999"/>
              <a:gd name="connsiteX3521" fmla="*/ 1667704 w 10763219"/>
              <a:gd name="connsiteY3521" fmla="*/ 4537075 h 6857999"/>
              <a:gd name="connsiteX3522" fmla="*/ 1667290 w 10763219"/>
              <a:gd name="connsiteY3522" fmla="*/ 4534003 h 6857999"/>
              <a:gd name="connsiteX3523" fmla="*/ 1666876 w 10763219"/>
              <a:gd name="connsiteY3523" fmla="*/ 4531698 h 6857999"/>
              <a:gd name="connsiteX3524" fmla="*/ 1667290 w 10763219"/>
              <a:gd name="connsiteY3524" fmla="*/ 4529394 h 6857999"/>
              <a:gd name="connsiteX3525" fmla="*/ 1667704 w 10763219"/>
              <a:gd name="connsiteY3525" fmla="*/ 4527473 h 6857999"/>
              <a:gd name="connsiteX3526" fmla="*/ 1669361 w 10763219"/>
              <a:gd name="connsiteY3526" fmla="*/ 4525553 h 6857999"/>
              <a:gd name="connsiteX3527" fmla="*/ 1671431 w 10763219"/>
              <a:gd name="connsiteY3527" fmla="*/ 4524017 h 6857999"/>
              <a:gd name="connsiteX3528" fmla="*/ 1675573 w 10763219"/>
              <a:gd name="connsiteY3528" fmla="*/ 4521712 h 6857999"/>
              <a:gd name="connsiteX3529" fmla="*/ 1685512 w 10763219"/>
              <a:gd name="connsiteY3529" fmla="*/ 4517871 h 6857999"/>
              <a:gd name="connsiteX3530" fmla="*/ 1690067 w 10763219"/>
              <a:gd name="connsiteY3530" fmla="*/ 4515951 h 6857999"/>
              <a:gd name="connsiteX3531" fmla="*/ 1692137 w 10763219"/>
              <a:gd name="connsiteY3531" fmla="*/ 4514799 h 6857999"/>
              <a:gd name="connsiteX3532" fmla="*/ 3519058 w 10763219"/>
              <a:gd name="connsiteY3532" fmla="*/ 4503737 h 6857999"/>
              <a:gd name="connsiteX3533" fmla="*/ 3519458 w 10763219"/>
              <a:gd name="connsiteY3533" fmla="*/ 4506420 h 6857999"/>
              <a:gd name="connsiteX3534" fmla="*/ 3519058 w 10763219"/>
              <a:gd name="connsiteY3534" fmla="*/ 4508719 h 6857999"/>
              <a:gd name="connsiteX3535" fmla="*/ 3518657 w 10763219"/>
              <a:gd name="connsiteY3535" fmla="*/ 4510635 h 6857999"/>
              <a:gd name="connsiteX3536" fmla="*/ 3517456 w 10763219"/>
              <a:gd name="connsiteY3536" fmla="*/ 4512551 h 6857999"/>
              <a:gd name="connsiteX3537" fmla="*/ 3516253 w 10763219"/>
              <a:gd name="connsiteY3537" fmla="*/ 4514084 h 6857999"/>
              <a:gd name="connsiteX3538" fmla="*/ 3514250 w 10763219"/>
              <a:gd name="connsiteY3538" fmla="*/ 4515616 h 6857999"/>
              <a:gd name="connsiteX3539" fmla="*/ 3510244 w 10763219"/>
              <a:gd name="connsiteY3539" fmla="*/ 4518682 h 6857999"/>
              <a:gd name="connsiteX3540" fmla="*/ 3506238 w 10763219"/>
              <a:gd name="connsiteY3540" fmla="*/ 4520981 h 6857999"/>
              <a:gd name="connsiteX3541" fmla="*/ 3503035 w 10763219"/>
              <a:gd name="connsiteY3541" fmla="*/ 4522897 h 6857999"/>
              <a:gd name="connsiteX3542" fmla="*/ 3501832 w 10763219"/>
              <a:gd name="connsiteY3542" fmla="*/ 4524047 h 6857999"/>
              <a:gd name="connsiteX3543" fmla="*/ 3501431 w 10763219"/>
              <a:gd name="connsiteY3543" fmla="*/ 4525196 h 6857999"/>
              <a:gd name="connsiteX3544" fmla="*/ 3501431 w 10763219"/>
              <a:gd name="connsiteY3544" fmla="*/ 4526346 h 6857999"/>
              <a:gd name="connsiteX3545" fmla="*/ 3501832 w 10763219"/>
              <a:gd name="connsiteY3545" fmla="*/ 4527879 h 6857999"/>
              <a:gd name="connsiteX3546" fmla="*/ 3499028 w 10763219"/>
              <a:gd name="connsiteY3546" fmla="*/ 4529028 h 6857999"/>
              <a:gd name="connsiteX3547" fmla="*/ 3495423 w 10763219"/>
              <a:gd name="connsiteY3547" fmla="*/ 4530178 h 6857999"/>
              <a:gd name="connsiteX3548" fmla="*/ 3489013 w 10763219"/>
              <a:gd name="connsiteY3548" fmla="*/ 4533626 h 6857999"/>
              <a:gd name="connsiteX3549" fmla="*/ 3486209 w 10763219"/>
              <a:gd name="connsiteY3549" fmla="*/ 4535542 h 6857999"/>
              <a:gd name="connsiteX3550" fmla="*/ 3483004 w 10763219"/>
              <a:gd name="connsiteY3550" fmla="*/ 4536309 h 6857999"/>
              <a:gd name="connsiteX3551" fmla="*/ 3479823 w 10763219"/>
              <a:gd name="connsiteY3551" fmla="*/ 4537075 h 6857999"/>
              <a:gd name="connsiteX3552" fmla="*/ 3476619 w 10763219"/>
              <a:gd name="connsiteY3552" fmla="*/ 4537075 h 6857999"/>
              <a:gd name="connsiteX3553" fmla="*/ 3480201 w 10763219"/>
              <a:gd name="connsiteY3553" fmla="*/ 4534010 h 6857999"/>
              <a:gd name="connsiteX3554" fmla="*/ 3483805 w 10763219"/>
              <a:gd name="connsiteY3554" fmla="*/ 4529795 h 6857999"/>
              <a:gd name="connsiteX3555" fmla="*/ 3490615 w 10763219"/>
              <a:gd name="connsiteY3555" fmla="*/ 4520215 h 6857999"/>
              <a:gd name="connsiteX3556" fmla="*/ 3493821 w 10763219"/>
              <a:gd name="connsiteY3556" fmla="*/ 4515616 h 6857999"/>
              <a:gd name="connsiteX3557" fmla="*/ 3497425 w 10763219"/>
              <a:gd name="connsiteY3557" fmla="*/ 4512551 h 6857999"/>
              <a:gd name="connsiteX3558" fmla="*/ 3499028 w 10763219"/>
              <a:gd name="connsiteY3558" fmla="*/ 4511018 h 6857999"/>
              <a:gd name="connsiteX3559" fmla="*/ 3501031 w 10763219"/>
              <a:gd name="connsiteY3559" fmla="*/ 4509868 h 6857999"/>
              <a:gd name="connsiteX3560" fmla="*/ 3502232 w 10763219"/>
              <a:gd name="connsiteY3560" fmla="*/ 4509868 h 6857999"/>
              <a:gd name="connsiteX3561" fmla="*/ 3503836 w 10763219"/>
              <a:gd name="connsiteY3561" fmla="*/ 4509868 h 6857999"/>
              <a:gd name="connsiteX3562" fmla="*/ 3497425 w 10763219"/>
              <a:gd name="connsiteY3562" fmla="*/ 4517915 h 6857999"/>
              <a:gd name="connsiteX3563" fmla="*/ 3495823 w 10763219"/>
              <a:gd name="connsiteY3563" fmla="*/ 4520215 h 6857999"/>
              <a:gd name="connsiteX3564" fmla="*/ 3495022 w 10763219"/>
              <a:gd name="connsiteY3564" fmla="*/ 4522131 h 6857999"/>
              <a:gd name="connsiteX3565" fmla="*/ 3495423 w 10763219"/>
              <a:gd name="connsiteY3565" fmla="*/ 4523280 h 6857999"/>
              <a:gd name="connsiteX3566" fmla="*/ 3495823 w 10763219"/>
              <a:gd name="connsiteY3566" fmla="*/ 4523280 h 6857999"/>
              <a:gd name="connsiteX3567" fmla="*/ 3497425 w 10763219"/>
              <a:gd name="connsiteY3567" fmla="*/ 4523280 h 6857999"/>
              <a:gd name="connsiteX3568" fmla="*/ 3499428 w 10763219"/>
              <a:gd name="connsiteY3568" fmla="*/ 4522131 h 6857999"/>
              <a:gd name="connsiteX3569" fmla="*/ 3504235 w 10763219"/>
              <a:gd name="connsiteY3569" fmla="*/ 4519065 h 6857999"/>
              <a:gd name="connsiteX3570" fmla="*/ 3509844 w 10763219"/>
              <a:gd name="connsiteY3570" fmla="*/ 4514084 h 6857999"/>
              <a:gd name="connsiteX3571" fmla="*/ 3514651 w 10763219"/>
              <a:gd name="connsiteY3571" fmla="*/ 4509102 h 6857999"/>
              <a:gd name="connsiteX3572" fmla="*/ 3470721 w 10763219"/>
              <a:gd name="connsiteY3572" fmla="*/ 4502150 h 6857999"/>
              <a:gd name="connsiteX3573" fmla="*/ 3471481 w 10763219"/>
              <a:gd name="connsiteY3573" fmla="*/ 4504605 h 6857999"/>
              <a:gd name="connsiteX3574" fmla="*/ 3471862 w 10763219"/>
              <a:gd name="connsiteY3574" fmla="*/ 4507060 h 6857999"/>
              <a:gd name="connsiteX3575" fmla="*/ 3471862 w 10763219"/>
              <a:gd name="connsiteY3575" fmla="*/ 4509106 h 6857999"/>
              <a:gd name="connsiteX3576" fmla="*/ 3471862 w 10763219"/>
              <a:gd name="connsiteY3576" fmla="*/ 4511152 h 6857999"/>
              <a:gd name="connsiteX3577" fmla="*/ 3470721 w 10763219"/>
              <a:gd name="connsiteY3577" fmla="*/ 4515243 h 6857999"/>
              <a:gd name="connsiteX3578" fmla="*/ 3468821 w 10763219"/>
              <a:gd name="connsiteY3578" fmla="*/ 4518926 h 6857999"/>
              <a:gd name="connsiteX3579" fmla="*/ 3466539 w 10763219"/>
              <a:gd name="connsiteY3579" fmla="*/ 4523017 h 6857999"/>
              <a:gd name="connsiteX3580" fmla="*/ 3463498 w 10763219"/>
              <a:gd name="connsiteY3580" fmla="*/ 4527927 h 6857999"/>
              <a:gd name="connsiteX3581" fmla="*/ 3460838 w 10763219"/>
              <a:gd name="connsiteY3581" fmla="*/ 4534064 h 6857999"/>
              <a:gd name="connsiteX3582" fmla="*/ 3458178 w 10763219"/>
              <a:gd name="connsiteY3582" fmla="*/ 4541838 h 6857999"/>
              <a:gd name="connsiteX3583" fmla="*/ 3451335 w 10763219"/>
              <a:gd name="connsiteY3583" fmla="*/ 4538156 h 6857999"/>
              <a:gd name="connsiteX3584" fmla="*/ 3444874 w 10763219"/>
              <a:gd name="connsiteY3584" fmla="*/ 4534473 h 6857999"/>
              <a:gd name="connsiteX3585" fmla="*/ 3448295 w 10763219"/>
              <a:gd name="connsiteY3585" fmla="*/ 4527927 h 6857999"/>
              <a:gd name="connsiteX3586" fmla="*/ 3451335 w 10763219"/>
              <a:gd name="connsiteY3586" fmla="*/ 4523426 h 6857999"/>
              <a:gd name="connsiteX3587" fmla="*/ 3454756 w 10763219"/>
              <a:gd name="connsiteY3587" fmla="*/ 4519335 h 6857999"/>
              <a:gd name="connsiteX3588" fmla="*/ 3458178 w 10763219"/>
              <a:gd name="connsiteY3588" fmla="*/ 4516471 h 6857999"/>
              <a:gd name="connsiteX3589" fmla="*/ 3464258 w 10763219"/>
              <a:gd name="connsiteY3589" fmla="*/ 4509924 h 6857999"/>
              <a:gd name="connsiteX3590" fmla="*/ 3467302 w 10763219"/>
              <a:gd name="connsiteY3590" fmla="*/ 4506242 h 6857999"/>
              <a:gd name="connsiteX3591" fmla="*/ 3547635 w 10763219"/>
              <a:gd name="connsiteY3591" fmla="*/ 4483099 h 6857999"/>
              <a:gd name="connsiteX3592" fmla="*/ 3550414 w 10763219"/>
              <a:gd name="connsiteY3592" fmla="*/ 4485821 h 6857999"/>
              <a:gd name="connsiteX3593" fmla="*/ 3551207 w 10763219"/>
              <a:gd name="connsiteY3593" fmla="*/ 4487376 h 6857999"/>
              <a:gd name="connsiteX3594" fmla="*/ 3552399 w 10763219"/>
              <a:gd name="connsiteY3594" fmla="*/ 4489320 h 6857999"/>
              <a:gd name="connsiteX3595" fmla="*/ 3552795 w 10763219"/>
              <a:gd name="connsiteY3595" fmla="*/ 4491652 h 6857999"/>
              <a:gd name="connsiteX3596" fmla="*/ 3552399 w 10763219"/>
              <a:gd name="connsiteY3596" fmla="*/ 4493985 h 6857999"/>
              <a:gd name="connsiteX3597" fmla="*/ 3550810 w 10763219"/>
              <a:gd name="connsiteY3597" fmla="*/ 4497873 h 6857999"/>
              <a:gd name="connsiteX3598" fmla="*/ 3548429 w 10763219"/>
              <a:gd name="connsiteY3598" fmla="*/ 4502149 h 6857999"/>
              <a:gd name="connsiteX3599" fmla="*/ 3538507 w 10763219"/>
              <a:gd name="connsiteY3599" fmla="*/ 4498261 h 6857999"/>
              <a:gd name="connsiteX3600" fmla="*/ 2440382 w 10763219"/>
              <a:gd name="connsiteY3600" fmla="*/ 4462462 h 6857999"/>
              <a:gd name="connsiteX3601" fmla="*/ 2441571 w 10763219"/>
              <a:gd name="connsiteY3601" fmla="*/ 4462462 h 6857999"/>
              <a:gd name="connsiteX3602" fmla="*/ 2442366 w 10763219"/>
              <a:gd name="connsiteY3602" fmla="*/ 4463222 h 6857999"/>
              <a:gd name="connsiteX3603" fmla="*/ 2443953 w 10763219"/>
              <a:gd name="connsiteY3603" fmla="*/ 4465120 h 6857999"/>
              <a:gd name="connsiteX3604" fmla="*/ 2444747 w 10763219"/>
              <a:gd name="connsiteY3604" fmla="*/ 4468157 h 6857999"/>
              <a:gd name="connsiteX3605" fmla="*/ 2445542 w 10763219"/>
              <a:gd name="connsiteY3605" fmla="*/ 4471953 h 6857999"/>
              <a:gd name="connsiteX3606" fmla="*/ 2446336 w 10763219"/>
              <a:gd name="connsiteY3606" fmla="*/ 4476888 h 6857999"/>
              <a:gd name="connsiteX3607" fmla="*/ 2445939 w 10763219"/>
              <a:gd name="connsiteY3607" fmla="*/ 4478027 h 6857999"/>
              <a:gd name="connsiteX3608" fmla="*/ 2445542 w 10763219"/>
              <a:gd name="connsiteY3608" fmla="*/ 4478407 h 6857999"/>
              <a:gd name="connsiteX3609" fmla="*/ 2444350 w 10763219"/>
              <a:gd name="connsiteY3609" fmla="*/ 4478407 h 6857999"/>
              <a:gd name="connsiteX3610" fmla="*/ 2443953 w 10763219"/>
              <a:gd name="connsiteY3610" fmla="*/ 4478027 h 6857999"/>
              <a:gd name="connsiteX3611" fmla="*/ 2442366 w 10763219"/>
              <a:gd name="connsiteY3611" fmla="*/ 4476129 h 6857999"/>
              <a:gd name="connsiteX3612" fmla="*/ 2441175 w 10763219"/>
              <a:gd name="connsiteY3612" fmla="*/ 4474231 h 6857999"/>
              <a:gd name="connsiteX3613" fmla="*/ 2439984 w 10763219"/>
              <a:gd name="connsiteY3613" fmla="*/ 4473092 h 6857999"/>
              <a:gd name="connsiteX3614" fmla="*/ 2439588 w 10763219"/>
              <a:gd name="connsiteY3614" fmla="*/ 4472712 h 6857999"/>
              <a:gd name="connsiteX3615" fmla="*/ 2439192 w 10763219"/>
              <a:gd name="connsiteY3615" fmla="*/ 4472712 h 6857999"/>
              <a:gd name="connsiteX3616" fmla="*/ 2439192 w 10763219"/>
              <a:gd name="connsiteY3616" fmla="*/ 4474990 h 6857999"/>
              <a:gd name="connsiteX3617" fmla="*/ 2439588 w 10763219"/>
              <a:gd name="connsiteY3617" fmla="*/ 4479925 h 6857999"/>
              <a:gd name="connsiteX3618" fmla="*/ 2438001 w 10763219"/>
              <a:gd name="connsiteY3618" fmla="*/ 4478027 h 6857999"/>
              <a:gd name="connsiteX3619" fmla="*/ 2437207 w 10763219"/>
              <a:gd name="connsiteY3619" fmla="*/ 4476129 h 6857999"/>
              <a:gd name="connsiteX3620" fmla="*/ 2436811 w 10763219"/>
              <a:gd name="connsiteY3620" fmla="*/ 4473851 h 6857999"/>
              <a:gd name="connsiteX3621" fmla="*/ 2436811 w 10763219"/>
              <a:gd name="connsiteY3621" fmla="*/ 4471194 h 6857999"/>
              <a:gd name="connsiteX3622" fmla="*/ 2437207 w 10763219"/>
              <a:gd name="connsiteY3622" fmla="*/ 4467018 h 6857999"/>
              <a:gd name="connsiteX3623" fmla="*/ 2437602 w 10763219"/>
              <a:gd name="connsiteY3623" fmla="*/ 4465120 h 6857999"/>
              <a:gd name="connsiteX3624" fmla="*/ 2438397 w 10763219"/>
              <a:gd name="connsiteY3624" fmla="*/ 4463981 h 6857999"/>
              <a:gd name="connsiteX3625" fmla="*/ 2439588 w 10763219"/>
              <a:gd name="connsiteY3625" fmla="*/ 4462842 h 6857999"/>
              <a:gd name="connsiteX3626" fmla="*/ 3190011 w 10763219"/>
              <a:gd name="connsiteY3626" fmla="*/ 4460874 h 6857999"/>
              <a:gd name="connsiteX3627" fmla="*/ 3193962 w 10763219"/>
              <a:gd name="connsiteY3627" fmla="*/ 4464461 h 6857999"/>
              <a:gd name="connsiteX3628" fmla="*/ 3198306 w 10763219"/>
              <a:gd name="connsiteY3628" fmla="*/ 4468047 h 6857999"/>
              <a:gd name="connsiteX3629" fmla="*/ 3202257 w 10763219"/>
              <a:gd name="connsiteY3629" fmla="*/ 4472430 h 6857999"/>
              <a:gd name="connsiteX3630" fmla="*/ 3206602 w 10763219"/>
              <a:gd name="connsiteY3630" fmla="*/ 4475618 h 6857999"/>
              <a:gd name="connsiteX3631" fmla="*/ 3210947 w 10763219"/>
              <a:gd name="connsiteY3631" fmla="*/ 4479204 h 6857999"/>
              <a:gd name="connsiteX3632" fmla="*/ 3213316 w 10763219"/>
              <a:gd name="connsiteY3632" fmla="*/ 4480400 h 6857999"/>
              <a:gd name="connsiteX3633" fmla="*/ 3215292 w 10763219"/>
              <a:gd name="connsiteY3633" fmla="*/ 4481197 h 6857999"/>
              <a:gd name="connsiteX3634" fmla="*/ 3217662 w 10763219"/>
              <a:gd name="connsiteY3634" fmla="*/ 4481595 h 6857999"/>
              <a:gd name="connsiteX3635" fmla="*/ 3220821 w 10763219"/>
              <a:gd name="connsiteY3635" fmla="*/ 4481595 h 6857999"/>
              <a:gd name="connsiteX3636" fmla="*/ 3223191 w 10763219"/>
              <a:gd name="connsiteY3636" fmla="*/ 4481197 h 6857999"/>
              <a:gd name="connsiteX3637" fmla="*/ 3225958 w 10763219"/>
              <a:gd name="connsiteY3637" fmla="*/ 4480798 h 6857999"/>
              <a:gd name="connsiteX3638" fmla="*/ 3225167 w 10763219"/>
              <a:gd name="connsiteY3638" fmla="*/ 4483986 h 6857999"/>
              <a:gd name="connsiteX3639" fmla="*/ 3224773 w 10763219"/>
              <a:gd name="connsiteY3639" fmla="*/ 4488369 h 6857999"/>
              <a:gd name="connsiteX3640" fmla="*/ 3223982 w 10763219"/>
              <a:gd name="connsiteY3640" fmla="*/ 4492354 h 6857999"/>
              <a:gd name="connsiteX3641" fmla="*/ 3224773 w 10763219"/>
              <a:gd name="connsiteY3641" fmla="*/ 4495941 h 6857999"/>
              <a:gd name="connsiteX3642" fmla="*/ 3225167 w 10763219"/>
              <a:gd name="connsiteY3642" fmla="*/ 4497535 h 6857999"/>
              <a:gd name="connsiteX3643" fmla="*/ 3225562 w 10763219"/>
              <a:gd name="connsiteY3643" fmla="*/ 4497933 h 6857999"/>
              <a:gd name="connsiteX3644" fmla="*/ 3225958 w 10763219"/>
              <a:gd name="connsiteY3644" fmla="*/ 4498332 h 6857999"/>
              <a:gd name="connsiteX3645" fmla="*/ 3227142 w 10763219"/>
              <a:gd name="connsiteY3645" fmla="*/ 4497933 h 6857999"/>
              <a:gd name="connsiteX3646" fmla="*/ 3227933 w 10763219"/>
              <a:gd name="connsiteY3646" fmla="*/ 4496339 h 6857999"/>
              <a:gd name="connsiteX3647" fmla="*/ 3229117 w 10763219"/>
              <a:gd name="connsiteY3647" fmla="*/ 4494347 h 6857999"/>
              <a:gd name="connsiteX3648" fmla="*/ 3232278 w 10763219"/>
              <a:gd name="connsiteY3648" fmla="*/ 4487573 h 6857999"/>
              <a:gd name="connsiteX3649" fmla="*/ 3232673 w 10763219"/>
              <a:gd name="connsiteY3649" fmla="*/ 4488369 h 6857999"/>
              <a:gd name="connsiteX3650" fmla="*/ 3232673 w 10763219"/>
              <a:gd name="connsiteY3650" fmla="*/ 4489963 h 6857999"/>
              <a:gd name="connsiteX3651" fmla="*/ 3231488 w 10763219"/>
              <a:gd name="connsiteY3651" fmla="*/ 4493948 h 6857999"/>
              <a:gd name="connsiteX3652" fmla="*/ 3227537 w 10763219"/>
              <a:gd name="connsiteY3652" fmla="*/ 4504707 h 6857999"/>
              <a:gd name="connsiteX3653" fmla="*/ 3231883 w 10763219"/>
              <a:gd name="connsiteY3653" fmla="*/ 4500722 h 6857999"/>
              <a:gd name="connsiteX3654" fmla="*/ 3233857 w 10763219"/>
              <a:gd name="connsiteY3654" fmla="*/ 4499925 h 6857999"/>
              <a:gd name="connsiteX3655" fmla="*/ 3235438 w 10763219"/>
              <a:gd name="connsiteY3655" fmla="*/ 4498730 h 6857999"/>
              <a:gd name="connsiteX3656" fmla="*/ 3237413 w 10763219"/>
              <a:gd name="connsiteY3656" fmla="*/ 4498730 h 6857999"/>
              <a:gd name="connsiteX3657" fmla="*/ 3238598 w 10763219"/>
              <a:gd name="connsiteY3657" fmla="*/ 4498730 h 6857999"/>
              <a:gd name="connsiteX3658" fmla="*/ 3239782 w 10763219"/>
              <a:gd name="connsiteY3658" fmla="*/ 4498730 h 6857999"/>
              <a:gd name="connsiteX3659" fmla="*/ 3240967 w 10763219"/>
              <a:gd name="connsiteY3659" fmla="*/ 4499925 h 6857999"/>
              <a:gd name="connsiteX3660" fmla="*/ 3242942 w 10763219"/>
              <a:gd name="connsiteY3660" fmla="*/ 4501918 h 6857999"/>
              <a:gd name="connsiteX3661" fmla="*/ 3244917 w 10763219"/>
              <a:gd name="connsiteY3661" fmla="*/ 4505106 h 6857999"/>
              <a:gd name="connsiteX3662" fmla="*/ 3246498 w 10763219"/>
              <a:gd name="connsiteY3662" fmla="*/ 4509091 h 6857999"/>
              <a:gd name="connsiteX3663" fmla="*/ 3247289 w 10763219"/>
              <a:gd name="connsiteY3663" fmla="*/ 4513075 h 6857999"/>
              <a:gd name="connsiteX3664" fmla="*/ 3250052 w 10763219"/>
              <a:gd name="connsiteY3664" fmla="*/ 4522240 h 6857999"/>
              <a:gd name="connsiteX3665" fmla="*/ 3250845 w 10763219"/>
              <a:gd name="connsiteY3665" fmla="*/ 4526624 h 6857999"/>
              <a:gd name="connsiteX3666" fmla="*/ 3252423 w 10763219"/>
              <a:gd name="connsiteY3666" fmla="*/ 4530609 h 6857999"/>
              <a:gd name="connsiteX3667" fmla="*/ 3253609 w 10763219"/>
              <a:gd name="connsiteY3667" fmla="*/ 4534195 h 6857999"/>
              <a:gd name="connsiteX3668" fmla="*/ 3255582 w 10763219"/>
              <a:gd name="connsiteY3668" fmla="*/ 4536586 h 6857999"/>
              <a:gd name="connsiteX3669" fmla="*/ 3256768 w 10763219"/>
              <a:gd name="connsiteY3669" fmla="*/ 4536984 h 6857999"/>
              <a:gd name="connsiteX3670" fmla="*/ 3257558 w 10763219"/>
              <a:gd name="connsiteY3670" fmla="*/ 4537781 h 6857999"/>
              <a:gd name="connsiteX3671" fmla="*/ 3259139 w 10763219"/>
              <a:gd name="connsiteY3671" fmla="*/ 4538180 h 6857999"/>
              <a:gd name="connsiteX3672" fmla="*/ 3260717 w 10763219"/>
              <a:gd name="connsiteY3672" fmla="*/ 4537781 h 6857999"/>
              <a:gd name="connsiteX3673" fmla="*/ 3256768 w 10763219"/>
              <a:gd name="connsiteY3673" fmla="*/ 4540571 h 6857999"/>
              <a:gd name="connsiteX3674" fmla="*/ 3254398 w 10763219"/>
              <a:gd name="connsiteY3674" fmla="*/ 4542563 h 6857999"/>
              <a:gd name="connsiteX3675" fmla="*/ 3253213 w 10763219"/>
              <a:gd name="connsiteY3675" fmla="*/ 4543360 h 6857999"/>
              <a:gd name="connsiteX3676" fmla="*/ 3252423 w 10763219"/>
              <a:gd name="connsiteY3676" fmla="*/ 4544555 h 6857999"/>
              <a:gd name="connsiteX3677" fmla="*/ 3251238 w 10763219"/>
              <a:gd name="connsiteY3677" fmla="*/ 4548540 h 6857999"/>
              <a:gd name="connsiteX3678" fmla="*/ 3248867 w 10763219"/>
              <a:gd name="connsiteY3678" fmla="*/ 4559299 h 6857999"/>
              <a:gd name="connsiteX3679" fmla="*/ 3248077 w 10763219"/>
              <a:gd name="connsiteY3679" fmla="*/ 4554119 h 6857999"/>
              <a:gd name="connsiteX3680" fmla="*/ 3246498 w 10763219"/>
              <a:gd name="connsiteY3680" fmla="*/ 4550931 h 6857999"/>
              <a:gd name="connsiteX3681" fmla="*/ 3244523 w 10763219"/>
              <a:gd name="connsiteY3681" fmla="*/ 4547345 h 6857999"/>
              <a:gd name="connsiteX3682" fmla="*/ 3242152 w 10763219"/>
              <a:gd name="connsiteY3682" fmla="*/ 4544954 h 6857999"/>
              <a:gd name="connsiteX3683" fmla="*/ 3238993 w 10763219"/>
              <a:gd name="connsiteY3683" fmla="*/ 4542961 h 6857999"/>
              <a:gd name="connsiteX3684" fmla="*/ 3236228 w 10763219"/>
              <a:gd name="connsiteY3684" fmla="*/ 4542165 h 6857999"/>
              <a:gd name="connsiteX3685" fmla="*/ 3232673 w 10763219"/>
              <a:gd name="connsiteY3685" fmla="*/ 4540969 h 6857999"/>
              <a:gd name="connsiteX3686" fmla="*/ 3229117 w 10763219"/>
              <a:gd name="connsiteY3686" fmla="*/ 4540172 h 6857999"/>
              <a:gd name="connsiteX3687" fmla="*/ 3221613 w 10763219"/>
              <a:gd name="connsiteY3687" fmla="*/ 4540172 h 6857999"/>
              <a:gd name="connsiteX3688" fmla="*/ 3213711 w 10763219"/>
              <a:gd name="connsiteY3688" fmla="*/ 4540172 h 6857999"/>
              <a:gd name="connsiteX3689" fmla="*/ 3206207 w 10763219"/>
              <a:gd name="connsiteY3689" fmla="*/ 4540571 h 6857999"/>
              <a:gd name="connsiteX3690" fmla="*/ 3199490 w 10763219"/>
              <a:gd name="connsiteY3690" fmla="*/ 4540969 h 6857999"/>
              <a:gd name="connsiteX3691" fmla="*/ 3199490 w 10763219"/>
              <a:gd name="connsiteY3691" fmla="*/ 4538977 h 6857999"/>
              <a:gd name="connsiteX3692" fmla="*/ 3199887 w 10763219"/>
              <a:gd name="connsiteY3692" fmla="*/ 4536187 h 6857999"/>
              <a:gd name="connsiteX3693" fmla="*/ 3202257 w 10763219"/>
              <a:gd name="connsiteY3693" fmla="*/ 4528616 h 6857999"/>
              <a:gd name="connsiteX3694" fmla="*/ 3204627 w 10763219"/>
              <a:gd name="connsiteY3694" fmla="*/ 4521842 h 6857999"/>
              <a:gd name="connsiteX3695" fmla="*/ 3204627 w 10763219"/>
              <a:gd name="connsiteY3695" fmla="*/ 4519451 h 6857999"/>
              <a:gd name="connsiteX3696" fmla="*/ 3204627 w 10763219"/>
              <a:gd name="connsiteY3696" fmla="*/ 4518654 h 6857999"/>
              <a:gd name="connsiteX3697" fmla="*/ 3204232 w 10763219"/>
              <a:gd name="connsiteY3697" fmla="*/ 4517857 h 6857999"/>
              <a:gd name="connsiteX3698" fmla="*/ 3202257 w 10763219"/>
              <a:gd name="connsiteY3698" fmla="*/ 4522240 h 6857999"/>
              <a:gd name="connsiteX3699" fmla="*/ 3200677 w 10763219"/>
              <a:gd name="connsiteY3699" fmla="*/ 4525428 h 6857999"/>
              <a:gd name="connsiteX3700" fmla="*/ 3199490 w 10763219"/>
              <a:gd name="connsiteY3700" fmla="*/ 4527421 h 6857999"/>
              <a:gd name="connsiteX3701" fmla="*/ 3197910 w 10763219"/>
              <a:gd name="connsiteY3701" fmla="*/ 4528218 h 6857999"/>
              <a:gd name="connsiteX3702" fmla="*/ 3196331 w 10763219"/>
              <a:gd name="connsiteY3702" fmla="*/ 4528218 h 6857999"/>
              <a:gd name="connsiteX3703" fmla="*/ 3194751 w 10763219"/>
              <a:gd name="connsiteY3703" fmla="*/ 4527819 h 6857999"/>
              <a:gd name="connsiteX3704" fmla="*/ 3191592 w 10763219"/>
              <a:gd name="connsiteY3704" fmla="*/ 4525428 h 6857999"/>
              <a:gd name="connsiteX3705" fmla="*/ 3188036 w 10763219"/>
              <a:gd name="connsiteY3705" fmla="*/ 4523037 h 6857999"/>
              <a:gd name="connsiteX3706" fmla="*/ 3186455 w 10763219"/>
              <a:gd name="connsiteY3706" fmla="*/ 4522240 h 6857999"/>
              <a:gd name="connsiteX3707" fmla="*/ 3184875 w 10763219"/>
              <a:gd name="connsiteY3707" fmla="*/ 4521842 h 6857999"/>
              <a:gd name="connsiteX3708" fmla="*/ 3182902 w 10763219"/>
              <a:gd name="connsiteY3708" fmla="*/ 4522240 h 6857999"/>
              <a:gd name="connsiteX3709" fmla="*/ 3180925 w 10763219"/>
              <a:gd name="connsiteY3709" fmla="*/ 4524233 h 6857999"/>
              <a:gd name="connsiteX3710" fmla="*/ 3178950 w 10763219"/>
              <a:gd name="connsiteY3710" fmla="*/ 4526624 h 6857999"/>
              <a:gd name="connsiteX3711" fmla="*/ 3176580 w 10763219"/>
              <a:gd name="connsiteY3711" fmla="*/ 4530609 h 6857999"/>
              <a:gd name="connsiteX3712" fmla="*/ 3179345 w 10763219"/>
              <a:gd name="connsiteY3712" fmla="*/ 4523436 h 6857999"/>
              <a:gd name="connsiteX3713" fmla="*/ 3180925 w 10763219"/>
              <a:gd name="connsiteY3713" fmla="*/ 4517459 h 6857999"/>
              <a:gd name="connsiteX3714" fmla="*/ 3181321 w 10763219"/>
              <a:gd name="connsiteY3714" fmla="*/ 4513075 h 6857999"/>
              <a:gd name="connsiteX3715" fmla="*/ 3181321 w 10763219"/>
              <a:gd name="connsiteY3715" fmla="*/ 4509091 h 6857999"/>
              <a:gd name="connsiteX3716" fmla="*/ 3181714 w 10763219"/>
              <a:gd name="connsiteY3716" fmla="*/ 4504707 h 6857999"/>
              <a:gd name="connsiteX3717" fmla="*/ 3183295 w 10763219"/>
              <a:gd name="connsiteY3717" fmla="*/ 4498332 h 6857999"/>
              <a:gd name="connsiteX3718" fmla="*/ 3185665 w 10763219"/>
              <a:gd name="connsiteY3718" fmla="*/ 4490362 h 6857999"/>
              <a:gd name="connsiteX3719" fmla="*/ 3189616 w 10763219"/>
              <a:gd name="connsiteY3719" fmla="*/ 4479204 h 6857999"/>
              <a:gd name="connsiteX3720" fmla="*/ 3188431 w 10763219"/>
              <a:gd name="connsiteY3720" fmla="*/ 4480798 h 6857999"/>
              <a:gd name="connsiteX3721" fmla="*/ 3187246 w 10763219"/>
              <a:gd name="connsiteY3721" fmla="*/ 4481595 h 6857999"/>
              <a:gd name="connsiteX3722" fmla="*/ 3184875 w 10763219"/>
              <a:gd name="connsiteY3722" fmla="*/ 4483189 h 6857999"/>
              <a:gd name="connsiteX3723" fmla="*/ 3183295 w 10763219"/>
              <a:gd name="connsiteY3723" fmla="*/ 4483588 h 6857999"/>
              <a:gd name="connsiteX3724" fmla="*/ 3181714 w 10763219"/>
              <a:gd name="connsiteY3724" fmla="*/ 4485182 h 6857999"/>
              <a:gd name="connsiteX3725" fmla="*/ 3180135 w 10763219"/>
              <a:gd name="connsiteY3725" fmla="*/ 4486776 h 6857999"/>
              <a:gd name="connsiteX3726" fmla="*/ 3179345 w 10763219"/>
              <a:gd name="connsiteY3726" fmla="*/ 4489166 h 6857999"/>
              <a:gd name="connsiteX3727" fmla="*/ 3178555 w 10763219"/>
              <a:gd name="connsiteY3727" fmla="*/ 4488369 h 6857999"/>
              <a:gd name="connsiteX3728" fmla="*/ 3178555 w 10763219"/>
              <a:gd name="connsiteY3728" fmla="*/ 4487971 h 6857999"/>
              <a:gd name="connsiteX3729" fmla="*/ 3178950 w 10763219"/>
              <a:gd name="connsiteY3729" fmla="*/ 4485979 h 6857999"/>
              <a:gd name="connsiteX3730" fmla="*/ 3179741 w 10763219"/>
              <a:gd name="connsiteY3730" fmla="*/ 4483189 h 6857999"/>
              <a:gd name="connsiteX3731" fmla="*/ 3181714 w 10763219"/>
              <a:gd name="connsiteY3731" fmla="*/ 4479603 h 6857999"/>
              <a:gd name="connsiteX3732" fmla="*/ 3184085 w 10763219"/>
              <a:gd name="connsiteY3732" fmla="*/ 4475618 h 6857999"/>
              <a:gd name="connsiteX3733" fmla="*/ 3186455 w 10763219"/>
              <a:gd name="connsiteY3733" fmla="*/ 4471235 h 6857999"/>
              <a:gd name="connsiteX3734" fmla="*/ 3188431 w 10763219"/>
              <a:gd name="connsiteY3734" fmla="*/ 4466453 h 6857999"/>
              <a:gd name="connsiteX3735" fmla="*/ 3231810 w 10763219"/>
              <a:gd name="connsiteY3735" fmla="*/ 4446587 h 6857999"/>
              <a:gd name="connsiteX3736" fmla="*/ 3232592 w 10763219"/>
              <a:gd name="connsiteY3736" fmla="*/ 4446978 h 6857999"/>
              <a:gd name="connsiteX3737" fmla="*/ 3233373 w 10763219"/>
              <a:gd name="connsiteY3737" fmla="*/ 4447370 h 6857999"/>
              <a:gd name="connsiteX3738" fmla="*/ 3234542 w 10763219"/>
              <a:gd name="connsiteY3738" fmla="*/ 4448152 h 6857999"/>
              <a:gd name="connsiteX3739" fmla="*/ 3234934 w 10763219"/>
              <a:gd name="connsiteY3739" fmla="*/ 4449716 h 6857999"/>
              <a:gd name="connsiteX3740" fmla="*/ 3235325 w 10763219"/>
              <a:gd name="connsiteY3740" fmla="*/ 4452063 h 6857999"/>
              <a:gd name="connsiteX3741" fmla="*/ 3235325 w 10763219"/>
              <a:gd name="connsiteY3741" fmla="*/ 4455192 h 6857999"/>
              <a:gd name="connsiteX3742" fmla="*/ 3234542 w 10763219"/>
              <a:gd name="connsiteY3742" fmla="*/ 4457930 h 6857999"/>
              <a:gd name="connsiteX3743" fmla="*/ 3232983 w 10763219"/>
              <a:gd name="connsiteY3743" fmla="*/ 4459886 h 6857999"/>
              <a:gd name="connsiteX3744" fmla="*/ 3232202 w 10763219"/>
              <a:gd name="connsiteY3744" fmla="*/ 4461450 h 6857999"/>
              <a:gd name="connsiteX3745" fmla="*/ 3230639 w 10763219"/>
              <a:gd name="connsiteY3745" fmla="*/ 4461841 h 6857999"/>
              <a:gd name="connsiteX3746" fmla="*/ 3229860 w 10763219"/>
              <a:gd name="connsiteY3746" fmla="*/ 4461841 h 6857999"/>
              <a:gd name="connsiteX3747" fmla="*/ 3228298 w 10763219"/>
              <a:gd name="connsiteY3747" fmla="*/ 4461450 h 6857999"/>
              <a:gd name="connsiteX3748" fmla="*/ 3225955 w 10763219"/>
              <a:gd name="connsiteY3748" fmla="*/ 4460277 h 6857999"/>
              <a:gd name="connsiteX3749" fmla="*/ 3224393 w 10763219"/>
              <a:gd name="connsiteY3749" fmla="*/ 4459886 h 6857999"/>
              <a:gd name="connsiteX3750" fmla="*/ 3223613 w 10763219"/>
              <a:gd name="connsiteY3750" fmla="*/ 4459886 h 6857999"/>
              <a:gd name="connsiteX3751" fmla="*/ 3222050 w 10763219"/>
              <a:gd name="connsiteY3751" fmla="*/ 4460277 h 6857999"/>
              <a:gd name="connsiteX3752" fmla="*/ 3220879 w 10763219"/>
              <a:gd name="connsiteY3752" fmla="*/ 4461450 h 6857999"/>
              <a:gd name="connsiteX3753" fmla="*/ 3219710 w 10763219"/>
              <a:gd name="connsiteY3753" fmla="*/ 4462624 h 6857999"/>
              <a:gd name="connsiteX3754" fmla="*/ 3218536 w 10763219"/>
              <a:gd name="connsiteY3754" fmla="*/ 4465362 h 6857999"/>
              <a:gd name="connsiteX3755" fmla="*/ 3217366 w 10763219"/>
              <a:gd name="connsiteY3755" fmla="*/ 4468491 h 6857999"/>
              <a:gd name="connsiteX3756" fmla="*/ 3216195 w 10763219"/>
              <a:gd name="connsiteY3756" fmla="*/ 4473575 h 6857999"/>
              <a:gd name="connsiteX3757" fmla="*/ 3215807 w 10763219"/>
              <a:gd name="connsiteY3757" fmla="*/ 4470055 h 6857999"/>
              <a:gd name="connsiteX3758" fmla="*/ 3214634 w 10763219"/>
              <a:gd name="connsiteY3758" fmla="*/ 4468099 h 6857999"/>
              <a:gd name="connsiteX3759" fmla="*/ 3213462 w 10763219"/>
              <a:gd name="connsiteY3759" fmla="*/ 4466144 h 6857999"/>
              <a:gd name="connsiteX3760" fmla="*/ 3212292 w 10763219"/>
              <a:gd name="connsiteY3760" fmla="*/ 4463797 h 6857999"/>
              <a:gd name="connsiteX3761" fmla="*/ 3211510 w 10763219"/>
              <a:gd name="connsiteY3761" fmla="*/ 4461450 h 6857999"/>
              <a:gd name="connsiteX3762" fmla="*/ 3211510 w 10763219"/>
              <a:gd name="connsiteY3762" fmla="*/ 4457930 h 6857999"/>
              <a:gd name="connsiteX3763" fmla="*/ 3213071 w 10763219"/>
              <a:gd name="connsiteY3763" fmla="*/ 4453236 h 6857999"/>
              <a:gd name="connsiteX3764" fmla="*/ 3215807 w 10763219"/>
              <a:gd name="connsiteY3764" fmla="*/ 4447370 h 6857999"/>
              <a:gd name="connsiteX3765" fmla="*/ 3217366 w 10763219"/>
              <a:gd name="connsiteY3765" fmla="*/ 4448152 h 6857999"/>
              <a:gd name="connsiteX3766" fmla="*/ 3219319 w 10763219"/>
              <a:gd name="connsiteY3766" fmla="*/ 4448934 h 6857999"/>
              <a:gd name="connsiteX3767" fmla="*/ 3220879 w 10763219"/>
              <a:gd name="connsiteY3767" fmla="*/ 4449325 h 6857999"/>
              <a:gd name="connsiteX3768" fmla="*/ 3222444 w 10763219"/>
              <a:gd name="connsiteY3768" fmla="*/ 4449325 h 6857999"/>
              <a:gd name="connsiteX3769" fmla="*/ 3225955 w 10763219"/>
              <a:gd name="connsiteY3769" fmla="*/ 4448152 h 6857999"/>
              <a:gd name="connsiteX3770" fmla="*/ 3228688 w 10763219"/>
              <a:gd name="connsiteY3770" fmla="*/ 4447370 h 6857999"/>
              <a:gd name="connsiteX3771" fmla="*/ 1733550 w 10763219"/>
              <a:gd name="connsiteY3771" fmla="*/ 4422775 h 6857999"/>
              <a:gd name="connsiteX3772" fmla="*/ 1737868 w 10763219"/>
              <a:gd name="connsiteY3772" fmla="*/ 4425970 h 6857999"/>
              <a:gd name="connsiteX3773" fmla="*/ 1742183 w 10763219"/>
              <a:gd name="connsiteY3773" fmla="*/ 4429963 h 6857999"/>
              <a:gd name="connsiteX3774" fmla="*/ 1746500 w 10763219"/>
              <a:gd name="connsiteY3774" fmla="*/ 4434355 h 6857999"/>
              <a:gd name="connsiteX3775" fmla="*/ 1751208 w 10763219"/>
              <a:gd name="connsiteY3775" fmla="*/ 4439546 h 6857999"/>
              <a:gd name="connsiteX3776" fmla="*/ 1755524 w 10763219"/>
              <a:gd name="connsiteY3776" fmla="*/ 4445935 h 6857999"/>
              <a:gd name="connsiteX3777" fmla="*/ 1759843 w 10763219"/>
              <a:gd name="connsiteY3777" fmla="*/ 4453123 h 6857999"/>
              <a:gd name="connsiteX3778" fmla="*/ 1768475 w 10763219"/>
              <a:gd name="connsiteY3778" fmla="*/ 4468297 h 6857999"/>
              <a:gd name="connsiteX3779" fmla="*/ 1768082 w 10763219"/>
              <a:gd name="connsiteY3779" fmla="*/ 4471491 h 6857999"/>
              <a:gd name="connsiteX3780" fmla="*/ 1766906 w 10763219"/>
              <a:gd name="connsiteY3780" fmla="*/ 4475085 h 6857999"/>
              <a:gd name="connsiteX3781" fmla="*/ 1765335 w 10763219"/>
              <a:gd name="connsiteY3781" fmla="*/ 4477481 h 6857999"/>
              <a:gd name="connsiteX3782" fmla="*/ 1762981 w 10763219"/>
              <a:gd name="connsiteY3782" fmla="*/ 4479877 h 6857999"/>
              <a:gd name="connsiteX3783" fmla="*/ 1760628 w 10763219"/>
              <a:gd name="connsiteY3783" fmla="*/ 4482273 h 6857999"/>
              <a:gd name="connsiteX3784" fmla="*/ 1757880 w 10763219"/>
              <a:gd name="connsiteY3784" fmla="*/ 4484269 h 6857999"/>
              <a:gd name="connsiteX3785" fmla="*/ 1751208 w 10763219"/>
              <a:gd name="connsiteY3785" fmla="*/ 4487863 h 6857999"/>
              <a:gd name="connsiteX3786" fmla="*/ 1748070 w 10763219"/>
              <a:gd name="connsiteY3786" fmla="*/ 4483071 h 6857999"/>
              <a:gd name="connsiteX3787" fmla="*/ 1746108 w 10763219"/>
              <a:gd name="connsiteY3787" fmla="*/ 4479078 h 6857999"/>
              <a:gd name="connsiteX3788" fmla="*/ 1745322 w 10763219"/>
              <a:gd name="connsiteY3788" fmla="*/ 4475884 h 6857999"/>
              <a:gd name="connsiteX3789" fmla="*/ 1745322 w 10763219"/>
              <a:gd name="connsiteY3789" fmla="*/ 4474287 h 6857999"/>
              <a:gd name="connsiteX3790" fmla="*/ 1745322 w 10763219"/>
              <a:gd name="connsiteY3790" fmla="*/ 4473089 h 6857999"/>
              <a:gd name="connsiteX3791" fmla="*/ 1746108 w 10763219"/>
              <a:gd name="connsiteY3791" fmla="*/ 4472689 h 6857999"/>
              <a:gd name="connsiteX3792" fmla="*/ 1747678 w 10763219"/>
              <a:gd name="connsiteY3792" fmla="*/ 4472290 h 6857999"/>
              <a:gd name="connsiteX3793" fmla="*/ 1749639 w 10763219"/>
              <a:gd name="connsiteY3793" fmla="*/ 4472689 h 6857999"/>
              <a:gd name="connsiteX3794" fmla="*/ 1752778 w 10763219"/>
              <a:gd name="connsiteY3794" fmla="*/ 4473089 h 6857999"/>
              <a:gd name="connsiteX3795" fmla="*/ 1754348 w 10763219"/>
              <a:gd name="connsiteY3795" fmla="*/ 4473089 h 6857999"/>
              <a:gd name="connsiteX3796" fmla="*/ 1755918 w 10763219"/>
              <a:gd name="connsiteY3796" fmla="*/ 4472689 h 6857999"/>
              <a:gd name="connsiteX3797" fmla="*/ 1757487 w 10763219"/>
              <a:gd name="connsiteY3797" fmla="*/ 4472290 h 6857999"/>
              <a:gd name="connsiteX3798" fmla="*/ 1757880 w 10763219"/>
              <a:gd name="connsiteY3798" fmla="*/ 4470693 h 6857999"/>
              <a:gd name="connsiteX3799" fmla="*/ 1757880 w 10763219"/>
              <a:gd name="connsiteY3799" fmla="*/ 4468297 h 6857999"/>
              <a:gd name="connsiteX3800" fmla="*/ 1757487 w 10763219"/>
              <a:gd name="connsiteY3800" fmla="*/ 4465102 h 6857999"/>
              <a:gd name="connsiteX3801" fmla="*/ 1745715 w 10763219"/>
              <a:gd name="connsiteY3801" fmla="*/ 4460311 h 6857999"/>
              <a:gd name="connsiteX3802" fmla="*/ 1739044 w 10763219"/>
              <a:gd name="connsiteY3802" fmla="*/ 4457915 h 6857999"/>
              <a:gd name="connsiteX3803" fmla="*/ 1735905 w 10763219"/>
              <a:gd name="connsiteY3803" fmla="*/ 4456318 h 6857999"/>
              <a:gd name="connsiteX3804" fmla="*/ 1735120 w 10763219"/>
              <a:gd name="connsiteY3804" fmla="*/ 4455519 h 6857999"/>
              <a:gd name="connsiteX3805" fmla="*/ 1735120 w 10763219"/>
              <a:gd name="connsiteY3805" fmla="*/ 4454720 h 6857999"/>
              <a:gd name="connsiteX3806" fmla="*/ 1735905 w 10763219"/>
              <a:gd name="connsiteY3806" fmla="*/ 4451925 h 6857999"/>
              <a:gd name="connsiteX3807" fmla="*/ 1736688 w 10763219"/>
              <a:gd name="connsiteY3807" fmla="*/ 4446734 h 6857999"/>
              <a:gd name="connsiteX3808" fmla="*/ 1736688 w 10763219"/>
              <a:gd name="connsiteY3808" fmla="*/ 4441942 h 6857999"/>
              <a:gd name="connsiteX3809" fmla="*/ 1735905 w 10763219"/>
              <a:gd name="connsiteY3809" fmla="*/ 4437151 h 6857999"/>
              <a:gd name="connsiteX3810" fmla="*/ 1735120 w 10763219"/>
              <a:gd name="connsiteY3810" fmla="*/ 4430762 h 6857999"/>
              <a:gd name="connsiteX3811" fmla="*/ 3131975 w 10763219"/>
              <a:gd name="connsiteY3811" fmla="*/ 4414837 h 6857999"/>
              <a:gd name="connsiteX3812" fmla="*/ 3133936 w 10763219"/>
              <a:gd name="connsiteY3812" fmla="*/ 4414837 h 6857999"/>
              <a:gd name="connsiteX3813" fmla="*/ 3135898 w 10763219"/>
              <a:gd name="connsiteY3813" fmla="*/ 4415680 h 6857999"/>
              <a:gd name="connsiteX3814" fmla="*/ 3137861 w 10763219"/>
              <a:gd name="connsiteY3814" fmla="*/ 4416943 h 6857999"/>
              <a:gd name="connsiteX3815" fmla="*/ 3139824 w 10763219"/>
              <a:gd name="connsiteY3815" fmla="*/ 4418628 h 6857999"/>
              <a:gd name="connsiteX3816" fmla="*/ 3143743 w 10763219"/>
              <a:gd name="connsiteY3816" fmla="*/ 4422419 h 6857999"/>
              <a:gd name="connsiteX3817" fmla="*/ 3148063 w 10763219"/>
              <a:gd name="connsiteY3817" fmla="*/ 4426630 h 6857999"/>
              <a:gd name="connsiteX3818" fmla="*/ 3150413 w 10763219"/>
              <a:gd name="connsiteY3818" fmla="*/ 4428315 h 6857999"/>
              <a:gd name="connsiteX3819" fmla="*/ 3152774 w 10763219"/>
              <a:gd name="connsiteY3819" fmla="*/ 4430000 h 6857999"/>
              <a:gd name="connsiteX3820" fmla="*/ 3150811 w 10763219"/>
              <a:gd name="connsiteY3820" fmla="*/ 4432527 h 6857999"/>
              <a:gd name="connsiteX3821" fmla="*/ 3148843 w 10763219"/>
              <a:gd name="connsiteY3821" fmla="*/ 4434212 h 6857999"/>
              <a:gd name="connsiteX3822" fmla="*/ 3146492 w 10763219"/>
              <a:gd name="connsiteY3822" fmla="*/ 4435054 h 6857999"/>
              <a:gd name="connsiteX3823" fmla="*/ 3144528 w 10763219"/>
              <a:gd name="connsiteY3823" fmla="*/ 4435475 h 6857999"/>
              <a:gd name="connsiteX3824" fmla="*/ 3142172 w 10763219"/>
              <a:gd name="connsiteY3824" fmla="*/ 4435475 h 6857999"/>
              <a:gd name="connsiteX3825" fmla="*/ 3139824 w 10763219"/>
              <a:gd name="connsiteY3825" fmla="*/ 4435054 h 6857999"/>
              <a:gd name="connsiteX3826" fmla="*/ 3135505 w 10763219"/>
              <a:gd name="connsiteY3826" fmla="*/ 4434212 h 6857999"/>
              <a:gd name="connsiteX3827" fmla="*/ 3131189 w 10763219"/>
              <a:gd name="connsiteY3827" fmla="*/ 4432527 h 6857999"/>
              <a:gd name="connsiteX3828" fmla="*/ 3126874 w 10763219"/>
              <a:gd name="connsiteY3828" fmla="*/ 4432106 h 6857999"/>
              <a:gd name="connsiteX3829" fmla="*/ 3124127 w 10763219"/>
              <a:gd name="connsiteY3829" fmla="*/ 4432106 h 6857999"/>
              <a:gd name="connsiteX3830" fmla="*/ 3122557 w 10763219"/>
              <a:gd name="connsiteY3830" fmla="*/ 4432527 h 6857999"/>
              <a:gd name="connsiteX3831" fmla="*/ 3120594 w 10763219"/>
              <a:gd name="connsiteY3831" fmla="*/ 4433369 h 6857999"/>
              <a:gd name="connsiteX3832" fmla="*/ 3117848 w 10763219"/>
              <a:gd name="connsiteY3832" fmla="*/ 4435054 h 6857999"/>
              <a:gd name="connsiteX3833" fmla="*/ 3120987 w 10763219"/>
              <a:gd name="connsiteY3833" fmla="*/ 4428736 h 6857999"/>
              <a:gd name="connsiteX3834" fmla="*/ 3123341 w 10763219"/>
              <a:gd name="connsiteY3834" fmla="*/ 4423682 h 6857999"/>
              <a:gd name="connsiteX3835" fmla="*/ 3125695 w 10763219"/>
              <a:gd name="connsiteY3835" fmla="*/ 4419891 h 6857999"/>
              <a:gd name="connsiteX3836" fmla="*/ 3128049 w 10763219"/>
              <a:gd name="connsiteY3836" fmla="*/ 4417364 h 6857999"/>
              <a:gd name="connsiteX3837" fmla="*/ 3130010 w 10763219"/>
              <a:gd name="connsiteY3837" fmla="*/ 4415258 h 6857999"/>
              <a:gd name="connsiteX3838" fmla="*/ 3037340 w 10763219"/>
              <a:gd name="connsiteY3838" fmla="*/ 4414837 h 6857999"/>
              <a:gd name="connsiteX3839" fmla="*/ 3037719 w 10763219"/>
              <a:gd name="connsiteY3839" fmla="*/ 4417283 h 6857999"/>
              <a:gd name="connsiteX3840" fmla="*/ 3038095 w 10763219"/>
              <a:gd name="connsiteY3840" fmla="*/ 4420544 h 6857999"/>
              <a:gd name="connsiteX3841" fmla="*/ 3038475 w 10763219"/>
              <a:gd name="connsiteY3841" fmla="*/ 4424212 h 6857999"/>
              <a:gd name="connsiteX3842" fmla="*/ 3038095 w 10763219"/>
              <a:gd name="connsiteY3842" fmla="*/ 4428288 h 6857999"/>
              <a:gd name="connsiteX3843" fmla="*/ 3037719 w 10763219"/>
              <a:gd name="connsiteY3843" fmla="*/ 4432772 h 6857999"/>
              <a:gd name="connsiteX3844" fmla="*/ 3036585 w 10763219"/>
              <a:gd name="connsiteY3844" fmla="*/ 4437256 h 6857999"/>
              <a:gd name="connsiteX3845" fmla="*/ 3035451 w 10763219"/>
              <a:gd name="connsiteY3845" fmla="*/ 4441332 h 6857999"/>
              <a:gd name="connsiteX3846" fmla="*/ 3033562 w 10763219"/>
              <a:gd name="connsiteY3846" fmla="*/ 4445000 h 6857999"/>
              <a:gd name="connsiteX3847" fmla="*/ 3032805 w 10763219"/>
              <a:gd name="connsiteY3847" fmla="*/ 4440924 h 6857999"/>
              <a:gd name="connsiteX3848" fmla="*/ 3032805 w 10763219"/>
              <a:gd name="connsiteY3848" fmla="*/ 4436440 h 6857999"/>
              <a:gd name="connsiteX3849" fmla="*/ 3032805 w 10763219"/>
              <a:gd name="connsiteY3849" fmla="*/ 4434810 h 6857999"/>
              <a:gd name="connsiteX3850" fmla="*/ 3032427 w 10763219"/>
              <a:gd name="connsiteY3850" fmla="*/ 4433587 h 6857999"/>
              <a:gd name="connsiteX3851" fmla="*/ 3032048 w 10763219"/>
              <a:gd name="connsiteY3851" fmla="*/ 4432364 h 6857999"/>
              <a:gd name="connsiteX3852" fmla="*/ 3030537 w 10763219"/>
              <a:gd name="connsiteY3852" fmla="*/ 4432364 h 6857999"/>
              <a:gd name="connsiteX3853" fmla="*/ 3032048 w 10763219"/>
              <a:gd name="connsiteY3853" fmla="*/ 4427065 h 6857999"/>
              <a:gd name="connsiteX3854" fmla="*/ 3033938 w 10763219"/>
              <a:gd name="connsiteY3854" fmla="*/ 4422989 h 6857999"/>
              <a:gd name="connsiteX3855" fmla="*/ 3035451 w 10763219"/>
              <a:gd name="connsiteY3855" fmla="*/ 4419729 h 6857999"/>
              <a:gd name="connsiteX3856" fmla="*/ 1060852 w 10763219"/>
              <a:gd name="connsiteY3856" fmla="*/ 4414837 h 6857999"/>
              <a:gd name="connsiteX3857" fmla="*/ 1061249 w 10763219"/>
              <a:gd name="connsiteY3857" fmla="*/ 4425696 h 6857999"/>
              <a:gd name="connsiteX3858" fmla="*/ 1062044 w 10763219"/>
              <a:gd name="connsiteY3858" fmla="*/ 4434544 h 6857999"/>
              <a:gd name="connsiteX3859" fmla="*/ 1062044 w 10763219"/>
              <a:gd name="connsiteY3859" fmla="*/ 4440576 h 6857999"/>
              <a:gd name="connsiteX3860" fmla="*/ 1061646 w 10763219"/>
              <a:gd name="connsiteY3860" fmla="*/ 4442185 h 6857999"/>
              <a:gd name="connsiteX3861" fmla="*/ 1060852 w 10763219"/>
              <a:gd name="connsiteY3861" fmla="*/ 4443794 h 6857999"/>
              <a:gd name="connsiteX3862" fmla="*/ 1059264 w 10763219"/>
              <a:gd name="connsiteY3862" fmla="*/ 4445000 h 6857999"/>
              <a:gd name="connsiteX3863" fmla="*/ 1057677 w 10763219"/>
              <a:gd name="connsiteY3863" fmla="*/ 4445000 h 6857999"/>
              <a:gd name="connsiteX3864" fmla="*/ 1055296 w 10763219"/>
              <a:gd name="connsiteY3864" fmla="*/ 4443794 h 6857999"/>
              <a:gd name="connsiteX3865" fmla="*/ 1052518 w 10763219"/>
              <a:gd name="connsiteY3865" fmla="*/ 4442185 h 6857999"/>
              <a:gd name="connsiteX3866" fmla="*/ 1043788 w 10763219"/>
              <a:gd name="connsiteY3866" fmla="*/ 4436957 h 6857999"/>
              <a:gd name="connsiteX3867" fmla="*/ 1031880 w 10763219"/>
              <a:gd name="connsiteY3867" fmla="*/ 4428511 h 6857999"/>
              <a:gd name="connsiteX3868" fmla="*/ 1033469 w 10763219"/>
              <a:gd name="connsiteY3868" fmla="*/ 4426902 h 6857999"/>
              <a:gd name="connsiteX3869" fmla="*/ 1035455 w 10763219"/>
              <a:gd name="connsiteY3869" fmla="*/ 4426098 h 6857999"/>
              <a:gd name="connsiteX3870" fmla="*/ 1038629 w 10763219"/>
              <a:gd name="connsiteY3870" fmla="*/ 4424892 h 6857999"/>
              <a:gd name="connsiteX3871" fmla="*/ 1042597 w 10763219"/>
              <a:gd name="connsiteY3871" fmla="*/ 4424489 h 6857999"/>
              <a:gd name="connsiteX3872" fmla="*/ 1046567 w 10763219"/>
              <a:gd name="connsiteY3872" fmla="*/ 4424087 h 6857999"/>
              <a:gd name="connsiteX3873" fmla="*/ 1050137 w 10763219"/>
              <a:gd name="connsiteY3873" fmla="*/ 4422881 h 6857999"/>
              <a:gd name="connsiteX3874" fmla="*/ 1053708 w 10763219"/>
              <a:gd name="connsiteY3874" fmla="*/ 4422076 h 6857999"/>
              <a:gd name="connsiteX3875" fmla="*/ 1055296 w 10763219"/>
              <a:gd name="connsiteY3875" fmla="*/ 4420468 h 6857999"/>
              <a:gd name="connsiteX3876" fmla="*/ 1057281 w 10763219"/>
              <a:gd name="connsiteY3876" fmla="*/ 4419261 h 6857999"/>
              <a:gd name="connsiteX3877" fmla="*/ 1058868 w 10763219"/>
              <a:gd name="connsiteY3877" fmla="*/ 4417250 h 6857999"/>
              <a:gd name="connsiteX3878" fmla="*/ 3082239 w 10763219"/>
              <a:gd name="connsiteY3878" fmla="*/ 4386262 h 6857999"/>
              <a:gd name="connsiteX3879" fmla="*/ 3085488 w 10763219"/>
              <a:gd name="connsiteY3879" fmla="*/ 4386262 h 6857999"/>
              <a:gd name="connsiteX3880" fmla="*/ 3089140 w 10763219"/>
              <a:gd name="connsiteY3880" fmla="*/ 4386663 h 6857999"/>
              <a:gd name="connsiteX3881" fmla="*/ 3092792 w 10763219"/>
              <a:gd name="connsiteY3881" fmla="*/ 4387464 h 6857999"/>
              <a:gd name="connsiteX3882" fmla="*/ 3096037 w 10763219"/>
              <a:gd name="connsiteY3882" fmla="*/ 4388666 h 6857999"/>
              <a:gd name="connsiteX3883" fmla="*/ 3099691 w 10763219"/>
              <a:gd name="connsiteY3883" fmla="*/ 4390268 h 6857999"/>
              <a:gd name="connsiteX3884" fmla="*/ 3102533 w 10763219"/>
              <a:gd name="connsiteY3884" fmla="*/ 4392672 h 6857999"/>
              <a:gd name="connsiteX3885" fmla="*/ 3105779 w 10763219"/>
              <a:gd name="connsiteY3885" fmla="*/ 4395075 h 6857999"/>
              <a:gd name="connsiteX3886" fmla="*/ 3108214 w 10763219"/>
              <a:gd name="connsiteY3886" fmla="*/ 4398681 h 6857999"/>
              <a:gd name="connsiteX3887" fmla="*/ 3110651 w 10763219"/>
              <a:gd name="connsiteY3887" fmla="*/ 4402686 h 6857999"/>
              <a:gd name="connsiteX3888" fmla="*/ 3113086 w 10763219"/>
              <a:gd name="connsiteY3888" fmla="*/ 4407493 h 6857999"/>
              <a:gd name="connsiteX3889" fmla="*/ 3110242 w 10763219"/>
              <a:gd name="connsiteY3889" fmla="*/ 4411900 h 6857999"/>
              <a:gd name="connsiteX3890" fmla="*/ 3106997 w 10763219"/>
              <a:gd name="connsiteY3890" fmla="*/ 4416306 h 6857999"/>
              <a:gd name="connsiteX3891" fmla="*/ 3104155 w 10763219"/>
              <a:gd name="connsiteY3891" fmla="*/ 4422315 h 6857999"/>
              <a:gd name="connsiteX3892" fmla="*/ 3101719 w 10763219"/>
              <a:gd name="connsiteY3892" fmla="*/ 4429125 h 6857999"/>
              <a:gd name="connsiteX3893" fmla="*/ 3100503 w 10763219"/>
              <a:gd name="connsiteY3893" fmla="*/ 4423116 h 6857999"/>
              <a:gd name="connsiteX3894" fmla="*/ 3099286 w 10763219"/>
              <a:gd name="connsiteY3894" fmla="*/ 4418309 h 6857999"/>
              <a:gd name="connsiteX3895" fmla="*/ 3097257 w 10763219"/>
              <a:gd name="connsiteY3895" fmla="*/ 4414303 h 6857999"/>
              <a:gd name="connsiteX3896" fmla="*/ 3094008 w 10763219"/>
              <a:gd name="connsiteY3896" fmla="*/ 4411900 h 6857999"/>
              <a:gd name="connsiteX3897" fmla="*/ 3091166 w 10763219"/>
              <a:gd name="connsiteY3897" fmla="*/ 4409897 h 6857999"/>
              <a:gd name="connsiteX3898" fmla="*/ 3087516 w 10763219"/>
              <a:gd name="connsiteY3898" fmla="*/ 4408695 h 6857999"/>
              <a:gd name="connsiteX3899" fmla="*/ 3083861 w 10763219"/>
              <a:gd name="connsiteY3899" fmla="*/ 4407894 h 6857999"/>
              <a:gd name="connsiteX3900" fmla="*/ 3079805 w 10763219"/>
              <a:gd name="connsiteY3900" fmla="*/ 4407493 h 6857999"/>
              <a:gd name="connsiteX3901" fmla="*/ 3072094 w 10763219"/>
              <a:gd name="connsiteY3901" fmla="*/ 4405891 h 6857999"/>
              <a:gd name="connsiteX3902" fmla="*/ 3068848 w 10763219"/>
              <a:gd name="connsiteY3902" fmla="*/ 4405491 h 6857999"/>
              <a:gd name="connsiteX3903" fmla="*/ 3065603 w 10763219"/>
              <a:gd name="connsiteY3903" fmla="*/ 4403888 h 6857999"/>
              <a:gd name="connsiteX3904" fmla="*/ 3063169 w 10763219"/>
              <a:gd name="connsiteY3904" fmla="*/ 4401485 h 6857999"/>
              <a:gd name="connsiteX3905" fmla="*/ 3061140 w 10763219"/>
              <a:gd name="connsiteY3905" fmla="*/ 4398681 h 6857999"/>
              <a:gd name="connsiteX3906" fmla="*/ 3059514 w 10763219"/>
              <a:gd name="connsiteY3906" fmla="*/ 4394675 h 6857999"/>
              <a:gd name="connsiteX3907" fmla="*/ 3059109 w 10763219"/>
              <a:gd name="connsiteY3907" fmla="*/ 4389066 h 6857999"/>
              <a:gd name="connsiteX3908" fmla="*/ 3066821 w 10763219"/>
              <a:gd name="connsiteY3908" fmla="*/ 4387865 h 6857999"/>
              <a:gd name="connsiteX3909" fmla="*/ 3074530 w 10763219"/>
              <a:gd name="connsiteY3909" fmla="*/ 4386663 h 6857999"/>
              <a:gd name="connsiteX3910" fmla="*/ 1633422 w 10763219"/>
              <a:gd name="connsiteY3910" fmla="*/ 4379912 h 6857999"/>
              <a:gd name="connsiteX3911" fmla="*/ 1635444 w 10763219"/>
              <a:gd name="connsiteY3911" fmla="*/ 4383881 h 6857999"/>
              <a:gd name="connsiteX3912" fmla="*/ 1636253 w 10763219"/>
              <a:gd name="connsiteY3912" fmla="*/ 4387850 h 6857999"/>
              <a:gd name="connsiteX3913" fmla="*/ 1636658 w 10763219"/>
              <a:gd name="connsiteY3913" fmla="*/ 4390628 h 6857999"/>
              <a:gd name="connsiteX3914" fmla="*/ 1635444 w 10763219"/>
              <a:gd name="connsiteY3914" fmla="*/ 4393803 h 6857999"/>
              <a:gd name="connsiteX3915" fmla="*/ 1635041 w 10763219"/>
              <a:gd name="connsiteY3915" fmla="*/ 4396184 h 6857999"/>
              <a:gd name="connsiteX3916" fmla="*/ 1633422 w 10763219"/>
              <a:gd name="connsiteY3916" fmla="*/ 4398566 h 6857999"/>
              <a:gd name="connsiteX3917" fmla="*/ 1630594 w 10763219"/>
              <a:gd name="connsiteY3917" fmla="*/ 4402931 h 6857999"/>
              <a:gd name="connsiteX3918" fmla="*/ 1629789 w 10763219"/>
              <a:gd name="connsiteY3918" fmla="*/ 4405312 h 6857999"/>
              <a:gd name="connsiteX3919" fmla="*/ 1628574 w 10763219"/>
              <a:gd name="connsiteY3919" fmla="*/ 4407694 h 6857999"/>
              <a:gd name="connsiteX3920" fmla="*/ 1628574 w 10763219"/>
              <a:gd name="connsiteY3920" fmla="*/ 4410869 h 6857999"/>
              <a:gd name="connsiteX3921" fmla="*/ 1628574 w 10763219"/>
              <a:gd name="connsiteY3921" fmla="*/ 4414044 h 6857999"/>
              <a:gd name="connsiteX3922" fmla="*/ 1630190 w 10763219"/>
              <a:gd name="connsiteY3922" fmla="*/ 4417616 h 6857999"/>
              <a:gd name="connsiteX3923" fmla="*/ 1632211 w 10763219"/>
              <a:gd name="connsiteY3923" fmla="*/ 4421981 h 6857999"/>
              <a:gd name="connsiteX3924" fmla="*/ 1635444 w 10763219"/>
              <a:gd name="connsiteY3924" fmla="*/ 4426744 h 6857999"/>
              <a:gd name="connsiteX3925" fmla="*/ 1639889 w 10763219"/>
              <a:gd name="connsiteY3925" fmla="*/ 4432300 h 6857999"/>
              <a:gd name="connsiteX3926" fmla="*/ 1636658 w 10763219"/>
              <a:gd name="connsiteY3926" fmla="*/ 4430713 h 6857999"/>
              <a:gd name="connsiteX3927" fmla="*/ 1633020 w 10763219"/>
              <a:gd name="connsiteY3927" fmla="*/ 4428331 h 6857999"/>
              <a:gd name="connsiteX3928" fmla="*/ 1629789 w 10763219"/>
              <a:gd name="connsiteY3928" fmla="*/ 4425950 h 6857999"/>
              <a:gd name="connsiteX3929" fmla="*/ 1626555 w 10763219"/>
              <a:gd name="connsiteY3929" fmla="*/ 4422775 h 6857999"/>
              <a:gd name="connsiteX3930" fmla="*/ 1621302 w 10763219"/>
              <a:gd name="connsiteY3930" fmla="*/ 4417219 h 6857999"/>
              <a:gd name="connsiteX3931" fmla="*/ 1616048 w 10763219"/>
              <a:gd name="connsiteY3931" fmla="*/ 4412059 h 6857999"/>
              <a:gd name="connsiteX3932" fmla="*/ 1613625 w 10763219"/>
              <a:gd name="connsiteY3932" fmla="*/ 4409678 h 6857999"/>
              <a:gd name="connsiteX3933" fmla="*/ 1611603 w 10763219"/>
              <a:gd name="connsiteY3933" fmla="*/ 4408488 h 6857999"/>
              <a:gd name="connsiteX3934" fmla="*/ 1609583 w 10763219"/>
              <a:gd name="connsiteY3934" fmla="*/ 4407694 h 6857999"/>
              <a:gd name="connsiteX3935" fmla="*/ 1607562 w 10763219"/>
              <a:gd name="connsiteY3935" fmla="*/ 4407694 h 6857999"/>
              <a:gd name="connsiteX3936" fmla="*/ 1605542 w 10763219"/>
              <a:gd name="connsiteY3936" fmla="*/ 4408884 h 6857999"/>
              <a:gd name="connsiteX3937" fmla="*/ 1603523 w 10763219"/>
              <a:gd name="connsiteY3937" fmla="*/ 4410869 h 6857999"/>
              <a:gd name="connsiteX3938" fmla="*/ 1601906 w 10763219"/>
              <a:gd name="connsiteY3938" fmla="*/ 4414044 h 6857999"/>
              <a:gd name="connsiteX3939" fmla="*/ 1599884 w 10763219"/>
              <a:gd name="connsiteY3939" fmla="*/ 4419203 h 6857999"/>
              <a:gd name="connsiteX3940" fmla="*/ 1597056 w 10763219"/>
              <a:gd name="connsiteY3940" fmla="*/ 4411266 h 6857999"/>
              <a:gd name="connsiteX3941" fmla="*/ 1595843 w 10763219"/>
              <a:gd name="connsiteY3941" fmla="*/ 4405312 h 6857999"/>
              <a:gd name="connsiteX3942" fmla="*/ 1595439 w 10763219"/>
              <a:gd name="connsiteY3942" fmla="*/ 4400550 h 6857999"/>
              <a:gd name="connsiteX3943" fmla="*/ 1595843 w 10763219"/>
              <a:gd name="connsiteY3943" fmla="*/ 4397375 h 6857999"/>
              <a:gd name="connsiteX3944" fmla="*/ 1596248 w 10763219"/>
              <a:gd name="connsiteY3944" fmla="*/ 4396184 h 6857999"/>
              <a:gd name="connsiteX3945" fmla="*/ 1597056 w 10763219"/>
              <a:gd name="connsiteY3945" fmla="*/ 4394994 h 6857999"/>
              <a:gd name="connsiteX3946" fmla="*/ 1599076 w 10763219"/>
              <a:gd name="connsiteY3946" fmla="*/ 4393803 h 6857999"/>
              <a:gd name="connsiteX3947" fmla="*/ 1601906 w 10763219"/>
              <a:gd name="connsiteY3947" fmla="*/ 4393009 h 6857999"/>
              <a:gd name="connsiteX3948" fmla="*/ 1605138 w 10763219"/>
              <a:gd name="connsiteY3948" fmla="*/ 4392612 h 6857999"/>
              <a:gd name="connsiteX3949" fmla="*/ 1612816 w 10763219"/>
              <a:gd name="connsiteY3949" fmla="*/ 4392612 h 6857999"/>
              <a:gd name="connsiteX3950" fmla="*/ 1616452 w 10763219"/>
              <a:gd name="connsiteY3950" fmla="*/ 4392215 h 6857999"/>
              <a:gd name="connsiteX3951" fmla="*/ 1620493 w 10763219"/>
              <a:gd name="connsiteY3951" fmla="*/ 4391819 h 6857999"/>
              <a:gd name="connsiteX3952" fmla="*/ 1624129 w 10763219"/>
              <a:gd name="connsiteY3952" fmla="*/ 4390231 h 6857999"/>
              <a:gd name="connsiteX3953" fmla="*/ 1627767 w 10763219"/>
              <a:gd name="connsiteY3953" fmla="*/ 4387850 h 6857999"/>
              <a:gd name="connsiteX3954" fmla="*/ 1631000 w 10763219"/>
              <a:gd name="connsiteY3954" fmla="*/ 4384675 h 6857999"/>
              <a:gd name="connsiteX3955" fmla="*/ 1632616 w 10763219"/>
              <a:gd name="connsiteY3955" fmla="*/ 4382294 h 6857999"/>
              <a:gd name="connsiteX3956" fmla="*/ 1816148 w 10763219"/>
              <a:gd name="connsiteY3956" fmla="*/ 4370387 h 6857999"/>
              <a:gd name="connsiteX3957" fmla="*/ 1830387 w 10763219"/>
              <a:gd name="connsiteY3957" fmla="*/ 4398592 h 6857999"/>
              <a:gd name="connsiteX3958" fmla="*/ 1828847 w 10763219"/>
              <a:gd name="connsiteY3958" fmla="*/ 4399767 h 6857999"/>
              <a:gd name="connsiteX3959" fmla="*/ 1827309 w 10763219"/>
              <a:gd name="connsiteY3959" fmla="*/ 4400550 h 6857999"/>
              <a:gd name="connsiteX3960" fmla="*/ 1825385 w 10763219"/>
              <a:gd name="connsiteY3960" fmla="*/ 4400550 h 6857999"/>
              <a:gd name="connsiteX3961" fmla="*/ 1824230 w 10763219"/>
              <a:gd name="connsiteY3961" fmla="*/ 4399767 h 6857999"/>
              <a:gd name="connsiteX3962" fmla="*/ 1822689 w 10763219"/>
              <a:gd name="connsiteY3962" fmla="*/ 4399375 h 6857999"/>
              <a:gd name="connsiteX3963" fmla="*/ 1821150 w 10763219"/>
              <a:gd name="connsiteY3963" fmla="*/ 4397808 h 6857999"/>
              <a:gd name="connsiteX3964" fmla="*/ 1818071 w 10763219"/>
              <a:gd name="connsiteY3964" fmla="*/ 4395066 h 6857999"/>
              <a:gd name="connsiteX3965" fmla="*/ 1814609 w 10763219"/>
              <a:gd name="connsiteY3965" fmla="*/ 4390757 h 6857999"/>
              <a:gd name="connsiteX3966" fmla="*/ 1811915 w 10763219"/>
              <a:gd name="connsiteY3966" fmla="*/ 4386448 h 6857999"/>
              <a:gd name="connsiteX3967" fmla="*/ 1804988 w 10763219"/>
              <a:gd name="connsiteY3967" fmla="*/ 4376263 h 6857999"/>
              <a:gd name="connsiteX3968" fmla="*/ 3393676 w 10763219"/>
              <a:gd name="connsiteY3968" fmla="*/ 4344987 h 6857999"/>
              <a:gd name="connsiteX3969" fmla="*/ 3396457 w 10763219"/>
              <a:gd name="connsiteY3969" fmla="*/ 4344987 h 6857999"/>
              <a:gd name="connsiteX3970" fmla="*/ 3399631 w 10763219"/>
              <a:gd name="connsiteY3970" fmla="*/ 4344987 h 6857999"/>
              <a:gd name="connsiteX3971" fmla="*/ 3405187 w 10763219"/>
              <a:gd name="connsiteY3971" fmla="*/ 4345363 h 6857999"/>
              <a:gd name="connsiteX3972" fmla="*/ 3402012 w 10763219"/>
              <a:gd name="connsiteY3972" fmla="*/ 4351003 h 6857999"/>
              <a:gd name="connsiteX3973" fmla="*/ 3400822 w 10763219"/>
              <a:gd name="connsiteY3973" fmla="*/ 4352507 h 6857999"/>
              <a:gd name="connsiteX3974" fmla="*/ 3400029 w 10763219"/>
              <a:gd name="connsiteY3974" fmla="*/ 4353259 h 6857999"/>
              <a:gd name="connsiteX3975" fmla="*/ 3398837 w 10763219"/>
              <a:gd name="connsiteY3975" fmla="*/ 4353259 h 6857999"/>
              <a:gd name="connsiteX3976" fmla="*/ 3398440 w 10763219"/>
              <a:gd name="connsiteY3976" fmla="*/ 4352883 h 6857999"/>
              <a:gd name="connsiteX3977" fmla="*/ 3397647 w 10763219"/>
              <a:gd name="connsiteY3977" fmla="*/ 4352131 h 6857999"/>
              <a:gd name="connsiteX3978" fmla="*/ 3396457 w 10763219"/>
              <a:gd name="connsiteY3978" fmla="*/ 4350627 h 6857999"/>
              <a:gd name="connsiteX3979" fmla="*/ 3396059 w 10763219"/>
              <a:gd name="connsiteY3979" fmla="*/ 4350627 h 6857999"/>
              <a:gd name="connsiteX3980" fmla="*/ 3395662 w 10763219"/>
              <a:gd name="connsiteY3980" fmla="*/ 4350627 h 6857999"/>
              <a:gd name="connsiteX3981" fmla="*/ 3394472 w 10763219"/>
              <a:gd name="connsiteY3981" fmla="*/ 4351379 h 6857999"/>
              <a:gd name="connsiteX3982" fmla="*/ 3393676 w 10763219"/>
              <a:gd name="connsiteY3982" fmla="*/ 4353259 h 6857999"/>
              <a:gd name="connsiteX3983" fmla="*/ 3390501 w 10763219"/>
              <a:gd name="connsiteY3983" fmla="*/ 4358899 h 6857999"/>
              <a:gd name="connsiteX3984" fmla="*/ 3388121 w 10763219"/>
              <a:gd name="connsiteY3984" fmla="*/ 4359275 h 6857999"/>
              <a:gd name="connsiteX3985" fmla="*/ 3387328 w 10763219"/>
              <a:gd name="connsiteY3985" fmla="*/ 4359275 h 6857999"/>
              <a:gd name="connsiteX3986" fmla="*/ 3386930 w 10763219"/>
              <a:gd name="connsiteY3986" fmla="*/ 4358899 h 6857999"/>
              <a:gd name="connsiteX3987" fmla="*/ 3385740 w 10763219"/>
              <a:gd name="connsiteY3987" fmla="*/ 4357395 h 6857999"/>
              <a:gd name="connsiteX3988" fmla="*/ 3385344 w 10763219"/>
              <a:gd name="connsiteY3988" fmla="*/ 4355891 h 6857999"/>
              <a:gd name="connsiteX3989" fmla="*/ 3384946 w 10763219"/>
              <a:gd name="connsiteY3989" fmla="*/ 4354011 h 6857999"/>
              <a:gd name="connsiteX3990" fmla="*/ 3384153 w 10763219"/>
              <a:gd name="connsiteY3990" fmla="*/ 4352507 h 6857999"/>
              <a:gd name="connsiteX3991" fmla="*/ 3383359 w 10763219"/>
              <a:gd name="connsiteY3991" fmla="*/ 4351003 h 6857999"/>
              <a:gd name="connsiteX3992" fmla="*/ 3382167 w 10763219"/>
              <a:gd name="connsiteY3992" fmla="*/ 4351003 h 6857999"/>
              <a:gd name="connsiteX3993" fmla="*/ 3381375 w 10763219"/>
              <a:gd name="connsiteY3993" fmla="*/ 4350627 h 6857999"/>
              <a:gd name="connsiteX3994" fmla="*/ 3384153 w 10763219"/>
              <a:gd name="connsiteY3994" fmla="*/ 4348747 h 6857999"/>
              <a:gd name="connsiteX3995" fmla="*/ 3387328 w 10763219"/>
              <a:gd name="connsiteY3995" fmla="*/ 4346867 h 6857999"/>
              <a:gd name="connsiteX3996" fmla="*/ 3390105 w 10763219"/>
              <a:gd name="connsiteY3996" fmla="*/ 4346115 h 6857999"/>
              <a:gd name="connsiteX3997" fmla="*/ 1720851 w 10763219"/>
              <a:gd name="connsiteY3997" fmla="*/ 4338637 h 6857999"/>
              <a:gd name="connsiteX3998" fmla="*/ 1716118 w 10763219"/>
              <a:gd name="connsiteY3998" fmla="*/ 4346843 h 6857999"/>
              <a:gd name="connsiteX3999" fmla="*/ 1711385 w 10763219"/>
              <a:gd name="connsiteY3999" fmla="*/ 4353096 h 6857999"/>
              <a:gd name="connsiteX4000" fmla="*/ 1706653 w 10763219"/>
              <a:gd name="connsiteY4000" fmla="*/ 4358957 h 6857999"/>
              <a:gd name="connsiteX4001" fmla="*/ 1701917 w 10763219"/>
              <a:gd name="connsiteY4001" fmla="*/ 4363646 h 6857999"/>
              <a:gd name="connsiteX4002" fmla="*/ 1691661 w 10763219"/>
              <a:gd name="connsiteY4002" fmla="*/ 4374588 h 6857999"/>
              <a:gd name="connsiteX4003" fmla="*/ 1686138 w 10763219"/>
              <a:gd name="connsiteY4003" fmla="*/ 4381231 h 6857999"/>
              <a:gd name="connsiteX4004" fmla="*/ 1679827 w 10763219"/>
              <a:gd name="connsiteY4004" fmla="*/ 4389437 h 6857999"/>
              <a:gd name="connsiteX4005" fmla="*/ 1675882 w 10763219"/>
              <a:gd name="connsiteY4005" fmla="*/ 4385139 h 6857999"/>
              <a:gd name="connsiteX4006" fmla="*/ 1671543 w 10763219"/>
              <a:gd name="connsiteY4006" fmla="*/ 4381231 h 6857999"/>
              <a:gd name="connsiteX4007" fmla="*/ 1663653 w 10763219"/>
              <a:gd name="connsiteY4007" fmla="*/ 4374588 h 6857999"/>
              <a:gd name="connsiteX4008" fmla="*/ 1660892 w 10763219"/>
              <a:gd name="connsiteY4008" fmla="*/ 4371071 h 6857999"/>
              <a:gd name="connsiteX4009" fmla="*/ 1657737 w 10763219"/>
              <a:gd name="connsiteY4009" fmla="*/ 4367163 h 6857999"/>
              <a:gd name="connsiteX4010" fmla="*/ 1656947 w 10763219"/>
              <a:gd name="connsiteY4010" fmla="*/ 4365210 h 6857999"/>
              <a:gd name="connsiteX4011" fmla="*/ 1656159 w 10763219"/>
              <a:gd name="connsiteY4011" fmla="*/ 4362865 h 6857999"/>
              <a:gd name="connsiteX4012" fmla="*/ 1655764 w 10763219"/>
              <a:gd name="connsiteY4012" fmla="*/ 4360520 h 6857999"/>
              <a:gd name="connsiteX4013" fmla="*/ 1655764 w 10763219"/>
              <a:gd name="connsiteY4013" fmla="*/ 4357394 h 6857999"/>
              <a:gd name="connsiteX4014" fmla="*/ 1658920 w 10763219"/>
              <a:gd name="connsiteY4014" fmla="*/ 4354268 h 6857999"/>
              <a:gd name="connsiteX4015" fmla="*/ 1659709 w 10763219"/>
              <a:gd name="connsiteY4015" fmla="*/ 4353096 h 6857999"/>
              <a:gd name="connsiteX4016" fmla="*/ 1661286 w 10763219"/>
              <a:gd name="connsiteY4016" fmla="*/ 4352705 h 6857999"/>
              <a:gd name="connsiteX4017" fmla="*/ 1662471 w 10763219"/>
              <a:gd name="connsiteY4017" fmla="*/ 4352314 h 6857999"/>
              <a:gd name="connsiteX4018" fmla="*/ 1664047 w 10763219"/>
              <a:gd name="connsiteY4018" fmla="*/ 4352314 h 6857999"/>
              <a:gd name="connsiteX4019" fmla="*/ 1665626 w 10763219"/>
              <a:gd name="connsiteY4019" fmla="*/ 4352705 h 6857999"/>
              <a:gd name="connsiteX4020" fmla="*/ 1667204 w 10763219"/>
              <a:gd name="connsiteY4020" fmla="*/ 4353096 h 6857999"/>
              <a:gd name="connsiteX4021" fmla="*/ 1669965 w 10763219"/>
              <a:gd name="connsiteY4021" fmla="*/ 4355831 h 6857999"/>
              <a:gd name="connsiteX4022" fmla="*/ 1672725 w 10763219"/>
              <a:gd name="connsiteY4022" fmla="*/ 4359348 h 6857999"/>
              <a:gd name="connsiteX4023" fmla="*/ 1676277 w 10763219"/>
              <a:gd name="connsiteY4023" fmla="*/ 4364819 h 6857999"/>
              <a:gd name="connsiteX4024" fmla="*/ 1679038 w 10763219"/>
              <a:gd name="connsiteY4024" fmla="*/ 4371071 h 6857999"/>
              <a:gd name="connsiteX4025" fmla="*/ 1678249 w 10763219"/>
              <a:gd name="connsiteY4025" fmla="*/ 4363646 h 6857999"/>
              <a:gd name="connsiteX4026" fmla="*/ 1677855 w 10763219"/>
              <a:gd name="connsiteY4026" fmla="*/ 4357394 h 6857999"/>
              <a:gd name="connsiteX4027" fmla="*/ 1678249 w 10763219"/>
              <a:gd name="connsiteY4027" fmla="*/ 4352705 h 6857999"/>
              <a:gd name="connsiteX4028" fmla="*/ 1679827 w 10763219"/>
              <a:gd name="connsiteY4028" fmla="*/ 4348797 h 6857999"/>
              <a:gd name="connsiteX4029" fmla="*/ 1682193 w 10763219"/>
              <a:gd name="connsiteY4029" fmla="*/ 4345671 h 6857999"/>
              <a:gd name="connsiteX4030" fmla="*/ 1684559 w 10763219"/>
              <a:gd name="connsiteY4030" fmla="*/ 4343326 h 6857999"/>
              <a:gd name="connsiteX4031" fmla="*/ 1687321 w 10763219"/>
              <a:gd name="connsiteY4031" fmla="*/ 4341373 h 6857999"/>
              <a:gd name="connsiteX4032" fmla="*/ 1691267 w 10763219"/>
              <a:gd name="connsiteY4032" fmla="*/ 4340200 h 6857999"/>
              <a:gd name="connsiteX4033" fmla="*/ 1694817 w 10763219"/>
              <a:gd name="connsiteY4033" fmla="*/ 4339810 h 6857999"/>
              <a:gd name="connsiteX4034" fmla="*/ 1699156 w 10763219"/>
              <a:gd name="connsiteY4034" fmla="*/ 4339419 h 6857999"/>
              <a:gd name="connsiteX4035" fmla="*/ 1706653 w 10763219"/>
              <a:gd name="connsiteY4035" fmla="*/ 4339419 h 6857999"/>
              <a:gd name="connsiteX4036" fmla="*/ 1714541 w 10763219"/>
              <a:gd name="connsiteY4036" fmla="*/ 4339419 h 6857999"/>
              <a:gd name="connsiteX4037" fmla="*/ 1718091 w 10763219"/>
              <a:gd name="connsiteY4037" fmla="*/ 4339419 h 6857999"/>
              <a:gd name="connsiteX4038" fmla="*/ 2022367 w 10763219"/>
              <a:gd name="connsiteY4038" fmla="*/ 4318000 h 6857999"/>
              <a:gd name="connsiteX4039" fmla="*/ 2023533 w 10763219"/>
              <a:gd name="connsiteY4039" fmla="*/ 4318388 h 6857999"/>
              <a:gd name="connsiteX4040" fmla="*/ 2027025 w 10763219"/>
              <a:gd name="connsiteY4040" fmla="*/ 4319163 h 6857999"/>
              <a:gd name="connsiteX4041" fmla="*/ 2029742 w 10763219"/>
              <a:gd name="connsiteY4041" fmla="*/ 4320714 h 6857999"/>
              <a:gd name="connsiteX4042" fmla="*/ 2034786 w 10763219"/>
              <a:gd name="connsiteY4042" fmla="*/ 4323040 h 6857999"/>
              <a:gd name="connsiteX4043" fmla="*/ 2035174 w 10763219"/>
              <a:gd name="connsiteY4043" fmla="*/ 4325366 h 6857999"/>
              <a:gd name="connsiteX4044" fmla="*/ 2035174 w 10763219"/>
              <a:gd name="connsiteY4044" fmla="*/ 4328079 h 6857999"/>
              <a:gd name="connsiteX4045" fmla="*/ 2034786 w 10763219"/>
              <a:gd name="connsiteY4045" fmla="*/ 4330017 h 6857999"/>
              <a:gd name="connsiteX4046" fmla="*/ 2033620 w 10763219"/>
              <a:gd name="connsiteY4046" fmla="*/ 4331568 h 6857999"/>
              <a:gd name="connsiteX4047" fmla="*/ 2031680 w 10763219"/>
              <a:gd name="connsiteY4047" fmla="*/ 4334282 h 6857999"/>
              <a:gd name="connsiteX4048" fmla="*/ 2029351 w 10763219"/>
              <a:gd name="connsiteY4048" fmla="*/ 4336608 h 6857999"/>
              <a:gd name="connsiteX4049" fmla="*/ 2027025 w 10763219"/>
              <a:gd name="connsiteY4049" fmla="*/ 4338933 h 6857999"/>
              <a:gd name="connsiteX4050" fmla="*/ 2025472 w 10763219"/>
              <a:gd name="connsiteY4050" fmla="*/ 4340484 h 6857999"/>
              <a:gd name="connsiteX4051" fmla="*/ 2025084 w 10763219"/>
              <a:gd name="connsiteY4051" fmla="*/ 4341647 h 6857999"/>
              <a:gd name="connsiteX4052" fmla="*/ 2024695 w 10763219"/>
              <a:gd name="connsiteY4052" fmla="*/ 4343585 h 6857999"/>
              <a:gd name="connsiteX4053" fmla="*/ 2024695 w 10763219"/>
              <a:gd name="connsiteY4053" fmla="*/ 4345911 h 6857999"/>
              <a:gd name="connsiteX4054" fmla="*/ 2024695 w 10763219"/>
              <a:gd name="connsiteY4054" fmla="*/ 4348625 h 6857999"/>
              <a:gd name="connsiteX4055" fmla="*/ 2025472 w 10763219"/>
              <a:gd name="connsiteY4055" fmla="*/ 4351338 h 6857999"/>
              <a:gd name="connsiteX4056" fmla="*/ 2022367 w 10763219"/>
              <a:gd name="connsiteY4056" fmla="*/ 4350175 h 6857999"/>
              <a:gd name="connsiteX4057" fmla="*/ 2019650 w 10763219"/>
              <a:gd name="connsiteY4057" fmla="*/ 4349012 h 6857999"/>
              <a:gd name="connsiteX4058" fmla="*/ 2018486 w 10763219"/>
              <a:gd name="connsiteY4058" fmla="*/ 4347462 h 6857999"/>
              <a:gd name="connsiteX4059" fmla="*/ 2017711 w 10763219"/>
              <a:gd name="connsiteY4059" fmla="*/ 4345523 h 6857999"/>
              <a:gd name="connsiteX4060" fmla="*/ 2017711 w 10763219"/>
              <a:gd name="connsiteY4060" fmla="*/ 4343585 h 6857999"/>
              <a:gd name="connsiteX4061" fmla="*/ 2018486 w 10763219"/>
              <a:gd name="connsiteY4061" fmla="*/ 4341647 h 6857999"/>
              <a:gd name="connsiteX4062" fmla="*/ 2020817 w 10763219"/>
              <a:gd name="connsiteY4062" fmla="*/ 4337770 h 6857999"/>
              <a:gd name="connsiteX4063" fmla="*/ 2023144 w 10763219"/>
              <a:gd name="connsiteY4063" fmla="*/ 4334669 h 6857999"/>
              <a:gd name="connsiteX4064" fmla="*/ 2023920 w 10763219"/>
              <a:gd name="connsiteY4064" fmla="*/ 4332731 h 6857999"/>
              <a:gd name="connsiteX4065" fmla="*/ 2024695 w 10763219"/>
              <a:gd name="connsiteY4065" fmla="*/ 4331180 h 6857999"/>
              <a:gd name="connsiteX4066" fmla="*/ 2024695 w 10763219"/>
              <a:gd name="connsiteY4066" fmla="*/ 4330405 h 6857999"/>
              <a:gd name="connsiteX4067" fmla="*/ 2023920 w 10763219"/>
              <a:gd name="connsiteY4067" fmla="*/ 4329242 h 6857999"/>
              <a:gd name="connsiteX4068" fmla="*/ 2022755 w 10763219"/>
              <a:gd name="connsiteY4068" fmla="*/ 4328467 h 6857999"/>
              <a:gd name="connsiteX4069" fmla="*/ 2020426 w 10763219"/>
              <a:gd name="connsiteY4069" fmla="*/ 4328467 h 6857999"/>
              <a:gd name="connsiteX4070" fmla="*/ 2019263 w 10763219"/>
              <a:gd name="connsiteY4070" fmla="*/ 4324978 h 6857999"/>
              <a:gd name="connsiteX4071" fmla="*/ 2018874 w 10763219"/>
              <a:gd name="connsiteY4071" fmla="*/ 4322652 h 6857999"/>
              <a:gd name="connsiteX4072" fmla="*/ 2018874 w 10763219"/>
              <a:gd name="connsiteY4072" fmla="*/ 4320714 h 6857999"/>
              <a:gd name="connsiteX4073" fmla="*/ 2019263 w 10763219"/>
              <a:gd name="connsiteY4073" fmla="*/ 4319163 h 6857999"/>
              <a:gd name="connsiteX4074" fmla="*/ 2019650 w 10763219"/>
              <a:gd name="connsiteY4074" fmla="*/ 4318776 h 6857999"/>
              <a:gd name="connsiteX4075" fmla="*/ 2020817 w 10763219"/>
              <a:gd name="connsiteY4075" fmla="*/ 4318388 h 6857999"/>
              <a:gd name="connsiteX4076" fmla="*/ 2005409 w 10763219"/>
              <a:gd name="connsiteY4076" fmla="*/ 4318000 h 6857999"/>
              <a:gd name="connsiteX4077" fmla="*/ 2007393 w 10763219"/>
              <a:gd name="connsiteY4077" fmla="*/ 4318404 h 6857999"/>
              <a:gd name="connsiteX4078" fmla="*/ 2008979 w 10763219"/>
              <a:gd name="connsiteY4078" fmla="*/ 4318807 h 6857999"/>
              <a:gd name="connsiteX4079" fmla="*/ 2010963 w 10763219"/>
              <a:gd name="connsiteY4079" fmla="*/ 4319615 h 6857999"/>
              <a:gd name="connsiteX4080" fmla="*/ 2012948 w 10763219"/>
              <a:gd name="connsiteY4080" fmla="*/ 4320422 h 6857999"/>
              <a:gd name="connsiteX4081" fmla="*/ 2014137 w 10763219"/>
              <a:gd name="connsiteY4081" fmla="*/ 4322036 h 6857999"/>
              <a:gd name="connsiteX4082" fmla="*/ 2015329 w 10763219"/>
              <a:gd name="connsiteY4082" fmla="*/ 4325265 h 6857999"/>
              <a:gd name="connsiteX4083" fmla="*/ 2016124 w 10763219"/>
              <a:gd name="connsiteY4083" fmla="*/ 4328898 h 6857999"/>
              <a:gd name="connsiteX4084" fmla="*/ 2016124 w 10763219"/>
              <a:gd name="connsiteY4084" fmla="*/ 4331319 h 6857999"/>
              <a:gd name="connsiteX4085" fmla="*/ 2016124 w 10763219"/>
              <a:gd name="connsiteY4085" fmla="*/ 4333741 h 6857999"/>
              <a:gd name="connsiteX4086" fmla="*/ 2015726 w 10763219"/>
              <a:gd name="connsiteY4086" fmla="*/ 4335759 h 6857999"/>
              <a:gd name="connsiteX4087" fmla="*/ 2015329 w 10763219"/>
              <a:gd name="connsiteY4087" fmla="*/ 4337777 h 6857999"/>
              <a:gd name="connsiteX4088" fmla="*/ 2014137 w 10763219"/>
              <a:gd name="connsiteY4088" fmla="*/ 4339392 h 6857999"/>
              <a:gd name="connsiteX4089" fmla="*/ 2012948 w 10763219"/>
              <a:gd name="connsiteY4089" fmla="*/ 4340199 h 6857999"/>
              <a:gd name="connsiteX4090" fmla="*/ 2011360 w 10763219"/>
              <a:gd name="connsiteY4090" fmla="*/ 4341410 h 6857999"/>
              <a:gd name="connsiteX4091" fmla="*/ 2009773 w 10763219"/>
              <a:gd name="connsiteY4091" fmla="*/ 4341813 h 6857999"/>
              <a:gd name="connsiteX4092" fmla="*/ 2007789 w 10763219"/>
              <a:gd name="connsiteY4092" fmla="*/ 4341813 h 6857999"/>
              <a:gd name="connsiteX4093" fmla="*/ 2006598 w 10763219"/>
              <a:gd name="connsiteY4093" fmla="*/ 4341813 h 6857999"/>
              <a:gd name="connsiteX4094" fmla="*/ 2002629 w 10763219"/>
              <a:gd name="connsiteY4094" fmla="*/ 4340199 h 6857999"/>
              <a:gd name="connsiteX4095" fmla="*/ 2001042 w 10763219"/>
              <a:gd name="connsiteY4095" fmla="*/ 4339392 h 6857999"/>
              <a:gd name="connsiteX4096" fmla="*/ 1999057 w 10763219"/>
              <a:gd name="connsiteY4096" fmla="*/ 4337777 h 6857999"/>
              <a:gd name="connsiteX4097" fmla="*/ 1998263 w 10763219"/>
              <a:gd name="connsiteY4097" fmla="*/ 4334548 h 6857999"/>
              <a:gd name="connsiteX4098" fmla="*/ 1997073 w 10763219"/>
              <a:gd name="connsiteY4098" fmla="*/ 4331319 h 6857999"/>
              <a:gd name="connsiteX4099" fmla="*/ 1997073 w 10763219"/>
              <a:gd name="connsiteY4099" fmla="*/ 4328494 h 6857999"/>
              <a:gd name="connsiteX4100" fmla="*/ 1997073 w 10763219"/>
              <a:gd name="connsiteY4100" fmla="*/ 4326072 h 6857999"/>
              <a:gd name="connsiteX4101" fmla="*/ 1997867 w 10763219"/>
              <a:gd name="connsiteY4101" fmla="*/ 4324054 h 6857999"/>
              <a:gd name="connsiteX4102" fmla="*/ 1998263 w 10763219"/>
              <a:gd name="connsiteY4102" fmla="*/ 4322036 h 6857999"/>
              <a:gd name="connsiteX4103" fmla="*/ 1999454 w 10763219"/>
              <a:gd name="connsiteY4103" fmla="*/ 4320422 h 6857999"/>
              <a:gd name="connsiteX4104" fmla="*/ 2000645 w 10763219"/>
              <a:gd name="connsiteY4104" fmla="*/ 4319615 h 6857999"/>
              <a:gd name="connsiteX4105" fmla="*/ 2002232 w 10763219"/>
              <a:gd name="connsiteY4105" fmla="*/ 4318807 h 6857999"/>
              <a:gd name="connsiteX4106" fmla="*/ 2003423 w 10763219"/>
              <a:gd name="connsiteY4106" fmla="*/ 4318404 h 6857999"/>
              <a:gd name="connsiteX4107" fmla="*/ 1944837 w 10763219"/>
              <a:gd name="connsiteY4107" fmla="*/ 4283075 h 6857999"/>
              <a:gd name="connsiteX4108" fmla="*/ 1951262 w 10763219"/>
              <a:gd name="connsiteY4108" fmla="*/ 4297620 h 6857999"/>
              <a:gd name="connsiteX4109" fmla="*/ 1953530 w 10763219"/>
              <a:gd name="connsiteY4109" fmla="*/ 4304695 h 6857999"/>
              <a:gd name="connsiteX4110" fmla="*/ 1955421 w 10763219"/>
              <a:gd name="connsiteY4110" fmla="*/ 4310592 h 6857999"/>
              <a:gd name="connsiteX4111" fmla="*/ 1955799 w 10763219"/>
              <a:gd name="connsiteY4111" fmla="*/ 4316095 h 6857999"/>
              <a:gd name="connsiteX4112" fmla="*/ 1955799 w 10763219"/>
              <a:gd name="connsiteY4112" fmla="*/ 4318061 h 6857999"/>
              <a:gd name="connsiteX4113" fmla="*/ 1955421 w 10763219"/>
              <a:gd name="connsiteY4113" fmla="*/ 4320026 h 6857999"/>
              <a:gd name="connsiteX4114" fmla="*/ 1954286 w 10763219"/>
              <a:gd name="connsiteY4114" fmla="*/ 4321992 h 6857999"/>
              <a:gd name="connsiteX4115" fmla="*/ 1953153 w 10763219"/>
              <a:gd name="connsiteY4115" fmla="*/ 4322778 h 6857999"/>
              <a:gd name="connsiteX4116" fmla="*/ 1951641 w 10763219"/>
              <a:gd name="connsiteY4116" fmla="*/ 4323957 h 6857999"/>
              <a:gd name="connsiteX4117" fmla="*/ 1949372 w 10763219"/>
              <a:gd name="connsiteY4117" fmla="*/ 4324350 h 6857999"/>
              <a:gd name="connsiteX4118" fmla="*/ 1947482 w 10763219"/>
              <a:gd name="connsiteY4118" fmla="*/ 4322385 h 6857999"/>
              <a:gd name="connsiteX4119" fmla="*/ 1945594 w 10763219"/>
              <a:gd name="connsiteY4119" fmla="*/ 4320419 h 6857999"/>
              <a:gd name="connsiteX4120" fmla="*/ 1944082 w 10763219"/>
              <a:gd name="connsiteY4120" fmla="*/ 4318061 h 6857999"/>
              <a:gd name="connsiteX4121" fmla="*/ 1943325 w 10763219"/>
              <a:gd name="connsiteY4121" fmla="*/ 4314916 h 6857999"/>
              <a:gd name="connsiteX4122" fmla="*/ 1941436 w 10763219"/>
              <a:gd name="connsiteY4122" fmla="*/ 4309413 h 6857999"/>
              <a:gd name="connsiteX4123" fmla="*/ 1939923 w 10763219"/>
              <a:gd name="connsiteY4123" fmla="*/ 4303123 h 6857999"/>
              <a:gd name="connsiteX4124" fmla="*/ 1939923 w 10763219"/>
              <a:gd name="connsiteY4124" fmla="*/ 4296834 h 6857999"/>
              <a:gd name="connsiteX4125" fmla="*/ 1940302 w 10763219"/>
              <a:gd name="connsiteY4125" fmla="*/ 4290937 h 6857999"/>
              <a:gd name="connsiteX4126" fmla="*/ 1941436 w 10763219"/>
              <a:gd name="connsiteY4126" fmla="*/ 4288579 h 6857999"/>
              <a:gd name="connsiteX4127" fmla="*/ 1942192 w 10763219"/>
              <a:gd name="connsiteY4127" fmla="*/ 4286613 h 6857999"/>
              <a:gd name="connsiteX4128" fmla="*/ 1943325 w 10763219"/>
              <a:gd name="connsiteY4128" fmla="*/ 4284648 h 6857999"/>
              <a:gd name="connsiteX4129" fmla="*/ 1859514 w 10763219"/>
              <a:gd name="connsiteY4129" fmla="*/ 4276725 h 6857999"/>
              <a:gd name="connsiteX4130" fmla="*/ 1860355 w 10763219"/>
              <a:gd name="connsiteY4130" fmla="*/ 4285456 h 6857999"/>
              <a:gd name="connsiteX4131" fmla="*/ 1861619 w 10763219"/>
              <a:gd name="connsiteY4131" fmla="*/ 4294585 h 6857999"/>
              <a:gd name="connsiteX4132" fmla="*/ 1862882 w 10763219"/>
              <a:gd name="connsiteY4132" fmla="*/ 4303713 h 6857999"/>
              <a:gd name="connsiteX4133" fmla="*/ 1863724 w 10763219"/>
              <a:gd name="connsiteY4133" fmla="*/ 4312444 h 6857999"/>
              <a:gd name="connsiteX4134" fmla="*/ 1863724 w 10763219"/>
              <a:gd name="connsiteY4134" fmla="*/ 4320778 h 6857999"/>
              <a:gd name="connsiteX4135" fmla="*/ 1863724 w 10763219"/>
              <a:gd name="connsiteY4135" fmla="*/ 4324747 h 6857999"/>
              <a:gd name="connsiteX4136" fmla="*/ 1863304 w 10763219"/>
              <a:gd name="connsiteY4136" fmla="*/ 4328319 h 6857999"/>
              <a:gd name="connsiteX4137" fmla="*/ 1862462 w 10763219"/>
              <a:gd name="connsiteY4137" fmla="*/ 4331494 h 6857999"/>
              <a:gd name="connsiteX4138" fmla="*/ 1861199 w 10763219"/>
              <a:gd name="connsiteY4138" fmla="*/ 4335066 h 6857999"/>
              <a:gd name="connsiteX4139" fmla="*/ 1859514 w 10763219"/>
              <a:gd name="connsiteY4139" fmla="*/ 4337844 h 6857999"/>
              <a:gd name="connsiteX4140" fmla="*/ 1857408 w 10763219"/>
              <a:gd name="connsiteY4140" fmla="*/ 4340225 h 6857999"/>
              <a:gd name="connsiteX4141" fmla="*/ 1851511 w 10763219"/>
              <a:gd name="connsiteY4141" fmla="*/ 4312841 h 6857999"/>
              <a:gd name="connsiteX4142" fmla="*/ 1847720 w 10763219"/>
              <a:gd name="connsiteY4142" fmla="*/ 4298950 h 6857999"/>
              <a:gd name="connsiteX4143" fmla="*/ 1843087 w 10763219"/>
              <a:gd name="connsiteY4143" fmla="*/ 4284266 h 6857999"/>
              <a:gd name="connsiteX4144" fmla="*/ 2584453 w 10763219"/>
              <a:gd name="connsiteY4144" fmla="*/ 4271962 h 6857999"/>
              <a:gd name="connsiteX4145" fmla="*/ 2584046 w 10763219"/>
              <a:gd name="connsiteY4145" fmla="*/ 4280189 h 6857999"/>
              <a:gd name="connsiteX4146" fmla="*/ 2583638 w 10763219"/>
              <a:gd name="connsiteY4146" fmla="*/ 4282786 h 6857999"/>
              <a:gd name="connsiteX4147" fmla="*/ 2582419 w 10763219"/>
              <a:gd name="connsiteY4147" fmla="*/ 4284951 h 6857999"/>
              <a:gd name="connsiteX4148" fmla="*/ 2581607 w 10763219"/>
              <a:gd name="connsiteY4148" fmla="*/ 4285817 h 6857999"/>
              <a:gd name="connsiteX4149" fmla="*/ 2580387 w 10763219"/>
              <a:gd name="connsiteY4149" fmla="*/ 4286250 h 6857999"/>
              <a:gd name="connsiteX4150" fmla="*/ 2579579 w 10763219"/>
              <a:gd name="connsiteY4150" fmla="*/ 4286250 h 6857999"/>
              <a:gd name="connsiteX4151" fmla="*/ 2577951 w 10763219"/>
              <a:gd name="connsiteY4151" fmla="*/ 4285817 h 6857999"/>
              <a:gd name="connsiteX4152" fmla="*/ 2572672 w 10763219"/>
              <a:gd name="connsiteY4152" fmla="*/ 4283219 h 6857999"/>
              <a:gd name="connsiteX4153" fmla="*/ 2571048 w 10763219"/>
              <a:gd name="connsiteY4153" fmla="*/ 4282786 h 6857999"/>
              <a:gd name="connsiteX4154" fmla="*/ 2569424 w 10763219"/>
              <a:gd name="connsiteY4154" fmla="*/ 4282354 h 6857999"/>
              <a:gd name="connsiteX4155" fmla="*/ 2568611 w 10763219"/>
              <a:gd name="connsiteY4155" fmla="*/ 4282786 h 6857999"/>
              <a:gd name="connsiteX4156" fmla="*/ 2566988 w 10763219"/>
              <a:gd name="connsiteY4156" fmla="*/ 4283652 h 6857999"/>
              <a:gd name="connsiteX4157" fmla="*/ 2567392 w 10763219"/>
              <a:gd name="connsiteY4157" fmla="*/ 4281055 h 6857999"/>
              <a:gd name="connsiteX4158" fmla="*/ 2567798 w 10763219"/>
              <a:gd name="connsiteY4158" fmla="*/ 4278890 h 6857999"/>
              <a:gd name="connsiteX4159" fmla="*/ 2568611 w 10763219"/>
              <a:gd name="connsiteY4159" fmla="*/ 4277591 h 6857999"/>
              <a:gd name="connsiteX4160" fmla="*/ 2569424 w 10763219"/>
              <a:gd name="connsiteY4160" fmla="*/ 4276292 h 6857999"/>
              <a:gd name="connsiteX4161" fmla="*/ 2570643 w 10763219"/>
              <a:gd name="connsiteY4161" fmla="*/ 4275426 h 6857999"/>
              <a:gd name="connsiteX4162" fmla="*/ 2571453 w 10763219"/>
              <a:gd name="connsiteY4162" fmla="*/ 4274560 h 6857999"/>
              <a:gd name="connsiteX4163" fmla="*/ 2574296 w 10763219"/>
              <a:gd name="connsiteY4163" fmla="*/ 4274127 h 6857999"/>
              <a:gd name="connsiteX4164" fmla="*/ 2579982 w 10763219"/>
              <a:gd name="connsiteY4164" fmla="*/ 4273694 h 6857999"/>
              <a:gd name="connsiteX4165" fmla="*/ 2582419 w 10763219"/>
              <a:gd name="connsiteY4165" fmla="*/ 4273261 h 6857999"/>
              <a:gd name="connsiteX4166" fmla="*/ 2583638 w 10763219"/>
              <a:gd name="connsiteY4166" fmla="*/ 4272395 h 6857999"/>
              <a:gd name="connsiteX4167" fmla="*/ 2590956 w 10763219"/>
              <a:gd name="connsiteY4167" fmla="*/ 4268787 h 6857999"/>
              <a:gd name="connsiteX4168" fmla="*/ 2592180 w 10763219"/>
              <a:gd name="connsiteY4168" fmla="*/ 4269594 h 6857999"/>
              <a:gd name="connsiteX4169" fmla="*/ 2593818 w 10763219"/>
              <a:gd name="connsiteY4169" fmla="*/ 4270400 h 6857999"/>
              <a:gd name="connsiteX4170" fmla="*/ 2595455 w 10763219"/>
              <a:gd name="connsiteY4170" fmla="*/ 4272013 h 6857999"/>
              <a:gd name="connsiteX4171" fmla="*/ 2596690 w 10763219"/>
              <a:gd name="connsiteY4171" fmla="*/ 4274029 h 6857999"/>
              <a:gd name="connsiteX4172" fmla="*/ 2597914 w 10763219"/>
              <a:gd name="connsiteY4172" fmla="*/ 4276448 h 6857999"/>
              <a:gd name="connsiteX4173" fmla="*/ 2598327 w 10763219"/>
              <a:gd name="connsiteY4173" fmla="*/ 4279270 h 6857999"/>
              <a:gd name="connsiteX4174" fmla="*/ 2598733 w 10763219"/>
              <a:gd name="connsiteY4174" fmla="*/ 4282898 h 6857999"/>
              <a:gd name="connsiteX4175" fmla="*/ 2598733 w 10763219"/>
              <a:gd name="connsiteY4175" fmla="*/ 4285721 h 6857999"/>
              <a:gd name="connsiteX4176" fmla="*/ 2598327 w 10763219"/>
              <a:gd name="connsiteY4176" fmla="*/ 4289752 h 6857999"/>
              <a:gd name="connsiteX4177" fmla="*/ 2596690 w 10763219"/>
              <a:gd name="connsiteY4177" fmla="*/ 4293381 h 6857999"/>
              <a:gd name="connsiteX4178" fmla="*/ 2595871 w 10763219"/>
              <a:gd name="connsiteY4178" fmla="*/ 4294187 h 6857999"/>
              <a:gd name="connsiteX4179" fmla="*/ 2595455 w 10763219"/>
              <a:gd name="connsiteY4179" fmla="*/ 4294187 h 6857999"/>
              <a:gd name="connsiteX4180" fmla="*/ 2594234 w 10763219"/>
              <a:gd name="connsiteY4180" fmla="*/ 4293784 h 6857999"/>
              <a:gd name="connsiteX4181" fmla="*/ 2593818 w 10763219"/>
              <a:gd name="connsiteY4181" fmla="*/ 4293381 h 6857999"/>
              <a:gd name="connsiteX4182" fmla="*/ 2592593 w 10763219"/>
              <a:gd name="connsiteY4182" fmla="*/ 4290156 h 6857999"/>
              <a:gd name="connsiteX4183" fmla="*/ 2592180 w 10763219"/>
              <a:gd name="connsiteY4183" fmla="*/ 4286930 h 6857999"/>
              <a:gd name="connsiteX4184" fmla="*/ 2591362 w 10763219"/>
              <a:gd name="connsiteY4184" fmla="*/ 4283705 h 6857999"/>
              <a:gd name="connsiteX4185" fmla="*/ 2590137 w 10763219"/>
              <a:gd name="connsiteY4185" fmla="*/ 4281689 h 6857999"/>
              <a:gd name="connsiteX4186" fmla="*/ 2589310 w 10763219"/>
              <a:gd name="connsiteY4186" fmla="*/ 4281286 h 6857999"/>
              <a:gd name="connsiteX4187" fmla="*/ 2588087 w 10763219"/>
              <a:gd name="connsiteY4187" fmla="*/ 4281689 h 6857999"/>
              <a:gd name="connsiteX4188" fmla="*/ 2587269 w 10763219"/>
              <a:gd name="connsiteY4188" fmla="*/ 4282495 h 6857999"/>
              <a:gd name="connsiteX4189" fmla="*/ 2586034 w 10763219"/>
              <a:gd name="connsiteY4189" fmla="*/ 4284511 h 6857999"/>
              <a:gd name="connsiteX4190" fmla="*/ 2586034 w 10763219"/>
              <a:gd name="connsiteY4190" fmla="*/ 4279270 h 6857999"/>
              <a:gd name="connsiteX4191" fmla="*/ 2586034 w 10763219"/>
              <a:gd name="connsiteY4191" fmla="*/ 4275238 h 6857999"/>
              <a:gd name="connsiteX4192" fmla="*/ 2587269 w 10763219"/>
              <a:gd name="connsiteY4192" fmla="*/ 4272416 h 6857999"/>
              <a:gd name="connsiteX4193" fmla="*/ 2588087 w 10763219"/>
              <a:gd name="connsiteY4193" fmla="*/ 4270400 h 6857999"/>
              <a:gd name="connsiteX4194" fmla="*/ 2589726 w 10763219"/>
              <a:gd name="connsiteY4194" fmla="*/ 4269594 h 6857999"/>
              <a:gd name="connsiteX4195" fmla="*/ 2619692 w 10763219"/>
              <a:gd name="connsiteY4195" fmla="*/ 4265612 h 6857999"/>
              <a:gd name="connsiteX4196" fmla="*/ 2623241 w 10763219"/>
              <a:gd name="connsiteY4196" fmla="*/ 4266009 h 6857999"/>
              <a:gd name="connsiteX4197" fmla="*/ 2629154 w 10763219"/>
              <a:gd name="connsiteY4197" fmla="*/ 4267597 h 6857999"/>
              <a:gd name="connsiteX4198" fmla="*/ 2634279 w 10763219"/>
              <a:gd name="connsiteY4198" fmla="*/ 4269184 h 6857999"/>
              <a:gd name="connsiteX4199" fmla="*/ 2639797 w 10763219"/>
              <a:gd name="connsiteY4199" fmla="*/ 4271169 h 6857999"/>
              <a:gd name="connsiteX4200" fmla="*/ 2650441 w 10763219"/>
              <a:gd name="connsiteY4200" fmla="*/ 4276328 h 6857999"/>
              <a:gd name="connsiteX4201" fmla="*/ 2659508 w 10763219"/>
              <a:gd name="connsiteY4201" fmla="*/ 4280694 h 6857999"/>
              <a:gd name="connsiteX4202" fmla="*/ 2663844 w 10763219"/>
              <a:gd name="connsiteY4202" fmla="*/ 4282678 h 6857999"/>
              <a:gd name="connsiteX4203" fmla="*/ 2666999 w 10763219"/>
              <a:gd name="connsiteY4203" fmla="*/ 4283075 h 6857999"/>
              <a:gd name="connsiteX4204" fmla="*/ 2664634 w 10763219"/>
              <a:gd name="connsiteY4204" fmla="*/ 4285059 h 6857999"/>
              <a:gd name="connsiteX4205" fmla="*/ 2661479 w 10763219"/>
              <a:gd name="connsiteY4205" fmla="*/ 4286647 h 6857999"/>
              <a:gd name="connsiteX4206" fmla="*/ 2658720 w 10763219"/>
              <a:gd name="connsiteY4206" fmla="*/ 4287441 h 6857999"/>
              <a:gd name="connsiteX4207" fmla="*/ 2655961 w 10763219"/>
              <a:gd name="connsiteY4207" fmla="*/ 4288234 h 6857999"/>
              <a:gd name="connsiteX4208" fmla="*/ 2649651 w 10763219"/>
              <a:gd name="connsiteY4208" fmla="*/ 4287441 h 6857999"/>
              <a:gd name="connsiteX4209" fmla="*/ 2643346 w 10763219"/>
              <a:gd name="connsiteY4209" fmla="*/ 4287044 h 6857999"/>
              <a:gd name="connsiteX4210" fmla="*/ 2637433 w 10763219"/>
              <a:gd name="connsiteY4210" fmla="*/ 4287044 h 6857999"/>
              <a:gd name="connsiteX4211" fmla="*/ 2634279 w 10763219"/>
              <a:gd name="connsiteY4211" fmla="*/ 4287441 h 6857999"/>
              <a:gd name="connsiteX4212" fmla="*/ 2631914 w 10763219"/>
              <a:gd name="connsiteY4212" fmla="*/ 4288631 h 6857999"/>
              <a:gd name="connsiteX4213" fmla="*/ 2629154 w 10763219"/>
              <a:gd name="connsiteY4213" fmla="*/ 4290219 h 6857999"/>
              <a:gd name="connsiteX4214" fmla="*/ 2626790 w 10763219"/>
              <a:gd name="connsiteY4214" fmla="*/ 4291806 h 6857999"/>
              <a:gd name="connsiteX4215" fmla="*/ 2624818 w 10763219"/>
              <a:gd name="connsiteY4215" fmla="*/ 4294981 h 6857999"/>
              <a:gd name="connsiteX4216" fmla="*/ 2622453 w 10763219"/>
              <a:gd name="connsiteY4216" fmla="*/ 4298950 h 6857999"/>
              <a:gd name="connsiteX4217" fmla="*/ 2621269 w 10763219"/>
              <a:gd name="connsiteY4217" fmla="*/ 4297363 h 6857999"/>
              <a:gd name="connsiteX4218" fmla="*/ 2620875 w 10763219"/>
              <a:gd name="connsiteY4218" fmla="*/ 4295378 h 6857999"/>
              <a:gd name="connsiteX4219" fmla="*/ 2620875 w 10763219"/>
              <a:gd name="connsiteY4219" fmla="*/ 4293394 h 6857999"/>
              <a:gd name="connsiteX4220" fmla="*/ 2620875 w 10763219"/>
              <a:gd name="connsiteY4220" fmla="*/ 4291410 h 6857999"/>
              <a:gd name="connsiteX4221" fmla="*/ 2621269 w 10763219"/>
              <a:gd name="connsiteY4221" fmla="*/ 4286250 h 6857999"/>
              <a:gd name="connsiteX4222" fmla="*/ 2621663 w 10763219"/>
              <a:gd name="connsiteY4222" fmla="*/ 4281091 h 6857999"/>
              <a:gd name="connsiteX4223" fmla="*/ 2620481 w 10763219"/>
              <a:gd name="connsiteY4223" fmla="*/ 4280297 h 6857999"/>
              <a:gd name="connsiteX4224" fmla="*/ 2619298 w 10763219"/>
              <a:gd name="connsiteY4224" fmla="*/ 4279900 h 6857999"/>
              <a:gd name="connsiteX4225" fmla="*/ 2618508 w 10763219"/>
              <a:gd name="connsiteY4225" fmla="*/ 4279900 h 6857999"/>
              <a:gd name="connsiteX4226" fmla="*/ 2617723 w 10763219"/>
              <a:gd name="connsiteY4226" fmla="*/ 4280694 h 6857999"/>
              <a:gd name="connsiteX4227" fmla="*/ 2616932 w 10763219"/>
              <a:gd name="connsiteY4227" fmla="*/ 4283075 h 6857999"/>
              <a:gd name="connsiteX4228" fmla="*/ 2616538 w 10763219"/>
              <a:gd name="connsiteY4228" fmla="*/ 4286647 h 6857999"/>
              <a:gd name="connsiteX4229" fmla="*/ 2616146 w 10763219"/>
              <a:gd name="connsiteY4229" fmla="*/ 4290219 h 6857999"/>
              <a:gd name="connsiteX4230" fmla="*/ 2615356 w 10763219"/>
              <a:gd name="connsiteY4230" fmla="*/ 4292997 h 6857999"/>
              <a:gd name="connsiteX4231" fmla="*/ 2614962 w 10763219"/>
              <a:gd name="connsiteY4231" fmla="*/ 4294585 h 6857999"/>
              <a:gd name="connsiteX4232" fmla="*/ 2614569 w 10763219"/>
              <a:gd name="connsiteY4232" fmla="*/ 4294981 h 6857999"/>
              <a:gd name="connsiteX4233" fmla="*/ 2613385 w 10763219"/>
              <a:gd name="connsiteY4233" fmla="*/ 4295378 h 6857999"/>
              <a:gd name="connsiteX4234" fmla="*/ 2612597 w 10763219"/>
              <a:gd name="connsiteY4234" fmla="*/ 4294981 h 6857999"/>
              <a:gd name="connsiteX4235" fmla="*/ 2612202 w 10763219"/>
              <a:gd name="connsiteY4235" fmla="*/ 4289028 h 6857999"/>
              <a:gd name="connsiteX4236" fmla="*/ 2612202 w 10763219"/>
              <a:gd name="connsiteY4236" fmla="*/ 4287044 h 6857999"/>
              <a:gd name="connsiteX4237" fmla="*/ 2611019 w 10763219"/>
              <a:gd name="connsiteY4237" fmla="*/ 4285456 h 6857999"/>
              <a:gd name="connsiteX4238" fmla="*/ 2610627 w 10763219"/>
              <a:gd name="connsiteY4238" fmla="*/ 4284663 h 6857999"/>
              <a:gd name="connsiteX4239" fmla="*/ 2609838 w 10763219"/>
              <a:gd name="connsiteY4239" fmla="*/ 4284266 h 6857999"/>
              <a:gd name="connsiteX4240" fmla="*/ 2608261 w 10763219"/>
              <a:gd name="connsiteY4240" fmla="*/ 4283869 h 6857999"/>
              <a:gd name="connsiteX4241" fmla="*/ 2608261 w 10763219"/>
              <a:gd name="connsiteY4241" fmla="*/ 4279900 h 6857999"/>
              <a:gd name="connsiteX4242" fmla="*/ 2608653 w 10763219"/>
              <a:gd name="connsiteY4242" fmla="*/ 4275931 h 6857999"/>
              <a:gd name="connsiteX4243" fmla="*/ 2609838 w 10763219"/>
              <a:gd name="connsiteY4243" fmla="*/ 4273550 h 6857999"/>
              <a:gd name="connsiteX4244" fmla="*/ 2610627 w 10763219"/>
              <a:gd name="connsiteY4244" fmla="*/ 4271169 h 6857999"/>
              <a:gd name="connsiteX4245" fmla="*/ 2612202 w 10763219"/>
              <a:gd name="connsiteY4245" fmla="*/ 4269184 h 6857999"/>
              <a:gd name="connsiteX4246" fmla="*/ 2612991 w 10763219"/>
              <a:gd name="connsiteY4246" fmla="*/ 4267597 h 6857999"/>
              <a:gd name="connsiteX4247" fmla="*/ 2614569 w 10763219"/>
              <a:gd name="connsiteY4247" fmla="*/ 4266406 h 6857999"/>
              <a:gd name="connsiteX4248" fmla="*/ 2616538 w 10763219"/>
              <a:gd name="connsiteY4248" fmla="*/ 4266009 h 6857999"/>
              <a:gd name="connsiteX4249" fmla="*/ 2151061 w 10763219"/>
              <a:gd name="connsiteY4249" fmla="*/ 4256087 h 6857999"/>
              <a:gd name="connsiteX4250" fmla="*/ 2155426 w 10763219"/>
              <a:gd name="connsiteY4250" fmla="*/ 4260514 h 6857999"/>
              <a:gd name="connsiteX4251" fmla="*/ 2157412 w 10763219"/>
              <a:gd name="connsiteY4251" fmla="*/ 4262124 h 6857999"/>
              <a:gd name="connsiteX4252" fmla="*/ 2159792 w 10763219"/>
              <a:gd name="connsiteY4252" fmla="*/ 4263332 h 6857999"/>
              <a:gd name="connsiteX4253" fmla="*/ 2161776 w 10763219"/>
              <a:gd name="connsiteY4253" fmla="*/ 4264539 h 6857999"/>
              <a:gd name="connsiteX4254" fmla="*/ 2164555 w 10763219"/>
              <a:gd name="connsiteY4254" fmla="*/ 4265344 h 6857999"/>
              <a:gd name="connsiteX4255" fmla="*/ 2169316 w 10763219"/>
              <a:gd name="connsiteY4255" fmla="*/ 4265746 h 6857999"/>
              <a:gd name="connsiteX4256" fmla="*/ 2173681 w 10763219"/>
              <a:gd name="connsiteY4256" fmla="*/ 4265746 h 6857999"/>
              <a:gd name="connsiteX4257" fmla="*/ 2178446 w 10763219"/>
              <a:gd name="connsiteY4257" fmla="*/ 4264539 h 6857999"/>
              <a:gd name="connsiteX4258" fmla="*/ 2184000 w 10763219"/>
              <a:gd name="connsiteY4258" fmla="*/ 4262929 h 6857999"/>
              <a:gd name="connsiteX4259" fmla="*/ 2188764 w 10763219"/>
              <a:gd name="connsiteY4259" fmla="*/ 4260514 h 6857999"/>
              <a:gd name="connsiteX4260" fmla="*/ 2189158 w 10763219"/>
              <a:gd name="connsiteY4260" fmla="*/ 4264941 h 6857999"/>
              <a:gd name="connsiteX4261" fmla="*/ 2188764 w 10763219"/>
              <a:gd name="connsiteY4261" fmla="*/ 4269369 h 6857999"/>
              <a:gd name="connsiteX4262" fmla="*/ 2187969 w 10763219"/>
              <a:gd name="connsiteY4262" fmla="*/ 4273393 h 6857999"/>
              <a:gd name="connsiteX4263" fmla="*/ 2186382 w 10763219"/>
              <a:gd name="connsiteY4263" fmla="*/ 4277015 h 6857999"/>
              <a:gd name="connsiteX4264" fmla="*/ 2184000 w 10763219"/>
              <a:gd name="connsiteY4264" fmla="*/ 4279833 h 6857999"/>
              <a:gd name="connsiteX4265" fmla="*/ 2180827 w 10763219"/>
              <a:gd name="connsiteY4265" fmla="*/ 4281845 h 6857999"/>
              <a:gd name="connsiteX4266" fmla="*/ 2178048 w 10763219"/>
              <a:gd name="connsiteY4266" fmla="*/ 4283857 h 6857999"/>
              <a:gd name="connsiteX4267" fmla="*/ 2174477 w 10763219"/>
              <a:gd name="connsiteY4267" fmla="*/ 4284662 h 6857999"/>
              <a:gd name="connsiteX4268" fmla="*/ 2170904 w 10763219"/>
              <a:gd name="connsiteY4268" fmla="*/ 4284662 h 6857999"/>
              <a:gd name="connsiteX4269" fmla="*/ 2167334 w 10763219"/>
              <a:gd name="connsiteY4269" fmla="*/ 4283857 h 6857999"/>
              <a:gd name="connsiteX4270" fmla="*/ 2163760 w 10763219"/>
              <a:gd name="connsiteY4270" fmla="*/ 4282247 h 6857999"/>
              <a:gd name="connsiteX4271" fmla="*/ 2160588 w 10763219"/>
              <a:gd name="connsiteY4271" fmla="*/ 4279430 h 6857999"/>
              <a:gd name="connsiteX4272" fmla="*/ 2157412 w 10763219"/>
              <a:gd name="connsiteY4272" fmla="*/ 4275406 h 6857999"/>
              <a:gd name="connsiteX4273" fmla="*/ 2155030 w 10763219"/>
              <a:gd name="connsiteY4273" fmla="*/ 4269771 h 6857999"/>
              <a:gd name="connsiteX4274" fmla="*/ 2152648 w 10763219"/>
              <a:gd name="connsiteY4274" fmla="*/ 4263332 h 6857999"/>
              <a:gd name="connsiteX4275" fmla="*/ 1142107 w 10763219"/>
              <a:gd name="connsiteY4275" fmla="*/ 4249737 h 6857999"/>
              <a:gd name="connsiteX4276" fmla="*/ 1144831 w 10763219"/>
              <a:gd name="connsiteY4276" fmla="*/ 4249737 h 6857999"/>
              <a:gd name="connsiteX4277" fmla="*/ 1148337 w 10763219"/>
              <a:gd name="connsiteY4277" fmla="*/ 4250928 h 6857999"/>
              <a:gd name="connsiteX4278" fmla="*/ 1151060 w 10763219"/>
              <a:gd name="connsiteY4278" fmla="*/ 4252515 h 6857999"/>
              <a:gd name="connsiteX4279" fmla="*/ 1154566 w 10763219"/>
              <a:gd name="connsiteY4279" fmla="*/ 4254897 h 6857999"/>
              <a:gd name="connsiteX4280" fmla="*/ 1157682 w 10763219"/>
              <a:gd name="connsiteY4280" fmla="*/ 4257278 h 6857999"/>
              <a:gd name="connsiteX4281" fmla="*/ 1161186 w 10763219"/>
              <a:gd name="connsiteY4281" fmla="*/ 4260453 h 6857999"/>
              <a:gd name="connsiteX4282" fmla="*/ 1164690 w 10763219"/>
              <a:gd name="connsiteY4282" fmla="*/ 4264422 h 6857999"/>
              <a:gd name="connsiteX4283" fmla="*/ 1167413 w 10763219"/>
              <a:gd name="connsiteY4283" fmla="*/ 4267993 h 6857999"/>
              <a:gd name="connsiteX4284" fmla="*/ 1172866 w 10763219"/>
              <a:gd name="connsiteY4284" fmla="*/ 4276328 h 6857999"/>
              <a:gd name="connsiteX4285" fmla="*/ 1174815 w 10763219"/>
              <a:gd name="connsiteY4285" fmla="*/ 4280297 h 6857999"/>
              <a:gd name="connsiteX4286" fmla="*/ 1175982 w 10763219"/>
              <a:gd name="connsiteY4286" fmla="*/ 4284265 h 6857999"/>
              <a:gd name="connsiteX4287" fmla="*/ 1177540 w 10763219"/>
              <a:gd name="connsiteY4287" fmla="*/ 4287837 h 6857999"/>
              <a:gd name="connsiteX4288" fmla="*/ 1177928 w 10763219"/>
              <a:gd name="connsiteY4288" fmla="*/ 4291012 h 6857999"/>
              <a:gd name="connsiteX4289" fmla="*/ 1175593 w 10763219"/>
              <a:gd name="connsiteY4289" fmla="*/ 4290615 h 6857999"/>
              <a:gd name="connsiteX4290" fmla="*/ 1173256 w 10763219"/>
              <a:gd name="connsiteY4290" fmla="*/ 4289028 h 6857999"/>
              <a:gd name="connsiteX4291" fmla="*/ 1170922 w 10763219"/>
              <a:gd name="connsiteY4291" fmla="*/ 4287440 h 6857999"/>
              <a:gd name="connsiteX4292" fmla="*/ 1167803 w 10763219"/>
              <a:gd name="connsiteY4292" fmla="*/ 4285059 h 6857999"/>
              <a:gd name="connsiteX4293" fmla="*/ 1162744 w 10763219"/>
              <a:gd name="connsiteY4293" fmla="*/ 4280297 h 6857999"/>
              <a:gd name="connsiteX4294" fmla="*/ 1157292 w 10763219"/>
              <a:gd name="connsiteY4294" fmla="*/ 4273947 h 6857999"/>
              <a:gd name="connsiteX4295" fmla="*/ 1152230 w 10763219"/>
              <a:gd name="connsiteY4295" fmla="*/ 4267597 h 6857999"/>
              <a:gd name="connsiteX4296" fmla="*/ 1146780 w 10763219"/>
              <a:gd name="connsiteY4296" fmla="*/ 4261643 h 6857999"/>
              <a:gd name="connsiteX4297" fmla="*/ 1141717 w 10763219"/>
              <a:gd name="connsiteY4297" fmla="*/ 4256087 h 6857999"/>
              <a:gd name="connsiteX4298" fmla="*/ 1138991 w 10763219"/>
              <a:gd name="connsiteY4298" fmla="*/ 4254103 h 6857999"/>
              <a:gd name="connsiteX4299" fmla="*/ 1136655 w 10763219"/>
              <a:gd name="connsiteY4299" fmla="*/ 4252515 h 6857999"/>
              <a:gd name="connsiteX4300" fmla="*/ 1138991 w 10763219"/>
              <a:gd name="connsiteY4300" fmla="*/ 4250531 h 6857999"/>
              <a:gd name="connsiteX4301" fmla="*/ 1905479 w 10763219"/>
              <a:gd name="connsiteY4301" fmla="*/ 4246562 h 6857999"/>
              <a:gd name="connsiteX4302" fmla="*/ 1907417 w 10763219"/>
              <a:gd name="connsiteY4302" fmla="*/ 4246562 h 6857999"/>
              <a:gd name="connsiteX4303" fmla="*/ 1908580 w 10763219"/>
              <a:gd name="connsiteY4303" fmla="*/ 4247347 h 6857999"/>
              <a:gd name="connsiteX4304" fmla="*/ 1909355 w 10763219"/>
              <a:gd name="connsiteY4304" fmla="*/ 4248524 h 6857999"/>
              <a:gd name="connsiteX4305" fmla="*/ 1909742 w 10763219"/>
              <a:gd name="connsiteY4305" fmla="*/ 4249309 h 6857999"/>
              <a:gd name="connsiteX4306" fmla="*/ 1910518 w 10763219"/>
              <a:gd name="connsiteY4306" fmla="*/ 4250879 h 6857999"/>
              <a:gd name="connsiteX4307" fmla="*/ 1909742 w 10763219"/>
              <a:gd name="connsiteY4307" fmla="*/ 4252448 h 6857999"/>
              <a:gd name="connsiteX4308" fmla="*/ 1909355 w 10763219"/>
              <a:gd name="connsiteY4308" fmla="*/ 4253233 h 6857999"/>
              <a:gd name="connsiteX4309" fmla="*/ 1908969 w 10763219"/>
              <a:gd name="connsiteY4309" fmla="*/ 4253626 h 6857999"/>
              <a:gd name="connsiteX4310" fmla="*/ 1910906 w 10763219"/>
              <a:gd name="connsiteY4310" fmla="*/ 4258335 h 6857999"/>
              <a:gd name="connsiteX4311" fmla="*/ 1913231 w 10763219"/>
              <a:gd name="connsiteY4311" fmla="*/ 4261474 h 6857999"/>
              <a:gd name="connsiteX4312" fmla="*/ 1917108 w 10763219"/>
              <a:gd name="connsiteY4312" fmla="*/ 4267360 h 6857999"/>
              <a:gd name="connsiteX4313" fmla="*/ 1919433 w 10763219"/>
              <a:gd name="connsiteY4313" fmla="*/ 4269715 h 6857999"/>
              <a:gd name="connsiteX4314" fmla="*/ 1921372 w 10763219"/>
              <a:gd name="connsiteY4314" fmla="*/ 4272462 h 6857999"/>
              <a:gd name="connsiteX4315" fmla="*/ 1923311 w 10763219"/>
              <a:gd name="connsiteY4315" fmla="*/ 4276386 h 6857999"/>
              <a:gd name="connsiteX4316" fmla="*/ 1925636 w 10763219"/>
              <a:gd name="connsiteY4316" fmla="*/ 4281487 h 6857999"/>
              <a:gd name="connsiteX4317" fmla="*/ 1923311 w 10763219"/>
              <a:gd name="connsiteY4317" fmla="*/ 4281487 h 6857999"/>
              <a:gd name="connsiteX4318" fmla="*/ 1921372 w 10763219"/>
              <a:gd name="connsiteY4318" fmla="*/ 4280702 h 6857999"/>
              <a:gd name="connsiteX4319" fmla="*/ 1917495 w 10763219"/>
              <a:gd name="connsiteY4319" fmla="*/ 4279525 h 6857999"/>
              <a:gd name="connsiteX4320" fmla="*/ 1913620 w 10763219"/>
              <a:gd name="connsiteY4320" fmla="*/ 4276386 h 6857999"/>
              <a:gd name="connsiteX4321" fmla="*/ 1909355 w 10763219"/>
              <a:gd name="connsiteY4321" fmla="*/ 4274031 h 6857999"/>
              <a:gd name="connsiteX4322" fmla="*/ 1905479 w 10763219"/>
              <a:gd name="connsiteY4322" fmla="*/ 4271284 h 6857999"/>
              <a:gd name="connsiteX4323" fmla="*/ 1901602 w 10763219"/>
              <a:gd name="connsiteY4323" fmla="*/ 4269322 h 6857999"/>
              <a:gd name="connsiteX4324" fmla="*/ 1899277 w 10763219"/>
              <a:gd name="connsiteY4324" fmla="*/ 4268930 h 6857999"/>
              <a:gd name="connsiteX4325" fmla="*/ 1897337 w 10763219"/>
              <a:gd name="connsiteY4325" fmla="*/ 4268145 h 6857999"/>
              <a:gd name="connsiteX4326" fmla="*/ 1895399 w 10763219"/>
              <a:gd name="connsiteY4326" fmla="*/ 4268145 h 6857999"/>
              <a:gd name="connsiteX4327" fmla="*/ 1893075 w 10763219"/>
              <a:gd name="connsiteY4327" fmla="*/ 4269322 h 6857999"/>
              <a:gd name="connsiteX4328" fmla="*/ 1892299 w 10763219"/>
              <a:gd name="connsiteY4328" fmla="*/ 4265006 h 6857999"/>
              <a:gd name="connsiteX4329" fmla="*/ 1892299 w 10763219"/>
              <a:gd name="connsiteY4329" fmla="*/ 4261082 h 6857999"/>
              <a:gd name="connsiteX4330" fmla="*/ 1892299 w 10763219"/>
              <a:gd name="connsiteY4330" fmla="*/ 4258727 h 6857999"/>
              <a:gd name="connsiteX4331" fmla="*/ 1892685 w 10763219"/>
              <a:gd name="connsiteY4331" fmla="*/ 4257157 h 6857999"/>
              <a:gd name="connsiteX4332" fmla="*/ 1893848 w 10763219"/>
              <a:gd name="connsiteY4332" fmla="*/ 4255588 h 6857999"/>
              <a:gd name="connsiteX4333" fmla="*/ 1895012 w 10763219"/>
              <a:gd name="connsiteY4333" fmla="*/ 4255195 h 6857999"/>
              <a:gd name="connsiteX4334" fmla="*/ 1898500 w 10763219"/>
              <a:gd name="connsiteY4334" fmla="*/ 4254803 h 6857999"/>
              <a:gd name="connsiteX4335" fmla="*/ 1901214 w 10763219"/>
              <a:gd name="connsiteY4335" fmla="*/ 4254803 h 6857999"/>
              <a:gd name="connsiteX4336" fmla="*/ 1902766 w 10763219"/>
              <a:gd name="connsiteY4336" fmla="*/ 4254803 h 6857999"/>
              <a:gd name="connsiteX4337" fmla="*/ 1904316 w 10763219"/>
              <a:gd name="connsiteY4337" fmla="*/ 4254411 h 6857999"/>
              <a:gd name="connsiteX4338" fmla="*/ 1905092 w 10763219"/>
              <a:gd name="connsiteY4338" fmla="*/ 4253233 h 6857999"/>
              <a:gd name="connsiteX4339" fmla="*/ 1906254 w 10763219"/>
              <a:gd name="connsiteY4339" fmla="*/ 4252056 h 6857999"/>
              <a:gd name="connsiteX4340" fmla="*/ 1906254 w 10763219"/>
              <a:gd name="connsiteY4340" fmla="*/ 4249309 h 6857999"/>
              <a:gd name="connsiteX4341" fmla="*/ 1278736 w 10763219"/>
              <a:gd name="connsiteY4341" fmla="*/ 4246562 h 6857999"/>
              <a:gd name="connsiteX4342" fmla="*/ 1280719 w 10763219"/>
              <a:gd name="connsiteY4342" fmla="*/ 4250856 h 6857999"/>
              <a:gd name="connsiteX4343" fmla="*/ 1281911 w 10763219"/>
              <a:gd name="connsiteY4343" fmla="*/ 4254370 h 6857999"/>
              <a:gd name="connsiteX4344" fmla="*/ 1282705 w 10763219"/>
              <a:gd name="connsiteY4344" fmla="*/ 4256712 h 6857999"/>
              <a:gd name="connsiteX4345" fmla="*/ 1282705 w 10763219"/>
              <a:gd name="connsiteY4345" fmla="*/ 4258664 h 6857999"/>
              <a:gd name="connsiteX4346" fmla="*/ 1281514 w 10763219"/>
              <a:gd name="connsiteY4346" fmla="*/ 4260225 h 6857999"/>
              <a:gd name="connsiteX4347" fmla="*/ 1280719 w 10763219"/>
              <a:gd name="connsiteY4347" fmla="*/ 4261006 h 6857999"/>
              <a:gd name="connsiteX4348" fmla="*/ 1279133 w 10763219"/>
              <a:gd name="connsiteY4348" fmla="*/ 4261397 h 6857999"/>
              <a:gd name="connsiteX4349" fmla="*/ 1277147 w 10763219"/>
              <a:gd name="connsiteY4349" fmla="*/ 4262177 h 6857999"/>
              <a:gd name="connsiteX4350" fmla="*/ 1272783 w 10763219"/>
              <a:gd name="connsiteY4350" fmla="*/ 4262568 h 6857999"/>
              <a:gd name="connsiteX4351" fmla="*/ 1268021 w 10763219"/>
              <a:gd name="connsiteY4351" fmla="*/ 4263348 h 6857999"/>
              <a:gd name="connsiteX4352" fmla="*/ 1265639 w 10763219"/>
              <a:gd name="connsiteY4352" fmla="*/ 4264520 h 6857999"/>
              <a:gd name="connsiteX4353" fmla="*/ 1262862 w 10763219"/>
              <a:gd name="connsiteY4353" fmla="*/ 4265300 h 6857999"/>
              <a:gd name="connsiteX4354" fmla="*/ 1260479 w 10763219"/>
              <a:gd name="connsiteY4354" fmla="*/ 4267252 h 6857999"/>
              <a:gd name="connsiteX4355" fmla="*/ 1258495 w 10763219"/>
              <a:gd name="connsiteY4355" fmla="*/ 4270375 h 6857999"/>
              <a:gd name="connsiteX4356" fmla="*/ 1256114 w 10763219"/>
              <a:gd name="connsiteY4356" fmla="*/ 4265691 h 6857999"/>
              <a:gd name="connsiteX4357" fmla="*/ 1255320 w 10763219"/>
              <a:gd name="connsiteY4357" fmla="*/ 4262568 h 6857999"/>
              <a:gd name="connsiteX4358" fmla="*/ 1254130 w 10763219"/>
              <a:gd name="connsiteY4358" fmla="*/ 4259445 h 6857999"/>
              <a:gd name="connsiteX4359" fmla="*/ 1254130 w 10763219"/>
              <a:gd name="connsiteY4359" fmla="*/ 4257102 h 6857999"/>
              <a:gd name="connsiteX4360" fmla="*/ 1255320 w 10763219"/>
              <a:gd name="connsiteY4360" fmla="*/ 4255151 h 6857999"/>
              <a:gd name="connsiteX4361" fmla="*/ 1256114 w 10763219"/>
              <a:gd name="connsiteY4361" fmla="*/ 4253199 h 6857999"/>
              <a:gd name="connsiteX4362" fmla="*/ 1257702 w 10763219"/>
              <a:gd name="connsiteY4362" fmla="*/ 4252418 h 6857999"/>
              <a:gd name="connsiteX4363" fmla="*/ 1259289 w 10763219"/>
              <a:gd name="connsiteY4363" fmla="*/ 4250856 h 6857999"/>
              <a:gd name="connsiteX4364" fmla="*/ 1263655 w 10763219"/>
              <a:gd name="connsiteY4364" fmla="*/ 4249685 h 6857999"/>
              <a:gd name="connsiteX4365" fmla="*/ 1268814 w 10763219"/>
              <a:gd name="connsiteY4365" fmla="*/ 4248514 h 6857999"/>
              <a:gd name="connsiteX4366" fmla="*/ 1273577 w 10763219"/>
              <a:gd name="connsiteY4366" fmla="*/ 4247733 h 6857999"/>
              <a:gd name="connsiteX4367" fmla="*/ 1583057 w 10763219"/>
              <a:gd name="connsiteY4367" fmla="*/ 4241800 h 6857999"/>
              <a:gd name="connsiteX4368" fmla="*/ 1587746 w 10763219"/>
              <a:gd name="connsiteY4368" fmla="*/ 4250531 h 6857999"/>
              <a:gd name="connsiteX4369" fmla="*/ 1592826 w 10763219"/>
              <a:gd name="connsiteY4369" fmla="*/ 4259263 h 6857999"/>
              <a:gd name="connsiteX4370" fmla="*/ 1595561 w 10763219"/>
              <a:gd name="connsiteY4370" fmla="*/ 4262835 h 6857999"/>
              <a:gd name="connsiteX4371" fmla="*/ 1597907 w 10763219"/>
              <a:gd name="connsiteY4371" fmla="*/ 4265613 h 6857999"/>
              <a:gd name="connsiteX4372" fmla="*/ 1599078 w 10763219"/>
              <a:gd name="connsiteY4372" fmla="*/ 4266010 h 6857999"/>
              <a:gd name="connsiteX4373" fmla="*/ 1600250 w 10763219"/>
              <a:gd name="connsiteY4373" fmla="*/ 4267200 h 6857999"/>
              <a:gd name="connsiteX4374" fmla="*/ 1601814 w 10763219"/>
              <a:gd name="connsiteY4374" fmla="*/ 4267200 h 6857999"/>
              <a:gd name="connsiteX4375" fmla="*/ 1602596 w 10763219"/>
              <a:gd name="connsiteY4375" fmla="*/ 4267200 h 6857999"/>
              <a:gd name="connsiteX4376" fmla="*/ 1603376 w 10763219"/>
              <a:gd name="connsiteY4376" fmla="*/ 4270375 h 6857999"/>
              <a:gd name="connsiteX4377" fmla="*/ 1603376 w 10763219"/>
              <a:gd name="connsiteY4377" fmla="*/ 4272756 h 6857999"/>
              <a:gd name="connsiteX4378" fmla="*/ 1602204 w 10763219"/>
              <a:gd name="connsiteY4378" fmla="*/ 4275535 h 6857999"/>
              <a:gd name="connsiteX4379" fmla="*/ 1600642 w 10763219"/>
              <a:gd name="connsiteY4379" fmla="*/ 4277519 h 6857999"/>
              <a:gd name="connsiteX4380" fmla="*/ 1595951 w 10763219"/>
              <a:gd name="connsiteY4380" fmla="*/ 4280297 h 6857999"/>
              <a:gd name="connsiteX4381" fmla="*/ 1593607 w 10763219"/>
              <a:gd name="connsiteY4381" fmla="*/ 4281885 h 6857999"/>
              <a:gd name="connsiteX4382" fmla="*/ 1590871 w 10763219"/>
              <a:gd name="connsiteY4382" fmla="*/ 4283075 h 6857999"/>
              <a:gd name="connsiteX4383" fmla="*/ 1589309 w 10763219"/>
              <a:gd name="connsiteY4383" fmla="*/ 4277916 h 6857999"/>
              <a:gd name="connsiteX4384" fmla="*/ 1586574 w 10763219"/>
              <a:gd name="connsiteY4384" fmla="*/ 4271566 h 6857999"/>
              <a:gd name="connsiteX4385" fmla="*/ 1580322 w 10763219"/>
              <a:gd name="connsiteY4385" fmla="*/ 4258866 h 6857999"/>
              <a:gd name="connsiteX4386" fmla="*/ 1578368 w 10763219"/>
              <a:gd name="connsiteY4386" fmla="*/ 4252913 h 6857999"/>
              <a:gd name="connsiteX4387" fmla="*/ 1577978 w 10763219"/>
              <a:gd name="connsiteY4387" fmla="*/ 4250531 h 6857999"/>
              <a:gd name="connsiteX4388" fmla="*/ 1577978 w 10763219"/>
              <a:gd name="connsiteY4388" fmla="*/ 4248150 h 6857999"/>
              <a:gd name="connsiteX4389" fmla="*/ 1577978 w 10763219"/>
              <a:gd name="connsiteY4389" fmla="*/ 4246166 h 6857999"/>
              <a:gd name="connsiteX4390" fmla="*/ 1579149 w 10763219"/>
              <a:gd name="connsiteY4390" fmla="*/ 4244181 h 6857999"/>
              <a:gd name="connsiteX4391" fmla="*/ 1580322 w 10763219"/>
              <a:gd name="connsiteY4391" fmla="*/ 4242594 h 6857999"/>
              <a:gd name="connsiteX4392" fmla="*/ 2004639 w 10763219"/>
              <a:gd name="connsiteY4392" fmla="*/ 4213225 h 6857999"/>
              <a:gd name="connsiteX4393" fmla="*/ 2006206 w 10763219"/>
              <a:gd name="connsiteY4393" fmla="*/ 4219267 h 6857999"/>
              <a:gd name="connsiteX4394" fmla="*/ 2006598 w 10763219"/>
              <a:gd name="connsiteY4394" fmla="*/ 4224504 h 6857999"/>
              <a:gd name="connsiteX4395" fmla="*/ 2006598 w 10763219"/>
              <a:gd name="connsiteY4395" fmla="*/ 4227726 h 6857999"/>
              <a:gd name="connsiteX4396" fmla="*/ 2005421 w 10763219"/>
              <a:gd name="connsiteY4396" fmla="*/ 4230143 h 6857999"/>
              <a:gd name="connsiteX4397" fmla="*/ 2003462 w 10763219"/>
              <a:gd name="connsiteY4397" fmla="*/ 4231754 h 6857999"/>
              <a:gd name="connsiteX4398" fmla="*/ 2001107 w 10763219"/>
              <a:gd name="connsiteY4398" fmla="*/ 4232560 h 6857999"/>
              <a:gd name="connsiteX4399" fmla="*/ 1998363 w 10763219"/>
              <a:gd name="connsiteY4399" fmla="*/ 4233366 h 6857999"/>
              <a:gd name="connsiteX4400" fmla="*/ 1995225 w 10763219"/>
              <a:gd name="connsiteY4400" fmla="*/ 4233366 h 6857999"/>
              <a:gd name="connsiteX4401" fmla="*/ 1989343 w 10763219"/>
              <a:gd name="connsiteY4401" fmla="*/ 4233366 h 6857999"/>
              <a:gd name="connsiteX4402" fmla="*/ 1986595 w 10763219"/>
              <a:gd name="connsiteY4402" fmla="*/ 4233366 h 6857999"/>
              <a:gd name="connsiteX4403" fmla="*/ 1984243 w 10763219"/>
              <a:gd name="connsiteY4403" fmla="*/ 4233366 h 6857999"/>
              <a:gd name="connsiteX4404" fmla="*/ 1982281 w 10763219"/>
              <a:gd name="connsiteY4404" fmla="*/ 4234171 h 6857999"/>
              <a:gd name="connsiteX4405" fmla="*/ 1980713 w 10763219"/>
              <a:gd name="connsiteY4405" fmla="*/ 4235380 h 6857999"/>
              <a:gd name="connsiteX4406" fmla="*/ 1980321 w 10763219"/>
              <a:gd name="connsiteY4406" fmla="*/ 4237394 h 6857999"/>
              <a:gd name="connsiteX4407" fmla="*/ 1980321 w 10763219"/>
              <a:gd name="connsiteY4407" fmla="*/ 4240213 h 6857999"/>
              <a:gd name="connsiteX4408" fmla="*/ 1976791 w 10763219"/>
              <a:gd name="connsiteY4408" fmla="*/ 4234171 h 6857999"/>
              <a:gd name="connsiteX4409" fmla="*/ 1974438 w 10763219"/>
              <a:gd name="connsiteY4409" fmla="*/ 4229740 h 6857999"/>
              <a:gd name="connsiteX4410" fmla="*/ 1973262 w 10763219"/>
              <a:gd name="connsiteY4410" fmla="*/ 4225712 h 6857999"/>
              <a:gd name="connsiteX4411" fmla="*/ 1974046 w 10763219"/>
              <a:gd name="connsiteY4411" fmla="*/ 4223295 h 6857999"/>
              <a:gd name="connsiteX4412" fmla="*/ 1974830 w 10763219"/>
              <a:gd name="connsiteY4412" fmla="*/ 4221281 h 6857999"/>
              <a:gd name="connsiteX4413" fmla="*/ 1976791 w 10763219"/>
              <a:gd name="connsiteY4413" fmla="*/ 4220476 h 6857999"/>
              <a:gd name="connsiteX4414" fmla="*/ 1979143 w 10763219"/>
              <a:gd name="connsiteY4414" fmla="*/ 4219670 h 6857999"/>
              <a:gd name="connsiteX4415" fmla="*/ 1982281 w 10763219"/>
              <a:gd name="connsiteY4415" fmla="*/ 4219267 h 6857999"/>
              <a:gd name="connsiteX4416" fmla="*/ 1988949 w 10763219"/>
              <a:gd name="connsiteY4416" fmla="*/ 4219267 h 6857999"/>
              <a:gd name="connsiteX4417" fmla="*/ 1995617 w 10763219"/>
              <a:gd name="connsiteY4417" fmla="*/ 4219267 h 6857999"/>
              <a:gd name="connsiteX4418" fmla="*/ 1999146 w 10763219"/>
              <a:gd name="connsiteY4418" fmla="*/ 4218865 h 6857999"/>
              <a:gd name="connsiteX4419" fmla="*/ 2001500 w 10763219"/>
              <a:gd name="connsiteY4419" fmla="*/ 4218059 h 6857999"/>
              <a:gd name="connsiteX4420" fmla="*/ 2003462 w 10763219"/>
              <a:gd name="connsiteY4420" fmla="*/ 4216045 h 6857999"/>
              <a:gd name="connsiteX4421" fmla="*/ 2475233 w 10763219"/>
              <a:gd name="connsiteY4421" fmla="*/ 4203700 h 6857999"/>
              <a:gd name="connsiteX4422" fmla="*/ 2476400 w 10763219"/>
              <a:gd name="connsiteY4422" fmla="*/ 4204458 h 6857999"/>
              <a:gd name="connsiteX4423" fmla="*/ 2477956 w 10763219"/>
              <a:gd name="connsiteY4423" fmla="*/ 4205217 h 6857999"/>
              <a:gd name="connsiteX4424" fmla="*/ 2479899 w 10763219"/>
              <a:gd name="connsiteY4424" fmla="*/ 4207870 h 6857999"/>
              <a:gd name="connsiteX4425" fmla="*/ 2481457 w 10763219"/>
              <a:gd name="connsiteY4425" fmla="*/ 4211661 h 6857999"/>
              <a:gd name="connsiteX4426" fmla="*/ 2483010 w 10763219"/>
              <a:gd name="connsiteY4426" fmla="*/ 4215452 h 6857999"/>
              <a:gd name="connsiteX4427" fmla="*/ 2484953 w 10763219"/>
              <a:gd name="connsiteY4427" fmla="*/ 4218485 h 6857999"/>
              <a:gd name="connsiteX4428" fmla="*/ 2486120 w 10763219"/>
              <a:gd name="connsiteY4428" fmla="*/ 4219244 h 6857999"/>
              <a:gd name="connsiteX4429" fmla="*/ 2487676 w 10763219"/>
              <a:gd name="connsiteY4429" fmla="*/ 4219623 h 6857999"/>
              <a:gd name="connsiteX4430" fmla="*/ 2488842 w 10763219"/>
              <a:gd name="connsiteY4430" fmla="*/ 4219244 h 6857999"/>
              <a:gd name="connsiteX4431" fmla="*/ 2490786 w 10763219"/>
              <a:gd name="connsiteY4431" fmla="*/ 4218485 h 6857999"/>
              <a:gd name="connsiteX4432" fmla="*/ 2490398 w 10763219"/>
              <a:gd name="connsiteY4432" fmla="*/ 4221139 h 6857999"/>
              <a:gd name="connsiteX4433" fmla="*/ 2490007 w 10763219"/>
              <a:gd name="connsiteY4433" fmla="*/ 4223414 h 6857999"/>
              <a:gd name="connsiteX4434" fmla="*/ 2488842 w 10763219"/>
              <a:gd name="connsiteY4434" fmla="*/ 4225309 h 6857999"/>
              <a:gd name="connsiteX4435" fmla="*/ 2487676 w 10763219"/>
              <a:gd name="connsiteY4435" fmla="*/ 4227205 h 6857999"/>
              <a:gd name="connsiteX4436" fmla="*/ 2485731 w 10763219"/>
              <a:gd name="connsiteY4436" fmla="*/ 4227963 h 6857999"/>
              <a:gd name="connsiteX4437" fmla="*/ 2484177 w 10763219"/>
              <a:gd name="connsiteY4437" fmla="*/ 4228721 h 6857999"/>
              <a:gd name="connsiteX4438" fmla="*/ 2482233 w 10763219"/>
              <a:gd name="connsiteY4438" fmla="*/ 4229100 h 6857999"/>
              <a:gd name="connsiteX4439" fmla="*/ 2479899 w 10763219"/>
              <a:gd name="connsiteY4439" fmla="*/ 4228721 h 6857999"/>
              <a:gd name="connsiteX4440" fmla="*/ 2477956 w 10763219"/>
              <a:gd name="connsiteY4440" fmla="*/ 4227584 h 6857999"/>
              <a:gd name="connsiteX4441" fmla="*/ 2476400 w 10763219"/>
              <a:gd name="connsiteY4441" fmla="*/ 4226067 h 6857999"/>
              <a:gd name="connsiteX4442" fmla="*/ 2474458 w 10763219"/>
              <a:gd name="connsiteY4442" fmla="*/ 4224551 h 6857999"/>
              <a:gd name="connsiteX4443" fmla="*/ 2473679 w 10763219"/>
              <a:gd name="connsiteY4443" fmla="*/ 4221897 h 6857999"/>
              <a:gd name="connsiteX4444" fmla="*/ 2472123 w 10763219"/>
              <a:gd name="connsiteY4444" fmla="*/ 4218864 h 6857999"/>
              <a:gd name="connsiteX4445" fmla="*/ 2471736 w 10763219"/>
              <a:gd name="connsiteY4445" fmla="*/ 4214694 h 6857999"/>
              <a:gd name="connsiteX4446" fmla="*/ 2471736 w 10763219"/>
              <a:gd name="connsiteY4446" fmla="*/ 4210524 h 6857999"/>
              <a:gd name="connsiteX4447" fmla="*/ 2471736 w 10763219"/>
              <a:gd name="connsiteY4447" fmla="*/ 4205217 h 6857999"/>
              <a:gd name="connsiteX4448" fmla="*/ 2473679 w 10763219"/>
              <a:gd name="connsiteY4448" fmla="*/ 4204458 h 6857999"/>
              <a:gd name="connsiteX4449" fmla="*/ 3032125 w 10763219"/>
              <a:gd name="connsiteY4449" fmla="*/ 4197350 h 6857999"/>
              <a:gd name="connsiteX4450" fmla="*/ 3027786 w 10763219"/>
              <a:gd name="connsiteY4450" fmla="*/ 4203904 h 6857999"/>
              <a:gd name="connsiteX4451" fmla="*/ 3023841 w 10763219"/>
              <a:gd name="connsiteY4451" fmla="*/ 4208917 h 6857999"/>
              <a:gd name="connsiteX4452" fmla="*/ 3019897 w 10763219"/>
              <a:gd name="connsiteY4452" fmla="*/ 4213929 h 6857999"/>
              <a:gd name="connsiteX4453" fmla="*/ 3016346 w 10763219"/>
              <a:gd name="connsiteY4453" fmla="*/ 4217013 h 6857999"/>
              <a:gd name="connsiteX4454" fmla="*/ 3012403 w 10763219"/>
              <a:gd name="connsiteY4454" fmla="*/ 4220097 h 6857999"/>
              <a:gd name="connsiteX4455" fmla="*/ 3008458 w 10763219"/>
              <a:gd name="connsiteY4455" fmla="*/ 4222025 h 6857999"/>
              <a:gd name="connsiteX4456" fmla="*/ 3004513 w 10763219"/>
              <a:gd name="connsiteY4456" fmla="*/ 4223182 h 6857999"/>
              <a:gd name="connsiteX4457" fmla="*/ 3000570 w 10763219"/>
              <a:gd name="connsiteY4457" fmla="*/ 4223953 h 6857999"/>
              <a:gd name="connsiteX4458" fmla="*/ 2996623 w 10763219"/>
              <a:gd name="connsiteY4458" fmla="*/ 4224338 h 6857999"/>
              <a:gd name="connsiteX4459" fmla="*/ 2992283 w 10763219"/>
              <a:gd name="connsiteY4459" fmla="*/ 4223953 h 6857999"/>
              <a:gd name="connsiteX4460" fmla="*/ 2988339 w 10763219"/>
              <a:gd name="connsiteY4460" fmla="*/ 4222796 h 6857999"/>
              <a:gd name="connsiteX4461" fmla="*/ 2984789 w 10763219"/>
              <a:gd name="connsiteY4461" fmla="*/ 4221254 h 6857999"/>
              <a:gd name="connsiteX4462" fmla="*/ 2975716 w 10763219"/>
              <a:gd name="connsiteY4462" fmla="*/ 4218555 h 6857999"/>
              <a:gd name="connsiteX4463" fmla="*/ 2967036 w 10763219"/>
              <a:gd name="connsiteY4463" fmla="*/ 4214700 h 6857999"/>
              <a:gd name="connsiteX4464" fmla="*/ 2972559 w 10763219"/>
              <a:gd name="connsiteY4464" fmla="*/ 4208531 h 6857999"/>
              <a:gd name="connsiteX4465" fmla="*/ 2977293 w 10763219"/>
              <a:gd name="connsiteY4465" fmla="*/ 4203904 h 6857999"/>
              <a:gd name="connsiteX4466" fmla="*/ 2982027 w 10763219"/>
              <a:gd name="connsiteY4466" fmla="*/ 4200820 h 6857999"/>
              <a:gd name="connsiteX4467" fmla="*/ 2986760 w 10763219"/>
              <a:gd name="connsiteY4467" fmla="*/ 4199278 h 6857999"/>
              <a:gd name="connsiteX4468" fmla="*/ 2991101 w 10763219"/>
              <a:gd name="connsiteY4468" fmla="*/ 4198507 h 6857999"/>
              <a:gd name="connsiteX4469" fmla="*/ 2994651 w 10763219"/>
              <a:gd name="connsiteY4469" fmla="*/ 4198507 h 6857999"/>
              <a:gd name="connsiteX4470" fmla="*/ 2998596 w 10763219"/>
              <a:gd name="connsiteY4470" fmla="*/ 4199278 h 6857999"/>
              <a:gd name="connsiteX4471" fmla="*/ 3002540 w 10763219"/>
              <a:gd name="connsiteY4471" fmla="*/ 4200049 h 6857999"/>
              <a:gd name="connsiteX4472" fmla="*/ 3010035 w 10763219"/>
              <a:gd name="connsiteY4472" fmla="*/ 4202362 h 6857999"/>
              <a:gd name="connsiteX4473" fmla="*/ 3013189 w 10763219"/>
              <a:gd name="connsiteY4473" fmla="*/ 4203519 h 6857999"/>
              <a:gd name="connsiteX4474" fmla="*/ 3017135 w 10763219"/>
              <a:gd name="connsiteY4474" fmla="*/ 4203904 h 6857999"/>
              <a:gd name="connsiteX4475" fmla="*/ 3020686 w 10763219"/>
              <a:gd name="connsiteY4475" fmla="*/ 4203904 h 6857999"/>
              <a:gd name="connsiteX4476" fmla="*/ 3024630 w 10763219"/>
              <a:gd name="connsiteY4476" fmla="*/ 4202362 h 6857999"/>
              <a:gd name="connsiteX4477" fmla="*/ 3028180 w 10763219"/>
              <a:gd name="connsiteY4477" fmla="*/ 4200435 h 6857999"/>
              <a:gd name="connsiteX4478" fmla="*/ 2952749 w 10763219"/>
              <a:gd name="connsiteY4478" fmla="*/ 4197350 h 6857999"/>
              <a:gd name="connsiteX4479" fmla="*/ 2953940 w 10763219"/>
              <a:gd name="connsiteY4479" fmla="*/ 4197350 h 6857999"/>
              <a:gd name="connsiteX4480" fmla="*/ 2956320 w 10763219"/>
              <a:gd name="connsiteY4480" fmla="*/ 4198144 h 6857999"/>
              <a:gd name="connsiteX4481" fmla="*/ 2959496 w 10763219"/>
              <a:gd name="connsiteY4481" fmla="*/ 4200128 h 6857999"/>
              <a:gd name="connsiteX4482" fmla="*/ 2965449 w 10763219"/>
              <a:gd name="connsiteY4482" fmla="*/ 4206081 h 6857999"/>
              <a:gd name="connsiteX4483" fmla="*/ 2963862 w 10763219"/>
              <a:gd name="connsiteY4483" fmla="*/ 4209653 h 6857999"/>
              <a:gd name="connsiteX4484" fmla="*/ 2962672 w 10763219"/>
              <a:gd name="connsiteY4484" fmla="*/ 4212828 h 6857999"/>
              <a:gd name="connsiteX4485" fmla="*/ 2961480 w 10763219"/>
              <a:gd name="connsiteY4485" fmla="*/ 4215210 h 6857999"/>
              <a:gd name="connsiteX4486" fmla="*/ 2959893 w 10763219"/>
              <a:gd name="connsiteY4486" fmla="*/ 4217194 h 6857999"/>
              <a:gd name="connsiteX4487" fmla="*/ 2957909 w 10763219"/>
              <a:gd name="connsiteY4487" fmla="*/ 4218781 h 6857999"/>
              <a:gd name="connsiteX4488" fmla="*/ 2956320 w 10763219"/>
              <a:gd name="connsiteY4488" fmla="*/ 4219178 h 6857999"/>
              <a:gd name="connsiteX4489" fmla="*/ 2954336 w 10763219"/>
              <a:gd name="connsiteY4489" fmla="*/ 4219575 h 6857999"/>
              <a:gd name="connsiteX4490" fmla="*/ 2952749 w 10763219"/>
              <a:gd name="connsiteY4490" fmla="*/ 4219575 h 6857999"/>
              <a:gd name="connsiteX4491" fmla="*/ 2950764 w 10763219"/>
              <a:gd name="connsiteY4491" fmla="*/ 4219178 h 6857999"/>
              <a:gd name="connsiteX4492" fmla="*/ 2949176 w 10763219"/>
              <a:gd name="connsiteY4492" fmla="*/ 4218781 h 6857999"/>
              <a:gd name="connsiteX4493" fmla="*/ 2947589 w 10763219"/>
              <a:gd name="connsiteY4493" fmla="*/ 4217988 h 6857999"/>
              <a:gd name="connsiteX4494" fmla="*/ 2945604 w 10763219"/>
              <a:gd name="connsiteY4494" fmla="*/ 4216400 h 6857999"/>
              <a:gd name="connsiteX4495" fmla="*/ 2944811 w 10763219"/>
              <a:gd name="connsiteY4495" fmla="*/ 4214813 h 6857999"/>
              <a:gd name="connsiteX4496" fmla="*/ 2943223 w 10763219"/>
              <a:gd name="connsiteY4496" fmla="*/ 4212828 h 6857999"/>
              <a:gd name="connsiteX4497" fmla="*/ 2942827 w 10763219"/>
              <a:gd name="connsiteY4497" fmla="*/ 4210844 h 6857999"/>
              <a:gd name="connsiteX4498" fmla="*/ 2941636 w 10763219"/>
              <a:gd name="connsiteY4498" fmla="*/ 4208463 h 6857999"/>
              <a:gd name="connsiteX4499" fmla="*/ 2945209 w 10763219"/>
              <a:gd name="connsiteY4499" fmla="*/ 4202510 h 6857999"/>
              <a:gd name="connsiteX4500" fmla="*/ 2947985 w 10763219"/>
              <a:gd name="connsiteY4500" fmla="*/ 4199335 h 6857999"/>
              <a:gd name="connsiteX4501" fmla="*/ 2949574 w 10763219"/>
              <a:gd name="connsiteY4501" fmla="*/ 4198144 h 6857999"/>
              <a:gd name="connsiteX4502" fmla="*/ 2951160 w 10763219"/>
              <a:gd name="connsiteY4502" fmla="*/ 4197747 h 6857999"/>
              <a:gd name="connsiteX4503" fmla="*/ 2841621 w 10763219"/>
              <a:gd name="connsiteY4503" fmla="*/ 4181475 h 6857999"/>
              <a:gd name="connsiteX4504" fmla="*/ 2843209 w 10763219"/>
              <a:gd name="connsiteY4504" fmla="*/ 4181475 h 6857999"/>
              <a:gd name="connsiteX4505" fmla="*/ 2844401 w 10763219"/>
              <a:gd name="connsiteY4505" fmla="*/ 4181475 h 6857999"/>
              <a:gd name="connsiteX4506" fmla="*/ 2845990 w 10763219"/>
              <a:gd name="connsiteY4506" fmla="*/ 4181475 h 6857999"/>
              <a:gd name="connsiteX4507" fmla="*/ 2849958 w 10763219"/>
              <a:gd name="connsiteY4507" fmla="*/ 4183422 h 6857999"/>
              <a:gd name="connsiteX4508" fmla="*/ 2854321 w 10763219"/>
              <a:gd name="connsiteY4508" fmla="*/ 4185758 h 6857999"/>
              <a:gd name="connsiteX4509" fmla="*/ 2853925 w 10763219"/>
              <a:gd name="connsiteY4509" fmla="*/ 4191210 h 6857999"/>
              <a:gd name="connsiteX4510" fmla="*/ 2853530 w 10763219"/>
              <a:gd name="connsiteY4510" fmla="*/ 4194715 h 6857999"/>
              <a:gd name="connsiteX4511" fmla="*/ 2851941 w 10763219"/>
              <a:gd name="connsiteY4511" fmla="*/ 4197830 h 6857999"/>
              <a:gd name="connsiteX4512" fmla="*/ 2850751 w 10763219"/>
              <a:gd name="connsiteY4512" fmla="*/ 4200166 h 6857999"/>
              <a:gd name="connsiteX4513" fmla="*/ 2849561 w 10763219"/>
              <a:gd name="connsiteY4513" fmla="*/ 4200945 h 6857999"/>
              <a:gd name="connsiteX4514" fmla="*/ 2847576 w 10763219"/>
              <a:gd name="connsiteY4514" fmla="*/ 4202113 h 6857999"/>
              <a:gd name="connsiteX4515" fmla="*/ 2845592 w 10763219"/>
              <a:gd name="connsiteY4515" fmla="*/ 4202113 h 6857999"/>
              <a:gd name="connsiteX4516" fmla="*/ 2843607 w 10763219"/>
              <a:gd name="connsiteY4516" fmla="*/ 4202113 h 6857999"/>
              <a:gd name="connsiteX4517" fmla="*/ 2839240 w 10763219"/>
              <a:gd name="connsiteY4517" fmla="*/ 4200556 h 6857999"/>
              <a:gd name="connsiteX4518" fmla="*/ 2835273 w 10763219"/>
              <a:gd name="connsiteY4518" fmla="*/ 4199387 h 6857999"/>
              <a:gd name="connsiteX4519" fmla="*/ 2832891 w 10763219"/>
              <a:gd name="connsiteY4519" fmla="*/ 4198609 h 6857999"/>
              <a:gd name="connsiteX4520" fmla="*/ 2830907 w 10763219"/>
              <a:gd name="connsiteY4520" fmla="*/ 4198219 h 6857999"/>
              <a:gd name="connsiteX4521" fmla="*/ 2828923 w 10763219"/>
              <a:gd name="connsiteY4521" fmla="*/ 4198219 h 6857999"/>
              <a:gd name="connsiteX4522" fmla="*/ 2827335 w 10763219"/>
              <a:gd name="connsiteY4522" fmla="*/ 4199387 h 6857999"/>
              <a:gd name="connsiteX4523" fmla="*/ 2831303 w 10763219"/>
              <a:gd name="connsiteY4523" fmla="*/ 4193157 h 6857999"/>
              <a:gd name="connsiteX4524" fmla="*/ 2834479 w 10763219"/>
              <a:gd name="connsiteY4524" fmla="*/ 4188095 h 6857999"/>
              <a:gd name="connsiteX4525" fmla="*/ 2837257 w 10763219"/>
              <a:gd name="connsiteY4525" fmla="*/ 4184201 h 6857999"/>
              <a:gd name="connsiteX4526" fmla="*/ 2840035 w 10763219"/>
              <a:gd name="connsiteY4526" fmla="*/ 4182254 h 6857999"/>
              <a:gd name="connsiteX4527" fmla="*/ 2794942 w 10763219"/>
              <a:gd name="connsiteY4527" fmla="*/ 4173537 h 6857999"/>
              <a:gd name="connsiteX4528" fmla="*/ 2797750 w 10763219"/>
              <a:gd name="connsiteY4528" fmla="*/ 4173537 h 6857999"/>
              <a:gd name="connsiteX4529" fmla="*/ 2804162 w 10763219"/>
              <a:gd name="connsiteY4529" fmla="*/ 4174358 h 6857999"/>
              <a:gd name="connsiteX4530" fmla="*/ 2810176 w 10763219"/>
              <a:gd name="connsiteY4530" fmla="*/ 4176411 h 6857999"/>
              <a:gd name="connsiteX4531" fmla="*/ 2815389 w 10763219"/>
              <a:gd name="connsiteY4531" fmla="*/ 4178875 h 6857999"/>
              <a:gd name="connsiteX4532" fmla="*/ 2819397 w 10763219"/>
              <a:gd name="connsiteY4532" fmla="*/ 4181338 h 6857999"/>
              <a:gd name="connsiteX4533" fmla="*/ 2817393 w 10763219"/>
              <a:gd name="connsiteY4533" fmla="*/ 4186675 h 6857999"/>
              <a:gd name="connsiteX4534" fmla="*/ 2814988 w 10763219"/>
              <a:gd name="connsiteY4534" fmla="*/ 4190781 h 6857999"/>
              <a:gd name="connsiteX4535" fmla="*/ 2812583 w 10763219"/>
              <a:gd name="connsiteY4535" fmla="*/ 4193655 h 6857999"/>
              <a:gd name="connsiteX4536" fmla="*/ 2809777 w 10763219"/>
              <a:gd name="connsiteY4536" fmla="*/ 4195708 h 6857999"/>
              <a:gd name="connsiteX4537" fmla="*/ 2806569 w 10763219"/>
              <a:gd name="connsiteY4537" fmla="*/ 4196529 h 6857999"/>
              <a:gd name="connsiteX4538" fmla="*/ 2803762 w 10763219"/>
              <a:gd name="connsiteY4538" fmla="*/ 4197350 h 6857999"/>
              <a:gd name="connsiteX4539" fmla="*/ 2800155 w 10763219"/>
              <a:gd name="connsiteY4539" fmla="*/ 4196529 h 6857999"/>
              <a:gd name="connsiteX4540" fmla="*/ 2797350 w 10763219"/>
              <a:gd name="connsiteY4540" fmla="*/ 4196119 h 6857999"/>
              <a:gd name="connsiteX4541" fmla="*/ 2794143 w 10763219"/>
              <a:gd name="connsiteY4541" fmla="*/ 4194476 h 6857999"/>
              <a:gd name="connsiteX4542" fmla="*/ 2791336 w 10763219"/>
              <a:gd name="connsiteY4542" fmla="*/ 4193244 h 6857999"/>
              <a:gd name="connsiteX4543" fmla="*/ 2786124 w 10763219"/>
              <a:gd name="connsiteY4543" fmla="*/ 4189549 h 6857999"/>
              <a:gd name="connsiteX4544" fmla="*/ 2779713 w 10763219"/>
              <a:gd name="connsiteY4544" fmla="*/ 4184622 h 6857999"/>
              <a:gd name="connsiteX4545" fmla="*/ 2780512 w 10763219"/>
              <a:gd name="connsiteY4545" fmla="*/ 4181338 h 6857999"/>
              <a:gd name="connsiteX4546" fmla="*/ 2782115 w 10763219"/>
              <a:gd name="connsiteY4546" fmla="*/ 4178875 h 6857999"/>
              <a:gd name="connsiteX4547" fmla="*/ 2784120 w 10763219"/>
              <a:gd name="connsiteY4547" fmla="*/ 4176822 h 6857999"/>
              <a:gd name="connsiteX4548" fmla="*/ 2786526 w 10763219"/>
              <a:gd name="connsiteY4548" fmla="*/ 4175590 h 6857999"/>
              <a:gd name="connsiteX4549" fmla="*/ 2788932 w 10763219"/>
              <a:gd name="connsiteY4549" fmla="*/ 4174358 h 6857999"/>
              <a:gd name="connsiteX4550" fmla="*/ 2791737 w 10763219"/>
              <a:gd name="connsiteY4550" fmla="*/ 4173948 h 6857999"/>
              <a:gd name="connsiteX4551" fmla="*/ 2911576 w 10763219"/>
              <a:gd name="connsiteY4551" fmla="*/ 4171950 h 6857999"/>
              <a:gd name="connsiteX4552" fmla="*/ 2916005 w 10763219"/>
              <a:gd name="connsiteY4552" fmla="*/ 4171950 h 6857999"/>
              <a:gd name="connsiteX4553" fmla="*/ 2918020 w 10763219"/>
              <a:gd name="connsiteY4553" fmla="*/ 4172721 h 6857999"/>
              <a:gd name="connsiteX4554" fmla="*/ 2920030 w 10763219"/>
              <a:gd name="connsiteY4554" fmla="*/ 4173106 h 6857999"/>
              <a:gd name="connsiteX4555" fmla="*/ 2921642 w 10763219"/>
              <a:gd name="connsiteY4555" fmla="*/ 4173877 h 6857999"/>
              <a:gd name="connsiteX4556" fmla="*/ 2923654 w 10763219"/>
              <a:gd name="connsiteY4556" fmla="*/ 4175418 h 6857999"/>
              <a:gd name="connsiteX4557" fmla="*/ 2924864 w 10763219"/>
              <a:gd name="connsiteY4557" fmla="*/ 4176959 h 6857999"/>
              <a:gd name="connsiteX4558" fmla="*/ 2926474 w 10763219"/>
              <a:gd name="connsiteY4558" fmla="*/ 4178886 h 6857999"/>
              <a:gd name="connsiteX4559" fmla="*/ 2928084 w 10763219"/>
              <a:gd name="connsiteY4559" fmla="*/ 4181198 h 6857999"/>
              <a:gd name="connsiteX4560" fmla="*/ 2928890 w 10763219"/>
              <a:gd name="connsiteY4560" fmla="*/ 4183895 h 6857999"/>
              <a:gd name="connsiteX4561" fmla="*/ 2930903 w 10763219"/>
              <a:gd name="connsiteY4561" fmla="*/ 4190060 h 6857999"/>
              <a:gd name="connsiteX4562" fmla="*/ 2932111 w 10763219"/>
              <a:gd name="connsiteY4562" fmla="*/ 4197767 h 6857999"/>
              <a:gd name="connsiteX4563" fmla="*/ 2932111 w 10763219"/>
              <a:gd name="connsiteY4563" fmla="*/ 4207014 h 6857999"/>
              <a:gd name="connsiteX4564" fmla="*/ 2930097 w 10763219"/>
              <a:gd name="connsiteY4564" fmla="*/ 4205858 h 6857999"/>
              <a:gd name="connsiteX4565" fmla="*/ 2928487 w 10763219"/>
              <a:gd name="connsiteY4565" fmla="*/ 4205473 h 6857999"/>
              <a:gd name="connsiteX4566" fmla="*/ 2926474 w 10763219"/>
              <a:gd name="connsiteY4566" fmla="*/ 4204702 h 6857999"/>
              <a:gd name="connsiteX4567" fmla="*/ 2924864 w 10763219"/>
              <a:gd name="connsiteY4567" fmla="*/ 4204702 h 6857999"/>
              <a:gd name="connsiteX4568" fmla="*/ 2922045 w 10763219"/>
              <a:gd name="connsiteY4568" fmla="*/ 4205858 h 6857999"/>
              <a:gd name="connsiteX4569" fmla="*/ 2919630 w 10763219"/>
              <a:gd name="connsiteY4569" fmla="*/ 4207014 h 6857999"/>
              <a:gd name="connsiteX4570" fmla="*/ 2914797 w 10763219"/>
              <a:gd name="connsiteY4570" fmla="*/ 4210097 h 6857999"/>
              <a:gd name="connsiteX4571" fmla="*/ 2911576 w 10763219"/>
              <a:gd name="connsiteY4571" fmla="*/ 4211638 h 6857999"/>
              <a:gd name="connsiteX4572" fmla="*/ 2909966 w 10763219"/>
              <a:gd name="connsiteY4572" fmla="*/ 4211638 h 6857999"/>
              <a:gd name="connsiteX4573" fmla="*/ 2908758 w 10763219"/>
              <a:gd name="connsiteY4573" fmla="*/ 4211638 h 6857999"/>
              <a:gd name="connsiteX4574" fmla="*/ 2908758 w 10763219"/>
              <a:gd name="connsiteY4574" fmla="*/ 4202776 h 6857999"/>
              <a:gd name="connsiteX4575" fmla="*/ 2908758 w 10763219"/>
              <a:gd name="connsiteY4575" fmla="*/ 4196611 h 6857999"/>
              <a:gd name="connsiteX4576" fmla="*/ 2907549 w 10763219"/>
              <a:gd name="connsiteY4576" fmla="*/ 4193143 h 6857999"/>
              <a:gd name="connsiteX4577" fmla="*/ 2906744 w 10763219"/>
              <a:gd name="connsiteY4577" fmla="*/ 4190446 h 6857999"/>
              <a:gd name="connsiteX4578" fmla="*/ 2906343 w 10763219"/>
              <a:gd name="connsiteY4578" fmla="*/ 4190060 h 6857999"/>
              <a:gd name="connsiteX4579" fmla="*/ 2905134 w 10763219"/>
              <a:gd name="connsiteY4579" fmla="*/ 4189675 h 6857999"/>
              <a:gd name="connsiteX4580" fmla="*/ 2903523 w 10763219"/>
              <a:gd name="connsiteY4580" fmla="*/ 4190060 h 6857999"/>
              <a:gd name="connsiteX4581" fmla="*/ 2901912 w 10763219"/>
              <a:gd name="connsiteY4581" fmla="*/ 4191601 h 6857999"/>
              <a:gd name="connsiteX4582" fmla="*/ 2899096 w 10763219"/>
              <a:gd name="connsiteY4582" fmla="*/ 4193528 h 6857999"/>
              <a:gd name="connsiteX4583" fmla="*/ 2894266 w 10763219"/>
              <a:gd name="connsiteY4583" fmla="*/ 4198537 h 6857999"/>
              <a:gd name="connsiteX4584" fmla="*/ 2891444 w 10763219"/>
              <a:gd name="connsiteY4584" fmla="*/ 4201620 h 6857999"/>
              <a:gd name="connsiteX4585" fmla="*/ 2888222 w 10763219"/>
              <a:gd name="connsiteY4585" fmla="*/ 4203932 h 6857999"/>
              <a:gd name="connsiteX4586" fmla="*/ 2885405 w 10763219"/>
              <a:gd name="connsiteY4586" fmla="*/ 4205858 h 6857999"/>
              <a:gd name="connsiteX4587" fmla="*/ 2882586 w 10763219"/>
              <a:gd name="connsiteY4587" fmla="*/ 4207014 h 6857999"/>
              <a:gd name="connsiteX4588" fmla="*/ 2880976 w 10763219"/>
              <a:gd name="connsiteY4588" fmla="*/ 4207014 h 6857999"/>
              <a:gd name="connsiteX4589" fmla="*/ 2879367 w 10763219"/>
              <a:gd name="connsiteY4589" fmla="*/ 4207014 h 6857999"/>
              <a:gd name="connsiteX4590" fmla="*/ 2877755 w 10763219"/>
              <a:gd name="connsiteY4590" fmla="*/ 4206629 h 6857999"/>
              <a:gd name="connsiteX4591" fmla="*/ 2876546 w 10763219"/>
              <a:gd name="connsiteY4591" fmla="*/ 4205858 h 6857999"/>
              <a:gd name="connsiteX4592" fmla="*/ 2879769 w 10763219"/>
              <a:gd name="connsiteY4592" fmla="*/ 4199308 h 6857999"/>
              <a:gd name="connsiteX4593" fmla="*/ 2883795 w 10763219"/>
              <a:gd name="connsiteY4593" fmla="*/ 4192372 h 6857999"/>
              <a:gd name="connsiteX4594" fmla="*/ 2888222 w 10763219"/>
              <a:gd name="connsiteY4594" fmla="*/ 4187363 h 6857999"/>
              <a:gd name="connsiteX4595" fmla="*/ 2892654 w 10763219"/>
              <a:gd name="connsiteY4595" fmla="*/ 4182354 h 6857999"/>
              <a:gd name="connsiteX4596" fmla="*/ 2897081 w 10763219"/>
              <a:gd name="connsiteY4596" fmla="*/ 4178115 h 6857999"/>
              <a:gd name="connsiteX4597" fmla="*/ 2902318 w 10763219"/>
              <a:gd name="connsiteY4597" fmla="*/ 4175418 h 6857999"/>
              <a:gd name="connsiteX4598" fmla="*/ 2907149 w 10763219"/>
              <a:gd name="connsiteY4598" fmla="*/ 4173106 h 6857999"/>
              <a:gd name="connsiteX4599" fmla="*/ 2085973 w 10763219"/>
              <a:gd name="connsiteY4599" fmla="*/ 4159250 h 6857999"/>
              <a:gd name="connsiteX4600" fmla="*/ 2089148 w 10763219"/>
              <a:gd name="connsiteY4600" fmla="*/ 4165600 h 6857999"/>
              <a:gd name="connsiteX4601" fmla="*/ 2094307 w 10763219"/>
              <a:gd name="connsiteY4601" fmla="*/ 4172744 h 6857999"/>
              <a:gd name="connsiteX4602" fmla="*/ 2099467 w 10763219"/>
              <a:gd name="connsiteY4602" fmla="*/ 4181475 h 6857999"/>
              <a:gd name="connsiteX4603" fmla="*/ 2105023 w 10763219"/>
              <a:gd name="connsiteY4603" fmla="*/ 4189810 h 6857999"/>
              <a:gd name="connsiteX4604" fmla="*/ 2109389 w 10763219"/>
              <a:gd name="connsiteY4604" fmla="*/ 4198144 h 6857999"/>
              <a:gd name="connsiteX4605" fmla="*/ 2110579 w 10763219"/>
              <a:gd name="connsiteY4605" fmla="*/ 4201716 h 6857999"/>
              <a:gd name="connsiteX4606" fmla="*/ 2111770 w 10763219"/>
              <a:gd name="connsiteY4606" fmla="*/ 4204891 h 6857999"/>
              <a:gd name="connsiteX4607" fmla="*/ 2111770 w 10763219"/>
              <a:gd name="connsiteY4607" fmla="*/ 4207272 h 6857999"/>
              <a:gd name="connsiteX4608" fmla="*/ 2111373 w 10763219"/>
              <a:gd name="connsiteY4608" fmla="*/ 4209257 h 6857999"/>
              <a:gd name="connsiteX4609" fmla="*/ 2110579 w 10763219"/>
              <a:gd name="connsiteY4609" fmla="*/ 4210447 h 6857999"/>
              <a:gd name="connsiteX4610" fmla="*/ 2109785 w 10763219"/>
              <a:gd name="connsiteY4610" fmla="*/ 4210844 h 6857999"/>
              <a:gd name="connsiteX4611" fmla="*/ 2107801 w 10763219"/>
              <a:gd name="connsiteY4611" fmla="*/ 4211241 h 6857999"/>
              <a:gd name="connsiteX4612" fmla="*/ 2109785 w 10763219"/>
              <a:gd name="connsiteY4612" fmla="*/ 4214416 h 6857999"/>
              <a:gd name="connsiteX4613" fmla="*/ 2112166 w 10763219"/>
              <a:gd name="connsiteY4613" fmla="*/ 4216401 h 6857999"/>
              <a:gd name="connsiteX4614" fmla="*/ 2114548 w 10763219"/>
              <a:gd name="connsiteY4614" fmla="*/ 4217194 h 6857999"/>
              <a:gd name="connsiteX4615" fmla="*/ 2116930 w 10763219"/>
              <a:gd name="connsiteY4615" fmla="*/ 4217591 h 6857999"/>
              <a:gd name="connsiteX4616" fmla="*/ 2119709 w 10763219"/>
              <a:gd name="connsiteY4616" fmla="*/ 4217591 h 6857999"/>
              <a:gd name="connsiteX4617" fmla="*/ 2122088 w 10763219"/>
              <a:gd name="connsiteY4617" fmla="*/ 4216798 h 6857999"/>
              <a:gd name="connsiteX4618" fmla="*/ 2124470 w 10763219"/>
              <a:gd name="connsiteY4618" fmla="*/ 4215607 h 6857999"/>
              <a:gd name="connsiteX4619" fmla="*/ 2126853 w 10763219"/>
              <a:gd name="connsiteY4619" fmla="*/ 4214416 h 6857999"/>
              <a:gd name="connsiteX4620" fmla="*/ 2131217 w 10763219"/>
              <a:gd name="connsiteY4620" fmla="*/ 4210844 h 6857999"/>
              <a:gd name="connsiteX4621" fmla="*/ 2135185 w 10763219"/>
              <a:gd name="connsiteY4621" fmla="*/ 4206876 h 6857999"/>
              <a:gd name="connsiteX4622" fmla="*/ 2138757 w 10763219"/>
              <a:gd name="connsiteY4622" fmla="*/ 4202907 h 6857999"/>
              <a:gd name="connsiteX4623" fmla="*/ 2141535 w 10763219"/>
              <a:gd name="connsiteY4623" fmla="*/ 4200129 h 6857999"/>
              <a:gd name="connsiteX4624" fmla="*/ 2142330 w 10763219"/>
              <a:gd name="connsiteY4624" fmla="*/ 4207272 h 6857999"/>
              <a:gd name="connsiteX4625" fmla="*/ 2143123 w 10763219"/>
              <a:gd name="connsiteY4625" fmla="*/ 4213226 h 6857999"/>
              <a:gd name="connsiteX4626" fmla="*/ 2142330 w 10763219"/>
              <a:gd name="connsiteY4626" fmla="*/ 4218385 h 6857999"/>
              <a:gd name="connsiteX4627" fmla="*/ 2141139 w 10763219"/>
              <a:gd name="connsiteY4627" fmla="*/ 4221560 h 6857999"/>
              <a:gd name="connsiteX4628" fmla="*/ 2139552 w 10763219"/>
              <a:gd name="connsiteY4628" fmla="*/ 4224735 h 6857999"/>
              <a:gd name="connsiteX4629" fmla="*/ 2137170 w 10763219"/>
              <a:gd name="connsiteY4629" fmla="*/ 4225926 h 6857999"/>
              <a:gd name="connsiteX4630" fmla="*/ 2134790 w 10763219"/>
              <a:gd name="connsiteY4630" fmla="*/ 4227116 h 6857999"/>
              <a:gd name="connsiteX4631" fmla="*/ 2131613 w 10763219"/>
              <a:gd name="connsiteY4631" fmla="*/ 4227513 h 6857999"/>
              <a:gd name="connsiteX4632" fmla="*/ 2128438 w 10763219"/>
              <a:gd name="connsiteY4632" fmla="*/ 4227513 h 6857999"/>
              <a:gd name="connsiteX4633" fmla="*/ 2124866 w 10763219"/>
              <a:gd name="connsiteY4633" fmla="*/ 4227116 h 6857999"/>
              <a:gd name="connsiteX4634" fmla="*/ 2116930 w 10763219"/>
              <a:gd name="connsiteY4634" fmla="*/ 4225132 h 6857999"/>
              <a:gd name="connsiteX4635" fmla="*/ 2109785 w 10763219"/>
              <a:gd name="connsiteY4635" fmla="*/ 4223148 h 6857999"/>
              <a:gd name="connsiteX4636" fmla="*/ 2102245 w 10763219"/>
              <a:gd name="connsiteY4636" fmla="*/ 4221560 h 6857999"/>
              <a:gd name="connsiteX4637" fmla="*/ 2100657 w 10763219"/>
              <a:gd name="connsiteY4637" fmla="*/ 4215607 h 6857999"/>
              <a:gd name="connsiteX4638" fmla="*/ 2099467 w 10763219"/>
              <a:gd name="connsiteY4638" fmla="*/ 4210844 h 6857999"/>
              <a:gd name="connsiteX4639" fmla="*/ 2099467 w 10763219"/>
              <a:gd name="connsiteY4639" fmla="*/ 4208860 h 6857999"/>
              <a:gd name="connsiteX4640" fmla="*/ 2099863 w 10763219"/>
              <a:gd name="connsiteY4640" fmla="*/ 4207272 h 6857999"/>
              <a:gd name="connsiteX4641" fmla="*/ 2100657 w 10763219"/>
              <a:gd name="connsiteY4641" fmla="*/ 4206082 h 6857999"/>
              <a:gd name="connsiteX4642" fmla="*/ 2101450 w 10763219"/>
              <a:gd name="connsiteY4642" fmla="*/ 4204891 h 6857999"/>
              <a:gd name="connsiteX4643" fmla="*/ 2098673 w 10763219"/>
              <a:gd name="connsiteY4643" fmla="*/ 4201716 h 6857999"/>
              <a:gd name="connsiteX4644" fmla="*/ 2095497 w 10763219"/>
              <a:gd name="connsiteY4644" fmla="*/ 4198541 h 6857999"/>
              <a:gd name="connsiteX4645" fmla="*/ 2092720 w 10763219"/>
              <a:gd name="connsiteY4645" fmla="*/ 4196557 h 6857999"/>
              <a:gd name="connsiteX4646" fmla="*/ 2089545 w 10763219"/>
              <a:gd name="connsiteY4646" fmla="*/ 4195366 h 6857999"/>
              <a:gd name="connsiteX4647" fmla="*/ 2086767 w 10763219"/>
              <a:gd name="connsiteY4647" fmla="*/ 4194175 h 6857999"/>
              <a:gd name="connsiteX4648" fmla="*/ 2083988 w 10763219"/>
              <a:gd name="connsiteY4648" fmla="*/ 4194175 h 6857999"/>
              <a:gd name="connsiteX4649" fmla="*/ 2080417 w 10763219"/>
              <a:gd name="connsiteY4649" fmla="*/ 4194572 h 6857999"/>
              <a:gd name="connsiteX4650" fmla="*/ 2076844 w 10763219"/>
              <a:gd name="connsiteY4650" fmla="*/ 4195763 h 6857999"/>
              <a:gd name="connsiteX4651" fmla="*/ 2078036 w 10763219"/>
              <a:gd name="connsiteY4651" fmla="*/ 4200922 h 6857999"/>
              <a:gd name="connsiteX4652" fmla="*/ 2078829 w 10763219"/>
              <a:gd name="connsiteY4652" fmla="*/ 4204494 h 6857999"/>
              <a:gd name="connsiteX4653" fmla="*/ 2080417 w 10763219"/>
              <a:gd name="connsiteY4653" fmla="*/ 4206876 h 6857999"/>
              <a:gd name="connsiteX4654" fmla="*/ 2081608 w 10763219"/>
              <a:gd name="connsiteY4654" fmla="*/ 4208463 h 6857999"/>
              <a:gd name="connsiteX4655" fmla="*/ 2082797 w 10763219"/>
              <a:gd name="connsiteY4655" fmla="*/ 4209257 h 6857999"/>
              <a:gd name="connsiteX4656" fmla="*/ 2084782 w 10763219"/>
              <a:gd name="connsiteY4656" fmla="*/ 4210051 h 6857999"/>
              <a:gd name="connsiteX4657" fmla="*/ 2087957 w 10763219"/>
              <a:gd name="connsiteY4657" fmla="*/ 4209257 h 6857999"/>
              <a:gd name="connsiteX4658" fmla="*/ 2091131 w 10763219"/>
              <a:gd name="connsiteY4658" fmla="*/ 4208860 h 6857999"/>
              <a:gd name="connsiteX4659" fmla="*/ 2092720 w 10763219"/>
              <a:gd name="connsiteY4659" fmla="*/ 4208860 h 6857999"/>
              <a:gd name="connsiteX4660" fmla="*/ 2094307 w 10763219"/>
              <a:gd name="connsiteY4660" fmla="*/ 4210051 h 6857999"/>
              <a:gd name="connsiteX4661" fmla="*/ 2095497 w 10763219"/>
              <a:gd name="connsiteY4661" fmla="*/ 4211241 h 6857999"/>
              <a:gd name="connsiteX4662" fmla="*/ 2097085 w 10763219"/>
              <a:gd name="connsiteY4662" fmla="*/ 4213623 h 6857999"/>
              <a:gd name="connsiteX4663" fmla="*/ 2097880 w 10763219"/>
              <a:gd name="connsiteY4663" fmla="*/ 4217591 h 6857999"/>
              <a:gd name="connsiteX4664" fmla="*/ 2099069 w 10763219"/>
              <a:gd name="connsiteY4664" fmla="*/ 4222751 h 6857999"/>
              <a:gd name="connsiteX4665" fmla="*/ 2093514 w 10763219"/>
              <a:gd name="connsiteY4665" fmla="*/ 4221957 h 6857999"/>
              <a:gd name="connsiteX4666" fmla="*/ 2088353 w 10763219"/>
              <a:gd name="connsiteY4666" fmla="*/ 4221163 h 6857999"/>
              <a:gd name="connsiteX4667" fmla="*/ 2082797 w 10763219"/>
              <a:gd name="connsiteY4667" fmla="*/ 4219179 h 6857999"/>
              <a:gd name="connsiteX4668" fmla="*/ 2078036 w 10763219"/>
              <a:gd name="connsiteY4668" fmla="*/ 4216798 h 6857999"/>
              <a:gd name="connsiteX4669" fmla="*/ 2072479 w 10763219"/>
              <a:gd name="connsiteY4669" fmla="*/ 4212829 h 6857999"/>
              <a:gd name="connsiteX4670" fmla="*/ 2068113 w 10763219"/>
              <a:gd name="connsiteY4670" fmla="*/ 4208066 h 6857999"/>
              <a:gd name="connsiteX4671" fmla="*/ 2063351 w 10763219"/>
              <a:gd name="connsiteY4671" fmla="*/ 4201716 h 6857999"/>
              <a:gd name="connsiteX4672" fmla="*/ 2058985 w 10763219"/>
              <a:gd name="connsiteY4672" fmla="*/ 4193382 h 6857999"/>
              <a:gd name="connsiteX4673" fmla="*/ 2059779 w 10763219"/>
              <a:gd name="connsiteY4673" fmla="*/ 4189810 h 6857999"/>
              <a:gd name="connsiteX4674" fmla="*/ 2061367 w 10763219"/>
              <a:gd name="connsiteY4674" fmla="*/ 4187032 h 6857999"/>
              <a:gd name="connsiteX4675" fmla="*/ 2063747 w 10763219"/>
              <a:gd name="connsiteY4675" fmla="*/ 4185444 h 6857999"/>
              <a:gd name="connsiteX4676" fmla="*/ 2066129 w 10763219"/>
              <a:gd name="connsiteY4676" fmla="*/ 4183857 h 6857999"/>
              <a:gd name="connsiteX4677" fmla="*/ 2068510 w 10763219"/>
              <a:gd name="connsiteY4677" fmla="*/ 4183460 h 6857999"/>
              <a:gd name="connsiteX4678" fmla="*/ 2071685 w 10763219"/>
              <a:gd name="connsiteY4678" fmla="*/ 4183460 h 6857999"/>
              <a:gd name="connsiteX4679" fmla="*/ 2077638 w 10763219"/>
              <a:gd name="connsiteY4679" fmla="*/ 4183063 h 6857999"/>
              <a:gd name="connsiteX4680" fmla="*/ 2080020 w 10763219"/>
              <a:gd name="connsiteY4680" fmla="*/ 4183063 h 6857999"/>
              <a:gd name="connsiteX4681" fmla="*/ 2082401 w 10763219"/>
              <a:gd name="connsiteY4681" fmla="*/ 4181872 h 6857999"/>
              <a:gd name="connsiteX4682" fmla="*/ 2084782 w 10763219"/>
              <a:gd name="connsiteY4682" fmla="*/ 4180682 h 6857999"/>
              <a:gd name="connsiteX4683" fmla="*/ 2086370 w 10763219"/>
              <a:gd name="connsiteY4683" fmla="*/ 4178697 h 6857999"/>
              <a:gd name="connsiteX4684" fmla="*/ 2087164 w 10763219"/>
              <a:gd name="connsiteY4684" fmla="*/ 4175522 h 6857999"/>
              <a:gd name="connsiteX4685" fmla="*/ 2087957 w 10763219"/>
              <a:gd name="connsiteY4685" fmla="*/ 4171950 h 6857999"/>
              <a:gd name="connsiteX4686" fmla="*/ 2087164 w 10763219"/>
              <a:gd name="connsiteY4686" fmla="*/ 4165997 h 6857999"/>
              <a:gd name="connsiteX4687" fmla="*/ 1209633 w 10763219"/>
              <a:gd name="connsiteY4687" fmla="*/ 4157662 h 6857999"/>
              <a:gd name="connsiteX4688" fmla="*/ 1246192 w 10763219"/>
              <a:gd name="connsiteY4688" fmla="*/ 4210416 h 6857999"/>
              <a:gd name="connsiteX4689" fmla="*/ 1244654 w 10763219"/>
              <a:gd name="connsiteY4689" fmla="*/ 4212414 h 6857999"/>
              <a:gd name="connsiteX4690" fmla="*/ 1243499 w 10763219"/>
              <a:gd name="connsiteY4690" fmla="*/ 4213214 h 6857999"/>
              <a:gd name="connsiteX4691" fmla="*/ 1242345 w 10763219"/>
              <a:gd name="connsiteY4691" fmla="*/ 4214413 h 6857999"/>
              <a:gd name="connsiteX4692" fmla="*/ 1240804 w 10763219"/>
              <a:gd name="connsiteY4692" fmla="*/ 4214812 h 6857999"/>
              <a:gd name="connsiteX4693" fmla="*/ 1238881 w 10763219"/>
              <a:gd name="connsiteY4693" fmla="*/ 4214812 h 6857999"/>
              <a:gd name="connsiteX4694" fmla="*/ 1237343 w 10763219"/>
              <a:gd name="connsiteY4694" fmla="*/ 4214413 h 6857999"/>
              <a:gd name="connsiteX4695" fmla="*/ 1234263 w 10763219"/>
              <a:gd name="connsiteY4695" fmla="*/ 4212814 h 6857999"/>
              <a:gd name="connsiteX4696" fmla="*/ 1230415 w 10763219"/>
              <a:gd name="connsiteY4696" fmla="*/ 4210016 h 6857999"/>
              <a:gd name="connsiteX4697" fmla="*/ 1226567 w 10763219"/>
              <a:gd name="connsiteY4697" fmla="*/ 4206020 h 6857999"/>
              <a:gd name="connsiteX4698" fmla="*/ 1223102 w 10763219"/>
              <a:gd name="connsiteY4698" fmla="*/ 4201624 h 6857999"/>
              <a:gd name="connsiteX4699" fmla="*/ 1220025 w 10763219"/>
              <a:gd name="connsiteY4699" fmla="*/ 4196029 h 6857999"/>
              <a:gd name="connsiteX4700" fmla="*/ 1216560 w 10763219"/>
              <a:gd name="connsiteY4700" fmla="*/ 4190833 h 6857999"/>
              <a:gd name="connsiteX4701" fmla="*/ 1213867 w 10763219"/>
              <a:gd name="connsiteY4701" fmla="*/ 4184838 h 6857999"/>
              <a:gd name="connsiteX4702" fmla="*/ 1211557 w 10763219"/>
              <a:gd name="connsiteY4702" fmla="*/ 4178844 h 6857999"/>
              <a:gd name="connsiteX4703" fmla="*/ 1209633 w 10763219"/>
              <a:gd name="connsiteY4703" fmla="*/ 4173248 h 6857999"/>
              <a:gd name="connsiteX4704" fmla="*/ 1208479 w 10763219"/>
              <a:gd name="connsiteY4704" fmla="*/ 4168453 h 6857999"/>
              <a:gd name="connsiteX4705" fmla="*/ 1208094 w 10763219"/>
              <a:gd name="connsiteY4705" fmla="*/ 4164057 h 6857999"/>
              <a:gd name="connsiteX4706" fmla="*/ 1208479 w 10763219"/>
              <a:gd name="connsiteY4706" fmla="*/ 4160060 h 6857999"/>
              <a:gd name="connsiteX4707" fmla="*/ 1209249 w 10763219"/>
              <a:gd name="connsiteY4707" fmla="*/ 4158861 h 6857999"/>
              <a:gd name="connsiteX4708" fmla="*/ 2661525 w 10763219"/>
              <a:gd name="connsiteY4708" fmla="*/ 4154487 h 6857999"/>
              <a:gd name="connsiteX4709" fmla="*/ 2660351 w 10763219"/>
              <a:gd name="connsiteY4709" fmla="*/ 4159647 h 6857999"/>
              <a:gd name="connsiteX4710" fmla="*/ 2658780 w 10763219"/>
              <a:gd name="connsiteY4710" fmla="*/ 4164409 h 6857999"/>
              <a:gd name="connsiteX4711" fmla="*/ 2658388 w 10763219"/>
              <a:gd name="connsiteY4711" fmla="*/ 4169172 h 6857999"/>
              <a:gd name="connsiteX4712" fmla="*/ 2658388 w 10763219"/>
              <a:gd name="connsiteY4712" fmla="*/ 4173537 h 6857999"/>
              <a:gd name="connsiteX4713" fmla="*/ 2658780 w 10763219"/>
              <a:gd name="connsiteY4713" fmla="*/ 4175522 h 6857999"/>
              <a:gd name="connsiteX4714" fmla="*/ 2659173 w 10763219"/>
              <a:gd name="connsiteY4714" fmla="*/ 4177506 h 6857999"/>
              <a:gd name="connsiteX4715" fmla="*/ 2660351 w 10763219"/>
              <a:gd name="connsiteY4715" fmla="*/ 4178697 h 6857999"/>
              <a:gd name="connsiteX4716" fmla="*/ 2661134 w 10763219"/>
              <a:gd name="connsiteY4716" fmla="*/ 4179491 h 6857999"/>
              <a:gd name="connsiteX4717" fmla="*/ 2662701 w 10763219"/>
              <a:gd name="connsiteY4717" fmla="*/ 4180284 h 6857999"/>
              <a:gd name="connsiteX4718" fmla="*/ 2664664 w 10763219"/>
              <a:gd name="connsiteY4718" fmla="*/ 4180681 h 6857999"/>
              <a:gd name="connsiteX4719" fmla="*/ 2665839 w 10763219"/>
              <a:gd name="connsiteY4719" fmla="*/ 4180284 h 6857999"/>
              <a:gd name="connsiteX4720" fmla="*/ 2668585 w 10763219"/>
              <a:gd name="connsiteY4720" fmla="*/ 4178697 h 6857999"/>
              <a:gd name="connsiteX4721" fmla="*/ 2667802 w 10763219"/>
              <a:gd name="connsiteY4721" fmla="*/ 4181475 h 6857999"/>
              <a:gd name="connsiteX4722" fmla="*/ 2667017 w 10763219"/>
              <a:gd name="connsiteY4722" fmla="*/ 4183459 h 6857999"/>
              <a:gd name="connsiteX4723" fmla="*/ 2665839 w 10763219"/>
              <a:gd name="connsiteY4723" fmla="*/ 4185444 h 6857999"/>
              <a:gd name="connsiteX4724" fmla="*/ 2665056 w 10763219"/>
              <a:gd name="connsiteY4724" fmla="*/ 4187428 h 6857999"/>
              <a:gd name="connsiteX4725" fmla="*/ 2663488 w 10763219"/>
              <a:gd name="connsiteY4725" fmla="*/ 4189016 h 6857999"/>
              <a:gd name="connsiteX4726" fmla="*/ 2662311 w 10763219"/>
              <a:gd name="connsiteY4726" fmla="*/ 4189809 h 6857999"/>
              <a:gd name="connsiteX4727" fmla="*/ 2658388 w 10763219"/>
              <a:gd name="connsiteY4727" fmla="*/ 4192191 h 6857999"/>
              <a:gd name="connsiteX4728" fmla="*/ 2653289 w 10763219"/>
              <a:gd name="connsiteY4728" fmla="*/ 4193381 h 6857999"/>
              <a:gd name="connsiteX4729" fmla="*/ 2648581 w 10763219"/>
              <a:gd name="connsiteY4729" fmla="*/ 4193778 h 6857999"/>
              <a:gd name="connsiteX4730" fmla="*/ 2643485 w 10763219"/>
              <a:gd name="connsiteY4730" fmla="*/ 4194175 h 6857999"/>
              <a:gd name="connsiteX4731" fmla="*/ 2637992 w 10763219"/>
              <a:gd name="connsiteY4731" fmla="*/ 4193778 h 6857999"/>
              <a:gd name="connsiteX4732" fmla="*/ 2627012 w 10763219"/>
              <a:gd name="connsiteY4732" fmla="*/ 4192191 h 6857999"/>
              <a:gd name="connsiteX4733" fmla="*/ 2616814 w 10763219"/>
              <a:gd name="connsiteY4733" fmla="*/ 4189809 h 6857999"/>
              <a:gd name="connsiteX4734" fmla="*/ 2608186 w 10763219"/>
              <a:gd name="connsiteY4734" fmla="*/ 4187825 h 6857999"/>
              <a:gd name="connsiteX4735" fmla="*/ 2601911 w 10763219"/>
              <a:gd name="connsiteY4735" fmla="*/ 4186634 h 6857999"/>
              <a:gd name="connsiteX4736" fmla="*/ 2605048 w 10763219"/>
              <a:gd name="connsiteY4736" fmla="*/ 4182666 h 6857999"/>
              <a:gd name="connsiteX4737" fmla="*/ 2608970 w 10763219"/>
              <a:gd name="connsiteY4737" fmla="*/ 4179491 h 6857999"/>
              <a:gd name="connsiteX4738" fmla="*/ 2612499 w 10763219"/>
              <a:gd name="connsiteY4738" fmla="*/ 4177506 h 6857999"/>
              <a:gd name="connsiteX4739" fmla="*/ 2616422 w 10763219"/>
              <a:gd name="connsiteY4739" fmla="*/ 4176316 h 6857999"/>
              <a:gd name="connsiteX4740" fmla="*/ 2619954 w 10763219"/>
              <a:gd name="connsiteY4740" fmla="*/ 4175125 h 6857999"/>
              <a:gd name="connsiteX4741" fmla="*/ 2623874 w 10763219"/>
              <a:gd name="connsiteY4741" fmla="*/ 4174728 h 6857999"/>
              <a:gd name="connsiteX4742" fmla="*/ 2631718 w 10763219"/>
              <a:gd name="connsiteY4742" fmla="*/ 4173537 h 6857999"/>
              <a:gd name="connsiteX4743" fmla="*/ 2635640 w 10763219"/>
              <a:gd name="connsiteY4743" fmla="*/ 4173140 h 6857999"/>
              <a:gd name="connsiteX4744" fmla="*/ 2639561 w 10763219"/>
              <a:gd name="connsiteY4744" fmla="*/ 4172744 h 6857999"/>
              <a:gd name="connsiteX4745" fmla="*/ 2643485 w 10763219"/>
              <a:gd name="connsiteY4745" fmla="*/ 4171950 h 6857999"/>
              <a:gd name="connsiteX4746" fmla="*/ 2647015 w 10763219"/>
              <a:gd name="connsiteY4746" fmla="*/ 4170362 h 6857999"/>
              <a:gd name="connsiteX4747" fmla="*/ 2650936 w 10763219"/>
              <a:gd name="connsiteY4747" fmla="*/ 4167981 h 6857999"/>
              <a:gd name="connsiteX4748" fmla="*/ 2654465 w 10763219"/>
              <a:gd name="connsiteY4748" fmla="*/ 4164409 h 6857999"/>
              <a:gd name="connsiteX4749" fmla="*/ 2658388 w 10763219"/>
              <a:gd name="connsiteY4749" fmla="*/ 4160043 h 6857999"/>
              <a:gd name="connsiteX4750" fmla="*/ 1411292 w 10763219"/>
              <a:gd name="connsiteY4750" fmla="*/ 4148137 h 6857999"/>
              <a:gd name="connsiteX4751" fmla="*/ 1413327 w 10763219"/>
              <a:gd name="connsiteY4751" fmla="*/ 4148137 h 6857999"/>
              <a:gd name="connsiteX4752" fmla="*/ 1415363 w 10763219"/>
              <a:gd name="connsiteY4752" fmla="*/ 4148526 h 6857999"/>
              <a:gd name="connsiteX4753" fmla="*/ 1418212 w 10763219"/>
              <a:gd name="connsiteY4753" fmla="*/ 4150083 h 6857999"/>
              <a:gd name="connsiteX4754" fmla="*/ 1421060 w 10763219"/>
              <a:gd name="connsiteY4754" fmla="*/ 4152028 h 6857999"/>
              <a:gd name="connsiteX4755" fmla="*/ 1428387 w 10763219"/>
              <a:gd name="connsiteY4755" fmla="*/ 4157865 h 6857999"/>
              <a:gd name="connsiteX4756" fmla="*/ 1434901 w 10763219"/>
              <a:gd name="connsiteY4756" fmla="*/ 4164479 h 6857999"/>
              <a:gd name="connsiteX4757" fmla="*/ 1437342 w 10763219"/>
              <a:gd name="connsiteY4757" fmla="*/ 4167981 h 6857999"/>
              <a:gd name="connsiteX4758" fmla="*/ 1439785 w 10763219"/>
              <a:gd name="connsiteY4758" fmla="*/ 4171872 h 6857999"/>
              <a:gd name="connsiteX4759" fmla="*/ 1441820 w 10763219"/>
              <a:gd name="connsiteY4759" fmla="*/ 4174985 h 6857999"/>
              <a:gd name="connsiteX4760" fmla="*/ 1442635 w 10763219"/>
              <a:gd name="connsiteY4760" fmla="*/ 4178487 h 6857999"/>
              <a:gd name="connsiteX4761" fmla="*/ 1443041 w 10763219"/>
              <a:gd name="connsiteY4761" fmla="*/ 4181600 h 6857999"/>
              <a:gd name="connsiteX4762" fmla="*/ 1442635 w 10763219"/>
              <a:gd name="connsiteY4762" fmla="*/ 4184323 h 6857999"/>
              <a:gd name="connsiteX4763" fmla="*/ 1441820 w 10763219"/>
              <a:gd name="connsiteY4763" fmla="*/ 4185491 h 6857999"/>
              <a:gd name="connsiteX4764" fmla="*/ 1440598 w 10763219"/>
              <a:gd name="connsiteY4764" fmla="*/ 4186658 h 6857999"/>
              <a:gd name="connsiteX4765" fmla="*/ 1439379 w 10763219"/>
              <a:gd name="connsiteY4765" fmla="*/ 4187436 h 6857999"/>
              <a:gd name="connsiteX4766" fmla="*/ 1437749 w 10763219"/>
              <a:gd name="connsiteY4766" fmla="*/ 4187825 h 6857999"/>
              <a:gd name="connsiteX4767" fmla="*/ 1555044 w 10763219"/>
              <a:gd name="connsiteY4767" fmla="*/ 4137025 h 6857999"/>
              <a:gd name="connsiteX4768" fmla="*/ 1559351 w 10763219"/>
              <a:gd name="connsiteY4768" fmla="*/ 4141745 h 6857999"/>
              <a:gd name="connsiteX4769" fmla="*/ 1564051 w 10763219"/>
              <a:gd name="connsiteY4769" fmla="*/ 4145679 h 6857999"/>
              <a:gd name="connsiteX4770" fmla="*/ 1568750 w 10763219"/>
              <a:gd name="connsiteY4770" fmla="*/ 4149219 h 6857999"/>
              <a:gd name="connsiteX4771" fmla="*/ 1573057 w 10763219"/>
              <a:gd name="connsiteY4771" fmla="*/ 4151973 h 6857999"/>
              <a:gd name="connsiteX4772" fmla="*/ 1582063 w 10763219"/>
              <a:gd name="connsiteY4772" fmla="*/ 4156693 h 6857999"/>
              <a:gd name="connsiteX4773" fmla="*/ 1590679 w 10763219"/>
              <a:gd name="connsiteY4773" fmla="*/ 4161807 h 6857999"/>
              <a:gd name="connsiteX4774" fmla="*/ 1589895 w 10763219"/>
              <a:gd name="connsiteY4774" fmla="*/ 4163774 h 6857999"/>
              <a:gd name="connsiteX4775" fmla="*/ 1587937 w 10763219"/>
              <a:gd name="connsiteY4775" fmla="*/ 4164954 h 6857999"/>
              <a:gd name="connsiteX4776" fmla="*/ 1586371 w 10763219"/>
              <a:gd name="connsiteY4776" fmla="*/ 4166134 h 6857999"/>
              <a:gd name="connsiteX4777" fmla="*/ 1584021 w 10763219"/>
              <a:gd name="connsiteY4777" fmla="*/ 4167314 h 6857999"/>
              <a:gd name="connsiteX4778" fmla="*/ 1579321 w 10763219"/>
              <a:gd name="connsiteY4778" fmla="*/ 4168888 h 6857999"/>
              <a:gd name="connsiteX4779" fmla="*/ 1573057 w 10763219"/>
              <a:gd name="connsiteY4779" fmla="*/ 4170854 h 6857999"/>
              <a:gd name="connsiteX4780" fmla="*/ 1566400 w 10763219"/>
              <a:gd name="connsiteY4780" fmla="*/ 4172428 h 6857999"/>
              <a:gd name="connsiteX4781" fmla="*/ 1558567 w 10763219"/>
              <a:gd name="connsiteY4781" fmla="*/ 4174788 h 6857999"/>
              <a:gd name="connsiteX4782" fmla="*/ 1550736 w 10763219"/>
              <a:gd name="connsiteY4782" fmla="*/ 4177541 h 6857999"/>
              <a:gd name="connsiteX4783" fmla="*/ 1542121 w 10763219"/>
              <a:gd name="connsiteY4783" fmla="*/ 4181475 h 6857999"/>
              <a:gd name="connsiteX4784" fmla="*/ 1537815 w 10763219"/>
              <a:gd name="connsiteY4784" fmla="*/ 4174395 h 6857999"/>
              <a:gd name="connsiteX4785" fmla="*/ 1534290 w 10763219"/>
              <a:gd name="connsiteY4785" fmla="*/ 4168494 h 6857999"/>
              <a:gd name="connsiteX4786" fmla="*/ 1532724 w 10763219"/>
              <a:gd name="connsiteY4786" fmla="*/ 4164167 h 6857999"/>
              <a:gd name="connsiteX4787" fmla="*/ 1531941 w 10763219"/>
              <a:gd name="connsiteY4787" fmla="*/ 4160234 h 6857999"/>
              <a:gd name="connsiteX4788" fmla="*/ 1531941 w 10763219"/>
              <a:gd name="connsiteY4788" fmla="*/ 4157873 h 6857999"/>
              <a:gd name="connsiteX4789" fmla="*/ 1533115 w 10763219"/>
              <a:gd name="connsiteY4789" fmla="*/ 4155513 h 6857999"/>
              <a:gd name="connsiteX4790" fmla="*/ 1534290 w 10763219"/>
              <a:gd name="connsiteY4790" fmla="*/ 4153940 h 6857999"/>
              <a:gd name="connsiteX4791" fmla="*/ 1536249 w 10763219"/>
              <a:gd name="connsiteY4791" fmla="*/ 4152366 h 6857999"/>
              <a:gd name="connsiteX4792" fmla="*/ 1541730 w 10763219"/>
              <a:gd name="connsiteY4792" fmla="*/ 4150399 h 6857999"/>
              <a:gd name="connsiteX4793" fmla="*/ 1544470 w 10763219"/>
              <a:gd name="connsiteY4793" fmla="*/ 4149613 h 6857999"/>
              <a:gd name="connsiteX4794" fmla="*/ 1546821 w 10763219"/>
              <a:gd name="connsiteY4794" fmla="*/ 4148039 h 6857999"/>
              <a:gd name="connsiteX4795" fmla="*/ 1549954 w 10763219"/>
              <a:gd name="connsiteY4795" fmla="*/ 4146859 h 6857999"/>
              <a:gd name="connsiteX4796" fmla="*/ 1551912 w 10763219"/>
              <a:gd name="connsiteY4796" fmla="*/ 4144106 h 6857999"/>
              <a:gd name="connsiteX4797" fmla="*/ 1553869 w 10763219"/>
              <a:gd name="connsiteY4797" fmla="*/ 4140959 h 6857999"/>
              <a:gd name="connsiteX4798" fmla="*/ 1497986 w 10763219"/>
              <a:gd name="connsiteY4798" fmla="*/ 4135437 h 6857999"/>
              <a:gd name="connsiteX4799" fmla="*/ 1499942 w 10763219"/>
              <a:gd name="connsiteY4799" fmla="*/ 4135437 h 6857999"/>
              <a:gd name="connsiteX4800" fmla="*/ 1502294 w 10763219"/>
              <a:gd name="connsiteY4800" fmla="*/ 4136231 h 6857999"/>
              <a:gd name="connsiteX4801" fmla="*/ 1504253 w 10763219"/>
              <a:gd name="connsiteY4801" fmla="*/ 4136628 h 6857999"/>
              <a:gd name="connsiteX4802" fmla="*/ 1505819 w 10763219"/>
              <a:gd name="connsiteY4802" fmla="*/ 4137422 h 6857999"/>
              <a:gd name="connsiteX4803" fmla="*/ 1509345 w 10763219"/>
              <a:gd name="connsiteY4803" fmla="*/ 4140200 h 6857999"/>
              <a:gd name="connsiteX4804" fmla="*/ 1511695 w 10763219"/>
              <a:gd name="connsiteY4804" fmla="*/ 4143375 h 6857999"/>
              <a:gd name="connsiteX4805" fmla="*/ 1513652 w 10763219"/>
              <a:gd name="connsiteY4805" fmla="*/ 4147343 h 6857999"/>
              <a:gd name="connsiteX4806" fmla="*/ 1515612 w 10763219"/>
              <a:gd name="connsiteY4806" fmla="*/ 4151709 h 6857999"/>
              <a:gd name="connsiteX4807" fmla="*/ 1517572 w 10763219"/>
              <a:gd name="connsiteY4807" fmla="*/ 4156075 h 6857999"/>
              <a:gd name="connsiteX4808" fmla="*/ 1520704 w 10763219"/>
              <a:gd name="connsiteY4808" fmla="*/ 4166393 h 6857999"/>
              <a:gd name="connsiteX4809" fmla="*/ 1522663 w 10763219"/>
              <a:gd name="connsiteY4809" fmla="*/ 4171156 h 6857999"/>
              <a:gd name="connsiteX4810" fmla="*/ 1525014 w 10763219"/>
              <a:gd name="connsiteY4810" fmla="*/ 4176315 h 6857999"/>
              <a:gd name="connsiteX4811" fmla="*/ 1528539 w 10763219"/>
              <a:gd name="connsiteY4811" fmla="*/ 4180681 h 6857999"/>
              <a:gd name="connsiteX4812" fmla="*/ 1532063 w 10763219"/>
              <a:gd name="connsiteY4812" fmla="*/ 4185047 h 6857999"/>
              <a:gd name="connsiteX4813" fmla="*/ 1536373 w 10763219"/>
              <a:gd name="connsiteY4813" fmla="*/ 4188222 h 6857999"/>
              <a:gd name="connsiteX4814" fmla="*/ 1538725 w 10763219"/>
              <a:gd name="connsiteY4814" fmla="*/ 4189809 h 6857999"/>
              <a:gd name="connsiteX4815" fmla="*/ 1541466 w 10763219"/>
              <a:gd name="connsiteY4815" fmla="*/ 4191000 h 6857999"/>
              <a:gd name="connsiteX4816" fmla="*/ 1540682 w 10763219"/>
              <a:gd name="connsiteY4816" fmla="*/ 4191793 h 6857999"/>
              <a:gd name="connsiteX4817" fmla="*/ 1539508 w 10763219"/>
              <a:gd name="connsiteY4817" fmla="*/ 4192190 h 6857999"/>
              <a:gd name="connsiteX4818" fmla="*/ 1538725 w 10763219"/>
              <a:gd name="connsiteY4818" fmla="*/ 4192190 h 6857999"/>
              <a:gd name="connsiteX4819" fmla="*/ 1537547 w 10763219"/>
              <a:gd name="connsiteY4819" fmla="*/ 4191397 h 6857999"/>
              <a:gd name="connsiteX4820" fmla="*/ 1535198 w 10763219"/>
              <a:gd name="connsiteY4820" fmla="*/ 4189412 h 6857999"/>
              <a:gd name="connsiteX4821" fmla="*/ 1533240 w 10763219"/>
              <a:gd name="connsiteY4821" fmla="*/ 4186634 h 6857999"/>
              <a:gd name="connsiteX4822" fmla="*/ 1530496 w 10763219"/>
              <a:gd name="connsiteY4822" fmla="*/ 4187825 h 6857999"/>
              <a:gd name="connsiteX4823" fmla="*/ 1528146 w 10763219"/>
              <a:gd name="connsiteY4823" fmla="*/ 4190206 h 6857999"/>
              <a:gd name="connsiteX4824" fmla="*/ 1525798 w 10763219"/>
              <a:gd name="connsiteY4824" fmla="*/ 4192190 h 6857999"/>
              <a:gd name="connsiteX4825" fmla="*/ 1523055 w 10763219"/>
              <a:gd name="connsiteY4825" fmla="*/ 4194572 h 6857999"/>
              <a:gd name="connsiteX4826" fmla="*/ 1519528 w 10763219"/>
              <a:gd name="connsiteY4826" fmla="*/ 4200128 h 6857999"/>
              <a:gd name="connsiteX4827" fmla="*/ 1514829 w 10763219"/>
              <a:gd name="connsiteY4827" fmla="*/ 4205684 h 6857999"/>
              <a:gd name="connsiteX4828" fmla="*/ 1512871 w 10763219"/>
              <a:gd name="connsiteY4828" fmla="*/ 4208065 h 6857999"/>
              <a:gd name="connsiteX4829" fmla="*/ 1510520 w 10763219"/>
              <a:gd name="connsiteY4829" fmla="*/ 4210050 h 6857999"/>
              <a:gd name="connsiteX4830" fmla="*/ 1507777 w 10763219"/>
              <a:gd name="connsiteY4830" fmla="*/ 4212034 h 6857999"/>
              <a:gd name="connsiteX4831" fmla="*/ 1505035 w 10763219"/>
              <a:gd name="connsiteY4831" fmla="*/ 4213225 h 6857999"/>
              <a:gd name="connsiteX4832" fmla="*/ 1501510 w 10763219"/>
              <a:gd name="connsiteY4832" fmla="*/ 4214415 h 6857999"/>
              <a:gd name="connsiteX4833" fmla="*/ 1497593 w 10763219"/>
              <a:gd name="connsiteY4833" fmla="*/ 4214812 h 6857999"/>
              <a:gd name="connsiteX4834" fmla="*/ 1493284 w 10763219"/>
              <a:gd name="connsiteY4834" fmla="*/ 4214415 h 6857999"/>
              <a:gd name="connsiteX4835" fmla="*/ 1488583 w 10763219"/>
              <a:gd name="connsiteY4835" fmla="*/ 4213225 h 6857999"/>
              <a:gd name="connsiteX4836" fmla="*/ 1485058 w 10763219"/>
              <a:gd name="connsiteY4836" fmla="*/ 4208859 h 6857999"/>
              <a:gd name="connsiteX4837" fmla="*/ 1482708 w 10763219"/>
              <a:gd name="connsiteY4837" fmla="*/ 4204493 h 6857999"/>
              <a:gd name="connsiteX4838" fmla="*/ 1481533 w 10763219"/>
              <a:gd name="connsiteY4838" fmla="*/ 4200525 h 6857999"/>
              <a:gd name="connsiteX4839" fmla="*/ 1481141 w 10763219"/>
              <a:gd name="connsiteY4839" fmla="*/ 4196556 h 6857999"/>
              <a:gd name="connsiteX4840" fmla="*/ 1481141 w 10763219"/>
              <a:gd name="connsiteY4840" fmla="*/ 4193778 h 6857999"/>
              <a:gd name="connsiteX4841" fmla="*/ 1482316 w 10763219"/>
              <a:gd name="connsiteY4841" fmla="*/ 4191000 h 6857999"/>
              <a:gd name="connsiteX4842" fmla="*/ 1484274 w 10763219"/>
              <a:gd name="connsiteY4842" fmla="*/ 4188222 h 6857999"/>
              <a:gd name="connsiteX4843" fmla="*/ 1486233 w 10763219"/>
              <a:gd name="connsiteY4843" fmla="*/ 4185840 h 6857999"/>
              <a:gd name="connsiteX4844" fmla="*/ 1488583 w 10763219"/>
              <a:gd name="connsiteY4844" fmla="*/ 4183856 h 6857999"/>
              <a:gd name="connsiteX4845" fmla="*/ 1491326 w 10763219"/>
              <a:gd name="connsiteY4845" fmla="*/ 4182665 h 6857999"/>
              <a:gd name="connsiteX4846" fmla="*/ 1494067 w 10763219"/>
              <a:gd name="connsiteY4846" fmla="*/ 4181475 h 6857999"/>
              <a:gd name="connsiteX4847" fmla="*/ 1497593 w 10763219"/>
              <a:gd name="connsiteY4847" fmla="*/ 4181078 h 6857999"/>
              <a:gd name="connsiteX4848" fmla="*/ 1500334 w 10763219"/>
              <a:gd name="connsiteY4848" fmla="*/ 4181078 h 6857999"/>
              <a:gd name="connsiteX4849" fmla="*/ 1503468 w 10763219"/>
              <a:gd name="connsiteY4849" fmla="*/ 4181078 h 6857999"/>
              <a:gd name="connsiteX4850" fmla="*/ 1506211 w 10763219"/>
              <a:gd name="connsiteY4850" fmla="*/ 4181475 h 6857999"/>
              <a:gd name="connsiteX4851" fmla="*/ 1508561 w 10763219"/>
              <a:gd name="connsiteY4851" fmla="*/ 4182665 h 6857999"/>
              <a:gd name="connsiteX4852" fmla="*/ 1510520 w 10763219"/>
              <a:gd name="connsiteY4852" fmla="*/ 4181078 h 6857999"/>
              <a:gd name="connsiteX4853" fmla="*/ 1511695 w 10763219"/>
              <a:gd name="connsiteY4853" fmla="*/ 4179093 h 6857999"/>
              <a:gd name="connsiteX4854" fmla="*/ 1512087 w 10763219"/>
              <a:gd name="connsiteY4854" fmla="*/ 4177109 h 6857999"/>
              <a:gd name="connsiteX4855" fmla="*/ 1512087 w 10763219"/>
              <a:gd name="connsiteY4855" fmla="*/ 4174728 h 6857999"/>
              <a:gd name="connsiteX4856" fmla="*/ 1511695 w 10763219"/>
              <a:gd name="connsiteY4856" fmla="*/ 4172347 h 6857999"/>
              <a:gd name="connsiteX4857" fmla="*/ 1511303 w 10763219"/>
              <a:gd name="connsiteY4857" fmla="*/ 4169172 h 6857999"/>
              <a:gd name="connsiteX4858" fmla="*/ 1508561 w 10763219"/>
              <a:gd name="connsiteY4858" fmla="*/ 4163615 h 6857999"/>
              <a:gd name="connsiteX4859" fmla="*/ 1505427 w 10763219"/>
              <a:gd name="connsiteY4859" fmla="*/ 4157265 h 6857999"/>
              <a:gd name="connsiteX4860" fmla="*/ 1501118 w 10763219"/>
              <a:gd name="connsiteY4860" fmla="*/ 4150122 h 6857999"/>
              <a:gd name="connsiteX4861" fmla="*/ 1492892 w 10763219"/>
              <a:gd name="connsiteY4861" fmla="*/ 4136231 h 6857999"/>
              <a:gd name="connsiteX4862" fmla="*/ 2328458 w 10763219"/>
              <a:gd name="connsiteY4862" fmla="*/ 4133850 h 6857999"/>
              <a:gd name="connsiteX4863" fmla="*/ 2334483 w 10763219"/>
              <a:gd name="connsiteY4863" fmla="*/ 4133850 h 6857999"/>
              <a:gd name="connsiteX4864" fmla="*/ 2340106 w 10763219"/>
              <a:gd name="connsiteY4864" fmla="*/ 4133850 h 6857999"/>
              <a:gd name="connsiteX4865" fmla="*/ 2345329 w 10763219"/>
              <a:gd name="connsiteY4865" fmla="*/ 4133850 h 6857999"/>
              <a:gd name="connsiteX4866" fmla="*/ 2350549 w 10763219"/>
              <a:gd name="connsiteY4866" fmla="*/ 4134694 h 6857999"/>
              <a:gd name="connsiteX4867" fmla="*/ 2354965 w 10763219"/>
              <a:gd name="connsiteY4867" fmla="*/ 4135537 h 6857999"/>
              <a:gd name="connsiteX4868" fmla="*/ 2358983 w 10763219"/>
              <a:gd name="connsiteY4868" fmla="*/ 4136802 h 6857999"/>
              <a:gd name="connsiteX4869" fmla="*/ 2362197 w 10763219"/>
              <a:gd name="connsiteY4869" fmla="*/ 4138067 h 6857999"/>
              <a:gd name="connsiteX4870" fmla="*/ 2359384 w 10763219"/>
              <a:gd name="connsiteY4870" fmla="*/ 4140597 h 6857999"/>
              <a:gd name="connsiteX4871" fmla="*/ 2355769 w 10763219"/>
              <a:gd name="connsiteY4871" fmla="*/ 4142706 h 6857999"/>
              <a:gd name="connsiteX4872" fmla="*/ 2351754 w 10763219"/>
              <a:gd name="connsiteY4872" fmla="*/ 4144392 h 6857999"/>
              <a:gd name="connsiteX4873" fmla="*/ 2347335 w 10763219"/>
              <a:gd name="connsiteY4873" fmla="*/ 4146501 h 6857999"/>
              <a:gd name="connsiteX4874" fmla="*/ 2337696 w 10763219"/>
              <a:gd name="connsiteY4874" fmla="*/ 4149453 h 6857999"/>
              <a:gd name="connsiteX4875" fmla="*/ 2327253 w 10763219"/>
              <a:gd name="connsiteY4875" fmla="*/ 4152404 h 6857999"/>
              <a:gd name="connsiteX4876" fmla="*/ 2307974 w 10763219"/>
              <a:gd name="connsiteY4876" fmla="*/ 4156621 h 6857999"/>
              <a:gd name="connsiteX4877" fmla="*/ 2300345 w 10763219"/>
              <a:gd name="connsiteY4877" fmla="*/ 4158730 h 6857999"/>
              <a:gd name="connsiteX4878" fmla="*/ 2295523 w 10763219"/>
              <a:gd name="connsiteY4878" fmla="*/ 4160838 h 6857999"/>
              <a:gd name="connsiteX4879" fmla="*/ 2295523 w 10763219"/>
              <a:gd name="connsiteY4879" fmla="*/ 4157886 h 6857999"/>
              <a:gd name="connsiteX4880" fmla="*/ 2295923 w 10763219"/>
              <a:gd name="connsiteY4880" fmla="*/ 4154935 h 6857999"/>
              <a:gd name="connsiteX4881" fmla="*/ 2296324 w 10763219"/>
              <a:gd name="connsiteY4881" fmla="*/ 4152404 h 6857999"/>
              <a:gd name="connsiteX4882" fmla="*/ 2297530 w 10763219"/>
              <a:gd name="connsiteY4882" fmla="*/ 4150296 h 6857999"/>
              <a:gd name="connsiteX4883" fmla="*/ 2299941 w 10763219"/>
              <a:gd name="connsiteY4883" fmla="*/ 4146501 h 6857999"/>
              <a:gd name="connsiteX4884" fmla="*/ 2303557 w 10763219"/>
              <a:gd name="connsiteY4884" fmla="*/ 4142706 h 6857999"/>
              <a:gd name="connsiteX4885" fmla="*/ 2307974 w 10763219"/>
              <a:gd name="connsiteY4885" fmla="*/ 4140175 h 6857999"/>
              <a:gd name="connsiteX4886" fmla="*/ 2312393 w 10763219"/>
              <a:gd name="connsiteY4886" fmla="*/ 4137645 h 6857999"/>
              <a:gd name="connsiteX4887" fmla="*/ 2317612 w 10763219"/>
              <a:gd name="connsiteY4887" fmla="*/ 4135959 h 6857999"/>
              <a:gd name="connsiteX4888" fmla="*/ 2323236 w 10763219"/>
              <a:gd name="connsiteY4888" fmla="*/ 4134694 h 6857999"/>
              <a:gd name="connsiteX4889" fmla="*/ 2177290 w 10763219"/>
              <a:gd name="connsiteY4889" fmla="*/ 4122737 h 6857999"/>
              <a:gd name="connsiteX4890" fmla="*/ 2176111 w 10763219"/>
              <a:gd name="connsiteY4890" fmla="*/ 4125912 h 6857999"/>
              <a:gd name="connsiteX4891" fmla="*/ 2175719 w 10763219"/>
              <a:gd name="connsiteY4891" fmla="*/ 4128293 h 6857999"/>
              <a:gd name="connsiteX4892" fmla="*/ 2175719 w 10763219"/>
              <a:gd name="connsiteY4892" fmla="*/ 4131072 h 6857999"/>
              <a:gd name="connsiteX4893" fmla="*/ 2176111 w 10763219"/>
              <a:gd name="connsiteY4893" fmla="*/ 4133850 h 6857999"/>
              <a:gd name="connsiteX4894" fmla="*/ 2178077 w 10763219"/>
              <a:gd name="connsiteY4894" fmla="*/ 4139009 h 6857999"/>
              <a:gd name="connsiteX4895" fmla="*/ 2181223 w 10763219"/>
              <a:gd name="connsiteY4895" fmla="*/ 4144565 h 6857999"/>
              <a:gd name="connsiteX4896" fmla="*/ 2183581 w 10763219"/>
              <a:gd name="connsiteY4896" fmla="*/ 4149725 h 6857999"/>
              <a:gd name="connsiteX4897" fmla="*/ 2185547 w 10763219"/>
              <a:gd name="connsiteY4897" fmla="*/ 4154090 h 6857999"/>
              <a:gd name="connsiteX4898" fmla="*/ 2185940 w 10763219"/>
              <a:gd name="connsiteY4898" fmla="*/ 4156472 h 6857999"/>
              <a:gd name="connsiteX4899" fmla="*/ 2185940 w 10763219"/>
              <a:gd name="connsiteY4899" fmla="*/ 4158456 h 6857999"/>
              <a:gd name="connsiteX4900" fmla="*/ 2185547 w 10763219"/>
              <a:gd name="connsiteY4900" fmla="*/ 4160837 h 6857999"/>
              <a:gd name="connsiteX4901" fmla="*/ 2183976 w 10763219"/>
              <a:gd name="connsiteY4901" fmla="*/ 4162425 h 6857999"/>
              <a:gd name="connsiteX4902" fmla="*/ 2186728 w 10763219"/>
              <a:gd name="connsiteY4902" fmla="*/ 4166791 h 6857999"/>
              <a:gd name="connsiteX4903" fmla="*/ 2189874 w 10763219"/>
              <a:gd name="connsiteY4903" fmla="*/ 4170362 h 6857999"/>
              <a:gd name="connsiteX4904" fmla="*/ 2192233 w 10763219"/>
              <a:gd name="connsiteY4904" fmla="*/ 4172744 h 6857999"/>
              <a:gd name="connsiteX4905" fmla="*/ 2194987 w 10763219"/>
              <a:gd name="connsiteY4905" fmla="*/ 4174728 h 6857999"/>
              <a:gd name="connsiteX4906" fmla="*/ 2198133 w 10763219"/>
              <a:gd name="connsiteY4906" fmla="*/ 4176712 h 6857999"/>
              <a:gd name="connsiteX4907" fmla="*/ 2200884 w 10763219"/>
              <a:gd name="connsiteY4907" fmla="*/ 4177506 h 6857999"/>
              <a:gd name="connsiteX4908" fmla="*/ 2203242 w 10763219"/>
              <a:gd name="connsiteY4908" fmla="*/ 4178300 h 6857999"/>
              <a:gd name="connsiteX4909" fmla="*/ 2206389 w 10763219"/>
              <a:gd name="connsiteY4909" fmla="*/ 4178300 h 6857999"/>
              <a:gd name="connsiteX4910" fmla="*/ 2208748 w 10763219"/>
              <a:gd name="connsiteY4910" fmla="*/ 4177506 h 6857999"/>
              <a:gd name="connsiteX4911" fmla="*/ 2211108 w 10763219"/>
              <a:gd name="connsiteY4911" fmla="*/ 4177109 h 6857999"/>
              <a:gd name="connsiteX4912" fmla="*/ 2213467 w 10763219"/>
              <a:gd name="connsiteY4912" fmla="*/ 4176316 h 6857999"/>
              <a:gd name="connsiteX4913" fmla="*/ 2215435 w 10763219"/>
              <a:gd name="connsiteY4913" fmla="*/ 4175125 h 6857999"/>
              <a:gd name="connsiteX4914" fmla="*/ 2219365 w 10763219"/>
              <a:gd name="connsiteY4914" fmla="*/ 4172347 h 6857999"/>
              <a:gd name="connsiteX4915" fmla="*/ 2222119 w 10763219"/>
              <a:gd name="connsiteY4915" fmla="*/ 4168775 h 6857999"/>
              <a:gd name="connsiteX4916" fmla="*/ 2223298 w 10763219"/>
              <a:gd name="connsiteY4916" fmla="*/ 4172347 h 6857999"/>
              <a:gd name="connsiteX4917" fmla="*/ 2223692 w 10763219"/>
              <a:gd name="connsiteY4917" fmla="*/ 4175522 h 6857999"/>
              <a:gd name="connsiteX4918" fmla="*/ 2224086 w 10763219"/>
              <a:gd name="connsiteY4918" fmla="*/ 4178697 h 6857999"/>
              <a:gd name="connsiteX4919" fmla="*/ 2223692 w 10763219"/>
              <a:gd name="connsiteY4919" fmla="*/ 4181475 h 6857999"/>
              <a:gd name="connsiteX4920" fmla="*/ 2223692 w 10763219"/>
              <a:gd name="connsiteY4920" fmla="*/ 4184650 h 6857999"/>
              <a:gd name="connsiteX4921" fmla="*/ 2222903 w 10763219"/>
              <a:gd name="connsiteY4921" fmla="*/ 4187031 h 6857999"/>
              <a:gd name="connsiteX4922" fmla="*/ 2221725 w 10763219"/>
              <a:gd name="connsiteY4922" fmla="*/ 4189413 h 6857999"/>
              <a:gd name="connsiteX4923" fmla="*/ 2220153 w 10763219"/>
              <a:gd name="connsiteY4923" fmla="*/ 4191397 h 6857999"/>
              <a:gd name="connsiteX4924" fmla="*/ 2218186 w 10763219"/>
              <a:gd name="connsiteY4924" fmla="*/ 4193381 h 6857999"/>
              <a:gd name="connsiteX4925" fmla="*/ 2217007 w 10763219"/>
              <a:gd name="connsiteY4925" fmla="*/ 4194572 h 6857999"/>
              <a:gd name="connsiteX4926" fmla="*/ 2211894 w 10763219"/>
              <a:gd name="connsiteY4926" fmla="*/ 4197747 h 6857999"/>
              <a:gd name="connsiteX4927" fmla="*/ 2206784 w 10763219"/>
              <a:gd name="connsiteY4927" fmla="*/ 4200128 h 6857999"/>
              <a:gd name="connsiteX4928" fmla="*/ 2200884 w 10763219"/>
              <a:gd name="connsiteY4928" fmla="*/ 4202113 h 6857999"/>
              <a:gd name="connsiteX4929" fmla="*/ 2194594 w 10763219"/>
              <a:gd name="connsiteY4929" fmla="*/ 4202906 h 6857999"/>
              <a:gd name="connsiteX4930" fmla="*/ 2187907 w 10763219"/>
              <a:gd name="connsiteY4930" fmla="*/ 4203700 h 6857999"/>
              <a:gd name="connsiteX4931" fmla="*/ 2181223 w 10763219"/>
              <a:gd name="connsiteY4931" fmla="*/ 4203700 h 6857999"/>
              <a:gd name="connsiteX4932" fmla="*/ 2174146 w 10763219"/>
              <a:gd name="connsiteY4932" fmla="*/ 4202906 h 6857999"/>
              <a:gd name="connsiteX4933" fmla="*/ 2167462 w 10763219"/>
              <a:gd name="connsiteY4933" fmla="*/ 4202510 h 6857999"/>
              <a:gd name="connsiteX4934" fmla="*/ 2160775 w 10763219"/>
              <a:gd name="connsiteY4934" fmla="*/ 4200922 h 6857999"/>
              <a:gd name="connsiteX4935" fmla="*/ 2154876 w 10763219"/>
              <a:gd name="connsiteY4935" fmla="*/ 4199731 h 6857999"/>
              <a:gd name="connsiteX4936" fmla="*/ 2149764 w 10763219"/>
              <a:gd name="connsiteY4936" fmla="*/ 4197747 h 6857999"/>
              <a:gd name="connsiteX4937" fmla="*/ 2147012 w 10763219"/>
              <a:gd name="connsiteY4937" fmla="*/ 4189809 h 6857999"/>
              <a:gd name="connsiteX4938" fmla="*/ 2144651 w 10763219"/>
              <a:gd name="connsiteY4938" fmla="*/ 4182666 h 6857999"/>
              <a:gd name="connsiteX4939" fmla="*/ 2143473 w 10763219"/>
              <a:gd name="connsiteY4939" fmla="*/ 4180284 h 6857999"/>
              <a:gd name="connsiteX4940" fmla="*/ 2141899 w 10763219"/>
              <a:gd name="connsiteY4940" fmla="*/ 4177506 h 6857999"/>
              <a:gd name="connsiteX4941" fmla="*/ 2140327 w 10763219"/>
              <a:gd name="connsiteY4941" fmla="*/ 4176712 h 6857999"/>
              <a:gd name="connsiteX4942" fmla="*/ 2138361 w 10763219"/>
              <a:gd name="connsiteY4942" fmla="*/ 4176316 h 6857999"/>
              <a:gd name="connsiteX4943" fmla="*/ 2138361 w 10763219"/>
              <a:gd name="connsiteY4943" fmla="*/ 4170759 h 6857999"/>
              <a:gd name="connsiteX4944" fmla="*/ 2139147 w 10763219"/>
              <a:gd name="connsiteY4944" fmla="*/ 4166394 h 6857999"/>
              <a:gd name="connsiteX4945" fmla="*/ 2139540 w 10763219"/>
              <a:gd name="connsiteY4945" fmla="*/ 4162822 h 6857999"/>
              <a:gd name="connsiteX4946" fmla="*/ 2140327 w 10763219"/>
              <a:gd name="connsiteY4946" fmla="*/ 4160044 h 6857999"/>
              <a:gd name="connsiteX4947" fmla="*/ 2141505 w 10763219"/>
              <a:gd name="connsiteY4947" fmla="*/ 4158059 h 6857999"/>
              <a:gd name="connsiteX4948" fmla="*/ 2142684 w 10763219"/>
              <a:gd name="connsiteY4948" fmla="*/ 4156472 h 6857999"/>
              <a:gd name="connsiteX4949" fmla="*/ 2144260 w 10763219"/>
              <a:gd name="connsiteY4949" fmla="*/ 4155678 h 6857999"/>
              <a:gd name="connsiteX4950" fmla="*/ 2145831 w 10763219"/>
              <a:gd name="connsiteY4950" fmla="*/ 4155281 h 6857999"/>
              <a:gd name="connsiteX4951" fmla="*/ 2148978 w 10763219"/>
              <a:gd name="connsiteY4951" fmla="*/ 4154487 h 6857999"/>
              <a:gd name="connsiteX4952" fmla="*/ 2152517 w 10763219"/>
              <a:gd name="connsiteY4952" fmla="*/ 4154487 h 6857999"/>
              <a:gd name="connsiteX4953" fmla="*/ 2154876 w 10763219"/>
              <a:gd name="connsiteY4953" fmla="*/ 4154487 h 6857999"/>
              <a:gd name="connsiteX4954" fmla="*/ 2156056 w 10763219"/>
              <a:gd name="connsiteY4954" fmla="*/ 4154090 h 6857999"/>
              <a:gd name="connsiteX4955" fmla="*/ 2156843 w 10763219"/>
              <a:gd name="connsiteY4955" fmla="*/ 4153297 h 6857999"/>
              <a:gd name="connsiteX4956" fmla="*/ 2159203 w 10763219"/>
              <a:gd name="connsiteY4956" fmla="*/ 4155678 h 6857999"/>
              <a:gd name="connsiteX4957" fmla="*/ 2160775 w 10763219"/>
              <a:gd name="connsiteY4957" fmla="*/ 4158059 h 6857999"/>
              <a:gd name="connsiteX4958" fmla="*/ 2162348 w 10763219"/>
              <a:gd name="connsiteY4958" fmla="*/ 4160440 h 6857999"/>
              <a:gd name="connsiteX4959" fmla="*/ 2163133 w 10763219"/>
              <a:gd name="connsiteY4959" fmla="*/ 4162425 h 6857999"/>
              <a:gd name="connsiteX4960" fmla="*/ 2163528 w 10763219"/>
              <a:gd name="connsiteY4960" fmla="*/ 4164806 h 6857999"/>
              <a:gd name="connsiteX4961" fmla="*/ 2163528 w 10763219"/>
              <a:gd name="connsiteY4961" fmla="*/ 4166791 h 6857999"/>
              <a:gd name="connsiteX4962" fmla="*/ 2163528 w 10763219"/>
              <a:gd name="connsiteY4962" fmla="*/ 4168775 h 6857999"/>
              <a:gd name="connsiteX4963" fmla="*/ 2163133 w 10763219"/>
              <a:gd name="connsiteY4963" fmla="*/ 4170759 h 6857999"/>
              <a:gd name="connsiteX4964" fmla="*/ 2162348 w 10763219"/>
              <a:gd name="connsiteY4964" fmla="*/ 4172347 h 6857999"/>
              <a:gd name="connsiteX4965" fmla="*/ 2161168 w 10763219"/>
              <a:gd name="connsiteY4965" fmla="*/ 4173537 h 6857999"/>
              <a:gd name="connsiteX4966" fmla="*/ 2159595 w 10763219"/>
              <a:gd name="connsiteY4966" fmla="*/ 4174331 h 6857999"/>
              <a:gd name="connsiteX4967" fmla="*/ 2158023 w 10763219"/>
              <a:gd name="connsiteY4967" fmla="*/ 4174728 h 6857999"/>
              <a:gd name="connsiteX4968" fmla="*/ 2156449 w 10763219"/>
              <a:gd name="connsiteY4968" fmla="*/ 4175125 h 6857999"/>
              <a:gd name="connsiteX4969" fmla="*/ 2154482 w 10763219"/>
              <a:gd name="connsiteY4969" fmla="*/ 4174728 h 6857999"/>
              <a:gd name="connsiteX4970" fmla="*/ 2152125 w 10763219"/>
              <a:gd name="connsiteY4970" fmla="*/ 4173537 h 6857999"/>
              <a:gd name="connsiteX4971" fmla="*/ 2150158 w 10763219"/>
              <a:gd name="connsiteY4971" fmla="*/ 4172347 h 6857999"/>
              <a:gd name="connsiteX4972" fmla="*/ 2152125 w 10763219"/>
              <a:gd name="connsiteY4972" fmla="*/ 4174331 h 6857999"/>
              <a:gd name="connsiteX4973" fmla="*/ 2154088 w 10763219"/>
              <a:gd name="connsiteY4973" fmla="*/ 4176316 h 6857999"/>
              <a:gd name="connsiteX4974" fmla="*/ 2158023 w 10763219"/>
              <a:gd name="connsiteY4974" fmla="*/ 4179094 h 6857999"/>
              <a:gd name="connsiteX4975" fmla="*/ 2159595 w 10763219"/>
              <a:gd name="connsiteY4975" fmla="*/ 4181078 h 6857999"/>
              <a:gd name="connsiteX4976" fmla="*/ 2161168 w 10763219"/>
              <a:gd name="connsiteY4976" fmla="*/ 4183856 h 6857999"/>
              <a:gd name="connsiteX4977" fmla="*/ 2163133 w 10763219"/>
              <a:gd name="connsiteY4977" fmla="*/ 4187825 h 6857999"/>
              <a:gd name="connsiteX4978" fmla="*/ 2164315 w 10763219"/>
              <a:gd name="connsiteY4978" fmla="*/ 4192984 h 6857999"/>
              <a:gd name="connsiteX4979" fmla="*/ 2165887 w 10763219"/>
              <a:gd name="connsiteY4979" fmla="*/ 4192191 h 6857999"/>
              <a:gd name="connsiteX4980" fmla="*/ 2167462 w 10763219"/>
              <a:gd name="connsiteY4980" fmla="*/ 4191794 h 6857999"/>
              <a:gd name="connsiteX4981" fmla="*/ 2169819 w 10763219"/>
              <a:gd name="connsiteY4981" fmla="*/ 4189809 h 6857999"/>
              <a:gd name="connsiteX4982" fmla="*/ 2171392 w 10763219"/>
              <a:gd name="connsiteY4982" fmla="*/ 4187428 h 6857999"/>
              <a:gd name="connsiteX4983" fmla="*/ 2172964 w 10763219"/>
              <a:gd name="connsiteY4983" fmla="*/ 4183856 h 6857999"/>
              <a:gd name="connsiteX4984" fmla="*/ 2175325 w 10763219"/>
              <a:gd name="connsiteY4984" fmla="*/ 4177506 h 6857999"/>
              <a:gd name="connsiteX4985" fmla="*/ 2176896 w 10763219"/>
              <a:gd name="connsiteY4985" fmla="*/ 4174728 h 6857999"/>
              <a:gd name="connsiteX4986" fmla="*/ 2178470 w 10763219"/>
              <a:gd name="connsiteY4986" fmla="*/ 4172347 h 6857999"/>
              <a:gd name="connsiteX4987" fmla="*/ 2175325 w 10763219"/>
              <a:gd name="connsiteY4987" fmla="*/ 4170362 h 6857999"/>
              <a:gd name="connsiteX4988" fmla="*/ 2172179 w 10763219"/>
              <a:gd name="connsiteY4988" fmla="*/ 4167187 h 6857999"/>
              <a:gd name="connsiteX4989" fmla="*/ 2170605 w 10763219"/>
              <a:gd name="connsiteY4989" fmla="*/ 4164409 h 6857999"/>
              <a:gd name="connsiteX4990" fmla="*/ 2169033 w 10763219"/>
              <a:gd name="connsiteY4990" fmla="*/ 4161631 h 6857999"/>
              <a:gd name="connsiteX4991" fmla="*/ 2167462 w 10763219"/>
              <a:gd name="connsiteY4991" fmla="*/ 4158059 h 6857999"/>
              <a:gd name="connsiteX4992" fmla="*/ 2167066 w 10763219"/>
              <a:gd name="connsiteY4992" fmla="*/ 4154487 h 6857999"/>
              <a:gd name="connsiteX4993" fmla="*/ 2167066 w 10763219"/>
              <a:gd name="connsiteY4993" fmla="*/ 4150915 h 6857999"/>
              <a:gd name="connsiteX4994" fmla="*/ 2167066 w 10763219"/>
              <a:gd name="connsiteY4994" fmla="*/ 4147344 h 6857999"/>
              <a:gd name="connsiteX4995" fmla="*/ 2167462 w 10763219"/>
              <a:gd name="connsiteY4995" fmla="*/ 4143375 h 6857999"/>
              <a:gd name="connsiteX4996" fmla="*/ 2168639 w 10763219"/>
              <a:gd name="connsiteY4996" fmla="*/ 4140200 h 6857999"/>
              <a:gd name="connsiteX4997" fmla="*/ 2170999 w 10763219"/>
              <a:gd name="connsiteY4997" fmla="*/ 4133056 h 6857999"/>
              <a:gd name="connsiteX4998" fmla="*/ 2173751 w 10763219"/>
              <a:gd name="connsiteY4998" fmla="*/ 4127500 h 6857999"/>
              <a:gd name="connsiteX4999" fmla="*/ 2806393 w 10763219"/>
              <a:gd name="connsiteY4999" fmla="*/ 4121150 h 6857999"/>
              <a:gd name="connsiteX5000" fmla="*/ 2807880 w 10763219"/>
              <a:gd name="connsiteY5000" fmla="*/ 4121150 h 6857999"/>
              <a:gd name="connsiteX5001" fmla="*/ 2809367 w 10763219"/>
              <a:gd name="connsiteY5001" fmla="*/ 4121944 h 6857999"/>
              <a:gd name="connsiteX5002" fmla="*/ 2810109 w 10763219"/>
              <a:gd name="connsiteY5002" fmla="*/ 4123135 h 6857999"/>
              <a:gd name="connsiteX5003" fmla="*/ 2811223 w 10763219"/>
              <a:gd name="connsiteY5003" fmla="*/ 4124325 h 6857999"/>
              <a:gd name="connsiteX5004" fmla="*/ 2813082 w 10763219"/>
              <a:gd name="connsiteY5004" fmla="*/ 4127897 h 6857999"/>
              <a:gd name="connsiteX5005" fmla="*/ 2814196 w 10763219"/>
              <a:gd name="connsiteY5005" fmla="*/ 4130278 h 6857999"/>
              <a:gd name="connsiteX5006" fmla="*/ 2814940 w 10763219"/>
              <a:gd name="connsiteY5006" fmla="*/ 4131469 h 6857999"/>
              <a:gd name="connsiteX5007" fmla="*/ 2815312 w 10763219"/>
              <a:gd name="connsiteY5007" fmla="*/ 4131866 h 6857999"/>
              <a:gd name="connsiteX5008" fmla="*/ 2815684 w 10763219"/>
              <a:gd name="connsiteY5008" fmla="*/ 4131469 h 6857999"/>
              <a:gd name="connsiteX5009" fmla="*/ 2816798 w 10763219"/>
              <a:gd name="connsiteY5009" fmla="*/ 4129882 h 6857999"/>
              <a:gd name="connsiteX5010" fmla="*/ 2817539 w 10763219"/>
              <a:gd name="connsiteY5010" fmla="*/ 4124325 h 6857999"/>
              <a:gd name="connsiteX5011" fmla="*/ 2819027 w 10763219"/>
              <a:gd name="connsiteY5011" fmla="*/ 4127500 h 6857999"/>
              <a:gd name="connsiteX5012" fmla="*/ 2819397 w 10763219"/>
              <a:gd name="connsiteY5012" fmla="*/ 4130675 h 6857999"/>
              <a:gd name="connsiteX5013" fmla="*/ 2819027 w 10763219"/>
              <a:gd name="connsiteY5013" fmla="*/ 4133850 h 6857999"/>
              <a:gd name="connsiteX5014" fmla="*/ 2817912 w 10763219"/>
              <a:gd name="connsiteY5014" fmla="*/ 4136629 h 6857999"/>
              <a:gd name="connsiteX5015" fmla="*/ 2816798 w 10763219"/>
              <a:gd name="connsiteY5015" fmla="*/ 4139010 h 6857999"/>
              <a:gd name="connsiteX5016" fmla="*/ 2814940 w 10763219"/>
              <a:gd name="connsiteY5016" fmla="*/ 4141391 h 6857999"/>
              <a:gd name="connsiteX5017" fmla="*/ 2813082 w 10763219"/>
              <a:gd name="connsiteY5017" fmla="*/ 4142979 h 6857999"/>
              <a:gd name="connsiteX5018" fmla="*/ 2810852 w 10763219"/>
              <a:gd name="connsiteY5018" fmla="*/ 4144566 h 6857999"/>
              <a:gd name="connsiteX5019" fmla="*/ 2808249 w 10763219"/>
              <a:gd name="connsiteY5019" fmla="*/ 4144963 h 6857999"/>
              <a:gd name="connsiteX5020" fmla="*/ 2806393 w 10763219"/>
              <a:gd name="connsiteY5020" fmla="*/ 4144963 h 6857999"/>
              <a:gd name="connsiteX5021" fmla="*/ 2804907 w 10763219"/>
              <a:gd name="connsiteY5021" fmla="*/ 4144169 h 6857999"/>
              <a:gd name="connsiteX5022" fmla="*/ 2803420 w 10763219"/>
              <a:gd name="connsiteY5022" fmla="*/ 4142185 h 6857999"/>
              <a:gd name="connsiteX5023" fmla="*/ 2802304 w 10763219"/>
              <a:gd name="connsiteY5023" fmla="*/ 4139010 h 6857999"/>
              <a:gd name="connsiteX5024" fmla="*/ 2801936 w 10763219"/>
              <a:gd name="connsiteY5024" fmla="*/ 4134644 h 6857999"/>
              <a:gd name="connsiteX5025" fmla="*/ 2802304 w 10763219"/>
              <a:gd name="connsiteY5025" fmla="*/ 4129485 h 6857999"/>
              <a:gd name="connsiteX5026" fmla="*/ 2803791 w 10763219"/>
              <a:gd name="connsiteY5026" fmla="*/ 4123135 h 6857999"/>
              <a:gd name="connsiteX5027" fmla="*/ 2805279 w 10763219"/>
              <a:gd name="connsiteY5027" fmla="*/ 4121547 h 6857999"/>
              <a:gd name="connsiteX5028" fmla="*/ 2414420 w 10763219"/>
              <a:gd name="connsiteY5028" fmla="*/ 4110037 h 6857999"/>
              <a:gd name="connsiteX5029" fmla="*/ 2417576 w 10763219"/>
              <a:gd name="connsiteY5029" fmla="*/ 4110037 h 6857999"/>
              <a:gd name="connsiteX5030" fmla="*/ 2421516 w 10763219"/>
              <a:gd name="connsiteY5030" fmla="*/ 4110037 h 6857999"/>
              <a:gd name="connsiteX5031" fmla="*/ 2429394 w 10763219"/>
              <a:gd name="connsiteY5031" fmla="*/ 4110428 h 6857999"/>
              <a:gd name="connsiteX5032" fmla="*/ 2437669 w 10763219"/>
              <a:gd name="connsiteY5032" fmla="*/ 4110428 h 6857999"/>
              <a:gd name="connsiteX5033" fmla="*/ 2442002 w 10763219"/>
              <a:gd name="connsiteY5033" fmla="*/ 4110428 h 6857999"/>
              <a:gd name="connsiteX5034" fmla="*/ 2446336 w 10763219"/>
              <a:gd name="connsiteY5034" fmla="*/ 4110037 h 6857999"/>
              <a:gd name="connsiteX5035" fmla="*/ 2443972 w 10763219"/>
              <a:gd name="connsiteY5035" fmla="*/ 4115893 h 6857999"/>
              <a:gd name="connsiteX5036" fmla="*/ 2440820 w 10763219"/>
              <a:gd name="connsiteY5036" fmla="*/ 4120187 h 6857999"/>
              <a:gd name="connsiteX5037" fmla="*/ 2438456 w 10763219"/>
              <a:gd name="connsiteY5037" fmla="*/ 4122920 h 6857999"/>
              <a:gd name="connsiteX5038" fmla="*/ 2435304 w 10763219"/>
              <a:gd name="connsiteY5038" fmla="*/ 4125652 h 6857999"/>
              <a:gd name="connsiteX5039" fmla="*/ 2432152 w 10763219"/>
              <a:gd name="connsiteY5039" fmla="*/ 4126433 h 6857999"/>
              <a:gd name="connsiteX5040" fmla="*/ 2429001 w 10763219"/>
              <a:gd name="connsiteY5040" fmla="*/ 4126823 h 6857999"/>
              <a:gd name="connsiteX5041" fmla="*/ 2425456 w 10763219"/>
              <a:gd name="connsiteY5041" fmla="*/ 4126823 h 6857999"/>
              <a:gd name="connsiteX5042" fmla="*/ 2421516 w 10763219"/>
              <a:gd name="connsiteY5042" fmla="*/ 4126823 h 6857999"/>
              <a:gd name="connsiteX5043" fmla="*/ 2414420 w 10763219"/>
              <a:gd name="connsiteY5043" fmla="*/ 4126043 h 6857999"/>
              <a:gd name="connsiteX5044" fmla="*/ 2410482 w 10763219"/>
              <a:gd name="connsiteY5044" fmla="*/ 4125652 h 6857999"/>
              <a:gd name="connsiteX5045" fmla="*/ 2406936 w 10763219"/>
              <a:gd name="connsiteY5045" fmla="*/ 4126043 h 6857999"/>
              <a:gd name="connsiteX5046" fmla="*/ 2402996 w 10763219"/>
              <a:gd name="connsiteY5046" fmla="*/ 4126433 h 6857999"/>
              <a:gd name="connsiteX5047" fmla="*/ 2399057 w 10763219"/>
              <a:gd name="connsiteY5047" fmla="*/ 4127994 h 6857999"/>
              <a:gd name="connsiteX5048" fmla="*/ 2395905 w 10763219"/>
              <a:gd name="connsiteY5048" fmla="*/ 4130337 h 6857999"/>
              <a:gd name="connsiteX5049" fmla="*/ 2392361 w 10763219"/>
              <a:gd name="connsiteY5049" fmla="*/ 4133850 h 6857999"/>
              <a:gd name="connsiteX5050" fmla="*/ 2394331 w 10763219"/>
              <a:gd name="connsiteY5050" fmla="*/ 4127994 h 6857999"/>
              <a:gd name="connsiteX5051" fmla="*/ 2396300 w 10763219"/>
              <a:gd name="connsiteY5051" fmla="*/ 4122920 h 6857999"/>
              <a:gd name="connsiteX5052" fmla="*/ 2398662 w 10763219"/>
              <a:gd name="connsiteY5052" fmla="*/ 4119406 h 6857999"/>
              <a:gd name="connsiteX5053" fmla="*/ 2401027 w 10763219"/>
              <a:gd name="connsiteY5053" fmla="*/ 4115893 h 6857999"/>
              <a:gd name="connsiteX5054" fmla="*/ 2404179 w 10763219"/>
              <a:gd name="connsiteY5054" fmla="*/ 4113551 h 6857999"/>
              <a:gd name="connsiteX5055" fmla="*/ 2407330 w 10763219"/>
              <a:gd name="connsiteY5055" fmla="*/ 4111989 h 6857999"/>
              <a:gd name="connsiteX5056" fmla="*/ 2410482 w 10763219"/>
              <a:gd name="connsiteY5056" fmla="*/ 4111208 h 6857999"/>
              <a:gd name="connsiteX5057" fmla="*/ 2699837 w 10763219"/>
              <a:gd name="connsiteY5057" fmla="*/ 4102100 h 6857999"/>
              <a:gd name="connsiteX5058" fmla="*/ 2703703 w 10763219"/>
              <a:gd name="connsiteY5058" fmla="*/ 4102100 h 6857999"/>
              <a:gd name="connsiteX5059" fmla="*/ 2707182 w 10763219"/>
              <a:gd name="connsiteY5059" fmla="*/ 4102492 h 6857999"/>
              <a:gd name="connsiteX5060" fmla="*/ 2710662 w 10763219"/>
              <a:gd name="connsiteY5060" fmla="*/ 4103275 h 6857999"/>
              <a:gd name="connsiteX5061" fmla="*/ 2714141 w 10763219"/>
              <a:gd name="connsiteY5061" fmla="*/ 4104059 h 6857999"/>
              <a:gd name="connsiteX5062" fmla="*/ 2720711 w 10763219"/>
              <a:gd name="connsiteY5062" fmla="*/ 4107193 h 6857999"/>
              <a:gd name="connsiteX5063" fmla="*/ 2725734 w 10763219"/>
              <a:gd name="connsiteY5063" fmla="*/ 4109935 h 6857999"/>
              <a:gd name="connsiteX5064" fmla="*/ 2724188 w 10763219"/>
              <a:gd name="connsiteY5064" fmla="*/ 4114244 h 6857999"/>
              <a:gd name="connsiteX5065" fmla="*/ 2722256 w 10763219"/>
              <a:gd name="connsiteY5065" fmla="*/ 4116986 h 6857999"/>
              <a:gd name="connsiteX5066" fmla="*/ 2721097 w 10763219"/>
              <a:gd name="connsiteY5066" fmla="*/ 4118161 h 6857999"/>
              <a:gd name="connsiteX5067" fmla="*/ 2720324 w 10763219"/>
              <a:gd name="connsiteY5067" fmla="*/ 4118553 h 6857999"/>
              <a:gd name="connsiteX5068" fmla="*/ 2718392 w 10763219"/>
              <a:gd name="connsiteY5068" fmla="*/ 4118553 h 6857999"/>
              <a:gd name="connsiteX5069" fmla="*/ 2716458 w 10763219"/>
              <a:gd name="connsiteY5069" fmla="*/ 4118161 h 6857999"/>
              <a:gd name="connsiteX5070" fmla="*/ 2714141 w 10763219"/>
              <a:gd name="connsiteY5070" fmla="*/ 4116986 h 6857999"/>
              <a:gd name="connsiteX5071" fmla="*/ 2709888 w 10763219"/>
              <a:gd name="connsiteY5071" fmla="*/ 4113852 h 6857999"/>
              <a:gd name="connsiteX5072" fmla="*/ 2707956 w 10763219"/>
              <a:gd name="connsiteY5072" fmla="*/ 4112285 h 6857999"/>
              <a:gd name="connsiteX5073" fmla="*/ 2706409 w 10763219"/>
              <a:gd name="connsiteY5073" fmla="*/ 4111502 h 6857999"/>
              <a:gd name="connsiteX5074" fmla="*/ 2705250 w 10763219"/>
              <a:gd name="connsiteY5074" fmla="*/ 4111502 h 6857999"/>
              <a:gd name="connsiteX5075" fmla="*/ 2704089 w 10763219"/>
              <a:gd name="connsiteY5075" fmla="*/ 4111893 h 6857999"/>
              <a:gd name="connsiteX5076" fmla="*/ 2703703 w 10763219"/>
              <a:gd name="connsiteY5076" fmla="*/ 4112285 h 6857999"/>
              <a:gd name="connsiteX5077" fmla="*/ 2702544 w 10763219"/>
              <a:gd name="connsiteY5077" fmla="*/ 4114635 h 6857999"/>
              <a:gd name="connsiteX5078" fmla="*/ 2702157 w 10763219"/>
              <a:gd name="connsiteY5078" fmla="*/ 4118553 h 6857999"/>
              <a:gd name="connsiteX5079" fmla="*/ 2702157 w 10763219"/>
              <a:gd name="connsiteY5079" fmla="*/ 4124037 h 6857999"/>
              <a:gd name="connsiteX5080" fmla="*/ 2702544 w 10763219"/>
              <a:gd name="connsiteY5080" fmla="*/ 4132263 h 6857999"/>
              <a:gd name="connsiteX5081" fmla="*/ 2701770 w 10763219"/>
              <a:gd name="connsiteY5081" fmla="*/ 4129129 h 6857999"/>
              <a:gd name="connsiteX5082" fmla="*/ 2700226 w 10763219"/>
              <a:gd name="connsiteY5082" fmla="*/ 4127171 h 6857999"/>
              <a:gd name="connsiteX5083" fmla="*/ 2699451 w 10763219"/>
              <a:gd name="connsiteY5083" fmla="*/ 4125995 h 6857999"/>
              <a:gd name="connsiteX5084" fmla="*/ 2697907 w 10763219"/>
              <a:gd name="connsiteY5084" fmla="*/ 4124820 h 6857999"/>
              <a:gd name="connsiteX5085" fmla="*/ 2697133 w 10763219"/>
              <a:gd name="connsiteY5085" fmla="*/ 4124429 h 6857999"/>
              <a:gd name="connsiteX5086" fmla="*/ 2695586 w 10763219"/>
              <a:gd name="connsiteY5086" fmla="*/ 4124037 h 6857999"/>
              <a:gd name="connsiteX5087" fmla="*/ 2693267 w 10763219"/>
              <a:gd name="connsiteY5087" fmla="*/ 4124429 h 6857999"/>
              <a:gd name="connsiteX5088" fmla="*/ 2690175 w 10763219"/>
              <a:gd name="connsiteY5088" fmla="*/ 4125995 h 6857999"/>
              <a:gd name="connsiteX5089" fmla="*/ 2687469 w 10763219"/>
              <a:gd name="connsiteY5089" fmla="*/ 4127954 h 6857999"/>
              <a:gd name="connsiteX5090" fmla="*/ 2684763 w 10763219"/>
              <a:gd name="connsiteY5090" fmla="*/ 4129521 h 6857999"/>
              <a:gd name="connsiteX5091" fmla="*/ 2681287 w 10763219"/>
              <a:gd name="connsiteY5091" fmla="*/ 4130696 h 6857999"/>
              <a:gd name="connsiteX5092" fmla="*/ 2682446 w 10763219"/>
              <a:gd name="connsiteY5092" fmla="*/ 4124037 h 6857999"/>
              <a:gd name="connsiteX5093" fmla="*/ 2683217 w 10763219"/>
              <a:gd name="connsiteY5093" fmla="*/ 4117769 h 6857999"/>
              <a:gd name="connsiteX5094" fmla="*/ 2685152 w 10763219"/>
              <a:gd name="connsiteY5094" fmla="*/ 4112677 h 6857999"/>
              <a:gd name="connsiteX5095" fmla="*/ 2687469 w 10763219"/>
              <a:gd name="connsiteY5095" fmla="*/ 4109543 h 6857999"/>
              <a:gd name="connsiteX5096" fmla="*/ 2690175 w 10763219"/>
              <a:gd name="connsiteY5096" fmla="*/ 4106409 h 6857999"/>
              <a:gd name="connsiteX5097" fmla="*/ 2693267 w 10763219"/>
              <a:gd name="connsiteY5097" fmla="*/ 4104059 h 6857999"/>
              <a:gd name="connsiteX5098" fmla="*/ 2696358 w 10763219"/>
              <a:gd name="connsiteY5098" fmla="*/ 4103275 h 6857999"/>
              <a:gd name="connsiteX5099" fmla="*/ 1193718 w 10763219"/>
              <a:gd name="connsiteY5099" fmla="*/ 4079875 h 6857999"/>
              <a:gd name="connsiteX5100" fmla="*/ 1197338 w 10763219"/>
              <a:gd name="connsiteY5100" fmla="*/ 4083555 h 6857999"/>
              <a:gd name="connsiteX5101" fmla="*/ 1199351 w 10763219"/>
              <a:gd name="connsiteY5101" fmla="*/ 4086418 h 6857999"/>
              <a:gd name="connsiteX5102" fmla="*/ 1200155 w 10763219"/>
              <a:gd name="connsiteY5102" fmla="*/ 4090098 h 6857999"/>
              <a:gd name="connsiteX5103" fmla="*/ 1200155 w 10763219"/>
              <a:gd name="connsiteY5103" fmla="*/ 4092960 h 6857999"/>
              <a:gd name="connsiteX5104" fmla="*/ 1199753 w 10763219"/>
              <a:gd name="connsiteY5104" fmla="*/ 4096231 h 6857999"/>
              <a:gd name="connsiteX5105" fmla="*/ 1198143 w 10763219"/>
              <a:gd name="connsiteY5105" fmla="*/ 4099094 h 6857999"/>
              <a:gd name="connsiteX5106" fmla="*/ 1196533 w 10763219"/>
              <a:gd name="connsiteY5106" fmla="*/ 4101547 h 6857999"/>
              <a:gd name="connsiteX5107" fmla="*/ 1193718 w 10763219"/>
              <a:gd name="connsiteY5107" fmla="*/ 4103592 h 6857999"/>
              <a:gd name="connsiteX5108" fmla="*/ 1190898 w 10763219"/>
              <a:gd name="connsiteY5108" fmla="*/ 4105227 h 6857999"/>
              <a:gd name="connsiteX5109" fmla="*/ 1188081 w 10763219"/>
              <a:gd name="connsiteY5109" fmla="*/ 4106863 h 6857999"/>
              <a:gd name="connsiteX5110" fmla="*/ 1184459 w 10763219"/>
              <a:gd name="connsiteY5110" fmla="*/ 4106863 h 6857999"/>
              <a:gd name="connsiteX5111" fmla="*/ 1181641 w 10763219"/>
              <a:gd name="connsiteY5111" fmla="*/ 4106863 h 6857999"/>
              <a:gd name="connsiteX5112" fmla="*/ 1178421 w 10763219"/>
              <a:gd name="connsiteY5112" fmla="*/ 4105636 h 6857999"/>
              <a:gd name="connsiteX5113" fmla="*/ 1176006 w 10763219"/>
              <a:gd name="connsiteY5113" fmla="*/ 4103183 h 6857999"/>
              <a:gd name="connsiteX5114" fmla="*/ 1173593 w 10763219"/>
              <a:gd name="connsiteY5114" fmla="*/ 4100321 h 6857999"/>
              <a:gd name="connsiteX5115" fmla="*/ 1171580 w 10763219"/>
              <a:gd name="connsiteY5115" fmla="*/ 4096231 h 6857999"/>
              <a:gd name="connsiteX5116" fmla="*/ 1719263 w 10763219"/>
              <a:gd name="connsiteY5116" fmla="*/ 4057650 h 6857999"/>
              <a:gd name="connsiteX5117" fmla="*/ 1719263 w 10763219"/>
              <a:gd name="connsiteY5117" fmla="*/ 4062042 h 6857999"/>
              <a:gd name="connsiteX5118" fmla="*/ 1718866 w 10763219"/>
              <a:gd name="connsiteY5118" fmla="*/ 4066034 h 6857999"/>
              <a:gd name="connsiteX5119" fmla="*/ 1717676 w 10763219"/>
              <a:gd name="connsiteY5119" fmla="*/ 4069228 h 6857999"/>
              <a:gd name="connsiteX5120" fmla="*/ 1716883 w 10763219"/>
              <a:gd name="connsiteY5120" fmla="*/ 4073221 h 6857999"/>
              <a:gd name="connsiteX5121" fmla="*/ 1714898 w 10763219"/>
              <a:gd name="connsiteY5121" fmla="*/ 4076415 h 6857999"/>
              <a:gd name="connsiteX5122" fmla="*/ 1713311 w 10763219"/>
              <a:gd name="connsiteY5122" fmla="*/ 4079210 h 6857999"/>
              <a:gd name="connsiteX5123" fmla="*/ 1710930 w 10763219"/>
              <a:gd name="connsiteY5123" fmla="*/ 4082004 h 6857999"/>
              <a:gd name="connsiteX5124" fmla="*/ 1708547 w 10763219"/>
              <a:gd name="connsiteY5124" fmla="*/ 4085198 h 6857999"/>
              <a:gd name="connsiteX5125" fmla="*/ 1702991 w 10763219"/>
              <a:gd name="connsiteY5125" fmla="*/ 4089590 h 6857999"/>
              <a:gd name="connsiteX5126" fmla="*/ 1696642 w 10763219"/>
              <a:gd name="connsiteY5126" fmla="*/ 4093982 h 6857999"/>
              <a:gd name="connsiteX5127" fmla="*/ 1689895 w 10763219"/>
              <a:gd name="connsiteY5127" fmla="*/ 4097575 h 6857999"/>
              <a:gd name="connsiteX5128" fmla="*/ 1682751 w 10763219"/>
              <a:gd name="connsiteY5128" fmla="*/ 4100769 h 6857999"/>
              <a:gd name="connsiteX5129" fmla="*/ 1675211 w 10763219"/>
              <a:gd name="connsiteY5129" fmla="*/ 4104363 h 6857999"/>
              <a:gd name="connsiteX5130" fmla="*/ 1667669 w 10763219"/>
              <a:gd name="connsiteY5130" fmla="*/ 4107157 h 6857999"/>
              <a:gd name="connsiteX5131" fmla="*/ 1651794 w 10763219"/>
              <a:gd name="connsiteY5131" fmla="*/ 4112747 h 6857999"/>
              <a:gd name="connsiteX5132" fmla="*/ 1637110 w 10763219"/>
              <a:gd name="connsiteY5132" fmla="*/ 4118736 h 6857999"/>
              <a:gd name="connsiteX5133" fmla="*/ 1630761 w 10763219"/>
              <a:gd name="connsiteY5133" fmla="*/ 4121530 h 6857999"/>
              <a:gd name="connsiteX5134" fmla="*/ 1625601 w 10763219"/>
              <a:gd name="connsiteY5134" fmla="*/ 4124325 h 6857999"/>
              <a:gd name="connsiteX5135" fmla="*/ 1625999 w 10763219"/>
              <a:gd name="connsiteY5135" fmla="*/ 4118736 h 6857999"/>
              <a:gd name="connsiteX5136" fmla="*/ 1626396 w 10763219"/>
              <a:gd name="connsiteY5136" fmla="*/ 4113146 h 6857999"/>
              <a:gd name="connsiteX5137" fmla="*/ 1627587 w 10763219"/>
              <a:gd name="connsiteY5137" fmla="*/ 4108355 h 6857999"/>
              <a:gd name="connsiteX5138" fmla="*/ 1628379 w 10763219"/>
              <a:gd name="connsiteY5138" fmla="*/ 4103963 h 6857999"/>
              <a:gd name="connsiteX5139" fmla="*/ 1629570 w 10763219"/>
              <a:gd name="connsiteY5139" fmla="*/ 4100370 h 6857999"/>
              <a:gd name="connsiteX5140" fmla="*/ 1630761 w 10763219"/>
              <a:gd name="connsiteY5140" fmla="*/ 4096777 h 6857999"/>
              <a:gd name="connsiteX5141" fmla="*/ 1632745 w 10763219"/>
              <a:gd name="connsiteY5141" fmla="*/ 4093982 h 6857999"/>
              <a:gd name="connsiteX5142" fmla="*/ 1634730 w 10763219"/>
              <a:gd name="connsiteY5142" fmla="*/ 4091587 h 6857999"/>
              <a:gd name="connsiteX5143" fmla="*/ 1636714 w 10763219"/>
              <a:gd name="connsiteY5143" fmla="*/ 4089590 h 6857999"/>
              <a:gd name="connsiteX5144" fmla="*/ 1639095 w 10763219"/>
              <a:gd name="connsiteY5144" fmla="*/ 4087993 h 6857999"/>
              <a:gd name="connsiteX5145" fmla="*/ 1641478 w 10763219"/>
              <a:gd name="connsiteY5145" fmla="*/ 4086795 h 6857999"/>
              <a:gd name="connsiteX5146" fmla="*/ 1644651 w 10763219"/>
              <a:gd name="connsiteY5146" fmla="*/ 4085198 h 6857999"/>
              <a:gd name="connsiteX5147" fmla="*/ 1649811 w 10763219"/>
              <a:gd name="connsiteY5147" fmla="*/ 4083601 h 6857999"/>
              <a:gd name="connsiteX5148" fmla="*/ 1656160 w 10763219"/>
              <a:gd name="connsiteY5148" fmla="*/ 4082004 h 6857999"/>
              <a:gd name="connsiteX5149" fmla="*/ 1670448 w 10763219"/>
              <a:gd name="connsiteY5149" fmla="*/ 4080807 h 6857999"/>
              <a:gd name="connsiteX5150" fmla="*/ 1678385 w 10763219"/>
              <a:gd name="connsiteY5150" fmla="*/ 4079210 h 6857999"/>
              <a:gd name="connsiteX5151" fmla="*/ 1685925 w 10763219"/>
              <a:gd name="connsiteY5151" fmla="*/ 4077213 h 6857999"/>
              <a:gd name="connsiteX5152" fmla="*/ 1694260 w 10763219"/>
              <a:gd name="connsiteY5152" fmla="*/ 4074818 h 6857999"/>
              <a:gd name="connsiteX5153" fmla="*/ 1698229 w 10763219"/>
              <a:gd name="connsiteY5153" fmla="*/ 4072822 h 6857999"/>
              <a:gd name="connsiteX5154" fmla="*/ 1702596 w 10763219"/>
              <a:gd name="connsiteY5154" fmla="*/ 4070426 h 6857999"/>
              <a:gd name="connsiteX5155" fmla="*/ 1706564 w 10763219"/>
              <a:gd name="connsiteY5155" fmla="*/ 4068031 h 6857999"/>
              <a:gd name="connsiteX5156" fmla="*/ 1710930 w 10763219"/>
              <a:gd name="connsiteY5156" fmla="*/ 4064837 h 6857999"/>
              <a:gd name="connsiteX5157" fmla="*/ 1715294 w 10763219"/>
              <a:gd name="connsiteY5157" fmla="*/ 4061643 h 6857999"/>
              <a:gd name="connsiteX5158" fmla="*/ 1372362 w 10763219"/>
              <a:gd name="connsiteY5158" fmla="*/ 4057650 h 6857999"/>
              <a:gd name="connsiteX5159" fmla="*/ 1375764 w 10763219"/>
              <a:gd name="connsiteY5159" fmla="*/ 4062413 h 6857999"/>
              <a:gd name="connsiteX5160" fmla="*/ 1377652 w 10763219"/>
              <a:gd name="connsiteY5160" fmla="*/ 4066778 h 6857999"/>
              <a:gd name="connsiteX5161" fmla="*/ 1379166 w 10763219"/>
              <a:gd name="connsiteY5161" fmla="*/ 4070350 h 6857999"/>
              <a:gd name="connsiteX5162" fmla="*/ 1379544 w 10763219"/>
              <a:gd name="connsiteY5162" fmla="*/ 4073922 h 6857999"/>
              <a:gd name="connsiteX5163" fmla="*/ 1379544 w 10763219"/>
              <a:gd name="connsiteY5163" fmla="*/ 4076700 h 6857999"/>
              <a:gd name="connsiteX5164" fmla="*/ 1379166 w 10763219"/>
              <a:gd name="connsiteY5164" fmla="*/ 4079876 h 6857999"/>
              <a:gd name="connsiteX5165" fmla="*/ 1377652 w 10763219"/>
              <a:gd name="connsiteY5165" fmla="*/ 4081860 h 6857999"/>
              <a:gd name="connsiteX5166" fmla="*/ 1376142 w 10763219"/>
              <a:gd name="connsiteY5166" fmla="*/ 4083051 h 6857999"/>
              <a:gd name="connsiteX5167" fmla="*/ 1373873 w 10763219"/>
              <a:gd name="connsiteY5167" fmla="*/ 4084241 h 6857999"/>
              <a:gd name="connsiteX5168" fmla="*/ 1371606 w 10763219"/>
              <a:gd name="connsiteY5168" fmla="*/ 4084638 h 6857999"/>
              <a:gd name="connsiteX5169" fmla="*/ 1369337 w 10763219"/>
              <a:gd name="connsiteY5169" fmla="*/ 4084241 h 6857999"/>
              <a:gd name="connsiteX5170" fmla="*/ 1366314 w 10763219"/>
              <a:gd name="connsiteY5170" fmla="*/ 4082654 h 6857999"/>
              <a:gd name="connsiteX5171" fmla="*/ 1363668 w 10763219"/>
              <a:gd name="connsiteY5171" fmla="*/ 4080669 h 6857999"/>
              <a:gd name="connsiteX5172" fmla="*/ 1361021 w 10763219"/>
              <a:gd name="connsiteY5172" fmla="*/ 4077891 h 6857999"/>
              <a:gd name="connsiteX5173" fmla="*/ 1358376 w 10763219"/>
              <a:gd name="connsiteY5173" fmla="*/ 4073922 h 6857999"/>
              <a:gd name="connsiteX5174" fmla="*/ 1355730 w 10763219"/>
              <a:gd name="connsiteY5174" fmla="*/ 4069557 h 6857999"/>
              <a:gd name="connsiteX5175" fmla="*/ 924438 w 10763219"/>
              <a:gd name="connsiteY5175" fmla="*/ 4057650 h 6857999"/>
              <a:gd name="connsiteX5176" fmla="*/ 928353 w 10763219"/>
              <a:gd name="connsiteY5176" fmla="*/ 4061732 h 6857999"/>
              <a:gd name="connsiteX5177" fmla="*/ 930309 w 10763219"/>
              <a:gd name="connsiteY5177" fmla="*/ 4064998 h 6857999"/>
              <a:gd name="connsiteX5178" fmla="*/ 931875 w 10763219"/>
              <a:gd name="connsiteY5178" fmla="*/ 4068264 h 6857999"/>
              <a:gd name="connsiteX5179" fmla="*/ 931875 w 10763219"/>
              <a:gd name="connsiteY5179" fmla="*/ 4071121 h 6857999"/>
              <a:gd name="connsiteX5180" fmla="*/ 930700 w 10763219"/>
              <a:gd name="connsiteY5180" fmla="*/ 4073570 h 6857999"/>
              <a:gd name="connsiteX5181" fmla="*/ 929525 w 10763219"/>
              <a:gd name="connsiteY5181" fmla="*/ 4076020 h 6857999"/>
              <a:gd name="connsiteX5182" fmla="*/ 927569 w 10763219"/>
              <a:gd name="connsiteY5182" fmla="*/ 4078877 h 6857999"/>
              <a:gd name="connsiteX5183" fmla="*/ 924830 w 10763219"/>
              <a:gd name="connsiteY5183" fmla="*/ 4080102 h 6857999"/>
              <a:gd name="connsiteX5184" fmla="*/ 922090 w 10763219"/>
              <a:gd name="connsiteY5184" fmla="*/ 4082143 h 6857999"/>
              <a:gd name="connsiteX5185" fmla="*/ 919350 w 10763219"/>
              <a:gd name="connsiteY5185" fmla="*/ 4083776 h 6857999"/>
              <a:gd name="connsiteX5186" fmla="*/ 913087 w 10763219"/>
              <a:gd name="connsiteY5186" fmla="*/ 4085409 h 6857999"/>
              <a:gd name="connsiteX5187" fmla="*/ 907604 w 10763219"/>
              <a:gd name="connsiteY5187" fmla="*/ 4086225 h 6857999"/>
              <a:gd name="connsiteX5188" fmla="*/ 905260 w 10763219"/>
              <a:gd name="connsiteY5188" fmla="*/ 4086225 h 6857999"/>
              <a:gd name="connsiteX5189" fmla="*/ 903691 w 10763219"/>
              <a:gd name="connsiteY5189" fmla="*/ 4085817 h 6857999"/>
              <a:gd name="connsiteX5190" fmla="*/ 903302 w 10763219"/>
              <a:gd name="connsiteY5190" fmla="*/ 4079285 h 6857999"/>
              <a:gd name="connsiteX5191" fmla="*/ 904473 w 10763219"/>
              <a:gd name="connsiteY5191" fmla="*/ 4073570 h 6857999"/>
              <a:gd name="connsiteX5192" fmla="*/ 905648 w 10763219"/>
              <a:gd name="connsiteY5192" fmla="*/ 4069488 h 6857999"/>
              <a:gd name="connsiteX5193" fmla="*/ 907996 w 10763219"/>
              <a:gd name="connsiteY5193" fmla="*/ 4066223 h 6857999"/>
              <a:gd name="connsiteX5194" fmla="*/ 911519 w 10763219"/>
              <a:gd name="connsiteY5194" fmla="*/ 4062957 h 6857999"/>
              <a:gd name="connsiteX5195" fmla="*/ 915044 w 10763219"/>
              <a:gd name="connsiteY5195" fmla="*/ 4061324 h 6857999"/>
              <a:gd name="connsiteX5196" fmla="*/ 919740 w 10763219"/>
              <a:gd name="connsiteY5196" fmla="*/ 4059283 h 6857999"/>
              <a:gd name="connsiteX5197" fmla="*/ 1833014 w 10763219"/>
              <a:gd name="connsiteY5197" fmla="*/ 4051300 h 6857999"/>
              <a:gd name="connsiteX5198" fmla="*/ 1838762 w 10763219"/>
              <a:gd name="connsiteY5198" fmla="*/ 4051300 h 6857999"/>
              <a:gd name="connsiteX5199" fmla="*/ 1849109 w 10763219"/>
              <a:gd name="connsiteY5199" fmla="*/ 4052080 h 6857999"/>
              <a:gd name="connsiteX5200" fmla="*/ 1850258 w 10763219"/>
              <a:gd name="connsiteY5200" fmla="*/ 4057149 h 6857999"/>
              <a:gd name="connsiteX5201" fmla="*/ 1851026 w 10763219"/>
              <a:gd name="connsiteY5201" fmla="*/ 4061048 h 6857999"/>
              <a:gd name="connsiteX5202" fmla="*/ 1850258 w 10763219"/>
              <a:gd name="connsiteY5202" fmla="*/ 4063777 h 6857999"/>
              <a:gd name="connsiteX5203" fmla="*/ 1849491 w 10763219"/>
              <a:gd name="connsiteY5203" fmla="*/ 4066507 h 6857999"/>
              <a:gd name="connsiteX5204" fmla="*/ 1848343 w 10763219"/>
              <a:gd name="connsiteY5204" fmla="*/ 4067676 h 6857999"/>
              <a:gd name="connsiteX5205" fmla="*/ 1846810 w 10763219"/>
              <a:gd name="connsiteY5205" fmla="*/ 4068456 h 6857999"/>
              <a:gd name="connsiteX5206" fmla="*/ 1844894 w 10763219"/>
              <a:gd name="connsiteY5206" fmla="*/ 4068846 h 6857999"/>
              <a:gd name="connsiteX5207" fmla="*/ 1841829 w 10763219"/>
              <a:gd name="connsiteY5207" fmla="*/ 4068846 h 6857999"/>
              <a:gd name="connsiteX5208" fmla="*/ 1836847 w 10763219"/>
              <a:gd name="connsiteY5208" fmla="*/ 4068456 h 6857999"/>
              <a:gd name="connsiteX5209" fmla="*/ 1830716 w 10763219"/>
              <a:gd name="connsiteY5209" fmla="*/ 4068456 h 6857999"/>
              <a:gd name="connsiteX5210" fmla="*/ 1827651 w 10763219"/>
              <a:gd name="connsiteY5210" fmla="*/ 4068456 h 6857999"/>
              <a:gd name="connsiteX5211" fmla="*/ 1824969 w 10763219"/>
              <a:gd name="connsiteY5211" fmla="*/ 4069236 h 6857999"/>
              <a:gd name="connsiteX5212" fmla="*/ 1822285 w 10763219"/>
              <a:gd name="connsiteY5212" fmla="*/ 4071186 h 6857999"/>
              <a:gd name="connsiteX5213" fmla="*/ 1819603 w 10763219"/>
              <a:gd name="connsiteY5213" fmla="*/ 4073525 h 6857999"/>
              <a:gd name="connsiteX5214" fmla="*/ 1818455 w 10763219"/>
              <a:gd name="connsiteY5214" fmla="*/ 4068846 h 6857999"/>
              <a:gd name="connsiteX5215" fmla="*/ 1817688 w 10763219"/>
              <a:gd name="connsiteY5215" fmla="*/ 4064947 h 6857999"/>
              <a:gd name="connsiteX5216" fmla="*/ 1818455 w 10763219"/>
              <a:gd name="connsiteY5216" fmla="*/ 4061438 h 6857999"/>
              <a:gd name="connsiteX5217" fmla="*/ 1818835 w 10763219"/>
              <a:gd name="connsiteY5217" fmla="*/ 4058708 h 6857999"/>
              <a:gd name="connsiteX5218" fmla="*/ 1820369 w 10763219"/>
              <a:gd name="connsiteY5218" fmla="*/ 4056759 h 6857999"/>
              <a:gd name="connsiteX5219" fmla="*/ 1822285 w 10763219"/>
              <a:gd name="connsiteY5219" fmla="*/ 4054809 h 6857999"/>
              <a:gd name="connsiteX5220" fmla="*/ 1824584 w 10763219"/>
              <a:gd name="connsiteY5220" fmla="*/ 4053250 h 6857999"/>
              <a:gd name="connsiteX5221" fmla="*/ 1826885 w 10763219"/>
              <a:gd name="connsiteY5221" fmla="*/ 4052470 h 6857999"/>
              <a:gd name="connsiteX5222" fmla="*/ 1829566 w 10763219"/>
              <a:gd name="connsiteY5222" fmla="*/ 4052080 h 6857999"/>
              <a:gd name="connsiteX5223" fmla="*/ 1401370 w 10763219"/>
              <a:gd name="connsiteY5223" fmla="*/ 4049712 h 6857999"/>
              <a:gd name="connsiteX5224" fmla="*/ 1404148 w 10763219"/>
              <a:gd name="connsiteY5224" fmla="*/ 4050105 h 6857999"/>
              <a:gd name="connsiteX5225" fmla="*/ 1407324 w 10763219"/>
              <a:gd name="connsiteY5225" fmla="*/ 4051282 h 6857999"/>
              <a:gd name="connsiteX5226" fmla="*/ 1410498 w 10763219"/>
              <a:gd name="connsiteY5226" fmla="*/ 4052459 h 6857999"/>
              <a:gd name="connsiteX5227" fmla="*/ 1413674 w 10763219"/>
              <a:gd name="connsiteY5227" fmla="*/ 4054421 h 6857999"/>
              <a:gd name="connsiteX5228" fmla="*/ 1416849 w 10763219"/>
              <a:gd name="connsiteY5228" fmla="*/ 4056383 h 6857999"/>
              <a:gd name="connsiteX5229" fmla="*/ 1420023 w 10763219"/>
              <a:gd name="connsiteY5229" fmla="*/ 4059523 h 6857999"/>
              <a:gd name="connsiteX5230" fmla="*/ 1422404 w 10763219"/>
              <a:gd name="connsiteY5230" fmla="*/ 4062269 h 6857999"/>
              <a:gd name="connsiteX5231" fmla="*/ 1424388 w 10763219"/>
              <a:gd name="connsiteY5231" fmla="*/ 4065016 h 6857999"/>
              <a:gd name="connsiteX5232" fmla="*/ 1426373 w 10763219"/>
              <a:gd name="connsiteY5232" fmla="*/ 4068156 h 6857999"/>
              <a:gd name="connsiteX5233" fmla="*/ 1427168 w 10763219"/>
              <a:gd name="connsiteY5233" fmla="*/ 4070903 h 6857999"/>
              <a:gd name="connsiteX5234" fmla="*/ 1427168 w 10763219"/>
              <a:gd name="connsiteY5234" fmla="*/ 4074434 h 6857999"/>
              <a:gd name="connsiteX5235" fmla="*/ 1426769 w 10763219"/>
              <a:gd name="connsiteY5235" fmla="*/ 4077181 h 6857999"/>
              <a:gd name="connsiteX5236" fmla="*/ 1425182 w 10763219"/>
              <a:gd name="connsiteY5236" fmla="*/ 4079536 h 6857999"/>
              <a:gd name="connsiteX5237" fmla="*/ 1423198 w 10763219"/>
              <a:gd name="connsiteY5237" fmla="*/ 4081890 h 6857999"/>
              <a:gd name="connsiteX5238" fmla="*/ 1419626 w 10763219"/>
              <a:gd name="connsiteY5238" fmla="*/ 4084637 h 6857999"/>
              <a:gd name="connsiteX5239" fmla="*/ 1411292 w 10763219"/>
              <a:gd name="connsiteY5239" fmla="*/ 4074042 h 6857999"/>
              <a:gd name="connsiteX5240" fmla="*/ 1406926 w 10763219"/>
              <a:gd name="connsiteY5240" fmla="*/ 4068548 h 6857999"/>
              <a:gd name="connsiteX5241" fmla="*/ 1403752 w 10763219"/>
              <a:gd name="connsiteY5241" fmla="*/ 4062662 h 6857999"/>
              <a:gd name="connsiteX5242" fmla="*/ 1398592 w 10763219"/>
              <a:gd name="connsiteY5242" fmla="*/ 4050105 h 6857999"/>
              <a:gd name="connsiteX5243" fmla="*/ 2538289 w 10763219"/>
              <a:gd name="connsiteY5243" fmla="*/ 4037012 h 6857999"/>
              <a:gd name="connsiteX5244" fmla="*/ 2541473 w 10763219"/>
              <a:gd name="connsiteY5244" fmla="*/ 4037012 h 6857999"/>
              <a:gd name="connsiteX5245" fmla="*/ 2545056 w 10763219"/>
              <a:gd name="connsiteY5245" fmla="*/ 4037411 h 6857999"/>
              <a:gd name="connsiteX5246" fmla="*/ 2547842 w 10763219"/>
              <a:gd name="connsiteY5246" fmla="*/ 4037809 h 6857999"/>
              <a:gd name="connsiteX5247" fmla="*/ 2550630 w 10763219"/>
              <a:gd name="connsiteY5247" fmla="*/ 4039404 h 6857999"/>
              <a:gd name="connsiteX5248" fmla="*/ 2553016 w 10763219"/>
              <a:gd name="connsiteY5248" fmla="*/ 4041796 h 6857999"/>
              <a:gd name="connsiteX5249" fmla="*/ 2555406 w 10763219"/>
              <a:gd name="connsiteY5249" fmla="*/ 4044586 h 6857999"/>
              <a:gd name="connsiteX5250" fmla="*/ 2554211 w 10763219"/>
              <a:gd name="connsiteY5250" fmla="*/ 4052957 h 6857999"/>
              <a:gd name="connsiteX5251" fmla="*/ 2553814 w 10763219"/>
              <a:gd name="connsiteY5251" fmla="*/ 4058937 h 6857999"/>
              <a:gd name="connsiteX5252" fmla="*/ 2553814 w 10763219"/>
              <a:gd name="connsiteY5252" fmla="*/ 4063321 h 6857999"/>
              <a:gd name="connsiteX5253" fmla="*/ 2554211 w 10763219"/>
              <a:gd name="connsiteY5253" fmla="*/ 4067308 h 6857999"/>
              <a:gd name="connsiteX5254" fmla="*/ 2555804 w 10763219"/>
              <a:gd name="connsiteY5254" fmla="*/ 4076476 h 6857999"/>
              <a:gd name="connsiteX5255" fmla="*/ 2556997 w 10763219"/>
              <a:gd name="connsiteY5255" fmla="*/ 4083253 h 6857999"/>
              <a:gd name="connsiteX5256" fmla="*/ 2557794 w 10763219"/>
              <a:gd name="connsiteY5256" fmla="*/ 4093218 h 6857999"/>
              <a:gd name="connsiteX5257" fmla="*/ 2561377 w 10763219"/>
              <a:gd name="connsiteY5257" fmla="*/ 4094414 h 6857999"/>
              <a:gd name="connsiteX5258" fmla="*/ 2562570 w 10763219"/>
              <a:gd name="connsiteY5258" fmla="*/ 4094414 h 6857999"/>
              <a:gd name="connsiteX5259" fmla="*/ 2563763 w 10763219"/>
              <a:gd name="connsiteY5259" fmla="*/ 4093617 h 6857999"/>
              <a:gd name="connsiteX5260" fmla="*/ 2565357 w 10763219"/>
              <a:gd name="connsiteY5260" fmla="*/ 4093218 h 6857999"/>
              <a:gd name="connsiteX5261" fmla="*/ 2566153 w 10763219"/>
              <a:gd name="connsiteY5261" fmla="*/ 4092820 h 6857999"/>
              <a:gd name="connsiteX5262" fmla="*/ 2567746 w 10763219"/>
              <a:gd name="connsiteY5262" fmla="*/ 4089631 h 6857999"/>
              <a:gd name="connsiteX5263" fmla="*/ 2568544 w 10763219"/>
              <a:gd name="connsiteY5263" fmla="*/ 4086442 h 6857999"/>
              <a:gd name="connsiteX5264" fmla="*/ 2568941 w 10763219"/>
              <a:gd name="connsiteY5264" fmla="*/ 4081658 h 6857999"/>
              <a:gd name="connsiteX5265" fmla="*/ 2568544 w 10763219"/>
              <a:gd name="connsiteY5265" fmla="*/ 4075679 h 6857999"/>
              <a:gd name="connsiteX5266" fmla="*/ 2568143 w 10763219"/>
              <a:gd name="connsiteY5266" fmla="*/ 4068105 h 6857999"/>
              <a:gd name="connsiteX5267" fmla="*/ 2568941 w 10763219"/>
              <a:gd name="connsiteY5267" fmla="*/ 4067706 h 6857999"/>
              <a:gd name="connsiteX5268" fmla="*/ 2570133 w 10763219"/>
              <a:gd name="connsiteY5268" fmla="*/ 4068105 h 6857999"/>
              <a:gd name="connsiteX5269" fmla="*/ 2570531 w 10763219"/>
              <a:gd name="connsiteY5269" fmla="*/ 4068902 h 6857999"/>
              <a:gd name="connsiteX5270" fmla="*/ 2570928 w 10763219"/>
              <a:gd name="connsiteY5270" fmla="*/ 4069699 h 6857999"/>
              <a:gd name="connsiteX5271" fmla="*/ 2571725 w 10763219"/>
              <a:gd name="connsiteY5271" fmla="*/ 4072490 h 6857999"/>
              <a:gd name="connsiteX5272" fmla="*/ 2572124 w 10763219"/>
              <a:gd name="connsiteY5272" fmla="*/ 4076077 h 6857999"/>
              <a:gd name="connsiteX5273" fmla="*/ 2579686 w 10763219"/>
              <a:gd name="connsiteY5273" fmla="*/ 4075679 h 6857999"/>
              <a:gd name="connsiteX5274" fmla="*/ 2578094 w 10763219"/>
              <a:gd name="connsiteY5274" fmla="*/ 4085246 h 6857999"/>
              <a:gd name="connsiteX5275" fmla="*/ 2576902 w 10763219"/>
              <a:gd name="connsiteY5275" fmla="*/ 4089631 h 6857999"/>
              <a:gd name="connsiteX5276" fmla="*/ 2575310 w 10763219"/>
              <a:gd name="connsiteY5276" fmla="*/ 4093617 h 6857999"/>
              <a:gd name="connsiteX5277" fmla="*/ 2574115 w 10763219"/>
              <a:gd name="connsiteY5277" fmla="*/ 4096806 h 6857999"/>
              <a:gd name="connsiteX5278" fmla="*/ 2572124 w 10763219"/>
              <a:gd name="connsiteY5278" fmla="*/ 4099596 h 6857999"/>
              <a:gd name="connsiteX5279" fmla="*/ 2570531 w 10763219"/>
              <a:gd name="connsiteY5279" fmla="*/ 4101988 h 6857999"/>
              <a:gd name="connsiteX5280" fmla="*/ 2568544 w 10763219"/>
              <a:gd name="connsiteY5280" fmla="*/ 4104380 h 6857999"/>
              <a:gd name="connsiteX5281" fmla="*/ 2566551 w 10763219"/>
              <a:gd name="connsiteY5281" fmla="*/ 4105974 h 6857999"/>
              <a:gd name="connsiteX5282" fmla="*/ 2564163 w 10763219"/>
              <a:gd name="connsiteY5282" fmla="*/ 4107967 h 6857999"/>
              <a:gd name="connsiteX5283" fmla="*/ 2559784 w 10763219"/>
              <a:gd name="connsiteY5283" fmla="*/ 4109961 h 6857999"/>
              <a:gd name="connsiteX5284" fmla="*/ 2555006 w 10763219"/>
              <a:gd name="connsiteY5284" fmla="*/ 4111555 h 6857999"/>
              <a:gd name="connsiteX5285" fmla="*/ 2549835 w 10763219"/>
              <a:gd name="connsiteY5285" fmla="*/ 4112352 h 6857999"/>
              <a:gd name="connsiteX5286" fmla="*/ 2539882 w 10763219"/>
              <a:gd name="connsiteY5286" fmla="*/ 4113548 h 6857999"/>
              <a:gd name="connsiteX5287" fmla="*/ 2534707 w 10763219"/>
              <a:gd name="connsiteY5287" fmla="*/ 4113947 h 6857999"/>
              <a:gd name="connsiteX5288" fmla="*/ 2530327 w 10763219"/>
              <a:gd name="connsiteY5288" fmla="*/ 4114744 h 6857999"/>
              <a:gd name="connsiteX5289" fmla="*/ 2525551 w 10763219"/>
              <a:gd name="connsiteY5289" fmla="*/ 4116339 h 6857999"/>
              <a:gd name="connsiteX5290" fmla="*/ 2521571 w 10763219"/>
              <a:gd name="connsiteY5290" fmla="*/ 4118730 h 6857999"/>
              <a:gd name="connsiteX5291" fmla="*/ 2519579 w 10763219"/>
              <a:gd name="connsiteY5291" fmla="*/ 4120723 h 6857999"/>
              <a:gd name="connsiteX5292" fmla="*/ 2517988 w 10763219"/>
              <a:gd name="connsiteY5292" fmla="*/ 4122717 h 6857999"/>
              <a:gd name="connsiteX5293" fmla="*/ 2515999 w 10763219"/>
              <a:gd name="connsiteY5293" fmla="*/ 4124710 h 6857999"/>
              <a:gd name="connsiteX5294" fmla="*/ 2514806 w 10763219"/>
              <a:gd name="connsiteY5294" fmla="*/ 4127500 h 6857999"/>
              <a:gd name="connsiteX5295" fmla="*/ 2513213 w 10763219"/>
              <a:gd name="connsiteY5295" fmla="*/ 4126304 h 6857999"/>
              <a:gd name="connsiteX5296" fmla="*/ 2511221 w 10763219"/>
              <a:gd name="connsiteY5296" fmla="*/ 4124311 h 6857999"/>
              <a:gd name="connsiteX5297" fmla="*/ 2508832 w 10763219"/>
              <a:gd name="connsiteY5297" fmla="*/ 4119129 h 6857999"/>
              <a:gd name="connsiteX5298" fmla="*/ 2507242 w 10763219"/>
              <a:gd name="connsiteY5298" fmla="*/ 4116737 h 6857999"/>
              <a:gd name="connsiteX5299" fmla="*/ 2506048 w 10763219"/>
              <a:gd name="connsiteY5299" fmla="*/ 4114744 h 6857999"/>
              <a:gd name="connsiteX5300" fmla="*/ 2504455 w 10763219"/>
              <a:gd name="connsiteY5300" fmla="*/ 4113548 h 6857999"/>
              <a:gd name="connsiteX5301" fmla="*/ 2502463 w 10763219"/>
              <a:gd name="connsiteY5301" fmla="*/ 4112352 h 6857999"/>
              <a:gd name="connsiteX5302" fmla="*/ 2503260 w 10763219"/>
              <a:gd name="connsiteY5302" fmla="*/ 4105576 h 6857999"/>
              <a:gd name="connsiteX5303" fmla="*/ 2504057 w 10763219"/>
              <a:gd name="connsiteY5303" fmla="*/ 4102387 h 6857999"/>
              <a:gd name="connsiteX5304" fmla="*/ 2504852 w 10763219"/>
              <a:gd name="connsiteY5304" fmla="*/ 4099995 h 6857999"/>
              <a:gd name="connsiteX5305" fmla="*/ 2506446 w 10763219"/>
              <a:gd name="connsiteY5305" fmla="*/ 4097603 h 6857999"/>
              <a:gd name="connsiteX5306" fmla="*/ 2507639 w 10763219"/>
              <a:gd name="connsiteY5306" fmla="*/ 4096009 h 6857999"/>
              <a:gd name="connsiteX5307" fmla="*/ 2509630 w 10763219"/>
              <a:gd name="connsiteY5307" fmla="*/ 4095211 h 6857999"/>
              <a:gd name="connsiteX5308" fmla="*/ 2512416 w 10763219"/>
              <a:gd name="connsiteY5308" fmla="*/ 4095211 h 6857999"/>
              <a:gd name="connsiteX5309" fmla="*/ 2510822 w 10763219"/>
              <a:gd name="connsiteY5309" fmla="*/ 4092421 h 6857999"/>
              <a:gd name="connsiteX5310" fmla="*/ 2509630 w 10763219"/>
              <a:gd name="connsiteY5310" fmla="*/ 4090428 h 6857999"/>
              <a:gd name="connsiteX5311" fmla="*/ 2508832 w 10763219"/>
              <a:gd name="connsiteY5311" fmla="*/ 4089232 h 6857999"/>
              <a:gd name="connsiteX5312" fmla="*/ 2507639 w 10763219"/>
              <a:gd name="connsiteY5312" fmla="*/ 4088833 h 6857999"/>
              <a:gd name="connsiteX5313" fmla="*/ 2506845 w 10763219"/>
              <a:gd name="connsiteY5313" fmla="*/ 4088833 h 6857999"/>
              <a:gd name="connsiteX5314" fmla="*/ 2506048 w 10763219"/>
              <a:gd name="connsiteY5314" fmla="*/ 4088833 h 6857999"/>
              <a:gd name="connsiteX5315" fmla="*/ 2504057 w 10763219"/>
              <a:gd name="connsiteY5315" fmla="*/ 4090428 h 6857999"/>
              <a:gd name="connsiteX5316" fmla="*/ 2502066 w 10763219"/>
              <a:gd name="connsiteY5316" fmla="*/ 4092421 h 6857999"/>
              <a:gd name="connsiteX5317" fmla="*/ 2500475 w 10763219"/>
              <a:gd name="connsiteY5317" fmla="*/ 4092820 h 6857999"/>
              <a:gd name="connsiteX5318" fmla="*/ 2499678 w 10763219"/>
              <a:gd name="connsiteY5318" fmla="*/ 4093218 h 6857999"/>
              <a:gd name="connsiteX5319" fmla="*/ 2498087 w 10763219"/>
              <a:gd name="connsiteY5319" fmla="*/ 4092820 h 6857999"/>
              <a:gd name="connsiteX5320" fmla="*/ 2496095 w 10763219"/>
              <a:gd name="connsiteY5320" fmla="*/ 4092421 h 6857999"/>
              <a:gd name="connsiteX5321" fmla="*/ 2494503 w 10763219"/>
              <a:gd name="connsiteY5321" fmla="*/ 4091225 h 6857999"/>
              <a:gd name="connsiteX5322" fmla="*/ 2492514 w 10763219"/>
              <a:gd name="connsiteY5322" fmla="*/ 4089232 h 6857999"/>
              <a:gd name="connsiteX5323" fmla="*/ 2491716 w 10763219"/>
              <a:gd name="connsiteY5323" fmla="*/ 4089631 h 6857999"/>
              <a:gd name="connsiteX5324" fmla="*/ 2491319 w 10763219"/>
              <a:gd name="connsiteY5324" fmla="*/ 4090827 h 6857999"/>
              <a:gd name="connsiteX5325" fmla="*/ 2490124 w 10763219"/>
              <a:gd name="connsiteY5325" fmla="*/ 4093617 h 6857999"/>
              <a:gd name="connsiteX5326" fmla="*/ 2490124 w 10763219"/>
              <a:gd name="connsiteY5326" fmla="*/ 4097603 h 6857999"/>
              <a:gd name="connsiteX5327" fmla="*/ 2490124 w 10763219"/>
              <a:gd name="connsiteY5327" fmla="*/ 4101988 h 6857999"/>
              <a:gd name="connsiteX5328" fmla="*/ 2491319 w 10763219"/>
              <a:gd name="connsiteY5328" fmla="*/ 4111954 h 6857999"/>
              <a:gd name="connsiteX5329" fmla="*/ 2491716 w 10763219"/>
              <a:gd name="connsiteY5329" fmla="*/ 4121919 h 6857999"/>
              <a:gd name="connsiteX5330" fmla="*/ 2486941 w 10763219"/>
              <a:gd name="connsiteY5330" fmla="*/ 4120723 h 6857999"/>
              <a:gd name="connsiteX5331" fmla="*/ 2481766 w 10763219"/>
              <a:gd name="connsiteY5331" fmla="*/ 4118730 h 6857999"/>
              <a:gd name="connsiteX5332" fmla="*/ 2476591 w 10763219"/>
              <a:gd name="connsiteY5332" fmla="*/ 4116737 h 6857999"/>
              <a:gd name="connsiteX5333" fmla="*/ 2471417 w 10763219"/>
              <a:gd name="connsiteY5333" fmla="*/ 4114744 h 6857999"/>
              <a:gd name="connsiteX5334" fmla="*/ 2466242 w 10763219"/>
              <a:gd name="connsiteY5334" fmla="*/ 4113548 h 6857999"/>
              <a:gd name="connsiteX5335" fmla="*/ 2463853 w 10763219"/>
              <a:gd name="connsiteY5335" fmla="*/ 4113548 h 6857999"/>
              <a:gd name="connsiteX5336" fmla="*/ 2460669 w 10763219"/>
              <a:gd name="connsiteY5336" fmla="*/ 4113548 h 6857999"/>
              <a:gd name="connsiteX5337" fmla="*/ 2458280 w 10763219"/>
              <a:gd name="connsiteY5337" fmla="*/ 4113947 h 6857999"/>
              <a:gd name="connsiteX5338" fmla="*/ 2455494 w 10763219"/>
              <a:gd name="connsiteY5338" fmla="*/ 4114744 h 6857999"/>
              <a:gd name="connsiteX5339" fmla="*/ 2452311 w 10763219"/>
              <a:gd name="connsiteY5339" fmla="*/ 4116339 h 6857999"/>
              <a:gd name="connsiteX5340" fmla="*/ 2449524 w 10763219"/>
              <a:gd name="connsiteY5340" fmla="*/ 4118332 h 6857999"/>
              <a:gd name="connsiteX5341" fmla="*/ 2449524 w 10763219"/>
              <a:gd name="connsiteY5341" fmla="*/ 4115940 h 6857999"/>
              <a:gd name="connsiteX5342" fmla="*/ 2449922 w 10763219"/>
              <a:gd name="connsiteY5342" fmla="*/ 4113947 h 6857999"/>
              <a:gd name="connsiteX5343" fmla="*/ 2450320 w 10763219"/>
              <a:gd name="connsiteY5343" fmla="*/ 4112352 h 6857999"/>
              <a:gd name="connsiteX5344" fmla="*/ 2451514 w 10763219"/>
              <a:gd name="connsiteY5344" fmla="*/ 4111954 h 6857999"/>
              <a:gd name="connsiteX5345" fmla="*/ 2453902 w 10763219"/>
              <a:gd name="connsiteY5345" fmla="*/ 4110359 h 6857999"/>
              <a:gd name="connsiteX5346" fmla="*/ 2456290 w 10763219"/>
              <a:gd name="connsiteY5346" fmla="*/ 4109562 h 6857999"/>
              <a:gd name="connsiteX5347" fmla="*/ 2456290 w 10763219"/>
              <a:gd name="connsiteY5347" fmla="*/ 4105177 h 6857999"/>
              <a:gd name="connsiteX5348" fmla="*/ 2456290 w 10763219"/>
              <a:gd name="connsiteY5348" fmla="*/ 4101589 h 6857999"/>
              <a:gd name="connsiteX5349" fmla="*/ 2455894 w 10763219"/>
              <a:gd name="connsiteY5349" fmla="*/ 4099198 h 6857999"/>
              <a:gd name="connsiteX5350" fmla="*/ 2455096 w 10763219"/>
              <a:gd name="connsiteY5350" fmla="*/ 4097205 h 6857999"/>
              <a:gd name="connsiteX5351" fmla="*/ 2453902 w 10763219"/>
              <a:gd name="connsiteY5351" fmla="*/ 4095610 h 6857999"/>
              <a:gd name="connsiteX5352" fmla="*/ 2453107 w 10763219"/>
              <a:gd name="connsiteY5352" fmla="*/ 4094813 h 6857999"/>
              <a:gd name="connsiteX5353" fmla="*/ 2450320 w 10763219"/>
              <a:gd name="connsiteY5353" fmla="*/ 4093617 h 6857999"/>
              <a:gd name="connsiteX5354" fmla="*/ 2447930 w 10763219"/>
              <a:gd name="connsiteY5354" fmla="*/ 4092820 h 6857999"/>
              <a:gd name="connsiteX5355" fmla="*/ 2447136 w 10763219"/>
              <a:gd name="connsiteY5355" fmla="*/ 4091624 h 6857999"/>
              <a:gd name="connsiteX5356" fmla="*/ 2445942 w 10763219"/>
              <a:gd name="connsiteY5356" fmla="*/ 4090428 h 6857999"/>
              <a:gd name="connsiteX5357" fmla="*/ 2445543 w 10763219"/>
              <a:gd name="connsiteY5357" fmla="*/ 4088435 h 6857999"/>
              <a:gd name="connsiteX5358" fmla="*/ 2445146 w 10763219"/>
              <a:gd name="connsiteY5358" fmla="*/ 4086043 h 6857999"/>
              <a:gd name="connsiteX5359" fmla="*/ 2444747 w 10763219"/>
              <a:gd name="connsiteY5359" fmla="*/ 4082455 h 6857999"/>
              <a:gd name="connsiteX5360" fmla="*/ 2445146 w 10763219"/>
              <a:gd name="connsiteY5360" fmla="*/ 4078071 h 6857999"/>
              <a:gd name="connsiteX5361" fmla="*/ 2451116 w 10763219"/>
              <a:gd name="connsiteY5361" fmla="*/ 4078071 h 6857999"/>
              <a:gd name="connsiteX5362" fmla="*/ 2457883 w 10763219"/>
              <a:gd name="connsiteY5362" fmla="*/ 4078071 h 6857999"/>
              <a:gd name="connsiteX5363" fmla="*/ 2471019 w 10763219"/>
              <a:gd name="connsiteY5363" fmla="*/ 4078071 h 6857999"/>
              <a:gd name="connsiteX5364" fmla="*/ 2484153 w 10763219"/>
              <a:gd name="connsiteY5364" fmla="*/ 4078071 h 6857999"/>
              <a:gd name="connsiteX5365" fmla="*/ 2490523 w 10763219"/>
              <a:gd name="connsiteY5365" fmla="*/ 4078071 h 6857999"/>
              <a:gd name="connsiteX5366" fmla="*/ 2496892 w 10763219"/>
              <a:gd name="connsiteY5366" fmla="*/ 4076875 h 6857999"/>
              <a:gd name="connsiteX5367" fmla="*/ 2502863 w 10763219"/>
              <a:gd name="connsiteY5367" fmla="*/ 4075679 h 6857999"/>
              <a:gd name="connsiteX5368" fmla="*/ 2508832 w 10763219"/>
              <a:gd name="connsiteY5368" fmla="*/ 4073287 h 6857999"/>
              <a:gd name="connsiteX5369" fmla="*/ 2513610 w 10763219"/>
              <a:gd name="connsiteY5369" fmla="*/ 4070098 h 6857999"/>
              <a:gd name="connsiteX5370" fmla="*/ 2518785 w 10763219"/>
              <a:gd name="connsiteY5370" fmla="*/ 4065713 h 6857999"/>
              <a:gd name="connsiteX5371" fmla="*/ 2521174 w 10763219"/>
              <a:gd name="connsiteY5371" fmla="*/ 4063720 h 6857999"/>
              <a:gd name="connsiteX5372" fmla="*/ 2523163 w 10763219"/>
              <a:gd name="connsiteY5372" fmla="*/ 4060930 h 6857999"/>
              <a:gd name="connsiteX5373" fmla="*/ 2524358 w 10763219"/>
              <a:gd name="connsiteY5373" fmla="*/ 4057741 h 6857999"/>
              <a:gd name="connsiteX5374" fmla="*/ 2526347 w 10763219"/>
              <a:gd name="connsiteY5374" fmla="*/ 4054552 h 6857999"/>
              <a:gd name="connsiteX5375" fmla="*/ 2527940 w 10763219"/>
              <a:gd name="connsiteY5375" fmla="*/ 4050964 h 6857999"/>
              <a:gd name="connsiteX5376" fmla="*/ 2529531 w 10763219"/>
              <a:gd name="connsiteY5376" fmla="*/ 4046579 h 6857999"/>
              <a:gd name="connsiteX5377" fmla="*/ 2531521 w 10763219"/>
              <a:gd name="connsiteY5377" fmla="*/ 4037809 h 6857999"/>
              <a:gd name="connsiteX5378" fmla="*/ 2635984 w 10763219"/>
              <a:gd name="connsiteY5378" fmla="*/ 4024312 h 6857999"/>
              <a:gd name="connsiteX5379" fmla="*/ 2645003 w 10763219"/>
              <a:gd name="connsiteY5379" fmla="*/ 4024715 h 6857999"/>
              <a:gd name="connsiteX5380" fmla="*/ 2663824 w 10763219"/>
              <a:gd name="connsiteY5380" fmla="*/ 4026328 h 6857999"/>
              <a:gd name="connsiteX5381" fmla="*/ 2661079 w 10763219"/>
              <a:gd name="connsiteY5381" fmla="*/ 4031972 h 6857999"/>
              <a:gd name="connsiteX5382" fmla="*/ 2657157 w 10763219"/>
              <a:gd name="connsiteY5382" fmla="*/ 4037214 h 6857999"/>
              <a:gd name="connsiteX5383" fmla="*/ 2653237 w 10763219"/>
              <a:gd name="connsiteY5383" fmla="*/ 4041245 h 6857999"/>
              <a:gd name="connsiteX5384" fmla="*/ 2649316 w 10763219"/>
              <a:gd name="connsiteY5384" fmla="*/ 4044471 h 6857999"/>
              <a:gd name="connsiteX5385" fmla="*/ 2645003 w 10763219"/>
              <a:gd name="connsiteY5385" fmla="*/ 4046487 h 6857999"/>
              <a:gd name="connsiteX5386" fmla="*/ 2640691 w 10763219"/>
              <a:gd name="connsiteY5386" fmla="*/ 4048099 h 6857999"/>
              <a:gd name="connsiteX5387" fmla="*/ 2636378 w 10763219"/>
              <a:gd name="connsiteY5387" fmla="*/ 4048906 h 6857999"/>
              <a:gd name="connsiteX5388" fmla="*/ 2632064 w 10763219"/>
              <a:gd name="connsiteY5388" fmla="*/ 4049712 h 6857999"/>
              <a:gd name="connsiteX5389" fmla="*/ 2627359 w 10763219"/>
              <a:gd name="connsiteY5389" fmla="*/ 4048906 h 6857999"/>
              <a:gd name="connsiteX5390" fmla="*/ 2623044 w 10763219"/>
              <a:gd name="connsiteY5390" fmla="*/ 4048503 h 6857999"/>
              <a:gd name="connsiteX5391" fmla="*/ 2614029 w 10763219"/>
              <a:gd name="connsiteY5391" fmla="*/ 4046487 h 6857999"/>
              <a:gd name="connsiteX5392" fmla="*/ 2605795 w 10763219"/>
              <a:gd name="connsiteY5392" fmla="*/ 4044068 h 6857999"/>
              <a:gd name="connsiteX5393" fmla="*/ 2598733 w 10763219"/>
              <a:gd name="connsiteY5393" fmla="*/ 4042052 h 6857999"/>
              <a:gd name="connsiteX5394" fmla="*/ 2601483 w 10763219"/>
              <a:gd name="connsiteY5394" fmla="*/ 4037617 h 6857999"/>
              <a:gd name="connsiteX5395" fmla="*/ 2605010 w 10763219"/>
              <a:gd name="connsiteY5395" fmla="*/ 4034795 h 6857999"/>
              <a:gd name="connsiteX5396" fmla="*/ 2607753 w 10763219"/>
              <a:gd name="connsiteY5396" fmla="*/ 4031569 h 6857999"/>
              <a:gd name="connsiteX5397" fmla="*/ 2611675 w 10763219"/>
              <a:gd name="connsiteY5397" fmla="*/ 4029150 h 6857999"/>
              <a:gd name="connsiteX5398" fmla="*/ 2615203 w 10763219"/>
              <a:gd name="connsiteY5398" fmla="*/ 4027538 h 6857999"/>
              <a:gd name="connsiteX5399" fmla="*/ 2619125 w 10763219"/>
              <a:gd name="connsiteY5399" fmla="*/ 4026328 h 6857999"/>
              <a:gd name="connsiteX5400" fmla="*/ 2623044 w 10763219"/>
              <a:gd name="connsiteY5400" fmla="*/ 4025118 h 6857999"/>
              <a:gd name="connsiteX5401" fmla="*/ 2627359 w 10763219"/>
              <a:gd name="connsiteY5401" fmla="*/ 4024715 h 6857999"/>
              <a:gd name="connsiteX5402" fmla="*/ 2798641 w 10763219"/>
              <a:gd name="connsiteY5402" fmla="*/ 4017962 h 6857999"/>
              <a:gd name="connsiteX5403" fmla="*/ 2803866 w 10763219"/>
              <a:gd name="connsiteY5403" fmla="*/ 4023899 h 6857999"/>
              <a:gd name="connsiteX5404" fmla="*/ 2805873 w 10763219"/>
              <a:gd name="connsiteY5404" fmla="*/ 4026273 h 6857999"/>
              <a:gd name="connsiteX5405" fmla="*/ 2807079 w 10763219"/>
              <a:gd name="connsiteY5405" fmla="*/ 4028252 h 6857999"/>
              <a:gd name="connsiteX5406" fmla="*/ 2807481 w 10763219"/>
              <a:gd name="connsiteY5406" fmla="*/ 4030231 h 6857999"/>
              <a:gd name="connsiteX5407" fmla="*/ 2807883 w 10763219"/>
              <a:gd name="connsiteY5407" fmla="*/ 4032210 h 6857999"/>
              <a:gd name="connsiteX5408" fmla="*/ 2807481 w 10763219"/>
              <a:gd name="connsiteY5408" fmla="*/ 4036564 h 6857999"/>
              <a:gd name="connsiteX5409" fmla="*/ 2807079 w 10763219"/>
              <a:gd name="connsiteY5409" fmla="*/ 4042500 h 6857999"/>
              <a:gd name="connsiteX5410" fmla="*/ 2805873 w 10763219"/>
              <a:gd name="connsiteY5410" fmla="*/ 4050416 h 6857999"/>
              <a:gd name="connsiteX5411" fmla="*/ 2805873 w 10763219"/>
              <a:gd name="connsiteY5411" fmla="*/ 4055165 h 6857999"/>
              <a:gd name="connsiteX5412" fmla="*/ 2806276 w 10763219"/>
              <a:gd name="connsiteY5412" fmla="*/ 4061102 h 6857999"/>
              <a:gd name="connsiteX5413" fmla="*/ 2807481 w 10763219"/>
              <a:gd name="connsiteY5413" fmla="*/ 4067830 h 6857999"/>
              <a:gd name="connsiteX5414" fmla="*/ 2808285 w 10763219"/>
              <a:gd name="connsiteY5414" fmla="*/ 4075745 h 6857999"/>
              <a:gd name="connsiteX5415" fmla="*/ 2804668 w 10763219"/>
              <a:gd name="connsiteY5415" fmla="*/ 4075350 h 6857999"/>
              <a:gd name="connsiteX5416" fmla="*/ 2802659 w 10763219"/>
              <a:gd name="connsiteY5416" fmla="*/ 4074558 h 6857999"/>
              <a:gd name="connsiteX5417" fmla="*/ 2801052 w 10763219"/>
              <a:gd name="connsiteY5417" fmla="*/ 4075350 h 6857999"/>
              <a:gd name="connsiteX5418" fmla="*/ 2799443 w 10763219"/>
              <a:gd name="connsiteY5418" fmla="*/ 4076141 h 6857999"/>
              <a:gd name="connsiteX5419" fmla="*/ 2798240 w 10763219"/>
              <a:gd name="connsiteY5419" fmla="*/ 4076933 h 6857999"/>
              <a:gd name="connsiteX5420" fmla="*/ 2797035 w 10763219"/>
              <a:gd name="connsiteY5420" fmla="*/ 4079703 h 6857999"/>
              <a:gd name="connsiteX5421" fmla="*/ 2796232 w 10763219"/>
              <a:gd name="connsiteY5421" fmla="*/ 4082474 h 6857999"/>
              <a:gd name="connsiteX5422" fmla="*/ 2795025 w 10763219"/>
              <a:gd name="connsiteY5422" fmla="*/ 4080890 h 6857999"/>
              <a:gd name="connsiteX5423" fmla="*/ 2794221 w 10763219"/>
              <a:gd name="connsiteY5423" fmla="*/ 4078516 h 6857999"/>
              <a:gd name="connsiteX5424" fmla="*/ 2793419 w 10763219"/>
              <a:gd name="connsiteY5424" fmla="*/ 4073371 h 6857999"/>
              <a:gd name="connsiteX5425" fmla="*/ 2793016 w 10763219"/>
              <a:gd name="connsiteY5425" fmla="*/ 4070205 h 6857999"/>
              <a:gd name="connsiteX5426" fmla="*/ 2792616 w 10763219"/>
              <a:gd name="connsiteY5426" fmla="*/ 4067830 h 6857999"/>
              <a:gd name="connsiteX5427" fmla="*/ 2791813 w 10763219"/>
              <a:gd name="connsiteY5427" fmla="*/ 4066247 h 6857999"/>
              <a:gd name="connsiteX5428" fmla="*/ 2791009 w 10763219"/>
              <a:gd name="connsiteY5428" fmla="*/ 4065851 h 6857999"/>
              <a:gd name="connsiteX5429" fmla="*/ 2790206 w 10763219"/>
              <a:gd name="connsiteY5429" fmla="*/ 4065455 h 6857999"/>
              <a:gd name="connsiteX5430" fmla="*/ 2788597 w 10763219"/>
              <a:gd name="connsiteY5430" fmla="*/ 4066247 h 6857999"/>
              <a:gd name="connsiteX5431" fmla="*/ 2787793 w 10763219"/>
              <a:gd name="connsiteY5431" fmla="*/ 4068226 h 6857999"/>
              <a:gd name="connsiteX5432" fmla="*/ 2785787 w 10763219"/>
              <a:gd name="connsiteY5432" fmla="*/ 4073766 h 6857999"/>
              <a:gd name="connsiteX5433" fmla="*/ 2784579 w 10763219"/>
              <a:gd name="connsiteY5433" fmla="*/ 4076141 h 6857999"/>
              <a:gd name="connsiteX5434" fmla="*/ 2783778 w 10763219"/>
              <a:gd name="connsiteY5434" fmla="*/ 4078516 h 6857999"/>
              <a:gd name="connsiteX5435" fmla="*/ 2782569 w 10763219"/>
              <a:gd name="connsiteY5435" fmla="*/ 4080099 h 6857999"/>
              <a:gd name="connsiteX5436" fmla="*/ 2781768 w 10763219"/>
              <a:gd name="connsiteY5436" fmla="*/ 4080495 h 6857999"/>
              <a:gd name="connsiteX5437" fmla="*/ 2780563 w 10763219"/>
              <a:gd name="connsiteY5437" fmla="*/ 4080495 h 6857999"/>
              <a:gd name="connsiteX5438" fmla="*/ 2783376 w 10763219"/>
              <a:gd name="connsiteY5438" fmla="*/ 4083265 h 6857999"/>
              <a:gd name="connsiteX5439" fmla="*/ 2784579 w 10763219"/>
              <a:gd name="connsiteY5439" fmla="*/ 4086431 h 6857999"/>
              <a:gd name="connsiteX5440" fmla="*/ 2785787 w 10763219"/>
              <a:gd name="connsiteY5440" fmla="*/ 4089598 h 6857999"/>
              <a:gd name="connsiteX5441" fmla="*/ 2786186 w 10763219"/>
              <a:gd name="connsiteY5441" fmla="*/ 4093159 h 6857999"/>
              <a:gd name="connsiteX5442" fmla="*/ 2786589 w 10763219"/>
              <a:gd name="connsiteY5442" fmla="*/ 4099492 h 6857999"/>
              <a:gd name="connsiteX5443" fmla="*/ 2786186 w 10763219"/>
              <a:gd name="connsiteY5443" fmla="*/ 4106220 h 6857999"/>
              <a:gd name="connsiteX5444" fmla="*/ 2786589 w 10763219"/>
              <a:gd name="connsiteY5444" fmla="*/ 4112157 h 6857999"/>
              <a:gd name="connsiteX5445" fmla="*/ 2786589 w 10763219"/>
              <a:gd name="connsiteY5445" fmla="*/ 4114531 h 6857999"/>
              <a:gd name="connsiteX5446" fmla="*/ 2787793 w 10763219"/>
              <a:gd name="connsiteY5446" fmla="*/ 4116906 h 6857999"/>
              <a:gd name="connsiteX5447" fmla="*/ 2788597 w 10763219"/>
              <a:gd name="connsiteY5447" fmla="*/ 4118885 h 6857999"/>
              <a:gd name="connsiteX5448" fmla="*/ 2790606 w 10763219"/>
              <a:gd name="connsiteY5448" fmla="*/ 4120468 h 6857999"/>
              <a:gd name="connsiteX5449" fmla="*/ 2792616 w 10763219"/>
              <a:gd name="connsiteY5449" fmla="*/ 4122051 h 6857999"/>
              <a:gd name="connsiteX5450" fmla="*/ 2796232 w 10763219"/>
              <a:gd name="connsiteY5450" fmla="*/ 4122843 h 6857999"/>
              <a:gd name="connsiteX5451" fmla="*/ 2794624 w 10763219"/>
              <a:gd name="connsiteY5451" fmla="*/ 4131154 h 6857999"/>
              <a:gd name="connsiteX5452" fmla="*/ 2794624 w 10763219"/>
              <a:gd name="connsiteY5452" fmla="*/ 4138674 h 6857999"/>
              <a:gd name="connsiteX5453" fmla="*/ 2794624 w 10763219"/>
              <a:gd name="connsiteY5453" fmla="*/ 4141444 h 6857999"/>
              <a:gd name="connsiteX5454" fmla="*/ 2795025 w 10763219"/>
              <a:gd name="connsiteY5454" fmla="*/ 4144215 h 6857999"/>
              <a:gd name="connsiteX5455" fmla="*/ 2795426 w 10763219"/>
              <a:gd name="connsiteY5455" fmla="*/ 4146193 h 6857999"/>
              <a:gd name="connsiteX5456" fmla="*/ 2797035 w 10763219"/>
              <a:gd name="connsiteY5456" fmla="*/ 4147381 h 6857999"/>
              <a:gd name="connsiteX5457" fmla="*/ 2796232 w 10763219"/>
              <a:gd name="connsiteY5457" fmla="*/ 4152526 h 6857999"/>
              <a:gd name="connsiteX5458" fmla="*/ 2795025 w 10763219"/>
              <a:gd name="connsiteY5458" fmla="*/ 4156484 h 6857999"/>
              <a:gd name="connsiteX5459" fmla="*/ 2794221 w 10763219"/>
              <a:gd name="connsiteY5459" fmla="*/ 4158858 h 6857999"/>
              <a:gd name="connsiteX5460" fmla="*/ 2793016 w 10763219"/>
              <a:gd name="connsiteY5460" fmla="*/ 4160046 h 6857999"/>
              <a:gd name="connsiteX5461" fmla="*/ 2792214 w 10763219"/>
              <a:gd name="connsiteY5461" fmla="*/ 4160441 h 6857999"/>
              <a:gd name="connsiteX5462" fmla="*/ 2790606 w 10763219"/>
              <a:gd name="connsiteY5462" fmla="*/ 4160046 h 6857999"/>
              <a:gd name="connsiteX5463" fmla="*/ 2788197 w 10763219"/>
              <a:gd name="connsiteY5463" fmla="*/ 4157671 h 6857999"/>
              <a:gd name="connsiteX5464" fmla="*/ 2785787 w 10763219"/>
              <a:gd name="connsiteY5464" fmla="*/ 4154505 h 6857999"/>
              <a:gd name="connsiteX5465" fmla="*/ 2784179 w 10763219"/>
              <a:gd name="connsiteY5465" fmla="*/ 4153713 h 6857999"/>
              <a:gd name="connsiteX5466" fmla="*/ 2782569 w 10763219"/>
              <a:gd name="connsiteY5466" fmla="*/ 4153317 h 6857999"/>
              <a:gd name="connsiteX5467" fmla="*/ 2781368 w 10763219"/>
              <a:gd name="connsiteY5467" fmla="*/ 4153713 h 6857999"/>
              <a:gd name="connsiteX5468" fmla="*/ 2779758 w 10763219"/>
              <a:gd name="connsiteY5468" fmla="*/ 4154505 h 6857999"/>
              <a:gd name="connsiteX5469" fmla="*/ 2778956 w 10763219"/>
              <a:gd name="connsiteY5469" fmla="*/ 4156879 h 6857999"/>
              <a:gd name="connsiteX5470" fmla="*/ 2777349 w 10763219"/>
              <a:gd name="connsiteY5470" fmla="*/ 4160837 h 6857999"/>
              <a:gd name="connsiteX5471" fmla="*/ 2777752 w 10763219"/>
              <a:gd name="connsiteY5471" fmla="*/ 4150151 h 6857999"/>
              <a:gd name="connsiteX5472" fmla="*/ 2777752 w 10763219"/>
              <a:gd name="connsiteY5472" fmla="*/ 4137091 h 6857999"/>
              <a:gd name="connsiteX5473" fmla="*/ 2777752 w 10763219"/>
              <a:gd name="connsiteY5473" fmla="*/ 4129571 h 6857999"/>
              <a:gd name="connsiteX5474" fmla="*/ 2777349 w 10763219"/>
              <a:gd name="connsiteY5474" fmla="*/ 4122447 h 6857999"/>
              <a:gd name="connsiteX5475" fmla="*/ 2776142 w 10763219"/>
              <a:gd name="connsiteY5475" fmla="*/ 4115323 h 6857999"/>
              <a:gd name="connsiteX5476" fmla="*/ 2774937 w 10763219"/>
              <a:gd name="connsiteY5476" fmla="*/ 4107407 h 6857999"/>
              <a:gd name="connsiteX5477" fmla="*/ 2773332 w 10763219"/>
              <a:gd name="connsiteY5477" fmla="*/ 4100679 h 6857999"/>
              <a:gd name="connsiteX5478" fmla="*/ 2770919 w 10763219"/>
              <a:gd name="connsiteY5478" fmla="*/ 4093555 h 6857999"/>
              <a:gd name="connsiteX5479" fmla="*/ 2768510 w 10763219"/>
              <a:gd name="connsiteY5479" fmla="*/ 4088014 h 6857999"/>
              <a:gd name="connsiteX5480" fmla="*/ 2764490 w 10763219"/>
              <a:gd name="connsiteY5480" fmla="*/ 4082474 h 6857999"/>
              <a:gd name="connsiteX5481" fmla="*/ 2762484 w 10763219"/>
              <a:gd name="connsiteY5481" fmla="*/ 4080099 h 6857999"/>
              <a:gd name="connsiteX5482" fmla="*/ 2760474 w 10763219"/>
              <a:gd name="connsiteY5482" fmla="*/ 4077724 h 6857999"/>
              <a:gd name="connsiteX5483" fmla="*/ 2758063 w 10763219"/>
              <a:gd name="connsiteY5483" fmla="*/ 4075745 h 6857999"/>
              <a:gd name="connsiteX5484" fmla="*/ 2755651 w 10763219"/>
              <a:gd name="connsiteY5484" fmla="*/ 4074162 h 6857999"/>
              <a:gd name="connsiteX5485" fmla="*/ 2752437 w 10763219"/>
              <a:gd name="connsiteY5485" fmla="*/ 4072579 h 6857999"/>
              <a:gd name="connsiteX5486" fmla="*/ 2749626 w 10763219"/>
              <a:gd name="connsiteY5486" fmla="*/ 4071788 h 6857999"/>
              <a:gd name="connsiteX5487" fmla="*/ 2746813 w 10763219"/>
              <a:gd name="connsiteY5487" fmla="*/ 4070600 h 6857999"/>
              <a:gd name="connsiteX5488" fmla="*/ 2743196 w 10763219"/>
              <a:gd name="connsiteY5488" fmla="*/ 4070205 h 6857999"/>
              <a:gd name="connsiteX5489" fmla="*/ 2745205 w 10763219"/>
              <a:gd name="connsiteY5489" fmla="*/ 4063081 h 6857999"/>
              <a:gd name="connsiteX5490" fmla="*/ 2747215 w 10763219"/>
              <a:gd name="connsiteY5490" fmla="*/ 4057144 h 6857999"/>
              <a:gd name="connsiteX5491" fmla="*/ 2749626 w 10763219"/>
              <a:gd name="connsiteY5491" fmla="*/ 4051603 h 6857999"/>
              <a:gd name="connsiteX5492" fmla="*/ 2752437 w 10763219"/>
              <a:gd name="connsiteY5492" fmla="*/ 4048041 h 6857999"/>
              <a:gd name="connsiteX5493" fmla="*/ 2755651 w 10763219"/>
              <a:gd name="connsiteY5493" fmla="*/ 4044479 h 6857999"/>
              <a:gd name="connsiteX5494" fmla="*/ 2758463 w 10763219"/>
              <a:gd name="connsiteY5494" fmla="*/ 4041709 h 6857999"/>
              <a:gd name="connsiteX5495" fmla="*/ 2762080 w 10763219"/>
              <a:gd name="connsiteY5495" fmla="*/ 4038938 h 6857999"/>
              <a:gd name="connsiteX5496" fmla="*/ 2766099 w 10763219"/>
              <a:gd name="connsiteY5496" fmla="*/ 4037355 h 6857999"/>
              <a:gd name="connsiteX5497" fmla="*/ 2773332 w 10763219"/>
              <a:gd name="connsiteY5497" fmla="*/ 4034189 h 6857999"/>
              <a:gd name="connsiteX5498" fmla="*/ 2781768 w 10763219"/>
              <a:gd name="connsiteY5498" fmla="*/ 4030231 h 6857999"/>
              <a:gd name="connsiteX5499" fmla="*/ 2785787 w 10763219"/>
              <a:gd name="connsiteY5499" fmla="*/ 4028252 h 6857999"/>
              <a:gd name="connsiteX5500" fmla="*/ 2790206 w 10763219"/>
              <a:gd name="connsiteY5500" fmla="*/ 4025482 h 6857999"/>
              <a:gd name="connsiteX5501" fmla="*/ 2794221 w 10763219"/>
              <a:gd name="connsiteY5501" fmla="*/ 4021920 h 6857999"/>
              <a:gd name="connsiteX5502" fmla="*/ 2696366 w 10763219"/>
              <a:gd name="connsiteY5502" fmla="*/ 4011612 h 6857999"/>
              <a:gd name="connsiteX5503" fmla="*/ 2697557 w 10763219"/>
              <a:gd name="connsiteY5503" fmla="*/ 4011612 h 6857999"/>
              <a:gd name="connsiteX5504" fmla="*/ 2698747 w 10763219"/>
              <a:gd name="connsiteY5504" fmla="*/ 4012757 h 6857999"/>
              <a:gd name="connsiteX5505" fmla="*/ 2699938 w 10763219"/>
              <a:gd name="connsiteY5505" fmla="*/ 4014283 h 6857999"/>
              <a:gd name="connsiteX5506" fmla="*/ 2701923 w 10763219"/>
              <a:gd name="connsiteY5506" fmla="*/ 4018481 h 6857999"/>
              <a:gd name="connsiteX5507" fmla="*/ 2703112 w 10763219"/>
              <a:gd name="connsiteY5507" fmla="*/ 4022297 h 6857999"/>
              <a:gd name="connsiteX5508" fmla="*/ 2704305 w 10763219"/>
              <a:gd name="connsiteY5508" fmla="*/ 4023824 h 6857999"/>
              <a:gd name="connsiteX5509" fmla="*/ 2704700 w 10763219"/>
              <a:gd name="connsiteY5509" fmla="*/ 4024969 h 6857999"/>
              <a:gd name="connsiteX5510" fmla="*/ 2705893 w 10763219"/>
              <a:gd name="connsiteY5510" fmla="*/ 4025350 h 6857999"/>
              <a:gd name="connsiteX5511" fmla="*/ 2706684 w 10763219"/>
              <a:gd name="connsiteY5511" fmla="*/ 4024587 h 6857999"/>
              <a:gd name="connsiteX5512" fmla="*/ 2707082 w 10763219"/>
              <a:gd name="connsiteY5512" fmla="*/ 4022679 h 6857999"/>
              <a:gd name="connsiteX5513" fmla="*/ 2708274 w 10763219"/>
              <a:gd name="connsiteY5513" fmla="*/ 4019244 h 6857999"/>
              <a:gd name="connsiteX5514" fmla="*/ 2709463 w 10763219"/>
              <a:gd name="connsiteY5514" fmla="*/ 4020389 h 6857999"/>
              <a:gd name="connsiteX5515" fmla="*/ 2710653 w 10763219"/>
              <a:gd name="connsiteY5515" fmla="*/ 4020771 h 6857999"/>
              <a:gd name="connsiteX5516" fmla="*/ 2711051 w 10763219"/>
              <a:gd name="connsiteY5516" fmla="*/ 4021534 h 6857999"/>
              <a:gd name="connsiteX5517" fmla="*/ 2711447 w 10763219"/>
              <a:gd name="connsiteY5517" fmla="*/ 4023061 h 6857999"/>
              <a:gd name="connsiteX5518" fmla="*/ 2711051 w 10763219"/>
              <a:gd name="connsiteY5518" fmla="*/ 4025732 h 6857999"/>
              <a:gd name="connsiteX5519" fmla="*/ 2709463 w 10763219"/>
              <a:gd name="connsiteY5519" fmla="*/ 4029166 h 6857999"/>
              <a:gd name="connsiteX5520" fmla="*/ 2707876 w 10763219"/>
              <a:gd name="connsiteY5520" fmla="*/ 4033364 h 6857999"/>
              <a:gd name="connsiteX5521" fmla="*/ 2706684 w 10763219"/>
              <a:gd name="connsiteY5521" fmla="*/ 4038707 h 6857999"/>
              <a:gd name="connsiteX5522" fmla="*/ 2706287 w 10763219"/>
              <a:gd name="connsiteY5522" fmla="*/ 4040997 h 6857999"/>
              <a:gd name="connsiteX5523" fmla="*/ 2705893 w 10763219"/>
              <a:gd name="connsiteY5523" fmla="*/ 4044049 h 6857999"/>
              <a:gd name="connsiteX5524" fmla="*/ 2706287 w 10763219"/>
              <a:gd name="connsiteY5524" fmla="*/ 4047102 h 6857999"/>
              <a:gd name="connsiteX5525" fmla="*/ 2706684 w 10763219"/>
              <a:gd name="connsiteY5525" fmla="*/ 4050155 h 6857999"/>
              <a:gd name="connsiteX5526" fmla="*/ 2704305 w 10763219"/>
              <a:gd name="connsiteY5526" fmla="*/ 4051300 h 6857999"/>
              <a:gd name="connsiteX5527" fmla="*/ 2702319 w 10763219"/>
              <a:gd name="connsiteY5527" fmla="*/ 4051300 h 6857999"/>
              <a:gd name="connsiteX5528" fmla="*/ 2700731 w 10763219"/>
              <a:gd name="connsiteY5528" fmla="*/ 4050919 h 6857999"/>
              <a:gd name="connsiteX5529" fmla="*/ 2699540 w 10763219"/>
              <a:gd name="connsiteY5529" fmla="*/ 4049774 h 6857999"/>
              <a:gd name="connsiteX5530" fmla="*/ 2697953 w 10763219"/>
              <a:gd name="connsiteY5530" fmla="*/ 4048629 h 6857999"/>
              <a:gd name="connsiteX5531" fmla="*/ 2696763 w 10763219"/>
              <a:gd name="connsiteY5531" fmla="*/ 4047102 h 6857999"/>
              <a:gd name="connsiteX5532" fmla="*/ 2695175 w 10763219"/>
              <a:gd name="connsiteY5532" fmla="*/ 4042905 h 6857999"/>
              <a:gd name="connsiteX5533" fmla="*/ 2693985 w 10763219"/>
              <a:gd name="connsiteY5533" fmla="*/ 4037562 h 6857999"/>
              <a:gd name="connsiteX5534" fmla="*/ 2693191 w 10763219"/>
              <a:gd name="connsiteY5534" fmla="*/ 4031456 h 6857999"/>
              <a:gd name="connsiteX5535" fmla="*/ 2692398 w 10763219"/>
              <a:gd name="connsiteY5535" fmla="*/ 4018481 h 6857999"/>
              <a:gd name="connsiteX5536" fmla="*/ 2693985 w 10763219"/>
              <a:gd name="connsiteY5536" fmla="*/ 4015047 h 6857999"/>
              <a:gd name="connsiteX5537" fmla="*/ 2695175 w 10763219"/>
              <a:gd name="connsiteY5537" fmla="*/ 4012757 h 6857999"/>
              <a:gd name="connsiteX5538" fmla="*/ 113107 w 10763219"/>
              <a:gd name="connsiteY5538" fmla="*/ 4011612 h 6857999"/>
              <a:gd name="connsiteX5539" fmla="*/ 113900 w 10763219"/>
              <a:gd name="connsiteY5539" fmla="*/ 4012850 h 6857999"/>
              <a:gd name="connsiteX5540" fmla="*/ 114297 w 10763219"/>
              <a:gd name="connsiteY5540" fmla="*/ 4014914 h 6857999"/>
              <a:gd name="connsiteX5541" fmla="*/ 113900 w 10763219"/>
              <a:gd name="connsiteY5541" fmla="*/ 4016565 h 6857999"/>
              <a:gd name="connsiteX5542" fmla="*/ 112709 w 10763219"/>
              <a:gd name="connsiteY5542" fmla="*/ 4018216 h 6857999"/>
              <a:gd name="connsiteX5543" fmla="*/ 111916 w 10763219"/>
              <a:gd name="connsiteY5543" fmla="*/ 4019455 h 6857999"/>
              <a:gd name="connsiteX5544" fmla="*/ 109932 w 10763219"/>
              <a:gd name="connsiteY5544" fmla="*/ 4021106 h 6857999"/>
              <a:gd name="connsiteX5545" fmla="*/ 105963 w 10763219"/>
              <a:gd name="connsiteY5545" fmla="*/ 4023995 h 6857999"/>
              <a:gd name="connsiteX5546" fmla="*/ 101597 w 10763219"/>
              <a:gd name="connsiteY5546" fmla="*/ 4026884 h 6857999"/>
              <a:gd name="connsiteX5547" fmla="*/ 97231 w 10763219"/>
              <a:gd name="connsiteY5547" fmla="*/ 4028948 h 6857999"/>
              <a:gd name="connsiteX5548" fmla="*/ 89294 w 10763219"/>
              <a:gd name="connsiteY5548" fmla="*/ 4032250 h 6857999"/>
              <a:gd name="connsiteX5549" fmla="*/ 88897 w 10763219"/>
              <a:gd name="connsiteY5549" fmla="*/ 4030187 h 6857999"/>
              <a:gd name="connsiteX5550" fmla="*/ 88897 w 10763219"/>
              <a:gd name="connsiteY5550" fmla="*/ 4028948 h 6857999"/>
              <a:gd name="connsiteX5551" fmla="*/ 88897 w 10763219"/>
              <a:gd name="connsiteY5551" fmla="*/ 4026884 h 6857999"/>
              <a:gd name="connsiteX5552" fmla="*/ 89691 w 10763219"/>
              <a:gd name="connsiteY5552" fmla="*/ 4025233 h 6857999"/>
              <a:gd name="connsiteX5553" fmla="*/ 91278 w 10763219"/>
              <a:gd name="connsiteY5553" fmla="*/ 4023582 h 6857999"/>
              <a:gd name="connsiteX5554" fmla="*/ 92866 w 10763219"/>
              <a:gd name="connsiteY5554" fmla="*/ 4022344 h 6857999"/>
              <a:gd name="connsiteX5555" fmla="*/ 96835 w 10763219"/>
              <a:gd name="connsiteY5555" fmla="*/ 4019455 h 6857999"/>
              <a:gd name="connsiteX5556" fmla="*/ 101201 w 10763219"/>
              <a:gd name="connsiteY5556" fmla="*/ 4016978 h 6857999"/>
              <a:gd name="connsiteX5557" fmla="*/ 105963 w 10763219"/>
              <a:gd name="connsiteY5557" fmla="*/ 4014501 h 6857999"/>
              <a:gd name="connsiteX5558" fmla="*/ 1860549 w 10763219"/>
              <a:gd name="connsiteY5558" fmla="*/ 3992562 h 6857999"/>
              <a:gd name="connsiteX5559" fmla="*/ 1865313 w 10763219"/>
              <a:gd name="connsiteY5559" fmla="*/ 3993344 h 6857999"/>
              <a:gd name="connsiteX5560" fmla="*/ 1862138 w 10763219"/>
              <a:gd name="connsiteY5560" fmla="*/ 3998035 h 6857999"/>
              <a:gd name="connsiteX5561" fmla="*/ 1858964 w 10763219"/>
              <a:gd name="connsiteY5561" fmla="*/ 4002334 h 6857999"/>
              <a:gd name="connsiteX5562" fmla="*/ 1855787 w 10763219"/>
              <a:gd name="connsiteY5562" fmla="*/ 4006243 h 6857999"/>
              <a:gd name="connsiteX5563" fmla="*/ 1852216 w 10763219"/>
              <a:gd name="connsiteY5563" fmla="*/ 4010152 h 6857999"/>
              <a:gd name="connsiteX5564" fmla="*/ 1844675 w 10763219"/>
              <a:gd name="connsiteY5564" fmla="*/ 4016798 h 6857999"/>
              <a:gd name="connsiteX5565" fmla="*/ 1837133 w 10763219"/>
              <a:gd name="connsiteY5565" fmla="*/ 4023052 h 6857999"/>
              <a:gd name="connsiteX5566" fmla="*/ 1829197 w 10763219"/>
              <a:gd name="connsiteY5566" fmla="*/ 4027743 h 6857999"/>
              <a:gd name="connsiteX5567" fmla="*/ 1820465 w 10763219"/>
              <a:gd name="connsiteY5567" fmla="*/ 4032042 h 6857999"/>
              <a:gd name="connsiteX5568" fmla="*/ 1812132 w 10763219"/>
              <a:gd name="connsiteY5568" fmla="*/ 4035951 h 6857999"/>
              <a:gd name="connsiteX5569" fmla="*/ 1803003 w 10763219"/>
              <a:gd name="connsiteY5569" fmla="*/ 4039860 h 6857999"/>
              <a:gd name="connsiteX5570" fmla="*/ 1784747 w 10763219"/>
              <a:gd name="connsiteY5570" fmla="*/ 4046115 h 6857999"/>
              <a:gd name="connsiteX5571" fmla="*/ 1766093 w 10763219"/>
              <a:gd name="connsiteY5571" fmla="*/ 4052369 h 6857999"/>
              <a:gd name="connsiteX5572" fmla="*/ 1756967 w 10763219"/>
              <a:gd name="connsiteY5572" fmla="*/ 4056278 h 6857999"/>
              <a:gd name="connsiteX5573" fmla="*/ 1748234 w 10763219"/>
              <a:gd name="connsiteY5573" fmla="*/ 4060187 h 6857999"/>
              <a:gd name="connsiteX5574" fmla="*/ 1739503 w 10763219"/>
              <a:gd name="connsiteY5574" fmla="*/ 4064878 h 6857999"/>
              <a:gd name="connsiteX5575" fmla="*/ 1731169 w 10763219"/>
              <a:gd name="connsiteY5575" fmla="*/ 4070350 h 6857999"/>
              <a:gd name="connsiteX5576" fmla="*/ 1727597 w 10763219"/>
              <a:gd name="connsiteY5576" fmla="*/ 4062923 h 6857999"/>
              <a:gd name="connsiteX5577" fmla="*/ 1726407 w 10763219"/>
              <a:gd name="connsiteY5577" fmla="*/ 4059796 h 6857999"/>
              <a:gd name="connsiteX5578" fmla="*/ 1725613 w 10763219"/>
              <a:gd name="connsiteY5578" fmla="*/ 4057060 h 6857999"/>
              <a:gd name="connsiteX5579" fmla="*/ 1725613 w 10763219"/>
              <a:gd name="connsiteY5579" fmla="*/ 4054714 h 6857999"/>
              <a:gd name="connsiteX5580" fmla="*/ 1726010 w 10763219"/>
              <a:gd name="connsiteY5580" fmla="*/ 4052760 h 6857999"/>
              <a:gd name="connsiteX5581" fmla="*/ 1726407 w 10763219"/>
              <a:gd name="connsiteY5581" fmla="*/ 4050805 h 6857999"/>
              <a:gd name="connsiteX5582" fmla="*/ 1727597 w 10763219"/>
              <a:gd name="connsiteY5582" fmla="*/ 4049633 h 6857999"/>
              <a:gd name="connsiteX5583" fmla="*/ 1728392 w 10763219"/>
              <a:gd name="connsiteY5583" fmla="*/ 4048069 h 6857999"/>
              <a:gd name="connsiteX5584" fmla="*/ 1729980 w 10763219"/>
              <a:gd name="connsiteY5584" fmla="*/ 4047287 h 6857999"/>
              <a:gd name="connsiteX5585" fmla="*/ 1733550 w 10763219"/>
              <a:gd name="connsiteY5585" fmla="*/ 4045724 h 6857999"/>
              <a:gd name="connsiteX5586" fmla="*/ 1737915 w 10763219"/>
              <a:gd name="connsiteY5586" fmla="*/ 4044551 h 6857999"/>
              <a:gd name="connsiteX5587" fmla="*/ 1742282 w 10763219"/>
              <a:gd name="connsiteY5587" fmla="*/ 4043769 h 6857999"/>
              <a:gd name="connsiteX5588" fmla="*/ 1747045 w 10763219"/>
              <a:gd name="connsiteY5588" fmla="*/ 4042988 h 6857999"/>
              <a:gd name="connsiteX5589" fmla="*/ 1751409 w 10763219"/>
              <a:gd name="connsiteY5589" fmla="*/ 4041815 h 6857999"/>
              <a:gd name="connsiteX5590" fmla="*/ 1755776 w 10763219"/>
              <a:gd name="connsiteY5590" fmla="*/ 4041033 h 6857999"/>
              <a:gd name="connsiteX5591" fmla="*/ 1759743 w 10763219"/>
              <a:gd name="connsiteY5591" fmla="*/ 4038297 h 6857999"/>
              <a:gd name="connsiteX5592" fmla="*/ 1761332 w 10763219"/>
              <a:gd name="connsiteY5592" fmla="*/ 4037124 h 6857999"/>
              <a:gd name="connsiteX5593" fmla="*/ 1762920 w 10763219"/>
              <a:gd name="connsiteY5593" fmla="*/ 4035561 h 6857999"/>
              <a:gd name="connsiteX5594" fmla="*/ 1763713 w 10763219"/>
              <a:gd name="connsiteY5594" fmla="*/ 4033606 h 6857999"/>
              <a:gd name="connsiteX5595" fmla="*/ 1764109 w 10763219"/>
              <a:gd name="connsiteY5595" fmla="*/ 4031652 h 6857999"/>
              <a:gd name="connsiteX5596" fmla="*/ 1764903 w 10763219"/>
              <a:gd name="connsiteY5596" fmla="*/ 4028915 h 6857999"/>
              <a:gd name="connsiteX5597" fmla="*/ 1764903 w 10763219"/>
              <a:gd name="connsiteY5597" fmla="*/ 4025788 h 6857999"/>
              <a:gd name="connsiteX5598" fmla="*/ 1764903 w 10763219"/>
              <a:gd name="connsiteY5598" fmla="*/ 4023052 h 6857999"/>
              <a:gd name="connsiteX5599" fmla="*/ 1763713 w 10763219"/>
              <a:gd name="connsiteY5599" fmla="*/ 4019143 h 6857999"/>
              <a:gd name="connsiteX5600" fmla="*/ 1765300 w 10763219"/>
              <a:gd name="connsiteY5600" fmla="*/ 4021488 h 6857999"/>
              <a:gd name="connsiteX5601" fmla="*/ 1766491 w 10763219"/>
              <a:gd name="connsiteY5601" fmla="*/ 4023834 h 6857999"/>
              <a:gd name="connsiteX5602" fmla="*/ 1768079 w 10763219"/>
              <a:gd name="connsiteY5602" fmla="*/ 4025397 h 6857999"/>
              <a:gd name="connsiteX5603" fmla="*/ 1770461 w 10763219"/>
              <a:gd name="connsiteY5603" fmla="*/ 4026961 h 6857999"/>
              <a:gd name="connsiteX5604" fmla="*/ 1772444 w 10763219"/>
              <a:gd name="connsiteY5604" fmla="*/ 4027743 h 6857999"/>
              <a:gd name="connsiteX5605" fmla="*/ 1774826 w 10763219"/>
              <a:gd name="connsiteY5605" fmla="*/ 4028915 h 6857999"/>
              <a:gd name="connsiteX5606" fmla="*/ 1777602 w 10763219"/>
              <a:gd name="connsiteY5606" fmla="*/ 4028915 h 6857999"/>
              <a:gd name="connsiteX5607" fmla="*/ 1779986 w 10763219"/>
              <a:gd name="connsiteY5607" fmla="*/ 4028524 h 6857999"/>
              <a:gd name="connsiteX5608" fmla="*/ 1781970 w 10763219"/>
              <a:gd name="connsiteY5608" fmla="*/ 4027743 h 6857999"/>
              <a:gd name="connsiteX5609" fmla="*/ 1784352 w 10763219"/>
              <a:gd name="connsiteY5609" fmla="*/ 4026570 h 6857999"/>
              <a:gd name="connsiteX5610" fmla="*/ 1786335 w 10763219"/>
              <a:gd name="connsiteY5610" fmla="*/ 4024615 h 6857999"/>
              <a:gd name="connsiteX5611" fmla="*/ 1787525 w 10763219"/>
              <a:gd name="connsiteY5611" fmla="*/ 4022661 h 6857999"/>
              <a:gd name="connsiteX5612" fmla="*/ 1788716 w 10763219"/>
              <a:gd name="connsiteY5612" fmla="*/ 4019534 h 6857999"/>
              <a:gd name="connsiteX5613" fmla="*/ 1789509 w 10763219"/>
              <a:gd name="connsiteY5613" fmla="*/ 4016407 h 6857999"/>
              <a:gd name="connsiteX5614" fmla="*/ 1790303 w 10763219"/>
              <a:gd name="connsiteY5614" fmla="*/ 4012498 h 6857999"/>
              <a:gd name="connsiteX5615" fmla="*/ 1789509 w 10763219"/>
              <a:gd name="connsiteY5615" fmla="*/ 4007807 h 6857999"/>
              <a:gd name="connsiteX5616" fmla="*/ 1791891 w 10763219"/>
              <a:gd name="connsiteY5616" fmla="*/ 4010934 h 6857999"/>
              <a:gd name="connsiteX5617" fmla="*/ 1794669 w 10763219"/>
              <a:gd name="connsiteY5617" fmla="*/ 4014452 h 6857999"/>
              <a:gd name="connsiteX5618" fmla="*/ 1797448 w 10763219"/>
              <a:gd name="connsiteY5618" fmla="*/ 4017188 h 6857999"/>
              <a:gd name="connsiteX5619" fmla="*/ 1799829 w 10763219"/>
              <a:gd name="connsiteY5619" fmla="*/ 4018752 h 6857999"/>
              <a:gd name="connsiteX5620" fmla="*/ 1801018 w 10763219"/>
              <a:gd name="connsiteY5620" fmla="*/ 4018752 h 6857999"/>
              <a:gd name="connsiteX5621" fmla="*/ 1801813 w 10763219"/>
              <a:gd name="connsiteY5621" fmla="*/ 4018752 h 6857999"/>
              <a:gd name="connsiteX5622" fmla="*/ 1803003 w 10763219"/>
              <a:gd name="connsiteY5622" fmla="*/ 4017579 h 6857999"/>
              <a:gd name="connsiteX5623" fmla="*/ 1803400 w 10763219"/>
              <a:gd name="connsiteY5623" fmla="*/ 4016407 h 6857999"/>
              <a:gd name="connsiteX5624" fmla="*/ 1803797 w 10763219"/>
              <a:gd name="connsiteY5624" fmla="*/ 4014061 h 6857999"/>
              <a:gd name="connsiteX5625" fmla="*/ 1803797 w 10763219"/>
              <a:gd name="connsiteY5625" fmla="*/ 4010934 h 6857999"/>
              <a:gd name="connsiteX5626" fmla="*/ 1803003 w 10763219"/>
              <a:gd name="connsiteY5626" fmla="*/ 4002334 h 6857999"/>
              <a:gd name="connsiteX5627" fmla="*/ 1807765 w 10763219"/>
              <a:gd name="connsiteY5627" fmla="*/ 4005071 h 6857999"/>
              <a:gd name="connsiteX5628" fmla="*/ 1812132 w 10763219"/>
              <a:gd name="connsiteY5628" fmla="*/ 4007025 h 6857999"/>
              <a:gd name="connsiteX5629" fmla="*/ 1816100 w 10763219"/>
              <a:gd name="connsiteY5629" fmla="*/ 4008198 h 6857999"/>
              <a:gd name="connsiteX5630" fmla="*/ 1820069 w 10763219"/>
              <a:gd name="connsiteY5630" fmla="*/ 4008198 h 6857999"/>
              <a:gd name="connsiteX5631" fmla="*/ 1823640 w 10763219"/>
              <a:gd name="connsiteY5631" fmla="*/ 4007807 h 6857999"/>
              <a:gd name="connsiteX5632" fmla="*/ 1827212 w 10763219"/>
              <a:gd name="connsiteY5632" fmla="*/ 4006634 h 6857999"/>
              <a:gd name="connsiteX5633" fmla="*/ 1830785 w 10763219"/>
              <a:gd name="connsiteY5633" fmla="*/ 4005071 h 6857999"/>
              <a:gd name="connsiteX5634" fmla="*/ 1833959 w 10763219"/>
              <a:gd name="connsiteY5634" fmla="*/ 4003507 h 6857999"/>
              <a:gd name="connsiteX5635" fmla="*/ 1841101 w 10763219"/>
              <a:gd name="connsiteY5635" fmla="*/ 3998816 h 6857999"/>
              <a:gd name="connsiteX5636" fmla="*/ 1844277 w 10763219"/>
              <a:gd name="connsiteY5636" fmla="*/ 3997253 h 6857999"/>
              <a:gd name="connsiteX5637" fmla="*/ 1848246 w 10763219"/>
              <a:gd name="connsiteY5637" fmla="*/ 3995690 h 6857999"/>
              <a:gd name="connsiteX5638" fmla="*/ 1851818 w 10763219"/>
              <a:gd name="connsiteY5638" fmla="*/ 3994126 h 6857999"/>
              <a:gd name="connsiteX5639" fmla="*/ 1856184 w 10763219"/>
              <a:gd name="connsiteY5639" fmla="*/ 3993344 h 6857999"/>
              <a:gd name="connsiteX5640" fmla="*/ 2098673 w 10763219"/>
              <a:gd name="connsiteY5640" fmla="*/ 3986212 h 6857999"/>
              <a:gd name="connsiteX5641" fmla="*/ 2098263 w 10763219"/>
              <a:gd name="connsiteY5641" fmla="*/ 3992562 h 6857999"/>
              <a:gd name="connsiteX5642" fmla="*/ 2096624 w 10763219"/>
              <a:gd name="connsiteY5642" fmla="*/ 3998516 h 6857999"/>
              <a:gd name="connsiteX5643" fmla="*/ 2095394 w 10763219"/>
              <a:gd name="connsiteY5643" fmla="*/ 4004072 h 6857999"/>
              <a:gd name="connsiteX5644" fmla="*/ 2093756 w 10763219"/>
              <a:gd name="connsiteY5644" fmla="*/ 4008834 h 6857999"/>
              <a:gd name="connsiteX5645" fmla="*/ 2091708 w 10763219"/>
              <a:gd name="connsiteY5645" fmla="*/ 4014391 h 6857999"/>
              <a:gd name="connsiteX5646" fmla="*/ 2090069 w 10763219"/>
              <a:gd name="connsiteY5646" fmla="*/ 4019550 h 6857999"/>
              <a:gd name="connsiteX5647" fmla="*/ 2089658 w 10763219"/>
              <a:gd name="connsiteY5647" fmla="*/ 4025503 h 6857999"/>
              <a:gd name="connsiteX5648" fmla="*/ 2089249 w 10763219"/>
              <a:gd name="connsiteY5648" fmla="*/ 4031853 h 6857999"/>
              <a:gd name="connsiteX5649" fmla="*/ 2087202 w 10763219"/>
              <a:gd name="connsiteY5649" fmla="*/ 4032250 h 6857999"/>
              <a:gd name="connsiteX5650" fmla="*/ 2085153 w 10763219"/>
              <a:gd name="connsiteY5650" fmla="*/ 4032250 h 6857999"/>
              <a:gd name="connsiteX5651" fmla="*/ 2083515 w 10763219"/>
              <a:gd name="connsiteY5651" fmla="*/ 4031456 h 6857999"/>
              <a:gd name="connsiteX5652" fmla="*/ 2081874 w 10763219"/>
              <a:gd name="connsiteY5652" fmla="*/ 4030266 h 6857999"/>
              <a:gd name="connsiteX5653" fmla="*/ 2078598 w 10763219"/>
              <a:gd name="connsiteY5653" fmla="*/ 4027091 h 6857999"/>
              <a:gd name="connsiteX5654" fmla="*/ 2075319 w 10763219"/>
              <a:gd name="connsiteY5654" fmla="*/ 4023519 h 6857999"/>
              <a:gd name="connsiteX5655" fmla="*/ 2072043 w 10763219"/>
              <a:gd name="connsiteY5655" fmla="*/ 4019550 h 6857999"/>
              <a:gd name="connsiteX5656" fmla="*/ 2068356 w 10763219"/>
              <a:gd name="connsiteY5656" fmla="*/ 4016772 h 6857999"/>
              <a:gd name="connsiteX5657" fmla="*/ 2066718 w 10763219"/>
              <a:gd name="connsiteY5657" fmla="*/ 4015581 h 6857999"/>
              <a:gd name="connsiteX5658" fmla="*/ 2064670 w 10763219"/>
              <a:gd name="connsiteY5658" fmla="*/ 4015184 h 6857999"/>
              <a:gd name="connsiteX5659" fmla="*/ 2062622 w 10763219"/>
              <a:gd name="connsiteY5659" fmla="*/ 4015184 h 6857999"/>
              <a:gd name="connsiteX5660" fmla="*/ 2060572 w 10763219"/>
              <a:gd name="connsiteY5660" fmla="*/ 4015581 h 6857999"/>
              <a:gd name="connsiteX5661" fmla="*/ 2063030 w 10763219"/>
              <a:gd name="connsiteY5661" fmla="*/ 4010025 h 6857999"/>
              <a:gd name="connsiteX5662" fmla="*/ 2065896 w 10763219"/>
              <a:gd name="connsiteY5662" fmla="*/ 4004865 h 6857999"/>
              <a:gd name="connsiteX5663" fmla="*/ 2069995 w 10763219"/>
              <a:gd name="connsiteY5663" fmla="*/ 4000500 h 6857999"/>
              <a:gd name="connsiteX5664" fmla="*/ 2074501 w 10763219"/>
              <a:gd name="connsiteY5664" fmla="*/ 3996531 h 6857999"/>
              <a:gd name="connsiteX5665" fmla="*/ 2080237 w 10763219"/>
              <a:gd name="connsiteY5665" fmla="*/ 3993753 h 6857999"/>
              <a:gd name="connsiteX5666" fmla="*/ 2085562 w 10763219"/>
              <a:gd name="connsiteY5666" fmla="*/ 3990975 h 6857999"/>
              <a:gd name="connsiteX5667" fmla="*/ 2092117 w 10763219"/>
              <a:gd name="connsiteY5667" fmla="*/ 3988197 h 6857999"/>
              <a:gd name="connsiteX5668" fmla="*/ 2184418 w 10763219"/>
              <a:gd name="connsiteY5668" fmla="*/ 3970337 h 6857999"/>
              <a:gd name="connsiteX5669" fmla="*/ 2185595 w 10763219"/>
              <a:gd name="connsiteY5669" fmla="*/ 3974772 h 6857999"/>
              <a:gd name="connsiteX5670" fmla="*/ 2185986 w 10763219"/>
              <a:gd name="connsiteY5670" fmla="*/ 3978401 h 6857999"/>
              <a:gd name="connsiteX5671" fmla="*/ 2185986 w 10763219"/>
              <a:gd name="connsiteY5671" fmla="*/ 3981223 h 6857999"/>
              <a:gd name="connsiteX5672" fmla="*/ 2185986 w 10763219"/>
              <a:gd name="connsiteY5672" fmla="*/ 3984045 h 6857999"/>
              <a:gd name="connsiteX5673" fmla="*/ 2185595 w 10763219"/>
              <a:gd name="connsiteY5673" fmla="*/ 3989286 h 6857999"/>
              <a:gd name="connsiteX5674" fmla="*/ 2185595 w 10763219"/>
              <a:gd name="connsiteY5674" fmla="*/ 3992109 h 6857999"/>
              <a:gd name="connsiteX5675" fmla="*/ 2185986 w 10763219"/>
              <a:gd name="connsiteY5675" fmla="*/ 3995737 h 6857999"/>
              <a:gd name="connsiteX5676" fmla="*/ 2177757 w 10763219"/>
              <a:gd name="connsiteY5676" fmla="*/ 3995334 h 6857999"/>
              <a:gd name="connsiteX5677" fmla="*/ 2169920 w 10763219"/>
              <a:gd name="connsiteY5677" fmla="*/ 3994931 h 6857999"/>
              <a:gd name="connsiteX5678" fmla="*/ 2155421 w 10763219"/>
              <a:gd name="connsiteY5678" fmla="*/ 3993721 h 6857999"/>
              <a:gd name="connsiteX5679" fmla="*/ 2148758 w 10763219"/>
              <a:gd name="connsiteY5679" fmla="*/ 3993318 h 6857999"/>
              <a:gd name="connsiteX5680" fmla="*/ 2140922 w 10763219"/>
              <a:gd name="connsiteY5680" fmla="*/ 3993721 h 6857999"/>
              <a:gd name="connsiteX5681" fmla="*/ 2133477 w 10763219"/>
              <a:gd name="connsiteY5681" fmla="*/ 3994124 h 6857999"/>
              <a:gd name="connsiteX5682" fmla="*/ 2124071 w 10763219"/>
              <a:gd name="connsiteY5682" fmla="*/ 3995737 h 6857999"/>
              <a:gd name="connsiteX5683" fmla="*/ 2125247 w 10763219"/>
              <a:gd name="connsiteY5683" fmla="*/ 3990496 h 6857999"/>
              <a:gd name="connsiteX5684" fmla="*/ 2126815 w 10763219"/>
              <a:gd name="connsiteY5684" fmla="*/ 3985255 h 6857999"/>
              <a:gd name="connsiteX5685" fmla="*/ 2129166 w 10763219"/>
              <a:gd name="connsiteY5685" fmla="*/ 3981223 h 6857999"/>
              <a:gd name="connsiteX5686" fmla="*/ 2131910 w 10763219"/>
              <a:gd name="connsiteY5686" fmla="*/ 3978401 h 6857999"/>
              <a:gd name="connsiteX5687" fmla="*/ 2135436 w 10763219"/>
              <a:gd name="connsiteY5687" fmla="*/ 3975982 h 6857999"/>
              <a:gd name="connsiteX5688" fmla="*/ 2139354 w 10763219"/>
              <a:gd name="connsiteY5688" fmla="*/ 3973966 h 6857999"/>
              <a:gd name="connsiteX5689" fmla="*/ 2143665 w 10763219"/>
              <a:gd name="connsiteY5689" fmla="*/ 3972757 h 6857999"/>
              <a:gd name="connsiteX5690" fmla="*/ 2148368 w 10763219"/>
              <a:gd name="connsiteY5690" fmla="*/ 3971950 h 6857999"/>
              <a:gd name="connsiteX5691" fmla="*/ 2152679 w 10763219"/>
              <a:gd name="connsiteY5691" fmla="*/ 3971547 h 6857999"/>
              <a:gd name="connsiteX5692" fmla="*/ 2157381 w 10763219"/>
              <a:gd name="connsiteY5692" fmla="*/ 3971547 h 6857999"/>
              <a:gd name="connsiteX5693" fmla="*/ 2167177 w 10763219"/>
              <a:gd name="connsiteY5693" fmla="*/ 3971547 h 6857999"/>
              <a:gd name="connsiteX5694" fmla="*/ 2176188 w 10763219"/>
              <a:gd name="connsiteY5694" fmla="*/ 3971547 h 6857999"/>
              <a:gd name="connsiteX5695" fmla="*/ 2180500 w 10763219"/>
              <a:gd name="connsiteY5695" fmla="*/ 3971143 h 6857999"/>
              <a:gd name="connsiteX5696" fmla="*/ 1397676 w 10763219"/>
              <a:gd name="connsiteY5696" fmla="*/ 3957637 h 6857999"/>
              <a:gd name="connsiteX5697" fmla="*/ 1400515 w 10763219"/>
              <a:gd name="connsiteY5697" fmla="*/ 3963389 h 6857999"/>
              <a:gd name="connsiteX5698" fmla="*/ 1402139 w 10763219"/>
              <a:gd name="connsiteY5698" fmla="*/ 3968320 h 6857999"/>
              <a:gd name="connsiteX5699" fmla="*/ 1403354 w 10763219"/>
              <a:gd name="connsiteY5699" fmla="*/ 3972018 h 6857999"/>
              <a:gd name="connsiteX5700" fmla="*/ 1402544 w 10763219"/>
              <a:gd name="connsiteY5700" fmla="*/ 3974894 h 6857999"/>
              <a:gd name="connsiteX5701" fmla="*/ 1402139 w 10763219"/>
              <a:gd name="connsiteY5701" fmla="*/ 3976949 h 6857999"/>
              <a:gd name="connsiteX5702" fmla="*/ 1400515 w 10763219"/>
              <a:gd name="connsiteY5702" fmla="*/ 3978592 h 6857999"/>
              <a:gd name="connsiteX5703" fmla="*/ 1398487 w 10763219"/>
              <a:gd name="connsiteY5703" fmla="*/ 3979414 h 6857999"/>
              <a:gd name="connsiteX5704" fmla="*/ 1396460 w 10763219"/>
              <a:gd name="connsiteY5704" fmla="*/ 3980236 h 6857999"/>
              <a:gd name="connsiteX5705" fmla="*/ 1394027 w 10763219"/>
              <a:gd name="connsiteY5705" fmla="*/ 3980236 h 6857999"/>
              <a:gd name="connsiteX5706" fmla="*/ 1391187 w 10763219"/>
              <a:gd name="connsiteY5706" fmla="*/ 3980236 h 6857999"/>
              <a:gd name="connsiteX5707" fmla="*/ 1386321 w 10763219"/>
              <a:gd name="connsiteY5707" fmla="*/ 3979003 h 6857999"/>
              <a:gd name="connsiteX5708" fmla="*/ 1381861 w 10763219"/>
              <a:gd name="connsiteY5708" fmla="*/ 3978592 h 6857999"/>
              <a:gd name="connsiteX5709" fmla="*/ 1380239 w 10763219"/>
              <a:gd name="connsiteY5709" fmla="*/ 3978592 h 6857999"/>
              <a:gd name="connsiteX5710" fmla="*/ 1378616 w 10763219"/>
              <a:gd name="connsiteY5710" fmla="*/ 3978592 h 6857999"/>
              <a:gd name="connsiteX5711" fmla="*/ 1363205 w 10763219"/>
              <a:gd name="connsiteY5711" fmla="*/ 3987221 h 6857999"/>
              <a:gd name="connsiteX5712" fmla="*/ 1357121 w 10763219"/>
              <a:gd name="connsiteY5712" fmla="*/ 3989687 h 6857999"/>
              <a:gd name="connsiteX5713" fmla="*/ 1353066 w 10763219"/>
              <a:gd name="connsiteY5713" fmla="*/ 3991740 h 6857999"/>
              <a:gd name="connsiteX5714" fmla="*/ 1349822 w 10763219"/>
              <a:gd name="connsiteY5714" fmla="*/ 3992562 h 6857999"/>
              <a:gd name="connsiteX5715" fmla="*/ 1348201 w 10763219"/>
              <a:gd name="connsiteY5715" fmla="*/ 3992562 h 6857999"/>
              <a:gd name="connsiteX5716" fmla="*/ 1347793 w 10763219"/>
              <a:gd name="connsiteY5716" fmla="*/ 3992151 h 6857999"/>
              <a:gd name="connsiteX5717" fmla="*/ 1348201 w 10763219"/>
              <a:gd name="connsiteY5717" fmla="*/ 3990919 h 6857999"/>
              <a:gd name="connsiteX5718" fmla="*/ 1350228 w 10763219"/>
              <a:gd name="connsiteY5718" fmla="*/ 3988042 h 6857999"/>
              <a:gd name="connsiteX5719" fmla="*/ 1353877 w 10763219"/>
              <a:gd name="connsiteY5719" fmla="*/ 3985577 h 6857999"/>
              <a:gd name="connsiteX5720" fmla="*/ 1363610 w 10763219"/>
              <a:gd name="connsiteY5720" fmla="*/ 3978181 h 6857999"/>
              <a:gd name="connsiteX5721" fmla="*/ 1378616 w 10763219"/>
              <a:gd name="connsiteY5721" fmla="*/ 3969142 h 6857999"/>
              <a:gd name="connsiteX5722" fmla="*/ 2724249 w 10763219"/>
              <a:gd name="connsiteY5722" fmla="*/ 3952875 h 6857999"/>
              <a:gd name="connsiteX5723" fmla="*/ 2726707 w 10763219"/>
              <a:gd name="connsiteY5723" fmla="*/ 3952875 h 6857999"/>
              <a:gd name="connsiteX5724" fmla="*/ 2728755 w 10763219"/>
              <a:gd name="connsiteY5724" fmla="*/ 3952875 h 6857999"/>
              <a:gd name="connsiteX5725" fmla="*/ 2730804 w 10763219"/>
              <a:gd name="connsiteY5725" fmla="*/ 3954093 h 6857999"/>
              <a:gd name="connsiteX5726" fmla="*/ 2732034 w 10763219"/>
              <a:gd name="connsiteY5726" fmla="*/ 3956530 h 6857999"/>
              <a:gd name="connsiteX5727" fmla="*/ 2733261 w 10763219"/>
              <a:gd name="connsiteY5727" fmla="*/ 3959373 h 6857999"/>
              <a:gd name="connsiteX5728" fmla="*/ 2733672 w 10763219"/>
              <a:gd name="connsiteY5728" fmla="*/ 3964246 h 6857999"/>
              <a:gd name="connsiteX5729" fmla="*/ 2733672 w 10763219"/>
              <a:gd name="connsiteY5729" fmla="*/ 3970338 h 6857999"/>
              <a:gd name="connsiteX5730" fmla="*/ 2728755 w 10763219"/>
              <a:gd name="connsiteY5730" fmla="*/ 3970338 h 6857999"/>
              <a:gd name="connsiteX5731" fmla="*/ 2726707 w 10763219"/>
              <a:gd name="connsiteY5731" fmla="*/ 3969932 h 6857999"/>
              <a:gd name="connsiteX5732" fmla="*/ 2724661 w 10763219"/>
              <a:gd name="connsiteY5732" fmla="*/ 3968308 h 6857999"/>
              <a:gd name="connsiteX5733" fmla="*/ 2723020 w 10763219"/>
              <a:gd name="connsiteY5733" fmla="*/ 3966277 h 6857999"/>
              <a:gd name="connsiteX5734" fmla="*/ 2722202 w 10763219"/>
              <a:gd name="connsiteY5734" fmla="*/ 3963434 h 6857999"/>
              <a:gd name="connsiteX5735" fmla="*/ 2721382 w 10763219"/>
              <a:gd name="connsiteY5735" fmla="*/ 3959373 h 6857999"/>
              <a:gd name="connsiteX5736" fmla="*/ 2720971 w 10763219"/>
              <a:gd name="connsiteY5736" fmla="*/ 3954093 h 6857999"/>
              <a:gd name="connsiteX5737" fmla="*/ 2737638 w 10763219"/>
              <a:gd name="connsiteY5737" fmla="*/ 3952874 h 6857999"/>
              <a:gd name="connsiteX5738" fmla="*/ 2738431 w 10763219"/>
              <a:gd name="connsiteY5738" fmla="*/ 3953271 h 6857999"/>
              <a:gd name="connsiteX5739" fmla="*/ 2739624 w 10763219"/>
              <a:gd name="connsiteY5739" fmla="*/ 3954462 h 6857999"/>
              <a:gd name="connsiteX5740" fmla="*/ 2741210 w 10763219"/>
              <a:gd name="connsiteY5740" fmla="*/ 3957240 h 6857999"/>
              <a:gd name="connsiteX5741" fmla="*/ 2743195 w 10763219"/>
              <a:gd name="connsiteY5741" fmla="*/ 3960018 h 6857999"/>
              <a:gd name="connsiteX5742" fmla="*/ 2745971 w 10763219"/>
              <a:gd name="connsiteY5742" fmla="*/ 3963193 h 6857999"/>
              <a:gd name="connsiteX5743" fmla="*/ 2746765 w 10763219"/>
              <a:gd name="connsiteY5743" fmla="*/ 3963590 h 6857999"/>
              <a:gd name="connsiteX5744" fmla="*/ 2748353 w 10763219"/>
              <a:gd name="connsiteY5744" fmla="*/ 3963987 h 6857999"/>
              <a:gd name="connsiteX5745" fmla="*/ 2749543 w 10763219"/>
              <a:gd name="connsiteY5745" fmla="*/ 3963590 h 6857999"/>
              <a:gd name="connsiteX5746" fmla="*/ 2751133 w 10763219"/>
              <a:gd name="connsiteY5746" fmla="*/ 3962796 h 6857999"/>
              <a:gd name="connsiteX5747" fmla="*/ 2747163 w 10763219"/>
              <a:gd name="connsiteY5747" fmla="*/ 3972322 h 6857999"/>
              <a:gd name="connsiteX5748" fmla="*/ 2745178 w 10763219"/>
              <a:gd name="connsiteY5748" fmla="*/ 3977481 h 6857999"/>
              <a:gd name="connsiteX5749" fmla="*/ 2742798 w 10763219"/>
              <a:gd name="connsiteY5749" fmla="*/ 3981846 h 6857999"/>
              <a:gd name="connsiteX5750" fmla="*/ 2740416 w 10763219"/>
              <a:gd name="connsiteY5750" fmla="*/ 3984625 h 6857999"/>
              <a:gd name="connsiteX5751" fmla="*/ 2739624 w 10763219"/>
              <a:gd name="connsiteY5751" fmla="*/ 3985419 h 6857999"/>
              <a:gd name="connsiteX5752" fmla="*/ 2738035 w 10763219"/>
              <a:gd name="connsiteY5752" fmla="*/ 3986212 h 6857999"/>
              <a:gd name="connsiteX5753" fmla="*/ 2736844 w 10763219"/>
              <a:gd name="connsiteY5753" fmla="*/ 3986212 h 6857999"/>
              <a:gd name="connsiteX5754" fmla="*/ 2735654 w 10763219"/>
              <a:gd name="connsiteY5754" fmla="*/ 3985419 h 6857999"/>
              <a:gd name="connsiteX5755" fmla="*/ 2734463 w 10763219"/>
              <a:gd name="connsiteY5755" fmla="*/ 3984625 h 6857999"/>
              <a:gd name="connsiteX5756" fmla="*/ 2733667 w 10763219"/>
              <a:gd name="connsiteY5756" fmla="*/ 3982640 h 6857999"/>
              <a:gd name="connsiteX5757" fmla="*/ 2734463 w 10763219"/>
              <a:gd name="connsiteY5757" fmla="*/ 3977481 h 6857999"/>
              <a:gd name="connsiteX5758" fmla="*/ 2735654 w 10763219"/>
              <a:gd name="connsiteY5758" fmla="*/ 3973909 h 6857999"/>
              <a:gd name="connsiteX5759" fmla="*/ 2736051 w 10763219"/>
              <a:gd name="connsiteY5759" fmla="*/ 3972322 h 6857999"/>
              <a:gd name="connsiteX5760" fmla="*/ 2736844 w 10763219"/>
              <a:gd name="connsiteY5760" fmla="*/ 3972322 h 6857999"/>
              <a:gd name="connsiteX5761" fmla="*/ 2738431 w 10763219"/>
              <a:gd name="connsiteY5761" fmla="*/ 3972718 h 6857999"/>
              <a:gd name="connsiteX5762" fmla="*/ 2739624 w 10763219"/>
              <a:gd name="connsiteY5762" fmla="*/ 3973909 h 6857999"/>
              <a:gd name="connsiteX5763" fmla="*/ 2741210 w 10763219"/>
              <a:gd name="connsiteY5763" fmla="*/ 3974703 h 6857999"/>
              <a:gd name="connsiteX5764" fmla="*/ 2743195 w 10763219"/>
              <a:gd name="connsiteY5764" fmla="*/ 3975497 h 6857999"/>
              <a:gd name="connsiteX5765" fmla="*/ 2742798 w 10763219"/>
              <a:gd name="connsiteY5765" fmla="*/ 3971528 h 6857999"/>
              <a:gd name="connsiteX5766" fmla="*/ 2742401 w 10763219"/>
              <a:gd name="connsiteY5766" fmla="*/ 3968353 h 6857999"/>
              <a:gd name="connsiteX5767" fmla="*/ 2741210 w 10763219"/>
              <a:gd name="connsiteY5767" fmla="*/ 3965971 h 6857999"/>
              <a:gd name="connsiteX5768" fmla="*/ 2740018 w 10763219"/>
              <a:gd name="connsiteY5768" fmla="*/ 3964384 h 6857999"/>
              <a:gd name="connsiteX5769" fmla="*/ 2736844 w 10763219"/>
              <a:gd name="connsiteY5769" fmla="*/ 3962002 h 6857999"/>
              <a:gd name="connsiteX5770" fmla="*/ 2735654 w 10763219"/>
              <a:gd name="connsiteY5770" fmla="*/ 3960812 h 6857999"/>
              <a:gd name="connsiteX5771" fmla="*/ 2734066 w 10763219"/>
              <a:gd name="connsiteY5771" fmla="*/ 3958827 h 6857999"/>
              <a:gd name="connsiteX5772" fmla="*/ 2734861 w 10763219"/>
              <a:gd name="connsiteY5772" fmla="*/ 3955653 h 6857999"/>
              <a:gd name="connsiteX5773" fmla="*/ 2736051 w 10763219"/>
              <a:gd name="connsiteY5773" fmla="*/ 3953668 h 6857999"/>
              <a:gd name="connsiteX5774" fmla="*/ 2736844 w 10763219"/>
              <a:gd name="connsiteY5774" fmla="*/ 3953271 h 6857999"/>
              <a:gd name="connsiteX5775" fmla="*/ 2321498 w 10763219"/>
              <a:gd name="connsiteY5775" fmla="*/ 3933825 h 6857999"/>
              <a:gd name="connsiteX5776" fmla="*/ 2324963 w 10763219"/>
              <a:gd name="connsiteY5776" fmla="*/ 3953272 h 6857999"/>
              <a:gd name="connsiteX5777" fmla="*/ 2326116 w 10763219"/>
              <a:gd name="connsiteY5777" fmla="*/ 3962400 h 6857999"/>
              <a:gd name="connsiteX5778" fmla="*/ 2327271 w 10763219"/>
              <a:gd name="connsiteY5778" fmla="*/ 3971528 h 6857999"/>
              <a:gd name="connsiteX5779" fmla="*/ 2327271 w 10763219"/>
              <a:gd name="connsiteY5779" fmla="*/ 3979069 h 6857999"/>
              <a:gd name="connsiteX5780" fmla="*/ 2326887 w 10763219"/>
              <a:gd name="connsiteY5780" fmla="*/ 3982244 h 6857999"/>
              <a:gd name="connsiteX5781" fmla="*/ 2325732 w 10763219"/>
              <a:gd name="connsiteY5781" fmla="*/ 3985023 h 6857999"/>
              <a:gd name="connsiteX5782" fmla="*/ 2324963 w 10763219"/>
              <a:gd name="connsiteY5782" fmla="*/ 3987403 h 6857999"/>
              <a:gd name="connsiteX5783" fmla="*/ 2323425 w 10763219"/>
              <a:gd name="connsiteY5783" fmla="*/ 3988991 h 6857999"/>
              <a:gd name="connsiteX5784" fmla="*/ 2321498 w 10763219"/>
              <a:gd name="connsiteY5784" fmla="*/ 3990578 h 6857999"/>
              <a:gd name="connsiteX5785" fmla="*/ 2319190 w 10763219"/>
              <a:gd name="connsiteY5785" fmla="*/ 3990975 h 6857999"/>
              <a:gd name="connsiteX5786" fmla="*/ 2316112 w 10763219"/>
              <a:gd name="connsiteY5786" fmla="*/ 3972322 h 6857999"/>
              <a:gd name="connsiteX5787" fmla="*/ 2315343 w 10763219"/>
              <a:gd name="connsiteY5787" fmla="*/ 3963194 h 6857999"/>
              <a:gd name="connsiteX5788" fmla="*/ 2314571 w 10763219"/>
              <a:gd name="connsiteY5788" fmla="*/ 3954066 h 6857999"/>
              <a:gd name="connsiteX5789" fmla="*/ 2314571 w 10763219"/>
              <a:gd name="connsiteY5789" fmla="*/ 3946922 h 6857999"/>
              <a:gd name="connsiteX5790" fmla="*/ 2314956 w 10763219"/>
              <a:gd name="connsiteY5790" fmla="*/ 3943350 h 6857999"/>
              <a:gd name="connsiteX5791" fmla="*/ 2315343 w 10763219"/>
              <a:gd name="connsiteY5791" fmla="*/ 3940572 h 6857999"/>
              <a:gd name="connsiteX5792" fmla="*/ 2316112 w 10763219"/>
              <a:gd name="connsiteY5792" fmla="*/ 3938191 h 6857999"/>
              <a:gd name="connsiteX5793" fmla="*/ 2317651 w 10763219"/>
              <a:gd name="connsiteY5793" fmla="*/ 3936206 h 6857999"/>
              <a:gd name="connsiteX5794" fmla="*/ 2319576 w 10763219"/>
              <a:gd name="connsiteY5794" fmla="*/ 3934619 h 6857999"/>
              <a:gd name="connsiteX5795" fmla="*/ 254230 w 10763219"/>
              <a:gd name="connsiteY5795" fmla="*/ 3930650 h 6857999"/>
              <a:gd name="connsiteX5796" fmla="*/ 256241 w 10763219"/>
              <a:gd name="connsiteY5796" fmla="*/ 3930650 h 6857999"/>
              <a:gd name="connsiteX5797" fmla="*/ 257850 w 10763219"/>
              <a:gd name="connsiteY5797" fmla="*/ 3930650 h 6857999"/>
              <a:gd name="connsiteX5798" fmla="*/ 259861 w 10763219"/>
              <a:gd name="connsiteY5798" fmla="*/ 3931461 h 6857999"/>
              <a:gd name="connsiteX5799" fmla="*/ 262274 w 10763219"/>
              <a:gd name="connsiteY5799" fmla="*/ 3932272 h 6857999"/>
              <a:gd name="connsiteX5800" fmla="*/ 264285 w 10763219"/>
              <a:gd name="connsiteY5800" fmla="*/ 3933893 h 6857999"/>
              <a:gd name="connsiteX5801" fmla="*/ 266697 w 10763219"/>
              <a:gd name="connsiteY5801" fmla="*/ 3935919 h 6857999"/>
              <a:gd name="connsiteX5802" fmla="*/ 264687 w 10763219"/>
              <a:gd name="connsiteY5802" fmla="*/ 3939567 h 6857999"/>
              <a:gd name="connsiteX5803" fmla="*/ 262676 w 10763219"/>
              <a:gd name="connsiteY5803" fmla="*/ 3942404 h 6857999"/>
              <a:gd name="connsiteX5804" fmla="*/ 260263 w 10763219"/>
              <a:gd name="connsiteY5804" fmla="*/ 3943620 h 6857999"/>
              <a:gd name="connsiteX5805" fmla="*/ 257448 w 10763219"/>
              <a:gd name="connsiteY5805" fmla="*/ 3944836 h 6857999"/>
              <a:gd name="connsiteX5806" fmla="*/ 252220 w 10763219"/>
              <a:gd name="connsiteY5806" fmla="*/ 3946052 h 6857999"/>
              <a:gd name="connsiteX5807" fmla="*/ 249405 w 10763219"/>
              <a:gd name="connsiteY5807" fmla="*/ 3947268 h 6857999"/>
              <a:gd name="connsiteX5808" fmla="*/ 247393 w 10763219"/>
              <a:gd name="connsiteY5808" fmla="*/ 3949700 h 6857999"/>
              <a:gd name="connsiteX5809" fmla="*/ 245382 w 10763219"/>
              <a:gd name="connsiteY5809" fmla="*/ 3945647 h 6857999"/>
              <a:gd name="connsiteX5810" fmla="*/ 243372 w 10763219"/>
              <a:gd name="connsiteY5810" fmla="*/ 3941594 h 6857999"/>
              <a:gd name="connsiteX5811" fmla="*/ 240556 w 10763219"/>
              <a:gd name="connsiteY5811" fmla="*/ 3938351 h 6857999"/>
              <a:gd name="connsiteX5812" fmla="*/ 236535 w 10763219"/>
              <a:gd name="connsiteY5812" fmla="*/ 3933893 h 6857999"/>
              <a:gd name="connsiteX5813" fmla="*/ 238948 w 10763219"/>
              <a:gd name="connsiteY5813" fmla="*/ 3934703 h 6857999"/>
              <a:gd name="connsiteX5814" fmla="*/ 240959 w 10763219"/>
              <a:gd name="connsiteY5814" fmla="*/ 3935109 h 6857999"/>
              <a:gd name="connsiteX5815" fmla="*/ 242567 w 10763219"/>
              <a:gd name="connsiteY5815" fmla="*/ 3935109 h 6857999"/>
              <a:gd name="connsiteX5816" fmla="*/ 244578 w 10763219"/>
              <a:gd name="connsiteY5816" fmla="*/ 3934703 h 6857999"/>
              <a:gd name="connsiteX5817" fmla="*/ 247796 w 10763219"/>
              <a:gd name="connsiteY5817" fmla="*/ 3933893 h 6857999"/>
              <a:gd name="connsiteX5818" fmla="*/ 251013 w 10763219"/>
              <a:gd name="connsiteY5818" fmla="*/ 3931867 h 6857999"/>
              <a:gd name="connsiteX5819" fmla="*/ 2016107 w 10763219"/>
              <a:gd name="connsiteY5819" fmla="*/ 3929062 h 6857999"/>
              <a:gd name="connsiteX5820" fmla="*/ 2021677 w 10763219"/>
              <a:gd name="connsiteY5820" fmla="*/ 3929062 h 6857999"/>
              <a:gd name="connsiteX5821" fmla="*/ 2020482 w 10763219"/>
              <a:gd name="connsiteY5821" fmla="*/ 3937352 h 6857999"/>
              <a:gd name="connsiteX5822" fmla="*/ 2019289 w 10763219"/>
              <a:gd name="connsiteY5822" fmla="*/ 3946036 h 6857999"/>
              <a:gd name="connsiteX5823" fmla="*/ 2019289 w 10763219"/>
              <a:gd name="connsiteY5823" fmla="*/ 3950772 h 6857999"/>
              <a:gd name="connsiteX5824" fmla="*/ 2019688 w 10763219"/>
              <a:gd name="connsiteY5824" fmla="*/ 3955904 h 6857999"/>
              <a:gd name="connsiteX5825" fmla="*/ 2020482 w 10763219"/>
              <a:gd name="connsiteY5825" fmla="*/ 3961430 h 6857999"/>
              <a:gd name="connsiteX5826" fmla="*/ 2022473 w 10763219"/>
              <a:gd name="connsiteY5826" fmla="*/ 3967746 h 6857999"/>
              <a:gd name="connsiteX5827" fmla="*/ 2008546 w 10763219"/>
              <a:gd name="connsiteY5827" fmla="*/ 3967746 h 6857999"/>
              <a:gd name="connsiteX5828" fmla="*/ 1991834 w 10763219"/>
              <a:gd name="connsiteY5828" fmla="*/ 3968930 h 6857999"/>
              <a:gd name="connsiteX5829" fmla="*/ 1974326 w 10763219"/>
              <a:gd name="connsiteY5829" fmla="*/ 3971298 h 6857999"/>
              <a:gd name="connsiteX5830" fmla="*/ 1965174 w 10763219"/>
              <a:gd name="connsiteY5830" fmla="*/ 3972877 h 6857999"/>
              <a:gd name="connsiteX5831" fmla="*/ 1956023 w 10763219"/>
              <a:gd name="connsiteY5831" fmla="*/ 3974851 h 6857999"/>
              <a:gd name="connsiteX5832" fmla="*/ 1947269 w 10763219"/>
              <a:gd name="connsiteY5832" fmla="*/ 3977219 h 6857999"/>
              <a:gd name="connsiteX5833" fmla="*/ 1938515 w 10763219"/>
              <a:gd name="connsiteY5833" fmla="*/ 3979588 h 6857999"/>
              <a:gd name="connsiteX5834" fmla="*/ 1930556 w 10763219"/>
              <a:gd name="connsiteY5834" fmla="*/ 3982351 h 6857999"/>
              <a:gd name="connsiteX5835" fmla="*/ 1923395 w 10763219"/>
              <a:gd name="connsiteY5835" fmla="*/ 3985903 h 6857999"/>
              <a:gd name="connsiteX5836" fmla="*/ 1917027 w 10763219"/>
              <a:gd name="connsiteY5836" fmla="*/ 3989456 h 6857999"/>
              <a:gd name="connsiteX5837" fmla="*/ 1911457 w 10763219"/>
              <a:gd name="connsiteY5837" fmla="*/ 3993008 h 6857999"/>
              <a:gd name="connsiteX5838" fmla="*/ 1906682 w 10763219"/>
              <a:gd name="connsiteY5838" fmla="*/ 3997350 h 6857999"/>
              <a:gd name="connsiteX5839" fmla="*/ 1905090 w 10763219"/>
              <a:gd name="connsiteY5839" fmla="*/ 3999324 h 6857999"/>
              <a:gd name="connsiteX5840" fmla="*/ 1903897 w 10763219"/>
              <a:gd name="connsiteY5840" fmla="*/ 4002087 h 6857999"/>
              <a:gd name="connsiteX5841" fmla="*/ 1897529 w 10763219"/>
              <a:gd name="connsiteY5841" fmla="*/ 3998535 h 6857999"/>
              <a:gd name="connsiteX5842" fmla="*/ 1891959 w 10763219"/>
              <a:gd name="connsiteY5842" fmla="*/ 3996166 h 6857999"/>
              <a:gd name="connsiteX5843" fmla="*/ 1883604 w 10763219"/>
              <a:gd name="connsiteY5843" fmla="*/ 3992614 h 6857999"/>
              <a:gd name="connsiteX5844" fmla="*/ 1880419 w 10763219"/>
              <a:gd name="connsiteY5844" fmla="*/ 3990640 h 6857999"/>
              <a:gd name="connsiteX5845" fmla="*/ 1876839 w 10763219"/>
              <a:gd name="connsiteY5845" fmla="*/ 3988666 h 6857999"/>
              <a:gd name="connsiteX5846" fmla="*/ 1873257 w 10763219"/>
              <a:gd name="connsiteY5846" fmla="*/ 3985508 h 6857999"/>
              <a:gd name="connsiteX5847" fmla="*/ 1870073 w 10763219"/>
              <a:gd name="connsiteY5847" fmla="*/ 3980377 h 6857999"/>
              <a:gd name="connsiteX5848" fmla="*/ 1872860 w 10763219"/>
              <a:gd name="connsiteY5848" fmla="*/ 3981956 h 6857999"/>
              <a:gd name="connsiteX5849" fmla="*/ 1875247 w 10763219"/>
              <a:gd name="connsiteY5849" fmla="*/ 3983140 h 6857999"/>
              <a:gd name="connsiteX5850" fmla="*/ 1877635 w 10763219"/>
              <a:gd name="connsiteY5850" fmla="*/ 3982351 h 6857999"/>
              <a:gd name="connsiteX5851" fmla="*/ 1880419 w 10763219"/>
              <a:gd name="connsiteY5851" fmla="*/ 3981561 h 6857999"/>
              <a:gd name="connsiteX5852" fmla="*/ 1882807 w 10763219"/>
              <a:gd name="connsiteY5852" fmla="*/ 3979588 h 6857999"/>
              <a:gd name="connsiteX5853" fmla="*/ 1885194 w 10763219"/>
              <a:gd name="connsiteY5853" fmla="*/ 3977614 h 6857999"/>
              <a:gd name="connsiteX5854" fmla="*/ 1889571 w 10763219"/>
              <a:gd name="connsiteY5854" fmla="*/ 3973272 h 6857999"/>
              <a:gd name="connsiteX5855" fmla="*/ 1891959 w 10763219"/>
              <a:gd name="connsiteY5855" fmla="*/ 3971298 h 6857999"/>
              <a:gd name="connsiteX5856" fmla="*/ 1894346 w 10763219"/>
              <a:gd name="connsiteY5856" fmla="*/ 3969720 h 6857999"/>
              <a:gd name="connsiteX5857" fmla="*/ 1896735 w 10763219"/>
              <a:gd name="connsiteY5857" fmla="*/ 3969325 h 6857999"/>
              <a:gd name="connsiteX5858" fmla="*/ 1899520 w 10763219"/>
              <a:gd name="connsiteY5858" fmla="*/ 3969325 h 6857999"/>
              <a:gd name="connsiteX5859" fmla="*/ 1901907 w 10763219"/>
              <a:gd name="connsiteY5859" fmla="*/ 3970509 h 6857999"/>
              <a:gd name="connsiteX5860" fmla="*/ 1904693 w 10763219"/>
              <a:gd name="connsiteY5860" fmla="*/ 3972877 h 6857999"/>
              <a:gd name="connsiteX5861" fmla="*/ 1907477 w 10763219"/>
              <a:gd name="connsiteY5861" fmla="*/ 3976824 h 6857999"/>
              <a:gd name="connsiteX5862" fmla="*/ 1910661 w 10763219"/>
              <a:gd name="connsiteY5862" fmla="*/ 3981956 h 6857999"/>
              <a:gd name="connsiteX5863" fmla="*/ 1916629 w 10763219"/>
              <a:gd name="connsiteY5863" fmla="*/ 3976824 h 6857999"/>
              <a:gd name="connsiteX5864" fmla="*/ 1922997 w 10763219"/>
              <a:gd name="connsiteY5864" fmla="*/ 3970903 h 6857999"/>
              <a:gd name="connsiteX5865" fmla="*/ 1929761 w 10763219"/>
              <a:gd name="connsiteY5865" fmla="*/ 3965377 h 6857999"/>
              <a:gd name="connsiteX5866" fmla="*/ 1936923 w 10763219"/>
              <a:gd name="connsiteY5866" fmla="*/ 3960246 h 6857999"/>
              <a:gd name="connsiteX5867" fmla="*/ 1944880 w 10763219"/>
              <a:gd name="connsiteY5867" fmla="*/ 3954720 h 6857999"/>
              <a:gd name="connsiteX5868" fmla="*/ 1953237 w 10763219"/>
              <a:gd name="connsiteY5868" fmla="*/ 3949983 h 6857999"/>
              <a:gd name="connsiteX5869" fmla="*/ 1961595 w 10763219"/>
              <a:gd name="connsiteY5869" fmla="*/ 3944851 h 6857999"/>
              <a:gd name="connsiteX5870" fmla="*/ 1969951 w 10763219"/>
              <a:gd name="connsiteY5870" fmla="*/ 3940509 h 6857999"/>
              <a:gd name="connsiteX5871" fmla="*/ 1976715 w 10763219"/>
              <a:gd name="connsiteY5871" fmla="*/ 3938141 h 6857999"/>
              <a:gd name="connsiteX5872" fmla="*/ 1983479 w 10763219"/>
              <a:gd name="connsiteY5872" fmla="*/ 3935773 h 6857999"/>
              <a:gd name="connsiteX5873" fmla="*/ 1989844 w 10763219"/>
              <a:gd name="connsiteY5873" fmla="*/ 3933404 h 6857999"/>
              <a:gd name="connsiteX5874" fmla="*/ 1997007 w 10763219"/>
              <a:gd name="connsiteY5874" fmla="*/ 3931825 h 6857999"/>
              <a:gd name="connsiteX5875" fmla="*/ 2003374 w 10763219"/>
              <a:gd name="connsiteY5875" fmla="*/ 3930641 h 6857999"/>
              <a:gd name="connsiteX5876" fmla="*/ 2009740 w 10763219"/>
              <a:gd name="connsiteY5876" fmla="*/ 3929457 h 6857999"/>
              <a:gd name="connsiteX5877" fmla="*/ 1624808 w 10763219"/>
              <a:gd name="connsiteY5877" fmla="*/ 3929062 h 6857999"/>
              <a:gd name="connsiteX5878" fmla="*/ 1629173 w 10763219"/>
              <a:gd name="connsiteY5878" fmla="*/ 3929062 h 6857999"/>
              <a:gd name="connsiteX5879" fmla="*/ 1633542 w 10763219"/>
              <a:gd name="connsiteY5879" fmla="*/ 3929459 h 6857999"/>
              <a:gd name="connsiteX5880" fmla="*/ 1632349 w 10763219"/>
              <a:gd name="connsiteY5880" fmla="*/ 3933428 h 6857999"/>
              <a:gd name="connsiteX5881" fmla="*/ 1631158 w 10763219"/>
              <a:gd name="connsiteY5881" fmla="*/ 3937397 h 6857999"/>
              <a:gd name="connsiteX5882" fmla="*/ 1629570 w 10763219"/>
              <a:gd name="connsiteY5882" fmla="*/ 3940572 h 6857999"/>
              <a:gd name="connsiteX5883" fmla="*/ 1627587 w 10763219"/>
              <a:gd name="connsiteY5883" fmla="*/ 3944143 h 6857999"/>
              <a:gd name="connsiteX5884" fmla="*/ 1623617 w 10763219"/>
              <a:gd name="connsiteY5884" fmla="*/ 3950493 h 6857999"/>
              <a:gd name="connsiteX5885" fmla="*/ 1619648 w 10763219"/>
              <a:gd name="connsiteY5885" fmla="*/ 3956844 h 6857999"/>
              <a:gd name="connsiteX5886" fmla="*/ 1618458 w 10763219"/>
              <a:gd name="connsiteY5886" fmla="*/ 3960812 h 6857999"/>
              <a:gd name="connsiteX5887" fmla="*/ 1616871 w 10763219"/>
              <a:gd name="connsiteY5887" fmla="*/ 3964781 h 6857999"/>
              <a:gd name="connsiteX5888" fmla="*/ 1615679 w 10763219"/>
              <a:gd name="connsiteY5888" fmla="*/ 3969147 h 6857999"/>
              <a:gd name="connsiteX5889" fmla="*/ 1615282 w 10763219"/>
              <a:gd name="connsiteY5889" fmla="*/ 3973909 h 6857999"/>
              <a:gd name="connsiteX5890" fmla="*/ 1615282 w 10763219"/>
              <a:gd name="connsiteY5890" fmla="*/ 3979465 h 6857999"/>
              <a:gd name="connsiteX5891" fmla="*/ 1615679 w 10763219"/>
              <a:gd name="connsiteY5891" fmla="*/ 3985022 h 6857999"/>
              <a:gd name="connsiteX5892" fmla="*/ 1616871 w 10763219"/>
              <a:gd name="connsiteY5892" fmla="*/ 3992165 h 6857999"/>
              <a:gd name="connsiteX5893" fmla="*/ 1618855 w 10763219"/>
              <a:gd name="connsiteY5893" fmla="*/ 3999309 h 6857999"/>
              <a:gd name="connsiteX5894" fmla="*/ 1614887 w 10763219"/>
              <a:gd name="connsiteY5894" fmla="*/ 4003278 h 6857999"/>
              <a:gd name="connsiteX5895" fmla="*/ 1610521 w 10763219"/>
              <a:gd name="connsiteY5895" fmla="*/ 4006056 h 6857999"/>
              <a:gd name="connsiteX5896" fmla="*/ 1606155 w 10763219"/>
              <a:gd name="connsiteY5896" fmla="*/ 4009231 h 6857999"/>
              <a:gd name="connsiteX5897" fmla="*/ 1601791 w 10763219"/>
              <a:gd name="connsiteY5897" fmla="*/ 4011215 h 6857999"/>
              <a:gd name="connsiteX5898" fmla="*/ 1597424 w 10763219"/>
              <a:gd name="connsiteY5898" fmla="*/ 4013200 h 6857999"/>
              <a:gd name="connsiteX5899" fmla="*/ 1593059 w 10763219"/>
              <a:gd name="connsiteY5899" fmla="*/ 4015184 h 6857999"/>
              <a:gd name="connsiteX5900" fmla="*/ 1583533 w 10763219"/>
              <a:gd name="connsiteY5900" fmla="*/ 4017565 h 6857999"/>
              <a:gd name="connsiteX5901" fmla="*/ 1574803 w 10763219"/>
              <a:gd name="connsiteY5901" fmla="*/ 4018756 h 6857999"/>
              <a:gd name="connsiteX5902" fmla="*/ 1566071 w 10763219"/>
              <a:gd name="connsiteY5902" fmla="*/ 4019947 h 6857999"/>
              <a:gd name="connsiteX5903" fmla="*/ 1549005 w 10763219"/>
              <a:gd name="connsiteY5903" fmla="*/ 4021534 h 6857999"/>
              <a:gd name="connsiteX5904" fmla="*/ 1541069 w 10763219"/>
              <a:gd name="connsiteY5904" fmla="*/ 4022725 h 6857999"/>
              <a:gd name="connsiteX5905" fmla="*/ 1533925 w 10763219"/>
              <a:gd name="connsiteY5905" fmla="*/ 4024709 h 6857999"/>
              <a:gd name="connsiteX5906" fmla="*/ 1530352 w 10763219"/>
              <a:gd name="connsiteY5906" fmla="*/ 4026297 h 6857999"/>
              <a:gd name="connsiteX5907" fmla="*/ 1527576 w 10763219"/>
              <a:gd name="connsiteY5907" fmla="*/ 4027884 h 6857999"/>
              <a:gd name="connsiteX5908" fmla="*/ 1524399 w 10763219"/>
              <a:gd name="connsiteY5908" fmla="*/ 4029472 h 6857999"/>
              <a:gd name="connsiteX5909" fmla="*/ 1521621 w 10763219"/>
              <a:gd name="connsiteY5909" fmla="*/ 4032250 h 6857999"/>
              <a:gd name="connsiteX5910" fmla="*/ 1519239 w 10763219"/>
              <a:gd name="connsiteY5910" fmla="*/ 4035028 h 6857999"/>
              <a:gd name="connsiteX5911" fmla="*/ 1517256 w 10763219"/>
              <a:gd name="connsiteY5911" fmla="*/ 4037806 h 6857999"/>
              <a:gd name="connsiteX5912" fmla="*/ 1515272 w 10763219"/>
              <a:gd name="connsiteY5912" fmla="*/ 4041775 h 6857999"/>
              <a:gd name="connsiteX5913" fmla="*/ 1513289 w 10763219"/>
              <a:gd name="connsiteY5913" fmla="*/ 4045743 h 6857999"/>
              <a:gd name="connsiteX5914" fmla="*/ 1511700 w 10763219"/>
              <a:gd name="connsiteY5914" fmla="*/ 4050506 h 6857999"/>
              <a:gd name="connsiteX5915" fmla="*/ 1510905 w 10763219"/>
              <a:gd name="connsiteY5915" fmla="*/ 4056062 h 6857999"/>
              <a:gd name="connsiteX5916" fmla="*/ 1509716 w 10763219"/>
              <a:gd name="connsiteY5916" fmla="*/ 4062015 h 6857999"/>
              <a:gd name="connsiteX5917" fmla="*/ 1509716 w 10763219"/>
              <a:gd name="connsiteY5917" fmla="*/ 4068762 h 6857999"/>
              <a:gd name="connsiteX5918" fmla="*/ 1509318 w 10763219"/>
              <a:gd name="connsiteY5918" fmla="*/ 4063206 h 6857999"/>
              <a:gd name="connsiteX5919" fmla="*/ 1508525 w 10763219"/>
              <a:gd name="connsiteY5919" fmla="*/ 4058840 h 6857999"/>
              <a:gd name="connsiteX5920" fmla="*/ 1506937 w 10763219"/>
              <a:gd name="connsiteY5920" fmla="*/ 4056062 h 6857999"/>
              <a:gd name="connsiteX5921" fmla="*/ 1504954 w 10763219"/>
              <a:gd name="connsiteY5921" fmla="*/ 4053681 h 6857999"/>
              <a:gd name="connsiteX5922" fmla="*/ 1502572 w 10763219"/>
              <a:gd name="connsiteY5922" fmla="*/ 4052490 h 6857999"/>
              <a:gd name="connsiteX5923" fmla="*/ 1500193 w 10763219"/>
              <a:gd name="connsiteY5923" fmla="*/ 4051697 h 6857999"/>
              <a:gd name="connsiteX5924" fmla="*/ 1497015 w 10763219"/>
              <a:gd name="connsiteY5924" fmla="*/ 4051697 h 6857999"/>
              <a:gd name="connsiteX5925" fmla="*/ 1493841 w 10763219"/>
              <a:gd name="connsiteY5925" fmla="*/ 4051697 h 6857999"/>
              <a:gd name="connsiteX5926" fmla="*/ 1486699 w 10763219"/>
              <a:gd name="connsiteY5926" fmla="*/ 4052093 h 6857999"/>
              <a:gd name="connsiteX5927" fmla="*/ 1483522 w 10763219"/>
              <a:gd name="connsiteY5927" fmla="*/ 4052490 h 6857999"/>
              <a:gd name="connsiteX5928" fmla="*/ 1479950 w 10763219"/>
              <a:gd name="connsiteY5928" fmla="*/ 4052490 h 6857999"/>
              <a:gd name="connsiteX5929" fmla="*/ 1476775 w 10763219"/>
              <a:gd name="connsiteY5929" fmla="*/ 4052093 h 6857999"/>
              <a:gd name="connsiteX5930" fmla="*/ 1473600 w 10763219"/>
              <a:gd name="connsiteY5930" fmla="*/ 4051300 h 6857999"/>
              <a:gd name="connsiteX5931" fmla="*/ 1470824 w 10763219"/>
              <a:gd name="connsiteY5931" fmla="*/ 4049315 h 6857999"/>
              <a:gd name="connsiteX5932" fmla="*/ 1467646 w 10763219"/>
              <a:gd name="connsiteY5932" fmla="*/ 4046934 h 6857999"/>
              <a:gd name="connsiteX5933" fmla="*/ 1467251 w 10763219"/>
              <a:gd name="connsiteY5933" fmla="*/ 4047728 h 6857999"/>
              <a:gd name="connsiteX5934" fmla="*/ 1466853 w 10763219"/>
              <a:gd name="connsiteY5934" fmla="*/ 4048918 h 6857999"/>
              <a:gd name="connsiteX5935" fmla="*/ 1466853 w 10763219"/>
              <a:gd name="connsiteY5935" fmla="*/ 4051300 h 6857999"/>
              <a:gd name="connsiteX5936" fmla="*/ 1468440 w 10763219"/>
              <a:gd name="connsiteY5936" fmla="*/ 4056459 h 6857999"/>
              <a:gd name="connsiteX5937" fmla="*/ 1468837 w 10763219"/>
              <a:gd name="connsiteY5937" fmla="*/ 4059634 h 6857999"/>
              <a:gd name="connsiteX5938" fmla="*/ 1469234 w 10763219"/>
              <a:gd name="connsiteY5938" fmla="*/ 4062015 h 6857999"/>
              <a:gd name="connsiteX5939" fmla="*/ 1468837 w 10763219"/>
              <a:gd name="connsiteY5939" fmla="*/ 4064397 h 6857999"/>
              <a:gd name="connsiteX5940" fmla="*/ 1468440 w 10763219"/>
              <a:gd name="connsiteY5940" fmla="*/ 4065190 h 6857999"/>
              <a:gd name="connsiteX5941" fmla="*/ 1467251 w 10763219"/>
              <a:gd name="connsiteY5941" fmla="*/ 4065984 h 6857999"/>
              <a:gd name="connsiteX5942" fmla="*/ 1460901 w 10763219"/>
              <a:gd name="connsiteY5942" fmla="*/ 4066381 h 6857999"/>
              <a:gd name="connsiteX5943" fmla="*/ 1454153 w 10763219"/>
              <a:gd name="connsiteY5943" fmla="*/ 4067175 h 6857999"/>
              <a:gd name="connsiteX5944" fmla="*/ 1447804 w 10763219"/>
              <a:gd name="connsiteY5944" fmla="*/ 4067968 h 6857999"/>
              <a:gd name="connsiteX5945" fmla="*/ 1445026 w 10763219"/>
              <a:gd name="connsiteY5945" fmla="*/ 4067175 h 6857999"/>
              <a:gd name="connsiteX5946" fmla="*/ 1441454 w 10763219"/>
              <a:gd name="connsiteY5946" fmla="*/ 4066778 h 6857999"/>
              <a:gd name="connsiteX5947" fmla="*/ 1438677 w 10763219"/>
              <a:gd name="connsiteY5947" fmla="*/ 4065984 h 6857999"/>
              <a:gd name="connsiteX5948" fmla="*/ 1435104 w 10763219"/>
              <a:gd name="connsiteY5948" fmla="*/ 4064397 h 6857999"/>
              <a:gd name="connsiteX5949" fmla="*/ 1431532 w 10763219"/>
              <a:gd name="connsiteY5949" fmla="*/ 4062412 h 6857999"/>
              <a:gd name="connsiteX5950" fmla="*/ 1428753 w 10763219"/>
              <a:gd name="connsiteY5950" fmla="*/ 4059634 h 6857999"/>
              <a:gd name="connsiteX5951" fmla="*/ 1425182 w 10763219"/>
              <a:gd name="connsiteY5951" fmla="*/ 4056062 h 6857999"/>
              <a:gd name="connsiteX5952" fmla="*/ 1422404 w 10763219"/>
              <a:gd name="connsiteY5952" fmla="*/ 4051697 h 6857999"/>
              <a:gd name="connsiteX5953" fmla="*/ 1419624 w 10763219"/>
              <a:gd name="connsiteY5953" fmla="*/ 4046140 h 6857999"/>
              <a:gd name="connsiteX5954" fmla="*/ 1416054 w 10763219"/>
              <a:gd name="connsiteY5954" fmla="*/ 4039790 h 6857999"/>
              <a:gd name="connsiteX5955" fmla="*/ 1422404 w 10763219"/>
              <a:gd name="connsiteY5955" fmla="*/ 4036615 h 6857999"/>
              <a:gd name="connsiteX5956" fmla="*/ 1428753 w 10763219"/>
              <a:gd name="connsiteY5956" fmla="*/ 4033043 h 6857999"/>
              <a:gd name="connsiteX5957" fmla="*/ 1434310 w 10763219"/>
              <a:gd name="connsiteY5957" fmla="*/ 4029075 h 6857999"/>
              <a:gd name="connsiteX5958" fmla="*/ 1438677 w 10763219"/>
              <a:gd name="connsiteY5958" fmla="*/ 4024709 h 6857999"/>
              <a:gd name="connsiteX5959" fmla="*/ 1442248 w 10763219"/>
              <a:gd name="connsiteY5959" fmla="*/ 4019947 h 6857999"/>
              <a:gd name="connsiteX5960" fmla="*/ 1443836 w 10763219"/>
              <a:gd name="connsiteY5960" fmla="*/ 4017565 h 6857999"/>
              <a:gd name="connsiteX5961" fmla="*/ 1445422 w 10763219"/>
              <a:gd name="connsiteY5961" fmla="*/ 4015184 h 6857999"/>
              <a:gd name="connsiteX5962" fmla="*/ 1446217 w 10763219"/>
              <a:gd name="connsiteY5962" fmla="*/ 4012009 h 6857999"/>
              <a:gd name="connsiteX5963" fmla="*/ 1447405 w 10763219"/>
              <a:gd name="connsiteY5963" fmla="*/ 4009231 h 6857999"/>
              <a:gd name="connsiteX5964" fmla="*/ 1447804 w 10763219"/>
              <a:gd name="connsiteY5964" fmla="*/ 4005659 h 6857999"/>
              <a:gd name="connsiteX5965" fmla="*/ 1447804 w 10763219"/>
              <a:gd name="connsiteY5965" fmla="*/ 4002881 h 6857999"/>
              <a:gd name="connsiteX5966" fmla="*/ 1453360 w 10763219"/>
              <a:gd name="connsiteY5966" fmla="*/ 4005262 h 6857999"/>
              <a:gd name="connsiteX5967" fmla="*/ 1458122 w 10763219"/>
              <a:gd name="connsiteY5967" fmla="*/ 4008834 h 6857999"/>
              <a:gd name="connsiteX5968" fmla="*/ 1468837 w 10763219"/>
              <a:gd name="connsiteY5968" fmla="*/ 4015978 h 6857999"/>
              <a:gd name="connsiteX5969" fmla="*/ 1473995 w 10763219"/>
              <a:gd name="connsiteY5969" fmla="*/ 4019550 h 6857999"/>
              <a:gd name="connsiteX5970" fmla="*/ 1479157 w 10763219"/>
              <a:gd name="connsiteY5970" fmla="*/ 4021931 h 6857999"/>
              <a:gd name="connsiteX5971" fmla="*/ 1484315 w 10763219"/>
              <a:gd name="connsiteY5971" fmla="*/ 4023915 h 6857999"/>
              <a:gd name="connsiteX5972" fmla="*/ 1487489 w 10763219"/>
              <a:gd name="connsiteY5972" fmla="*/ 4024312 h 6857999"/>
              <a:gd name="connsiteX5973" fmla="*/ 1489872 w 10763219"/>
              <a:gd name="connsiteY5973" fmla="*/ 4024312 h 6857999"/>
              <a:gd name="connsiteX5974" fmla="*/ 1494237 w 10763219"/>
              <a:gd name="connsiteY5974" fmla="*/ 4022328 h 6857999"/>
              <a:gd name="connsiteX5975" fmla="*/ 1497809 w 10763219"/>
              <a:gd name="connsiteY5975" fmla="*/ 4019947 h 6857999"/>
              <a:gd name="connsiteX5976" fmla="*/ 1500984 w 10763219"/>
              <a:gd name="connsiteY5976" fmla="*/ 4016375 h 6857999"/>
              <a:gd name="connsiteX5977" fmla="*/ 1504160 w 10763219"/>
              <a:gd name="connsiteY5977" fmla="*/ 4013200 h 6857999"/>
              <a:gd name="connsiteX5978" fmla="*/ 1509318 w 10763219"/>
              <a:gd name="connsiteY5978" fmla="*/ 4004865 h 6857999"/>
              <a:gd name="connsiteX5979" fmla="*/ 1514080 w 10763219"/>
              <a:gd name="connsiteY5979" fmla="*/ 3996928 h 6857999"/>
              <a:gd name="connsiteX5980" fmla="*/ 1516859 w 10763219"/>
              <a:gd name="connsiteY5980" fmla="*/ 3993356 h 6857999"/>
              <a:gd name="connsiteX5981" fmla="*/ 1519239 w 10763219"/>
              <a:gd name="connsiteY5981" fmla="*/ 3990578 h 6857999"/>
              <a:gd name="connsiteX5982" fmla="*/ 1522019 w 10763219"/>
              <a:gd name="connsiteY5982" fmla="*/ 3988593 h 6857999"/>
              <a:gd name="connsiteX5983" fmla="*/ 1525194 w 10763219"/>
              <a:gd name="connsiteY5983" fmla="*/ 3987006 h 6857999"/>
              <a:gd name="connsiteX5984" fmla="*/ 1526780 w 10763219"/>
              <a:gd name="connsiteY5984" fmla="*/ 3987006 h 6857999"/>
              <a:gd name="connsiteX5985" fmla="*/ 1528765 w 10763219"/>
              <a:gd name="connsiteY5985" fmla="*/ 3987006 h 6857999"/>
              <a:gd name="connsiteX5986" fmla="*/ 1532733 w 10763219"/>
              <a:gd name="connsiteY5986" fmla="*/ 3988197 h 6857999"/>
              <a:gd name="connsiteX5987" fmla="*/ 1537894 w 10763219"/>
              <a:gd name="connsiteY5987" fmla="*/ 3990975 h 6857999"/>
              <a:gd name="connsiteX5988" fmla="*/ 1542656 w 10763219"/>
              <a:gd name="connsiteY5988" fmla="*/ 3994943 h 6857999"/>
              <a:gd name="connsiteX5989" fmla="*/ 1544244 w 10763219"/>
              <a:gd name="connsiteY5989" fmla="*/ 3992562 h 6857999"/>
              <a:gd name="connsiteX5990" fmla="*/ 1544244 w 10763219"/>
              <a:gd name="connsiteY5990" fmla="*/ 3991372 h 6857999"/>
              <a:gd name="connsiteX5991" fmla="*/ 1543451 w 10763219"/>
              <a:gd name="connsiteY5991" fmla="*/ 3990578 h 6857999"/>
              <a:gd name="connsiteX5992" fmla="*/ 1542656 w 10763219"/>
              <a:gd name="connsiteY5992" fmla="*/ 3988593 h 6857999"/>
              <a:gd name="connsiteX5993" fmla="*/ 1540672 w 10763219"/>
              <a:gd name="connsiteY5993" fmla="*/ 3986609 h 6857999"/>
              <a:gd name="connsiteX5994" fmla="*/ 1538290 w 10763219"/>
              <a:gd name="connsiteY5994" fmla="*/ 3984228 h 6857999"/>
              <a:gd name="connsiteX5995" fmla="*/ 1535909 w 10763219"/>
              <a:gd name="connsiteY5995" fmla="*/ 3981847 h 6857999"/>
              <a:gd name="connsiteX5996" fmla="*/ 1533132 w 10763219"/>
              <a:gd name="connsiteY5996" fmla="*/ 3977878 h 6857999"/>
              <a:gd name="connsiteX5997" fmla="*/ 1531544 w 10763219"/>
              <a:gd name="connsiteY5997" fmla="*/ 3973512 h 6857999"/>
              <a:gd name="connsiteX5998" fmla="*/ 1535116 w 10763219"/>
              <a:gd name="connsiteY5998" fmla="*/ 3974306 h 6857999"/>
              <a:gd name="connsiteX5999" fmla="*/ 1539085 w 10763219"/>
              <a:gd name="connsiteY5999" fmla="*/ 3974306 h 6857999"/>
              <a:gd name="connsiteX6000" fmla="*/ 1543052 w 10763219"/>
              <a:gd name="connsiteY6000" fmla="*/ 3974306 h 6857999"/>
              <a:gd name="connsiteX6001" fmla="*/ 1546624 w 10763219"/>
              <a:gd name="connsiteY6001" fmla="*/ 3973909 h 6857999"/>
              <a:gd name="connsiteX6002" fmla="*/ 1549800 w 10763219"/>
              <a:gd name="connsiteY6002" fmla="*/ 3973512 h 6857999"/>
              <a:gd name="connsiteX6003" fmla="*/ 1553372 w 10763219"/>
              <a:gd name="connsiteY6003" fmla="*/ 3972322 h 6857999"/>
              <a:gd name="connsiteX6004" fmla="*/ 1559721 w 10763219"/>
              <a:gd name="connsiteY6004" fmla="*/ 3969940 h 6857999"/>
              <a:gd name="connsiteX6005" fmla="*/ 1564881 w 10763219"/>
              <a:gd name="connsiteY6005" fmla="*/ 3966765 h 6857999"/>
              <a:gd name="connsiteX6006" fmla="*/ 1570437 w 10763219"/>
              <a:gd name="connsiteY6006" fmla="*/ 3962797 h 6857999"/>
              <a:gd name="connsiteX6007" fmla="*/ 1575992 w 10763219"/>
              <a:gd name="connsiteY6007" fmla="*/ 3957637 h 6857999"/>
              <a:gd name="connsiteX6008" fmla="*/ 1581153 w 10763219"/>
              <a:gd name="connsiteY6008" fmla="*/ 3953272 h 6857999"/>
              <a:gd name="connsiteX6009" fmla="*/ 1591472 w 10763219"/>
              <a:gd name="connsiteY6009" fmla="*/ 3944143 h 6857999"/>
              <a:gd name="connsiteX6010" fmla="*/ 1597424 w 10763219"/>
              <a:gd name="connsiteY6010" fmla="*/ 3939778 h 6857999"/>
              <a:gd name="connsiteX6011" fmla="*/ 1602980 w 10763219"/>
              <a:gd name="connsiteY6011" fmla="*/ 3935809 h 6857999"/>
              <a:gd name="connsiteX6012" fmla="*/ 1609330 w 10763219"/>
              <a:gd name="connsiteY6012" fmla="*/ 3933031 h 6857999"/>
              <a:gd name="connsiteX6013" fmla="*/ 1616871 w 10763219"/>
              <a:gd name="connsiteY6013" fmla="*/ 3930650 h 6857999"/>
              <a:gd name="connsiteX6014" fmla="*/ 1620839 w 10763219"/>
              <a:gd name="connsiteY6014" fmla="*/ 3929459 h 6857999"/>
              <a:gd name="connsiteX6015" fmla="*/ 2023050 w 10763219"/>
              <a:gd name="connsiteY6015" fmla="*/ 3925887 h 6857999"/>
              <a:gd name="connsiteX6016" fmla="*/ 2023628 w 10763219"/>
              <a:gd name="connsiteY6016" fmla="*/ 3927316 h 6857999"/>
              <a:gd name="connsiteX6017" fmla="*/ 2024203 w 10763219"/>
              <a:gd name="connsiteY6017" fmla="*/ 3928269 h 6857999"/>
              <a:gd name="connsiteX6018" fmla="*/ 2025647 w 10763219"/>
              <a:gd name="connsiteY6018" fmla="*/ 3930650 h 6857999"/>
              <a:gd name="connsiteX6019" fmla="*/ 2022473 w 10763219"/>
              <a:gd name="connsiteY6019" fmla="*/ 3930174 h 6857999"/>
              <a:gd name="connsiteX6020" fmla="*/ 2649755 w 10763219"/>
              <a:gd name="connsiteY6020" fmla="*/ 3924300 h 6857999"/>
              <a:gd name="connsiteX6021" fmla="*/ 2651697 w 10763219"/>
              <a:gd name="connsiteY6021" fmla="*/ 3924300 h 6857999"/>
              <a:gd name="connsiteX6022" fmla="*/ 2654028 w 10763219"/>
              <a:gd name="connsiteY6022" fmla="*/ 3924300 h 6857999"/>
              <a:gd name="connsiteX6023" fmla="*/ 2655970 w 10763219"/>
              <a:gd name="connsiteY6023" fmla="*/ 3925439 h 6857999"/>
              <a:gd name="connsiteX6024" fmla="*/ 2661020 w 10763219"/>
              <a:gd name="connsiteY6024" fmla="*/ 3927337 h 6857999"/>
              <a:gd name="connsiteX6025" fmla="*/ 2665680 w 10763219"/>
              <a:gd name="connsiteY6025" fmla="*/ 3929235 h 6857999"/>
              <a:gd name="connsiteX6026" fmla="*/ 2668400 w 10763219"/>
              <a:gd name="connsiteY6026" fmla="*/ 3929995 h 6857999"/>
              <a:gd name="connsiteX6027" fmla="*/ 2671507 w 10763219"/>
              <a:gd name="connsiteY6027" fmla="*/ 3929995 h 6857999"/>
              <a:gd name="connsiteX6028" fmla="*/ 2674615 w 10763219"/>
              <a:gd name="connsiteY6028" fmla="*/ 3929995 h 6857999"/>
              <a:gd name="connsiteX6029" fmla="*/ 2678111 w 10763219"/>
              <a:gd name="connsiteY6029" fmla="*/ 3929615 h 6857999"/>
              <a:gd name="connsiteX6030" fmla="*/ 2673837 w 10763219"/>
              <a:gd name="connsiteY6030" fmla="*/ 3933791 h 6857999"/>
              <a:gd name="connsiteX6031" fmla="*/ 2669566 w 10763219"/>
              <a:gd name="connsiteY6031" fmla="*/ 3937208 h 6857999"/>
              <a:gd name="connsiteX6032" fmla="*/ 2664514 w 10763219"/>
              <a:gd name="connsiteY6032" fmla="*/ 3939865 h 6857999"/>
              <a:gd name="connsiteX6033" fmla="*/ 2659854 w 10763219"/>
              <a:gd name="connsiteY6033" fmla="*/ 3941384 h 6857999"/>
              <a:gd name="connsiteX6034" fmla="*/ 2655193 w 10763219"/>
              <a:gd name="connsiteY6034" fmla="*/ 3941763 h 6857999"/>
              <a:gd name="connsiteX6035" fmla="*/ 2650531 w 10763219"/>
              <a:gd name="connsiteY6035" fmla="*/ 3941384 h 6857999"/>
              <a:gd name="connsiteX6036" fmla="*/ 2647812 w 10763219"/>
              <a:gd name="connsiteY6036" fmla="*/ 3940624 h 6857999"/>
              <a:gd name="connsiteX6037" fmla="*/ 2645870 w 10763219"/>
              <a:gd name="connsiteY6037" fmla="*/ 3939865 h 6857999"/>
              <a:gd name="connsiteX6038" fmla="*/ 2643540 w 10763219"/>
              <a:gd name="connsiteY6038" fmla="*/ 3938726 h 6857999"/>
              <a:gd name="connsiteX6039" fmla="*/ 2641597 w 10763219"/>
              <a:gd name="connsiteY6039" fmla="*/ 3937208 h 6857999"/>
              <a:gd name="connsiteX6040" fmla="*/ 2643151 w 10763219"/>
              <a:gd name="connsiteY6040" fmla="*/ 3932652 h 6857999"/>
              <a:gd name="connsiteX6041" fmla="*/ 2644706 w 10763219"/>
              <a:gd name="connsiteY6041" fmla="*/ 3929235 h 6857999"/>
              <a:gd name="connsiteX6042" fmla="*/ 2646646 w 10763219"/>
              <a:gd name="connsiteY6042" fmla="*/ 3926578 h 6857999"/>
              <a:gd name="connsiteX6043" fmla="*/ 2647812 w 10763219"/>
              <a:gd name="connsiteY6043" fmla="*/ 3925439 h 6857999"/>
              <a:gd name="connsiteX6044" fmla="*/ 2779506 w 10763219"/>
              <a:gd name="connsiteY6044" fmla="*/ 3911600 h 6857999"/>
              <a:gd name="connsiteX6045" fmla="*/ 2781529 w 10763219"/>
              <a:gd name="connsiteY6045" fmla="*/ 3911600 h 6857999"/>
              <a:gd name="connsiteX6046" fmla="*/ 2783547 w 10763219"/>
              <a:gd name="connsiteY6046" fmla="*/ 3911600 h 6857999"/>
              <a:gd name="connsiteX6047" fmla="*/ 2785164 w 10763219"/>
              <a:gd name="connsiteY6047" fmla="*/ 3912730 h 6857999"/>
              <a:gd name="connsiteX6048" fmla="*/ 2786781 w 10763219"/>
              <a:gd name="connsiteY6048" fmla="*/ 3913860 h 6857999"/>
              <a:gd name="connsiteX6049" fmla="*/ 2788397 w 10763219"/>
              <a:gd name="connsiteY6049" fmla="*/ 3915367 h 6857999"/>
              <a:gd name="connsiteX6050" fmla="*/ 2790014 w 10763219"/>
              <a:gd name="connsiteY6050" fmla="*/ 3917251 h 6857999"/>
              <a:gd name="connsiteX6051" fmla="*/ 2790823 w 10763219"/>
              <a:gd name="connsiteY6051" fmla="*/ 3919511 h 6857999"/>
              <a:gd name="connsiteX6052" fmla="*/ 2788802 w 10763219"/>
              <a:gd name="connsiteY6052" fmla="*/ 3923278 h 6857999"/>
              <a:gd name="connsiteX6053" fmla="*/ 2786781 w 10763219"/>
              <a:gd name="connsiteY6053" fmla="*/ 3926291 h 6857999"/>
              <a:gd name="connsiteX6054" fmla="*/ 2784358 w 10763219"/>
              <a:gd name="connsiteY6054" fmla="*/ 3929306 h 6857999"/>
              <a:gd name="connsiteX6055" fmla="*/ 2781930 w 10763219"/>
              <a:gd name="connsiteY6055" fmla="*/ 3931189 h 6857999"/>
              <a:gd name="connsiteX6056" fmla="*/ 2779105 w 10763219"/>
              <a:gd name="connsiteY6056" fmla="*/ 3933072 h 6857999"/>
              <a:gd name="connsiteX6057" fmla="*/ 2775467 w 10763219"/>
              <a:gd name="connsiteY6057" fmla="*/ 3933448 h 6857999"/>
              <a:gd name="connsiteX6058" fmla="*/ 2772235 w 10763219"/>
              <a:gd name="connsiteY6058" fmla="*/ 3933825 h 6857999"/>
              <a:gd name="connsiteX6059" fmla="*/ 2768598 w 10763219"/>
              <a:gd name="connsiteY6059" fmla="*/ 3933448 h 6857999"/>
              <a:gd name="connsiteX6060" fmla="*/ 2768598 w 10763219"/>
              <a:gd name="connsiteY6060" fmla="*/ 3928928 h 6857999"/>
              <a:gd name="connsiteX6061" fmla="*/ 2769003 w 10763219"/>
              <a:gd name="connsiteY6061" fmla="*/ 3925161 h 6857999"/>
              <a:gd name="connsiteX6062" fmla="*/ 2770214 w 10763219"/>
              <a:gd name="connsiteY6062" fmla="*/ 3921394 h 6857999"/>
              <a:gd name="connsiteX6063" fmla="*/ 2771023 w 10763219"/>
              <a:gd name="connsiteY6063" fmla="*/ 3918757 h 6857999"/>
              <a:gd name="connsiteX6064" fmla="*/ 2772235 w 10763219"/>
              <a:gd name="connsiteY6064" fmla="*/ 3916120 h 6857999"/>
              <a:gd name="connsiteX6065" fmla="*/ 2773850 w 10763219"/>
              <a:gd name="connsiteY6065" fmla="*/ 3914237 h 6857999"/>
              <a:gd name="connsiteX6066" fmla="*/ 2775467 w 10763219"/>
              <a:gd name="connsiteY6066" fmla="*/ 3913107 h 6857999"/>
              <a:gd name="connsiteX6067" fmla="*/ 2777488 w 10763219"/>
              <a:gd name="connsiteY6067" fmla="*/ 3911977 h 6857999"/>
              <a:gd name="connsiteX6068" fmla="*/ 1683456 w 10763219"/>
              <a:gd name="connsiteY6068" fmla="*/ 3905250 h 6857999"/>
              <a:gd name="connsiteX6069" fmla="*/ 1685416 w 10763219"/>
              <a:gd name="connsiteY6069" fmla="*/ 3908822 h 6857999"/>
              <a:gd name="connsiteX6070" fmla="*/ 1686592 w 10763219"/>
              <a:gd name="connsiteY6070" fmla="*/ 3912394 h 6857999"/>
              <a:gd name="connsiteX6071" fmla="*/ 1686592 w 10763219"/>
              <a:gd name="connsiteY6071" fmla="*/ 3915172 h 6857999"/>
              <a:gd name="connsiteX6072" fmla="*/ 1686592 w 10763219"/>
              <a:gd name="connsiteY6072" fmla="*/ 3917156 h 6857999"/>
              <a:gd name="connsiteX6073" fmla="*/ 1685416 w 10763219"/>
              <a:gd name="connsiteY6073" fmla="*/ 3919141 h 6857999"/>
              <a:gd name="connsiteX6074" fmla="*/ 1684240 w 10763219"/>
              <a:gd name="connsiteY6074" fmla="*/ 3920331 h 6857999"/>
              <a:gd name="connsiteX6075" fmla="*/ 1680320 w 10763219"/>
              <a:gd name="connsiteY6075" fmla="*/ 3922713 h 6857999"/>
              <a:gd name="connsiteX6076" fmla="*/ 1676009 w 10763219"/>
              <a:gd name="connsiteY6076" fmla="*/ 3925094 h 6857999"/>
              <a:gd name="connsiteX6077" fmla="*/ 1674049 w 10763219"/>
              <a:gd name="connsiteY6077" fmla="*/ 3926682 h 6857999"/>
              <a:gd name="connsiteX6078" fmla="*/ 1672088 w 10763219"/>
              <a:gd name="connsiteY6078" fmla="*/ 3927872 h 6857999"/>
              <a:gd name="connsiteX6079" fmla="*/ 1670129 w 10763219"/>
              <a:gd name="connsiteY6079" fmla="*/ 3929857 h 6857999"/>
              <a:gd name="connsiteX6080" fmla="*/ 1668562 w 10763219"/>
              <a:gd name="connsiteY6080" fmla="*/ 3933032 h 6857999"/>
              <a:gd name="connsiteX6081" fmla="*/ 1667777 w 10763219"/>
              <a:gd name="connsiteY6081" fmla="*/ 3935810 h 6857999"/>
              <a:gd name="connsiteX6082" fmla="*/ 1667385 w 10763219"/>
              <a:gd name="connsiteY6082" fmla="*/ 3940175 h 6857999"/>
              <a:gd name="connsiteX6083" fmla="*/ 1669737 w 10763219"/>
              <a:gd name="connsiteY6083" fmla="*/ 3941366 h 6857999"/>
              <a:gd name="connsiteX6084" fmla="*/ 1672088 w 10763219"/>
              <a:gd name="connsiteY6084" fmla="*/ 3942160 h 6857999"/>
              <a:gd name="connsiteX6085" fmla="*/ 1674442 w 10763219"/>
              <a:gd name="connsiteY6085" fmla="*/ 3943351 h 6857999"/>
              <a:gd name="connsiteX6086" fmla="*/ 1677185 w 10763219"/>
              <a:gd name="connsiteY6086" fmla="*/ 3943351 h 6857999"/>
              <a:gd name="connsiteX6087" fmla="*/ 1682673 w 10763219"/>
              <a:gd name="connsiteY6087" fmla="*/ 3943748 h 6857999"/>
              <a:gd name="connsiteX6088" fmla="*/ 1687768 w 10763219"/>
              <a:gd name="connsiteY6088" fmla="*/ 3943351 h 6857999"/>
              <a:gd name="connsiteX6089" fmla="*/ 1692864 w 10763219"/>
              <a:gd name="connsiteY6089" fmla="*/ 3942557 h 6857999"/>
              <a:gd name="connsiteX6090" fmla="*/ 1697960 w 10763219"/>
              <a:gd name="connsiteY6090" fmla="*/ 3942557 h 6857999"/>
              <a:gd name="connsiteX6091" fmla="*/ 1701095 w 10763219"/>
              <a:gd name="connsiteY6091" fmla="*/ 3943351 h 6857999"/>
              <a:gd name="connsiteX6092" fmla="*/ 1703447 w 10763219"/>
              <a:gd name="connsiteY6092" fmla="*/ 3944144 h 6857999"/>
              <a:gd name="connsiteX6093" fmla="*/ 1705799 w 10763219"/>
              <a:gd name="connsiteY6093" fmla="*/ 3944938 h 6857999"/>
              <a:gd name="connsiteX6094" fmla="*/ 1708151 w 10763219"/>
              <a:gd name="connsiteY6094" fmla="*/ 3946525 h 6857999"/>
              <a:gd name="connsiteX6095" fmla="*/ 1707367 w 10763219"/>
              <a:gd name="connsiteY6095" fmla="*/ 3951288 h 6857999"/>
              <a:gd name="connsiteX6096" fmla="*/ 1705408 w 10763219"/>
              <a:gd name="connsiteY6096" fmla="*/ 3956050 h 6857999"/>
              <a:gd name="connsiteX6097" fmla="*/ 1703054 w 10763219"/>
              <a:gd name="connsiteY6097" fmla="*/ 3958829 h 6857999"/>
              <a:gd name="connsiteX6098" fmla="*/ 1699527 w 10763219"/>
              <a:gd name="connsiteY6098" fmla="*/ 3961210 h 6857999"/>
              <a:gd name="connsiteX6099" fmla="*/ 1695998 w 10763219"/>
              <a:gd name="connsiteY6099" fmla="*/ 3963194 h 6857999"/>
              <a:gd name="connsiteX6100" fmla="*/ 1692472 w 10763219"/>
              <a:gd name="connsiteY6100" fmla="*/ 3963988 h 6857999"/>
              <a:gd name="connsiteX6101" fmla="*/ 1684240 w 10763219"/>
              <a:gd name="connsiteY6101" fmla="*/ 3965972 h 6857999"/>
              <a:gd name="connsiteX6102" fmla="*/ 1676009 w 10763219"/>
              <a:gd name="connsiteY6102" fmla="*/ 3967163 h 6857999"/>
              <a:gd name="connsiteX6103" fmla="*/ 1672088 w 10763219"/>
              <a:gd name="connsiteY6103" fmla="*/ 3967957 h 6857999"/>
              <a:gd name="connsiteX6104" fmla="*/ 1668168 w 10763219"/>
              <a:gd name="connsiteY6104" fmla="*/ 3969147 h 6857999"/>
              <a:gd name="connsiteX6105" fmla="*/ 1665426 w 10763219"/>
              <a:gd name="connsiteY6105" fmla="*/ 3971132 h 6857999"/>
              <a:gd name="connsiteX6106" fmla="*/ 1662290 w 10763219"/>
              <a:gd name="connsiteY6106" fmla="*/ 3973116 h 6857999"/>
              <a:gd name="connsiteX6107" fmla="*/ 1660330 w 10763219"/>
              <a:gd name="connsiteY6107" fmla="*/ 3975894 h 6857999"/>
              <a:gd name="connsiteX6108" fmla="*/ 1659153 w 10763219"/>
              <a:gd name="connsiteY6108" fmla="*/ 3979863 h 6857999"/>
              <a:gd name="connsiteX6109" fmla="*/ 1657195 w 10763219"/>
              <a:gd name="connsiteY6109" fmla="*/ 3967560 h 6857999"/>
              <a:gd name="connsiteX6110" fmla="*/ 1654059 w 10763219"/>
              <a:gd name="connsiteY6110" fmla="*/ 3957241 h 6857999"/>
              <a:gd name="connsiteX6111" fmla="*/ 1648963 w 10763219"/>
              <a:gd name="connsiteY6111" fmla="*/ 3940572 h 6857999"/>
              <a:gd name="connsiteX6112" fmla="*/ 1647003 w 10763219"/>
              <a:gd name="connsiteY6112" fmla="*/ 3933428 h 6857999"/>
              <a:gd name="connsiteX6113" fmla="*/ 1645436 w 10763219"/>
              <a:gd name="connsiteY6113" fmla="*/ 3925094 h 6857999"/>
              <a:gd name="connsiteX6114" fmla="*/ 1644651 w 10763219"/>
              <a:gd name="connsiteY6114" fmla="*/ 3916363 h 6857999"/>
              <a:gd name="connsiteX6115" fmla="*/ 1645043 w 10763219"/>
              <a:gd name="connsiteY6115" fmla="*/ 3911600 h 6857999"/>
              <a:gd name="connsiteX6116" fmla="*/ 1645043 w 10763219"/>
              <a:gd name="connsiteY6116" fmla="*/ 3906044 h 6857999"/>
              <a:gd name="connsiteX6117" fmla="*/ 1651315 w 10763219"/>
              <a:gd name="connsiteY6117" fmla="*/ 3908028 h 6857999"/>
              <a:gd name="connsiteX6118" fmla="*/ 1657195 w 10763219"/>
              <a:gd name="connsiteY6118" fmla="*/ 3910806 h 6857999"/>
              <a:gd name="connsiteX6119" fmla="*/ 1662290 w 10763219"/>
              <a:gd name="connsiteY6119" fmla="*/ 3912791 h 6857999"/>
              <a:gd name="connsiteX6120" fmla="*/ 1667385 w 10763219"/>
              <a:gd name="connsiteY6120" fmla="*/ 3914775 h 6857999"/>
              <a:gd name="connsiteX6121" fmla="*/ 1669737 w 10763219"/>
              <a:gd name="connsiteY6121" fmla="*/ 3915172 h 6857999"/>
              <a:gd name="connsiteX6122" fmla="*/ 1672088 w 10763219"/>
              <a:gd name="connsiteY6122" fmla="*/ 3915172 h 6857999"/>
              <a:gd name="connsiteX6123" fmla="*/ 1674049 w 10763219"/>
              <a:gd name="connsiteY6123" fmla="*/ 3914775 h 6857999"/>
              <a:gd name="connsiteX6124" fmla="*/ 1676009 w 10763219"/>
              <a:gd name="connsiteY6124" fmla="*/ 3914378 h 6857999"/>
              <a:gd name="connsiteX6125" fmla="*/ 1677969 w 10763219"/>
              <a:gd name="connsiteY6125" fmla="*/ 3912791 h 6857999"/>
              <a:gd name="connsiteX6126" fmla="*/ 1679928 w 10763219"/>
              <a:gd name="connsiteY6126" fmla="*/ 3910806 h 6857999"/>
              <a:gd name="connsiteX6127" fmla="*/ 1681497 w 10763219"/>
              <a:gd name="connsiteY6127" fmla="*/ 3908425 h 6857999"/>
              <a:gd name="connsiteX6128" fmla="*/ 322259 w 10763219"/>
              <a:gd name="connsiteY6128" fmla="*/ 3898900 h 6857999"/>
              <a:gd name="connsiteX6129" fmla="*/ 322259 w 10763219"/>
              <a:gd name="connsiteY6129" fmla="*/ 3902936 h 6857999"/>
              <a:gd name="connsiteX6130" fmla="*/ 322259 w 10763219"/>
              <a:gd name="connsiteY6130" fmla="*/ 3906569 h 6857999"/>
              <a:gd name="connsiteX6131" fmla="*/ 321457 w 10763219"/>
              <a:gd name="connsiteY6131" fmla="*/ 3908990 h 6857999"/>
              <a:gd name="connsiteX6132" fmla="*/ 319852 w 10763219"/>
              <a:gd name="connsiteY6132" fmla="*/ 3911412 h 6857999"/>
              <a:gd name="connsiteX6133" fmla="*/ 317847 w 10763219"/>
              <a:gd name="connsiteY6133" fmla="*/ 3913430 h 6857999"/>
              <a:gd name="connsiteX6134" fmla="*/ 315438 w 10763219"/>
              <a:gd name="connsiteY6134" fmla="*/ 3915448 h 6857999"/>
              <a:gd name="connsiteX6135" fmla="*/ 312630 w 10763219"/>
              <a:gd name="connsiteY6135" fmla="*/ 3916255 h 6857999"/>
              <a:gd name="connsiteX6136" fmla="*/ 309420 w 10763219"/>
              <a:gd name="connsiteY6136" fmla="*/ 3917870 h 6857999"/>
              <a:gd name="connsiteX6137" fmla="*/ 303802 w 10763219"/>
              <a:gd name="connsiteY6137" fmla="*/ 3919484 h 6857999"/>
              <a:gd name="connsiteX6138" fmla="*/ 296580 w 10763219"/>
              <a:gd name="connsiteY6138" fmla="*/ 3920695 h 6857999"/>
              <a:gd name="connsiteX6139" fmla="*/ 290963 w 10763219"/>
              <a:gd name="connsiteY6139" fmla="*/ 3921906 h 6857999"/>
              <a:gd name="connsiteX6140" fmla="*/ 285747 w 10763219"/>
              <a:gd name="connsiteY6140" fmla="*/ 3922713 h 6857999"/>
              <a:gd name="connsiteX6141" fmla="*/ 285747 w 10763219"/>
              <a:gd name="connsiteY6141" fmla="*/ 3920291 h 6857999"/>
              <a:gd name="connsiteX6142" fmla="*/ 286147 w 10763219"/>
              <a:gd name="connsiteY6142" fmla="*/ 3917870 h 6857999"/>
              <a:gd name="connsiteX6143" fmla="*/ 287351 w 10763219"/>
              <a:gd name="connsiteY6143" fmla="*/ 3915448 h 6857999"/>
              <a:gd name="connsiteX6144" fmla="*/ 288956 w 10763219"/>
              <a:gd name="connsiteY6144" fmla="*/ 3913834 h 6857999"/>
              <a:gd name="connsiteX6145" fmla="*/ 291364 w 10763219"/>
              <a:gd name="connsiteY6145" fmla="*/ 3911816 h 6857999"/>
              <a:gd name="connsiteX6146" fmla="*/ 293771 w 10763219"/>
              <a:gd name="connsiteY6146" fmla="*/ 3911009 h 6857999"/>
              <a:gd name="connsiteX6147" fmla="*/ 298987 w 10763219"/>
              <a:gd name="connsiteY6147" fmla="*/ 3908587 h 6857999"/>
              <a:gd name="connsiteX6148" fmla="*/ 311827 w 10763219"/>
              <a:gd name="connsiteY6148" fmla="*/ 3904551 h 6857999"/>
              <a:gd name="connsiteX6149" fmla="*/ 317847 w 10763219"/>
              <a:gd name="connsiteY6149" fmla="*/ 3902533 h 6857999"/>
              <a:gd name="connsiteX6150" fmla="*/ 319852 w 10763219"/>
              <a:gd name="connsiteY6150" fmla="*/ 3900918 h 6857999"/>
              <a:gd name="connsiteX6151" fmla="*/ 2560195 w 10763219"/>
              <a:gd name="connsiteY6151" fmla="*/ 3895725 h 6857999"/>
              <a:gd name="connsiteX6152" fmla="*/ 2569439 w 10763219"/>
              <a:gd name="connsiteY6152" fmla="*/ 3895725 h 6857999"/>
              <a:gd name="connsiteX6153" fmla="*/ 2579485 w 10763219"/>
              <a:gd name="connsiteY6153" fmla="*/ 3896094 h 6857999"/>
              <a:gd name="connsiteX6154" fmla="*/ 2588328 w 10763219"/>
              <a:gd name="connsiteY6154" fmla="*/ 3896833 h 6857999"/>
              <a:gd name="connsiteX6155" fmla="*/ 2595559 w 10763219"/>
              <a:gd name="connsiteY6155" fmla="*/ 3896833 h 6857999"/>
              <a:gd name="connsiteX6156" fmla="*/ 2592744 w 10763219"/>
              <a:gd name="connsiteY6156" fmla="*/ 3901632 h 6857999"/>
              <a:gd name="connsiteX6157" fmla="*/ 2589938 w 10763219"/>
              <a:gd name="connsiteY6157" fmla="*/ 3905324 h 6857999"/>
              <a:gd name="connsiteX6158" fmla="*/ 2586723 w 10763219"/>
              <a:gd name="connsiteY6158" fmla="*/ 3907908 h 6857999"/>
              <a:gd name="connsiteX6159" fmla="*/ 2582700 w 10763219"/>
              <a:gd name="connsiteY6159" fmla="*/ 3909754 h 6857999"/>
              <a:gd name="connsiteX6160" fmla="*/ 2579485 w 10763219"/>
              <a:gd name="connsiteY6160" fmla="*/ 3910493 h 6857999"/>
              <a:gd name="connsiteX6161" fmla="*/ 2575467 w 10763219"/>
              <a:gd name="connsiteY6161" fmla="*/ 3911600 h 6857999"/>
              <a:gd name="connsiteX6162" fmla="*/ 2571045 w 10763219"/>
              <a:gd name="connsiteY6162" fmla="*/ 3911600 h 6857999"/>
              <a:gd name="connsiteX6163" fmla="*/ 2567027 w 10763219"/>
              <a:gd name="connsiteY6163" fmla="*/ 3911600 h 6857999"/>
              <a:gd name="connsiteX6164" fmla="*/ 2558185 w 10763219"/>
              <a:gd name="connsiteY6164" fmla="*/ 3910123 h 6857999"/>
              <a:gd name="connsiteX6165" fmla="*/ 2549342 w 10763219"/>
              <a:gd name="connsiteY6165" fmla="*/ 3908647 h 6857999"/>
              <a:gd name="connsiteX6166" fmla="*/ 2540502 w 10763219"/>
              <a:gd name="connsiteY6166" fmla="*/ 3907908 h 6857999"/>
              <a:gd name="connsiteX6167" fmla="*/ 2535677 w 10763219"/>
              <a:gd name="connsiteY6167" fmla="*/ 3907539 h 6857999"/>
              <a:gd name="connsiteX6168" fmla="*/ 2532061 w 10763219"/>
              <a:gd name="connsiteY6168" fmla="*/ 3907908 h 6857999"/>
              <a:gd name="connsiteX6169" fmla="*/ 2534070 w 10763219"/>
              <a:gd name="connsiteY6169" fmla="*/ 3904586 h 6857999"/>
              <a:gd name="connsiteX6170" fmla="*/ 2535677 w 10763219"/>
              <a:gd name="connsiteY6170" fmla="*/ 3902001 h 6857999"/>
              <a:gd name="connsiteX6171" fmla="*/ 2538892 w 10763219"/>
              <a:gd name="connsiteY6171" fmla="*/ 3900155 h 6857999"/>
              <a:gd name="connsiteX6172" fmla="*/ 2542108 w 10763219"/>
              <a:gd name="connsiteY6172" fmla="*/ 3898309 h 6857999"/>
              <a:gd name="connsiteX6173" fmla="*/ 2546126 w 10763219"/>
              <a:gd name="connsiteY6173" fmla="*/ 3897571 h 6857999"/>
              <a:gd name="connsiteX6174" fmla="*/ 2550550 w 10763219"/>
              <a:gd name="connsiteY6174" fmla="*/ 3896463 h 6857999"/>
              <a:gd name="connsiteX6175" fmla="*/ 2554969 w 10763219"/>
              <a:gd name="connsiteY6175" fmla="*/ 3896094 h 6857999"/>
              <a:gd name="connsiteX6176" fmla="*/ 2491335 w 10763219"/>
              <a:gd name="connsiteY6176" fmla="*/ 3895725 h 6857999"/>
              <a:gd name="connsiteX6177" fmla="*/ 2497656 w 10763219"/>
              <a:gd name="connsiteY6177" fmla="*/ 3895725 h 6857999"/>
              <a:gd name="connsiteX6178" fmla="*/ 2500816 w 10763219"/>
              <a:gd name="connsiteY6178" fmla="*/ 3895725 h 6857999"/>
              <a:gd name="connsiteX6179" fmla="*/ 2503581 w 10763219"/>
              <a:gd name="connsiteY6179" fmla="*/ 3896916 h 6857999"/>
              <a:gd name="connsiteX6180" fmla="*/ 2506742 w 10763219"/>
              <a:gd name="connsiteY6180" fmla="*/ 3897710 h 6857999"/>
              <a:gd name="connsiteX6181" fmla="*/ 2509508 w 10763219"/>
              <a:gd name="connsiteY6181" fmla="*/ 3899297 h 6857999"/>
              <a:gd name="connsiteX6182" fmla="*/ 2512272 w 10763219"/>
              <a:gd name="connsiteY6182" fmla="*/ 3900488 h 6857999"/>
              <a:gd name="connsiteX6183" fmla="*/ 2514644 w 10763219"/>
              <a:gd name="connsiteY6183" fmla="*/ 3903266 h 6857999"/>
              <a:gd name="connsiteX6184" fmla="*/ 2517409 w 10763219"/>
              <a:gd name="connsiteY6184" fmla="*/ 3905647 h 6857999"/>
              <a:gd name="connsiteX6185" fmla="*/ 2519778 w 10763219"/>
              <a:gd name="connsiteY6185" fmla="*/ 3908822 h 6857999"/>
              <a:gd name="connsiteX6186" fmla="*/ 2522149 w 10763219"/>
              <a:gd name="connsiteY6186" fmla="*/ 3912394 h 6857999"/>
              <a:gd name="connsiteX6187" fmla="*/ 2524125 w 10763219"/>
              <a:gd name="connsiteY6187" fmla="*/ 3916363 h 6857999"/>
              <a:gd name="connsiteX6188" fmla="*/ 2522545 w 10763219"/>
              <a:gd name="connsiteY6188" fmla="*/ 3914378 h 6857999"/>
              <a:gd name="connsiteX6189" fmla="*/ 2520569 w 10763219"/>
              <a:gd name="connsiteY6189" fmla="*/ 3912394 h 6857999"/>
              <a:gd name="connsiteX6190" fmla="*/ 2518198 w 10763219"/>
              <a:gd name="connsiteY6190" fmla="*/ 3910806 h 6857999"/>
              <a:gd name="connsiteX6191" fmla="*/ 2515828 w 10763219"/>
              <a:gd name="connsiteY6191" fmla="*/ 3910013 h 6857999"/>
              <a:gd name="connsiteX6192" fmla="*/ 2513063 w 10763219"/>
              <a:gd name="connsiteY6192" fmla="*/ 3908822 h 6857999"/>
              <a:gd name="connsiteX6193" fmla="*/ 2510299 w 10763219"/>
              <a:gd name="connsiteY6193" fmla="*/ 3908425 h 6857999"/>
              <a:gd name="connsiteX6194" fmla="*/ 2507533 w 10763219"/>
              <a:gd name="connsiteY6194" fmla="*/ 3908028 h 6857999"/>
              <a:gd name="connsiteX6195" fmla="*/ 2505162 w 10763219"/>
              <a:gd name="connsiteY6195" fmla="*/ 3908425 h 6857999"/>
              <a:gd name="connsiteX6196" fmla="*/ 2502792 w 10763219"/>
              <a:gd name="connsiteY6196" fmla="*/ 3909616 h 6857999"/>
              <a:gd name="connsiteX6197" fmla="*/ 2500422 w 10763219"/>
              <a:gd name="connsiteY6197" fmla="*/ 3910806 h 6857999"/>
              <a:gd name="connsiteX6198" fmla="*/ 2498445 w 10763219"/>
              <a:gd name="connsiteY6198" fmla="*/ 3912791 h 6857999"/>
              <a:gd name="connsiteX6199" fmla="*/ 2496866 w 10763219"/>
              <a:gd name="connsiteY6199" fmla="*/ 3915966 h 6857999"/>
              <a:gd name="connsiteX6200" fmla="*/ 2495681 w 10763219"/>
              <a:gd name="connsiteY6200" fmla="*/ 3919141 h 6857999"/>
              <a:gd name="connsiteX6201" fmla="*/ 2495288 w 10763219"/>
              <a:gd name="connsiteY6201" fmla="*/ 3923110 h 6857999"/>
              <a:gd name="connsiteX6202" fmla="*/ 2495288 w 10763219"/>
              <a:gd name="connsiteY6202" fmla="*/ 3927872 h 6857999"/>
              <a:gd name="connsiteX6203" fmla="*/ 2496472 w 10763219"/>
              <a:gd name="connsiteY6203" fmla="*/ 3933825 h 6857999"/>
              <a:gd name="connsiteX6204" fmla="*/ 2493312 w 10763219"/>
              <a:gd name="connsiteY6204" fmla="*/ 3931841 h 6857999"/>
              <a:gd name="connsiteX6205" fmla="*/ 2490943 w 10763219"/>
              <a:gd name="connsiteY6205" fmla="*/ 3930650 h 6857999"/>
              <a:gd name="connsiteX6206" fmla="*/ 2488571 w 10763219"/>
              <a:gd name="connsiteY6206" fmla="*/ 3930650 h 6857999"/>
              <a:gd name="connsiteX6207" fmla="*/ 2486199 w 10763219"/>
              <a:gd name="connsiteY6207" fmla="*/ 3931047 h 6857999"/>
              <a:gd name="connsiteX6208" fmla="*/ 2484225 w 10763219"/>
              <a:gd name="connsiteY6208" fmla="*/ 3931444 h 6857999"/>
              <a:gd name="connsiteX6209" fmla="*/ 2482250 w 10763219"/>
              <a:gd name="connsiteY6209" fmla="*/ 3932238 h 6857999"/>
              <a:gd name="connsiteX6210" fmla="*/ 2478301 w 10763219"/>
              <a:gd name="connsiteY6210" fmla="*/ 3935016 h 6857999"/>
              <a:gd name="connsiteX6211" fmla="*/ 2476325 w 10763219"/>
              <a:gd name="connsiteY6211" fmla="*/ 3935413 h 6857999"/>
              <a:gd name="connsiteX6212" fmla="*/ 2474349 w 10763219"/>
              <a:gd name="connsiteY6212" fmla="*/ 3935810 h 6857999"/>
              <a:gd name="connsiteX6213" fmla="*/ 2473166 w 10763219"/>
              <a:gd name="connsiteY6213" fmla="*/ 3935810 h 6857999"/>
              <a:gd name="connsiteX6214" fmla="*/ 2471584 w 10763219"/>
              <a:gd name="connsiteY6214" fmla="*/ 3935016 h 6857999"/>
              <a:gd name="connsiteX6215" fmla="*/ 2470003 w 10763219"/>
              <a:gd name="connsiteY6215" fmla="*/ 3933428 h 6857999"/>
              <a:gd name="connsiteX6216" fmla="*/ 2468818 w 10763219"/>
              <a:gd name="connsiteY6216" fmla="*/ 3930650 h 6857999"/>
              <a:gd name="connsiteX6217" fmla="*/ 2467237 w 10763219"/>
              <a:gd name="connsiteY6217" fmla="*/ 3926682 h 6857999"/>
              <a:gd name="connsiteX6218" fmla="*/ 2465659 w 10763219"/>
              <a:gd name="connsiteY6218" fmla="*/ 3921126 h 6857999"/>
              <a:gd name="connsiteX6219" fmla="*/ 2462893 w 10763219"/>
              <a:gd name="connsiteY6219" fmla="*/ 3922713 h 6857999"/>
              <a:gd name="connsiteX6220" fmla="*/ 2460524 w 10763219"/>
              <a:gd name="connsiteY6220" fmla="*/ 3924300 h 6857999"/>
              <a:gd name="connsiteX6221" fmla="*/ 2457759 w 10763219"/>
              <a:gd name="connsiteY6221" fmla="*/ 3925888 h 6857999"/>
              <a:gd name="connsiteX6222" fmla="*/ 2456179 w 10763219"/>
              <a:gd name="connsiteY6222" fmla="*/ 3928666 h 6857999"/>
              <a:gd name="connsiteX6223" fmla="*/ 2454204 w 10763219"/>
              <a:gd name="connsiteY6223" fmla="*/ 3931444 h 6857999"/>
              <a:gd name="connsiteX6224" fmla="*/ 2452622 w 10763219"/>
              <a:gd name="connsiteY6224" fmla="*/ 3934222 h 6857999"/>
              <a:gd name="connsiteX6225" fmla="*/ 2451043 w 10763219"/>
              <a:gd name="connsiteY6225" fmla="*/ 3937794 h 6857999"/>
              <a:gd name="connsiteX6226" fmla="*/ 2450253 w 10763219"/>
              <a:gd name="connsiteY6226" fmla="*/ 3941366 h 6857999"/>
              <a:gd name="connsiteX6227" fmla="*/ 2448279 w 10763219"/>
              <a:gd name="connsiteY6227" fmla="*/ 3948907 h 6857999"/>
              <a:gd name="connsiteX6228" fmla="*/ 2447091 w 10763219"/>
              <a:gd name="connsiteY6228" fmla="*/ 3958432 h 6857999"/>
              <a:gd name="connsiteX6229" fmla="*/ 2446698 w 10763219"/>
              <a:gd name="connsiteY6229" fmla="*/ 3968751 h 6857999"/>
              <a:gd name="connsiteX6230" fmla="*/ 2446698 w 10763219"/>
              <a:gd name="connsiteY6230" fmla="*/ 3979863 h 6857999"/>
              <a:gd name="connsiteX6231" fmla="*/ 2444327 w 10763219"/>
              <a:gd name="connsiteY6231" fmla="*/ 3978276 h 6857999"/>
              <a:gd name="connsiteX6232" fmla="*/ 2441563 w 10763219"/>
              <a:gd name="connsiteY6232" fmla="*/ 3977085 h 6857999"/>
              <a:gd name="connsiteX6233" fmla="*/ 2439586 w 10763219"/>
              <a:gd name="connsiteY6233" fmla="*/ 3976291 h 6857999"/>
              <a:gd name="connsiteX6234" fmla="*/ 2437611 w 10763219"/>
              <a:gd name="connsiteY6234" fmla="*/ 3975894 h 6857999"/>
              <a:gd name="connsiteX6235" fmla="*/ 2433662 w 10763219"/>
              <a:gd name="connsiteY6235" fmla="*/ 3976291 h 6857999"/>
              <a:gd name="connsiteX6236" fmla="*/ 2430104 w 10763219"/>
              <a:gd name="connsiteY6236" fmla="*/ 3977482 h 6857999"/>
              <a:gd name="connsiteX6237" fmla="*/ 2426946 w 10763219"/>
              <a:gd name="connsiteY6237" fmla="*/ 3978672 h 6857999"/>
              <a:gd name="connsiteX6238" fmla="*/ 2423391 w 10763219"/>
              <a:gd name="connsiteY6238" fmla="*/ 3978672 h 6857999"/>
              <a:gd name="connsiteX6239" fmla="*/ 2421021 w 10763219"/>
              <a:gd name="connsiteY6239" fmla="*/ 3978672 h 6857999"/>
              <a:gd name="connsiteX6240" fmla="*/ 2419044 w 10763219"/>
              <a:gd name="connsiteY6240" fmla="*/ 3978276 h 6857999"/>
              <a:gd name="connsiteX6241" fmla="*/ 2416279 w 10763219"/>
              <a:gd name="connsiteY6241" fmla="*/ 3977085 h 6857999"/>
              <a:gd name="connsiteX6242" fmla="*/ 2413513 w 10763219"/>
              <a:gd name="connsiteY6242" fmla="*/ 3975497 h 6857999"/>
              <a:gd name="connsiteX6243" fmla="*/ 2413117 w 10763219"/>
              <a:gd name="connsiteY6243" fmla="*/ 3965576 h 6857999"/>
              <a:gd name="connsiteX6244" fmla="*/ 2412328 w 10763219"/>
              <a:gd name="connsiteY6244" fmla="*/ 3961210 h 6857999"/>
              <a:gd name="connsiteX6245" fmla="*/ 2411934 w 10763219"/>
              <a:gd name="connsiteY6245" fmla="*/ 3958432 h 6857999"/>
              <a:gd name="connsiteX6246" fmla="*/ 2410747 w 10763219"/>
              <a:gd name="connsiteY6246" fmla="*/ 3955257 h 6857999"/>
              <a:gd name="connsiteX6247" fmla="*/ 2409169 w 10763219"/>
              <a:gd name="connsiteY6247" fmla="*/ 3952875 h 6857999"/>
              <a:gd name="connsiteX6248" fmla="*/ 2408377 w 10763219"/>
              <a:gd name="connsiteY6248" fmla="*/ 3950891 h 6857999"/>
              <a:gd name="connsiteX6249" fmla="*/ 2406799 w 10763219"/>
              <a:gd name="connsiteY6249" fmla="*/ 3949700 h 6857999"/>
              <a:gd name="connsiteX6250" fmla="*/ 2405218 w 10763219"/>
              <a:gd name="connsiteY6250" fmla="*/ 3948510 h 6857999"/>
              <a:gd name="connsiteX6251" fmla="*/ 2403639 w 10763219"/>
              <a:gd name="connsiteY6251" fmla="*/ 3948113 h 6857999"/>
              <a:gd name="connsiteX6252" fmla="*/ 2401663 w 10763219"/>
              <a:gd name="connsiteY6252" fmla="*/ 3947716 h 6857999"/>
              <a:gd name="connsiteX6253" fmla="*/ 2399689 w 10763219"/>
              <a:gd name="connsiteY6253" fmla="*/ 3947716 h 6857999"/>
              <a:gd name="connsiteX6254" fmla="*/ 2395343 w 10763219"/>
              <a:gd name="connsiteY6254" fmla="*/ 3948113 h 6857999"/>
              <a:gd name="connsiteX6255" fmla="*/ 2390997 w 10763219"/>
              <a:gd name="connsiteY6255" fmla="*/ 3948907 h 6857999"/>
              <a:gd name="connsiteX6256" fmla="*/ 2381122 w 10763219"/>
              <a:gd name="connsiteY6256" fmla="*/ 3952082 h 6857999"/>
              <a:gd name="connsiteX6257" fmla="*/ 2376380 w 10763219"/>
              <a:gd name="connsiteY6257" fmla="*/ 3953272 h 6857999"/>
              <a:gd name="connsiteX6258" fmla="*/ 2371246 w 10763219"/>
              <a:gd name="connsiteY6258" fmla="*/ 3954066 h 6857999"/>
              <a:gd name="connsiteX6259" fmla="*/ 2366900 w 10763219"/>
              <a:gd name="connsiteY6259" fmla="*/ 3953272 h 6857999"/>
              <a:gd name="connsiteX6260" fmla="*/ 2364532 w 10763219"/>
              <a:gd name="connsiteY6260" fmla="*/ 3952875 h 6857999"/>
              <a:gd name="connsiteX6261" fmla="*/ 2362159 w 10763219"/>
              <a:gd name="connsiteY6261" fmla="*/ 3952082 h 6857999"/>
              <a:gd name="connsiteX6262" fmla="*/ 2360185 w 10763219"/>
              <a:gd name="connsiteY6262" fmla="*/ 3950495 h 6857999"/>
              <a:gd name="connsiteX6263" fmla="*/ 2358211 w 10763219"/>
              <a:gd name="connsiteY6263" fmla="*/ 3948510 h 6857999"/>
              <a:gd name="connsiteX6264" fmla="*/ 2356234 w 10763219"/>
              <a:gd name="connsiteY6264" fmla="*/ 3946525 h 6857999"/>
              <a:gd name="connsiteX6265" fmla="*/ 2354258 w 10763219"/>
              <a:gd name="connsiteY6265" fmla="*/ 3943748 h 6857999"/>
              <a:gd name="connsiteX6266" fmla="*/ 2355443 w 10763219"/>
              <a:gd name="connsiteY6266" fmla="*/ 3938588 h 6857999"/>
              <a:gd name="connsiteX6267" fmla="*/ 2355839 w 10763219"/>
              <a:gd name="connsiteY6267" fmla="*/ 3933032 h 6857999"/>
              <a:gd name="connsiteX6268" fmla="*/ 2355839 w 10763219"/>
              <a:gd name="connsiteY6268" fmla="*/ 3926682 h 6857999"/>
              <a:gd name="connsiteX6269" fmla="*/ 2354655 w 10763219"/>
              <a:gd name="connsiteY6269" fmla="*/ 3919141 h 6857999"/>
              <a:gd name="connsiteX6270" fmla="*/ 2359791 w 10763219"/>
              <a:gd name="connsiteY6270" fmla="*/ 3916760 h 6857999"/>
              <a:gd name="connsiteX6271" fmla="*/ 2364136 w 10763219"/>
              <a:gd name="connsiteY6271" fmla="*/ 3914775 h 6857999"/>
              <a:gd name="connsiteX6272" fmla="*/ 2368086 w 10763219"/>
              <a:gd name="connsiteY6272" fmla="*/ 3913981 h 6857999"/>
              <a:gd name="connsiteX6273" fmla="*/ 2372036 w 10763219"/>
              <a:gd name="connsiteY6273" fmla="*/ 3912791 h 6857999"/>
              <a:gd name="connsiteX6274" fmla="*/ 2379147 w 10763219"/>
              <a:gd name="connsiteY6274" fmla="*/ 3911997 h 6857999"/>
              <a:gd name="connsiteX6275" fmla="*/ 2385467 w 10763219"/>
              <a:gd name="connsiteY6275" fmla="*/ 3911600 h 6857999"/>
              <a:gd name="connsiteX6276" fmla="*/ 2391392 w 10763219"/>
              <a:gd name="connsiteY6276" fmla="*/ 3910806 h 6857999"/>
              <a:gd name="connsiteX6277" fmla="*/ 2397319 w 10763219"/>
              <a:gd name="connsiteY6277" fmla="*/ 3909616 h 6857999"/>
              <a:gd name="connsiteX6278" fmla="*/ 2400082 w 10763219"/>
              <a:gd name="connsiteY6278" fmla="*/ 3908425 h 6857999"/>
              <a:gd name="connsiteX6279" fmla="*/ 2402453 w 10763219"/>
              <a:gd name="connsiteY6279" fmla="*/ 3907631 h 6857999"/>
              <a:gd name="connsiteX6280" fmla="*/ 2405218 w 10763219"/>
              <a:gd name="connsiteY6280" fmla="*/ 3905647 h 6857999"/>
              <a:gd name="connsiteX6281" fmla="*/ 2408377 w 10763219"/>
              <a:gd name="connsiteY6281" fmla="*/ 3903266 h 6857999"/>
              <a:gd name="connsiteX6282" fmla="*/ 2409958 w 10763219"/>
              <a:gd name="connsiteY6282" fmla="*/ 3902075 h 6857999"/>
              <a:gd name="connsiteX6283" fmla="*/ 2410747 w 10763219"/>
              <a:gd name="connsiteY6283" fmla="*/ 3902472 h 6857999"/>
              <a:gd name="connsiteX6284" fmla="*/ 2411934 w 10763219"/>
              <a:gd name="connsiteY6284" fmla="*/ 3904060 h 6857999"/>
              <a:gd name="connsiteX6285" fmla="*/ 2412724 w 10763219"/>
              <a:gd name="connsiteY6285" fmla="*/ 3906044 h 6857999"/>
              <a:gd name="connsiteX6286" fmla="*/ 2414304 w 10763219"/>
              <a:gd name="connsiteY6286" fmla="*/ 3911997 h 6857999"/>
              <a:gd name="connsiteX6287" fmla="*/ 2415489 w 10763219"/>
              <a:gd name="connsiteY6287" fmla="*/ 3918744 h 6857999"/>
              <a:gd name="connsiteX6288" fmla="*/ 2416675 w 10763219"/>
              <a:gd name="connsiteY6288" fmla="*/ 3924697 h 6857999"/>
              <a:gd name="connsiteX6289" fmla="*/ 2417071 w 10763219"/>
              <a:gd name="connsiteY6289" fmla="*/ 3927475 h 6857999"/>
              <a:gd name="connsiteX6290" fmla="*/ 2417464 w 10763219"/>
              <a:gd name="connsiteY6290" fmla="*/ 3927475 h 6857999"/>
              <a:gd name="connsiteX6291" fmla="*/ 2417464 w 10763219"/>
              <a:gd name="connsiteY6291" fmla="*/ 3927078 h 6857999"/>
              <a:gd name="connsiteX6292" fmla="*/ 2418255 w 10763219"/>
              <a:gd name="connsiteY6292" fmla="*/ 3925888 h 6857999"/>
              <a:gd name="connsiteX6293" fmla="*/ 2419044 w 10763219"/>
              <a:gd name="connsiteY6293" fmla="*/ 3918347 h 6857999"/>
              <a:gd name="connsiteX6294" fmla="*/ 2421415 w 10763219"/>
              <a:gd name="connsiteY6294" fmla="*/ 3920332 h 6857999"/>
              <a:gd name="connsiteX6295" fmla="*/ 2423391 w 10763219"/>
              <a:gd name="connsiteY6295" fmla="*/ 3922316 h 6857999"/>
              <a:gd name="connsiteX6296" fmla="*/ 2424971 w 10763219"/>
              <a:gd name="connsiteY6296" fmla="*/ 3924300 h 6857999"/>
              <a:gd name="connsiteX6297" fmla="*/ 2424971 w 10763219"/>
              <a:gd name="connsiteY6297" fmla="*/ 3925491 h 6857999"/>
              <a:gd name="connsiteX6298" fmla="*/ 2424971 w 10763219"/>
              <a:gd name="connsiteY6298" fmla="*/ 3927078 h 6857999"/>
              <a:gd name="connsiteX6299" fmla="*/ 2424577 w 10763219"/>
              <a:gd name="connsiteY6299" fmla="*/ 3928666 h 6857999"/>
              <a:gd name="connsiteX6300" fmla="*/ 2421811 w 10763219"/>
              <a:gd name="connsiteY6300" fmla="*/ 3931047 h 6857999"/>
              <a:gd name="connsiteX6301" fmla="*/ 2419044 w 10763219"/>
              <a:gd name="connsiteY6301" fmla="*/ 3933428 h 6857999"/>
              <a:gd name="connsiteX6302" fmla="*/ 2416279 w 10763219"/>
              <a:gd name="connsiteY6302" fmla="*/ 3936207 h 6857999"/>
              <a:gd name="connsiteX6303" fmla="*/ 2414698 w 10763219"/>
              <a:gd name="connsiteY6303" fmla="*/ 3937794 h 6857999"/>
              <a:gd name="connsiteX6304" fmla="*/ 2413513 w 10763219"/>
              <a:gd name="connsiteY6304" fmla="*/ 3939382 h 6857999"/>
              <a:gd name="connsiteX6305" fmla="*/ 2413117 w 10763219"/>
              <a:gd name="connsiteY6305" fmla="*/ 3941366 h 6857999"/>
              <a:gd name="connsiteX6306" fmla="*/ 2413513 w 10763219"/>
              <a:gd name="connsiteY6306" fmla="*/ 3942557 h 6857999"/>
              <a:gd name="connsiteX6307" fmla="*/ 2415489 w 10763219"/>
              <a:gd name="connsiteY6307" fmla="*/ 3946129 h 6857999"/>
              <a:gd name="connsiteX6308" fmla="*/ 2418255 w 10763219"/>
              <a:gd name="connsiteY6308" fmla="*/ 3948113 h 6857999"/>
              <a:gd name="connsiteX6309" fmla="*/ 2420627 w 10763219"/>
              <a:gd name="connsiteY6309" fmla="*/ 3948907 h 6857999"/>
              <a:gd name="connsiteX6310" fmla="*/ 2422600 w 10763219"/>
              <a:gd name="connsiteY6310" fmla="*/ 3949700 h 6857999"/>
              <a:gd name="connsiteX6311" fmla="*/ 2424577 w 10763219"/>
              <a:gd name="connsiteY6311" fmla="*/ 3948510 h 6857999"/>
              <a:gd name="connsiteX6312" fmla="*/ 2426156 w 10763219"/>
              <a:gd name="connsiteY6312" fmla="*/ 3946525 h 6857999"/>
              <a:gd name="connsiteX6313" fmla="*/ 2427735 w 10763219"/>
              <a:gd name="connsiteY6313" fmla="*/ 3944541 h 6857999"/>
              <a:gd name="connsiteX6314" fmla="*/ 2429316 w 10763219"/>
              <a:gd name="connsiteY6314" fmla="*/ 3941763 h 6857999"/>
              <a:gd name="connsiteX6315" fmla="*/ 2430104 w 10763219"/>
              <a:gd name="connsiteY6315" fmla="*/ 3938191 h 6857999"/>
              <a:gd name="connsiteX6316" fmla="*/ 2430897 w 10763219"/>
              <a:gd name="connsiteY6316" fmla="*/ 3934222 h 6857999"/>
              <a:gd name="connsiteX6317" fmla="*/ 2431290 w 10763219"/>
              <a:gd name="connsiteY6317" fmla="*/ 3930650 h 6857999"/>
              <a:gd name="connsiteX6318" fmla="*/ 2431290 w 10763219"/>
              <a:gd name="connsiteY6318" fmla="*/ 3925888 h 6857999"/>
              <a:gd name="connsiteX6319" fmla="*/ 2430897 w 10763219"/>
              <a:gd name="connsiteY6319" fmla="*/ 3921522 h 6857999"/>
              <a:gd name="connsiteX6320" fmla="*/ 2429712 w 10763219"/>
              <a:gd name="connsiteY6320" fmla="*/ 3917157 h 6857999"/>
              <a:gd name="connsiteX6321" fmla="*/ 2428131 w 10763219"/>
              <a:gd name="connsiteY6321" fmla="*/ 3913188 h 6857999"/>
              <a:gd name="connsiteX6322" fmla="*/ 2426156 w 10763219"/>
              <a:gd name="connsiteY6322" fmla="*/ 3909616 h 6857999"/>
              <a:gd name="connsiteX6323" fmla="*/ 2429316 w 10763219"/>
              <a:gd name="connsiteY6323" fmla="*/ 3910013 h 6857999"/>
              <a:gd name="connsiteX6324" fmla="*/ 2431688 w 10763219"/>
              <a:gd name="connsiteY6324" fmla="*/ 3910013 h 6857999"/>
              <a:gd name="connsiteX6325" fmla="*/ 2438007 w 10763219"/>
              <a:gd name="connsiteY6325" fmla="*/ 3909616 h 6857999"/>
              <a:gd name="connsiteX6326" fmla="*/ 2443931 w 10763219"/>
              <a:gd name="connsiteY6326" fmla="*/ 3908425 h 6857999"/>
              <a:gd name="connsiteX6327" fmla="*/ 2450649 w 10763219"/>
              <a:gd name="connsiteY6327" fmla="*/ 3906441 h 6857999"/>
              <a:gd name="connsiteX6328" fmla="*/ 2464078 w 10763219"/>
              <a:gd name="connsiteY6328" fmla="*/ 3902075 h 6857999"/>
              <a:gd name="connsiteX6329" fmla="*/ 2471189 w 10763219"/>
              <a:gd name="connsiteY6329" fmla="*/ 3900091 h 6857999"/>
              <a:gd name="connsiteX6330" fmla="*/ 2477904 w 10763219"/>
              <a:gd name="connsiteY6330" fmla="*/ 3897710 h 6857999"/>
              <a:gd name="connsiteX6331" fmla="*/ 2484621 w 10763219"/>
              <a:gd name="connsiteY6331" fmla="*/ 3896122 h 6857999"/>
              <a:gd name="connsiteX6332" fmla="*/ 2089942 w 10763219"/>
              <a:gd name="connsiteY6332" fmla="*/ 3895725 h 6857999"/>
              <a:gd name="connsiteX6333" fmla="*/ 2090735 w 10763219"/>
              <a:gd name="connsiteY6333" fmla="*/ 3901831 h 6857999"/>
              <a:gd name="connsiteX6334" fmla="*/ 2090735 w 10763219"/>
              <a:gd name="connsiteY6334" fmla="*/ 3906308 h 6857999"/>
              <a:gd name="connsiteX6335" fmla="*/ 2090735 w 10763219"/>
              <a:gd name="connsiteY6335" fmla="*/ 3910379 h 6857999"/>
              <a:gd name="connsiteX6336" fmla="*/ 2090338 w 10763219"/>
              <a:gd name="connsiteY6336" fmla="*/ 3913228 h 6857999"/>
              <a:gd name="connsiteX6337" fmla="*/ 2089942 w 10763219"/>
              <a:gd name="connsiteY6337" fmla="*/ 3915264 h 6857999"/>
              <a:gd name="connsiteX6338" fmla="*/ 2088353 w 10763219"/>
              <a:gd name="connsiteY6338" fmla="*/ 3916892 h 6857999"/>
              <a:gd name="connsiteX6339" fmla="*/ 2087559 w 10763219"/>
              <a:gd name="connsiteY6339" fmla="*/ 3917706 h 6857999"/>
              <a:gd name="connsiteX6340" fmla="*/ 2085577 w 10763219"/>
              <a:gd name="connsiteY6340" fmla="*/ 3918927 h 6857999"/>
              <a:gd name="connsiteX6341" fmla="*/ 2082003 w 10763219"/>
              <a:gd name="connsiteY6341" fmla="*/ 3919334 h 6857999"/>
              <a:gd name="connsiteX6342" fmla="*/ 2078036 w 10763219"/>
              <a:gd name="connsiteY6342" fmla="*/ 3920148 h 6857999"/>
              <a:gd name="connsiteX6343" fmla="*/ 2076050 w 10763219"/>
              <a:gd name="connsiteY6343" fmla="*/ 3921369 h 6857999"/>
              <a:gd name="connsiteX6344" fmla="*/ 2074066 w 10763219"/>
              <a:gd name="connsiteY6344" fmla="*/ 3922998 h 6857999"/>
              <a:gd name="connsiteX6345" fmla="*/ 2072082 w 10763219"/>
              <a:gd name="connsiteY6345" fmla="*/ 3925033 h 6857999"/>
              <a:gd name="connsiteX6346" fmla="*/ 2070097 w 10763219"/>
              <a:gd name="connsiteY6346" fmla="*/ 3927475 h 6857999"/>
              <a:gd name="connsiteX6347" fmla="*/ 2068907 w 10763219"/>
              <a:gd name="connsiteY6347" fmla="*/ 3922183 h 6857999"/>
              <a:gd name="connsiteX6348" fmla="*/ 2067716 w 10763219"/>
              <a:gd name="connsiteY6348" fmla="*/ 3918520 h 6857999"/>
              <a:gd name="connsiteX6349" fmla="*/ 2066922 w 10763219"/>
              <a:gd name="connsiteY6349" fmla="*/ 3914449 h 6857999"/>
              <a:gd name="connsiteX6350" fmla="*/ 2066922 w 10763219"/>
              <a:gd name="connsiteY6350" fmla="*/ 3911193 h 6857999"/>
              <a:gd name="connsiteX6351" fmla="*/ 2067319 w 10763219"/>
              <a:gd name="connsiteY6351" fmla="*/ 3908344 h 6857999"/>
              <a:gd name="connsiteX6352" fmla="*/ 2068113 w 10763219"/>
              <a:gd name="connsiteY6352" fmla="*/ 3906308 h 6857999"/>
              <a:gd name="connsiteX6353" fmla="*/ 2069303 w 10763219"/>
              <a:gd name="connsiteY6353" fmla="*/ 3903866 h 6857999"/>
              <a:gd name="connsiteX6354" fmla="*/ 2070891 w 10763219"/>
              <a:gd name="connsiteY6354" fmla="*/ 3902238 h 6857999"/>
              <a:gd name="connsiteX6355" fmla="*/ 2072875 w 10763219"/>
              <a:gd name="connsiteY6355" fmla="*/ 3900610 h 6857999"/>
              <a:gd name="connsiteX6356" fmla="*/ 2074859 w 10763219"/>
              <a:gd name="connsiteY6356" fmla="*/ 3899796 h 6857999"/>
              <a:gd name="connsiteX6357" fmla="*/ 2079622 w 10763219"/>
              <a:gd name="connsiteY6357" fmla="*/ 3897760 h 6857999"/>
              <a:gd name="connsiteX6358" fmla="*/ 2084384 w 10763219"/>
              <a:gd name="connsiteY6358" fmla="*/ 3896946 h 6857999"/>
              <a:gd name="connsiteX6359" fmla="*/ 2036463 w 10763219"/>
              <a:gd name="connsiteY6359" fmla="*/ 3895725 h 6857999"/>
              <a:gd name="connsiteX6360" fmla="*/ 2038467 w 10763219"/>
              <a:gd name="connsiteY6360" fmla="*/ 3899267 h 6857999"/>
              <a:gd name="connsiteX6361" fmla="*/ 2040469 w 10763219"/>
              <a:gd name="connsiteY6361" fmla="*/ 3902021 h 6857999"/>
              <a:gd name="connsiteX6362" fmla="*/ 2044475 w 10763219"/>
              <a:gd name="connsiteY6362" fmla="*/ 3906743 h 6857999"/>
              <a:gd name="connsiteX6363" fmla="*/ 2048883 w 10763219"/>
              <a:gd name="connsiteY6363" fmla="*/ 3910678 h 6857999"/>
              <a:gd name="connsiteX6364" fmla="*/ 2053289 w 10763219"/>
              <a:gd name="connsiteY6364" fmla="*/ 3914219 h 6857999"/>
              <a:gd name="connsiteX6365" fmla="*/ 2057695 w 10763219"/>
              <a:gd name="connsiteY6365" fmla="*/ 3917367 h 6857999"/>
              <a:gd name="connsiteX6366" fmla="*/ 2061699 w 10763219"/>
              <a:gd name="connsiteY6366" fmla="*/ 3921696 h 6857999"/>
              <a:gd name="connsiteX6367" fmla="*/ 2063703 w 10763219"/>
              <a:gd name="connsiteY6367" fmla="*/ 3924843 h 6857999"/>
              <a:gd name="connsiteX6368" fmla="*/ 2065706 w 10763219"/>
              <a:gd name="connsiteY6368" fmla="*/ 3927598 h 6857999"/>
              <a:gd name="connsiteX6369" fmla="*/ 2067309 w 10763219"/>
              <a:gd name="connsiteY6369" fmla="*/ 3931532 h 6857999"/>
              <a:gd name="connsiteX6370" fmla="*/ 2068510 w 10763219"/>
              <a:gd name="connsiteY6370" fmla="*/ 3935861 h 6857999"/>
              <a:gd name="connsiteX6371" fmla="*/ 2067710 w 10763219"/>
              <a:gd name="connsiteY6371" fmla="*/ 3937435 h 6857999"/>
              <a:gd name="connsiteX6372" fmla="*/ 2066107 w 10763219"/>
              <a:gd name="connsiteY6372" fmla="*/ 3938222 h 6857999"/>
              <a:gd name="connsiteX6373" fmla="*/ 2064104 w 10763219"/>
              <a:gd name="connsiteY6373" fmla="*/ 3939402 h 6857999"/>
              <a:gd name="connsiteX6374" fmla="*/ 2062101 w 10763219"/>
              <a:gd name="connsiteY6374" fmla="*/ 3940189 h 6857999"/>
              <a:gd name="connsiteX6375" fmla="*/ 2056893 w 10763219"/>
              <a:gd name="connsiteY6375" fmla="*/ 3941763 h 6857999"/>
              <a:gd name="connsiteX6376" fmla="*/ 2050885 w 10763219"/>
              <a:gd name="connsiteY6376" fmla="*/ 3941763 h 6857999"/>
              <a:gd name="connsiteX6377" fmla="*/ 2047680 w 10763219"/>
              <a:gd name="connsiteY6377" fmla="*/ 3941370 h 6857999"/>
              <a:gd name="connsiteX6378" fmla="*/ 2044074 w 10763219"/>
              <a:gd name="connsiteY6378" fmla="*/ 3940583 h 6857999"/>
              <a:gd name="connsiteX6379" fmla="*/ 2041271 w 10763219"/>
              <a:gd name="connsiteY6379" fmla="*/ 3939796 h 6857999"/>
              <a:gd name="connsiteX6380" fmla="*/ 2037665 w 10763219"/>
              <a:gd name="connsiteY6380" fmla="*/ 3938222 h 6857999"/>
              <a:gd name="connsiteX6381" fmla="*/ 2034863 w 10763219"/>
              <a:gd name="connsiteY6381" fmla="*/ 3937041 h 6857999"/>
              <a:gd name="connsiteX6382" fmla="*/ 2031255 w 10763219"/>
              <a:gd name="connsiteY6382" fmla="*/ 3935074 h 6857999"/>
              <a:gd name="connsiteX6383" fmla="*/ 2028853 w 10763219"/>
              <a:gd name="connsiteY6383" fmla="*/ 3932319 h 6857999"/>
              <a:gd name="connsiteX6384" fmla="*/ 2025647 w 10763219"/>
              <a:gd name="connsiteY6384" fmla="*/ 3929565 h 6857999"/>
              <a:gd name="connsiteX6385" fmla="*/ 2029654 w 10763219"/>
              <a:gd name="connsiteY6385" fmla="*/ 3929959 h 6857999"/>
              <a:gd name="connsiteX6386" fmla="*/ 2033258 w 10763219"/>
              <a:gd name="connsiteY6386" fmla="*/ 3930745 h 6857999"/>
              <a:gd name="connsiteX6387" fmla="*/ 2036463 w 10763219"/>
              <a:gd name="connsiteY6387" fmla="*/ 3923663 h 6857999"/>
              <a:gd name="connsiteX6388" fmla="*/ 2038066 w 10763219"/>
              <a:gd name="connsiteY6388" fmla="*/ 3920515 h 6857999"/>
              <a:gd name="connsiteX6389" fmla="*/ 2039267 w 10763219"/>
              <a:gd name="connsiteY6389" fmla="*/ 3916973 h 6857999"/>
              <a:gd name="connsiteX6390" fmla="*/ 2040069 w 10763219"/>
              <a:gd name="connsiteY6390" fmla="*/ 3912645 h 6857999"/>
              <a:gd name="connsiteX6391" fmla="*/ 2039670 w 10763219"/>
              <a:gd name="connsiteY6391" fmla="*/ 3907923 h 6857999"/>
              <a:gd name="connsiteX6392" fmla="*/ 2038467 w 10763219"/>
              <a:gd name="connsiteY6392" fmla="*/ 3902414 h 6857999"/>
              <a:gd name="connsiteX6393" fmla="*/ 343068 w 10763219"/>
              <a:gd name="connsiteY6393" fmla="*/ 3883025 h 6857999"/>
              <a:gd name="connsiteX6394" fmla="*/ 345751 w 10763219"/>
              <a:gd name="connsiteY6394" fmla="*/ 3886274 h 6857999"/>
              <a:gd name="connsiteX6395" fmla="*/ 346901 w 10763219"/>
              <a:gd name="connsiteY6395" fmla="*/ 3889523 h 6857999"/>
              <a:gd name="connsiteX6396" fmla="*/ 347668 w 10763219"/>
              <a:gd name="connsiteY6396" fmla="*/ 3892366 h 6857999"/>
              <a:gd name="connsiteX6397" fmla="*/ 347668 w 10763219"/>
              <a:gd name="connsiteY6397" fmla="*/ 3894802 h 6857999"/>
              <a:gd name="connsiteX6398" fmla="*/ 346516 w 10763219"/>
              <a:gd name="connsiteY6398" fmla="*/ 3896833 h 6857999"/>
              <a:gd name="connsiteX6399" fmla="*/ 344985 w 10763219"/>
              <a:gd name="connsiteY6399" fmla="*/ 3898458 h 6857999"/>
              <a:gd name="connsiteX6400" fmla="*/ 343068 w 10763219"/>
              <a:gd name="connsiteY6400" fmla="*/ 3900082 h 6857999"/>
              <a:gd name="connsiteX6401" fmla="*/ 341535 w 10763219"/>
              <a:gd name="connsiteY6401" fmla="*/ 3900488 h 6857999"/>
              <a:gd name="connsiteX6402" fmla="*/ 338854 w 10763219"/>
              <a:gd name="connsiteY6402" fmla="*/ 3900488 h 6857999"/>
              <a:gd name="connsiteX6403" fmla="*/ 336556 w 10763219"/>
              <a:gd name="connsiteY6403" fmla="*/ 3900488 h 6857999"/>
              <a:gd name="connsiteX6404" fmla="*/ 333865 w 10763219"/>
              <a:gd name="connsiteY6404" fmla="*/ 3899676 h 6857999"/>
              <a:gd name="connsiteX6405" fmla="*/ 331566 w 10763219"/>
              <a:gd name="connsiteY6405" fmla="*/ 3898052 h 6857999"/>
              <a:gd name="connsiteX6406" fmla="*/ 329650 w 10763219"/>
              <a:gd name="connsiteY6406" fmla="*/ 3896021 h 6857999"/>
              <a:gd name="connsiteX6407" fmla="*/ 327734 w 10763219"/>
              <a:gd name="connsiteY6407" fmla="*/ 3893584 h 6857999"/>
              <a:gd name="connsiteX6408" fmla="*/ 326201 w 10763219"/>
              <a:gd name="connsiteY6408" fmla="*/ 3889929 h 6857999"/>
              <a:gd name="connsiteX6409" fmla="*/ 325434 w 10763219"/>
              <a:gd name="connsiteY6409" fmla="*/ 3885868 h 6857999"/>
              <a:gd name="connsiteX6410" fmla="*/ 326201 w 10763219"/>
              <a:gd name="connsiteY6410" fmla="*/ 3885056 h 6857999"/>
              <a:gd name="connsiteX6411" fmla="*/ 327351 w 10763219"/>
              <a:gd name="connsiteY6411" fmla="*/ 3884650 h 6857999"/>
              <a:gd name="connsiteX6412" fmla="*/ 329650 w 10763219"/>
              <a:gd name="connsiteY6412" fmla="*/ 3884650 h 6857999"/>
              <a:gd name="connsiteX6413" fmla="*/ 331949 w 10763219"/>
              <a:gd name="connsiteY6413" fmla="*/ 3885462 h 6857999"/>
              <a:gd name="connsiteX6414" fmla="*/ 334639 w 10763219"/>
              <a:gd name="connsiteY6414" fmla="*/ 3886274 h 6857999"/>
              <a:gd name="connsiteX6415" fmla="*/ 336939 w 10763219"/>
              <a:gd name="connsiteY6415" fmla="*/ 3887086 h 6857999"/>
              <a:gd name="connsiteX6416" fmla="*/ 339620 w 10763219"/>
              <a:gd name="connsiteY6416" fmla="*/ 3887086 h 6857999"/>
              <a:gd name="connsiteX6417" fmla="*/ 340387 w 10763219"/>
              <a:gd name="connsiteY6417" fmla="*/ 3886274 h 6857999"/>
              <a:gd name="connsiteX6418" fmla="*/ 341535 w 10763219"/>
              <a:gd name="connsiteY6418" fmla="*/ 3885868 h 6857999"/>
              <a:gd name="connsiteX6419" fmla="*/ 342303 w 10763219"/>
              <a:gd name="connsiteY6419" fmla="*/ 3884650 h 6857999"/>
              <a:gd name="connsiteX6420" fmla="*/ 2000055 w 10763219"/>
              <a:gd name="connsiteY6420" fmla="*/ 3881437 h 6857999"/>
              <a:gd name="connsiteX6421" fmla="*/ 2001991 w 10763219"/>
              <a:gd name="connsiteY6421" fmla="*/ 3881437 h 6857999"/>
              <a:gd name="connsiteX6422" fmla="*/ 2005476 w 10763219"/>
              <a:gd name="connsiteY6422" fmla="*/ 3881829 h 6857999"/>
              <a:gd name="connsiteX6423" fmla="*/ 2008186 w 10763219"/>
              <a:gd name="connsiteY6423" fmla="*/ 3883786 h 6857999"/>
              <a:gd name="connsiteX6424" fmla="*/ 2011670 w 10763219"/>
              <a:gd name="connsiteY6424" fmla="*/ 3885352 h 6857999"/>
              <a:gd name="connsiteX6425" fmla="*/ 2014767 w 10763219"/>
              <a:gd name="connsiteY6425" fmla="*/ 3886134 h 6857999"/>
              <a:gd name="connsiteX6426" fmla="*/ 2016704 w 10763219"/>
              <a:gd name="connsiteY6426" fmla="*/ 3886134 h 6857999"/>
              <a:gd name="connsiteX6427" fmla="*/ 2018639 w 10763219"/>
              <a:gd name="connsiteY6427" fmla="*/ 3885743 h 6857999"/>
              <a:gd name="connsiteX6428" fmla="*/ 2020576 w 10763219"/>
              <a:gd name="connsiteY6428" fmla="*/ 3884960 h 6857999"/>
              <a:gd name="connsiteX6429" fmla="*/ 2022511 w 10763219"/>
              <a:gd name="connsiteY6429" fmla="*/ 3883394 h 6857999"/>
              <a:gd name="connsiteX6430" fmla="*/ 2023285 w 10763219"/>
              <a:gd name="connsiteY6430" fmla="*/ 3889266 h 6857999"/>
              <a:gd name="connsiteX6431" fmla="*/ 2024060 w 10763219"/>
              <a:gd name="connsiteY6431" fmla="*/ 3894355 h 6857999"/>
              <a:gd name="connsiteX6432" fmla="*/ 2023285 w 10763219"/>
              <a:gd name="connsiteY6432" fmla="*/ 3899052 h 6857999"/>
              <a:gd name="connsiteX6433" fmla="*/ 2022511 w 10763219"/>
              <a:gd name="connsiteY6433" fmla="*/ 3902183 h 6857999"/>
              <a:gd name="connsiteX6434" fmla="*/ 2020576 w 10763219"/>
              <a:gd name="connsiteY6434" fmla="*/ 3904532 h 6857999"/>
              <a:gd name="connsiteX6435" fmla="*/ 2018639 w 10763219"/>
              <a:gd name="connsiteY6435" fmla="*/ 3906489 h 6857999"/>
              <a:gd name="connsiteX6436" fmla="*/ 2016318 w 10763219"/>
              <a:gd name="connsiteY6436" fmla="*/ 3908055 h 6857999"/>
              <a:gd name="connsiteX6437" fmla="*/ 2013993 w 10763219"/>
              <a:gd name="connsiteY6437" fmla="*/ 3908838 h 6857999"/>
              <a:gd name="connsiteX6438" fmla="*/ 2010895 w 10763219"/>
              <a:gd name="connsiteY6438" fmla="*/ 3909621 h 6857999"/>
              <a:gd name="connsiteX6439" fmla="*/ 2008186 w 10763219"/>
              <a:gd name="connsiteY6439" fmla="*/ 3910012 h 6857999"/>
              <a:gd name="connsiteX6440" fmla="*/ 2002378 w 10763219"/>
              <a:gd name="connsiteY6440" fmla="*/ 3909621 h 6857999"/>
              <a:gd name="connsiteX6441" fmla="*/ 1997344 w 10763219"/>
              <a:gd name="connsiteY6441" fmla="*/ 3909621 h 6857999"/>
              <a:gd name="connsiteX6442" fmla="*/ 1993085 w 10763219"/>
              <a:gd name="connsiteY6442" fmla="*/ 3909621 h 6857999"/>
              <a:gd name="connsiteX6443" fmla="*/ 1992311 w 10763219"/>
              <a:gd name="connsiteY6443" fmla="*/ 3906098 h 6857999"/>
              <a:gd name="connsiteX6444" fmla="*/ 1992311 w 10763219"/>
              <a:gd name="connsiteY6444" fmla="*/ 3902575 h 6857999"/>
              <a:gd name="connsiteX6445" fmla="*/ 1993858 w 10763219"/>
              <a:gd name="connsiteY6445" fmla="*/ 3897486 h 6857999"/>
              <a:gd name="connsiteX6446" fmla="*/ 1994246 w 10763219"/>
              <a:gd name="connsiteY6446" fmla="*/ 3894355 h 6857999"/>
              <a:gd name="connsiteX6447" fmla="*/ 1995020 w 10763219"/>
              <a:gd name="connsiteY6447" fmla="*/ 3891615 h 6857999"/>
              <a:gd name="connsiteX6448" fmla="*/ 1995020 w 10763219"/>
              <a:gd name="connsiteY6448" fmla="*/ 3888092 h 6857999"/>
              <a:gd name="connsiteX6449" fmla="*/ 1993858 w 10763219"/>
              <a:gd name="connsiteY6449" fmla="*/ 3884569 h 6857999"/>
              <a:gd name="connsiteX6450" fmla="*/ 1996184 w 10763219"/>
              <a:gd name="connsiteY6450" fmla="*/ 3883003 h 6857999"/>
              <a:gd name="connsiteX6451" fmla="*/ 1998118 w 10763219"/>
              <a:gd name="connsiteY6451" fmla="*/ 3881829 h 6857999"/>
              <a:gd name="connsiteX6452" fmla="*/ 181767 w 10763219"/>
              <a:gd name="connsiteY6452" fmla="*/ 3854450 h 6857999"/>
              <a:gd name="connsiteX6453" fmla="*/ 185735 w 10763219"/>
              <a:gd name="connsiteY6453" fmla="*/ 3854450 h 6857999"/>
              <a:gd name="connsiteX6454" fmla="*/ 189306 w 10763219"/>
              <a:gd name="connsiteY6454" fmla="*/ 3855641 h 6857999"/>
              <a:gd name="connsiteX6455" fmla="*/ 193275 w 10763219"/>
              <a:gd name="connsiteY6455" fmla="*/ 3857625 h 6857999"/>
              <a:gd name="connsiteX6456" fmla="*/ 197243 w 10763219"/>
              <a:gd name="connsiteY6456" fmla="*/ 3859610 h 6857999"/>
              <a:gd name="connsiteX6457" fmla="*/ 201609 w 10763219"/>
              <a:gd name="connsiteY6457" fmla="*/ 3862388 h 6857999"/>
              <a:gd name="connsiteX6458" fmla="*/ 205578 w 10763219"/>
              <a:gd name="connsiteY6458" fmla="*/ 3865960 h 6857999"/>
              <a:gd name="connsiteX6459" fmla="*/ 209547 w 10763219"/>
              <a:gd name="connsiteY6459" fmla="*/ 3869135 h 6857999"/>
              <a:gd name="connsiteX6460" fmla="*/ 207563 w 10763219"/>
              <a:gd name="connsiteY6460" fmla="*/ 3873500 h 6857999"/>
              <a:gd name="connsiteX6461" fmla="*/ 205181 w 10763219"/>
              <a:gd name="connsiteY6461" fmla="*/ 3877072 h 6857999"/>
              <a:gd name="connsiteX6462" fmla="*/ 202800 w 10763219"/>
              <a:gd name="connsiteY6462" fmla="*/ 3879057 h 6857999"/>
              <a:gd name="connsiteX6463" fmla="*/ 200419 w 10763219"/>
              <a:gd name="connsiteY6463" fmla="*/ 3880644 h 6857999"/>
              <a:gd name="connsiteX6464" fmla="*/ 197641 w 10763219"/>
              <a:gd name="connsiteY6464" fmla="*/ 3881438 h 6857999"/>
              <a:gd name="connsiteX6465" fmla="*/ 195260 w 10763219"/>
              <a:gd name="connsiteY6465" fmla="*/ 3881835 h 6857999"/>
              <a:gd name="connsiteX6466" fmla="*/ 192878 w 10763219"/>
              <a:gd name="connsiteY6466" fmla="*/ 3881835 h 6857999"/>
              <a:gd name="connsiteX6467" fmla="*/ 190497 w 10763219"/>
              <a:gd name="connsiteY6467" fmla="*/ 3881438 h 6857999"/>
              <a:gd name="connsiteX6468" fmla="*/ 184941 w 10763219"/>
              <a:gd name="connsiteY6468" fmla="*/ 3880644 h 6857999"/>
              <a:gd name="connsiteX6469" fmla="*/ 180178 w 10763219"/>
              <a:gd name="connsiteY6469" fmla="*/ 3879851 h 6857999"/>
              <a:gd name="connsiteX6470" fmla="*/ 177400 w 10763219"/>
              <a:gd name="connsiteY6470" fmla="*/ 3879851 h 6857999"/>
              <a:gd name="connsiteX6471" fmla="*/ 175019 w 10763219"/>
              <a:gd name="connsiteY6471" fmla="*/ 3881041 h 6857999"/>
              <a:gd name="connsiteX6472" fmla="*/ 172241 w 10763219"/>
              <a:gd name="connsiteY6472" fmla="*/ 3881835 h 6857999"/>
              <a:gd name="connsiteX6473" fmla="*/ 169860 w 10763219"/>
              <a:gd name="connsiteY6473" fmla="*/ 3884613 h 6857999"/>
              <a:gd name="connsiteX6474" fmla="*/ 168273 w 10763219"/>
              <a:gd name="connsiteY6474" fmla="*/ 3881041 h 6857999"/>
              <a:gd name="connsiteX6475" fmla="*/ 168273 w 10763219"/>
              <a:gd name="connsiteY6475" fmla="*/ 3878660 h 6857999"/>
              <a:gd name="connsiteX6476" fmla="*/ 169066 w 10763219"/>
              <a:gd name="connsiteY6476" fmla="*/ 3876279 h 6857999"/>
              <a:gd name="connsiteX6477" fmla="*/ 170256 w 10763219"/>
              <a:gd name="connsiteY6477" fmla="*/ 3874691 h 6857999"/>
              <a:gd name="connsiteX6478" fmla="*/ 172241 w 10763219"/>
              <a:gd name="connsiteY6478" fmla="*/ 3873104 h 6857999"/>
              <a:gd name="connsiteX6479" fmla="*/ 175019 w 10763219"/>
              <a:gd name="connsiteY6479" fmla="*/ 3873104 h 6857999"/>
              <a:gd name="connsiteX6480" fmla="*/ 177400 w 10763219"/>
              <a:gd name="connsiteY6480" fmla="*/ 3873500 h 6857999"/>
              <a:gd name="connsiteX6481" fmla="*/ 179781 w 10763219"/>
              <a:gd name="connsiteY6481" fmla="*/ 3875088 h 6857999"/>
              <a:gd name="connsiteX6482" fmla="*/ 180575 w 10763219"/>
              <a:gd name="connsiteY6482" fmla="*/ 3870325 h 6857999"/>
              <a:gd name="connsiteX6483" fmla="*/ 181369 w 10763219"/>
              <a:gd name="connsiteY6483" fmla="*/ 3865563 h 6857999"/>
              <a:gd name="connsiteX6484" fmla="*/ 181369 w 10763219"/>
              <a:gd name="connsiteY6484" fmla="*/ 3862785 h 6857999"/>
              <a:gd name="connsiteX6485" fmla="*/ 180575 w 10763219"/>
              <a:gd name="connsiteY6485" fmla="*/ 3860403 h 6857999"/>
              <a:gd name="connsiteX6486" fmla="*/ 179781 w 10763219"/>
              <a:gd name="connsiteY6486" fmla="*/ 3857625 h 6857999"/>
              <a:gd name="connsiteX6487" fmla="*/ 177797 w 10763219"/>
              <a:gd name="connsiteY6487" fmla="*/ 3855244 h 6857999"/>
              <a:gd name="connsiteX6488" fmla="*/ 1783885 w 10763219"/>
              <a:gd name="connsiteY6488" fmla="*/ 3851275 h 6857999"/>
              <a:gd name="connsiteX6489" fmla="*/ 1786289 w 10763219"/>
              <a:gd name="connsiteY6489" fmla="*/ 3851677 h 6857999"/>
              <a:gd name="connsiteX6490" fmla="*/ 1788289 w 10763219"/>
              <a:gd name="connsiteY6490" fmla="*/ 3853284 h 6857999"/>
              <a:gd name="connsiteX6491" fmla="*/ 1793093 w 10763219"/>
              <a:gd name="connsiteY6491" fmla="*/ 3856097 h 6857999"/>
              <a:gd name="connsiteX6492" fmla="*/ 1797495 w 10763219"/>
              <a:gd name="connsiteY6492" fmla="*/ 3860115 h 6857999"/>
              <a:gd name="connsiteX6493" fmla="*/ 1801498 w 10763219"/>
              <a:gd name="connsiteY6493" fmla="*/ 3863732 h 6857999"/>
              <a:gd name="connsiteX6494" fmla="*/ 1803101 w 10763219"/>
              <a:gd name="connsiteY6494" fmla="*/ 3865339 h 6857999"/>
              <a:gd name="connsiteX6495" fmla="*/ 1804299 w 10763219"/>
              <a:gd name="connsiteY6495" fmla="*/ 3865741 h 6857999"/>
              <a:gd name="connsiteX6496" fmla="*/ 1805501 w 10763219"/>
              <a:gd name="connsiteY6496" fmla="*/ 3865741 h 6857999"/>
              <a:gd name="connsiteX6497" fmla="*/ 1805901 w 10763219"/>
              <a:gd name="connsiteY6497" fmla="*/ 3864535 h 6857999"/>
              <a:gd name="connsiteX6498" fmla="*/ 1805501 w 10763219"/>
              <a:gd name="connsiteY6498" fmla="*/ 3863330 h 6857999"/>
              <a:gd name="connsiteX6499" fmla="*/ 1805101 w 10763219"/>
              <a:gd name="connsiteY6499" fmla="*/ 3859713 h 6857999"/>
              <a:gd name="connsiteX6500" fmla="*/ 1807101 w 10763219"/>
              <a:gd name="connsiteY6500" fmla="*/ 3859713 h 6857999"/>
              <a:gd name="connsiteX6501" fmla="*/ 1809102 w 10763219"/>
              <a:gd name="connsiteY6501" fmla="*/ 3859713 h 6857999"/>
              <a:gd name="connsiteX6502" fmla="*/ 1809905 w 10763219"/>
              <a:gd name="connsiteY6502" fmla="*/ 3860115 h 6857999"/>
              <a:gd name="connsiteX6503" fmla="*/ 1810305 w 10763219"/>
              <a:gd name="connsiteY6503" fmla="*/ 3861321 h 6857999"/>
              <a:gd name="connsiteX6504" fmla="*/ 1810704 w 10763219"/>
              <a:gd name="connsiteY6504" fmla="*/ 3862526 h 6857999"/>
              <a:gd name="connsiteX6505" fmla="*/ 1810704 w 10763219"/>
              <a:gd name="connsiteY6505" fmla="*/ 3864133 h 6857999"/>
              <a:gd name="connsiteX6506" fmla="*/ 1810704 w 10763219"/>
              <a:gd name="connsiteY6506" fmla="*/ 3868151 h 6857999"/>
              <a:gd name="connsiteX6507" fmla="*/ 1810704 w 10763219"/>
              <a:gd name="connsiteY6507" fmla="*/ 3872973 h 6857999"/>
              <a:gd name="connsiteX6508" fmla="*/ 1811906 w 10763219"/>
              <a:gd name="connsiteY6508" fmla="*/ 3879001 h 6857999"/>
              <a:gd name="connsiteX6509" fmla="*/ 1812306 w 10763219"/>
              <a:gd name="connsiteY6509" fmla="*/ 3881411 h 6857999"/>
              <a:gd name="connsiteX6510" fmla="*/ 1813908 w 10763219"/>
              <a:gd name="connsiteY6510" fmla="*/ 3884626 h 6857999"/>
              <a:gd name="connsiteX6511" fmla="*/ 1815508 w 10763219"/>
              <a:gd name="connsiteY6511" fmla="*/ 3887439 h 6857999"/>
              <a:gd name="connsiteX6512" fmla="*/ 1817910 w 10763219"/>
              <a:gd name="connsiteY6512" fmla="*/ 3889850 h 6857999"/>
              <a:gd name="connsiteX6513" fmla="*/ 1826717 w 10763219"/>
              <a:gd name="connsiteY6513" fmla="*/ 3885831 h 6857999"/>
              <a:gd name="connsiteX6514" fmla="*/ 1827115 w 10763219"/>
              <a:gd name="connsiteY6514" fmla="*/ 3882617 h 6857999"/>
              <a:gd name="connsiteX6515" fmla="*/ 1827115 w 10763219"/>
              <a:gd name="connsiteY6515" fmla="*/ 3879402 h 6857999"/>
              <a:gd name="connsiteX6516" fmla="*/ 1826317 w 10763219"/>
              <a:gd name="connsiteY6516" fmla="*/ 3876991 h 6857999"/>
              <a:gd name="connsiteX6517" fmla="*/ 1825115 w 10763219"/>
              <a:gd name="connsiteY6517" fmla="*/ 3874581 h 6857999"/>
              <a:gd name="connsiteX6518" fmla="*/ 1824315 w 10763219"/>
              <a:gd name="connsiteY6518" fmla="*/ 3871768 h 6857999"/>
              <a:gd name="connsiteX6519" fmla="*/ 1824315 w 10763219"/>
              <a:gd name="connsiteY6519" fmla="*/ 3868553 h 6857999"/>
              <a:gd name="connsiteX6520" fmla="*/ 1824715 w 10763219"/>
              <a:gd name="connsiteY6520" fmla="*/ 3864535 h 6857999"/>
              <a:gd name="connsiteX6521" fmla="*/ 1826717 w 10763219"/>
              <a:gd name="connsiteY6521" fmla="*/ 3859713 h 6857999"/>
              <a:gd name="connsiteX6522" fmla="*/ 1830719 w 10763219"/>
              <a:gd name="connsiteY6522" fmla="*/ 3864133 h 6857999"/>
              <a:gd name="connsiteX6523" fmla="*/ 1833921 w 10763219"/>
              <a:gd name="connsiteY6523" fmla="*/ 3868553 h 6857999"/>
              <a:gd name="connsiteX6524" fmla="*/ 1835923 w 10763219"/>
              <a:gd name="connsiteY6524" fmla="*/ 3873375 h 6857999"/>
              <a:gd name="connsiteX6525" fmla="*/ 1837524 w 10763219"/>
              <a:gd name="connsiteY6525" fmla="*/ 3878599 h 6857999"/>
              <a:gd name="connsiteX6526" fmla="*/ 1838324 w 10763219"/>
              <a:gd name="connsiteY6526" fmla="*/ 3883822 h 6857999"/>
              <a:gd name="connsiteX6527" fmla="*/ 1837924 w 10763219"/>
              <a:gd name="connsiteY6527" fmla="*/ 3889046 h 6857999"/>
              <a:gd name="connsiteX6528" fmla="*/ 1837123 w 10763219"/>
              <a:gd name="connsiteY6528" fmla="*/ 3893868 h 6857999"/>
              <a:gd name="connsiteX6529" fmla="*/ 1835523 w 10763219"/>
              <a:gd name="connsiteY6529" fmla="*/ 3898288 h 6857999"/>
              <a:gd name="connsiteX6530" fmla="*/ 1833120 w 10763219"/>
              <a:gd name="connsiteY6530" fmla="*/ 3902708 h 6857999"/>
              <a:gd name="connsiteX6531" fmla="*/ 1829517 w 10763219"/>
              <a:gd name="connsiteY6531" fmla="*/ 3906726 h 6857999"/>
              <a:gd name="connsiteX6532" fmla="*/ 1825517 w 10763219"/>
              <a:gd name="connsiteY6532" fmla="*/ 3910342 h 6857999"/>
              <a:gd name="connsiteX6533" fmla="*/ 1821112 w 10763219"/>
              <a:gd name="connsiteY6533" fmla="*/ 3913155 h 6857999"/>
              <a:gd name="connsiteX6534" fmla="*/ 1815908 w 10763219"/>
              <a:gd name="connsiteY6534" fmla="*/ 3915164 h 6857999"/>
              <a:gd name="connsiteX6535" fmla="*/ 1809905 w 10763219"/>
              <a:gd name="connsiteY6535" fmla="*/ 3916771 h 6857999"/>
              <a:gd name="connsiteX6536" fmla="*/ 1803499 w 10763219"/>
              <a:gd name="connsiteY6536" fmla="*/ 3917173 h 6857999"/>
              <a:gd name="connsiteX6537" fmla="*/ 1796695 w 10763219"/>
              <a:gd name="connsiteY6537" fmla="*/ 3917173 h 6857999"/>
              <a:gd name="connsiteX6538" fmla="*/ 1796695 w 10763219"/>
              <a:gd name="connsiteY6538" fmla="*/ 3911548 h 6857999"/>
              <a:gd name="connsiteX6539" fmla="*/ 1796295 w 10763219"/>
              <a:gd name="connsiteY6539" fmla="*/ 3905922 h 6857999"/>
              <a:gd name="connsiteX6540" fmla="*/ 1794693 w 10763219"/>
              <a:gd name="connsiteY6540" fmla="*/ 3899895 h 6857999"/>
              <a:gd name="connsiteX6541" fmla="*/ 1791492 w 10763219"/>
              <a:gd name="connsiteY6541" fmla="*/ 3892261 h 6857999"/>
              <a:gd name="connsiteX6542" fmla="*/ 1789890 w 10763219"/>
              <a:gd name="connsiteY6542" fmla="*/ 3891055 h 6857999"/>
              <a:gd name="connsiteX6543" fmla="*/ 1787088 w 10763219"/>
              <a:gd name="connsiteY6543" fmla="*/ 3889448 h 6857999"/>
              <a:gd name="connsiteX6544" fmla="*/ 1785086 w 10763219"/>
              <a:gd name="connsiteY6544" fmla="*/ 3888242 h 6857999"/>
              <a:gd name="connsiteX6545" fmla="*/ 1782686 w 10763219"/>
              <a:gd name="connsiteY6545" fmla="*/ 3888242 h 6857999"/>
              <a:gd name="connsiteX6546" fmla="*/ 1780283 w 10763219"/>
              <a:gd name="connsiteY6546" fmla="*/ 3888242 h 6857999"/>
              <a:gd name="connsiteX6547" fmla="*/ 1777881 w 10763219"/>
              <a:gd name="connsiteY6547" fmla="*/ 3888242 h 6857999"/>
              <a:gd name="connsiteX6548" fmla="*/ 1773078 w 10763219"/>
              <a:gd name="connsiteY6548" fmla="*/ 3889850 h 6857999"/>
              <a:gd name="connsiteX6549" fmla="*/ 1767875 w 10763219"/>
              <a:gd name="connsiteY6549" fmla="*/ 3891457 h 6857999"/>
              <a:gd name="connsiteX6550" fmla="*/ 1763071 w 10763219"/>
              <a:gd name="connsiteY6550" fmla="*/ 3892261 h 6857999"/>
              <a:gd name="connsiteX6551" fmla="*/ 1760669 w 10763219"/>
              <a:gd name="connsiteY6551" fmla="*/ 3892261 h 6857999"/>
              <a:gd name="connsiteX6552" fmla="*/ 1758269 w 10763219"/>
              <a:gd name="connsiteY6552" fmla="*/ 3892261 h 6857999"/>
              <a:gd name="connsiteX6553" fmla="*/ 1755866 w 10763219"/>
              <a:gd name="connsiteY6553" fmla="*/ 3892261 h 6857999"/>
              <a:gd name="connsiteX6554" fmla="*/ 1753065 w 10763219"/>
              <a:gd name="connsiteY6554" fmla="*/ 3891457 h 6857999"/>
              <a:gd name="connsiteX6555" fmla="*/ 1750662 w 10763219"/>
              <a:gd name="connsiteY6555" fmla="*/ 3896279 h 6857999"/>
              <a:gd name="connsiteX6556" fmla="*/ 1749463 w 10763219"/>
              <a:gd name="connsiteY6556" fmla="*/ 3901100 h 6857999"/>
              <a:gd name="connsiteX6557" fmla="*/ 1748260 w 10763219"/>
              <a:gd name="connsiteY6557" fmla="*/ 3905922 h 6857999"/>
              <a:gd name="connsiteX6558" fmla="*/ 1748260 w 10763219"/>
              <a:gd name="connsiteY6558" fmla="*/ 3910342 h 6857999"/>
              <a:gd name="connsiteX6559" fmla="*/ 1749862 w 10763219"/>
              <a:gd name="connsiteY6559" fmla="*/ 3914762 h 6857999"/>
              <a:gd name="connsiteX6560" fmla="*/ 1752263 w 10763219"/>
              <a:gd name="connsiteY6560" fmla="*/ 3919986 h 6857999"/>
              <a:gd name="connsiteX6561" fmla="*/ 1755866 w 10763219"/>
              <a:gd name="connsiteY6561" fmla="*/ 3925611 h 6857999"/>
              <a:gd name="connsiteX6562" fmla="*/ 1760669 w 10763219"/>
              <a:gd name="connsiteY6562" fmla="*/ 3932442 h 6857999"/>
              <a:gd name="connsiteX6563" fmla="*/ 1758269 w 10763219"/>
              <a:gd name="connsiteY6563" fmla="*/ 3934853 h 6857999"/>
              <a:gd name="connsiteX6564" fmla="*/ 1755066 w 10763219"/>
              <a:gd name="connsiteY6564" fmla="*/ 3936862 h 6857999"/>
              <a:gd name="connsiteX6565" fmla="*/ 1752663 w 10763219"/>
              <a:gd name="connsiteY6565" fmla="*/ 3938068 h 6857999"/>
              <a:gd name="connsiteX6566" fmla="*/ 1750263 w 10763219"/>
              <a:gd name="connsiteY6566" fmla="*/ 3938470 h 6857999"/>
              <a:gd name="connsiteX6567" fmla="*/ 1747861 w 10763219"/>
              <a:gd name="connsiteY6567" fmla="*/ 3938470 h 6857999"/>
              <a:gd name="connsiteX6568" fmla="*/ 1745457 w 10763219"/>
              <a:gd name="connsiteY6568" fmla="*/ 3938068 h 6857999"/>
              <a:gd name="connsiteX6569" fmla="*/ 1743458 w 10763219"/>
              <a:gd name="connsiteY6569" fmla="*/ 3936862 h 6857999"/>
              <a:gd name="connsiteX6570" fmla="*/ 1741055 w 10763219"/>
              <a:gd name="connsiteY6570" fmla="*/ 3936059 h 6857999"/>
              <a:gd name="connsiteX6571" fmla="*/ 1736653 w 10763219"/>
              <a:gd name="connsiteY6571" fmla="*/ 3932844 h 6857999"/>
              <a:gd name="connsiteX6572" fmla="*/ 1731850 w 10763219"/>
              <a:gd name="connsiteY6572" fmla="*/ 3928826 h 6857999"/>
              <a:gd name="connsiteX6573" fmla="*/ 1728247 w 10763219"/>
              <a:gd name="connsiteY6573" fmla="*/ 3925210 h 6857999"/>
              <a:gd name="connsiteX6574" fmla="*/ 1723843 w 10763219"/>
              <a:gd name="connsiteY6574" fmla="*/ 3921995 h 6857999"/>
              <a:gd name="connsiteX6575" fmla="*/ 1721041 w 10763219"/>
              <a:gd name="connsiteY6575" fmla="*/ 3923602 h 6857999"/>
              <a:gd name="connsiteX6576" fmla="*/ 1719842 w 10763219"/>
              <a:gd name="connsiteY6576" fmla="*/ 3925611 h 6857999"/>
              <a:gd name="connsiteX6577" fmla="*/ 1719842 w 10763219"/>
              <a:gd name="connsiteY6577" fmla="*/ 3926817 h 6857999"/>
              <a:gd name="connsiteX6578" fmla="*/ 1719842 w 10763219"/>
              <a:gd name="connsiteY6578" fmla="*/ 3928826 h 6857999"/>
              <a:gd name="connsiteX6579" fmla="*/ 1720641 w 10763219"/>
              <a:gd name="connsiteY6579" fmla="*/ 3930433 h 6857999"/>
              <a:gd name="connsiteX6580" fmla="*/ 1722241 w 10763219"/>
              <a:gd name="connsiteY6580" fmla="*/ 3932442 h 6857999"/>
              <a:gd name="connsiteX6581" fmla="*/ 1726244 w 10763219"/>
              <a:gd name="connsiteY6581" fmla="*/ 3936059 h 6857999"/>
              <a:gd name="connsiteX6582" fmla="*/ 1730248 w 10763219"/>
              <a:gd name="connsiteY6582" fmla="*/ 3938871 h 6857999"/>
              <a:gd name="connsiteX6583" fmla="*/ 1731449 w 10763219"/>
              <a:gd name="connsiteY6583" fmla="*/ 3940479 h 6857999"/>
              <a:gd name="connsiteX6584" fmla="*/ 1732650 w 10763219"/>
              <a:gd name="connsiteY6584" fmla="*/ 3941684 h 6857999"/>
              <a:gd name="connsiteX6585" fmla="*/ 1733051 w 10763219"/>
              <a:gd name="connsiteY6585" fmla="*/ 3943291 h 6857999"/>
              <a:gd name="connsiteX6586" fmla="*/ 1732650 w 10763219"/>
              <a:gd name="connsiteY6586" fmla="*/ 3944497 h 6857999"/>
              <a:gd name="connsiteX6587" fmla="*/ 1731449 w 10763219"/>
              <a:gd name="connsiteY6587" fmla="*/ 3945300 h 6857999"/>
              <a:gd name="connsiteX6588" fmla="*/ 1729048 w 10763219"/>
              <a:gd name="connsiteY6588" fmla="*/ 3946104 h 6857999"/>
              <a:gd name="connsiteX6589" fmla="*/ 1727047 w 10763219"/>
              <a:gd name="connsiteY6589" fmla="*/ 3947711 h 6857999"/>
              <a:gd name="connsiteX6590" fmla="*/ 1724643 w 10763219"/>
              <a:gd name="connsiteY6590" fmla="*/ 3948113 h 6857999"/>
              <a:gd name="connsiteX6591" fmla="*/ 1722643 w 10763219"/>
              <a:gd name="connsiteY6591" fmla="*/ 3947711 h 6857999"/>
              <a:gd name="connsiteX6592" fmla="*/ 1720641 w 10763219"/>
              <a:gd name="connsiteY6592" fmla="*/ 3947309 h 6857999"/>
              <a:gd name="connsiteX6593" fmla="*/ 1718640 w 10763219"/>
              <a:gd name="connsiteY6593" fmla="*/ 3945702 h 6857999"/>
              <a:gd name="connsiteX6594" fmla="*/ 1716639 w 10763219"/>
              <a:gd name="connsiteY6594" fmla="*/ 3943693 h 6857999"/>
              <a:gd name="connsiteX6595" fmla="*/ 1713436 w 10763219"/>
              <a:gd name="connsiteY6595" fmla="*/ 3938871 h 6857999"/>
              <a:gd name="connsiteX6596" fmla="*/ 1709433 w 10763219"/>
              <a:gd name="connsiteY6596" fmla="*/ 3932844 h 6857999"/>
              <a:gd name="connsiteX6597" fmla="*/ 1705830 w 10763219"/>
              <a:gd name="connsiteY6597" fmla="*/ 3926415 h 6857999"/>
              <a:gd name="connsiteX6598" fmla="*/ 1702628 w 10763219"/>
              <a:gd name="connsiteY6598" fmla="*/ 3921191 h 6857999"/>
              <a:gd name="connsiteX6599" fmla="*/ 1698627 w 10763219"/>
              <a:gd name="connsiteY6599" fmla="*/ 3915968 h 6857999"/>
              <a:gd name="connsiteX6600" fmla="*/ 1703829 w 10763219"/>
              <a:gd name="connsiteY6600" fmla="*/ 3913155 h 6857999"/>
              <a:gd name="connsiteX6601" fmla="*/ 1709433 w 10763219"/>
              <a:gd name="connsiteY6601" fmla="*/ 3909539 h 6857999"/>
              <a:gd name="connsiteX6602" fmla="*/ 1714237 w 10763219"/>
              <a:gd name="connsiteY6602" fmla="*/ 3905119 h 6857999"/>
              <a:gd name="connsiteX6603" fmla="*/ 1719041 w 10763219"/>
              <a:gd name="connsiteY6603" fmla="*/ 3900699 h 6857999"/>
              <a:gd name="connsiteX6604" fmla="*/ 1728647 w 10763219"/>
              <a:gd name="connsiteY6604" fmla="*/ 3891055 h 6857999"/>
              <a:gd name="connsiteX6605" fmla="*/ 1733451 w 10763219"/>
              <a:gd name="connsiteY6605" fmla="*/ 3885831 h 6857999"/>
              <a:gd name="connsiteX6606" fmla="*/ 1737853 w 10763219"/>
              <a:gd name="connsiteY6606" fmla="*/ 3881010 h 6857999"/>
              <a:gd name="connsiteX6607" fmla="*/ 1743057 w 10763219"/>
              <a:gd name="connsiteY6607" fmla="*/ 3876991 h 6857999"/>
              <a:gd name="connsiteX6608" fmla="*/ 1748260 w 10763219"/>
              <a:gd name="connsiteY6608" fmla="*/ 3873375 h 6857999"/>
              <a:gd name="connsiteX6609" fmla="*/ 1753865 w 10763219"/>
              <a:gd name="connsiteY6609" fmla="*/ 3870562 h 6857999"/>
              <a:gd name="connsiteX6610" fmla="*/ 1757066 w 10763219"/>
              <a:gd name="connsiteY6610" fmla="*/ 3869759 h 6857999"/>
              <a:gd name="connsiteX6611" fmla="*/ 1760269 w 10763219"/>
              <a:gd name="connsiteY6611" fmla="*/ 3868955 h 6857999"/>
              <a:gd name="connsiteX6612" fmla="*/ 1763071 w 10763219"/>
              <a:gd name="connsiteY6612" fmla="*/ 3868553 h 6857999"/>
              <a:gd name="connsiteX6613" fmla="*/ 1766674 w 10763219"/>
              <a:gd name="connsiteY6613" fmla="*/ 3868553 h 6857999"/>
              <a:gd name="connsiteX6614" fmla="*/ 1769875 w 10763219"/>
              <a:gd name="connsiteY6614" fmla="*/ 3868553 h 6857999"/>
              <a:gd name="connsiteX6615" fmla="*/ 1773477 w 10763219"/>
              <a:gd name="connsiteY6615" fmla="*/ 3868955 h 6857999"/>
              <a:gd name="connsiteX6616" fmla="*/ 1777481 w 10763219"/>
              <a:gd name="connsiteY6616" fmla="*/ 3870161 h 6857999"/>
              <a:gd name="connsiteX6617" fmla="*/ 1781485 w 10763219"/>
              <a:gd name="connsiteY6617" fmla="*/ 3871768 h 6857999"/>
              <a:gd name="connsiteX6618" fmla="*/ 1785888 w 10763219"/>
              <a:gd name="connsiteY6618" fmla="*/ 3872973 h 6857999"/>
              <a:gd name="connsiteX6619" fmla="*/ 1789890 w 10763219"/>
              <a:gd name="connsiteY6619" fmla="*/ 3875384 h 6857999"/>
              <a:gd name="connsiteX6620" fmla="*/ 1791092 w 10763219"/>
              <a:gd name="connsiteY6620" fmla="*/ 3872973 h 6857999"/>
              <a:gd name="connsiteX6621" fmla="*/ 1791092 w 10763219"/>
              <a:gd name="connsiteY6621" fmla="*/ 3870964 h 6857999"/>
              <a:gd name="connsiteX6622" fmla="*/ 1790290 w 10763219"/>
              <a:gd name="connsiteY6622" fmla="*/ 3868955 h 6857999"/>
              <a:gd name="connsiteX6623" fmla="*/ 1788690 w 10763219"/>
              <a:gd name="connsiteY6623" fmla="*/ 3866946 h 6857999"/>
              <a:gd name="connsiteX6624" fmla="*/ 1786289 w 10763219"/>
              <a:gd name="connsiteY6624" fmla="*/ 3864535 h 6857999"/>
              <a:gd name="connsiteX6625" fmla="*/ 1784286 w 10763219"/>
              <a:gd name="connsiteY6625" fmla="*/ 3861321 h 6857999"/>
              <a:gd name="connsiteX6626" fmla="*/ 1782286 w 10763219"/>
              <a:gd name="connsiteY6626" fmla="*/ 3857704 h 6857999"/>
              <a:gd name="connsiteX6627" fmla="*/ 1780283 w 10763219"/>
              <a:gd name="connsiteY6627" fmla="*/ 3852882 h 6857999"/>
              <a:gd name="connsiteX6628" fmla="*/ 1781884 w 10763219"/>
              <a:gd name="connsiteY6628" fmla="*/ 3851677 h 6857999"/>
              <a:gd name="connsiteX6629" fmla="*/ 1590307 w 10763219"/>
              <a:gd name="connsiteY6629" fmla="*/ 3843337 h 6857999"/>
              <a:gd name="connsiteX6630" fmla="*/ 1596642 w 10763219"/>
              <a:gd name="connsiteY6630" fmla="*/ 3872527 h 6857999"/>
              <a:gd name="connsiteX6631" fmla="*/ 1599810 w 10763219"/>
              <a:gd name="connsiteY6631" fmla="*/ 3886522 h 6857999"/>
              <a:gd name="connsiteX6632" fmla="*/ 1601791 w 10763219"/>
              <a:gd name="connsiteY6632" fmla="*/ 3900517 h 6857999"/>
              <a:gd name="connsiteX6633" fmla="*/ 1598227 w 10763219"/>
              <a:gd name="connsiteY6633" fmla="*/ 3902517 h 6857999"/>
              <a:gd name="connsiteX6634" fmla="*/ 1595850 w 10763219"/>
              <a:gd name="connsiteY6634" fmla="*/ 3902916 h 6857999"/>
              <a:gd name="connsiteX6635" fmla="*/ 1593475 w 10763219"/>
              <a:gd name="connsiteY6635" fmla="*/ 3902916 h 6857999"/>
              <a:gd name="connsiteX6636" fmla="*/ 1591892 w 10763219"/>
              <a:gd name="connsiteY6636" fmla="*/ 3902517 h 6857999"/>
              <a:gd name="connsiteX6637" fmla="*/ 1590307 w 10763219"/>
              <a:gd name="connsiteY6637" fmla="*/ 3900917 h 6857999"/>
              <a:gd name="connsiteX6638" fmla="*/ 1589515 w 10763219"/>
              <a:gd name="connsiteY6638" fmla="*/ 3898918 h 6857999"/>
              <a:gd name="connsiteX6639" fmla="*/ 1588722 w 10763219"/>
              <a:gd name="connsiteY6639" fmla="*/ 3893720 h 6857999"/>
              <a:gd name="connsiteX6640" fmla="*/ 1587139 w 10763219"/>
              <a:gd name="connsiteY6640" fmla="*/ 3887322 h 6857999"/>
              <a:gd name="connsiteX6641" fmla="*/ 1585555 w 10763219"/>
              <a:gd name="connsiteY6641" fmla="*/ 3880124 h 6857999"/>
              <a:gd name="connsiteX6642" fmla="*/ 1584763 w 10763219"/>
              <a:gd name="connsiteY6642" fmla="*/ 3876926 h 6857999"/>
              <a:gd name="connsiteX6643" fmla="*/ 1583179 w 10763219"/>
              <a:gd name="connsiteY6643" fmla="*/ 3873327 h 6857999"/>
              <a:gd name="connsiteX6644" fmla="*/ 1581200 w 10763219"/>
              <a:gd name="connsiteY6644" fmla="*/ 3870128 h 6857999"/>
              <a:gd name="connsiteX6645" fmla="*/ 1578823 w 10763219"/>
              <a:gd name="connsiteY6645" fmla="*/ 3866529 h 6857999"/>
              <a:gd name="connsiteX6646" fmla="*/ 1568530 w 10763219"/>
              <a:gd name="connsiteY6646" fmla="*/ 3875326 h 6857999"/>
              <a:gd name="connsiteX6647" fmla="*/ 1558233 w 10763219"/>
              <a:gd name="connsiteY6647" fmla="*/ 3883723 h 6857999"/>
              <a:gd name="connsiteX6648" fmla="*/ 1548731 w 10763219"/>
              <a:gd name="connsiteY6648" fmla="*/ 3891320 h 6857999"/>
              <a:gd name="connsiteX6649" fmla="*/ 1538832 w 10763219"/>
              <a:gd name="connsiteY6649" fmla="*/ 3898118 h 6857999"/>
              <a:gd name="connsiteX6650" fmla="*/ 1528933 w 10763219"/>
              <a:gd name="connsiteY6650" fmla="*/ 3904516 h 6857999"/>
              <a:gd name="connsiteX6651" fmla="*/ 1519430 w 10763219"/>
              <a:gd name="connsiteY6651" fmla="*/ 3910914 h 6857999"/>
              <a:gd name="connsiteX6652" fmla="*/ 1509927 w 10763219"/>
              <a:gd name="connsiteY6652" fmla="*/ 3916112 h 6857999"/>
              <a:gd name="connsiteX6653" fmla="*/ 1500820 w 10763219"/>
              <a:gd name="connsiteY6653" fmla="*/ 3921310 h 6857999"/>
              <a:gd name="connsiteX6654" fmla="*/ 1491712 w 10763219"/>
              <a:gd name="connsiteY6654" fmla="*/ 3926109 h 6857999"/>
              <a:gd name="connsiteX6655" fmla="*/ 1482209 w 10763219"/>
              <a:gd name="connsiteY6655" fmla="*/ 3930507 h 6857999"/>
              <a:gd name="connsiteX6656" fmla="*/ 1464390 w 10763219"/>
              <a:gd name="connsiteY6656" fmla="*/ 3938104 h 6857999"/>
              <a:gd name="connsiteX6657" fmla="*/ 1446572 w 10763219"/>
              <a:gd name="connsiteY6657" fmla="*/ 3944502 h 6857999"/>
              <a:gd name="connsiteX6658" fmla="*/ 1428753 w 10763219"/>
              <a:gd name="connsiteY6658" fmla="*/ 3949700 h 6857999"/>
              <a:gd name="connsiteX6659" fmla="*/ 1431130 w 10763219"/>
              <a:gd name="connsiteY6659" fmla="*/ 3944502 h 6857999"/>
              <a:gd name="connsiteX6660" fmla="*/ 1433901 w 10763219"/>
              <a:gd name="connsiteY6660" fmla="*/ 3939304 h 6857999"/>
              <a:gd name="connsiteX6661" fmla="*/ 1437465 w 10763219"/>
              <a:gd name="connsiteY6661" fmla="*/ 3934505 h 6857999"/>
              <a:gd name="connsiteX6662" fmla="*/ 1441029 w 10763219"/>
              <a:gd name="connsiteY6662" fmla="*/ 3929707 h 6857999"/>
              <a:gd name="connsiteX6663" fmla="*/ 1444592 w 10763219"/>
              <a:gd name="connsiteY6663" fmla="*/ 3925309 h 6857999"/>
              <a:gd name="connsiteX6664" fmla="*/ 1448949 w 10763219"/>
              <a:gd name="connsiteY6664" fmla="*/ 3921310 h 6857999"/>
              <a:gd name="connsiteX6665" fmla="*/ 1452909 w 10763219"/>
              <a:gd name="connsiteY6665" fmla="*/ 3917311 h 6857999"/>
              <a:gd name="connsiteX6666" fmla="*/ 1458054 w 10763219"/>
              <a:gd name="connsiteY6666" fmla="*/ 3913713 h 6857999"/>
              <a:gd name="connsiteX6667" fmla="*/ 1467557 w 10763219"/>
              <a:gd name="connsiteY6667" fmla="*/ 3906915 h 6857999"/>
              <a:gd name="connsiteX6668" fmla="*/ 1477852 w 10763219"/>
              <a:gd name="connsiteY6668" fmla="*/ 3900917 h 6857999"/>
              <a:gd name="connsiteX6669" fmla="*/ 1488544 w 10763219"/>
              <a:gd name="connsiteY6669" fmla="*/ 3894919 h 6857999"/>
              <a:gd name="connsiteX6670" fmla="*/ 1499631 w 10763219"/>
              <a:gd name="connsiteY6670" fmla="*/ 3890121 h 6857999"/>
              <a:gd name="connsiteX6671" fmla="*/ 1523389 w 10763219"/>
              <a:gd name="connsiteY6671" fmla="*/ 3879725 h 6857999"/>
              <a:gd name="connsiteX6672" fmla="*/ 1546750 w 10763219"/>
              <a:gd name="connsiteY6672" fmla="*/ 3868928 h 6857999"/>
              <a:gd name="connsiteX6673" fmla="*/ 1557838 w 10763219"/>
              <a:gd name="connsiteY6673" fmla="*/ 3862930 h 6857999"/>
              <a:gd name="connsiteX6674" fmla="*/ 1568925 w 10763219"/>
              <a:gd name="connsiteY6674" fmla="*/ 3856533 h 6857999"/>
              <a:gd name="connsiteX6675" fmla="*/ 1580408 w 10763219"/>
              <a:gd name="connsiteY6675" fmla="*/ 3850135 h 6857999"/>
              <a:gd name="connsiteX6676" fmla="*/ 422280 w 10763219"/>
              <a:gd name="connsiteY6676" fmla="*/ 3838575 h 6857999"/>
              <a:gd name="connsiteX6677" fmla="*/ 420293 w 10763219"/>
              <a:gd name="connsiteY6677" fmla="*/ 3843460 h 6857999"/>
              <a:gd name="connsiteX6678" fmla="*/ 418312 w 10763219"/>
              <a:gd name="connsiteY6678" fmla="*/ 3847938 h 6857999"/>
              <a:gd name="connsiteX6679" fmla="*/ 415533 w 10763219"/>
              <a:gd name="connsiteY6679" fmla="*/ 3851601 h 6857999"/>
              <a:gd name="connsiteX6680" fmla="*/ 411564 w 10763219"/>
              <a:gd name="connsiteY6680" fmla="*/ 3855264 h 6857999"/>
              <a:gd name="connsiteX6681" fmla="*/ 407593 w 10763219"/>
              <a:gd name="connsiteY6681" fmla="*/ 3858521 h 6857999"/>
              <a:gd name="connsiteX6682" fmla="*/ 403228 w 10763219"/>
              <a:gd name="connsiteY6682" fmla="*/ 3860963 h 6857999"/>
              <a:gd name="connsiteX6683" fmla="*/ 394100 w 10763219"/>
              <a:gd name="connsiteY6683" fmla="*/ 3866255 h 6857999"/>
              <a:gd name="connsiteX6684" fmla="*/ 383783 w 10763219"/>
              <a:gd name="connsiteY6684" fmla="*/ 3870732 h 6857999"/>
              <a:gd name="connsiteX6685" fmla="*/ 373465 w 10763219"/>
              <a:gd name="connsiteY6685" fmla="*/ 3875210 h 6857999"/>
              <a:gd name="connsiteX6686" fmla="*/ 369098 w 10763219"/>
              <a:gd name="connsiteY6686" fmla="*/ 3877652 h 6857999"/>
              <a:gd name="connsiteX6687" fmla="*/ 363938 w 10763219"/>
              <a:gd name="connsiteY6687" fmla="*/ 3880094 h 6857999"/>
              <a:gd name="connsiteX6688" fmla="*/ 360368 w 10763219"/>
              <a:gd name="connsiteY6688" fmla="*/ 3883351 h 6857999"/>
              <a:gd name="connsiteX6689" fmla="*/ 356397 w 10763219"/>
              <a:gd name="connsiteY6689" fmla="*/ 3886200 h 6857999"/>
              <a:gd name="connsiteX6690" fmla="*/ 355605 w 10763219"/>
              <a:gd name="connsiteY6690" fmla="*/ 3884165 h 6857999"/>
              <a:gd name="connsiteX6691" fmla="*/ 356397 w 10763219"/>
              <a:gd name="connsiteY6691" fmla="*/ 3882537 h 6857999"/>
              <a:gd name="connsiteX6692" fmla="*/ 357192 w 10763219"/>
              <a:gd name="connsiteY6692" fmla="*/ 3879280 h 6857999"/>
              <a:gd name="connsiteX6693" fmla="*/ 359176 w 10763219"/>
              <a:gd name="connsiteY6693" fmla="*/ 3875617 h 6857999"/>
              <a:gd name="connsiteX6694" fmla="*/ 361953 w 10763219"/>
              <a:gd name="connsiteY6694" fmla="*/ 3872360 h 6857999"/>
              <a:gd name="connsiteX6695" fmla="*/ 365922 w 10763219"/>
              <a:gd name="connsiteY6695" fmla="*/ 3869104 h 6857999"/>
              <a:gd name="connsiteX6696" fmla="*/ 370289 w 10763219"/>
              <a:gd name="connsiteY6696" fmla="*/ 3866255 h 6857999"/>
              <a:gd name="connsiteX6697" fmla="*/ 380609 w 10763219"/>
              <a:gd name="connsiteY6697" fmla="*/ 3860149 h 6857999"/>
              <a:gd name="connsiteX6698" fmla="*/ 392116 w 10763219"/>
              <a:gd name="connsiteY6698" fmla="*/ 3854450 h 6857999"/>
              <a:gd name="connsiteX6699" fmla="*/ 403228 w 10763219"/>
              <a:gd name="connsiteY6699" fmla="*/ 3849158 h 6857999"/>
              <a:gd name="connsiteX6700" fmla="*/ 413945 w 10763219"/>
              <a:gd name="connsiteY6700" fmla="*/ 3843460 h 6857999"/>
              <a:gd name="connsiteX6701" fmla="*/ 418312 w 10763219"/>
              <a:gd name="connsiteY6701" fmla="*/ 3841017 h 6857999"/>
              <a:gd name="connsiteX6702" fmla="*/ 1957110 w 10763219"/>
              <a:gd name="connsiteY6702" fmla="*/ 3830637 h 6857999"/>
              <a:gd name="connsiteX6703" fmla="*/ 1959946 w 10763219"/>
              <a:gd name="connsiteY6703" fmla="*/ 3830637 h 6857999"/>
              <a:gd name="connsiteX6704" fmla="*/ 1962781 w 10763219"/>
              <a:gd name="connsiteY6704" fmla="*/ 3831895 h 6857999"/>
              <a:gd name="connsiteX6705" fmla="*/ 1966021 w 10763219"/>
              <a:gd name="connsiteY6705" fmla="*/ 3833573 h 6857999"/>
              <a:gd name="connsiteX6706" fmla="*/ 1972501 w 10763219"/>
              <a:gd name="connsiteY6706" fmla="*/ 3836927 h 6857999"/>
              <a:gd name="connsiteX6707" fmla="*/ 1978574 w 10763219"/>
              <a:gd name="connsiteY6707" fmla="*/ 3840282 h 6857999"/>
              <a:gd name="connsiteX6708" fmla="*/ 1980195 w 10763219"/>
              <a:gd name="connsiteY6708" fmla="*/ 3841121 h 6857999"/>
              <a:gd name="connsiteX6709" fmla="*/ 1982220 w 10763219"/>
              <a:gd name="connsiteY6709" fmla="*/ 3840701 h 6857999"/>
              <a:gd name="connsiteX6710" fmla="*/ 1983030 w 10763219"/>
              <a:gd name="connsiteY6710" fmla="*/ 3840282 h 6857999"/>
              <a:gd name="connsiteX6711" fmla="*/ 1983435 w 10763219"/>
              <a:gd name="connsiteY6711" fmla="*/ 3839443 h 6857999"/>
              <a:gd name="connsiteX6712" fmla="*/ 1983840 w 10763219"/>
              <a:gd name="connsiteY6712" fmla="*/ 3836927 h 6857999"/>
              <a:gd name="connsiteX6713" fmla="*/ 1987890 w 10763219"/>
              <a:gd name="connsiteY6713" fmla="*/ 3841121 h 6857999"/>
              <a:gd name="connsiteX6714" fmla="*/ 1989913 w 10763219"/>
              <a:gd name="connsiteY6714" fmla="*/ 3844056 h 6857999"/>
              <a:gd name="connsiteX6715" fmla="*/ 1990724 w 10763219"/>
              <a:gd name="connsiteY6715" fmla="*/ 3847411 h 6857999"/>
              <a:gd name="connsiteX6716" fmla="*/ 1990724 w 10763219"/>
              <a:gd name="connsiteY6716" fmla="*/ 3848250 h 6857999"/>
              <a:gd name="connsiteX6717" fmla="*/ 1990318 w 10763219"/>
              <a:gd name="connsiteY6717" fmla="*/ 3849507 h 6857999"/>
              <a:gd name="connsiteX6718" fmla="*/ 1988700 w 10763219"/>
              <a:gd name="connsiteY6718" fmla="*/ 3850765 h 6857999"/>
              <a:gd name="connsiteX6719" fmla="*/ 1986673 w 10763219"/>
              <a:gd name="connsiteY6719" fmla="*/ 3852024 h 6857999"/>
              <a:gd name="connsiteX6720" fmla="*/ 1983840 w 10763219"/>
              <a:gd name="connsiteY6720" fmla="*/ 3852862 h 6857999"/>
              <a:gd name="connsiteX6721" fmla="*/ 1980195 w 10763219"/>
              <a:gd name="connsiteY6721" fmla="*/ 3852862 h 6857999"/>
              <a:gd name="connsiteX6722" fmla="*/ 1972501 w 10763219"/>
              <a:gd name="connsiteY6722" fmla="*/ 3852862 h 6857999"/>
              <a:gd name="connsiteX6723" fmla="*/ 1963994 w 10763219"/>
              <a:gd name="connsiteY6723" fmla="*/ 3851604 h 6857999"/>
              <a:gd name="connsiteX6724" fmla="*/ 1956301 w 10763219"/>
              <a:gd name="connsiteY6724" fmla="*/ 3849927 h 6857999"/>
              <a:gd name="connsiteX6725" fmla="*/ 1951442 w 10763219"/>
              <a:gd name="connsiteY6725" fmla="*/ 3847830 h 6857999"/>
              <a:gd name="connsiteX6726" fmla="*/ 1951036 w 10763219"/>
              <a:gd name="connsiteY6726" fmla="*/ 3841121 h 6857999"/>
              <a:gd name="connsiteX6727" fmla="*/ 1951442 w 10763219"/>
              <a:gd name="connsiteY6727" fmla="*/ 3836508 h 6857999"/>
              <a:gd name="connsiteX6728" fmla="*/ 1953061 w 10763219"/>
              <a:gd name="connsiteY6728" fmla="*/ 3833573 h 6857999"/>
              <a:gd name="connsiteX6729" fmla="*/ 1953871 w 10763219"/>
              <a:gd name="connsiteY6729" fmla="*/ 3832314 h 6857999"/>
              <a:gd name="connsiteX6730" fmla="*/ 1955086 w 10763219"/>
              <a:gd name="connsiteY6730" fmla="*/ 3831476 h 6857999"/>
              <a:gd name="connsiteX6731" fmla="*/ 2496409 w 10763219"/>
              <a:gd name="connsiteY6731" fmla="*/ 3829050 h 6857999"/>
              <a:gd name="connsiteX6732" fmla="*/ 2497214 w 10763219"/>
              <a:gd name="connsiteY6732" fmla="*/ 3829439 h 6857999"/>
              <a:gd name="connsiteX6733" fmla="*/ 2498832 w 10763219"/>
              <a:gd name="connsiteY6733" fmla="*/ 3830996 h 6857999"/>
              <a:gd name="connsiteX6734" fmla="*/ 2501251 w 10763219"/>
              <a:gd name="connsiteY6734" fmla="*/ 3834887 h 6857999"/>
              <a:gd name="connsiteX6735" fmla="*/ 2504481 w 10763219"/>
              <a:gd name="connsiteY6735" fmla="*/ 3839556 h 6857999"/>
              <a:gd name="connsiteX6736" fmla="*/ 2507711 w 10763219"/>
              <a:gd name="connsiteY6736" fmla="*/ 3843836 h 6857999"/>
              <a:gd name="connsiteX6737" fmla="*/ 2509323 w 10763219"/>
              <a:gd name="connsiteY6737" fmla="*/ 3845392 h 6857999"/>
              <a:gd name="connsiteX6738" fmla="*/ 2511343 w 10763219"/>
              <a:gd name="connsiteY6738" fmla="*/ 3845781 h 6857999"/>
              <a:gd name="connsiteX6739" fmla="*/ 2513359 w 10763219"/>
              <a:gd name="connsiteY6739" fmla="*/ 3845781 h 6857999"/>
              <a:gd name="connsiteX6740" fmla="*/ 2515378 w 10763219"/>
              <a:gd name="connsiteY6740" fmla="*/ 3845003 h 6857999"/>
              <a:gd name="connsiteX6741" fmla="*/ 2516186 w 10763219"/>
              <a:gd name="connsiteY6741" fmla="*/ 3860567 h 6857999"/>
              <a:gd name="connsiteX6742" fmla="*/ 2513764 w 10763219"/>
              <a:gd name="connsiteY6742" fmla="*/ 3863680 h 6857999"/>
              <a:gd name="connsiteX6743" fmla="*/ 2510938 w 10763219"/>
              <a:gd name="connsiteY6743" fmla="*/ 3866404 h 6857999"/>
              <a:gd name="connsiteX6744" fmla="*/ 2509323 w 10763219"/>
              <a:gd name="connsiteY6744" fmla="*/ 3867571 h 6857999"/>
              <a:gd name="connsiteX6745" fmla="*/ 2507711 w 10763219"/>
              <a:gd name="connsiteY6745" fmla="*/ 3868349 h 6857999"/>
              <a:gd name="connsiteX6746" fmla="*/ 2505691 w 10763219"/>
              <a:gd name="connsiteY6746" fmla="*/ 3868738 h 6857999"/>
              <a:gd name="connsiteX6747" fmla="*/ 2503269 w 10763219"/>
              <a:gd name="connsiteY6747" fmla="*/ 3868738 h 6857999"/>
              <a:gd name="connsiteX6748" fmla="*/ 2501251 w 10763219"/>
              <a:gd name="connsiteY6748" fmla="*/ 3837611 h 6857999"/>
              <a:gd name="connsiteX6749" fmla="*/ 2492374 w 10763219"/>
              <a:gd name="connsiteY6749" fmla="*/ 3837611 h 6857999"/>
              <a:gd name="connsiteX6750" fmla="*/ 2493582 w 10763219"/>
              <a:gd name="connsiteY6750" fmla="*/ 3834109 h 6857999"/>
              <a:gd name="connsiteX6751" fmla="*/ 2493987 w 10763219"/>
              <a:gd name="connsiteY6751" fmla="*/ 3830996 h 6857999"/>
              <a:gd name="connsiteX6752" fmla="*/ 2495198 w 10763219"/>
              <a:gd name="connsiteY6752" fmla="*/ 3829439 h 6857999"/>
              <a:gd name="connsiteX6753" fmla="*/ 2558715 w 10763219"/>
              <a:gd name="connsiteY6753" fmla="*/ 3771900 h 6857999"/>
              <a:gd name="connsiteX6754" fmla="*/ 2559968 w 10763219"/>
              <a:gd name="connsiteY6754" fmla="*/ 3771900 h 6857999"/>
              <a:gd name="connsiteX6755" fmla="*/ 2561222 w 10763219"/>
              <a:gd name="connsiteY6755" fmla="*/ 3772674 h 6857999"/>
              <a:gd name="connsiteX6756" fmla="*/ 2562474 w 10763219"/>
              <a:gd name="connsiteY6756" fmla="*/ 3773447 h 6857999"/>
              <a:gd name="connsiteX6757" fmla="*/ 2565399 w 10763219"/>
              <a:gd name="connsiteY6757" fmla="*/ 3777314 h 6857999"/>
              <a:gd name="connsiteX6758" fmla="*/ 2563729 w 10763219"/>
              <a:gd name="connsiteY6758" fmla="*/ 3782341 h 6857999"/>
              <a:gd name="connsiteX6759" fmla="*/ 2562891 w 10763219"/>
              <a:gd name="connsiteY6759" fmla="*/ 3787755 h 6857999"/>
              <a:gd name="connsiteX6760" fmla="*/ 2561639 w 10763219"/>
              <a:gd name="connsiteY6760" fmla="*/ 3793942 h 6857999"/>
              <a:gd name="connsiteX6761" fmla="*/ 2561639 w 10763219"/>
              <a:gd name="connsiteY6761" fmla="*/ 3800903 h 6857999"/>
              <a:gd name="connsiteX6762" fmla="*/ 2560385 w 10763219"/>
              <a:gd name="connsiteY6762" fmla="*/ 3799356 h 6857999"/>
              <a:gd name="connsiteX6763" fmla="*/ 2558299 w 10763219"/>
              <a:gd name="connsiteY6763" fmla="*/ 3797423 h 6857999"/>
              <a:gd name="connsiteX6764" fmla="*/ 2556208 w 10763219"/>
              <a:gd name="connsiteY6764" fmla="*/ 3795876 h 6857999"/>
              <a:gd name="connsiteX6765" fmla="*/ 2553702 w 10763219"/>
              <a:gd name="connsiteY6765" fmla="*/ 3794716 h 6857999"/>
              <a:gd name="connsiteX6766" fmla="*/ 2551611 w 10763219"/>
              <a:gd name="connsiteY6766" fmla="*/ 3794716 h 6857999"/>
              <a:gd name="connsiteX6767" fmla="*/ 2550359 w 10763219"/>
              <a:gd name="connsiteY6767" fmla="*/ 3795489 h 6857999"/>
              <a:gd name="connsiteX6768" fmla="*/ 2549941 w 10763219"/>
              <a:gd name="connsiteY6768" fmla="*/ 3795876 h 6857999"/>
              <a:gd name="connsiteX6769" fmla="*/ 2549107 w 10763219"/>
              <a:gd name="connsiteY6769" fmla="*/ 3796650 h 6857999"/>
              <a:gd name="connsiteX6770" fmla="*/ 2548271 w 10763219"/>
              <a:gd name="connsiteY6770" fmla="*/ 3798196 h 6857999"/>
              <a:gd name="connsiteX6771" fmla="*/ 2547854 w 10763219"/>
              <a:gd name="connsiteY6771" fmla="*/ 3802063 h 6857999"/>
              <a:gd name="connsiteX6772" fmla="*/ 2546599 w 10763219"/>
              <a:gd name="connsiteY6772" fmla="*/ 3802063 h 6857999"/>
              <a:gd name="connsiteX6773" fmla="*/ 2545345 w 10763219"/>
              <a:gd name="connsiteY6773" fmla="*/ 3802063 h 6857999"/>
              <a:gd name="connsiteX6774" fmla="*/ 2544927 w 10763219"/>
              <a:gd name="connsiteY6774" fmla="*/ 3801676 h 6857999"/>
              <a:gd name="connsiteX6775" fmla="*/ 2544510 w 10763219"/>
              <a:gd name="connsiteY6775" fmla="*/ 3800516 h 6857999"/>
              <a:gd name="connsiteX6776" fmla="*/ 2543255 w 10763219"/>
              <a:gd name="connsiteY6776" fmla="*/ 3797809 h 6857999"/>
              <a:gd name="connsiteX6777" fmla="*/ 2542840 w 10763219"/>
              <a:gd name="connsiteY6777" fmla="*/ 3794329 h 6857999"/>
              <a:gd name="connsiteX6778" fmla="*/ 2541585 w 10763219"/>
              <a:gd name="connsiteY6778" fmla="*/ 3778861 h 6857999"/>
              <a:gd name="connsiteX6779" fmla="*/ 2544927 w 10763219"/>
              <a:gd name="connsiteY6779" fmla="*/ 3779248 h 6857999"/>
              <a:gd name="connsiteX6780" fmla="*/ 2547018 w 10763219"/>
              <a:gd name="connsiteY6780" fmla="*/ 3779248 h 6857999"/>
              <a:gd name="connsiteX6781" fmla="*/ 2549107 w 10763219"/>
              <a:gd name="connsiteY6781" fmla="*/ 3778861 h 6857999"/>
              <a:gd name="connsiteX6782" fmla="*/ 2550359 w 10763219"/>
              <a:gd name="connsiteY6782" fmla="*/ 3778087 h 6857999"/>
              <a:gd name="connsiteX6783" fmla="*/ 2553702 w 10763219"/>
              <a:gd name="connsiteY6783" fmla="*/ 3776154 h 6857999"/>
              <a:gd name="connsiteX6784" fmla="*/ 2556208 w 10763219"/>
              <a:gd name="connsiteY6784" fmla="*/ 3773834 h 6857999"/>
              <a:gd name="connsiteX6785" fmla="*/ 2557880 w 10763219"/>
              <a:gd name="connsiteY6785" fmla="*/ 3772674 h 6857999"/>
              <a:gd name="connsiteX6786" fmla="*/ 2509233 w 10763219"/>
              <a:gd name="connsiteY6786" fmla="*/ 3756025 h 6857999"/>
              <a:gd name="connsiteX6787" fmla="*/ 2511524 w 10763219"/>
              <a:gd name="connsiteY6787" fmla="*/ 3757645 h 6857999"/>
              <a:gd name="connsiteX6788" fmla="*/ 2512287 w 10763219"/>
              <a:gd name="connsiteY6788" fmla="*/ 3759671 h 6857999"/>
              <a:gd name="connsiteX6789" fmla="*/ 2513432 w 10763219"/>
              <a:gd name="connsiteY6789" fmla="*/ 3761697 h 6857999"/>
              <a:gd name="connsiteX6790" fmla="*/ 2513816 w 10763219"/>
              <a:gd name="connsiteY6790" fmla="*/ 3764127 h 6857999"/>
              <a:gd name="connsiteX6791" fmla="*/ 2513432 w 10763219"/>
              <a:gd name="connsiteY6791" fmla="*/ 3768988 h 6857999"/>
              <a:gd name="connsiteX6792" fmla="*/ 2513052 w 10763219"/>
              <a:gd name="connsiteY6792" fmla="*/ 3773849 h 6857999"/>
              <a:gd name="connsiteX6793" fmla="*/ 2513052 w 10763219"/>
              <a:gd name="connsiteY6793" fmla="*/ 3778305 h 6857999"/>
              <a:gd name="connsiteX6794" fmla="*/ 2513052 w 10763219"/>
              <a:gd name="connsiteY6794" fmla="*/ 3779925 h 6857999"/>
              <a:gd name="connsiteX6795" fmla="*/ 2513816 w 10763219"/>
              <a:gd name="connsiteY6795" fmla="*/ 3781546 h 6857999"/>
              <a:gd name="connsiteX6796" fmla="*/ 2515341 w 10763219"/>
              <a:gd name="connsiteY6796" fmla="*/ 3781951 h 6857999"/>
              <a:gd name="connsiteX6797" fmla="*/ 2517251 w 10763219"/>
              <a:gd name="connsiteY6797" fmla="*/ 3781951 h 6857999"/>
              <a:gd name="connsiteX6798" fmla="*/ 2519924 w 10763219"/>
              <a:gd name="connsiteY6798" fmla="*/ 3781546 h 6857999"/>
              <a:gd name="connsiteX6799" fmla="*/ 2523742 w 10763219"/>
              <a:gd name="connsiteY6799" fmla="*/ 3779925 h 6857999"/>
              <a:gd name="connsiteX6800" fmla="*/ 2524125 w 10763219"/>
              <a:gd name="connsiteY6800" fmla="*/ 3782356 h 6857999"/>
              <a:gd name="connsiteX6801" fmla="*/ 2523742 w 10763219"/>
              <a:gd name="connsiteY6801" fmla="*/ 3784787 h 6857999"/>
              <a:gd name="connsiteX6802" fmla="*/ 2522597 w 10763219"/>
              <a:gd name="connsiteY6802" fmla="*/ 3788837 h 6857999"/>
              <a:gd name="connsiteX6803" fmla="*/ 2520689 w 10763219"/>
              <a:gd name="connsiteY6803" fmla="*/ 3791268 h 6857999"/>
              <a:gd name="connsiteX6804" fmla="*/ 2519161 w 10763219"/>
              <a:gd name="connsiteY6804" fmla="*/ 3794509 h 6857999"/>
              <a:gd name="connsiteX6805" fmla="*/ 2517634 w 10763219"/>
              <a:gd name="connsiteY6805" fmla="*/ 3796939 h 6857999"/>
              <a:gd name="connsiteX6806" fmla="*/ 2516487 w 10763219"/>
              <a:gd name="connsiteY6806" fmla="*/ 3800990 h 6857999"/>
              <a:gd name="connsiteX6807" fmla="*/ 2516105 w 10763219"/>
              <a:gd name="connsiteY6807" fmla="*/ 3803421 h 6857999"/>
              <a:gd name="connsiteX6808" fmla="*/ 2516105 w 10763219"/>
              <a:gd name="connsiteY6808" fmla="*/ 3805851 h 6857999"/>
              <a:gd name="connsiteX6809" fmla="*/ 2517251 w 10763219"/>
              <a:gd name="connsiteY6809" fmla="*/ 3812738 h 6857999"/>
              <a:gd name="connsiteX6810" fmla="*/ 2515341 w 10763219"/>
              <a:gd name="connsiteY6810" fmla="*/ 3814358 h 6857999"/>
              <a:gd name="connsiteX6811" fmla="*/ 2513816 w 10763219"/>
              <a:gd name="connsiteY6811" fmla="*/ 3814763 h 6857999"/>
              <a:gd name="connsiteX6812" fmla="*/ 2511905 w 10763219"/>
              <a:gd name="connsiteY6812" fmla="*/ 3814358 h 6857999"/>
              <a:gd name="connsiteX6813" fmla="*/ 2510379 w 10763219"/>
              <a:gd name="connsiteY6813" fmla="*/ 3813548 h 6857999"/>
              <a:gd name="connsiteX6814" fmla="*/ 2509233 w 10763219"/>
              <a:gd name="connsiteY6814" fmla="*/ 3811522 h 6857999"/>
              <a:gd name="connsiteX6815" fmla="*/ 2507706 w 10763219"/>
              <a:gd name="connsiteY6815" fmla="*/ 3809497 h 6857999"/>
              <a:gd name="connsiteX6816" fmla="*/ 2505414 w 10763219"/>
              <a:gd name="connsiteY6816" fmla="*/ 3804231 h 6857999"/>
              <a:gd name="connsiteX6817" fmla="*/ 2503507 w 10763219"/>
              <a:gd name="connsiteY6817" fmla="*/ 3800585 h 6857999"/>
              <a:gd name="connsiteX6818" fmla="*/ 2502360 w 10763219"/>
              <a:gd name="connsiteY6818" fmla="*/ 3798965 h 6857999"/>
              <a:gd name="connsiteX6819" fmla="*/ 2501597 w 10763219"/>
              <a:gd name="connsiteY6819" fmla="*/ 3798560 h 6857999"/>
              <a:gd name="connsiteX6820" fmla="*/ 2501215 w 10763219"/>
              <a:gd name="connsiteY6820" fmla="*/ 3798560 h 6857999"/>
              <a:gd name="connsiteX6821" fmla="*/ 2500835 w 10763219"/>
              <a:gd name="connsiteY6821" fmla="*/ 3799370 h 6857999"/>
              <a:gd name="connsiteX6822" fmla="*/ 2500070 w 10763219"/>
              <a:gd name="connsiteY6822" fmla="*/ 3801800 h 6857999"/>
              <a:gd name="connsiteX6823" fmla="*/ 2499688 w 10763219"/>
              <a:gd name="connsiteY6823" fmla="*/ 3805851 h 6857999"/>
              <a:gd name="connsiteX6824" fmla="*/ 2497396 w 10763219"/>
              <a:gd name="connsiteY6824" fmla="*/ 3804231 h 6857999"/>
              <a:gd name="connsiteX6825" fmla="*/ 2495870 w 10763219"/>
              <a:gd name="connsiteY6825" fmla="*/ 3803016 h 6857999"/>
              <a:gd name="connsiteX6826" fmla="*/ 2494724 w 10763219"/>
              <a:gd name="connsiteY6826" fmla="*/ 3800990 h 6857999"/>
              <a:gd name="connsiteX6827" fmla="*/ 2493960 w 10763219"/>
              <a:gd name="connsiteY6827" fmla="*/ 3798965 h 6857999"/>
              <a:gd name="connsiteX6828" fmla="*/ 2493960 w 10763219"/>
              <a:gd name="connsiteY6828" fmla="*/ 3796534 h 6857999"/>
              <a:gd name="connsiteX6829" fmla="*/ 2493960 w 10763219"/>
              <a:gd name="connsiteY6829" fmla="*/ 3794104 h 6857999"/>
              <a:gd name="connsiteX6830" fmla="*/ 2494724 w 10763219"/>
              <a:gd name="connsiteY6830" fmla="*/ 3788432 h 6857999"/>
              <a:gd name="connsiteX6831" fmla="*/ 2497014 w 10763219"/>
              <a:gd name="connsiteY6831" fmla="*/ 3776280 h 6857999"/>
              <a:gd name="connsiteX6832" fmla="*/ 2497396 w 10763219"/>
              <a:gd name="connsiteY6832" fmla="*/ 3770608 h 6857999"/>
              <a:gd name="connsiteX6833" fmla="*/ 2497396 w 10763219"/>
              <a:gd name="connsiteY6833" fmla="*/ 3767368 h 6857999"/>
              <a:gd name="connsiteX6834" fmla="*/ 2497014 w 10763219"/>
              <a:gd name="connsiteY6834" fmla="*/ 3764937 h 6857999"/>
              <a:gd name="connsiteX6835" fmla="*/ 2497777 w 10763219"/>
              <a:gd name="connsiteY6835" fmla="*/ 3764532 h 6857999"/>
              <a:gd name="connsiteX6836" fmla="*/ 2498924 w 10763219"/>
              <a:gd name="connsiteY6836" fmla="*/ 3764532 h 6857999"/>
              <a:gd name="connsiteX6837" fmla="*/ 2499688 w 10763219"/>
              <a:gd name="connsiteY6837" fmla="*/ 3765342 h 6857999"/>
              <a:gd name="connsiteX6838" fmla="*/ 2500070 w 10763219"/>
              <a:gd name="connsiteY6838" fmla="*/ 3766557 h 6857999"/>
              <a:gd name="connsiteX6839" fmla="*/ 2501215 w 10763219"/>
              <a:gd name="connsiteY6839" fmla="*/ 3768988 h 6857999"/>
              <a:gd name="connsiteX6840" fmla="*/ 2501597 w 10763219"/>
              <a:gd name="connsiteY6840" fmla="*/ 3773039 h 6857999"/>
              <a:gd name="connsiteX6841" fmla="*/ 2504269 w 10763219"/>
              <a:gd name="connsiteY6841" fmla="*/ 3769798 h 6857999"/>
              <a:gd name="connsiteX6842" fmla="*/ 2506943 w 10763219"/>
              <a:gd name="connsiteY6842" fmla="*/ 3766557 h 6857999"/>
              <a:gd name="connsiteX6843" fmla="*/ 2507706 w 10763219"/>
              <a:gd name="connsiteY6843" fmla="*/ 3764532 h 6857999"/>
              <a:gd name="connsiteX6844" fmla="*/ 2508470 w 10763219"/>
              <a:gd name="connsiteY6844" fmla="*/ 3762102 h 6857999"/>
              <a:gd name="connsiteX6845" fmla="*/ 2509233 w 10763219"/>
              <a:gd name="connsiteY6845" fmla="*/ 3758861 h 6857999"/>
              <a:gd name="connsiteX6846" fmla="*/ 2141932 w 10763219"/>
              <a:gd name="connsiteY6846" fmla="*/ 3748087 h 6857999"/>
              <a:gd name="connsiteX6847" fmla="*/ 2144710 w 10763219"/>
              <a:gd name="connsiteY6847" fmla="*/ 3748087 h 6857999"/>
              <a:gd name="connsiteX6848" fmla="*/ 2147093 w 10763219"/>
              <a:gd name="connsiteY6848" fmla="*/ 3749296 h 6857999"/>
              <a:gd name="connsiteX6849" fmla="*/ 2149871 w 10763219"/>
              <a:gd name="connsiteY6849" fmla="*/ 3751311 h 6857999"/>
              <a:gd name="connsiteX6850" fmla="*/ 2152251 w 10763219"/>
              <a:gd name="connsiteY6850" fmla="*/ 3753729 h 6857999"/>
              <a:gd name="connsiteX6851" fmla="*/ 2154235 w 10763219"/>
              <a:gd name="connsiteY6851" fmla="*/ 3756953 h 6857999"/>
              <a:gd name="connsiteX6852" fmla="*/ 2155426 w 10763219"/>
              <a:gd name="connsiteY6852" fmla="*/ 3760580 h 6857999"/>
              <a:gd name="connsiteX6853" fmla="*/ 2157412 w 10763219"/>
              <a:gd name="connsiteY6853" fmla="*/ 3765012 h 6857999"/>
              <a:gd name="connsiteX6854" fmla="*/ 2160588 w 10763219"/>
              <a:gd name="connsiteY6854" fmla="*/ 3774684 h 6857999"/>
              <a:gd name="connsiteX6855" fmla="*/ 2163363 w 10763219"/>
              <a:gd name="connsiteY6855" fmla="*/ 3783953 h 6857999"/>
              <a:gd name="connsiteX6856" fmla="*/ 2166935 w 10763219"/>
              <a:gd name="connsiteY6856" fmla="*/ 3792818 h 6857999"/>
              <a:gd name="connsiteX6857" fmla="*/ 2168919 w 10763219"/>
              <a:gd name="connsiteY6857" fmla="*/ 3796849 h 6857999"/>
              <a:gd name="connsiteX6858" fmla="*/ 2170112 w 10763219"/>
              <a:gd name="connsiteY6858" fmla="*/ 3800475 h 6857999"/>
              <a:gd name="connsiteX6859" fmla="*/ 2167730 w 10763219"/>
              <a:gd name="connsiteY6859" fmla="*/ 3799266 h 6857999"/>
              <a:gd name="connsiteX6860" fmla="*/ 2165348 w 10763219"/>
              <a:gd name="connsiteY6860" fmla="*/ 3797654 h 6857999"/>
              <a:gd name="connsiteX6861" fmla="*/ 2162966 w 10763219"/>
              <a:gd name="connsiteY6861" fmla="*/ 3795639 h 6857999"/>
              <a:gd name="connsiteX6862" fmla="*/ 2160588 w 10763219"/>
              <a:gd name="connsiteY6862" fmla="*/ 3794027 h 6857999"/>
              <a:gd name="connsiteX6863" fmla="*/ 2156219 w 10763219"/>
              <a:gd name="connsiteY6863" fmla="*/ 3788386 h 6857999"/>
              <a:gd name="connsiteX6864" fmla="*/ 2152251 w 10763219"/>
              <a:gd name="connsiteY6864" fmla="*/ 3782341 h 6857999"/>
              <a:gd name="connsiteX6865" fmla="*/ 2148680 w 10763219"/>
              <a:gd name="connsiteY6865" fmla="*/ 3775087 h 6857999"/>
              <a:gd name="connsiteX6866" fmla="*/ 2145504 w 10763219"/>
              <a:gd name="connsiteY6866" fmla="*/ 3767027 h 6857999"/>
              <a:gd name="connsiteX6867" fmla="*/ 2141932 w 10763219"/>
              <a:gd name="connsiteY6867" fmla="*/ 3758162 h 6857999"/>
              <a:gd name="connsiteX6868" fmla="*/ 2138361 w 10763219"/>
              <a:gd name="connsiteY6868" fmla="*/ 3749296 h 6857999"/>
              <a:gd name="connsiteX6869" fmla="*/ 1603337 w 10763219"/>
              <a:gd name="connsiteY6869" fmla="*/ 3748087 h 6857999"/>
              <a:gd name="connsiteX6870" fmla="*/ 1606866 w 10763219"/>
              <a:gd name="connsiteY6870" fmla="*/ 3748881 h 6857999"/>
              <a:gd name="connsiteX6871" fmla="*/ 1608433 w 10763219"/>
              <a:gd name="connsiteY6871" fmla="*/ 3749278 h 6857999"/>
              <a:gd name="connsiteX6872" fmla="*/ 1609217 w 10763219"/>
              <a:gd name="connsiteY6872" fmla="*/ 3750469 h 6857999"/>
              <a:gd name="connsiteX6873" fmla="*/ 1610784 w 10763219"/>
              <a:gd name="connsiteY6873" fmla="*/ 3752850 h 6857999"/>
              <a:gd name="connsiteX6874" fmla="*/ 1611568 w 10763219"/>
              <a:gd name="connsiteY6874" fmla="*/ 3755231 h 6857999"/>
              <a:gd name="connsiteX6875" fmla="*/ 1611961 w 10763219"/>
              <a:gd name="connsiteY6875" fmla="*/ 3758803 h 6857999"/>
              <a:gd name="connsiteX6876" fmla="*/ 1612744 w 10763219"/>
              <a:gd name="connsiteY6876" fmla="*/ 3762375 h 6857999"/>
              <a:gd name="connsiteX6877" fmla="*/ 1611961 w 10763219"/>
              <a:gd name="connsiteY6877" fmla="*/ 3769122 h 6857999"/>
              <a:gd name="connsiteX6878" fmla="*/ 1611961 w 10763219"/>
              <a:gd name="connsiteY6878" fmla="*/ 3774281 h 6857999"/>
              <a:gd name="connsiteX6879" fmla="*/ 1612744 w 10763219"/>
              <a:gd name="connsiteY6879" fmla="*/ 3776663 h 6857999"/>
              <a:gd name="connsiteX6880" fmla="*/ 1613921 w 10763219"/>
              <a:gd name="connsiteY6880" fmla="*/ 3777853 h 6857999"/>
              <a:gd name="connsiteX6881" fmla="*/ 1615488 w 10763219"/>
              <a:gd name="connsiteY6881" fmla="*/ 3778250 h 6857999"/>
              <a:gd name="connsiteX6882" fmla="*/ 1617840 w 10763219"/>
              <a:gd name="connsiteY6882" fmla="*/ 3777853 h 6857999"/>
              <a:gd name="connsiteX6883" fmla="*/ 1621760 w 10763219"/>
              <a:gd name="connsiteY6883" fmla="*/ 3775869 h 6857999"/>
              <a:gd name="connsiteX6884" fmla="*/ 1626463 w 10763219"/>
              <a:gd name="connsiteY6884" fmla="*/ 3772297 h 6857999"/>
              <a:gd name="connsiteX6885" fmla="*/ 1629208 w 10763219"/>
              <a:gd name="connsiteY6885" fmla="*/ 3778250 h 6857999"/>
              <a:gd name="connsiteX6886" fmla="*/ 1630385 w 10763219"/>
              <a:gd name="connsiteY6886" fmla="*/ 3783012 h 6857999"/>
              <a:gd name="connsiteX6887" fmla="*/ 1631559 w 10763219"/>
              <a:gd name="connsiteY6887" fmla="*/ 3786981 h 6857999"/>
              <a:gd name="connsiteX6888" fmla="*/ 1631952 w 10763219"/>
              <a:gd name="connsiteY6888" fmla="*/ 3790156 h 6857999"/>
              <a:gd name="connsiteX6889" fmla="*/ 1631559 w 10763219"/>
              <a:gd name="connsiteY6889" fmla="*/ 3792934 h 6857999"/>
              <a:gd name="connsiteX6890" fmla="*/ 1630385 w 10763219"/>
              <a:gd name="connsiteY6890" fmla="*/ 3794919 h 6857999"/>
              <a:gd name="connsiteX6891" fmla="*/ 1629208 w 10763219"/>
              <a:gd name="connsiteY6891" fmla="*/ 3796507 h 6857999"/>
              <a:gd name="connsiteX6892" fmla="*/ 1627248 w 10763219"/>
              <a:gd name="connsiteY6892" fmla="*/ 3796903 h 6857999"/>
              <a:gd name="connsiteX6893" fmla="*/ 1624505 w 10763219"/>
              <a:gd name="connsiteY6893" fmla="*/ 3797300 h 6857999"/>
              <a:gd name="connsiteX6894" fmla="*/ 1622153 w 10763219"/>
              <a:gd name="connsiteY6894" fmla="*/ 3797300 h 6857999"/>
              <a:gd name="connsiteX6895" fmla="*/ 1619801 w 10763219"/>
              <a:gd name="connsiteY6895" fmla="*/ 3796903 h 6857999"/>
              <a:gd name="connsiteX6896" fmla="*/ 1617057 w 10763219"/>
              <a:gd name="connsiteY6896" fmla="*/ 3796507 h 6857999"/>
              <a:gd name="connsiteX6897" fmla="*/ 1611568 w 10763219"/>
              <a:gd name="connsiteY6897" fmla="*/ 3794522 h 6857999"/>
              <a:gd name="connsiteX6898" fmla="*/ 1606473 w 10763219"/>
              <a:gd name="connsiteY6898" fmla="*/ 3791347 h 6857999"/>
              <a:gd name="connsiteX6899" fmla="*/ 1605297 w 10763219"/>
              <a:gd name="connsiteY6899" fmla="*/ 3789363 h 6857999"/>
              <a:gd name="connsiteX6900" fmla="*/ 1604514 w 10763219"/>
              <a:gd name="connsiteY6900" fmla="*/ 3787775 h 6857999"/>
              <a:gd name="connsiteX6901" fmla="*/ 1604514 w 10763219"/>
              <a:gd name="connsiteY6901" fmla="*/ 3785791 h 6857999"/>
              <a:gd name="connsiteX6902" fmla="*/ 1604514 w 10763219"/>
              <a:gd name="connsiteY6902" fmla="*/ 3783012 h 6857999"/>
              <a:gd name="connsiteX6903" fmla="*/ 1605297 w 10763219"/>
              <a:gd name="connsiteY6903" fmla="*/ 3779441 h 6857999"/>
              <a:gd name="connsiteX6904" fmla="*/ 1606473 w 10763219"/>
              <a:gd name="connsiteY6904" fmla="*/ 3775075 h 6857999"/>
              <a:gd name="connsiteX6905" fmla="*/ 1607257 w 10763219"/>
              <a:gd name="connsiteY6905" fmla="*/ 3771503 h 6857999"/>
              <a:gd name="connsiteX6906" fmla="*/ 1607257 w 10763219"/>
              <a:gd name="connsiteY6906" fmla="*/ 3769915 h 6857999"/>
              <a:gd name="connsiteX6907" fmla="*/ 1607257 w 10763219"/>
              <a:gd name="connsiteY6907" fmla="*/ 3768725 h 6857999"/>
              <a:gd name="connsiteX6908" fmla="*/ 1606473 w 10763219"/>
              <a:gd name="connsiteY6908" fmla="*/ 3767534 h 6857999"/>
              <a:gd name="connsiteX6909" fmla="*/ 1605297 w 10763219"/>
              <a:gd name="connsiteY6909" fmla="*/ 3767137 h 6857999"/>
              <a:gd name="connsiteX6910" fmla="*/ 1603337 w 10763219"/>
              <a:gd name="connsiteY6910" fmla="*/ 3767137 h 6857999"/>
              <a:gd name="connsiteX6911" fmla="*/ 1600594 w 10763219"/>
              <a:gd name="connsiteY6911" fmla="*/ 3767534 h 6857999"/>
              <a:gd name="connsiteX6912" fmla="*/ 1600202 w 10763219"/>
              <a:gd name="connsiteY6912" fmla="*/ 3764756 h 6857999"/>
              <a:gd name="connsiteX6913" fmla="*/ 1600594 w 10763219"/>
              <a:gd name="connsiteY6913" fmla="*/ 3762375 h 6857999"/>
              <a:gd name="connsiteX6914" fmla="*/ 1601378 w 10763219"/>
              <a:gd name="connsiteY6914" fmla="*/ 3760390 h 6857999"/>
              <a:gd name="connsiteX6915" fmla="*/ 1602945 w 10763219"/>
              <a:gd name="connsiteY6915" fmla="*/ 3758406 h 6857999"/>
              <a:gd name="connsiteX6916" fmla="*/ 1603730 w 10763219"/>
              <a:gd name="connsiteY6916" fmla="*/ 3756422 h 6857999"/>
              <a:gd name="connsiteX6917" fmla="*/ 1604514 w 10763219"/>
              <a:gd name="connsiteY6917" fmla="*/ 3754041 h 6857999"/>
              <a:gd name="connsiteX6918" fmla="*/ 1604514 w 10763219"/>
              <a:gd name="connsiteY6918" fmla="*/ 3751262 h 6857999"/>
              <a:gd name="connsiteX6919" fmla="*/ 2323568 w 10763219"/>
              <a:gd name="connsiteY6919" fmla="*/ 3729037 h 6857999"/>
              <a:gd name="connsiteX6920" fmla="*/ 2325898 w 10763219"/>
              <a:gd name="connsiteY6920" fmla="*/ 3733746 h 6857999"/>
              <a:gd name="connsiteX6921" fmla="*/ 2328225 w 10763219"/>
              <a:gd name="connsiteY6921" fmla="*/ 3738063 h 6857999"/>
              <a:gd name="connsiteX6922" fmla="*/ 2329777 w 10763219"/>
              <a:gd name="connsiteY6922" fmla="*/ 3740025 h 6857999"/>
              <a:gd name="connsiteX6923" fmla="*/ 2331329 w 10763219"/>
              <a:gd name="connsiteY6923" fmla="*/ 3741594 h 6857999"/>
              <a:gd name="connsiteX6924" fmla="*/ 2333269 w 10763219"/>
              <a:gd name="connsiteY6924" fmla="*/ 3742379 h 6857999"/>
              <a:gd name="connsiteX6925" fmla="*/ 2335211 w 10763219"/>
              <a:gd name="connsiteY6925" fmla="*/ 3743164 h 6857999"/>
              <a:gd name="connsiteX6926" fmla="*/ 2334045 w 10763219"/>
              <a:gd name="connsiteY6926" fmla="*/ 3749835 h 6857999"/>
              <a:gd name="connsiteX6927" fmla="*/ 2332882 w 10763219"/>
              <a:gd name="connsiteY6927" fmla="*/ 3754152 h 6857999"/>
              <a:gd name="connsiteX6928" fmla="*/ 2332107 w 10763219"/>
              <a:gd name="connsiteY6928" fmla="*/ 3755721 h 6857999"/>
              <a:gd name="connsiteX6929" fmla="*/ 2331329 w 10763219"/>
              <a:gd name="connsiteY6929" fmla="*/ 3756899 h 6857999"/>
              <a:gd name="connsiteX6930" fmla="*/ 2330166 w 10763219"/>
              <a:gd name="connsiteY6930" fmla="*/ 3758076 h 6857999"/>
              <a:gd name="connsiteX6931" fmla="*/ 2329001 w 10763219"/>
              <a:gd name="connsiteY6931" fmla="*/ 3758468 h 6857999"/>
              <a:gd name="connsiteX6932" fmla="*/ 2326673 w 10763219"/>
              <a:gd name="connsiteY6932" fmla="*/ 3758468 h 6857999"/>
              <a:gd name="connsiteX6933" fmla="*/ 2323957 w 10763219"/>
              <a:gd name="connsiteY6933" fmla="*/ 3758076 h 6857999"/>
              <a:gd name="connsiteX6934" fmla="*/ 2321628 w 10763219"/>
              <a:gd name="connsiteY6934" fmla="*/ 3756506 h 6857999"/>
              <a:gd name="connsiteX6935" fmla="*/ 2318912 w 10763219"/>
              <a:gd name="connsiteY6935" fmla="*/ 3755329 h 6857999"/>
              <a:gd name="connsiteX6936" fmla="*/ 2314256 w 10763219"/>
              <a:gd name="connsiteY6936" fmla="*/ 3752190 h 6857999"/>
              <a:gd name="connsiteX6937" fmla="*/ 2311537 w 10763219"/>
              <a:gd name="connsiteY6937" fmla="*/ 3751405 h 6857999"/>
              <a:gd name="connsiteX6938" fmla="*/ 2309601 w 10763219"/>
              <a:gd name="connsiteY6938" fmla="*/ 3751405 h 6857999"/>
              <a:gd name="connsiteX6939" fmla="*/ 2308825 w 10763219"/>
              <a:gd name="connsiteY6939" fmla="*/ 3751405 h 6857999"/>
              <a:gd name="connsiteX6940" fmla="*/ 2308434 w 10763219"/>
              <a:gd name="connsiteY6940" fmla="*/ 3752190 h 6857999"/>
              <a:gd name="connsiteX6941" fmla="*/ 2306884 w 10763219"/>
              <a:gd name="connsiteY6941" fmla="*/ 3754152 h 6857999"/>
              <a:gd name="connsiteX6942" fmla="*/ 2306108 w 10763219"/>
              <a:gd name="connsiteY6942" fmla="*/ 3758076 h 6857999"/>
              <a:gd name="connsiteX6943" fmla="*/ 2306108 w 10763219"/>
              <a:gd name="connsiteY6943" fmla="*/ 3763962 h 6857999"/>
              <a:gd name="connsiteX6944" fmla="*/ 2303002 w 10763219"/>
              <a:gd name="connsiteY6944" fmla="*/ 3760823 h 6857999"/>
              <a:gd name="connsiteX6945" fmla="*/ 2301839 w 10763219"/>
              <a:gd name="connsiteY6945" fmla="*/ 3758076 h 6857999"/>
              <a:gd name="connsiteX6946" fmla="*/ 2300285 w 10763219"/>
              <a:gd name="connsiteY6946" fmla="*/ 3755329 h 6857999"/>
              <a:gd name="connsiteX6947" fmla="*/ 2300285 w 10763219"/>
              <a:gd name="connsiteY6947" fmla="*/ 3752582 h 6857999"/>
              <a:gd name="connsiteX6948" fmla="*/ 2300673 w 10763219"/>
              <a:gd name="connsiteY6948" fmla="*/ 3749835 h 6857999"/>
              <a:gd name="connsiteX6949" fmla="*/ 2301839 w 10763219"/>
              <a:gd name="connsiteY6949" fmla="*/ 3747088 h 6857999"/>
              <a:gd name="connsiteX6950" fmla="*/ 2303002 w 10763219"/>
              <a:gd name="connsiteY6950" fmla="*/ 3744341 h 6857999"/>
              <a:gd name="connsiteX6951" fmla="*/ 2304943 w 10763219"/>
              <a:gd name="connsiteY6951" fmla="*/ 3741987 h 6857999"/>
              <a:gd name="connsiteX6952" fmla="*/ 2309210 w 10763219"/>
              <a:gd name="connsiteY6952" fmla="*/ 3737670 h 6857999"/>
              <a:gd name="connsiteX6953" fmla="*/ 2314643 w 10763219"/>
              <a:gd name="connsiteY6953" fmla="*/ 3733746 h 6857999"/>
              <a:gd name="connsiteX6954" fmla="*/ 2319300 w 10763219"/>
              <a:gd name="connsiteY6954" fmla="*/ 3730999 h 6857999"/>
              <a:gd name="connsiteX6955" fmla="*/ 193672 w 10763219"/>
              <a:gd name="connsiteY6955" fmla="*/ 3729037 h 6857999"/>
              <a:gd name="connsiteX6956" fmla="*/ 187025 w 10763219"/>
              <a:gd name="connsiteY6956" fmla="*/ 3743266 h 6857999"/>
              <a:gd name="connsiteX6957" fmla="*/ 180378 w 10763219"/>
              <a:gd name="connsiteY6957" fmla="*/ 3756705 h 6857999"/>
              <a:gd name="connsiteX6958" fmla="*/ 172558 w 10763219"/>
              <a:gd name="connsiteY6958" fmla="*/ 3768958 h 6857999"/>
              <a:gd name="connsiteX6959" fmla="*/ 168648 w 10763219"/>
              <a:gd name="connsiteY6959" fmla="*/ 3775282 h 6857999"/>
              <a:gd name="connsiteX6960" fmla="*/ 164346 w 10763219"/>
              <a:gd name="connsiteY6960" fmla="*/ 3781211 h 6857999"/>
              <a:gd name="connsiteX6961" fmla="*/ 159654 w 10763219"/>
              <a:gd name="connsiteY6961" fmla="*/ 3787140 h 6857999"/>
              <a:gd name="connsiteX6962" fmla="*/ 154180 w 10763219"/>
              <a:gd name="connsiteY6962" fmla="*/ 3792674 h 6857999"/>
              <a:gd name="connsiteX6963" fmla="*/ 148706 w 10763219"/>
              <a:gd name="connsiteY6963" fmla="*/ 3798207 h 6857999"/>
              <a:gd name="connsiteX6964" fmla="*/ 143232 w 10763219"/>
              <a:gd name="connsiteY6964" fmla="*/ 3803345 h 6857999"/>
              <a:gd name="connsiteX6965" fmla="*/ 136194 w 10763219"/>
              <a:gd name="connsiteY6965" fmla="*/ 3809274 h 6857999"/>
              <a:gd name="connsiteX6966" fmla="*/ 129546 w 10763219"/>
              <a:gd name="connsiteY6966" fmla="*/ 3814808 h 6857999"/>
              <a:gd name="connsiteX6967" fmla="*/ 122508 w 10763219"/>
              <a:gd name="connsiteY6967" fmla="*/ 3820342 h 6857999"/>
              <a:gd name="connsiteX6968" fmla="*/ 114297 w 10763219"/>
              <a:gd name="connsiteY6968" fmla="*/ 3825875 h 6857999"/>
              <a:gd name="connsiteX6969" fmla="*/ 116643 w 10763219"/>
              <a:gd name="connsiteY6969" fmla="*/ 3819946 h 6857999"/>
              <a:gd name="connsiteX6970" fmla="*/ 118989 w 10763219"/>
              <a:gd name="connsiteY6970" fmla="*/ 3814017 h 6857999"/>
              <a:gd name="connsiteX6971" fmla="*/ 122508 w 10763219"/>
              <a:gd name="connsiteY6971" fmla="*/ 3808484 h 6857999"/>
              <a:gd name="connsiteX6972" fmla="*/ 125637 w 10763219"/>
              <a:gd name="connsiteY6972" fmla="*/ 3802555 h 6857999"/>
              <a:gd name="connsiteX6973" fmla="*/ 129937 w 10763219"/>
              <a:gd name="connsiteY6973" fmla="*/ 3796231 h 6857999"/>
              <a:gd name="connsiteX6974" fmla="*/ 134630 w 10763219"/>
              <a:gd name="connsiteY6974" fmla="*/ 3790302 h 6857999"/>
              <a:gd name="connsiteX6975" fmla="*/ 144014 w 10763219"/>
              <a:gd name="connsiteY6975" fmla="*/ 3778049 h 6857999"/>
              <a:gd name="connsiteX6976" fmla="*/ 154962 w 10763219"/>
              <a:gd name="connsiteY6976" fmla="*/ 3766191 h 6857999"/>
              <a:gd name="connsiteX6977" fmla="*/ 167083 w 10763219"/>
              <a:gd name="connsiteY6977" fmla="*/ 3753938 h 6857999"/>
              <a:gd name="connsiteX6978" fmla="*/ 180378 w 10763219"/>
              <a:gd name="connsiteY6978" fmla="*/ 3741685 h 6857999"/>
              <a:gd name="connsiteX6979" fmla="*/ 1547740 w 10763219"/>
              <a:gd name="connsiteY6979" fmla="*/ 3721100 h 6857999"/>
              <a:gd name="connsiteX6980" fmla="*/ 1550877 w 10763219"/>
              <a:gd name="connsiteY6980" fmla="*/ 3721100 h 6857999"/>
              <a:gd name="connsiteX6981" fmla="*/ 1557547 w 10763219"/>
              <a:gd name="connsiteY6981" fmla="*/ 3722688 h 6857999"/>
              <a:gd name="connsiteX6982" fmla="*/ 1564214 w 10763219"/>
              <a:gd name="connsiteY6982" fmla="*/ 3723879 h 6857999"/>
              <a:gd name="connsiteX6983" fmla="*/ 1570096 w 10763219"/>
              <a:gd name="connsiteY6983" fmla="*/ 3725466 h 6857999"/>
              <a:gd name="connsiteX6984" fmla="*/ 1572450 w 10763219"/>
              <a:gd name="connsiteY6984" fmla="*/ 3725863 h 6857999"/>
              <a:gd name="connsiteX6985" fmla="*/ 1574411 w 10763219"/>
              <a:gd name="connsiteY6985" fmla="*/ 3725863 h 6857999"/>
              <a:gd name="connsiteX6986" fmla="*/ 1574803 w 10763219"/>
              <a:gd name="connsiteY6986" fmla="*/ 3728641 h 6857999"/>
              <a:gd name="connsiteX6987" fmla="*/ 1574803 w 10763219"/>
              <a:gd name="connsiteY6987" fmla="*/ 3730228 h 6857999"/>
              <a:gd name="connsiteX6988" fmla="*/ 1574411 w 10763219"/>
              <a:gd name="connsiteY6988" fmla="*/ 3733007 h 6857999"/>
              <a:gd name="connsiteX6989" fmla="*/ 1573236 w 10763219"/>
              <a:gd name="connsiteY6989" fmla="*/ 3734991 h 6857999"/>
              <a:gd name="connsiteX6990" fmla="*/ 1571274 w 10763219"/>
              <a:gd name="connsiteY6990" fmla="*/ 3737373 h 6857999"/>
              <a:gd name="connsiteX6991" fmla="*/ 1568920 w 10763219"/>
              <a:gd name="connsiteY6991" fmla="*/ 3738563 h 6857999"/>
              <a:gd name="connsiteX6992" fmla="*/ 1566567 w 10763219"/>
              <a:gd name="connsiteY6992" fmla="*/ 3740547 h 6857999"/>
              <a:gd name="connsiteX6993" fmla="*/ 1564214 w 10763219"/>
              <a:gd name="connsiteY6993" fmla="*/ 3742135 h 6857999"/>
              <a:gd name="connsiteX6994" fmla="*/ 1561468 w 10763219"/>
              <a:gd name="connsiteY6994" fmla="*/ 3742929 h 6857999"/>
              <a:gd name="connsiteX6995" fmla="*/ 1558331 w 10763219"/>
              <a:gd name="connsiteY6995" fmla="*/ 3744119 h 6857999"/>
              <a:gd name="connsiteX6996" fmla="*/ 1555584 w 10763219"/>
              <a:gd name="connsiteY6996" fmla="*/ 3744516 h 6857999"/>
              <a:gd name="connsiteX6997" fmla="*/ 1553232 w 10763219"/>
              <a:gd name="connsiteY6997" fmla="*/ 3744913 h 6857999"/>
              <a:gd name="connsiteX6998" fmla="*/ 1550877 w 10763219"/>
              <a:gd name="connsiteY6998" fmla="*/ 3744516 h 6857999"/>
              <a:gd name="connsiteX6999" fmla="*/ 1548134 w 10763219"/>
              <a:gd name="connsiteY6999" fmla="*/ 3743722 h 6857999"/>
              <a:gd name="connsiteX7000" fmla="*/ 1546958 w 10763219"/>
              <a:gd name="connsiteY7000" fmla="*/ 3742135 h 6857999"/>
              <a:gd name="connsiteX7001" fmla="*/ 1545387 w 10763219"/>
              <a:gd name="connsiteY7001" fmla="*/ 3740151 h 6857999"/>
              <a:gd name="connsiteX7002" fmla="*/ 1543033 w 10763219"/>
              <a:gd name="connsiteY7002" fmla="*/ 3734991 h 6857999"/>
              <a:gd name="connsiteX7003" fmla="*/ 1541466 w 10763219"/>
              <a:gd name="connsiteY7003" fmla="*/ 3730228 h 6857999"/>
              <a:gd name="connsiteX7004" fmla="*/ 1541466 w 10763219"/>
              <a:gd name="connsiteY7004" fmla="*/ 3727053 h 6857999"/>
              <a:gd name="connsiteX7005" fmla="*/ 1541856 w 10763219"/>
              <a:gd name="connsiteY7005" fmla="*/ 3724672 h 6857999"/>
              <a:gd name="connsiteX7006" fmla="*/ 1543427 w 10763219"/>
              <a:gd name="connsiteY7006" fmla="*/ 3722688 h 6857999"/>
              <a:gd name="connsiteX7007" fmla="*/ 1545387 w 10763219"/>
              <a:gd name="connsiteY7007" fmla="*/ 3721497 h 6857999"/>
              <a:gd name="connsiteX7008" fmla="*/ 2768598 w 10763219"/>
              <a:gd name="connsiteY7008" fmla="*/ 3719512 h 6857999"/>
              <a:gd name="connsiteX7009" fmla="*/ 2771375 w 10763219"/>
              <a:gd name="connsiteY7009" fmla="*/ 3719915 h 6857999"/>
              <a:gd name="connsiteX7010" fmla="*/ 2774947 w 10763219"/>
              <a:gd name="connsiteY7010" fmla="*/ 3720719 h 6857999"/>
              <a:gd name="connsiteX7011" fmla="*/ 2777727 w 10763219"/>
              <a:gd name="connsiteY7011" fmla="*/ 3722327 h 6857999"/>
              <a:gd name="connsiteX7012" fmla="*/ 2784871 w 10763219"/>
              <a:gd name="connsiteY7012" fmla="*/ 3725947 h 6857999"/>
              <a:gd name="connsiteX7013" fmla="*/ 2792013 w 10763219"/>
              <a:gd name="connsiteY7013" fmla="*/ 3729566 h 6857999"/>
              <a:gd name="connsiteX7014" fmla="*/ 2795584 w 10763219"/>
              <a:gd name="connsiteY7014" fmla="*/ 3731577 h 6857999"/>
              <a:gd name="connsiteX7015" fmla="*/ 2799156 w 10763219"/>
              <a:gd name="connsiteY7015" fmla="*/ 3733186 h 6857999"/>
              <a:gd name="connsiteX7016" fmla="*/ 2802728 w 10763219"/>
              <a:gd name="connsiteY7016" fmla="*/ 3734393 h 6857999"/>
              <a:gd name="connsiteX7017" fmla="*/ 2806696 w 10763219"/>
              <a:gd name="connsiteY7017" fmla="*/ 3734393 h 6857999"/>
              <a:gd name="connsiteX7018" fmla="*/ 2804712 w 10763219"/>
              <a:gd name="connsiteY7018" fmla="*/ 3738816 h 6857999"/>
              <a:gd name="connsiteX7019" fmla="*/ 2802332 w 10763219"/>
              <a:gd name="connsiteY7019" fmla="*/ 3742034 h 6857999"/>
              <a:gd name="connsiteX7020" fmla="*/ 2799156 w 10763219"/>
              <a:gd name="connsiteY7020" fmla="*/ 3745251 h 6857999"/>
              <a:gd name="connsiteX7021" fmla="*/ 2796380 w 10763219"/>
              <a:gd name="connsiteY7021" fmla="*/ 3747262 h 6857999"/>
              <a:gd name="connsiteX7022" fmla="*/ 2792807 w 10763219"/>
              <a:gd name="connsiteY7022" fmla="*/ 3748469 h 6857999"/>
              <a:gd name="connsiteX7023" fmla="*/ 2790029 w 10763219"/>
              <a:gd name="connsiteY7023" fmla="*/ 3748871 h 6857999"/>
              <a:gd name="connsiteX7024" fmla="*/ 2786455 w 10763219"/>
              <a:gd name="connsiteY7024" fmla="*/ 3749675 h 6857999"/>
              <a:gd name="connsiteX7025" fmla="*/ 2782887 w 10763219"/>
              <a:gd name="connsiteY7025" fmla="*/ 3748871 h 6857999"/>
              <a:gd name="connsiteX7026" fmla="*/ 2779314 w 10763219"/>
              <a:gd name="connsiteY7026" fmla="*/ 3748066 h 6857999"/>
              <a:gd name="connsiteX7027" fmla="*/ 2775742 w 10763219"/>
              <a:gd name="connsiteY7027" fmla="*/ 3747262 h 6857999"/>
              <a:gd name="connsiteX7028" fmla="*/ 2772169 w 10763219"/>
              <a:gd name="connsiteY7028" fmla="*/ 3745251 h 6857999"/>
              <a:gd name="connsiteX7029" fmla="*/ 2768598 w 10763219"/>
              <a:gd name="connsiteY7029" fmla="*/ 3743241 h 6857999"/>
              <a:gd name="connsiteX7030" fmla="*/ 2765026 w 10763219"/>
              <a:gd name="connsiteY7030" fmla="*/ 3740827 h 6857999"/>
              <a:gd name="connsiteX7031" fmla="*/ 2761851 w 10763219"/>
              <a:gd name="connsiteY7031" fmla="*/ 3737610 h 6857999"/>
              <a:gd name="connsiteX7032" fmla="*/ 2758675 w 10763219"/>
              <a:gd name="connsiteY7032" fmla="*/ 3734795 h 6857999"/>
              <a:gd name="connsiteX7033" fmla="*/ 2755898 w 10763219"/>
              <a:gd name="connsiteY7033" fmla="*/ 3731175 h 6857999"/>
              <a:gd name="connsiteX7034" fmla="*/ 2758278 w 10763219"/>
              <a:gd name="connsiteY7034" fmla="*/ 3726751 h 6857999"/>
              <a:gd name="connsiteX7035" fmla="*/ 2760662 w 10763219"/>
              <a:gd name="connsiteY7035" fmla="*/ 3723132 h 6857999"/>
              <a:gd name="connsiteX7036" fmla="*/ 2763042 w 10763219"/>
              <a:gd name="connsiteY7036" fmla="*/ 3721523 h 6857999"/>
              <a:gd name="connsiteX7037" fmla="*/ 2765820 w 10763219"/>
              <a:gd name="connsiteY7037" fmla="*/ 3719915 h 6857999"/>
              <a:gd name="connsiteX7038" fmla="*/ 1687745 w 10763219"/>
              <a:gd name="connsiteY7038" fmla="*/ 3713162 h 6857999"/>
              <a:gd name="connsiteX7039" fmla="*/ 1691373 w 10763219"/>
              <a:gd name="connsiteY7039" fmla="*/ 3713162 h 6857999"/>
              <a:gd name="connsiteX7040" fmla="*/ 1694597 w 10763219"/>
              <a:gd name="connsiteY7040" fmla="*/ 3713162 h 6857999"/>
              <a:gd name="connsiteX7041" fmla="*/ 1698627 w 10763219"/>
              <a:gd name="connsiteY7041" fmla="*/ 3713956 h 6857999"/>
              <a:gd name="connsiteX7042" fmla="*/ 1698225 w 10763219"/>
              <a:gd name="connsiteY7042" fmla="*/ 3716337 h 6857999"/>
              <a:gd name="connsiteX7043" fmla="*/ 1696612 w 10763219"/>
              <a:gd name="connsiteY7043" fmla="*/ 3718719 h 6857999"/>
              <a:gd name="connsiteX7044" fmla="*/ 1694195 w 10763219"/>
              <a:gd name="connsiteY7044" fmla="*/ 3721497 h 6857999"/>
              <a:gd name="connsiteX7045" fmla="*/ 1691373 w 10763219"/>
              <a:gd name="connsiteY7045" fmla="*/ 3724672 h 6857999"/>
              <a:gd name="connsiteX7046" fmla="*/ 1687745 w 10763219"/>
              <a:gd name="connsiteY7046" fmla="*/ 3727450 h 6857999"/>
              <a:gd name="connsiteX7047" fmla="*/ 1684523 w 10763219"/>
              <a:gd name="connsiteY7047" fmla="*/ 3730228 h 6857999"/>
              <a:gd name="connsiteX7048" fmla="*/ 1680089 w 10763219"/>
              <a:gd name="connsiteY7048" fmla="*/ 3733006 h 6857999"/>
              <a:gd name="connsiteX7049" fmla="*/ 1675253 w 10763219"/>
              <a:gd name="connsiteY7049" fmla="*/ 3735387 h 6857999"/>
              <a:gd name="connsiteX7050" fmla="*/ 1670821 w 10763219"/>
              <a:gd name="connsiteY7050" fmla="*/ 3737372 h 6857999"/>
              <a:gd name="connsiteX7051" fmla="*/ 1666389 w 10763219"/>
              <a:gd name="connsiteY7051" fmla="*/ 3738165 h 6857999"/>
              <a:gd name="connsiteX7052" fmla="*/ 1661957 w 10763219"/>
              <a:gd name="connsiteY7052" fmla="*/ 3738562 h 6857999"/>
              <a:gd name="connsiteX7053" fmla="*/ 1657926 w 10763219"/>
              <a:gd name="connsiteY7053" fmla="*/ 3738562 h 6857999"/>
              <a:gd name="connsiteX7054" fmla="*/ 1654299 w 10763219"/>
              <a:gd name="connsiteY7054" fmla="*/ 3737372 h 6857999"/>
              <a:gd name="connsiteX7055" fmla="*/ 1652686 w 10763219"/>
              <a:gd name="connsiteY7055" fmla="*/ 3736181 h 6857999"/>
              <a:gd name="connsiteX7056" fmla="*/ 1651075 w 10763219"/>
              <a:gd name="connsiteY7056" fmla="*/ 3735387 h 6857999"/>
              <a:gd name="connsiteX7057" fmla="*/ 1649463 w 10763219"/>
              <a:gd name="connsiteY7057" fmla="*/ 3733800 h 6857999"/>
              <a:gd name="connsiteX7058" fmla="*/ 1648254 w 10763219"/>
              <a:gd name="connsiteY7058" fmla="*/ 3731815 h 6857999"/>
              <a:gd name="connsiteX7059" fmla="*/ 1647046 w 10763219"/>
              <a:gd name="connsiteY7059" fmla="*/ 3729831 h 6857999"/>
              <a:gd name="connsiteX7060" fmla="*/ 1646240 w 10763219"/>
              <a:gd name="connsiteY7060" fmla="*/ 3727450 h 6857999"/>
              <a:gd name="connsiteX7061" fmla="*/ 1655507 w 10763219"/>
              <a:gd name="connsiteY7061" fmla="*/ 3725068 h 6857999"/>
              <a:gd name="connsiteX7062" fmla="*/ 1663166 w 10763219"/>
              <a:gd name="connsiteY7062" fmla="*/ 3722687 h 6857999"/>
              <a:gd name="connsiteX7063" fmla="*/ 1668806 w 10763219"/>
              <a:gd name="connsiteY7063" fmla="*/ 3719512 h 6857999"/>
              <a:gd name="connsiteX7064" fmla="*/ 1674448 w 10763219"/>
              <a:gd name="connsiteY7064" fmla="*/ 3717131 h 6857999"/>
              <a:gd name="connsiteX7065" fmla="*/ 1679284 w 10763219"/>
              <a:gd name="connsiteY7065" fmla="*/ 3715147 h 6857999"/>
              <a:gd name="connsiteX7066" fmla="*/ 1684925 w 10763219"/>
              <a:gd name="connsiteY7066" fmla="*/ 3713956 h 6857999"/>
              <a:gd name="connsiteX7067" fmla="*/ 1919684 w 10763219"/>
              <a:gd name="connsiteY7067" fmla="*/ 3709987 h 6857999"/>
              <a:gd name="connsiteX7068" fmla="*/ 1930399 w 10763219"/>
              <a:gd name="connsiteY7068" fmla="*/ 3709987 h 6857999"/>
              <a:gd name="connsiteX7069" fmla="*/ 1930399 w 10763219"/>
              <a:gd name="connsiteY7069" fmla="*/ 3712368 h 6857999"/>
              <a:gd name="connsiteX7070" fmla="*/ 1930399 w 10763219"/>
              <a:gd name="connsiteY7070" fmla="*/ 3714353 h 6857999"/>
              <a:gd name="connsiteX7071" fmla="*/ 1929606 w 10763219"/>
              <a:gd name="connsiteY7071" fmla="*/ 3716337 h 6857999"/>
              <a:gd name="connsiteX7072" fmla="*/ 1928415 w 10763219"/>
              <a:gd name="connsiteY7072" fmla="*/ 3718322 h 6857999"/>
              <a:gd name="connsiteX7073" fmla="*/ 1926033 w 10763219"/>
              <a:gd name="connsiteY7073" fmla="*/ 3721893 h 6857999"/>
              <a:gd name="connsiteX7074" fmla="*/ 1922066 w 10763219"/>
              <a:gd name="connsiteY7074" fmla="*/ 3724672 h 6857999"/>
              <a:gd name="connsiteX7075" fmla="*/ 1917700 w 10763219"/>
              <a:gd name="connsiteY7075" fmla="*/ 3727450 h 6857999"/>
              <a:gd name="connsiteX7076" fmla="*/ 1912539 w 10763219"/>
              <a:gd name="connsiteY7076" fmla="*/ 3729831 h 6857999"/>
              <a:gd name="connsiteX7077" fmla="*/ 1900236 w 10763219"/>
              <a:gd name="connsiteY7077" fmla="*/ 3734593 h 6857999"/>
              <a:gd name="connsiteX7078" fmla="*/ 1885950 w 10763219"/>
              <a:gd name="connsiteY7078" fmla="*/ 3739356 h 6857999"/>
              <a:gd name="connsiteX7079" fmla="*/ 1871662 w 10763219"/>
              <a:gd name="connsiteY7079" fmla="*/ 3744118 h 6857999"/>
              <a:gd name="connsiteX7080" fmla="*/ 1864914 w 10763219"/>
              <a:gd name="connsiteY7080" fmla="*/ 3747294 h 6857999"/>
              <a:gd name="connsiteX7081" fmla="*/ 1857772 w 10763219"/>
              <a:gd name="connsiteY7081" fmla="*/ 3750469 h 6857999"/>
              <a:gd name="connsiteX7082" fmla="*/ 1851421 w 10763219"/>
              <a:gd name="connsiteY7082" fmla="*/ 3754041 h 6857999"/>
              <a:gd name="connsiteX7083" fmla="*/ 1845469 w 10763219"/>
              <a:gd name="connsiteY7083" fmla="*/ 3758009 h 6857999"/>
              <a:gd name="connsiteX7084" fmla="*/ 1837928 w 10763219"/>
              <a:gd name="connsiteY7084" fmla="*/ 3763566 h 6857999"/>
              <a:gd name="connsiteX7085" fmla="*/ 1832769 w 10763219"/>
              <a:gd name="connsiteY7085" fmla="*/ 3768328 h 6857999"/>
              <a:gd name="connsiteX7086" fmla="*/ 1826419 w 10763219"/>
              <a:gd name="connsiteY7086" fmla="*/ 3773884 h 6857999"/>
              <a:gd name="connsiteX7087" fmla="*/ 1822847 w 10763219"/>
              <a:gd name="connsiteY7087" fmla="*/ 3776265 h 6857999"/>
              <a:gd name="connsiteX7088" fmla="*/ 1818880 w 10763219"/>
              <a:gd name="connsiteY7088" fmla="*/ 3778250 h 6857999"/>
              <a:gd name="connsiteX7089" fmla="*/ 1813718 w 10763219"/>
              <a:gd name="connsiteY7089" fmla="*/ 3779838 h 6857999"/>
              <a:gd name="connsiteX7090" fmla="*/ 1805385 w 10763219"/>
              <a:gd name="connsiteY7090" fmla="*/ 3781822 h 6857999"/>
              <a:gd name="connsiteX7091" fmla="*/ 1804194 w 10763219"/>
              <a:gd name="connsiteY7091" fmla="*/ 3782219 h 6857999"/>
              <a:gd name="connsiteX7092" fmla="*/ 1803004 w 10763219"/>
              <a:gd name="connsiteY7092" fmla="*/ 3783409 h 6857999"/>
              <a:gd name="connsiteX7093" fmla="*/ 1799829 w 10763219"/>
              <a:gd name="connsiteY7093" fmla="*/ 3786584 h 6857999"/>
              <a:gd name="connsiteX7094" fmla="*/ 1797051 w 10763219"/>
              <a:gd name="connsiteY7094" fmla="*/ 3792141 h 6857999"/>
              <a:gd name="connsiteX7095" fmla="*/ 1795463 w 10763219"/>
              <a:gd name="connsiteY7095" fmla="*/ 3794522 h 6857999"/>
              <a:gd name="connsiteX7096" fmla="*/ 1794669 w 10763219"/>
              <a:gd name="connsiteY7096" fmla="*/ 3797300 h 6857999"/>
              <a:gd name="connsiteX7097" fmla="*/ 1794273 w 10763219"/>
              <a:gd name="connsiteY7097" fmla="*/ 3800078 h 6857999"/>
              <a:gd name="connsiteX7098" fmla="*/ 1794273 w 10763219"/>
              <a:gd name="connsiteY7098" fmla="*/ 3802459 h 6857999"/>
              <a:gd name="connsiteX7099" fmla="*/ 1794669 w 10763219"/>
              <a:gd name="connsiteY7099" fmla="*/ 3804444 h 6857999"/>
              <a:gd name="connsiteX7100" fmla="*/ 1796257 w 10763219"/>
              <a:gd name="connsiteY7100" fmla="*/ 3805634 h 6857999"/>
              <a:gd name="connsiteX7101" fmla="*/ 1797843 w 10763219"/>
              <a:gd name="connsiteY7101" fmla="*/ 3806825 h 6857999"/>
              <a:gd name="connsiteX7102" fmla="*/ 1801020 w 10763219"/>
              <a:gd name="connsiteY7102" fmla="*/ 3807222 h 6857999"/>
              <a:gd name="connsiteX7103" fmla="*/ 1804988 w 10763219"/>
              <a:gd name="connsiteY7103" fmla="*/ 3807222 h 6857999"/>
              <a:gd name="connsiteX7104" fmla="*/ 1809751 w 10763219"/>
              <a:gd name="connsiteY7104" fmla="*/ 3805634 h 6857999"/>
              <a:gd name="connsiteX7105" fmla="*/ 1807766 w 10763219"/>
              <a:gd name="connsiteY7105" fmla="*/ 3808016 h 6857999"/>
              <a:gd name="connsiteX7106" fmla="*/ 1805782 w 10763219"/>
              <a:gd name="connsiteY7106" fmla="*/ 3810794 h 6857999"/>
              <a:gd name="connsiteX7107" fmla="*/ 1801020 w 10763219"/>
              <a:gd name="connsiteY7107" fmla="*/ 3814366 h 6857999"/>
              <a:gd name="connsiteX7108" fmla="*/ 1795463 w 10763219"/>
              <a:gd name="connsiteY7108" fmla="*/ 3817541 h 6857999"/>
              <a:gd name="connsiteX7109" fmla="*/ 1789114 w 10763219"/>
              <a:gd name="connsiteY7109" fmla="*/ 3819922 h 6857999"/>
              <a:gd name="connsiteX7110" fmla="*/ 1782763 w 10763219"/>
              <a:gd name="connsiteY7110" fmla="*/ 3821906 h 6857999"/>
              <a:gd name="connsiteX7111" fmla="*/ 1776413 w 10763219"/>
              <a:gd name="connsiteY7111" fmla="*/ 3823494 h 6857999"/>
              <a:gd name="connsiteX7112" fmla="*/ 1763316 w 10763219"/>
              <a:gd name="connsiteY7112" fmla="*/ 3825875 h 6857999"/>
              <a:gd name="connsiteX7113" fmla="*/ 1756569 w 10763219"/>
              <a:gd name="connsiteY7113" fmla="*/ 3827463 h 6857999"/>
              <a:gd name="connsiteX7114" fmla="*/ 1750617 w 10763219"/>
              <a:gd name="connsiteY7114" fmla="*/ 3828653 h 6857999"/>
              <a:gd name="connsiteX7115" fmla="*/ 1744266 w 10763219"/>
              <a:gd name="connsiteY7115" fmla="*/ 3830638 h 6857999"/>
              <a:gd name="connsiteX7116" fmla="*/ 1739107 w 10763219"/>
              <a:gd name="connsiteY7116" fmla="*/ 3833019 h 6857999"/>
              <a:gd name="connsiteX7117" fmla="*/ 1734345 w 10763219"/>
              <a:gd name="connsiteY7117" fmla="*/ 3836591 h 6857999"/>
              <a:gd name="connsiteX7118" fmla="*/ 1731963 w 10763219"/>
              <a:gd name="connsiteY7118" fmla="*/ 3838575 h 6857999"/>
              <a:gd name="connsiteX7119" fmla="*/ 1729980 w 10763219"/>
              <a:gd name="connsiteY7119" fmla="*/ 3840560 h 6857999"/>
              <a:gd name="connsiteX7120" fmla="*/ 1728789 w 10763219"/>
              <a:gd name="connsiteY7120" fmla="*/ 3842544 h 6857999"/>
              <a:gd name="connsiteX7121" fmla="*/ 1727201 w 10763219"/>
              <a:gd name="connsiteY7121" fmla="*/ 3845322 h 6857999"/>
              <a:gd name="connsiteX7122" fmla="*/ 1725613 w 10763219"/>
              <a:gd name="connsiteY7122" fmla="*/ 3847703 h 6857999"/>
              <a:gd name="connsiteX7123" fmla="*/ 1724819 w 10763219"/>
              <a:gd name="connsiteY7123" fmla="*/ 3851275 h 6857999"/>
              <a:gd name="connsiteX7124" fmla="*/ 1722836 w 10763219"/>
              <a:gd name="connsiteY7124" fmla="*/ 3842941 h 6857999"/>
              <a:gd name="connsiteX7125" fmla="*/ 1721248 w 10763219"/>
              <a:gd name="connsiteY7125" fmla="*/ 3836988 h 6857999"/>
              <a:gd name="connsiteX7126" fmla="*/ 1719263 w 10763219"/>
              <a:gd name="connsiteY7126" fmla="*/ 3833019 h 6857999"/>
              <a:gd name="connsiteX7127" fmla="*/ 1718072 w 10763219"/>
              <a:gd name="connsiteY7127" fmla="*/ 3829844 h 6857999"/>
              <a:gd name="connsiteX7128" fmla="*/ 1716486 w 10763219"/>
              <a:gd name="connsiteY7128" fmla="*/ 3826669 h 6857999"/>
              <a:gd name="connsiteX7129" fmla="*/ 1714899 w 10763219"/>
              <a:gd name="connsiteY7129" fmla="*/ 3823494 h 6857999"/>
              <a:gd name="connsiteX7130" fmla="*/ 1714104 w 10763219"/>
              <a:gd name="connsiteY7130" fmla="*/ 3818335 h 6857999"/>
              <a:gd name="connsiteX7131" fmla="*/ 1712913 w 10763219"/>
              <a:gd name="connsiteY7131" fmla="*/ 3811984 h 6857999"/>
              <a:gd name="connsiteX7132" fmla="*/ 1694260 w 10763219"/>
              <a:gd name="connsiteY7132" fmla="*/ 3820319 h 6857999"/>
              <a:gd name="connsiteX7133" fmla="*/ 1693468 w 10763219"/>
              <a:gd name="connsiteY7133" fmla="*/ 3820716 h 6857999"/>
              <a:gd name="connsiteX7134" fmla="*/ 1693071 w 10763219"/>
              <a:gd name="connsiteY7134" fmla="*/ 3821906 h 6857999"/>
              <a:gd name="connsiteX7135" fmla="*/ 1692674 w 10763219"/>
              <a:gd name="connsiteY7135" fmla="*/ 3824288 h 6857999"/>
              <a:gd name="connsiteX7136" fmla="*/ 1693071 w 10763219"/>
              <a:gd name="connsiteY7136" fmla="*/ 3827463 h 6857999"/>
              <a:gd name="connsiteX7137" fmla="*/ 1693865 w 10763219"/>
              <a:gd name="connsiteY7137" fmla="*/ 3830241 h 6857999"/>
              <a:gd name="connsiteX7138" fmla="*/ 1697040 w 10763219"/>
              <a:gd name="connsiteY7138" fmla="*/ 3837385 h 6857999"/>
              <a:gd name="connsiteX7139" fmla="*/ 1699818 w 10763219"/>
              <a:gd name="connsiteY7139" fmla="*/ 3844528 h 6857999"/>
              <a:gd name="connsiteX7140" fmla="*/ 1693865 w 10763219"/>
              <a:gd name="connsiteY7140" fmla="*/ 3838178 h 6857999"/>
              <a:gd name="connsiteX7141" fmla="*/ 1691483 w 10763219"/>
              <a:gd name="connsiteY7141" fmla="*/ 3835003 h 6857999"/>
              <a:gd name="connsiteX7142" fmla="*/ 1688705 w 10763219"/>
              <a:gd name="connsiteY7142" fmla="*/ 3833019 h 6857999"/>
              <a:gd name="connsiteX7143" fmla="*/ 1686323 w 10763219"/>
              <a:gd name="connsiteY7143" fmla="*/ 3831034 h 6857999"/>
              <a:gd name="connsiteX7144" fmla="*/ 1683149 w 10763219"/>
              <a:gd name="connsiteY7144" fmla="*/ 3829844 h 6857999"/>
              <a:gd name="connsiteX7145" fmla="*/ 1677988 w 10763219"/>
              <a:gd name="connsiteY7145" fmla="*/ 3828256 h 6857999"/>
              <a:gd name="connsiteX7146" fmla="*/ 1672432 w 10763219"/>
              <a:gd name="connsiteY7146" fmla="*/ 3827463 h 6857999"/>
              <a:gd name="connsiteX7147" fmla="*/ 1667670 w 10763219"/>
              <a:gd name="connsiteY7147" fmla="*/ 3827463 h 6857999"/>
              <a:gd name="connsiteX7148" fmla="*/ 1662114 w 10763219"/>
              <a:gd name="connsiteY7148" fmla="*/ 3828256 h 6857999"/>
              <a:gd name="connsiteX7149" fmla="*/ 1656955 w 10763219"/>
              <a:gd name="connsiteY7149" fmla="*/ 3829844 h 6857999"/>
              <a:gd name="connsiteX7150" fmla="*/ 1647033 w 10763219"/>
              <a:gd name="connsiteY7150" fmla="*/ 3833813 h 6857999"/>
              <a:gd name="connsiteX7151" fmla="*/ 1636714 w 10763219"/>
              <a:gd name="connsiteY7151" fmla="*/ 3837385 h 6857999"/>
              <a:gd name="connsiteX7152" fmla="*/ 1631952 w 10763219"/>
              <a:gd name="connsiteY7152" fmla="*/ 3838972 h 6857999"/>
              <a:gd name="connsiteX7153" fmla="*/ 1627191 w 10763219"/>
              <a:gd name="connsiteY7153" fmla="*/ 3840163 h 6857999"/>
              <a:gd name="connsiteX7154" fmla="*/ 1622427 w 10763219"/>
              <a:gd name="connsiteY7154" fmla="*/ 3840163 h 6857999"/>
              <a:gd name="connsiteX7155" fmla="*/ 1617664 w 10763219"/>
              <a:gd name="connsiteY7155" fmla="*/ 3838972 h 6857999"/>
              <a:gd name="connsiteX7156" fmla="*/ 1624014 w 10763219"/>
              <a:gd name="connsiteY7156" fmla="*/ 3832622 h 6857999"/>
              <a:gd name="connsiteX7157" fmla="*/ 1630366 w 10763219"/>
              <a:gd name="connsiteY7157" fmla="*/ 3826272 h 6857999"/>
              <a:gd name="connsiteX7158" fmla="*/ 1637110 w 10763219"/>
              <a:gd name="connsiteY7158" fmla="*/ 3820319 h 6857999"/>
              <a:gd name="connsiteX7159" fmla="*/ 1644651 w 10763219"/>
              <a:gd name="connsiteY7159" fmla="*/ 3814366 h 6857999"/>
              <a:gd name="connsiteX7160" fmla="*/ 1652589 w 10763219"/>
              <a:gd name="connsiteY7160" fmla="*/ 3809206 h 6857999"/>
              <a:gd name="connsiteX7161" fmla="*/ 1660130 w 10763219"/>
              <a:gd name="connsiteY7161" fmla="*/ 3803650 h 6857999"/>
              <a:gd name="connsiteX7162" fmla="*/ 1668465 w 10763219"/>
              <a:gd name="connsiteY7162" fmla="*/ 3798887 h 6857999"/>
              <a:gd name="connsiteX7163" fmla="*/ 1677195 w 10763219"/>
              <a:gd name="connsiteY7163" fmla="*/ 3794125 h 6857999"/>
              <a:gd name="connsiteX7164" fmla="*/ 1695451 w 10763219"/>
              <a:gd name="connsiteY7164" fmla="*/ 3784203 h 6857999"/>
              <a:gd name="connsiteX7165" fmla="*/ 1714899 w 10763219"/>
              <a:gd name="connsiteY7165" fmla="*/ 3775472 h 6857999"/>
              <a:gd name="connsiteX7166" fmla="*/ 1735536 w 10763219"/>
              <a:gd name="connsiteY7166" fmla="*/ 3766740 h 6857999"/>
              <a:gd name="connsiteX7167" fmla="*/ 1756967 w 10763219"/>
              <a:gd name="connsiteY7167" fmla="*/ 3758407 h 6857999"/>
              <a:gd name="connsiteX7168" fmla="*/ 1777602 w 10763219"/>
              <a:gd name="connsiteY7168" fmla="*/ 3750072 h 6857999"/>
              <a:gd name="connsiteX7169" fmla="*/ 1798638 w 10763219"/>
              <a:gd name="connsiteY7169" fmla="*/ 3741737 h 6857999"/>
              <a:gd name="connsiteX7170" fmla="*/ 1820069 w 10763219"/>
              <a:gd name="connsiteY7170" fmla="*/ 3733800 h 6857999"/>
              <a:gd name="connsiteX7171" fmla="*/ 1841899 w 10763219"/>
              <a:gd name="connsiteY7171" fmla="*/ 3726656 h 6857999"/>
              <a:gd name="connsiteX7172" fmla="*/ 1864122 w 10763219"/>
              <a:gd name="connsiteY7172" fmla="*/ 3719909 h 6857999"/>
              <a:gd name="connsiteX7173" fmla="*/ 1875235 w 10763219"/>
              <a:gd name="connsiteY7173" fmla="*/ 3716734 h 6857999"/>
              <a:gd name="connsiteX7174" fmla="*/ 1885950 w 10763219"/>
              <a:gd name="connsiteY7174" fmla="*/ 3714353 h 6857999"/>
              <a:gd name="connsiteX7175" fmla="*/ 1897063 w 10763219"/>
              <a:gd name="connsiteY7175" fmla="*/ 3712368 h 6857999"/>
              <a:gd name="connsiteX7176" fmla="*/ 1908571 w 10763219"/>
              <a:gd name="connsiteY7176" fmla="*/ 3710781 h 6857999"/>
              <a:gd name="connsiteX7177" fmla="*/ 75626 w 10763219"/>
              <a:gd name="connsiteY7177" fmla="*/ 3708400 h 6857999"/>
              <a:gd name="connsiteX7178" fmla="*/ 76808 w 10763219"/>
              <a:gd name="connsiteY7178" fmla="*/ 3713888 h 6857999"/>
              <a:gd name="connsiteX7179" fmla="*/ 78778 w 10763219"/>
              <a:gd name="connsiteY7179" fmla="*/ 3719375 h 6857999"/>
              <a:gd name="connsiteX7180" fmla="*/ 80354 w 10763219"/>
              <a:gd name="connsiteY7180" fmla="*/ 3722119 h 6857999"/>
              <a:gd name="connsiteX7181" fmla="*/ 82324 w 10763219"/>
              <a:gd name="connsiteY7181" fmla="*/ 3724863 h 6857999"/>
              <a:gd name="connsiteX7182" fmla="*/ 84294 w 10763219"/>
              <a:gd name="connsiteY7182" fmla="*/ 3727607 h 6857999"/>
              <a:gd name="connsiteX7183" fmla="*/ 87053 w 10763219"/>
              <a:gd name="connsiteY7183" fmla="*/ 3730743 h 6857999"/>
              <a:gd name="connsiteX7184" fmla="*/ 101634 w 10763219"/>
              <a:gd name="connsiteY7184" fmla="*/ 3717024 h 6857999"/>
              <a:gd name="connsiteX7185" fmla="*/ 104392 w 10763219"/>
              <a:gd name="connsiteY7185" fmla="*/ 3722511 h 6857999"/>
              <a:gd name="connsiteX7186" fmla="*/ 105574 w 10763219"/>
              <a:gd name="connsiteY7186" fmla="*/ 3724863 h 6857999"/>
              <a:gd name="connsiteX7187" fmla="*/ 105968 w 10763219"/>
              <a:gd name="connsiteY7187" fmla="*/ 3727215 h 6857999"/>
              <a:gd name="connsiteX7188" fmla="*/ 106362 w 10763219"/>
              <a:gd name="connsiteY7188" fmla="*/ 3729175 h 6857999"/>
              <a:gd name="connsiteX7189" fmla="*/ 105968 w 10763219"/>
              <a:gd name="connsiteY7189" fmla="*/ 3731135 h 6857999"/>
              <a:gd name="connsiteX7190" fmla="*/ 105574 w 10763219"/>
              <a:gd name="connsiteY7190" fmla="*/ 3732703 h 6857999"/>
              <a:gd name="connsiteX7191" fmla="*/ 104392 w 10763219"/>
              <a:gd name="connsiteY7191" fmla="*/ 3733879 h 6857999"/>
              <a:gd name="connsiteX7192" fmla="*/ 103604 w 10763219"/>
              <a:gd name="connsiteY7192" fmla="*/ 3735447 h 6857999"/>
              <a:gd name="connsiteX7193" fmla="*/ 102028 w 10763219"/>
              <a:gd name="connsiteY7193" fmla="*/ 3736230 h 6857999"/>
              <a:gd name="connsiteX7194" fmla="*/ 98875 w 10763219"/>
              <a:gd name="connsiteY7194" fmla="*/ 3738190 h 6857999"/>
              <a:gd name="connsiteX7195" fmla="*/ 94540 w 10763219"/>
              <a:gd name="connsiteY7195" fmla="*/ 3739366 h 6857999"/>
              <a:gd name="connsiteX7196" fmla="*/ 89418 w 10763219"/>
              <a:gd name="connsiteY7196" fmla="*/ 3740150 h 6857999"/>
              <a:gd name="connsiteX7197" fmla="*/ 84294 w 10763219"/>
              <a:gd name="connsiteY7197" fmla="*/ 3740150 h 6857999"/>
              <a:gd name="connsiteX7198" fmla="*/ 78778 w 10763219"/>
              <a:gd name="connsiteY7198" fmla="*/ 3739758 h 6857999"/>
              <a:gd name="connsiteX7199" fmla="*/ 72867 w 10763219"/>
              <a:gd name="connsiteY7199" fmla="*/ 3738974 h 6857999"/>
              <a:gd name="connsiteX7200" fmla="*/ 67744 w 10763219"/>
              <a:gd name="connsiteY7200" fmla="*/ 3737799 h 6857999"/>
              <a:gd name="connsiteX7201" fmla="*/ 63016 w 10763219"/>
              <a:gd name="connsiteY7201" fmla="*/ 3736230 h 6857999"/>
              <a:gd name="connsiteX7202" fmla="*/ 57893 w 10763219"/>
              <a:gd name="connsiteY7202" fmla="*/ 3735054 h 6857999"/>
              <a:gd name="connsiteX7203" fmla="*/ 53952 w 10763219"/>
              <a:gd name="connsiteY7203" fmla="*/ 3733095 h 6857999"/>
              <a:gd name="connsiteX7204" fmla="*/ 50799 w 10763219"/>
              <a:gd name="connsiteY7204" fmla="*/ 3731527 h 6857999"/>
              <a:gd name="connsiteX7205" fmla="*/ 2161861 w 10763219"/>
              <a:gd name="connsiteY7205" fmla="*/ 3702050 h 6857999"/>
              <a:gd name="connsiteX7206" fmla="*/ 2163001 w 10763219"/>
              <a:gd name="connsiteY7206" fmla="*/ 3709398 h 6857999"/>
              <a:gd name="connsiteX7207" fmla="*/ 2163760 w 10763219"/>
              <a:gd name="connsiteY7207" fmla="*/ 3715521 h 6857999"/>
              <a:gd name="connsiteX7208" fmla="*/ 2163760 w 10763219"/>
              <a:gd name="connsiteY7208" fmla="*/ 3720012 h 6857999"/>
              <a:gd name="connsiteX7209" fmla="*/ 2162620 w 10763219"/>
              <a:gd name="connsiteY7209" fmla="*/ 3722053 h 6857999"/>
              <a:gd name="connsiteX7210" fmla="*/ 2162240 w 10763219"/>
              <a:gd name="connsiteY7210" fmla="*/ 3724094 h 6857999"/>
              <a:gd name="connsiteX7211" fmla="*/ 2160724 w 10763219"/>
              <a:gd name="connsiteY7211" fmla="*/ 3725318 h 6857999"/>
              <a:gd name="connsiteX7212" fmla="*/ 2159965 w 10763219"/>
              <a:gd name="connsiteY7212" fmla="*/ 3726543 h 6857999"/>
              <a:gd name="connsiteX7213" fmla="*/ 2156547 w 10763219"/>
              <a:gd name="connsiteY7213" fmla="*/ 3728584 h 6857999"/>
              <a:gd name="connsiteX7214" fmla="*/ 2152752 w 10763219"/>
              <a:gd name="connsiteY7214" fmla="*/ 3729809 h 6857999"/>
              <a:gd name="connsiteX7215" fmla="*/ 2148575 w 10763219"/>
              <a:gd name="connsiteY7215" fmla="*/ 3730626 h 6857999"/>
              <a:gd name="connsiteX7216" fmla="*/ 2146676 w 10763219"/>
              <a:gd name="connsiteY7216" fmla="*/ 3722869 h 6857999"/>
              <a:gd name="connsiteX7217" fmla="*/ 2146297 w 10763219"/>
              <a:gd name="connsiteY7217" fmla="*/ 3716746 h 6857999"/>
              <a:gd name="connsiteX7218" fmla="*/ 2146676 w 10763219"/>
              <a:gd name="connsiteY7218" fmla="*/ 3712256 h 6857999"/>
              <a:gd name="connsiteX7219" fmla="*/ 2147057 w 10763219"/>
              <a:gd name="connsiteY7219" fmla="*/ 3710214 h 6857999"/>
              <a:gd name="connsiteX7220" fmla="*/ 2148195 w 10763219"/>
              <a:gd name="connsiteY7220" fmla="*/ 3708582 h 6857999"/>
              <a:gd name="connsiteX7221" fmla="*/ 2148955 w 10763219"/>
              <a:gd name="connsiteY7221" fmla="*/ 3706949 h 6857999"/>
              <a:gd name="connsiteX7222" fmla="*/ 2150474 w 10763219"/>
              <a:gd name="connsiteY7222" fmla="*/ 3705724 h 6857999"/>
              <a:gd name="connsiteX7223" fmla="*/ 2153130 w 10763219"/>
              <a:gd name="connsiteY7223" fmla="*/ 3703683 h 6857999"/>
              <a:gd name="connsiteX7224" fmla="*/ 2156928 w 10763219"/>
              <a:gd name="connsiteY7224" fmla="*/ 3702458 h 6857999"/>
              <a:gd name="connsiteX7225" fmla="*/ 2403599 w 10763219"/>
              <a:gd name="connsiteY7225" fmla="*/ 3684587 h 6857999"/>
              <a:gd name="connsiteX7226" fmla="*/ 2411131 w 10763219"/>
              <a:gd name="connsiteY7226" fmla="*/ 3692140 h 6857999"/>
              <a:gd name="connsiteX7227" fmla="*/ 2417874 w 10763219"/>
              <a:gd name="connsiteY7227" fmla="*/ 3697705 h 6857999"/>
              <a:gd name="connsiteX7228" fmla="*/ 2424616 w 10763219"/>
              <a:gd name="connsiteY7228" fmla="*/ 3702873 h 6857999"/>
              <a:gd name="connsiteX7229" fmla="*/ 2430960 w 10763219"/>
              <a:gd name="connsiteY7229" fmla="*/ 3706848 h 6857999"/>
              <a:gd name="connsiteX7230" fmla="*/ 2436909 w 10763219"/>
              <a:gd name="connsiteY7230" fmla="*/ 3709631 h 6857999"/>
              <a:gd name="connsiteX7231" fmla="*/ 2443252 w 10763219"/>
              <a:gd name="connsiteY7231" fmla="*/ 3711618 h 6857999"/>
              <a:gd name="connsiteX7232" fmla="*/ 2449201 w 10763219"/>
              <a:gd name="connsiteY7232" fmla="*/ 3712413 h 6857999"/>
              <a:gd name="connsiteX7233" fmla="*/ 2455545 w 10763219"/>
              <a:gd name="connsiteY7233" fmla="*/ 3713208 h 6857999"/>
              <a:gd name="connsiteX7234" fmla="*/ 2461887 w 10763219"/>
              <a:gd name="connsiteY7234" fmla="*/ 3712413 h 6857999"/>
              <a:gd name="connsiteX7235" fmla="*/ 2468628 w 10763219"/>
              <a:gd name="connsiteY7235" fmla="*/ 3712015 h 6857999"/>
              <a:gd name="connsiteX7236" fmla="*/ 2475766 w 10763219"/>
              <a:gd name="connsiteY7236" fmla="*/ 3710425 h 6857999"/>
              <a:gd name="connsiteX7237" fmla="*/ 2483300 w 10763219"/>
              <a:gd name="connsiteY7237" fmla="*/ 3708835 h 6857999"/>
              <a:gd name="connsiteX7238" fmla="*/ 2499954 w 10763219"/>
              <a:gd name="connsiteY7238" fmla="*/ 3704065 h 6857999"/>
              <a:gd name="connsiteX7239" fmla="*/ 2519385 w 10763219"/>
              <a:gd name="connsiteY7239" fmla="*/ 3698898 h 6857999"/>
              <a:gd name="connsiteX7240" fmla="*/ 2519385 w 10763219"/>
              <a:gd name="connsiteY7240" fmla="*/ 3705258 h 6857999"/>
              <a:gd name="connsiteX7241" fmla="*/ 2519385 w 10763219"/>
              <a:gd name="connsiteY7241" fmla="*/ 3711220 h 6857999"/>
              <a:gd name="connsiteX7242" fmla="*/ 2519781 w 10763219"/>
              <a:gd name="connsiteY7242" fmla="*/ 3715991 h 6857999"/>
              <a:gd name="connsiteX7243" fmla="*/ 2520574 w 10763219"/>
              <a:gd name="connsiteY7243" fmla="*/ 3720363 h 6857999"/>
              <a:gd name="connsiteX7244" fmla="*/ 2521765 w 10763219"/>
              <a:gd name="connsiteY7244" fmla="*/ 3724338 h 6857999"/>
              <a:gd name="connsiteX7245" fmla="*/ 2523351 w 10763219"/>
              <a:gd name="connsiteY7245" fmla="*/ 3727916 h 6857999"/>
              <a:gd name="connsiteX7246" fmla="*/ 2524540 w 10763219"/>
              <a:gd name="connsiteY7246" fmla="*/ 3731096 h 6857999"/>
              <a:gd name="connsiteX7247" fmla="*/ 2526522 w 10763219"/>
              <a:gd name="connsiteY7247" fmla="*/ 3733481 h 6857999"/>
              <a:gd name="connsiteX7248" fmla="*/ 2528504 w 10763219"/>
              <a:gd name="connsiteY7248" fmla="*/ 3735866 h 6857999"/>
              <a:gd name="connsiteX7249" fmla="*/ 2530487 w 10763219"/>
              <a:gd name="connsiteY7249" fmla="*/ 3737854 h 6857999"/>
              <a:gd name="connsiteX7250" fmla="*/ 2534849 w 10763219"/>
              <a:gd name="connsiteY7250" fmla="*/ 3741432 h 6857999"/>
              <a:gd name="connsiteX7251" fmla="*/ 2540002 w 10763219"/>
              <a:gd name="connsiteY7251" fmla="*/ 3743816 h 6857999"/>
              <a:gd name="connsiteX7252" fmla="*/ 2544764 w 10763219"/>
              <a:gd name="connsiteY7252" fmla="*/ 3745804 h 6857999"/>
              <a:gd name="connsiteX7253" fmla="*/ 2546346 w 10763219"/>
              <a:gd name="connsiteY7253" fmla="*/ 3754549 h 6857999"/>
              <a:gd name="connsiteX7254" fmla="*/ 2546346 w 10763219"/>
              <a:gd name="connsiteY7254" fmla="*/ 3760910 h 6857999"/>
              <a:gd name="connsiteX7255" fmla="*/ 2545160 w 10763219"/>
              <a:gd name="connsiteY7255" fmla="*/ 3766077 h 6857999"/>
              <a:gd name="connsiteX7256" fmla="*/ 2543573 w 10763219"/>
              <a:gd name="connsiteY7256" fmla="*/ 3770450 h 6857999"/>
              <a:gd name="connsiteX7257" fmla="*/ 2540399 w 10763219"/>
              <a:gd name="connsiteY7257" fmla="*/ 3777605 h 6857999"/>
              <a:gd name="connsiteX7258" fmla="*/ 2538814 w 10763219"/>
              <a:gd name="connsiteY7258" fmla="*/ 3781580 h 6857999"/>
              <a:gd name="connsiteX7259" fmla="*/ 2538021 w 10763219"/>
              <a:gd name="connsiteY7259" fmla="*/ 3787145 h 6857999"/>
              <a:gd name="connsiteX7260" fmla="*/ 2534055 w 10763219"/>
              <a:gd name="connsiteY7260" fmla="*/ 3775617 h 6857999"/>
              <a:gd name="connsiteX7261" fmla="*/ 2530090 w 10763219"/>
              <a:gd name="connsiteY7261" fmla="*/ 3767270 h 6857999"/>
              <a:gd name="connsiteX7262" fmla="*/ 2526125 w 10763219"/>
              <a:gd name="connsiteY7262" fmla="*/ 3761704 h 6857999"/>
              <a:gd name="connsiteX7263" fmla="*/ 2524142 w 10763219"/>
              <a:gd name="connsiteY7263" fmla="*/ 3758922 h 6857999"/>
              <a:gd name="connsiteX7264" fmla="*/ 2522159 w 10763219"/>
              <a:gd name="connsiteY7264" fmla="*/ 3757730 h 6857999"/>
              <a:gd name="connsiteX7265" fmla="*/ 2520574 w 10763219"/>
              <a:gd name="connsiteY7265" fmla="*/ 3756139 h 6857999"/>
              <a:gd name="connsiteX7266" fmla="*/ 2518988 w 10763219"/>
              <a:gd name="connsiteY7266" fmla="*/ 3755345 h 6857999"/>
              <a:gd name="connsiteX7267" fmla="*/ 2515419 w 10763219"/>
              <a:gd name="connsiteY7267" fmla="*/ 3754549 h 6857999"/>
              <a:gd name="connsiteX7268" fmla="*/ 2511851 w 10763219"/>
              <a:gd name="connsiteY7268" fmla="*/ 3754549 h 6857999"/>
              <a:gd name="connsiteX7269" fmla="*/ 2508678 w 10763219"/>
              <a:gd name="connsiteY7269" fmla="*/ 3755345 h 6857999"/>
              <a:gd name="connsiteX7270" fmla="*/ 2505110 w 10763219"/>
              <a:gd name="connsiteY7270" fmla="*/ 3755742 h 6857999"/>
              <a:gd name="connsiteX7271" fmla="*/ 2502334 w 10763219"/>
              <a:gd name="connsiteY7271" fmla="*/ 3756139 h 6857999"/>
              <a:gd name="connsiteX7272" fmla="*/ 2498767 w 10763219"/>
              <a:gd name="connsiteY7272" fmla="*/ 3756139 h 6857999"/>
              <a:gd name="connsiteX7273" fmla="*/ 2497179 w 10763219"/>
              <a:gd name="connsiteY7273" fmla="*/ 3755742 h 6857999"/>
              <a:gd name="connsiteX7274" fmla="*/ 2495990 w 10763219"/>
              <a:gd name="connsiteY7274" fmla="*/ 3755345 h 6857999"/>
              <a:gd name="connsiteX7275" fmla="*/ 2494403 w 10763219"/>
              <a:gd name="connsiteY7275" fmla="*/ 3754152 h 6857999"/>
              <a:gd name="connsiteX7276" fmla="*/ 2492816 w 10763219"/>
              <a:gd name="connsiteY7276" fmla="*/ 3752562 h 6857999"/>
              <a:gd name="connsiteX7277" fmla="*/ 2491628 w 10763219"/>
              <a:gd name="connsiteY7277" fmla="*/ 3750574 h 6857999"/>
              <a:gd name="connsiteX7278" fmla="*/ 2490041 w 10763219"/>
              <a:gd name="connsiteY7278" fmla="*/ 3748189 h 6857999"/>
              <a:gd name="connsiteX7279" fmla="*/ 2487266 w 10763219"/>
              <a:gd name="connsiteY7279" fmla="*/ 3741829 h 6857999"/>
              <a:gd name="connsiteX7280" fmla="*/ 2484093 w 10763219"/>
              <a:gd name="connsiteY7280" fmla="*/ 3733084 h 6857999"/>
              <a:gd name="connsiteX7281" fmla="*/ 2481716 w 10763219"/>
              <a:gd name="connsiteY7281" fmla="*/ 3733481 h 6857999"/>
              <a:gd name="connsiteX7282" fmla="*/ 2479733 w 10763219"/>
              <a:gd name="connsiteY7282" fmla="*/ 3734674 h 6857999"/>
              <a:gd name="connsiteX7283" fmla="*/ 2475766 w 10763219"/>
              <a:gd name="connsiteY7283" fmla="*/ 3736661 h 6857999"/>
              <a:gd name="connsiteX7284" fmla="*/ 2471801 w 10763219"/>
              <a:gd name="connsiteY7284" fmla="*/ 3739444 h 6857999"/>
              <a:gd name="connsiteX7285" fmla="*/ 2468628 w 10763219"/>
              <a:gd name="connsiteY7285" fmla="*/ 3742227 h 6857999"/>
              <a:gd name="connsiteX7286" fmla="*/ 2465060 w 10763219"/>
              <a:gd name="connsiteY7286" fmla="*/ 3745804 h 6857999"/>
              <a:gd name="connsiteX7287" fmla="*/ 2461887 w 10763219"/>
              <a:gd name="connsiteY7287" fmla="*/ 3748587 h 6857999"/>
              <a:gd name="connsiteX7288" fmla="*/ 2457925 w 10763219"/>
              <a:gd name="connsiteY7288" fmla="*/ 3750574 h 6857999"/>
              <a:gd name="connsiteX7289" fmla="*/ 2455942 w 10763219"/>
              <a:gd name="connsiteY7289" fmla="*/ 3751767 h 6857999"/>
              <a:gd name="connsiteX7290" fmla="*/ 2453562 w 10763219"/>
              <a:gd name="connsiteY7290" fmla="*/ 3752164 h 6857999"/>
              <a:gd name="connsiteX7291" fmla="*/ 2453957 w 10763219"/>
              <a:gd name="connsiteY7291" fmla="*/ 3753754 h 6857999"/>
              <a:gd name="connsiteX7292" fmla="*/ 2454752 w 10763219"/>
              <a:gd name="connsiteY7292" fmla="*/ 3755345 h 6857999"/>
              <a:gd name="connsiteX7293" fmla="*/ 2457925 w 10763219"/>
              <a:gd name="connsiteY7293" fmla="*/ 3758127 h 6857999"/>
              <a:gd name="connsiteX7294" fmla="*/ 2461097 w 10763219"/>
              <a:gd name="connsiteY7294" fmla="*/ 3760910 h 6857999"/>
              <a:gd name="connsiteX7295" fmla="*/ 2464664 w 10763219"/>
              <a:gd name="connsiteY7295" fmla="*/ 3762897 h 6857999"/>
              <a:gd name="connsiteX7296" fmla="*/ 2468233 w 10763219"/>
              <a:gd name="connsiteY7296" fmla="*/ 3764090 h 6857999"/>
              <a:gd name="connsiteX7297" fmla="*/ 2469422 w 10763219"/>
              <a:gd name="connsiteY7297" fmla="*/ 3764487 h 6857999"/>
              <a:gd name="connsiteX7298" fmla="*/ 2471009 w 10763219"/>
              <a:gd name="connsiteY7298" fmla="*/ 3764090 h 6857999"/>
              <a:gd name="connsiteX7299" fmla="*/ 2471801 w 10763219"/>
              <a:gd name="connsiteY7299" fmla="*/ 3763295 h 6857999"/>
              <a:gd name="connsiteX7300" fmla="*/ 2472593 w 10763219"/>
              <a:gd name="connsiteY7300" fmla="*/ 3762102 h 6857999"/>
              <a:gd name="connsiteX7301" fmla="*/ 2472593 w 10763219"/>
              <a:gd name="connsiteY7301" fmla="*/ 3760512 h 6857999"/>
              <a:gd name="connsiteX7302" fmla="*/ 2472593 w 10763219"/>
              <a:gd name="connsiteY7302" fmla="*/ 3758524 h 6857999"/>
              <a:gd name="connsiteX7303" fmla="*/ 2473782 w 10763219"/>
              <a:gd name="connsiteY7303" fmla="*/ 3760512 h 6857999"/>
              <a:gd name="connsiteX7304" fmla="*/ 2474974 w 10763219"/>
              <a:gd name="connsiteY7304" fmla="*/ 3762897 h 6857999"/>
              <a:gd name="connsiteX7305" fmla="*/ 2475370 w 10763219"/>
              <a:gd name="connsiteY7305" fmla="*/ 3765282 h 6857999"/>
              <a:gd name="connsiteX7306" fmla="*/ 2474974 w 10763219"/>
              <a:gd name="connsiteY7306" fmla="*/ 3768462 h 6857999"/>
              <a:gd name="connsiteX7307" fmla="*/ 2474577 w 10763219"/>
              <a:gd name="connsiteY7307" fmla="*/ 3770847 h 6857999"/>
              <a:gd name="connsiteX7308" fmla="*/ 2473386 w 10763219"/>
              <a:gd name="connsiteY7308" fmla="*/ 3773232 h 6857999"/>
              <a:gd name="connsiteX7309" fmla="*/ 2471801 w 10763219"/>
              <a:gd name="connsiteY7309" fmla="*/ 3775617 h 6857999"/>
              <a:gd name="connsiteX7310" fmla="*/ 2469819 w 10763219"/>
              <a:gd name="connsiteY7310" fmla="*/ 3777605 h 6857999"/>
              <a:gd name="connsiteX7311" fmla="*/ 2468233 w 10763219"/>
              <a:gd name="connsiteY7311" fmla="*/ 3779593 h 6857999"/>
              <a:gd name="connsiteX7312" fmla="*/ 2466251 w 10763219"/>
              <a:gd name="connsiteY7312" fmla="*/ 3780785 h 6857999"/>
              <a:gd name="connsiteX7313" fmla="*/ 2463474 w 10763219"/>
              <a:gd name="connsiteY7313" fmla="*/ 3781580 h 6857999"/>
              <a:gd name="connsiteX7314" fmla="*/ 2461097 w 10763219"/>
              <a:gd name="connsiteY7314" fmla="*/ 3781978 h 6857999"/>
              <a:gd name="connsiteX7315" fmla="*/ 2458321 w 10763219"/>
              <a:gd name="connsiteY7315" fmla="*/ 3781978 h 6857999"/>
              <a:gd name="connsiteX7316" fmla="*/ 2455942 w 10763219"/>
              <a:gd name="connsiteY7316" fmla="*/ 3781183 h 6857999"/>
              <a:gd name="connsiteX7317" fmla="*/ 2453562 w 10763219"/>
              <a:gd name="connsiteY7317" fmla="*/ 3779593 h 6857999"/>
              <a:gd name="connsiteX7318" fmla="*/ 2450786 w 10763219"/>
              <a:gd name="connsiteY7318" fmla="*/ 3777207 h 6857999"/>
              <a:gd name="connsiteX7319" fmla="*/ 2451974 w 10763219"/>
              <a:gd name="connsiteY7319" fmla="*/ 3781580 h 6857999"/>
              <a:gd name="connsiteX7320" fmla="*/ 2452371 w 10763219"/>
              <a:gd name="connsiteY7320" fmla="*/ 3785158 h 6857999"/>
              <a:gd name="connsiteX7321" fmla="*/ 2453562 w 10763219"/>
              <a:gd name="connsiteY7321" fmla="*/ 3787543 h 6857999"/>
              <a:gd name="connsiteX7322" fmla="*/ 2454354 w 10763219"/>
              <a:gd name="connsiteY7322" fmla="*/ 3788735 h 6857999"/>
              <a:gd name="connsiteX7323" fmla="*/ 2455545 w 10763219"/>
              <a:gd name="connsiteY7323" fmla="*/ 3789530 h 6857999"/>
              <a:gd name="connsiteX7324" fmla="*/ 2456338 w 10763219"/>
              <a:gd name="connsiteY7324" fmla="*/ 3789928 h 6857999"/>
              <a:gd name="connsiteX7325" fmla="*/ 2458717 w 10763219"/>
              <a:gd name="connsiteY7325" fmla="*/ 3790325 h 6857999"/>
              <a:gd name="connsiteX7326" fmla="*/ 2459906 w 10763219"/>
              <a:gd name="connsiteY7326" fmla="*/ 3790325 h 6857999"/>
              <a:gd name="connsiteX7327" fmla="*/ 2460699 w 10763219"/>
              <a:gd name="connsiteY7327" fmla="*/ 3790723 h 6857999"/>
              <a:gd name="connsiteX7328" fmla="*/ 2462284 w 10763219"/>
              <a:gd name="connsiteY7328" fmla="*/ 3791518 h 6857999"/>
              <a:gd name="connsiteX7329" fmla="*/ 2463078 w 10763219"/>
              <a:gd name="connsiteY7329" fmla="*/ 3792710 h 6857999"/>
              <a:gd name="connsiteX7330" fmla="*/ 2464664 w 10763219"/>
              <a:gd name="connsiteY7330" fmla="*/ 3794698 h 6857999"/>
              <a:gd name="connsiteX7331" fmla="*/ 2465458 w 10763219"/>
              <a:gd name="connsiteY7331" fmla="*/ 3797878 h 6857999"/>
              <a:gd name="connsiteX7332" fmla="*/ 2466646 w 10763219"/>
              <a:gd name="connsiteY7332" fmla="*/ 3802251 h 6857999"/>
              <a:gd name="connsiteX7333" fmla="*/ 2467439 w 10763219"/>
              <a:gd name="connsiteY7333" fmla="*/ 3807418 h 6857999"/>
              <a:gd name="connsiteX7334" fmla="*/ 2471009 w 10763219"/>
              <a:gd name="connsiteY7334" fmla="*/ 3807418 h 6857999"/>
              <a:gd name="connsiteX7335" fmla="*/ 2473782 w 10763219"/>
              <a:gd name="connsiteY7335" fmla="*/ 3806226 h 6857999"/>
              <a:gd name="connsiteX7336" fmla="*/ 2475766 w 10763219"/>
              <a:gd name="connsiteY7336" fmla="*/ 3804238 h 6857999"/>
              <a:gd name="connsiteX7337" fmla="*/ 2477749 w 10763219"/>
              <a:gd name="connsiteY7337" fmla="*/ 3801456 h 6857999"/>
              <a:gd name="connsiteX7338" fmla="*/ 2478939 w 10763219"/>
              <a:gd name="connsiteY7338" fmla="*/ 3797878 h 6857999"/>
              <a:gd name="connsiteX7339" fmla="*/ 2479334 w 10763219"/>
              <a:gd name="connsiteY7339" fmla="*/ 3793506 h 6857999"/>
              <a:gd name="connsiteX7340" fmla="*/ 2479334 w 10763219"/>
              <a:gd name="connsiteY7340" fmla="*/ 3787940 h 6857999"/>
              <a:gd name="connsiteX7341" fmla="*/ 2478939 w 10763219"/>
              <a:gd name="connsiteY7341" fmla="*/ 3781978 h 6857999"/>
              <a:gd name="connsiteX7342" fmla="*/ 2481317 w 10763219"/>
              <a:gd name="connsiteY7342" fmla="*/ 3787145 h 6857999"/>
              <a:gd name="connsiteX7343" fmla="*/ 2483300 w 10763219"/>
              <a:gd name="connsiteY7343" fmla="*/ 3792313 h 6857999"/>
              <a:gd name="connsiteX7344" fmla="*/ 2483696 w 10763219"/>
              <a:gd name="connsiteY7344" fmla="*/ 3797878 h 6857999"/>
              <a:gd name="connsiteX7345" fmla="*/ 2484093 w 10763219"/>
              <a:gd name="connsiteY7345" fmla="*/ 3803046 h 6857999"/>
              <a:gd name="connsiteX7346" fmla="*/ 2483696 w 10763219"/>
              <a:gd name="connsiteY7346" fmla="*/ 3808611 h 6857999"/>
              <a:gd name="connsiteX7347" fmla="*/ 2483300 w 10763219"/>
              <a:gd name="connsiteY7347" fmla="*/ 3813779 h 6857999"/>
              <a:gd name="connsiteX7348" fmla="*/ 2481716 w 10763219"/>
              <a:gd name="connsiteY7348" fmla="*/ 3819344 h 6857999"/>
              <a:gd name="connsiteX7349" fmla="*/ 2480128 w 10763219"/>
              <a:gd name="connsiteY7349" fmla="*/ 3824512 h 6857999"/>
              <a:gd name="connsiteX7350" fmla="*/ 2478145 w 10763219"/>
              <a:gd name="connsiteY7350" fmla="*/ 3829679 h 6857999"/>
              <a:gd name="connsiteX7351" fmla="*/ 2476164 w 10763219"/>
              <a:gd name="connsiteY7351" fmla="*/ 3834449 h 6857999"/>
              <a:gd name="connsiteX7352" fmla="*/ 2471801 w 10763219"/>
              <a:gd name="connsiteY7352" fmla="*/ 3843194 h 6857999"/>
              <a:gd name="connsiteX7353" fmla="*/ 2467043 w 10763219"/>
              <a:gd name="connsiteY7353" fmla="*/ 3850747 h 6857999"/>
              <a:gd name="connsiteX7354" fmla="*/ 2463078 w 10763219"/>
              <a:gd name="connsiteY7354" fmla="*/ 3857107 h 6857999"/>
              <a:gd name="connsiteX7355" fmla="*/ 2461097 w 10763219"/>
              <a:gd name="connsiteY7355" fmla="*/ 3857902 h 6857999"/>
              <a:gd name="connsiteX7356" fmla="*/ 2459906 w 10763219"/>
              <a:gd name="connsiteY7356" fmla="*/ 3858300 h 6857999"/>
              <a:gd name="connsiteX7357" fmla="*/ 2457925 w 10763219"/>
              <a:gd name="connsiteY7357" fmla="*/ 3857902 h 6857999"/>
              <a:gd name="connsiteX7358" fmla="*/ 2456733 w 10763219"/>
              <a:gd name="connsiteY7358" fmla="*/ 3857505 h 6857999"/>
              <a:gd name="connsiteX7359" fmla="*/ 2455545 w 10763219"/>
              <a:gd name="connsiteY7359" fmla="*/ 3856312 h 6857999"/>
              <a:gd name="connsiteX7360" fmla="*/ 2454354 w 10763219"/>
              <a:gd name="connsiteY7360" fmla="*/ 3855517 h 6857999"/>
              <a:gd name="connsiteX7361" fmla="*/ 2452768 w 10763219"/>
              <a:gd name="connsiteY7361" fmla="*/ 3851940 h 6857999"/>
              <a:gd name="connsiteX7362" fmla="*/ 2450786 w 10763219"/>
              <a:gd name="connsiteY7362" fmla="*/ 3848760 h 6857999"/>
              <a:gd name="connsiteX7363" fmla="*/ 2449597 w 10763219"/>
              <a:gd name="connsiteY7363" fmla="*/ 3845580 h 6857999"/>
              <a:gd name="connsiteX7364" fmla="*/ 2448010 w 10763219"/>
              <a:gd name="connsiteY7364" fmla="*/ 3844387 h 6857999"/>
              <a:gd name="connsiteX7365" fmla="*/ 2447217 w 10763219"/>
              <a:gd name="connsiteY7365" fmla="*/ 3843194 h 6857999"/>
              <a:gd name="connsiteX7366" fmla="*/ 2445632 w 10763219"/>
              <a:gd name="connsiteY7366" fmla="*/ 3842797 h 6857999"/>
              <a:gd name="connsiteX7367" fmla="*/ 2444044 w 10763219"/>
              <a:gd name="connsiteY7367" fmla="*/ 3842797 h 6857999"/>
              <a:gd name="connsiteX7368" fmla="*/ 2443647 w 10763219"/>
              <a:gd name="connsiteY7368" fmla="*/ 3845182 h 6857999"/>
              <a:gd name="connsiteX7369" fmla="*/ 2442062 w 10763219"/>
              <a:gd name="connsiteY7369" fmla="*/ 3847170 h 6857999"/>
              <a:gd name="connsiteX7370" fmla="*/ 2440873 w 10763219"/>
              <a:gd name="connsiteY7370" fmla="*/ 3849555 h 6857999"/>
              <a:gd name="connsiteX7371" fmla="*/ 2438891 w 10763219"/>
              <a:gd name="connsiteY7371" fmla="*/ 3851542 h 6857999"/>
              <a:gd name="connsiteX7372" fmla="*/ 2433736 w 10763219"/>
              <a:gd name="connsiteY7372" fmla="*/ 3855517 h 6857999"/>
              <a:gd name="connsiteX7373" fmla="*/ 2428184 w 10763219"/>
              <a:gd name="connsiteY7373" fmla="*/ 3859493 h 6857999"/>
              <a:gd name="connsiteX7374" fmla="*/ 2420649 w 10763219"/>
              <a:gd name="connsiteY7374" fmla="*/ 3862275 h 6857999"/>
              <a:gd name="connsiteX7375" fmla="*/ 2413512 w 10763219"/>
              <a:gd name="connsiteY7375" fmla="*/ 3864660 h 6857999"/>
              <a:gd name="connsiteX7376" fmla="*/ 2405184 w 10763219"/>
              <a:gd name="connsiteY7376" fmla="*/ 3866648 h 6857999"/>
              <a:gd name="connsiteX7377" fmla="*/ 2396461 w 10763219"/>
              <a:gd name="connsiteY7377" fmla="*/ 3867840 h 6857999"/>
              <a:gd name="connsiteX7378" fmla="*/ 2388134 w 10763219"/>
              <a:gd name="connsiteY7378" fmla="*/ 3868635 h 6857999"/>
              <a:gd name="connsiteX7379" fmla="*/ 2379014 w 10763219"/>
              <a:gd name="connsiteY7379" fmla="*/ 3868635 h 6857999"/>
              <a:gd name="connsiteX7380" fmla="*/ 2371084 w 10763219"/>
              <a:gd name="connsiteY7380" fmla="*/ 3867840 h 6857999"/>
              <a:gd name="connsiteX7381" fmla="*/ 2363550 w 10763219"/>
              <a:gd name="connsiteY7381" fmla="*/ 3866250 h 6857999"/>
              <a:gd name="connsiteX7382" fmla="*/ 2359585 w 10763219"/>
              <a:gd name="connsiteY7382" fmla="*/ 3864660 h 6857999"/>
              <a:gd name="connsiteX7383" fmla="*/ 2356811 w 10763219"/>
              <a:gd name="connsiteY7383" fmla="*/ 3863468 h 6857999"/>
              <a:gd name="connsiteX7384" fmla="*/ 2353240 w 10763219"/>
              <a:gd name="connsiteY7384" fmla="*/ 3861878 h 6857999"/>
              <a:gd name="connsiteX7385" fmla="*/ 2350465 w 10763219"/>
              <a:gd name="connsiteY7385" fmla="*/ 3859493 h 6857999"/>
              <a:gd name="connsiteX7386" fmla="*/ 2348085 w 10763219"/>
              <a:gd name="connsiteY7386" fmla="*/ 3857107 h 6857999"/>
              <a:gd name="connsiteX7387" fmla="*/ 2346104 w 10763219"/>
              <a:gd name="connsiteY7387" fmla="*/ 3854325 h 6857999"/>
              <a:gd name="connsiteX7388" fmla="*/ 2344121 w 10763219"/>
              <a:gd name="connsiteY7388" fmla="*/ 3851542 h 6857999"/>
              <a:gd name="connsiteX7389" fmla="*/ 2342534 w 10763219"/>
              <a:gd name="connsiteY7389" fmla="*/ 3847965 h 6857999"/>
              <a:gd name="connsiteX7390" fmla="*/ 2339759 w 10763219"/>
              <a:gd name="connsiteY7390" fmla="*/ 3849555 h 6857999"/>
              <a:gd name="connsiteX7391" fmla="*/ 2337777 w 10763219"/>
              <a:gd name="connsiteY7391" fmla="*/ 3851542 h 6857999"/>
              <a:gd name="connsiteX7392" fmla="*/ 2335397 w 10763219"/>
              <a:gd name="connsiteY7392" fmla="*/ 3853927 h 6857999"/>
              <a:gd name="connsiteX7393" fmla="*/ 2333811 w 10763219"/>
              <a:gd name="connsiteY7393" fmla="*/ 3857107 h 6857999"/>
              <a:gd name="connsiteX7394" fmla="*/ 2330243 w 10763219"/>
              <a:gd name="connsiteY7394" fmla="*/ 3862275 h 6857999"/>
              <a:gd name="connsiteX7395" fmla="*/ 2327865 w 10763219"/>
              <a:gd name="connsiteY7395" fmla="*/ 3867045 h 6857999"/>
              <a:gd name="connsiteX7396" fmla="*/ 2326674 w 10763219"/>
              <a:gd name="connsiteY7396" fmla="*/ 3868635 h 6857999"/>
              <a:gd name="connsiteX7397" fmla="*/ 2325485 w 10763219"/>
              <a:gd name="connsiteY7397" fmla="*/ 3869828 h 6857999"/>
              <a:gd name="connsiteX7398" fmla="*/ 2323901 w 10763219"/>
              <a:gd name="connsiteY7398" fmla="*/ 3869828 h 6857999"/>
              <a:gd name="connsiteX7399" fmla="*/ 2323106 w 10763219"/>
              <a:gd name="connsiteY7399" fmla="*/ 3868635 h 6857999"/>
              <a:gd name="connsiteX7400" fmla="*/ 2321519 w 10763219"/>
              <a:gd name="connsiteY7400" fmla="*/ 3866648 h 6857999"/>
              <a:gd name="connsiteX7401" fmla="*/ 2319537 w 10763219"/>
              <a:gd name="connsiteY7401" fmla="*/ 3863468 h 6857999"/>
              <a:gd name="connsiteX7402" fmla="*/ 2318348 w 10763219"/>
              <a:gd name="connsiteY7402" fmla="*/ 3859095 h 6857999"/>
              <a:gd name="connsiteX7403" fmla="*/ 2316365 w 10763219"/>
              <a:gd name="connsiteY7403" fmla="*/ 3851940 h 6857999"/>
              <a:gd name="connsiteX7404" fmla="*/ 2314778 w 10763219"/>
              <a:gd name="connsiteY7404" fmla="*/ 3853132 h 6857999"/>
              <a:gd name="connsiteX7405" fmla="*/ 2313194 w 10763219"/>
              <a:gd name="connsiteY7405" fmla="*/ 3854325 h 6857999"/>
              <a:gd name="connsiteX7406" fmla="*/ 2312399 w 10763219"/>
              <a:gd name="connsiteY7406" fmla="*/ 3855915 h 6857999"/>
              <a:gd name="connsiteX7407" fmla="*/ 2311211 w 10763219"/>
              <a:gd name="connsiteY7407" fmla="*/ 3857505 h 6857999"/>
              <a:gd name="connsiteX7408" fmla="*/ 2310420 w 10763219"/>
              <a:gd name="connsiteY7408" fmla="*/ 3861878 h 6857999"/>
              <a:gd name="connsiteX7409" fmla="*/ 2310024 w 10763219"/>
              <a:gd name="connsiteY7409" fmla="*/ 3866250 h 6857999"/>
              <a:gd name="connsiteX7410" fmla="*/ 2309228 w 10763219"/>
              <a:gd name="connsiteY7410" fmla="*/ 3876585 h 6857999"/>
              <a:gd name="connsiteX7411" fmla="*/ 2309228 w 10763219"/>
              <a:gd name="connsiteY7411" fmla="*/ 3881356 h 6857999"/>
              <a:gd name="connsiteX7412" fmla="*/ 2308434 w 10763219"/>
              <a:gd name="connsiteY7412" fmla="*/ 3886126 h 6857999"/>
              <a:gd name="connsiteX7413" fmla="*/ 2297333 w 10763219"/>
              <a:gd name="connsiteY7413" fmla="*/ 3883343 h 6857999"/>
              <a:gd name="connsiteX7414" fmla="*/ 2285834 w 10763219"/>
              <a:gd name="connsiteY7414" fmla="*/ 3880958 h 6857999"/>
              <a:gd name="connsiteX7415" fmla="*/ 2280280 w 10763219"/>
              <a:gd name="connsiteY7415" fmla="*/ 3879766 h 6857999"/>
              <a:gd name="connsiteX7416" fmla="*/ 2274333 w 10763219"/>
              <a:gd name="connsiteY7416" fmla="*/ 3878971 h 6857999"/>
              <a:gd name="connsiteX7417" fmla="*/ 2268384 w 10763219"/>
              <a:gd name="connsiteY7417" fmla="*/ 3878573 h 6857999"/>
              <a:gd name="connsiteX7418" fmla="*/ 2262041 w 10763219"/>
              <a:gd name="connsiteY7418" fmla="*/ 3878573 h 6857999"/>
              <a:gd name="connsiteX7419" fmla="*/ 2260058 w 10763219"/>
              <a:gd name="connsiteY7419" fmla="*/ 3883343 h 6857999"/>
              <a:gd name="connsiteX7420" fmla="*/ 2257678 w 10763219"/>
              <a:gd name="connsiteY7420" fmla="*/ 3886921 h 6857999"/>
              <a:gd name="connsiteX7421" fmla="*/ 2255300 w 10763219"/>
              <a:gd name="connsiteY7421" fmla="*/ 3890101 h 6857999"/>
              <a:gd name="connsiteX7422" fmla="*/ 2252919 w 10763219"/>
              <a:gd name="connsiteY7422" fmla="*/ 3892486 h 6857999"/>
              <a:gd name="connsiteX7423" fmla="*/ 2249352 w 10763219"/>
              <a:gd name="connsiteY7423" fmla="*/ 3894474 h 6857999"/>
              <a:gd name="connsiteX7424" fmla="*/ 2246577 w 10763219"/>
              <a:gd name="connsiteY7424" fmla="*/ 3896064 h 6857999"/>
              <a:gd name="connsiteX7425" fmla="*/ 2243008 w 10763219"/>
              <a:gd name="connsiteY7425" fmla="*/ 3897256 h 6857999"/>
              <a:gd name="connsiteX7426" fmla="*/ 2239043 w 10763219"/>
              <a:gd name="connsiteY7426" fmla="*/ 3897654 h 6857999"/>
              <a:gd name="connsiteX7427" fmla="*/ 2235871 w 10763219"/>
              <a:gd name="connsiteY7427" fmla="*/ 3897654 h 6857999"/>
              <a:gd name="connsiteX7428" fmla="*/ 2231906 w 10763219"/>
              <a:gd name="connsiteY7428" fmla="*/ 3897654 h 6857999"/>
              <a:gd name="connsiteX7429" fmla="*/ 2223577 w 10763219"/>
              <a:gd name="connsiteY7429" fmla="*/ 3896461 h 6857999"/>
              <a:gd name="connsiteX7430" fmla="*/ 2206529 w 10763219"/>
              <a:gd name="connsiteY7430" fmla="*/ 3893281 h 6857999"/>
              <a:gd name="connsiteX7431" fmla="*/ 2198203 w 10763219"/>
              <a:gd name="connsiteY7431" fmla="*/ 3891691 h 6857999"/>
              <a:gd name="connsiteX7432" fmla="*/ 2189477 w 10763219"/>
              <a:gd name="connsiteY7432" fmla="*/ 3890896 h 6857999"/>
              <a:gd name="connsiteX7433" fmla="*/ 2185514 w 10763219"/>
              <a:gd name="connsiteY7433" fmla="*/ 3890896 h 6857999"/>
              <a:gd name="connsiteX7434" fmla="*/ 2181153 w 10763219"/>
              <a:gd name="connsiteY7434" fmla="*/ 3890896 h 6857999"/>
              <a:gd name="connsiteX7435" fmla="*/ 2177187 w 10763219"/>
              <a:gd name="connsiteY7435" fmla="*/ 3891293 h 6857999"/>
              <a:gd name="connsiteX7436" fmla="*/ 2173221 w 10763219"/>
              <a:gd name="connsiteY7436" fmla="*/ 3892089 h 6857999"/>
              <a:gd name="connsiteX7437" fmla="*/ 2169653 w 10763219"/>
              <a:gd name="connsiteY7437" fmla="*/ 3894076 h 6857999"/>
              <a:gd name="connsiteX7438" fmla="*/ 2165690 w 10763219"/>
              <a:gd name="connsiteY7438" fmla="*/ 3896064 h 6857999"/>
              <a:gd name="connsiteX7439" fmla="*/ 2162515 w 10763219"/>
              <a:gd name="connsiteY7439" fmla="*/ 3898449 h 6857999"/>
              <a:gd name="connsiteX7440" fmla="*/ 2159345 w 10763219"/>
              <a:gd name="connsiteY7440" fmla="*/ 3902026 h 6857999"/>
              <a:gd name="connsiteX7441" fmla="*/ 2156567 w 10763219"/>
              <a:gd name="connsiteY7441" fmla="*/ 3906002 h 6857999"/>
              <a:gd name="connsiteX7442" fmla="*/ 2153793 w 10763219"/>
              <a:gd name="connsiteY7442" fmla="*/ 3910374 h 6857999"/>
              <a:gd name="connsiteX7443" fmla="*/ 2151410 w 10763219"/>
              <a:gd name="connsiteY7443" fmla="*/ 3915542 h 6857999"/>
              <a:gd name="connsiteX7444" fmla="*/ 2148637 w 10763219"/>
              <a:gd name="connsiteY7444" fmla="*/ 3921902 h 6857999"/>
              <a:gd name="connsiteX7445" fmla="*/ 2145862 w 10763219"/>
              <a:gd name="connsiteY7445" fmla="*/ 3918722 h 6857999"/>
              <a:gd name="connsiteX7446" fmla="*/ 2143087 w 10763219"/>
              <a:gd name="connsiteY7446" fmla="*/ 3915542 h 6857999"/>
              <a:gd name="connsiteX7447" fmla="*/ 2139914 w 10763219"/>
              <a:gd name="connsiteY7447" fmla="*/ 3913554 h 6857999"/>
              <a:gd name="connsiteX7448" fmla="*/ 2137534 w 10763219"/>
              <a:gd name="connsiteY7448" fmla="*/ 3912362 h 6857999"/>
              <a:gd name="connsiteX7449" fmla="*/ 2134757 w 10763219"/>
              <a:gd name="connsiteY7449" fmla="*/ 3911169 h 6857999"/>
              <a:gd name="connsiteX7450" fmla="*/ 2132379 w 10763219"/>
              <a:gd name="connsiteY7450" fmla="*/ 3911169 h 6857999"/>
              <a:gd name="connsiteX7451" fmla="*/ 2129605 w 10763219"/>
              <a:gd name="connsiteY7451" fmla="*/ 3911169 h 6857999"/>
              <a:gd name="connsiteX7452" fmla="*/ 2127224 w 10763219"/>
              <a:gd name="connsiteY7452" fmla="*/ 3912362 h 6857999"/>
              <a:gd name="connsiteX7453" fmla="*/ 2124846 w 10763219"/>
              <a:gd name="connsiteY7453" fmla="*/ 3913554 h 6857999"/>
              <a:gd name="connsiteX7454" fmla="*/ 2122465 w 10763219"/>
              <a:gd name="connsiteY7454" fmla="*/ 3915144 h 6857999"/>
              <a:gd name="connsiteX7455" fmla="*/ 2120087 w 10763219"/>
              <a:gd name="connsiteY7455" fmla="*/ 3917529 h 6857999"/>
              <a:gd name="connsiteX7456" fmla="*/ 2118103 w 10763219"/>
              <a:gd name="connsiteY7456" fmla="*/ 3919914 h 6857999"/>
              <a:gd name="connsiteX7457" fmla="*/ 2114140 w 10763219"/>
              <a:gd name="connsiteY7457" fmla="*/ 3925877 h 6857999"/>
              <a:gd name="connsiteX7458" fmla="*/ 2110175 w 10763219"/>
              <a:gd name="connsiteY7458" fmla="*/ 3932237 h 6857999"/>
              <a:gd name="connsiteX7459" fmla="*/ 2106209 w 10763219"/>
              <a:gd name="connsiteY7459" fmla="*/ 3928262 h 6857999"/>
              <a:gd name="connsiteX7460" fmla="*/ 2103434 w 10763219"/>
              <a:gd name="connsiteY7460" fmla="*/ 3925082 h 6857999"/>
              <a:gd name="connsiteX7461" fmla="*/ 2101847 w 10763219"/>
              <a:gd name="connsiteY7461" fmla="*/ 3921107 h 6857999"/>
              <a:gd name="connsiteX7462" fmla="*/ 2101847 w 10763219"/>
              <a:gd name="connsiteY7462" fmla="*/ 3917529 h 6857999"/>
              <a:gd name="connsiteX7463" fmla="*/ 2101847 w 10763219"/>
              <a:gd name="connsiteY7463" fmla="*/ 3913554 h 6857999"/>
              <a:gd name="connsiteX7464" fmla="*/ 2103434 w 10763219"/>
              <a:gd name="connsiteY7464" fmla="*/ 3910374 h 6857999"/>
              <a:gd name="connsiteX7465" fmla="*/ 2105021 w 10763219"/>
              <a:gd name="connsiteY7465" fmla="*/ 3906796 h 6857999"/>
              <a:gd name="connsiteX7466" fmla="*/ 2107001 w 10763219"/>
              <a:gd name="connsiteY7466" fmla="*/ 3903617 h 6857999"/>
              <a:gd name="connsiteX7467" fmla="*/ 2110175 w 10763219"/>
              <a:gd name="connsiteY7467" fmla="*/ 3897654 h 6857999"/>
              <a:gd name="connsiteX7468" fmla="*/ 2112157 w 10763219"/>
              <a:gd name="connsiteY7468" fmla="*/ 3894474 h 6857999"/>
              <a:gd name="connsiteX7469" fmla="*/ 2113346 w 10763219"/>
              <a:gd name="connsiteY7469" fmla="*/ 3891691 h 6857999"/>
              <a:gd name="connsiteX7470" fmla="*/ 2113743 w 10763219"/>
              <a:gd name="connsiteY7470" fmla="*/ 3889306 h 6857999"/>
              <a:gd name="connsiteX7471" fmla="*/ 2113743 w 10763219"/>
              <a:gd name="connsiteY7471" fmla="*/ 3886921 h 6857999"/>
              <a:gd name="connsiteX7472" fmla="*/ 2112157 w 10763219"/>
              <a:gd name="connsiteY7472" fmla="*/ 3884536 h 6857999"/>
              <a:gd name="connsiteX7473" fmla="*/ 2110175 w 10763219"/>
              <a:gd name="connsiteY7473" fmla="*/ 3882548 h 6857999"/>
              <a:gd name="connsiteX7474" fmla="*/ 2109381 w 10763219"/>
              <a:gd name="connsiteY7474" fmla="*/ 3878971 h 6857999"/>
              <a:gd name="connsiteX7475" fmla="*/ 2108588 w 10763219"/>
              <a:gd name="connsiteY7475" fmla="*/ 3876585 h 6857999"/>
              <a:gd name="connsiteX7476" fmla="*/ 2109381 w 10763219"/>
              <a:gd name="connsiteY7476" fmla="*/ 3875393 h 6857999"/>
              <a:gd name="connsiteX7477" fmla="*/ 2109777 w 10763219"/>
              <a:gd name="connsiteY7477" fmla="*/ 3874995 h 6857999"/>
              <a:gd name="connsiteX7478" fmla="*/ 2110571 w 10763219"/>
              <a:gd name="connsiteY7478" fmla="*/ 3874995 h 6857999"/>
              <a:gd name="connsiteX7479" fmla="*/ 2112157 w 10763219"/>
              <a:gd name="connsiteY7479" fmla="*/ 3876188 h 6857999"/>
              <a:gd name="connsiteX7480" fmla="*/ 2114536 w 10763219"/>
              <a:gd name="connsiteY7480" fmla="*/ 3877380 h 6857999"/>
              <a:gd name="connsiteX7481" fmla="*/ 2116916 w 10763219"/>
              <a:gd name="connsiteY7481" fmla="*/ 3878971 h 6857999"/>
              <a:gd name="connsiteX7482" fmla="*/ 2118103 w 10763219"/>
              <a:gd name="connsiteY7482" fmla="*/ 3878971 h 6857999"/>
              <a:gd name="connsiteX7483" fmla="*/ 2118503 w 10763219"/>
              <a:gd name="connsiteY7483" fmla="*/ 3878175 h 6857999"/>
              <a:gd name="connsiteX7484" fmla="*/ 2118503 w 10763219"/>
              <a:gd name="connsiteY7484" fmla="*/ 3876585 h 6857999"/>
              <a:gd name="connsiteX7485" fmla="*/ 2117708 w 10763219"/>
              <a:gd name="connsiteY7485" fmla="*/ 3874200 h 6857999"/>
              <a:gd name="connsiteX7486" fmla="*/ 2114536 w 10763219"/>
              <a:gd name="connsiteY7486" fmla="*/ 3864263 h 6857999"/>
              <a:gd name="connsiteX7487" fmla="*/ 2118897 w 10763219"/>
              <a:gd name="connsiteY7487" fmla="*/ 3867840 h 6857999"/>
              <a:gd name="connsiteX7488" fmla="*/ 2124053 w 10763219"/>
              <a:gd name="connsiteY7488" fmla="*/ 3870623 h 6857999"/>
              <a:gd name="connsiteX7489" fmla="*/ 2128416 w 10763219"/>
              <a:gd name="connsiteY7489" fmla="*/ 3872611 h 6857999"/>
              <a:gd name="connsiteX7490" fmla="*/ 2133173 w 10763219"/>
              <a:gd name="connsiteY7490" fmla="*/ 3874200 h 6857999"/>
              <a:gd name="connsiteX7491" fmla="*/ 2137534 w 10763219"/>
              <a:gd name="connsiteY7491" fmla="*/ 3875393 h 6857999"/>
              <a:gd name="connsiteX7492" fmla="*/ 2141896 w 10763219"/>
              <a:gd name="connsiteY7492" fmla="*/ 3876188 h 6857999"/>
              <a:gd name="connsiteX7493" fmla="*/ 2146259 w 10763219"/>
              <a:gd name="connsiteY7493" fmla="*/ 3876188 h 6857999"/>
              <a:gd name="connsiteX7494" fmla="*/ 2150618 w 10763219"/>
              <a:gd name="connsiteY7494" fmla="*/ 3876188 h 6857999"/>
              <a:gd name="connsiteX7495" fmla="*/ 2159345 w 10763219"/>
              <a:gd name="connsiteY7495" fmla="*/ 3874995 h 6857999"/>
              <a:gd name="connsiteX7496" fmla="*/ 2168463 w 10763219"/>
              <a:gd name="connsiteY7496" fmla="*/ 3873008 h 6857999"/>
              <a:gd name="connsiteX7497" fmla="*/ 2177187 w 10763219"/>
              <a:gd name="connsiteY7497" fmla="*/ 3870225 h 6857999"/>
              <a:gd name="connsiteX7498" fmla="*/ 2185514 w 10763219"/>
              <a:gd name="connsiteY7498" fmla="*/ 3867840 h 6857999"/>
              <a:gd name="connsiteX7499" fmla="*/ 2193841 w 10763219"/>
              <a:gd name="connsiteY7499" fmla="*/ 3865455 h 6857999"/>
              <a:gd name="connsiteX7500" fmla="*/ 2202169 w 10763219"/>
              <a:gd name="connsiteY7500" fmla="*/ 3862673 h 6857999"/>
              <a:gd name="connsiteX7501" fmla="*/ 2209700 w 10763219"/>
              <a:gd name="connsiteY7501" fmla="*/ 3861480 h 6857999"/>
              <a:gd name="connsiteX7502" fmla="*/ 2217235 w 10763219"/>
              <a:gd name="connsiteY7502" fmla="*/ 3860685 h 6857999"/>
              <a:gd name="connsiteX7503" fmla="*/ 2220406 w 10763219"/>
              <a:gd name="connsiteY7503" fmla="*/ 3860685 h 6857999"/>
              <a:gd name="connsiteX7504" fmla="*/ 2224371 w 10763219"/>
              <a:gd name="connsiteY7504" fmla="*/ 3861480 h 6857999"/>
              <a:gd name="connsiteX7505" fmla="*/ 2227941 w 10763219"/>
              <a:gd name="connsiteY7505" fmla="*/ 3862275 h 6857999"/>
              <a:gd name="connsiteX7506" fmla="*/ 2230716 w 10763219"/>
              <a:gd name="connsiteY7506" fmla="*/ 3863865 h 6857999"/>
              <a:gd name="connsiteX7507" fmla="*/ 2234284 w 10763219"/>
              <a:gd name="connsiteY7507" fmla="*/ 3865853 h 6857999"/>
              <a:gd name="connsiteX7508" fmla="*/ 2237061 w 10763219"/>
              <a:gd name="connsiteY7508" fmla="*/ 3868238 h 6857999"/>
              <a:gd name="connsiteX7509" fmla="*/ 2240232 w 10763219"/>
              <a:gd name="connsiteY7509" fmla="*/ 3871020 h 6857999"/>
              <a:gd name="connsiteX7510" fmla="*/ 2243008 w 10763219"/>
              <a:gd name="connsiteY7510" fmla="*/ 3874598 h 6857999"/>
              <a:gd name="connsiteX7511" fmla="*/ 2246577 w 10763219"/>
              <a:gd name="connsiteY7511" fmla="*/ 3865853 h 6857999"/>
              <a:gd name="connsiteX7512" fmla="*/ 2249750 w 10763219"/>
              <a:gd name="connsiteY7512" fmla="*/ 3858300 h 6857999"/>
              <a:gd name="connsiteX7513" fmla="*/ 2253714 w 10763219"/>
              <a:gd name="connsiteY7513" fmla="*/ 3852735 h 6857999"/>
              <a:gd name="connsiteX7514" fmla="*/ 2258074 w 10763219"/>
              <a:gd name="connsiteY7514" fmla="*/ 3847567 h 6857999"/>
              <a:gd name="connsiteX7515" fmla="*/ 2262834 w 10763219"/>
              <a:gd name="connsiteY7515" fmla="*/ 3844387 h 6857999"/>
              <a:gd name="connsiteX7516" fmla="*/ 2267988 w 10763219"/>
              <a:gd name="connsiteY7516" fmla="*/ 3841604 h 6857999"/>
              <a:gd name="connsiteX7517" fmla="*/ 2273143 w 10763219"/>
              <a:gd name="connsiteY7517" fmla="*/ 3840412 h 6857999"/>
              <a:gd name="connsiteX7518" fmla="*/ 2278695 w 10763219"/>
              <a:gd name="connsiteY7518" fmla="*/ 3839220 h 6857999"/>
              <a:gd name="connsiteX7519" fmla="*/ 2284643 w 10763219"/>
              <a:gd name="connsiteY7519" fmla="*/ 3839220 h 6857999"/>
              <a:gd name="connsiteX7520" fmla="*/ 2290195 w 10763219"/>
              <a:gd name="connsiteY7520" fmla="*/ 3840014 h 6857999"/>
              <a:gd name="connsiteX7521" fmla="*/ 2302488 w 10763219"/>
              <a:gd name="connsiteY7521" fmla="*/ 3841207 h 6857999"/>
              <a:gd name="connsiteX7522" fmla="*/ 2315177 w 10763219"/>
              <a:gd name="connsiteY7522" fmla="*/ 3842399 h 6857999"/>
              <a:gd name="connsiteX7523" fmla="*/ 2321519 w 10763219"/>
              <a:gd name="connsiteY7523" fmla="*/ 3842797 h 6857999"/>
              <a:gd name="connsiteX7524" fmla="*/ 2327865 w 10763219"/>
              <a:gd name="connsiteY7524" fmla="*/ 3842399 h 6857999"/>
              <a:gd name="connsiteX7525" fmla="*/ 2330243 w 10763219"/>
              <a:gd name="connsiteY7525" fmla="*/ 3841604 h 6857999"/>
              <a:gd name="connsiteX7526" fmla="*/ 2333018 w 10763219"/>
              <a:gd name="connsiteY7526" fmla="*/ 3840809 h 6857999"/>
              <a:gd name="connsiteX7527" fmla="*/ 2337381 w 10763219"/>
              <a:gd name="connsiteY7527" fmla="*/ 3838822 h 6857999"/>
              <a:gd name="connsiteX7528" fmla="*/ 2342138 w 10763219"/>
              <a:gd name="connsiteY7528" fmla="*/ 3836039 h 6857999"/>
              <a:gd name="connsiteX7529" fmla="*/ 2346104 w 10763219"/>
              <a:gd name="connsiteY7529" fmla="*/ 3832064 h 6857999"/>
              <a:gd name="connsiteX7530" fmla="*/ 2354825 w 10763219"/>
              <a:gd name="connsiteY7530" fmla="*/ 3824114 h 6857999"/>
              <a:gd name="connsiteX7531" fmla="*/ 2358793 w 10763219"/>
              <a:gd name="connsiteY7531" fmla="*/ 3820139 h 6857999"/>
              <a:gd name="connsiteX7532" fmla="*/ 2362756 w 10763219"/>
              <a:gd name="connsiteY7532" fmla="*/ 3817356 h 6857999"/>
              <a:gd name="connsiteX7533" fmla="*/ 2366327 w 10763219"/>
              <a:gd name="connsiteY7533" fmla="*/ 3814971 h 6857999"/>
              <a:gd name="connsiteX7534" fmla="*/ 2369895 w 10763219"/>
              <a:gd name="connsiteY7534" fmla="*/ 3813381 h 6857999"/>
              <a:gd name="connsiteX7535" fmla="*/ 2371878 w 10763219"/>
              <a:gd name="connsiteY7535" fmla="*/ 3812984 h 6857999"/>
              <a:gd name="connsiteX7536" fmla="*/ 2373859 w 10763219"/>
              <a:gd name="connsiteY7536" fmla="*/ 3812984 h 6857999"/>
              <a:gd name="connsiteX7537" fmla="*/ 2375446 w 10763219"/>
              <a:gd name="connsiteY7537" fmla="*/ 3813381 h 6857999"/>
              <a:gd name="connsiteX7538" fmla="*/ 2377430 w 10763219"/>
              <a:gd name="connsiteY7538" fmla="*/ 3814176 h 6857999"/>
              <a:gd name="connsiteX7539" fmla="*/ 2379014 w 10763219"/>
              <a:gd name="connsiteY7539" fmla="*/ 3815766 h 6857999"/>
              <a:gd name="connsiteX7540" fmla="*/ 2380601 w 10763219"/>
              <a:gd name="connsiteY7540" fmla="*/ 3817356 h 6857999"/>
              <a:gd name="connsiteX7541" fmla="*/ 2382584 w 10763219"/>
              <a:gd name="connsiteY7541" fmla="*/ 3819741 h 6857999"/>
              <a:gd name="connsiteX7542" fmla="*/ 2384170 w 10763219"/>
              <a:gd name="connsiteY7542" fmla="*/ 3822524 h 6857999"/>
              <a:gd name="connsiteX7543" fmla="*/ 2387342 w 10763219"/>
              <a:gd name="connsiteY7543" fmla="*/ 3830077 h 6857999"/>
              <a:gd name="connsiteX7544" fmla="*/ 2390512 w 10763219"/>
              <a:gd name="connsiteY7544" fmla="*/ 3840412 h 6857999"/>
              <a:gd name="connsiteX7545" fmla="*/ 2391703 w 10763219"/>
              <a:gd name="connsiteY7545" fmla="*/ 3830872 h 6857999"/>
              <a:gd name="connsiteX7546" fmla="*/ 2393687 w 10763219"/>
              <a:gd name="connsiteY7546" fmla="*/ 3824512 h 6857999"/>
              <a:gd name="connsiteX7547" fmla="*/ 2394876 w 10763219"/>
              <a:gd name="connsiteY7547" fmla="*/ 3822126 h 6857999"/>
              <a:gd name="connsiteX7548" fmla="*/ 2396461 w 10763219"/>
              <a:gd name="connsiteY7548" fmla="*/ 3820139 h 6857999"/>
              <a:gd name="connsiteX7549" fmla="*/ 2397256 w 10763219"/>
              <a:gd name="connsiteY7549" fmla="*/ 3818946 h 6857999"/>
              <a:gd name="connsiteX7550" fmla="*/ 2399239 w 10763219"/>
              <a:gd name="connsiteY7550" fmla="*/ 3817356 h 6857999"/>
              <a:gd name="connsiteX7551" fmla="*/ 2402806 w 10763219"/>
              <a:gd name="connsiteY7551" fmla="*/ 3815369 h 6857999"/>
              <a:gd name="connsiteX7552" fmla="*/ 2406375 w 10763219"/>
              <a:gd name="connsiteY7552" fmla="*/ 3812984 h 6857999"/>
              <a:gd name="connsiteX7553" fmla="*/ 2411926 w 10763219"/>
              <a:gd name="connsiteY7553" fmla="*/ 3809803 h 6857999"/>
              <a:gd name="connsiteX7554" fmla="*/ 2417874 w 10763219"/>
              <a:gd name="connsiteY7554" fmla="*/ 3805034 h 6857999"/>
              <a:gd name="connsiteX7555" fmla="*/ 2417477 w 10763219"/>
              <a:gd name="connsiteY7555" fmla="*/ 3799071 h 6857999"/>
              <a:gd name="connsiteX7556" fmla="*/ 2416287 w 10763219"/>
              <a:gd name="connsiteY7556" fmla="*/ 3795096 h 6857999"/>
              <a:gd name="connsiteX7557" fmla="*/ 2414701 w 10763219"/>
              <a:gd name="connsiteY7557" fmla="*/ 3792710 h 6857999"/>
              <a:gd name="connsiteX7558" fmla="*/ 2412718 w 10763219"/>
              <a:gd name="connsiteY7558" fmla="*/ 3791518 h 6857999"/>
              <a:gd name="connsiteX7559" fmla="*/ 2410338 w 10763219"/>
              <a:gd name="connsiteY7559" fmla="*/ 3790325 h 6857999"/>
              <a:gd name="connsiteX7560" fmla="*/ 2407958 w 10763219"/>
              <a:gd name="connsiteY7560" fmla="*/ 3790325 h 6857999"/>
              <a:gd name="connsiteX7561" fmla="*/ 2402013 w 10763219"/>
              <a:gd name="connsiteY7561" fmla="*/ 3790325 h 6857999"/>
              <a:gd name="connsiteX7562" fmla="*/ 2403997 w 10763219"/>
              <a:gd name="connsiteY7562" fmla="*/ 3788338 h 6857999"/>
              <a:gd name="connsiteX7563" fmla="*/ 2405580 w 10763219"/>
              <a:gd name="connsiteY7563" fmla="*/ 3785953 h 6857999"/>
              <a:gd name="connsiteX7564" fmla="*/ 2408357 w 10763219"/>
              <a:gd name="connsiteY7564" fmla="*/ 3780785 h 6857999"/>
              <a:gd name="connsiteX7565" fmla="*/ 2413907 w 10763219"/>
              <a:gd name="connsiteY7565" fmla="*/ 3769257 h 6857999"/>
              <a:gd name="connsiteX7566" fmla="*/ 2416685 w 10763219"/>
              <a:gd name="connsiteY7566" fmla="*/ 3764090 h 6857999"/>
              <a:gd name="connsiteX7567" fmla="*/ 2418271 w 10763219"/>
              <a:gd name="connsiteY7567" fmla="*/ 3762102 h 6857999"/>
              <a:gd name="connsiteX7568" fmla="*/ 2420255 w 10763219"/>
              <a:gd name="connsiteY7568" fmla="*/ 3759717 h 6857999"/>
              <a:gd name="connsiteX7569" fmla="*/ 2422632 w 10763219"/>
              <a:gd name="connsiteY7569" fmla="*/ 3758127 h 6857999"/>
              <a:gd name="connsiteX7570" fmla="*/ 2424616 w 10763219"/>
              <a:gd name="connsiteY7570" fmla="*/ 3756537 h 6857999"/>
              <a:gd name="connsiteX7571" fmla="*/ 2427391 w 10763219"/>
              <a:gd name="connsiteY7571" fmla="*/ 3755742 h 6857999"/>
              <a:gd name="connsiteX7572" fmla="*/ 2430563 w 10763219"/>
              <a:gd name="connsiteY7572" fmla="*/ 3755345 h 6857999"/>
              <a:gd name="connsiteX7573" fmla="*/ 2428976 w 10763219"/>
              <a:gd name="connsiteY7573" fmla="*/ 3752164 h 6857999"/>
              <a:gd name="connsiteX7574" fmla="*/ 2426995 w 10763219"/>
              <a:gd name="connsiteY7574" fmla="*/ 3750177 h 6857999"/>
              <a:gd name="connsiteX7575" fmla="*/ 2425409 w 10763219"/>
              <a:gd name="connsiteY7575" fmla="*/ 3748587 h 6857999"/>
              <a:gd name="connsiteX7576" fmla="*/ 2423821 w 10763219"/>
              <a:gd name="connsiteY7576" fmla="*/ 3747394 h 6857999"/>
              <a:gd name="connsiteX7577" fmla="*/ 2422237 w 10763219"/>
              <a:gd name="connsiteY7577" fmla="*/ 3746997 h 6857999"/>
              <a:gd name="connsiteX7578" fmla="*/ 2420255 w 10763219"/>
              <a:gd name="connsiteY7578" fmla="*/ 3746201 h 6857999"/>
              <a:gd name="connsiteX7579" fmla="*/ 2418271 w 10763219"/>
              <a:gd name="connsiteY7579" fmla="*/ 3745804 h 6857999"/>
              <a:gd name="connsiteX7580" fmla="*/ 2416287 w 10763219"/>
              <a:gd name="connsiteY7580" fmla="*/ 3746201 h 6857999"/>
              <a:gd name="connsiteX7581" fmla="*/ 2411926 w 10763219"/>
              <a:gd name="connsiteY7581" fmla="*/ 3747394 h 6857999"/>
              <a:gd name="connsiteX7582" fmla="*/ 2407958 w 10763219"/>
              <a:gd name="connsiteY7582" fmla="*/ 3749779 h 6857999"/>
              <a:gd name="connsiteX7583" fmla="*/ 2403599 w 10763219"/>
              <a:gd name="connsiteY7583" fmla="*/ 3752562 h 6857999"/>
              <a:gd name="connsiteX7584" fmla="*/ 2398841 w 10763219"/>
              <a:gd name="connsiteY7584" fmla="*/ 3756139 h 6857999"/>
              <a:gd name="connsiteX7585" fmla="*/ 2390117 w 10763219"/>
              <a:gd name="connsiteY7585" fmla="*/ 3764885 h 6857999"/>
              <a:gd name="connsiteX7586" fmla="*/ 2380997 w 10763219"/>
              <a:gd name="connsiteY7586" fmla="*/ 3773630 h 6857999"/>
              <a:gd name="connsiteX7587" fmla="*/ 2372671 w 10763219"/>
              <a:gd name="connsiteY7587" fmla="*/ 3781580 h 6857999"/>
              <a:gd name="connsiteX7588" fmla="*/ 2369101 w 10763219"/>
              <a:gd name="connsiteY7588" fmla="*/ 3784363 h 6857999"/>
              <a:gd name="connsiteX7589" fmla="*/ 2365139 w 10763219"/>
              <a:gd name="connsiteY7589" fmla="*/ 3787145 h 6857999"/>
              <a:gd name="connsiteX7590" fmla="*/ 2367120 w 10763219"/>
              <a:gd name="connsiteY7590" fmla="*/ 3785158 h 6857999"/>
              <a:gd name="connsiteX7591" fmla="*/ 2368309 w 10763219"/>
              <a:gd name="connsiteY7591" fmla="*/ 3781978 h 6857999"/>
              <a:gd name="connsiteX7592" fmla="*/ 2369895 w 10763219"/>
              <a:gd name="connsiteY7592" fmla="*/ 3779195 h 6857999"/>
              <a:gd name="connsiteX7593" fmla="*/ 2371084 w 10763219"/>
              <a:gd name="connsiteY7593" fmla="*/ 3775617 h 6857999"/>
              <a:gd name="connsiteX7594" fmla="*/ 2371084 w 10763219"/>
              <a:gd name="connsiteY7594" fmla="*/ 3772437 h 6857999"/>
              <a:gd name="connsiteX7595" fmla="*/ 2371480 w 10763219"/>
              <a:gd name="connsiteY7595" fmla="*/ 3768860 h 6857999"/>
              <a:gd name="connsiteX7596" fmla="*/ 2371084 w 10763219"/>
              <a:gd name="connsiteY7596" fmla="*/ 3765282 h 6857999"/>
              <a:gd name="connsiteX7597" fmla="*/ 2370291 w 10763219"/>
              <a:gd name="connsiteY7597" fmla="*/ 3762500 h 6857999"/>
              <a:gd name="connsiteX7598" fmla="*/ 2369499 w 10763219"/>
              <a:gd name="connsiteY7598" fmla="*/ 3759717 h 6857999"/>
              <a:gd name="connsiteX7599" fmla="*/ 2367912 w 10763219"/>
              <a:gd name="connsiteY7599" fmla="*/ 3756934 h 6857999"/>
              <a:gd name="connsiteX7600" fmla="*/ 2365932 w 10763219"/>
              <a:gd name="connsiteY7600" fmla="*/ 3755345 h 6857999"/>
              <a:gd name="connsiteX7601" fmla="*/ 2363947 w 10763219"/>
              <a:gd name="connsiteY7601" fmla="*/ 3753754 h 6857999"/>
              <a:gd name="connsiteX7602" fmla="*/ 2361568 w 10763219"/>
              <a:gd name="connsiteY7602" fmla="*/ 3752562 h 6857999"/>
              <a:gd name="connsiteX7603" fmla="*/ 2358793 w 10763219"/>
              <a:gd name="connsiteY7603" fmla="*/ 3753357 h 6857999"/>
              <a:gd name="connsiteX7604" fmla="*/ 2355225 w 10763219"/>
              <a:gd name="connsiteY7604" fmla="*/ 3754152 h 6857999"/>
              <a:gd name="connsiteX7605" fmla="*/ 2351259 w 10763219"/>
              <a:gd name="connsiteY7605" fmla="*/ 3756537 h 6857999"/>
              <a:gd name="connsiteX7606" fmla="*/ 2350465 w 10763219"/>
              <a:gd name="connsiteY7606" fmla="*/ 3748189 h 6857999"/>
              <a:gd name="connsiteX7607" fmla="*/ 2348878 w 10763219"/>
              <a:gd name="connsiteY7607" fmla="*/ 3741034 h 6857999"/>
              <a:gd name="connsiteX7608" fmla="*/ 2348085 w 10763219"/>
              <a:gd name="connsiteY7608" fmla="*/ 3737854 h 6857999"/>
              <a:gd name="connsiteX7609" fmla="*/ 2346896 w 10763219"/>
              <a:gd name="connsiteY7609" fmla="*/ 3735469 h 6857999"/>
              <a:gd name="connsiteX7610" fmla="*/ 2344914 w 10763219"/>
              <a:gd name="connsiteY7610" fmla="*/ 3734276 h 6857999"/>
              <a:gd name="connsiteX7611" fmla="*/ 2343724 w 10763219"/>
              <a:gd name="connsiteY7611" fmla="*/ 3733481 h 6857999"/>
              <a:gd name="connsiteX7612" fmla="*/ 2344517 w 10763219"/>
              <a:gd name="connsiteY7612" fmla="*/ 3729506 h 6857999"/>
              <a:gd name="connsiteX7613" fmla="*/ 2346104 w 10763219"/>
              <a:gd name="connsiteY7613" fmla="*/ 3726326 h 6857999"/>
              <a:gd name="connsiteX7614" fmla="*/ 2348085 w 10763219"/>
              <a:gd name="connsiteY7614" fmla="*/ 3723146 h 6857999"/>
              <a:gd name="connsiteX7615" fmla="*/ 2350069 w 10763219"/>
              <a:gd name="connsiteY7615" fmla="*/ 3720363 h 6857999"/>
              <a:gd name="connsiteX7616" fmla="*/ 2352843 w 10763219"/>
              <a:gd name="connsiteY7616" fmla="*/ 3718376 h 6857999"/>
              <a:gd name="connsiteX7617" fmla="*/ 2355225 w 10763219"/>
              <a:gd name="connsiteY7617" fmla="*/ 3716388 h 6857999"/>
              <a:gd name="connsiteX7618" fmla="*/ 2361172 w 10763219"/>
              <a:gd name="connsiteY7618" fmla="*/ 3713208 h 6857999"/>
              <a:gd name="connsiteX7619" fmla="*/ 2367912 w 10763219"/>
              <a:gd name="connsiteY7619" fmla="*/ 3710425 h 6857999"/>
              <a:gd name="connsiteX7620" fmla="*/ 2374256 w 10763219"/>
              <a:gd name="connsiteY7620" fmla="*/ 3708040 h 6857999"/>
              <a:gd name="connsiteX7621" fmla="*/ 2380601 w 10763219"/>
              <a:gd name="connsiteY7621" fmla="*/ 3705655 h 6857999"/>
              <a:gd name="connsiteX7622" fmla="*/ 2386946 w 10763219"/>
              <a:gd name="connsiteY7622" fmla="*/ 3702873 h 6857999"/>
              <a:gd name="connsiteX7623" fmla="*/ 2386549 w 10763219"/>
              <a:gd name="connsiteY7623" fmla="*/ 3707643 h 6857999"/>
              <a:gd name="connsiteX7624" fmla="*/ 2386151 w 10763219"/>
              <a:gd name="connsiteY7624" fmla="*/ 3711618 h 6857999"/>
              <a:gd name="connsiteX7625" fmla="*/ 2384566 w 10763219"/>
              <a:gd name="connsiteY7625" fmla="*/ 3715196 h 6857999"/>
              <a:gd name="connsiteX7626" fmla="*/ 2382584 w 10763219"/>
              <a:gd name="connsiteY7626" fmla="*/ 3717581 h 6857999"/>
              <a:gd name="connsiteX7627" fmla="*/ 2380205 w 10763219"/>
              <a:gd name="connsiteY7627" fmla="*/ 3719568 h 6857999"/>
              <a:gd name="connsiteX7628" fmla="*/ 2377430 w 10763219"/>
              <a:gd name="connsiteY7628" fmla="*/ 3720363 h 6857999"/>
              <a:gd name="connsiteX7629" fmla="*/ 2373859 w 10763219"/>
              <a:gd name="connsiteY7629" fmla="*/ 3720761 h 6857999"/>
              <a:gd name="connsiteX7630" fmla="*/ 2369895 w 10763219"/>
              <a:gd name="connsiteY7630" fmla="*/ 3720761 h 6857999"/>
              <a:gd name="connsiteX7631" fmla="*/ 2372671 w 10763219"/>
              <a:gd name="connsiteY7631" fmla="*/ 3725928 h 6857999"/>
              <a:gd name="connsiteX7632" fmla="*/ 2374256 w 10763219"/>
              <a:gd name="connsiteY7632" fmla="*/ 3727916 h 6857999"/>
              <a:gd name="connsiteX7633" fmla="*/ 2375841 w 10763219"/>
              <a:gd name="connsiteY7633" fmla="*/ 3728711 h 6857999"/>
              <a:gd name="connsiteX7634" fmla="*/ 2376636 w 10763219"/>
              <a:gd name="connsiteY7634" fmla="*/ 3729506 h 6857999"/>
              <a:gd name="connsiteX7635" fmla="*/ 2378222 w 10763219"/>
              <a:gd name="connsiteY7635" fmla="*/ 3729506 h 6857999"/>
              <a:gd name="connsiteX7636" fmla="*/ 2379014 w 10763219"/>
              <a:gd name="connsiteY7636" fmla="*/ 3729506 h 6857999"/>
              <a:gd name="connsiteX7637" fmla="*/ 2380205 w 10763219"/>
              <a:gd name="connsiteY7637" fmla="*/ 3729506 h 6857999"/>
              <a:gd name="connsiteX7638" fmla="*/ 2382584 w 10763219"/>
              <a:gd name="connsiteY7638" fmla="*/ 3727916 h 6857999"/>
              <a:gd name="connsiteX7639" fmla="*/ 2384566 w 10763219"/>
              <a:gd name="connsiteY7639" fmla="*/ 3725133 h 6857999"/>
              <a:gd name="connsiteX7640" fmla="*/ 2388927 w 10763219"/>
              <a:gd name="connsiteY7640" fmla="*/ 3718773 h 6857999"/>
              <a:gd name="connsiteX7641" fmla="*/ 2392894 w 10763219"/>
              <a:gd name="connsiteY7641" fmla="*/ 3712413 h 6857999"/>
              <a:gd name="connsiteX7642" fmla="*/ 2395272 w 10763219"/>
              <a:gd name="connsiteY7642" fmla="*/ 3709631 h 6857999"/>
              <a:gd name="connsiteX7643" fmla="*/ 2397256 w 10763219"/>
              <a:gd name="connsiteY7643" fmla="*/ 3708040 h 6857999"/>
              <a:gd name="connsiteX7644" fmla="*/ 2398049 w 10763219"/>
              <a:gd name="connsiteY7644" fmla="*/ 3707643 h 6857999"/>
              <a:gd name="connsiteX7645" fmla="*/ 2399632 w 10763219"/>
              <a:gd name="connsiteY7645" fmla="*/ 3707643 h 6857999"/>
              <a:gd name="connsiteX7646" fmla="*/ 2400823 w 10763219"/>
              <a:gd name="connsiteY7646" fmla="*/ 3708040 h 6857999"/>
              <a:gd name="connsiteX7647" fmla="*/ 2402013 w 10763219"/>
              <a:gd name="connsiteY7647" fmla="*/ 3709233 h 6857999"/>
              <a:gd name="connsiteX7648" fmla="*/ 2403599 w 10763219"/>
              <a:gd name="connsiteY7648" fmla="*/ 3710028 h 6857999"/>
              <a:gd name="connsiteX7649" fmla="*/ 2404393 w 10763219"/>
              <a:gd name="connsiteY7649" fmla="*/ 3712015 h 6857999"/>
              <a:gd name="connsiteX7650" fmla="*/ 2407564 w 10763219"/>
              <a:gd name="connsiteY7650" fmla="*/ 3716786 h 6857999"/>
              <a:gd name="connsiteX7651" fmla="*/ 2409547 w 10763219"/>
              <a:gd name="connsiteY7651" fmla="*/ 3715593 h 6857999"/>
              <a:gd name="connsiteX7652" fmla="*/ 2410338 w 10763219"/>
              <a:gd name="connsiteY7652" fmla="*/ 3713606 h 6857999"/>
              <a:gd name="connsiteX7653" fmla="*/ 2410338 w 10763219"/>
              <a:gd name="connsiteY7653" fmla="*/ 3712015 h 6857999"/>
              <a:gd name="connsiteX7654" fmla="*/ 2410338 w 10763219"/>
              <a:gd name="connsiteY7654" fmla="*/ 3710425 h 6857999"/>
              <a:gd name="connsiteX7655" fmla="*/ 2409547 w 10763219"/>
              <a:gd name="connsiteY7655" fmla="*/ 3708835 h 6857999"/>
              <a:gd name="connsiteX7656" fmla="*/ 2408357 w 10763219"/>
              <a:gd name="connsiteY7656" fmla="*/ 3707245 h 6857999"/>
              <a:gd name="connsiteX7657" fmla="*/ 2405580 w 10763219"/>
              <a:gd name="connsiteY7657" fmla="*/ 3703668 h 6857999"/>
              <a:gd name="connsiteX7658" fmla="*/ 2402806 w 10763219"/>
              <a:gd name="connsiteY7658" fmla="*/ 3699693 h 6857999"/>
              <a:gd name="connsiteX7659" fmla="*/ 2401616 w 10763219"/>
              <a:gd name="connsiteY7659" fmla="*/ 3697308 h 6857999"/>
              <a:gd name="connsiteX7660" fmla="*/ 2400823 w 10763219"/>
              <a:gd name="connsiteY7660" fmla="*/ 3695320 h 6857999"/>
              <a:gd name="connsiteX7661" fmla="*/ 2400823 w 10763219"/>
              <a:gd name="connsiteY7661" fmla="*/ 3692935 h 6857999"/>
              <a:gd name="connsiteX7662" fmla="*/ 2400823 w 10763219"/>
              <a:gd name="connsiteY7662" fmla="*/ 3690550 h 6857999"/>
              <a:gd name="connsiteX7663" fmla="*/ 2401616 w 10763219"/>
              <a:gd name="connsiteY7663" fmla="*/ 3687767 h 6857999"/>
              <a:gd name="connsiteX7664" fmla="*/ 2543429 w 10763219"/>
              <a:gd name="connsiteY7664" fmla="*/ 3681412 h 6857999"/>
              <a:gd name="connsiteX7665" fmla="*/ 2545361 w 10763219"/>
              <a:gd name="connsiteY7665" fmla="*/ 3682206 h 6857999"/>
              <a:gd name="connsiteX7666" fmla="*/ 2546520 w 10763219"/>
              <a:gd name="connsiteY7666" fmla="*/ 3684190 h 6857999"/>
              <a:gd name="connsiteX7667" fmla="*/ 2546905 w 10763219"/>
              <a:gd name="connsiteY7667" fmla="*/ 3686572 h 6857999"/>
              <a:gd name="connsiteX7668" fmla="*/ 2547292 w 10763219"/>
              <a:gd name="connsiteY7668" fmla="*/ 3690143 h 6857999"/>
              <a:gd name="connsiteX7669" fmla="*/ 2547292 w 10763219"/>
              <a:gd name="connsiteY7669" fmla="*/ 3693319 h 6857999"/>
              <a:gd name="connsiteX7670" fmla="*/ 2547292 w 10763219"/>
              <a:gd name="connsiteY7670" fmla="*/ 3701256 h 6857999"/>
              <a:gd name="connsiteX7671" fmla="*/ 2546905 w 10763219"/>
              <a:gd name="connsiteY7671" fmla="*/ 3709590 h 6857999"/>
              <a:gd name="connsiteX7672" fmla="*/ 2546905 w 10763219"/>
              <a:gd name="connsiteY7672" fmla="*/ 3713162 h 6857999"/>
              <a:gd name="connsiteX7673" fmla="*/ 2547292 w 10763219"/>
              <a:gd name="connsiteY7673" fmla="*/ 3716337 h 6857999"/>
              <a:gd name="connsiteX7674" fmla="*/ 2547679 w 10763219"/>
              <a:gd name="connsiteY7674" fmla="*/ 3718719 h 6857999"/>
              <a:gd name="connsiteX7675" fmla="*/ 2549223 w 10763219"/>
              <a:gd name="connsiteY7675" fmla="*/ 3720703 h 6857999"/>
              <a:gd name="connsiteX7676" fmla="*/ 2550768 w 10763219"/>
              <a:gd name="connsiteY7676" fmla="*/ 3721893 h 6857999"/>
              <a:gd name="connsiteX7677" fmla="*/ 2552698 w 10763219"/>
              <a:gd name="connsiteY7677" fmla="*/ 3721497 h 6857999"/>
              <a:gd name="connsiteX7678" fmla="*/ 2551540 w 10763219"/>
              <a:gd name="connsiteY7678" fmla="*/ 3725068 h 6857999"/>
              <a:gd name="connsiteX7679" fmla="*/ 2550381 w 10763219"/>
              <a:gd name="connsiteY7679" fmla="*/ 3728640 h 6857999"/>
              <a:gd name="connsiteX7680" fmla="*/ 2548452 w 10763219"/>
              <a:gd name="connsiteY7680" fmla="*/ 3731022 h 6857999"/>
              <a:gd name="connsiteX7681" fmla="*/ 2546133 w 10763219"/>
              <a:gd name="connsiteY7681" fmla="*/ 3733403 h 6857999"/>
              <a:gd name="connsiteX7682" fmla="*/ 2544202 w 10763219"/>
              <a:gd name="connsiteY7682" fmla="*/ 3734991 h 6857999"/>
              <a:gd name="connsiteX7683" fmla="*/ 2541113 w 10763219"/>
              <a:gd name="connsiteY7683" fmla="*/ 3736578 h 6857999"/>
              <a:gd name="connsiteX7684" fmla="*/ 2538411 w 10763219"/>
              <a:gd name="connsiteY7684" fmla="*/ 3737372 h 6857999"/>
              <a:gd name="connsiteX7685" fmla="*/ 2535322 w 10763219"/>
              <a:gd name="connsiteY7685" fmla="*/ 3738562 h 6857999"/>
              <a:gd name="connsiteX7686" fmla="*/ 2534934 w 10763219"/>
              <a:gd name="connsiteY7686" fmla="*/ 3735784 h 6857999"/>
              <a:gd name="connsiteX7687" fmla="*/ 2534934 w 10763219"/>
              <a:gd name="connsiteY7687" fmla="*/ 3734593 h 6857999"/>
              <a:gd name="connsiteX7688" fmla="*/ 2535322 w 10763219"/>
              <a:gd name="connsiteY7688" fmla="*/ 3733006 h 6857999"/>
              <a:gd name="connsiteX7689" fmla="*/ 2536092 w 10763219"/>
              <a:gd name="connsiteY7689" fmla="*/ 3732212 h 6857999"/>
              <a:gd name="connsiteX7690" fmla="*/ 2537251 w 10763219"/>
              <a:gd name="connsiteY7690" fmla="*/ 3730625 h 6857999"/>
              <a:gd name="connsiteX7691" fmla="*/ 2539183 w 10763219"/>
              <a:gd name="connsiteY7691" fmla="*/ 3730228 h 6857999"/>
              <a:gd name="connsiteX7692" fmla="*/ 2538797 w 10763219"/>
              <a:gd name="connsiteY7692" fmla="*/ 3728244 h 6857999"/>
              <a:gd name="connsiteX7693" fmla="*/ 2538411 w 10763219"/>
              <a:gd name="connsiteY7693" fmla="*/ 3726656 h 6857999"/>
              <a:gd name="connsiteX7694" fmla="*/ 2537251 w 10763219"/>
              <a:gd name="connsiteY7694" fmla="*/ 3725862 h 6857999"/>
              <a:gd name="connsiteX7695" fmla="*/ 2536481 w 10763219"/>
              <a:gd name="connsiteY7695" fmla="*/ 3724672 h 6857999"/>
              <a:gd name="connsiteX7696" fmla="*/ 2534549 w 10763219"/>
              <a:gd name="connsiteY7696" fmla="*/ 3723878 h 6857999"/>
              <a:gd name="connsiteX7697" fmla="*/ 2532232 w 10763219"/>
              <a:gd name="connsiteY7697" fmla="*/ 3723084 h 6857999"/>
              <a:gd name="connsiteX7698" fmla="*/ 2529917 w 10763219"/>
              <a:gd name="connsiteY7698" fmla="*/ 3722290 h 6857999"/>
              <a:gd name="connsiteX7699" fmla="*/ 2527599 w 10763219"/>
              <a:gd name="connsiteY7699" fmla="*/ 3721497 h 6857999"/>
              <a:gd name="connsiteX7700" fmla="*/ 2526440 w 10763219"/>
              <a:gd name="connsiteY7700" fmla="*/ 3720306 h 6857999"/>
              <a:gd name="connsiteX7701" fmla="*/ 2526053 w 10763219"/>
              <a:gd name="connsiteY7701" fmla="*/ 3718719 h 6857999"/>
              <a:gd name="connsiteX7702" fmla="*/ 2525666 w 10763219"/>
              <a:gd name="connsiteY7702" fmla="*/ 3716734 h 6857999"/>
              <a:gd name="connsiteX7703" fmla="*/ 2524895 w 10763219"/>
              <a:gd name="connsiteY7703" fmla="*/ 3715147 h 6857999"/>
              <a:gd name="connsiteX7704" fmla="*/ 2524509 w 10763219"/>
              <a:gd name="connsiteY7704" fmla="*/ 3709987 h 6857999"/>
              <a:gd name="connsiteX7705" fmla="*/ 2524123 w 10763219"/>
              <a:gd name="connsiteY7705" fmla="*/ 3706019 h 6857999"/>
              <a:gd name="connsiteX7706" fmla="*/ 2524509 w 10763219"/>
              <a:gd name="connsiteY7706" fmla="*/ 3703240 h 6857999"/>
              <a:gd name="connsiteX7707" fmla="*/ 2525666 w 10763219"/>
              <a:gd name="connsiteY7707" fmla="*/ 3700859 h 6857999"/>
              <a:gd name="connsiteX7708" fmla="*/ 2526826 w 10763219"/>
              <a:gd name="connsiteY7708" fmla="*/ 3699272 h 6857999"/>
              <a:gd name="connsiteX7709" fmla="*/ 2528758 w 10763219"/>
              <a:gd name="connsiteY7709" fmla="*/ 3698478 h 6857999"/>
              <a:gd name="connsiteX7710" fmla="*/ 2532618 w 10763219"/>
              <a:gd name="connsiteY7710" fmla="*/ 3696890 h 6857999"/>
              <a:gd name="connsiteX7711" fmla="*/ 2536481 w 10763219"/>
              <a:gd name="connsiteY7711" fmla="*/ 3695303 h 6857999"/>
              <a:gd name="connsiteX7712" fmla="*/ 2538411 w 10763219"/>
              <a:gd name="connsiteY7712" fmla="*/ 3694906 h 6857999"/>
              <a:gd name="connsiteX7713" fmla="*/ 2539955 w 10763219"/>
              <a:gd name="connsiteY7713" fmla="*/ 3693319 h 6857999"/>
              <a:gd name="connsiteX7714" fmla="*/ 2540729 w 10763219"/>
              <a:gd name="connsiteY7714" fmla="*/ 3691334 h 6857999"/>
              <a:gd name="connsiteX7715" fmla="*/ 2541500 w 10763219"/>
              <a:gd name="connsiteY7715" fmla="*/ 3688953 h 6857999"/>
              <a:gd name="connsiteX7716" fmla="*/ 2542271 w 10763219"/>
              <a:gd name="connsiteY7716" fmla="*/ 3685778 h 6857999"/>
              <a:gd name="connsiteX7717" fmla="*/ 2541500 w 10763219"/>
              <a:gd name="connsiteY7717" fmla="*/ 3681809 h 6857999"/>
              <a:gd name="connsiteX7718" fmla="*/ 1752148 w 10763219"/>
              <a:gd name="connsiteY7718" fmla="*/ 3679825 h 6857999"/>
              <a:gd name="connsiteX7719" fmla="*/ 1756189 w 10763219"/>
              <a:gd name="connsiteY7719" fmla="*/ 3680222 h 6857999"/>
              <a:gd name="connsiteX7720" fmla="*/ 1759423 w 10763219"/>
              <a:gd name="connsiteY7720" fmla="*/ 3681016 h 6857999"/>
              <a:gd name="connsiteX7721" fmla="*/ 1763466 w 10763219"/>
              <a:gd name="connsiteY7721" fmla="*/ 3683000 h 6857999"/>
              <a:gd name="connsiteX7722" fmla="*/ 1767105 w 10763219"/>
              <a:gd name="connsiteY7722" fmla="*/ 3684985 h 6857999"/>
              <a:gd name="connsiteX7723" fmla="*/ 1773573 w 10763219"/>
              <a:gd name="connsiteY7723" fmla="*/ 3688953 h 6857999"/>
              <a:gd name="connsiteX7724" fmla="*/ 1776403 w 10763219"/>
              <a:gd name="connsiteY7724" fmla="*/ 3690541 h 6857999"/>
              <a:gd name="connsiteX7725" fmla="*/ 1779232 w 10763219"/>
              <a:gd name="connsiteY7725" fmla="*/ 3691335 h 6857999"/>
              <a:gd name="connsiteX7726" fmla="*/ 1782062 w 10763219"/>
              <a:gd name="connsiteY7726" fmla="*/ 3691335 h 6857999"/>
              <a:gd name="connsiteX7727" fmla="*/ 1784893 w 10763219"/>
              <a:gd name="connsiteY7727" fmla="*/ 3690541 h 6857999"/>
              <a:gd name="connsiteX7728" fmla="*/ 1787317 w 10763219"/>
              <a:gd name="connsiteY7728" fmla="*/ 3688160 h 6857999"/>
              <a:gd name="connsiteX7729" fmla="*/ 1789744 w 10763219"/>
              <a:gd name="connsiteY7729" fmla="*/ 3684588 h 6857999"/>
              <a:gd name="connsiteX7730" fmla="*/ 1798638 w 10763219"/>
              <a:gd name="connsiteY7730" fmla="*/ 3707210 h 6857999"/>
              <a:gd name="connsiteX7731" fmla="*/ 1769127 w 10763219"/>
              <a:gd name="connsiteY7731" fmla="*/ 3717925 h 6857999"/>
              <a:gd name="connsiteX7732" fmla="*/ 1769934 w 10763219"/>
              <a:gd name="connsiteY7732" fmla="*/ 3712369 h 6857999"/>
              <a:gd name="connsiteX7733" fmla="*/ 1769531 w 10763219"/>
              <a:gd name="connsiteY7733" fmla="*/ 3708400 h 6857999"/>
              <a:gd name="connsiteX7734" fmla="*/ 1768319 w 10763219"/>
              <a:gd name="connsiteY7734" fmla="*/ 3706019 h 6857999"/>
              <a:gd name="connsiteX7735" fmla="*/ 1767914 w 10763219"/>
              <a:gd name="connsiteY7735" fmla="*/ 3705225 h 6857999"/>
              <a:gd name="connsiteX7736" fmla="*/ 1767105 w 10763219"/>
              <a:gd name="connsiteY7736" fmla="*/ 3704432 h 6857999"/>
              <a:gd name="connsiteX7737" fmla="*/ 1765083 w 10763219"/>
              <a:gd name="connsiteY7737" fmla="*/ 3704035 h 6857999"/>
              <a:gd name="connsiteX7738" fmla="*/ 1762657 w 10763219"/>
              <a:gd name="connsiteY7738" fmla="*/ 3704035 h 6857999"/>
              <a:gd name="connsiteX7739" fmla="*/ 1756594 w 10763219"/>
              <a:gd name="connsiteY7739" fmla="*/ 3705225 h 6857999"/>
              <a:gd name="connsiteX7740" fmla="*/ 1752955 w 10763219"/>
              <a:gd name="connsiteY7740" fmla="*/ 3706019 h 6857999"/>
              <a:gd name="connsiteX7741" fmla="*/ 1749721 w 10763219"/>
              <a:gd name="connsiteY7741" fmla="*/ 3706019 h 6857999"/>
              <a:gd name="connsiteX7742" fmla="*/ 1746083 w 10763219"/>
              <a:gd name="connsiteY7742" fmla="*/ 3706019 h 6857999"/>
              <a:gd name="connsiteX7743" fmla="*/ 1743253 w 10763219"/>
              <a:gd name="connsiteY7743" fmla="*/ 3705225 h 6857999"/>
              <a:gd name="connsiteX7744" fmla="*/ 1740019 w 10763219"/>
              <a:gd name="connsiteY7744" fmla="*/ 3703241 h 6857999"/>
              <a:gd name="connsiteX7745" fmla="*/ 1738806 w 10763219"/>
              <a:gd name="connsiteY7745" fmla="*/ 3701653 h 6857999"/>
              <a:gd name="connsiteX7746" fmla="*/ 1737593 w 10763219"/>
              <a:gd name="connsiteY7746" fmla="*/ 3700066 h 6857999"/>
              <a:gd name="connsiteX7747" fmla="*/ 1735572 w 10763219"/>
              <a:gd name="connsiteY7747" fmla="*/ 3695304 h 6857999"/>
              <a:gd name="connsiteX7748" fmla="*/ 1733550 w 10763219"/>
              <a:gd name="connsiteY7748" fmla="*/ 3688953 h 6857999"/>
              <a:gd name="connsiteX7749" fmla="*/ 1738806 w 10763219"/>
              <a:gd name="connsiteY7749" fmla="*/ 3684588 h 6857999"/>
              <a:gd name="connsiteX7750" fmla="*/ 1743253 w 10763219"/>
              <a:gd name="connsiteY7750" fmla="*/ 3681810 h 6857999"/>
              <a:gd name="connsiteX7751" fmla="*/ 1747699 w 10763219"/>
              <a:gd name="connsiteY7751" fmla="*/ 3680222 h 6857999"/>
              <a:gd name="connsiteX7752" fmla="*/ 2009773 w 10763219"/>
              <a:gd name="connsiteY7752" fmla="*/ 3675062 h 6857999"/>
              <a:gd name="connsiteX7753" fmla="*/ 2006240 w 10763219"/>
              <a:gd name="connsiteY7753" fmla="*/ 3679825 h 6857999"/>
              <a:gd name="connsiteX7754" fmla="*/ 2002706 w 10763219"/>
              <a:gd name="connsiteY7754" fmla="*/ 3684190 h 6857999"/>
              <a:gd name="connsiteX7755" fmla="*/ 1998780 w 10763219"/>
              <a:gd name="connsiteY7755" fmla="*/ 3688556 h 6857999"/>
              <a:gd name="connsiteX7756" fmla="*/ 1994852 w 10763219"/>
              <a:gd name="connsiteY7756" fmla="*/ 3692128 h 6857999"/>
              <a:gd name="connsiteX7757" fmla="*/ 1990532 w 10763219"/>
              <a:gd name="connsiteY7757" fmla="*/ 3695700 h 6857999"/>
              <a:gd name="connsiteX7758" fmla="*/ 1985427 w 10763219"/>
              <a:gd name="connsiteY7758" fmla="*/ 3698081 h 6857999"/>
              <a:gd name="connsiteX7759" fmla="*/ 1981108 w 10763219"/>
              <a:gd name="connsiteY7759" fmla="*/ 3700463 h 6857999"/>
              <a:gd name="connsiteX7760" fmla="*/ 1976394 w 10763219"/>
              <a:gd name="connsiteY7760" fmla="*/ 3702844 h 6857999"/>
              <a:gd name="connsiteX7761" fmla="*/ 1971681 w 10763219"/>
              <a:gd name="connsiteY7761" fmla="*/ 3704432 h 6857999"/>
              <a:gd name="connsiteX7762" fmla="*/ 1966576 w 10763219"/>
              <a:gd name="connsiteY7762" fmla="*/ 3705622 h 6857999"/>
              <a:gd name="connsiteX7763" fmla="*/ 1961473 w 10763219"/>
              <a:gd name="connsiteY7763" fmla="*/ 3706813 h 6857999"/>
              <a:gd name="connsiteX7764" fmla="*/ 1955975 w 10763219"/>
              <a:gd name="connsiteY7764" fmla="*/ 3707606 h 6857999"/>
              <a:gd name="connsiteX7765" fmla="*/ 1945764 w 10763219"/>
              <a:gd name="connsiteY7765" fmla="*/ 3708400 h 6857999"/>
              <a:gd name="connsiteX7766" fmla="*/ 1935163 w 10763219"/>
              <a:gd name="connsiteY7766" fmla="*/ 3707606 h 6857999"/>
              <a:gd name="connsiteX7767" fmla="*/ 1945372 w 10763219"/>
              <a:gd name="connsiteY7767" fmla="*/ 3699272 h 6857999"/>
              <a:gd name="connsiteX7768" fmla="*/ 1955189 w 10763219"/>
              <a:gd name="connsiteY7768" fmla="*/ 3692128 h 6857999"/>
              <a:gd name="connsiteX7769" fmla="*/ 1964221 w 10763219"/>
              <a:gd name="connsiteY7769" fmla="*/ 3686572 h 6857999"/>
              <a:gd name="connsiteX7770" fmla="*/ 1974038 w 10763219"/>
              <a:gd name="connsiteY7770" fmla="*/ 3682206 h 6857999"/>
              <a:gd name="connsiteX7771" fmla="*/ 1982677 w 10763219"/>
              <a:gd name="connsiteY7771" fmla="*/ 3679031 h 6857999"/>
              <a:gd name="connsiteX7772" fmla="*/ 1991708 w 10763219"/>
              <a:gd name="connsiteY7772" fmla="*/ 3677047 h 6857999"/>
              <a:gd name="connsiteX7773" fmla="*/ 2000743 w 10763219"/>
              <a:gd name="connsiteY7773" fmla="*/ 3675459 h 6857999"/>
              <a:gd name="connsiteX7774" fmla="*/ 2040472 w 10763219"/>
              <a:gd name="connsiteY7774" fmla="*/ 3656012 h 6857999"/>
              <a:gd name="connsiteX7775" fmla="*/ 2045665 w 10763219"/>
              <a:gd name="connsiteY7775" fmla="*/ 3656012 h 6857999"/>
              <a:gd name="connsiteX7776" fmla="*/ 2051258 w 10763219"/>
              <a:gd name="connsiteY7776" fmla="*/ 3656012 h 6857999"/>
              <a:gd name="connsiteX7777" fmla="*/ 2062044 w 10763219"/>
              <a:gd name="connsiteY7777" fmla="*/ 3657189 h 6857999"/>
              <a:gd name="connsiteX7778" fmla="*/ 2072030 w 10763219"/>
              <a:gd name="connsiteY7778" fmla="*/ 3657581 h 6857999"/>
              <a:gd name="connsiteX7779" fmla="*/ 2076426 w 10763219"/>
              <a:gd name="connsiteY7779" fmla="*/ 3657581 h 6857999"/>
              <a:gd name="connsiteX7780" fmla="*/ 2079622 w 10763219"/>
              <a:gd name="connsiteY7780" fmla="*/ 3656797 h 6857999"/>
              <a:gd name="connsiteX7781" fmla="*/ 2076426 w 10763219"/>
              <a:gd name="connsiteY7781" fmla="*/ 3661111 h 6857999"/>
              <a:gd name="connsiteX7782" fmla="*/ 2072830 w 10763219"/>
              <a:gd name="connsiteY7782" fmla="*/ 3665033 h 6857999"/>
              <a:gd name="connsiteX7783" fmla="*/ 2069235 w 10763219"/>
              <a:gd name="connsiteY7783" fmla="*/ 3667779 h 6857999"/>
              <a:gd name="connsiteX7784" fmla="*/ 2065640 w 10763219"/>
              <a:gd name="connsiteY7784" fmla="*/ 3670132 h 6857999"/>
              <a:gd name="connsiteX7785" fmla="*/ 2061645 w 10763219"/>
              <a:gd name="connsiteY7785" fmla="*/ 3672093 h 6857999"/>
              <a:gd name="connsiteX7786" fmla="*/ 2057650 w 10763219"/>
              <a:gd name="connsiteY7786" fmla="*/ 3673662 h 6857999"/>
              <a:gd name="connsiteX7787" fmla="*/ 2049262 w 10763219"/>
              <a:gd name="connsiteY7787" fmla="*/ 3676407 h 6857999"/>
              <a:gd name="connsiteX7788" fmla="*/ 2041271 w 10763219"/>
              <a:gd name="connsiteY7788" fmla="*/ 3678368 h 6857999"/>
              <a:gd name="connsiteX7789" fmla="*/ 2033680 w 10763219"/>
              <a:gd name="connsiteY7789" fmla="*/ 3681114 h 6857999"/>
              <a:gd name="connsiteX7790" fmla="*/ 2030084 w 10763219"/>
              <a:gd name="connsiteY7790" fmla="*/ 3682291 h 6857999"/>
              <a:gd name="connsiteX7791" fmla="*/ 2026489 w 10763219"/>
              <a:gd name="connsiteY7791" fmla="*/ 3684252 h 6857999"/>
              <a:gd name="connsiteX7792" fmla="*/ 2023292 w 10763219"/>
              <a:gd name="connsiteY7792" fmla="*/ 3686605 h 6857999"/>
              <a:gd name="connsiteX7793" fmla="*/ 2020097 w 10763219"/>
              <a:gd name="connsiteY7793" fmla="*/ 3689350 h 6857999"/>
              <a:gd name="connsiteX7794" fmla="*/ 2019698 w 10763219"/>
              <a:gd name="connsiteY7794" fmla="*/ 3684644 h 6857999"/>
              <a:gd name="connsiteX7795" fmla="*/ 2019299 w 10763219"/>
              <a:gd name="connsiteY7795" fmla="*/ 3680329 h 6857999"/>
              <a:gd name="connsiteX7796" fmla="*/ 2019299 w 10763219"/>
              <a:gd name="connsiteY7796" fmla="*/ 3676407 h 6857999"/>
              <a:gd name="connsiteX7797" fmla="*/ 2019299 w 10763219"/>
              <a:gd name="connsiteY7797" fmla="*/ 3673269 h 6857999"/>
              <a:gd name="connsiteX7798" fmla="*/ 2019698 w 10763219"/>
              <a:gd name="connsiteY7798" fmla="*/ 3670132 h 6857999"/>
              <a:gd name="connsiteX7799" fmla="*/ 2020897 w 10763219"/>
              <a:gd name="connsiteY7799" fmla="*/ 3667386 h 6857999"/>
              <a:gd name="connsiteX7800" fmla="*/ 2021695 w 10763219"/>
              <a:gd name="connsiteY7800" fmla="*/ 3665425 h 6857999"/>
              <a:gd name="connsiteX7801" fmla="*/ 2023292 w 10763219"/>
              <a:gd name="connsiteY7801" fmla="*/ 3663072 h 6857999"/>
              <a:gd name="connsiteX7802" fmla="*/ 2024492 w 10763219"/>
              <a:gd name="connsiteY7802" fmla="*/ 3661503 h 6857999"/>
              <a:gd name="connsiteX7803" fmla="*/ 2026489 w 10763219"/>
              <a:gd name="connsiteY7803" fmla="*/ 3660327 h 6857999"/>
              <a:gd name="connsiteX7804" fmla="*/ 2028487 w 10763219"/>
              <a:gd name="connsiteY7804" fmla="*/ 3658758 h 6857999"/>
              <a:gd name="connsiteX7805" fmla="*/ 2030484 w 10763219"/>
              <a:gd name="connsiteY7805" fmla="*/ 3657581 h 6857999"/>
              <a:gd name="connsiteX7806" fmla="*/ 2034879 w 10763219"/>
              <a:gd name="connsiteY7806" fmla="*/ 3656404 h 6857999"/>
              <a:gd name="connsiteX7807" fmla="*/ 2112959 w 10763219"/>
              <a:gd name="connsiteY7807" fmla="*/ 3640137 h 6857999"/>
              <a:gd name="connsiteX7808" fmla="*/ 2116532 w 10763219"/>
              <a:gd name="connsiteY7808" fmla="*/ 3640137 h 6857999"/>
              <a:gd name="connsiteX7809" fmla="*/ 2120500 w 10763219"/>
              <a:gd name="connsiteY7809" fmla="*/ 3640514 h 6857999"/>
              <a:gd name="connsiteX7810" fmla="*/ 2124071 w 10763219"/>
              <a:gd name="connsiteY7810" fmla="*/ 3642021 h 6857999"/>
              <a:gd name="connsiteX7811" fmla="*/ 2127247 w 10763219"/>
              <a:gd name="connsiteY7811" fmla="*/ 3644657 h 6857999"/>
              <a:gd name="connsiteX7812" fmla="*/ 2126851 w 10763219"/>
              <a:gd name="connsiteY7812" fmla="*/ 3647294 h 6857999"/>
              <a:gd name="connsiteX7813" fmla="*/ 2126057 w 10763219"/>
              <a:gd name="connsiteY7813" fmla="*/ 3650308 h 6857999"/>
              <a:gd name="connsiteX7814" fmla="*/ 2124865 w 10763219"/>
              <a:gd name="connsiteY7814" fmla="*/ 3652945 h 6857999"/>
              <a:gd name="connsiteX7815" fmla="*/ 2123675 w 10763219"/>
              <a:gd name="connsiteY7815" fmla="*/ 3655959 h 6857999"/>
              <a:gd name="connsiteX7816" fmla="*/ 2121691 w 10763219"/>
              <a:gd name="connsiteY7816" fmla="*/ 3657465 h 6857999"/>
              <a:gd name="connsiteX7817" fmla="*/ 2119309 w 10763219"/>
              <a:gd name="connsiteY7817" fmla="*/ 3659349 h 6857999"/>
              <a:gd name="connsiteX7818" fmla="*/ 2116532 w 10763219"/>
              <a:gd name="connsiteY7818" fmla="*/ 3660855 h 6857999"/>
              <a:gd name="connsiteX7819" fmla="*/ 2114151 w 10763219"/>
              <a:gd name="connsiteY7819" fmla="*/ 3661986 h 6857999"/>
              <a:gd name="connsiteX7820" fmla="*/ 2111768 w 10763219"/>
              <a:gd name="connsiteY7820" fmla="*/ 3662362 h 6857999"/>
              <a:gd name="connsiteX7821" fmla="*/ 2108992 w 10763219"/>
              <a:gd name="connsiteY7821" fmla="*/ 3661986 h 6857999"/>
              <a:gd name="connsiteX7822" fmla="*/ 2106609 w 10763219"/>
              <a:gd name="connsiteY7822" fmla="*/ 3660855 h 6857999"/>
              <a:gd name="connsiteX7823" fmla="*/ 2103833 w 10763219"/>
              <a:gd name="connsiteY7823" fmla="*/ 3659349 h 6857999"/>
              <a:gd name="connsiteX7824" fmla="*/ 2101450 w 10763219"/>
              <a:gd name="connsiteY7824" fmla="*/ 3656712 h 6857999"/>
              <a:gd name="connsiteX7825" fmla="*/ 2099467 w 10763219"/>
              <a:gd name="connsiteY7825" fmla="*/ 3653321 h 6857999"/>
              <a:gd name="connsiteX7826" fmla="*/ 2097482 w 10763219"/>
              <a:gd name="connsiteY7826" fmla="*/ 3649178 h 6857999"/>
              <a:gd name="connsiteX7827" fmla="*/ 2095497 w 10763219"/>
              <a:gd name="connsiteY7827" fmla="*/ 3644281 h 6857999"/>
              <a:gd name="connsiteX7828" fmla="*/ 2104625 w 10763219"/>
              <a:gd name="connsiteY7828" fmla="*/ 3642021 h 6857999"/>
              <a:gd name="connsiteX7829" fmla="*/ 2108992 w 10763219"/>
              <a:gd name="connsiteY7829" fmla="*/ 3640514 h 6857999"/>
              <a:gd name="connsiteX7830" fmla="*/ 384433 w 10763219"/>
              <a:gd name="connsiteY7830" fmla="*/ 3636962 h 6857999"/>
              <a:gd name="connsiteX7831" fmla="*/ 400057 w 10763219"/>
              <a:gd name="connsiteY7831" fmla="*/ 3655160 h 6857999"/>
              <a:gd name="connsiteX7832" fmla="*/ 396936 w 10763219"/>
              <a:gd name="connsiteY7832" fmla="*/ 3656709 h 6857999"/>
              <a:gd name="connsiteX7833" fmla="*/ 394199 w 10763219"/>
              <a:gd name="connsiteY7833" fmla="*/ 3658258 h 6857999"/>
              <a:gd name="connsiteX7834" fmla="*/ 388734 w 10763219"/>
              <a:gd name="connsiteY7834" fmla="*/ 3663291 h 6857999"/>
              <a:gd name="connsiteX7835" fmla="*/ 377793 w 10763219"/>
              <a:gd name="connsiteY7835" fmla="*/ 3675294 h 6857999"/>
              <a:gd name="connsiteX7836" fmla="*/ 372325 w 10763219"/>
              <a:gd name="connsiteY7836" fmla="*/ 3679941 h 6857999"/>
              <a:gd name="connsiteX7837" fmla="*/ 369593 w 10763219"/>
              <a:gd name="connsiteY7837" fmla="*/ 3681877 h 6857999"/>
              <a:gd name="connsiteX7838" fmla="*/ 366858 w 10763219"/>
              <a:gd name="connsiteY7838" fmla="*/ 3683426 h 6857999"/>
              <a:gd name="connsiteX7839" fmla="*/ 364127 w 10763219"/>
              <a:gd name="connsiteY7839" fmla="*/ 3684200 h 6857999"/>
              <a:gd name="connsiteX7840" fmla="*/ 361389 w 10763219"/>
              <a:gd name="connsiteY7840" fmla="*/ 3684587 h 6857999"/>
              <a:gd name="connsiteX7841" fmla="*/ 358656 w 10763219"/>
              <a:gd name="connsiteY7841" fmla="*/ 3683813 h 6857999"/>
              <a:gd name="connsiteX7842" fmla="*/ 355532 w 10763219"/>
              <a:gd name="connsiteY7842" fmla="*/ 3682264 h 6857999"/>
              <a:gd name="connsiteX7843" fmla="*/ 352799 w 10763219"/>
              <a:gd name="connsiteY7843" fmla="*/ 3675682 h 6857999"/>
              <a:gd name="connsiteX7844" fmla="*/ 351236 w 10763219"/>
              <a:gd name="connsiteY7844" fmla="*/ 3669874 h 6857999"/>
              <a:gd name="connsiteX7845" fmla="*/ 350844 w 10763219"/>
              <a:gd name="connsiteY7845" fmla="*/ 3665615 h 6857999"/>
              <a:gd name="connsiteX7846" fmla="*/ 351236 w 10763219"/>
              <a:gd name="connsiteY7846" fmla="*/ 3661743 h 6857999"/>
              <a:gd name="connsiteX7847" fmla="*/ 352799 w 10763219"/>
              <a:gd name="connsiteY7847" fmla="*/ 3659032 h 6857999"/>
              <a:gd name="connsiteX7848" fmla="*/ 355143 w 10763219"/>
              <a:gd name="connsiteY7848" fmla="*/ 3657096 h 6857999"/>
              <a:gd name="connsiteX7849" fmla="*/ 357876 w 10763219"/>
              <a:gd name="connsiteY7849" fmla="*/ 3655547 h 6857999"/>
              <a:gd name="connsiteX7850" fmla="*/ 361002 w 10763219"/>
              <a:gd name="connsiteY7850" fmla="*/ 3653999 h 6857999"/>
              <a:gd name="connsiteX7851" fmla="*/ 368029 w 10763219"/>
              <a:gd name="connsiteY7851" fmla="*/ 3652063 h 6857999"/>
              <a:gd name="connsiteX7852" fmla="*/ 371547 w 10763219"/>
              <a:gd name="connsiteY7852" fmla="*/ 3650901 h 6857999"/>
              <a:gd name="connsiteX7853" fmla="*/ 374670 w 10763219"/>
              <a:gd name="connsiteY7853" fmla="*/ 3649353 h 6857999"/>
              <a:gd name="connsiteX7854" fmla="*/ 378186 w 10763219"/>
              <a:gd name="connsiteY7854" fmla="*/ 3647416 h 6857999"/>
              <a:gd name="connsiteX7855" fmla="*/ 380531 w 10763219"/>
              <a:gd name="connsiteY7855" fmla="*/ 3644706 h 6857999"/>
              <a:gd name="connsiteX7856" fmla="*/ 382873 w 10763219"/>
              <a:gd name="connsiteY7856" fmla="*/ 3641221 h 6857999"/>
              <a:gd name="connsiteX7857" fmla="*/ 82136 w 10763219"/>
              <a:gd name="connsiteY7857" fmla="*/ 3636962 h 6857999"/>
              <a:gd name="connsiteX7858" fmla="*/ 84130 w 10763219"/>
              <a:gd name="connsiteY7858" fmla="*/ 3642872 h 6857999"/>
              <a:gd name="connsiteX7859" fmla="*/ 84927 w 10763219"/>
              <a:gd name="connsiteY7859" fmla="*/ 3647995 h 6857999"/>
              <a:gd name="connsiteX7860" fmla="*/ 85326 w 10763219"/>
              <a:gd name="connsiteY7860" fmla="*/ 3653511 h 6857999"/>
              <a:gd name="connsiteX7861" fmla="*/ 85725 w 10763219"/>
              <a:gd name="connsiteY7861" fmla="*/ 3658240 h 6857999"/>
              <a:gd name="connsiteX7862" fmla="*/ 85326 w 10763219"/>
              <a:gd name="connsiteY7862" fmla="*/ 3662574 h 6857999"/>
              <a:gd name="connsiteX7863" fmla="*/ 84927 w 10763219"/>
              <a:gd name="connsiteY7863" fmla="*/ 3666908 h 6857999"/>
              <a:gd name="connsiteX7864" fmla="*/ 83333 w 10763219"/>
              <a:gd name="connsiteY7864" fmla="*/ 3670848 h 6857999"/>
              <a:gd name="connsiteX7865" fmla="*/ 82136 w 10763219"/>
              <a:gd name="connsiteY7865" fmla="*/ 3674394 h 6857999"/>
              <a:gd name="connsiteX7866" fmla="*/ 80143 w 10763219"/>
              <a:gd name="connsiteY7866" fmla="*/ 3677546 h 6857999"/>
              <a:gd name="connsiteX7867" fmla="*/ 77750 w 10763219"/>
              <a:gd name="connsiteY7867" fmla="*/ 3681093 h 6857999"/>
              <a:gd name="connsiteX7868" fmla="*/ 74959 w 10763219"/>
              <a:gd name="connsiteY7868" fmla="*/ 3684245 h 6857999"/>
              <a:gd name="connsiteX7869" fmla="*/ 72168 w 10763219"/>
              <a:gd name="connsiteY7869" fmla="*/ 3687003 h 6857999"/>
              <a:gd name="connsiteX7870" fmla="*/ 65789 w 10763219"/>
              <a:gd name="connsiteY7870" fmla="*/ 3692125 h 6857999"/>
              <a:gd name="connsiteX7871" fmla="*/ 59011 w 10763219"/>
              <a:gd name="connsiteY7871" fmla="*/ 3697248 h 6857999"/>
              <a:gd name="connsiteX7872" fmla="*/ 43061 w 10763219"/>
              <a:gd name="connsiteY7872" fmla="*/ 3706704 h 6857999"/>
              <a:gd name="connsiteX7873" fmla="*/ 34688 w 10763219"/>
              <a:gd name="connsiteY7873" fmla="*/ 3711826 h 6857999"/>
              <a:gd name="connsiteX7874" fmla="*/ 26315 w 10763219"/>
              <a:gd name="connsiteY7874" fmla="*/ 3716949 h 6857999"/>
              <a:gd name="connsiteX7875" fmla="*/ 19138 w 10763219"/>
              <a:gd name="connsiteY7875" fmla="*/ 3723253 h 6857999"/>
              <a:gd name="connsiteX7876" fmla="*/ 11961 w 10763219"/>
              <a:gd name="connsiteY7876" fmla="*/ 3729951 h 6857999"/>
              <a:gd name="connsiteX7877" fmla="*/ 8373 w 10763219"/>
              <a:gd name="connsiteY7877" fmla="*/ 3733891 h 6857999"/>
              <a:gd name="connsiteX7878" fmla="*/ 5582 w 10763219"/>
              <a:gd name="connsiteY7878" fmla="*/ 3737832 h 6857999"/>
              <a:gd name="connsiteX7879" fmla="*/ 2392 w 10763219"/>
              <a:gd name="connsiteY7879" fmla="*/ 3742166 h 6857999"/>
              <a:gd name="connsiteX7880" fmla="*/ 0 w 10763219"/>
              <a:gd name="connsiteY7880" fmla="*/ 3746500 h 6857999"/>
              <a:gd name="connsiteX7881" fmla="*/ 0 w 10763219"/>
              <a:gd name="connsiteY7881" fmla="*/ 3741772 h 6857999"/>
              <a:gd name="connsiteX7882" fmla="*/ 0 w 10763219"/>
              <a:gd name="connsiteY7882" fmla="*/ 3737438 h 6857999"/>
              <a:gd name="connsiteX7883" fmla="*/ 798 w 10763219"/>
              <a:gd name="connsiteY7883" fmla="*/ 3733104 h 6857999"/>
              <a:gd name="connsiteX7884" fmla="*/ 1994 w 10763219"/>
              <a:gd name="connsiteY7884" fmla="*/ 3729163 h 6857999"/>
              <a:gd name="connsiteX7885" fmla="*/ 3588 w 10763219"/>
              <a:gd name="connsiteY7885" fmla="*/ 3725223 h 6857999"/>
              <a:gd name="connsiteX7886" fmla="*/ 5582 w 10763219"/>
              <a:gd name="connsiteY7886" fmla="*/ 3722071 h 6857999"/>
              <a:gd name="connsiteX7887" fmla="*/ 7177 w 10763219"/>
              <a:gd name="connsiteY7887" fmla="*/ 3718525 h 6857999"/>
              <a:gd name="connsiteX7888" fmla="*/ 9968 w 10763219"/>
              <a:gd name="connsiteY7888" fmla="*/ 3714978 h 6857999"/>
              <a:gd name="connsiteX7889" fmla="*/ 15151 w 10763219"/>
              <a:gd name="connsiteY7889" fmla="*/ 3708674 h 6857999"/>
              <a:gd name="connsiteX7890" fmla="*/ 21530 w 10763219"/>
              <a:gd name="connsiteY7890" fmla="*/ 3703158 h 6857999"/>
              <a:gd name="connsiteX7891" fmla="*/ 28309 w 10763219"/>
              <a:gd name="connsiteY7891" fmla="*/ 3697641 h 6857999"/>
              <a:gd name="connsiteX7892" fmla="*/ 35885 w 10763219"/>
              <a:gd name="connsiteY7892" fmla="*/ 3692125 h 6857999"/>
              <a:gd name="connsiteX7893" fmla="*/ 50637 w 10763219"/>
              <a:gd name="connsiteY7893" fmla="*/ 3681487 h 6857999"/>
              <a:gd name="connsiteX7894" fmla="*/ 57416 w 10763219"/>
              <a:gd name="connsiteY7894" fmla="*/ 3675971 h 6857999"/>
              <a:gd name="connsiteX7895" fmla="*/ 64194 w 10763219"/>
              <a:gd name="connsiteY7895" fmla="*/ 3669666 h 6857999"/>
              <a:gd name="connsiteX7896" fmla="*/ 70175 w 10763219"/>
              <a:gd name="connsiteY7896" fmla="*/ 3662180 h 6857999"/>
              <a:gd name="connsiteX7897" fmla="*/ 72567 w 10763219"/>
              <a:gd name="connsiteY7897" fmla="*/ 3658633 h 6857999"/>
              <a:gd name="connsiteX7898" fmla="*/ 74959 w 10763219"/>
              <a:gd name="connsiteY7898" fmla="*/ 3655087 h 6857999"/>
              <a:gd name="connsiteX7899" fmla="*/ 77750 w 10763219"/>
              <a:gd name="connsiteY7899" fmla="*/ 3650753 h 6857999"/>
              <a:gd name="connsiteX7900" fmla="*/ 79345 w 10763219"/>
              <a:gd name="connsiteY7900" fmla="*/ 3646025 h 6857999"/>
              <a:gd name="connsiteX7901" fmla="*/ 80940 w 10763219"/>
              <a:gd name="connsiteY7901" fmla="*/ 3641690 h 6857999"/>
              <a:gd name="connsiteX7902" fmla="*/ 3688866 w 10763219"/>
              <a:gd name="connsiteY7902" fmla="*/ 3632199 h 6857999"/>
              <a:gd name="connsiteX7903" fmla="*/ 3690810 w 10763219"/>
              <a:gd name="connsiteY7903" fmla="*/ 3632199 h 6857999"/>
              <a:gd name="connsiteX7904" fmla="*/ 3692365 w 10763219"/>
              <a:gd name="connsiteY7904" fmla="*/ 3632199 h 6857999"/>
              <a:gd name="connsiteX7905" fmla="*/ 3694309 w 10763219"/>
              <a:gd name="connsiteY7905" fmla="*/ 3633371 h 6857999"/>
              <a:gd name="connsiteX7906" fmla="*/ 3696253 w 10763219"/>
              <a:gd name="connsiteY7906" fmla="*/ 3634153 h 6857999"/>
              <a:gd name="connsiteX7907" fmla="*/ 3699363 w 10763219"/>
              <a:gd name="connsiteY7907" fmla="*/ 3637670 h 6857999"/>
              <a:gd name="connsiteX7908" fmla="*/ 3701307 w 10763219"/>
              <a:gd name="connsiteY7908" fmla="*/ 3639624 h 6857999"/>
              <a:gd name="connsiteX7909" fmla="*/ 3702473 w 10763219"/>
              <a:gd name="connsiteY7909" fmla="*/ 3641969 h 6857999"/>
              <a:gd name="connsiteX7910" fmla="*/ 3703640 w 10763219"/>
              <a:gd name="connsiteY7910" fmla="*/ 3644313 h 6857999"/>
              <a:gd name="connsiteX7911" fmla="*/ 3704028 w 10763219"/>
              <a:gd name="connsiteY7911" fmla="*/ 3646658 h 6857999"/>
              <a:gd name="connsiteX7912" fmla="*/ 3704807 w 10763219"/>
              <a:gd name="connsiteY7912" fmla="*/ 3649784 h 6857999"/>
              <a:gd name="connsiteX7913" fmla="*/ 3705195 w 10763219"/>
              <a:gd name="connsiteY7913" fmla="*/ 3652128 h 6857999"/>
              <a:gd name="connsiteX7914" fmla="*/ 3704807 w 10763219"/>
              <a:gd name="connsiteY7914" fmla="*/ 3654864 h 6857999"/>
              <a:gd name="connsiteX7915" fmla="*/ 3703640 w 10763219"/>
              <a:gd name="connsiteY7915" fmla="*/ 3657599 h 6857999"/>
              <a:gd name="connsiteX7916" fmla="*/ 3701696 w 10763219"/>
              <a:gd name="connsiteY7916" fmla="*/ 3657208 h 6857999"/>
              <a:gd name="connsiteX7917" fmla="*/ 3699753 w 10763219"/>
              <a:gd name="connsiteY7917" fmla="*/ 3656427 h 6857999"/>
              <a:gd name="connsiteX7918" fmla="*/ 3698587 w 10763219"/>
              <a:gd name="connsiteY7918" fmla="*/ 3654864 h 6857999"/>
              <a:gd name="connsiteX7919" fmla="*/ 3697030 w 10763219"/>
              <a:gd name="connsiteY7919" fmla="*/ 3653301 h 6857999"/>
              <a:gd name="connsiteX7920" fmla="*/ 3695087 w 10763219"/>
              <a:gd name="connsiteY7920" fmla="*/ 3650566 h 6857999"/>
              <a:gd name="connsiteX7921" fmla="*/ 3693531 w 10763219"/>
              <a:gd name="connsiteY7921" fmla="*/ 3646658 h 6857999"/>
              <a:gd name="connsiteX7922" fmla="*/ 3692365 w 10763219"/>
              <a:gd name="connsiteY7922" fmla="*/ 3642750 h 6857999"/>
              <a:gd name="connsiteX7923" fmla="*/ 3690810 w 10763219"/>
              <a:gd name="connsiteY7923" fmla="*/ 3639624 h 6857999"/>
              <a:gd name="connsiteX7924" fmla="*/ 3688866 w 10763219"/>
              <a:gd name="connsiteY7924" fmla="*/ 3636107 h 6857999"/>
              <a:gd name="connsiteX7925" fmla="*/ 3687311 w 10763219"/>
              <a:gd name="connsiteY7925" fmla="*/ 3634544 h 6857999"/>
              <a:gd name="connsiteX7926" fmla="*/ 3686145 w 10763219"/>
              <a:gd name="connsiteY7926" fmla="*/ 3633371 h 6857999"/>
              <a:gd name="connsiteX7927" fmla="*/ 3687311 w 10763219"/>
              <a:gd name="connsiteY7927" fmla="*/ 3632590 h 6857999"/>
              <a:gd name="connsiteX7928" fmla="*/ 307579 w 10763219"/>
              <a:gd name="connsiteY7928" fmla="*/ 3606800 h 6857999"/>
              <a:gd name="connsiteX7929" fmla="*/ 309563 w 10763219"/>
              <a:gd name="connsiteY7929" fmla="*/ 3610769 h 6857999"/>
              <a:gd name="connsiteX7930" fmla="*/ 310357 w 10763219"/>
              <a:gd name="connsiteY7930" fmla="*/ 3614341 h 6857999"/>
              <a:gd name="connsiteX7931" fmla="*/ 311151 w 10763219"/>
              <a:gd name="connsiteY7931" fmla="*/ 3617516 h 6857999"/>
              <a:gd name="connsiteX7932" fmla="*/ 311151 w 10763219"/>
              <a:gd name="connsiteY7932" fmla="*/ 3621088 h 6857999"/>
              <a:gd name="connsiteX7933" fmla="*/ 311151 w 10763219"/>
              <a:gd name="connsiteY7933" fmla="*/ 3624660 h 6857999"/>
              <a:gd name="connsiteX7934" fmla="*/ 310754 w 10763219"/>
              <a:gd name="connsiteY7934" fmla="*/ 3627835 h 6857999"/>
              <a:gd name="connsiteX7935" fmla="*/ 309960 w 10763219"/>
              <a:gd name="connsiteY7935" fmla="*/ 3631406 h 6857999"/>
              <a:gd name="connsiteX7936" fmla="*/ 308372 w 10763219"/>
              <a:gd name="connsiteY7936" fmla="*/ 3634185 h 6857999"/>
              <a:gd name="connsiteX7937" fmla="*/ 304403 w 10763219"/>
              <a:gd name="connsiteY7937" fmla="*/ 3640535 h 6857999"/>
              <a:gd name="connsiteX7938" fmla="*/ 300037 w 10763219"/>
              <a:gd name="connsiteY7938" fmla="*/ 3646488 h 6857999"/>
              <a:gd name="connsiteX7939" fmla="*/ 294084 w 10763219"/>
              <a:gd name="connsiteY7939" fmla="*/ 3652441 h 6857999"/>
              <a:gd name="connsiteX7940" fmla="*/ 288528 w 10763219"/>
              <a:gd name="connsiteY7940" fmla="*/ 3657997 h 6857999"/>
              <a:gd name="connsiteX7941" fmla="*/ 275034 w 10763219"/>
              <a:gd name="connsiteY7941" fmla="*/ 3669903 h 6857999"/>
              <a:gd name="connsiteX7942" fmla="*/ 261937 w 10763219"/>
              <a:gd name="connsiteY7942" fmla="*/ 3681016 h 6857999"/>
              <a:gd name="connsiteX7943" fmla="*/ 255984 w 10763219"/>
              <a:gd name="connsiteY7943" fmla="*/ 3686969 h 6857999"/>
              <a:gd name="connsiteX7944" fmla="*/ 251222 w 10763219"/>
              <a:gd name="connsiteY7944" fmla="*/ 3692922 h 6857999"/>
              <a:gd name="connsiteX7945" fmla="*/ 246856 w 10763219"/>
              <a:gd name="connsiteY7945" fmla="*/ 3699272 h 6857999"/>
              <a:gd name="connsiteX7946" fmla="*/ 245269 w 10763219"/>
              <a:gd name="connsiteY7946" fmla="*/ 3702050 h 6857999"/>
              <a:gd name="connsiteX7947" fmla="*/ 244078 w 10763219"/>
              <a:gd name="connsiteY7947" fmla="*/ 3705225 h 6857999"/>
              <a:gd name="connsiteX7948" fmla="*/ 243284 w 10763219"/>
              <a:gd name="connsiteY7948" fmla="*/ 3701653 h 6857999"/>
              <a:gd name="connsiteX7949" fmla="*/ 242887 w 10763219"/>
              <a:gd name="connsiteY7949" fmla="*/ 3698082 h 6857999"/>
              <a:gd name="connsiteX7950" fmla="*/ 243284 w 10763219"/>
              <a:gd name="connsiteY7950" fmla="*/ 3694906 h 6857999"/>
              <a:gd name="connsiteX7951" fmla="*/ 243284 w 10763219"/>
              <a:gd name="connsiteY7951" fmla="*/ 3691731 h 6857999"/>
              <a:gd name="connsiteX7952" fmla="*/ 244872 w 10763219"/>
              <a:gd name="connsiteY7952" fmla="*/ 3684985 h 6857999"/>
              <a:gd name="connsiteX7953" fmla="*/ 247253 w 10763219"/>
              <a:gd name="connsiteY7953" fmla="*/ 3678635 h 6857999"/>
              <a:gd name="connsiteX7954" fmla="*/ 250825 w 10763219"/>
              <a:gd name="connsiteY7954" fmla="*/ 3672285 h 6857999"/>
              <a:gd name="connsiteX7955" fmla="*/ 254794 w 10763219"/>
              <a:gd name="connsiteY7955" fmla="*/ 3666332 h 6857999"/>
              <a:gd name="connsiteX7956" fmla="*/ 259556 w 10763219"/>
              <a:gd name="connsiteY7956" fmla="*/ 3659982 h 6857999"/>
              <a:gd name="connsiteX7957" fmla="*/ 264319 w 10763219"/>
              <a:gd name="connsiteY7957" fmla="*/ 3654425 h 6857999"/>
              <a:gd name="connsiteX7958" fmla="*/ 275828 w 10763219"/>
              <a:gd name="connsiteY7958" fmla="*/ 3642519 h 6857999"/>
              <a:gd name="connsiteX7959" fmla="*/ 287338 w 10763219"/>
              <a:gd name="connsiteY7959" fmla="*/ 3631010 h 6857999"/>
              <a:gd name="connsiteX7960" fmla="*/ 298053 w 10763219"/>
              <a:gd name="connsiteY7960" fmla="*/ 3619103 h 6857999"/>
              <a:gd name="connsiteX7961" fmla="*/ 303212 w 10763219"/>
              <a:gd name="connsiteY7961" fmla="*/ 3612753 h 6857999"/>
              <a:gd name="connsiteX7962" fmla="*/ 431014 w 10763219"/>
              <a:gd name="connsiteY7962" fmla="*/ 3598862 h 6857999"/>
              <a:gd name="connsiteX7963" fmla="*/ 434982 w 10763219"/>
              <a:gd name="connsiteY7963" fmla="*/ 3602873 h 6857999"/>
              <a:gd name="connsiteX7964" fmla="*/ 437365 w 10763219"/>
              <a:gd name="connsiteY7964" fmla="*/ 3606883 h 6857999"/>
              <a:gd name="connsiteX7965" fmla="*/ 439349 w 10763219"/>
              <a:gd name="connsiteY7965" fmla="*/ 3610493 h 6857999"/>
              <a:gd name="connsiteX7966" fmla="*/ 439748 w 10763219"/>
              <a:gd name="connsiteY7966" fmla="*/ 3614102 h 6857999"/>
              <a:gd name="connsiteX7967" fmla="*/ 439748 w 10763219"/>
              <a:gd name="connsiteY7967" fmla="*/ 3617712 h 6857999"/>
              <a:gd name="connsiteX7968" fmla="*/ 438954 w 10763219"/>
              <a:gd name="connsiteY7968" fmla="*/ 3620519 h 6857999"/>
              <a:gd name="connsiteX7969" fmla="*/ 437365 w 10763219"/>
              <a:gd name="connsiteY7969" fmla="*/ 3624128 h 6857999"/>
              <a:gd name="connsiteX7970" fmla="*/ 435381 w 10763219"/>
              <a:gd name="connsiteY7970" fmla="*/ 3626535 h 6857999"/>
              <a:gd name="connsiteX7971" fmla="*/ 432998 w 10763219"/>
              <a:gd name="connsiteY7971" fmla="*/ 3629743 h 6857999"/>
              <a:gd name="connsiteX7972" fmla="*/ 429825 w 10763219"/>
              <a:gd name="connsiteY7972" fmla="*/ 3631748 h 6857999"/>
              <a:gd name="connsiteX7973" fmla="*/ 427048 w 10763219"/>
              <a:gd name="connsiteY7973" fmla="*/ 3633353 h 6857999"/>
              <a:gd name="connsiteX7974" fmla="*/ 423475 w 10763219"/>
              <a:gd name="connsiteY7974" fmla="*/ 3634957 h 6857999"/>
              <a:gd name="connsiteX7975" fmla="*/ 420298 w 10763219"/>
              <a:gd name="connsiteY7975" fmla="*/ 3636561 h 6857999"/>
              <a:gd name="connsiteX7976" fmla="*/ 416729 w 10763219"/>
              <a:gd name="connsiteY7976" fmla="*/ 3636962 h 6857999"/>
              <a:gd name="connsiteX7977" fmla="*/ 413551 w 10763219"/>
              <a:gd name="connsiteY7977" fmla="*/ 3636962 h 6857999"/>
              <a:gd name="connsiteX7978" fmla="*/ 410378 w 10763219"/>
              <a:gd name="connsiteY7978" fmla="*/ 3636962 h 6857999"/>
              <a:gd name="connsiteX7979" fmla="*/ 408391 w 10763219"/>
              <a:gd name="connsiteY7979" fmla="*/ 3634155 h 6857999"/>
              <a:gd name="connsiteX7980" fmla="*/ 407203 w 10763219"/>
              <a:gd name="connsiteY7980" fmla="*/ 3630946 h 6857999"/>
              <a:gd name="connsiteX7981" fmla="*/ 406409 w 10763219"/>
              <a:gd name="connsiteY7981" fmla="*/ 3628139 h 6857999"/>
              <a:gd name="connsiteX7982" fmla="*/ 406409 w 10763219"/>
              <a:gd name="connsiteY7982" fmla="*/ 3625733 h 6857999"/>
              <a:gd name="connsiteX7983" fmla="*/ 407203 w 10763219"/>
              <a:gd name="connsiteY7983" fmla="*/ 3623327 h 6857999"/>
              <a:gd name="connsiteX7984" fmla="*/ 407995 w 10763219"/>
              <a:gd name="connsiteY7984" fmla="*/ 3620519 h 6857999"/>
              <a:gd name="connsiteX7985" fmla="*/ 408791 w 10763219"/>
              <a:gd name="connsiteY7985" fmla="*/ 3618113 h 6857999"/>
              <a:gd name="connsiteX7986" fmla="*/ 410773 w 10763219"/>
              <a:gd name="connsiteY7986" fmla="*/ 3616107 h 6857999"/>
              <a:gd name="connsiteX7987" fmla="*/ 415140 w 10763219"/>
              <a:gd name="connsiteY7987" fmla="*/ 3611696 h 6857999"/>
              <a:gd name="connsiteX7988" fmla="*/ 420298 w 10763219"/>
              <a:gd name="connsiteY7988" fmla="*/ 3607284 h 6857999"/>
              <a:gd name="connsiteX7989" fmla="*/ 2754385 w 10763219"/>
              <a:gd name="connsiteY7989" fmla="*/ 3576637 h 6857999"/>
              <a:gd name="connsiteX7990" fmla="*/ 2756401 w 10763219"/>
              <a:gd name="connsiteY7990" fmla="*/ 3576637 h 6857999"/>
              <a:gd name="connsiteX7991" fmla="*/ 2758419 w 10763219"/>
              <a:gd name="connsiteY7991" fmla="*/ 3577407 h 6857999"/>
              <a:gd name="connsiteX7992" fmla="*/ 2760029 w 10763219"/>
              <a:gd name="connsiteY7992" fmla="*/ 3578561 h 6857999"/>
              <a:gd name="connsiteX7993" fmla="*/ 2761241 w 10763219"/>
              <a:gd name="connsiteY7993" fmla="*/ 3579716 h 6857999"/>
              <a:gd name="connsiteX7994" fmla="*/ 2764063 w 10763219"/>
              <a:gd name="connsiteY7994" fmla="*/ 3582795 h 6857999"/>
              <a:gd name="connsiteX7995" fmla="*/ 2766481 w 10763219"/>
              <a:gd name="connsiteY7995" fmla="*/ 3585489 h 6857999"/>
              <a:gd name="connsiteX7996" fmla="*/ 2767287 w 10763219"/>
              <a:gd name="connsiteY7996" fmla="*/ 3586258 h 6857999"/>
              <a:gd name="connsiteX7997" fmla="*/ 2767691 w 10763219"/>
              <a:gd name="connsiteY7997" fmla="*/ 3586258 h 6857999"/>
              <a:gd name="connsiteX7998" fmla="*/ 2768901 w 10763219"/>
              <a:gd name="connsiteY7998" fmla="*/ 3585873 h 6857999"/>
              <a:gd name="connsiteX7999" fmla="*/ 2769304 w 10763219"/>
              <a:gd name="connsiteY7999" fmla="*/ 3585104 h 6857999"/>
              <a:gd name="connsiteX8000" fmla="*/ 2770513 w 10763219"/>
              <a:gd name="connsiteY8000" fmla="*/ 3579716 h 6857999"/>
              <a:gd name="connsiteX8001" fmla="*/ 2773335 w 10763219"/>
              <a:gd name="connsiteY8001" fmla="*/ 3583564 h 6857999"/>
              <a:gd name="connsiteX8002" fmla="*/ 2774947 w 10763219"/>
              <a:gd name="connsiteY8002" fmla="*/ 3587028 h 6857999"/>
              <a:gd name="connsiteX8003" fmla="*/ 2774947 w 10763219"/>
              <a:gd name="connsiteY8003" fmla="*/ 3590107 h 6857999"/>
              <a:gd name="connsiteX8004" fmla="*/ 2773740 w 10763219"/>
              <a:gd name="connsiteY8004" fmla="*/ 3593570 h 6857999"/>
              <a:gd name="connsiteX8005" fmla="*/ 2772529 w 10763219"/>
              <a:gd name="connsiteY8005" fmla="*/ 3596264 h 6857999"/>
              <a:gd name="connsiteX8006" fmla="*/ 2769705 w 10763219"/>
              <a:gd name="connsiteY8006" fmla="*/ 3598574 h 6857999"/>
              <a:gd name="connsiteX8007" fmla="*/ 2766884 w 10763219"/>
              <a:gd name="connsiteY8007" fmla="*/ 3600113 h 6857999"/>
              <a:gd name="connsiteX8008" fmla="*/ 2764063 w 10763219"/>
              <a:gd name="connsiteY8008" fmla="*/ 3601653 h 6857999"/>
              <a:gd name="connsiteX8009" fmla="*/ 2760836 w 10763219"/>
              <a:gd name="connsiteY8009" fmla="*/ 3602037 h 6857999"/>
              <a:gd name="connsiteX8010" fmla="*/ 2757611 w 10763219"/>
              <a:gd name="connsiteY8010" fmla="*/ 3601653 h 6857999"/>
              <a:gd name="connsiteX8011" fmla="*/ 2754788 w 10763219"/>
              <a:gd name="connsiteY8011" fmla="*/ 3600498 h 6857999"/>
              <a:gd name="connsiteX8012" fmla="*/ 2752369 w 10763219"/>
              <a:gd name="connsiteY8012" fmla="*/ 3598189 h 6857999"/>
              <a:gd name="connsiteX8013" fmla="*/ 2751560 w 10763219"/>
              <a:gd name="connsiteY8013" fmla="*/ 3597035 h 6857999"/>
              <a:gd name="connsiteX8014" fmla="*/ 2750353 w 10763219"/>
              <a:gd name="connsiteY8014" fmla="*/ 3595110 h 6857999"/>
              <a:gd name="connsiteX8015" fmla="*/ 2749547 w 10763219"/>
              <a:gd name="connsiteY8015" fmla="*/ 3590877 h 6857999"/>
              <a:gd name="connsiteX8016" fmla="*/ 2749547 w 10763219"/>
              <a:gd name="connsiteY8016" fmla="*/ 3585489 h 6857999"/>
              <a:gd name="connsiteX8017" fmla="*/ 2750353 w 10763219"/>
              <a:gd name="connsiteY8017" fmla="*/ 3578561 h 6857999"/>
              <a:gd name="connsiteX8018" fmla="*/ 2752369 w 10763219"/>
              <a:gd name="connsiteY8018" fmla="*/ 3577022 h 6857999"/>
              <a:gd name="connsiteX8019" fmla="*/ 2083293 w 10763219"/>
              <a:gd name="connsiteY8019" fmla="*/ 3557587 h 6857999"/>
              <a:gd name="connsiteX8020" fmla="*/ 2090554 w 10763219"/>
              <a:gd name="connsiteY8020" fmla="*/ 3557587 h 6857999"/>
              <a:gd name="connsiteX8021" fmla="*/ 2097008 w 10763219"/>
              <a:gd name="connsiteY8021" fmla="*/ 3557991 h 6857999"/>
              <a:gd name="connsiteX8022" fmla="*/ 2101850 w 10763219"/>
              <a:gd name="connsiteY8022" fmla="*/ 3559605 h 6857999"/>
              <a:gd name="connsiteX8023" fmla="*/ 2101444 w 10763219"/>
              <a:gd name="connsiteY8023" fmla="*/ 3562834 h 6857999"/>
              <a:gd name="connsiteX8024" fmla="*/ 2099831 w 10763219"/>
              <a:gd name="connsiteY8024" fmla="*/ 3565659 h 6857999"/>
              <a:gd name="connsiteX8025" fmla="*/ 2097816 w 10763219"/>
              <a:gd name="connsiteY8025" fmla="*/ 3568081 h 6857999"/>
              <a:gd name="connsiteX8026" fmla="*/ 2095394 w 10763219"/>
              <a:gd name="connsiteY8026" fmla="*/ 3570100 h 6857999"/>
              <a:gd name="connsiteX8027" fmla="*/ 2092572 w 10763219"/>
              <a:gd name="connsiteY8027" fmla="*/ 3571310 h 6857999"/>
              <a:gd name="connsiteX8028" fmla="*/ 2088940 w 10763219"/>
              <a:gd name="connsiteY8028" fmla="*/ 3572924 h 6857999"/>
              <a:gd name="connsiteX8029" fmla="*/ 2082082 w 10763219"/>
              <a:gd name="connsiteY8029" fmla="*/ 3574539 h 6857999"/>
              <a:gd name="connsiteX8030" fmla="*/ 2065947 w 10763219"/>
              <a:gd name="connsiteY8030" fmla="*/ 3576960 h 6857999"/>
              <a:gd name="connsiteX8031" fmla="*/ 2058686 w 10763219"/>
              <a:gd name="connsiteY8031" fmla="*/ 3578575 h 6857999"/>
              <a:gd name="connsiteX8032" fmla="*/ 2055460 w 10763219"/>
              <a:gd name="connsiteY8032" fmla="*/ 3579786 h 6857999"/>
              <a:gd name="connsiteX8033" fmla="*/ 2052635 w 10763219"/>
              <a:gd name="connsiteY8033" fmla="*/ 3581400 h 6857999"/>
              <a:gd name="connsiteX8034" fmla="*/ 2054653 w 10763219"/>
              <a:gd name="connsiteY8034" fmla="*/ 3576960 h 6857999"/>
              <a:gd name="connsiteX8035" fmla="*/ 2056668 w 10763219"/>
              <a:gd name="connsiteY8035" fmla="*/ 3572924 h 6857999"/>
              <a:gd name="connsiteX8036" fmla="*/ 2059493 w 10763219"/>
              <a:gd name="connsiteY8036" fmla="*/ 3569292 h 6857999"/>
              <a:gd name="connsiteX8037" fmla="*/ 2061914 w 10763219"/>
              <a:gd name="connsiteY8037" fmla="*/ 3566467 h 6857999"/>
              <a:gd name="connsiteX8038" fmla="*/ 2065544 w 10763219"/>
              <a:gd name="connsiteY8038" fmla="*/ 3564045 h 6857999"/>
              <a:gd name="connsiteX8039" fmla="*/ 2069173 w 10763219"/>
              <a:gd name="connsiteY8039" fmla="*/ 3562027 h 6857999"/>
              <a:gd name="connsiteX8040" fmla="*/ 2072402 w 10763219"/>
              <a:gd name="connsiteY8040" fmla="*/ 3560413 h 6857999"/>
              <a:gd name="connsiteX8041" fmla="*/ 2076032 w 10763219"/>
              <a:gd name="connsiteY8041" fmla="*/ 3559202 h 6857999"/>
              <a:gd name="connsiteX8042" fmla="*/ 2080064 w 10763219"/>
              <a:gd name="connsiteY8042" fmla="*/ 3558394 h 6857999"/>
              <a:gd name="connsiteX8043" fmla="*/ 1877217 w 10763219"/>
              <a:gd name="connsiteY8043" fmla="*/ 3549650 h 6857999"/>
              <a:gd name="connsiteX8044" fmla="*/ 1879600 w 10763219"/>
              <a:gd name="connsiteY8044" fmla="*/ 3554086 h 6857999"/>
              <a:gd name="connsiteX8045" fmla="*/ 1880394 w 10763219"/>
              <a:gd name="connsiteY8045" fmla="*/ 3557714 h 6857999"/>
              <a:gd name="connsiteX8046" fmla="*/ 1881186 w 10763219"/>
              <a:gd name="connsiteY8046" fmla="*/ 3561342 h 6857999"/>
              <a:gd name="connsiteX8047" fmla="*/ 1880394 w 10763219"/>
              <a:gd name="connsiteY8047" fmla="*/ 3563761 h 6857999"/>
              <a:gd name="connsiteX8048" fmla="*/ 1879600 w 10763219"/>
              <a:gd name="connsiteY8048" fmla="*/ 3565777 h 6857999"/>
              <a:gd name="connsiteX8049" fmla="*/ 1877614 w 10763219"/>
              <a:gd name="connsiteY8049" fmla="*/ 3566987 h 6857999"/>
              <a:gd name="connsiteX8050" fmla="*/ 1875630 w 10763219"/>
              <a:gd name="connsiteY8050" fmla="*/ 3568196 h 6857999"/>
              <a:gd name="connsiteX8051" fmla="*/ 1873250 w 10763219"/>
              <a:gd name="connsiteY8051" fmla="*/ 3569003 h 6857999"/>
              <a:gd name="connsiteX8052" fmla="*/ 1867297 w 10763219"/>
              <a:gd name="connsiteY8052" fmla="*/ 3570615 h 6857999"/>
              <a:gd name="connsiteX8053" fmla="*/ 1861343 w 10763219"/>
              <a:gd name="connsiteY8053" fmla="*/ 3571825 h 6857999"/>
              <a:gd name="connsiteX8054" fmla="*/ 1855786 w 10763219"/>
              <a:gd name="connsiteY8054" fmla="*/ 3572631 h 6857999"/>
              <a:gd name="connsiteX8055" fmla="*/ 1853803 w 10763219"/>
              <a:gd name="connsiteY8055" fmla="*/ 3573437 h 6857999"/>
              <a:gd name="connsiteX8056" fmla="*/ 1851818 w 10763219"/>
              <a:gd name="connsiteY8056" fmla="*/ 3575050 h 6857999"/>
              <a:gd name="connsiteX8057" fmla="*/ 1851024 w 10763219"/>
              <a:gd name="connsiteY8057" fmla="*/ 3566180 h 6857999"/>
              <a:gd name="connsiteX8058" fmla="*/ 1852214 w 10763219"/>
              <a:gd name="connsiteY8058" fmla="*/ 3559729 h 6857999"/>
              <a:gd name="connsiteX8059" fmla="*/ 1852611 w 10763219"/>
              <a:gd name="connsiteY8059" fmla="*/ 3557310 h 6857999"/>
              <a:gd name="connsiteX8060" fmla="*/ 1853803 w 10763219"/>
              <a:gd name="connsiteY8060" fmla="*/ 3555698 h 6857999"/>
              <a:gd name="connsiteX8061" fmla="*/ 1854596 w 10763219"/>
              <a:gd name="connsiteY8061" fmla="*/ 3553682 h 6857999"/>
              <a:gd name="connsiteX8062" fmla="*/ 1856184 w 10763219"/>
              <a:gd name="connsiteY8062" fmla="*/ 3552876 h 6857999"/>
              <a:gd name="connsiteX8063" fmla="*/ 1857374 w 10763219"/>
              <a:gd name="connsiteY8063" fmla="*/ 3551666 h 6857999"/>
              <a:gd name="connsiteX8064" fmla="*/ 1859359 w 10763219"/>
              <a:gd name="connsiteY8064" fmla="*/ 3551263 h 6857999"/>
              <a:gd name="connsiteX8065" fmla="*/ 1864519 w 10763219"/>
              <a:gd name="connsiteY8065" fmla="*/ 3550860 h 6857999"/>
              <a:gd name="connsiteX8066" fmla="*/ 2525709 w 10763219"/>
              <a:gd name="connsiteY8066" fmla="*/ 3538537 h 6857999"/>
              <a:gd name="connsiteX8067" fmla="*/ 2523724 w 10763219"/>
              <a:gd name="connsiteY8067" fmla="*/ 3547529 h 6857999"/>
              <a:gd name="connsiteX8068" fmla="*/ 2522531 w 10763219"/>
              <a:gd name="connsiteY8068" fmla="*/ 3551439 h 6857999"/>
              <a:gd name="connsiteX8069" fmla="*/ 2521337 w 10763219"/>
              <a:gd name="connsiteY8069" fmla="*/ 3555348 h 6857999"/>
              <a:gd name="connsiteX8070" fmla="*/ 2519349 w 10763219"/>
              <a:gd name="connsiteY8070" fmla="*/ 3558085 h 6857999"/>
              <a:gd name="connsiteX8071" fmla="*/ 2518156 w 10763219"/>
              <a:gd name="connsiteY8071" fmla="*/ 3560822 h 6857999"/>
              <a:gd name="connsiteX8072" fmla="*/ 2516169 w 10763219"/>
              <a:gd name="connsiteY8072" fmla="*/ 3562776 h 6857999"/>
              <a:gd name="connsiteX8073" fmla="*/ 2514179 w 10763219"/>
              <a:gd name="connsiteY8073" fmla="*/ 3565513 h 6857999"/>
              <a:gd name="connsiteX8074" fmla="*/ 2509807 w 10763219"/>
              <a:gd name="connsiteY8074" fmla="*/ 3568250 h 6857999"/>
              <a:gd name="connsiteX8075" fmla="*/ 2505433 w 10763219"/>
              <a:gd name="connsiteY8075" fmla="*/ 3570595 h 6857999"/>
              <a:gd name="connsiteX8076" fmla="*/ 2500265 w 10763219"/>
              <a:gd name="connsiteY8076" fmla="*/ 3572159 h 6857999"/>
              <a:gd name="connsiteX8077" fmla="*/ 2495096 w 10763219"/>
              <a:gd name="connsiteY8077" fmla="*/ 3572941 h 6857999"/>
              <a:gd name="connsiteX8078" fmla="*/ 2484358 w 10763219"/>
              <a:gd name="connsiteY8078" fmla="*/ 3574114 h 6857999"/>
              <a:gd name="connsiteX8079" fmla="*/ 2478793 w 10763219"/>
              <a:gd name="connsiteY8079" fmla="*/ 3574896 h 6857999"/>
              <a:gd name="connsiteX8080" fmla="*/ 2473625 w 10763219"/>
              <a:gd name="connsiteY8080" fmla="*/ 3576460 h 6857999"/>
              <a:gd name="connsiteX8081" fmla="*/ 2468058 w 10763219"/>
              <a:gd name="connsiteY8081" fmla="*/ 3578415 h 6857999"/>
              <a:gd name="connsiteX8082" fmla="*/ 2463285 w 10763219"/>
              <a:gd name="connsiteY8082" fmla="*/ 3581151 h 6857999"/>
              <a:gd name="connsiteX8083" fmla="*/ 2460902 w 10763219"/>
              <a:gd name="connsiteY8083" fmla="*/ 3583106 h 6857999"/>
              <a:gd name="connsiteX8084" fmla="*/ 2458119 w 10763219"/>
              <a:gd name="connsiteY8084" fmla="*/ 3585061 h 6857999"/>
              <a:gd name="connsiteX8085" fmla="*/ 2456528 w 10763219"/>
              <a:gd name="connsiteY8085" fmla="*/ 3587407 h 6857999"/>
              <a:gd name="connsiteX8086" fmla="*/ 2453742 w 10763219"/>
              <a:gd name="connsiteY8086" fmla="*/ 3590534 h 6857999"/>
              <a:gd name="connsiteX8087" fmla="*/ 2451755 w 10763219"/>
              <a:gd name="connsiteY8087" fmla="*/ 3585452 h 6857999"/>
              <a:gd name="connsiteX8088" fmla="*/ 2448972 w 10763219"/>
              <a:gd name="connsiteY8088" fmla="*/ 3581151 h 6857999"/>
              <a:gd name="connsiteX8089" fmla="*/ 2446188 w 10763219"/>
              <a:gd name="connsiteY8089" fmla="*/ 3578024 h 6857999"/>
              <a:gd name="connsiteX8090" fmla="*/ 2443008 w 10763219"/>
              <a:gd name="connsiteY8090" fmla="*/ 3574896 h 6857999"/>
              <a:gd name="connsiteX8091" fmla="*/ 2439828 w 10763219"/>
              <a:gd name="connsiteY8091" fmla="*/ 3572941 h 6857999"/>
              <a:gd name="connsiteX8092" fmla="*/ 2435852 w 10763219"/>
              <a:gd name="connsiteY8092" fmla="*/ 3571768 h 6857999"/>
              <a:gd name="connsiteX8093" fmla="*/ 2431876 w 10763219"/>
              <a:gd name="connsiteY8093" fmla="*/ 3570987 h 6857999"/>
              <a:gd name="connsiteX8094" fmla="*/ 2427501 w 10763219"/>
              <a:gd name="connsiteY8094" fmla="*/ 3570595 h 6857999"/>
              <a:gd name="connsiteX8095" fmla="*/ 2423129 w 10763219"/>
              <a:gd name="connsiteY8095" fmla="*/ 3570595 h 6857999"/>
              <a:gd name="connsiteX8096" fmla="*/ 2418755 w 10763219"/>
              <a:gd name="connsiteY8096" fmla="*/ 3570987 h 6857999"/>
              <a:gd name="connsiteX8097" fmla="*/ 2408813 w 10763219"/>
              <a:gd name="connsiteY8097" fmla="*/ 3573332 h 6857999"/>
              <a:gd name="connsiteX8098" fmla="*/ 2398476 w 10763219"/>
              <a:gd name="connsiteY8098" fmla="*/ 3576460 h 6857999"/>
              <a:gd name="connsiteX8099" fmla="*/ 2387741 w 10763219"/>
              <a:gd name="connsiteY8099" fmla="*/ 3579587 h 6857999"/>
              <a:gd name="connsiteX8100" fmla="*/ 2377005 w 10763219"/>
              <a:gd name="connsiteY8100" fmla="*/ 3583497 h 6857999"/>
              <a:gd name="connsiteX8101" fmla="*/ 2366271 w 10763219"/>
              <a:gd name="connsiteY8101" fmla="*/ 3587016 h 6857999"/>
              <a:gd name="connsiteX8102" fmla="*/ 2355535 w 10763219"/>
              <a:gd name="connsiteY8102" fmla="*/ 3589361 h 6857999"/>
              <a:gd name="connsiteX8103" fmla="*/ 2349967 w 10763219"/>
              <a:gd name="connsiteY8103" fmla="*/ 3590534 h 6857999"/>
              <a:gd name="connsiteX8104" fmla="*/ 2345195 w 10763219"/>
              <a:gd name="connsiteY8104" fmla="*/ 3590925 h 6857999"/>
              <a:gd name="connsiteX8105" fmla="*/ 2340423 w 10763219"/>
              <a:gd name="connsiteY8105" fmla="*/ 3590925 h 6857999"/>
              <a:gd name="connsiteX8106" fmla="*/ 2335257 w 10763219"/>
              <a:gd name="connsiteY8106" fmla="*/ 3590534 h 6857999"/>
              <a:gd name="connsiteX8107" fmla="*/ 2330486 w 10763219"/>
              <a:gd name="connsiteY8107" fmla="*/ 3589753 h 6857999"/>
              <a:gd name="connsiteX8108" fmla="*/ 2326111 w 10763219"/>
              <a:gd name="connsiteY8108" fmla="*/ 3588579 h 6857999"/>
              <a:gd name="connsiteX8109" fmla="*/ 2321739 w 10763219"/>
              <a:gd name="connsiteY8109" fmla="*/ 3585843 h 6857999"/>
              <a:gd name="connsiteX8110" fmla="*/ 2317763 w 10763219"/>
              <a:gd name="connsiteY8110" fmla="*/ 3583497 h 6857999"/>
              <a:gd name="connsiteX8111" fmla="*/ 2313787 w 10763219"/>
              <a:gd name="connsiteY8111" fmla="*/ 3580369 h 6857999"/>
              <a:gd name="connsiteX8112" fmla="*/ 2309810 w 10763219"/>
              <a:gd name="connsiteY8112" fmla="*/ 3576069 h 6857999"/>
              <a:gd name="connsiteX8113" fmla="*/ 2342812 w 10763219"/>
              <a:gd name="connsiteY8113" fmla="*/ 3570987 h 6857999"/>
              <a:gd name="connsiteX8114" fmla="*/ 2373427 w 10763219"/>
              <a:gd name="connsiteY8114" fmla="*/ 3566686 h 6857999"/>
              <a:gd name="connsiteX8115" fmla="*/ 2429092 w 10763219"/>
              <a:gd name="connsiteY8115" fmla="*/ 3559649 h 6857999"/>
              <a:gd name="connsiteX8116" fmla="*/ 2454538 w 10763219"/>
              <a:gd name="connsiteY8116" fmla="*/ 3555739 h 6857999"/>
              <a:gd name="connsiteX8117" fmla="*/ 2478793 w 10763219"/>
              <a:gd name="connsiteY8117" fmla="*/ 3551048 h 6857999"/>
              <a:gd name="connsiteX8118" fmla="*/ 2491118 w 10763219"/>
              <a:gd name="connsiteY8118" fmla="*/ 3548311 h 6857999"/>
              <a:gd name="connsiteX8119" fmla="*/ 2502649 w 10763219"/>
              <a:gd name="connsiteY8119" fmla="*/ 3545184 h 6857999"/>
              <a:gd name="connsiteX8120" fmla="*/ 2514179 w 10763219"/>
              <a:gd name="connsiteY8120" fmla="*/ 3541665 h 6857999"/>
              <a:gd name="connsiteX8121" fmla="*/ 3293664 w 10763219"/>
              <a:gd name="connsiteY8121" fmla="*/ 3533774 h 6857999"/>
              <a:gd name="connsiteX8122" fmla="*/ 3294856 w 10763219"/>
              <a:gd name="connsiteY8122" fmla="*/ 3533774 h 6857999"/>
              <a:gd name="connsiteX8123" fmla="*/ 3296443 w 10763219"/>
              <a:gd name="connsiteY8123" fmla="*/ 3534186 h 6857999"/>
              <a:gd name="connsiteX8124" fmla="*/ 3298031 w 10763219"/>
              <a:gd name="connsiteY8124" fmla="*/ 3534597 h 6857999"/>
              <a:gd name="connsiteX8125" fmla="*/ 3299220 w 10763219"/>
              <a:gd name="connsiteY8125" fmla="*/ 3536244 h 6857999"/>
              <a:gd name="connsiteX8126" fmla="*/ 3302396 w 10763219"/>
              <a:gd name="connsiteY8126" fmla="*/ 3540359 h 6857999"/>
              <a:gd name="connsiteX8127" fmla="*/ 3304777 w 10763219"/>
              <a:gd name="connsiteY8127" fmla="*/ 3544475 h 6857999"/>
              <a:gd name="connsiteX8128" fmla="*/ 3308349 w 10763219"/>
              <a:gd name="connsiteY8128" fmla="*/ 3551883 h 6857999"/>
              <a:gd name="connsiteX8129" fmla="*/ 3306366 w 10763219"/>
              <a:gd name="connsiteY8129" fmla="*/ 3553942 h 6857999"/>
              <a:gd name="connsiteX8130" fmla="*/ 3304380 w 10763219"/>
              <a:gd name="connsiteY8130" fmla="*/ 3555588 h 6857999"/>
              <a:gd name="connsiteX8131" fmla="*/ 3302793 w 10763219"/>
              <a:gd name="connsiteY8131" fmla="*/ 3555999 h 6857999"/>
              <a:gd name="connsiteX8132" fmla="*/ 3301204 w 10763219"/>
              <a:gd name="connsiteY8132" fmla="*/ 3555588 h 6857999"/>
              <a:gd name="connsiteX8133" fmla="*/ 3300412 w 10763219"/>
              <a:gd name="connsiteY8133" fmla="*/ 3555176 h 6857999"/>
              <a:gd name="connsiteX8134" fmla="*/ 3300015 w 10763219"/>
              <a:gd name="connsiteY8134" fmla="*/ 3553942 h 6857999"/>
              <a:gd name="connsiteX8135" fmla="*/ 3298427 w 10763219"/>
              <a:gd name="connsiteY8135" fmla="*/ 3551472 h 6857999"/>
              <a:gd name="connsiteX8136" fmla="*/ 3297237 w 10763219"/>
              <a:gd name="connsiteY8136" fmla="*/ 3549414 h 6857999"/>
              <a:gd name="connsiteX8137" fmla="*/ 3296443 w 10763219"/>
              <a:gd name="connsiteY8137" fmla="*/ 3549002 h 6857999"/>
              <a:gd name="connsiteX8138" fmla="*/ 3295649 w 10763219"/>
              <a:gd name="connsiteY8138" fmla="*/ 3548591 h 6857999"/>
              <a:gd name="connsiteX8139" fmla="*/ 3294061 w 10763219"/>
              <a:gd name="connsiteY8139" fmla="*/ 3549002 h 6857999"/>
              <a:gd name="connsiteX8140" fmla="*/ 3292473 w 10763219"/>
              <a:gd name="connsiteY8140" fmla="*/ 3549826 h 6857999"/>
              <a:gd name="connsiteX8141" fmla="*/ 3290489 w 10763219"/>
              <a:gd name="connsiteY8141" fmla="*/ 3551883 h 6857999"/>
              <a:gd name="connsiteX8142" fmla="*/ 3287711 w 10763219"/>
              <a:gd name="connsiteY8142" fmla="*/ 3555176 h 6857999"/>
              <a:gd name="connsiteX8143" fmla="*/ 3289297 w 10763219"/>
              <a:gd name="connsiteY8143" fmla="*/ 3550649 h 6857999"/>
              <a:gd name="connsiteX8144" fmla="*/ 3289696 w 10763219"/>
              <a:gd name="connsiteY8144" fmla="*/ 3546944 h 6857999"/>
              <a:gd name="connsiteX8145" fmla="*/ 3289297 w 10763219"/>
              <a:gd name="connsiteY8145" fmla="*/ 3544475 h 6857999"/>
              <a:gd name="connsiteX8146" fmla="*/ 3287711 w 10763219"/>
              <a:gd name="connsiteY8146" fmla="*/ 3542829 h 6857999"/>
              <a:gd name="connsiteX8147" fmla="*/ 3289297 w 10763219"/>
              <a:gd name="connsiteY8147" fmla="*/ 3538713 h 6857999"/>
              <a:gd name="connsiteX8148" fmla="*/ 3290489 w 10763219"/>
              <a:gd name="connsiteY8148" fmla="*/ 3536244 h 6857999"/>
              <a:gd name="connsiteX8149" fmla="*/ 3292076 w 10763219"/>
              <a:gd name="connsiteY8149" fmla="*/ 3534597 h 6857999"/>
              <a:gd name="connsiteX8150" fmla="*/ 2850212 w 10763219"/>
              <a:gd name="connsiteY8150" fmla="*/ 3529012 h 6857999"/>
              <a:gd name="connsiteX8151" fmla="*/ 2852209 w 10763219"/>
              <a:gd name="connsiteY8151" fmla="*/ 3529012 h 6857999"/>
              <a:gd name="connsiteX8152" fmla="*/ 2854604 w 10763219"/>
              <a:gd name="connsiteY8152" fmla="*/ 3529810 h 6857999"/>
              <a:gd name="connsiteX8153" fmla="*/ 2856999 w 10763219"/>
              <a:gd name="connsiteY8153" fmla="*/ 3530607 h 6857999"/>
              <a:gd name="connsiteX8154" fmla="*/ 2859395 w 10763219"/>
              <a:gd name="connsiteY8154" fmla="*/ 3532601 h 6857999"/>
              <a:gd name="connsiteX8155" fmla="*/ 2862588 w 10763219"/>
              <a:gd name="connsiteY8155" fmla="*/ 3534993 h 6857999"/>
              <a:gd name="connsiteX8156" fmla="*/ 2865781 w 10763219"/>
              <a:gd name="connsiteY8156" fmla="*/ 3538980 h 6857999"/>
              <a:gd name="connsiteX8157" fmla="*/ 2861389 w 10763219"/>
              <a:gd name="connsiteY8157" fmla="*/ 3547752 h 6857999"/>
              <a:gd name="connsiteX8158" fmla="*/ 2858196 w 10763219"/>
              <a:gd name="connsiteY8158" fmla="*/ 3557720 h 6857999"/>
              <a:gd name="connsiteX8159" fmla="*/ 2856197 w 10763219"/>
              <a:gd name="connsiteY8159" fmla="*/ 3562505 h 6857999"/>
              <a:gd name="connsiteX8160" fmla="*/ 2855001 w 10763219"/>
              <a:gd name="connsiteY8160" fmla="*/ 3568087 h 6857999"/>
              <a:gd name="connsiteX8161" fmla="*/ 2854206 w 10763219"/>
              <a:gd name="connsiteY8161" fmla="*/ 3572473 h 6857999"/>
              <a:gd name="connsiteX8162" fmla="*/ 2853804 w 10763219"/>
              <a:gd name="connsiteY8162" fmla="*/ 3577258 h 6857999"/>
              <a:gd name="connsiteX8163" fmla="*/ 2853804 w 10763219"/>
              <a:gd name="connsiteY8163" fmla="*/ 3581643 h 6857999"/>
              <a:gd name="connsiteX8164" fmla="*/ 2854604 w 10763219"/>
              <a:gd name="connsiteY8164" fmla="*/ 3585631 h 6857999"/>
              <a:gd name="connsiteX8165" fmla="*/ 2855801 w 10763219"/>
              <a:gd name="connsiteY8165" fmla="*/ 3589219 h 6857999"/>
              <a:gd name="connsiteX8166" fmla="*/ 2858196 w 10763219"/>
              <a:gd name="connsiteY8166" fmla="*/ 3592010 h 6857999"/>
              <a:gd name="connsiteX8167" fmla="*/ 2860592 w 10763219"/>
              <a:gd name="connsiteY8167" fmla="*/ 3594402 h 6857999"/>
              <a:gd name="connsiteX8168" fmla="*/ 2864582 w 10763219"/>
              <a:gd name="connsiteY8168" fmla="*/ 3595997 h 6857999"/>
              <a:gd name="connsiteX8169" fmla="*/ 2868975 w 10763219"/>
              <a:gd name="connsiteY8169" fmla="*/ 3596795 h 6857999"/>
              <a:gd name="connsiteX8170" fmla="*/ 2874960 w 10763219"/>
              <a:gd name="connsiteY8170" fmla="*/ 3596795 h 6857999"/>
              <a:gd name="connsiteX8171" fmla="*/ 2869771 w 10763219"/>
              <a:gd name="connsiteY8171" fmla="*/ 3600383 h 6857999"/>
              <a:gd name="connsiteX8172" fmla="*/ 2861389 w 10763219"/>
              <a:gd name="connsiteY8172" fmla="*/ 3604769 h 6857999"/>
              <a:gd name="connsiteX8173" fmla="*/ 2856197 w 10763219"/>
              <a:gd name="connsiteY8173" fmla="*/ 3607161 h 6857999"/>
              <a:gd name="connsiteX8174" fmla="*/ 2850613 w 10763219"/>
              <a:gd name="connsiteY8174" fmla="*/ 3609554 h 6857999"/>
              <a:gd name="connsiteX8175" fmla="*/ 2844626 w 10763219"/>
              <a:gd name="connsiteY8175" fmla="*/ 3611547 h 6857999"/>
              <a:gd name="connsiteX8176" fmla="*/ 2839036 w 10763219"/>
              <a:gd name="connsiteY8176" fmla="*/ 3613541 h 6857999"/>
              <a:gd name="connsiteX8177" fmla="*/ 2833050 w 10763219"/>
              <a:gd name="connsiteY8177" fmla="*/ 3613940 h 6857999"/>
              <a:gd name="connsiteX8178" fmla="*/ 2827062 w 10763219"/>
              <a:gd name="connsiteY8178" fmla="*/ 3614737 h 6857999"/>
              <a:gd name="connsiteX8179" fmla="*/ 2821875 w 10763219"/>
              <a:gd name="connsiteY8179" fmla="*/ 3613541 h 6857999"/>
              <a:gd name="connsiteX8180" fmla="*/ 2819080 w 10763219"/>
              <a:gd name="connsiteY8180" fmla="*/ 3612744 h 6857999"/>
              <a:gd name="connsiteX8181" fmla="*/ 2816687 w 10763219"/>
              <a:gd name="connsiteY8181" fmla="*/ 3611547 h 6857999"/>
              <a:gd name="connsiteX8182" fmla="*/ 2814289 w 10763219"/>
              <a:gd name="connsiteY8182" fmla="*/ 3610351 h 6857999"/>
              <a:gd name="connsiteX8183" fmla="*/ 2812295 w 10763219"/>
              <a:gd name="connsiteY8183" fmla="*/ 3608756 h 6857999"/>
              <a:gd name="connsiteX8184" fmla="*/ 2810299 w 10763219"/>
              <a:gd name="connsiteY8184" fmla="*/ 3606364 h 6857999"/>
              <a:gd name="connsiteX8185" fmla="*/ 2809102 w 10763219"/>
              <a:gd name="connsiteY8185" fmla="*/ 3603972 h 6857999"/>
              <a:gd name="connsiteX8186" fmla="*/ 2807506 w 10763219"/>
              <a:gd name="connsiteY8186" fmla="*/ 3600782 h 6857999"/>
              <a:gd name="connsiteX8187" fmla="*/ 2806307 w 10763219"/>
              <a:gd name="connsiteY8187" fmla="*/ 3597592 h 6857999"/>
              <a:gd name="connsiteX8188" fmla="*/ 2805510 w 10763219"/>
              <a:gd name="connsiteY8188" fmla="*/ 3594004 h 6857999"/>
              <a:gd name="connsiteX8189" fmla="*/ 2805110 w 10763219"/>
              <a:gd name="connsiteY8189" fmla="*/ 3589618 h 6857999"/>
              <a:gd name="connsiteX8190" fmla="*/ 2809102 w 10763219"/>
              <a:gd name="connsiteY8190" fmla="*/ 3591213 h 6857999"/>
              <a:gd name="connsiteX8191" fmla="*/ 2811897 w 10763219"/>
              <a:gd name="connsiteY8191" fmla="*/ 3592010 h 6857999"/>
              <a:gd name="connsiteX8192" fmla="*/ 2814690 w 10763219"/>
              <a:gd name="connsiteY8192" fmla="*/ 3592010 h 6857999"/>
              <a:gd name="connsiteX8193" fmla="*/ 2817483 w 10763219"/>
              <a:gd name="connsiteY8193" fmla="*/ 3591611 h 6857999"/>
              <a:gd name="connsiteX8194" fmla="*/ 2819879 w 10763219"/>
              <a:gd name="connsiteY8194" fmla="*/ 3590016 h 6857999"/>
              <a:gd name="connsiteX8195" fmla="*/ 2822273 w 10763219"/>
              <a:gd name="connsiteY8195" fmla="*/ 3588422 h 6857999"/>
              <a:gd name="connsiteX8196" fmla="*/ 2824269 w 10763219"/>
              <a:gd name="connsiteY8196" fmla="*/ 3586428 h 6857999"/>
              <a:gd name="connsiteX8197" fmla="*/ 2826266 w 10763219"/>
              <a:gd name="connsiteY8197" fmla="*/ 3584036 h 6857999"/>
              <a:gd name="connsiteX8198" fmla="*/ 2829059 w 10763219"/>
              <a:gd name="connsiteY8198" fmla="*/ 3577656 h 6857999"/>
              <a:gd name="connsiteX8199" fmla="*/ 2831853 w 10763219"/>
              <a:gd name="connsiteY8199" fmla="*/ 3570878 h 6857999"/>
              <a:gd name="connsiteX8200" fmla="*/ 2834646 w 10763219"/>
              <a:gd name="connsiteY8200" fmla="*/ 3563701 h 6857999"/>
              <a:gd name="connsiteX8201" fmla="*/ 2836642 w 10763219"/>
              <a:gd name="connsiteY8201" fmla="*/ 3555727 h 6857999"/>
              <a:gd name="connsiteX8202" fmla="*/ 2839036 w 10763219"/>
              <a:gd name="connsiteY8202" fmla="*/ 3548151 h 6857999"/>
              <a:gd name="connsiteX8203" fmla="*/ 2841430 w 10763219"/>
              <a:gd name="connsiteY8203" fmla="*/ 3541372 h 6857999"/>
              <a:gd name="connsiteX8204" fmla="*/ 2843825 w 10763219"/>
              <a:gd name="connsiteY8204" fmla="*/ 3535392 h 6857999"/>
              <a:gd name="connsiteX8205" fmla="*/ 2845423 w 10763219"/>
              <a:gd name="connsiteY8205" fmla="*/ 3532999 h 6857999"/>
              <a:gd name="connsiteX8206" fmla="*/ 2846620 w 10763219"/>
              <a:gd name="connsiteY8206" fmla="*/ 3531803 h 6857999"/>
              <a:gd name="connsiteX8207" fmla="*/ 2848219 w 10763219"/>
              <a:gd name="connsiteY8207" fmla="*/ 3530208 h 6857999"/>
              <a:gd name="connsiteX8208" fmla="*/ 2581955 w 10763219"/>
              <a:gd name="connsiteY8208" fmla="*/ 3527425 h 6857999"/>
              <a:gd name="connsiteX8209" fmla="*/ 2584310 w 10763219"/>
              <a:gd name="connsiteY8209" fmla="*/ 3527425 h 6857999"/>
              <a:gd name="connsiteX8210" fmla="*/ 2587051 w 10763219"/>
              <a:gd name="connsiteY8210" fmla="*/ 3528635 h 6857999"/>
              <a:gd name="connsiteX8211" fmla="*/ 2590188 w 10763219"/>
              <a:gd name="connsiteY8211" fmla="*/ 3529441 h 6857999"/>
              <a:gd name="connsiteX8212" fmla="*/ 2592543 w 10763219"/>
              <a:gd name="connsiteY8212" fmla="*/ 3531457 h 6857999"/>
              <a:gd name="connsiteX8213" fmla="*/ 2598037 w 10763219"/>
              <a:gd name="connsiteY8213" fmla="*/ 3535489 h 6857999"/>
              <a:gd name="connsiteX8214" fmla="*/ 2602747 w 10763219"/>
              <a:gd name="connsiteY8214" fmla="*/ 3539520 h 6857999"/>
              <a:gd name="connsiteX8215" fmla="*/ 2606674 w 10763219"/>
              <a:gd name="connsiteY8215" fmla="*/ 3543552 h 6857999"/>
              <a:gd name="connsiteX8216" fmla="*/ 2605496 w 10763219"/>
              <a:gd name="connsiteY8216" fmla="*/ 3547584 h 6857999"/>
              <a:gd name="connsiteX8217" fmla="*/ 2603535 w 10763219"/>
              <a:gd name="connsiteY8217" fmla="*/ 3550406 h 6857999"/>
              <a:gd name="connsiteX8218" fmla="*/ 2602358 w 10763219"/>
              <a:gd name="connsiteY8218" fmla="*/ 3552019 h 6857999"/>
              <a:gd name="connsiteX8219" fmla="*/ 2600390 w 10763219"/>
              <a:gd name="connsiteY8219" fmla="*/ 3552825 h 6857999"/>
              <a:gd name="connsiteX8220" fmla="*/ 2598429 w 10763219"/>
              <a:gd name="connsiteY8220" fmla="*/ 3552825 h 6857999"/>
              <a:gd name="connsiteX8221" fmla="*/ 2596072 w 10763219"/>
              <a:gd name="connsiteY8221" fmla="*/ 3552422 h 6857999"/>
              <a:gd name="connsiteX8222" fmla="*/ 2594116 w 10763219"/>
              <a:gd name="connsiteY8222" fmla="*/ 3551616 h 6857999"/>
              <a:gd name="connsiteX8223" fmla="*/ 2591761 w 10763219"/>
              <a:gd name="connsiteY8223" fmla="*/ 3550003 h 6857999"/>
              <a:gd name="connsiteX8224" fmla="*/ 2586663 w 10763219"/>
              <a:gd name="connsiteY8224" fmla="*/ 3547181 h 6857999"/>
              <a:gd name="connsiteX8225" fmla="*/ 2581955 w 10763219"/>
              <a:gd name="connsiteY8225" fmla="*/ 3543956 h 6857999"/>
              <a:gd name="connsiteX8226" fmla="*/ 2579205 w 10763219"/>
              <a:gd name="connsiteY8226" fmla="*/ 3543149 h 6857999"/>
              <a:gd name="connsiteX8227" fmla="*/ 2576458 w 10763219"/>
              <a:gd name="connsiteY8227" fmla="*/ 3542343 h 6857999"/>
              <a:gd name="connsiteX8228" fmla="*/ 2574103 w 10763219"/>
              <a:gd name="connsiteY8228" fmla="*/ 3543149 h 6857999"/>
              <a:gd name="connsiteX8229" fmla="*/ 2571749 w 10763219"/>
              <a:gd name="connsiteY8229" fmla="*/ 3543956 h 6857999"/>
              <a:gd name="connsiteX8230" fmla="*/ 2572926 w 10763219"/>
              <a:gd name="connsiteY8230" fmla="*/ 3538714 h 6857999"/>
              <a:gd name="connsiteX8231" fmla="*/ 2573711 w 10763219"/>
              <a:gd name="connsiteY8231" fmla="*/ 3534683 h 6857999"/>
              <a:gd name="connsiteX8232" fmla="*/ 2575673 w 10763219"/>
              <a:gd name="connsiteY8232" fmla="*/ 3531457 h 6857999"/>
              <a:gd name="connsiteX8233" fmla="*/ 2577634 w 10763219"/>
              <a:gd name="connsiteY8233" fmla="*/ 3529038 h 6857999"/>
              <a:gd name="connsiteX8234" fmla="*/ 2579599 w 10763219"/>
              <a:gd name="connsiteY8234" fmla="*/ 3528231 h 6857999"/>
              <a:gd name="connsiteX8235" fmla="*/ 1951058 w 10763219"/>
              <a:gd name="connsiteY8235" fmla="*/ 3516313 h 6857999"/>
              <a:gd name="connsiteX8236" fmla="*/ 1953029 w 10763219"/>
              <a:gd name="connsiteY8236" fmla="*/ 3520771 h 6857999"/>
              <a:gd name="connsiteX8237" fmla="*/ 1954211 w 10763219"/>
              <a:gd name="connsiteY8237" fmla="*/ 3524824 h 6857999"/>
              <a:gd name="connsiteX8238" fmla="*/ 1954211 w 10763219"/>
              <a:gd name="connsiteY8238" fmla="*/ 3527661 h 6857999"/>
              <a:gd name="connsiteX8239" fmla="*/ 1953421 w 10763219"/>
              <a:gd name="connsiteY8239" fmla="*/ 3530093 h 6857999"/>
              <a:gd name="connsiteX8240" fmla="*/ 1952635 w 10763219"/>
              <a:gd name="connsiteY8240" fmla="*/ 3532120 h 6857999"/>
              <a:gd name="connsiteX8241" fmla="*/ 1950664 w 10763219"/>
              <a:gd name="connsiteY8241" fmla="*/ 3533741 h 6857999"/>
              <a:gd name="connsiteX8242" fmla="*/ 1946722 w 10763219"/>
              <a:gd name="connsiteY8242" fmla="*/ 3536578 h 6857999"/>
              <a:gd name="connsiteX8243" fmla="*/ 1942385 w 10763219"/>
              <a:gd name="connsiteY8243" fmla="*/ 3539010 h 6857999"/>
              <a:gd name="connsiteX8244" fmla="*/ 1940807 w 10763219"/>
              <a:gd name="connsiteY8244" fmla="*/ 3540631 h 6857999"/>
              <a:gd name="connsiteX8245" fmla="*/ 1939626 w 10763219"/>
              <a:gd name="connsiteY8245" fmla="*/ 3542253 h 6857999"/>
              <a:gd name="connsiteX8246" fmla="*/ 1938442 w 10763219"/>
              <a:gd name="connsiteY8246" fmla="*/ 3544685 h 6857999"/>
              <a:gd name="connsiteX8247" fmla="*/ 1938048 w 10763219"/>
              <a:gd name="connsiteY8247" fmla="*/ 3547116 h 6857999"/>
              <a:gd name="connsiteX8248" fmla="*/ 1938442 w 10763219"/>
              <a:gd name="connsiteY8248" fmla="*/ 3550764 h 6857999"/>
              <a:gd name="connsiteX8249" fmla="*/ 1940021 w 10763219"/>
              <a:gd name="connsiteY8249" fmla="*/ 3554412 h 6857999"/>
              <a:gd name="connsiteX8250" fmla="*/ 1914790 w 10763219"/>
              <a:gd name="connsiteY8250" fmla="*/ 3552791 h 6857999"/>
              <a:gd name="connsiteX8251" fmla="*/ 1906511 w 10763219"/>
              <a:gd name="connsiteY8251" fmla="*/ 3551980 h 6857999"/>
              <a:gd name="connsiteX8252" fmla="*/ 1900598 w 10763219"/>
              <a:gd name="connsiteY8252" fmla="*/ 3550764 h 6857999"/>
              <a:gd name="connsiteX8253" fmla="*/ 1896656 w 10763219"/>
              <a:gd name="connsiteY8253" fmla="*/ 3549548 h 6857999"/>
              <a:gd name="connsiteX8254" fmla="*/ 1895868 w 10763219"/>
              <a:gd name="connsiteY8254" fmla="*/ 3548738 h 6857999"/>
              <a:gd name="connsiteX8255" fmla="*/ 1895472 w 10763219"/>
              <a:gd name="connsiteY8255" fmla="*/ 3547927 h 6857999"/>
              <a:gd name="connsiteX8256" fmla="*/ 1895472 w 10763219"/>
              <a:gd name="connsiteY8256" fmla="*/ 3547116 h 6857999"/>
              <a:gd name="connsiteX8257" fmla="*/ 1895868 w 10763219"/>
              <a:gd name="connsiteY8257" fmla="*/ 3546711 h 6857999"/>
              <a:gd name="connsiteX8258" fmla="*/ 1898234 w 10763219"/>
              <a:gd name="connsiteY8258" fmla="*/ 3544685 h 6857999"/>
              <a:gd name="connsiteX8259" fmla="*/ 1901779 w 10763219"/>
              <a:gd name="connsiteY8259" fmla="*/ 3542658 h 6857999"/>
              <a:gd name="connsiteX8260" fmla="*/ 1906511 w 10763219"/>
              <a:gd name="connsiteY8260" fmla="*/ 3539821 h 6857999"/>
              <a:gd name="connsiteX8261" fmla="*/ 1919521 w 10763219"/>
              <a:gd name="connsiteY8261" fmla="*/ 3533741 h 6857999"/>
              <a:gd name="connsiteX8262" fmla="*/ 1934502 w 10763219"/>
              <a:gd name="connsiteY8262" fmla="*/ 3526040 h 6857999"/>
              <a:gd name="connsiteX8263" fmla="*/ 1942780 w 10763219"/>
              <a:gd name="connsiteY8263" fmla="*/ 3521176 h 6857999"/>
              <a:gd name="connsiteX8264" fmla="*/ 1957385 w 10763219"/>
              <a:gd name="connsiteY8264" fmla="*/ 3514725 h 6857999"/>
              <a:gd name="connsiteX8265" fmla="*/ 1960510 w 10763219"/>
              <a:gd name="connsiteY8265" fmla="*/ 3515122 h 6857999"/>
              <a:gd name="connsiteX8266" fmla="*/ 1963632 w 10763219"/>
              <a:gd name="connsiteY8266" fmla="*/ 3516710 h 6857999"/>
              <a:gd name="connsiteX8267" fmla="*/ 1965974 w 10763219"/>
              <a:gd name="connsiteY8267" fmla="*/ 3517503 h 6857999"/>
              <a:gd name="connsiteX8268" fmla="*/ 1968317 w 10763219"/>
              <a:gd name="connsiteY8268" fmla="*/ 3519488 h 6857999"/>
              <a:gd name="connsiteX8269" fmla="*/ 1970659 w 10763219"/>
              <a:gd name="connsiteY8269" fmla="*/ 3521472 h 6857999"/>
              <a:gd name="connsiteX8270" fmla="*/ 1972610 w 10763219"/>
              <a:gd name="connsiteY8270" fmla="*/ 3523456 h 6857999"/>
              <a:gd name="connsiteX8271" fmla="*/ 1974173 w 10763219"/>
              <a:gd name="connsiteY8271" fmla="*/ 3525838 h 6857999"/>
              <a:gd name="connsiteX8272" fmla="*/ 1975344 w 10763219"/>
              <a:gd name="connsiteY8272" fmla="*/ 3528219 h 6857999"/>
              <a:gd name="connsiteX8273" fmla="*/ 1978467 w 10763219"/>
              <a:gd name="connsiteY8273" fmla="*/ 3534172 h 6857999"/>
              <a:gd name="connsiteX8274" fmla="*/ 1979639 w 10763219"/>
              <a:gd name="connsiteY8274" fmla="*/ 3540919 h 6857999"/>
              <a:gd name="connsiteX8275" fmla="*/ 1980808 w 10763219"/>
              <a:gd name="connsiteY8275" fmla="*/ 3548856 h 6857999"/>
              <a:gd name="connsiteX8276" fmla="*/ 1981198 w 10763219"/>
              <a:gd name="connsiteY8276" fmla="*/ 3557588 h 6857999"/>
              <a:gd name="connsiteX8277" fmla="*/ 1976906 w 10763219"/>
              <a:gd name="connsiteY8277" fmla="*/ 3558778 h 6857999"/>
              <a:gd name="connsiteX8278" fmla="*/ 1973391 w 10763219"/>
              <a:gd name="connsiteY8278" fmla="*/ 3559175 h 6857999"/>
              <a:gd name="connsiteX8279" fmla="*/ 1970659 w 10763219"/>
              <a:gd name="connsiteY8279" fmla="*/ 3558778 h 6857999"/>
              <a:gd name="connsiteX8280" fmla="*/ 1968707 w 10763219"/>
              <a:gd name="connsiteY8280" fmla="*/ 3557191 h 6857999"/>
              <a:gd name="connsiteX8281" fmla="*/ 1966756 w 10763219"/>
              <a:gd name="connsiteY8281" fmla="*/ 3555603 h 6857999"/>
              <a:gd name="connsiteX8282" fmla="*/ 1965585 w 10763219"/>
              <a:gd name="connsiteY8282" fmla="*/ 3553619 h 6857999"/>
              <a:gd name="connsiteX8283" fmla="*/ 1964021 w 10763219"/>
              <a:gd name="connsiteY8283" fmla="*/ 3550841 h 6857999"/>
              <a:gd name="connsiteX8284" fmla="*/ 1963632 w 10763219"/>
              <a:gd name="connsiteY8284" fmla="*/ 3548063 h 6857999"/>
              <a:gd name="connsiteX8285" fmla="*/ 1962070 w 10763219"/>
              <a:gd name="connsiteY8285" fmla="*/ 3540522 h 6857999"/>
              <a:gd name="connsiteX8286" fmla="*/ 1960900 w 10763219"/>
              <a:gd name="connsiteY8286" fmla="*/ 3532585 h 6857999"/>
              <a:gd name="connsiteX8287" fmla="*/ 1959728 w 10763219"/>
              <a:gd name="connsiteY8287" fmla="*/ 3523456 h 6857999"/>
              <a:gd name="connsiteX8288" fmla="*/ 1958557 w 10763219"/>
              <a:gd name="connsiteY8288" fmla="*/ 3519091 h 6857999"/>
              <a:gd name="connsiteX8289" fmla="*/ 2124234 w 10763219"/>
              <a:gd name="connsiteY8289" fmla="*/ 3471862 h 6857999"/>
              <a:gd name="connsiteX8290" fmla="*/ 2126982 w 10763219"/>
              <a:gd name="connsiteY8290" fmla="*/ 3476955 h 6857999"/>
              <a:gd name="connsiteX8291" fmla="*/ 2130119 w 10763219"/>
              <a:gd name="connsiteY8291" fmla="*/ 3480872 h 6857999"/>
              <a:gd name="connsiteX8292" fmla="*/ 2132083 w 10763219"/>
              <a:gd name="connsiteY8292" fmla="*/ 3482439 h 6857999"/>
              <a:gd name="connsiteX8293" fmla="*/ 2134044 w 10763219"/>
              <a:gd name="connsiteY8293" fmla="*/ 3484006 h 6857999"/>
              <a:gd name="connsiteX8294" fmla="*/ 2136005 w 10763219"/>
              <a:gd name="connsiteY8294" fmla="*/ 3485181 h 6857999"/>
              <a:gd name="connsiteX8295" fmla="*/ 2138361 w 10763219"/>
              <a:gd name="connsiteY8295" fmla="*/ 3485573 h 6857999"/>
              <a:gd name="connsiteX8296" fmla="*/ 2134829 w 10763219"/>
              <a:gd name="connsiteY8296" fmla="*/ 3490665 h 6857999"/>
              <a:gd name="connsiteX8297" fmla="*/ 2130904 w 10763219"/>
              <a:gd name="connsiteY8297" fmla="*/ 3494974 h 6857999"/>
              <a:gd name="connsiteX8298" fmla="*/ 2126982 w 10763219"/>
              <a:gd name="connsiteY8298" fmla="*/ 3498108 h 6857999"/>
              <a:gd name="connsiteX8299" fmla="*/ 2122663 w 10763219"/>
              <a:gd name="connsiteY8299" fmla="*/ 3500458 h 6857999"/>
              <a:gd name="connsiteX8300" fmla="*/ 2118346 w 10763219"/>
              <a:gd name="connsiteY8300" fmla="*/ 3501242 h 6857999"/>
              <a:gd name="connsiteX8301" fmla="*/ 2113638 w 10763219"/>
              <a:gd name="connsiteY8301" fmla="*/ 3502025 h 6857999"/>
              <a:gd name="connsiteX8302" fmla="*/ 2108931 w 10763219"/>
              <a:gd name="connsiteY8302" fmla="*/ 3502025 h 6857999"/>
              <a:gd name="connsiteX8303" fmla="*/ 2103435 w 10763219"/>
              <a:gd name="connsiteY8303" fmla="*/ 3500850 h 6857999"/>
              <a:gd name="connsiteX8304" fmla="*/ 2105398 w 10763219"/>
              <a:gd name="connsiteY8304" fmla="*/ 3496541 h 6857999"/>
              <a:gd name="connsiteX8305" fmla="*/ 2107360 w 10763219"/>
              <a:gd name="connsiteY8305" fmla="*/ 3492232 h 6857999"/>
              <a:gd name="connsiteX8306" fmla="*/ 2109320 w 10763219"/>
              <a:gd name="connsiteY8306" fmla="*/ 3487923 h 6857999"/>
              <a:gd name="connsiteX8307" fmla="*/ 2111284 w 10763219"/>
              <a:gd name="connsiteY8307" fmla="*/ 3483614 h 6857999"/>
              <a:gd name="connsiteX8308" fmla="*/ 2113244 w 10763219"/>
              <a:gd name="connsiteY8308" fmla="*/ 3479697 h 6857999"/>
              <a:gd name="connsiteX8309" fmla="*/ 2115993 w 10763219"/>
              <a:gd name="connsiteY8309" fmla="*/ 3476171 h 6857999"/>
              <a:gd name="connsiteX8310" fmla="*/ 2119916 w 10763219"/>
              <a:gd name="connsiteY8310" fmla="*/ 3473821 h 6857999"/>
              <a:gd name="connsiteX8311" fmla="*/ 2121879 w 10763219"/>
              <a:gd name="connsiteY8311" fmla="*/ 3473038 h 6857999"/>
              <a:gd name="connsiteX8312" fmla="*/ 3289865 w 10763219"/>
              <a:gd name="connsiteY8312" fmla="*/ 3468687 h 6857999"/>
              <a:gd name="connsiteX8313" fmla="*/ 3292151 w 10763219"/>
              <a:gd name="connsiteY8313" fmla="*/ 3469071 h 6857999"/>
              <a:gd name="connsiteX8314" fmla="*/ 3294437 w 10763219"/>
              <a:gd name="connsiteY8314" fmla="*/ 3469839 h 6857999"/>
              <a:gd name="connsiteX8315" fmla="*/ 3297104 w 10763219"/>
              <a:gd name="connsiteY8315" fmla="*/ 3471376 h 6857999"/>
              <a:gd name="connsiteX8316" fmla="*/ 3300152 w 10763219"/>
              <a:gd name="connsiteY8316" fmla="*/ 3473680 h 6857999"/>
              <a:gd name="connsiteX8317" fmla="*/ 3305105 w 10763219"/>
              <a:gd name="connsiteY8317" fmla="*/ 3478289 h 6857999"/>
              <a:gd name="connsiteX8318" fmla="*/ 3309677 w 10763219"/>
              <a:gd name="connsiteY8318" fmla="*/ 3484051 h 6857999"/>
              <a:gd name="connsiteX8319" fmla="*/ 3311201 w 10763219"/>
              <a:gd name="connsiteY8319" fmla="*/ 3487123 h 6857999"/>
              <a:gd name="connsiteX8320" fmla="*/ 3312344 w 10763219"/>
              <a:gd name="connsiteY8320" fmla="*/ 3489427 h 6857999"/>
              <a:gd name="connsiteX8321" fmla="*/ 3313107 w 10763219"/>
              <a:gd name="connsiteY8321" fmla="*/ 3491348 h 6857999"/>
              <a:gd name="connsiteX8322" fmla="*/ 3313107 w 10763219"/>
              <a:gd name="connsiteY8322" fmla="*/ 3492500 h 6857999"/>
              <a:gd name="connsiteX8323" fmla="*/ 3310820 w 10763219"/>
              <a:gd name="connsiteY8323" fmla="*/ 3492500 h 6857999"/>
              <a:gd name="connsiteX8324" fmla="*/ 3308533 w 10763219"/>
              <a:gd name="connsiteY8324" fmla="*/ 3491732 h 6857999"/>
              <a:gd name="connsiteX8325" fmla="*/ 3306630 w 10763219"/>
              <a:gd name="connsiteY8325" fmla="*/ 3490580 h 6857999"/>
              <a:gd name="connsiteX8326" fmla="*/ 3304725 w 10763219"/>
              <a:gd name="connsiteY8326" fmla="*/ 3488659 h 6857999"/>
              <a:gd name="connsiteX8327" fmla="*/ 3300914 w 10763219"/>
              <a:gd name="connsiteY8327" fmla="*/ 3485203 h 6857999"/>
              <a:gd name="connsiteX8328" fmla="*/ 3297865 w 10763219"/>
              <a:gd name="connsiteY8328" fmla="*/ 3481362 h 6857999"/>
              <a:gd name="connsiteX8329" fmla="*/ 3294437 w 10763219"/>
              <a:gd name="connsiteY8329" fmla="*/ 3477521 h 6857999"/>
              <a:gd name="connsiteX8330" fmla="*/ 3292532 w 10763219"/>
              <a:gd name="connsiteY8330" fmla="*/ 3475985 h 6857999"/>
              <a:gd name="connsiteX8331" fmla="*/ 3291008 w 10763219"/>
              <a:gd name="connsiteY8331" fmla="*/ 3475216 h 6857999"/>
              <a:gd name="connsiteX8332" fmla="*/ 3289484 w 10763219"/>
              <a:gd name="connsiteY8332" fmla="*/ 3474832 h 6857999"/>
              <a:gd name="connsiteX8333" fmla="*/ 3287959 w 10763219"/>
              <a:gd name="connsiteY8333" fmla="*/ 3474832 h 6857999"/>
              <a:gd name="connsiteX8334" fmla="*/ 3286435 w 10763219"/>
              <a:gd name="connsiteY8334" fmla="*/ 3475216 h 6857999"/>
              <a:gd name="connsiteX8335" fmla="*/ 3284531 w 10763219"/>
              <a:gd name="connsiteY8335" fmla="*/ 3476369 h 6857999"/>
              <a:gd name="connsiteX8336" fmla="*/ 3284912 w 10763219"/>
              <a:gd name="connsiteY8336" fmla="*/ 3472912 h 6857999"/>
              <a:gd name="connsiteX8337" fmla="*/ 3286053 w 10763219"/>
              <a:gd name="connsiteY8337" fmla="*/ 3470224 h 6857999"/>
              <a:gd name="connsiteX8338" fmla="*/ 3287959 w 10763219"/>
              <a:gd name="connsiteY8338" fmla="*/ 3469071 h 6857999"/>
              <a:gd name="connsiteX8339" fmla="*/ 165970 w 10763219"/>
              <a:gd name="connsiteY8339" fmla="*/ 3463925 h 6857999"/>
              <a:gd name="connsiteX8340" fmla="*/ 167123 w 10763219"/>
              <a:gd name="connsiteY8340" fmla="*/ 3466193 h 6857999"/>
              <a:gd name="connsiteX8341" fmla="*/ 168276 w 10763219"/>
              <a:gd name="connsiteY8341" fmla="*/ 3468839 h 6857999"/>
              <a:gd name="connsiteX8342" fmla="*/ 168276 w 10763219"/>
              <a:gd name="connsiteY8342" fmla="*/ 3471107 h 6857999"/>
              <a:gd name="connsiteX8343" fmla="*/ 167123 w 10763219"/>
              <a:gd name="connsiteY8343" fmla="*/ 3472997 h 6857999"/>
              <a:gd name="connsiteX8344" fmla="*/ 165970 w 10763219"/>
              <a:gd name="connsiteY8344" fmla="*/ 3475264 h 6857999"/>
              <a:gd name="connsiteX8345" fmla="*/ 164047 w 10763219"/>
              <a:gd name="connsiteY8345" fmla="*/ 3477154 h 6857999"/>
              <a:gd name="connsiteX8346" fmla="*/ 159820 w 10763219"/>
              <a:gd name="connsiteY8346" fmla="*/ 3480934 h 6857999"/>
              <a:gd name="connsiteX8347" fmla="*/ 148674 w 10763219"/>
              <a:gd name="connsiteY8347" fmla="*/ 3488116 h 6857999"/>
              <a:gd name="connsiteX8348" fmla="*/ 144061 w 10763219"/>
              <a:gd name="connsiteY8348" fmla="*/ 3491895 h 6857999"/>
              <a:gd name="connsiteX8349" fmla="*/ 142140 w 10763219"/>
              <a:gd name="connsiteY8349" fmla="*/ 3493785 h 6857999"/>
              <a:gd name="connsiteX8350" fmla="*/ 140987 w 10763219"/>
              <a:gd name="connsiteY8350" fmla="*/ 3495675 h 6857999"/>
              <a:gd name="connsiteX8351" fmla="*/ 136375 w 10763219"/>
              <a:gd name="connsiteY8351" fmla="*/ 3489628 h 6857999"/>
              <a:gd name="connsiteX8352" fmla="*/ 133684 w 10763219"/>
              <a:gd name="connsiteY8352" fmla="*/ 3485092 h 6857999"/>
              <a:gd name="connsiteX8353" fmla="*/ 132147 w 10763219"/>
              <a:gd name="connsiteY8353" fmla="*/ 3481312 h 6857999"/>
              <a:gd name="connsiteX8354" fmla="*/ 131763 w 10763219"/>
              <a:gd name="connsiteY8354" fmla="*/ 3479044 h 6857999"/>
              <a:gd name="connsiteX8355" fmla="*/ 132147 w 10763219"/>
              <a:gd name="connsiteY8355" fmla="*/ 3477154 h 6857999"/>
              <a:gd name="connsiteX8356" fmla="*/ 133300 w 10763219"/>
              <a:gd name="connsiteY8356" fmla="*/ 3475643 h 6857999"/>
              <a:gd name="connsiteX8357" fmla="*/ 135222 w 10763219"/>
              <a:gd name="connsiteY8357" fmla="*/ 3474887 h 6857999"/>
              <a:gd name="connsiteX8358" fmla="*/ 137912 w 10763219"/>
              <a:gd name="connsiteY8358" fmla="*/ 3474130 h 6857999"/>
              <a:gd name="connsiteX8359" fmla="*/ 144446 w 10763219"/>
              <a:gd name="connsiteY8359" fmla="*/ 3473753 h 6857999"/>
              <a:gd name="connsiteX8360" fmla="*/ 147905 w 10763219"/>
              <a:gd name="connsiteY8360" fmla="*/ 3473375 h 6857999"/>
              <a:gd name="connsiteX8361" fmla="*/ 151748 w 10763219"/>
              <a:gd name="connsiteY8361" fmla="*/ 3472241 h 6857999"/>
              <a:gd name="connsiteX8362" fmla="*/ 155976 w 10763219"/>
              <a:gd name="connsiteY8362" fmla="*/ 3471485 h 6857999"/>
              <a:gd name="connsiteX8363" fmla="*/ 159436 w 10763219"/>
              <a:gd name="connsiteY8363" fmla="*/ 3469595 h 6857999"/>
              <a:gd name="connsiteX8364" fmla="*/ 162895 w 10763219"/>
              <a:gd name="connsiteY8364" fmla="*/ 3467327 h 6857999"/>
              <a:gd name="connsiteX8365" fmla="*/ 344496 w 10763219"/>
              <a:gd name="connsiteY8365" fmla="*/ 3460750 h 6857999"/>
              <a:gd name="connsiteX8366" fmla="*/ 344496 w 10763219"/>
              <a:gd name="connsiteY8366" fmla="*/ 3461946 h 6857999"/>
              <a:gd name="connsiteX8367" fmla="*/ 344098 w 10763219"/>
              <a:gd name="connsiteY8367" fmla="*/ 3463142 h 6857999"/>
              <a:gd name="connsiteX8368" fmla="*/ 342114 w 10763219"/>
              <a:gd name="connsiteY8368" fmla="*/ 3467927 h 6857999"/>
              <a:gd name="connsiteX8369" fmla="*/ 338543 w 10763219"/>
              <a:gd name="connsiteY8369" fmla="*/ 3474306 h 6857999"/>
              <a:gd name="connsiteX8370" fmla="*/ 334169 w 10763219"/>
              <a:gd name="connsiteY8370" fmla="*/ 3481482 h 6857999"/>
              <a:gd name="connsiteX8371" fmla="*/ 328216 w 10763219"/>
              <a:gd name="connsiteY8371" fmla="*/ 3489854 h 6857999"/>
              <a:gd name="connsiteX8372" fmla="*/ 321469 w 10763219"/>
              <a:gd name="connsiteY8372" fmla="*/ 3498626 h 6857999"/>
              <a:gd name="connsiteX8373" fmla="*/ 313531 w 10763219"/>
              <a:gd name="connsiteY8373" fmla="*/ 3507397 h 6857999"/>
              <a:gd name="connsiteX8374" fmla="*/ 305197 w 10763219"/>
              <a:gd name="connsiteY8374" fmla="*/ 3516965 h 6857999"/>
              <a:gd name="connsiteX8375" fmla="*/ 296465 w 10763219"/>
              <a:gd name="connsiteY8375" fmla="*/ 3525338 h 6857999"/>
              <a:gd name="connsiteX8376" fmla="*/ 287734 w 10763219"/>
              <a:gd name="connsiteY8376" fmla="*/ 3532913 h 6857999"/>
              <a:gd name="connsiteX8377" fmla="*/ 278606 w 10763219"/>
              <a:gd name="connsiteY8377" fmla="*/ 3539292 h 6857999"/>
              <a:gd name="connsiteX8378" fmla="*/ 273446 w 10763219"/>
              <a:gd name="connsiteY8378" fmla="*/ 3541684 h 6857999"/>
              <a:gd name="connsiteX8379" fmla="*/ 269081 w 10763219"/>
              <a:gd name="connsiteY8379" fmla="*/ 3544475 h 6857999"/>
              <a:gd name="connsiteX8380" fmla="*/ 264318 w 10763219"/>
              <a:gd name="connsiteY8380" fmla="*/ 3546468 h 6857999"/>
              <a:gd name="connsiteX8381" fmla="*/ 259953 w 10763219"/>
              <a:gd name="connsiteY8381" fmla="*/ 3547665 h 6857999"/>
              <a:gd name="connsiteX8382" fmla="*/ 255587 w 10763219"/>
              <a:gd name="connsiteY8382" fmla="*/ 3548063 h 6857999"/>
              <a:gd name="connsiteX8383" fmla="*/ 251222 w 10763219"/>
              <a:gd name="connsiteY8383" fmla="*/ 3548063 h 6857999"/>
              <a:gd name="connsiteX8384" fmla="*/ 246856 w 10763219"/>
              <a:gd name="connsiteY8384" fmla="*/ 3548063 h 6857999"/>
              <a:gd name="connsiteX8385" fmla="*/ 242887 w 10763219"/>
              <a:gd name="connsiteY8385" fmla="*/ 3546867 h 6857999"/>
              <a:gd name="connsiteX8386" fmla="*/ 238919 w 10763219"/>
              <a:gd name="connsiteY8386" fmla="*/ 3544874 h 6857999"/>
              <a:gd name="connsiteX8387" fmla="*/ 234950 w 10763219"/>
              <a:gd name="connsiteY8387" fmla="*/ 3542481 h 6857999"/>
              <a:gd name="connsiteX8388" fmla="*/ 246062 w 10763219"/>
              <a:gd name="connsiteY8388" fmla="*/ 3535305 h 6857999"/>
              <a:gd name="connsiteX8389" fmla="*/ 258365 w 10763219"/>
              <a:gd name="connsiteY8389" fmla="*/ 3528129 h 6857999"/>
              <a:gd name="connsiteX8390" fmla="*/ 271066 w 10763219"/>
              <a:gd name="connsiteY8390" fmla="*/ 3519357 h 6857999"/>
              <a:gd name="connsiteX8391" fmla="*/ 284559 w 10763219"/>
              <a:gd name="connsiteY8391" fmla="*/ 3509390 h 6857999"/>
              <a:gd name="connsiteX8392" fmla="*/ 298449 w 10763219"/>
              <a:gd name="connsiteY8392" fmla="*/ 3498626 h 6857999"/>
              <a:gd name="connsiteX8393" fmla="*/ 313135 w 10763219"/>
              <a:gd name="connsiteY8393" fmla="*/ 3487064 h 6857999"/>
              <a:gd name="connsiteX8394" fmla="*/ 2479215 w 10763219"/>
              <a:gd name="connsiteY8394" fmla="*/ 3459162 h 6857999"/>
              <a:gd name="connsiteX8395" fmla="*/ 2481261 w 10763219"/>
              <a:gd name="connsiteY8395" fmla="*/ 3482975 h 6857999"/>
              <a:gd name="connsiteX8396" fmla="*/ 2478397 w 10763219"/>
              <a:gd name="connsiteY8396" fmla="*/ 3481785 h 6857999"/>
              <a:gd name="connsiteX8397" fmla="*/ 2475942 w 10763219"/>
              <a:gd name="connsiteY8397" fmla="*/ 3480991 h 6857999"/>
              <a:gd name="connsiteX8398" fmla="*/ 2469803 w 10763219"/>
              <a:gd name="connsiteY8398" fmla="*/ 3480594 h 6857999"/>
              <a:gd name="connsiteX8399" fmla="*/ 2463259 w 10763219"/>
              <a:gd name="connsiteY8399" fmla="*/ 3480197 h 6857999"/>
              <a:gd name="connsiteX8400" fmla="*/ 2457120 w 10763219"/>
              <a:gd name="connsiteY8400" fmla="*/ 3479403 h 6857999"/>
              <a:gd name="connsiteX8401" fmla="*/ 2454256 w 10763219"/>
              <a:gd name="connsiteY8401" fmla="*/ 3479006 h 6857999"/>
              <a:gd name="connsiteX8402" fmla="*/ 2451799 w 10763219"/>
              <a:gd name="connsiteY8402" fmla="*/ 3478213 h 6857999"/>
              <a:gd name="connsiteX8403" fmla="*/ 2449346 w 10763219"/>
              <a:gd name="connsiteY8403" fmla="*/ 3476625 h 6857999"/>
              <a:gd name="connsiteX8404" fmla="*/ 2447300 w 10763219"/>
              <a:gd name="connsiteY8404" fmla="*/ 3475038 h 6857999"/>
              <a:gd name="connsiteX8405" fmla="*/ 2445255 w 10763219"/>
              <a:gd name="connsiteY8405" fmla="*/ 3472656 h 6857999"/>
              <a:gd name="connsiteX8406" fmla="*/ 2443618 w 10763219"/>
              <a:gd name="connsiteY8406" fmla="*/ 3469878 h 6857999"/>
              <a:gd name="connsiteX8407" fmla="*/ 2441982 w 10763219"/>
              <a:gd name="connsiteY8407" fmla="*/ 3465909 h 6857999"/>
              <a:gd name="connsiteX8408" fmla="*/ 2441571 w 10763219"/>
              <a:gd name="connsiteY8408" fmla="*/ 3461544 h 6857999"/>
              <a:gd name="connsiteX8409" fmla="*/ 2443618 w 10763219"/>
              <a:gd name="connsiteY8409" fmla="*/ 3463925 h 6857999"/>
              <a:gd name="connsiteX8410" fmla="*/ 2446073 w 10763219"/>
              <a:gd name="connsiteY8410" fmla="*/ 3465909 h 6857999"/>
              <a:gd name="connsiteX8411" fmla="*/ 2448121 w 10763219"/>
              <a:gd name="connsiteY8411" fmla="*/ 3467497 h 6857999"/>
              <a:gd name="connsiteX8412" fmla="*/ 2450573 w 10763219"/>
              <a:gd name="connsiteY8412" fmla="*/ 3467894 h 6857999"/>
              <a:gd name="connsiteX8413" fmla="*/ 2453030 w 10763219"/>
              <a:gd name="connsiteY8413" fmla="*/ 3468291 h 6857999"/>
              <a:gd name="connsiteX8414" fmla="*/ 2455894 w 10763219"/>
              <a:gd name="connsiteY8414" fmla="*/ 3468291 h 6857999"/>
              <a:gd name="connsiteX8415" fmla="*/ 2460395 w 10763219"/>
              <a:gd name="connsiteY8415" fmla="*/ 3467497 h 6857999"/>
              <a:gd name="connsiteX8416" fmla="*/ 2465304 w 10763219"/>
              <a:gd name="connsiteY8416" fmla="*/ 3465512 h 6857999"/>
              <a:gd name="connsiteX8417" fmla="*/ 2470213 w 10763219"/>
              <a:gd name="connsiteY8417" fmla="*/ 3462734 h 6857999"/>
              <a:gd name="connsiteX8418" fmla="*/ 2474715 w 10763219"/>
              <a:gd name="connsiteY8418" fmla="*/ 3460750 h 6857999"/>
              <a:gd name="connsiteX8419" fmla="*/ 3211401 w 10763219"/>
              <a:gd name="connsiteY8419" fmla="*/ 3446462 h 6857999"/>
              <a:gd name="connsiteX8420" fmla="*/ 3213366 w 10763219"/>
              <a:gd name="connsiteY8420" fmla="*/ 3447256 h 6857999"/>
              <a:gd name="connsiteX8421" fmla="*/ 3215723 w 10763219"/>
              <a:gd name="connsiteY8421" fmla="*/ 3447653 h 6857999"/>
              <a:gd name="connsiteX8422" fmla="*/ 3218473 w 10763219"/>
              <a:gd name="connsiteY8422" fmla="*/ 3448447 h 6857999"/>
              <a:gd name="connsiteX8423" fmla="*/ 3222796 w 10763219"/>
              <a:gd name="connsiteY8423" fmla="*/ 3452018 h 6857999"/>
              <a:gd name="connsiteX8424" fmla="*/ 3227906 w 10763219"/>
              <a:gd name="connsiteY8424" fmla="*/ 3455193 h 6857999"/>
              <a:gd name="connsiteX8425" fmla="*/ 3233408 w 10763219"/>
              <a:gd name="connsiteY8425" fmla="*/ 3458765 h 6857999"/>
              <a:gd name="connsiteX8426" fmla="*/ 3236156 w 10763219"/>
              <a:gd name="connsiteY8426" fmla="*/ 3459956 h 6857999"/>
              <a:gd name="connsiteX8427" fmla="*/ 3238907 w 10763219"/>
              <a:gd name="connsiteY8427" fmla="*/ 3460750 h 6857999"/>
              <a:gd name="connsiteX8428" fmla="*/ 3240086 w 10763219"/>
              <a:gd name="connsiteY8428" fmla="*/ 3462337 h 6857999"/>
              <a:gd name="connsiteX8429" fmla="*/ 3240086 w 10763219"/>
              <a:gd name="connsiteY8429" fmla="*/ 3463528 h 6857999"/>
              <a:gd name="connsiteX8430" fmla="*/ 3238515 w 10763219"/>
              <a:gd name="connsiteY8430" fmla="*/ 3465116 h 6857999"/>
              <a:gd name="connsiteX8431" fmla="*/ 3236551 w 10763219"/>
              <a:gd name="connsiteY8431" fmla="*/ 3466306 h 6857999"/>
              <a:gd name="connsiteX8432" fmla="*/ 3233800 w 10763219"/>
              <a:gd name="connsiteY8432" fmla="*/ 3467100 h 6857999"/>
              <a:gd name="connsiteX8433" fmla="*/ 3231048 w 10763219"/>
              <a:gd name="connsiteY8433" fmla="*/ 3467497 h 6857999"/>
              <a:gd name="connsiteX8434" fmla="*/ 3223190 w 10763219"/>
              <a:gd name="connsiteY8434" fmla="*/ 3468687 h 6857999"/>
              <a:gd name="connsiteX8435" fmla="*/ 3214938 w 10763219"/>
              <a:gd name="connsiteY8435" fmla="*/ 3468290 h 6857999"/>
              <a:gd name="connsiteX8436" fmla="*/ 3211008 w 10763219"/>
              <a:gd name="connsiteY8436" fmla="*/ 3467497 h 6857999"/>
              <a:gd name="connsiteX8437" fmla="*/ 3207471 w 10763219"/>
              <a:gd name="connsiteY8437" fmla="*/ 3466703 h 6857999"/>
              <a:gd name="connsiteX8438" fmla="*/ 3204721 w 10763219"/>
              <a:gd name="connsiteY8438" fmla="*/ 3465116 h 6857999"/>
              <a:gd name="connsiteX8439" fmla="*/ 3202363 w 10763219"/>
              <a:gd name="connsiteY8439" fmla="*/ 3463528 h 6857999"/>
              <a:gd name="connsiteX8440" fmla="*/ 3200791 w 10763219"/>
              <a:gd name="connsiteY8440" fmla="*/ 3461544 h 6857999"/>
              <a:gd name="connsiteX8441" fmla="*/ 3200399 w 10763219"/>
              <a:gd name="connsiteY8441" fmla="*/ 3459956 h 6857999"/>
              <a:gd name="connsiteX8442" fmla="*/ 3202363 w 10763219"/>
              <a:gd name="connsiteY8442" fmla="*/ 3454797 h 6857999"/>
              <a:gd name="connsiteX8443" fmla="*/ 3204721 w 10763219"/>
              <a:gd name="connsiteY8443" fmla="*/ 3451622 h 6857999"/>
              <a:gd name="connsiteX8444" fmla="*/ 3206685 w 10763219"/>
              <a:gd name="connsiteY8444" fmla="*/ 3448843 h 6857999"/>
              <a:gd name="connsiteX8445" fmla="*/ 3209044 w 10763219"/>
              <a:gd name="connsiteY8445" fmla="*/ 3447653 h 6857999"/>
              <a:gd name="connsiteX8446" fmla="*/ 2194113 w 10763219"/>
              <a:gd name="connsiteY8446" fmla="*/ 3444875 h 6857999"/>
              <a:gd name="connsiteX8447" fmla="*/ 2196071 w 10763219"/>
              <a:gd name="connsiteY8447" fmla="*/ 3444875 h 6857999"/>
              <a:gd name="connsiteX8448" fmla="*/ 2199208 w 10763219"/>
              <a:gd name="connsiteY8448" fmla="*/ 3445259 h 6857999"/>
              <a:gd name="connsiteX8449" fmla="*/ 2203125 w 10763219"/>
              <a:gd name="connsiteY8449" fmla="*/ 3447181 h 6857999"/>
              <a:gd name="connsiteX8450" fmla="*/ 2207045 w 10763219"/>
              <a:gd name="connsiteY8450" fmla="*/ 3449487 h 6857999"/>
              <a:gd name="connsiteX8451" fmla="*/ 2210571 w 10763219"/>
              <a:gd name="connsiteY8451" fmla="*/ 3452562 h 6857999"/>
              <a:gd name="connsiteX8452" fmla="*/ 2214098 w 10763219"/>
              <a:gd name="connsiteY8452" fmla="*/ 3455637 h 6857999"/>
              <a:gd name="connsiteX8453" fmla="*/ 2222327 w 10763219"/>
              <a:gd name="connsiteY8453" fmla="*/ 3462555 h 6857999"/>
              <a:gd name="connsiteX8454" fmla="*/ 2226245 w 10763219"/>
              <a:gd name="connsiteY8454" fmla="*/ 3465630 h 6857999"/>
              <a:gd name="connsiteX8455" fmla="*/ 2230554 w 10763219"/>
              <a:gd name="connsiteY8455" fmla="*/ 3469089 h 6857999"/>
              <a:gd name="connsiteX8456" fmla="*/ 2234868 w 10763219"/>
              <a:gd name="connsiteY8456" fmla="*/ 3471395 h 6857999"/>
              <a:gd name="connsiteX8457" fmla="*/ 2239959 w 10763219"/>
              <a:gd name="connsiteY8457" fmla="*/ 3473317 h 6857999"/>
              <a:gd name="connsiteX8458" fmla="*/ 2236825 w 10763219"/>
              <a:gd name="connsiteY8458" fmla="*/ 3476776 h 6857999"/>
              <a:gd name="connsiteX8459" fmla="*/ 2234083 w 10763219"/>
              <a:gd name="connsiteY8459" fmla="*/ 3479467 h 6857999"/>
              <a:gd name="connsiteX8460" fmla="*/ 2230554 w 10763219"/>
              <a:gd name="connsiteY8460" fmla="*/ 3481004 h 6857999"/>
              <a:gd name="connsiteX8461" fmla="*/ 2226637 w 10763219"/>
              <a:gd name="connsiteY8461" fmla="*/ 3481388 h 6857999"/>
              <a:gd name="connsiteX8462" fmla="*/ 2223112 w 10763219"/>
              <a:gd name="connsiteY8462" fmla="*/ 3481004 h 6857999"/>
              <a:gd name="connsiteX8463" fmla="*/ 2219191 w 10763219"/>
              <a:gd name="connsiteY8463" fmla="*/ 3479851 h 6857999"/>
              <a:gd name="connsiteX8464" fmla="*/ 2214881 w 10763219"/>
              <a:gd name="connsiteY8464" fmla="*/ 3477929 h 6857999"/>
              <a:gd name="connsiteX8465" fmla="*/ 2210571 w 10763219"/>
              <a:gd name="connsiteY8465" fmla="*/ 3476007 h 6857999"/>
              <a:gd name="connsiteX8466" fmla="*/ 2202343 w 10763219"/>
              <a:gd name="connsiteY8466" fmla="*/ 3471395 h 6857999"/>
              <a:gd name="connsiteX8467" fmla="*/ 2193328 w 10763219"/>
              <a:gd name="connsiteY8467" fmla="*/ 3466783 h 6857999"/>
              <a:gd name="connsiteX8468" fmla="*/ 2189020 w 10763219"/>
              <a:gd name="connsiteY8468" fmla="*/ 3464477 h 6857999"/>
              <a:gd name="connsiteX8469" fmla="*/ 2185100 w 10763219"/>
              <a:gd name="connsiteY8469" fmla="*/ 3462555 h 6857999"/>
              <a:gd name="connsiteX8470" fmla="*/ 2181575 w 10763219"/>
              <a:gd name="connsiteY8470" fmla="*/ 3461402 h 6857999"/>
              <a:gd name="connsiteX8471" fmla="*/ 2178048 w 10763219"/>
              <a:gd name="connsiteY8471" fmla="*/ 3460634 h 6857999"/>
              <a:gd name="connsiteX8472" fmla="*/ 2181575 w 10763219"/>
              <a:gd name="connsiteY8472" fmla="*/ 3454484 h 6857999"/>
              <a:gd name="connsiteX8473" fmla="*/ 2185100 w 10763219"/>
              <a:gd name="connsiteY8473" fmla="*/ 3449487 h 6857999"/>
              <a:gd name="connsiteX8474" fmla="*/ 2186668 w 10763219"/>
              <a:gd name="connsiteY8474" fmla="*/ 3448335 h 6857999"/>
              <a:gd name="connsiteX8475" fmla="*/ 2188628 w 10763219"/>
              <a:gd name="connsiteY8475" fmla="*/ 3446797 h 6857999"/>
              <a:gd name="connsiteX8476" fmla="*/ 2190586 w 10763219"/>
              <a:gd name="connsiteY8476" fmla="*/ 3446029 h 6857999"/>
              <a:gd name="connsiteX8477" fmla="*/ 2192153 w 10763219"/>
              <a:gd name="connsiteY8477" fmla="*/ 3445259 h 6857999"/>
              <a:gd name="connsiteX8478" fmla="*/ 319129 w 10763219"/>
              <a:gd name="connsiteY8478" fmla="*/ 3419475 h 6857999"/>
              <a:gd name="connsiteX8479" fmla="*/ 321603 w 10763219"/>
              <a:gd name="connsiteY8479" fmla="*/ 3420666 h 6857999"/>
              <a:gd name="connsiteX8480" fmla="*/ 323253 w 10763219"/>
              <a:gd name="connsiteY8480" fmla="*/ 3422254 h 6857999"/>
              <a:gd name="connsiteX8481" fmla="*/ 326139 w 10763219"/>
              <a:gd name="connsiteY8481" fmla="*/ 3425032 h 6857999"/>
              <a:gd name="connsiteX8482" fmla="*/ 327788 w 10763219"/>
              <a:gd name="connsiteY8482" fmla="*/ 3429000 h 6857999"/>
              <a:gd name="connsiteX8483" fmla="*/ 328613 w 10763219"/>
              <a:gd name="connsiteY8483" fmla="*/ 3432969 h 6857999"/>
              <a:gd name="connsiteX8484" fmla="*/ 328201 w 10763219"/>
              <a:gd name="connsiteY8484" fmla="*/ 3436938 h 6857999"/>
              <a:gd name="connsiteX8485" fmla="*/ 327376 w 10763219"/>
              <a:gd name="connsiteY8485" fmla="*/ 3440907 h 6857999"/>
              <a:gd name="connsiteX8486" fmla="*/ 325727 w 10763219"/>
              <a:gd name="connsiteY8486" fmla="*/ 3444875 h 6857999"/>
              <a:gd name="connsiteX8487" fmla="*/ 323665 w 10763219"/>
              <a:gd name="connsiteY8487" fmla="*/ 3448051 h 6857999"/>
              <a:gd name="connsiteX8488" fmla="*/ 320779 w 10763219"/>
              <a:gd name="connsiteY8488" fmla="*/ 3451226 h 6857999"/>
              <a:gd name="connsiteX8489" fmla="*/ 317480 w 10763219"/>
              <a:gd name="connsiteY8489" fmla="*/ 3453607 h 6857999"/>
              <a:gd name="connsiteX8490" fmla="*/ 314593 w 10763219"/>
              <a:gd name="connsiteY8490" fmla="*/ 3455591 h 6857999"/>
              <a:gd name="connsiteX8491" fmla="*/ 310882 w 10763219"/>
              <a:gd name="connsiteY8491" fmla="*/ 3455988 h 6857999"/>
              <a:gd name="connsiteX8492" fmla="*/ 306759 w 10763219"/>
              <a:gd name="connsiteY8492" fmla="*/ 3455591 h 6857999"/>
              <a:gd name="connsiteX8493" fmla="*/ 305521 w 10763219"/>
              <a:gd name="connsiteY8493" fmla="*/ 3454797 h 6857999"/>
              <a:gd name="connsiteX8494" fmla="*/ 303460 w 10763219"/>
              <a:gd name="connsiteY8494" fmla="*/ 3454004 h 6857999"/>
              <a:gd name="connsiteX8495" fmla="*/ 301810 w 10763219"/>
              <a:gd name="connsiteY8495" fmla="*/ 3453210 h 6857999"/>
              <a:gd name="connsiteX8496" fmla="*/ 300161 w 10763219"/>
              <a:gd name="connsiteY8496" fmla="*/ 3451622 h 6857999"/>
              <a:gd name="connsiteX8497" fmla="*/ 296862 w 10763219"/>
              <a:gd name="connsiteY8497" fmla="*/ 3447257 h 6857999"/>
              <a:gd name="connsiteX8498" fmla="*/ 299749 w 10763219"/>
              <a:gd name="connsiteY8498" fmla="*/ 3444875 h 6857999"/>
              <a:gd name="connsiteX8499" fmla="*/ 302223 w 10763219"/>
              <a:gd name="connsiteY8499" fmla="*/ 3443288 h 6857999"/>
              <a:gd name="connsiteX8500" fmla="*/ 305521 w 10763219"/>
              <a:gd name="connsiteY8500" fmla="*/ 3442098 h 6857999"/>
              <a:gd name="connsiteX8501" fmla="*/ 307996 w 10763219"/>
              <a:gd name="connsiteY8501" fmla="*/ 3442098 h 6857999"/>
              <a:gd name="connsiteX8502" fmla="*/ 313357 w 10763219"/>
              <a:gd name="connsiteY8502" fmla="*/ 3442098 h 6857999"/>
              <a:gd name="connsiteX8503" fmla="*/ 316243 w 10763219"/>
              <a:gd name="connsiteY8503" fmla="*/ 3441700 h 6857999"/>
              <a:gd name="connsiteX8504" fmla="*/ 319129 w 10763219"/>
              <a:gd name="connsiteY8504" fmla="*/ 3440510 h 6857999"/>
              <a:gd name="connsiteX8505" fmla="*/ 315418 w 10763219"/>
              <a:gd name="connsiteY8505" fmla="*/ 3436938 h 6857999"/>
              <a:gd name="connsiteX8506" fmla="*/ 313357 w 10763219"/>
              <a:gd name="connsiteY8506" fmla="*/ 3434160 h 6857999"/>
              <a:gd name="connsiteX8507" fmla="*/ 312532 w 10763219"/>
              <a:gd name="connsiteY8507" fmla="*/ 3430985 h 6857999"/>
              <a:gd name="connsiteX8508" fmla="*/ 312532 w 10763219"/>
              <a:gd name="connsiteY8508" fmla="*/ 3428603 h 6857999"/>
              <a:gd name="connsiteX8509" fmla="*/ 313357 w 10763219"/>
              <a:gd name="connsiteY8509" fmla="*/ 3426222 h 6857999"/>
              <a:gd name="connsiteX8510" fmla="*/ 315006 w 10763219"/>
              <a:gd name="connsiteY8510" fmla="*/ 3423841 h 6857999"/>
              <a:gd name="connsiteX8511" fmla="*/ 2636838 w 10763219"/>
              <a:gd name="connsiteY8511" fmla="*/ 3413125 h 6857999"/>
              <a:gd name="connsiteX8512" fmla="*/ 2634409 w 10763219"/>
              <a:gd name="connsiteY8512" fmla="*/ 3422000 h 6857999"/>
              <a:gd name="connsiteX8513" fmla="*/ 2631985 w 10763219"/>
              <a:gd name="connsiteY8513" fmla="*/ 3429261 h 6857999"/>
              <a:gd name="connsiteX8514" fmla="*/ 2628750 w 10763219"/>
              <a:gd name="connsiteY8514" fmla="*/ 3437328 h 6857999"/>
              <a:gd name="connsiteX8515" fmla="*/ 2626324 w 10763219"/>
              <a:gd name="connsiteY8515" fmla="*/ 3445800 h 6857999"/>
              <a:gd name="connsiteX8516" fmla="*/ 2621068 w 10763219"/>
              <a:gd name="connsiteY8516" fmla="*/ 3443379 h 6857999"/>
              <a:gd name="connsiteX8517" fmla="*/ 2615813 w 10763219"/>
              <a:gd name="connsiteY8517" fmla="*/ 3441765 h 6857999"/>
              <a:gd name="connsiteX8518" fmla="*/ 2613792 w 10763219"/>
              <a:gd name="connsiteY8518" fmla="*/ 3441362 h 6857999"/>
              <a:gd name="connsiteX8519" fmla="*/ 2611367 w 10763219"/>
              <a:gd name="connsiteY8519" fmla="*/ 3441362 h 6857999"/>
              <a:gd name="connsiteX8520" fmla="*/ 2609345 w 10763219"/>
              <a:gd name="connsiteY8520" fmla="*/ 3441765 h 6857999"/>
              <a:gd name="connsiteX8521" fmla="*/ 2607325 w 10763219"/>
              <a:gd name="connsiteY8521" fmla="*/ 3442976 h 6857999"/>
              <a:gd name="connsiteX8522" fmla="*/ 2605301 w 10763219"/>
              <a:gd name="connsiteY8522" fmla="*/ 3443782 h 6857999"/>
              <a:gd name="connsiteX8523" fmla="*/ 2603683 w 10763219"/>
              <a:gd name="connsiteY8523" fmla="*/ 3445396 h 6857999"/>
              <a:gd name="connsiteX8524" fmla="*/ 2601662 w 10763219"/>
              <a:gd name="connsiteY8524" fmla="*/ 3447413 h 6857999"/>
              <a:gd name="connsiteX8525" fmla="*/ 2600046 w 10763219"/>
              <a:gd name="connsiteY8525" fmla="*/ 3449430 h 6857999"/>
              <a:gd name="connsiteX8526" fmla="*/ 2597216 w 10763219"/>
              <a:gd name="connsiteY8526" fmla="*/ 3454674 h 6857999"/>
              <a:gd name="connsiteX8527" fmla="*/ 2594384 w 10763219"/>
              <a:gd name="connsiteY8527" fmla="*/ 3462338 h 6857999"/>
              <a:gd name="connsiteX8528" fmla="*/ 2587511 w 10763219"/>
              <a:gd name="connsiteY8528" fmla="*/ 3453867 h 6857999"/>
              <a:gd name="connsiteX8529" fmla="*/ 2584279 w 10763219"/>
              <a:gd name="connsiteY8529" fmla="*/ 3449833 h 6857999"/>
              <a:gd name="connsiteX8530" fmla="*/ 2581047 w 10763219"/>
              <a:gd name="connsiteY8530" fmla="*/ 3445396 h 6857999"/>
              <a:gd name="connsiteX8531" fmla="*/ 2578217 w 10763219"/>
              <a:gd name="connsiteY8531" fmla="*/ 3440556 h 6857999"/>
              <a:gd name="connsiteX8532" fmla="*/ 2575791 w 10763219"/>
              <a:gd name="connsiteY8532" fmla="*/ 3434908 h 6857999"/>
              <a:gd name="connsiteX8533" fmla="*/ 2573770 w 10763219"/>
              <a:gd name="connsiteY8533" fmla="*/ 3428454 h 6857999"/>
              <a:gd name="connsiteX8534" fmla="*/ 2571749 w 10763219"/>
              <a:gd name="connsiteY8534" fmla="*/ 3421596 h 6857999"/>
              <a:gd name="connsiteX8535" fmla="*/ 2576601 w 10763219"/>
              <a:gd name="connsiteY8535" fmla="*/ 3422403 h 6857999"/>
              <a:gd name="connsiteX8536" fmla="*/ 2581452 w 10763219"/>
              <a:gd name="connsiteY8536" fmla="*/ 3422403 h 6857999"/>
              <a:gd name="connsiteX8537" fmla="*/ 2589946 w 10763219"/>
              <a:gd name="connsiteY8537" fmla="*/ 3422403 h 6857999"/>
              <a:gd name="connsiteX8538" fmla="*/ 2598429 w 10763219"/>
              <a:gd name="connsiteY8538" fmla="*/ 3421596 h 6857999"/>
              <a:gd name="connsiteX8539" fmla="*/ 2606113 w 10763219"/>
              <a:gd name="connsiteY8539" fmla="*/ 3419579 h 6857999"/>
              <a:gd name="connsiteX8540" fmla="*/ 2621068 w 10763219"/>
              <a:gd name="connsiteY8540" fmla="*/ 3415546 h 6857999"/>
              <a:gd name="connsiteX8541" fmla="*/ 2628750 w 10763219"/>
              <a:gd name="connsiteY8541" fmla="*/ 3413932 h 6857999"/>
              <a:gd name="connsiteX8542" fmla="*/ 836199 w 10763219"/>
              <a:gd name="connsiteY8542" fmla="*/ 3411537 h 6857999"/>
              <a:gd name="connsiteX8543" fmla="*/ 838877 w 10763219"/>
              <a:gd name="connsiteY8543" fmla="*/ 3411537 h 6857999"/>
              <a:gd name="connsiteX8544" fmla="*/ 841558 w 10763219"/>
              <a:gd name="connsiteY8544" fmla="*/ 3411537 h 6857999"/>
              <a:gd name="connsiteX8545" fmla="*/ 844235 w 10763219"/>
              <a:gd name="connsiteY8545" fmla="*/ 3412320 h 6857999"/>
              <a:gd name="connsiteX8546" fmla="*/ 845382 w 10763219"/>
              <a:gd name="connsiteY8546" fmla="*/ 3415060 h 6857999"/>
              <a:gd name="connsiteX8547" fmla="*/ 846146 w 10763219"/>
              <a:gd name="connsiteY8547" fmla="*/ 3417409 h 6857999"/>
              <a:gd name="connsiteX8548" fmla="*/ 845382 w 10763219"/>
              <a:gd name="connsiteY8548" fmla="*/ 3419757 h 6857999"/>
              <a:gd name="connsiteX8549" fmla="*/ 844616 w 10763219"/>
              <a:gd name="connsiteY8549" fmla="*/ 3421715 h 6857999"/>
              <a:gd name="connsiteX8550" fmla="*/ 843088 w 10763219"/>
              <a:gd name="connsiteY8550" fmla="*/ 3423280 h 6857999"/>
              <a:gd name="connsiteX8551" fmla="*/ 841172 w 10763219"/>
              <a:gd name="connsiteY8551" fmla="*/ 3425238 h 6857999"/>
              <a:gd name="connsiteX8552" fmla="*/ 836585 w 10763219"/>
              <a:gd name="connsiteY8552" fmla="*/ 3427978 h 6857999"/>
              <a:gd name="connsiteX8553" fmla="*/ 825107 w 10763219"/>
              <a:gd name="connsiteY8553" fmla="*/ 3433458 h 6857999"/>
              <a:gd name="connsiteX8554" fmla="*/ 820518 w 10763219"/>
              <a:gd name="connsiteY8554" fmla="*/ 3436589 h 6857999"/>
              <a:gd name="connsiteX8555" fmla="*/ 818606 w 10763219"/>
              <a:gd name="connsiteY8555" fmla="*/ 3438155 h 6857999"/>
              <a:gd name="connsiteX8556" fmla="*/ 817078 w 10763219"/>
              <a:gd name="connsiteY8556" fmla="*/ 3440112 h 6857999"/>
              <a:gd name="connsiteX8557" fmla="*/ 815162 w 10763219"/>
              <a:gd name="connsiteY8557" fmla="*/ 3436589 h 6857999"/>
              <a:gd name="connsiteX8558" fmla="*/ 814396 w 10763219"/>
              <a:gd name="connsiteY8558" fmla="*/ 3433458 h 6857999"/>
              <a:gd name="connsiteX8559" fmla="*/ 814396 w 10763219"/>
              <a:gd name="connsiteY8559" fmla="*/ 3430326 h 6857999"/>
              <a:gd name="connsiteX8560" fmla="*/ 814396 w 10763219"/>
              <a:gd name="connsiteY8560" fmla="*/ 3427586 h 6857999"/>
              <a:gd name="connsiteX8561" fmla="*/ 815928 w 10763219"/>
              <a:gd name="connsiteY8561" fmla="*/ 3424846 h 6857999"/>
              <a:gd name="connsiteX8562" fmla="*/ 817078 w 10763219"/>
              <a:gd name="connsiteY8562" fmla="*/ 3422497 h 6857999"/>
              <a:gd name="connsiteX8563" fmla="*/ 818986 w 10763219"/>
              <a:gd name="connsiteY8563" fmla="*/ 3419757 h 6857999"/>
              <a:gd name="connsiteX8564" fmla="*/ 821281 w 10763219"/>
              <a:gd name="connsiteY8564" fmla="*/ 3417409 h 6857999"/>
              <a:gd name="connsiteX8565" fmla="*/ 824345 w 10763219"/>
              <a:gd name="connsiteY8565" fmla="*/ 3416235 h 6857999"/>
              <a:gd name="connsiteX8566" fmla="*/ 827022 w 10763219"/>
              <a:gd name="connsiteY8566" fmla="*/ 3414277 h 6857999"/>
              <a:gd name="connsiteX8567" fmla="*/ 830083 w 10763219"/>
              <a:gd name="connsiteY8567" fmla="*/ 3413103 h 6857999"/>
              <a:gd name="connsiteX8568" fmla="*/ 833141 w 10763219"/>
              <a:gd name="connsiteY8568" fmla="*/ 3412320 h 6857999"/>
              <a:gd name="connsiteX8569" fmla="*/ 3294491 w 10763219"/>
              <a:gd name="connsiteY8569" fmla="*/ 3405187 h 6857999"/>
              <a:gd name="connsiteX8570" fmla="*/ 3296091 w 10763219"/>
              <a:gd name="connsiteY8570" fmla="*/ 3405187 h 6857999"/>
              <a:gd name="connsiteX8571" fmla="*/ 3298890 w 10763219"/>
              <a:gd name="connsiteY8571" fmla="*/ 3405595 h 6857999"/>
              <a:gd name="connsiteX8572" fmla="*/ 3305287 w 10763219"/>
              <a:gd name="connsiteY8572" fmla="*/ 3408040 h 6857999"/>
              <a:gd name="connsiteX8573" fmla="*/ 3308485 w 10763219"/>
              <a:gd name="connsiteY8573" fmla="*/ 3408856 h 6857999"/>
              <a:gd name="connsiteX8574" fmla="*/ 3309285 w 10763219"/>
              <a:gd name="connsiteY8574" fmla="*/ 3408856 h 6857999"/>
              <a:gd name="connsiteX8575" fmla="*/ 3310884 w 10763219"/>
              <a:gd name="connsiteY8575" fmla="*/ 3408040 h 6857999"/>
              <a:gd name="connsiteX8576" fmla="*/ 3309285 w 10763219"/>
              <a:gd name="connsiteY8576" fmla="*/ 3416193 h 6857999"/>
              <a:gd name="connsiteX8577" fmla="*/ 3308885 w 10763219"/>
              <a:gd name="connsiteY8577" fmla="*/ 3418231 h 6857999"/>
              <a:gd name="connsiteX8578" fmla="*/ 3308485 w 10763219"/>
              <a:gd name="connsiteY8578" fmla="*/ 3419047 h 6857999"/>
              <a:gd name="connsiteX8579" fmla="*/ 3307287 w 10763219"/>
              <a:gd name="connsiteY8579" fmla="*/ 3419047 h 6857999"/>
              <a:gd name="connsiteX8580" fmla="*/ 3306885 w 10763219"/>
              <a:gd name="connsiteY8580" fmla="*/ 3418638 h 6857999"/>
              <a:gd name="connsiteX8581" fmla="*/ 3305287 w 10763219"/>
              <a:gd name="connsiteY8581" fmla="*/ 3416600 h 6857999"/>
              <a:gd name="connsiteX8582" fmla="*/ 3304087 w 10763219"/>
              <a:gd name="connsiteY8582" fmla="*/ 3414155 h 6857999"/>
              <a:gd name="connsiteX8583" fmla="*/ 3302889 w 10763219"/>
              <a:gd name="connsiteY8583" fmla="*/ 3413340 h 6857999"/>
              <a:gd name="connsiteX8584" fmla="*/ 3302089 w 10763219"/>
              <a:gd name="connsiteY8584" fmla="*/ 3412524 h 6857999"/>
              <a:gd name="connsiteX8585" fmla="*/ 3300889 w 10763219"/>
              <a:gd name="connsiteY8585" fmla="*/ 3412524 h 6857999"/>
              <a:gd name="connsiteX8586" fmla="*/ 3300089 w 10763219"/>
              <a:gd name="connsiteY8586" fmla="*/ 3413747 h 6857999"/>
              <a:gd name="connsiteX8587" fmla="*/ 3298890 w 10763219"/>
              <a:gd name="connsiteY8587" fmla="*/ 3415785 h 6857999"/>
              <a:gd name="connsiteX8588" fmla="*/ 3298090 w 10763219"/>
              <a:gd name="connsiteY8588" fmla="*/ 3418638 h 6857999"/>
              <a:gd name="connsiteX8589" fmla="*/ 3300089 w 10763219"/>
              <a:gd name="connsiteY8589" fmla="*/ 3422715 h 6857999"/>
              <a:gd name="connsiteX8590" fmla="*/ 3300889 w 10763219"/>
              <a:gd name="connsiteY8590" fmla="*/ 3424345 h 6857999"/>
              <a:gd name="connsiteX8591" fmla="*/ 3302489 w 10763219"/>
              <a:gd name="connsiteY8591" fmla="*/ 3425160 h 6857999"/>
              <a:gd name="connsiteX8592" fmla="*/ 3305287 w 10763219"/>
              <a:gd name="connsiteY8592" fmla="*/ 3426790 h 6857999"/>
              <a:gd name="connsiteX8593" fmla="*/ 3308485 w 10763219"/>
              <a:gd name="connsiteY8593" fmla="*/ 3426790 h 6857999"/>
              <a:gd name="connsiteX8594" fmla="*/ 3312483 w 10763219"/>
              <a:gd name="connsiteY8594" fmla="*/ 3426790 h 6857999"/>
              <a:gd name="connsiteX8595" fmla="*/ 3315682 w 10763219"/>
              <a:gd name="connsiteY8595" fmla="*/ 3425568 h 6857999"/>
              <a:gd name="connsiteX8596" fmla="*/ 3323278 w 10763219"/>
              <a:gd name="connsiteY8596" fmla="*/ 3422715 h 6857999"/>
              <a:gd name="connsiteX8597" fmla="*/ 3330075 w 10763219"/>
              <a:gd name="connsiteY8597" fmla="*/ 3420269 h 6857999"/>
              <a:gd name="connsiteX8598" fmla="*/ 3333674 w 10763219"/>
              <a:gd name="connsiteY8598" fmla="*/ 3419861 h 6857999"/>
              <a:gd name="connsiteX8599" fmla="*/ 3336472 w 10763219"/>
              <a:gd name="connsiteY8599" fmla="*/ 3420269 h 6857999"/>
              <a:gd name="connsiteX8600" fmla="*/ 3338872 w 10763219"/>
              <a:gd name="connsiteY8600" fmla="*/ 3421084 h 6857999"/>
              <a:gd name="connsiteX8601" fmla="*/ 3340071 w 10763219"/>
              <a:gd name="connsiteY8601" fmla="*/ 3422307 h 6857999"/>
              <a:gd name="connsiteX8602" fmla="*/ 3340871 w 10763219"/>
              <a:gd name="connsiteY8602" fmla="*/ 3423123 h 6857999"/>
              <a:gd name="connsiteX8603" fmla="*/ 3342869 w 10763219"/>
              <a:gd name="connsiteY8603" fmla="*/ 3427198 h 6857999"/>
              <a:gd name="connsiteX8604" fmla="*/ 3343269 w 10763219"/>
              <a:gd name="connsiteY8604" fmla="*/ 3432089 h 6857999"/>
              <a:gd name="connsiteX8605" fmla="*/ 3340871 w 10763219"/>
              <a:gd name="connsiteY8605" fmla="*/ 3430866 h 6857999"/>
              <a:gd name="connsiteX8606" fmla="*/ 3337272 w 10763219"/>
              <a:gd name="connsiteY8606" fmla="*/ 3430051 h 6857999"/>
              <a:gd name="connsiteX8607" fmla="*/ 3334073 w 10763219"/>
              <a:gd name="connsiteY8607" fmla="*/ 3430051 h 6857999"/>
              <a:gd name="connsiteX8608" fmla="*/ 3329676 w 10763219"/>
              <a:gd name="connsiteY8608" fmla="*/ 3430866 h 6857999"/>
              <a:gd name="connsiteX8609" fmla="*/ 3321280 w 10763219"/>
              <a:gd name="connsiteY8609" fmla="*/ 3432905 h 6857999"/>
              <a:gd name="connsiteX8610" fmla="*/ 3311684 w 10763219"/>
              <a:gd name="connsiteY8610" fmla="*/ 3434943 h 6857999"/>
              <a:gd name="connsiteX8611" fmla="*/ 3308085 w 10763219"/>
              <a:gd name="connsiteY8611" fmla="*/ 3435350 h 6857999"/>
              <a:gd name="connsiteX8612" fmla="*/ 3303288 w 10763219"/>
              <a:gd name="connsiteY8612" fmla="*/ 3435350 h 6857999"/>
              <a:gd name="connsiteX8613" fmla="*/ 3300089 w 10763219"/>
              <a:gd name="connsiteY8613" fmla="*/ 3434127 h 6857999"/>
              <a:gd name="connsiteX8614" fmla="*/ 3298090 w 10763219"/>
              <a:gd name="connsiteY8614" fmla="*/ 3433312 h 6857999"/>
              <a:gd name="connsiteX8615" fmla="*/ 3296491 w 10763219"/>
              <a:gd name="connsiteY8615" fmla="*/ 3432089 h 6857999"/>
              <a:gd name="connsiteX8616" fmla="*/ 3295291 w 10763219"/>
              <a:gd name="connsiteY8616" fmla="*/ 3430866 h 6857999"/>
              <a:gd name="connsiteX8617" fmla="*/ 3293692 w 10763219"/>
              <a:gd name="connsiteY8617" fmla="*/ 3429236 h 6857999"/>
              <a:gd name="connsiteX8618" fmla="*/ 3292492 w 10763219"/>
              <a:gd name="connsiteY8618" fmla="*/ 3427198 h 6857999"/>
              <a:gd name="connsiteX8619" fmla="*/ 3291694 w 10763219"/>
              <a:gd name="connsiteY8619" fmla="*/ 3424752 h 6857999"/>
              <a:gd name="connsiteX8620" fmla="*/ 3290094 w 10763219"/>
              <a:gd name="connsiteY8620" fmla="*/ 3418638 h 6857999"/>
              <a:gd name="connsiteX8621" fmla="*/ 3289294 w 10763219"/>
              <a:gd name="connsiteY8621" fmla="*/ 3411301 h 6857999"/>
              <a:gd name="connsiteX8622" fmla="*/ 3290094 w 10763219"/>
              <a:gd name="connsiteY8622" fmla="*/ 3408856 h 6857999"/>
              <a:gd name="connsiteX8623" fmla="*/ 3291292 w 10763219"/>
              <a:gd name="connsiteY8623" fmla="*/ 3407225 h 6857999"/>
              <a:gd name="connsiteX8624" fmla="*/ 3292093 w 10763219"/>
              <a:gd name="connsiteY8624" fmla="*/ 3406003 h 6857999"/>
              <a:gd name="connsiteX8625" fmla="*/ 3293293 w 10763219"/>
              <a:gd name="connsiteY8625" fmla="*/ 3405595 h 6857999"/>
              <a:gd name="connsiteX8626" fmla="*/ 1513230 w 10763219"/>
              <a:gd name="connsiteY8626" fmla="*/ 3403600 h 6857999"/>
              <a:gd name="connsiteX8627" fmla="*/ 1516435 w 10763219"/>
              <a:gd name="connsiteY8627" fmla="*/ 3411283 h 6857999"/>
              <a:gd name="connsiteX8628" fmla="*/ 1518439 w 10763219"/>
              <a:gd name="connsiteY8628" fmla="*/ 3416945 h 6857999"/>
              <a:gd name="connsiteX8629" fmla="*/ 1519240 w 10763219"/>
              <a:gd name="connsiteY8629" fmla="*/ 3422202 h 6857999"/>
              <a:gd name="connsiteX8630" fmla="*/ 1519240 w 10763219"/>
              <a:gd name="connsiteY8630" fmla="*/ 3424223 h 6857999"/>
              <a:gd name="connsiteX8631" fmla="*/ 1518439 w 10763219"/>
              <a:gd name="connsiteY8631" fmla="*/ 3425436 h 6857999"/>
              <a:gd name="connsiteX8632" fmla="*/ 1518039 w 10763219"/>
              <a:gd name="connsiteY8632" fmla="*/ 3427053 h 6857999"/>
              <a:gd name="connsiteX8633" fmla="*/ 1517236 w 10763219"/>
              <a:gd name="connsiteY8633" fmla="*/ 3428671 h 6857999"/>
              <a:gd name="connsiteX8634" fmla="*/ 1515234 w 10763219"/>
              <a:gd name="connsiteY8634" fmla="*/ 3430693 h 6857999"/>
              <a:gd name="connsiteX8635" fmla="*/ 1512026 w 10763219"/>
              <a:gd name="connsiteY8635" fmla="*/ 3431906 h 6857999"/>
              <a:gd name="connsiteX8636" fmla="*/ 1508822 w 10763219"/>
              <a:gd name="connsiteY8636" fmla="*/ 3433524 h 6857999"/>
              <a:gd name="connsiteX8637" fmla="*/ 1500408 w 10763219"/>
              <a:gd name="connsiteY8637" fmla="*/ 3435141 h 6857999"/>
              <a:gd name="connsiteX8638" fmla="*/ 1491992 w 10763219"/>
              <a:gd name="connsiteY8638" fmla="*/ 3437163 h 6857999"/>
              <a:gd name="connsiteX8639" fmla="*/ 1487983 w 10763219"/>
              <a:gd name="connsiteY8639" fmla="*/ 3438376 h 6857999"/>
              <a:gd name="connsiteX8640" fmla="*/ 1483977 w 10763219"/>
              <a:gd name="connsiteY8640" fmla="*/ 3440398 h 6857999"/>
              <a:gd name="connsiteX8641" fmla="*/ 1481172 w 10763219"/>
              <a:gd name="connsiteY8641" fmla="*/ 3442824 h 6857999"/>
              <a:gd name="connsiteX8642" fmla="*/ 1477965 w 10763219"/>
              <a:gd name="connsiteY8642" fmla="*/ 3446463 h 6857999"/>
              <a:gd name="connsiteX8643" fmla="*/ 1478769 w 10763219"/>
              <a:gd name="connsiteY8643" fmla="*/ 3442824 h 6857999"/>
              <a:gd name="connsiteX8644" fmla="*/ 1479168 w 10763219"/>
              <a:gd name="connsiteY8644" fmla="*/ 3439993 h 6857999"/>
              <a:gd name="connsiteX8645" fmla="*/ 1479971 w 10763219"/>
              <a:gd name="connsiteY8645" fmla="*/ 3436354 h 6857999"/>
              <a:gd name="connsiteX8646" fmla="*/ 1481172 w 10763219"/>
              <a:gd name="connsiteY8646" fmla="*/ 3433524 h 6857999"/>
              <a:gd name="connsiteX8647" fmla="*/ 1483977 w 10763219"/>
              <a:gd name="connsiteY8647" fmla="*/ 3428671 h 6857999"/>
              <a:gd name="connsiteX8648" fmla="*/ 1487983 w 10763219"/>
              <a:gd name="connsiteY8648" fmla="*/ 3423010 h 6857999"/>
              <a:gd name="connsiteX8649" fmla="*/ 1492792 w 10763219"/>
              <a:gd name="connsiteY8649" fmla="*/ 3418562 h 6857999"/>
              <a:gd name="connsiteX8650" fmla="*/ 1498803 w 10763219"/>
              <a:gd name="connsiteY8650" fmla="*/ 3413710 h 6857999"/>
              <a:gd name="connsiteX8651" fmla="*/ 2356069 w 10763219"/>
              <a:gd name="connsiteY8651" fmla="*/ 3397250 h 6857999"/>
              <a:gd name="connsiteX8652" fmla="*/ 2359578 w 10763219"/>
              <a:gd name="connsiteY8652" fmla="*/ 3397250 h 6857999"/>
              <a:gd name="connsiteX8653" fmla="*/ 2363478 w 10763219"/>
              <a:gd name="connsiteY8653" fmla="*/ 3398091 h 6857999"/>
              <a:gd name="connsiteX8654" fmla="*/ 2366598 w 10763219"/>
              <a:gd name="connsiteY8654" fmla="*/ 3399772 h 6857999"/>
              <a:gd name="connsiteX8655" fmla="*/ 2368547 w 10763219"/>
              <a:gd name="connsiteY8655" fmla="*/ 3401453 h 6857999"/>
              <a:gd name="connsiteX8656" fmla="*/ 2367767 w 10763219"/>
              <a:gd name="connsiteY8656" fmla="*/ 3403974 h 6857999"/>
              <a:gd name="connsiteX8657" fmla="*/ 2367378 w 10763219"/>
              <a:gd name="connsiteY8657" fmla="*/ 3406075 h 6857999"/>
              <a:gd name="connsiteX8658" fmla="*/ 2366598 w 10763219"/>
              <a:gd name="connsiteY8658" fmla="*/ 3407757 h 6857999"/>
              <a:gd name="connsiteX8659" fmla="*/ 2365429 w 10763219"/>
              <a:gd name="connsiteY8659" fmla="*/ 3409017 h 6857999"/>
              <a:gd name="connsiteX8660" fmla="*/ 2364258 w 10763219"/>
              <a:gd name="connsiteY8660" fmla="*/ 3410278 h 6857999"/>
              <a:gd name="connsiteX8661" fmla="*/ 2362306 w 10763219"/>
              <a:gd name="connsiteY8661" fmla="*/ 3410698 h 6857999"/>
              <a:gd name="connsiteX8662" fmla="*/ 2358799 w 10763219"/>
              <a:gd name="connsiteY8662" fmla="*/ 3411538 h 6857999"/>
              <a:gd name="connsiteX8663" fmla="*/ 2354900 w 10763219"/>
              <a:gd name="connsiteY8663" fmla="*/ 3411118 h 6857999"/>
              <a:gd name="connsiteX8664" fmla="*/ 2351780 w 10763219"/>
              <a:gd name="connsiteY8664" fmla="*/ 3410698 h 6857999"/>
              <a:gd name="connsiteX8665" fmla="*/ 2348271 w 10763219"/>
              <a:gd name="connsiteY8665" fmla="*/ 3409017 h 6857999"/>
              <a:gd name="connsiteX8666" fmla="*/ 2346322 w 10763219"/>
              <a:gd name="connsiteY8666" fmla="*/ 3406916 h 6857999"/>
              <a:gd name="connsiteX8667" fmla="*/ 2346710 w 10763219"/>
              <a:gd name="connsiteY8667" fmla="*/ 3404814 h 6857999"/>
              <a:gd name="connsiteX8668" fmla="*/ 2347101 w 10763219"/>
              <a:gd name="connsiteY8668" fmla="*/ 3403134 h 6857999"/>
              <a:gd name="connsiteX8669" fmla="*/ 2348271 w 10763219"/>
              <a:gd name="connsiteY8669" fmla="*/ 3401453 h 6857999"/>
              <a:gd name="connsiteX8670" fmla="*/ 2349051 w 10763219"/>
              <a:gd name="connsiteY8670" fmla="*/ 3399772 h 6857999"/>
              <a:gd name="connsiteX8671" fmla="*/ 2350610 w 10763219"/>
              <a:gd name="connsiteY8671" fmla="*/ 3398931 h 6857999"/>
              <a:gd name="connsiteX8672" fmla="*/ 2352559 w 10763219"/>
              <a:gd name="connsiteY8672" fmla="*/ 3397670 h 6857999"/>
              <a:gd name="connsiteX8673" fmla="*/ 2496749 w 10763219"/>
              <a:gd name="connsiteY8673" fmla="*/ 3390900 h 6857999"/>
              <a:gd name="connsiteX8674" fmla="*/ 2496749 w 10763219"/>
              <a:gd name="connsiteY8674" fmla="*/ 3395169 h 6857999"/>
              <a:gd name="connsiteX8675" fmla="*/ 2497134 w 10763219"/>
              <a:gd name="connsiteY8675" fmla="*/ 3399050 h 6857999"/>
              <a:gd name="connsiteX8676" fmla="*/ 2496749 w 10763219"/>
              <a:gd name="connsiteY8676" fmla="*/ 3402154 h 6857999"/>
              <a:gd name="connsiteX8677" fmla="*/ 2495973 w 10763219"/>
              <a:gd name="connsiteY8677" fmla="*/ 3404483 h 6857999"/>
              <a:gd name="connsiteX8678" fmla="*/ 2495200 w 10763219"/>
              <a:gd name="connsiteY8678" fmla="*/ 3405647 h 6857999"/>
              <a:gd name="connsiteX8679" fmla="*/ 2494812 w 10763219"/>
              <a:gd name="connsiteY8679" fmla="*/ 3407199 h 6857999"/>
              <a:gd name="connsiteX8680" fmla="*/ 2493264 w 10763219"/>
              <a:gd name="connsiteY8680" fmla="*/ 3407587 h 6857999"/>
              <a:gd name="connsiteX8681" fmla="*/ 2492489 w 10763219"/>
              <a:gd name="connsiteY8681" fmla="*/ 3408363 h 6857999"/>
              <a:gd name="connsiteX8682" fmla="*/ 2490941 w 10763219"/>
              <a:gd name="connsiteY8682" fmla="*/ 3407587 h 6857999"/>
              <a:gd name="connsiteX8683" fmla="*/ 2489392 w 10763219"/>
              <a:gd name="connsiteY8683" fmla="*/ 3407199 h 6857999"/>
              <a:gd name="connsiteX8684" fmla="*/ 2486683 w 10763219"/>
              <a:gd name="connsiteY8684" fmla="*/ 3405259 h 6857999"/>
              <a:gd name="connsiteX8685" fmla="*/ 2483585 w 10763219"/>
              <a:gd name="connsiteY8685" fmla="*/ 3402542 h 6857999"/>
              <a:gd name="connsiteX8686" fmla="*/ 2481261 w 10763219"/>
              <a:gd name="connsiteY8686" fmla="*/ 3399438 h 6857999"/>
              <a:gd name="connsiteX8687" fmla="*/ 2481261 w 10763219"/>
              <a:gd name="connsiteY8687" fmla="*/ 3397109 h 6857999"/>
              <a:gd name="connsiteX8688" fmla="*/ 2481261 w 10763219"/>
              <a:gd name="connsiteY8688" fmla="*/ 3395945 h 6857999"/>
              <a:gd name="connsiteX8689" fmla="*/ 2482035 w 10763219"/>
              <a:gd name="connsiteY8689" fmla="*/ 3394393 h 6857999"/>
              <a:gd name="connsiteX8690" fmla="*/ 2482421 w 10763219"/>
              <a:gd name="connsiteY8690" fmla="*/ 3393229 h 6857999"/>
              <a:gd name="connsiteX8691" fmla="*/ 2483198 w 10763219"/>
              <a:gd name="connsiteY8691" fmla="*/ 3392840 h 6857999"/>
              <a:gd name="connsiteX8692" fmla="*/ 2484358 w 10763219"/>
              <a:gd name="connsiteY8692" fmla="*/ 3392452 h 6857999"/>
              <a:gd name="connsiteX8693" fmla="*/ 2486683 w 10763219"/>
              <a:gd name="connsiteY8693" fmla="*/ 3392065 h 6857999"/>
              <a:gd name="connsiteX8694" fmla="*/ 2491713 w 10763219"/>
              <a:gd name="connsiteY8694" fmla="*/ 3392452 h 6857999"/>
              <a:gd name="connsiteX8695" fmla="*/ 2494425 w 10763219"/>
              <a:gd name="connsiteY8695" fmla="*/ 3392065 h 6857999"/>
              <a:gd name="connsiteX8696" fmla="*/ 2495587 w 10763219"/>
              <a:gd name="connsiteY8696" fmla="*/ 3391288 h 6857999"/>
              <a:gd name="connsiteX8697" fmla="*/ 1518841 w 10763219"/>
              <a:gd name="connsiteY8697" fmla="*/ 3386137 h 6857999"/>
              <a:gd name="connsiteX8698" fmla="*/ 1520428 w 10763219"/>
              <a:gd name="connsiteY8698" fmla="*/ 3386137 h 6857999"/>
              <a:gd name="connsiteX8699" fmla="*/ 1524397 w 10763219"/>
              <a:gd name="connsiteY8699" fmla="*/ 3386931 h 6857999"/>
              <a:gd name="connsiteX8700" fmla="*/ 1528365 w 10763219"/>
              <a:gd name="connsiteY8700" fmla="*/ 3388518 h 6857999"/>
              <a:gd name="connsiteX8701" fmla="*/ 1534714 w 10763219"/>
              <a:gd name="connsiteY8701" fmla="*/ 3390900 h 6857999"/>
              <a:gd name="connsiteX8702" fmla="*/ 1535112 w 10763219"/>
              <a:gd name="connsiteY8702" fmla="*/ 3394472 h 6857999"/>
              <a:gd name="connsiteX8703" fmla="*/ 1534714 w 10763219"/>
              <a:gd name="connsiteY8703" fmla="*/ 3396456 h 6857999"/>
              <a:gd name="connsiteX8704" fmla="*/ 1533922 w 10763219"/>
              <a:gd name="connsiteY8704" fmla="*/ 3397250 h 6857999"/>
              <a:gd name="connsiteX8705" fmla="*/ 1532335 w 10763219"/>
              <a:gd name="connsiteY8705" fmla="*/ 3397250 h 6857999"/>
              <a:gd name="connsiteX8706" fmla="*/ 1530747 w 10763219"/>
              <a:gd name="connsiteY8706" fmla="*/ 3396853 h 6857999"/>
              <a:gd name="connsiteX8707" fmla="*/ 1528761 w 10763219"/>
              <a:gd name="connsiteY8707" fmla="*/ 3394869 h 6857999"/>
              <a:gd name="connsiteX8708" fmla="*/ 1526778 w 10763219"/>
              <a:gd name="connsiteY8708" fmla="*/ 3392488 h 6857999"/>
              <a:gd name="connsiteX8709" fmla="*/ 1525587 w 10763219"/>
              <a:gd name="connsiteY8709" fmla="*/ 3389312 h 6857999"/>
              <a:gd name="connsiteX8710" fmla="*/ 1524397 w 10763219"/>
              <a:gd name="connsiteY8710" fmla="*/ 3392488 h 6857999"/>
              <a:gd name="connsiteX8711" fmla="*/ 1524000 w 10763219"/>
              <a:gd name="connsiteY8711" fmla="*/ 3395266 h 6857999"/>
              <a:gd name="connsiteX8712" fmla="*/ 1523603 w 10763219"/>
              <a:gd name="connsiteY8712" fmla="*/ 3399234 h 6857999"/>
              <a:gd name="connsiteX8713" fmla="*/ 1525191 w 10763219"/>
              <a:gd name="connsiteY8713" fmla="*/ 3403600 h 6857999"/>
              <a:gd name="connsiteX8714" fmla="*/ 1523603 w 10763219"/>
              <a:gd name="connsiteY8714" fmla="*/ 3403203 h 6857999"/>
              <a:gd name="connsiteX8715" fmla="*/ 1522016 w 10763219"/>
              <a:gd name="connsiteY8715" fmla="*/ 3402409 h 6857999"/>
              <a:gd name="connsiteX8716" fmla="*/ 1519237 w 10763219"/>
              <a:gd name="connsiteY8716" fmla="*/ 3399234 h 6857999"/>
              <a:gd name="connsiteX8717" fmla="*/ 1517651 w 10763219"/>
              <a:gd name="connsiteY8717" fmla="*/ 3397647 h 6857999"/>
              <a:gd name="connsiteX8718" fmla="*/ 1516063 w 10763219"/>
              <a:gd name="connsiteY8718" fmla="*/ 3396853 h 6857999"/>
              <a:gd name="connsiteX8719" fmla="*/ 1514873 w 10763219"/>
              <a:gd name="connsiteY8719" fmla="*/ 3396456 h 6857999"/>
              <a:gd name="connsiteX8720" fmla="*/ 1513285 w 10763219"/>
              <a:gd name="connsiteY8720" fmla="*/ 3396456 h 6857999"/>
              <a:gd name="connsiteX8721" fmla="*/ 1512888 w 10763219"/>
              <a:gd name="connsiteY8721" fmla="*/ 3393281 h 6857999"/>
              <a:gd name="connsiteX8722" fmla="*/ 1512888 w 10763219"/>
              <a:gd name="connsiteY8722" fmla="*/ 3390900 h 6857999"/>
              <a:gd name="connsiteX8723" fmla="*/ 1513681 w 10763219"/>
              <a:gd name="connsiteY8723" fmla="*/ 3388915 h 6857999"/>
              <a:gd name="connsiteX8724" fmla="*/ 1514079 w 10763219"/>
              <a:gd name="connsiteY8724" fmla="*/ 3388122 h 6857999"/>
              <a:gd name="connsiteX8725" fmla="*/ 1515665 w 10763219"/>
              <a:gd name="connsiteY8725" fmla="*/ 3386931 h 6857999"/>
              <a:gd name="connsiteX8726" fmla="*/ 1517253 w 10763219"/>
              <a:gd name="connsiteY8726" fmla="*/ 3386534 h 6857999"/>
              <a:gd name="connsiteX8727" fmla="*/ 2592480 w 10763219"/>
              <a:gd name="connsiteY8727" fmla="*/ 3368675 h 6857999"/>
              <a:gd name="connsiteX8728" fmla="*/ 2594135 w 10763219"/>
              <a:gd name="connsiteY8728" fmla="*/ 3372547 h 6857999"/>
              <a:gd name="connsiteX8729" fmla="*/ 2595781 w 10763219"/>
              <a:gd name="connsiteY8729" fmla="*/ 3376032 h 6857999"/>
              <a:gd name="connsiteX8730" fmla="*/ 2597848 w 10763219"/>
              <a:gd name="connsiteY8730" fmla="*/ 3378355 h 6857999"/>
              <a:gd name="connsiteX8731" fmla="*/ 2598671 w 10763219"/>
              <a:gd name="connsiteY8731" fmla="*/ 3379130 h 6857999"/>
              <a:gd name="connsiteX8732" fmla="*/ 2600325 w 10763219"/>
              <a:gd name="connsiteY8732" fmla="*/ 3379517 h 6857999"/>
              <a:gd name="connsiteX8733" fmla="*/ 2598259 w 10763219"/>
              <a:gd name="connsiteY8733" fmla="*/ 3382227 h 6857999"/>
              <a:gd name="connsiteX8734" fmla="*/ 2595781 w 10763219"/>
              <a:gd name="connsiteY8734" fmla="*/ 3383776 h 6857999"/>
              <a:gd name="connsiteX8735" fmla="*/ 2592898 w 10763219"/>
              <a:gd name="connsiteY8735" fmla="*/ 3384550 h 6857999"/>
              <a:gd name="connsiteX8736" fmla="*/ 2590421 w 10763219"/>
              <a:gd name="connsiteY8736" fmla="*/ 3384550 h 6857999"/>
              <a:gd name="connsiteX8737" fmla="*/ 2587530 w 10763219"/>
              <a:gd name="connsiteY8737" fmla="*/ 3383776 h 6857999"/>
              <a:gd name="connsiteX8738" fmla="*/ 2585053 w 10763219"/>
              <a:gd name="connsiteY8738" fmla="*/ 3383389 h 6857999"/>
              <a:gd name="connsiteX8739" fmla="*/ 2579686 w 10763219"/>
              <a:gd name="connsiteY8739" fmla="*/ 3382227 h 6857999"/>
              <a:gd name="connsiteX8740" fmla="*/ 2580923 w 10763219"/>
              <a:gd name="connsiteY8740" fmla="*/ 3379130 h 6857999"/>
              <a:gd name="connsiteX8741" fmla="*/ 2581750 w 10763219"/>
              <a:gd name="connsiteY8741" fmla="*/ 3376806 h 6857999"/>
              <a:gd name="connsiteX8742" fmla="*/ 2582992 w 10763219"/>
              <a:gd name="connsiteY8742" fmla="*/ 3374870 h 6857999"/>
              <a:gd name="connsiteX8743" fmla="*/ 2584636 w 10763219"/>
              <a:gd name="connsiteY8743" fmla="*/ 3372934 h 6857999"/>
              <a:gd name="connsiteX8744" fmla="*/ 2586292 w 10763219"/>
              <a:gd name="connsiteY8744" fmla="*/ 3371385 h 6857999"/>
              <a:gd name="connsiteX8745" fmla="*/ 2588352 w 10763219"/>
              <a:gd name="connsiteY8745" fmla="*/ 3370611 h 6857999"/>
              <a:gd name="connsiteX8746" fmla="*/ 2564558 w 10763219"/>
              <a:gd name="connsiteY8746" fmla="*/ 3367087 h 6857999"/>
              <a:gd name="connsiteX8747" fmla="*/ 2566426 w 10763219"/>
              <a:gd name="connsiteY8747" fmla="*/ 3367484 h 6857999"/>
              <a:gd name="connsiteX8748" fmla="*/ 2567547 w 10763219"/>
              <a:gd name="connsiteY8748" fmla="*/ 3367881 h 6857999"/>
              <a:gd name="connsiteX8749" fmla="*/ 2569415 w 10763219"/>
              <a:gd name="connsiteY8749" fmla="*/ 3368278 h 6857999"/>
              <a:gd name="connsiteX8750" fmla="*/ 2571282 w 10763219"/>
              <a:gd name="connsiteY8750" fmla="*/ 3369469 h 6857999"/>
              <a:gd name="connsiteX8751" fmla="*/ 2572777 w 10763219"/>
              <a:gd name="connsiteY8751" fmla="*/ 3370659 h 6857999"/>
              <a:gd name="connsiteX8752" fmla="*/ 2574272 w 10763219"/>
              <a:gd name="connsiteY8752" fmla="*/ 3372644 h 6857999"/>
              <a:gd name="connsiteX8753" fmla="*/ 2575018 w 10763219"/>
              <a:gd name="connsiteY8753" fmla="*/ 3374628 h 6857999"/>
              <a:gd name="connsiteX8754" fmla="*/ 2576139 w 10763219"/>
              <a:gd name="connsiteY8754" fmla="*/ 3376612 h 6857999"/>
              <a:gd name="connsiteX8755" fmla="*/ 2576512 w 10763219"/>
              <a:gd name="connsiteY8755" fmla="*/ 3379787 h 6857999"/>
              <a:gd name="connsiteX8756" fmla="*/ 2576512 w 10763219"/>
              <a:gd name="connsiteY8756" fmla="*/ 3382168 h 6857999"/>
              <a:gd name="connsiteX8757" fmla="*/ 2573148 w 10763219"/>
              <a:gd name="connsiteY8757" fmla="*/ 3382962 h 6857999"/>
              <a:gd name="connsiteX8758" fmla="*/ 2570535 w 10763219"/>
              <a:gd name="connsiteY8758" fmla="*/ 3382962 h 6857999"/>
              <a:gd name="connsiteX8759" fmla="*/ 2568294 w 10763219"/>
              <a:gd name="connsiteY8759" fmla="*/ 3382168 h 6857999"/>
              <a:gd name="connsiteX8760" fmla="*/ 2566053 w 10763219"/>
              <a:gd name="connsiteY8760" fmla="*/ 3380581 h 6857999"/>
              <a:gd name="connsiteX8761" fmla="*/ 2562318 w 10763219"/>
              <a:gd name="connsiteY8761" fmla="*/ 3376612 h 6857999"/>
              <a:gd name="connsiteX8762" fmla="*/ 2560075 w 10763219"/>
              <a:gd name="connsiteY8762" fmla="*/ 3375422 h 6857999"/>
              <a:gd name="connsiteX8763" fmla="*/ 2557461 w 10763219"/>
              <a:gd name="connsiteY8763" fmla="*/ 3373834 h 6857999"/>
              <a:gd name="connsiteX8764" fmla="*/ 2558209 w 10763219"/>
              <a:gd name="connsiteY8764" fmla="*/ 3371850 h 6857999"/>
              <a:gd name="connsiteX8765" fmla="*/ 2558957 w 10763219"/>
              <a:gd name="connsiteY8765" fmla="*/ 3370262 h 6857999"/>
              <a:gd name="connsiteX8766" fmla="*/ 2560075 w 10763219"/>
              <a:gd name="connsiteY8766" fmla="*/ 3369072 h 6857999"/>
              <a:gd name="connsiteX8767" fmla="*/ 2561197 w 10763219"/>
              <a:gd name="connsiteY8767" fmla="*/ 3367881 h 6857999"/>
              <a:gd name="connsiteX8768" fmla="*/ 2562691 w 10763219"/>
              <a:gd name="connsiteY8768" fmla="*/ 3367484 h 6857999"/>
              <a:gd name="connsiteX8769" fmla="*/ 3184239 w 10763219"/>
              <a:gd name="connsiteY8769" fmla="*/ 3344862 h 6857999"/>
              <a:gd name="connsiteX8770" fmla="*/ 3188546 w 10763219"/>
              <a:gd name="connsiteY8770" fmla="*/ 3345254 h 6857999"/>
              <a:gd name="connsiteX8771" fmla="*/ 3192461 w 10763219"/>
              <a:gd name="connsiteY8771" fmla="*/ 3345254 h 6857999"/>
              <a:gd name="connsiteX8772" fmla="*/ 3190896 w 10763219"/>
              <a:gd name="connsiteY8772" fmla="*/ 3354648 h 6857999"/>
              <a:gd name="connsiteX8773" fmla="*/ 3190111 w 10763219"/>
              <a:gd name="connsiteY8773" fmla="*/ 3357780 h 6857999"/>
              <a:gd name="connsiteX8774" fmla="*/ 3188546 w 10763219"/>
              <a:gd name="connsiteY8774" fmla="*/ 3361303 h 6857999"/>
              <a:gd name="connsiteX8775" fmla="*/ 3186982 w 10763219"/>
              <a:gd name="connsiteY8775" fmla="*/ 3364043 h 6857999"/>
              <a:gd name="connsiteX8776" fmla="*/ 3185806 w 10763219"/>
              <a:gd name="connsiteY8776" fmla="*/ 3366391 h 6857999"/>
              <a:gd name="connsiteX8777" fmla="*/ 3184239 w 10763219"/>
              <a:gd name="connsiteY8777" fmla="*/ 3368348 h 6857999"/>
              <a:gd name="connsiteX8778" fmla="*/ 3182284 w 10763219"/>
              <a:gd name="connsiteY8778" fmla="*/ 3369914 h 6857999"/>
              <a:gd name="connsiteX8779" fmla="*/ 3180327 w 10763219"/>
              <a:gd name="connsiteY8779" fmla="*/ 3371480 h 6857999"/>
              <a:gd name="connsiteX8780" fmla="*/ 3178369 w 10763219"/>
              <a:gd name="connsiteY8780" fmla="*/ 3372263 h 6857999"/>
              <a:gd name="connsiteX8781" fmla="*/ 3176020 w 10763219"/>
              <a:gd name="connsiteY8781" fmla="*/ 3372654 h 6857999"/>
              <a:gd name="connsiteX8782" fmla="*/ 3173669 w 10763219"/>
              <a:gd name="connsiteY8782" fmla="*/ 3373437 h 6857999"/>
              <a:gd name="connsiteX8783" fmla="*/ 3168972 w 10763219"/>
              <a:gd name="connsiteY8783" fmla="*/ 3373437 h 6857999"/>
              <a:gd name="connsiteX8784" fmla="*/ 3163885 w 10763219"/>
              <a:gd name="connsiteY8784" fmla="*/ 3371872 h 6857999"/>
              <a:gd name="connsiteX8785" fmla="*/ 3164670 w 10763219"/>
              <a:gd name="connsiteY8785" fmla="*/ 3369523 h 6857999"/>
              <a:gd name="connsiteX8786" fmla="*/ 3165840 w 10763219"/>
              <a:gd name="connsiteY8786" fmla="*/ 3367566 h 6857999"/>
              <a:gd name="connsiteX8787" fmla="*/ 3167408 w 10763219"/>
              <a:gd name="connsiteY8787" fmla="*/ 3366000 h 6857999"/>
              <a:gd name="connsiteX8788" fmla="*/ 3169365 w 10763219"/>
              <a:gd name="connsiteY8788" fmla="*/ 3365217 h 6857999"/>
              <a:gd name="connsiteX8789" fmla="*/ 3173279 w 10763219"/>
              <a:gd name="connsiteY8789" fmla="*/ 3363651 h 6857999"/>
              <a:gd name="connsiteX8790" fmla="*/ 3177195 w 10763219"/>
              <a:gd name="connsiteY8790" fmla="*/ 3363260 h 6857999"/>
              <a:gd name="connsiteX8791" fmla="*/ 3180327 w 10763219"/>
              <a:gd name="connsiteY8791" fmla="*/ 3362085 h 6857999"/>
              <a:gd name="connsiteX8792" fmla="*/ 3181502 w 10763219"/>
              <a:gd name="connsiteY8792" fmla="*/ 3361694 h 6857999"/>
              <a:gd name="connsiteX8793" fmla="*/ 3181891 w 10763219"/>
              <a:gd name="connsiteY8793" fmla="*/ 3360128 h 6857999"/>
              <a:gd name="connsiteX8794" fmla="*/ 3181891 w 10763219"/>
              <a:gd name="connsiteY8794" fmla="*/ 3358954 h 6857999"/>
              <a:gd name="connsiteX8795" fmla="*/ 3181502 w 10763219"/>
              <a:gd name="connsiteY8795" fmla="*/ 3356605 h 6857999"/>
              <a:gd name="connsiteX8796" fmla="*/ 3179933 w 10763219"/>
              <a:gd name="connsiteY8796" fmla="*/ 3353474 h 6857999"/>
              <a:gd name="connsiteX8797" fmla="*/ 3177978 w 10763219"/>
              <a:gd name="connsiteY8797" fmla="*/ 3350342 h 6857999"/>
              <a:gd name="connsiteX8798" fmla="*/ 3179151 w 10763219"/>
              <a:gd name="connsiteY8798" fmla="*/ 3347602 h 6857999"/>
              <a:gd name="connsiteX8799" fmla="*/ 3180718 w 10763219"/>
              <a:gd name="connsiteY8799" fmla="*/ 3345645 h 6857999"/>
              <a:gd name="connsiteX8800" fmla="*/ 3182284 w 10763219"/>
              <a:gd name="connsiteY8800" fmla="*/ 3345254 h 6857999"/>
              <a:gd name="connsiteX8801" fmla="*/ 686776 w 10763219"/>
              <a:gd name="connsiteY8801" fmla="*/ 3341687 h 6857999"/>
              <a:gd name="connsiteX8802" fmla="*/ 691578 w 10763219"/>
              <a:gd name="connsiteY8802" fmla="*/ 3341687 h 6857999"/>
              <a:gd name="connsiteX8803" fmla="*/ 696383 w 10763219"/>
              <a:gd name="connsiteY8803" fmla="*/ 3341687 h 6857999"/>
              <a:gd name="connsiteX8804" fmla="*/ 701190 w 10763219"/>
              <a:gd name="connsiteY8804" fmla="*/ 3342079 h 6857999"/>
              <a:gd name="connsiteX8805" fmla="*/ 705590 w 10763219"/>
              <a:gd name="connsiteY8805" fmla="*/ 3342863 h 6857999"/>
              <a:gd name="connsiteX8806" fmla="*/ 709195 w 10763219"/>
              <a:gd name="connsiteY8806" fmla="*/ 3344038 h 6857999"/>
              <a:gd name="connsiteX8807" fmla="*/ 712399 w 10763219"/>
              <a:gd name="connsiteY8807" fmla="*/ 3345213 h 6857999"/>
              <a:gd name="connsiteX8808" fmla="*/ 712797 w 10763219"/>
              <a:gd name="connsiteY8808" fmla="*/ 3349914 h 6857999"/>
              <a:gd name="connsiteX8809" fmla="*/ 712797 w 10763219"/>
              <a:gd name="connsiteY8809" fmla="*/ 3353439 h 6857999"/>
              <a:gd name="connsiteX8810" fmla="*/ 711999 w 10763219"/>
              <a:gd name="connsiteY8810" fmla="*/ 3356181 h 6857999"/>
              <a:gd name="connsiteX8811" fmla="*/ 710395 w 10763219"/>
              <a:gd name="connsiteY8811" fmla="*/ 3358531 h 6857999"/>
              <a:gd name="connsiteX8812" fmla="*/ 707994 w 10763219"/>
              <a:gd name="connsiteY8812" fmla="*/ 3359707 h 6857999"/>
              <a:gd name="connsiteX8813" fmla="*/ 705590 w 10763219"/>
              <a:gd name="connsiteY8813" fmla="*/ 3361274 h 6857999"/>
              <a:gd name="connsiteX8814" fmla="*/ 702788 w 10763219"/>
              <a:gd name="connsiteY8814" fmla="*/ 3361666 h 6857999"/>
              <a:gd name="connsiteX8815" fmla="*/ 699187 w 10763219"/>
              <a:gd name="connsiteY8815" fmla="*/ 3362840 h 6857999"/>
              <a:gd name="connsiteX8816" fmla="*/ 692382 w 10763219"/>
              <a:gd name="connsiteY8816" fmla="*/ 3363624 h 6857999"/>
              <a:gd name="connsiteX8817" fmla="*/ 685175 w 10763219"/>
              <a:gd name="connsiteY8817" fmla="*/ 3365191 h 6857999"/>
              <a:gd name="connsiteX8818" fmla="*/ 681972 w 10763219"/>
              <a:gd name="connsiteY8818" fmla="*/ 3365974 h 6857999"/>
              <a:gd name="connsiteX8819" fmla="*/ 678771 w 10763219"/>
              <a:gd name="connsiteY8819" fmla="*/ 3367541 h 6857999"/>
              <a:gd name="connsiteX8820" fmla="*/ 675969 w 10763219"/>
              <a:gd name="connsiteY8820" fmla="*/ 3369500 h 6857999"/>
              <a:gd name="connsiteX8821" fmla="*/ 673967 w 10763219"/>
              <a:gd name="connsiteY8821" fmla="*/ 3371850 h 6857999"/>
              <a:gd name="connsiteX8822" fmla="*/ 669962 w 10763219"/>
              <a:gd name="connsiteY8822" fmla="*/ 3365974 h 6857999"/>
              <a:gd name="connsiteX8823" fmla="*/ 667560 w 10763219"/>
              <a:gd name="connsiteY8823" fmla="*/ 3360882 h 6857999"/>
              <a:gd name="connsiteX8824" fmla="*/ 667160 w 10763219"/>
              <a:gd name="connsiteY8824" fmla="*/ 3358923 h 6857999"/>
              <a:gd name="connsiteX8825" fmla="*/ 666757 w 10763219"/>
              <a:gd name="connsiteY8825" fmla="*/ 3356573 h 6857999"/>
              <a:gd name="connsiteX8826" fmla="*/ 666757 w 10763219"/>
              <a:gd name="connsiteY8826" fmla="*/ 3354614 h 6857999"/>
              <a:gd name="connsiteX8827" fmla="*/ 667160 w 10763219"/>
              <a:gd name="connsiteY8827" fmla="*/ 3352655 h 6857999"/>
              <a:gd name="connsiteX8828" fmla="*/ 667560 w 10763219"/>
              <a:gd name="connsiteY8828" fmla="*/ 3351089 h 6857999"/>
              <a:gd name="connsiteX8829" fmla="*/ 668761 w 10763219"/>
              <a:gd name="connsiteY8829" fmla="*/ 3349914 h 6857999"/>
              <a:gd name="connsiteX8830" fmla="*/ 670763 w 10763219"/>
              <a:gd name="connsiteY8830" fmla="*/ 3346780 h 6857999"/>
              <a:gd name="connsiteX8831" fmla="*/ 673967 w 10763219"/>
              <a:gd name="connsiteY8831" fmla="*/ 3344821 h 6857999"/>
              <a:gd name="connsiteX8832" fmla="*/ 677970 w 10763219"/>
              <a:gd name="connsiteY8832" fmla="*/ 3342863 h 6857999"/>
              <a:gd name="connsiteX8833" fmla="*/ 681972 w 10763219"/>
              <a:gd name="connsiteY8833" fmla="*/ 3342079 h 6857999"/>
              <a:gd name="connsiteX8834" fmla="*/ 816695 w 10763219"/>
              <a:gd name="connsiteY8834" fmla="*/ 3333751 h 6857999"/>
              <a:gd name="connsiteX8835" fmla="*/ 819895 w 10763219"/>
              <a:gd name="connsiteY8835" fmla="*/ 3333751 h 6857999"/>
              <a:gd name="connsiteX8836" fmla="*/ 823097 w 10763219"/>
              <a:gd name="connsiteY8836" fmla="*/ 3334147 h 6857999"/>
              <a:gd name="connsiteX8837" fmla="*/ 827097 w 10763219"/>
              <a:gd name="connsiteY8837" fmla="*/ 3336131 h 6857999"/>
              <a:gd name="connsiteX8838" fmla="*/ 826295 w 10763219"/>
              <a:gd name="connsiteY8838" fmla="*/ 3339703 h 6857999"/>
              <a:gd name="connsiteX8839" fmla="*/ 824694 w 10763219"/>
              <a:gd name="connsiteY8839" fmla="*/ 3342482 h 6857999"/>
              <a:gd name="connsiteX8840" fmla="*/ 823097 w 10763219"/>
              <a:gd name="connsiteY8840" fmla="*/ 3346054 h 6857999"/>
              <a:gd name="connsiteX8841" fmla="*/ 820693 w 10763219"/>
              <a:gd name="connsiteY8841" fmla="*/ 3348832 h 6857999"/>
              <a:gd name="connsiteX8842" fmla="*/ 815496 w 10763219"/>
              <a:gd name="connsiteY8842" fmla="*/ 3355181 h 6857999"/>
              <a:gd name="connsiteX8843" fmla="*/ 809492 w 10763219"/>
              <a:gd name="connsiteY8843" fmla="*/ 3361135 h 6857999"/>
              <a:gd name="connsiteX8844" fmla="*/ 803091 w 10763219"/>
              <a:gd name="connsiteY8844" fmla="*/ 3365897 h 6857999"/>
              <a:gd name="connsiteX8845" fmla="*/ 796689 w 10763219"/>
              <a:gd name="connsiteY8845" fmla="*/ 3369469 h 6857999"/>
              <a:gd name="connsiteX8846" fmla="*/ 793888 w 10763219"/>
              <a:gd name="connsiteY8846" fmla="*/ 3371056 h 6857999"/>
              <a:gd name="connsiteX8847" fmla="*/ 791087 w 10763219"/>
              <a:gd name="connsiteY8847" fmla="*/ 3371850 h 6857999"/>
              <a:gd name="connsiteX8848" fmla="*/ 788688 w 10763219"/>
              <a:gd name="connsiteY8848" fmla="*/ 3371850 h 6857999"/>
              <a:gd name="connsiteX8849" fmla="*/ 786688 w 10763219"/>
              <a:gd name="connsiteY8849" fmla="*/ 3371850 h 6857999"/>
              <a:gd name="connsiteX8850" fmla="*/ 777885 w 10763219"/>
              <a:gd name="connsiteY8850" fmla="*/ 3358754 h 6857999"/>
              <a:gd name="connsiteX8851" fmla="*/ 779485 w 10763219"/>
              <a:gd name="connsiteY8851" fmla="*/ 3353991 h 6857999"/>
              <a:gd name="connsiteX8852" fmla="*/ 781885 w 10763219"/>
              <a:gd name="connsiteY8852" fmla="*/ 3348832 h 6857999"/>
              <a:gd name="connsiteX8853" fmla="*/ 783484 w 10763219"/>
              <a:gd name="connsiteY8853" fmla="*/ 3346847 h 6857999"/>
              <a:gd name="connsiteX8854" fmla="*/ 785487 w 10763219"/>
              <a:gd name="connsiteY8854" fmla="*/ 3344863 h 6857999"/>
              <a:gd name="connsiteX8855" fmla="*/ 787489 w 10763219"/>
              <a:gd name="connsiteY8855" fmla="*/ 3343275 h 6857999"/>
              <a:gd name="connsiteX8856" fmla="*/ 790286 w 10763219"/>
              <a:gd name="connsiteY8856" fmla="*/ 3341291 h 6857999"/>
              <a:gd name="connsiteX8857" fmla="*/ 792688 w 10763219"/>
              <a:gd name="connsiteY8857" fmla="*/ 3346054 h 6857999"/>
              <a:gd name="connsiteX8858" fmla="*/ 795089 w 10763219"/>
              <a:gd name="connsiteY8858" fmla="*/ 3348832 h 6857999"/>
              <a:gd name="connsiteX8859" fmla="*/ 797089 w 10763219"/>
              <a:gd name="connsiteY8859" fmla="*/ 3350419 h 6857999"/>
              <a:gd name="connsiteX8860" fmla="*/ 799091 w 10763219"/>
              <a:gd name="connsiteY8860" fmla="*/ 3350816 h 6857999"/>
              <a:gd name="connsiteX8861" fmla="*/ 801091 w 10763219"/>
              <a:gd name="connsiteY8861" fmla="*/ 3350419 h 6857999"/>
              <a:gd name="connsiteX8862" fmla="*/ 802689 w 10763219"/>
              <a:gd name="connsiteY8862" fmla="*/ 3348832 h 6857999"/>
              <a:gd name="connsiteX8863" fmla="*/ 805891 w 10763219"/>
              <a:gd name="connsiteY8863" fmla="*/ 3344466 h 6857999"/>
              <a:gd name="connsiteX8864" fmla="*/ 809492 w 10763219"/>
              <a:gd name="connsiteY8864" fmla="*/ 3339306 h 6857999"/>
              <a:gd name="connsiteX8865" fmla="*/ 811893 w 10763219"/>
              <a:gd name="connsiteY8865" fmla="*/ 3337323 h 6857999"/>
              <a:gd name="connsiteX8866" fmla="*/ 814295 w 10763219"/>
              <a:gd name="connsiteY8866" fmla="*/ 3335338 h 6857999"/>
              <a:gd name="connsiteX8867" fmla="*/ 1099450 w 10763219"/>
              <a:gd name="connsiteY8867" fmla="*/ 3332162 h 6857999"/>
              <a:gd name="connsiteX8868" fmla="*/ 1101816 w 10763219"/>
              <a:gd name="connsiteY8868" fmla="*/ 3332557 h 6857999"/>
              <a:gd name="connsiteX8869" fmla="*/ 1103396 w 10763219"/>
              <a:gd name="connsiteY8869" fmla="*/ 3332951 h 6857999"/>
              <a:gd name="connsiteX8870" fmla="*/ 1104974 w 10763219"/>
              <a:gd name="connsiteY8870" fmla="*/ 3334134 h 6857999"/>
              <a:gd name="connsiteX8871" fmla="*/ 1105763 w 10763219"/>
              <a:gd name="connsiteY8871" fmla="*/ 3336107 h 6857999"/>
              <a:gd name="connsiteX8872" fmla="*/ 1107736 w 10763219"/>
              <a:gd name="connsiteY8872" fmla="*/ 3339263 h 6857999"/>
              <a:gd name="connsiteX8873" fmla="*/ 1108525 w 10763219"/>
              <a:gd name="connsiteY8873" fmla="*/ 3343997 h 6857999"/>
              <a:gd name="connsiteX8874" fmla="*/ 1110102 w 10763219"/>
              <a:gd name="connsiteY8874" fmla="*/ 3346758 h 6857999"/>
              <a:gd name="connsiteX8875" fmla="*/ 1111286 w 10763219"/>
              <a:gd name="connsiteY8875" fmla="*/ 3348336 h 6857999"/>
              <a:gd name="connsiteX8876" fmla="*/ 1112074 w 10763219"/>
              <a:gd name="connsiteY8876" fmla="*/ 3348730 h 6857999"/>
              <a:gd name="connsiteX8877" fmla="*/ 1114048 w 10763219"/>
              <a:gd name="connsiteY8877" fmla="*/ 3349125 h 6857999"/>
              <a:gd name="connsiteX8878" fmla="*/ 1116019 w 10763219"/>
              <a:gd name="connsiteY8878" fmla="*/ 3348730 h 6857999"/>
              <a:gd name="connsiteX8879" fmla="*/ 1112074 w 10763219"/>
              <a:gd name="connsiteY8879" fmla="*/ 3353464 h 6857999"/>
              <a:gd name="connsiteX8880" fmla="*/ 1106156 w 10763219"/>
              <a:gd name="connsiteY8880" fmla="*/ 3359381 h 6857999"/>
              <a:gd name="connsiteX8881" fmla="*/ 1099055 w 10763219"/>
              <a:gd name="connsiteY8881" fmla="*/ 3365298 h 6857999"/>
              <a:gd name="connsiteX8882" fmla="*/ 1090770 w 10763219"/>
              <a:gd name="connsiteY8882" fmla="*/ 3370821 h 6857999"/>
              <a:gd name="connsiteX8883" fmla="*/ 1081301 w 10763219"/>
              <a:gd name="connsiteY8883" fmla="*/ 3377132 h 6857999"/>
              <a:gd name="connsiteX8884" fmla="*/ 1071440 w 10763219"/>
              <a:gd name="connsiteY8884" fmla="*/ 3384233 h 6857999"/>
              <a:gd name="connsiteX8885" fmla="*/ 1049344 w 10763219"/>
              <a:gd name="connsiteY8885" fmla="*/ 3397250 h 6857999"/>
              <a:gd name="connsiteX8886" fmla="*/ 1049344 w 10763219"/>
              <a:gd name="connsiteY8886" fmla="*/ 3394489 h 6857999"/>
              <a:gd name="connsiteX8887" fmla="*/ 1049739 w 10763219"/>
              <a:gd name="connsiteY8887" fmla="*/ 3391333 h 6857999"/>
              <a:gd name="connsiteX8888" fmla="*/ 1050923 w 10763219"/>
              <a:gd name="connsiteY8888" fmla="*/ 3388966 h 6857999"/>
              <a:gd name="connsiteX8889" fmla="*/ 1051711 w 10763219"/>
              <a:gd name="connsiteY8889" fmla="*/ 3386600 h 6857999"/>
              <a:gd name="connsiteX8890" fmla="*/ 1054078 w 10763219"/>
              <a:gd name="connsiteY8890" fmla="*/ 3382260 h 6857999"/>
              <a:gd name="connsiteX8891" fmla="*/ 1057629 w 10763219"/>
              <a:gd name="connsiteY8891" fmla="*/ 3378710 h 6857999"/>
              <a:gd name="connsiteX8892" fmla="*/ 1061573 w 10763219"/>
              <a:gd name="connsiteY8892" fmla="*/ 3375949 h 6857999"/>
              <a:gd name="connsiteX8893" fmla="*/ 1065520 w 10763219"/>
              <a:gd name="connsiteY8893" fmla="*/ 3372793 h 6857999"/>
              <a:gd name="connsiteX8894" fmla="*/ 1074200 w 10763219"/>
              <a:gd name="connsiteY8894" fmla="*/ 3368059 h 6857999"/>
              <a:gd name="connsiteX8895" fmla="*/ 1078539 w 10763219"/>
              <a:gd name="connsiteY8895" fmla="*/ 3365693 h 6857999"/>
              <a:gd name="connsiteX8896" fmla="*/ 1082486 w 10763219"/>
              <a:gd name="connsiteY8896" fmla="*/ 3363326 h 6857999"/>
              <a:gd name="connsiteX8897" fmla="*/ 1086430 w 10763219"/>
              <a:gd name="connsiteY8897" fmla="*/ 3360170 h 6857999"/>
              <a:gd name="connsiteX8898" fmla="*/ 1089193 w 10763219"/>
              <a:gd name="connsiteY8898" fmla="*/ 3356620 h 6857999"/>
              <a:gd name="connsiteX8899" fmla="*/ 1091560 w 10763219"/>
              <a:gd name="connsiteY8899" fmla="*/ 3352675 h 6857999"/>
              <a:gd name="connsiteX8900" fmla="*/ 1092743 w 10763219"/>
              <a:gd name="connsiteY8900" fmla="*/ 3350308 h 6857999"/>
              <a:gd name="connsiteX8901" fmla="*/ 1093138 w 10763219"/>
              <a:gd name="connsiteY8901" fmla="*/ 3347152 h 6857999"/>
              <a:gd name="connsiteX8902" fmla="*/ 1093532 w 10763219"/>
              <a:gd name="connsiteY8902" fmla="*/ 3344391 h 6857999"/>
              <a:gd name="connsiteX8903" fmla="*/ 1093532 w 10763219"/>
              <a:gd name="connsiteY8903" fmla="*/ 3341235 h 6857999"/>
              <a:gd name="connsiteX8904" fmla="*/ 1093138 w 10763219"/>
              <a:gd name="connsiteY8904" fmla="*/ 3334134 h 6857999"/>
              <a:gd name="connsiteX8905" fmla="*/ 1096687 w 10763219"/>
              <a:gd name="connsiteY8905" fmla="*/ 3332557 h 6857999"/>
              <a:gd name="connsiteX8906" fmla="*/ 2638627 w 10763219"/>
              <a:gd name="connsiteY8906" fmla="*/ 3330575 h 6857999"/>
              <a:gd name="connsiteX8907" fmla="*/ 2640255 w 10763219"/>
              <a:gd name="connsiteY8907" fmla="*/ 3330575 h 6857999"/>
              <a:gd name="connsiteX8908" fmla="*/ 2641884 w 10763219"/>
              <a:gd name="connsiteY8908" fmla="*/ 3330575 h 6857999"/>
              <a:gd name="connsiteX8909" fmla="*/ 2643919 w 10763219"/>
              <a:gd name="connsiteY8909" fmla="*/ 3330986 h 6857999"/>
              <a:gd name="connsiteX8910" fmla="*/ 2645547 w 10763219"/>
              <a:gd name="connsiteY8910" fmla="*/ 3338376 h 6857999"/>
              <a:gd name="connsiteX8911" fmla="*/ 2646361 w 10763219"/>
              <a:gd name="connsiteY8911" fmla="*/ 3344534 h 6857999"/>
              <a:gd name="connsiteX8912" fmla="*/ 2646361 w 10763219"/>
              <a:gd name="connsiteY8912" fmla="*/ 3346998 h 6857999"/>
              <a:gd name="connsiteX8913" fmla="*/ 2645547 w 10763219"/>
              <a:gd name="connsiteY8913" fmla="*/ 3349051 h 6857999"/>
              <a:gd name="connsiteX8914" fmla="*/ 2645138 w 10763219"/>
              <a:gd name="connsiteY8914" fmla="*/ 3351104 h 6857999"/>
              <a:gd name="connsiteX8915" fmla="*/ 2644324 w 10763219"/>
              <a:gd name="connsiteY8915" fmla="*/ 3352335 h 6857999"/>
              <a:gd name="connsiteX8916" fmla="*/ 2643105 w 10763219"/>
              <a:gd name="connsiteY8916" fmla="*/ 3353157 h 6857999"/>
              <a:gd name="connsiteX8917" fmla="*/ 2642291 w 10763219"/>
              <a:gd name="connsiteY8917" fmla="*/ 3353567 h 6857999"/>
              <a:gd name="connsiteX8918" fmla="*/ 2640662 w 10763219"/>
              <a:gd name="connsiteY8918" fmla="*/ 3354388 h 6857999"/>
              <a:gd name="connsiteX8919" fmla="*/ 2638627 w 10763219"/>
              <a:gd name="connsiteY8919" fmla="*/ 3354388 h 6857999"/>
              <a:gd name="connsiteX8920" fmla="*/ 2635371 w 10763219"/>
              <a:gd name="connsiteY8920" fmla="*/ 3353157 h 6857999"/>
              <a:gd name="connsiteX8921" fmla="*/ 2630486 w 10763219"/>
              <a:gd name="connsiteY8921" fmla="*/ 3351104 h 6857999"/>
              <a:gd name="connsiteX8922" fmla="*/ 2632114 w 10763219"/>
              <a:gd name="connsiteY8922" fmla="*/ 3343713 h 6857999"/>
              <a:gd name="connsiteX8923" fmla="*/ 2633333 w 10763219"/>
              <a:gd name="connsiteY8923" fmla="*/ 3339608 h 6857999"/>
              <a:gd name="connsiteX8924" fmla="*/ 2634148 w 10763219"/>
              <a:gd name="connsiteY8924" fmla="*/ 3335913 h 6857999"/>
              <a:gd name="connsiteX8925" fmla="*/ 2635371 w 10763219"/>
              <a:gd name="connsiteY8925" fmla="*/ 3333039 h 6857999"/>
              <a:gd name="connsiteX8926" fmla="*/ 2636184 w 10763219"/>
              <a:gd name="connsiteY8926" fmla="*/ 3331807 h 6857999"/>
              <a:gd name="connsiteX8927" fmla="*/ 2637404 w 10763219"/>
              <a:gd name="connsiteY8927" fmla="*/ 3330986 h 6857999"/>
              <a:gd name="connsiteX8928" fmla="*/ 3044021 w 10763219"/>
              <a:gd name="connsiteY8928" fmla="*/ 3327400 h 6857999"/>
              <a:gd name="connsiteX8929" fmla="*/ 3042817 w 10763219"/>
              <a:gd name="connsiteY8929" fmla="*/ 3333955 h 6857999"/>
              <a:gd name="connsiteX8930" fmla="*/ 3042418 w 10763219"/>
              <a:gd name="connsiteY8930" fmla="*/ 3339690 h 6857999"/>
              <a:gd name="connsiteX8931" fmla="*/ 3042418 w 10763219"/>
              <a:gd name="connsiteY8931" fmla="*/ 3342149 h 6857999"/>
              <a:gd name="connsiteX8932" fmla="*/ 3042817 w 10763219"/>
              <a:gd name="connsiteY8932" fmla="*/ 3343787 h 6857999"/>
              <a:gd name="connsiteX8933" fmla="*/ 3043620 w 10763219"/>
              <a:gd name="connsiteY8933" fmla="*/ 3345016 h 6857999"/>
              <a:gd name="connsiteX8934" fmla="*/ 3044823 w 10763219"/>
              <a:gd name="connsiteY8934" fmla="*/ 3346245 h 6857999"/>
              <a:gd name="connsiteX8935" fmla="*/ 3043620 w 10763219"/>
              <a:gd name="connsiteY8935" fmla="*/ 3348294 h 6857999"/>
              <a:gd name="connsiteX8936" fmla="*/ 3041615 w 10763219"/>
              <a:gd name="connsiteY8936" fmla="*/ 3350342 h 6857999"/>
              <a:gd name="connsiteX8937" fmla="*/ 3039608 w 10763219"/>
              <a:gd name="connsiteY8937" fmla="*/ 3351162 h 6857999"/>
              <a:gd name="connsiteX8938" fmla="*/ 3037604 w 10763219"/>
              <a:gd name="connsiteY8938" fmla="*/ 3351981 h 6857999"/>
              <a:gd name="connsiteX8939" fmla="*/ 3035199 w 10763219"/>
              <a:gd name="connsiteY8939" fmla="*/ 3351981 h 6857999"/>
              <a:gd name="connsiteX8940" fmla="*/ 3032391 w 10763219"/>
              <a:gd name="connsiteY8940" fmla="*/ 3352800 h 6857999"/>
              <a:gd name="connsiteX8941" fmla="*/ 3027178 w 10763219"/>
              <a:gd name="connsiteY8941" fmla="*/ 3351981 h 6857999"/>
              <a:gd name="connsiteX8942" fmla="*/ 3016750 w 10763219"/>
              <a:gd name="connsiteY8942" fmla="*/ 3350342 h 6857999"/>
              <a:gd name="connsiteX8943" fmla="*/ 3011537 w 10763219"/>
              <a:gd name="connsiteY8943" fmla="*/ 3349523 h 6857999"/>
              <a:gd name="connsiteX8944" fmla="*/ 3008729 w 10763219"/>
              <a:gd name="connsiteY8944" fmla="*/ 3349523 h 6857999"/>
              <a:gd name="connsiteX8945" fmla="*/ 3006725 w 10763219"/>
              <a:gd name="connsiteY8945" fmla="*/ 3350342 h 6857999"/>
              <a:gd name="connsiteX8946" fmla="*/ 3008328 w 10763219"/>
              <a:gd name="connsiteY8946" fmla="*/ 3347065 h 6857999"/>
              <a:gd name="connsiteX8947" fmla="*/ 3010336 w 10763219"/>
              <a:gd name="connsiteY8947" fmla="*/ 3344607 h 6857999"/>
              <a:gd name="connsiteX8948" fmla="*/ 3012338 w 10763219"/>
              <a:gd name="connsiteY8948" fmla="*/ 3342558 h 6857999"/>
              <a:gd name="connsiteX8949" fmla="*/ 3014345 w 10763219"/>
              <a:gd name="connsiteY8949" fmla="*/ 3341739 h 6857999"/>
              <a:gd name="connsiteX8950" fmla="*/ 3016351 w 10763219"/>
              <a:gd name="connsiteY8950" fmla="*/ 3340510 h 6857999"/>
              <a:gd name="connsiteX8951" fmla="*/ 3018755 w 10763219"/>
              <a:gd name="connsiteY8951" fmla="*/ 3340101 h 6857999"/>
              <a:gd name="connsiteX8952" fmla="*/ 3023169 w 10763219"/>
              <a:gd name="connsiteY8952" fmla="*/ 3338871 h 6857999"/>
              <a:gd name="connsiteX8953" fmla="*/ 3027980 w 10763219"/>
              <a:gd name="connsiteY8953" fmla="*/ 3338461 h 6857999"/>
              <a:gd name="connsiteX8954" fmla="*/ 3031187 w 10763219"/>
              <a:gd name="connsiteY8954" fmla="*/ 3338052 h 6857999"/>
              <a:gd name="connsiteX8955" fmla="*/ 3033596 w 10763219"/>
              <a:gd name="connsiteY8955" fmla="*/ 3337233 h 6857999"/>
              <a:gd name="connsiteX8956" fmla="*/ 3036001 w 10763219"/>
              <a:gd name="connsiteY8956" fmla="*/ 3335594 h 6857999"/>
              <a:gd name="connsiteX8957" fmla="*/ 3038406 w 10763219"/>
              <a:gd name="connsiteY8957" fmla="*/ 3333546 h 6857999"/>
              <a:gd name="connsiteX8958" fmla="*/ 3040812 w 10763219"/>
              <a:gd name="connsiteY8958" fmla="*/ 3331087 h 6857999"/>
              <a:gd name="connsiteX8959" fmla="*/ 3087000 w 10763219"/>
              <a:gd name="connsiteY8959" fmla="*/ 3324225 h 6857999"/>
              <a:gd name="connsiteX8960" fmla="*/ 3089326 w 10763219"/>
              <a:gd name="connsiteY8960" fmla="*/ 3324225 h 6857999"/>
              <a:gd name="connsiteX8961" fmla="*/ 3093977 w 10763219"/>
              <a:gd name="connsiteY8961" fmla="*/ 3325019 h 6857999"/>
              <a:gd name="connsiteX8962" fmla="*/ 3097855 w 10763219"/>
              <a:gd name="connsiteY8962" fmla="*/ 3326210 h 6857999"/>
              <a:gd name="connsiteX8963" fmla="*/ 3102120 w 10763219"/>
              <a:gd name="connsiteY8963" fmla="*/ 3328194 h 6857999"/>
              <a:gd name="connsiteX8964" fmla="*/ 3108323 w 10763219"/>
              <a:gd name="connsiteY8964" fmla="*/ 3331369 h 6857999"/>
              <a:gd name="connsiteX8965" fmla="*/ 3105994 w 10763219"/>
              <a:gd name="connsiteY8965" fmla="*/ 3333751 h 6857999"/>
              <a:gd name="connsiteX8966" fmla="*/ 3103669 w 10763219"/>
              <a:gd name="connsiteY8966" fmla="*/ 3334941 h 6857999"/>
              <a:gd name="connsiteX8967" fmla="*/ 3101343 w 10763219"/>
              <a:gd name="connsiteY8967" fmla="*/ 3336528 h 6857999"/>
              <a:gd name="connsiteX8968" fmla="*/ 3099018 w 10763219"/>
              <a:gd name="connsiteY8968" fmla="*/ 3336925 h 6857999"/>
              <a:gd name="connsiteX8969" fmla="*/ 3096691 w 10763219"/>
              <a:gd name="connsiteY8969" fmla="*/ 3336925 h 6857999"/>
              <a:gd name="connsiteX8970" fmla="*/ 3093977 w 10763219"/>
              <a:gd name="connsiteY8970" fmla="*/ 3336925 h 6857999"/>
              <a:gd name="connsiteX8971" fmla="*/ 3088937 w 10763219"/>
              <a:gd name="connsiteY8971" fmla="*/ 3336131 h 6857999"/>
              <a:gd name="connsiteX8972" fmla="*/ 3084673 w 10763219"/>
              <a:gd name="connsiteY8972" fmla="*/ 3334544 h 6857999"/>
              <a:gd name="connsiteX8973" fmla="*/ 3080797 w 10763219"/>
              <a:gd name="connsiteY8973" fmla="*/ 3332560 h 6857999"/>
              <a:gd name="connsiteX8974" fmla="*/ 3074982 w 10763219"/>
              <a:gd name="connsiteY8974" fmla="*/ 3329782 h 6857999"/>
              <a:gd name="connsiteX8975" fmla="*/ 3077309 w 10763219"/>
              <a:gd name="connsiteY8975" fmla="*/ 3327798 h 6857999"/>
              <a:gd name="connsiteX8976" fmla="*/ 3079635 w 10763219"/>
              <a:gd name="connsiteY8976" fmla="*/ 3326210 h 6857999"/>
              <a:gd name="connsiteX8977" fmla="*/ 3082349 w 10763219"/>
              <a:gd name="connsiteY8977" fmla="*/ 3325416 h 6857999"/>
              <a:gd name="connsiteX8978" fmla="*/ 3084673 w 10763219"/>
              <a:gd name="connsiteY8978" fmla="*/ 3325019 h 6857999"/>
              <a:gd name="connsiteX8979" fmla="*/ 2700332 w 10763219"/>
              <a:gd name="connsiteY8979" fmla="*/ 3324224 h 6857999"/>
              <a:gd name="connsiteX8980" fmla="*/ 2701127 w 10763219"/>
              <a:gd name="connsiteY8980" fmla="*/ 3326630 h 6857999"/>
              <a:gd name="connsiteX8981" fmla="*/ 2701523 w 10763219"/>
              <a:gd name="connsiteY8981" fmla="*/ 3329037 h 6857999"/>
              <a:gd name="connsiteX8982" fmla="*/ 2701919 w 10763219"/>
              <a:gd name="connsiteY8982" fmla="*/ 3331042 h 6857999"/>
              <a:gd name="connsiteX8983" fmla="*/ 2701523 w 10763219"/>
              <a:gd name="connsiteY8983" fmla="*/ 3333448 h 6857999"/>
              <a:gd name="connsiteX8984" fmla="*/ 2700332 w 10763219"/>
              <a:gd name="connsiteY8984" fmla="*/ 3338261 h 6857999"/>
              <a:gd name="connsiteX8985" fmla="*/ 2697952 w 10763219"/>
              <a:gd name="connsiteY8985" fmla="*/ 3342673 h 6857999"/>
              <a:gd name="connsiteX8986" fmla="*/ 2695570 w 10763219"/>
              <a:gd name="connsiteY8986" fmla="*/ 3347886 h 6857999"/>
              <a:gd name="connsiteX8987" fmla="*/ 2691998 w 10763219"/>
              <a:gd name="connsiteY8987" fmla="*/ 3352298 h 6857999"/>
              <a:gd name="connsiteX8988" fmla="*/ 2684855 w 10763219"/>
              <a:gd name="connsiteY8988" fmla="*/ 3361522 h 6857999"/>
              <a:gd name="connsiteX8989" fmla="*/ 2678107 w 10763219"/>
              <a:gd name="connsiteY8989" fmla="*/ 3370345 h 6857999"/>
              <a:gd name="connsiteX8990" fmla="*/ 2674931 w 10763219"/>
              <a:gd name="connsiteY8990" fmla="*/ 3374356 h 6857999"/>
              <a:gd name="connsiteX8991" fmla="*/ 2672550 w 10763219"/>
              <a:gd name="connsiteY8991" fmla="*/ 3378768 h 6857999"/>
              <a:gd name="connsiteX8992" fmla="*/ 2671757 w 10763219"/>
              <a:gd name="connsiteY8992" fmla="*/ 3382778 h 6857999"/>
              <a:gd name="connsiteX8993" fmla="*/ 2670964 w 10763219"/>
              <a:gd name="connsiteY8993" fmla="*/ 3384783 h 6857999"/>
              <a:gd name="connsiteX8994" fmla="*/ 2671757 w 10763219"/>
              <a:gd name="connsiteY8994" fmla="*/ 3386788 h 6857999"/>
              <a:gd name="connsiteX8995" fmla="*/ 2671757 w 10763219"/>
              <a:gd name="connsiteY8995" fmla="*/ 3388393 h 6857999"/>
              <a:gd name="connsiteX8996" fmla="*/ 2672550 w 10763219"/>
              <a:gd name="connsiteY8996" fmla="*/ 3389997 h 6857999"/>
              <a:gd name="connsiteX8997" fmla="*/ 2673742 w 10763219"/>
              <a:gd name="connsiteY8997" fmla="*/ 3392002 h 6857999"/>
              <a:gd name="connsiteX8998" fmla="*/ 2674931 w 10763219"/>
              <a:gd name="connsiteY8998" fmla="*/ 3393606 h 6857999"/>
              <a:gd name="connsiteX8999" fmla="*/ 2674138 w 10763219"/>
              <a:gd name="connsiteY8999" fmla="*/ 3398419 h 6857999"/>
              <a:gd name="connsiteX9000" fmla="*/ 2673742 w 10763219"/>
              <a:gd name="connsiteY9000" fmla="*/ 3400023 h 6857999"/>
              <a:gd name="connsiteX9001" fmla="*/ 2672550 w 10763219"/>
              <a:gd name="connsiteY9001" fmla="*/ 3400424 h 6857999"/>
              <a:gd name="connsiteX9002" fmla="*/ 2672154 w 10763219"/>
              <a:gd name="connsiteY9002" fmla="*/ 3400424 h 6857999"/>
              <a:gd name="connsiteX9003" fmla="*/ 2670964 w 10763219"/>
              <a:gd name="connsiteY9003" fmla="*/ 3400023 h 6857999"/>
              <a:gd name="connsiteX9004" fmla="*/ 2669376 w 10763219"/>
              <a:gd name="connsiteY9004" fmla="*/ 3398018 h 6857999"/>
              <a:gd name="connsiteX9005" fmla="*/ 2666598 w 10763219"/>
              <a:gd name="connsiteY9005" fmla="*/ 3396013 h 6857999"/>
              <a:gd name="connsiteX9006" fmla="*/ 2664218 w 10763219"/>
              <a:gd name="connsiteY9006" fmla="*/ 3394008 h 6857999"/>
              <a:gd name="connsiteX9007" fmla="*/ 2663423 w 10763219"/>
              <a:gd name="connsiteY9007" fmla="*/ 3394008 h 6857999"/>
              <a:gd name="connsiteX9008" fmla="*/ 2661835 w 10763219"/>
              <a:gd name="connsiteY9008" fmla="*/ 3394008 h 6857999"/>
              <a:gd name="connsiteX9009" fmla="*/ 2660248 w 10763219"/>
              <a:gd name="connsiteY9009" fmla="*/ 3394810 h 6857999"/>
              <a:gd name="connsiteX9010" fmla="*/ 2659056 w 10763219"/>
              <a:gd name="connsiteY9010" fmla="*/ 3395612 h 6857999"/>
              <a:gd name="connsiteX9011" fmla="*/ 2659850 w 10763219"/>
              <a:gd name="connsiteY9011" fmla="*/ 3388794 h 6857999"/>
              <a:gd name="connsiteX9012" fmla="*/ 2661439 w 10763219"/>
              <a:gd name="connsiteY9012" fmla="*/ 3382778 h 6857999"/>
              <a:gd name="connsiteX9013" fmla="*/ 2663423 w 10763219"/>
              <a:gd name="connsiteY9013" fmla="*/ 3377163 h 6857999"/>
              <a:gd name="connsiteX9014" fmla="*/ 2665804 w 10763219"/>
              <a:gd name="connsiteY9014" fmla="*/ 3372751 h 6857999"/>
              <a:gd name="connsiteX9015" fmla="*/ 2668583 w 10763219"/>
              <a:gd name="connsiteY9015" fmla="*/ 3368341 h 6857999"/>
              <a:gd name="connsiteX9016" fmla="*/ 2671757 w 10763219"/>
              <a:gd name="connsiteY9016" fmla="*/ 3364330 h 6857999"/>
              <a:gd name="connsiteX9017" fmla="*/ 2678107 w 10763219"/>
              <a:gd name="connsiteY9017" fmla="*/ 3357512 h 6857999"/>
              <a:gd name="connsiteX9018" fmla="*/ 2684456 w 10763219"/>
              <a:gd name="connsiteY9018" fmla="*/ 3351095 h 6857999"/>
              <a:gd name="connsiteX9019" fmla="*/ 2687633 w 10763219"/>
              <a:gd name="connsiteY9019" fmla="*/ 3347886 h 6857999"/>
              <a:gd name="connsiteX9020" fmla="*/ 2690806 w 10763219"/>
              <a:gd name="connsiteY9020" fmla="*/ 3343876 h 6857999"/>
              <a:gd name="connsiteX9021" fmla="*/ 2693586 w 10763219"/>
              <a:gd name="connsiteY9021" fmla="*/ 3339865 h 6857999"/>
              <a:gd name="connsiteX9022" fmla="*/ 2695967 w 10763219"/>
              <a:gd name="connsiteY9022" fmla="*/ 3335454 h 6857999"/>
              <a:gd name="connsiteX9023" fmla="*/ 2698348 w 10763219"/>
              <a:gd name="connsiteY9023" fmla="*/ 3329839 h 6857999"/>
              <a:gd name="connsiteX9024" fmla="*/ 1141815 w 10763219"/>
              <a:gd name="connsiteY9024" fmla="*/ 3317875 h 6857999"/>
              <a:gd name="connsiteX9025" fmla="*/ 1145387 w 10763219"/>
              <a:gd name="connsiteY9025" fmla="*/ 3318680 h 6857999"/>
              <a:gd name="connsiteX9026" fmla="*/ 1148164 w 10763219"/>
              <a:gd name="connsiteY9026" fmla="*/ 3319485 h 6857999"/>
              <a:gd name="connsiteX9027" fmla="*/ 1150942 w 10763219"/>
              <a:gd name="connsiteY9027" fmla="*/ 3321498 h 6857999"/>
              <a:gd name="connsiteX9028" fmla="*/ 1154119 w 10763219"/>
              <a:gd name="connsiteY9028" fmla="*/ 3324717 h 6857999"/>
              <a:gd name="connsiteX9029" fmla="*/ 1156896 w 10763219"/>
              <a:gd name="connsiteY9029" fmla="*/ 3329144 h 6857999"/>
              <a:gd name="connsiteX9030" fmla="*/ 1158881 w 10763219"/>
              <a:gd name="connsiteY9030" fmla="*/ 3333974 h 6857999"/>
              <a:gd name="connsiteX9031" fmla="*/ 1136655 w 10763219"/>
              <a:gd name="connsiteY9031" fmla="*/ 3346450 h 6857999"/>
              <a:gd name="connsiteX9032" fmla="*/ 1133481 w 10763219"/>
              <a:gd name="connsiteY9032" fmla="*/ 3341218 h 6857999"/>
              <a:gd name="connsiteX9033" fmla="*/ 1131497 w 10763219"/>
              <a:gd name="connsiteY9033" fmla="*/ 3337596 h 6857999"/>
              <a:gd name="connsiteX9034" fmla="*/ 1130703 w 10763219"/>
              <a:gd name="connsiteY9034" fmla="*/ 3332767 h 6857999"/>
              <a:gd name="connsiteX9035" fmla="*/ 1130306 w 10763219"/>
              <a:gd name="connsiteY9035" fmla="*/ 3329547 h 6857999"/>
              <a:gd name="connsiteX9036" fmla="*/ 1131100 w 10763219"/>
              <a:gd name="connsiteY9036" fmla="*/ 3325924 h 6857999"/>
              <a:gd name="connsiteX9037" fmla="*/ 1131895 w 10763219"/>
              <a:gd name="connsiteY9037" fmla="*/ 3323510 h 6857999"/>
              <a:gd name="connsiteX9038" fmla="*/ 1133879 w 10763219"/>
              <a:gd name="connsiteY9038" fmla="*/ 3321095 h 6857999"/>
              <a:gd name="connsiteX9039" fmla="*/ 1136655 w 10763219"/>
              <a:gd name="connsiteY9039" fmla="*/ 3319485 h 6857999"/>
              <a:gd name="connsiteX9040" fmla="*/ 1139036 w 10763219"/>
              <a:gd name="connsiteY9040" fmla="*/ 3318680 h 6857999"/>
              <a:gd name="connsiteX9041" fmla="*/ 3446001 w 10763219"/>
              <a:gd name="connsiteY9041" fmla="*/ 3317874 h 6857999"/>
              <a:gd name="connsiteX9042" fmla="*/ 3451815 w 10763219"/>
              <a:gd name="connsiteY9042" fmla="*/ 3324542 h 6857999"/>
              <a:gd name="connsiteX9043" fmla="*/ 3454528 w 10763219"/>
              <a:gd name="connsiteY9043" fmla="*/ 3327680 h 6857999"/>
              <a:gd name="connsiteX9044" fmla="*/ 3457629 w 10763219"/>
              <a:gd name="connsiteY9044" fmla="*/ 3331210 h 6857999"/>
              <a:gd name="connsiteX9045" fmla="*/ 3461117 w 10763219"/>
              <a:gd name="connsiteY9045" fmla="*/ 3333563 h 6857999"/>
              <a:gd name="connsiteX9046" fmla="*/ 3465383 w 10763219"/>
              <a:gd name="connsiteY9046" fmla="*/ 3335524 h 6857999"/>
              <a:gd name="connsiteX9047" fmla="*/ 3470422 w 10763219"/>
              <a:gd name="connsiteY9047" fmla="*/ 3337093 h 6857999"/>
              <a:gd name="connsiteX9048" fmla="*/ 3476624 w 10763219"/>
              <a:gd name="connsiteY9048" fmla="*/ 3337093 h 6857999"/>
              <a:gd name="connsiteX9049" fmla="*/ 3476238 w 10763219"/>
              <a:gd name="connsiteY9049" fmla="*/ 3339446 h 6857999"/>
              <a:gd name="connsiteX9050" fmla="*/ 3475074 w 10763219"/>
              <a:gd name="connsiteY9050" fmla="*/ 3340623 h 6857999"/>
              <a:gd name="connsiteX9051" fmla="*/ 3474298 w 10763219"/>
              <a:gd name="connsiteY9051" fmla="*/ 3341799 h 6857999"/>
              <a:gd name="connsiteX9052" fmla="*/ 3473135 w 10763219"/>
              <a:gd name="connsiteY9052" fmla="*/ 3342191 h 6857999"/>
              <a:gd name="connsiteX9053" fmla="*/ 3470810 w 10763219"/>
              <a:gd name="connsiteY9053" fmla="*/ 3342191 h 6857999"/>
              <a:gd name="connsiteX9054" fmla="*/ 3468096 w 10763219"/>
              <a:gd name="connsiteY9054" fmla="*/ 3341407 h 6857999"/>
              <a:gd name="connsiteX9055" fmla="*/ 3465383 w 10763219"/>
              <a:gd name="connsiteY9055" fmla="*/ 3341407 h 6857999"/>
              <a:gd name="connsiteX9056" fmla="*/ 3464607 w 10763219"/>
              <a:gd name="connsiteY9056" fmla="*/ 3341799 h 6857999"/>
              <a:gd name="connsiteX9057" fmla="*/ 3463832 w 10763219"/>
              <a:gd name="connsiteY9057" fmla="*/ 3342191 h 6857999"/>
              <a:gd name="connsiteX9058" fmla="*/ 3462669 w 10763219"/>
              <a:gd name="connsiteY9058" fmla="*/ 3343760 h 6857999"/>
              <a:gd name="connsiteX9059" fmla="*/ 3462282 w 10763219"/>
              <a:gd name="connsiteY9059" fmla="*/ 3345721 h 6857999"/>
              <a:gd name="connsiteX9060" fmla="*/ 3461893 w 10763219"/>
              <a:gd name="connsiteY9060" fmla="*/ 3348074 h 6857999"/>
              <a:gd name="connsiteX9061" fmla="*/ 3461117 w 10763219"/>
              <a:gd name="connsiteY9061" fmla="*/ 3351212 h 6857999"/>
              <a:gd name="connsiteX9062" fmla="*/ 3459179 w 10763219"/>
              <a:gd name="connsiteY9062" fmla="*/ 3351212 h 6857999"/>
              <a:gd name="connsiteX9063" fmla="*/ 3458017 w 10763219"/>
              <a:gd name="connsiteY9063" fmla="*/ 3350820 h 6857999"/>
              <a:gd name="connsiteX9064" fmla="*/ 3456854 w 10763219"/>
              <a:gd name="connsiteY9064" fmla="*/ 3349643 h 6857999"/>
              <a:gd name="connsiteX9065" fmla="*/ 3455691 w 10763219"/>
              <a:gd name="connsiteY9065" fmla="*/ 3348074 h 6857999"/>
              <a:gd name="connsiteX9066" fmla="*/ 3453752 w 10763219"/>
              <a:gd name="connsiteY9066" fmla="*/ 3343760 h 6857999"/>
              <a:gd name="connsiteX9067" fmla="*/ 3452202 w 10763219"/>
              <a:gd name="connsiteY9067" fmla="*/ 3339446 h 6857999"/>
              <a:gd name="connsiteX9068" fmla="*/ 3450653 w 10763219"/>
              <a:gd name="connsiteY9068" fmla="*/ 3335524 h 6857999"/>
              <a:gd name="connsiteX9069" fmla="*/ 3450265 w 10763219"/>
              <a:gd name="connsiteY9069" fmla="*/ 3333563 h 6857999"/>
              <a:gd name="connsiteX9070" fmla="*/ 3449488 w 10763219"/>
              <a:gd name="connsiteY9070" fmla="*/ 3332386 h 6857999"/>
              <a:gd name="connsiteX9071" fmla="*/ 3448326 w 10763219"/>
              <a:gd name="connsiteY9071" fmla="*/ 3332386 h 6857999"/>
              <a:gd name="connsiteX9072" fmla="*/ 3447551 w 10763219"/>
              <a:gd name="connsiteY9072" fmla="*/ 3332386 h 6857999"/>
              <a:gd name="connsiteX9073" fmla="*/ 3446001 w 10763219"/>
              <a:gd name="connsiteY9073" fmla="*/ 3333563 h 6857999"/>
              <a:gd name="connsiteX9074" fmla="*/ 3444450 w 10763219"/>
              <a:gd name="connsiteY9074" fmla="*/ 3335524 h 6857999"/>
              <a:gd name="connsiteX9075" fmla="*/ 3443673 w 10763219"/>
              <a:gd name="connsiteY9075" fmla="*/ 3334347 h 6857999"/>
              <a:gd name="connsiteX9076" fmla="*/ 3443287 w 10763219"/>
              <a:gd name="connsiteY9076" fmla="*/ 3333170 h 6857999"/>
              <a:gd name="connsiteX9077" fmla="*/ 3443287 w 10763219"/>
              <a:gd name="connsiteY9077" fmla="*/ 3331210 h 6857999"/>
              <a:gd name="connsiteX9078" fmla="*/ 3443287 w 10763219"/>
              <a:gd name="connsiteY9078" fmla="*/ 3328857 h 6857999"/>
              <a:gd name="connsiteX9079" fmla="*/ 2613954 w 10763219"/>
              <a:gd name="connsiteY9079" fmla="*/ 3308350 h 6857999"/>
              <a:gd name="connsiteX9080" fmla="*/ 2617568 w 10763219"/>
              <a:gd name="connsiteY9080" fmla="*/ 3308350 h 6857999"/>
              <a:gd name="connsiteX9081" fmla="*/ 2621180 w 10763219"/>
              <a:gd name="connsiteY9081" fmla="*/ 3308747 h 6857999"/>
              <a:gd name="connsiteX9082" fmla="*/ 2624392 w 10763219"/>
              <a:gd name="connsiteY9082" fmla="*/ 3309938 h 6857999"/>
              <a:gd name="connsiteX9083" fmla="*/ 2627603 w 10763219"/>
              <a:gd name="connsiteY9083" fmla="*/ 3310732 h 6857999"/>
              <a:gd name="connsiteX9084" fmla="*/ 2630413 w 10763219"/>
              <a:gd name="connsiteY9084" fmla="*/ 3312319 h 6857999"/>
              <a:gd name="connsiteX9085" fmla="*/ 2633222 w 10763219"/>
              <a:gd name="connsiteY9085" fmla="*/ 3314303 h 6857999"/>
              <a:gd name="connsiteX9086" fmla="*/ 2635229 w 10763219"/>
              <a:gd name="connsiteY9086" fmla="*/ 3315494 h 6857999"/>
              <a:gd name="connsiteX9087" fmla="*/ 2636838 w 10763219"/>
              <a:gd name="connsiteY9087" fmla="*/ 3317479 h 6857999"/>
              <a:gd name="connsiteX9088" fmla="*/ 2636032 w 10763219"/>
              <a:gd name="connsiteY9088" fmla="*/ 3319463 h 6857999"/>
              <a:gd name="connsiteX9089" fmla="*/ 2634426 w 10763219"/>
              <a:gd name="connsiteY9089" fmla="*/ 3321447 h 6857999"/>
              <a:gd name="connsiteX9090" fmla="*/ 2632420 w 10763219"/>
              <a:gd name="connsiteY9090" fmla="*/ 3323432 h 6857999"/>
              <a:gd name="connsiteX9091" fmla="*/ 2630812 w 10763219"/>
              <a:gd name="connsiteY9091" fmla="*/ 3324622 h 6857999"/>
              <a:gd name="connsiteX9092" fmla="*/ 2626399 w 10763219"/>
              <a:gd name="connsiteY9092" fmla="*/ 3326210 h 6857999"/>
              <a:gd name="connsiteX9093" fmla="*/ 2621581 w 10763219"/>
              <a:gd name="connsiteY9093" fmla="*/ 3327798 h 6857999"/>
              <a:gd name="connsiteX9094" fmla="*/ 2611545 w 10763219"/>
              <a:gd name="connsiteY9094" fmla="*/ 3329782 h 6857999"/>
              <a:gd name="connsiteX9095" fmla="*/ 2607130 w 10763219"/>
              <a:gd name="connsiteY9095" fmla="*/ 3331369 h 6857999"/>
              <a:gd name="connsiteX9096" fmla="*/ 2605120 w 10763219"/>
              <a:gd name="connsiteY9096" fmla="*/ 3332163 h 6857999"/>
              <a:gd name="connsiteX9097" fmla="*/ 2603116 w 10763219"/>
              <a:gd name="connsiteY9097" fmla="*/ 3333751 h 6857999"/>
              <a:gd name="connsiteX9098" fmla="*/ 2601911 w 10763219"/>
              <a:gd name="connsiteY9098" fmla="*/ 3327400 h 6857999"/>
              <a:gd name="connsiteX9099" fmla="*/ 2601911 w 10763219"/>
              <a:gd name="connsiteY9099" fmla="*/ 3321844 h 6857999"/>
              <a:gd name="connsiteX9100" fmla="*/ 2602311 w 10763219"/>
              <a:gd name="connsiteY9100" fmla="*/ 3317479 h 6857999"/>
              <a:gd name="connsiteX9101" fmla="*/ 2603116 w 10763219"/>
              <a:gd name="connsiteY9101" fmla="*/ 3314303 h 6857999"/>
              <a:gd name="connsiteX9102" fmla="*/ 2605120 w 10763219"/>
              <a:gd name="connsiteY9102" fmla="*/ 3311525 h 6857999"/>
              <a:gd name="connsiteX9103" fmla="*/ 2607531 w 10763219"/>
              <a:gd name="connsiteY9103" fmla="*/ 3309938 h 6857999"/>
              <a:gd name="connsiteX9104" fmla="*/ 2610742 w 10763219"/>
              <a:gd name="connsiteY9104" fmla="*/ 3308747 h 6857999"/>
              <a:gd name="connsiteX9105" fmla="*/ 2666613 w 10763219"/>
              <a:gd name="connsiteY9105" fmla="*/ 3303587 h 6857999"/>
              <a:gd name="connsiteX9106" fmla="*/ 2668921 w 10763219"/>
              <a:gd name="connsiteY9106" fmla="*/ 3303587 h 6857999"/>
              <a:gd name="connsiteX9107" fmla="*/ 2672001 w 10763219"/>
              <a:gd name="connsiteY9107" fmla="*/ 3303587 h 6857999"/>
              <a:gd name="connsiteX9108" fmla="*/ 2677391 w 10763219"/>
              <a:gd name="connsiteY9108" fmla="*/ 3304715 h 6857999"/>
              <a:gd name="connsiteX9109" fmla="*/ 2682777 w 10763219"/>
              <a:gd name="connsiteY9109" fmla="*/ 3306595 h 6857999"/>
              <a:gd name="connsiteX9110" fmla="*/ 2688163 w 10763219"/>
              <a:gd name="connsiteY9110" fmla="*/ 3308475 h 6857999"/>
              <a:gd name="connsiteX9111" fmla="*/ 2690473 w 10763219"/>
              <a:gd name="connsiteY9111" fmla="*/ 3308851 h 6857999"/>
              <a:gd name="connsiteX9112" fmla="*/ 2692398 w 10763219"/>
              <a:gd name="connsiteY9112" fmla="*/ 3309603 h 6857999"/>
              <a:gd name="connsiteX9113" fmla="*/ 2691242 w 10763219"/>
              <a:gd name="connsiteY9113" fmla="*/ 3312236 h 6857999"/>
              <a:gd name="connsiteX9114" fmla="*/ 2690473 w 10763219"/>
              <a:gd name="connsiteY9114" fmla="*/ 3314116 h 6857999"/>
              <a:gd name="connsiteX9115" fmla="*/ 2688932 w 10763219"/>
              <a:gd name="connsiteY9115" fmla="*/ 3315995 h 6857999"/>
              <a:gd name="connsiteX9116" fmla="*/ 2686623 w 10763219"/>
              <a:gd name="connsiteY9116" fmla="*/ 3316747 h 6857999"/>
              <a:gd name="connsiteX9117" fmla="*/ 2684699 w 10763219"/>
              <a:gd name="connsiteY9117" fmla="*/ 3317875 h 6857999"/>
              <a:gd name="connsiteX9118" fmla="*/ 2682007 w 10763219"/>
              <a:gd name="connsiteY9118" fmla="*/ 3317875 h 6857999"/>
              <a:gd name="connsiteX9119" fmla="*/ 2676618 w 10763219"/>
              <a:gd name="connsiteY9119" fmla="*/ 3317875 h 6857999"/>
              <a:gd name="connsiteX9120" fmla="*/ 2664302 w 10763219"/>
              <a:gd name="connsiteY9120" fmla="*/ 3315995 h 6857999"/>
              <a:gd name="connsiteX9121" fmla="*/ 2658914 w 10763219"/>
              <a:gd name="connsiteY9121" fmla="*/ 3315995 h 6857999"/>
              <a:gd name="connsiteX9122" fmla="*/ 2656221 w 10763219"/>
              <a:gd name="connsiteY9122" fmla="*/ 3315995 h 6857999"/>
              <a:gd name="connsiteX9123" fmla="*/ 2654298 w 10763219"/>
              <a:gd name="connsiteY9123" fmla="*/ 3316747 h 6857999"/>
              <a:gd name="connsiteX9124" fmla="*/ 2655837 w 10763219"/>
              <a:gd name="connsiteY9124" fmla="*/ 3312611 h 6857999"/>
              <a:gd name="connsiteX9125" fmla="*/ 2657376 w 10763219"/>
              <a:gd name="connsiteY9125" fmla="*/ 3309603 h 6857999"/>
              <a:gd name="connsiteX9126" fmla="*/ 2659686 w 10763219"/>
              <a:gd name="connsiteY9126" fmla="*/ 3306971 h 6857999"/>
              <a:gd name="connsiteX9127" fmla="*/ 2661609 w 10763219"/>
              <a:gd name="connsiteY9127" fmla="*/ 3305091 h 6857999"/>
              <a:gd name="connsiteX9128" fmla="*/ 2663920 w 10763219"/>
              <a:gd name="connsiteY9128" fmla="*/ 3303963 h 6857999"/>
              <a:gd name="connsiteX9129" fmla="*/ 741371 w 10763219"/>
              <a:gd name="connsiteY9129" fmla="*/ 3302000 h 6857999"/>
              <a:gd name="connsiteX9130" fmla="*/ 744545 w 10763219"/>
              <a:gd name="connsiteY9130" fmla="*/ 3302000 h 6857999"/>
              <a:gd name="connsiteX9131" fmla="*/ 747724 w 10763219"/>
              <a:gd name="connsiteY9131" fmla="*/ 3302397 h 6857999"/>
              <a:gd name="connsiteX9132" fmla="*/ 745341 w 10763219"/>
              <a:gd name="connsiteY9132" fmla="*/ 3308747 h 6857999"/>
              <a:gd name="connsiteX9133" fmla="*/ 742165 w 10763219"/>
              <a:gd name="connsiteY9133" fmla="*/ 3315097 h 6857999"/>
              <a:gd name="connsiteX9134" fmla="*/ 737802 w 10763219"/>
              <a:gd name="connsiteY9134" fmla="*/ 3321844 h 6857999"/>
              <a:gd name="connsiteX9135" fmla="*/ 733038 w 10763219"/>
              <a:gd name="connsiteY9135" fmla="*/ 3328194 h 6857999"/>
              <a:gd name="connsiteX9136" fmla="*/ 730657 w 10763219"/>
              <a:gd name="connsiteY9136" fmla="*/ 3331369 h 6857999"/>
              <a:gd name="connsiteX9137" fmla="*/ 727481 w 10763219"/>
              <a:gd name="connsiteY9137" fmla="*/ 3333751 h 6857999"/>
              <a:gd name="connsiteX9138" fmla="*/ 724701 w 10763219"/>
              <a:gd name="connsiteY9138" fmla="*/ 3336131 h 6857999"/>
              <a:gd name="connsiteX9139" fmla="*/ 721925 w 10763219"/>
              <a:gd name="connsiteY9139" fmla="*/ 3337719 h 6857999"/>
              <a:gd name="connsiteX9140" fmla="*/ 718354 w 10763219"/>
              <a:gd name="connsiteY9140" fmla="*/ 3338910 h 6857999"/>
              <a:gd name="connsiteX9141" fmla="*/ 714781 w 10763219"/>
              <a:gd name="connsiteY9141" fmla="*/ 3340101 h 6857999"/>
              <a:gd name="connsiteX9142" fmla="*/ 711607 w 10763219"/>
              <a:gd name="connsiteY9142" fmla="*/ 3340101 h 6857999"/>
              <a:gd name="connsiteX9143" fmla="*/ 708034 w 10763219"/>
              <a:gd name="connsiteY9143" fmla="*/ 3339306 h 6857999"/>
              <a:gd name="connsiteX9144" fmla="*/ 710417 w 10763219"/>
              <a:gd name="connsiteY9144" fmla="*/ 3332956 h 6857999"/>
              <a:gd name="connsiteX9145" fmla="*/ 713987 w 10763219"/>
              <a:gd name="connsiteY9145" fmla="*/ 3326606 h 6857999"/>
              <a:gd name="connsiteX9146" fmla="*/ 718354 w 10763219"/>
              <a:gd name="connsiteY9146" fmla="*/ 3319860 h 6857999"/>
              <a:gd name="connsiteX9147" fmla="*/ 723513 w 10763219"/>
              <a:gd name="connsiteY9147" fmla="*/ 3313510 h 6857999"/>
              <a:gd name="connsiteX9148" fmla="*/ 729069 w 10763219"/>
              <a:gd name="connsiteY9148" fmla="*/ 3308350 h 6857999"/>
              <a:gd name="connsiteX9149" fmla="*/ 732640 w 10763219"/>
              <a:gd name="connsiteY9149" fmla="*/ 3305572 h 6857999"/>
              <a:gd name="connsiteX9150" fmla="*/ 735419 w 10763219"/>
              <a:gd name="connsiteY9150" fmla="*/ 3304382 h 6857999"/>
              <a:gd name="connsiteX9151" fmla="*/ 738197 w 10763219"/>
              <a:gd name="connsiteY9151" fmla="*/ 3302794 h 6857999"/>
              <a:gd name="connsiteX9152" fmla="*/ 2745923 w 10763219"/>
              <a:gd name="connsiteY9152" fmla="*/ 3294062 h 6857999"/>
              <a:gd name="connsiteX9153" fmla="*/ 2749027 w 10763219"/>
              <a:gd name="connsiteY9153" fmla="*/ 3294062 h 6857999"/>
              <a:gd name="connsiteX9154" fmla="*/ 2752516 w 10763219"/>
              <a:gd name="connsiteY9154" fmla="*/ 3294062 h 6857999"/>
              <a:gd name="connsiteX9155" fmla="*/ 2756393 w 10763219"/>
              <a:gd name="connsiteY9155" fmla="*/ 3294856 h 6857999"/>
              <a:gd name="connsiteX9156" fmla="*/ 2760273 w 10763219"/>
              <a:gd name="connsiteY9156" fmla="*/ 3296047 h 6857999"/>
              <a:gd name="connsiteX9157" fmla="*/ 2760662 w 10763219"/>
              <a:gd name="connsiteY9157" fmla="*/ 3300016 h 6857999"/>
              <a:gd name="connsiteX9158" fmla="*/ 2760662 w 10763219"/>
              <a:gd name="connsiteY9158" fmla="*/ 3303190 h 6857999"/>
              <a:gd name="connsiteX9159" fmla="*/ 2760273 w 10763219"/>
              <a:gd name="connsiteY9159" fmla="*/ 3305969 h 6857999"/>
              <a:gd name="connsiteX9160" fmla="*/ 2759884 w 10763219"/>
              <a:gd name="connsiteY9160" fmla="*/ 3307953 h 6857999"/>
              <a:gd name="connsiteX9161" fmla="*/ 2758721 w 10763219"/>
              <a:gd name="connsiteY9161" fmla="*/ 3309937 h 6857999"/>
              <a:gd name="connsiteX9162" fmla="*/ 2757945 w 10763219"/>
              <a:gd name="connsiteY9162" fmla="*/ 3311128 h 6857999"/>
              <a:gd name="connsiteX9163" fmla="*/ 2755231 w 10763219"/>
              <a:gd name="connsiteY9163" fmla="*/ 3314303 h 6857999"/>
              <a:gd name="connsiteX9164" fmla="*/ 2752905 w 10763219"/>
              <a:gd name="connsiteY9164" fmla="*/ 3316288 h 6857999"/>
              <a:gd name="connsiteX9165" fmla="*/ 2750577 w 10763219"/>
              <a:gd name="connsiteY9165" fmla="*/ 3319066 h 6857999"/>
              <a:gd name="connsiteX9166" fmla="*/ 2749802 w 10763219"/>
              <a:gd name="connsiteY9166" fmla="*/ 3320653 h 6857999"/>
              <a:gd name="connsiteX9167" fmla="*/ 2748637 w 10763219"/>
              <a:gd name="connsiteY9167" fmla="*/ 3322638 h 6857999"/>
              <a:gd name="connsiteX9168" fmla="*/ 2748251 w 10763219"/>
              <a:gd name="connsiteY9168" fmla="*/ 3325019 h 6857999"/>
              <a:gd name="connsiteX9169" fmla="*/ 2747861 w 10763219"/>
              <a:gd name="connsiteY9169" fmla="*/ 3327400 h 6857999"/>
              <a:gd name="connsiteX9170" fmla="*/ 2740883 w 10763219"/>
              <a:gd name="connsiteY9170" fmla="*/ 3327003 h 6857999"/>
              <a:gd name="connsiteX9171" fmla="*/ 2733902 w 10763219"/>
              <a:gd name="connsiteY9171" fmla="*/ 3327003 h 6857999"/>
              <a:gd name="connsiteX9172" fmla="*/ 2727311 w 10763219"/>
              <a:gd name="connsiteY9172" fmla="*/ 3326606 h 6857999"/>
              <a:gd name="connsiteX9173" fmla="*/ 2723820 w 10763219"/>
              <a:gd name="connsiteY9173" fmla="*/ 3325813 h 6857999"/>
              <a:gd name="connsiteX9174" fmla="*/ 2721107 w 10763219"/>
              <a:gd name="connsiteY9174" fmla="*/ 3325416 h 6857999"/>
              <a:gd name="connsiteX9175" fmla="*/ 2718004 w 10763219"/>
              <a:gd name="connsiteY9175" fmla="*/ 3324622 h 6857999"/>
              <a:gd name="connsiteX9176" fmla="*/ 2715677 w 10763219"/>
              <a:gd name="connsiteY9176" fmla="*/ 3323034 h 6857999"/>
              <a:gd name="connsiteX9177" fmla="*/ 2713738 w 10763219"/>
              <a:gd name="connsiteY9177" fmla="*/ 3321050 h 6857999"/>
              <a:gd name="connsiteX9178" fmla="*/ 2711799 w 10763219"/>
              <a:gd name="connsiteY9178" fmla="*/ 3318272 h 6857999"/>
              <a:gd name="connsiteX9179" fmla="*/ 2711023 w 10763219"/>
              <a:gd name="connsiteY9179" fmla="*/ 3315097 h 6857999"/>
              <a:gd name="connsiteX9180" fmla="*/ 2709862 w 10763219"/>
              <a:gd name="connsiteY9180" fmla="*/ 3311128 h 6857999"/>
              <a:gd name="connsiteX9181" fmla="*/ 2709862 w 10763219"/>
              <a:gd name="connsiteY9181" fmla="*/ 3306365 h 6857999"/>
              <a:gd name="connsiteX9182" fmla="*/ 2710636 w 10763219"/>
              <a:gd name="connsiteY9182" fmla="*/ 3301206 h 6857999"/>
              <a:gd name="connsiteX9183" fmla="*/ 2714514 w 10763219"/>
              <a:gd name="connsiteY9183" fmla="*/ 3302000 h 6857999"/>
              <a:gd name="connsiteX9184" fmla="*/ 2717616 w 10763219"/>
              <a:gd name="connsiteY9184" fmla="*/ 3302000 h 6857999"/>
              <a:gd name="connsiteX9185" fmla="*/ 2721107 w 10763219"/>
              <a:gd name="connsiteY9185" fmla="*/ 3302000 h 6857999"/>
              <a:gd name="connsiteX9186" fmla="*/ 2723820 w 10763219"/>
              <a:gd name="connsiteY9186" fmla="*/ 3301603 h 6857999"/>
              <a:gd name="connsiteX9187" fmla="*/ 2729638 w 10763219"/>
              <a:gd name="connsiteY9187" fmla="*/ 3300016 h 6857999"/>
              <a:gd name="connsiteX9188" fmla="*/ 2734679 w 10763219"/>
              <a:gd name="connsiteY9188" fmla="*/ 3297634 h 6857999"/>
              <a:gd name="connsiteX9189" fmla="*/ 2740107 w 10763219"/>
              <a:gd name="connsiteY9189" fmla="*/ 3295650 h 6857999"/>
              <a:gd name="connsiteX9190" fmla="*/ 2742820 w 10763219"/>
              <a:gd name="connsiteY9190" fmla="*/ 3294856 h 6857999"/>
              <a:gd name="connsiteX9191" fmla="*/ 2389023 w 10763219"/>
              <a:gd name="connsiteY9191" fmla="*/ 3286125 h 6857999"/>
              <a:gd name="connsiteX9192" fmla="*/ 2391872 w 10763219"/>
              <a:gd name="connsiteY9192" fmla="*/ 3286976 h 6857999"/>
              <a:gd name="connsiteX9193" fmla="*/ 2393907 w 10763219"/>
              <a:gd name="connsiteY9193" fmla="*/ 3288677 h 6857999"/>
              <a:gd name="connsiteX9194" fmla="*/ 2395128 w 10763219"/>
              <a:gd name="connsiteY9194" fmla="*/ 3290803 h 6857999"/>
              <a:gd name="connsiteX9195" fmla="*/ 2395535 w 10763219"/>
              <a:gd name="connsiteY9195" fmla="*/ 3293354 h 6857999"/>
              <a:gd name="connsiteX9196" fmla="*/ 2395535 w 10763219"/>
              <a:gd name="connsiteY9196" fmla="*/ 3300158 h 6857999"/>
              <a:gd name="connsiteX9197" fmla="*/ 2395535 w 10763219"/>
              <a:gd name="connsiteY9197" fmla="*/ 3304835 h 6857999"/>
              <a:gd name="connsiteX9198" fmla="*/ 2395535 w 10763219"/>
              <a:gd name="connsiteY9198" fmla="*/ 3309939 h 6857999"/>
              <a:gd name="connsiteX9199" fmla="*/ 2390648 w 10763219"/>
              <a:gd name="connsiteY9199" fmla="*/ 3309513 h 6857999"/>
              <a:gd name="connsiteX9200" fmla="*/ 2388207 w 10763219"/>
              <a:gd name="connsiteY9200" fmla="*/ 3309513 h 6857999"/>
              <a:gd name="connsiteX9201" fmla="*/ 2385358 w 10763219"/>
              <a:gd name="connsiteY9201" fmla="*/ 3308662 h 6857999"/>
              <a:gd name="connsiteX9202" fmla="*/ 2383730 w 10763219"/>
              <a:gd name="connsiteY9202" fmla="*/ 3306962 h 6857999"/>
              <a:gd name="connsiteX9203" fmla="*/ 2381696 w 10763219"/>
              <a:gd name="connsiteY9203" fmla="*/ 3304410 h 6857999"/>
              <a:gd name="connsiteX9204" fmla="*/ 2380066 w 10763219"/>
              <a:gd name="connsiteY9204" fmla="*/ 3300158 h 6857999"/>
              <a:gd name="connsiteX9205" fmla="*/ 2379661 w 10763219"/>
              <a:gd name="connsiteY9205" fmla="*/ 3295055 h 6857999"/>
              <a:gd name="connsiteX9206" fmla="*/ 2382102 w 10763219"/>
              <a:gd name="connsiteY9206" fmla="*/ 3293779 h 6857999"/>
              <a:gd name="connsiteX9207" fmla="*/ 2382917 w 10763219"/>
              <a:gd name="connsiteY9207" fmla="*/ 3293779 h 6857999"/>
              <a:gd name="connsiteX9208" fmla="*/ 2384137 w 10763219"/>
              <a:gd name="connsiteY9208" fmla="*/ 3294205 h 6857999"/>
              <a:gd name="connsiteX9209" fmla="*/ 2386172 w 10763219"/>
              <a:gd name="connsiteY9209" fmla="*/ 3296331 h 6857999"/>
              <a:gd name="connsiteX9210" fmla="*/ 2386987 w 10763219"/>
              <a:gd name="connsiteY9210" fmla="*/ 3299733 h 6857999"/>
              <a:gd name="connsiteX9211" fmla="*/ 2388207 w 10763219"/>
              <a:gd name="connsiteY9211" fmla="*/ 3298457 h 6857999"/>
              <a:gd name="connsiteX9212" fmla="*/ 2388615 w 10763219"/>
              <a:gd name="connsiteY9212" fmla="*/ 3297606 h 6857999"/>
              <a:gd name="connsiteX9213" fmla="*/ 2389023 w 10763219"/>
              <a:gd name="connsiteY9213" fmla="*/ 3294205 h 6857999"/>
              <a:gd name="connsiteX9214" fmla="*/ 562333 w 10763219"/>
              <a:gd name="connsiteY9214" fmla="*/ 3284537 h 6857999"/>
              <a:gd name="connsiteX9215" fmla="*/ 564333 w 10763219"/>
              <a:gd name="connsiteY9215" fmla="*/ 3286904 h 6857999"/>
              <a:gd name="connsiteX9216" fmla="*/ 566335 w 10763219"/>
              <a:gd name="connsiteY9216" fmla="*/ 3289270 h 6857999"/>
              <a:gd name="connsiteX9217" fmla="*/ 567136 w 10763219"/>
              <a:gd name="connsiteY9217" fmla="*/ 3291637 h 6857999"/>
              <a:gd name="connsiteX9218" fmla="*/ 567535 w 10763219"/>
              <a:gd name="connsiteY9218" fmla="*/ 3293609 h 6857999"/>
              <a:gd name="connsiteX9219" fmla="*/ 568337 w 10763219"/>
              <a:gd name="connsiteY9219" fmla="*/ 3295975 h 6857999"/>
              <a:gd name="connsiteX9220" fmla="*/ 568337 w 10763219"/>
              <a:gd name="connsiteY9220" fmla="*/ 3297947 h 6857999"/>
              <a:gd name="connsiteX9221" fmla="*/ 567535 w 10763219"/>
              <a:gd name="connsiteY9221" fmla="*/ 3301891 h 6857999"/>
              <a:gd name="connsiteX9222" fmla="*/ 566335 w 10763219"/>
              <a:gd name="connsiteY9222" fmla="*/ 3305046 h 6857999"/>
              <a:gd name="connsiteX9223" fmla="*/ 563534 w 10763219"/>
              <a:gd name="connsiteY9223" fmla="*/ 3308597 h 6857999"/>
              <a:gd name="connsiteX9224" fmla="*/ 558329 w 10763219"/>
              <a:gd name="connsiteY9224" fmla="*/ 3315301 h 6857999"/>
              <a:gd name="connsiteX9225" fmla="*/ 555529 w 10763219"/>
              <a:gd name="connsiteY9225" fmla="*/ 3318456 h 6857999"/>
              <a:gd name="connsiteX9226" fmla="*/ 552726 w 10763219"/>
              <a:gd name="connsiteY9226" fmla="*/ 3321612 h 6857999"/>
              <a:gd name="connsiteX9227" fmla="*/ 550726 w 10763219"/>
              <a:gd name="connsiteY9227" fmla="*/ 3325556 h 6857999"/>
              <a:gd name="connsiteX9228" fmla="*/ 549524 w 10763219"/>
              <a:gd name="connsiteY9228" fmla="*/ 3329105 h 6857999"/>
              <a:gd name="connsiteX9229" fmla="*/ 549524 w 10763219"/>
              <a:gd name="connsiteY9229" fmla="*/ 3331077 h 6857999"/>
              <a:gd name="connsiteX9230" fmla="*/ 549524 w 10763219"/>
              <a:gd name="connsiteY9230" fmla="*/ 3333050 h 6857999"/>
              <a:gd name="connsiteX9231" fmla="*/ 549524 w 10763219"/>
              <a:gd name="connsiteY9231" fmla="*/ 3335416 h 6857999"/>
              <a:gd name="connsiteX9232" fmla="*/ 550325 w 10763219"/>
              <a:gd name="connsiteY9232" fmla="*/ 3337388 h 6857999"/>
              <a:gd name="connsiteX9233" fmla="*/ 551526 w 10763219"/>
              <a:gd name="connsiteY9233" fmla="*/ 3339755 h 6857999"/>
              <a:gd name="connsiteX9234" fmla="*/ 552726 w 10763219"/>
              <a:gd name="connsiteY9234" fmla="*/ 3342121 h 6857999"/>
              <a:gd name="connsiteX9235" fmla="*/ 557130 w 10763219"/>
              <a:gd name="connsiteY9235" fmla="*/ 3346854 h 6857999"/>
              <a:gd name="connsiteX9236" fmla="*/ 555529 w 10763219"/>
              <a:gd name="connsiteY9236" fmla="*/ 3348037 h 6857999"/>
              <a:gd name="connsiteX9237" fmla="*/ 553527 w 10763219"/>
              <a:gd name="connsiteY9237" fmla="*/ 3347643 h 6857999"/>
              <a:gd name="connsiteX9238" fmla="*/ 551526 w 10763219"/>
              <a:gd name="connsiteY9238" fmla="*/ 3346854 h 6857999"/>
              <a:gd name="connsiteX9239" fmla="*/ 549524 w 10763219"/>
              <a:gd name="connsiteY9239" fmla="*/ 3345671 h 6857999"/>
              <a:gd name="connsiteX9240" fmla="*/ 545923 w 10763219"/>
              <a:gd name="connsiteY9240" fmla="*/ 3341727 h 6857999"/>
              <a:gd name="connsiteX9241" fmla="*/ 541920 w 10763219"/>
              <a:gd name="connsiteY9241" fmla="*/ 3338177 h 6857999"/>
              <a:gd name="connsiteX9242" fmla="*/ 539519 w 10763219"/>
              <a:gd name="connsiteY9242" fmla="*/ 3336205 h 6857999"/>
              <a:gd name="connsiteX9243" fmla="*/ 537117 w 10763219"/>
              <a:gd name="connsiteY9243" fmla="*/ 3335416 h 6857999"/>
              <a:gd name="connsiteX9244" fmla="*/ 534717 w 10763219"/>
              <a:gd name="connsiteY9244" fmla="*/ 3335810 h 6857999"/>
              <a:gd name="connsiteX9245" fmla="*/ 531515 w 10763219"/>
              <a:gd name="connsiteY9245" fmla="*/ 3336994 h 6857999"/>
              <a:gd name="connsiteX9246" fmla="*/ 526312 w 10763219"/>
              <a:gd name="connsiteY9246" fmla="*/ 3340149 h 6857999"/>
              <a:gd name="connsiteX9247" fmla="*/ 520710 w 10763219"/>
              <a:gd name="connsiteY9247" fmla="*/ 3344093 h 6857999"/>
              <a:gd name="connsiteX9248" fmla="*/ 523509 w 10763219"/>
              <a:gd name="connsiteY9248" fmla="*/ 3334233 h 6857999"/>
              <a:gd name="connsiteX9249" fmla="*/ 526312 w 10763219"/>
              <a:gd name="connsiteY9249" fmla="*/ 3325162 h 6857999"/>
              <a:gd name="connsiteX9250" fmla="*/ 529912 w 10763219"/>
              <a:gd name="connsiteY9250" fmla="*/ 3315301 h 6857999"/>
              <a:gd name="connsiteX9251" fmla="*/ 534317 w 10763219"/>
              <a:gd name="connsiteY9251" fmla="*/ 3306624 h 6857999"/>
              <a:gd name="connsiteX9252" fmla="*/ 536718 w 10763219"/>
              <a:gd name="connsiteY9252" fmla="*/ 3302286 h 6857999"/>
              <a:gd name="connsiteX9253" fmla="*/ 539519 w 10763219"/>
              <a:gd name="connsiteY9253" fmla="*/ 3298341 h 6857999"/>
              <a:gd name="connsiteX9254" fmla="*/ 542722 w 10763219"/>
              <a:gd name="connsiteY9254" fmla="*/ 3295186 h 6857999"/>
              <a:gd name="connsiteX9255" fmla="*/ 545923 w 10763219"/>
              <a:gd name="connsiteY9255" fmla="*/ 3292031 h 6857999"/>
              <a:gd name="connsiteX9256" fmla="*/ 549524 w 10763219"/>
              <a:gd name="connsiteY9256" fmla="*/ 3289270 h 6857999"/>
              <a:gd name="connsiteX9257" fmla="*/ 553527 w 10763219"/>
              <a:gd name="connsiteY9257" fmla="*/ 3287298 h 6857999"/>
              <a:gd name="connsiteX9258" fmla="*/ 557930 w 10763219"/>
              <a:gd name="connsiteY9258" fmla="*/ 3285326 h 6857999"/>
              <a:gd name="connsiteX9259" fmla="*/ 3071810 w 10763219"/>
              <a:gd name="connsiteY9259" fmla="*/ 3270250 h 6857999"/>
              <a:gd name="connsiteX9260" fmla="*/ 3073396 w 10763219"/>
              <a:gd name="connsiteY9260" fmla="*/ 3270643 h 6857999"/>
              <a:gd name="connsiteX9261" fmla="*/ 3074189 w 10763219"/>
              <a:gd name="connsiteY9261" fmla="*/ 3271428 h 6857999"/>
              <a:gd name="connsiteX9262" fmla="*/ 3074982 w 10763219"/>
              <a:gd name="connsiteY9262" fmla="*/ 3273391 h 6857999"/>
              <a:gd name="connsiteX9263" fmla="*/ 3074982 w 10763219"/>
              <a:gd name="connsiteY9263" fmla="*/ 3275747 h 6857999"/>
              <a:gd name="connsiteX9264" fmla="*/ 3074189 w 10763219"/>
              <a:gd name="connsiteY9264" fmla="*/ 3281636 h 6857999"/>
              <a:gd name="connsiteX9265" fmla="*/ 3072998 w 10763219"/>
              <a:gd name="connsiteY9265" fmla="*/ 3287918 h 6857999"/>
              <a:gd name="connsiteX9266" fmla="*/ 3071810 w 10763219"/>
              <a:gd name="connsiteY9266" fmla="*/ 3294200 h 6857999"/>
              <a:gd name="connsiteX9267" fmla="*/ 3071810 w 10763219"/>
              <a:gd name="connsiteY9267" fmla="*/ 3296555 h 6857999"/>
              <a:gd name="connsiteX9268" fmla="*/ 3071810 w 10763219"/>
              <a:gd name="connsiteY9268" fmla="*/ 3298518 h 6857999"/>
              <a:gd name="connsiteX9269" fmla="*/ 3072998 w 10763219"/>
              <a:gd name="connsiteY9269" fmla="*/ 3300089 h 6857999"/>
              <a:gd name="connsiteX9270" fmla="*/ 3073793 w 10763219"/>
              <a:gd name="connsiteY9270" fmla="*/ 3300874 h 6857999"/>
              <a:gd name="connsiteX9271" fmla="*/ 3075776 w 10763219"/>
              <a:gd name="connsiteY9271" fmla="*/ 3300874 h 6857999"/>
              <a:gd name="connsiteX9272" fmla="*/ 3078159 w 10763219"/>
              <a:gd name="connsiteY9272" fmla="*/ 3300089 h 6857999"/>
              <a:gd name="connsiteX9273" fmla="*/ 3075776 w 10763219"/>
              <a:gd name="connsiteY9273" fmla="*/ 3302837 h 6857999"/>
              <a:gd name="connsiteX9274" fmla="*/ 3073793 w 10763219"/>
              <a:gd name="connsiteY9274" fmla="*/ 3305193 h 6857999"/>
              <a:gd name="connsiteX9275" fmla="*/ 3071412 w 10763219"/>
              <a:gd name="connsiteY9275" fmla="*/ 3306371 h 6857999"/>
              <a:gd name="connsiteX9276" fmla="*/ 3069824 w 10763219"/>
              <a:gd name="connsiteY9276" fmla="*/ 3306763 h 6857999"/>
              <a:gd name="connsiteX9277" fmla="*/ 3067839 w 10763219"/>
              <a:gd name="connsiteY9277" fmla="*/ 3306371 h 6857999"/>
              <a:gd name="connsiteX9278" fmla="*/ 3065856 w 10763219"/>
              <a:gd name="connsiteY9278" fmla="*/ 3305193 h 6857999"/>
              <a:gd name="connsiteX9279" fmla="*/ 3064664 w 10763219"/>
              <a:gd name="connsiteY9279" fmla="*/ 3304407 h 6857999"/>
              <a:gd name="connsiteX9280" fmla="*/ 3063078 w 10763219"/>
              <a:gd name="connsiteY9280" fmla="*/ 3302444 h 6857999"/>
              <a:gd name="connsiteX9281" fmla="*/ 3059506 w 10763219"/>
              <a:gd name="connsiteY9281" fmla="*/ 3298518 h 6857999"/>
              <a:gd name="connsiteX9282" fmla="*/ 3056332 w 10763219"/>
              <a:gd name="connsiteY9282" fmla="*/ 3295377 h 6857999"/>
              <a:gd name="connsiteX9283" fmla="*/ 3054347 w 10763219"/>
              <a:gd name="connsiteY9283" fmla="*/ 3293807 h 6857999"/>
              <a:gd name="connsiteX9284" fmla="*/ 3052363 w 10763219"/>
              <a:gd name="connsiteY9284" fmla="*/ 3292630 h 6857999"/>
              <a:gd name="connsiteX9285" fmla="*/ 3050378 w 10763219"/>
              <a:gd name="connsiteY9285" fmla="*/ 3292237 h 6857999"/>
              <a:gd name="connsiteX9286" fmla="*/ 3047996 w 10763219"/>
              <a:gd name="connsiteY9286" fmla="*/ 3292630 h 6857999"/>
              <a:gd name="connsiteX9287" fmla="*/ 3049585 w 10763219"/>
              <a:gd name="connsiteY9287" fmla="*/ 3290273 h 6857999"/>
              <a:gd name="connsiteX9288" fmla="*/ 3050378 w 10763219"/>
              <a:gd name="connsiteY9288" fmla="*/ 3289096 h 6857999"/>
              <a:gd name="connsiteX9289" fmla="*/ 3053950 w 10763219"/>
              <a:gd name="connsiteY9289" fmla="*/ 3286347 h 6857999"/>
              <a:gd name="connsiteX9290" fmla="*/ 3057125 w 10763219"/>
              <a:gd name="connsiteY9290" fmla="*/ 3285170 h 6857999"/>
              <a:gd name="connsiteX9291" fmla="*/ 3060696 w 10763219"/>
              <a:gd name="connsiteY9291" fmla="*/ 3283599 h 6857999"/>
              <a:gd name="connsiteX9292" fmla="*/ 3063873 w 10763219"/>
              <a:gd name="connsiteY9292" fmla="*/ 3281636 h 6857999"/>
              <a:gd name="connsiteX9293" fmla="*/ 3067443 w 10763219"/>
              <a:gd name="connsiteY9293" fmla="*/ 3279280 h 6857999"/>
              <a:gd name="connsiteX9294" fmla="*/ 3069031 w 10763219"/>
              <a:gd name="connsiteY9294" fmla="*/ 3277710 h 6857999"/>
              <a:gd name="connsiteX9295" fmla="*/ 3069824 w 10763219"/>
              <a:gd name="connsiteY9295" fmla="*/ 3275354 h 6857999"/>
              <a:gd name="connsiteX9296" fmla="*/ 3071013 w 10763219"/>
              <a:gd name="connsiteY9296" fmla="*/ 3272998 h 6857999"/>
              <a:gd name="connsiteX9297" fmla="*/ 3101323 w 10763219"/>
              <a:gd name="connsiteY9297" fmla="*/ 3265487 h 6857999"/>
              <a:gd name="connsiteX9298" fmla="*/ 3102102 w 10763219"/>
              <a:gd name="connsiteY9298" fmla="*/ 3265487 h 6857999"/>
              <a:gd name="connsiteX9299" fmla="*/ 3103271 w 10763219"/>
              <a:gd name="connsiteY9299" fmla="*/ 3265487 h 6857999"/>
              <a:gd name="connsiteX9300" fmla="*/ 3103661 w 10763219"/>
              <a:gd name="connsiteY9300" fmla="*/ 3265884 h 6857999"/>
              <a:gd name="connsiteX9301" fmla="*/ 3103661 w 10763219"/>
              <a:gd name="connsiteY9301" fmla="*/ 3266678 h 6857999"/>
              <a:gd name="connsiteX9302" fmla="*/ 3104051 w 10763219"/>
              <a:gd name="connsiteY9302" fmla="*/ 3268662 h 6857999"/>
              <a:gd name="connsiteX9303" fmla="*/ 3103661 w 10763219"/>
              <a:gd name="connsiteY9303" fmla="*/ 3271837 h 6857999"/>
              <a:gd name="connsiteX9304" fmla="*/ 3110674 w 10763219"/>
              <a:gd name="connsiteY9304" fmla="*/ 3271837 h 6857999"/>
              <a:gd name="connsiteX9305" fmla="*/ 3109895 w 10763219"/>
              <a:gd name="connsiteY9305" fmla="*/ 3274615 h 6857999"/>
              <a:gd name="connsiteX9306" fmla="*/ 3108335 w 10763219"/>
              <a:gd name="connsiteY9306" fmla="*/ 3276600 h 6857999"/>
              <a:gd name="connsiteX9307" fmla="*/ 3106001 w 10763219"/>
              <a:gd name="connsiteY9307" fmla="*/ 3279775 h 6857999"/>
              <a:gd name="connsiteX9308" fmla="*/ 3103271 w 10763219"/>
              <a:gd name="connsiteY9308" fmla="*/ 3283744 h 6857999"/>
              <a:gd name="connsiteX9309" fmla="*/ 3102102 w 10763219"/>
              <a:gd name="connsiteY9309" fmla="*/ 3286125 h 6857999"/>
              <a:gd name="connsiteX9310" fmla="*/ 3101323 w 10763219"/>
              <a:gd name="connsiteY9310" fmla="*/ 3289300 h 6857999"/>
              <a:gd name="connsiteX9311" fmla="*/ 3103271 w 10763219"/>
              <a:gd name="connsiteY9311" fmla="*/ 3288903 h 6857999"/>
              <a:gd name="connsiteX9312" fmla="*/ 3105217 w 10763219"/>
              <a:gd name="connsiteY9312" fmla="*/ 3288110 h 6857999"/>
              <a:gd name="connsiteX9313" fmla="*/ 3108335 w 10763219"/>
              <a:gd name="connsiteY9313" fmla="*/ 3286919 h 6857999"/>
              <a:gd name="connsiteX9314" fmla="*/ 3111845 w 10763219"/>
              <a:gd name="connsiteY9314" fmla="*/ 3284538 h 6857999"/>
              <a:gd name="connsiteX9315" fmla="*/ 3115351 w 10763219"/>
              <a:gd name="connsiteY9315" fmla="*/ 3281759 h 6857999"/>
              <a:gd name="connsiteX9316" fmla="*/ 3118079 w 10763219"/>
              <a:gd name="connsiteY9316" fmla="*/ 3279378 h 6857999"/>
              <a:gd name="connsiteX9317" fmla="*/ 3121975 w 10763219"/>
              <a:gd name="connsiteY9317" fmla="*/ 3278188 h 6857999"/>
              <a:gd name="connsiteX9318" fmla="*/ 3123923 w 10763219"/>
              <a:gd name="connsiteY9318" fmla="*/ 3277394 h 6857999"/>
              <a:gd name="connsiteX9319" fmla="*/ 3125872 w 10763219"/>
              <a:gd name="connsiteY9319" fmla="*/ 3277394 h 6857999"/>
              <a:gd name="connsiteX9320" fmla="*/ 3128208 w 10763219"/>
              <a:gd name="connsiteY9320" fmla="*/ 3278188 h 6857999"/>
              <a:gd name="connsiteX9321" fmla="*/ 3130549 w 10763219"/>
              <a:gd name="connsiteY9321" fmla="*/ 3278584 h 6857999"/>
              <a:gd name="connsiteX9322" fmla="*/ 3128208 w 10763219"/>
              <a:gd name="connsiteY9322" fmla="*/ 3282950 h 6857999"/>
              <a:gd name="connsiteX9323" fmla="*/ 3126259 w 10763219"/>
              <a:gd name="connsiteY9323" fmla="*/ 3288110 h 6857999"/>
              <a:gd name="connsiteX9324" fmla="*/ 3124703 w 10763219"/>
              <a:gd name="connsiteY9324" fmla="*/ 3294459 h 6857999"/>
              <a:gd name="connsiteX9325" fmla="*/ 3123145 w 10763219"/>
              <a:gd name="connsiteY9325" fmla="*/ 3302000 h 6857999"/>
              <a:gd name="connsiteX9326" fmla="*/ 3122365 w 10763219"/>
              <a:gd name="connsiteY9326" fmla="*/ 3301604 h 6857999"/>
              <a:gd name="connsiteX9327" fmla="*/ 3121975 w 10763219"/>
              <a:gd name="connsiteY9327" fmla="*/ 3300413 h 6857999"/>
              <a:gd name="connsiteX9328" fmla="*/ 3121584 w 10763219"/>
              <a:gd name="connsiteY9328" fmla="*/ 3299619 h 6857999"/>
              <a:gd name="connsiteX9329" fmla="*/ 3121584 w 10763219"/>
              <a:gd name="connsiteY9329" fmla="*/ 3297634 h 6857999"/>
              <a:gd name="connsiteX9330" fmla="*/ 3121975 w 10763219"/>
              <a:gd name="connsiteY9330" fmla="*/ 3290094 h 6857999"/>
              <a:gd name="connsiteX9331" fmla="*/ 3115741 w 10763219"/>
              <a:gd name="connsiteY9331" fmla="*/ 3291681 h 6857999"/>
              <a:gd name="connsiteX9332" fmla="*/ 3110674 w 10763219"/>
              <a:gd name="connsiteY9332" fmla="*/ 3293666 h 6857999"/>
              <a:gd name="connsiteX9333" fmla="*/ 3106388 w 10763219"/>
              <a:gd name="connsiteY9333" fmla="*/ 3295650 h 6857999"/>
              <a:gd name="connsiteX9334" fmla="*/ 3102882 w 10763219"/>
              <a:gd name="connsiteY9334" fmla="*/ 3296444 h 6857999"/>
              <a:gd name="connsiteX9335" fmla="*/ 3100931 w 10763219"/>
              <a:gd name="connsiteY9335" fmla="*/ 3297238 h 6857999"/>
              <a:gd name="connsiteX9336" fmla="*/ 3098984 w 10763219"/>
              <a:gd name="connsiteY9336" fmla="*/ 3297238 h 6857999"/>
              <a:gd name="connsiteX9337" fmla="*/ 3097034 w 10763219"/>
              <a:gd name="connsiteY9337" fmla="*/ 3297238 h 6857999"/>
              <a:gd name="connsiteX9338" fmla="*/ 3095475 w 10763219"/>
              <a:gd name="connsiteY9338" fmla="*/ 3296444 h 6857999"/>
              <a:gd name="connsiteX9339" fmla="*/ 3093527 w 10763219"/>
              <a:gd name="connsiteY9339" fmla="*/ 3295253 h 6857999"/>
              <a:gd name="connsiteX9340" fmla="*/ 3091580 w 10763219"/>
              <a:gd name="connsiteY9340" fmla="*/ 3293666 h 6857999"/>
              <a:gd name="connsiteX9341" fmla="*/ 3089631 w 10763219"/>
              <a:gd name="connsiteY9341" fmla="*/ 3291284 h 6857999"/>
              <a:gd name="connsiteX9342" fmla="*/ 3087681 w 10763219"/>
              <a:gd name="connsiteY9342" fmla="*/ 3288110 h 6857999"/>
              <a:gd name="connsiteX9343" fmla="*/ 3087681 w 10763219"/>
              <a:gd name="connsiteY9343" fmla="*/ 3285728 h 6857999"/>
              <a:gd name="connsiteX9344" fmla="*/ 3088850 w 10763219"/>
              <a:gd name="connsiteY9344" fmla="*/ 3283744 h 6857999"/>
              <a:gd name="connsiteX9345" fmla="*/ 3089241 w 10763219"/>
              <a:gd name="connsiteY9345" fmla="*/ 3281759 h 6857999"/>
              <a:gd name="connsiteX9346" fmla="*/ 3090411 w 10763219"/>
              <a:gd name="connsiteY9346" fmla="*/ 3280965 h 6857999"/>
              <a:gd name="connsiteX9347" fmla="*/ 3092750 w 10763219"/>
              <a:gd name="connsiteY9347" fmla="*/ 3279378 h 6857999"/>
              <a:gd name="connsiteX9348" fmla="*/ 3095087 w 10763219"/>
              <a:gd name="connsiteY9348" fmla="*/ 3278188 h 6857999"/>
              <a:gd name="connsiteX9349" fmla="*/ 3097425 w 10763219"/>
              <a:gd name="connsiteY9349" fmla="*/ 3276997 h 6857999"/>
              <a:gd name="connsiteX9350" fmla="*/ 3098207 w 10763219"/>
              <a:gd name="connsiteY9350" fmla="*/ 3276203 h 6857999"/>
              <a:gd name="connsiteX9351" fmla="*/ 3099374 w 10763219"/>
              <a:gd name="connsiteY9351" fmla="*/ 3275012 h 6857999"/>
              <a:gd name="connsiteX9352" fmla="*/ 3100152 w 10763219"/>
              <a:gd name="connsiteY9352" fmla="*/ 3273028 h 6857999"/>
              <a:gd name="connsiteX9353" fmla="*/ 3100931 w 10763219"/>
              <a:gd name="connsiteY9353" fmla="*/ 3271043 h 6857999"/>
              <a:gd name="connsiteX9354" fmla="*/ 3101323 w 10763219"/>
              <a:gd name="connsiteY9354" fmla="*/ 3268662 h 6857999"/>
              <a:gd name="connsiteX9355" fmla="*/ 3427411 w 10763219"/>
              <a:gd name="connsiteY9355" fmla="*/ 3249612 h 6857999"/>
              <a:gd name="connsiteX9356" fmla="*/ 3428998 w 10763219"/>
              <a:gd name="connsiteY9356" fmla="*/ 3249612 h 6857999"/>
              <a:gd name="connsiteX9357" fmla="*/ 3432969 w 10763219"/>
              <a:gd name="connsiteY9357" fmla="*/ 3249612 h 6857999"/>
              <a:gd name="connsiteX9358" fmla="*/ 3441699 w 10763219"/>
              <a:gd name="connsiteY9358" fmla="*/ 3251597 h 6857999"/>
              <a:gd name="connsiteX9359" fmla="*/ 3447255 w 10763219"/>
              <a:gd name="connsiteY9359" fmla="*/ 3252391 h 6857999"/>
              <a:gd name="connsiteX9360" fmla="*/ 3452811 w 10763219"/>
              <a:gd name="connsiteY9360" fmla="*/ 3252391 h 6857999"/>
              <a:gd name="connsiteX9361" fmla="*/ 3449636 w 10763219"/>
              <a:gd name="connsiteY9361" fmla="*/ 3253978 h 6857999"/>
              <a:gd name="connsiteX9362" fmla="*/ 3447653 w 10763219"/>
              <a:gd name="connsiteY9362" fmla="*/ 3255962 h 6857999"/>
              <a:gd name="connsiteX9363" fmla="*/ 3445668 w 10763219"/>
              <a:gd name="connsiteY9363" fmla="*/ 3258740 h 6857999"/>
              <a:gd name="connsiteX9364" fmla="*/ 3444874 w 10763219"/>
              <a:gd name="connsiteY9364" fmla="*/ 3261518 h 6857999"/>
              <a:gd name="connsiteX9365" fmla="*/ 3444079 w 10763219"/>
              <a:gd name="connsiteY9365" fmla="*/ 3263900 h 6857999"/>
              <a:gd name="connsiteX9366" fmla="*/ 3444079 w 10763219"/>
              <a:gd name="connsiteY9366" fmla="*/ 3266678 h 6857999"/>
              <a:gd name="connsiteX9367" fmla="*/ 3444079 w 10763219"/>
              <a:gd name="connsiteY9367" fmla="*/ 3272235 h 6857999"/>
              <a:gd name="connsiteX9368" fmla="*/ 3443685 w 10763219"/>
              <a:gd name="connsiteY9368" fmla="*/ 3276997 h 6857999"/>
              <a:gd name="connsiteX9369" fmla="*/ 3443287 w 10763219"/>
              <a:gd name="connsiteY9369" fmla="*/ 3278981 h 6857999"/>
              <a:gd name="connsiteX9370" fmla="*/ 3442890 w 10763219"/>
              <a:gd name="connsiteY9370" fmla="*/ 3280965 h 6857999"/>
              <a:gd name="connsiteX9371" fmla="*/ 3441301 w 10763219"/>
              <a:gd name="connsiteY9371" fmla="*/ 3282553 h 6857999"/>
              <a:gd name="connsiteX9372" fmla="*/ 3439317 w 10763219"/>
              <a:gd name="connsiteY9372" fmla="*/ 3283347 h 6857999"/>
              <a:gd name="connsiteX9373" fmla="*/ 3436539 w 10763219"/>
              <a:gd name="connsiteY9373" fmla="*/ 3284140 h 6857999"/>
              <a:gd name="connsiteX9374" fmla="*/ 3432571 w 10763219"/>
              <a:gd name="connsiteY9374" fmla="*/ 3284537 h 6857999"/>
              <a:gd name="connsiteX9375" fmla="*/ 3434555 w 10763219"/>
              <a:gd name="connsiteY9375" fmla="*/ 3282156 h 6857999"/>
              <a:gd name="connsiteX9376" fmla="*/ 3435745 w 10763219"/>
              <a:gd name="connsiteY9376" fmla="*/ 3280172 h 6857999"/>
              <a:gd name="connsiteX9377" fmla="*/ 3436937 w 10763219"/>
              <a:gd name="connsiteY9377" fmla="*/ 3277790 h 6857999"/>
              <a:gd name="connsiteX9378" fmla="*/ 3437333 w 10763219"/>
              <a:gd name="connsiteY9378" fmla="*/ 3275012 h 6857999"/>
              <a:gd name="connsiteX9379" fmla="*/ 3437728 w 10763219"/>
              <a:gd name="connsiteY9379" fmla="*/ 3272631 h 6857999"/>
              <a:gd name="connsiteX9380" fmla="*/ 3437728 w 10763219"/>
              <a:gd name="connsiteY9380" fmla="*/ 3270647 h 6857999"/>
              <a:gd name="connsiteX9381" fmla="*/ 3437333 w 10763219"/>
              <a:gd name="connsiteY9381" fmla="*/ 3268265 h 6857999"/>
              <a:gd name="connsiteX9382" fmla="*/ 3436539 w 10763219"/>
              <a:gd name="connsiteY9382" fmla="*/ 3266281 h 6857999"/>
              <a:gd name="connsiteX9383" fmla="*/ 3435348 w 10763219"/>
              <a:gd name="connsiteY9383" fmla="*/ 3264297 h 6857999"/>
              <a:gd name="connsiteX9384" fmla="*/ 3433761 w 10763219"/>
              <a:gd name="connsiteY9384" fmla="*/ 3263106 h 6857999"/>
              <a:gd name="connsiteX9385" fmla="*/ 3432571 w 10763219"/>
              <a:gd name="connsiteY9385" fmla="*/ 3261518 h 6857999"/>
              <a:gd name="connsiteX9386" fmla="*/ 3430586 w 10763219"/>
              <a:gd name="connsiteY9386" fmla="*/ 3259931 h 6857999"/>
              <a:gd name="connsiteX9387" fmla="*/ 3428603 w 10763219"/>
              <a:gd name="connsiteY9387" fmla="*/ 3259137 h 6857999"/>
              <a:gd name="connsiteX9388" fmla="*/ 3426221 w 10763219"/>
              <a:gd name="connsiteY9388" fmla="*/ 3258740 h 6857999"/>
              <a:gd name="connsiteX9389" fmla="*/ 3423838 w 10763219"/>
              <a:gd name="connsiteY9389" fmla="*/ 3257947 h 6857999"/>
              <a:gd name="connsiteX9390" fmla="*/ 3421060 w 10763219"/>
              <a:gd name="connsiteY9390" fmla="*/ 3257947 h 6857999"/>
              <a:gd name="connsiteX9391" fmla="*/ 3422251 w 10763219"/>
              <a:gd name="connsiteY9391" fmla="*/ 3255565 h 6857999"/>
              <a:gd name="connsiteX9392" fmla="*/ 3423046 w 10763219"/>
              <a:gd name="connsiteY9392" fmla="*/ 3253184 h 6857999"/>
              <a:gd name="connsiteX9393" fmla="*/ 3424632 w 10763219"/>
              <a:gd name="connsiteY9393" fmla="*/ 3251597 h 6857999"/>
              <a:gd name="connsiteX9394" fmla="*/ 3426221 w 10763219"/>
              <a:gd name="connsiteY9394" fmla="*/ 3250803 h 6857999"/>
              <a:gd name="connsiteX9395" fmla="*/ 2500776 w 10763219"/>
              <a:gd name="connsiteY9395" fmla="*/ 3244850 h 6857999"/>
              <a:gd name="connsiteX9396" fmla="*/ 2501898 w 10763219"/>
              <a:gd name="connsiteY9396" fmla="*/ 3248897 h 6857999"/>
              <a:gd name="connsiteX9397" fmla="*/ 2501898 w 10763219"/>
              <a:gd name="connsiteY9397" fmla="*/ 3252539 h 6857999"/>
              <a:gd name="connsiteX9398" fmla="*/ 2501898 w 10763219"/>
              <a:gd name="connsiteY9398" fmla="*/ 3255372 h 6857999"/>
              <a:gd name="connsiteX9399" fmla="*/ 2500776 w 10763219"/>
              <a:gd name="connsiteY9399" fmla="*/ 3257799 h 6857999"/>
              <a:gd name="connsiteX9400" fmla="*/ 2500029 w 10763219"/>
              <a:gd name="connsiteY9400" fmla="*/ 3260228 h 6857999"/>
              <a:gd name="connsiteX9401" fmla="*/ 2498909 w 10763219"/>
              <a:gd name="connsiteY9401" fmla="*/ 3261846 h 6857999"/>
              <a:gd name="connsiteX9402" fmla="*/ 2497788 w 10763219"/>
              <a:gd name="connsiteY9402" fmla="*/ 3263465 h 6857999"/>
              <a:gd name="connsiteX9403" fmla="*/ 2495920 w 10763219"/>
              <a:gd name="connsiteY9403" fmla="*/ 3264274 h 6857999"/>
              <a:gd name="connsiteX9404" fmla="*/ 2494426 w 10763219"/>
              <a:gd name="connsiteY9404" fmla="*/ 3264679 h 6857999"/>
              <a:gd name="connsiteX9405" fmla="*/ 2492560 w 10763219"/>
              <a:gd name="connsiteY9405" fmla="*/ 3265488 h 6857999"/>
              <a:gd name="connsiteX9406" fmla="*/ 2490692 w 10763219"/>
              <a:gd name="connsiteY9406" fmla="*/ 3265488 h 6857999"/>
              <a:gd name="connsiteX9407" fmla="*/ 2488824 w 10763219"/>
              <a:gd name="connsiteY9407" fmla="*/ 3264679 h 6857999"/>
              <a:gd name="connsiteX9408" fmla="*/ 2486956 w 10763219"/>
              <a:gd name="connsiteY9408" fmla="*/ 3264274 h 6857999"/>
              <a:gd name="connsiteX9409" fmla="*/ 2485835 w 10763219"/>
              <a:gd name="connsiteY9409" fmla="*/ 3263465 h 6857999"/>
              <a:gd name="connsiteX9410" fmla="*/ 2484343 w 10763219"/>
              <a:gd name="connsiteY9410" fmla="*/ 3262251 h 6857999"/>
              <a:gd name="connsiteX9411" fmla="*/ 2482849 w 10763219"/>
              <a:gd name="connsiteY9411" fmla="*/ 3260632 h 6857999"/>
              <a:gd name="connsiteX9412" fmla="*/ 2484343 w 10763219"/>
              <a:gd name="connsiteY9412" fmla="*/ 3257395 h 6857999"/>
              <a:gd name="connsiteX9413" fmla="*/ 2486209 w 10763219"/>
              <a:gd name="connsiteY9413" fmla="*/ 3254967 h 6857999"/>
              <a:gd name="connsiteX9414" fmla="*/ 2488451 w 10763219"/>
              <a:gd name="connsiteY9414" fmla="*/ 3252944 h 6857999"/>
              <a:gd name="connsiteX9415" fmla="*/ 2490692 w 10763219"/>
              <a:gd name="connsiteY9415" fmla="*/ 3251325 h 6857999"/>
              <a:gd name="connsiteX9416" fmla="*/ 2496294 w 10763219"/>
              <a:gd name="connsiteY9416" fmla="*/ 3248897 h 6857999"/>
              <a:gd name="connsiteX9417" fmla="*/ 2498909 w 10763219"/>
              <a:gd name="connsiteY9417" fmla="*/ 3246873 h 6857999"/>
              <a:gd name="connsiteX9418" fmla="*/ 534868 w 10763219"/>
              <a:gd name="connsiteY9418" fmla="*/ 3244850 h 6857999"/>
              <a:gd name="connsiteX9419" fmla="*/ 537224 w 10763219"/>
              <a:gd name="connsiteY9419" fmla="*/ 3244850 h 6857999"/>
              <a:gd name="connsiteX9420" fmla="*/ 541543 w 10763219"/>
              <a:gd name="connsiteY9420" fmla="*/ 3245239 h 6857999"/>
              <a:gd name="connsiteX9421" fmla="*/ 550972 w 10763219"/>
              <a:gd name="connsiteY9421" fmla="*/ 3247183 h 6857999"/>
              <a:gd name="connsiteX9422" fmla="*/ 555292 w 10763219"/>
              <a:gd name="connsiteY9422" fmla="*/ 3247572 h 6857999"/>
              <a:gd name="connsiteX9423" fmla="*/ 557649 w 10763219"/>
              <a:gd name="connsiteY9423" fmla="*/ 3247183 h 6857999"/>
              <a:gd name="connsiteX9424" fmla="*/ 560007 w 10763219"/>
              <a:gd name="connsiteY9424" fmla="*/ 3246405 h 6857999"/>
              <a:gd name="connsiteX9425" fmla="*/ 560007 w 10763219"/>
              <a:gd name="connsiteY9425" fmla="*/ 3249516 h 6857999"/>
              <a:gd name="connsiteX9426" fmla="*/ 560398 w 10763219"/>
              <a:gd name="connsiteY9426" fmla="*/ 3251848 h 6857999"/>
              <a:gd name="connsiteX9427" fmla="*/ 560007 w 10763219"/>
              <a:gd name="connsiteY9427" fmla="*/ 3254570 h 6857999"/>
              <a:gd name="connsiteX9428" fmla="*/ 559614 w 10763219"/>
              <a:gd name="connsiteY9428" fmla="*/ 3257291 h 6857999"/>
              <a:gd name="connsiteX9429" fmla="*/ 558041 w 10763219"/>
              <a:gd name="connsiteY9429" fmla="*/ 3261956 h 6857999"/>
              <a:gd name="connsiteX9430" fmla="*/ 555292 w 10763219"/>
              <a:gd name="connsiteY9430" fmla="*/ 3266622 h 6857999"/>
              <a:gd name="connsiteX9431" fmla="*/ 551365 w 10763219"/>
              <a:gd name="connsiteY9431" fmla="*/ 3270898 h 6857999"/>
              <a:gd name="connsiteX9432" fmla="*/ 547042 w 10763219"/>
              <a:gd name="connsiteY9432" fmla="*/ 3275175 h 6857999"/>
              <a:gd name="connsiteX9433" fmla="*/ 541543 w 10763219"/>
              <a:gd name="connsiteY9433" fmla="*/ 3279062 h 6857999"/>
              <a:gd name="connsiteX9434" fmla="*/ 535259 w 10763219"/>
              <a:gd name="connsiteY9434" fmla="*/ 3282950 h 6857999"/>
              <a:gd name="connsiteX9435" fmla="*/ 535259 w 10763219"/>
              <a:gd name="connsiteY9435" fmla="*/ 3279451 h 6857999"/>
              <a:gd name="connsiteX9436" fmla="*/ 534868 w 10763219"/>
              <a:gd name="connsiteY9436" fmla="*/ 3276341 h 6857999"/>
              <a:gd name="connsiteX9437" fmla="*/ 534080 w 10763219"/>
              <a:gd name="connsiteY9437" fmla="*/ 3272454 h 6857999"/>
              <a:gd name="connsiteX9438" fmla="*/ 532510 w 10763219"/>
              <a:gd name="connsiteY9438" fmla="*/ 3268954 h 6857999"/>
              <a:gd name="connsiteX9439" fmla="*/ 530544 w 10763219"/>
              <a:gd name="connsiteY9439" fmla="*/ 3265456 h 6857999"/>
              <a:gd name="connsiteX9440" fmla="*/ 528190 w 10763219"/>
              <a:gd name="connsiteY9440" fmla="*/ 3261567 h 6857999"/>
              <a:gd name="connsiteX9441" fmla="*/ 522297 w 10763219"/>
              <a:gd name="connsiteY9441" fmla="*/ 3253403 h 6857999"/>
              <a:gd name="connsiteX9442" fmla="*/ 525048 w 10763219"/>
              <a:gd name="connsiteY9442" fmla="*/ 3250293 h 6857999"/>
              <a:gd name="connsiteX9443" fmla="*/ 527796 w 10763219"/>
              <a:gd name="connsiteY9443" fmla="*/ 3247960 h 6857999"/>
              <a:gd name="connsiteX9444" fmla="*/ 530152 w 10763219"/>
              <a:gd name="connsiteY9444" fmla="*/ 3246405 h 6857999"/>
              <a:gd name="connsiteX9445" fmla="*/ 532510 w 10763219"/>
              <a:gd name="connsiteY9445" fmla="*/ 3245628 h 6857999"/>
              <a:gd name="connsiteX9446" fmla="*/ 3152847 w 10763219"/>
              <a:gd name="connsiteY9446" fmla="*/ 3244849 h 6857999"/>
              <a:gd name="connsiteX9447" fmla="*/ 3154797 w 10763219"/>
              <a:gd name="connsiteY9447" fmla="*/ 3244849 h 6857999"/>
              <a:gd name="connsiteX9448" fmla="*/ 3156747 w 10763219"/>
              <a:gd name="connsiteY9448" fmla="*/ 3245246 h 6857999"/>
              <a:gd name="connsiteX9449" fmla="*/ 3157918 w 10763219"/>
              <a:gd name="connsiteY9449" fmla="*/ 3245643 h 6857999"/>
              <a:gd name="connsiteX9450" fmla="*/ 3158698 w 10763219"/>
              <a:gd name="connsiteY9450" fmla="*/ 3246437 h 6857999"/>
              <a:gd name="connsiteX9451" fmla="*/ 3159871 w 10763219"/>
              <a:gd name="connsiteY9451" fmla="*/ 3248024 h 6857999"/>
              <a:gd name="connsiteX9452" fmla="*/ 3161043 w 10763219"/>
              <a:gd name="connsiteY9452" fmla="*/ 3251199 h 6857999"/>
              <a:gd name="connsiteX9453" fmla="*/ 3162215 w 10763219"/>
              <a:gd name="connsiteY9453" fmla="*/ 3254374 h 6857999"/>
              <a:gd name="connsiteX9454" fmla="*/ 3163388 w 10763219"/>
              <a:gd name="connsiteY9454" fmla="*/ 3257549 h 6857999"/>
              <a:gd name="connsiteX9455" fmla="*/ 3164556 w 10763219"/>
              <a:gd name="connsiteY9455" fmla="*/ 3258343 h 6857999"/>
              <a:gd name="connsiteX9456" fmla="*/ 3166118 w 10763219"/>
              <a:gd name="connsiteY9456" fmla="*/ 3258740 h 6857999"/>
              <a:gd name="connsiteX9457" fmla="*/ 3167288 w 10763219"/>
              <a:gd name="connsiteY9457" fmla="*/ 3259534 h 6857999"/>
              <a:gd name="connsiteX9458" fmla="*/ 3169241 w 10763219"/>
              <a:gd name="connsiteY9458" fmla="*/ 3259534 h 6857999"/>
              <a:gd name="connsiteX9459" fmla="*/ 3166897 w 10763219"/>
              <a:gd name="connsiteY9459" fmla="*/ 3262709 h 6857999"/>
              <a:gd name="connsiteX9460" fmla="*/ 3165338 w 10763219"/>
              <a:gd name="connsiteY9460" fmla="*/ 3266280 h 6857999"/>
              <a:gd name="connsiteX9461" fmla="*/ 3164556 w 10763219"/>
              <a:gd name="connsiteY9461" fmla="*/ 3268662 h 6857999"/>
              <a:gd name="connsiteX9462" fmla="*/ 3164556 w 10763219"/>
              <a:gd name="connsiteY9462" fmla="*/ 3271043 h 6857999"/>
              <a:gd name="connsiteX9463" fmla="*/ 3164949 w 10763219"/>
              <a:gd name="connsiteY9463" fmla="*/ 3273027 h 6857999"/>
              <a:gd name="connsiteX9464" fmla="*/ 3166118 w 10763219"/>
              <a:gd name="connsiteY9464" fmla="*/ 3275012 h 6857999"/>
              <a:gd name="connsiteX9465" fmla="*/ 3166897 w 10763219"/>
              <a:gd name="connsiteY9465" fmla="*/ 3276996 h 6857999"/>
              <a:gd name="connsiteX9466" fmla="*/ 3168460 w 10763219"/>
              <a:gd name="connsiteY9466" fmla="*/ 3278584 h 6857999"/>
              <a:gd name="connsiteX9467" fmla="*/ 3172364 w 10763219"/>
              <a:gd name="connsiteY9467" fmla="*/ 3281362 h 6857999"/>
              <a:gd name="connsiteX9468" fmla="*/ 3175878 w 10763219"/>
              <a:gd name="connsiteY9468" fmla="*/ 3283743 h 6857999"/>
              <a:gd name="connsiteX9469" fmla="*/ 3179394 w 10763219"/>
              <a:gd name="connsiteY9469" fmla="*/ 3286521 h 6857999"/>
              <a:gd name="connsiteX9470" fmla="*/ 3180173 w 10763219"/>
              <a:gd name="connsiteY9470" fmla="*/ 3288505 h 6857999"/>
              <a:gd name="connsiteX9471" fmla="*/ 3181345 w 10763219"/>
              <a:gd name="connsiteY9471" fmla="*/ 3290490 h 6857999"/>
              <a:gd name="connsiteX9472" fmla="*/ 3179394 w 10763219"/>
              <a:gd name="connsiteY9472" fmla="*/ 3292077 h 6857999"/>
              <a:gd name="connsiteX9473" fmla="*/ 3176660 w 10763219"/>
              <a:gd name="connsiteY9473" fmla="*/ 3292871 h 6857999"/>
              <a:gd name="connsiteX9474" fmla="*/ 3173925 w 10763219"/>
              <a:gd name="connsiteY9474" fmla="*/ 3292871 h 6857999"/>
              <a:gd name="connsiteX9475" fmla="*/ 3171193 w 10763219"/>
              <a:gd name="connsiteY9475" fmla="*/ 3292474 h 6857999"/>
              <a:gd name="connsiteX9476" fmla="*/ 3168851 w 10763219"/>
              <a:gd name="connsiteY9476" fmla="*/ 3291681 h 6857999"/>
              <a:gd name="connsiteX9477" fmla="*/ 3166118 w 10763219"/>
              <a:gd name="connsiteY9477" fmla="*/ 3289696 h 6857999"/>
              <a:gd name="connsiteX9478" fmla="*/ 3164167 w 10763219"/>
              <a:gd name="connsiteY9478" fmla="*/ 3286521 h 6857999"/>
              <a:gd name="connsiteX9479" fmla="*/ 3162215 w 10763219"/>
              <a:gd name="connsiteY9479" fmla="*/ 3282156 h 6857999"/>
              <a:gd name="connsiteX9480" fmla="*/ 3158698 w 10763219"/>
              <a:gd name="connsiteY9480" fmla="*/ 3284140 h 6857999"/>
              <a:gd name="connsiteX9481" fmla="*/ 3156356 w 10763219"/>
              <a:gd name="connsiteY9481" fmla="*/ 3286521 h 6857999"/>
              <a:gd name="connsiteX9482" fmla="*/ 3154017 w 10763219"/>
              <a:gd name="connsiteY9482" fmla="*/ 3289696 h 6857999"/>
              <a:gd name="connsiteX9483" fmla="*/ 3151675 w 10763219"/>
              <a:gd name="connsiteY9483" fmla="*/ 3292871 h 6857999"/>
              <a:gd name="connsiteX9484" fmla="*/ 3149721 w 10763219"/>
              <a:gd name="connsiteY9484" fmla="*/ 3298030 h 6857999"/>
              <a:gd name="connsiteX9485" fmla="*/ 3147770 w 10763219"/>
              <a:gd name="connsiteY9485" fmla="*/ 3302793 h 6857999"/>
              <a:gd name="connsiteX9486" fmla="*/ 3146600 w 10763219"/>
              <a:gd name="connsiteY9486" fmla="*/ 3309143 h 6857999"/>
              <a:gd name="connsiteX9487" fmla="*/ 3145820 w 10763219"/>
              <a:gd name="connsiteY9487" fmla="*/ 3316684 h 6857999"/>
              <a:gd name="connsiteX9488" fmla="*/ 3144646 w 10763219"/>
              <a:gd name="connsiteY9488" fmla="*/ 3317874 h 6857999"/>
              <a:gd name="connsiteX9489" fmla="*/ 3143863 w 10763219"/>
              <a:gd name="connsiteY9489" fmla="*/ 3317874 h 6857999"/>
              <a:gd name="connsiteX9490" fmla="*/ 3143477 w 10763219"/>
              <a:gd name="connsiteY9490" fmla="*/ 3317477 h 6857999"/>
              <a:gd name="connsiteX9491" fmla="*/ 3142692 w 10763219"/>
              <a:gd name="connsiteY9491" fmla="*/ 3315890 h 6857999"/>
              <a:gd name="connsiteX9492" fmla="*/ 3142306 w 10763219"/>
              <a:gd name="connsiteY9492" fmla="*/ 3310730 h 6857999"/>
              <a:gd name="connsiteX9493" fmla="*/ 3142306 w 10763219"/>
              <a:gd name="connsiteY9493" fmla="*/ 3303984 h 6857999"/>
              <a:gd name="connsiteX9494" fmla="*/ 3141527 w 10763219"/>
              <a:gd name="connsiteY9494" fmla="*/ 3296443 h 6857999"/>
              <a:gd name="connsiteX9495" fmla="*/ 3141134 w 10763219"/>
              <a:gd name="connsiteY9495" fmla="*/ 3293665 h 6857999"/>
              <a:gd name="connsiteX9496" fmla="*/ 3139963 w 10763219"/>
              <a:gd name="connsiteY9496" fmla="*/ 3290093 h 6857999"/>
              <a:gd name="connsiteX9497" fmla="*/ 3139185 w 10763219"/>
              <a:gd name="connsiteY9497" fmla="*/ 3288109 h 6857999"/>
              <a:gd name="connsiteX9498" fmla="*/ 3137622 w 10763219"/>
              <a:gd name="connsiteY9498" fmla="*/ 3286124 h 6857999"/>
              <a:gd name="connsiteX9499" fmla="*/ 3136059 w 10763219"/>
              <a:gd name="connsiteY9499" fmla="*/ 3285331 h 6857999"/>
              <a:gd name="connsiteX9500" fmla="*/ 3133717 w 10763219"/>
              <a:gd name="connsiteY9500" fmla="*/ 3285331 h 6857999"/>
              <a:gd name="connsiteX9501" fmla="*/ 3135279 w 10763219"/>
              <a:gd name="connsiteY9501" fmla="*/ 3283743 h 6857999"/>
              <a:gd name="connsiteX9502" fmla="*/ 3136059 w 10763219"/>
              <a:gd name="connsiteY9502" fmla="*/ 3282156 h 6857999"/>
              <a:gd name="connsiteX9503" fmla="*/ 3137229 w 10763219"/>
              <a:gd name="connsiteY9503" fmla="*/ 3281759 h 6857999"/>
              <a:gd name="connsiteX9504" fmla="*/ 3138400 w 10763219"/>
              <a:gd name="connsiteY9504" fmla="*/ 3281362 h 6857999"/>
              <a:gd name="connsiteX9505" fmla="*/ 3140356 w 10763219"/>
              <a:gd name="connsiteY9505" fmla="*/ 3281759 h 6857999"/>
              <a:gd name="connsiteX9506" fmla="*/ 3142692 w 10763219"/>
              <a:gd name="connsiteY9506" fmla="*/ 3283346 h 6857999"/>
              <a:gd name="connsiteX9507" fmla="*/ 3145425 w 10763219"/>
              <a:gd name="connsiteY9507" fmla="*/ 3284934 h 6857999"/>
              <a:gd name="connsiteX9508" fmla="*/ 3148160 w 10763219"/>
              <a:gd name="connsiteY9508" fmla="*/ 3285331 h 6857999"/>
              <a:gd name="connsiteX9509" fmla="*/ 3149721 w 10763219"/>
              <a:gd name="connsiteY9509" fmla="*/ 3285331 h 6857999"/>
              <a:gd name="connsiteX9510" fmla="*/ 3151675 w 10763219"/>
              <a:gd name="connsiteY9510" fmla="*/ 3284934 h 6857999"/>
              <a:gd name="connsiteX9511" fmla="*/ 3152847 w 10763219"/>
              <a:gd name="connsiteY9511" fmla="*/ 3283346 h 6857999"/>
              <a:gd name="connsiteX9512" fmla="*/ 3154797 w 10763219"/>
              <a:gd name="connsiteY9512" fmla="*/ 3281759 h 6857999"/>
              <a:gd name="connsiteX9513" fmla="*/ 3156356 w 10763219"/>
              <a:gd name="connsiteY9513" fmla="*/ 3277790 h 6857999"/>
              <a:gd name="connsiteX9514" fmla="*/ 3156356 w 10763219"/>
              <a:gd name="connsiteY9514" fmla="*/ 3275012 h 6857999"/>
              <a:gd name="connsiteX9515" fmla="*/ 3156356 w 10763219"/>
              <a:gd name="connsiteY9515" fmla="*/ 3272234 h 6857999"/>
              <a:gd name="connsiteX9516" fmla="*/ 3155968 w 10763219"/>
              <a:gd name="connsiteY9516" fmla="*/ 3270249 h 6857999"/>
              <a:gd name="connsiteX9517" fmla="*/ 3155184 w 10763219"/>
              <a:gd name="connsiteY9517" fmla="*/ 3268662 h 6857999"/>
              <a:gd name="connsiteX9518" fmla="*/ 3154405 w 10763219"/>
              <a:gd name="connsiteY9518" fmla="*/ 3267074 h 6857999"/>
              <a:gd name="connsiteX9519" fmla="*/ 3152062 w 10763219"/>
              <a:gd name="connsiteY9519" fmla="*/ 3264693 h 6857999"/>
              <a:gd name="connsiteX9520" fmla="*/ 3150113 w 10763219"/>
              <a:gd name="connsiteY9520" fmla="*/ 3261915 h 6857999"/>
              <a:gd name="connsiteX9521" fmla="*/ 3148941 w 10763219"/>
              <a:gd name="connsiteY9521" fmla="*/ 3260327 h 6857999"/>
              <a:gd name="connsiteX9522" fmla="*/ 3148553 w 10763219"/>
              <a:gd name="connsiteY9522" fmla="*/ 3258343 h 6857999"/>
              <a:gd name="connsiteX9523" fmla="*/ 3148160 w 10763219"/>
              <a:gd name="connsiteY9523" fmla="*/ 3255962 h 6857999"/>
              <a:gd name="connsiteX9524" fmla="*/ 3148553 w 10763219"/>
              <a:gd name="connsiteY9524" fmla="*/ 3253184 h 6857999"/>
              <a:gd name="connsiteX9525" fmla="*/ 3148941 w 10763219"/>
              <a:gd name="connsiteY9525" fmla="*/ 3249612 h 6857999"/>
              <a:gd name="connsiteX9526" fmla="*/ 3150506 w 10763219"/>
              <a:gd name="connsiteY9526" fmla="*/ 3245246 h 6857999"/>
              <a:gd name="connsiteX9527" fmla="*/ 2613022 w 10763219"/>
              <a:gd name="connsiteY9527" fmla="*/ 3236913 h 6857999"/>
              <a:gd name="connsiteX9528" fmla="*/ 2611119 w 10763219"/>
              <a:gd name="connsiteY9528" fmla="*/ 3239663 h 6857999"/>
              <a:gd name="connsiteX9529" fmla="*/ 2609975 w 10763219"/>
              <a:gd name="connsiteY9529" fmla="*/ 3243199 h 6857999"/>
              <a:gd name="connsiteX9530" fmla="*/ 2609211 w 10763219"/>
              <a:gd name="connsiteY9530" fmla="*/ 3246736 h 6857999"/>
              <a:gd name="connsiteX9531" fmla="*/ 2608831 w 10763219"/>
              <a:gd name="connsiteY9531" fmla="*/ 3249879 h 6857999"/>
              <a:gd name="connsiteX9532" fmla="*/ 2609211 w 10763219"/>
              <a:gd name="connsiteY9532" fmla="*/ 3256953 h 6857999"/>
              <a:gd name="connsiteX9533" fmla="*/ 2610355 w 10763219"/>
              <a:gd name="connsiteY9533" fmla="*/ 3263240 h 6857999"/>
              <a:gd name="connsiteX9534" fmla="*/ 2610736 w 10763219"/>
              <a:gd name="connsiteY9534" fmla="*/ 3265991 h 6857999"/>
              <a:gd name="connsiteX9535" fmla="*/ 2610736 w 10763219"/>
              <a:gd name="connsiteY9535" fmla="*/ 3268741 h 6857999"/>
              <a:gd name="connsiteX9536" fmla="*/ 2610355 w 10763219"/>
              <a:gd name="connsiteY9536" fmla="*/ 3270706 h 6857999"/>
              <a:gd name="connsiteX9537" fmla="*/ 2609211 w 10763219"/>
              <a:gd name="connsiteY9537" fmla="*/ 3273064 h 6857999"/>
              <a:gd name="connsiteX9538" fmla="*/ 2607308 w 10763219"/>
              <a:gd name="connsiteY9538" fmla="*/ 3274636 h 6857999"/>
              <a:gd name="connsiteX9539" fmla="*/ 2605020 w 10763219"/>
              <a:gd name="connsiteY9539" fmla="*/ 3275814 h 6857999"/>
              <a:gd name="connsiteX9540" fmla="*/ 2601209 w 10763219"/>
              <a:gd name="connsiteY9540" fmla="*/ 3276600 h 6857999"/>
              <a:gd name="connsiteX9541" fmla="*/ 2597019 w 10763219"/>
              <a:gd name="connsiteY9541" fmla="*/ 3276600 h 6857999"/>
              <a:gd name="connsiteX9542" fmla="*/ 2595874 w 10763219"/>
              <a:gd name="connsiteY9542" fmla="*/ 3274242 h 6857999"/>
              <a:gd name="connsiteX9543" fmla="*/ 2594735 w 10763219"/>
              <a:gd name="connsiteY9543" fmla="*/ 3271492 h 6857999"/>
              <a:gd name="connsiteX9544" fmla="*/ 2593976 w 10763219"/>
              <a:gd name="connsiteY9544" fmla="*/ 3268348 h 6857999"/>
              <a:gd name="connsiteX9545" fmla="*/ 2593976 w 10763219"/>
              <a:gd name="connsiteY9545" fmla="*/ 3265598 h 6857999"/>
              <a:gd name="connsiteX9546" fmla="*/ 2593976 w 10763219"/>
              <a:gd name="connsiteY9546" fmla="*/ 3262454 h 6857999"/>
              <a:gd name="connsiteX9547" fmla="*/ 2594355 w 10763219"/>
              <a:gd name="connsiteY9547" fmla="*/ 3259310 h 6857999"/>
              <a:gd name="connsiteX9548" fmla="*/ 2595114 w 10763219"/>
              <a:gd name="connsiteY9548" fmla="*/ 3256167 h 6857999"/>
              <a:gd name="connsiteX9549" fmla="*/ 2596255 w 10763219"/>
              <a:gd name="connsiteY9549" fmla="*/ 3253416 h 6857999"/>
              <a:gd name="connsiteX9550" fmla="*/ 2597785 w 10763219"/>
              <a:gd name="connsiteY9550" fmla="*/ 3250666 h 6857999"/>
              <a:gd name="connsiteX9551" fmla="*/ 2599307 w 10763219"/>
              <a:gd name="connsiteY9551" fmla="*/ 3247522 h 6857999"/>
              <a:gd name="connsiteX9552" fmla="*/ 2601209 w 10763219"/>
              <a:gd name="connsiteY9552" fmla="*/ 3245165 h 6857999"/>
              <a:gd name="connsiteX9553" fmla="*/ 2603119 w 10763219"/>
              <a:gd name="connsiteY9553" fmla="*/ 3242806 h 6857999"/>
              <a:gd name="connsiteX9554" fmla="*/ 2605400 w 10763219"/>
              <a:gd name="connsiteY9554" fmla="*/ 3240842 h 6857999"/>
              <a:gd name="connsiteX9555" fmla="*/ 2608070 w 10763219"/>
              <a:gd name="connsiteY9555" fmla="*/ 3238877 h 6857999"/>
              <a:gd name="connsiteX9556" fmla="*/ 2610355 w 10763219"/>
              <a:gd name="connsiteY9556" fmla="*/ 3238091 h 6857999"/>
              <a:gd name="connsiteX9557" fmla="*/ 2874888 w 10763219"/>
              <a:gd name="connsiteY9557" fmla="*/ 3235325 h 6857999"/>
              <a:gd name="connsiteX9558" fmla="*/ 2876443 w 10763219"/>
              <a:gd name="connsiteY9558" fmla="*/ 3235325 h 6857999"/>
              <a:gd name="connsiteX9559" fmla="*/ 2877218 w 10763219"/>
              <a:gd name="connsiteY9559" fmla="*/ 3235751 h 6857999"/>
              <a:gd name="connsiteX9560" fmla="*/ 2877993 w 10763219"/>
              <a:gd name="connsiteY9560" fmla="*/ 3236601 h 6857999"/>
              <a:gd name="connsiteX9561" fmla="*/ 2879547 w 10763219"/>
              <a:gd name="connsiteY9561" fmla="*/ 3238727 h 6857999"/>
              <a:gd name="connsiteX9562" fmla="*/ 2881096 w 10763219"/>
              <a:gd name="connsiteY9562" fmla="*/ 3242554 h 6857999"/>
              <a:gd name="connsiteX9563" fmla="*/ 2881875 w 10763219"/>
              <a:gd name="connsiteY9563" fmla="*/ 3245531 h 6857999"/>
              <a:gd name="connsiteX9564" fmla="*/ 2883426 w 10763219"/>
              <a:gd name="connsiteY9564" fmla="*/ 3247657 h 6857999"/>
              <a:gd name="connsiteX9565" fmla="*/ 2884203 w 10763219"/>
              <a:gd name="connsiteY9565" fmla="*/ 3248933 h 6857999"/>
              <a:gd name="connsiteX9566" fmla="*/ 2885756 w 10763219"/>
              <a:gd name="connsiteY9566" fmla="*/ 3249358 h 6857999"/>
              <a:gd name="connsiteX9567" fmla="*/ 2887309 w 10763219"/>
              <a:gd name="connsiteY9567" fmla="*/ 3249358 h 6857999"/>
              <a:gd name="connsiteX9568" fmla="*/ 2889249 w 10763219"/>
              <a:gd name="connsiteY9568" fmla="*/ 3248933 h 6857999"/>
              <a:gd name="connsiteX9569" fmla="*/ 2887698 w 10763219"/>
              <a:gd name="connsiteY9569" fmla="*/ 3254886 h 6857999"/>
              <a:gd name="connsiteX9570" fmla="*/ 2886142 w 10763219"/>
              <a:gd name="connsiteY9570" fmla="*/ 3258288 h 6857999"/>
              <a:gd name="connsiteX9571" fmla="*/ 2885368 w 10763219"/>
              <a:gd name="connsiteY9571" fmla="*/ 3258713 h 6857999"/>
              <a:gd name="connsiteX9572" fmla="*/ 2884203 w 10763219"/>
              <a:gd name="connsiteY9572" fmla="*/ 3259138 h 6857999"/>
              <a:gd name="connsiteX9573" fmla="*/ 2883039 w 10763219"/>
              <a:gd name="connsiteY9573" fmla="*/ 3258713 h 6857999"/>
              <a:gd name="connsiteX9574" fmla="*/ 2881096 w 10763219"/>
              <a:gd name="connsiteY9574" fmla="*/ 3257012 h 6857999"/>
              <a:gd name="connsiteX9575" fmla="*/ 2878771 w 10763219"/>
              <a:gd name="connsiteY9575" fmla="*/ 3255737 h 6857999"/>
              <a:gd name="connsiteX9576" fmla="*/ 2875276 w 10763219"/>
              <a:gd name="connsiteY9576" fmla="*/ 3254461 h 6857999"/>
              <a:gd name="connsiteX9577" fmla="*/ 2873726 w 10763219"/>
              <a:gd name="connsiteY9577" fmla="*/ 3254461 h 6857999"/>
              <a:gd name="connsiteX9578" fmla="*/ 2871785 w 10763219"/>
              <a:gd name="connsiteY9578" fmla="*/ 3254886 h 6857999"/>
              <a:gd name="connsiteX9579" fmla="*/ 2872949 w 10763219"/>
              <a:gd name="connsiteY9579" fmla="*/ 3235751 h 6857999"/>
              <a:gd name="connsiteX9580" fmla="*/ 2172220 w 10763219"/>
              <a:gd name="connsiteY9580" fmla="*/ 3233737 h 6857999"/>
              <a:gd name="connsiteX9581" fmla="*/ 2175275 w 10763219"/>
              <a:gd name="connsiteY9581" fmla="*/ 3234135 h 6857999"/>
              <a:gd name="connsiteX9582" fmla="*/ 2178329 w 10763219"/>
              <a:gd name="connsiteY9582" fmla="*/ 3235722 h 6857999"/>
              <a:gd name="connsiteX9583" fmla="*/ 2181763 w 10763219"/>
              <a:gd name="connsiteY9583" fmla="*/ 3237309 h 6857999"/>
              <a:gd name="connsiteX9584" fmla="*/ 2184439 w 10763219"/>
              <a:gd name="connsiteY9584" fmla="*/ 3239690 h 6857999"/>
              <a:gd name="connsiteX9585" fmla="*/ 2187875 w 10763219"/>
              <a:gd name="connsiteY9585" fmla="*/ 3242072 h 6857999"/>
              <a:gd name="connsiteX9586" fmla="*/ 2190166 w 10763219"/>
              <a:gd name="connsiteY9586" fmla="*/ 3245643 h 6857999"/>
              <a:gd name="connsiteX9587" fmla="*/ 2192456 w 10763219"/>
              <a:gd name="connsiteY9587" fmla="*/ 3248819 h 6857999"/>
              <a:gd name="connsiteX9588" fmla="*/ 2194363 w 10763219"/>
              <a:gd name="connsiteY9588" fmla="*/ 3252787 h 6857999"/>
              <a:gd name="connsiteX9589" fmla="*/ 2195509 w 10763219"/>
              <a:gd name="connsiteY9589" fmla="*/ 3256756 h 6857999"/>
              <a:gd name="connsiteX9590" fmla="*/ 2195509 w 10763219"/>
              <a:gd name="connsiteY9590" fmla="*/ 3261122 h 6857999"/>
              <a:gd name="connsiteX9591" fmla="*/ 2194363 w 10763219"/>
              <a:gd name="connsiteY9591" fmla="*/ 3265487 h 6857999"/>
              <a:gd name="connsiteX9592" fmla="*/ 2191693 w 10763219"/>
              <a:gd name="connsiteY9592" fmla="*/ 3260328 h 6857999"/>
              <a:gd name="connsiteX9593" fmla="*/ 2189020 w 10763219"/>
              <a:gd name="connsiteY9593" fmla="*/ 3255169 h 6857999"/>
              <a:gd name="connsiteX9594" fmla="*/ 2185582 w 10763219"/>
              <a:gd name="connsiteY9594" fmla="*/ 3250803 h 6857999"/>
              <a:gd name="connsiteX9595" fmla="*/ 2182148 w 10763219"/>
              <a:gd name="connsiteY9595" fmla="*/ 3247628 h 6857999"/>
              <a:gd name="connsiteX9596" fmla="*/ 2178329 w 10763219"/>
              <a:gd name="connsiteY9596" fmla="*/ 3245247 h 6857999"/>
              <a:gd name="connsiteX9597" fmla="*/ 2174129 w 10763219"/>
              <a:gd name="connsiteY9597" fmla="*/ 3243659 h 6857999"/>
              <a:gd name="connsiteX9598" fmla="*/ 2169928 w 10763219"/>
              <a:gd name="connsiteY9598" fmla="*/ 3242468 h 6857999"/>
              <a:gd name="connsiteX9599" fmla="*/ 2165348 w 10763219"/>
              <a:gd name="connsiteY9599" fmla="*/ 3243262 h 6857999"/>
              <a:gd name="connsiteX9600" fmla="*/ 2165348 w 10763219"/>
              <a:gd name="connsiteY9600" fmla="*/ 3239690 h 6857999"/>
              <a:gd name="connsiteX9601" fmla="*/ 2166111 w 10763219"/>
              <a:gd name="connsiteY9601" fmla="*/ 3237309 h 6857999"/>
              <a:gd name="connsiteX9602" fmla="*/ 2167637 w 10763219"/>
              <a:gd name="connsiteY9602" fmla="*/ 3235325 h 6857999"/>
              <a:gd name="connsiteX9603" fmla="*/ 2169928 w 10763219"/>
              <a:gd name="connsiteY9603" fmla="*/ 3234135 h 6857999"/>
              <a:gd name="connsiteX9604" fmla="*/ 2763540 w 10763219"/>
              <a:gd name="connsiteY9604" fmla="*/ 3230562 h 6857999"/>
              <a:gd name="connsiteX9605" fmla="*/ 2765484 w 10763219"/>
              <a:gd name="connsiteY9605" fmla="*/ 3231714 h 6857999"/>
              <a:gd name="connsiteX9606" fmla="*/ 2767038 w 10763219"/>
              <a:gd name="connsiteY9606" fmla="*/ 3233251 h 6857999"/>
              <a:gd name="connsiteX9607" fmla="*/ 2768205 w 10763219"/>
              <a:gd name="connsiteY9607" fmla="*/ 3236708 h 6857999"/>
              <a:gd name="connsiteX9608" fmla="*/ 2768595 w 10763219"/>
              <a:gd name="connsiteY9608" fmla="*/ 3241316 h 6857999"/>
              <a:gd name="connsiteX9609" fmla="*/ 2768595 w 10763219"/>
              <a:gd name="connsiteY9609" fmla="*/ 3247462 h 6857999"/>
              <a:gd name="connsiteX9610" fmla="*/ 2767817 w 10763219"/>
              <a:gd name="connsiteY9610" fmla="*/ 3248230 h 6857999"/>
              <a:gd name="connsiteX9611" fmla="*/ 2766263 w 10763219"/>
              <a:gd name="connsiteY9611" fmla="*/ 3248230 h 6857999"/>
              <a:gd name="connsiteX9612" fmla="*/ 2763930 w 10763219"/>
              <a:gd name="connsiteY9612" fmla="*/ 3248230 h 6857999"/>
              <a:gd name="connsiteX9613" fmla="*/ 2758097 w 10763219"/>
              <a:gd name="connsiteY9613" fmla="*/ 3247462 h 6857999"/>
              <a:gd name="connsiteX9614" fmla="*/ 2755376 w 10763219"/>
              <a:gd name="connsiteY9614" fmla="*/ 3247462 h 6857999"/>
              <a:gd name="connsiteX9615" fmla="*/ 2754599 w 10763219"/>
              <a:gd name="connsiteY9615" fmla="*/ 3248230 h 6857999"/>
              <a:gd name="connsiteX9616" fmla="*/ 2753432 w 10763219"/>
              <a:gd name="connsiteY9616" fmla="*/ 3248614 h 6857999"/>
              <a:gd name="connsiteX9617" fmla="*/ 2752655 w 10763219"/>
              <a:gd name="connsiteY9617" fmla="*/ 3249382 h 6857999"/>
              <a:gd name="connsiteX9618" fmla="*/ 2751877 w 10763219"/>
              <a:gd name="connsiteY9618" fmla="*/ 3250535 h 6857999"/>
              <a:gd name="connsiteX9619" fmla="*/ 2751488 w 10763219"/>
              <a:gd name="connsiteY9619" fmla="*/ 3252455 h 6857999"/>
              <a:gd name="connsiteX9620" fmla="*/ 2751488 w 10763219"/>
              <a:gd name="connsiteY9620" fmla="*/ 3254376 h 6857999"/>
              <a:gd name="connsiteX9621" fmla="*/ 2749932 w 10763219"/>
              <a:gd name="connsiteY9621" fmla="*/ 3252455 h 6857999"/>
              <a:gd name="connsiteX9622" fmla="*/ 2749543 w 10763219"/>
              <a:gd name="connsiteY9622" fmla="*/ 3250150 h 6857999"/>
              <a:gd name="connsiteX9623" fmla="*/ 2749543 w 10763219"/>
              <a:gd name="connsiteY9623" fmla="*/ 3247078 h 6857999"/>
              <a:gd name="connsiteX9624" fmla="*/ 2749932 w 10763219"/>
              <a:gd name="connsiteY9624" fmla="*/ 3244005 h 6857999"/>
              <a:gd name="connsiteX9625" fmla="*/ 2751100 w 10763219"/>
              <a:gd name="connsiteY9625" fmla="*/ 3240932 h 6857999"/>
              <a:gd name="connsiteX9626" fmla="*/ 2753044 w 10763219"/>
              <a:gd name="connsiteY9626" fmla="*/ 3238244 h 6857999"/>
              <a:gd name="connsiteX9627" fmla="*/ 2754987 w 10763219"/>
              <a:gd name="connsiteY9627" fmla="*/ 3235939 h 6857999"/>
              <a:gd name="connsiteX9628" fmla="*/ 2756930 w 10763219"/>
              <a:gd name="connsiteY9628" fmla="*/ 3233251 h 6857999"/>
              <a:gd name="connsiteX9629" fmla="*/ 2759263 w 10763219"/>
              <a:gd name="connsiteY9629" fmla="*/ 3232098 h 6857999"/>
              <a:gd name="connsiteX9630" fmla="*/ 2761207 w 10763219"/>
              <a:gd name="connsiteY9630" fmla="*/ 3230946 h 6857999"/>
              <a:gd name="connsiteX9631" fmla="*/ 3109095 w 10763219"/>
              <a:gd name="connsiteY9631" fmla="*/ 3227387 h 6857999"/>
              <a:gd name="connsiteX9632" fmla="*/ 3111945 w 10763219"/>
              <a:gd name="connsiteY9632" fmla="*/ 3227387 h 6857999"/>
              <a:gd name="connsiteX9633" fmla="*/ 3114389 w 10763219"/>
              <a:gd name="connsiteY9633" fmla="*/ 3227775 h 6857999"/>
              <a:gd name="connsiteX9634" fmla="*/ 3117643 w 10763219"/>
              <a:gd name="connsiteY9634" fmla="*/ 3228939 h 6857999"/>
              <a:gd name="connsiteX9635" fmla="*/ 3122934 w 10763219"/>
              <a:gd name="connsiteY9635" fmla="*/ 3231268 h 6857999"/>
              <a:gd name="connsiteX9636" fmla="*/ 3128633 w 10763219"/>
              <a:gd name="connsiteY9636" fmla="*/ 3233596 h 6857999"/>
              <a:gd name="connsiteX9637" fmla="*/ 3135145 w 10763219"/>
              <a:gd name="connsiteY9637" fmla="*/ 3236701 h 6857999"/>
              <a:gd name="connsiteX9638" fmla="*/ 3137995 w 10763219"/>
              <a:gd name="connsiteY9638" fmla="*/ 3237477 h 6857999"/>
              <a:gd name="connsiteX9639" fmla="*/ 3141660 w 10763219"/>
              <a:gd name="connsiteY9639" fmla="*/ 3238641 h 6857999"/>
              <a:gd name="connsiteX9640" fmla="*/ 3139218 w 10763219"/>
              <a:gd name="connsiteY9640" fmla="*/ 3240969 h 6857999"/>
              <a:gd name="connsiteX9641" fmla="*/ 3135962 w 10763219"/>
              <a:gd name="connsiteY9641" fmla="*/ 3242134 h 6857999"/>
              <a:gd name="connsiteX9642" fmla="*/ 3133112 w 10763219"/>
              <a:gd name="connsiteY9642" fmla="*/ 3243686 h 6857999"/>
              <a:gd name="connsiteX9643" fmla="*/ 3129852 w 10763219"/>
              <a:gd name="connsiteY9643" fmla="*/ 3244074 h 6857999"/>
              <a:gd name="connsiteX9644" fmla="*/ 3127005 w 10763219"/>
              <a:gd name="connsiteY9644" fmla="*/ 3244850 h 6857999"/>
              <a:gd name="connsiteX9645" fmla="*/ 3124157 w 10763219"/>
              <a:gd name="connsiteY9645" fmla="*/ 3244074 h 6857999"/>
              <a:gd name="connsiteX9646" fmla="*/ 3117643 w 10763219"/>
              <a:gd name="connsiteY9646" fmla="*/ 3243299 h 6857999"/>
              <a:gd name="connsiteX9647" fmla="*/ 3111133 w 10763219"/>
              <a:gd name="connsiteY9647" fmla="*/ 3241358 h 6857999"/>
              <a:gd name="connsiteX9648" fmla="*/ 3104617 w 10763219"/>
              <a:gd name="connsiteY9648" fmla="*/ 3239417 h 6857999"/>
              <a:gd name="connsiteX9649" fmla="*/ 3098917 w 10763219"/>
              <a:gd name="connsiteY9649" fmla="*/ 3237477 h 6857999"/>
              <a:gd name="connsiteX9650" fmla="*/ 3094035 w 10763219"/>
              <a:gd name="connsiteY9650" fmla="*/ 3235925 h 6857999"/>
              <a:gd name="connsiteX9651" fmla="*/ 3096882 w 10763219"/>
              <a:gd name="connsiteY9651" fmla="*/ 3232820 h 6857999"/>
              <a:gd name="connsiteX9652" fmla="*/ 3100548 w 10763219"/>
              <a:gd name="connsiteY9652" fmla="*/ 3230880 h 6857999"/>
              <a:gd name="connsiteX9653" fmla="*/ 3102989 w 10763219"/>
              <a:gd name="connsiteY9653" fmla="*/ 3228939 h 6857999"/>
              <a:gd name="connsiteX9654" fmla="*/ 3105839 w 10763219"/>
              <a:gd name="connsiteY9654" fmla="*/ 3227775 h 6857999"/>
              <a:gd name="connsiteX9655" fmla="*/ 2647054 w 10763219"/>
              <a:gd name="connsiteY9655" fmla="*/ 3224212 h 6857999"/>
              <a:gd name="connsiteX9656" fmla="*/ 2647457 w 10763219"/>
              <a:gd name="connsiteY9656" fmla="*/ 3224212 h 6857999"/>
              <a:gd name="connsiteX9657" fmla="*/ 2648259 w 10763219"/>
              <a:gd name="connsiteY9657" fmla="*/ 3225750 h 6857999"/>
              <a:gd name="connsiteX9658" fmla="*/ 2649468 w 10763219"/>
              <a:gd name="connsiteY9658" fmla="*/ 3228440 h 6857999"/>
              <a:gd name="connsiteX9659" fmla="*/ 2651885 w 10763219"/>
              <a:gd name="connsiteY9659" fmla="*/ 3240355 h 6857999"/>
              <a:gd name="connsiteX9660" fmla="*/ 2654298 w 10763219"/>
              <a:gd name="connsiteY9660" fmla="*/ 3260725 h 6857999"/>
              <a:gd name="connsiteX9661" fmla="*/ 2625723 w 10763219"/>
              <a:gd name="connsiteY9661" fmla="*/ 3259957 h 6857999"/>
              <a:gd name="connsiteX9662" fmla="*/ 2629748 w 10763219"/>
              <a:gd name="connsiteY9662" fmla="*/ 3255344 h 6857999"/>
              <a:gd name="connsiteX9663" fmla="*/ 2632969 w 10763219"/>
              <a:gd name="connsiteY9663" fmla="*/ 3250732 h 6857999"/>
              <a:gd name="connsiteX9664" fmla="*/ 2636186 w 10763219"/>
              <a:gd name="connsiteY9664" fmla="*/ 3245351 h 6857999"/>
              <a:gd name="connsiteX9665" fmla="*/ 2638601 w 10763219"/>
              <a:gd name="connsiteY9665" fmla="*/ 3240739 h 6857999"/>
              <a:gd name="connsiteX9666" fmla="*/ 2642626 w 10763219"/>
              <a:gd name="connsiteY9666" fmla="*/ 3231899 h 6857999"/>
              <a:gd name="connsiteX9667" fmla="*/ 2645444 w 10763219"/>
              <a:gd name="connsiteY9667" fmla="*/ 3226134 h 6857999"/>
              <a:gd name="connsiteX9668" fmla="*/ 2646248 w 10763219"/>
              <a:gd name="connsiteY9668" fmla="*/ 3224597 h 6857999"/>
              <a:gd name="connsiteX9669" fmla="*/ 2329257 w 10763219"/>
              <a:gd name="connsiteY9669" fmla="*/ 3213100 h 6857999"/>
              <a:gd name="connsiteX9670" fmla="*/ 2331638 w 10763219"/>
              <a:gd name="connsiteY9670" fmla="*/ 3213100 h 6857999"/>
              <a:gd name="connsiteX9671" fmla="*/ 2334021 w 10763219"/>
              <a:gd name="connsiteY9671" fmla="*/ 3213512 h 6857999"/>
              <a:gd name="connsiteX9672" fmla="*/ 2336401 w 10763219"/>
              <a:gd name="connsiteY9672" fmla="*/ 3215158 h 6857999"/>
              <a:gd name="connsiteX9673" fmla="*/ 2338385 w 10763219"/>
              <a:gd name="connsiteY9673" fmla="*/ 3217216 h 6857999"/>
              <a:gd name="connsiteX9674" fmla="*/ 2340766 w 10763219"/>
              <a:gd name="connsiteY9674" fmla="*/ 3220097 h 6857999"/>
              <a:gd name="connsiteX9675" fmla="*/ 2342749 w 10763219"/>
              <a:gd name="connsiteY9675" fmla="*/ 3224213 h 6857999"/>
              <a:gd name="connsiteX9676" fmla="*/ 2344734 w 10763219"/>
              <a:gd name="connsiteY9676" fmla="*/ 3229975 h 6857999"/>
              <a:gd name="connsiteX9677" fmla="*/ 2341559 w 10763219"/>
              <a:gd name="connsiteY9677" fmla="*/ 3227917 h 6857999"/>
              <a:gd name="connsiteX9678" fmla="*/ 2338385 w 10763219"/>
              <a:gd name="connsiteY9678" fmla="*/ 3226682 h 6857999"/>
              <a:gd name="connsiteX9679" fmla="*/ 2335211 w 10763219"/>
              <a:gd name="connsiteY9679" fmla="*/ 3226682 h 6857999"/>
              <a:gd name="connsiteX9680" fmla="*/ 2331638 w 10763219"/>
              <a:gd name="connsiteY9680" fmla="*/ 3227917 h 6857999"/>
              <a:gd name="connsiteX9681" fmla="*/ 2328861 w 10763219"/>
              <a:gd name="connsiteY9681" fmla="*/ 3228740 h 6857999"/>
              <a:gd name="connsiteX9682" fmla="*/ 2325290 w 10763219"/>
              <a:gd name="connsiteY9682" fmla="*/ 3230387 h 6857999"/>
              <a:gd name="connsiteX9683" fmla="*/ 2319335 w 10763219"/>
              <a:gd name="connsiteY9683" fmla="*/ 3233268 h 6857999"/>
              <a:gd name="connsiteX9684" fmla="*/ 2316954 w 10763219"/>
              <a:gd name="connsiteY9684" fmla="*/ 3234502 h 6857999"/>
              <a:gd name="connsiteX9685" fmla="*/ 2314175 w 10763219"/>
              <a:gd name="connsiteY9685" fmla="*/ 3235325 h 6857999"/>
              <a:gd name="connsiteX9686" fmla="*/ 2311795 w 10763219"/>
              <a:gd name="connsiteY9686" fmla="*/ 3234914 h 6857999"/>
              <a:gd name="connsiteX9687" fmla="*/ 2309810 w 10763219"/>
              <a:gd name="connsiteY9687" fmla="*/ 3233679 h 6857999"/>
              <a:gd name="connsiteX9688" fmla="*/ 2307829 w 10763219"/>
              <a:gd name="connsiteY9688" fmla="*/ 3231209 h 6857999"/>
              <a:gd name="connsiteX9689" fmla="*/ 2305842 w 10763219"/>
              <a:gd name="connsiteY9689" fmla="*/ 3227094 h 6857999"/>
              <a:gd name="connsiteX9690" fmla="*/ 2304256 w 10763219"/>
              <a:gd name="connsiteY9690" fmla="*/ 3222155 h 6857999"/>
              <a:gd name="connsiteX9691" fmla="*/ 2303460 w 10763219"/>
              <a:gd name="connsiteY9691" fmla="*/ 3214747 h 6857999"/>
              <a:gd name="connsiteX9692" fmla="*/ 2306237 w 10763219"/>
              <a:gd name="connsiteY9692" fmla="*/ 3215981 h 6857999"/>
              <a:gd name="connsiteX9693" fmla="*/ 2309810 w 10763219"/>
              <a:gd name="connsiteY9693" fmla="*/ 3217216 h 6857999"/>
              <a:gd name="connsiteX9694" fmla="*/ 2312589 w 10763219"/>
              <a:gd name="connsiteY9694" fmla="*/ 3217216 h 6857999"/>
              <a:gd name="connsiteX9695" fmla="*/ 2315365 w 10763219"/>
              <a:gd name="connsiteY9695" fmla="*/ 3216804 h 6857999"/>
              <a:gd name="connsiteX9696" fmla="*/ 2320922 w 10763219"/>
              <a:gd name="connsiteY9696" fmla="*/ 3215158 h 6857999"/>
              <a:gd name="connsiteX9697" fmla="*/ 2326481 w 10763219"/>
              <a:gd name="connsiteY9697" fmla="*/ 3213512 h 6857999"/>
              <a:gd name="connsiteX9698" fmla="*/ 3005196 w 10763219"/>
              <a:gd name="connsiteY9698" fmla="*/ 3209924 h 6857999"/>
              <a:gd name="connsiteX9699" fmla="*/ 3008837 w 10763219"/>
              <a:gd name="connsiteY9699" fmla="*/ 3209924 h 6857999"/>
              <a:gd name="connsiteX9700" fmla="*/ 3013289 w 10763219"/>
              <a:gd name="connsiteY9700" fmla="*/ 3210331 h 6857999"/>
              <a:gd name="connsiteX9701" fmla="*/ 3015716 w 10763219"/>
              <a:gd name="connsiteY9701" fmla="*/ 3210738 h 6857999"/>
              <a:gd name="connsiteX9702" fmla="*/ 3017740 w 10763219"/>
              <a:gd name="connsiteY9702" fmla="*/ 3211960 h 6857999"/>
              <a:gd name="connsiteX9703" fmla="*/ 3019358 w 10763219"/>
              <a:gd name="connsiteY9703" fmla="*/ 3213181 h 6857999"/>
              <a:gd name="connsiteX9704" fmla="*/ 3021381 w 10763219"/>
              <a:gd name="connsiteY9704" fmla="*/ 3214809 h 6857999"/>
              <a:gd name="connsiteX9705" fmla="*/ 3022191 w 10763219"/>
              <a:gd name="connsiteY9705" fmla="*/ 3216844 h 6857999"/>
              <a:gd name="connsiteX9706" fmla="*/ 3022595 w 10763219"/>
              <a:gd name="connsiteY9706" fmla="*/ 3219286 h 6857999"/>
              <a:gd name="connsiteX9707" fmla="*/ 3022595 w 10763219"/>
              <a:gd name="connsiteY9707" fmla="*/ 3221729 h 6857999"/>
              <a:gd name="connsiteX9708" fmla="*/ 3022191 w 10763219"/>
              <a:gd name="connsiteY9708" fmla="*/ 3225392 h 6857999"/>
              <a:gd name="connsiteX9709" fmla="*/ 3017740 w 10763219"/>
              <a:gd name="connsiteY9709" fmla="*/ 3225799 h 6857999"/>
              <a:gd name="connsiteX9710" fmla="*/ 3015716 w 10763219"/>
              <a:gd name="connsiteY9710" fmla="*/ 3225799 h 6857999"/>
              <a:gd name="connsiteX9711" fmla="*/ 3014098 w 10763219"/>
              <a:gd name="connsiteY9711" fmla="*/ 3225799 h 6857999"/>
              <a:gd name="connsiteX9712" fmla="*/ 3011670 w 10763219"/>
              <a:gd name="connsiteY9712" fmla="*/ 3224171 h 6857999"/>
              <a:gd name="connsiteX9713" fmla="*/ 3009243 w 10763219"/>
              <a:gd name="connsiteY9713" fmla="*/ 3222136 h 6857999"/>
              <a:gd name="connsiteX9714" fmla="*/ 3007220 w 10763219"/>
              <a:gd name="connsiteY9714" fmla="*/ 3219693 h 6857999"/>
              <a:gd name="connsiteX9715" fmla="*/ 3006006 w 10763219"/>
              <a:gd name="connsiteY9715" fmla="*/ 3216844 h 6857999"/>
              <a:gd name="connsiteX9716" fmla="*/ 3003981 w 10763219"/>
              <a:gd name="connsiteY9716" fmla="*/ 3214402 h 6857999"/>
              <a:gd name="connsiteX9717" fmla="*/ 3001958 w 10763219"/>
              <a:gd name="connsiteY9717" fmla="*/ 3211960 h 6857999"/>
              <a:gd name="connsiteX9718" fmla="*/ 3001958 w 10763219"/>
              <a:gd name="connsiteY9718" fmla="*/ 3211145 h 6857999"/>
              <a:gd name="connsiteX9719" fmla="*/ 3002361 w 10763219"/>
              <a:gd name="connsiteY9719" fmla="*/ 3210331 h 6857999"/>
              <a:gd name="connsiteX9720" fmla="*/ 476255 w 10763219"/>
              <a:gd name="connsiteY9720" fmla="*/ 3206751 h 6857999"/>
              <a:gd name="connsiteX9721" fmla="*/ 475080 w 10763219"/>
              <a:gd name="connsiteY9721" fmla="*/ 3209844 h 6857999"/>
              <a:gd name="connsiteX9722" fmla="*/ 474294 w 10763219"/>
              <a:gd name="connsiteY9722" fmla="*/ 3212938 h 6857999"/>
              <a:gd name="connsiteX9723" fmla="*/ 472724 w 10763219"/>
              <a:gd name="connsiteY9723" fmla="*/ 3215258 h 6857999"/>
              <a:gd name="connsiteX9724" fmla="*/ 470761 w 10763219"/>
              <a:gd name="connsiteY9724" fmla="*/ 3217578 h 6857999"/>
              <a:gd name="connsiteX9725" fmla="*/ 468408 w 10763219"/>
              <a:gd name="connsiteY9725" fmla="*/ 3219898 h 6857999"/>
              <a:gd name="connsiteX9726" fmla="*/ 466052 w 10763219"/>
              <a:gd name="connsiteY9726" fmla="*/ 3221832 h 6857999"/>
              <a:gd name="connsiteX9727" fmla="*/ 460167 w 10763219"/>
              <a:gd name="connsiteY9727" fmla="*/ 3225699 h 6857999"/>
              <a:gd name="connsiteX9728" fmla="*/ 449178 w 10763219"/>
              <a:gd name="connsiteY9728" fmla="*/ 3231886 h 6857999"/>
              <a:gd name="connsiteX9729" fmla="*/ 444863 w 10763219"/>
              <a:gd name="connsiteY9729" fmla="*/ 3234207 h 6857999"/>
              <a:gd name="connsiteX9730" fmla="*/ 443291 w 10763219"/>
              <a:gd name="connsiteY9730" fmla="*/ 3235753 h 6857999"/>
              <a:gd name="connsiteX9731" fmla="*/ 441722 w 10763219"/>
              <a:gd name="connsiteY9731" fmla="*/ 3236913 h 6857999"/>
              <a:gd name="connsiteX9732" fmla="*/ 441331 w 10763219"/>
              <a:gd name="connsiteY9732" fmla="*/ 3232660 h 6857999"/>
              <a:gd name="connsiteX9733" fmla="*/ 441722 w 10763219"/>
              <a:gd name="connsiteY9733" fmla="*/ 3228793 h 6857999"/>
              <a:gd name="connsiteX9734" fmla="*/ 442115 w 10763219"/>
              <a:gd name="connsiteY9734" fmla="*/ 3225699 h 6857999"/>
              <a:gd name="connsiteX9735" fmla="*/ 442900 w 10763219"/>
              <a:gd name="connsiteY9735" fmla="*/ 3223379 h 6857999"/>
              <a:gd name="connsiteX9736" fmla="*/ 444078 w 10763219"/>
              <a:gd name="connsiteY9736" fmla="*/ 3221446 h 6857999"/>
              <a:gd name="connsiteX9737" fmla="*/ 446040 w 10763219"/>
              <a:gd name="connsiteY9737" fmla="*/ 3220285 h 6857999"/>
              <a:gd name="connsiteX9738" fmla="*/ 448000 w 10763219"/>
              <a:gd name="connsiteY9738" fmla="*/ 3219125 h 6857999"/>
              <a:gd name="connsiteX9739" fmla="*/ 450356 w 10763219"/>
              <a:gd name="connsiteY9739" fmla="*/ 3218352 h 6857999"/>
              <a:gd name="connsiteX9740" fmla="*/ 455850 w 10763219"/>
              <a:gd name="connsiteY9740" fmla="*/ 3217191 h 6857999"/>
              <a:gd name="connsiteX9741" fmla="*/ 462128 w 10763219"/>
              <a:gd name="connsiteY9741" fmla="*/ 3215258 h 6857999"/>
              <a:gd name="connsiteX9742" fmla="*/ 465268 w 10763219"/>
              <a:gd name="connsiteY9742" fmla="*/ 3213711 h 6857999"/>
              <a:gd name="connsiteX9743" fmla="*/ 468799 w 10763219"/>
              <a:gd name="connsiteY9743" fmla="*/ 3211778 h 6857999"/>
              <a:gd name="connsiteX9744" fmla="*/ 472333 w 10763219"/>
              <a:gd name="connsiteY9744" fmla="*/ 3209844 h 6857999"/>
              <a:gd name="connsiteX9745" fmla="*/ 2290937 w 10763219"/>
              <a:gd name="connsiteY9745" fmla="*/ 3206749 h 6857999"/>
              <a:gd name="connsiteX9746" fmla="*/ 2292866 w 10763219"/>
              <a:gd name="connsiteY9746" fmla="*/ 3207538 h 6857999"/>
              <a:gd name="connsiteX9747" fmla="*/ 2294021 w 10763219"/>
              <a:gd name="connsiteY9747" fmla="*/ 3208326 h 6857999"/>
              <a:gd name="connsiteX9748" fmla="*/ 2295178 w 10763219"/>
              <a:gd name="connsiteY9748" fmla="*/ 3209904 h 6857999"/>
              <a:gd name="connsiteX9749" fmla="*/ 2295948 w 10763219"/>
              <a:gd name="connsiteY9749" fmla="*/ 3211875 h 6857999"/>
              <a:gd name="connsiteX9750" fmla="*/ 2297105 w 10763219"/>
              <a:gd name="connsiteY9750" fmla="*/ 3216212 h 6857999"/>
              <a:gd name="connsiteX9751" fmla="*/ 2297105 w 10763219"/>
              <a:gd name="connsiteY9751" fmla="*/ 3221732 h 6857999"/>
              <a:gd name="connsiteX9752" fmla="*/ 2296332 w 10763219"/>
              <a:gd name="connsiteY9752" fmla="*/ 3226463 h 6857999"/>
              <a:gd name="connsiteX9753" fmla="*/ 2295562 w 10763219"/>
              <a:gd name="connsiteY9753" fmla="*/ 3230800 h 6857999"/>
              <a:gd name="connsiteX9754" fmla="*/ 2294021 w 10763219"/>
              <a:gd name="connsiteY9754" fmla="*/ 3234349 h 6857999"/>
              <a:gd name="connsiteX9755" fmla="*/ 2292866 w 10763219"/>
              <a:gd name="connsiteY9755" fmla="*/ 3236714 h 6857999"/>
              <a:gd name="connsiteX9756" fmla="*/ 2291324 w 10763219"/>
              <a:gd name="connsiteY9756" fmla="*/ 3237503 h 6857999"/>
              <a:gd name="connsiteX9757" fmla="*/ 2289397 w 10763219"/>
              <a:gd name="connsiteY9757" fmla="*/ 3238292 h 6857999"/>
              <a:gd name="connsiteX9758" fmla="*/ 2286698 w 10763219"/>
              <a:gd name="connsiteY9758" fmla="*/ 3238292 h 6857999"/>
              <a:gd name="connsiteX9759" fmla="*/ 2283618 w 10763219"/>
              <a:gd name="connsiteY9759" fmla="*/ 3237109 h 6857999"/>
              <a:gd name="connsiteX9760" fmla="*/ 2280920 w 10763219"/>
              <a:gd name="connsiteY9760" fmla="*/ 3236320 h 6857999"/>
              <a:gd name="connsiteX9761" fmla="*/ 2278608 w 10763219"/>
              <a:gd name="connsiteY9761" fmla="*/ 3235138 h 6857999"/>
              <a:gd name="connsiteX9762" fmla="*/ 2275524 w 10763219"/>
              <a:gd name="connsiteY9762" fmla="*/ 3234744 h 6857999"/>
              <a:gd name="connsiteX9763" fmla="*/ 2274367 w 10763219"/>
              <a:gd name="connsiteY9763" fmla="*/ 3235138 h 6857999"/>
              <a:gd name="connsiteX9764" fmla="*/ 2272440 w 10763219"/>
              <a:gd name="connsiteY9764" fmla="*/ 3235532 h 6857999"/>
              <a:gd name="connsiteX9765" fmla="*/ 2270899 w 10763219"/>
              <a:gd name="connsiteY9765" fmla="*/ 3236320 h 6857999"/>
              <a:gd name="connsiteX9766" fmla="*/ 2268973 w 10763219"/>
              <a:gd name="connsiteY9766" fmla="*/ 3237503 h 6857999"/>
              <a:gd name="connsiteX9767" fmla="*/ 2269359 w 10763219"/>
              <a:gd name="connsiteY9767" fmla="*/ 3243418 h 6857999"/>
              <a:gd name="connsiteX9768" fmla="*/ 2269745 w 10763219"/>
              <a:gd name="connsiteY9768" fmla="*/ 3245389 h 6857999"/>
              <a:gd name="connsiteX9769" fmla="*/ 2270899 w 10763219"/>
              <a:gd name="connsiteY9769" fmla="*/ 3246966 h 6857999"/>
              <a:gd name="connsiteX9770" fmla="*/ 2272826 w 10763219"/>
              <a:gd name="connsiteY9770" fmla="*/ 3249332 h 6857999"/>
              <a:gd name="connsiteX9771" fmla="*/ 2274754 w 10763219"/>
              <a:gd name="connsiteY9771" fmla="*/ 3251303 h 6857999"/>
              <a:gd name="connsiteX9772" fmla="*/ 2276679 w 10763219"/>
              <a:gd name="connsiteY9772" fmla="*/ 3252880 h 6857999"/>
              <a:gd name="connsiteX9773" fmla="*/ 2278608 w 10763219"/>
              <a:gd name="connsiteY9773" fmla="*/ 3255246 h 6857999"/>
              <a:gd name="connsiteX9774" fmla="*/ 2279378 w 10763219"/>
              <a:gd name="connsiteY9774" fmla="*/ 3257217 h 6857999"/>
              <a:gd name="connsiteX9775" fmla="*/ 2279763 w 10763219"/>
              <a:gd name="connsiteY9775" fmla="*/ 3259189 h 6857999"/>
              <a:gd name="connsiteX9776" fmla="*/ 2280920 w 10763219"/>
              <a:gd name="connsiteY9776" fmla="*/ 3264708 h 6857999"/>
              <a:gd name="connsiteX9777" fmla="*/ 2277066 w 10763219"/>
              <a:gd name="connsiteY9777" fmla="*/ 3266680 h 6857999"/>
              <a:gd name="connsiteX9778" fmla="*/ 2274367 w 10763219"/>
              <a:gd name="connsiteY9778" fmla="*/ 3267074 h 6857999"/>
              <a:gd name="connsiteX9779" fmla="*/ 2271671 w 10763219"/>
              <a:gd name="connsiteY9779" fmla="*/ 3266680 h 6857999"/>
              <a:gd name="connsiteX9780" fmla="*/ 2269745 w 10763219"/>
              <a:gd name="connsiteY9780" fmla="*/ 3265891 h 6857999"/>
              <a:gd name="connsiteX9781" fmla="*/ 2268588 w 10763219"/>
              <a:gd name="connsiteY9781" fmla="*/ 3263526 h 6857999"/>
              <a:gd name="connsiteX9782" fmla="*/ 2267432 w 10763219"/>
              <a:gd name="connsiteY9782" fmla="*/ 3260766 h 6857999"/>
              <a:gd name="connsiteX9783" fmla="*/ 2266277 w 10763219"/>
              <a:gd name="connsiteY9783" fmla="*/ 3254063 h 6857999"/>
              <a:gd name="connsiteX9784" fmla="*/ 2265118 w 10763219"/>
              <a:gd name="connsiteY9784" fmla="*/ 3246966 h 6857999"/>
              <a:gd name="connsiteX9785" fmla="*/ 2263578 w 10763219"/>
              <a:gd name="connsiteY9785" fmla="*/ 3240658 h 6857999"/>
              <a:gd name="connsiteX9786" fmla="*/ 2262807 w 10763219"/>
              <a:gd name="connsiteY9786" fmla="*/ 3238292 h 6857999"/>
              <a:gd name="connsiteX9787" fmla="*/ 2262038 w 10763219"/>
              <a:gd name="connsiteY9787" fmla="*/ 3236320 h 6857999"/>
              <a:gd name="connsiteX9788" fmla="*/ 2260110 w 10763219"/>
              <a:gd name="connsiteY9788" fmla="*/ 3234744 h 6857999"/>
              <a:gd name="connsiteX9789" fmla="*/ 2257413 w 10763219"/>
              <a:gd name="connsiteY9789" fmla="*/ 3234744 h 6857999"/>
              <a:gd name="connsiteX9790" fmla="*/ 2258569 w 10763219"/>
              <a:gd name="connsiteY9790" fmla="*/ 3232378 h 6857999"/>
              <a:gd name="connsiteX9791" fmla="*/ 2258954 w 10763219"/>
              <a:gd name="connsiteY9791" fmla="*/ 3230406 h 6857999"/>
              <a:gd name="connsiteX9792" fmla="*/ 2260882 w 10763219"/>
              <a:gd name="connsiteY9792" fmla="*/ 3226858 h 6857999"/>
              <a:gd name="connsiteX9793" fmla="*/ 2262038 w 10763219"/>
              <a:gd name="connsiteY9793" fmla="*/ 3224492 h 6857999"/>
              <a:gd name="connsiteX9794" fmla="*/ 2262038 w 10763219"/>
              <a:gd name="connsiteY9794" fmla="*/ 3222126 h 6857999"/>
              <a:gd name="connsiteX9795" fmla="*/ 2262038 w 10763219"/>
              <a:gd name="connsiteY9795" fmla="*/ 3219366 h 6857999"/>
              <a:gd name="connsiteX9796" fmla="*/ 2260882 w 10763219"/>
              <a:gd name="connsiteY9796" fmla="*/ 3215424 h 6857999"/>
              <a:gd name="connsiteX9797" fmla="*/ 2262807 w 10763219"/>
              <a:gd name="connsiteY9797" fmla="*/ 3214635 h 6857999"/>
              <a:gd name="connsiteX9798" fmla="*/ 2264734 w 10763219"/>
              <a:gd name="connsiteY9798" fmla="*/ 3214635 h 6857999"/>
              <a:gd name="connsiteX9799" fmla="*/ 2269359 w 10763219"/>
              <a:gd name="connsiteY9799" fmla="*/ 3215424 h 6857999"/>
              <a:gd name="connsiteX9800" fmla="*/ 2274367 w 10763219"/>
              <a:gd name="connsiteY9800" fmla="*/ 3216212 h 6857999"/>
              <a:gd name="connsiteX9801" fmla="*/ 2278991 w 10763219"/>
              <a:gd name="connsiteY9801" fmla="*/ 3217395 h 6857999"/>
              <a:gd name="connsiteX9802" fmla="*/ 2280920 w 10763219"/>
              <a:gd name="connsiteY9802" fmla="*/ 3217395 h 6857999"/>
              <a:gd name="connsiteX9803" fmla="*/ 2283231 w 10763219"/>
              <a:gd name="connsiteY9803" fmla="*/ 3217395 h 6857999"/>
              <a:gd name="connsiteX9804" fmla="*/ 2285158 w 10763219"/>
              <a:gd name="connsiteY9804" fmla="*/ 3216607 h 6857999"/>
              <a:gd name="connsiteX9805" fmla="*/ 2287082 w 10763219"/>
              <a:gd name="connsiteY9805" fmla="*/ 3215818 h 6857999"/>
              <a:gd name="connsiteX9806" fmla="*/ 2288240 w 10763219"/>
              <a:gd name="connsiteY9806" fmla="*/ 3214635 h 6857999"/>
              <a:gd name="connsiteX9807" fmla="*/ 2289397 w 10763219"/>
              <a:gd name="connsiteY9807" fmla="*/ 3212269 h 6857999"/>
              <a:gd name="connsiteX9808" fmla="*/ 2290168 w 10763219"/>
              <a:gd name="connsiteY9808" fmla="*/ 3209904 h 6857999"/>
              <a:gd name="connsiteX9809" fmla="*/ 2425878 w 10763219"/>
              <a:gd name="connsiteY9809" fmla="*/ 3197225 h 6857999"/>
              <a:gd name="connsiteX9810" fmla="*/ 2427921 w 10763219"/>
              <a:gd name="connsiteY9810" fmla="*/ 3197225 h 6857999"/>
              <a:gd name="connsiteX9811" fmla="*/ 2431593 w 10763219"/>
              <a:gd name="connsiteY9811" fmla="*/ 3198416 h 6857999"/>
              <a:gd name="connsiteX9812" fmla="*/ 2439758 w 10763219"/>
              <a:gd name="connsiteY9812" fmla="*/ 3200797 h 6857999"/>
              <a:gd name="connsiteX9813" fmla="*/ 2443840 w 10763219"/>
              <a:gd name="connsiteY9813" fmla="*/ 3201194 h 6857999"/>
              <a:gd name="connsiteX9814" fmla="*/ 2445881 w 10763219"/>
              <a:gd name="connsiteY9814" fmla="*/ 3201194 h 6857999"/>
              <a:gd name="connsiteX9815" fmla="*/ 2447923 w 10763219"/>
              <a:gd name="connsiteY9815" fmla="*/ 3200400 h 6857999"/>
              <a:gd name="connsiteX9816" fmla="*/ 2446698 w 10763219"/>
              <a:gd name="connsiteY9816" fmla="*/ 3204369 h 6857999"/>
              <a:gd name="connsiteX9817" fmla="*/ 2445473 w 10763219"/>
              <a:gd name="connsiteY9817" fmla="*/ 3207147 h 6857999"/>
              <a:gd name="connsiteX9818" fmla="*/ 2444248 w 10763219"/>
              <a:gd name="connsiteY9818" fmla="*/ 3209529 h 6857999"/>
              <a:gd name="connsiteX9819" fmla="*/ 2443025 w 10763219"/>
              <a:gd name="connsiteY9819" fmla="*/ 3211513 h 6857999"/>
              <a:gd name="connsiteX9820" fmla="*/ 2441391 w 10763219"/>
              <a:gd name="connsiteY9820" fmla="*/ 3212703 h 6857999"/>
              <a:gd name="connsiteX9821" fmla="*/ 2439350 w 10763219"/>
              <a:gd name="connsiteY9821" fmla="*/ 3213100 h 6857999"/>
              <a:gd name="connsiteX9822" fmla="*/ 2437716 w 10763219"/>
              <a:gd name="connsiteY9822" fmla="*/ 3213100 h 6857999"/>
              <a:gd name="connsiteX9823" fmla="*/ 2435675 w 10763219"/>
              <a:gd name="connsiteY9823" fmla="*/ 3213100 h 6857999"/>
              <a:gd name="connsiteX9824" fmla="*/ 2431593 w 10763219"/>
              <a:gd name="connsiteY9824" fmla="*/ 3211513 h 6857999"/>
              <a:gd name="connsiteX9825" fmla="*/ 2427921 w 10763219"/>
              <a:gd name="connsiteY9825" fmla="*/ 3209925 h 6857999"/>
              <a:gd name="connsiteX9826" fmla="*/ 2423431 w 10763219"/>
              <a:gd name="connsiteY9826" fmla="*/ 3207544 h 6857999"/>
              <a:gd name="connsiteX9827" fmla="*/ 2419348 w 10763219"/>
              <a:gd name="connsiteY9827" fmla="*/ 3206353 h 6857999"/>
              <a:gd name="connsiteX9828" fmla="*/ 2420163 w 10763219"/>
              <a:gd name="connsiteY9828" fmla="*/ 3203178 h 6857999"/>
              <a:gd name="connsiteX9829" fmla="*/ 2421389 w 10763219"/>
              <a:gd name="connsiteY9829" fmla="*/ 3200797 h 6857999"/>
              <a:gd name="connsiteX9830" fmla="*/ 2422614 w 10763219"/>
              <a:gd name="connsiteY9830" fmla="*/ 3199210 h 6857999"/>
              <a:gd name="connsiteX9831" fmla="*/ 2424246 w 10763219"/>
              <a:gd name="connsiteY9831" fmla="*/ 3198416 h 6857999"/>
              <a:gd name="connsiteX9832" fmla="*/ 775926 w 10763219"/>
              <a:gd name="connsiteY9832" fmla="*/ 3197225 h 6857999"/>
              <a:gd name="connsiteX9833" fmla="*/ 777883 w 10763219"/>
              <a:gd name="connsiteY9833" fmla="*/ 3203914 h 6857999"/>
              <a:gd name="connsiteX9834" fmla="*/ 777883 w 10763219"/>
              <a:gd name="connsiteY9834" fmla="*/ 3209817 h 6857999"/>
              <a:gd name="connsiteX9835" fmla="*/ 777489 w 10763219"/>
              <a:gd name="connsiteY9835" fmla="*/ 3215719 h 6857999"/>
              <a:gd name="connsiteX9836" fmla="*/ 775926 w 10763219"/>
              <a:gd name="connsiteY9836" fmla="*/ 3220441 h 6857999"/>
              <a:gd name="connsiteX9837" fmla="*/ 773580 w 10763219"/>
              <a:gd name="connsiteY9837" fmla="*/ 3225556 h 6857999"/>
              <a:gd name="connsiteX9838" fmla="*/ 770843 w 10763219"/>
              <a:gd name="connsiteY9838" fmla="*/ 3230278 h 6857999"/>
              <a:gd name="connsiteX9839" fmla="*/ 767323 w 10763219"/>
              <a:gd name="connsiteY9839" fmla="*/ 3234606 h 6857999"/>
              <a:gd name="connsiteX9840" fmla="*/ 763804 w 10763219"/>
              <a:gd name="connsiteY9840" fmla="*/ 3238934 h 6857999"/>
              <a:gd name="connsiteX9841" fmla="*/ 755203 w 10763219"/>
              <a:gd name="connsiteY9841" fmla="*/ 3247591 h 6857999"/>
              <a:gd name="connsiteX9842" fmla="*/ 751292 w 10763219"/>
              <a:gd name="connsiteY9842" fmla="*/ 3251919 h 6857999"/>
              <a:gd name="connsiteX9843" fmla="*/ 746991 w 10763219"/>
              <a:gd name="connsiteY9843" fmla="*/ 3257428 h 6857999"/>
              <a:gd name="connsiteX9844" fmla="*/ 743475 w 10763219"/>
              <a:gd name="connsiteY9844" fmla="*/ 3262544 h 6857999"/>
              <a:gd name="connsiteX9845" fmla="*/ 739954 w 10763219"/>
              <a:gd name="connsiteY9845" fmla="*/ 3268446 h 6857999"/>
              <a:gd name="connsiteX9846" fmla="*/ 737217 w 10763219"/>
              <a:gd name="connsiteY9846" fmla="*/ 3274741 h 6857999"/>
              <a:gd name="connsiteX9847" fmla="*/ 734480 w 10763219"/>
              <a:gd name="connsiteY9847" fmla="*/ 3281430 h 6857999"/>
              <a:gd name="connsiteX9848" fmla="*/ 731351 w 10763219"/>
              <a:gd name="connsiteY9848" fmla="*/ 3276709 h 6857999"/>
              <a:gd name="connsiteX9849" fmla="*/ 727833 w 10763219"/>
              <a:gd name="connsiteY9849" fmla="*/ 3273168 h 6857999"/>
              <a:gd name="connsiteX9850" fmla="*/ 725484 w 10763219"/>
              <a:gd name="connsiteY9850" fmla="*/ 3271593 h 6857999"/>
              <a:gd name="connsiteX9851" fmla="*/ 723139 w 10763219"/>
              <a:gd name="connsiteY9851" fmla="*/ 3270806 h 6857999"/>
              <a:gd name="connsiteX9852" fmla="*/ 720794 w 10763219"/>
              <a:gd name="connsiteY9852" fmla="*/ 3271593 h 6857999"/>
              <a:gd name="connsiteX9853" fmla="*/ 718841 w 10763219"/>
              <a:gd name="connsiteY9853" fmla="*/ 3272774 h 6857999"/>
              <a:gd name="connsiteX9854" fmla="*/ 716884 w 10763219"/>
              <a:gd name="connsiteY9854" fmla="*/ 3274741 h 6857999"/>
              <a:gd name="connsiteX9855" fmla="*/ 714930 w 10763219"/>
              <a:gd name="connsiteY9855" fmla="*/ 3277102 h 6857999"/>
              <a:gd name="connsiteX9856" fmla="*/ 711410 w 10763219"/>
              <a:gd name="connsiteY9856" fmla="*/ 3282611 h 6857999"/>
              <a:gd name="connsiteX9857" fmla="*/ 710238 w 10763219"/>
              <a:gd name="connsiteY9857" fmla="*/ 3284972 h 6857999"/>
              <a:gd name="connsiteX9858" fmla="*/ 708281 w 10763219"/>
              <a:gd name="connsiteY9858" fmla="*/ 3287333 h 6857999"/>
              <a:gd name="connsiteX9859" fmla="*/ 705548 w 10763219"/>
              <a:gd name="connsiteY9859" fmla="*/ 3288907 h 6857999"/>
              <a:gd name="connsiteX9860" fmla="*/ 703981 w 10763219"/>
              <a:gd name="connsiteY9860" fmla="*/ 3289300 h 6857999"/>
              <a:gd name="connsiteX9861" fmla="*/ 701243 w 10763219"/>
              <a:gd name="connsiteY9861" fmla="*/ 3288907 h 6857999"/>
              <a:gd name="connsiteX9862" fmla="*/ 698508 w 10763219"/>
              <a:gd name="connsiteY9862" fmla="*/ 3287333 h 6857999"/>
              <a:gd name="connsiteX9863" fmla="*/ 699287 w 10763219"/>
              <a:gd name="connsiteY9863" fmla="*/ 3280644 h 6857999"/>
              <a:gd name="connsiteX9864" fmla="*/ 700852 w 10763219"/>
              <a:gd name="connsiteY9864" fmla="*/ 3274741 h 6857999"/>
              <a:gd name="connsiteX9865" fmla="*/ 703199 w 10763219"/>
              <a:gd name="connsiteY9865" fmla="*/ 3270019 h 6857999"/>
              <a:gd name="connsiteX9866" fmla="*/ 706717 w 10763219"/>
              <a:gd name="connsiteY9866" fmla="*/ 3265691 h 6857999"/>
              <a:gd name="connsiteX9867" fmla="*/ 710238 w 10763219"/>
              <a:gd name="connsiteY9867" fmla="*/ 3261756 h 6857999"/>
              <a:gd name="connsiteX9868" fmla="*/ 713758 w 10763219"/>
              <a:gd name="connsiteY9868" fmla="*/ 3257821 h 6857999"/>
              <a:gd name="connsiteX9869" fmla="*/ 722748 w 10763219"/>
              <a:gd name="connsiteY9869" fmla="*/ 3251526 h 6857999"/>
              <a:gd name="connsiteX9870" fmla="*/ 730960 w 10763219"/>
              <a:gd name="connsiteY9870" fmla="*/ 3245230 h 6857999"/>
              <a:gd name="connsiteX9871" fmla="*/ 735259 w 10763219"/>
              <a:gd name="connsiteY9871" fmla="*/ 3241689 h 6857999"/>
              <a:gd name="connsiteX9872" fmla="*/ 738392 w 10763219"/>
              <a:gd name="connsiteY9872" fmla="*/ 3238147 h 6857999"/>
              <a:gd name="connsiteX9873" fmla="*/ 741910 w 10763219"/>
              <a:gd name="connsiteY9873" fmla="*/ 3233426 h 6857999"/>
              <a:gd name="connsiteX9874" fmla="*/ 744646 w 10763219"/>
              <a:gd name="connsiteY9874" fmla="*/ 3228704 h 6857999"/>
              <a:gd name="connsiteX9875" fmla="*/ 746601 w 10763219"/>
              <a:gd name="connsiteY9875" fmla="*/ 3222408 h 6857999"/>
              <a:gd name="connsiteX9876" fmla="*/ 748167 w 10763219"/>
              <a:gd name="connsiteY9876" fmla="*/ 3215719 h 6857999"/>
              <a:gd name="connsiteX9877" fmla="*/ 751292 w 10763219"/>
              <a:gd name="connsiteY9877" fmla="*/ 3220834 h 6857999"/>
              <a:gd name="connsiteX9878" fmla="*/ 754421 w 10763219"/>
              <a:gd name="connsiteY9878" fmla="*/ 3223982 h 6857999"/>
              <a:gd name="connsiteX9879" fmla="*/ 756376 w 10763219"/>
              <a:gd name="connsiteY9879" fmla="*/ 3225949 h 6857999"/>
              <a:gd name="connsiteX9880" fmla="*/ 757550 w 10763219"/>
              <a:gd name="connsiteY9880" fmla="*/ 3226343 h 6857999"/>
              <a:gd name="connsiteX9881" fmla="*/ 758721 w 10763219"/>
              <a:gd name="connsiteY9881" fmla="*/ 3225556 h 6857999"/>
              <a:gd name="connsiteX9882" fmla="*/ 759504 w 10763219"/>
              <a:gd name="connsiteY9882" fmla="*/ 3223982 h 6857999"/>
              <a:gd name="connsiteX9883" fmla="*/ 760677 w 10763219"/>
              <a:gd name="connsiteY9883" fmla="*/ 3218473 h 6857999"/>
              <a:gd name="connsiteX9884" fmla="*/ 761460 w 10763219"/>
              <a:gd name="connsiteY9884" fmla="*/ 3211784 h 6857999"/>
              <a:gd name="connsiteX9885" fmla="*/ 762633 w 10763219"/>
              <a:gd name="connsiteY9885" fmla="*/ 3208243 h 6857999"/>
              <a:gd name="connsiteX9886" fmla="*/ 763804 w 10763219"/>
              <a:gd name="connsiteY9886" fmla="*/ 3205095 h 6857999"/>
              <a:gd name="connsiteX9887" fmla="*/ 765760 w 10763219"/>
              <a:gd name="connsiteY9887" fmla="*/ 3201947 h 6857999"/>
              <a:gd name="connsiteX9888" fmla="*/ 768497 w 10763219"/>
              <a:gd name="connsiteY9888" fmla="*/ 3199586 h 6857999"/>
              <a:gd name="connsiteX9889" fmla="*/ 770061 w 10763219"/>
              <a:gd name="connsiteY9889" fmla="*/ 3198799 h 6857999"/>
              <a:gd name="connsiteX9890" fmla="*/ 771625 w 10763219"/>
              <a:gd name="connsiteY9890" fmla="*/ 3198406 h 6857999"/>
              <a:gd name="connsiteX9891" fmla="*/ 773973 w 10763219"/>
              <a:gd name="connsiteY9891" fmla="*/ 3197619 h 6857999"/>
              <a:gd name="connsiteX9892" fmla="*/ 2234798 w 10763219"/>
              <a:gd name="connsiteY9892" fmla="*/ 3197224 h 6857999"/>
              <a:gd name="connsiteX9893" fmla="*/ 2234401 w 10763219"/>
              <a:gd name="connsiteY9893" fmla="*/ 3200399 h 6857999"/>
              <a:gd name="connsiteX9894" fmla="*/ 2233607 w 10763219"/>
              <a:gd name="connsiteY9894" fmla="*/ 3203177 h 6857999"/>
              <a:gd name="connsiteX9895" fmla="*/ 2232417 w 10763219"/>
              <a:gd name="connsiteY9895" fmla="*/ 3205559 h 6857999"/>
              <a:gd name="connsiteX9896" fmla="*/ 2230829 w 10763219"/>
              <a:gd name="connsiteY9896" fmla="*/ 3207543 h 6857999"/>
              <a:gd name="connsiteX9897" fmla="*/ 2229639 w 10763219"/>
              <a:gd name="connsiteY9897" fmla="*/ 3209130 h 6857999"/>
              <a:gd name="connsiteX9898" fmla="*/ 2227654 w 10763219"/>
              <a:gd name="connsiteY9898" fmla="*/ 3211115 h 6857999"/>
              <a:gd name="connsiteX9899" fmla="*/ 2223685 w 10763219"/>
              <a:gd name="connsiteY9899" fmla="*/ 3213099 h 6857999"/>
              <a:gd name="connsiteX9900" fmla="*/ 2224081 w 10763219"/>
              <a:gd name="connsiteY9900" fmla="*/ 3215877 h 6857999"/>
              <a:gd name="connsiteX9901" fmla="*/ 2225274 w 10763219"/>
              <a:gd name="connsiteY9901" fmla="*/ 3218259 h 6857999"/>
              <a:gd name="connsiteX9902" fmla="*/ 2226463 w 10763219"/>
              <a:gd name="connsiteY9902" fmla="*/ 3219846 h 6857999"/>
              <a:gd name="connsiteX9903" fmla="*/ 2228051 w 10763219"/>
              <a:gd name="connsiteY9903" fmla="*/ 3221434 h 6857999"/>
              <a:gd name="connsiteX9904" fmla="*/ 2229639 w 10763219"/>
              <a:gd name="connsiteY9904" fmla="*/ 3221830 h 6857999"/>
              <a:gd name="connsiteX9905" fmla="*/ 2230829 w 10763219"/>
              <a:gd name="connsiteY9905" fmla="*/ 3222228 h 6857999"/>
              <a:gd name="connsiteX9906" fmla="*/ 2234401 w 10763219"/>
              <a:gd name="connsiteY9906" fmla="*/ 3222228 h 6857999"/>
              <a:gd name="connsiteX9907" fmla="*/ 2238370 w 10763219"/>
              <a:gd name="connsiteY9907" fmla="*/ 3221830 h 6857999"/>
              <a:gd name="connsiteX9908" fmla="*/ 2242339 w 10763219"/>
              <a:gd name="connsiteY9908" fmla="*/ 3220243 h 6857999"/>
              <a:gd name="connsiteX9909" fmla="*/ 2246307 w 10763219"/>
              <a:gd name="connsiteY9909" fmla="*/ 3219052 h 6857999"/>
              <a:gd name="connsiteX9910" fmla="*/ 2249481 w 10763219"/>
              <a:gd name="connsiteY9910" fmla="*/ 3217862 h 6857999"/>
              <a:gd name="connsiteX9911" fmla="*/ 2249481 w 10763219"/>
              <a:gd name="connsiteY9911" fmla="*/ 3222228 h 6857999"/>
              <a:gd name="connsiteX9912" fmla="*/ 2248687 w 10763219"/>
              <a:gd name="connsiteY9912" fmla="*/ 3225799 h 6857999"/>
              <a:gd name="connsiteX9913" fmla="*/ 2247498 w 10763219"/>
              <a:gd name="connsiteY9913" fmla="*/ 3228181 h 6857999"/>
              <a:gd name="connsiteX9914" fmla="*/ 2246307 w 10763219"/>
              <a:gd name="connsiteY9914" fmla="*/ 3230165 h 6857999"/>
              <a:gd name="connsiteX9915" fmla="*/ 2244323 w 10763219"/>
              <a:gd name="connsiteY9915" fmla="*/ 3230959 h 6857999"/>
              <a:gd name="connsiteX9916" fmla="*/ 2241941 w 10763219"/>
              <a:gd name="connsiteY9916" fmla="*/ 3231752 h 6857999"/>
              <a:gd name="connsiteX9917" fmla="*/ 2237179 w 10763219"/>
              <a:gd name="connsiteY9917" fmla="*/ 3231752 h 6857999"/>
              <a:gd name="connsiteX9918" fmla="*/ 2232417 w 10763219"/>
              <a:gd name="connsiteY9918" fmla="*/ 3232149 h 6857999"/>
              <a:gd name="connsiteX9919" fmla="*/ 2230035 w 10763219"/>
              <a:gd name="connsiteY9919" fmla="*/ 3232546 h 6857999"/>
              <a:gd name="connsiteX9920" fmla="*/ 2228051 w 10763219"/>
              <a:gd name="connsiteY9920" fmla="*/ 3232943 h 6857999"/>
              <a:gd name="connsiteX9921" fmla="*/ 2226068 w 10763219"/>
              <a:gd name="connsiteY9921" fmla="*/ 3234927 h 6857999"/>
              <a:gd name="connsiteX9922" fmla="*/ 2224478 w 10763219"/>
              <a:gd name="connsiteY9922" fmla="*/ 3236912 h 6857999"/>
              <a:gd name="connsiteX9923" fmla="*/ 2223685 w 10763219"/>
              <a:gd name="connsiteY9923" fmla="*/ 3240484 h 6857999"/>
              <a:gd name="connsiteX9924" fmla="*/ 2222891 w 10763219"/>
              <a:gd name="connsiteY9924" fmla="*/ 3244452 h 6857999"/>
              <a:gd name="connsiteX9925" fmla="*/ 2221700 w 10763219"/>
              <a:gd name="connsiteY9925" fmla="*/ 3244849 h 6857999"/>
              <a:gd name="connsiteX9926" fmla="*/ 2220114 w 10763219"/>
              <a:gd name="connsiteY9926" fmla="*/ 3244452 h 6857999"/>
              <a:gd name="connsiteX9927" fmla="*/ 2219717 w 10763219"/>
              <a:gd name="connsiteY9927" fmla="*/ 3243659 h 6857999"/>
              <a:gd name="connsiteX9928" fmla="*/ 2218921 w 10763219"/>
              <a:gd name="connsiteY9928" fmla="*/ 3242468 h 6857999"/>
              <a:gd name="connsiteX9929" fmla="*/ 2217336 w 10763219"/>
              <a:gd name="connsiteY9929" fmla="*/ 3238896 h 6857999"/>
              <a:gd name="connsiteX9930" fmla="*/ 2216938 w 10763219"/>
              <a:gd name="connsiteY9930" fmla="*/ 3234531 h 6857999"/>
              <a:gd name="connsiteX9931" fmla="*/ 2215351 w 10763219"/>
              <a:gd name="connsiteY9931" fmla="*/ 3224212 h 6857999"/>
              <a:gd name="connsiteX9932" fmla="*/ 2214557 w 10763219"/>
              <a:gd name="connsiteY9932" fmla="*/ 3219846 h 6857999"/>
              <a:gd name="connsiteX9933" fmla="*/ 2212969 w 10763219"/>
              <a:gd name="connsiteY9933" fmla="*/ 3216275 h 6857999"/>
              <a:gd name="connsiteX9934" fmla="*/ 2214955 w 10763219"/>
              <a:gd name="connsiteY9934" fmla="*/ 3217465 h 6857999"/>
              <a:gd name="connsiteX9935" fmla="*/ 2215749 w 10763219"/>
              <a:gd name="connsiteY9935" fmla="*/ 3219449 h 6857999"/>
              <a:gd name="connsiteX9936" fmla="*/ 2218921 w 10763219"/>
              <a:gd name="connsiteY9936" fmla="*/ 3222624 h 6857999"/>
              <a:gd name="connsiteX9937" fmla="*/ 2220114 w 10763219"/>
              <a:gd name="connsiteY9937" fmla="*/ 3224212 h 6857999"/>
              <a:gd name="connsiteX9938" fmla="*/ 2221700 w 10763219"/>
              <a:gd name="connsiteY9938" fmla="*/ 3225799 h 6857999"/>
              <a:gd name="connsiteX9939" fmla="*/ 2223685 w 10763219"/>
              <a:gd name="connsiteY9939" fmla="*/ 3225799 h 6857999"/>
              <a:gd name="connsiteX9940" fmla="*/ 2226068 w 10763219"/>
              <a:gd name="connsiteY9940" fmla="*/ 3224609 h 6857999"/>
              <a:gd name="connsiteX9941" fmla="*/ 2224478 w 10763219"/>
              <a:gd name="connsiteY9941" fmla="*/ 3223418 h 6857999"/>
              <a:gd name="connsiteX9942" fmla="*/ 2223289 w 10763219"/>
              <a:gd name="connsiteY9942" fmla="*/ 3221434 h 6857999"/>
              <a:gd name="connsiteX9943" fmla="*/ 2222098 w 10763219"/>
              <a:gd name="connsiteY9943" fmla="*/ 3219052 h 6857999"/>
              <a:gd name="connsiteX9944" fmla="*/ 2221700 w 10763219"/>
              <a:gd name="connsiteY9944" fmla="*/ 3217068 h 6857999"/>
              <a:gd name="connsiteX9945" fmla="*/ 2221700 w 10763219"/>
              <a:gd name="connsiteY9945" fmla="*/ 3212702 h 6857999"/>
              <a:gd name="connsiteX9946" fmla="*/ 2222891 w 10763219"/>
              <a:gd name="connsiteY9946" fmla="*/ 3207940 h 6857999"/>
              <a:gd name="connsiteX9947" fmla="*/ 2224081 w 10763219"/>
              <a:gd name="connsiteY9947" fmla="*/ 3204368 h 6857999"/>
              <a:gd name="connsiteX9948" fmla="*/ 2225670 w 10763219"/>
              <a:gd name="connsiteY9948" fmla="*/ 3202384 h 6857999"/>
              <a:gd name="connsiteX9949" fmla="*/ 2227257 w 10763219"/>
              <a:gd name="connsiteY9949" fmla="*/ 3200796 h 6857999"/>
              <a:gd name="connsiteX9950" fmla="*/ 2228448 w 10763219"/>
              <a:gd name="connsiteY9950" fmla="*/ 3199209 h 6857999"/>
              <a:gd name="connsiteX9951" fmla="*/ 2230432 w 10763219"/>
              <a:gd name="connsiteY9951" fmla="*/ 3198415 h 6857999"/>
              <a:gd name="connsiteX9952" fmla="*/ 2232417 w 10763219"/>
              <a:gd name="connsiteY9952" fmla="*/ 3198018 h 6857999"/>
              <a:gd name="connsiteX9953" fmla="*/ 2676916 w 10763219"/>
              <a:gd name="connsiteY9953" fmla="*/ 3195637 h 6857999"/>
              <a:gd name="connsiteX9954" fmla="*/ 2678107 w 10763219"/>
              <a:gd name="connsiteY9954" fmla="*/ 3196449 h 6857999"/>
              <a:gd name="connsiteX9955" fmla="*/ 2678900 w 10763219"/>
              <a:gd name="connsiteY9955" fmla="*/ 3197666 h 6857999"/>
              <a:gd name="connsiteX9956" fmla="*/ 2682077 w 10763219"/>
              <a:gd name="connsiteY9956" fmla="*/ 3198478 h 6857999"/>
              <a:gd name="connsiteX9957" fmla="*/ 2685251 w 10763219"/>
              <a:gd name="connsiteY9957" fmla="*/ 3198478 h 6857999"/>
              <a:gd name="connsiteX9958" fmla="*/ 2688823 w 10763219"/>
              <a:gd name="connsiteY9958" fmla="*/ 3198478 h 6857999"/>
              <a:gd name="connsiteX9959" fmla="*/ 2697555 w 10763219"/>
              <a:gd name="connsiteY9959" fmla="*/ 3197260 h 6857999"/>
              <a:gd name="connsiteX9960" fmla="*/ 2707476 w 10763219"/>
              <a:gd name="connsiteY9960" fmla="*/ 3196043 h 6857999"/>
              <a:gd name="connsiteX9961" fmla="*/ 2712635 w 10763219"/>
              <a:gd name="connsiteY9961" fmla="*/ 3195637 h 6857999"/>
              <a:gd name="connsiteX9962" fmla="*/ 2718193 w 10763219"/>
              <a:gd name="connsiteY9962" fmla="*/ 3196043 h 6857999"/>
              <a:gd name="connsiteX9963" fmla="*/ 2723350 w 10763219"/>
              <a:gd name="connsiteY9963" fmla="*/ 3197260 h 6857999"/>
              <a:gd name="connsiteX9964" fmla="*/ 2728907 w 10763219"/>
              <a:gd name="connsiteY9964" fmla="*/ 3198478 h 6857999"/>
              <a:gd name="connsiteX9965" fmla="*/ 2733671 w 10763219"/>
              <a:gd name="connsiteY9965" fmla="*/ 3201723 h 6857999"/>
              <a:gd name="connsiteX9966" fmla="*/ 2736051 w 10763219"/>
              <a:gd name="connsiteY9966" fmla="*/ 3203751 h 6857999"/>
              <a:gd name="connsiteX9967" fmla="*/ 2738431 w 10763219"/>
              <a:gd name="connsiteY9967" fmla="*/ 3206186 h 6857999"/>
              <a:gd name="connsiteX9968" fmla="*/ 2740814 w 10763219"/>
              <a:gd name="connsiteY9968" fmla="*/ 3208620 h 6857999"/>
              <a:gd name="connsiteX9969" fmla="*/ 2743591 w 10763219"/>
              <a:gd name="connsiteY9969" fmla="*/ 3212271 h 6857999"/>
              <a:gd name="connsiteX9970" fmla="*/ 2745575 w 10763219"/>
              <a:gd name="connsiteY9970" fmla="*/ 3215111 h 6857999"/>
              <a:gd name="connsiteX9971" fmla="*/ 2747958 w 10763219"/>
              <a:gd name="connsiteY9971" fmla="*/ 3219168 h 6857999"/>
              <a:gd name="connsiteX9972" fmla="*/ 2747958 w 10763219"/>
              <a:gd name="connsiteY9972" fmla="*/ 3222008 h 6857999"/>
              <a:gd name="connsiteX9973" fmla="*/ 2747561 w 10763219"/>
              <a:gd name="connsiteY9973" fmla="*/ 3224036 h 6857999"/>
              <a:gd name="connsiteX9974" fmla="*/ 2746765 w 10763219"/>
              <a:gd name="connsiteY9974" fmla="*/ 3225253 h 6857999"/>
              <a:gd name="connsiteX9975" fmla="*/ 2746370 w 10763219"/>
              <a:gd name="connsiteY9975" fmla="*/ 3225253 h 6857999"/>
              <a:gd name="connsiteX9976" fmla="*/ 2745973 w 10763219"/>
              <a:gd name="connsiteY9976" fmla="*/ 3225253 h 6857999"/>
              <a:gd name="connsiteX9977" fmla="*/ 2744782 w 10763219"/>
              <a:gd name="connsiteY9977" fmla="*/ 3224036 h 6857999"/>
              <a:gd name="connsiteX9978" fmla="*/ 2742798 w 10763219"/>
              <a:gd name="connsiteY9978" fmla="*/ 3221602 h 6857999"/>
              <a:gd name="connsiteX9979" fmla="*/ 2740814 w 10763219"/>
              <a:gd name="connsiteY9979" fmla="*/ 3219574 h 6857999"/>
              <a:gd name="connsiteX9980" fmla="*/ 2740018 w 10763219"/>
              <a:gd name="connsiteY9980" fmla="*/ 3218762 h 6857999"/>
              <a:gd name="connsiteX9981" fmla="*/ 2739226 w 10763219"/>
              <a:gd name="connsiteY9981" fmla="*/ 3218762 h 6857999"/>
              <a:gd name="connsiteX9982" fmla="*/ 2738431 w 10763219"/>
              <a:gd name="connsiteY9982" fmla="*/ 3219168 h 6857999"/>
              <a:gd name="connsiteX9983" fmla="*/ 2737638 w 10763219"/>
              <a:gd name="connsiteY9983" fmla="*/ 3219979 h 6857999"/>
              <a:gd name="connsiteX9984" fmla="*/ 2737242 w 10763219"/>
              <a:gd name="connsiteY9984" fmla="*/ 3222413 h 6857999"/>
              <a:gd name="connsiteX9985" fmla="*/ 2737242 w 10763219"/>
              <a:gd name="connsiteY9985" fmla="*/ 3226065 h 6857999"/>
              <a:gd name="connsiteX9986" fmla="*/ 2734463 w 10763219"/>
              <a:gd name="connsiteY9986" fmla="*/ 3223225 h 6857999"/>
              <a:gd name="connsiteX9987" fmla="*/ 2731686 w 10763219"/>
              <a:gd name="connsiteY9987" fmla="*/ 3219979 h 6857999"/>
              <a:gd name="connsiteX9988" fmla="*/ 2727717 w 10763219"/>
              <a:gd name="connsiteY9988" fmla="*/ 3217545 h 6857999"/>
              <a:gd name="connsiteX9989" fmla="*/ 2723748 w 10763219"/>
              <a:gd name="connsiteY9989" fmla="*/ 3215111 h 6857999"/>
              <a:gd name="connsiteX9990" fmla="*/ 2719383 w 10763219"/>
              <a:gd name="connsiteY9990" fmla="*/ 3212677 h 6857999"/>
              <a:gd name="connsiteX9991" fmla="*/ 2714620 w 10763219"/>
              <a:gd name="connsiteY9991" fmla="*/ 3211054 h 6857999"/>
              <a:gd name="connsiteX9992" fmla="*/ 2709858 w 10763219"/>
              <a:gd name="connsiteY9992" fmla="*/ 3209431 h 6857999"/>
              <a:gd name="connsiteX9993" fmla="*/ 2704698 w 10763219"/>
              <a:gd name="connsiteY9993" fmla="*/ 3209025 h 6857999"/>
              <a:gd name="connsiteX9994" fmla="*/ 2699538 w 10763219"/>
              <a:gd name="connsiteY9994" fmla="*/ 3209025 h 6857999"/>
              <a:gd name="connsiteX9995" fmla="*/ 2695174 w 10763219"/>
              <a:gd name="connsiteY9995" fmla="*/ 3209431 h 6857999"/>
              <a:gd name="connsiteX9996" fmla="*/ 2690014 w 10763219"/>
              <a:gd name="connsiteY9996" fmla="*/ 3210648 h 6857999"/>
              <a:gd name="connsiteX9997" fmla="*/ 2685648 w 10763219"/>
              <a:gd name="connsiteY9997" fmla="*/ 3213083 h 6857999"/>
              <a:gd name="connsiteX9998" fmla="*/ 2682473 w 10763219"/>
              <a:gd name="connsiteY9998" fmla="*/ 3215922 h 6857999"/>
              <a:gd name="connsiteX9999" fmla="*/ 2678900 w 10763219"/>
              <a:gd name="connsiteY9999" fmla="*/ 3220385 h 6857999"/>
              <a:gd name="connsiteX10000" fmla="*/ 2676521 w 10763219"/>
              <a:gd name="connsiteY10000" fmla="*/ 3225659 h 6857999"/>
              <a:gd name="connsiteX10001" fmla="*/ 2674535 w 10763219"/>
              <a:gd name="connsiteY10001" fmla="*/ 3232150 h 6857999"/>
              <a:gd name="connsiteX10002" fmla="*/ 2672550 w 10763219"/>
              <a:gd name="connsiteY10002" fmla="*/ 3230122 h 6857999"/>
              <a:gd name="connsiteX10003" fmla="*/ 2670964 w 10763219"/>
              <a:gd name="connsiteY10003" fmla="*/ 3228093 h 6857999"/>
              <a:gd name="connsiteX10004" fmla="*/ 2670170 w 10763219"/>
              <a:gd name="connsiteY10004" fmla="*/ 3226065 h 6857999"/>
              <a:gd name="connsiteX10005" fmla="*/ 2670170 w 10763219"/>
              <a:gd name="connsiteY10005" fmla="*/ 3223630 h 6857999"/>
              <a:gd name="connsiteX10006" fmla="*/ 2670170 w 10763219"/>
              <a:gd name="connsiteY10006" fmla="*/ 3221602 h 6857999"/>
              <a:gd name="connsiteX10007" fmla="*/ 2670170 w 10763219"/>
              <a:gd name="connsiteY10007" fmla="*/ 3219168 h 6857999"/>
              <a:gd name="connsiteX10008" fmla="*/ 2671757 w 10763219"/>
              <a:gd name="connsiteY10008" fmla="*/ 3214705 h 6857999"/>
              <a:gd name="connsiteX10009" fmla="*/ 2675725 w 10763219"/>
              <a:gd name="connsiteY10009" fmla="*/ 3204563 h 6857999"/>
              <a:gd name="connsiteX10010" fmla="*/ 2676916 w 10763219"/>
              <a:gd name="connsiteY10010" fmla="*/ 3200100 h 6857999"/>
              <a:gd name="connsiteX10011" fmla="*/ 2676916 w 10763219"/>
              <a:gd name="connsiteY10011" fmla="*/ 3197666 h 6857999"/>
              <a:gd name="connsiteX10012" fmla="*/ 2415143 w 10763219"/>
              <a:gd name="connsiteY10012" fmla="*/ 3195637 h 6857999"/>
              <a:gd name="connsiteX10013" fmla="*/ 2414352 w 10763219"/>
              <a:gd name="connsiteY10013" fmla="*/ 3201591 h 6857999"/>
              <a:gd name="connsiteX10014" fmla="*/ 2414352 w 10763219"/>
              <a:gd name="connsiteY10014" fmla="*/ 3206750 h 6857999"/>
              <a:gd name="connsiteX10015" fmla="*/ 2414746 w 10763219"/>
              <a:gd name="connsiteY10015" fmla="*/ 3210322 h 6857999"/>
              <a:gd name="connsiteX10016" fmla="*/ 2416327 w 10763219"/>
              <a:gd name="connsiteY10016" fmla="*/ 3213497 h 6857999"/>
              <a:gd name="connsiteX10017" fmla="*/ 2418302 w 10763219"/>
              <a:gd name="connsiteY10017" fmla="*/ 3214688 h 6857999"/>
              <a:gd name="connsiteX10018" fmla="*/ 2420672 w 10763219"/>
              <a:gd name="connsiteY10018" fmla="*/ 3216275 h 6857999"/>
              <a:gd name="connsiteX10019" fmla="*/ 2423438 w 10763219"/>
              <a:gd name="connsiteY10019" fmla="*/ 3216672 h 6857999"/>
              <a:gd name="connsiteX10020" fmla="*/ 2426597 w 10763219"/>
              <a:gd name="connsiteY10020" fmla="*/ 3217466 h 6857999"/>
              <a:gd name="connsiteX10021" fmla="*/ 2432915 w 10763219"/>
              <a:gd name="connsiteY10021" fmla="*/ 3217863 h 6857999"/>
              <a:gd name="connsiteX10022" fmla="*/ 2436075 w 10763219"/>
              <a:gd name="connsiteY10022" fmla="*/ 3218259 h 6857999"/>
              <a:gd name="connsiteX10023" fmla="*/ 2439233 w 10763219"/>
              <a:gd name="connsiteY10023" fmla="*/ 3219450 h 6857999"/>
              <a:gd name="connsiteX10024" fmla="*/ 2441999 w 10763219"/>
              <a:gd name="connsiteY10024" fmla="*/ 3221038 h 6857999"/>
              <a:gd name="connsiteX10025" fmla="*/ 2444369 w 10763219"/>
              <a:gd name="connsiteY10025" fmla="*/ 3223022 h 6857999"/>
              <a:gd name="connsiteX10026" fmla="*/ 2446343 w 10763219"/>
              <a:gd name="connsiteY10026" fmla="*/ 3226594 h 6857999"/>
              <a:gd name="connsiteX10027" fmla="*/ 2447923 w 10763219"/>
              <a:gd name="connsiteY10027" fmla="*/ 3230960 h 6857999"/>
              <a:gd name="connsiteX10028" fmla="*/ 2445949 w 10763219"/>
              <a:gd name="connsiteY10028" fmla="*/ 3232547 h 6857999"/>
              <a:gd name="connsiteX10029" fmla="*/ 2443579 w 10763219"/>
              <a:gd name="connsiteY10029" fmla="*/ 3233738 h 6857999"/>
              <a:gd name="connsiteX10030" fmla="*/ 2441603 w 10763219"/>
              <a:gd name="connsiteY10030" fmla="*/ 3234532 h 6857999"/>
              <a:gd name="connsiteX10031" fmla="*/ 2439629 w 10763219"/>
              <a:gd name="connsiteY10031" fmla="*/ 3235325 h 6857999"/>
              <a:gd name="connsiteX10032" fmla="*/ 2435284 w 10763219"/>
              <a:gd name="connsiteY10032" fmla="*/ 3235325 h 6857999"/>
              <a:gd name="connsiteX10033" fmla="*/ 2431337 w 10763219"/>
              <a:gd name="connsiteY10033" fmla="*/ 3234928 h 6857999"/>
              <a:gd name="connsiteX10034" fmla="*/ 2426990 w 10763219"/>
              <a:gd name="connsiteY10034" fmla="*/ 3233341 h 6857999"/>
              <a:gd name="connsiteX10035" fmla="*/ 2423042 w 10763219"/>
              <a:gd name="connsiteY10035" fmla="*/ 3231357 h 6857999"/>
              <a:gd name="connsiteX10036" fmla="*/ 2415143 w 10763219"/>
              <a:gd name="connsiteY10036" fmla="*/ 3226991 h 6857999"/>
              <a:gd name="connsiteX10037" fmla="*/ 2408429 w 10763219"/>
              <a:gd name="connsiteY10037" fmla="*/ 3223022 h 6857999"/>
              <a:gd name="connsiteX10038" fmla="*/ 2405662 w 10763219"/>
              <a:gd name="connsiteY10038" fmla="*/ 3221831 h 6857999"/>
              <a:gd name="connsiteX10039" fmla="*/ 2402503 w 10763219"/>
              <a:gd name="connsiteY10039" fmla="*/ 3221038 h 6857999"/>
              <a:gd name="connsiteX10040" fmla="*/ 2400133 w 10763219"/>
              <a:gd name="connsiteY10040" fmla="*/ 3221831 h 6857999"/>
              <a:gd name="connsiteX10041" fmla="*/ 2399344 w 10763219"/>
              <a:gd name="connsiteY10041" fmla="*/ 3222228 h 6857999"/>
              <a:gd name="connsiteX10042" fmla="*/ 2398160 w 10763219"/>
              <a:gd name="connsiteY10042" fmla="*/ 3223022 h 6857999"/>
              <a:gd name="connsiteX10043" fmla="*/ 2396187 w 10763219"/>
              <a:gd name="connsiteY10043" fmla="*/ 3226197 h 6857999"/>
              <a:gd name="connsiteX10044" fmla="*/ 2395395 w 10763219"/>
              <a:gd name="connsiteY10044" fmla="*/ 3230960 h 6857999"/>
              <a:gd name="connsiteX10045" fmla="*/ 2393421 w 10763219"/>
              <a:gd name="connsiteY10045" fmla="*/ 3229372 h 6857999"/>
              <a:gd name="connsiteX10046" fmla="*/ 2391447 w 10763219"/>
              <a:gd name="connsiteY10046" fmla="*/ 3228975 h 6857999"/>
              <a:gd name="connsiteX10047" fmla="*/ 2387102 w 10763219"/>
              <a:gd name="connsiteY10047" fmla="*/ 3228182 h 6857999"/>
              <a:gd name="connsiteX10048" fmla="*/ 2382757 w 10763219"/>
              <a:gd name="connsiteY10048" fmla="*/ 3226991 h 6857999"/>
              <a:gd name="connsiteX10049" fmla="*/ 2378413 w 10763219"/>
              <a:gd name="connsiteY10049" fmla="*/ 3226197 h 6857999"/>
              <a:gd name="connsiteX10050" fmla="*/ 2376437 w 10763219"/>
              <a:gd name="connsiteY10050" fmla="*/ 3225800 h 6857999"/>
              <a:gd name="connsiteX10051" fmla="*/ 2374464 w 10763219"/>
              <a:gd name="connsiteY10051" fmla="*/ 3224610 h 6857999"/>
              <a:gd name="connsiteX10052" fmla="*/ 2372491 w 10763219"/>
              <a:gd name="connsiteY10052" fmla="*/ 3223022 h 6857999"/>
              <a:gd name="connsiteX10053" fmla="*/ 2370909 w 10763219"/>
              <a:gd name="connsiteY10053" fmla="*/ 3221038 h 6857999"/>
              <a:gd name="connsiteX10054" fmla="*/ 2369724 w 10763219"/>
              <a:gd name="connsiteY10054" fmla="*/ 3218259 h 6857999"/>
              <a:gd name="connsiteX10055" fmla="*/ 2368540 w 10763219"/>
              <a:gd name="connsiteY10055" fmla="*/ 3215481 h 6857999"/>
              <a:gd name="connsiteX10056" fmla="*/ 2367752 w 10763219"/>
              <a:gd name="connsiteY10056" fmla="*/ 3211513 h 6857999"/>
              <a:gd name="connsiteX10057" fmla="*/ 2366959 w 10763219"/>
              <a:gd name="connsiteY10057" fmla="*/ 3207147 h 6857999"/>
              <a:gd name="connsiteX10058" fmla="*/ 2375254 w 10763219"/>
              <a:gd name="connsiteY10058" fmla="*/ 3209528 h 6857999"/>
              <a:gd name="connsiteX10059" fmla="*/ 2382362 w 10763219"/>
              <a:gd name="connsiteY10059" fmla="*/ 3211116 h 6857999"/>
              <a:gd name="connsiteX10060" fmla="*/ 2385126 w 10763219"/>
              <a:gd name="connsiteY10060" fmla="*/ 3211116 h 6857999"/>
              <a:gd name="connsiteX10061" fmla="*/ 2387891 w 10763219"/>
              <a:gd name="connsiteY10061" fmla="*/ 3211116 h 6857999"/>
              <a:gd name="connsiteX10062" fmla="*/ 2390655 w 10763219"/>
              <a:gd name="connsiteY10062" fmla="*/ 3210322 h 6857999"/>
              <a:gd name="connsiteX10063" fmla="*/ 2393026 w 10763219"/>
              <a:gd name="connsiteY10063" fmla="*/ 3209925 h 6857999"/>
              <a:gd name="connsiteX10064" fmla="*/ 2397764 w 10763219"/>
              <a:gd name="connsiteY10064" fmla="*/ 3207544 h 6857999"/>
              <a:gd name="connsiteX10065" fmla="*/ 2403294 w 10763219"/>
              <a:gd name="connsiteY10065" fmla="*/ 3204766 h 6857999"/>
              <a:gd name="connsiteX10066" fmla="*/ 2965448 w 10763219"/>
              <a:gd name="connsiteY10066" fmla="*/ 3182937 h 6857999"/>
              <a:gd name="connsiteX10067" fmla="*/ 2969921 w 10763219"/>
              <a:gd name="connsiteY10067" fmla="*/ 3186112 h 6857999"/>
              <a:gd name="connsiteX10068" fmla="*/ 2975206 w 10763219"/>
              <a:gd name="connsiteY10068" fmla="*/ 3188494 h 6857999"/>
              <a:gd name="connsiteX10069" fmla="*/ 2980492 w 10763219"/>
              <a:gd name="connsiteY10069" fmla="*/ 3190478 h 6857999"/>
              <a:gd name="connsiteX10070" fmla="*/ 2985777 w 10763219"/>
              <a:gd name="connsiteY10070" fmla="*/ 3192859 h 6857999"/>
              <a:gd name="connsiteX10071" fmla="*/ 2990249 w 10763219"/>
              <a:gd name="connsiteY10071" fmla="*/ 3195637 h 6857999"/>
              <a:gd name="connsiteX10072" fmla="*/ 2992283 w 10763219"/>
              <a:gd name="connsiteY10072" fmla="*/ 3197622 h 6857999"/>
              <a:gd name="connsiteX10073" fmla="*/ 2994316 w 10763219"/>
              <a:gd name="connsiteY10073" fmla="*/ 3199606 h 6857999"/>
              <a:gd name="connsiteX10074" fmla="*/ 2995942 w 10763219"/>
              <a:gd name="connsiteY10074" fmla="*/ 3201988 h 6857999"/>
              <a:gd name="connsiteX10075" fmla="*/ 2997162 w 10763219"/>
              <a:gd name="connsiteY10075" fmla="*/ 3205559 h 6857999"/>
              <a:gd name="connsiteX10076" fmla="*/ 2998381 w 10763219"/>
              <a:gd name="connsiteY10076" fmla="*/ 3209132 h 6857999"/>
              <a:gd name="connsiteX10077" fmla="*/ 2998788 w 10763219"/>
              <a:gd name="connsiteY10077" fmla="*/ 3213100 h 6857999"/>
              <a:gd name="connsiteX10078" fmla="*/ 2993501 w 10763219"/>
              <a:gd name="connsiteY10078" fmla="*/ 3211116 h 6857999"/>
              <a:gd name="connsiteX10079" fmla="*/ 2987810 w 10763219"/>
              <a:gd name="connsiteY10079" fmla="*/ 3209529 h 6857999"/>
              <a:gd name="connsiteX10080" fmla="*/ 2981711 w 10763219"/>
              <a:gd name="connsiteY10080" fmla="*/ 3207941 h 6857999"/>
              <a:gd name="connsiteX10081" fmla="*/ 2976426 w 10763219"/>
              <a:gd name="connsiteY10081" fmla="*/ 3205956 h 6857999"/>
              <a:gd name="connsiteX10082" fmla="*/ 2973988 w 10763219"/>
              <a:gd name="connsiteY10082" fmla="*/ 3204766 h 6857999"/>
              <a:gd name="connsiteX10083" fmla="*/ 2971953 w 10763219"/>
              <a:gd name="connsiteY10083" fmla="*/ 3203178 h 6857999"/>
              <a:gd name="connsiteX10084" fmla="*/ 2969921 w 10763219"/>
              <a:gd name="connsiteY10084" fmla="*/ 3200797 h 6857999"/>
              <a:gd name="connsiteX10085" fmla="*/ 2967889 w 10763219"/>
              <a:gd name="connsiteY10085" fmla="*/ 3198813 h 6857999"/>
              <a:gd name="connsiteX10086" fmla="*/ 2966668 w 10763219"/>
              <a:gd name="connsiteY10086" fmla="*/ 3195637 h 6857999"/>
              <a:gd name="connsiteX10087" fmla="*/ 2965856 w 10763219"/>
              <a:gd name="connsiteY10087" fmla="*/ 3192066 h 6857999"/>
              <a:gd name="connsiteX10088" fmla="*/ 2965448 w 10763219"/>
              <a:gd name="connsiteY10088" fmla="*/ 3188097 h 6857999"/>
              <a:gd name="connsiteX10089" fmla="*/ 3129852 w 10763219"/>
              <a:gd name="connsiteY10089" fmla="*/ 3179763 h 6857999"/>
              <a:gd name="connsiteX10090" fmla="*/ 3134719 w 10763219"/>
              <a:gd name="connsiteY10090" fmla="*/ 3179763 h 6857999"/>
              <a:gd name="connsiteX10091" fmla="*/ 3139179 w 10763219"/>
              <a:gd name="connsiteY10091" fmla="*/ 3180159 h 6857999"/>
              <a:gd name="connsiteX10092" fmla="*/ 3142831 w 10763219"/>
              <a:gd name="connsiteY10092" fmla="*/ 3181350 h 6857999"/>
              <a:gd name="connsiteX10093" fmla="*/ 3146885 w 10763219"/>
              <a:gd name="connsiteY10093" fmla="*/ 3182144 h 6857999"/>
              <a:gd name="connsiteX10094" fmla="*/ 3150944 w 10763219"/>
              <a:gd name="connsiteY10094" fmla="*/ 3184128 h 6857999"/>
              <a:gd name="connsiteX10095" fmla="*/ 3154591 w 10763219"/>
              <a:gd name="connsiteY10095" fmla="*/ 3186112 h 6857999"/>
              <a:gd name="connsiteX10096" fmla="*/ 3157429 w 10763219"/>
              <a:gd name="connsiteY10096" fmla="*/ 3188494 h 6857999"/>
              <a:gd name="connsiteX10097" fmla="*/ 3160675 w 10763219"/>
              <a:gd name="connsiteY10097" fmla="*/ 3190875 h 6857999"/>
              <a:gd name="connsiteX10098" fmla="*/ 3162296 w 10763219"/>
              <a:gd name="connsiteY10098" fmla="*/ 3194050 h 6857999"/>
              <a:gd name="connsiteX10099" fmla="*/ 3159863 w 10763219"/>
              <a:gd name="connsiteY10099" fmla="*/ 3196828 h 6857999"/>
              <a:gd name="connsiteX10100" fmla="*/ 3157429 w 10763219"/>
              <a:gd name="connsiteY10100" fmla="*/ 3198416 h 6857999"/>
              <a:gd name="connsiteX10101" fmla="*/ 3154997 w 10763219"/>
              <a:gd name="connsiteY10101" fmla="*/ 3200003 h 6857999"/>
              <a:gd name="connsiteX10102" fmla="*/ 3152156 w 10763219"/>
              <a:gd name="connsiteY10102" fmla="*/ 3200400 h 6857999"/>
              <a:gd name="connsiteX10103" fmla="*/ 3148506 w 10763219"/>
              <a:gd name="connsiteY10103" fmla="*/ 3200400 h 6857999"/>
              <a:gd name="connsiteX10104" fmla="*/ 3144854 w 10763219"/>
              <a:gd name="connsiteY10104" fmla="*/ 3200003 h 6857999"/>
              <a:gd name="connsiteX10105" fmla="*/ 3137150 w 10763219"/>
              <a:gd name="connsiteY10105" fmla="*/ 3198416 h 6857999"/>
              <a:gd name="connsiteX10106" fmla="*/ 3120930 w 10763219"/>
              <a:gd name="connsiteY10106" fmla="*/ 3193653 h 6857999"/>
              <a:gd name="connsiteX10107" fmla="*/ 3113631 w 10763219"/>
              <a:gd name="connsiteY10107" fmla="*/ 3192066 h 6857999"/>
              <a:gd name="connsiteX10108" fmla="*/ 3109980 w 10763219"/>
              <a:gd name="connsiteY10108" fmla="*/ 3192066 h 6857999"/>
              <a:gd name="connsiteX10109" fmla="*/ 3106736 w 10763219"/>
              <a:gd name="connsiteY10109" fmla="*/ 3192066 h 6857999"/>
              <a:gd name="connsiteX10110" fmla="*/ 3108762 w 10763219"/>
              <a:gd name="connsiteY10110" fmla="*/ 3188890 h 6857999"/>
              <a:gd name="connsiteX10111" fmla="*/ 3111197 w 10763219"/>
              <a:gd name="connsiteY10111" fmla="*/ 3186112 h 6857999"/>
              <a:gd name="connsiteX10112" fmla="*/ 3114035 w 10763219"/>
              <a:gd name="connsiteY10112" fmla="*/ 3184128 h 6857999"/>
              <a:gd name="connsiteX10113" fmla="*/ 3117685 w 10763219"/>
              <a:gd name="connsiteY10113" fmla="*/ 3182144 h 6857999"/>
              <a:gd name="connsiteX10114" fmla="*/ 3121741 w 10763219"/>
              <a:gd name="connsiteY10114" fmla="*/ 3181350 h 6857999"/>
              <a:gd name="connsiteX10115" fmla="*/ 3125389 w 10763219"/>
              <a:gd name="connsiteY10115" fmla="*/ 3180159 h 6857999"/>
              <a:gd name="connsiteX10116" fmla="*/ 2754498 w 10763219"/>
              <a:gd name="connsiteY10116" fmla="*/ 3167062 h 6857999"/>
              <a:gd name="connsiteX10117" fmla="*/ 2766202 w 10763219"/>
              <a:gd name="connsiteY10117" fmla="*/ 3167062 h 6857999"/>
              <a:gd name="connsiteX10118" fmla="*/ 2771047 w 10763219"/>
              <a:gd name="connsiteY10118" fmla="*/ 3167463 h 6857999"/>
              <a:gd name="connsiteX10119" fmla="*/ 2775891 w 10763219"/>
              <a:gd name="connsiteY10119" fmla="*/ 3168666 h 6857999"/>
              <a:gd name="connsiteX10120" fmla="*/ 2780329 w 10763219"/>
              <a:gd name="connsiteY10120" fmla="*/ 3169468 h 6857999"/>
              <a:gd name="connsiteX10121" fmla="*/ 2784365 w 10763219"/>
              <a:gd name="connsiteY10121" fmla="*/ 3171472 h 6857999"/>
              <a:gd name="connsiteX10122" fmla="*/ 2787996 w 10763219"/>
              <a:gd name="connsiteY10122" fmla="*/ 3173878 h 6857999"/>
              <a:gd name="connsiteX10123" fmla="*/ 2790823 w 10763219"/>
              <a:gd name="connsiteY10123" fmla="*/ 3177486 h 6857999"/>
              <a:gd name="connsiteX10124" fmla="*/ 2790417 w 10763219"/>
              <a:gd name="connsiteY10124" fmla="*/ 3181093 h 6857999"/>
              <a:gd name="connsiteX10125" fmla="*/ 2790417 w 10763219"/>
              <a:gd name="connsiteY10125" fmla="*/ 3183899 h 6857999"/>
              <a:gd name="connsiteX10126" fmla="*/ 2789208 w 10763219"/>
              <a:gd name="connsiteY10126" fmla="*/ 3185904 h 6857999"/>
              <a:gd name="connsiteX10127" fmla="*/ 2787996 w 10763219"/>
              <a:gd name="connsiteY10127" fmla="*/ 3187909 h 6857999"/>
              <a:gd name="connsiteX10128" fmla="*/ 2786382 w 10763219"/>
              <a:gd name="connsiteY10128" fmla="*/ 3188711 h 6857999"/>
              <a:gd name="connsiteX10129" fmla="*/ 2784769 w 10763219"/>
              <a:gd name="connsiteY10129" fmla="*/ 3189913 h 6857999"/>
              <a:gd name="connsiteX10130" fmla="*/ 2780732 w 10763219"/>
              <a:gd name="connsiteY10130" fmla="*/ 3190715 h 6857999"/>
              <a:gd name="connsiteX10131" fmla="*/ 2776293 w 10763219"/>
              <a:gd name="connsiteY10131" fmla="*/ 3191917 h 6857999"/>
              <a:gd name="connsiteX10132" fmla="*/ 2772662 w 10763219"/>
              <a:gd name="connsiteY10132" fmla="*/ 3192318 h 6857999"/>
              <a:gd name="connsiteX10133" fmla="*/ 2770642 w 10763219"/>
              <a:gd name="connsiteY10133" fmla="*/ 3193120 h 6857999"/>
              <a:gd name="connsiteX10134" fmla="*/ 2769028 w 10763219"/>
              <a:gd name="connsiteY10134" fmla="*/ 3194323 h 6857999"/>
              <a:gd name="connsiteX10135" fmla="*/ 2767412 w 10763219"/>
              <a:gd name="connsiteY10135" fmla="*/ 3195525 h 6857999"/>
              <a:gd name="connsiteX10136" fmla="*/ 2766605 w 10763219"/>
              <a:gd name="connsiteY10136" fmla="*/ 3197530 h 6857999"/>
              <a:gd name="connsiteX10137" fmla="*/ 2769028 w 10763219"/>
              <a:gd name="connsiteY10137" fmla="*/ 3199133 h 6857999"/>
              <a:gd name="connsiteX10138" fmla="*/ 2771854 w 10763219"/>
              <a:gd name="connsiteY10138" fmla="*/ 3200737 h 6857999"/>
              <a:gd name="connsiteX10139" fmla="*/ 2771047 w 10763219"/>
              <a:gd name="connsiteY10139" fmla="*/ 3203142 h 6857999"/>
              <a:gd name="connsiteX10140" fmla="*/ 2769431 w 10763219"/>
              <a:gd name="connsiteY10140" fmla="*/ 3205147 h 6857999"/>
              <a:gd name="connsiteX10141" fmla="*/ 2768625 w 10763219"/>
              <a:gd name="connsiteY10141" fmla="*/ 3205948 h 6857999"/>
              <a:gd name="connsiteX10142" fmla="*/ 2767010 w 10763219"/>
              <a:gd name="connsiteY10142" fmla="*/ 3206751 h 6857999"/>
              <a:gd name="connsiteX10143" fmla="*/ 2765397 w 10763219"/>
              <a:gd name="connsiteY10143" fmla="*/ 3206751 h 6857999"/>
              <a:gd name="connsiteX10144" fmla="*/ 2763379 w 10763219"/>
              <a:gd name="connsiteY10144" fmla="*/ 3205948 h 6857999"/>
              <a:gd name="connsiteX10145" fmla="*/ 2760151 w 10763219"/>
              <a:gd name="connsiteY10145" fmla="*/ 3204746 h 6857999"/>
              <a:gd name="connsiteX10146" fmla="*/ 2756516 w 10763219"/>
              <a:gd name="connsiteY10146" fmla="*/ 3201939 h 6857999"/>
              <a:gd name="connsiteX10147" fmla="*/ 2752076 w 10763219"/>
              <a:gd name="connsiteY10147" fmla="*/ 3200737 h 6857999"/>
              <a:gd name="connsiteX10148" fmla="*/ 2750056 w 10763219"/>
              <a:gd name="connsiteY10148" fmla="*/ 3200336 h 6857999"/>
              <a:gd name="connsiteX10149" fmla="*/ 2748041 w 10763219"/>
              <a:gd name="connsiteY10149" fmla="*/ 3200336 h 6857999"/>
              <a:gd name="connsiteX10150" fmla="*/ 2745618 w 10763219"/>
              <a:gd name="connsiteY10150" fmla="*/ 3201138 h 6857999"/>
              <a:gd name="connsiteX10151" fmla="*/ 2743196 w 10763219"/>
              <a:gd name="connsiteY10151" fmla="*/ 3201939 h 6857999"/>
              <a:gd name="connsiteX10152" fmla="*/ 2744811 w 10763219"/>
              <a:gd name="connsiteY10152" fmla="*/ 3195124 h 6857999"/>
              <a:gd name="connsiteX10153" fmla="*/ 2746021 w 10763219"/>
              <a:gd name="connsiteY10153" fmla="*/ 3190314 h 6857999"/>
              <a:gd name="connsiteX10154" fmla="*/ 2747232 w 10763219"/>
              <a:gd name="connsiteY10154" fmla="*/ 3188711 h 6857999"/>
              <a:gd name="connsiteX10155" fmla="*/ 2748041 w 10763219"/>
              <a:gd name="connsiteY10155" fmla="*/ 3187909 h 6857999"/>
              <a:gd name="connsiteX10156" fmla="*/ 2749250 w 10763219"/>
              <a:gd name="connsiteY10156" fmla="*/ 3186706 h 6857999"/>
              <a:gd name="connsiteX10157" fmla="*/ 2750056 w 10763219"/>
              <a:gd name="connsiteY10157" fmla="*/ 3186305 h 6857999"/>
              <a:gd name="connsiteX10158" fmla="*/ 2751268 w 10763219"/>
              <a:gd name="connsiteY10158" fmla="*/ 3186305 h 6857999"/>
              <a:gd name="connsiteX10159" fmla="*/ 2752479 w 10763219"/>
              <a:gd name="connsiteY10159" fmla="*/ 3186706 h 6857999"/>
              <a:gd name="connsiteX10160" fmla="*/ 2754901 w 10763219"/>
              <a:gd name="connsiteY10160" fmla="*/ 3188309 h 6857999"/>
              <a:gd name="connsiteX10161" fmla="*/ 2757727 w 10763219"/>
              <a:gd name="connsiteY10161" fmla="*/ 3190314 h 6857999"/>
              <a:gd name="connsiteX10162" fmla="*/ 2760551 w 10763219"/>
              <a:gd name="connsiteY10162" fmla="*/ 3192719 h 6857999"/>
              <a:gd name="connsiteX10163" fmla="*/ 2758130 w 10763219"/>
              <a:gd name="connsiteY10163" fmla="*/ 3187507 h 6857999"/>
              <a:gd name="connsiteX10164" fmla="*/ 2756516 w 10763219"/>
              <a:gd name="connsiteY10164" fmla="*/ 3181494 h 6857999"/>
              <a:gd name="connsiteX10165" fmla="*/ 2754901 w 10763219"/>
              <a:gd name="connsiteY10165" fmla="*/ 3174278 h 6857999"/>
              <a:gd name="connsiteX10166" fmla="*/ 2941431 w 10763219"/>
              <a:gd name="connsiteY10166" fmla="*/ 3165475 h 6857999"/>
              <a:gd name="connsiteX10167" fmla="*/ 2941029 w 10763219"/>
              <a:gd name="connsiteY10167" fmla="*/ 3168968 h 6857999"/>
              <a:gd name="connsiteX10168" fmla="*/ 2941431 w 10763219"/>
              <a:gd name="connsiteY10168" fmla="*/ 3171684 h 6857999"/>
              <a:gd name="connsiteX10169" fmla="*/ 2942634 w 10763219"/>
              <a:gd name="connsiteY10169" fmla="*/ 3177117 h 6857999"/>
              <a:gd name="connsiteX10170" fmla="*/ 2943436 w 10763219"/>
              <a:gd name="connsiteY10170" fmla="*/ 3181773 h 6857999"/>
              <a:gd name="connsiteX10171" fmla="*/ 2943436 w 10763219"/>
              <a:gd name="connsiteY10171" fmla="*/ 3185266 h 6857999"/>
              <a:gd name="connsiteX10172" fmla="*/ 2943036 w 10763219"/>
              <a:gd name="connsiteY10172" fmla="*/ 3188371 h 6857999"/>
              <a:gd name="connsiteX10173" fmla="*/ 2948251 w 10763219"/>
              <a:gd name="connsiteY10173" fmla="*/ 3182162 h 6857999"/>
              <a:gd name="connsiteX10174" fmla="*/ 2952262 w 10763219"/>
              <a:gd name="connsiteY10174" fmla="*/ 3177893 h 6857999"/>
              <a:gd name="connsiteX10175" fmla="*/ 2954268 w 10763219"/>
              <a:gd name="connsiteY10175" fmla="*/ 3176341 h 6857999"/>
              <a:gd name="connsiteX10176" fmla="*/ 2955873 w 10763219"/>
              <a:gd name="connsiteY10176" fmla="*/ 3175565 h 6857999"/>
              <a:gd name="connsiteX10177" fmla="*/ 2957476 w 10763219"/>
              <a:gd name="connsiteY10177" fmla="*/ 3175565 h 6857999"/>
              <a:gd name="connsiteX10178" fmla="*/ 2958278 w 10763219"/>
              <a:gd name="connsiteY10178" fmla="*/ 3175953 h 6857999"/>
              <a:gd name="connsiteX10179" fmla="*/ 2959482 w 10763219"/>
              <a:gd name="connsiteY10179" fmla="*/ 3177117 h 6857999"/>
              <a:gd name="connsiteX10180" fmla="*/ 2959885 w 10763219"/>
              <a:gd name="connsiteY10180" fmla="*/ 3178281 h 6857999"/>
              <a:gd name="connsiteX10181" fmla="*/ 2960687 w 10763219"/>
              <a:gd name="connsiteY10181" fmla="*/ 3183326 h 6857999"/>
              <a:gd name="connsiteX10182" fmla="*/ 2960687 w 10763219"/>
              <a:gd name="connsiteY10182" fmla="*/ 3190311 h 6857999"/>
              <a:gd name="connsiteX10183" fmla="*/ 2960285 w 10763219"/>
              <a:gd name="connsiteY10183" fmla="*/ 3200400 h 6857999"/>
              <a:gd name="connsiteX10184" fmla="*/ 2947849 w 10763219"/>
              <a:gd name="connsiteY10184" fmla="*/ 3196132 h 6857999"/>
              <a:gd name="connsiteX10185" fmla="*/ 2938221 w 10763219"/>
              <a:gd name="connsiteY10185" fmla="*/ 3192251 h 6857999"/>
              <a:gd name="connsiteX10186" fmla="*/ 2922577 w 10763219"/>
              <a:gd name="connsiteY10186" fmla="*/ 3186042 h 6857999"/>
              <a:gd name="connsiteX10187" fmla="*/ 2915356 w 10763219"/>
              <a:gd name="connsiteY10187" fmla="*/ 3183326 h 6857999"/>
              <a:gd name="connsiteX10188" fmla="*/ 2907335 w 10763219"/>
              <a:gd name="connsiteY10188" fmla="*/ 3181385 h 6857999"/>
              <a:gd name="connsiteX10189" fmla="*/ 2898107 w 10763219"/>
              <a:gd name="connsiteY10189" fmla="*/ 3179057 h 6857999"/>
              <a:gd name="connsiteX10190" fmla="*/ 2886072 w 10763219"/>
              <a:gd name="connsiteY10190" fmla="*/ 3177117 h 6857999"/>
              <a:gd name="connsiteX10191" fmla="*/ 2887677 w 10763219"/>
              <a:gd name="connsiteY10191" fmla="*/ 3173236 h 6857999"/>
              <a:gd name="connsiteX10192" fmla="*/ 2889682 w 10763219"/>
              <a:gd name="connsiteY10192" fmla="*/ 3170132 h 6857999"/>
              <a:gd name="connsiteX10193" fmla="*/ 2892087 w 10763219"/>
              <a:gd name="connsiteY10193" fmla="*/ 3168968 h 6857999"/>
              <a:gd name="connsiteX10194" fmla="*/ 2895300 w 10763219"/>
              <a:gd name="connsiteY10194" fmla="*/ 3167804 h 6857999"/>
              <a:gd name="connsiteX10195" fmla="*/ 2898505 w 10763219"/>
              <a:gd name="connsiteY10195" fmla="*/ 3167415 h 6857999"/>
              <a:gd name="connsiteX10196" fmla="*/ 2902118 w 10763219"/>
              <a:gd name="connsiteY10196" fmla="*/ 3167804 h 6857999"/>
              <a:gd name="connsiteX10197" fmla="*/ 2909740 w 10763219"/>
              <a:gd name="connsiteY10197" fmla="*/ 3169744 h 6857999"/>
              <a:gd name="connsiteX10198" fmla="*/ 2918967 w 10763219"/>
              <a:gd name="connsiteY10198" fmla="*/ 3171684 h 6857999"/>
              <a:gd name="connsiteX10199" fmla="*/ 2922577 w 10763219"/>
              <a:gd name="connsiteY10199" fmla="*/ 3172072 h 6857999"/>
              <a:gd name="connsiteX10200" fmla="*/ 2927391 w 10763219"/>
              <a:gd name="connsiteY10200" fmla="*/ 3172072 h 6857999"/>
              <a:gd name="connsiteX10201" fmla="*/ 2931001 w 10763219"/>
              <a:gd name="connsiteY10201" fmla="*/ 3171684 h 6857999"/>
              <a:gd name="connsiteX10202" fmla="*/ 2935011 w 10763219"/>
              <a:gd name="connsiteY10202" fmla="*/ 3170908 h 6857999"/>
              <a:gd name="connsiteX10203" fmla="*/ 2938622 w 10763219"/>
              <a:gd name="connsiteY10203" fmla="*/ 3168192 h 6857999"/>
              <a:gd name="connsiteX10204" fmla="*/ 801500 w 10763219"/>
              <a:gd name="connsiteY10204" fmla="*/ 3154362 h 6857999"/>
              <a:gd name="connsiteX10205" fmla="*/ 804955 w 10763219"/>
              <a:gd name="connsiteY10205" fmla="*/ 3154748 h 6857999"/>
              <a:gd name="connsiteX10206" fmla="*/ 807642 w 10763219"/>
              <a:gd name="connsiteY10206" fmla="*/ 3155134 h 6857999"/>
              <a:gd name="connsiteX10207" fmla="*/ 809946 w 10763219"/>
              <a:gd name="connsiteY10207" fmla="*/ 3156291 h 6857999"/>
              <a:gd name="connsiteX10208" fmla="*/ 812632 w 10763219"/>
              <a:gd name="connsiteY10208" fmla="*/ 3157063 h 6857999"/>
              <a:gd name="connsiteX10209" fmla="*/ 814167 w 10763219"/>
              <a:gd name="connsiteY10209" fmla="*/ 3158991 h 6857999"/>
              <a:gd name="connsiteX10210" fmla="*/ 815702 w 10763219"/>
              <a:gd name="connsiteY10210" fmla="*/ 3160920 h 6857999"/>
              <a:gd name="connsiteX10211" fmla="*/ 817236 w 10763219"/>
              <a:gd name="connsiteY10211" fmla="*/ 3162849 h 6857999"/>
              <a:gd name="connsiteX10212" fmla="*/ 818006 w 10763219"/>
              <a:gd name="connsiteY10212" fmla="*/ 3165163 h 6857999"/>
              <a:gd name="connsiteX10213" fmla="*/ 818775 w 10763219"/>
              <a:gd name="connsiteY10213" fmla="*/ 3167478 h 6857999"/>
              <a:gd name="connsiteX10214" fmla="*/ 819156 w 10763219"/>
              <a:gd name="connsiteY10214" fmla="*/ 3172493 h 6857999"/>
              <a:gd name="connsiteX10215" fmla="*/ 818006 w 10763219"/>
              <a:gd name="connsiteY10215" fmla="*/ 3177507 h 6857999"/>
              <a:gd name="connsiteX10216" fmla="*/ 816855 w 10763219"/>
              <a:gd name="connsiteY10216" fmla="*/ 3182908 h 6857999"/>
              <a:gd name="connsiteX10217" fmla="*/ 814936 w 10763219"/>
              <a:gd name="connsiteY10217" fmla="*/ 3187537 h 6857999"/>
              <a:gd name="connsiteX10218" fmla="*/ 811482 w 10763219"/>
              <a:gd name="connsiteY10218" fmla="*/ 3191394 h 6857999"/>
              <a:gd name="connsiteX10219" fmla="*/ 809946 w 10763219"/>
              <a:gd name="connsiteY10219" fmla="*/ 3192937 h 6857999"/>
              <a:gd name="connsiteX10220" fmla="*/ 808027 w 10763219"/>
              <a:gd name="connsiteY10220" fmla="*/ 3194094 h 6857999"/>
              <a:gd name="connsiteX10221" fmla="*/ 805723 w 10763219"/>
              <a:gd name="connsiteY10221" fmla="*/ 3195252 h 6857999"/>
              <a:gd name="connsiteX10222" fmla="*/ 803806 w 10763219"/>
              <a:gd name="connsiteY10222" fmla="*/ 3195637 h 6857999"/>
              <a:gd name="connsiteX10223" fmla="*/ 801500 w 10763219"/>
              <a:gd name="connsiteY10223" fmla="*/ 3195637 h 6857999"/>
              <a:gd name="connsiteX10224" fmla="*/ 799200 w 10763219"/>
              <a:gd name="connsiteY10224" fmla="*/ 3195637 h 6857999"/>
              <a:gd name="connsiteX10225" fmla="*/ 796895 w 10763219"/>
              <a:gd name="connsiteY10225" fmla="*/ 3194480 h 6857999"/>
              <a:gd name="connsiteX10226" fmla="*/ 794594 w 10763219"/>
              <a:gd name="connsiteY10226" fmla="*/ 3193709 h 6857999"/>
              <a:gd name="connsiteX10227" fmla="*/ 792292 w 10763219"/>
              <a:gd name="connsiteY10227" fmla="*/ 3191780 h 6857999"/>
              <a:gd name="connsiteX10228" fmla="*/ 789222 w 10763219"/>
              <a:gd name="connsiteY10228" fmla="*/ 3189465 h 6857999"/>
              <a:gd name="connsiteX10229" fmla="*/ 786921 w 10763219"/>
              <a:gd name="connsiteY10229" fmla="*/ 3185994 h 6857999"/>
              <a:gd name="connsiteX10230" fmla="*/ 784232 w 10763219"/>
              <a:gd name="connsiteY10230" fmla="*/ 3182136 h 6857999"/>
              <a:gd name="connsiteX10231" fmla="*/ 786152 w 10763219"/>
              <a:gd name="connsiteY10231" fmla="*/ 3180593 h 6857999"/>
              <a:gd name="connsiteX10232" fmla="*/ 788069 w 10763219"/>
              <a:gd name="connsiteY10232" fmla="*/ 3179436 h 6857999"/>
              <a:gd name="connsiteX10233" fmla="*/ 789222 w 10763219"/>
              <a:gd name="connsiteY10233" fmla="*/ 3178664 h 6857999"/>
              <a:gd name="connsiteX10234" fmla="*/ 791139 w 10763219"/>
              <a:gd name="connsiteY10234" fmla="*/ 3178664 h 6857999"/>
              <a:gd name="connsiteX10235" fmla="*/ 792674 w 10763219"/>
              <a:gd name="connsiteY10235" fmla="*/ 3179050 h 6857999"/>
              <a:gd name="connsiteX10236" fmla="*/ 794208 w 10763219"/>
              <a:gd name="connsiteY10236" fmla="*/ 3179436 h 6857999"/>
              <a:gd name="connsiteX10237" fmla="*/ 796895 w 10763219"/>
              <a:gd name="connsiteY10237" fmla="*/ 3180979 h 6857999"/>
              <a:gd name="connsiteX10238" fmla="*/ 799584 w 10763219"/>
              <a:gd name="connsiteY10238" fmla="*/ 3183293 h 6857999"/>
              <a:gd name="connsiteX10239" fmla="*/ 803037 w 10763219"/>
              <a:gd name="connsiteY10239" fmla="*/ 3184836 h 6857999"/>
              <a:gd name="connsiteX10240" fmla="*/ 804574 w 10763219"/>
              <a:gd name="connsiteY10240" fmla="*/ 3185608 h 6857999"/>
              <a:gd name="connsiteX10241" fmla="*/ 805723 w 10763219"/>
              <a:gd name="connsiteY10241" fmla="*/ 3185608 h 6857999"/>
              <a:gd name="connsiteX10242" fmla="*/ 807260 w 10763219"/>
              <a:gd name="connsiteY10242" fmla="*/ 3185608 h 6857999"/>
              <a:gd name="connsiteX10243" fmla="*/ 809177 w 10763219"/>
              <a:gd name="connsiteY10243" fmla="*/ 3184836 h 6857999"/>
              <a:gd name="connsiteX10244" fmla="*/ 811097 w 10763219"/>
              <a:gd name="connsiteY10244" fmla="*/ 3181750 h 6857999"/>
              <a:gd name="connsiteX10245" fmla="*/ 811482 w 10763219"/>
              <a:gd name="connsiteY10245" fmla="*/ 3179436 h 6857999"/>
              <a:gd name="connsiteX10246" fmla="*/ 811482 w 10763219"/>
              <a:gd name="connsiteY10246" fmla="*/ 3177121 h 6857999"/>
              <a:gd name="connsiteX10247" fmla="*/ 811097 w 10763219"/>
              <a:gd name="connsiteY10247" fmla="*/ 3175578 h 6857999"/>
              <a:gd name="connsiteX10248" fmla="*/ 809946 w 10763219"/>
              <a:gd name="connsiteY10248" fmla="*/ 3173650 h 6857999"/>
              <a:gd name="connsiteX10249" fmla="*/ 808796 w 10763219"/>
              <a:gd name="connsiteY10249" fmla="*/ 3172878 h 6857999"/>
              <a:gd name="connsiteX10250" fmla="*/ 804955 w 10763219"/>
              <a:gd name="connsiteY10250" fmla="*/ 3169792 h 6857999"/>
              <a:gd name="connsiteX10251" fmla="*/ 801117 w 10763219"/>
              <a:gd name="connsiteY10251" fmla="*/ 3167478 h 6857999"/>
              <a:gd name="connsiteX10252" fmla="*/ 799200 w 10763219"/>
              <a:gd name="connsiteY10252" fmla="*/ 3166321 h 6857999"/>
              <a:gd name="connsiteX10253" fmla="*/ 797664 w 10763219"/>
              <a:gd name="connsiteY10253" fmla="*/ 3164392 h 6857999"/>
              <a:gd name="connsiteX10254" fmla="*/ 797278 w 10763219"/>
              <a:gd name="connsiteY10254" fmla="*/ 3162463 h 6857999"/>
              <a:gd name="connsiteX10255" fmla="*/ 796895 w 10763219"/>
              <a:gd name="connsiteY10255" fmla="*/ 3160534 h 6857999"/>
              <a:gd name="connsiteX10256" fmla="*/ 796895 w 10763219"/>
              <a:gd name="connsiteY10256" fmla="*/ 3157448 h 6857999"/>
              <a:gd name="connsiteX10257" fmla="*/ 798433 w 10763219"/>
              <a:gd name="connsiteY10257" fmla="*/ 3154748 h 6857999"/>
              <a:gd name="connsiteX10258" fmla="*/ 3350413 w 10763219"/>
              <a:gd name="connsiteY10258" fmla="*/ 3149600 h 6857999"/>
              <a:gd name="connsiteX10259" fmla="*/ 3351206 w 10763219"/>
              <a:gd name="connsiteY10259" fmla="*/ 3154084 h 6857999"/>
              <a:gd name="connsiteX10260" fmla="*/ 3352794 w 10763219"/>
              <a:gd name="connsiteY10260" fmla="*/ 3158159 h 6857999"/>
              <a:gd name="connsiteX10261" fmla="*/ 3355969 w 10763219"/>
              <a:gd name="connsiteY10261" fmla="*/ 3165496 h 6857999"/>
              <a:gd name="connsiteX10262" fmla="*/ 3361922 w 10763219"/>
              <a:gd name="connsiteY10262" fmla="*/ 3176502 h 6857999"/>
              <a:gd name="connsiteX10263" fmla="*/ 3362318 w 10763219"/>
              <a:gd name="connsiteY10263" fmla="*/ 3178132 h 6857999"/>
              <a:gd name="connsiteX10264" fmla="*/ 3362318 w 10763219"/>
              <a:gd name="connsiteY10264" fmla="*/ 3179355 h 6857999"/>
              <a:gd name="connsiteX10265" fmla="*/ 3361922 w 10763219"/>
              <a:gd name="connsiteY10265" fmla="*/ 3179763 h 6857999"/>
              <a:gd name="connsiteX10266" fmla="*/ 3360732 w 10763219"/>
              <a:gd name="connsiteY10266" fmla="*/ 3179763 h 6857999"/>
              <a:gd name="connsiteX10267" fmla="*/ 3355175 w 10763219"/>
              <a:gd name="connsiteY10267" fmla="*/ 3177724 h 6857999"/>
              <a:gd name="connsiteX10268" fmla="*/ 3344856 w 10763219"/>
              <a:gd name="connsiteY10268" fmla="*/ 3173648 h 6857999"/>
              <a:gd name="connsiteX10269" fmla="*/ 763235 w 10763219"/>
              <a:gd name="connsiteY10269" fmla="*/ 3138487 h 6857999"/>
              <a:gd name="connsiteX10270" fmla="*/ 763235 w 10763219"/>
              <a:gd name="connsiteY10270" fmla="*/ 3142045 h 6857999"/>
              <a:gd name="connsiteX10271" fmla="*/ 763631 w 10763219"/>
              <a:gd name="connsiteY10271" fmla="*/ 3145603 h 6857999"/>
              <a:gd name="connsiteX10272" fmla="*/ 764423 w 10763219"/>
              <a:gd name="connsiteY10272" fmla="*/ 3149160 h 6857999"/>
              <a:gd name="connsiteX10273" fmla="*/ 765610 w 10763219"/>
              <a:gd name="connsiteY10273" fmla="*/ 3153113 h 6857999"/>
              <a:gd name="connsiteX10274" fmla="*/ 767190 w 10763219"/>
              <a:gd name="connsiteY10274" fmla="*/ 3157065 h 6857999"/>
              <a:gd name="connsiteX10275" fmla="*/ 769565 w 10763219"/>
              <a:gd name="connsiteY10275" fmla="*/ 3161018 h 6857999"/>
              <a:gd name="connsiteX10276" fmla="*/ 774710 w 10763219"/>
              <a:gd name="connsiteY10276" fmla="*/ 3169319 h 6857999"/>
              <a:gd name="connsiteX10277" fmla="*/ 767190 w 10763219"/>
              <a:gd name="connsiteY10277" fmla="*/ 3176434 h 6857999"/>
              <a:gd name="connsiteX10278" fmla="*/ 760068 w 10763219"/>
              <a:gd name="connsiteY10278" fmla="*/ 3182363 h 6857999"/>
              <a:gd name="connsiteX10279" fmla="*/ 753740 w 10763219"/>
              <a:gd name="connsiteY10279" fmla="*/ 3187502 h 6857999"/>
              <a:gd name="connsiteX10280" fmla="*/ 747409 w 10763219"/>
              <a:gd name="connsiteY10280" fmla="*/ 3191060 h 6857999"/>
              <a:gd name="connsiteX10281" fmla="*/ 741471 w 10763219"/>
              <a:gd name="connsiteY10281" fmla="*/ 3194617 h 6857999"/>
              <a:gd name="connsiteX10282" fmla="*/ 735538 w 10763219"/>
              <a:gd name="connsiteY10282" fmla="*/ 3197384 h 6857999"/>
              <a:gd name="connsiteX10283" fmla="*/ 724461 w 10763219"/>
              <a:gd name="connsiteY10283" fmla="*/ 3202523 h 6857999"/>
              <a:gd name="connsiteX10284" fmla="*/ 712984 w 10763219"/>
              <a:gd name="connsiteY10284" fmla="*/ 3207662 h 6857999"/>
              <a:gd name="connsiteX10285" fmla="*/ 706656 w 10763219"/>
              <a:gd name="connsiteY10285" fmla="*/ 3210824 h 6857999"/>
              <a:gd name="connsiteX10286" fmla="*/ 700324 w 10763219"/>
              <a:gd name="connsiteY10286" fmla="*/ 3214381 h 6857999"/>
              <a:gd name="connsiteX10287" fmla="*/ 693995 w 10763219"/>
              <a:gd name="connsiteY10287" fmla="*/ 3218334 h 6857999"/>
              <a:gd name="connsiteX10288" fmla="*/ 686873 w 10763219"/>
              <a:gd name="connsiteY10288" fmla="*/ 3223868 h 6857999"/>
              <a:gd name="connsiteX10289" fmla="*/ 679353 w 10763219"/>
              <a:gd name="connsiteY10289" fmla="*/ 3229797 h 6857999"/>
              <a:gd name="connsiteX10290" fmla="*/ 671439 w 10763219"/>
              <a:gd name="connsiteY10290" fmla="*/ 3236913 h 6857999"/>
              <a:gd name="connsiteX10291" fmla="*/ 644536 w 10763219"/>
              <a:gd name="connsiteY10291" fmla="*/ 3197384 h 6857999"/>
              <a:gd name="connsiteX10292" fmla="*/ 645325 w 10763219"/>
              <a:gd name="connsiteY10292" fmla="*/ 3193826 h 6857999"/>
              <a:gd name="connsiteX10293" fmla="*/ 646908 w 10763219"/>
              <a:gd name="connsiteY10293" fmla="*/ 3189874 h 6857999"/>
              <a:gd name="connsiteX10294" fmla="*/ 649282 w 10763219"/>
              <a:gd name="connsiteY10294" fmla="*/ 3186316 h 6857999"/>
              <a:gd name="connsiteX10295" fmla="*/ 651659 w 10763219"/>
              <a:gd name="connsiteY10295" fmla="*/ 3182759 h 6857999"/>
              <a:gd name="connsiteX10296" fmla="*/ 655219 w 10763219"/>
              <a:gd name="connsiteY10296" fmla="*/ 3179596 h 6857999"/>
              <a:gd name="connsiteX10297" fmla="*/ 658778 w 10763219"/>
              <a:gd name="connsiteY10297" fmla="*/ 3176434 h 6857999"/>
              <a:gd name="connsiteX10298" fmla="*/ 663527 w 10763219"/>
              <a:gd name="connsiteY10298" fmla="*/ 3174062 h 6857999"/>
              <a:gd name="connsiteX10299" fmla="*/ 668275 w 10763219"/>
              <a:gd name="connsiteY10299" fmla="*/ 3171296 h 6857999"/>
              <a:gd name="connsiteX10300" fmla="*/ 668275 w 10763219"/>
              <a:gd name="connsiteY10300" fmla="*/ 3174062 h 6857999"/>
              <a:gd name="connsiteX10301" fmla="*/ 667880 w 10763219"/>
              <a:gd name="connsiteY10301" fmla="*/ 3177225 h 6857999"/>
              <a:gd name="connsiteX10302" fmla="*/ 666693 w 10763219"/>
              <a:gd name="connsiteY10302" fmla="*/ 3179992 h 6857999"/>
              <a:gd name="connsiteX10303" fmla="*/ 665504 w 10763219"/>
              <a:gd name="connsiteY10303" fmla="*/ 3182363 h 6857999"/>
              <a:gd name="connsiteX10304" fmla="*/ 661945 w 10763219"/>
              <a:gd name="connsiteY10304" fmla="*/ 3187897 h 6857999"/>
              <a:gd name="connsiteX10305" fmla="*/ 658778 w 10763219"/>
              <a:gd name="connsiteY10305" fmla="*/ 3193036 h 6857999"/>
              <a:gd name="connsiteX10306" fmla="*/ 657591 w 10763219"/>
              <a:gd name="connsiteY10306" fmla="*/ 3195408 h 6857999"/>
              <a:gd name="connsiteX10307" fmla="*/ 656800 w 10763219"/>
              <a:gd name="connsiteY10307" fmla="*/ 3198570 h 6857999"/>
              <a:gd name="connsiteX10308" fmla="*/ 656008 w 10763219"/>
              <a:gd name="connsiteY10308" fmla="*/ 3201337 h 6857999"/>
              <a:gd name="connsiteX10309" fmla="*/ 656800 w 10763219"/>
              <a:gd name="connsiteY10309" fmla="*/ 3204894 h 6857999"/>
              <a:gd name="connsiteX10310" fmla="*/ 657988 w 10763219"/>
              <a:gd name="connsiteY10310" fmla="*/ 3208057 h 6857999"/>
              <a:gd name="connsiteX10311" fmla="*/ 659966 w 10763219"/>
              <a:gd name="connsiteY10311" fmla="*/ 3211615 h 6857999"/>
              <a:gd name="connsiteX10312" fmla="*/ 663527 w 10763219"/>
              <a:gd name="connsiteY10312" fmla="*/ 3215567 h 6857999"/>
              <a:gd name="connsiteX10313" fmla="*/ 667880 w 10763219"/>
              <a:gd name="connsiteY10313" fmla="*/ 3219915 h 6857999"/>
              <a:gd name="connsiteX10314" fmla="*/ 670649 w 10763219"/>
              <a:gd name="connsiteY10314" fmla="*/ 3213986 h 6857999"/>
              <a:gd name="connsiteX10315" fmla="*/ 673815 w 10763219"/>
              <a:gd name="connsiteY10315" fmla="*/ 3209243 h 6857999"/>
              <a:gd name="connsiteX10316" fmla="*/ 676586 w 10763219"/>
              <a:gd name="connsiteY10316" fmla="*/ 3204499 h 6857999"/>
              <a:gd name="connsiteX10317" fmla="*/ 679353 w 10763219"/>
              <a:gd name="connsiteY10317" fmla="*/ 3200546 h 6857999"/>
              <a:gd name="connsiteX10318" fmla="*/ 682915 w 10763219"/>
              <a:gd name="connsiteY10318" fmla="*/ 3196989 h 6857999"/>
              <a:gd name="connsiteX10319" fmla="*/ 685685 w 10763219"/>
              <a:gd name="connsiteY10319" fmla="*/ 3194222 h 6857999"/>
              <a:gd name="connsiteX10320" fmla="*/ 689247 w 10763219"/>
              <a:gd name="connsiteY10320" fmla="*/ 3191850 h 6857999"/>
              <a:gd name="connsiteX10321" fmla="*/ 692017 w 10763219"/>
              <a:gd name="connsiteY10321" fmla="*/ 3189874 h 6857999"/>
              <a:gd name="connsiteX10322" fmla="*/ 698344 w 10763219"/>
              <a:gd name="connsiteY10322" fmla="*/ 3186316 h 6857999"/>
              <a:gd name="connsiteX10323" fmla="*/ 705469 w 10763219"/>
              <a:gd name="connsiteY10323" fmla="*/ 3183945 h 6857999"/>
              <a:gd name="connsiteX10324" fmla="*/ 711800 w 10763219"/>
              <a:gd name="connsiteY10324" fmla="*/ 3182363 h 6857999"/>
              <a:gd name="connsiteX10325" fmla="*/ 717338 w 10763219"/>
              <a:gd name="connsiteY10325" fmla="*/ 3181178 h 6857999"/>
              <a:gd name="connsiteX10326" fmla="*/ 723273 w 10763219"/>
              <a:gd name="connsiteY10326" fmla="*/ 3179596 h 6857999"/>
              <a:gd name="connsiteX10327" fmla="*/ 728812 w 10763219"/>
              <a:gd name="connsiteY10327" fmla="*/ 3178015 h 6857999"/>
              <a:gd name="connsiteX10328" fmla="*/ 733559 w 10763219"/>
              <a:gd name="connsiteY10328" fmla="*/ 3175644 h 6857999"/>
              <a:gd name="connsiteX10329" fmla="*/ 735936 w 10763219"/>
              <a:gd name="connsiteY10329" fmla="*/ 3173667 h 6857999"/>
              <a:gd name="connsiteX10330" fmla="*/ 737914 w 10763219"/>
              <a:gd name="connsiteY10330" fmla="*/ 3171691 h 6857999"/>
              <a:gd name="connsiteX10331" fmla="*/ 739890 w 10763219"/>
              <a:gd name="connsiteY10331" fmla="*/ 3169319 h 6857999"/>
              <a:gd name="connsiteX10332" fmla="*/ 741471 w 10763219"/>
              <a:gd name="connsiteY10332" fmla="*/ 3166947 h 6857999"/>
              <a:gd name="connsiteX10333" fmla="*/ 743054 w 10763219"/>
              <a:gd name="connsiteY10333" fmla="*/ 3163390 h 6857999"/>
              <a:gd name="connsiteX10334" fmla="*/ 744243 w 10763219"/>
              <a:gd name="connsiteY10334" fmla="*/ 3160228 h 6857999"/>
              <a:gd name="connsiteX10335" fmla="*/ 745431 w 10763219"/>
              <a:gd name="connsiteY10335" fmla="*/ 3155484 h 6857999"/>
              <a:gd name="connsiteX10336" fmla="*/ 746221 w 10763219"/>
              <a:gd name="connsiteY10336" fmla="*/ 3150742 h 6857999"/>
              <a:gd name="connsiteX10337" fmla="*/ 746615 w 10763219"/>
              <a:gd name="connsiteY10337" fmla="*/ 3145603 h 6857999"/>
              <a:gd name="connsiteX10338" fmla="*/ 747409 w 10763219"/>
              <a:gd name="connsiteY10338" fmla="*/ 3139673 h 6857999"/>
              <a:gd name="connsiteX10339" fmla="*/ 749385 w 10763219"/>
              <a:gd name="connsiteY10339" fmla="*/ 3141650 h 6857999"/>
              <a:gd name="connsiteX10340" fmla="*/ 750573 w 10763219"/>
              <a:gd name="connsiteY10340" fmla="*/ 3142045 h 6857999"/>
              <a:gd name="connsiteX10341" fmla="*/ 752552 w 10763219"/>
              <a:gd name="connsiteY10341" fmla="*/ 3142440 h 6857999"/>
              <a:gd name="connsiteX10342" fmla="*/ 754925 w 10763219"/>
              <a:gd name="connsiteY10342" fmla="*/ 3142045 h 6857999"/>
              <a:gd name="connsiteX10343" fmla="*/ 758880 w 10763219"/>
              <a:gd name="connsiteY10343" fmla="*/ 3140068 h 6857999"/>
              <a:gd name="connsiteX10344" fmla="*/ 3456782 w 10763219"/>
              <a:gd name="connsiteY10344" fmla="*/ 3128962 h 6857999"/>
              <a:gd name="connsiteX10345" fmla="*/ 3458764 w 10763219"/>
              <a:gd name="connsiteY10345" fmla="*/ 3128962 h 6857999"/>
              <a:gd name="connsiteX10346" fmla="*/ 3461146 w 10763219"/>
              <a:gd name="connsiteY10346" fmla="*/ 3129356 h 6857999"/>
              <a:gd name="connsiteX10347" fmla="*/ 3463130 w 10763219"/>
              <a:gd name="connsiteY10347" fmla="*/ 3129749 h 6857999"/>
              <a:gd name="connsiteX10348" fmla="*/ 3467496 w 10763219"/>
              <a:gd name="connsiteY10348" fmla="*/ 3131716 h 6857999"/>
              <a:gd name="connsiteX10349" fmla="*/ 3471466 w 10763219"/>
              <a:gd name="connsiteY10349" fmla="*/ 3133683 h 6857999"/>
              <a:gd name="connsiteX10350" fmla="*/ 3474641 w 10763219"/>
              <a:gd name="connsiteY10350" fmla="*/ 3135649 h 6857999"/>
              <a:gd name="connsiteX10351" fmla="*/ 3476625 w 10763219"/>
              <a:gd name="connsiteY10351" fmla="*/ 3136043 h 6857999"/>
              <a:gd name="connsiteX10352" fmla="*/ 3478212 w 10763219"/>
              <a:gd name="connsiteY10352" fmla="*/ 3136436 h 6857999"/>
              <a:gd name="connsiteX10353" fmla="*/ 3475831 w 10763219"/>
              <a:gd name="connsiteY10353" fmla="*/ 3139190 h 6857999"/>
              <a:gd name="connsiteX10354" fmla="*/ 3473449 w 10763219"/>
              <a:gd name="connsiteY10354" fmla="*/ 3141157 h 6857999"/>
              <a:gd name="connsiteX10355" fmla="*/ 3468290 w 10763219"/>
              <a:gd name="connsiteY10355" fmla="*/ 3144304 h 6857999"/>
              <a:gd name="connsiteX10356" fmla="*/ 3463528 w 10763219"/>
              <a:gd name="connsiteY10356" fmla="*/ 3147844 h 6857999"/>
              <a:gd name="connsiteX10357" fmla="*/ 3458764 w 10763219"/>
              <a:gd name="connsiteY10357" fmla="*/ 3150597 h 6857999"/>
              <a:gd name="connsiteX10358" fmla="*/ 3458368 w 10763219"/>
              <a:gd name="connsiteY10358" fmla="*/ 3152564 h 6857999"/>
              <a:gd name="connsiteX10359" fmla="*/ 3457574 w 10763219"/>
              <a:gd name="connsiteY10359" fmla="*/ 3154137 h 6857999"/>
              <a:gd name="connsiteX10360" fmla="*/ 3457574 w 10763219"/>
              <a:gd name="connsiteY10360" fmla="*/ 3156104 h 6857999"/>
              <a:gd name="connsiteX10361" fmla="*/ 3458368 w 10763219"/>
              <a:gd name="connsiteY10361" fmla="*/ 3158071 h 6857999"/>
              <a:gd name="connsiteX10362" fmla="*/ 3459559 w 10763219"/>
              <a:gd name="connsiteY10362" fmla="*/ 3160825 h 6857999"/>
              <a:gd name="connsiteX10363" fmla="*/ 3461939 w 10763219"/>
              <a:gd name="connsiteY10363" fmla="*/ 3163185 h 6857999"/>
              <a:gd name="connsiteX10364" fmla="*/ 3463130 w 10763219"/>
              <a:gd name="connsiteY10364" fmla="*/ 3164365 h 6857999"/>
              <a:gd name="connsiteX10365" fmla="*/ 3464719 w 10763219"/>
              <a:gd name="connsiteY10365" fmla="*/ 3164758 h 6857999"/>
              <a:gd name="connsiteX10366" fmla="*/ 3465908 w 10763219"/>
              <a:gd name="connsiteY10366" fmla="*/ 3164758 h 6857999"/>
              <a:gd name="connsiteX10367" fmla="*/ 3467099 w 10763219"/>
              <a:gd name="connsiteY10367" fmla="*/ 3164758 h 6857999"/>
              <a:gd name="connsiteX10368" fmla="*/ 3468290 w 10763219"/>
              <a:gd name="connsiteY10368" fmla="*/ 3164365 h 6857999"/>
              <a:gd name="connsiteX10369" fmla="*/ 3469877 w 10763219"/>
              <a:gd name="connsiteY10369" fmla="*/ 3162792 h 6857999"/>
              <a:gd name="connsiteX10370" fmla="*/ 3471069 w 10763219"/>
              <a:gd name="connsiteY10370" fmla="*/ 3161218 h 6857999"/>
              <a:gd name="connsiteX10371" fmla="*/ 3471862 w 10763219"/>
              <a:gd name="connsiteY10371" fmla="*/ 3158858 h 6857999"/>
              <a:gd name="connsiteX10372" fmla="*/ 3471862 w 10763219"/>
              <a:gd name="connsiteY10372" fmla="*/ 3163185 h 6857999"/>
              <a:gd name="connsiteX10373" fmla="*/ 3471466 w 10763219"/>
              <a:gd name="connsiteY10373" fmla="*/ 3166725 h 6857999"/>
              <a:gd name="connsiteX10374" fmla="*/ 3469877 w 10763219"/>
              <a:gd name="connsiteY10374" fmla="*/ 3169086 h 6857999"/>
              <a:gd name="connsiteX10375" fmla="*/ 3467894 w 10763219"/>
              <a:gd name="connsiteY10375" fmla="*/ 3171052 h 6857999"/>
              <a:gd name="connsiteX10376" fmla="*/ 3465514 w 10763219"/>
              <a:gd name="connsiteY10376" fmla="*/ 3172625 h 6857999"/>
              <a:gd name="connsiteX10377" fmla="*/ 3462735 w 10763219"/>
              <a:gd name="connsiteY10377" fmla="*/ 3173412 h 6857999"/>
              <a:gd name="connsiteX10378" fmla="*/ 3459559 w 10763219"/>
              <a:gd name="connsiteY10378" fmla="*/ 3173412 h 6857999"/>
              <a:gd name="connsiteX10379" fmla="*/ 3456384 w 10763219"/>
              <a:gd name="connsiteY10379" fmla="*/ 3173412 h 6857999"/>
              <a:gd name="connsiteX10380" fmla="*/ 3452813 w 10763219"/>
              <a:gd name="connsiteY10380" fmla="*/ 3173019 h 6857999"/>
              <a:gd name="connsiteX10381" fmla="*/ 3449240 w 10763219"/>
              <a:gd name="connsiteY10381" fmla="*/ 3172625 h 6857999"/>
              <a:gd name="connsiteX10382" fmla="*/ 3443685 w 10763219"/>
              <a:gd name="connsiteY10382" fmla="*/ 3170659 h 6857999"/>
              <a:gd name="connsiteX10383" fmla="*/ 3438126 w 10763219"/>
              <a:gd name="connsiteY10383" fmla="*/ 3167512 h 6857999"/>
              <a:gd name="connsiteX10384" fmla="*/ 3436540 w 10763219"/>
              <a:gd name="connsiteY10384" fmla="*/ 3166332 h 6857999"/>
              <a:gd name="connsiteX10385" fmla="*/ 3435349 w 10763219"/>
              <a:gd name="connsiteY10385" fmla="*/ 3164758 h 6857999"/>
              <a:gd name="connsiteX10386" fmla="*/ 3435349 w 10763219"/>
              <a:gd name="connsiteY10386" fmla="*/ 3160825 h 6857999"/>
              <a:gd name="connsiteX10387" fmla="*/ 3436143 w 10763219"/>
              <a:gd name="connsiteY10387" fmla="*/ 3157284 h 6857999"/>
              <a:gd name="connsiteX10388" fmla="*/ 3437335 w 10763219"/>
              <a:gd name="connsiteY10388" fmla="*/ 3154531 h 6857999"/>
              <a:gd name="connsiteX10389" fmla="*/ 3439318 w 10763219"/>
              <a:gd name="connsiteY10389" fmla="*/ 3152564 h 6857999"/>
              <a:gd name="connsiteX10390" fmla="*/ 3440906 w 10763219"/>
              <a:gd name="connsiteY10390" fmla="*/ 3150597 h 6857999"/>
              <a:gd name="connsiteX10391" fmla="*/ 3443685 w 10763219"/>
              <a:gd name="connsiteY10391" fmla="*/ 3148630 h 6857999"/>
              <a:gd name="connsiteX10392" fmla="*/ 3448050 w 10763219"/>
              <a:gd name="connsiteY10392" fmla="*/ 3146663 h 6857999"/>
              <a:gd name="connsiteX10393" fmla="*/ 3451225 w 10763219"/>
              <a:gd name="connsiteY10393" fmla="*/ 3144697 h 6857999"/>
              <a:gd name="connsiteX10394" fmla="*/ 3452415 w 10763219"/>
              <a:gd name="connsiteY10394" fmla="*/ 3143910 h 6857999"/>
              <a:gd name="connsiteX10395" fmla="*/ 3453210 w 10763219"/>
              <a:gd name="connsiteY10395" fmla="*/ 3142730 h 6857999"/>
              <a:gd name="connsiteX10396" fmla="*/ 3452813 w 10763219"/>
              <a:gd name="connsiteY10396" fmla="*/ 3141943 h 6857999"/>
              <a:gd name="connsiteX10397" fmla="*/ 3452017 w 10763219"/>
              <a:gd name="connsiteY10397" fmla="*/ 3140370 h 6857999"/>
              <a:gd name="connsiteX10398" fmla="*/ 3450034 w 10763219"/>
              <a:gd name="connsiteY10398" fmla="*/ 3139190 h 6857999"/>
              <a:gd name="connsiteX10399" fmla="*/ 3446462 w 10763219"/>
              <a:gd name="connsiteY10399" fmla="*/ 3136436 h 6857999"/>
              <a:gd name="connsiteX10400" fmla="*/ 3448446 w 10763219"/>
              <a:gd name="connsiteY10400" fmla="*/ 3133683 h 6857999"/>
              <a:gd name="connsiteX10401" fmla="*/ 3450431 w 10763219"/>
              <a:gd name="connsiteY10401" fmla="*/ 3131716 h 6857999"/>
              <a:gd name="connsiteX10402" fmla="*/ 3452415 w 10763219"/>
              <a:gd name="connsiteY10402" fmla="*/ 3130142 h 6857999"/>
              <a:gd name="connsiteX10403" fmla="*/ 3454399 w 10763219"/>
              <a:gd name="connsiteY10403" fmla="*/ 3129356 h 6857999"/>
              <a:gd name="connsiteX10404" fmla="*/ 402833 w 10763219"/>
              <a:gd name="connsiteY10404" fmla="*/ 3128962 h 6857999"/>
              <a:gd name="connsiteX10405" fmla="*/ 404422 w 10763219"/>
              <a:gd name="connsiteY10405" fmla="*/ 3133283 h 6857999"/>
              <a:gd name="connsiteX10406" fmla="*/ 404818 w 10763219"/>
              <a:gd name="connsiteY10406" fmla="*/ 3136425 h 6857999"/>
              <a:gd name="connsiteX10407" fmla="*/ 404422 w 10763219"/>
              <a:gd name="connsiteY10407" fmla="*/ 3139568 h 6857999"/>
              <a:gd name="connsiteX10408" fmla="*/ 404024 w 10763219"/>
              <a:gd name="connsiteY10408" fmla="*/ 3141924 h 6857999"/>
              <a:gd name="connsiteX10409" fmla="*/ 402436 w 10763219"/>
              <a:gd name="connsiteY10409" fmla="*/ 3143888 h 6857999"/>
              <a:gd name="connsiteX10410" fmla="*/ 400452 w 10763219"/>
              <a:gd name="connsiteY10410" fmla="*/ 3145852 h 6857999"/>
              <a:gd name="connsiteX10411" fmla="*/ 395689 w 10763219"/>
              <a:gd name="connsiteY10411" fmla="*/ 3148602 h 6857999"/>
              <a:gd name="connsiteX10412" fmla="*/ 390928 w 10763219"/>
              <a:gd name="connsiteY10412" fmla="*/ 3151744 h 6857999"/>
              <a:gd name="connsiteX10413" fmla="*/ 387752 w 10763219"/>
              <a:gd name="connsiteY10413" fmla="*/ 3153707 h 6857999"/>
              <a:gd name="connsiteX10414" fmla="*/ 385372 w 10763219"/>
              <a:gd name="connsiteY10414" fmla="*/ 3154886 h 6857999"/>
              <a:gd name="connsiteX10415" fmla="*/ 383385 w 10763219"/>
              <a:gd name="connsiteY10415" fmla="*/ 3157243 h 6857999"/>
              <a:gd name="connsiteX10416" fmla="*/ 381401 w 10763219"/>
              <a:gd name="connsiteY10416" fmla="*/ 3160385 h 6857999"/>
              <a:gd name="connsiteX10417" fmla="*/ 380210 w 10763219"/>
              <a:gd name="connsiteY10417" fmla="*/ 3163134 h 6857999"/>
              <a:gd name="connsiteX10418" fmla="*/ 379020 w 10763219"/>
              <a:gd name="connsiteY10418" fmla="*/ 3167062 h 6857999"/>
              <a:gd name="connsiteX10419" fmla="*/ 377033 w 10763219"/>
              <a:gd name="connsiteY10419" fmla="*/ 3163527 h 6857999"/>
              <a:gd name="connsiteX10420" fmla="*/ 376239 w 10763219"/>
              <a:gd name="connsiteY10420" fmla="*/ 3160778 h 6857999"/>
              <a:gd name="connsiteX10421" fmla="*/ 376239 w 10763219"/>
              <a:gd name="connsiteY10421" fmla="*/ 3158028 h 6857999"/>
              <a:gd name="connsiteX10422" fmla="*/ 376637 w 10763219"/>
              <a:gd name="connsiteY10422" fmla="*/ 3155279 h 6857999"/>
              <a:gd name="connsiteX10423" fmla="*/ 377433 w 10763219"/>
              <a:gd name="connsiteY10423" fmla="*/ 3152922 h 6857999"/>
              <a:gd name="connsiteX10424" fmla="*/ 379020 w 10763219"/>
              <a:gd name="connsiteY10424" fmla="*/ 3150565 h 6857999"/>
              <a:gd name="connsiteX10425" fmla="*/ 381006 w 10763219"/>
              <a:gd name="connsiteY10425" fmla="*/ 3148209 h 6857999"/>
              <a:gd name="connsiteX10426" fmla="*/ 383385 w 10763219"/>
              <a:gd name="connsiteY10426" fmla="*/ 3146245 h 6857999"/>
              <a:gd name="connsiteX10427" fmla="*/ 388145 w 10763219"/>
              <a:gd name="connsiteY10427" fmla="*/ 3141924 h 6857999"/>
              <a:gd name="connsiteX10428" fmla="*/ 393707 w 10763219"/>
              <a:gd name="connsiteY10428" fmla="*/ 3137603 h 6857999"/>
              <a:gd name="connsiteX10429" fmla="*/ 399261 w 10763219"/>
              <a:gd name="connsiteY10429" fmla="*/ 3133283 h 6857999"/>
              <a:gd name="connsiteX10430" fmla="*/ 401245 w 10763219"/>
              <a:gd name="connsiteY10430" fmla="*/ 3131319 h 6857999"/>
              <a:gd name="connsiteX10431" fmla="*/ 2801529 w 10763219"/>
              <a:gd name="connsiteY10431" fmla="*/ 3121024 h 6857999"/>
              <a:gd name="connsiteX10432" fmla="*/ 2806751 w 10763219"/>
              <a:gd name="connsiteY10432" fmla="*/ 3129306 h 6857999"/>
              <a:gd name="connsiteX10433" fmla="*/ 2817998 w 10763219"/>
              <a:gd name="connsiteY10433" fmla="*/ 3135221 h 6857999"/>
              <a:gd name="connsiteX10434" fmla="*/ 2824023 w 10763219"/>
              <a:gd name="connsiteY10434" fmla="*/ 3137587 h 6857999"/>
              <a:gd name="connsiteX10435" fmla="*/ 2830449 w 10763219"/>
              <a:gd name="connsiteY10435" fmla="*/ 3139953 h 6857999"/>
              <a:gd name="connsiteX10436" fmla="*/ 2837277 w 10763219"/>
              <a:gd name="connsiteY10436" fmla="*/ 3141925 h 6857999"/>
              <a:gd name="connsiteX10437" fmla="*/ 2844107 w 10763219"/>
              <a:gd name="connsiteY10437" fmla="*/ 3143108 h 6857999"/>
              <a:gd name="connsiteX10438" fmla="*/ 2847722 w 10763219"/>
              <a:gd name="connsiteY10438" fmla="*/ 3143108 h 6857999"/>
              <a:gd name="connsiteX10439" fmla="*/ 2851735 w 10763219"/>
              <a:gd name="connsiteY10439" fmla="*/ 3142319 h 6857999"/>
              <a:gd name="connsiteX10440" fmla="*/ 2855755 w 10763219"/>
              <a:gd name="connsiteY10440" fmla="*/ 3141925 h 6857999"/>
              <a:gd name="connsiteX10441" fmla="*/ 2859370 w 10763219"/>
              <a:gd name="connsiteY10441" fmla="*/ 3141136 h 6857999"/>
              <a:gd name="connsiteX10442" fmla="*/ 2859370 w 10763219"/>
              <a:gd name="connsiteY10442" fmla="*/ 3143502 h 6857999"/>
              <a:gd name="connsiteX10443" fmla="*/ 2858966 w 10763219"/>
              <a:gd name="connsiteY10443" fmla="*/ 3145869 h 6857999"/>
              <a:gd name="connsiteX10444" fmla="*/ 2858163 w 10763219"/>
              <a:gd name="connsiteY10444" fmla="*/ 3149812 h 6857999"/>
              <a:gd name="connsiteX10445" fmla="*/ 2867000 w 10763219"/>
              <a:gd name="connsiteY10445" fmla="*/ 3147446 h 6857999"/>
              <a:gd name="connsiteX10446" fmla="*/ 2868607 w 10763219"/>
              <a:gd name="connsiteY10446" fmla="*/ 3149418 h 6857999"/>
              <a:gd name="connsiteX10447" fmla="*/ 2868607 w 10763219"/>
              <a:gd name="connsiteY10447" fmla="*/ 3150206 h 6857999"/>
              <a:gd name="connsiteX10448" fmla="*/ 2868607 w 10763219"/>
              <a:gd name="connsiteY10448" fmla="*/ 3151389 h 6857999"/>
              <a:gd name="connsiteX10449" fmla="*/ 2867403 w 10763219"/>
              <a:gd name="connsiteY10449" fmla="*/ 3152572 h 6857999"/>
              <a:gd name="connsiteX10450" fmla="*/ 2865796 w 10763219"/>
              <a:gd name="connsiteY10450" fmla="*/ 3154544 h 6857999"/>
              <a:gd name="connsiteX10451" fmla="*/ 2864591 w 10763219"/>
              <a:gd name="connsiteY10451" fmla="*/ 3156910 h 6857999"/>
              <a:gd name="connsiteX10452" fmla="*/ 2864189 w 10763219"/>
              <a:gd name="connsiteY10452" fmla="*/ 3160459 h 6857999"/>
              <a:gd name="connsiteX10453" fmla="*/ 2864189 w 10763219"/>
              <a:gd name="connsiteY10453" fmla="*/ 3162431 h 6857999"/>
              <a:gd name="connsiteX10454" fmla="*/ 2864189 w 10763219"/>
              <a:gd name="connsiteY10454" fmla="*/ 3164797 h 6857999"/>
              <a:gd name="connsiteX10455" fmla="*/ 2864992 w 10763219"/>
              <a:gd name="connsiteY10455" fmla="*/ 3167558 h 6857999"/>
              <a:gd name="connsiteX10456" fmla="*/ 2865796 w 10763219"/>
              <a:gd name="connsiteY10456" fmla="*/ 3170713 h 6857999"/>
              <a:gd name="connsiteX10457" fmla="*/ 2864189 w 10763219"/>
              <a:gd name="connsiteY10457" fmla="*/ 3170318 h 6857999"/>
              <a:gd name="connsiteX10458" fmla="*/ 2862182 w 10763219"/>
              <a:gd name="connsiteY10458" fmla="*/ 3169135 h 6857999"/>
              <a:gd name="connsiteX10459" fmla="*/ 2864992 w 10763219"/>
              <a:gd name="connsiteY10459" fmla="*/ 3172290 h 6857999"/>
              <a:gd name="connsiteX10460" fmla="*/ 2866600 w 10763219"/>
              <a:gd name="connsiteY10460" fmla="*/ 3173473 h 6857999"/>
              <a:gd name="connsiteX10461" fmla="*/ 2868607 w 10763219"/>
              <a:gd name="connsiteY10461" fmla="*/ 3173867 h 6857999"/>
              <a:gd name="connsiteX10462" fmla="*/ 2862985 w 10763219"/>
              <a:gd name="connsiteY10462" fmla="*/ 3177811 h 6857999"/>
              <a:gd name="connsiteX10463" fmla="*/ 2858163 w 10763219"/>
              <a:gd name="connsiteY10463" fmla="*/ 3180572 h 6857999"/>
              <a:gd name="connsiteX10464" fmla="*/ 2852943 w 10763219"/>
              <a:gd name="connsiteY10464" fmla="*/ 3181754 h 6857999"/>
              <a:gd name="connsiteX10465" fmla="*/ 2848121 w 10763219"/>
              <a:gd name="connsiteY10465" fmla="*/ 3182937 h 6857999"/>
              <a:gd name="connsiteX10466" fmla="*/ 2843703 w 10763219"/>
              <a:gd name="connsiteY10466" fmla="*/ 3182937 h 6857999"/>
              <a:gd name="connsiteX10467" fmla="*/ 2839688 w 10763219"/>
              <a:gd name="connsiteY10467" fmla="*/ 3182148 h 6857999"/>
              <a:gd name="connsiteX10468" fmla="*/ 2835270 w 10763219"/>
              <a:gd name="connsiteY10468" fmla="*/ 3180965 h 6857999"/>
              <a:gd name="connsiteX10469" fmla="*/ 2831655 w 10763219"/>
              <a:gd name="connsiteY10469" fmla="*/ 3179388 h 6857999"/>
              <a:gd name="connsiteX10470" fmla="*/ 2828040 w 10763219"/>
              <a:gd name="connsiteY10470" fmla="*/ 3177022 h 6857999"/>
              <a:gd name="connsiteX10471" fmla="*/ 2824424 w 10763219"/>
              <a:gd name="connsiteY10471" fmla="*/ 3173867 h 6857999"/>
              <a:gd name="connsiteX10472" fmla="*/ 2817195 w 10763219"/>
              <a:gd name="connsiteY10472" fmla="*/ 3168346 h 6857999"/>
              <a:gd name="connsiteX10473" fmla="*/ 2809963 w 10763219"/>
              <a:gd name="connsiteY10473" fmla="*/ 3162037 h 6857999"/>
              <a:gd name="connsiteX10474" fmla="*/ 2802735 w 10763219"/>
              <a:gd name="connsiteY10474" fmla="*/ 3155727 h 6857999"/>
              <a:gd name="connsiteX10475" fmla="*/ 2794301 w 10763219"/>
              <a:gd name="connsiteY10475" fmla="*/ 3154150 h 6857999"/>
              <a:gd name="connsiteX10476" fmla="*/ 2785868 w 10763219"/>
              <a:gd name="connsiteY10476" fmla="*/ 3152178 h 6857999"/>
              <a:gd name="connsiteX10477" fmla="*/ 2777433 w 10763219"/>
              <a:gd name="connsiteY10477" fmla="*/ 3149812 h 6857999"/>
              <a:gd name="connsiteX10478" fmla="*/ 2768594 w 10763219"/>
              <a:gd name="connsiteY10478" fmla="*/ 3146263 h 6857999"/>
              <a:gd name="connsiteX10479" fmla="*/ 2768995 w 10763219"/>
              <a:gd name="connsiteY10479" fmla="*/ 3141136 h 6857999"/>
              <a:gd name="connsiteX10480" fmla="*/ 2769398 w 10763219"/>
              <a:gd name="connsiteY10480" fmla="*/ 3136798 h 6857999"/>
              <a:gd name="connsiteX10481" fmla="*/ 2771006 w 10763219"/>
              <a:gd name="connsiteY10481" fmla="*/ 3132460 h 6857999"/>
              <a:gd name="connsiteX10482" fmla="*/ 2772611 w 10763219"/>
              <a:gd name="connsiteY10482" fmla="*/ 3128911 h 6857999"/>
              <a:gd name="connsiteX10483" fmla="*/ 2775023 w 10763219"/>
              <a:gd name="connsiteY10483" fmla="*/ 3126545 h 6857999"/>
              <a:gd name="connsiteX10484" fmla="*/ 2777433 w 10763219"/>
              <a:gd name="connsiteY10484" fmla="*/ 3124179 h 6857999"/>
              <a:gd name="connsiteX10485" fmla="*/ 2779843 w 10763219"/>
              <a:gd name="connsiteY10485" fmla="*/ 3122602 h 6857999"/>
              <a:gd name="connsiteX10486" fmla="*/ 2783457 w 10763219"/>
              <a:gd name="connsiteY10486" fmla="*/ 3122208 h 6857999"/>
              <a:gd name="connsiteX10487" fmla="*/ 2784260 w 10763219"/>
              <a:gd name="connsiteY10487" fmla="*/ 3124573 h 6857999"/>
              <a:gd name="connsiteX10488" fmla="*/ 2785064 w 10763219"/>
              <a:gd name="connsiteY10488" fmla="*/ 3127334 h 6857999"/>
              <a:gd name="connsiteX10489" fmla="*/ 2788275 w 10763219"/>
              <a:gd name="connsiteY10489" fmla="*/ 3126151 h 6857999"/>
              <a:gd name="connsiteX10490" fmla="*/ 2792293 w 10763219"/>
              <a:gd name="connsiteY10490" fmla="*/ 3124968 h 6857999"/>
              <a:gd name="connsiteX10491" fmla="*/ 2796309 w 10763219"/>
              <a:gd name="connsiteY10491" fmla="*/ 3125362 h 6857999"/>
              <a:gd name="connsiteX10492" fmla="*/ 2800324 w 10763219"/>
              <a:gd name="connsiteY10492" fmla="*/ 3126940 h 6857999"/>
              <a:gd name="connsiteX10493" fmla="*/ 2801127 w 10763219"/>
              <a:gd name="connsiteY10493" fmla="*/ 3124179 h 6857999"/>
              <a:gd name="connsiteX10494" fmla="*/ 646127 w 10763219"/>
              <a:gd name="connsiteY10494" fmla="*/ 3116262 h 6857999"/>
              <a:gd name="connsiteX10495" fmla="*/ 646917 w 10763219"/>
              <a:gd name="connsiteY10495" fmla="*/ 3120137 h 6857999"/>
              <a:gd name="connsiteX10496" fmla="*/ 647708 w 10763219"/>
              <a:gd name="connsiteY10496" fmla="*/ 3123625 h 6857999"/>
              <a:gd name="connsiteX10497" fmla="*/ 647708 w 10763219"/>
              <a:gd name="connsiteY10497" fmla="*/ 3127112 h 6857999"/>
              <a:gd name="connsiteX10498" fmla="*/ 646917 w 10763219"/>
              <a:gd name="connsiteY10498" fmla="*/ 3130600 h 6857999"/>
              <a:gd name="connsiteX10499" fmla="*/ 646127 w 10763219"/>
              <a:gd name="connsiteY10499" fmla="*/ 3133312 h 6857999"/>
              <a:gd name="connsiteX10500" fmla="*/ 645338 w 10763219"/>
              <a:gd name="connsiteY10500" fmla="*/ 3135638 h 6857999"/>
              <a:gd name="connsiteX10501" fmla="*/ 643757 w 10763219"/>
              <a:gd name="connsiteY10501" fmla="*/ 3137963 h 6857999"/>
              <a:gd name="connsiteX10502" fmla="*/ 641783 w 10763219"/>
              <a:gd name="connsiteY10502" fmla="*/ 3139900 h 6857999"/>
              <a:gd name="connsiteX10503" fmla="*/ 639808 w 10763219"/>
              <a:gd name="connsiteY10503" fmla="*/ 3141838 h 6857999"/>
              <a:gd name="connsiteX10504" fmla="*/ 637440 w 10763219"/>
              <a:gd name="connsiteY10504" fmla="*/ 3143388 h 6857999"/>
              <a:gd name="connsiteX10505" fmla="*/ 631909 w 10763219"/>
              <a:gd name="connsiteY10505" fmla="*/ 3146100 h 6857999"/>
              <a:gd name="connsiteX10506" fmla="*/ 626382 w 10763219"/>
              <a:gd name="connsiteY10506" fmla="*/ 3148425 h 6857999"/>
              <a:gd name="connsiteX10507" fmla="*/ 619274 w 10763219"/>
              <a:gd name="connsiteY10507" fmla="*/ 3149975 h 6857999"/>
              <a:gd name="connsiteX10508" fmla="*/ 605453 w 10763219"/>
              <a:gd name="connsiteY10508" fmla="*/ 3153075 h 6857999"/>
              <a:gd name="connsiteX10509" fmla="*/ 591235 w 10763219"/>
              <a:gd name="connsiteY10509" fmla="*/ 3155400 h 6857999"/>
              <a:gd name="connsiteX10510" fmla="*/ 584521 w 10763219"/>
              <a:gd name="connsiteY10510" fmla="*/ 3157338 h 6857999"/>
              <a:gd name="connsiteX10511" fmla="*/ 578202 w 10763219"/>
              <a:gd name="connsiteY10511" fmla="*/ 3159275 h 6857999"/>
              <a:gd name="connsiteX10512" fmla="*/ 572676 w 10763219"/>
              <a:gd name="connsiteY10512" fmla="*/ 3161988 h 6857999"/>
              <a:gd name="connsiteX10513" fmla="*/ 570306 w 10763219"/>
              <a:gd name="connsiteY10513" fmla="*/ 3163538 h 6857999"/>
              <a:gd name="connsiteX10514" fmla="*/ 568331 w 10763219"/>
              <a:gd name="connsiteY10514" fmla="*/ 3165475 h 6857999"/>
              <a:gd name="connsiteX10515" fmla="*/ 570701 w 10763219"/>
              <a:gd name="connsiteY10515" fmla="*/ 3160826 h 6857999"/>
              <a:gd name="connsiteX10516" fmla="*/ 574256 w 10763219"/>
              <a:gd name="connsiteY10516" fmla="*/ 3157338 h 6857999"/>
              <a:gd name="connsiteX10517" fmla="*/ 578599 w 10763219"/>
              <a:gd name="connsiteY10517" fmla="*/ 3153850 h 6857999"/>
              <a:gd name="connsiteX10518" fmla="*/ 583338 w 10763219"/>
              <a:gd name="connsiteY10518" fmla="*/ 3149975 h 6857999"/>
              <a:gd name="connsiteX10519" fmla="*/ 588866 w 10763219"/>
              <a:gd name="connsiteY10519" fmla="*/ 3147262 h 6857999"/>
              <a:gd name="connsiteX10520" fmla="*/ 594395 w 10763219"/>
              <a:gd name="connsiteY10520" fmla="*/ 3144162 h 6857999"/>
              <a:gd name="connsiteX10521" fmla="*/ 606637 w 10763219"/>
              <a:gd name="connsiteY10521" fmla="*/ 3138738 h 6857999"/>
              <a:gd name="connsiteX10522" fmla="*/ 618879 w 10763219"/>
              <a:gd name="connsiteY10522" fmla="*/ 3133312 h 6857999"/>
              <a:gd name="connsiteX10523" fmla="*/ 629937 w 10763219"/>
              <a:gd name="connsiteY10523" fmla="*/ 3128275 h 6857999"/>
              <a:gd name="connsiteX10524" fmla="*/ 635464 w 10763219"/>
              <a:gd name="connsiteY10524" fmla="*/ 3125175 h 6857999"/>
              <a:gd name="connsiteX10525" fmla="*/ 639808 w 10763219"/>
              <a:gd name="connsiteY10525" fmla="*/ 3122462 h 6857999"/>
              <a:gd name="connsiteX10526" fmla="*/ 643363 w 10763219"/>
              <a:gd name="connsiteY10526" fmla="*/ 3119362 h 6857999"/>
              <a:gd name="connsiteX10527" fmla="*/ 1306838 w 10763219"/>
              <a:gd name="connsiteY10527" fmla="*/ 3113087 h 6857999"/>
              <a:gd name="connsiteX10528" fmla="*/ 1310720 w 10763219"/>
              <a:gd name="connsiteY10528" fmla="*/ 3113087 h 6857999"/>
              <a:gd name="connsiteX10529" fmla="*/ 1313828 w 10763219"/>
              <a:gd name="connsiteY10529" fmla="*/ 3114238 h 6857999"/>
              <a:gd name="connsiteX10530" fmla="*/ 1318099 w 10763219"/>
              <a:gd name="connsiteY10530" fmla="*/ 3115390 h 6857999"/>
              <a:gd name="connsiteX10531" fmla="*/ 1321981 w 10763219"/>
              <a:gd name="connsiteY10531" fmla="*/ 3117693 h 6857999"/>
              <a:gd name="connsiteX10532" fmla="*/ 1325865 w 10763219"/>
              <a:gd name="connsiteY10532" fmla="*/ 3120379 h 6857999"/>
              <a:gd name="connsiteX10533" fmla="*/ 1334409 w 10763219"/>
              <a:gd name="connsiteY10533" fmla="*/ 3126520 h 6857999"/>
              <a:gd name="connsiteX10534" fmla="*/ 1337515 w 10763219"/>
              <a:gd name="connsiteY10534" fmla="*/ 3124985 h 6857999"/>
              <a:gd name="connsiteX10535" fmla="*/ 1340233 w 10763219"/>
              <a:gd name="connsiteY10535" fmla="*/ 3123833 h 6857999"/>
              <a:gd name="connsiteX10536" fmla="*/ 1343728 w 10763219"/>
              <a:gd name="connsiteY10536" fmla="*/ 3123449 h 6857999"/>
              <a:gd name="connsiteX10537" fmla="*/ 1346447 w 10763219"/>
              <a:gd name="connsiteY10537" fmla="*/ 3123066 h 6857999"/>
              <a:gd name="connsiteX10538" fmla="*/ 1349165 w 10763219"/>
              <a:gd name="connsiteY10538" fmla="*/ 3122682 h 6857999"/>
              <a:gd name="connsiteX10539" fmla="*/ 1352270 w 10763219"/>
              <a:gd name="connsiteY10539" fmla="*/ 3123066 h 6857999"/>
              <a:gd name="connsiteX10540" fmla="*/ 1354989 w 10763219"/>
              <a:gd name="connsiteY10540" fmla="*/ 3123449 h 6857999"/>
              <a:gd name="connsiteX10541" fmla="*/ 1357319 w 10763219"/>
              <a:gd name="connsiteY10541" fmla="*/ 3124601 h 6857999"/>
              <a:gd name="connsiteX10542" fmla="*/ 1356930 w 10763219"/>
              <a:gd name="connsiteY10542" fmla="*/ 3128439 h 6857999"/>
              <a:gd name="connsiteX10543" fmla="*/ 1356542 w 10763219"/>
              <a:gd name="connsiteY10543" fmla="*/ 3131509 h 6857999"/>
              <a:gd name="connsiteX10544" fmla="*/ 1356154 w 10763219"/>
              <a:gd name="connsiteY10544" fmla="*/ 3134580 h 6857999"/>
              <a:gd name="connsiteX10545" fmla="*/ 1354989 w 10763219"/>
              <a:gd name="connsiteY10545" fmla="*/ 3136883 h 6857999"/>
              <a:gd name="connsiteX10546" fmla="*/ 1353435 w 10763219"/>
              <a:gd name="connsiteY10546" fmla="*/ 3139185 h 6857999"/>
              <a:gd name="connsiteX10547" fmla="*/ 1351494 w 10763219"/>
              <a:gd name="connsiteY10547" fmla="*/ 3141104 h 6857999"/>
              <a:gd name="connsiteX10548" fmla="*/ 1350330 w 10763219"/>
              <a:gd name="connsiteY10548" fmla="*/ 3142256 h 6857999"/>
              <a:gd name="connsiteX10549" fmla="*/ 1347999 w 10763219"/>
              <a:gd name="connsiteY10549" fmla="*/ 3143791 h 6857999"/>
              <a:gd name="connsiteX10550" fmla="*/ 1343728 w 10763219"/>
              <a:gd name="connsiteY10550" fmla="*/ 3145709 h 6857999"/>
              <a:gd name="connsiteX10551" fmla="*/ 1338291 w 10763219"/>
              <a:gd name="connsiteY10551" fmla="*/ 3146861 h 6857999"/>
              <a:gd name="connsiteX10552" fmla="*/ 1332079 w 10763219"/>
              <a:gd name="connsiteY10552" fmla="*/ 3147628 h 6857999"/>
              <a:gd name="connsiteX10553" fmla="*/ 1325865 w 10763219"/>
              <a:gd name="connsiteY10553" fmla="*/ 3148012 h 6857999"/>
              <a:gd name="connsiteX10554" fmla="*/ 1324312 w 10763219"/>
              <a:gd name="connsiteY10554" fmla="*/ 3144174 h 6857999"/>
              <a:gd name="connsiteX10555" fmla="*/ 1324312 w 10763219"/>
              <a:gd name="connsiteY10555" fmla="*/ 3140720 h 6857999"/>
              <a:gd name="connsiteX10556" fmla="*/ 1325089 w 10763219"/>
              <a:gd name="connsiteY10556" fmla="*/ 3137266 h 6857999"/>
              <a:gd name="connsiteX10557" fmla="*/ 1325865 w 10763219"/>
              <a:gd name="connsiteY10557" fmla="*/ 3134580 h 6857999"/>
              <a:gd name="connsiteX10558" fmla="*/ 1320429 w 10763219"/>
              <a:gd name="connsiteY10558" fmla="*/ 3131126 h 6857999"/>
              <a:gd name="connsiteX10559" fmla="*/ 1314992 w 10763219"/>
              <a:gd name="connsiteY10559" fmla="*/ 3125752 h 6857999"/>
              <a:gd name="connsiteX10560" fmla="*/ 1309167 w 10763219"/>
              <a:gd name="connsiteY10560" fmla="*/ 3120379 h 6857999"/>
              <a:gd name="connsiteX10561" fmla="*/ 1303342 w 10763219"/>
              <a:gd name="connsiteY10561" fmla="*/ 3113471 h 6857999"/>
              <a:gd name="connsiteX10562" fmla="*/ 3284444 w 10763219"/>
              <a:gd name="connsiteY10562" fmla="*/ 3086100 h 6857999"/>
              <a:gd name="connsiteX10563" fmla="*/ 3286401 w 10763219"/>
              <a:gd name="connsiteY10563" fmla="*/ 3086100 h 6857999"/>
              <a:gd name="connsiteX10564" fmla="*/ 3289920 w 10763219"/>
              <a:gd name="connsiteY10564" fmla="*/ 3086509 h 6857999"/>
              <a:gd name="connsiteX10565" fmla="*/ 3298134 w 10763219"/>
              <a:gd name="connsiteY10565" fmla="*/ 3088963 h 6857999"/>
              <a:gd name="connsiteX10566" fmla="*/ 3301653 w 10763219"/>
              <a:gd name="connsiteY10566" fmla="*/ 3089371 h 6857999"/>
              <a:gd name="connsiteX10567" fmla="*/ 3303610 w 10763219"/>
              <a:gd name="connsiteY10567" fmla="*/ 3089371 h 6857999"/>
              <a:gd name="connsiteX10568" fmla="*/ 3305174 w 10763219"/>
              <a:gd name="connsiteY10568" fmla="*/ 3089371 h 6857999"/>
              <a:gd name="connsiteX10569" fmla="*/ 3302437 w 10763219"/>
              <a:gd name="connsiteY10569" fmla="*/ 3093870 h 6857999"/>
              <a:gd name="connsiteX10570" fmla="*/ 3301263 w 10763219"/>
              <a:gd name="connsiteY10570" fmla="*/ 3095914 h 6857999"/>
              <a:gd name="connsiteX10571" fmla="*/ 3299698 w 10763219"/>
              <a:gd name="connsiteY10571" fmla="*/ 3097550 h 6857999"/>
              <a:gd name="connsiteX10572" fmla="*/ 3297743 w 10763219"/>
              <a:gd name="connsiteY10572" fmla="*/ 3099185 h 6857999"/>
              <a:gd name="connsiteX10573" fmla="*/ 3295788 w 10763219"/>
              <a:gd name="connsiteY10573" fmla="*/ 3099594 h 6857999"/>
              <a:gd name="connsiteX10574" fmla="*/ 3293831 w 10763219"/>
              <a:gd name="connsiteY10574" fmla="*/ 3100003 h 6857999"/>
              <a:gd name="connsiteX10575" fmla="*/ 3291486 w 10763219"/>
              <a:gd name="connsiteY10575" fmla="*/ 3100003 h 6857999"/>
              <a:gd name="connsiteX10576" fmla="*/ 3291095 w 10763219"/>
              <a:gd name="connsiteY10576" fmla="*/ 3102866 h 6857999"/>
              <a:gd name="connsiteX10577" fmla="*/ 3291095 w 10763219"/>
              <a:gd name="connsiteY10577" fmla="*/ 3104092 h 6857999"/>
              <a:gd name="connsiteX10578" fmla="*/ 3291486 w 10763219"/>
              <a:gd name="connsiteY10578" fmla="*/ 3104501 h 6857999"/>
              <a:gd name="connsiteX10579" fmla="*/ 3293050 w 10763219"/>
              <a:gd name="connsiteY10579" fmla="*/ 3105728 h 6857999"/>
              <a:gd name="connsiteX10580" fmla="*/ 3294614 w 10763219"/>
              <a:gd name="connsiteY10580" fmla="*/ 3106546 h 6857999"/>
              <a:gd name="connsiteX10581" fmla="*/ 3293440 w 10763219"/>
              <a:gd name="connsiteY10581" fmla="*/ 3108999 h 6857999"/>
              <a:gd name="connsiteX10582" fmla="*/ 3292658 w 10763219"/>
              <a:gd name="connsiteY10582" fmla="*/ 3111044 h 6857999"/>
              <a:gd name="connsiteX10583" fmla="*/ 3291486 w 10763219"/>
              <a:gd name="connsiteY10583" fmla="*/ 3112270 h 6857999"/>
              <a:gd name="connsiteX10584" fmla="*/ 3290703 w 10763219"/>
              <a:gd name="connsiteY10584" fmla="*/ 3113089 h 6857999"/>
              <a:gd name="connsiteX10585" fmla="*/ 3289529 w 10763219"/>
              <a:gd name="connsiteY10585" fmla="*/ 3113089 h 6857999"/>
              <a:gd name="connsiteX10586" fmla="*/ 3288747 w 10763219"/>
              <a:gd name="connsiteY10586" fmla="*/ 3112679 h 6857999"/>
              <a:gd name="connsiteX10587" fmla="*/ 3288357 w 10763219"/>
              <a:gd name="connsiteY10587" fmla="*/ 3111453 h 6857999"/>
              <a:gd name="connsiteX10588" fmla="*/ 3287574 w 10763219"/>
              <a:gd name="connsiteY10588" fmla="*/ 3110635 h 6857999"/>
              <a:gd name="connsiteX10589" fmla="*/ 3286791 w 10763219"/>
              <a:gd name="connsiteY10589" fmla="*/ 3106955 h 6857999"/>
              <a:gd name="connsiteX10590" fmla="*/ 3286791 w 10763219"/>
              <a:gd name="connsiteY10590" fmla="*/ 3102456 h 6857999"/>
              <a:gd name="connsiteX10591" fmla="*/ 3287181 w 10763219"/>
              <a:gd name="connsiteY10591" fmla="*/ 3097959 h 6857999"/>
              <a:gd name="connsiteX10592" fmla="*/ 3288357 w 10763219"/>
              <a:gd name="connsiteY10592" fmla="*/ 3095506 h 6857999"/>
              <a:gd name="connsiteX10593" fmla="*/ 3289138 w 10763219"/>
              <a:gd name="connsiteY10593" fmla="*/ 3093460 h 6857999"/>
              <a:gd name="connsiteX10594" fmla="*/ 3278187 w 10763219"/>
              <a:gd name="connsiteY10594" fmla="*/ 3091825 h 6857999"/>
              <a:gd name="connsiteX10595" fmla="*/ 3278968 w 10763219"/>
              <a:gd name="connsiteY10595" fmla="*/ 3089781 h 6857999"/>
              <a:gd name="connsiteX10596" fmla="*/ 3280141 w 10763219"/>
              <a:gd name="connsiteY10596" fmla="*/ 3088554 h 6857999"/>
              <a:gd name="connsiteX10597" fmla="*/ 3281315 w 10763219"/>
              <a:gd name="connsiteY10597" fmla="*/ 3086918 h 6857999"/>
              <a:gd name="connsiteX10598" fmla="*/ 3282880 w 10763219"/>
              <a:gd name="connsiteY10598" fmla="*/ 3086509 h 6857999"/>
              <a:gd name="connsiteX10599" fmla="*/ 3415775 w 10763219"/>
              <a:gd name="connsiteY10599" fmla="*/ 3081338 h 6857999"/>
              <a:gd name="connsiteX10600" fmla="*/ 3418639 w 10763219"/>
              <a:gd name="connsiteY10600" fmla="*/ 3081338 h 6857999"/>
              <a:gd name="connsiteX10601" fmla="*/ 3422322 w 10763219"/>
              <a:gd name="connsiteY10601" fmla="*/ 3082518 h 6857999"/>
              <a:gd name="connsiteX10602" fmla="*/ 3426004 w 10763219"/>
              <a:gd name="connsiteY10602" fmla="*/ 3084485 h 6857999"/>
              <a:gd name="connsiteX10603" fmla="*/ 3429279 w 10763219"/>
              <a:gd name="connsiteY10603" fmla="*/ 3086453 h 6857999"/>
              <a:gd name="connsiteX10604" fmla="*/ 3432961 w 10763219"/>
              <a:gd name="connsiteY10604" fmla="*/ 3089600 h 6857999"/>
              <a:gd name="connsiteX10605" fmla="*/ 3435824 w 10763219"/>
              <a:gd name="connsiteY10605" fmla="*/ 3093142 h 6857999"/>
              <a:gd name="connsiteX10606" fmla="*/ 3439098 w 10763219"/>
              <a:gd name="connsiteY10606" fmla="*/ 3097077 h 6857999"/>
              <a:gd name="connsiteX10607" fmla="*/ 3441552 w 10763219"/>
              <a:gd name="connsiteY10607" fmla="*/ 3101405 h 6857999"/>
              <a:gd name="connsiteX10608" fmla="*/ 3443599 w 10763219"/>
              <a:gd name="connsiteY10608" fmla="*/ 3105733 h 6857999"/>
              <a:gd name="connsiteX10609" fmla="*/ 3444826 w 10763219"/>
              <a:gd name="connsiteY10609" fmla="*/ 3110455 h 6857999"/>
              <a:gd name="connsiteX10610" fmla="*/ 3446053 w 10763219"/>
              <a:gd name="connsiteY10610" fmla="*/ 3115571 h 6857999"/>
              <a:gd name="connsiteX10611" fmla="*/ 3446463 w 10763219"/>
              <a:gd name="connsiteY10611" fmla="*/ 3119899 h 6857999"/>
              <a:gd name="connsiteX10612" fmla="*/ 3446053 w 10763219"/>
              <a:gd name="connsiteY10612" fmla="*/ 3124621 h 6857999"/>
              <a:gd name="connsiteX10613" fmla="*/ 3442779 w 10763219"/>
              <a:gd name="connsiteY10613" fmla="*/ 3126588 h 6857999"/>
              <a:gd name="connsiteX10614" fmla="*/ 3440324 w 10763219"/>
              <a:gd name="connsiteY10614" fmla="*/ 3127376 h 6857999"/>
              <a:gd name="connsiteX10615" fmla="*/ 3438279 w 10763219"/>
              <a:gd name="connsiteY10615" fmla="*/ 3126982 h 6857999"/>
              <a:gd name="connsiteX10616" fmla="*/ 3436234 w 10763219"/>
              <a:gd name="connsiteY10616" fmla="*/ 3126195 h 6857999"/>
              <a:gd name="connsiteX10617" fmla="*/ 3435414 w 10763219"/>
              <a:gd name="connsiteY10617" fmla="*/ 3123440 h 6857999"/>
              <a:gd name="connsiteX10618" fmla="*/ 3433778 w 10763219"/>
              <a:gd name="connsiteY10618" fmla="*/ 3121080 h 6857999"/>
              <a:gd name="connsiteX10619" fmla="*/ 3431323 w 10763219"/>
              <a:gd name="connsiteY10619" fmla="*/ 3114784 h 6857999"/>
              <a:gd name="connsiteX10620" fmla="*/ 3428868 w 10763219"/>
              <a:gd name="connsiteY10620" fmla="*/ 3109275 h 6857999"/>
              <a:gd name="connsiteX10621" fmla="*/ 3427232 w 10763219"/>
              <a:gd name="connsiteY10621" fmla="*/ 3106521 h 6857999"/>
              <a:gd name="connsiteX10622" fmla="*/ 3426004 w 10763219"/>
              <a:gd name="connsiteY10622" fmla="*/ 3104554 h 6857999"/>
              <a:gd name="connsiteX10623" fmla="*/ 3423140 w 10763219"/>
              <a:gd name="connsiteY10623" fmla="*/ 3103766 h 6857999"/>
              <a:gd name="connsiteX10624" fmla="*/ 3420685 w 10763219"/>
              <a:gd name="connsiteY10624" fmla="*/ 3103372 h 6857999"/>
              <a:gd name="connsiteX10625" fmla="*/ 3417820 w 10763219"/>
              <a:gd name="connsiteY10625" fmla="*/ 3104554 h 6857999"/>
              <a:gd name="connsiteX10626" fmla="*/ 3414139 w 10763219"/>
              <a:gd name="connsiteY10626" fmla="*/ 3107308 h 6857999"/>
              <a:gd name="connsiteX10627" fmla="*/ 3416185 w 10763219"/>
              <a:gd name="connsiteY10627" fmla="*/ 3101799 h 6857999"/>
              <a:gd name="connsiteX10628" fmla="*/ 3417413 w 10763219"/>
              <a:gd name="connsiteY10628" fmla="*/ 3097470 h 6857999"/>
              <a:gd name="connsiteX10629" fmla="*/ 3417413 w 10763219"/>
              <a:gd name="connsiteY10629" fmla="*/ 3093929 h 6857999"/>
              <a:gd name="connsiteX10630" fmla="*/ 3416594 w 10763219"/>
              <a:gd name="connsiteY10630" fmla="*/ 3091175 h 6857999"/>
              <a:gd name="connsiteX10631" fmla="*/ 3415775 w 10763219"/>
              <a:gd name="connsiteY10631" fmla="*/ 3089207 h 6857999"/>
              <a:gd name="connsiteX10632" fmla="*/ 3413729 w 10763219"/>
              <a:gd name="connsiteY10632" fmla="*/ 3088420 h 6857999"/>
              <a:gd name="connsiteX10633" fmla="*/ 3410865 w 10763219"/>
              <a:gd name="connsiteY10633" fmla="*/ 3087633 h 6857999"/>
              <a:gd name="connsiteX10634" fmla="*/ 3406774 w 10763219"/>
              <a:gd name="connsiteY10634" fmla="*/ 3087633 h 6857999"/>
              <a:gd name="connsiteX10635" fmla="*/ 3409638 w 10763219"/>
              <a:gd name="connsiteY10635" fmla="*/ 3084485 h 6857999"/>
              <a:gd name="connsiteX10636" fmla="*/ 3412093 w 10763219"/>
              <a:gd name="connsiteY10636" fmla="*/ 3082518 h 6857999"/>
              <a:gd name="connsiteX10637" fmla="*/ 2626254 w 10763219"/>
              <a:gd name="connsiteY10637" fmla="*/ 3076575 h 6857999"/>
              <a:gd name="connsiteX10638" fmla="*/ 2628221 w 10763219"/>
              <a:gd name="connsiteY10638" fmla="*/ 3078579 h 6857999"/>
              <a:gd name="connsiteX10639" fmla="*/ 2629794 w 10763219"/>
              <a:gd name="connsiteY10639" fmla="*/ 3080982 h 6857999"/>
              <a:gd name="connsiteX10640" fmla="*/ 2632943 w 10763219"/>
              <a:gd name="connsiteY10640" fmla="*/ 3086590 h 6857999"/>
              <a:gd name="connsiteX10641" fmla="*/ 2634909 w 10763219"/>
              <a:gd name="connsiteY10641" fmla="*/ 3088593 h 6857999"/>
              <a:gd name="connsiteX10642" fmla="*/ 2636878 w 10763219"/>
              <a:gd name="connsiteY10642" fmla="*/ 3090596 h 6857999"/>
              <a:gd name="connsiteX10643" fmla="*/ 2638843 w 10763219"/>
              <a:gd name="connsiteY10643" fmla="*/ 3091797 h 6857999"/>
              <a:gd name="connsiteX10644" fmla="*/ 2641599 w 10763219"/>
              <a:gd name="connsiteY10644" fmla="*/ 3093000 h 6857999"/>
              <a:gd name="connsiteX10645" fmla="*/ 2641599 w 10763219"/>
              <a:gd name="connsiteY10645" fmla="*/ 3094602 h 6857999"/>
              <a:gd name="connsiteX10646" fmla="*/ 2641599 w 10763219"/>
              <a:gd name="connsiteY10646" fmla="*/ 3095804 h 6857999"/>
              <a:gd name="connsiteX10647" fmla="*/ 2640812 w 10763219"/>
              <a:gd name="connsiteY10647" fmla="*/ 3099008 h 6857999"/>
              <a:gd name="connsiteX10648" fmla="*/ 2638843 w 10763219"/>
              <a:gd name="connsiteY10648" fmla="*/ 3101812 h 6857999"/>
              <a:gd name="connsiteX10649" fmla="*/ 2636878 w 10763219"/>
              <a:gd name="connsiteY10649" fmla="*/ 3104216 h 6857999"/>
              <a:gd name="connsiteX10650" fmla="*/ 2635303 w 10763219"/>
              <a:gd name="connsiteY10650" fmla="*/ 3106619 h 6857999"/>
              <a:gd name="connsiteX10651" fmla="*/ 2634909 w 10763219"/>
              <a:gd name="connsiteY10651" fmla="*/ 3108622 h 6857999"/>
              <a:gd name="connsiteX10652" fmla="*/ 2635303 w 10763219"/>
              <a:gd name="connsiteY10652" fmla="*/ 3109824 h 6857999"/>
              <a:gd name="connsiteX10653" fmla="*/ 2636088 w 10763219"/>
              <a:gd name="connsiteY10653" fmla="*/ 3110225 h 6857999"/>
              <a:gd name="connsiteX10654" fmla="*/ 2636878 w 10763219"/>
              <a:gd name="connsiteY10654" fmla="*/ 3110625 h 6857999"/>
              <a:gd name="connsiteX10655" fmla="*/ 2638843 w 10763219"/>
              <a:gd name="connsiteY10655" fmla="*/ 3111026 h 6857999"/>
              <a:gd name="connsiteX10656" fmla="*/ 2638058 w 10763219"/>
              <a:gd name="connsiteY10656" fmla="*/ 3116233 h 6857999"/>
              <a:gd name="connsiteX10657" fmla="*/ 2637270 w 10763219"/>
              <a:gd name="connsiteY10657" fmla="*/ 3117435 h 6857999"/>
              <a:gd name="connsiteX10658" fmla="*/ 2636878 w 10763219"/>
              <a:gd name="connsiteY10658" fmla="*/ 3118637 h 6857999"/>
              <a:gd name="connsiteX10659" fmla="*/ 2636088 w 10763219"/>
              <a:gd name="connsiteY10659" fmla="*/ 3118637 h 6857999"/>
              <a:gd name="connsiteX10660" fmla="*/ 2634909 w 10763219"/>
              <a:gd name="connsiteY10660" fmla="*/ 3118237 h 6857999"/>
              <a:gd name="connsiteX10661" fmla="*/ 2633333 w 10763219"/>
              <a:gd name="connsiteY10661" fmla="*/ 3116634 h 6857999"/>
              <a:gd name="connsiteX10662" fmla="*/ 2630975 w 10763219"/>
              <a:gd name="connsiteY10662" fmla="*/ 3114631 h 6857999"/>
              <a:gd name="connsiteX10663" fmla="*/ 2629008 w 10763219"/>
              <a:gd name="connsiteY10663" fmla="*/ 3112628 h 6857999"/>
              <a:gd name="connsiteX10664" fmla="*/ 2628221 w 10763219"/>
              <a:gd name="connsiteY10664" fmla="*/ 3112228 h 6857999"/>
              <a:gd name="connsiteX10665" fmla="*/ 2626644 w 10763219"/>
              <a:gd name="connsiteY10665" fmla="*/ 3111827 h 6857999"/>
              <a:gd name="connsiteX10666" fmla="*/ 2625859 w 10763219"/>
              <a:gd name="connsiteY10666" fmla="*/ 3112228 h 6857999"/>
              <a:gd name="connsiteX10667" fmla="*/ 2624286 w 10763219"/>
              <a:gd name="connsiteY10667" fmla="*/ 3113029 h 6857999"/>
              <a:gd name="connsiteX10668" fmla="*/ 2624678 w 10763219"/>
              <a:gd name="connsiteY10668" fmla="*/ 3111827 h 6857999"/>
              <a:gd name="connsiteX10669" fmla="*/ 2624678 w 10763219"/>
              <a:gd name="connsiteY10669" fmla="*/ 3110225 h 6857999"/>
              <a:gd name="connsiteX10670" fmla="*/ 2621925 w 10763219"/>
              <a:gd name="connsiteY10670" fmla="*/ 3110625 h 6857999"/>
              <a:gd name="connsiteX10671" fmla="*/ 2618384 w 10763219"/>
              <a:gd name="connsiteY10671" fmla="*/ 3110625 h 6857999"/>
              <a:gd name="connsiteX10672" fmla="*/ 2618384 w 10763219"/>
              <a:gd name="connsiteY10672" fmla="*/ 3115032 h 6857999"/>
              <a:gd name="connsiteX10673" fmla="*/ 2618384 w 10763219"/>
              <a:gd name="connsiteY10673" fmla="*/ 3117435 h 6857999"/>
              <a:gd name="connsiteX10674" fmla="*/ 2617595 w 10763219"/>
              <a:gd name="connsiteY10674" fmla="*/ 3119438 h 6857999"/>
              <a:gd name="connsiteX10675" fmla="*/ 2616414 w 10763219"/>
              <a:gd name="connsiteY10675" fmla="*/ 3119038 h 6857999"/>
              <a:gd name="connsiteX10676" fmla="*/ 2615628 w 10763219"/>
              <a:gd name="connsiteY10676" fmla="*/ 3118637 h 6857999"/>
              <a:gd name="connsiteX10677" fmla="*/ 2614053 w 10763219"/>
              <a:gd name="connsiteY10677" fmla="*/ 3116233 h 6857999"/>
              <a:gd name="connsiteX10678" fmla="*/ 2612088 w 10763219"/>
              <a:gd name="connsiteY10678" fmla="*/ 3111026 h 6857999"/>
              <a:gd name="connsiteX10679" fmla="*/ 2607758 w 10763219"/>
              <a:gd name="connsiteY10679" fmla="*/ 3111026 h 6857999"/>
              <a:gd name="connsiteX10680" fmla="*/ 2604613 w 10763219"/>
              <a:gd name="connsiteY10680" fmla="*/ 3111827 h 6857999"/>
              <a:gd name="connsiteX10681" fmla="*/ 2603039 w 10763219"/>
              <a:gd name="connsiteY10681" fmla="*/ 3112628 h 6857999"/>
              <a:gd name="connsiteX10682" fmla="*/ 2601858 w 10763219"/>
              <a:gd name="connsiteY10682" fmla="*/ 3113830 h 6857999"/>
              <a:gd name="connsiteX10683" fmla="*/ 2601066 w 10763219"/>
              <a:gd name="connsiteY10683" fmla="*/ 3114631 h 6857999"/>
              <a:gd name="connsiteX10684" fmla="*/ 2600677 w 10763219"/>
              <a:gd name="connsiteY10684" fmla="*/ 3116634 h 6857999"/>
              <a:gd name="connsiteX10685" fmla="*/ 2598314 w 10763219"/>
              <a:gd name="connsiteY10685" fmla="*/ 3111827 h 6857999"/>
              <a:gd name="connsiteX10686" fmla="*/ 2596351 w 10763219"/>
              <a:gd name="connsiteY10686" fmla="*/ 3107821 h 6857999"/>
              <a:gd name="connsiteX10687" fmla="*/ 2595559 w 10763219"/>
              <a:gd name="connsiteY10687" fmla="*/ 3104216 h 6857999"/>
              <a:gd name="connsiteX10688" fmla="*/ 2596351 w 10763219"/>
              <a:gd name="connsiteY10688" fmla="*/ 3101412 h 6857999"/>
              <a:gd name="connsiteX10689" fmla="*/ 2597131 w 10763219"/>
              <a:gd name="connsiteY10689" fmla="*/ 3099008 h 6857999"/>
              <a:gd name="connsiteX10690" fmla="*/ 2599493 w 10763219"/>
              <a:gd name="connsiteY10690" fmla="*/ 3097406 h 6857999"/>
              <a:gd name="connsiteX10691" fmla="*/ 2601858 w 10763219"/>
              <a:gd name="connsiteY10691" fmla="*/ 3095804 h 6857999"/>
              <a:gd name="connsiteX10692" fmla="*/ 2605002 w 10763219"/>
              <a:gd name="connsiteY10692" fmla="*/ 3095002 h 6857999"/>
              <a:gd name="connsiteX10693" fmla="*/ 2605002 w 10763219"/>
              <a:gd name="connsiteY10693" fmla="*/ 3087391 h 6857999"/>
              <a:gd name="connsiteX10694" fmla="*/ 2604613 w 10763219"/>
              <a:gd name="connsiteY10694" fmla="*/ 3078979 h 6857999"/>
              <a:gd name="connsiteX10695" fmla="*/ 2605397 w 10763219"/>
              <a:gd name="connsiteY10695" fmla="*/ 3082985 h 6857999"/>
              <a:gd name="connsiteX10696" fmla="*/ 2607366 w 10763219"/>
              <a:gd name="connsiteY10696" fmla="*/ 3087391 h 6857999"/>
              <a:gd name="connsiteX10697" fmla="*/ 2611302 w 10763219"/>
              <a:gd name="connsiteY10697" fmla="*/ 3094602 h 6857999"/>
              <a:gd name="connsiteX10698" fmla="*/ 2615234 w 10763219"/>
              <a:gd name="connsiteY10698" fmla="*/ 3095002 h 6857999"/>
              <a:gd name="connsiteX10699" fmla="*/ 2618776 w 10763219"/>
              <a:gd name="connsiteY10699" fmla="*/ 3095403 h 6857999"/>
              <a:gd name="connsiteX10700" fmla="*/ 2627040 w 10763219"/>
              <a:gd name="connsiteY10700" fmla="*/ 3097005 h 6857999"/>
              <a:gd name="connsiteX10701" fmla="*/ 2626644 w 10763219"/>
              <a:gd name="connsiteY10701" fmla="*/ 3086991 h 6857999"/>
              <a:gd name="connsiteX10702" fmla="*/ 461967 w 10763219"/>
              <a:gd name="connsiteY10702" fmla="*/ 3070225 h 6857999"/>
              <a:gd name="connsiteX10703" fmla="*/ 461159 w 10763219"/>
              <a:gd name="connsiteY10703" fmla="*/ 3074136 h 6857999"/>
              <a:gd name="connsiteX10704" fmla="*/ 459950 w 10763219"/>
              <a:gd name="connsiteY10704" fmla="*/ 3078048 h 6857999"/>
              <a:gd name="connsiteX10705" fmla="*/ 457933 w 10763219"/>
              <a:gd name="connsiteY10705" fmla="*/ 3081959 h 6857999"/>
              <a:gd name="connsiteX10706" fmla="*/ 455912 w 10763219"/>
              <a:gd name="connsiteY10706" fmla="*/ 3085088 h 6857999"/>
              <a:gd name="connsiteX10707" fmla="*/ 451070 w 10763219"/>
              <a:gd name="connsiteY10707" fmla="*/ 3092519 h 6857999"/>
              <a:gd name="connsiteX10708" fmla="*/ 445017 w 10763219"/>
              <a:gd name="connsiteY10708" fmla="*/ 3099168 h 6857999"/>
              <a:gd name="connsiteX10709" fmla="*/ 438561 w 10763219"/>
              <a:gd name="connsiteY10709" fmla="*/ 3105426 h 6857999"/>
              <a:gd name="connsiteX10710" fmla="*/ 431292 w 10763219"/>
              <a:gd name="connsiteY10710" fmla="*/ 3111684 h 6857999"/>
              <a:gd name="connsiteX10711" fmla="*/ 416358 w 10763219"/>
              <a:gd name="connsiteY10711" fmla="*/ 3124200 h 6857999"/>
              <a:gd name="connsiteX10712" fmla="*/ 415151 w 10763219"/>
              <a:gd name="connsiteY10712" fmla="*/ 3121854 h 6857999"/>
              <a:gd name="connsiteX10713" fmla="*/ 414343 w 10763219"/>
              <a:gd name="connsiteY10713" fmla="*/ 3119898 h 6857999"/>
              <a:gd name="connsiteX10714" fmla="*/ 414343 w 10763219"/>
              <a:gd name="connsiteY10714" fmla="*/ 3117551 h 6857999"/>
              <a:gd name="connsiteX10715" fmla="*/ 414343 w 10763219"/>
              <a:gd name="connsiteY10715" fmla="*/ 3115595 h 6857999"/>
              <a:gd name="connsiteX10716" fmla="*/ 414747 w 10763219"/>
              <a:gd name="connsiteY10716" fmla="*/ 3111293 h 6857999"/>
              <a:gd name="connsiteX10717" fmla="*/ 416358 w 10763219"/>
              <a:gd name="connsiteY10717" fmla="*/ 3107382 h 6857999"/>
              <a:gd name="connsiteX10718" fmla="*/ 419187 w 10763219"/>
              <a:gd name="connsiteY10718" fmla="*/ 3103471 h 6857999"/>
              <a:gd name="connsiteX10719" fmla="*/ 422413 w 10763219"/>
              <a:gd name="connsiteY10719" fmla="*/ 3099559 h 6857999"/>
              <a:gd name="connsiteX10720" fmla="*/ 426450 w 10763219"/>
              <a:gd name="connsiteY10720" fmla="*/ 3096039 h 6857999"/>
              <a:gd name="connsiteX10721" fmla="*/ 430889 w 10763219"/>
              <a:gd name="connsiteY10721" fmla="*/ 3092911 h 6857999"/>
              <a:gd name="connsiteX10722" fmla="*/ 439769 w 10763219"/>
              <a:gd name="connsiteY10722" fmla="*/ 3086653 h 6857999"/>
              <a:gd name="connsiteX10723" fmla="*/ 449054 w 10763219"/>
              <a:gd name="connsiteY10723" fmla="*/ 3080785 h 6857999"/>
              <a:gd name="connsiteX10724" fmla="*/ 456721 w 10763219"/>
              <a:gd name="connsiteY10724" fmla="*/ 3075701 h 6857999"/>
              <a:gd name="connsiteX10725" fmla="*/ 459548 w 10763219"/>
              <a:gd name="connsiteY10725" fmla="*/ 3072963 h 6857999"/>
              <a:gd name="connsiteX10726" fmla="*/ 81314 w 10763219"/>
              <a:gd name="connsiteY10726" fmla="*/ 3070225 h 6857999"/>
              <a:gd name="connsiteX10727" fmla="*/ 81314 w 10763219"/>
              <a:gd name="connsiteY10727" fmla="*/ 3076593 h 6857999"/>
              <a:gd name="connsiteX10728" fmla="*/ 80513 w 10763219"/>
              <a:gd name="connsiteY10728" fmla="*/ 3086543 h 6857999"/>
              <a:gd name="connsiteX10729" fmla="*/ 79713 w 10763219"/>
              <a:gd name="connsiteY10729" fmla="*/ 3097689 h 6857999"/>
              <a:gd name="connsiteX10730" fmla="*/ 78113 w 10763219"/>
              <a:gd name="connsiteY10730" fmla="*/ 3110426 h 6857999"/>
              <a:gd name="connsiteX10731" fmla="*/ 76112 w 10763219"/>
              <a:gd name="connsiteY10731" fmla="*/ 3123163 h 6857999"/>
              <a:gd name="connsiteX10732" fmla="*/ 73711 w 10763219"/>
              <a:gd name="connsiteY10732" fmla="*/ 3134706 h 6857999"/>
              <a:gd name="connsiteX10733" fmla="*/ 71311 w 10763219"/>
              <a:gd name="connsiteY10733" fmla="*/ 3143860 h 6857999"/>
              <a:gd name="connsiteX10734" fmla="*/ 69710 w 10763219"/>
              <a:gd name="connsiteY10734" fmla="*/ 3147442 h 6857999"/>
              <a:gd name="connsiteX10735" fmla="*/ 68510 w 10763219"/>
              <a:gd name="connsiteY10735" fmla="*/ 3149831 h 6857999"/>
              <a:gd name="connsiteX10736" fmla="*/ 75712 w 10763219"/>
              <a:gd name="connsiteY10736" fmla="*/ 3151821 h 6857999"/>
              <a:gd name="connsiteX10737" fmla="*/ 81314 w 10763219"/>
              <a:gd name="connsiteY10737" fmla="*/ 3153015 h 6857999"/>
              <a:gd name="connsiteX10738" fmla="*/ 84514 w 10763219"/>
              <a:gd name="connsiteY10738" fmla="*/ 3155005 h 6857999"/>
              <a:gd name="connsiteX10739" fmla="*/ 85715 w 10763219"/>
              <a:gd name="connsiteY10739" fmla="*/ 3155403 h 6857999"/>
              <a:gd name="connsiteX10740" fmla="*/ 85715 w 10763219"/>
              <a:gd name="connsiteY10740" fmla="*/ 3156597 h 6857999"/>
              <a:gd name="connsiteX10741" fmla="*/ 85715 w 10763219"/>
              <a:gd name="connsiteY10741" fmla="*/ 3157394 h 6857999"/>
              <a:gd name="connsiteX10742" fmla="*/ 84915 w 10763219"/>
              <a:gd name="connsiteY10742" fmla="*/ 3158587 h 6857999"/>
              <a:gd name="connsiteX10743" fmla="*/ 82114 w 10763219"/>
              <a:gd name="connsiteY10743" fmla="*/ 3160578 h 6857999"/>
              <a:gd name="connsiteX10744" fmla="*/ 77312 w 10763219"/>
              <a:gd name="connsiteY10744" fmla="*/ 3162568 h 6857999"/>
              <a:gd name="connsiteX10745" fmla="*/ 70511 w 10763219"/>
              <a:gd name="connsiteY10745" fmla="*/ 3164956 h 6857999"/>
              <a:gd name="connsiteX10746" fmla="*/ 74112 w 10763219"/>
              <a:gd name="connsiteY10746" fmla="*/ 3169732 h 6857999"/>
              <a:gd name="connsiteX10747" fmla="*/ 78113 w 10763219"/>
              <a:gd name="connsiteY10747" fmla="*/ 3173712 h 6857999"/>
              <a:gd name="connsiteX10748" fmla="*/ 80113 w 10763219"/>
              <a:gd name="connsiteY10748" fmla="*/ 3174509 h 6857999"/>
              <a:gd name="connsiteX10749" fmla="*/ 82114 w 10763219"/>
              <a:gd name="connsiteY10749" fmla="*/ 3175703 h 6857999"/>
              <a:gd name="connsiteX10750" fmla="*/ 83714 w 10763219"/>
              <a:gd name="connsiteY10750" fmla="*/ 3175703 h 6857999"/>
              <a:gd name="connsiteX10751" fmla="*/ 85715 w 10763219"/>
              <a:gd name="connsiteY10751" fmla="*/ 3175305 h 6857999"/>
              <a:gd name="connsiteX10752" fmla="*/ 84114 w 10763219"/>
              <a:gd name="connsiteY10752" fmla="*/ 3178489 h 6857999"/>
              <a:gd name="connsiteX10753" fmla="*/ 82514 w 10763219"/>
              <a:gd name="connsiteY10753" fmla="*/ 3182071 h 6857999"/>
              <a:gd name="connsiteX10754" fmla="*/ 80513 w 10763219"/>
              <a:gd name="connsiteY10754" fmla="*/ 3184858 h 6857999"/>
              <a:gd name="connsiteX10755" fmla="*/ 78513 w 10763219"/>
              <a:gd name="connsiteY10755" fmla="*/ 3188042 h 6857999"/>
              <a:gd name="connsiteX10756" fmla="*/ 76112 w 10763219"/>
              <a:gd name="connsiteY10756" fmla="*/ 3190032 h 6857999"/>
              <a:gd name="connsiteX10757" fmla="*/ 73311 w 10763219"/>
              <a:gd name="connsiteY10757" fmla="*/ 3192022 h 6857999"/>
              <a:gd name="connsiteX10758" fmla="*/ 67310 w 10763219"/>
              <a:gd name="connsiteY10758" fmla="*/ 3195206 h 6857999"/>
              <a:gd name="connsiteX10759" fmla="*/ 60108 w 10763219"/>
              <a:gd name="connsiteY10759" fmla="*/ 3198390 h 6857999"/>
              <a:gd name="connsiteX10760" fmla="*/ 52506 w 10763219"/>
              <a:gd name="connsiteY10760" fmla="*/ 3200779 h 6857999"/>
              <a:gd name="connsiteX10761" fmla="*/ 44504 w 10763219"/>
              <a:gd name="connsiteY10761" fmla="*/ 3203565 h 6857999"/>
              <a:gd name="connsiteX10762" fmla="*/ 36502 w 10763219"/>
              <a:gd name="connsiteY10762" fmla="*/ 3206749 h 6857999"/>
              <a:gd name="connsiteX10763" fmla="*/ 40103 w 10763219"/>
              <a:gd name="connsiteY10763" fmla="*/ 3204759 h 6857999"/>
              <a:gd name="connsiteX10764" fmla="*/ 44104 w 10763219"/>
              <a:gd name="connsiteY10764" fmla="*/ 3201973 h 6857999"/>
              <a:gd name="connsiteX10765" fmla="*/ 47705 w 10763219"/>
              <a:gd name="connsiteY10765" fmla="*/ 3199585 h 6857999"/>
              <a:gd name="connsiteX10766" fmla="*/ 50105 w 10763219"/>
              <a:gd name="connsiteY10766" fmla="*/ 3196799 h 6857999"/>
              <a:gd name="connsiteX10767" fmla="*/ 52506 w 10763219"/>
              <a:gd name="connsiteY10767" fmla="*/ 3194012 h 6857999"/>
              <a:gd name="connsiteX10768" fmla="*/ 54907 w 10763219"/>
              <a:gd name="connsiteY10768" fmla="*/ 3190430 h 6857999"/>
              <a:gd name="connsiteX10769" fmla="*/ 56507 w 10763219"/>
              <a:gd name="connsiteY10769" fmla="*/ 3186848 h 6857999"/>
              <a:gd name="connsiteX10770" fmla="*/ 58507 w 10763219"/>
              <a:gd name="connsiteY10770" fmla="*/ 3183663 h 6857999"/>
              <a:gd name="connsiteX10771" fmla="*/ 60508 w 10763219"/>
              <a:gd name="connsiteY10771" fmla="*/ 3175703 h 6857999"/>
              <a:gd name="connsiteX10772" fmla="*/ 62109 w 10763219"/>
              <a:gd name="connsiteY10772" fmla="*/ 3167344 h 6857999"/>
              <a:gd name="connsiteX10773" fmla="*/ 62909 w 10763219"/>
              <a:gd name="connsiteY10773" fmla="*/ 3158587 h 6857999"/>
              <a:gd name="connsiteX10774" fmla="*/ 63309 w 10763219"/>
              <a:gd name="connsiteY10774" fmla="*/ 3149831 h 6857999"/>
              <a:gd name="connsiteX10775" fmla="*/ 64109 w 10763219"/>
              <a:gd name="connsiteY10775" fmla="*/ 3129929 h 6857999"/>
              <a:gd name="connsiteX10776" fmla="*/ 64909 w 10763219"/>
              <a:gd name="connsiteY10776" fmla="*/ 3120376 h 6857999"/>
              <a:gd name="connsiteX10777" fmla="*/ 65709 w 10763219"/>
              <a:gd name="connsiteY10777" fmla="*/ 3110027 h 6857999"/>
              <a:gd name="connsiteX10778" fmla="*/ 67710 w 10763219"/>
              <a:gd name="connsiteY10778" fmla="*/ 3100077 h 6857999"/>
              <a:gd name="connsiteX10779" fmla="*/ 71311 w 10763219"/>
              <a:gd name="connsiteY10779" fmla="*/ 3089728 h 6857999"/>
              <a:gd name="connsiteX10780" fmla="*/ 73311 w 10763219"/>
              <a:gd name="connsiteY10780" fmla="*/ 3084952 h 6857999"/>
              <a:gd name="connsiteX10781" fmla="*/ 75312 w 10763219"/>
              <a:gd name="connsiteY10781" fmla="*/ 3080175 h 6857999"/>
              <a:gd name="connsiteX10782" fmla="*/ 78113 w 10763219"/>
              <a:gd name="connsiteY10782" fmla="*/ 3075399 h 6857999"/>
              <a:gd name="connsiteX10783" fmla="*/ 1212249 w 10763219"/>
              <a:gd name="connsiteY10783" fmla="*/ 3068637 h 6857999"/>
              <a:gd name="connsiteX10784" fmla="*/ 1214558 w 10763219"/>
              <a:gd name="connsiteY10784" fmla="*/ 3069038 h 6857999"/>
              <a:gd name="connsiteX10785" fmla="*/ 1217637 w 10763219"/>
              <a:gd name="connsiteY10785" fmla="*/ 3070239 h 6857999"/>
              <a:gd name="connsiteX10786" fmla="*/ 1219945 w 10763219"/>
              <a:gd name="connsiteY10786" fmla="*/ 3072243 h 6857999"/>
              <a:gd name="connsiteX10787" fmla="*/ 1222255 w 10763219"/>
              <a:gd name="connsiteY10787" fmla="*/ 3075047 h 6857999"/>
              <a:gd name="connsiteX10788" fmla="*/ 1224949 w 10763219"/>
              <a:gd name="connsiteY10788" fmla="*/ 3077851 h 6857999"/>
              <a:gd name="connsiteX10789" fmla="*/ 1227643 w 10763219"/>
              <a:gd name="connsiteY10789" fmla="*/ 3081456 h 6857999"/>
              <a:gd name="connsiteX10790" fmla="*/ 1232261 w 10763219"/>
              <a:gd name="connsiteY10790" fmla="*/ 3089067 h 6857999"/>
              <a:gd name="connsiteX10791" fmla="*/ 1236495 w 10763219"/>
              <a:gd name="connsiteY10791" fmla="*/ 3097079 h 6857999"/>
              <a:gd name="connsiteX10792" fmla="*/ 1240728 w 10763219"/>
              <a:gd name="connsiteY10792" fmla="*/ 3104290 h 6857999"/>
              <a:gd name="connsiteX10793" fmla="*/ 1244576 w 10763219"/>
              <a:gd name="connsiteY10793" fmla="*/ 3111500 h 6857999"/>
              <a:gd name="connsiteX10794" fmla="*/ 1241112 w 10763219"/>
              <a:gd name="connsiteY10794" fmla="*/ 3111500 h 6857999"/>
              <a:gd name="connsiteX10795" fmla="*/ 1238034 w 10763219"/>
              <a:gd name="connsiteY10795" fmla="*/ 3110298 h 6857999"/>
              <a:gd name="connsiteX10796" fmla="*/ 1235339 w 10763219"/>
              <a:gd name="connsiteY10796" fmla="*/ 3109097 h 6857999"/>
              <a:gd name="connsiteX10797" fmla="*/ 1232646 w 10763219"/>
              <a:gd name="connsiteY10797" fmla="*/ 3107494 h 6857999"/>
              <a:gd name="connsiteX10798" fmla="*/ 1230722 w 10763219"/>
              <a:gd name="connsiteY10798" fmla="*/ 3105091 h 6857999"/>
              <a:gd name="connsiteX10799" fmla="*/ 1228412 w 10763219"/>
              <a:gd name="connsiteY10799" fmla="*/ 3101886 h 6857999"/>
              <a:gd name="connsiteX10800" fmla="*/ 1224563 w 10763219"/>
              <a:gd name="connsiteY10800" fmla="*/ 3095877 h 6857999"/>
              <a:gd name="connsiteX10801" fmla="*/ 1221485 w 10763219"/>
              <a:gd name="connsiteY10801" fmla="*/ 3089067 h 6857999"/>
              <a:gd name="connsiteX10802" fmla="*/ 1216867 w 10763219"/>
              <a:gd name="connsiteY10802" fmla="*/ 3081857 h 6857999"/>
              <a:gd name="connsiteX10803" fmla="*/ 1215328 w 10763219"/>
              <a:gd name="connsiteY10803" fmla="*/ 3078652 h 6857999"/>
              <a:gd name="connsiteX10804" fmla="*/ 1212249 w 10763219"/>
              <a:gd name="connsiteY10804" fmla="*/ 3075447 h 6857999"/>
              <a:gd name="connsiteX10805" fmla="*/ 1209940 w 10763219"/>
              <a:gd name="connsiteY10805" fmla="*/ 3072243 h 6857999"/>
              <a:gd name="connsiteX10806" fmla="*/ 1206477 w 10763219"/>
              <a:gd name="connsiteY10806" fmla="*/ 3069839 h 6857999"/>
              <a:gd name="connsiteX10807" fmla="*/ 1209555 w 10763219"/>
              <a:gd name="connsiteY10807" fmla="*/ 3069038 h 6857999"/>
              <a:gd name="connsiteX10808" fmla="*/ 3356366 w 10763219"/>
              <a:gd name="connsiteY10808" fmla="*/ 3054350 h 6857999"/>
              <a:gd name="connsiteX10809" fmla="*/ 3359238 w 10763219"/>
              <a:gd name="connsiteY10809" fmla="*/ 3054350 h 6857999"/>
              <a:gd name="connsiteX10810" fmla="*/ 3362109 w 10763219"/>
              <a:gd name="connsiteY10810" fmla="*/ 3054350 h 6857999"/>
              <a:gd name="connsiteX10811" fmla="*/ 3364982 w 10763219"/>
              <a:gd name="connsiteY10811" fmla="*/ 3055541 h 6857999"/>
              <a:gd name="connsiteX10812" fmla="*/ 3368674 w 10763219"/>
              <a:gd name="connsiteY10812" fmla="*/ 3057128 h 6857999"/>
              <a:gd name="connsiteX10813" fmla="*/ 3367033 w 10763219"/>
              <a:gd name="connsiteY10813" fmla="*/ 3063478 h 6857999"/>
              <a:gd name="connsiteX10814" fmla="*/ 3366213 w 10763219"/>
              <a:gd name="connsiteY10814" fmla="*/ 3068638 h 6857999"/>
              <a:gd name="connsiteX10815" fmla="*/ 3366213 w 10763219"/>
              <a:gd name="connsiteY10815" fmla="*/ 3070622 h 6857999"/>
              <a:gd name="connsiteX10816" fmla="*/ 3366213 w 10763219"/>
              <a:gd name="connsiteY10816" fmla="*/ 3072607 h 6857999"/>
              <a:gd name="connsiteX10817" fmla="*/ 3367033 w 10763219"/>
              <a:gd name="connsiteY10817" fmla="*/ 3074194 h 6857999"/>
              <a:gd name="connsiteX10818" fmla="*/ 3368264 w 10763219"/>
              <a:gd name="connsiteY10818" fmla="*/ 3074988 h 6857999"/>
              <a:gd name="connsiteX10819" fmla="*/ 3366623 w 10763219"/>
              <a:gd name="connsiteY10819" fmla="*/ 3076575 h 6857999"/>
              <a:gd name="connsiteX10820" fmla="*/ 3364162 w 10763219"/>
              <a:gd name="connsiteY10820" fmla="*/ 3077369 h 6857999"/>
              <a:gd name="connsiteX10821" fmla="*/ 3359238 w 10763219"/>
              <a:gd name="connsiteY10821" fmla="*/ 3078957 h 6857999"/>
              <a:gd name="connsiteX10822" fmla="*/ 3353494 w 10763219"/>
              <a:gd name="connsiteY10822" fmla="*/ 3079750 h 6857999"/>
              <a:gd name="connsiteX10823" fmla="*/ 3348163 w 10763219"/>
              <a:gd name="connsiteY10823" fmla="*/ 3079750 h 6857999"/>
              <a:gd name="connsiteX10824" fmla="*/ 3342417 w 10763219"/>
              <a:gd name="connsiteY10824" fmla="*/ 3079353 h 6857999"/>
              <a:gd name="connsiteX10825" fmla="*/ 3337904 w 10763219"/>
              <a:gd name="connsiteY10825" fmla="*/ 3077766 h 6857999"/>
              <a:gd name="connsiteX10826" fmla="*/ 3334212 w 10763219"/>
              <a:gd name="connsiteY10826" fmla="*/ 3076972 h 6857999"/>
              <a:gd name="connsiteX10827" fmla="*/ 3332982 w 10763219"/>
              <a:gd name="connsiteY10827" fmla="*/ 3076178 h 6857999"/>
              <a:gd name="connsiteX10828" fmla="*/ 3332160 w 10763219"/>
              <a:gd name="connsiteY10828" fmla="*/ 3074988 h 6857999"/>
              <a:gd name="connsiteX10829" fmla="*/ 3334212 w 10763219"/>
              <a:gd name="connsiteY10829" fmla="*/ 3073400 h 6857999"/>
              <a:gd name="connsiteX10830" fmla="*/ 3336264 w 10763219"/>
              <a:gd name="connsiteY10830" fmla="*/ 3072210 h 6857999"/>
              <a:gd name="connsiteX10831" fmla="*/ 3340366 w 10763219"/>
              <a:gd name="connsiteY10831" fmla="*/ 3068241 h 6857999"/>
              <a:gd name="connsiteX10832" fmla="*/ 3344057 w 10763219"/>
              <a:gd name="connsiteY10832" fmla="*/ 3063876 h 6857999"/>
              <a:gd name="connsiteX10833" fmla="*/ 3348163 w 10763219"/>
              <a:gd name="connsiteY10833" fmla="*/ 3059510 h 6857999"/>
              <a:gd name="connsiteX10834" fmla="*/ 3349800 w 10763219"/>
              <a:gd name="connsiteY10834" fmla="*/ 3057922 h 6857999"/>
              <a:gd name="connsiteX10835" fmla="*/ 3351854 w 10763219"/>
              <a:gd name="connsiteY10835" fmla="*/ 3056335 h 6857999"/>
              <a:gd name="connsiteX10836" fmla="*/ 3353905 w 10763219"/>
              <a:gd name="connsiteY10836" fmla="*/ 3055541 h 6857999"/>
              <a:gd name="connsiteX10837" fmla="*/ 874722 w 10763219"/>
              <a:gd name="connsiteY10837" fmla="*/ 3051175 h 6857999"/>
              <a:gd name="connsiteX10838" fmla="*/ 873517 w 10763219"/>
              <a:gd name="connsiteY10838" fmla="*/ 3054367 h 6857999"/>
              <a:gd name="connsiteX10839" fmla="*/ 871910 w 10763219"/>
              <a:gd name="connsiteY10839" fmla="*/ 3057560 h 6857999"/>
              <a:gd name="connsiteX10840" fmla="*/ 869905 w 10763219"/>
              <a:gd name="connsiteY10840" fmla="*/ 3060353 h 6857999"/>
              <a:gd name="connsiteX10841" fmla="*/ 867497 w 10763219"/>
              <a:gd name="connsiteY10841" fmla="*/ 3062748 h 6857999"/>
              <a:gd name="connsiteX10842" fmla="*/ 865090 w 10763219"/>
              <a:gd name="connsiteY10842" fmla="*/ 3065142 h 6857999"/>
              <a:gd name="connsiteX10843" fmla="*/ 862682 w 10763219"/>
              <a:gd name="connsiteY10843" fmla="*/ 3067137 h 6857999"/>
              <a:gd name="connsiteX10844" fmla="*/ 856262 w 10763219"/>
              <a:gd name="connsiteY10844" fmla="*/ 3071128 h 6857999"/>
              <a:gd name="connsiteX10845" fmla="*/ 849842 w 10763219"/>
              <a:gd name="connsiteY10845" fmla="*/ 3074320 h 6857999"/>
              <a:gd name="connsiteX10846" fmla="*/ 842219 w 10763219"/>
              <a:gd name="connsiteY10846" fmla="*/ 3077911 h 6857999"/>
              <a:gd name="connsiteX10847" fmla="*/ 826572 w 10763219"/>
              <a:gd name="connsiteY10847" fmla="*/ 3083099 h 6857999"/>
              <a:gd name="connsiteX10848" fmla="*/ 818146 w 10763219"/>
              <a:gd name="connsiteY10848" fmla="*/ 3086291 h 6857999"/>
              <a:gd name="connsiteX10849" fmla="*/ 810120 w 10763219"/>
              <a:gd name="connsiteY10849" fmla="*/ 3089484 h 6857999"/>
              <a:gd name="connsiteX10850" fmla="*/ 801694 w 10763219"/>
              <a:gd name="connsiteY10850" fmla="*/ 3093474 h 6857999"/>
              <a:gd name="connsiteX10851" fmla="*/ 794471 w 10763219"/>
              <a:gd name="connsiteY10851" fmla="*/ 3097864 h 6857999"/>
              <a:gd name="connsiteX10852" fmla="*/ 787653 w 10763219"/>
              <a:gd name="connsiteY10852" fmla="*/ 3103051 h 6857999"/>
              <a:gd name="connsiteX10853" fmla="*/ 784039 w 10763219"/>
              <a:gd name="connsiteY10853" fmla="*/ 3105844 h 6857999"/>
              <a:gd name="connsiteX10854" fmla="*/ 781232 w 10763219"/>
              <a:gd name="connsiteY10854" fmla="*/ 3109036 h 6857999"/>
              <a:gd name="connsiteX10855" fmla="*/ 778023 w 10763219"/>
              <a:gd name="connsiteY10855" fmla="*/ 3112229 h 6857999"/>
              <a:gd name="connsiteX10856" fmla="*/ 775211 w 10763219"/>
              <a:gd name="connsiteY10856" fmla="*/ 3115820 h 6857999"/>
              <a:gd name="connsiteX10857" fmla="*/ 772805 w 10763219"/>
              <a:gd name="connsiteY10857" fmla="*/ 3119811 h 6857999"/>
              <a:gd name="connsiteX10858" fmla="*/ 770800 w 10763219"/>
              <a:gd name="connsiteY10858" fmla="*/ 3124200 h 6857999"/>
              <a:gd name="connsiteX10859" fmla="*/ 768391 w 10763219"/>
              <a:gd name="connsiteY10859" fmla="*/ 3120210 h 6857999"/>
              <a:gd name="connsiteX10860" fmla="*/ 766385 w 10763219"/>
              <a:gd name="connsiteY10860" fmla="*/ 3116219 h 6857999"/>
              <a:gd name="connsiteX10861" fmla="*/ 765582 w 10763219"/>
              <a:gd name="connsiteY10861" fmla="*/ 3112628 h 6857999"/>
              <a:gd name="connsiteX10862" fmla="*/ 765181 w 10763219"/>
              <a:gd name="connsiteY10862" fmla="*/ 3109036 h 6857999"/>
              <a:gd name="connsiteX10863" fmla="*/ 765582 w 10763219"/>
              <a:gd name="connsiteY10863" fmla="*/ 3105844 h 6857999"/>
              <a:gd name="connsiteX10864" fmla="*/ 766789 w 10763219"/>
              <a:gd name="connsiteY10864" fmla="*/ 3102253 h 6857999"/>
              <a:gd name="connsiteX10865" fmla="*/ 768391 w 10763219"/>
              <a:gd name="connsiteY10865" fmla="*/ 3099060 h 6857999"/>
              <a:gd name="connsiteX10866" fmla="*/ 770800 w 10763219"/>
              <a:gd name="connsiteY10866" fmla="*/ 3095868 h 6857999"/>
              <a:gd name="connsiteX10867" fmla="*/ 773208 w 10763219"/>
              <a:gd name="connsiteY10867" fmla="*/ 3093075 h 6857999"/>
              <a:gd name="connsiteX10868" fmla="*/ 776418 w 10763219"/>
              <a:gd name="connsiteY10868" fmla="*/ 3090681 h 6857999"/>
              <a:gd name="connsiteX10869" fmla="*/ 780029 w 10763219"/>
              <a:gd name="connsiteY10869" fmla="*/ 3087887 h 6857999"/>
              <a:gd name="connsiteX10870" fmla="*/ 784039 w 10763219"/>
              <a:gd name="connsiteY10870" fmla="*/ 3085094 h 6857999"/>
              <a:gd name="connsiteX10871" fmla="*/ 792465 w 10763219"/>
              <a:gd name="connsiteY10871" fmla="*/ 3080306 h 6857999"/>
              <a:gd name="connsiteX10872" fmla="*/ 802096 w 10763219"/>
              <a:gd name="connsiteY10872" fmla="*/ 3075916 h 6857999"/>
              <a:gd name="connsiteX10873" fmla="*/ 812528 w 10763219"/>
              <a:gd name="connsiteY10873" fmla="*/ 3071526 h 6857999"/>
              <a:gd name="connsiteX10874" fmla="*/ 823361 w 10763219"/>
              <a:gd name="connsiteY10874" fmla="*/ 3067935 h 6857999"/>
              <a:gd name="connsiteX10875" fmla="*/ 844226 w 10763219"/>
              <a:gd name="connsiteY10875" fmla="*/ 3061151 h 6857999"/>
              <a:gd name="connsiteX10876" fmla="*/ 862682 w 10763219"/>
              <a:gd name="connsiteY10876" fmla="*/ 3055964 h 6857999"/>
              <a:gd name="connsiteX10877" fmla="*/ 869503 w 10763219"/>
              <a:gd name="connsiteY10877" fmla="*/ 3053170 h 6857999"/>
              <a:gd name="connsiteX10878" fmla="*/ 3279772 w 10763219"/>
              <a:gd name="connsiteY10878" fmla="*/ 3041650 h 6857999"/>
              <a:gd name="connsiteX10879" fmla="*/ 3283743 w 10763219"/>
              <a:gd name="connsiteY10879" fmla="*/ 3042413 h 6857999"/>
              <a:gd name="connsiteX10880" fmla="*/ 3287711 w 10763219"/>
              <a:gd name="connsiteY10880" fmla="*/ 3042795 h 6857999"/>
              <a:gd name="connsiteX10881" fmla="*/ 3291681 w 10763219"/>
              <a:gd name="connsiteY10881" fmla="*/ 3043558 h 6857999"/>
              <a:gd name="connsiteX10882" fmla="*/ 3295252 w 10763219"/>
              <a:gd name="connsiteY10882" fmla="*/ 3044703 h 6857999"/>
              <a:gd name="connsiteX10883" fmla="*/ 3298824 w 10763219"/>
              <a:gd name="connsiteY10883" fmla="*/ 3046611 h 6857999"/>
              <a:gd name="connsiteX10884" fmla="*/ 3302396 w 10763219"/>
              <a:gd name="connsiteY10884" fmla="*/ 3048901 h 6857999"/>
              <a:gd name="connsiteX10885" fmla="*/ 3305174 w 10763219"/>
              <a:gd name="connsiteY10885" fmla="*/ 3051191 h 6857999"/>
              <a:gd name="connsiteX10886" fmla="*/ 3308349 w 10763219"/>
              <a:gd name="connsiteY10886" fmla="*/ 3054625 h 6857999"/>
              <a:gd name="connsiteX10887" fmla="*/ 3310729 w 10763219"/>
              <a:gd name="connsiteY10887" fmla="*/ 3057678 h 6857999"/>
              <a:gd name="connsiteX10888" fmla="*/ 3312714 w 10763219"/>
              <a:gd name="connsiteY10888" fmla="*/ 3061876 h 6857999"/>
              <a:gd name="connsiteX10889" fmla="*/ 3314699 w 10763219"/>
              <a:gd name="connsiteY10889" fmla="*/ 3066837 h 6857999"/>
              <a:gd name="connsiteX10890" fmla="*/ 3315492 w 10763219"/>
              <a:gd name="connsiteY10890" fmla="*/ 3071798 h 6857999"/>
              <a:gd name="connsiteX10891" fmla="*/ 3316287 w 10763219"/>
              <a:gd name="connsiteY10891" fmla="*/ 3077904 h 6857999"/>
              <a:gd name="connsiteX10892" fmla="*/ 3313508 w 10763219"/>
              <a:gd name="connsiteY10892" fmla="*/ 3077522 h 6857999"/>
              <a:gd name="connsiteX10893" fmla="*/ 3311524 w 10763219"/>
              <a:gd name="connsiteY10893" fmla="*/ 3076378 h 6857999"/>
              <a:gd name="connsiteX10894" fmla="*/ 3309936 w 10763219"/>
              <a:gd name="connsiteY10894" fmla="*/ 3075614 h 6857999"/>
              <a:gd name="connsiteX10895" fmla="*/ 3307952 w 10763219"/>
              <a:gd name="connsiteY10895" fmla="*/ 3074087 h 6857999"/>
              <a:gd name="connsiteX10896" fmla="*/ 3305174 w 10763219"/>
              <a:gd name="connsiteY10896" fmla="*/ 3071035 h 6857999"/>
              <a:gd name="connsiteX10897" fmla="*/ 3302793 w 10763219"/>
              <a:gd name="connsiteY10897" fmla="*/ 3067218 h 6857999"/>
              <a:gd name="connsiteX10898" fmla="*/ 3298824 w 10763219"/>
              <a:gd name="connsiteY10898" fmla="*/ 3059205 h 6857999"/>
              <a:gd name="connsiteX10899" fmla="*/ 3296839 w 10763219"/>
              <a:gd name="connsiteY10899" fmla="*/ 3055388 h 6857999"/>
              <a:gd name="connsiteX10900" fmla="*/ 3294061 w 10763219"/>
              <a:gd name="connsiteY10900" fmla="*/ 3051954 h 6857999"/>
              <a:gd name="connsiteX10901" fmla="*/ 3293267 w 10763219"/>
              <a:gd name="connsiteY10901" fmla="*/ 3052717 h 6857999"/>
              <a:gd name="connsiteX10902" fmla="*/ 3292076 w 10763219"/>
              <a:gd name="connsiteY10902" fmla="*/ 3053480 h 6857999"/>
              <a:gd name="connsiteX10903" fmla="*/ 3290093 w 10763219"/>
              <a:gd name="connsiteY10903" fmla="*/ 3055007 h 6857999"/>
              <a:gd name="connsiteX10904" fmla="*/ 3287711 w 10763219"/>
              <a:gd name="connsiteY10904" fmla="*/ 3056533 h 6857999"/>
              <a:gd name="connsiteX10905" fmla="*/ 3286917 w 10763219"/>
              <a:gd name="connsiteY10905" fmla="*/ 3056915 h 6857999"/>
              <a:gd name="connsiteX10906" fmla="*/ 3285330 w 10763219"/>
              <a:gd name="connsiteY10906" fmla="*/ 3056915 h 6857999"/>
              <a:gd name="connsiteX10907" fmla="*/ 3286124 w 10763219"/>
              <a:gd name="connsiteY10907" fmla="*/ 3058823 h 6857999"/>
              <a:gd name="connsiteX10908" fmla="*/ 3287315 w 10763219"/>
              <a:gd name="connsiteY10908" fmla="*/ 3060731 h 6857999"/>
              <a:gd name="connsiteX10909" fmla="*/ 3288901 w 10763219"/>
              <a:gd name="connsiteY10909" fmla="*/ 3061494 h 6857999"/>
              <a:gd name="connsiteX10910" fmla="*/ 3290093 w 10763219"/>
              <a:gd name="connsiteY10910" fmla="*/ 3063021 h 6857999"/>
              <a:gd name="connsiteX10911" fmla="*/ 3297634 w 10763219"/>
              <a:gd name="connsiteY10911" fmla="*/ 3066837 h 6857999"/>
              <a:gd name="connsiteX10912" fmla="*/ 3298824 w 10763219"/>
              <a:gd name="connsiteY10912" fmla="*/ 3067982 h 6857999"/>
              <a:gd name="connsiteX10913" fmla="*/ 3300015 w 10763219"/>
              <a:gd name="connsiteY10913" fmla="*/ 3069127 h 6857999"/>
              <a:gd name="connsiteX10914" fmla="*/ 3300808 w 10763219"/>
              <a:gd name="connsiteY10914" fmla="*/ 3070272 h 6857999"/>
              <a:gd name="connsiteX10915" fmla="*/ 3301603 w 10763219"/>
              <a:gd name="connsiteY10915" fmla="*/ 3071798 h 6857999"/>
              <a:gd name="connsiteX10916" fmla="*/ 3300808 w 10763219"/>
              <a:gd name="connsiteY10916" fmla="*/ 3073706 h 6857999"/>
              <a:gd name="connsiteX10917" fmla="*/ 3300015 w 10763219"/>
              <a:gd name="connsiteY10917" fmla="*/ 3075614 h 6857999"/>
              <a:gd name="connsiteX10918" fmla="*/ 3298427 w 10763219"/>
              <a:gd name="connsiteY10918" fmla="*/ 3078285 h 6857999"/>
              <a:gd name="connsiteX10919" fmla="*/ 3296045 w 10763219"/>
              <a:gd name="connsiteY10919" fmla="*/ 3081338 h 6857999"/>
              <a:gd name="connsiteX10920" fmla="*/ 3294459 w 10763219"/>
              <a:gd name="connsiteY10920" fmla="*/ 3078285 h 6857999"/>
              <a:gd name="connsiteX10921" fmla="*/ 3293267 w 10763219"/>
              <a:gd name="connsiteY10921" fmla="*/ 3075996 h 6857999"/>
              <a:gd name="connsiteX10922" fmla="*/ 3289297 w 10763219"/>
              <a:gd name="connsiteY10922" fmla="*/ 3071416 h 6857999"/>
              <a:gd name="connsiteX10923" fmla="*/ 3285330 w 10763219"/>
              <a:gd name="connsiteY10923" fmla="*/ 3067600 h 6857999"/>
              <a:gd name="connsiteX10924" fmla="*/ 3280963 w 10763219"/>
              <a:gd name="connsiteY10924" fmla="*/ 3063784 h 6857999"/>
              <a:gd name="connsiteX10925" fmla="*/ 3276995 w 10763219"/>
              <a:gd name="connsiteY10925" fmla="*/ 3059968 h 6857999"/>
              <a:gd name="connsiteX10926" fmla="*/ 3273026 w 10763219"/>
              <a:gd name="connsiteY10926" fmla="*/ 3055388 h 6857999"/>
              <a:gd name="connsiteX10927" fmla="*/ 3271440 w 10763219"/>
              <a:gd name="connsiteY10927" fmla="*/ 3053099 h 6857999"/>
              <a:gd name="connsiteX10928" fmla="*/ 3270250 w 10763219"/>
              <a:gd name="connsiteY10928" fmla="*/ 3050427 h 6857999"/>
              <a:gd name="connsiteX10929" fmla="*/ 3269059 w 10763219"/>
              <a:gd name="connsiteY10929" fmla="*/ 3046993 h 6857999"/>
              <a:gd name="connsiteX10930" fmla="*/ 3268659 w 10763219"/>
              <a:gd name="connsiteY10930" fmla="*/ 3043558 h 6857999"/>
              <a:gd name="connsiteX10931" fmla="*/ 3272233 w 10763219"/>
              <a:gd name="connsiteY10931" fmla="*/ 3042795 h 6857999"/>
              <a:gd name="connsiteX10932" fmla="*/ 3276202 w 10763219"/>
              <a:gd name="connsiteY10932" fmla="*/ 3042413 h 6857999"/>
              <a:gd name="connsiteX10933" fmla="*/ 2665845 w 10763219"/>
              <a:gd name="connsiteY10933" fmla="*/ 3030537 h 6857999"/>
              <a:gd name="connsiteX10934" fmla="*/ 2670192 w 10763219"/>
              <a:gd name="connsiteY10934" fmla="*/ 3031725 h 6857999"/>
              <a:gd name="connsiteX10935" fmla="*/ 2675330 w 10763219"/>
              <a:gd name="connsiteY10935" fmla="*/ 3033705 h 6857999"/>
              <a:gd name="connsiteX10936" fmla="*/ 2681257 w 10763219"/>
              <a:gd name="connsiteY10936" fmla="*/ 3036476 h 6857999"/>
              <a:gd name="connsiteX10937" fmla="*/ 2687975 w 10763219"/>
              <a:gd name="connsiteY10937" fmla="*/ 3040039 h 6857999"/>
              <a:gd name="connsiteX10938" fmla="*/ 2702201 w 10763219"/>
              <a:gd name="connsiteY10938" fmla="*/ 3048749 h 6857999"/>
              <a:gd name="connsiteX10939" fmla="*/ 2717613 w 10763219"/>
              <a:gd name="connsiteY10939" fmla="*/ 3059042 h 6857999"/>
              <a:gd name="connsiteX10940" fmla="*/ 2748436 w 10763219"/>
              <a:gd name="connsiteY10940" fmla="*/ 3082005 h 6857999"/>
              <a:gd name="connsiteX10941" fmla="*/ 2761872 w 10763219"/>
              <a:gd name="connsiteY10941" fmla="*/ 3091506 h 6857999"/>
              <a:gd name="connsiteX10942" fmla="*/ 2773332 w 10763219"/>
              <a:gd name="connsiteY10942" fmla="*/ 3099029 h 6857999"/>
              <a:gd name="connsiteX10943" fmla="*/ 2772937 w 10763219"/>
              <a:gd name="connsiteY10943" fmla="*/ 3101404 h 6857999"/>
              <a:gd name="connsiteX10944" fmla="*/ 2771752 w 10763219"/>
              <a:gd name="connsiteY10944" fmla="*/ 3103384 h 6857999"/>
              <a:gd name="connsiteX10945" fmla="*/ 2770961 w 10763219"/>
              <a:gd name="connsiteY10945" fmla="*/ 3103780 h 6857999"/>
              <a:gd name="connsiteX10946" fmla="*/ 2769381 w 10763219"/>
              <a:gd name="connsiteY10946" fmla="*/ 3104176 h 6857999"/>
              <a:gd name="connsiteX10947" fmla="*/ 2768195 w 10763219"/>
              <a:gd name="connsiteY10947" fmla="*/ 3104176 h 6857999"/>
              <a:gd name="connsiteX10948" fmla="*/ 2767010 w 10763219"/>
              <a:gd name="connsiteY10948" fmla="*/ 3103780 h 6857999"/>
              <a:gd name="connsiteX10949" fmla="*/ 2763453 w 10763219"/>
              <a:gd name="connsiteY10949" fmla="*/ 3101800 h 6857999"/>
              <a:gd name="connsiteX10950" fmla="*/ 2760291 w 10763219"/>
              <a:gd name="connsiteY10950" fmla="*/ 3099820 h 6857999"/>
              <a:gd name="connsiteX10951" fmla="*/ 2756340 w 10763219"/>
              <a:gd name="connsiteY10951" fmla="*/ 3098237 h 6857999"/>
              <a:gd name="connsiteX10952" fmla="*/ 2754364 w 10763219"/>
              <a:gd name="connsiteY10952" fmla="*/ 3098237 h 6857999"/>
              <a:gd name="connsiteX10953" fmla="*/ 2752388 w 10763219"/>
              <a:gd name="connsiteY10953" fmla="*/ 3098237 h 6857999"/>
              <a:gd name="connsiteX10954" fmla="*/ 2750017 w 10763219"/>
              <a:gd name="connsiteY10954" fmla="*/ 3099425 h 6857999"/>
              <a:gd name="connsiteX10955" fmla="*/ 2748041 w 10763219"/>
              <a:gd name="connsiteY10955" fmla="*/ 3100216 h 6857999"/>
              <a:gd name="connsiteX10956" fmla="*/ 2748832 w 10763219"/>
              <a:gd name="connsiteY10956" fmla="*/ 3103780 h 6857999"/>
              <a:gd name="connsiteX10957" fmla="*/ 2750807 w 10763219"/>
              <a:gd name="connsiteY10957" fmla="*/ 3106155 h 6857999"/>
              <a:gd name="connsiteX10958" fmla="*/ 2752388 w 10763219"/>
              <a:gd name="connsiteY10958" fmla="*/ 3108134 h 6857999"/>
              <a:gd name="connsiteX10959" fmla="*/ 2754759 w 10763219"/>
              <a:gd name="connsiteY10959" fmla="*/ 3109718 h 6857999"/>
              <a:gd name="connsiteX10960" fmla="*/ 2757130 w 10763219"/>
              <a:gd name="connsiteY10960" fmla="*/ 3110510 h 6857999"/>
              <a:gd name="connsiteX10961" fmla="*/ 2759501 w 10763219"/>
              <a:gd name="connsiteY10961" fmla="*/ 3111698 h 6857999"/>
              <a:gd name="connsiteX10962" fmla="*/ 2762662 w 10763219"/>
              <a:gd name="connsiteY10962" fmla="*/ 3111698 h 6857999"/>
              <a:gd name="connsiteX10963" fmla="*/ 2765824 w 10763219"/>
              <a:gd name="connsiteY10963" fmla="*/ 3111698 h 6857999"/>
              <a:gd name="connsiteX10964" fmla="*/ 2764639 w 10763219"/>
              <a:gd name="connsiteY10964" fmla="*/ 3114469 h 6857999"/>
              <a:gd name="connsiteX10965" fmla="*/ 2763058 w 10763219"/>
              <a:gd name="connsiteY10965" fmla="*/ 3116844 h 6857999"/>
              <a:gd name="connsiteX10966" fmla="*/ 2761082 w 10763219"/>
              <a:gd name="connsiteY10966" fmla="*/ 3118824 h 6857999"/>
              <a:gd name="connsiteX10967" fmla="*/ 2759106 w 10763219"/>
              <a:gd name="connsiteY10967" fmla="*/ 3120408 h 6857999"/>
              <a:gd name="connsiteX10968" fmla="*/ 2757526 w 10763219"/>
              <a:gd name="connsiteY10968" fmla="*/ 3121199 h 6857999"/>
              <a:gd name="connsiteX10969" fmla="*/ 2755549 w 10763219"/>
              <a:gd name="connsiteY10969" fmla="*/ 3121991 h 6857999"/>
              <a:gd name="connsiteX10970" fmla="*/ 2751993 w 10763219"/>
              <a:gd name="connsiteY10970" fmla="*/ 3122387 h 6857999"/>
              <a:gd name="connsiteX10971" fmla="*/ 2747646 w 10763219"/>
              <a:gd name="connsiteY10971" fmla="*/ 3121991 h 6857999"/>
              <a:gd name="connsiteX10972" fmla="*/ 2743694 w 10763219"/>
              <a:gd name="connsiteY10972" fmla="*/ 3120804 h 6857999"/>
              <a:gd name="connsiteX10973" fmla="*/ 2740138 w 10763219"/>
              <a:gd name="connsiteY10973" fmla="*/ 3120012 h 6857999"/>
              <a:gd name="connsiteX10974" fmla="*/ 2736581 w 10763219"/>
              <a:gd name="connsiteY10974" fmla="*/ 3118824 h 6857999"/>
              <a:gd name="connsiteX10975" fmla="*/ 2737767 w 10763219"/>
              <a:gd name="connsiteY10975" fmla="*/ 3120408 h 6857999"/>
              <a:gd name="connsiteX10976" fmla="*/ 2738162 w 10763219"/>
              <a:gd name="connsiteY10976" fmla="*/ 3121991 h 6857999"/>
              <a:gd name="connsiteX10977" fmla="*/ 2744090 w 10763219"/>
              <a:gd name="connsiteY10977" fmla="*/ 3124367 h 6857999"/>
              <a:gd name="connsiteX10978" fmla="*/ 2750412 w 10763219"/>
              <a:gd name="connsiteY10978" fmla="*/ 3127138 h 6857999"/>
              <a:gd name="connsiteX10979" fmla="*/ 2756340 w 10763219"/>
              <a:gd name="connsiteY10979" fmla="*/ 3130701 h 6857999"/>
              <a:gd name="connsiteX10980" fmla="*/ 2763058 w 10763219"/>
              <a:gd name="connsiteY10980" fmla="*/ 3135452 h 6857999"/>
              <a:gd name="connsiteX10981" fmla="*/ 2762662 w 10763219"/>
              <a:gd name="connsiteY10981" fmla="*/ 3137036 h 6857999"/>
              <a:gd name="connsiteX10982" fmla="*/ 2761872 w 10763219"/>
              <a:gd name="connsiteY10982" fmla="*/ 3139015 h 6857999"/>
              <a:gd name="connsiteX10983" fmla="*/ 2763848 w 10763219"/>
              <a:gd name="connsiteY10983" fmla="*/ 3139807 h 6857999"/>
              <a:gd name="connsiteX10984" fmla="*/ 2765824 w 10763219"/>
              <a:gd name="connsiteY10984" fmla="*/ 3141391 h 6857999"/>
              <a:gd name="connsiteX10985" fmla="*/ 2765034 w 10763219"/>
              <a:gd name="connsiteY10985" fmla="*/ 3143766 h 6857999"/>
              <a:gd name="connsiteX10986" fmla="*/ 2763848 w 10763219"/>
              <a:gd name="connsiteY10986" fmla="*/ 3145745 h 6857999"/>
              <a:gd name="connsiteX10987" fmla="*/ 2763058 w 10763219"/>
              <a:gd name="connsiteY10987" fmla="*/ 3147329 h 6857999"/>
              <a:gd name="connsiteX10988" fmla="*/ 2761477 w 10763219"/>
              <a:gd name="connsiteY10988" fmla="*/ 3147725 h 6857999"/>
              <a:gd name="connsiteX10989" fmla="*/ 2760687 w 10763219"/>
              <a:gd name="connsiteY10989" fmla="*/ 3147725 h 6857999"/>
              <a:gd name="connsiteX10990" fmla="*/ 2759106 w 10763219"/>
              <a:gd name="connsiteY10990" fmla="*/ 3147329 h 6857999"/>
              <a:gd name="connsiteX10991" fmla="*/ 2756735 w 10763219"/>
              <a:gd name="connsiteY10991" fmla="*/ 3146141 h 6857999"/>
              <a:gd name="connsiteX10992" fmla="*/ 2748041 w 10763219"/>
              <a:gd name="connsiteY10992" fmla="*/ 3154059 h 6857999"/>
              <a:gd name="connsiteX10993" fmla="*/ 2746065 w 10763219"/>
              <a:gd name="connsiteY10993" fmla="*/ 3156435 h 6857999"/>
              <a:gd name="connsiteX10994" fmla="*/ 2744090 w 10763219"/>
              <a:gd name="connsiteY10994" fmla="*/ 3158415 h 6857999"/>
              <a:gd name="connsiteX10995" fmla="*/ 2742904 w 10763219"/>
              <a:gd name="connsiteY10995" fmla="*/ 3160790 h 6857999"/>
              <a:gd name="connsiteX10996" fmla="*/ 2742509 w 10763219"/>
              <a:gd name="connsiteY10996" fmla="*/ 3163165 h 6857999"/>
              <a:gd name="connsiteX10997" fmla="*/ 2742509 w 10763219"/>
              <a:gd name="connsiteY10997" fmla="*/ 3165541 h 6857999"/>
              <a:gd name="connsiteX10998" fmla="*/ 2744090 w 10763219"/>
              <a:gd name="connsiteY10998" fmla="*/ 3168708 h 6857999"/>
              <a:gd name="connsiteX10999" fmla="*/ 2746065 w 10763219"/>
              <a:gd name="connsiteY10999" fmla="*/ 3171479 h 6857999"/>
              <a:gd name="connsiteX11000" fmla="*/ 2749226 w 10763219"/>
              <a:gd name="connsiteY11000" fmla="*/ 3175043 h 6857999"/>
              <a:gd name="connsiteX11001" fmla="*/ 2731444 w 10763219"/>
              <a:gd name="connsiteY11001" fmla="*/ 3177814 h 6857999"/>
              <a:gd name="connsiteX11002" fmla="*/ 2714452 w 10763219"/>
              <a:gd name="connsiteY11002" fmla="*/ 3181377 h 6857999"/>
              <a:gd name="connsiteX11003" fmla="*/ 2697459 w 10763219"/>
              <a:gd name="connsiteY11003" fmla="*/ 3185336 h 6857999"/>
              <a:gd name="connsiteX11004" fmla="*/ 2680862 w 10763219"/>
              <a:gd name="connsiteY11004" fmla="*/ 3188503 h 6857999"/>
              <a:gd name="connsiteX11005" fmla="*/ 2672563 w 10763219"/>
              <a:gd name="connsiteY11005" fmla="*/ 3190087 h 6857999"/>
              <a:gd name="connsiteX11006" fmla="*/ 2664265 w 10763219"/>
              <a:gd name="connsiteY11006" fmla="*/ 3190879 h 6857999"/>
              <a:gd name="connsiteX11007" fmla="*/ 2655966 w 10763219"/>
              <a:gd name="connsiteY11007" fmla="*/ 3192066 h 6857999"/>
              <a:gd name="connsiteX11008" fmla="*/ 2647667 w 10763219"/>
              <a:gd name="connsiteY11008" fmla="*/ 3192462 h 6857999"/>
              <a:gd name="connsiteX11009" fmla="*/ 2639369 w 10763219"/>
              <a:gd name="connsiteY11009" fmla="*/ 3192462 h 6857999"/>
              <a:gd name="connsiteX11010" fmla="*/ 2631071 w 10763219"/>
              <a:gd name="connsiteY11010" fmla="*/ 3191670 h 6857999"/>
              <a:gd name="connsiteX11011" fmla="*/ 2622377 w 10763219"/>
              <a:gd name="connsiteY11011" fmla="*/ 3190483 h 6857999"/>
              <a:gd name="connsiteX11012" fmla="*/ 2613683 w 10763219"/>
              <a:gd name="connsiteY11012" fmla="*/ 3188503 h 6857999"/>
              <a:gd name="connsiteX11013" fmla="*/ 2618030 w 10763219"/>
              <a:gd name="connsiteY11013" fmla="*/ 3182169 h 6857999"/>
              <a:gd name="connsiteX11014" fmla="*/ 2622377 w 10763219"/>
              <a:gd name="connsiteY11014" fmla="*/ 3177022 h 6857999"/>
              <a:gd name="connsiteX11015" fmla="*/ 2626723 w 10763219"/>
              <a:gd name="connsiteY11015" fmla="*/ 3173459 h 6857999"/>
              <a:gd name="connsiteX11016" fmla="*/ 2631071 w 10763219"/>
              <a:gd name="connsiteY11016" fmla="*/ 3171479 h 6857999"/>
              <a:gd name="connsiteX11017" fmla="*/ 2636208 w 10763219"/>
              <a:gd name="connsiteY11017" fmla="*/ 3169896 h 6857999"/>
              <a:gd name="connsiteX11018" fmla="*/ 2640555 w 10763219"/>
              <a:gd name="connsiteY11018" fmla="*/ 3169896 h 6857999"/>
              <a:gd name="connsiteX11019" fmla="*/ 2645297 w 10763219"/>
              <a:gd name="connsiteY11019" fmla="*/ 3170687 h 6857999"/>
              <a:gd name="connsiteX11020" fmla="*/ 2650038 w 10763219"/>
              <a:gd name="connsiteY11020" fmla="*/ 3171083 h 6857999"/>
              <a:gd name="connsiteX11021" fmla="*/ 2659522 w 10763219"/>
              <a:gd name="connsiteY11021" fmla="*/ 3173855 h 6857999"/>
              <a:gd name="connsiteX11022" fmla="*/ 2664265 w 10763219"/>
              <a:gd name="connsiteY11022" fmla="*/ 3175043 h 6857999"/>
              <a:gd name="connsiteX11023" fmla="*/ 2669797 w 10763219"/>
              <a:gd name="connsiteY11023" fmla="*/ 3175834 h 6857999"/>
              <a:gd name="connsiteX11024" fmla="*/ 2674539 w 10763219"/>
              <a:gd name="connsiteY11024" fmla="*/ 3176230 h 6857999"/>
              <a:gd name="connsiteX11025" fmla="*/ 2679676 w 10763219"/>
              <a:gd name="connsiteY11025" fmla="*/ 3175834 h 6857999"/>
              <a:gd name="connsiteX11026" fmla="*/ 2684814 w 10763219"/>
              <a:gd name="connsiteY11026" fmla="*/ 3175043 h 6857999"/>
              <a:gd name="connsiteX11027" fmla="*/ 2689951 w 10763219"/>
              <a:gd name="connsiteY11027" fmla="*/ 3172667 h 6857999"/>
              <a:gd name="connsiteX11028" fmla="*/ 2689556 w 10763219"/>
              <a:gd name="connsiteY11028" fmla="*/ 3168708 h 6857999"/>
              <a:gd name="connsiteX11029" fmla="*/ 2689161 w 10763219"/>
              <a:gd name="connsiteY11029" fmla="*/ 3165145 h 6857999"/>
              <a:gd name="connsiteX11030" fmla="*/ 2687975 w 10763219"/>
              <a:gd name="connsiteY11030" fmla="*/ 3162373 h 6857999"/>
              <a:gd name="connsiteX11031" fmla="*/ 2686790 w 10763219"/>
              <a:gd name="connsiteY11031" fmla="*/ 3159998 h 6857999"/>
              <a:gd name="connsiteX11032" fmla="*/ 2684814 w 10763219"/>
              <a:gd name="connsiteY11032" fmla="*/ 3157227 h 6857999"/>
              <a:gd name="connsiteX11033" fmla="*/ 2682838 w 10763219"/>
              <a:gd name="connsiteY11033" fmla="*/ 3155247 h 6857999"/>
              <a:gd name="connsiteX11034" fmla="*/ 2680862 w 10763219"/>
              <a:gd name="connsiteY11034" fmla="*/ 3154059 h 6857999"/>
              <a:gd name="connsiteX11035" fmla="*/ 2678491 w 10763219"/>
              <a:gd name="connsiteY11035" fmla="*/ 3152872 h 6857999"/>
              <a:gd name="connsiteX11036" fmla="*/ 2676120 w 10763219"/>
              <a:gd name="connsiteY11036" fmla="*/ 3152476 h 6857999"/>
              <a:gd name="connsiteX11037" fmla="*/ 2672959 w 10763219"/>
              <a:gd name="connsiteY11037" fmla="*/ 3152080 h 6857999"/>
              <a:gd name="connsiteX11038" fmla="*/ 2666636 w 10763219"/>
              <a:gd name="connsiteY11038" fmla="*/ 3151684 h 6857999"/>
              <a:gd name="connsiteX11039" fmla="*/ 2659918 w 10763219"/>
              <a:gd name="connsiteY11039" fmla="*/ 3152080 h 6857999"/>
              <a:gd name="connsiteX11040" fmla="*/ 2652410 w 10763219"/>
              <a:gd name="connsiteY11040" fmla="*/ 3152872 h 6857999"/>
              <a:gd name="connsiteX11041" fmla="*/ 2636998 w 10763219"/>
              <a:gd name="connsiteY11041" fmla="*/ 3156435 h 6857999"/>
              <a:gd name="connsiteX11042" fmla="*/ 2628699 w 10763219"/>
              <a:gd name="connsiteY11042" fmla="*/ 3158019 h 6857999"/>
              <a:gd name="connsiteX11043" fmla="*/ 2620401 w 10763219"/>
              <a:gd name="connsiteY11043" fmla="*/ 3158810 h 6857999"/>
              <a:gd name="connsiteX11044" fmla="*/ 2612102 w 10763219"/>
              <a:gd name="connsiteY11044" fmla="*/ 3159998 h 6857999"/>
              <a:gd name="connsiteX11045" fmla="*/ 2604594 w 10763219"/>
              <a:gd name="connsiteY11045" fmla="*/ 3159998 h 6857999"/>
              <a:gd name="connsiteX11046" fmla="*/ 2596691 w 10763219"/>
              <a:gd name="connsiteY11046" fmla="*/ 3158810 h 6857999"/>
              <a:gd name="connsiteX11047" fmla="*/ 2593134 w 10763219"/>
              <a:gd name="connsiteY11047" fmla="*/ 3158019 h 6857999"/>
              <a:gd name="connsiteX11048" fmla="*/ 2589182 w 10763219"/>
              <a:gd name="connsiteY11048" fmla="*/ 3156435 h 6857999"/>
              <a:gd name="connsiteX11049" fmla="*/ 2590368 w 10763219"/>
              <a:gd name="connsiteY11049" fmla="*/ 3152872 h 6857999"/>
              <a:gd name="connsiteX11050" fmla="*/ 2591948 w 10763219"/>
              <a:gd name="connsiteY11050" fmla="*/ 3149704 h 6857999"/>
              <a:gd name="connsiteX11051" fmla="*/ 2593529 w 10763219"/>
              <a:gd name="connsiteY11051" fmla="*/ 3146537 h 6857999"/>
              <a:gd name="connsiteX11052" fmla="*/ 2595505 w 10763219"/>
              <a:gd name="connsiteY11052" fmla="*/ 3144162 h 6857999"/>
              <a:gd name="connsiteX11053" fmla="*/ 2597086 w 10763219"/>
              <a:gd name="connsiteY11053" fmla="*/ 3143370 h 6857999"/>
              <a:gd name="connsiteX11054" fmla="*/ 2598271 w 10763219"/>
              <a:gd name="connsiteY11054" fmla="*/ 3142579 h 6857999"/>
              <a:gd name="connsiteX11055" fmla="*/ 2599062 w 10763219"/>
              <a:gd name="connsiteY11055" fmla="*/ 3143370 h 6857999"/>
              <a:gd name="connsiteX11056" fmla="*/ 2599457 w 10763219"/>
              <a:gd name="connsiteY11056" fmla="*/ 3143766 h 6857999"/>
              <a:gd name="connsiteX11057" fmla="*/ 2600642 w 10763219"/>
              <a:gd name="connsiteY11057" fmla="*/ 3144558 h 6857999"/>
              <a:gd name="connsiteX11058" fmla="*/ 2601037 w 10763219"/>
              <a:gd name="connsiteY11058" fmla="*/ 3148517 h 6857999"/>
              <a:gd name="connsiteX11059" fmla="*/ 2603409 w 10763219"/>
              <a:gd name="connsiteY11059" fmla="*/ 3145745 h 6857999"/>
              <a:gd name="connsiteX11060" fmla="*/ 2604594 w 10763219"/>
              <a:gd name="connsiteY11060" fmla="*/ 3142579 h 6857999"/>
              <a:gd name="connsiteX11061" fmla="*/ 2604989 w 10763219"/>
              <a:gd name="connsiteY11061" fmla="*/ 3140203 h 6857999"/>
              <a:gd name="connsiteX11062" fmla="*/ 2604989 w 10763219"/>
              <a:gd name="connsiteY11062" fmla="*/ 3137431 h 6857999"/>
              <a:gd name="connsiteX11063" fmla="*/ 2604989 w 10763219"/>
              <a:gd name="connsiteY11063" fmla="*/ 3134660 h 6857999"/>
              <a:gd name="connsiteX11064" fmla="*/ 2606175 w 10763219"/>
              <a:gd name="connsiteY11064" fmla="*/ 3131493 h 6857999"/>
              <a:gd name="connsiteX11065" fmla="*/ 2608941 w 10763219"/>
              <a:gd name="connsiteY11065" fmla="*/ 3128326 h 6857999"/>
              <a:gd name="connsiteX11066" fmla="*/ 2612497 w 10763219"/>
              <a:gd name="connsiteY11066" fmla="*/ 3124367 h 6857999"/>
              <a:gd name="connsiteX11067" fmla="*/ 2623562 w 10763219"/>
              <a:gd name="connsiteY11067" fmla="*/ 3125554 h 6857999"/>
              <a:gd name="connsiteX11068" fmla="*/ 2633046 w 10763219"/>
              <a:gd name="connsiteY11068" fmla="*/ 3126346 h 6857999"/>
              <a:gd name="connsiteX11069" fmla="*/ 2642531 w 10763219"/>
              <a:gd name="connsiteY11069" fmla="*/ 3125554 h 6857999"/>
              <a:gd name="connsiteX11070" fmla="*/ 2651224 w 10763219"/>
              <a:gd name="connsiteY11070" fmla="*/ 3125159 h 6857999"/>
              <a:gd name="connsiteX11071" fmla="*/ 2646877 w 10763219"/>
              <a:gd name="connsiteY11071" fmla="*/ 3122387 h 6857999"/>
              <a:gd name="connsiteX11072" fmla="*/ 2649248 w 10763219"/>
              <a:gd name="connsiteY11072" fmla="*/ 3116448 h 6857999"/>
              <a:gd name="connsiteX11073" fmla="*/ 2651224 w 10763219"/>
              <a:gd name="connsiteY11073" fmla="*/ 3112093 h 6857999"/>
              <a:gd name="connsiteX11074" fmla="*/ 2651224 w 10763219"/>
              <a:gd name="connsiteY11074" fmla="*/ 3108530 h 6857999"/>
              <a:gd name="connsiteX11075" fmla="*/ 2650829 w 10763219"/>
              <a:gd name="connsiteY11075" fmla="*/ 3105759 h 6857999"/>
              <a:gd name="connsiteX11076" fmla="*/ 2648063 w 10763219"/>
              <a:gd name="connsiteY11076" fmla="*/ 3098237 h 6857999"/>
              <a:gd name="connsiteX11077" fmla="*/ 2646877 w 10763219"/>
              <a:gd name="connsiteY11077" fmla="*/ 3093486 h 6857999"/>
              <a:gd name="connsiteX11078" fmla="*/ 2645297 w 10763219"/>
              <a:gd name="connsiteY11078" fmla="*/ 3086756 h 6857999"/>
              <a:gd name="connsiteX11079" fmla="*/ 2647272 w 10763219"/>
              <a:gd name="connsiteY11079" fmla="*/ 3089131 h 6857999"/>
              <a:gd name="connsiteX11080" fmla="*/ 2649248 w 10763219"/>
              <a:gd name="connsiteY11080" fmla="*/ 3090715 h 6857999"/>
              <a:gd name="connsiteX11081" fmla="*/ 2651224 w 10763219"/>
              <a:gd name="connsiteY11081" fmla="*/ 3091506 h 6857999"/>
              <a:gd name="connsiteX11082" fmla="*/ 2652410 w 10763219"/>
              <a:gd name="connsiteY11082" fmla="*/ 3091506 h 6857999"/>
              <a:gd name="connsiteX11083" fmla="*/ 2653990 w 10763219"/>
              <a:gd name="connsiteY11083" fmla="*/ 3090715 h 6857999"/>
              <a:gd name="connsiteX11084" fmla="*/ 2655571 w 10763219"/>
              <a:gd name="connsiteY11084" fmla="*/ 3089527 h 6857999"/>
              <a:gd name="connsiteX11085" fmla="*/ 2656361 w 10763219"/>
              <a:gd name="connsiteY11085" fmla="*/ 3087548 h 6857999"/>
              <a:gd name="connsiteX11086" fmla="*/ 2657547 w 10763219"/>
              <a:gd name="connsiteY11086" fmla="*/ 3085172 h 6857999"/>
              <a:gd name="connsiteX11087" fmla="*/ 2658732 w 10763219"/>
              <a:gd name="connsiteY11087" fmla="*/ 3079233 h 6857999"/>
              <a:gd name="connsiteX11088" fmla="*/ 2659918 w 10763219"/>
              <a:gd name="connsiteY11088" fmla="*/ 3072107 h 6857999"/>
              <a:gd name="connsiteX11089" fmla="*/ 2659918 w 10763219"/>
              <a:gd name="connsiteY11089" fmla="*/ 3063793 h 6857999"/>
              <a:gd name="connsiteX11090" fmla="*/ 2658732 w 10763219"/>
              <a:gd name="connsiteY11090" fmla="*/ 3055479 h 6857999"/>
              <a:gd name="connsiteX11091" fmla="*/ 2660708 w 10763219"/>
              <a:gd name="connsiteY11091" fmla="*/ 3054688 h 6857999"/>
              <a:gd name="connsiteX11092" fmla="*/ 2662289 w 10763219"/>
              <a:gd name="connsiteY11092" fmla="*/ 3054688 h 6857999"/>
              <a:gd name="connsiteX11093" fmla="*/ 2663870 w 10763219"/>
              <a:gd name="connsiteY11093" fmla="*/ 3055083 h 6857999"/>
              <a:gd name="connsiteX11094" fmla="*/ 2665055 w 10763219"/>
              <a:gd name="connsiteY11094" fmla="*/ 3055876 h 6857999"/>
              <a:gd name="connsiteX11095" fmla="*/ 2667821 w 10763219"/>
              <a:gd name="connsiteY11095" fmla="*/ 3058250 h 6857999"/>
              <a:gd name="connsiteX11096" fmla="*/ 2669007 w 10763219"/>
              <a:gd name="connsiteY11096" fmla="*/ 3061418 h 6857999"/>
              <a:gd name="connsiteX11097" fmla="*/ 2670983 w 10763219"/>
              <a:gd name="connsiteY11097" fmla="*/ 3064585 h 6857999"/>
              <a:gd name="connsiteX11098" fmla="*/ 2672563 w 10763219"/>
              <a:gd name="connsiteY11098" fmla="*/ 3067752 h 6857999"/>
              <a:gd name="connsiteX11099" fmla="*/ 2674934 w 10763219"/>
              <a:gd name="connsiteY11099" fmla="*/ 3069732 h 6857999"/>
              <a:gd name="connsiteX11100" fmla="*/ 2676120 w 10763219"/>
              <a:gd name="connsiteY11100" fmla="*/ 3070524 h 6857999"/>
              <a:gd name="connsiteX11101" fmla="*/ 2677701 w 10763219"/>
              <a:gd name="connsiteY11101" fmla="*/ 3070920 h 6857999"/>
              <a:gd name="connsiteX11102" fmla="*/ 2675330 w 10763219"/>
              <a:gd name="connsiteY11102" fmla="*/ 3059042 h 6857999"/>
              <a:gd name="connsiteX11103" fmla="*/ 2674539 w 10763219"/>
              <a:gd name="connsiteY11103" fmla="*/ 3055083 h 6857999"/>
              <a:gd name="connsiteX11104" fmla="*/ 2674539 w 10763219"/>
              <a:gd name="connsiteY11104" fmla="*/ 3051916 h 6857999"/>
              <a:gd name="connsiteX11105" fmla="*/ 2674539 w 10763219"/>
              <a:gd name="connsiteY11105" fmla="*/ 3051124 h 6857999"/>
              <a:gd name="connsiteX11106" fmla="*/ 2674934 w 10763219"/>
              <a:gd name="connsiteY11106" fmla="*/ 3050333 h 6857999"/>
              <a:gd name="connsiteX11107" fmla="*/ 2675330 w 10763219"/>
              <a:gd name="connsiteY11107" fmla="*/ 3050333 h 6857999"/>
              <a:gd name="connsiteX11108" fmla="*/ 2676910 w 10763219"/>
              <a:gd name="connsiteY11108" fmla="*/ 3049541 h 6857999"/>
              <a:gd name="connsiteX11109" fmla="*/ 2679676 w 10763219"/>
              <a:gd name="connsiteY11109" fmla="*/ 3050728 h 6857999"/>
              <a:gd name="connsiteX11110" fmla="*/ 2684814 w 10763219"/>
              <a:gd name="connsiteY11110" fmla="*/ 3052708 h 6857999"/>
              <a:gd name="connsiteX11111" fmla="*/ 2684814 w 10763219"/>
              <a:gd name="connsiteY11111" fmla="*/ 3048749 h 6857999"/>
              <a:gd name="connsiteX11112" fmla="*/ 2684814 w 10763219"/>
              <a:gd name="connsiteY11112" fmla="*/ 3045186 h 6857999"/>
              <a:gd name="connsiteX11113" fmla="*/ 2684024 w 10763219"/>
              <a:gd name="connsiteY11113" fmla="*/ 3042810 h 6857999"/>
              <a:gd name="connsiteX11114" fmla="*/ 2683233 w 10763219"/>
              <a:gd name="connsiteY11114" fmla="*/ 3040831 h 6857999"/>
              <a:gd name="connsiteX11115" fmla="*/ 2682443 w 10763219"/>
              <a:gd name="connsiteY11115" fmla="*/ 3039247 h 6857999"/>
              <a:gd name="connsiteX11116" fmla="*/ 2680862 w 10763219"/>
              <a:gd name="connsiteY11116" fmla="*/ 3038059 h 6857999"/>
              <a:gd name="connsiteX11117" fmla="*/ 2679676 w 10763219"/>
              <a:gd name="connsiteY11117" fmla="*/ 3036872 h 6857999"/>
              <a:gd name="connsiteX11118" fmla="*/ 2677701 w 10763219"/>
              <a:gd name="connsiteY11118" fmla="*/ 3036476 h 6857999"/>
              <a:gd name="connsiteX11119" fmla="*/ 2674934 w 10763219"/>
              <a:gd name="connsiteY11119" fmla="*/ 3035684 h 6857999"/>
              <a:gd name="connsiteX11120" fmla="*/ 2671378 w 10763219"/>
              <a:gd name="connsiteY11120" fmla="*/ 3034496 h 6857999"/>
              <a:gd name="connsiteX11121" fmla="*/ 2668216 w 10763219"/>
              <a:gd name="connsiteY11121" fmla="*/ 3032913 h 6857999"/>
              <a:gd name="connsiteX11122" fmla="*/ 2666636 w 10763219"/>
              <a:gd name="connsiteY11122" fmla="*/ 3032121 h 6857999"/>
              <a:gd name="connsiteX11123" fmla="*/ 3210321 w 10763219"/>
              <a:gd name="connsiteY11123" fmla="*/ 3024187 h 6857999"/>
              <a:gd name="connsiteX11124" fmla="*/ 3213098 w 10763219"/>
              <a:gd name="connsiteY11124" fmla="*/ 3024974 h 6857999"/>
              <a:gd name="connsiteX11125" fmla="*/ 3211113 w 10763219"/>
              <a:gd name="connsiteY11125" fmla="*/ 3026939 h 6857999"/>
              <a:gd name="connsiteX11126" fmla="*/ 3209527 w 10763219"/>
              <a:gd name="connsiteY11126" fmla="*/ 3029691 h 6857999"/>
              <a:gd name="connsiteX11127" fmla="*/ 3208732 w 10763219"/>
              <a:gd name="connsiteY11127" fmla="*/ 3031263 h 6857999"/>
              <a:gd name="connsiteX11128" fmla="*/ 3208335 w 10763219"/>
              <a:gd name="connsiteY11128" fmla="*/ 3034408 h 6857999"/>
              <a:gd name="connsiteX11129" fmla="*/ 3207541 w 10763219"/>
              <a:gd name="connsiteY11129" fmla="*/ 3039125 h 6857999"/>
              <a:gd name="connsiteX11130" fmla="*/ 3208335 w 10763219"/>
              <a:gd name="connsiteY11130" fmla="*/ 3044628 h 6857999"/>
              <a:gd name="connsiteX11131" fmla="*/ 3208335 w 10763219"/>
              <a:gd name="connsiteY11131" fmla="*/ 3050525 h 6857999"/>
              <a:gd name="connsiteX11132" fmla="*/ 3207541 w 10763219"/>
              <a:gd name="connsiteY11132" fmla="*/ 3055635 h 6857999"/>
              <a:gd name="connsiteX11133" fmla="*/ 3206748 w 10763219"/>
              <a:gd name="connsiteY11133" fmla="*/ 3057993 h 6857999"/>
              <a:gd name="connsiteX11134" fmla="*/ 3205954 w 10763219"/>
              <a:gd name="connsiteY11134" fmla="*/ 3060352 h 6857999"/>
              <a:gd name="connsiteX11135" fmla="*/ 3204366 w 10763219"/>
              <a:gd name="connsiteY11135" fmla="*/ 3063104 h 6857999"/>
              <a:gd name="connsiteX11136" fmla="*/ 3202382 w 10763219"/>
              <a:gd name="connsiteY11136" fmla="*/ 3065462 h 6857999"/>
              <a:gd name="connsiteX11137" fmla="*/ 3200796 w 10763219"/>
              <a:gd name="connsiteY11137" fmla="*/ 3053276 h 6857999"/>
              <a:gd name="connsiteX11138" fmla="*/ 3200399 w 10763219"/>
              <a:gd name="connsiteY11138" fmla="*/ 3045415 h 6857999"/>
              <a:gd name="connsiteX11139" fmla="*/ 3200796 w 10763219"/>
              <a:gd name="connsiteY11139" fmla="*/ 3038339 h 6857999"/>
              <a:gd name="connsiteX11140" fmla="*/ 3200796 w 10763219"/>
              <a:gd name="connsiteY11140" fmla="*/ 3034801 h 6857999"/>
              <a:gd name="connsiteX11141" fmla="*/ 3201986 w 10763219"/>
              <a:gd name="connsiteY11141" fmla="*/ 3032049 h 6857999"/>
              <a:gd name="connsiteX11142" fmla="*/ 3202780 w 10763219"/>
              <a:gd name="connsiteY11142" fmla="*/ 3028904 h 6857999"/>
              <a:gd name="connsiteX11143" fmla="*/ 3203970 w 10763219"/>
              <a:gd name="connsiteY11143" fmla="*/ 3026939 h 6857999"/>
              <a:gd name="connsiteX11144" fmla="*/ 3205954 w 10763219"/>
              <a:gd name="connsiteY11144" fmla="*/ 3025760 h 6857999"/>
              <a:gd name="connsiteX11145" fmla="*/ 3207541 w 10763219"/>
              <a:gd name="connsiteY11145" fmla="*/ 3024580 h 6857999"/>
              <a:gd name="connsiteX11146" fmla="*/ 2713036 w 10763219"/>
              <a:gd name="connsiteY11146" fmla="*/ 3024187 h 6857999"/>
              <a:gd name="connsiteX11147" fmla="*/ 2714707 w 10763219"/>
              <a:gd name="connsiteY11147" fmla="*/ 3024606 h 6857999"/>
              <a:gd name="connsiteX11148" fmla="*/ 2716379 w 10763219"/>
              <a:gd name="connsiteY11148" fmla="*/ 3025025 h 6857999"/>
              <a:gd name="connsiteX11149" fmla="*/ 2718049 w 10763219"/>
              <a:gd name="connsiteY11149" fmla="*/ 3026701 h 6857999"/>
              <a:gd name="connsiteX11150" fmla="*/ 2718883 w 10763219"/>
              <a:gd name="connsiteY11150" fmla="*/ 3027539 h 6857999"/>
              <a:gd name="connsiteX11151" fmla="*/ 2720971 w 10763219"/>
              <a:gd name="connsiteY11151" fmla="*/ 3031309 h 6857999"/>
              <a:gd name="connsiteX11152" fmla="*/ 2723063 w 10763219"/>
              <a:gd name="connsiteY11152" fmla="*/ 3035498 h 6857999"/>
              <a:gd name="connsiteX11153" fmla="*/ 2726403 w 10763219"/>
              <a:gd name="connsiteY11153" fmla="*/ 3045134 h 6857999"/>
              <a:gd name="connsiteX11154" fmla="*/ 2728908 w 10763219"/>
              <a:gd name="connsiteY11154" fmla="*/ 3054350 h 6857999"/>
              <a:gd name="connsiteX11155" fmla="*/ 2725149 w 10763219"/>
              <a:gd name="connsiteY11155" fmla="*/ 3053932 h 6857999"/>
              <a:gd name="connsiteX11156" fmla="*/ 2721390 w 10763219"/>
              <a:gd name="connsiteY11156" fmla="*/ 3052255 h 6857999"/>
              <a:gd name="connsiteX11157" fmla="*/ 2718883 w 10763219"/>
              <a:gd name="connsiteY11157" fmla="*/ 3049742 h 6857999"/>
              <a:gd name="connsiteX11158" fmla="*/ 2716379 w 10763219"/>
              <a:gd name="connsiteY11158" fmla="*/ 3046810 h 6857999"/>
              <a:gd name="connsiteX11159" fmla="*/ 2714707 w 10763219"/>
              <a:gd name="connsiteY11159" fmla="*/ 3042620 h 6857999"/>
              <a:gd name="connsiteX11160" fmla="*/ 2713454 w 10763219"/>
              <a:gd name="connsiteY11160" fmla="*/ 3037593 h 6857999"/>
              <a:gd name="connsiteX11161" fmla="*/ 2713036 w 10763219"/>
              <a:gd name="connsiteY11161" fmla="*/ 3031309 h 6857999"/>
              <a:gd name="connsiteX11162" fmla="*/ 1043404 w 10763219"/>
              <a:gd name="connsiteY11162" fmla="*/ 3011487 h 6857999"/>
              <a:gd name="connsiteX11163" fmla="*/ 1052852 w 10763219"/>
              <a:gd name="connsiteY11163" fmla="*/ 3012656 h 6857999"/>
              <a:gd name="connsiteX11164" fmla="*/ 1057371 w 10763219"/>
              <a:gd name="connsiteY11164" fmla="*/ 3013434 h 6857999"/>
              <a:gd name="connsiteX11165" fmla="*/ 1061891 w 10763219"/>
              <a:gd name="connsiteY11165" fmla="*/ 3014602 h 6857999"/>
              <a:gd name="connsiteX11166" fmla="*/ 1066822 w 10763219"/>
              <a:gd name="connsiteY11166" fmla="*/ 3016939 h 6857999"/>
              <a:gd name="connsiteX11167" fmla="*/ 1070521 w 10763219"/>
              <a:gd name="connsiteY11167" fmla="*/ 3019664 h 6857999"/>
              <a:gd name="connsiteX11168" fmla="*/ 1072577 w 10763219"/>
              <a:gd name="connsiteY11168" fmla="*/ 3021611 h 6857999"/>
              <a:gd name="connsiteX11169" fmla="*/ 1074631 w 10763219"/>
              <a:gd name="connsiteY11169" fmla="*/ 3023948 h 6857999"/>
              <a:gd name="connsiteX11170" fmla="*/ 1076274 w 10763219"/>
              <a:gd name="connsiteY11170" fmla="*/ 3027063 h 6857999"/>
              <a:gd name="connsiteX11171" fmla="*/ 1077917 w 10763219"/>
              <a:gd name="connsiteY11171" fmla="*/ 3029789 h 6857999"/>
              <a:gd name="connsiteX11172" fmla="*/ 1074631 w 10763219"/>
              <a:gd name="connsiteY11172" fmla="*/ 3035240 h 6857999"/>
              <a:gd name="connsiteX11173" fmla="*/ 1071753 w 10763219"/>
              <a:gd name="connsiteY11173" fmla="*/ 3037966 h 6857999"/>
              <a:gd name="connsiteX11174" fmla="*/ 1069288 w 10763219"/>
              <a:gd name="connsiteY11174" fmla="*/ 3039912 h 6857999"/>
              <a:gd name="connsiteX11175" fmla="*/ 1066001 w 10763219"/>
              <a:gd name="connsiteY11175" fmla="*/ 3040691 h 6857999"/>
              <a:gd name="connsiteX11176" fmla="*/ 1063125 w 10763219"/>
              <a:gd name="connsiteY11176" fmla="*/ 3042249 h 6857999"/>
              <a:gd name="connsiteX11177" fmla="*/ 1059427 w 10763219"/>
              <a:gd name="connsiteY11177" fmla="*/ 3044196 h 6857999"/>
              <a:gd name="connsiteX11178" fmla="*/ 1055318 w 10763219"/>
              <a:gd name="connsiteY11178" fmla="*/ 3047700 h 6857999"/>
              <a:gd name="connsiteX11179" fmla="*/ 1050387 w 10763219"/>
              <a:gd name="connsiteY11179" fmla="*/ 3052762 h 6857999"/>
              <a:gd name="connsiteX11180" fmla="*/ 1046279 w 10763219"/>
              <a:gd name="connsiteY11180" fmla="*/ 3052762 h 6857999"/>
              <a:gd name="connsiteX11181" fmla="*/ 1045045 w 10763219"/>
              <a:gd name="connsiteY11181" fmla="*/ 3052373 h 6857999"/>
              <a:gd name="connsiteX11182" fmla="*/ 1044224 w 10763219"/>
              <a:gd name="connsiteY11182" fmla="*/ 3051984 h 6857999"/>
              <a:gd name="connsiteX11183" fmla="*/ 1044224 w 10763219"/>
              <a:gd name="connsiteY11183" fmla="*/ 3050815 h 6857999"/>
              <a:gd name="connsiteX11184" fmla="*/ 1044224 w 10763219"/>
              <a:gd name="connsiteY11184" fmla="*/ 3050036 h 6857999"/>
              <a:gd name="connsiteX11185" fmla="*/ 1045868 w 10763219"/>
              <a:gd name="connsiteY11185" fmla="*/ 3048089 h 6857999"/>
              <a:gd name="connsiteX11186" fmla="*/ 1048332 w 10763219"/>
              <a:gd name="connsiteY11186" fmla="*/ 3045753 h 6857999"/>
              <a:gd name="connsiteX11187" fmla="*/ 1052031 w 10763219"/>
              <a:gd name="connsiteY11187" fmla="*/ 3043417 h 6857999"/>
              <a:gd name="connsiteX11188" fmla="*/ 1055318 w 10763219"/>
              <a:gd name="connsiteY11188" fmla="*/ 3041470 h 6857999"/>
              <a:gd name="connsiteX11189" fmla="*/ 1059016 w 10763219"/>
              <a:gd name="connsiteY11189" fmla="*/ 3039523 h 6857999"/>
              <a:gd name="connsiteX11190" fmla="*/ 1055318 w 10763219"/>
              <a:gd name="connsiteY11190" fmla="*/ 3033682 h 6857999"/>
              <a:gd name="connsiteX11191" fmla="*/ 1052031 w 10763219"/>
              <a:gd name="connsiteY11191" fmla="*/ 3029789 h 6857999"/>
              <a:gd name="connsiteX11192" fmla="*/ 1048744 w 10763219"/>
              <a:gd name="connsiteY11192" fmla="*/ 3027452 h 6857999"/>
              <a:gd name="connsiteX11193" fmla="*/ 1046279 w 10763219"/>
              <a:gd name="connsiteY11193" fmla="*/ 3025505 h 6857999"/>
              <a:gd name="connsiteX11194" fmla="*/ 1044224 w 10763219"/>
              <a:gd name="connsiteY11194" fmla="*/ 3023948 h 6857999"/>
              <a:gd name="connsiteX11195" fmla="*/ 1043814 w 10763219"/>
              <a:gd name="connsiteY11195" fmla="*/ 3022779 h 6857999"/>
              <a:gd name="connsiteX11196" fmla="*/ 1043404 w 10763219"/>
              <a:gd name="connsiteY11196" fmla="*/ 3021611 h 6857999"/>
              <a:gd name="connsiteX11197" fmla="*/ 1042992 w 10763219"/>
              <a:gd name="connsiteY11197" fmla="*/ 3017717 h 6857999"/>
              <a:gd name="connsiteX11198" fmla="*/ 2774949 w 10763219"/>
              <a:gd name="connsiteY11198" fmla="*/ 3009901 h 6857999"/>
              <a:gd name="connsiteX11199" fmla="*/ 2773738 w 10763219"/>
              <a:gd name="connsiteY11199" fmla="*/ 3011758 h 6857999"/>
              <a:gd name="connsiteX11200" fmla="*/ 2772528 w 10763219"/>
              <a:gd name="connsiteY11200" fmla="*/ 3013616 h 6857999"/>
              <a:gd name="connsiteX11201" fmla="*/ 2769698 w 10763219"/>
              <a:gd name="connsiteY11201" fmla="*/ 3016960 h 6857999"/>
              <a:gd name="connsiteX11202" fmla="*/ 2768488 w 10763219"/>
              <a:gd name="connsiteY11202" fmla="*/ 3018817 h 6857999"/>
              <a:gd name="connsiteX11203" fmla="*/ 2767679 w 10763219"/>
              <a:gd name="connsiteY11203" fmla="*/ 3021047 h 6857999"/>
              <a:gd name="connsiteX11204" fmla="*/ 2767275 w 10763219"/>
              <a:gd name="connsiteY11204" fmla="*/ 3023648 h 6857999"/>
              <a:gd name="connsiteX11205" fmla="*/ 2767275 w 10763219"/>
              <a:gd name="connsiteY11205" fmla="*/ 3027363 h 6857999"/>
              <a:gd name="connsiteX11206" fmla="*/ 2761622 w 10763219"/>
              <a:gd name="connsiteY11206" fmla="*/ 3025134 h 6857999"/>
              <a:gd name="connsiteX11207" fmla="*/ 2756774 w 10763219"/>
              <a:gd name="connsiteY11207" fmla="*/ 3024019 h 6857999"/>
              <a:gd name="connsiteX11208" fmla="*/ 2752738 w 10763219"/>
              <a:gd name="connsiteY11208" fmla="*/ 3024019 h 6857999"/>
              <a:gd name="connsiteX11209" fmla="*/ 2748696 w 10763219"/>
              <a:gd name="connsiteY11209" fmla="*/ 3024019 h 6857999"/>
              <a:gd name="connsiteX11210" fmla="*/ 2740217 w 10763219"/>
              <a:gd name="connsiteY11210" fmla="*/ 3024763 h 6857999"/>
              <a:gd name="connsiteX11211" fmla="*/ 2735372 w 10763219"/>
              <a:gd name="connsiteY11211" fmla="*/ 3024763 h 6857999"/>
              <a:gd name="connsiteX11212" fmla="*/ 2728908 w 10763219"/>
              <a:gd name="connsiteY11212" fmla="*/ 3023648 h 6857999"/>
              <a:gd name="connsiteX11213" fmla="*/ 2729717 w 10763219"/>
              <a:gd name="connsiteY11213" fmla="*/ 3019932 h 6857999"/>
              <a:gd name="connsiteX11214" fmla="*/ 2730928 w 10763219"/>
              <a:gd name="connsiteY11214" fmla="*/ 3017331 h 6857999"/>
              <a:gd name="connsiteX11215" fmla="*/ 2732946 w 10763219"/>
              <a:gd name="connsiteY11215" fmla="*/ 3015102 h 6857999"/>
              <a:gd name="connsiteX11216" fmla="*/ 2735372 w 10763219"/>
              <a:gd name="connsiteY11216" fmla="*/ 3013244 h 6857999"/>
              <a:gd name="connsiteX11217" fmla="*/ 2737793 w 10763219"/>
              <a:gd name="connsiteY11217" fmla="*/ 3012130 h 6857999"/>
              <a:gd name="connsiteX11218" fmla="*/ 2740622 w 10763219"/>
              <a:gd name="connsiteY11218" fmla="*/ 3011386 h 6857999"/>
              <a:gd name="connsiteX11219" fmla="*/ 2743852 w 10763219"/>
              <a:gd name="connsiteY11219" fmla="*/ 3011015 h 6857999"/>
              <a:gd name="connsiteX11220" fmla="*/ 2747083 w 10763219"/>
              <a:gd name="connsiteY11220" fmla="*/ 3011015 h 6857999"/>
              <a:gd name="connsiteX11221" fmla="*/ 2754351 w 10763219"/>
              <a:gd name="connsiteY11221" fmla="*/ 3011015 h 6857999"/>
              <a:gd name="connsiteX11222" fmla="*/ 2761622 w 10763219"/>
              <a:gd name="connsiteY11222" fmla="*/ 3011386 h 6857999"/>
              <a:gd name="connsiteX11223" fmla="*/ 2768488 w 10763219"/>
              <a:gd name="connsiteY11223" fmla="*/ 3011015 h 6857999"/>
              <a:gd name="connsiteX11224" fmla="*/ 2771717 w 10763219"/>
              <a:gd name="connsiteY11224" fmla="*/ 3011015 h 6857999"/>
              <a:gd name="connsiteX11225" fmla="*/ 3078422 w 10763219"/>
              <a:gd name="connsiteY11225" fmla="*/ 2995612 h 6857999"/>
              <a:gd name="connsiteX11226" fmla="*/ 3081332 w 10763219"/>
              <a:gd name="connsiteY11226" fmla="*/ 2996006 h 6857999"/>
              <a:gd name="connsiteX11227" fmla="*/ 3081332 w 10763219"/>
              <a:gd name="connsiteY11227" fmla="*/ 2999543 h 6857999"/>
              <a:gd name="connsiteX11228" fmla="*/ 3080917 w 10763219"/>
              <a:gd name="connsiteY11228" fmla="*/ 3001902 h 6857999"/>
              <a:gd name="connsiteX11229" fmla="*/ 3080087 w 10763219"/>
              <a:gd name="connsiteY11229" fmla="*/ 3003867 h 6857999"/>
              <a:gd name="connsiteX11230" fmla="*/ 3078838 w 10763219"/>
              <a:gd name="connsiteY11230" fmla="*/ 3005440 h 6857999"/>
              <a:gd name="connsiteX11231" fmla="*/ 3077176 w 10763219"/>
              <a:gd name="connsiteY11231" fmla="*/ 3006226 h 6857999"/>
              <a:gd name="connsiteX11232" fmla="*/ 3075927 w 10763219"/>
              <a:gd name="connsiteY11232" fmla="*/ 3006619 h 6857999"/>
              <a:gd name="connsiteX11233" fmla="*/ 3072187 w 10763219"/>
              <a:gd name="connsiteY11233" fmla="*/ 3007405 h 6857999"/>
              <a:gd name="connsiteX11234" fmla="*/ 3071354 w 10763219"/>
              <a:gd name="connsiteY11234" fmla="*/ 3012122 h 6857999"/>
              <a:gd name="connsiteX11235" fmla="*/ 3071771 w 10763219"/>
              <a:gd name="connsiteY11235" fmla="*/ 3015660 h 6857999"/>
              <a:gd name="connsiteX11236" fmla="*/ 3072187 w 10763219"/>
              <a:gd name="connsiteY11236" fmla="*/ 3018412 h 6857999"/>
              <a:gd name="connsiteX11237" fmla="*/ 3073432 w 10763219"/>
              <a:gd name="connsiteY11237" fmla="*/ 3021163 h 6857999"/>
              <a:gd name="connsiteX11238" fmla="*/ 3073851 w 10763219"/>
              <a:gd name="connsiteY11238" fmla="*/ 3024308 h 6857999"/>
              <a:gd name="connsiteX11239" fmla="*/ 3074266 w 10763219"/>
              <a:gd name="connsiteY11239" fmla="*/ 3027060 h 6857999"/>
              <a:gd name="connsiteX11240" fmla="*/ 3073851 w 10763219"/>
              <a:gd name="connsiteY11240" fmla="*/ 3031384 h 6857999"/>
              <a:gd name="connsiteX11241" fmla="*/ 3072187 w 10763219"/>
              <a:gd name="connsiteY11241" fmla="*/ 3036888 h 6857999"/>
              <a:gd name="connsiteX11242" fmla="*/ 3070108 w 10763219"/>
              <a:gd name="connsiteY11242" fmla="*/ 3035708 h 6857999"/>
              <a:gd name="connsiteX11243" fmla="*/ 3068030 w 10763219"/>
              <a:gd name="connsiteY11243" fmla="*/ 3034529 h 6857999"/>
              <a:gd name="connsiteX11244" fmla="*/ 3065950 w 10763219"/>
              <a:gd name="connsiteY11244" fmla="*/ 3031384 h 6857999"/>
              <a:gd name="connsiteX11245" fmla="*/ 3065119 w 10763219"/>
              <a:gd name="connsiteY11245" fmla="*/ 3028633 h 6857999"/>
              <a:gd name="connsiteX11246" fmla="*/ 3064704 w 10763219"/>
              <a:gd name="connsiteY11246" fmla="*/ 3025095 h 6857999"/>
              <a:gd name="connsiteX11247" fmla="*/ 3063873 w 10763219"/>
              <a:gd name="connsiteY11247" fmla="*/ 3021163 h 6857999"/>
              <a:gd name="connsiteX11248" fmla="*/ 3063873 w 10763219"/>
              <a:gd name="connsiteY11248" fmla="*/ 3017232 h 6857999"/>
              <a:gd name="connsiteX11249" fmla="*/ 3064704 w 10763219"/>
              <a:gd name="connsiteY11249" fmla="*/ 3013695 h 6857999"/>
              <a:gd name="connsiteX11250" fmla="*/ 3065535 w 10763219"/>
              <a:gd name="connsiteY11250" fmla="*/ 3009764 h 6857999"/>
              <a:gd name="connsiteX11251" fmla="*/ 3066781 w 10763219"/>
              <a:gd name="connsiteY11251" fmla="*/ 3005833 h 6857999"/>
              <a:gd name="connsiteX11252" fmla="*/ 3068030 w 10763219"/>
              <a:gd name="connsiteY11252" fmla="*/ 3002295 h 6857999"/>
              <a:gd name="connsiteX11253" fmla="*/ 3070108 w 10763219"/>
              <a:gd name="connsiteY11253" fmla="*/ 2999543 h 6857999"/>
              <a:gd name="connsiteX11254" fmla="*/ 3072187 w 10763219"/>
              <a:gd name="connsiteY11254" fmla="*/ 2997578 h 6857999"/>
              <a:gd name="connsiteX11255" fmla="*/ 3075512 w 10763219"/>
              <a:gd name="connsiteY11255" fmla="*/ 2996006 h 6857999"/>
              <a:gd name="connsiteX11256" fmla="*/ 808432 w 10763219"/>
              <a:gd name="connsiteY11256" fmla="*/ 2968625 h 6857999"/>
              <a:gd name="connsiteX11257" fmla="*/ 809598 w 10763219"/>
              <a:gd name="connsiteY11257" fmla="*/ 2975372 h 6857999"/>
              <a:gd name="connsiteX11258" fmla="*/ 811152 w 10763219"/>
              <a:gd name="connsiteY11258" fmla="*/ 2981326 h 6857999"/>
              <a:gd name="connsiteX11259" fmla="*/ 812314 w 10763219"/>
              <a:gd name="connsiteY11259" fmla="*/ 2986882 h 6857999"/>
              <a:gd name="connsiteX11260" fmla="*/ 814258 w 10763219"/>
              <a:gd name="connsiteY11260" fmla="*/ 2992041 h 6857999"/>
              <a:gd name="connsiteX11261" fmla="*/ 818525 w 10763219"/>
              <a:gd name="connsiteY11261" fmla="*/ 3000772 h 6857999"/>
              <a:gd name="connsiteX11262" fmla="*/ 822406 w 10763219"/>
              <a:gd name="connsiteY11262" fmla="*/ 3009107 h 6857999"/>
              <a:gd name="connsiteX11263" fmla="*/ 823956 w 10763219"/>
              <a:gd name="connsiteY11263" fmla="*/ 3013075 h 6857999"/>
              <a:gd name="connsiteX11264" fmla="*/ 824733 w 10763219"/>
              <a:gd name="connsiteY11264" fmla="*/ 3016647 h 6857999"/>
              <a:gd name="connsiteX11265" fmla="*/ 825508 w 10763219"/>
              <a:gd name="connsiteY11265" fmla="*/ 3020616 h 6857999"/>
              <a:gd name="connsiteX11266" fmla="*/ 825508 w 10763219"/>
              <a:gd name="connsiteY11266" fmla="*/ 3023791 h 6857999"/>
              <a:gd name="connsiteX11267" fmla="*/ 824733 w 10763219"/>
              <a:gd name="connsiteY11267" fmla="*/ 3027363 h 6857999"/>
              <a:gd name="connsiteX11268" fmla="*/ 822791 w 10763219"/>
              <a:gd name="connsiteY11268" fmla="*/ 3031332 h 6857999"/>
              <a:gd name="connsiteX11269" fmla="*/ 820463 w 10763219"/>
              <a:gd name="connsiteY11269" fmla="*/ 3034507 h 6857999"/>
              <a:gd name="connsiteX11270" fmla="*/ 817359 w 10763219"/>
              <a:gd name="connsiteY11270" fmla="*/ 3038475 h 6857999"/>
              <a:gd name="connsiteX11271" fmla="*/ 818137 w 10763219"/>
              <a:gd name="connsiteY11271" fmla="*/ 3037285 h 6857999"/>
              <a:gd name="connsiteX11272" fmla="*/ 818137 w 10763219"/>
              <a:gd name="connsiteY11272" fmla="*/ 3035300 h 6857999"/>
              <a:gd name="connsiteX11273" fmla="*/ 818137 w 10763219"/>
              <a:gd name="connsiteY11273" fmla="*/ 3032125 h 6857999"/>
              <a:gd name="connsiteX11274" fmla="*/ 817359 w 10763219"/>
              <a:gd name="connsiteY11274" fmla="*/ 3029347 h 6857999"/>
              <a:gd name="connsiteX11275" fmla="*/ 814645 w 10763219"/>
              <a:gd name="connsiteY11275" fmla="*/ 3022998 h 6857999"/>
              <a:gd name="connsiteX11276" fmla="*/ 811540 w 10763219"/>
              <a:gd name="connsiteY11276" fmla="*/ 3016647 h 6857999"/>
              <a:gd name="connsiteX11277" fmla="*/ 808047 w 10763219"/>
              <a:gd name="connsiteY11277" fmla="*/ 3011488 h 6857999"/>
              <a:gd name="connsiteX11278" fmla="*/ 806882 w 10763219"/>
              <a:gd name="connsiteY11278" fmla="*/ 3010297 h 6857999"/>
              <a:gd name="connsiteX11279" fmla="*/ 805722 w 10763219"/>
              <a:gd name="connsiteY11279" fmla="*/ 3009107 h 6857999"/>
              <a:gd name="connsiteX11280" fmla="*/ 804944 w 10763219"/>
              <a:gd name="connsiteY11280" fmla="*/ 3009901 h 6857999"/>
              <a:gd name="connsiteX11281" fmla="*/ 804166 w 10763219"/>
              <a:gd name="connsiteY11281" fmla="*/ 3011091 h 6857999"/>
              <a:gd name="connsiteX11282" fmla="*/ 804166 w 10763219"/>
              <a:gd name="connsiteY11282" fmla="*/ 3014266 h 6857999"/>
              <a:gd name="connsiteX11283" fmla="*/ 804944 w 10763219"/>
              <a:gd name="connsiteY11283" fmla="*/ 3017838 h 6857999"/>
              <a:gd name="connsiteX11284" fmla="*/ 800674 w 10763219"/>
              <a:gd name="connsiteY11284" fmla="*/ 3017838 h 6857999"/>
              <a:gd name="connsiteX11285" fmla="*/ 797182 w 10763219"/>
              <a:gd name="connsiteY11285" fmla="*/ 3017441 h 6857999"/>
              <a:gd name="connsiteX11286" fmla="*/ 795244 w 10763219"/>
              <a:gd name="connsiteY11286" fmla="*/ 3016250 h 6857999"/>
              <a:gd name="connsiteX11287" fmla="*/ 794466 w 10763219"/>
              <a:gd name="connsiteY11287" fmla="*/ 3014663 h 6857999"/>
              <a:gd name="connsiteX11288" fmla="*/ 793690 w 10763219"/>
              <a:gd name="connsiteY11288" fmla="*/ 3013075 h 6857999"/>
              <a:gd name="connsiteX11289" fmla="*/ 794466 w 10763219"/>
              <a:gd name="connsiteY11289" fmla="*/ 3010694 h 6857999"/>
              <a:gd name="connsiteX11290" fmla="*/ 796794 w 10763219"/>
              <a:gd name="connsiteY11290" fmla="*/ 3005138 h 6857999"/>
              <a:gd name="connsiteX11291" fmla="*/ 798732 w 10763219"/>
              <a:gd name="connsiteY11291" fmla="*/ 2999582 h 6857999"/>
              <a:gd name="connsiteX11292" fmla="*/ 799122 w 10763219"/>
              <a:gd name="connsiteY11292" fmla="*/ 2996010 h 6857999"/>
              <a:gd name="connsiteX11293" fmla="*/ 799122 w 10763219"/>
              <a:gd name="connsiteY11293" fmla="*/ 2993232 h 6857999"/>
              <a:gd name="connsiteX11294" fmla="*/ 798732 w 10763219"/>
              <a:gd name="connsiteY11294" fmla="*/ 2989660 h 6857999"/>
              <a:gd name="connsiteX11295" fmla="*/ 797182 w 10763219"/>
              <a:gd name="connsiteY11295" fmla="*/ 2986088 h 6857999"/>
              <a:gd name="connsiteX11296" fmla="*/ 794466 w 10763219"/>
              <a:gd name="connsiteY11296" fmla="*/ 2982913 h 6857999"/>
              <a:gd name="connsiteX11297" fmla="*/ 790585 w 10763219"/>
              <a:gd name="connsiteY11297" fmla="*/ 2979738 h 6857999"/>
              <a:gd name="connsiteX11298" fmla="*/ 1001722 w 10763219"/>
              <a:gd name="connsiteY11298" fmla="*/ 2960687 h 6857999"/>
              <a:gd name="connsiteX11299" fmla="*/ 1000120 w 10763219"/>
              <a:gd name="connsiteY11299" fmla="*/ 2966362 h 6857999"/>
              <a:gd name="connsiteX11300" fmla="*/ 997716 w 10763219"/>
              <a:gd name="connsiteY11300" fmla="*/ 2972036 h 6857999"/>
              <a:gd name="connsiteX11301" fmla="*/ 994110 w 10763219"/>
              <a:gd name="connsiteY11301" fmla="*/ 2976900 h 6857999"/>
              <a:gd name="connsiteX11302" fmla="*/ 989701 w 10763219"/>
              <a:gd name="connsiteY11302" fmla="*/ 2982169 h 6857999"/>
              <a:gd name="connsiteX11303" fmla="*/ 984893 w 10763219"/>
              <a:gd name="connsiteY11303" fmla="*/ 2986628 h 6857999"/>
              <a:gd name="connsiteX11304" fmla="*/ 978883 w 10763219"/>
              <a:gd name="connsiteY11304" fmla="*/ 2991086 h 6857999"/>
              <a:gd name="connsiteX11305" fmla="*/ 972469 w 10763219"/>
              <a:gd name="connsiteY11305" fmla="*/ 2995139 h 6857999"/>
              <a:gd name="connsiteX11306" fmla="*/ 965657 w 10763219"/>
              <a:gd name="connsiteY11306" fmla="*/ 2998787 h 6857999"/>
              <a:gd name="connsiteX11307" fmla="*/ 962452 w 10763219"/>
              <a:gd name="connsiteY11307" fmla="*/ 2994329 h 6857999"/>
              <a:gd name="connsiteX11308" fmla="*/ 960450 w 10763219"/>
              <a:gd name="connsiteY11308" fmla="*/ 2991086 h 6857999"/>
              <a:gd name="connsiteX11309" fmla="*/ 960450 w 10763219"/>
              <a:gd name="connsiteY11309" fmla="*/ 2987438 h 6857999"/>
              <a:gd name="connsiteX11310" fmla="*/ 961251 w 10763219"/>
              <a:gd name="connsiteY11310" fmla="*/ 2984601 h 6857999"/>
              <a:gd name="connsiteX11311" fmla="*/ 962452 w 10763219"/>
              <a:gd name="connsiteY11311" fmla="*/ 2982169 h 6857999"/>
              <a:gd name="connsiteX11312" fmla="*/ 964857 w 10763219"/>
              <a:gd name="connsiteY11312" fmla="*/ 2979332 h 6857999"/>
              <a:gd name="connsiteX11313" fmla="*/ 968062 w 10763219"/>
              <a:gd name="connsiteY11313" fmla="*/ 2977711 h 6857999"/>
              <a:gd name="connsiteX11314" fmla="*/ 972068 w 10763219"/>
              <a:gd name="connsiteY11314" fmla="*/ 2975684 h 6857999"/>
              <a:gd name="connsiteX11315" fmla="*/ 979683 w 10763219"/>
              <a:gd name="connsiteY11315" fmla="*/ 2972036 h 6857999"/>
              <a:gd name="connsiteX11316" fmla="*/ 988098 w 10763219"/>
              <a:gd name="connsiteY11316" fmla="*/ 2968388 h 6857999"/>
              <a:gd name="connsiteX11317" fmla="*/ 992105 w 10763219"/>
              <a:gd name="connsiteY11317" fmla="*/ 2967172 h 6857999"/>
              <a:gd name="connsiteX11318" fmla="*/ 996114 w 10763219"/>
              <a:gd name="connsiteY11318" fmla="*/ 2965146 h 6857999"/>
              <a:gd name="connsiteX11319" fmla="*/ 998916 w 10763219"/>
              <a:gd name="connsiteY11319" fmla="*/ 2963119 h 6857999"/>
              <a:gd name="connsiteX11320" fmla="*/ 1582711 w 10763219"/>
              <a:gd name="connsiteY11320" fmla="*/ 2951162 h 6857999"/>
              <a:gd name="connsiteX11321" fmla="*/ 1589090 w 10763219"/>
              <a:gd name="connsiteY11321" fmla="*/ 2951162 h 6857999"/>
              <a:gd name="connsiteX11322" fmla="*/ 1586698 w 10763219"/>
              <a:gd name="connsiteY11322" fmla="*/ 2957061 h 6857999"/>
              <a:gd name="connsiteX11323" fmla="*/ 1582711 w 10763219"/>
              <a:gd name="connsiteY11323" fmla="*/ 2963353 h 6857999"/>
              <a:gd name="connsiteX11324" fmla="*/ 1578725 w 10763219"/>
              <a:gd name="connsiteY11324" fmla="*/ 2968465 h 6857999"/>
              <a:gd name="connsiteX11325" fmla="*/ 1573941 w 10763219"/>
              <a:gd name="connsiteY11325" fmla="*/ 2973970 h 6857999"/>
              <a:gd name="connsiteX11326" fmla="*/ 1568359 w 10763219"/>
              <a:gd name="connsiteY11326" fmla="*/ 2978296 h 6857999"/>
              <a:gd name="connsiteX11327" fmla="*/ 1562382 w 10763219"/>
              <a:gd name="connsiteY11327" fmla="*/ 2982622 h 6857999"/>
              <a:gd name="connsiteX11328" fmla="*/ 1556002 w 10763219"/>
              <a:gd name="connsiteY11328" fmla="*/ 2986554 h 6857999"/>
              <a:gd name="connsiteX11329" fmla="*/ 1549623 w 10763219"/>
              <a:gd name="connsiteY11329" fmla="*/ 2989307 h 6857999"/>
              <a:gd name="connsiteX11330" fmla="*/ 1542847 w 10763219"/>
              <a:gd name="connsiteY11330" fmla="*/ 2991666 h 6857999"/>
              <a:gd name="connsiteX11331" fmla="*/ 1536467 w 10763219"/>
              <a:gd name="connsiteY11331" fmla="*/ 2993239 h 6857999"/>
              <a:gd name="connsiteX11332" fmla="*/ 1529692 w 10763219"/>
              <a:gd name="connsiteY11332" fmla="*/ 2994025 h 6857999"/>
              <a:gd name="connsiteX11333" fmla="*/ 1523313 w 10763219"/>
              <a:gd name="connsiteY11333" fmla="*/ 2994025 h 6857999"/>
              <a:gd name="connsiteX11334" fmla="*/ 1516935 w 10763219"/>
              <a:gd name="connsiteY11334" fmla="*/ 2993239 h 6857999"/>
              <a:gd name="connsiteX11335" fmla="*/ 1510954 w 10763219"/>
              <a:gd name="connsiteY11335" fmla="*/ 2991272 h 6857999"/>
              <a:gd name="connsiteX11336" fmla="*/ 1508165 w 10763219"/>
              <a:gd name="connsiteY11336" fmla="*/ 2989700 h 6857999"/>
              <a:gd name="connsiteX11337" fmla="*/ 1504975 w 10763219"/>
              <a:gd name="connsiteY11337" fmla="*/ 2988520 h 6857999"/>
              <a:gd name="connsiteX11338" fmla="*/ 1502582 w 10763219"/>
              <a:gd name="connsiteY11338" fmla="*/ 2986554 h 6857999"/>
              <a:gd name="connsiteX11339" fmla="*/ 1500193 w 10763219"/>
              <a:gd name="connsiteY11339" fmla="*/ 2984194 h 6857999"/>
              <a:gd name="connsiteX11340" fmla="*/ 1508165 w 10763219"/>
              <a:gd name="connsiteY11340" fmla="*/ 2980262 h 6857999"/>
              <a:gd name="connsiteX11341" fmla="*/ 1517333 w 10763219"/>
              <a:gd name="connsiteY11341" fmla="*/ 2975150 h 6857999"/>
              <a:gd name="connsiteX11342" fmla="*/ 1527697 w 10763219"/>
              <a:gd name="connsiteY11342" fmla="*/ 2969645 h 6857999"/>
              <a:gd name="connsiteX11343" fmla="*/ 1538460 w 10763219"/>
              <a:gd name="connsiteY11343" fmla="*/ 2964139 h 6857999"/>
              <a:gd name="connsiteX11344" fmla="*/ 1550422 w 10763219"/>
              <a:gd name="connsiteY11344" fmla="*/ 2959420 h 6857999"/>
              <a:gd name="connsiteX11345" fmla="*/ 1556798 w 10763219"/>
              <a:gd name="connsiteY11345" fmla="*/ 2957061 h 6857999"/>
              <a:gd name="connsiteX11346" fmla="*/ 1563178 w 10763219"/>
              <a:gd name="connsiteY11346" fmla="*/ 2955095 h 6857999"/>
              <a:gd name="connsiteX11347" fmla="*/ 1569556 w 10763219"/>
              <a:gd name="connsiteY11347" fmla="*/ 2953522 h 6857999"/>
              <a:gd name="connsiteX11348" fmla="*/ 1575935 w 10763219"/>
              <a:gd name="connsiteY11348" fmla="*/ 2951949 h 6857999"/>
              <a:gd name="connsiteX11349" fmla="*/ 1228554 w 10763219"/>
              <a:gd name="connsiteY11349" fmla="*/ 2927350 h 6857999"/>
              <a:gd name="connsiteX11350" fmla="*/ 1231693 w 10763219"/>
              <a:gd name="connsiteY11350" fmla="*/ 2929295 h 6857999"/>
              <a:gd name="connsiteX11351" fmla="*/ 1234047 w 10763219"/>
              <a:gd name="connsiteY11351" fmla="*/ 2931241 h 6857999"/>
              <a:gd name="connsiteX11352" fmla="*/ 1236793 w 10763219"/>
              <a:gd name="connsiteY11352" fmla="*/ 2934352 h 6857999"/>
              <a:gd name="connsiteX11353" fmla="*/ 1239148 w 10763219"/>
              <a:gd name="connsiteY11353" fmla="*/ 2937075 h 6857999"/>
              <a:gd name="connsiteX11354" fmla="*/ 1241503 w 10763219"/>
              <a:gd name="connsiteY11354" fmla="*/ 2940576 h 6857999"/>
              <a:gd name="connsiteX11355" fmla="*/ 1244249 w 10763219"/>
              <a:gd name="connsiteY11355" fmla="*/ 2944466 h 6857999"/>
              <a:gd name="connsiteX11356" fmla="*/ 1247780 w 10763219"/>
              <a:gd name="connsiteY11356" fmla="*/ 2953413 h 6857999"/>
              <a:gd name="connsiteX11357" fmla="*/ 1227768 w 10763219"/>
              <a:gd name="connsiteY11357" fmla="*/ 2960026 h 6857999"/>
              <a:gd name="connsiteX11358" fmla="*/ 1219920 w 10763219"/>
              <a:gd name="connsiteY11358" fmla="*/ 2963527 h 6857999"/>
              <a:gd name="connsiteX11359" fmla="*/ 1212856 w 10763219"/>
              <a:gd name="connsiteY11359" fmla="*/ 2966250 h 6857999"/>
              <a:gd name="connsiteX11360" fmla="*/ 1205793 w 10763219"/>
              <a:gd name="connsiteY11360" fmla="*/ 2970140 h 6857999"/>
              <a:gd name="connsiteX11361" fmla="*/ 1198729 w 10763219"/>
              <a:gd name="connsiteY11361" fmla="*/ 2974419 h 6857999"/>
              <a:gd name="connsiteX11362" fmla="*/ 1180283 w 10763219"/>
              <a:gd name="connsiteY11362" fmla="*/ 2986088 h 6857999"/>
              <a:gd name="connsiteX11363" fmla="*/ 1178322 w 10763219"/>
              <a:gd name="connsiteY11363" fmla="*/ 2978697 h 6857999"/>
              <a:gd name="connsiteX11364" fmla="*/ 1177928 w 10763219"/>
              <a:gd name="connsiteY11364" fmla="*/ 2975586 h 6857999"/>
              <a:gd name="connsiteX11365" fmla="*/ 1177928 w 10763219"/>
              <a:gd name="connsiteY11365" fmla="*/ 2972474 h 6857999"/>
              <a:gd name="connsiteX11366" fmla="*/ 1178322 w 10763219"/>
              <a:gd name="connsiteY11366" fmla="*/ 2970140 h 6857999"/>
              <a:gd name="connsiteX11367" fmla="*/ 1178714 w 10763219"/>
              <a:gd name="connsiteY11367" fmla="*/ 2967806 h 6857999"/>
              <a:gd name="connsiteX11368" fmla="*/ 1179892 w 10763219"/>
              <a:gd name="connsiteY11368" fmla="*/ 2965472 h 6857999"/>
              <a:gd name="connsiteX11369" fmla="*/ 1180677 w 10763219"/>
              <a:gd name="connsiteY11369" fmla="*/ 2963916 h 6857999"/>
              <a:gd name="connsiteX11370" fmla="*/ 1183816 w 10763219"/>
              <a:gd name="connsiteY11370" fmla="*/ 2960415 h 6857999"/>
              <a:gd name="connsiteX11371" fmla="*/ 1186956 w 10763219"/>
              <a:gd name="connsiteY11371" fmla="*/ 2957692 h 6857999"/>
              <a:gd name="connsiteX11372" fmla="*/ 1190879 w 10763219"/>
              <a:gd name="connsiteY11372" fmla="*/ 2955747 h 6857999"/>
              <a:gd name="connsiteX11373" fmla="*/ 1195980 w 10763219"/>
              <a:gd name="connsiteY11373" fmla="*/ 2953802 h 6857999"/>
              <a:gd name="connsiteX11374" fmla="*/ 1205400 w 10763219"/>
              <a:gd name="connsiteY11374" fmla="*/ 2949912 h 6857999"/>
              <a:gd name="connsiteX11375" fmla="*/ 1210109 w 10763219"/>
              <a:gd name="connsiteY11375" fmla="*/ 2947967 h 6857999"/>
              <a:gd name="connsiteX11376" fmla="*/ 1215212 w 10763219"/>
              <a:gd name="connsiteY11376" fmla="*/ 2945244 h 6857999"/>
              <a:gd name="connsiteX11377" fmla="*/ 1219527 w 10763219"/>
              <a:gd name="connsiteY11377" fmla="*/ 2942521 h 6857999"/>
              <a:gd name="connsiteX11378" fmla="*/ 1223452 w 10763219"/>
              <a:gd name="connsiteY11378" fmla="*/ 2938631 h 6857999"/>
              <a:gd name="connsiteX11379" fmla="*/ 1224630 w 10763219"/>
              <a:gd name="connsiteY11379" fmla="*/ 2936297 h 6857999"/>
              <a:gd name="connsiteX11380" fmla="*/ 1226198 w 10763219"/>
              <a:gd name="connsiteY11380" fmla="*/ 2933574 h 6857999"/>
              <a:gd name="connsiteX11381" fmla="*/ 1227768 w 10763219"/>
              <a:gd name="connsiteY11381" fmla="*/ 2930851 h 6857999"/>
              <a:gd name="connsiteX11382" fmla="*/ 1405376 w 10763219"/>
              <a:gd name="connsiteY11382" fmla="*/ 2913062 h 6857999"/>
              <a:gd name="connsiteX11383" fmla="*/ 1405751 w 10763219"/>
              <a:gd name="connsiteY11383" fmla="*/ 2924068 h 6857999"/>
              <a:gd name="connsiteX11384" fmla="*/ 1406504 w 10763219"/>
              <a:gd name="connsiteY11384" fmla="*/ 2932627 h 6857999"/>
              <a:gd name="connsiteX11385" fmla="*/ 1406504 w 10763219"/>
              <a:gd name="connsiteY11385" fmla="*/ 2938742 h 6857999"/>
              <a:gd name="connsiteX11386" fmla="*/ 1406504 w 10763219"/>
              <a:gd name="connsiteY11386" fmla="*/ 2941187 h 6857999"/>
              <a:gd name="connsiteX11387" fmla="*/ 1405376 w 10763219"/>
              <a:gd name="connsiteY11387" fmla="*/ 2942002 h 6857999"/>
              <a:gd name="connsiteX11388" fmla="*/ 1403871 w 10763219"/>
              <a:gd name="connsiteY11388" fmla="*/ 2943225 h 6857999"/>
              <a:gd name="connsiteX11389" fmla="*/ 1402744 w 10763219"/>
              <a:gd name="connsiteY11389" fmla="*/ 2943225 h 6857999"/>
              <a:gd name="connsiteX11390" fmla="*/ 1400488 w 10763219"/>
              <a:gd name="connsiteY11390" fmla="*/ 2942818 h 6857999"/>
              <a:gd name="connsiteX11391" fmla="*/ 1397480 w 10763219"/>
              <a:gd name="connsiteY11391" fmla="*/ 2941187 h 6857999"/>
              <a:gd name="connsiteX11392" fmla="*/ 1389208 w 10763219"/>
              <a:gd name="connsiteY11392" fmla="*/ 2935481 h 6857999"/>
              <a:gd name="connsiteX11393" fmla="*/ 1377927 w 10763219"/>
              <a:gd name="connsiteY11393" fmla="*/ 2926921 h 6857999"/>
              <a:gd name="connsiteX11394" fmla="*/ 1379430 w 10763219"/>
              <a:gd name="connsiteY11394" fmla="*/ 2925698 h 6857999"/>
              <a:gd name="connsiteX11395" fmla="*/ 1381310 w 10763219"/>
              <a:gd name="connsiteY11395" fmla="*/ 2924475 h 6857999"/>
              <a:gd name="connsiteX11396" fmla="*/ 1384695 w 10763219"/>
              <a:gd name="connsiteY11396" fmla="*/ 2923252 h 6857999"/>
              <a:gd name="connsiteX11397" fmla="*/ 1388456 w 10763219"/>
              <a:gd name="connsiteY11397" fmla="*/ 2922437 h 6857999"/>
              <a:gd name="connsiteX11398" fmla="*/ 1391840 w 10763219"/>
              <a:gd name="connsiteY11398" fmla="*/ 2922030 h 6857999"/>
              <a:gd name="connsiteX11399" fmla="*/ 1395223 w 10763219"/>
              <a:gd name="connsiteY11399" fmla="*/ 2921622 h 6857999"/>
              <a:gd name="connsiteX11400" fmla="*/ 1398984 w 10763219"/>
              <a:gd name="connsiteY11400" fmla="*/ 2919992 h 6857999"/>
              <a:gd name="connsiteX11401" fmla="*/ 1400488 w 10763219"/>
              <a:gd name="connsiteY11401" fmla="*/ 2919176 h 6857999"/>
              <a:gd name="connsiteX11402" fmla="*/ 1402368 w 10763219"/>
              <a:gd name="connsiteY11402" fmla="*/ 2917546 h 6857999"/>
              <a:gd name="connsiteX11403" fmla="*/ 1403496 w 10763219"/>
              <a:gd name="connsiteY11403" fmla="*/ 2915508 h 6857999"/>
              <a:gd name="connsiteX11404" fmla="*/ 1186165 w 10763219"/>
              <a:gd name="connsiteY11404" fmla="*/ 2898775 h 6857999"/>
              <a:gd name="connsiteX11405" fmla="*/ 1189392 w 10763219"/>
              <a:gd name="connsiteY11405" fmla="*/ 2898775 h 6857999"/>
              <a:gd name="connsiteX11406" fmla="*/ 1192219 w 10763219"/>
              <a:gd name="connsiteY11406" fmla="*/ 2900008 h 6857999"/>
              <a:gd name="connsiteX11407" fmla="*/ 1188587 w 10763219"/>
              <a:gd name="connsiteY11407" fmla="*/ 2906171 h 6857999"/>
              <a:gd name="connsiteX11408" fmla="*/ 1183743 w 10763219"/>
              <a:gd name="connsiteY11408" fmla="*/ 2911923 h 6857999"/>
              <a:gd name="connsiteX11409" fmla="*/ 1177688 w 10763219"/>
              <a:gd name="connsiteY11409" fmla="*/ 2918497 h 6857999"/>
              <a:gd name="connsiteX11410" fmla="*/ 1171230 w 10763219"/>
              <a:gd name="connsiteY11410" fmla="*/ 2924250 h 6857999"/>
              <a:gd name="connsiteX11411" fmla="*/ 1164368 w 10763219"/>
              <a:gd name="connsiteY11411" fmla="*/ 2928770 h 6857999"/>
              <a:gd name="connsiteX11412" fmla="*/ 1160737 w 10763219"/>
              <a:gd name="connsiteY11412" fmla="*/ 2930824 h 6857999"/>
              <a:gd name="connsiteX11413" fmla="*/ 1157508 w 10763219"/>
              <a:gd name="connsiteY11413" fmla="*/ 2932468 h 6857999"/>
              <a:gd name="connsiteX11414" fmla="*/ 1153877 w 10763219"/>
              <a:gd name="connsiteY11414" fmla="*/ 2933289 h 6857999"/>
              <a:gd name="connsiteX11415" fmla="*/ 1150243 w 10763219"/>
              <a:gd name="connsiteY11415" fmla="*/ 2933700 h 6857999"/>
              <a:gd name="connsiteX11416" fmla="*/ 1147419 w 10763219"/>
              <a:gd name="connsiteY11416" fmla="*/ 2933289 h 6857999"/>
              <a:gd name="connsiteX11417" fmla="*/ 1144593 w 10763219"/>
              <a:gd name="connsiteY11417" fmla="*/ 2932878 h 6857999"/>
              <a:gd name="connsiteX11418" fmla="*/ 1147823 w 10763219"/>
              <a:gd name="connsiteY11418" fmla="*/ 2926715 h 6857999"/>
              <a:gd name="connsiteX11419" fmla="*/ 1153069 w 10763219"/>
              <a:gd name="connsiteY11419" fmla="*/ 2920141 h 6857999"/>
              <a:gd name="connsiteX11420" fmla="*/ 1158720 w 10763219"/>
              <a:gd name="connsiteY11420" fmla="*/ 2913978 h 6857999"/>
              <a:gd name="connsiteX11421" fmla="*/ 1165176 w 10763219"/>
              <a:gd name="connsiteY11421" fmla="*/ 2907815 h 6857999"/>
              <a:gd name="connsiteX11422" fmla="*/ 1172441 w 10763219"/>
              <a:gd name="connsiteY11422" fmla="*/ 2903295 h 6857999"/>
              <a:gd name="connsiteX11423" fmla="*/ 1175670 w 10763219"/>
              <a:gd name="connsiteY11423" fmla="*/ 2901240 h 6857999"/>
              <a:gd name="connsiteX11424" fmla="*/ 1179302 w 10763219"/>
              <a:gd name="connsiteY11424" fmla="*/ 2900419 h 6857999"/>
              <a:gd name="connsiteX11425" fmla="*/ 1182935 w 10763219"/>
              <a:gd name="connsiteY11425" fmla="*/ 2899597 h 6857999"/>
              <a:gd name="connsiteX11426" fmla="*/ 1357319 w 10763219"/>
              <a:gd name="connsiteY11426" fmla="*/ 2887662 h 6857999"/>
              <a:gd name="connsiteX11427" fmla="*/ 1352084 w 10763219"/>
              <a:gd name="connsiteY11427" fmla="*/ 2894613 h 6857999"/>
              <a:gd name="connsiteX11428" fmla="*/ 1346448 w 10763219"/>
              <a:gd name="connsiteY11428" fmla="*/ 2901950 h 6857999"/>
              <a:gd name="connsiteX11429" fmla="*/ 1342824 w 10763219"/>
              <a:gd name="connsiteY11429" fmla="*/ 2905039 h 6857999"/>
              <a:gd name="connsiteX11430" fmla="*/ 1339199 w 10763219"/>
              <a:gd name="connsiteY11430" fmla="*/ 2908514 h 6857999"/>
              <a:gd name="connsiteX11431" fmla="*/ 1335577 w 10763219"/>
              <a:gd name="connsiteY11431" fmla="*/ 2910831 h 6857999"/>
              <a:gd name="connsiteX11432" fmla="*/ 1331952 w 10763219"/>
              <a:gd name="connsiteY11432" fmla="*/ 2913148 h 6857999"/>
              <a:gd name="connsiteX11433" fmla="*/ 1327927 w 10763219"/>
              <a:gd name="connsiteY11433" fmla="*/ 2914693 h 6857999"/>
              <a:gd name="connsiteX11434" fmla="*/ 1323900 w 10763219"/>
              <a:gd name="connsiteY11434" fmla="*/ 2915465 h 6857999"/>
              <a:gd name="connsiteX11435" fmla="*/ 1319873 w 10763219"/>
              <a:gd name="connsiteY11435" fmla="*/ 2916238 h 6857999"/>
              <a:gd name="connsiteX11436" fmla="*/ 1316250 w 10763219"/>
              <a:gd name="connsiteY11436" fmla="*/ 2915079 h 6857999"/>
              <a:gd name="connsiteX11437" fmla="*/ 1312626 w 10763219"/>
              <a:gd name="connsiteY11437" fmla="*/ 2913534 h 6857999"/>
              <a:gd name="connsiteX11438" fmla="*/ 1308600 w 10763219"/>
              <a:gd name="connsiteY11438" fmla="*/ 2910831 h 6857999"/>
              <a:gd name="connsiteX11439" fmla="*/ 1305377 w 10763219"/>
              <a:gd name="connsiteY11439" fmla="*/ 2906970 h 6857999"/>
              <a:gd name="connsiteX11440" fmla="*/ 1301755 w 10763219"/>
              <a:gd name="connsiteY11440" fmla="*/ 2901950 h 6857999"/>
              <a:gd name="connsiteX11441" fmla="*/ 1315042 w 10763219"/>
              <a:gd name="connsiteY11441" fmla="*/ 2900405 h 6857999"/>
              <a:gd name="connsiteX11442" fmla="*/ 1321484 w 10763219"/>
              <a:gd name="connsiteY11442" fmla="*/ 2900019 h 6857999"/>
              <a:gd name="connsiteX11443" fmla="*/ 1328329 w 10763219"/>
              <a:gd name="connsiteY11443" fmla="*/ 2898475 h 6857999"/>
              <a:gd name="connsiteX11444" fmla="*/ 1334771 w 10763219"/>
              <a:gd name="connsiteY11444" fmla="*/ 2896930 h 6857999"/>
              <a:gd name="connsiteX11445" fmla="*/ 1342421 w 10763219"/>
              <a:gd name="connsiteY11445" fmla="*/ 2894613 h 6857999"/>
              <a:gd name="connsiteX11446" fmla="*/ 1349668 w 10763219"/>
              <a:gd name="connsiteY11446" fmla="*/ 2891910 h 6857999"/>
              <a:gd name="connsiteX11447" fmla="*/ 1190631 w 10763219"/>
              <a:gd name="connsiteY11447" fmla="*/ 2863850 h 6857999"/>
              <a:gd name="connsiteX11448" fmla="*/ 1185455 w 10763219"/>
              <a:gd name="connsiteY11448" fmla="*/ 2872274 h 6857999"/>
              <a:gd name="connsiteX11449" fmla="*/ 1178687 w 10763219"/>
              <a:gd name="connsiteY11449" fmla="*/ 2879094 h 6857999"/>
              <a:gd name="connsiteX11450" fmla="*/ 1171522 w 10763219"/>
              <a:gd name="connsiteY11450" fmla="*/ 2885913 h 6857999"/>
              <a:gd name="connsiteX11451" fmla="*/ 1163957 w 10763219"/>
              <a:gd name="connsiteY11451" fmla="*/ 2891529 h 6857999"/>
              <a:gd name="connsiteX11452" fmla="*/ 1155997 w 10763219"/>
              <a:gd name="connsiteY11452" fmla="*/ 2896744 h 6857999"/>
              <a:gd name="connsiteX11453" fmla="*/ 1147636 w 10763219"/>
              <a:gd name="connsiteY11453" fmla="*/ 2901157 h 6857999"/>
              <a:gd name="connsiteX11454" fmla="*/ 1138879 w 10763219"/>
              <a:gd name="connsiteY11454" fmla="*/ 2905970 h 6857999"/>
              <a:gd name="connsiteX11455" fmla="*/ 1130120 w 10763219"/>
              <a:gd name="connsiteY11455" fmla="*/ 2909180 h 6857999"/>
              <a:gd name="connsiteX11456" fmla="*/ 1111811 w 10763219"/>
              <a:gd name="connsiteY11456" fmla="*/ 2916801 h 6857999"/>
              <a:gd name="connsiteX11457" fmla="*/ 1093898 w 10763219"/>
              <a:gd name="connsiteY11457" fmla="*/ 2923220 h 6857999"/>
              <a:gd name="connsiteX11458" fmla="*/ 1076779 w 10763219"/>
              <a:gd name="connsiteY11458" fmla="*/ 2930039 h 6857999"/>
              <a:gd name="connsiteX11459" fmla="*/ 1068418 w 10763219"/>
              <a:gd name="connsiteY11459" fmla="*/ 2934051 h 6857999"/>
              <a:gd name="connsiteX11460" fmla="*/ 1060455 w 10763219"/>
              <a:gd name="connsiteY11460" fmla="*/ 2938463 h 6857999"/>
              <a:gd name="connsiteX11461" fmla="*/ 1068418 w 10763219"/>
              <a:gd name="connsiteY11461" fmla="*/ 2930841 h 6857999"/>
              <a:gd name="connsiteX11462" fmla="*/ 1076779 w 10763219"/>
              <a:gd name="connsiteY11462" fmla="*/ 2924423 h 6857999"/>
              <a:gd name="connsiteX11463" fmla="*/ 1084342 w 10763219"/>
              <a:gd name="connsiteY11463" fmla="*/ 2918005 h 6857999"/>
              <a:gd name="connsiteX11464" fmla="*/ 1092305 w 10763219"/>
              <a:gd name="connsiteY11464" fmla="*/ 2912389 h 6857999"/>
              <a:gd name="connsiteX11465" fmla="*/ 1108626 w 10763219"/>
              <a:gd name="connsiteY11465" fmla="*/ 2901959 h 6857999"/>
              <a:gd name="connsiteX11466" fmla="*/ 1124150 w 10763219"/>
              <a:gd name="connsiteY11466" fmla="*/ 2892331 h 6857999"/>
              <a:gd name="connsiteX11467" fmla="*/ 1140471 w 10763219"/>
              <a:gd name="connsiteY11467" fmla="*/ 2883907 h 6857999"/>
              <a:gd name="connsiteX11468" fmla="*/ 1156394 w 10763219"/>
              <a:gd name="connsiteY11468" fmla="*/ 2876687 h 6857999"/>
              <a:gd name="connsiteX11469" fmla="*/ 1173513 w 10763219"/>
              <a:gd name="connsiteY11469" fmla="*/ 2870269 h 6857999"/>
              <a:gd name="connsiteX11470" fmla="*/ 1061812 w 10763219"/>
              <a:gd name="connsiteY11470" fmla="*/ 2846387 h 6857999"/>
              <a:gd name="connsiteX11471" fmla="*/ 1073159 w 10763219"/>
              <a:gd name="connsiteY11471" fmla="*/ 2867819 h 6857999"/>
              <a:gd name="connsiteX11472" fmla="*/ 1068855 w 10763219"/>
              <a:gd name="connsiteY11472" fmla="*/ 2868612 h 6857999"/>
              <a:gd name="connsiteX11473" fmla="*/ 1065334 w 10763219"/>
              <a:gd name="connsiteY11473" fmla="*/ 2869803 h 6857999"/>
              <a:gd name="connsiteX11474" fmla="*/ 1062987 w 10763219"/>
              <a:gd name="connsiteY11474" fmla="*/ 2870994 h 6857999"/>
              <a:gd name="connsiteX11475" fmla="*/ 1060639 w 10763219"/>
              <a:gd name="connsiteY11475" fmla="*/ 2872581 h 6857999"/>
              <a:gd name="connsiteX11476" fmla="*/ 1059076 w 10763219"/>
              <a:gd name="connsiteY11476" fmla="*/ 2874566 h 6857999"/>
              <a:gd name="connsiteX11477" fmla="*/ 1058293 w 10763219"/>
              <a:gd name="connsiteY11477" fmla="*/ 2876947 h 6857999"/>
              <a:gd name="connsiteX11478" fmla="*/ 1057120 w 10763219"/>
              <a:gd name="connsiteY11478" fmla="*/ 2878931 h 6857999"/>
              <a:gd name="connsiteX11479" fmla="*/ 1056730 w 10763219"/>
              <a:gd name="connsiteY11479" fmla="*/ 2881312 h 6857999"/>
              <a:gd name="connsiteX11480" fmla="*/ 1056730 w 10763219"/>
              <a:gd name="connsiteY11480" fmla="*/ 2886075 h 6857999"/>
              <a:gd name="connsiteX11481" fmla="*/ 1057511 w 10763219"/>
              <a:gd name="connsiteY11481" fmla="*/ 2891631 h 6857999"/>
              <a:gd name="connsiteX11482" fmla="*/ 1058293 w 10763219"/>
              <a:gd name="connsiteY11482" fmla="*/ 2897188 h 6857999"/>
              <a:gd name="connsiteX11483" fmla="*/ 1058686 w 10763219"/>
              <a:gd name="connsiteY11483" fmla="*/ 2901950 h 6857999"/>
              <a:gd name="connsiteX11484" fmla="*/ 1055164 w 10763219"/>
              <a:gd name="connsiteY11484" fmla="*/ 2900759 h 6857999"/>
              <a:gd name="connsiteX11485" fmla="*/ 1052427 w 10763219"/>
              <a:gd name="connsiteY11485" fmla="*/ 2899172 h 6857999"/>
              <a:gd name="connsiteX11486" fmla="*/ 1050472 w 10763219"/>
              <a:gd name="connsiteY11486" fmla="*/ 2896394 h 6857999"/>
              <a:gd name="connsiteX11487" fmla="*/ 1048516 w 10763219"/>
              <a:gd name="connsiteY11487" fmla="*/ 2893219 h 6857999"/>
              <a:gd name="connsiteX11488" fmla="*/ 1046951 w 10763219"/>
              <a:gd name="connsiteY11488" fmla="*/ 2889250 h 6857999"/>
              <a:gd name="connsiteX11489" fmla="*/ 1046169 w 10763219"/>
              <a:gd name="connsiteY11489" fmla="*/ 2884885 h 6857999"/>
              <a:gd name="connsiteX11490" fmla="*/ 1046169 w 10763219"/>
              <a:gd name="connsiteY11490" fmla="*/ 2880519 h 6857999"/>
              <a:gd name="connsiteX11491" fmla="*/ 1046169 w 10763219"/>
              <a:gd name="connsiteY11491" fmla="*/ 2875359 h 6857999"/>
              <a:gd name="connsiteX11492" fmla="*/ 1046561 w 10763219"/>
              <a:gd name="connsiteY11492" fmla="*/ 2870994 h 6857999"/>
              <a:gd name="connsiteX11493" fmla="*/ 1047341 w 10763219"/>
              <a:gd name="connsiteY11493" fmla="*/ 2866231 h 6857999"/>
              <a:gd name="connsiteX11494" fmla="*/ 1048516 w 10763219"/>
              <a:gd name="connsiteY11494" fmla="*/ 2861866 h 6857999"/>
              <a:gd name="connsiteX11495" fmla="*/ 1050472 w 10763219"/>
              <a:gd name="connsiteY11495" fmla="*/ 2857500 h 6857999"/>
              <a:gd name="connsiteX11496" fmla="*/ 1052818 w 10763219"/>
              <a:gd name="connsiteY11496" fmla="*/ 2853928 h 6857999"/>
              <a:gd name="connsiteX11497" fmla="*/ 1055556 w 10763219"/>
              <a:gd name="connsiteY11497" fmla="*/ 2850753 h 6857999"/>
              <a:gd name="connsiteX11498" fmla="*/ 1058686 w 10763219"/>
              <a:gd name="connsiteY11498" fmla="*/ 2847975 h 6857999"/>
              <a:gd name="connsiteX11499" fmla="*/ 670400 w 10763219"/>
              <a:gd name="connsiteY11499" fmla="*/ 2840037 h 6857999"/>
              <a:gd name="connsiteX11500" fmla="*/ 673536 w 10763219"/>
              <a:gd name="connsiteY11500" fmla="*/ 2840453 h 6857999"/>
              <a:gd name="connsiteX11501" fmla="*/ 676284 w 10763219"/>
              <a:gd name="connsiteY11501" fmla="*/ 2841698 h 6857999"/>
              <a:gd name="connsiteX11502" fmla="*/ 674322 w 10763219"/>
              <a:gd name="connsiteY11502" fmla="*/ 2846680 h 6857999"/>
              <a:gd name="connsiteX11503" fmla="*/ 671968 w 10763219"/>
              <a:gd name="connsiteY11503" fmla="*/ 2850002 h 6857999"/>
              <a:gd name="connsiteX11504" fmla="*/ 668438 w 10763219"/>
              <a:gd name="connsiteY11504" fmla="*/ 2853324 h 6857999"/>
              <a:gd name="connsiteX11505" fmla="*/ 664908 w 10763219"/>
              <a:gd name="connsiteY11505" fmla="*/ 2855815 h 6857999"/>
              <a:gd name="connsiteX11506" fmla="*/ 655495 w 10763219"/>
              <a:gd name="connsiteY11506" fmla="*/ 2860797 h 6857999"/>
              <a:gd name="connsiteX11507" fmla="*/ 650396 w 10763219"/>
              <a:gd name="connsiteY11507" fmla="*/ 2863704 h 6857999"/>
              <a:gd name="connsiteX11508" fmla="*/ 644512 w 10763219"/>
              <a:gd name="connsiteY11508" fmla="*/ 2867025 h 6857999"/>
              <a:gd name="connsiteX11509" fmla="*/ 643336 w 10763219"/>
              <a:gd name="connsiteY11509" fmla="*/ 2865780 h 6857999"/>
              <a:gd name="connsiteX11510" fmla="*/ 642944 w 10763219"/>
              <a:gd name="connsiteY11510" fmla="*/ 2864534 h 6857999"/>
              <a:gd name="connsiteX11511" fmla="*/ 643336 w 10763219"/>
              <a:gd name="connsiteY11511" fmla="*/ 2861628 h 6857999"/>
              <a:gd name="connsiteX11512" fmla="*/ 644121 w 10763219"/>
              <a:gd name="connsiteY11512" fmla="*/ 2859967 h 6857999"/>
              <a:gd name="connsiteX11513" fmla="*/ 645298 w 10763219"/>
              <a:gd name="connsiteY11513" fmla="*/ 2857060 h 6857999"/>
              <a:gd name="connsiteX11514" fmla="*/ 647258 w 10763219"/>
              <a:gd name="connsiteY11514" fmla="*/ 2854154 h 6857999"/>
              <a:gd name="connsiteX11515" fmla="*/ 649219 w 10763219"/>
              <a:gd name="connsiteY11515" fmla="*/ 2851663 h 6857999"/>
              <a:gd name="connsiteX11516" fmla="*/ 652357 w 10763219"/>
              <a:gd name="connsiteY11516" fmla="*/ 2849172 h 6857999"/>
              <a:gd name="connsiteX11517" fmla="*/ 655104 w 10763219"/>
              <a:gd name="connsiteY11517" fmla="*/ 2846680 h 6857999"/>
              <a:gd name="connsiteX11518" fmla="*/ 657849 w 10763219"/>
              <a:gd name="connsiteY11518" fmla="*/ 2844604 h 6857999"/>
              <a:gd name="connsiteX11519" fmla="*/ 660987 w 10763219"/>
              <a:gd name="connsiteY11519" fmla="*/ 2842529 h 6857999"/>
              <a:gd name="connsiteX11520" fmla="*/ 664125 w 10763219"/>
              <a:gd name="connsiteY11520" fmla="*/ 2840868 h 6857999"/>
              <a:gd name="connsiteX11521" fmla="*/ 667654 w 10763219"/>
              <a:gd name="connsiteY11521" fmla="*/ 2840453 h 6857999"/>
              <a:gd name="connsiteX11522" fmla="*/ 1226494 w 10763219"/>
              <a:gd name="connsiteY11522" fmla="*/ 2838450 h 6857999"/>
              <a:gd name="connsiteX11523" fmla="*/ 1229201 w 10763219"/>
              <a:gd name="connsiteY11523" fmla="*/ 2842022 h 6857999"/>
              <a:gd name="connsiteX11524" fmla="*/ 1231133 w 10763219"/>
              <a:gd name="connsiteY11524" fmla="*/ 2845594 h 6857999"/>
              <a:gd name="connsiteX11525" fmla="*/ 1231907 w 10763219"/>
              <a:gd name="connsiteY11525" fmla="*/ 2848372 h 6857999"/>
              <a:gd name="connsiteX11526" fmla="*/ 1231907 w 10763219"/>
              <a:gd name="connsiteY11526" fmla="*/ 2851150 h 6857999"/>
              <a:gd name="connsiteX11527" fmla="*/ 1230747 w 10763219"/>
              <a:gd name="connsiteY11527" fmla="*/ 2853135 h 6857999"/>
              <a:gd name="connsiteX11528" fmla="*/ 1229201 w 10763219"/>
              <a:gd name="connsiteY11528" fmla="*/ 2854723 h 6857999"/>
              <a:gd name="connsiteX11529" fmla="*/ 1226879 w 10763219"/>
              <a:gd name="connsiteY11529" fmla="*/ 2856310 h 6857999"/>
              <a:gd name="connsiteX11530" fmla="*/ 1224560 w 10763219"/>
              <a:gd name="connsiteY11530" fmla="*/ 2857898 h 6857999"/>
              <a:gd name="connsiteX11531" fmla="*/ 1218760 w 10763219"/>
              <a:gd name="connsiteY11531" fmla="*/ 2860675 h 6857999"/>
              <a:gd name="connsiteX11532" fmla="*/ 1212573 w 10763219"/>
              <a:gd name="connsiteY11532" fmla="*/ 2863057 h 6857999"/>
              <a:gd name="connsiteX11533" fmla="*/ 1206385 w 10763219"/>
              <a:gd name="connsiteY11533" fmla="*/ 2865835 h 6857999"/>
              <a:gd name="connsiteX11534" fmla="*/ 1204064 w 10763219"/>
              <a:gd name="connsiteY11534" fmla="*/ 2867026 h 6857999"/>
              <a:gd name="connsiteX11535" fmla="*/ 1202131 w 10763219"/>
              <a:gd name="connsiteY11535" fmla="*/ 2868613 h 6857999"/>
              <a:gd name="connsiteX11536" fmla="*/ 1201744 w 10763219"/>
              <a:gd name="connsiteY11536" fmla="*/ 2860675 h 6857999"/>
              <a:gd name="connsiteX11537" fmla="*/ 1202905 w 10763219"/>
              <a:gd name="connsiteY11537" fmla="*/ 2854325 h 6857999"/>
              <a:gd name="connsiteX11538" fmla="*/ 1203678 w 10763219"/>
              <a:gd name="connsiteY11538" fmla="*/ 2849166 h 6857999"/>
              <a:gd name="connsiteX11539" fmla="*/ 1204451 w 10763219"/>
              <a:gd name="connsiteY11539" fmla="*/ 2847182 h 6857999"/>
              <a:gd name="connsiteX11540" fmla="*/ 1205999 w 10763219"/>
              <a:gd name="connsiteY11540" fmla="*/ 2845197 h 6857999"/>
              <a:gd name="connsiteX11541" fmla="*/ 1207545 w 10763219"/>
              <a:gd name="connsiteY11541" fmla="*/ 2843610 h 6857999"/>
              <a:gd name="connsiteX11542" fmla="*/ 1209092 w 10763219"/>
              <a:gd name="connsiteY11542" fmla="*/ 2842022 h 6857999"/>
              <a:gd name="connsiteX11543" fmla="*/ 1210639 w 10763219"/>
              <a:gd name="connsiteY11543" fmla="*/ 2841228 h 6857999"/>
              <a:gd name="connsiteX11544" fmla="*/ 1213346 w 10763219"/>
              <a:gd name="connsiteY11544" fmla="*/ 2840435 h 6857999"/>
              <a:gd name="connsiteX11545" fmla="*/ 1219533 w 10763219"/>
              <a:gd name="connsiteY11545" fmla="*/ 2838847 h 6857999"/>
              <a:gd name="connsiteX11546" fmla="*/ 1593986 w 10763219"/>
              <a:gd name="connsiteY11546" fmla="*/ 2787650 h 6857999"/>
              <a:gd name="connsiteX11547" fmla="*/ 1603051 w 10763219"/>
              <a:gd name="connsiteY11547" fmla="*/ 2787650 h 6857999"/>
              <a:gd name="connsiteX11548" fmla="*/ 1612901 w 10763219"/>
              <a:gd name="connsiteY11548" fmla="*/ 2788452 h 6857999"/>
              <a:gd name="connsiteX11549" fmla="*/ 1608567 w 10763219"/>
              <a:gd name="connsiteY11549" fmla="*/ 2790458 h 6857999"/>
              <a:gd name="connsiteX11550" fmla="*/ 1602655 w 10763219"/>
              <a:gd name="connsiteY11550" fmla="*/ 2793666 h 6857999"/>
              <a:gd name="connsiteX11551" fmla="*/ 1590046 w 10763219"/>
              <a:gd name="connsiteY11551" fmla="*/ 2801286 h 6857999"/>
              <a:gd name="connsiteX11552" fmla="*/ 1575072 w 10763219"/>
              <a:gd name="connsiteY11552" fmla="*/ 2809708 h 6857999"/>
              <a:gd name="connsiteX11553" fmla="*/ 1567191 w 10763219"/>
              <a:gd name="connsiteY11553" fmla="*/ 2813719 h 6857999"/>
              <a:gd name="connsiteX11554" fmla="*/ 1559705 w 10763219"/>
              <a:gd name="connsiteY11554" fmla="*/ 2817729 h 6857999"/>
              <a:gd name="connsiteX11555" fmla="*/ 1551430 w 10763219"/>
              <a:gd name="connsiteY11555" fmla="*/ 2820938 h 6857999"/>
              <a:gd name="connsiteX11556" fmla="*/ 1543549 w 10763219"/>
              <a:gd name="connsiteY11556" fmla="*/ 2823745 h 6857999"/>
              <a:gd name="connsiteX11557" fmla="*/ 1535271 w 10763219"/>
              <a:gd name="connsiteY11557" fmla="*/ 2824949 h 6857999"/>
              <a:gd name="connsiteX11558" fmla="*/ 1531331 w 10763219"/>
              <a:gd name="connsiteY11558" fmla="*/ 2825751 h 6857999"/>
              <a:gd name="connsiteX11559" fmla="*/ 1527391 w 10763219"/>
              <a:gd name="connsiteY11559" fmla="*/ 2825751 h 6857999"/>
              <a:gd name="connsiteX11560" fmla="*/ 1524240 w 10763219"/>
              <a:gd name="connsiteY11560" fmla="*/ 2824949 h 6857999"/>
              <a:gd name="connsiteX11561" fmla="*/ 1520297 w 10763219"/>
              <a:gd name="connsiteY11561" fmla="*/ 2824547 h 6857999"/>
              <a:gd name="connsiteX11562" fmla="*/ 1516751 w 10763219"/>
              <a:gd name="connsiteY11562" fmla="*/ 2823745 h 6857999"/>
              <a:gd name="connsiteX11563" fmla="*/ 1513600 w 10763219"/>
              <a:gd name="connsiteY11563" fmla="*/ 2822141 h 6857999"/>
              <a:gd name="connsiteX11564" fmla="*/ 1510447 w 10763219"/>
              <a:gd name="connsiteY11564" fmla="*/ 2820135 h 6857999"/>
              <a:gd name="connsiteX11565" fmla="*/ 1507294 w 10763219"/>
              <a:gd name="connsiteY11565" fmla="*/ 2817729 h 6857999"/>
              <a:gd name="connsiteX11566" fmla="*/ 1504143 w 10763219"/>
              <a:gd name="connsiteY11566" fmla="*/ 2815323 h 6857999"/>
              <a:gd name="connsiteX11567" fmla="*/ 1501778 w 10763219"/>
              <a:gd name="connsiteY11567" fmla="*/ 2811714 h 6857999"/>
              <a:gd name="connsiteX11568" fmla="*/ 1509265 w 10763219"/>
              <a:gd name="connsiteY11568" fmla="*/ 2812916 h 6857999"/>
              <a:gd name="connsiteX11569" fmla="*/ 1516358 w 10763219"/>
              <a:gd name="connsiteY11569" fmla="*/ 2813318 h 6857999"/>
              <a:gd name="connsiteX11570" fmla="*/ 1522663 w 10763219"/>
              <a:gd name="connsiteY11570" fmla="*/ 2812115 h 6857999"/>
              <a:gd name="connsiteX11571" fmla="*/ 1528968 w 10763219"/>
              <a:gd name="connsiteY11571" fmla="*/ 2810911 h 6857999"/>
              <a:gd name="connsiteX11572" fmla="*/ 1534878 w 10763219"/>
              <a:gd name="connsiteY11572" fmla="*/ 2808906 h 6857999"/>
              <a:gd name="connsiteX11573" fmla="*/ 1540001 w 10763219"/>
              <a:gd name="connsiteY11573" fmla="*/ 2806500 h 6857999"/>
              <a:gd name="connsiteX11574" fmla="*/ 1551821 w 10763219"/>
              <a:gd name="connsiteY11574" fmla="*/ 2800484 h 6857999"/>
              <a:gd name="connsiteX11575" fmla="*/ 1564039 w 10763219"/>
              <a:gd name="connsiteY11575" fmla="*/ 2794468 h 6857999"/>
              <a:gd name="connsiteX11576" fmla="*/ 1570737 w 10763219"/>
              <a:gd name="connsiteY11576" fmla="*/ 2792062 h 6857999"/>
              <a:gd name="connsiteX11577" fmla="*/ 1577830 w 10763219"/>
              <a:gd name="connsiteY11577" fmla="*/ 2790057 h 6857999"/>
              <a:gd name="connsiteX11578" fmla="*/ 1585318 w 10763219"/>
              <a:gd name="connsiteY11578" fmla="*/ 2788052 h 6857999"/>
              <a:gd name="connsiteX11579" fmla="*/ 1426373 w 10763219"/>
              <a:gd name="connsiteY11579" fmla="*/ 2754312 h 6857999"/>
              <a:gd name="connsiteX11580" fmla="*/ 1429151 w 10763219"/>
              <a:gd name="connsiteY11580" fmla="*/ 2758848 h 6857999"/>
              <a:gd name="connsiteX11581" fmla="*/ 1430342 w 10763219"/>
              <a:gd name="connsiteY11581" fmla="*/ 2762971 h 6857999"/>
              <a:gd name="connsiteX11582" fmla="*/ 1430342 w 10763219"/>
              <a:gd name="connsiteY11582" fmla="*/ 2765858 h 6857999"/>
              <a:gd name="connsiteX11583" fmla="*/ 1429945 w 10763219"/>
              <a:gd name="connsiteY11583" fmla="*/ 2768332 h 6857999"/>
              <a:gd name="connsiteX11584" fmla="*/ 1428358 w 10763219"/>
              <a:gd name="connsiteY11584" fmla="*/ 2770806 h 6857999"/>
              <a:gd name="connsiteX11585" fmla="*/ 1425975 w 10763219"/>
              <a:gd name="connsiteY11585" fmla="*/ 2772867 h 6857999"/>
              <a:gd name="connsiteX11586" fmla="*/ 1423595 w 10763219"/>
              <a:gd name="connsiteY11586" fmla="*/ 2774517 h 6857999"/>
              <a:gd name="connsiteX11587" fmla="*/ 1420023 w 10763219"/>
              <a:gd name="connsiteY11587" fmla="*/ 2776166 h 6857999"/>
              <a:gd name="connsiteX11588" fmla="*/ 1412879 w 10763219"/>
              <a:gd name="connsiteY11588" fmla="*/ 2778228 h 6857999"/>
              <a:gd name="connsiteX11589" fmla="*/ 1404942 w 10763219"/>
              <a:gd name="connsiteY11589" fmla="*/ 2780290 h 6857999"/>
              <a:gd name="connsiteX11590" fmla="*/ 1397797 w 10763219"/>
              <a:gd name="connsiteY11590" fmla="*/ 2782763 h 6857999"/>
              <a:gd name="connsiteX11591" fmla="*/ 1394622 w 10763219"/>
              <a:gd name="connsiteY11591" fmla="*/ 2784001 h 6857999"/>
              <a:gd name="connsiteX11592" fmla="*/ 1391845 w 10763219"/>
              <a:gd name="connsiteY11592" fmla="*/ 2786062 h 6857999"/>
              <a:gd name="connsiteX11593" fmla="*/ 1390654 w 10763219"/>
              <a:gd name="connsiteY11593" fmla="*/ 2782763 h 6857999"/>
              <a:gd name="connsiteX11594" fmla="*/ 1390654 w 10763219"/>
              <a:gd name="connsiteY11594" fmla="*/ 2779052 h 6857999"/>
              <a:gd name="connsiteX11595" fmla="*/ 1390654 w 10763219"/>
              <a:gd name="connsiteY11595" fmla="*/ 2776166 h 6857999"/>
              <a:gd name="connsiteX11596" fmla="*/ 1391845 w 10763219"/>
              <a:gd name="connsiteY11596" fmla="*/ 2773692 h 6857999"/>
              <a:gd name="connsiteX11597" fmla="*/ 1393433 w 10763219"/>
              <a:gd name="connsiteY11597" fmla="*/ 2770806 h 6857999"/>
              <a:gd name="connsiteX11598" fmla="*/ 1395417 w 10763219"/>
              <a:gd name="connsiteY11598" fmla="*/ 2769156 h 6857999"/>
              <a:gd name="connsiteX11599" fmla="*/ 1397005 w 10763219"/>
              <a:gd name="connsiteY11599" fmla="*/ 2767095 h 6857999"/>
              <a:gd name="connsiteX11600" fmla="*/ 1399783 w 10763219"/>
              <a:gd name="connsiteY11600" fmla="*/ 2765445 h 6857999"/>
              <a:gd name="connsiteX11601" fmla="*/ 1406131 w 10763219"/>
              <a:gd name="connsiteY11601" fmla="*/ 2762559 h 6857999"/>
              <a:gd name="connsiteX11602" fmla="*/ 1412482 w 10763219"/>
              <a:gd name="connsiteY11602" fmla="*/ 2759260 h 6857999"/>
              <a:gd name="connsiteX11603" fmla="*/ 1487070 w 10763219"/>
              <a:gd name="connsiteY11603" fmla="*/ 2747962 h 6857999"/>
              <a:gd name="connsiteX11604" fmla="*/ 1490244 w 10763219"/>
              <a:gd name="connsiteY11604" fmla="*/ 2747962 h 6857999"/>
              <a:gd name="connsiteX11605" fmla="*/ 1493419 w 10763219"/>
              <a:gd name="connsiteY11605" fmla="*/ 2748756 h 6857999"/>
              <a:gd name="connsiteX11606" fmla="*/ 1496595 w 10763219"/>
              <a:gd name="connsiteY11606" fmla="*/ 2750344 h 6857999"/>
              <a:gd name="connsiteX11607" fmla="*/ 1499769 w 10763219"/>
              <a:gd name="connsiteY11607" fmla="*/ 2752725 h 6857999"/>
              <a:gd name="connsiteX11608" fmla="*/ 1503342 w 10763219"/>
              <a:gd name="connsiteY11608" fmla="*/ 2755503 h 6857999"/>
              <a:gd name="connsiteX11609" fmla="*/ 1506516 w 10763219"/>
              <a:gd name="connsiteY11609" fmla="*/ 2759075 h 6857999"/>
              <a:gd name="connsiteX11610" fmla="*/ 1510088 w 10763219"/>
              <a:gd name="connsiteY11610" fmla="*/ 2762647 h 6857999"/>
              <a:gd name="connsiteX11611" fmla="*/ 1512866 w 10763219"/>
              <a:gd name="connsiteY11611" fmla="*/ 2766218 h 6857999"/>
              <a:gd name="connsiteX11612" fmla="*/ 1518423 w 10763219"/>
              <a:gd name="connsiteY11612" fmla="*/ 2774156 h 6857999"/>
              <a:gd name="connsiteX11613" fmla="*/ 1520407 w 10763219"/>
              <a:gd name="connsiteY11613" fmla="*/ 2778522 h 6857999"/>
              <a:gd name="connsiteX11614" fmla="*/ 1521994 w 10763219"/>
              <a:gd name="connsiteY11614" fmla="*/ 2782490 h 6857999"/>
              <a:gd name="connsiteX11615" fmla="*/ 1523186 w 10763219"/>
              <a:gd name="connsiteY11615" fmla="*/ 2786062 h 6857999"/>
              <a:gd name="connsiteX11616" fmla="*/ 1523979 w 10763219"/>
              <a:gd name="connsiteY11616" fmla="*/ 2789237 h 6857999"/>
              <a:gd name="connsiteX11617" fmla="*/ 1521201 w 10763219"/>
              <a:gd name="connsiteY11617" fmla="*/ 2788444 h 6857999"/>
              <a:gd name="connsiteX11618" fmla="*/ 1518820 w 10763219"/>
              <a:gd name="connsiteY11618" fmla="*/ 2787253 h 6857999"/>
              <a:gd name="connsiteX11619" fmla="*/ 1516439 w 10763219"/>
              <a:gd name="connsiteY11619" fmla="*/ 2785269 h 6857999"/>
              <a:gd name="connsiteX11620" fmla="*/ 1513660 w 10763219"/>
              <a:gd name="connsiteY11620" fmla="*/ 2783284 h 6857999"/>
              <a:gd name="connsiteX11621" fmla="*/ 1508104 w 10763219"/>
              <a:gd name="connsiteY11621" fmla="*/ 2778125 h 6857999"/>
              <a:gd name="connsiteX11622" fmla="*/ 1502946 w 10763219"/>
              <a:gd name="connsiteY11622" fmla="*/ 2772172 h 6857999"/>
              <a:gd name="connsiteX11623" fmla="*/ 1497389 w 10763219"/>
              <a:gd name="connsiteY11623" fmla="*/ 2765822 h 6857999"/>
              <a:gd name="connsiteX11624" fmla="*/ 1492229 w 10763219"/>
              <a:gd name="connsiteY11624" fmla="*/ 2759472 h 6857999"/>
              <a:gd name="connsiteX11625" fmla="*/ 1486672 w 10763219"/>
              <a:gd name="connsiteY11625" fmla="*/ 2754312 h 6857999"/>
              <a:gd name="connsiteX11626" fmla="*/ 1484292 w 10763219"/>
              <a:gd name="connsiteY11626" fmla="*/ 2752328 h 6857999"/>
              <a:gd name="connsiteX11627" fmla="*/ 1481116 w 10763219"/>
              <a:gd name="connsiteY11627" fmla="*/ 2750740 h 6857999"/>
              <a:gd name="connsiteX11628" fmla="*/ 1484292 w 10763219"/>
              <a:gd name="connsiteY11628" fmla="*/ 2748756 h 6857999"/>
              <a:gd name="connsiteX11629" fmla="*/ 1624730 w 10763219"/>
              <a:gd name="connsiteY11629" fmla="*/ 2744787 h 6857999"/>
              <a:gd name="connsiteX11630" fmla="*/ 1626742 w 10763219"/>
              <a:gd name="connsiteY11630" fmla="*/ 2749081 h 6857999"/>
              <a:gd name="connsiteX11631" fmla="*/ 1627949 w 10763219"/>
              <a:gd name="connsiteY11631" fmla="*/ 2752595 h 6857999"/>
              <a:gd name="connsiteX11632" fmla="*/ 1628755 w 10763219"/>
              <a:gd name="connsiteY11632" fmla="*/ 2755718 h 6857999"/>
              <a:gd name="connsiteX11633" fmla="*/ 1628755 w 10763219"/>
              <a:gd name="connsiteY11633" fmla="*/ 2757279 h 6857999"/>
              <a:gd name="connsiteX11634" fmla="*/ 1627949 w 10763219"/>
              <a:gd name="connsiteY11634" fmla="*/ 2758450 h 6857999"/>
              <a:gd name="connsiteX11635" fmla="*/ 1626742 w 10763219"/>
              <a:gd name="connsiteY11635" fmla="*/ 2759231 h 6857999"/>
              <a:gd name="connsiteX11636" fmla="*/ 1625132 w 10763219"/>
              <a:gd name="connsiteY11636" fmla="*/ 2760402 h 6857999"/>
              <a:gd name="connsiteX11637" fmla="*/ 1623120 w 10763219"/>
              <a:gd name="connsiteY11637" fmla="*/ 2760402 h 6857999"/>
              <a:gd name="connsiteX11638" fmla="*/ 1618693 w 10763219"/>
              <a:gd name="connsiteY11638" fmla="*/ 2760793 h 6857999"/>
              <a:gd name="connsiteX11639" fmla="*/ 1613863 w 10763219"/>
              <a:gd name="connsiteY11639" fmla="*/ 2761964 h 6857999"/>
              <a:gd name="connsiteX11640" fmla="*/ 1611448 w 10763219"/>
              <a:gd name="connsiteY11640" fmla="*/ 2762744 h 6857999"/>
              <a:gd name="connsiteX11641" fmla="*/ 1608632 w 10763219"/>
              <a:gd name="connsiteY11641" fmla="*/ 2764306 h 6857999"/>
              <a:gd name="connsiteX11642" fmla="*/ 1606619 w 10763219"/>
              <a:gd name="connsiteY11642" fmla="*/ 2766258 h 6857999"/>
              <a:gd name="connsiteX11643" fmla="*/ 1603802 w 10763219"/>
              <a:gd name="connsiteY11643" fmla="*/ 2768600 h 6857999"/>
              <a:gd name="connsiteX11644" fmla="*/ 1602192 w 10763219"/>
              <a:gd name="connsiteY11644" fmla="*/ 2764697 h 6857999"/>
              <a:gd name="connsiteX11645" fmla="*/ 1600985 w 10763219"/>
              <a:gd name="connsiteY11645" fmla="*/ 2761183 h 6857999"/>
              <a:gd name="connsiteX11646" fmla="*/ 1600180 w 10763219"/>
              <a:gd name="connsiteY11646" fmla="*/ 2758450 h 6857999"/>
              <a:gd name="connsiteX11647" fmla="*/ 1600180 w 10763219"/>
              <a:gd name="connsiteY11647" fmla="*/ 2756108 h 6857999"/>
              <a:gd name="connsiteX11648" fmla="*/ 1600582 w 10763219"/>
              <a:gd name="connsiteY11648" fmla="*/ 2753766 h 6857999"/>
              <a:gd name="connsiteX11649" fmla="*/ 1602192 w 10763219"/>
              <a:gd name="connsiteY11649" fmla="*/ 2752204 h 6857999"/>
              <a:gd name="connsiteX11650" fmla="*/ 1603399 w 10763219"/>
              <a:gd name="connsiteY11650" fmla="*/ 2750643 h 6857999"/>
              <a:gd name="connsiteX11651" fmla="*/ 1605009 w 10763219"/>
              <a:gd name="connsiteY11651" fmla="*/ 2749862 h 6857999"/>
              <a:gd name="connsiteX11652" fmla="*/ 1609436 w 10763219"/>
              <a:gd name="connsiteY11652" fmla="*/ 2747910 h 6857999"/>
              <a:gd name="connsiteX11653" fmla="*/ 1615071 w 10763219"/>
              <a:gd name="connsiteY11653" fmla="*/ 2746739 h 6857999"/>
              <a:gd name="connsiteX11654" fmla="*/ 1619901 w 10763219"/>
              <a:gd name="connsiteY11654" fmla="*/ 2746349 h 6857999"/>
              <a:gd name="connsiteX11655" fmla="*/ 1927425 w 10763219"/>
              <a:gd name="connsiteY11655" fmla="*/ 2740024 h 6857999"/>
              <a:gd name="connsiteX11656" fmla="*/ 1932407 w 10763219"/>
              <a:gd name="connsiteY11656" fmla="*/ 2748591 h 6857999"/>
              <a:gd name="connsiteX11657" fmla="*/ 1938220 w 10763219"/>
              <a:gd name="connsiteY11657" fmla="*/ 2757157 h 6857999"/>
              <a:gd name="connsiteX11658" fmla="*/ 1940711 w 10763219"/>
              <a:gd name="connsiteY11658" fmla="*/ 2761051 h 6857999"/>
              <a:gd name="connsiteX11659" fmla="*/ 1943202 w 10763219"/>
              <a:gd name="connsiteY11659" fmla="*/ 2763387 h 6857999"/>
              <a:gd name="connsiteX11660" fmla="*/ 1944863 w 10763219"/>
              <a:gd name="connsiteY11660" fmla="*/ 2764555 h 6857999"/>
              <a:gd name="connsiteX11661" fmla="*/ 1945693 w 10763219"/>
              <a:gd name="connsiteY11661" fmla="*/ 2764945 h 6857999"/>
              <a:gd name="connsiteX11662" fmla="*/ 1947355 w 10763219"/>
              <a:gd name="connsiteY11662" fmla="*/ 2765334 h 6857999"/>
              <a:gd name="connsiteX11663" fmla="*/ 1948184 w 10763219"/>
              <a:gd name="connsiteY11663" fmla="*/ 2764945 h 6857999"/>
              <a:gd name="connsiteX11664" fmla="*/ 1949430 w 10763219"/>
              <a:gd name="connsiteY11664" fmla="*/ 2768450 h 6857999"/>
              <a:gd name="connsiteX11665" fmla="*/ 1949430 w 10763219"/>
              <a:gd name="connsiteY11665" fmla="*/ 2771175 h 6857999"/>
              <a:gd name="connsiteX11666" fmla="*/ 1947769 w 10763219"/>
              <a:gd name="connsiteY11666" fmla="*/ 2773122 h 6857999"/>
              <a:gd name="connsiteX11667" fmla="*/ 1946109 w 10763219"/>
              <a:gd name="connsiteY11667" fmla="*/ 2775069 h 6857999"/>
              <a:gd name="connsiteX11668" fmla="*/ 1941126 w 10763219"/>
              <a:gd name="connsiteY11668" fmla="*/ 2777795 h 6857999"/>
              <a:gd name="connsiteX11669" fmla="*/ 1938635 w 10763219"/>
              <a:gd name="connsiteY11669" fmla="*/ 2779352 h 6857999"/>
              <a:gd name="connsiteX11670" fmla="*/ 1936143 w 10763219"/>
              <a:gd name="connsiteY11670" fmla="*/ 2781299 h 6857999"/>
              <a:gd name="connsiteX11671" fmla="*/ 1934068 w 10763219"/>
              <a:gd name="connsiteY11671" fmla="*/ 2775458 h 6857999"/>
              <a:gd name="connsiteX11672" fmla="*/ 1931161 w 10763219"/>
              <a:gd name="connsiteY11672" fmla="*/ 2769228 h 6857999"/>
              <a:gd name="connsiteX11673" fmla="*/ 1924933 w 10763219"/>
              <a:gd name="connsiteY11673" fmla="*/ 2757157 h 6857999"/>
              <a:gd name="connsiteX11674" fmla="*/ 1922858 w 10763219"/>
              <a:gd name="connsiteY11674" fmla="*/ 2751316 h 6857999"/>
              <a:gd name="connsiteX11675" fmla="*/ 1922442 w 10763219"/>
              <a:gd name="connsiteY11675" fmla="*/ 2748591 h 6857999"/>
              <a:gd name="connsiteX11676" fmla="*/ 1922442 w 10763219"/>
              <a:gd name="connsiteY11676" fmla="*/ 2746644 h 6857999"/>
              <a:gd name="connsiteX11677" fmla="*/ 1922442 w 10763219"/>
              <a:gd name="connsiteY11677" fmla="*/ 2744307 h 6857999"/>
              <a:gd name="connsiteX11678" fmla="*/ 1923273 w 10763219"/>
              <a:gd name="connsiteY11678" fmla="*/ 2742360 h 6857999"/>
              <a:gd name="connsiteX11679" fmla="*/ 1924933 w 10763219"/>
              <a:gd name="connsiteY11679" fmla="*/ 2740803 h 6857999"/>
              <a:gd name="connsiteX11680" fmla="*/ 1554158 w 10763219"/>
              <a:gd name="connsiteY11680" fmla="*/ 2655887 h 6857999"/>
              <a:gd name="connsiteX11681" fmla="*/ 1592241 w 10763219"/>
              <a:gd name="connsiteY11681" fmla="*/ 2709041 h 6857999"/>
              <a:gd name="connsiteX11682" fmla="*/ 1590639 w 10763219"/>
              <a:gd name="connsiteY11682" fmla="*/ 2710639 h 6857999"/>
              <a:gd name="connsiteX11683" fmla="*/ 1589837 w 10763219"/>
              <a:gd name="connsiteY11683" fmla="*/ 2712238 h 6857999"/>
              <a:gd name="connsiteX11684" fmla="*/ 1588233 w 10763219"/>
              <a:gd name="connsiteY11684" fmla="*/ 2712637 h 6857999"/>
              <a:gd name="connsiteX11685" fmla="*/ 1586629 w 10763219"/>
              <a:gd name="connsiteY11685" fmla="*/ 2713037 h 6857999"/>
              <a:gd name="connsiteX11686" fmla="*/ 1584626 w 10763219"/>
              <a:gd name="connsiteY11686" fmla="*/ 2713037 h 6857999"/>
              <a:gd name="connsiteX11687" fmla="*/ 1583423 w 10763219"/>
              <a:gd name="connsiteY11687" fmla="*/ 2713037 h 6857999"/>
              <a:gd name="connsiteX11688" fmla="*/ 1579815 w 10763219"/>
              <a:gd name="connsiteY11688" fmla="*/ 2711039 h 6857999"/>
              <a:gd name="connsiteX11689" fmla="*/ 1575807 w 10763219"/>
              <a:gd name="connsiteY11689" fmla="*/ 2708241 h 6857999"/>
              <a:gd name="connsiteX11690" fmla="*/ 1571797 w 10763219"/>
              <a:gd name="connsiteY11690" fmla="*/ 2704245 h 6857999"/>
              <a:gd name="connsiteX11691" fmla="*/ 1568591 w 10763219"/>
              <a:gd name="connsiteY11691" fmla="*/ 2699849 h 6857999"/>
              <a:gd name="connsiteX11692" fmla="*/ 1564982 w 10763219"/>
              <a:gd name="connsiteY11692" fmla="*/ 2694254 h 6857999"/>
              <a:gd name="connsiteX11693" fmla="*/ 1561775 w 10763219"/>
              <a:gd name="connsiteY11693" fmla="*/ 2689058 h 6857999"/>
              <a:gd name="connsiteX11694" fmla="*/ 1558567 w 10763219"/>
              <a:gd name="connsiteY11694" fmla="*/ 2683063 h 6857999"/>
              <a:gd name="connsiteX11695" fmla="*/ 1556162 w 10763219"/>
              <a:gd name="connsiteY11695" fmla="*/ 2677468 h 6857999"/>
              <a:gd name="connsiteX11696" fmla="*/ 1554158 w 10763219"/>
              <a:gd name="connsiteY11696" fmla="*/ 2672273 h 6857999"/>
              <a:gd name="connsiteX11697" fmla="*/ 1553356 w 10763219"/>
              <a:gd name="connsiteY11697" fmla="*/ 2666678 h 6857999"/>
              <a:gd name="connsiteX11698" fmla="*/ 1552554 w 10763219"/>
              <a:gd name="connsiteY11698" fmla="*/ 2662282 h 6857999"/>
              <a:gd name="connsiteX11699" fmla="*/ 1553356 w 10763219"/>
              <a:gd name="connsiteY11699" fmla="*/ 2659084 h 6857999"/>
              <a:gd name="connsiteX11700" fmla="*/ 1553757 w 10763219"/>
              <a:gd name="connsiteY11700" fmla="*/ 2657486 h 6857999"/>
              <a:gd name="connsiteX11701" fmla="*/ 1538267 w 10763219"/>
              <a:gd name="connsiteY11701" fmla="*/ 2579687 h 6857999"/>
              <a:gd name="connsiteX11702" fmla="*/ 1541442 w 10763219"/>
              <a:gd name="connsiteY11702" fmla="*/ 2582423 h 6857999"/>
              <a:gd name="connsiteX11703" fmla="*/ 1543426 w 10763219"/>
              <a:gd name="connsiteY11703" fmla="*/ 2585939 h 6857999"/>
              <a:gd name="connsiteX11704" fmla="*/ 1544617 w 10763219"/>
              <a:gd name="connsiteY11704" fmla="*/ 2588675 h 6857999"/>
              <a:gd name="connsiteX11705" fmla="*/ 1544617 w 10763219"/>
              <a:gd name="connsiteY11705" fmla="*/ 2591801 h 6857999"/>
              <a:gd name="connsiteX11706" fmla="*/ 1544220 w 10763219"/>
              <a:gd name="connsiteY11706" fmla="*/ 2594927 h 6857999"/>
              <a:gd name="connsiteX11707" fmla="*/ 1542633 w 10763219"/>
              <a:gd name="connsiteY11707" fmla="*/ 2597272 h 6857999"/>
              <a:gd name="connsiteX11708" fmla="*/ 1540648 w 10763219"/>
              <a:gd name="connsiteY11708" fmla="*/ 2599617 h 6857999"/>
              <a:gd name="connsiteX11709" fmla="*/ 1537870 w 10763219"/>
              <a:gd name="connsiteY11709" fmla="*/ 2602352 h 6857999"/>
              <a:gd name="connsiteX11710" fmla="*/ 1535092 w 10763219"/>
              <a:gd name="connsiteY11710" fmla="*/ 2603524 h 6857999"/>
              <a:gd name="connsiteX11711" fmla="*/ 1532314 w 10763219"/>
              <a:gd name="connsiteY11711" fmla="*/ 2604696 h 6857999"/>
              <a:gd name="connsiteX11712" fmla="*/ 1528742 w 10763219"/>
              <a:gd name="connsiteY11712" fmla="*/ 2605087 h 6857999"/>
              <a:gd name="connsiteX11713" fmla="*/ 1525964 w 10763219"/>
              <a:gd name="connsiteY11713" fmla="*/ 2604696 h 6857999"/>
              <a:gd name="connsiteX11714" fmla="*/ 1523186 w 10763219"/>
              <a:gd name="connsiteY11714" fmla="*/ 2603524 h 6857999"/>
              <a:gd name="connsiteX11715" fmla="*/ 1520408 w 10763219"/>
              <a:gd name="connsiteY11715" fmla="*/ 2601570 h 6857999"/>
              <a:gd name="connsiteX11716" fmla="*/ 1518027 w 10763219"/>
              <a:gd name="connsiteY11716" fmla="*/ 2598835 h 6857999"/>
              <a:gd name="connsiteX11717" fmla="*/ 1516042 w 10763219"/>
              <a:gd name="connsiteY11717" fmla="*/ 2594536 h 6857999"/>
              <a:gd name="connsiteX11718" fmla="*/ 1270478 w 10763219"/>
              <a:gd name="connsiteY11718" fmla="*/ 2557462 h 6857999"/>
              <a:gd name="connsiteX11719" fmla="*/ 1274196 w 10763219"/>
              <a:gd name="connsiteY11719" fmla="*/ 2560982 h 6857999"/>
              <a:gd name="connsiteX11720" fmla="*/ 1276262 w 10763219"/>
              <a:gd name="connsiteY11720" fmla="*/ 2564502 h 6857999"/>
              <a:gd name="connsiteX11721" fmla="*/ 1277501 w 10763219"/>
              <a:gd name="connsiteY11721" fmla="*/ 2567241 h 6857999"/>
              <a:gd name="connsiteX11722" fmla="*/ 1277915 w 10763219"/>
              <a:gd name="connsiteY11722" fmla="*/ 2569978 h 6857999"/>
              <a:gd name="connsiteX11723" fmla="*/ 1277088 w 10763219"/>
              <a:gd name="connsiteY11723" fmla="*/ 2573107 h 6857999"/>
              <a:gd name="connsiteX11724" fmla="*/ 1275435 w 10763219"/>
              <a:gd name="connsiteY11724" fmla="*/ 2575454 h 6857999"/>
              <a:gd name="connsiteX11725" fmla="*/ 1273370 w 10763219"/>
              <a:gd name="connsiteY11725" fmla="*/ 2577410 h 6857999"/>
              <a:gd name="connsiteX11726" fmla="*/ 1270891 w 10763219"/>
              <a:gd name="connsiteY11726" fmla="*/ 2579366 h 6857999"/>
              <a:gd name="connsiteX11727" fmla="*/ 1267585 w 10763219"/>
              <a:gd name="connsiteY11727" fmla="*/ 2580539 h 6857999"/>
              <a:gd name="connsiteX11728" fmla="*/ 1264693 w 10763219"/>
              <a:gd name="connsiteY11728" fmla="*/ 2582103 h 6857999"/>
              <a:gd name="connsiteX11729" fmla="*/ 1258081 w 10763219"/>
              <a:gd name="connsiteY11729" fmla="*/ 2584059 h 6857999"/>
              <a:gd name="connsiteX11730" fmla="*/ 1252710 w 10763219"/>
              <a:gd name="connsiteY11730" fmla="*/ 2584450 h 6857999"/>
              <a:gd name="connsiteX11731" fmla="*/ 1249818 w 10763219"/>
              <a:gd name="connsiteY11731" fmla="*/ 2584450 h 6857999"/>
              <a:gd name="connsiteX11732" fmla="*/ 1248578 w 10763219"/>
              <a:gd name="connsiteY11732" fmla="*/ 2584450 h 6857999"/>
              <a:gd name="connsiteX11733" fmla="*/ 1247752 w 10763219"/>
              <a:gd name="connsiteY11733" fmla="*/ 2578192 h 6857999"/>
              <a:gd name="connsiteX11734" fmla="*/ 1248991 w 10763219"/>
              <a:gd name="connsiteY11734" fmla="*/ 2573107 h 6857999"/>
              <a:gd name="connsiteX11735" fmla="*/ 1250644 w 10763219"/>
              <a:gd name="connsiteY11735" fmla="*/ 2568805 h 6857999"/>
              <a:gd name="connsiteX11736" fmla="*/ 1253124 w 10763219"/>
              <a:gd name="connsiteY11736" fmla="*/ 2565285 h 6857999"/>
              <a:gd name="connsiteX11737" fmla="*/ 1256016 w 10763219"/>
              <a:gd name="connsiteY11737" fmla="*/ 2562938 h 6857999"/>
              <a:gd name="connsiteX11738" fmla="*/ 1260147 w 10763219"/>
              <a:gd name="connsiteY11738" fmla="*/ 2560591 h 6857999"/>
              <a:gd name="connsiteX11739" fmla="*/ 1265106 w 10763219"/>
              <a:gd name="connsiteY11739" fmla="*/ 2559027 h 6857999"/>
              <a:gd name="connsiteX11740" fmla="*/ 1718334 w 10763219"/>
              <a:gd name="connsiteY11740" fmla="*/ 2555874 h 6857999"/>
              <a:gd name="connsiteX11741" fmla="*/ 1721157 w 10763219"/>
              <a:gd name="connsiteY11741" fmla="*/ 2560372 h 6857999"/>
              <a:gd name="connsiteX11742" fmla="*/ 1723576 w 10763219"/>
              <a:gd name="connsiteY11742" fmla="*/ 2564461 h 6857999"/>
              <a:gd name="connsiteX11743" fmla="*/ 1725189 w 10763219"/>
              <a:gd name="connsiteY11743" fmla="*/ 2568551 h 6857999"/>
              <a:gd name="connsiteX11744" fmla="*/ 1725592 w 10763219"/>
              <a:gd name="connsiteY11744" fmla="*/ 2571822 h 6857999"/>
              <a:gd name="connsiteX11745" fmla="*/ 1725592 w 10763219"/>
              <a:gd name="connsiteY11745" fmla="*/ 2575502 h 6857999"/>
              <a:gd name="connsiteX11746" fmla="*/ 1725189 w 10763219"/>
              <a:gd name="connsiteY11746" fmla="*/ 2577955 h 6857999"/>
              <a:gd name="connsiteX11747" fmla="*/ 1723576 w 10763219"/>
              <a:gd name="connsiteY11747" fmla="*/ 2580000 h 6857999"/>
              <a:gd name="connsiteX11748" fmla="*/ 1722367 w 10763219"/>
              <a:gd name="connsiteY11748" fmla="*/ 2582044 h 6857999"/>
              <a:gd name="connsiteX11749" fmla="*/ 1719545 w 10763219"/>
              <a:gd name="connsiteY11749" fmla="*/ 2582862 h 6857999"/>
              <a:gd name="connsiteX11750" fmla="*/ 1717125 w 10763219"/>
              <a:gd name="connsiteY11750" fmla="*/ 2582862 h 6857999"/>
              <a:gd name="connsiteX11751" fmla="*/ 1714706 w 10763219"/>
              <a:gd name="connsiteY11751" fmla="*/ 2582453 h 6857999"/>
              <a:gd name="connsiteX11752" fmla="*/ 1711884 w 10763219"/>
              <a:gd name="connsiteY11752" fmla="*/ 2581636 h 6857999"/>
              <a:gd name="connsiteX11753" fmla="*/ 1708658 w 10763219"/>
              <a:gd name="connsiteY11753" fmla="*/ 2579591 h 6857999"/>
              <a:gd name="connsiteX11754" fmla="*/ 1705837 w 10763219"/>
              <a:gd name="connsiteY11754" fmla="*/ 2576320 h 6857999"/>
              <a:gd name="connsiteX11755" fmla="*/ 1703418 w 10763219"/>
              <a:gd name="connsiteY11755" fmla="*/ 2572640 h 6857999"/>
              <a:gd name="connsiteX11756" fmla="*/ 1700192 w 10763219"/>
              <a:gd name="connsiteY11756" fmla="*/ 2567324 h 6857999"/>
              <a:gd name="connsiteX11757" fmla="*/ 1747382 w 10763219"/>
              <a:gd name="connsiteY11757" fmla="*/ 2549524 h 6857999"/>
              <a:gd name="connsiteX11758" fmla="*/ 1750514 w 10763219"/>
              <a:gd name="connsiteY11758" fmla="*/ 2549524 h 6857999"/>
              <a:gd name="connsiteX11759" fmla="*/ 1753254 w 10763219"/>
              <a:gd name="connsiteY11759" fmla="*/ 2550661 h 6857999"/>
              <a:gd name="connsiteX11760" fmla="*/ 1756777 w 10763219"/>
              <a:gd name="connsiteY11760" fmla="*/ 2552176 h 6857999"/>
              <a:gd name="connsiteX11761" fmla="*/ 1759517 w 10763219"/>
              <a:gd name="connsiteY11761" fmla="*/ 2554070 h 6857999"/>
              <a:gd name="connsiteX11762" fmla="*/ 1763040 w 10763219"/>
              <a:gd name="connsiteY11762" fmla="*/ 2556343 h 6857999"/>
              <a:gd name="connsiteX11763" fmla="*/ 1765780 w 10763219"/>
              <a:gd name="connsiteY11763" fmla="*/ 2558617 h 6857999"/>
              <a:gd name="connsiteX11764" fmla="*/ 1768128 w 10763219"/>
              <a:gd name="connsiteY11764" fmla="*/ 2561268 h 6857999"/>
              <a:gd name="connsiteX11765" fmla="*/ 1770086 w 10763219"/>
              <a:gd name="connsiteY11765" fmla="*/ 2564299 h 6857999"/>
              <a:gd name="connsiteX11766" fmla="*/ 1771652 w 10763219"/>
              <a:gd name="connsiteY11766" fmla="*/ 2567330 h 6857999"/>
              <a:gd name="connsiteX11767" fmla="*/ 1773217 w 10763219"/>
              <a:gd name="connsiteY11767" fmla="*/ 2570360 h 6857999"/>
              <a:gd name="connsiteX11768" fmla="*/ 1773217 w 10763219"/>
              <a:gd name="connsiteY11768" fmla="*/ 2573013 h 6857999"/>
              <a:gd name="connsiteX11769" fmla="*/ 1772434 w 10763219"/>
              <a:gd name="connsiteY11769" fmla="*/ 2575664 h 6857999"/>
              <a:gd name="connsiteX11770" fmla="*/ 1771260 w 10763219"/>
              <a:gd name="connsiteY11770" fmla="*/ 2578695 h 6857999"/>
              <a:gd name="connsiteX11771" fmla="*/ 1769303 w 10763219"/>
              <a:gd name="connsiteY11771" fmla="*/ 2580968 h 6857999"/>
              <a:gd name="connsiteX11772" fmla="*/ 1765389 w 10763219"/>
              <a:gd name="connsiteY11772" fmla="*/ 2582862 h 6857999"/>
              <a:gd name="connsiteX11773" fmla="*/ 1757168 w 10763219"/>
              <a:gd name="connsiteY11773" fmla="*/ 2573013 h 6857999"/>
              <a:gd name="connsiteX11774" fmla="*/ 1752862 w 10763219"/>
              <a:gd name="connsiteY11774" fmla="*/ 2567708 h 6857999"/>
              <a:gd name="connsiteX11775" fmla="*/ 1750122 w 10763219"/>
              <a:gd name="connsiteY11775" fmla="*/ 2561647 h 6857999"/>
              <a:gd name="connsiteX11776" fmla="*/ 1744643 w 10763219"/>
              <a:gd name="connsiteY11776" fmla="*/ 2550282 h 6857999"/>
              <a:gd name="connsiteX11777" fmla="*/ 2348982 w 10763219"/>
              <a:gd name="connsiteY11777" fmla="*/ 2532062 h 6857999"/>
              <a:gd name="connsiteX11778" fmla="*/ 2352238 w 10763219"/>
              <a:gd name="connsiteY11778" fmla="*/ 2532062 h 6857999"/>
              <a:gd name="connsiteX11779" fmla="*/ 2355088 w 10763219"/>
              <a:gd name="connsiteY11779" fmla="*/ 2532481 h 6857999"/>
              <a:gd name="connsiteX11780" fmla="*/ 2358344 w 10763219"/>
              <a:gd name="connsiteY11780" fmla="*/ 2532900 h 6857999"/>
              <a:gd name="connsiteX11781" fmla="*/ 2360786 w 10763219"/>
              <a:gd name="connsiteY11781" fmla="*/ 2534576 h 6857999"/>
              <a:gd name="connsiteX11782" fmla="*/ 2363636 w 10763219"/>
              <a:gd name="connsiteY11782" fmla="*/ 2536251 h 6857999"/>
              <a:gd name="connsiteX11783" fmla="*/ 2366078 w 10763219"/>
              <a:gd name="connsiteY11783" fmla="*/ 2538765 h 6857999"/>
              <a:gd name="connsiteX11784" fmla="*/ 2368114 w 10763219"/>
              <a:gd name="connsiteY11784" fmla="*/ 2541279 h 6857999"/>
              <a:gd name="connsiteX11785" fmla="*/ 2368521 w 10763219"/>
              <a:gd name="connsiteY11785" fmla="*/ 2545887 h 6857999"/>
              <a:gd name="connsiteX11786" fmla="*/ 2368521 w 10763219"/>
              <a:gd name="connsiteY11786" fmla="*/ 2549657 h 6857999"/>
              <a:gd name="connsiteX11787" fmla="*/ 2367707 w 10763219"/>
              <a:gd name="connsiteY11787" fmla="*/ 2552590 h 6857999"/>
              <a:gd name="connsiteX11788" fmla="*/ 2366485 w 10763219"/>
              <a:gd name="connsiteY11788" fmla="*/ 2554684 h 6857999"/>
              <a:gd name="connsiteX11789" fmla="*/ 2364857 w 10763219"/>
              <a:gd name="connsiteY11789" fmla="*/ 2556360 h 6857999"/>
              <a:gd name="connsiteX11790" fmla="*/ 2362822 w 10763219"/>
              <a:gd name="connsiteY11790" fmla="*/ 2557617 h 6857999"/>
              <a:gd name="connsiteX11791" fmla="*/ 2360786 w 10763219"/>
              <a:gd name="connsiteY11791" fmla="*/ 2558455 h 6857999"/>
              <a:gd name="connsiteX11792" fmla="*/ 2358344 w 10763219"/>
              <a:gd name="connsiteY11792" fmla="*/ 2558874 h 6857999"/>
              <a:gd name="connsiteX11793" fmla="*/ 2346946 w 10763219"/>
              <a:gd name="connsiteY11793" fmla="*/ 2558874 h 6857999"/>
              <a:gd name="connsiteX11794" fmla="*/ 2344505 w 10763219"/>
              <a:gd name="connsiteY11794" fmla="*/ 2559293 h 6857999"/>
              <a:gd name="connsiteX11795" fmla="*/ 2342062 w 10763219"/>
              <a:gd name="connsiteY11795" fmla="*/ 2559712 h 6857999"/>
              <a:gd name="connsiteX11796" fmla="*/ 2340027 w 10763219"/>
              <a:gd name="connsiteY11796" fmla="*/ 2560968 h 6857999"/>
              <a:gd name="connsiteX11797" fmla="*/ 2338806 w 10763219"/>
              <a:gd name="connsiteY11797" fmla="*/ 2562225 h 6857999"/>
              <a:gd name="connsiteX11798" fmla="*/ 2337178 w 10763219"/>
              <a:gd name="connsiteY11798" fmla="*/ 2556360 h 6857999"/>
              <a:gd name="connsiteX11799" fmla="*/ 2336770 w 10763219"/>
              <a:gd name="connsiteY11799" fmla="*/ 2550495 h 6857999"/>
              <a:gd name="connsiteX11800" fmla="*/ 2337178 w 10763219"/>
              <a:gd name="connsiteY11800" fmla="*/ 2545887 h 6857999"/>
              <a:gd name="connsiteX11801" fmla="*/ 2337992 w 10763219"/>
              <a:gd name="connsiteY11801" fmla="*/ 2542116 h 6857999"/>
              <a:gd name="connsiteX11802" fmla="*/ 2339213 w 10763219"/>
              <a:gd name="connsiteY11802" fmla="*/ 2538765 h 6857999"/>
              <a:gd name="connsiteX11803" fmla="*/ 2341248 w 10763219"/>
              <a:gd name="connsiteY11803" fmla="*/ 2536251 h 6857999"/>
              <a:gd name="connsiteX11804" fmla="*/ 2343690 w 10763219"/>
              <a:gd name="connsiteY11804" fmla="*/ 2534157 h 6857999"/>
              <a:gd name="connsiteX11805" fmla="*/ 2346133 w 10763219"/>
              <a:gd name="connsiteY11805" fmla="*/ 2532900 h 6857999"/>
              <a:gd name="connsiteX11806" fmla="*/ 2253599 w 10763219"/>
              <a:gd name="connsiteY11806" fmla="*/ 2525712 h 6857999"/>
              <a:gd name="connsiteX11807" fmla="*/ 2256029 w 10763219"/>
              <a:gd name="connsiteY11807" fmla="*/ 2526114 h 6857999"/>
              <a:gd name="connsiteX11808" fmla="*/ 2258863 w 10763219"/>
              <a:gd name="connsiteY11808" fmla="*/ 2526516 h 6857999"/>
              <a:gd name="connsiteX11809" fmla="*/ 2260887 w 10763219"/>
              <a:gd name="connsiteY11809" fmla="*/ 2528124 h 6857999"/>
              <a:gd name="connsiteX11810" fmla="*/ 2262508 w 10763219"/>
              <a:gd name="connsiteY11810" fmla="*/ 2529731 h 6857999"/>
              <a:gd name="connsiteX11811" fmla="*/ 2266152 w 10763219"/>
              <a:gd name="connsiteY11811" fmla="*/ 2533348 h 6857999"/>
              <a:gd name="connsiteX11812" fmla="*/ 2269798 w 10763219"/>
              <a:gd name="connsiteY11812" fmla="*/ 2536965 h 6857999"/>
              <a:gd name="connsiteX11813" fmla="*/ 2271011 w 10763219"/>
              <a:gd name="connsiteY11813" fmla="*/ 2538573 h 6857999"/>
              <a:gd name="connsiteX11814" fmla="*/ 2273848 w 10763219"/>
              <a:gd name="connsiteY11814" fmla="*/ 2540180 h 6857999"/>
              <a:gd name="connsiteX11815" fmla="*/ 2275466 w 10763219"/>
              <a:gd name="connsiteY11815" fmla="*/ 2540984 h 6857999"/>
              <a:gd name="connsiteX11816" fmla="*/ 2278708 w 10763219"/>
              <a:gd name="connsiteY11816" fmla="*/ 2540984 h 6857999"/>
              <a:gd name="connsiteX11817" fmla="*/ 2281948 w 10763219"/>
              <a:gd name="connsiteY11817" fmla="*/ 2540582 h 6857999"/>
              <a:gd name="connsiteX11818" fmla="*/ 2285998 w 10763219"/>
              <a:gd name="connsiteY11818" fmla="*/ 2539377 h 6857999"/>
              <a:gd name="connsiteX11819" fmla="*/ 2285998 w 10763219"/>
              <a:gd name="connsiteY11819" fmla="*/ 2545405 h 6857999"/>
              <a:gd name="connsiteX11820" fmla="*/ 2285594 w 10763219"/>
              <a:gd name="connsiteY11820" fmla="*/ 2547817 h 6857999"/>
              <a:gd name="connsiteX11821" fmla="*/ 2285185 w 10763219"/>
              <a:gd name="connsiteY11821" fmla="*/ 2550228 h 6857999"/>
              <a:gd name="connsiteX11822" fmla="*/ 2284783 w 10763219"/>
              <a:gd name="connsiteY11822" fmla="*/ 2551836 h 6857999"/>
              <a:gd name="connsiteX11823" fmla="*/ 2283568 w 10763219"/>
              <a:gd name="connsiteY11823" fmla="*/ 2553845 h 6857999"/>
              <a:gd name="connsiteX11824" fmla="*/ 2281948 w 10763219"/>
              <a:gd name="connsiteY11824" fmla="*/ 2554649 h 6857999"/>
              <a:gd name="connsiteX11825" fmla="*/ 2281138 w 10763219"/>
              <a:gd name="connsiteY11825" fmla="*/ 2555855 h 6857999"/>
              <a:gd name="connsiteX11826" fmla="*/ 2277493 w 10763219"/>
              <a:gd name="connsiteY11826" fmla="*/ 2557462 h 6857999"/>
              <a:gd name="connsiteX11827" fmla="*/ 2274252 w 10763219"/>
              <a:gd name="connsiteY11827" fmla="*/ 2557462 h 6857999"/>
              <a:gd name="connsiteX11828" fmla="*/ 2270203 w 10763219"/>
              <a:gd name="connsiteY11828" fmla="*/ 2556659 h 6857999"/>
              <a:gd name="connsiteX11829" fmla="*/ 2266152 w 10763219"/>
              <a:gd name="connsiteY11829" fmla="*/ 2555453 h 6857999"/>
              <a:gd name="connsiteX11830" fmla="*/ 2262103 w 10763219"/>
              <a:gd name="connsiteY11830" fmla="*/ 2553443 h 6857999"/>
              <a:gd name="connsiteX11831" fmla="*/ 2258053 w 10763219"/>
              <a:gd name="connsiteY11831" fmla="*/ 2551032 h 6857999"/>
              <a:gd name="connsiteX11832" fmla="*/ 2254813 w 10763219"/>
              <a:gd name="connsiteY11832" fmla="*/ 2547415 h 6857999"/>
              <a:gd name="connsiteX11833" fmla="*/ 2251167 w 10763219"/>
              <a:gd name="connsiteY11833" fmla="*/ 2543798 h 6857999"/>
              <a:gd name="connsiteX11834" fmla="*/ 2248738 w 10763219"/>
              <a:gd name="connsiteY11834" fmla="*/ 2540180 h 6857999"/>
              <a:gd name="connsiteX11835" fmla="*/ 2247120 w 10763219"/>
              <a:gd name="connsiteY11835" fmla="*/ 2536162 h 6857999"/>
              <a:gd name="connsiteX11836" fmla="*/ 2246310 w 10763219"/>
              <a:gd name="connsiteY11836" fmla="*/ 2531741 h 6857999"/>
              <a:gd name="connsiteX11837" fmla="*/ 2246310 w 10763219"/>
              <a:gd name="connsiteY11837" fmla="*/ 2526918 h 6857999"/>
              <a:gd name="connsiteX11838" fmla="*/ 2250359 w 10763219"/>
              <a:gd name="connsiteY11838" fmla="*/ 2526114 h 6857999"/>
              <a:gd name="connsiteX11839" fmla="*/ 1234530 w 10763219"/>
              <a:gd name="connsiteY11839" fmla="*/ 2489200 h 6857999"/>
              <a:gd name="connsiteX11840" fmla="*/ 1237028 w 10763219"/>
              <a:gd name="connsiteY11840" fmla="*/ 2489200 h 6857999"/>
              <a:gd name="connsiteX11841" fmla="*/ 1239527 w 10763219"/>
              <a:gd name="connsiteY11841" fmla="*/ 2490439 h 6857999"/>
              <a:gd name="connsiteX11842" fmla="*/ 1241609 w 10763219"/>
              <a:gd name="connsiteY11842" fmla="*/ 2492502 h 6857999"/>
              <a:gd name="connsiteX11843" fmla="*/ 1243691 w 10763219"/>
              <a:gd name="connsiteY11843" fmla="*/ 2494979 h 6857999"/>
              <a:gd name="connsiteX11844" fmla="*/ 1245357 w 10763219"/>
              <a:gd name="connsiteY11844" fmla="*/ 2499106 h 6857999"/>
              <a:gd name="connsiteX11845" fmla="*/ 1246190 w 10763219"/>
              <a:gd name="connsiteY11845" fmla="*/ 2503647 h 6857999"/>
              <a:gd name="connsiteX11846" fmla="*/ 1243691 w 10763219"/>
              <a:gd name="connsiteY11846" fmla="*/ 2503234 h 6857999"/>
              <a:gd name="connsiteX11847" fmla="*/ 1240776 w 10763219"/>
              <a:gd name="connsiteY11847" fmla="*/ 2502409 h 6857999"/>
              <a:gd name="connsiteX11848" fmla="*/ 1237860 w 10763219"/>
              <a:gd name="connsiteY11848" fmla="*/ 2503234 h 6857999"/>
              <a:gd name="connsiteX11849" fmla="*/ 1234947 w 10763219"/>
              <a:gd name="connsiteY11849" fmla="*/ 2503234 h 6857999"/>
              <a:gd name="connsiteX11850" fmla="*/ 1232031 w 10763219"/>
              <a:gd name="connsiteY11850" fmla="*/ 2504059 h 6857999"/>
              <a:gd name="connsiteX11851" fmla="*/ 1228700 w 10763219"/>
              <a:gd name="connsiteY11851" fmla="*/ 2505711 h 6857999"/>
              <a:gd name="connsiteX11852" fmla="*/ 1225369 w 10763219"/>
              <a:gd name="connsiteY11852" fmla="*/ 2507362 h 6857999"/>
              <a:gd name="connsiteX11853" fmla="*/ 1222039 w 10763219"/>
              <a:gd name="connsiteY11853" fmla="*/ 2509838 h 6857999"/>
              <a:gd name="connsiteX11854" fmla="*/ 1221205 w 10763219"/>
              <a:gd name="connsiteY11854" fmla="*/ 2507362 h 6857999"/>
              <a:gd name="connsiteX11855" fmla="*/ 1220790 w 10763219"/>
              <a:gd name="connsiteY11855" fmla="*/ 2504059 h 6857999"/>
              <a:gd name="connsiteX11856" fmla="*/ 1220790 w 10763219"/>
              <a:gd name="connsiteY11856" fmla="*/ 2501583 h 6857999"/>
              <a:gd name="connsiteX11857" fmla="*/ 1221622 w 10763219"/>
              <a:gd name="connsiteY11857" fmla="*/ 2499106 h 6857999"/>
              <a:gd name="connsiteX11858" fmla="*/ 1223288 w 10763219"/>
              <a:gd name="connsiteY11858" fmla="*/ 2496630 h 6857999"/>
              <a:gd name="connsiteX11859" fmla="*/ 1224538 w 10763219"/>
              <a:gd name="connsiteY11859" fmla="*/ 2494153 h 6857999"/>
              <a:gd name="connsiteX11860" fmla="*/ 1226619 w 10763219"/>
              <a:gd name="connsiteY11860" fmla="*/ 2492090 h 6857999"/>
              <a:gd name="connsiteX11861" fmla="*/ 1229117 w 10763219"/>
              <a:gd name="connsiteY11861" fmla="*/ 2490439 h 6857999"/>
              <a:gd name="connsiteX11862" fmla="*/ 1232031 w 10763219"/>
              <a:gd name="connsiteY11862" fmla="*/ 2490026 h 6857999"/>
              <a:gd name="connsiteX11863" fmla="*/ 2443145 w 10763219"/>
              <a:gd name="connsiteY11863" fmla="*/ 2484437 h 6857999"/>
              <a:gd name="connsiteX11864" fmla="*/ 2442756 w 10763219"/>
              <a:gd name="connsiteY11864" fmla="*/ 2490787 h 6857999"/>
              <a:gd name="connsiteX11865" fmla="*/ 2441202 w 10763219"/>
              <a:gd name="connsiteY11865" fmla="*/ 2495947 h 6857999"/>
              <a:gd name="connsiteX11866" fmla="*/ 2439649 w 10763219"/>
              <a:gd name="connsiteY11866" fmla="*/ 2501503 h 6857999"/>
              <a:gd name="connsiteX11867" fmla="*/ 2438095 w 10763219"/>
              <a:gd name="connsiteY11867" fmla="*/ 2507059 h 6857999"/>
              <a:gd name="connsiteX11868" fmla="*/ 2436541 w 10763219"/>
              <a:gd name="connsiteY11868" fmla="*/ 2511822 h 6857999"/>
              <a:gd name="connsiteX11869" fmla="*/ 2434988 w 10763219"/>
              <a:gd name="connsiteY11869" fmla="*/ 2516981 h 6857999"/>
              <a:gd name="connsiteX11870" fmla="*/ 2434600 w 10763219"/>
              <a:gd name="connsiteY11870" fmla="*/ 2522934 h 6857999"/>
              <a:gd name="connsiteX11871" fmla="*/ 2433822 w 10763219"/>
              <a:gd name="connsiteY11871" fmla="*/ 2529682 h 6857999"/>
              <a:gd name="connsiteX11872" fmla="*/ 2431880 w 10763219"/>
              <a:gd name="connsiteY11872" fmla="*/ 2530475 h 6857999"/>
              <a:gd name="connsiteX11873" fmla="*/ 2430327 w 10763219"/>
              <a:gd name="connsiteY11873" fmla="*/ 2529682 h 6857999"/>
              <a:gd name="connsiteX11874" fmla="*/ 2428773 w 10763219"/>
              <a:gd name="connsiteY11874" fmla="*/ 2529284 h 6857999"/>
              <a:gd name="connsiteX11875" fmla="*/ 2426831 w 10763219"/>
              <a:gd name="connsiteY11875" fmla="*/ 2527697 h 6857999"/>
              <a:gd name="connsiteX11876" fmla="*/ 2423335 w 10763219"/>
              <a:gd name="connsiteY11876" fmla="*/ 2524919 h 6857999"/>
              <a:gd name="connsiteX11877" fmla="*/ 2420616 w 10763219"/>
              <a:gd name="connsiteY11877" fmla="*/ 2520950 h 6857999"/>
              <a:gd name="connsiteX11878" fmla="*/ 2417897 w 10763219"/>
              <a:gd name="connsiteY11878" fmla="*/ 2516981 h 6857999"/>
              <a:gd name="connsiteX11879" fmla="*/ 2414400 w 10763219"/>
              <a:gd name="connsiteY11879" fmla="*/ 2514203 h 6857999"/>
              <a:gd name="connsiteX11880" fmla="*/ 2412458 w 10763219"/>
              <a:gd name="connsiteY11880" fmla="*/ 2513409 h 6857999"/>
              <a:gd name="connsiteX11881" fmla="*/ 2410517 w 10763219"/>
              <a:gd name="connsiteY11881" fmla="*/ 2512616 h 6857999"/>
              <a:gd name="connsiteX11882" fmla="*/ 2408574 w 10763219"/>
              <a:gd name="connsiteY11882" fmla="*/ 2512616 h 6857999"/>
              <a:gd name="connsiteX11883" fmla="*/ 2406631 w 10763219"/>
              <a:gd name="connsiteY11883" fmla="*/ 2513806 h 6857999"/>
              <a:gd name="connsiteX11884" fmla="*/ 2408962 w 10763219"/>
              <a:gd name="connsiteY11884" fmla="*/ 2507853 h 6857999"/>
              <a:gd name="connsiteX11885" fmla="*/ 2412069 w 10763219"/>
              <a:gd name="connsiteY11885" fmla="*/ 2502297 h 6857999"/>
              <a:gd name="connsiteX11886" fmla="*/ 2415954 w 10763219"/>
              <a:gd name="connsiteY11886" fmla="*/ 2498725 h 6857999"/>
              <a:gd name="connsiteX11887" fmla="*/ 2420227 w 10763219"/>
              <a:gd name="connsiteY11887" fmla="*/ 2494756 h 6857999"/>
              <a:gd name="connsiteX11888" fmla="*/ 2425277 w 10763219"/>
              <a:gd name="connsiteY11888" fmla="*/ 2491184 h 6857999"/>
              <a:gd name="connsiteX11889" fmla="*/ 2430714 w 10763219"/>
              <a:gd name="connsiteY11889" fmla="*/ 2488803 h 6857999"/>
              <a:gd name="connsiteX11890" fmla="*/ 2436929 w 10763219"/>
              <a:gd name="connsiteY11890" fmla="*/ 2486422 h 6857999"/>
              <a:gd name="connsiteX11891" fmla="*/ 2530830 w 10763219"/>
              <a:gd name="connsiteY11891" fmla="*/ 2468562 h 6857999"/>
              <a:gd name="connsiteX11892" fmla="*/ 2531640 w 10763219"/>
              <a:gd name="connsiteY11892" fmla="*/ 2472594 h 6857999"/>
              <a:gd name="connsiteX11893" fmla="*/ 2532044 w 10763219"/>
              <a:gd name="connsiteY11893" fmla="*/ 2475820 h 6857999"/>
              <a:gd name="connsiteX11894" fmla="*/ 2532044 w 10763219"/>
              <a:gd name="connsiteY11894" fmla="*/ 2479045 h 6857999"/>
              <a:gd name="connsiteX11895" fmla="*/ 2532044 w 10763219"/>
              <a:gd name="connsiteY11895" fmla="*/ 2481867 h 6857999"/>
              <a:gd name="connsiteX11896" fmla="*/ 2531640 w 10763219"/>
              <a:gd name="connsiteY11896" fmla="*/ 2486705 h 6857999"/>
              <a:gd name="connsiteX11897" fmla="*/ 2531640 w 10763219"/>
              <a:gd name="connsiteY11897" fmla="*/ 2489931 h 6857999"/>
              <a:gd name="connsiteX11898" fmla="*/ 2532044 w 10763219"/>
              <a:gd name="connsiteY11898" fmla="*/ 2493156 h 6857999"/>
              <a:gd name="connsiteX11899" fmla="*/ 2523550 w 10763219"/>
              <a:gd name="connsiteY11899" fmla="*/ 2492753 h 6857999"/>
              <a:gd name="connsiteX11900" fmla="*/ 2515866 w 10763219"/>
              <a:gd name="connsiteY11900" fmla="*/ 2492349 h 6857999"/>
              <a:gd name="connsiteX11901" fmla="*/ 2500900 w 10763219"/>
              <a:gd name="connsiteY11901" fmla="*/ 2491140 h 6857999"/>
              <a:gd name="connsiteX11902" fmla="*/ 2494026 w 10763219"/>
              <a:gd name="connsiteY11902" fmla="*/ 2491140 h 6857999"/>
              <a:gd name="connsiteX11903" fmla="*/ 2485936 w 10763219"/>
              <a:gd name="connsiteY11903" fmla="*/ 2491140 h 6857999"/>
              <a:gd name="connsiteX11904" fmla="*/ 2477847 w 10763219"/>
              <a:gd name="connsiteY11904" fmla="*/ 2492349 h 6857999"/>
              <a:gd name="connsiteX11905" fmla="*/ 2468544 w 10763219"/>
              <a:gd name="connsiteY11905" fmla="*/ 2493962 h 6857999"/>
              <a:gd name="connsiteX11906" fmla="*/ 2469353 w 10763219"/>
              <a:gd name="connsiteY11906" fmla="*/ 2487915 h 6857999"/>
              <a:gd name="connsiteX11907" fmla="*/ 2470971 w 10763219"/>
              <a:gd name="connsiteY11907" fmla="*/ 2482673 h 6857999"/>
              <a:gd name="connsiteX11908" fmla="*/ 2473398 w 10763219"/>
              <a:gd name="connsiteY11908" fmla="*/ 2479045 h 6857999"/>
              <a:gd name="connsiteX11909" fmla="*/ 2476229 w 10763219"/>
              <a:gd name="connsiteY11909" fmla="*/ 2475820 h 6857999"/>
              <a:gd name="connsiteX11910" fmla="*/ 2479869 w 10763219"/>
              <a:gd name="connsiteY11910" fmla="*/ 2473400 h 6857999"/>
              <a:gd name="connsiteX11911" fmla="*/ 2483914 w 10763219"/>
              <a:gd name="connsiteY11911" fmla="*/ 2471788 h 6857999"/>
              <a:gd name="connsiteX11912" fmla="*/ 2488362 w 10763219"/>
              <a:gd name="connsiteY11912" fmla="*/ 2470578 h 6857999"/>
              <a:gd name="connsiteX11913" fmla="*/ 2493216 w 10763219"/>
              <a:gd name="connsiteY11913" fmla="*/ 2469369 h 6857999"/>
              <a:gd name="connsiteX11914" fmla="*/ 2497666 w 10763219"/>
              <a:gd name="connsiteY11914" fmla="*/ 2469369 h 6857999"/>
              <a:gd name="connsiteX11915" fmla="*/ 2502925 w 10763219"/>
              <a:gd name="connsiteY11915" fmla="*/ 2468965 h 6857999"/>
              <a:gd name="connsiteX11916" fmla="*/ 2512630 w 10763219"/>
              <a:gd name="connsiteY11916" fmla="*/ 2468965 h 6857999"/>
              <a:gd name="connsiteX11917" fmla="*/ 2522337 w 10763219"/>
              <a:gd name="connsiteY11917" fmla="*/ 2468965 h 6857999"/>
              <a:gd name="connsiteX11918" fmla="*/ 2526786 w 10763219"/>
              <a:gd name="connsiteY11918" fmla="*/ 2468965 h 6857999"/>
              <a:gd name="connsiteX11919" fmla="*/ 1742302 w 10763219"/>
              <a:gd name="connsiteY11919" fmla="*/ 2455862 h 6857999"/>
              <a:gd name="connsiteX11920" fmla="*/ 1745454 w 10763219"/>
              <a:gd name="connsiteY11920" fmla="*/ 2461614 h 6857999"/>
              <a:gd name="connsiteX11921" fmla="*/ 1746635 w 10763219"/>
              <a:gd name="connsiteY11921" fmla="*/ 2466545 h 6857999"/>
              <a:gd name="connsiteX11922" fmla="*/ 1747817 w 10763219"/>
              <a:gd name="connsiteY11922" fmla="*/ 2469832 h 6857999"/>
              <a:gd name="connsiteX11923" fmla="*/ 1747424 w 10763219"/>
              <a:gd name="connsiteY11923" fmla="*/ 2473119 h 6857999"/>
              <a:gd name="connsiteX11924" fmla="*/ 1746635 w 10763219"/>
              <a:gd name="connsiteY11924" fmla="*/ 2475584 h 6857999"/>
              <a:gd name="connsiteX11925" fmla="*/ 1745454 w 10763219"/>
              <a:gd name="connsiteY11925" fmla="*/ 2476817 h 6857999"/>
              <a:gd name="connsiteX11926" fmla="*/ 1743484 w 10763219"/>
              <a:gd name="connsiteY11926" fmla="*/ 2477639 h 6857999"/>
              <a:gd name="connsiteX11927" fmla="*/ 1741514 w 10763219"/>
              <a:gd name="connsiteY11927" fmla="*/ 2478050 h 6857999"/>
              <a:gd name="connsiteX11928" fmla="*/ 1738756 w 10763219"/>
              <a:gd name="connsiteY11928" fmla="*/ 2478461 h 6857999"/>
              <a:gd name="connsiteX11929" fmla="*/ 1735998 w 10763219"/>
              <a:gd name="connsiteY11929" fmla="*/ 2478050 h 6857999"/>
              <a:gd name="connsiteX11930" fmla="*/ 1731271 w 10763219"/>
              <a:gd name="connsiteY11930" fmla="*/ 2477639 h 6857999"/>
              <a:gd name="connsiteX11931" fmla="*/ 1726937 w 10763219"/>
              <a:gd name="connsiteY11931" fmla="*/ 2476817 h 6857999"/>
              <a:gd name="connsiteX11932" fmla="*/ 1724966 w 10763219"/>
              <a:gd name="connsiteY11932" fmla="*/ 2476406 h 6857999"/>
              <a:gd name="connsiteX11933" fmla="*/ 1724179 w 10763219"/>
              <a:gd name="connsiteY11933" fmla="*/ 2476817 h 6857999"/>
              <a:gd name="connsiteX11934" fmla="*/ 1708814 w 10763219"/>
              <a:gd name="connsiteY11934" fmla="*/ 2485035 h 6857999"/>
              <a:gd name="connsiteX11935" fmla="*/ 1703298 w 10763219"/>
              <a:gd name="connsiteY11935" fmla="*/ 2488322 h 6857999"/>
              <a:gd name="connsiteX11936" fmla="*/ 1699358 w 10763219"/>
              <a:gd name="connsiteY11936" fmla="*/ 2489555 h 6857999"/>
              <a:gd name="connsiteX11937" fmla="*/ 1695812 w 10763219"/>
              <a:gd name="connsiteY11937" fmla="*/ 2490787 h 6857999"/>
              <a:gd name="connsiteX11938" fmla="*/ 1694236 w 10763219"/>
              <a:gd name="connsiteY11938" fmla="*/ 2490787 h 6857999"/>
              <a:gd name="connsiteX11939" fmla="*/ 1693842 w 10763219"/>
              <a:gd name="connsiteY11939" fmla="*/ 2490787 h 6857999"/>
              <a:gd name="connsiteX11940" fmla="*/ 1693842 w 10763219"/>
              <a:gd name="connsiteY11940" fmla="*/ 2489965 h 6857999"/>
              <a:gd name="connsiteX11941" fmla="*/ 1694236 w 10763219"/>
              <a:gd name="connsiteY11941" fmla="*/ 2488733 h 6857999"/>
              <a:gd name="connsiteX11942" fmla="*/ 1696207 w 10763219"/>
              <a:gd name="connsiteY11942" fmla="*/ 2486678 h 6857999"/>
              <a:gd name="connsiteX11943" fmla="*/ 1699752 w 10763219"/>
              <a:gd name="connsiteY11943" fmla="*/ 2483391 h 6857999"/>
              <a:gd name="connsiteX11944" fmla="*/ 1709601 w 10763219"/>
              <a:gd name="connsiteY11944" fmla="*/ 2476406 h 6857999"/>
              <a:gd name="connsiteX11945" fmla="*/ 1723391 w 10763219"/>
              <a:gd name="connsiteY11945" fmla="*/ 2466956 h 6857999"/>
              <a:gd name="connsiteX11946" fmla="*/ 1308865 w 10763219"/>
              <a:gd name="connsiteY11946" fmla="*/ 2451099 h 6857999"/>
              <a:gd name="connsiteX11947" fmla="*/ 1314818 w 10763219"/>
              <a:gd name="connsiteY11947" fmla="*/ 2451483 h 6857999"/>
              <a:gd name="connsiteX11948" fmla="*/ 1317199 w 10763219"/>
              <a:gd name="connsiteY11948" fmla="*/ 2456096 h 6857999"/>
              <a:gd name="connsiteX11949" fmla="*/ 1319184 w 10763219"/>
              <a:gd name="connsiteY11949" fmla="*/ 2460708 h 6857999"/>
              <a:gd name="connsiteX11950" fmla="*/ 1320374 w 10763219"/>
              <a:gd name="connsiteY11950" fmla="*/ 2463783 h 6857999"/>
              <a:gd name="connsiteX11951" fmla="*/ 1320771 w 10763219"/>
              <a:gd name="connsiteY11951" fmla="*/ 2467242 h 6857999"/>
              <a:gd name="connsiteX11952" fmla="*/ 1320374 w 10763219"/>
              <a:gd name="connsiteY11952" fmla="*/ 2469932 h 6857999"/>
              <a:gd name="connsiteX11953" fmla="*/ 1319580 w 10763219"/>
              <a:gd name="connsiteY11953" fmla="*/ 2472238 h 6857999"/>
              <a:gd name="connsiteX11954" fmla="*/ 1318787 w 10763219"/>
              <a:gd name="connsiteY11954" fmla="*/ 2474929 h 6857999"/>
              <a:gd name="connsiteX11955" fmla="*/ 1317199 w 10763219"/>
              <a:gd name="connsiteY11955" fmla="*/ 2476466 h 6857999"/>
              <a:gd name="connsiteX11956" fmla="*/ 1316008 w 10763219"/>
              <a:gd name="connsiteY11956" fmla="*/ 2478388 h 6857999"/>
              <a:gd name="connsiteX11957" fmla="*/ 1313231 w 10763219"/>
              <a:gd name="connsiteY11957" fmla="*/ 2479925 h 6857999"/>
              <a:gd name="connsiteX11958" fmla="*/ 1308865 w 10763219"/>
              <a:gd name="connsiteY11958" fmla="*/ 2482616 h 6857999"/>
              <a:gd name="connsiteX11959" fmla="*/ 1304102 w 10763219"/>
              <a:gd name="connsiteY11959" fmla="*/ 2485306 h 6857999"/>
              <a:gd name="connsiteX11960" fmla="*/ 1299339 w 10763219"/>
              <a:gd name="connsiteY11960" fmla="*/ 2487612 h 6857999"/>
              <a:gd name="connsiteX11961" fmla="*/ 1295768 w 10763219"/>
              <a:gd name="connsiteY11961" fmla="*/ 2481078 h 6857999"/>
              <a:gd name="connsiteX11962" fmla="*/ 1293387 w 10763219"/>
              <a:gd name="connsiteY11962" fmla="*/ 2475313 h 6857999"/>
              <a:gd name="connsiteX11963" fmla="*/ 1291402 w 10763219"/>
              <a:gd name="connsiteY11963" fmla="*/ 2469932 h 6857999"/>
              <a:gd name="connsiteX11964" fmla="*/ 1290608 w 10763219"/>
              <a:gd name="connsiteY11964" fmla="*/ 2465705 h 6857999"/>
              <a:gd name="connsiteX11965" fmla="*/ 1290608 w 10763219"/>
              <a:gd name="connsiteY11965" fmla="*/ 2462245 h 6857999"/>
              <a:gd name="connsiteX11966" fmla="*/ 1290608 w 10763219"/>
              <a:gd name="connsiteY11966" fmla="*/ 2459555 h 6857999"/>
              <a:gd name="connsiteX11967" fmla="*/ 1291402 w 10763219"/>
              <a:gd name="connsiteY11967" fmla="*/ 2456864 h 6857999"/>
              <a:gd name="connsiteX11968" fmla="*/ 1292990 w 10763219"/>
              <a:gd name="connsiteY11968" fmla="*/ 2454943 h 6857999"/>
              <a:gd name="connsiteX11969" fmla="*/ 1294974 w 10763219"/>
              <a:gd name="connsiteY11969" fmla="*/ 2453405 h 6857999"/>
              <a:gd name="connsiteX11970" fmla="*/ 1297355 w 10763219"/>
              <a:gd name="connsiteY11970" fmla="*/ 2452637 h 6857999"/>
              <a:gd name="connsiteX11971" fmla="*/ 1299737 w 10763219"/>
              <a:gd name="connsiteY11971" fmla="*/ 2451868 h 6857999"/>
              <a:gd name="connsiteX11972" fmla="*/ 1302515 w 10763219"/>
              <a:gd name="connsiteY11972" fmla="*/ 2451483 h 6857999"/>
              <a:gd name="connsiteX11973" fmla="*/ 2360638 w 10763219"/>
              <a:gd name="connsiteY11973" fmla="*/ 2428874 h 6857999"/>
              <a:gd name="connsiteX11974" fmla="*/ 2366544 w 10763219"/>
              <a:gd name="connsiteY11974" fmla="*/ 2428874 h 6857999"/>
              <a:gd name="connsiteX11975" fmla="*/ 2364969 w 10763219"/>
              <a:gd name="connsiteY11975" fmla="*/ 2437027 h 6857999"/>
              <a:gd name="connsiteX11976" fmla="*/ 2364181 w 10763219"/>
              <a:gd name="connsiteY11976" fmla="*/ 2445181 h 6857999"/>
              <a:gd name="connsiteX11977" fmla="*/ 2364181 w 10763219"/>
              <a:gd name="connsiteY11977" fmla="*/ 2449840 h 6857999"/>
              <a:gd name="connsiteX11978" fmla="*/ 2364181 w 10763219"/>
              <a:gd name="connsiteY11978" fmla="*/ 2455275 h 6857999"/>
              <a:gd name="connsiteX11979" fmla="*/ 2364969 w 10763219"/>
              <a:gd name="connsiteY11979" fmla="*/ 2460711 h 6857999"/>
              <a:gd name="connsiteX11980" fmla="*/ 2366937 w 10763219"/>
              <a:gd name="connsiteY11980" fmla="*/ 2466923 h 6857999"/>
              <a:gd name="connsiteX11981" fmla="*/ 2352762 w 10763219"/>
              <a:gd name="connsiteY11981" fmla="*/ 2466923 h 6857999"/>
              <a:gd name="connsiteX11982" fmla="*/ 2337011 w 10763219"/>
              <a:gd name="connsiteY11982" fmla="*/ 2468087 h 6857999"/>
              <a:gd name="connsiteX11983" fmla="*/ 2319292 w 10763219"/>
              <a:gd name="connsiteY11983" fmla="*/ 2470417 h 6857999"/>
              <a:gd name="connsiteX11984" fmla="*/ 2310234 w 10763219"/>
              <a:gd name="connsiteY11984" fmla="*/ 2471970 h 6857999"/>
              <a:gd name="connsiteX11985" fmla="*/ 2301572 w 10763219"/>
              <a:gd name="connsiteY11985" fmla="*/ 2473911 h 6857999"/>
              <a:gd name="connsiteX11986" fmla="*/ 2292909 w 10763219"/>
              <a:gd name="connsiteY11986" fmla="*/ 2475853 h 6857999"/>
              <a:gd name="connsiteX11987" fmla="*/ 2283853 w 10763219"/>
              <a:gd name="connsiteY11987" fmla="*/ 2478570 h 6857999"/>
              <a:gd name="connsiteX11988" fmla="*/ 2276371 w 10763219"/>
              <a:gd name="connsiteY11988" fmla="*/ 2481288 h 6857999"/>
              <a:gd name="connsiteX11989" fmla="*/ 2268889 w 10763219"/>
              <a:gd name="connsiteY11989" fmla="*/ 2484394 h 6857999"/>
              <a:gd name="connsiteX11990" fmla="*/ 2262589 w 10763219"/>
              <a:gd name="connsiteY11990" fmla="*/ 2487888 h 6857999"/>
              <a:gd name="connsiteX11991" fmla="*/ 2256683 w 10763219"/>
              <a:gd name="connsiteY11991" fmla="*/ 2491771 h 6857999"/>
              <a:gd name="connsiteX11992" fmla="*/ 2252351 w 10763219"/>
              <a:gd name="connsiteY11992" fmla="*/ 2496041 h 6857999"/>
              <a:gd name="connsiteX11993" fmla="*/ 2251169 w 10763219"/>
              <a:gd name="connsiteY11993" fmla="*/ 2498371 h 6857999"/>
              <a:gd name="connsiteX11994" fmla="*/ 2249201 w 10763219"/>
              <a:gd name="connsiteY11994" fmla="*/ 2500312 h 6857999"/>
              <a:gd name="connsiteX11995" fmla="*/ 2243294 w 10763219"/>
              <a:gd name="connsiteY11995" fmla="*/ 2496818 h 6857999"/>
              <a:gd name="connsiteX11996" fmla="*/ 2237781 w 10763219"/>
              <a:gd name="connsiteY11996" fmla="*/ 2494488 h 6857999"/>
              <a:gd name="connsiteX11997" fmla="*/ 2229906 w 10763219"/>
              <a:gd name="connsiteY11997" fmla="*/ 2490994 h 6857999"/>
              <a:gd name="connsiteX11998" fmla="*/ 2226363 w 10763219"/>
              <a:gd name="connsiteY11998" fmla="*/ 2489829 h 6857999"/>
              <a:gd name="connsiteX11999" fmla="*/ 2222819 w 10763219"/>
              <a:gd name="connsiteY11999" fmla="*/ 2487500 h 6857999"/>
              <a:gd name="connsiteX12000" fmla="*/ 2219669 w 10763219"/>
              <a:gd name="connsiteY12000" fmla="*/ 2484006 h 6857999"/>
              <a:gd name="connsiteX12001" fmla="*/ 2216125 w 10763219"/>
              <a:gd name="connsiteY12001" fmla="*/ 2479347 h 6857999"/>
              <a:gd name="connsiteX12002" fmla="*/ 2218487 w 10763219"/>
              <a:gd name="connsiteY12002" fmla="*/ 2481288 h 6857999"/>
              <a:gd name="connsiteX12003" fmla="*/ 2221638 w 10763219"/>
              <a:gd name="connsiteY12003" fmla="*/ 2481676 h 6857999"/>
              <a:gd name="connsiteX12004" fmla="*/ 2223999 w 10763219"/>
              <a:gd name="connsiteY12004" fmla="*/ 2481676 h 6857999"/>
              <a:gd name="connsiteX12005" fmla="*/ 2226363 w 10763219"/>
              <a:gd name="connsiteY12005" fmla="*/ 2480123 h 6857999"/>
              <a:gd name="connsiteX12006" fmla="*/ 2228725 w 10763219"/>
              <a:gd name="connsiteY12006" fmla="*/ 2478570 h 6857999"/>
              <a:gd name="connsiteX12007" fmla="*/ 2231087 w 10763219"/>
              <a:gd name="connsiteY12007" fmla="*/ 2476629 h 6857999"/>
              <a:gd name="connsiteX12008" fmla="*/ 2235419 w 10763219"/>
              <a:gd name="connsiteY12008" fmla="*/ 2472358 h 6857999"/>
              <a:gd name="connsiteX12009" fmla="*/ 2237781 w 10763219"/>
              <a:gd name="connsiteY12009" fmla="*/ 2470417 h 6857999"/>
              <a:gd name="connsiteX12010" fmla="*/ 2240538 w 10763219"/>
              <a:gd name="connsiteY12010" fmla="*/ 2469252 h 6857999"/>
              <a:gd name="connsiteX12011" fmla="*/ 2242507 w 10763219"/>
              <a:gd name="connsiteY12011" fmla="*/ 2468087 h 6857999"/>
              <a:gd name="connsiteX12012" fmla="*/ 2245264 w 10763219"/>
              <a:gd name="connsiteY12012" fmla="*/ 2468087 h 6857999"/>
              <a:gd name="connsiteX12013" fmla="*/ 2247626 w 10763219"/>
              <a:gd name="connsiteY12013" fmla="*/ 2469252 h 6857999"/>
              <a:gd name="connsiteX12014" fmla="*/ 2250382 w 10763219"/>
              <a:gd name="connsiteY12014" fmla="*/ 2471582 h 6857999"/>
              <a:gd name="connsiteX12015" fmla="*/ 2253532 w 10763219"/>
              <a:gd name="connsiteY12015" fmla="*/ 2475464 h 6857999"/>
              <a:gd name="connsiteX12016" fmla="*/ 2256289 w 10763219"/>
              <a:gd name="connsiteY12016" fmla="*/ 2481288 h 6857999"/>
              <a:gd name="connsiteX12017" fmla="*/ 2262195 w 10763219"/>
              <a:gd name="connsiteY12017" fmla="*/ 2475464 h 6857999"/>
              <a:gd name="connsiteX12018" fmla="*/ 2268495 w 10763219"/>
              <a:gd name="connsiteY12018" fmla="*/ 2470029 h 6857999"/>
              <a:gd name="connsiteX12019" fmla="*/ 2275189 w 10763219"/>
              <a:gd name="connsiteY12019" fmla="*/ 2464205 h 6857999"/>
              <a:gd name="connsiteX12020" fmla="*/ 2282672 w 10763219"/>
              <a:gd name="connsiteY12020" fmla="*/ 2459158 h 6857999"/>
              <a:gd name="connsiteX12021" fmla="*/ 2290153 w 10763219"/>
              <a:gd name="connsiteY12021" fmla="*/ 2453722 h 6857999"/>
              <a:gd name="connsiteX12022" fmla="*/ 2298422 w 10763219"/>
              <a:gd name="connsiteY12022" fmla="*/ 2449063 h 6857999"/>
              <a:gd name="connsiteX12023" fmla="*/ 2306690 w 10763219"/>
              <a:gd name="connsiteY12023" fmla="*/ 2444792 h 6857999"/>
              <a:gd name="connsiteX12024" fmla="*/ 2314960 w 10763219"/>
              <a:gd name="connsiteY12024" fmla="*/ 2440522 h 6857999"/>
              <a:gd name="connsiteX12025" fmla="*/ 2321654 w 10763219"/>
              <a:gd name="connsiteY12025" fmla="*/ 2437416 h 6857999"/>
              <a:gd name="connsiteX12026" fmla="*/ 2328742 w 10763219"/>
              <a:gd name="connsiteY12026" fmla="*/ 2435086 h 6857999"/>
              <a:gd name="connsiteX12027" fmla="*/ 2335041 w 10763219"/>
              <a:gd name="connsiteY12027" fmla="*/ 2433145 h 6857999"/>
              <a:gd name="connsiteX12028" fmla="*/ 2341737 w 10763219"/>
              <a:gd name="connsiteY12028" fmla="*/ 2431204 h 6857999"/>
              <a:gd name="connsiteX12029" fmla="*/ 2348037 w 10763219"/>
              <a:gd name="connsiteY12029" fmla="*/ 2430039 h 6857999"/>
              <a:gd name="connsiteX12030" fmla="*/ 2354336 w 10763219"/>
              <a:gd name="connsiteY12030" fmla="*/ 2429651 h 6857999"/>
              <a:gd name="connsiteX12031" fmla="*/ 1970855 w 10763219"/>
              <a:gd name="connsiteY12031" fmla="*/ 2428874 h 6857999"/>
              <a:gd name="connsiteX12032" fmla="*/ 1975221 w 10763219"/>
              <a:gd name="connsiteY12032" fmla="*/ 2428874 h 6857999"/>
              <a:gd name="connsiteX12033" fmla="*/ 1979586 w 10763219"/>
              <a:gd name="connsiteY12033" fmla="*/ 2428874 h 6857999"/>
              <a:gd name="connsiteX12034" fmla="*/ 1978793 w 10763219"/>
              <a:gd name="connsiteY12034" fmla="*/ 2432809 h 6857999"/>
              <a:gd name="connsiteX12035" fmla="*/ 1977205 w 10763219"/>
              <a:gd name="connsiteY12035" fmla="*/ 2436744 h 6857999"/>
              <a:gd name="connsiteX12036" fmla="*/ 1975617 w 10763219"/>
              <a:gd name="connsiteY12036" fmla="*/ 2440285 h 6857999"/>
              <a:gd name="connsiteX12037" fmla="*/ 1973633 w 10763219"/>
              <a:gd name="connsiteY12037" fmla="*/ 2443433 h 6857999"/>
              <a:gd name="connsiteX12038" fmla="*/ 1970061 w 10763219"/>
              <a:gd name="connsiteY12038" fmla="*/ 2449729 h 6857999"/>
              <a:gd name="connsiteX12039" fmla="*/ 1966092 w 10763219"/>
              <a:gd name="connsiteY12039" fmla="*/ 2456418 h 6857999"/>
              <a:gd name="connsiteX12040" fmla="*/ 1964505 w 10763219"/>
              <a:gd name="connsiteY12040" fmla="*/ 2459959 h 6857999"/>
              <a:gd name="connsiteX12041" fmla="*/ 1962918 w 10763219"/>
              <a:gd name="connsiteY12041" fmla="*/ 2463894 h 6857999"/>
              <a:gd name="connsiteX12042" fmla="*/ 1962124 w 10763219"/>
              <a:gd name="connsiteY12042" fmla="*/ 2468223 h 6857999"/>
              <a:gd name="connsiteX12043" fmla="*/ 1961726 w 10763219"/>
              <a:gd name="connsiteY12043" fmla="*/ 2472944 h 6857999"/>
              <a:gd name="connsiteX12044" fmla="*/ 1961726 w 10763219"/>
              <a:gd name="connsiteY12044" fmla="*/ 2478453 h 6857999"/>
              <a:gd name="connsiteX12045" fmla="*/ 1962124 w 10763219"/>
              <a:gd name="connsiteY12045" fmla="*/ 2484356 h 6857999"/>
              <a:gd name="connsiteX12046" fmla="*/ 1962918 w 10763219"/>
              <a:gd name="connsiteY12046" fmla="*/ 2491045 h 6857999"/>
              <a:gd name="connsiteX12047" fmla="*/ 1964902 w 10763219"/>
              <a:gd name="connsiteY12047" fmla="*/ 2498915 h 6857999"/>
              <a:gd name="connsiteX12048" fmla="*/ 1960933 w 10763219"/>
              <a:gd name="connsiteY12048" fmla="*/ 2502062 h 6857999"/>
              <a:gd name="connsiteX12049" fmla="*/ 1956567 w 10763219"/>
              <a:gd name="connsiteY12049" fmla="*/ 2505604 h 6857999"/>
              <a:gd name="connsiteX12050" fmla="*/ 1952202 w 10763219"/>
              <a:gd name="connsiteY12050" fmla="*/ 2507964 h 6857999"/>
              <a:gd name="connsiteX12051" fmla="*/ 1947836 w 10763219"/>
              <a:gd name="connsiteY12051" fmla="*/ 2510326 h 6857999"/>
              <a:gd name="connsiteX12052" fmla="*/ 1943470 w 10763219"/>
              <a:gd name="connsiteY12052" fmla="*/ 2512293 h 6857999"/>
              <a:gd name="connsiteX12053" fmla="*/ 1939105 w 10763219"/>
              <a:gd name="connsiteY12053" fmla="*/ 2513867 h 6857999"/>
              <a:gd name="connsiteX12054" fmla="*/ 1929977 w 10763219"/>
              <a:gd name="connsiteY12054" fmla="*/ 2516228 h 6857999"/>
              <a:gd name="connsiteX12055" fmla="*/ 1920849 w 10763219"/>
              <a:gd name="connsiteY12055" fmla="*/ 2517802 h 6857999"/>
              <a:gd name="connsiteX12056" fmla="*/ 1912117 w 10763219"/>
              <a:gd name="connsiteY12056" fmla="*/ 2518589 h 6857999"/>
              <a:gd name="connsiteX12057" fmla="*/ 1895052 w 10763219"/>
              <a:gd name="connsiteY12057" fmla="*/ 2520556 h 6857999"/>
              <a:gd name="connsiteX12058" fmla="*/ 1887511 w 10763219"/>
              <a:gd name="connsiteY12058" fmla="*/ 2521343 h 6857999"/>
              <a:gd name="connsiteX12059" fmla="*/ 1879970 w 10763219"/>
              <a:gd name="connsiteY12059" fmla="*/ 2524097 h 6857999"/>
              <a:gd name="connsiteX12060" fmla="*/ 1876398 w 10763219"/>
              <a:gd name="connsiteY12060" fmla="*/ 2524885 h 6857999"/>
              <a:gd name="connsiteX12061" fmla="*/ 1873620 w 10763219"/>
              <a:gd name="connsiteY12061" fmla="*/ 2526852 h 6857999"/>
              <a:gd name="connsiteX12062" fmla="*/ 1870841 w 10763219"/>
              <a:gd name="connsiteY12062" fmla="*/ 2528819 h 6857999"/>
              <a:gd name="connsiteX12063" fmla="*/ 1867667 w 10763219"/>
              <a:gd name="connsiteY12063" fmla="*/ 2530787 h 6857999"/>
              <a:gd name="connsiteX12064" fmla="*/ 1865286 w 10763219"/>
              <a:gd name="connsiteY12064" fmla="*/ 2533541 h 6857999"/>
              <a:gd name="connsiteX12065" fmla="*/ 1863301 w 10763219"/>
              <a:gd name="connsiteY12065" fmla="*/ 2537082 h 6857999"/>
              <a:gd name="connsiteX12066" fmla="*/ 1861317 w 10763219"/>
              <a:gd name="connsiteY12066" fmla="*/ 2540624 h 6857999"/>
              <a:gd name="connsiteX12067" fmla="*/ 1859333 w 10763219"/>
              <a:gd name="connsiteY12067" fmla="*/ 2544952 h 6857999"/>
              <a:gd name="connsiteX12068" fmla="*/ 1858142 w 10763219"/>
              <a:gd name="connsiteY12068" fmla="*/ 2549674 h 6857999"/>
              <a:gd name="connsiteX12069" fmla="*/ 1856951 w 10763219"/>
              <a:gd name="connsiteY12069" fmla="*/ 2554789 h 6857999"/>
              <a:gd name="connsiteX12070" fmla="*/ 1856158 w 10763219"/>
              <a:gd name="connsiteY12070" fmla="*/ 2560692 h 6857999"/>
              <a:gd name="connsiteX12071" fmla="*/ 1855761 w 10763219"/>
              <a:gd name="connsiteY12071" fmla="*/ 2566987 h 6857999"/>
              <a:gd name="connsiteX12072" fmla="*/ 1855761 w 10763219"/>
              <a:gd name="connsiteY12072" fmla="*/ 2561872 h 6857999"/>
              <a:gd name="connsiteX12073" fmla="*/ 1854570 w 10763219"/>
              <a:gd name="connsiteY12073" fmla="*/ 2557937 h 6857999"/>
              <a:gd name="connsiteX12074" fmla="*/ 1852983 w 10763219"/>
              <a:gd name="connsiteY12074" fmla="*/ 2554396 h 6857999"/>
              <a:gd name="connsiteX12075" fmla="*/ 1850998 w 10763219"/>
              <a:gd name="connsiteY12075" fmla="*/ 2552428 h 6857999"/>
              <a:gd name="connsiteX12076" fmla="*/ 1848617 w 10763219"/>
              <a:gd name="connsiteY12076" fmla="*/ 2551248 h 6857999"/>
              <a:gd name="connsiteX12077" fmla="*/ 1846236 w 10763219"/>
              <a:gd name="connsiteY12077" fmla="*/ 2550068 h 6857999"/>
              <a:gd name="connsiteX12078" fmla="*/ 1843458 w 10763219"/>
              <a:gd name="connsiteY12078" fmla="*/ 2550068 h 6857999"/>
              <a:gd name="connsiteX12079" fmla="*/ 1839886 w 10763219"/>
              <a:gd name="connsiteY12079" fmla="*/ 2550068 h 6857999"/>
              <a:gd name="connsiteX12080" fmla="*/ 1833139 w 10763219"/>
              <a:gd name="connsiteY12080" fmla="*/ 2550461 h 6857999"/>
              <a:gd name="connsiteX12081" fmla="*/ 1829567 w 10763219"/>
              <a:gd name="connsiteY12081" fmla="*/ 2551248 h 6857999"/>
              <a:gd name="connsiteX12082" fmla="*/ 1826392 w 10763219"/>
              <a:gd name="connsiteY12082" fmla="*/ 2551248 h 6857999"/>
              <a:gd name="connsiteX12083" fmla="*/ 1822820 w 10763219"/>
              <a:gd name="connsiteY12083" fmla="*/ 2550461 h 6857999"/>
              <a:gd name="connsiteX12084" fmla="*/ 1820042 w 10763219"/>
              <a:gd name="connsiteY12084" fmla="*/ 2549674 h 6857999"/>
              <a:gd name="connsiteX12085" fmla="*/ 1816470 w 10763219"/>
              <a:gd name="connsiteY12085" fmla="*/ 2548100 h 6857999"/>
              <a:gd name="connsiteX12086" fmla="*/ 1814088 w 10763219"/>
              <a:gd name="connsiteY12086" fmla="*/ 2545739 h 6857999"/>
              <a:gd name="connsiteX12087" fmla="*/ 1813692 w 10763219"/>
              <a:gd name="connsiteY12087" fmla="*/ 2546920 h 6857999"/>
              <a:gd name="connsiteX12088" fmla="*/ 1812898 w 10763219"/>
              <a:gd name="connsiteY12088" fmla="*/ 2547706 h 6857999"/>
              <a:gd name="connsiteX12089" fmla="*/ 1812898 w 10763219"/>
              <a:gd name="connsiteY12089" fmla="*/ 2550068 h 6857999"/>
              <a:gd name="connsiteX12090" fmla="*/ 1814486 w 10763219"/>
              <a:gd name="connsiteY12090" fmla="*/ 2555576 h 6857999"/>
              <a:gd name="connsiteX12091" fmla="*/ 1814883 w 10763219"/>
              <a:gd name="connsiteY12091" fmla="*/ 2558331 h 6857999"/>
              <a:gd name="connsiteX12092" fmla="*/ 1815677 w 10763219"/>
              <a:gd name="connsiteY12092" fmla="*/ 2560692 h 6857999"/>
              <a:gd name="connsiteX12093" fmla="*/ 1814883 w 10763219"/>
              <a:gd name="connsiteY12093" fmla="*/ 2562659 h 6857999"/>
              <a:gd name="connsiteX12094" fmla="*/ 1814486 w 10763219"/>
              <a:gd name="connsiteY12094" fmla="*/ 2563839 h 6857999"/>
              <a:gd name="connsiteX12095" fmla="*/ 1813692 w 10763219"/>
              <a:gd name="connsiteY12095" fmla="*/ 2564626 h 6857999"/>
              <a:gd name="connsiteX12096" fmla="*/ 1807342 w 10763219"/>
              <a:gd name="connsiteY12096" fmla="*/ 2565020 h 6857999"/>
              <a:gd name="connsiteX12097" fmla="*/ 1800198 w 10763219"/>
              <a:gd name="connsiteY12097" fmla="*/ 2565807 h 6857999"/>
              <a:gd name="connsiteX12098" fmla="*/ 1793848 w 10763219"/>
              <a:gd name="connsiteY12098" fmla="*/ 2566200 h 6857999"/>
              <a:gd name="connsiteX12099" fmla="*/ 1791070 w 10763219"/>
              <a:gd name="connsiteY12099" fmla="*/ 2566200 h 6857999"/>
              <a:gd name="connsiteX12100" fmla="*/ 1787498 w 10763219"/>
              <a:gd name="connsiteY12100" fmla="*/ 2565807 h 6857999"/>
              <a:gd name="connsiteX12101" fmla="*/ 1784323 w 10763219"/>
              <a:gd name="connsiteY12101" fmla="*/ 2564626 h 6857999"/>
              <a:gd name="connsiteX12102" fmla="*/ 1781149 w 10763219"/>
              <a:gd name="connsiteY12102" fmla="*/ 2563052 h 6857999"/>
              <a:gd name="connsiteX12103" fmla="*/ 1777973 w 10763219"/>
              <a:gd name="connsiteY12103" fmla="*/ 2560692 h 6857999"/>
              <a:gd name="connsiteX12104" fmla="*/ 1774798 w 10763219"/>
              <a:gd name="connsiteY12104" fmla="*/ 2558331 h 6857999"/>
              <a:gd name="connsiteX12105" fmla="*/ 1771623 w 10763219"/>
              <a:gd name="connsiteY12105" fmla="*/ 2554396 h 6857999"/>
              <a:gd name="connsiteX12106" fmla="*/ 1768448 w 10763219"/>
              <a:gd name="connsiteY12106" fmla="*/ 2550068 h 6857999"/>
              <a:gd name="connsiteX12107" fmla="*/ 1765670 w 10763219"/>
              <a:gd name="connsiteY12107" fmla="*/ 2544952 h 6857999"/>
              <a:gd name="connsiteX12108" fmla="*/ 1762098 w 10763219"/>
              <a:gd name="connsiteY12108" fmla="*/ 2539050 h 6857999"/>
              <a:gd name="connsiteX12109" fmla="*/ 1768448 w 10763219"/>
              <a:gd name="connsiteY12109" fmla="*/ 2535509 h 6857999"/>
              <a:gd name="connsiteX12110" fmla="*/ 1774798 w 10763219"/>
              <a:gd name="connsiteY12110" fmla="*/ 2531574 h 6857999"/>
              <a:gd name="connsiteX12111" fmla="*/ 1780354 w 10763219"/>
              <a:gd name="connsiteY12111" fmla="*/ 2527639 h 6857999"/>
              <a:gd name="connsiteX12112" fmla="*/ 1784720 w 10763219"/>
              <a:gd name="connsiteY12112" fmla="*/ 2523310 h 6857999"/>
              <a:gd name="connsiteX12113" fmla="*/ 1788690 w 10763219"/>
              <a:gd name="connsiteY12113" fmla="*/ 2518982 h 6857999"/>
              <a:gd name="connsiteX12114" fmla="*/ 1790276 w 10763219"/>
              <a:gd name="connsiteY12114" fmla="*/ 2516621 h 6857999"/>
              <a:gd name="connsiteX12115" fmla="*/ 1791467 w 10763219"/>
              <a:gd name="connsiteY12115" fmla="*/ 2513867 h 6857999"/>
              <a:gd name="connsiteX12116" fmla="*/ 1792658 w 10763219"/>
              <a:gd name="connsiteY12116" fmla="*/ 2510719 h 6857999"/>
              <a:gd name="connsiteX12117" fmla="*/ 1793451 w 10763219"/>
              <a:gd name="connsiteY12117" fmla="*/ 2507964 h 6857999"/>
              <a:gd name="connsiteX12118" fmla="*/ 1793451 w 10763219"/>
              <a:gd name="connsiteY12118" fmla="*/ 2505210 h 6857999"/>
              <a:gd name="connsiteX12119" fmla="*/ 1793848 w 10763219"/>
              <a:gd name="connsiteY12119" fmla="*/ 2501669 h 6857999"/>
              <a:gd name="connsiteX12120" fmla="*/ 1799404 w 10763219"/>
              <a:gd name="connsiteY12120" fmla="*/ 2504030 h 6857999"/>
              <a:gd name="connsiteX12121" fmla="*/ 1804167 w 10763219"/>
              <a:gd name="connsiteY12121" fmla="*/ 2507571 h 6857999"/>
              <a:gd name="connsiteX12122" fmla="*/ 1814883 w 10763219"/>
              <a:gd name="connsiteY12122" fmla="*/ 2514654 h 6857999"/>
              <a:gd name="connsiteX12123" fmla="*/ 1820439 w 10763219"/>
              <a:gd name="connsiteY12123" fmla="*/ 2518195 h 6857999"/>
              <a:gd name="connsiteX12124" fmla="*/ 1825202 w 10763219"/>
              <a:gd name="connsiteY12124" fmla="*/ 2520950 h 6857999"/>
              <a:gd name="connsiteX12125" fmla="*/ 1830758 w 10763219"/>
              <a:gd name="connsiteY12125" fmla="*/ 2522917 h 6857999"/>
              <a:gd name="connsiteX12126" fmla="*/ 1833536 w 10763219"/>
              <a:gd name="connsiteY12126" fmla="*/ 2522917 h 6857999"/>
              <a:gd name="connsiteX12127" fmla="*/ 1835917 w 10763219"/>
              <a:gd name="connsiteY12127" fmla="*/ 2523310 h 6857999"/>
              <a:gd name="connsiteX12128" fmla="*/ 1840283 w 10763219"/>
              <a:gd name="connsiteY12128" fmla="*/ 2521343 h 6857999"/>
              <a:gd name="connsiteX12129" fmla="*/ 1843855 w 10763219"/>
              <a:gd name="connsiteY12129" fmla="*/ 2518589 h 6857999"/>
              <a:gd name="connsiteX12130" fmla="*/ 1847426 w 10763219"/>
              <a:gd name="connsiteY12130" fmla="*/ 2515834 h 6857999"/>
              <a:gd name="connsiteX12131" fmla="*/ 1850205 w 10763219"/>
              <a:gd name="connsiteY12131" fmla="*/ 2511899 h 6857999"/>
              <a:gd name="connsiteX12132" fmla="*/ 1855761 w 10763219"/>
              <a:gd name="connsiteY12132" fmla="*/ 2504030 h 6857999"/>
              <a:gd name="connsiteX12133" fmla="*/ 1860126 w 10763219"/>
              <a:gd name="connsiteY12133" fmla="*/ 2495766 h 6857999"/>
              <a:gd name="connsiteX12134" fmla="*/ 1862508 w 10763219"/>
              <a:gd name="connsiteY12134" fmla="*/ 2492619 h 6857999"/>
              <a:gd name="connsiteX12135" fmla="*/ 1865286 w 10763219"/>
              <a:gd name="connsiteY12135" fmla="*/ 2489864 h 6857999"/>
              <a:gd name="connsiteX12136" fmla="*/ 1868461 w 10763219"/>
              <a:gd name="connsiteY12136" fmla="*/ 2487503 h 6857999"/>
              <a:gd name="connsiteX12137" fmla="*/ 1871239 w 10763219"/>
              <a:gd name="connsiteY12137" fmla="*/ 2486716 h 6857999"/>
              <a:gd name="connsiteX12138" fmla="*/ 1873223 w 10763219"/>
              <a:gd name="connsiteY12138" fmla="*/ 2486323 h 6857999"/>
              <a:gd name="connsiteX12139" fmla="*/ 1875208 w 10763219"/>
              <a:gd name="connsiteY12139" fmla="*/ 2486716 h 6857999"/>
              <a:gd name="connsiteX12140" fmla="*/ 1879177 w 10763219"/>
              <a:gd name="connsiteY12140" fmla="*/ 2487503 h 6857999"/>
              <a:gd name="connsiteX12141" fmla="*/ 1883542 w 10763219"/>
              <a:gd name="connsiteY12141" fmla="*/ 2489864 h 6857999"/>
              <a:gd name="connsiteX12142" fmla="*/ 1888702 w 10763219"/>
              <a:gd name="connsiteY12142" fmla="*/ 2493799 h 6857999"/>
              <a:gd name="connsiteX12143" fmla="*/ 1890290 w 10763219"/>
              <a:gd name="connsiteY12143" fmla="*/ 2491832 h 6857999"/>
              <a:gd name="connsiteX12144" fmla="*/ 1890290 w 10763219"/>
              <a:gd name="connsiteY12144" fmla="*/ 2491045 h 6857999"/>
              <a:gd name="connsiteX12145" fmla="*/ 1889892 w 10763219"/>
              <a:gd name="connsiteY12145" fmla="*/ 2489864 h 6857999"/>
              <a:gd name="connsiteX12146" fmla="*/ 1888702 w 10763219"/>
              <a:gd name="connsiteY12146" fmla="*/ 2488291 h 6857999"/>
              <a:gd name="connsiteX12147" fmla="*/ 1886717 w 10763219"/>
              <a:gd name="connsiteY12147" fmla="*/ 2486323 h 6857999"/>
              <a:gd name="connsiteX12148" fmla="*/ 1884336 w 10763219"/>
              <a:gd name="connsiteY12148" fmla="*/ 2483568 h 6857999"/>
              <a:gd name="connsiteX12149" fmla="*/ 1881954 w 10763219"/>
              <a:gd name="connsiteY12149" fmla="*/ 2480814 h 6857999"/>
              <a:gd name="connsiteX12150" fmla="*/ 1879573 w 10763219"/>
              <a:gd name="connsiteY12150" fmla="*/ 2477273 h 6857999"/>
              <a:gd name="connsiteX12151" fmla="*/ 1877588 w 10763219"/>
              <a:gd name="connsiteY12151" fmla="*/ 2472944 h 6857999"/>
              <a:gd name="connsiteX12152" fmla="*/ 1881558 w 10763219"/>
              <a:gd name="connsiteY12152" fmla="*/ 2473732 h 6857999"/>
              <a:gd name="connsiteX12153" fmla="*/ 1885527 w 10763219"/>
              <a:gd name="connsiteY12153" fmla="*/ 2474125 h 6857999"/>
              <a:gd name="connsiteX12154" fmla="*/ 1889098 w 10763219"/>
              <a:gd name="connsiteY12154" fmla="*/ 2474125 h 6857999"/>
              <a:gd name="connsiteX12155" fmla="*/ 1892670 w 10763219"/>
              <a:gd name="connsiteY12155" fmla="*/ 2473732 h 6857999"/>
              <a:gd name="connsiteX12156" fmla="*/ 1896242 w 10763219"/>
              <a:gd name="connsiteY12156" fmla="*/ 2472944 h 6857999"/>
              <a:gd name="connsiteX12157" fmla="*/ 1899418 w 10763219"/>
              <a:gd name="connsiteY12157" fmla="*/ 2472157 h 6857999"/>
              <a:gd name="connsiteX12158" fmla="*/ 1905767 w 10763219"/>
              <a:gd name="connsiteY12158" fmla="*/ 2469403 h 6857999"/>
              <a:gd name="connsiteX12159" fmla="*/ 1911323 w 10763219"/>
              <a:gd name="connsiteY12159" fmla="*/ 2465862 h 6857999"/>
              <a:gd name="connsiteX12160" fmla="*/ 1916483 w 10763219"/>
              <a:gd name="connsiteY12160" fmla="*/ 2461927 h 6857999"/>
              <a:gd name="connsiteX12161" fmla="*/ 1922039 w 10763219"/>
              <a:gd name="connsiteY12161" fmla="*/ 2457598 h 6857999"/>
              <a:gd name="connsiteX12162" fmla="*/ 1927199 w 10763219"/>
              <a:gd name="connsiteY12162" fmla="*/ 2452877 h 6857999"/>
              <a:gd name="connsiteX12163" fmla="*/ 1937517 w 10763219"/>
              <a:gd name="connsiteY12163" fmla="*/ 2443433 h 6857999"/>
              <a:gd name="connsiteX12164" fmla="*/ 1943470 w 10763219"/>
              <a:gd name="connsiteY12164" fmla="*/ 2439105 h 6857999"/>
              <a:gd name="connsiteX12165" fmla="*/ 1949423 w 10763219"/>
              <a:gd name="connsiteY12165" fmla="*/ 2435170 h 6857999"/>
              <a:gd name="connsiteX12166" fmla="*/ 1955774 w 10763219"/>
              <a:gd name="connsiteY12166" fmla="*/ 2432416 h 6857999"/>
              <a:gd name="connsiteX12167" fmla="*/ 1962918 w 10763219"/>
              <a:gd name="connsiteY12167" fmla="*/ 2430055 h 6857999"/>
              <a:gd name="connsiteX12168" fmla="*/ 1966886 w 10763219"/>
              <a:gd name="connsiteY12168" fmla="*/ 2429661 h 6857999"/>
              <a:gd name="connsiteX12169" fmla="*/ 2367370 w 10763219"/>
              <a:gd name="connsiteY12169" fmla="*/ 2424112 h 6857999"/>
              <a:gd name="connsiteX12170" fmla="*/ 2368235 w 10763219"/>
              <a:gd name="connsiteY12170" fmla="*/ 2425700 h 6857999"/>
              <a:gd name="connsiteX12171" fmla="*/ 2369534 w 10763219"/>
              <a:gd name="connsiteY12171" fmla="*/ 2426891 h 6857999"/>
              <a:gd name="connsiteX12172" fmla="*/ 2371699 w 10763219"/>
              <a:gd name="connsiteY12172" fmla="*/ 2428875 h 6857999"/>
              <a:gd name="connsiteX12173" fmla="*/ 2366937 w 10763219"/>
              <a:gd name="connsiteY12173" fmla="*/ 2428081 h 6857999"/>
              <a:gd name="connsiteX12174" fmla="*/ 2029042 w 10763219"/>
              <a:gd name="connsiteY12174" fmla="*/ 2403474 h 6857999"/>
              <a:gd name="connsiteX12175" fmla="*/ 2030241 w 10763219"/>
              <a:gd name="connsiteY12175" fmla="*/ 2407464 h 6857999"/>
              <a:gd name="connsiteX12176" fmla="*/ 2031838 w 10763219"/>
              <a:gd name="connsiteY12176" fmla="*/ 2410656 h 6857999"/>
              <a:gd name="connsiteX12177" fmla="*/ 2031838 w 10763219"/>
              <a:gd name="connsiteY12177" fmla="*/ 2413449 h 6857999"/>
              <a:gd name="connsiteX12178" fmla="*/ 2031838 w 10763219"/>
              <a:gd name="connsiteY12178" fmla="*/ 2415843 h 6857999"/>
              <a:gd name="connsiteX12179" fmla="*/ 2031040 w 10763219"/>
              <a:gd name="connsiteY12179" fmla="*/ 2417040 h 6857999"/>
              <a:gd name="connsiteX12180" fmla="*/ 2029441 w 10763219"/>
              <a:gd name="connsiteY12180" fmla="*/ 2418636 h 6857999"/>
              <a:gd name="connsiteX12181" fmla="*/ 2025449 w 10763219"/>
              <a:gd name="connsiteY12181" fmla="*/ 2421030 h 6857999"/>
              <a:gd name="connsiteX12182" fmla="*/ 2021056 w 10763219"/>
              <a:gd name="connsiteY12182" fmla="*/ 2423025 h 6857999"/>
              <a:gd name="connsiteX12183" fmla="*/ 2019060 w 10763219"/>
              <a:gd name="connsiteY12183" fmla="*/ 2424621 h 6857999"/>
              <a:gd name="connsiteX12184" fmla="*/ 2017063 w 10763219"/>
              <a:gd name="connsiteY12184" fmla="*/ 2426217 h 6857999"/>
              <a:gd name="connsiteX12185" fmla="*/ 2015067 w 10763219"/>
              <a:gd name="connsiteY12185" fmla="*/ 2428611 h 6857999"/>
              <a:gd name="connsiteX12186" fmla="*/ 2013869 w 10763219"/>
              <a:gd name="connsiteY12186" fmla="*/ 2431005 h 6857999"/>
              <a:gd name="connsiteX12187" fmla="*/ 2012672 w 10763219"/>
              <a:gd name="connsiteY12187" fmla="*/ 2434596 h 6857999"/>
              <a:gd name="connsiteX12188" fmla="*/ 2012272 w 10763219"/>
              <a:gd name="connsiteY12188" fmla="*/ 2438187 h 6857999"/>
              <a:gd name="connsiteX12189" fmla="*/ 2014667 w 10763219"/>
              <a:gd name="connsiteY12189" fmla="*/ 2439783 h 6857999"/>
              <a:gd name="connsiteX12190" fmla="*/ 2017063 w 10763219"/>
              <a:gd name="connsiteY12190" fmla="*/ 2440980 h 6857999"/>
              <a:gd name="connsiteX12191" fmla="*/ 2019460 w 10763219"/>
              <a:gd name="connsiteY12191" fmla="*/ 2441379 h 6857999"/>
              <a:gd name="connsiteX12192" fmla="*/ 2022654 w 10763219"/>
              <a:gd name="connsiteY12192" fmla="*/ 2441778 h 6857999"/>
              <a:gd name="connsiteX12193" fmla="*/ 2027844 w 10763219"/>
              <a:gd name="connsiteY12193" fmla="*/ 2441778 h 6857999"/>
              <a:gd name="connsiteX12194" fmla="*/ 2033436 w 10763219"/>
              <a:gd name="connsiteY12194" fmla="*/ 2441379 h 6857999"/>
              <a:gd name="connsiteX12195" fmla="*/ 2038227 w 10763219"/>
              <a:gd name="connsiteY12195" fmla="*/ 2440980 h 6857999"/>
              <a:gd name="connsiteX12196" fmla="*/ 2043817 w 10763219"/>
              <a:gd name="connsiteY12196" fmla="*/ 2441379 h 6857999"/>
              <a:gd name="connsiteX12197" fmla="*/ 2046214 w 10763219"/>
              <a:gd name="connsiteY12197" fmla="*/ 2441778 h 6857999"/>
              <a:gd name="connsiteX12198" fmla="*/ 2049009 w 10763219"/>
              <a:gd name="connsiteY12198" fmla="*/ 2442177 h 6857999"/>
              <a:gd name="connsiteX12199" fmla="*/ 2051404 w 10763219"/>
              <a:gd name="connsiteY12199" fmla="*/ 2443374 h 6857999"/>
              <a:gd name="connsiteX12200" fmla="*/ 2054200 w 10763219"/>
              <a:gd name="connsiteY12200" fmla="*/ 2445369 h 6857999"/>
              <a:gd name="connsiteX12201" fmla="*/ 2053002 w 10763219"/>
              <a:gd name="connsiteY12201" fmla="*/ 2450157 h 6857999"/>
              <a:gd name="connsiteX12202" fmla="*/ 2051005 w 10763219"/>
              <a:gd name="connsiteY12202" fmla="*/ 2454147 h 6857999"/>
              <a:gd name="connsiteX12203" fmla="*/ 2048609 w 10763219"/>
              <a:gd name="connsiteY12203" fmla="*/ 2457339 h 6857999"/>
              <a:gd name="connsiteX12204" fmla="*/ 2045015 w 10763219"/>
              <a:gd name="connsiteY12204" fmla="*/ 2459334 h 6857999"/>
              <a:gd name="connsiteX12205" fmla="*/ 2041821 w 10763219"/>
              <a:gd name="connsiteY12205" fmla="*/ 2461329 h 6857999"/>
              <a:gd name="connsiteX12206" fmla="*/ 2037828 w 10763219"/>
              <a:gd name="connsiteY12206" fmla="*/ 2462925 h 6857999"/>
              <a:gd name="connsiteX12207" fmla="*/ 2029441 w 10763219"/>
              <a:gd name="connsiteY12207" fmla="*/ 2464521 h 6857999"/>
              <a:gd name="connsiteX12208" fmla="*/ 2021056 w 10763219"/>
              <a:gd name="connsiteY12208" fmla="*/ 2465718 h 6857999"/>
              <a:gd name="connsiteX12209" fmla="*/ 2017063 w 10763219"/>
              <a:gd name="connsiteY12209" fmla="*/ 2466915 h 6857999"/>
              <a:gd name="connsiteX12210" fmla="*/ 2013070 w 10763219"/>
              <a:gd name="connsiteY12210" fmla="*/ 2467713 h 6857999"/>
              <a:gd name="connsiteX12211" fmla="*/ 2010275 w 10763219"/>
              <a:gd name="connsiteY12211" fmla="*/ 2469309 h 6857999"/>
              <a:gd name="connsiteX12212" fmla="*/ 2007480 w 10763219"/>
              <a:gd name="connsiteY12212" fmla="*/ 2471703 h 6857999"/>
              <a:gd name="connsiteX12213" fmla="*/ 2005484 w 10763219"/>
              <a:gd name="connsiteY12213" fmla="*/ 2474895 h 6857999"/>
              <a:gd name="connsiteX12214" fmla="*/ 2003886 w 10763219"/>
              <a:gd name="connsiteY12214" fmla="*/ 2478087 h 6857999"/>
              <a:gd name="connsiteX12215" fmla="*/ 2001490 w 10763219"/>
              <a:gd name="connsiteY12215" fmla="*/ 2465718 h 6857999"/>
              <a:gd name="connsiteX12216" fmla="*/ 1999095 w 10763219"/>
              <a:gd name="connsiteY12216" fmla="*/ 2456142 h 6857999"/>
              <a:gd name="connsiteX12217" fmla="*/ 1993504 w 10763219"/>
              <a:gd name="connsiteY12217" fmla="*/ 2439384 h 6857999"/>
              <a:gd name="connsiteX12218" fmla="*/ 1991507 w 10763219"/>
              <a:gd name="connsiteY12218" fmla="*/ 2431404 h 6857999"/>
              <a:gd name="connsiteX12219" fmla="*/ 1989511 w 10763219"/>
              <a:gd name="connsiteY12219" fmla="*/ 2423424 h 6857999"/>
              <a:gd name="connsiteX12220" fmla="*/ 1989112 w 10763219"/>
              <a:gd name="connsiteY12220" fmla="*/ 2414646 h 6857999"/>
              <a:gd name="connsiteX12221" fmla="*/ 1989112 w 10763219"/>
              <a:gd name="connsiteY12221" fmla="*/ 2409459 h 6857999"/>
              <a:gd name="connsiteX12222" fmla="*/ 1989511 w 10763219"/>
              <a:gd name="connsiteY12222" fmla="*/ 2403873 h 6857999"/>
              <a:gd name="connsiteX12223" fmla="*/ 1995900 w 10763219"/>
              <a:gd name="connsiteY12223" fmla="*/ 2406267 h 6857999"/>
              <a:gd name="connsiteX12224" fmla="*/ 2001890 w 10763219"/>
              <a:gd name="connsiteY12224" fmla="*/ 2409060 h 6857999"/>
              <a:gd name="connsiteX12225" fmla="*/ 2007480 w 10763219"/>
              <a:gd name="connsiteY12225" fmla="*/ 2411454 h 6857999"/>
              <a:gd name="connsiteX12226" fmla="*/ 2012272 w 10763219"/>
              <a:gd name="connsiteY12226" fmla="*/ 2412651 h 6857999"/>
              <a:gd name="connsiteX12227" fmla="*/ 2014667 w 10763219"/>
              <a:gd name="connsiteY12227" fmla="*/ 2413449 h 6857999"/>
              <a:gd name="connsiteX12228" fmla="*/ 2017063 w 10763219"/>
              <a:gd name="connsiteY12228" fmla="*/ 2413449 h 6857999"/>
              <a:gd name="connsiteX12229" fmla="*/ 2019060 w 10763219"/>
              <a:gd name="connsiteY12229" fmla="*/ 2413449 h 6857999"/>
              <a:gd name="connsiteX12230" fmla="*/ 2021056 w 10763219"/>
              <a:gd name="connsiteY12230" fmla="*/ 2412252 h 6857999"/>
              <a:gd name="connsiteX12231" fmla="*/ 2023053 w 10763219"/>
              <a:gd name="connsiteY12231" fmla="*/ 2410656 h 6857999"/>
              <a:gd name="connsiteX12232" fmla="*/ 2025050 w 10763219"/>
              <a:gd name="connsiteY12232" fmla="*/ 2409060 h 6857999"/>
              <a:gd name="connsiteX12233" fmla="*/ 2027046 w 10763219"/>
              <a:gd name="connsiteY12233" fmla="*/ 2406267 h 6857999"/>
              <a:gd name="connsiteX12234" fmla="*/ 6321234 w 10763219"/>
              <a:gd name="connsiteY12234" fmla="*/ 2333624 h 6857999"/>
              <a:gd name="connsiteX12235" fmla="*/ 6325052 w 10763219"/>
              <a:gd name="connsiteY12235" fmla="*/ 2333624 h 6857999"/>
              <a:gd name="connsiteX12236" fmla="*/ 6328870 w 10763219"/>
              <a:gd name="connsiteY12236" fmla="*/ 2334418 h 6857999"/>
              <a:gd name="connsiteX12237" fmla="*/ 6333070 w 10763219"/>
              <a:gd name="connsiteY12237" fmla="*/ 2335609 h 6857999"/>
              <a:gd name="connsiteX12238" fmla="*/ 6337270 w 10763219"/>
              <a:gd name="connsiteY12238" fmla="*/ 2337593 h 6857999"/>
              <a:gd name="connsiteX12239" fmla="*/ 6335361 w 10763219"/>
              <a:gd name="connsiteY12239" fmla="*/ 2343546 h 6857999"/>
              <a:gd name="connsiteX12240" fmla="*/ 6334979 w 10763219"/>
              <a:gd name="connsiteY12240" fmla="*/ 2347912 h 6857999"/>
              <a:gd name="connsiteX12241" fmla="*/ 6334979 w 10763219"/>
              <a:gd name="connsiteY12241" fmla="*/ 2351880 h 6857999"/>
              <a:gd name="connsiteX12242" fmla="*/ 6335743 w 10763219"/>
              <a:gd name="connsiteY12242" fmla="*/ 2352674 h 6857999"/>
              <a:gd name="connsiteX12243" fmla="*/ 6336125 w 10763219"/>
              <a:gd name="connsiteY12243" fmla="*/ 2354262 h 6857999"/>
              <a:gd name="connsiteX12244" fmla="*/ 6334598 w 10763219"/>
              <a:gd name="connsiteY12244" fmla="*/ 2357834 h 6857999"/>
              <a:gd name="connsiteX12245" fmla="*/ 6331925 w 10763219"/>
              <a:gd name="connsiteY12245" fmla="*/ 2360215 h 6857999"/>
              <a:gd name="connsiteX12246" fmla="*/ 6330016 w 10763219"/>
              <a:gd name="connsiteY12246" fmla="*/ 2361802 h 6857999"/>
              <a:gd name="connsiteX12247" fmla="*/ 6328107 w 10763219"/>
              <a:gd name="connsiteY12247" fmla="*/ 2362199 h 6857999"/>
              <a:gd name="connsiteX12248" fmla="*/ 6326961 w 10763219"/>
              <a:gd name="connsiteY12248" fmla="*/ 2361802 h 6857999"/>
              <a:gd name="connsiteX12249" fmla="*/ 6325052 w 10763219"/>
              <a:gd name="connsiteY12249" fmla="*/ 2361009 h 6857999"/>
              <a:gd name="connsiteX12250" fmla="*/ 6323525 w 10763219"/>
              <a:gd name="connsiteY12250" fmla="*/ 2359818 h 6857999"/>
              <a:gd name="connsiteX12251" fmla="*/ 6321616 w 10763219"/>
              <a:gd name="connsiteY12251" fmla="*/ 2357834 h 6857999"/>
              <a:gd name="connsiteX12252" fmla="*/ 6318562 w 10763219"/>
              <a:gd name="connsiteY12252" fmla="*/ 2353865 h 6857999"/>
              <a:gd name="connsiteX12253" fmla="*/ 6315125 w 10763219"/>
              <a:gd name="connsiteY12253" fmla="*/ 2349499 h 6857999"/>
              <a:gd name="connsiteX12254" fmla="*/ 6313216 w 10763219"/>
              <a:gd name="connsiteY12254" fmla="*/ 2347515 h 6857999"/>
              <a:gd name="connsiteX12255" fmla="*/ 6311307 w 10763219"/>
              <a:gd name="connsiteY12255" fmla="*/ 2345927 h 6857999"/>
              <a:gd name="connsiteX12256" fmla="*/ 6309398 w 10763219"/>
              <a:gd name="connsiteY12256" fmla="*/ 2345134 h 6857999"/>
              <a:gd name="connsiteX12257" fmla="*/ 6307107 w 10763219"/>
              <a:gd name="connsiteY12257" fmla="*/ 2344737 h 6857999"/>
              <a:gd name="connsiteX12258" fmla="*/ 6310544 w 10763219"/>
              <a:gd name="connsiteY12258" fmla="*/ 2339577 h 6857999"/>
              <a:gd name="connsiteX12259" fmla="*/ 6313598 w 10763219"/>
              <a:gd name="connsiteY12259" fmla="*/ 2336799 h 6857999"/>
              <a:gd name="connsiteX12260" fmla="*/ 6317416 w 10763219"/>
              <a:gd name="connsiteY12260" fmla="*/ 2334815 h 6857999"/>
              <a:gd name="connsiteX12261" fmla="*/ 6669057 w 10763219"/>
              <a:gd name="connsiteY12261" fmla="*/ 2289174 h 6857999"/>
              <a:gd name="connsiteX12262" fmla="*/ 6668681 w 10763219"/>
              <a:gd name="connsiteY12262" fmla="*/ 2294073 h 6857999"/>
              <a:gd name="connsiteX12263" fmla="*/ 6667927 w 10763219"/>
              <a:gd name="connsiteY12263" fmla="*/ 2298563 h 6857999"/>
              <a:gd name="connsiteX12264" fmla="*/ 6667174 w 10763219"/>
              <a:gd name="connsiteY12264" fmla="*/ 2302645 h 6857999"/>
              <a:gd name="connsiteX12265" fmla="*/ 6665667 w 10763219"/>
              <a:gd name="connsiteY12265" fmla="*/ 2306319 h 6857999"/>
              <a:gd name="connsiteX12266" fmla="*/ 6664160 w 10763219"/>
              <a:gd name="connsiteY12266" fmla="*/ 2309177 h 6857999"/>
              <a:gd name="connsiteX12267" fmla="*/ 6663030 w 10763219"/>
              <a:gd name="connsiteY12267" fmla="*/ 2311626 h 6857999"/>
              <a:gd name="connsiteX12268" fmla="*/ 6661147 w 10763219"/>
              <a:gd name="connsiteY12268" fmla="*/ 2313667 h 6857999"/>
              <a:gd name="connsiteX12269" fmla="*/ 6659263 w 10763219"/>
              <a:gd name="connsiteY12269" fmla="*/ 2315708 h 6857999"/>
              <a:gd name="connsiteX12270" fmla="*/ 6657380 w 10763219"/>
              <a:gd name="connsiteY12270" fmla="*/ 2316933 h 6857999"/>
              <a:gd name="connsiteX12271" fmla="*/ 6655496 w 10763219"/>
              <a:gd name="connsiteY12271" fmla="*/ 2317341 h 6857999"/>
              <a:gd name="connsiteX12272" fmla="*/ 6653613 w 10763219"/>
              <a:gd name="connsiteY12272" fmla="*/ 2317749 h 6857999"/>
              <a:gd name="connsiteX12273" fmla="*/ 6651729 w 10763219"/>
              <a:gd name="connsiteY12273" fmla="*/ 2317341 h 6857999"/>
              <a:gd name="connsiteX12274" fmla="*/ 6650599 w 10763219"/>
              <a:gd name="connsiteY12274" fmla="*/ 2316933 h 6857999"/>
              <a:gd name="connsiteX12275" fmla="*/ 6648716 w 10763219"/>
              <a:gd name="connsiteY12275" fmla="*/ 2315708 h 6857999"/>
              <a:gd name="connsiteX12276" fmla="*/ 6647586 w 10763219"/>
              <a:gd name="connsiteY12276" fmla="*/ 2314892 h 6857999"/>
              <a:gd name="connsiteX12277" fmla="*/ 6646832 w 10763219"/>
              <a:gd name="connsiteY12277" fmla="*/ 2312851 h 6857999"/>
              <a:gd name="connsiteX12278" fmla="*/ 6647209 w 10763219"/>
              <a:gd name="connsiteY12278" fmla="*/ 2308769 h 6857999"/>
              <a:gd name="connsiteX12279" fmla="*/ 6647586 w 10763219"/>
              <a:gd name="connsiteY12279" fmla="*/ 2304686 h 6857999"/>
              <a:gd name="connsiteX12280" fmla="*/ 6648716 w 10763219"/>
              <a:gd name="connsiteY12280" fmla="*/ 2301829 h 6857999"/>
              <a:gd name="connsiteX12281" fmla="*/ 6649469 w 10763219"/>
              <a:gd name="connsiteY12281" fmla="*/ 2298971 h 6857999"/>
              <a:gd name="connsiteX12282" fmla="*/ 6650976 w 10763219"/>
              <a:gd name="connsiteY12282" fmla="*/ 2297338 h 6857999"/>
              <a:gd name="connsiteX12283" fmla="*/ 6652106 w 10763219"/>
              <a:gd name="connsiteY12283" fmla="*/ 2295297 h 6857999"/>
              <a:gd name="connsiteX12284" fmla="*/ 6653613 w 10763219"/>
              <a:gd name="connsiteY12284" fmla="*/ 2294073 h 6857999"/>
              <a:gd name="connsiteX12285" fmla="*/ 6655120 w 10763219"/>
              <a:gd name="connsiteY12285" fmla="*/ 2293257 h 6857999"/>
              <a:gd name="connsiteX12286" fmla="*/ 6658133 w 10763219"/>
              <a:gd name="connsiteY12286" fmla="*/ 2291623 h 6857999"/>
              <a:gd name="connsiteX12287" fmla="*/ 6661900 w 10763219"/>
              <a:gd name="connsiteY12287" fmla="*/ 2291215 h 6857999"/>
              <a:gd name="connsiteX12288" fmla="*/ 6665290 w 10763219"/>
              <a:gd name="connsiteY12288" fmla="*/ 2289991 h 6857999"/>
              <a:gd name="connsiteX12289" fmla="*/ 6316498 w 10763219"/>
              <a:gd name="connsiteY12289" fmla="*/ 2289174 h 6857999"/>
              <a:gd name="connsiteX12290" fmla="*/ 6318112 w 10763219"/>
              <a:gd name="connsiteY12290" fmla="*/ 2289578 h 6857999"/>
              <a:gd name="connsiteX12291" fmla="*/ 6320131 w 10763219"/>
              <a:gd name="connsiteY12291" fmla="*/ 2289982 h 6857999"/>
              <a:gd name="connsiteX12292" fmla="*/ 6320938 w 10763219"/>
              <a:gd name="connsiteY12292" fmla="*/ 2291195 h 6857999"/>
              <a:gd name="connsiteX12293" fmla="*/ 6322552 w 10763219"/>
              <a:gd name="connsiteY12293" fmla="*/ 2292003 h 6857999"/>
              <a:gd name="connsiteX12294" fmla="*/ 6323359 w 10763219"/>
              <a:gd name="connsiteY12294" fmla="*/ 2294024 h 6857999"/>
              <a:gd name="connsiteX12295" fmla="*/ 6323763 w 10763219"/>
              <a:gd name="connsiteY12295" fmla="*/ 2296044 h 6857999"/>
              <a:gd name="connsiteX12296" fmla="*/ 6324570 w 10763219"/>
              <a:gd name="connsiteY12296" fmla="*/ 2298468 h 6857999"/>
              <a:gd name="connsiteX12297" fmla="*/ 6322552 w 10763219"/>
              <a:gd name="connsiteY12297" fmla="*/ 2304126 h 6857999"/>
              <a:gd name="connsiteX12298" fmla="*/ 6319323 w 10763219"/>
              <a:gd name="connsiteY12298" fmla="*/ 2307358 h 6857999"/>
              <a:gd name="connsiteX12299" fmla="*/ 6316902 w 10763219"/>
              <a:gd name="connsiteY12299" fmla="*/ 2310187 h 6857999"/>
              <a:gd name="connsiteX12300" fmla="*/ 6314076 w 10763219"/>
              <a:gd name="connsiteY12300" fmla="*/ 2311399 h 6857999"/>
              <a:gd name="connsiteX12301" fmla="*/ 6310444 w 10763219"/>
              <a:gd name="connsiteY12301" fmla="*/ 2311399 h 6857999"/>
              <a:gd name="connsiteX12302" fmla="*/ 6307619 w 10763219"/>
              <a:gd name="connsiteY12302" fmla="*/ 2310995 h 6857999"/>
              <a:gd name="connsiteX12303" fmla="*/ 6303986 w 10763219"/>
              <a:gd name="connsiteY12303" fmla="*/ 2309379 h 6857999"/>
              <a:gd name="connsiteX12304" fmla="*/ 6300757 w 10763219"/>
              <a:gd name="connsiteY12304" fmla="*/ 2308570 h 6857999"/>
              <a:gd name="connsiteX12305" fmla="*/ 6301968 w 10763219"/>
              <a:gd name="connsiteY12305" fmla="*/ 2304126 h 6857999"/>
              <a:gd name="connsiteX12306" fmla="*/ 6303583 w 10763219"/>
              <a:gd name="connsiteY12306" fmla="*/ 2300489 h 6857999"/>
              <a:gd name="connsiteX12307" fmla="*/ 6305601 w 10763219"/>
              <a:gd name="connsiteY12307" fmla="*/ 2297660 h 6857999"/>
              <a:gd name="connsiteX12308" fmla="*/ 6307215 w 10763219"/>
              <a:gd name="connsiteY12308" fmla="*/ 2295236 h 6857999"/>
              <a:gd name="connsiteX12309" fmla="*/ 6308829 w 10763219"/>
              <a:gd name="connsiteY12309" fmla="*/ 2293215 h 6857999"/>
              <a:gd name="connsiteX12310" fmla="*/ 6310848 w 10763219"/>
              <a:gd name="connsiteY12310" fmla="*/ 2291195 h 6857999"/>
              <a:gd name="connsiteX12311" fmla="*/ 6312866 w 10763219"/>
              <a:gd name="connsiteY12311" fmla="*/ 2289982 h 6857999"/>
              <a:gd name="connsiteX12312" fmla="*/ 6314480 w 10763219"/>
              <a:gd name="connsiteY12312" fmla="*/ 2289578 h 6857999"/>
              <a:gd name="connsiteX12313" fmla="*/ 6532254 w 10763219"/>
              <a:gd name="connsiteY12313" fmla="*/ 2274887 h 6857999"/>
              <a:gd name="connsiteX12314" fmla="*/ 6533834 w 10763219"/>
              <a:gd name="connsiteY12314" fmla="*/ 2274887 h 6857999"/>
              <a:gd name="connsiteX12315" fmla="*/ 6535020 w 10763219"/>
              <a:gd name="connsiteY12315" fmla="*/ 2275286 h 6857999"/>
              <a:gd name="connsiteX12316" fmla="*/ 6532254 w 10763219"/>
              <a:gd name="connsiteY12316" fmla="*/ 2283656 h 6857999"/>
              <a:gd name="connsiteX12317" fmla="*/ 6528699 w 10763219"/>
              <a:gd name="connsiteY12317" fmla="*/ 2290432 h 6857999"/>
              <a:gd name="connsiteX12318" fmla="*/ 6525538 w 10763219"/>
              <a:gd name="connsiteY12318" fmla="*/ 2296013 h 6857999"/>
              <a:gd name="connsiteX12319" fmla="*/ 6521588 w 10763219"/>
              <a:gd name="connsiteY12319" fmla="*/ 2301194 h 6857999"/>
              <a:gd name="connsiteX12320" fmla="*/ 6513687 w 10763219"/>
              <a:gd name="connsiteY12320" fmla="*/ 2309963 h 6857999"/>
              <a:gd name="connsiteX12321" fmla="*/ 6509737 w 10763219"/>
              <a:gd name="connsiteY12321" fmla="*/ 2314348 h 6857999"/>
              <a:gd name="connsiteX12322" fmla="*/ 6505786 w 10763219"/>
              <a:gd name="connsiteY12322" fmla="*/ 2318732 h 6857999"/>
              <a:gd name="connsiteX12323" fmla="*/ 6505786 w 10763219"/>
              <a:gd name="connsiteY12323" fmla="*/ 2321921 h 6857999"/>
              <a:gd name="connsiteX12324" fmla="*/ 6506576 w 10763219"/>
              <a:gd name="connsiteY12324" fmla="*/ 2323914 h 6857999"/>
              <a:gd name="connsiteX12325" fmla="*/ 6507366 w 10763219"/>
              <a:gd name="connsiteY12325" fmla="*/ 2325907 h 6857999"/>
              <a:gd name="connsiteX12326" fmla="*/ 6508551 w 10763219"/>
              <a:gd name="connsiteY12326" fmla="*/ 2327103 h 6857999"/>
              <a:gd name="connsiteX12327" fmla="*/ 6509342 w 10763219"/>
              <a:gd name="connsiteY12327" fmla="*/ 2328697 h 6857999"/>
              <a:gd name="connsiteX12328" fmla="*/ 6510132 w 10763219"/>
              <a:gd name="connsiteY12328" fmla="*/ 2330292 h 6857999"/>
              <a:gd name="connsiteX12329" fmla="*/ 6510132 w 10763219"/>
              <a:gd name="connsiteY12329" fmla="*/ 2333082 h 6857999"/>
              <a:gd name="connsiteX12330" fmla="*/ 6510132 w 10763219"/>
              <a:gd name="connsiteY12330" fmla="*/ 2336669 h 6857999"/>
              <a:gd name="connsiteX12331" fmla="*/ 6512107 w 10763219"/>
              <a:gd name="connsiteY12331" fmla="*/ 2336669 h 6857999"/>
              <a:gd name="connsiteX12332" fmla="*/ 6514082 w 10763219"/>
              <a:gd name="connsiteY12332" fmla="*/ 2336270 h 6857999"/>
              <a:gd name="connsiteX12333" fmla="*/ 6515662 w 10763219"/>
              <a:gd name="connsiteY12333" fmla="*/ 2335473 h 6857999"/>
              <a:gd name="connsiteX12334" fmla="*/ 6517638 w 10763219"/>
              <a:gd name="connsiteY12334" fmla="*/ 2334277 h 6857999"/>
              <a:gd name="connsiteX12335" fmla="*/ 6520403 w 10763219"/>
              <a:gd name="connsiteY12335" fmla="*/ 2331089 h 6857999"/>
              <a:gd name="connsiteX12336" fmla="*/ 6523563 w 10763219"/>
              <a:gd name="connsiteY12336" fmla="*/ 2327900 h 6857999"/>
              <a:gd name="connsiteX12337" fmla="*/ 6526329 w 10763219"/>
              <a:gd name="connsiteY12337" fmla="*/ 2323914 h 6857999"/>
              <a:gd name="connsiteX12338" fmla="*/ 6529094 w 10763219"/>
              <a:gd name="connsiteY12338" fmla="*/ 2320327 h 6857999"/>
              <a:gd name="connsiteX12339" fmla="*/ 6532254 w 10763219"/>
              <a:gd name="connsiteY12339" fmla="*/ 2317935 h 6857999"/>
              <a:gd name="connsiteX12340" fmla="*/ 6534229 w 10763219"/>
              <a:gd name="connsiteY12340" fmla="*/ 2317138 h 6857999"/>
              <a:gd name="connsiteX12341" fmla="*/ 6535415 w 10763219"/>
              <a:gd name="connsiteY12341" fmla="*/ 2316341 h 6857999"/>
              <a:gd name="connsiteX12342" fmla="*/ 6540155 w 10763219"/>
              <a:gd name="connsiteY12342" fmla="*/ 2324712 h 6857999"/>
              <a:gd name="connsiteX12343" fmla="*/ 6543316 w 10763219"/>
              <a:gd name="connsiteY12343" fmla="*/ 2329893 h 6857999"/>
              <a:gd name="connsiteX12344" fmla="*/ 6546476 w 10763219"/>
              <a:gd name="connsiteY12344" fmla="*/ 2332683 h 6857999"/>
              <a:gd name="connsiteX12345" fmla="*/ 6548846 w 10763219"/>
              <a:gd name="connsiteY12345" fmla="*/ 2333480 h 6857999"/>
              <a:gd name="connsiteX12346" fmla="*/ 6551216 w 10763219"/>
              <a:gd name="connsiteY12346" fmla="*/ 2334676 h 6857999"/>
              <a:gd name="connsiteX12347" fmla="*/ 6553192 w 10763219"/>
              <a:gd name="connsiteY12347" fmla="*/ 2336270 h 6857999"/>
              <a:gd name="connsiteX12348" fmla="*/ 6555562 w 10763219"/>
              <a:gd name="connsiteY12348" fmla="*/ 2339061 h 6857999"/>
              <a:gd name="connsiteX12349" fmla="*/ 6557932 w 10763219"/>
              <a:gd name="connsiteY12349" fmla="*/ 2344641 h 6857999"/>
              <a:gd name="connsiteX12350" fmla="*/ 6557537 w 10763219"/>
              <a:gd name="connsiteY12350" fmla="*/ 2347431 h 6857999"/>
              <a:gd name="connsiteX12351" fmla="*/ 6556352 w 10763219"/>
              <a:gd name="connsiteY12351" fmla="*/ 2349823 h 6857999"/>
              <a:gd name="connsiteX12352" fmla="*/ 6555957 w 10763219"/>
              <a:gd name="connsiteY12352" fmla="*/ 2351417 h 6857999"/>
              <a:gd name="connsiteX12353" fmla="*/ 6554377 w 10763219"/>
              <a:gd name="connsiteY12353" fmla="*/ 2351816 h 6857999"/>
              <a:gd name="connsiteX12354" fmla="*/ 6553587 w 10763219"/>
              <a:gd name="connsiteY12354" fmla="*/ 2352214 h 6857999"/>
              <a:gd name="connsiteX12355" fmla="*/ 6552007 w 10763219"/>
              <a:gd name="connsiteY12355" fmla="*/ 2352214 h 6857999"/>
              <a:gd name="connsiteX12356" fmla="*/ 6549241 w 10763219"/>
              <a:gd name="connsiteY12356" fmla="*/ 2352214 h 6857999"/>
              <a:gd name="connsiteX12357" fmla="*/ 6548056 w 10763219"/>
              <a:gd name="connsiteY12357" fmla="*/ 2352214 h 6857999"/>
              <a:gd name="connsiteX12358" fmla="*/ 6546871 w 10763219"/>
              <a:gd name="connsiteY12358" fmla="*/ 2352214 h 6857999"/>
              <a:gd name="connsiteX12359" fmla="*/ 6545686 w 10763219"/>
              <a:gd name="connsiteY12359" fmla="*/ 2352613 h 6857999"/>
              <a:gd name="connsiteX12360" fmla="*/ 6544896 w 10763219"/>
              <a:gd name="connsiteY12360" fmla="*/ 2354207 h 6857999"/>
              <a:gd name="connsiteX12361" fmla="*/ 6543711 w 10763219"/>
              <a:gd name="connsiteY12361" fmla="*/ 2355802 h 6857999"/>
              <a:gd name="connsiteX12362" fmla="*/ 6543316 w 10763219"/>
              <a:gd name="connsiteY12362" fmla="*/ 2358592 h 6857999"/>
              <a:gd name="connsiteX12363" fmla="*/ 6542920 w 10763219"/>
              <a:gd name="connsiteY12363" fmla="*/ 2362578 h 6857999"/>
              <a:gd name="connsiteX12364" fmla="*/ 6543316 w 10763219"/>
              <a:gd name="connsiteY12364" fmla="*/ 2366962 h 6857999"/>
              <a:gd name="connsiteX12365" fmla="*/ 6540155 w 10763219"/>
              <a:gd name="connsiteY12365" fmla="*/ 2360186 h 6857999"/>
              <a:gd name="connsiteX12366" fmla="*/ 6536995 w 10763219"/>
              <a:gd name="connsiteY12366" fmla="*/ 2354207 h 6857999"/>
              <a:gd name="connsiteX12367" fmla="*/ 6533834 w 10763219"/>
              <a:gd name="connsiteY12367" fmla="*/ 2350221 h 6857999"/>
              <a:gd name="connsiteX12368" fmla="*/ 6529884 w 10763219"/>
              <a:gd name="connsiteY12368" fmla="*/ 2347431 h 6857999"/>
              <a:gd name="connsiteX12369" fmla="*/ 6525934 w 10763219"/>
              <a:gd name="connsiteY12369" fmla="*/ 2345837 h 6857999"/>
              <a:gd name="connsiteX12370" fmla="*/ 6521193 w 10763219"/>
              <a:gd name="connsiteY12370" fmla="*/ 2344641 h 6857999"/>
              <a:gd name="connsiteX12371" fmla="*/ 6515267 w 10763219"/>
              <a:gd name="connsiteY12371" fmla="*/ 2344641 h 6857999"/>
              <a:gd name="connsiteX12372" fmla="*/ 6508947 w 10763219"/>
              <a:gd name="connsiteY12372" fmla="*/ 2344641 h 6857999"/>
              <a:gd name="connsiteX12373" fmla="*/ 6508947 w 10763219"/>
              <a:gd name="connsiteY12373" fmla="*/ 2347431 h 6857999"/>
              <a:gd name="connsiteX12374" fmla="*/ 6509342 w 10763219"/>
              <a:gd name="connsiteY12374" fmla="*/ 2349424 h 6857999"/>
              <a:gd name="connsiteX12375" fmla="*/ 6510132 w 10763219"/>
              <a:gd name="connsiteY12375" fmla="*/ 2351417 h 6857999"/>
              <a:gd name="connsiteX12376" fmla="*/ 6511712 w 10763219"/>
              <a:gd name="connsiteY12376" fmla="*/ 2352214 h 6857999"/>
              <a:gd name="connsiteX12377" fmla="*/ 6515267 w 10763219"/>
              <a:gd name="connsiteY12377" fmla="*/ 2353410 h 6857999"/>
              <a:gd name="connsiteX12378" fmla="*/ 6518428 w 10763219"/>
              <a:gd name="connsiteY12378" fmla="*/ 2354207 h 6857999"/>
              <a:gd name="connsiteX12379" fmla="*/ 6514872 w 10763219"/>
              <a:gd name="connsiteY12379" fmla="*/ 2356200 h 6857999"/>
              <a:gd name="connsiteX12380" fmla="*/ 6511317 w 10763219"/>
              <a:gd name="connsiteY12380" fmla="*/ 2356599 h 6857999"/>
              <a:gd name="connsiteX12381" fmla="*/ 6507761 w 10763219"/>
              <a:gd name="connsiteY12381" fmla="*/ 2356200 h 6857999"/>
              <a:gd name="connsiteX12382" fmla="*/ 6504996 w 10763219"/>
              <a:gd name="connsiteY12382" fmla="*/ 2355403 h 6857999"/>
              <a:gd name="connsiteX12383" fmla="*/ 6501441 w 10763219"/>
              <a:gd name="connsiteY12383" fmla="*/ 2353410 h 6857999"/>
              <a:gd name="connsiteX12384" fmla="*/ 6498675 w 10763219"/>
              <a:gd name="connsiteY12384" fmla="*/ 2351018 h 6857999"/>
              <a:gd name="connsiteX12385" fmla="*/ 6493145 w 10763219"/>
              <a:gd name="connsiteY12385" fmla="*/ 2345438 h 6857999"/>
              <a:gd name="connsiteX12386" fmla="*/ 6488009 w 10763219"/>
              <a:gd name="connsiteY12386" fmla="*/ 2340655 h 6857999"/>
              <a:gd name="connsiteX12387" fmla="*/ 6484849 w 10763219"/>
              <a:gd name="connsiteY12387" fmla="*/ 2338263 h 6857999"/>
              <a:gd name="connsiteX12388" fmla="*/ 6482478 w 10763219"/>
              <a:gd name="connsiteY12388" fmla="*/ 2336669 h 6857999"/>
              <a:gd name="connsiteX12389" fmla="*/ 6480108 w 10763219"/>
              <a:gd name="connsiteY12389" fmla="*/ 2335473 h 6857999"/>
              <a:gd name="connsiteX12390" fmla="*/ 6477343 w 10763219"/>
              <a:gd name="connsiteY12390" fmla="*/ 2335075 h 6857999"/>
              <a:gd name="connsiteX12391" fmla="*/ 6474973 w 10763219"/>
              <a:gd name="connsiteY12391" fmla="*/ 2336270 h 6857999"/>
              <a:gd name="connsiteX12392" fmla="*/ 6472207 w 10763219"/>
              <a:gd name="connsiteY12392" fmla="*/ 2337466 h 6857999"/>
              <a:gd name="connsiteX12393" fmla="*/ 6476158 w 10763219"/>
              <a:gd name="connsiteY12393" fmla="*/ 2334277 h 6857999"/>
              <a:gd name="connsiteX12394" fmla="*/ 6480108 w 10763219"/>
              <a:gd name="connsiteY12394" fmla="*/ 2329893 h 6857999"/>
              <a:gd name="connsiteX12395" fmla="*/ 6488799 w 10763219"/>
              <a:gd name="connsiteY12395" fmla="*/ 2319928 h 6857999"/>
              <a:gd name="connsiteX12396" fmla="*/ 6506576 w 10763219"/>
              <a:gd name="connsiteY12396" fmla="*/ 2298006 h 6857999"/>
              <a:gd name="connsiteX12397" fmla="*/ 6514872 w 10763219"/>
              <a:gd name="connsiteY12397" fmla="*/ 2288041 h 6857999"/>
              <a:gd name="connsiteX12398" fmla="*/ 6518428 w 10763219"/>
              <a:gd name="connsiteY12398" fmla="*/ 2284055 h 6857999"/>
              <a:gd name="connsiteX12399" fmla="*/ 6522378 w 10763219"/>
              <a:gd name="connsiteY12399" fmla="*/ 2280069 h 6857999"/>
              <a:gd name="connsiteX12400" fmla="*/ 6525934 w 10763219"/>
              <a:gd name="connsiteY12400" fmla="*/ 2277677 h 6857999"/>
              <a:gd name="connsiteX12401" fmla="*/ 6529094 w 10763219"/>
              <a:gd name="connsiteY12401" fmla="*/ 2275684 h 6857999"/>
              <a:gd name="connsiteX12402" fmla="*/ 6348114 w 10763219"/>
              <a:gd name="connsiteY12402" fmla="*/ 2263774 h 6857999"/>
              <a:gd name="connsiteX12403" fmla="*/ 6349635 w 10763219"/>
              <a:gd name="connsiteY12403" fmla="*/ 2266563 h 6857999"/>
              <a:gd name="connsiteX12404" fmla="*/ 6351155 w 10763219"/>
              <a:gd name="connsiteY12404" fmla="*/ 2268955 h 6857999"/>
              <a:gd name="connsiteX12405" fmla="*/ 6352295 w 10763219"/>
              <a:gd name="connsiteY12405" fmla="*/ 2272142 h 6857999"/>
              <a:gd name="connsiteX12406" fmla="*/ 6352675 w 10763219"/>
              <a:gd name="connsiteY12406" fmla="*/ 2274533 h 6857999"/>
              <a:gd name="connsiteX12407" fmla="*/ 6353056 w 10763219"/>
              <a:gd name="connsiteY12407" fmla="*/ 2280113 h 6857999"/>
              <a:gd name="connsiteX12408" fmla="*/ 6353436 w 10763219"/>
              <a:gd name="connsiteY12408" fmla="*/ 2286089 h 6857999"/>
              <a:gd name="connsiteX12409" fmla="*/ 6354576 w 10763219"/>
              <a:gd name="connsiteY12409" fmla="*/ 2291269 h 6857999"/>
              <a:gd name="connsiteX12410" fmla="*/ 6355336 w 10763219"/>
              <a:gd name="connsiteY12410" fmla="*/ 2294059 h 6857999"/>
              <a:gd name="connsiteX12411" fmla="*/ 6356857 w 10763219"/>
              <a:gd name="connsiteY12411" fmla="*/ 2296450 h 6857999"/>
              <a:gd name="connsiteX12412" fmla="*/ 6358377 w 10763219"/>
              <a:gd name="connsiteY12412" fmla="*/ 2298443 h 6857999"/>
              <a:gd name="connsiteX12413" fmla="*/ 6360658 w 10763219"/>
              <a:gd name="connsiteY12413" fmla="*/ 2300434 h 6857999"/>
              <a:gd name="connsiteX12414" fmla="*/ 6363319 w 10763219"/>
              <a:gd name="connsiteY12414" fmla="*/ 2302427 h 6857999"/>
              <a:gd name="connsiteX12415" fmla="*/ 6366740 w 10763219"/>
              <a:gd name="connsiteY12415" fmla="*/ 2304419 h 6857999"/>
              <a:gd name="connsiteX12416" fmla="*/ 6363319 w 10763219"/>
              <a:gd name="connsiteY12416" fmla="*/ 2310795 h 6857999"/>
              <a:gd name="connsiteX12417" fmla="*/ 6361038 w 10763219"/>
              <a:gd name="connsiteY12417" fmla="*/ 2315975 h 6857999"/>
              <a:gd name="connsiteX12418" fmla="*/ 6359517 w 10763219"/>
              <a:gd name="connsiteY12418" fmla="*/ 2320359 h 6857999"/>
              <a:gd name="connsiteX12419" fmla="*/ 6358757 w 10763219"/>
              <a:gd name="connsiteY12419" fmla="*/ 2323945 h 6857999"/>
              <a:gd name="connsiteX12420" fmla="*/ 6358377 w 10763219"/>
              <a:gd name="connsiteY12420" fmla="*/ 2326735 h 6857999"/>
              <a:gd name="connsiteX12421" fmla="*/ 6358757 w 10763219"/>
              <a:gd name="connsiteY12421" fmla="*/ 2328727 h 6857999"/>
              <a:gd name="connsiteX12422" fmla="*/ 6359517 w 10763219"/>
              <a:gd name="connsiteY12422" fmla="*/ 2330719 h 6857999"/>
              <a:gd name="connsiteX12423" fmla="*/ 6360658 w 10763219"/>
              <a:gd name="connsiteY12423" fmla="*/ 2332313 h 6857999"/>
              <a:gd name="connsiteX12424" fmla="*/ 6362938 w 10763219"/>
              <a:gd name="connsiteY12424" fmla="*/ 2334704 h 6857999"/>
              <a:gd name="connsiteX12425" fmla="*/ 6364459 w 10763219"/>
              <a:gd name="connsiteY12425" fmla="*/ 2336697 h 6857999"/>
              <a:gd name="connsiteX12426" fmla="*/ 6365599 w 10763219"/>
              <a:gd name="connsiteY12426" fmla="*/ 2338689 h 6857999"/>
              <a:gd name="connsiteX12427" fmla="*/ 6367120 w 10763219"/>
              <a:gd name="connsiteY12427" fmla="*/ 2341478 h 6857999"/>
              <a:gd name="connsiteX12428" fmla="*/ 6367880 w 10763219"/>
              <a:gd name="connsiteY12428" fmla="*/ 2345065 h 6857999"/>
              <a:gd name="connsiteX12429" fmla="*/ 6368640 w 10763219"/>
              <a:gd name="connsiteY12429" fmla="*/ 2349448 h 6857999"/>
              <a:gd name="connsiteX12430" fmla="*/ 6369020 w 10763219"/>
              <a:gd name="connsiteY12430" fmla="*/ 2355027 h 6857999"/>
              <a:gd name="connsiteX12431" fmla="*/ 6367120 w 10763219"/>
              <a:gd name="connsiteY12431" fmla="*/ 2359410 h 6857999"/>
              <a:gd name="connsiteX12432" fmla="*/ 6365219 w 10763219"/>
              <a:gd name="connsiteY12432" fmla="*/ 2361801 h 6857999"/>
              <a:gd name="connsiteX12433" fmla="*/ 6364459 w 10763219"/>
              <a:gd name="connsiteY12433" fmla="*/ 2362199 h 6857999"/>
              <a:gd name="connsiteX12434" fmla="*/ 6363699 w 10763219"/>
              <a:gd name="connsiteY12434" fmla="*/ 2362199 h 6857999"/>
              <a:gd name="connsiteX12435" fmla="*/ 6362938 w 10763219"/>
              <a:gd name="connsiteY12435" fmla="*/ 2362199 h 6857999"/>
              <a:gd name="connsiteX12436" fmla="*/ 6362558 w 10763219"/>
              <a:gd name="connsiteY12436" fmla="*/ 2361801 h 6857999"/>
              <a:gd name="connsiteX12437" fmla="*/ 6361038 w 10763219"/>
              <a:gd name="connsiteY12437" fmla="*/ 2359808 h 6857999"/>
              <a:gd name="connsiteX12438" fmla="*/ 6360278 w 10763219"/>
              <a:gd name="connsiteY12438" fmla="*/ 2357418 h 6857999"/>
              <a:gd name="connsiteX12439" fmla="*/ 6357617 w 10763219"/>
              <a:gd name="connsiteY12439" fmla="*/ 2351440 h 6857999"/>
              <a:gd name="connsiteX12440" fmla="*/ 6355716 w 10763219"/>
              <a:gd name="connsiteY12440" fmla="*/ 2345862 h 6857999"/>
              <a:gd name="connsiteX12441" fmla="*/ 6354956 w 10763219"/>
              <a:gd name="connsiteY12441" fmla="*/ 2344666 h 6857999"/>
              <a:gd name="connsiteX12442" fmla="*/ 6354196 w 10763219"/>
              <a:gd name="connsiteY12442" fmla="*/ 2343470 h 6857999"/>
              <a:gd name="connsiteX12443" fmla="*/ 6353436 w 10763219"/>
              <a:gd name="connsiteY12443" fmla="*/ 2344268 h 6857999"/>
              <a:gd name="connsiteX12444" fmla="*/ 6352675 w 10763219"/>
              <a:gd name="connsiteY12444" fmla="*/ 2344666 h 6857999"/>
              <a:gd name="connsiteX12445" fmla="*/ 6351535 w 10763219"/>
              <a:gd name="connsiteY12445" fmla="*/ 2346659 h 6857999"/>
              <a:gd name="connsiteX12446" fmla="*/ 6350395 w 10763219"/>
              <a:gd name="connsiteY12446" fmla="*/ 2351042 h 6857999"/>
              <a:gd name="connsiteX12447" fmla="*/ 6348494 w 10763219"/>
              <a:gd name="connsiteY12447" fmla="*/ 2357418 h 6857999"/>
              <a:gd name="connsiteX12448" fmla="*/ 6347354 w 10763219"/>
              <a:gd name="connsiteY12448" fmla="*/ 2355425 h 6857999"/>
              <a:gd name="connsiteX12449" fmla="*/ 6346594 w 10763219"/>
              <a:gd name="connsiteY12449" fmla="*/ 2353034 h 6857999"/>
              <a:gd name="connsiteX12450" fmla="*/ 6345453 w 10763219"/>
              <a:gd name="connsiteY12450" fmla="*/ 2347456 h 6857999"/>
              <a:gd name="connsiteX12451" fmla="*/ 6344693 w 10763219"/>
              <a:gd name="connsiteY12451" fmla="*/ 2342275 h 6857999"/>
              <a:gd name="connsiteX12452" fmla="*/ 6343553 w 10763219"/>
              <a:gd name="connsiteY12452" fmla="*/ 2339486 h 6857999"/>
              <a:gd name="connsiteX12453" fmla="*/ 6342032 w 10763219"/>
              <a:gd name="connsiteY12453" fmla="*/ 2338290 h 6857999"/>
              <a:gd name="connsiteX12454" fmla="*/ 6343553 w 10763219"/>
              <a:gd name="connsiteY12454" fmla="*/ 2334704 h 6857999"/>
              <a:gd name="connsiteX12455" fmla="*/ 6345453 w 10763219"/>
              <a:gd name="connsiteY12455" fmla="*/ 2332313 h 6857999"/>
              <a:gd name="connsiteX12456" fmla="*/ 6348874 w 10763219"/>
              <a:gd name="connsiteY12456" fmla="*/ 2327930 h 6857999"/>
              <a:gd name="connsiteX12457" fmla="*/ 6352675 w 10763219"/>
              <a:gd name="connsiteY12457" fmla="*/ 2323945 h 6857999"/>
              <a:gd name="connsiteX12458" fmla="*/ 6354196 w 10763219"/>
              <a:gd name="connsiteY12458" fmla="*/ 2321156 h 6857999"/>
              <a:gd name="connsiteX12459" fmla="*/ 6355336 w 10763219"/>
              <a:gd name="connsiteY12459" fmla="*/ 2317171 h 6857999"/>
              <a:gd name="connsiteX12460" fmla="*/ 6354576 w 10763219"/>
              <a:gd name="connsiteY12460" fmla="*/ 2315577 h 6857999"/>
              <a:gd name="connsiteX12461" fmla="*/ 6353056 w 10763219"/>
              <a:gd name="connsiteY12461" fmla="*/ 2313983 h 6857999"/>
              <a:gd name="connsiteX12462" fmla="*/ 6350395 w 10763219"/>
              <a:gd name="connsiteY12462" fmla="*/ 2311194 h 6857999"/>
              <a:gd name="connsiteX12463" fmla="*/ 6346974 w 10763219"/>
              <a:gd name="connsiteY12463" fmla="*/ 2307608 h 6857999"/>
              <a:gd name="connsiteX12464" fmla="*/ 6345073 w 10763219"/>
              <a:gd name="connsiteY12464" fmla="*/ 2305615 h 6857999"/>
              <a:gd name="connsiteX12465" fmla="*/ 6344313 w 10763219"/>
              <a:gd name="connsiteY12465" fmla="*/ 2304021 h 6857999"/>
              <a:gd name="connsiteX12466" fmla="*/ 6342792 w 10763219"/>
              <a:gd name="connsiteY12466" fmla="*/ 2300833 h 6857999"/>
              <a:gd name="connsiteX12467" fmla="*/ 6342412 w 10763219"/>
              <a:gd name="connsiteY12467" fmla="*/ 2298044 h 6857999"/>
              <a:gd name="connsiteX12468" fmla="*/ 6342032 w 10763219"/>
              <a:gd name="connsiteY12468" fmla="*/ 2294059 h 6857999"/>
              <a:gd name="connsiteX12469" fmla="*/ 6342032 w 10763219"/>
              <a:gd name="connsiteY12469" fmla="*/ 2289676 h 6857999"/>
              <a:gd name="connsiteX12470" fmla="*/ 6342412 w 10763219"/>
              <a:gd name="connsiteY12470" fmla="*/ 2284894 h 6857999"/>
              <a:gd name="connsiteX12471" fmla="*/ 6343553 w 10763219"/>
              <a:gd name="connsiteY12471" fmla="*/ 2278518 h 6857999"/>
              <a:gd name="connsiteX12472" fmla="*/ 6345073 w 10763219"/>
              <a:gd name="connsiteY12472" fmla="*/ 2271346 h 6857999"/>
              <a:gd name="connsiteX12473" fmla="*/ 6438473 w 10763219"/>
              <a:gd name="connsiteY12473" fmla="*/ 2230437 h 6857999"/>
              <a:gd name="connsiteX12474" fmla="*/ 6440060 w 10763219"/>
              <a:gd name="connsiteY12474" fmla="*/ 2230437 h 6857999"/>
              <a:gd name="connsiteX12475" fmla="*/ 6440854 w 10763219"/>
              <a:gd name="connsiteY12475" fmla="*/ 2232013 h 6857999"/>
              <a:gd name="connsiteX12476" fmla="*/ 6442045 w 10763219"/>
              <a:gd name="connsiteY12476" fmla="*/ 2233589 h 6857999"/>
              <a:gd name="connsiteX12477" fmla="*/ 6444029 w 10763219"/>
              <a:gd name="connsiteY12477" fmla="*/ 2237529 h 6857999"/>
              <a:gd name="connsiteX12478" fmla="*/ 6445220 w 10763219"/>
              <a:gd name="connsiteY12478" fmla="*/ 2242256 h 6857999"/>
              <a:gd name="connsiteX12479" fmla="*/ 6446807 w 10763219"/>
              <a:gd name="connsiteY12479" fmla="*/ 2246196 h 6857999"/>
              <a:gd name="connsiteX12480" fmla="*/ 6447204 w 10763219"/>
              <a:gd name="connsiteY12480" fmla="*/ 2247378 h 6857999"/>
              <a:gd name="connsiteX12481" fmla="*/ 6447998 w 10763219"/>
              <a:gd name="connsiteY12481" fmla="*/ 2248166 h 6857999"/>
              <a:gd name="connsiteX12482" fmla="*/ 6448792 w 10763219"/>
              <a:gd name="connsiteY12482" fmla="*/ 2248560 h 6857999"/>
              <a:gd name="connsiteX12483" fmla="*/ 6449982 w 10763219"/>
              <a:gd name="connsiteY12483" fmla="*/ 2247378 h 6857999"/>
              <a:gd name="connsiteX12484" fmla="*/ 6450776 w 10763219"/>
              <a:gd name="connsiteY12484" fmla="*/ 2245803 h 6857999"/>
              <a:gd name="connsiteX12485" fmla="*/ 6452363 w 10763219"/>
              <a:gd name="connsiteY12485" fmla="*/ 2242651 h 6857999"/>
              <a:gd name="connsiteX12486" fmla="*/ 6453157 w 10763219"/>
              <a:gd name="connsiteY12486" fmla="*/ 2244620 h 6857999"/>
              <a:gd name="connsiteX12487" fmla="*/ 6453157 w 10763219"/>
              <a:gd name="connsiteY12487" fmla="*/ 2246590 h 6857999"/>
              <a:gd name="connsiteX12488" fmla="*/ 6453157 w 10763219"/>
              <a:gd name="connsiteY12488" fmla="*/ 2248166 h 6857999"/>
              <a:gd name="connsiteX12489" fmla="*/ 6452760 w 10763219"/>
              <a:gd name="connsiteY12489" fmla="*/ 2250136 h 6857999"/>
              <a:gd name="connsiteX12490" fmla="*/ 6451967 w 10763219"/>
              <a:gd name="connsiteY12490" fmla="*/ 2252106 h 6857999"/>
              <a:gd name="connsiteX12491" fmla="*/ 6450379 w 10763219"/>
              <a:gd name="connsiteY12491" fmla="*/ 2254076 h 6857999"/>
              <a:gd name="connsiteX12492" fmla="*/ 6447204 w 10763219"/>
              <a:gd name="connsiteY12492" fmla="*/ 2256834 h 6857999"/>
              <a:gd name="connsiteX12493" fmla="*/ 6443632 w 10763219"/>
              <a:gd name="connsiteY12493" fmla="*/ 2259592 h 6857999"/>
              <a:gd name="connsiteX12494" fmla="*/ 6438870 w 10763219"/>
              <a:gd name="connsiteY12494" fmla="*/ 2261561 h 6857999"/>
              <a:gd name="connsiteX12495" fmla="*/ 6435695 w 10763219"/>
              <a:gd name="connsiteY12495" fmla="*/ 2262744 h 6857999"/>
              <a:gd name="connsiteX12496" fmla="*/ 6433710 w 10763219"/>
              <a:gd name="connsiteY12496" fmla="*/ 2263137 h 6857999"/>
              <a:gd name="connsiteX12497" fmla="*/ 6432520 w 10763219"/>
              <a:gd name="connsiteY12497" fmla="*/ 2262744 h 6857999"/>
              <a:gd name="connsiteX12498" fmla="*/ 6431329 w 10763219"/>
              <a:gd name="connsiteY12498" fmla="*/ 2267865 h 6857999"/>
              <a:gd name="connsiteX12499" fmla="*/ 6430138 w 10763219"/>
              <a:gd name="connsiteY12499" fmla="*/ 2272199 h 6857999"/>
              <a:gd name="connsiteX12500" fmla="*/ 6430932 w 10763219"/>
              <a:gd name="connsiteY12500" fmla="*/ 2275351 h 6857999"/>
              <a:gd name="connsiteX12501" fmla="*/ 6431726 w 10763219"/>
              <a:gd name="connsiteY12501" fmla="*/ 2277321 h 6857999"/>
              <a:gd name="connsiteX12502" fmla="*/ 6433313 w 10763219"/>
              <a:gd name="connsiteY12502" fmla="*/ 2278503 h 6857999"/>
              <a:gd name="connsiteX12503" fmla="*/ 6435298 w 10763219"/>
              <a:gd name="connsiteY12503" fmla="*/ 2279684 h 6857999"/>
              <a:gd name="connsiteX12504" fmla="*/ 6439663 w 10763219"/>
              <a:gd name="connsiteY12504" fmla="*/ 2280866 h 6857999"/>
              <a:gd name="connsiteX12505" fmla="*/ 6436092 w 10763219"/>
              <a:gd name="connsiteY12505" fmla="*/ 2282442 h 6857999"/>
              <a:gd name="connsiteX12506" fmla="*/ 6433313 w 10763219"/>
              <a:gd name="connsiteY12506" fmla="*/ 2283624 h 6857999"/>
              <a:gd name="connsiteX12507" fmla="*/ 6430138 w 10763219"/>
              <a:gd name="connsiteY12507" fmla="*/ 2284018 h 6857999"/>
              <a:gd name="connsiteX12508" fmla="*/ 6427360 w 10763219"/>
              <a:gd name="connsiteY12508" fmla="*/ 2284412 h 6857999"/>
              <a:gd name="connsiteX12509" fmla="*/ 6424582 w 10763219"/>
              <a:gd name="connsiteY12509" fmla="*/ 2284412 h 6857999"/>
              <a:gd name="connsiteX12510" fmla="*/ 6421804 w 10763219"/>
              <a:gd name="connsiteY12510" fmla="*/ 2284018 h 6857999"/>
              <a:gd name="connsiteX12511" fmla="*/ 6419026 w 10763219"/>
              <a:gd name="connsiteY12511" fmla="*/ 2283624 h 6857999"/>
              <a:gd name="connsiteX12512" fmla="*/ 6416645 w 10763219"/>
              <a:gd name="connsiteY12512" fmla="*/ 2282442 h 6857999"/>
              <a:gd name="connsiteX12513" fmla="*/ 6414263 w 10763219"/>
              <a:gd name="connsiteY12513" fmla="*/ 2280866 h 6857999"/>
              <a:gd name="connsiteX12514" fmla="*/ 6412279 w 10763219"/>
              <a:gd name="connsiteY12514" fmla="*/ 2279290 h 6857999"/>
              <a:gd name="connsiteX12515" fmla="*/ 6409898 w 10763219"/>
              <a:gd name="connsiteY12515" fmla="*/ 2277321 h 6857999"/>
              <a:gd name="connsiteX12516" fmla="*/ 6407913 w 10763219"/>
              <a:gd name="connsiteY12516" fmla="*/ 2275351 h 6857999"/>
              <a:gd name="connsiteX12517" fmla="*/ 6406326 w 10763219"/>
              <a:gd name="connsiteY12517" fmla="*/ 2272987 h 6857999"/>
              <a:gd name="connsiteX12518" fmla="*/ 6404738 w 10763219"/>
              <a:gd name="connsiteY12518" fmla="*/ 2269835 h 6857999"/>
              <a:gd name="connsiteX12519" fmla="*/ 6403548 w 10763219"/>
              <a:gd name="connsiteY12519" fmla="*/ 2267077 h 6857999"/>
              <a:gd name="connsiteX12520" fmla="*/ 6402357 w 10763219"/>
              <a:gd name="connsiteY12520" fmla="*/ 2263531 h 6857999"/>
              <a:gd name="connsiteX12521" fmla="*/ 6404342 w 10763219"/>
              <a:gd name="connsiteY12521" fmla="*/ 2261561 h 6857999"/>
              <a:gd name="connsiteX12522" fmla="*/ 6406723 w 10763219"/>
              <a:gd name="connsiteY12522" fmla="*/ 2260380 h 6857999"/>
              <a:gd name="connsiteX12523" fmla="*/ 6411882 w 10763219"/>
              <a:gd name="connsiteY12523" fmla="*/ 2257622 h 6857999"/>
              <a:gd name="connsiteX12524" fmla="*/ 6416248 w 10763219"/>
              <a:gd name="connsiteY12524" fmla="*/ 2255652 h 6857999"/>
              <a:gd name="connsiteX12525" fmla="*/ 6421010 w 10763219"/>
              <a:gd name="connsiteY12525" fmla="*/ 2254076 h 6857999"/>
              <a:gd name="connsiteX12526" fmla="*/ 6423392 w 10763219"/>
              <a:gd name="connsiteY12526" fmla="*/ 2252894 h 6857999"/>
              <a:gd name="connsiteX12527" fmla="*/ 6425376 w 10763219"/>
              <a:gd name="connsiteY12527" fmla="*/ 2250924 h 6857999"/>
              <a:gd name="connsiteX12528" fmla="*/ 6427757 w 10763219"/>
              <a:gd name="connsiteY12528" fmla="*/ 2248954 h 6857999"/>
              <a:gd name="connsiteX12529" fmla="*/ 6429742 w 10763219"/>
              <a:gd name="connsiteY12529" fmla="*/ 2246590 h 6857999"/>
              <a:gd name="connsiteX12530" fmla="*/ 6431726 w 10763219"/>
              <a:gd name="connsiteY12530" fmla="*/ 2243832 h 6857999"/>
              <a:gd name="connsiteX12531" fmla="*/ 6433710 w 10763219"/>
              <a:gd name="connsiteY12531" fmla="*/ 2240287 h 6857999"/>
              <a:gd name="connsiteX12532" fmla="*/ 6435298 w 10763219"/>
              <a:gd name="connsiteY12532" fmla="*/ 2235953 h 6857999"/>
              <a:gd name="connsiteX12533" fmla="*/ 6436488 w 10763219"/>
              <a:gd name="connsiteY12533" fmla="*/ 2231225 h 6857999"/>
              <a:gd name="connsiteX12534" fmla="*/ 6680153 w 10763219"/>
              <a:gd name="connsiteY12534" fmla="*/ 2225674 h 6857999"/>
              <a:gd name="connsiteX12535" fmla="*/ 6680955 w 10763219"/>
              <a:gd name="connsiteY12535" fmla="*/ 2229216 h 6857999"/>
              <a:gd name="connsiteX12536" fmla="*/ 6681757 w 10763219"/>
              <a:gd name="connsiteY12536" fmla="*/ 2232757 h 6857999"/>
              <a:gd name="connsiteX12537" fmla="*/ 6681757 w 10763219"/>
              <a:gd name="connsiteY12537" fmla="*/ 2235511 h 6857999"/>
              <a:gd name="connsiteX12538" fmla="*/ 6680554 w 10763219"/>
              <a:gd name="connsiteY12538" fmla="*/ 2237479 h 6857999"/>
              <a:gd name="connsiteX12539" fmla="*/ 6678549 w 10763219"/>
              <a:gd name="connsiteY12539" fmla="*/ 2239446 h 6857999"/>
              <a:gd name="connsiteX12540" fmla="*/ 6676544 w 10763219"/>
              <a:gd name="connsiteY12540" fmla="*/ 2241020 h 6857999"/>
              <a:gd name="connsiteX12541" fmla="*/ 6674137 w 10763219"/>
              <a:gd name="connsiteY12541" fmla="*/ 2241807 h 6857999"/>
              <a:gd name="connsiteX12542" fmla="*/ 6671731 w 10763219"/>
              <a:gd name="connsiteY12542" fmla="*/ 2242594 h 6857999"/>
              <a:gd name="connsiteX12543" fmla="*/ 6665715 w 10763219"/>
              <a:gd name="connsiteY12543" fmla="*/ 2243381 h 6857999"/>
              <a:gd name="connsiteX12544" fmla="*/ 6659699 w 10763219"/>
              <a:gd name="connsiteY12544" fmla="*/ 2244562 h 6857999"/>
              <a:gd name="connsiteX12545" fmla="*/ 6654486 w 10763219"/>
              <a:gd name="connsiteY12545" fmla="*/ 2245742 h 6857999"/>
              <a:gd name="connsiteX12546" fmla="*/ 6652079 w 10763219"/>
              <a:gd name="connsiteY12546" fmla="*/ 2246922 h 6857999"/>
              <a:gd name="connsiteX12547" fmla="*/ 6650475 w 10763219"/>
              <a:gd name="connsiteY12547" fmla="*/ 2248103 h 6857999"/>
              <a:gd name="connsiteX12548" fmla="*/ 6650475 w 10763219"/>
              <a:gd name="connsiteY12548" fmla="*/ 2251251 h 6857999"/>
              <a:gd name="connsiteX12549" fmla="*/ 6651277 w 10763219"/>
              <a:gd name="connsiteY12549" fmla="*/ 2253218 h 6857999"/>
              <a:gd name="connsiteX12550" fmla="*/ 6652480 w 10763219"/>
              <a:gd name="connsiteY12550" fmla="*/ 2254399 h 6857999"/>
              <a:gd name="connsiteX12551" fmla="*/ 6654085 w 10763219"/>
              <a:gd name="connsiteY12551" fmla="*/ 2255579 h 6857999"/>
              <a:gd name="connsiteX12552" fmla="*/ 6657293 w 10763219"/>
              <a:gd name="connsiteY12552" fmla="*/ 2255973 h 6857999"/>
              <a:gd name="connsiteX12553" fmla="*/ 6660501 w 10763219"/>
              <a:gd name="connsiteY12553" fmla="*/ 2256366 h 6857999"/>
              <a:gd name="connsiteX12554" fmla="*/ 6658897 w 10763219"/>
              <a:gd name="connsiteY12554" fmla="*/ 2262268 h 6857999"/>
              <a:gd name="connsiteX12555" fmla="*/ 6657694 w 10763219"/>
              <a:gd name="connsiteY12555" fmla="*/ 2266597 h 6857999"/>
              <a:gd name="connsiteX12556" fmla="*/ 6656491 w 10763219"/>
              <a:gd name="connsiteY12556" fmla="*/ 2268958 h 6857999"/>
              <a:gd name="connsiteX12557" fmla="*/ 6655288 w 10763219"/>
              <a:gd name="connsiteY12557" fmla="*/ 2270925 h 6857999"/>
              <a:gd name="connsiteX12558" fmla="*/ 6654486 w 10763219"/>
              <a:gd name="connsiteY12558" fmla="*/ 2271712 h 6857999"/>
              <a:gd name="connsiteX12559" fmla="*/ 6653283 w 10763219"/>
              <a:gd name="connsiteY12559" fmla="*/ 2270925 h 6857999"/>
              <a:gd name="connsiteX12560" fmla="*/ 6652480 w 10763219"/>
              <a:gd name="connsiteY12560" fmla="*/ 2269745 h 6857999"/>
              <a:gd name="connsiteX12561" fmla="*/ 6651277 w 10763219"/>
              <a:gd name="connsiteY12561" fmla="*/ 2268171 h 6857999"/>
              <a:gd name="connsiteX12562" fmla="*/ 6649673 w 10763219"/>
              <a:gd name="connsiteY12562" fmla="*/ 2262662 h 6857999"/>
              <a:gd name="connsiteX12563" fmla="*/ 6647668 w 10763219"/>
              <a:gd name="connsiteY12563" fmla="*/ 2257153 h 6857999"/>
              <a:gd name="connsiteX12564" fmla="*/ 6645663 w 10763219"/>
              <a:gd name="connsiteY12564" fmla="*/ 2251644 h 6857999"/>
              <a:gd name="connsiteX12565" fmla="*/ 6644459 w 10763219"/>
              <a:gd name="connsiteY12565" fmla="*/ 2249677 h 6857999"/>
              <a:gd name="connsiteX12566" fmla="*/ 6643657 w 10763219"/>
              <a:gd name="connsiteY12566" fmla="*/ 2247710 h 6857999"/>
              <a:gd name="connsiteX12567" fmla="*/ 6644459 w 10763219"/>
              <a:gd name="connsiteY12567" fmla="*/ 2242988 h 6857999"/>
              <a:gd name="connsiteX12568" fmla="*/ 6646064 w 10763219"/>
              <a:gd name="connsiteY12568" fmla="*/ 2239446 h 6857999"/>
              <a:gd name="connsiteX12569" fmla="*/ 6648069 w 10763219"/>
              <a:gd name="connsiteY12569" fmla="*/ 2237086 h 6857999"/>
              <a:gd name="connsiteX12570" fmla="*/ 6650074 w 10763219"/>
              <a:gd name="connsiteY12570" fmla="*/ 2235118 h 6857999"/>
              <a:gd name="connsiteX12571" fmla="*/ 6652480 w 10763219"/>
              <a:gd name="connsiteY12571" fmla="*/ 2234331 h 6857999"/>
              <a:gd name="connsiteX12572" fmla="*/ 6654887 w 10763219"/>
              <a:gd name="connsiteY12572" fmla="*/ 2233151 h 6857999"/>
              <a:gd name="connsiteX12573" fmla="*/ 6657694 w 10763219"/>
              <a:gd name="connsiteY12573" fmla="*/ 2233151 h 6857999"/>
              <a:gd name="connsiteX12574" fmla="*/ 6660903 w 10763219"/>
              <a:gd name="connsiteY12574" fmla="*/ 2233151 h 6857999"/>
              <a:gd name="connsiteX12575" fmla="*/ 6666116 w 10763219"/>
              <a:gd name="connsiteY12575" fmla="*/ 2233544 h 6857999"/>
              <a:gd name="connsiteX12576" fmla="*/ 6669325 w 10763219"/>
              <a:gd name="connsiteY12576" fmla="*/ 2233544 h 6857999"/>
              <a:gd name="connsiteX12577" fmla="*/ 6671731 w 10763219"/>
              <a:gd name="connsiteY12577" fmla="*/ 2233151 h 6857999"/>
              <a:gd name="connsiteX12578" fmla="*/ 6674137 w 10763219"/>
              <a:gd name="connsiteY12578" fmla="*/ 2232363 h 6857999"/>
              <a:gd name="connsiteX12579" fmla="*/ 6676143 w 10763219"/>
              <a:gd name="connsiteY12579" fmla="*/ 2230789 h 6857999"/>
              <a:gd name="connsiteX12580" fmla="*/ 6678148 w 10763219"/>
              <a:gd name="connsiteY12580" fmla="*/ 2228822 h 6857999"/>
              <a:gd name="connsiteX12581" fmla="*/ 420618 w 10763219"/>
              <a:gd name="connsiteY12581" fmla="*/ 2206624 h 6857999"/>
              <a:gd name="connsiteX12582" fmla="*/ 422228 w 10763219"/>
              <a:gd name="connsiteY12582" fmla="*/ 2211784 h 6857999"/>
              <a:gd name="connsiteX12583" fmla="*/ 424241 w 10763219"/>
              <a:gd name="connsiteY12583" fmla="*/ 2217340 h 6857999"/>
              <a:gd name="connsiteX12584" fmla="*/ 425447 w 10763219"/>
              <a:gd name="connsiteY12584" fmla="*/ 2220118 h 6857999"/>
              <a:gd name="connsiteX12585" fmla="*/ 427460 w 10763219"/>
              <a:gd name="connsiteY12585" fmla="*/ 2222499 h 6857999"/>
              <a:gd name="connsiteX12586" fmla="*/ 429472 w 10763219"/>
              <a:gd name="connsiteY12586" fmla="*/ 2225674 h 6857999"/>
              <a:gd name="connsiteX12587" fmla="*/ 432692 w 10763219"/>
              <a:gd name="connsiteY12587" fmla="*/ 2228452 h 6857999"/>
              <a:gd name="connsiteX12588" fmla="*/ 447181 w 10763219"/>
              <a:gd name="connsiteY12588" fmla="*/ 2214562 h 6857999"/>
              <a:gd name="connsiteX12589" fmla="*/ 450400 w 10763219"/>
              <a:gd name="connsiteY12589" fmla="*/ 2220515 h 6857999"/>
              <a:gd name="connsiteX12590" fmla="*/ 451205 w 10763219"/>
              <a:gd name="connsiteY12590" fmla="*/ 2222896 h 6857999"/>
              <a:gd name="connsiteX12591" fmla="*/ 452010 w 10763219"/>
              <a:gd name="connsiteY12591" fmla="*/ 2224881 h 6857999"/>
              <a:gd name="connsiteX12592" fmla="*/ 452413 w 10763219"/>
              <a:gd name="connsiteY12592" fmla="*/ 2227262 h 6857999"/>
              <a:gd name="connsiteX12593" fmla="*/ 452010 w 10763219"/>
              <a:gd name="connsiteY12593" fmla="*/ 2228849 h 6857999"/>
              <a:gd name="connsiteX12594" fmla="*/ 451205 w 10763219"/>
              <a:gd name="connsiteY12594" fmla="*/ 2230834 h 6857999"/>
              <a:gd name="connsiteX12595" fmla="*/ 450400 w 10763219"/>
              <a:gd name="connsiteY12595" fmla="*/ 2232421 h 6857999"/>
              <a:gd name="connsiteX12596" fmla="*/ 449193 w 10763219"/>
              <a:gd name="connsiteY12596" fmla="*/ 2233612 h 6857999"/>
              <a:gd name="connsiteX12597" fmla="*/ 447986 w 10763219"/>
              <a:gd name="connsiteY12597" fmla="*/ 2234802 h 6857999"/>
              <a:gd name="connsiteX12598" fmla="*/ 444363 w 10763219"/>
              <a:gd name="connsiteY12598" fmla="*/ 2236390 h 6857999"/>
              <a:gd name="connsiteX12599" fmla="*/ 439937 w 10763219"/>
              <a:gd name="connsiteY12599" fmla="*/ 2237580 h 6857999"/>
              <a:gd name="connsiteX12600" fmla="*/ 435106 w 10763219"/>
              <a:gd name="connsiteY12600" fmla="*/ 2238374 h 6857999"/>
              <a:gd name="connsiteX12601" fmla="*/ 429472 w 10763219"/>
              <a:gd name="connsiteY12601" fmla="*/ 2238374 h 6857999"/>
              <a:gd name="connsiteX12602" fmla="*/ 424241 w 10763219"/>
              <a:gd name="connsiteY12602" fmla="*/ 2237580 h 6857999"/>
              <a:gd name="connsiteX12603" fmla="*/ 418202 w 10763219"/>
              <a:gd name="connsiteY12603" fmla="*/ 2237184 h 6857999"/>
              <a:gd name="connsiteX12604" fmla="*/ 412568 w 10763219"/>
              <a:gd name="connsiteY12604" fmla="*/ 2236390 h 6857999"/>
              <a:gd name="connsiteX12605" fmla="*/ 407337 w 10763219"/>
              <a:gd name="connsiteY12605" fmla="*/ 2234802 h 6857999"/>
              <a:gd name="connsiteX12606" fmla="*/ 402909 w 10763219"/>
              <a:gd name="connsiteY12606" fmla="*/ 2233215 h 6857999"/>
              <a:gd name="connsiteX12607" fmla="*/ 398885 w 10763219"/>
              <a:gd name="connsiteY12607" fmla="*/ 2231230 h 6857999"/>
              <a:gd name="connsiteX12608" fmla="*/ 395262 w 10763219"/>
              <a:gd name="connsiteY12608" fmla="*/ 2229246 h 6857999"/>
              <a:gd name="connsiteX12609" fmla="*/ 6775122 w 10763219"/>
              <a:gd name="connsiteY12609" fmla="*/ 2182812 h 6857999"/>
              <a:gd name="connsiteX12610" fmla="*/ 6777867 w 10763219"/>
              <a:gd name="connsiteY12610" fmla="*/ 2183209 h 6857999"/>
              <a:gd name="connsiteX12611" fmla="*/ 6780221 w 10763219"/>
              <a:gd name="connsiteY12611" fmla="*/ 2183606 h 6857999"/>
              <a:gd name="connsiteX12612" fmla="*/ 6782182 w 10763219"/>
              <a:gd name="connsiteY12612" fmla="*/ 2185193 h 6857999"/>
              <a:gd name="connsiteX12613" fmla="*/ 6783358 w 10763219"/>
              <a:gd name="connsiteY12613" fmla="*/ 2188368 h 6857999"/>
              <a:gd name="connsiteX12614" fmla="*/ 6781005 w 10763219"/>
              <a:gd name="connsiteY12614" fmla="*/ 2193131 h 6857999"/>
              <a:gd name="connsiteX12615" fmla="*/ 6777083 w 10763219"/>
              <a:gd name="connsiteY12615" fmla="*/ 2197894 h 6857999"/>
              <a:gd name="connsiteX12616" fmla="*/ 6772769 w 10763219"/>
              <a:gd name="connsiteY12616" fmla="*/ 2202656 h 6857999"/>
              <a:gd name="connsiteX12617" fmla="*/ 6770415 w 10763219"/>
              <a:gd name="connsiteY12617" fmla="*/ 2204640 h 6857999"/>
              <a:gd name="connsiteX12618" fmla="*/ 6768062 w 10763219"/>
              <a:gd name="connsiteY12618" fmla="*/ 2206228 h 6857999"/>
              <a:gd name="connsiteX12619" fmla="*/ 6765709 w 10763219"/>
              <a:gd name="connsiteY12619" fmla="*/ 2207815 h 6857999"/>
              <a:gd name="connsiteX12620" fmla="*/ 6763355 w 10763219"/>
              <a:gd name="connsiteY12620" fmla="*/ 2208212 h 6857999"/>
              <a:gd name="connsiteX12621" fmla="*/ 6761002 w 10763219"/>
              <a:gd name="connsiteY12621" fmla="*/ 2208212 h 6857999"/>
              <a:gd name="connsiteX12622" fmla="*/ 6758257 w 10763219"/>
              <a:gd name="connsiteY12622" fmla="*/ 2207815 h 6857999"/>
              <a:gd name="connsiteX12623" fmla="*/ 6755903 w 10763219"/>
              <a:gd name="connsiteY12623" fmla="*/ 2206228 h 6857999"/>
              <a:gd name="connsiteX12624" fmla="*/ 6753550 w 10763219"/>
              <a:gd name="connsiteY12624" fmla="*/ 2203847 h 6857999"/>
              <a:gd name="connsiteX12625" fmla="*/ 6751589 w 10763219"/>
              <a:gd name="connsiteY12625" fmla="*/ 2200275 h 6857999"/>
              <a:gd name="connsiteX12626" fmla="*/ 6750334 w 10763219"/>
              <a:gd name="connsiteY12626" fmla="*/ 2197100 h 6857999"/>
              <a:gd name="connsiteX12627" fmla="*/ 6750020 w 10763219"/>
              <a:gd name="connsiteY12627" fmla="*/ 2197100 h 6857999"/>
              <a:gd name="connsiteX12628" fmla="*/ 6750020 w 10763219"/>
              <a:gd name="connsiteY12628" fmla="*/ 2196306 h 6857999"/>
              <a:gd name="connsiteX12629" fmla="*/ 6750020 w 10763219"/>
              <a:gd name="connsiteY12629" fmla="*/ 2195512 h 6857999"/>
              <a:gd name="connsiteX12630" fmla="*/ 6751608 w 10763219"/>
              <a:gd name="connsiteY12630" fmla="*/ 2195512 h 6857999"/>
              <a:gd name="connsiteX12631" fmla="*/ 6751608 w 10763219"/>
              <a:gd name="connsiteY12631" fmla="*/ 2195841 h 6857999"/>
              <a:gd name="connsiteX12632" fmla="*/ 6753550 w 10763219"/>
              <a:gd name="connsiteY12632" fmla="*/ 2194718 h 6857999"/>
              <a:gd name="connsiteX12633" fmla="*/ 6758257 w 10763219"/>
              <a:gd name="connsiteY12633" fmla="*/ 2191147 h 6857999"/>
              <a:gd name="connsiteX12634" fmla="*/ 6763748 w 10763219"/>
              <a:gd name="connsiteY12634" fmla="*/ 2187575 h 6857999"/>
              <a:gd name="connsiteX12635" fmla="*/ 6769631 w 10763219"/>
              <a:gd name="connsiteY12635" fmla="*/ 2184797 h 6857999"/>
              <a:gd name="connsiteX12636" fmla="*/ 6772376 w 10763219"/>
              <a:gd name="connsiteY12636" fmla="*/ 2183606 h 6857999"/>
              <a:gd name="connsiteX12637" fmla="*/ 6776252 w 10763219"/>
              <a:gd name="connsiteY12637" fmla="*/ 2141537 h 6857999"/>
              <a:gd name="connsiteX12638" fmla="*/ 6777764 w 10763219"/>
              <a:gd name="connsiteY12638" fmla="*/ 2141537 h 6857999"/>
              <a:gd name="connsiteX12639" fmla="*/ 6779276 w 10763219"/>
              <a:gd name="connsiteY12639" fmla="*/ 2142311 h 6857999"/>
              <a:gd name="connsiteX12640" fmla="*/ 6781165 w 10763219"/>
              <a:gd name="connsiteY12640" fmla="*/ 2142697 h 6857999"/>
              <a:gd name="connsiteX12641" fmla="*/ 6781921 w 10763219"/>
              <a:gd name="connsiteY12641" fmla="*/ 2143857 h 6857999"/>
              <a:gd name="connsiteX12642" fmla="*/ 6783433 w 10763219"/>
              <a:gd name="connsiteY12642" fmla="*/ 2145791 h 6857999"/>
              <a:gd name="connsiteX12643" fmla="*/ 6784945 w 10763219"/>
              <a:gd name="connsiteY12643" fmla="*/ 2148498 h 6857999"/>
              <a:gd name="connsiteX12644" fmla="*/ 6781543 w 10763219"/>
              <a:gd name="connsiteY12644" fmla="*/ 2155459 h 6857999"/>
              <a:gd name="connsiteX12645" fmla="*/ 6778142 w 10763219"/>
              <a:gd name="connsiteY12645" fmla="*/ 2163193 h 6857999"/>
              <a:gd name="connsiteX12646" fmla="*/ 6776252 w 10763219"/>
              <a:gd name="connsiteY12646" fmla="*/ 2165900 h 6857999"/>
              <a:gd name="connsiteX12647" fmla="*/ 6774362 w 10763219"/>
              <a:gd name="connsiteY12647" fmla="*/ 2168607 h 6857999"/>
              <a:gd name="connsiteX12648" fmla="*/ 6772094 w 10763219"/>
              <a:gd name="connsiteY12648" fmla="*/ 2170540 h 6857999"/>
              <a:gd name="connsiteX12649" fmla="*/ 6770960 w 10763219"/>
              <a:gd name="connsiteY12649" fmla="*/ 2171314 h 6857999"/>
              <a:gd name="connsiteX12650" fmla="*/ 6769448 w 10763219"/>
              <a:gd name="connsiteY12650" fmla="*/ 2171700 h 6857999"/>
              <a:gd name="connsiteX12651" fmla="*/ 6769070 w 10763219"/>
              <a:gd name="connsiteY12651" fmla="*/ 2165900 h 6857999"/>
              <a:gd name="connsiteX12652" fmla="*/ 6769070 w 10763219"/>
              <a:gd name="connsiteY12652" fmla="*/ 2161259 h 6857999"/>
              <a:gd name="connsiteX12653" fmla="*/ 6769070 w 10763219"/>
              <a:gd name="connsiteY12653" fmla="*/ 2157005 h 6857999"/>
              <a:gd name="connsiteX12654" fmla="*/ 6769448 w 10763219"/>
              <a:gd name="connsiteY12654" fmla="*/ 2153525 h 6857999"/>
              <a:gd name="connsiteX12655" fmla="*/ 6770204 w 10763219"/>
              <a:gd name="connsiteY12655" fmla="*/ 2150045 h 6857999"/>
              <a:gd name="connsiteX12656" fmla="*/ 6771338 w 10763219"/>
              <a:gd name="connsiteY12656" fmla="*/ 2147338 h 6857999"/>
              <a:gd name="connsiteX12657" fmla="*/ 6772094 w 10763219"/>
              <a:gd name="connsiteY12657" fmla="*/ 2145404 h 6857999"/>
              <a:gd name="connsiteX12658" fmla="*/ 6773606 w 10763219"/>
              <a:gd name="connsiteY12658" fmla="*/ 2143471 h 6857999"/>
              <a:gd name="connsiteX12659" fmla="*/ 6775118 w 10763219"/>
              <a:gd name="connsiteY12659" fmla="*/ 2142697 h 6857999"/>
              <a:gd name="connsiteX12660" fmla="*/ 6868554 w 10763219"/>
              <a:gd name="connsiteY12660" fmla="*/ 2135187 h 6857999"/>
              <a:gd name="connsiteX12661" fmla="*/ 6871283 w 10763219"/>
              <a:gd name="connsiteY12661" fmla="*/ 2135187 h 6857999"/>
              <a:gd name="connsiteX12662" fmla="*/ 6874402 w 10763219"/>
              <a:gd name="connsiteY12662" fmla="*/ 2135187 h 6857999"/>
              <a:gd name="connsiteX12663" fmla="*/ 6876742 w 10763219"/>
              <a:gd name="connsiteY12663" fmla="*/ 2135955 h 6857999"/>
              <a:gd name="connsiteX12664" fmla="*/ 6879081 w 10763219"/>
              <a:gd name="connsiteY12664" fmla="*/ 2137107 h 6857999"/>
              <a:gd name="connsiteX12665" fmla="*/ 6881421 w 10763219"/>
              <a:gd name="connsiteY12665" fmla="*/ 2139026 h 6857999"/>
              <a:gd name="connsiteX12666" fmla="*/ 6883370 w 10763219"/>
              <a:gd name="connsiteY12666" fmla="*/ 2142096 h 6857999"/>
              <a:gd name="connsiteX12667" fmla="*/ 6881811 w 10763219"/>
              <a:gd name="connsiteY12667" fmla="*/ 2148236 h 6857999"/>
              <a:gd name="connsiteX12668" fmla="*/ 6879471 w 10763219"/>
              <a:gd name="connsiteY12668" fmla="*/ 2153609 h 6857999"/>
              <a:gd name="connsiteX12669" fmla="*/ 6876742 w 10763219"/>
              <a:gd name="connsiteY12669" fmla="*/ 2159366 h 6857999"/>
              <a:gd name="connsiteX12670" fmla="*/ 6873622 w 10763219"/>
              <a:gd name="connsiteY12670" fmla="*/ 2164739 h 6857999"/>
              <a:gd name="connsiteX12671" fmla="*/ 6870503 w 10763219"/>
              <a:gd name="connsiteY12671" fmla="*/ 2167809 h 6857999"/>
              <a:gd name="connsiteX12672" fmla="*/ 6868943 w 10763219"/>
              <a:gd name="connsiteY12672" fmla="*/ 2169345 h 6857999"/>
              <a:gd name="connsiteX12673" fmla="*/ 6866994 w 10763219"/>
              <a:gd name="connsiteY12673" fmla="*/ 2169729 h 6857999"/>
              <a:gd name="connsiteX12674" fmla="*/ 6865434 w 10763219"/>
              <a:gd name="connsiteY12674" fmla="*/ 2170112 h 6857999"/>
              <a:gd name="connsiteX12675" fmla="*/ 6864265 w 10763219"/>
              <a:gd name="connsiteY12675" fmla="*/ 2169729 h 6857999"/>
              <a:gd name="connsiteX12676" fmla="*/ 6862705 w 10763219"/>
              <a:gd name="connsiteY12676" fmla="*/ 2168961 h 6857999"/>
              <a:gd name="connsiteX12677" fmla="*/ 6861925 w 10763219"/>
              <a:gd name="connsiteY12677" fmla="*/ 2167042 h 6857999"/>
              <a:gd name="connsiteX12678" fmla="*/ 6861145 w 10763219"/>
              <a:gd name="connsiteY12678" fmla="*/ 2162053 h 6857999"/>
              <a:gd name="connsiteX12679" fmla="*/ 6861145 w 10763219"/>
              <a:gd name="connsiteY12679" fmla="*/ 2158598 h 6857999"/>
              <a:gd name="connsiteX12680" fmla="*/ 6862315 w 10763219"/>
              <a:gd name="connsiteY12680" fmla="*/ 2151690 h 6857999"/>
              <a:gd name="connsiteX12681" fmla="*/ 6862705 w 10763219"/>
              <a:gd name="connsiteY12681" fmla="*/ 2145166 h 6857999"/>
              <a:gd name="connsiteX12682" fmla="*/ 6862705 w 10763219"/>
              <a:gd name="connsiteY12682" fmla="*/ 2140944 h 6857999"/>
              <a:gd name="connsiteX12683" fmla="*/ 6862315 w 10763219"/>
              <a:gd name="connsiteY12683" fmla="*/ 2136338 h 6857999"/>
              <a:gd name="connsiteX12684" fmla="*/ 426237 w 10763219"/>
              <a:gd name="connsiteY12684" fmla="*/ 2135187 h 6857999"/>
              <a:gd name="connsiteX12685" fmla="*/ 428213 w 10763219"/>
              <a:gd name="connsiteY12685" fmla="*/ 2141055 h 6857999"/>
              <a:gd name="connsiteX12686" fmla="*/ 429003 w 10763219"/>
              <a:gd name="connsiteY12686" fmla="*/ 2146924 h 6857999"/>
              <a:gd name="connsiteX12687" fmla="*/ 429793 w 10763219"/>
              <a:gd name="connsiteY12687" fmla="*/ 2151618 h 6857999"/>
              <a:gd name="connsiteX12688" fmla="*/ 430188 w 10763219"/>
              <a:gd name="connsiteY12688" fmla="*/ 2156312 h 6857999"/>
              <a:gd name="connsiteX12689" fmla="*/ 429793 w 10763219"/>
              <a:gd name="connsiteY12689" fmla="*/ 2161007 h 6857999"/>
              <a:gd name="connsiteX12690" fmla="*/ 428608 w 10763219"/>
              <a:gd name="connsiteY12690" fmla="*/ 2165310 h 6857999"/>
              <a:gd name="connsiteX12691" fmla="*/ 427818 w 10763219"/>
              <a:gd name="connsiteY12691" fmla="*/ 2168831 h 6857999"/>
              <a:gd name="connsiteX12692" fmla="*/ 426237 w 10763219"/>
              <a:gd name="connsiteY12692" fmla="*/ 2172743 h 6857999"/>
              <a:gd name="connsiteX12693" fmla="*/ 424262 w 10763219"/>
              <a:gd name="connsiteY12693" fmla="*/ 2176264 h 6857999"/>
              <a:gd name="connsiteX12694" fmla="*/ 421892 w 10763219"/>
              <a:gd name="connsiteY12694" fmla="*/ 2179002 h 6857999"/>
              <a:gd name="connsiteX12695" fmla="*/ 419521 w 10763219"/>
              <a:gd name="connsiteY12695" fmla="*/ 2182132 h 6857999"/>
              <a:gd name="connsiteX12696" fmla="*/ 416361 w 10763219"/>
              <a:gd name="connsiteY12696" fmla="*/ 2184870 h 6857999"/>
              <a:gd name="connsiteX12697" fmla="*/ 410041 w 10763219"/>
              <a:gd name="connsiteY12697" fmla="*/ 2190347 h 6857999"/>
              <a:gd name="connsiteX12698" fmla="*/ 403325 w 10763219"/>
              <a:gd name="connsiteY12698" fmla="*/ 2195042 h 6857999"/>
              <a:gd name="connsiteX12699" fmla="*/ 387127 w 10763219"/>
              <a:gd name="connsiteY12699" fmla="*/ 2204822 h 6857999"/>
              <a:gd name="connsiteX12700" fmla="*/ 379622 w 10763219"/>
              <a:gd name="connsiteY12700" fmla="*/ 2209908 h 6857999"/>
              <a:gd name="connsiteX12701" fmla="*/ 371325 w 10763219"/>
              <a:gd name="connsiteY12701" fmla="*/ 2215385 h 6857999"/>
              <a:gd name="connsiteX12702" fmla="*/ 363820 w 10763219"/>
              <a:gd name="connsiteY12702" fmla="*/ 2220861 h 6857999"/>
              <a:gd name="connsiteX12703" fmla="*/ 356709 w 10763219"/>
              <a:gd name="connsiteY12703" fmla="*/ 2227903 h 6857999"/>
              <a:gd name="connsiteX12704" fmla="*/ 353153 w 10763219"/>
              <a:gd name="connsiteY12704" fmla="*/ 2231815 h 6857999"/>
              <a:gd name="connsiteX12705" fmla="*/ 350388 w 10763219"/>
              <a:gd name="connsiteY12705" fmla="*/ 2235336 h 6857999"/>
              <a:gd name="connsiteX12706" fmla="*/ 347622 w 10763219"/>
              <a:gd name="connsiteY12706" fmla="*/ 2239640 h 6857999"/>
              <a:gd name="connsiteX12707" fmla="*/ 344857 w 10763219"/>
              <a:gd name="connsiteY12707" fmla="*/ 2244725 h 6857999"/>
              <a:gd name="connsiteX12708" fmla="*/ 344462 w 10763219"/>
              <a:gd name="connsiteY12708" fmla="*/ 2239640 h 6857999"/>
              <a:gd name="connsiteX12709" fmla="*/ 344857 w 10763219"/>
              <a:gd name="connsiteY12709" fmla="*/ 2235336 h 6857999"/>
              <a:gd name="connsiteX12710" fmla="*/ 346043 w 10763219"/>
              <a:gd name="connsiteY12710" fmla="*/ 2231033 h 6857999"/>
              <a:gd name="connsiteX12711" fmla="*/ 346832 w 10763219"/>
              <a:gd name="connsiteY12711" fmla="*/ 2227121 h 6857999"/>
              <a:gd name="connsiteX12712" fmla="*/ 348414 w 10763219"/>
              <a:gd name="connsiteY12712" fmla="*/ 2223600 h 6857999"/>
              <a:gd name="connsiteX12713" fmla="*/ 350388 w 10763219"/>
              <a:gd name="connsiteY12713" fmla="*/ 2219688 h 6857999"/>
              <a:gd name="connsiteX12714" fmla="*/ 352363 w 10763219"/>
              <a:gd name="connsiteY12714" fmla="*/ 2216167 h 6857999"/>
              <a:gd name="connsiteX12715" fmla="*/ 354734 w 10763219"/>
              <a:gd name="connsiteY12715" fmla="*/ 2213037 h 6857999"/>
              <a:gd name="connsiteX12716" fmla="*/ 360264 w 10763219"/>
              <a:gd name="connsiteY12716" fmla="*/ 2207169 h 6857999"/>
              <a:gd name="connsiteX12717" fmla="*/ 366586 w 10763219"/>
              <a:gd name="connsiteY12717" fmla="*/ 2201301 h 6857999"/>
              <a:gd name="connsiteX12718" fmla="*/ 373301 w 10763219"/>
              <a:gd name="connsiteY12718" fmla="*/ 2195824 h 6857999"/>
              <a:gd name="connsiteX12719" fmla="*/ 380412 w 10763219"/>
              <a:gd name="connsiteY12719" fmla="*/ 2190347 h 6857999"/>
              <a:gd name="connsiteX12720" fmla="*/ 395028 w 10763219"/>
              <a:gd name="connsiteY12720" fmla="*/ 2179785 h 6857999"/>
              <a:gd name="connsiteX12721" fmla="*/ 401744 w 10763219"/>
              <a:gd name="connsiteY12721" fmla="*/ 2173917 h 6857999"/>
              <a:gd name="connsiteX12722" fmla="*/ 408855 w 10763219"/>
              <a:gd name="connsiteY12722" fmla="*/ 2167657 h 6857999"/>
              <a:gd name="connsiteX12723" fmla="*/ 414385 w 10763219"/>
              <a:gd name="connsiteY12723" fmla="*/ 2161007 h 6857999"/>
              <a:gd name="connsiteX12724" fmla="*/ 417151 w 10763219"/>
              <a:gd name="connsiteY12724" fmla="*/ 2157095 h 6857999"/>
              <a:gd name="connsiteX12725" fmla="*/ 419521 w 10763219"/>
              <a:gd name="connsiteY12725" fmla="*/ 2153183 h 6857999"/>
              <a:gd name="connsiteX12726" fmla="*/ 421892 w 10763219"/>
              <a:gd name="connsiteY12726" fmla="*/ 2149271 h 6857999"/>
              <a:gd name="connsiteX12727" fmla="*/ 423867 w 10763219"/>
              <a:gd name="connsiteY12727" fmla="*/ 2144967 h 6857999"/>
              <a:gd name="connsiteX12728" fmla="*/ 425447 w 10763219"/>
              <a:gd name="connsiteY12728" fmla="*/ 2140273 h 6857999"/>
              <a:gd name="connsiteX12729" fmla="*/ 6962745 w 10763219"/>
              <a:gd name="connsiteY12729" fmla="*/ 2114549 h 6857999"/>
              <a:gd name="connsiteX12730" fmla="*/ 6961969 w 10763219"/>
              <a:gd name="connsiteY12730" fmla="*/ 2124611 h 6857999"/>
              <a:gd name="connsiteX12731" fmla="*/ 6960417 w 10763219"/>
              <a:gd name="connsiteY12731" fmla="*/ 2132258 h 6857999"/>
              <a:gd name="connsiteX12732" fmla="*/ 6959641 w 10763219"/>
              <a:gd name="connsiteY12732" fmla="*/ 2135880 h 6857999"/>
              <a:gd name="connsiteX12733" fmla="*/ 6958477 w 10763219"/>
              <a:gd name="connsiteY12733" fmla="*/ 2138697 h 6857999"/>
              <a:gd name="connsiteX12734" fmla="*/ 6957312 w 10763219"/>
              <a:gd name="connsiteY12734" fmla="*/ 2141515 h 6857999"/>
              <a:gd name="connsiteX12735" fmla="*/ 6955760 w 10763219"/>
              <a:gd name="connsiteY12735" fmla="*/ 2142722 h 6857999"/>
              <a:gd name="connsiteX12736" fmla="*/ 6954208 w 10763219"/>
              <a:gd name="connsiteY12736" fmla="*/ 2143124 h 6857999"/>
              <a:gd name="connsiteX12737" fmla="*/ 6953044 w 10763219"/>
              <a:gd name="connsiteY12737" fmla="*/ 2143124 h 6857999"/>
              <a:gd name="connsiteX12738" fmla="*/ 6951491 w 10763219"/>
              <a:gd name="connsiteY12738" fmla="*/ 2141917 h 6857999"/>
              <a:gd name="connsiteX12739" fmla="*/ 6949939 w 10763219"/>
              <a:gd name="connsiteY12739" fmla="*/ 2139904 h 6857999"/>
              <a:gd name="connsiteX12740" fmla="*/ 6949163 w 10763219"/>
              <a:gd name="connsiteY12740" fmla="*/ 2136282 h 6857999"/>
              <a:gd name="connsiteX12741" fmla="*/ 6947611 w 10763219"/>
              <a:gd name="connsiteY12741" fmla="*/ 2131453 h 6857999"/>
              <a:gd name="connsiteX12742" fmla="*/ 6946058 w 10763219"/>
              <a:gd name="connsiteY12742" fmla="*/ 2125416 h 6857999"/>
              <a:gd name="connsiteX12743" fmla="*/ 6945282 w 10763219"/>
              <a:gd name="connsiteY12743" fmla="*/ 2117366 h 6857999"/>
              <a:gd name="connsiteX12744" fmla="*/ 6951491 w 10763219"/>
              <a:gd name="connsiteY12744" fmla="*/ 2120184 h 6857999"/>
              <a:gd name="connsiteX12745" fmla="*/ 6953432 w 10763219"/>
              <a:gd name="connsiteY12745" fmla="*/ 2120586 h 6857999"/>
              <a:gd name="connsiteX12746" fmla="*/ 6954984 w 10763219"/>
              <a:gd name="connsiteY12746" fmla="*/ 2120586 h 6857999"/>
              <a:gd name="connsiteX12747" fmla="*/ 6955760 w 10763219"/>
              <a:gd name="connsiteY12747" fmla="*/ 2120184 h 6857999"/>
              <a:gd name="connsiteX12748" fmla="*/ 6957700 w 10763219"/>
              <a:gd name="connsiteY12748" fmla="*/ 2118976 h 6857999"/>
              <a:gd name="connsiteX12749" fmla="*/ 6898469 w 10763219"/>
              <a:gd name="connsiteY12749" fmla="*/ 2090741 h 6857999"/>
              <a:gd name="connsiteX12750" fmla="*/ 6899245 w 10763219"/>
              <a:gd name="connsiteY12750" fmla="*/ 2095733 h 6857999"/>
              <a:gd name="connsiteX12751" fmla="*/ 6899245 w 10763219"/>
              <a:gd name="connsiteY12751" fmla="*/ 2099955 h 6857999"/>
              <a:gd name="connsiteX12752" fmla="*/ 6899245 w 10763219"/>
              <a:gd name="connsiteY12752" fmla="*/ 2103796 h 6857999"/>
              <a:gd name="connsiteX12753" fmla="*/ 6898081 w 10763219"/>
              <a:gd name="connsiteY12753" fmla="*/ 2106869 h 6857999"/>
              <a:gd name="connsiteX12754" fmla="*/ 6896917 w 10763219"/>
              <a:gd name="connsiteY12754" fmla="*/ 2109941 h 6857999"/>
              <a:gd name="connsiteX12755" fmla="*/ 6895753 w 10763219"/>
              <a:gd name="connsiteY12755" fmla="*/ 2111862 h 6857999"/>
              <a:gd name="connsiteX12756" fmla="*/ 6893812 w 10763219"/>
              <a:gd name="connsiteY12756" fmla="*/ 2113782 h 6857999"/>
              <a:gd name="connsiteX12757" fmla="*/ 6892260 w 10763219"/>
              <a:gd name="connsiteY12757" fmla="*/ 2114166 h 6857999"/>
              <a:gd name="connsiteX12758" fmla="*/ 6890320 w 10763219"/>
              <a:gd name="connsiteY12758" fmla="*/ 2114550 h 6857999"/>
              <a:gd name="connsiteX12759" fmla="*/ 6888767 w 10763219"/>
              <a:gd name="connsiteY12759" fmla="*/ 2114166 h 6857999"/>
              <a:gd name="connsiteX12760" fmla="*/ 6887215 w 10763219"/>
              <a:gd name="connsiteY12760" fmla="*/ 2112630 h 6857999"/>
              <a:gd name="connsiteX12761" fmla="*/ 6885663 w 10763219"/>
              <a:gd name="connsiteY12761" fmla="*/ 2110326 h 6857999"/>
              <a:gd name="connsiteX12762" fmla="*/ 6884111 w 10763219"/>
              <a:gd name="connsiteY12762" fmla="*/ 2107637 h 6857999"/>
              <a:gd name="connsiteX12763" fmla="*/ 6883335 w 10763219"/>
              <a:gd name="connsiteY12763" fmla="*/ 2103796 h 6857999"/>
              <a:gd name="connsiteX12764" fmla="*/ 6882558 w 10763219"/>
              <a:gd name="connsiteY12764" fmla="*/ 2098803 h 6857999"/>
              <a:gd name="connsiteX12765" fmla="*/ 6881782 w 10763219"/>
              <a:gd name="connsiteY12765" fmla="*/ 2092660 h 6857999"/>
              <a:gd name="connsiteX12766" fmla="*/ 1277518 w 10763219"/>
              <a:gd name="connsiteY12766" fmla="*/ 2084387 h 6857999"/>
              <a:gd name="connsiteX12767" fmla="*/ 1290615 w 10763219"/>
              <a:gd name="connsiteY12767" fmla="*/ 2104539 h 6857999"/>
              <a:gd name="connsiteX12768" fmla="*/ 1283868 w 10763219"/>
              <a:gd name="connsiteY12768" fmla="*/ 2106555 h 6857999"/>
              <a:gd name="connsiteX12769" fmla="*/ 1277122 w 10763219"/>
              <a:gd name="connsiteY12769" fmla="*/ 2109779 h 6857999"/>
              <a:gd name="connsiteX12770" fmla="*/ 1270772 w 10763219"/>
              <a:gd name="connsiteY12770" fmla="*/ 2113003 h 6857999"/>
              <a:gd name="connsiteX12771" fmla="*/ 1264421 w 10763219"/>
              <a:gd name="connsiteY12771" fmla="*/ 2116631 h 6857999"/>
              <a:gd name="connsiteX12772" fmla="*/ 1258072 w 10763219"/>
              <a:gd name="connsiteY12772" fmla="*/ 2121065 h 6857999"/>
              <a:gd name="connsiteX12773" fmla="*/ 1252118 w 10763219"/>
              <a:gd name="connsiteY12773" fmla="*/ 2125095 h 6857999"/>
              <a:gd name="connsiteX12774" fmla="*/ 1239815 w 10763219"/>
              <a:gd name="connsiteY12774" fmla="*/ 2134365 h 6857999"/>
              <a:gd name="connsiteX12775" fmla="*/ 1228702 w 10763219"/>
              <a:gd name="connsiteY12775" fmla="*/ 2143232 h 6857999"/>
              <a:gd name="connsiteX12776" fmla="*/ 1217193 w 10763219"/>
              <a:gd name="connsiteY12776" fmla="*/ 2151696 h 6857999"/>
              <a:gd name="connsiteX12777" fmla="*/ 1211637 w 10763219"/>
              <a:gd name="connsiteY12777" fmla="*/ 2155324 h 6857999"/>
              <a:gd name="connsiteX12778" fmla="*/ 1206081 w 10763219"/>
              <a:gd name="connsiteY12778" fmla="*/ 2158145 h 6857999"/>
              <a:gd name="connsiteX12779" fmla="*/ 1200922 w 10763219"/>
              <a:gd name="connsiteY12779" fmla="*/ 2160563 h 6857999"/>
              <a:gd name="connsiteX12780" fmla="*/ 1195365 w 10763219"/>
              <a:gd name="connsiteY12780" fmla="*/ 2162175 h 6857999"/>
              <a:gd name="connsiteX12781" fmla="*/ 1197746 w 10763219"/>
              <a:gd name="connsiteY12781" fmla="*/ 2156532 h 6857999"/>
              <a:gd name="connsiteX12782" fmla="*/ 1201318 w 10763219"/>
              <a:gd name="connsiteY12782" fmla="*/ 2151293 h 6857999"/>
              <a:gd name="connsiteX12783" fmla="*/ 1204494 w 10763219"/>
              <a:gd name="connsiteY12783" fmla="*/ 2145650 h 6857999"/>
              <a:gd name="connsiteX12784" fmla="*/ 1208462 w 10763219"/>
              <a:gd name="connsiteY12784" fmla="*/ 2140411 h 6857999"/>
              <a:gd name="connsiteX12785" fmla="*/ 1212828 w 10763219"/>
              <a:gd name="connsiteY12785" fmla="*/ 2135574 h 6857999"/>
              <a:gd name="connsiteX12786" fmla="*/ 1217193 w 10763219"/>
              <a:gd name="connsiteY12786" fmla="*/ 2130334 h 6857999"/>
              <a:gd name="connsiteX12787" fmla="*/ 1228305 w 10763219"/>
              <a:gd name="connsiteY12787" fmla="*/ 2120661 h 6857999"/>
              <a:gd name="connsiteX12788" fmla="*/ 1239418 w 10763219"/>
              <a:gd name="connsiteY12788" fmla="*/ 2110988 h 6857999"/>
              <a:gd name="connsiteX12789" fmla="*/ 1251721 w 10763219"/>
              <a:gd name="connsiteY12789" fmla="*/ 2102121 h 6857999"/>
              <a:gd name="connsiteX12790" fmla="*/ 1264421 w 10763219"/>
              <a:gd name="connsiteY12790" fmla="*/ 2093255 h 6857999"/>
              <a:gd name="connsiteX12791" fmla="*/ 6928315 w 10763219"/>
              <a:gd name="connsiteY12791" fmla="*/ 2078040 h 6857999"/>
              <a:gd name="connsiteX12792" fmla="*/ 6930255 w 10763219"/>
              <a:gd name="connsiteY12792" fmla="*/ 2078040 h 6857999"/>
              <a:gd name="connsiteX12793" fmla="*/ 6932195 w 10763219"/>
              <a:gd name="connsiteY12793" fmla="*/ 2078444 h 6857999"/>
              <a:gd name="connsiteX12794" fmla="*/ 6932583 w 10763219"/>
              <a:gd name="connsiteY12794" fmla="*/ 2086901 h 6857999"/>
              <a:gd name="connsiteX12795" fmla="*/ 6932583 w 10763219"/>
              <a:gd name="connsiteY12795" fmla="*/ 2090123 h 6857999"/>
              <a:gd name="connsiteX12796" fmla="*/ 6932195 w 10763219"/>
              <a:gd name="connsiteY12796" fmla="*/ 2092943 h 6857999"/>
              <a:gd name="connsiteX12797" fmla="*/ 6931807 w 10763219"/>
              <a:gd name="connsiteY12797" fmla="*/ 2095359 h 6857999"/>
              <a:gd name="connsiteX12798" fmla="*/ 6930643 w 10763219"/>
              <a:gd name="connsiteY12798" fmla="*/ 2097775 h 6857999"/>
              <a:gd name="connsiteX12799" fmla="*/ 6929867 w 10763219"/>
              <a:gd name="connsiteY12799" fmla="*/ 2099386 h 6857999"/>
              <a:gd name="connsiteX12800" fmla="*/ 6929091 w 10763219"/>
              <a:gd name="connsiteY12800" fmla="*/ 2100595 h 6857999"/>
              <a:gd name="connsiteX12801" fmla="*/ 6925986 w 10763219"/>
              <a:gd name="connsiteY12801" fmla="*/ 2102609 h 6857999"/>
              <a:gd name="connsiteX12802" fmla="*/ 6922882 w 10763219"/>
              <a:gd name="connsiteY12802" fmla="*/ 2103817 h 6857999"/>
              <a:gd name="connsiteX12803" fmla="*/ 6919001 w 10763219"/>
              <a:gd name="connsiteY12803" fmla="*/ 2104623 h 6857999"/>
              <a:gd name="connsiteX12804" fmla="*/ 6915120 w 10763219"/>
              <a:gd name="connsiteY12804" fmla="*/ 2105025 h 6857999"/>
              <a:gd name="connsiteX12805" fmla="*/ 6915896 w 10763219"/>
              <a:gd name="connsiteY12805" fmla="*/ 2099789 h 6857999"/>
              <a:gd name="connsiteX12806" fmla="*/ 6916673 w 10763219"/>
              <a:gd name="connsiteY12806" fmla="*/ 2094151 h 6857999"/>
              <a:gd name="connsiteX12807" fmla="*/ 6916673 w 10763219"/>
              <a:gd name="connsiteY12807" fmla="*/ 2087706 h 6857999"/>
              <a:gd name="connsiteX12808" fmla="*/ 6915508 w 10763219"/>
              <a:gd name="connsiteY12808" fmla="*/ 2080457 h 6857999"/>
              <a:gd name="connsiteX12809" fmla="*/ 6918225 w 10763219"/>
              <a:gd name="connsiteY12809" fmla="*/ 2084484 h 6857999"/>
              <a:gd name="connsiteX12810" fmla="*/ 6919389 w 10763219"/>
              <a:gd name="connsiteY12810" fmla="*/ 2085291 h 6857999"/>
              <a:gd name="connsiteX12811" fmla="*/ 6920165 w 10763219"/>
              <a:gd name="connsiteY12811" fmla="*/ 2085693 h 6857999"/>
              <a:gd name="connsiteX12812" fmla="*/ 6920941 w 10763219"/>
              <a:gd name="connsiteY12812" fmla="*/ 2085291 h 6857999"/>
              <a:gd name="connsiteX12813" fmla="*/ 6921717 w 10763219"/>
              <a:gd name="connsiteY12813" fmla="*/ 2085291 h 6857999"/>
              <a:gd name="connsiteX12814" fmla="*/ 6922882 w 10763219"/>
              <a:gd name="connsiteY12814" fmla="*/ 2083276 h 6857999"/>
              <a:gd name="connsiteX12815" fmla="*/ 6924046 w 10763219"/>
              <a:gd name="connsiteY12815" fmla="*/ 2081263 h 6857999"/>
              <a:gd name="connsiteX12816" fmla="*/ 6925986 w 10763219"/>
              <a:gd name="connsiteY12816" fmla="*/ 2079248 h 6857999"/>
              <a:gd name="connsiteX12817" fmla="*/ 6927150 w 10763219"/>
              <a:gd name="connsiteY12817" fmla="*/ 2078444 h 6857999"/>
              <a:gd name="connsiteX12818" fmla="*/ 2221635 w 10763219"/>
              <a:gd name="connsiteY12818" fmla="*/ 2047874 h 6857999"/>
              <a:gd name="connsiteX12819" fmla="*/ 2223646 w 10763219"/>
              <a:gd name="connsiteY12819" fmla="*/ 2052240 h 6857999"/>
              <a:gd name="connsiteX12820" fmla="*/ 2225254 w 10763219"/>
              <a:gd name="connsiteY12820" fmla="*/ 2056209 h 6857999"/>
              <a:gd name="connsiteX12821" fmla="*/ 2225656 w 10763219"/>
              <a:gd name="connsiteY12821" fmla="*/ 2058987 h 6857999"/>
              <a:gd name="connsiteX12822" fmla="*/ 2225254 w 10763219"/>
              <a:gd name="connsiteY12822" fmla="*/ 2061368 h 6857999"/>
              <a:gd name="connsiteX12823" fmla="*/ 2223646 w 10763219"/>
              <a:gd name="connsiteY12823" fmla="*/ 2063352 h 6857999"/>
              <a:gd name="connsiteX12824" fmla="*/ 2222037 w 10763219"/>
              <a:gd name="connsiteY12824" fmla="*/ 2064940 h 6857999"/>
              <a:gd name="connsiteX12825" fmla="*/ 2220025 w 10763219"/>
              <a:gd name="connsiteY12825" fmla="*/ 2066130 h 6857999"/>
              <a:gd name="connsiteX12826" fmla="*/ 2217613 w 10763219"/>
              <a:gd name="connsiteY12826" fmla="*/ 2067321 h 6857999"/>
              <a:gd name="connsiteX12827" fmla="*/ 2211581 w 10763219"/>
              <a:gd name="connsiteY12827" fmla="*/ 2068116 h 6857999"/>
              <a:gd name="connsiteX12828" fmla="*/ 2205950 w 10763219"/>
              <a:gd name="connsiteY12828" fmla="*/ 2069306 h 6857999"/>
              <a:gd name="connsiteX12829" fmla="*/ 2199917 w 10763219"/>
              <a:gd name="connsiteY12829" fmla="*/ 2070497 h 6857999"/>
              <a:gd name="connsiteX12830" fmla="*/ 2197906 w 10763219"/>
              <a:gd name="connsiteY12830" fmla="*/ 2071687 h 6857999"/>
              <a:gd name="connsiteX12831" fmla="*/ 2195896 w 10763219"/>
              <a:gd name="connsiteY12831" fmla="*/ 2073275 h 6857999"/>
              <a:gd name="connsiteX12832" fmla="*/ 2195493 w 10763219"/>
              <a:gd name="connsiteY12832" fmla="*/ 2064147 h 6857999"/>
              <a:gd name="connsiteX12833" fmla="*/ 2196298 w 10763219"/>
              <a:gd name="connsiteY12833" fmla="*/ 2057797 h 6857999"/>
              <a:gd name="connsiteX12834" fmla="*/ 2197102 w 10763219"/>
              <a:gd name="connsiteY12834" fmla="*/ 2055415 h 6857999"/>
              <a:gd name="connsiteX12835" fmla="*/ 2197906 w 10763219"/>
              <a:gd name="connsiteY12835" fmla="*/ 2053431 h 6857999"/>
              <a:gd name="connsiteX12836" fmla="*/ 2198711 w 10763219"/>
              <a:gd name="connsiteY12836" fmla="*/ 2052240 h 6857999"/>
              <a:gd name="connsiteX12837" fmla="*/ 2200320 w 10763219"/>
              <a:gd name="connsiteY12837" fmla="*/ 2051050 h 6857999"/>
              <a:gd name="connsiteX12838" fmla="*/ 2201928 w 10763219"/>
              <a:gd name="connsiteY12838" fmla="*/ 2050255 h 6857999"/>
              <a:gd name="connsiteX12839" fmla="*/ 2203939 w 10763219"/>
              <a:gd name="connsiteY12839" fmla="*/ 2049859 h 6857999"/>
              <a:gd name="connsiteX12840" fmla="*/ 2208765 w 10763219"/>
              <a:gd name="connsiteY12840" fmla="*/ 2048669 h 6857999"/>
              <a:gd name="connsiteX12841" fmla="*/ 2081187 w 10763219"/>
              <a:gd name="connsiteY12841" fmla="*/ 2047874 h 6857999"/>
              <a:gd name="connsiteX12842" fmla="*/ 2078041 w 10763219"/>
              <a:gd name="connsiteY12842" fmla="*/ 2057313 h 6857999"/>
              <a:gd name="connsiteX12843" fmla="*/ 2074896 w 10763219"/>
              <a:gd name="connsiteY12843" fmla="*/ 2064784 h 6857999"/>
              <a:gd name="connsiteX12844" fmla="*/ 2070963 w 10763219"/>
              <a:gd name="connsiteY12844" fmla="*/ 2072255 h 6857999"/>
              <a:gd name="connsiteX12845" fmla="*/ 2068604 w 10763219"/>
              <a:gd name="connsiteY12845" fmla="*/ 2075008 h 6857999"/>
              <a:gd name="connsiteX12846" fmla="*/ 2066245 w 10763219"/>
              <a:gd name="connsiteY12846" fmla="*/ 2078154 h 6857999"/>
              <a:gd name="connsiteX12847" fmla="*/ 2063492 w 10763219"/>
              <a:gd name="connsiteY12847" fmla="*/ 2080513 h 6857999"/>
              <a:gd name="connsiteX12848" fmla="*/ 2060739 w 10763219"/>
              <a:gd name="connsiteY12848" fmla="*/ 2082873 h 6857999"/>
              <a:gd name="connsiteX12849" fmla="*/ 2057987 w 10763219"/>
              <a:gd name="connsiteY12849" fmla="*/ 2084839 h 6857999"/>
              <a:gd name="connsiteX12850" fmla="*/ 2054448 w 10763219"/>
              <a:gd name="connsiteY12850" fmla="*/ 2086806 h 6857999"/>
              <a:gd name="connsiteX12851" fmla="*/ 2050909 w 10763219"/>
              <a:gd name="connsiteY12851" fmla="*/ 2088378 h 6857999"/>
              <a:gd name="connsiteX12852" fmla="*/ 2047369 w 10763219"/>
              <a:gd name="connsiteY12852" fmla="*/ 2089164 h 6857999"/>
              <a:gd name="connsiteX12853" fmla="*/ 2043437 w 10763219"/>
              <a:gd name="connsiteY12853" fmla="*/ 2089951 h 6857999"/>
              <a:gd name="connsiteX12854" fmla="*/ 2039112 w 10763219"/>
              <a:gd name="connsiteY12854" fmla="*/ 2090738 h 6857999"/>
              <a:gd name="connsiteX12855" fmla="*/ 2038325 w 10763219"/>
              <a:gd name="connsiteY12855" fmla="*/ 2085232 h 6857999"/>
              <a:gd name="connsiteX12856" fmla="*/ 2038325 w 10763219"/>
              <a:gd name="connsiteY12856" fmla="*/ 2081300 h 6857999"/>
              <a:gd name="connsiteX12857" fmla="*/ 2039112 w 10763219"/>
              <a:gd name="connsiteY12857" fmla="*/ 2078547 h 6857999"/>
              <a:gd name="connsiteX12858" fmla="*/ 2041078 w 10763219"/>
              <a:gd name="connsiteY12858" fmla="*/ 2076581 h 6857999"/>
              <a:gd name="connsiteX12859" fmla="*/ 2042650 w 10763219"/>
              <a:gd name="connsiteY12859" fmla="*/ 2075008 h 6857999"/>
              <a:gd name="connsiteX12860" fmla="*/ 2044617 w 10763219"/>
              <a:gd name="connsiteY12860" fmla="*/ 2074222 h 6857999"/>
              <a:gd name="connsiteX12861" fmla="*/ 2050122 w 10763219"/>
              <a:gd name="connsiteY12861" fmla="*/ 2072648 h 6857999"/>
              <a:gd name="connsiteX12862" fmla="*/ 2054448 w 10763219"/>
              <a:gd name="connsiteY12862" fmla="*/ 2071862 h 6857999"/>
              <a:gd name="connsiteX12863" fmla="*/ 2056414 w 10763219"/>
              <a:gd name="connsiteY12863" fmla="*/ 2071076 h 6857999"/>
              <a:gd name="connsiteX12864" fmla="*/ 2057987 w 10763219"/>
              <a:gd name="connsiteY12864" fmla="*/ 2069897 h 6857999"/>
              <a:gd name="connsiteX12865" fmla="*/ 2058772 w 10763219"/>
              <a:gd name="connsiteY12865" fmla="*/ 2068323 h 6857999"/>
              <a:gd name="connsiteX12866" fmla="*/ 2058380 w 10763219"/>
              <a:gd name="connsiteY12866" fmla="*/ 2065570 h 6857999"/>
              <a:gd name="connsiteX12867" fmla="*/ 2057201 w 10763219"/>
              <a:gd name="connsiteY12867" fmla="*/ 2062032 h 6857999"/>
              <a:gd name="connsiteX12868" fmla="*/ 2055234 w 10763219"/>
              <a:gd name="connsiteY12868" fmla="*/ 2057705 h 6857999"/>
              <a:gd name="connsiteX12869" fmla="*/ 7167062 w 10763219"/>
              <a:gd name="connsiteY12869" fmla="*/ 2046288 h 6857999"/>
              <a:gd name="connsiteX12870" fmla="*/ 7168297 w 10763219"/>
              <a:gd name="connsiteY12870" fmla="*/ 2050746 h 6857999"/>
              <a:gd name="connsiteX12871" fmla="*/ 7169120 w 10763219"/>
              <a:gd name="connsiteY12871" fmla="*/ 2055204 h 6857999"/>
              <a:gd name="connsiteX12872" fmla="*/ 7169120 w 10763219"/>
              <a:gd name="connsiteY12872" fmla="*/ 2059664 h 6857999"/>
              <a:gd name="connsiteX12873" fmla="*/ 7168709 w 10763219"/>
              <a:gd name="connsiteY12873" fmla="*/ 2064122 h 6857999"/>
              <a:gd name="connsiteX12874" fmla="*/ 7168297 w 10763219"/>
              <a:gd name="connsiteY12874" fmla="*/ 2068580 h 6857999"/>
              <a:gd name="connsiteX12875" fmla="*/ 7167062 w 10763219"/>
              <a:gd name="connsiteY12875" fmla="*/ 2072634 h 6857999"/>
              <a:gd name="connsiteX12876" fmla="*/ 7165005 w 10763219"/>
              <a:gd name="connsiteY12876" fmla="*/ 2079118 h 6857999"/>
              <a:gd name="connsiteX12877" fmla="*/ 7163358 w 10763219"/>
              <a:gd name="connsiteY12877" fmla="*/ 2081550 h 6857999"/>
              <a:gd name="connsiteX12878" fmla="*/ 7162535 w 10763219"/>
              <a:gd name="connsiteY12878" fmla="*/ 2083577 h 6857999"/>
              <a:gd name="connsiteX12879" fmla="*/ 7161712 w 10763219"/>
              <a:gd name="connsiteY12879" fmla="*/ 2084387 h 6857999"/>
              <a:gd name="connsiteX12880" fmla="*/ 7160477 w 10763219"/>
              <a:gd name="connsiteY12880" fmla="*/ 2084387 h 6857999"/>
              <a:gd name="connsiteX12881" fmla="*/ 7160066 w 10763219"/>
              <a:gd name="connsiteY12881" fmla="*/ 2083577 h 6857999"/>
              <a:gd name="connsiteX12882" fmla="*/ 7160066 w 10763219"/>
              <a:gd name="connsiteY12882" fmla="*/ 2081550 h 6857999"/>
              <a:gd name="connsiteX12883" fmla="*/ 7160477 w 10763219"/>
              <a:gd name="connsiteY12883" fmla="*/ 2077902 h 6857999"/>
              <a:gd name="connsiteX12884" fmla="*/ 7161712 w 10763219"/>
              <a:gd name="connsiteY12884" fmla="*/ 2073039 h 6857999"/>
              <a:gd name="connsiteX12885" fmla="*/ 7159654 w 10763219"/>
              <a:gd name="connsiteY12885" fmla="*/ 2070606 h 6857999"/>
              <a:gd name="connsiteX12886" fmla="*/ 7157596 w 10763219"/>
              <a:gd name="connsiteY12886" fmla="*/ 2068985 h 6857999"/>
              <a:gd name="connsiteX12887" fmla="*/ 7153480 w 10763219"/>
              <a:gd name="connsiteY12887" fmla="*/ 2065743 h 6857999"/>
              <a:gd name="connsiteX12888" fmla="*/ 7151423 w 10763219"/>
              <a:gd name="connsiteY12888" fmla="*/ 2063716 h 6857999"/>
              <a:gd name="connsiteX12889" fmla="*/ 7149776 w 10763219"/>
              <a:gd name="connsiteY12889" fmla="*/ 2060474 h 6857999"/>
              <a:gd name="connsiteX12890" fmla="*/ 7148542 w 10763219"/>
              <a:gd name="connsiteY12890" fmla="*/ 2056825 h 6857999"/>
              <a:gd name="connsiteX12891" fmla="*/ 7146895 w 10763219"/>
              <a:gd name="connsiteY12891" fmla="*/ 2051556 h 6857999"/>
              <a:gd name="connsiteX12892" fmla="*/ 9265017 w 10763219"/>
              <a:gd name="connsiteY12892" fmla="*/ 2005012 h 6857999"/>
              <a:gd name="connsiteX12893" fmla="*/ 9268589 w 10763219"/>
              <a:gd name="connsiteY12893" fmla="*/ 2009654 h 6857999"/>
              <a:gd name="connsiteX12894" fmla="*/ 9270574 w 10763219"/>
              <a:gd name="connsiteY12894" fmla="*/ 2013520 h 6857999"/>
              <a:gd name="connsiteX12895" fmla="*/ 9271764 w 10763219"/>
              <a:gd name="connsiteY12895" fmla="*/ 2017387 h 6857999"/>
              <a:gd name="connsiteX12896" fmla="*/ 9272955 w 10763219"/>
              <a:gd name="connsiteY12896" fmla="*/ 2021254 h 6857999"/>
              <a:gd name="connsiteX12897" fmla="*/ 9274542 w 10763219"/>
              <a:gd name="connsiteY12897" fmla="*/ 2027828 h 6857999"/>
              <a:gd name="connsiteX12898" fmla="*/ 9274939 w 10763219"/>
              <a:gd name="connsiteY12898" fmla="*/ 2031309 h 6857999"/>
              <a:gd name="connsiteX12899" fmla="*/ 9275733 w 10763219"/>
              <a:gd name="connsiteY12899" fmla="*/ 2035176 h 6857999"/>
              <a:gd name="connsiteX12900" fmla="*/ 9268192 w 10763219"/>
              <a:gd name="connsiteY12900" fmla="*/ 2033628 h 6857999"/>
              <a:gd name="connsiteX12901" fmla="*/ 9264223 w 10763219"/>
              <a:gd name="connsiteY12901" fmla="*/ 2032469 h 6857999"/>
              <a:gd name="connsiteX12902" fmla="*/ 9260255 w 10763219"/>
              <a:gd name="connsiteY12902" fmla="*/ 2031309 h 6857999"/>
              <a:gd name="connsiteX12903" fmla="*/ 9256286 w 10763219"/>
              <a:gd name="connsiteY12903" fmla="*/ 2029375 h 6857999"/>
              <a:gd name="connsiteX12904" fmla="*/ 9252317 w 10763219"/>
              <a:gd name="connsiteY12904" fmla="*/ 2025894 h 6857999"/>
              <a:gd name="connsiteX12905" fmla="*/ 9249142 w 10763219"/>
              <a:gd name="connsiteY12905" fmla="*/ 2021641 h 6857999"/>
              <a:gd name="connsiteX12906" fmla="*/ 9245570 w 10763219"/>
              <a:gd name="connsiteY12906" fmla="*/ 2015840 h 6857999"/>
              <a:gd name="connsiteX12907" fmla="*/ 2130660 w 10763219"/>
              <a:gd name="connsiteY12907" fmla="*/ 1987549 h 6857999"/>
              <a:gd name="connsiteX12908" fmla="*/ 2133327 w 10763219"/>
              <a:gd name="connsiteY12908" fmla="*/ 1994383 h 6857999"/>
              <a:gd name="connsiteX12909" fmla="*/ 2135233 w 10763219"/>
              <a:gd name="connsiteY12909" fmla="*/ 2000457 h 6857999"/>
              <a:gd name="connsiteX12910" fmla="*/ 2136757 w 10763219"/>
              <a:gd name="connsiteY12910" fmla="*/ 2005772 h 6857999"/>
              <a:gd name="connsiteX12911" fmla="*/ 2136757 w 10763219"/>
              <a:gd name="connsiteY12911" fmla="*/ 2010706 h 6857999"/>
              <a:gd name="connsiteX12912" fmla="*/ 2136757 w 10763219"/>
              <a:gd name="connsiteY12912" fmla="*/ 2012984 h 6857999"/>
              <a:gd name="connsiteX12913" fmla="*/ 2135613 w 10763219"/>
              <a:gd name="connsiteY12913" fmla="*/ 2014882 h 6857999"/>
              <a:gd name="connsiteX12914" fmla="*/ 2135233 w 10763219"/>
              <a:gd name="connsiteY12914" fmla="*/ 2016781 h 6857999"/>
              <a:gd name="connsiteX12915" fmla="*/ 2133708 w 10763219"/>
              <a:gd name="connsiteY12915" fmla="*/ 2017919 h 6857999"/>
              <a:gd name="connsiteX12916" fmla="*/ 2132565 w 10763219"/>
              <a:gd name="connsiteY12916" fmla="*/ 2019437 h 6857999"/>
              <a:gd name="connsiteX12917" fmla="*/ 2130660 w 10763219"/>
              <a:gd name="connsiteY12917" fmla="*/ 2020577 h 6857999"/>
              <a:gd name="connsiteX12918" fmla="*/ 2128756 w 10763219"/>
              <a:gd name="connsiteY12918" fmla="*/ 2021335 h 6857999"/>
              <a:gd name="connsiteX12919" fmla="*/ 2126470 w 10763219"/>
              <a:gd name="connsiteY12919" fmla="*/ 2022475 h 6857999"/>
              <a:gd name="connsiteX12920" fmla="*/ 2123802 w 10763219"/>
              <a:gd name="connsiteY12920" fmla="*/ 2020577 h 6857999"/>
              <a:gd name="connsiteX12921" fmla="*/ 2121898 w 10763219"/>
              <a:gd name="connsiteY12921" fmla="*/ 2017919 h 6857999"/>
              <a:gd name="connsiteX12922" fmla="*/ 2120374 w 10763219"/>
              <a:gd name="connsiteY12922" fmla="*/ 2016401 h 6857999"/>
              <a:gd name="connsiteX12923" fmla="*/ 2119230 w 10763219"/>
              <a:gd name="connsiteY12923" fmla="*/ 2013743 h 6857999"/>
              <a:gd name="connsiteX12924" fmla="*/ 2118469 w 10763219"/>
              <a:gd name="connsiteY12924" fmla="*/ 2011086 h 6857999"/>
              <a:gd name="connsiteX12925" fmla="*/ 2117707 w 10763219"/>
              <a:gd name="connsiteY12925" fmla="*/ 2008808 h 6857999"/>
              <a:gd name="connsiteX12926" fmla="*/ 2117707 w 10763219"/>
              <a:gd name="connsiteY12926" fmla="*/ 2005772 h 6857999"/>
              <a:gd name="connsiteX12927" fmla="*/ 2118469 w 10763219"/>
              <a:gd name="connsiteY12927" fmla="*/ 2003494 h 6857999"/>
              <a:gd name="connsiteX12928" fmla="*/ 2118849 w 10763219"/>
              <a:gd name="connsiteY12928" fmla="*/ 2000836 h 6857999"/>
              <a:gd name="connsiteX12929" fmla="*/ 2119611 w 10763219"/>
              <a:gd name="connsiteY12929" fmla="*/ 1998559 h 6857999"/>
              <a:gd name="connsiteX12930" fmla="*/ 2120754 w 10763219"/>
              <a:gd name="connsiteY12930" fmla="*/ 1996281 h 6857999"/>
              <a:gd name="connsiteX12931" fmla="*/ 2121898 w 10763219"/>
              <a:gd name="connsiteY12931" fmla="*/ 1994383 h 6857999"/>
              <a:gd name="connsiteX12932" fmla="*/ 2123802 w 10763219"/>
              <a:gd name="connsiteY12932" fmla="*/ 1992105 h 6857999"/>
              <a:gd name="connsiteX12933" fmla="*/ 2125707 w 10763219"/>
              <a:gd name="connsiteY12933" fmla="*/ 1990207 h 6857999"/>
              <a:gd name="connsiteX12934" fmla="*/ 2127992 w 10763219"/>
              <a:gd name="connsiteY12934" fmla="*/ 1988688 h 6857999"/>
              <a:gd name="connsiteX12935" fmla="*/ 7376152 w 10763219"/>
              <a:gd name="connsiteY12935" fmla="*/ 1984376 h 6857999"/>
              <a:gd name="connsiteX12936" fmla="*/ 7378068 w 10763219"/>
              <a:gd name="connsiteY12936" fmla="*/ 1984376 h 6857999"/>
              <a:gd name="connsiteX12937" fmla="*/ 7380367 w 10763219"/>
              <a:gd name="connsiteY12937" fmla="*/ 1984755 h 6857999"/>
              <a:gd name="connsiteX12938" fmla="*/ 7383050 w 10763219"/>
              <a:gd name="connsiteY12938" fmla="*/ 1985510 h 6857999"/>
              <a:gd name="connsiteX12939" fmla="*/ 7386498 w 10763219"/>
              <a:gd name="connsiteY12939" fmla="*/ 1986645 h 6857999"/>
              <a:gd name="connsiteX12940" fmla="*/ 7390330 w 10763219"/>
              <a:gd name="connsiteY12940" fmla="*/ 1988535 h 6857999"/>
              <a:gd name="connsiteX12941" fmla="*/ 7394545 w 10763219"/>
              <a:gd name="connsiteY12941" fmla="*/ 1991558 h 6857999"/>
              <a:gd name="connsiteX12942" fmla="*/ 7394545 w 10763219"/>
              <a:gd name="connsiteY12942" fmla="*/ 1995716 h 6857999"/>
              <a:gd name="connsiteX12943" fmla="*/ 7393396 w 10763219"/>
              <a:gd name="connsiteY12943" fmla="*/ 1999118 h 6857999"/>
              <a:gd name="connsiteX12944" fmla="*/ 7393012 w 10763219"/>
              <a:gd name="connsiteY12944" fmla="*/ 2002142 h 6857999"/>
              <a:gd name="connsiteX12945" fmla="*/ 7392246 w 10763219"/>
              <a:gd name="connsiteY12945" fmla="*/ 2004409 h 6857999"/>
              <a:gd name="connsiteX12946" fmla="*/ 7390713 w 10763219"/>
              <a:gd name="connsiteY12946" fmla="*/ 2005922 h 6857999"/>
              <a:gd name="connsiteX12947" fmla="*/ 7389181 w 10763219"/>
              <a:gd name="connsiteY12947" fmla="*/ 2007055 h 6857999"/>
              <a:gd name="connsiteX12948" fmla="*/ 7388031 w 10763219"/>
              <a:gd name="connsiteY12948" fmla="*/ 2007811 h 6857999"/>
              <a:gd name="connsiteX12949" fmla="*/ 7386498 w 10763219"/>
              <a:gd name="connsiteY12949" fmla="*/ 2008189 h 6857999"/>
              <a:gd name="connsiteX12950" fmla="*/ 7384966 w 10763219"/>
              <a:gd name="connsiteY12950" fmla="*/ 2007811 h 6857999"/>
              <a:gd name="connsiteX12951" fmla="*/ 7383433 w 10763219"/>
              <a:gd name="connsiteY12951" fmla="*/ 2007055 h 6857999"/>
              <a:gd name="connsiteX12952" fmla="*/ 7380367 w 10763219"/>
              <a:gd name="connsiteY12952" fmla="*/ 2005165 h 6857999"/>
              <a:gd name="connsiteX12953" fmla="*/ 7377302 w 10763219"/>
              <a:gd name="connsiteY12953" fmla="*/ 2002142 h 6857999"/>
              <a:gd name="connsiteX12954" fmla="*/ 7375003 w 10763219"/>
              <a:gd name="connsiteY12954" fmla="*/ 1998740 h 6857999"/>
              <a:gd name="connsiteX12955" fmla="*/ 7373087 w 10763219"/>
              <a:gd name="connsiteY12955" fmla="*/ 1994582 h 6857999"/>
              <a:gd name="connsiteX12956" fmla="*/ 7372320 w 10763219"/>
              <a:gd name="connsiteY12956" fmla="*/ 1990802 h 6857999"/>
              <a:gd name="connsiteX12957" fmla="*/ 7372320 w 10763219"/>
              <a:gd name="connsiteY12957" fmla="*/ 1989669 h 6857999"/>
              <a:gd name="connsiteX12958" fmla="*/ 7372320 w 10763219"/>
              <a:gd name="connsiteY12958" fmla="*/ 1988156 h 6857999"/>
              <a:gd name="connsiteX12959" fmla="*/ 7372703 w 10763219"/>
              <a:gd name="connsiteY12959" fmla="*/ 1986645 h 6857999"/>
              <a:gd name="connsiteX12960" fmla="*/ 7373087 w 10763219"/>
              <a:gd name="connsiteY12960" fmla="*/ 1985510 h 6857999"/>
              <a:gd name="connsiteX12961" fmla="*/ 7374619 w 10763219"/>
              <a:gd name="connsiteY12961" fmla="*/ 1984755 h 6857999"/>
              <a:gd name="connsiteX12962" fmla="*/ 511895 w 10763219"/>
              <a:gd name="connsiteY12962" fmla="*/ 1962149 h 6857999"/>
              <a:gd name="connsiteX12963" fmla="*/ 513516 w 10763219"/>
              <a:gd name="connsiteY12963" fmla="*/ 1964895 h 6857999"/>
              <a:gd name="connsiteX12964" fmla="*/ 514327 w 10763219"/>
              <a:gd name="connsiteY12964" fmla="*/ 1967249 h 6857999"/>
              <a:gd name="connsiteX12965" fmla="*/ 514327 w 10763219"/>
              <a:gd name="connsiteY12965" fmla="*/ 1969601 h 6857999"/>
              <a:gd name="connsiteX12966" fmla="*/ 513516 w 10763219"/>
              <a:gd name="connsiteY12966" fmla="*/ 1971955 h 6857999"/>
              <a:gd name="connsiteX12967" fmla="*/ 511895 w 10763219"/>
              <a:gd name="connsiteY12967" fmla="*/ 1973916 h 6857999"/>
              <a:gd name="connsiteX12968" fmla="*/ 509867 w 10763219"/>
              <a:gd name="connsiteY12968" fmla="*/ 1975877 h 6857999"/>
              <a:gd name="connsiteX12969" fmla="*/ 505409 w 10763219"/>
              <a:gd name="connsiteY12969" fmla="*/ 1979800 h 6857999"/>
              <a:gd name="connsiteX12970" fmla="*/ 494060 w 10763219"/>
              <a:gd name="connsiteY12970" fmla="*/ 1987251 h 6857999"/>
              <a:gd name="connsiteX12971" fmla="*/ 489196 w 10763219"/>
              <a:gd name="connsiteY12971" fmla="*/ 1991173 h 6857999"/>
              <a:gd name="connsiteX12972" fmla="*/ 487170 w 10763219"/>
              <a:gd name="connsiteY12972" fmla="*/ 1993134 h 6857999"/>
              <a:gd name="connsiteX12973" fmla="*/ 485549 w 10763219"/>
              <a:gd name="connsiteY12973" fmla="*/ 1995488 h 6857999"/>
              <a:gd name="connsiteX12974" fmla="*/ 481091 w 10763219"/>
              <a:gd name="connsiteY12974" fmla="*/ 1989213 h 6857999"/>
              <a:gd name="connsiteX12975" fmla="*/ 477847 w 10763219"/>
              <a:gd name="connsiteY12975" fmla="*/ 1984506 h 6857999"/>
              <a:gd name="connsiteX12976" fmla="*/ 476632 w 10763219"/>
              <a:gd name="connsiteY12976" fmla="*/ 1980583 h 6857999"/>
              <a:gd name="connsiteX12977" fmla="*/ 476226 w 10763219"/>
              <a:gd name="connsiteY12977" fmla="*/ 1977838 h 6857999"/>
              <a:gd name="connsiteX12978" fmla="*/ 476226 w 10763219"/>
              <a:gd name="connsiteY12978" fmla="*/ 1975877 h 6857999"/>
              <a:gd name="connsiteX12979" fmla="*/ 477442 w 10763219"/>
              <a:gd name="connsiteY12979" fmla="*/ 1974308 h 6857999"/>
              <a:gd name="connsiteX12980" fmla="*/ 479468 w 10763219"/>
              <a:gd name="connsiteY12980" fmla="*/ 1973916 h 6857999"/>
              <a:gd name="connsiteX12981" fmla="*/ 482711 w 10763219"/>
              <a:gd name="connsiteY12981" fmla="*/ 1973524 h 6857999"/>
              <a:gd name="connsiteX12982" fmla="*/ 489602 w 10763219"/>
              <a:gd name="connsiteY12982" fmla="*/ 1972347 h 6857999"/>
              <a:gd name="connsiteX12983" fmla="*/ 492845 w 10763219"/>
              <a:gd name="connsiteY12983" fmla="*/ 1971955 h 6857999"/>
              <a:gd name="connsiteX12984" fmla="*/ 496898 w 10763219"/>
              <a:gd name="connsiteY12984" fmla="*/ 1971563 h 6857999"/>
              <a:gd name="connsiteX12985" fmla="*/ 500951 w 10763219"/>
              <a:gd name="connsiteY12985" fmla="*/ 1969994 h 6857999"/>
              <a:gd name="connsiteX12986" fmla="*/ 505003 w 10763219"/>
              <a:gd name="connsiteY12986" fmla="*/ 1968425 h 6857999"/>
              <a:gd name="connsiteX12987" fmla="*/ 509057 w 10763219"/>
              <a:gd name="connsiteY12987" fmla="*/ 1965680 h 6857999"/>
              <a:gd name="connsiteX12988" fmla="*/ 690541 w 10763219"/>
              <a:gd name="connsiteY12988" fmla="*/ 1960563 h 6857999"/>
              <a:gd name="connsiteX12989" fmla="*/ 690541 w 10763219"/>
              <a:gd name="connsiteY12989" fmla="*/ 1961345 h 6857999"/>
              <a:gd name="connsiteX12990" fmla="*/ 690142 w 10763219"/>
              <a:gd name="connsiteY12990" fmla="*/ 1962911 h 6857999"/>
              <a:gd name="connsiteX12991" fmla="*/ 688150 w 10763219"/>
              <a:gd name="connsiteY12991" fmla="*/ 1967217 h 6857999"/>
              <a:gd name="connsiteX12992" fmla="*/ 684965 w 10763219"/>
              <a:gd name="connsiteY12992" fmla="*/ 1973089 h 6857999"/>
              <a:gd name="connsiteX12993" fmla="*/ 680184 w 10763219"/>
              <a:gd name="connsiteY12993" fmla="*/ 1980135 h 6857999"/>
              <a:gd name="connsiteX12994" fmla="*/ 674608 w 10763219"/>
              <a:gd name="connsiteY12994" fmla="*/ 1988355 h 6857999"/>
              <a:gd name="connsiteX12995" fmla="*/ 667438 w 10763219"/>
              <a:gd name="connsiteY12995" fmla="*/ 1996967 h 6857999"/>
              <a:gd name="connsiteX12996" fmla="*/ 659871 w 10763219"/>
              <a:gd name="connsiteY12996" fmla="*/ 2006360 h 6857999"/>
              <a:gd name="connsiteX12997" fmla="*/ 651504 w 10763219"/>
              <a:gd name="connsiteY12997" fmla="*/ 2014973 h 6857999"/>
              <a:gd name="connsiteX12998" fmla="*/ 642741 w 10763219"/>
              <a:gd name="connsiteY12998" fmla="*/ 2023192 h 6857999"/>
              <a:gd name="connsiteX12999" fmla="*/ 633182 w 10763219"/>
              <a:gd name="connsiteY12999" fmla="*/ 2030630 h 6857999"/>
              <a:gd name="connsiteX13000" fmla="*/ 624021 w 10763219"/>
              <a:gd name="connsiteY13000" fmla="*/ 2037285 h 6857999"/>
              <a:gd name="connsiteX13001" fmla="*/ 619639 w 10763219"/>
              <a:gd name="connsiteY13001" fmla="*/ 2040025 h 6857999"/>
              <a:gd name="connsiteX13002" fmla="*/ 614462 w 10763219"/>
              <a:gd name="connsiteY13002" fmla="*/ 2041982 h 6857999"/>
              <a:gd name="connsiteX13003" fmla="*/ 610079 w 10763219"/>
              <a:gd name="connsiteY13003" fmla="*/ 2043939 h 6857999"/>
              <a:gd name="connsiteX13004" fmla="*/ 605698 w 10763219"/>
              <a:gd name="connsiteY13004" fmla="*/ 2045113 h 6857999"/>
              <a:gd name="connsiteX13005" fmla="*/ 601316 w 10763219"/>
              <a:gd name="connsiteY13005" fmla="*/ 2046288 h 6857999"/>
              <a:gd name="connsiteX13006" fmla="*/ 596935 w 10763219"/>
              <a:gd name="connsiteY13006" fmla="*/ 2046288 h 6857999"/>
              <a:gd name="connsiteX13007" fmla="*/ 592553 w 10763219"/>
              <a:gd name="connsiteY13007" fmla="*/ 2045896 h 6857999"/>
              <a:gd name="connsiteX13008" fmla="*/ 588570 w 10763219"/>
              <a:gd name="connsiteY13008" fmla="*/ 2044722 h 6857999"/>
              <a:gd name="connsiteX13009" fmla="*/ 584587 w 10763219"/>
              <a:gd name="connsiteY13009" fmla="*/ 2042764 h 6857999"/>
              <a:gd name="connsiteX13010" fmla="*/ 581001 w 10763219"/>
              <a:gd name="connsiteY13010" fmla="*/ 2040025 h 6857999"/>
              <a:gd name="connsiteX13011" fmla="*/ 592154 w 10763219"/>
              <a:gd name="connsiteY13011" fmla="*/ 2033761 h 6857999"/>
              <a:gd name="connsiteX13012" fmla="*/ 604503 w 10763219"/>
              <a:gd name="connsiteY13012" fmla="*/ 2025932 h 6857999"/>
              <a:gd name="connsiteX13013" fmla="*/ 617250 w 10763219"/>
              <a:gd name="connsiteY13013" fmla="*/ 2017321 h 6857999"/>
              <a:gd name="connsiteX13014" fmla="*/ 630393 w 10763219"/>
              <a:gd name="connsiteY13014" fmla="*/ 2007535 h 6857999"/>
              <a:gd name="connsiteX13015" fmla="*/ 644733 w 10763219"/>
              <a:gd name="connsiteY13015" fmla="*/ 1997749 h 6857999"/>
              <a:gd name="connsiteX13016" fmla="*/ 659471 w 10763219"/>
              <a:gd name="connsiteY13016" fmla="*/ 1986006 h 6857999"/>
              <a:gd name="connsiteX13017" fmla="*/ 75969 w 10763219"/>
              <a:gd name="connsiteY13017" fmla="*/ 1952624 h 6857999"/>
              <a:gd name="connsiteX13018" fmla="*/ 79980 w 10763219"/>
              <a:gd name="connsiteY13018" fmla="*/ 1952624 h 6857999"/>
              <a:gd name="connsiteX13019" fmla="*/ 83990 w 10763219"/>
              <a:gd name="connsiteY13019" fmla="*/ 1953018 h 6857999"/>
              <a:gd name="connsiteX13020" fmla="*/ 88001 w 10763219"/>
              <a:gd name="connsiteY13020" fmla="*/ 1954198 h 6857999"/>
              <a:gd name="connsiteX13021" fmla="*/ 90808 w 10763219"/>
              <a:gd name="connsiteY13021" fmla="*/ 1958525 h 6857999"/>
              <a:gd name="connsiteX13022" fmla="*/ 92813 w 10763219"/>
              <a:gd name="connsiteY13022" fmla="*/ 1962458 h 6857999"/>
              <a:gd name="connsiteX13023" fmla="*/ 94417 w 10763219"/>
              <a:gd name="connsiteY13023" fmla="*/ 1966392 h 6857999"/>
              <a:gd name="connsiteX13024" fmla="*/ 95220 w 10763219"/>
              <a:gd name="connsiteY13024" fmla="*/ 1969539 h 6857999"/>
              <a:gd name="connsiteX13025" fmla="*/ 95220 w 10763219"/>
              <a:gd name="connsiteY13025" fmla="*/ 1972686 h 6857999"/>
              <a:gd name="connsiteX13026" fmla="*/ 94819 w 10763219"/>
              <a:gd name="connsiteY13026" fmla="*/ 1975439 h 6857999"/>
              <a:gd name="connsiteX13027" fmla="*/ 93214 w 10763219"/>
              <a:gd name="connsiteY13027" fmla="*/ 1978193 h 6857999"/>
              <a:gd name="connsiteX13028" fmla="*/ 91610 w 10763219"/>
              <a:gd name="connsiteY13028" fmla="*/ 1980553 h 6857999"/>
              <a:gd name="connsiteX13029" fmla="*/ 90407 w 10763219"/>
              <a:gd name="connsiteY13029" fmla="*/ 1982520 h 6857999"/>
              <a:gd name="connsiteX13030" fmla="*/ 88001 w 10763219"/>
              <a:gd name="connsiteY13030" fmla="*/ 1985274 h 6857999"/>
              <a:gd name="connsiteX13031" fmla="*/ 82787 w 10763219"/>
              <a:gd name="connsiteY13031" fmla="*/ 1988814 h 6857999"/>
              <a:gd name="connsiteX13032" fmla="*/ 77573 w 10763219"/>
              <a:gd name="connsiteY13032" fmla="*/ 1993141 h 6857999"/>
              <a:gd name="connsiteX13033" fmla="*/ 71959 w 10763219"/>
              <a:gd name="connsiteY13033" fmla="*/ 1997074 h 6857999"/>
              <a:gd name="connsiteX13034" fmla="*/ 66745 w 10763219"/>
              <a:gd name="connsiteY13034" fmla="*/ 1991567 h 6857999"/>
              <a:gd name="connsiteX13035" fmla="*/ 62734 w 10763219"/>
              <a:gd name="connsiteY13035" fmla="*/ 1986061 h 6857999"/>
              <a:gd name="connsiteX13036" fmla="*/ 59526 w 10763219"/>
              <a:gd name="connsiteY13036" fmla="*/ 1980553 h 6857999"/>
              <a:gd name="connsiteX13037" fmla="*/ 57922 w 10763219"/>
              <a:gd name="connsiteY13037" fmla="*/ 1976226 h 6857999"/>
              <a:gd name="connsiteX13038" fmla="*/ 57120 w 10763219"/>
              <a:gd name="connsiteY13038" fmla="*/ 1971899 h 6857999"/>
              <a:gd name="connsiteX13039" fmla="*/ 57120 w 10763219"/>
              <a:gd name="connsiteY13039" fmla="*/ 1967572 h 6857999"/>
              <a:gd name="connsiteX13040" fmla="*/ 58323 w 10763219"/>
              <a:gd name="connsiteY13040" fmla="*/ 1964426 h 6857999"/>
              <a:gd name="connsiteX13041" fmla="*/ 60328 w 10763219"/>
              <a:gd name="connsiteY13041" fmla="*/ 1960885 h 6857999"/>
              <a:gd name="connsiteX13042" fmla="*/ 62734 w 10763219"/>
              <a:gd name="connsiteY13042" fmla="*/ 1958525 h 6857999"/>
              <a:gd name="connsiteX13043" fmla="*/ 65542 w 10763219"/>
              <a:gd name="connsiteY13043" fmla="*/ 1956165 h 6857999"/>
              <a:gd name="connsiteX13044" fmla="*/ 68750 w 10763219"/>
              <a:gd name="connsiteY13044" fmla="*/ 1954592 h 6857999"/>
              <a:gd name="connsiteX13045" fmla="*/ 72360 w 10763219"/>
              <a:gd name="connsiteY13045" fmla="*/ 1953018 h 6857999"/>
              <a:gd name="connsiteX13046" fmla="*/ 2012932 w 10763219"/>
              <a:gd name="connsiteY13046" fmla="*/ 1936749 h 6857999"/>
              <a:gd name="connsiteX13047" fmla="*/ 2014915 w 10763219"/>
              <a:gd name="connsiteY13047" fmla="*/ 1941909 h 6857999"/>
              <a:gd name="connsiteX13048" fmla="*/ 2016107 w 10763219"/>
              <a:gd name="connsiteY13048" fmla="*/ 1946274 h 6857999"/>
              <a:gd name="connsiteX13049" fmla="*/ 2016107 w 10763219"/>
              <a:gd name="connsiteY13049" fmla="*/ 1949450 h 6857999"/>
              <a:gd name="connsiteX13050" fmla="*/ 2014915 w 10763219"/>
              <a:gd name="connsiteY13050" fmla="*/ 1952228 h 6857999"/>
              <a:gd name="connsiteX13051" fmla="*/ 2012932 w 10763219"/>
              <a:gd name="connsiteY13051" fmla="*/ 1954609 h 6857999"/>
              <a:gd name="connsiteX13052" fmla="*/ 2010550 w 10763219"/>
              <a:gd name="connsiteY13052" fmla="*/ 1956593 h 6857999"/>
              <a:gd name="connsiteX13053" fmla="*/ 2007771 w 10763219"/>
              <a:gd name="connsiteY13053" fmla="*/ 1957784 h 6857999"/>
              <a:gd name="connsiteX13054" fmla="*/ 2004200 w 10763219"/>
              <a:gd name="connsiteY13054" fmla="*/ 1959372 h 6857999"/>
              <a:gd name="connsiteX13055" fmla="*/ 1996660 w 10763219"/>
              <a:gd name="connsiteY13055" fmla="*/ 1961356 h 6857999"/>
              <a:gd name="connsiteX13056" fmla="*/ 1988722 w 10763219"/>
              <a:gd name="connsiteY13056" fmla="*/ 1963340 h 6857999"/>
              <a:gd name="connsiteX13057" fmla="*/ 1984753 w 10763219"/>
              <a:gd name="connsiteY13057" fmla="*/ 1964928 h 6857999"/>
              <a:gd name="connsiteX13058" fmla="*/ 1981181 w 10763219"/>
              <a:gd name="connsiteY13058" fmla="*/ 1966119 h 6857999"/>
              <a:gd name="connsiteX13059" fmla="*/ 1978403 w 10763219"/>
              <a:gd name="connsiteY13059" fmla="*/ 1967706 h 6857999"/>
              <a:gd name="connsiteX13060" fmla="*/ 1976419 w 10763219"/>
              <a:gd name="connsiteY13060" fmla="*/ 1970087 h 6857999"/>
              <a:gd name="connsiteX13061" fmla="*/ 1977609 w 10763219"/>
              <a:gd name="connsiteY13061" fmla="*/ 1967309 h 6857999"/>
              <a:gd name="connsiteX13062" fmla="*/ 1978403 w 10763219"/>
              <a:gd name="connsiteY13062" fmla="*/ 1964135 h 6857999"/>
              <a:gd name="connsiteX13063" fmla="*/ 1980388 w 10763219"/>
              <a:gd name="connsiteY13063" fmla="*/ 1961754 h 6857999"/>
              <a:gd name="connsiteX13064" fmla="*/ 1982371 w 10763219"/>
              <a:gd name="connsiteY13064" fmla="*/ 1959372 h 6857999"/>
              <a:gd name="connsiteX13065" fmla="*/ 1986737 w 10763219"/>
              <a:gd name="connsiteY13065" fmla="*/ 1955403 h 6857999"/>
              <a:gd name="connsiteX13066" fmla="*/ 1991500 w 10763219"/>
              <a:gd name="connsiteY13066" fmla="*/ 1951434 h 6857999"/>
              <a:gd name="connsiteX13067" fmla="*/ 2002215 w 10763219"/>
              <a:gd name="connsiteY13067" fmla="*/ 1944291 h 6857999"/>
              <a:gd name="connsiteX13068" fmla="*/ 2007771 w 10763219"/>
              <a:gd name="connsiteY13068" fmla="*/ 1940718 h 6857999"/>
              <a:gd name="connsiteX13069" fmla="*/ 663797 w 10763219"/>
              <a:gd name="connsiteY13069" fmla="*/ 1917699 h 6857999"/>
              <a:gd name="connsiteX13070" fmla="*/ 666117 w 10763219"/>
              <a:gd name="connsiteY13070" fmla="*/ 1919287 h 6857999"/>
              <a:gd name="connsiteX13071" fmla="*/ 667664 w 10763219"/>
              <a:gd name="connsiteY13071" fmla="*/ 1920478 h 6857999"/>
              <a:gd name="connsiteX13072" fmla="*/ 670757 w 10763219"/>
              <a:gd name="connsiteY13072" fmla="*/ 1924049 h 6857999"/>
              <a:gd name="connsiteX13073" fmla="*/ 671917 w 10763219"/>
              <a:gd name="connsiteY13073" fmla="*/ 1927225 h 6857999"/>
              <a:gd name="connsiteX13074" fmla="*/ 673078 w 10763219"/>
              <a:gd name="connsiteY13074" fmla="*/ 1931194 h 6857999"/>
              <a:gd name="connsiteX13075" fmla="*/ 672305 w 10763219"/>
              <a:gd name="connsiteY13075" fmla="*/ 1935559 h 6857999"/>
              <a:gd name="connsiteX13076" fmla="*/ 671530 w 10763219"/>
              <a:gd name="connsiteY13076" fmla="*/ 1939528 h 6857999"/>
              <a:gd name="connsiteX13077" fmla="*/ 669984 w 10763219"/>
              <a:gd name="connsiteY13077" fmla="*/ 1943497 h 6857999"/>
              <a:gd name="connsiteX13078" fmla="*/ 668050 w 10763219"/>
              <a:gd name="connsiteY13078" fmla="*/ 1947069 h 6857999"/>
              <a:gd name="connsiteX13079" fmla="*/ 665343 w 10763219"/>
              <a:gd name="connsiteY13079" fmla="*/ 1949847 h 6857999"/>
              <a:gd name="connsiteX13080" fmla="*/ 662636 w 10763219"/>
              <a:gd name="connsiteY13080" fmla="*/ 1952228 h 6857999"/>
              <a:gd name="connsiteX13081" fmla="*/ 659156 w 10763219"/>
              <a:gd name="connsiteY13081" fmla="*/ 1953816 h 6857999"/>
              <a:gd name="connsiteX13082" fmla="*/ 656449 w 10763219"/>
              <a:gd name="connsiteY13082" fmla="*/ 1954212 h 6857999"/>
              <a:gd name="connsiteX13083" fmla="*/ 652581 w 10763219"/>
              <a:gd name="connsiteY13083" fmla="*/ 1954212 h 6857999"/>
              <a:gd name="connsiteX13084" fmla="*/ 651035 w 10763219"/>
              <a:gd name="connsiteY13084" fmla="*/ 1953816 h 6857999"/>
              <a:gd name="connsiteX13085" fmla="*/ 649101 w 10763219"/>
              <a:gd name="connsiteY13085" fmla="*/ 1952626 h 6857999"/>
              <a:gd name="connsiteX13086" fmla="*/ 647555 w 10763219"/>
              <a:gd name="connsiteY13086" fmla="*/ 1951434 h 6857999"/>
              <a:gd name="connsiteX13087" fmla="*/ 646394 w 10763219"/>
              <a:gd name="connsiteY13087" fmla="*/ 1949847 h 6857999"/>
              <a:gd name="connsiteX13088" fmla="*/ 642915 w 10763219"/>
              <a:gd name="connsiteY13088" fmla="*/ 1945481 h 6857999"/>
              <a:gd name="connsiteX13089" fmla="*/ 646007 w 10763219"/>
              <a:gd name="connsiteY13089" fmla="*/ 1943100 h 6857999"/>
              <a:gd name="connsiteX13090" fmla="*/ 648328 w 10763219"/>
              <a:gd name="connsiteY13090" fmla="*/ 1941512 h 6857999"/>
              <a:gd name="connsiteX13091" fmla="*/ 651035 w 10763219"/>
              <a:gd name="connsiteY13091" fmla="*/ 1941115 h 6857999"/>
              <a:gd name="connsiteX13092" fmla="*/ 653355 w 10763219"/>
              <a:gd name="connsiteY13092" fmla="*/ 1941115 h 6857999"/>
              <a:gd name="connsiteX13093" fmla="*/ 658769 w 10763219"/>
              <a:gd name="connsiteY13093" fmla="*/ 1941115 h 6857999"/>
              <a:gd name="connsiteX13094" fmla="*/ 661090 w 10763219"/>
              <a:gd name="connsiteY13094" fmla="*/ 1939925 h 6857999"/>
              <a:gd name="connsiteX13095" fmla="*/ 663410 w 10763219"/>
              <a:gd name="connsiteY13095" fmla="*/ 1938734 h 6857999"/>
              <a:gd name="connsiteX13096" fmla="*/ 660703 w 10763219"/>
              <a:gd name="connsiteY13096" fmla="*/ 1935559 h 6857999"/>
              <a:gd name="connsiteX13097" fmla="*/ 658769 w 10763219"/>
              <a:gd name="connsiteY13097" fmla="*/ 1932782 h 6857999"/>
              <a:gd name="connsiteX13098" fmla="*/ 657610 w 10763219"/>
              <a:gd name="connsiteY13098" fmla="*/ 1930003 h 6857999"/>
              <a:gd name="connsiteX13099" fmla="*/ 657610 w 10763219"/>
              <a:gd name="connsiteY13099" fmla="*/ 1927225 h 6857999"/>
              <a:gd name="connsiteX13100" fmla="*/ 658769 w 10763219"/>
              <a:gd name="connsiteY13100" fmla="*/ 1924446 h 6857999"/>
              <a:gd name="connsiteX13101" fmla="*/ 659929 w 10763219"/>
              <a:gd name="connsiteY13101" fmla="*/ 1922462 h 6857999"/>
              <a:gd name="connsiteX13102" fmla="*/ 1476357 w 10763219"/>
              <a:gd name="connsiteY13102" fmla="*/ 1912937 h 6857999"/>
              <a:gd name="connsiteX13103" fmla="*/ 1475578 w 10763219"/>
              <a:gd name="connsiteY13103" fmla="*/ 1918746 h 6857999"/>
              <a:gd name="connsiteX13104" fmla="*/ 1474412 w 10763219"/>
              <a:gd name="connsiteY13104" fmla="*/ 1924553 h 6857999"/>
              <a:gd name="connsiteX13105" fmla="*/ 1472077 w 10763219"/>
              <a:gd name="connsiteY13105" fmla="*/ 1929587 h 6857999"/>
              <a:gd name="connsiteX13106" fmla="*/ 1468965 w 10763219"/>
              <a:gd name="connsiteY13106" fmla="*/ 1934233 h 6857999"/>
              <a:gd name="connsiteX13107" fmla="*/ 1465073 w 10763219"/>
              <a:gd name="connsiteY13107" fmla="*/ 1939267 h 6857999"/>
              <a:gd name="connsiteX13108" fmla="*/ 1460404 w 10763219"/>
              <a:gd name="connsiteY13108" fmla="*/ 1943138 h 6857999"/>
              <a:gd name="connsiteX13109" fmla="*/ 1455735 w 10763219"/>
              <a:gd name="connsiteY13109" fmla="*/ 1946624 h 6857999"/>
              <a:gd name="connsiteX13110" fmla="*/ 1449899 w 10763219"/>
              <a:gd name="connsiteY13110" fmla="*/ 1950108 h 6857999"/>
              <a:gd name="connsiteX13111" fmla="*/ 1444061 w 10763219"/>
              <a:gd name="connsiteY13111" fmla="*/ 1952819 h 6857999"/>
              <a:gd name="connsiteX13112" fmla="*/ 1437448 w 10763219"/>
              <a:gd name="connsiteY13112" fmla="*/ 1955529 h 6857999"/>
              <a:gd name="connsiteX13113" fmla="*/ 1431222 w 10763219"/>
              <a:gd name="connsiteY13113" fmla="*/ 1957852 h 6857999"/>
              <a:gd name="connsiteX13114" fmla="*/ 1423830 w 10763219"/>
              <a:gd name="connsiteY13114" fmla="*/ 1959014 h 6857999"/>
              <a:gd name="connsiteX13115" fmla="*/ 1417215 w 10763219"/>
              <a:gd name="connsiteY13115" fmla="*/ 1960175 h 6857999"/>
              <a:gd name="connsiteX13116" fmla="*/ 1410600 w 10763219"/>
              <a:gd name="connsiteY13116" fmla="*/ 1960563 h 6857999"/>
              <a:gd name="connsiteX13117" fmla="*/ 1403985 w 10763219"/>
              <a:gd name="connsiteY13117" fmla="*/ 1960563 h 6857999"/>
              <a:gd name="connsiteX13118" fmla="*/ 1396982 w 10763219"/>
              <a:gd name="connsiteY13118" fmla="*/ 1959788 h 6857999"/>
              <a:gd name="connsiteX13119" fmla="*/ 1403596 w 10763219"/>
              <a:gd name="connsiteY13119" fmla="*/ 1959014 h 6857999"/>
              <a:gd name="connsiteX13120" fmla="*/ 1409044 w 10763219"/>
              <a:gd name="connsiteY13120" fmla="*/ 1957852 h 6857999"/>
              <a:gd name="connsiteX13121" fmla="*/ 1414491 w 10763219"/>
              <a:gd name="connsiteY13121" fmla="*/ 1955917 h 6857999"/>
              <a:gd name="connsiteX13122" fmla="*/ 1419161 w 10763219"/>
              <a:gd name="connsiteY13122" fmla="*/ 1953593 h 6857999"/>
              <a:gd name="connsiteX13123" fmla="*/ 1423441 w 10763219"/>
              <a:gd name="connsiteY13123" fmla="*/ 1950495 h 6857999"/>
              <a:gd name="connsiteX13124" fmla="*/ 1427721 w 10763219"/>
              <a:gd name="connsiteY13124" fmla="*/ 1947785 h 6857999"/>
              <a:gd name="connsiteX13125" fmla="*/ 1435891 w 10763219"/>
              <a:gd name="connsiteY13125" fmla="*/ 1941202 h 6857999"/>
              <a:gd name="connsiteX13126" fmla="*/ 1444451 w 10763219"/>
              <a:gd name="connsiteY13126" fmla="*/ 1933846 h 6857999"/>
              <a:gd name="connsiteX13127" fmla="*/ 1453400 w 10763219"/>
              <a:gd name="connsiteY13127" fmla="*/ 1926877 h 6857999"/>
              <a:gd name="connsiteX13128" fmla="*/ 1458459 w 10763219"/>
              <a:gd name="connsiteY13128" fmla="*/ 1923004 h 6857999"/>
              <a:gd name="connsiteX13129" fmla="*/ 1463906 w 10763219"/>
              <a:gd name="connsiteY13129" fmla="*/ 1919520 h 6857999"/>
              <a:gd name="connsiteX13130" fmla="*/ 1470131 w 10763219"/>
              <a:gd name="connsiteY13130" fmla="*/ 1916422 h 6857999"/>
              <a:gd name="connsiteX13131" fmla="*/ 9103488 w 10763219"/>
              <a:gd name="connsiteY13131" fmla="*/ 1893890 h 6857999"/>
              <a:gd name="connsiteX13132" fmla="*/ 9107854 w 10763219"/>
              <a:gd name="connsiteY13132" fmla="*/ 1894678 h 6857999"/>
              <a:gd name="connsiteX13133" fmla="*/ 9111823 w 10763219"/>
              <a:gd name="connsiteY13133" fmla="*/ 1895859 h 6857999"/>
              <a:gd name="connsiteX13134" fmla="*/ 9115395 w 10763219"/>
              <a:gd name="connsiteY13134" fmla="*/ 1897830 h 6857999"/>
              <a:gd name="connsiteX13135" fmla="*/ 9118173 w 10763219"/>
              <a:gd name="connsiteY13135" fmla="*/ 1900192 h 6857999"/>
              <a:gd name="connsiteX13136" fmla="*/ 9120554 w 10763219"/>
              <a:gd name="connsiteY13136" fmla="*/ 1902555 h 6857999"/>
              <a:gd name="connsiteX13137" fmla="*/ 9122539 w 10763219"/>
              <a:gd name="connsiteY13137" fmla="*/ 1906100 h 6857999"/>
              <a:gd name="connsiteX13138" fmla="*/ 9124523 w 10763219"/>
              <a:gd name="connsiteY13138" fmla="*/ 1909645 h 6857999"/>
              <a:gd name="connsiteX13139" fmla="*/ 9126507 w 10763219"/>
              <a:gd name="connsiteY13139" fmla="*/ 1912798 h 6857999"/>
              <a:gd name="connsiteX13140" fmla="*/ 9130079 w 10763219"/>
              <a:gd name="connsiteY13140" fmla="*/ 1921068 h 6857999"/>
              <a:gd name="connsiteX13141" fmla="*/ 9132857 w 10763219"/>
              <a:gd name="connsiteY13141" fmla="*/ 1929341 h 6857999"/>
              <a:gd name="connsiteX13142" fmla="*/ 9136429 w 10763219"/>
              <a:gd name="connsiteY13142" fmla="*/ 1938007 h 6857999"/>
              <a:gd name="connsiteX13143" fmla="*/ 9138811 w 10763219"/>
              <a:gd name="connsiteY13143" fmla="*/ 1942340 h 6857999"/>
              <a:gd name="connsiteX13144" fmla="*/ 9140795 w 10763219"/>
              <a:gd name="connsiteY13144" fmla="*/ 1946277 h 6857999"/>
              <a:gd name="connsiteX13145" fmla="*/ 9135239 w 10763219"/>
              <a:gd name="connsiteY13145" fmla="*/ 1945885 h 6857999"/>
              <a:gd name="connsiteX13146" fmla="*/ 9130079 w 10763219"/>
              <a:gd name="connsiteY13146" fmla="*/ 1943914 h 6857999"/>
              <a:gd name="connsiteX13147" fmla="*/ 9124920 w 10763219"/>
              <a:gd name="connsiteY13147" fmla="*/ 1941552 h 6857999"/>
              <a:gd name="connsiteX13148" fmla="*/ 9120157 w 10763219"/>
              <a:gd name="connsiteY13148" fmla="*/ 1938007 h 6857999"/>
              <a:gd name="connsiteX13149" fmla="*/ 9115395 w 10763219"/>
              <a:gd name="connsiteY13149" fmla="*/ 1933279 h 6857999"/>
              <a:gd name="connsiteX13150" fmla="*/ 9110235 w 10763219"/>
              <a:gd name="connsiteY13150" fmla="*/ 1927371 h 6857999"/>
              <a:gd name="connsiteX13151" fmla="*/ 9105473 w 10763219"/>
              <a:gd name="connsiteY13151" fmla="*/ 1921068 h 6857999"/>
              <a:gd name="connsiteX13152" fmla="*/ 9101107 w 10763219"/>
              <a:gd name="connsiteY13152" fmla="*/ 1913585 h 6857999"/>
              <a:gd name="connsiteX13153" fmla="*/ 9103091 w 10763219"/>
              <a:gd name="connsiteY13153" fmla="*/ 1909645 h 6857999"/>
              <a:gd name="connsiteX13154" fmla="*/ 9104679 w 10763219"/>
              <a:gd name="connsiteY13154" fmla="*/ 1904525 h 6857999"/>
              <a:gd name="connsiteX13155" fmla="*/ 9105076 w 10763219"/>
              <a:gd name="connsiteY13155" fmla="*/ 1902161 h 6857999"/>
              <a:gd name="connsiteX13156" fmla="*/ 9105076 w 10763219"/>
              <a:gd name="connsiteY13156" fmla="*/ 1899799 h 6857999"/>
              <a:gd name="connsiteX13157" fmla="*/ 9104679 w 10763219"/>
              <a:gd name="connsiteY13157" fmla="*/ 1897042 h 6857999"/>
              <a:gd name="connsiteX13158" fmla="*/ 2030394 w 10763219"/>
              <a:gd name="connsiteY13158" fmla="*/ 1868487 h 6857999"/>
              <a:gd name="connsiteX13159" fmla="*/ 2030394 w 10763219"/>
              <a:gd name="connsiteY13159" fmla="*/ 1872495 h 6857999"/>
              <a:gd name="connsiteX13160" fmla="*/ 2030394 w 10763219"/>
              <a:gd name="connsiteY13160" fmla="*/ 1875700 h 6857999"/>
              <a:gd name="connsiteX13161" fmla="*/ 2029615 w 10763219"/>
              <a:gd name="connsiteY13161" fmla="*/ 1878906 h 6857999"/>
              <a:gd name="connsiteX13162" fmla="*/ 2029226 w 10763219"/>
              <a:gd name="connsiteY13162" fmla="*/ 1881310 h 6857999"/>
              <a:gd name="connsiteX13163" fmla="*/ 2028448 w 10763219"/>
              <a:gd name="connsiteY13163" fmla="*/ 1883715 h 6857999"/>
              <a:gd name="connsiteX13164" fmla="*/ 2027281 w 10763219"/>
              <a:gd name="connsiteY13164" fmla="*/ 1885719 h 6857999"/>
              <a:gd name="connsiteX13165" fmla="*/ 2026113 w 10763219"/>
              <a:gd name="connsiteY13165" fmla="*/ 1886921 h 6857999"/>
              <a:gd name="connsiteX13166" fmla="*/ 2024166 w 10763219"/>
              <a:gd name="connsiteY13166" fmla="*/ 1888925 h 6857999"/>
              <a:gd name="connsiteX13167" fmla="*/ 2020274 w 10763219"/>
              <a:gd name="connsiteY13167" fmla="*/ 1891730 h 6857999"/>
              <a:gd name="connsiteX13168" fmla="*/ 2015994 w 10763219"/>
              <a:gd name="connsiteY13168" fmla="*/ 1892932 h 6857999"/>
              <a:gd name="connsiteX13169" fmla="*/ 2010934 w 10763219"/>
              <a:gd name="connsiteY13169" fmla="*/ 1894535 h 6857999"/>
              <a:gd name="connsiteX13170" fmla="*/ 2005874 w 10763219"/>
              <a:gd name="connsiteY13170" fmla="*/ 1895337 h 6857999"/>
              <a:gd name="connsiteX13171" fmla="*/ 1995367 w 10763219"/>
              <a:gd name="connsiteY13171" fmla="*/ 1896939 h 6857999"/>
              <a:gd name="connsiteX13172" fmla="*/ 1989918 w 10763219"/>
              <a:gd name="connsiteY13172" fmla="*/ 1898142 h 6857999"/>
              <a:gd name="connsiteX13173" fmla="*/ 1985247 w 10763219"/>
              <a:gd name="connsiteY13173" fmla="*/ 1898943 h 6857999"/>
              <a:gd name="connsiteX13174" fmla="*/ 1980966 w 10763219"/>
              <a:gd name="connsiteY13174" fmla="*/ 1900545 h 6857999"/>
              <a:gd name="connsiteX13175" fmla="*/ 1977074 w 10763219"/>
              <a:gd name="connsiteY13175" fmla="*/ 1902950 h 6857999"/>
              <a:gd name="connsiteX13176" fmla="*/ 1975128 w 10763219"/>
              <a:gd name="connsiteY13176" fmla="*/ 1903751 h 6857999"/>
              <a:gd name="connsiteX13177" fmla="*/ 1973571 w 10763219"/>
              <a:gd name="connsiteY13177" fmla="*/ 1905755 h 6857999"/>
              <a:gd name="connsiteX13178" fmla="*/ 1972404 w 10763219"/>
              <a:gd name="connsiteY13178" fmla="*/ 1907359 h 6857999"/>
              <a:gd name="connsiteX13179" fmla="*/ 1971237 w 10763219"/>
              <a:gd name="connsiteY13179" fmla="*/ 1909762 h 6857999"/>
              <a:gd name="connsiteX13180" fmla="*/ 1970459 w 10763219"/>
              <a:gd name="connsiteY13180" fmla="*/ 1906958 h 6857999"/>
              <a:gd name="connsiteX13181" fmla="*/ 1970068 w 10763219"/>
              <a:gd name="connsiteY13181" fmla="*/ 1903751 h 6857999"/>
              <a:gd name="connsiteX13182" fmla="*/ 1970068 w 10763219"/>
              <a:gd name="connsiteY13182" fmla="*/ 1901348 h 6857999"/>
              <a:gd name="connsiteX13183" fmla="*/ 1970459 w 10763219"/>
              <a:gd name="connsiteY13183" fmla="*/ 1898943 h 6857999"/>
              <a:gd name="connsiteX13184" fmla="*/ 1970847 w 10763219"/>
              <a:gd name="connsiteY13184" fmla="*/ 1896538 h 6857999"/>
              <a:gd name="connsiteX13185" fmla="*/ 1971237 w 10763219"/>
              <a:gd name="connsiteY13185" fmla="*/ 1894535 h 6857999"/>
              <a:gd name="connsiteX13186" fmla="*/ 1972404 w 10763219"/>
              <a:gd name="connsiteY13186" fmla="*/ 1892932 h 6857999"/>
              <a:gd name="connsiteX13187" fmla="*/ 1973571 w 10763219"/>
              <a:gd name="connsiteY13187" fmla="*/ 1890928 h 6857999"/>
              <a:gd name="connsiteX13188" fmla="*/ 1977074 w 10763219"/>
              <a:gd name="connsiteY13188" fmla="*/ 1888123 h 6857999"/>
              <a:gd name="connsiteX13189" fmla="*/ 1980966 w 10763219"/>
              <a:gd name="connsiteY13189" fmla="*/ 1886120 h 6857999"/>
              <a:gd name="connsiteX13190" fmla="*/ 1985636 w 10763219"/>
              <a:gd name="connsiteY13190" fmla="*/ 1884116 h 6857999"/>
              <a:gd name="connsiteX13191" fmla="*/ 1990696 w 10763219"/>
              <a:gd name="connsiteY13191" fmla="*/ 1882112 h 6857999"/>
              <a:gd name="connsiteX13192" fmla="*/ 2001593 w 10763219"/>
              <a:gd name="connsiteY13192" fmla="*/ 1879708 h 6857999"/>
              <a:gd name="connsiteX13193" fmla="*/ 2012491 w 10763219"/>
              <a:gd name="connsiteY13193" fmla="*/ 1876903 h 6857999"/>
              <a:gd name="connsiteX13194" fmla="*/ 2017940 w 10763219"/>
              <a:gd name="connsiteY13194" fmla="*/ 1875300 h 6857999"/>
              <a:gd name="connsiteX13195" fmla="*/ 2022610 w 10763219"/>
              <a:gd name="connsiteY13195" fmla="*/ 1873297 h 6857999"/>
              <a:gd name="connsiteX13196" fmla="*/ 2026891 w 10763219"/>
              <a:gd name="connsiteY13196" fmla="*/ 1871292 h 6857999"/>
              <a:gd name="connsiteX13197" fmla="*/ 1631932 w 10763219"/>
              <a:gd name="connsiteY13197" fmla="*/ 1827213 h 6857999"/>
              <a:gd name="connsiteX13198" fmla="*/ 1630741 w 10763219"/>
              <a:gd name="connsiteY13198" fmla="*/ 1832847 h 6857999"/>
              <a:gd name="connsiteX13199" fmla="*/ 1628757 w 10763219"/>
              <a:gd name="connsiteY13199" fmla="*/ 1837274 h 6857999"/>
              <a:gd name="connsiteX13200" fmla="*/ 1626375 w 10763219"/>
              <a:gd name="connsiteY13200" fmla="*/ 1841701 h 6857999"/>
              <a:gd name="connsiteX13201" fmla="*/ 1623597 w 10763219"/>
              <a:gd name="connsiteY13201" fmla="*/ 1845726 h 6857999"/>
              <a:gd name="connsiteX13202" fmla="*/ 1619629 w 10763219"/>
              <a:gd name="connsiteY13202" fmla="*/ 1849348 h 6857999"/>
              <a:gd name="connsiteX13203" fmla="*/ 1615660 w 10763219"/>
              <a:gd name="connsiteY13203" fmla="*/ 1853372 h 6857999"/>
              <a:gd name="connsiteX13204" fmla="*/ 1610898 w 10763219"/>
              <a:gd name="connsiteY13204" fmla="*/ 1856592 h 6857999"/>
              <a:gd name="connsiteX13205" fmla="*/ 1605738 w 10763219"/>
              <a:gd name="connsiteY13205" fmla="*/ 1859812 h 6857999"/>
              <a:gd name="connsiteX13206" fmla="*/ 1595023 w 10763219"/>
              <a:gd name="connsiteY13206" fmla="*/ 1865849 h 6857999"/>
              <a:gd name="connsiteX13207" fmla="*/ 1583910 w 10763219"/>
              <a:gd name="connsiteY13207" fmla="*/ 1871886 h 6857999"/>
              <a:gd name="connsiteX13208" fmla="*/ 1572798 w 10763219"/>
              <a:gd name="connsiteY13208" fmla="*/ 1877923 h 6857999"/>
              <a:gd name="connsiteX13209" fmla="*/ 1562082 w 10763219"/>
              <a:gd name="connsiteY13209" fmla="*/ 1884363 h 6857999"/>
              <a:gd name="connsiteX13210" fmla="*/ 1562479 w 10763219"/>
              <a:gd name="connsiteY13210" fmla="*/ 1877118 h 6857999"/>
              <a:gd name="connsiteX13211" fmla="*/ 1563273 w 10763219"/>
              <a:gd name="connsiteY13211" fmla="*/ 1871886 h 6857999"/>
              <a:gd name="connsiteX13212" fmla="*/ 1565654 w 10763219"/>
              <a:gd name="connsiteY13212" fmla="*/ 1866252 h 6857999"/>
              <a:gd name="connsiteX13213" fmla="*/ 1568829 w 10763219"/>
              <a:gd name="connsiteY13213" fmla="*/ 1861422 h 6857999"/>
              <a:gd name="connsiteX13214" fmla="*/ 1572003 w 10763219"/>
              <a:gd name="connsiteY13214" fmla="*/ 1856996 h 6857999"/>
              <a:gd name="connsiteX13215" fmla="*/ 1576766 w 10763219"/>
              <a:gd name="connsiteY13215" fmla="*/ 1852970 h 6857999"/>
              <a:gd name="connsiteX13216" fmla="*/ 1581530 w 10763219"/>
              <a:gd name="connsiteY13216" fmla="*/ 1849348 h 6857999"/>
              <a:gd name="connsiteX13217" fmla="*/ 1586292 w 10763219"/>
              <a:gd name="connsiteY13217" fmla="*/ 1846531 h 6857999"/>
              <a:gd name="connsiteX13218" fmla="*/ 1591848 w 10763219"/>
              <a:gd name="connsiteY13218" fmla="*/ 1843713 h 6857999"/>
              <a:gd name="connsiteX13219" fmla="*/ 1597404 w 10763219"/>
              <a:gd name="connsiteY13219" fmla="*/ 1840494 h 6857999"/>
              <a:gd name="connsiteX13220" fmla="*/ 1609309 w 10763219"/>
              <a:gd name="connsiteY13220" fmla="*/ 1836067 h 6857999"/>
              <a:gd name="connsiteX13221" fmla="*/ 1621216 w 10763219"/>
              <a:gd name="connsiteY13221" fmla="*/ 1831639 h 6857999"/>
              <a:gd name="connsiteX13222" fmla="*/ 7868854 w 10763219"/>
              <a:gd name="connsiteY13222" fmla="*/ 1819278 h 6857999"/>
              <a:gd name="connsiteX13223" fmla="*/ 7868854 w 10763219"/>
              <a:gd name="connsiteY13223" fmla="*/ 1822525 h 6857999"/>
              <a:gd name="connsiteX13224" fmla="*/ 7869266 w 10763219"/>
              <a:gd name="connsiteY13224" fmla="*/ 1825774 h 6857999"/>
              <a:gd name="connsiteX13225" fmla="*/ 7870912 w 10763219"/>
              <a:gd name="connsiteY13225" fmla="*/ 1833895 h 6857999"/>
              <a:gd name="connsiteX13226" fmla="*/ 7874205 w 10763219"/>
              <a:gd name="connsiteY13226" fmla="*/ 1842020 h 6857999"/>
              <a:gd name="connsiteX13227" fmla="*/ 7878732 w 10763219"/>
              <a:gd name="connsiteY13227" fmla="*/ 1851358 h 6857999"/>
              <a:gd name="connsiteX13228" fmla="*/ 7875439 w 10763219"/>
              <a:gd name="connsiteY13228" fmla="*/ 1853389 h 6857999"/>
              <a:gd name="connsiteX13229" fmla="*/ 7871735 w 10763219"/>
              <a:gd name="connsiteY13229" fmla="*/ 1854202 h 6857999"/>
              <a:gd name="connsiteX13230" fmla="*/ 7868854 w 10763219"/>
              <a:gd name="connsiteY13230" fmla="*/ 1854202 h 6857999"/>
              <a:gd name="connsiteX13231" fmla="*/ 7865562 w 10763219"/>
              <a:gd name="connsiteY13231" fmla="*/ 1852983 h 6857999"/>
              <a:gd name="connsiteX13232" fmla="*/ 7863092 w 10763219"/>
              <a:gd name="connsiteY13232" fmla="*/ 1850952 h 6857999"/>
              <a:gd name="connsiteX13233" fmla="*/ 7861034 w 10763219"/>
              <a:gd name="connsiteY13233" fmla="*/ 1848515 h 6857999"/>
              <a:gd name="connsiteX13234" fmla="*/ 7858976 w 10763219"/>
              <a:gd name="connsiteY13234" fmla="*/ 1845268 h 6857999"/>
              <a:gd name="connsiteX13235" fmla="*/ 7857742 w 10763219"/>
              <a:gd name="connsiteY13235" fmla="*/ 1842020 h 6857999"/>
              <a:gd name="connsiteX13236" fmla="*/ 7856919 w 10763219"/>
              <a:gd name="connsiteY13236" fmla="*/ 1838363 h 6857999"/>
              <a:gd name="connsiteX13237" fmla="*/ 7856507 w 10763219"/>
              <a:gd name="connsiteY13237" fmla="*/ 1834302 h 6857999"/>
              <a:gd name="connsiteX13238" fmla="*/ 7856507 w 10763219"/>
              <a:gd name="connsiteY13238" fmla="*/ 1830648 h 6857999"/>
              <a:gd name="connsiteX13239" fmla="*/ 7857742 w 10763219"/>
              <a:gd name="connsiteY13239" fmla="*/ 1827398 h 6857999"/>
              <a:gd name="connsiteX13240" fmla="*/ 7858976 w 10763219"/>
              <a:gd name="connsiteY13240" fmla="*/ 1824150 h 6857999"/>
              <a:gd name="connsiteX13241" fmla="*/ 7861446 w 10763219"/>
              <a:gd name="connsiteY13241" fmla="*/ 1821713 h 6857999"/>
              <a:gd name="connsiteX13242" fmla="*/ 7864738 w 10763219"/>
              <a:gd name="connsiteY13242" fmla="*/ 1820494 h 6857999"/>
              <a:gd name="connsiteX13243" fmla="*/ 2179700 w 10763219"/>
              <a:gd name="connsiteY13243" fmla="*/ 1790699 h 6857999"/>
              <a:gd name="connsiteX13244" fmla="*/ 2182549 w 10763219"/>
              <a:gd name="connsiteY13244" fmla="*/ 1792684 h 6857999"/>
              <a:gd name="connsiteX13245" fmla="*/ 2184584 w 10763219"/>
              <a:gd name="connsiteY13245" fmla="*/ 1794668 h 6857999"/>
              <a:gd name="connsiteX13246" fmla="*/ 2186213 w 10763219"/>
              <a:gd name="connsiteY13246" fmla="*/ 1796653 h 6857999"/>
              <a:gd name="connsiteX13247" fmla="*/ 2187841 w 10763219"/>
              <a:gd name="connsiteY13247" fmla="*/ 1798637 h 6857999"/>
              <a:gd name="connsiteX13248" fmla="*/ 2189062 w 10763219"/>
              <a:gd name="connsiteY13248" fmla="*/ 1802209 h 6857999"/>
              <a:gd name="connsiteX13249" fmla="*/ 2189877 w 10763219"/>
              <a:gd name="connsiteY13249" fmla="*/ 1806971 h 6857999"/>
              <a:gd name="connsiteX13250" fmla="*/ 2190284 w 10763219"/>
              <a:gd name="connsiteY13250" fmla="*/ 1816497 h 6857999"/>
              <a:gd name="connsiteX13251" fmla="*/ 2190690 w 10763219"/>
              <a:gd name="connsiteY13251" fmla="*/ 1822449 h 6857999"/>
              <a:gd name="connsiteX13252" fmla="*/ 2192318 w 10763219"/>
              <a:gd name="connsiteY13252" fmla="*/ 1828799 h 6857999"/>
              <a:gd name="connsiteX13253" fmla="*/ 2188655 w 10763219"/>
              <a:gd name="connsiteY13253" fmla="*/ 1825228 h 6857999"/>
              <a:gd name="connsiteX13254" fmla="*/ 2184991 w 10763219"/>
              <a:gd name="connsiteY13254" fmla="*/ 1822449 h 6857999"/>
              <a:gd name="connsiteX13255" fmla="*/ 2182142 w 10763219"/>
              <a:gd name="connsiteY13255" fmla="*/ 1820466 h 6857999"/>
              <a:gd name="connsiteX13256" fmla="*/ 2179700 w 10763219"/>
              <a:gd name="connsiteY13256" fmla="*/ 1818878 h 6857999"/>
              <a:gd name="connsiteX13257" fmla="*/ 2176851 w 10763219"/>
              <a:gd name="connsiteY13257" fmla="*/ 1818083 h 6857999"/>
              <a:gd name="connsiteX13258" fmla="*/ 2174816 w 10763219"/>
              <a:gd name="connsiteY13258" fmla="*/ 1817687 h 6857999"/>
              <a:gd name="connsiteX13259" fmla="*/ 2171966 w 10763219"/>
              <a:gd name="connsiteY13259" fmla="*/ 1817687 h 6857999"/>
              <a:gd name="connsiteX13260" fmla="*/ 2169523 w 10763219"/>
              <a:gd name="connsiteY13260" fmla="*/ 1817687 h 6857999"/>
              <a:gd name="connsiteX13261" fmla="*/ 2158941 w 10763219"/>
              <a:gd name="connsiteY13261" fmla="*/ 1819671 h 6857999"/>
              <a:gd name="connsiteX13262" fmla="*/ 2152428 w 10763219"/>
              <a:gd name="connsiteY13262" fmla="*/ 1819671 h 6857999"/>
              <a:gd name="connsiteX13263" fmla="*/ 2148764 w 10763219"/>
              <a:gd name="connsiteY13263" fmla="*/ 1819671 h 6857999"/>
              <a:gd name="connsiteX13264" fmla="*/ 2144694 w 10763219"/>
              <a:gd name="connsiteY13264" fmla="*/ 1818480 h 6857999"/>
              <a:gd name="connsiteX13265" fmla="*/ 2145101 w 10763219"/>
              <a:gd name="connsiteY13265" fmla="*/ 1816099 h 6857999"/>
              <a:gd name="connsiteX13266" fmla="*/ 2145915 w 10763219"/>
              <a:gd name="connsiteY13266" fmla="*/ 1813718 h 6857999"/>
              <a:gd name="connsiteX13267" fmla="*/ 2147543 w 10763219"/>
              <a:gd name="connsiteY13267" fmla="*/ 1811337 h 6857999"/>
              <a:gd name="connsiteX13268" fmla="*/ 2149579 w 10763219"/>
              <a:gd name="connsiteY13268" fmla="*/ 1809352 h 6857999"/>
              <a:gd name="connsiteX13269" fmla="*/ 2152021 w 10763219"/>
              <a:gd name="connsiteY13269" fmla="*/ 1807765 h 6857999"/>
              <a:gd name="connsiteX13270" fmla="*/ 2154463 w 10763219"/>
              <a:gd name="connsiteY13270" fmla="*/ 1806178 h 6857999"/>
              <a:gd name="connsiteX13271" fmla="*/ 2160162 w 10763219"/>
              <a:gd name="connsiteY13271" fmla="*/ 1803400 h 6857999"/>
              <a:gd name="connsiteX13272" fmla="*/ 2166267 w 10763219"/>
              <a:gd name="connsiteY13272" fmla="*/ 1801019 h 6857999"/>
              <a:gd name="connsiteX13273" fmla="*/ 2171559 w 10763219"/>
              <a:gd name="connsiteY13273" fmla="*/ 1797843 h 6857999"/>
              <a:gd name="connsiteX13274" fmla="*/ 2174001 w 10763219"/>
              <a:gd name="connsiteY13274" fmla="*/ 1796653 h 6857999"/>
              <a:gd name="connsiteX13275" fmla="*/ 2176037 w 10763219"/>
              <a:gd name="connsiteY13275" fmla="*/ 1794668 h 6857999"/>
              <a:gd name="connsiteX13276" fmla="*/ 2178072 w 10763219"/>
              <a:gd name="connsiteY13276" fmla="*/ 1792684 h 6857999"/>
              <a:gd name="connsiteX13277" fmla="*/ 906939 w 10763219"/>
              <a:gd name="connsiteY13277" fmla="*/ 1782763 h 6857999"/>
              <a:gd name="connsiteX13278" fmla="*/ 908892 w 10763219"/>
              <a:gd name="connsiteY13278" fmla="*/ 1785524 h 6857999"/>
              <a:gd name="connsiteX13279" fmla="*/ 910450 w 10763219"/>
              <a:gd name="connsiteY13279" fmla="*/ 1787890 h 6857999"/>
              <a:gd name="connsiteX13280" fmla="*/ 911621 w 10763219"/>
              <a:gd name="connsiteY13280" fmla="*/ 1789862 h 6857999"/>
              <a:gd name="connsiteX13281" fmla="*/ 912402 w 10763219"/>
              <a:gd name="connsiteY13281" fmla="*/ 1792228 h 6857999"/>
              <a:gd name="connsiteX13282" fmla="*/ 912792 w 10763219"/>
              <a:gd name="connsiteY13282" fmla="*/ 1794201 h 6857999"/>
              <a:gd name="connsiteX13283" fmla="*/ 912792 w 10763219"/>
              <a:gd name="connsiteY13283" fmla="*/ 1796173 h 6857999"/>
              <a:gd name="connsiteX13284" fmla="*/ 912402 w 10763219"/>
              <a:gd name="connsiteY13284" fmla="*/ 1800116 h 6857999"/>
              <a:gd name="connsiteX13285" fmla="*/ 910840 w 10763219"/>
              <a:gd name="connsiteY13285" fmla="*/ 1803666 h 6857999"/>
              <a:gd name="connsiteX13286" fmla="*/ 908501 w 10763219"/>
              <a:gd name="connsiteY13286" fmla="*/ 1807611 h 6857999"/>
              <a:gd name="connsiteX13287" fmla="*/ 903036 w 10763219"/>
              <a:gd name="connsiteY13287" fmla="*/ 1813921 h 6857999"/>
              <a:gd name="connsiteX13288" fmla="*/ 900307 w 10763219"/>
              <a:gd name="connsiteY13288" fmla="*/ 1817076 h 6857999"/>
              <a:gd name="connsiteX13289" fmla="*/ 897967 w 10763219"/>
              <a:gd name="connsiteY13289" fmla="*/ 1820626 h 6857999"/>
              <a:gd name="connsiteX13290" fmla="*/ 896016 w 10763219"/>
              <a:gd name="connsiteY13290" fmla="*/ 1823781 h 6857999"/>
              <a:gd name="connsiteX13291" fmla="*/ 894455 w 10763219"/>
              <a:gd name="connsiteY13291" fmla="*/ 1827726 h 6857999"/>
              <a:gd name="connsiteX13292" fmla="*/ 894455 w 10763219"/>
              <a:gd name="connsiteY13292" fmla="*/ 1829697 h 6857999"/>
              <a:gd name="connsiteX13293" fmla="*/ 894455 w 10763219"/>
              <a:gd name="connsiteY13293" fmla="*/ 1831669 h 6857999"/>
              <a:gd name="connsiteX13294" fmla="*/ 894455 w 10763219"/>
              <a:gd name="connsiteY13294" fmla="*/ 1833642 h 6857999"/>
              <a:gd name="connsiteX13295" fmla="*/ 895625 w 10763219"/>
              <a:gd name="connsiteY13295" fmla="*/ 1835613 h 6857999"/>
              <a:gd name="connsiteX13296" fmla="*/ 896406 w 10763219"/>
              <a:gd name="connsiteY13296" fmla="*/ 1837979 h 6857999"/>
              <a:gd name="connsiteX13297" fmla="*/ 897967 w 10763219"/>
              <a:gd name="connsiteY13297" fmla="*/ 1840346 h 6857999"/>
              <a:gd name="connsiteX13298" fmla="*/ 902258 w 10763219"/>
              <a:gd name="connsiteY13298" fmla="*/ 1845474 h 6857999"/>
              <a:gd name="connsiteX13299" fmla="*/ 900307 w 10763219"/>
              <a:gd name="connsiteY13299" fmla="*/ 1846262 h 6857999"/>
              <a:gd name="connsiteX13300" fmla="*/ 898355 w 10763219"/>
              <a:gd name="connsiteY13300" fmla="*/ 1846262 h 6857999"/>
              <a:gd name="connsiteX13301" fmla="*/ 896406 w 10763219"/>
              <a:gd name="connsiteY13301" fmla="*/ 1845474 h 6857999"/>
              <a:gd name="connsiteX13302" fmla="*/ 894455 w 10763219"/>
              <a:gd name="connsiteY13302" fmla="*/ 1843896 h 6857999"/>
              <a:gd name="connsiteX13303" fmla="*/ 891332 w 10763219"/>
              <a:gd name="connsiteY13303" fmla="*/ 1840346 h 6857999"/>
              <a:gd name="connsiteX13304" fmla="*/ 887432 w 10763219"/>
              <a:gd name="connsiteY13304" fmla="*/ 1836403 h 6857999"/>
              <a:gd name="connsiteX13305" fmla="*/ 885091 w 10763219"/>
              <a:gd name="connsiteY13305" fmla="*/ 1834824 h 6857999"/>
              <a:gd name="connsiteX13306" fmla="*/ 882360 w 10763219"/>
              <a:gd name="connsiteY13306" fmla="*/ 1834036 h 6857999"/>
              <a:gd name="connsiteX13307" fmla="*/ 880019 w 10763219"/>
              <a:gd name="connsiteY13307" fmla="*/ 1834824 h 6857999"/>
              <a:gd name="connsiteX13308" fmla="*/ 877288 w 10763219"/>
              <a:gd name="connsiteY13308" fmla="*/ 1835613 h 6857999"/>
              <a:gd name="connsiteX13309" fmla="*/ 871827 w 10763219"/>
              <a:gd name="connsiteY13309" fmla="*/ 1839164 h 6857999"/>
              <a:gd name="connsiteX13310" fmla="*/ 866753 w 10763219"/>
              <a:gd name="connsiteY13310" fmla="*/ 1842319 h 6857999"/>
              <a:gd name="connsiteX13311" fmla="*/ 869094 w 10763219"/>
              <a:gd name="connsiteY13311" fmla="*/ 1833248 h 6857999"/>
              <a:gd name="connsiteX13312" fmla="*/ 871827 w 10763219"/>
              <a:gd name="connsiteY13312" fmla="*/ 1823387 h 6857999"/>
              <a:gd name="connsiteX13313" fmla="*/ 875336 w 10763219"/>
              <a:gd name="connsiteY13313" fmla="*/ 1814315 h 6857999"/>
              <a:gd name="connsiteX13314" fmla="*/ 879628 w 10763219"/>
              <a:gd name="connsiteY13314" fmla="*/ 1804850 h 6857999"/>
              <a:gd name="connsiteX13315" fmla="*/ 881969 w 10763219"/>
              <a:gd name="connsiteY13315" fmla="*/ 1801300 h 6857999"/>
              <a:gd name="connsiteX13316" fmla="*/ 885091 w 10763219"/>
              <a:gd name="connsiteY13316" fmla="*/ 1797356 h 6857999"/>
              <a:gd name="connsiteX13317" fmla="*/ 887822 w 10763219"/>
              <a:gd name="connsiteY13317" fmla="*/ 1793412 h 6857999"/>
              <a:gd name="connsiteX13318" fmla="*/ 891332 w 10763219"/>
              <a:gd name="connsiteY13318" fmla="*/ 1790256 h 6857999"/>
              <a:gd name="connsiteX13319" fmla="*/ 894455 w 10763219"/>
              <a:gd name="connsiteY13319" fmla="*/ 1787495 h 6857999"/>
              <a:gd name="connsiteX13320" fmla="*/ 898355 w 10763219"/>
              <a:gd name="connsiteY13320" fmla="*/ 1785524 h 6857999"/>
              <a:gd name="connsiteX13321" fmla="*/ 902647 w 10763219"/>
              <a:gd name="connsiteY13321" fmla="*/ 1783946 h 6857999"/>
              <a:gd name="connsiteX13322" fmla="*/ 2330431 w 10763219"/>
              <a:gd name="connsiteY13322" fmla="*/ 1755774 h 6857999"/>
              <a:gd name="connsiteX13323" fmla="*/ 2330431 w 10763219"/>
              <a:gd name="connsiteY13323" fmla="*/ 1761460 h 6857999"/>
              <a:gd name="connsiteX13324" fmla="*/ 2329227 w 10763219"/>
              <a:gd name="connsiteY13324" fmla="*/ 1765927 h 6857999"/>
              <a:gd name="connsiteX13325" fmla="*/ 2327218 w 10763219"/>
              <a:gd name="connsiteY13325" fmla="*/ 1769989 h 6857999"/>
              <a:gd name="connsiteX13326" fmla="*/ 2324004 w 10763219"/>
              <a:gd name="connsiteY13326" fmla="*/ 1772831 h 6857999"/>
              <a:gd name="connsiteX13327" fmla="*/ 2320790 w 10763219"/>
              <a:gd name="connsiteY13327" fmla="*/ 1775267 h 6857999"/>
              <a:gd name="connsiteX13328" fmla="*/ 2316773 w 10763219"/>
              <a:gd name="connsiteY13328" fmla="*/ 1777705 h 6857999"/>
              <a:gd name="connsiteX13329" fmla="*/ 2311951 w 10763219"/>
              <a:gd name="connsiteY13329" fmla="*/ 1779329 h 6857999"/>
              <a:gd name="connsiteX13330" fmla="*/ 2306727 w 10763219"/>
              <a:gd name="connsiteY13330" fmla="*/ 1780953 h 6857999"/>
              <a:gd name="connsiteX13331" fmla="*/ 2295879 w 10763219"/>
              <a:gd name="connsiteY13331" fmla="*/ 1782983 h 6857999"/>
              <a:gd name="connsiteX13332" fmla="*/ 2285032 w 10763219"/>
              <a:gd name="connsiteY13332" fmla="*/ 1784608 h 6857999"/>
              <a:gd name="connsiteX13333" fmla="*/ 2274183 w 10763219"/>
              <a:gd name="connsiteY13333" fmla="*/ 1787450 h 6857999"/>
              <a:gd name="connsiteX13334" fmla="*/ 2269764 w 10763219"/>
              <a:gd name="connsiteY13334" fmla="*/ 1788669 h 6857999"/>
              <a:gd name="connsiteX13335" fmla="*/ 2265344 w 10763219"/>
              <a:gd name="connsiteY13335" fmla="*/ 1790699 h 6857999"/>
              <a:gd name="connsiteX13336" fmla="*/ 2267755 w 10763219"/>
              <a:gd name="connsiteY13336" fmla="*/ 1786233 h 6857999"/>
              <a:gd name="connsiteX13337" fmla="*/ 2270566 w 10763219"/>
              <a:gd name="connsiteY13337" fmla="*/ 1782171 h 6857999"/>
              <a:gd name="connsiteX13338" fmla="*/ 2274183 w 10763219"/>
              <a:gd name="connsiteY13338" fmla="*/ 1778922 h 6857999"/>
              <a:gd name="connsiteX13339" fmla="*/ 2277798 w 10763219"/>
              <a:gd name="connsiteY13339" fmla="*/ 1775267 h 6857999"/>
              <a:gd name="connsiteX13340" fmla="*/ 2281415 w 10763219"/>
              <a:gd name="connsiteY13340" fmla="*/ 1772425 h 6857999"/>
              <a:gd name="connsiteX13341" fmla="*/ 2285435 w 10763219"/>
              <a:gd name="connsiteY13341" fmla="*/ 1769176 h 6857999"/>
              <a:gd name="connsiteX13342" fmla="*/ 2289450 w 10763219"/>
              <a:gd name="connsiteY13342" fmla="*/ 1766740 h 6857999"/>
              <a:gd name="connsiteX13343" fmla="*/ 2293870 w 10763219"/>
              <a:gd name="connsiteY13343" fmla="*/ 1764303 h 6857999"/>
              <a:gd name="connsiteX13344" fmla="*/ 2297889 w 10763219"/>
              <a:gd name="connsiteY13344" fmla="*/ 1762273 h 6857999"/>
              <a:gd name="connsiteX13345" fmla="*/ 2302310 w 10763219"/>
              <a:gd name="connsiteY13345" fmla="*/ 1760241 h 6857999"/>
              <a:gd name="connsiteX13346" fmla="*/ 2311951 w 10763219"/>
              <a:gd name="connsiteY13346" fmla="*/ 1757805 h 6857999"/>
              <a:gd name="connsiteX13347" fmla="*/ 2321192 w 10763219"/>
              <a:gd name="connsiteY13347" fmla="*/ 1756181 h 6857999"/>
              <a:gd name="connsiteX13348" fmla="*/ 882726 w 10763219"/>
              <a:gd name="connsiteY13348" fmla="*/ 1743074 h 6857999"/>
              <a:gd name="connsiteX13349" fmla="*/ 887780 w 10763219"/>
              <a:gd name="connsiteY13349" fmla="*/ 1743464 h 6857999"/>
              <a:gd name="connsiteX13350" fmla="*/ 896331 w 10763219"/>
              <a:gd name="connsiteY13350" fmla="*/ 1745796 h 6857999"/>
              <a:gd name="connsiteX13351" fmla="*/ 900999 w 10763219"/>
              <a:gd name="connsiteY13351" fmla="*/ 1745796 h 6857999"/>
              <a:gd name="connsiteX13352" fmla="*/ 903332 w 10763219"/>
              <a:gd name="connsiteY13352" fmla="*/ 1745796 h 6857999"/>
              <a:gd name="connsiteX13353" fmla="*/ 905664 w 10763219"/>
              <a:gd name="connsiteY13353" fmla="*/ 1745407 h 6857999"/>
              <a:gd name="connsiteX13354" fmla="*/ 905664 w 10763219"/>
              <a:gd name="connsiteY13354" fmla="*/ 1747740 h 6857999"/>
              <a:gd name="connsiteX13355" fmla="*/ 906441 w 10763219"/>
              <a:gd name="connsiteY13355" fmla="*/ 1750851 h 6857999"/>
              <a:gd name="connsiteX13356" fmla="*/ 905664 w 10763219"/>
              <a:gd name="connsiteY13356" fmla="*/ 1753183 h 6857999"/>
              <a:gd name="connsiteX13357" fmla="*/ 905274 w 10763219"/>
              <a:gd name="connsiteY13357" fmla="*/ 1755904 h 6857999"/>
              <a:gd name="connsiteX13358" fmla="*/ 904110 w 10763219"/>
              <a:gd name="connsiteY13358" fmla="*/ 1760569 h 6857999"/>
              <a:gd name="connsiteX13359" fmla="*/ 900999 w 10763219"/>
              <a:gd name="connsiteY13359" fmla="*/ 1764846 h 6857999"/>
              <a:gd name="connsiteX13360" fmla="*/ 897109 w 10763219"/>
              <a:gd name="connsiteY13360" fmla="*/ 1769511 h 6857999"/>
              <a:gd name="connsiteX13361" fmla="*/ 892835 w 10763219"/>
              <a:gd name="connsiteY13361" fmla="*/ 1773788 h 6857999"/>
              <a:gd name="connsiteX13362" fmla="*/ 887780 w 10763219"/>
              <a:gd name="connsiteY13362" fmla="*/ 1777287 h 6857999"/>
              <a:gd name="connsiteX13363" fmla="*/ 881560 w 10763219"/>
              <a:gd name="connsiteY13363" fmla="*/ 1781175 h 6857999"/>
              <a:gd name="connsiteX13364" fmla="*/ 881560 w 10763219"/>
              <a:gd name="connsiteY13364" fmla="*/ 1778064 h 6857999"/>
              <a:gd name="connsiteX13365" fmla="*/ 880781 w 10763219"/>
              <a:gd name="connsiteY13365" fmla="*/ 1774565 h 6857999"/>
              <a:gd name="connsiteX13366" fmla="*/ 879615 w 10763219"/>
              <a:gd name="connsiteY13366" fmla="*/ 1771067 h 6857999"/>
              <a:gd name="connsiteX13367" fmla="*/ 878060 w 10763219"/>
              <a:gd name="connsiteY13367" fmla="*/ 1767567 h 6857999"/>
              <a:gd name="connsiteX13368" fmla="*/ 876506 w 10763219"/>
              <a:gd name="connsiteY13368" fmla="*/ 1763680 h 6857999"/>
              <a:gd name="connsiteX13369" fmla="*/ 874174 w 10763219"/>
              <a:gd name="connsiteY13369" fmla="*/ 1759792 h 6857999"/>
              <a:gd name="connsiteX13370" fmla="*/ 868341 w 10763219"/>
              <a:gd name="connsiteY13370" fmla="*/ 1752016 h 6857999"/>
              <a:gd name="connsiteX13371" fmla="*/ 871061 w 10763219"/>
              <a:gd name="connsiteY13371" fmla="*/ 1748907 h 6857999"/>
              <a:gd name="connsiteX13372" fmla="*/ 873783 w 10763219"/>
              <a:gd name="connsiteY13372" fmla="*/ 1746962 h 6857999"/>
              <a:gd name="connsiteX13373" fmla="*/ 876116 w 10763219"/>
              <a:gd name="connsiteY13373" fmla="*/ 1745018 h 6857999"/>
              <a:gd name="connsiteX13374" fmla="*/ 878448 w 10763219"/>
              <a:gd name="connsiteY13374" fmla="*/ 1743852 h 6857999"/>
              <a:gd name="connsiteX13375" fmla="*/ 880781 w 10763219"/>
              <a:gd name="connsiteY13375" fmla="*/ 1743464 h 6857999"/>
              <a:gd name="connsiteX13376" fmla="*/ 4240745 w 10763219"/>
              <a:gd name="connsiteY13376" fmla="*/ 1725617 h 6857999"/>
              <a:gd name="connsiteX13377" fmla="*/ 4244361 w 10763219"/>
              <a:gd name="connsiteY13377" fmla="*/ 1726398 h 6857999"/>
              <a:gd name="connsiteX13378" fmla="*/ 4247175 w 10763219"/>
              <a:gd name="connsiteY13378" fmla="*/ 1727182 h 6857999"/>
              <a:gd name="connsiteX13379" fmla="*/ 4249988 w 10763219"/>
              <a:gd name="connsiteY13379" fmla="*/ 1728747 h 6857999"/>
              <a:gd name="connsiteX13380" fmla="*/ 4252801 w 10763219"/>
              <a:gd name="connsiteY13380" fmla="*/ 1730310 h 6857999"/>
              <a:gd name="connsiteX13381" fmla="*/ 4255213 w 10763219"/>
              <a:gd name="connsiteY13381" fmla="*/ 1732658 h 6857999"/>
              <a:gd name="connsiteX13382" fmla="*/ 4257222 w 10763219"/>
              <a:gd name="connsiteY13382" fmla="*/ 1735004 h 6857999"/>
              <a:gd name="connsiteX13383" fmla="*/ 4258428 w 10763219"/>
              <a:gd name="connsiteY13383" fmla="*/ 1737741 h 6857999"/>
              <a:gd name="connsiteX13384" fmla="*/ 4259232 w 10763219"/>
              <a:gd name="connsiteY13384" fmla="*/ 1741262 h 6857999"/>
              <a:gd name="connsiteX13385" fmla="*/ 4259232 w 10763219"/>
              <a:gd name="connsiteY13385" fmla="*/ 1744392 h 6857999"/>
              <a:gd name="connsiteX13386" fmla="*/ 4258027 w 10763219"/>
              <a:gd name="connsiteY13386" fmla="*/ 1748302 h 6857999"/>
              <a:gd name="connsiteX13387" fmla="*/ 4256419 w 10763219"/>
              <a:gd name="connsiteY13387" fmla="*/ 1752605 h 6857999"/>
              <a:gd name="connsiteX13388" fmla="*/ 4253605 w 10763219"/>
              <a:gd name="connsiteY13388" fmla="*/ 1752214 h 6857999"/>
              <a:gd name="connsiteX13389" fmla="*/ 4251194 w 10763219"/>
              <a:gd name="connsiteY13389" fmla="*/ 1751433 h 6857999"/>
              <a:gd name="connsiteX13390" fmla="*/ 4249184 w 10763219"/>
              <a:gd name="connsiteY13390" fmla="*/ 1749868 h 6857999"/>
              <a:gd name="connsiteX13391" fmla="*/ 4247577 w 10763219"/>
              <a:gd name="connsiteY13391" fmla="*/ 1748302 h 6857999"/>
              <a:gd name="connsiteX13392" fmla="*/ 4245165 w 10763219"/>
              <a:gd name="connsiteY13392" fmla="*/ 1745174 h 6857999"/>
              <a:gd name="connsiteX13393" fmla="*/ 4243558 w 10763219"/>
              <a:gd name="connsiteY13393" fmla="*/ 1741262 h 6857999"/>
              <a:gd name="connsiteX13394" fmla="*/ 4241548 w 10763219"/>
              <a:gd name="connsiteY13394" fmla="*/ 1737352 h 6857999"/>
              <a:gd name="connsiteX13395" fmla="*/ 4240343 w 10763219"/>
              <a:gd name="connsiteY13395" fmla="*/ 1735786 h 6857999"/>
              <a:gd name="connsiteX13396" fmla="*/ 4238735 w 10763219"/>
              <a:gd name="connsiteY13396" fmla="*/ 1734613 h 6857999"/>
              <a:gd name="connsiteX13397" fmla="*/ 4236725 w 10763219"/>
              <a:gd name="connsiteY13397" fmla="*/ 1733049 h 6857999"/>
              <a:gd name="connsiteX13398" fmla="*/ 4234314 w 10763219"/>
              <a:gd name="connsiteY13398" fmla="*/ 1731876 h 6857999"/>
              <a:gd name="connsiteX13399" fmla="*/ 4231501 w 10763219"/>
              <a:gd name="connsiteY13399" fmla="*/ 1731483 h 6857999"/>
              <a:gd name="connsiteX13400" fmla="*/ 4227482 w 10763219"/>
              <a:gd name="connsiteY13400" fmla="*/ 1731094 h 6857999"/>
              <a:gd name="connsiteX13401" fmla="*/ 4229491 w 10763219"/>
              <a:gd name="connsiteY13401" fmla="*/ 1729137 h 6857999"/>
              <a:gd name="connsiteX13402" fmla="*/ 4231903 w 10763219"/>
              <a:gd name="connsiteY13402" fmla="*/ 1727574 h 6857999"/>
              <a:gd name="connsiteX13403" fmla="*/ 4234716 w 10763219"/>
              <a:gd name="connsiteY13403" fmla="*/ 1726791 h 6857999"/>
              <a:gd name="connsiteX13404" fmla="*/ 4237931 w 10763219"/>
              <a:gd name="connsiteY13404" fmla="*/ 1726398 h 6857999"/>
              <a:gd name="connsiteX13405" fmla="*/ 1119955 w 10763219"/>
              <a:gd name="connsiteY13405" fmla="*/ 1695449 h 6857999"/>
              <a:gd name="connsiteX13406" fmla="*/ 1121939 w 10763219"/>
              <a:gd name="connsiteY13406" fmla="*/ 1695449 h 6857999"/>
              <a:gd name="connsiteX13407" fmla="*/ 1123923 w 10763219"/>
              <a:gd name="connsiteY13407" fmla="*/ 1701800 h 6857999"/>
              <a:gd name="connsiteX13408" fmla="*/ 1123923 w 10763219"/>
              <a:gd name="connsiteY13408" fmla="*/ 1708150 h 6857999"/>
              <a:gd name="connsiteX13409" fmla="*/ 1123130 w 10763219"/>
              <a:gd name="connsiteY13409" fmla="*/ 1713309 h 6857999"/>
              <a:gd name="connsiteX13410" fmla="*/ 1121939 w 10763219"/>
              <a:gd name="connsiteY13410" fmla="*/ 1718866 h 6857999"/>
              <a:gd name="connsiteX13411" fmla="*/ 1119161 w 10763219"/>
              <a:gd name="connsiteY13411" fmla="*/ 1723628 h 6857999"/>
              <a:gd name="connsiteX13412" fmla="*/ 1116383 w 10763219"/>
              <a:gd name="connsiteY13412" fmla="*/ 1727994 h 6857999"/>
              <a:gd name="connsiteX13413" fmla="*/ 1112811 w 10763219"/>
              <a:gd name="connsiteY13413" fmla="*/ 1732359 h 6857999"/>
              <a:gd name="connsiteX13414" fmla="*/ 1109239 w 10763219"/>
              <a:gd name="connsiteY13414" fmla="*/ 1736725 h 6857999"/>
              <a:gd name="connsiteX13415" fmla="*/ 1100905 w 10763219"/>
              <a:gd name="connsiteY13415" fmla="*/ 1745455 h 6857999"/>
              <a:gd name="connsiteX13416" fmla="*/ 1096935 w 10763219"/>
              <a:gd name="connsiteY13416" fmla="*/ 1750615 h 6857999"/>
              <a:gd name="connsiteX13417" fmla="*/ 1092570 w 10763219"/>
              <a:gd name="connsiteY13417" fmla="*/ 1755378 h 6857999"/>
              <a:gd name="connsiteX13418" fmla="*/ 1088602 w 10763219"/>
              <a:gd name="connsiteY13418" fmla="*/ 1760934 h 6857999"/>
              <a:gd name="connsiteX13419" fmla="*/ 1085029 w 10763219"/>
              <a:gd name="connsiteY13419" fmla="*/ 1766490 h 6857999"/>
              <a:gd name="connsiteX13420" fmla="*/ 1082251 w 10763219"/>
              <a:gd name="connsiteY13420" fmla="*/ 1772840 h 6857999"/>
              <a:gd name="connsiteX13421" fmla="*/ 1079871 w 10763219"/>
              <a:gd name="connsiteY13421" fmla="*/ 1779984 h 6857999"/>
              <a:gd name="connsiteX13422" fmla="*/ 1076298 w 10763219"/>
              <a:gd name="connsiteY13422" fmla="*/ 1774825 h 6857999"/>
              <a:gd name="connsiteX13423" fmla="*/ 1073123 w 10763219"/>
              <a:gd name="connsiteY13423" fmla="*/ 1771649 h 6857999"/>
              <a:gd name="connsiteX13424" fmla="*/ 1070344 w 10763219"/>
              <a:gd name="connsiteY13424" fmla="*/ 1769666 h 6857999"/>
              <a:gd name="connsiteX13425" fmla="*/ 1067963 w 10763219"/>
              <a:gd name="connsiteY13425" fmla="*/ 1769268 h 6857999"/>
              <a:gd name="connsiteX13426" fmla="*/ 1065583 w 10763219"/>
              <a:gd name="connsiteY13426" fmla="*/ 1769666 h 6857999"/>
              <a:gd name="connsiteX13427" fmla="*/ 1063599 w 10763219"/>
              <a:gd name="connsiteY13427" fmla="*/ 1770856 h 6857999"/>
              <a:gd name="connsiteX13428" fmla="*/ 1061614 w 10763219"/>
              <a:gd name="connsiteY13428" fmla="*/ 1772840 h 6857999"/>
              <a:gd name="connsiteX13429" fmla="*/ 1059630 w 10763219"/>
              <a:gd name="connsiteY13429" fmla="*/ 1775618 h 6857999"/>
              <a:gd name="connsiteX13430" fmla="*/ 1056454 w 10763219"/>
              <a:gd name="connsiteY13430" fmla="*/ 1781175 h 6857999"/>
              <a:gd name="connsiteX13431" fmla="*/ 1054867 w 10763219"/>
              <a:gd name="connsiteY13431" fmla="*/ 1783556 h 6857999"/>
              <a:gd name="connsiteX13432" fmla="*/ 1052882 w 10763219"/>
              <a:gd name="connsiteY13432" fmla="*/ 1785540 h 6857999"/>
              <a:gd name="connsiteX13433" fmla="*/ 1050502 w 10763219"/>
              <a:gd name="connsiteY13433" fmla="*/ 1787127 h 6857999"/>
              <a:gd name="connsiteX13434" fmla="*/ 1048516 w 10763219"/>
              <a:gd name="connsiteY13434" fmla="*/ 1787525 h 6857999"/>
              <a:gd name="connsiteX13435" fmla="*/ 1045738 w 10763219"/>
              <a:gd name="connsiteY13435" fmla="*/ 1787127 h 6857999"/>
              <a:gd name="connsiteX13436" fmla="*/ 1042960 w 10763219"/>
              <a:gd name="connsiteY13436" fmla="*/ 1785540 h 6857999"/>
              <a:gd name="connsiteX13437" fmla="*/ 1044151 w 10763219"/>
              <a:gd name="connsiteY13437" fmla="*/ 1778794 h 6857999"/>
              <a:gd name="connsiteX13438" fmla="*/ 1045738 w 10763219"/>
              <a:gd name="connsiteY13438" fmla="*/ 1772840 h 6857999"/>
              <a:gd name="connsiteX13439" fmla="*/ 1048120 w 10763219"/>
              <a:gd name="connsiteY13439" fmla="*/ 1768078 h 6857999"/>
              <a:gd name="connsiteX13440" fmla="*/ 1051294 w 10763219"/>
              <a:gd name="connsiteY13440" fmla="*/ 1763712 h 6857999"/>
              <a:gd name="connsiteX13441" fmla="*/ 1054867 w 10763219"/>
              <a:gd name="connsiteY13441" fmla="*/ 1759743 h 6857999"/>
              <a:gd name="connsiteX13442" fmla="*/ 1058835 w 10763219"/>
              <a:gd name="connsiteY13442" fmla="*/ 1756569 h 6857999"/>
              <a:gd name="connsiteX13443" fmla="*/ 1067567 w 10763219"/>
              <a:gd name="connsiteY13443" fmla="*/ 1750218 h 6857999"/>
              <a:gd name="connsiteX13444" fmla="*/ 1075902 w 10763219"/>
              <a:gd name="connsiteY13444" fmla="*/ 1743472 h 6857999"/>
              <a:gd name="connsiteX13445" fmla="*/ 1080267 w 10763219"/>
              <a:gd name="connsiteY13445" fmla="*/ 1740296 h 6857999"/>
              <a:gd name="connsiteX13446" fmla="*/ 1083839 w 10763219"/>
              <a:gd name="connsiteY13446" fmla="*/ 1736327 h 6857999"/>
              <a:gd name="connsiteX13447" fmla="*/ 1087014 w 10763219"/>
              <a:gd name="connsiteY13447" fmla="*/ 1731962 h 6857999"/>
              <a:gd name="connsiteX13448" fmla="*/ 1090189 w 10763219"/>
              <a:gd name="connsiteY13448" fmla="*/ 1726406 h 6857999"/>
              <a:gd name="connsiteX13449" fmla="*/ 1092173 w 10763219"/>
              <a:gd name="connsiteY13449" fmla="*/ 1720849 h 6857999"/>
              <a:gd name="connsiteX13450" fmla="*/ 1093365 w 10763219"/>
              <a:gd name="connsiteY13450" fmla="*/ 1713705 h 6857999"/>
              <a:gd name="connsiteX13451" fmla="*/ 1096935 w 10763219"/>
              <a:gd name="connsiteY13451" fmla="*/ 1718866 h 6857999"/>
              <a:gd name="connsiteX13452" fmla="*/ 1099714 w 10763219"/>
              <a:gd name="connsiteY13452" fmla="*/ 1722040 h 6857999"/>
              <a:gd name="connsiteX13453" fmla="*/ 1101698 w 10763219"/>
              <a:gd name="connsiteY13453" fmla="*/ 1723628 h 6857999"/>
              <a:gd name="connsiteX13454" fmla="*/ 1103286 w 10763219"/>
              <a:gd name="connsiteY13454" fmla="*/ 1724025 h 6857999"/>
              <a:gd name="connsiteX13455" fmla="*/ 1104079 w 10763219"/>
              <a:gd name="connsiteY13455" fmla="*/ 1723628 h 6857999"/>
              <a:gd name="connsiteX13456" fmla="*/ 1105270 w 10763219"/>
              <a:gd name="connsiteY13456" fmla="*/ 1721643 h 6857999"/>
              <a:gd name="connsiteX13457" fmla="*/ 1106065 w 10763219"/>
              <a:gd name="connsiteY13457" fmla="*/ 1716484 h 6857999"/>
              <a:gd name="connsiteX13458" fmla="*/ 1107254 w 10763219"/>
              <a:gd name="connsiteY13458" fmla="*/ 1709340 h 6857999"/>
              <a:gd name="connsiteX13459" fmla="*/ 1108049 w 10763219"/>
              <a:gd name="connsiteY13459" fmla="*/ 1706165 h 6857999"/>
              <a:gd name="connsiteX13460" fmla="*/ 1109637 w 10763219"/>
              <a:gd name="connsiteY13460" fmla="*/ 1702593 h 6857999"/>
              <a:gd name="connsiteX13461" fmla="*/ 1111620 w 10763219"/>
              <a:gd name="connsiteY13461" fmla="*/ 1699815 h 6857999"/>
              <a:gd name="connsiteX13462" fmla="*/ 1114002 w 10763219"/>
              <a:gd name="connsiteY13462" fmla="*/ 1697434 h 6857999"/>
              <a:gd name="connsiteX13463" fmla="*/ 1115986 w 10763219"/>
              <a:gd name="connsiteY13463" fmla="*/ 1696641 h 6857999"/>
              <a:gd name="connsiteX13464" fmla="*/ 1117574 w 10763219"/>
              <a:gd name="connsiteY13464" fmla="*/ 1695846 h 6857999"/>
              <a:gd name="connsiteX13465" fmla="*/ 4241065 w 10763219"/>
              <a:gd name="connsiteY13465" fmla="*/ 1671637 h 6857999"/>
              <a:gd name="connsiteX13466" fmla="*/ 4243467 w 10763219"/>
              <a:gd name="connsiteY13466" fmla="*/ 1673243 h 6857999"/>
              <a:gd name="connsiteX13467" fmla="*/ 4245470 w 10763219"/>
              <a:gd name="connsiteY13467" fmla="*/ 1675248 h 6857999"/>
              <a:gd name="connsiteX13468" fmla="*/ 4249072 w 10763219"/>
              <a:gd name="connsiteY13468" fmla="*/ 1678459 h 6857999"/>
              <a:gd name="connsiteX13469" fmla="*/ 4251874 w 10763219"/>
              <a:gd name="connsiteY13469" fmla="*/ 1681668 h 6857999"/>
              <a:gd name="connsiteX13470" fmla="*/ 4254276 w 10763219"/>
              <a:gd name="connsiteY13470" fmla="*/ 1684076 h 6857999"/>
              <a:gd name="connsiteX13471" fmla="*/ 4255477 w 10763219"/>
              <a:gd name="connsiteY13471" fmla="*/ 1684478 h 6857999"/>
              <a:gd name="connsiteX13472" fmla="*/ 4256678 w 10763219"/>
              <a:gd name="connsiteY13472" fmla="*/ 1684878 h 6857999"/>
              <a:gd name="connsiteX13473" fmla="*/ 4257879 w 10763219"/>
              <a:gd name="connsiteY13473" fmla="*/ 1684878 h 6857999"/>
              <a:gd name="connsiteX13474" fmla="*/ 4259481 w 10763219"/>
              <a:gd name="connsiteY13474" fmla="*/ 1684478 h 6857999"/>
              <a:gd name="connsiteX13475" fmla="*/ 4261082 w 10763219"/>
              <a:gd name="connsiteY13475" fmla="*/ 1682872 h 6857999"/>
              <a:gd name="connsiteX13476" fmla="*/ 4263084 w 10763219"/>
              <a:gd name="connsiteY13476" fmla="*/ 1681668 h 6857999"/>
              <a:gd name="connsiteX13477" fmla="*/ 4268288 w 10763219"/>
              <a:gd name="connsiteY13477" fmla="*/ 1676051 h 6857999"/>
              <a:gd name="connsiteX13478" fmla="*/ 4269489 w 10763219"/>
              <a:gd name="connsiteY13478" fmla="*/ 1677656 h 6857999"/>
              <a:gd name="connsiteX13479" fmla="*/ 4270289 w 10763219"/>
              <a:gd name="connsiteY13479" fmla="*/ 1678860 h 6857999"/>
              <a:gd name="connsiteX13480" fmla="*/ 4271490 w 10763219"/>
              <a:gd name="connsiteY13480" fmla="*/ 1682471 h 6857999"/>
              <a:gd name="connsiteX13481" fmla="*/ 4272291 w 10763219"/>
              <a:gd name="connsiteY13481" fmla="*/ 1684478 h 6857999"/>
              <a:gd name="connsiteX13482" fmla="*/ 4273092 w 10763219"/>
              <a:gd name="connsiteY13482" fmla="*/ 1686083 h 6857999"/>
              <a:gd name="connsiteX13483" fmla="*/ 4274693 w 10763219"/>
              <a:gd name="connsiteY13483" fmla="*/ 1687286 h 6857999"/>
              <a:gd name="connsiteX13484" fmla="*/ 4276695 w 10763219"/>
              <a:gd name="connsiteY13484" fmla="*/ 1688891 h 6857999"/>
              <a:gd name="connsiteX13485" fmla="*/ 4274693 w 10763219"/>
              <a:gd name="connsiteY13485" fmla="*/ 1692903 h 6857999"/>
              <a:gd name="connsiteX13486" fmla="*/ 4273092 w 10763219"/>
              <a:gd name="connsiteY13486" fmla="*/ 1695712 h 6857999"/>
              <a:gd name="connsiteX13487" fmla="*/ 4270690 w 10763219"/>
              <a:gd name="connsiteY13487" fmla="*/ 1697719 h 6857999"/>
              <a:gd name="connsiteX13488" fmla="*/ 4268688 w 10763219"/>
              <a:gd name="connsiteY13488" fmla="*/ 1699725 h 6857999"/>
              <a:gd name="connsiteX13489" fmla="*/ 4264285 w 10763219"/>
              <a:gd name="connsiteY13489" fmla="*/ 1702935 h 6857999"/>
              <a:gd name="connsiteX13490" fmla="*/ 4261883 w 10763219"/>
              <a:gd name="connsiteY13490" fmla="*/ 1705342 h 6857999"/>
              <a:gd name="connsiteX13491" fmla="*/ 4259881 w 10763219"/>
              <a:gd name="connsiteY13491" fmla="*/ 1708150 h 6857999"/>
              <a:gd name="connsiteX13492" fmla="*/ 4258281 w 10763219"/>
              <a:gd name="connsiteY13492" fmla="*/ 1706546 h 6857999"/>
              <a:gd name="connsiteX13493" fmla="*/ 4257879 w 10763219"/>
              <a:gd name="connsiteY13493" fmla="*/ 1704941 h 6857999"/>
              <a:gd name="connsiteX13494" fmla="*/ 4257479 w 10763219"/>
              <a:gd name="connsiteY13494" fmla="*/ 1702935 h 6857999"/>
              <a:gd name="connsiteX13495" fmla="*/ 4257879 w 10763219"/>
              <a:gd name="connsiteY13495" fmla="*/ 1700928 h 6857999"/>
              <a:gd name="connsiteX13496" fmla="*/ 4259881 w 10763219"/>
              <a:gd name="connsiteY13496" fmla="*/ 1695311 h 6857999"/>
              <a:gd name="connsiteX13497" fmla="*/ 4261082 w 10763219"/>
              <a:gd name="connsiteY13497" fmla="*/ 1690496 h 6857999"/>
              <a:gd name="connsiteX13498" fmla="*/ 4258680 w 10763219"/>
              <a:gd name="connsiteY13498" fmla="*/ 1690095 h 6857999"/>
              <a:gd name="connsiteX13499" fmla="*/ 4256678 w 10763219"/>
              <a:gd name="connsiteY13499" fmla="*/ 1689292 h 6857999"/>
              <a:gd name="connsiteX13500" fmla="*/ 4255477 w 10763219"/>
              <a:gd name="connsiteY13500" fmla="*/ 1690095 h 6857999"/>
              <a:gd name="connsiteX13501" fmla="*/ 4253476 w 10763219"/>
              <a:gd name="connsiteY13501" fmla="*/ 1690496 h 6857999"/>
              <a:gd name="connsiteX13502" fmla="*/ 4249873 w 10763219"/>
              <a:gd name="connsiteY13502" fmla="*/ 1692503 h 6857999"/>
              <a:gd name="connsiteX13503" fmla="*/ 4246670 w 10763219"/>
              <a:gd name="connsiteY13503" fmla="*/ 1694909 h 6857999"/>
              <a:gd name="connsiteX13504" fmla="*/ 4243067 w 10763219"/>
              <a:gd name="connsiteY13504" fmla="*/ 1696916 h 6857999"/>
              <a:gd name="connsiteX13505" fmla="*/ 4241466 w 10763219"/>
              <a:gd name="connsiteY13505" fmla="*/ 1697719 h 6857999"/>
              <a:gd name="connsiteX13506" fmla="*/ 4239464 w 10763219"/>
              <a:gd name="connsiteY13506" fmla="*/ 1697719 h 6857999"/>
              <a:gd name="connsiteX13507" fmla="*/ 4237462 w 10763219"/>
              <a:gd name="connsiteY13507" fmla="*/ 1697719 h 6857999"/>
              <a:gd name="connsiteX13508" fmla="*/ 4235060 w 10763219"/>
              <a:gd name="connsiteY13508" fmla="*/ 1697317 h 6857999"/>
              <a:gd name="connsiteX13509" fmla="*/ 4233059 w 10763219"/>
              <a:gd name="connsiteY13509" fmla="*/ 1695712 h 6857999"/>
              <a:gd name="connsiteX13510" fmla="*/ 4230657 w 10763219"/>
              <a:gd name="connsiteY13510" fmla="*/ 1693706 h 6857999"/>
              <a:gd name="connsiteX13511" fmla="*/ 4112493 w 10763219"/>
              <a:gd name="connsiteY13511" fmla="*/ 1663701 h 6857999"/>
              <a:gd name="connsiteX13512" fmla="*/ 4114440 w 10763219"/>
              <a:gd name="connsiteY13512" fmla="*/ 1663701 h 6857999"/>
              <a:gd name="connsiteX13513" fmla="*/ 4116776 w 10763219"/>
              <a:gd name="connsiteY13513" fmla="*/ 1664867 h 6857999"/>
              <a:gd name="connsiteX13514" fmla="*/ 4118723 w 10763219"/>
              <a:gd name="connsiteY13514" fmla="*/ 1665645 h 6857999"/>
              <a:gd name="connsiteX13515" fmla="*/ 4121059 w 10763219"/>
              <a:gd name="connsiteY13515" fmla="*/ 1667200 h 6857999"/>
              <a:gd name="connsiteX13516" fmla="*/ 4126121 w 10763219"/>
              <a:gd name="connsiteY13516" fmla="*/ 1671088 h 6857999"/>
              <a:gd name="connsiteX13517" fmla="*/ 4131573 w 10763219"/>
              <a:gd name="connsiteY13517" fmla="*/ 1674587 h 6857999"/>
              <a:gd name="connsiteX13518" fmla="*/ 4135077 w 10763219"/>
              <a:gd name="connsiteY13518" fmla="*/ 1676531 h 6857999"/>
              <a:gd name="connsiteX13519" fmla="*/ 4138583 w 10763219"/>
              <a:gd name="connsiteY13519" fmla="*/ 1678085 h 6857999"/>
              <a:gd name="connsiteX13520" fmla="*/ 4133521 w 10763219"/>
              <a:gd name="connsiteY13520" fmla="*/ 1680419 h 6857999"/>
              <a:gd name="connsiteX13521" fmla="*/ 4128847 w 10763219"/>
              <a:gd name="connsiteY13521" fmla="*/ 1681973 h 6857999"/>
              <a:gd name="connsiteX13522" fmla="*/ 4124174 w 10763219"/>
              <a:gd name="connsiteY13522" fmla="*/ 1682751 h 6857999"/>
              <a:gd name="connsiteX13523" fmla="*/ 4119112 w 10763219"/>
              <a:gd name="connsiteY13523" fmla="*/ 1682751 h 6857999"/>
              <a:gd name="connsiteX13524" fmla="*/ 4114050 w 10763219"/>
              <a:gd name="connsiteY13524" fmla="*/ 1682363 h 6857999"/>
              <a:gd name="connsiteX13525" fmla="*/ 4108210 w 10763219"/>
              <a:gd name="connsiteY13525" fmla="*/ 1681584 h 6857999"/>
              <a:gd name="connsiteX13526" fmla="*/ 4103148 w 10763219"/>
              <a:gd name="connsiteY13526" fmla="*/ 1680029 h 6857999"/>
              <a:gd name="connsiteX13527" fmla="*/ 4097307 w 10763219"/>
              <a:gd name="connsiteY13527" fmla="*/ 1678085 h 6857999"/>
              <a:gd name="connsiteX13528" fmla="*/ 4100032 w 10763219"/>
              <a:gd name="connsiteY13528" fmla="*/ 1673420 h 6857999"/>
              <a:gd name="connsiteX13529" fmla="*/ 4103148 w 10763219"/>
              <a:gd name="connsiteY13529" fmla="*/ 1669921 h 6857999"/>
              <a:gd name="connsiteX13530" fmla="*/ 4105484 w 10763219"/>
              <a:gd name="connsiteY13530" fmla="*/ 1667200 h 6857999"/>
              <a:gd name="connsiteX13531" fmla="*/ 4107820 w 10763219"/>
              <a:gd name="connsiteY13531" fmla="*/ 1665256 h 6857999"/>
              <a:gd name="connsiteX13532" fmla="*/ 4110157 w 10763219"/>
              <a:gd name="connsiteY13532" fmla="*/ 1664089 h 6857999"/>
              <a:gd name="connsiteX13533" fmla="*/ 1143532 w 10763219"/>
              <a:gd name="connsiteY13533" fmla="*/ 1652588 h 6857999"/>
              <a:gd name="connsiteX13534" fmla="*/ 1147144 w 10763219"/>
              <a:gd name="connsiteY13534" fmla="*/ 1652588 h 6857999"/>
              <a:gd name="connsiteX13535" fmla="*/ 1150353 w 10763219"/>
              <a:gd name="connsiteY13535" fmla="*/ 1652588 h 6857999"/>
              <a:gd name="connsiteX13536" fmla="*/ 1153563 w 10763219"/>
              <a:gd name="connsiteY13536" fmla="*/ 1652988 h 6857999"/>
              <a:gd name="connsiteX13537" fmla="*/ 1155970 w 10763219"/>
              <a:gd name="connsiteY13537" fmla="*/ 1654190 h 6857999"/>
              <a:gd name="connsiteX13538" fmla="*/ 1158377 w 10763219"/>
              <a:gd name="connsiteY13538" fmla="*/ 1655792 h 6857999"/>
              <a:gd name="connsiteX13539" fmla="*/ 1160385 w 10763219"/>
              <a:gd name="connsiteY13539" fmla="*/ 1656994 h 6857999"/>
              <a:gd name="connsiteX13540" fmla="*/ 1161990 w 10763219"/>
              <a:gd name="connsiteY13540" fmla="*/ 1658997 h 6857999"/>
              <a:gd name="connsiteX13541" fmla="*/ 1163193 w 10763219"/>
              <a:gd name="connsiteY13541" fmla="*/ 1661000 h 6857999"/>
              <a:gd name="connsiteX13542" fmla="*/ 1163594 w 10763219"/>
              <a:gd name="connsiteY13542" fmla="*/ 1663404 h 6857999"/>
              <a:gd name="connsiteX13543" fmla="*/ 1164799 w 10763219"/>
              <a:gd name="connsiteY13543" fmla="*/ 1665807 h 6857999"/>
              <a:gd name="connsiteX13544" fmla="*/ 1165198 w 10763219"/>
              <a:gd name="connsiteY13544" fmla="*/ 1671416 h 6857999"/>
              <a:gd name="connsiteX13545" fmla="*/ 1164396 w 10763219"/>
              <a:gd name="connsiteY13545" fmla="*/ 1677023 h 6857999"/>
              <a:gd name="connsiteX13546" fmla="*/ 1162792 w 10763219"/>
              <a:gd name="connsiteY13546" fmla="*/ 1681831 h 6857999"/>
              <a:gd name="connsiteX13547" fmla="*/ 1160385 w 10763219"/>
              <a:gd name="connsiteY13547" fmla="*/ 1686637 h 6857999"/>
              <a:gd name="connsiteX13548" fmla="*/ 1157174 w 10763219"/>
              <a:gd name="connsiteY13548" fmla="*/ 1690644 h 6857999"/>
              <a:gd name="connsiteX13549" fmla="*/ 1155568 w 10763219"/>
              <a:gd name="connsiteY13549" fmla="*/ 1692646 h 6857999"/>
              <a:gd name="connsiteX13550" fmla="*/ 1153563 w 10763219"/>
              <a:gd name="connsiteY13550" fmla="*/ 1693448 h 6857999"/>
              <a:gd name="connsiteX13551" fmla="*/ 1151557 w 10763219"/>
              <a:gd name="connsiteY13551" fmla="*/ 1694649 h 6857999"/>
              <a:gd name="connsiteX13552" fmla="*/ 1149551 w 10763219"/>
              <a:gd name="connsiteY13552" fmla="*/ 1695450 h 6857999"/>
              <a:gd name="connsiteX13553" fmla="*/ 1147144 w 10763219"/>
              <a:gd name="connsiteY13553" fmla="*/ 1695450 h 6857999"/>
              <a:gd name="connsiteX13554" fmla="*/ 1144335 w 10763219"/>
              <a:gd name="connsiteY13554" fmla="*/ 1695050 h 6857999"/>
              <a:gd name="connsiteX13555" fmla="*/ 1141926 w 10763219"/>
              <a:gd name="connsiteY13555" fmla="*/ 1694649 h 6857999"/>
              <a:gd name="connsiteX13556" fmla="*/ 1139520 w 10763219"/>
              <a:gd name="connsiteY13556" fmla="*/ 1693047 h 6857999"/>
              <a:gd name="connsiteX13557" fmla="*/ 1136711 w 10763219"/>
              <a:gd name="connsiteY13557" fmla="*/ 1691044 h 6857999"/>
              <a:gd name="connsiteX13558" fmla="*/ 1134303 w 10763219"/>
              <a:gd name="connsiteY13558" fmla="*/ 1688640 h 6857999"/>
              <a:gd name="connsiteX13559" fmla="*/ 1131495 w 10763219"/>
              <a:gd name="connsiteY13559" fmla="*/ 1685436 h 6857999"/>
              <a:gd name="connsiteX13560" fmla="*/ 1128686 w 10763219"/>
              <a:gd name="connsiteY13560" fmla="*/ 1681831 h 6857999"/>
              <a:gd name="connsiteX13561" fmla="*/ 1130692 w 10763219"/>
              <a:gd name="connsiteY13561" fmla="*/ 1679827 h 6857999"/>
              <a:gd name="connsiteX13562" fmla="*/ 1132699 w 10763219"/>
              <a:gd name="connsiteY13562" fmla="*/ 1678225 h 6857999"/>
              <a:gd name="connsiteX13563" fmla="*/ 1134303 w 10763219"/>
              <a:gd name="connsiteY13563" fmla="*/ 1677824 h 6857999"/>
              <a:gd name="connsiteX13564" fmla="*/ 1136310 w 10763219"/>
              <a:gd name="connsiteY13564" fmla="*/ 1677424 h 6857999"/>
              <a:gd name="connsiteX13565" fmla="*/ 1137514 w 10763219"/>
              <a:gd name="connsiteY13565" fmla="*/ 1677824 h 6857999"/>
              <a:gd name="connsiteX13566" fmla="*/ 1139117 w 10763219"/>
              <a:gd name="connsiteY13566" fmla="*/ 1678225 h 6857999"/>
              <a:gd name="connsiteX13567" fmla="*/ 1141926 w 10763219"/>
              <a:gd name="connsiteY13567" fmla="*/ 1680229 h 6857999"/>
              <a:gd name="connsiteX13568" fmla="*/ 1145137 w 10763219"/>
              <a:gd name="connsiteY13568" fmla="*/ 1682231 h 6857999"/>
              <a:gd name="connsiteX13569" fmla="*/ 1147946 w 10763219"/>
              <a:gd name="connsiteY13569" fmla="*/ 1684234 h 6857999"/>
              <a:gd name="connsiteX13570" fmla="*/ 1149951 w 10763219"/>
              <a:gd name="connsiteY13570" fmla="*/ 1684635 h 6857999"/>
              <a:gd name="connsiteX13571" fmla="*/ 1151557 w 10763219"/>
              <a:gd name="connsiteY13571" fmla="*/ 1684635 h 6857999"/>
              <a:gd name="connsiteX13572" fmla="*/ 1152760 w 10763219"/>
              <a:gd name="connsiteY13572" fmla="*/ 1684635 h 6857999"/>
              <a:gd name="connsiteX13573" fmla="*/ 1154766 w 10763219"/>
              <a:gd name="connsiteY13573" fmla="*/ 1684234 h 6857999"/>
              <a:gd name="connsiteX13574" fmla="*/ 1156371 w 10763219"/>
              <a:gd name="connsiteY13574" fmla="*/ 1681430 h 6857999"/>
              <a:gd name="connsiteX13575" fmla="*/ 1157174 w 10763219"/>
              <a:gd name="connsiteY13575" fmla="*/ 1678225 h 6857999"/>
              <a:gd name="connsiteX13576" fmla="*/ 1157174 w 10763219"/>
              <a:gd name="connsiteY13576" fmla="*/ 1676222 h 6857999"/>
              <a:gd name="connsiteX13577" fmla="*/ 1156773 w 10763219"/>
              <a:gd name="connsiteY13577" fmla="*/ 1674219 h 6857999"/>
              <a:gd name="connsiteX13578" fmla="*/ 1155970 w 10763219"/>
              <a:gd name="connsiteY13578" fmla="*/ 1673018 h 6857999"/>
              <a:gd name="connsiteX13579" fmla="*/ 1154365 w 10763219"/>
              <a:gd name="connsiteY13579" fmla="*/ 1671416 h 6857999"/>
              <a:gd name="connsiteX13580" fmla="*/ 1150353 w 10763219"/>
              <a:gd name="connsiteY13580" fmla="*/ 1669011 h 6857999"/>
              <a:gd name="connsiteX13581" fmla="*/ 1146341 w 10763219"/>
              <a:gd name="connsiteY13581" fmla="*/ 1665807 h 6857999"/>
              <a:gd name="connsiteX13582" fmla="*/ 1144335 w 10763219"/>
              <a:gd name="connsiteY13582" fmla="*/ 1664605 h 6857999"/>
              <a:gd name="connsiteX13583" fmla="*/ 1143131 w 10763219"/>
              <a:gd name="connsiteY13583" fmla="*/ 1663003 h 6857999"/>
              <a:gd name="connsiteX13584" fmla="*/ 1141926 w 10763219"/>
              <a:gd name="connsiteY13584" fmla="*/ 1661000 h 6857999"/>
              <a:gd name="connsiteX13585" fmla="*/ 1141926 w 10763219"/>
              <a:gd name="connsiteY13585" fmla="*/ 1658596 h 6857999"/>
              <a:gd name="connsiteX13586" fmla="*/ 1141926 w 10763219"/>
              <a:gd name="connsiteY13586" fmla="*/ 1656193 h 6857999"/>
              <a:gd name="connsiteX13587" fmla="*/ 4316383 w 10763219"/>
              <a:gd name="connsiteY13587" fmla="*/ 1636717 h 6857999"/>
              <a:gd name="connsiteX13588" fmla="*/ 4318499 w 10763219"/>
              <a:gd name="connsiteY13588" fmla="*/ 1638304 h 6857999"/>
              <a:gd name="connsiteX13589" fmla="*/ 4319204 w 10763219"/>
              <a:gd name="connsiteY13589" fmla="*/ 1639257 h 6857999"/>
              <a:gd name="connsiteX13590" fmla="*/ 4319557 w 10763219"/>
              <a:gd name="connsiteY13590" fmla="*/ 1639892 h 6857999"/>
              <a:gd name="connsiteX13591" fmla="*/ 4318146 w 10763219"/>
              <a:gd name="connsiteY13591" fmla="*/ 1638304 h 6857999"/>
              <a:gd name="connsiteX13592" fmla="*/ 1109574 w 10763219"/>
              <a:gd name="connsiteY13592" fmla="*/ 1636713 h 6857999"/>
              <a:gd name="connsiteX13593" fmla="*/ 1109574 w 10763219"/>
              <a:gd name="connsiteY13593" fmla="*/ 1639875 h 6857999"/>
              <a:gd name="connsiteX13594" fmla="*/ 1109574 w 10763219"/>
              <a:gd name="connsiteY13594" fmla="*/ 1643433 h 6857999"/>
              <a:gd name="connsiteX13595" fmla="*/ 1110372 w 10763219"/>
              <a:gd name="connsiteY13595" fmla="*/ 1646990 h 6857999"/>
              <a:gd name="connsiteX13596" fmla="*/ 1111970 w 10763219"/>
              <a:gd name="connsiteY13596" fmla="*/ 1650943 h 6857999"/>
              <a:gd name="connsiteX13597" fmla="*/ 1113168 w 10763219"/>
              <a:gd name="connsiteY13597" fmla="*/ 1654500 h 6857999"/>
              <a:gd name="connsiteX13598" fmla="*/ 1115164 w 10763219"/>
              <a:gd name="connsiteY13598" fmla="*/ 1658848 h 6857999"/>
              <a:gd name="connsiteX13599" fmla="*/ 1120754 w 10763219"/>
              <a:gd name="connsiteY13599" fmla="*/ 1667149 h 6857999"/>
              <a:gd name="connsiteX13600" fmla="*/ 1113168 w 10763219"/>
              <a:gd name="connsiteY13600" fmla="*/ 1674264 h 6857999"/>
              <a:gd name="connsiteX13601" fmla="*/ 1105981 w 10763219"/>
              <a:gd name="connsiteY13601" fmla="*/ 1679798 h 6857999"/>
              <a:gd name="connsiteX13602" fmla="*/ 1099592 w 10763219"/>
              <a:gd name="connsiteY13602" fmla="*/ 1684937 h 6857999"/>
              <a:gd name="connsiteX13603" fmla="*/ 1093204 w 10763219"/>
              <a:gd name="connsiteY13603" fmla="*/ 1688890 h 6857999"/>
              <a:gd name="connsiteX13604" fmla="*/ 1087214 w 10763219"/>
              <a:gd name="connsiteY13604" fmla="*/ 1692052 h 6857999"/>
              <a:gd name="connsiteX13605" fmla="*/ 1081226 w 10763219"/>
              <a:gd name="connsiteY13605" fmla="*/ 1695214 h 6857999"/>
              <a:gd name="connsiteX13606" fmla="*/ 1070044 w 10763219"/>
              <a:gd name="connsiteY13606" fmla="*/ 1700353 h 6857999"/>
              <a:gd name="connsiteX13607" fmla="*/ 1058466 w 10763219"/>
              <a:gd name="connsiteY13607" fmla="*/ 1705096 h 6857999"/>
              <a:gd name="connsiteX13608" fmla="*/ 1052477 w 10763219"/>
              <a:gd name="connsiteY13608" fmla="*/ 1708653 h 6857999"/>
              <a:gd name="connsiteX13609" fmla="*/ 1046088 w 10763219"/>
              <a:gd name="connsiteY13609" fmla="*/ 1712211 h 6857999"/>
              <a:gd name="connsiteX13610" fmla="*/ 1039699 w 10763219"/>
              <a:gd name="connsiteY13610" fmla="*/ 1716559 h 6857999"/>
              <a:gd name="connsiteX13611" fmla="*/ 1032114 w 10763219"/>
              <a:gd name="connsiteY13611" fmla="*/ 1721302 h 6857999"/>
              <a:gd name="connsiteX13612" fmla="*/ 1024926 w 10763219"/>
              <a:gd name="connsiteY13612" fmla="*/ 1727627 h 6857999"/>
              <a:gd name="connsiteX13613" fmla="*/ 1016541 w 10763219"/>
              <a:gd name="connsiteY13613" fmla="*/ 1735137 h 6857999"/>
              <a:gd name="connsiteX13614" fmla="*/ 988991 w 10763219"/>
              <a:gd name="connsiteY13614" fmla="*/ 1695214 h 6857999"/>
              <a:gd name="connsiteX13615" fmla="*/ 990589 w 10763219"/>
              <a:gd name="connsiteY13615" fmla="*/ 1691261 h 6857999"/>
              <a:gd name="connsiteX13616" fmla="*/ 991786 w 10763219"/>
              <a:gd name="connsiteY13616" fmla="*/ 1687704 h 6857999"/>
              <a:gd name="connsiteX13617" fmla="*/ 994581 w 10763219"/>
              <a:gd name="connsiteY13617" fmla="*/ 1683751 h 6857999"/>
              <a:gd name="connsiteX13618" fmla="*/ 996977 w 10763219"/>
              <a:gd name="connsiteY13618" fmla="*/ 1680589 h 6857999"/>
              <a:gd name="connsiteX13619" fmla="*/ 999771 w 10763219"/>
              <a:gd name="connsiteY13619" fmla="*/ 1677427 h 6857999"/>
              <a:gd name="connsiteX13620" fmla="*/ 1003765 w 10763219"/>
              <a:gd name="connsiteY13620" fmla="*/ 1674659 h 6857999"/>
              <a:gd name="connsiteX13621" fmla="*/ 1008555 w 10763219"/>
              <a:gd name="connsiteY13621" fmla="*/ 1671497 h 6857999"/>
              <a:gd name="connsiteX13622" fmla="*/ 1013746 w 10763219"/>
              <a:gd name="connsiteY13622" fmla="*/ 1669125 h 6857999"/>
              <a:gd name="connsiteX13623" fmla="*/ 1013746 w 10763219"/>
              <a:gd name="connsiteY13623" fmla="*/ 1672288 h 6857999"/>
              <a:gd name="connsiteX13624" fmla="*/ 1012950 w 10763219"/>
              <a:gd name="connsiteY13624" fmla="*/ 1675055 h 6857999"/>
              <a:gd name="connsiteX13625" fmla="*/ 1011751 w 10763219"/>
              <a:gd name="connsiteY13625" fmla="*/ 1677427 h 6857999"/>
              <a:gd name="connsiteX13626" fmla="*/ 1010552 w 10763219"/>
              <a:gd name="connsiteY13626" fmla="*/ 1680589 h 6857999"/>
              <a:gd name="connsiteX13627" fmla="*/ 1007358 w 10763219"/>
              <a:gd name="connsiteY13627" fmla="*/ 1685333 h 6857999"/>
              <a:gd name="connsiteX13628" fmla="*/ 1003765 w 10763219"/>
              <a:gd name="connsiteY13628" fmla="*/ 1690866 h 6857999"/>
              <a:gd name="connsiteX13629" fmla="*/ 1002168 w 10763219"/>
              <a:gd name="connsiteY13629" fmla="*/ 1693633 h 6857999"/>
              <a:gd name="connsiteX13630" fmla="*/ 1001768 w 10763219"/>
              <a:gd name="connsiteY13630" fmla="*/ 1696004 h 6857999"/>
              <a:gd name="connsiteX13631" fmla="*/ 1001369 w 10763219"/>
              <a:gd name="connsiteY13631" fmla="*/ 1699562 h 6857999"/>
              <a:gd name="connsiteX13632" fmla="*/ 1001768 w 10763219"/>
              <a:gd name="connsiteY13632" fmla="*/ 1702329 h 6857999"/>
              <a:gd name="connsiteX13633" fmla="*/ 1003365 w 10763219"/>
              <a:gd name="connsiteY13633" fmla="*/ 1705887 h 6857999"/>
              <a:gd name="connsiteX13634" fmla="*/ 1005361 w 10763219"/>
              <a:gd name="connsiteY13634" fmla="*/ 1709839 h 6857999"/>
              <a:gd name="connsiteX13635" fmla="*/ 1008555 w 10763219"/>
              <a:gd name="connsiteY13635" fmla="*/ 1713398 h 6857999"/>
              <a:gd name="connsiteX13636" fmla="*/ 1012950 w 10763219"/>
              <a:gd name="connsiteY13636" fmla="*/ 1717350 h 6857999"/>
              <a:gd name="connsiteX13637" fmla="*/ 1016142 w 10763219"/>
              <a:gd name="connsiteY13637" fmla="*/ 1712211 h 6857999"/>
              <a:gd name="connsiteX13638" fmla="*/ 1018937 w 10763219"/>
              <a:gd name="connsiteY13638" fmla="*/ 1706678 h 6857999"/>
              <a:gd name="connsiteX13639" fmla="*/ 1021732 w 10763219"/>
              <a:gd name="connsiteY13639" fmla="*/ 1702329 h 6857999"/>
              <a:gd name="connsiteX13640" fmla="*/ 1024926 w 10763219"/>
              <a:gd name="connsiteY13640" fmla="*/ 1698376 h 6857999"/>
              <a:gd name="connsiteX13641" fmla="*/ 1027721 w 10763219"/>
              <a:gd name="connsiteY13641" fmla="*/ 1695214 h 6857999"/>
              <a:gd name="connsiteX13642" fmla="*/ 1031315 w 10763219"/>
              <a:gd name="connsiteY13642" fmla="*/ 1692052 h 6857999"/>
              <a:gd name="connsiteX13643" fmla="*/ 1034109 w 10763219"/>
              <a:gd name="connsiteY13643" fmla="*/ 1689285 h 6857999"/>
              <a:gd name="connsiteX13644" fmla="*/ 1037704 w 10763219"/>
              <a:gd name="connsiteY13644" fmla="*/ 1687308 h 6857999"/>
              <a:gd name="connsiteX13645" fmla="*/ 1044092 w 10763219"/>
              <a:gd name="connsiteY13645" fmla="*/ 1683751 h 6857999"/>
              <a:gd name="connsiteX13646" fmla="*/ 1050880 w 10763219"/>
              <a:gd name="connsiteY13646" fmla="*/ 1681774 h 6857999"/>
              <a:gd name="connsiteX13647" fmla="*/ 1057268 w 10763219"/>
              <a:gd name="connsiteY13647" fmla="*/ 1679798 h 6857999"/>
              <a:gd name="connsiteX13648" fmla="*/ 1063257 w 10763219"/>
              <a:gd name="connsiteY13648" fmla="*/ 1679008 h 6857999"/>
              <a:gd name="connsiteX13649" fmla="*/ 1069247 w 10763219"/>
              <a:gd name="connsiteY13649" fmla="*/ 1677427 h 6857999"/>
              <a:gd name="connsiteX13650" fmla="*/ 1074437 w 10763219"/>
              <a:gd name="connsiteY13650" fmla="*/ 1675450 h 6857999"/>
              <a:gd name="connsiteX13651" fmla="*/ 1079628 w 10763219"/>
              <a:gd name="connsiteY13651" fmla="*/ 1673078 h 6857999"/>
              <a:gd name="connsiteX13652" fmla="*/ 1081226 w 10763219"/>
              <a:gd name="connsiteY13652" fmla="*/ 1671497 h 6857999"/>
              <a:gd name="connsiteX13653" fmla="*/ 1084020 w 10763219"/>
              <a:gd name="connsiteY13653" fmla="*/ 1669916 h 6857999"/>
              <a:gd name="connsiteX13654" fmla="*/ 1086017 w 10763219"/>
              <a:gd name="connsiteY13654" fmla="*/ 1667149 h 6857999"/>
              <a:gd name="connsiteX13655" fmla="*/ 1087214 w 10763219"/>
              <a:gd name="connsiteY13655" fmla="*/ 1664382 h 6857999"/>
              <a:gd name="connsiteX13656" fmla="*/ 1088812 w 10763219"/>
              <a:gd name="connsiteY13656" fmla="*/ 1661615 h 6857999"/>
              <a:gd name="connsiteX13657" fmla="*/ 1090408 w 10763219"/>
              <a:gd name="connsiteY13657" fmla="*/ 1657662 h 6857999"/>
              <a:gd name="connsiteX13658" fmla="*/ 1091207 w 10763219"/>
              <a:gd name="connsiteY13658" fmla="*/ 1653710 h 6857999"/>
              <a:gd name="connsiteX13659" fmla="*/ 1092405 w 10763219"/>
              <a:gd name="connsiteY13659" fmla="*/ 1648966 h 6857999"/>
              <a:gd name="connsiteX13660" fmla="*/ 1092804 w 10763219"/>
              <a:gd name="connsiteY13660" fmla="*/ 1643433 h 6857999"/>
              <a:gd name="connsiteX13661" fmla="*/ 1093204 w 10763219"/>
              <a:gd name="connsiteY13661" fmla="*/ 1637108 h 6857999"/>
              <a:gd name="connsiteX13662" fmla="*/ 1094801 w 10763219"/>
              <a:gd name="connsiteY13662" fmla="*/ 1639084 h 6857999"/>
              <a:gd name="connsiteX13663" fmla="*/ 1096797 w 10763219"/>
              <a:gd name="connsiteY13663" fmla="*/ 1639875 h 6857999"/>
              <a:gd name="connsiteX13664" fmla="*/ 1098794 w 10763219"/>
              <a:gd name="connsiteY13664" fmla="*/ 1639875 h 6857999"/>
              <a:gd name="connsiteX13665" fmla="*/ 1100391 w 10763219"/>
              <a:gd name="connsiteY13665" fmla="*/ 1639480 h 6857999"/>
              <a:gd name="connsiteX13666" fmla="*/ 1105182 w 10763219"/>
              <a:gd name="connsiteY13666" fmla="*/ 1638294 h 6857999"/>
              <a:gd name="connsiteX13667" fmla="*/ 4255263 w 10763219"/>
              <a:gd name="connsiteY13667" fmla="*/ 1611314 h 6857999"/>
              <a:gd name="connsiteX13668" fmla="*/ 4260026 w 10763219"/>
              <a:gd name="connsiteY13668" fmla="*/ 1611314 h 6857999"/>
              <a:gd name="connsiteX13669" fmla="*/ 4265185 w 10763219"/>
              <a:gd name="connsiteY13669" fmla="*/ 1611707 h 6857999"/>
              <a:gd name="connsiteX13670" fmla="*/ 4270344 w 10763219"/>
              <a:gd name="connsiteY13670" fmla="*/ 1612888 h 6857999"/>
              <a:gd name="connsiteX13671" fmla="*/ 4275107 w 10763219"/>
              <a:gd name="connsiteY13671" fmla="*/ 1614068 h 6857999"/>
              <a:gd name="connsiteX13672" fmla="*/ 4285822 w 10763219"/>
              <a:gd name="connsiteY13672" fmla="*/ 1617611 h 6857999"/>
              <a:gd name="connsiteX13673" fmla="*/ 4296935 w 10763219"/>
              <a:gd name="connsiteY13673" fmla="*/ 1620364 h 6857999"/>
              <a:gd name="connsiteX13674" fmla="*/ 4302095 w 10763219"/>
              <a:gd name="connsiteY13674" fmla="*/ 1621937 h 6857999"/>
              <a:gd name="connsiteX13675" fmla="*/ 4306857 w 10763219"/>
              <a:gd name="connsiteY13675" fmla="*/ 1622725 h 6857999"/>
              <a:gd name="connsiteX13676" fmla="*/ 4302095 w 10763219"/>
              <a:gd name="connsiteY13676" fmla="*/ 1625873 h 6857999"/>
              <a:gd name="connsiteX13677" fmla="*/ 4296935 w 10763219"/>
              <a:gd name="connsiteY13677" fmla="*/ 1629020 h 6857999"/>
              <a:gd name="connsiteX13678" fmla="*/ 4291776 w 10763219"/>
              <a:gd name="connsiteY13678" fmla="*/ 1633349 h 6857999"/>
              <a:gd name="connsiteX13679" fmla="*/ 4287410 w 10763219"/>
              <a:gd name="connsiteY13679" fmla="*/ 1638071 h 6857999"/>
              <a:gd name="connsiteX13680" fmla="*/ 4277885 w 10763219"/>
              <a:gd name="connsiteY13680" fmla="*/ 1647515 h 6857999"/>
              <a:gd name="connsiteX13681" fmla="*/ 4268360 w 10763219"/>
              <a:gd name="connsiteY13681" fmla="*/ 1657352 h 6857999"/>
              <a:gd name="connsiteX13682" fmla="*/ 4263994 w 10763219"/>
              <a:gd name="connsiteY13682" fmla="*/ 1653810 h 6857999"/>
              <a:gd name="connsiteX13683" fmla="*/ 4260026 w 10763219"/>
              <a:gd name="connsiteY13683" fmla="*/ 1649876 h 6857999"/>
              <a:gd name="connsiteX13684" fmla="*/ 4252882 w 10763219"/>
              <a:gd name="connsiteY13684" fmla="*/ 1642400 h 6857999"/>
              <a:gd name="connsiteX13685" fmla="*/ 4248516 w 10763219"/>
              <a:gd name="connsiteY13685" fmla="*/ 1638858 h 6857999"/>
              <a:gd name="connsiteX13686" fmla="*/ 4243357 w 10763219"/>
              <a:gd name="connsiteY13686" fmla="*/ 1635318 h 6857999"/>
              <a:gd name="connsiteX13687" fmla="*/ 4237801 w 10763219"/>
              <a:gd name="connsiteY13687" fmla="*/ 1632562 h 6857999"/>
              <a:gd name="connsiteX13688" fmla="*/ 4230657 w 10763219"/>
              <a:gd name="connsiteY13688" fmla="*/ 1630201 h 6857999"/>
              <a:gd name="connsiteX13689" fmla="*/ 4233833 w 10763219"/>
              <a:gd name="connsiteY13689" fmla="*/ 1624299 h 6857999"/>
              <a:gd name="connsiteX13690" fmla="*/ 4237801 w 10763219"/>
              <a:gd name="connsiteY13690" fmla="*/ 1619577 h 6857999"/>
              <a:gd name="connsiteX13691" fmla="*/ 4241372 w 10763219"/>
              <a:gd name="connsiteY13691" fmla="*/ 1615643 h 6857999"/>
              <a:gd name="connsiteX13692" fmla="*/ 4246135 w 10763219"/>
              <a:gd name="connsiteY13692" fmla="*/ 1613281 h 6857999"/>
              <a:gd name="connsiteX13693" fmla="*/ 4250501 w 10763219"/>
              <a:gd name="connsiteY13693" fmla="*/ 1611707 h 6857999"/>
              <a:gd name="connsiteX13694" fmla="*/ 1219174 w 10763219"/>
              <a:gd name="connsiteY13694" fmla="*/ 1549400 h 6857999"/>
              <a:gd name="connsiteX13695" fmla="*/ 1217592 w 10763219"/>
              <a:gd name="connsiteY13695" fmla="*/ 1552609 h 6857999"/>
              <a:gd name="connsiteX13696" fmla="*/ 1216010 w 10763219"/>
              <a:gd name="connsiteY13696" fmla="*/ 1555820 h 6857999"/>
              <a:gd name="connsiteX13697" fmla="*/ 1214429 w 10763219"/>
              <a:gd name="connsiteY13697" fmla="*/ 1558628 h 6857999"/>
              <a:gd name="connsiteX13698" fmla="*/ 1211661 w 10763219"/>
              <a:gd name="connsiteY13698" fmla="*/ 1561036 h 6857999"/>
              <a:gd name="connsiteX13699" fmla="*/ 1209289 w 10763219"/>
              <a:gd name="connsiteY13699" fmla="*/ 1563442 h 6857999"/>
              <a:gd name="connsiteX13700" fmla="*/ 1206916 w 10763219"/>
              <a:gd name="connsiteY13700" fmla="*/ 1565449 h 6857999"/>
              <a:gd name="connsiteX13701" fmla="*/ 1200589 w 10763219"/>
              <a:gd name="connsiteY13701" fmla="*/ 1569461 h 6857999"/>
              <a:gd name="connsiteX13702" fmla="*/ 1194263 w 10763219"/>
              <a:gd name="connsiteY13702" fmla="*/ 1573072 h 6857999"/>
              <a:gd name="connsiteX13703" fmla="*/ 1187145 w 10763219"/>
              <a:gd name="connsiteY13703" fmla="*/ 1575881 h 6857999"/>
              <a:gd name="connsiteX13704" fmla="*/ 1170932 w 10763219"/>
              <a:gd name="connsiteY13704" fmla="*/ 1581899 h 6857999"/>
              <a:gd name="connsiteX13705" fmla="*/ 1163025 w 10763219"/>
              <a:gd name="connsiteY13705" fmla="*/ 1584708 h 6857999"/>
              <a:gd name="connsiteX13706" fmla="*/ 1154720 w 10763219"/>
              <a:gd name="connsiteY13706" fmla="*/ 1588319 h 6857999"/>
              <a:gd name="connsiteX13707" fmla="*/ 1147207 w 10763219"/>
              <a:gd name="connsiteY13707" fmla="*/ 1591930 h 6857999"/>
              <a:gd name="connsiteX13708" fmla="*/ 1139695 w 10763219"/>
              <a:gd name="connsiteY13708" fmla="*/ 1596344 h 6857999"/>
              <a:gd name="connsiteX13709" fmla="*/ 1132972 w 10763219"/>
              <a:gd name="connsiteY13709" fmla="*/ 1601159 h 6857999"/>
              <a:gd name="connsiteX13710" fmla="*/ 1129413 w 10763219"/>
              <a:gd name="connsiteY13710" fmla="*/ 1603968 h 6857999"/>
              <a:gd name="connsiteX13711" fmla="*/ 1126646 w 10763219"/>
              <a:gd name="connsiteY13711" fmla="*/ 1607177 h 6857999"/>
              <a:gd name="connsiteX13712" fmla="*/ 1123878 w 10763219"/>
              <a:gd name="connsiteY13712" fmla="*/ 1610387 h 6857999"/>
              <a:gd name="connsiteX13713" fmla="*/ 1120715 w 10763219"/>
              <a:gd name="connsiteY13713" fmla="*/ 1614400 h 6857999"/>
              <a:gd name="connsiteX13714" fmla="*/ 1118341 w 10763219"/>
              <a:gd name="connsiteY13714" fmla="*/ 1618412 h 6857999"/>
              <a:gd name="connsiteX13715" fmla="*/ 1116364 w 10763219"/>
              <a:gd name="connsiteY13715" fmla="*/ 1622424 h 6857999"/>
              <a:gd name="connsiteX13716" fmla="*/ 1113993 w 10763219"/>
              <a:gd name="connsiteY13716" fmla="*/ 1618412 h 6857999"/>
              <a:gd name="connsiteX13717" fmla="*/ 1112015 w 10763219"/>
              <a:gd name="connsiteY13717" fmla="*/ 1614801 h 6857999"/>
              <a:gd name="connsiteX13718" fmla="*/ 1111223 w 10763219"/>
              <a:gd name="connsiteY13718" fmla="*/ 1611190 h 6857999"/>
              <a:gd name="connsiteX13719" fmla="*/ 1111223 w 10763219"/>
              <a:gd name="connsiteY13719" fmla="*/ 1607579 h 6857999"/>
              <a:gd name="connsiteX13720" fmla="*/ 1111620 w 10763219"/>
              <a:gd name="connsiteY13720" fmla="*/ 1603968 h 6857999"/>
              <a:gd name="connsiteX13721" fmla="*/ 1112410 w 10763219"/>
              <a:gd name="connsiteY13721" fmla="*/ 1600757 h 6857999"/>
              <a:gd name="connsiteX13722" fmla="*/ 1113993 w 10763219"/>
              <a:gd name="connsiteY13722" fmla="*/ 1597548 h 6857999"/>
              <a:gd name="connsiteX13723" fmla="*/ 1116364 w 10763219"/>
              <a:gd name="connsiteY13723" fmla="*/ 1594739 h 6857999"/>
              <a:gd name="connsiteX13724" fmla="*/ 1118737 w 10763219"/>
              <a:gd name="connsiteY13724" fmla="*/ 1591930 h 6857999"/>
              <a:gd name="connsiteX13725" fmla="*/ 1122295 w 10763219"/>
              <a:gd name="connsiteY13725" fmla="*/ 1588721 h 6857999"/>
              <a:gd name="connsiteX13726" fmla="*/ 1125459 w 10763219"/>
              <a:gd name="connsiteY13726" fmla="*/ 1585912 h 6857999"/>
              <a:gd name="connsiteX13727" fmla="*/ 1129413 w 10763219"/>
              <a:gd name="connsiteY13727" fmla="*/ 1583505 h 6857999"/>
              <a:gd name="connsiteX13728" fmla="*/ 1137718 w 10763219"/>
              <a:gd name="connsiteY13728" fmla="*/ 1578288 h 6857999"/>
              <a:gd name="connsiteX13729" fmla="*/ 1147602 w 10763219"/>
              <a:gd name="connsiteY13729" fmla="*/ 1573875 h 6857999"/>
              <a:gd name="connsiteX13730" fmla="*/ 1157884 w 10763219"/>
              <a:gd name="connsiteY13730" fmla="*/ 1569862 h 6857999"/>
              <a:gd name="connsiteX13731" fmla="*/ 1168560 w 10763219"/>
              <a:gd name="connsiteY13731" fmla="*/ 1566251 h 6857999"/>
              <a:gd name="connsiteX13732" fmla="*/ 1189123 w 10763219"/>
              <a:gd name="connsiteY13732" fmla="*/ 1559831 h 6857999"/>
              <a:gd name="connsiteX13733" fmla="*/ 1206916 w 10763219"/>
              <a:gd name="connsiteY13733" fmla="*/ 1553814 h 6857999"/>
              <a:gd name="connsiteX13734" fmla="*/ 1213638 w 10763219"/>
              <a:gd name="connsiteY13734" fmla="*/ 1551806 h 6857999"/>
              <a:gd name="connsiteX13735" fmla="*/ 4159488 w 10763219"/>
              <a:gd name="connsiteY13735" fmla="*/ 1546224 h 6857999"/>
              <a:gd name="connsiteX13736" fmla="*/ 4161051 w 10763219"/>
              <a:gd name="connsiteY13736" fmla="*/ 1551781 h 6857999"/>
              <a:gd name="connsiteX13737" fmla="*/ 4162224 w 10763219"/>
              <a:gd name="connsiteY13737" fmla="*/ 1553765 h 6857999"/>
              <a:gd name="connsiteX13738" fmla="*/ 4163005 w 10763219"/>
              <a:gd name="connsiteY13738" fmla="*/ 1554955 h 6857999"/>
              <a:gd name="connsiteX13739" fmla="*/ 4165740 w 10763219"/>
              <a:gd name="connsiteY13739" fmla="*/ 1558131 h 6857999"/>
              <a:gd name="connsiteX13740" fmla="*/ 4169257 w 10763219"/>
              <a:gd name="connsiteY13740" fmla="*/ 1560115 h 6857999"/>
              <a:gd name="connsiteX13741" fmla="*/ 4173165 w 10763219"/>
              <a:gd name="connsiteY13741" fmla="*/ 1561305 h 6857999"/>
              <a:gd name="connsiteX13742" fmla="*/ 4177463 w 10763219"/>
              <a:gd name="connsiteY13742" fmla="*/ 1561702 h 6857999"/>
              <a:gd name="connsiteX13743" fmla="*/ 4182153 w 10763219"/>
              <a:gd name="connsiteY13743" fmla="*/ 1561702 h 6857999"/>
              <a:gd name="connsiteX13744" fmla="*/ 4187233 w 10763219"/>
              <a:gd name="connsiteY13744" fmla="*/ 1561305 h 6857999"/>
              <a:gd name="connsiteX13745" fmla="*/ 4197002 w 10763219"/>
              <a:gd name="connsiteY13745" fmla="*/ 1560909 h 6857999"/>
              <a:gd name="connsiteX13746" fmla="*/ 4207162 w 10763219"/>
              <a:gd name="connsiteY13746" fmla="*/ 1560512 h 6857999"/>
              <a:gd name="connsiteX13747" fmla="*/ 4211461 w 10763219"/>
              <a:gd name="connsiteY13747" fmla="*/ 1560512 h 6857999"/>
              <a:gd name="connsiteX13748" fmla="*/ 4215759 w 10763219"/>
              <a:gd name="connsiteY13748" fmla="*/ 1561305 h 6857999"/>
              <a:gd name="connsiteX13749" fmla="*/ 4220449 w 10763219"/>
              <a:gd name="connsiteY13749" fmla="*/ 1562893 h 6857999"/>
              <a:gd name="connsiteX13750" fmla="*/ 4223574 w 10763219"/>
              <a:gd name="connsiteY13750" fmla="*/ 1564878 h 6857999"/>
              <a:gd name="connsiteX13751" fmla="*/ 4225529 w 10763219"/>
              <a:gd name="connsiteY13751" fmla="*/ 1568052 h 6857999"/>
              <a:gd name="connsiteX13752" fmla="*/ 4226700 w 10763219"/>
              <a:gd name="connsiteY13752" fmla="*/ 1571625 h 6857999"/>
              <a:gd name="connsiteX13753" fmla="*/ 4227482 w 10763219"/>
              <a:gd name="connsiteY13753" fmla="*/ 1575197 h 6857999"/>
              <a:gd name="connsiteX13754" fmla="*/ 4227482 w 10763219"/>
              <a:gd name="connsiteY13754" fmla="*/ 1577975 h 6857999"/>
              <a:gd name="connsiteX13755" fmla="*/ 4227091 w 10763219"/>
              <a:gd name="connsiteY13755" fmla="*/ 1580752 h 6857999"/>
              <a:gd name="connsiteX13756" fmla="*/ 4225919 w 10763219"/>
              <a:gd name="connsiteY13756" fmla="*/ 1584325 h 6857999"/>
              <a:gd name="connsiteX13757" fmla="*/ 4223965 w 10763219"/>
              <a:gd name="connsiteY13757" fmla="*/ 1590674 h 6857999"/>
              <a:gd name="connsiteX13758" fmla="*/ 4221620 w 10763219"/>
              <a:gd name="connsiteY13758" fmla="*/ 1597422 h 6857999"/>
              <a:gd name="connsiteX13759" fmla="*/ 4219276 w 10763219"/>
              <a:gd name="connsiteY13759" fmla="*/ 1605359 h 6857999"/>
              <a:gd name="connsiteX13760" fmla="*/ 4218885 w 10763219"/>
              <a:gd name="connsiteY13760" fmla="*/ 1609724 h 6857999"/>
              <a:gd name="connsiteX13761" fmla="*/ 4218494 w 10763219"/>
              <a:gd name="connsiteY13761" fmla="*/ 1614487 h 6857999"/>
              <a:gd name="connsiteX13762" fmla="*/ 4218494 w 10763219"/>
              <a:gd name="connsiteY13762" fmla="*/ 1619647 h 6857999"/>
              <a:gd name="connsiteX13763" fmla="*/ 4218494 w 10763219"/>
              <a:gd name="connsiteY13763" fmla="*/ 1624806 h 6857999"/>
              <a:gd name="connsiteX13764" fmla="*/ 4214586 w 10763219"/>
              <a:gd name="connsiteY13764" fmla="*/ 1616074 h 6857999"/>
              <a:gd name="connsiteX13765" fmla="*/ 4212633 w 10763219"/>
              <a:gd name="connsiteY13765" fmla="*/ 1612900 h 6857999"/>
              <a:gd name="connsiteX13766" fmla="*/ 4211069 w 10763219"/>
              <a:gd name="connsiteY13766" fmla="*/ 1610915 h 6857999"/>
              <a:gd name="connsiteX13767" fmla="*/ 4209116 w 10763219"/>
              <a:gd name="connsiteY13767" fmla="*/ 1609328 h 6857999"/>
              <a:gd name="connsiteX13768" fmla="*/ 4207943 w 10763219"/>
              <a:gd name="connsiteY13768" fmla="*/ 1608138 h 6857999"/>
              <a:gd name="connsiteX13769" fmla="*/ 4206381 w 10763219"/>
              <a:gd name="connsiteY13769" fmla="*/ 1608138 h 6857999"/>
              <a:gd name="connsiteX13770" fmla="*/ 4204426 w 10763219"/>
              <a:gd name="connsiteY13770" fmla="*/ 1608138 h 6857999"/>
              <a:gd name="connsiteX13771" fmla="*/ 4200128 w 10763219"/>
              <a:gd name="connsiteY13771" fmla="*/ 1608931 h 6857999"/>
              <a:gd name="connsiteX13772" fmla="*/ 4194266 w 10763219"/>
              <a:gd name="connsiteY13772" fmla="*/ 1609328 h 6857999"/>
              <a:gd name="connsiteX13773" fmla="*/ 4190749 w 10763219"/>
              <a:gd name="connsiteY13773" fmla="*/ 1608931 h 6857999"/>
              <a:gd name="connsiteX13774" fmla="*/ 4187233 w 10763219"/>
              <a:gd name="connsiteY13774" fmla="*/ 1608931 h 6857999"/>
              <a:gd name="connsiteX13775" fmla="*/ 4182153 w 10763219"/>
              <a:gd name="connsiteY13775" fmla="*/ 1607740 h 6857999"/>
              <a:gd name="connsiteX13776" fmla="*/ 4177073 w 10763219"/>
              <a:gd name="connsiteY13776" fmla="*/ 1606152 h 6857999"/>
              <a:gd name="connsiteX13777" fmla="*/ 4176292 w 10763219"/>
              <a:gd name="connsiteY13777" fmla="*/ 1608931 h 6857999"/>
              <a:gd name="connsiteX13778" fmla="*/ 4176292 w 10763219"/>
              <a:gd name="connsiteY13778" fmla="*/ 1610915 h 6857999"/>
              <a:gd name="connsiteX13779" fmla="*/ 4177463 w 10763219"/>
              <a:gd name="connsiteY13779" fmla="*/ 1612105 h 6857999"/>
              <a:gd name="connsiteX13780" fmla="*/ 4179026 w 10763219"/>
              <a:gd name="connsiteY13780" fmla="*/ 1613693 h 6857999"/>
              <a:gd name="connsiteX13781" fmla="*/ 4182153 w 10763219"/>
              <a:gd name="connsiteY13781" fmla="*/ 1616074 h 6857999"/>
              <a:gd name="connsiteX13782" fmla="*/ 4185669 w 10763219"/>
              <a:gd name="connsiteY13782" fmla="*/ 1618456 h 6857999"/>
              <a:gd name="connsiteX13783" fmla="*/ 4183325 w 10763219"/>
              <a:gd name="connsiteY13783" fmla="*/ 1622821 h 6857999"/>
              <a:gd name="connsiteX13784" fmla="*/ 4180980 w 10763219"/>
              <a:gd name="connsiteY13784" fmla="*/ 1626394 h 6857999"/>
              <a:gd name="connsiteX13785" fmla="*/ 4179026 w 10763219"/>
              <a:gd name="connsiteY13785" fmla="*/ 1627980 h 6857999"/>
              <a:gd name="connsiteX13786" fmla="*/ 4177073 w 10763219"/>
              <a:gd name="connsiteY13786" fmla="*/ 1628775 h 6857999"/>
              <a:gd name="connsiteX13787" fmla="*/ 4175119 w 10763219"/>
              <a:gd name="connsiteY13787" fmla="*/ 1628775 h 6857999"/>
              <a:gd name="connsiteX13788" fmla="*/ 4173556 w 10763219"/>
              <a:gd name="connsiteY13788" fmla="*/ 1627980 h 6857999"/>
              <a:gd name="connsiteX13789" fmla="*/ 4171993 w 10763219"/>
              <a:gd name="connsiteY13789" fmla="*/ 1626394 h 6857999"/>
              <a:gd name="connsiteX13790" fmla="*/ 4170820 w 10763219"/>
              <a:gd name="connsiteY13790" fmla="*/ 1624806 h 6857999"/>
              <a:gd name="connsiteX13791" fmla="*/ 4167304 w 10763219"/>
              <a:gd name="connsiteY13791" fmla="*/ 1621630 h 6857999"/>
              <a:gd name="connsiteX13792" fmla="*/ 4165740 w 10763219"/>
              <a:gd name="connsiteY13792" fmla="*/ 1620043 h 6857999"/>
              <a:gd name="connsiteX13793" fmla="*/ 4163786 w 10763219"/>
              <a:gd name="connsiteY13793" fmla="*/ 1619249 h 6857999"/>
              <a:gd name="connsiteX13794" fmla="*/ 4162614 w 10763219"/>
              <a:gd name="connsiteY13794" fmla="*/ 1618456 h 6857999"/>
              <a:gd name="connsiteX13795" fmla="*/ 4160269 w 10763219"/>
              <a:gd name="connsiteY13795" fmla="*/ 1619249 h 6857999"/>
              <a:gd name="connsiteX13796" fmla="*/ 4158316 w 10763219"/>
              <a:gd name="connsiteY13796" fmla="*/ 1620440 h 6857999"/>
              <a:gd name="connsiteX13797" fmla="*/ 4155971 w 10763219"/>
              <a:gd name="connsiteY13797" fmla="*/ 1623615 h 6857999"/>
              <a:gd name="connsiteX13798" fmla="*/ 4154408 w 10763219"/>
              <a:gd name="connsiteY13798" fmla="*/ 1620440 h 6857999"/>
              <a:gd name="connsiteX13799" fmla="*/ 4154017 w 10763219"/>
              <a:gd name="connsiteY13799" fmla="*/ 1617662 h 6857999"/>
              <a:gd name="connsiteX13800" fmla="*/ 4154017 w 10763219"/>
              <a:gd name="connsiteY13800" fmla="*/ 1615678 h 6857999"/>
              <a:gd name="connsiteX13801" fmla="*/ 4154017 w 10763219"/>
              <a:gd name="connsiteY13801" fmla="*/ 1613297 h 6857999"/>
              <a:gd name="connsiteX13802" fmla="*/ 4154799 w 10763219"/>
              <a:gd name="connsiteY13802" fmla="*/ 1611312 h 6857999"/>
              <a:gd name="connsiteX13803" fmla="*/ 4155971 w 10763219"/>
              <a:gd name="connsiteY13803" fmla="*/ 1609724 h 6857999"/>
              <a:gd name="connsiteX13804" fmla="*/ 4158316 w 10763219"/>
              <a:gd name="connsiteY13804" fmla="*/ 1605755 h 6857999"/>
              <a:gd name="connsiteX13805" fmla="*/ 4161051 w 10763219"/>
              <a:gd name="connsiteY13805" fmla="*/ 1601786 h 6857999"/>
              <a:gd name="connsiteX13806" fmla="*/ 4163396 w 10763219"/>
              <a:gd name="connsiteY13806" fmla="*/ 1597422 h 6857999"/>
              <a:gd name="connsiteX13807" fmla="*/ 4164568 w 10763219"/>
              <a:gd name="connsiteY13807" fmla="*/ 1594643 h 6857999"/>
              <a:gd name="connsiteX13808" fmla="*/ 4165349 w 10763219"/>
              <a:gd name="connsiteY13808" fmla="*/ 1591072 h 6857999"/>
              <a:gd name="connsiteX13809" fmla="*/ 4165349 w 10763219"/>
              <a:gd name="connsiteY13809" fmla="*/ 1587896 h 6857999"/>
              <a:gd name="connsiteX13810" fmla="*/ 4165349 w 10763219"/>
              <a:gd name="connsiteY13810" fmla="*/ 1583927 h 6857999"/>
              <a:gd name="connsiteX13811" fmla="*/ 4153236 w 10763219"/>
              <a:gd name="connsiteY13811" fmla="*/ 1578371 h 6857999"/>
              <a:gd name="connsiteX13812" fmla="*/ 4152064 w 10763219"/>
              <a:gd name="connsiteY13812" fmla="*/ 1578371 h 6857999"/>
              <a:gd name="connsiteX13813" fmla="*/ 4150500 w 10763219"/>
              <a:gd name="connsiteY13813" fmla="*/ 1578371 h 6857999"/>
              <a:gd name="connsiteX13814" fmla="*/ 4148546 w 10763219"/>
              <a:gd name="connsiteY13814" fmla="*/ 1579562 h 6857999"/>
              <a:gd name="connsiteX13815" fmla="*/ 4146203 w 10763219"/>
              <a:gd name="connsiteY13815" fmla="*/ 1581944 h 6857999"/>
              <a:gd name="connsiteX13816" fmla="*/ 4144639 w 10763219"/>
              <a:gd name="connsiteY13816" fmla="*/ 1584325 h 6857999"/>
              <a:gd name="connsiteX13817" fmla="*/ 4141513 w 10763219"/>
              <a:gd name="connsiteY13817" fmla="*/ 1591072 h 6857999"/>
              <a:gd name="connsiteX13818" fmla="*/ 4137996 w 10763219"/>
              <a:gd name="connsiteY13818" fmla="*/ 1598215 h 6857999"/>
              <a:gd name="connsiteX13819" fmla="*/ 4132525 w 10763219"/>
              <a:gd name="connsiteY13819" fmla="*/ 1595041 h 6857999"/>
              <a:gd name="connsiteX13820" fmla="*/ 4129008 w 10763219"/>
              <a:gd name="connsiteY13820" fmla="*/ 1592262 h 6857999"/>
              <a:gd name="connsiteX13821" fmla="*/ 4127055 w 10763219"/>
              <a:gd name="connsiteY13821" fmla="*/ 1589087 h 6857999"/>
              <a:gd name="connsiteX13822" fmla="*/ 4125882 w 10763219"/>
              <a:gd name="connsiteY13822" fmla="*/ 1587896 h 6857999"/>
              <a:gd name="connsiteX13823" fmla="*/ 4125882 w 10763219"/>
              <a:gd name="connsiteY13823" fmla="*/ 1586308 h 6857999"/>
              <a:gd name="connsiteX13824" fmla="*/ 4126273 w 10763219"/>
              <a:gd name="connsiteY13824" fmla="*/ 1583530 h 6857999"/>
              <a:gd name="connsiteX13825" fmla="*/ 4127445 w 10763219"/>
              <a:gd name="connsiteY13825" fmla="*/ 1580356 h 6857999"/>
              <a:gd name="connsiteX13826" fmla="*/ 4129789 w 10763219"/>
              <a:gd name="connsiteY13826" fmla="*/ 1577578 h 6857999"/>
              <a:gd name="connsiteX13827" fmla="*/ 4132525 w 10763219"/>
              <a:gd name="connsiteY13827" fmla="*/ 1574006 h 6857999"/>
              <a:gd name="connsiteX13828" fmla="*/ 4139559 w 10763219"/>
              <a:gd name="connsiteY13828" fmla="*/ 1568052 h 6857999"/>
              <a:gd name="connsiteX13829" fmla="*/ 4146983 w 10763219"/>
              <a:gd name="connsiteY13829" fmla="*/ 1561305 h 6857999"/>
              <a:gd name="connsiteX13830" fmla="*/ 4150891 w 10763219"/>
              <a:gd name="connsiteY13830" fmla="*/ 1558131 h 6857999"/>
              <a:gd name="connsiteX13831" fmla="*/ 4154408 w 10763219"/>
              <a:gd name="connsiteY13831" fmla="*/ 1554162 h 6857999"/>
              <a:gd name="connsiteX13832" fmla="*/ 4157144 w 10763219"/>
              <a:gd name="connsiteY13832" fmla="*/ 1550193 h 6857999"/>
              <a:gd name="connsiteX13833" fmla="*/ 8109410 w 10763219"/>
              <a:gd name="connsiteY13833" fmla="*/ 1544640 h 6857999"/>
              <a:gd name="connsiteX13834" fmla="*/ 8111431 w 10763219"/>
              <a:gd name="connsiteY13834" fmla="*/ 1544640 h 6857999"/>
              <a:gd name="connsiteX13835" fmla="*/ 8113855 w 10763219"/>
              <a:gd name="connsiteY13835" fmla="*/ 1544640 h 6857999"/>
              <a:gd name="connsiteX13836" fmla="*/ 8118704 w 10763219"/>
              <a:gd name="connsiteY13836" fmla="*/ 1546242 h 6857999"/>
              <a:gd name="connsiteX13837" fmla="*/ 8124766 w 10763219"/>
              <a:gd name="connsiteY13837" fmla="*/ 1548645 h 6857999"/>
              <a:gd name="connsiteX13838" fmla="*/ 8130423 w 10763219"/>
              <a:gd name="connsiteY13838" fmla="*/ 1551849 h 6857999"/>
              <a:gd name="connsiteX13839" fmla="*/ 8135676 w 10763219"/>
              <a:gd name="connsiteY13839" fmla="*/ 1555856 h 6857999"/>
              <a:gd name="connsiteX13840" fmla="*/ 8140929 w 10763219"/>
              <a:gd name="connsiteY13840" fmla="*/ 1560262 h 6857999"/>
              <a:gd name="connsiteX13841" fmla="*/ 8144970 w 10763219"/>
              <a:gd name="connsiteY13841" fmla="*/ 1564668 h 6857999"/>
              <a:gd name="connsiteX13842" fmla="*/ 8146182 w 10763219"/>
              <a:gd name="connsiteY13842" fmla="*/ 1567473 h 6857999"/>
              <a:gd name="connsiteX13843" fmla="*/ 8147799 w 10763219"/>
              <a:gd name="connsiteY13843" fmla="*/ 1569876 h 6857999"/>
              <a:gd name="connsiteX13844" fmla="*/ 8148607 w 10763219"/>
              <a:gd name="connsiteY13844" fmla="*/ 1572279 h 6857999"/>
              <a:gd name="connsiteX13845" fmla="*/ 8148607 w 10763219"/>
              <a:gd name="connsiteY13845" fmla="*/ 1574684 h 6857999"/>
              <a:gd name="connsiteX13846" fmla="*/ 8148607 w 10763219"/>
              <a:gd name="connsiteY13846" fmla="*/ 1577087 h 6857999"/>
              <a:gd name="connsiteX13847" fmla="*/ 8148203 w 10763219"/>
              <a:gd name="connsiteY13847" fmla="*/ 1579490 h 6857999"/>
              <a:gd name="connsiteX13848" fmla="*/ 8147395 w 10763219"/>
              <a:gd name="connsiteY13848" fmla="*/ 1581493 h 6857999"/>
              <a:gd name="connsiteX13849" fmla="*/ 8145778 w 10763219"/>
              <a:gd name="connsiteY13849" fmla="*/ 1583496 h 6857999"/>
              <a:gd name="connsiteX13850" fmla="*/ 8143354 w 10763219"/>
              <a:gd name="connsiteY13850" fmla="*/ 1585499 h 6857999"/>
              <a:gd name="connsiteX13851" fmla="*/ 8140121 w 10763219"/>
              <a:gd name="connsiteY13851" fmla="*/ 1587502 h 6857999"/>
              <a:gd name="connsiteX13852" fmla="*/ 8136484 w 10763219"/>
              <a:gd name="connsiteY13852" fmla="*/ 1581493 h 6857999"/>
              <a:gd name="connsiteX13853" fmla="*/ 8132443 w 10763219"/>
              <a:gd name="connsiteY13853" fmla="*/ 1576688 h 6857999"/>
              <a:gd name="connsiteX13854" fmla="*/ 8127998 w 10763219"/>
              <a:gd name="connsiteY13854" fmla="*/ 1572681 h 6857999"/>
              <a:gd name="connsiteX13855" fmla="*/ 8123553 w 10763219"/>
              <a:gd name="connsiteY13855" fmla="*/ 1569876 h 6857999"/>
              <a:gd name="connsiteX13856" fmla="*/ 8115067 w 10763219"/>
              <a:gd name="connsiteY13856" fmla="*/ 1564668 h 6857999"/>
              <a:gd name="connsiteX13857" fmla="*/ 8110622 w 10763219"/>
              <a:gd name="connsiteY13857" fmla="*/ 1562265 h 6857999"/>
              <a:gd name="connsiteX13858" fmla="*/ 8105773 w 10763219"/>
              <a:gd name="connsiteY13858" fmla="*/ 1559461 h 6857999"/>
              <a:gd name="connsiteX13859" fmla="*/ 8104965 w 10763219"/>
              <a:gd name="connsiteY13859" fmla="*/ 1555856 h 6857999"/>
              <a:gd name="connsiteX13860" fmla="*/ 8104157 w 10763219"/>
              <a:gd name="connsiteY13860" fmla="*/ 1553051 h 6857999"/>
              <a:gd name="connsiteX13861" fmla="*/ 8104157 w 10763219"/>
              <a:gd name="connsiteY13861" fmla="*/ 1550647 h 6857999"/>
              <a:gd name="connsiteX13862" fmla="*/ 8104561 w 10763219"/>
              <a:gd name="connsiteY13862" fmla="*/ 1548645 h 6857999"/>
              <a:gd name="connsiteX13863" fmla="*/ 8104965 w 10763219"/>
              <a:gd name="connsiteY13863" fmla="*/ 1547044 h 6857999"/>
              <a:gd name="connsiteX13864" fmla="*/ 8106582 w 10763219"/>
              <a:gd name="connsiteY13864" fmla="*/ 1546242 h 6857999"/>
              <a:gd name="connsiteX13865" fmla="*/ 8107794 w 10763219"/>
              <a:gd name="connsiteY13865" fmla="*/ 1545040 h 6857999"/>
              <a:gd name="connsiteX13866" fmla="*/ 4048856 w 10763219"/>
              <a:gd name="connsiteY13866" fmla="*/ 1517649 h 6857999"/>
              <a:gd name="connsiteX13867" fmla="*/ 4049654 w 10763219"/>
              <a:gd name="connsiteY13867" fmla="*/ 1520845 h 6857999"/>
              <a:gd name="connsiteX13868" fmla="*/ 4050850 w 10763219"/>
              <a:gd name="connsiteY13868" fmla="*/ 1524040 h 6857999"/>
              <a:gd name="connsiteX13869" fmla="*/ 4052446 w 10763219"/>
              <a:gd name="connsiteY13869" fmla="*/ 1526437 h 6857999"/>
              <a:gd name="connsiteX13870" fmla="*/ 4053643 w 10763219"/>
              <a:gd name="connsiteY13870" fmla="*/ 1528434 h 6857999"/>
              <a:gd name="connsiteX13871" fmla="*/ 4055239 w 10763219"/>
              <a:gd name="connsiteY13871" fmla="*/ 1529632 h 6857999"/>
              <a:gd name="connsiteX13872" fmla="*/ 4057233 w 10763219"/>
              <a:gd name="connsiteY13872" fmla="*/ 1530831 h 6857999"/>
              <a:gd name="connsiteX13873" fmla="*/ 4059228 w 10763219"/>
              <a:gd name="connsiteY13873" fmla="*/ 1531630 h 6857999"/>
              <a:gd name="connsiteX13874" fmla="*/ 4061224 w 10763219"/>
              <a:gd name="connsiteY13874" fmla="*/ 1531630 h 6857999"/>
              <a:gd name="connsiteX13875" fmla="*/ 4066010 w 10763219"/>
              <a:gd name="connsiteY13875" fmla="*/ 1532429 h 6857999"/>
              <a:gd name="connsiteX13876" fmla="*/ 4070797 w 10763219"/>
              <a:gd name="connsiteY13876" fmla="*/ 1531231 h 6857999"/>
              <a:gd name="connsiteX13877" fmla="*/ 4082765 w 10763219"/>
              <a:gd name="connsiteY13877" fmla="*/ 1528434 h 6857999"/>
              <a:gd name="connsiteX13878" fmla="*/ 4088749 w 10763219"/>
              <a:gd name="connsiteY13878" fmla="*/ 1526836 h 6857999"/>
              <a:gd name="connsiteX13879" fmla="*/ 4095132 w 10763219"/>
              <a:gd name="connsiteY13879" fmla="*/ 1526038 h 6857999"/>
              <a:gd name="connsiteX13880" fmla="*/ 4101515 w 10763219"/>
              <a:gd name="connsiteY13880" fmla="*/ 1525239 h 6857999"/>
              <a:gd name="connsiteX13881" fmla="*/ 4108297 w 10763219"/>
              <a:gd name="connsiteY13881" fmla="*/ 1526038 h 6857999"/>
              <a:gd name="connsiteX13882" fmla="*/ 4111089 w 10763219"/>
              <a:gd name="connsiteY13882" fmla="*/ 1526836 h 6857999"/>
              <a:gd name="connsiteX13883" fmla="*/ 4114680 w 10763219"/>
              <a:gd name="connsiteY13883" fmla="*/ 1527636 h 6857999"/>
              <a:gd name="connsiteX13884" fmla="*/ 4117472 w 10763219"/>
              <a:gd name="connsiteY13884" fmla="*/ 1529233 h 6857999"/>
              <a:gd name="connsiteX13885" fmla="*/ 4120664 w 10763219"/>
              <a:gd name="connsiteY13885" fmla="*/ 1530831 h 6857999"/>
              <a:gd name="connsiteX13886" fmla="*/ 4123855 w 10763219"/>
              <a:gd name="connsiteY13886" fmla="*/ 1533227 h 6857999"/>
              <a:gd name="connsiteX13887" fmla="*/ 4127047 w 10763219"/>
              <a:gd name="connsiteY13887" fmla="*/ 1536023 h 6857999"/>
              <a:gd name="connsiteX13888" fmla="*/ 4129839 w 10763219"/>
              <a:gd name="connsiteY13888" fmla="*/ 1539618 h 6857999"/>
              <a:gd name="connsiteX13889" fmla="*/ 4132234 w 10763219"/>
              <a:gd name="connsiteY13889" fmla="*/ 1543213 h 6857999"/>
              <a:gd name="connsiteX13890" fmla="*/ 4129440 w 10763219"/>
              <a:gd name="connsiteY13890" fmla="*/ 1546009 h 6857999"/>
              <a:gd name="connsiteX13891" fmla="*/ 4125850 w 10763219"/>
              <a:gd name="connsiteY13891" fmla="*/ 1548806 h 6857999"/>
              <a:gd name="connsiteX13892" fmla="*/ 4123057 w 10763219"/>
              <a:gd name="connsiteY13892" fmla="*/ 1552400 h 6857999"/>
              <a:gd name="connsiteX13893" fmla="*/ 4120664 w 10763219"/>
              <a:gd name="connsiteY13893" fmla="*/ 1556395 h 6857999"/>
              <a:gd name="connsiteX13894" fmla="*/ 4117472 w 10763219"/>
              <a:gd name="connsiteY13894" fmla="*/ 1560789 h 6857999"/>
              <a:gd name="connsiteX13895" fmla="*/ 4115079 w 10763219"/>
              <a:gd name="connsiteY13895" fmla="*/ 1565582 h 6857999"/>
              <a:gd name="connsiteX13896" fmla="*/ 4112685 w 10763219"/>
              <a:gd name="connsiteY13896" fmla="*/ 1571573 h 6857999"/>
              <a:gd name="connsiteX13897" fmla="*/ 4110691 w 10763219"/>
              <a:gd name="connsiteY13897" fmla="*/ 1577964 h 6857999"/>
              <a:gd name="connsiteX13898" fmla="*/ 4100319 w 10763219"/>
              <a:gd name="connsiteY13898" fmla="*/ 1579163 h 6857999"/>
              <a:gd name="connsiteX13899" fmla="*/ 4091143 w 10763219"/>
              <a:gd name="connsiteY13899" fmla="*/ 1579563 h 6857999"/>
              <a:gd name="connsiteX13900" fmla="*/ 4082366 w 10763219"/>
              <a:gd name="connsiteY13900" fmla="*/ 1579163 h 6857999"/>
              <a:gd name="connsiteX13901" fmla="*/ 4073989 w 10763219"/>
              <a:gd name="connsiteY13901" fmla="*/ 1577565 h 6857999"/>
              <a:gd name="connsiteX13902" fmla="*/ 4066010 w 10763219"/>
              <a:gd name="connsiteY13902" fmla="*/ 1575569 h 6857999"/>
              <a:gd name="connsiteX13903" fmla="*/ 4058829 w 10763219"/>
              <a:gd name="connsiteY13903" fmla="*/ 1573172 h 6857999"/>
              <a:gd name="connsiteX13904" fmla="*/ 4051649 w 10763219"/>
              <a:gd name="connsiteY13904" fmla="*/ 1569976 h 6857999"/>
              <a:gd name="connsiteX13905" fmla="*/ 4044468 w 10763219"/>
              <a:gd name="connsiteY13905" fmla="*/ 1566781 h 6857999"/>
              <a:gd name="connsiteX13906" fmla="*/ 4030106 w 10763219"/>
              <a:gd name="connsiteY13906" fmla="*/ 1559192 h 6857999"/>
              <a:gd name="connsiteX13907" fmla="*/ 4015345 w 10763219"/>
              <a:gd name="connsiteY13907" fmla="*/ 1550803 h 6857999"/>
              <a:gd name="connsiteX13908" fmla="*/ 4006968 w 10763219"/>
              <a:gd name="connsiteY13908" fmla="*/ 1547208 h 6857999"/>
              <a:gd name="connsiteX13909" fmla="*/ 3998191 w 10763219"/>
              <a:gd name="connsiteY13909" fmla="*/ 1542414 h 6857999"/>
              <a:gd name="connsiteX13910" fmla="*/ 3988617 w 10763219"/>
              <a:gd name="connsiteY13910" fmla="*/ 1538820 h 6857999"/>
              <a:gd name="connsiteX13911" fmla="*/ 3978245 w 10763219"/>
              <a:gd name="connsiteY13911" fmla="*/ 1535225 h 6857999"/>
              <a:gd name="connsiteX13912" fmla="*/ 3980239 w 10763219"/>
              <a:gd name="connsiteY13912" fmla="*/ 1534027 h 6857999"/>
              <a:gd name="connsiteX13913" fmla="*/ 3983032 w 10763219"/>
              <a:gd name="connsiteY13913" fmla="*/ 1533627 h 6857999"/>
              <a:gd name="connsiteX13914" fmla="*/ 3989814 w 10763219"/>
              <a:gd name="connsiteY13914" fmla="*/ 1532429 h 6857999"/>
              <a:gd name="connsiteX13915" fmla="*/ 3997792 w 10763219"/>
              <a:gd name="connsiteY13915" fmla="*/ 1532429 h 6857999"/>
              <a:gd name="connsiteX13916" fmla="*/ 4006170 w 10763219"/>
              <a:gd name="connsiteY13916" fmla="*/ 1532429 h 6857999"/>
              <a:gd name="connsiteX13917" fmla="*/ 4013351 w 10763219"/>
              <a:gd name="connsiteY13917" fmla="*/ 1533627 h 6857999"/>
              <a:gd name="connsiteX13918" fmla="*/ 4016942 w 10763219"/>
              <a:gd name="connsiteY13918" fmla="*/ 1534825 h 6857999"/>
              <a:gd name="connsiteX13919" fmla="*/ 4019734 w 10763219"/>
              <a:gd name="connsiteY13919" fmla="*/ 1535624 h 6857999"/>
              <a:gd name="connsiteX13920" fmla="*/ 4022127 w 10763219"/>
              <a:gd name="connsiteY13920" fmla="*/ 1537221 h 6857999"/>
              <a:gd name="connsiteX13921" fmla="*/ 4023723 w 10763219"/>
              <a:gd name="connsiteY13921" fmla="*/ 1538820 h 6857999"/>
              <a:gd name="connsiteX13922" fmla="*/ 4024920 w 10763219"/>
              <a:gd name="connsiteY13922" fmla="*/ 1540817 h 6857999"/>
              <a:gd name="connsiteX13923" fmla="*/ 4024920 w 10763219"/>
              <a:gd name="connsiteY13923" fmla="*/ 1543213 h 6857999"/>
              <a:gd name="connsiteX13924" fmla="*/ 4028510 w 10763219"/>
              <a:gd name="connsiteY13924" fmla="*/ 1542015 h 6857999"/>
              <a:gd name="connsiteX13925" fmla="*/ 4032101 w 10763219"/>
              <a:gd name="connsiteY13925" fmla="*/ 1540019 h 6857999"/>
              <a:gd name="connsiteX13926" fmla="*/ 4034893 w 10763219"/>
              <a:gd name="connsiteY13926" fmla="*/ 1537622 h 6857999"/>
              <a:gd name="connsiteX13927" fmla="*/ 4038484 w 10763219"/>
              <a:gd name="connsiteY13927" fmla="*/ 1534825 h 6857999"/>
              <a:gd name="connsiteX13928" fmla="*/ 4041277 w 10763219"/>
              <a:gd name="connsiteY13928" fmla="*/ 1531231 h 6857999"/>
              <a:gd name="connsiteX13929" fmla="*/ 4044069 w 10763219"/>
              <a:gd name="connsiteY13929" fmla="*/ 1526836 h 6857999"/>
              <a:gd name="connsiteX13930" fmla="*/ 4046462 w 10763219"/>
              <a:gd name="connsiteY13930" fmla="*/ 1522443 h 6857999"/>
              <a:gd name="connsiteX13931" fmla="*/ 8741936 w 10763219"/>
              <a:gd name="connsiteY13931" fmla="*/ 1516062 h 6857999"/>
              <a:gd name="connsiteX13932" fmla="*/ 8741142 w 10763219"/>
              <a:gd name="connsiteY13932" fmla="*/ 1521618 h 6857999"/>
              <a:gd name="connsiteX13933" fmla="*/ 8739952 w 10763219"/>
              <a:gd name="connsiteY13933" fmla="*/ 1527572 h 6857999"/>
              <a:gd name="connsiteX13934" fmla="*/ 8738761 w 10763219"/>
              <a:gd name="connsiteY13934" fmla="*/ 1532732 h 6857999"/>
              <a:gd name="connsiteX13935" fmla="*/ 8737570 w 10763219"/>
              <a:gd name="connsiteY13935" fmla="*/ 1538287 h 6857999"/>
              <a:gd name="connsiteX13936" fmla="*/ 8737967 w 10763219"/>
              <a:gd name="connsiteY13936" fmla="*/ 1540669 h 6857999"/>
              <a:gd name="connsiteX13937" fmla="*/ 8737967 w 10763219"/>
              <a:gd name="connsiteY13937" fmla="*/ 1542653 h 6857999"/>
              <a:gd name="connsiteX13938" fmla="*/ 8739158 w 10763219"/>
              <a:gd name="connsiteY13938" fmla="*/ 1544241 h 6857999"/>
              <a:gd name="connsiteX13939" fmla="*/ 8740348 w 10763219"/>
              <a:gd name="connsiteY13939" fmla="*/ 1545431 h 6857999"/>
              <a:gd name="connsiteX13940" fmla="*/ 8742333 w 10763219"/>
              <a:gd name="connsiteY13940" fmla="*/ 1547019 h 6857999"/>
              <a:gd name="connsiteX13941" fmla="*/ 8745508 w 10763219"/>
              <a:gd name="connsiteY13941" fmla="*/ 1547415 h 6857999"/>
              <a:gd name="connsiteX13942" fmla="*/ 8748683 w 10763219"/>
              <a:gd name="connsiteY13942" fmla="*/ 1547415 h 6857999"/>
              <a:gd name="connsiteX13943" fmla="*/ 8752652 w 10763219"/>
              <a:gd name="connsiteY13943" fmla="*/ 1547019 h 6857999"/>
              <a:gd name="connsiteX13944" fmla="*/ 8754239 w 10763219"/>
              <a:gd name="connsiteY13944" fmla="*/ 1549003 h 6857999"/>
              <a:gd name="connsiteX13945" fmla="*/ 8755033 w 10763219"/>
              <a:gd name="connsiteY13945" fmla="*/ 1550988 h 6857999"/>
              <a:gd name="connsiteX13946" fmla="*/ 8755033 w 10763219"/>
              <a:gd name="connsiteY13946" fmla="*/ 1552575 h 6857999"/>
              <a:gd name="connsiteX13947" fmla="*/ 8755033 w 10763219"/>
              <a:gd name="connsiteY13947" fmla="*/ 1553369 h 6857999"/>
              <a:gd name="connsiteX13948" fmla="*/ 8754636 w 10763219"/>
              <a:gd name="connsiteY13948" fmla="*/ 1554559 h 6857999"/>
              <a:gd name="connsiteX13949" fmla="*/ 8753842 w 10763219"/>
              <a:gd name="connsiteY13949" fmla="*/ 1555353 h 6857999"/>
              <a:gd name="connsiteX13950" fmla="*/ 8751858 w 10763219"/>
              <a:gd name="connsiteY13950" fmla="*/ 1557338 h 6857999"/>
              <a:gd name="connsiteX13951" fmla="*/ 8751858 w 10763219"/>
              <a:gd name="connsiteY13951" fmla="*/ 1555353 h 6857999"/>
              <a:gd name="connsiteX13952" fmla="*/ 8751461 w 10763219"/>
              <a:gd name="connsiteY13952" fmla="*/ 1554559 h 6857999"/>
              <a:gd name="connsiteX13953" fmla="*/ 8749874 w 10763219"/>
              <a:gd name="connsiteY13953" fmla="*/ 1554559 h 6857999"/>
              <a:gd name="connsiteX13954" fmla="*/ 8748286 w 10763219"/>
              <a:gd name="connsiteY13954" fmla="*/ 1554559 h 6857999"/>
              <a:gd name="connsiteX13955" fmla="*/ 8743524 w 10763219"/>
              <a:gd name="connsiteY13955" fmla="*/ 1555750 h 6857999"/>
              <a:gd name="connsiteX13956" fmla="*/ 8737570 w 10763219"/>
              <a:gd name="connsiteY13956" fmla="*/ 1556940 h 6857999"/>
              <a:gd name="connsiteX13957" fmla="*/ 8733998 w 10763219"/>
              <a:gd name="connsiteY13957" fmla="*/ 1557338 h 6857999"/>
              <a:gd name="connsiteX13958" fmla="*/ 8730823 w 10763219"/>
              <a:gd name="connsiteY13958" fmla="*/ 1557338 h 6857999"/>
              <a:gd name="connsiteX13959" fmla="*/ 8726855 w 10763219"/>
              <a:gd name="connsiteY13959" fmla="*/ 1556147 h 6857999"/>
              <a:gd name="connsiteX13960" fmla="*/ 8722489 w 10763219"/>
              <a:gd name="connsiteY13960" fmla="*/ 1554559 h 6857999"/>
              <a:gd name="connsiteX13961" fmla="*/ 8718520 w 10763219"/>
              <a:gd name="connsiteY13961" fmla="*/ 1551781 h 6857999"/>
              <a:gd name="connsiteX13962" fmla="*/ 8714154 w 10763219"/>
              <a:gd name="connsiteY13962" fmla="*/ 1548607 h 6857999"/>
              <a:gd name="connsiteX13963" fmla="*/ 8710186 w 10763219"/>
              <a:gd name="connsiteY13963" fmla="*/ 1543447 h 6857999"/>
              <a:gd name="connsiteX13964" fmla="*/ 8705820 w 10763219"/>
              <a:gd name="connsiteY13964" fmla="*/ 1537096 h 6857999"/>
              <a:gd name="connsiteX13965" fmla="*/ 1389429 w 10763219"/>
              <a:gd name="connsiteY13965" fmla="*/ 1509712 h 6857999"/>
              <a:gd name="connsiteX13966" fmla="*/ 1398843 w 10763219"/>
              <a:gd name="connsiteY13966" fmla="*/ 1510521 h 6857999"/>
              <a:gd name="connsiteX13967" fmla="*/ 1403157 w 10763219"/>
              <a:gd name="connsiteY13967" fmla="*/ 1510926 h 6857999"/>
              <a:gd name="connsiteX13968" fmla="*/ 1407471 w 10763219"/>
              <a:gd name="connsiteY13968" fmla="*/ 1512543 h 6857999"/>
              <a:gd name="connsiteX13969" fmla="*/ 1411785 w 10763219"/>
              <a:gd name="connsiteY13969" fmla="*/ 1514565 h 6857999"/>
              <a:gd name="connsiteX13970" fmla="*/ 1415707 w 10763219"/>
              <a:gd name="connsiteY13970" fmla="*/ 1517395 h 6857999"/>
              <a:gd name="connsiteX13971" fmla="*/ 1417669 w 10763219"/>
              <a:gd name="connsiteY13971" fmla="*/ 1520227 h 6857999"/>
              <a:gd name="connsiteX13972" fmla="*/ 1419629 w 10763219"/>
              <a:gd name="connsiteY13972" fmla="*/ 1521843 h 6857999"/>
              <a:gd name="connsiteX13973" fmla="*/ 1420806 w 10763219"/>
              <a:gd name="connsiteY13973" fmla="*/ 1525079 h 6857999"/>
              <a:gd name="connsiteX13974" fmla="*/ 1422375 w 10763219"/>
              <a:gd name="connsiteY13974" fmla="*/ 1528313 h 6857999"/>
              <a:gd name="connsiteX13975" fmla="*/ 1419629 w 10763219"/>
              <a:gd name="connsiteY13975" fmla="*/ 1533571 h 6857999"/>
              <a:gd name="connsiteX13976" fmla="*/ 1416492 w 10763219"/>
              <a:gd name="connsiteY13976" fmla="*/ 1536401 h 6857999"/>
              <a:gd name="connsiteX13977" fmla="*/ 1414138 w 10763219"/>
              <a:gd name="connsiteY13977" fmla="*/ 1538423 h 6857999"/>
              <a:gd name="connsiteX13978" fmla="*/ 1411393 w 10763219"/>
              <a:gd name="connsiteY13978" fmla="*/ 1540041 h 6857999"/>
              <a:gd name="connsiteX13979" fmla="*/ 1408255 w 10763219"/>
              <a:gd name="connsiteY13979" fmla="*/ 1540848 h 6857999"/>
              <a:gd name="connsiteX13980" fmla="*/ 1405118 w 10763219"/>
              <a:gd name="connsiteY13980" fmla="*/ 1542870 h 6857999"/>
              <a:gd name="connsiteX13981" fmla="*/ 1401196 w 10763219"/>
              <a:gd name="connsiteY13981" fmla="*/ 1546510 h 6857999"/>
              <a:gd name="connsiteX13982" fmla="*/ 1396096 w 10763219"/>
              <a:gd name="connsiteY13982" fmla="*/ 1552576 h 6857999"/>
              <a:gd name="connsiteX13983" fmla="*/ 1392567 w 10763219"/>
              <a:gd name="connsiteY13983" fmla="*/ 1551767 h 6857999"/>
              <a:gd name="connsiteX13984" fmla="*/ 1390998 w 10763219"/>
              <a:gd name="connsiteY13984" fmla="*/ 1551362 h 6857999"/>
              <a:gd name="connsiteX13985" fmla="*/ 1390605 w 10763219"/>
              <a:gd name="connsiteY13985" fmla="*/ 1550958 h 6857999"/>
              <a:gd name="connsiteX13986" fmla="*/ 1389822 w 10763219"/>
              <a:gd name="connsiteY13986" fmla="*/ 1549745 h 6857999"/>
              <a:gd name="connsiteX13987" fmla="*/ 1390605 w 10763219"/>
              <a:gd name="connsiteY13987" fmla="*/ 1549340 h 6857999"/>
              <a:gd name="connsiteX13988" fmla="*/ 1391782 w 10763219"/>
              <a:gd name="connsiteY13988" fmla="*/ 1546915 h 6857999"/>
              <a:gd name="connsiteX13989" fmla="*/ 1394528 w 10763219"/>
              <a:gd name="connsiteY13989" fmla="*/ 1544893 h 6857999"/>
              <a:gd name="connsiteX13990" fmla="*/ 1397666 w 10763219"/>
              <a:gd name="connsiteY13990" fmla="*/ 1542466 h 6857999"/>
              <a:gd name="connsiteX13991" fmla="*/ 1401196 w 10763219"/>
              <a:gd name="connsiteY13991" fmla="*/ 1540041 h 6857999"/>
              <a:gd name="connsiteX13992" fmla="*/ 1404333 w 10763219"/>
              <a:gd name="connsiteY13992" fmla="*/ 1538423 h 6857999"/>
              <a:gd name="connsiteX13993" fmla="*/ 1401196 w 10763219"/>
              <a:gd name="connsiteY13993" fmla="*/ 1531953 h 6857999"/>
              <a:gd name="connsiteX13994" fmla="*/ 1397666 w 10763219"/>
              <a:gd name="connsiteY13994" fmla="*/ 1527910 h 6857999"/>
              <a:gd name="connsiteX13995" fmla="*/ 1394920 w 10763219"/>
              <a:gd name="connsiteY13995" fmla="*/ 1525483 h 6857999"/>
              <a:gd name="connsiteX13996" fmla="*/ 1392567 w 10763219"/>
              <a:gd name="connsiteY13996" fmla="*/ 1523865 h 6857999"/>
              <a:gd name="connsiteX13997" fmla="*/ 1390605 w 10763219"/>
              <a:gd name="connsiteY13997" fmla="*/ 1521843 h 6857999"/>
              <a:gd name="connsiteX13998" fmla="*/ 1389822 w 10763219"/>
              <a:gd name="connsiteY13998" fmla="*/ 1521034 h 6857999"/>
              <a:gd name="connsiteX13999" fmla="*/ 1389429 w 10763219"/>
              <a:gd name="connsiteY13999" fmla="*/ 1519418 h 6857999"/>
              <a:gd name="connsiteX14000" fmla="*/ 1389037 w 10763219"/>
              <a:gd name="connsiteY14000" fmla="*/ 1515373 h 6857999"/>
              <a:gd name="connsiteX14001" fmla="*/ 8970034 w 10763219"/>
              <a:gd name="connsiteY14001" fmla="*/ 1508127 h 6857999"/>
              <a:gd name="connsiteX14002" fmla="*/ 8971946 w 10763219"/>
              <a:gd name="connsiteY14002" fmla="*/ 1508127 h 6857999"/>
              <a:gd name="connsiteX14003" fmla="*/ 8973859 w 10763219"/>
              <a:gd name="connsiteY14003" fmla="*/ 1508127 h 6857999"/>
              <a:gd name="connsiteX14004" fmla="*/ 8976154 w 10763219"/>
              <a:gd name="connsiteY14004" fmla="*/ 1508502 h 6857999"/>
              <a:gd name="connsiteX14005" fmla="*/ 8978067 w 10763219"/>
              <a:gd name="connsiteY14005" fmla="*/ 1509253 h 6857999"/>
              <a:gd name="connsiteX14006" fmla="*/ 8979979 w 10763219"/>
              <a:gd name="connsiteY14006" fmla="*/ 1510753 h 6857999"/>
              <a:gd name="connsiteX14007" fmla="*/ 8981892 w 10763219"/>
              <a:gd name="connsiteY14007" fmla="*/ 1512256 h 6857999"/>
              <a:gd name="connsiteX14008" fmla="*/ 8983805 w 10763219"/>
              <a:gd name="connsiteY14008" fmla="*/ 1514130 h 6857999"/>
              <a:gd name="connsiteX14009" fmla="*/ 8984952 w 10763219"/>
              <a:gd name="connsiteY14009" fmla="*/ 1516758 h 6857999"/>
              <a:gd name="connsiteX14010" fmla="*/ 8988395 w 10763219"/>
              <a:gd name="connsiteY14010" fmla="*/ 1522761 h 6857999"/>
              <a:gd name="connsiteX14011" fmla="*/ 8984187 w 10763219"/>
              <a:gd name="connsiteY14011" fmla="*/ 1525388 h 6857999"/>
              <a:gd name="connsiteX14012" fmla="*/ 8979979 w 10763219"/>
              <a:gd name="connsiteY14012" fmla="*/ 1527639 h 6857999"/>
              <a:gd name="connsiteX14013" fmla="*/ 8975772 w 10763219"/>
              <a:gd name="connsiteY14013" fmla="*/ 1528765 h 6857999"/>
              <a:gd name="connsiteX14014" fmla="*/ 8973094 w 10763219"/>
              <a:gd name="connsiteY14014" fmla="*/ 1528765 h 6857999"/>
              <a:gd name="connsiteX14015" fmla="*/ 8971564 w 10763219"/>
              <a:gd name="connsiteY14015" fmla="*/ 1528765 h 6857999"/>
              <a:gd name="connsiteX14016" fmla="*/ 8969651 w 10763219"/>
              <a:gd name="connsiteY14016" fmla="*/ 1528389 h 6857999"/>
              <a:gd name="connsiteX14017" fmla="*/ 8967738 w 10763219"/>
              <a:gd name="connsiteY14017" fmla="*/ 1527264 h 6857999"/>
              <a:gd name="connsiteX14018" fmla="*/ 8965826 w 10763219"/>
              <a:gd name="connsiteY14018" fmla="*/ 1526140 h 6857999"/>
              <a:gd name="connsiteX14019" fmla="*/ 8963913 w 10763219"/>
              <a:gd name="connsiteY14019" fmla="*/ 1524637 h 6857999"/>
              <a:gd name="connsiteX14020" fmla="*/ 8962000 w 10763219"/>
              <a:gd name="connsiteY14020" fmla="*/ 1522386 h 6857999"/>
              <a:gd name="connsiteX14021" fmla="*/ 8960088 w 10763219"/>
              <a:gd name="connsiteY14021" fmla="*/ 1520134 h 6857999"/>
              <a:gd name="connsiteX14022" fmla="*/ 8956645 w 10763219"/>
              <a:gd name="connsiteY14022" fmla="*/ 1514130 h 6857999"/>
              <a:gd name="connsiteX14023" fmla="*/ 8960853 w 10763219"/>
              <a:gd name="connsiteY14023" fmla="*/ 1511129 h 6857999"/>
              <a:gd name="connsiteX14024" fmla="*/ 8965826 w 10763219"/>
              <a:gd name="connsiteY14024" fmla="*/ 1508878 h 6857999"/>
              <a:gd name="connsiteX14025" fmla="*/ 1028671 w 10763219"/>
              <a:gd name="connsiteY14025" fmla="*/ 1508124 h 6857999"/>
              <a:gd name="connsiteX14026" fmla="*/ 1031825 w 10763219"/>
              <a:gd name="connsiteY14026" fmla="*/ 1509770 h 6857999"/>
              <a:gd name="connsiteX14027" fmla="*/ 1035767 w 10763219"/>
              <a:gd name="connsiteY14027" fmla="*/ 1510594 h 6857999"/>
              <a:gd name="connsiteX14028" fmla="*/ 1039709 w 10763219"/>
              <a:gd name="connsiteY14028" fmla="*/ 1511005 h 6857999"/>
              <a:gd name="connsiteX14029" fmla="*/ 1043257 w 10763219"/>
              <a:gd name="connsiteY14029" fmla="*/ 1511828 h 6857999"/>
              <a:gd name="connsiteX14030" fmla="*/ 1058631 w 10763219"/>
              <a:gd name="connsiteY14030" fmla="*/ 1512240 h 6857999"/>
              <a:gd name="connsiteX14031" fmla="*/ 1062573 w 10763219"/>
              <a:gd name="connsiteY14031" fmla="*/ 1512240 h 6857999"/>
              <a:gd name="connsiteX14032" fmla="*/ 1066515 w 10763219"/>
              <a:gd name="connsiteY14032" fmla="*/ 1513063 h 6857999"/>
              <a:gd name="connsiteX14033" fmla="*/ 1069669 w 10763219"/>
              <a:gd name="connsiteY14033" fmla="*/ 1514298 h 6857999"/>
              <a:gd name="connsiteX14034" fmla="*/ 1073611 w 10763219"/>
              <a:gd name="connsiteY14034" fmla="*/ 1515121 h 6857999"/>
              <a:gd name="connsiteX14035" fmla="*/ 1077159 w 10763219"/>
              <a:gd name="connsiteY14035" fmla="*/ 1517179 h 6857999"/>
              <a:gd name="connsiteX14036" fmla="*/ 1080313 w 10763219"/>
              <a:gd name="connsiteY14036" fmla="*/ 1520472 h 6857999"/>
              <a:gd name="connsiteX14037" fmla="*/ 1083860 w 10763219"/>
              <a:gd name="connsiteY14037" fmla="*/ 1523353 h 6857999"/>
              <a:gd name="connsiteX14038" fmla="*/ 1087409 w 10763219"/>
              <a:gd name="connsiteY14038" fmla="*/ 1527880 h 6857999"/>
              <a:gd name="connsiteX14039" fmla="*/ 1079525 w 10763219"/>
              <a:gd name="connsiteY14039" fmla="*/ 1529526 h 6857999"/>
              <a:gd name="connsiteX14040" fmla="*/ 1075582 w 10763219"/>
              <a:gd name="connsiteY14040" fmla="*/ 1529937 h 6857999"/>
              <a:gd name="connsiteX14041" fmla="*/ 1071640 w 10763219"/>
              <a:gd name="connsiteY14041" fmla="*/ 1530349 h 6857999"/>
              <a:gd name="connsiteX14042" fmla="*/ 1067698 w 10763219"/>
              <a:gd name="connsiteY14042" fmla="*/ 1529937 h 6857999"/>
              <a:gd name="connsiteX14043" fmla="*/ 1064150 w 10763219"/>
              <a:gd name="connsiteY14043" fmla="*/ 1529937 h 6857999"/>
              <a:gd name="connsiteX14044" fmla="*/ 1060602 w 10763219"/>
              <a:gd name="connsiteY14044" fmla="*/ 1528703 h 6857999"/>
              <a:gd name="connsiteX14045" fmla="*/ 1056660 w 10763219"/>
              <a:gd name="connsiteY14045" fmla="*/ 1527880 h 6857999"/>
              <a:gd name="connsiteX14046" fmla="*/ 1049564 w 10763219"/>
              <a:gd name="connsiteY14046" fmla="*/ 1524999 h 6857999"/>
              <a:gd name="connsiteX14047" fmla="*/ 1042074 w 10763219"/>
              <a:gd name="connsiteY14047" fmla="*/ 1520472 h 6857999"/>
              <a:gd name="connsiteX14048" fmla="*/ 1035372 w 10763219"/>
              <a:gd name="connsiteY14048" fmla="*/ 1514710 h 6857999"/>
              <a:gd name="connsiteX14049" fmla="*/ 3884346 w 10763219"/>
              <a:gd name="connsiteY14049" fmla="*/ 1501774 h 6857999"/>
              <a:gd name="connsiteX14050" fmla="*/ 3890344 w 10763219"/>
              <a:gd name="connsiteY14050" fmla="*/ 1506120 h 6857999"/>
              <a:gd name="connsiteX14051" fmla="*/ 3896743 w 10763219"/>
              <a:gd name="connsiteY14051" fmla="*/ 1509675 h 6857999"/>
              <a:gd name="connsiteX14052" fmla="*/ 3908741 w 10763219"/>
              <a:gd name="connsiteY14052" fmla="*/ 1516391 h 6857999"/>
              <a:gd name="connsiteX14053" fmla="*/ 3920339 w 10763219"/>
              <a:gd name="connsiteY14053" fmla="*/ 1521527 h 6857999"/>
              <a:gd name="connsiteX14054" fmla="*/ 3931537 w 10763219"/>
              <a:gd name="connsiteY14054" fmla="*/ 1527452 h 6857999"/>
              <a:gd name="connsiteX14055" fmla="*/ 3937137 w 10763219"/>
              <a:gd name="connsiteY14055" fmla="*/ 1530612 h 6857999"/>
              <a:gd name="connsiteX14056" fmla="*/ 3941936 w 10763219"/>
              <a:gd name="connsiteY14056" fmla="*/ 1533773 h 6857999"/>
              <a:gd name="connsiteX14057" fmla="*/ 3947135 w 10763219"/>
              <a:gd name="connsiteY14057" fmla="*/ 1537329 h 6857999"/>
              <a:gd name="connsiteX14058" fmla="*/ 3951534 w 10763219"/>
              <a:gd name="connsiteY14058" fmla="*/ 1541674 h 6857999"/>
              <a:gd name="connsiteX14059" fmla="*/ 3955935 w 10763219"/>
              <a:gd name="connsiteY14059" fmla="*/ 1546414 h 6857999"/>
              <a:gd name="connsiteX14060" fmla="*/ 3960333 w 10763219"/>
              <a:gd name="connsiteY14060" fmla="*/ 1551946 h 6857999"/>
              <a:gd name="connsiteX14061" fmla="*/ 3963532 w 10763219"/>
              <a:gd name="connsiteY14061" fmla="*/ 1557871 h 6857999"/>
              <a:gd name="connsiteX14062" fmla="*/ 3967132 w 10763219"/>
              <a:gd name="connsiteY14062" fmla="*/ 1564981 h 6857999"/>
              <a:gd name="connsiteX14063" fmla="*/ 3959133 w 10763219"/>
              <a:gd name="connsiteY14063" fmla="*/ 1587499 h 6857999"/>
              <a:gd name="connsiteX14064" fmla="*/ 3949136 w 10763219"/>
              <a:gd name="connsiteY14064" fmla="*/ 1586709 h 6857999"/>
              <a:gd name="connsiteX14065" fmla="*/ 3939136 w 10763219"/>
              <a:gd name="connsiteY14065" fmla="*/ 1585919 h 6857999"/>
              <a:gd name="connsiteX14066" fmla="*/ 3929138 w 10763219"/>
              <a:gd name="connsiteY14066" fmla="*/ 1583549 h 6857999"/>
              <a:gd name="connsiteX14067" fmla="*/ 3919939 w 10763219"/>
              <a:gd name="connsiteY14067" fmla="*/ 1580389 h 6857999"/>
              <a:gd name="connsiteX14068" fmla="*/ 3911141 w 10763219"/>
              <a:gd name="connsiteY14068" fmla="*/ 1577228 h 6857999"/>
              <a:gd name="connsiteX14069" fmla="*/ 3902342 w 10763219"/>
              <a:gd name="connsiteY14069" fmla="*/ 1573278 h 6857999"/>
              <a:gd name="connsiteX14070" fmla="*/ 3885145 w 10763219"/>
              <a:gd name="connsiteY14070" fmla="*/ 1564981 h 6857999"/>
              <a:gd name="connsiteX14071" fmla="*/ 3867148 w 10763219"/>
              <a:gd name="connsiteY14071" fmla="*/ 1557081 h 6857999"/>
              <a:gd name="connsiteX14072" fmla="*/ 3858349 w 10763219"/>
              <a:gd name="connsiteY14072" fmla="*/ 1553920 h 6857999"/>
              <a:gd name="connsiteX14073" fmla="*/ 3849551 w 10763219"/>
              <a:gd name="connsiteY14073" fmla="*/ 1550366 h 6857999"/>
              <a:gd name="connsiteX14074" fmla="*/ 3840752 w 10763219"/>
              <a:gd name="connsiteY14074" fmla="*/ 1548390 h 6857999"/>
              <a:gd name="connsiteX14075" fmla="*/ 3831154 w 10763219"/>
              <a:gd name="connsiteY14075" fmla="*/ 1546414 h 6857999"/>
              <a:gd name="connsiteX14076" fmla="*/ 3821555 w 10763219"/>
              <a:gd name="connsiteY14076" fmla="*/ 1546020 h 6857999"/>
              <a:gd name="connsiteX14077" fmla="*/ 3816356 w 10763219"/>
              <a:gd name="connsiteY14077" fmla="*/ 1546020 h 6857999"/>
              <a:gd name="connsiteX14078" fmla="*/ 3811557 w 10763219"/>
              <a:gd name="connsiteY14078" fmla="*/ 1546414 h 6857999"/>
              <a:gd name="connsiteX14079" fmla="*/ 3815156 w 10763219"/>
              <a:gd name="connsiteY14079" fmla="*/ 1541674 h 6857999"/>
              <a:gd name="connsiteX14080" fmla="*/ 3819156 w 10763219"/>
              <a:gd name="connsiteY14080" fmla="*/ 1536933 h 6857999"/>
              <a:gd name="connsiteX14081" fmla="*/ 3822755 w 10763219"/>
              <a:gd name="connsiteY14081" fmla="*/ 1532983 h 6857999"/>
              <a:gd name="connsiteX14082" fmla="*/ 3827154 w 10763219"/>
              <a:gd name="connsiteY14082" fmla="*/ 1529822 h 6857999"/>
              <a:gd name="connsiteX14083" fmla="*/ 3831953 w 10763219"/>
              <a:gd name="connsiteY14083" fmla="*/ 1527058 h 6857999"/>
              <a:gd name="connsiteX14084" fmla="*/ 3836753 w 10763219"/>
              <a:gd name="connsiteY14084" fmla="*/ 1524292 h 6857999"/>
              <a:gd name="connsiteX14085" fmla="*/ 3845951 w 10763219"/>
              <a:gd name="connsiteY14085" fmla="*/ 1520341 h 6857999"/>
              <a:gd name="connsiteX14086" fmla="*/ 3855950 w 10763219"/>
              <a:gd name="connsiteY14086" fmla="*/ 1516391 h 6857999"/>
              <a:gd name="connsiteX14087" fmla="*/ 3865549 w 10763219"/>
              <a:gd name="connsiteY14087" fmla="*/ 1512441 h 6857999"/>
              <a:gd name="connsiteX14088" fmla="*/ 3870748 w 10763219"/>
              <a:gd name="connsiteY14088" fmla="*/ 1510070 h 6857999"/>
              <a:gd name="connsiteX14089" fmla="*/ 3875546 w 10763219"/>
              <a:gd name="connsiteY14089" fmla="*/ 1507700 h 6857999"/>
              <a:gd name="connsiteX14090" fmla="*/ 3879946 w 10763219"/>
              <a:gd name="connsiteY14090" fmla="*/ 1505330 h 6857999"/>
              <a:gd name="connsiteX14091" fmla="*/ 8739158 w 10763219"/>
              <a:gd name="connsiteY14091" fmla="*/ 1487490 h 6857999"/>
              <a:gd name="connsiteX14092" fmla="*/ 8742729 w 10763219"/>
              <a:gd name="connsiteY14092" fmla="*/ 1488269 h 6857999"/>
              <a:gd name="connsiteX14093" fmla="*/ 8746698 w 10763219"/>
              <a:gd name="connsiteY14093" fmla="*/ 1489049 h 6857999"/>
              <a:gd name="connsiteX14094" fmla="*/ 8750667 w 10763219"/>
              <a:gd name="connsiteY14094" fmla="*/ 1490609 h 6857999"/>
              <a:gd name="connsiteX14095" fmla="*/ 8754636 w 10763219"/>
              <a:gd name="connsiteY14095" fmla="*/ 1492947 h 6857999"/>
              <a:gd name="connsiteX14096" fmla="*/ 8757414 w 10763219"/>
              <a:gd name="connsiteY14096" fmla="*/ 1495677 h 6857999"/>
              <a:gd name="connsiteX14097" fmla="*/ 8760986 w 10763219"/>
              <a:gd name="connsiteY14097" fmla="*/ 1499187 h 6857999"/>
              <a:gd name="connsiteX14098" fmla="*/ 8762970 w 10763219"/>
              <a:gd name="connsiteY14098" fmla="*/ 1503476 h 6857999"/>
              <a:gd name="connsiteX14099" fmla="*/ 8760589 w 10763219"/>
              <a:gd name="connsiteY14099" fmla="*/ 1505426 h 6857999"/>
              <a:gd name="connsiteX14100" fmla="*/ 8758208 w 10763219"/>
              <a:gd name="connsiteY14100" fmla="*/ 1507375 h 6857999"/>
              <a:gd name="connsiteX14101" fmla="*/ 8755429 w 10763219"/>
              <a:gd name="connsiteY14101" fmla="*/ 1508154 h 6857999"/>
              <a:gd name="connsiteX14102" fmla="*/ 8752651 w 10763219"/>
              <a:gd name="connsiteY14102" fmla="*/ 1509325 h 6857999"/>
              <a:gd name="connsiteX14103" fmla="*/ 8750270 w 10763219"/>
              <a:gd name="connsiteY14103" fmla="*/ 1509325 h 6857999"/>
              <a:gd name="connsiteX14104" fmla="*/ 8747889 w 10763219"/>
              <a:gd name="connsiteY14104" fmla="*/ 1509714 h 6857999"/>
              <a:gd name="connsiteX14105" fmla="*/ 8743523 w 10763219"/>
              <a:gd name="connsiteY14105" fmla="*/ 1509325 h 6857999"/>
              <a:gd name="connsiteX14106" fmla="*/ 8733601 w 10763219"/>
              <a:gd name="connsiteY14106" fmla="*/ 1507375 h 6857999"/>
              <a:gd name="connsiteX14107" fmla="*/ 8729236 w 10763219"/>
              <a:gd name="connsiteY14107" fmla="*/ 1506985 h 6857999"/>
              <a:gd name="connsiteX14108" fmla="*/ 8724473 w 10763219"/>
              <a:gd name="connsiteY14108" fmla="*/ 1507375 h 6857999"/>
              <a:gd name="connsiteX14109" fmla="*/ 8722489 w 10763219"/>
              <a:gd name="connsiteY14109" fmla="*/ 1503476 h 6857999"/>
              <a:gd name="connsiteX14110" fmla="*/ 8721695 w 10763219"/>
              <a:gd name="connsiteY14110" fmla="*/ 1499576 h 6857999"/>
              <a:gd name="connsiteX14111" fmla="*/ 8722489 w 10763219"/>
              <a:gd name="connsiteY14111" fmla="*/ 1496846 h 6857999"/>
              <a:gd name="connsiteX14112" fmla="*/ 8723679 w 10763219"/>
              <a:gd name="connsiteY14112" fmla="*/ 1493729 h 6857999"/>
              <a:gd name="connsiteX14113" fmla="*/ 8725664 w 10763219"/>
              <a:gd name="connsiteY14113" fmla="*/ 1491389 h 6857999"/>
              <a:gd name="connsiteX14114" fmla="*/ 8728045 w 10763219"/>
              <a:gd name="connsiteY14114" fmla="*/ 1489830 h 6857999"/>
              <a:gd name="connsiteX14115" fmla="*/ 8731617 w 10763219"/>
              <a:gd name="connsiteY14115" fmla="*/ 1488660 h 6857999"/>
              <a:gd name="connsiteX14116" fmla="*/ 8735189 w 10763219"/>
              <a:gd name="connsiteY14116" fmla="*/ 1488269 h 6857999"/>
              <a:gd name="connsiteX14117" fmla="*/ 8175037 w 10763219"/>
              <a:gd name="connsiteY14117" fmla="*/ 1484314 h 6857999"/>
              <a:gd name="connsiteX14118" fmla="*/ 8176196 w 10763219"/>
              <a:gd name="connsiteY14118" fmla="*/ 1484314 h 6857999"/>
              <a:gd name="connsiteX14119" fmla="*/ 8178126 w 10763219"/>
              <a:gd name="connsiteY14119" fmla="*/ 1484314 h 6857999"/>
              <a:gd name="connsiteX14120" fmla="*/ 8179671 w 10763219"/>
              <a:gd name="connsiteY14120" fmla="*/ 1485117 h 6857999"/>
              <a:gd name="connsiteX14121" fmla="*/ 8183146 w 10763219"/>
              <a:gd name="connsiteY14121" fmla="*/ 1487126 h 6857999"/>
              <a:gd name="connsiteX14122" fmla="*/ 8185849 w 10763219"/>
              <a:gd name="connsiteY14122" fmla="*/ 1489532 h 6857999"/>
              <a:gd name="connsiteX14123" fmla="*/ 8189325 w 10763219"/>
              <a:gd name="connsiteY14123" fmla="*/ 1491540 h 6857999"/>
              <a:gd name="connsiteX14124" fmla="*/ 8190869 w 10763219"/>
              <a:gd name="connsiteY14124" fmla="*/ 1491942 h 6857999"/>
              <a:gd name="connsiteX14125" fmla="*/ 8192414 w 10763219"/>
              <a:gd name="connsiteY14125" fmla="*/ 1491942 h 6857999"/>
              <a:gd name="connsiteX14126" fmla="*/ 8194345 w 10763219"/>
              <a:gd name="connsiteY14126" fmla="*/ 1491942 h 6857999"/>
              <a:gd name="connsiteX14127" fmla="*/ 8195889 w 10763219"/>
              <a:gd name="connsiteY14127" fmla="*/ 1491540 h 6857999"/>
              <a:gd name="connsiteX14128" fmla="*/ 8196662 w 10763219"/>
              <a:gd name="connsiteY14128" fmla="*/ 1495152 h 6857999"/>
              <a:gd name="connsiteX14129" fmla="*/ 8197048 w 10763219"/>
              <a:gd name="connsiteY14129" fmla="*/ 1498364 h 6857999"/>
              <a:gd name="connsiteX14130" fmla="*/ 8196275 w 10763219"/>
              <a:gd name="connsiteY14130" fmla="*/ 1504386 h 6857999"/>
              <a:gd name="connsiteX14131" fmla="*/ 8196275 w 10763219"/>
              <a:gd name="connsiteY14131" fmla="*/ 1507999 h 6857999"/>
              <a:gd name="connsiteX14132" fmla="*/ 8196275 w 10763219"/>
              <a:gd name="connsiteY14132" fmla="*/ 1510809 h 6857999"/>
              <a:gd name="connsiteX14133" fmla="*/ 8196662 w 10763219"/>
              <a:gd name="connsiteY14133" fmla="*/ 1514421 h 6857999"/>
              <a:gd name="connsiteX14134" fmla="*/ 8197820 w 10763219"/>
              <a:gd name="connsiteY14134" fmla="*/ 1518436 h 6857999"/>
              <a:gd name="connsiteX14135" fmla="*/ 8195889 w 10763219"/>
              <a:gd name="connsiteY14135" fmla="*/ 1518838 h 6857999"/>
              <a:gd name="connsiteX14136" fmla="*/ 8193959 w 10763219"/>
              <a:gd name="connsiteY14136" fmla="*/ 1519239 h 6857999"/>
              <a:gd name="connsiteX14137" fmla="*/ 8192028 w 10763219"/>
              <a:gd name="connsiteY14137" fmla="*/ 1518838 h 6857999"/>
              <a:gd name="connsiteX14138" fmla="*/ 8190097 w 10763219"/>
              <a:gd name="connsiteY14138" fmla="*/ 1518436 h 6857999"/>
              <a:gd name="connsiteX14139" fmla="*/ 8188166 w 10763219"/>
              <a:gd name="connsiteY14139" fmla="*/ 1517231 h 6857999"/>
              <a:gd name="connsiteX14140" fmla="*/ 8186236 w 10763219"/>
              <a:gd name="connsiteY14140" fmla="*/ 1515626 h 6857999"/>
              <a:gd name="connsiteX14141" fmla="*/ 8183146 w 10763219"/>
              <a:gd name="connsiteY14141" fmla="*/ 1512013 h 6857999"/>
              <a:gd name="connsiteX14142" fmla="*/ 8179285 w 10763219"/>
              <a:gd name="connsiteY14142" fmla="*/ 1506794 h 6857999"/>
              <a:gd name="connsiteX14143" fmla="*/ 8175810 w 10763219"/>
              <a:gd name="connsiteY14143" fmla="*/ 1501174 h 6857999"/>
              <a:gd name="connsiteX14144" fmla="*/ 8169245 w 10763219"/>
              <a:gd name="connsiteY14144" fmla="*/ 1488328 h 6857999"/>
              <a:gd name="connsiteX14145" fmla="*/ 8171176 w 10763219"/>
              <a:gd name="connsiteY14145" fmla="*/ 1486322 h 6857999"/>
              <a:gd name="connsiteX14146" fmla="*/ 8173106 w 10763219"/>
              <a:gd name="connsiteY14146" fmla="*/ 1484716 h 6857999"/>
              <a:gd name="connsiteX14147" fmla="*/ 1154110 w 10763219"/>
              <a:gd name="connsiteY14147" fmla="*/ 1466850 h 6857999"/>
              <a:gd name="connsiteX14148" fmla="*/ 1154920 w 10763219"/>
              <a:gd name="connsiteY14148" fmla="*/ 1473199 h 6857999"/>
              <a:gd name="connsiteX14149" fmla="*/ 1156543 w 10763219"/>
              <a:gd name="connsiteY14149" fmla="*/ 1478756 h 6857999"/>
              <a:gd name="connsiteX14150" fmla="*/ 1158166 w 10763219"/>
              <a:gd name="connsiteY14150" fmla="*/ 1484708 h 6857999"/>
              <a:gd name="connsiteX14151" fmla="*/ 1160195 w 10763219"/>
              <a:gd name="connsiteY14151" fmla="*/ 1489471 h 6857999"/>
              <a:gd name="connsiteX14152" fmla="*/ 1164657 w 10763219"/>
              <a:gd name="connsiteY14152" fmla="*/ 1498996 h 6857999"/>
              <a:gd name="connsiteX14153" fmla="*/ 1168714 w 10763219"/>
              <a:gd name="connsiteY14153" fmla="*/ 1506934 h 6857999"/>
              <a:gd name="connsiteX14154" fmla="*/ 1169931 w 10763219"/>
              <a:gd name="connsiteY14154" fmla="*/ 1510505 h 6857999"/>
              <a:gd name="connsiteX14155" fmla="*/ 1171148 w 10763219"/>
              <a:gd name="connsiteY14155" fmla="*/ 1514474 h 6857999"/>
              <a:gd name="connsiteX14156" fmla="*/ 1171554 w 10763219"/>
              <a:gd name="connsiteY14156" fmla="*/ 1518047 h 6857999"/>
              <a:gd name="connsiteX14157" fmla="*/ 1171554 w 10763219"/>
              <a:gd name="connsiteY14157" fmla="*/ 1521221 h 6857999"/>
              <a:gd name="connsiteX14158" fmla="*/ 1171148 w 10763219"/>
              <a:gd name="connsiteY14158" fmla="*/ 1525190 h 6857999"/>
              <a:gd name="connsiteX14159" fmla="*/ 1169119 w 10763219"/>
              <a:gd name="connsiteY14159" fmla="*/ 1528762 h 6857999"/>
              <a:gd name="connsiteX14160" fmla="*/ 1166686 w 10763219"/>
              <a:gd name="connsiteY14160" fmla="*/ 1532730 h 6857999"/>
              <a:gd name="connsiteX14161" fmla="*/ 1162629 w 10763219"/>
              <a:gd name="connsiteY14161" fmla="*/ 1536699 h 6857999"/>
              <a:gd name="connsiteX14162" fmla="*/ 1163440 w 10763219"/>
              <a:gd name="connsiteY14162" fmla="*/ 1535113 h 6857999"/>
              <a:gd name="connsiteX14163" fmla="*/ 1163845 w 10763219"/>
              <a:gd name="connsiteY14163" fmla="*/ 1532730 h 6857999"/>
              <a:gd name="connsiteX14164" fmla="*/ 1163845 w 10763219"/>
              <a:gd name="connsiteY14164" fmla="*/ 1530349 h 6857999"/>
              <a:gd name="connsiteX14165" fmla="*/ 1163034 w 10763219"/>
              <a:gd name="connsiteY14165" fmla="*/ 1527175 h 6857999"/>
              <a:gd name="connsiteX14166" fmla="*/ 1160600 w 10763219"/>
              <a:gd name="connsiteY14166" fmla="*/ 1520428 h 6857999"/>
              <a:gd name="connsiteX14167" fmla="*/ 1156948 w 10763219"/>
              <a:gd name="connsiteY14167" fmla="*/ 1514078 h 6857999"/>
              <a:gd name="connsiteX14168" fmla="*/ 1153703 w 10763219"/>
              <a:gd name="connsiteY14168" fmla="*/ 1509315 h 6857999"/>
              <a:gd name="connsiteX14169" fmla="*/ 1152080 w 10763219"/>
              <a:gd name="connsiteY14169" fmla="*/ 1507727 h 6857999"/>
              <a:gd name="connsiteX14170" fmla="*/ 1150863 w 10763219"/>
              <a:gd name="connsiteY14170" fmla="*/ 1507331 h 6857999"/>
              <a:gd name="connsiteX14171" fmla="*/ 1150053 w 10763219"/>
              <a:gd name="connsiteY14171" fmla="*/ 1507331 h 6857999"/>
              <a:gd name="connsiteX14172" fmla="*/ 1149647 w 10763219"/>
              <a:gd name="connsiteY14172" fmla="*/ 1508521 h 6857999"/>
              <a:gd name="connsiteX14173" fmla="*/ 1149647 w 10763219"/>
              <a:gd name="connsiteY14173" fmla="*/ 1511697 h 6857999"/>
              <a:gd name="connsiteX14174" fmla="*/ 1150053 w 10763219"/>
              <a:gd name="connsiteY14174" fmla="*/ 1515665 h 6857999"/>
              <a:gd name="connsiteX14175" fmla="*/ 1145183 w 10763219"/>
              <a:gd name="connsiteY14175" fmla="*/ 1515665 h 6857999"/>
              <a:gd name="connsiteX14176" fmla="*/ 1141938 w 10763219"/>
              <a:gd name="connsiteY14176" fmla="*/ 1514871 h 6857999"/>
              <a:gd name="connsiteX14177" fmla="*/ 1139911 w 10763219"/>
              <a:gd name="connsiteY14177" fmla="*/ 1514078 h 6857999"/>
              <a:gd name="connsiteX14178" fmla="*/ 1139098 w 10763219"/>
              <a:gd name="connsiteY14178" fmla="*/ 1512490 h 6857999"/>
              <a:gd name="connsiteX14179" fmla="*/ 1138692 w 10763219"/>
              <a:gd name="connsiteY14179" fmla="*/ 1510505 h 6857999"/>
              <a:gd name="connsiteX14180" fmla="*/ 1139098 w 10763219"/>
              <a:gd name="connsiteY14180" fmla="*/ 1508124 h 6857999"/>
              <a:gd name="connsiteX14181" fmla="*/ 1141128 w 10763219"/>
              <a:gd name="connsiteY14181" fmla="*/ 1503362 h 6857999"/>
              <a:gd name="connsiteX14182" fmla="*/ 1143561 w 10763219"/>
              <a:gd name="connsiteY14182" fmla="*/ 1497012 h 6857999"/>
              <a:gd name="connsiteX14183" fmla="*/ 1143967 w 10763219"/>
              <a:gd name="connsiteY14183" fmla="*/ 1494234 h 6857999"/>
              <a:gd name="connsiteX14184" fmla="*/ 1143967 w 10763219"/>
              <a:gd name="connsiteY14184" fmla="*/ 1490662 h 6857999"/>
              <a:gd name="connsiteX14185" fmla="*/ 1143561 w 10763219"/>
              <a:gd name="connsiteY14185" fmla="*/ 1487090 h 6857999"/>
              <a:gd name="connsiteX14186" fmla="*/ 1141938 w 10763219"/>
              <a:gd name="connsiteY14186" fmla="*/ 1483915 h 6857999"/>
              <a:gd name="connsiteX14187" fmla="*/ 1139098 w 10763219"/>
              <a:gd name="connsiteY14187" fmla="*/ 1480740 h 6857999"/>
              <a:gd name="connsiteX14188" fmla="*/ 1135041 w 10763219"/>
              <a:gd name="connsiteY14188" fmla="*/ 1477565 h 6857999"/>
              <a:gd name="connsiteX14189" fmla="*/ 1346180 w 10763219"/>
              <a:gd name="connsiteY14189" fmla="*/ 1458912 h 6857999"/>
              <a:gd name="connsiteX14190" fmla="*/ 1344623 w 10763219"/>
              <a:gd name="connsiteY14190" fmla="*/ 1464928 h 6857999"/>
              <a:gd name="connsiteX14191" fmla="*/ 1342288 w 10763219"/>
              <a:gd name="connsiteY14191" fmla="*/ 1470142 h 6857999"/>
              <a:gd name="connsiteX14192" fmla="*/ 1338786 w 10763219"/>
              <a:gd name="connsiteY14192" fmla="*/ 1475756 h 6857999"/>
              <a:gd name="connsiteX14193" fmla="*/ 1334506 w 10763219"/>
              <a:gd name="connsiteY14193" fmla="*/ 1480569 h 6857999"/>
              <a:gd name="connsiteX14194" fmla="*/ 1329837 w 10763219"/>
              <a:gd name="connsiteY14194" fmla="*/ 1484981 h 6857999"/>
              <a:gd name="connsiteX14195" fmla="*/ 1324001 w 10763219"/>
              <a:gd name="connsiteY14195" fmla="*/ 1489393 h 6857999"/>
              <a:gd name="connsiteX14196" fmla="*/ 1317775 w 10763219"/>
              <a:gd name="connsiteY14196" fmla="*/ 1493403 h 6857999"/>
              <a:gd name="connsiteX14197" fmla="*/ 1311159 w 10763219"/>
              <a:gd name="connsiteY14197" fmla="*/ 1497012 h 6857999"/>
              <a:gd name="connsiteX14198" fmla="*/ 1308437 w 10763219"/>
              <a:gd name="connsiteY14198" fmla="*/ 1493002 h 6857999"/>
              <a:gd name="connsiteX14199" fmla="*/ 1306491 w 10763219"/>
              <a:gd name="connsiteY14199" fmla="*/ 1488991 h 6857999"/>
              <a:gd name="connsiteX14200" fmla="*/ 1306491 w 10763219"/>
              <a:gd name="connsiteY14200" fmla="*/ 1485382 h 6857999"/>
              <a:gd name="connsiteX14201" fmla="*/ 1306880 w 10763219"/>
              <a:gd name="connsiteY14201" fmla="*/ 1482574 h 6857999"/>
              <a:gd name="connsiteX14202" fmla="*/ 1308437 w 10763219"/>
              <a:gd name="connsiteY14202" fmla="*/ 1480168 h 6857999"/>
              <a:gd name="connsiteX14203" fmla="*/ 1310771 w 10763219"/>
              <a:gd name="connsiteY14203" fmla="*/ 1477762 h 6857999"/>
              <a:gd name="connsiteX14204" fmla="*/ 1313495 w 10763219"/>
              <a:gd name="connsiteY14204" fmla="*/ 1475756 h 6857999"/>
              <a:gd name="connsiteX14205" fmla="*/ 1317386 w 10763219"/>
              <a:gd name="connsiteY14205" fmla="*/ 1473752 h 6857999"/>
              <a:gd name="connsiteX14206" fmla="*/ 1325168 w 10763219"/>
              <a:gd name="connsiteY14206" fmla="*/ 1470142 h 6857999"/>
              <a:gd name="connsiteX14207" fmla="*/ 1333339 w 10763219"/>
              <a:gd name="connsiteY14207" fmla="*/ 1467334 h 6857999"/>
              <a:gd name="connsiteX14208" fmla="*/ 1337230 w 10763219"/>
              <a:gd name="connsiteY14208" fmla="*/ 1465330 h 6857999"/>
              <a:gd name="connsiteX14209" fmla="*/ 1340732 w 10763219"/>
              <a:gd name="connsiteY14209" fmla="*/ 1463324 h 6857999"/>
              <a:gd name="connsiteX14210" fmla="*/ 1343845 w 10763219"/>
              <a:gd name="connsiteY14210" fmla="*/ 1461319 h 6857999"/>
              <a:gd name="connsiteX14211" fmla="*/ 1574277 w 10763219"/>
              <a:gd name="connsiteY14211" fmla="*/ 1425575 h 6857999"/>
              <a:gd name="connsiteX14212" fmla="*/ 1577071 w 10763219"/>
              <a:gd name="connsiteY14212" fmla="*/ 1427152 h 6857999"/>
              <a:gd name="connsiteX14213" fmla="*/ 1579465 w 10763219"/>
              <a:gd name="connsiteY14213" fmla="*/ 1429517 h 6857999"/>
              <a:gd name="connsiteX14214" fmla="*/ 1582658 w 10763219"/>
              <a:gd name="connsiteY14214" fmla="*/ 1431882 h 6857999"/>
              <a:gd name="connsiteX14215" fmla="*/ 1585053 w 10763219"/>
              <a:gd name="connsiteY14215" fmla="*/ 1434641 h 6857999"/>
              <a:gd name="connsiteX14216" fmla="*/ 1587448 w 10763219"/>
              <a:gd name="connsiteY14216" fmla="*/ 1438583 h 6857999"/>
              <a:gd name="connsiteX14217" fmla="*/ 1589841 w 10763219"/>
              <a:gd name="connsiteY14217" fmla="*/ 1442525 h 6857999"/>
              <a:gd name="connsiteX14218" fmla="*/ 1593833 w 10763219"/>
              <a:gd name="connsiteY14218" fmla="*/ 1451199 h 6857999"/>
              <a:gd name="connsiteX14219" fmla="*/ 1573080 w 10763219"/>
              <a:gd name="connsiteY14219" fmla="*/ 1458689 h 6857999"/>
              <a:gd name="connsiteX14220" fmla="*/ 1565098 w 10763219"/>
              <a:gd name="connsiteY14220" fmla="*/ 1461448 h 6857999"/>
              <a:gd name="connsiteX14221" fmla="*/ 1557915 w 10763219"/>
              <a:gd name="connsiteY14221" fmla="*/ 1464996 h 6857999"/>
              <a:gd name="connsiteX14222" fmla="*/ 1551129 w 10763219"/>
              <a:gd name="connsiteY14222" fmla="*/ 1468149 h 6857999"/>
              <a:gd name="connsiteX14223" fmla="*/ 1543547 w 10763219"/>
              <a:gd name="connsiteY14223" fmla="*/ 1472486 h 6857999"/>
              <a:gd name="connsiteX14224" fmla="*/ 1525189 w 10763219"/>
              <a:gd name="connsiteY14224" fmla="*/ 1484313 h 6857999"/>
              <a:gd name="connsiteX14225" fmla="*/ 1523193 w 10763219"/>
              <a:gd name="connsiteY14225" fmla="*/ 1476822 h 6857999"/>
              <a:gd name="connsiteX14226" fmla="*/ 1522395 w 10763219"/>
              <a:gd name="connsiteY14226" fmla="*/ 1473668 h 6857999"/>
              <a:gd name="connsiteX14227" fmla="*/ 1522395 w 10763219"/>
              <a:gd name="connsiteY14227" fmla="*/ 1470515 h 6857999"/>
              <a:gd name="connsiteX14228" fmla="*/ 1523193 w 10763219"/>
              <a:gd name="connsiteY14228" fmla="*/ 1468149 h 6857999"/>
              <a:gd name="connsiteX14229" fmla="*/ 1523592 w 10763219"/>
              <a:gd name="connsiteY14229" fmla="*/ 1465784 h 6857999"/>
              <a:gd name="connsiteX14230" fmla="*/ 1524390 w 10763219"/>
              <a:gd name="connsiteY14230" fmla="*/ 1463813 h 6857999"/>
              <a:gd name="connsiteX14231" fmla="*/ 1525588 w 10763219"/>
              <a:gd name="connsiteY14231" fmla="*/ 1461842 h 6857999"/>
              <a:gd name="connsiteX14232" fmla="*/ 1528381 w 10763219"/>
              <a:gd name="connsiteY14232" fmla="*/ 1458689 h 6857999"/>
              <a:gd name="connsiteX14233" fmla="*/ 1531973 w 10763219"/>
              <a:gd name="connsiteY14233" fmla="*/ 1455929 h 6857999"/>
              <a:gd name="connsiteX14234" fmla="*/ 1535964 w 10763219"/>
              <a:gd name="connsiteY14234" fmla="*/ 1453564 h 6857999"/>
              <a:gd name="connsiteX14235" fmla="*/ 1540753 w 10763219"/>
              <a:gd name="connsiteY14235" fmla="*/ 1451593 h 6857999"/>
              <a:gd name="connsiteX14236" fmla="*/ 1550731 w 10763219"/>
              <a:gd name="connsiteY14236" fmla="*/ 1448044 h 6857999"/>
              <a:gd name="connsiteX14237" fmla="*/ 1555519 w 10763219"/>
              <a:gd name="connsiteY14237" fmla="*/ 1446073 h 6857999"/>
              <a:gd name="connsiteX14238" fmla="*/ 1560308 w 10763219"/>
              <a:gd name="connsiteY14238" fmla="*/ 1443314 h 6857999"/>
              <a:gd name="connsiteX14239" fmla="*/ 1564699 w 10763219"/>
              <a:gd name="connsiteY14239" fmla="*/ 1440160 h 6857999"/>
              <a:gd name="connsiteX14240" fmla="*/ 1568291 w 10763219"/>
              <a:gd name="connsiteY14240" fmla="*/ 1436218 h 6857999"/>
              <a:gd name="connsiteX14241" fmla="*/ 1570286 w 10763219"/>
              <a:gd name="connsiteY14241" fmla="*/ 1433853 h 6857999"/>
              <a:gd name="connsiteX14242" fmla="*/ 1571484 w 10763219"/>
              <a:gd name="connsiteY14242" fmla="*/ 1431488 h 6857999"/>
              <a:gd name="connsiteX14243" fmla="*/ 1572681 w 10763219"/>
              <a:gd name="connsiteY14243" fmla="*/ 1428334 h 6857999"/>
              <a:gd name="connsiteX14244" fmla="*/ 3771777 w 10763219"/>
              <a:gd name="connsiteY14244" fmla="*/ 1419227 h 6857999"/>
              <a:gd name="connsiteX14245" fmla="*/ 3776514 w 10763219"/>
              <a:gd name="connsiteY14245" fmla="*/ 1419986 h 6857999"/>
              <a:gd name="connsiteX14246" fmla="*/ 3781646 w 10763219"/>
              <a:gd name="connsiteY14246" fmla="*/ 1420747 h 6857999"/>
              <a:gd name="connsiteX14247" fmla="*/ 3786779 w 10763219"/>
              <a:gd name="connsiteY14247" fmla="*/ 1422266 h 6857999"/>
              <a:gd name="connsiteX14248" fmla="*/ 3797438 w 10763219"/>
              <a:gd name="connsiteY14248" fmla="*/ 1426068 h 6857999"/>
              <a:gd name="connsiteX14249" fmla="*/ 3808097 w 10763219"/>
              <a:gd name="connsiteY14249" fmla="*/ 1430249 h 6857999"/>
              <a:gd name="connsiteX14250" fmla="*/ 3818756 w 10763219"/>
              <a:gd name="connsiteY14250" fmla="*/ 1433289 h 6857999"/>
              <a:gd name="connsiteX14251" fmla="*/ 3824283 w 10763219"/>
              <a:gd name="connsiteY14251" fmla="*/ 1434811 h 6857999"/>
              <a:gd name="connsiteX14252" fmla="*/ 3829020 w 10763219"/>
              <a:gd name="connsiteY14252" fmla="*/ 1435191 h 6857999"/>
              <a:gd name="connsiteX14253" fmla="*/ 3824677 w 10763219"/>
              <a:gd name="connsiteY14253" fmla="*/ 1438232 h 6857999"/>
              <a:gd name="connsiteX14254" fmla="*/ 3819940 w 10763219"/>
              <a:gd name="connsiteY14254" fmla="*/ 1440512 h 6857999"/>
              <a:gd name="connsiteX14255" fmla="*/ 3814809 w 10763219"/>
              <a:gd name="connsiteY14255" fmla="*/ 1442413 h 6857999"/>
              <a:gd name="connsiteX14256" fmla="*/ 3809281 w 10763219"/>
              <a:gd name="connsiteY14256" fmla="*/ 1443553 h 6857999"/>
              <a:gd name="connsiteX14257" fmla="*/ 3803359 w 10763219"/>
              <a:gd name="connsiteY14257" fmla="*/ 1445074 h 6857999"/>
              <a:gd name="connsiteX14258" fmla="*/ 3797438 w 10763219"/>
              <a:gd name="connsiteY14258" fmla="*/ 1445454 h 6857999"/>
              <a:gd name="connsiteX14259" fmla="*/ 3791121 w 10763219"/>
              <a:gd name="connsiteY14259" fmla="*/ 1446214 h 6857999"/>
              <a:gd name="connsiteX14260" fmla="*/ 3785199 w 10763219"/>
              <a:gd name="connsiteY14260" fmla="*/ 1446214 h 6857999"/>
              <a:gd name="connsiteX14261" fmla="*/ 3779673 w 10763219"/>
              <a:gd name="connsiteY14261" fmla="*/ 1445454 h 6857999"/>
              <a:gd name="connsiteX14262" fmla="*/ 3774146 w 10763219"/>
              <a:gd name="connsiteY14262" fmla="*/ 1444693 h 6857999"/>
              <a:gd name="connsiteX14263" fmla="*/ 3769408 w 10763219"/>
              <a:gd name="connsiteY14263" fmla="*/ 1443553 h 6857999"/>
              <a:gd name="connsiteX14264" fmla="*/ 3765066 w 10763219"/>
              <a:gd name="connsiteY14264" fmla="*/ 1442033 h 6857999"/>
              <a:gd name="connsiteX14265" fmla="*/ 3761118 w 10763219"/>
              <a:gd name="connsiteY14265" fmla="*/ 1439372 h 6857999"/>
              <a:gd name="connsiteX14266" fmla="*/ 3757565 w 10763219"/>
              <a:gd name="connsiteY14266" fmla="*/ 1437091 h 6857999"/>
              <a:gd name="connsiteX14267" fmla="*/ 3755196 w 10763219"/>
              <a:gd name="connsiteY14267" fmla="*/ 1434050 h 6857999"/>
              <a:gd name="connsiteX14268" fmla="*/ 3754407 w 10763219"/>
              <a:gd name="connsiteY14268" fmla="*/ 1430249 h 6857999"/>
              <a:gd name="connsiteX14269" fmla="*/ 3756775 w 10763219"/>
              <a:gd name="connsiteY14269" fmla="*/ 1426068 h 6857999"/>
              <a:gd name="connsiteX14270" fmla="*/ 3757960 w 10763219"/>
              <a:gd name="connsiteY14270" fmla="*/ 1424548 h 6857999"/>
              <a:gd name="connsiteX14271" fmla="*/ 3759539 w 10763219"/>
              <a:gd name="connsiteY14271" fmla="*/ 1423027 h 6857999"/>
              <a:gd name="connsiteX14272" fmla="*/ 3763487 w 10763219"/>
              <a:gd name="connsiteY14272" fmla="*/ 1420747 h 6857999"/>
              <a:gd name="connsiteX14273" fmla="*/ 3767434 w 10763219"/>
              <a:gd name="connsiteY14273" fmla="*/ 1419986 h 6857999"/>
              <a:gd name="connsiteX14274" fmla="*/ 3457574 w 10763219"/>
              <a:gd name="connsiteY14274" fmla="*/ 1414465 h 6857999"/>
              <a:gd name="connsiteX14275" fmla="*/ 3466340 w 10763219"/>
              <a:gd name="connsiteY14275" fmla="*/ 1417965 h 6857999"/>
              <a:gd name="connsiteX14276" fmla="*/ 3476301 w 10763219"/>
              <a:gd name="connsiteY14276" fmla="*/ 1420687 h 6857999"/>
              <a:gd name="connsiteX14277" fmla="*/ 3500179 w 10763219"/>
              <a:gd name="connsiteY14277" fmla="*/ 1428075 h 6857999"/>
              <a:gd name="connsiteX14278" fmla="*/ 3527672 w 10763219"/>
              <a:gd name="connsiteY14278" fmla="*/ 1436239 h 6857999"/>
              <a:gd name="connsiteX14279" fmla="*/ 3557557 w 10763219"/>
              <a:gd name="connsiteY14279" fmla="*/ 1445181 h 6857999"/>
              <a:gd name="connsiteX14280" fmla="*/ 3552377 w 10763219"/>
              <a:gd name="connsiteY14280" fmla="*/ 1445181 h 6857999"/>
              <a:gd name="connsiteX14281" fmla="*/ 3546001 w 10763219"/>
              <a:gd name="connsiteY14281" fmla="*/ 1445181 h 6857999"/>
              <a:gd name="connsiteX14282" fmla="*/ 3529666 w 10763219"/>
              <a:gd name="connsiteY14282" fmla="*/ 1443626 h 6857999"/>
              <a:gd name="connsiteX14283" fmla="*/ 3520900 w 10763219"/>
              <a:gd name="connsiteY14283" fmla="*/ 1442459 h 6857999"/>
              <a:gd name="connsiteX14284" fmla="*/ 3511734 w 10763219"/>
              <a:gd name="connsiteY14284" fmla="*/ 1440903 h 6857999"/>
              <a:gd name="connsiteX14285" fmla="*/ 3502171 w 10763219"/>
              <a:gd name="connsiteY14285" fmla="*/ 1438960 h 6857999"/>
              <a:gd name="connsiteX14286" fmla="*/ 3493405 w 10763219"/>
              <a:gd name="connsiteY14286" fmla="*/ 1436627 h 6857999"/>
              <a:gd name="connsiteX14287" fmla="*/ 3488225 w 10763219"/>
              <a:gd name="connsiteY14287" fmla="*/ 1440903 h 6857999"/>
              <a:gd name="connsiteX14288" fmla="*/ 3482248 w 10763219"/>
              <a:gd name="connsiteY14288" fmla="*/ 1445181 h 6857999"/>
              <a:gd name="connsiteX14289" fmla="*/ 3475902 w 10763219"/>
              <a:gd name="connsiteY14289" fmla="*/ 1449456 h 6857999"/>
              <a:gd name="connsiteX14290" fmla="*/ 3472715 w 10763219"/>
              <a:gd name="connsiteY14290" fmla="*/ 1451011 h 6857999"/>
              <a:gd name="connsiteX14291" fmla="*/ 3469926 w 10763219"/>
              <a:gd name="connsiteY14291" fmla="*/ 1451788 h 6857999"/>
              <a:gd name="connsiteX14292" fmla="*/ 3467535 w 10763219"/>
              <a:gd name="connsiteY14292" fmla="*/ 1452567 h 6857999"/>
              <a:gd name="connsiteX14293" fmla="*/ 3465144 w 10763219"/>
              <a:gd name="connsiteY14293" fmla="*/ 1451788 h 6857999"/>
              <a:gd name="connsiteX14294" fmla="*/ 3463151 w 10763219"/>
              <a:gd name="connsiteY14294" fmla="*/ 1451011 h 6857999"/>
              <a:gd name="connsiteX14295" fmla="*/ 3461559 w 10763219"/>
              <a:gd name="connsiteY14295" fmla="*/ 1449070 h 6857999"/>
              <a:gd name="connsiteX14296" fmla="*/ 3460760 w 10763219"/>
              <a:gd name="connsiteY14296" fmla="*/ 1446346 h 6857999"/>
              <a:gd name="connsiteX14297" fmla="*/ 3459963 w 10763219"/>
              <a:gd name="connsiteY14297" fmla="*/ 1442459 h 6857999"/>
              <a:gd name="connsiteX14298" fmla="*/ 3459963 w 10763219"/>
              <a:gd name="connsiteY14298" fmla="*/ 1437016 h 6857999"/>
              <a:gd name="connsiteX14299" fmla="*/ 3461159 w 10763219"/>
              <a:gd name="connsiteY14299" fmla="*/ 1430407 h 6857999"/>
              <a:gd name="connsiteX14300" fmla="*/ 3463948 w 10763219"/>
              <a:gd name="connsiteY14300" fmla="*/ 1431184 h 6857999"/>
              <a:gd name="connsiteX14301" fmla="*/ 3466340 w 10763219"/>
              <a:gd name="connsiteY14301" fmla="*/ 1432350 h 6857999"/>
              <a:gd name="connsiteX14302" fmla="*/ 3471518 w 10763219"/>
              <a:gd name="connsiteY14302" fmla="*/ 1432738 h 6857999"/>
              <a:gd name="connsiteX14303" fmla="*/ 3475504 w 10763219"/>
              <a:gd name="connsiteY14303" fmla="*/ 1432350 h 6857999"/>
              <a:gd name="connsiteX14304" fmla="*/ 3478293 w 10763219"/>
              <a:gd name="connsiteY14304" fmla="*/ 1431184 h 6857999"/>
              <a:gd name="connsiteX14305" fmla="*/ 3471518 w 10763219"/>
              <a:gd name="connsiteY14305" fmla="*/ 1427684 h 6857999"/>
              <a:gd name="connsiteX14306" fmla="*/ 3465543 w 10763219"/>
              <a:gd name="connsiteY14306" fmla="*/ 1423797 h 6857999"/>
              <a:gd name="connsiteX14307" fmla="*/ 3463151 w 10763219"/>
              <a:gd name="connsiteY14307" fmla="*/ 1421853 h 6857999"/>
              <a:gd name="connsiteX14308" fmla="*/ 3460760 w 10763219"/>
              <a:gd name="connsiteY14308" fmla="*/ 1419520 h 6857999"/>
              <a:gd name="connsiteX14309" fmla="*/ 3459167 w 10763219"/>
              <a:gd name="connsiteY14309" fmla="*/ 1417188 h 6857999"/>
              <a:gd name="connsiteX14310" fmla="*/ 3682270 w 10763219"/>
              <a:gd name="connsiteY14310" fmla="*/ 1408114 h 6857999"/>
              <a:gd name="connsiteX14311" fmla="*/ 3687374 w 10763219"/>
              <a:gd name="connsiteY14311" fmla="*/ 1408114 h 6857999"/>
              <a:gd name="connsiteX14312" fmla="*/ 3692870 w 10763219"/>
              <a:gd name="connsiteY14312" fmla="*/ 1408114 h 6857999"/>
              <a:gd name="connsiteX14313" fmla="*/ 3697974 w 10763219"/>
              <a:gd name="connsiteY14313" fmla="*/ 1408487 h 6857999"/>
              <a:gd name="connsiteX14314" fmla="*/ 3703471 w 10763219"/>
              <a:gd name="connsiteY14314" fmla="*/ 1409234 h 6857999"/>
              <a:gd name="connsiteX14315" fmla="*/ 3708182 w 10763219"/>
              <a:gd name="connsiteY14315" fmla="*/ 1409982 h 6857999"/>
              <a:gd name="connsiteX14316" fmla="*/ 3712893 w 10763219"/>
              <a:gd name="connsiteY14316" fmla="*/ 1411475 h 6857999"/>
              <a:gd name="connsiteX14317" fmla="*/ 3717212 w 10763219"/>
              <a:gd name="connsiteY14317" fmla="*/ 1413718 h 6857999"/>
              <a:gd name="connsiteX14318" fmla="*/ 3721138 w 10763219"/>
              <a:gd name="connsiteY14318" fmla="*/ 1415958 h 6857999"/>
              <a:gd name="connsiteX14319" fmla="*/ 3724672 w 10763219"/>
              <a:gd name="connsiteY14319" fmla="*/ 1418573 h 6857999"/>
              <a:gd name="connsiteX14320" fmla="*/ 3727421 w 10763219"/>
              <a:gd name="connsiteY14320" fmla="*/ 1422308 h 6857999"/>
              <a:gd name="connsiteX14321" fmla="*/ 3726635 w 10763219"/>
              <a:gd name="connsiteY14321" fmla="*/ 1425670 h 6857999"/>
              <a:gd name="connsiteX14322" fmla="*/ 3725064 w 10763219"/>
              <a:gd name="connsiteY14322" fmla="*/ 1427910 h 6857999"/>
              <a:gd name="connsiteX14323" fmla="*/ 3724279 w 10763219"/>
              <a:gd name="connsiteY14323" fmla="*/ 1429778 h 6857999"/>
              <a:gd name="connsiteX14324" fmla="*/ 3722708 w 10763219"/>
              <a:gd name="connsiteY14324" fmla="*/ 1431646 h 6857999"/>
              <a:gd name="connsiteX14325" fmla="*/ 3721138 w 10763219"/>
              <a:gd name="connsiteY14325" fmla="*/ 1432393 h 6857999"/>
              <a:gd name="connsiteX14326" fmla="*/ 3719175 w 10763219"/>
              <a:gd name="connsiteY14326" fmla="*/ 1433141 h 6857999"/>
              <a:gd name="connsiteX14327" fmla="*/ 3717997 w 10763219"/>
              <a:gd name="connsiteY14327" fmla="*/ 1433514 h 6857999"/>
              <a:gd name="connsiteX14328" fmla="*/ 3716034 w 10763219"/>
              <a:gd name="connsiteY14328" fmla="*/ 1433514 h 6857999"/>
              <a:gd name="connsiteX14329" fmla="*/ 3712108 w 10763219"/>
              <a:gd name="connsiteY14329" fmla="*/ 1432393 h 6857999"/>
              <a:gd name="connsiteX14330" fmla="*/ 3708182 w 10763219"/>
              <a:gd name="connsiteY14330" fmla="*/ 1430525 h 6857999"/>
              <a:gd name="connsiteX14331" fmla="*/ 3699545 w 10763219"/>
              <a:gd name="connsiteY14331" fmla="*/ 1425670 h 6857999"/>
              <a:gd name="connsiteX14332" fmla="*/ 3695619 w 10763219"/>
              <a:gd name="connsiteY14332" fmla="*/ 1423055 h 6857999"/>
              <a:gd name="connsiteX14333" fmla="*/ 3691300 w 10763219"/>
              <a:gd name="connsiteY14333" fmla="*/ 1421187 h 6857999"/>
              <a:gd name="connsiteX14334" fmla="*/ 3686981 w 10763219"/>
              <a:gd name="connsiteY14334" fmla="*/ 1419320 h 6857999"/>
              <a:gd name="connsiteX14335" fmla="*/ 3685018 w 10763219"/>
              <a:gd name="connsiteY14335" fmla="*/ 1418573 h 6857999"/>
              <a:gd name="connsiteX14336" fmla="*/ 3683055 w 10763219"/>
              <a:gd name="connsiteY14336" fmla="*/ 1418573 h 6857999"/>
              <a:gd name="connsiteX14337" fmla="*/ 3681092 w 10763219"/>
              <a:gd name="connsiteY14337" fmla="*/ 1418573 h 6857999"/>
              <a:gd name="connsiteX14338" fmla="*/ 3679129 w 10763219"/>
              <a:gd name="connsiteY14338" fmla="*/ 1419693 h 6857999"/>
              <a:gd name="connsiteX14339" fmla="*/ 3677952 w 10763219"/>
              <a:gd name="connsiteY14339" fmla="*/ 1420440 h 6857999"/>
              <a:gd name="connsiteX14340" fmla="*/ 3675989 w 10763219"/>
              <a:gd name="connsiteY14340" fmla="*/ 1421934 h 6857999"/>
              <a:gd name="connsiteX14341" fmla="*/ 3674418 w 10763219"/>
              <a:gd name="connsiteY14341" fmla="*/ 1423802 h 6857999"/>
              <a:gd name="connsiteX14342" fmla="*/ 3672847 w 10763219"/>
              <a:gd name="connsiteY14342" fmla="*/ 1426044 h 6857999"/>
              <a:gd name="connsiteX14343" fmla="*/ 3671669 w 10763219"/>
              <a:gd name="connsiteY14343" fmla="*/ 1429031 h 6857999"/>
              <a:gd name="connsiteX14344" fmla="*/ 3670100 w 10763219"/>
              <a:gd name="connsiteY14344" fmla="*/ 1432393 h 6857999"/>
              <a:gd name="connsiteX14345" fmla="*/ 3668529 w 10763219"/>
              <a:gd name="connsiteY14345" fmla="*/ 1431273 h 6857999"/>
              <a:gd name="connsiteX14346" fmla="*/ 3667743 w 10763219"/>
              <a:gd name="connsiteY14346" fmla="*/ 1429778 h 6857999"/>
              <a:gd name="connsiteX14347" fmla="*/ 3665389 w 10763219"/>
              <a:gd name="connsiteY14347" fmla="*/ 1427165 h 6857999"/>
              <a:gd name="connsiteX14348" fmla="*/ 3664210 w 10763219"/>
              <a:gd name="connsiteY14348" fmla="*/ 1425296 h 6857999"/>
              <a:gd name="connsiteX14349" fmla="*/ 3662640 w 10763219"/>
              <a:gd name="connsiteY14349" fmla="*/ 1424175 h 6857999"/>
              <a:gd name="connsiteX14350" fmla="*/ 3661463 w 10763219"/>
              <a:gd name="connsiteY14350" fmla="*/ 1423055 h 6857999"/>
              <a:gd name="connsiteX14351" fmla="*/ 3659500 w 10763219"/>
              <a:gd name="connsiteY14351" fmla="*/ 1421934 h 6857999"/>
              <a:gd name="connsiteX14352" fmla="*/ 3659891 w 10763219"/>
              <a:gd name="connsiteY14352" fmla="*/ 1420067 h 6857999"/>
              <a:gd name="connsiteX14353" fmla="*/ 3660284 w 10763219"/>
              <a:gd name="connsiteY14353" fmla="*/ 1418199 h 6857999"/>
              <a:gd name="connsiteX14354" fmla="*/ 3659891 w 10763219"/>
              <a:gd name="connsiteY14354" fmla="*/ 1417079 h 6857999"/>
              <a:gd name="connsiteX14355" fmla="*/ 3659500 w 10763219"/>
              <a:gd name="connsiteY14355" fmla="*/ 1415958 h 6857999"/>
              <a:gd name="connsiteX14356" fmla="*/ 3658321 w 10763219"/>
              <a:gd name="connsiteY14356" fmla="*/ 1415210 h 6857999"/>
              <a:gd name="connsiteX14357" fmla="*/ 3657537 w 10763219"/>
              <a:gd name="connsiteY14357" fmla="*/ 1414463 h 6857999"/>
              <a:gd name="connsiteX14358" fmla="*/ 3654395 w 10763219"/>
              <a:gd name="connsiteY14358" fmla="*/ 1413342 h 6857999"/>
              <a:gd name="connsiteX14359" fmla="*/ 3662640 w 10763219"/>
              <a:gd name="connsiteY14359" fmla="*/ 1411475 h 6857999"/>
              <a:gd name="connsiteX14360" fmla="*/ 3672063 w 10763219"/>
              <a:gd name="connsiteY14360" fmla="*/ 1409608 h 6857999"/>
              <a:gd name="connsiteX14361" fmla="*/ 2048273 w 10763219"/>
              <a:gd name="connsiteY14361" fmla="*/ 1401762 h 6857999"/>
              <a:gd name="connsiteX14362" fmla="*/ 2050690 w 10763219"/>
              <a:gd name="connsiteY14362" fmla="*/ 1401762 h 6857999"/>
              <a:gd name="connsiteX14363" fmla="*/ 2053107 w 10763219"/>
              <a:gd name="connsiteY14363" fmla="*/ 1401762 h 6857999"/>
              <a:gd name="connsiteX14364" fmla="*/ 2055121 w 10763219"/>
              <a:gd name="connsiteY14364" fmla="*/ 1402169 h 6857999"/>
              <a:gd name="connsiteX14365" fmla="*/ 2057135 w 10763219"/>
              <a:gd name="connsiteY14365" fmla="*/ 1403387 h 6857999"/>
              <a:gd name="connsiteX14366" fmla="*/ 2059149 w 10763219"/>
              <a:gd name="connsiteY14366" fmla="*/ 1404605 h 6857999"/>
              <a:gd name="connsiteX14367" fmla="*/ 2060760 w 10763219"/>
              <a:gd name="connsiteY14367" fmla="*/ 1406230 h 6857999"/>
              <a:gd name="connsiteX14368" fmla="*/ 2063580 w 10763219"/>
              <a:gd name="connsiteY14368" fmla="*/ 1410697 h 6857999"/>
              <a:gd name="connsiteX14369" fmla="*/ 2066802 w 10763219"/>
              <a:gd name="connsiteY14369" fmla="*/ 1416382 h 6857999"/>
              <a:gd name="connsiteX14370" fmla="*/ 2068413 w 10763219"/>
              <a:gd name="connsiteY14370" fmla="*/ 1422881 h 6857999"/>
              <a:gd name="connsiteX14371" fmla="*/ 2073247 w 10763219"/>
              <a:gd name="connsiteY14371" fmla="*/ 1436687 h 6857999"/>
              <a:gd name="connsiteX14372" fmla="*/ 2067608 w 10763219"/>
              <a:gd name="connsiteY14372" fmla="*/ 1435875 h 6857999"/>
              <a:gd name="connsiteX14373" fmla="*/ 2061969 w 10763219"/>
              <a:gd name="connsiteY14373" fmla="*/ 1433033 h 6857999"/>
              <a:gd name="connsiteX14374" fmla="*/ 2056732 w 10763219"/>
              <a:gd name="connsiteY14374" fmla="*/ 1430190 h 6857999"/>
              <a:gd name="connsiteX14375" fmla="*/ 2054719 w 10763219"/>
              <a:gd name="connsiteY14375" fmla="*/ 1428159 h 6857999"/>
              <a:gd name="connsiteX14376" fmla="*/ 2052302 w 10763219"/>
              <a:gd name="connsiteY14376" fmla="*/ 1426129 h 6857999"/>
              <a:gd name="connsiteX14377" fmla="*/ 2050287 w 10763219"/>
              <a:gd name="connsiteY14377" fmla="*/ 1423693 h 6857999"/>
              <a:gd name="connsiteX14378" fmla="*/ 2048676 w 10763219"/>
              <a:gd name="connsiteY14378" fmla="*/ 1421255 h 6857999"/>
              <a:gd name="connsiteX14379" fmla="*/ 2047870 w 10763219"/>
              <a:gd name="connsiteY14379" fmla="*/ 1418006 h 6857999"/>
              <a:gd name="connsiteX14380" fmla="*/ 2046662 w 10763219"/>
              <a:gd name="connsiteY14380" fmla="*/ 1415164 h 6857999"/>
              <a:gd name="connsiteX14381" fmla="*/ 2046259 w 10763219"/>
              <a:gd name="connsiteY14381" fmla="*/ 1412321 h 6857999"/>
              <a:gd name="connsiteX14382" fmla="*/ 2046259 w 10763219"/>
              <a:gd name="connsiteY14382" fmla="*/ 1408666 h 6857999"/>
              <a:gd name="connsiteX14383" fmla="*/ 2047468 w 10763219"/>
              <a:gd name="connsiteY14383" fmla="*/ 1405011 h 6857999"/>
              <a:gd name="connsiteX14384" fmla="*/ 1532619 w 10763219"/>
              <a:gd name="connsiteY14384" fmla="*/ 1396999 h 6857999"/>
              <a:gd name="connsiteX14385" fmla="*/ 1535444 w 10763219"/>
              <a:gd name="connsiteY14385" fmla="*/ 1396999 h 6857999"/>
              <a:gd name="connsiteX14386" fmla="*/ 1538270 w 10763219"/>
              <a:gd name="connsiteY14386" fmla="*/ 1397831 h 6857999"/>
              <a:gd name="connsiteX14387" fmla="*/ 1535041 w 10763219"/>
              <a:gd name="connsiteY14387" fmla="*/ 1404067 h 6857999"/>
              <a:gd name="connsiteX14388" fmla="*/ 1529794 w 10763219"/>
              <a:gd name="connsiteY14388" fmla="*/ 1410720 h 6857999"/>
              <a:gd name="connsiteX14389" fmla="*/ 1524144 w 10763219"/>
              <a:gd name="connsiteY14389" fmla="*/ 1416957 h 6857999"/>
              <a:gd name="connsiteX14390" fmla="*/ 1517686 w 10763219"/>
              <a:gd name="connsiteY14390" fmla="*/ 1422361 h 6857999"/>
              <a:gd name="connsiteX14391" fmla="*/ 1510421 w 10763219"/>
              <a:gd name="connsiteY14391" fmla="*/ 1427351 h 6857999"/>
              <a:gd name="connsiteX14392" fmla="*/ 1507192 w 10763219"/>
              <a:gd name="connsiteY14392" fmla="*/ 1429014 h 6857999"/>
              <a:gd name="connsiteX14393" fmla="*/ 1503560 w 10763219"/>
              <a:gd name="connsiteY14393" fmla="*/ 1430677 h 6857999"/>
              <a:gd name="connsiteX14394" fmla="*/ 1499928 w 10763219"/>
              <a:gd name="connsiteY14394" fmla="*/ 1431509 h 6857999"/>
              <a:gd name="connsiteX14395" fmla="*/ 1496698 w 10763219"/>
              <a:gd name="connsiteY14395" fmla="*/ 1431925 h 6857999"/>
              <a:gd name="connsiteX14396" fmla="*/ 1493470 w 10763219"/>
              <a:gd name="connsiteY14396" fmla="*/ 1431925 h 6857999"/>
              <a:gd name="connsiteX14397" fmla="*/ 1490645 w 10763219"/>
              <a:gd name="connsiteY14397" fmla="*/ 1431093 h 6857999"/>
              <a:gd name="connsiteX14398" fmla="*/ 1494277 w 10763219"/>
              <a:gd name="connsiteY14398" fmla="*/ 1424856 h 6857999"/>
              <a:gd name="connsiteX14399" fmla="*/ 1499120 w 10763219"/>
              <a:gd name="connsiteY14399" fmla="*/ 1418619 h 6857999"/>
              <a:gd name="connsiteX14400" fmla="*/ 1505174 w 10763219"/>
              <a:gd name="connsiteY14400" fmla="*/ 1411967 h 6857999"/>
              <a:gd name="connsiteX14401" fmla="*/ 1511632 w 10763219"/>
              <a:gd name="connsiteY14401" fmla="*/ 1406562 h 6857999"/>
              <a:gd name="connsiteX14402" fmla="*/ 1518493 w 10763219"/>
              <a:gd name="connsiteY14402" fmla="*/ 1401573 h 6857999"/>
              <a:gd name="connsiteX14403" fmla="*/ 1522125 w 10763219"/>
              <a:gd name="connsiteY14403" fmla="*/ 1399910 h 6857999"/>
              <a:gd name="connsiteX14404" fmla="*/ 1525354 w 10763219"/>
              <a:gd name="connsiteY14404" fmla="*/ 1398246 h 6857999"/>
              <a:gd name="connsiteX14405" fmla="*/ 1528986 w 10763219"/>
              <a:gd name="connsiteY14405" fmla="*/ 1397415 h 6857999"/>
              <a:gd name="connsiteX14406" fmla="*/ 1701782 w 10763219"/>
              <a:gd name="connsiteY14406" fmla="*/ 1385887 h 6857999"/>
              <a:gd name="connsiteX14407" fmla="*/ 1697090 w 10763219"/>
              <a:gd name="connsiteY14407" fmla="*/ 1393611 h 6857999"/>
              <a:gd name="connsiteX14408" fmla="*/ 1691222 w 10763219"/>
              <a:gd name="connsiteY14408" fmla="*/ 1400561 h 6857999"/>
              <a:gd name="connsiteX14409" fmla="*/ 1687702 w 10763219"/>
              <a:gd name="connsiteY14409" fmla="*/ 1404037 h 6857999"/>
              <a:gd name="connsiteX14410" fmla="*/ 1684573 w 10763219"/>
              <a:gd name="connsiteY14410" fmla="*/ 1406739 h 6857999"/>
              <a:gd name="connsiteX14411" fmla="*/ 1680662 w 10763219"/>
              <a:gd name="connsiteY14411" fmla="*/ 1409828 h 6857999"/>
              <a:gd name="connsiteX14412" fmla="*/ 1676751 w 10763219"/>
              <a:gd name="connsiteY14412" fmla="*/ 1411373 h 6857999"/>
              <a:gd name="connsiteX14413" fmla="*/ 1673622 w 10763219"/>
              <a:gd name="connsiteY14413" fmla="*/ 1413304 h 6857999"/>
              <a:gd name="connsiteX14414" fmla="*/ 1669710 w 10763219"/>
              <a:gd name="connsiteY14414" fmla="*/ 1414462 h 6857999"/>
              <a:gd name="connsiteX14415" fmla="*/ 1665799 w 10763219"/>
              <a:gd name="connsiteY14415" fmla="*/ 1414462 h 6857999"/>
              <a:gd name="connsiteX14416" fmla="*/ 1661887 w 10763219"/>
              <a:gd name="connsiteY14416" fmla="*/ 1414077 h 6857999"/>
              <a:gd name="connsiteX14417" fmla="*/ 1657977 w 10763219"/>
              <a:gd name="connsiteY14417" fmla="*/ 1412146 h 6857999"/>
              <a:gd name="connsiteX14418" fmla="*/ 1654848 w 10763219"/>
              <a:gd name="connsiteY14418" fmla="*/ 1409828 h 6857999"/>
              <a:gd name="connsiteX14419" fmla="*/ 1651328 w 10763219"/>
              <a:gd name="connsiteY14419" fmla="*/ 1405967 h 6857999"/>
              <a:gd name="connsiteX14420" fmla="*/ 1647808 w 10763219"/>
              <a:gd name="connsiteY14420" fmla="*/ 1400561 h 6857999"/>
              <a:gd name="connsiteX14421" fmla="*/ 1661106 w 10763219"/>
              <a:gd name="connsiteY14421" fmla="*/ 1399017 h 6857999"/>
              <a:gd name="connsiteX14422" fmla="*/ 1667363 w 10763219"/>
              <a:gd name="connsiteY14422" fmla="*/ 1398245 h 6857999"/>
              <a:gd name="connsiteX14423" fmla="*/ 1673622 w 10763219"/>
              <a:gd name="connsiteY14423" fmla="*/ 1397472 h 6857999"/>
              <a:gd name="connsiteX14424" fmla="*/ 1680271 w 10763219"/>
              <a:gd name="connsiteY14424" fmla="*/ 1395541 h 6857999"/>
              <a:gd name="connsiteX14425" fmla="*/ 1687311 w 10763219"/>
              <a:gd name="connsiteY14425" fmla="*/ 1393611 h 6857999"/>
              <a:gd name="connsiteX14426" fmla="*/ 1694742 w 10763219"/>
              <a:gd name="connsiteY14426" fmla="*/ 1390135 h 6857999"/>
              <a:gd name="connsiteX14427" fmla="*/ 2305394 w 10763219"/>
              <a:gd name="connsiteY14427" fmla="*/ 1382713 h 6857999"/>
              <a:gd name="connsiteX14428" fmla="*/ 2306608 w 10763219"/>
              <a:gd name="connsiteY14428" fmla="*/ 1389063 h 6857999"/>
              <a:gd name="connsiteX14429" fmla="*/ 2306203 w 10763219"/>
              <a:gd name="connsiteY14429" fmla="*/ 1395412 h 6857999"/>
              <a:gd name="connsiteX14430" fmla="*/ 2304990 w 10763219"/>
              <a:gd name="connsiteY14430" fmla="*/ 1401365 h 6857999"/>
              <a:gd name="connsiteX14431" fmla="*/ 2302966 w 10763219"/>
              <a:gd name="connsiteY14431" fmla="*/ 1406128 h 6857999"/>
              <a:gd name="connsiteX14432" fmla="*/ 2300538 w 10763219"/>
              <a:gd name="connsiteY14432" fmla="*/ 1410890 h 6857999"/>
              <a:gd name="connsiteX14433" fmla="*/ 2296897 w 10763219"/>
              <a:gd name="connsiteY14433" fmla="*/ 1414859 h 6857999"/>
              <a:gd name="connsiteX14434" fmla="*/ 2293659 w 10763219"/>
              <a:gd name="connsiteY14434" fmla="*/ 1417637 h 6857999"/>
              <a:gd name="connsiteX14435" fmla="*/ 2290017 w 10763219"/>
              <a:gd name="connsiteY14435" fmla="*/ 1419621 h 6857999"/>
              <a:gd name="connsiteX14436" fmla="*/ 2285971 w 10763219"/>
              <a:gd name="connsiteY14436" fmla="*/ 1420813 h 6857999"/>
              <a:gd name="connsiteX14437" fmla="*/ 2283947 w 10763219"/>
              <a:gd name="connsiteY14437" fmla="*/ 1420813 h 6857999"/>
              <a:gd name="connsiteX14438" fmla="*/ 2281924 w 10763219"/>
              <a:gd name="connsiteY14438" fmla="*/ 1420813 h 6857999"/>
              <a:gd name="connsiteX14439" fmla="*/ 2280306 w 10763219"/>
              <a:gd name="connsiteY14439" fmla="*/ 1420416 h 6857999"/>
              <a:gd name="connsiteX14440" fmla="*/ 2278283 w 10763219"/>
              <a:gd name="connsiteY14440" fmla="*/ 1419225 h 6857999"/>
              <a:gd name="connsiteX14441" fmla="*/ 2276259 w 10763219"/>
              <a:gd name="connsiteY14441" fmla="*/ 1417637 h 6857999"/>
              <a:gd name="connsiteX14442" fmla="*/ 2274640 w 10763219"/>
              <a:gd name="connsiteY14442" fmla="*/ 1416447 h 6857999"/>
              <a:gd name="connsiteX14443" fmla="*/ 2272617 w 10763219"/>
              <a:gd name="connsiteY14443" fmla="*/ 1414462 h 6857999"/>
              <a:gd name="connsiteX14444" fmla="*/ 2270999 w 10763219"/>
              <a:gd name="connsiteY14444" fmla="*/ 1412478 h 6857999"/>
              <a:gd name="connsiteX14445" fmla="*/ 2269785 w 10763219"/>
              <a:gd name="connsiteY14445" fmla="*/ 1409700 h 6857999"/>
              <a:gd name="connsiteX14446" fmla="*/ 2268570 w 10763219"/>
              <a:gd name="connsiteY14446" fmla="*/ 1406525 h 6857999"/>
              <a:gd name="connsiteX14447" fmla="*/ 2266547 w 10763219"/>
              <a:gd name="connsiteY14447" fmla="*/ 1399381 h 6857999"/>
              <a:gd name="connsiteX14448" fmla="*/ 2265333 w 10763219"/>
              <a:gd name="connsiteY14448" fmla="*/ 1390253 h 6857999"/>
              <a:gd name="connsiteX14449" fmla="*/ 2285161 w 10763219"/>
              <a:gd name="connsiteY14449" fmla="*/ 1385887 h 6857999"/>
              <a:gd name="connsiteX14450" fmla="*/ 2295682 w 10763219"/>
              <a:gd name="connsiteY14450" fmla="*/ 1383903 h 6857999"/>
              <a:gd name="connsiteX14451" fmla="*/ 2217940 w 10763219"/>
              <a:gd name="connsiteY14451" fmla="*/ 1381125 h 6857999"/>
              <a:gd name="connsiteX14452" fmla="*/ 2223529 w 10763219"/>
              <a:gd name="connsiteY14452" fmla="*/ 1381516 h 6857999"/>
              <a:gd name="connsiteX14453" fmla="*/ 2229117 w 10763219"/>
              <a:gd name="connsiteY14453" fmla="*/ 1383079 h 6857999"/>
              <a:gd name="connsiteX14454" fmla="*/ 2234706 w 10763219"/>
              <a:gd name="connsiteY14454" fmla="*/ 1385816 h 6857999"/>
              <a:gd name="connsiteX14455" fmla="*/ 2240694 w 10763219"/>
              <a:gd name="connsiteY14455" fmla="*/ 1389726 h 6857999"/>
              <a:gd name="connsiteX14456" fmla="*/ 2245884 w 10763219"/>
              <a:gd name="connsiteY14456" fmla="*/ 1394808 h 6857999"/>
              <a:gd name="connsiteX14457" fmla="*/ 2246283 w 10763219"/>
              <a:gd name="connsiteY14457" fmla="*/ 1402627 h 6857999"/>
              <a:gd name="connsiteX14458" fmla="*/ 2245884 w 10763219"/>
              <a:gd name="connsiteY14458" fmla="*/ 1405364 h 6857999"/>
              <a:gd name="connsiteX14459" fmla="*/ 2245485 w 10763219"/>
              <a:gd name="connsiteY14459" fmla="*/ 1408492 h 6857999"/>
              <a:gd name="connsiteX14460" fmla="*/ 2244287 w 10763219"/>
              <a:gd name="connsiteY14460" fmla="*/ 1411228 h 6857999"/>
              <a:gd name="connsiteX14461" fmla="*/ 2243489 w 10763219"/>
              <a:gd name="connsiteY14461" fmla="*/ 1413183 h 6857999"/>
              <a:gd name="connsiteX14462" fmla="*/ 2241892 w 10763219"/>
              <a:gd name="connsiteY14462" fmla="*/ 1415529 h 6857999"/>
              <a:gd name="connsiteX14463" fmla="*/ 2240694 w 10763219"/>
              <a:gd name="connsiteY14463" fmla="*/ 1417484 h 6857999"/>
              <a:gd name="connsiteX14464" fmla="*/ 2236702 w 10763219"/>
              <a:gd name="connsiteY14464" fmla="*/ 1420611 h 6857999"/>
              <a:gd name="connsiteX14465" fmla="*/ 2232710 w 10763219"/>
              <a:gd name="connsiteY14465" fmla="*/ 1422957 h 6857999"/>
              <a:gd name="connsiteX14466" fmla="*/ 2227920 w 10763219"/>
              <a:gd name="connsiteY14466" fmla="*/ 1424130 h 6857999"/>
              <a:gd name="connsiteX14467" fmla="*/ 2222331 w 10763219"/>
              <a:gd name="connsiteY14467" fmla="*/ 1425694 h 6857999"/>
              <a:gd name="connsiteX14468" fmla="*/ 2217142 w 10763219"/>
              <a:gd name="connsiteY14468" fmla="*/ 1426866 h 6857999"/>
              <a:gd name="connsiteX14469" fmla="*/ 2211154 w 10763219"/>
              <a:gd name="connsiteY14469" fmla="*/ 1427257 h 6857999"/>
              <a:gd name="connsiteX14470" fmla="*/ 2199178 w 10763219"/>
              <a:gd name="connsiteY14470" fmla="*/ 1428039 h 6857999"/>
              <a:gd name="connsiteX14471" fmla="*/ 2193190 w 10763219"/>
              <a:gd name="connsiteY14471" fmla="*/ 1429212 h 6857999"/>
              <a:gd name="connsiteX14472" fmla="*/ 2188000 w 10763219"/>
              <a:gd name="connsiteY14472" fmla="*/ 1429993 h 6857999"/>
              <a:gd name="connsiteX14473" fmla="*/ 2183209 w 10763219"/>
              <a:gd name="connsiteY14473" fmla="*/ 1431558 h 6857999"/>
              <a:gd name="connsiteX14474" fmla="*/ 2178020 w 10763219"/>
              <a:gd name="connsiteY14474" fmla="*/ 1433513 h 6857999"/>
              <a:gd name="connsiteX14475" fmla="*/ 2179617 w 10763219"/>
              <a:gd name="connsiteY14475" fmla="*/ 1425694 h 6857999"/>
              <a:gd name="connsiteX14476" fmla="*/ 2181213 w 10763219"/>
              <a:gd name="connsiteY14476" fmla="*/ 1418656 h 6857999"/>
              <a:gd name="connsiteX14477" fmla="*/ 2183609 w 10763219"/>
              <a:gd name="connsiteY14477" fmla="*/ 1411228 h 6857999"/>
              <a:gd name="connsiteX14478" fmla="*/ 2186403 w 10763219"/>
              <a:gd name="connsiteY14478" fmla="*/ 1404973 h 6857999"/>
              <a:gd name="connsiteX14479" fmla="*/ 2189996 w 10763219"/>
              <a:gd name="connsiteY14479" fmla="*/ 1399109 h 6857999"/>
              <a:gd name="connsiteX14480" fmla="*/ 2193988 w 10763219"/>
              <a:gd name="connsiteY14480" fmla="*/ 1394026 h 6857999"/>
              <a:gd name="connsiteX14481" fmla="*/ 2197980 w 10763219"/>
              <a:gd name="connsiteY14481" fmla="*/ 1389726 h 6857999"/>
              <a:gd name="connsiteX14482" fmla="*/ 2202770 w 10763219"/>
              <a:gd name="connsiteY14482" fmla="*/ 1386207 h 6857999"/>
              <a:gd name="connsiteX14483" fmla="*/ 2207561 w 10763219"/>
              <a:gd name="connsiteY14483" fmla="*/ 1383470 h 6857999"/>
              <a:gd name="connsiteX14484" fmla="*/ 2212351 w 10763219"/>
              <a:gd name="connsiteY14484" fmla="*/ 1381906 h 6857999"/>
              <a:gd name="connsiteX14485" fmla="*/ 8871503 w 10763219"/>
              <a:gd name="connsiteY14485" fmla="*/ 1376364 h 6857999"/>
              <a:gd name="connsiteX14486" fmla="*/ 8871114 w 10763219"/>
              <a:gd name="connsiteY14486" fmla="*/ 1378370 h 6857999"/>
              <a:gd name="connsiteX14487" fmla="*/ 8871114 w 10763219"/>
              <a:gd name="connsiteY14487" fmla="*/ 1380378 h 6857999"/>
              <a:gd name="connsiteX14488" fmla="*/ 8871892 w 10763219"/>
              <a:gd name="connsiteY14488" fmla="*/ 1384790 h 6857999"/>
              <a:gd name="connsiteX14489" fmla="*/ 8873838 w 10763219"/>
              <a:gd name="connsiteY14489" fmla="*/ 1389204 h 6857999"/>
              <a:gd name="connsiteX14490" fmla="*/ 8876174 w 10763219"/>
              <a:gd name="connsiteY14490" fmla="*/ 1393617 h 6857999"/>
              <a:gd name="connsiteX14491" fmla="*/ 8883568 w 10763219"/>
              <a:gd name="connsiteY14491" fmla="*/ 1403651 h 6857999"/>
              <a:gd name="connsiteX14492" fmla="*/ 8891352 w 10763219"/>
              <a:gd name="connsiteY14492" fmla="*/ 1413680 h 6857999"/>
              <a:gd name="connsiteX14493" fmla="*/ 8894466 w 10763219"/>
              <a:gd name="connsiteY14493" fmla="*/ 1418896 h 6857999"/>
              <a:gd name="connsiteX14494" fmla="*/ 8897579 w 10763219"/>
              <a:gd name="connsiteY14494" fmla="*/ 1423711 h 6857999"/>
              <a:gd name="connsiteX14495" fmla="*/ 8899914 w 10763219"/>
              <a:gd name="connsiteY14495" fmla="*/ 1428526 h 6857999"/>
              <a:gd name="connsiteX14496" fmla="*/ 8900693 w 10763219"/>
              <a:gd name="connsiteY14496" fmla="*/ 1433741 h 6857999"/>
              <a:gd name="connsiteX14497" fmla="*/ 8901082 w 10763219"/>
              <a:gd name="connsiteY14497" fmla="*/ 1435748 h 6857999"/>
              <a:gd name="connsiteX14498" fmla="*/ 8900693 w 10763219"/>
              <a:gd name="connsiteY14498" fmla="*/ 1438154 h 6857999"/>
              <a:gd name="connsiteX14499" fmla="*/ 8900304 w 10763219"/>
              <a:gd name="connsiteY14499" fmla="*/ 1440162 h 6857999"/>
              <a:gd name="connsiteX14500" fmla="*/ 8899525 w 10763219"/>
              <a:gd name="connsiteY14500" fmla="*/ 1442167 h 6857999"/>
              <a:gd name="connsiteX14501" fmla="*/ 8897968 w 10763219"/>
              <a:gd name="connsiteY14501" fmla="*/ 1443773 h 6857999"/>
              <a:gd name="connsiteX14502" fmla="*/ 8896412 w 10763219"/>
              <a:gd name="connsiteY14502" fmla="*/ 1445779 h 6857999"/>
              <a:gd name="connsiteX14503" fmla="*/ 8894077 w 10763219"/>
              <a:gd name="connsiteY14503" fmla="*/ 1447384 h 6857999"/>
              <a:gd name="connsiteX14504" fmla="*/ 8891352 w 10763219"/>
              <a:gd name="connsiteY14504" fmla="*/ 1449389 h 6857999"/>
              <a:gd name="connsiteX14505" fmla="*/ 8889795 w 10763219"/>
              <a:gd name="connsiteY14505" fmla="*/ 1445377 h 6857999"/>
              <a:gd name="connsiteX14506" fmla="*/ 8887849 w 10763219"/>
              <a:gd name="connsiteY14506" fmla="*/ 1442167 h 6857999"/>
              <a:gd name="connsiteX14507" fmla="*/ 8885514 w 10763219"/>
              <a:gd name="connsiteY14507" fmla="*/ 1438556 h 6857999"/>
              <a:gd name="connsiteX14508" fmla="*/ 8883179 w 10763219"/>
              <a:gd name="connsiteY14508" fmla="*/ 1435748 h 6857999"/>
              <a:gd name="connsiteX14509" fmla="*/ 8876952 w 10763219"/>
              <a:gd name="connsiteY14509" fmla="*/ 1429729 h 6857999"/>
              <a:gd name="connsiteX14510" fmla="*/ 8871503 w 10763219"/>
              <a:gd name="connsiteY14510" fmla="*/ 1423711 h 6857999"/>
              <a:gd name="connsiteX14511" fmla="*/ 8868779 w 10763219"/>
              <a:gd name="connsiteY14511" fmla="*/ 1421305 h 6857999"/>
              <a:gd name="connsiteX14512" fmla="*/ 8866833 w 10763219"/>
              <a:gd name="connsiteY14512" fmla="*/ 1418896 h 6857999"/>
              <a:gd name="connsiteX14513" fmla="*/ 8865665 w 10763219"/>
              <a:gd name="connsiteY14513" fmla="*/ 1416490 h 6857999"/>
              <a:gd name="connsiteX14514" fmla="*/ 8864887 w 10763219"/>
              <a:gd name="connsiteY14514" fmla="*/ 1413680 h 6857999"/>
              <a:gd name="connsiteX14515" fmla="*/ 8865276 w 10763219"/>
              <a:gd name="connsiteY14515" fmla="*/ 1411272 h 6857999"/>
              <a:gd name="connsiteX14516" fmla="*/ 8866833 w 10763219"/>
              <a:gd name="connsiteY14516" fmla="*/ 1408864 h 6857999"/>
              <a:gd name="connsiteX14517" fmla="*/ 8869168 w 10763219"/>
              <a:gd name="connsiteY14517" fmla="*/ 1406459 h 6857999"/>
              <a:gd name="connsiteX14518" fmla="*/ 8873060 w 10763219"/>
              <a:gd name="connsiteY14518" fmla="*/ 1404050 h 6857999"/>
              <a:gd name="connsiteX14519" fmla="*/ 8869168 w 10763219"/>
              <a:gd name="connsiteY14519" fmla="*/ 1400037 h 6857999"/>
              <a:gd name="connsiteX14520" fmla="*/ 8865665 w 10763219"/>
              <a:gd name="connsiteY14520" fmla="*/ 1397230 h 6857999"/>
              <a:gd name="connsiteX14521" fmla="*/ 8863330 w 10763219"/>
              <a:gd name="connsiteY14521" fmla="*/ 1395624 h 6857999"/>
              <a:gd name="connsiteX14522" fmla="*/ 8861384 w 10763219"/>
              <a:gd name="connsiteY14522" fmla="*/ 1395224 h 6857999"/>
              <a:gd name="connsiteX14523" fmla="*/ 8860217 w 10763219"/>
              <a:gd name="connsiteY14523" fmla="*/ 1395224 h 6857999"/>
              <a:gd name="connsiteX14524" fmla="*/ 8859049 w 10763219"/>
              <a:gd name="connsiteY14524" fmla="*/ 1396025 h 6857999"/>
              <a:gd name="connsiteX14525" fmla="*/ 8858271 w 10763219"/>
              <a:gd name="connsiteY14525" fmla="*/ 1397630 h 6857999"/>
              <a:gd name="connsiteX14526" fmla="*/ 8857492 w 10763219"/>
              <a:gd name="connsiteY14526" fmla="*/ 1399636 h 6857999"/>
              <a:gd name="connsiteX14527" fmla="*/ 8856325 w 10763219"/>
              <a:gd name="connsiteY14527" fmla="*/ 1404452 h 6857999"/>
              <a:gd name="connsiteX14528" fmla="*/ 8854768 w 10763219"/>
              <a:gd name="connsiteY14528" fmla="*/ 1410469 h 6857999"/>
              <a:gd name="connsiteX14529" fmla="*/ 8853211 w 10763219"/>
              <a:gd name="connsiteY14529" fmla="*/ 1412879 h 6857999"/>
              <a:gd name="connsiteX14530" fmla="*/ 8852044 w 10763219"/>
              <a:gd name="connsiteY14530" fmla="*/ 1415284 h 6857999"/>
              <a:gd name="connsiteX14531" fmla="*/ 8850098 w 10763219"/>
              <a:gd name="connsiteY14531" fmla="*/ 1417291 h 6857999"/>
              <a:gd name="connsiteX14532" fmla="*/ 8846984 w 10763219"/>
              <a:gd name="connsiteY14532" fmla="*/ 1418896 h 6857999"/>
              <a:gd name="connsiteX14533" fmla="*/ 8844649 w 10763219"/>
              <a:gd name="connsiteY14533" fmla="*/ 1412879 h 6857999"/>
              <a:gd name="connsiteX14534" fmla="*/ 8842703 w 10763219"/>
              <a:gd name="connsiteY14534" fmla="*/ 1407260 h 6857999"/>
              <a:gd name="connsiteX14535" fmla="*/ 8841535 w 10763219"/>
              <a:gd name="connsiteY14535" fmla="*/ 1402846 h 6857999"/>
              <a:gd name="connsiteX14536" fmla="*/ 8840757 w 10763219"/>
              <a:gd name="connsiteY14536" fmla="*/ 1398835 h 6857999"/>
              <a:gd name="connsiteX14537" fmla="*/ 8841535 w 10763219"/>
              <a:gd name="connsiteY14537" fmla="*/ 1395624 h 6857999"/>
              <a:gd name="connsiteX14538" fmla="*/ 8841925 w 10763219"/>
              <a:gd name="connsiteY14538" fmla="*/ 1393217 h 6857999"/>
              <a:gd name="connsiteX14539" fmla="*/ 8842703 w 10763219"/>
              <a:gd name="connsiteY14539" fmla="*/ 1390408 h 6857999"/>
              <a:gd name="connsiteX14540" fmla="*/ 8844649 w 10763219"/>
              <a:gd name="connsiteY14540" fmla="*/ 1388804 h 6857999"/>
              <a:gd name="connsiteX14541" fmla="*/ 8846595 w 10763219"/>
              <a:gd name="connsiteY14541" fmla="*/ 1387198 h 6857999"/>
              <a:gd name="connsiteX14542" fmla="*/ 8849708 w 10763219"/>
              <a:gd name="connsiteY14542" fmla="*/ 1385592 h 6857999"/>
              <a:gd name="connsiteX14543" fmla="*/ 8855157 w 10763219"/>
              <a:gd name="connsiteY14543" fmla="*/ 1383186 h 6857999"/>
              <a:gd name="connsiteX14544" fmla="*/ 8862941 w 10763219"/>
              <a:gd name="connsiteY14544" fmla="*/ 1380378 h 6857999"/>
              <a:gd name="connsiteX14545" fmla="*/ 8572470 w 10763219"/>
              <a:gd name="connsiteY14545" fmla="*/ 1363664 h 6857999"/>
              <a:gd name="connsiteX14546" fmla="*/ 8578407 w 10763219"/>
              <a:gd name="connsiteY14546" fmla="*/ 1364846 h 6857999"/>
              <a:gd name="connsiteX14547" fmla="*/ 8583948 w 10763219"/>
              <a:gd name="connsiteY14547" fmla="*/ 1366421 h 6857999"/>
              <a:gd name="connsiteX14548" fmla="*/ 8589885 w 10763219"/>
              <a:gd name="connsiteY14548" fmla="*/ 1369179 h 6857999"/>
              <a:gd name="connsiteX14549" fmla="*/ 8595822 w 10763219"/>
              <a:gd name="connsiteY14549" fmla="*/ 1371937 h 6857999"/>
              <a:gd name="connsiteX14550" fmla="*/ 8606905 w 10763219"/>
              <a:gd name="connsiteY14550" fmla="*/ 1378631 h 6857999"/>
              <a:gd name="connsiteX14551" fmla="*/ 8617987 w 10763219"/>
              <a:gd name="connsiteY14551" fmla="*/ 1385328 h 6857999"/>
              <a:gd name="connsiteX14552" fmla="*/ 8623528 w 10763219"/>
              <a:gd name="connsiteY14552" fmla="*/ 1388478 h 6857999"/>
              <a:gd name="connsiteX14553" fmla="*/ 8629465 w 10763219"/>
              <a:gd name="connsiteY14553" fmla="*/ 1391238 h 6857999"/>
              <a:gd name="connsiteX14554" fmla="*/ 8635402 w 10763219"/>
              <a:gd name="connsiteY14554" fmla="*/ 1393600 h 6857999"/>
              <a:gd name="connsiteX14555" fmla="*/ 8640943 w 10763219"/>
              <a:gd name="connsiteY14555" fmla="*/ 1395175 h 6857999"/>
              <a:gd name="connsiteX14556" fmla="*/ 8646880 w 10763219"/>
              <a:gd name="connsiteY14556" fmla="*/ 1396358 h 6857999"/>
              <a:gd name="connsiteX14557" fmla="*/ 8652817 w 10763219"/>
              <a:gd name="connsiteY14557" fmla="*/ 1396752 h 6857999"/>
              <a:gd name="connsiteX14558" fmla="*/ 8658754 w 10763219"/>
              <a:gd name="connsiteY14558" fmla="*/ 1395571 h 6857999"/>
              <a:gd name="connsiteX14559" fmla="*/ 8665087 w 10763219"/>
              <a:gd name="connsiteY14559" fmla="*/ 1393600 h 6857999"/>
              <a:gd name="connsiteX14560" fmla="*/ 8668253 w 10763219"/>
              <a:gd name="connsiteY14560" fmla="*/ 1396752 h 6857999"/>
              <a:gd name="connsiteX14561" fmla="*/ 8671816 w 10763219"/>
              <a:gd name="connsiteY14561" fmla="*/ 1399904 h 6857999"/>
              <a:gd name="connsiteX14562" fmla="*/ 8676961 w 10763219"/>
              <a:gd name="connsiteY14562" fmla="*/ 1406994 h 6857999"/>
              <a:gd name="connsiteX14563" fmla="*/ 8682106 w 10763219"/>
              <a:gd name="connsiteY14563" fmla="*/ 1414083 h 6857999"/>
              <a:gd name="connsiteX14564" fmla="*/ 8686064 w 10763219"/>
              <a:gd name="connsiteY14564" fmla="*/ 1421961 h 6857999"/>
              <a:gd name="connsiteX14565" fmla="*/ 8688835 w 10763219"/>
              <a:gd name="connsiteY14565" fmla="*/ 1429839 h 6857999"/>
              <a:gd name="connsiteX14566" fmla="*/ 8691210 w 10763219"/>
              <a:gd name="connsiteY14566" fmla="*/ 1437716 h 6857999"/>
              <a:gd name="connsiteX14567" fmla="*/ 8693189 w 10763219"/>
              <a:gd name="connsiteY14567" fmla="*/ 1445987 h 6857999"/>
              <a:gd name="connsiteX14568" fmla="*/ 8695168 w 10763219"/>
              <a:gd name="connsiteY14568" fmla="*/ 1454261 h 6857999"/>
              <a:gd name="connsiteX14569" fmla="*/ 8699126 w 10763219"/>
              <a:gd name="connsiteY14569" fmla="*/ 1470804 h 6857999"/>
              <a:gd name="connsiteX14570" fmla="*/ 8701105 w 10763219"/>
              <a:gd name="connsiteY14570" fmla="*/ 1478682 h 6857999"/>
              <a:gd name="connsiteX14571" fmla="*/ 8703480 w 10763219"/>
              <a:gd name="connsiteY14571" fmla="*/ 1485771 h 6857999"/>
              <a:gd name="connsiteX14572" fmla="*/ 8705854 w 10763219"/>
              <a:gd name="connsiteY14572" fmla="*/ 1493254 h 6857999"/>
              <a:gd name="connsiteX14573" fmla="*/ 8709417 w 10763219"/>
              <a:gd name="connsiteY14573" fmla="*/ 1499558 h 6857999"/>
              <a:gd name="connsiteX14574" fmla="*/ 8713770 w 10763219"/>
              <a:gd name="connsiteY14574" fmla="*/ 1505466 h 6857999"/>
              <a:gd name="connsiteX14575" fmla="*/ 8716145 w 10763219"/>
              <a:gd name="connsiteY14575" fmla="*/ 1508222 h 6857999"/>
              <a:gd name="connsiteX14576" fmla="*/ 8718520 w 10763219"/>
              <a:gd name="connsiteY14576" fmla="*/ 1510586 h 6857999"/>
              <a:gd name="connsiteX14577" fmla="*/ 8714166 w 10763219"/>
              <a:gd name="connsiteY14577" fmla="*/ 1514526 h 6857999"/>
              <a:gd name="connsiteX14578" fmla="*/ 8709417 w 10763219"/>
              <a:gd name="connsiteY14578" fmla="*/ 1518071 h 6857999"/>
              <a:gd name="connsiteX14579" fmla="*/ 8704271 w 10763219"/>
              <a:gd name="connsiteY14579" fmla="*/ 1520039 h 6857999"/>
              <a:gd name="connsiteX14580" fmla="*/ 8699522 w 10763219"/>
              <a:gd name="connsiteY14580" fmla="*/ 1520827 h 6857999"/>
              <a:gd name="connsiteX14581" fmla="*/ 8694376 w 10763219"/>
              <a:gd name="connsiteY14581" fmla="*/ 1520827 h 6857999"/>
              <a:gd name="connsiteX14582" fmla="*/ 8689231 w 10763219"/>
              <a:gd name="connsiteY14582" fmla="*/ 1520433 h 6857999"/>
              <a:gd name="connsiteX14583" fmla="*/ 8684085 w 10763219"/>
              <a:gd name="connsiteY14583" fmla="*/ 1518859 h 6857999"/>
              <a:gd name="connsiteX14584" fmla="*/ 8678544 w 10763219"/>
              <a:gd name="connsiteY14584" fmla="*/ 1516494 h 6857999"/>
              <a:gd name="connsiteX14585" fmla="*/ 8673399 w 10763219"/>
              <a:gd name="connsiteY14585" fmla="*/ 1513738 h 6857999"/>
              <a:gd name="connsiteX14586" fmla="*/ 8667858 w 10763219"/>
              <a:gd name="connsiteY14586" fmla="*/ 1509798 h 6857999"/>
              <a:gd name="connsiteX14587" fmla="*/ 8662316 w 10763219"/>
              <a:gd name="connsiteY14587" fmla="*/ 1505466 h 6857999"/>
              <a:gd name="connsiteX14588" fmla="*/ 8657171 w 10763219"/>
              <a:gd name="connsiteY14588" fmla="*/ 1500345 h 6857999"/>
              <a:gd name="connsiteX14589" fmla="*/ 8651630 w 10763219"/>
              <a:gd name="connsiteY14589" fmla="*/ 1495225 h 6857999"/>
              <a:gd name="connsiteX14590" fmla="*/ 8646484 w 10763219"/>
              <a:gd name="connsiteY14590" fmla="*/ 1489317 h 6857999"/>
              <a:gd name="connsiteX14591" fmla="*/ 8635798 w 10763219"/>
              <a:gd name="connsiteY14591" fmla="*/ 1476711 h 6857999"/>
              <a:gd name="connsiteX14592" fmla="*/ 8625507 w 10763219"/>
              <a:gd name="connsiteY14592" fmla="*/ 1462531 h 6857999"/>
              <a:gd name="connsiteX14593" fmla="*/ 8615216 w 10763219"/>
              <a:gd name="connsiteY14593" fmla="*/ 1447563 h 6857999"/>
              <a:gd name="connsiteX14594" fmla="*/ 8606113 w 10763219"/>
              <a:gd name="connsiteY14594" fmla="*/ 1432203 h 6857999"/>
              <a:gd name="connsiteX14595" fmla="*/ 8597801 w 10763219"/>
              <a:gd name="connsiteY14595" fmla="*/ 1417234 h 6857999"/>
              <a:gd name="connsiteX14596" fmla="*/ 8589885 w 10763219"/>
              <a:gd name="connsiteY14596" fmla="*/ 1401873 h 6857999"/>
              <a:gd name="connsiteX14597" fmla="*/ 8583157 w 10763219"/>
              <a:gd name="connsiteY14597" fmla="*/ 1388086 h 6857999"/>
              <a:gd name="connsiteX14598" fmla="*/ 8577220 w 10763219"/>
              <a:gd name="connsiteY14598" fmla="*/ 1374694 h 6857999"/>
              <a:gd name="connsiteX14599" fmla="*/ 1536683 w 10763219"/>
              <a:gd name="connsiteY14599" fmla="*/ 1363662 h 6857999"/>
              <a:gd name="connsiteX14600" fmla="*/ 1530730 w 10763219"/>
              <a:gd name="connsiteY14600" fmla="*/ 1371557 h 6857999"/>
              <a:gd name="connsiteX14601" fmla="*/ 1524379 w 10763219"/>
              <a:gd name="connsiteY14601" fmla="*/ 1378662 h 6857999"/>
              <a:gd name="connsiteX14602" fmla="*/ 1517633 w 10763219"/>
              <a:gd name="connsiteY14602" fmla="*/ 1384978 h 6857999"/>
              <a:gd name="connsiteX14603" fmla="*/ 1509695 w 10763219"/>
              <a:gd name="connsiteY14603" fmla="*/ 1390899 h 6857999"/>
              <a:gd name="connsiteX14604" fmla="*/ 1501758 w 10763219"/>
              <a:gd name="connsiteY14604" fmla="*/ 1396030 h 6857999"/>
              <a:gd name="connsiteX14605" fmla="*/ 1493423 w 10763219"/>
              <a:gd name="connsiteY14605" fmla="*/ 1400372 h 6857999"/>
              <a:gd name="connsiteX14606" fmla="*/ 1484692 w 10763219"/>
              <a:gd name="connsiteY14606" fmla="*/ 1404715 h 6857999"/>
              <a:gd name="connsiteX14607" fmla="*/ 1475960 w 10763219"/>
              <a:gd name="connsiteY14607" fmla="*/ 1408661 h 6857999"/>
              <a:gd name="connsiteX14608" fmla="*/ 1458102 w 10763219"/>
              <a:gd name="connsiteY14608" fmla="*/ 1415372 h 6857999"/>
              <a:gd name="connsiteX14609" fmla="*/ 1439845 w 10763219"/>
              <a:gd name="connsiteY14609" fmla="*/ 1422083 h 6857999"/>
              <a:gd name="connsiteX14610" fmla="*/ 1422384 w 10763219"/>
              <a:gd name="connsiteY14610" fmla="*/ 1428793 h 6857999"/>
              <a:gd name="connsiteX14611" fmla="*/ 1414445 w 10763219"/>
              <a:gd name="connsiteY14611" fmla="*/ 1432740 h 6857999"/>
              <a:gd name="connsiteX14612" fmla="*/ 1406508 w 10763219"/>
              <a:gd name="connsiteY14612" fmla="*/ 1436687 h 6857999"/>
              <a:gd name="connsiteX14613" fmla="*/ 1414445 w 10763219"/>
              <a:gd name="connsiteY14613" fmla="*/ 1429978 h 6857999"/>
              <a:gd name="connsiteX14614" fmla="*/ 1422780 w 10763219"/>
              <a:gd name="connsiteY14614" fmla="*/ 1423267 h 6857999"/>
              <a:gd name="connsiteX14615" fmla="*/ 1430717 w 10763219"/>
              <a:gd name="connsiteY14615" fmla="*/ 1417346 h 6857999"/>
              <a:gd name="connsiteX14616" fmla="*/ 1438258 w 10763219"/>
              <a:gd name="connsiteY14616" fmla="*/ 1411425 h 6857999"/>
              <a:gd name="connsiteX14617" fmla="*/ 1454133 w 10763219"/>
              <a:gd name="connsiteY14617" fmla="*/ 1400767 h 6857999"/>
              <a:gd name="connsiteX14618" fmla="*/ 1470008 w 10763219"/>
              <a:gd name="connsiteY14618" fmla="*/ 1391293 h 6857999"/>
              <a:gd name="connsiteX14619" fmla="*/ 1486280 w 10763219"/>
              <a:gd name="connsiteY14619" fmla="*/ 1383794 h 6857999"/>
              <a:gd name="connsiteX14620" fmla="*/ 1502551 w 10763219"/>
              <a:gd name="connsiteY14620" fmla="*/ 1376294 h 6857999"/>
              <a:gd name="connsiteX14621" fmla="*/ 1519617 w 10763219"/>
              <a:gd name="connsiteY14621" fmla="*/ 1369584 h 6857999"/>
              <a:gd name="connsiteX14622" fmla="*/ 1572259 w 10763219"/>
              <a:gd name="connsiteY14622" fmla="*/ 1338263 h 6857999"/>
              <a:gd name="connsiteX14623" fmla="*/ 1575515 w 10763219"/>
              <a:gd name="connsiteY14623" fmla="*/ 1341692 h 6857999"/>
              <a:gd name="connsiteX14624" fmla="*/ 1577144 w 10763219"/>
              <a:gd name="connsiteY14624" fmla="*/ 1344739 h 6857999"/>
              <a:gd name="connsiteX14625" fmla="*/ 1577958 w 10763219"/>
              <a:gd name="connsiteY14625" fmla="*/ 1347788 h 6857999"/>
              <a:gd name="connsiteX14626" fmla="*/ 1577958 w 10763219"/>
              <a:gd name="connsiteY14626" fmla="*/ 1350074 h 6857999"/>
              <a:gd name="connsiteX14627" fmla="*/ 1577144 w 10763219"/>
              <a:gd name="connsiteY14627" fmla="*/ 1352360 h 6857999"/>
              <a:gd name="connsiteX14628" fmla="*/ 1575515 w 10763219"/>
              <a:gd name="connsiteY14628" fmla="*/ 1353883 h 6857999"/>
              <a:gd name="connsiteX14629" fmla="*/ 1573073 w 10763219"/>
              <a:gd name="connsiteY14629" fmla="*/ 1355789 h 6857999"/>
              <a:gd name="connsiteX14630" fmla="*/ 1570630 w 10763219"/>
              <a:gd name="connsiteY14630" fmla="*/ 1356932 h 6857999"/>
              <a:gd name="connsiteX14631" fmla="*/ 1564526 w 10763219"/>
              <a:gd name="connsiteY14631" fmla="*/ 1359218 h 6857999"/>
              <a:gd name="connsiteX14632" fmla="*/ 1558012 w 10763219"/>
              <a:gd name="connsiteY14632" fmla="*/ 1361884 h 6857999"/>
              <a:gd name="connsiteX14633" fmla="*/ 1551499 w 10763219"/>
              <a:gd name="connsiteY14633" fmla="*/ 1364170 h 6857999"/>
              <a:gd name="connsiteX14634" fmla="*/ 1549057 w 10763219"/>
              <a:gd name="connsiteY14634" fmla="*/ 1365313 h 6857999"/>
              <a:gd name="connsiteX14635" fmla="*/ 1546208 w 10763219"/>
              <a:gd name="connsiteY14635" fmla="*/ 1366837 h 6857999"/>
              <a:gd name="connsiteX14636" fmla="*/ 1546208 w 10763219"/>
              <a:gd name="connsiteY14636" fmla="*/ 1359218 h 6857999"/>
              <a:gd name="connsiteX14637" fmla="*/ 1547022 w 10763219"/>
              <a:gd name="connsiteY14637" fmla="*/ 1353121 h 6857999"/>
              <a:gd name="connsiteX14638" fmla="*/ 1548243 w 10763219"/>
              <a:gd name="connsiteY14638" fmla="*/ 1348549 h 6857999"/>
              <a:gd name="connsiteX14639" fmla="*/ 1549464 w 10763219"/>
              <a:gd name="connsiteY14639" fmla="*/ 1346263 h 6857999"/>
              <a:gd name="connsiteX14640" fmla="*/ 1550278 w 10763219"/>
              <a:gd name="connsiteY14640" fmla="*/ 1344739 h 6857999"/>
              <a:gd name="connsiteX14641" fmla="*/ 1551906 w 10763219"/>
              <a:gd name="connsiteY14641" fmla="*/ 1342835 h 6857999"/>
              <a:gd name="connsiteX14642" fmla="*/ 1553942 w 10763219"/>
              <a:gd name="connsiteY14642" fmla="*/ 1342073 h 6857999"/>
              <a:gd name="connsiteX14643" fmla="*/ 1555978 w 10763219"/>
              <a:gd name="connsiteY14643" fmla="*/ 1340549 h 6857999"/>
              <a:gd name="connsiteX14644" fmla="*/ 1558420 w 10763219"/>
              <a:gd name="connsiteY14644" fmla="*/ 1339787 h 6857999"/>
              <a:gd name="connsiteX14645" fmla="*/ 1564932 w 10763219"/>
              <a:gd name="connsiteY14645" fmla="*/ 1338644 h 6857999"/>
              <a:gd name="connsiteX14646" fmla="*/ 3743691 w 10763219"/>
              <a:gd name="connsiteY14646" fmla="*/ 1335089 h 6857999"/>
              <a:gd name="connsiteX14647" fmla="*/ 3752026 w 10763219"/>
              <a:gd name="connsiteY14647" fmla="*/ 1339895 h 6857999"/>
              <a:gd name="connsiteX14648" fmla="*/ 3759963 w 10763219"/>
              <a:gd name="connsiteY14648" fmla="*/ 1343498 h 6857999"/>
              <a:gd name="connsiteX14649" fmla="*/ 3767107 w 10763219"/>
              <a:gd name="connsiteY14649" fmla="*/ 1346301 h 6857999"/>
              <a:gd name="connsiteX14650" fmla="*/ 3773457 w 10763219"/>
              <a:gd name="connsiteY14650" fmla="*/ 1348304 h 6857999"/>
              <a:gd name="connsiteX14651" fmla="*/ 3779807 w 10763219"/>
              <a:gd name="connsiteY14651" fmla="*/ 1349506 h 6857999"/>
              <a:gd name="connsiteX14652" fmla="*/ 3786157 w 10763219"/>
              <a:gd name="connsiteY14652" fmla="*/ 1350307 h 6857999"/>
              <a:gd name="connsiteX14653" fmla="*/ 3798063 w 10763219"/>
              <a:gd name="connsiteY14653" fmla="*/ 1350706 h 6857999"/>
              <a:gd name="connsiteX14654" fmla="*/ 3809176 w 10763219"/>
              <a:gd name="connsiteY14654" fmla="*/ 1351908 h 6857999"/>
              <a:gd name="connsiteX14655" fmla="*/ 3815129 w 10763219"/>
              <a:gd name="connsiteY14655" fmla="*/ 1352308 h 6857999"/>
              <a:gd name="connsiteX14656" fmla="*/ 3821479 w 10763219"/>
              <a:gd name="connsiteY14656" fmla="*/ 1353910 h 6857999"/>
              <a:gd name="connsiteX14657" fmla="*/ 3827829 w 10763219"/>
              <a:gd name="connsiteY14657" fmla="*/ 1355112 h 6857999"/>
              <a:gd name="connsiteX14658" fmla="*/ 3834576 w 10763219"/>
              <a:gd name="connsiteY14658" fmla="*/ 1358314 h 6857999"/>
              <a:gd name="connsiteX14659" fmla="*/ 3841719 w 10763219"/>
              <a:gd name="connsiteY14659" fmla="*/ 1361518 h 6857999"/>
              <a:gd name="connsiteX14660" fmla="*/ 3849657 w 10763219"/>
              <a:gd name="connsiteY14660" fmla="*/ 1365924 h 6857999"/>
              <a:gd name="connsiteX14661" fmla="*/ 3845688 w 10763219"/>
              <a:gd name="connsiteY14661" fmla="*/ 1369527 h 6857999"/>
              <a:gd name="connsiteX14662" fmla="*/ 3841719 w 10763219"/>
              <a:gd name="connsiteY14662" fmla="*/ 1372331 h 6857999"/>
              <a:gd name="connsiteX14663" fmla="*/ 3838147 w 10763219"/>
              <a:gd name="connsiteY14663" fmla="*/ 1374332 h 6857999"/>
              <a:gd name="connsiteX14664" fmla="*/ 3834576 w 10763219"/>
              <a:gd name="connsiteY14664" fmla="*/ 1376336 h 6857999"/>
              <a:gd name="connsiteX14665" fmla="*/ 3830608 w 10763219"/>
              <a:gd name="connsiteY14665" fmla="*/ 1377937 h 6857999"/>
              <a:gd name="connsiteX14666" fmla="*/ 3827035 w 10763219"/>
              <a:gd name="connsiteY14666" fmla="*/ 1378337 h 6857999"/>
              <a:gd name="connsiteX14667" fmla="*/ 3823860 w 10763219"/>
              <a:gd name="connsiteY14667" fmla="*/ 1378738 h 6857999"/>
              <a:gd name="connsiteX14668" fmla="*/ 3820288 w 10763219"/>
              <a:gd name="connsiteY14668" fmla="*/ 1379539 h 6857999"/>
              <a:gd name="connsiteX14669" fmla="*/ 3817113 w 10763219"/>
              <a:gd name="connsiteY14669" fmla="*/ 1378738 h 6857999"/>
              <a:gd name="connsiteX14670" fmla="*/ 3813144 w 10763219"/>
              <a:gd name="connsiteY14670" fmla="*/ 1378337 h 6857999"/>
              <a:gd name="connsiteX14671" fmla="*/ 3806398 w 10763219"/>
              <a:gd name="connsiteY14671" fmla="*/ 1377136 h 6857999"/>
              <a:gd name="connsiteX14672" fmla="*/ 3800047 w 10763219"/>
              <a:gd name="connsiteY14672" fmla="*/ 1374332 h 6857999"/>
              <a:gd name="connsiteX14673" fmla="*/ 3792905 w 10763219"/>
              <a:gd name="connsiteY14673" fmla="*/ 1371530 h 6857999"/>
              <a:gd name="connsiteX14674" fmla="*/ 3779410 w 10763219"/>
              <a:gd name="connsiteY14674" fmla="*/ 1365523 h 6857999"/>
              <a:gd name="connsiteX14675" fmla="*/ 3772663 w 10763219"/>
              <a:gd name="connsiteY14675" fmla="*/ 1362720 h 6857999"/>
              <a:gd name="connsiteX14676" fmla="*/ 3765519 w 10763219"/>
              <a:gd name="connsiteY14676" fmla="*/ 1361118 h 6857999"/>
              <a:gd name="connsiteX14677" fmla="*/ 3761947 w 10763219"/>
              <a:gd name="connsiteY14677" fmla="*/ 1360717 h 6857999"/>
              <a:gd name="connsiteX14678" fmla="*/ 3758376 w 10763219"/>
              <a:gd name="connsiteY14678" fmla="*/ 1360317 h 6857999"/>
              <a:gd name="connsiteX14679" fmla="*/ 3754407 w 10763219"/>
              <a:gd name="connsiteY14679" fmla="*/ 1360317 h 6857999"/>
              <a:gd name="connsiteX14680" fmla="*/ 3750836 w 10763219"/>
              <a:gd name="connsiteY14680" fmla="*/ 1360717 h 6857999"/>
              <a:gd name="connsiteX14681" fmla="*/ 3747263 w 10763219"/>
              <a:gd name="connsiteY14681" fmla="*/ 1361118 h 6857999"/>
              <a:gd name="connsiteX14682" fmla="*/ 3743294 w 10763219"/>
              <a:gd name="connsiteY14682" fmla="*/ 1362720 h 6857999"/>
              <a:gd name="connsiteX14683" fmla="*/ 3739326 w 10763219"/>
              <a:gd name="connsiteY14683" fmla="*/ 1364322 h 6857999"/>
              <a:gd name="connsiteX14684" fmla="*/ 3735357 w 10763219"/>
              <a:gd name="connsiteY14684" fmla="*/ 1365924 h 6857999"/>
              <a:gd name="connsiteX14685" fmla="*/ 8691842 w 10763219"/>
              <a:gd name="connsiteY14685" fmla="*/ 1331914 h 6857999"/>
              <a:gd name="connsiteX14686" fmla="*/ 8695612 w 10763219"/>
              <a:gd name="connsiteY14686" fmla="*/ 1336187 h 6857999"/>
              <a:gd name="connsiteX14687" fmla="*/ 8698125 w 10763219"/>
              <a:gd name="connsiteY14687" fmla="*/ 1340462 h 6857999"/>
              <a:gd name="connsiteX14688" fmla="*/ 8699801 w 10763219"/>
              <a:gd name="connsiteY14688" fmla="*/ 1344344 h 6857999"/>
              <a:gd name="connsiteX14689" fmla="*/ 8700639 w 10763219"/>
              <a:gd name="connsiteY14689" fmla="*/ 1348228 h 6857999"/>
              <a:gd name="connsiteX14690" fmla="*/ 8701058 w 10763219"/>
              <a:gd name="connsiteY14690" fmla="*/ 1352113 h 6857999"/>
              <a:gd name="connsiteX14691" fmla="*/ 8700639 w 10763219"/>
              <a:gd name="connsiteY14691" fmla="*/ 1354832 h 6857999"/>
              <a:gd name="connsiteX14692" fmla="*/ 8700220 w 10763219"/>
              <a:gd name="connsiteY14692" fmla="*/ 1358328 h 6857999"/>
              <a:gd name="connsiteX14693" fmla="*/ 8698544 w 10763219"/>
              <a:gd name="connsiteY14693" fmla="*/ 1360659 h 6857999"/>
              <a:gd name="connsiteX14694" fmla="*/ 8696869 w 10763219"/>
              <a:gd name="connsiteY14694" fmla="*/ 1362990 h 6857999"/>
              <a:gd name="connsiteX14695" fmla="*/ 8695193 w 10763219"/>
              <a:gd name="connsiteY14695" fmla="*/ 1364931 h 6857999"/>
              <a:gd name="connsiteX14696" fmla="*/ 8692260 w 10763219"/>
              <a:gd name="connsiteY14696" fmla="*/ 1366486 h 6857999"/>
              <a:gd name="connsiteX14697" fmla="*/ 8689747 w 10763219"/>
              <a:gd name="connsiteY14697" fmla="*/ 1368039 h 6857999"/>
              <a:gd name="connsiteX14698" fmla="*/ 8686814 w 10763219"/>
              <a:gd name="connsiteY14698" fmla="*/ 1368427 h 6857999"/>
              <a:gd name="connsiteX14699" fmla="*/ 8683463 w 10763219"/>
              <a:gd name="connsiteY14699" fmla="*/ 1368427 h 6857999"/>
              <a:gd name="connsiteX14700" fmla="*/ 8680530 w 10763219"/>
              <a:gd name="connsiteY14700" fmla="*/ 1368039 h 6857999"/>
              <a:gd name="connsiteX14701" fmla="*/ 8677598 w 10763219"/>
              <a:gd name="connsiteY14701" fmla="*/ 1366873 h 6857999"/>
              <a:gd name="connsiteX14702" fmla="*/ 8674665 w 10763219"/>
              <a:gd name="connsiteY14702" fmla="*/ 1363766 h 6857999"/>
              <a:gd name="connsiteX14703" fmla="*/ 8672990 w 10763219"/>
              <a:gd name="connsiteY14703" fmla="*/ 1360272 h 6857999"/>
              <a:gd name="connsiteX14704" fmla="*/ 8671733 w 10763219"/>
              <a:gd name="connsiteY14704" fmla="*/ 1356775 h 6857999"/>
              <a:gd name="connsiteX14705" fmla="*/ 8670895 w 10763219"/>
              <a:gd name="connsiteY14705" fmla="*/ 1354055 h 6857999"/>
              <a:gd name="connsiteX14706" fmla="*/ 8670895 w 10763219"/>
              <a:gd name="connsiteY14706" fmla="*/ 1351724 h 6857999"/>
              <a:gd name="connsiteX14707" fmla="*/ 8670895 w 10763219"/>
              <a:gd name="connsiteY14707" fmla="*/ 1348618 h 6857999"/>
              <a:gd name="connsiteX14708" fmla="*/ 8671733 w 10763219"/>
              <a:gd name="connsiteY14708" fmla="*/ 1346675 h 6857999"/>
              <a:gd name="connsiteX14709" fmla="*/ 8672990 w 10763219"/>
              <a:gd name="connsiteY14709" fmla="*/ 1344344 h 6857999"/>
              <a:gd name="connsiteX14710" fmla="*/ 8674246 w 10763219"/>
              <a:gd name="connsiteY14710" fmla="*/ 1342402 h 6857999"/>
              <a:gd name="connsiteX14711" fmla="*/ 8675922 w 10763219"/>
              <a:gd name="connsiteY14711" fmla="*/ 1341236 h 6857999"/>
              <a:gd name="connsiteX14712" fmla="*/ 8680530 w 10763219"/>
              <a:gd name="connsiteY14712" fmla="*/ 1337742 h 6857999"/>
              <a:gd name="connsiteX14713" fmla="*/ 8686395 w 10763219"/>
              <a:gd name="connsiteY14713" fmla="*/ 1335021 h 6857999"/>
              <a:gd name="connsiteX14714" fmla="*/ 3796096 w 10763219"/>
              <a:gd name="connsiteY14714" fmla="*/ 1322387 h 6857999"/>
              <a:gd name="connsiteX14715" fmla="*/ 3800557 w 10763219"/>
              <a:gd name="connsiteY14715" fmla="*/ 1322774 h 6857999"/>
              <a:gd name="connsiteX14716" fmla="*/ 3805018 w 10763219"/>
              <a:gd name="connsiteY14716" fmla="*/ 1323932 h 6857999"/>
              <a:gd name="connsiteX14717" fmla="*/ 3813533 w 10763219"/>
              <a:gd name="connsiteY14717" fmla="*/ 1326635 h 6857999"/>
              <a:gd name="connsiteX14718" fmla="*/ 3822048 w 10763219"/>
              <a:gd name="connsiteY14718" fmla="*/ 1330110 h 6857999"/>
              <a:gd name="connsiteX14719" fmla="*/ 3826509 w 10763219"/>
              <a:gd name="connsiteY14719" fmla="*/ 1331268 h 6857999"/>
              <a:gd name="connsiteX14720" fmla="*/ 3830969 w 10763219"/>
              <a:gd name="connsiteY14720" fmla="*/ 1332427 h 6857999"/>
              <a:gd name="connsiteX14721" fmla="*/ 3835836 w 10763219"/>
              <a:gd name="connsiteY14721" fmla="*/ 1333200 h 6857999"/>
              <a:gd name="connsiteX14722" fmla="*/ 3840296 w 10763219"/>
              <a:gd name="connsiteY14722" fmla="*/ 1333586 h 6857999"/>
              <a:gd name="connsiteX14723" fmla="*/ 3845973 w 10763219"/>
              <a:gd name="connsiteY14723" fmla="*/ 1333586 h 6857999"/>
              <a:gd name="connsiteX14724" fmla="*/ 3851245 w 10763219"/>
              <a:gd name="connsiteY14724" fmla="*/ 1332814 h 6857999"/>
              <a:gd name="connsiteX14725" fmla="*/ 3850434 w 10763219"/>
              <a:gd name="connsiteY14725" fmla="*/ 1336288 h 6857999"/>
              <a:gd name="connsiteX14726" fmla="*/ 3849217 w 10763219"/>
              <a:gd name="connsiteY14726" fmla="*/ 1338992 h 6857999"/>
              <a:gd name="connsiteX14727" fmla="*/ 3848001 w 10763219"/>
              <a:gd name="connsiteY14727" fmla="*/ 1341308 h 6857999"/>
              <a:gd name="connsiteX14728" fmla="*/ 3846379 w 10763219"/>
              <a:gd name="connsiteY14728" fmla="*/ 1343626 h 6857999"/>
              <a:gd name="connsiteX14729" fmla="*/ 3844757 w 10763219"/>
              <a:gd name="connsiteY14729" fmla="*/ 1345556 h 6857999"/>
              <a:gd name="connsiteX14730" fmla="*/ 3842729 w 10763219"/>
              <a:gd name="connsiteY14730" fmla="*/ 1347101 h 6857999"/>
              <a:gd name="connsiteX14731" fmla="*/ 3840296 w 10763219"/>
              <a:gd name="connsiteY14731" fmla="*/ 1348646 h 6857999"/>
              <a:gd name="connsiteX14732" fmla="*/ 3838269 w 10763219"/>
              <a:gd name="connsiteY14732" fmla="*/ 1349417 h 6857999"/>
              <a:gd name="connsiteX14733" fmla="*/ 3835836 w 10763219"/>
              <a:gd name="connsiteY14733" fmla="*/ 1350576 h 6857999"/>
              <a:gd name="connsiteX14734" fmla="*/ 3832997 w 10763219"/>
              <a:gd name="connsiteY14734" fmla="*/ 1350962 h 6857999"/>
              <a:gd name="connsiteX14735" fmla="*/ 3827320 w 10763219"/>
              <a:gd name="connsiteY14735" fmla="*/ 1350962 h 6857999"/>
              <a:gd name="connsiteX14736" fmla="*/ 3821237 w 10763219"/>
              <a:gd name="connsiteY14736" fmla="*/ 1350576 h 6857999"/>
              <a:gd name="connsiteX14737" fmla="*/ 3815560 w 10763219"/>
              <a:gd name="connsiteY14737" fmla="*/ 1349032 h 6857999"/>
              <a:gd name="connsiteX14738" fmla="*/ 3809478 w 10763219"/>
              <a:gd name="connsiteY14738" fmla="*/ 1347101 h 6857999"/>
              <a:gd name="connsiteX14739" fmla="*/ 3802990 w 10763219"/>
              <a:gd name="connsiteY14739" fmla="*/ 1344784 h 6857999"/>
              <a:gd name="connsiteX14740" fmla="*/ 3797313 w 10763219"/>
              <a:gd name="connsiteY14740" fmla="*/ 1342467 h 6857999"/>
              <a:gd name="connsiteX14741" fmla="*/ 3792041 w 10763219"/>
              <a:gd name="connsiteY14741" fmla="*/ 1339378 h 6857999"/>
              <a:gd name="connsiteX14742" fmla="*/ 3787175 w 10763219"/>
              <a:gd name="connsiteY14742" fmla="*/ 1336288 h 6857999"/>
              <a:gd name="connsiteX14743" fmla="*/ 3782309 w 10763219"/>
              <a:gd name="connsiteY14743" fmla="*/ 1333200 h 6857999"/>
              <a:gd name="connsiteX14744" fmla="*/ 3779065 w 10763219"/>
              <a:gd name="connsiteY14744" fmla="*/ 1330496 h 6857999"/>
              <a:gd name="connsiteX14745" fmla="*/ 3776632 w 10763219"/>
              <a:gd name="connsiteY14745" fmla="*/ 1328180 h 6857999"/>
              <a:gd name="connsiteX14746" fmla="*/ 3781498 w 10763219"/>
              <a:gd name="connsiteY14746" fmla="*/ 1325090 h 6857999"/>
              <a:gd name="connsiteX14747" fmla="*/ 3786364 w 10763219"/>
              <a:gd name="connsiteY14747" fmla="*/ 1323160 h 6857999"/>
              <a:gd name="connsiteX14748" fmla="*/ 3791636 w 10763219"/>
              <a:gd name="connsiteY14748" fmla="*/ 1322774 h 6857999"/>
              <a:gd name="connsiteX14749" fmla="*/ 3616029 w 10763219"/>
              <a:gd name="connsiteY14749" fmla="*/ 1319213 h 6857999"/>
              <a:gd name="connsiteX14750" fmla="*/ 3624386 w 10763219"/>
              <a:gd name="connsiteY14750" fmla="*/ 1319213 h 6857999"/>
              <a:gd name="connsiteX14751" fmla="*/ 3632345 w 10763219"/>
              <a:gd name="connsiteY14751" fmla="*/ 1320015 h 6857999"/>
              <a:gd name="connsiteX14752" fmla="*/ 3640703 w 10763219"/>
              <a:gd name="connsiteY14752" fmla="*/ 1322020 h 6857999"/>
              <a:gd name="connsiteX14753" fmla="*/ 3657018 w 10763219"/>
              <a:gd name="connsiteY14753" fmla="*/ 1326028 h 6857999"/>
              <a:gd name="connsiteX14754" fmla="*/ 3674527 w 10763219"/>
              <a:gd name="connsiteY14754" fmla="*/ 1330439 h 6857999"/>
              <a:gd name="connsiteX14755" fmla="*/ 3684078 w 10763219"/>
              <a:gd name="connsiteY14755" fmla="*/ 1332443 h 6857999"/>
              <a:gd name="connsiteX14756" fmla="*/ 3693231 w 10763219"/>
              <a:gd name="connsiteY14756" fmla="*/ 1334447 h 6857999"/>
              <a:gd name="connsiteX14757" fmla="*/ 3703577 w 10763219"/>
              <a:gd name="connsiteY14757" fmla="*/ 1335248 h 6857999"/>
              <a:gd name="connsiteX14758" fmla="*/ 3714721 w 10763219"/>
              <a:gd name="connsiteY14758" fmla="*/ 1336051 h 6857999"/>
              <a:gd name="connsiteX14759" fmla="*/ 3709149 w 10763219"/>
              <a:gd name="connsiteY14759" fmla="*/ 1358901 h 6857999"/>
              <a:gd name="connsiteX14760" fmla="*/ 3697608 w 10763219"/>
              <a:gd name="connsiteY14760" fmla="*/ 1356496 h 6857999"/>
              <a:gd name="connsiteX14761" fmla="*/ 3686864 w 10763219"/>
              <a:gd name="connsiteY14761" fmla="*/ 1354491 h 6857999"/>
              <a:gd name="connsiteX14762" fmla="*/ 3666170 w 10763219"/>
              <a:gd name="connsiteY14762" fmla="*/ 1351686 h 6857999"/>
              <a:gd name="connsiteX14763" fmla="*/ 3647069 w 10763219"/>
              <a:gd name="connsiteY14763" fmla="*/ 1349681 h 6857999"/>
              <a:gd name="connsiteX14764" fmla="*/ 3628763 w 10763219"/>
              <a:gd name="connsiteY14764" fmla="*/ 1348078 h 6857999"/>
              <a:gd name="connsiteX14765" fmla="*/ 3611653 w 10763219"/>
              <a:gd name="connsiteY14765" fmla="*/ 1346073 h 6857999"/>
              <a:gd name="connsiteX14766" fmla="*/ 3603295 w 10763219"/>
              <a:gd name="connsiteY14766" fmla="*/ 1345271 h 6857999"/>
              <a:gd name="connsiteX14767" fmla="*/ 3595336 w 10763219"/>
              <a:gd name="connsiteY14767" fmla="*/ 1343667 h 6857999"/>
              <a:gd name="connsiteX14768" fmla="*/ 3587776 w 10763219"/>
              <a:gd name="connsiteY14768" fmla="*/ 1341663 h 6857999"/>
              <a:gd name="connsiteX14769" fmla="*/ 3580612 w 10763219"/>
              <a:gd name="connsiteY14769" fmla="*/ 1339659 h 6857999"/>
              <a:gd name="connsiteX14770" fmla="*/ 3573847 w 10763219"/>
              <a:gd name="connsiteY14770" fmla="*/ 1337254 h 6857999"/>
              <a:gd name="connsiteX14771" fmla="*/ 3567082 w 10763219"/>
              <a:gd name="connsiteY14771" fmla="*/ 1334447 h 6857999"/>
              <a:gd name="connsiteX14772" fmla="*/ 3577826 w 10763219"/>
              <a:gd name="connsiteY14772" fmla="*/ 1328433 h 6857999"/>
              <a:gd name="connsiteX14773" fmla="*/ 3587776 w 10763219"/>
              <a:gd name="connsiteY14773" fmla="*/ 1324024 h 6857999"/>
              <a:gd name="connsiteX14774" fmla="*/ 3597724 w 10763219"/>
              <a:gd name="connsiteY14774" fmla="*/ 1321618 h 6857999"/>
              <a:gd name="connsiteX14775" fmla="*/ 3606876 w 10763219"/>
              <a:gd name="connsiteY14775" fmla="*/ 1319614 h 6857999"/>
              <a:gd name="connsiteX14776" fmla="*/ 3462321 w 10763219"/>
              <a:gd name="connsiteY14776" fmla="*/ 1300164 h 6857999"/>
              <a:gd name="connsiteX14777" fmla="*/ 3467911 w 10763219"/>
              <a:gd name="connsiteY14777" fmla="*/ 1300164 h 6857999"/>
              <a:gd name="connsiteX14778" fmla="*/ 3473101 w 10763219"/>
              <a:gd name="connsiteY14778" fmla="*/ 1300552 h 6857999"/>
              <a:gd name="connsiteX14779" fmla="*/ 3477892 w 10763219"/>
              <a:gd name="connsiteY14779" fmla="*/ 1301718 h 6857999"/>
              <a:gd name="connsiteX14780" fmla="*/ 3482269 w 10763219"/>
              <a:gd name="connsiteY14780" fmla="*/ 1302496 h 6857999"/>
              <a:gd name="connsiteX14781" fmla="*/ 3490254 w 10763219"/>
              <a:gd name="connsiteY14781" fmla="*/ 1305606 h 6857999"/>
              <a:gd name="connsiteX14782" fmla="*/ 3497043 w 10763219"/>
              <a:gd name="connsiteY14782" fmla="*/ 1308716 h 6857999"/>
              <a:gd name="connsiteX14783" fmla="*/ 3503829 w 10763219"/>
              <a:gd name="connsiteY14783" fmla="*/ 1312604 h 6857999"/>
              <a:gd name="connsiteX14784" fmla="*/ 3511415 w 10763219"/>
              <a:gd name="connsiteY14784" fmla="*/ 1315715 h 6857999"/>
              <a:gd name="connsiteX14785" fmla="*/ 3515407 w 10763219"/>
              <a:gd name="connsiteY14785" fmla="*/ 1316880 h 6857999"/>
              <a:gd name="connsiteX14786" fmla="*/ 3519799 w 10763219"/>
              <a:gd name="connsiteY14786" fmla="*/ 1318436 h 6857999"/>
              <a:gd name="connsiteX14787" fmla="*/ 3524191 w 10763219"/>
              <a:gd name="connsiteY14787" fmla="*/ 1319213 h 6857999"/>
              <a:gd name="connsiteX14788" fmla="*/ 3528982 w 10763219"/>
              <a:gd name="connsiteY14788" fmla="*/ 1319990 h 6857999"/>
              <a:gd name="connsiteX14789" fmla="*/ 3528583 w 10763219"/>
              <a:gd name="connsiteY14789" fmla="*/ 1322712 h 6857999"/>
              <a:gd name="connsiteX14790" fmla="*/ 3526985 w 10763219"/>
              <a:gd name="connsiteY14790" fmla="*/ 1325823 h 6857999"/>
              <a:gd name="connsiteX14791" fmla="*/ 3525388 w 10763219"/>
              <a:gd name="connsiteY14791" fmla="*/ 1328155 h 6857999"/>
              <a:gd name="connsiteX14792" fmla="*/ 3524191 w 10763219"/>
              <a:gd name="connsiteY14792" fmla="*/ 1330099 h 6857999"/>
              <a:gd name="connsiteX14793" fmla="*/ 3522594 w 10763219"/>
              <a:gd name="connsiteY14793" fmla="*/ 1332043 h 6857999"/>
              <a:gd name="connsiteX14794" fmla="*/ 3520198 w 10763219"/>
              <a:gd name="connsiteY14794" fmla="*/ 1333599 h 6857999"/>
              <a:gd name="connsiteX14795" fmla="*/ 3518202 w 10763219"/>
              <a:gd name="connsiteY14795" fmla="*/ 1335153 h 6857999"/>
              <a:gd name="connsiteX14796" fmla="*/ 3515806 w 10763219"/>
              <a:gd name="connsiteY14796" fmla="*/ 1336320 h 6857999"/>
              <a:gd name="connsiteX14797" fmla="*/ 3510616 w 10763219"/>
              <a:gd name="connsiteY14797" fmla="*/ 1337485 h 6857999"/>
              <a:gd name="connsiteX14798" fmla="*/ 3505426 w 10763219"/>
              <a:gd name="connsiteY14798" fmla="*/ 1338263 h 6857999"/>
              <a:gd name="connsiteX14799" fmla="*/ 3499437 w 10763219"/>
              <a:gd name="connsiteY14799" fmla="*/ 1337485 h 6857999"/>
              <a:gd name="connsiteX14800" fmla="*/ 3493448 w 10763219"/>
              <a:gd name="connsiteY14800" fmla="*/ 1336320 h 6857999"/>
              <a:gd name="connsiteX14801" fmla="*/ 3487859 w 10763219"/>
              <a:gd name="connsiteY14801" fmla="*/ 1334376 h 6857999"/>
              <a:gd name="connsiteX14802" fmla="*/ 3482269 w 10763219"/>
              <a:gd name="connsiteY14802" fmla="*/ 1331265 h 6857999"/>
              <a:gd name="connsiteX14803" fmla="*/ 3477094 w 10763219"/>
              <a:gd name="connsiteY14803" fmla="*/ 1327377 h 6857999"/>
              <a:gd name="connsiteX14804" fmla="*/ 3472303 w 10763219"/>
              <a:gd name="connsiteY14804" fmla="*/ 1323101 h 6857999"/>
              <a:gd name="connsiteX14805" fmla="*/ 3468710 w 10763219"/>
              <a:gd name="connsiteY14805" fmla="*/ 1318436 h 6857999"/>
              <a:gd name="connsiteX14806" fmla="*/ 3465515 w 10763219"/>
              <a:gd name="connsiteY14806" fmla="*/ 1312604 h 6857999"/>
              <a:gd name="connsiteX14807" fmla="*/ 3464318 w 10763219"/>
              <a:gd name="connsiteY14807" fmla="*/ 1309882 h 6857999"/>
              <a:gd name="connsiteX14808" fmla="*/ 3463120 w 10763219"/>
              <a:gd name="connsiteY14808" fmla="*/ 1306772 h 6857999"/>
              <a:gd name="connsiteX14809" fmla="*/ 3462721 w 10763219"/>
              <a:gd name="connsiteY14809" fmla="*/ 1303662 h 6857999"/>
              <a:gd name="connsiteX14810" fmla="*/ 2578084 w 10763219"/>
              <a:gd name="connsiteY14810" fmla="*/ 1295399 h 6857999"/>
              <a:gd name="connsiteX14811" fmla="*/ 2576460 w 10763219"/>
              <a:gd name="connsiteY14811" fmla="*/ 1299834 h 6857999"/>
              <a:gd name="connsiteX14812" fmla="*/ 2575241 w 10763219"/>
              <a:gd name="connsiteY14812" fmla="*/ 1303463 h 6857999"/>
              <a:gd name="connsiteX14813" fmla="*/ 2573618 w 10763219"/>
              <a:gd name="connsiteY14813" fmla="*/ 1306285 h 6857999"/>
              <a:gd name="connsiteX14814" fmla="*/ 2571590 w 10763219"/>
              <a:gd name="connsiteY14814" fmla="*/ 1308301 h 6857999"/>
              <a:gd name="connsiteX14815" fmla="*/ 2569154 w 10763219"/>
              <a:gd name="connsiteY14815" fmla="*/ 1310317 h 6857999"/>
              <a:gd name="connsiteX14816" fmla="*/ 2567125 w 10763219"/>
              <a:gd name="connsiteY14816" fmla="*/ 1311526 h 6857999"/>
              <a:gd name="connsiteX14817" fmla="*/ 2564285 w 10763219"/>
              <a:gd name="connsiteY14817" fmla="*/ 1312333 h 6857999"/>
              <a:gd name="connsiteX14818" fmla="*/ 2561037 w 10763219"/>
              <a:gd name="connsiteY14818" fmla="*/ 1313543 h 6857999"/>
              <a:gd name="connsiteX14819" fmla="*/ 2554139 w 10763219"/>
              <a:gd name="connsiteY14819" fmla="*/ 1314348 h 6857999"/>
              <a:gd name="connsiteX14820" fmla="*/ 2546022 w 10763219"/>
              <a:gd name="connsiteY14820" fmla="*/ 1315962 h 6857999"/>
              <a:gd name="connsiteX14821" fmla="*/ 2536689 w 10763219"/>
              <a:gd name="connsiteY14821" fmla="*/ 1317575 h 6857999"/>
              <a:gd name="connsiteX14822" fmla="*/ 2531007 w 10763219"/>
              <a:gd name="connsiteY14822" fmla="*/ 1318784 h 6857999"/>
              <a:gd name="connsiteX14823" fmla="*/ 2525325 w 10763219"/>
              <a:gd name="connsiteY14823" fmla="*/ 1320800 h 6857999"/>
              <a:gd name="connsiteX14824" fmla="*/ 2524108 w 10763219"/>
              <a:gd name="connsiteY14824" fmla="*/ 1315558 h 6857999"/>
              <a:gd name="connsiteX14825" fmla="*/ 2524108 w 10763219"/>
              <a:gd name="connsiteY14825" fmla="*/ 1311124 h 6857999"/>
              <a:gd name="connsiteX14826" fmla="*/ 2524512 w 10763219"/>
              <a:gd name="connsiteY14826" fmla="*/ 1309510 h 6857999"/>
              <a:gd name="connsiteX14827" fmla="*/ 2525325 w 10763219"/>
              <a:gd name="connsiteY14827" fmla="*/ 1307898 h 6857999"/>
              <a:gd name="connsiteX14828" fmla="*/ 2527353 w 10763219"/>
              <a:gd name="connsiteY14828" fmla="*/ 1305076 h 6857999"/>
              <a:gd name="connsiteX14829" fmla="*/ 2530195 w 10763219"/>
              <a:gd name="connsiteY14829" fmla="*/ 1303059 h 6857999"/>
              <a:gd name="connsiteX14830" fmla="*/ 2533846 w 10763219"/>
              <a:gd name="connsiteY14830" fmla="*/ 1301447 h 6857999"/>
              <a:gd name="connsiteX14831" fmla="*/ 2537500 w 10763219"/>
              <a:gd name="connsiteY14831" fmla="*/ 1300640 h 6857999"/>
              <a:gd name="connsiteX14832" fmla="*/ 2541965 w 10763219"/>
              <a:gd name="connsiteY14832" fmla="*/ 1299834 h 6857999"/>
              <a:gd name="connsiteX14833" fmla="*/ 2551705 w 10763219"/>
              <a:gd name="connsiteY14833" fmla="*/ 1299431 h 6857999"/>
              <a:gd name="connsiteX14834" fmla="*/ 2561444 w 10763219"/>
              <a:gd name="connsiteY14834" fmla="*/ 1299431 h 6857999"/>
              <a:gd name="connsiteX14835" fmla="*/ 2566314 w 10763219"/>
              <a:gd name="connsiteY14835" fmla="*/ 1299028 h 6857999"/>
              <a:gd name="connsiteX14836" fmla="*/ 2570778 w 10763219"/>
              <a:gd name="connsiteY14836" fmla="*/ 1298221 h 6857999"/>
              <a:gd name="connsiteX14837" fmla="*/ 2574432 w 10763219"/>
              <a:gd name="connsiteY14837" fmla="*/ 1297012 h 6857999"/>
              <a:gd name="connsiteX14838" fmla="*/ 1939704 w 10763219"/>
              <a:gd name="connsiteY14838" fmla="*/ 1287463 h 6857999"/>
              <a:gd name="connsiteX14839" fmla="*/ 1948929 w 10763219"/>
              <a:gd name="connsiteY14839" fmla="*/ 1287463 h 6857999"/>
              <a:gd name="connsiteX14840" fmla="*/ 1958957 w 10763219"/>
              <a:gd name="connsiteY14840" fmla="*/ 1288231 h 6857999"/>
              <a:gd name="connsiteX14841" fmla="*/ 1954545 w 10763219"/>
              <a:gd name="connsiteY14841" fmla="*/ 1290152 h 6857999"/>
              <a:gd name="connsiteX14842" fmla="*/ 1948929 w 10763219"/>
              <a:gd name="connsiteY14842" fmla="*/ 1293228 h 6857999"/>
              <a:gd name="connsiteX14843" fmla="*/ 1936094 w 10763219"/>
              <a:gd name="connsiteY14843" fmla="*/ 1300530 h 6857999"/>
              <a:gd name="connsiteX14844" fmla="*/ 1920450 w 10763219"/>
              <a:gd name="connsiteY14844" fmla="*/ 1308602 h 6857999"/>
              <a:gd name="connsiteX14845" fmla="*/ 1912829 w 10763219"/>
              <a:gd name="connsiteY14845" fmla="*/ 1312829 h 6857999"/>
              <a:gd name="connsiteX14846" fmla="*/ 1904807 w 10763219"/>
              <a:gd name="connsiteY14846" fmla="*/ 1316672 h 6857999"/>
              <a:gd name="connsiteX14847" fmla="*/ 1896384 w 10763219"/>
              <a:gd name="connsiteY14847" fmla="*/ 1319747 h 6857999"/>
              <a:gd name="connsiteX14848" fmla="*/ 1887961 w 10763219"/>
              <a:gd name="connsiteY14848" fmla="*/ 1322053 h 6857999"/>
              <a:gd name="connsiteX14849" fmla="*/ 1880339 w 10763219"/>
              <a:gd name="connsiteY14849" fmla="*/ 1323975 h 6857999"/>
              <a:gd name="connsiteX14850" fmla="*/ 1876328 w 10763219"/>
              <a:gd name="connsiteY14850" fmla="*/ 1323975 h 6857999"/>
              <a:gd name="connsiteX14851" fmla="*/ 1872318 w 10763219"/>
              <a:gd name="connsiteY14851" fmla="*/ 1323975 h 6857999"/>
              <a:gd name="connsiteX14852" fmla="*/ 1868708 w 10763219"/>
              <a:gd name="connsiteY14852" fmla="*/ 1323975 h 6857999"/>
              <a:gd name="connsiteX14853" fmla="*/ 1864696 w 10763219"/>
              <a:gd name="connsiteY14853" fmla="*/ 1322823 h 6857999"/>
              <a:gd name="connsiteX14854" fmla="*/ 1861487 w 10763219"/>
              <a:gd name="connsiteY14854" fmla="*/ 1322053 h 6857999"/>
              <a:gd name="connsiteX14855" fmla="*/ 1857878 w 10763219"/>
              <a:gd name="connsiteY14855" fmla="*/ 1320516 h 6857999"/>
              <a:gd name="connsiteX14856" fmla="*/ 1855069 w 10763219"/>
              <a:gd name="connsiteY14856" fmla="*/ 1318979 h 6857999"/>
              <a:gd name="connsiteX14857" fmla="*/ 1851459 w 10763219"/>
              <a:gd name="connsiteY14857" fmla="*/ 1316672 h 6857999"/>
              <a:gd name="connsiteX14858" fmla="*/ 1848651 w 10763219"/>
              <a:gd name="connsiteY14858" fmla="*/ 1313983 h 6857999"/>
              <a:gd name="connsiteX14859" fmla="*/ 1846245 w 10763219"/>
              <a:gd name="connsiteY14859" fmla="*/ 1310524 h 6857999"/>
              <a:gd name="connsiteX14860" fmla="*/ 1853464 w 10763219"/>
              <a:gd name="connsiteY14860" fmla="*/ 1312061 h 6857999"/>
              <a:gd name="connsiteX14861" fmla="*/ 1860284 w 10763219"/>
              <a:gd name="connsiteY14861" fmla="*/ 1312061 h 6857999"/>
              <a:gd name="connsiteX14862" fmla="*/ 1867504 w 10763219"/>
              <a:gd name="connsiteY14862" fmla="*/ 1311676 h 6857999"/>
              <a:gd name="connsiteX14863" fmla="*/ 1873119 w 10763219"/>
              <a:gd name="connsiteY14863" fmla="*/ 1310139 h 6857999"/>
              <a:gd name="connsiteX14864" fmla="*/ 1879537 w 10763219"/>
              <a:gd name="connsiteY14864" fmla="*/ 1308217 h 6857999"/>
              <a:gd name="connsiteX14865" fmla="*/ 1885153 w 10763219"/>
              <a:gd name="connsiteY14865" fmla="*/ 1305911 h 6857999"/>
              <a:gd name="connsiteX14866" fmla="*/ 1896784 w 10763219"/>
              <a:gd name="connsiteY14866" fmla="*/ 1300146 h 6857999"/>
              <a:gd name="connsiteX14867" fmla="*/ 1909219 w 10763219"/>
              <a:gd name="connsiteY14867" fmla="*/ 1294381 h 6857999"/>
              <a:gd name="connsiteX14868" fmla="*/ 1916038 w 10763219"/>
              <a:gd name="connsiteY14868" fmla="*/ 1292074 h 6857999"/>
              <a:gd name="connsiteX14869" fmla="*/ 1923258 w 10763219"/>
              <a:gd name="connsiteY14869" fmla="*/ 1289769 h 6857999"/>
              <a:gd name="connsiteX14870" fmla="*/ 1930879 w 10763219"/>
              <a:gd name="connsiteY14870" fmla="*/ 1288231 h 6857999"/>
              <a:gd name="connsiteX14871" fmla="*/ 2706273 w 10763219"/>
              <a:gd name="connsiteY14871" fmla="*/ 1273174 h 6857999"/>
              <a:gd name="connsiteX14872" fmla="*/ 2706671 w 10763219"/>
              <a:gd name="connsiteY14872" fmla="*/ 1277937 h 6857999"/>
              <a:gd name="connsiteX14873" fmla="*/ 2706273 w 10763219"/>
              <a:gd name="connsiteY14873" fmla="*/ 1281906 h 6857999"/>
              <a:gd name="connsiteX14874" fmla="*/ 2705078 w 10763219"/>
              <a:gd name="connsiteY14874" fmla="*/ 1285875 h 6857999"/>
              <a:gd name="connsiteX14875" fmla="*/ 2704280 w 10763219"/>
              <a:gd name="connsiteY14875" fmla="*/ 1289049 h 6857999"/>
              <a:gd name="connsiteX14876" fmla="*/ 2703085 w 10763219"/>
              <a:gd name="connsiteY14876" fmla="*/ 1292622 h 6857999"/>
              <a:gd name="connsiteX14877" fmla="*/ 2702287 w 10763219"/>
              <a:gd name="connsiteY14877" fmla="*/ 1296591 h 6857999"/>
              <a:gd name="connsiteX14878" fmla="*/ 2702287 w 10763219"/>
              <a:gd name="connsiteY14878" fmla="*/ 1300560 h 6857999"/>
              <a:gd name="connsiteX14879" fmla="*/ 2702686 w 10763219"/>
              <a:gd name="connsiteY14879" fmla="*/ 1305719 h 6857999"/>
              <a:gd name="connsiteX14880" fmla="*/ 2687545 w 10763219"/>
              <a:gd name="connsiteY14880" fmla="*/ 1305321 h 6857999"/>
              <a:gd name="connsiteX14881" fmla="*/ 2673200 w 10763219"/>
              <a:gd name="connsiteY14881" fmla="*/ 1305719 h 6857999"/>
              <a:gd name="connsiteX14882" fmla="*/ 2659653 w 10763219"/>
              <a:gd name="connsiteY14882" fmla="*/ 1306909 h 6857999"/>
              <a:gd name="connsiteX14883" fmla="*/ 2646502 w 10763219"/>
              <a:gd name="connsiteY14883" fmla="*/ 1308100 h 6857999"/>
              <a:gd name="connsiteX14884" fmla="*/ 2634549 w 10763219"/>
              <a:gd name="connsiteY14884" fmla="*/ 1309290 h 6857999"/>
              <a:gd name="connsiteX14885" fmla="*/ 2623790 w 10763219"/>
              <a:gd name="connsiteY14885" fmla="*/ 1309688 h 6857999"/>
              <a:gd name="connsiteX14886" fmla="*/ 2614627 w 10763219"/>
              <a:gd name="connsiteY14886" fmla="*/ 1309688 h 6857999"/>
              <a:gd name="connsiteX14887" fmla="*/ 2610244 w 10763219"/>
              <a:gd name="connsiteY14887" fmla="*/ 1309290 h 6857999"/>
              <a:gd name="connsiteX14888" fmla="*/ 2606656 w 10763219"/>
              <a:gd name="connsiteY14888" fmla="*/ 1308100 h 6857999"/>
              <a:gd name="connsiteX14889" fmla="*/ 2609447 w 10763219"/>
              <a:gd name="connsiteY14889" fmla="*/ 1301353 h 6857999"/>
              <a:gd name="connsiteX14890" fmla="*/ 2613033 w 10763219"/>
              <a:gd name="connsiteY14890" fmla="*/ 1296193 h 6857999"/>
              <a:gd name="connsiteX14891" fmla="*/ 2617017 w 10763219"/>
              <a:gd name="connsiteY14891" fmla="*/ 1291034 h 6857999"/>
              <a:gd name="connsiteX14892" fmla="*/ 2621400 w 10763219"/>
              <a:gd name="connsiteY14892" fmla="*/ 1287859 h 6857999"/>
              <a:gd name="connsiteX14893" fmla="*/ 2626182 w 10763219"/>
              <a:gd name="connsiteY14893" fmla="*/ 1285477 h 6857999"/>
              <a:gd name="connsiteX14894" fmla="*/ 2631760 w 10763219"/>
              <a:gd name="connsiteY14894" fmla="*/ 1283494 h 6857999"/>
              <a:gd name="connsiteX14895" fmla="*/ 2637738 w 10763219"/>
              <a:gd name="connsiteY14895" fmla="*/ 1281906 h 6857999"/>
              <a:gd name="connsiteX14896" fmla="*/ 2644112 w 10763219"/>
              <a:gd name="connsiteY14896" fmla="*/ 1280716 h 6857999"/>
              <a:gd name="connsiteX14897" fmla="*/ 2657660 w 10763219"/>
              <a:gd name="connsiteY14897" fmla="*/ 1279921 h 6857999"/>
              <a:gd name="connsiteX14898" fmla="*/ 2672801 w 10763219"/>
              <a:gd name="connsiteY14898" fmla="*/ 1279128 h 6857999"/>
              <a:gd name="connsiteX14899" fmla="*/ 2680772 w 10763219"/>
              <a:gd name="connsiteY14899" fmla="*/ 1277937 h 6857999"/>
              <a:gd name="connsiteX14900" fmla="*/ 2689138 w 10763219"/>
              <a:gd name="connsiteY14900" fmla="*/ 1277143 h 6857999"/>
              <a:gd name="connsiteX14901" fmla="*/ 2697507 w 10763219"/>
              <a:gd name="connsiteY14901" fmla="*/ 1275556 h 6857999"/>
              <a:gd name="connsiteX14902" fmla="*/ 2774934 w 10763219"/>
              <a:gd name="connsiteY14902" fmla="*/ 1266824 h 6857999"/>
              <a:gd name="connsiteX14903" fmla="*/ 2776521 w 10763219"/>
              <a:gd name="connsiteY14903" fmla="*/ 1271795 h 6857999"/>
              <a:gd name="connsiteX14904" fmla="*/ 2776521 w 10763219"/>
              <a:gd name="connsiteY14904" fmla="*/ 1274278 h 6857999"/>
              <a:gd name="connsiteX14905" fmla="*/ 2776521 w 10763219"/>
              <a:gd name="connsiteY14905" fmla="*/ 1277177 h 6857999"/>
              <a:gd name="connsiteX14906" fmla="*/ 2775728 w 10763219"/>
              <a:gd name="connsiteY14906" fmla="*/ 1280904 h 6857999"/>
              <a:gd name="connsiteX14907" fmla="*/ 2773745 w 10763219"/>
              <a:gd name="connsiteY14907" fmla="*/ 1284632 h 6857999"/>
              <a:gd name="connsiteX14908" fmla="*/ 2770569 w 10763219"/>
              <a:gd name="connsiteY14908" fmla="*/ 1288359 h 6857999"/>
              <a:gd name="connsiteX14909" fmla="*/ 2767393 w 10763219"/>
              <a:gd name="connsiteY14909" fmla="*/ 1290844 h 6857999"/>
              <a:gd name="connsiteX14910" fmla="*/ 2763425 w 10763219"/>
              <a:gd name="connsiteY14910" fmla="*/ 1292915 h 6857999"/>
              <a:gd name="connsiteX14911" fmla="*/ 2759058 w 10763219"/>
              <a:gd name="connsiteY14911" fmla="*/ 1293743 h 6857999"/>
              <a:gd name="connsiteX14912" fmla="*/ 2754693 w 10763219"/>
              <a:gd name="connsiteY14912" fmla="*/ 1294985 h 6857999"/>
              <a:gd name="connsiteX14913" fmla="*/ 2749533 w 10763219"/>
              <a:gd name="connsiteY14913" fmla="*/ 1295399 h 6857999"/>
              <a:gd name="connsiteX14914" fmla="*/ 2745167 w 10763219"/>
              <a:gd name="connsiteY14914" fmla="*/ 1295399 h 6857999"/>
              <a:gd name="connsiteX14915" fmla="*/ 2740802 w 10763219"/>
              <a:gd name="connsiteY14915" fmla="*/ 1294985 h 6857999"/>
              <a:gd name="connsiteX14916" fmla="*/ 2736833 w 10763219"/>
              <a:gd name="connsiteY14916" fmla="*/ 1293743 h 6857999"/>
              <a:gd name="connsiteX14917" fmla="*/ 2733658 w 10763219"/>
              <a:gd name="connsiteY14917" fmla="*/ 1291672 h 6857999"/>
              <a:gd name="connsiteX14918" fmla="*/ 2730483 w 10763219"/>
              <a:gd name="connsiteY14918" fmla="*/ 1289601 h 6857999"/>
              <a:gd name="connsiteX14919" fmla="*/ 2728101 w 10763219"/>
              <a:gd name="connsiteY14919" fmla="*/ 1287116 h 6857999"/>
              <a:gd name="connsiteX14920" fmla="*/ 2727308 w 10763219"/>
              <a:gd name="connsiteY14920" fmla="*/ 1282147 h 6857999"/>
              <a:gd name="connsiteX14921" fmla="*/ 2727308 w 10763219"/>
              <a:gd name="connsiteY14921" fmla="*/ 1277592 h 6857999"/>
              <a:gd name="connsiteX14922" fmla="*/ 2728101 w 10763219"/>
              <a:gd name="connsiteY14922" fmla="*/ 1274278 h 6857999"/>
              <a:gd name="connsiteX14923" fmla="*/ 2730086 w 10763219"/>
              <a:gd name="connsiteY14923" fmla="*/ 1271795 h 6857999"/>
              <a:gd name="connsiteX14924" fmla="*/ 2732466 w 10763219"/>
              <a:gd name="connsiteY14924" fmla="*/ 1269723 h 6857999"/>
              <a:gd name="connsiteX14925" fmla="*/ 2735642 w 10763219"/>
              <a:gd name="connsiteY14925" fmla="*/ 1268895 h 6857999"/>
              <a:gd name="connsiteX14926" fmla="*/ 2738818 w 10763219"/>
              <a:gd name="connsiteY14926" fmla="*/ 1267652 h 6857999"/>
              <a:gd name="connsiteX14927" fmla="*/ 2742785 w 10763219"/>
              <a:gd name="connsiteY14927" fmla="*/ 1267652 h 6857999"/>
              <a:gd name="connsiteX14928" fmla="*/ 2751518 w 10763219"/>
              <a:gd name="connsiteY14928" fmla="*/ 1267652 h 6857999"/>
              <a:gd name="connsiteX14929" fmla="*/ 2760647 w 10763219"/>
              <a:gd name="connsiteY14929" fmla="*/ 1268481 h 6857999"/>
              <a:gd name="connsiteX14930" fmla="*/ 2768188 w 10763219"/>
              <a:gd name="connsiteY14930" fmla="*/ 1268481 h 6857999"/>
              <a:gd name="connsiteX14931" fmla="*/ 2772156 w 10763219"/>
              <a:gd name="connsiteY14931" fmla="*/ 1267652 h 6857999"/>
              <a:gd name="connsiteX14932" fmla="*/ 2815811 w 10763219"/>
              <a:gd name="connsiteY14932" fmla="*/ 1265237 h 6857999"/>
              <a:gd name="connsiteX14933" fmla="*/ 2816207 w 10763219"/>
              <a:gd name="connsiteY14933" fmla="*/ 1269531 h 6857999"/>
              <a:gd name="connsiteX14934" fmla="*/ 2815811 w 10763219"/>
              <a:gd name="connsiteY14934" fmla="*/ 1273045 h 6857999"/>
              <a:gd name="connsiteX14935" fmla="*/ 2815016 w 10763219"/>
              <a:gd name="connsiteY14935" fmla="*/ 1275778 h 6857999"/>
              <a:gd name="connsiteX14936" fmla="*/ 2813827 w 10763219"/>
              <a:gd name="connsiteY14936" fmla="*/ 1278120 h 6857999"/>
              <a:gd name="connsiteX14937" fmla="*/ 2811446 w 10763219"/>
              <a:gd name="connsiteY14937" fmla="*/ 1282804 h 6857999"/>
              <a:gd name="connsiteX14938" fmla="*/ 2810651 w 10763219"/>
              <a:gd name="connsiteY14938" fmla="*/ 1285927 h 6857999"/>
              <a:gd name="connsiteX14939" fmla="*/ 2810651 w 10763219"/>
              <a:gd name="connsiteY14939" fmla="*/ 1289050 h 6857999"/>
              <a:gd name="connsiteX14940" fmla="*/ 2800332 w 10763219"/>
              <a:gd name="connsiteY14940" fmla="*/ 1287879 h 6857999"/>
              <a:gd name="connsiteX14941" fmla="*/ 2794776 w 10763219"/>
              <a:gd name="connsiteY14941" fmla="*/ 1286708 h 6857999"/>
              <a:gd name="connsiteX14942" fmla="*/ 2790412 w 10763219"/>
              <a:gd name="connsiteY14942" fmla="*/ 1284756 h 6857999"/>
              <a:gd name="connsiteX14943" fmla="*/ 2788428 w 10763219"/>
              <a:gd name="connsiteY14943" fmla="*/ 1283975 h 6857999"/>
              <a:gd name="connsiteX14944" fmla="*/ 2786444 w 10763219"/>
              <a:gd name="connsiteY14944" fmla="*/ 1282414 h 6857999"/>
              <a:gd name="connsiteX14945" fmla="*/ 2785252 w 10763219"/>
              <a:gd name="connsiteY14945" fmla="*/ 1280853 h 6857999"/>
              <a:gd name="connsiteX14946" fmla="*/ 2783665 w 10763219"/>
              <a:gd name="connsiteY14946" fmla="*/ 1279291 h 6857999"/>
              <a:gd name="connsiteX14947" fmla="*/ 2782474 w 10763219"/>
              <a:gd name="connsiteY14947" fmla="*/ 1276558 h 6857999"/>
              <a:gd name="connsiteX14948" fmla="*/ 2781679 w 10763219"/>
              <a:gd name="connsiteY14948" fmla="*/ 1273826 h 6857999"/>
              <a:gd name="connsiteX14949" fmla="*/ 2781283 w 10763219"/>
              <a:gd name="connsiteY14949" fmla="*/ 1271093 h 6857999"/>
              <a:gd name="connsiteX14950" fmla="*/ 2781283 w 10763219"/>
              <a:gd name="connsiteY14950" fmla="*/ 1267190 h 6857999"/>
              <a:gd name="connsiteX14951" fmla="*/ 3781395 w 10763219"/>
              <a:gd name="connsiteY14951" fmla="*/ 1257302 h 6857999"/>
              <a:gd name="connsiteX14952" fmla="*/ 3784570 w 10763219"/>
              <a:gd name="connsiteY14952" fmla="*/ 1257302 h 6857999"/>
              <a:gd name="connsiteX14953" fmla="*/ 3788539 w 10763219"/>
              <a:gd name="connsiteY14953" fmla="*/ 1257302 h 6857999"/>
              <a:gd name="connsiteX14954" fmla="*/ 3792112 w 10763219"/>
              <a:gd name="connsiteY14954" fmla="*/ 1257302 h 6857999"/>
              <a:gd name="connsiteX14955" fmla="*/ 3796079 w 10763219"/>
              <a:gd name="connsiteY14955" fmla="*/ 1258543 h 6857999"/>
              <a:gd name="connsiteX14956" fmla="*/ 3798858 w 10763219"/>
              <a:gd name="connsiteY14956" fmla="*/ 1259371 h 6857999"/>
              <a:gd name="connsiteX14957" fmla="*/ 3802430 w 10763219"/>
              <a:gd name="connsiteY14957" fmla="*/ 1261028 h 6857999"/>
              <a:gd name="connsiteX14958" fmla="*/ 3805208 w 10763219"/>
              <a:gd name="connsiteY14958" fmla="*/ 1262684 h 6857999"/>
              <a:gd name="connsiteX14959" fmla="*/ 3807589 w 10763219"/>
              <a:gd name="connsiteY14959" fmla="*/ 1265169 h 6857999"/>
              <a:gd name="connsiteX14960" fmla="*/ 3809971 w 10763219"/>
              <a:gd name="connsiteY14960" fmla="*/ 1267654 h 6857999"/>
              <a:gd name="connsiteX14961" fmla="*/ 3811558 w 10763219"/>
              <a:gd name="connsiteY14961" fmla="*/ 1271382 h 6857999"/>
              <a:gd name="connsiteX14962" fmla="*/ 3806398 w 10763219"/>
              <a:gd name="connsiteY14962" fmla="*/ 1273452 h 6857999"/>
              <a:gd name="connsiteX14963" fmla="*/ 3799256 w 10763219"/>
              <a:gd name="connsiteY14963" fmla="*/ 1275108 h 6857999"/>
              <a:gd name="connsiteX14964" fmla="*/ 3792112 w 10763219"/>
              <a:gd name="connsiteY14964" fmla="*/ 1276351 h 6857999"/>
              <a:gd name="connsiteX14965" fmla="*/ 3784570 w 10763219"/>
              <a:gd name="connsiteY14965" fmla="*/ 1276351 h 6857999"/>
              <a:gd name="connsiteX14966" fmla="*/ 3780998 w 10763219"/>
              <a:gd name="connsiteY14966" fmla="*/ 1276351 h 6857999"/>
              <a:gd name="connsiteX14967" fmla="*/ 3777426 w 10763219"/>
              <a:gd name="connsiteY14967" fmla="*/ 1275936 h 6857999"/>
              <a:gd name="connsiteX14968" fmla="*/ 3773854 w 10763219"/>
              <a:gd name="connsiteY14968" fmla="*/ 1274695 h 6857999"/>
              <a:gd name="connsiteX14969" fmla="*/ 3771076 w 10763219"/>
              <a:gd name="connsiteY14969" fmla="*/ 1273452 h 6857999"/>
              <a:gd name="connsiteX14970" fmla="*/ 3768695 w 10763219"/>
              <a:gd name="connsiteY14970" fmla="*/ 1271795 h 6857999"/>
              <a:gd name="connsiteX14971" fmla="*/ 3766314 w 10763219"/>
              <a:gd name="connsiteY14971" fmla="*/ 1269724 h 6857999"/>
              <a:gd name="connsiteX14972" fmla="*/ 3763535 w 10763219"/>
              <a:gd name="connsiteY14972" fmla="*/ 1267654 h 6857999"/>
              <a:gd name="connsiteX14973" fmla="*/ 3762346 w 10763219"/>
              <a:gd name="connsiteY14973" fmla="*/ 1264755 h 6857999"/>
              <a:gd name="connsiteX14974" fmla="*/ 3764726 w 10763219"/>
              <a:gd name="connsiteY14974" fmla="*/ 1263099 h 6857999"/>
              <a:gd name="connsiteX14975" fmla="*/ 3767504 w 10763219"/>
              <a:gd name="connsiteY14975" fmla="*/ 1261442 h 6857999"/>
              <a:gd name="connsiteX14976" fmla="*/ 3773854 w 10763219"/>
              <a:gd name="connsiteY14976" fmla="*/ 1258957 h 6857999"/>
              <a:gd name="connsiteX14977" fmla="*/ 1770839 w 10763219"/>
              <a:gd name="connsiteY14977" fmla="*/ 1254124 h 6857999"/>
              <a:gd name="connsiteX14978" fmla="*/ 1773220 w 10763219"/>
              <a:gd name="connsiteY14978" fmla="*/ 1258433 h 6857999"/>
              <a:gd name="connsiteX14979" fmla="*/ 1774807 w 10763219"/>
              <a:gd name="connsiteY14979" fmla="*/ 1261959 h 6857999"/>
              <a:gd name="connsiteX14980" fmla="*/ 1774807 w 10763219"/>
              <a:gd name="connsiteY14980" fmla="*/ 1264701 h 6857999"/>
              <a:gd name="connsiteX14981" fmla="*/ 1774014 w 10763219"/>
              <a:gd name="connsiteY14981" fmla="*/ 1267835 h 6857999"/>
              <a:gd name="connsiteX14982" fmla="*/ 1772823 w 10763219"/>
              <a:gd name="connsiteY14982" fmla="*/ 1269794 h 6857999"/>
              <a:gd name="connsiteX14983" fmla="*/ 1770442 w 10763219"/>
              <a:gd name="connsiteY14983" fmla="*/ 1271752 h 6857999"/>
              <a:gd name="connsiteX14984" fmla="*/ 1767664 w 10763219"/>
              <a:gd name="connsiteY14984" fmla="*/ 1272927 h 6857999"/>
              <a:gd name="connsiteX14985" fmla="*/ 1764489 w 10763219"/>
              <a:gd name="connsiteY14985" fmla="*/ 1274494 h 6857999"/>
              <a:gd name="connsiteX14986" fmla="*/ 1756948 w 10763219"/>
              <a:gd name="connsiteY14986" fmla="*/ 1276845 h 6857999"/>
              <a:gd name="connsiteX14987" fmla="*/ 1749407 w 10763219"/>
              <a:gd name="connsiteY14987" fmla="*/ 1278803 h 6857999"/>
              <a:gd name="connsiteX14988" fmla="*/ 1741867 w 10763219"/>
              <a:gd name="connsiteY14988" fmla="*/ 1281154 h 6857999"/>
              <a:gd name="connsiteX14989" fmla="*/ 1738692 w 10763219"/>
              <a:gd name="connsiteY14989" fmla="*/ 1282721 h 6857999"/>
              <a:gd name="connsiteX14990" fmla="*/ 1735913 w 10763219"/>
              <a:gd name="connsiteY14990" fmla="*/ 1284287 h 6857999"/>
              <a:gd name="connsiteX14991" fmla="*/ 1735120 w 10763219"/>
              <a:gd name="connsiteY14991" fmla="*/ 1280762 h 6857999"/>
              <a:gd name="connsiteX14992" fmla="*/ 1735120 w 10763219"/>
              <a:gd name="connsiteY14992" fmla="*/ 1278019 h 6857999"/>
              <a:gd name="connsiteX14993" fmla="*/ 1735120 w 10763219"/>
              <a:gd name="connsiteY14993" fmla="*/ 1274887 h 6857999"/>
              <a:gd name="connsiteX14994" fmla="*/ 1735913 w 10763219"/>
              <a:gd name="connsiteY14994" fmla="*/ 1272536 h 6857999"/>
              <a:gd name="connsiteX14995" fmla="*/ 1737500 w 10763219"/>
              <a:gd name="connsiteY14995" fmla="*/ 1270185 h 6857999"/>
              <a:gd name="connsiteX14996" fmla="*/ 1739485 w 10763219"/>
              <a:gd name="connsiteY14996" fmla="*/ 1268226 h 6857999"/>
              <a:gd name="connsiteX14997" fmla="*/ 1741470 w 10763219"/>
              <a:gd name="connsiteY14997" fmla="*/ 1266268 h 6857999"/>
              <a:gd name="connsiteX14998" fmla="*/ 1743851 w 10763219"/>
              <a:gd name="connsiteY14998" fmla="*/ 1264310 h 6857999"/>
              <a:gd name="connsiteX14999" fmla="*/ 1750201 w 10763219"/>
              <a:gd name="connsiteY14999" fmla="*/ 1261568 h 6857999"/>
              <a:gd name="connsiteX15000" fmla="*/ 1756551 w 10763219"/>
              <a:gd name="connsiteY15000" fmla="*/ 1259217 h 6857999"/>
              <a:gd name="connsiteX15001" fmla="*/ 2873944 w 10763219"/>
              <a:gd name="connsiteY15001" fmla="*/ 1250950 h 6857999"/>
              <a:gd name="connsiteX15002" fmla="*/ 2880269 w 10763219"/>
              <a:gd name="connsiteY15002" fmla="*/ 1250950 h 6857999"/>
              <a:gd name="connsiteX15003" fmla="*/ 2886592 w 10763219"/>
              <a:gd name="connsiteY15003" fmla="*/ 1251351 h 6857999"/>
              <a:gd name="connsiteX15004" fmla="*/ 2892915 w 10763219"/>
              <a:gd name="connsiteY15004" fmla="*/ 1252555 h 6857999"/>
              <a:gd name="connsiteX15005" fmla="*/ 2900030 w 10763219"/>
              <a:gd name="connsiteY15005" fmla="*/ 1254159 h 6857999"/>
              <a:gd name="connsiteX15006" fmla="*/ 2906353 w 10763219"/>
              <a:gd name="connsiteY15006" fmla="*/ 1255364 h 6857999"/>
              <a:gd name="connsiteX15007" fmla="*/ 2913072 w 10763219"/>
              <a:gd name="connsiteY15007" fmla="*/ 1257771 h 6857999"/>
              <a:gd name="connsiteX15008" fmla="*/ 2919396 w 10763219"/>
              <a:gd name="connsiteY15008" fmla="*/ 1260580 h 6857999"/>
              <a:gd name="connsiteX15009" fmla="*/ 2909516 w 10763219"/>
              <a:gd name="connsiteY15009" fmla="*/ 1267000 h 6857999"/>
              <a:gd name="connsiteX15010" fmla="*/ 2898053 w 10763219"/>
              <a:gd name="connsiteY15010" fmla="*/ 1273419 h 6857999"/>
              <a:gd name="connsiteX15011" fmla="*/ 2891730 w 10763219"/>
              <a:gd name="connsiteY15011" fmla="*/ 1276629 h 6857999"/>
              <a:gd name="connsiteX15012" fmla="*/ 2885406 w 10763219"/>
              <a:gd name="connsiteY15012" fmla="*/ 1279839 h 6857999"/>
              <a:gd name="connsiteX15013" fmla="*/ 2879082 w 10763219"/>
              <a:gd name="connsiteY15013" fmla="*/ 1282246 h 6857999"/>
              <a:gd name="connsiteX15014" fmla="*/ 2871968 w 10763219"/>
              <a:gd name="connsiteY15014" fmla="*/ 1284654 h 6857999"/>
              <a:gd name="connsiteX15015" fmla="*/ 2865249 w 10763219"/>
              <a:gd name="connsiteY15015" fmla="*/ 1286260 h 6857999"/>
              <a:gd name="connsiteX15016" fmla="*/ 2858530 w 10763219"/>
              <a:gd name="connsiteY15016" fmla="*/ 1287062 h 6857999"/>
              <a:gd name="connsiteX15017" fmla="*/ 2852207 w 10763219"/>
              <a:gd name="connsiteY15017" fmla="*/ 1287463 h 6857999"/>
              <a:gd name="connsiteX15018" fmla="*/ 2845884 w 10763219"/>
              <a:gd name="connsiteY15018" fmla="*/ 1287062 h 6857999"/>
              <a:gd name="connsiteX15019" fmla="*/ 2839954 w 10763219"/>
              <a:gd name="connsiteY15019" fmla="*/ 1285055 h 6857999"/>
              <a:gd name="connsiteX15020" fmla="*/ 2837189 w 10763219"/>
              <a:gd name="connsiteY15020" fmla="*/ 1284253 h 6857999"/>
              <a:gd name="connsiteX15021" fmla="*/ 2834026 w 10763219"/>
              <a:gd name="connsiteY15021" fmla="*/ 1282648 h 6857999"/>
              <a:gd name="connsiteX15022" fmla="*/ 2831260 w 10763219"/>
              <a:gd name="connsiteY15022" fmla="*/ 1280641 h 6857999"/>
              <a:gd name="connsiteX15023" fmla="*/ 2828888 w 10763219"/>
              <a:gd name="connsiteY15023" fmla="*/ 1278635 h 6857999"/>
              <a:gd name="connsiteX15024" fmla="*/ 2826517 w 10763219"/>
              <a:gd name="connsiteY15024" fmla="*/ 1276228 h 6857999"/>
              <a:gd name="connsiteX15025" fmla="*/ 2824145 w 10763219"/>
              <a:gd name="connsiteY15025" fmla="*/ 1273419 h 6857999"/>
              <a:gd name="connsiteX15026" fmla="*/ 2828493 w 10763219"/>
              <a:gd name="connsiteY15026" fmla="*/ 1268605 h 6857999"/>
              <a:gd name="connsiteX15027" fmla="*/ 2833631 w 10763219"/>
              <a:gd name="connsiteY15027" fmla="*/ 1264994 h 6857999"/>
              <a:gd name="connsiteX15028" fmla="*/ 2839165 w 10763219"/>
              <a:gd name="connsiteY15028" fmla="*/ 1261382 h 6857999"/>
              <a:gd name="connsiteX15029" fmla="*/ 2844303 w 10763219"/>
              <a:gd name="connsiteY15029" fmla="*/ 1258573 h 6857999"/>
              <a:gd name="connsiteX15030" fmla="*/ 2849835 w 10763219"/>
              <a:gd name="connsiteY15030" fmla="*/ 1255764 h 6857999"/>
              <a:gd name="connsiteX15031" fmla="*/ 2855764 w 10763219"/>
              <a:gd name="connsiteY15031" fmla="*/ 1254159 h 6857999"/>
              <a:gd name="connsiteX15032" fmla="*/ 2861296 w 10763219"/>
              <a:gd name="connsiteY15032" fmla="*/ 1252555 h 6857999"/>
              <a:gd name="connsiteX15033" fmla="*/ 2867621 w 10763219"/>
              <a:gd name="connsiteY15033" fmla="*/ 1251351 h 6857999"/>
              <a:gd name="connsiteX15034" fmla="*/ 3692495 w 10763219"/>
              <a:gd name="connsiteY15034" fmla="*/ 1233488 h 6857999"/>
              <a:gd name="connsiteX15035" fmla="*/ 3696862 w 10763219"/>
              <a:gd name="connsiteY15035" fmla="*/ 1233488 h 6857999"/>
              <a:gd name="connsiteX15036" fmla="*/ 3701226 w 10763219"/>
              <a:gd name="connsiteY15036" fmla="*/ 1233488 h 6857999"/>
              <a:gd name="connsiteX15037" fmla="*/ 3705592 w 10763219"/>
              <a:gd name="connsiteY15037" fmla="*/ 1234271 h 6857999"/>
              <a:gd name="connsiteX15038" fmla="*/ 3709958 w 10763219"/>
              <a:gd name="connsiteY15038" fmla="*/ 1235835 h 6857999"/>
              <a:gd name="connsiteX15039" fmla="*/ 3713530 w 10763219"/>
              <a:gd name="connsiteY15039" fmla="*/ 1237791 h 6857999"/>
              <a:gd name="connsiteX15040" fmla="*/ 3717101 w 10763219"/>
              <a:gd name="connsiteY15040" fmla="*/ 1240138 h 6857999"/>
              <a:gd name="connsiteX15041" fmla="*/ 3720277 w 10763219"/>
              <a:gd name="connsiteY15041" fmla="*/ 1243266 h 6857999"/>
              <a:gd name="connsiteX15042" fmla="*/ 3722658 w 10763219"/>
              <a:gd name="connsiteY15042" fmla="*/ 1246395 h 6857999"/>
              <a:gd name="connsiteX15043" fmla="*/ 3721864 w 10763219"/>
              <a:gd name="connsiteY15043" fmla="*/ 1251872 h 6857999"/>
              <a:gd name="connsiteX15044" fmla="*/ 3720277 w 10763219"/>
              <a:gd name="connsiteY15044" fmla="*/ 1255782 h 6857999"/>
              <a:gd name="connsiteX15045" fmla="*/ 3719086 w 10763219"/>
              <a:gd name="connsiteY15045" fmla="*/ 1256956 h 6857999"/>
              <a:gd name="connsiteX15046" fmla="*/ 3717895 w 10763219"/>
              <a:gd name="connsiteY15046" fmla="*/ 1258129 h 6857999"/>
              <a:gd name="connsiteX15047" fmla="*/ 3714721 w 10763219"/>
              <a:gd name="connsiteY15047" fmla="*/ 1260085 h 6857999"/>
              <a:gd name="connsiteX15048" fmla="*/ 3711545 w 10763219"/>
              <a:gd name="connsiteY15048" fmla="*/ 1260476 h 6857999"/>
              <a:gd name="connsiteX15049" fmla="*/ 3707577 w 10763219"/>
              <a:gd name="connsiteY15049" fmla="*/ 1260476 h 6857999"/>
              <a:gd name="connsiteX15050" fmla="*/ 3703608 w 10763219"/>
              <a:gd name="connsiteY15050" fmla="*/ 1260085 h 6857999"/>
              <a:gd name="connsiteX15051" fmla="*/ 3699242 w 10763219"/>
              <a:gd name="connsiteY15051" fmla="*/ 1258911 h 6857999"/>
              <a:gd name="connsiteX15052" fmla="*/ 3690114 w 10763219"/>
              <a:gd name="connsiteY15052" fmla="*/ 1255782 h 6857999"/>
              <a:gd name="connsiteX15053" fmla="*/ 3680589 w 10763219"/>
              <a:gd name="connsiteY15053" fmla="*/ 1252262 h 6857999"/>
              <a:gd name="connsiteX15054" fmla="*/ 3676223 w 10763219"/>
              <a:gd name="connsiteY15054" fmla="*/ 1250698 h 6857999"/>
              <a:gd name="connsiteX15055" fmla="*/ 3671857 w 10763219"/>
              <a:gd name="connsiteY15055" fmla="*/ 1249916 h 6857999"/>
              <a:gd name="connsiteX15056" fmla="*/ 3667492 w 10763219"/>
              <a:gd name="connsiteY15056" fmla="*/ 1249525 h 6857999"/>
              <a:gd name="connsiteX15057" fmla="*/ 3663920 w 10763219"/>
              <a:gd name="connsiteY15057" fmla="*/ 1249525 h 6857999"/>
              <a:gd name="connsiteX15058" fmla="*/ 3665904 w 10763219"/>
              <a:gd name="connsiteY15058" fmla="*/ 1246005 h 6857999"/>
              <a:gd name="connsiteX15059" fmla="*/ 3669079 w 10763219"/>
              <a:gd name="connsiteY15059" fmla="*/ 1243266 h 6857999"/>
              <a:gd name="connsiteX15060" fmla="*/ 3671857 w 10763219"/>
              <a:gd name="connsiteY15060" fmla="*/ 1240138 h 6857999"/>
              <a:gd name="connsiteX15061" fmla="*/ 3675430 w 10763219"/>
              <a:gd name="connsiteY15061" fmla="*/ 1238182 h 6857999"/>
              <a:gd name="connsiteX15062" fmla="*/ 3679001 w 10763219"/>
              <a:gd name="connsiteY15062" fmla="*/ 1236226 h 6857999"/>
              <a:gd name="connsiteX15063" fmla="*/ 3683764 w 10763219"/>
              <a:gd name="connsiteY15063" fmla="*/ 1235053 h 6857999"/>
              <a:gd name="connsiteX15064" fmla="*/ 3688129 w 10763219"/>
              <a:gd name="connsiteY15064" fmla="*/ 1233880 h 6857999"/>
              <a:gd name="connsiteX15065" fmla="*/ 3591386 w 10763219"/>
              <a:gd name="connsiteY15065" fmla="*/ 1216025 h 6857999"/>
              <a:gd name="connsiteX15066" fmla="*/ 3633758 w 10763219"/>
              <a:gd name="connsiteY15066" fmla="*/ 1225475 h 6857999"/>
              <a:gd name="connsiteX15067" fmla="*/ 3633350 w 10763219"/>
              <a:gd name="connsiteY15067" fmla="*/ 1228763 h 6857999"/>
              <a:gd name="connsiteX15068" fmla="*/ 3632536 w 10763219"/>
              <a:gd name="connsiteY15068" fmla="*/ 1231640 h 6857999"/>
              <a:gd name="connsiteX15069" fmla="*/ 3630091 w 10763219"/>
              <a:gd name="connsiteY15069" fmla="*/ 1236569 h 6857999"/>
              <a:gd name="connsiteX15070" fmla="*/ 3626832 w 10763219"/>
              <a:gd name="connsiteY15070" fmla="*/ 1241089 h 6857999"/>
              <a:gd name="connsiteX15071" fmla="*/ 3622758 w 10763219"/>
              <a:gd name="connsiteY15071" fmla="*/ 1244787 h 6857999"/>
              <a:gd name="connsiteX15072" fmla="*/ 3618276 w 10763219"/>
              <a:gd name="connsiteY15072" fmla="*/ 1247252 h 6857999"/>
              <a:gd name="connsiteX15073" fmla="*/ 3613388 w 10763219"/>
              <a:gd name="connsiteY15073" fmla="*/ 1249307 h 6857999"/>
              <a:gd name="connsiteX15074" fmla="*/ 3608905 w 10763219"/>
              <a:gd name="connsiteY15074" fmla="*/ 1250539 h 6857999"/>
              <a:gd name="connsiteX15075" fmla="*/ 3604016 w 10763219"/>
              <a:gd name="connsiteY15075" fmla="*/ 1250950 h 6857999"/>
              <a:gd name="connsiteX15076" fmla="*/ 3599536 w 10763219"/>
              <a:gd name="connsiteY15076" fmla="*/ 1249717 h 6857999"/>
              <a:gd name="connsiteX15077" fmla="*/ 3595461 w 10763219"/>
              <a:gd name="connsiteY15077" fmla="*/ 1248485 h 6857999"/>
              <a:gd name="connsiteX15078" fmla="*/ 3593831 w 10763219"/>
              <a:gd name="connsiteY15078" fmla="*/ 1246842 h 6857999"/>
              <a:gd name="connsiteX15079" fmla="*/ 3591794 w 10763219"/>
              <a:gd name="connsiteY15079" fmla="*/ 1245199 h 6857999"/>
              <a:gd name="connsiteX15080" fmla="*/ 3590979 w 10763219"/>
              <a:gd name="connsiteY15080" fmla="*/ 1243966 h 6857999"/>
              <a:gd name="connsiteX15081" fmla="*/ 3589349 w 10763219"/>
              <a:gd name="connsiteY15081" fmla="*/ 1241911 h 6857999"/>
              <a:gd name="connsiteX15082" fmla="*/ 3588942 w 10763219"/>
              <a:gd name="connsiteY15082" fmla="*/ 1239446 h 6857999"/>
              <a:gd name="connsiteX15083" fmla="*/ 3587720 w 10763219"/>
              <a:gd name="connsiteY15083" fmla="*/ 1236569 h 6857999"/>
              <a:gd name="connsiteX15084" fmla="*/ 3587720 w 10763219"/>
              <a:gd name="connsiteY15084" fmla="*/ 1234104 h 6857999"/>
              <a:gd name="connsiteX15085" fmla="*/ 3587720 w 10763219"/>
              <a:gd name="connsiteY15085" fmla="*/ 1231228 h 6857999"/>
              <a:gd name="connsiteX15086" fmla="*/ 3587720 w 10763219"/>
              <a:gd name="connsiteY15086" fmla="*/ 1227530 h 6857999"/>
              <a:gd name="connsiteX15087" fmla="*/ 3588942 w 10763219"/>
              <a:gd name="connsiteY15087" fmla="*/ 1224243 h 6857999"/>
              <a:gd name="connsiteX15088" fmla="*/ 3589757 w 10763219"/>
              <a:gd name="connsiteY15088" fmla="*/ 1220134 h 6857999"/>
              <a:gd name="connsiteX15089" fmla="*/ 2522510 w 10763219"/>
              <a:gd name="connsiteY15089" fmla="*/ 1200149 h 6857999"/>
              <a:gd name="connsiteX15090" fmla="*/ 2521714 w 10763219"/>
              <a:gd name="connsiteY15090" fmla="*/ 1206092 h 6857999"/>
              <a:gd name="connsiteX15091" fmla="*/ 2519728 w 10763219"/>
              <a:gd name="connsiteY15091" fmla="*/ 1212828 h 6857999"/>
              <a:gd name="connsiteX15092" fmla="*/ 2517743 w 10763219"/>
              <a:gd name="connsiteY15092" fmla="*/ 1220751 h 6857999"/>
              <a:gd name="connsiteX15093" fmla="*/ 2514564 w 10763219"/>
              <a:gd name="connsiteY15093" fmla="*/ 1227883 h 6857999"/>
              <a:gd name="connsiteX15094" fmla="*/ 2511387 w 10763219"/>
              <a:gd name="connsiteY15094" fmla="*/ 1235806 h 6857999"/>
              <a:gd name="connsiteX15095" fmla="*/ 2507812 w 10763219"/>
              <a:gd name="connsiteY15095" fmla="*/ 1243334 h 6857999"/>
              <a:gd name="connsiteX15096" fmla="*/ 2503442 w 10763219"/>
              <a:gd name="connsiteY15096" fmla="*/ 1250862 h 6857999"/>
              <a:gd name="connsiteX15097" fmla="*/ 2499073 w 10763219"/>
              <a:gd name="connsiteY15097" fmla="*/ 1257200 h 6857999"/>
              <a:gd name="connsiteX15098" fmla="*/ 2494306 w 10763219"/>
              <a:gd name="connsiteY15098" fmla="*/ 1263143 h 6857999"/>
              <a:gd name="connsiteX15099" fmla="*/ 2488744 w 10763219"/>
              <a:gd name="connsiteY15099" fmla="*/ 1267897 h 6857999"/>
              <a:gd name="connsiteX15100" fmla="*/ 2486361 w 10763219"/>
              <a:gd name="connsiteY15100" fmla="*/ 1269482 h 6857999"/>
              <a:gd name="connsiteX15101" fmla="*/ 2483581 w 10763219"/>
              <a:gd name="connsiteY15101" fmla="*/ 1270671 h 6857999"/>
              <a:gd name="connsiteX15102" fmla="*/ 2480404 w 10763219"/>
              <a:gd name="connsiteY15102" fmla="*/ 1272255 h 6857999"/>
              <a:gd name="connsiteX15103" fmla="*/ 2477622 w 10763219"/>
              <a:gd name="connsiteY15103" fmla="*/ 1272651 h 6857999"/>
              <a:gd name="connsiteX15104" fmla="*/ 2474842 w 10763219"/>
              <a:gd name="connsiteY15104" fmla="*/ 1273444 h 6857999"/>
              <a:gd name="connsiteX15105" fmla="*/ 2471664 w 10763219"/>
              <a:gd name="connsiteY15105" fmla="*/ 1272651 h 6857999"/>
              <a:gd name="connsiteX15106" fmla="*/ 2468884 w 10763219"/>
              <a:gd name="connsiteY15106" fmla="*/ 1272255 h 6857999"/>
              <a:gd name="connsiteX15107" fmla="*/ 2465309 w 10763219"/>
              <a:gd name="connsiteY15107" fmla="*/ 1270671 h 6857999"/>
              <a:gd name="connsiteX15108" fmla="*/ 2462130 w 10763219"/>
              <a:gd name="connsiteY15108" fmla="*/ 1269482 h 6857999"/>
              <a:gd name="connsiteX15109" fmla="*/ 2458954 w 10763219"/>
              <a:gd name="connsiteY15109" fmla="*/ 1267106 h 6857999"/>
              <a:gd name="connsiteX15110" fmla="*/ 2455774 w 10763219"/>
              <a:gd name="connsiteY15110" fmla="*/ 1263936 h 6857999"/>
              <a:gd name="connsiteX15111" fmla="*/ 2452200 w 10763219"/>
              <a:gd name="connsiteY15111" fmla="*/ 1259974 h 6857999"/>
              <a:gd name="connsiteX15112" fmla="*/ 2443461 w 10763219"/>
              <a:gd name="connsiteY15112" fmla="*/ 1270275 h 6857999"/>
              <a:gd name="connsiteX15113" fmla="*/ 2434722 w 10763219"/>
              <a:gd name="connsiteY15113" fmla="*/ 1279783 h 6857999"/>
              <a:gd name="connsiteX15114" fmla="*/ 2424791 w 10763219"/>
              <a:gd name="connsiteY15114" fmla="*/ 1287311 h 6857999"/>
              <a:gd name="connsiteX15115" fmla="*/ 2414861 w 10763219"/>
              <a:gd name="connsiteY15115" fmla="*/ 1294046 h 6857999"/>
              <a:gd name="connsiteX15116" fmla="*/ 2404135 w 10763219"/>
              <a:gd name="connsiteY15116" fmla="*/ 1300385 h 6857999"/>
              <a:gd name="connsiteX15117" fmla="*/ 2393808 w 10763219"/>
              <a:gd name="connsiteY15117" fmla="*/ 1305931 h 6857999"/>
              <a:gd name="connsiteX15118" fmla="*/ 2382685 w 10763219"/>
              <a:gd name="connsiteY15118" fmla="*/ 1310685 h 6857999"/>
              <a:gd name="connsiteX15119" fmla="*/ 2371960 w 10763219"/>
              <a:gd name="connsiteY15119" fmla="*/ 1315043 h 6857999"/>
              <a:gd name="connsiteX15120" fmla="*/ 2360043 w 10763219"/>
              <a:gd name="connsiteY15120" fmla="*/ 1319006 h 6857999"/>
              <a:gd name="connsiteX15121" fmla="*/ 2348921 w 10763219"/>
              <a:gd name="connsiteY15121" fmla="*/ 1322967 h 6857999"/>
              <a:gd name="connsiteX15122" fmla="*/ 2325087 w 10763219"/>
              <a:gd name="connsiteY15122" fmla="*/ 1330495 h 6857999"/>
              <a:gd name="connsiteX15123" fmla="*/ 2300459 w 10763219"/>
              <a:gd name="connsiteY15123" fmla="*/ 1338815 h 6857999"/>
              <a:gd name="connsiteX15124" fmla="*/ 2288145 w 10763219"/>
              <a:gd name="connsiteY15124" fmla="*/ 1343173 h 6857999"/>
              <a:gd name="connsiteX15125" fmla="*/ 2276228 w 10763219"/>
              <a:gd name="connsiteY15125" fmla="*/ 1347927 h 6857999"/>
              <a:gd name="connsiteX15126" fmla="*/ 2274243 w 10763219"/>
              <a:gd name="connsiteY15126" fmla="*/ 1350304 h 6857999"/>
              <a:gd name="connsiteX15127" fmla="*/ 2271858 w 10763219"/>
              <a:gd name="connsiteY15127" fmla="*/ 1352681 h 6857999"/>
              <a:gd name="connsiteX15128" fmla="*/ 2268681 w 10763219"/>
              <a:gd name="connsiteY15128" fmla="*/ 1354662 h 6857999"/>
              <a:gd name="connsiteX15129" fmla="*/ 2265503 w 10763219"/>
              <a:gd name="connsiteY15129" fmla="*/ 1356247 h 6857999"/>
              <a:gd name="connsiteX15130" fmla="*/ 2257956 w 10763219"/>
              <a:gd name="connsiteY15130" fmla="*/ 1359020 h 6857999"/>
              <a:gd name="connsiteX15131" fmla="*/ 2249217 w 10763219"/>
              <a:gd name="connsiteY15131" fmla="*/ 1361001 h 6857999"/>
              <a:gd name="connsiteX15132" fmla="*/ 2242067 w 10763219"/>
              <a:gd name="connsiteY15132" fmla="*/ 1362587 h 6857999"/>
              <a:gd name="connsiteX15133" fmla="*/ 2235711 w 10763219"/>
              <a:gd name="connsiteY15133" fmla="*/ 1364567 h 6857999"/>
              <a:gd name="connsiteX15134" fmla="*/ 2235711 w 10763219"/>
              <a:gd name="connsiteY15134" fmla="*/ 1359020 h 6857999"/>
              <a:gd name="connsiteX15135" fmla="*/ 2236903 w 10763219"/>
              <a:gd name="connsiteY15135" fmla="*/ 1353870 h 6857999"/>
              <a:gd name="connsiteX15136" fmla="*/ 2239286 w 10763219"/>
              <a:gd name="connsiteY15136" fmla="*/ 1348719 h 6857999"/>
              <a:gd name="connsiteX15137" fmla="*/ 2242067 w 10763219"/>
              <a:gd name="connsiteY15137" fmla="*/ 1345154 h 6857999"/>
              <a:gd name="connsiteX15138" fmla="*/ 2239286 w 10763219"/>
              <a:gd name="connsiteY15138" fmla="*/ 1343569 h 6857999"/>
              <a:gd name="connsiteX15139" fmla="*/ 2236903 w 10763219"/>
              <a:gd name="connsiteY15139" fmla="*/ 1342380 h 6857999"/>
              <a:gd name="connsiteX15140" fmla="*/ 2234122 w 10763219"/>
              <a:gd name="connsiteY15140" fmla="*/ 1341588 h 6857999"/>
              <a:gd name="connsiteX15141" fmla="*/ 2230944 w 10763219"/>
              <a:gd name="connsiteY15141" fmla="*/ 1341588 h 6857999"/>
              <a:gd name="connsiteX15142" fmla="*/ 2228164 w 10763219"/>
              <a:gd name="connsiteY15142" fmla="*/ 1341588 h 6857999"/>
              <a:gd name="connsiteX15143" fmla="*/ 2225383 w 10763219"/>
              <a:gd name="connsiteY15143" fmla="*/ 1341985 h 6857999"/>
              <a:gd name="connsiteX15144" fmla="*/ 2219425 w 10763219"/>
              <a:gd name="connsiteY15144" fmla="*/ 1343569 h 6857999"/>
              <a:gd name="connsiteX15145" fmla="*/ 2213466 w 10763219"/>
              <a:gd name="connsiteY15145" fmla="*/ 1346343 h 6857999"/>
              <a:gd name="connsiteX15146" fmla="*/ 2208700 w 10763219"/>
              <a:gd name="connsiteY15146" fmla="*/ 1349908 h 6857999"/>
              <a:gd name="connsiteX15147" fmla="*/ 2204728 w 10763219"/>
              <a:gd name="connsiteY15147" fmla="*/ 1353077 h 6857999"/>
              <a:gd name="connsiteX15148" fmla="*/ 2202741 w 10763219"/>
              <a:gd name="connsiteY15148" fmla="*/ 1355059 h 6857999"/>
              <a:gd name="connsiteX15149" fmla="*/ 2201947 w 10763219"/>
              <a:gd name="connsiteY15149" fmla="*/ 1357040 h 6857999"/>
              <a:gd name="connsiteX15150" fmla="*/ 2203933 w 10763219"/>
              <a:gd name="connsiteY15150" fmla="*/ 1361001 h 6857999"/>
              <a:gd name="connsiteX15151" fmla="*/ 2205125 w 10763219"/>
              <a:gd name="connsiteY15151" fmla="*/ 1363378 h 6857999"/>
              <a:gd name="connsiteX15152" fmla="*/ 2207111 w 10763219"/>
              <a:gd name="connsiteY15152" fmla="*/ 1364567 h 6857999"/>
              <a:gd name="connsiteX15153" fmla="*/ 2208700 w 10763219"/>
              <a:gd name="connsiteY15153" fmla="*/ 1364567 h 6857999"/>
              <a:gd name="connsiteX15154" fmla="*/ 2210686 w 10763219"/>
              <a:gd name="connsiteY15154" fmla="*/ 1363378 h 6857999"/>
              <a:gd name="connsiteX15155" fmla="*/ 2211878 w 10763219"/>
              <a:gd name="connsiteY15155" fmla="*/ 1362190 h 6857999"/>
              <a:gd name="connsiteX15156" fmla="*/ 2215055 w 10763219"/>
              <a:gd name="connsiteY15156" fmla="*/ 1358229 h 6857999"/>
              <a:gd name="connsiteX15157" fmla="*/ 2217836 w 10763219"/>
              <a:gd name="connsiteY15157" fmla="*/ 1354662 h 6857999"/>
              <a:gd name="connsiteX15158" fmla="*/ 2219425 w 10763219"/>
              <a:gd name="connsiteY15158" fmla="*/ 1353870 h 6857999"/>
              <a:gd name="connsiteX15159" fmla="*/ 2220219 w 10763219"/>
              <a:gd name="connsiteY15159" fmla="*/ 1353870 h 6857999"/>
              <a:gd name="connsiteX15160" fmla="*/ 2221809 w 10763219"/>
              <a:gd name="connsiteY15160" fmla="*/ 1355059 h 6857999"/>
              <a:gd name="connsiteX15161" fmla="*/ 2223000 w 10763219"/>
              <a:gd name="connsiteY15161" fmla="*/ 1357832 h 6857999"/>
              <a:gd name="connsiteX15162" fmla="*/ 2223794 w 10763219"/>
              <a:gd name="connsiteY15162" fmla="*/ 1361398 h 6857999"/>
              <a:gd name="connsiteX15163" fmla="*/ 2224192 w 10763219"/>
              <a:gd name="connsiteY15163" fmla="*/ 1367737 h 6857999"/>
              <a:gd name="connsiteX15164" fmla="*/ 2215453 w 10763219"/>
              <a:gd name="connsiteY15164" fmla="*/ 1372887 h 6857999"/>
              <a:gd name="connsiteX15165" fmla="*/ 2206714 w 10763219"/>
              <a:gd name="connsiteY15165" fmla="*/ 1377245 h 6857999"/>
              <a:gd name="connsiteX15166" fmla="*/ 2197577 w 10763219"/>
              <a:gd name="connsiteY15166" fmla="*/ 1381207 h 6857999"/>
              <a:gd name="connsiteX15167" fmla="*/ 2188441 w 10763219"/>
              <a:gd name="connsiteY15167" fmla="*/ 1384772 h 6857999"/>
              <a:gd name="connsiteX15168" fmla="*/ 2170566 w 10763219"/>
              <a:gd name="connsiteY15168" fmla="*/ 1390715 h 6857999"/>
              <a:gd name="connsiteX15169" fmla="*/ 2152691 w 10763219"/>
              <a:gd name="connsiteY15169" fmla="*/ 1396658 h 6857999"/>
              <a:gd name="connsiteX15170" fmla="*/ 2136404 w 10763219"/>
              <a:gd name="connsiteY15170" fmla="*/ 1402601 h 6857999"/>
              <a:gd name="connsiteX15171" fmla="*/ 2128460 w 10763219"/>
              <a:gd name="connsiteY15171" fmla="*/ 1405771 h 6857999"/>
              <a:gd name="connsiteX15172" fmla="*/ 2120913 w 10763219"/>
              <a:gd name="connsiteY15172" fmla="*/ 1409336 h 6857999"/>
              <a:gd name="connsiteX15173" fmla="*/ 2114159 w 10763219"/>
              <a:gd name="connsiteY15173" fmla="*/ 1413694 h 6857999"/>
              <a:gd name="connsiteX15174" fmla="*/ 2107804 w 10763219"/>
              <a:gd name="connsiteY15174" fmla="*/ 1418052 h 6857999"/>
              <a:gd name="connsiteX15175" fmla="*/ 2101846 w 10763219"/>
              <a:gd name="connsiteY15175" fmla="*/ 1423202 h 6857999"/>
              <a:gd name="connsiteX15176" fmla="*/ 2096682 w 10763219"/>
              <a:gd name="connsiteY15176" fmla="*/ 1428749 h 6857999"/>
              <a:gd name="connsiteX15177" fmla="*/ 2095093 w 10763219"/>
              <a:gd name="connsiteY15177" fmla="*/ 1424788 h 6857999"/>
              <a:gd name="connsiteX15178" fmla="*/ 2094299 w 10763219"/>
              <a:gd name="connsiteY15178" fmla="*/ 1421618 h 6857999"/>
              <a:gd name="connsiteX15179" fmla="*/ 2094696 w 10763219"/>
              <a:gd name="connsiteY15179" fmla="*/ 1418448 h 6857999"/>
              <a:gd name="connsiteX15180" fmla="*/ 2095093 w 10763219"/>
              <a:gd name="connsiteY15180" fmla="*/ 1415676 h 6857999"/>
              <a:gd name="connsiteX15181" fmla="*/ 2096284 w 10763219"/>
              <a:gd name="connsiteY15181" fmla="*/ 1410524 h 6857999"/>
              <a:gd name="connsiteX15182" fmla="*/ 2096284 w 10763219"/>
              <a:gd name="connsiteY15182" fmla="*/ 1407355 h 6857999"/>
              <a:gd name="connsiteX15183" fmla="*/ 2095490 w 10763219"/>
              <a:gd name="connsiteY15183" fmla="*/ 1404186 h 6857999"/>
              <a:gd name="connsiteX15184" fmla="*/ 2093901 w 10763219"/>
              <a:gd name="connsiteY15184" fmla="*/ 1401412 h 6857999"/>
              <a:gd name="connsiteX15185" fmla="*/ 2091914 w 10763219"/>
              <a:gd name="connsiteY15185" fmla="*/ 1400223 h 6857999"/>
              <a:gd name="connsiteX15186" fmla="*/ 2089135 w 10763219"/>
              <a:gd name="connsiteY15186" fmla="*/ 1399432 h 6857999"/>
              <a:gd name="connsiteX15187" fmla="*/ 2086751 w 10763219"/>
              <a:gd name="connsiteY15187" fmla="*/ 1399432 h 6857999"/>
              <a:gd name="connsiteX15188" fmla="*/ 2081190 w 10763219"/>
              <a:gd name="connsiteY15188" fmla="*/ 1401016 h 6857999"/>
              <a:gd name="connsiteX15189" fmla="*/ 2075232 w 10763219"/>
              <a:gd name="connsiteY15189" fmla="*/ 1402601 h 6857999"/>
              <a:gd name="connsiteX15190" fmla="*/ 2074834 w 10763219"/>
              <a:gd name="connsiteY15190" fmla="*/ 1401016 h 6857999"/>
              <a:gd name="connsiteX15191" fmla="*/ 2075232 w 10763219"/>
              <a:gd name="connsiteY15191" fmla="*/ 1399432 h 6857999"/>
              <a:gd name="connsiteX15192" fmla="*/ 2076026 w 10763219"/>
              <a:gd name="connsiteY15192" fmla="*/ 1396658 h 6857999"/>
              <a:gd name="connsiteX15193" fmla="*/ 2078409 w 10763219"/>
              <a:gd name="connsiteY15193" fmla="*/ 1394281 h 6857999"/>
              <a:gd name="connsiteX15194" fmla="*/ 2081587 w 10763219"/>
              <a:gd name="connsiteY15194" fmla="*/ 1391904 h 6857999"/>
              <a:gd name="connsiteX15195" fmla="*/ 2084765 w 10763219"/>
              <a:gd name="connsiteY15195" fmla="*/ 1389527 h 6857999"/>
              <a:gd name="connsiteX15196" fmla="*/ 2088738 w 10763219"/>
              <a:gd name="connsiteY15196" fmla="*/ 1387942 h 6857999"/>
              <a:gd name="connsiteX15197" fmla="*/ 2092710 w 10763219"/>
              <a:gd name="connsiteY15197" fmla="*/ 1386357 h 6857999"/>
              <a:gd name="connsiteX15198" fmla="*/ 2096682 w 10763219"/>
              <a:gd name="connsiteY15198" fmla="*/ 1385565 h 6857999"/>
              <a:gd name="connsiteX15199" fmla="*/ 2100654 w 10763219"/>
              <a:gd name="connsiteY15199" fmla="*/ 1384772 h 6857999"/>
              <a:gd name="connsiteX15200" fmla="*/ 2103832 w 10763219"/>
              <a:gd name="connsiteY15200" fmla="*/ 1384772 h 6857999"/>
              <a:gd name="connsiteX15201" fmla="*/ 2107010 w 10763219"/>
              <a:gd name="connsiteY15201" fmla="*/ 1385961 h 6857999"/>
              <a:gd name="connsiteX15202" fmla="*/ 2109393 w 10763219"/>
              <a:gd name="connsiteY15202" fmla="*/ 1387546 h 6857999"/>
              <a:gd name="connsiteX15203" fmla="*/ 2110188 w 10763219"/>
              <a:gd name="connsiteY15203" fmla="*/ 1388338 h 6857999"/>
              <a:gd name="connsiteX15204" fmla="*/ 2110982 w 10763219"/>
              <a:gd name="connsiteY15204" fmla="*/ 1389527 h 6857999"/>
              <a:gd name="connsiteX15205" fmla="*/ 2110982 w 10763219"/>
              <a:gd name="connsiteY15205" fmla="*/ 1390715 h 6857999"/>
              <a:gd name="connsiteX15206" fmla="*/ 2110982 w 10763219"/>
              <a:gd name="connsiteY15206" fmla="*/ 1392300 h 6857999"/>
              <a:gd name="connsiteX15207" fmla="*/ 2109790 w 10763219"/>
              <a:gd name="connsiteY15207" fmla="*/ 1395866 h 6857999"/>
              <a:gd name="connsiteX15208" fmla="*/ 2107407 w 10763219"/>
              <a:gd name="connsiteY15208" fmla="*/ 1400223 h 6857999"/>
              <a:gd name="connsiteX15209" fmla="*/ 2111379 w 10763219"/>
              <a:gd name="connsiteY15209" fmla="*/ 1399036 h 6857999"/>
              <a:gd name="connsiteX15210" fmla="*/ 2114159 w 10763219"/>
              <a:gd name="connsiteY15210" fmla="*/ 1397054 h 6857999"/>
              <a:gd name="connsiteX15211" fmla="*/ 2116146 w 10763219"/>
              <a:gd name="connsiteY15211" fmla="*/ 1394678 h 6857999"/>
              <a:gd name="connsiteX15212" fmla="*/ 2118132 w 10763219"/>
              <a:gd name="connsiteY15212" fmla="*/ 1392300 h 6857999"/>
              <a:gd name="connsiteX15213" fmla="*/ 2120118 w 10763219"/>
              <a:gd name="connsiteY15213" fmla="*/ 1389923 h 6857999"/>
              <a:gd name="connsiteX15214" fmla="*/ 2122502 w 10763219"/>
              <a:gd name="connsiteY15214" fmla="*/ 1387942 h 6857999"/>
              <a:gd name="connsiteX15215" fmla="*/ 2126077 w 10763219"/>
              <a:gd name="connsiteY15215" fmla="*/ 1385961 h 6857999"/>
              <a:gd name="connsiteX15216" fmla="*/ 2130049 w 10763219"/>
              <a:gd name="connsiteY15216" fmla="*/ 1384772 h 6857999"/>
              <a:gd name="connsiteX15217" fmla="*/ 2125679 w 10763219"/>
              <a:gd name="connsiteY15217" fmla="*/ 1383981 h 6857999"/>
              <a:gd name="connsiteX15218" fmla="*/ 2122104 w 10763219"/>
              <a:gd name="connsiteY15218" fmla="*/ 1381999 h 6857999"/>
              <a:gd name="connsiteX15219" fmla="*/ 2119324 w 10763219"/>
              <a:gd name="connsiteY15219" fmla="*/ 1379622 h 6857999"/>
              <a:gd name="connsiteX15220" fmla="*/ 2117337 w 10763219"/>
              <a:gd name="connsiteY15220" fmla="*/ 1376849 h 6857999"/>
              <a:gd name="connsiteX15221" fmla="*/ 2115749 w 10763219"/>
              <a:gd name="connsiteY15221" fmla="*/ 1373283 h 6857999"/>
              <a:gd name="connsiteX15222" fmla="*/ 2114557 w 10763219"/>
              <a:gd name="connsiteY15222" fmla="*/ 1369717 h 6857999"/>
              <a:gd name="connsiteX15223" fmla="*/ 2112968 w 10763219"/>
              <a:gd name="connsiteY15223" fmla="*/ 1362587 h 6857999"/>
              <a:gd name="connsiteX15224" fmla="*/ 2111379 w 10763219"/>
              <a:gd name="connsiteY15224" fmla="*/ 1359416 h 6857999"/>
              <a:gd name="connsiteX15225" fmla="*/ 2109790 w 10763219"/>
              <a:gd name="connsiteY15225" fmla="*/ 1356644 h 6857999"/>
              <a:gd name="connsiteX15226" fmla="*/ 2108201 w 10763219"/>
              <a:gd name="connsiteY15226" fmla="*/ 1354662 h 6857999"/>
              <a:gd name="connsiteX15227" fmla="*/ 2105818 w 10763219"/>
              <a:gd name="connsiteY15227" fmla="*/ 1352681 h 6857999"/>
              <a:gd name="connsiteX15228" fmla="*/ 2103037 w 10763219"/>
              <a:gd name="connsiteY15228" fmla="*/ 1352286 h 6857999"/>
              <a:gd name="connsiteX15229" fmla="*/ 2098668 w 10763219"/>
              <a:gd name="connsiteY15229" fmla="*/ 1352286 h 6857999"/>
              <a:gd name="connsiteX15230" fmla="*/ 2093901 w 10763219"/>
              <a:gd name="connsiteY15230" fmla="*/ 1353870 h 6857999"/>
              <a:gd name="connsiteX15231" fmla="*/ 2087545 w 10763219"/>
              <a:gd name="connsiteY15231" fmla="*/ 1356247 h 6857999"/>
              <a:gd name="connsiteX15232" fmla="*/ 2087545 w 10763219"/>
              <a:gd name="connsiteY15232" fmla="*/ 1354266 h 6857999"/>
              <a:gd name="connsiteX15233" fmla="*/ 2087943 w 10763219"/>
              <a:gd name="connsiteY15233" fmla="*/ 1352681 h 6857999"/>
              <a:gd name="connsiteX15234" fmla="*/ 2088340 w 10763219"/>
              <a:gd name="connsiteY15234" fmla="*/ 1351493 h 6857999"/>
              <a:gd name="connsiteX15235" fmla="*/ 2089135 w 10763219"/>
              <a:gd name="connsiteY15235" fmla="*/ 1349908 h 6857999"/>
              <a:gd name="connsiteX15236" fmla="*/ 2091914 w 10763219"/>
              <a:gd name="connsiteY15236" fmla="*/ 1347927 h 6857999"/>
              <a:gd name="connsiteX15237" fmla="*/ 2095093 w 10763219"/>
              <a:gd name="connsiteY15237" fmla="*/ 1345947 h 6857999"/>
              <a:gd name="connsiteX15238" fmla="*/ 2098271 w 10763219"/>
              <a:gd name="connsiteY15238" fmla="*/ 1344361 h 6857999"/>
              <a:gd name="connsiteX15239" fmla="*/ 2100654 w 10763219"/>
              <a:gd name="connsiteY15239" fmla="*/ 1341985 h 6857999"/>
              <a:gd name="connsiteX15240" fmla="*/ 2101051 w 10763219"/>
              <a:gd name="connsiteY15240" fmla="*/ 1340400 h 6857999"/>
              <a:gd name="connsiteX15241" fmla="*/ 2101449 w 10763219"/>
              <a:gd name="connsiteY15241" fmla="*/ 1339211 h 6857999"/>
              <a:gd name="connsiteX15242" fmla="*/ 2101449 w 10763219"/>
              <a:gd name="connsiteY15242" fmla="*/ 1337230 h 6857999"/>
              <a:gd name="connsiteX15243" fmla="*/ 2101449 w 10763219"/>
              <a:gd name="connsiteY15243" fmla="*/ 1335249 h 6857999"/>
              <a:gd name="connsiteX15244" fmla="*/ 2103434 w 10763219"/>
              <a:gd name="connsiteY15244" fmla="*/ 1335646 h 6857999"/>
              <a:gd name="connsiteX15245" fmla="*/ 2105818 w 10763219"/>
              <a:gd name="connsiteY15245" fmla="*/ 1337230 h 6857999"/>
              <a:gd name="connsiteX15246" fmla="*/ 2109790 w 10763219"/>
              <a:gd name="connsiteY15246" fmla="*/ 1340400 h 6857999"/>
              <a:gd name="connsiteX15247" fmla="*/ 2113763 w 10763219"/>
              <a:gd name="connsiteY15247" fmla="*/ 1344361 h 6857999"/>
              <a:gd name="connsiteX15248" fmla="*/ 2117337 w 10763219"/>
              <a:gd name="connsiteY15248" fmla="*/ 1349512 h 6857999"/>
              <a:gd name="connsiteX15249" fmla="*/ 2124090 w 10763219"/>
              <a:gd name="connsiteY15249" fmla="*/ 1359416 h 6857999"/>
              <a:gd name="connsiteX15250" fmla="*/ 2127269 w 10763219"/>
              <a:gd name="connsiteY15250" fmla="*/ 1364171 h 6857999"/>
              <a:gd name="connsiteX15251" fmla="*/ 2131241 w 10763219"/>
              <a:gd name="connsiteY15251" fmla="*/ 1367737 h 6857999"/>
              <a:gd name="connsiteX15252" fmla="*/ 2132830 w 10763219"/>
              <a:gd name="connsiteY15252" fmla="*/ 1366548 h 6857999"/>
              <a:gd name="connsiteX15253" fmla="*/ 2134815 w 10763219"/>
              <a:gd name="connsiteY15253" fmla="*/ 1364567 h 6857999"/>
              <a:gd name="connsiteX15254" fmla="*/ 2139583 w 10763219"/>
              <a:gd name="connsiteY15254" fmla="*/ 1361001 h 6857999"/>
              <a:gd name="connsiteX15255" fmla="*/ 2145143 w 10763219"/>
              <a:gd name="connsiteY15255" fmla="*/ 1357832 h 6857999"/>
              <a:gd name="connsiteX15256" fmla="*/ 2151499 w 10763219"/>
              <a:gd name="connsiteY15256" fmla="*/ 1354662 h 6857999"/>
              <a:gd name="connsiteX15257" fmla="*/ 2165402 w 10763219"/>
              <a:gd name="connsiteY15257" fmla="*/ 1348719 h 6857999"/>
              <a:gd name="connsiteX15258" fmla="*/ 2179703 w 10763219"/>
              <a:gd name="connsiteY15258" fmla="*/ 1342380 h 6857999"/>
              <a:gd name="connsiteX15259" fmla="*/ 2186058 w 10763219"/>
              <a:gd name="connsiteY15259" fmla="*/ 1339607 h 6857999"/>
              <a:gd name="connsiteX15260" fmla="*/ 2191619 w 10763219"/>
              <a:gd name="connsiteY15260" fmla="*/ 1336042 h 6857999"/>
              <a:gd name="connsiteX15261" fmla="*/ 2196386 w 10763219"/>
              <a:gd name="connsiteY15261" fmla="*/ 1332872 h 6857999"/>
              <a:gd name="connsiteX15262" fmla="*/ 2197974 w 10763219"/>
              <a:gd name="connsiteY15262" fmla="*/ 1330892 h 6857999"/>
              <a:gd name="connsiteX15263" fmla="*/ 2199961 w 10763219"/>
              <a:gd name="connsiteY15263" fmla="*/ 1328910 h 6857999"/>
              <a:gd name="connsiteX15264" fmla="*/ 2200755 w 10763219"/>
              <a:gd name="connsiteY15264" fmla="*/ 1326929 h 6857999"/>
              <a:gd name="connsiteX15265" fmla="*/ 2201153 w 10763219"/>
              <a:gd name="connsiteY15265" fmla="*/ 1324552 h 6857999"/>
              <a:gd name="connsiteX15266" fmla="*/ 2201947 w 10763219"/>
              <a:gd name="connsiteY15266" fmla="*/ 1322571 h 6857999"/>
              <a:gd name="connsiteX15267" fmla="*/ 2201947 w 10763219"/>
              <a:gd name="connsiteY15267" fmla="*/ 1320195 h 6857999"/>
              <a:gd name="connsiteX15268" fmla="*/ 2200755 w 10763219"/>
              <a:gd name="connsiteY15268" fmla="*/ 1317817 h 6857999"/>
              <a:gd name="connsiteX15269" fmla="*/ 2199961 w 10763219"/>
              <a:gd name="connsiteY15269" fmla="*/ 1314648 h 6857999"/>
              <a:gd name="connsiteX15270" fmla="*/ 2197974 w 10763219"/>
              <a:gd name="connsiteY15270" fmla="*/ 1312270 h 6857999"/>
              <a:gd name="connsiteX15271" fmla="*/ 2195591 w 10763219"/>
              <a:gd name="connsiteY15271" fmla="*/ 1309498 h 6857999"/>
              <a:gd name="connsiteX15272" fmla="*/ 2197974 w 10763219"/>
              <a:gd name="connsiteY15272" fmla="*/ 1306327 h 6857999"/>
              <a:gd name="connsiteX15273" fmla="*/ 2199961 w 10763219"/>
              <a:gd name="connsiteY15273" fmla="*/ 1304346 h 6857999"/>
              <a:gd name="connsiteX15274" fmla="*/ 2202741 w 10763219"/>
              <a:gd name="connsiteY15274" fmla="*/ 1302366 h 6857999"/>
              <a:gd name="connsiteX15275" fmla="*/ 2205125 w 10763219"/>
              <a:gd name="connsiteY15275" fmla="*/ 1301573 h 6857999"/>
              <a:gd name="connsiteX15276" fmla="*/ 2208700 w 10763219"/>
              <a:gd name="connsiteY15276" fmla="*/ 1300385 h 6857999"/>
              <a:gd name="connsiteX15277" fmla="*/ 2211878 w 10763219"/>
              <a:gd name="connsiteY15277" fmla="*/ 1299988 h 6857999"/>
              <a:gd name="connsiteX15278" fmla="*/ 2215453 w 10763219"/>
              <a:gd name="connsiteY15278" fmla="*/ 1299988 h 6857999"/>
              <a:gd name="connsiteX15279" fmla="*/ 2219425 w 10763219"/>
              <a:gd name="connsiteY15279" fmla="*/ 1299988 h 6857999"/>
              <a:gd name="connsiteX15280" fmla="*/ 2227370 w 10763219"/>
              <a:gd name="connsiteY15280" fmla="*/ 1301177 h 6857999"/>
              <a:gd name="connsiteX15281" fmla="*/ 2235711 w 10763219"/>
              <a:gd name="connsiteY15281" fmla="*/ 1303158 h 6857999"/>
              <a:gd name="connsiteX15282" fmla="*/ 2252792 w 10763219"/>
              <a:gd name="connsiteY15282" fmla="*/ 1307516 h 6857999"/>
              <a:gd name="connsiteX15283" fmla="*/ 2261531 w 10763219"/>
              <a:gd name="connsiteY15283" fmla="*/ 1309893 h 6857999"/>
              <a:gd name="connsiteX15284" fmla="*/ 2269873 w 10763219"/>
              <a:gd name="connsiteY15284" fmla="*/ 1311478 h 6857999"/>
              <a:gd name="connsiteX15285" fmla="*/ 2277420 w 10763219"/>
              <a:gd name="connsiteY15285" fmla="*/ 1311874 h 6857999"/>
              <a:gd name="connsiteX15286" fmla="*/ 2281392 w 10763219"/>
              <a:gd name="connsiteY15286" fmla="*/ 1311874 h 6857999"/>
              <a:gd name="connsiteX15287" fmla="*/ 2285365 w 10763219"/>
              <a:gd name="connsiteY15287" fmla="*/ 1311478 h 6857999"/>
              <a:gd name="connsiteX15288" fmla="*/ 2288145 w 10763219"/>
              <a:gd name="connsiteY15288" fmla="*/ 1310289 h 6857999"/>
              <a:gd name="connsiteX15289" fmla="*/ 2291720 w 10763219"/>
              <a:gd name="connsiteY15289" fmla="*/ 1308705 h 6857999"/>
              <a:gd name="connsiteX15290" fmla="*/ 2294501 w 10763219"/>
              <a:gd name="connsiteY15290" fmla="*/ 1307516 h 6857999"/>
              <a:gd name="connsiteX15291" fmla="*/ 2297679 w 10763219"/>
              <a:gd name="connsiteY15291" fmla="*/ 1305140 h 6857999"/>
              <a:gd name="connsiteX15292" fmla="*/ 2299665 w 10763219"/>
              <a:gd name="connsiteY15292" fmla="*/ 1301970 h 6857999"/>
              <a:gd name="connsiteX15293" fmla="*/ 2302049 w 10763219"/>
              <a:gd name="connsiteY15293" fmla="*/ 1299197 h 6857999"/>
              <a:gd name="connsiteX15294" fmla="*/ 2303637 w 10763219"/>
              <a:gd name="connsiteY15294" fmla="*/ 1294838 h 6857999"/>
              <a:gd name="connsiteX15295" fmla="*/ 2304829 w 10763219"/>
              <a:gd name="connsiteY15295" fmla="*/ 1290480 h 6857999"/>
              <a:gd name="connsiteX15296" fmla="*/ 2312773 w 10763219"/>
              <a:gd name="connsiteY15296" fmla="*/ 1289687 h 6857999"/>
              <a:gd name="connsiteX15297" fmla="*/ 2319526 w 10763219"/>
              <a:gd name="connsiteY15297" fmla="*/ 1288895 h 6857999"/>
              <a:gd name="connsiteX15298" fmla="*/ 2327074 w 10763219"/>
              <a:gd name="connsiteY15298" fmla="*/ 1287311 h 6857999"/>
              <a:gd name="connsiteX15299" fmla="*/ 2333826 w 10763219"/>
              <a:gd name="connsiteY15299" fmla="*/ 1286122 h 6857999"/>
              <a:gd name="connsiteX15300" fmla="*/ 2346537 w 10763219"/>
              <a:gd name="connsiteY15300" fmla="*/ 1282160 h 6857999"/>
              <a:gd name="connsiteX15301" fmla="*/ 2359249 w 10763219"/>
              <a:gd name="connsiteY15301" fmla="*/ 1277009 h 6857999"/>
              <a:gd name="connsiteX15302" fmla="*/ 2371165 w 10763219"/>
              <a:gd name="connsiteY15302" fmla="*/ 1271860 h 6857999"/>
              <a:gd name="connsiteX15303" fmla="*/ 2382685 w 10763219"/>
              <a:gd name="connsiteY15303" fmla="*/ 1265520 h 6857999"/>
              <a:gd name="connsiteX15304" fmla="*/ 2393808 w 10763219"/>
              <a:gd name="connsiteY15304" fmla="*/ 1259181 h 6857999"/>
              <a:gd name="connsiteX15305" fmla="*/ 2405724 w 10763219"/>
              <a:gd name="connsiteY15305" fmla="*/ 1251654 h 6857999"/>
              <a:gd name="connsiteX15306" fmla="*/ 2429558 w 10763219"/>
              <a:gd name="connsiteY15306" fmla="*/ 1237787 h 6857999"/>
              <a:gd name="connsiteX15307" fmla="*/ 2443064 w 10763219"/>
              <a:gd name="connsiteY15307" fmla="*/ 1230259 h 6857999"/>
              <a:gd name="connsiteX15308" fmla="*/ 2456569 w 10763219"/>
              <a:gd name="connsiteY15308" fmla="*/ 1223525 h 6857999"/>
              <a:gd name="connsiteX15309" fmla="*/ 2471267 w 10763219"/>
              <a:gd name="connsiteY15309" fmla="*/ 1216789 h 6857999"/>
              <a:gd name="connsiteX15310" fmla="*/ 2486758 w 10763219"/>
              <a:gd name="connsiteY15310" fmla="*/ 1210450 h 6857999"/>
              <a:gd name="connsiteX15311" fmla="*/ 2503839 w 10763219"/>
              <a:gd name="connsiteY15311" fmla="*/ 1204904 h 6857999"/>
              <a:gd name="connsiteX15312" fmla="*/ 2513373 w 10763219"/>
              <a:gd name="connsiteY15312" fmla="*/ 1202526 h 6857999"/>
              <a:gd name="connsiteX15313" fmla="*/ 3358310 w 10763219"/>
              <a:gd name="connsiteY15313" fmla="*/ 1187449 h 6857999"/>
              <a:gd name="connsiteX15314" fmla="*/ 3360779 w 10763219"/>
              <a:gd name="connsiteY15314" fmla="*/ 1187843 h 6857999"/>
              <a:gd name="connsiteX15315" fmla="*/ 3363250 w 10763219"/>
              <a:gd name="connsiteY15315" fmla="*/ 1189023 h 6857999"/>
              <a:gd name="connsiteX15316" fmla="*/ 3365307 w 10763219"/>
              <a:gd name="connsiteY15316" fmla="*/ 1190202 h 6857999"/>
              <a:gd name="connsiteX15317" fmla="*/ 3366953 w 10763219"/>
              <a:gd name="connsiteY15317" fmla="*/ 1192167 h 6857999"/>
              <a:gd name="connsiteX15318" fmla="*/ 3367777 w 10763219"/>
              <a:gd name="connsiteY15318" fmla="*/ 1194133 h 6857999"/>
              <a:gd name="connsiteX15319" fmla="*/ 3368600 w 10763219"/>
              <a:gd name="connsiteY15319" fmla="*/ 1196492 h 6857999"/>
              <a:gd name="connsiteX15320" fmla="*/ 3369836 w 10763219"/>
              <a:gd name="connsiteY15320" fmla="*/ 1199243 h 6857999"/>
              <a:gd name="connsiteX15321" fmla="*/ 3370247 w 10763219"/>
              <a:gd name="connsiteY15321" fmla="*/ 1201602 h 6857999"/>
              <a:gd name="connsiteX15322" fmla="*/ 3370247 w 10763219"/>
              <a:gd name="connsiteY15322" fmla="*/ 1207891 h 6857999"/>
              <a:gd name="connsiteX15323" fmla="*/ 3369836 w 10763219"/>
              <a:gd name="connsiteY15323" fmla="*/ 1214181 h 6857999"/>
              <a:gd name="connsiteX15324" fmla="*/ 3368600 w 10763219"/>
              <a:gd name="connsiteY15324" fmla="*/ 1221256 h 6857999"/>
              <a:gd name="connsiteX15325" fmla="*/ 3367365 w 10763219"/>
              <a:gd name="connsiteY15325" fmla="*/ 1228725 h 6857999"/>
              <a:gd name="connsiteX15326" fmla="*/ 3362838 w 10763219"/>
              <a:gd name="connsiteY15326" fmla="*/ 1228725 h 6857999"/>
              <a:gd name="connsiteX15327" fmla="*/ 3359133 w 10763219"/>
              <a:gd name="connsiteY15327" fmla="*/ 1227938 h 6857999"/>
              <a:gd name="connsiteX15328" fmla="*/ 3355430 w 10763219"/>
              <a:gd name="connsiteY15328" fmla="*/ 1226759 h 6857999"/>
              <a:gd name="connsiteX15329" fmla="*/ 3352960 w 10763219"/>
              <a:gd name="connsiteY15329" fmla="*/ 1224794 h 6857999"/>
              <a:gd name="connsiteX15330" fmla="*/ 3350902 w 10763219"/>
              <a:gd name="connsiteY15330" fmla="*/ 1222435 h 6857999"/>
              <a:gd name="connsiteX15331" fmla="*/ 3349667 w 10763219"/>
              <a:gd name="connsiteY15331" fmla="*/ 1219291 h 6857999"/>
              <a:gd name="connsiteX15332" fmla="*/ 3348432 w 10763219"/>
              <a:gd name="connsiteY15332" fmla="*/ 1216146 h 6857999"/>
              <a:gd name="connsiteX15333" fmla="*/ 3348022 w 10763219"/>
              <a:gd name="connsiteY15333" fmla="*/ 1212608 h 6857999"/>
              <a:gd name="connsiteX15334" fmla="*/ 3348022 w 10763219"/>
              <a:gd name="connsiteY15334" fmla="*/ 1209071 h 6857999"/>
              <a:gd name="connsiteX15335" fmla="*/ 3348432 w 10763219"/>
              <a:gd name="connsiteY15335" fmla="*/ 1205925 h 6857999"/>
              <a:gd name="connsiteX15336" fmla="*/ 3348845 w 10763219"/>
              <a:gd name="connsiteY15336" fmla="*/ 1201995 h 6857999"/>
              <a:gd name="connsiteX15337" fmla="*/ 3350491 w 10763219"/>
              <a:gd name="connsiteY15337" fmla="*/ 1198456 h 6857999"/>
              <a:gd name="connsiteX15338" fmla="*/ 3351726 w 10763219"/>
              <a:gd name="connsiteY15338" fmla="*/ 1195312 h 6857999"/>
              <a:gd name="connsiteX15339" fmla="*/ 3353783 w 10763219"/>
              <a:gd name="connsiteY15339" fmla="*/ 1192167 h 6857999"/>
              <a:gd name="connsiteX15340" fmla="*/ 3355430 w 10763219"/>
              <a:gd name="connsiteY15340" fmla="*/ 1189415 h 6857999"/>
              <a:gd name="connsiteX15341" fmla="*/ 3376598 w 10763219"/>
              <a:gd name="connsiteY15341" fmla="*/ 1158875 h 6857999"/>
              <a:gd name="connsiteX15342" fmla="*/ 3380169 w 10763219"/>
              <a:gd name="connsiteY15342" fmla="*/ 1158875 h 6857999"/>
              <a:gd name="connsiteX15343" fmla="*/ 3384137 w 10763219"/>
              <a:gd name="connsiteY15343" fmla="*/ 1159308 h 6857999"/>
              <a:gd name="connsiteX15344" fmla="*/ 3386917 w 10763219"/>
              <a:gd name="connsiteY15344" fmla="*/ 1159742 h 6857999"/>
              <a:gd name="connsiteX15345" fmla="*/ 3389694 w 10763219"/>
              <a:gd name="connsiteY15345" fmla="*/ 1161040 h 6857999"/>
              <a:gd name="connsiteX15346" fmla="*/ 3392869 w 10763219"/>
              <a:gd name="connsiteY15346" fmla="*/ 1162338 h 6857999"/>
              <a:gd name="connsiteX15347" fmla="*/ 3395250 w 10763219"/>
              <a:gd name="connsiteY15347" fmla="*/ 1164504 h 6857999"/>
              <a:gd name="connsiteX15348" fmla="*/ 3397235 w 10763219"/>
              <a:gd name="connsiteY15348" fmla="*/ 1167534 h 6857999"/>
              <a:gd name="connsiteX15349" fmla="*/ 3391679 w 10763219"/>
              <a:gd name="connsiteY15349" fmla="*/ 1170998 h 6857999"/>
              <a:gd name="connsiteX15350" fmla="*/ 3384931 w 10763219"/>
              <a:gd name="connsiteY15350" fmla="*/ 1173595 h 6857999"/>
              <a:gd name="connsiteX15351" fmla="*/ 3377787 w 10763219"/>
              <a:gd name="connsiteY15351" fmla="*/ 1176193 h 6857999"/>
              <a:gd name="connsiteX15352" fmla="*/ 3370247 w 10763219"/>
              <a:gd name="connsiteY15352" fmla="*/ 1177925 h 6857999"/>
              <a:gd name="connsiteX15353" fmla="*/ 3367072 w 10763219"/>
              <a:gd name="connsiteY15353" fmla="*/ 1177925 h 6857999"/>
              <a:gd name="connsiteX15354" fmla="*/ 3363103 w 10763219"/>
              <a:gd name="connsiteY15354" fmla="*/ 1177925 h 6857999"/>
              <a:gd name="connsiteX15355" fmla="*/ 3359531 w 10763219"/>
              <a:gd name="connsiteY15355" fmla="*/ 1177925 h 6857999"/>
              <a:gd name="connsiteX15356" fmla="*/ 3356753 w 10763219"/>
              <a:gd name="connsiteY15356" fmla="*/ 1177059 h 6857999"/>
              <a:gd name="connsiteX15357" fmla="*/ 3353182 w 10763219"/>
              <a:gd name="connsiteY15357" fmla="*/ 1175761 h 6857999"/>
              <a:gd name="connsiteX15358" fmla="*/ 3350801 w 10763219"/>
              <a:gd name="connsiteY15358" fmla="*/ 1174461 h 6857999"/>
              <a:gd name="connsiteX15359" fmla="*/ 3348419 w 10763219"/>
              <a:gd name="connsiteY15359" fmla="*/ 1172297 h 6857999"/>
              <a:gd name="connsiteX15360" fmla="*/ 3346434 w 10763219"/>
              <a:gd name="connsiteY15360" fmla="*/ 1169266 h 6857999"/>
              <a:gd name="connsiteX15361" fmla="*/ 3351595 w 10763219"/>
              <a:gd name="connsiteY15361" fmla="*/ 1166236 h 6857999"/>
              <a:gd name="connsiteX15362" fmla="*/ 3357944 w 10763219"/>
              <a:gd name="connsiteY15362" fmla="*/ 1163204 h 6857999"/>
              <a:gd name="connsiteX15363" fmla="*/ 3365484 w 10763219"/>
              <a:gd name="connsiteY15363" fmla="*/ 1161040 h 6857999"/>
              <a:gd name="connsiteX15364" fmla="*/ 3373422 w 10763219"/>
              <a:gd name="connsiteY15364" fmla="*/ 1159308 h 6857999"/>
              <a:gd name="connsiteX15365" fmla="*/ 3144267 w 10763219"/>
              <a:gd name="connsiteY15365" fmla="*/ 1154113 h 6857999"/>
              <a:gd name="connsiteX15366" fmla="*/ 3148556 w 10763219"/>
              <a:gd name="connsiteY15366" fmla="*/ 1154113 h 6857999"/>
              <a:gd name="connsiteX15367" fmla="*/ 3154019 w 10763219"/>
              <a:gd name="connsiteY15367" fmla="*/ 1154936 h 6857999"/>
              <a:gd name="connsiteX15368" fmla="*/ 3165332 w 10763219"/>
              <a:gd name="connsiteY15368" fmla="*/ 1157405 h 6857999"/>
              <a:gd name="connsiteX15369" fmla="*/ 3178595 w 10763219"/>
              <a:gd name="connsiteY15369" fmla="*/ 1160286 h 6857999"/>
              <a:gd name="connsiteX15370" fmla="*/ 3191077 w 10763219"/>
              <a:gd name="connsiteY15370" fmla="*/ 1162756 h 6857999"/>
              <a:gd name="connsiteX15371" fmla="*/ 3196538 w 10763219"/>
              <a:gd name="connsiteY15371" fmla="*/ 1163991 h 6857999"/>
              <a:gd name="connsiteX15372" fmla="*/ 3202389 w 10763219"/>
              <a:gd name="connsiteY15372" fmla="*/ 1163991 h 6857999"/>
              <a:gd name="connsiteX15373" fmla="*/ 3203559 w 10763219"/>
              <a:gd name="connsiteY15373" fmla="*/ 1164814 h 6857999"/>
              <a:gd name="connsiteX15374" fmla="*/ 3203559 w 10763219"/>
              <a:gd name="connsiteY15374" fmla="*/ 1165226 h 6857999"/>
              <a:gd name="connsiteX15375" fmla="*/ 3203559 w 10763219"/>
              <a:gd name="connsiteY15375" fmla="*/ 1166460 h 6857999"/>
              <a:gd name="connsiteX15376" fmla="*/ 3202779 w 10763219"/>
              <a:gd name="connsiteY15376" fmla="*/ 1166872 h 6857999"/>
              <a:gd name="connsiteX15377" fmla="*/ 3200438 w 10763219"/>
              <a:gd name="connsiteY15377" fmla="*/ 1168518 h 6857999"/>
              <a:gd name="connsiteX15378" fmla="*/ 3196538 w 10763219"/>
              <a:gd name="connsiteY15378" fmla="*/ 1169342 h 6857999"/>
              <a:gd name="connsiteX15379" fmla="*/ 3185616 w 10763219"/>
              <a:gd name="connsiteY15379" fmla="*/ 1171400 h 6857999"/>
              <a:gd name="connsiteX15380" fmla="*/ 3172351 w 10763219"/>
              <a:gd name="connsiteY15380" fmla="*/ 1173045 h 6857999"/>
              <a:gd name="connsiteX15381" fmla="*/ 3147388 w 10763219"/>
              <a:gd name="connsiteY15381" fmla="*/ 1175514 h 6857999"/>
              <a:gd name="connsiteX15382" fmla="*/ 3139585 w 10763219"/>
              <a:gd name="connsiteY15382" fmla="*/ 1175926 h 6857999"/>
              <a:gd name="connsiteX15383" fmla="*/ 3138027 w 10763219"/>
              <a:gd name="connsiteY15383" fmla="*/ 1176337 h 6857999"/>
              <a:gd name="connsiteX15384" fmla="*/ 3136076 w 10763219"/>
              <a:gd name="connsiteY15384" fmla="*/ 1169342 h 6857999"/>
              <a:gd name="connsiteX15385" fmla="*/ 3135685 w 10763219"/>
              <a:gd name="connsiteY15385" fmla="*/ 1166460 h 6857999"/>
              <a:gd name="connsiteX15386" fmla="*/ 3135294 w 10763219"/>
              <a:gd name="connsiteY15386" fmla="*/ 1163991 h 6857999"/>
              <a:gd name="connsiteX15387" fmla="*/ 3135685 w 10763219"/>
              <a:gd name="connsiteY15387" fmla="*/ 1161933 h 6857999"/>
              <a:gd name="connsiteX15388" fmla="*/ 3135685 w 10763219"/>
              <a:gd name="connsiteY15388" fmla="*/ 1159875 h 6857999"/>
              <a:gd name="connsiteX15389" fmla="*/ 3136464 w 10763219"/>
              <a:gd name="connsiteY15389" fmla="*/ 1158228 h 6857999"/>
              <a:gd name="connsiteX15390" fmla="*/ 3137635 w 10763219"/>
              <a:gd name="connsiteY15390" fmla="*/ 1156582 h 6857999"/>
              <a:gd name="connsiteX15391" fmla="*/ 3139198 w 10763219"/>
              <a:gd name="connsiteY15391" fmla="*/ 1155759 h 6857999"/>
              <a:gd name="connsiteX15392" fmla="*/ 3140366 w 10763219"/>
              <a:gd name="connsiteY15392" fmla="*/ 1154936 h 6857999"/>
              <a:gd name="connsiteX15393" fmla="*/ 2622921 w 10763219"/>
              <a:gd name="connsiteY15393" fmla="*/ 1136649 h 6857999"/>
              <a:gd name="connsiteX15394" fmla="*/ 2627287 w 10763219"/>
              <a:gd name="connsiteY15394" fmla="*/ 1136649 h 6857999"/>
              <a:gd name="connsiteX15395" fmla="*/ 2629669 w 10763219"/>
              <a:gd name="connsiteY15395" fmla="*/ 1143214 h 6857999"/>
              <a:gd name="connsiteX15396" fmla="*/ 2630461 w 10763219"/>
              <a:gd name="connsiteY15396" fmla="*/ 1148620 h 6857999"/>
              <a:gd name="connsiteX15397" fmla="*/ 2630461 w 10763219"/>
              <a:gd name="connsiteY15397" fmla="*/ 1150165 h 6857999"/>
              <a:gd name="connsiteX15398" fmla="*/ 2630461 w 10763219"/>
              <a:gd name="connsiteY15398" fmla="*/ 1152095 h 6857999"/>
              <a:gd name="connsiteX15399" fmla="*/ 2629669 w 10763219"/>
              <a:gd name="connsiteY15399" fmla="*/ 1154027 h 6857999"/>
              <a:gd name="connsiteX15400" fmla="*/ 2629272 w 10763219"/>
              <a:gd name="connsiteY15400" fmla="*/ 1155571 h 6857999"/>
              <a:gd name="connsiteX15401" fmla="*/ 2626890 w 10763219"/>
              <a:gd name="connsiteY15401" fmla="*/ 1157888 h 6857999"/>
              <a:gd name="connsiteX15402" fmla="*/ 2623714 w 10763219"/>
              <a:gd name="connsiteY15402" fmla="*/ 1159433 h 6857999"/>
              <a:gd name="connsiteX15403" fmla="*/ 2620540 w 10763219"/>
              <a:gd name="connsiteY15403" fmla="*/ 1160977 h 6857999"/>
              <a:gd name="connsiteX15404" fmla="*/ 2616571 w 10763219"/>
              <a:gd name="connsiteY15404" fmla="*/ 1161749 h 6857999"/>
              <a:gd name="connsiteX15405" fmla="*/ 2608237 w 10763219"/>
              <a:gd name="connsiteY15405" fmla="*/ 1163680 h 6857999"/>
              <a:gd name="connsiteX15406" fmla="*/ 2604665 w 10763219"/>
              <a:gd name="connsiteY15406" fmla="*/ 1164453 h 6857999"/>
              <a:gd name="connsiteX15407" fmla="*/ 2601490 w 10763219"/>
              <a:gd name="connsiteY15407" fmla="*/ 1165997 h 6857999"/>
              <a:gd name="connsiteX15408" fmla="*/ 2598711 w 10763219"/>
              <a:gd name="connsiteY15408" fmla="*/ 1168314 h 6857999"/>
              <a:gd name="connsiteX15409" fmla="*/ 2597918 w 10763219"/>
              <a:gd name="connsiteY15409" fmla="*/ 1169473 h 6857999"/>
              <a:gd name="connsiteX15410" fmla="*/ 2597125 w 10763219"/>
              <a:gd name="connsiteY15410" fmla="*/ 1170631 h 6857999"/>
              <a:gd name="connsiteX15411" fmla="*/ 2596331 w 10763219"/>
              <a:gd name="connsiteY15411" fmla="*/ 1172562 h 6857999"/>
              <a:gd name="connsiteX15412" fmla="*/ 2595933 w 10763219"/>
              <a:gd name="connsiteY15412" fmla="*/ 1174493 h 6857999"/>
              <a:gd name="connsiteX15413" fmla="*/ 2595933 w 10763219"/>
              <a:gd name="connsiteY15413" fmla="*/ 1176809 h 6857999"/>
              <a:gd name="connsiteX15414" fmla="*/ 2596331 w 10763219"/>
              <a:gd name="connsiteY15414" fmla="*/ 1179513 h 6857999"/>
              <a:gd name="connsiteX15415" fmla="*/ 2594347 w 10763219"/>
              <a:gd name="connsiteY15415" fmla="*/ 1177968 h 6857999"/>
              <a:gd name="connsiteX15416" fmla="*/ 2593553 w 10763219"/>
              <a:gd name="connsiteY15416" fmla="*/ 1175651 h 6857999"/>
              <a:gd name="connsiteX15417" fmla="*/ 2592361 w 10763219"/>
              <a:gd name="connsiteY15417" fmla="*/ 1172562 h 6857999"/>
              <a:gd name="connsiteX15418" fmla="*/ 2592361 w 10763219"/>
              <a:gd name="connsiteY15418" fmla="*/ 1169859 h 6857999"/>
              <a:gd name="connsiteX15419" fmla="*/ 2593553 w 10763219"/>
              <a:gd name="connsiteY15419" fmla="*/ 1165997 h 6857999"/>
              <a:gd name="connsiteX15420" fmla="*/ 2594347 w 10763219"/>
              <a:gd name="connsiteY15420" fmla="*/ 1162135 h 6857999"/>
              <a:gd name="connsiteX15421" fmla="*/ 2595933 w 10763219"/>
              <a:gd name="connsiteY15421" fmla="*/ 1158274 h 6857999"/>
              <a:gd name="connsiteX15422" fmla="*/ 2598314 w 10763219"/>
              <a:gd name="connsiteY15422" fmla="*/ 1154799 h 6857999"/>
              <a:gd name="connsiteX15423" fmla="*/ 2600697 w 10763219"/>
              <a:gd name="connsiteY15423" fmla="*/ 1151323 h 6857999"/>
              <a:gd name="connsiteX15424" fmla="*/ 2603872 w 10763219"/>
              <a:gd name="connsiteY15424" fmla="*/ 1147462 h 6857999"/>
              <a:gd name="connsiteX15425" fmla="*/ 2607047 w 10763219"/>
              <a:gd name="connsiteY15425" fmla="*/ 1144759 h 6857999"/>
              <a:gd name="connsiteX15426" fmla="*/ 2610618 w 10763219"/>
              <a:gd name="connsiteY15426" fmla="*/ 1141669 h 6857999"/>
              <a:gd name="connsiteX15427" fmla="*/ 2614587 w 10763219"/>
              <a:gd name="connsiteY15427" fmla="*/ 1139353 h 6857999"/>
              <a:gd name="connsiteX15428" fmla="*/ 2618556 w 10763219"/>
              <a:gd name="connsiteY15428" fmla="*/ 1137422 h 6857999"/>
              <a:gd name="connsiteX15429" fmla="*/ 2966624 w 10763219"/>
              <a:gd name="connsiteY15429" fmla="*/ 1123949 h 6857999"/>
              <a:gd name="connsiteX15430" fmla="*/ 2968213 w 10763219"/>
              <a:gd name="connsiteY15430" fmla="*/ 1126744 h 6857999"/>
              <a:gd name="connsiteX15431" fmla="*/ 2969799 w 10763219"/>
              <a:gd name="connsiteY15431" fmla="*/ 1129938 h 6857999"/>
              <a:gd name="connsiteX15432" fmla="*/ 2971784 w 10763219"/>
              <a:gd name="connsiteY15432" fmla="*/ 1131536 h 6857999"/>
              <a:gd name="connsiteX15433" fmla="*/ 2974165 w 10763219"/>
              <a:gd name="connsiteY15433" fmla="*/ 1133532 h 6857999"/>
              <a:gd name="connsiteX15434" fmla="*/ 2978927 w 10763219"/>
              <a:gd name="connsiteY15434" fmla="*/ 1137126 h 6857999"/>
              <a:gd name="connsiteX15435" fmla="*/ 2984484 w 10763219"/>
              <a:gd name="connsiteY15435" fmla="*/ 1140718 h 6857999"/>
              <a:gd name="connsiteX15436" fmla="*/ 2988850 w 10763219"/>
              <a:gd name="connsiteY15436" fmla="*/ 1144311 h 6857999"/>
              <a:gd name="connsiteX15437" fmla="*/ 2990834 w 10763219"/>
              <a:gd name="connsiteY15437" fmla="*/ 1147107 h 6857999"/>
              <a:gd name="connsiteX15438" fmla="*/ 2992819 w 10763219"/>
              <a:gd name="connsiteY15438" fmla="*/ 1149502 h 6857999"/>
              <a:gd name="connsiteX15439" fmla="*/ 2994010 w 10763219"/>
              <a:gd name="connsiteY15439" fmla="*/ 1152296 h 6857999"/>
              <a:gd name="connsiteX15440" fmla="*/ 2995199 w 10763219"/>
              <a:gd name="connsiteY15440" fmla="*/ 1155890 h 6857999"/>
              <a:gd name="connsiteX15441" fmla="*/ 2995597 w 10763219"/>
              <a:gd name="connsiteY15441" fmla="*/ 1159882 h 6857999"/>
              <a:gd name="connsiteX15442" fmla="*/ 2995199 w 10763219"/>
              <a:gd name="connsiteY15442" fmla="*/ 1164673 h 6857999"/>
              <a:gd name="connsiteX15443" fmla="*/ 2990834 w 10763219"/>
              <a:gd name="connsiteY15443" fmla="*/ 1163476 h 6857999"/>
              <a:gd name="connsiteX15444" fmla="*/ 2986866 w 10763219"/>
              <a:gd name="connsiteY15444" fmla="*/ 1164274 h 6857999"/>
              <a:gd name="connsiteX15445" fmla="*/ 2984087 w 10763219"/>
              <a:gd name="connsiteY15445" fmla="*/ 1165072 h 6857999"/>
              <a:gd name="connsiteX15446" fmla="*/ 2981310 w 10763219"/>
              <a:gd name="connsiteY15446" fmla="*/ 1167068 h 6857999"/>
              <a:gd name="connsiteX15447" fmla="*/ 2979721 w 10763219"/>
              <a:gd name="connsiteY15447" fmla="*/ 1169065 h 6857999"/>
              <a:gd name="connsiteX15448" fmla="*/ 2978135 w 10763219"/>
              <a:gd name="connsiteY15448" fmla="*/ 1171860 h 6857999"/>
              <a:gd name="connsiteX15449" fmla="*/ 2974959 w 10763219"/>
              <a:gd name="connsiteY15449" fmla="*/ 1177849 h 6857999"/>
              <a:gd name="connsiteX15450" fmla="*/ 2974165 w 10763219"/>
              <a:gd name="connsiteY15450" fmla="*/ 1181443 h 6857999"/>
              <a:gd name="connsiteX15451" fmla="*/ 2972577 w 10763219"/>
              <a:gd name="connsiteY15451" fmla="*/ 1184237 h 6857999"/>
              <a:gd name="connsiteX15452" fmla="*/ 2970593 w 10763219"/>
              <a:gd name="connsiteY15452" fmla="*/ 1186632 h 6857999"/>
              <a:gd name="connsiteX15453" fmla="*/ 2968609 w 10763219"/>
              <a:gd name="connsiteY15453" fmla="*/ 1188628 h 6857999"/>
              <a:gd name="connsiteX15454" fmla="*/ 2965831 w 10763219"/>
              <a:gd name="connsiteY15454" fmla="*/ 1190226 h 6857999"/>
              <a:gd name="connsiteX15455" fmla="*/ 2962259 w 10763219"/>
              <a:gd name="connsiteY15455" fmla="*/ 1190625 h 6857999"/>
              <a:gd name="connsiteX15456" fmla="*/ 2957894 w 10763219"/>
              <a:gd name="connsiteY15456" fmla="*/ 1190226 h 6857999"/>
              <a:gd name="connsiteX15457" fmla="*/ 2952734 w 10763219"/>
              <a:gd name="connsiteY15457" fmla="*/ 1188628 h 6857999"/>
              <a:gd name="connsiteX15458" fmla="*/ 2953131 w 10763219"/>
              <a:gd name="connsiteY15458" fmla="*/ 1187430 h 6857999"/>
              <a:gd name="connsiteX15459" fmla="*/ 2953924 w 10763219"/>
              <a:gd name="connsiteY15459" fmla="*/ 1185834 h 6857999"/>
              <a:gd name="connsiteX15460" fmla="*/ 2955512 w 10763219"/>
              <a:gd name="connsiteY15460" fmla="*/ 1183838 h 6857999"/>
              <a:gd name="connsiteX15461" fmla="*/ 2957894 w 10763219"/>
              <a:gd name="connsiteY15461" fmla="*/ 1182241 h 6857999"/>
              <a:gd name="connsiteX15462" fmla="*/ 2960274 w 10763219"/>
              <a:gd name="connsiteY15462" fmla="*/ 1181443 h 6857999"/>
              <a:gd name="connsiteX15463" fmla="*/ 2963053 w 10763219"/>
              <a:gd name="connsiteY15463" fmla="*/ 1179845 h 6857999"/>
              <a:gd name="connsiteX15464" fmla="*/ 2965037 w 10763219"/>
              <a:gd name="connsiteY15464" fmla="*/ 1178248 h 6857999"/>
              <a:gd name="connsiteX15465" fmla="*/ 2966228 w 10763219"/>
              <a:gd name="connsiteY15465" fmla="*/ 1175853 h 6857999"/>
              <a:gd name="connsiteX15466" fmla="*/ 2966624 w 10763219"/>
              <a:gd name="connsiteY15466" fmla="*/ 1174655 h 6857999"/>
              <a:gd name="connsiteX15467" fmla="*/ 2966624 w 10763219"/>
              <a:gd name="connsiteY15467" fmla="*/ 1172658 h 6857999"/>
              <a:gd name="connsiteX15468" fmla="*/ 2955909 w 10763219"/>
              <a:gd name="connsiteY15468" fmla="*/ 1160281 h 6857999"/>
              <a:gd name="connsiteX15469" fmla="*/ 2945194 w 10763219"/>
              <a:gd name="connsiteY15469" fmla="*/ 1148304 h 6857999"/>
              <a:gd name="connsiteX15470" fmla="*/ 2944797 w 10763219"/>
              <a:gd name="connsiteY15470" fmla="*/ 1145111 h 6857999"/>
              <a:gd name="connsiteX15471" fmla="*/ 2945194 w 10763219"/>
              <a:gd name="connsiteY15471" fmla="*/ 1142714 h 6857999"/>
              <a:gd name="connsiteX15472" fmla="*/ 2946384 w 10763219"/>
              <a:gd name="connsiteY15472" fmla="*/ 1140718 h 6857999"/>
              <a:gd name="connsiteX15473" fmla="*/ 2947178 w 10763219"/>
              <a:gd name="connsiteY15473" fmla="*/ 1138722 h 6857999"/>
              <a:gd name="connsiteX15474" fmla="*/ 2948765 w 10763219"/>
              <a:gd name="connsiteY15474" fmla="*/ 1137525 h 6857999"/>
              <a:gd name="connsiteX15475" fmla="*/ 2950750 w 10763219"/>
              <a:gd name="connsiteY15475" fmla="*/ 1136725 h 6857999"/>
              <a:gd name="connsiteX15476" fmla="*/ 2954719 w 10763219"/>
              <a:gd name="connsiteY15476" fmla="*/ 1134729 h 6857999"/>
              <a:gd name="connsiteX15477" fmla="*/ 2959084 w 10763219"/>
              <a:gd name="connsiteY15477" fmla="*/ 1133532 h 6857999"/>
              <a:gd name="connsiteX15478" fmla="*/ 2962259 w 10763219"/>
              <a:gd name="connsiteY15478" fmla="*/ 1131536 h 6857999"/>
              <a:gd name="connsiteX15479" fmla="*/ 2964243 w 10763219"/>
              <a:gd name="connsiteY15479" fmla="*/ 1130337 h 6857999"/>
              <a:gd name="connsiteX15480" fmla="*/ 2965435 w 10763219"/>
              <a:gd name="connsiteY15480" fmla="*/ 1128742 h 6857999"/>
              <a:gd name="connsiteX15481" fmla="*/ 2966228 w 10763219"/>
              <a:gd name="connsiteY15481" fmla="*/ 1126744 h 6857999"/>
              <a:gd name="connsiteX15482" fmla="*/ 2785659 w 10763219"/>
              <a:gd name="connsiteY15482" fmla="*/ 1114424 h 6857999"/>
              <a:gd name="connsiteX15483" fmla="*/ 2788462 w 10763219"/>
              <a:gd name="connsiteY15483" fmla="*/ 1114424 h 6857999"/>
              <a:gd name="connsiteX15484" fmla="*/ 2791264 w 10763219"/>
              <a:gd name="connsiteY15484" fmla="*/ 1114802 h 6857999"/>
              <a:gd name="connsiteX15485" fmla="*/ 2796868 w 10763219"/>
              <a:gd name="connsiteY15485" fmla="*/ 1115936 h 6857999"/>
              <a:gd name="connsiteX15486" fmla="*/ 2801272 w 10763219"/>
              <a:gd name="connsiteY15486" fmla="*/ 1117826 h 6857999"/>
              <a:gd name="connsiteX15487" fmla="*/ 2805676 w 10763219"/>
              <a:gd name="connsiteY15487" fmla="*/ 1118960 h 6857999"/>
              <a:gd name="connsiteX15488" fmla="*/ 2810480 w 10763219"/>
              <a:gd name="connsiteY15488" fmla="*/ 1120850 h 6857999"/>
              <a:gd name="connsiteX15489" fmla="*/ 2816085 w 10763219"/>
              <a:gd name="connsiteY15489" fmla="*/ 1121985 h 6857999"/>
              <a:gd name="connsiteX15490" fmla="*/ 2818887 w 10763219"/>
              <a:gd name="connsiteY15490" fmla="*/ 1121985 h 6857999"/>
              <a:gd name="connsiteX15491" fmla="*/ 2822489 w 10763219"/>
              <a:gd name="connsiteY15491" fmla="*/ 1121606 h 6857999"/>
              <a:gd name="connsiteX15492" fmla="*/ 2825692 w 10763219"/>
              <a:gd name="connsiteY15492" fmla="*/ 1120850 h 6857999"/>
              <a:gd name="connsiteX15493" fmla="*/ 2829696 w 10763219"/>
              <a:gd name="connsiteY15493" fmla="*/ 1120095 h 6857999"/>
              <a:gd name="connsiteX15494" fmla="*/ 2830497 w 10763219"/>
              <a:gd name="connsiteY15494" fmla="*/ 1122362 h 6857999"/>
              <a:gd name="connsiteX15495" fmla="*/ 2830497 w 10763219"/>
              <a:gd name="connsiteY15495" fmla="*/ 1124630 h 6857999"/>
              <a:gd name="connsiteX15496" fmla="*/ 2829696 w 10763219"/>
              <a:gd name="connsiteY15496" fmla="*/ 1126899 h 6857999"/>
              <a:gd name="connsiteX15497" fmla="*/ 2829295 w 10763219"/>
              <a:gd name="connsiteY15497" fmla="*/ 1128788 h 6857999"/>
              <a:gd name="connsiteX15498" fmla="*/ 2828494 w 10763219"/>
              <a:gd name="connsiteY15498" fmla="*/ 1130678 h 6857999"/>
              <a:gd name="connsiteX15499" fmla="*/ 2827294 w 10763219"/>
              <a:gd name="connsiteY15499" fmla="*/ 1132189 h 6857999"/>
              <a:gd name="connsiteX15500" fmla="*/ 2825692 w 10763219"/>
              <a:gd name="connsiteY15500" fmla="*/ 1133701 h 6857999"/>
              <a:gd name="connsiteX15501" fmla="*/ 2824490 w 10763219"/>
              <a:gd name="connsiteY15501" fmla="*/ 1134836 h 6857999"/>
              <a:gd name="connsiteX15502" fmla="*/ 2820488 w 10763219"/>
              <a:gd name="connsiteY15502" fmla="*/ 1136725 h 6857999"/>
              <a:gd name="connsiteX15503" fmla="*/ 2816085 w 10763219"/>
              <a:gd name="connsiteY15503" fmla="*/ 1137860 h 6857999"/>
              <a:gd name="connsiteX15504" fmla="*/ 2811680 w 10763219"/>
              <a:gd name="connsiteY15504" fmla="*/ 1138237 h 6857999"/>
              <a:gd name="connsiteX15505" fmla="*/ 2806476 w 10763219"/>
              <a:gd name="connsiteY15505" fmla="*/ 1137860 h 6857999"/>
              <a:gd name="connsiteX15506" fmla="*/ 2801673 w 10763219"/>
              <a:gd name="connsiteY15506" fmla="*/ 1137103 h 6857999"/>
              <a:gd name="connsiteX15507" fmla="*/ 2797268 w 10763219"/>
              <a:gd name="connsiteY15507" fmla="*/ 1135591 h 6857999"/>
              <a:gd name="connsiteX15508" fmla="*/ 2792865 w 10763219"/>
              <a:gd name="connsiteY15508" fmla="*/ 1133701 h 6857999"/>
              <a:gd name="connsiteX15509" fmla="*/ 2789263 w 10763219"/>
              <a:gd name="connsiteY15509" fmla="*/ 1130678 h 6857999"/>
              <a:gd name="connsiteX15510" fmla="*/ 2786461 w 10763219"/>
              <a:gd name="connsiteY15510" fmla="*/ 1127654 h 6857999"/>
              <a:gd name="connsiteX15511" fmla="*/ 2785659 w 10763219"/>
              <a:gd name="connsiteY15511" fmla="*/ 1125764 h 6857999"/>
              <a:gd name="connsiteX15512" fmla="*/ 2784857 w 10763219"/>
              <a:gd name="connsiteY15512" fmla="*/ 1123874 h 6857999"/>
              <a:gd name="connsiteX15513" fmla="*/ 2784458 w 10763219"/>
              <a:gd name="connsiteY15513" fmla="*/ 1121606 h 6857999"/>
              <a:gd name="connsiteX15514" fmla="*/ 2784458 w 10763219"/>
              <a:gd name="connsiteY15514" fmla="*/ 1118960 h 6857999"/>
              <a:gd name="connsiteX15515" fmla="*/ 2784857 w 10763219"/>
              <a:gd name="connsiteY15515" fmla="*/ 1116692 h 6857999"/>
              <a:gd name="connsiteX15516" fmla="*/ 2911520 w 10763219"/>
              <a:gd name="connsiteY15516" fmla="*/ 0 h 6857999"/>
              <a:gd name="connsiteX15517" fmla="*/ 2911578 w 10763219"/>
              <a:gd name="connsiteY15517" fmla="*/ 0 h 6857999"/>
              <a:gd name="connsiteX15518" fmla="*/ 2923058 w 10763219"/>
              <a:gd name="connsiteY15518" fmla="*/ 396 h 6857999"/>
              <a:gd name="connsiteX15519" fmla="*/ 2934171 w 10763219"/>
              <a:gd name="connsiteY15519" fmla="*/ 1587 h 6857999"/>
              <a:gd name="connsiteX15520" fmla="*/ 2946078 w 10763219"/>
              <a:gd name="connsiteY15520" fmla="*/ 2381 h 6857999"/>
              <a:gd name="connsiteX15521" fmla="*/ 2957984 w 10763219"/>
              <a:gd name="connsiteY15521" fmla="*/ 3968 h 6857999"/>
              <a:gd name="connsiteX15522" fmla="*/ 2982591 w 10763219"/>
              <a:gd name="connsiteY15522" fmla="*/ 7937 h 6857999"/>
              <a:gd name="connsiteX15523" fmla="*/ 3007596 w 10763219"/>
              <a:gd name="connsiteY15523" fmla="*/ 12304 h 6857999"/>
              <a:gd name="connsiteX15524" fmla="*/ 3057604 w 10763219"/>
              <a:gd name="connsiteY15524" fmla="*/ 21830 h 6857999"/>
              <a:gd name="connsiteX15525" fmla="*/ 3082608 w 10763219"/>
              <a:gd name="connsiteY15525" fmla="*/ 26196 h 6857999"/>
              <a:gd name="connsiteX15526" fmla="*/ 3107215 w 10763219"/>
              <a:gd name="connsiteY15526" fmla="*/ 30165 h 6857999"/>
              <a:gd name="connsiteX15527" fmla="*/ 3119519 w 10763219"/>
              <a:gd name="connsiteY15527" fmla="*/ 31753 h 6857999"/>
              <a:gd name="connsiteX15528" fmla="*/ 3131028 w 10763219"/>
              <a:gd name="connsiteY15528" fmla="*/ 32547 h 6857999"/>
              <a:gd name="connsiteX15529" fmla="*/ 3142935 w 10763219"/>
              <a:gd name="connsiteY15529" fmla="*/ 33341 h 6857999"/>
              <a:gd name="connsiteX15530" fmla="*/ 3154048 w 10763219"/>
              <a:gd name="connsiteY15530" fmla="*/ 33737 h 6857999"/>
              <a:gd name="connsiteX15531" fmla="*/ 3160398 w 10763219"/>
              <a:gd name="connsiteY15531" fmla="*/ 33737 h 6857999"/>
              <a:gd name="connsiteX15532" fmla="*/ 3167145 w 10763219"/>
              <a:gd name="connsiteY15532" fmla="*/ 33341 h 6857999"/>
              <a:gd name="connsiteX15533" fmla="*/ 3181830 w 10763219"/>
              <a:gd name="connsiteY15533" fmla="*/ 31356 h 6857999"/>
              <a:gd name="connsiteX15534" fmla="*/ 3196912 w 10763219"/>
              <a:gd name="connsiteY15534" fmla="*/ 28181 h 6857999"/>
              <a:gd name="connsiteX15535" fmla="*/ 3213185 w 10763219"/>
              <a:gd name="connsiteY15535" fmla="*/ 25005 h 6857999"/>
              <a:gd name="connsiteX15536" fmla="*/ 3229457 w 10763219"/>
              <a:gd name="connsiteY15536" fmla="*/ 21433 h 6857999"/>
              <a:gd name="connsiteX15537" fmla="*/ 3245333 w 10763219"/>
              <a:gd name="connsiteY15537" fmla="*/ 18654 h 6857999"/>
              <a:gd name="connsiteX15538" fmla="*/ 3253270 w 10763219"/>
              <a:gd name="connsiteY15538" fmla="*/ 17464 h 6857999"/>
              <a:gd name="connsiteX15539" fmla="*/ 3261208 w 10763219"/>
              <a:gd name="connsiteY15539" fmla="*/ 16670 h 6857999"/>
              <a:gd name="connsiteX15540" fmla="*/ 3268749 w 10763219"/>
              <a:gd name="connsiteY15540" fmla="*/ 16273 h 6857999"/>
              <a:gd name="connsiteX15541" fmla="*/ 3276290 w 10763219"/>
              <a:gd name="connsiteY15541" fmla="*/ 16273 h 6857999"/>
              <a:gd name="connsiteX15542" fmla="*/ 3288593 w 10763219"/>
              <a:gd name="connsiteY15542" fmla="*/ 17067 h 6857999"/>
              <a:gd name="connsiteX15543" fmla="*/ 3300500 w 10763219"/>
              <a:gd name="connsiteY15543" fmla="*/ 18257 h 6857999"/>
              <a:gd name="connsiteX15544" fmla="*/ 3313201 w 10763219"/>
              <a:gd name="connsiteY15544" fmla="*/ 19845 h 6857999"/>
              <a:gd name="connsiteX15545" fmla="*/ 3325504 w 10763219"/>
              <a:gd name="connsiteY15545" fmla="*/ 21830 h 6857999"/>
              <a:gd name="connsiteX15546" fmla="*/ 3350905 w 10763219"/>
              <a:gd name="connsiteY15546" fmla="*/ 27387 h 6857999"/>
              <a:gd name="connsiteX15547" fmla="*/ 3376703 w 10763219"/>
              <a:gd name="connsiteY15547" fmla="*/ 33737 h 6857999"/>
              <a:gd name="connsiteX15548" fmla="*/ 3402898 w 10763219"/>
              <a:gd name="connsiteY15548" fmla="*/ 40485 h 6857999"/>
              <a:gd name="connsiteX15549" fmla="*/ 3428299 w 10763219"/>
              <a:gd name="connsiteY15549" fmla="*/ 46439 h 6857999"/>
              <a:gd name="connsiteX15550" fmla="*/ 3454096 w 10763219"/>
              <a:gd name="connsiteY15550" fmla="*/ 52393 h 6857999"/>
              <a:gd name="connsiteX15551" fmla="*/ 3466400 w 10763219"/>
              <a:gd name="connsiteY15551" fmla="*/ 54377 h 6857999"/>
              <a:gd name="connsiteX15552" fmla="*/ 3479101 w 10763219"/>
              <a:gd name="connsiteY15552" fmla="*/ 56362 h 6857999"/>
              <a:gd name="connsiteX15553" fmla="*/ 3492595 w 10763219"/>
              <a:gd name="connsiteY15553" fmla="*/ 57553 h 6857999"/>
              <a:gd name="connsiteX15554" fmla="*/ 3505692 w 10763219"/>
              <a:gd name="connsiteY15554" fmla="*/ 58744 h 6857999"/>
              <a:gd name="connsiteX15555" fmla="*/ 3532284 w 10763219"/>
              <a:gd name="connsiteY15555" fmla="*/ 59537 h 6857999"/>
              <a:gd name="connsiteX15556" fmla="*/ 3557288 w 10763219"/>
              <a:gd name="connsiteY15556" fmla="*/ 59934 h 6857999"/>
              <a:gd name="connsiteX15557" fmla="*/ 3581498 w 10763219"/>
              <a:gd name="connsiteY15557" fmla="*/ 61125 h 6857999"/>
              <a:gd name="connsiteX15558" fmla="*/ 3593008 w 10763219"/>
              <a:gd name="connsiteY15558" fmla="*/ 61522 h 6857999"/>
              <a:gd name="connsiteX15559" fmla="*/ 3604121 w 10763219"/>
              <a:gd name="connsiteY15559" fmla="*/ 62713 h 6857999"/>
              <a:gd name="connsiteX15560" fmla="*/ 3615234 w 10763219"/>
              <a:gd name="connsiteY15560" fmla="*/ 63507 h 6857999"/>
              <a:gd name="connsiteX15561" fmla="*/ 3625553 w 10763219"/>
              <a:gd name="connsiteY15561" fmla="*/ 65491 h 6857999"/>
              <a:gd name="connsiteX15562" fmla="*/ 3635873 w 10763219"/>
              <a:gd name="connsiteY15562" fmla="*/ 67476 h 6857999"/>
              <a:gd name="connsiteX15563" fmla="*/ 3645795 w 10763219"/>
              <a:gd name="connsiteY15563" fmla="*/ 70254 h 6857999"/>
              <a:gd name="connsiteX15564" fmla="*/ 3654923 w 10763219"/>
              <a:gd name="connsiteY15564" fmla="*/ 73826 h 6857999"/>
              <a:gd name="connsiteX15565" fmla="*/ 3663654 w 10763219"/>
              <a:gd name="connsiteY15565" fmla="*/ 78193 h 6857999"/>
              <a:gd name="connsiteX15566" fmla="*/ 3668020 w 10763219"/>
              <a:gd name="connsiteY15566" fmla="*/ 80971 h 6857999"/>
              <a:gd name="connsiteX15567" fmla="*/ 3672386 w 10763219"/>
              <a:gd name="connsiteY15567" fmla="*/ 84940 h 6857999"/>
              <a:gd name="connsiteX15568" fmla="*/ 3676752 w 10763219"/>
              <a:gd name="connsiteY15568" fmla="*/ 89306 h 6857999"/>
              <a:gd name="connsiteX15569" fmla="*/ 3681117 w 10763219"/>
              <a:gd name="connsiteY15569" fmla="*/ 94863 h 6857999"/>
              <a:gd name="connsiteX15570" fmla="*/ 3689452 w 10763219"/>
              <a:gd name="connsiteY15570" fmla="*/ 106374 h 6857999"/>
              <a:gd name="connsiteX15571" fmla="*/ 3698977 w 10763219"/>
              <a:gd name="connsiteY15571" fmla="*/ 119869 h 6857999"/>
              <a:gd name="connsiteX15572" fmla="*/ 3708106 w 10763219"/>
              <a:gd name="connsiteY15572" fmla="*/ 132968 h 6857999"/>
              <a:gd name="connsiteX15573" fmla="*/ 3713662 w 10763219"/>
              <a:gd name="connsiteY15573" fmla="*/ 139319 h 6857999"/>
              <a:gd name="connsiteX15574" fmla="*/ 3718822 w 10763219"/>
              <a:gd name="connsiteY15574" fmla="*/ 145272 h 6857999"/>
              <a:gd name="connsiteX15575" fmla="*/ 3724378 w 10763219"/>
              <a:gd name="connsiteY15575" fmla="*/ 150829 h 6857999"/>
              <a:gd name="connsiteX15576" fmla="*/ 3730729 w 10763219"/>
              <a:gd name="connsiteY15576" fmla="*/ 155592 h 6857999"/>
              <a:gd name="connsiteX15577" fmla="*/ 3737079 w 10763219"/>
              <a:gd name="connsiteY15577" fmla="*/ 159959 h 6857999"/>
              <a:gd name="connsiteX15578" fmla="*/ 3743826 w 10763219"/>
              <a:gd name="connsiteY15578" fmla="*/ 162737 h 6857999"/>
              <a:gd name="connsiteX15579" fmla="*/ 3747398 w 10763219"/>
              <a:gd name="connsiteY15579" fmla="*/ 163531 h 6857999"/>
              <a:gd name="connsiteX15580" fmla="*/ 3750573 w 10763219"/>
              <a:gd name="connsiteY15580" fmla="*/ 164325 h 6857999"/>
              <a:gd name="connsiteX15581" fmla="*/ 3754145 w 10763219"/>
              <a:gd name="connsiteY15581" fmla="*/ 163531 h 6857999"/>
              <a:gd name="connsiteX15582" fmla="*/ 3757320 w 10763219"/>
              <a:gd name="connsiteY15582" fmla="*/ 163134 h 6857999"/>
              <a:gd name="connsiteX15583" fmla="*/ 3764861 w 10763219"/>
              <a:gd name="connsiteY15583" fmla="*/ 161149 h 6857999"/>
              <a:gd name="connsiteX15584" fmla="*/ 3772005 w 10763219"/>
              <a:gd name="connsiteY15584" fmla="*/ 157974 h 6857999"/>
              <a:gd name="connsiteX15585" fmla="*/ 3779547 w 10763219"/>
              <a:gd name="connsiteY15585" fmla="*/ 154402 h 6857999"/>
              <a:gd name="connsiteX15586" fmla="*/ 3786691 w 10763219"/>
              <a:gd name="connsiteY15586" fmla="*/ 151623 h 6857999"/>
              <a:gd name="connsiteX15587" fmla="*/ 3794231 w 10763219"/>
              <a:gd name="connsiteY15587" fmla="*/ 149242 h 6857999"/>
              <a:gd name="connsiteX15588" fmla="*/ 3798201 w 10763219"/>
              <a:gd name="connsiteY15588" fmla="*/ 148448 h 6857999"/>
              <a:gd name="connsiteX15589" fmla="*/ 3801375 w 10763219"/>
              <a:gd name="connsiteY15589" fmla="*/ 148051 h 6857999"/>
              <a:gd name="connsiteX15590" fmla="*/ 3803757 w 10763219"/>
              <a:gd name="connsiteY15590" fmla="*/ 148448 h 6857999"/>
              <a:gd name="connsiteX15591" fmla="*/ 3805741 w 10763219"/>
              <a:gd name="connsiteY15591" fmla="*/ 149242 h 6857999"/>
              <a:gd name="connsiteX15592" fmla="*/ 3810901 w 10763219"/>
              <a:gd name="connsiteY15592" fmla="*/ 150829 h 6857999"/>
              <a:gd name="connsiteX15593" fmla="*/ 3815663 w 10763219"/>
              <a:gd name="connsiteY15593" fmla="*/ 153608 h 6857999"/>
              <a:gd name="connsiteX15594" fmla="*/ 3820426 w 10763219"/>
              <a:gd name="connsiteY15594" fmla="*/ 156783 h 6857999"/>
              <a:gd name="connsiteX15595" fmla="*/ 3825982 w 10763219"/>
              <a:gd name="connsiteY15595" fmla="*/ 159959 h 6857999"/>
              <a:gd name="connsiteX15596" fmla="*/ 3831142 w 10763219"/>
              <a:gd name="connsiteY15596" fmla="*/ 163134 h 6857999"/>
              <a:gd name="connsiteX15597" fmla="*/ 3837492 w 10763219"/>
              <a:gd name="connsiteY15597" fmla="*/ 166309 h 6857999"/>
              <a:gd name="connsiteX15598" fmla="*/ 3841064 w 10763219"/>
              <a:gd name="connsiteY15598" fmla="*/ 167103 h 6857999"/>
              <a:gd name="connsiteX15599" fmla="*/ 3844636 w 10763219"/>
              <a:gd name="connsiteY15599" fmla="*/ 167500 h 6857999"/>
              <a:gd name="connsiteX15600" fmla="*/ 3848208 w 10763219"/>
              <a:gd name="connsiteY15600" fmla="*/ 168691 h 6857999"/>
              <a:gd name="connsiteX15601" fmla="*/ 3852177 w 10763219"/>
              <a:gd name="connsiteY15601" fmla="*/ 168691 h 6857999"/>
              <a:gd name="connsiteX15602" fmla="*/ 3859718 w 10763219"/>
              <a:gd name="connsiteY15602" fmla="*/ 168691 h 6857999"/>
              <a:gd name="connsiteX15603" fmla="*/ 3866068 w 10763219"/>
              <a:gd name="connsiteY15603" fmla="*/ 167103 h 6857999"/>
              <a:gd name="connsiteX15604" fmla="*/ 3872418 w 10763219"/>
              <a:gd name="connsiteY15604" fmla="*/ 165515 h 6857999"/>
              <a:gd name="connsiteX15605" fmla="*/ 3877578 w 10763219"/>
              <a:gd name="connsiteY15605" fmla="*/ 164325 h 6857999"/>
              <a:gd name="connsiteX15606" fmla="*/ 3882738 w 10763219"/>
              <a:gd name="connsiteY15606" fmla="*/ 163134 h 6857999"/>
              <a:gd name="connsiteX15607" fmla="*/ 3887500 w 10763219"/>
              <a:gd name="connsiteY15607" fmla="*/ 163134 h 6857999"/>
              <a:gd name="connsiteX15608" fmla="*/ 3889484 w 10763219"/>
              <a:gd name="connsiteY15608" fmla="*/ 163134 h 6857999"/>
              <a:gd name="connsiteX15609" fmla="*/ 3891469 w 10763219"/>
              <a:gd name="connsiteY15609" fmla="*/ 164325 h 6857999"/>
              <a:gd name="connsiteX15610" fmla="*/ 3890278 w 10763219"/>
              <a:gd name="connsiteY15610" fmla="*/ 164325 h 6857999"/>
              <a:gd name="connsiteX15611" fmla="*/ 3889882 w 10763219"/>
              <a:gd name="connsiteY15611" fmla="*/ 164722 h 6857999"/>
              <a:gd name="connsiteX15612" fmla="*/ 3889882 w 10763219"/>
              <a:gd name="connsiteY15612" fmla="*/ 167103 h 6857999"/>
              <a:gd name="connsiteX15613" fmla="*/ 3891072 w 10763219"/>
              <a:gd name="connsiteY15613" fmla="*/ 171072 h 6857999"/>
              <a:gd name="connsiteX15614" fmla="*/ 3891866 w 10763219"/>
              <a:gd name="connsiteY15614" fmla="*/ 175835 h 6857999"/>
              <a:gd name="connsiteX15615" fmla="*/ 3895835 w 10763219"/>
              <a:gd name="connsiteY15615" fmla="*/ 189331 h 6857999"/>
              <a:gd name="connsiteX15616" fmla="*/ 3899804 w 10763219"/>
              <a:gd name="connsiteY15616" fmla="*/ 193697 h 6857999"/>
              <a:gd name="connsiteX15617" fmla="*/ 3904566 w 10763219"/>
              <a:gd name="connsiteY15617" fmla="*/ 198063 h 6857999"/>
              <a:gd name="connsiteX15618" fmla="*/ 3911314 w 10763219"/>
              <a:gd name="connsiteY15618" fmla="*/ 204414 h 6857999"/>
              <a:gd name="connsiteX15619" fmla="*/ 3928380 w 10763219"/>
              <a:gd name="connsiteY15619" fmla="*/ 221481 h 6857999"/>
              <a:gd name="connsiteX15620" fmla="*/ 3936714 w 10763219"/>
              <a:gd name="connsiteY15620" fmla="*/ 229817 h 6857999"/>
              <a:gd name="connsiteX15621" fmla="*/ 3940286 w 10763219"/>
              <a:gd name="connsiteY15621" fmla="*/ 232595 h 6857999"/>
              <a:gd name="connsiteX15622" fmla="*/ 3942668 w 10763219"/>
              <a:gd name="connsiteY15622" fmla="*/ 234183 h 6857999"/>
              <a:gd name="connsiteX15623" fmla="*/ 3943462 w 10763219"/>
              <a:gd name="connsiteY15623" fmla="*/ 234580 h 6857999"/>
              <a:gd name="connsiteX15624" fmla="*/ 3944653 w 10763219"/>
              <a:gd name="connsiteY15624" fmla="*/ 234580 h 6857999"/>
              <a:gd name="connsiteX15625" fmla="*/ 3948224 w 10763219"/>
              <a:gd name="connsiteY15625" fmla="*/ 233786 h 6857999"/>
              <a:gd name="connsiteX15626" fmla="*/ 3957750 w 10763219"/>
              <a:gd name="connsiteY15626" fmla="*/ 231008 h 6857999"/>
              <a:gd name="connsiteX15627" fmla="*/ 3963703 w 10763219"/>
              <a:gd name="connsiteY15627" fmla="*/ 229817 h 6857999"/>
              <a:gd name="connsiteX15628" fmla="*/ 3968863 w 10763219"/>
              <a:gd name="connsiteY15628" fmla="*/ 228626 h 6857999"/>
              <a:gd name="connsiteX15629" fmla="*/ 3974816 w 10763219"/>
              <a:gd name="connsiteY15629" fmla="*/ 228626 h 6857999"/>
              <a:gd name="connsiteX15630" fmla="*/ 3977197 w 10763219"/>
              <a:gd name="connsiteY15630" fmla="*/ 229023 h 6857999"/>
              <a:gd name="connsiteX15631" fmla="*/ 3979975 w 10763219"/>
              <a:gd name="connsiteY15631" fmla="*/ 230214 h 6857999"/>
              <a:gd name="connsiteX15632" fmla="*/ 3981960 w 10763219"/>
              <a:gd name="connsiteY15632" fmla="*/ 231008 h 6857999"/>
              <a:gd name="connsiteX15633" fmla="*/ 3983547 w 10763219"/>
              <a:gd name="connsiteY15633" fmla="*/ 232595 h 6857999"/>
              <a:gd name="connsiteX15634" fmla="*/ 3987516 w 10763219"/>
              <a:gd name="connsiteY15634" fmla="*/ 236168 h 6857999"/>
              <a:gd name="connsiteX15635" fmla="*/ 3991088 w 10763219"/>
              <a:gd name="connsiteY15635" fmla="*/ 240534 h 6857999"/>
              <a:gd name="connsiteX15636" fmla="*/ 3994660 w 10763219"/>
              <a:gd name="connsiteY15636" fmla="*/ 244900 h 6857999"/>
              <a:gd name="connsiteX15637" fmla="*/ 3997835 w 10763219"/>
              <a:gd name="connsiteY15637" fmla="*/ 249663 h 6857999"/>
              <a:gd name="connsiteX15638" fmla="*/ 4001407 w 10763219"/>
              <a:gd name="connsiteY15638" fmla="*/ 254029 h 6857999"/>
              <a:gd name="connsiteX15639" fmla="*/ 4005376 w 10763219"/>
              <a:gd name="connsiteY15639" fmla="*/ 257998 h 6857999"/>
              <a:gd name="connsiteX15640" fmla="*/ 4007758 w 10763219"/>
              <a:gd name="connsiteY15640" fmla="*/ 259983 h 6857999"/>
              <a:gd name="connsiteX15641" fmla="*/ 4009742 w 10763219"/>
              <a:gd name="connsiteY15641" fmla="*/ 261174 h 6857999"/>
              <a:gd name="connsiteX15642" fmla="*/ 4015299 w 10763219"/>
              <a:gd name="connsiteY15642" fmla="*/ 263555 h 6857999"/>
              <a:gd name="connsiteX15643" fmla="*/ 4022443 w 10763219"/>
              <a:gd name="connsiteY15643" fmla="*/ 265540 h 6857999"/>
              <a:gd name="connsiteX15644" fmla="*/ 4029587 w 10763219"/>
              <a:gd name="connsiteY15644" fmla="*/ 266730 h 6857999"/>
              <a:gd name="connsiteX15645" fmla="*/ 4037922 w 10763219"/>
              <a:gd name="connsiteY15645" fmla="*/ 267921 h 6857999"/>
              <a:gd name="connsiteX15646" fmla="*/ 4046256 w 10763219"/>
              <a:gd name="connsiteY15646" fmla="*/ 269112 h 6857999"/>
              <a:gd name="connsiteX15647" fmla="*/ 4054591 w 10763219"/>
              <a:gd name="connsiteY15647" fmla="*/ 270700 h 6857999"/>
              <a:gd name="connsiteX15648" fmla="*/ 4062528 w 10763219"/>
              <a:gd name="connsiteY15648" fmla="*/ 272684 h 6857999"/>
              <a:gd name="connsiteX15649" fmla="*/ 4070863 w 10763219"/>
              <a:gd name="connsiteY15649" fmla="*/ 275066 h 6857999"/>
              <a:gd name="connsiteX15650" fmla="*/ 4075229 w 10763219"/>
              <a:gd name="connsiteY15650" fmla="*/ 277050 h 6857999"/>
              <a:gd name="connsiteX15651" fmla="*/ 4079595 w 10763219"/>
              <a:gd name="connsiteY15651" fmla="*/ 280226 h 6857999"/>
              <a:gd name="connsiteX15652" fmla="*/ 4083960 w 10763219"/>
              <a:gd name="connsiteY15652" fmla="*/ 283004 h 6857999"/>
              <a:gd name="connsiteX15653" fmla="*/ 4088327 w 10763219"/>
              <a:gd name="connsiteY15653" fmla="*/ 285783 h 6857999"/>
              <a:gd name="connsiteX15654" fmla="*/ 4097058 w 10763219"/>
              <a:gd name="connsiteY15654" fmla="*/ 293324 h 6857999"/>
              <a:gd name="connsiteX15655" fmla="*/ 4105393 w 10763219"/>
              <a:gd name="connsiteY15655" fmla="*/ 300866 h 6857999"/>
              <a:gd name="connsiteX15656" fmla="*/ 4113727 w 10763219"/>
              <a:gd name="connsiteY15656" fmla="*/ 309201 h 6857999"/>
              <a:gd name="connsiteX15657" fmla="*/ 4122459 w 10763219"/>
              <a:gd name="connsiteY15657" fmla="*/ 316743 h 6857999"/>
              <a:gd name="connsiteX15658" fmla="*/ 4130793 w 10763219"/>
              <a:gd name="connsiteY15658" fmla="*/ 323093 h 6857999"/>
              <a:gd name="connsiteX15659" fmla="*/ 4135159 w 10763219"/>
              <a:gd name="connsiteY15659" fmla="*/ 325872 h 6857999"/>
              <a:gd name="connsiteX15660" fmla="*/ 4139922 w 10763219"/>
              <a:gd name="connsiteY15660" fmla="*/ 328253 h 6857999"/>
              <a:gd name="connsiteX15661" fmla="*/ 4157782 w 10763219"/>
              <a:gd name="connsiteY15661" fmla="*/ 336192 h 6857999"/>
              <a:gd name="connsiteX15662" fmla="*/ 4179611 w 10763219"/>
              <a:gd name="connsiteY15662" fmla="*/ 345718 h 6857999"/>
              <a:gd name="connsiteX15663" fmla="*/ 4213743 w 10763219"/>
              <a:gd name="connsiteY15663" fmla="*/ 358816 h 6857999"/>
              <a:gd name="connsiteX15664" fmla="*/ 4215331 w 10763219"/>
              <a:gd name="connsiteY15664" fmla="*/ 359213 h 6857999"/>
              <a:gd name="connsiteX15665" fmla="*/ 4216125 w 10763219"/>
              <a:gd name="connsiteY15665" fmla="*/ 359213 h 6857999"/>
              <a:gd name="connsiteX15666" fmla="*/ 4218903 w 10763219"/>
              <a:gd name="connsiteY15666" fmla="*/ 358419 h 6857999"/>
              <a:gd name="connsiteX15667" fmla="*/ 4221284 w 10763219"/>
              <a:gd name="connsiteY15667" fmla="*/ 356832 h 6857999"/>
              <a:gd name="connsiteX15668" fmla="*/ 4223269 w 10763219"/>
              <a:gd name="connsiteY15668" fmla="*/ 354847 h 6857999"/>
              <a:gd name="connsiteX15669" fmla="*/ 4225650 w 10763219"/>
              <a:gd name="connsiteY15669" fmla="*/ 352862 h 6857999"/>
              <a:gd name="connsiteX15670" fmla="*/ 4228031 w 10763219"/>
              <a:gd name="connsiteY15670" fmla="*/ 352069 h 6857999"/>
              <a:gd name="connsiteX15671" fmla="*/ 4230810 w 10763219"/>
              <a:gd name="connsiteY15671" fmla="*/ 351275 h 6857999"/>
              <a:gd name="connsiteX15672" fmla="*/ 4232397 w 10763219"/>
              <a:gd name="connsiteY15672" fmla="*/ 351275 h 6857999"/>
              <a:gd name="connsiteX15673" fmla="*/ 4233985 w 10763219"/>
              <a:gd name="connsiteY15673" fmla="*/ 352069 h 6857999"/>
              <a:gd name="connsiteX15674" fmla="*/ 4237160 w 10763219"/>
              <a:gd name="connsiteY15674" fmla="*/ 354450 h 6857999"/>
              <a:gd name="connsiteX15675" fmla="*/ 4240733 w 10763219"/>
              <a:gd name="connsiteY15675" fmla="*/ 356832 h 6857999"/>
              <a:gd name="connsiteX15676" fmla="*/ 4248670 w 10763219"/>
              <a:gd name="connsiteY15676" fmla="*/ 363579 h 6857999"/>
              <a:gd name="connsiteX15677" fmla="*/ 4266530 w 10763219"/>
              <a:gd name="connsiteY15677" fmla="*/ 380647 h 6857999"/>
              <a:gd name="connsiteX15678" fmla="*/ 4276055 w 10763219"/>
              <a:gd name="connsiteY15678" fmla="*/ 389379 h 6857999"/>
              <a:gd name="connsiteX15679" fmla="*/ 4285977 w 10763219"/>
              <a:gd name="connsiteY15679" fmla="*/ 398508 h 6857999"/>
              <a:gd name="connsiteX15680" fmla="*/ 4291534 w 10763219"/>
              <a:gd name="connsiteY15680" fmla="*/ 401684 h 6857999"/>
              <a:gd name="connsiteX15681" fmla="*/ 4297090 w 10763219"/>
              <a:gd name="connsiteY15681" fmla="*/ 405256 h 6857999"/>
              <a:gd name="connsiteX15682" fmla="*/ 4302250 w 10763219"/>
              <a:gd name="connsiteY15682" fmla="*/ 408035 h 6857999"/>
              <a:gd name="connsiteX15683" fmla="*/ 4307806 w 10763219"/>
              <a:gd name="connsiteY15683" fmla="*/ 410416 h 6857999"/>
              <a:gd name="connsiteX15684" fmla="*/ 4310585 w 10763219"/>
              <a:gd name="connsiteY15684" fmla="*/ 411607 h 6857999"/>
              <a:gd name="connsiteX15685" fmla="*/ 4313363 w 10763219"/>
              <a:gd name="connsiteY15685" fmla="*/ 412004 h 6857999"/>
              <a:gd name="connsiteX15686" fmla="*/ 4319714 w 10763219"/>
              <a:gd name="connsiteY15686" fmla="*/ 412004 h 6857999"/>
              <a:gd name="connsiteX15687" fmla="*/ 4327254 w 10763219"/>
              <a:gd name="connsiteY15687" fmla="*/ 411607 h 6857999"/>
              <a:gd name="connsiteX15688" fmla="*/ 4335192 w 10763219"/>
              <a:gd name="connsiteY15688" fmla="*/ 410416 h 6857999"/>
              <a:gd name="connsiteX15689" fmla="*/ 4342336 w 10763219"/>
              <a:gd name="connsiteY15689" fmla="*/ 410019 h 6857999"/>
              <a:gd name="connsiteX15690" fmla="*/ 4349083 w 10763219"/>
              <a:gd name="connsiteY15690" fmla="*/ 410019 h 6857999"/>
              <a:gd name="connsiteX15691" fmla="*/ 4352655 w 10763219"/>
              <a:gd name="connsiteY15691" fmla="*/ 410416 h 6857999"/>
              <a:gd name="connsiteX15692" fmla="*/ 4355433 w 10763219"/>
              <a:gd name="connsiteY15692" fmla="*/ 411210 h 6857999"/>
              <a:gd name="connsiteX15693" fmla="*/ 4358609 w 10763219"/>
              <a:gd name="connsiteY15693" fmla="*/ 412004 h 6857999"/>
              <a:gd name="connsiteX15694" fmla="*/ 4360990 w 10763219"/>
              <a:gd name="connsiteY15694" fmla="*/ 413988 h 6857999"/>
              <a:gd name="connsiteX15695" fmla="*/ 4364165 w 10763219"/>
              <a:gd name="connsiteY15695" fmla="*/ 416370 h 6857999"/>
              <a:gd name="connsiteX15696" fmla="*/ 4366943 w 10763219"/>
              <a:gd name="connsiteY15696" fmla="*/ 419942 h 6857999"/>
              <a:gd name="connsiteX15697" fmla="*/ 4369325 w 10763219"/>
              <a:gd name="connsiteY15697" fmla="*/ 422721 h 6857999"/>
              <a:gd name="connsiteX15698" fmla="*/ 4371706 w 10763219"/>
              <a:gd name="connsiteY15698" fmla="*/ 426293 h 6857999"/>
              <a:gd name="connsiteX15699" fmla="*/ 4374485 w 10763219"/>
              <a:gd name="connsiteY15699" fmla="*/ 433041 h 6857999"/>
              <a:gd name="connsiteX15700" fmla="*/ 4376866 w 10763219"/>
              <a:gd name="connsiteY15700" fmla="*/ 440185 h 6857999"/>
              <a:gd name="connsiteX15701" fmla="*/ 4381628 w 10763219"/>
              <a:gd name="connsiteY15701" fmla="*/ 456062 h 6857999"/>
              <a:gd name="connsiteX15702" fmla="*/ 4384407 w 10763219"/>
              <a:gd name="connsiteY15702" fmla="*/ 463604 h 6857999"/>
              <a:gd name="connsiteX15703" fmla="*/ 4388375 w 10763219"/>
              <a:gd name="connsiteY15703" fmla="*/ 471542 h 6857999"/>
              <a:gd name="connsiteX15704" fmla="*/ 4391154 w 10763219"/>
              <a:gd name="connsiteY15704" fmla="*/ 472733 h 6857999"/>
              <a:gd name="connsiteX15705" fmla="*/ 4394726 w 10763219"/>
              <a:gd name="connsiteY15705" fmla="*/ 473130 h 6857999"/>
              <a:gd name="connsiteX15706" fmla="*/ 4397902 w 10763219"/>
              <a:gd name="connsiteY15706" fmla="*/ 472733 h 6857999"/>
              <a:gd name="connsiteX15707" fmla="*/ 4401473 w 10763219"/>
              <a:gd name="connsiteY15707" fmla="*/ 471939 h 6857999"/>
              <a:gd name="connsiteX15708" fmla="*/ 4408617 w 10763219"/>
              <a:gd name="connsiteY15708" fmla="*/ 470748 h 6857999"/>
              <a:gd name="connsiteX15709" fmla="*/ 4416555 w 10763219"/>
              <a:gd name="connsiteY15709" fmla="*/ 468367 h 6857999"/>
              <a:gd name="connsiteX15710" fmla="*/ 4424095 w 10763219"/>
              <a:gd name="connsiteY15710" fmla="*/ 465588 h 6857999"/>
              <a:gd name="connsiteX15711" fmla="*/ 4431239 w 10763219"/>
              <a:gd name="connsiteY15711" fmla="*/ 463604 h 6857999"/>
              <a:gd name="connsiteX15712" fmla="*/ 4435208 w 10763219"/>
              <a:gd name="connsiteY15712" fmla="*/ 463207 h 6857999"/>
              <a:gd name="connsiteX15713" fmla="*/ 4438780 w 10763219"/>
              <a:gd name="connsiteY15713" fmla="*/ 462810 h 6857999"/>
              <a:gd name="connsiteX15714" fmla="*/ 4441956 w 10763219"/>
              <a:gd name="connsiteY15714" fmla="*/ 463207 h 6857999"/>
              <a:gd name="connsiteX15715" fmla="*/ 4445131 w 10763219"/>
              <a:gd name="connsiteY15715" fmla="*/ 463604 h 6857999"/>
              <a:gd name="connsiteX15716" fmla="*/ 4445527 w 10763219"/>
              <a:gd name="connsiteY15716" fmla="*/ 465191 h 6857999"/>
              <a:gd name="connsiteX15717" fmla="*/ 4447115 w 10763219"/>
              <a:gd name="connsiteY15717" fmla="*/ 468367 h 6857999"/>
              <a:gd name="connsiteX15718" fmla="*/ 4450290 w 10763219"/>
              <a:gd name="connsiteY15718" fmla="*/ 477099 h 6857999"/>
              <a:gd name="connsiteX15719" fmla="*/ 4452671 w 10763219"/>
              <a:gd name="connsiteY15719" fmla="*/ 482259 h 6857999"/>
              <a:gd name="connsiteX15720" fmla="*/ 4455847 w 10763219"/>
              <a:gd name="connsiteY15720" fmla="*/ 487419 h 6857999"/>
              <a:gd name="connsiteX15721" fmla="*/ 4458625 w 10763219"/>
              <a:gd name="connsiteY15721" fmla="*/ 490991 h 6857999"/>
              <a:gd name="connsiteX15722" fmla="*/ 4460212 w 10763219"/>
              <a:gd name="connsiteY15722" fmla="*/ 492976 h 6857999"/>
              <a:gd name="connsiteX15723" fmla="*/ 4462197 w 10763219"/>
              <a:gd name="connsiteY15723" fmla="*/ 494563 h 6857999"/>
              <a:gd name="connsiteX15724" fmla="*/ 4466563 w 10763219"/>
              <a:gd name="connsiteY15724" fmla="*/ 496945 h 6857999"/>
              <a:gd name="connsiteX15725" fmla="*/ 4471722 w 10763219"/>
              <a:gd name="connsiteY15725" fmla="*/ 498930 h 6857999"/>
              <a:gd name="connsiteX15726" fmla="*/ 4476883 w 10763219"/>
              <a:gd name="connsiteY15726" fmla="*/ 500517 h 6857999"/>
              <a:gd name="connsiteX15727" fmla="*/ 4482041 w 10763219"/>
              <a:gd name="connsiteY15727" fmla="*/ 501311 h 6857999"/>
              <a:gd name="connsiteX15728" fmla="*/ 4492360 w 10763219"/>
              <a:gd name="connsiteY15728" fmla="*/ 504487 h 6857999"/>
              <a:gd name="connsiteX15729" fmla="*/ 4497123 w 10763219"/>
              <a:gd name="connsiteY15729" fmla="*/ 505677 h 6857999"/>
              <a:gd name="connsiteX15730" fmla="*/ 4502283 w 10763219"/>
              <a:gd name="connsiteY15730" fmla="*/ 508456 h 6857999"/>
              <a:gd name="connsiteX15731" fmla="*/ 4506649 w 10763219"/>
              <a:gd name="connsiteY15731" fmla="*/ 510837 h 6857999"/>
              <a:gd name="connsiteX15732" fmla="*/ 4511411 w 10763219"/>
              <a:gd name="connsiteY15732" fmla="*/ 513616 h 6857999"/>
              <a:gd name="connsiteX15733" fmla="*/ 4519746 w 10763219"/>
              <a:gd name="connsiteY15733" fmla="*/ 519967 h 6857999"/>
              <a:gd name="connsiteX15734" fmla="*/ 4527684 w 10763219"/>
              <a:gd name="connsiteY15734" fmla="*/ 527508 h 6857999"/>
              <a:gd name="connsiteX15735" fmla="*/ 4535225 w 10763219"/>
              <a:gd name="connsiteY15735" fmla="*/ 535049 h 6857999"/>
              <a:gd name="connsiteX15736" fmla="*/ 4542369 w 10763219"/>
              <a:gd name="connsiteY15736" fmla="*/ 543385 h 6857999"/>
              <a:gd name="connsiteX15737" fmla="*/ 4549513 w 10763219"/>
              <a:gd name="connsiteY15737" fmla="*/ 551720 h 6857999"/>
              <a:gd name="connsiteX15738" fmla="*/ 4563801 w 10763219"/>
              <a:gd name="connsiteY15738" fmla="*/ 568788 h 6857999"/>
              <a:gd name="connsiteX15739" fmla="*/ 4570945 w 10763219"/>
              <a:gd name="connsiteY15739" fmla="*/ 577123 h 6857999"/>
              <a:gd name="connsiteX15740" fmla="*/ 4578486 w 10763219"/>
              <a:gd name="connsiteY15740" fmla="*/ 585458 h 6857999"/>
              <a:gd name="connsiteX15741" fmla="*/ 4586820 w 10763219"/>
              <a:gd name="connsiteY15741" fmla="*/ 593397 h 6857999"/>
              <a:gd name="connsiteX15742" fmla="*/ 4595552 w 10763219"/>
              <a:gd name="connsiteY15742" fmla="*/ 600145 h 6857999"/>
              <a:gd name="connsiteX15743" fmla="*/ 4605077 w 10763219"/>
              <a:gd name="connsiteY15743" fmla="*/ 606892 h 6857999"/>
              <a:gd name="connsiteX15744" fmla="*/ 4610635 w 10763219"/>
              <a:gd name="connsiteY15744" fmla="*/ 610068 h 6857999"/>
              <a:gd name="connsiteX15745" fmla="*/ 4615793 w 10763219"/>
              <a:gd name="connsiteY15745" fmla="*/ 612449 h 6857999"/>
              <a:gd name="connsiteX15746" fmla="*/ 4621350 w 10763219"/>
              <a:gd name="connsiteY15746" fmla="*/ 614831 h 6857999"/>
              <a:gd name="connsiteX15747" fmla="*/ 4627303 w 10763219"/>
              <a:gd name="connsiteY15747" fmla="*/ 617212 h 6857999"/>
              <a:gd name="connsiteX15748" fmla="*/ 4633653 w 10763219"/>
              <a:gd name="connsiteY15748" fmla="*/ 618800 h 6857999"/>
              <a:gd name="connsiteX15749" fmla="*/ 4640400 w 10763219"/>
              <a:gd name="connsiteY15749" fmla="*/ 620784 h 6857999"/>
              <a:gd name="connsiteX15750" fmla="*/ 4642782 w 10763219"/>
              <a:gd name="connsiteY15750" fmla="*/ 620784 h 6857999"/>
              <a:gd name="connsiteX15751" fmla="*/ 4645957 w 10763219"/>
              <a:gd name="connsiteY15751" fmla="*/ 620784 h 6857999"/>
              <a:gd name="connsiteX15752" fmla="*/ 4651513 w 10763219"/>
              <a:gd name="connsiteY15752" fmla="*/ 619594 h 6857999"/>
              <a:gd name="connsiteX15753" fmla="*/ 4658657 w 10763219"/>
              <a:gd name="connsiteY15753" fmla="*/ 617609 h 6857999"/>
              <a:gd name="connsiteX15754" fmla="*/ 4665008 w 10763219"/>
              <a:gd name="connsiteY15754" fmla="*/ 615625 h 6857999"/>
              <a:gd name="connsiteX15755" fmla="*/ 4671358 w 10763219"/>
              <a:gd name="connsiteY15755" fmla="*/ 613243 h 6857999"/>
              <a:gd name="connsiteX15756" fmla="*/ 4676914 w 10763219"/>
              <a:gd name="connsiteY15756" fmla="*/ 612052 h 6857999"/>
              <a:gd name="connsiteX15757" fmla="*/ 4680089 w 10763219"/>
              <a:gd name="connsiteY15757" fmla="*/ 611258 h 6857999"/>
              <a:gd name="connsiteX15758" fmla="*/ 4682868 w 10763219"/>
              <a:gd name="connsiteY15758" fmla="*/ 611258 h 6857999"/>
              <a:gd name="connsiteX15759" fmla="*/ 4685250 w 10763219"/>
              <a:gd name="connsiteY15759" fmla="*/ 612052 h 6857999"/>
              <a:gd name="connsiteX15760" fmla="*/ 4687630 w 10763219"/>
              <a:gd name="connsiteY15760" fmla="*/ 612449 h 6857999"/>
              <a:gd name="connsiteX15761" fmla="*/ 4694774 w 10763219"/>
              <a:gd name="connsiteY15761" fmla="*/ 615625 h 6857999"/>
              <a:gd name="connsiteX15762" fmla="*/ 4700331 w 10763219"/>
              <a:gd name="connsiteY15762" fmla="*/ 619594 h 6857999"/>
              <a:gd name="connsiteX15763" fmla="*/ 4706284 w 10763219"/>
              <a:gd name="connsiteY15763" fmla="*/ 623960 h 6857999"/>
              <a:gd name="connsiteX15764" fmla="*/ 4712237 w 10763219"/>
              <a:gd name="connsiteY15764" fmla="*/ 629120 h 6857999"/>
              <a:gd name="connsiteX15765" fmla="*/ 4717794 w 10763219"/>
              <a:gd name="connsiteY15765" fmla="*/ 634677 h 6857999"/>
              <a:gd name="connsiteX15766" fmla="*/ 4722953 w 10763219"/>
              <a:gd name="connsiteY15766" fmla="*/ 640234 h 6857999"/>
              <a:gd name="connsiteX15767" fmla="*/ 4733273 w 10763219"/>
              <a:gd name="connsiteY15767" fmla="*/ 652935 h 6857999"/>
              <a:gd name="connsiteX15768" fmla="*/ 4743989 w 10763219"/>
              <a:gd name="connsiteY15768" fmla="*/ 665637 h 6857999"/>
              <a:gd name="connsiteX15769" fmla="*/ 4754309 w 10763219"/>
              <a:gd name="connsiteY15769" fmla="*/ 678338 h 6857999"/>
              <a:gd name="connsiteX15770" fmla="*/ 4759467 w 10763219"/>
              <a:gd name="connsiteY15770" fmla="*/ 684292 h 6857999"/>
              <a:gd name="connsiteX15771" fmla="*/ 4765024 w 10763219"/>
              <a:gd name="connsiteY15771" fmla="*/ 689452 h 6857999"/>
              <a:gd name="connsiteX15772" fmla="*/ 4770977 w 10763219"/>
              <a:gd name="connsiteY15772" fmla="*/ 695009 h 6857999"/>
              <a:gd name="connsiteX15773" fmla="*/ 4776930 w 10763219"/>
              <a:gd name="connsiteY15773" fmla="*/ 699772 h 6857999"/>
              <a:gd name="connsiteX15774" fmla="*/ 4784074 w 10763219"/>
              <a:gd name="connsiteY15774" fmla="*/ 704932 h 6857999"/>
              <a:gd name="connsiteX15775" fmla="*/ 4791218 w 10763219"/>
              <a:gd name="connsiteY15775" fmla="*/ 709695 h 6857999"/>
              <a:gd name="connsiteX15776" fmla="*/ 4798759 w 10763219"/>
              <a:gd name="connsiteY15776" fmla="*/ 714061 h 6857999"/>
              <a:gd name="connsiteX15777" fmla="*/ 4807094 w 10763219"/>
              <a:gd name="connsiteY15777" fmla="*/ 718427 h 6857999"/>
              <a:gd name="connsiteX15778" fmla="*/ 4822970 w 10763219"/>
              <a:gd name="connsiteY15778" fmla="*/ 726763 h 6857999"/>
              <a:gd name="connsiteX15779" fmla="*/ 4840434 w 10763219"/>
              <a:gd name="connsiteY15779" fmla="*/ 733907 h 6857999"/>
              <a:gd name="connsiteX15780" fmla="*/ 4857500 w 10763219"/>
              <a:gd name="connsiteY15780" fmla="*/ 741846 h 6857999"/>
              <a:gd name="connsiteX15781" fmla="*/ 4874566 w 10763219"/>
              <a:gd name="connsiteY15781" fmla="*/ 749784 h 6857999"/>
              <a:gd name="connsiteX15782" fmla="*/ 4891235 w 10763219"/>
              <a:gd name="connsiteY15782" fmla="*/ 758516 h 6857999"/>
              <a:gd name="connsiteX15783" fmla="*/ 4899569 w 10763219"/>
              <a:gd name="connsiteY15783" fmla="*/ 762882 h 6857999"/>
              <a:gd name="connsiteX15784" fmla="*/ 4907110 w 10763219"/>
              <a:gd name="connsiteY15784" fmla="*/ 767646 h 6857999"/>
              <a:gd name="connsiteX15785" fmla="*/ 4915842 w 10763219"/>
              <a:gd name="connsiteY15785" fmla="*/ 773599 h 6857999"/>
              <a:gd name="connsiteX15786" fmla="*/ 4924970 w 10763219"/>
              <a:gd name="connsiteY15786" fmla="*/ 780347 h 6857999"/>
              <a:gd name="connsiteX15787" fmla="*/ 4932908 w 10763219"/>
              <a:gd name="connsiteY15787" fmla="*/ 787492 h 6857999"/>
              <a:gd name="connsiteX15788" fmla="*/ 4940846 w 10763219"/>
              <a:gd name="connsiteY15788" fmla="*/ 794636 h 6857999"/>
              <a:gd name="connsiteX15789" fmla="*/ 4948784 w 10763219"/>
              <a:gd name="connsiteY15789" fmla="*/ 802575 h 6857999"/>
              <a:gd name="connsiteX15790" fmla="*/ 4955928 w 10763219"/>
              <a:gd name="connsiteY15790" fmla="*/ 809719 h 6857999"/>
              <a:gd name="connsiteX15791" fmla="*/ 4970216 w 10763219"/>
              <a:gd name="connsiteY15791" fmla="*/ 825596 h 6857999"/>
              <a:gd name="connsiteX15792" fmla="*/ 4983710 w 10763219"/>
              <a:gd name="connsiteY15792" fmla="*/ 840282 h 6857999"/>
              <a:gd name="connsiteX15793" fmla="*/ 4997204 w 10763219"/>
              <a:gd name="connsiteY15793" fmla="*/ 853778 h 6857999"/>
              <a:gd name="connsiteX15794" fmla="*/ 5003951 w 10763219"/>
              <a:gd name="connsiteY15794" fmla="*/ 860128 h 6857999"/>
              <a:gd name="connsiteX15795" fmla="*/ 5010302 w 10763219"/>
              <a:gd name="connsiteY15795" fmla="*/ 865685 h 6857999"/>
              <a:gd name="connsiteX15796" fmla="*/ 5017049 w 10763219"/>
              <a:gd name="connsiteY15796" fmla="*/ 870448 h 6857999"/>
              <a:gd name="connsiteX15797" fmla="*/ 5023796 w 10763219"/>
              <a:gd name="connsiteY15797" fmla="*/ 874814 h 6857999"/>
              <a:gd name="connsiteX15798" fmla="*/ 5026971 w 10763219"/>
              <a:gd name="connsiteY15798" fmla="*/ 876402 h 6857999"/>
              <a:gd name="connsiteX15799" fmla="*/ 5029750 w 10763219"/>
              <a:gd name="connsiteY15799" fmla="*/ 877196 h 6857999"/>
              <a:gd name="connsiteX15800" fmla="*/ 5037290 w 10763219"/>
              <a:gd name="connsiteY15800" fmla="*/ 879181 h 6857999"/>
              <a:gd name="connsiteX15801" fmla="*/ 5044434 w 10763219"/>
              <a:gd name="connsiteY15801" fmla="*/ 880371 h 6857999"/>
              <a:gd name="connsiteX15802" fmla="*/ 5052372 w 10763219"/>
              <a:gd name="connsiteY15802" fmla="*/ 880768 h 6857999"/>
              <a:gd name="connsiteX15803" fmla="*/ 5060311 w 10763219"/>
              <a:gd name="connsiteY15803" fmla="*/ 881562 h 6857999"/>
              <a:gd name="connsiteX15804" fmla="*/ 5067455 w 10763219"/>
              <a:gd name="connsiteY15804" fmla="*/ 883150 h 6857999"/>
              <a:gd name="connsiteX15805" fmla="*/ 5070233 w 10763219"/>
              <a:gd name="connsiteY15805" fmla="*/ 883547 h 6857999"/>
              <a:gd name="connsiteX15806" fmla="*/ 5073804 w 10763219"/>
              <a:gd name="connsiteY15806" fmla="*/ 885134 h 6857999"/>
              <a:gd name="connsiteX15807" fmla="*/ 5076582 w 10763219"/>
              <a:gd name="connsiteY15807" fmla="*/ 886722 h 6857999"/>
              <a:gd name="connsiteX15808" fmla="*/ 5079360 w 10763219"/>
              <a:gd name="connsiteY15808" fmla="*/ 887913 h 6857999"/>
              <a:gd name="connsiteX15809" fmla="*/ 5082139 w 10763219"/>
              <a:gd name="connsiteY15809" fmla="*/ 891485 h 6857999"/>
              <a:gd name="connsiteX15810" fmla="*/ 5084917 w 10763219"/>
              <a:gd name="connsiteY15810" fmla="*/ 895454 h 6857999"/>
              <a:gd name="connsiteX15811" fmla="*/ 5088092 w 10763219"/>
              <a:gd name="connsiteY15811" fmla="*/ 899423 h 6857999"/>
              <a:gd name="connsiteX15812" fmla="*/ 5090473 w 10763219"/>
              <a:gd name="connsiteY15812" fmla="*/ 904187 h 6857999"/>
              <a:gd name="connsiteX15813" fmla="*/ 5095236 w 10763219"/>
              <a:gd name="connsiteY15813" fmla="*/ 914507 h 6857999"/>
              <a:gd name="connsiteX15814" fmla="*/ 5099602 w 10763219"/>
              <a:gd name="connsiteY15814" fmla="*/ 925223 h 6857999"/>
              <a:gd name="connsiteX15815" fmla="*/ 5104761 w 10763219"/>
              <a:gd name="connsiteY15815" fmla="*/ 935940 h 6857999"/>
              <a:gd name="connsiteX15816" fmla="*/ 5109524 w 10763219"/>
              <a:gd name="connsiteY15816" fmla="*/ 946260 h 6857999"/>
              <a:gd name="connsiteX15817" fmla="*/ 5111905 w 10763219"/>
              <a:gd name="connsiteY15817" fmla="*/ 951023 h 6857999"/>
              <a:gd name="connsiteX15818" fmla="*/ 5114684 w 10763219"/>
              <a:gd name="connsiteY15818" fmla="*/ 954993 h 6857999"/>
              <a:gd name="connsiteX15819" fmla="*/ 5117860 w 10763219"/>
              <a:gd name="connsiteY15819" fmla="*/ 958962 h 6857999"/>
              <a:gd name="connsiteX15820" fmla="*/ 5121034 w 10763219"/>
              <a:gd name="connsiteY15820" fmla="*/ 961740 h 6857999"/>
              <a:gd name="connsiteX15821" fmla="*/ 5124209 w 10763219"/>
              <a:gd name="connsiteY15821" fmla="*/ 964122 h 6857999"/>
              <a:gd name="connsiteX15822" fmla="*/ 5126987 w 10763219"/>
              <a:gd name="connsiteY15822" fmla="*/ 965709 h 6857999"/>
              <a:gd name="connsiteX15823" fmla="*/ 5130162 w 10763219"/>
              <a:gd name="connsiteY15823" fmla="*/ 967297 h 6857999"/>
              <a:gd name="connsiteX15824" fmla="*/ 5132941 w 10763219"/>
              <a:gd name="connsiteY15824" fmla="*/ 968091 h 6857999"/>
              <a:gd name="connsiteX15825" fmla="*/ 5139292 w 10763219"/>
              <a:gd name="connsiteY15825" fmla="*/ 969282 h 6857999"/>
              <a:gd name="connsiteX15826" fmla="*/ 5145244 w 10763219"/>
              <a:gd name="connsiteY15826" fmla="*/ 969679 h 6857999"/>
              <a:gd name="connsiteX15827" fmla="*/ 5156754 w 10763219"/>
              <a:gd name="connsiteY15827" fmla="*/ 970076 h 6857999"/>
              <a:gd name="connsiteX15828" fmla="*/ 5162707 w 10763219"/>
              <a:gd name="connsiteY15828" fmla="*/ 971266 h 6857999"/>
              <a:gd name="connsiteX15829" fmla="*/ 5168264 w 10763219"/>
              <a:gd name="connsiteY15829" fmla="*/ 972457 h 6857999"/>
              <a:gd name="connsiteX15830" fmla="*/ 5173424 w 10763219"/>
              <a:gd name="connsiteY15830" fmla="*/ 974839 h 6857999"/>
              <a:gd name="connsiteX15831" fmla="*/ 5178980 w 10763219"/>
              <a:gd name="connsiteY15831" fmla="*/ 978014 h 6857999"/>
              <a:gd name="connsiteX15832" fmla="*/ 5188505 w 10763219"/>
              <a:gd name="connsiteY15832" fmla="*/ 983968 h 6857999"/>
              <a:gd name="connsiteX15833" fmla="*/ 5198427 w 10763219"/>
              <a:gd name="connsiteY15833" fmla="*/ 990716 h 6857999"/>
              <a:gd name="connsiteX15834" fmla="*/ 5207556 w 10763219"/>
              <a:gd name="connsiteY15834" fmla="*/ 997463 h 6857999"/>
              <a:gd name="connsiteX15835" fmla="*/ 5217081 w 10763219"/>
              <a:gd name="connsiteY15835" fmla="*/ 1003814 h 6857999"/>
              <a:gd name="connsiteX15836" fmla="*/ 5221844 w 10763219"/>
              <a:gd name="connsiteY15836" fmla="*/ 1006592 h 6857999"/>
              <a:gd name="connsiteX15837" fmla="*/ 5226607 w 10763219"/>
              <a:gd name="connsiteY15837" fmla="*/ 1009768 h 6857999"/>
              <a:gd name="connsiteX15838" fmla="*/ 5232163 w 10763219"/>
              <a:gd name="connsiteY15838" fmla="*/ 1012149 h 6857999"/>
              <a:gd name="connsiteX15839" fmla="*/ 5237323 w 10763219"/>
              <a:gd name="connsiteY15839" fmla="*/ 1014134 h 6857999"/>
              <a:gd name="connsiteX15840" fmla="*/ 5242879 w 10763219"/>
              <a:gd name="connsiteY15840" fmla="*/ 1015722 h 6857999"/>
              <a:gd name="connsiteX15841" fmla="*/ 5248832 w 10763219"/>
              <a:gd name="connsiteY15841" fmla="*/ 1016515 h 6857999"/>
              <a:gd name="connsiteX15842" fmla="*/ 5249229 w 10763219"/>
              <a:gd name="connsiteY15842" fmla="*/ 1022469 h 6857999"/>
              <a:gd name="connsiteX15843" fmla="*/ 5248832 w 10763219"/>
              <a:gd name="connsiteY15843" fmla="*/ 1027232 h 6857999"/>
              <a:gd name="connsiteX15844" fmla="*/ 5247245 w 10763219"/>
              <a:gd name="connsiteY15844" fmla="*/ 1031201 h 6857999"/>
              <a:gd name="connsiteX15845" fmla="*/ 5245657 w 10763219"/>
              <a:gd name="connsiteY15845" fmla="*/ 1033980 h 6857999"/>
              <a:gd name="connsiteX15846" fmla="*/ 5243276 w 10763219"/>
              <a:gd name="connsiteY15846" fmla="*/ 1037155 h 6857999"/>
              <a:gd name="connsiteX15847" fmla="*/ 5240498 w 10763219"/>
              <a:gd name="connsiteY15847" fmla="*/ 1039140 h 6857999"/>
              <a:gd name="connsiteX15848" fmla="*/ 5234544 w 10763219"/>
              <a:gd name="connsiteY15848" fmla="*/ 1042315 h 6857999"/>
              <a:gd name="connsiteX15849" fmla="*/ 5228591 w 10763219"/>
              <a:gd name="connsiteY15849" fmla="*/ 1046285 h 6857999"/>
              <a:gd name="connsiteX15850" fmla="*/ 5225813 w 10763219"/>
              <a:gd name="connsiteY15850" fmla="*/ 1048269 h 6857999"/>
              <a:gd name="connsiteX15851" fmla="*/ 5223431 w 10763219"/>
              <a:gd name="connsiteY15851" fmla="*/ 1051445 h 6857999"/>
              <a:gd name="connsiteX15852" fmla="*/ 5221844 w 10763219"/>
              <a:gd name="connsiteY15852" fmla="*/ 1054223 h 6857999"/>
              <a:gd name="connsiteX15853" fmla="*/ 5220256 w 10763219"/>
              <a:gd name="connsiteY15853" fmla="*/ 1058192 h 6857999"/>
              <a:gd name="connsiteX15854" fmla="*/ 5219859 w 10763219"/>
              <a:gd name="connsiteY15854" fmla="*/ 1062955 h 6857999"/>
              <a:gd name="connsiteX15855" fmla="*/ 5220256 w 10763219"/>
              <a:gd name="connsiteY15855" fmla="*/ 1068909 h 6857999"/>
              <a:gd name="connsiteX15856" fmla="*/ 5224622 w 10763219"/>
              <a:gd name="connsiteY15856" fmla="*/ 1068909 h 6857999"/>
              <a:gd name="connsiteX15857" fmla="*/ 5228591 w 10763219"/>
              <a:gd name="connsiteY15857" fmla="*/ 1069306 h 6857999"/>
              <a:gd name="connsiteX15858" fmla="*/ 5232957 w 10763219"/>
              <a:gd name="connsiteY15858" fmla="*/ 1069703 h 6857999"/>
              <a:gd name="connsiteX15859" fmla="*/ 5236926 w 10763219"/>
              <a:gd name="connsiteY15859" fmla="*/ 1070894 h 6857999"/>
              <a:gd name="connsiteX15860" fmla="*/ 5241292 w 10763219"/>
              <a:gd name="connsiteY15860" fmla="*/ 1072084 h 6857999"/>
              <a:gd name="connsiteX15861" fmla="*/ 5245261 w 10763219"/>
              <a:gd name="connsiteY15861" fmla="*/ 1073672 h 6857999"/>
              <a:gd name="connsiteX15862" fmla="*/ 5253198 w 10763219"/>
              <a:gd name="connsiteY15862" fmla="*/ 1077641 h 6857999"/>
              <a:gd name="connsiteX15863" fmla="*/ 5260342 w 10763219"/>
              <a:gd name="connsiteY15863" fmla="*/ 1082404 h 6857999"/>
              <a:gd name="connsiteX15864" fmla="*/ 5267883 w 10763219"/>
              <a:gd name="connsiteY15864" fmla="*/ 1088358 h 6857999"/>
              <a:gd name="connsiteX15865" fmla="*/ 5274233 w 10763219"/>
              <a:gd name="connsiteY15865" fmla="*/ 1094709 h 6857999"/>
              <a:gd name="connsiteX15866" fmla="*/ 5280188 w 10763219"/>
              <a:gd name="connsiteY15866" fmla="*/ 1101457 h 6857999"/>
              <a:gd name="connsiteX15867" fmla="*/ 5289315 w 10763219"/>
              <a:gd name="connsiteY15867" fmla="*/ 1114952 h 6857999"/>
              <a:gd name="connsiteX15868" fmla="*/ 5293284 w 10763219"/>
              <a:gd name="connsiteY15868" fmla="*/ 1121303 h 6857999"/>
              <a:gd name="connsiteX15869" fmla="*/ 5294078 w 10763219"/>
              <a:gd name="connsiteY15869" fmla="*/ 1122493 h 6857999"/>
              <a:gd name="connsiteX15870" fmla="*/ 5294078 w 10763219"/>
              <a:gd name="connsiteY15870" fmla="*/ 1123287 h 6857999"/>
              <a:gd name="connsiteX15871" fmla="*/ 5300032 w 10763219"/>
              <a:gd name="connsiteY15871" fmla="*/ 1126463 h 6857999"/>
              <a:gd name="connsiteX15872" fmla="*/ 5305985 w 10763219"/>
              <a:gd name="connsiteY15872" fmla="*/ 1128844 h 6857999"/>
              <a:gd name="connsiteX15873" fmla="*/ 5311938 w 10763219"/>
              <a:gd name="connsiteY15873" fmla="*/ 1130829 h 6857999"/>
              <a:gd name="connsiteX15874" fmla="*/ 5318288 w 10763219"/>
              <a:gd name="connsiteY15874" fmla="*/ 1132417 h 6857999"/>
              <a:gd name="connsiteX15875" fmla="*/ 5330195 w 10763219"/>
              <a:gd name="connsiteY15875" fmla="*/ 1134798 h 6857999"/>
              <a:gd name="connsiteX15876" fmla="*/ 5335751 w 10763219"/>
              <a:gd name="connsiteY15876" fmla="*/ 1136386 h 6857999"/>
              <a:gd name="connsiteX15877" fmla="*/ 5340515 w 10763219"/>
              <a:gd name="connsiteY15877" fmla="*/ 1138370 h 6857999"/>
              <a:gd name="connsiteX15878" fmla="*/ 5344881 w 10763219"/>
              <a:gd name="connsiteY15878" fmla="*/ 1140752 h 6857999"/>
              <a:gd name="connsiteX15879" fmla="*/ 5346864 w 10763219"/>
              <a:gd name="connsiteY15879" fmla="*/ 1142340 h 6857999"/>
              <a:gd name="connsiteX15880" fmla="*/ 5348452 w 10763219"/>
              <a:gd name="connsiteY15880" fmla="*/ 1143927 h 6857999"/>
              <a:gd name="connsiteX15881" fmla="*/ 5350039 w 10763219"/>
              <a:gd name="connsiteY15881" fmla="*/ 1145912 h 6857999"/>
              <a:gd name="connsiteX15882" fmla="*/ 5350833 w 10763219"/>
              <a:gd name="connsiteY15882" fmla="*/ 1147896 h 6857999"/>
              <a:gd name="connsiteX15883" fmla="*/ 5351230 w 10763219"/>
              <a:gd name="connsiteY15883" fmla="*/ 1151072 h 6857999"/>
              <a:gd name="connsiteX15884" fmla="*/ 5352025 w 10763219"/>
              <a:gd name="connsiteY15884" fmla="*/ 1153453 h 6857999"/>
              <a:gd name="connsiteX15885" fmla="*/ 5352025 w 10763219"/>
              <a:gd name="connsiteY15885" fmla="*/ 1156629 h 6857999"/>
              <a:gd name="connsiteX15886" fmla="*/ 5352025 w 10763219"/>
              <a:gd name="connsiteY15886" fmla="*/ 1160201 h 6857999"/>
              <a:gd name="connsiteX15887" fmla="*/ 5351230 w 10763219"/>
              <a:gd name="connsiteY15887" fmla="*/ 1164170 h 6857999"/>
              <a:gd name="connsiteX15888" fmla="*/ 5350436 w 10763219"/>
              <a:gd name="connsiteY15888" fmla="*/ 1168536 h 6857999"/>
              <a:gd name="connsiteX15889" fmla="*/ 5346864 w 10763219"/>
              <a:gd name="connsiteY15889" fmla="*/ 1178856 h 6857999"/>
              <a:gd name="connsiteX15890" fmla="*/ 5342102 w 10763219"/>
              <a:gd name="connsiteY15890" fmla="*/ 1191161 h 6857999"/>
              <a:gd name="connsiteX15891" fmla="*/ 5344881 w 10763219"/>
              <a:gd name="connsiteY15891" fmla="*/ 1189970 h 6857999"/>
              <a:gd name="connsiteX15892" fmla="*/ 5348055 w 10763219"/>
              <a:gd name="connsiteY15892" fmla="*/ 1188779 h 6857999"/>
              <a:gd name="connsiteX15893" fmla="*/ 5351230 w 10763219"/>
              <a:gd name="connsiteY15893" fmla="*/ 1187192 h 6857999"/>
              <a:gd name="connsiteX15894" fmla="*/ 5354405 w 10763219"/>
              <a:gd name="connsiteY15894" fmla="*/ 1184810 h 6857999"/>
              <a:gd name="connsiteX15895" fmla="*/ 5359962 w 10763219"/>
              <a:gd name="connsiteY15895" fmla="*/ 1179650 h 6857999"/>
              <a:gd name="connsiteX15896" fmla="*/ 5366312 w 10763219"/>
              <a:gd name="connsiteY15896" fmla="*/ 1174887 h 6857999"/>
              <a:gd name="connsiteX15897" fmla="*/ 5369487 w 10763219"/>
              <a:gd name="connsiteY15897" fmla="*/ 1172903 h 6857999"/>
              <a:gd name="connsiteX15898" fmla="*/ 5372662 w 10763219"/>
              <a:gd name="connsiteY15898" fmla="*/ 1171315 h 6857999"/>
              <a:gd name="connsiteX15899" fmla="*/ 5375837 w 10763219"/>
              <a:gd name="connsiteY15899" fmla="*/ 1170521 h 6857999"/>
              <a:gd name="connsiteX15900" fmla="*/ 5378615 w 10763219"/>
              <a:gd name="connsiteY15900" fmla="*/ 1170124 h 6857999"/>
              <a:gd name="connsiteX15901" fmla="*/ 5382187 w 10763219"/>
              <a:gd name="connsiteY15901" fmla="*/ 1170918 h 6857999"/>
              <a:gd name="connsiteX15902" fmla="*/ 5384966 w 10763219"/>
              <a:gd name="connsiteY15902" fmla="*/ 1172506 h 6857999"/>
              <a:gd name="connsiteX15903" fmla="*/ 5388538 w 10763219"/>
              <a:gd name="connsiteY15903" fmla="*/ 1175284 h 6857999"/>
              <a:gd name="connsiteX15904" fmla="*/ 5391316 w 10763219"/>
              <a:gd name="connsiteY15904" fmla="*/ 1179253 h 6857999"/>
              <a:gd name="connsiteX15905" fmla="*/ 5361152 w 10763219"/>
              <a:gd name="connsiteY15905" fmla="*/ 1230456 h 6857999"/>
              <a:gd name="connsiteX15906" fmla="*/ 5370281 w 10763219"/>
              <a:gd name="connsiteY15906" fmla="*/ 1234028 h 6857999"/>
              <a:gd name="connsiteX15907" fmla="*/ 5378615 w 10763219"/>
              <a:gd name="connsiteY15907" fmla="*/ 1238395 h 6857999"/>
              <a:gd name="connsiteX15908" fmla="*/ 5386553 w 10763219"/>
              <a:gd name="connsiteY15908" fmla="*/ 1242761 h 6857999"/>
              <a:gd name="connsiteX15909" fmla="*/ 5393697 w 10763219"/>
              <a:gd name="connsiteY15909" fmla="*/ 1248318 h 6857999"/>
              <a:gd name="connsiteX15910" fmla="*/ 5400841 w 10763219"/>
              <a:gd name="connsiteY15910" fmla="*/ 1253478 h 6857999"/>
              <a:gd name="connsiteX15911" fmla="*/ 5407191 w 10763219"/>
              <a:gd name="connsiteY15911" fmla="*/ 1259431 h 6857999"/>
              <a:gd name="connsiteX15912" fmla="*/ 5419098 w 10763219"/>
              <a:gd name="connsiteY15912" fmla="*/ 1271736 h 6857999"/>
              <a:gd name="connsiteX15913" fmla="*/ 5431402 w 10763219"/>
              <a:gd name="connsiteY15913" fmla="*/ 1284041 h 6857999"/>
              <a:gd name="connsiteX15914" fmla="*/ 5437355 w 10763219"/>
              <a:gd name="connsiteY15914" fmla="*/ 1289598 h 6857999"/>
              <a:gd name="connsiteX15915" fmla="*/ 5443705 w 10763219"/>
              <a:gd name="connsiteY15915" fmla="*/ 1295551 h 6857999"/>
              <a:gd name="connsiteX15916" fmla="*/ 5450452 w 10763219"/>
              <a:gd name="connsiteY15916" fmla="*/ 1300314 h 6857999"/>
              <a:gd name="connsiteX15917" fmla="*/ 5457200 w 10763219"/>
              <a:gd name="connsiteY15917" fmla="*/ 1305474 h 6857999"/>
              <a:gd name="connsiteX15918" fmla="*/ 5465137 w 10763219"/>
              <a:gd name="connsiteY15918" fmla="*/ 1309841 h 6857999"/>
              <a:gd name="connsiteX15919" fmla="*/ 5473075 w 10763219"/>
              <a:gd name="connsiteY15919" fmla="*/ 1313016 h 6857999"/>
              <a:gd name="connsiteX15920" fmla="*/ 5477044 w 10763219"/>
              <a:gd name="connsiteY15920" fmla="*/ 1314604 h 6857999"/>
              <a:gd name="connsiteX15921" fmla="*/ 5481410 w 10763219"/>
              <a:gd name="connsiteY15921" fmla="*/ 1315000 h 6857999"/>
              <a:gd name="connsiteX15922" fmla="*/ 5485776 w 10763219"/>
              <a:gd name="connsiteY15922" fmla="*/ 1315794 h 6857999"/>
              <a:gd name="connsiteX15923" fmla="*/ 5490141 w 10763219"/>
              <a:gd name="connsiteY15923" fmla="*/ 1315794 h 6857999"/>
              <a:gd name="connsiteX15924" fmla="*/ 5500064 w 10763219"/>
              <a:gd name="connsiteY15924" fmla="*/ 1315794 h 6857999"/>
              <a:gd name="connsiteX15925" fmla="*/ 5509986 w 10763219"/>
              <a:gd name="connsiteY15925" fmla="*/ 1314604 h 6857999"/>
              <a:gd name="connsiteX15926" fmla="*/ 5520305 w 10763219"/>
              <a:gd name="connsiteY15926" fmla="*/ 1314207 h 6857999"/>
              <a:gd name="connsiteX15927" fmla="*/ 5530624 w 10763219"/>
              <a:gd name="connsiteY15927" fmla="*/ 1314207 h 6857999"/>
              <a:gd name="connsiteX15928" fmla="*/ 5535387 w 10763219"/>
              <a:gd name="connsiteY15928" fmla="*/ 1314604 h 6857999"/>
              <a:gd name="connsiteX15929" fmla="*/ 5539753 w 10763219"/>
              <a:gd name="connsiteY15929" fmla="*/ 1315000 h 6857999"/>
              <a:gd name="connsiteX15930" fmla="*/ 5544515 w 10763219"/>
              <a:gd name="connsiteY15930" fmla="*/ 1316191 h 6857999"/>
              <a:gd name="connsiteX15931" fmla="*/ 5548087 w 10763219"/>
              <a:gd name="connsiteY15931" fmla="*/ 1318176 h 6857999"/>
              <a:gd name="connsiteX15932" fmla="*/ 5554041 w 10763219"/>
              <a:gd name="connsiteY15932" fmla="*/ 1320954 h 6857999"/>
              <a:gd name="connsiteX15933" fmla="*/ 5559994 w 10763219"/>
              <a:gd name="connsiteY15933" fmla="*/ 1324527 h 6857999"/>
              <a:gd name="connsiteX15934" fmla="*/ 5565947 w 10763219"/>
              <a:gd name="connsiteY15934" fmla="*/ 1328893 h 6857999"/>
              <a:gd name="connsiteX15935" fmla="*/ 5571901 w 10763219"/>
              <a:gd name="connsiteY15935" fmla="*/ 1333656 h 6857999"/>
              <a:gd name="connsiteX15936" fmla="*/ 5577457 w 10763219"/>
              <a:gd name="connsiteY15936" fmla="*/ 1338816 h 6857999"/>
              <a:gd name="connsiteX15937" fmla="*/ 5583411 w 10763219"/>
              <a:gd name="connsiteY15937" fmla="*/ 1343976 h 6857999"/>
              <a:gd name="connsiteX15938" fmla="*/ 5595317 w 10763219"/>
              <a:gd name="connsiteY15938" fmla="*/ 1355883 h 6857999"/>
              <a:gd name="connsiteX15939" fmla="*/ 5606430 w 10763219"/>
              <a:gd name="connsiteY15939" fmla="*/ 1368585 h 6857999"/>
              <a:gd name="connsiteX15940" fmla="*/ 5617146 w 10763219"/>
              <a:gd name="connsiteY15940" fmla="*/ 1381286 h 6857999"/>
              <a:gd name="connsiteX15941" fmla="*/ 5636197 w 10763219"/>
              <a:gd name="connsiteY15941" fmla="*/ 1405499 h 6857999"/>
              <a:gd name="connsiteX15942" fmla="*/ 5638578 w 10763219"/>
              <a:gd name="connsiteY15942" fmla="*/ 1409468 h 6857999"/>
              <a:gd name="connsiteX15943" fmla="*/ 5640166 w 10763219"/>
              <a:gd name="connsiteY15943" fmla="*/ 1413834 h 6857999"/>
              <a:gd name="connsiteX15944" fmla="*/ 5640960 w 10763219"/>
              <a:gd name="connsiteY15944" fmla="*/ 1418597 h 6857999"/>
              <a:gd name="connsiteX15945" fmla="*/ 5641753 w 10763219"/>
              <a:gd name="connsiteY15945" fmla="*/ 1424154 h 6857999"/>
              <a:gd name="connsiteX15946" fmla="*/ 5642547 w 10763219"/>
              <a:gd name="connsiteY15946" fmla="*/ 1428917 h 6857999"/>
              <a:gd name="connsiteX15947" fmla="*/ 5643341 w 10763219"/>
              <a:gd name="connsiteY15947" fmla="*/ 1434077 h 6857999"/>
              <a:gd name="connsiteX15948" fmla="*/ 5644532 w 10763219"/>
              <a:gd name="connsiteY15948" fmla="*/ 1437649 h 6857999"/>
              <a:gd name="connsiteX15949" fmla="*/ 5646516 w 10763219"/>
              <a:gd name="connsiteY15949" fmla="*/ 1441222 h 6857999"/>
              <a:gd name="connsiteX15950" fmla="*/ 5648104 w 10763219"/>
              <a:gd name="connsiteY15950" fmla="*/ 1443206 h 6857999"/>
              <a:gd name="connsiteX15951" fmla="*/ 5649294 w 10763219"/>
              <a:gd name="connsiteY15951" fmla="*/ 1444000 h 6857999"/>
              <a:gd name="connsiteX15952" fmla="*/ 5650882 w 10763219"/>
              <a:gd name="connsiteY15952" fmla="*/ 1444794 h 6857999"/>
              <a:gd name="connsiteX15953" fmla="*/ 5652866 w 10763219"/>
              <a:gd name="connsiteY15953" fmla="*/ 1444794 h 6857999"/>
              <a:gd name="connsiteX15954" fmla="*/ 5655644 w 10763219"/>
              <a:gd name="connsiteY15954" fmla="*/ 1444794 h 6857999"/>
              <a:gd name="connsiteX15955" fmla="*/ 5659216 w 10763219"/>
              <a:gd name="connsiteY15955" fmla="*/ 1443603 h 6857999"/>
              <a:gd name="connsiteX15956" fmla="*/ 5662788 w 10763219"/>
              <a:gd name="connsiteY15956" fmla="*/ 1442412 h 6857999"/>
              <a:gd name="connsiteX15957" fmla="*/ 5665567 w 10763219"/>
              <a:gd name="connsiteY15957" fmla="*/ 1441619 h 6857999"/>
              <a:gd name="connsiteX15958" fmla="*/ 5667154 w 10763219"/>
              <a:gd name="connsiteY15958" fmla="*/ 1441619 h 6857999"/>
              <a:gd name="connsiteX15959" fmla="*/ 5668345 w 10763219"/>
              <a:gd name="connsiteY15959" fmla="*/ 1441619 h 6857999"/>
              <a:gd name="connsiteX15960" fmla="*/ 5669932 w 10763219"/>
              <a:gd name="connsiteY15960" fmla="*/ 1442809 h 6857999"/>
              <a:gd name="connsiteX15961" fmla="*/ 5670726 w 10763219"/>
              <a:gd name="connsiteY15961" fmla="*/ 1443603 h 6857999"/>
              <a:gd name="connsiteX15962" fmla="*/ 5672711 w 10763219"/>
              <a:gd name="connsiteY15962" fmla="*/ 1446778 h 6857999"/>
              <a:gd name="connsiteX15963" fmla="*/ 5674695 w 10763219"/>
              <a:gd name="connsiteY15963" fmla="*/ 1449954 h 6857999"/>
              <a:gd name="connsiteX15964" fmla="*/ 5678267 w 10763219"/>
              <a:gd name="connsiteY15964" fmla="*/ 1458289 h 6857999"/>
              <a:gd name="connsiteX15965" fmla="*/ 5681839 w 10763219"/>
              <a:gd name="connsiteY15965" fmla="*/ 1467815 h 6857999"/>
              <a:gd name="connsiteX15966" fmla="*/ 5685411 w 10763219"/>
              <a:gd name="connsiteY15966" fmla="*/ 1477341 h 6857999"/>
              <a:gd name="connsiteX15967" fmla="*/ 5688189 w 10763219"/>
              <a:gd name="connsiteY15967" fmla="*/ 1481708 h 6857999"/>
              <a:gd name="connsiteX15968" fmla="*/ 5690968 w 10763219"/>
              <a:gd name="connsiteY15968" fmla="*/ 1486868 h 6857999"/>
              <a:gd name="connsiteX15969" fmla="*/ 5693746 w 10763219"/>
              <a:gd name="connsiteY15969" fmla="*/ 1491234 h 6857999"/>
              <a:gd name="connsiteX15970" fmla="*/ 5698112 w 10763219"/>
              <a:gd name="connsiteY15970" fmla="*/ 1495600 h 6857999"/>
              <a:gd name="connsiteX15971" fmla="*/ 5702477 w 10763219"/>
              <a:gd name="connsiteY15971" fmla="*/ 1498775 h 6857999"/>
              <a:gd name="connsiteX15972" fmla="*/ 5708034 w 10763219"/>
              <a:gd name="connsiteY15972" fmla="*/ 1502347 h 6857999"/>
              <a:gd name="connsiteX15973" fmla="*/ 5714384 w 10763219"/>
              <a:gd name="connsiteY15973" fmla="*/ 1505126 h 6857999"/>
              <a:gd name="connsiteX15974" fmla="*/ 5721528 w 10763219"/>
              <a:gd name="connsiteY15974" fmla="*/ 1507904 h 6857999"/>
              <a:gd name="connsiteX15975" fmla="*/ 5717956 w 10763219"/>
              <a:gd name="connsiteY15975" fmla="*/ 1513064 h 6857999"/>
              <a:gd name="connsiteX15976" fmla="*/ 5713987 w 10763219"/>
              <a:gd name="connsiteY15976" fmla="*/ 1517431 h 6857999"/>
              <a:gd name="connsiteX15977" fmla="*/ 5710415 w 10763219"/>
              <a:gd name="connsiteY15977" fmla="*/ 1520606 h 6857999"/>
              <a:gd name="connsiteX15978" fmla="*/ 5706446 w 10763219"/>
              <a:gd name="connsiteY15978" fmla="*/ 1522194 h 6857999"/>
              <a:gd name="connsiteX15979" fmla="*/ 5702477 w 10763219"/>
              <a:gd name="connsiteY15979" fmla="*/ 1523781 h 6857999"/>
              <a:gd name="connsiteX15980" fmla="*/ 5699302 w 10763219"/>
              <a:gd name="connsiteY15980" fmla="*/ 1524972 h 6857999"/>
              <a:gd name="connsiteX15981" fmla="*/ 5692555 w 10763219"/>
              <a:gd name="connsiteY15981" fmla="*/ 1525766 h 6857999"/>
              <a:gd name="connsiteX15982" fmla="*/ 5688983 w 10763219"/>
              <a:gd name="connsiteY15982" fmla="*/ 1525766 h 6857999"/>
              <a:gd name="connsiteX15983" fmla="*/ 5686205 w 10763219"/>
              <a:gd name="connsiteY15983" fmla="*/ 1526957 h 6857999"/>
              <a:gd name="connsiteX15984" fmla="*/ 5683427 w 10763219"/>
              <a:gd name="connsiteY15984" fmla="*/ 1527751 h 6857999"/>
              <a:gd name="connsiteX15985" fmla="*/ 5681045 w 10763219"/>
              <a:gd name="connsiteY15985" fmla="*/ 1529735 h 6857999"/>
              <a:gd name="connsiteX15986" fmla="*/ 5679061 w 10763219"/>
              <a:gd name="connsiteY15986" fmla="*/ 1532513 h 6857999"/>
              <a:gd name="connsiteX15987" fmla="*/ 5677077 w 10763219"/>
              <a:gd name="connsiteY15987" fmla="*/ 1536483 h 6857999"/>
              <a:gd name="connsiteX15988" fmla="*/ 5676283 w 10763219"/>
              <a:gd name="connsiteY15988" fmla="*/ 1541643 h 6857999"/>
              <a:gd name="connsiteX15989" fmla="*/ 5675489 w 10763219"/>
              <a:gd name="connsiteY15989" fmla="*/ 1548390 h 6857999"/>
              <a:gd name="connsiteX15990" fmla="*/ 5677870 w 10763219"/>
              <a:gd name="connsiteY15990" fmla="*/ 1551169 h 6857999"/>
              <a:gd name="connsiteX15991" fmla="*/ 5679855 w 10763219"/>
              <a:gd name="connsiteY15991" fmla="*/ 1553550 h 6857999"/>
              <a:gd name="connsiteX15992" fmla="*/ 5681839 w 10763219"/>
              <a:gd name="connsiteY15992" fmla="*/ 1555138 h 6857999"/>
              <a:gd name="connsiteX15993" fmla="*/ 5683427 w 10763219"/>
              <a:gd name="connsiteY15993" fmla="*/ 1556726 h 6857999"/>
              <a:gd name="connsiteX15994" fmla="*/ 5685411 w 10763219"/>
              <a:gd name="connsiteY15994" fmla="*/ 1557520 h 6857999"/>
              <a:gd name="connsiteX15995" fmla="*/ 5687396 w 10763219"/>
              <a:gd name="connsiteY15995" fmla="*/ 1558710 h 6857999"/>
              <a:gd name="connsiteX15996" fmla="*/ 5688983 w 10763219"/>
              <a:gd name="connsiteY15996" fmla="*/ 1558710 h 6857999"/>
              <a:gd name="connsiteX15997" fmla="*/ 5690968 w 10763219"/>
              <a:gd name="connsiteY15997" fmla="*/ 1558710 h 6857999"/>
              <a:gd name="connsiteX15998" fmla="*/ 5694937 w 10763219"/>
              <a:gd name="connsiteY15998" fmla="*/ 1557520 h 6857999"/>
              <a:gd name="connsiteX15999" fmla="*/ 5698112 w 10763219"/>
              <a:gd name="connsiteY15999" fmla="*/ 1555535 h 6857999"/>
              <a:gd name="connsiteX16000" fmla="*/ 5701684 w 10763219"/>
              <a:gd name="connsiteY16000" fmla="*/ 1552757 h 6857999"/>
              <a:gd name="connsiteX16001" fmla="*/ 5705256 w 10763219"/>
              <a:gd name="connsiteY16001" fmla="*/ 1549184 h 6857999"/>
              <a:gd name="connsiteX16002" fmla="*/ 5711606 w 10763219"/>
              <a:gd name="connsiteY16002" fmla="*/ 1541643 h 6857999"/>
              <a:gd name="connsiteX16003" fmla="*/ 5717162 w 10763219"/>
              <a:gd name="connsiteY16003" fmla="*/ 1533704 h 6857999"/>
              <a:gd name="connsiteX16004" fmla="*/ 5719941 w 10763219"/>
              <a:gd name="connsiteY16004" fmla="*/ 1530132 h 6857999"/>
              <a:gd name="connsiteX16005" fmla="*/ 5722322 w 10763219"/>
              <a:gd name="connsiteY16005" fmla="*/ 1527751 h 6857999"/>
              <a:gd name="connsiteX16006" fmla="*/ 5724306 w 10763219"/>
              <a:gd name="connsiteY16006" fmla="*/ 1526163 h 6857999"/>
              <a:gd name="connsiteX16007" fmla="*/ 5726291 w 10763219"/>
              <a:gd name="connsiteY16007" fmla="*/ 1525369 h 6857999"/>
              <a:gd name="connsiteX16008" fmla="*/ 5735419 w 10763219"/>
              <a:gd name="connsiteY16008" fmla="*/ 1536880 h 6857999"/>
              <a:gd name="connsiteX16009" fmla="*/ 5745342 w 10763219"/>
              <a:gd name="connsiteY16009" fmla="*/ 1548390 h 6857999"/>
              <a:gd name="connsiteX16010" fmla="*/ 5754867 w 10763219"/>
              <a:gd name="connsiteY16010" fmla="*/ 1559504 h 6857999"/>
              <a:gd name="connsiteX16011" fmla="*/ 5765186 w 10763219"/>
              <a:gd name="connsiteY16011" fmla="*/ 1570221 h 6857999"/>
              <a:gd name="connsiteX16012" fmla="*/ 5785427 w 10763219"/>
              <a:gd name="connsiteY16012" fmla="*/ 1591258 h 6857999"/>
              <a:gd name="connsiteX16013" fmla="*/ 5794159 w 10763219"/>
              <a:gd name="connsiteY16013" fmla="*/ 1601181 h 6857999"/>
              <a:gd name="connsiteX16014" fmla="*/ 5801700 w 10763219"/>
              <a:gd name="connsiteY16014" fmla="*/ 1610310 h 6857999"/>
              <a:gd name="connsiteX16015" fmla="*/ 5802891 w 10763219"/>
              <a:gd name="connsiteY16015" fmla="*/ 1611501 h 6857999"/>
              <a:gd name="connsiteX16016" fmla="*/ 5803684 w 10763219"/>
              <a:gd name="connsiteY16016" fmla="*/ 1612295 h 6857999"/>
              <a:gd name="connsiteX16017" fmla="*/ 5806859 w 10763219"/>
              <a:gd name="connsiteY16017" fmla="*/ 1612692 h 6857999"/>
              <a:gd name="connsiteX16018" fmla="*/ 5809638 w 10763219"/>
              <a:gd name="connsiteY16018" fmla="*/ 1612692 h 6857999"/>
              <a:gd name="connsiteX16019" fmla="*/ 5812416 w 10763219"/>
              <a:gd name="connsiteY16019" fmla="*/ 1611898 h 6857999"/>
              <a:gd name="connsiteX16020" fmla="*/ 5817576 w 10763219"/>
              <a:gd name="connsiteY16020" fmla="*/ 1609913 h 6857999"/>
              <a:gd name="connsiteX16021" fmla="*/ 5819957 w 10763219"/>
              <a:gd name="connsiteY16021" fmla="*/ 1608723 h 6857999"/>
              <a:gd name="connsiteX16022" fmla="*/ 5820751 w 10763219"/>
              <a:gd name="connsiteY16022" fmla="*/ 1611501 h 6857999"/>
              <a:gd name="connsiteX16023" fmla="*/ 5822338 w 10763219"/>
              <a:gd name="connsiteY16023" fmla="*/ 1613883 h 6857999"/>
              <a:gd name="connsiteX16024" fmla="*/ 5823529 w 10763219"/>
              <a:gd name="connsiteY16024" fmla="*/ 1618249 h 6857999"/>
              <a:gd name="connsiteX16025" fmla="*/ 5824323 w 10763219"/>
              <a:gd name="connsiteY16025" fmla="*/ 1623409 h 6857999"/>
              <a:gd name="connsiteX16026" fmla="*/ 5824323 w 10763219"/>
              <a:gd name="connsiteY16026" fmla="*/ 1628569 h 6857999"/>
              <a:gd name="connsiteX16027" fmla="*/ 5824323 w 10763219"/>
              <a:gd name="connsiteY16027" fmla="*/ 1633332 h 6857999"/>
              <a:gd name="connsiteX16028" fmla="*/ 5824720 w 10763219"/>
              <a:gd name="connsiteY16028" fmla="*/ 1637698 h 6857999"/>
              <a:gd name="connsiteX16029" fmla="*/ 5825116 w 10763219"/>
              <a:gd name="connsiteY16029" fmla="*/ 1641667 h 6857999"/>
              <a:gd name="connsiteX16030" fmla="*/ 5826307 w 10763219"/>
              <a:gd name="connsiteY16030" fmla="*/ 1643255 h 6857999"/>
              <a:gd name="connsiteX16031" fmla="*/ 5827101 w 10763219"/>
              <a:gd name="connsiteY16031" fmla="*/ 1645239 h 6857999"/>
              <a:gd name="connsiteX16032" fmla="*/ 5828688 w 10763219"/>
              <a:gd name="connsiteY16032" fmla="*/ 1646033 h 6857999"/>
              <a:gd name="connsiteX16033" fmla="*/ 5830276 w 10763219"/>
              <a:gd name="connsiteY16033" fmla="*/ 1646827 h 6857999"/>
              <a:gd name="connsiteX16034" fmla="*/ 5833054 w 10763219"/>
              <a:gd name="connsiteY16034" fmla="*/ 1648018 h 6857999"/>
              <a:gd name="connsiteX16035" fmla="*/ 5836229 w 10763219"/>
              <a:gd name="connsiteY16035" fmla="*/ 1648415 h 6857999"/>
              <a:gd name="connsiteX16036" fmla="*/ 5839404 w 10763219"/>
              <a:gd name="connsiteY16036" fmla="*/ 1648018 h 6857999"/>
              <a:gd name="connsiteX16037" fmla="*/ 5842580 w 10763219"/>
              <a:gd name="connsiteY16037" fmla="*/ 1646827 h 6857999"/>
              <a:gd name="connsiteX16038" fmla="*/ 5845358 w 10763219"/>
              <a:gd name="connsiteY16038" fmla="*/ 1646430 h 6857999"/>
              <a:gd name="connsiteX16039" fmla="*/ 5848136 w 10763219"/>
              <a:gd name="connsiteY16039" fmla="*/ 1646430 h 6857999"/>
              <a:gd name="connsiteX16040" fmla="*/ 5849724 w 10763219"/>
              <a:gd name="connsiteY16040" fmla="*/ 1646827 h 6857999"/>
              <a:gd name="connsiteX16041" fmla="*/ 5851311 w 10763219"/>
              <a:gd name="connsiteY16041" fmla="*/ 1647621 h 6857999"/>
              <a:gd name="connsiteX16042" fmla="*/ 5853296 w 10763219"/>
              <a:gd name="connsiteY16042" fmla="*/ 1648812 h 6857999"/>
              <a:gd name="connsiteX16043" fmla="*/ 5854486 w 10763219"/>
              <a:gd name="connsiteY16043" fmla="*/ 1650399 h 6857999"/>
              <a:gd name="connsiteX16044" fmla="*/ 5856471 w 10763219"/>
              <a:gd name="connsiteY16044" fmla="*/ 1653178 h 6857999"/>
              <a:gd name="connsiteX16045" fmla="*/ 5857661 w 10763219"/>
              <a:gd name="connsiteY16045" fmla="*/ 1656750 h 6857999"/>
              <a:gd name="connsiteX16046" fmla="*/ 5858455 w 10763219"/>
              <a:gd name="connsiteY16046" fmla="*/ 1660322 h 6857999"/>
              <a:gd name="connsiteX16047" fmla="*/ 5858852 w 10763219"/>
              <a:gd name="connsiteY16047" fmla="*/ 1664292 h 6857999"/>
              <a:gd name="connsiteX16048" fmla="*/ 5860440 w 10763219"/>
              <a:gd name="connsiteY16048" fmla="*/ 1667467 h 6857999"/>
              <a:gd name="connsiteX16049" fmla="*/ 5862424 w 10763219"/>
              <a:gd name="connsiteY16049" fmla="*/ 1671039 h 6857999"/>
              <a:gd name="connsiteX16050" fmla="*/ 5864012 w 10763219"/>
              <a:gd name="connsiteY16050" fmla="*/ 1672230 h 6857999"/>
              <a:gd name="connsiteX16051" fmla="*/ 5865996 w 10763219"/>
              <a:gd name="connsiteY16051" fmla="*/ 1673818 h 6857999"/>
              <a:gd name="connsiteX16052" fmla="*/ 5867187 w 10763219"/>
              <a:gd name="connsiteY16052" fmla="*/ 1674215 h 6857999"/>
              <a:gd name="connsiteX16053" fmla="*/ 5869568 w 10763219"/>
              <a:gd name="connsiteY16053" fmla="*/ 1675405 h 6857999"/>
              <a:gd name="connsiteX16054" fmla="*/ 5875918 w 10763219"/>
              <a:gd name="connsiteY16054" fmla="*/ 1676993 h 6857999"/>
              <a:gd name="connsiteX16055" fmla="*/ 5883856 w 10763219"/>
              <a:gd name="connsiteY16055" fmla="*/ 1678184 h 6857999"/>
              <a:gd name="connsiteX16056" fmla="*/ 5892191 w 10763219"/>
              <a:gd name="connsiteY16056" fmla="*/ 1680565 h 6857999"/>
              <a:gd name="connsiteX16057" fmla="*/ 5896160 w 10763219"/>
              <a:gd name="connsiteY16057" fmla="*/ 1682153 h 6857999"/>
              <a:gd name="connsiteX16058" fmla="*/ 5899732 w 10763219"/>
              <a:gd name="connsiteY16058" fmla="*/ 1684138 h 6857999"/>
              <a:gd name="connsiteX16059" fmla="*/ 5902510 w 10763219"/>
              <a:gd name="connsiteY16059" fmla="*/ 1686122 h 6857999"/>
              <a:gd name="connsiteX16060" fmla="*/ 5904494 w 10763219"/>
              <a:gd name="connsiteY16060" fmla="*/ 1688901 h 6857999"/>
              <a:gd name="connsiteX16061" fmla="*/ 5906082 w 10763219"/>
              <a:gd name="connsiteY16061" fmla="*/ 1691679 h 6857999"/>
              <a:gd name="connsiteX16062" fmla="*/ 5906479 w 10763219"/>
              <a:gd name="connsiteY16062" fmla="*/ 1694855 h 6857999"/>
              <a:gd name="connsiteX16063" fmla="*/ 5906082 w 10763219"/>
              <a:gd name="connsiteY16063" fmla="*/ 1698824 h 6857999"/>
              <a:gd name="connsiteX16064" fmla="*/ 5904097 w 10763219"/>
              <a:gd name="connsiteY16064" fmla="*/ 1702793 h 6857999"/>
              <a:gd name="connsiteX16065" fmla="*/ 5900525 w 10763219"/>
              <a:gd name="connsiteY16065" fmla="*/ 1709144 h 6857999"/>
              <a:gd name="connsiteX16066" fmla="*/ 5898541 w 10763219"/>
              <a:gd name="connsiteY16066" fmla="*/ 1714304 h 6857999"/>
              <a:gd name="connsiteX16067" fmla="*/ 5897747 w 10763219"/>
              <a:gd name="connsiteY16067" fmla="*/ 1718273 h 6857999"/>
              <a:gd name="connsiteX16068" fmla="*/ 5896953 w 10763219"/>
              <a:gd name="connsiteY16068" fmla="*/ 1722242 h 6857999"/>
              <a:gd name="connsiteX16069" fmla="*/ 5897747 w 10763219"/>
              <a:gd name="connsiteY16069" fmla="*/ 1724624 h 6857999"/>
              <a:gd name="connsiteX16070" fmla="*/ 5898938 w 10763219"/>
              <a:gd name="connsiteY16070" fmla="*/ 1727799 h 6857999"/>
              <a:gd name="connsiteX16071" fmla="*/ 5900525 w 10763219"/>
              <a:gd name="connsiteY16071" fmla="*/ 1729784 h 6857999"/>
              <a:gd name="connsiteX16072" fmla="*/ 5902907 w 10763219"/>
              <a:gd name="connsiteY16072" fmla="*/ 1732165 h 6857999"/>
              <a:gd name="connsiteX16073" fmla="*/ 5909257 w 10763219"/>
              <a:gd name="connsiteY16073" fmla="*/ 1736928 h 6857999"/>
              <a:gd name="connsiteX16074" fmla="*/ 5912829 w 10763219"/>
              <a:gd name="connsiteY16074" fmla="*/ 1739707 h 6857999"/>
              <a:gd name="connsiteX16075" fmla="*/ 5916004 w 10763219"/>
              <a:gd name="connsiteY16075" fmla="*/ 1743676 h 6857999"/>
              <a:gd name="connsiteX16076" fmla="*/ 5919973 w 10763219"/>
              <a:gd name="connsiteY16076" fmla="*/ 1748042 h 6857999"/>
              <a:gd name="connsiteX16077" fmla="*/ 5923545 w 10763219"/>
              <a:gd name="connsiteY16077" fmla="*/ 1753996 h 6857999"/>
              <a:gd name="connsiteX16078" fmla="*/ 5927117 w 10763219"/>
              <a:gd name="connsiteY16078" fmla="*/ 1760347 h 6857999"/>
              <a:gd name="connsiteX16079" fmla="*/ 5930292 w 10763219"/>
              <a:gd name="connsiteY16079" fmla="*/ 1768682 h 6857999"/>
              <a:gd name="connsiteX16080" fmla="*/ 5931483 w 10763219"/>
              <a:gd name="connsiteY16080" fmla="*/ 1772254 h 6857999"/>
              <a:gd name="connsiteX16081" fmla="*/ 5931880 w 10763219"/>
              <a:gd name="connsiteY16081" fmla="*/ 1777017 h 6857999"/>
              <a:gd name="connsiteX16082" fmla="*/ 5933467 w 10763219"/>
              <a:gd name="connsiteY16082" fmla="*/ 1787734 h 6857999"/>
              <a:gd name="connsiteX16083" fmla="*/ 5934261 w 10763219"/>
              <a:gd name="connsiteY16083" fmla="*/ 1797657 h 6857999"/>
              <a:gd name="connsiteX16084" fmla="*/ 5935055 w 10763219"/>
              <a:gd name="connsiteY16084" fmla="*/ 1801627 h 6857999"/>
              <a:gd name="connsiteX16085" fmla="*/ 5936246 w 10763219"/>
              <a:gd name="connsiteY16085" fmla="*/ 1804405 h 6857999"/>
              <a:gd name="connsiteX16086" fmla="*/ 5937833 w 10763219"/>
              <a:gd name="connsiteY16086" fmla="*/ 1806390 h 6857999"/>
              <a:gd name="connsiteX16087" fmla="*/ 5939024 w 10763219"/>
              <a:gd name="connsiteY16087" fmla="*/ 1808771 h 6857999"/>
              <a:gd name="connsiteX16088" fmla="*/ 5943390 w 10763219"/>
              <a:gd name="connsiteY16088" fmla="*/ 1812343 h 6857999"/>
              <a:gd name="connsiteX16089" fmla="*/ 5948549 w 10763219"/>
              <a:gd name="connsiteY16089" fmla="*/ 1815122 h 6857999"/>
              <a:gd name="connsiteX16090" fmla="*/ 5953312 w 10763219"/>
              <a:gd name="connsiteY16090" fmla="*/ 1817900 h 6857999"/>
              <a:gd name="connsiteX16091" fmla="*/ 5958868 w 10763219"/>
              <a:gd name="connsiteY16091" fmla="*/ 1821076 h 6857999"/>
              <a:gd name="connsiteX16092" fmla="*/ 5963631 w 10763219"/>
              <a:gd name="connsiteY16092" fmla="*/ 1824251 h 6857999"/>
              <a:gd name="connsiteX16093" fmla="*/ 5968394 w 10763219"/>
              <a:gd name="connsiteY16093" fmla="*/ 1829014 h 6857999"/>
              <a:gd name="connsiteX16094" fmla="*/ 5970378 w 10763219"/>
              <a:gd name="connsiteY16094" fmla="*/ 1831396 h 6857999"/>
              <a:gd name="connsiteX16095" fmla="*/ 5971966 w 10763219"/>
              <a:gd name="connsiteY16095" fmla="*/ 1833777 h 6857999"/>
              <a:gd name="connsiteX16096" fmla="*/ 5973156 w 10763219"/>
              <a:gd name="connsiteY16096" fmla="*/ 1836953 h 6857999"/>
              <a:gd name="connsiteX16097" fmla="*/ 5974347 w 10763219"/>
              <a:gd name="connsiteY16097" fmla="*/ 1842113 h 6857999"/>
              <a:gd name="connsiteX16098" fmla="*/ 5975141 w 10763219"/>
              <a:gd name="connsiteY16098" fmla="*/ 1852829 h 6857999"/>
              <a:gd name="connsiteX16099" fmla="*/ 5975935 w 10763219"/>
              <a:gd name="connsiteY16099" fmla="*/ 1863149 h 6857999"/>
              <a:gd name="connsiteX16100" fmla="*/ 5976331 w 10763219"/>
              <a:gd name="connsiteY16100" fmla="*/ 1867119 h 6857999"/>
              <a:gd name="connsiteX16101" fmla="*/ 5976728 w 10763219"/>
              <a:gd name="connsiteY16101" fmla="*/ 1868309 h 6857999"/>
              <a:gd name="connsiteX16102" fmla="*/ 5977125 w 10763219"/>
              <a:gd name="connsiteY16102" fmla="*/ 1869500 h 6857999"/>
              <a:gd name="connsiteX16103" fmla="*/ 5979507 w 10763219"/>
              <a:gd name="connsiteY16103" fmla="*/ 1871485 h 6857999"/>
              <a:gd name="connsiteX16104" fmla="*/ 5982285 w 10763219"/>
              <a:gd name="connsiteY16104" fmla="*/ 1873469 h 6857999"/>
              <a:gd name="connsiteX16105" fmla="*/ 5987841 w 10763219"/>
              <a:gd name="connsiteY16105" fmla="*/ 1877042 h 6857999"/>
              <a:gd name="connsiteX16106" fmla="*/ 5994985 w 10763219"/>
              <a:gd name="connsiteY16106" fmla="*/ 1880614 h 6857999"/>
              <a:gd name="connsiteX16107" fmla="*/ 6002129 w 10763219"/>
              <a:gd name="connsiteY16107" fmla="*/ 1883392 h 6857999"/>
              <a:gd name="connsiteX16108" fmla="*/ 6006098 w 10763219"/>
              <a:gd name="connsiteY16108" fmla="*/ 1885377 h 6857999"/>
              <a:gd name="connsiteX16109" fmla="*/ 6008083 w 10763219"/>
              <a:gd name="connsiteY16109" fmla="*/ 1886171 h 6857999"/>
              <a:gd name="connsiteX16110" fmla="*/ 6008876 w 10763219"/>
              <a:gd name="connsiteY16110" fmla="*/ 1885377 h 6857999"/>
              <a:gd name="connsiteX16111" fmla="*/ 6009670 w 10763219"/>
              <a:gd name="connsiteY16111" fmla="*/ 1884980 h 6857999"/>
              <a:gd name="connsiteX16112" fmla="*/ 6010861 w 10763219"/>
              <a:gd name="connsiteY16112" fmla="*/ 1884186 h 6857999"/>
              <a:gd name="connsiteX16113" fmla="*/ 6011655 w 10763219"/>
              <a:gd name="connsiteY16113" fmla="*/ 1884583 h 6857999"/>
              <a:gd name="connsiteX16114" fmla="*/ 6012052 w 10763219"/>
              <a:gd name="connsiteY16114" fmla="*/ 1885377 h 6857999"/>
              <a:gd name="connsiteX16115" fmla="*/ 6012052 w 10763219"/>
              <a:gd name="connsiteY16115" fmla="*/ 1886965 h 6857999"/>
              <a:gd name="connsiteX16116" fmla="*/ 6010861 w 10763219"/>
              <a:gd name="connsiteY16116" fmla="*/ 1889346 h 6857999"/>
              <a:gd name="connsiteX16117" fmla="*/ 6009670 w 10763219"/>
              <a:gd name="connsiteY16117" fmla="*/ 1892522 h 6857999"/>
              <a:gd name="connsiteX16118" fmla="*/ 6004114 w 10763219"/>
              <a:gd name="connsiteY16118" fmla="*/ 1901651 h 6857999"/>
              <a:gd name="connsiteX16119" fmla="*/ 5994985 w 10763219"/>
              <a:gd name="connsiteY16119" fmla="*/ 1914749 h 6857999"/>
              <a:gd name="connsiteX16120" fmla="*/ 6002526 w 10763219"/>
              <a:gd name="connsiteY16120" fmla="*/ 1910383 h 6857999"/>
              <a:gd name="connsiteX16121" fmla="*/ 6008479 w 10763219"/>
              <a:gd name="connsiteY16121" fmla="*/ 1907605 h 6857999"/>
              <a:gd name="connsiteX16122" fmla="*/ 6014036 w 10763219"/>
              <a:gd name="connsiteY16122" fmla="*/ 1906017 h 6857999"/>
              <a:gd name="connsiteX16123" fmla="*/ 6020783 w 10763219"/>
              <a:gd name="connsiteY16123" fmla="*/ 1905620 h 6857999"/>
              <a:gd name="connsiteX16124" fmla="*/ 6022371 w 10763219"/>
              <a:gd name="connsiteY16124" fmla="*/ 1905223 h 6857999"/>
              <a:gd name="connsiteX16125" fmla="*/ 6023561 w 10763219"/>
              <a:gd name="connsiteY16125" fmla="*/ 1903635 h 6857999"/>
              <a:gd name="connsiteX16126" fmla="*/ 6027530 w 10763219"/>
              <a:gd name="connsiteY16126" fmla="*/ 1901254 h 6857999"/>
              <a:gd name="connsiteX16127" fmla="*/ 6030705 w 10763219"/>
              <a:gd name="connsiteY16127" fmla="*/ 1898872 h 6857999"/>
              <a:gd name="connsiteX16128" fmla="*/ 6031499 w 10763219"/>
              <a:gd name="connsiteY16128" fmla="*/ 1898872 h 6857999"/>
              <a:gd name="connsiteX16129" fmla="*/ 6032293 w 10763219"/>
              <a:gd name="connsiteY16129" fmla="*/ 1899269 h 6857999"/>
              <a:gd name="connsiteX16130" fmla="*/ 6031896 w 10763219"/>
              <a:gd name="connsiteY16130" fmla="*/ 1902048 h 6857999"/>
              <a:gd name="connsiteX16131" fmla="*/ 6030705 w 10763219"/>
              <a:gd name="connsiteY16131" fmla="*/ 1906017 h 6857999"/>
              <a:gd name="connsiteX16132" fmla="*/ 6025546 w 10763219"/>
              <a:gd name="connsiteY16132" fmla="*/ 1916734 h 6857999"/>
              <a:gd name="connsiteX16133" fmla="*/ 6020783 w 10763219"/>
              <a:gd name="connsiteY16133" fmla="*/ 1927451 h 6857999"/>
              <a:gd name="connsiteX16134" fmla="*/ 6019196 w 10763219"/>
              <a:gd name="connsiteY16134" fmla="*/ 1931420 h 6857999"/>
              <a:gd name="connsiteX16135" fmla="*/ 6018799 w 10763219"/>
              <a:gd name="connsiteY16135" fmla="*/ 1934198 h 6857999"/>
              <a:gd name="connsiteX16136" fmla="*/ 6019196 w 10763219"/>
              <a:gd name="connsiteY16136" fmla="*/ 1935786 h 6857999"/>
              <a:gd name="connsiteX16137" fmla="*/ 6020783 w 10763219"/>
              <a:gd name="connsiteY16137" fmla="*/ 1936183 h 6857999"/>
              <a:gd name="connsiteX16138" fmla="*/ 6022768 w 10763219"/>
              <a:gd name="connsiteY16138" fmla="*/ 1936977 h 6857999"/>
              <a:gd name="connsiteX16139" fmla="*/ 6025149 w 10763219"/>
              <a:gd name="connsiteY16139" fmla="*/ 1936183 h 6857999"/>
              <a:gd name="connsiteX16140" fmla="*/ 6029515 w 10763219"/>
              <a:gd name="connsiteY16140" fmla="*/ 1935389 h 6857999"/>
              <a:gd name="connsiteX16141" fmla="*/ 6031499 w 10763219"/>
              <a:gd name="connsiteY16141" fmla="*/ 1935389 h 6857999"/>
              <a:gd name="connsiteX16142" fmla="*/ 6033484 w 10763219"/>
              <a:gd name="connsiteY16142" fmla="*/ 1935389 h 6857999"/>
              <a:gd name="connsiteX16143" fmla="*/ 6035071 w 10763219"/>
              <a:gd name="connsiteY16143" fmla="*/ 1936183 h 6857999"/>
              <a:gd name="connsiteX16144" fmla="*/ 6035468 w 10763219"/>
              <a:gd name="connsiteY16144" fmla="*/ 1937771 h 6857999"/>
              <a:gd name="connsiteX16145" fmla="*/ 6035468 w 10763219"/>
              <a:gd name="connsiteY16145" fmla="*/ 1940549 h 6857999"/>
              <a:gd name="connsiteX16146" fmla="*/ 6033880 w 10763219"/>
              <a:gd name="connsiteY16146" fmla="*/ 1944518 h 6857999"/>
              <a:gd name="connsiteX16147" fmla="*/ 6031499 w 10763219"/>
              <a:gd name="connsiteY16147" fmla="*/ 1950075 h 6857999"/>
              <a:gd name="connsiteX16148" fmla="*/ 6027927 w 10763219"/>
              <a:gd name="connsiteY16148" fmla="*/ 1957220 h 6857999"/>
              <a:gd name="connsiteX16149" fmla="*/ 6022768 w 10763219"/>
              <a:gd name="connsiteY16149" fmla="*/ 1966349 h 6857999"/>
              <a:gd name="connsiteX16150" fmla="*/ 6016020 w 10763219"/>
              <a:gd name="connsiteY16150" fmla="*/ 1977463 h 6857999"/>
              <a:gd name="connsiteX16151" fmla="*/ 6014830 w 10763219"/>
              <a:gd name="connsiteY16151" fmla="*/ 1977860 h 6857999"/>
              <a:gd name="connsiteX16152" fmla="*/ 6014036 w 10763219"/>
              <a:gd name="connsiteY16152" fmla="*/ 1977860 h 6857999"/>
              <a:gd name="connsiteX16153" fmla="*/ 6013242 w 10763219"/>
              <a:gd name="connsiteY16153" fmla="*/ 1977463 h 6857999"/>
              <a:gd name="connsiteX16154" fmla="*/ 6013242 w 10763219"/>
              <a:gd name="connsiteY16154" fmla="*/ 1977066 h 6857999"/>
              <a:gd name="connsiteX16155" fmla="*/ 6012052 w 10763219"/>
              <a:gd name="connsiteY16155" fmla="*/ 1973097 h 6857999"/>
              <a:gd name="connsiteX16156" fmla="*/ 6012052 w 10763219"/>
              <a:gd name="connsiteY16156" fmla="*/ 1972700 h 6857999"/>
              <a:gd name="connsiteX16157" fmla="*/ 6011655 w 10763219"/>
              <a:gd name="connsiteY16157" fmla="*/ 1971906 h 6857999"/>
              <a:gd name="connsiteX16158" fmla="*/ 6010464 w 10763219"/>
              <a:gd name="connsiteY16158" fmla="*/ 1971906 h 6857999"/>
              <a:gd name="connsiteX16159" fmla="*/ 6009670 w 10763219"/>
              <a:gd name="connsiteY16159" fmla="*/ 1972700 h 6857999"/>
              <a:gd name="connsiteX16160" fmla="*/ 6006495 w 10763219"/>
              <a:gd name="connsiteY16160" fmla="*/ 1975478 h 6857999"/>
              <a:gd name="connsiteX16161" fmla="*/ 6001732 w 10763219"/>
              <a:gd name="connsiteY16161" fmla="*/ 1981829 h 6857999"/>
              <a:gd name="connsiteX16162" fmla="*/ 5999748 w 10763219"/>
              <a:gd name="connsiteY16162" fmla="*/ 1985401 h 6857999"/>
              <a:gd name="connsiteX16163" fmla="*/ 5997763 w 10763219"/>
              <a:gd name="connsiteY16163" fmla="*/ 1988180 h 6857999"/>
              <a:gd name="connsiteX16164" fmla="*/ 5997367 w 10763219"/>
              <a:gd name="connsiteY16164" fmla="*/ 1990561 h 6857999"/>
              <a:gd name="connsiteX16165" fmla="*/ 5996970 w 10763219"/>
              <a:gd name="connsiteY16165" fmla="*/ 1992943 h 6857999"/>
              <a:gd name="connsiteX16166" fmla="*/ 5996970 w 10763219"/>
              <a:gd name="connsiteY16166" fmla="*/ 1994530 h 6857999"/>
              <a:gd name="connsiteX16167" fmla="*/ 5997367 w 10763219"/>
              <a:gd name="connsiteY16167" fmla="*/ 1995324 h 6857999"/>
              <a:gd name="connsiteX16168" fmla="*/ 5998160 w 10763219"/>
              <a:gd name="connsiteY16168" fmla="*/ 1996118 h 6857999"/>
              <a:gd name="connsiteX16169" fmla="*/ 5999748 w 10763219"/>
              <a:gd name="connsiteY16169" fmla="*/ 1995324 h 6857999"/>
              <a:gd name="connsiteX16170" fmla="*/ 6003320 w 10763219"/>
              <a:gd name="connsiteY16170" fmla="*/ 1992149 h 6857999"/>
              <a:gd name="connsiteX16171" fmla="*/ 6008479 w 10763219"/>
              <a:gd name="connsiteY16171" fmla="*/ 1986195 h 6857999"/>
              <a:gd name="connsiteX16172" fmla="*/ 6016020 w 10763219"/>
              <a:gd name="connsiteY16172" fmla="*/ 1977463 h 6857999"/>
              <a:gd name="connsiteX16173" fmla="*/ 6016417 w 10763219"/>
              <a:gd name="connsiteY16173" fmla="*/ 1977463 h 6857999"/>
              <a:gd name="connsiteX16174" fmla="*/ 6016814 w 10763219"/>
              <a:gd name="connsiteY16174" fmla="*/ 1977860 h 6857999"/>
              <a:gd name="connsiteX16175" fmla="*/ 6016814 w 10763219"/>
              <a:gd name="connsiteY16175" fmla="*/ 1979447 h 6857999"/>
              <a:gd name="connsiteX16176" fmla="*/ 6016020 w 10763219"/>
              <a:gd name="connsiteY16176" fmla="*/ 1984211 h 6857999"/>
              <a:gd name="connsiteX16177" fmla="*/ 6014830 w 10763219"/>
              <a:gd name="connsiteY16177" fmla="*/ 1989767 h 6857999"/>
              <a:gd name="connsiteX16178" fmla="*/ 6014830 w 10763219"/>
              <a:gd name="connsiteY16178" fmla="*/ 1990958 h 6857999"/>
              <a:gd name="connsiteX16179" fmla="*/ 6014830 w 10763219"/>
              <a:gd name="connsiteY16179" fmla="*/ 1992149 h 6857999"/>
              <a:gd name="connsiteX16180" fmla="*/ 6015227 w 10763219"/>
              <a:gd name="connsiteY16180" fmla="*/ 1992149 h 6857999"/>
              <a:gd name="connsiteX16181" fmla="*/ 6016020 w 10763219"/>
              <a:gd name="connsiteY16181" fmla="*/ 1992149 h 6857999"/>
              <a:gd name="connsiteX16182" fmla="*/ 6016814 w 10763219"/>
              <a:gd name="connsiteY16182" fmla="*/ 1991752 h 6857999"/>
              <a:gd name="connsiteX16183" fmla="*/ 6019196 w 10763219"/>
              <a:gd name="connsiteY16183" fmla="*/ 1988974 h 6857999"/>
              <a:gd name="connsiteX16184" fmla="*/ 6025546 w 10763219"/>
              <a:gd name="connsiteY16184" fmla="*/ 1983417 h 6857999"/>
              <a:gd name="connsiteX16185" fmla="*/ 6027530 w 10763219"/>
              <a:gd name="connsiteY16185" fmla="*/ 1981829 h 6857999"/>
              <a:gd name="connsiteX16186" fmla="*/ 6027530 w 10763219"/>
              <a:gd name="connsiteY16186" fmla="*/ 1982623 h 6857999"/>
              <a:gd name="connsiteX16187" fmla="*/ 6025546 w 10763219"/>
              <a:gd name="connsiteY16187" fmla="*/ 1986989 h 6857999"/>
              <a:gd name="connsiteX16188" fmla="*/ 6020386 w 10763219"/>
              <a:gd name="connsiteY16188" fmla="*/ 1996118 h 6857999"/>
              <a:gd name="connsiteX16189" fmla="*/ 6020783 w 10763219"/>
              <a:gd name="connsiteY16189" fmla="*/ 1996118 h 6857999"/>
              <a:gd name="connsiteX16190" fmla="*/ 6022371 w 10763219"/>
              <a:gd name="connsiteY16190" fmla="*/ 1994927 h 6857999"/>
              <a:gd name="connsiteX16191" fmla="*/ 6025149 w 10763219"/>
              <a:gd name="connsiteY16191" fmla="*/ 1991752 h 6857999"/>
              <a:gd name="connsiteX16192" fmla="*/ 6033087 w 10763219"/>
              <a:gd name="connsiteY16192" fmla="*/ 1980638 h 6857999"/>
              <a:gd name="connsiteX16193" fmla="*/ 6040231 w 10763219"/>
              <a:gd name="connsiteY16193" fmla="*/ 1971112 h 6857999"/>
              <a:gd name="connsiteX16194" fmla="*/ 6042612 w 10763219"/>
              <a:gd name="connsiteY16194" fmla="*/ 1968731 h 6857999"/>
              <a:gd name="connsiteX16195" fmla="*/ 6043406 w 10763219"/>
              <a:gd name="connsiteY16195" fmla="*/ 1968731 h 6857999"/>
              <a:gd name="connsiteX16196" fmla="*/ 6043803 w 10763219"/>
              <a:gd name="connsiteY16196" fmla="*/ 1969127 h 6857999"/>
              <a:gd name="connsiteX16197" fmla="*/ 6044200 w 10763219"/>
              <a:gd name="connsiteY16197" fmla="*/ 1969921 h 6857999"/>
              <a:gd name="connsiteX16198" fmla="*/ 6044200 w 10763219"/>
              <a:gd name="connsiteY16198" fmla="*/ 1971509 h 6857999"/>
              <a:gd name="connsiteX16199" fmla="*/ 6044200 w 10763219"/>
              <a:gd name="connsiteY16199" fmla="*/ 1973097 h 6857999"/>
              <a:gd name="connsiteX16200" fmla="*/ 6043406 w 10763219"/>
              <a:gd name="connsiteY16200" fmla="*/ 1975081 h 6857999"/>
              <a:gd name="connsiteX16201" fmla="*/ 6040628 w 10763219"/>
              <a:gd name="connsiteY16201" fmla="*/ 1979844 h 6857999"/>
              <a:gd name="connsiteX16202" fmla="*/ 6037452 w 10763219"/>
              <a:gd name="connsiteY16202" fmla="*/ 1985401 h 6857999"/>
              <a:gd name="connsiteX16203" fmla="*/ 6029118 w 10763219"/>
              <a:gd name="connsiteY16203" fmla="*/ 1998103 h 6857999"/>
              <a:gd name="connsiteX16204" fmla="*/ 6024752 w 10763219"/>
              <a:gd name="connsiteY16204" fmla="*/ 2005247 h 6857999"/>
              <a:gd name="connsiteX16205" fmla="*/ 6021180 w 10763219"/>
              <a:gd name="connsiteY16205" fmla="*/ 2011995 h 6857999"/>
              <a:gd name="connsiteX16206" fmla="*/ 6022768 w 10763219"/>
              <a:gd name="connsiteY16206" fmla="*/ 2011598 h 6857999"/>
              <a:gd name="connsiteX16207" fmla="*/ 6023164 w 10763219"/>
              <a:gd name="connsiteY16207" fmla="*/ 2011598 h 6857999"/>
              <a:gd name="connsiteX16208" fmla="*/ 6023561 w 10763219"/>
              <a:gd name="connsiteY16208" fmla="*/ 2011995 h 6857999"/>
              <a:gd name="connsiteX16209" fmla="*/ 6023561 w 10763219"/>
              <a:gd name="connsiteY16209" fmla="*/ 2013186 h 6857999"/>
              <a:gd name="connsiteX16210" fmla="*/ 6023164 w 10763219"/>
              <a:gd name="connsiteY16210" fmla="*/ 2015170 h 6857999"/>
              <a:gd name="connsiteX16211" fmla="*/ 6020783 w 10763219"/>
              <a:gd name="connsiteY16211" fmla="*/ 2020727 h 6857999"/>
              <a:gd name="connsiteX16212" fmla="*/ 6018005 w 10763219"/>
              <a:gd name="connsiteY16212" fmla="*/ 2027078 h 6857999"/>
              <a:gd name="connsiteX16213" fmla="*/ 6014830 w 10763219"/>
              <a:gd name="connsiteY16213" fmla="*/ 2033032 h 6857999"/>
              <a:gd name="connsiteX16214" fmla="*/ 6012845 w 10763219"/>
              <a:gd name="connsiteY16214" fmla="*/ 2038192 h 6857999"/>
              <a:gd name="connsiteX16215" fmla="*/ 6012845 w 10763219"/>
              <a:gd name="connsiteY16215" fmla="*/ 2039383 h 6857999"/>
              <a:gd name="connsiteX16216" fmla="*/ 6013242 w 10763219"/>
              <a:gd name="connsiteY16216" fmla="*/ 2039780 h 6857999"/>
              <a:gd name="connsiteX16217" fmla="*/ 6014036 w 10763219"/>
              <a:gd name="connsiteY16217" fmla="*/ 2039780 h 6857999"/>
              <a:gd name="connsiteX16218" fmla="*/ 6015227 w 10763219"/>
              <a:gd name="connsiteY16218" fmla="*/ 2039780 h 6857999"/>
              <a:gd name="connsiteX16219" fmla="*/ 6018005 w 10763219"/>
              <a:gd name="connsiteY16219" fmla="*/ 2038589 h 6857999"/>
              <a:gd name="connsiteX16220" fmla="*/ 6025149 w 10763219"/>
              <a:gd name="connsiteY16220" fmla="*/ 2027078 h 6857999"/>
              <a:gd name="connsiteX16221" fmla="*/ 6028721 w 10763219"/>
              <a:gd name="connsiteY16221" fmla="*/ 2021521 h 6857999"/>
              <a:gd name="connsiteX16222" fmla="*/ 6029118 w 10763219"/>
              <a:gd name="connsiteY16222" fmla="*/ 2019537 h 6857999"/>
              <a:gd name="connsiteX16223" fmla="*/ 6029118 w 10763219"/>
              <a:gd name="connsiteY16223" fmla="*/ 2018346 h 6857999"/>
              <a:gd name="connsiteX16224" fmla="*/ 6029118 w 10763219"/>
              <a:gd name="connsiteY16224" fmla="*/ 2017552 h 6857999"/>
              <a:gd name="connsiteX16225" fmla="*/ 6028721 w 10763219"/>
              <a:gd name="connsiteY16225" fmla="*/ 2017155 h 6857999"/>
              <a:gd name="connsiteX16226" fmla="*/ 6027927 w 10763219"/>
              <a:gd name="connsiteY16226" fmla="*/ 2016361 h 6857999"/>
              <a:gd name="connsiteX16227" fmla="*/ 6027530 w 10763219"/>
              <a:gd name="connsiteY16227" fmla="*/ 2015567 h 6857999"/>
              <a:gd name="connsiteX16228" fmla="*/ 6027927 w 10763219"/>
              <a:gd name="connsiteY16228" fmla="*/ 2013980 h 6857999"/>
              <a:gd name="connsiteX16229" fmla="*/ 6028721 w 10763219"/>
              <a:gd name="connsiteY16229" fmla="*/ 2012392 h 6857999"/>
              <a:gd name="connsiteX16230" fmla="*/ 6031896 w 10763219"/>
              <a:gd name="connsiteY16230" fmla="*/ 2006041 h 6857999"/>
              <a:gd name="connsiteX16231" fmla="*/ 6039437 w 10763219"/>
              <a:gd name="connsiteY16231" fmla="*/ 1995324 h 6857999"/>
              <a:gd name="connsiteX16232" fmla="*/ 6041421 w 10763219"/>
              <a:gd name="connsiteY16232" fmla="*/ 1995324 h 6857999"/>
              <a:gd name="connsiteX16233" fmla="*/ 6043406 w 10763219"/>
              <a:gd name="connsiteY16233" fmla="*/ 1996118 h 6857999"/>
              <a:gd name="connsiteX16234" fmla="*/ 6044596 w 10763219"/>
              <a:gd name="connsiteY16234" fmla="*/ 1996912 h 6857999"/>
              <a:gd name="connsiteX16235" fmla="*/ 6045787 w 10763219"/>
              <a:gd name="connsiteY16235" fmla="*/ 1998500 h 6857999"/>
              <a:gd name="connsiteX16236" fmla="*/ 6046184 w 10763219"/>
              <a:gd name="connsiteY16236" fmla="*/ 2000484 h 6857999"/>
              <a:gd name="connsiteX16237" fmla="*/ 6046581 w 10763219"/>
              <a:gd name="connsiteY16237" fmla="*/ 2002866 h 6857999"/>
              <a:gd name="connsiteX16238" fmla="*/ 6046581 w 10763219"/>
              <a:gd name="connsiteY16238" fmla="*/ 2008820 h 6857999"/>
              <a:gd name="connsiteX16239" fmla="*/ 6045787 w 10763219"/>
              <a:gd name="connsiteY16239" fmla="*/ 2015170 h 6857999"/>
              <a:gd name="connsiteX16240" fmla="*/ 6044200 w 10763219"/>
              <a:gd name="connsiteY16240" fmla="*/ 2022712 h 6857999"/>
              <a:gd name="connsiteX16241" fmla="*/ 6040231 w 10763219"/>
              <a:gd name="connsiteY16241" fmla="*/ 2038986 h 6857999"/>
              <a:gd name="connsiteX16242" fmla="*/ 6037849 w 10763219"/>
              <a:gd name="connsiteY16242" fmla="*/ 2042558 h 6857999"/>
              <a:gd name="connsiteX16243" fmla="*/ 6036262 w 10763219"/>
              <a:gd name="connsiteY16243" fmla="*/ 2044543 h 6857999"/>
              <a:gd name="connsiteX16244" fmla="*/ 6033484 w 10763219"/>
              <a:gd name="connsiteY16244" fmla="*/ 2047321 h 6857999"/>
              <a:gd name="connsiteX16245" fmla="*/ 6029912 w 10763219"/>
              <a:gd name="connsiteY16245" fmla="*/ 2050893 h 6857999"/>
              <a:gd name="connsiteX16246" fmla="*/ 6027927 w 10763219"/>
              <a:gd name="connsiteY16246" fmla="*/ 2053275 h 6857999"/>
              <a:gd name="connsiteX16247" fmla="*/ 6025149 w 10763219"/>
              <a:gd name="connsiteY16247" fmla="*/ 2057641 h 6857999"/>
              <a:gd name="connsiteX16248" fmla="*/ 6023561 w 10763219"/>
              <a:gd name="connsiteY16248" fmla="*/ 2061610 h 6857999"/>
              <a:gd name="connsiteX16249" fmla="*/ 6023164 w 10763219"/>
              <a:gd name="connsiteY16249" fmla="*/ 2063595 h 6857999"/>
              <a:gd name="connsiteX16250" fmla="*/ 6023164 w 10763219"/>
              <a:gd name="connsiteY16250" fmla="*/ 2063992 h 6857999"/>
              <a:gd name="connsiteX16251" fmla="*/ 6023561 w 10763219"/>
              <a:gd name="connsiteY16251" fmla="*/ 2063595 h 6857999"/>
              <a:gd name="connsiteX16252" fmla="*/ 6025149 w 10763219"/>
              <a:gd name="connsiteY16252" fmla="*/ 2062404 h 6857999"/>
              <a:gd name="connsiteX16253" fmla="*/ 6029515 w 10763219"/>
              <a:gd name="connsiteY16253" fmla="*/ 2056053 h 6857999"/>
              <a:gd name="connsiteX16254" fmla="*/ 6036262 w 10763219"/>
              <a:gd name="connsiteY16254" fmla="*/ 2047321 h 6857999"/>
              <a:gd name="connsiteX16255" fmla="*/ 6043803 w 10763219"/>
              <a:gd name="connsiteY16255" fmla="*/ 2037398 h 6857999"/>
              <a:gd name="connsiteX16256" fmla="*/ 6050550 w 10763219"/>
              <a:gd name="connsiteY16256" fmla="*/ 2028666 h 6857999"/>
              <a:gd name="connsiteX16257" fmla="*/ 6055312 w 10763219"/>
              <a:gd name="connsiteY16257" fmla="*/ 2022315 h 6857999"/>
              <a:gd name="connsiteX16258" fmla="*/ 6057297 w 10763219"/>
              <a:gd name="connsiteY16258" fmla="*/ 2021521 h 6857999"/>
              <a:gd name="connsiteX16259" fmla="*/ 6057694 w 10763219"/>
              <a:gd name="connsiteY16259" fmla="*/ 2021521 h 6857999"/>
              <a:gd name="connsiteX16260" fmla="*/ 6057297 w 10763219"/>
              <a:gd name="connsiteY16260" fmla="*/ 2023903 h 6857999"/>
              <a:gd name="connsiteX16261" fmla="*/ 6057297 w 10763219"/>
              <a:gd name="connsiteY16261" fmla="*/ 2025887 h 6857999"/>
              <a:gd name="connsiteX16262" fmla="*/ 6057297 w 10763219"/>
              <a:gd name="connsiteY16262" fmla="*/ 2026681 h 6857999"/>
              <a:gd name="connsiteX16263" fmla="*/ 6057694 w 10763219"/>
              <a:gd name="connsiteY16263" fmla="*/ 2027872 h 6857999"/>
              <a:gd name="connsiteX16264" fmla="*/ 6058488 w 10763219"/>
              <a:gd name="connsiteY16264" fmla="*/ 2028666 h 6857999"/>
              <a:gd name="connsiteX16265" fmla="*/ 6058884 w 10763219"/>
              <a:gd name="connsiteY16265" fmla="*/ 2030253 h 6857999"/>
              <a:gd name="connsiteX16266" fmla="*/ 6058488 w 10763219"/>
              <a:gd name="connsiteY16266" fmla="*/ 2032635 h 6857999"/>
              <a:gd name="connsiteX16267" fmla="*/ 6057297 w 10763219"/>
              <a:gd name="connsiteY16267" fmla="*/ 2035413 h 6857999"/>
              <a:gd name="connsiteX16268" fmla="*/ 6052931 w 10763219"/>
              <a:gd name="connsiteY16268" fmla="*/ 2043749 h 6857999"/>
              <a:gd name="connsiteX16269" fmla="*/ 6045787 w 10763219"/>
              <a:gd name="connsiteY16269" fmla="*/ 2057641 h 6857999"/>
              <a:gd name="connsiteX16270" fmla="*/ 6038246 w 10763219"/>
              <a:gd name="connsiteY16270" fmla="*/ 2070739 h 6857999"/>
              <a:gd name="connsiteX16271" fmla="*/ 6035071 w 10763219"/>
              <a:gd name="connsiteY16271" fmla="*/ 2077884 h 6857999"/>
              <a:gd name="connsiteX16272" fmla="*/ 6035071 w 10763219"/>
              <a:gd name="connsiteY16272" fmla="*/ 2078678 h 6857999"/>
              <a:gd name="connsiteX16273" fmla="*/ 6035468 w 10763219"/>
              <a:gd name="connsiteY16273" fmla="*/ 2078678 h 6857999"/>
              <a:gd name="connsiteX16274" fmla="*/ 6037849 w 10763219"/>
              <a:gd name="connsiteY16274" fmla="*/ 2075503 h 6857999"/>
              <a:gd name="connsiteX16275" fmla="*/ 6044993 w 10763219"/>
              <a:gd name="connsiteY16275" fmla="*/ 2065183 h 6857999"/>
              <a:gd name="connsiteX16276" fmla="*/ 6048565 w 10763219"/>
              <a:gd name="connsiteY16276" fmla="*/ 2061610 h 6857999"/>
              <a:gd name="connsiteX16277" fmla="*/ 6049756 w 10763219"/>
              <a:gd name="connsiteY16277" fmla="*/ 2060419 h 6857999"/>
              <a:gd name="connsiteX16278" fmla="*/ 6050550 w 10763219"/>
              <a:gd name="connsiteY16278" fmla="*/ 2060023 h 6857999"/>
              <a:gd name="connsiteX16279" fmla="*/ 6050550 w 10763219"/>
              <a:gd name="connsiteY16279" fmla="*/ 2060816 h 6857999"/>
              <a:gd name="connsiteX16280" fmla="*/ 6050153 w 10763219"/>
              <a:gd name="connsiteY16280" fmla="*/ 2062801 h 6857999"/>
              <a:gd name="connsiteX16281" fmla="*/ 6046184 w 10763219"/>
              <a:gd name="connsiteY16281" fmla="*/ 2071136 h 6857999"/>
              <a:gd name="connsiteX16282" fmla="*/ 6025546 w 10763219"/>
              <a:gd name="connsiteY16282" fmla="*/ 2100509 h 6857999"/>
              <a:gd name="connsiteX16283" fmla="*/ 6025943 w 10763219"/>
              <a:gd name="connsiteY16283" fmla="*/ 2100509 h 6857999"/>
              <a:gd name="connsiteX16284" fmla="*/ 6027927 w 10763219"/>
              <a:gd name="connsiteY16284" fmla="*/ 2100905 h 6857999"/>
              <a:gd name="connsiteX16285" fmla="*/ 6033087 w 10763219"/>
              <a:gd name="connsiteY16285" fmla="*/ 2102096 h 6857999"/>
              <a:gd name="connsiteX16286" fmla="*/ 6036262 w 10763219"/>
              <a:gd name="connsiteY16286" fmla="*/ 2102493 h 6857999"/>
              <a:gd name="connsiteX16287" fmla="*/ 6039834 w 10763219"/>
              <a:gd name="connsiteY16287" fmla="*/ 2102096 h 6857999"/>
              <a:gd name="connsiteX16288" fmla="*/ 6043406 w 10763219"/>
              <a:gd name="connsiteY16288" fmla="*/ 2101700 h 6857999"/>
              <a:gd name="connsiteX16289" fmla="*/ 6044596 w 10763219"/>
              <a:gd name="connsiteY16289" fmla="*/ 2100509 h 6857999"/>
              <a:gd name="connsiteX16290" fmla="*/ 6046184 w 10763219"/>
              <a:gd name="connsiteY16290" fmla="*/ 2099715 h 6857999"/>
              <a:gd name="connsiteX16291" fmla="*/ 6049756 w 10763219"/>
              <a:gd name="connsiteY16291" fmla="*/ 2095746 h 6857999"/>
              <a:gd name="connsiteX16292" fmla="*/ 6052931 w 10763219"/>
              <a:gd name="connsiteY16292" fmla="*/ 2090189 h 6857999"/>
              <a:gd name="connsiteX16293" fmla="*/ 6061663 w 10763219"/>
              <a:gd name="connsiteY16293" fmla="*/ 2077487 h 6857999"/>
              <a:gd name="connsiteX16294" fmla="*/ 6069997 w 10763219"/>
              <a:gd name="connsiteY16294" fmla="*/ 2065183 h 6857999"/>
              <a:gd name="connsiteX16295" fmla="*/ 6073173 w 10763219"/>
              <a:gd name="connsiteY16295" fmla="*/ 2061610 h 6857999"/>
              <a:gd name="connsiteX16296" fmla="*/ 6073966 w 10763219"/>
              <a:gd name="connsiteY16296" fmla="*/ 2060023 h 6857999"/>
              <a:gd name="connsiteX16297" fmla="*/ 6075157 w 10763219"/>
              <a:gd name="connsiteY16297" fmla="*/ 2059626 h 6857999"/>
              <a:gd name="connsiteX16298" fmla="*/ 6076348 w 10763219"/>
              <a:gd name="connsiteY16298" fmla="*/ 2059626 h 6857999"/>
              <a:gd name="connsiteX16299" fmla="*/ 6077538 w 10763219"/>
              <a:gd name="connsiteY16299" fmla="*/ 2060023 h 6857999"/>
              <a:gd name="connsiteX16300" fmla="*/ 6077935 w 10763219"/>
              <a:gd name="connsiteY16300" fmla="*/ 2060816 h 6857999"/>
              <a:gd name="connsiteX16301" fmla="*/ 6078729 w 10763219"/>
              <a:gd name="connsiteY16301" fmla="*/ 2062801 h 6857999"/>
              <a:gd name="connsiteX16302" fmla="*/ 6079523 w 10763219"/>
              <a:gd name="connsiteY16302" fmla="*/ 2066770 h 6857999"/>
              <a:gd name="connsiteX16303" fmla="*/ 6079523 w 10763219"/>
              <a:gd name="connsiteY16303" fmla="*/ 2072724 h 6857999"/>
              <a:gd name="connsiteX16304" fmla="*/ 6079523 w 10763219"/>
              <a:gd name="connsiteY16304" fmla="*/ 2079075 h 6857999"/>
              <a:gd name="connsiteX16305" fmla="*/ 6078332 w 10763219"/>
              <a:gd name="connsiteY16305" fmla="*/ 2085822 h 6857999"/>
              <a:gd name="connsiteX16306" fmla="*/ 6076348 w 10763219"/>
              <a:gd name="connsiteY16306" fmla="*/ 2100112 h 6857999"/>
              <a:gd name="connsiteX16307" fmla="*/ 6071982 w 10763219"/>
              <a:gd name="connsiteY16307" fmla="*/ 2108844 h 6857999"/>
              <a:gd name="connsiteX16308" fmla="*/ 6068013 w 10763219"/>
              <a:gd name="connsiteY16308" fmla="*/ 2114401 h 6857999"/>
              <a:gd name="connsiteX16309" fmla="*/ 6065235 w 10763219"/>
              <a:gd name="connsiteY16309" fmla="*/ 2117576 h 6857999"/>
              <a:gd name="connsiteX16310" fmla="*/ 6062853 w 10763219"/>
              <a:gd name="connsiteY16310" fmla="*/ 2119958 h 6857999"/>
              <a:gd name="connsiteX16311" fmla="*/ 6059678 w 10763219"/>
              <a:gd name="connsiteY16311" fmla="*/ 2122736 h 6857999"/>
              <a:gd name="connsiteX16312" fmla="*/ 6056900 w 10763219"/>
              <a:gd name="connsiteY16312" fmla="*/ 2125911 h 6857999"/>
              <a:gd name="connsiteX16313" fmla="*/ 6052931 w 10763219"/>
              <a:gd name="connsiteY16313" fmla="*/ 2131866 h 6857999"/>
              <a:gd name="connsiteX16314" fmla="*/ 6048565 w 10763219"/>
              <a:gd name="connsiteY16314" fmla="*/ 2140201 h 6857999"/>
              <a:gd name="connsiteX16315" fmla="*/ 6043803 w 10763219"/>
              <a:gd name="connsiteY16315" fmla="*/ 2150918 h 6857999"/>
              <a:gd name="connsiteX16316" fmla="*/ 6042612 w 10763219"/>
              <a:gd name="connsiteY16316" fmla="*/ 2154490 h 6857999"/>
              <a:gd name="connsiteX16317" fmla="*/ 6042215 w 10763219"/>
              <a:gd name="connsiteY16317" fmla="*/ 2156872 h 6857999"/>
              <a:gd name="connsiteX16318" fmla="*/ 6042612 w 10763219"/>
              <a:gd name="connsiteY16318" fmla="*/ 2158062 h 6857999"/>
              <a:gd name="connsiteX16319" fmla="*/ 6043406 w 10763219"/>
              <a:gd name="connsiteY16319" fmla="*/ 2159253 h 6857999"/>
              <a:gd name="connsiteX16320" fmla="*/ 6044200 w 10763219"/>
              <a:gd name="connsiteY16320" fmla="*/ 2159650 h 6857999"/>
              <a:gd name="connsiteX16321" fmla="*/ 6045787 w 10763219"/>
              <a:gd name="connsiteY16321" fmla="*/ 2159253 h 6857999"/>
              <a:gd name="connsiteX16322" fmla="*/ 6048962 w 10763219"/>
              <a:gd name="connsiteY16322" fmla="*/ 2158062 h 6857999"/>
              <a:gd name="connsiteX16323" fmla="*/ 6052534 w 10763219"/>
              <a:gd name="connsiteY16323" fmla="*/ 2156872 h 6857999"/>
              <a:gd name="connsiteX16324" fmla="*/ 6054122 w 10763219"/>
              <a:gd name="connsiteY16324" fmla="*/ 2156078 h 6857999"/>
              <a:gd name="connsiteX16325" fmla="*/ 6055312 w 10763219"/>
              <a:gd name="connsiteY16325" fmla="*/ 2156078 h 6857999"/>
              <a:gd name="connsiteX16326" fmla="*/ 6056900 w 10763219"/>
              <a:gd name="connsiteY16326" fmla="*/ 2156872 h 6857999"/>
              <a:gd name="connsiteX16327" fmla="*/ 6057297 w 10763219"/>
              <a:gd name="connsiteY16327" fmla="*/ 2158062 h 6857999"/>
              <a:gd name="connsiteX16328" fmla="*/ 6058488 w 10763219"/>
              <a:gd name="connsiteY16328" fmla="*/ 2161238 h 6857999"/>
              <a:gd name="connsiteX16329" fmla="*/ 6058488 w 10763219"/>
              <a:gd name="connsiteY16329" fmla="*/ 2164016 h 6857999"/>
              <a:gd name="connsiteX16330" fmla="*/ 6057694 w 10763219"/>
              <a:gd name="connsiteY16330" fmla="*/ 2170764 h 6857999"/>
              <a:gd name="connsiteX16331" fmla="*/ 6056900 w 10763219"/>
              <a:gd name="connsiteY16331" fmla="*/ 2178305 h 6857999"/>
              <a:gd name="connsiteX16332" fmla="*/ 6056900 w 10763219"/>
              <a:gd name="connsiteY16332" fmla="*/ 2181877 h 6857999"/>
              <a:gd name="connsiteX16333" fmla="*/ 6056900 w 10763219"/>
              <a:gd name="connsiteY16333" fmla="*/ 2185053 h 6857999"/>
              <a:gd name="connsiteX16334" fmla="*/ 6057694 w 10763219"/>
              <a:gd name="connsiteY16334" fmla="*/ 2185053 h 6857999"/>
              <a:gd name="connsiteX16335" fmla="*/ 6058884 w 10763219"/>
              <a:gd name="connsiteY16335" fmla="*/ 2184656 h 6857999"/>
              <a:gd name="connsiteX16336" fmla="*/ 6061266 w 10763219"/>
              <a:gd name="connsiteY16336" fmla="*/ 2181877 h 6857999"/>
              <a:gd name="connsiteX16337" fmla="*/ 6064044 w 10763219"/>
              <a:gd name="connsiteY16337" fmla="*/ 2177908 h 6857999"/>
              <a:gd name="connsiteX16338" fmla="*/ 6066822 w 10763219"/>
              <a:gd name="connsiteY16338" fmla="*/ 2172749 h 6857999"/>
              <a:gd name="connsiteX16339" fmla="*/ 6072379 w 10763219"/>
              <a:gd name="connsiteY16339" fmla="*/ 2162428 h 6857999"/>
              <a:gd name="connsiteX16340" fmla="*/ 6075157 w 10763219"/>
              <a:gd name="connsiteY16340" fmla="*/ 2158062 h 6857999"/>
              <a:gd name="connsiteX16341" fmla="*/ 6076745 w 10763219"/>
              <a:gd name="connsiteY16341" fmla="*/ 2154887 h 6857999"/>
              <a:gd name="connsiteX16342" fmla="*/ 6081507 w 10763219"/>
              <a:gd name="connsiteY16342" fmla="*/ 2149727 h 6857999"/>
              <a:gd name="connsiteX16343" fmla="*/ 6085873 w 10763219"/>
              <a:gd name="connsiteY16343" fmla="*/ 2146551 h 6857999"/>
              <a:gd name="connsiteX16344" fmla="*/ 6089445 w 10763219"/>
              <a:gd name="connsiteY16344" fmla="*/ 2144170 h 6857999"/>
              <a:gd name="connsiteX16345" fmla="*/ 6093414 w 10763219"/>
              <a:gd name="connsiteY16345" fmla="*/ 2142582 h 6857999"/>
              <a:gd name="connsiteX16346" fmla="*/ 6096986 w 10763219"/>
              <a:gd name="connsiteY16346" fmla="*/ 2140598 h 6857999"/>
              <a:gd name="connsiteX16347" fmla="*/ 6101352 w 10763219"/>
              <a:gd name="connsiteY16347" fmla="*/ 2138613 h 6857999"/>
              <a:gd name="connsiteX16348" fmla="*/ 6105717 w 10763219"/>
              <a:gd name="connsiteY16348" fmla="*/ 2135835 h 6857999"/>
              <a:gd name="connsiteX16349" fmla="*/ 6110480 w 10763219"/>
              <a:gd name="connsiteY16349" fmla="*/ 2131468 h 6857999"/>
              <a:gd name="connsiteX16350" fmla="*/ 6108099 w 10763219"/>
              <a:gd name="connsiteY16350" fmla="*/ 2139804 h 6857999"/>
              <a:gd name="connsiteX16351" fmla="*/ 6105321 w 10763219"/>
              <a:gd name="connsiteY16351" fmla="*/ 2147345 h 6857999"/>
              <a:gd name="connsiteX16352" fmla="*/ 6101749 w 10763219"/>
              <a:gd name="connsiteY16352" fmla="*/ 2155284 h 6857999"/>
              <a:gd name="connsiteX16353" fmla="*/ 6098573 w 10763219"/>
              <a:gd name="connsiteY16353" fmla="*/ 2163222 h 6857999"/>
              <a:gd name="connsiteX16354" fmla="*/ 6090239 w 10763219"/>
              <a:gd name="connsiteY16354" fmla="*/ 2179893 h 6857999"/>
              <a:gd name="connsiteX16355" fmla="*/ 6081507 w 10763219"/>
              <a:gd name="connsiteY16355" fmla="*/ 2197755 h 6857999"/>
              <a:gd name="connsiteX16356" fmla="*/ 6084285 w 10763219"/>
              <a:gd name="connsiteY16356" fmla="*/ 2193388 h 6857999"/>
              <a:gd name="connsiteX16357" fmla="*/ 6086667 w 10763219"/>
              <a:gd name="connsiteY16357" fmla="*/ 2190610 h 6857999"/>
              <a:gd name="connsiteX16358" fmla="*/ 6088651 w 10763219"/>
              <a:gd name="connsiteY16358" fmla="*/ 2189419 h 6857999"/>
              <a:gd name="connsiteX16359" fmla="*/ 6090636 w 10763219"/>
              <a:gd name="connsiteY16359" fmla="*/ 2189022 h 6857999"/>
              <a:gd name="connsiteX16360" fmla="*/ 6092223 w 10763219"/>
              <a:gd name="connsiteY16360" fmla="*/ 2189816 h 6857999"/>
              <a:gd name="connsiteX16361" fmla="*/ 6093017 w 10763219"/>
              <a:gd name="connsiteY16361" fmla="*/ 2191007 h 6857999"/>
              <a:gd name="connsiteX16362" fmla="*/ 6095001 w 10763219"/>
              <a:gd name="connsiteY16362" fmla="*/ 2194976 h 6857999"/>
              <a:gd name="connsiteX16363" fmla="*/ 6096589 w 10763219"/>
              <a:gd name="connsiteY16363" fmla="*/ 2197358 h 6857999"/>
              <a:gd name="connsiteX16364" fmla="*/ 6097383 w 10763219"/>
              <a:gd name="connsiteY16364" fmla="*/ 2197755 h 6857999"/>
              <a:gd name="connsiteX16365" fmla="*/ 6098573 w 10763219"/>
              <a:gd name="connsiteY16365" fmla="*/ 2197358 h 6857999"/>
              <a:gd name="connsiteX16366" fmla="*/ 6099764 w 10763219"/>
              <a:gd name="connsiteY16366" fmla="*/ 2195770 h 6857999"/>
              <a:gd name="connsiteX16367" fmla="*/ 6101352 w 10763219"/>
              <a:gd name="connsiteY16367" fmla="*/ 2192594 h 6857999"/>
              <a:gd name="connsiteX16368" fmla="*/ 6104924 w 10763219"/>
              <a:gd name="connsiteY16368" fmla="*/ 2180687 h 6857999"/>
              <a:gd name="connsiteX16369" fmla="*/ 6107305 w 10763219"/>
              <a:gd name="connsiteY16369" fmla="*/ 2176717 h 6857999"/>
              <a:gd name="connsiteX16370" fmla="*/ 6109290 w 10763219"/>
              <a:gd name="connsiteY16370" fmla="*/ 2175130 h 6857999"/>
              <a:gd name="connsiteX16371" fmla="*/ 6109686 w 10763219"/>
              <a:gd name="connsiteY16371" fmla="*/ 2175130 h 6857999"/>
              <a:gd name="connsiteX16372" fmla="*/ 6110083 w 10763219"/>
              <a:gd name="connsiteY16372" fmla="*/ 2175924 h 6857999"/>
              <a:gd name="connsiteX16373" fmla="*/ 6110480 w 10763219"/>
              <a:gd name="connsiteY16373" fmla="*/ 2177114 h 6857999"/>
              <a:gd name="connsiteX16374" fmla="*/ 6111274 w 10763219"/>
              <a:gd name="connsiteY16374" fmla="*/ 2179893 h 6857999"/>
              <a:gd name="connsiteX16375" fmla="*/ 6111671 w 10763219"/>
              <a:gd name="connsiteY16375" fmla="*/ 2182671 h 6857999"/>
              <a:gd name="connsiteX16376" fmla="*/ 6111671 w 10763219"/>
              <a:gd name="connsiteY16376" fmla="*/ 2189419 h 6857999"/>
              <a:gd name="connsiteX16377" fmla="*/ 6112068 w 10763219"/>
              <a:gd name="connsiteY16377" fmla="*/ 2191801 h 6857999"/>
              <a:gd name="connsiteX16378" fmla="*/ 6112465 w 10763219"/>
              <a:gd name="connsiteY16378" fmla="*/ 2193785 h 6857999"/>
              <a:gd name="connsiteX16379" fmla="*/ 6113655 w 10763219"/>
              <a:gd name="connsiteY16379" fmla="*/ 2194579 h 6857999"/>
              <a:gd name="connsiteX16380" fmla="*/ 6114052 w 10763219"/>
              <a:gd name="connsiteY16380" fmla="*/ 2194579 h 6857999"/>
              <a:gd name="connsiteX16381" fmla="*/ 6114449 w 10763219"/>
              <a:gd name="connsiteY16381" fmla="*/ 2193785 h 6857999"/>
              <a:gd name="connsiteX16382" fmla="*/ 6115640 w 10763219"/>
              <a:gd name="connsiteY16382" fmla="*/ 2193388 h 6857999"/>
              <a:gd name="connsiteX16383" fmla="*/ 6118021 w 10763219"/>
              <a:gd name="connsiteY16383" fmla="*/ 2189816 h 6857999"/>
              <a:gd name="connsiteX16384" fmla="*/ 6121593 w 10763219"/>
              <a:gd name="connsiteY16384" fmla="*/ 2184656 h 6857999"/>
              <a:gd name="connsiteX16385" fmla="*/ 6125165 w 10763219"/>
              <a:gd name="connsiteY16385" fmla="*/ 2176321 h 6857999"/>
              <a:gd name="connsiteX16386" fmla="*/ 6130722 w 10763219"/>
              <a:gd name="connsiteY16386" fmla="*/ 2164413 h 6857999"/>
              <a:gd name="connsiteX16387" fmla="*/ 6129134 w 10763219"/>
              <a:gd name="connsiteY16387" fmla="*/ 2170764 h 6857999"/>
              <a:gd name="connsiteX16388" fmla="*/ 6128340 w 10763219"/>
              <a:gd name="connsiteY16388" fmla="*/ 2175924 h 6857999"/>
              <a:gd name="connsiteX16389" fmla="*/ 6127943 w 10763219"/>
              <a:gd name="connsiteY16389" fmla="*/ 2179893 h 6857999"/>
              <a:gd name="connsiteX16390" fmla="*/ 6128340 w 10763219"/>
              <a:gd name="connsiteY16390" fmla="*/ 2183068 h 6857999"/>
              <a:gd name="connsiteX16391" fmla="*/ 6128737 w 10763219"/>
              <a:gd name="connsiteY16391" fmla="*/ 2185450 h 6857999"/>
              <a:gd name="connsiteX16392" fmla="*/ 6129531 w 10763219"/>
              <a:gd name="connsiteY16392" fmla="*/ 2187434 h 6857999"/>
              <a:gd name="connsiteX16393" fmla="*/ 6131118 w 10763219"/>
              <a:gd name="connsiteY16393" fmla="*/ 2189022 h 6857999"/>
              <a:gd name="connsiteX16394" fmla="*/ 6132309 w 10763219"/>
              <a:gd name="connsiteY16394" fmla="*/ 2189816 h 6857999"/>
              <a:gd name="connsiteX16395" fmla="*/ 6135087 w 10763219"/>
              <a:gd name="connsiteY16395" fmla="*/ 2192594 h 6857999"/>
              <a:gd name="connsiteX16396" fmla="*/ 6136675 w 10763219"/>
              <a:gd name="connsiteY16396" fmla="*/ 2193388 h 6857999"/>
              <a:gd name="connsiteX16397" fmla="*/ 6137866 w 10763219"/>
              <a:gd name="connsiteY16397" fmla="*/ 2195373 h 6857999"/>
              <a:gd name="connsiteX16398" fmla="*/ 6138659 w 10763219"/>
              <a:gd name="connsiteY16398" fmla="*/ 2197358 h 6857999"/>
              <a:gd name="connsiteX16399" fmla="*/ 6139453 w 10763219"/>
              <a:gd name="connsiteY16399" fmla="*/ 2199739 h 6857999"/>
              <a:gd name="connsiteX16400" fmla="*/ 6139453 w 10763219"/>
              <a:gd name="connsiteY16400" fmla="*/ 2203311 h 6857999"/>
              <a:gd name="connsiteX16401" fmla="*/ 6139056 w 10763219"/>
              <a:gd name="connsiteY16401" fmla="*/ 2207677 h 6857999"/>
              <a:gd name="connsiteX16402" fmla="*/ 6135087 w 10763219"/>
              <a:gd name="connsiteY16402" fmla="*/ 2219982 h 6857999"/>
              <a:gd name="connsiteX16403" fmla="*/ 6132706 w 10763219"/>
              <a:gd name="connsiteY16403" fmla="*/ 2226333 h 6857999"/>
              <a:gd name="connsiteX16404" fmla="*/ 6131515 w 10763219"/>
              <a:gd name="connsiteY16404" fmla="*/ 2227921 h 6857999"/>
              <a:gd name="connsiteX16405" fmla="*/ 6130722 w 10763219"/>
              <a:gd name="connsiteY16405" fmla="*/ 2228714 h 6857999"/>
              <a:gd name="connsiteX16406" fmla="*/ 6129531 w 10763219"/>
              <a:gd name="connsiteY16406" fmla="*/ 2229111 h 6857999"/>
              <a:gd name="connsiteX16407" fmla="*/ 6129134 w 10763219"/>
              <a:gd name="connsiteY16407" fmla="*/ 2228714 h 6857999"/>
              <a:gd name="connsiteX16408" fmla="*/ 6127943 w 10763219"/>
              <a:gd name="connsiteY16408" fmla="*/ 2227921 h 6857999"/>
              <a:gd name="connsiteX16409" fmla="*/ 6127150 w 10763219"/>
              <a:gd name="connsiteY16409" fmla="*/ 2227921 h 6857999"/>
              <a:gd name="connsiteX16410" fmla="*/ 6126356 w 10763219"/>
              <a:gd name="connsiteY16410" fmla="*/ 2228714 h 6857999"/>
              <a:gd name="connsiteX16411" fmla="*/ 6125165 w 10763219"/>
              <a:gd name="connsiteY16411" fmla="*/ 2229508 h 6857999"/>
              <a:gd name="connsiteX16412" fmla="*/ 6124371 w 10763219"/>
              <a:gd name="connsiteY16412" fmla="*/ 2231890 h 6857999"/>
              <a:gd name="connsiteX16413" fmla="*/ 6121593 w 10763219"/>
              <a:gd name="connsiteY16413" fmla="*/ 2239431 h 6857999"/>
              <a:gd name="connsiteX16414" fmla="*/ 6121990 w 10763219"/>
              <a:gd name="connsiteY16414" fmla="*/ 2246576 h 6857999"/>
              <a:gd name="connsiteX16415" fmla="*/ 6122784 w 10763219"/>
              <a:gd name="connsiteY16415" fmla="*/ 2252530 h 6857999"/>
              <a:gd name="connsiteX16416" fmla="*/ 6124768 w 10763219"/>
              <a:gd name="connsiteY16416" fmla="*/ 2256896 h 6857999"/>
              <a:gd name="connsiteX16417" fmla="*/ 6127150 w 10763219"/>
              <a:gd name="connsiteY16417" fmla="*/ 2260468 h 6857999"/>
              <a:gd name="connsiteX16418" fmla="*/ 6129531 w 10763219"/>
              <a:gd name="connsiteY16418" fmla="*/ 2262850 h 6857999"/>
              <a:gd name="connsiteX16419" fmla="*/ 6133103 w 10763219"/>
              <a:gd name="connsiteY16419" fmla="*/ 2264437 h 6857999"/>
              <a:gd name="connsiteX16420" fmla="*/ 6136675 w 10763219"/>
              <a:gd name="connsiteY16420" fmla="*/ 2264834 h 6857999"/>
              <a:gd name="connsiteX16421" fmla="*/ 6140644 w 10763219"/>
              <a:gd name="connsiteY16421" fmla="*/ 2265231 h 6857999"/>
              <a:gd name="connsiteX16422" fmla="*/ 6148582 w 10763219"/>
              <a:gd name="connsiteY16422" fmla="*/ 2265231 h 6857999"/>
              <a:gd name="connsiteX16423" fmla="*/ 6157710 w 10763219"/>
              <a:gd name="connsiteY16423" fmla="*/ 2264834 h 6857999"/>
              <a:gd name="connsiteX16424" fmla="*/ 6161282 w 10763219"/>
              <a:gd name="connsiteY16424" fmla="*/ 2264834 h 6857999"/>
              <a:gd name="connsiteX16425" fmla="*/ 6166045 w 10763219"/>
              <a:gd name="connsiteY16425" fmla="*/ 2265231 h 6857999"/>
              <a:gd name="connsiteX16426" fmla="*/ 6170411 w 10763219"/>
              <a:gd name="connsiteY16426" fmla="*/ 2266819 h 6857999"/>
              <a:gd name="connsiteX16427" fmla="*/ 6173983 w 10763219"/>
              <a:gd name="connsiteY16427" fmla="*/ 2268804 h 6857999"/>
              <a:gd name="connsiteX16428" fmla="*/ 6170411 w 10763219"/>
              <a:gd name="connsiteY16428" fmla="*/ 2281902 h 6857999"/>
              <a:gd name="connsiteX16429" fmla="*/ 6168426 w 10763219"/>
              <a:gd name="connsiteY16429" fmla="*/ 2286268 h 6857999"/>
              <a:gd name="connsiteX16430" fmla="*/ 6166839 w 10763219"/>
              <a:gd name="connsiteY16430" fmla="*/ 2289046 h 6857999"/>
              <a:gd name="connsiteX16431" fmla="*/ 6165251 w 10763219"/>
              <a:gd name="connsiteY16431" fmla="*/ 2291031 h 6857999"/>
              <a:gd name="connsiteX16432" fmla="*/ 6164457 w 10763219"/>
              <a:gd name="connsiteY16432" fmla="*/ 2292222 h 6857999"/>
              <a:gd name="connsiteX16433" fmla="*/ 6162870 w 10763219"/>
              <a:gd name="connsiteY16433" fmla="*/ 2292222 h 6857999"/>
              <a:gd name="connsiteX16434" fmla="*/ 6162076 w 10763219"/>
              <a:gd name="connsiteY16434" fmla="*/ 2292222 h 6857999"/>
              <a:gd name="connsiteX16435" fmla="*/ 6160091 w 10763219"/>
              <a:gd name="connsiteY16435" fmla="*/ 2290237 h 6857999"/>
              <a:gd name="connsiteX16436" fmla="*/ 6158107 w 10763219"/>
              <a:gd name="connsiteY16436" fmla="*/ 2287856 h 6857999"/>
              <a:gd name="connsiteX16437" fmla="*/ 6156916 w 10763219"/>
              <a:gd name="connsiteY16437" fmla="*/ 2286665 h 6857999"/>
              <a:gd name="connsiteX16438" fmla="*/ 6156122 w 10763219"/>
              <a:gd name="connsiteY16438" fmla="*/ 2286268 h 6857999"/>
              <a:gd name="connsiteX16439" fmla="*/ 6154932 w 10763219"/>
              <a:gd name="connsiteY16439" fmla="*/ 2286665 h 6857999"/>
              <a:gd name="connsiteX16440" fmla="*/ 6153741 w 10763219"/>
              <a:gd name="connsiteY16440" fmla="*/ 2287856 h 6857999"/>
              <a:gd name="connsiteX16441" fmla="*/ 6150566 w 10763219"/>
              <a:gd name="connsiteY16441" fmla="*/ 2300557 h 6857999"/>
              <a:gd name="connsiteX16442" fmla="*/ 6149375 w 10763219"/>
              <a:gd name="connsiteY16442" fmla="*/ 2309290 h 6857999"/>
              <a:gd name="connsiteX16443" fmla="*/ 6149375 w 10763219"/>
              <a:gd name="connsiteY16443" fmla="*/ 2314449 h 6857999"/>
              <a:gd name="connsiteX16444" fmla="*/ 6149772 w 10763219"/>
              <a:gd name="connsiteY16444" fmla="*/ 2316037 h 6857999"/>
              <a:gd name="connsiteX16445" fmla="*/ 6150169 w 10763219"/>
              <a:gd name="connsiteY16445" fmla="*/ 2316434 h 6857999"/>
              <a:gd name="connsiteX16446" fmla="*/ 6151360 w 10763219"/>
              <a:gd name="connsiteY16446" fmla="*/ 2317228 h 6857999"/>
              <a:gd name="connsiteX16447" fmla="*/ 6152154 w 10763219"/>
              <a:gd name="connsiteY16447" fmla="*/ 2316434 h 6857999"/>
              <a:gd name="connsiteX16448" fmla="*/ 6154932 w 10763219"/>
              <a:gd name="connsiteY16448" fmla="*/ 2314052 h 6857999"/>
              <a:gd name="connsiteX16449" fmla="*/ 6158504 w 10763219"/>
              <a:gd name="connsiteY16449" fmla="*/ 2309686 h 6857999"/>
              <a:gd name="connsiteX16450" fmla="*/ 6162473 w 10763219"/>
              <a:gd name="connsiteY16450" fmla="*/ 2304923 h 6857999"/>
              <a:gd name="connsiteX16451" fmla="*/ 6170807 w 10763219"/>
              <a:gd name="connsiteY16451" fmla="*/ 2292222 h 6857999"/>
              <a:gd name="connsiteX16452" fmla="*/ 6179539 w 10763219"/>
              <a:gd name="connsiteY16452" fmla="*/ 2280314 h 6857999"/>
              <a:gd name="connsiteX16453" fmla="*/ 6183111 w 10763219"/>
              <a:gd name="connsiteY16453" fmla="*/ 2275948 h 6857999"/>
              <a:gd name="connsiteX16454" fmla="*/ 6186286 w 10763219"/>
              <a:gd name="connsiteY16454" fmla="*/ 2273169 h 6857999"/>
              <a:gd name="connsiteX16455" fmla="*/ 6187874 w 10763219"/>
              <a:gd name="connsiteY16455" fmla="*/ 2272773 h 6857999"/>
              <a:gd name="connsiteX16456" fmla="*/ 6188667 w 10763219"/>
              <a:gd name="connsiteY16456" fmla="*/ 2272773 h 6857999"/>
              <a:gd name="connsiteX16457" fmla="*/ 6189858 w 10763219"/>
              <a:gd name="connsiteY16457" fmla="*/ 2273169 h 6857999"/>
              <a:gd name="connsiteX16458" fmla="*/ 6190255 w 10763219"/>
              <a:gd name="connsiteY16458" fmla="*/ 2273964 h 6857999"/>
              <a:gd name="connsiteX16459" fmla="*/ 6191446 w 10763219"/>
              <a:gd name="connsiteY16459" fmla="*/ 2277139 h 6857999"/>
              <a:gd name="connsiteX16460" fmla="*/ 6190652 w 10763219"/>
              <a:gd name="connsiteY16460" fmla="*/ 2281505 h 6857999"/>
              <a:gd name="connsiteX16461" fmla="*/ 6189461 w 10763219"/>
              <a:gd name="connsiteY16461" fmla="*/ 2294603 h 6857999"/>
              <a:gd name="connsiteX16462" fmla="*/ 6187477 w 10763219"/>
              <a:gd name="connsiteY16462" fmla="*/ 2309290 h 6857999"/>
              <a:gd name="connsiteX16463" fmla="*/ 6186683 w 10763219"/>
              <a:gd name="connsiteY16463" fmla="*/ 2316434 h 6857999"/>
              <a:gd name="connsiteX16464" fmla="*/ 6186683 w 10763219"/>
              <a:gd name="connsiteY16464" fmla="*/ 2323579 h 6857999"/>
              <a:gd name="connsiteX16465" fmla="*/ 6189858 w 10763219"/>
              <a:gd name="connsiteY16465" fmla="*/ 2317625 h 6857999"/>
              <a:gd name="connsiteX16466" fmla="*/ 6192636 w 10763219"/>
              <a:gd name="connsiteY16466" fmla="*/ 2313259 h 6857999"/>
              <a:gd name="connsiteX16467" fmla="*/ 6195018 w 10763219"/>
              <a:gd name="connsiteY16467" fmla="*/ 2309686 h 6857999"/>
              <a:gd name="connsiteX16468" fmla="*/ 6197796 w 10763219"/>
              <a:gd name="connsiteY16468" fmla="*/ 2306908 h 6857999"/>
              <a:gd name="connsiteX16469" fmla="*/ 6200177 w 10763219"/>
              <a:gd name="connsiteY16469" fmla="*/ 2305320 h 6857999"/>
              <a:gd name="connsiteX16470" fmla="*/ 6202162 w 10763219"/>
              <a:gd name="connsiteY16470" fmla="*/ 2304923 h 6857999"/>
              <a:gd name="connsiteX16471" fmla="*/ 6203352 w 10763219"/>
              <a:gd name="connsiteY16471" fmla="*/ 2304923 h 6857999"/>
              <a:gd name="connsiteX16472" fmla="*/ 6204940 w 10763219"/>
              <a:gd name="connsiteY16472" fmla="*/ 2305717 h 6857999"/>
              <a:gd name="connsiteX16473" fmla="*/ 6206528 w 10763219"/>
              <a:gd name="connsiteY16473" fmla="*/ 2307702 h 6857999"/>
              <a:gd name="connsiteX16474" fmla="*/ 6207718 w 10763219"/>
              <a:gd name="connsiteY16474" fmla="*/ 2310877 h 6857999"/>
              <a:gd name="connsiteX16475" fmla="*/ 6208909 w 10763219"/>
              <a:gd name="connsiteY16475" fmla="*/ 2314052 h 6857999"/>
              <a:gd name="connsiteX16476" fmla="*/ 6209306 w 10763219"/>
              <a:gd name="connsiteY16476" fmla="*/ 2318022 h 6857999"/>
              <a:gd name="connsiteX16477" fmla="*/ 6210893 w 10763219"/>
              <a:gd name="connsiteY16477" fmla="*/ 2327945 h 6857999"/>
              <a:gd name="connsiteX16478" fmla="*/ 6211687 w 10763219"/>
              <a:gd name="connsiteY16478" fmla="*/ 2340646 h 6857999"/>
              <a:gd name="connsiteX16479" fmla="*/ 6212084 w 10763219"/>
              <a:gd name="connsiteY16479" fmla="*/ 2351363 h 6857999"/>
              <a:gd name="connsiteX16480" fmla="*/ 6212878 w 10763219"/>
              <a:gd name="connsiteY16480" fmla="*/ 2353348 h 6857999"/>
              <a:gd name="connsiteX16481" fmla="*/ 6213672 w 10763219"/>
              <a:gd name="connsiteY16481" fmla="*/ 2354141 h 6857999"/>
              <a:gd name="connsiteX16482" fmla="*/ 6214862 w 10763219"/>
              <a:gd name="connsiteY16482" fmla="*/ 2354141 h 6857999"/>
              <a:gd name="connsiteX16483" fmla="*/ 6216053 w 10763219"/>
              <a:gd name="connsiteY16483" fmla="*/ 2354141 h 6857999"/>
              <a:gd name="connsiteX16484" fmla="*/ 6218037 w 10763219"/>
              <a:gd name="connsiteY16484" fmla="*/ 2353745 h 6857999"/>
              <a:gd name="connsiteX16485" fmla="*/ 6221212 w 10763219"/>
              <a:gd name="connsiteY16485" fmla="*/ 2354538 h 6857999"/>
              <a:gd name="connsiteX16486" fmla="*/ 6223197 w 10763219"/>
              <a:gd name="connsiteY16486" fmla="*/ 2355332 h 6857999"/>
              <a:gd name="connsiteX16487" fmla="*/ 6225181 w 10763219"/>
              <a:gd name="connsiteY16487" fmla="*/ 2356523 h 6857999"/>
              <a:gd name="connsiteX16488" fmla="*/ 6228356 w 10763219"/>
              <a:gd name="connsiteY16488" fmla="*/ 2360492 h 6857999"/>
              <a:gd name="connsiteX16489" fmla="*/ 6232325 w 10763219"/>
              <a:gd name="connsiteY16489" fmla="*/ 2365255 h 6857999"/>
              <a:gd name="connsiteX16490" fmla="*/ 6235897 w 10763219"/>
              <a:gd name="connsiteY16490" fmla="*/ 2370812 h 6857999"/>
              <a:gd name="connsiteX16491" fmla="*/ 6239469 w 10763219"/>
              <a:gd name="connsiteY16491" fmla="*/ 2376369 h 6857999"/>
              <a:gd name="connsiteX16492" fmla="*/ 6243041 w 10763219"/>
              <a:gd name="connsiteY16492" fmla="*/ 2381132 h 6857999"/>
              <a:gd name="connsiteX16493" fmla="*/ 6245026 w 10763219"/>
              <a:gd name="connsiteY16493" fmla="*/ 2383117 h 6857999"/>
              <a:gd name="connsiteX16494" fmla="*/ 6247010 w 10763219"/>
              <a:gd name="connsiteY16494" fmla="*/ 2384307 h 6857999"/>
              <a:gd name="connsiteX16495" fmla="*/ 6248995 w 10763219"/>
              <a:gd name="connsiteY16495" fmla="*/ 2385498 h 6857999"/>
              <a:gd name="connsiteX16496" fmla="*/ 6250582 w 10763219"/>
              <a:gd name="connsiteY16496" fmla="*/ 2385895 h 6857999"/>
              <a:gd name="connsiteX16497" fmla="*/ 6251376 w 10763219"/>
              <a:gd name="connsiteY16497" fmla="*/ 2385895 h 6857999"/>
              <a:gd name="connsiteX16498" fmla="*/ 6251773 w 10763219"/>
              <a:gd name="connsiteY16498" fmla="*/ 2385498 h 6857999"/>
              <a:gd name="connsiteX16499" fmla="*/ 6253360 w 10763219"/>
              <a:gd name="connsiteY16499" fmla="*/ 2383117 h 6857999"/>
              <a:gd name="connsiteX16500" fmla="*/ 6256933 w 10763219"/>
              <a:gd name="connsiteY16500" fmla="*/ 2376369 h 6857999"/>
              <a:gd name="connsiteX16501" fmla="*/ 6260108 w 10763219"/>
              <a:gd name="connsiteY16501" fmla="*/ 2368828 h 6857999"/>
              <a:gd name="connsiteX16502" fmla="*/ 6261695 w 10763219"/>
              <a:gd name="connsiteY16502" fmla="*/ 2366049 h 6857999"/>
              <a:gd name="connsiteX16503" fmla="*/ 6263680 w 10763219"/>
              <a:gd name="connsiteY16503" fmla="*/ 2364065 h 6857999"/>
              <a:gd name="connsiteX16504" fmla="*/ 6264077 w 10763219"/>
              <a:gd name="connsiteY16504" fmla="*/ 2364065 h 6857999"/>
              <a:gd name="connsiteX16505" fmla="*/ 6264473 w 10763219"/>
              <a:gd name="connsiteY16505" fmla="*/ 2364065 h 6857999"/>
              <a:gd name="connsiteX16506" fmla="*/ 6265664 w 10763219"/>
              <a:gd name="connsiteY16506" fmla="*/ 2364858 h 6857999"/>
              <a:gd name="connsiteX16507" fmla="*/ 6268045 w 10763219"/>
              <a:gd name="connsiteY16507" fmla="*/ 2370019 h 6857999"/>
              <a:gd name="connsiteX16508" fmla="*/ 6268839 w 10763219"/>
              <a:gd name="connsiteY16508" fmla="*/ 2372797 h 6857999"/>
              <a:gd name="connsiteX16509" fmla="*/ 6270427 w 10763219"/>
              <a:gd name="connsiteY16509" fmla="*/ 2375179 h 6857999"/>
              <a:gd name="connsiteX16510" fmla="*/ 6272014 w 10763219"/>
              <a:gd name="connsiteY16510" fmla="*/ 2376766 h 6857999"/>
              <a:gd name="connsiteX16511" fmla="*/ 6272411 w 10763219"/>
              <a:gd name="connsiteY16511" fmla="*/ 2377163 h 6857999"/>
              <a:gd name="connsiteX16512" fmla="*/ 6273205 w 10763219"/>
              <a:gd name="connsiteY16512" fmla="*/ 2377163 h 6857999"/>
              <a:gd name="connsiteX16513" fmla="*/ 6274793 w 10763219"/>
              <a:gd name="connsiteY16513" fmla="*/ 2376766 h 6857999"/>
              <a:gd name="connsiteX16514" fmla="*/ 6276380 w 10763219"/>
              <a:gd name="connsiteY16514" fmla="*/ 2375179 h 6857999"/>
              <a:gd name="connsiteX16515" fmla="*/ 6279555 w 10763219"/>
              <a:gd name="connsiteY16515" fmla="*/ 2370812 h 6857999"/>
              <a:gd name="connsiteX16516" fmla="*/ 6282333 w 10763219"/>
              <a:gd name="connsiteY16516" fmla="*/ 2367240 h 6857999"/>
              <a:gd name="connsiteX16517" fmla="*/ 6283127 w 10763219"/>
              <a:gd name="connsiteY16517" fmla="*/ 2366446 h 6857999"/>
              <a:gd name="connsiteX16518" fmla="*/ 6283524 w 10763219"/>
              <a:gd name="connsiteY16518" fmla="*/ 2366446 h 6857999"/>
              <a:gd name="connsiteX16519" fmla="*/ 6283921 w 10763219"/>
              <a:gd name="connsiteY16519" fmla="*/ 2366843 h 6857999"/>
              <a:gd name="connsiteX16520" fmla="*/ 6285112 w 10763219"/>
              <a:gd name="connsiteY16520" fmla="*/ 2368431 h 6857999"/>
              <a:gd name="connsiteX16521" fmla="*/ 6285509 w 10763219"/>
              <a:gd name="connsiteY16521" fmla="*/ 2370812 h 6857999"/>
              <a:gd name="connsiteX16522" fmla="*/ 6287096 w 10763219"/>
              <a:gd name="connsiteY16522" fmla="*/ 2376369 h 6857999"/>
              <a:gd name="connsiteX16523" fmla="*/ 6289081 w 10763219"/>
              <a:gd name="connsiteY16523" fmla="*/ 2387880 h 6857999"/>
              <a:gd name="connsiteX16524" fmla="*/ 6295431 w 10763219"/>
              <a:gd name="connsiteY16524" fmla="*/ 2387880 h 6857999"/>
              <a:gd name="connsiteX16525" fmla="*/ 6301781 w 10763219"/>
              <a:gd name="connsiteY16525" fmla="*/ 2389071 h 6857999"/>
              <a:gd name="connsiteX16526" fmla="*/ 6308131 w 10763219"/>
              <a:gd name="connsiteY16526" fmla="*/ 2390261 h 6857999"/>
              <a:gd name="connsiteX16527" fmla="*/ 6314482 w 10763219"/>
              <a:gd name="connsiteY16527" fmla="*/ 2390658 h 6857999"/>
              <a:gd name="connsiteX16528" fmla="*/ 6321229 w 10763219"/>
              <a:gd name="connsiteY16528" fmla="*/ 2390658 h 6857999"/>
              <a:gd name="connsiteX16529" fmla="*/ 6324007 w 10763219"/>
              <a:gd name="connsiteY16529" fmla="*/ 2390261 h 6857999"/>
              <a:gd name="connsiteX16530" fmla="*/ 6327579 w 10763219"/>
              <a:gd name="connsiteY16530" fmla="*/ 2389864 h 6857999"/>
              <a:gd name="connsiteX16531" fmla="*/ 6331151 w 10763219"/>
              <a:gd name="connsiteY16531" fmla="*/ 2388277 h 6857999"/>
              <a:gd name="connsiteX16532" fmla="*/ 6334326 w 10763219"/>
              <a:gd name="connsiteY16532" fmla="*/ 2386292 h 6857999"/>
              <a:gd name="connsiteX16533" fmla="*/ 6338295 w 10763219"/>
              <a:gd name="connsiteY16533" fmla="*/ 2383911 h 6857999"/>
              <a:gd name="connsiteX16534" fmla="*/ 6341867 w 10763219"/>
              <a:gd name="connsiteY16534" fmla="*/ 2381132 h 6857999"/>
              <a:gd name="connsiteX16535" fmla="*/ 6344248 w 10763219"/>
              <a:gd name="connsiteY16535" fmla="*/ 2383911 h 6857999"/>
              <a:gd name="connsiteX16536" fmla="*/ 6345836 w 10763219"/>
              <a:gd name="connsiteY16536" fmla="*/ 2387086 h 6857999"/>
              <a:gd name="connsiteX16537" fmla="*/ 6346233 w 10763219"/>
              <a:gd name="connsiteY16537" fmla="*/ 2389864 h 6857999"/>
              <a:gd name="connsiteX16538" fmla="*/ 6345836 w 10763219"/>
              <a:gd name="connsiteY16538" fmla="*/ 2392643 h 6857999"/>
              <a:gd name="connsiteX16539" fmla="*/ 6344248 w 10763219"/>
              <a:gd name="connsiteY16539" fmla="*/ 2395818 h 6857999"/>
              <a:gd name="connsiteX16540" fmla="*/ 6342661 w 10763219"/>
              <a:gd name="connsiteY16540" fmla="*/ 2398994 h 6857999"/>
              <a:gd name="connsiteX16541" fmla="*/ 6338692 w 10763219"/>
              <a:gd name="connsiteY16541" fmla="*/ 2407329 h 6857999"/>
              <a:gd name="connsiteX16542" fmla="*/ 6339486 w 10763219"/>
              <a:gd name="connsiteY16542" fmla="*/ 2409314 h 6857999"/>
              <a:gd name="connsiteX16543" fmla="*/ 6340279 w 10763219"/>
              <a:gd name="connsiteY16543" fmla="*/ 2411695 h 6857999"/>
              <a:gd name="connsiteX16544" fmla="*/ 6341470 w 10763219"/>
              <a:gd name="connsiteY16544" fmla="*/ 2413283 h 6857999"/>
              <a:gd name="connsiteX16545" fmla="*/ 6342661 w 10763219"/>
              <a:gd name="connsiteY16545" fmla="*/ 2413283 h 6857999"/>
              <a:gd name="connsiteX16546" fmla="*/ 6343851 w 10763219"/>
              <a:gd name="connsiteY16546" fmla="*/ 2412489 h 6857999"/>
              <a:gd name="connsiteX16547" fmla="*/ 6344645 w 10763219"/>
              <a:gd name="connsiteY16547" fmla="*/ 2410901 h 6857999"/>
              <a:gd name="connsiteX16548" fmla="*/ 6346233 w 10763219"/>
              <a:gd name="connsiteY16548" fmla="*/ 2408520 h 6857999"/>
              <a:gd name="connsiteX16549" fmla="*/ 6348217 w 10763219"/>
              <a:gd name="connsiteY16549" fmla="*/ 2403757 h 6857999"/>
              <a:gd name="connsiteX16550" fmla="*/ 6349011 w 10763219"/>
              <a:gd name="connsiteY16550" fmla="*/ 2400185 h 6857999"/>
              <a:gd name="connsiteX16551" fmla="*/ 6349011 w 10763219"/>
              <a:gd name="connsiteY16551" fmla="*/ 2401772 h 6857999"/>
              <a:gd name="connsiteX16552" fmla="*/ 6350598 w 10763219"/>
              <a:gd name="connsiteY16552" fmla="*/ 2398994 h 6857999"/>
              <a:gd name="connsiteX16553" fmla="*/ 6351392 w 10763219"/>
              <a:gd name="connsiteY16553" fmla="*/ 2397803 h 6857999"/>
              <a:gd name="connsiteX16554" fmla="*/ 6352583 w 10763219"/>
              <a:gd name="connsiteY16554" fmla="*/ 2397406 h 6857999"/>
              <a:gd name="connsiteX16555" fmla="*/ 6352980 w 10763219"/>
              <a:gd name="connsiteY16555" fmla="*/ 2397406 h 6857999"/>
              <a:gd name="connsiteX16556" fmla="*/ 6353377 w 10763219"/>
              <a:gd name="connsiteY16556" fmla="*/ 2397803 h 6857999"/>
              <a:gd name="connsiteX16557" fmla="*/ 6354567 w 10763219"/>
              <a:gd name="connsiteY16557" fmla="*/ 2400581 h 6857999"/>
              <a:gd name="connsiteX16558" fmla="*/ 6355758 w 10763219"/>
              <a:gd name="connsiteY16558" fmla="*/ 2404947 h 6857999"/>
              <a:gd name="connsiteX16559" fmla="*/ 6356949 w 10763219"/>
              <a:gd name="connsiteY16559" fmla="*/ 2402169 h 6857999"/>
              <a:gd name="connsiteX16560" fmla="*/ 6357346 w 10763219"/>
              <a:gd name="connsiteY16560" fmla="*/ 2398994 h 6857999"/>
              <a:gd name="connsiteX16561" fmla="*/ 6357346 w 10763219"/>
              <a:gd name="connsiteY16561" fmla="*/ 2397803 h 6857999"/>
              <a:gd name="connsiteX16562" fmla="*/ 6356949 w 10763219"/>
              <a:gd name="connsiteY16562" fmla="*/ 2396215 h 6857999"/>
              <a:gd name="connsiteX16563" fmla="*/ 6356552 w 10763219"/>
              <a:gd name="connsiteY16563" fmla="*/ 2394231 h 6857999"/>
              <a:gd name="connsiteX16564" fmla="*/ 6354964 w 10763219"/>
              <a:gd name="connsiteY16564" fmla="*/ 2393437 h 6857999"/>
              <a:gd name="connsiteX16565" fmla="*/ 6359727 w 10763219"/>
              <a:gd name="connsiteY16565" fmla="*/ 2389467 h 6857999"/>
              <a:gd name="connsiteX16566" fmla="*/ 6363299 w 10763219"/>
              <a:gd name="connsiteY16566" fmla="*/ 2387483 h 6857999"/>
              <a:gd name="connsiteX16567" fmla="*/ 6364887 w 10763219"/>
              <a:gd name="connsiteY16567" fmla="*/ 2387086 h 6857999"/>
              <a:gd name="connsiteX16568" fmla="*/ 6365680 w 10763219"/>
              <a:gd name="connsiteY16568" fmla="*/ 2387086 h 6857999"/>
              <a:gd name="connsiteX16569" fmla="*/ 6366077 w 10763219"/>
              <a:gd name="connsiteY16569" fmla="*/ 2387086 h 6857999"/>
              <a:gd name="connsiteX16570" fmla="*/ 6367268 w 10763219"/>
              <a:gd name="connsiteY16570" fmla="*/ 2387483 h 6857999"/>
              <a:gd name="connsiteX16571" fmla="*/ 6367665 w 10763219"/>
              <a:gd name="connsiteY16571" fmla="*/ 2389467 h 6857999"/>
              <a:gd name="connsiteX16572" fmla="*/ 6367665 w 10763219"/>
              <a:gd name="connsiteY16572" fmla="*/ 2392246 h 6857999"/>
              <a:gd name="connsiteX16573" fmla="*/ 6366077 w 10763219"/>
              <a:gd name="connsiteY16573" fmla="*/ 2400185 h 6857999"/>
              <a:gd name="connsiteX16574" fmla="*/ 6364887 w 10763219"/>
              <a:gd name="connsiteY16574" fmla="*/ 2409314 h 6857999"/>
              <a:gd name="connsiteX16575" fmla="*/ 6363696 w 10763219"/>
              <a:gd name="connsiteY16575" fmla="*/ 2413680 h 6857999"/>
              <a:gd name="connsiteX16576" fmla="*/ 6363696 w 10763219"/>
              <a:gd name="connsiteY16576" fmla="*/ 2418046 h 6857999"/>
              <a:gd name="connsiteX16577" fmla="*/ 6363696 w 10763219"/>
              <a:gd name="connsiteY16577" fmla="*/ 2422015 h 6857999"/>
              <a:gd name="connsiteX16578" fmla="*/ 6364887 w 10763219"/>
              <a:gd name="connsiteY16578" fmla="*/ 2425587 h 6857999"/>
              <a:gd name="connsiteX16579" fmla="*/ 6365283 w 10763219"/>
              <a:gd name="connsiteY16579" fmla="*/ 2426381 h 6857999"/>
              <a:gd name="connsiteX16580" fmla="*/ 6366077 w 10763219"/>
              <a:gd name="connsiteY16580" fmla="*/ 2427969 h 6857999"/>
              <a:gd name="connsiteX16581" fmla="*/ 6367665 w 10763219"/>
              <a:gd name="connsiteY16581" fmla="*/ 2428366 h 6857999"/>
              <a:gd name="connsiteX16582" fmla="*/ 6369252 w 10763219"/>
              <a:gd name="connsiteY16582" fmla="*/ 2429160 h 6857999"/>
              <a:gd name="connsiteX16583" fmla="*/ 6372031 w 10763219"/>
              <a:gd name="connsiteY16583" fmla="*/ 2425190 h 6857999"/>
              <a:gd name="connsiteX16584" fmla="*/ 6373618 w 10763219"/>
              <a:gd name="connsiteY16584" fmla="*/ 2423603 h 6857999"/>
              <a:gd name="connsiteX16585" fmla="*/ 6374809 w 10763219"/>
              <a:gd name="connsiteY16585" fmla="*/ 2422809 h 6857999"/>
              <a:gd name="connsiteX16586" fmla="*/ 6378381 w 10763219"/>
              <a:gd name="connsiteY16586" fmla="*/ 2415664 h 6857999"/>
              <a:gd name="connsiteX16587" fmla="*/ 6381953 w 10763219"/>
              <a:gd name="connsiteY16587" fmla="*/ 2409314 h 6857999"/>
              <a:gd name="connsiteX16588" fmla="*/ 6383937 w 10763219"/>
              <a:gd name="connsiteY16588" fmla="*/ 2403757 h 6857999"/>
              <a:gd name="connsiteX16589" fmla="*/ 6385922 w 10763219"/>
              <a:gd name="connsiteY16589" fmla="*/ 2397803 h 6857999"/>
              <a:gd name="connsiteX16590" fmla="*/ 6387112 w 10763219"/>
              <a:gd name="connsiteY16590" fmla="*/ 2391849 h 6857999"/>
              <a:gd name="connsiteX16591" fmla="*/ 6388303 w 10763219"/>
              <a:gd name="connsiteY16591" fmla="*/ 2386292 h 6857999"/>
              <a:gd name="connsiteX16592" fmla="*/ 6389494 w 10763219"/>
              <a:gd name="connsiteY16592" fmla="*/ 2376766 h 6857999"/>
              <a:gd name="connsiteX16593" fmla="*/ 6391081 w 10763219"/>
              <a:gd name="connsiteY16593" fmla="*/ 2368828 h 6857999"/>
              <a:gd name="connsiteX16594" fmla="*/ 6392272 w 10763219"/>
              <a:gd name="connsiteY16594" fmla="*/ 2364858 h 6857999"/>
              <a:gd name="connsiteX16595" fmla="*/ 6393066 w 10763219"/>
              <a:gd name="connsiteY16595" fmla="*/ 2362080 h 6857999"/>
              <a:gd name="connsiteX16596" fmla="*/ 6394653 w 10763219"/>
              <a:gd name="connsiteY16596" fmla="*/ 2359698 h 6857999"/>
              <a:gd name="connsiteX16597" fmla="*/ 6396638 w 10763219"/>
              <a:gd name="connsiteY16597" fmla="*/ 2357317 h 6857999"/>
              <a:gd name="connsiteX16598" fmla="*/ 6398622 w 10763219"/>
              <a:gd name="connsiteY16598" fmla="*/ 2355729 h 6857999"/>
              <a:gd name="connsiteX16599" fmla="*/ 6401797 w 10763219"/>
              <a:gd name="connsiteY16599" fmla="*/ 2354538 h 6857999"/>
              <a:gd name="connsiteX16600" fmla="*/ 6401004 w 10763219"/>
              <a:gd name="connsiteY16600" fmla="*/ 2350172 h 6857999"/>
              <a:gd name="connsiteX16601" fmla="*/ 6399416 w 10763219"/>
              <a:gd name="connsiteY16601" fmla="*/ 2346203 h 6857999"/>
              <a:gd name="connsiteX16602" fmla="*/ 6397431 w 10763219"/>
              <a:gd name="connsiteY16602" fmla="*/ 2343821 h 6857999"/>
              <a:gd name="connsiteX16603" fmla="*/ 6394653 w 10763219"/>
              <a:gd name="connsiteY16603" fmla="*/ 2341837 h 6857999"/>
              <a:gd name="connsiteX16604" fmla="*/ 6391478 w 10763219"/>
              <a:gd name="connsiteY16604" fmla="*/ 2340646 h 6857999"/>
              <a:gd name="connsiteX16605" fmla="*/ 6388303 w 10763219"/>
              <a:gd name="connsiteY16605" fmla="*/ 2339058 h 6857999"/>
              <a:gd name="connsiteX16606" fmla="*/ 6381159 w 10763219"/>
              <a:gd name="connsiteY16606" fmla="*/ 2336677 h 6857999"/>
              <a:gd name="connsiteX16607" fmla="*/ 6378381 w 10763219"/>
              <a:gd name="connsiteY16607" fmla="*/ 2335486 h 6857999"/>
              <a:gd name="connsiteX16608" fmla="*/ 6374809 w 10763219"/>
              <a:gd name="connsiteY16608" fmla="*/ 2333502 h 6857999"/>
              <a:gd name="connsiteX16609" fmla="*/ 6372031 w 10763219"/>
              <a:gd name="connsiteY16609" fmla="*/ 2331120 h 6857999"/>
              <a:gd name="connsiteX16610" fmla="*/ 6370046 w 10763219"/>
              <a:gd name="connsiteY16610" fmla="*/ 2328342 h 6857999"/>
              <a:gd name="connsiteX16611" fmla="*/ 6368062 w 10763219"/>
              <a:gd name="connsiteY16611" fmla="*/ 2323975 h 6857999"/>
              <a:gd name="connsiteX16612" fmla="*/ 6367268 w 10763219"/>
              <a:gd name="connsiteY16612" fmla="*/ 2318815 h 6857999"/>
              <a:gd name="connsiteX16613" fmla="*/ 6366871 w 10763219"/>
              <a:gd name="connsiteY16613" fmla="*/ 2312465 h 6857999"/>
              <a:gd name="connsiteX16614" fmla="*/ 6367268 w 10763219"/>
              <a:gd name="connsiteY16614" fmla="*/ 2304923 h 6857999"/>
              <a:gd name="connsiteX16615" fmla="*/ 6369252 w 10763219"/>
              <a:gd name="connsiteY16615" fmla="*/ 2302542 h 6857999"/>
              <a:gd name="connsiteX16616" fmla="*/ 6371237 w 10763219"/>
              <a:gd name="connsiteY16616" fmla="*/ 2300954 h 6857999"/>
              <a:gd name="connsiteX16617" fmla="*/ 6372427 w 10763219"/>
              <a:gd name="connsiteY16617" fmla="*/ 2300557 h 6857999"/>
              <a:gd name="connsiteX16618" fmla="*/ 6374412 w 10763219"/>
              <a:gd name="connsiteY16618" fmla="*/ 2300557 h 6857999"/>
              <a:gd name="connsiteX16619" fmla="*/ 6375999 w 10763219"/>
              <a:gd name="connsiteY16619" fmla="*/ 2300954 h 6857999"/>
              <a:gd name="connsiteX16620" fmla="*/ 6377984 w 10763219"/>
              <a:gd name="connsiteY16620" fmla="*/ 2302542 h 6857999"/>
              <a:gd name="connsiteX16621" fmla="*/ 6379571 w 10763219"/>
              <a:gd name="connsiteY16621" fmla="*/ 2304526 h 6857999"/>
              <a:gd name="connsiteX16622" fmla="*/ 6380365 w 10763219"/>
              <a:gd name="connsiteY16622" fmla="*/ 2306114 h 6857999"/>
              <a:gd name="connsiteX16623" fmla="*/ 6381953 w 10763219"/>
              <a:gd name="connsiteY16623" fmla="*/ 2309290 h 6857999"/>
              <a:gd name="connsiteX16624" fmla="*/ 6382747 w 10763219"/>
              <a:gd name="connsiteY16624" fmla="*/ 2312068 h 6857999"/>
              <a:gd name="connsiteX16625" fmla="*/ 6384334 w 10763219"/>
              <a:gd name="connsiteY16625" fmla="*/ 2318815 h 6857999"/>
              <a:gd name="connsiteX16626" fmla="*/ 6384334 w 10763219"/>
              <a:gd name="connsiteY16626" fmla="*/ 2322388 h 6857999"/>
              <a:gd name="connsiteX16627" fmla="*/ 6384334 w 10763219"/>
              <a:gd name="connsiteY16627" fmla="*/ 2326357 h 6857999"/>
              <a:gd name="connsiteX16628" fmla="*/ 6383937 w 10763219"/>
              <a:gd name="connsiteY16628" fmla="*/ 2329929 h 6857999"/>
              <a:gd name="connsiteX16629" fmla="*/ 6383143 w 10763219"/>
              <a:gd name="connsiteY16629" fmla="*/ 2333502 h 6857999"/>
              <a:gd name="connsiteX16630" fmla="*/ 6385922 w 10763219"/>
              <a:gd name="connsiteY16630" fmla="*/ 2332708 h 6857999"/>
              <a:gd name="connsiteX16631" fmla="*/ 6388303 w 10763219"/>
              <a:gd name="connsiteY16631" fmla="*/ 2331120 h 6857999"/>
              <a:gd name="connsiteX16632" fmla="*/ 6390684 w 10763219"/>
              <a:gd name="connsiteY16632" fmla="*/ 2329929 h 6857999"/>
              <a:gd name="connsiteX16633" fmla="*/ 6392669 w 10763219"/>
              <a:gd name="connsiteY16633" fmla="*/ 2327151 h 6857999"/>
              <a:gd name="connsiteX16634" fmla="*/ 6397035 w 10763219"/>
              <a:gd name="connsiteY16634" fmla="*/ 2322388 h 6857999"/>
              <a:gd name="connsiteX16635" fmla="*/ 6401400 w 10763219"/>
              <a:gd name="connsiteY16635" fmla="*/ 2317228 h 6857999"/>
              <a:gd name="connsiteX16636" fmla="*/ 6405766 w 10763219"/>
              <a:gd name="connsiteY16636" fmla="*/ 2312068 h 6857999"/>
              <a:gd name="connsiteX16637" fmla="*/ 6407751 w 10763219"/>
              <a:gd name="connsiteY16637" fmla="*/ 2310083 h 6857999"/>
              <a:gd name="connsiteX16638" fmla="*/ 6410132 w 10763219"/>
              <a:gd name="connsiteY16638" fmla="*/ 2308892 h 6857999"/>
              <a:gd name="connsiteX16639" fmla="*/ 6412513 w 10763219"/>
              <a:gd name="connsiteY16639" fmla="*/ 2307702 h 6857999"/>
              <a:gd name="connsiteX16640" fmla="*/ 6414895 w 10763219"/>
              <a:gd name="connsiteY16640" fmla="*/ 2307702 h 6857999"/>
              <a:gd name="connsiteX16641" fmla="*/ 6418070 w 10763219"/>
              <a:gd name="connsiteY16641" fmla="*/ 2308099 h 6857999"/>
              <a:gd name="connsiteX16642" fmla="*/ 6420451 w 10763219"/>
              <a:gd name="connsiteY16642" fmla="*/ 2309290 h 6857999"/>
              <a:gd name="connsiteX16643" fmla="*/ 6418070 w 10763219"/>
              <a:gd name="connsiteY16643" fmla="*/ 2316434 h 6857999"/>
              <a:gd name="connsiteX16644" fmla="*/ 6416879 w 10763219"/>
              <a:gd name="connsiteY16644" fmla="*/ 2321991 h 6857999"/>
              <a:gd name="connsiteX16645" fmla="*/ 6416482 w 10763219"/>
              <a:gd name="connsiteY16645" fmla="*/ 2326357 h 6857999"/>
              <a:gd name="connsiteX16646" fmla="*/ 6416879 w 10763219"/>
              <a:gd name="connsiteY16646" fmla="*/ 2330723 h 6857999"/>
              <a:gd name="connsiteX16647" fmla="*/ 6416879 w 10763219"/>
              <a:gd name="connsiteY16647" fmla="*/ 2334296 h 6857999"/>
              <a:gd name="connsiteX16648" fmla="*/ 6416879 w 10763219"/>
              <a:gd name="connsiteY16648" fmla="*/ 2338662 h 6857999"/>
              <a:gd name="connsiteX16649" fmla="*/ 6416482 w 10763219"/>
              <a:gd name="connsiteY16649" fmla="*/ 2343425 h 6857999"/>
              <a:gd name="connsiteX16650" fmla="*/ 6414895 w 10763219"/>
              <a:gd name="connsiteY16650" fmla="*/ 2349378 h 6857999"/>
              <a:gd name="connsiteX16651" fmla="*/ 6417673 w 10763219"/>
              <a:gd name="connsiteY16651" fmla="*/ 2346203 h 6857999"/>
              <a:gd name="connsiteX16652" fmla="*/ 6420451 w 10763219"/>
              <a:gd name="connsiteY16652" fmla="*/ 2342631 h 6857999"/>
              <a:gd name="connsiteX16653" fmla="*/ 6425214 w 10763219"/>
              <a:gd name="connsiteY16653" fmla="*/ 2333502 h 6857999"/>
              <a:gd name="connsiteX16654" fmla="*/ 6430373 w 10763219"/>
              <a:gd name="connsiteY16654" fmla="*/ 2323579 h 6857999"/>
              <a:gd name="connsiteX16655" fmla="*/ 6435136 w 10763219"/>
              <a:gd name="connsiteY16655" fmla="*/ 2313259 h 6857999"/>
              <a:gd name="connsiteX16656" fmla="*/ 6439899 w 10763219"/>
              <a:gd name="connsiteY16656" fmla="*/ 2303335 h 6857999"/>
              <a:gd name="connsiteX16657" fmla="*/ 6442280 w 10763219"/>
              <a:gd name="connsiteY16657" fmla="*/ 2298970 h 6857999"/>
              <a:gd name="connsiteX16658" fmla="*/ 6444661 w 10763219"/>
              <a:gd name="connsiteY16658" fmla="*/ 2294603 h 6857999"/>
              <a:gd name="connsiteX16659" fmla="*/ 6447836 w 10763219"/>
              <a:gd name="connsiteY16659" fmla="*/ 2291031 h 6857999"/>
              <a:gd name="connsiteX16660" fmla="*/ 6450615 w 10763219"/>
              <a:gd name="connsiteY16660" fmla="*/ 2288649 h 6857999"/>
              <a:gd name="connsiteX16661" fmla="*/ 6453790 w 10763219"/>
              <a:gd name="connsiteY16661" fmla="*/ 2286665 h 6857999"/>
              <a:gd name="connsiteX16662" fmla="*/ 6456568 w 10763219"/>
              <a:gd name="connsiteY16662" fmla="*/ 2285474 h 6857999"/>
              <a:gd name="connsiteX16663" fmla="*/ 6452599 w 10763219"/>
              <a:gd name="connsiteY16663" fmla="*/ 2292619 h 6857999"/>
              <a:gd name="connsiteX16664" fmla="*/ 6449424 w 10763219"/>
              <a:gd name="connsiteY16664" fmla="*/ 2299366 h 6857999"/>
              <a:gd name="connsiteX16665" fmla="*/ 6446646 w 10763219"/>
              <a:gd name="connsiteY16665" fmla="*/ 2305320 h 6857999"/>
              <a:gd name="connsiteX16666" fmla="*/ 6445455 w 10763219"/>
              <a:gd name="connsiteY16666" fmla="*/ 2310877 h 6857999"/>
              <a:gd name="connsiteX16667" fmla="*/ 6445455 w 10763219"/>
              <a:gd name="connsiteY16667" fmla="*/ 2313259 h 6857999"/>
              <a:gd name="connsiteX16668" fmla="*/ 6445455 w 10763219"/>
              <a:gd name="connsiteY16668" fmla="*/ 2315640 h 6857999"/>
              <a:gd name="connsiteX16669" fmla="*/ 6445852 w 10763219"/>
              <a:gd name="connsiteY16669" fmla="*/ 2317625 h 6857999"/>
              <a:gd name="connsiteX16670" fmla="*/ 6446646 w 10763219"/>
              <a:gd name="connsiteY16670" fmla="*/ 2319609 h 6857999"/>
              <a:gd name="connsiteX16671" fmla="*/ 6448233 w 10763219"/>
              <a:gd name="connsiteY16671" fmla="*/ 2321594 h 6857999"/>
              <a:gd name="connsiteX16672" fmla="*/ 6450218 w 10763219"/>
              <a:gd name="connsiteY16672" fmla="*/ 2323579 h 6857999"/>
              <a:gd name="connsiteX16673" fmla="*/ 6452202 w 10763219"/>
              <a:gd name="connsiteY16673" fmla="*/ 2324769 h 6857999"/>
              <a:gd name="connsiteX16674" fmla="*/ 6454981 w 10763219"/>
              <a:gd name="connsiteY16674" fmla="*/ 2326357 h 6857999"/>
              <a:gd name="connsiteX16675" fmla="*/ 6453790 w 10763219"/>
              <a:gd name="connsiteY16675" fmla="*/ 2329136 h 6857999"/>
              <a:gd name="connsiteX16676" fmla="*/ 6451409 w 10763219"/>
              <a:gd name="connsiteY16676" fmla="*/ 2331914 h 6857999"/>
              <a:gd name="connsiteX16677" fmla="*/ 6447836 w 10763219"/>
              <a:gd name="connsiteY16677" fmla="*/ 2334296 h 6857999"/>
              <a:gd name="connsiteX16678" fmla="*/ 6444264 w 10763219"/>
              <a:gd name="connsiteY16678" fmla="*/ 2336280 h 6857999"/>
              <a:gd name="connsiteX16679" fmla="*/ 6441486 w 10763219"/>
              <a:gd name="connsiteY16679" fmla="*/ 2336677 h 6857999"/>
              <a:gd name="connsiteX16680" fmla="*/ 6439899 w 10763219"/>
              <a:gd name="connsiteY16680" fmla="*/ 2336677 h 6857999"/>
              <a:gd name="connsiteX16681" fmla="*/ 6439105 w 10763219"/>
              <a:gd name="connsiteY16681" fmla="*/ 2336280 h 6857999"/>
              <a:gd name="connsiteX16682" fmla="*/ 6438311 w 10763219"/>
              <a:gd name="connsiteY16682" fmla="*/ 2335486 h 6857999"/>
              <a:gd name="connsiteX16683" fmla="*/ 6437914 w 10763219"/>
              <a:gd name="connsiteY16683" fmla="*/ 2334296 h 6857999"/>
              <a:gd name="connsiteX16684" fmla="*/ 6438311 w 10763219"/>
              <a:gd name="connsiteY16684" fmla="*/ 2332708 h 6857999"/>
              <a:gd name="connsiteX16685" fmla="*/ 6439105 w 10763219"/>
              <a:gd name="connsiteY16685" fmla="*/ 2330723 h 6857999"/>
              <a:gd name="connsiteX16686" fmla="*/ 6437517 w 10763219"/>
              <a:gd name="connsiteY16686" fmla="*/ 2331914 h 6857999"/>
              <a:gd name="connsiteX16687" fmla="*/ 6435930 w 10763219"/>
              <a:gd name="connsiteY16687" fmla="*/ 2333105 h 6857999"/>
              <a:gd name="connsiteX16688" fmla="*/ 6433548 w 10763219"/>
              <a:gd name="connsiteY16688" fmla="*/ 2338265 h 6857999"/>
              <a:gd name="connsiteX16689" fmla="*/ 6431961 w 10763219"/>
              <a:gd name="connsiteY16689" fmla="*/ 2341043 h 6857999"/>
              <a:gd name="connsiteX16690" fmla="*/ 6431167 w 10763219"/>
              <a:gd name="connsiteY16690" fmla="*/ 2343028 h 6857999"/>
              <a:gd name="connsiteX16691" fmla="*/ 6429580 w 10763219"/>
              <a:gd name="connsiteY16691" fmla="*/ 2344615 h 6857999"/>
              <a:gd name="connsiteX16692" fmla="*/ 6428786 w 10763219"/>
              <a:gd name="connsiteY16692" fmla="*/ 2344615 h 6857999"/>
              <a:gd name="connsiteX16693" fmla="*/ 6427595 w 10763219"/>
              <a:gd name="connsiteY16693" fmla="*/ 2344615 h 6857999"/>
              <a:gd name="connsiteX16694" fmla="*/ 6425611 w 10763219"/>
              <a:gd name="connsiteY16694" fmla="*/ 2351363 h 6857999"/>
              <a:gd name="connsiteX16695" fmla="*/ 6425214 w 10763219"/>
              <a:gd name="connsiteY16695" fmla="*/ 2356126 h 6857999"/>
              <a:gd name="connsiteX16696" fmla="*/ 6425214 w 10763219"/>
              <a:gd name="connsiteY16696" fmla="*/ 2360095 h 6857999"/>
              <a:gd name="connsiteX16697" fmla="*/ 6426404 w 10763219"/>
              <a:gd name="connsiteY16697" fmla="*/ 2362874 h 6857999"/>
              <a:gd name="connsiteX16698" fmla="*/ 6427595 w 10763219"/>
              <a:gd name="connsiteY16698" fmla="*/ 2366049 h 6857999"/>
              <a:gd name="connsiteX16699" fmla="*/ 6428786 w 10763219"/>
              <a:gd name="connsiteY16699" fmla="*/ 2368828 h 6857999"/>
              <a:gd name="connsiteX16700" fmla="*/ 6428786 w 10763219"/>
              <a:gd name="connsiteY16700" fmla="*/ 2372797 h 6857999"/>
              <a:gd name="connsiteX16701" fmla="*/ 6428389 w 10763219"/>
              <a:gd name="connsiteY16701" fmla="*/ 2377560 h 6857999"/>
              <a:gd name="connsiteX16702" fmla="*/ 6429183 w 10763219"/>
              <a:gd name="connsiteY16702" fmla="*/ 2377957 h 6857999"/>
              <a:gd name="connsiteX16703" fmla="*/ 6430770 w 10763219"/>
              <a:gd name="connsiteY16703" fmla="*/ 2377560 h 6857999"/>
              <a:gd name="connsiteX16704" fmla="*/ 6431564 w 10763219"/>
              <a:gd name="connsiteY16704" fmla="*/ 2376766 h 6857999"/>
              <a:gd name="connsiteX16705" fmla="*/ 6433152 w 10763219"/>
              <a:gd name="connsiteY16705" fmla="*/ 2374781 h 6857999"/>
              <a:gd name="connsiteX16706" fmla="*/ 6434739 w 10763219"/>
              <a:gd name="connsiteY16706" fmla="*/ 2369224 h 6857999"/>
              <a:gd name="connsiteX16707" fmla="*/ 6435930 w 10763219"/>
              <a:gd name="connsiteY16707" fmla="*/ 2363668 h 6857999"/>
              <a:gd name="connsiteX16708" fmla="*/ 6435930 w 10763219"/>
              <a:gd name="connsiteY16708" fmla="*/ 2358111 h 6857999"/>
              <a:gd name="connsiteX16709" fmla="*/ 6435930 w 10763219"/>
              <a:gd name="connsiteY16709" fmla="*/ 2355729 h 6857999"/>
              <a:gd name="connsiteX16710" fmla="*/ 6435533 w 10763219"/>
              <a:gd name="connsiteY16710" fmla="*/ 2353745 h 6857999"/>
              <a:gd name="connsiteX16711" fmla="*/ 6434739 w 10763219"/>
              <a:gd name="connsiteY16711" fmla="*/ 2352157 h 6857999"/>
              <a:gd name="connsiteX16712" fmla="*/ 6433548 w 10763219"/>
              <a:gd name="connsiteY16712" fmla="*/ 2351760 h 6857999"/>
              <a:gd name="connsiteX16713" fmla="*/ 6431564 w 10763219"/>
              <a:gd name="connsiteY16713" fmla="*/ 2351760 h 6857999"/>
              <a:gd name="connsiteX16714" fmla="*/ 6429580 w 10763219"/>
              <a:gd name="connsiteY16714" fmla="*/ 2353348 h 6857999"/>
              <a:gd name="connsiteX16715" fmla="*/ 6431564 w 10763219"/>
              <a:gd name="connsiteY16715" fmla="*/ 2349775 h 6857999"/>
              <a:gd name="connsiteX16716" fmla="*/ 6433548 w 10763219"/>
              <a:gd name="connsiteY16716" fmla="*/ 2347394 h 6857999"/>
              <a:gd name="connsiteX16717" fmla="*/ 6435136 w 10763219"/>
              <a:gd name="connsiteY16717" fmla="*/ 2345806 h 6857999"/>
              <a:gd name="connsiteX16718" fmla="*/ 6437120 w 10763219"/>
              <a:gd name="connsiteY16718" fmla="*/ 2345409 h 6857999"/>
              <a:gd name="connsiteX16719" fmla="*/ 6438311 w 10763219"/>
              <a:gd name="connsiteY16719" fmla="*/ 2345409 h 6857999"/>
              <a:gd name="connsiteX16720" fmla="*/ 6439899 w 10763219"/>
              <a:gd name="connsiteY16720" fmla="*/ 2346203 h 6857999"/>
              <a:gd name="connsiteX16721" fmla="*/ 6441486 w 10763219"/>
              <a:gd name="connsiteY16721" fmla="*/ 2347791 h 6857999"/>
              <a:gd name="connsiteX16722" fmla="*/ 6443074 w 10763219"/>
              <a:gd name="connsiteY16722" fmla="*/ 2349378 h 6857999"/>
              <a:gd name="connsiteX16723" fmla="*/ 6445455 w 10763219"/>
              <a:gd name="connsiteY16723" fmla="*/ 2353745 h 6857999"/>
              <a:gd name="connsiteX16724" fmla="*/ 6447440 w 10763219"/>
              <a:gd name="connsiteY16724" fmla="*/ 2358905 h 6857999"/>
              <a:gd name="connsiteX16725" fmla="*/ 6450218 w 10763219"/>
              <a:gd name="connsiteY16725" fmla="*/ 2366843 h 6857999"/>
              <a:gd name="connsiteX16726" fmla="*/ 6446646 w 10763219"/>
              <a:gd name="connsiteY16726" fmla="*/ 2371606 h 6857999"/>
              <a:gd name="connsiteX16727" fmla="*/ 6444661 w 10763219"/>
              <a:gd name="connsiteY16727" fmla="*/ 2376369 h 6857999"/>
              <a:gd name="connsiteX16728" fmla="*/ 6443868 w 10763219"/>
              <a:gd name="connsiteY16728" fmla="*/ 2380735 h 6857999"/>
              <a:gd name="connsiteX16729" fmla="*/ 6443868 w 10763219"/>
              <a:gd name="connsiteY16729" fmla="*/ 2384307 h 6857999"/>
              <a:gd name="connsiteX16730" fmla="*/ 6444264 w 10763219"/>
              <a:gd name="connsiteY16730" fmla="*/ 2387880 h 6857999"/>
              <a:gd name="connsiteX16731" fmla="*/ 6445455 w 10763219"/>
              <a:gd name="connsiteY16731" fmla="*/ 2391452 h 6857999"/>
              <a:gd name="connsiteX16732" fmla="*/ 6446646 w 10763219"/>
              <a:gd name="connsiteY16732" fmla="*/ 2394231 h 6857999"/>
              <a:gd name="connsiteX16733" fmla="*/ 6448630 w 10763219"/>
              <a:gd name="connsiteY16733" fmla="*/ 2397803 h 6857999"/>
              <a:gd name="connsiteX16734" fmla="*/ 6452202 w 10763219"/>
              <a:gd name="connsiteY16734" fmla="*/ 2403757 h 6857999"/>
              <a:gd name="connsiteX16735" fmla="*/ 6453790 w 10763219"/>
              <a:gd name="connsiteY16735" fmla="*/ 2406535 h 6857999"/>
              <a:gd name="connsiteX16736" fmla="*/ 6454584 w 10763219"/>
              <a:gd name="connsiteY16736" fmla="*/ 2409314 h 6857999"/>
              <a:gd name="connsiteX16737" fmla="*/ 6454981 w 10763219"/>
              <a:gd name="connsiteY16737" fmla="*/ 2412886 h 6857999"/>
              <a:gd name="connsiteX16738" fmla="*/ 6454584 w 10763219"/>
              <a:gd name="connsiteY16738" fmla="*/ 2416458 h 6857999"/>
              <a:gd name="connsiteX16739" fmla="*/ 6452996 w 10763219"/>
              <a:gd name="connsiteY16739" fmla="*/ 2420030 h 6857999"/>
              <a:gd name="connsiteX16740" fmla="*/ 6450615 w 10763219"/>
              <a:gd name="connsiteY16740" fmla="*/ 2424000 h 6857999"/>
              <a:gd name="connsiteX16741" fmla="*/ 6452599 w 10763219"/>
              <a:gd name="connsiteY16741" fmla="*/ 2423603 h 6857999"/>
              <a:gd name="connsiteX16742" fmla="*/ 6454584 w 10763219"/>
              <a:gd name="connsiteY16742" fmla="*/ 2423603 h 6857999"/>
              <a:gd name="connsiteX16743" fmla="*/ 6456568 w 10763219"/>
              <a:gd name="connsiteY16743" fmla="*/ 2424000 h 6857999"/>
              <a:gd name="connsiteX16744" fmla="*/ 6457759 w 10763219"/>
              <a:gd name="connsiteY16744" fmla="*/ 2425190 h 6857999"/>
              <a:gd name="connsiteX16745" fmla="*/ 6460140 w 10763219"/>
              <a:gd name="connsiteY16745" fmla="*/ 2427175 h 6857999"/>
              <a:gd name="connsiteX16746" fmla="*/ 6461331 w 10763219"/>
              <a:gd name="connsiteY16746" fmla="*/ 2429954 h 6857999"/>
              <a:gd name="connsiteX16747" fmla="*/ 6463315 w 10763219"/>
              <a:gd name="connsiteY16747" fmla="*/ 2432732 h 6857999"/>
              <a:gd name="connsiteX16748" fmla="*/ 6465300 w 10763219"/>
              <a:gd name="connsiteY16748" fmla="*/ 2435511 h 6857999"/>
              <a:gd name="connsiteX16749" fmla="*/ 6466887 w 10763219"/>
              <a:gd name="connsiteY16749" fmla="*/ 2435907 h 6857999"/>
              <a:gd name="connsiteX16750" fmla="*/ 6468475 w 10763219"/>
              <a:gd name="connsiteY16750" fmla="*/ 2436304 h 6857999"/>
              <a:gd name="connsiteX16751" fmla="*/ 6470459 w 10763219"/>
              <a:gd name="connsiteY16751" fmla="*/ 2436304 h 6857999"/>
              <a:gd name="connsiteX16752" fmla="*/ 6472841 w 10763219"/>
              <a:gd name="connsiteY16752" fmla="*/ 2435907 h 6857999"/>
              <a:gd name="connsiteX16753" fmla="*/ 6470856 w 10763219"/>
              <a:gd name="connsiteY16753" fmla="*/ 2431541 h 6857999"/>
              <a:gd name="connsiteX16754" fmla="*/ 6468872 w 10763219"/>
              <a:gd name="connsiteY16754" fmla="*/ 2427572 h 6857999"/>
              <a:gd name="connsiteX16755" fmla="*/ 6467681 w 10763219"/>
              <a:gd name="connsiteY16755" fmla="*/ 2423206 h 6857999"/>
              <a:gd name="connsiteX16756" fmla="*/ 6466887 w 10763219"/>
              <a:gd name="connsiteY16756" fmla="*/ 2419237 h 6857999"/>
              <a:gd name="connsiteX16757" fmla="*/ 6466490 w 10763219"/>
              <a:gd name="connsiteY16757" fmla="*/ 2410901 h 6857999"/>
              <a:gd name="connsiteX16758" fmla="*/ 6466490 w 10763219"/>
              <a:gd name="connsiteY16758" fmla="*/ 2402566 h 6857999"/>
              <a:gd name="connsiteX16759" fmla="*/ 6467284 w 10763219"/>
              <a:gd name="connsiteY16759" fmla="*/ 2383911 h 6857999"/>
              <a:gd name="connsiteX16760" fmla="*/ 6467681 w 10763219"/>
              <a:gd name="connsiteY16760" fmla="*/ 2373591 h 6857999"/>
              <a:gd name="connsiteX16761" fmla="*/ 6467284 w 10763219"/>
              <a:gd name="connsiteY16761" fmla="*/ 2361683 h 6857999"/>
              <a:gd name="connsiteX16762" fmla="*/ 6469269 w 10763219"/>
              <a:gd name="connsiteY16762" fmla="*/ 2359698 h 6857999"/>
              <a:gd name="connsiteX16763" fmla="*/ 6471650 w 10763219"/>
              <a:gd name="connsiteY16763" fmla="*/ 2357714 h 6857999"/>
              <a:gd name="connsiteX16764" fmla="*/ 6474031 w 10763219"/>
              <a:gd name="connsiteY16764" fmla="*/ 2356126 h 6857999"/>
              <a:gd name="connsiteX16765" fmla="*/ 6476809 w 10763219"/>
              <a:gd name="connsiteY16765" fmla="*/ 2355729 h 6857999"/>
              <a:gd name="connsiteX16766" fmla="*/ 6479191 w 10763219"/>
              <a:gd name="connsiteY16766" fmla="*/ 2355332 h 6857999"/>
              <a:gd name="connsiteX16767" fmla="*/ 6481572 w 10763219"/>
              <a:gd name="connsiteY16767" fmla="*/ 2355332 h 6857999"/>
              <a:gd name="connsiteX16768" fmla="*/ 6484350 w 10763219"/>
              <a:gd name="connsiteY16768" fmla="*/ 2355729 h 6857999"/>
              <a:gd name="connsiteX16769" fmla="*/ 6487525 w 10763219"/>
              <a:gd name="connsiteY16769" fmla="*/ 2356523 h 6857999"/>
              <a:gd name="connsiteX16770" fmla="*/ 6485541 w 10763219"/>
              <a:gd name="connsiteY16770" fmla="*/ 2358111 h 6857999"/>
              <a:gd name="connsiteX16771" fmla="*/ 6483557 w 10763219"/>
              <a:gd name="connsiteY16771" fmla="*/ 2359698 h 6857999"/>
              <a:gd name="connsiteX16772" fmla="*/ 6481969 w 10763219"/>
              <a:gd name="connsiteY16772" fmla="*/ 2361683 h 6857999"/>
              <a:gd name="connsiteX16773" fmla="*/ 6481175 w 10763219"/>
              <a:gd name="connsiteY16773" fmla="*/ 2362874 h 6857999"/>
              <a:gd name="connsiteX16774" fmla="*/ 6479985 w 10763219"/>
              <a:gd name="connsiteY16774" fmla="*/ 2366843 h 6857999"/>
              <a:gd name="connsiteX16775" fmla="*/ 6479588 w 10763219"/>
              <a:gd name="connsiteY16775" fmla="*/ 2370812 h 6857999"/>
              <a:gd name="connsiteX16776" fmla="*/ 6479191 w 10763219"/>
              <a:gd name="connsiteY16776" fmla="*/ 2374781 h 6857999"/>
              <a:gd name="connsiteX16777" fmla="*/ 6478397 w 10763219"/>
              <a:gd name="connsiteY16777" fmla="*/ 2379148 h 6857999"/>
              <a:gd name="connsiteX16778" fmla="*/ 6478000 w 10763219"/>
              <a:gd name="connsiteY16778" fmla="*/ 2381132 h 6857999"/>
              <a:gd name="connsiteX16779" fmla="*/ 6477206 w 10763219"/>
              <a:gd name="connsiteY16779" fmla="*/ 2383117 h 6857999"/>
              <a:gd name="connsiteX16780" fmla="*/ 6475619 w 10763219"/>
              <a:gd name="connsiteY16780" fmla="*/ 2385101 h 6857999"/>
              <a:gd name="connsiteX16781" fmla="*/ 6473634 w 10763219"/>
              <a:gd name="connsiteY16781" fmla="*/ 2387086 h 6857999"/>
              <a:gd name="connsiteX16782" fmla="*/ 6475619 w 10763219"/>
              <a:gd name="connsiteY16782" fmla="*/ 2391452 h 6857999"/>
              <a:gd name="connsiteX16783" fmla="*/ 6477603 w 10763219"/>
              <a:gd name="connsiteY16783" fmla="*/ 2395421 h 6857999"/>
              <a:gd name="connsiteX16784" fmla="*/ 6480381 w 10763219"/>
              <a:gd name="connsiteY16784" fmla="*/ 2398200 h 6857999"/>
              <a:gd name="connsiteX16785" fmla="*/ 6483953 w 10763219"/>
              <a:gd name="connsiteY16785" fmla="*/ 2400581 h 6857999"/>
              <a:gd name="connsiteX16786" fmla="*/ 6486732 w 10763219"/>
              <a:gd name="connsiteY16786" fmla="*/ 2402169 h 6857999"/>
              <a:gd name="connsiteX16787" fmla="*/ 6488319 w 10763219"/>
              <a:gd name="connsiteY16787" fmla="*/ 2402566 h 6857999"/>
              <a:gd name="connsiteX16788" fmla="*/ 6490304 w 10763219"/>
              <a:gd name="connsiteY16788" fmla="*/ 2402566 h 6857999"/>
              <a:gd name="connsiteX16789" fmla="*/ 6491891 w 10763219"/>
              <a:gd name="connsiteY16789" fmla="*/ 2402169 h 6857999"/>
              <a:gd name="connsiteX16790" fmla="*/ 6492685 w 10763219"/>
              <a:gd name="connsiteY16790" fmla="*/ 2401772 h 6857999"/>
              <a:gd name="connsiteX16791" fmla="*/ 6494273 w 10763219"/>
              <a:gd name="connsiteY16791" fmla="*/ 2400581 h 6857999"/>
              <a:gd name="connsiteX16792" fmla="*/ 6495066 w 10763219"/>
              <a:gd name="connsiteY16792" fmla="*/ 2398994 h 6857999"/>
              <a:gd name="connsiteX16793" fmla="*/ 6497051 w 10763219"/>
              <a:gd name="connsiteY16793" fmla="*/ 2392246 h 6857999"/>
              <a:gd name="connsiteX16794" fmla="*/ 6497051 w 10763219"/>
              <a:gd name="connsiteY16794" fmla="*/ 2387483 h 6857999"/>
              <a:gd name="connsiteX16795" fmla="*/ 6497051 w 10763219"/>
              <a:gd name="connsiteY16795" fmla="*/ 2385895 h 6857999"/>
              <a:gd name="connsiteX16796" fmla="*/ 6496654 w 10763219"/>
              <a:gd name="connsiteY16796" fmla="*/ 2383911 h 6857999"/>
              <a:gd name="connsiteX16797" fmla="*/ 6495066 w 10763219"/>
              <a:gd name="connsiteY16797" fmla="*/ 2381926 h 6857999"/>
              <a:gd name="connsiteX16798" fmla="*/ 6493082 w 10763219"/>
              <a:gd name="connsiteY16798" fmla="*/ 2379941 h 6857999"/>
              <a:gd name="connsiteX16799" fmla="*/ 6491097 w 10763219"/>
              <a:gd name="connsiteY16799" fmla="*/ 2377957 h 6857999"/>
              <a:gd name="connsiteX16800" fmla="*/ 6489510 w 10763219"/>
              <a:gd name="connsiteY16800" fmla="*/ 2376369 h 6857999"/>
              <a:gd name="connsiteX16801" fmla="*/ 6488319 w 10763219"/>
              <a:gd name="connsiteY16801" fmla="*/ 2373194 h 6857999"/>
              <a:gd name="connsiteX16802" fmla="*/ 6490701 w 10763219"/>
              <a:gd name="connsiteY16802" fmla="*/ 2369224 h 6857999"/>
              <a:gd name="connsiteX16803" fmla="*/ 6492685 w 10763219"/>
              <a:gd name="connsiteY16803" fmla="*/ 2366446 h 6857999"/>
              <a:gd name="connsiteX16804" fmla="*/ 6495066 w 10763219"/>
              <a:gd name="connsiteY16804" fmla="*/ 2365255 h 6857999"/>
              <a:gd name="connsiteX16805" fmla="*/ 6497448 w 10763219"/>
              <a:gd name="connsiteY16805" fmla="*/ 2364858 h 6857999"/>
              <a:gd name="connsiteX16806" fmla="*/ 6500226 w 10763219"/>
              <a:gd name="connsiteY16806" fmla="*/ 2366049 h 6857999"/>
              <a:gd name="connsiteX16807" fmla="*/ 6502607 w 10763219"/>
              <a:gd name="connsiteY16807" fmla="*/ 2366843 h 6857999"/>
              <a:gd name="connsiteX16808" fmla="*/ 6506973 w 10763219"/>
              <a:gd name="connsiteY16808" fmla="*/ 2370812 h 6857999"/>
              <a:gd name="connsiteX16809" fmla="*/ 6511339 w 10763219"/>
              <a:gd name="connsiteY16809" fmla="*/ 2373591 h 6857999"/>
              <a:gd name="connsiteX16810" fmla="*/ 6513323 w 10763219"/>
              <a:gd name="connsiteY16810" fmla="*/ 2374781 h 6857999"/>
              <a:gd name="connsiteX16811" fmla="*/ 6515308 w 10763219"/>
              <a:gd name="connsiteY16811" fmla="*/ 2375179 h 6857999"/>
              <a:gd name="connsiteX16812" fmla="*/ 6517292 w 10763219"/>
              <a:gd name="connsiteY16812" fmla="*/ 2374384 h 6857999"/>
              <a:gd name="connsiteX16813" fmla="*/ 6518483 w 10763219"/>
              <a:gd name="connsiteY16813" fmla="*/ 2371606 h 6857999"/>
              <a:gd name="connsiteX16814" fmla="*/ 6519674 w 10763219"/>
              <a:gd name="connsiteY16814" fmla="*/ 2368431 h 6857999"/>
              <a:gd name="connsiteX16815" fmla="*/ 6521261 w 10763219"/>
              <a:gd name="connsiteY16815" fmla="*/ 2362874 h 6857999"/>
              <a:gd name="connsiteX16816" fmla="*/ 6523642 w 10763219"/>
              <a:gd name="connsiteY16816" fmla="*/ 2368431 h 6857999"/>
              <a:gd name="connsiteX16817" fmla="*/ 6526024 w 10763219"/>
              <a:gd name="connsiteY16817" fmla="*/ 2372400 h 6857999"/>
              <a:gd name="connsiteX16818" fmla="*/ 6528802 w 10763219"/>
              <a:gd name="connsiteY16818" fmla="*/ 2375575 h 6857999"/>
              <a:gd name="connsiteX16819" fmla="*/ 6531183 w 10763219"/>
              <a:gd name="connsiteY16819" fmla="*/ 2377957 h 6857999"/>
              <a:gd name="connsiteX16820" fmla="*/ 6534755 w 10763219"/>
              <a:gd name="connsiteY16820" fmla="*/ 2379941 h 6857999"/>
              <a:gd name="connsiteX16821" fmla="*/ 6537534 w 10763219"/>
              <a:gd name="connsiteY16821" fmla="*/ 2381529 h 6857999"/>
              <a:gd name="connsiteX16822" fmla="*/ 6541106 w 10763219"/>
              <a:gd name="connsiteY16822" fmla="*/ 2381926 h 6857999"/>
              <a:gd name="connsiteX16823" fmla="*/ 6544678 w 10763219"/>
              <a:gd name="connsiteY16823" fmla="*/ 2382720 h 6857999"/>
              <a:gd name="connsiteX16824" fmla="*/ 6553012 w 10763219"/>
              <a:gd name="connsiteY16824" fmla="*/ 2383117 h 6857999"/>
              <a:gd name="connsiteX16825" fmla="*/ 6561744 w 10763219"/>
              <a:gd name="connsiteY16825" fmla="*/ 2383117 h 6857999"/>
              <a:gd name="connsiteX16826" fmla="*/ 6566507 w 10763219"/>
              <a:gd name="connsiteY16826" fmla="*/ 2383514 h 6857999"/>
              <a:gd name="connsiteX16827" fmla="*/ 6571269 w 10763219"/>
              <a:gd name="connsiteY16827" fmla="*/ 2384307 h 6857999"/>
              <a:gd name="connsiteX16828" fmla="*/ 6577223 w 10763219"/>
              <a:gd name="connsiteY16828" fmla="*/ 2385498 h 6857999"/>
              <a:gd name="connsiteX16829" fmla="*/ 6583176 w 10763219"/>
              <a:gd name="connsiteY16829" fmla="*/ 2387483 h 6857999"/>
              <a:gd name="connsiteX16830" fmla="*/ 6582779 w 10763219"/>
              <a:gd name="connsiteY16830" fmla="*/ 2389864 h 6857999"/>
              <a:gd name="connsiteX16831" fmla="*/ 6581588 w 10763219"/>
              <a:gd name="connsiteY16831" fmla="*/ 2391849 h 6857999"/>
              <a:gd name="connsiteX16832" fmla="*/ 6580795 w 10763219"/>
              <a:gd name="connsiteY16832" fmla="*/ 2392643 h 6857999"/>
              <a:gd name="connsiteX16833" fmla="*/ 6579207 w 10763219"/>
              <a:gd name="connsiteY16833" fmla="*/ 2393437 h 6857999"/>
              <a:gd name="connsiteX16834" fmla="*/ 6576826 w 10763219"/>
              <a:gd name="connsiteY16834" fmla="*/ 2394231 h 6857999"/>
              <a:gd name="connsiteX16835" fmla="*/ 6574444 w 10763219"/>
              <a:gd name="connsiteY16835" fmla="*/ 2394628 h 6857999"/>
              <a:gd name="connsiteX16836" fmla="*/ 6574444 w 10763219"/>
              <a:gd name="connsiteY16836" fmla="*/ 2397406 h 6857999"/>
              <a:gd name="connsiteX16837" fmla="*/ 6574841 w 10763219"/>
              <a:gd name="connsiteY16837" fmla="*/ 2398994 h 6857999"/>
              <a:gd name="connsiteX16838" fmla="*/ 6575238 w 10763219"/>
              <a:gd name="connsiteY16838" fmla="*/ 2400185 h 6857999"/>
              <a:gd name="connsiteX16839" fmla="*/ 6576429 w 10763219"/>
              <a:gd name="connsiteY16839" fmla="*/ 2400978 h 6857999"/>
              <a:gd name="connsiteX16840" fmla="*/ 6578810 w 10763219"/>
              <a:gd name="connsiteY16840" fmla="*/ 2402566 h 6857999"/>
              <a:gd name="connsiteX16841" fmla="*/ 6581191 w 10763219"/>
              <a:gd name="connsiteY16841" fmla="*/ 2403757 h 6857999"/>
              <a:gd name="connsiteX16842" fmla="*/ 6579604 w 10763219"/>
              <a:gd name="connsiteY16842" fmla="*/ 2406932 h 6857999"/>
              <a:gd name="connsiteX16843" fmla="*/ 6578413 w 10763219"/>
              <a:gd name="connsiteY16843" fmla="*/ 2409314 h 6857999"/>
              <a:gd name="connsiteX16844" fmla="*/ 6576826 w 10763219"/>
              <a:gd name="connsiteY16844" fmla="*/ 2410901 h 6857999"/>
              <a:gd name="connsiteX16845" fmla="*/ 6575238 w 10763219"/>
              <a:gd name="connsiteY16845" fmla="*/ 2411298 h 6857999"/>
              <a:gd name="connsiteX16846" fmla="*/ 6574047 w 10763219"/>
              <a:gd name="connsiteY16846" fmla="*/ 2411298 h 6857999"/>
              <a:gd name="connsiteX16847" fmla="*/ 6572460 w 10763219"/>
              <a:gd name="connsiteY16847" fmla="*/ 2410505 h 6857999"/>
              <a:gd name="connsiteX16848" fmla="*/ 6569285 w 10763219"/>
              <a:gd name="connsiteY16848" fmla="*/ 2407329 h 6857999"/>
              <a:gd name="connsiteX16849" fmla="*/ 6566110 w 10763219"/>
              <a:gd name="connsiteY16849" fmla="*/ 2403757 h 6857999"/>
              <a:gd name="connsiteX16850" fmla="*/ 6564522 w 10763219"/>
              <a:gd name="connsiteY16850" fmla="*/ 2401772 h 6857999"/>
              <a:gd name="connsiteX16851" fmla="*/ 6562538 w 10763219"/>
              <a:gd name="connsiteY16851" fmla="*/ 2400185 h 6857999"/>
              <a:gd name="connsiteX16852" fmla="*/ 6560553 w 10763219"/>
              <a:gd name="connsiteY16852" fmla="*/ 2398994 h 6857999"/>
              <a:gd name="connsiteX16853" fmla="*/ 6558569 w 10763219"/>
              <a:gd name="connsiteY16853" fmla="*/ 2398994 h 6857999"/>
              <a:gd name="connsiteX16854" fmla="*/ 6556584 w 10763219"/>
              <a:gd name="connsiteY16854" fmla="*/ 2398994 h 6857999"/>
              <a:gd name="connsiteX16855" fmla="*/ 6554203 w 10763219"/>
              <a:gd name="connsiteY16855" fmla="*/ 2400581 h 6857999"/>
              <a:gd name="connsiteX16856" fmla="*/ 6551822 w 10763219"/>
              <a:gd name="connsiteY16856" fmla="*/ 2416855 h 6857999"/>
              <a:gd name="connsiteX16857" fmla="*/ 6553012 w 10763219"/>
              <a:gd name="connsiteY16857" fmla="*/ 2419237 h 6857999"/>
              <a:gd name="connsiteX16858" fmla="*/ 6554203 w 10763219"/>
              <a:gd name="connsiteY16858" fmla="*/ 2421618 h 6857999"/>
              <a:gd name="connsiteX16859" fmla="*/ 6555791 w 10763219"/>
              <a:gd name="connsiteY16859" fmla="*/ 2423603 h 6857999"/>
              <a:gd name="connsiteX16860" fmla="*/ 6557775 w 10763219"/>
              <a:gd name="connsiteY16860" fmla="*/ 2425587 h 6857999"/>
              <a:gd name="connsiteX16861" fmla="*/ 6561744 w 10763219"/>
              <a:gd name="connsiteY16861" fmla="*/ 2427969 h 6857999"/>
              <a:gd name="connsiteX16862" fmla="*/ 6566110 w 10763219"/>
              <a:gd name="connsiteY16862" fmla="*/ 2430350 h 6857999"/>
              <a:gd name="connsiteX16863" fmla="*/ 6570079 w 10763219"/>
              <a:gd name="connsiteY16863" fmla="*/ 2433526 h 6857999"/>
              <a:gd name="connsiteX16864" fmla="*/ 6571269 w 10763219"/>
              <a:gd name="connsiteY16864" fmla="*/ 2435511 h 6857999"/>
              <a:gd name="connsiteX16865" fmla="*/ 6572857 w 10763219"/>
              <a:gd name="connsiteY16865" fmla="*/ 2437098 h 6857999"/>
              <a:gd name="connsiteX16866" fmla="*/ 6574444 w 10763219"/>
              <a:gd name="connsiteY16866" fmla="*/ 2440273 h 6857999"/>
              <a:gd name="connsiteX16867" fmla="*/ 6574841 w 10763219"/>
              <a:gd name="connsiteY16867" fmla="*/ 2443052 h 6857999"/>
              <a:gd name="connsiteX16868" fmla="*/ 6575238 w 10763219"/>
              <a:gd name="connsiteY16868" fmla="*/ 2447021 h 6857999"/>
              <a:gd name="connsiteX16869" fmla="*/ 6575238 w 10763219"/>
              <a:gd name="connsiteY16869" fmla="*/ 2451388 h 6857999"/>
              <a:gd name="connsiteX16870" fmla="*/ 6581191 w 10763219"/>
              <a:gd name="connsiteY16870" fmla="*/ 2429160 h 6857999"/>
              <a:gd name="connsiteX16871" fmla="*/ 6583970 w 10763219"/>
              <a:gd name="connsiteY16871" fmla="*/ 2415664 h 6857999"/>
              <a:gd name="connsiteX16872" fmla="*/ 6585954 w 10763219"/>
              <a:gd name="connsiteY16872" fmla="*/ 2401772 h 6857999"/>
              <a:gd name="connsiteX16873" fmla="*/ 6587939 w 10763219"/>
              <a:gd name="connsiteY16873" fmla="*/ 2387086 h 6857999"/>
              <a:gd name="connsiteX16874" fmla="*/ 6587939 w 10763219"/>
              <a:gd name="connsiteY16874" fmla="*/ 2379544 h 6857999"/>
              <a:gd name="connsiteX16875" fmla="*/ 6587939 w 10763219"/>
              <a:gd name="connsiteY16875" fmla="*/ 2372797 h 6857999"/>
              <a:gd name="connsiteX16876" fmla="*/ 6587542 w 10763219"/>
              <a:gd name="connsiteY16876" fmla="*/ 2366049 h 6857999"/>
              <a:gd name="connsiteX16877" fmla="*/ 6587145 w 10763219"/>
              <a:gd name="connsiteY16877" fmla="*/ 2358905 h 6857999"/>
              <a:gd name="connsiteX16878" fmla="*/ 6585557 w 10763219"/>
              <a:gd name="connsiteY16878" fmla="*/ 2353348 h 6857999"/>
              <a:gd name="connsiteX16879" fmla="*/ 6583970 w 10763219"/>
              <a:gd name="connsiteY16879" fmla="*/ 2347394 h 6857999"/>
              <a:gd name="connsiteX16880" fmla="*/ 6585954 w 10763219"/>
              <a:gd name="connsiteY16880" fmla="*/ 2348188 h 6857999"/>
              <a:gd name="connsiteX16881" fmla="*/ 6588335 w 10763219"/>
              <a:gd name="connsiteY16881" fmla="*/ 2350172 h 6857999"/>
              <a:gd name="connsiteX16882" fmla="*/ 6593892 w 10763219"/>
              <a:gd name="connsiteY16882" fmla="*/ 2354141 h 6857999"/>
              <a:gd name="connsiteX16883" fmla="*/ 6596273 w 10763219"/>
              <a:gd name="connsiteY16883" fmla="*/ 2355729 h 6857999"/>
              <a:gd name="connsiteX16884" fmla="*/ 6596670 w 10763219"/>
              <a:gd name="connsiteY16884" fmla="*/ 2355729 h 6857999"/>
              <a:gd name="connsiteX16885" fmla="*/ 6597464 w 10763219"/>
              <a:gd name="connsiteY16885" fmla="*/ 2355332 h 6857999"/>
              <a:gd name="connsiteX16886" fmla="*/ 6597464 w 10763219"/>
              <a:gd name="connsiteY16886" fmla="*/ 2354141 h 6857999"/>
              <a:gd name="connsiteX16887" fmla="*/ 6596670 w 10763219"/>
              <a:gd name="connsiteY16887" fmla="*/ 2353348 h 6857999"/>
              <a:gd name="connsiteX16888" fmla="*/ 6594686 w 10763219"/>
              <a:gd name="connsiteY16888" fmla="*/ 2348188 h 6857999"/>
              <a:gd name="connsiteX16889" fmla="*/ 6596273 w 10763219"/>
              <a:gd name="connsiteY16889" fmla="*/ 2345409 h 6857999"/>
              <a:gd name="connsiteX16890" fmla="*/ 6597464 w 10763219"/>
              <a:gd name="connsiteY16890" fmla="*/ 2343821 h 6857999"/>
              <a:gd name="connsiteX16891" fmla="*/ 6598258 w 10763219"/>
              <a:gd name="connsiteY16891" fmla="*/ 2343425 h 6857999"/>
              <a:gd name="connsiteX16892" fmla="*/ 6599448 w 10763219"/>
              <a:gd name="connsiteY16892" fmla="*/ 2344615 h 6857999"/>
              <a:gd name="connsiteX16893" fmla="*/ 6600242 w 10763219"/>
              <a:gd name="connsiteY16893" fmla="*/ 2345806 h 6857999"/>
              <a:gd name="connsiteX16894" fmla="*/ 6600639 w 10763219"/>
              <a:gd name="connsiteY16894" fmla="*/ 2348188 h 6857999"/>
              <a:gd name="connsiteX16895" fmla="*/ 6602624 w 10763219"/>
              <a:gd name="connsiteY16895" fmla="*/ 2354141 h 6857999"/>
              <a:gd name="connsiteX16896" fmla="*/ 6604211 w 10763219"/>
              <a:gd name="connsiteY16896" fmla="*/ 2360889 h 6857999"/>
              <a:gd name="connsiteX16897" fmla="*/ 6606196 w 10763219"/>
              <a:gd name="connsiteY16897" fmla="*/ 2367240 h 6857999"/>
              <a:gd name="connsiteX16898" fmla="*/ 6606989 w 10763219"/>
              <a:gd name="connsiteY16898" fmla="*/ 2370415 h 6857999"/>
              <a:gd name="connsiteX16899" fmla="*/ 6608577 w 10763219"/>
              <a:gd name="connsiteY16899" fmla="*/ 2372797 h 6857999"/>
              <a:gd name="connsiteX16900" fmla="*/ 6609371 w 10763219"/>
              <a:gd name="connsiteY16900" fmla="*/ 2374384 h 6857999"/>
              <a:gd name="connsiteX16901" fmla="*/ 6610958 w 10763219"/>
              <a:gd name="connsiteY16901" fmla="*/ 2374781 h 6857999"/>
              <a:gd name="connsiteX16902" fmla="*/ 6611355 w 10763219"/>
              <a:gd name="connsiteY16902" fmla="*/ 2364065 h 6857999"/>
              <a:gd name="connsiteX16903" fmla="*/ 6610958 w 10763219"/>
              <a:gd name="connsiteY16903" fmla="*/ 2354538 h 6857999"/>
              <a:gd name="connsiteX16904" fmla="*/ 6610561 w 10763219"/>
              <a:gd name="connsiteY16904" fmla="*/ 2350966 h 6857999"/>
              <a:gd name="connsiteX16905" fmla="*/ 6609371 w 10763219"/>
              <a:gd name="connsiteY16905" fmla="*/ 2347394 h 6857999"/>
              <a:gd name="connsiteX16906" fmla="*/ 6608577 w 10763219"/>
              <a:gd name="connsiteY16906" fmla="*/ 2344615 h 6857999"/>
              <a:gd name="connsiteX16907" fmla="*/ 6606989 w 10763219"/>
              <a:gd name="connsiteY16907" fmla="*/ 2341837 h 6857999"/>
              <a:gd name="connsiteX16908" fmla="*/ 6608974 w 10763219"/>
              <a:gd name="connsiteY16908" fmla="*/ 2339456 h 6857999"/>
              <a:gd name="connsiteX16909" fmla="*/ 6610958 w 10763219"/>
              <a:gd name="connsiteY16909" fmla="*/ 2337471 h 6857999"/>
              <a:gd name="connsiteX16910" fmla="*/ 6613340 w 10763219"/>
              <a:gd name="connsiteY16910" fmla="*/ 2336280 h 6857999"/>
              <a:gd name="connsiteX16911" fmla="*/ 6615721 w 10763219"/>
              <a:gd name="connsiteY16911" fmla="*/ 2334692 h 6857999"/>
              <a:gd name="connsiteX16912" fmla="*/ 6620880 w 10763219"/>
              <a:gd name="connsiteY16912" fmla="*/ 2332708 h 6857999"/>
              <a:gd name="connsiteX16913" fmla="*/ 6626040 w 10763219"/>
              <a:gd name="connsiteY16913" fmla="*/ 2330723 h 6857999"/>
              <a:gd name="connsiteX16914" fmla="*/ 6628024 w 10763219"/>
              <a:gd name="connsiteY16914" fmla="*/ 2329929 h 6857999"/>
              <a:gd name="connsiteX16915" fmla="*/ 6630406 w 10763219"/>
              <a:gd name="connsiteY16915" fmla="*/ 2327945 h 6857999"/>
              <a:gd name="connsiteX16916" fmla="*/ 6632390 w 10763219"/>
              <a:gd name="connsiteY16916" fmla="*/ 2325960 h 6857999"/>
              <a:gd name="connsiteX16917" fmla="*/ 6634375 w 10763219"/>
              <a:gd name="connsiteY16917" fmla="*/ 2323579 h 6857999"/>
              <a:gd name="connsiteX16918" fmla="*/ 6636359 w 10763219"/>
              <a:gd name="connsiteY16918" fmla="*/ 2320006 h 6857999"/>
              <a:gd name="connsiteX16919" fmla="*/ 6637947 w 10763219"/>
              <a:gd name="connsiteY16919" fmla="*/ 2316037 h 6857999"/>
              <a:gd name="connsiteX16920" fmla="*/ 6638740 w 10763219"/>
              <a:gd name="connsiteY16920" fmla="*/ 2310877 h 6857999"/>
              <a:gd name="connsiteX16921" fmla="*/ 6639931 w 10763219"/>
              <a:gd name="connsiteY16921" fmla="*/ 2304923 h 6857999"/>
              <a:gd name="connsiteX16922" fmla="*/ 6640725 w 10763219"/>
              <a:gd name="connsiteY16922" fmla="*/ 2306114 h 6857999"/>
              <a:gd name="connsiteX16923" fmla="*/ 6641916 w 10763219"/>
              <a:gd name="connsiteY16923" fmla="*/ 2308099 h 6857999"/>
              <a:gd name="connsiteX16924" fmla="*/ 6642312 w 10763219"/>
              <a:gd name="connsiteY16924" fmla="*/ 2311274 h 6857999"/>
              <a:gd name="connsiteX16925" fmla="*/ 6641916 w 10763219"/>
              <a:gd name="connsiteY16925" fmla="*/ 2313655 h 6857999"/>
              <a:gd name="connsiteX16926" fmla="*/ 6641122 w 10763219"/>
              <a:gd name="connsiteY16926" fmla="*/ 2316434 h 6857999"/>
              <a:gd name="connsiteX16927" fmla="*/ 6640725 w 10763219"/>
              <a:gd name="connsiteY16927" fmla="*/ 2318815 h 6857999"/>
              <a:gd name="connsiteX16928" fmla="*/ 6639931 w 10763219"/>
              <a:gd name="connsiteY16928" fmla="*/ 2320403 h 6857999"/>
              <a:gd name="connsiteX16929" fmla="*/ 6638740 w 10763219"/>
              <a:gd name="connsiteY16929" fmla="*/ 2320800 h 6857999"/>
              <a:gd name="connsiteX16930" fmla="*/ 6638344 w 10763219"/>
              <a:gd name="connsiteY16930" fmla="*/ 2320800 h 6857999"/>
              <a:gd name="connsiteX16931" fmla="*/ 6638344 w 10763219"/>
              <a:gd name="connsiteY16931" fmla="*/ 2323579 h 6857999"/>
              <a:gd name="connsiteX16932" fmla="*/ 6638740 w 10763219"/>
              <a:gd name="connsiteY16932" fmla="*/ 2325563 h 6857999"/>
              <a:gd name="connsiteX16933" fmla="*/ 6639931 w 10763219"/>
              <a:gd name="connsiteY16933" fmla="*/ 2327151 h 6857999"/>
              <a:gd name="connsiteX16934" fmla="*/ 6640725 w 10763219"/>
              <a:gd name="connsiteY16934" fmla="*/ 2328342 h 6857999"/>
              <a:gd name="connsiteX16935" fmla="*/ 6643106 w 10763219"/>
              <a:gd name="connsiteY16935" fmla="*/ 2329929 h 6857999"/>
              <a:gd name="connsiteX16936" fmla="*/ 6645488 w 10763219"/>
              <a:gd name="connsiteY16936" fmla="*/ 2331120 h 6857999"/>
              <a:gd name="connsiteX16937" fmla="*/ 6646678 w 10763219"/>
              <a:gd name="connsiteY16937" fmla="*/ 2332311 h 6857999"/>
              <a:gd name="connsiteX16938" fmla="*/ 6647472 w 10763219"/>
              <a:gd name="connsiteY16938" fmla="*/ 2333502 h 6857999"/>
              <a:gd name="connsiteX16939" fmla="*/ 6648663 w 10763219"/>
              <a:gd name="connsiteY16939" fmla="*/ 2335089 h 6857999"/>
              <a:gd name="connsiteX16940" fmla="*/ 6649060 w 10763219"/>
              <a:gd name="connsiteY16940" fmla="*/ 2337471 h 6857999"/>
              <a:gd name="connsiteX16941" fmla="*/ 6649060 w 10763219"/>
              <a:gd name="connsiteY16941" fmla="*/ 2340646 h 6857999"/>
              <a:gd name="connsiteX16942" fmla="*/ 6649060 w 10763219"/>
              <a:gd name="connsiteY16942" fmla="*/ 2343821 h 6857999"/>
              <a:gd name="connsiteX16943" fmla="*/ 6648266 w 10763219"/>
              <a:gd name="connsiteY16943" fmla="*/ 2348188 h 6857999"/>
              <a:gd name="connsiteX16944" fmla="*/ 6647075 w 10763219"/>
              <a:gd name="connsiteY16944" fmla="*/ 2353745 h 6857999"/>
              <a:gd name="connsiteX16945" fmla="*/ 6644297 w 10763219"/>
              <a:gd name="connsiteY16945" fmla="*/ 2357714 h 6857999"/>
              <a:gd name="connsiteX16946" fmla="*/ 6643106 w 10763219"/>
              <a:gd name="connsiteY16946" fmla="*/ 2358508 h 6857999"/>
              <a:gd name="connsiteX16947" fmla="*/ 6642312 w 10763219"/>
              <a:gd name="connsiteY16947" fmla="*/ 2358905 h 6857999"/>
              <a:gd name="connsiteX16948" fmla="*/ 6641122 w 10763219"/>
              <a:gd name="connsiteY16948" fmla="*/ 2358905 h 6857999"/>
              <a:gd name="connsiteX16949" fmla="*/ 6640725 w 10763219"/>
              <a:gd name="connsiteY16949" fmla="*/ 2358508 h 6857999"/>
              <a:gd name="connsiteX16950" fmla="*/ 6638740 w 10763219"/>
              <a:gd name="connsiteY16950" fmla="*/ 2357317 h 6857999"/>
              <a:gd name="connsiteX16951" fmla="*/ 6637550 w 10763219"/>
              <a:gd name="connsiteY16951" fmla="*/ 2355332 h 6857999"/>
              <a:gd name="connsiteX16952" fmla="*/ 6634772 w 10763219"/>
              <a:gd name="connsiteY16952" fmla="*/ 2353348 h 6857999"/>
              <a:gd name="connsiteX16953" fmla="*/ 6633978 w 10763219"/>
              <a:gd name="connsiteY16953" fmla="*/ 2352554 h 6857999"/>
              <a:gd name="connsiteX16954" fmla="*/ 6631993 w 10763219"/>
              <a:gd name="connsiteY16954" fmla="*/ 2352157 h 6857999"/>
              <a:gd name="connsiteX16955" fmla="*/ 6630406 w 10763219"/>
              <a:gd name="connsiteY16955" fmla="*/ 2352157 h 6857999"/>
              <a:gd name="connsiteX16956" fmla="*/ 6628024 w 10763219"/>
              <a:gd name="connsiteY16956" fmla="*/ 2352554 h 6857999"/>
              <a:gd name="connsiteX16957" fmla="*/ 6627628 w 10763219"/>
              <a:gd name="connsiteY16957" fmla="*/ 2357317 h 6857999"/>
              <a:gd name="connsiteX16958" fmla="*/ 6627628 w 10763219"/>
              <a:gd name="connsiteY16958" fmla="*/ 2360492 h 6857999"/>
              <a:gd name="connsiteX16959" fmla="*/ 6628024 w 10763219"/>
              <a:gd name="connsiteY16959" fmla="*/ 2363668 h 6857999"/>
              <a:gd name="connsiteX16960" fmla="*/ 6628421 w 10763219"/>
              <a:gd name="connsiteY16960" fmla="*/ 2366049 h 6857999"/>
              <a:gd name="connsiteX16961" fmla="*/ 6629612 w 10763219"/>
              <a:gd name="connsiteY16961" fmla="*/ 2370812 h 6857999"/>
              <a:gd name="connsiteX16962" fmla="*/ 6630009 w 10763219"/>
              <a:gd name="connsiteY16962" fmla="*/ 2373591 h 6857999"/>
              <a:gd name="connsiteX16963" fmla="*/ 6630009 w 10763219"/>
              <a:gd name="connsiteY16963" fmla="*/ 2377163 h 6857999"/>
              <a:gd name="connsiteX16964" fmla="*/ 6632390 w 10763219"/>
              <a:gd name="connsiteY16964" fmla="*/ 2377957 h 6857999"/>
              <a:gd name="connsiteX16965" fmla="*/ 6634375 w 10763219"/>
              <a:gd name="connsiteY16965" fmla="*/ 2378751 h 6857999"/>
              <a:gd name="connsiteX16966" fmla="*/ 6636756 w 10763219"/>
              <a:gd name="connsiteY16966" fmla="*/ 2377957 h 6857999"/>
              <a:gd name="connsiteX16967" fmla="*/ 6638344 w 10763219"/>
              <a:gd name="connsiteY16967" fmla="*/ 2377163 h 6857999"/>
              <a:gd name="connsiteX16968" fmla="*/ 6639931 w 10763219"/>
              <a:gd name="connsiteY16968" fmla="*/ 2375179 h 6857999"/>
              <a:gd name="connsiteX16969" fmla="*/ 6641122 w 10763219"/>
              <a:gd name="connsiteY16969" fmla="*/ 2373194 h 6857999"/>
              <a:gd name="connsiteX16970" fmla="*/ 6644297 w 10763219"/>
              <a:gd name="connsiteY16970" fmla="*/ 2369224 h 6857999"/>
              <a:gd name="connsiteX16971" fmla="*/ 6646281 w 10763219"/>
              <a:gd name="connsiteY16971" fmla="*/ 2365255 h 6857999"/>
              <a:gd name="connsiteX16972" fmla="*/ 6647075 w 10763219"/>
              <a:gd name="connsiteY16972" fmla="*/ 2364462 h 6857999"/>
              <a:gd name="connsiteX16973" fmla="*/ 6648663 w 10763219"/>
              <a:gd name="connsiteY16973" fmla="*/ 2363668 h 6857999"/>
              <a:gd name="connsiteX16974" fmla="*/ 6649457 w 10763219"/>
              <a:gd name="connsiteY16974" fmla="*/ 2363668 h 6857999"/>
              <a:gd name="connsiteX16975" fmla="*/ 6650647 w 10763219"/>
              <a:gd name="connsiteY16975" fmla="*/ 2364462 h 6857999"/>
              <a:gd name="connsiteX16976" fmla="*/ 6651838 w 10763219"/>
              <a:gd name="connsiteY16976" fmla="*/ 2366843 h 6857999"/>
              <a:gd name="connsiteX16977" fmla="*/ 6653425 w 10763219"/>
              <a:gd name="connsiteY16977" fmla="*/ 2370019 h 6857999"/>
              <a:gd name="connsiteX16978" fmla="*/ 6655410 w 10763219"/>
              <a:gd name="connsiteY16978" fmla="*/ 2356126 h 6857999"/>
              <a:gd name="connsiteX16979" fmla="*/ 6658188 w 10763219"/>
              <a:gd name="connsiteY16979" fmla="*/ 2343821 h 6857999"/>
              <a:gd name="connsiteX16980" fmla="*/ 6659776 w 10763219"/>
              <a:gd name="connsiteY16980" fmla="*/ 2338662 h 6857999"/>
              <a:gd name="connsiteX16981" fmla="*/ 6661760 w 10763219"/>
              <a:gd name="connsiteY16981" fmla="*/ 2334296 h 6857999"/>
              <a:gd name="connsiteX16982" fmla="*/ 6663348 w 10763219"/>
              <a:gd name="connsiteY16982" fmla="*/ 2330326 h 6857999"/>
              <a:gd name="connsiteX16983" fmla="*/ 6665332 w 10763219"/>
              <a:gd name="connsiteY16983" fmla="*/ 2326754 h 6857999"/>
              <a:gd name="connsiteX16984" fmla="*/ 6667713 w 10763219"/>
              <a:gd name="connsiteY16984" fmla="*/ 2323975 h 6857999"/>
              <a:gd name="connsiteX16985" fmla="*/ 6669698 w 10763219"/>
              <a:gd name="connsiteY16985" fmla="*/ 2321594 h 6857999"/>
              <a:gd name="connsiteX16986" fmla="*/ 6672079 w 10763219"/>
              <a:gd name="connsiteY16986" fmla="*/ 2320006 h 6857999"/>
              <a:gd name="connsiteX16987" fmla="*/ 6674461 w 10763219"/>
              <a:gd name="connsiteY16987" fmla="*/ 2319609 h 6857999"/>
              <a:gd name="connsiteX16988" fmla="*/ 6677636 w 10763219"/>
              <a:gd name="connsiteY16988" fmla="*/ 2318815 h 6857999"/>
              <a:gd name="connsiteX16989" fmla="*/ 6680017 w 10763219"/>
              <a:gd name="connsiteY16989" fmla="*/ 2320006 h 6857999"/>
              <a:gd name="connsiteX16990" fmla="*/ 6682795 w 10763219"/>
              <a:gd name="connsiteY16990" fmla="*/ 2320800 h 6857999"/>
              <a:gd name="connsiteX16991" fmla="*/ 6685573 w 10763219"/>
              <a:gd name="connsiteY16991" fmla="*/ 2323579 h 6857999"/>
              <a:gd name="connsiteX16992" fmla="*/ 6684383 w 10763219"/>
              <a:gd name="connsiteY16992" fmla="*/ 2332708 h 6857999"/>
              <a:gd name="connsiteX16993" fmla="*/ 6682398 w 10763219"/>
              <a:gd name="connsiteY16993" fmla="*/ 2341043 h 6857999"/>
              <a:gd name="connsiteX16994" fmla="*/ 6679223 w 10763219"/>
              <a:gd name="connsiteY16994" fmla="*/ 2347791 h 6857999"/>
              <a:gd name="connsiteX16995" fmla="*/ 6676048 w 10763219"/>
              <a:gd name="connsiteY16995" fmla="*/ 2353348 h 6857999"/>
              <a:gd name="connsiteX16996" fmla="*/ 6672476 w 10763219"/>
              <a:gd name="connsiteY16996" fmla="*/ 2358111 h 6857999"/>
              <a:gd name="connsiteX16997" fmla="*/ 6668507 w 10763219"/>
              <a:gd name="connsiteY16997" fmla="*/ 2362477 h 6857999"/>
              <a:gd name="connsiteX16998" fmla="*/ 6660966 w 10763219"/>
              <a:gd name="connsiteY16998" fmla="*/ 2370415 h 6857999"/>
              <a:gd name="connsiteX16999" fmla="*/ 6662157 w 10763219"/>
              <a:gd name="connsiteY16999" fmla="*/ 2375179 h 6857999"/>
              <a:gd name="connsiteX17000" fmla="*/ 6662951 w 10763219"/>
              <a:gd name="connsiteY17000" fmla="*/ 2380735 h 6857999"/>
              <a:gd name="connsiteX17001" fmla="*/ 6663348 w 10763219"/>
              <a:gd name="connsiteY17001" fmla="*/ 2387086 h 6857999"/>
              <a:gd name="connsiteX17002" fmla="*/ 6663348 w 10763219"/>
              <a:gd name="connsiteY17002" fmla="*/ 2394628 h 6857999"/>
              <a:gd name="connsiteX17003" fmla="*/ 6665332 w 10763219"/>
              <a:gd name="connsiteY17003" fmla="*/ 2389071 h 6857999"/>
              <a:gd name="connsiteX17004" fmla="*/ 6667317 w 10763219"/>
              <a:gd name="connsiteY17004" fmla="*/ 2383514 h 6857999"/>
              <a:gd name="connsiteX17005" fmla="*/ 6671682 w 10763219"/>
              <a:gd name="connsiteY17005" fmla="*/ 2373591 h 6857999"/>
              <a:gd name="connsiteX17006" fmla="*/ 6676445 w 10763219"/>
              <a:gd name="connsiteY17006" fmla="*/ 2364858 h 6857999"/>
              <a:gd name="connsiteX17007" fmla="*/ 6678429 w 10763219"/>
              <a:gd name="connsiteY17007" fmla="*/ 2360492 h 6857999"/>
              <a:gd name="connsiteX17008" fmla="*/ 6680811 w 10763219"/>
              <a:gd name="connsiteY17008" fmla="*/ 2355332 h 6857999"/>
              <a:gd name="connsiteX17009" fmla="*/ 6682001 w 10763219"/>
              <a:gd name="connsiteY17009" fmla="*/ 2355729 h 6857999"/>
              <a:gd name="connsiteX17010" fmla="*/ 6683192 w 10763219"/>
              <a:gd name="connsiteY17010" fmla="*/ 2356523 h 6857999"/>
              <a:gd name="connsiteX17011" fmla="*/ 6684383 w 10763219"/>
              <a:gd name="connsiteY17011" fmla="*/ 2358111 h 6857999"/>
              <a:gd name="connsiteX17012" fmla="*/ 6685177 w 10763219"/>
              <a:gd name="connsiteY17012" fmla="*/ 2359698 h 6857999"/>
              <a:gd name="connsiteX17013" fmla="*/ 6686367 w 10763219"/>
              <a:gd name="connsiteY17013" fmla="*/ 2363668 h 6857999"/>
              <a:gd name="connsiteX17014" fmla="*/ 6687161 w 10763219"/>
              <a:gd name="connsiteY17014" fmla="*/ 2368828 h 6857999"/>
              <a:gd name="connsiteX17015" fmla="*/ 6687161 w 10763219"/>
              <a:gd name="connsiteY17015" fmla="*/ 2374781 h 6857999"/>
              <a:gd name="connsiteX17016" fmla="*/ 6687161 w 10763219"/>
              <a:gd name="connsiteY17016" fmla="*/ 2381529 h 6857999"/>
              <a:gd name="connsiteX17017" fmla="*/ 6686367 w 10763219"/>
              <a:gd name="connsiteY17017" fmla="*/ 2395818 h 6857999"/>
              <a:gd name="connsiteX17018" fmla="*/ 6688749 w 10763219"/>
              <a:gd name="connsiteY17018" fmla="*/ 2390261 h 6857999"/>
              <a:gd name="connsiteX17019" fmla="*/ 6691130 w 10763219"/>
              <a:gd name="connsiteY17019" fmla="*/ 2385101 h 6857999"/>
              <a:gd name="connsiteX17020" fmla="*/ 6693511 w 10763219"/>
              <a:gd name="connsiteY17020" fmla="*/ 2379544 h 6857999"/>
              <a:gd name="connsiteX17021" fmla="*/ 6696686 w 10763219"/>
              <a:gd name="connsiteY17021" fmla="*/ 2375179 h 6857999"/>
              <a:gd name="connsiteX17022" fmla="*/ 6698274 w 10763219"/>
              <a:gd name="connsiteY17022" fmla="*/ 2373591 h 6857999"/>
              <a:gd name="connsiteX17023" fmla="*/ 6699862 w 10763219"/>
              <a:gd name="connsiteY17023" fmla="*/ 2372797 h 6857999"/>
              <a:gd name="connsiteX17024" fmla="*/ 6701449 w 10763219"/>
              <a:gd name="connsiteY17024" fmla="*/ 2372400 h 6857999"/>
              <a:gd name="connsiteX17025" fmla="*/ 6703434 w 10763219"/>
              <a:gd name="connsiteY17025" fmla="*/ 2372797 h 6857999"/>
              <a:gd name="connsiteX17026" fmla="*/ 6704624 w 10763219"/>
              <a:gd name="connsiteY17026" fmla="*/ 2373591 h 6857999"/>
              <a:gd name="connsiteX17027" fmla="*/ 6706609 w 10763219"/>
              <a:gd name="connsiteY17027" fmla="*/ 2375179 h 6857999"/>
              <a:gd name="connsiteX17028" fmla="*/ 6708196 w 10763219"/>
              <a:gd name="connsiteY17028" fmla="*/ 2377560 h 6857999"/>
              <a:gd name="connsiteX17029" fmla="*/ 6710181 w 10763219"/>
              <a:gd name="connsiteY17029" fmla="*/ 2381529 h 6857999"/>
              <a:gd name="connsiteX17030" fmla="*/ 6710181 w 10763219"/>
              <a:gd name="connsiteY17030" fmla="*/ 2371209 h 6857999"/>
              <a:gd name="connsiteX17031" fmla="*/ 6710578 w 10763219"/>
              <a:gd name="connsiteY17031" fmla="*/ 2360889 h 6857999"/>
              <a:gd name="connsiteX17032" fmla="*/ 6710578 w 10763219"/>
              <a:gd name="connsiteY17032" fmla="*/ 2356523 h 6857999"/>
              <a:gd name="connsiteX17033" fmla="*/ 6709784 w 10763219"/>
              <a:gd name="connsiteY17033" fmla="*/ 2352554 h 6857999"/>
              <a:gd name="connsiteX17034" fmla="*/ 6708593 w 10763219"/>
              <a:gd name="connsiteY17034" fmla="*/ 2350172 h 6857999"/>
              <a:gd name="connsiteX17035" fmla="*/ 6708196 w 10763219"/>
              <a:gd name="connsiteY17035" fmla="*/ 2349378 h 6857999"/>
              <a:gd name="connsiteX17036" fmla="*/ 6707402 w 10763219"/>
              <a:gd name="connsiteY17036" fmla="*/ 2348981 h 6857999"/>
              <a:gd name="connsiteX17037" fmla="*/ 6707799 w 10763219"/>
              <a:gd name="connsiteY17037" fmla="*/ 2345409 h 6857999"/>
              <a:gd name="connsiteX17038" fmla="*/ 6708196 w 10763219"/>
              <a:gd name="connsiteY17038" fmla="*/ 2342631 h 6857999"/>
              <a:gd name="connsiteX17039" fmla="*/ 6709387 w 10763219"/>
              <a:gd name="connsiteY17039" fmla="*/ 2341043 h 6857999"/>
              <a:gd name="connsiteX17040" fmla="*/ 6709784 w 10763219"/>
              <a:gd name="connsiteY17040" fmla="*/ 2339853 h 6857999"/>
              <a:gd name="connsiteX17041" fmla="*/ 6710578 w 10763219"/>
              <a:gd name="connsiteY17041" fmla="*/ 2339456 h 6857999"/>
              <a:gd name="connsiteX17042" fmla="*/ 6711768 w 10763219"/>
              <a:gd name="connsiteY17042" fmla="*/ 2339853 h 6857999"/>
              <a:gd name="connsiteX17043" fmla="*/ 6712562 w 10763219"/>
              <a:gd name="connsiteY17043" fmla="*/ 2341043 h 6857999"/>
              <a:gd name="connsiteX17044" fmla="*/ 6712959 w 10763219"/>
              <a:gd name="connsiteY17044" fmla="*/ 2343028 h 6857999"/>
              <a:gd name="connsiteX17045" fmla="*/ 6714546 w 10763219"/>
              <a:gd name="connsiteY17045" fmla="*/ 2347394 h 6857999"/>
              <a:gd name="connsiteX17046" fmla="*/ 6715737 w 10763219"/>
              <a:gd name="connsiteY17046" fmla="*/ 2352554 h 6857999"/>
              <a:gd name="connsiteX17047" fmla="*/ 6714943 w 10763219"/>
              <a:gd name="connsiteY17047" fmla="*/ 2358905 h 6857999"/>
              <a:gd name="connsiteX17048" fmla="*/ 6714943 w 10763219"/>
              <a:gd name="connsiteY17048" fmla="*/ 2362477 h 6857999"/>
              <a:gd name="connsiteX17049" fmla="*/ 6714150 w 10763219"/>
              <a:gd name="connsiteY17049" fmla="*/ 2365255 h 6857999"/>
              <a:gd name="connsiteX17050" fmla="*/ 6714943 w 10763219"/>
              <a:gd name="connsiteY17050" fmla="*/ 2365255 h 6857999"/>
              <a:gd name="connsiteX17051" fmla="*/ 6715737 w 10763219"/>
              <a:gd name="connsiteY17051" fmla="*/ 2364462 h 6857999"/>
              <a:gd name="connsiteX17052" fmla="*/ 6716928 w 10763219"/>
              <a:gd name="connsiteY17052" fmla="*/ 2360889 h 6857999"/>
              <a:gd name="connsiteX17053" fmla="*/ 6720500 w 10763219"/>
              <a:gd name="connsiteY17053" fmla="*/ 2351760 h 6857999"/>
              <a:gd name="connsiteX17054" fmla="*/ 6722087 w 10763219"/>
              <a:gd name="connsiteY17054" fmla="*/ 2348188 h 6857999"/>
              <a:gd name="connsiteX17055" fmla="*/ 6722484 w 10763219"/>
              <a:gd name="connsiteY17055" fmla="*/ 2347791 h 6857999"/>
              <a:gd name="connsiteX17056" fmla="*/ 6723278 w 10763219"/>
              <a:gd name="connsiteY17056" fmla="*/ 2347394 h 6857999"/>
              <a:gd name="connsiteX17057" fmla="*/ 6723675 w 10763219"/>
              <a:gd name="connsiteY17057" fmla="*/ 2348188 h 6857999"/>
              <a:gd name="connsiteX17058" fmla="*/ 6724469 w 10763219"/>
              <a:gd name="connsiteY17058" fmla="*/ 2350172 h 6857999"/>
              <a:gd name="connsiteX17059" fmla="*/ 6725659 w 10763219"/>
              <a:gd name="connsiteY17059" fmla="*/ 2357317 h 6857999"/>
              <a:gd name="connsiteX17060" fmla="*/ 6726453 w 10763219"/>
              <a:gd name="connsiteY17060" fmla="*/ 2353348 h 6857999"/>
              <a:gd name="connsiteX17061" fmla="*/ 6725659 w 10763219"/>
              <a:gd name="connsiteY17061" fmla="*/ 2345806 h 6857999"/>
              <a:gd name="connsiteX17062" fmla="*/ 6725262 w 10763219"/>
              <a:gd name="connsiteY17062" fmla="*/ 2336677 h 6857999"/>
              <a:gd name="connsiteX17063" fmla="*/ 6725659 w 10763219"/>
              <a:gd name="connsiteY17063" fmla="*/ 2325960 h 6857999"/>
              <a:gd name="connsiteX17064" fmla="*/ 6726453 w 10763219"/>
              <a:gd name="connsiteY17064" fmla="*/ 2315243 h 6857999"/>
              <a:gd name="connsiteX17065" fmla="*/ 6727247 w 10763219"/>
              <a:gd name="connsiteY17065" fmla="*/ 2309686 h 6857999"/>
              <a:gd name="connsiteX17066" fmla="*/ 6728438 w 10763219"/>
              <a:gd name="connsiteY17066" fmla="*/ 2304923 h 6857999"/>
              <a:gd name="connsiteX17067" fmla="*/ 6730025 w 10763219"/>
              <a:gd name="connsiteY17067" fmla="*/ 2300954 h 6857999"/>
              <a:gd name="connsiteX17068" fmla="*/ 6732010 w 10763219"/>
              <a:gd name="connsiteY17068" fmla="*/ 2297382 h 6857999"/>
              <a:gd name="connsiteX17069" fmla="*/ 6734788 w 10763219"/>
              <a:gd name="connsiteY17069" fmla="*/ 2294603 h 6857999"/>
              <a:gd name="connsiteX17070" fmla="*/ 6735978 w 10763219"/>
              <a:gd name="connsiteY17070" fmla="*/ 2293413 h 6857999"/>
              <a:gd name="connsiteX17071" fmla="*/ 6737963 w 10763219"/>
              <a:gd name="connsiteY17071" fmla="*/ 2292619 h 6857999"/>
              <a:gd name="connsiteX17072" fmla="*/ 6737566 w 10763219"/>
              <a:gd name="connsiteY17072" fmla="*/ 2288252 h 6857999"/>
              <a:gd name="connsiteX17073" fmla="*/ 6737169 w 10763219"/>
              <a:gd name="connsiteY17073" fmla="*/ 2284680 h 6857999"/>
              <a:gd name="connsiteX17074" fmla="*/ 6735978 w 10763219"/>
              <a:gd name="connsiteY17074" fmla="*/ 2281902 h 6857999"/>
              <a:gd name="connsiteX17075" fmla="*/ 6734788 w 10763219"/>
              <a:gd name="connsiteY17075" fmla="*/ 2279917 h 6857999"/>
              <a:gd name="connsiteX17076" fmla="*/ 6733200 w 10763219"/>
              <a:gd name="connsiteY17076" fmla="*/ 2278329 h 6857999"/>
              <a:gd name="connsiteX17077" fmla="*/ 6731216 w 10763219"/>
              <a:gd name="connsiteY17077" fmla="*/ 2277932 h 6857999"/>
              <a:gd name="connsiteX17078" fmla="*/ 6729231 w 10763219"/>
              <a:gd name="connsiteY17078" fmla="*/ 2277139 h 6857999"/>
              <a:gd name="connsiteX17079" fmla="*/ 6727247 w 10763219"/>
              <a:gd name="connsiteY17079" fmla="*/ 2277139 h 6857999"/>
              <a:gd name="connsiteX17080" fmla="*/ 6722881 w 10763219"/>
              <a:gd name="connsiteY17080" fmla="*/ 2276345 h 6857999"/>
              <a:gd name="connsiteX17081" fmla="*/ 6720897 w 10763219"/>
              <a:gd name="connsiteY17081" fmla="*/ 2276345 h 6857999"/>
              <a:gd name="connsiteX17082" fmla="*/ 6718912 w 10763219"/>
              <a:gd name="connsiteY17082" fmla="*/ 2275551 h 6857999"/>
              <a:gd name="connsiteX17083" fmla="*/ 6716928 w 10763219"/>
              <a:gd name="connsiteY17083" fmla="*/ 2275154 h 6857999"/>
              <a:gd name="connsiteX17084" fmla="*/ 6715737 w 10763219"/>
              <a:gd name="connsiteY17084" fmla="*/ 2273566 h 6857999"/>
              <a:gd name="connsiteX17085" fmla="*/ 6714150 w 10763219"/>
              <a:gd name="connsiteY17085" fmla="*/ 2271582 h 6857999"/>
              <a:gd name="connsiteX17086" fmla="*/ 6712959 w 10763219"/>
              <a:gd name="connsiteY17086" fmla="*/ 2268804 h 6857999"/>
              <a:gd name="connsiteX17087" fmla="*/ 6710974 w 10763219"/>
              <a:gd name="connsiteY17087" fmla="*/ 2269597 h 6857999"/>
              <a:gd name="connsiteX17088" fmla="*/ 6709387 w 10763219"/>
              <a:gd name="connsiteY17088" fmla="*/ 2271582 h 6857999"/>
              <a:gd name="connsiteX17089" fmla="*/ 6707799 w 10763219"/>
              <a:gd name="connsiteY17089" fmla="*/ 2274360 h 6857999"/>
              <a:gd name="connsiteX17090" fmla="*/ 6706609 w 10763219"/>
              <a:gd name="connsiteY17090" fmla="*/ 2277932 h 6857999"/>
              <a:gd name="connsiteX17091" fmla="*/ 6705815 w 10763219"/>
              <a:gd name="connsiteY17091" fmla="*/ 2282696 h 6857999"/>
              <a:gd name="connsiteX17092" fmla="*/ 6705418 w 10763219"/>
              <a:gd name="connsiteY17092" fmla="*/ 2287856 h 6857999"/>
              <a:gd name="connsiteX17093" fmla="*/ 6704624 w 10763219"/>
              <a:gd name="connsiteY17093" fmla="*/ 2300557 h 6857999"/>
              <a:gd name="connsiteX17094" fmla="*/ 6701846 w 10763219"/>
              <a:gd name="connsiteY17094" fmla="*/ 2291825 h 6857999"/>
              <a:gd name="connsiteX17095" fmla="*/ 6701052 w 10763219"/>
              <a:gd name="connsiteY17095" fmla="*/ 2289046 h 6857999"/>
              <a:gd name="connsiteX17096" fmla="*/ 6699862 w 10763219"/>
              <a:gd name="connsiteY17096" fmla="*/ 2287856 h 6857999"/>
              <a:gd name="connsiteX17097" fmla="*/ 6699068 w 10763219"/>
              <a:gd name="connsiteY17097" fmla="*/ 2287856 h 6857999"/>
              <a:gd name="connsiteX17098" fmla="*/ 6697083 w 10763219"/>
              <a:gd name="connsiteY17098" fmla="*/ 2288252 h 6857999"/>
              <a:gd name="connsiteX17099" fmla="*/ 6691130 w 10763219"/>
              <a:gd name="connsiteY17099" fmla="*/ 2291031 h 6857999"/>
              <a:gd name="connsiteX17100" fmla="*/ 6691130 w 10763219"/>
              <a:gd name="connsiteY17100" fmla="*/ 2286268 h 6857999"/>
              <a:gd name="connsiteX17101" fmla="*/ 6691924 w 10763219"/>
              <a:gd name="connsiteY17101" fmla="*/ 2281902 h 6857999"/>
              <a:gd name="connsiteX17102" fmla="*/ 6693114 w 10763219"/>
              <a:gd name="connsiteY17102" fmla="*/ 2277932 h 6857999"/>
              <a:gd name="connsiteX17103" fmla="*/ 6693908 w 10763219"/>
              <a:gd name="connsiteY17103" fmla="*/ 2274360 h 6857999"/>
              <a:gd name="connsiteX17104" fmla="*/ 6696686 w 10763219"/>
              <a:gd name="connsiteY17104" fmla="*/ 2268804 h 6857999"/>
              <a:gd name="connsiteX17105" fmla="*/ 6699068 w 10763219"/>
              <a:gd name="connsiteY17105" fmla="*/ 2263247 h 6857999"/>
              <a:gd name="connsiteX17106" fmla="*/ 6701449 w 10763219"/>
              <a:gd name="connsiteY17106" fmla="*/ 2257293 h 6857999"/>
              <a:gd name="connsiteX17107" fmla="*/ 6702243 w 10763219"/>
              <a:gd name="connsiteY17107" fmla="*/ 2254117 h 6857999"/>
              <a:gd name="connsiteX17108" fmla="*/ 6703434 w 10763219"/>
              <a:gd name="connsiteY17108" fmla="*/ 2250545 h 6857999"/>
              <a:gd name="connsiteX17109" fmla="*/ 6703830 w 10763219"/>
              <a:gd name="connsiteY17109" fmla="*/ 2245782 h 6857999"/>
              <a:gd name="connsiteX17110" fmla="*/ 6704227 w 10763219"/>
              <a:gd name="connsiteY17110" fmla="*/ 2240622 h 6857999"/>
              <a:gd name="connsiteX17111" fmla="*/ 6704227 w 10763219"/>
              <a:gd name="connsiteY17111" fmla="*/ 2235065 h 6857999"/>
              <a:gd name="connsiteX17112" fmla="*/ 6703830 w 10763219"/>
              <a:gd name="connsiteY17112" fmla="*/ 2227524 h 6857999"/>
              <a:gd name="connsiteX17113" fmla="*/ 6706212 w 10763219"/>
              <a:gd name="connsiteY17113" fmla="*/ 2227127 h 6857999"/>
              <a:gd name="connsiteX17114" fmla="*/ 6707799 w 10763219"/>
              <a:gd name="connsiteY17114" fmla="*/ 2227127 h 6857999"/>
              <a:gd name="connsiteX17115" fmla="*/ 6708593 w 10763219"/>
              <a:gd name="connsiteY17115" fmla="*/ 2227524 h 6857999"/>
              <a:gd name="connsiteX17116" fmla="*/ 6709784 w 10763219"/>
              <a:gd name="connsiteY17116" fmla="*/ 2229111 h 6857999"/>
              <a:gd name="connsiteX17117" fmla="*/ 6710578 w 10763219"/>
              <a:gd name="connsiteY17117" fmla="*/ 2231096 h 6857999"/>
              <a:gd name="connsiteX17118" fmla="*/ 6710578 w 10763219"/>
              <a:gd name="connsiteY17118" fmla="*/ 2233477 h 6857999"/>
              <a:gd name="connsiteX17119" fmla="*/ 6710578 w 10763219"/>
              <a:gd name="connsiteY17119" fmla="*/ 2239431 h 6857999"/>
              <a:gd name="connsiteX17120" fmla="*/ 6710181 w 10763219"/>
              <a:gd name="connsiteY17120" fmla="*/ 2245782 h 6857999"/>
              <a:gd name="connsiteX17121" fmla="*/ 6708593 w 10763219"/>
              <a:gd name="connsiteY17121" fmla="*/ 2251736 h 6857999"/>
              <a:gd name="connsiteX17122" fmla="*/ 6707799 w 10763219"/>
              <a:gd name="connsiteY17122" fmla="*/ 2256896 h 6857999"/>
              <a:gd name="connsiteX17123" fmla="*/ 6706212 w 10763219"/>
              <a:gd name="connsiteY17123" fmla="*/ 2260468 h 6857999"/>
              <a:gd name="connsiteX17124" fmla="*/ 6712165 w 10763219"/>
              <a:gd name="connsiteY17124" fmla="*/ 2258087 h 6857999"/>
              <a:gd name="connsiteX17125" fmla="*/ 6716531 w 10763219"/>
              <a:gd name="connsiteY17125" fmla="*/ 2255308 h 6857999"/>
              <a:gd name="connsiteX17126" fmla="*/ 6720103 w 10763219"/>
              <a:gd name="connsiteY17126" fmla="*/ 2253720 h 6857999"/>
              <a:gd name="connsiteX17127" fmla="*/ 6722484 w 10763219"/>
              <a:gd name="connsiteY17127" fmla="*/ 2250942 h 6857999"/>
              <a:gd name="connsiteX17128" fmla="*/ 6725262 w 10763219"/>
              <a:gd name="connsiteY17128" fmla="*/ 2248560 h 6857999"/>
              <a:gd name="connsiteX17129" fmla="*/ 6727644 w 10763219"/>
              <a:gd name="connsiteY17129" fmla="*/ 2245385 h 6857999"/>
              <a:gd name="connsiteX17130" fmla="*/ 6735185 w 10763219"/>
              <a:gd name="connsiteY17130" fmla="*/ 2236256 h 6857999"/>
              <a:gd name="connsiteX17131" fmla="*/ 6733994 w 10763219"/>
              <a:gd name="connsiteY17131" fmla="*/ 2233477 h 6857999"/>
              <a:gd name="connsiteX17132" fmla="*/ 6732803 w 10763219"/>
              <a:gd name="connsiteY17132" fmla="*/ 2231493 h 6857999"/>
              <a:gd name="connsiteX17133" fmla="*/ 6730025 w 10763219"/>
              <a:gd name="connsiteY17133" fmla="*/ 2227127 h 6857999"/>
              <a:gd name="connsiteX17134" fmla="*/ 6729231 w 10763219"/>
              <a:gd name="connsiteY17134" fmla="*/ 2224745 h 6857999"/>
              <a:gd name="connsiteX17135" fmla="*/ 6728438 w 10763219"/>
              <a:gd name="connsiteY17135" fmla="*/ 2221570 h 6857999"/>
              <a:gd name="connsiteX17136" fmla="*/ 6728438 w 10763219"/>
              <a:gd name="connsiteY17136" fmla="*/ 2217997 h 6857999"/>
              <a:gd name="connsiteX17137" fmla="*/ 6728438 w 10763219"/>
              <a:gd name="connsiteY17137" fmla="*/ 2212440 h 6857999"/>
              <a:gd name="connsiteX17138" fmla="*/ 6733200 w 10763219"/>
              <a:gd name="connsiteY17138" fmla="*/ 2214425 h 6857999"/>
              <a:gd name="connsiteX17139" fmla="*/ 6737566 w 10763219"/>
              <a:gd name="connsiteY17139" fmla="*/ 2217203 h 6857999"/>
              <a:gd name="connsiteX17140" fmla="*/ 6741932 w 10763219"/>
              <a:gd name="connsiteY17140" fmla="*/ 2220379 h 6857999"/>
              <a:gd name="connsiteX17141" fmla="*/ 6745901 w 10763219"/>
              <a:gd name="connsiteY17141" fmla="*/ 2223157 h 6857999"/>
              <a:gd name="connsiteX17142" fmla="*/ 6750267 w 10763219"/>
              <a:gd name="connsiteY17142" fmla="*/ 2225142 h 6857999"/>
              <a:gd name="connsiteX17143" fmla="*/ 6752251 w 10763219"/>
              <a:gd name="connsiteY17143" fmla="*/ 2225539 h 6857999"/>
              <a:gd name="connsiteX17144" fmla="*/ 6754235 w 10763219"/>
              <a:gd name="connsiteY17144" fmla="*/ 2225539 h 6857999"/>
              <a:gd name="connsiteX17145" fmla="*/ 6756617 w 10763219"/>
              <a:gd name="connsiteY17145" fmla="*/ 2225142 h 6857999"/>
              <a:gd name="connsiteX17146" fmla="*/ 6758601 w 10763219"/>
              <a:gd name="connsiteY17146" fmla="*/ 2224348 h 6857999"/>
              <a:gd name="connsiteX17147" fmla="*/ 6760586 w 10763219"/>
              <a:gd name="connsiteY17147" fmla="*/ 2222364 h 6857999"/>
              <a:gd name="connsiteX17148" fmla="*/ 6762967 w 10763219"/>
              <a:gd name="connsiteY17148" fmla="*/ 2220379 h 6857999"/>
              <a:gd name="connsiteX17149" fmla="*/ 6758998 w 10763219"/>
              <a:gd name="connsiteY17149" fmla="*/ 2227921 h 6857999"/>
              <a:gd name="connsiteX17150" fmla="*/ 6758204 w 10763219"/>
              <a:gd name="connsiteY17150" fmla="*/ 2229905 h 6857999"/>
              <a:gd name="connsiteX17151" fmla="*/ 6757411 w 10763219"/>
              <a:gd name="connsiteY17151" fmla="*/ 2232683 h 6857999"/>
              <a:gd name="connsiteX17152" fmla="*/ 6757411 w 10763219"/>
              <a:gd name="connsiteY17152" fmla="*/ 2235065 h 6857999"/>
              <a:gd name="connsiteX17153" fmla="*/ 6758204 w 10763219"/>
              <a:gd name="connsiteY17153" fmla="*/ 2238241 h 6857999"/>
              <a:gd name="connsiteX17154" fmla="*/ 6759395 w 10763219"/>
              <a:gd name="connsiteY17154" fmla="*/ 2252133 h 6857999"/>
              <a:gd name="connsiteX17155" fmla="*/ 6760983 w 10763219"/>
              <a:gd name="connsiteY17155" fmla="*/ 2246576 h 6857999"/>
              <a:gd name="connsiteX17156" fmla="*/ 6762967 w 10763219"/>
              <a:gd name="connsiteY17156" fmla="*/ 2242210 h 6857999"/>
              <a:gd name="connsiteX17157" fmla="*/ 6765348 w 10763219"/>
              <a:gd name="connsiteY17157" fmla="*/ 2239034 h 6857999"/>
              <a:gd name="connsiteX17158" fmla="*/ 6767730 w 10763219"/>
              <a:gd name="connsiteY17158" fmla="*/ 2235462 h 6857999"/>
              <a:gd name="connsiteX17159" fmla="*/ 6770111 w 10763219"/>
              <a:gd name="connsiteY17159" fmla="*/ 2231890 h 6857999"/>
              <a:gd name="connsiteX17160" fmla="*/ 6772095 w 10763219"/>
              <a:gd name="connsiteY17160" fmla="*/ 2227127 h 6857999"/>
              <a:gd name="connsiteX17161" fmla="*/ 6772889 w 10763219"/>
              <a:gd name="connsiteY17161" fmla="*/ 2224348 h 6857999"/>
              <a:gd name="connsiteX17162" fmla="*/ 6773286 w 10763219"/>
              <a:gd name="connsiteY17162" fmla="*/ 2220776 h 6857999"/>
              <a:gd name="connsiteX17163" fmla="*/ 6773286 w 10763219"/>
              <a:gd name="connsiteY17163" fmla="*/ 2216410 h 6857999"/>
              <a:gd name="connsiteX17164" fmla="*/ 6773286 w 10763219"/>
              <a:gd name="connsiteY17164" fmla="*/ 2212043 h 6857999"/>
              <a:gd name="connsiteX17165" fmla="*/ 6774477 w 10763219"/>
              <a:gd name="connsiteY17165" fmla="*/ 2214822 h 6857999"/>
              <a:gd name="connsiteX17166" fmla="*/ 6776064 w 10763219"/>
              <a:gd name="connsiteY17166" fmla="*/ 2219188 h 6857999"/>
              <a:gd name="connsiteX17167" fmla="*/ 6777255 w 10763219"/>
              <a:gd name="connsiteY17167" fmla="*/ 2224348 h 6857999"/>
              <a:gd name="connsiteX17168" fmla="*/ 6778049 w 10763219"/>
              <a:gd name="connsiteY17168" fmla="*/ 2229508 h 6857999"/>
              <a:gd name="connsiteX17169" fmla="*/ 6779636 w 10763219"/>
              <a:gd name="connsiteY17169" fmla="*/ 2240622 h 6857999"/>
              <a:gd name="connsiteX17170" fmla="*/ 6780827 w 10763219"/>
              <a:gd name="connsiteY17170" fmla="*/ 2252530 h 6857999"/>
              <a:gd name="connsiteX17171" fmla="*/ 6784002 w 10763219"/>
              <a:gd name="connsiteY17171" fmla="*/ 2250545 h 6857999"/>
              <a:gd name="connsiteX17172" fmla="*/ 6787574 w 10763219"/>
              <a:gd name="connsiteY17172" fmla="*/ 2248560 h 6857999"/>
              <a:gd name="connsiteX17173" fmla="*/ 6790749 w 10763219"/>
              <a:gd name="connsiteY17173" fmla="*/ 2247766 h 6857999"/>
              <a:gd name="connsiteX17174" fmla="*/ 6793924 w 10763219"/>
              <a:gd name="connsiteY17174" fmla="*/ 2246973 h 6857999"/>
              <a:gd name="connsiteX17175" fmla="*/ 6797100 w 10763219"/>
              <a:gd name="connsiteY17175" fmla="*/ 2246973 h 6857999"/>
              <a:gd name="connsiteX17176" fmla="*/ 6800672 w 10763219"/>
              <a:gd name="connsiteY17176" fmla="*/ 2246973 h 6857999"/>
              <a:gd name="connsiteX17177" fmla="*/ 6803847 w 10763219"/>
              <a:gd name="connsiteY17177" fmla="*/ 2248163 h 6857999"/>
              <a:gd name="connsiteX17178" fmla="*/ 6807022 w 10763219"/>
              <a:gd name="connsiteY17178" fmla="*/ 2248957 h 6857999"/>
              <a:gd name="connsiteX17179" fmla="*/ 6810197 w 10763219"/>
              <a:gd name="connsiteY17179" fmla="*/ 2250545 h 6857999"/>
              <a:gd name="connsiteX17180" fmla="*/ 6813372 w 10763219"/>
              <a:gd name="connsiteY17180" fmla="*/ 2252926 h 6857999"/>
              <a:gd name="connsiteX17181" fmla="*/ 6816150 w 10763219"/>
              <a:gd name="connsiteY17181" fmla="*/ 2255308 h 6857999"/>
              <a:gd name="connsiteX17182" fmla="*/ 6819325 w 10763219"/>
              <a:gd name="connsiteY17182" fmla="*/ 2258483 h 6857999"/>
              <a:gd name="connsiteX17183" fmla="*/ 6821707 w 10763219"/>
              <a:gd name="connsiteY17183" fmla="*/ 2261659 h 6857999"/>
              <a:gd name="connsiteX17184" fmla="*/ 6824485 w 10763219"/>
              <a:gd name="connsiteY17184" fmla="*/ 2265231 h 6857999"/>
              <a:gd name="connsiteX17185" fmla="*/ 6826866 w 10763219"/>
              <a:gd name="connsiteY17185" fmla="*/ 2269597 h 6857999"/>
              <a:gd name="connsiteX17186" fmla="*/ 6828851 w 10763219"/>
              <a:gd name="connsiteY17186" fmla="*/ 2274360 h 6857999"/>
              <a:gd name="connsiteX17187" fmla="*/ 6830438 w 10763219"/>
              <a:gd name="connsiteY17187" fmla="*/ 2272773 h 6857999"/>
              <a:gd name="connsiteX17188" fmla="*/ 6830835 w 10763219"/>
              <a:gd name="connsiteY17188" fmla="*/ 2269994 h 6857999"/>
              <a:gd name="connsiteX17189" fmla="*/ 6831232 w 10763219"/>
              <a:gd name="connsiteY17189" fmla="*/ 2267613 h 6857999"/>
              <a:gd name="connsiteX17190" fmla="*/ 6831232 w 10763219"/>
              <a:gd name="connsiteY17190" fmla="*/ 2264437 h 6857999"/>
              <a:gd name="connsiteX17191" fmla="*/ 6830835 w 10763219"/>
              <a:gd name="connsiteY17191" fmla="*/ 2257293 h 6857999"/>
              <a:gd name="connsiteX17192" fmla="*/ 6828851 w 10763219"/>
              <a:gd name="connsiteY17192" fmla="*/ 2249751 h 6857999"/>
              <a:gd name="connsiteX17193" fmla="*/ 6826469 w 10763219"/>
              <a:gd name="connsiteY17193" fmla="*/ 2243400 h 6857999"/>
              <a:gd name="connsiteX17194" fmla="*/ 6824485 w 10763219"/>
              <a:gd name="connsiteY17194" fmla="*/ 2240225 h 6857999"/>
              <a:gd name="connsiteX17195" fmla="*/ 6822897 w 10763219"/>
              <a:gd name="connsiteY17195" fmla="*/ 2237843 h 6857999"/>
              <a:gd name="connsiteX17196" fmla="*/ 6821707 w 10763219"/>
              <a:gd name="connsiteY17196" fmla="*/ 2235859 h 6857999"/>
              <a:gd name="connsiteX17197" fmla="*/ 6819722 w 10763219"/>
              <a:gd name="connsiteY17197" fmla="*/ 2235065 h 6857999"/>
              <a:gd name="connsiteX17198" fmla="*/ 6817738 w 10763219"/>
              <a:gd name="connsiteY17198" fmla="*/ 2234271 h 6857999"/>
              <a:gd name="connsiteX17199" fmla="*/ 6816150 w 10763219"/>
              <a:gd name="connsiteY17199" fmla="*/ 2235065 h 6857999"/>
              <a:gd name="connsiteX17200" fmla="*/ 6816547 w 10763219"/>
              <a:gd name="connsiteY17200" fmla="*/ 2229905 h 6857999"/>
              <a:gd name="connsiteX17201" fmla="*/ 6817738 w 10763219"/>
              <a:gd name="connsiteY17201" fmla="*/ 2226333 h 6857999"/>
              <a:gd name="connsiteX17202" fmla="*/ 6818532 w 10763219"/>
              <a:gd name="connsiteY17202" fmla="*/ 2222760 h 6857999"/>
              <a:gd name="connsiteX17203" fmla="*/ 6820119 w 10763219"/>
              <a:gd name="connsiteY17203" fmla="*/ 2220776 h 6857999"/>
              <a:gd name="connsiteX17204" fmla="*/ 6822104 w 10763219"/>
              <a:gd name="connsiteY17204" fmla="*/ 2219982 h 6857999"/>
              <a:gd name="connsiteX17205" fmla="*/ 6823691 w 10763219"/>
              <a:gd name="connsiteY17205" fmla="*/ 2219188 h 6857999"/>
              <a:gd name="connsiteX17206" fmla="*/ 6825676 w 10763219"/>
              <a:gd name="connsiteY17206" fmla="*/ 2220379 h 6857999"/>
              <a:gd name="connsiteX17207" fmla="*/ 6827263 w 10763219"/>
              <a:gd name="connsiteY17207" fmla="*/ 2221173 h 6857999"/>
              <a:gd name="connsiteX17208" fmla="*/ 6829248 w 10763219"/>
              <a:gd name="connsiteY17208" fmla="*/ 2223554 h 6857999"/>
              <a:gd name="connsiteX17209" fmla="*/ 6831232 w 10763219"/>
              <a:gd name="connsiteY17209" fmla="*/ 2226730 h 6857999"/>
              <a:gd name="connsiteX17210" fmla="*/ 6832820 w 10763219"/>
              <a:gd name="connsiteY17210" fmla="*/ 2229905 h 6857999"/>
              <a:gd name="connsiteX17211" fmla="*/ 6834407 w 10763219"/>
              <a:gd name="connsiteY17211" fmla="*/ 2234271 h 6857999"/>
              <a:gd name="connsiteX17212" fmla="*/ 6835201 w 10763219"/>
              <a:gd name="connsiteY17212" fmla="*/ 2239828 h 6857999"/>
              <a:gd name="connsiteX17213" fmla="*/ 6835598 w 10763219"/>
              <a:gd name="connsiteY17213" fmla="*/ 2245385 h 6857999"/>
              <a:gd name="connsiteX17214" fmla="*/ 6835598 w 10763219"/>
              <a:gd name="connsiteY17214" fmla="*/ 2250942 h 6857999"/>
              <a:gd name="connsiteX17215" fmla="*/ 6835598 w 10763219"/>
              <a:gd name="connsiteY17215" fmla="*/ 2258087 h 6857999"/>
              <a:gd name="connsiteX17216" fmla="*/ 6843139 w 10763219"/>
              <a:gd name="connsiteY17216" fmla="*/ 2258087 h 6857999"/>
              <a:gd name="connsiteX17217" fmla="*/ 6847108 w 10763219"/>
              <a:gd name="connsiteY17217" fmla="*/ 2257293 h 6857999"/>
              <a:gd name="connsiteX17218" fmla="*/ 6850283 w 10763219"/>
              <a:gd name="connsiteY17218" fmla="*/ 2256896 h 6857999"/>
              <a:gd name="connsiteX17219" fmla="*/ 6853458 w 10763219"/>
              <a:gd name="connsiteY17219" fmla="*/ 2256102 h 6857999"/>
              <a:gd name="connsiteX17220" fmla="*/ 6856236 w 10763219"/>
              <a:gd name="connsiteY17220" fmla="*/ 2254514 h 6857999"/>
              <a:gd name="connsiteX17221" fmla="*/ 6858617 w 10763219"/>
              <a:gd name="connsiteY17221" fmla="*/ 2252133 h 6857999"/>
              <a:gd name="connsiteX17222" fmla="*/ 6860602 w 10763219"/>
              <a:gd name="connsiteY17222" fmla="*/ 2248163 h 6857999"/>
              <a:gd name="connsiteX17223" fmla="*/ 6859014 w 10763219"/>
              <a:gd name="connsiteY17223" fmla="*/ 2245782 h 6857999"/>
              <a:gd name="connsiteX17224" fmla="*/ 6858221 w 10763219"/>
              <a:gd name="connsiteY17224" fmla="*/ 2243797 h 6857999"/>
              <a:gd name="connsiteX17225" fmla="*/ 6857427 w 10763219"/>
              <a:gd name="connsiteY17225" fmla="*/ 2242606 h 6857999"/>
              <a:gd name="connsiteX17226" fmla="*/ 6856236 w 10763219"/>
              <a:gd name="connsiteY17226" fmla="*/ 2242210 h 6857999"/>
              <a:gd name="connsiteX17227" fmla="*/ 6855442 w 10763219"/>
              <a:gd name="connsiteY17227" fmla="*/ 2242210 h 6857999"/>
              <a:gd name="connsiteX17228" fmla="*/ 6854252 w 10763219"/>
              <a:gd name="connsiteY17228" fmla="*/ 2242606 h 6857999"/>
              <a:gd name="connsiteX17229" fmla="*/ 6852267 w 10763219"/>
              <a:gd name="connsiteY17229" fmla="*/ 2243797 h 6857999"/>
              <a:gd name="connsiteX17230" fmla="*/ 6851077 w 10763219"/>
              <a:gd name="connsiteY17230" fmla="*/ 2244194 h 6857999"/>
              <a:gd name="connsiteX17231" fmla="*/ 6849886 w 10763219"/>
              <a:gd name="connsiteY17231" fmla="*/ 2244194 h 6857999"/>
              <a:gd name="connsiteX17232" fmla="*/ 6849092 w 10763219"/>
              <a:gd name="connsiteY17232" fmla="*/ 2243400 h 6857999"/>
              <a:gd name="connsiteX17233" fmla="*/ 6847901 w 10763219"/>
              <a:gd name="connsiteY17233" fmla="*/ 2242210 h 6857999"/>
              <a:gd name="connsiteX17234" fmla="*/ 6847108 w 10763219"/>
              <a:gd name="connsiteY17234" fmla="*/ 2240225 h 6857999"/>
              <a:gd name="connsiteX17235" fmla="*/ 6845123 w 10763219"/>
              <a:gd name="connsiteY17235" fmla="*/ 2233081 h 6857999"/>
              <a:gd name="connsiteX17236" fmla="*/ 6847505 w 10763219"/>
              <a:gd name="connsiteY17236" fmla="*/ 2229508 h 6857999"/>
              <a:gd name="connsiteX17237" fmla="*/ 6850283 w 10763219"/>
              <a:gd name="connsiteY17237" fmla="*/ 2226730 h 6857999"/>
              <a:gd name="connsiteX17238" fmla="*/ 6853458 w 10763219"/>
              <a:gd name="connsiteY17238" fmla="*/ 2223554 h 6857999"/>
              <a:gd name="connsiteX17239" fmla="*/ 6856633 w 10763219"/>
              <a:gd name="connsiteY17239" fmla="*/ 2221570 h 6857999"/>
              <a:gd name="connsiteX17240" fmla="*/ 6860205 w 10763219"/>
              <a:gd name="connsiteY17240" fmla="*/ 2219188 h 6857999"/>
              <a:gd name="connsiteX17241" fmla="*/ 6863777 w 10763219"/>
              <a:gd name="connsiteY17241" fmla="*/ 2217997 h 6857999"/>
              <a:gd name="connsiteX17242" fmla="*/ 6868143 w 10763219"/>
              <a:gd name="connsiteY17242" fmla="*/ 2216410 h 6857999"/>
              <a:gd name="connsiteX17243" fmla="*/ 6871715 w 10763219"/>
              <a:gd name="connsiteY17243" fmla="*/ 2215219 h 6857999"/>
              <a:gd name="connsiteX17244" fmla="*/ 6876477 w 10763219"/>
              <a:gd name="connsiteY17244" fmla="*/ 2214425 h 6857999"/>
              <a:gd name="connsiteX17245" fmla="*/ 6880843 w 10763219"/>
              <a:gd name="connsiteY17245" fmla="*/ 2214028 h 6857999"/>
              <a:gd name="connsiteX17246" fmla="*/ 6885209 w 10763219"/>
              <a:gd name="connsiteY17246" fmla="*/ 2214028 h 6857999"/>
              <a:gd name="connsiteX17247" fmla="*/ 6889972 w 10763219"/>
              <a:gd name="connsiteY17247" fmla="*/ 2214425 h 6857999"/>
              <a:gd name="connsiteX17248" fmla="*/ 6894734 w 10763219"/>
              <a:gd name="connsiteY17248" fmla="*/ 2214822 h 6857999"/>
              <a:gd name="connsiteX17249" fmla="*/ 6899894 w 10763219"/>
              <a:gd name="connsiteY17249" fmla="*/ 2216410 h 6857999"/>
              <a:gd name="connsiteX17250" fmla="*/ 6905054 w 10763219"/>
              <a:gd name="connsiteY17250" fmla="*/ 2217203 h 6857999"/>
              <a:gd name="connsiteX17251" fmla="*/ 6910213 w 10763219"/>
              <a:gd name="connsiteY17251" fmla="*/ 2219188 h 6857999"/>
              <a:gd name="connsiteX17252" fmla="*/ 6907038 w 10763219"/>
              <a:gd name="connsiteY17252" fmla="*/ 2216013 h 6857999"/>
              <a:gd name="connsiteX17253" fmla="*/ 6905054 w 10763219"/>
              <a:gd name="connsiteY17253" fmla="*/ 2212837 h 6857999"/>
              <a:gd name="connsiteX17254" fmla="*/ 6904260 w 10763219"/>
              <a:gd name="connsiteY17254" fmla="*/ 2210456 h 6857999"/>
              <a:gd name="connsiteX17255" fmla="*/ 6904260 w 10763219"/>
              <a:gd name="connsiteY17255" fmla="*/ 2208075 h 6857999"/>
              <a:gd name="connsiteX17256" fmla="*/ 6905054 w 10763219"/>
              <a:gd name="connsiteY17256" fmla="*/ 2205693 h 6857999"/>
              <a:gd name="connsiteX17257" fmla="*/ 6906641 w 10763219"/>
              <a:gd name="connsiteY17257" fmla="*/ 2203311 h 6857999"/>
              <a:gd name="connsiteX17258" fmla="*/ 6910610 w 10763219"/>
              <a:gd name="connsiteY17258" fmla="*/ 2198945 h 6857999"/>
              <a:gd name="connsiteX17259" fmla="*/ 6914976 w 10763219"/>
              <a:gd name="connsiteY17259" fmla="*/ 2193388 h 6857999"/>
              <a:gd name="connsiteX17260" fmla="*/ 6917357 w 10763219"/>
              <a:gd name="connsiteY17260" fmla="*/ 2190610 h 6857999"/>
              <a:gd name="connsiteX17261" fmla="*/ 6919342 w 10763219"/>
              <a:gd name="connsiteY17261" fmla="*/ 2187037 h 6857999"/>
              <a:gd name="connsiteX17262" fmla="*/ 6921326 w 10763219"/>
              <a:gd name="connsiteY17262" fmla="*/ 2183068 h 6857999"/>
              <a:gd name="connsiteX17263" fmla="*/ 6922120 w 10763219"/>
              <a:gd name="connsiteY17263" fmla="*/ 2179099 h 6857999"/>
              <a:gd name="connsiteX17264" fmla="*/ 6922914 w 10763219"/>
              <a:gd name="connsiteY17264" fmla="*/ 2174336 h 6857999"/>
              <a:gd name="connsiteX17265" fmla="*/ 6922914 w 10763219"/>
              <a:gd name="connsiteY17265" fmla="*/ 2169573 h 6857999"/>
              <a:gd name="connsiteX17266" fmla="*/ 6924104 w 10763219"/>
              <a:gd name="connsiteY17266" fmla="*/ 2169970 h 6857999"/>
              <a:gd name="connsiteX17267" fmla="*/ 6925295 w 10763219"/>
              <a:gd name="connsiteY17267" fmla="*/ 2170764 h 6857999"/>
              <a:gd name="connsiteX17268" fmla="*/ 6926089 w 10763219"/>
              <a:gd name="connsiteY17268" fmla="*/ 2172351 h 6857999"/>
              <a:gd name="connsiteX17269" fmla="*/ 6927279 w 10763219"/>
              <a:gd name="connsiteY17269" fmla="*/ 2174336 h 6857999"/>
              <a:gd name="connsiteX17270" fmla="*/ 6928470 w 10763219"/>
              <a:gd name="connsiteY17270" fmla="*/ 2179099 h 6857999"/>
              <a:gd name="connsiteX17271" fmla="*/ 6930058 w 10763219"/>
              <a:gd name="connsiteY17271" fmla="*/ 2184656 h 6857999"/>
              <a:gd name="connsiteX17272" fmla="*/ 6931645 w 10763219"/>
              <a:gd name="connsiteY17272" fmla="*/ 2189816 h 6857999"/>
              <a:gd name="connsiteX17273" fmla="*/ 6932836 w 10763219"/>
              <a:gd name="connsiteY17273" fmla="*/ 2194976 h 6857999"/>
              <a:gd name="connsiteX17274" fmla="*/ 6934026 w 10763219"/>
              <a:gd name="connsiteY17274" fmla="*/ 2196960 h 6857999"/>
              <a:gd name="connsiteX17275" fmla="*/ 6934820 w 10763219"/>
              <a:gd name="connsiteY17275" fmla="*/ 2198151 h 6857999"/>
              <a:gd name="connsiteX17276" fmla="*/ 6936408 w 10763219"/>
              <a:gd name="connsiteY17276" fmla="*/ 2199342 h 6857999"/>
              <a:gd name="connsiteX17277" fmla="*/ 6937202 w 10763219"/>
              <a:gd name="connsiteY17277" fmla="*/ 2199739 h 6857999"/>
              <a:gd name="connsiteX17278" fmla="*/ 6936805 w 10763219"/>
              <a:gd name="connsiteY17278" fmla="*/ 2203708 h 6857999"/>
              <a:gd name="connsiteX17279" fmla="*/ 6936011 w 10763219"/>
              <a:gd name="connsiteY17279" fmla="*/ 2205296 h 6857999"/>
              <a:gd name="connsiteX17280" fmla="*/ 6934423 w 10763219"/>
              <a:gd name="connsiteY17280" fmla="*/ 2205693 h 6857999"/>
              <a:gd name="connsiteX17281" fmla="*/ 6932836 w 10763219"/>
              <a:gd name="connsiteY17281" fmla="*/ 2205296 h 6857999"/>
              <a:gd name="connsiteX17282" fmla="*/ 6931645 w 10763219"/>
              <a:gd name="connsiteY17282" fmla="*/ 2204502 h 6857999"/>
              <a:gd name="connsiteX17283" fmla="*/ 6929264 w 10763219"/>
              <a:gd name="connsiteY17283" fmla="*/ 2205296 h 6857999"/>
              <a:gd name="connsiteX17284" fmla="*/ 6928073 w 10763219"/>
              <a:gd name="connsiteY17284" fmla="*/ 2205693 h 6857999"/>
              <a:gd name="connsiteX17285" fmla="*/ 6926486 w 10763219"/>
              <a:gd name="connsiteY17285" fmla="*/ 2206487 h 6857999"/>
              <a:gd name="connsiteX17286" fmla="*/ 6925295 w 10763219"/>
              <a:gd name="connsiteY17286" fmla="*/ 2207677 h 6857999"/>
              <a:gd name="connsiteX17287" fmla="*/ 6923707 w 10763219"/>
              <a:gd name="connsiteY17287" fmla="*/ 2209662 h 6857999"/>
              <a:gd name="connsiteX17288" fmla="*/ 6925295 w 10763219"/>
              <a:gd name="connsiteY17288" fmla="*/ 2214028 h 6857999"/>
              <a:gd name="connsiteX17289" fmla="*/ 6926486 w 10763219"/>
              <a:gd name="connsiteY17289" fmla="*/ 2217203 h 6857999"/>
              <a:gd name="connsiteX17290" fmla="*/ 6928470 w 10763219"/>
              <a:gd name="connsiteY17290" fmla="*/ 2219982 h 6857999"/>
              <a:gd name="connsiteX17291" fmla="*/ 6930454 w 10763219"/>
              <a:gd name="connsiteY17291" fmla="*/ 2221173 h 6857999"/>
              <a:gd name="connsiteX17292" fmla="*/ 6932836 w 10763219"/>
              <a:gd name="connsiteY17292" fmla="*/ 2221570 h 6857999"/>
              <a:gd name="connsiteX17293" fmla="*/ 6936011 w 10763219"/>
              <a:gd name="connsiteY17293" fmla="*/ 2221570 h 6857999"/>
              <a:gd name="connsiteX17294" fmla="*/ 6938392 w 10763219"/>
              <a:gd name="connsiteY17294" fmla="*/ 2221173 h 6857999"/>
              <a:gd name="connsiteX17295" fmla="*/ 6941171 w 10763219"/>
              <a:gd name="connsiteY17295" fmla="*/ 2220379 h 6857999"/>
              <a:gd name="connsiteX17296" fmla="*/ 6947124 w 10763219"/>
              <a:gd name="connsiteY17296" fmla="*/ 2217203 h 6857999"/>
              <a:gd name="connsiteX17297" fmla="*/ 6952680 w 10763219"/>
              <a:gd name="connsiteY17297" fmla="*/ 2212837 h 6857999"/>
              <a:gd name="connsiteX17298" fmla="*/ 6957046 w 10763219"/>
              <a:gd name="connsiteY17298" fmla="*/ 2208868 h 6857999"/>
              <a:gd name="connsiteX17299" fmla="*/ 6961015 w 10763219"/>
              <a:gd name="connsiteY17299" fmla="*/ 2205693 h 6857999"/>
              <a:gd name="connsiteX17300" fmla="*/ 6960221 w 10763219"/>
              <a:gd name="connsiteY17300" fmla="*/ 2202517 h 6857999"/>
              <a:gd name="connsiteX17301" fmla="*/ 6959427 w 10763219"/>
              <a:gd name="connsiteY17301" fmla="*/ 2201327 h 6857999"/>
              <a:gd name="connsiteX17302" fmla="*/ 6959031 w 10763219"/>
              <a:gd name="connsiteY17302" fmla="*/ 2200136 h 6857999"/>
              <a:gd name="connsiteX17303" fmla="*/ 6957840 w 10763219"/>
              <a:gd name="connsiteY17303" fmla="*/ 2199739 h 6857999"/>
              <a:gd name="connsiteX17304" fmla="*/ 6957443 w 10763219"/>
              <a:gd name="connsiteY17304" fmla="*/ 2200136 h 6857999"/>
              <a:gd name="connsiteX17305" fmla="*/ 6956252 w 10763219"/>
              <a:gd name="connsiteY17305" fmla="*/ 2200930 h 6857999"/>
              <a:gd name="connsiteX17306" fmla="*/ 6954665 w 10763219"/>
              <a:gd name="connsiteY17306" fmla="*/ 2203708 h 6857999"/>
              <a:gd name="connsiteX17307" fmla="*/ 6951887 w 10763219"/>
              <a:gd name="connsiteY17307" fmla="*/ 2206487 h 6857999"/>
              <a:gd name="connsiteX17308" fmla="*/ 6950696 w 10763219"/>
              <a:gd name="connsiteY17308" fmla="*/ 2207677 h 6857999"/>
              <a:gd name="connsiteX17309" fmla="*/ 6949108 w 10763219"/>
              <a:gd name="connsiteY17309" fmla="*/ 2208471 h 6857999"/>
              <a:gd name="connsiteX17310" fmla="*/ 6947521 w 10763219"/>
              <a:gd name="connsiteY17310" fmla="*/ 2209662 h 6857999"/>
              <a:gd name="connsiteX17311" fmla="*/ 6946330 w 10763219"/>
              <a:gd name="connsiteY17311" fmla="*/ 2209662 h 6857999"/>
              <a:gd name="connsiteX17312" fmla="*/ 6944346 w 10763219"/>
              <a:gd name="connsiteY17312" fmla="*/ 2208868 h 6857999"/>
              <a:gd name="connsiteX17313" fmla="*/ 6942361 w 10763219"/>
              <a:gd name="connsiteY17313" fmla="*/ 2207677 h 6857999"/>
              <a:gd name="connsiteX17314" fmla="*/ 6943155 w 10763219"/>
              <a:gd name="connsiteY17314" fmla="*/ 2200930 h 6857999"/>
              <a:gd name="connsiteX17315" fmla="*/ 6944743 w 10763219"/>
              <a:gd name="connsiteY17315" fmla="*/ 2194976 h 6857999"/>
              <a:gd name="connsiteX17316" fmla="*/ 6946330 w 10763219"/>
              <a:gd name="connsiteY17316" fmla="*/ 2189816 h 6857999"/>
              <a:gd name="connsiteX17317" fmla="*/ 6948315 w 10763219"/>
              <a:gd name="connsiteY17317" fmla="*/ 2185450 h 6857999"/>
              <a:gd name="connsiteX17318" fmla="*/ 6949902 w 10763219"/>
              <a:gd name="connsiteY17318" fmla="*/ 2181877 h 6857999"/>
              <a:gd name="connsiteX17319" fmla="*/ 6951887 w 10763219"/>
              <a:gd name="connsiteY17319" fmla="*/ 2178702 h 6857999"/>
              <a:gd name="connsiteX17320" fmla="*/ 6954665 w 10763219"/>
              <a:gd name="connsiteY17320" fmla="*/ 2176321 h 6857999"/>
              <a:gd name="connsiteX17321" fmla="*/ 6957046 w 10763219"/>
              <a:gd name="connsiteY17321" fmla="*/ 2173939 h 6857999"/>
              <a:gd name="connsiteX17322" fmla="*/ 6959427 w 10763219"/>
              <a:gd name="connsiteY17322" fmla="*/ 2171954 h 6857999"/>
              <a:gd name="connsiteX17323" fmla="*/ 6962206 w 10763219"/>
              <a:gd name="connsiteY17323" fmla="*/ 2170367 h 6857999"/>
              <a:gd name="connsiteX17324" fmla="*/ 6968159 w 10763219"/>
              <a:gd name="connsiteY17324" fmla="*/ 2167589 h 6857999"/>
              <a:gd name="connsiteX17325" fmla="*/ 6974509 w 10763219"/>
              <a:gd name="connsiteY17325" fmla="*/ 2164413 h 6857999"/>
              <a:gd name="connsiteX17326" fmla="*/ 6981256 w 10763219"/>
              <a:gd name="connsiteY17326" fmla="*/ 2161238 h 6857999"/>
              <a:gd name="connsiteX17327" fmla="*/ 6982844 w 10763219"/>
              <a:gd name="connsiteY17327" fmla="*/ 2171557 h 6857999"/>
              <a:gd name="connsiteX17328" fmla="*/ 6984432 w 10763219"/>
              <a:gd name="connsiteY17328" fmla="*/ 2181084 h 6857999"/>
              <a:gd name="connsiteX17329" fmla="*/ 6985225 w 10763219"/>
              <a:gd name="connsiteY17329" fmla="*/ 2185450 h 6857999"/>
              <a:gd name="connsiteX17330" fmla="*/ 6986416 w 10763219"/>
              <a:gd name="connsiteY17330" fmla="*/ 2189022 h 6857999"/>
              <a:gd name="connsiteX17331" fmla="*/ 6988004 w 10763219"/>
              <a:gd name="connsiteY17331" fmla="*/ 2191404 h 6857999"/>
              <a:gd name="connsiteX17332" fmla="*/ 6989194 w 10763219"/>
              <a:gd name="connsiteY17332" fmla="*/ 2191801 h 6857999"/>
              <a:gd name="connsiteX17333" fmla="*/ 6989988 w 10763219"/>
              <a:gd name="connsiteY17333" fmla="*/ 2192594 h 6857999"/>
              <a:gd name="connsiteX17334" fmla="*/ 6989988 w 10763219"/>
              <a:gd name="connsiteY17334" fmla="*/ 2194579 h 6857999"/>
              <a:gd name="connsiteX17335" fmla="*/ 6989591 w 10763219"/>
              <a:gd name="connsiteY17335" fmla="*/ 2195770 h 6857999"/>
              <a:gd name="connsiteX17336" fmla="*/ 6989194 w 10763219"/>
              <a:gd name="connsiteY17336" fmla="*/ 2196960 h 6857999"/>
              <a:gd name="connsiteX17337" fmla="*/ 6988004 w 10763219"/>
              <a:gd name="connsiteY17337" fmla="*/ 2197358 h 6857999"/>
              <a:gd name="connsiteX17338" fmla="*/ 6986416 w 10763219"/>
              <a:gd name="connsiteY17338" fmla="*/ 2197755 h 6857999"/>
              <a:gd name="connsiteX17339" fmla="*/ 6983638 w 10763219"/>
              <a:gd name="connsiteY17339" fmla="*/ 2197755 h 6857999"/>
              <a:gd name="connsiteX17340" fmla="*/ 6982844 w 10763219"/>
              <a:gd name="connsiteY17340" fmla="*/ 2198151 h 6857999"/>
              <a:gd name="connsiteX17341" fmla="*/ 6981653 w 10763219"/>
              <a:gd name="connsiteY17341" fmla="*/ 2198945 h 6857999"/>
              <a:gd name="connsiteX17342" fmla="*/ 6981256 w 10763219"/>
              <a:gd name="connsiteY17342" fmla="*/ 2199739 h 6857999"/>
              <a:gd name="connsiteX17343" fmla="*/ 6980859 w 10763219"/>
              <a:gd name="connsiteY17343" fmla="*/ 2201724 h 6857999"/>
              <a:gd name="connsiteX17344" fmla="*/ 6980463 w 10763219"/>
              <a:gd name="connsiteY17344" fmla="*/ 2204105 h 6857999"/>
              <a:gd name="connsiteX17345" fmla="*/ 6980463 w 10763219"/>
              <a:gd name="connsiteY17345" fmla="*/ 2208075 h 6857999"/>
              <a:gd name="connsiteX17346" fmla="*/ 6981256 w 10763219"/>
              <a:gd name="connsiteY17346" fmla="*/ 2212440 h 6857999"/>
              <a:gd name="connsiteX17347" fmla="*/ 6982447 w 10763219"/>
              <a:gd name="connsiteY17347" fmla="*/ 2218394 h 6857999"/>
              <a:gd name="connsiteX17348" fmla="*/ 6984432 w 10763219"/>
              <a:gd name="connsiteY17348" fmla="*/ 2218394 h 6857999"/>
              <a:gd name="connsiteX17349" fmla="*/ 6986416 w 10763219"/>
              <a:gd name="connsiteY17349" fmla="*/ 2218394 h 6857999"/>
              <a:gd name="connsiteX17350" fmla="*/ 6990782 w 10763219"/>
              <a:gd name="connsiteY17350" fmla="*/ 2216807 h 6857999"/>
              <a:gd name="connsiteX17351" fmla="*/ 6994354 w 10763219"/>
              <a:gd name="connsiteY17351" fmla="*/ 2215219 h 6857999"/>
              <a:gd name="connsiteX17352" fmla="*/ 6996338 w 10763219"/>
              <a:gd name="connsiteY17352" fmla="*/ 2214822 h 6857999"/>
              <a:gd name="connsiteX17353" fmla="*/ 6997529 w 10763219"/>
              <a:gd name="connsiteY17353" fmla="*/ 2215219 h 6857999"/>
              <a:gd name="connsiteX17354" fmla="*/ 6999513 w 10763219"/>
              <a:gd name="connsiteY17354" fmla="*/ 2216410 h 6857999"/>
              <a:gd name="connsiteX17355" fmla="*/ 7000704 w 10763219"/>
              <a:gd name="connsiteY17355" fmla="*/ 2217997 h 6857999"/>
              <a:gd name="connsiteX17356" fmla="*/ 7001498 w 10763219"/>
              <a:gd name="connsiteY17356" fmla="*/ 2219188 h 6857999"/>
              <a:gd name="connsiteX17357" fmla="*/ 7001498 w 10763219"/>
              <a:gd name="connsiteY17357" fmla="*/ 2220776 h 6857999"/>
              <a:gd name="connsiteX17358" fmla="*/ 7000704 w 10763219"/>
              <a:gd name="connsiteY17358" fmla="*/ 2224348 h 6857999"/>
              <a:gd name="connsiteX17359" fmla="*/ 6999513 w 10763219"/>
              <a:gd name="connsiteY17359" fmla="*/ 2228714 h 6857999"/>
              <a:gd name="connsiteX17360" fmla="*/ 6997926 w 10763219"/>
              <a:gd name="connsiteY17360" fmla="*/ 2233874 h 6857999"/>
              <a:gd name="connsiteX17361" fmla="*/ 6997529 w 10763219"/>
              <a:gd name="connsiteY17361" fmla="*/ 2237050 h 6857999"/>
              <a:gd name="connsiteX17362" fmla="*/ 6997132 w 10763219"/>
              <a:gd name="connsiteY17362" fmla="*/ 2240225 h 6857999"/>
              <a:gd name="connsiteX17363" fmla="*/ 6997132 w 10763219"/>
              <a:gd name="connsiteY17363" fmla="*/ 2243797 h 6857999"/>
              <a:gd name="connsiteX17364" fmla="*/ 6997529 w 10763219"/>
              <a:gd name="connsiteY17364" fmla="*/ 2247766 h 6857999"/>
              <a:gd name="connsiteX17365" fmla="*/ 6998323 w 10763219"/>
              <a:gd name="connsiteY17365" fmla="*/ 2251736 h 6857999"/>
              <a:gd name="connsiteX17366" fmla="*/ 7000307 w 10763219"/>
              <a:gd name="connsiteY17366" fmla="*/ 2256102 h 6857999"/>
              <a:gd name="connsiteX17367" fmla="*/ 7003482 w 10763219"/>
              <a:gd name="connsiteY17367" fmla="*/ 2242606 h 6857999"/>
              <a:gd name="connsiteX17368" fmla="*/ 7005864 w 10763219"/>
              <a:gd name="connsiteY17368" fmla="*/ 2233874 h 6857999"/>
              <a:gd name="connsiteX17369" fmla="*/ 7008642 w 10763219"/>
              <a:gd name="connsiteY17369" fmla="*/ 2227524 h 6857999"/>
              <a:gd name="connsiteX17370" fmla="*/ 7010626 w 10763219"/>
              <a:gd name="connsiteY17370" fmla="*/ 2222760 h 6857999"/>
              <a:gd name="connsiteX17371" fmla="*/ 7012611 w 10763219"/>
              <a:gd name="connsiteY17371" fmla="*/ 2217203 h 6857999"/>
              <a:gd name="connsiteX17372" fmla="*/ 7014198 w 10763219"/>
              <a:gd name="connsiteY17372" fmla="*/ 2210853 h 6857999"/>
              <a:gd name="connsiteX17373" fmla="*/ 7015389 w 10763219"/>
              <a:gd name="connsiteY17373" fmla="*/ 2201327 h 6857999"/>
              <a:gd name="connsiteX17374" fmla="*/ 7016580 w 10763219"/>
              <a:gd name="connsiteY17374" fmla="*/ 2188228 h 6857999"/>
              <a:gd name="connsiteX17375" fmla="*/ 7020548 w 10763219"/>
              <a:gd name="connsiteY17375" fmla="*/ 2187037 h 6857999"/>
              <a:gd name="connsiteX17376" fmla="*/ 7024517 w 10763219"/>
              <a:gd name="connsiteY17376" fmla="*/ 2186244 h 6857999"/>
              <a:gd name="connsiteX17377" fmla="*/ 7032058 w 10763219"/>
              <a:gd name="connsiteY17377" fmla="*/ 2182671 h 6857999"/>
              <a:gd name="connsiteX17378" fmla="*/ 7039996 w 10763219"/>
              <a:gd name="connsiteY17378" fmla="*/ 2178305 h 6857999"/>
              <a:gd name="connsiteX17379" fmla="*/ 7044362 w 10763219"/>
              <a:gd name="connsiteY17379" fmla="*/ 2176717 h 6857999"/>
              <a:gd name="connsiteX17380" fmla="*/ 7048331 w 10763219"/>
              <a:gd name="connsiteY17380" fmla="*/ 2175130 h 6857999"/>
              <a:gd name="connsiteX17381" fmla="*/ 7052300 w 10763219"/>
              <a:gd name="connsiteY17381" fmla="*/ 2174733 h 6857999"/>
              <a:gd name="connsiteX17382" fmla="*/ 7055475 w 10763219"/>
              <a:gd name="connsiteY17382" fmla="*/ 2174733 h 6857999"/>
              <a:gd name="connsiteX17383" fmla="*/ 7059444 w 10763219"/>
              <a:gd name="connsiteY17383" fmla="*/ 2175924 h 6857999"/>
              <a:gd name="connsiteX17384" fmla="*/ 7063016 w 10763219"/>
              <a:gd name="connsiteY17384" fmla="*/ 2177908 h 6857999"/>
              <a:gd name="connsiteX17385" fmla="*/ 7066191 w 10763219"/>
              <a:gd name="connsiteY17385" fmla="*/ 2181084 h 6857999"/>
              <a:gd name="connsiteX17386" fmla="*/ 7069763 w 10763219"/>
              <a:gd name="connsiteY17386" fmla="*/ 2186244 h 6857999"/>
              <a:gd name="connsiteX17387" fmla="*/ 7072541 w 10763219"/>
              <a:gd name="connsiteY17387" fmla="*/ 2192991 h 6857999"/>
              <a:gd name="connsiteX17388" fmla="*/ 7075319 w 10763219"/>
              <a:gd name="connsiteY17388" fmla="*/ 2201327 h 6857999"/>
              <a:gd name="connsiteX17389" fmla="*/ 7076510 w 10763219"/>
              <a:gd name="connsiteY17389" fmla="*/ 2200136 h 6857999"/>
              <a:gd name="connsiteX17390" fmla="*/ 7077701 w 10763219"/>
              <a:gd name="connsiteY17390" fmla="*/ 2198945 h 6857999"/>
              <a:gd name="connsiteX17391" fmla="*/ 7078097 w 10763219"/>
              <a:gd name="connsiteY17391" fmla="*/ 2196960 h 6857999"/>
              <a:gd name="connsiteX17392" fmla="*/ 7078097 w 10763219"/>
              <a:gd name="connsiteY17392" fmla="*/ 2194579 h 6857999"/>
              <a:gd name="connsiteX17393" fmla="*/ 7077701 w 10763219"/>
              <a:gd name="connsiteY17393" fmla="*/ 2188625 h 6857999"/>
              <a:gd name="connsiteX17394" fmla="*/ 7075716 w 10763219"/>
              <a:gd name="connsiteY17394" fmla="*/ 2181877 h 6857999"/>
              <a:gd name="connsiteX17395" fmla="*/ 7071747 w 10763219"/>
              <a:gd name="connsiteY17395" fmla="*/ 2166001 h 6857999"/>
              <a:gd name="connsiteX17396" fmla="*/ 7070160 w 10763219"/>
              <a:gd name="connsiteY17396" fmla="*/ 2159253 h 6857999"/>
              <a:gd name="connsiteX17397" fmla="*/ 7069366 w 10763219"/>
              <a:gd name="connsiteY17397" fmla="*/ 2152902 h 6857999"/>
              <a:gd name="connsiteX17398" fmla="*/ 7077304 w 10763219"/>
              <a:gd name="connsiteY17398" fmla="*/ 2159650 h 6857999"/>
              <a:gd name="connsiteX17399" fmla="*/ 7080876 w 10763219"/>
              <a:gd name="connsiteY17399" fmla="*/ 2163619 h 6857999"/>
              <a:gd name="connsiteX17400" fmla="*/ 7084448 w 10763219"/>
              <a:gd name="connsiteY17400" fmla="*/ 2167985 h 6857999"/>
              <a:gd name="connsiteX17401" fmla="*/ 7087226 w 10763219"/>
              <a:gd name="connsiteY17401" fmla="*/ 2172351 h 6857999"/>
              <a:gd name="connsiteX17402" fmla="*/ 7088814 w 10763219"/>
              <a:gd name="connsiteY17402" fmla="*/ 2174733 h 6857999"/>
              <a:gd name="connsiteX17403" fmla="*/ 7090004 w 10763219"/>
              <a:gd name="connsiteY17403" fmla="*/ 2177908 h 6857999"/>
              <a:gd name="connsiteX17404" fmla="*/ 7090401 w 10763219"/>
              <a:gd name="connsiteY17404" fmla="*/ 2180290 h 6857999"/>
              <a:gd name="connsiteX17405" fmla="*/ 7090401 w 10763219"/>
              <a:gd name="connsiteY17405" fmla="*/ 2183465 h 6857999"/>
              <a:gd name="connsiteX17406" fmla="*/ 7090401 w 10763219"/>
              <a:gd name="connsiteY17406" fmla="*/ 2186641 h 6857999"/>
              <a:gd name="connsiteX17407" fmla="*/ 7090004 w 10763219"/>
              <a:gd name="connsiteY17407" fmla="*/ 2189816 h 6857999"/>
              <a:gd name="connsiteX17408" fmla="*/ 7091195 w 10763219"/>
              <a:gd name="connsiteY17408" fmla="*/ 2189022 h 6857999"/>
              <a:gd name="connsiteX17409" fmla="*/ 7092782 w 10763219"/>
              <a:gd name="connsiteY17409" fmla="*/ 2188625 h 6857999"/>
              <a:gd name="connsiteX17410" fmla="*/ 7095164 w 10763219"/>
              <a:gd name="connsiteY17410" fmla="*/ 2186244 h 6857999"/>
              <a:gd name="connsiteX17411" fmla="*/ 7099133 w 10763219"/>
              <a:gd name="connsiteY17411" fmla="*/ 2181877 h 6857999"/>
              <a:gd name="connsiteX17412" fmla="*/ 7101117 w 10763219"/>
              <a:gd name="connsiteY17412" fmla="*/ 2180290 h 6857999"/>
              <a:gd name="connsiteX17413" fmla="*/ 7101911 w 10763219"/>
              <a:gd name="connsiteY17413" fmla="*/ 2180290 h 6857999"/>
              <a:gd name="connsiteX17414" fmla="*/ 7103102 w 10763219"/>
              <a:gd name="connsiteY17414" fmla="*/ 2180290 h 6857999"/>
              <a:gd name="connsiteX17415" fmla="*/ 7104292 w 10763219"/>
              <a:gd name="connsiteY17415" fmla="*/ 2180687 h 6857999"/>
              <a:gd name="connsiteX17416" fmla="*/ 7105880 w 10763219"/>
              <a:gd name="connsiteY17416" fmla="*/ 2181877 h 6857999"/>
              <a:gd name="connsiteX17417" fmla="*/ 7109452 w 10763219"/>
              <a:gd name="connsiteY17417" fmla="*/ 2185450 h 6857999"/>
              <a:gd name="connsiteX17418" fmla="*/ 7111833 w 10763219"/>
              <a:gd name="connsiteY17418" fmla="*/ 2192991 h 6857999"/>
              <a:gd name="connsiteX17419" fmla="*/ 7112627 w 10763219"/>
              <a:gd name="connsiteY17419" fmla="*/ 2198151 h 6857999"/>
              <a:gd name="connsiteX17420" fmla="*/ 7112627 w 10763219"/>
              <a:gd name="connsiteY17420" fmla="*/ 2202517 h 6857999"/>
              <a:gd name="connsiteX17421" fmla="*/ 7112627 w 10763219"/>
              <a:gd name="connsiteY17421" fmla="*/ 2206487 h 6857999"/>
              <a:gd name="connsiteX17422" fmla="*/ 7112230 w 10763219"/>
              <a:gd name="connsiteY17422" fmla="*/ 2210456 h 6857999"/>
              <a:gd name="connsiteX17423" fmla="*/ 7112230 w 10763219"/>
              <a:gd name="connsiteY17423" fmla="*/ 2214425 h 6857999"/>
              <a:gd name="connsiteX17424" fmla="*/ 7112627 w 10763219"/>
              <a:gd name="connsiteY17424" fmla="*/ 2219982 h 6857999"/>
              <a:gd name="connsiteX17425" fmla="*/ 7114214 w 10763219"/>
              <a:gd name="connsiteY17425" fmla="*/ 2225539 h 6857999"/>
              <a:gd name="connsiteX17426" fmla="*/ 7116199 w 10763219"/>
              <a:gd name="connsiteY17426" fmla="*/ 2225142 h 6857999"/>
              <a:gd name="connsiteX17427" fmla="*/ 7117786 w 10763219"/>
              <a:gd name="connsiteY17427" fmla="*/ 2223554 h 6857999"/>
              <a:gd name="connsiteX17428" fmla="*/ 7118977 w 10763219"/>
              <a:gd name="connsiteY17428" fmla="*/ 2222364 h 6857999"/>
              <a:gd name="connsiteX17429" fmla="*/ 7120168 w 10763219"/>
              <a:gd name="connsiteY17429" fmla="*/ 2219982 h 6857999"/>
              <a:gd name="connsiteX17430" fmla="*/ 7120565 w 10763219"/>
              <a:gd name="connsiteY17430" fmla="*/ 2217203 h 6857999"/>
              <a:gd name="connsiteX17431" fmla="*/ 7120565 w 10763219"/>
              <a:gd name="connsiteY17431" fmla="*/ 2214425 h 6857999"/>
              <a:gd name="connsiteX17432" fmla="*/ 7120565 w 10763219"/>
              <a:gd name="connsiteY17432" fmla="*/ 2207677 h 6857999"/>
              <a:gd name="connsiteX17433" fmla="*/ 7119771 w 10763219"/>
              <a:gd name="connsiteY17433" fmla="*/ 2199739 h 6857999"/>
              <a:gd name="connsiteX17434" fmla="*/ 7118183 w 10763219"/>
              <a:gd name="connsiteY17434" fmla="*/ 2191801 h 6857999"/>
              <a:gd name="connsiteX17435" fmla="*/ 7115802 w 10763219"/>
              <a:gd name="connsiteY17435" fmla="*/ 2176321 h 6857999"/>
              <a:gd name="connsiteX17436" fmla="*/ 7114214 w 10763219"/>
              <a:gd name="connsiteY17436" fmla="*/ 2171954 h 6857999"/>
              <a:gd name="connsiteX17437" fmla="*/ 7113421 w 10763219"/>
              <a:gd name="connsiteY17437" fmla="*/ 2168779 h 6857999"/>
              <a:gd name="connsiteX17438" fmla="*/ 7112230 w 10763219"/>
              <a:gd name="connsiteY17438" fmla="*/ 2167589 h 6857999"/>
              <a:gd name="connsiteX17439" fmla="*/ 7111436 w 10763219"/>
              <a:gd name="connsiteY17439" fmla="*/ 2167192 h 6857999"/>
              <a:gd name="connsiteX17440" fmla="*/ 7110246 w 10763219"/>
              <a:gd name="connsiteY17440" fmla="*/ 2167589 h 6857999"/>
              <a:gd name="connsiteX17441" fmla="*/ 7109452 w 10763219"/>
              <a:gd name="connsiteY17441" fmla="*/ 2168382 h 6857999"/>
              <a:gd name="connsiteX17442" fmla="*/ 7107864 w 10763219"/>
              <a:gd name="connsiteY17442" fmla="*/ 2172351 h 6857999"/>
              <a:gd name="connsiteX17443" fmla="*/ 7106277 w 10763219"/>
              <a:gd name="connsiteY17443" fmla="*/ 2175924 h 6857999"/>
              <a:gd name="connsiteX17444" fmla="*/ 7105483 w 10763219"/>
              <a:gd name="connsiteY17444" fmla="*/ 2177114 h 6857999"/>
              <a:gd name="connsiteX17445" fmla="*/ 7105086 w 10763219"/>
              <a:gd name="connsiteY17445" fmla="*/ 2178305 h 6857999"/>
              <a:gd name="connsiteX17446" fmla="*/ 7103895 w 10763219"/>
              <a:gd name="connsiteY17446" fmla="*/ 2178305 h 6857999"/>
              <a:gd name="connsiteX17447" fmla="*/ 7103498 w 10763219"/>
              <a:gd name="connsiteY17447" fmla="*/ 2176717 h 6857999"/>
              <a:gd name="connsiteX17448" fmla="*/ 7102705 w 10763219"/>
              <a:gd name="connsiteY17448" fmla="*/ 2174336 h 6857999"/>
              <a:gd name="connsiteX17449" fmla="*/ 7101911 w 10763219"/>
              <a:gd name="connsiteY17449" fmla="*/ 2170764 h 6857999"/>
              <a:gd name="connsiteX17450" fmla="*/ 7101117 w 10763219"/>
              <a:gd name="connsiteY17450" fmla="*/ 2167589 h 6857999"/>
              <a:gd name="connsiteX17451" fmla="*/ 7100720 w 10763219"/>
              <a:gd name="connsiteY17451" fmla="*/ 2164413 h 6857999"/>
              <a:gd name="connsiteX17452" fmla="*/ 7100720 w 10763219"/>
              <a:gd name="connsiteY17452" fmla="*/ 2162032 h 6857999"/>
              <a:gd name="connsiteX17453" fmla="*/ 7101117 w 10763219"/>
              <a:gd name="connsiteY17453" fmla="*/ 2159650 h 6857999"/>
              <a:gd name="connsiteX17454" fmla="*/ 7101911 w 10763219"/>
              <a:gd name="connsiteY17454" fmla="*/ 2158062 h 6857999"/>
              <a:gd name="connsiteX17455" fmla="*/ 7103498 w 10763219"/>
              <a:gd name="connsiteY17455" fmla="*/ 2156872 h 6857999"/>
              <a:gd name="connsiteX17456" fmla="*/ 7105086 w 10763219"/>
              <a:gd name="connsiteY17456" fmla="*/ 2155681 h 6857999"/>
              <a:gd name="connsiteX17457" fmla="*/ 7106277 w 10763219"/>
              <a:gd name="connsiteY17457" fmla="*/ 2154887 h 6857999"/>
              <a:gd name="connsiteX17458" fmla="*/ 7108261 w 10763219"/>
              <a:gd name="connsiteY17458" fmla="*/ 2154887 h 6857999"/>
              <a:gd name="connsiteX17459" fmla="*/ 7110246 w 10763219"/>
              <a:gd name="connsiteY17459" fmla="*/ 2155284 h 6857999"/>
              <a:gd name="connsiteX17460" fmla="*/ 7111833 w 10763219"/>
              <a:gd name="connsiteY17460" fmla="*/ 2155681 h 6857999"/>
              <a:gd name="connsiteX17461" fmla="*/ 7113818 w 10763219"/>
              <a:gd name="connsiteY17461" fmla="*/ 2157268 h 6857999"/>
              <a:gd name="connsiteX17462" fmla="*/ 7115405 w 10763219"/>
              <a:gd name="connsiteY17462" fmla="*/ 2158856 h 6857999"/>
              <a:gd name="connsiteX17463" fmla="*/ 7116199 w 10763219"/>
              <a:gd name="connsiteY17463" fmla="*/ 2161238 h 6857999"/>
              <a:gd name="connsiteX17464" fmla="*/ 7116993 w 10763219"/>
              <a:gd name="connsiteY17464" fmla="*/ 2164016 h 6857999"/>
              <a:gd name="connsiteX17465" fmla="*/ 7117786 w 10763219"/>
              <a:gd name="connsiteY17465" fmla="*/ 2167589 h 6857999"/>
              <a:gd name="connsiteX17466" fmla="*/ 7118580 w 10763219"/>
              <a:gd name="connsiteY17466" fmla="*/ 2164016 h 6857999"/>
              <a:gd name="connsiteX17467" fmla="*/ 7119771 w 10763219"/>
              <a:gd name="connsiteY17467" fmla="*/ 2160047 h 6857999"/>
              <a:gd name="connsiteX17468" fmla="*/ 7120962 w 10763219"/>
              <a:gd name="connsiteY17468" fmla="*/ 2152505 h 6857999"/>
              <a:gd name="connsiteX17469" fmla="*/ 7122152 w 10763219"/>
              <a:gd name="connsiteY17469" fmla="*/ 2148536 h 6857999"/>
              <a:gd name="connsiteX17470" fmla="*/ 7123740 w 10763219"/>
              <a:gd name="connsiteY17470" fmla="*/ 2144964 h 6857999"/>
              <a:gd name="connsiteX17471" fmla="*/ 7125327 w 10763219"/>
              <a:gd name="connsiteY17471" fmla="*/ 2142582 h 6857999"/>
              <a:gd name="connsiteX17472" fmla="*/ 7128106 w 10763219"/>
              <a:gd name="connsiteY17472" fmla="*/ 2140598 h 6857999"/>
              <a:gd name="connsiteX17473" fmla="*/ 7130487 w 10763219"/>
              <a:gd name="connsiteY17473" fmla="*/ 2140201 h 6857999"/>
              <a:gd name="connsiteX17474" fmla="*/ 7132868 w 10763219"/>
              <a:gd name="connsiteY17474" fmla="*/ 2140201 h 6857999"/>
              <a:gd name="connsiteX17475" fmla="*/ 7135250 w 10763219"/>
              <a:gd name="connsiteY17475" fmla="*/ 2140598 h 6857999"/>
              <a:gd name="connsiteX17476" fmla="*/ 7137631 w 10763219"/>
              <a:gd name="connsiteY17476" fmla="*/ 2142185 h 6857999"/>
              <a:gd name="connsiteX17477" fmla="*/ 7139615 w 10763219"/>
              <a:gd name="connsiteY17477" fmla="*/ 2143376 h 6857999"/>
              <a:gd name="connsiteX17478" fmla="*/ 7141997 w 10763219"/>
              <a:gd name="connsiteY17478" fmla="*/ 2145361 h 6857999"/>
              <a:gd name="connsiteX17479" fmla="*/ 7145966 w 10763219"/>
              <a:gd name="connsiteY17479" fmla="*/ 2150521 h 6857999"/>
              <a:gd name="connsiteX17480" fmla="*/ 7149935 w 10763219"/>
              <a:gd name="connsiteY17480" fmla="*/ 2155284 h 6857999"/>
              <a:gd name="connsiteX17481" fmla="*/ 7154300 w 10763219"/>
              <a:gd name="connsiteY17481" fmla="*/ 2159650 h 6857999"/>
              <a:gd name="connsiteX17482" fmla="*/ 7156285 w 10763219"/>
              <a:gd name="connsiteY17482" fmla="*/ 2161634 h 6857999"/>
              <a:gd name="connsiteX17483" fmla="*/ 7158666 w 10763219"/>
              <a:gd name="connsiteY17483" fmla="*/ 2163222 h 6857999"/>
              <a:gd name="connsiteX17484" fmla="*/ 7161047 w 10763219"/>
              <a:gd name="connsiteY17484" fmla="*/ 2164016 h 6857999"/>
              <a:gd name="connsiteX17485" fmla="*/ 7163429 w 10763219"/>
              <a:gd name="connsiteY17485" fmla="*/ 2164413 h 6857999"/>
              <a:gd name="connsiteX17486" fmla="*/ 7161047 w 10763219"/>
              <a:gd name="connsiteY17486" fmla="*/ 2161634 h 6857999"/>
              <a:gd name="connsiteX17487" fmla="*/ 7159063 w 10763219"/>
              <a:gd name="connsiteY17487" fmla="*/ 2158856 h 6857999"/>
              <a:gd name="connsiteX17488" fmla="*/ 7154697 w 10763219"/>
              <a:gd name="connsiteY17488" fmla="*/ 2151711 h 6857999"/>
              <a:gd name="connsiteX17489" fmla="*/ 7151522 w 10763219"/>
              <a:gd name="connsiteY17489" fmla="*/ 2144964 h 6857999"/>
              <a:gd name="connsiteX17490" fmla="*/ 7147950 w 10763219"/>
              <a:gd name="connsiteY17490" fmla="*/ 2138613 h 6857999"/>
              <a:gd name="connsiteX17491" fmla="*/ 7143584 w 10763219"/>
              <a:gd name="connsiteY17491" fmla="*/ 2129087 h 6857999"/>
              <a:gd name="connsiteX17492" fmla="*/ 7141997 w 10763219"/>
              <a:gd name="connsiteY17492" fmla="*/ 2127499 h 6857999"/>
              <a:gd name="connsiteX17493" fmla="*/ 7141600 w 10763219"/>
              <a:gd name="connsiteY17493" fmla="*/ 2128293 h 6857999"/>
              <a:gd name="connsiteX17494" fmla="*/ 7139615 w 10763219"/>
              <a:gd name="connsiteY17494" fmla="*/ 2124324 h 6857999"/>
              <a:gd name="connsiteX17495" fmla="*/ 7138822 w 10763219"/>
              <a:gd name="connsiteY17495" fmla="*/ 2120752 h 6857999"/>
              <a:gd name="connsiteX17496" fmla="*/ 7138028 w 10763219"/>
              <a:gd name="connsiteY17496" fmla="*/ 2117179 h 6857999"/>
              <a:gd name="connsiteX17497" fmla="*/ 7139219 w 10763219"/>
              <a:gd name="connsiteY17497" fmla="*/ 2113607 h 6857999"/>
              <a:gd name="connsiteX17498" fmla="*/ 7140806 w 10763219"/>
              <a:gd name="connsiteY17498" fmla="*/ 2111225 h 6857999"/>
              <a:gd name="connsiteX17499" fmla="*/ 7142791 w 10763219"/>
              <a:gd name="connsiteY17499" fmla="*/ 2108844 h 6857999"/>
              <a:gd name="connsiteX17500" fmla="*/ 7145172 w 10763219"/>
              <a:gd name="connsiteY17500" fmla="*/ 2106859 h 6857999"/>
              <a:gd name="connsiteX17501" fmla="*/ 7148347 w 10763219"/>
              <a:gd name="connsiteY17501" fmla="*/ 2105272 h 6857999"/>
              <a:gd name="connsiteX17502" fmla="*/ 7151919 w 10763219"/>
              <a:gd name="connsiteY17502" fmla="*/ 2104478 h 6857999"/>
              <a:gd name="connsiteX17503" fmla="*/ 7155491 w 10763219"/>
              <a:gd name="connsiteY17503" fmla="*/ 2103287 h 6857999"/>
              <a:gd name="connsiteX17504" fmla="*/ 7159063 w 10763219"/>
              <a:gd name="connsiteY17504" fmla="*/ 2103287 h 6857999"/>
              <a:gd name="connsiteX17505" fmla="*/ 7163032 w 10763219"/>
              <a:gd name="connsiteY17505" fmla="*/ 2104081 h 6857999"/>
              <a:gd name="connsiteX17506" fmla="*/ 7166604 w 10763219"/>
              <a:gd name="connsiteY17506" fmla="*/ 2104875 h 6857999"/>
              <a:gd name="connsiteX17507" fmla="*/ 7169779 w 10763219"/>
              <a:gd name="connsiteY17507" fmla="*/ 2106462 h 6857999"/>
              <a:gd name="connsiteX17508" fmla="*/ 7172954 w 10763219"/>
              <a:gd name="connsiteY17508" fmla="*/ 2108447 h 6857999"/>
              <a:gd name="connsiteX17509" fmla="*/ 7175732 w 10763219"/>
              <a:gd name="connsiteY17509" fmla="*/ 2111225 h 6857999"/>
              <a:gd name="connsiteX17510" fmla="*/ 7175732 w 10763219"/>
              <a:gd name="connsiteY17510" fmla="*/ 2113607 h 6857999"/>
              <a:gd name="connsiteX17511" fmla="*/ 7175732 w 10763219"/>
              <a:gd name="connsiteY17511" fmla="*/ 2115195 h 6857999"/>
              <a:gd name="connsiteX17512" fmla="*/ 7175335 w 10763219"/>
              <a:gd name="connsiteY17512" fmla="*/ 2116385 h 6857999"/>
              <a:gd name="connsiteX17513" fmla="*/ 7174542 w 10763219"/>
              <a:gd name="connsiteY17513" fmla="*/ 2116782 h 6857999"/>
              <a:gd name="connsiteX17514" fmla="*/ 7172954 w 10763219"/>
              <a:gd name="connsiteY17514" fmla="*/ 2116782 h 6857999"/>
              <a:gd name="connsiteX17515" fmla="*/ 7171367 w 10763219"/>
              <a:gd name="connsiteY17515" fmla="*/ 2116385 h 6857999"/>
              <a:gd name="connsiteX17516" fmla="*/ 7168191 w 10763219"/>
              <a:gd name="connsiteY17516" fmla="*/ 2115592 h 6857999"/>
              <a:gd name="connsiteX17517" fmla="*/ 7164223 w 10763219"/>
              <a:gd name="connsiteY17517" fmla="*/ 2114798 h 6857999"/>
              <a:gd name="connsiteX17518" fmla="*/ 7162635 w 10763219"/>
              <a:gd name="connsiteY17518" fmla="*/ 2114798 h 6857999"/>
              <a:gd name="connsiteX17519" fmla="*/ 7161047 w 10763219"/>
              <a:gd name="connsiteY17519" fmla="*/ 2115195 h 6857999"/>
              <a:gd name="connsiteX17520" fmla="*/ 7159857 w 10763219"/>
              <a:gd name="connsiteY17520" fmla="*/ 2116782 h 6857999"/>
              <a:gd name="connsiteX17521" fmla="*/ 7158666 w 10763219"/>
              <a:gd name="connsiteY17521" fmla="*/ 2117973 h 6857999"/>
              <a:gd name="connsiteX17522" fmla="*/ 7157872 w 10763219"/>
              <a:gd name="connsiteY17522" fmla="*/ 2121149 h 6857999"/>
              <a:gd name="connsiteX17523" fmla="*/ 7157872 w 10763219"/>
              <a:gd name="connsiteY17523" fmla="*/ 2124324 h 6857999"/>
              <a:gd name="connsiteX17524" fmla="*/ 7161047 w 10763219"/>
              <a:gd name="connsiteY17524" fmla="*/ 2127102 h 6857999"/>
              <a:gd name="connsiteX17525" fmla="*/ 7164619 w 10763219"/>
              <a:gd name="connsiteY17525" fmla="*/ 2127896 h 6857999"/>
              <a:gd name="connsiteX17526" fmla="*/ 7167398 w 10763219"/>
              <a:gd name="connsiteY17526" fmla="*/ 2127896 h 6857999"/>
              <a:gd name="connsiteX17527" fmla="*/ 7170573 w 10763219"/>
              <a:gd name="connsiteY17527" fmla="*/ 2127499 h 6857999"/>
              <a:gd name="connsiteX17528" fmla="*/ 7172954 w 10763219"/>
              <a:gd name="connsiteY17528" fmla="*/ 2125911 h 6857999"/>
              <a:gd name="connsiteX17529" fmla="*/ 7175335 w 10763219"/>
              <a:gd name="connsiteY17529" fmla="*/ 2123927 h 6857999"/>
              <a:gd name="connsiteX17530" fmla="*/ 7179701 w 10763219"/>
              <a:gd name="connsiteY17530" fmla="*/ 2119561 h 6857999"/>
              <a:gd name="connsiteX17531" fmla="*/ 7182083 w 10763219"/>
              <a:gd name="connsiteY17531" fmla="*/ 2117576 h 6857999"/>
              <a:gd name="connsiteX17532" fmla="*/ 7184464 w 10763219"/>
              <a:gd name="connsiteY17532" fmla="*/ 2116385 h 6857999"/>
              <a:gd name="connsiteX17533" fmla="*/ 7187242 w 10763219"/>
              <a:gd name="connsiteY17533" fmla="*/ 2115195 h 6857999"/>
              <a:gd name="connsiteX17534" fmla="*/ 7189624 w 10763219"/>
              <a:gd name="connsiteY17534" fmla="*/ 2115195 h 6857999"/>
              <a:gd name="connsiteX17535" fmla="*/ 7192402 w 10763219"/>
              <a:gd name="connsiteY17535" fmla="*/ 2116782 h 6857999"/>
              <a:gd name="connsiteX17536" fmla="*/ 7195180 w 10763219"/>
              <a:gd name="connsiteY17536" fmla="*/ 2119164 h 6857999"/>
              <a:gd name="connsiteX17537" fmla="*/ 7198355 w 10763219"/>
              <a:gd name="connsiteY17537" fmla="*/ 2123530 h 6857999"/>
              <a:gd name="connsiteX17538" fmla="*/ 7201530 w 10763219"/>
              <a:gd name="connsiteY17538" fmla="*/ 2129484 h 6857999"/>
              <a:gd name="connsiteX17539" fmla="*/ 7203118 w 10763219"/>
              <a:gd name="connsiteY17539" fmla="*/ 2127102 h 6857999"/>
              <a:gd name="connsiteX17540" fmla="*/ 7204308 w 10763219"/>
              <a:gd name="connsiteY17540" fmla="*/ 2124324 h 6857999"/>
              <a:gd name="connsiteX17541" fmla="*/ 7204308 w 10763219"/>
              <a:gd name="connsiteY17541" fmla="*/ 2121942 h 6857999"/>
              <a:gd name="connsiteX17542" fmla="*/ 7204308 w 10763219"/>
              <a:gd name="connsiteY17542" fmla="*/ 2119561 h 6857999"/>
              <a:gd name="connsiteX17543" fmla="*/ 7203118 w 10763219"/>
              <a:gd name="connsiteY17543" fmla="*/ 2116782 h 6857999"/>
              <a:gd name="connsiteX17544" fmla="*/ 7202324 w 10763219"/>
              <a:gd name="connsiteY17544" fmla="*/ 2114401 h 6857999"/>
              <a:gd name="connsiteX17545" fmla="*/ 7199149 w 10763219"/>
              <a:gd name="connsiteY17545" fmla="*/ 2108844 h 6857999"/>
              <a:gd name="connsiteX17546" fmla="*/ 7196768 w 10763219"/>
              <a:gd name="connsiteY17546" fmla="*/ 2104081 h 6857999"/>
              <a:gd name="connsiteX17547" fmla="*/ 7194386 w 10763219"/>
              <a:gd name="connsiteY17547" fmla="*/ 2098921 h 6857999"/>
              <a:gd name="connsiteX17548" fmla="*/ 7193989 w 10763219"/>
              <a:gd name="connsiteY17548" fmla="*/ 2096539 h 6857999"/>
              <a:gd name="connsiteX17549" fmla="*/ 7193989 w 10763219"/>
              <a:gd name="connsiteY17549" fmla="*/ 2094158 h 6857999"/>
              <a:gd name="connsiteX17550" fmla="*/ 7194386 w 10763219"/>
              <a:gd name="connsiteY17550" fmla="*/ 2091776 h 6857999"/>
              <a:gd name="connsiteX17551" fmla="*/ 7195180 w 10763219"/>
              <a:gd name="connsiteY17551" fmla="*/ 2089395 h 6857999"/>
              <a:gd name="connsiteX17552" fmla="*/ 7202324 w 10763219"/>
              <a:gd name="connsiteY17552" fmla="*/ 2096936 h 6857999"/>
              <a:gd name="connsiteX17553" fmla="*/ 7209071 w 10763219"/>
              <a:gd name="connsiteY17553" fmla="*/ 2104081 h 6857999"/>
              <a:gd name="connsiteX17554" fmla="*/ 7216215 w 10763219"/>
              <a:gd name="connsiteY17554" fmla="*/ 2110432 h 6857999"/>
              <a:gd name="connsiteX17555" fmla="*/ 7220184 w 10763219"/>
              <a:gd name="connsiteY17555" fmla="*/ 2112813 h 6857999"/>
              <a:gd name="connsiteX17556" fmla="*/ 7224153 w 10763219"/>
              <a:gd name="connsiteY17556" fmla="*/ 2115195 h 6857999"/>
              <a:gd name="connsiteX17557" fmla="*/ 7223756 w 10763219"/>
              <a:gd name="connsiteY17557" fmla="*/ 2112416 h 6857999"/>
              <a:gd name="connsiteX17558" fmla="*/ 7223756 w 10763219"/>
              <a:gd name="connsiteY17558" fmla="*/ 2109241 h 6857999"/>
              <a:gd name="connsiteX17559" fmla="*/ 7224153 w 10763219"/>
              <a:gd name="connsiteY17559" fmla="*/ 2106859 h 6857999"/>
              <a:gd name="connsiteX17560" fmla="*/ 7224550 w 10763219"/>
              <a:gd name="connsiteY17560" fmla="*/ 2104875 h 6857999"/>
              <a:gd name="connsiteX17561" fmla="*/ 7226931 w 10763219"/>
              <a:gd name="connsiteY17561" fmla="*/ 2102096 h 6857999"/>
              <a:gd name="connsiteX17562" fmla="*/ 7229709 w 10763219"/>
              <a:gd name="connsiteY17562" fmla="*/ 2098921 h 6857999"/>
              <a:gd name="connsiteX17563" fmla="*/ 7232091 w 10763219"/>
              <a:gd name="connsiteY17563" fmla="*/ 2095746 h 6857999"/>
              <a:gd name="connsiteX17564" fmla="*/ 7232488 w 10763219"/>
              <a:gd name="connsiteY17564" fmla="*/ 2094158 h 6857999"/>
              <a:gd name="connsiteX17565" fmla="*/ 7233678 w 10763219"/>
              <a:gd name="connsiteY17565" fmla="*/ 2091776 h 6857999"/>
              <a:gd name="connsiteX17566" fmla="*/ 7233678 w 10763219"/>
              <a:gd name="connsiteY17566" fmla="*/ 2089395 h 6857999"/>
              <a:gd name="connsiteX17567" fmla="*/ 7233678 w 10763219"/>
              <a:gd name="connsiteY17567" fmla="*/ 2086219 h 6857999"/>
              <a:gd name="connsiteX17568" fmla="*/ 7232488 w 10763219"/>
              <a:gd name="connsiteY17568" fmla="*/ 2083044 h 6857999"/>
              <a:gd name="connsiteX17569" fmla="*/ 7231694 w 10763219"/>
              <a:gd name="connsiteY17569" fmla="*/ 2079075 h 6857999"/>
              <a:gd name="connsiteX17570" fmla="*/ 7243204 w 10763219"/>
              <a:gd name="connsiteY17570" fmla="*/ 2079869 h 6857999"/>
              <a:gd name="connsiteX17571" fmla="*/ 7253920 w 10763219"/>
              <a:gd name="connsiteY17571" fmla="*/ 2081059 h 6857999"/>
              <a:gd name="connsiteX17572" fmla="*/ 7263842 w 10763219"/>
              <a:gd name="connsiteY17572" fmla="*/ 2081853 h 6857999"/>
              <a:gd name="connsiteX17573" fmla="*/ 7272573 w 10763219"/>
              <a:gd name="connsiteY17573" fmla="*/ 2082647 h 6857999"/>
              <a:gd name="connsiteX17574" fmla="*/ 7276542 w 10763219"/>
              <a:gd name="connsiteY17574" fmla="*/ 2081853 h 6857999"/>
              <a:gd name="connsiteX17575" fmla="*/ 7280511 w 10763219"/>
              <a:gd name="connsiteY17575" fmla="*/ 2081059 h 6857999"/>
              <a:gd name="connsiteX17576" fmla="*/ 7284480 w 10763219"/>
              <a:gd name="connsiteY17576" fmla="*/ 2079869 h 6857999"/>
              <a:gd name="connsiteX17577" fmla="*/ 7288052 w 10763219"/>
              <a:gd name="connsiteY17577" fmla="*/ 2078678 h 6857999"/>
              <a:gd name="connsiteX17578" fmla="*/ 7292021 w 10763219"/>
              <a:gd name="connsiteY17578" fmla="*/ 2076296 h 6857999"/>
              <a:gd name="connsiteX17579" fmla="*/ 7295990 w 10763219"/>
              <a:gd name="connsiteY17579" fmla="*/ 2073121 h 6857999"/>
              <a:gd name="connsiteX17580" fmla="*/ 7299562 w 10763219"/>
              <a:gd name="connsiteY17580" fmla="*/ 2069946 h 6857999"/>
              <a:gd name="connsiteX17581" fmla="*/ 7303531 w 10763219"/>
              <a:gd name="connsiteY17581" fmla="*/ 2065183 h 6857999"/>
              <a:gd name="connsiteX17582" fmla="*/ 7303531 w 10763219"/>
              <a:gd name="connsiteY17582" fmla="*/ 2068755 h 6857999"/>
              <a:gd name="connsiteX17583" fmla="*/ 7303531 w 10763219"/>
              <a:gd name="connsiteY17583" fmla="*/ 2071533 h 6857999"/>
              <a:gd name="connsiteX17584" fmla="*/ 7304325 w 10763219"/>
              <a:gd name="connsiteY17584" fmla="*/ 2079472 h 6857999"/>
              <a:gd name="connsiteX17585" fmla="*/ 7306309 w 10763219"/>
              <a:gd name="connsiteY17585" fmla="*/ 2087807 h 6857999"/>
              <a:gd name="connsiteX17586" fmla="*/ 7309087 w 10763219"/>
              <a:gd name="connsiteY17586" fmla="*/ 2097730 h 6857999"/>
              <a:gd name="connsiteX17587" fmla="*/ 7309881 w 10763219"/>
              <a:gd name="connsiteY17587" fmla="*/ 2092173 h 6857999"/>
              <a:gd name="connsiteX17588" fmla="*/ 7311072 w 10763219"/>
              <a:gd name="connsiteY17588" fmla="*/ 2087410 h 6857999"/>
              <a:gd name="connsiteX17589" fmla="*/ 7312262 w 10763219"/>
              <a:gd name="connsiteY17589" fmla="*/ 2083044 h 6857999"/>
              <a:gd name="connsiteX17590" fmla="*/ 7314247 w 10763219"/>
              <a:gd name="connsiteY17590" fmla="*/ 2079075 h 6857999"/>
              <a:gd name="connsiteX17591" fmla="*/ 7316231 w 10763219"/>
              <a:gd name="connsiteY17591" fmla="*/ 2075106 h 6857999"/>
              <a:gd name="connsiteX17592" fmla="*/ 7317819 w 10763219"/>
              <a:gd name="connsiteY17592" fmla="*/ 2071533 h 6857999"/>
              <a:gd name="connsiteX17593" fmla="*/ 7320994 w 10763219"/>
              <a:gd name="connsiteY17593" fmla="*/ 2068358 h 6857999"/>
              <a:gd name="connsiteX17594" fmla="*/ 7323375 w 10763219"/>
              <a:gd name="connsiteY17594" fmla="*/ 2065183 h 6857999"/>
              <a:gd name="connsiteX17595" fmla="*/ 7326154 w 10763219"/>
              <a:gd name="connsiteY17595" fmla="*/ 2062801 h 6857999"/>
              <a:gd name="connsiteX17596" fmla="*/ 7329726 w 10763219"/>
              <a:gd name="connsiteY17596" fmla="*/ 2060419 h 6857999"/>
              <a:gd name="connsiteX17597" fmla="*/ 7336473 w 10763219"/>
              <a:gd name="connsiteY17597" fmla="*/ 2056053 h 6857999"/>
              <a:gd name="connsiteX17598" fmla="*/ 7344014 w 10763219"/>
              <a:gd name="connsiteY17598" fmla="*/ 2052481 h 6857999"/>
              <a:gd name="connsiteX17599" fmla="*/ 7351555 w 10763219"/>
              <a:gd name="connsiteY17599" fmla="*/ 2049703 h 6857999"/>
              <a:gd name="connsiteX17600" fmla="*/ 7359889 w 10763219"/>
              <a:gd name="connsiteY17600" fmla="*/ 2047321 h 6857999"/>
              <a:gd name="connsiteX17601" fmla="*/ 7369018 w 10763219"/>
              <a:gd name="connsiteY17601" fmla="*/ 2045336 h 6857999"/>
              <a:gd name="connsiteX17602" fmla="*/ 7386084 w 10763219"/>
              <a:gd name="connsiteY17602" fmla="*/ 2042558 h 6857999"/>
              <a:gd name="connsiteX17603" fmla="*/ 7401563 w 10763219"/>
              <a:gd name="connsiteY17603" fmla="*/ 2038986 h 6857999"/>
              <a:gd name="connsiteX17604" fmla="*/ 7409500 w 10763219"/>
              <a:gd name="connsiteY17604" fmla="*/ 2037398 h 6857999"/>
              <a:gd name="connsiteX17605" fmla="*/ 7415851 w 10763219"/>
              <a:gd name="connsiteY17605" fmla="*/ 2035017 h 6857999"/>
              <a:gd name="connsiteX17606" fmla="*/ 7417041 w 10763219"/>
              <a:gd name="connsiteY17606" fmla="*/ 2034223 h 6857999"/>
              <a:gd name="connsiteX17607" fmla="*/ 7418232 w 10763219"/>
              <a:gd name="connsiteY17607" fmla="*/ 2033032 h 6857999"/>
              <a:gd name="connsiteX17608" fmla="*/ 7418629 w 10763219"/>
              <a:gd name="connsiteY17608" fmla="*/ 2031444 h 6857999"/>
              <a:gd name="connsiteX17609" fmla="*/ 7418629 w 10763219"/>
              <a:gd name="connsiteY17609" fmla="*/ 2029857 h 6857999"/>
              <a:gd name="connsiteX17610" fmla="*/ 7418629 w 10763219"/>
              <a:gd name="connsiteY17610" fmla="*/ 2026284 h 6857999"/>
              <a:gd name="connsiteX17611" fmla="*/ 7418232 w 10763219"/>
              <a:gd name="connsiteY17611" fmla="*/ 2022712 h 6857999"/>
              <a:gd name="connsiteX17612" fmla="*/ 7418232 w 10763219"/>
              <a:gd name="connsiteY17612" fmla="*/ 2020727 h 6857999"/>
              <a:gd name="connsiteX17613" fmla="*/ 7418629 w 10763219"/>
              <a:gd name="connsiteY17613" fmla="*/ 2020727 h 6857999"/>
              <a:gd name="connsiteX17614" fmla="*/ 7419820 w 10763219"/>
              <a:gd name="connsiteY17614" fmla="*/ 2020727 h 6857999"/>
              <a:gd name="connsiteX17615" fmla="*/ 7422995 w 10763219"/>
              <a:gd name="connsiteY17615" fmla="*/ 2023903 h 6857999"/>
              <a:gd name="connsiteX17616" fmla="*/ 7428948 w 10763219"/>
              <a:gd name="connsiteY17616" fmla="*/ 2030253 h 6857999"/>
              <a:gd name="connsiteX17617" fmla="*/ 7429742 w 10763219"/>
              <a:gd name="connsiteY17617" fmla="*/ 2028666 h 6857999"/>
              <a:gd name="connsiteX17618" fmla="*/ 7430536 w 10763219"/>
              <a:gd name="connsiteY17618" fmla="*/ 2027872 h 6857999"/>
              <a:gd name="connsiteX17619" fmla="*/ 7431329 w 10763219"/>
              <a:gd name="connsiteY17619" fmla="*/ 2024300 h 6857999"/>
              <a:gd name="connsiteX17620" fmla="*/ 7432520 w 10763219"/>
              <a:gd name="connsiteY17620" fmla="*/ 2021521 h 6857999"/>
              <a:gd name="connsiteX17621" fmla="*/ 7433314 w 10763219"/>
              <a:gd name="connsiteY17621" fmla="*/ 2019933 h 6857999"/>
              <a:gd name="connsiteX17622" fmla="*/ 7434901 w 10763219"/>
              <a:gd name="connsiteY17622" fmla="*/ 2019537 h 6857999"/>
              <a:gd name="connsiteX17623" fmla="*/ 7430536 w 10763219"/>
              <a:gd name="connsiteY17623" fmla="*/ 2015567 h 6857999"/>
              <a:gd name="connsiteX17624" fmla="*/ 7425376 w 10763219"/>
              <a:gd name="connsiteY17624" fmla="*/ 2012392 h 6857999"/>
              <a:gd name="connsiteX17625" fmla="*/ 7421010 w 10763219"/>
              <a:gd name="connsiteY17625" fmla="*/ 2010804 h 6857999"/>
              <a:gd name="connsiteX17626" fmla="*/ 7416248 w 10763219"/>
              <a:gd name="connsiteY17626" fmla="*/ 2009217 h 6857999"/>
              <a:gd name="connsiteX17627" fmla="*/ 7418629 w 10763219"/>
              <a:gd name="connsiteY17627" fmla="*/ 2007629 h 6857999"/>
              <a:gd name="connsiteX17628" fmla="*/ 7422201 w 10763219"/>
              <a:gd name="connsiteY17628" fmla="*/ 2006041 h 6857999"/>
              <a:gd name="connsiteX17629" fmla="*/ 7430536 w 10763219"/>
              <a:gd name="connsiteY17629" fmla="*/ 2004454 h 6857999"/>
              <a:gd name="connsiteX17630" fmla="*/ 7439664 w 10763219"/>
              <a:gd name="connsiteY17630" fmla="*/ 2002866 h 6857999"/>
              <a:gd name="connsiteX17631" fmla="*/ 7444030 w 10763219"/>
              <a:gd name="connsiteY17631" fmla="*/ 2001278 h 6857999"/>
              <a:gd name="connsiteX17632" fmla="*/ 7448396 w 10763219"/>
              <a:gd name="connsiteY17632" fmla="*/ 1999690 h 6857999"/>
              <a:gd name="connsiteX17633" fmla="*/ 7452761 w 10763219"/>
              <a:gd name="connsiteY17633" fmla="*/ 1998500 h 6857999"/>
              <a:gd name="connsiteX17634" fmla="*/ 7456730 w 10763219"/>
              <a:gd name="connsiteY17634" fmla="*/ 1996118 h 6857999"/>
              <a:gd name="connsiteX17635" fmla="*/ 7460699 w 10763219"/>
              <a:gd name="connsiteY17635" fmla="*/ 1992546 h 6857999"/>
              <a:gd name="connsiteX17636" fmla="*/ 7463477 w 10763219"/>
              <a:gd name="connsiteY17636" fmla="*/ 1988974 h 6857999"/>
              <a:gd name="connsiteX17637" fmla="*/ 7466256 w 10763219"/>
              <a:gd name="connsiteY17637" fmla="*/ 1984211 h 6857999"/>
              <a:gd name="connsiteX17638" fmla="*/ 7467446 w 10763219"/>
              <a:gd name="connsiteY17638" fmla="*/ 1978257 h 6857999"/>
              <a:gd name="connsiteX17639" fmla="*/ 7467843 w 10763219"/>
              <a:gd name="connsiteY17639" fmla="*/ 1971509 h 6857999"/>
              <a:gd name="connsiteX17640" fmla="*/ 7467446 w 10763219"/>
              <a:gd name="connsiteY17640" fmla="*/ 1963174 h 6857999"/>
              <a:gd name="connsiteX17641" fmla="*/ 7474987 w 10763219"/>
              <a:gd name="connsiteY17641" fmla="*/ 1967540 h 6857999"/>
              <a:gd name="connsiteX17642" fmla="*/ 7482528 w 10763219"/>
              <a:gd name="connsiteY17642" fmla="*/ 1971112 h 6857999"/>
              <a:gd name="connsiteX17643" fmla="*/ 7486894 w 10763219"/>
              <a:gd name="connsiteY17643" fmla="*/ 1973097 h 6857999"/>
              <a:gd name="connsiteX17644" fmla="*/ 7490863 w 10763219"/>
              <a:gd name="connsiteY17644" fmla="*/ 1973891 h 6857999"/>
              <a:gd name="connsiteX17645" fmla="*/ 7494832 w 10763219"/>
              <a:gd name="connsiteY17645" fmla="*/ 1975081 h 6857999"/>
              <a:gd name="connsiteX17646" fmla="*/ 7498801 w 10763219"/>
              <a:gd name="connsiteY17646" fmla="*/ 1975081 h 6857999"/>
              <a:gd name="connsiteX17647" fmla="*/ 7502373 w 10763219"/>
              <a:gd name="connsiteY17647" fmla="*/ 1975081 h 6857999"/>
              <a:gd name="connsiteX17648" fmla="*/ 7505548 w 10763219"/>
              <a:gd name="connsiteY17648" fmla="*/ 1973891 h 6857999"/>
              <a:gd name="connsiteX17649" fmla="*/ 7508723 w 10763219"/>
              <a:gd name="connsiteY17649" fmla="*/ 1972700 h 6857999"/>
              <a:gd name="connsiteX17650" fmla="*/ 7511501 w 10763219"/>
              <a:gd name="connsiteY17650" fmla="*/ 1969921 h 6857999"/>
              <a:gd name="connsiteX17651" fmla="*/ 7513882 w 10763219"/>
              <a:gd name="connsiteY17651" fmla="*/ 1967143 h 6857999"/>
              <a:gd name="connsiteX17652" fmla="*/ 7515867 w 10763219"/>
              <a:gd name="connsiteY17652" fmla="*/ 1963174 h 6857999"/>
              <a:gd name="connsiteX17653" fmla="*/ 7517454 w 10763219"/>
              <a:gd name="connsiteY17653" fmla="*/ 1958014 h 6857999"/>
              <a:gd name="connsiteX17654" fmla="*/ 7518248 w 10763219"/>
              <a:gd name="connsiteY17654" fmla="*/ 1952060 h 6857999"/>
              <a:gd name="connsiteX17655" fmla="*/ 7521423 w 10763219"/>
              <a:gd name="connsiteY17655" fmla="*/ 1953251 h 6857999"/>
              <a:gd name="connsiteX17656" fmla="*/ 7524599 w 10763219"/>
              <a:gd name="connsiteY17656" fmla="*/ 1954838 h 6857999"/>
              <a:gd name="connsiteX17657" fmla="*/ 7531346 w 10763219"/>
              <a:gd name="connsiteY17657" fmla="*/ 1956426 h 6857999"/>
              <a:gd name="connsiteX17658" fmla="*/ 7538887 w 10763219"/>
              <a:gd name="connsiteY17658" fmla="*/ 1957220 h 6857999"/>
              <a:gd name="connsiteX17659" fmla="*/ 7546824 w 10763219"/>
              <a:gd name="connsiteY17659" fmla="*/ 1956823 h 6857999"/>
              <a:gd name="connsiteX17660" fmla="*/ 7554365 w 10763219"/>
              <a:gd name="connsiteY17660" fmla="*/ 1956029 h 6857999"/>
              <a:gd name="connsiteX17661" fmla="*/ 7562303 w 10763219"/>
              <a:gd name="connsiteY17661" fmla="*/ 1954044 h 6857999"/>
              <a:gd name="connsiteX17662" fmla="*/ 7570638 w 10763219"/>
              <a:gd name="connsiteY17662" fmla="*/ 1950869 h 6857999"/>
              <a:gd name="connsiteX17663" fmla="*/ 7578576 w 10763219"/>
              <a:gd name="connsiteY17663" fmla="*/ 1948091 h 6857999"/>
              <a:gd name="connsiteX17664" fmla="*/ 7586910 w 10763219"/>
              <a:gd name="connsiteY17664" fmla="*/ 1944121 h 6857999"/>
              <a:gd name="connsiteX17665" fmla="*/ 7594451 w 10763219"/>
              <a:gd name="connsiteY17665" fmla="*/ 1939755 h 6857999"/>
              <a:gd name="connsiteX17666" fmla="*/ 7602389 w 10763219"/>
              <a:gd name="connsiteY17666" fmla="*/ 1935389 h 6857999"/>
              <a:gd name="connsiteX17667" fmla="*/ 7609533 w 10763219"/>
              <a:gd name="connsiteY17667" fmla="*/ 1930626 h 6857999"/>
              <a:gd name="connsiteX17668" fmla="*/ 7624218 w 10763219"/>
              <a:gd name="connsiteY17668" fmla="*/ 1920306 h 6857999"/>
              <a:gd name="connsiteX17669" fmla="*/ 7636521 w 10763219"/>
              <a:gd name="connsiteY17669" fmla="*/ 1910383 h 6857999"/>
              <a:gd name="connsiteX17670" fmla="*/ 7637712 w 10763219"/>
              <a:gd name="connsiteY17670" fmla="*/ 1913955 h 6857999"/>
              <a:gd name="connsiteX17671" fmla="*/ 7637712 w 10763219"/>
              <a:gd name="connsiteY17671" fmla="*/ 1917131 h 6857999"/>
              <a:gd name="connsiteX17672" fmla="*/ 7636521 w 10763219"/>
              <a:gd name="connsiteY17672" fmla="*/ 1923085 h 6857999"/>
              <a:gd name="connsiteX17673" fmla="*/ 7636125 w 10763219"/>
              <a:gd name="connsiteY17673" fmla="*/ 1926260 h 6857999"/>
              <a:gd name="connsiteX17674" fmla="*/ 7636125 w 10763219"/>
              <a:gd name="connsiteY17674" fmla="*/ 1929435 h 6857999"/>
              <a:gd name="connsiteX17675" fmla="*/ 7636521 w 10763219"/>
              <a:gd name="connsiteY17675" fmla="*/ 1932611 h 6857999"/>
              <a:gd name="connsiteX17676" fmla="*/ 7637712 w 10763219"/>
              <a:gd name="connsiteY17676" fmla="*/ 1936183 h 6857999"/>
              <a:gd name="connsiteX17677" fmla="*/ 7642078 w 10763219"/>
              <a:gd name="connsiteY17677" fmla="*/ 1933405 h 6857999"/>
              <a:gd name="connsiteX17678" fmla="*/ 7646841 w 10763219"/>
              <a:gd name="connsiteY17678" fmla="*/ 1931023 h 6857999"/>
              <a:gd name="connsiteX17679" fmla="*/ 7651206 w 10763219"/>
              <a:gd name="connsiteY17679" fmla="*/ 1929832 h 6857999"/>
              <a:gd name="connsiteX17680" fmla="*/ 7655175 w 10763219"/>
              <a:gd name="connsiteY17680" fmla="*/ 1929832 h 6857999"/>
              <a:gd name="connsiteX17681" fmla="*/ 7663907 w 10763219"/>
              <a:gd name="connsiteY17681" fmla="*/ 1929832 h 6857999"/>
              <a:gd name="connsiteX17682" fmla="*/ 7667876 w 10763219"/>
              <a:gd name="connsiteY17682" fmla="*/ 1929832 h 6857999"/>
              <a:gd name="connsiteX17683" fmla="*/ 7672242 w 10763219"/>
              <a:gd name="connsiteY17683" fmla="*/ 1929435 h 6857999"/>
              <a:gd name="connsiteX17684" fmla="*/ 7673829 w 10763219"/>
              <a:gd name="connsiteY17684" fmla="*/ 1927451 h 6857999"/>
              <a:gd name="connsiteX17685" fmla="*/ 7673829 w 10763219"/>
              <a:gd name="connsiteY17685" fmla="*/ 1926657 h 6857999"/>
              <a:gd name="connsiteX17686" fmla="*/ 7673829 w 10763219"/>
              <a:gd name="connsiteY17686" fmla="*/ 1925466 h 6857999"/>
              <a:gd name="connsiteX17687" fmla="*/ 7672638 w 10763219"/>
              <a:gd name="connsiteY17687" fmla="*/ 1923482 h 6857999"/>
              <a:gd name="connsiteX17688" fmla="*/ 7670654 w 10763219"/>
              <a:gd name="connsiteY17688" fmla="*/ 1921100 h 6857999"/>
              <a:gd name="connsiteX17689" fmla="*/ 7668670 w 10763219"/>
              <a:gd name="connsiteY17689" fmla="*/ 1918718 h 6857999"/>
              <a:gd name="connsiteX17690" fmla="*/ 7666288 w 10763219"/>
              <a:gd name="connsiteY17690" fmla="*/ 1915940 h 6857999"/>
              <a:gd name="connsiteX17691" fmla="*/ 7664304 w 10763219"/>
              <a:gd name="connsiteY17691" fmla="*/ 1911971 h 6857999"/>
              <a:gd name="connsiteX17692" fmla="*/ 7662319 w 10763219"/>
              <a:gd name="connsiteY17692" fmla="*/ 1907605 h 6857999"/>
              <a:gd name="connsiteX17693" fmla="*/ 7663907 w 10763219"/>
              <a:gd name="connsiteY17693" fmla="*/ 1904032 h 6857999"/>
              <a:gd name="connsiteX17694" fmla="*/ 7665494 w 10763219"/>
              <a:gd name="connsiteY17694" fmla="*/ 1901254 h 6857999"/>
              <a:gd name="connsiteX17695" fmla="*/ 7666685 w 10763219"/>
              <a:gd name="connsiteY17695" fmla="*/ 1898078 h 6857999"/>
              <a:gd name="connsiteX17696" fmla="*/ 7668670 w 10763219"/>
              <a:gd name="connsiteY17696" fmla="*/ 1895697 h 6857999"/>
              <a:gd name="connsiteX17697" fmla="*/ 7670654 w 10763219"/>
              <a:gd name="connsiteY17697" fmla="*/ 1893712 h 6857999"/>
              <a:gd name="connsiteX17698" fmla="*/ 7673035 w 10763219"/>
              <a:gd name="connsiteY17698" fmla="*/ 1891728 h 6857999"/>
              <a:gd name="connsiteX17699" fmla="*/ 7675814 w 10763219"/>
              <a:gd name="connsiteY17699" fmla="*/ 1890537 h 6857999"/>
              <a:gd name="connsiteX17700" fmla="*/ 7678592 w 10763219"/>
              <a:gd name="connsiteY17700" fmla="*/ 1889346 h 6857999"/>
              <a:gd name="connsiteX17701" fmla="*/ 7684545 w 10763219"/>
              <a:gd name="connsiteY17701" fmla="*/ 1887362 h 6857999"/>
              <a:gd name="connsiteX17702" fmla="*/ 7690895 w 10763219"/>
              <a:gd name="connsiteY17702" fmla="*/ 1886568 h 6857999"/>
              <a:gd name="connsiteX17703" fmla="*/ 7697642 w 10763219"/>
              <a:gd name="connsiteY17703" fmla="*/ 1886171 h 6857999"/>
              <a:gd name="connsiteX17704" fmla="*/ 7705183 w 10763219"/>
              <a:gd name="connsiteY17704" fmla="*/ 1885377 h 6857999"/>
              <a:gd name="connsiteX17705" fmla="*/ 7720265 w 10763219"/>
              <a:gd name="connsiteY17705" fmla="*/ 1884980 h 6857999"/>
              <a:gd name="connsiteX17706" fmla="*/ 7727409 w 10763219"/>
              <a:gd name="connsiteY17706" fmla="*/ 1884583 h 6857999"/>
              <a:gd name="connsiteX17707" fmla="*/ 7734950 w 10763219"/>
              <a:gd name="connsiteY17707" fmla="*/ 1883392 h 6857999"/>
              <a:gd name="connsiteX17708" fmla="*/ 7742094 w 10763219"/>
              <a:gd name="connsiteY17708" fmla="*/ 1882202 h 6857999"/>
              <a:gd name="connsiteX17709" fmla="*/ 7748841 w 10763219"/>
              <a:gd name="connsiteY17709" fmla="*/ 1879026 h 6857999"/>
              <a:gd name="connsiteX17710" fmla="*/ 7752413 w 10763219"/>
              <a:gd name="connsiteY17710" fmla="*/ 1877836 h 6857999"/>
              <a:gd name="connsiteX17711" fmla="*/ 7755985 w 10763219"/>
              <a:gd name="connsiteY17711" fmla="*/ 1875851 h 6857999"/>
              <a:gd name="connsiteX17712" fmla="*/ 7758763 w 10763219"/>
              <a:gd name="connsiteY17712" fmla="*/ 1873469 h 6857999"/>
              <a:gd name="connsiteX17713" fmla="*/ 7761542 w 10763219"/>
              <a:gd name="connsiteY17713" fmla="*/ 1870691 h 6857999"/>
              <a:gd name="connsiteX17714" fmla="*/ 7763923 w 10763219"/>
              <a:gd name="connsiteY17714" fmla="*/ 1877042 h 6857999"/>
              <a:gd name="connsiteX17715" fmla="*/ 7766701 w 10763219"/>
              <a:gd name="connsiteY17715" fmla="*/ 1882599 h 6857999"/>
              <a:gd name="connsiteX17716" fmla="*/ 7769082 w 10763219"/>
              <a:gd name="connsiteY17716" fmla="*/ 1887759 h 6857999"/>
              <a:gd name="connsiteX17717" fmla="*/ 7771860 w 10763219"/>
              <a:gd name="connsiteY17717" fmla="*/ 1892522 h 6857999"/>
              <a:gd name="connsiteX17718" fmla="*/ 7775036 w 10763219"/>
              <a:gd name="connsiteY17718" fmla="*/ 1896094 h 6857999"/>
              <a:gd name="connsiteX17719" fmla="*/ 7777417 w 10763219"/>
              <a:gd name="connsiteY17719" fmla="*/ 1899666 h 6857999"/>
              <a:gd name="connsiteX17720" fmla="*/ 7780196 w 10763219"/>
              <a:gd name="connsiteY17720" fmla="*/ 1902445 h 6857999"/>
              <a:gd name="connsiteX17721" fmla="*/ 7782974 w 10763219"/>
              <a:gd name="connsiteY17721" fmla="*/ 1905223 h 6857999"/>
              <a:gd name="connsiteX17722" fmla="*/ 7784958 w 10763219"/>
              <a:gd name="connsiteY17722" fmla="*/ 1901651 h 6857999"/>
              <a:gd name="connsiteX17723" fmla="*/ 7786942 w 10763219"/>
              <a:gd name="connsiteY17723" fmla="*/ 1898872 h 6857999"/>
              <a:gd name="connsiteX17724" fmla="*/ 7788927 w 10763219"/>
              <a:gd name="connsiteY17724" fmla="*/ 1897285 h 6857999"/>
              <a:gd name="connsiteX17725" fmla="*/ 7791308 w 10763219"/>
              <a:gd name="connsiteY17725" fmla="*/ 1895697 h 6857999"/>
              <a:gd name="connsiteX17726" fmla="*/ 7794086 w 10763219"/>
              <a:gd name="connsiteY17726" fmla="*/ 1894903 h 6857999"/>
              <a:gd name="connsiteX17727" fmla="*/ 7796071 w 10763219"/>
              <a:gd name="connsiteY17727" fmla="*/ 1894506 h 6857999"/>
              <a:gd name="connsiteX17728" fmla="*/ 7800436 w 10763219"/>
              <a:gd name="connsiteY17728" fmla="*/ 1893712 h 6857999"/>
              <a:gd name="connsiteX17729" fmla="*/ 7802421 w 10763219"/>
              <a:gd name="connsiteY17729" fmla="*/ 1893712 h 6857999"/>
              <a:gd name="connsiteX17730" fmla="*/ 7803612 w 10763219"/>
              <a:gd name="connsiteY17730" fmla="*/ 1893315 h 6857999"/>
              <a:gd name="connsiteX17731" fmla="*/ 7805200 w 10763219"/>
              <a:gd name="connsiteY17731" fmla="*/ 1892522 h 6857999"/>
              <a:gd name="connsiteX17732" fmla="*/ 7805993 w 10763219"/>
              <a:gd name="connsiteY17732" fmla="*/ 1890934 h 6857999"/>
              <a:gd name="connsiteX17733" fmla="*/ 7806787 w 10763219"/>
              <a:gd name="connsiteY17733" fmla="*/ 1888949 h 6857999"/>
              <a:gd name="connsiteX17734" fmla="*/ 7806787 w 10763219"/>
              <a:gd name="connsiteY17734" fmla="*/ 1886171 h 6857999"/>
              <a:gd name="connsiteX17735" fmla="*/ 7805596 w 10763219"/>
              <a:gd name="connsiteY17735" fmla="*/ 1882202 h 6857999"/>
              <a:gd name="connsiteX17736" fmla="*/ 7804008 w 10763219"/>
              <a:gd name="connsiteY17736" fmla="*/ 1877042 h 6857999"/>
              <a:gd name="connsiteX17737" fmla="*/ 7805993 w 10763219"/>
              <a:gd name="connsiteY17737" fmla="*/ 1876248 h 6857999"/>
              <a:gd name="connsiteX17738" fmla="*/ 7807580 w 10763219"/>
              <a:gd name="connsiteY17738" fmla="*/ 1876248 h 6857999"/>
              <a:gd name="connsiteX17739" fmla="*/ 7809565 w 10763219"/>
              <a:gd name="connsiteY17739" fmla="*/ 1876248 h 6857999"/>
              <a:gd name="connsiteX17740" fmla="*/ 7811152 w 10763219"/>
              <a:gd name="connsiteY17740" fmla="*/ 1877042 h 6857999"/>
              <a:gd name="connsiteX17741" fmla="*/ 7813931 w 10763219"/>
              <a:gd name="connsiteY17741" fmla="*/ 1879820 h 6857999"/>
              <a:gd name="connsiteX17742" fmla="*/ 7816312 w 10763219"/>
              <a:gd name="connsiteY17742" fmla="*/ 1883392 h 6857999"/>
              <a:gd name="connsiteX17743" fmla="*/ 7819488 w 10763219"/>
              <a:gd name="connsiteY17743" fmla="*/ 1887362 h 6857999"/>
              <a:gd name="connsiteX17744" fmla="*/ 7822266 w 10763219"/>
              <a:gd name="connsiteY17744" fmla="*/ 1890537 h 6857999"/>
              <a:gd name="connsiteX17745" fmla="*/ 7823853 w 10763219"/>
              <a:gd name="connsiteY17745" fmla="*/ 1891728 h 6857999"/>
              <a:gd name="connsiteX17746" fmla="*/ 7825044 w 10763219"/>
              <a:gd name="connsiteY17746" fmla="*/ 1892522 h 6857999"/>
              <a:gd name="connsiteX17747" fmla="*/ 7827028 w 10763219"/>
              <a:gd name="connsiteY17747" fmla="*/ 1892919 h 6857999"/>
              <a:gd name="connsiteX17748" fmla="*/ 7828616 w 10763219"/>
              <a:gd name="connsiteY17748" fmla="*/ 1892522 h 6857999"/>
              <a:gd name="connsiteX17749" fmla="*/ 7829410 w 10763219"/>
              <a:gd name="connsiteY17749" fmla="*/ 1890537 h 6857999"/>
              <a:gd name="connsiteX17750" fmla="*/ 7830204 w 10763219"/>
              <a:gd name="connsiteY17750" fmla="*/ 1888552 h 6857999"/>
              <a:gd name="connsiteX17751" fmla="*/ 7829410 w 10763219"/>
              <a:gd name="connsiteY17751" fmla="*/ 1886568 h 6857999"/>
              <a:gd name="connsiteX17752" fmla="*/ 7828616 w 10763219"/>
              <a:gd name="connsiteY17752" fmla="*/ 1884583 h 6857999"/>
              <a:gd name="connsiteX17753" fmla="*/ 7827028 w 10763219"/>
              <a:gd name="connsiteY17753" fmla="*/ 1882599 h 6857999"/>
              <a:gd name="connsiteX17754" fmla="*/ 7825044 w 10763219"/>
              <a:gd name="connsiteY17754" fmla="*/ 1880614 h 6857999"/>
              <a:gd name="connsiteX17755" fmla="*/ 7820678 w 10763219"/>
              <a:gd name="connsiteY17755" fmla="*/ 1876645 h 6857999"/>
              <a:gd name="connsiteX17756" fmla="*/ 7815518 w 10763219"/>
              <a:gd name="connsiteY17756" fmla="*/ 1871882 h 6857999"/>
              <a:gd name="connsiteX17757" fmla="*/ 7812344 w 10763219"/>
              <a:gd name="connsiteY17757" fmla="*/ 1869500 h 6857999"/>
              <a:gd name="connsiteX17758" fmla="*/ 7809962 w 10763219"/>
              <a:gd name="connsiteY17758" fmla="*/ 1866325 h 6857999"/>
              <a:gd name="connsiteX17759" fmla="*/ 7807978 w 10763219"/>
              <a:gd name="connsiteY17759" fmla="*/ 1863149 h 6857999"/>
              <a:gd name="connsiteX17760" fmla="*/ 7805596 w 10763219"/>
              <a:gd name="connsiteY17760" fmla="*/ 1859577 h 6857999"/>
              <a:gd name="connsiteX17761" fmla="*/ 7804008 w 10763219"/>
              <a:gd name="connsiteY17761" fmla="*/ 1855608 h 6857999"/>
              <a:gd name="connsiteX17762" fmla="*/ 7803215 w 10763219"/>
              <a:gd name="connsiteY17762" fmla="*/ 1851242 h 6857999"/>
              <a:gd name="connsiteX17763" fmla="*/ 7805993 w 10763219"/>
              <a:gd name="connsiteY17763" fmla="*/ 1852433 h 6857999"/>
              <a:gd name="connsiteX17764" fmla="*/ 7809168 w 10763219"/>
              <a:gd name="connsiteY17764" fmla="*/ 1852829 h 6857999"/>
              <a:gd name="connsiteX17765" fmla="*/ 7811152 w 10763219"/>
              <a:gd name="connsiteY17765" fmla="*/ 1853226 h 6857999"/>
              <a:gd name="connsiteX17766" fmla="*/ 7813137 w 10763219"/>
              <a:gd name="connsiteY17766" fmla="*/ 1852829 h 6857999"/>
              <a:gd name="connsiteX17767" fmla="*/ 7814328 w 10763219"/>
              <a:gd name="connsiteY17767" fmla="*/ 1852433 h 6857999"/>
              <a:gd name="connsiteX17768" fmla="*/ 7815916 w 10763219"/>
              <a:gd name="connsiteY17768" fmla="*/ 1851639 h 6857999"/>
              <a:gd name="connsiteX17769" fmla="*/ 7818296 w 10763219"/>
              <a:gd name="connsiteY17769" fmla="*/ 1849257 h 6857999"/>
              <a:gd name="connsiteX17770" fmla="*/ 7820678 w 10763219"/>
              <a:gd name="connsiteY17770" fmla="*/ 1847273 h 6857999"/>
              <a:gd name="connsiteX17771" fmla="*/ 7824250 w 10763219"/>
              <a:gd name="connsiteY17771" fmla="*/ 1845288 h 6857999"/>
              <a:gd name="connsiteX17772" fmla="*/ 7826234 w 10763219"/>
              <a:gd name="connsiteY17772" fmla="*/ 1844891 h 6857999"/>
              <a:gd name="connsiteX17773" fmla="*/ 7828219 w 10763219"/>
              <a:gd name="connsiteY17773" fmla="*/ 1844891 h 6857999"/>
              <a:gd name="connsiteX17774" fmla="*/ 7830997 w 10763219"/>
              <a:gd name="connsiteY17774" fmla="*/ 1844891 h 6857999"/>
              <a:gd name="connsiteX17775" fmla="*/ 7834569 w 10763219"/>
              <a:gd name="connsiteY17775" fmla="*/ 1845288 h 6857999"/>
              <a:gd name="connsiteX17776" fmla="*/ 7834966 w 10763219"/>
              <a:gd name="connsiteY17776" fmla="*/ 1850845 h 6857999"/>
              <a:gd name="connsiteX17777" fmla="*/ 7835363 w 10763219"/>
              <a:gd name="connsiteY17777" fmla="*/ 1855608 h 6857999"/>
              <a:gd name="connsiteX17778" fmla="*/ 7836950 w 10763219"/>
              <a:gd name="connsiteY17778" fmla="*/ 1859974 h 6857999"/>
              <a:gd name="connsiteX17779" fmla="*/ 7837744 w 10763219"/>
              <a:gd name="connsiteY17779" fmla="*/ 1863546 h 6857999"/>
              <a:gd name="connsiteX17780" fmla="*/ 7839332 w 10763219"/>
              <a:gd name="connsiteY17780" fmla="*/ 1866325 h 6857999"/>
              <a:gd name="connsiteX17781" fmla="*/ 7841316 w 10763219"/>
              <a:gd name="connsiteY17781" fmla="*/ 1868706 h 6857999"/>
              <a:gd name="connsiteX17782" fmla="*/ 7843301 w 10763219"/>
              <a:gd name="connsiteY17782" fmla="*/ 1870691 h 6857999"/>
              <a:gd name="connsiteX17783" fmla="*/ 7845285 w 10763219"/>
              <a:gd name="connsiteY17783" fmla="*/ 1872279 h 6857999"/>
              <a:gd name="connsiteX17784" fmla="*/ 7847270 w 10763219"/>
              <a:gd name="connsiteY17784" fmla="*/ 1873469 h 6857999"/>
              <a:gd name="connsiteX17785" fmla="*/ 7849651 w 10763219"/>
              <a:gd name="connsiteY17785" fmla="*/ 1873469 h 6857999"/>
              <a:gd name="connsiteX17786" fmla="*/ 7852429 w 10763219"/>
              <a:gd name="connsiteY17786" fmla="*/ 1873866 h 6857999"/>
              <a:gd name="connsiteX17787" fmla="*/ 7854810 w 10763219"/>
              <a:gd name="connsiteY17787" fmla="*/ 1873469 h 6857999"/>
              <a:gd name="connsiteX17788" fmla="*/ 7860764 w 10763219"/>
              <a:gd name="connsiteY17788" fmla="*/ 1871882 h 6857999"/>
              <a:gd name="connsiteX17789" fmla="*/ 7866718 w 10763219"/>
              <a:gd name="connsiteY17789" fmla="*/ 1869500 h 6857999"/>
              <a:gd name="connsiteX17790" fmla="*/ 7873068 w 10763219"/>
              <a:gd name="connsiteY17790" fmla="*/ 1866325 h 6857999"/>
              <a:gd name="connsiteX17791" fmla="*/ 7879814 w 10763219"/>
              <a:gd name="connsiteY17791" fmla="*/ 1862356 h 6857999"/>
              <a:gd name="connsiteX17792" fmla="*/ 7892912 w 10763219"/>
              <a:gd name="connsiteY17792" fmla="*/ 1855608 h 6857999"/>
              <a:gd name="connsiteX17793" fmla="*/ 7899262 w 10763219"/>
              <a:gd name="connsiteY17793" fmla="*/ 1852433 h 6857999"/>
              <a:gd name="connsiteX17794" fmla="*/ 7906406 w 10763219"/>
              <a:gd name="connsiteY17794" fmla="*/ 1849654 h 6857999"/>
              <a:gd name="connsiteX17795" fmla="*/ 7912360 w 10763219"/>
              <a:gd name="connsiteY17795" fmla="*/ 1848860 h 6857999"/>
              <a:gd name="connsiteX17796" fmla="*/ 7915138 w 10763219"/>
              <a:gd name="connsiteY17796" fmla="*/ 1848463 h 6857999"/>
              <a:gd name="connsiteX17797" fmla="*/ 7915534 w 10763219"/>
              <a:gd name="connsiteY17797" fmla="*/ 1848463 h 6857999"/>
              <a:gd name="connsiteX17798" fmla="*/ 7913154 w 10763219"/>
              <a:gd name="connsiteY17798" fmla="*/ 1847273 h 6857999"/>
              <a:gd name="connsiteX17799" fmla="*/ 7910772 w 10763219"/>
              <a:gd name="connsiteY17799" fmla="*/ 1846082 h 6857999"/>
              <a:gd name="connsiteX17800" fmla="*/ 7908788 w 10763219"/>
              <a:gd name="connsiteY17800" fmla="*/ 1844494 h 6857999"/>
              <a:gd name="connsiteX17801" fmla="*/ 7904025 w 10763219"/>
              <a:gd name="connsiteY17801" fmla="*/ 1839731 h 6857999"/>
              <a:gd name="connsiteX17802" fmla="*/ 7899262 w 10763219"/>
              <a:gd name="connsiteY17802" fmla="*/ 1834571 h 6857999"/>
              <a:gd name="connsiteX17803" fmla="*/ 7894896 w 10763219"/>
              <a:gd name="connsiteY17803" fmla="*/ 1829411 h 6857999"/>
              <a:gd name="connsiteX17804" fmla="*/ 7890530 w 10763219"/>
              <a:gd name="connsiteY17804" fmla="*/ 1825045 h 6857999"/>
              <a:gd name="connsiteX17805" fmla="*/ 7888546 w 10763219"/>
              <a:gd name="connsiteY17805" fmla="*/ 1823457 h 6857999"/>
              <a:gd name="connsiteX17806" fmla="*/ 7886165 w 10763219"/>
              <a:gd name="connsiteY17806" fmla="*/ 1822663 h 6857999"/>
              <a:gd name="connsiteX17807" fmla="*/ 7883784 w 10763219"/>
              <a:gd name="connsiteY17807" fmla="*/ 1821870 h 6857999"/>
              <a:gd name="connsiteX17808" fmla="*/ 7881402 w 10763219"/>
              <a:gd name="connsiteY17808" fmla="*/ 1821870 h 6857999"/>
              <a:gd name="connsiteX17809" fmla="*/ 7880212 w 10763219"/>
              <a:gd name="connsiteY17809" fmla="*/ 1818694 h 6857999"/>
              <a:gd name="connsiteX17810" fmla="*/ 7881006 w 10763219"/>
              <a:gd name="connsiteY17810" fmla="*/ 1817503 h 6857999"/>
              <a:gd name="connsiteX17811" fmla="*/ 7881006 w 10763219"/>
              <a:gd name="connsiteY17811" fmla="*/ 1816710 h 6857999"/>
              <a:gd name="connsiteX17812" fmla="*/ 7881799 w 10763219"/>
              <a:gd name="connsiteY17812" fmla="*/ 1815916 h 6857999"/>
              <a:gd name="connsiteX17813" fmla="*/ 7882196 w 10763219"/>
              <a:gd name="connsiteY17813" fmla="*/ 1815916 h 6857999"/>
              <a:gd name="connsiteX17814" fmla="*/ 7884180 w 10763219"/>
              <a:gd name="connsiteY17814" fmla="*/ 1815916 h 6857999"/>
              <a:gd name="connsiteX17815" fmla="*/ 7886562 w 10763219"/>
              <a:gd name="connsiteY17815" fmla="*/ 1817503 h 6857999"/>
              <a:gd name="connsiteX17816" fmla="*/ 7889737 w 10763219"/>
              <a:gd name="connsiteY17816" fmla="*/ 1819488 h 6857999"/>
              <a:gd name="connsiteX17817" fmla="*/ 7892118 w 10763219"/>
              <a:gd name="connsiteY17817" fmla="*/ 1821870 h 6857999"/>
              <a:gd name="connsiteX17818" fmla="*/ 7894102 w 10763219"/>
              <a:gd name="connsiteY17818" fmla="*/ 1824251 h 6857999"/>
              <a:gd name="connsiteX17819" fmla="*/ 7900453 w 10763219"/>
              <a:gd name="connsiteY17819" fmla="*/ 1821870 h 6857999"/>
              <a:gd name="connsiteX17820" fmla="*/ 7906010 w 10763219"/>
              <a:gd name="connsiteY17820" fmla="*/ 1819488 h 6857999"/>
              <a:gd name="connsiteX17821" fmla="*/ 7910375 w 10763219"/>
              <a:gd name="connsiteY17821" fmla="*/ 1816710 h 6857999"/>
              <a:gd name="connsiteX17822" fmla="*/ 7913154 w 10763219"/>
              <a:gd name="connsiteY17822" fmla="*/ 1813534 h 6857999"/>
              <a:gd name="connsiteX17823" fmla="*/ 7915932 w 10763219"/>
              <a:gd name="connsiteY17823" fmla="*/ 1810756 h 6857999"/>
              <a:gd name="connsiteX17824" fmla="*/ 7917916 w 10763219"/>
              <a:gd name="connsiteY17824" fmla="*/ 1807977 h 6857999"/>
              <a:gd name="connsiteX17825" fmla="*/ 7921091 w 10763219"/>
              <a:gd name="connsiteY17825" fmla="*/ 1802817 h 6857999"/>
              <a:gd name="connsiteX17826" fmla="*/ 7922282 w 10763219"/>
              <a:gd name="connsiteY17826" fmla="*/ 1801627 h 6857999"/>
              <a:gd name="connsiteX17827" fmla="*/ 7923870 w 10763219"/>
              <a:gd name="connsiteY17827" fmla="*/ 1800039 h 6857999"/>
              <a:gd name="connsiteX17828" fmla="*/ 7925854 w 10763219"/>
              <a:gd name="connsiteY17828" fmla="*/ 1798848 h 6857999"/>
              <a:gd name="connsiteX17829" fmla="*/ 7928235 w 10763219"/>
              <a:gd name="connsiteY17829" fmla="*/ 1798848 h 6857999"/>
              <a:gd name="connsiteX17830" fmla="*/ 7930616 w 10763219"/>
              <a:gd name="connsiteY17830" fmla="*/ 1800039 h 6857999"/>
              <a:gd name="connsiteX17831" fmla="*/ 7934586 w 10763219"/>
              <a:gd name="connsiteY17831" fmla="*/ 1801627 h 6857999"/>
              <a:gd name="connsiteX17832" fmla="*/ 7938951 w 10763219"/>
              <a:gd name="connsiteY17832" fmla="*/ 1804405 h 6857999"/>
              <a:gd name="connsiteX17833" fmla="*/ 7944904 w 10763219"/>
              <a:gd name="connsiteY17833" fmla="*/ 1808374 h 6857999"/>
              <a:gd name="connsiteX17834" fmla="*/ 7946492 w 10763219"/>
              <a:gd name="connsiteY17834" fmla="*/ 1805993 h 6857999"/>
              <a:gd name="connsiteX17835" fmla="*/ 7946492 w 10763219"/>
              <a:gd name="connsiteY17835" fmla="*/ 1804802 h 6857999"/>
              <a:gd name="connsiteX17836" fmla="*/ 7945698 w 10763219"/>
              <a:gd name="connsiteY17836" fmla="*/ 1804008 h 6857999"/>
              <a:gd name="connsiteX17837" fmla="*/ 7944904 w 10763219"/>
              <a:gd name="connsiteY17837" fmla="*/ 1802023 h 6857999"/>
              <a:gd name="connsiteX17838" fmla="*/ 7942920 w 10763219"/>
              <a:gd name="connsiteY17838" fmla="*/ 1800039 h 6857999"/>
              <a:gd name="connsiteX17839" fmla="*/ 7940936 w 10763219"/>
              <a:gd name="connsiteY17839" fmla="*/ 1797657 h 6857999"/>
              <a:gd name="connsiteX17840" fmla="*/ 7938158 w 10763219"/>
              <a:gd name="connsiteY17840" fmla="*/ 1794482 h 6857999"/>
              <a:gd name="connsiteX17841" fmla="*/ 7936173 w 10763219"/>
              <a:gd name="connsiteY17841" fmla="*/ 1791307 h 6857999"/>
              <a:gd name="connsiteX17842" fmla="*/ 7934188 w 10763219"/>
              <a:gd name="connsiteY17842" fmla="*/ 1786940 h 6857999"/>
              <a:gd name="connsiteX17843" fmla="*/ 7936967 w 10763219"/>
              <a:gd name="connsiteY17843" fmla="*/ 1783765 h 6857999"/>
              <a:gd name="connsiteX17844" fmla="*/ 7940142 w 10763219"/>
              <a:gd name="connsiteY17844" fmla="*/ 1781780 h 6857999"/>
              <a:gd name="connsiteX17845" fmla="*/ 7942920 w 10763219"/>
              <a:gd name="connsiteY17845" fmla="*/ 1780590 h 6857999"/>
              <a:gd name="connsiteX17846" fmla="*/ 7945698 w 10763219"/>
              <a:gd name="connsiteY17846" fmla="*/ 1779796 h 6857999"/>
              <a:gd name="connsiteX17847" fmla="*/ 7948874 w 10763219"/>
              <a:gd name="connsiteY17847" fmla="*/ 1779796 h 6857999"/>
              <a:gd name="connsiteX17848" fmla="*/ 7951255 w 10763219"/>
              <a:gd name="connsiteY17848" fmla="*/ 1780590 h 6857999"/>
              <a:gd name="connsiteX17849" fmla="*/ 7954033 w 10763219"/>
              <a:gd name="connsiteY17849" fmla="*/ 1780987 h 6857999"/>
              <a:gd name="connsiteX17850" fmla="*/ 7956812 w 10763219"/>
              <a:gd name="connsiteY17850" fmla="*/ 1781780 h 6857999"/>
              <a:gd name="connsiteX17851" fmla="*/ 7961971 w 10763219"/>
              <a:gd name="connsiteY17851" fmla="*/ 1784956 h 6857999"/>
              <a:gd name="connsiteX17852" fmla="*/ 7967528 w 10763219"/>
              <a:gd name="connsiteY17852" fmla="*/ 1787734 h 6857999"/>
              <a:gd name="connsiteX17853" fmla="*/ 7972687 w 10763219"/>
              <a:gd name="connsiteY17853" fmla="*/ 1790116 h 6857999"/>
              <a:gd name="connsiteX17854" fmla="*/ 7975068 w 10763219"/>
              <a:gd name="connsiteY17854" fmla="*/ 1790513 h 6857999"/>
              <a:gd name="connsiteX17855" fmla="*/ 7978244 w 10763219"/>
              <a:gd name="connsiteY17855" fmla="*/ 1791307 h 6857999"/>
              <a:gd name="connsiteX17856" fmla="*/ 7977450 w 10763219"/>
              <a:gd name="connsiteY17856" fmla="*/ 1784956 h 6857999"/>
              <a:gd name="connsiteX17857" fmla="*/ 7977450 w 10763219"/>
              <a:gd name="connsiteY17857" fmla="*/ 1777017 h 6857999"/>
              <a:gd name="connsiteX17858" fmla="*/ 7978244 w 10763219"/>
              <a:gd name="connsiteY17858" fmla="*/ 1773445 h 6857999"/>
              <a:gd name="connsiteX17859" fmla="*/ 7978640 w 10763219"/>
              <a:gd name="connsiteY17859" fmla="*/ 1769873 h 6857999"/>
              <a:gd name="connsiteX17860" fmla="*/ 7979434 w 10763219"/>
              <a:gd name="connsiteY17860" fmla="*/ 1766697 h 6857999"/>
              <a:gd name="connsiteX17861" fmla="*/ 7981022 w 10763219"/>
              <a:gd name="connsiteY17861" fmla="*/ 1763919 h 6857999"/>
              <a:gd name="connsiteX17862" fmla="*/ 7982609 w 10763219"/>
              <a:gd name="connsiteY17862" fmla="*/ 1761934 h 6857999"/>
              <a:gd name="connsiteX17863" fmla="*/ 7984594 w 10763219"/>
              <a:gd name="connsiteY17863" fmla="*/ 1760347 h 6857999"/>
              <a:gd name="connsiteX17864" fmla="*/ 7986975 w 10763219"/>
              <a:gd name="connsiteY17864" fmla="*/ 1759950 h 6857999"/>
              <a:gd name="connsiteX17865" fmla="*/ 7989753 w 10763219"/>
              <a:gd name="connsiteY17865" fmla="*/ 1760347 h 6857999"/>
              <a:gd name="connsiteX17866" fmla="*/ 7993325 w 10763219"/>
              <a:gd name="connsiteY17866" fmla="*/ 1762331 h 6857999"/>
              <a:gd name="connsiteX17867" fmla="*/ 7997294 w 10763219"/>
              <a:gd name="connsiteY17867" fmla="*/ 1765110 h 6857999"/>
              <a:gd name="connsiteX17868" fmla="*/ 8002056 w 10763219"/>
              <a:gd name="connsiteY17868" fmla="*/ 1770270 h 6857999"/>
              <a:gd name="connsiteX17869" fmla="*/ 8006820 w 10763219"/>
              <a:gd name="connsiteY17869" fmla="*/ 1776621 h 6857999"/>
              <a:gd name="connsiteX17870" fmla="*/ 8008010 w 10763219"/>
              <a:gd name="connsiteY17870" fmla="*/ 1773048 h 6857999"/>
              <a:gd name="connsiteX17871" fmla="*/ 8009200 w 10763219"/>
              <a:gd name="connsiteY17871" fmla="*/ 1769079 h 6857999"/>
              <a:gd name="connsiteX17872" fmla="*/ 8012376 w 10763219"/>
              <a:gd name="connsiteY17872" fmla="*/ 1765110 h 6857999"/>
              <a:gd name="connsiteX17873" fmla="*/ 8013964 w 10763219"/>
              <a:gd name="connsiteY17873" fmla="*/ 1763522 h 6857999"/>
              <a:gd name="connsiteX17874" fmla="*/ 8015154 w 10763219"/>
              <a:gd name="connsiteY17874" fmla="*/ 1761934 h 6857999"/>
              <a:gd name="connsiteX17875" fmla="*/ 8017138 w 10763219"/>
              <a:gd name="connsiteY17875" fmla="*/ 1760744 h 6857999"/>
              <a:gd name="connsiteX17876" fmla="*/ 8018726 w 10763219"/>
              <a:gd name="connsiteY17876" fmla="*/ 1760347 h 6857999"/>
              <a:gd name="connsiteX17877" fmla="*/ 8020710 w 10763219"/>
              <a:gd name="connsiteY17877" fmla="*/ 1760744 h 6857999"/>
              <a:gd name="connsiteX17878" fmla="*/ 8022695 w 10763219"/>
              <a:gd name="connsiteY17878" fmla="*/ 1761537 h 6857999"/>
              <a:gd name="connsiteX17879" fmla="*/ 8024680 w 10763219"/>
              <a:gd name="connsiteY17879" fmla="*/ 1762728 h 6857999"/>
              <a:gd name="connsiteX17880" fmla="*/ 8025870 w 10763219"/>
              <a:gd name="connsiteY17880" fmla="*/ 1765110 h 6857999"/>
              <a:gd name="connsiteX17881" fmla="*/ 8027854 w 10763219"/>
              <a:gd name="connsiteY17881" fmla="*/ 1768682 h 6857999"/>
              <a:gd name="connsiteX17882" fmla="*/ 8029839 w 10763219"/>
              <a:gd name="connsiteY17882" fmla="*/ 1773445 h 6857999"/>
              <a:gd name="connsiteX17883" fmla="*/ 8031030 w 10763219"/>
              <a:gd name="connsiteY17883" fmla="*/ 1772254 h 6857999"/>
              <a:gd name="connsiteX17884" fmla="*/ 8032220 w 10763219"/>
              <a:gd name="connsiteY17884" fmla="*/ 1770270 h 6857999"/>
              <a:gd name="connsiteX17885" fmla="*/ 8033014 w 10763219"/>
              <a:gd name="connsiteY17885" fmla="*/ 1768682 h 6857999"/>
              <a:gd name="connsiteX17886" fmla="*/ 8033411 w 10763219"/>
              <a:gd name="connsiteY17886" fmla="*/ 1766301 h 6857999"/>
              <a:gd name="connsiteX17887" fmla="*/ 8033808 w 10763219"/>
              <a:gd name="connsiteY17887" fmla="*/ 1762331 h 6857999"/>
              <a:gd name="connsiteX17888" fmla="*/ 8033808 w 10763219"/>
              <a:gd name="connsiteY17888" fmla="*/ 1757965 h 6857999"/>
              <a:gd name="connsiteX17889" fmla="*/ 8033808 w 10763219"/>
              <a:gd name="connsiteY17889" fmla="*/ 1753202 h 6857999"/>
              <a:gd name="connsiteX17890" fmla="*/ 8033808 w 10763219"/>
              <a:gd name="connsiteY17890" fmla="*/ 1749233 h 6857999"/>
              <a:gd name="connsiteX17891" fmla="*/ 8034205 w 10763219"/>
              <a:gd name="connsiteY17891" fmla="*/ 1747248 h 6857999"/>
              <a:gd name="connsiteX17892" fmla="*/ 8035396 w 10763219"/>
              <a:gd name="connsiteY17892" fmla="*/ 1745264 h 6857999"/>
              <a:gd name="connsiteX17893" fmla="*/ 8036189 w 10763219"/>
              <a:gd name="connsiteY17893" fmla="*/ 1743279 h 6857999"/>
              <a:gd name="connsiteX17894" fmla="*/ 8037777 w 10763219"/>
              <a:gd name="connsiteY17894" fmla="*/ 1741691 h 6857999"/>
              <a:gd name="connsiteX17895" fmla="*/ 8036189 w 10763219"/>
              <a:gd name="connsiteY17895" fmla="*/ 1739310 h 6857999"/>
              <a:gd name="connsiteX17896" fmla="*/ 8034998 w 10763219"/>
              <a:gd name="connsiteY17896" fmla="*/ 1737722 h 6857999"/>
              <a:gd name="connsiteX17897" fmla="*/ 8033411 w 10763219"/>
              <a:gd name="connsiteY17897" fmla="*/ 1736531 h 6857999"/>
              <a:gd name="connsiteX17898" fmla="*/ 8031426 w 10763219"/>
              <a:gd name="connsiteY17898" fmla="*/ 1736134 h 6857999"/>
              <a:gd name="connsiteX17899" fmla="*/ 8029839 w 10763219"/>
              <a:gd name="connsiteY17899" fmla="*/ 1736531 h 6857999"/>
              <a:gd name="connsiteX17900" fmla="*/ 8027854 w 10763219"/>
              <a:gd name="connsiteY17900" fmla="*/ 1736928 h 6857999"/>
              <a:gd name="connsiteX17901" fmla="*/ 8024680 w 10763219"/>
              <a:gd name="connsiteY17901" fmla="*/ 1738913 h 6857999"/>
              <a:gd name="connsiteX17902" fmla="*/ 8017138 w 10763219"/>
              <a:gd name="connsiteY17902" fmla="*/ 1744073 h 6857999"/>
              <a:gd name="connsiteX17903" fmla="*/ 8013170 w 10763219"/>
              <a:gd name="connsiteY17903" fmla="*/ 1746851 h 6857999"/>
              <a:gd name="connsiteX17904" fmla="*/ 8011979 w 10763219"/>
              <a:gd name="connsiteY17904" fmla="*/ 1747248 h 6857999"/>
              <a:gd name="connsiteX17905" fmla="*/ 8009994 w 10763219"/>
              <a:gd name="connsiteY17905" fmla="*/ 1747248 h 6857999"/>
              <a:gd name="connsiteX17906" fmla="*/ 8006820 w 10763219"/>
              <a:gd name="connsiteY17906" fmla="*/ 1737722 h 6857999"/>
              <a:gd name="connsiteX17907" fmla="*/ 8003644 w 10763219"/>
              <a:gd name="connsiteY17907" fmla="*/ 1729784 h 6857999"/>
              <a:gd name="connsiteX17908" fmla="*/ 7999676 w 10763219"/>
              <a:gd name="connsiteY17908" fmla="*/ 1722242 h 6857999"/>
              <a:gd name="connsiteX17909" fmla="*/ 7996104 w 10763219"/>
              <a:gd name="connsiteY17909" fmla="*/ 1715891 h 6857999"/>
              <a:gd name="connsiteX17910" fmla="*/ 7992928 w 10763219"/>
              <a:gd name="connsiteY17910" fmla="*/ 1709541 h 6857999"/>
              <a:gd name="connsiteX17911" fmla="*/ 7988960 w 10763219"/>
              <a:gd name="connsiteY17911" fmla="*/ 1704381 h 6857999"/>
              <a:gd name="connsiteX17912" fmla="*/ 7981418 w 10763219"/>
              <a:gd name="connsiteY17912" fmla="*/ 1694061 h 6857999"/>
              <a:gd name="connsiteX17913" fmla="*/ 7974274 w 10763219"/>
              <a:gd name="connsiteY17913" fmla="*/ 1684535 h 6857999"/>
              <a:gd name="connsiteX17914" fmla="*/ 7966734 w 10763219"/>
              <a:gd name="connsiteY17914" fmla="*/ 1674215 h 6857999"/>
              <a:gd name="connsiteX17915" fmla="*/ 7963558 w 10763219"/>
              <a:gd name="connsiteY17915" fmla="*/ 1669055 h 6857999"/>
              <a:gd name="connsiteX17916" fmla="*/ 7959986 w 10763219"/>
              <a:gd name="connsiteY17916" fmla="*/ 1663101 h 6857999"/>
              <a:gd name="connsiteX17917" fmla="*/ 7956812 w 10763219"/>
              <a:gd name="connsiteY17917" fmla="*/ 1656750 h 6857999"/>
              <a:gd name="connsiteX17918" fmla="*/ 7953239 w 10763219"/>
              <a:gd name="connsiteY17918" fmla="*/ 1650002 h 6857999"/>
              <a:gd name="connsiteX17919" fmla="*/ 7964352 w 10763219"/>
              <a:gd name="connsiteY17919" fmla="*/ 1655956 h 6857999"/>
              <a:gd name="connsiteX17920" fmla="*/ 7975862 w 10763219"/>
              <a:gd name="connsiteY17920" fmla="*/ 1662307 h 6857999"/>
              <a:gd name="connsiteX17921" fmla="*/ 7986975 w 10763219"/>
              <a:gd name="connsiteY17921" fmla="*/ 1669055 h 6857999"/>
              <a:gd name="connsiteX17922" fmla="*/ 7998088 w 10763219"/>
              <a:gd name="connsiteY17922" fmla="*/ 1676199 h 6857999"/>
              <a:gd name="connsiteX17923" fmla="*/ 8020314 w 10763219"/>
              <a:gd name="connsiteY17923" fmla="*/ 1692076 h 6857999"/>
              <a:gd name="connsiteX17924" fmla="*/ 8042540 w 10763219"/>
              <a:gd name="connsiteY17924" fmla="*/ 1707953 h 6857999"/>
              <a:gd name="connsiteX17925" fmla="*/ 8064766 w 10763219"/>
              <a:gd name="connsiteY17925" fmla="*/ 1724227 h 6857999"/>
              <a:gd name="connsiteX17926" fmla="*/ 8086991 w 10763219"/>
              <a:gd name="connsiteY17926" fmla="*/ 1739310 h 6857999"/>
              <a:gd name="connsiteX17927" fmla="*/ 8098501 w 10763219"/>
              <a:gd name="connsiteY17927" fmla="*/ 1747248 h 6857999"/>
              <a:gd name="connsiteX17928" fmla="*/ 8110010 w 10763219"/>
              <a:gd name="connsiteY17928" fmla="*/ 1753996 h 6857999"/>
              <a:gd name="connsiteX17929" fmla="*/ 8121124 w 10763219"/>
              <a:gd name="connsiteY17929" fmla="*/ 1760744 h 6857999"/>
              <a:gd name="connsiteX17930" fmla="*/ 8133030 w 10763219"/>
              <a:gd name="connsiteY17930" fmla="*/ 1766697 h 6857999"/>
              <a:gd name="connsiteX17931" fmla="*/ 8139380 w 10763219"/>
              <a:gd name="connsiteY17931" fmla="*/ 1761537 h 6857999"/>
              <a:gd name="connsiteX17932" fmla="*/ 8137396 w 10763219"/>
              <a:gd name="connsiteY17932" fmla="*/ 1759553 h 6857999"/>
              <a:gd name="connsiteX17933" fmla="*/ 8135412 w 10763219"/>
              <a:gd name="connsiteY17933" fmla="*/ 1757171 h 6857999"/>
              <a:gd name="connsiteX17934" fmla="*/ 8130649 w 10763219"/>
              <a:gd name="connsiteY17934" fmla="*/ 1753202 h 6857999"/>
              <a:gd name="connsiteX17935" fmla="*/ 8125092 w 10763219"/>
              <a:gd name="connsiteY17935" fmla="*/ 1749233 h 6857999"/>
              <a:gd name="connsiteX17936" fmla="*/ 8120726 w 10763219"/>
              <a:gd name="connsiteY17936" fmla="*/ 1745264 h 6857999"/>
              <a:gd name="connsiteX17937" fmla="*/ 8118742 w 10763219"/>
              <a:gd name="connsiteY17937" fmla="*/ 1743279 h 6857999"/>
              <a:gd name="connsiteX17938" fmla="*/ 8117948 w 10763219"/>
              <a:gd name="connsiteY17938" fmla="*/ 1741294 h 6857999"/>
              <a:gd name="connsiteX17939" fmla="*/ 8117552 w 10763219"/>
              <a:gd name="connsiteY17939" fmla="*/ 1739310 h 6857999"/>
              <a:gd name="connsiteX17940" fmla="*/ 8117948 w 10763219"/>
              <a:gd name="connsiteY17940" fmla="*/ 1737325 h 6857999"/>
              <a:gd name="connsiteX17941" fmla="*/ 8118742 w 10763219"/>
              <a:gd name="connsiteY17941" fmla="*/ 1735341 h 6857999"/>
              <a:gd name="connsiteX17942" fmla="*/ 8121124 w 10763219"/>
              <a:gd name="connsiteY17942" fmla="*/ 1733356 h 6857999"/>
              <a:gd name="connsiteX17943" fmla="*/ 8125092 w 10763219"/>
              <a:gd name="connsiteY17943" fmla="*/ 1731371 h 6857999"/>
              <a:gd name="connsiteX17944" fmla="*/ 8130252 w 10763219"/>
              <a:gd name="connsiteY17944" fmla="*/ 1729784 h 6857999"/>
              <a:gd name="connsiteX17945" fmla="*/ 8128268 w 10763219"/>
              <a:gd name="connsiteY17945" fmla="*/ 1728196 h 6857999"/>
              <a:gd name="connsiteX17946" fmla="*/ 8126680 w 10763219"/>
              <a:gd name="connsiteY17946" fmla="*/ 1726608 h 6857999"/>
              <a:gd name="connsiteX17947" fmla="*/ 8123108 w 10763219"/>
              <a:gd name="connsiteY17947" fmla="*/ 1725021 h 6857999"/>
              <a:gd name="connsiteX17948" fmla="*/ 8116758 w 10763219"/>
              <a:gd name="connsiteY17948" fmla="*/ 1723830 h 6857999"/>
              <a:gd name="connsiteX17949" fmla="*/ 8113582 w 10763219"/>
              <a:gd name="connsiteY17949" fmla="*/ 1722242 h 6857999"/>
              <a:gd name="connsiteX17950" fmla="*/ 8111995 w 10763219"/>
              <a:gd name="connsiteY17950" fmla="*/ 1721448 h 6857999"/>
              <a:gd name="connsiteX17951" fmla="*/ 8110408 w 10763219"/>
              <a:gd name="connsiteY17951" fmla="*/ 1719464 h 6857999"/>
              <a:gd name="connsiteX17952" fmla="*/ 8109217 w 10763219"/>
              <a:gd name="connsiteY17952" fmla="*/ 1717479 h 6857999"/>
              <a:gd name="connsiteX17953" fmla="*/ 8107630 w 10763219"/>
              <a:gd name="connsiteY17953" fmla="*/ 1714304 h 6857999"/>
              <a:gd name="connsiteX17954" fmla="*/ 8106042 w 10763219"/>
              <a:gd name="connsiteY17954" fmla="*/ 1711128 h 6857999"/>
              <a:gd name="connsiteX17955" fmla="*/ 8105248 w 10763219"/>
              <a:gd name="connsiteY17955" fmla="*/ 1706762 h 6857999"/>
              <a:gd name="connsiteX17956" fmla="*/ 8101676 w 10763219"/>
              <a:gd name="connsiteY17956" fmla="*/ 1707556 h 6857999"/>
              <a:gd name="connsiteX17957" fmla="*/ 8099294 w 10763219"/>
              <a:gd name="connsiteY17957" fmla="*/ 1708747 h 6857999"/>
              <a:gd name="connsiteX17958" fmla="*/ 8097310 w 10763219"/>
              <a:gd name="connsiteY17958" fmla="*/ 1709938 h 6857999"/>
              <a:gd name="connsiteX17959" fmla="*/ 8095722 w 10763219"/>
              <a:gd name="connsiteY17959" fmla="*/ 1711525 h 6857999"/>
              <a:gd name="connsiteX17960" fmla="*/ 8093738 w 10763219"/>
              <a:gd name="connsiteY17960" fmla="*/ 1714304 h 6857999"/>
              <a:gd name="connsiteX17961" fmla="*/ 8092548 w 10763219"/>
              <a:gd name="connsiteY17961" fmla="*/ 1717876 h 6857999"/>
              <a:gd name="connsiteX17962" fmla="*/ 8090960 w 10763219"/>
              <a:gd name="connsiteY17962" fmla="*/ 1720258 h 6857999"/>
              <a:gd name="connsiteX17963" fmla="*/ 8090166 w 10763219"/>
              <a:gd name="connsiteY17963" fmla="*/ 1721448 h 6857999"/>
              <a:gd name="connsiteX17964" fmla="*/ 8088976 w 10763219"/>
              <a:gd name="connsiteY17964" fmla="*/ 1721845 h 6857999"/>
              <a:gd name="connsiteX17965" fmla="*/ 8087388 w 10763219"/>
              <a:gd name="connsiteY17965" fmla="*/ 1721845 h 6857999"/>
              <a:gd name="connsiteX17966" fmla="*/ 8085800 w 10763219"/>
              <a:gd name="connsiteY17966" fmla="*/ 1721845 h 6857999"/>
              <a:gd name="connsiteX17967" fmla="*/ 8083816 w 10763219"/>
              <a:gd name="connsiteY17967" fmla="*/ 1720655 h 6857999"/>
              <a:gd name="connsiteX17968" fmla="*/ 8080641 w 10763219"/>
              <a:gd name="connsiteY17968" fmla="*/ 1719464 h 6857999"/>
              <a:gd name="connsiteX17969" fmla="*/ 8079847 w 10763219"/>
              <a:gd name="connsiteY17969" fmla="*/ 1717082 h 6857999"/>
              <a:gd name="connsiteX17970" fmla="*/ 8078656 w 10763219"/>
              <a:gd name="connsiteY17970" fmla="*/ 1713907 h 6857999"/>
              <a:gd name="connsiteX17971" fmla="*/ 8078260 w 10763219"/>
              <a:gd name="connsiteY17971" fmla="*/ 1711525 h 6857999"/>
              <a:gd name="connsiteX17972" fmla="*/ 8078260 w 10763219"/>
              <a:gd name="connsiteY17972" fmla="*/ 1709541 h 6857999"/>
              <a:gd name="connsiteX17973" fmla="*/ 8078656 w 10763219"/>
              <a:gd name="connsiteY17973" fmla="*/ 1707159 h 6857999"/>
              <a:gd name="connsiteX17974" fmla="*/ 8079450 w 10763219"/>
              <a:gd name="connsiteY17974" fmla="*/ 1705175 h 6857999"/>
              <a:gd name="connsiteX17975" fmla="*/ 8080244 w 10763219"/>
              <a:gd name="connsiteY17975" fmla="*/ 1703587 h 6857999"/>
              <a:gd name="connsiteX17976" fmla="*/ 8081832 w 10763219"/>
              <a:gd name="connsiteY17976" fmla="*/ 1701602 h 6857999"/>
              <a:gd name="connsiteX17977" fmla="*/ 8084610 w 10763219"/>
              <a:gd name="connsiteY17977" fmla="*/ 1699221 h 6857999"/>
              <a:gd name="connsiteX17978" fmla="*/ 8088578 w 10763219"/>
              <a:gd name="connsiteY17978" fmla="*/ 1696442 h 6857999"/>
              <a:gd name="connsiteX17979" fmla="*/ 8092944 w 10763219"/>
              <a:gd name="connsiteY17979" fmla="*/ 1694458 h 6857999"/>
              <a:gd name="connsiteX17980" fmla="*/ 8097310 w 10763219"/>
              <a:gd name="connsiteY17980" fmla="*/ 1692473 h 6857999"/>
              <a:gd name="connsiteX17981" fmla="*/ 8092944 w 10763219"/>
              <a:gd name="connsiteY17981" fmla="*/ 1690092 h 6857999"/>
              <a:gd name="connsiteX17982" fmla="*/ 8087388 w 10763219"/>
              <a:gd name="connsiteY17982" fmla="*/ 1685725 h 6857999"/>
              <a:gd name="connsiteX17983" fmla="*/ 8081832 w 10763219"/>
              <a:gd name="connsiteY17983" fmla="*/ 1680169 h 6857999"/>
              <a:gd name="connsiteX17984" fmla="*/ 8075482 w 10763219"/>
              <a:gd name="connsiteY17984" fmla="*/ 1673818 h 6857999"/>
              <a:gd name="connsiteX17985" fmla="*/ 8073100 w 10763219"/>
              <a:gd name="connsiteY17985" fmla="*/ 1670642 h 6857999"/>
              <a:gd name="connsiteX17986" fmla="*/ 8070322 w 10763219"/>
              <a:gd name="connsiteY17986" fmla="*/ 1667070 h 6857999"/>
              <a:gd name="connsiteX17987" fmla="*/ 8067940 w 10763219"/>
              <a:gd name="connsiteY17987" fmla="*/ 1663101 h 6857999"/>
              <a:gd name="connsiteX17988" fmla="*/ 8066750 w 10763219"/>
              <a:gd name="connsiteY17988" fmla="*/ 1659529 h 6857999"/>
              <a:gd name="connsiteX17989" fmla="*/ 8065559 w 10763219"/>
              <a:gd name="connsiteY17989" fmla="*/ 1655956 h 6857999"/>
              <a:gd name="connsiteX17990" fmla="*/ 8065162 w 10763219"/>
              <a:gd name="connsiteY17990" fmla="*/ 1652384 h 6857999"/>
              <a:gd name="connsiteX17991" fmla="*/ 8065162 w 10763219"/>
              <a:gd name="connsiteY17991" fmla="*/ 1648415 h 6857999"/>
              <a:gd name="connsiteX17992" fmla="*/ 8065956 w 10763219"/>
              <a:gd name="connsiteY17992" fmla="*/ 1645239 h 6857999"/>
              <a:gd name="connsiteX17993" fmla="*/ 8059209 w 10763219"/>
              <a:gd name="connsiteY17993" fmla="*/ 1640476 h 6857999"/>
              <a:gd name="connsiteX17994" fmla="*/ 8051271 w 10763219"/>
              <a:gd name="connsiteY17994" fmla="*/ 1636904 h 6857999"/>
              <a:gd name="connsiteX17995" fmla="*/ 8043730 w 10763219"/>
              <a:gd name="connsiteY17995" fmla="*/ 1632538 h 6857999"/>
              <a:gd name="connsiteX17996" fmla="*/ 8035396 w 10763219"/>
              <a:gd name="connsiteY17996" fmla="*/ 1627378 h 6857999"/>
              <a:gd name="connsiteX17997" fmla="*/ 8031824 w 10763219"/>
              <a:gd name="connsiteY17997" fmla="*/ 1624599 h 6857999"/>
              <a:gd name="connsiteX17998" fmla="*/ 8027854 w 10763219"/>
              <a:gd name="connsiteY17998" fmla="*/ 1622218 h 6857999"/>
              <a:gd name="connsiteX17999" fmla="*/ 8025076 w 10763219"/>
              <a:gd name="connsiteY17999" fmla="*/ 1618646 h 6857999"/>
              <a:gd name="connsiteX18000" fmla="*/ 8022298 w 10763219"/>
              <a:gd name="connsiteY18000" fmla="*/ 1615073 h 6857999"/>
              <a:gd name="connsiteX18001" fmla="*/ 8020314 w 10763219"/>
              <a:gd name="connsiteY18001" fmla="*/ 1611898 h 6857999"/>
              <a:gd name="connsiteX18002" fmla="*/ 8018329 w 10763219"/>
              <a:gd name="connsiteY18002" fmla="*/ 1607929 h 6857999"/>
              <a:gd name="connsiteX18003" fmla="*/ 8017138 w 10763219"/>
              <a:gd name="connsiteY18003" fmla="*/ 1603562 h 6857999"/>
              <a:gd name="connsiteX18004" fmla="*/ 8016742 w 10763219"/>
              <a:gd name="connsiteY18004" fmla="*/ 1598799 h 6857999"/>
              <a:gd name="connsiteX18005" fmla="*/ 8021504 w 10763219"/>
              <a:gd name="connsiteY18005" fmla="*/ 1598006 h 6857999"/>
              <a:gd name="connsiteX18006" fmla="*/ 8027060 w 10763219"/>
              <a:gd name="connsiteY18006" fmla="*/ 1597212 h 6857999"/>
              <a:gd name="connsiteX18007" fmla="*/ 8037380 w 10763219"/>
              <a:gd name="connsiteY18007" fmla="*/ 1595227 h 6857999"/>
              <a:gd name="connsiteX18008" fmla="*/ 8042540 w 10763219"/>
              <a:gd name="connsiteY18008" fmla="*/ 1594830 h 6857999"/>
              <a:gd name="connsiteX18009" fmla="*/ 8047699 w 10763219"/>
              <a:gd name="connsiteY18009" fmla="*/ 1594036 h 6857999"/>
              <a:gd name="connsiteX18010" fmla="*/ 8052858 w 10763219"/>
              <a:gd name="connsiteY18010" fmla="*/ 1594036 h 6857999"/>
              <a:gd name="connsiteX18011" fmla="*/ 8057622 w 10763219"/>
              <a:gd name="connsiteY18011" fmla="*/ 1594830 h 6857999"/>
              <a:gd name="connsiteX18012" fmla="*/ 8063178 w 10763219"/>
              <a:gd name="connsiteY18012" fmla="*/ 1603166 h 6857999"/>
              <a:gd name="connsiteX18013" fmla="*/ 8069131 w 10763219"/>
              <a:gd name="connsiteY18013" fmla="*/ 1610310 h 6857999"/>
              <a:gd name="connsiteX18014" fmla="*/ 8074290 w 10763219"/>
              <a:gd name="connsiteY18014" fmla="*/ 1616661 h 6857999"/>
              <a:gd name="connsiteX18015" fmla="*/ 8079847 w 10763219"/>
              <a:gd name="connsiteY18015" fmla="*/ 1622218 h 6857999"/>
              <a:gd name="connsiteX18016" fmla="*/ 8085006 w 10763219"/>
              <a:gd name="connsiteY18016" fmla="*/ 1626981 h 6857999"/>
              <a:gd name="connsiteX18017" fmla="*/ 8090563 w 10763219"/>
              <a:gd name="connsiteY18017" fmla="*/ 1630950 h 6857999"/>
              <a:gd name="connsiteX18018" fmla="*/ 8100882 w 10763219"/>
              <a:gd name="connsiteY18018" fmla="*/ 1638889 h 6857999"/>
              <a:gd name="connsiteX18019" fmla="*/ 8105645 w 10763219"/>
              <a:gd name="connsiteY18019" fmla="*/ 1642461 h 6857999"/>
              <a:gd name="connsiteX18020" fmla="*/ 8110010 w 10763219"/>
              <a:gd name="connsiteY18020" fmla="*/ 1646430 h 6857999"/>
              <a:gd name="connsiteX18021" fmla="*/ 8114376 w 10763219"/>
              <a:gd name="connsiteY18021" fmla="*/ 1650796 h 6857999"/>
              <a:gd name="connsiteX18022" fmla="*/ 8118346 w 10763219"/>
              <a:gd name="connsiteY18022" fmla="*/ 1655956 h 6857999"/>
              <a:gd name="connsiteX18023" fmla="*/ 8122314 w 10763219"/>
              <a:gd name="connsiteY18023" fmla="*/ 1661116 h 6857999"/>
              <a:gd name="connsiteX18024" fmla="*/ 8125092 w 10763219"/>
              <a:gd name="connsiteY18024" fmla="*/ 1667467 h 6857999"/>
              <a:gd name="connsiteX18025" fmla="*/ 8128268 w 10763219"/>
              <a:gd name="connsiteY18025" fmla="*/ 1675009 h 6857999"/>
              <a:gd name="connsiteX18026" fmla="*/ 8130252 w 10763219"/>
              <a:gd name="connsiteY18026" fmla="*/ 1683741 h 6857999"/>
              <a:gd name="connsiteX18027" fmla="*/ 8134618 w 10763219"/>
              <a:gd name="connsiteY18027" fmla="*/ 1684535 h 6857999"/>
              <a:gd name="connsiteX18028" fmla="*/ 8138587 w 10763219"/>
              <a:gd name="connsiteY18028" fmla="*/ 1685725 h 6857999"/>
              <a:gd name="connsiteX18029" fmla="*/ 8142159 w 10763219"/>
              <a:gd name="connsiteY18029" fmla="*/ 1686916 h 6857999"/>
              <a:gd name="connsiteX18030" fmla="*/ 8145731 w 10763219"/>
              <a:gd name="connsiteY18030" fmla="*/ 1688504 h 6857999"/>
              <a:gd name="connsiteX18031" fmla="*/ 8148509 w 10763219"/>
              <a:gd name="connsiteY18031" fmla="*/ 1690489 h 6857999"/>
              <a:gd name="connsiteX18032" fmla="*/ 8152081 w 10763219"/>
              <a:gd name="connsiteY18032" fmla="*/ 1692473 h 6857999"/>
              <a:gd name="connsiteX18033" fmla="*/ 8157638 w 10763219"/>
              <a:gd name="connsiteY18033" fmla="*/ 1697236 h 6857999"/>
              <a:gd name="connsiteX18034" fmla="*/ 8162797 w 10763219"/>
              <a:gd name="connsiteY18034" fmla="*/ 1703190 h 6857999"/>
              <a:gd name="connsiteX18035" fmla="*/ 8167560 w 10763219"/>
              <a:gd name="connsiteY18035" fmla="*/ 1709144 h 6857999"/>
              <a:gd name="connsiteX18036" fmla="*/ 8171926 w 10763219"/>
              <a:gd name="connsiteY18036" fmla="*/ 1715891 h 6857999"/>
              <a:gd name="connsiteX18037" fmla="*/ 8176688 w 10763219"/>
              <a:gd name="connsiteY18037" fmla="*/ 1722639 h 6857999"/>
              <a:gd name="connsiteX18038" fmla="*/ 8177879 w 10763219"/>
              <a:gd name="connsiteY18038" fmla="*/ 1720258 h 6857999"/>
              <a:gd name="connsiteX18039" fmla="*/ 8180260 w 10763219"/>
              <a:gd name="connsiteY18039" fmla="*/ 1717876 h 6857999"/>
              <a:gd name="connsiteX18040" fmla="*/ 8182244 w 10763219"/>
              <a:gd name="connsiteY18040" fmla="*/ 1715891 h 6857999"/>
              <a:gd name="connsiteX18041" fmla="*/ 8184626 w 10763219"/>
              <a:gd name="connsiteY18041" fmla="*/ 1713907 h 6857999"/>
              <a:gd name="connsiteX18042" fmla="*/ 8190182 w 10763219"/>
              <a:gd name="connsiteY18042" fmla="*/ 1711128 h 6857999"/>
              <a:gd name="connsiteX18043" fmla="*/ 8195739 w 10763219"/>
              <a:gd name="connsiteY18043" fmla="*/ 1708747 h 6857999"/>
              <a:gd name="connsiteX18044" fmla="*/ 8205661 w 10763219"/>
              <a:gd name="connsiteY18044" fmla="*/ 1698030 h 6857999"/>
              <a:gd name="connsiteX18045" fmla="*/ 8215980 w 10763219"/>
              <a:gd name="connsiteY18045" fmla="*/ 1686519 h 6857999"/>
              <a:gd name="connsiteX18046" fmla="*/ 8217568 w 10763219"/>
              <a:gd name="connsiteY18046" fmla="*/ 1689695 h 6857999"/>
              <a:gd name="connsiteX18047" fmla="*/ 8217964 w 10763219"/>
              <a:gd name="connsiteY18047" fmla="*/ 1686122 h 6857999"/>
              <a:gd name="connsiteX18048" fmla="*/ 8217568 w 10763219"/>
              <a:gd name="connsiteY18048" fmla="*/ 1682550 h 6857999"/>
              <a:gd name="connsiteX18049" fmla="*/ 8215186 w 10763219"/>
              <a:gd name="connsiteY18049" fmla="*/ 1680565 h 6857999"/>
              <a:gd name="connsiteX18050" fmla="*/ 8212805 w 10763219"/>
              <a:gd name="connsiteY18050" fmla="*/ 1680169 h 6857999"/>
              <a:gd name="connsiteX18051" fmla="*/ 8210820 w 10763219"/>
              <a:gd name="connsiteY18051" fmla="*/ 1679772 h 6857999"/>
              <a:gd name="connsiteX18052" fmla="*/ 8208836 w 10763219"/>
              <a:gd name="connsiteY18052" fmla="*/ 1680169 h 6857999"/>
              <a:gd name="connsiteX18053" fmla="*/ 8207248 w 10763219"/>
              <a:gd name="connsiteY18053" fmla="*/ 1681359 h 6857999"/>
              <a:gd name="connsiteX18054" fmla="*/ 8205661 w 10763219"/>
              <a:gd name="connsiteY18054" fmla="*/ 1682550 h 6857999"/>
              <a:gd name="connsiteX18055" fmla="*/ 8202883 w 10763219"/>
              <a:gd name="connsiteY18055" fmla="*/ 1685725 h 6857999"/>
              <a:gd name="connsiteX18056" fmla="*/ 8200104 w 10763219"/>
              <a:gd name="connsiteY18056" fmla="*/ 1688901 h 6857999"/>
              <a:gd name="connsiteX18057" fmla="*/ 8198120 w 10763219"/>
              <a:gd name="connsiteY18057" fmla="*/ 1690489 h 6857999"/>
              <a:gd name="connsiteX18058" fmla="*/ 8196136 w 10763219"/>
              <a:gd name="connsiteY18058" fmla="*/ 1691679 h 6857999"/>
              <a:gd name="connsiteX18059" fmla="*/ 8193754 w 10763219"/>
              <a:gd name="connsiteY18059" fmla="*/ 1692076 h 6857999"/>
              <a:gd name="connsiteX18060" fmla="*/ 8190976 w 10763219"/>
              <a:gd name="connsiteY18060" fmla="*/ 1692473 h 6857999"/>
              <a:gd name="connsiteX18061" fmla="*/ 8187801 w 10763219"/>
              <a:gd name="connsiteY18061" fmla="*/ 1692076 h 6857999"/>
              <a:gd name="connsiteX18062" fmla="*/ 8184229 w 10763219"/>
              <a:gd name="connsiteY18062" fmla="*/ 1690885 h 6857999"/>
              <a:gd name="connsiteX18063" fmla="*/ 8181054 w 10763219"/>
              <a:gd name="connsiteY18063" fmla="*/ 1686519 h 6857999"/>
              <a:gd name="connsiteX18064" fmla="*/ 8177482 w 10763219"/>
              <a:gd name="connsiteY18064" fmla="*/ 1681359 h 6857999"/>
              <a:gd name="connsiteX18065" fmla="*/ 8175100 w 10763219"/>
              <a:gd name="connsiteY18065" fmla="*/ 1675405 h 6857999"/>
              <a:gd name="connsiteX18066" fmla="*/ 8172720 w 10763219"/>
              <a:gd name="connsiteY18066" fmla="*/ 1669055 h 6857999"/>
              <a:gd name="connsiteX18067" fmla="*/ 8169148 w 10763219"/>
              <a:gd name="connsiteY18067" fmla="*/ 1655162 h 6857999"/>
              <a:gd name="connsiteX18068" fmla="*/ 8166369 w 10763219"/>
              <a:gd name="connsiteY18068" fmla="*/ 1642064 h 6857999"/>
              <a:gd name="connsiteX18069" fmla="*/ 8164782 w 10763219"/>
              <a:gd name="connsiteY18069" fmla="*/ 1635713 h 6857999"/>
              <a:gd name="connsiteX18070" fmla="*/ 8162797 w 10763219"/>
              <a:gd name="connsiteY18070" fmla="*/ 1629759 h 6857999"/>
              <a:gd name="connsiteX18071" fmla="*/ 8160812 w 10763219"/>
              <a:gd name="connsiteY18071" fmla="*/ 1624599 h 6857999"/>
              <a:gd name="connsiteX18072" fmla="*/ 8158432 w 10763219"/>
              <a:gd name="connsiteY18072" fmla="*/ 1620233 h 6857999"/>
              <a:gd name="connsiteX18073" fmla="*/ 8155653 w 10763219"/>
              <a:gd name="connsiteY18073" fmla="*/ 1616661 h 6857999"/>
              <a:gd name="connsiteX18074" fmla="*/ 8153668 w 10763219"/>
              <a:gd name="connsiteY18074" fmla="*/ 1615073 h 6857999"/>
              <a:gd name="connsiteX18075" fmla="*/ 8151684 w 10763219"/>
              <a:gd name="connsiteY18075" fmla="*/ 1614279 h 6857999"/>
              <a:gd name="connsiteX18076" fmla="*/ 8149700 w 10763219"/>
              <a:gd name="connsiteY18076" fmla="*/ 1613883 h 6857999"/>
              <a:gd name="connsiteX18077" fmla="*/ 8147318 w 10763219"/>
              <a:gd name="connsiteY18077" fmla="*/ 1613486 h 6857999"/>
              <a:gd name="connsiteX18078" fmla="*/ 8144937 w 10763219"/>
              <a:gd name="connsiteY18078" fmla="*/ 1612692 h 6857999"/>
              <a:gd name="connsiteX18079" fmla="*/ 8142159 w 10763219"/>
              <a:gd name="connsiteY18079" fmla="*/ 1613486 h 6857999"/>
              <a:gd name="connsiteX18080" fmla="*/ 8140968 w 10763219"/>
              <a:gd name="connsiteY18080" fmla="*/ 1608723 h 6857999"/>
              <a:gd name="connsiteX18081" fmla="*/ 8139778 w 10763219"/>
              <a:gd name="connsiteY18081" fmla="*/ 1605150 h 6857999"/>
              <a:gd name="connsiteX18082" fmla="*/ 8139778 w 10763219"/>
              <a:gd name="connsiteY18082" fmla="*/ 1602372 h 6857999"/>
              <a:gd name="connsiteX18083" fmla="*/ 8140174 w 10763219"/>
              <a:gd name="connsiteY18083" fmla="*/ 1599990 h 6857999"/>
              <a:gd name="connsiteX18084" fmla="*/ 8140968 w 10763219"/>
              <a:gd name="connsiteY18084" fmla="*/ 1599196 h 6857999"/>
              <a:gd name="connsiteX18085" fmla="*/ 8142159 w 10763219"/>
              <a:gd name="connsiteY18085" fmla="*/ 1598006 h 6857999"/>
              <a:gd name="connsiteX18086" fmla="*/ 8144143 w 10763219"/>
              <a:gd name="connsiteY18086" fmla="*/ 1597609 h 6857999"/>
              <a:gd name="connsiteX18087" fmla="*/ 8146128 w 10763219"/>
              <a:gd name="connsiteY18087" fmla="*/ 1597609 h 6857999"/>
              <a:gd name="connsiteX18088" fmla="*/ 8151288 w 10763219"/>
              <a:gd name="connsiteY18088" fmla="*/ 1597212 h 6857999"/>
              <a:gd name="connsiteX18089" fmla="*/ 8156447 w 10763219"/>
              <a:gd name="connsiteY18089" fmla="*/ 1596815 h 6857999"/>
              <a:gd name="connsiteX18090" fmla="*/ 8159225 w 10763219"/>
              <a:gd name="connsiteY18090" fmla="*/ 1596021 h 6857999"/>
              <a:gd name="connsiteX18091" fmla="*/ 8162004 w 10763219"/>
              <a:gd name="connsiteY18091" fmla="*/ 1594830 h 6857999"/>
              <a:gd name="connsiteX18092" fmla="*/ 8164782 w 10763219"/>
              <a:gd name="connsiteY18092" fmla="*/ 1593243 h 6857999"/>
              <a:gd name="connsiteX18093" fmla="*/ 8167163 w 10763219"/>
              <a:gd name="connsiteY18093" fmla="*/ 1590861 h 6857999"/>
              <a:gd name="connsiteX18094" fmla="*/ 8175498 w 10763219"/>
              <a:gd name="connsiteY18094" fmla="*/ 1603166 h 6857999"/>
              <a:gd name="connsiteX18095" fmla="*/ 8181848 w 10763219"/>
              <a:gd name="connsiteY18095" fmla="*/ 1614676 h 6857999"/>
              <a:gd name="connsiteX18096" fmla="*/ 8187801 w 10763219"/>
              <a:gd name="connsiteY18096" fmla="*/ 1624996 h 6857999"/>
              <a:gd name="connsiteX18097" fmla="*/ 8193754 w 10763219"/>
              <a:gd name="connsiteY18097" fmla="*/ 1633728 h 6857999"/>
              <a:gd name="connsiteX18098" fmla="*/ 8196532 w 10763219"/>
              <a:gd name="connsiteY18098" fmla="*/ 1637698 h 6857999"/>
              <a:gd name="connsiteX18099" fmla="*/ 8199311 w 10763219"/>
              <a:gd name="connsiteY18099" fmla="*/ 1641270 h 6857999"/>
              <a:gd name="connsiteX18100" fmla="*/ 8202883 w 10763219"/>
              <a:gd name="connsiteY18100" fmla="*/ 1643652 h 6857999"/>
              <a:gd name="connsiteX18101" fmla="*/ 8206455 w 10763219"/>
              <a:gd name="connsiteY18101" fmla="*/ 1646033 h 6857999"/>
              <a:gd name="connsiteX18102" fmla="*/ 8210820 w 10763219"/>
              <a:gd name="connsiteY18102" fmla="*/ 1648018 h 6857999"/>
              <a:gd name="connsiteX18103" fmla="*/ 8215186 w 10763219"/>
              <a:gd name="connsiteY18103" fmla="*/ 1649606 h 6857999"/>
              <a:gd name="connsiteX18104" fmla="*/ 8219949 w 10763219"/>
              <a:gd name="connsiteY18104" fmla="*/ 1650399 h 6857999"/>
              <a:gd name="connsiteX18105" fmla="*/ 8225902 w 10763219"/>
              <a:gd name="connsiteY18105" fmla="*/ 1650399 h 6857999"/>
              <a:gd name="connsiteX18106" fmla="*/ 8225506 w 10763219"/>
              <a:gd name="connsiteY18106" fmla="*/ 1653972 h 6857999"/>
              <a:gd name="connsiteX18107" fmla="*/ 8224315 w 10763219"/>
              <a:gd name="connsiteY18107" fmla="*/ 1656353 h 6857999"/>
              <a:gd name="connsiteX18108" fmla="*/ 8222728 w 10763219"/>
              <a:gd name="connsiteY18108" fmla="*/ 1657147 h 6857999"/>
              <a:gd name="connsiteX18109" fmla="*/ 8221536 w 10763219"/>
              <a:gd name="connsiteY18109" fmla="*/ 1658338 h 6857999"/>
              <a:gd name="connsiteX18110" fmla="*/ 8219949 w 10763219"/>
              <a:gd name="connsiteY18110" fmla="*/ 1659529 h 6857999"/>
              <a:gd name="connsiteX18111" fmla="*/ 8218362 w 10763219"/>
              <a:gd name="connsiteY18111" fmla="*/ 1662307 h 6857999"/>
              <a:gd name="connsiteX18112" fmla="*/ 8217964 w 10763219"/>
              <a:gd name="connsiteY18112" fmla="*/ 1665879 h 6857999"/>
              <a:gd name="connsiteX18113" fmla="*/ 8218362 w 10763219"/>
              <a:gd name="connsiteY18113" fmla="*/ 1672230 h 6857999"/>
              <a:gd name="connsiteX18114" fmla="*/ 8222728 w 10763219"/>
              <a:gd name="connsiteY18114" fmla="*/ 1673421 h 6857999"/>
              <a:gd name="connsiteX18115" fmla="*/ 8227490 w 10763219"/>
              <a:gd name="connsiteY18115" fmla="*/ 1675009 h 6857999"/>
              <a:gd name="connsiteX18116" fmla="*/ 8231062 w 10763219"/>
              <a:gd name="connsiteY18116" fmla="*/ 1676199 h 6857999"/>
              <a:gd name="connsiteX18117" fmla="*/ 8235428 w 10763219"/>
              <a:gd name="connsiteY18117" fmla="*/ 1678184 h 6857999"/>
              <a:gd name="connsiteX18118" fmla="*/ 8243366 w 10763219"/>
              <a:gd name="connsiteY18118" fmla="*/ 1682550 h 6857999"/>
              <a:gd name="connsiteX18119" fmla="*/ 8251700 w 10763219"/>
              <a:gd name="connsiteY18119" fmla="*/ 1687710 h 6857999"/>
              <a:gd name="connsiteX18120" fmla="*/ 8260035 w 10763219"/>
              <a:gd name="connsiteY18120" fmla="*/ 1692076 h 6857999"/>
              <a:gd name="connsiteX18121" fmla="*/ 8268370 w 10763219"/>
              <a:gd name="connsiteY18121" fmla="*/ 1696045 h 6857999"/>
              <a:gd name="connsiteX18122" fmla="*/ 8272338 w 10763219"/>
              <a:gd name="connsiteY18122" fmla="*/ 1698030 h 6857999"/>
              <a:gd name="connsiteX18123" fmla="*/ 8276704 w 10763219"/>
              <a:gd name="connsiteY18123" fmla="*/ 1698824 h 6857999"/>
              <a:gd name="connsiteX18124" fmla="*/ 8281070 w 10763219"/>
              <a:gd name="connsiteY18124" fmla="*/ 1699618 h 6857999"/>
              <a:gd name="connsiteX18125" fmla="*/ 8285436 w 10763219"/>
              <a:gd name="connsiteY18125" fmla="*/ 1700412 h 6857999"/>
              <a:gd name="connsiteX18126" fmla="*/ 8285436 w 10763219"/>
              <a:gd name="connsiteY18126" fmla="*/ 1698824 h 6857999"/>
              <a:gd name="connsiteX18127" fmla="*/ 8285436 w 10763219"/>
              <a:gd name="connsiteY18127" fmla="*/ 1696839 h 6857999"/>
              <a:gd name="connsiteX18128" fmla="*/ 8284642 w 10763219"/>
              <a:gd name="connsiteY18128" fmla="*/ 1693267 h 6857999"/>
              <a:gd name="connsiteX18129" fmla="*/ 8281070 w 10763219"/>
              <a:gd name="connsiteY18129" fmla="*/ 1684138 h 6857999"/>
              <a:gd name="connsiteX18130" fmla="*/ 8278689 w 10763219"/>
              <a:gd name="connsiteY18130" fmla="*/ 1678581 h 6857999"/>
              <a:gd name="connsiteX18131" fmla="*/ 8277102 w 10763219"/>
              <a:gd name="connsiteY18131" fmla="*/ 1673024 h 6857999"/>
              <a:gd name="connsiteX18132" fmla="*/ 8275514 w 10763219"/>
              <a:gd name="connsiteY18132" fmla="*/ 1666673 h 6857999"/>
              <a:gd name="connsiteX18133" fmla="*/ 8275514 w 10763219"/>
              <a:gd name="connsiteY18133" fmla="*/ 1663101 h 6857999"/>
              <a:gd name="connsiteX18134" fmla="*/ 8275514 w 10763219"/>
              <a:gd name="connsiteY18134" fmla="*/ 1659529 h 6857999"/>
              <a:gd name="connsiteX18135" fmla="*/ 8281467 w 10763219"/>
              <a:gd name="connsiteY18135" fmla="*/ 1659132 h 6857999"/>
              <a:gd name="connsiteX18136" fmla="*/ 8287420 w 10763219"/>
              <a:gd name="connsiteY18136" fmla="*/ 1658338 h 6857999"/>
              <a:gd name="connsiteX18137" fmla="*/ 8292977 w 10763219"/>
              <a:gd name="connsiteY18137" fmla="*/ 1656353 h 6857999"/>
              <a:gd name="connsiteX18138" fmla="*/ 8295358 w 10763219"/>
              <a:gd name="connsiteY18138" fmla="*/ 1655162 h 6857999"/>
              <a:gd name="connsiteX18139" fmla="*/ 8297342 w 10763219"/>
              <a:gd name="connsiteY18139" fmla="*/ 1653972 h 6857999"/>
              <a:gd name="connsiteX18140" fmla="*/ 8299327 w 10763219"/>
              <a:gd name="connsiteY18140" fmla="*/ 1652384 h 6857999"/>
              <a:gd name="connsiteX18141" fmla="*/ 8300518 w 10763219"/>
              <a:gd name="connsiteY18141" fmla="*/ 1650399 h 6857999"/>
              <a:gd name="connsiteX18142" fmla="*/ 8301708 w 10763219"/>
              <a:gd name="connsiteY18142" fmla="*/ 1648018 h 6857999"/>
              <a:gd name="connsiteX18143" fmla="*/ 8302106 w 10763219"/>
              <a:gd name="connsiteY18143" fmla="*/ 1645239 h 6857999"/>
              <a:gd name="connsiteX18144" fmla="*/ 8302106 w 10763219"/>
              <a:gd name="connsiteY18144" fmla="*/ 1641667 h 6857999"/>
              <a:gd name="connsiteX18145" fmla="*/ 8300914 w 10763219"/>
              <a:gd name="connsiteY18145" fmla="*/ 1638095 h 6857999"/>
              <a:gd name="connsiteX18146" fmla="*/ 8299724 w 10763219"/>
              <a:gd name="connsiteY18146" fmla="*/ 1633728 h 6857999"/>
              <a:gd name="connsiteX18147" fmla="*/ 8297740 w 10763219"/>
              <a:gd name="connsiteY18147" fmla="*/ 1628966 h 6857999"/>
              <a:gd name="connsiteX18148" fmla="*/ 8295755 w 10763219"/>
              <a:gd name="connsiteY18148" fmla="*/ 1626584 h 6857999"/>
              <a:gd name="connsiteX18149" fmla="*/ 8293770 w 10763219"/>
              <a:gd name="connsiteY18149" fmla="*/ 1624996 h 6857999"/>
              <a:gd name="connsiteX18150" fmla="*/ 8291786 w 10763219"/>
              <a:gd name="connsiteY18150" fmla="*/ 1624202 h 6857999"/>
              <a:gd name="connsiteX18151" fmla="*/ 8289802 w 10763219"/>
              <a:gd name="connsiteY18151" fmla="*/ 1624202 h 6857999"/>
              <a:gd name="connsiteX18152" fmla="*/ 8287818 w 10763219"/>
              <a:gd name="connsiteY18152" fmla="*/ 1624599 h 6857999"/>
              <a:gd name="connsiteX18153" fmla="*/ 8285833 w 10763219"/>
              <a:gd name="connsiteY18153" fmla="*/ 1624996 h 6857999"/>
              <a:gd name="connsiteX18154" fmla="*/ 8281467 w 10763219"/>
              <a:gd name="connsiteY18154" fmla="*/ 1627775 h 6857999"/>
              <a:gd name="connsiteX18155" fmla="*/ 8272736 w 10763219"/>
              <a:gd name="connsiteY18155" fmla="*/ 1634126 h 6857999"/>
              <a:gd name="connsiteX18156" fmla="*/ 8268370 w 10763219"/>
              <a:gd name="connsiteY18156" fmla="*/ 1637301 h 6857999"/>
              <a:gd name="connsiteX18157" fmla="*/ 8266386 w 10763219"/>
              <a:gd name="connsiteY18157" fmla="*/ 1638095 h 6857999"/>
              <a:gd name="connsiteX18158" fmla="*/ 8264004 w 10763219"/>
              <a:gd name="connsiteY18158" fmla="*/ 1638095 h 6857999"/>
              <a:gd name="connsiteX18159" fmla="*/ 8260432 w 10763219"/>
              <a:gd name="connsiteY18159" fmla="*/ 1637301 h 6857999"/>
              <a:gd name="connsiteX18160" fmla="*/ 8257654 w 10763219"/>
              <a:gd name="connsiteY18160" fmla="*/ 1635713 h 6857999"/>
              <a:gd name="connsiteX18161" fmla="*/ 8254876 w 10763219"/>
              <a:gd name="connsiteY18161" fmla="*/ 1633728 h 6857999"/>
              <a:gd name="connsiteX18162" fmla="*/ 8251700 w 10763219"/>
              <a:gd name="connsiteY18162" fmla="*/ 1631744 h 6857999"/>
              <a:gd name="connsiteX18163" fmla="*/ 8249716 w 10763219"/>
              <a:gd name="connsiteY18163" fmla="*/ 1629759 h 6857999"/>
              <a:gd name="connsiteX18164" fmla="*/ 8247334 w 10763219"/>
              <a:gd name="connsiteY18164" fmla="*/ 1627378 h 6857999"/>
              <a:gd name="connsiteX18165" fmla="*/ 8243762 w 10763219"/>
              <a:gd name="connsiteY18165" fmla="*/ 1622615 h 6857999"/>
              <a:gd name="connsiteX18166" fmla="*/ 8240984 w 10763219"/>
              <a:gd name="connsiteY18166" fmla="*/ 1616661 h 6857999"/>
              <a:gd name="connsiteX18167" fmla="*/ 8238603 w 10763219"/>
              <a:gd name="connsiteY18167" fmla="*/ 1611501 h 6857999"/>
              <a:gd name="connsiteX18168" fmla="*/ 8235031 w 10763219"/>
              <a:gd name="connsiteY18168" fmla="*/ 1599593 h 6857999"/>
              <a:gd name="connsiteX18169" fmla="*/ 8231856 w 10763219"/>
              <a:gd name="connsiteY18169" fmla="*/ 1588876 h 6857999"/>
              <a:gd name="connsiteX18170" fmla="*/ 8229872 w 10763219"/>
              <a:gd name="connsiteY18170" fmla="*/ 1584113 h 6857999"/>
              <a:gd name="connsiteX18171" fmla="*/ 8227490 w 10763219"/>
              <a:gd name="connsiteY18171" fmla="*/ 1580144 h 6857999"/>
              <a:gd name="connsiteX18172" fmla="*/ 8225902 w 10763219"/>
              <a:gd name="connsiteY18172" fmla="*/ 1578556 h 6857999"/>
              <a:gd name="connsiteX18173" fmla="*/ 8224315 w 10763219"/>
              <a:gd name="connsiteY18173" fmla="*/ 1576969 h 6857999"/>
              <a:gd name="connsiteX18174" fmla="*/ 8222728 w 10763219"/>
              <a:gd name="connsiteY18174" fmla="*/ 1576175 h 6857999"/>
              <a:gd name="connsiteX18175" fmla="*/ 8221140 w 10763219"/>
              <a:gd name="connsiteY18175" fmla="*/ 1575778 h 6857999"/>
              <a:gd name="connsiteX18176" fmla="*/ 8218362 w 10763219"/>
              <a:gd name="connsiteY18176" fmla="*/ 1574984 h 6857999"/>
              <a:gd name="connsiteX18177" fmla="*/ 8215980 w 10763219"/>
              <a:gd name="connsiteY18177" fmla="*/ 1574984 h 6857999"/>
              <a:gd name="connsiteX18178" fmla="*/ 8213599 w 10763219"/>
              <a:gd name="connsiteY18178" fmla="*/ 1574984 h 6857999"/>
              <a:gd name="connsiteX18179" fmla="*/ 8210820 w 10763219"/>
              <a:gd name="connsiteY18179" fmla="*/ 1576175 h 6857999"/>
              <a:gd name="connsiteX18180" fmla="*/ 8213599 w 10763219"/>
              <a:gd name="connsiteY18180" fmla="*/ 1570221 h 6857999"/>
              <a:gd name="connsiteX18181" fmla="*/ 8214790 w 10763219"/>
              <a:gd name="connsiteY18181" fmla="*/ 1567443 h 6857999"/>
              <a:gd name="connsiteX18182" fmla="*/ 8215584 w 10763219"/>
              <a:gd name="connsiteY18182" fmla="*/ 1564267 h 6857999"/>
              <a:gd name="connsiteX18183" fmla="*/ 8215980 w 10763219"/>
              <a:gd name="connsiteY18183" fmla="*/ 1561886 h 6857999"/>
              <a:gd name="connsiteX18184" fmla="*/ 8215980 w 10763219"/>
              <a:gd name="connsiteY18184" fmla="*/ 1559107 h 6857999"/>
              <a:gd name="connsiteX18185" fmla="*/ 8215980 w 10763219"/>
              <a:gd name="connsiteY18185" fmla="*/ 1555932 h 6857999"/>
              <a:gd name="connsiteX18186" fmla="*/ 8215186 w 10763219"/>
              <a:gd name="connsiteY18186" fmla="*/ 1553153 h 6857999"/>
              <a:gd name="connsiteX18187" fmla="*/ 8213996 w 10763219"/>
              <a:gd name="connsiteY18187" fmla="*/ 1550375 h 6857999"/>
              <a:gd name="connsiteX18188" fmla="*/ 8213202 w 10763219"/>
              <a:gd name="connsiteY18188" fmla="*/ 1547200 h 6857999"/>
              <a:gd name="connsiteX18189" fmla="*/ 8209233 w 10763219"/>
              <a:gd name="connsiteY18189" fmla="*/ 1541643 h 6857999"/>
              <a:gd name="connsiteX18190" fmla="*/ 8203676 w 10763219"/>
              <a:gd name="connsiteY18190" fmla="*/ 1534895 h 6857999"/>
              <a:gd name="connsiteX18191" fmla="*/ 8196930 w 10763219"/>
              <a:gd name="connsiteY18191" fmla="*/ 1528147 h 6857999"/>
              <a:gd name="connsiteX18192" fmla="*/ 8202486 w 10763219"/>
              <a:gd name="connsiteY18192" fmla="*/ 1525766 h 6857999"/>
              <a:gd name="connsiteX18193" fmla="*/ 8204868 w 10763219"/>
              <a:gd name="connsiteY18193" fmla="*/ 1524178 h 6857999"/>
              <a:gd name="connsiteX18194" fmla="*/ 8206852 w 10763219"/>
              <a:gd name="connsiteY18194" fmla="*/ 1522987 h 6857999"/>
              <a:gd name="connsiteX18195" fmla="*/ 8207646 w 10763219"/>
              <a:gd name="connsiteY18195" fmla="*/ 1521003 h 6857999"/>
              <a:gd name="connsiteX18196" fmla="*/ 8208836 w 10763219"/>
              <a:gd name="connsiteY18196" fmla="*/ 1518621 h 6857999"/>
              <a:gd name="connsiteX18197" fmla="*/ 8208836 w 10763219"/>
              <a:gd name="connsiteY18197" fmla="*/ 1515843 h 6857999"/>
              <a:gd name="connsiteX18198" fmla="*/ 8207646 w 10763219"/>
              <a:gd name="connsiteY18198" fmla="*/ 1513064 h 6857999"/>
              <a:gd name="connsiteX18199" fmla="*/ 8211614 w 10763219"/>
              <a:gd name="connsiteY18199" fmla="*/ 1515049 h 6857999"/>
              <a:gd name="connsiteX18200" fmla="*/ 8215980 w 10763219"/>
              <a:gd name="connsiteY18200" fmla="*/ 1517827 h 6857999"/>
              <a:gd name="connsiteX18201" fmla="*/ 8225506 w 10763219"/>
              <a:gd name="connsiteY18201" fmla="*/ 1525766 h 6857999"/>
              <a:gd name="connsiteX18202" fmla="*/ 8235428 w 10763219"/>
              <a:gd name="connsiteY18202" fmla="*/ 1534895 h 6857999"/>
              <a:gd name="connsiteX18203" fmla="*/ 8246541 w 10763219"/>
              <a:gd name="connsiteY18203" fmla="*/ 1545215 h 6857999"/>
              <a:gd name="connsiteX18204" fmla="*/ 8268766 w 10763219"/>
              <a:gd name="connsiteY18204" fmla="*/ 1568237 h 6857999"/>
              <a:gd name="connsiteX18205" fmla="*/ 8280276 w 10763219"/>
              <a:gd name="connsiteY18205" fmla="*/ 1579747 h 6857999"/>
              <a:gd name="connsiteX18206" fmla="*/ 8291390 w 10763219"/>
              <a:gd name="connsiteY18206" fmla="*/ 1589670 h 6857999"/>
              <a:gd name="connsiteX18207" fmla="*/ 8301708 w 10763219"/>
              <a:gd name="connsiteY18207" fmla="*/ 1599196 h 6857999"/>
              <a:gd name="connsiteX18208" fmla="*/ 8306471 w 10763219"/>
              <a:gd name="connsiteY18208" fmla="*/ 1603166 h 6857999"/>
              <a:gd name="connsiteX18209" fmla="*/ 8311234 w 10763219"/>
              <a:gd name="connsiteY18209" fmla="*/ 1605944 h 6857999"/>
              <a:gd name="connsiteX18210" fmla="*/ 8315600 w 10763219"/>
              <a:gd name="connsiteY18210" fmla="*/ 1608723 h 6857999"/>
              <a:gd name="connsiteX18211" fmla="*/ 8319966 w 10763219"/>
              <a:gd name="connsiteY18211" fmla="*/ 1610707 h 6857999"/>
              <a:gd name="connsiteX18212" fmla="*/ 8323934 w 10763219"/>
              <a:gd name="connsiteY18212" fmla="*/ 1611898 h 6857999"/>
              <a:gd name="connsiteX18213" fmla="*/ 8327506 w 10763219"/>
              <a:gd name="connsiteY18213" fmla="*/ 1612295 h 6857999"/>
              <a:gd name="connsiteX18214" fmla="*/ 8331078 w 10763219"/>
              <a:gd name="connsiteY18214" fmla="*/ 1611898 h 6857999"/>
              <a:gd name="connsiteX18215" fmla="*/ 8333460 w 10763219"/>
              <a:gd name="connsiteY18215" fmla="*/ 1610310 h 6857999"/>
              <a:gd name="connsiteX18216" fmla="*/ 8335841 w 10763219"/>
              <a:gd name="connsiteY18216" fmla="*/ 1607929 h 6857999"/>
              <a:gd name="connsiteX18217" fmla="*/ 8337826 w 10763219"/>
              <a:gd name="connsiteY18217" fmla="*/ 1604356 h 6857999"/>
              <a:gd name="connsiteX18218" fmla="*/ 8339016 w 10763219"/>
              <a:gd name="connsiteY18218" fmla="*/ 1599593 h 6857999"/>
              <a:gd name="connsiteX18219" fmla="*/ 8340207 w 10763219"/>
              <a:gd name="connsiteY18219" fmla="*/ 1593639 h 6857999"/>
              <a:gd name="connsiteX18220" fmla="*/ 8340604 w 10763219"/>
              <a:gd name="connsiteY18220" fmla="*/ 1586495 h 6857999"/>
              <a:gd name="connsiteX18221" fmla="*/ 8340207 w 10763219"/>
              <a:gd name="connsiteY18221" fmla="*/ 1577763 h 6857999"/>
              <a:gd name="connsiteX18222" fmla="*/ 8332269 w 10763219"/>
              <a:gd name="connsiteY18222" fmla="*/ 1570618 h 6857999"/>
              <a:gd name="connsiteX18223" fmla="*/ 8329094 w 10763219"/>
              <a:gd name="connsiteY18223" fmla="*/ 1567443 h 6857999"/>
              <a:gd name="connsiteX18224" fmla="*/ 8325919 w 10763219"/>
              <a:gd name="connsiteY18224" fmla="*/ 1563473 h 6857999"/>
              <a:gd name="connsiteX18225" fmla="*/ 8323140 w 10763219"/>
              <a:gd name="connsiteY18225" fmla="*/ 1559901 h 6857999"/>
              <a:gd name="connsiteX18226" fmla="*/ 8320759 w 10763219"/>
              <a:gd name="connsiteY18226" fmla="*/ 1555932 h 6857999"/>
              <a:gd name="connsiteX18227" fmla="*/ 8318378 w 10763219"/>
              <a:gd name="connsiteY18227" fmla="*/ 1551566 h 6857999"/>
              <a:gd name="connsiteX18228" fmla="*/ 8316394 w 10763219"/>
              <a:gd name="connsiteY18228" fmla="*/ 1547994 h 6857999"/>
              <a:gd name="connsiteX18229" fmla="*/ 8312822 w 10763219"/>
              <a:gd name="connsiteY18229" fmla="*/ 1538467 h 6857999"/>
              <a:gd name="connsiteX18230" fmla="*/ 8310440 w 10763219"/>
              <a:gd name="connsiteY18230" fmla="*/ 1528147 h 6857999"/>
              <a:gd name="connsiteX18231" fmla="*/ 8308058 w 10763219"/>
              <a:gd name="connsiteY18231" fmla="*/ 1517034 h 6857999"/>
              <a:gd name="connsiteX18232" fmla="*/ 8306074 w 10763219"/>
              <a:gd name="connsiteY18232" fmla="*/ 1504729 h 6857999"/>
              <a:gd name="connsiteX18233" fmla="*/ 8298534 w 10763219"/>
              <a:gd name="connsiteY18233" fmla="*/ 1500760 h 6857999"/>
              <a:gd name="connsiteX18234" fmla="*/ 8289802 w 10763219"/>
              <a:gd name="connsiteY18234" fmla="*/ 1495997 h 6857999"/>
              <a:gd name="connsiteX18235" fmla="*/ 8281070 w 10763219"/>
              <a:gd name="connsiteY18235" fmla="*/ 1490043 h 6857999"/>
              <a:gd name="connsiteX18236" fmla="*/ 8276704 w 10763219"/>
              <a:gd name="connsiteY18236" fmla="*/ 1487264 h 6857999"/>
              <a:gd name="connsiteX18237" fmla="*/ 8272338 w 10763219"/>
              <a:gd name="connsiteY18237" fmla="*/ 1483295 h 6857999"/>
              <a:gd name="connsiteX18238" fmla="*/ 8268370 w 10763219"/>
              <a:gd name="connsiteY18238" fmla="*/ 1479723 h 6857999"/>
              <a:gd name="connsiteX18239" fmla="*/ 8264401 w 10763219"/>
              <a:gd name="connsiteY18239" fmla="*/ 1475357 h 6857999"/>
              <a:gd name="connsiteX18240" fmla="*/ 8261226 w 10763219"/>
              <a:gd name="connsiteY18240" fmla="*/ 1470991 h 6857999"/>
              <a:gd name="connsiteX18241" fmla="*/ 8258050 w 10763219"/>
              <a:gd name="connsiteY18241" fmla="*/ 1466228 h 6857999"/>
              <a:gd name="connsiteX18242" fmla="*/ 8255670 w 10763219"/>
              <a:gd name="connsiteY18242" fmla="*/ 1460671 h 6857999"/>
              <a:gd name="connsiteX18243" fmla="*/ 8253685 w 10763219"/>
              <a:gd name="connsiteY18243" fmla="*/ 1455511 h 6857999"/>
              <a:gd name="connsiteX18244" fmla="*/ 8252891 w 10763219"/>
              <a:gd name="connsiteY18244" fmla="*/ 1449160 h 6857999"/>
              <a:gd name="connsiteX18245" fmla="*/ 8251700 w 10763219"/>
              <a:gd name="connsiteY18245" fmla="*/ 1442809 h 6857999"/>
              <a:gd name="connsiteX18246" fmla="*/ 8260035 w 10763219"/>
              <a:gd name="connsiteY18246" fmla="*/ 1444794 h 6857999"/>
              <a:gd name="connsiteX18247" fmla="*/ 8267973 w 10763219"/>
              <a:gd name="connsiteY18247" fmla="*/ 1447572 h 6857999"/>
              <a:gd name="connsiteX18248" fmla="*/ 8275514 w 10763219"/>
              <a:gd name="connsiteY18248" fmla="*/ 1451145 h 6857999"/>
              <a:gd name="connsiteX18249" fmla="*/ 8283452 w 10763219"/>
              <a:gd name="connsiteY18249" fmla="*/ 1455511 h 6857999"/>
              <a:gd name="connsiteX18250" fmla="*/ 8291390 w 10763219"/>
              <a:gd name="connsiteY18250" fmla="*/ 1460274 h 6857999"/>
              <a:gd name="connsiteX18251" fmla="*/ 8298534 w 10763219"/>
              <a:gd name="connsiteY18251" fmla="*/ 1466228 h 6857999"/>
              <a:gd name="connsiteX18252" fmla="*/ 8306074 w 10763219"/>
              <a:gd name="connsiteY18252" fmla="*/ 1472578 h 6857999"/>
              <a:gd name="connsiteX18253" fmla="*/ 8313218 w 10763219"/>
              <a:gd name="connsiteY18253" fmla="*/ 1479326 h 6857999"/>
              <a:gd name="connsiteX18254" fmla="*/ 8320759 w 10763219"/>
              <a:gd name="connsiteY18254" fmla="*/ 1486868 h 6857999"/>
              <a:gd name="connsiteX18255" fmla="*/ 8327506 w 10763219"/>
              <a:gd name="connsiteY18255" fmla="*/ 1494012 h 6857999"/>
              <a:gd name="connsiteX18256" fmla="*/ 8341794 w 10763219"/>
              <a:gd name="connsiteY18256" fmla="*/ 1510286 h 6857999"/>
              <a:gd name="connsiteX18257" fmla="*/ 8355288 w 10763219"/>
              <a:gd name="connsiteY18257" fmla="*/ 1526957 h 6857999"/>
              <a:gd name="connsiteX18258" fmla="*/ 8369180 w 10763219"/>
              <a:gd name="connsiteY18258" fmla="*/ 1544024 h 6857999"/>
              <a:gd name="connsiteX18259" fmla="*/ 8382674 w 10763219"/>
              <a:gd name="connsiteY18259" fmla="*/ 1559901 h 6857999"/>
              <a:gd name="connsiteX18260" fmla="*/ 8396565 w 10763219"/>
              <a:gd name="connsiteY18260" fmla="*/ 1575778 h 6857999"/>
              <a:gd name="connsiteX18261" fmla="*/ 8403312 w 10763219"/>
              <a:gd name="connsiteY18261" fmla="*/ 1582923 h 6857999"/>
              <a:gd name="connsiteX18262" fmla="*/ 8410060 w 10763219"/>
              <a:gd name="connsiteY18262" fmla="*/ 1589670 h 6857999"/>
              <a:gd name="connsiteX18263" fmla="*/ 8416806 w 10763219"/>
              <a:gd name="connsiteY18263" fmla="*/ 1595624 h 6857999"/>
              <a:gd name="connsiteX18264" fmla="*/ 8423554 w 10763219"/>
              <a:gd name="connsiteY18264" fmla="*/ 1601578 h 6857999"/>
              <a:gd name="connsiteX18265" fmla="*/ 8430698 w 10763219"/>
              <a:gd name="connsiteY18265" fmla="*/ 1606341 h 6857999"/>
              <a:gd name="connsiteX18266" fmla="*/ 8437842 w 10763219"/>
              <a:gd name="connsiteY18266" fmla="*/ 1610707 h 6857999"/>
              <a:gd name="connsiteX18267" fmla="*/ 8444589 w 10763219"/>
              <a:gd name="connsiteY18267" fmla="*/ 1614279 h 6857999"/>
              <a:gd name="connsiteX18268" fmla="*/ 8452130 w 10763219"/>
              <a:gd name="connsiteY18268" fmla="*/ 1617058 h 6857999"/>
              <a:gd name="connsiteX18269" fmla="*/ 8459274 w 10763219"/>
              <a:gd name="connsiteY18269" fmla="*/ 1619042 h 6857999"/>
              <a:gd name="connsiteX18270" fmla="*/ 8466814 w 10763219"/>
              <a:gd name="connsiteY18270" fmla="*/ 1619836 h 6857999"/>
              <a:gd name="connsiteX18271" fmla="*/ 8473958 w 10763219"/>
              <a:gd name="connsiteY18271" fmla="*/ 1619836 h 6857999"/>
              <a:gd name="connsiteX18272" fmla="*/ 8481896 w 10763219"/>
              <a:gd name="connsiteY18272" fmla="*/ 1618249 h 6857999"/>
              <a:gd name="connsiteX18273" fmla="*/ 8483484 w 10763219"/>
              <a:gd name="connsiteY18273" fmla="*/ 1616264 h 6857999"/>
              <a:gd name="connsiteX18274" fmla="*/ 8484278 w 10763219"/>
              <a:gd name="connsiteY18274" fmla="*/ 1614279 h 6857999"/>
              <a:gd name="connsiteX18275" fmla="*/ 8484674 w 10763219"/>
              <a:gd name="connsiteY18275" fmla="*/ 1611898 h 6857999"/>
              <a:gd name="connsiteX18276" fmla="*/ 8484278 w 10763219"/>
              <a:gd name="connsiteY18276" fmla="*/ 1609516 h 6857999"/>
              <a:gd name="connsiteX18277" fmla="*/ 8483881 w 10763219"/>
              <a:gd name="connsiteY18277" fmla="*/ 1606341 h 6857999"/>
              <a:gd name="connsiteX18278" fmla="*/ 8482690 w 10763219"/>
              <a:gd name="connsiteY18278" fmla="*/ 1603562 h 6857999"/>
              <a:gd name="connsiteX18279" fmla="*/ 8480309 w 10763219"/>
              <a:gd name="connsiteY18279" fmla="*/ 1597212 h 6857999"/>
              <a:gd name="connsiteX18280" fmla="*/ 8477928 w 10763219"/>
              <a:gd name="connsiteY18280" fmla="*/ 1590861 h 6857999"/>
              <a:gd name="connsiteX18281" fmla="*/ 8475943 w 10763219"/>
              <a:gd name="connsiteY18281" fmla="*/ 1584510 h 6857999"/>
              <a:gd name="connsiteX18282" fmla="*/ 8475546 w 10763219"/>
              <a:gd name="connsiteY18282" fmla="*/ 1582129 h 6857999"/>
              <a:gd name="connsiteX18283" fmla="*/ 8475546 w 10763219"/>
              <a:gd name="connsiteY18283" fmla="*/ 1578953 h 6857999"/>
              <a:gd name="connsiteX18284" fmla="*/ 8475943 w 10763219"/>
              <a:gd name="connsiteY18284" fmla="*/ 1576572 h 6857999"/>
              <a:gd name="connsiteX18285" fmla="*/ 8477134 w 10763219"/>
              <a:gd name="connsiteY18285" fmla="*/ 1574587 h 6857999"/>
              <a:gd name="connsiteX18286" fmla="*/ 8473165 w 10763219"/>
              <a:gd name="connsiteY18286" fmla="*/ 1572206 h 6857999"/>
              <a:gd name="connsiteX18287" fmla="*/ 8469196 w 10763219"/>
              <a:gd name="connsiteY18287" fmla="*/ 1569427 h 6857999"/>
              <a:gd name="connsiteX18288" fmla="*/ 8460862 w 10763219"/>
              <a:gd name="connsiteY18288" fmla="*/ 1561886 h 6857999"/>
              <a:gd name="connsiteX18289" fmla="*/ 8452526 w 10763219"/>
              <a:gd name="connsiteY18289" fmla="*/ 1553153 h 6857999"/>
              <a:gd name="connsiteX18290" fmla="*/ 8443795 w 10763219"/>
              <a:gd name="connsiteY18290" fmla="*/ 1543230 h 6857999"/>
              <a:gd name="connsiteX18291" fmla="*/ 8435460 w 10763219"/>
              <a:gd name="connsiteY18291" fmla="*/ 1532513 h 6857999"/>
              <a:gd name="connsiteX18292" fmla="*/ 8427126 w 10763219"/>
              <a:gd name="connsiteY18292" fmla="*/ 1521003 h 6857999"/>
              <a:gd name="connsiteX18293" fmla="*/ 8410060 w 10763219"/>
              <a:gd name="connsiteY18293" fmla="*/ 1496394 h 6857999"/>
              <a:gd name="connsiteX18294" fmla="*/ 8393390 w 10763219"/>
              <a:gd name="connsiteY18294" fmla="*/ 1471388 h 6857999"/>
              <a:gd name="connsiteX18295" fmla="*/ 8376720 w 10763219"/>
              <a:gd name="connsiteY18295" fmla="*/ 1447572 h 6857999"/>
              <a:gd name="connsiteX18296" fmla="*/ 8368386 w 10763219"/>
              <a:gd name="connsiteY18296" fmla="*/ 1436459 h 6857999"/>
              <a:gd name="connsiteX18297" fmla="*/ 8360052 w 10763219"/>
              <a:gd name="connsiteY18297" fmla="*/ 1426139 h 6857999"/>
              <a:gd name="connsiteX18298" fmla="*/ 8352510 w 10763219"/>
              <a:gd name="connsiteY18298" fmla="*/ 1417406 h 6857999"/>
              <a:gd name="connsiteX18299" fmla="*/ 8344176 w 10763219"/>
              <a:gd name="connsiteY18299" fmla="*/ 1409468 h 6857999"/>
              <a:gd name="connsiteX18300" fmla="*/ 8348542 w 10763219"/>
              <a:gd name="connsiteY18300" fmla="*/ 1407880 h 6857999"/>
              <a:gd name="connsiteX18301" fmla="*/ 8351716 w 10763219"/>
              <a:gd name="connsiteY18301" fmla="*/ 1407880 h 6857999"/>
              <a:gd name="connsiteX18302" fmla="*/ 8355686 w 10763219"/>
              <a:gd name="connsiteY18302" fmla="*/ 1407880 h 6857999"/>
              <a:gd name="connsiteX18303" fmla="*/ 8359258 w 10763219"/>
              <a:gd name="connsiteY18303" fmla="*/ 1408674 h 6857999"/>
              <a:gd name="connsiteX18304" fmla="*/ 8362036 w 10763219"/>
              <a:gd name="connsiteY18304" fmla="*/ 1409468 h 6857999"/>
              <a:gd name="connsiteX18305" fmla="*/ 8365608 w 10763219"/>
              <a:gd name="connsiteY18305" fmla="*/ 1411056 h 6857999"/>
              <a:gd name="connsiteX18306" fmla="*/ 8367989 w 10763219"/>
              <a:gd name="connsiteY18306" fmla="*/ 1412246 h 6857999"/>
              <a:gd name="connsiteX18307" fmla="*/ 8371164 w 10763219"/>
              <a:gd name="connsiteY18307" fmla="*/ 1415025 h 6857999"/>
              <a:gd name="connsiteX18308" fmla="*/ 8376324 w 10763219"/>
              <a:gd name="connsiteY18308" fmla="*/ 1419788 h 6857999"/>
              <a:gd name="connsiteX18309" fmla="*/ 8381086 w 10763219"/>
              <a:gd name="connsiteY18309" fmla="*/ 1425742 h 6857999"/>
              <a:gd name="connsiteX18310" fmla="*/ 8386246 w 10763219"/>
              <a:gd name="connsiteY18310" fmla="*/ 1432092 h 6857999"/>
              <a:gd name="connsiteX18311" fmla="*/ 8390612 w 10763219"/>
              <a:gd name="connsiteY18311" fmla="*/ 1438840 h 6857999"/>
              <a:gd name="connsiteX18312" fmla="*/ 8394978 w 10763219"/>
              <a:gd name="connsiteY18312" fmla="*/ 1445588 h 6857999"/>
              <a:gd name="connsiteX18313" fmla="*/ 8399740 w 10763219"/>
              <a:gd name="connsiteY18313" fmla="*/ 1451938 h 6857999"/>
              <a:gd name="connsiteX18314" fmla="*/ 8404503 w 10763219"/>
              <a:gd name="connsiteY18314" fmla="*/ 1457892 h 6857999"/>
              <a:gd name="connsiteX18315" fmla="*/ 8410060 w 10763219"/>
              <a:gd name="connsiteY18315" fmla="*/ 1462655 h 6857999"/>
              <a:gd name="connsiteX18316" fmla="*/ 8412440 w 10763219"/>
              <a:gd name="connsiteY18316" fmla="*/ 1465037 h 6857999"/>
              <a:gd name="connsiteX18317" fmla="*/ 8415616 w 10763219"/>
              <a:gd name="connsiteY18317" fmla="*/ 1466625 h 6857999"/>
              <a:gd name="connsiteX18318" fmla="*/ 8418791 w 10763219"/>
              <a:gd name="connsiteY18318" fmla="*/ 1468212 h 6857999"/>
              <a:gd name="connsiteX18319" fmla="*/ 8421966 w 10763219"/>
              <a:gd name="connsiteY18319" fmla="*/ 1469006 h 6857999"/>
              <a:gd name="connsiteX18320" fmla="*/ 8425141 w 10763219"/>
              <a:gd name="connsiteY18320" fmla="*/ 1469800 h 6857999"/>
              <a:gd name="connsiteX18321" fmla="*/ 8429110 w 10763219"/>
              <a:gd name="connsiteY18321" fmla="*/ 1469800 h 6857999"/>
              <a:gd name="connsiteX18322" fmla="*/ 8432682 w 10763219"/>
              <a:gd name="connsiteY18322" fmla="*/ 1469006 h 6857999"/>
              <a:gd name="connsiteX18323" fmla="*/ 8437048 w 10763219"/>
              <a:gd name="connsiteY18323" fmla="*/ 1468212 h 6857999"/>
              <a:gd name="connsiteX18324" fmla="*/ 8442208 w 10763219"/>
              <a:gd name="connsiteY18324" fmla="*/ 1477738 h 6857999"/>
              <a:gd name="connsiteX18325" fmla="*/ 8447764 w 10763219"/>
              <a:gd name="connsiteY18325" fmla="*/ 1486868 h 6857999"/>
              <a:gd name="connsiteX18326" fmla="*/ 8453718 w 10763219"/>
              <a:gd name="connsiteY18326" fmla="*/ 1494409 h 6857999"/>
              <a:gd name="connsiteX18327" fmla="*/ 8459274 w 10763219"/>
              <a:gd name="connsiteY18327" fmla="*/ 1501554 h 6857999"/>
              <a:gd name="connsiteX18328" fmla="*/ 8464830 w 10763219"/>
              <a:gd name="connsiteY18328" fmla="*/ 1508301 h 6857999"/>
              <a:gd name="connsiteX18329" fmla="*/ 8470784 w 10763219"/>
              <a:gd name="connsiteY18329" fmla="*/ 1514255 h 6857999"/>
              <a:gd name="connsiteX18330" fmla="*/ 8482690 w 10763219"/>
              <a:gd name="connsiteY18330" fmla="*/ 1525369 h 6857999"/>
              <a:gd name="connsiteX18331" fmla="*/ 8494597 w 10763219"/>
              <a:gd name="connsiteY18331" fmla="*/ 1536483 h 6857999"/>
              <a:gd name="connsiteX18332" fmla="*/ 8500550 w 10763219"/>
              <a:gd name="connsiteY18332" fmla="*/ 1542437 h 6857999"/>
              <a:gd name="connsiteX18333" fmla="*/ 8506504 w 10763219"/>
              <a:gd name="connsiteY18333" fmla="*/ 1549184 h 6857999"/>
              <a:gd name="connsiteX18334" fmla="*/ 8512060 w 10763219"/>
              <a:gd name="connsiteY18334" fmla="*/ 1555932 h 6857999"/>
              <a:gd name="connsiteX18335" fmla="*/ 8517617 w 10763219"/>
              <a:gd name="connsiteY18335" fmla="*/ 1563870 h 6857999"/>
              <a:gd name="connsiteX18336" fmla="*/ 8522776 w 10763219"/>
              <a:gd name="connsiteY18336" fmla="*/ 1572603 h 6857999"/>
              <a:gd name="connsiteX18337" fmla="*/ 8528729 w 10763219"/>
              <a:gd name="connsiteY18337" fmla="*/ 1582526 h 6857999"/>
              <a:gd name="connsiteX18338" fmla="*/ 8531905 w 10763219"/>
              <a:gd name="connsiteY18338" fmla="*/ 1580541 h 6857999"/>
              <a:gd name="connsiteX18339" fmla="*/ 8533492 w 10763219"/>
              <a:gd name="connsiteY18339" fmla="*/ 1578556 h 6857999"/>
              <a:gd name="connsiteX18340" fmla="*/ 8535080 w 10763219"/>
              <a:gd name="connsiteY18340" fmla="*/ 1575778 h 6857999"/>
              <a:gd name="connsiteX18341" fmla="*/ 8536667 w 10763219"/>
              <a:gd name="connsiteY18341" fmla="*/ 1573396 h 6857999"/>
              <a:gd name="connsiteX18342" fmla="*/ 8537461 w 10763219"/>
              <a:gd name="connsiteY18342" fmla="*/ 1570221 h 6857999"/>
              <a:gd name="connsiteX18343" fmla="*/ 8539445 w 10763219"/>
              <a:gd name="connsiteY18343" fmla="*/ 1567839 h 6857999"/>
              <a:gd name="connsiteX18344" fmla="*/ 8541430 w 10763219"/>
              <a:gd name="connsiteY18344" fmla="*/ 1565855 h 6857999"/>
              <a:gd name="connsiteX18345" fmla="*/ 8545002 w 10763219"/>
              <a:gd name="connsiteY18345" fmla="*/ 1563870 h 6857999"/>
              <a:gd name="connsiteX18346" fmla="*/ 8545002 w 10763219"/>
              <a:gd name="connsiteY18346" fmla="*/ 1567443 h 6857999"/>
              <a:gd name="connsiteX18347" fmla="*/ 8544605 w 10763219"/>
              <a:gd name="connsiteY18347" fmla="*/ 1570221 h 6857999"/>
              <a:gd name="connsiteX18348" fmla="*/ 8542621 w 10763219"/>
              <a:gd name="connsiteY18348" fmla="*/ 1575778 h 6857999"/>
              <a:gd name="connsiteX18349" fmla="*/ 8542621 w 10763219"/>
              <a:gd name="connsiteY18349" fmla="*/ 1578953 h 6857999"/>
              <a:gd name="connsiteX18350" fmla="*/ 8542621 w 10763219"/>
              <a:gd name="connsiteY18350" fmla="*/ 1582526 h 6857999"/>
              <a:gd name="connsiteX18351" fmla="*/ 8543811 w 10763219"/>
              <a:gd name="connsiteY18351" fmla="*/ 1586495 h 6857999"/>
              <a:gd name="connsiteX18352" fmla="*/ 8546986 w 10763219"/>
              <a:gd name="connsiteY18352" fmla="*/ 1590861 h 6857999"/>
              <a:gd name="connsiteX18353" fmla="*/ 8554130 w 10763219"/>
              <a:gd name="connsiteY18353" fmla="*/ 1592449 h 6857999"/>
              <a:gd name="connsiteX18354" fmla="*/ 8562068 w 10763219"/>
              <a:gd name="connsiteY18354" fmla="*/ 1594036 h 6857999"/>
              <a:gd name="connsiteX18355" fmla="*/ 8569212 w 10763219"/>
              <a:gd name="connsiteY18355" fmla="*/ 1596021 h 6857999"/>
              <a:gd name="connsiteX18356" fmla="*/ 8577150 w 10763219"/>
              <a:gd name="connsiteY18356" fmla="*/ 1598006 h 6857999"/>
              <a:gd name="connsiteX18357" fmla="*/ 8584691 w 10763219"/>
              <a:gd name="connsiteY18357" fmla="*/ 1599196 h 6857999"/>
              <a:gd name="connsiteX18358" fmla="*/ 8588263 w 10763219"/>
              <a:gd name="connsiteY18358" fmla="*/ 1599196 h 6857999"/>
              <a:gd name="connsiteX18359" fmla="*/ 8592232 w 10763219"/>
              <a:gd name="connsiteY18359" fmla="*/ 1598799 h 6857999"/>
              <a:gd name="connsiteX18360" fmla="*/ 8596201 w 10763219"/>
              <a:gd name="connsiteY18360" fmla="*/ 1598006 h 6857999"/>
              <a:gd name="connsiteX18361" fmla="*/ 8600170 w 10763219"/>
              <a:gd name="connsiteY18361" fmla="*/ 1596815 h 6857999"/>
              <a:gd name="connsiteX18362" fmla="*/ 8604535 w 10763219"/>
              <a:gd name="connsiteY18362" fmla="*/ 1594830 h 6857999"/>
              <a:gd name="connsiteX18363" fmla="*/ 8608504 w 10763219"/>
              <a:gd name="connsiteY18363" fmla="*/ 1592846 h 6857999"/>
              <a:gd name="connsiteX18364" fmla="*/ 8604535 w 10763219"/>
              <a:gd name="connsiteY18364" fmla="*/ 1582923 h 6857999"/>
              <a:gd name="connsiteX18365" fmla="*/ 8599773 w 10763219"/>
              <a:gd name="connsiteY18365" fmla="*/ 1574587 h 6857999"/>
              <a:gd name="connsiteX18366" fmla="*/ 8594613 w 10763219"/>
              <a:gd name="connsiteY18366" fmla="*/ 1567046 h 6857999"/>
              <a:gd name="connsiteX18367" fmla="*/ 8589454 w 10763219"/>
              <a:gd name="connsiteY18367" fmla="*/ 1559901 h 6857999"/>
              <a:gd name="connsiteX18368" fmla="*/ 8584691 w 10763219"/>
              <a:gd name="connsiteY18368" fmla="*/ 1553550 h 6857999"/>
              <a:gd name="connsiteX18369" fmla="*/ 8579134 w 10763219"/>
              <a:gd name="connsiteY18369" fmla="*/ 1548390 h 6857999"/>
              <a:gd name="connsiteX18370" fmla="*/ 8568418 w 10763219"/>
              <a:gd name="connsiteY18370" fmla="*/ 1537674 h 6857999"/>
              <a:gd name="connsiteX18371" fmla="*/ 8563656 w 10763219"/>
              <a:gd name="connsiteY18371" fmla="*/ 1532117 h 6857999"/>
              <a:gd name="connsiteX18372" fmla="*/ 8558496 w 10763219"/>
              <a:gd name="connsiteY18372" fmla="*/ 1526957 h 6857999"/>
              <a:gd name="connsiteX18373" fmla="*/ 8554130 w 10763219"/>
              <a:gd name="connsiteY18373" fmla="*/ 1521400 h 6857999"/>
              <a:gd name="connsiteX18374" fmla="*/ 8549765 w 10763219"/>
              <a:gd name="connsiteY18374" fmla="*/ 1515446 h 6857999"/>
              <a:gd name="connsiteX18375" fmla="*/ 8546193 w 10763219"/>
              <a:gd name="connsiteY18375" fmla="*/ 1508698 h 6857999"/>
              <a:gd name="connsiteX18376" fmla="*/ 8543414 w 10763219"/>
              <a:gd name="connsiteY18376" fmla="*/ 1501554 h 6857999"/>
              <a:gd name="connsiteX18377" fmla="*/ 8541033 w 10763219"/>
              <a:gd name="connsiteY18377" fmla="*/ 1493218 h 6857999"/>
              <a:gd name="connsiteX18378" fmla="*/ 8539445 w 10763219"/>
              <a:gd name="connsiteY18378" fmla="*/ 1483692 h 6857999"/>
              <a:gd name="connsiteX18379" fmla="*/ 8533095 w 10763219"/>
              <a:gd name="connsiteY18379" fmla="*/ 1480914 h 6857999"/>
              <a:gd name="connsiteX18380" fmla="*/ 8526745 w 10763219"/>
              <a:gd name="connsiteY18380" fmla="*/ 1477341 h 6857999"/>
              <a:gd name="connsiteX18381" fmla="*/ 8521585 w 10763219"/>
              <a:gd name="connsiteY18381" fmla="*/ 1474166 h 6857999"/>
              <a:gd name="connsiteX18382" fmla="*/ 8516029 w 10763219"/>
              <a:gd name="connsiteY18382" fmla="*/ 1470197 h 6857999"/>
              <a:gd name="connsiteX18383" fmla="*/ 8511266 w 10763219"/>
              <a:gd name="connsiteY18383" fmla="*/ 1465831 h 6857999"/>
              <a:gd name="connsiteX18384" fmla="*/ 8506901 w 10763219"/>
              <a:gd name="connsiteY18384" fmla="*/ 1460671 h 6857999"/>
              <a:gd name="connsiteX18385" fmla="*/ 8502932 w 10763219"/>
              <a:gd name="connsiteY18385" fmla="*/ 1455511 h 6857999"/>
              <a:gd name="connsiteX18386" fmla="*/ 8498962 w 10763219"/>
              <a:gd name="connsiteY18386" fmla="*/ 1449954 h 6857999"/>
              <a:gd name="connsiteX18387" fmla="*/ 8495390 w 10763219"/>
              <a:gd name="connsiteY18387" fmla="*/ 1444000 h 6857999"/>
              <a:gd name="connsiteX18388" fmla="*/ 8492216 w 10763219"/>
              <a:gd name="connsiteY18388" fmla="*/ 1437649 h 6857999"/>
              <a:gd name="connsiteX18389" fmla="*/ 8485866 w 10763219"/>
              <a:gd name="connsiteY18389" fmla="*/ 1423757 h 6857999"/>
              <a:gd name="connsiteX18390" fmla="*/ 8479912 w 10763219"/>
              <a:gd name="connsiteY18390" fmla="*/ 1408674 h 6857999"/>
              <a:gd name="connsiteX18391" fmla="*/ 8473958 w 10763219"/>
              <a:gd name="connsiteY18391" fmla="*/ 1391209 h 6857999"/>
              <a:gd name="connsiteX18392" fmla="*/ 8479118 w 10763219"/>
              <a:gd name="connsiteY18392" fmla="*/ 1392003 h 6857999"/>
              <a:gd name="connsiteX18393" fmla="*/ 8483881 w 10763219"/>
              <a:gd name="connsiteY18393" fmla="*/ 1392400 h 6857999"/>
              <a:gd name="connsiteX18394" fmla="*/ 8489040 w 10763219"/>
              <a:gd name="connsiteY18394" fmla="*/ 1393988 h 6857999"/>
              <a:gd name="connsiteX18395" fmla="*/ 8494200 w 10763219"/>
              <a:gd name="connsiteY18395" fmla="*/ 1395973 h 6857999"/>
              <a:gd name="connsiteX18396" fmla="*/ 8499360 w 10763219"/>
              <a:gd name="connsiteY18396" fmla="*/ 1398354 h 6857999"/>
              <a:gd name="connsiteX18397" fmla="*/ 8505313 w 10763219"/>
              <a:gd name="connsiteY18397" fmla="*/ 1400736 h 6857999"/>
              <a:gd name="connsiteX18398" fmla="*/ 8510869 w 10763219"/>
              <a:gd name="connsiteY18398" fmla="*/ 1404308 h 6857999"/>
              <a:gd name="connsiteX18399" fmla="*/ 8516029 w 10763219"/>
              <a:gd name="connsiteY18399" fmla="*/ 1407483 h 6857999"/>
              <a:gd name="connsiteX18400" fmla="*/ 8527142 w 10763219"/>
              <a:gd name="connsiteY18400" fmla="*/ 1415819 h 6857999"/>
              <a:gd name="connsiteX18401" fmla="*/ 8538652 w 10763219"/>
              <a:gd name="connsiteY18401" fmla="*/ 1425742 h 6857999"/>
              <a:gd name="connsiteX18402" fmla="*/ 8549368 w 10763219"/>
              <a:gd name="connsiteY18402" fmla="*/ 1436062 h 6857999"/>
              <a:gd name="connsiteX18403" fmla="*/ 8559687 w 10763219"/>
              <a:gd name="connsiteY18403" fmla="*/ 1446778 h 6857999"/>
              <a:gd name="connsiteX18404" fmla="*/ 8569212 w 10763219"/>
              <a:gd name="connsiteY18404" fmla="*/ 1457892 h 6857999"/>
              <a:gd name="connsiteX18405" fmla="*/ 8578738 w 10763219"/>
              <a:gd name="connsiteY18405" fmla="*/ 1469800 h 6857999"/>
              <a:gd name="connsiteX18406" fmla="*/ 8587072 w 10763219"/>
              <a:gd name="connsiteY18406" fmla="*/ 1480914 h 6857999"/>
              <a:gd name="connsiteX18407" fmla="*/ 8594613 w 10763219"/>
              <a:gd name="connsiteY18407" fmla="*/ 1491631 h 6857999"/>
              <a:gd name="connsiteX18408" fmla="*/ 8600567 w 10763219"/>
              <a:gd name="connsiteY18408" fmla="*/ 1501951 h 6857999"/>
              <a:gd name="connsiteX18409" fmla="*/ 8606123 w 10763219"/>
              <a:gd name="connsiteY18409" fmla="*/ 1511080 h 6857999"/>
              <a:gd name="connsiteX18410" fmla="*/ 8609298 w 10763219"/>
              <a:gd name="connsiteY18410" fmla="*/ 1519415 h 6857999"/>
              <a:gd name="connsiteX18411" fmla="*/ 8610489 w 10763219"/>
              <a:gd name="connsiteY18411" fmla="*/ 1522987 h 6857999"/>
              <a:gd name="connsiteX18412" fmla="*/ 8611283 w 10763219"/>
              <a:gd name="connsiteY18412" fmla="*/ 1526163 h 6857999"/>
              <a:gd name="connsiteX18413" fmla="*/ 8612870 w 10763219"/>
              <a:gd name="connsiteY18413" fmla="*/ 1528544 h 6857999"/>
              <a:gd name="connsiteX18414" fmla="*/ 8614855 w 10763219"/>
              <a:gd name="connsiteY18414" fmla="*/ 1530132 h 6857999"/>
              <a:gd name="connsiteX18415" fmla="*/ 8616839 w 10763219"/>
              <a:gd name="connsiteY18415" fmla="*/ 1531720 h 6857999"/>
              <a:gd name="connsiteX18416" fmla="*/ 8618823 w 10763219"/>
              <a:gd name="connsiteY18416" fmla="*/ 1533307 h 6857999"/>
              <a:gd name="connsiteX18417" fmla="*/ 8623189 w 10763219"/>
              <a:gd name="connsiteY18417" fmla="*/ 1534101 h 6857999"/>
              <a:gd name="connsiteX18418" fmla="*/ 8627158 w 10763219"/>
              <a:gd name="connsiteY18418" fmla="*/ 1534895 h 6857999"/>
              <a:gd name="connsiteX18419" fmla="*/ 8635493 w 10763219"/>
              <a:gd name="connsiteY18419" fmla="*/ 1534498 h 6857999"/>
              <a:gd name="connsiteX18420" fmla="*/ 8639859 w 10763219"/>
              <a:gd name="connsiteY18420" fmla="*/ 1534895 h 6857999"/>
              <a:gd name="connsiteX18421" fmla="*/ 8643431 w 10763219"/>
              <a:gd name="connsiteY18421" fmla="*/ 1535689 h 6857999"/>
              <a:gd name="connsiteX18422" fmla="*/ 8644224 w 10763219"/>
              <a:gd name="connsiteY18422" fmla="*/ 1540055 h 6857999"/>
              <a:gd name="connsiteX18423" fmla="*/ 8644621 w 10763219"/>
              <a:gd name="connsiteY18423" fmla="*/ 1544818 h 6857999"/>
              <a:gd name="connsiteX18424" fmla="*/ 8646209 w 10763219"/>
              <a:gd name="connsiteY18424" fmla="*/ 1549184 h 6857999"/>
              <a:gd name="connsiteX18425" fmla="*/ 8647399 w 10763219"/>
              <a:gd name="connsiteY18425" fmla="*/ 1553550 h 6857999"/>
              <a:gd name="connsiteX18426" fmla="*/ 8648987 w 10763219"/>
              <a:gd name="connsiteY18426" fmla="*/ 1557520 h 6857999"/>
              <a:gd name="connsiteX18427" fmla="*/ 8651368 w 10763219"/>
              <a:gd name="connsiteY18427" fmla="*/ 1561886 h 6857999"/>
              <a:gd name="connsiteX18428" fmla="*/ 8656131 w 10763219"/>
              <a:gd name="connsiteY18428" fmla="*/ 1570221 h 6857999"/>
              <a:gd name="connsiteX18429" fmla="*/ 8662481 w 10763219"/>
              <a:gd name="connsiteY18429" fmla="*/ 1578556 h 6857999"/>
              <a:gd name="connsiteX18430" fmla="*/ 8668832 w 10763219"/>
              <a:gd name="connsiteY18430" fmla="*/ 1586892 h 6857999"/>
              <a:gd name="connsiteX18431" fmla="*/ 8683120 w 10763219"/>
              <a:gd name="connsiteY18431" fmla="*/ 1602372 h 6857999"/>
              <a:gd name="connsiteX18432" fmla="*/ 8689867 w 10763219"/>
              <a:gd name="connsiteY18432" fmla="*/ 1610310 h 6857999"/>
              <a:gd name="connsiteX18433" fmla="*/ 8696217 w 10763219"/>
              <a:gd name="connsiteY18433" fmla="*/ 1618249 h 6857999"/>
              <a:gd name="connsiteX18434" fmla="*/ 8701773 w 10763219"/>
              <a:gd name="connsiteY18434" fmla="*/ 1626187 h 6857999"/>
              <a:gd name="connsiteX18435" fmla="*/ 8706536 w 10763219"/>
              <a:gd name="connsiteY18435" fmla="*/ 1633332 h 6857999"/>
              <a:gd name="connsiteX18436" fmla="*/ 8708521 w 10763219"/>
              <a:gd name="connsiteY18436" fmla="*/ 1637301 h 6857999"/>
              <a:gd name="connsiteX18437" fmla="*/ 8710108 w 10763219"/>
              <a:gd name="connsiteY18437" fmla="*/ 1641270 h 6857999"/>
              <a:gd name="connsiteX18438" fmla="*/ 8710902 w 10763219"/>
              <a:gd name="connsiteY18438" fmla="*/ 1645239 h 6857999"/>
              <a:gd name="connsiteX18439" fmla="*/ 8712093 w 10763219"/>
              <a:gd name="connsiteY18439" fmla="*/ 1648812 h 6857999"/>
              <a:gd name="connsiteX18440" fmla="*/ 8712489 w 10763219"/>
              <a:gd name="connsiteY18440" fmla="*/ 1652781 h 6857999"/>
              <a:gd name="connsiteX18441" fmla="*/ 8712093 w 10763219"/>
              <a:gd name="connsiteY18441" fmla="*/ 1656750 h 6857999"/>
              <a:gd name="connsiteX18442" fmla="*/ 8711696 w 10763219"/>
              <a:gd name="connsiteY18442" fmla="*/ 1660719 h 6857999"/>
              <a:gd name="connsiteX18443" fmla="*/ 8710505 w 10763219"/>
              <a:gd name="connsiteY18443" fmla="*/ 1664689 h 6857999"/>
              <a:gd name="connsiteX18444" fmla="*/ 8718840 w 10763219"/>
              <a:gd name="connsiteY18444" fmla="*/ 1665086 h 6857999"/>
              <a:gd name="connsiteX18445" fmla="*/ 8724396 w 10763219"/>
              <a:gd name="connsiteY18445" fmla="*/ 1665879 h 6857999"/>
              <a:gd name="connsiteX18446" fmla="*/ 8726777 w 10763219"/>
              <a:gd name="connsiteY18446" fmla="*/ 1667070 h 6857999"/>
              <a:gd name="connsiteX18447" fmla="*/ 8728762 w 10763219"/>
              <a:gd name="connsiteY18447" fmla="*/ 1667864 h 6857999"/>
              <a:gd name="connsiteX18448" fmla="*/ 8729556 w 10763219"/>
              <a:gd name="connsiteY18448" fmla="*/ 1669055 h 6857999"/>
              <a:gd name="connsiteX18449" fmla="*/ 8731143 w 10763219"/>
              <a:gd name="connsiteY18449" fmla="*/ 1670642 h 6857999"/>
              <a:gd name="connsiteX18450" fmla="*/ 8731540 w 10763219"/>
              <a:gd name="connsiteY18450" fmla="*/ 1672230 h 6857999"/>
              <a:gd name="connsiteX18451" fmla="*/ 8732731 w 10763219"/>
              <a:gd name="connsiteY18451" fmla="*/ 1674215 h 6857999"/>
              <a:gd name="connsiteX18452" fmla="*/ 8733525 w 10763219"/>
              <a:gd name="connsiteY18452" fmla="*/ 1679772 h 6857999"/>
              <a:gd name="connsiteX18453" fmla="*/ 8735509 w 10763219"/>
              <a:gd name="connsiteY18453" fmla="*/ 1696442 h 6857999"/>
              <a:gd name="connsiteX18454" fmla="*/ 8742256 w 10763219"/>
              <a:gd name="connsiteY18454" fmla="*/ 1697236 h 6857999"/>
              <a:gd name="connsiteX18455" fmla="*/ 8748606 w 10763219"/>
              <a:gd name="connsiteY18455" fmla="*/ 1698824 h 6857999"/>
              <a:gd name="connsiteX18456" fmla="*/ 8761307 w 10763219"/>
              <a:gd name="connsiteY18456" fmla="*/ 1702396 h 6857999"/>
              <a:gd name="connsiteX18457" fmla="*/ 8775595 w 10763219"/>
              <a:gd name="connsiteY18457" fmla="*/ 1697236 h 6857999"/>
              <a:gd name="connsiteX18458" fmla="*/ 8789883 w 10763219"/>
              <a:gd name="connsiteY18458" fmla="*/ 1692076 h 6857999"/>
              <a:gd name="connsiteX18459" fmla="*/ 8803774 w 10763219"/>
              <a:gd name="connsiteY18459" fmla="*/ 1685725 h 6857999"/>
              <a:gd name="connsiteX18460" fmla="*/ 8818062 w 10763219"/>
              <a:gd name="connsiteY18460" fmla="*/ 1678184 h 6857999"/>
              <a:gd name="connsiteX18461" fmla="*/ 8812109 w 10763219"/>
              <a:gd name="connsiteY18461" fmla="*/ 1673818 h 6857999"/>
              <a:gd name="connsiteX18462" fmla="*/ 8807346 w 10763219"/>
              <a:gd name="connsiteY18462" fmla="*/ 1669452 h 6857999"/>
              <a:gd name="connsiteX18463" fmla="*/ 8802583 w 10763219"/>
              <a:gd name="connsiteY18463" fmla="*/ 1665086 h 6857999"/>
              <a:gd name="connsiteX18464" fmla="*/ 8800996 w 10763219"/>
              <a:gd name="connsiteY18464" fmla="*/ 1662704 h 6857999"/>
              <a:gd name="connsiteX18465" fmla="*/ 8799408 w 10763219"/>
              <a:gd name="connsiteY18465" fmla="*/ 1660322 h 6857999"/>
              <a:gd name="connsiteX18466" fmla="*/ 8798615 w 10763219"/>
              <a:gd name="connsiteY18466" fmla="*/ 1657941 h 6857999"/>
              <a:gd name="connsiteX18467" fmla="*/ 8797424 w 10763219"/>
              <a:gd name="connsiteY18467" fmla="*/ 1655162 h 6857999"/>
              <a:gd name="connsiteX18468" fmla="*/ 8797424 w 10763219"/>
              <a:gd name="connsiteY18468" fmla="*/ 1652384 h 6857999"/>
              <a:gd name="connsiteX18469" fmla="*/ 8797821 w 10763219"/>
              <a:gd name="connsiteY18469" fmla="*/ 1650002 h 6857999"/>
              <a:gd name="connsiteX18470" fmla="*/ 8798615 w 10763219"/>
              <a:gd name="connsiteY18470" fmla="*/ 1646827 h 6857999"/>
              <a:gd name="connsiteX18471" fmla="*/ 8800599 w 10763219"/>
              <a:gd name="connsiteY18471" fmla="*/ 1644049 h 6857999"/>
              <a:gd name="connsiteX18472" fmla="*/ 8802583 w 10763219"/>
              <a:gd name="connsiteY18472" fmla="*/ 1641270 h 6857999"/>
              <a:gd name="connsiteX18473" fmla="*/ 8805362 w 10763219"/>
              <a:gd name="connsiteY18473" fmla="*/ 1637698 h 6857999"/>
              <a:gd name="connsiteX18474" fmla="*/ 8801790 w 10763219"/>
              <a:gd name="connsiteY18474" fmla="*/ 1635316 h 6857999"/>
              <a:gd name="connsiteX18475" fmla="*/ 8798615 w 10763219"/>
              <a:gd name="connsiteY18475" fmla="*/ 1633728 h 6857999"/>
              <a:gd name="connsiteX18476" fmla="*/ 8795043 w 10763219"/>
              <a:gd name="connsiteY18476" fmla="*/ 1632935 h 6857999"/>
              <a:gd name="connsiteX18477" fmla="*/ 8791074 w 10763219"/>
              <a:gd name="connsiteY18477" fmla="*/ 1632538 h 6857999"/>
              <a:gd name="connsiteX18478" fmla="*/ 8787898 w 10763219"/>
              <a:gd name="connsiteY18478" fmla="*/ 1632538 h 6857999"/>
              <a:gd name="connsiteX18479" fmla="*/ 8783930 w 10763219"/>
              <a:gd name="connsiteY18479" fmla="*/ 1633332 h 6857999"/>
              <a:gd name="connsiteX18480" fmla="*/ 8780358 w 10763219"/>
              <a:gd name="connsiteY18480" fmla="*/ 1634126 h 6857999"/>
              <a:gd name="connsiteX18481" fmla="*/ 8776389 w 10763219"/>
              <a:gd name="connsiteY18481" fmla="*/ 1635713 h 6857999"/>
              <a:gd name="connsiteX18482" fmla="*/ 8773610 w 10763219"/>
              <a:gd name="connsiteY18482" fmla="*/ 1632538 h 6857999"/>
              <a:gd name="connsiteX18483" fmla="*/ 8771626 w 10763219"/>
              <a:gd name="connsiteY18483" fmla="*/ 1628966 h 6857999"/>
              <a:gd name="connsiteX18484" fmla="*/ 8770832 w 10763219"/>
              <a:gd name="connsiteY18484" fmla="*/ 1626584 h 6857999"/>
              <a:gd name="connsiteX18485" fmla="*/ 8769642 w 10763219"/>
              <a:gd name="connsiteY18485" fmla="*/ 1623409 h 6857999"/>
              <a:gd name="connsiteX18486" fmla="*/ 8769642 w 10763219"/>
              <a:gd name="connsiteY18486" fmla="*/ 1621424 h 6857999"/>
              <a:gd name="connsiteX18487" fmla="*/ 8770038 w 10763219"/>
              <a:gd name="connsiteY18487" fmla="*/ 1619042 h 6857999"/>
              <a:gd name="connsiteX18488" fmla="*/ 8771229 w 10763219"/>
              <a:gd name="connsiteY18488" fmla="*/ 1617058 h 6857999"/>
              <a:gd name="connsiteX18489" fmla="*/ 8771626 w 10763219"/>
              <a:gd name="connsiteY18489" fmla="*/ 1615073 h 6857999"/>
              <a:gd name="connsiteX18490" fmla="*/ 8774007 w 10763219"/>
              <a:gd name="connsiteY18490" fmla="*/ 1611898 h 6857999"/>
              <a:gd name="connsiteX18491" fmla="*/ 8775992 w 10763219"/>
              <a:gd name="connsiteY18491" fmla="*/ 1607929 h 6857999"/>
              <a:gd name="connsiteX18492" fmla="*/ 8776389 w 10763219"/>
              <a:gd name="connsiteY18492" fmla="*/ 1605944 h 6857999"/>
              <a:gd name="connsiteX18493" fmla="*/ 8777182 w 10763219"/>
              <a:gd name="connsiteY18493" fmla="*/ 1603959 h 6857999"/>
              <a:gd name="connsiteX18494" fmla="*/ 8777182 w 10763219"/>
              <a:gd name="connsiteY18494" fmla="*/ 1601578 h 6857999"/>
              <a:gd name="connsiteX18495" fmla="*/ 8775992 w 10763219"/>
              <a:gd name="connsiteY18495" fmla="*/ 1599196 h 6857999"/>
              <a:gd name="connsiteX18496" fmla="*/ 8774007 w 10763219"/>
              <a:gd name="connsiteY18496" fmla="*/ 1596815 h 6857999"/>
              <a:gd name="connsiteX18497" fmla="*/ 8772420 w 10763219"/>
              <a:gd name="connsiteY18497" fmla="*/ 1595624 h 6857999"/>
              <a:gd name="connsiteX18498" fmla="*/ 8771229 w 10763219"/>
              <a:gd name="connsiteY18498" fmla="*/ 1594830 h 6857999"/>
              <a:gd name="connsiteX18499" fmla="*/ 8770038 w 10763219"/>
              <a:gd name="connsiteY18499" fmla="*/ 1594830 h 6857999"/>
              <a:gd name="connsiteX18500" fmla="*/ 8769642 w 10763219"/>
              <a:gd name="connsiteY18500" fmla="*/ 1595227 h 6857999"/>
              <a:gd name="connsiteX18501" fmla="*/ 8768848 w 10763219"/>
              <a:gd name="connsiteY18501" fmla="*/ 1596021 h 6857999"/>
              <a:gd name="connsiteX18502" fmla="*/ 8767657 w 10763219"/>
              <a:gd name="connsiteY18502" fmla="*/ 1598799 h 6857999"/>
              <a:gd name="connsiteX18503" fmla="*/ 8766863 w 10763219"/>
              <a:gd name="connsiteY18503" fmla="*/ 1601578 h 6857999"/>
              <a:gd name="connsiteX18504" fmla="*/ 8765673 w 10763219"/>
              <a:gd name="connsiteY18504" fmla="*/ 1602372 h 6857999"/>
              <a:gd name="connsiteX18505" fmla="*/ 8764879 w 10763219"/>
              <a:gd name="connsiteY18505" fmla="*/ 1603562 h 6857999"/>
              <a:gd name="connsiteX18506" fmla="*/ 8763291 w 10763219"/>
              <a:gd name="connsiteY18506" fmla="*/ 1603562 h 6857999"/>
              <a:gd name="connsiteX18507" fmla="*/ 8761307 w 10763219"/>
              <a:gd name="connsiteY18507" fmla="*/ 1603562 h 6857999"/>
              <a:gd name="connsiteX18508" fmla="*/ 8759322 w 10763219"/>
              <a:gd name="connsiteY18508" fmla="*/ 1602372 h 6857999"/>
              <a:gd name="connsiteX18509" fmla="*/ 8756544 w 10763219"/>
              <a:gd name="connsiteY18509" fmla="*/ 1601181 h 6857999"/>
              <a:gd name="connsiteX18510" fmla="*/ 8754957 w 10763219"/>
              <a:gd name="connsiteY18510" fmla="*/ 1598006 h 6857999"/>
              <a:gd name="connsiteX18511" fmla="*/ 8754163 w 10763219"/>
              <a:gd name="connsiteY18511" fmla="*/ 1595624 h 6857999"/>
              <a:gd name="connsiteX18512" fmla="*/ 8753369 w 10763219"/>
              <a:gd name="connsiteY18512" fmla="*/ 1593639 h 6857999"/>
              <a:gd name="connsiteX18513" fmla="*/ 8753369 w 10763219"/>
              <a:gd name="connsiteY18513" fmla="*/ 1591655 h 6857999"/>
              <a:gd name="connsiteX18514" fmla="*/ 8754163 w 10763219"/>
              <a:gd name="connsiteY18514" fmla="*/ 1589670 h 6857999"/>
              <a:gd name="connsiteX18515" fmla="*/ 8754560 w 10763219"/>
              <a:gd name="connsiteY18515" fmla="*/ 1588480 h 6857999"/>
              <a:gd name="connsiteX18516" fmla="*/ 8756941 w 10763219"/>
              <a:gd name="connsiteY18516" fmla="*/ 1585304 h 6857999"/>
              <a:gd name="connsiteX18517" fmla="*/ 8758926 w 10763219"/>
              <a:gd name="connsiteY18517" fmla="*/ 1582526 h 6857999"/>
              <a:gd name="connsiteX18518" fmla="*/ 8760910 w 10763219"/>
              <a:gd name="connsiteY18518" fmla="*/ 1578953 h 6857999"/>
              <a:gd name="connsiteX18519" fmla="*/ 8761307 w 10763219"/>
              <a:gd name="connsiteY18519" fmla="*/ 1577763 h 6857999"/>
              <a:gd name="connsiteX18520" fmla="*/ 8761307 w 10763219"/>
              <a:gd name="connsiteY18520" fmla="*/ 1575778 h 6857999"/>
              <a:gd name="connsiteX18521" fmla="*/ 8760910 w 10763219"/>
              <a:gd name="connsiteY18521" fmla="*/ 1573396 h 6857999"/>
              <a:gd name="connsiteX18522" fmla="*/ 8759719 w 10763219"/>
              <a:gd name="connsiteY18522" fmla="*/ 1570618 h 6857999"/>
              <a:gd name="connsiteX18523" fmla="*/ 8766070 w 10763219"/>
              <a:gd name="connsiteY18523" fmla="*/ 1572603 h 6857999"/>
              <a:gd name="connsiteX18524" fmla="*/ 8771626 w 10763219"/>
              <a:gd name="connsiteY18524" fmla="*/ 1574587 h 6857999"/>
              <a:gd name="connsiteX18525" fmla="*/ 8776389 w 10763219"/>
              <a:gd name="connsiteY18525" fmla="*/ 1577763 h 6857999"/>
              <a:gd name="connsiteX18526" fmla="*/ 8781548 w 10763219"/>
              <a:gd name="connsiteY18526" fmla="*/ 1580541 h 6857999"/>
              <a:gd name="connsiteX18527" fmla="*/ 8785914 w 10763219"/>
              <a:gd name="connsiteY18527" fmla="*/ 1583320 h 6857999"/>
              <a:gd name="connsiteX18528" fmla="*/ 8789883 w 10763219"/>
              <a:gd name="connsiteY18528" fmla="*/ 1587289 h 6857999"/>
              <a:gd name="connsiteX18529" fmla="*/ 8797424 w 10763219"/>
              <a:gd name="connsiteY18529" fmla="*/ 1594830 h 6857999"/>
              <a:gd name="connsiteX18530" fmla="*/ 8804965 w 10763219"/>
              <a:gd name="connsiteY18530" fmla="*/ 1602372 h 6857999"/>
              <a:gd name="connsiteX18531" fmla="*/ 8812506 w 10763219"/>
              <a:gd name="connsiteY18531" fmla="*/ 1610310 h 6857999"/>
              <a:gd name="connsiteX18532" fmla="*/ 8816475 w 10763219"/>
              <a:gd name="connsiteY18532" fmla="*/ 1613883 h 6857999"/>
              <a:gd name="connsiteX18533" fmla="*/ 8820840 w 10763219"/>
              <a:gd name="connsiteY18533" fmla="*/ 1617058 h 6857999"/>
              <a:gd name="connsiteX18534" fmla="*/ 8826000 w 10763219"/>
              <a:gd name="connsiteY18534" fmla="*/ 1620630 h 6857999"/>
              <a:gd name="connsiteX18535" fmla="*/ 8831159 w 10763219"/>
              <a:gd name="connsiteY18535" fmla="*/ 1623012 h 6857999"/>
              <a:gd name="connsiteX18536" fmla="*/ 8829969 w 10763219"/>
              <a:gd name="connsiteY18536" fmla="*/ 1626584 h 6857999"/>
              <a:gd name="connsiteX18537" fmla="*/ 8828778 w 10763219"/>
              <a:gd name="connsiteY18537" fmla="*/ 1629759 h 6857999"/>
              <a:gd name="connsiteX18538" fmla="*/ 8828381 w 10763219"/>
              <a:gd name="connsiteY18538" fmla="*/ 1632538 h 6857999"/>
              <a:gd name="connsiteX18539" fmla="*/ 8828381 w 10763219"/>
              <a:gd name="connsiteY18539" fmla="*/ 1635316 h 6857999"/>
              <a:gd name="connsiteX18540" fmla="*/ 8828778 w 10763219"/>
              <a:gd name="connsiteY18540" fmla="*/ 1637698 h 6857999"/>
              <a:gd name="connsiteX18541" fmla="*/ 8829969 w 10763219"/>
              <a:gd name="connsiteY18541" fmla="*/ 1639683 h 6857999"/>
              <a:gd name="connsiteX18542" fmla="*/ 8832350 w 10763219"/>
              <a:gd name="connsiteY18542" fmla="*/ 1644049 h 6857999"/>
              <a:gd name="connsiteX18543" fmla="*/ 8835128 w 10763219"/>
              <a:gd name="connsiteY18543" fmla="*/ 1648018 h 6857999"/>
              <a:gd name="connsiteX18544" fmla="*/ 8837510 w 10763219"/>
              <a:gd name="connsiteY18544" fmla="*/ 1652384 h 6857999"/>
              <a:gd name="connsiteX18545" fmla="*/ 8839097 w 10763219"/>
              <a:gd name="connsiteY18545" fmla="*/ 1655162 h 6857999"/>
              <a:gd name="connsiteX18546" fmla="*/ 8839891 w 10763219"/>
              <a:gd name="connsiteY18546" fmla="*/ 1657941 h 6857999"/>
              <a:gd name="connsiteX18547" fmla="*/ 8840685 w 10763219"/>
              <a:gd name="connsiteY18547" fmla="*/ 1660719 h 6857999"/>
              <a:gd name="connsiteX18548" fmla="*/ 8840685 w 10763219"/>
              <a:gd name="connsiteY18548" fmla="*/ 1664292 h 6857999"/>
              <a:gd name="connsiteX18549" fmla="*/ 8841875 w 10763219"/>
              <a:gd name="connsiteY18549" fmla="*/ 1659529 h 6857999"/>
              <a:gd name="connsiteX18550" fmla="*/ 8843860 w 10763219"/>
              <a:gd name="connsiteY18550" fmla="*/ 1656353 h 6857999"/>
              <a:gd name="connsiteX18551" fmla="*/ 8846241 w 10763219"/>
              <a:gd name="connsiteY18551" fmla="*/ 1652781 h 6857999"/>
              <a:gd name="connsiteX18552" fmla="*/ 8849813 w 10763219"/>
              <a:gd name="connsiteY18552" fmla="*/ 1649606 h 6857999"/>
              <a:gd name="connsiteX18553" fmla="*/ 8853782 w 10763219"/>
              <a:gd name="connsiteY18553" fmla="*/ 1646827 h 6857999"/>
              <a:gd name="connsiteX18554" fmla="*/ 8858148 w 10763219"/>
              <a:gd name="connsiteY18554" fmla="*/ 1644049 h 6857999"/>
              <a:gd name="connsiteX18555" fmla="*/ 8868070 w 10763219"/>
              <a:gd name="connsiteY18555" fmla="*/ 1639286 h 6857999"/>
              <a:gd name="connsiteX18556" fmla="*/ 8868467 w 10763219"/>
              <a:gd name="connsiteY18556" fmla="*/ 1646827 h 6857999"/>
              <a:gd name="connsiteX18557" fmla="*/ 8869658 w 10763219"/>
              <a:gd name="connsiteY18557" fmla="*/ 1653972 h 6857999"/>
              <a:gd name="connsiteX18558" fmla="*/ 8871245 w 10763219"/>
              <a:gd name="connsiteY18558" fmla="*/ 1660322 h 6857999"/>
              <a:gd name="connsiteX18559" fmla="*/ 8873230 w 10763219"/>
              <a:gd name="connsiteY18559" fmla="*/ 1665482 h 6857999"/>
              <a:gd name="connsiteX18560" fmla="*/ 8875611 w 10763219"/>
              <a:gd name="connsiteY18560" fmla="*/ 1671039 h 6857999"/>
              <a:gd name="connsiteX18561" fmla="*/ 8877992 w 10763219"/>
              <a:gd name="connsiteY18561" fmla="*/ 1675405 h 6857999"/>
              <a:gd name="connsiteX18562" fmla="*/ 8883549 w 10763219"/>
              <a:gd name="connsiteY18562" fmla="*/ 1684138 h 6857999"/>
              <a:gd name="connsiteX18563" fmla="*/ 8893868 w 10763219"/>
              <a:gd name="connsiteY18563" fmla="*/ 1685725 h 6857999"/>
              <a:gd name="connsiteX18564" fmla="*/ 8903393 w 10763219"/>
              <a:gd name="connsiteY18564" fmla="*/ 1687710 h 6857999"/>
              <a:gd name="connsiteX18565" fmla="*/ 8913316 w 10763219"/>
              <a:gd name="connsiteY18565" fmla="*/ 1690092 h 6857999"/>
              <a:gd name="connsiteX18566" fmla="*/ 8923238 w 10763219"/>
              <a:gd name="connsiteY18566" fmla="*/ 1692473 h 6857999"/>
              <a:gd name="connsiteX18567" fmla="*/ 8932763 w 10763219"/>
              <a:gd name="connsiteY18567" fmla="*/ 1696045 h 6857999"/>
              <a:gd name="connsiteX18568" fmla="*/ 8942686 w 10763219"/>
              <a:gd name="connsiteY18568" fmla="*/ 1699618 h 6857999"/>
              <a:gd name="connsiteX18569" fmla="*/ 8952608 w 10763219"/>
              <a:gd name="connsiteY18569" fmla="*/ 1704381 h 6857999"/>
              <a:gd name="connsiteX18570" fmla="*/ 8962133 w 10763219"/>
              <a:gd name="connsiteY18570" fmla="*/ 1709541 h 6857999"/>
              <a:gd name="connsiteX18571" fmla="*/ 8959355 w 10763219"/>
              <a:gd name="connsiteY18571" fmla="*/ 1703587 h 6857999"/>
              <a:gd name="connsiteX18572" fmla="*/ 8955783 w 10763219"/>
              <a:gd name="connsiteY18572" fmla="*/ 1698427 h 6857999"/>
              <a:gd name="connsiteX18573" fmla="*/ 8952608 w 10763219"/>
              <a:gd name="connsiteY18573" fmla="*/ 1693267 h 6857999"/>
              <a:gd name="connsiteX18574" fmla="*/ 8947845 w 10763219"/>
              <a:gd name="connsiteY18574" fmla="*/ 1688107 h 6857999"/>
              <a:gd name="connsiteX18575" fmla="*/ 8938717 w 10763219"/>
              <a:gd name="connsiteY18575" fmla="*/ 1678184 h 6857999"/>
              <a:gd name="connsiteX18576" fmla="*/ 8928397 w 10763219"/>
              <a:gd name="connsiteY18576" fmla="*/ 1667864 h 6857999"/>
              <a:gd name="connsiteX18577" fmla="*/ 8917681 w 10763219"/>
              <a:gd name="connsiteY18577" fmla="*/ 1657941 h 6857999"/>
              <a:gd name="connsiteX18578" fmla="*/ 8906569 w 10763219"/>
              <a:gd name="connsiteY18578" fmla="*/ 1646430 h 6857999"/>
              <a:gd name="connsiteX18579" fmla="*/ 8895059 w 10763219"/>
              <a:gd name="connsiteY18579" fmla="*/ 1633728 h 6857999"/>
              <a:gd name="connsiteX18580" fmla="*/ 8889899 w 10763219"/>
              <a:gd name="connsiteY18580" fmla="*/ 1627378 h 6857999"/>
              <a:gd name="connsiteX18581" fmla="*/ 8884343 w 10763219"/>
              <a:gd name="connsiteY18581" fmla="*/ 1620233 h 6857999"/>
              <a:gd name="connsiteX18582" fmla="*/ 8883152 w 10763219"/>
              <a:gd name="connsiteY18582" fmla="*/ 1617852 h 6857999"/>
              <a:gd name="connsiteX18583" fmla="*/ 8881961 w 10763219"/>
              <a:gd name="connsiteY18583" fmla="*/ 1615073 h 6857999"/>
              <a:gd name="connsiteX18584" fmla="*/ 8881168 w 10763219"/>
              <a:gd name="connsiteY18584" fmla="*/ 1611501 h 6857999"/>
              <a:gd name="connsiteX18585" fmla="*/ 8881168 w 10763219"/>
              <a:gd name="connsiteY18585" fmla="*/ 1606738 h 6857999"/>
              <a:gd name="connsiteX18586" fmla="*/ 8881564 w 10763219"/>
              <a:gd name="connsiteY18586" fmla="*/ 1603562 h 6857999"/>
              <a:gd name="connsiteX18587" fmla="*/ 8883152 w 10763219"/>
              <a:gd name="connsiteY18587" fmla="*/ 1597609 h 6857999"/>
              <a:gd name="connsiteX18588" fmla="*/ 8883549 w 10763219"/>
              <a:gd name="connsiteY18588" fmla="*/ 1595227 h 6857999"/>
              <a:gd name="connsiteX18589" fmla="*/ 8883152 w 10763219"/>
              <a:gd name="connsiteY18589" fmla="*/ 1593243 h 6857999"/>
              <a:gd name="connsiteX18590" fmla="*/ 8876802 w 10763219"/>
              <a:gd name="connsiteY18590" fmla="*/ 1582129 h 6857999"/>
              <a:gd name="connsiteX18591" fmla="*/ 8868864 w 10763219"/>
              <a:gd name="connsiteY18591" fmla="*/ 1571412 h 6857999"/>
              <a:gd name="connsiteX18592" fmla="*/ 8860529 w 10763219"/>
              <a:gd name="connsiteY18592" fmla="*/ 1561092 h 6857999"/>
              <a:gd name="connsiteX18593" fmla="*/ 8851798 w 10763219"/>
              <a:gd name="connsiteY18593" fmla="*/ 1550772 h 6857999"/>
              <a:gd name="connsiteX18594" fmla="*/ 8842669 w 10763219"/>
              <a:gd name="connsiteY18594" fmla="*/ 1540849 h 6857999"/>
              <a:gd name="connsiteX18595" fmla="*/ 8833144 w 10763219"/>
              <a:gd name="connsiteY18595" fmla="*/ 1531720 h 6857999"/>
              <a:gd name="connsiteX18596" fmla="*/ 8813696 w 10763219"/>
              <a:gd name="connsiteY18596" fmla="*/ 1514255 h 6857999"/>
              <a:gd name="connsiteX18597" fmla="*/ 8795439 w 10763219"/>
              <a:gd name="connsiteY18597" fmla="*/ 1497981 h 6857999"/>
              <a:gd name="connsiteX18598" fmla="*/ 8779564 w 10763219"/>
              <a:gd name="connsiteY18598" fmla="*/ 1483692 h 6857999"/>
              <a:gd name="connsiteX18599" fmla="*/ 8772420 w 10763219"/>
              <a:gd name="connsiteY18599" fmla="*/ 1477341 h 6857999"/>
              <a:gd name="connsiteX18600" fmla="*/ 8766863 w 10763219"/>
              <a:gd name="connsiteY18600" fmla="*/ 1470991 h 6857999"/>
              <a:gd name="connsiteX18601" fmla="*/ 8761704 w 10763219"/>
              <a:gd name="connsiteY18601" fmla="*/ 1465831 h 6857999"/>
              <a:gd name="connsiteX18602" fmla="*/ 8758529 w 10763219"/>
              <a:gd name="connsiteY18602" fmla="*/ 1460274 h 6857999"/>
              <a:gd name="connsiteX18603" fmla="*/ 8754163 w 10763219"/>
              <a:gd name="connsiteY18603" fmla="*/ 1451542 h 6857999"/>
              <a:gd name="connsiteX18604" fmla="*/ 8751782 w 10763219"/>
              <a:gd name="connsiteY18604" fmla="*/ 1445191 h 6857999"/>
              <a:gd name="connsiteX18605" fmla="*/ 8750194 w 10763219"/>
              <a:gd name="connsiteY18605" fmla="*/ 1439634 h 6857999"/>
              <a:gd name="connsiteX18606" fmla="*/ 8748606 w 10763219"/>
              <a:gd name="connsiteY18606" fmla="*/ 1435268 h 6857999"/>
              <a:gd name="connsiteX18607" fmla="*/ 8747813 w 10763219"/>
              <a:gd name="connsiteY18607" fmla="*/ 1433283 h 6857999"/>
              <a:gd name="connsiteX18608" fmla="*/ 8746622 w 10763219"/>
              <a:gd name="connsiteY18608" fmla="*/ 1431298 h 6857999"/>
              <a:gd name="connsiteX18609" fmla="*/ 8744637 w 10763219"/>
              <a:gd name="connsiteY18609" fmla="*/ 1429711 h 6857999"/>
              <a:gd name="connsiteX18610" fmla="*/ 8742256 w 10763219"/>
              <a:gd name="connsiteY18610" fmla="*/ 1426932 h 6857999"/>
              <a:gd name="connsiteX18611" fmla="*/ 8735906 w 10763219"/>
              <a:gd name="connsiteY18611" fmla="*/ 1421772 h 6857999"/>
              <a:gd name="connsiteX18612" fmla="*/ 8725190 w 10763219"/>
              <a:gd name="connsiteY18612" fmla="*/ 1414231 h 6857999"/>
              <a:gd name="connsiteX18613" fmla="*/ 8729556 w 10763219"/>
              <a:gd name="connsiteY18613" fmla="*/ 1411849 h 6857999"/>
              <a:gd name="connsiteX18614" fmla="*/ 8733525 w 10763219"/>
              <a:gd name="connsiteY18614" fmla="*/ 1410659 h 6857999"/>
              <a:gd name="connsiteX18615" fmla="*/ 8737890 w 10763219"/>
              <a:gd name="connsiteY18615" fmla="*/ 1409071 h 6857999"/>
              <a:gd name="connsiteX18616" fmla="*/ 8741859 w 10763219"/>
              <a:gd name="connsiteY18616" fmla="*/ 1408674 h 6857999"/>
              <a:gd name="connsiteX18617" fmla="*/ 8745828 w 10763219"/>
              <a:gd name="connsiteY18617" fmla="*/ 1408674 h 6857999"/>
              <a:gd name="connsiteX18618" fmla="*/ 8749797 w 10763219"/>
              <a:gd name="connsiteY18618" fmla="*/ 1409071 h 6857999"/>
              <a:gd name="connsiteX18619" fmla="*/ 8757338 w 10763219"/>
              <a:gd name="connsiteY18619" fmla="*/ 1409468 h 6857999"/>
              <a:gd name="connsiteX18620" fmla="*/ 8761307 w 10763219"/>
              <a:gd name="connsiteY18620" fmla="*/ 1409468 h 6857999"/>
              <a:gd name="connsiteX18621" fmla="*/ 8765276 w 10763219"/>
              <a:gd name="connsiteY18621" fmla="*/ 1409468 h 6857999"/>
              <a:gd name="connsiteX18622" fmla="*/ 8769642 w 10763219"/>
              <a:gd name="connsiteY18622" fmla="*/ 1409071 h 6857999"/>
              <a:gd name="connsiteX18623" fmla="*/ 8773610 w 10763219"/>
              <a:gd name="connsiteY18623" fmla="*/ 1407880 h 6857999"/>
              <a:gd name="connsiteX18624" fmla="*/ 8777579 w 10763219"/>
              <a:gd name="connsiteY18624" fmla="*/ 1405896 h 6857999"/>
              <a:gd name="connsiteX18625" fmla="*/ 8781945 w 10763219"/>
              <a:gd name="connsiteY18625" fmla="*/ 1403514 h 6857999"/>
              <a:gd name="connsiteX18626" fmla="*/ 8786311 w 10763219"/>
              <a:gd name="connsiteY18626" fmla="*/ 1400339 h 6857999"/>
              <a:gd name="connsiteX18627" fmla="*/ 8790677 w 10763219"/>
              <a:gd name="connsiteY18627" fmla="*/ 1395973 h 6857999"/>
              <a:gd name="connsiteX18628" fmla="*/ 8793058 w 10763219"/>
              <a:gd name="connsiteY18628" fmla="*/ 1398751 h 6857999"/>
              <a:gd name="connsiteX18629" fmla="*/ 8794249 w 10763219"/>
              <a:gd name="connsiteY18629" fmla="*/ 1401529 h 6857999"/>
              <a:gd name="connsiteX18630" fmla="*/ 8794646 w 10763219"/>
              <a:gd name="connsiteY18630" fmla="*/ 1404308 h 6857999"/>
              <a:gd name="connsiteX18631" fmla="*/ 8794249 w 10763219"/>
              <a:gd name="connsiteY18631" fmla="*/ 1405896 h 6857999"/>
              <a:gd name="connsiteX18632" fmla="*/ 8793058 w 10763219"/>
              <a:gd name="connsiteY18632" fmla="*/ 1407880 h 6857999"/>
              <a:gd name="connsiteX18633" fmla="*/ 8792264 w 10763219"/>
              <a:gd name="connsiteY18633" fmla="*/ 1409865 h 6857999"/>
              <a:gd name="connsiteX18634" fmla="*/ 8788692 w 10763219"/>
              <a:gd name="connsiteY18634" fmla="*/ 1413040 h 6857999"/>
              <a:gd name="connsiteX18635" fmla="*/ 8785120 w 10763219"/>
              <a:gd name="connsiteY18635" fmla="*/ 1416216 h 6857999"/>
              <a:gd name="connsiteX18636" fmla="*/ 8783930 w 10763219"/>
              <a:gd name="connsiteY18636" fmla="*/ 1417803 h 6857999"/>
              <a:gd name="connsiteX18637" fmla="*/ 8782342 w 10763219"/>
              <a:gd name="connsiteY18637" fmla="*/ 1419788 h 6857999"/>
              <a:gd name="connsiteX18638" fmla="*/ 8781548 w 10763219"/>
              <a:gd name="connsiteY18638" fmla="*/ 1421376 h 6857999"/>
              <a:gd name="connsiteX18639" fmla="*/ 8780754 w 10763219"/>
              <a:gd name="connsiteY18639" fmla="*/ 1423757 h 6857999"/>
              <a:gd name="connsiteX18640" fmla="*/ 8780754 w 10763219"/>
              <a:gd name="connsiteY18640" fmla="*/ 1426139 h 6857999"/>
              <a:gd name="connsiteX18641" fmla="*/ 8781945 w 10763219"/>
              <a:gd name="connsiteY18641" fmla="*/ 1428520 h 6857999"/>
              <a:gd name="connsiteX18642" fmla="*/ 8784723 w 10763219"/>
              <a:gd name="connsiteY18642" fmla="*/ 1431298 h 6857999"/>
              <a:gd name="connsiteX18643" fmla="*/ 8788295 w 10763219"/>
              <a:gd name="connsiteY18643" fmla="*/ 1434474 h 6857999"/>
              <a:gd name="connsiteX18644" fmla="*/ 8796233 w 10763219"/>
              <a:gd name="connsiteY18644" fmla="*/ 1438840 h 6857999"/>
              <a:gd name="connsiteX18645" fmla="*/ 8803774 w 10763219"/>
              <a:gd name="connsiteY18645" fmla="*/ 1443206 h 6857999"/>
              <a:gd name="connsiteX18646" fmla="*/ 8812109 w 10763219"/>
              <a:gd name="connsiteY18646" fmla="*/ 1447969 h 6857999"/>
              <a:gd name="connsiteX18647" fmla="*/ 8815681 w 10763219"/>
              <a:gd name="connsiteY18647" fmla="*/ 1449954 h 6857999"/>
              <a:gd name="connsiteX18648" fmla="*/ 8818856 w 10763219"/>
              <a:gd name="connsiteY18648" fmla="*/ 1453129 h 6857999"/>
              <a:gd name="connsiteX18649" fmla="*/ 8822031 w 10763219"/>
              <a:gd name="connsiteY18649" fmla="*/ 1455511 h 6857999"/>
              <a:gd name="connsiteX18650" fmla="*/ 8824809 w 10763219"/>
              <a:gd name="connsiteY18650" fmla="*/ 1458686 h 6857999"/>
              <a:gd name="connsiteX18651" fmla="*/ 8826794 w 10763219"/>
              <a:gd name="connsiteY18651" fmla="*/ 1462258 h 6857999"/>
              <a:gd name="connsiteX18652" fmla="*/ 8828381 w 10763219"/>
              <a:gd name="connsiteY18652" fmla="*/ 1466228 h 6857999"/>
              <a:gd name="connsiteX18653" fmla="*/ 8829175 w 10763219"/>
              <a:gd name="connsiteY18653" fmla="*/ 1470594 h 6857999"/>
              <a:gd name="connsiteX18654" fmla="*/ 8829969 w 10763219"/>
              <a:gd name="connsiteY18654" fmla="*/ 1475357 h 6857999"/>
              <a:gd name="connsiteX18655" fmla="*/ 8831159 w 10763219"/>
              <a:gd name="connsiteY18655" fmla="*/ 1477341 h 6857999"/>
              <a:gd name="connsiteX18656" fmla="*/ 8832747 w 10763219"/>
              <a:gd name="connsiteY18656" fmla="*/ 1478929 h 6857999"/>
              <a:gd name="connsiteX18657" fmla="*/ 8834335 w 10763219"/>
              <a:gd name="connsiteY18657" fmla="*/ 1478929 h 6857999"/>
              <a:gd name="connsiteX18658" fmla="*/ 8835128 w 10763219"/>
              <a:gd name="connsiteY18658" fmla="*/ 1478929 h 6857999"/>
              <a:gd name="connsiteX18659" fmla="*/ 8836716 w 10763219"/>
              <a:gd name="connsiteY18659" fmla="*/ 1477738 h 6857999"/>
              <a:gd name="connsiteX18660" fmla="*/ 8837510 w 10763219"/>
              <a:gd name="connsiteY18660" fmla="*/ 1476548 h 6857999"/>
              <a:gd name="connsiteX18661" fmla="*/ 8839494 w 10763219"/>
              <a:gd name="connsiteY18661" fmla="*/ 1472975 h 6857999"/>
              <a:gd name="connsiteX18662" fmla="*/ 8841875 w 10763219"/>
              <a:gd name="connsiteY18662" fmla="*/ 1470197 h 6857999"/>
              <a:gd name="connsiteX18663" fmla="*/ 8843463 w 10763219"/>
              <a:gd name="connsiteY18663" fmla="*/ 1468609 h 6857999"/>
              <a:gd name="connsiteX18664" fmla="*/ 8845051 w 10763219"/>
              <a:gd name="connsiteY18664" fmla="*/ 1467815 h 6857999"/>
              <a:gd name="connsiteX18665" fmla="*/ 8847035 w 10763219"/>
              <a:gd name="connsiteY18665" fmla="*/ 1467021 h 6857999"/>
              <a:gd name="connsiteX18666" fmla="*/ 8849416 w 10763219"/>
              <a:gd name="connsiteY18666" fmla="*/ 1467815 h 6857999"/>
              <a:gd name="connsiteX18667" fmla="*/ 8851798 w 10763219"/>
              <a:gd name="connsiteY18667" fmla="*/ 1468609 h 6857999"/>
              <a:gd name="connsiteX18668" fmla="*/ 8854576 w 10763219"/>
              <a:gd name="connsiteY18668" fmla="*/ 1470594 h 6857999"/>
              <a:gd name="connsiteX18669" fmla="*/ 8855767 w 10763219"/>
              <a:gd name="connsiteY18669" fmla="*/ 1476548 h 6857999"/>
              <a:gd name="connsiteX18670" fmla="*/ 8856560 w 10763219"/>
              <a:gd name="connsiteY18670" fmla="*/ 1481311 h 6857999"/>
              <a:gd name="connsiteX18671" fmla="*/ 8858545 w 10763219"/>
              <a:gd name="connsiteY18671" fmla="*/ 1484883 h 6857999"/>
              <a:gd name="connsiteX18672" fmla="*/ 8860529 w 10763219"/>
              <a:gd name="connsiteY18672" fmla="*/ 1487264 h 6857999"/>
              <a:gd name="connsiteX18673" fmla="*/ 8862911 w 10763219"/>
              <a:gd name="connsiteY18673" fmla="*/ 1489249 h 6857999"/>
              <a:gd name="connsiteX18674" fmla="*/ 8865292 w 10763219"/>
              <a:gd name="connsiteY18674" fmla="*/ 1490043 h 6857999"/>
              <a:gd name="connsiteX18675" fmla="*/ 8868467 w 10763219"/>
              <a:gd name="connsiteY18675" fmla="*/ 1490440 h 6857999"/>
              <a:gd name="connsiteX18676" fmla="*/ 8871642 w 10763219"/>
              <a:gd name="connsiteY18676" fmla="*/ 1491234 h 6857999"/>
              <a:gd name="connsiteX18677" fmla="*/ 8878786 w 10763219"/>
              <a:gd name="connsiteY18677" fmla="*/ 1491234 h 6857999"/>
              <a:gd name="connsiteX18678" fmla="*/ 8881961 w 10763219"/>
              <a:gd name="connsiteY18678" fmla="*/ 1491234 h 6857999"/>
              <a:gd name="connsiteX18679" fmla="*/ 8885533 w 10763219"/>
              <a:gd name="connsiteY18679" fmla="*/ 1491631 h 6857999"/>
              <a:gd name="connsiteX18680" fmla="*/ 8888708 w 10763219"/>
              <a:gd name="connsiteY18680" fmla="*/ 1492424 h 6857999"/>
              <a:gd name="connsiteX18681" fmla="*/ 8892677 w 10763219"/>
              <a:gd name="connsiteY18681" fmla="*/ 1494409 h 6857999"/>
              <a:gd name="connsiteX18682" fmla="*/ 8896249 w 10763219"/>
              <a:gd name="connsiteY18682" fmla="*/ 1496790 h 6857999"/>
              <a:gd name="connsiteX18683" fmla="*/ 8899821 w 10763219"/>
              <a:gd name="connsiteY18683" fmla="*/ 1500363 h 6857999"/>
              <a:gd name="connsiteX18684" fmla="*/ 8901409 w 10763219"/>
              <a:gd name="connsiteY18684" fmla="*/ 1503935 h 6857999"/>
              <a:gd name="connsiteX18685" fmla="*/ 8902997 w 10763219"/>
              <a:gd name="connsiteY18685" fmla="*/ 1506714 h 6857999"/>
              <a:gd name="connsiteX18686" fmla="*/ 8903393 w 10763219"/>
              <a:gd name="connsiteY18686" fmla="*/ 1510286 h 6857999"/>
              <a:gd name="connsiteX18687" fmla="*/ 8904187 w 10763219"/>
              <a:gd name="connsiteY18687" fmla="*/ 1512667 h 6857999"/>
              <a:gd name="connsiteX18688" fmla="*/ 8904187 w 10763219"/>
              <a:gd name="connsiteY18688" fmla="*/ 1515049 h 6857999"/>
              <a:gd name="connsiteX18689" fmla="*/ 8903393 w 10763219"/>
              <a:gd name="connsiteY18689" fmla="*/ 1517431 h 6857999"/>
              <a:gd name="connsiteX18690" fmla="*/ 8901409 w 10763219"/>
              <a:gd name="connsiteY18690" fmla="*/ 1522194 h 6857999"/>
              <a:gd name="connsiteX18691" fmla="*/ 8897043 w 10763219"/>
              <a:gd name="connsiteY18691" fmla="*/ 1530529 h 6857999"/>
              <a:gd name="connsiteX18692" fmla="*/ 8895059 w 10763219"/>
              <a:gd name="connsiteY18692" fmla="*/ 1534895 h 6857999"/>
              <a:gd name="connsiteX18693" fmla="*/ 8894662 w 10763219"/>
              <a:gd name="connsiteY18693" fmla="*/ 1537674 h 6857999"/>
              <a:gd name="connsiteX18694" fmla="*/ 8894662 w 10763219"/>
              <a:gd name="connsiteY18694" fmla="*/ 1540452 h 6857999"/>
              <a:gd name="connsiteX18695" fmla="*/ 8897043 w 10763219"/>
              <a:gd name="connsiteY18695" fmla="*/ 1540055 h 6857999"/>
              <a:gd name="connsiteX18696" fmla="*/ 8899821 w 10763219"/>
              <a:gd name="connsiteY18696" fmla="*/ 1540055 h 6857999"/>
              <a:gd name="connsiteX18697" fmla="*/ 8902203 w 10763219"/>
              <a:gd name="connsiteY18697" fmla="*/ 1540452 h 6857999"/>
              <a:gd name="connsiteX18698" fmla="*/ 8904584 w 10763219"/>
              <a:gd name="connsiteY18698" fmla="*/ 1541643 h 6857999"/>
              <a:gd name="connsiteX18699" fmla="*/ 8906569 w 10763219"/>
              <a:gd name="connsiteY18699" fmla="*/ 1542834 h 6857999"/>
              <a:gd name="connsiteX18700" fmla="*/ 8908950 w 10763219"/>
              <a:gd name="connsiteY18700" fmla="*/ 1544421 h 6857999"/>
              <a:gd name="connsiteX18701" fmla="*/ 8912919 w 10763219"/>
              <a:gd name="connsiteY18701" fmla="*/ 1549184 h 6857999"/>
              <a:gd name="connsiteX18702" fmla="*/ 8917285 w 10763219"/>
              <a:gd name="connsiteY18702" fmla="*/ 1555138 h 6857999"/>
              <a:gd name="connsiteX18703" fmla="*/ 8920857 w 10763219"/>
              <a:gd name="connsiteY18703" fmla="*/ 1561886 h 6857999"/>
              <a:gd name="connsiteX18704" fmla="*/ 8924032 w 10763219"/>
              <a:gd name="connsiteY18704" fmla="*/ 1569427 h 6857999"/>
              <a:gd name="connsiteX18705" fmla="*/ 8927604 w 10763219"/>
              <a:gd name="connsiteY18705" fmla="*/ 1576969 h 6857999"/>
              <a:gd name="connsiteX18706" fmla="*/ 8932763 w 10763219"/>
              <a:gd name="connsiteY18706" fmla="*/ 1593243 h 6857999"/>
              <a:gd name="connsiteX18707" fmla="*/ 8937923 w 10763219"/>
              <a:gd name="connsiteY18707" fmla="*/ 1607929 h 6857999"/>
              <a:gd name="connsiteX18708" fmla="*/ 8940701 w 10763219"/>
              <a:gd name="connsiteY18708" fmla="*/ 1618646 h 6857999"/>
              <a:gd name="connsiteX18709" fmla="*/ 8941495 w 10763219"/>
              <a:gd name="connsiteY18709" fmla="*/ 1622615 h 6857999"/>
              <a:gd name="connsiteX18710" fmla="*/ 8942686 w 10763219"/>
              <a:gd name="connsiteY18710" fmla="*/ 1624202 h 6857999"/>
              <a:gd name="connsiteX18711" fmla="*/ 8952608 w 10763219"/>
              <a:gd name="connsiteY18711" fmla="*/ 1636904 h 6857999"/>
              <a:gd name="connsiteX18712" fmla="*/ 8962530 w 10763219"/>
              <a:gd name="connsiteY18712" fmla="*/ 1650002 h 6857999"/>
              <a:gd name="connsiteX18713" fmla="*/ 8972849 w 10763219"/>
              <a:gd name="connsiteY18713" fmla="*/ 1663498 h 6857999"/>
              <a:gd name="connsiteX18714" fmla="*/ 8978009 w 10763219"/>
              <a:gd name="connsiteY18714" fmla="*/ 1671039 h 6857999"/>
              <a:gd name="connsiteX18715" fmla="*/ 8981581 w 10763219"/>
              <a:gd name="connsiteY18715" fmla="*/ 1677787 h 6857999"/>
              <a:gd name="connsiteX18716" fmla="*/ 8985550 w 10763219"/>
              <a:gd name="connsiteY18716" fmla="*/ 1684535 h 6857999"/>
              <a:gd name="connsiteX18717" fmla="*/ 8988725 w 10763219"/>
              <a:gd name="connsiteY18717" fmla="*/ 1691679 h 6857999"/>
              <a:gd name="connsiteX18718" fmla="*/ 8991106 w 10763219"/>
              <a:gd name="connsiteY18718" fmla="*/ 1698030 h 6857999"/>
              <a:gd name="connsiteX18719" fmla="*/ 8992297 w 10763219"/>
              <a:gd name="connsiteY18719" fmla="*/ 1704778 h 6857999"/>
              <a:gd name="connsiteX18720" fmla="*/ 8992297 w 10763219"/>
              <a:gd name="connsiteY18720" fmla="*/ 1710732 h 6857999"/>
              <a:gd name="connsiteX18721" fmla="*/ 8992297 w 10763219"/>
              <a:gd name="connsiteY18721" fmla="*/ 1713510 h 6857999"/>
              <a:gd name="connsiteX18722" fmla="*/ 8991900 w 10763219"/>
              <a:gd name="connsiteY18722" fmla="*/ 1716288 h 6857999"/>
              <a:gd name="connsiteX18723" fmla="*/ 8991106 w 10763219"/>
              <a:gd name="connsiteY18723" fmla="*/ 1719464 h 6857999"/>
              <a:gd name="connsiteX18724" fmla="*/ 8989519 w 10763219"/>
              <a:gd name="connsiteY18724" fmla="*/ 1722242 h 6857999"/>
              <a:gd name="connsiteX18725" fmla="*/ 8987931 w 10763219"/>
              <a:gd name="connsiteY18725" fmla="*/ 1724624 h 6857999"/>
              <a:gd name="connsiteX18726" fmla="*/ 8985946 w 10763219"/>
              <a:gd name="connsiteY18726" fmla="*/ 1727005 h 6857999"/>
              <a:gd name="connsiteX18727" fmla="*/ 8995869 w 10763219"/>
              <a:gd name="connsiteY18727" fmla="*/ 1736531 h 6857999"/>
              <a:gd name="connsiteX18728" fmla="*/ 9001425 w 10763219"/>
              <a:gd name="connsiteY18728" fmla="*/ 1741294 h 6857999"/>
              <a:gd name="connsiteX18729" fmla="*/ 9006188 w 10763219"/>
              <a:gd name="connsiteY18729" fmla="*/ 1746851 h 6857999"/>
              <a:gd name="connsiteX18730" fmla="*/ 9012935 w 10763219"/>
              <a:gd name="connsiteY18730" fmla="*/ 1744073 h 6857999"/>
              <a:gd name="connsiteX18731" fmla="*/ 9019285 w 10763219"/>
              <a:gd name="connsiteY18731" fmla="*/ 1741691 h 6857999"/>
              <a:gd name="connsiteX18732" fmla="*/ 9025635 w 10763219"/>
              <a:gd name="connsiteY18732" fmla="*/ 1739310 h 6857999"/>
              <a:gd name="connsiteX18733" fmla="*/ 9028811 w 10763219"/>
              <a:gd name="connsiteY18733" fmla="*/ 1738913 h 6857999"/>
              <a:gd name="connsiteX18734" fmla="*/ 9031589 w 10763219"/>
              <a:gd name="connsiteY18734" fmla="*/ 1738516 h 6857999"/>
              <a:gd name="connsiteX18735" fmla="*/ 9034367 w 10763219"/>
              <a:gd name="connsiteY18735" fmla="*/ 1738516 h 6857999"/>
              <a:gd name="connsiteX18736" fmla="*/ 9037939 w 10763219"/>
              <a:gd name="connsiteY18736" fmla="*/ 1738516 h 6857999"/>
              <a:gd name="connsiteX18737" fmla="*/ 9041511 w 10763219"/>
              <a:gd name="connsiteY18737" fmla="*/ 1739310 h 6857999"/>
              <a:gd name="connsiteX18738" fmla="*/ 9044686 w 10763219"/>
              <a:gd name="connsiteY18738" fmla="*/ 1740501 h 6857999"/>
              <a:gd name="connsiteX18739" fmla="*/ 9048655 w 10763219"/>
              <a:gd name="connsiteY18739" fmla="*/ 1742485 h 6857999"/>
              <a:gd name="connsiteX18740" fmla="*/ 9052624 w 10763219"/>
              <a:gd name="connsiteY18740" fmla="*/ 1744867 h 6857999"/>
              <a:gd name="connsiteX18741" fmla="*/ 9056593 w 10763219"/>
              <a:gd name="connsiteY18741" fmla="*/ 1748042 h 6857999"/>
              <a:gd name="connsiteX18742" fmla="*/ 9060959 w 10763219"/>
              <a:gd name="connsiteY18742" fmla="*/ 1752011 h 6857999"/>
              <a:gd name="connsiteX18743" fmla="*/ 9059768 w 10763219"/>
              <a:gd name="connsiteY18743" fmla="*/ 1759950 h 6857999"/>
              <a:gd name="connsiteX18744" fmla="*/ 9059768 w 10763219"/>
              <a:gd name="connsiteY18744" fmla="*/ 1766697 h 6857999"/>
              <a:gd name="connsiteX18745" fmla="*/ 9059768 w 10763219"/>
              <a:gd name="connsiteY18745" fmla="*/ 1773048 h 6857999"/>
              <a:gd name="connsiteX18746" fmla="*/ 9060959 w 10763219"/>
              <a:gd name="connsiteY18746" fmla="*/ 1779002 h 6857999"/>
              <a:gd name="connsiteX18747" fmla="*/ 9062546 w 10763219"/>
              <a:gd name="connsiteY18747" fmla="*/ 1784162 h 6857999"/>
              <a:gd name="connsiteX18748" fmla="*/ 9064928 w 10763219"/>
              <a:gd name="connsiteY18748" fmla="*/ 1789322 h 6857999"/>
              <a:gd name="connsiteX18749" fmla="*/ 9067309 w 10763219"/>
              <a:gd name="connsiteY18749" fmla="*/ 1794085 h 6857999"/>
              <a:gd name="connsiteX18750" fmla="*/ 9069690 w 10763219"/>
              <a:gd name="connsiteY18750" fmla="*/ 1798848 h 6857999"/>
              <a:gd name="connsiteX18751" fmla="*/ 9076437 w 10763219"/>
              <a:gd name="connsiteY18751" fmla="*/ 1808771 h 6857999"/>
              <a:gd name="connsiteX18752" fmla="*/ 9083184 w 10763219"/>
              <a:gd name="connsiteY18752" fmla="*/ 1819885 h 6857999"/>
              <a:gd name="connsiteX18753" fmla="*/ 9087153 w 10763219"/>
              <a:gd name="connsiteY18753" fmla="*/ 1827029 h 6857999"/>
              <a:gd name="connsiteX18754" fmla="*/ 9091122 w 10763219"/>
              <a:gd name="connsiteY18754" fmla="*/ 1833777 h 6857999"/>
              <a:gd name="connsiteX18755" fmla="*/ 9094694 w 10763219"/>
              <a:gd name="connsiteY18755" fmla="*/ 1842113 h 6857999"/>
              <a:gd name="connsiteX18756" fmla="*/ 9097869 w 10763219"/>
              <a:gd name="connsiteY18756" fmla="*/ 1850845 h 6857999"/>
              <a:gd name="connsiteX18757" fmla="*/ 9097076 w 10763219"/>
              <a:gd name="connsiteY18757" fmla="*/ 1852829 h 6857999"/>
              <a:gd name="connsiteX18758" fmla="*/ 9095885 w 10763219"/>
              <a:gd name="connsiteY18758" fmla="*/ 1854417 h 6857999"/>
              <a:gd name="connsiteX18759" fmla="*/ 9095488 w 10763219"/>
              <a:gd name="connsiteY18759" fmla="*/ 1857195 h 6857999"/>
              <a:gd name="connsiteX18760" fmla="*/ 9095091 w 10763219"/>
              <a:gd name="connsiteY18760" fmla="*/ 1860768 h 6857999"/>
              <a:gd name="connsiteX18761" fmla="*/ 9093504 w 10763219"/>
              <a:gd name="connsiteY18761" fmla="*/ 1867119 h 6857999"/>
              <a:gd name="connsiteX18762" fmla="*/ 9090725 w 10763219"/>
              <a:gd name="connsiteY18762" fmla="*/ 1872279 h 6857999"/>
              <a:gd name="connsiteX18763" fmla="*/ 9087153 w 10763219"/>
              <a:gd name="connsiteY18763" fmla="*/ 1877042 h 6857999"/>
              <a:gd name="connsiteX18764" fmla="*/ 9083978 w 10763219"/>
              <a:gd name="connsiteY18764" fmla="*/ 1881011 h 6857999"/>
              <a:gd name="connsiteX18765" fmla="*/ 9081597 w 10763219"/>
              <a:gd name="connsiteY18765" fmla="*/ 1882599 h 6857999"/>
              <a:gd name="connsiteX18766" fmla="*/ 9079612 w 10763219"/>
              <a:gd name="connsiteY18766" fmla="*/ 1883392 h 6857999"/>
              <a:gd name="connsiteX18767" fmla="*/ 9077628 w 10763219"/>
              <a:gd name="connsiteY18767" fmla="*/ 1884583 h 6857999"/>
              <a:gd name="connsiteX18768" fmla="*/ 9075247 w 10763219"/>
              <a:gd name="connsiteY18768" fmla="*/ 1884980 h 6857999"/>
              <a:gd name="connsiteX18769" fmla="*/ 9073262 w 10763219"/>
              <a:gd name="connsiteY18769" fmla="*/ 1884980 h 6857999"/>
              <a:gd name="connsiteX18770" fmla="*/ 9071278 w 10763219"/>
              <a:gd name="connsiteY18770" fmla="*/ 1884583 h 6857999"/>
              <a:gd name="connsiteX18771" fmla="*/ 9068896 w 10763219"/>
              <a:gd name="connsiteY18771" fmla="*/ 1879026 h 6857999"/>
              <a:gd name="connsiteX18772" fmla="*/ 9067309 w 10763219"/>
              <a:gd name="connsiteY18772" fmla="*/ 1872676 h 6857999"/>
              <a:gd name="connsiteX18773" fmla="*/ 9065721 w 10763219"/>
              <a:gd name="connsiteY18773" fmla="*/ 1867119 h 6857999"/>
              <a:gd name="connsiteX18774" fmla="*/ 9065324 w 10763219"/>
              <a:gd name="connsiteY18774" fmla="*/ 1861165 h 6857999"/>
              <a:gd name="connsiteX18775" fmla="*/ 9064928 w 10763219"/>
              <a:gd name="connsiteY18775" fmla="*/ 1861165 h 6857999"/>
              <a:gd name="connsiteX18776" fmla="*/ 9065324 w 10763219"/>
              <a:gd name="connsiteY18776" fmla="*/ 1870691 h 6857999"/>
              <a:gd name="connsiteX18777" fmla="*/ 9066118 w 10763219"/>
              <a:gd name="connsiteY18777" fmla="*/ 1880614 h 6857999"/>
              <a:gd name="connsiteX18778" fmla="*/ 9068103 w 10763219"/>
              <a:gd name="connsiteY18778" fmla="*/ 1891331 h 6857999"/>
              <a:gd name="connsiteX18779" fmla="*/ 9071278 w 10763219"/>
              <a:gd name="connsiteY18779" fmla="*/ 1901651 h 6857999"/>
              <a:gd name="connsiteX18780" fmla="*/ 9074056 w 10763219"/>
              <a:gd name="connsiteY18780" fmla="*/ 1912368 h 6857999"/>
              <a:gd name="connsiteX18781" fmla="*/ 9078025 w 10763219"/>
              <a:gd name="connsiteY18781" fmla="*/ 1923482 h 6857999"/>
              <a:gd name="connsiteX18782" fmla="*/ 9086360 w 10763219"/>
              <a:gd name="connsiteY18782" fmla="*/ 1946106 h 6857999"/>
              <a:gd name="connsiteX18783" fmla="*/ 9095885 w 10763219"/>
              <a:gd name="connsiteY18783" fmla="*/ 1969127 h 6857999"/>
              <a:gd name="connsiteX18784" fmla="*/ 9105807 w 10763219"/>
              <a:gd name="connsiteY18784" fmla="*/ 1992943 h 6857999"/>
              <a:gd name="connsiteX18785" fmla="*/ 9114936 w 10763219"/>
              <a:gd name="connsiteY18785" fmla="*/ 2017155 h 6857999"/>
              <a:gd name="connsiteX18786" fmla="*/ 9120095 w 10763219"/>
              <a:gd name="connsiteY18786" fmla="*/ 2029063 h 6857999"/>
              <a:gd name="connsiteX18787" fmla="*/ 9124064 w 10763219"/>
              <a:gd name="connsiteY18787" fmla="*/ 2040970 h 6857999"/>
              <a:gd name="connsiteX18788" fmla="*/ 9134780 w 10763219"/>
              <a:gd name="connsiteY18788" fmla="*/ 2053275 h 6857999"/>
              <a:gd name="connsiteX18789" fmla="*/ 9145099 w 10763219"/>
              <a:gd name="connsiteY18789" fmla="*/ 2065976 h 6857999"/>
              <a:gd name="connsiteX18790" fmla="*/ 9154228 w 10763219"/>
              <a:gd name="connsiteY18790" fmla="*/ 2078678 h 6857999"/>
              <a:gd name="connsiteX18791" fmla="*/ 9163356 w 10763219"/>
              <a:gd name="connsiteY18791" fmla="*/ 2092173 h 6857999"/>
              <a:gd name="connsiteX18792" fmla="*/ 9171294 w 10763219"/>
              <a:gd name="connsiteY18792" fmla="*/ 2096142 h 6857999"/>
              <a:gd name="connsiteX18793" fmla="*/ 9180026 w 10763219"/>
              <a:gd name="connsiteY18793" fmla="*/ 2100905 h 6857999"/>
              <a:gd name="connsiteX18794" fmla="*/ 9198679 w 10763219"/>
              <a:gd name="connsiteY18794" fmla="*/ 2112416 h 6857999"/>
              <a:gd name="connsiteX18795" fmla="*/ 9208602 w 10763219"/>
              <a:gd name="connsiteY18795" fmla="*/ 2117576 h 6857999"/>
              <a:gd name="connsiteX18796" fmla="*/ 9213364 w 10763219"/>
              <a:gd name="connsiteY18796" fmla="*/ 2119958 h 6857999"/>
              <a:gd name="connsiteX18797" fmla="*/ 9218127 w 10763219"/>
              <a:gd name="connsiteY18797" fmla="*/ 2121942 h 6857999"/>
              <a:gd name="connsiteX18798" fmla="*/ 9223287 w 10763219"/>
              <a:gd name="connsiteY18798" fmla="*/ 2123530 h 6857999"/>
              <a:gd name="connsiteX18799" fmla="*/ 9228049 w 10763219"/>
              <a:gd name="connsiteY18799" fmla="*/ 2125118 h 6857999"/>
              <a:gd name="connsiteX18800" fmla="*/ 9232415 w 10763219"/>
              <a:gd name="connsiteY18800" fmla="*/ 2125515 h 6857999"/>
              <a:gd name="connsiteX18801" fmla="*/ 9237178 w 10763219"/>
              <a:gd name="connsiteY18801" fmla="*/ 2125515 h 6857999"/>
              <a:gd name="connsiteX18802" fmla="*/ 9239559 w 10763219"/>
              <a:gd name="connsiteY18802" fmla="*/ 2125118 h 6857999"/>
              <a:gd name="connsiteX18803" fmla="*/ 9242337 w 10763219"/>
              <a:gd name="connsiteY18803" fmla="*/ 2123927 h 6857999"/>
              <a:gd name="connsiteX18804" fmla="*/ 9243528 w 10763219"/>
              <a:gd name="connsiteY18804" fmla="*/ 2121942 h 6857999"/>
              <a:gd name="connsiteX18805" fmla="*/ 9245116 w 10763219"/>
              <a:gd name="connsiteY18805" fmla="*/ 2119958 h 6857999"/>
              <a:gd name="connsiteX18806" fmla="*/ 9245512 w 10763219"/>
              <a:gd name="connsiteY18806" fmla="*/ 2117973 h 6857999"/>
              <a:gd name="connsiteX18807" fmla="*/ 9246703 w 10763219"/>
              <a:gd name="connsiteY18807" fmla="*/ 2115195 h 6857999"/>
              <a:gd name="connsiteX18808" fmla="*/ 9247100 w 10763219"/>
              <a:gd name="connsiteY18808" fmla="*/ 2110035 h 6857999"/>
              <a:gd name="connsiteX18809" fmla="*/ 9247497 w 10763219"/>
              <a:gd name="connsiteY18809" fmla="*/ 2098127 h 6857999"/>
              <a:gd name="connsiteX18810" fmla="*/ 9247894 w 10763219"/>
              <a:gd name="connsiteY18810" fmla="*/ 2093761 h 6857999"/>
              <a:gd name="connsiteX18811" fmla="*/ 9249084 w 10763219"/>
              <a:gd name="connsiteY18811" fmla="*/ 2092173 h 6857999"/>
              <a:gd name="connsiteX18812" fmla="*/ 9249878 w 10763219"/>
              <a:gd name="connsiteY18812" fmla="*/ 2090586 h 6857999"/>
              <a:gd name="connsiteX18813" fmla="*/ 9267738 w 10763219"/>
              <a:gd name="connsiteY18813" fmla="*/ 2094555 h 6857999"/>
              <a:gd name="connsiteX18814" fmla="*/ 9285995 w 10763219"/>
              <a:gd name="connsiteY18814" fmla="*/ 2098524 h 6857999"/>
              <a:gd name="connsiteX18815" fmla="*/ 9289567 w 10763219"/>
              <a:gd name="connsiteY18815" fmla="*/ 2100112 h 6857999"/>
              <a:gd name="connsiteX18816" fmla="*/ 9293139 w 10763219"/>
              <a:gd name="connsiteY18816" fmla="*/ 2100509 h 6857999"/>
              <a:gd name="connsiteX18817" fmla="*/ 9295917 w 10763219"/>
              <a:gd name="connsiteY18817" fmla="*/ 2100509 h 6857999"/>
              <a:gd name="connsiteX18818" fmla="*/ 9298299 w 10763219"/>
              <a:gd name="connsiteY18818" fmla="*/ 2099715 h 6857999"/>
              <a:gd name="connsiteX18819" fmla="*/ 9300680 w 10763219"/>
              <a:gd name="connsiteY18819" fmla="*/ 2098524 h 6857999"/>
              <a:gd name="connsiteX18820" fmla="*/ 9303061 w 10763219"/>
              <a:gd name="connsiteY18820" fmla="*/ 2096936 h 6857999"/>
              <a:gd name="connsiteX18821" fmla="*/ 9308221 w 10763219"/>
              <a:gd name="connsiteY18821" fmla="*/ 2093364 h 6857999"/>
              <a:gd name="connsiteX18822" fmla="*/ 9312984 w 10763219"/>
              <a:gd name="connsiteY18822" fmla="*/ 2088998 h 6857999"/>
              <a:gd name="connsiteX18823" fmla="*/ 9315762 w 10763219"/>
              <a:gd name="connsiteY18823" fmla="*/ 2087013 h 6857999"/>
              <a:gd name="connsiteX18824" fmla="*/ 9318937 w 10763219"/>
              <a:gd name="connsiteY18824" fmla="*/ 2085426 h 6857999"/>
              <a:gd name="connsiteX18825" fmla="*/ 9322906 w 10763219"/>
              <a:gd name="connsiteY18825" fmla="*/ 2084235 h 6857999"/>
              <a:gd name="connsiteX18826" fmla="*/ 9326875 w 10763219"/>
              <a:gd name="connsiteY18826" fmla="*/ 2083441 h 6857999"/>
              <a:gd name="connsiteX18827" fmla="*/ 9331241 w 10763219"/>
              <a:gd name="connsiteY18827" fmla="*/ 2083441 h 6857999"/>
              <a:gd name="connsiteX18828" fmla="*/ 9336400 w 10763219"/>
              <a:gd name="connsiteY18828" fmla="*/ 2083838 h 6857999"/>
              <a:gd name="connsiteX18829" fmla="*/ 9339972 w 10763219"/>
              <a:gd name="connsiteY18829" fmla="*/ 2085029 h 6857999"/>
              <a:gd name="connsiteX18830" fmla="*/ 9343147 w 10763219"/>
              <a:gd name="connsiteY18830" fmla="*/ 2086219 h 6857999"/>
              <a:gd name="connsiteX18831" fmla="*/ 9351085 w 10763219"/>
              <a:gd name="connsiteY18831" fmla="*/ 2090586 h 6857999"/>
              <a:gd name="connsiteX18832" fmla="*/ 9354657 w 10763219"/>
              <a:gd name="connsiteY18832" fmla="*/ 2092570 h 6857999"/>
              <a:gd name="connsiteX18833" fmla="*/ 9358626 w 10763219"/>
              <a:gd name="connsiteY18833" fmla="*/ 2094555 h 6857999"/>
              <a:gd name="connsiteX18834" fmla="*/ 9361801 w 10763219"/>
              <a:gd name="connsiteY18834" fmla="*/ 2095746 h 6857999"/>
              <a:gd name="connsiteX18835" fmla="*/ 9364182 w 10763219"/>
              <a:gd name="connsiteY18835" fmla="*/ 2095746 h 6857999"/>
              <a:gd name="connsiteX18836" fmla="*/ 9376486 w 10763219"/>
              <a:gd name="connsiteY18836" fmla="*/ 2093761 h 6857999"/>
              <a:gd name="connsiteX18837" fmla="*/ 9390377 w 10763219"/>
              <a:gd name="connsiteY18837" fmla="*/ 2090586 h 6857999"/>
              <a:gd name="connsiteX18838" fmla="*/ 9396727 w 10763219"/>
              <a:gd name="connsiteY18838" fmla="*/ 2088204 h 6857999"/>
              <a:gd name="connsiteX18839" fmla="*/ 9403475 w 10763219"/>
              <a:gd name="connsiteY18839" fmla="*/ 2086219 h 6857999"/>
              <a:gd name="connsiteX18840" fmla="*/ 9409825 w 10763219"/>
              <a:gd name="connsiteY18840" fmla="*/ 2083838 h 6857999"/>
              <a:gd name="connsiteX18841" fmla="*/ 9414984 w 10763219"/>
              <a:gd name="connsiteY18841" fmla="*/ 2081059 h 6857999"/>
              <a:gd name="connsiteX18842" fmla="*/ 9416175 w 10763219"/>
              <a:gd name="connsiteY18842" fmla="*/ 2079869 h 6857999"/>
              <a:gd name="connsiteX18843" fmla="*/ 9416969 w 10763219"/>
              <a:gd name="connsiteY18843" fmla="*/ 2079075 h 6857999"/>
              <a:gd name="connsiteX18844" fmla="*/ 9418556 w 10763219"/>
              <a:gd name="connsiteY18844" fmla="*/ 2076693 h 6857999"/>
              <a:gd name="connsiteX18845" fmla="*/ 9418953 w 10763219"/>
              <a:gd name="connsiteY18845" fmla="*/ 2073518 h 6857999"/>
              <a:gd name="connsiteX18846" fmla="*/ 9419350 w 10763219"/>
              <a:gd name="connsiteY18846" fmla="*/ 2070739 h 6857999"/>
              <a:gd name="connsiteX18847" fmla="*/ 9420144 w 10763219"/>
              <a:gd name="connsiteY18847" fmla="*/ 2067167 h 6857999"/>
              <a:gd name="connsiteX18848" fmla="*/ 9420938 w 10763219"/>
              <a:gd name="connsiteY18848" fmla="*/ 2064786 h 6857999"/>
              <a:gd name="connsiteX18849" fmla="*/ 9422128 w 10763219"/>
              <a:gd name="connsiteY18849" fmla="*/ 2063595 h 6857999"/>
              <a:gd name="connsiteX18850" fmla="*/ 9422922 w 10763219"/>
              <a:gd name="connsiteY18850" fmla="*/ 2062801 h 6857999"/>
              <a:gd name="connsiteX18851" fmla="*/ 9424113 w 10763219"/>
              <a:gd name="connsiteY18851" fmla="*/ 2062007 h 6857999"/>
              <a:gd name="connsiteX18852" fmla="*/ 9425303 w 10763219"/>
              <a:gd name="connsiteY18852" fmla="*/ 2061610 h 6857999"/>
              <a:gd name="connsiteX18853" fmla="*/ 9428876 w 10763219"/>
              <a:gd name="connsiteY18853" fmla="*/ 2061610 h 6857999"/>
              <a:gd name="connsiteX18854" fmla="*/ 9432051 w 10763219"/>
              <a:gd name="connsiteY18854" fmla="*/ 2062007 h 6857999"/>
              <a:gd name="connsiteX18855" fmla="*/ 9435623 w 10763219"/>
              <a:gd name="connsiteY18855" fmla="*/ 2063595 h 6857999"/>
              <a:gd name="connsiteX18856" fmla="*/ 9439592 w 10763219"/>
              <a:gd name="connsiteY18856" fmla="*/ 2065183 h 6857999"/>
              <a:gd name="connsiteX18857" fmla="*/ 9443560 w 10763219"/>
              <a:gd name="connsiteY18857" fmla="*/ 2067167 h 6857999"/>
              <a:gd name="connsiteX18858" fmla="*/ 9447926 w 10763219"/>
              <a:gd name="connsiteY18858" fmla="*/ 2068755 h 6857999"/>
              <a:gd name="connsiteX18859" fmla="*/ 9452292 w 10763219"/>
              <a:gd name="connsiteY18859" fmla="*/ 2070342 h 6857999"/>
              <a:gd name="connsiteX18860" fmla="*/ 9457452 w 10763219"/>
              <a:gd name="connsiteY18860" fmla="*/ 2070739 h 6857999"/>
              <a:gd name="connsiteX18861" fmla="*/ 9458245 w 10763219"/>
              <a:gd name="connsiteY18861" fmla="*/ 2070342 h 6857999"/>
              <a:gd name="connsiteX18862" fmla="*/ 9458642 w 10763219"/>
              <a:gd name="connsiteY18862" fmla="*/ 2069946 h 6857999"/>
              <a:gd name="connsiteX18863" fmla="*/ 9459039 w 10763219"/>
              <a:gd name="connsiteY18863" fmla="*/ 2067167 h 6857999"/>
              <a:gd name="connsiteX18864" fmla="*/ 9460230 w 10763219"/>
              <a:gd name="connsiteY18864" fmla="*/ 2066373 h 6857999"/>
              <a:gd name="connsiteX18865" fmla="*/ 9461024 w 10763219"/>
              <a:gd name="connsiteY18865" fmla="*/ 2065183 h 6857999"/>
              <a:gd name="connsiteX18866" fmla="*/ 9463008 w 10763219"/>
              <a:gd name="connsiteY18866" fmla="*/ 2065183 h 6857999"/>
              <a:gd name="connsiteX18867" fmla="*/ 9465786 w 10763219"/>
              <a:gd name="connsiteY18867" fmla="*/ 2066373 h 6857999"/>
              <a:gd name="connsiteX18868" fmla="*/ 9467771 w 10763219"/>
              <a:gd name="connsiteY18868" fmla="*/ 2066770 h 6857999"/>
              <a:gd name="connsiteX18869" fmla="*/ 9470946 w 10763219"/>
              <a:gd name="connsiteY18869" fmla="*/ 2067167 h 6857999"/>
              <a:gd name="connsiteX18870" fmla="*/ 9477296 w 10763219"/>
              <a:gd name="connsiteY18870" fmla="*/ 2066770 h 6857999"/>
              <a:gd name="connsiteX18871" fmla="*/ 9484043 w 10763219"/>
              <a:gd name="connsiteY18871" fmla="*/ 2065183 h 6857999"/>
              <a:gd name="connsiteX18872" fmla="*/ 9491981 w 10763219"/>
              <a:gd name="connsiteY18872" fmla="*/ 2063595 h 6857999"/>
              <a:gd name="connsiteX18873" fmla="*/ 9499522 w 10763219"/>
              <a:gd name="connsiteY18873" fmla="*/ 2060419 h 6857999"/>
              <a:gd name="connsiteX18874" fmla="*/ 9507063 w 10763219"/>
              <a:gd name="connsiteY18874" fmla="*/ 2057244 h 6857999"/>
              <a:gd name="connsiteX18875" fmla="*/ 9514207 w 10763219"/>
              <a:gd name="connsiteY18875" fmla="*/ 2053275 h 6857999"/>
              <a:gd name="connsiteX18876" fmla="*/ 9520557 w 10763219"/>
              <a:gd name="connsiteY18876" fmla="*/ 2048909 h 6857999"/>
              <a:gd name="connsiteX18877" fmla="*/ 9523732 w 10763219"/>
              <a:gd name="connsiteY18877" fmla="*/ 2046130 h 6857999"/>
              <a:gd name="connsiteX18878" fmla="*/ 9526114 w 10763219"/>
              <a:gd name="connsiteY18878" fmla="*/ 2042955 h 6857999"/>
              <a:gd name="connsiteX18879" fmla="*/ 9530479 w 10763219"/>
              <a:gd name="connsiteY18879" fmla="*/ 2035017 h 6857999"/>
              <a:gd name="connsiteX18880" fmla="*/ 9532464 w 10763219"/>
              <a:gd name="connsiteY18880" fmla="*/ 2031444 h 6857999"/>
              <a:gd name="connsiteX18881" fmla="*/ 9534845 w 10763219"/>
              <a:gd name="connsiteY18881" fmla="*/ 2028269 h 6857999"/>
              <a:gd name="connsiteX18882" fmla="*/ 9536830 w 10763219"/>
              <a:gd name="connsiteY18882" fmla="*/ 2025887 h 6857999"/>
              <a:gd name="connsiteX18883" fmla="*/ 9537623 w 10763219"/>
              <a:gd name="connsiteY18883" fmla="*/ 2025093 h 6857999"/>
              <a:gd name="connsiteX18884" fmla="*/ 9539211 w 10763219"/>
              <a:gd name="connsiteY18884" fmla="*/ 2024697 h 6857999"/>
              <a:gd name="connsiteX18885" fmla="*/ 9541592 w 10763219"/>
              <a:gd name="connsiteY18885" fmla="*/ 2024300 h 6857999"/>
              <a:gd name="connsiteX18886" fmla="*/ 9543974 w 10763219"/>
              <a:gd name="connsiteY18886" fmla="*/ 2024300 h 6857999"/>
              <a:gd name="connsiteX18887" fmla="*/ 9549530 w 10763219"/>
              <a:gd name="connsiteY18887" fmla="*/ 2025093 h 6857999"/>
              <a:gd name="connsiteX18888" fmla="*/ 9555483 w 10763219"/>
              <a:gd name="connsiteY18888" fmla="*/ 2027078 h 6857999"/>
              <a:gd name="connsiteX18889" fmla="*/ 9561040 w 10763219"/>
              <a:gd name="connsiteY18889" fmla="*/ 2029857 h 6857999"/>
              <a:gd name="connsiteX18890" fmla="*/ 9566993 w 10763219"/>
              <a:gd name="connsiteY18890" fmla="*/ 2031444 h 6857999"/>
              <a:gd name="connsiteX18891" fmla="*/ 9572153 w 10763219"/>
              <a:gd name="connsiteY18891" fmla="*/ 2032635 h 6857999"/>
              <a:gd name="connsiteX18892" fmla="*/ 9574534 w 10763219"/>
              <a:gd name="connsiteY18892" fmla="*/ 2032238 h 6857999"/>
              <a:gd name="connsiteX18893" fmla="*/ 9576519 w 10763219"/>
              <a:gd name="connsiteY18893" fmla="*/ 2031444 h 6857999"/>
              <a:gd name="connsiteX18894" fmla="*/ 9578503 w 10763219"/>
              <a:gd name="connsiteY18894" fmla="*/ 2030650 h 6857999"/>
              <a:gd name="connsiteX18895" fmla="*/ 9579694 w 10763219"/>
              <a:gd name="connsiteY18895" fmla="*/ 2029063 h 6857999"/>
              <a:gd name="connsiteX18896" fmla="*/ 9580884 w 10763219"/>
              <a:gd name="connsiteY18896" fmla="*/ 2026681 h 6857999"/>
              <a:gd name="connsiteX18897" fmla="*/ 9581678 w 10763219"/>
              <a:gd name="connsiteY18897" fmla="*/ 2023903 h 6857999"/>
              <a:gd name="connsiteX18898" fmla="*/ 9581678 w 10763219"/>
              <a:gd name="connsiteY18898" fmla="*/ 2020727 h 6857999"/>
              <a:gd name="connsiteX18899" fmla="*/ 9581678 w 10763219"/>
              <a:gd name="connsiteY18899" fmla="*/ 2017949 h 6857999"/>
              <a:gd name="connsiteX18900" fmla="*/ 9580091 w 10763219"/>
              <a:gd name="connsiteY18900" fmla="*/ 2011995 h 6857999"/>
              <a:gd name="connsiteX18901" fmla="*/ 9578503 w 10763219"/>
              <a:gd name="connsiteY18901" fmla="*/ 2005644 h 6857999"/>
              <a:gd name="connsiteX18902" fmla="*/ 9575725 w 10763219"/>
              <a:gd name="connsiteY18902" fmla="*/ 1998897 h 6857999"/>
              <a:gd name="connsiteX18903" fmla="*/ 9573343 w 10763219"/>
              <a:gd name="connsiteY18903" fmla="*/ 1992546 h 6857999"/>
              <a:gd name="connsiteX18904" fmla="*/ 9572947 w 10763219"/>
              <a:gd name="connsiteY18904" fmla="*/ 1988577 h 6857999"/>
              <a:gd name="connsiteX18905" fmla="*/ 9572550 w 10763219"/>
              <a:gd name="connsiteY18905" fmla="*/ 1985401 h 6857999"/>
              <a:gd name="connsiteX18906" fmla="*/ 9572153 w 10763219"/>
              <a:gd name="connsiteY18906" fmla="*/ 1981829 h 6857999"/>
              <a:gd name="connsiteX18907" fmla="*/ 9572550 w 10763219"/>
              <a:gd name="connsiteY18907" fmla="*/ 1978257 h 6857999"/>
              <a:gd name="connsiteX18908" fmla="*/ 9572550 w 10763219"/>
              <a:gd name="connsiteY18908" fmla="*/ 1977463 h 6857999"/>
              <a:gd name="connsiteX18909" fmla="*/ 9572947 w 10763219"/>
              <a:gd name="connsiteY18909" fmla="*/ 1977066 h 6857999"/>
              <a:gd name="connsiteX18910" fmla="*/ 9574534 w 10763219"/>
              <a:gd name="connsiteY18910" fmla="*/ 1975875 h 6857999"/>
              <a:gd name="connsiteX18911" fmla="*/ 9576915 w 10763219"/>
              <a:gd name="connsiteY18911" fmla="*/ 1975478 h 6857999"/>
              <a:gd name="connsiteX18912" fmla="*/ 9578900 w 10763219"/>
              <a:gd name="connsiteY18912" fmla="*/ 1975478 h 6857999"/>
              <a:gd name="connsiteX18913" fmla="*/ 9581281 w 10763219"/>
              <a:gd name="connsiteY18913" fmla="*/ 1975081 h 6857999"/>
              <a:gd name="connsiteX18914" fmla="*/ 9583266 w 10763219"/>
              <a:gd name="connsiteY18914" fmla="*/ 1974287 h 6857999"/>
              <a:gd name="connsiteX18915" fmla="*/ 9584059 w 10763219"/>
              <a:gd name="connsiteY18915" fmla="*/ 1973097 h 6857999"/>
              <a:gd name="connsiteX18916" fmla="*/ 9584853 w 10763219"/>
              <a:gd name="connsiteY18916" fmla="*/ 1972700 h 6857999"/>
              <a:gd name="connsiteX18917" fmla="*/ 9584853 w 10763219"/>
              <a:gd name="connsiteY18917" fmla="*/ 1971112 h 6857999"/>
              <a:gd name="connsiteX18918" fmla="*/ 9582869 w 10763219"/>
              <a:gd name="connsiteY18918" fmla="*/ 1960792 h 6857999"/>
              <a:gd name="connsiteX18919" fmla="*/ 9580091 w 10763219"/>
              <a:gd name="connsiteY18919" fmla="*/ 1950075 h 6857999"/>
              <a:gd name="connsiteX18920" fmla="*/ 9577312 w 10763219"/>
              <a:gd name="connsiteY18920" fmla="*/ 1938961 h 6857999"/>
              <a:gd name="connsiteX18921" fmla="*/ 9573343 w 10763219"/>
              <a:gd name="connsiteY18921" fmla="*/ 1927451 h 6857999"/>
              <a:gd name="connsiteX18922" fmla="*/ 9570168 w 10763219"/>
              <a:gd name="connsiteY18922" fmla="*/ 1916734 h 6857999"/>
              <a:gd name="connsiteX18923" fmla="*/ 9566993 w 10763219"/>
              <a:gd name="connsiteY18923" fmla="*/ 1906017 h 6857999"/>
              <a:gd name="connsiteX18924" fmla="*/ 9564612 w 10763219"/>
              <a:gd name="connsiteY18924" fmla="*/ 1895697 h 6857999"/>
              <a:gd name="connsiteX18925" fmla="*/ 9563024 w 10763219"/>
              <a:gd name="connsiteY18925" fmla="*/ 1886965 h 6857999"/>
              <a:gd name="connsiteX18926" fmla="*/ 9563024 w 10763219"/>
              <a:gd name="connsiteY18926" fmla="*/ 1884186 h 6857999"/>
              <a:gd name="connsiteX18927" fmla="*/ 9563818 w 10763219"/>
              <a:gd name="connsiteY18927" fmla="*/ 1882202 h 6857999"/>
              <a:gd name="connsiteX18928" fmla="*/ 9565009 w 10763219"/>
              <a:gd name="connsiteY18928" fmla="*/ 1881011 h 6857999"/>
              <a:gd name="connsiteX18929" fmla="*/ 9566596 w 10763219"/>
              <a:gd name="connsiteY18929" fmla="*/ 1880217 h 6857999"/>
              <a:gd name="connsiteX18930" fmla="*/ 9568184 w 10763219"/>
              <a:gd name="connsiteY18930" fmla="*/ 1880217 h 6857999"/>
              <a:gd name="connsiteX18931" fmla="*/ 9570565 w 10763219"/>
              <a:gd name="connsiteY18931" fmla="*/ 1880614 h 6857999"/>
              <a:gd name="connsiteX18932" fmla="*/ 9574931 w 10763219"/>
              <a:gd name="connsiteY18932" fmla="*/ 1882202 h 6857999"/>
              <a:gd name="connsiteX18933" fmla="*/ 9584059 w 10763219"/>
              <a:gd name="connsiteY18933" fmla="*/ 1886171 h 6857999"/>
              <a:gd name="connsiteX18934" fmla="*/ 9587631 w 10763219"/>
              <a:gd name="connsiteY18934" fmla="*/ 1886568 h 6857999"/>
              <a:gd name="connsiteX18935" fmla="*/ 9589219 w 10763219"/>
              <a:gd name="connsiteY18935" fmla="*/ 1886568 h 6857999"/>
              <a:gd name="connsiteX18936" fmla="*/ 9589616 w 10763219"/>
              <a:gd name="connsiteY18936" fmla="*/ 1885377 h 6857999"/>
              <a:gd name="connsiteX18937" fmla="*/ 9590013 w 10763219"/>
              <a:gd name="connsiteY18937" fmla="*/ 1884583 h 6857999"/>
              <a:gd name="connsiteX18938" fmla="*/ 9589616 w 10763219"/>
              <a:gd name="connsiteY18938" fmla="*/ 1882996 h 6857999"/>
              <a:gd name="connsiteX18939" fmla="*/ 9588425 w 10763219"/>
              <a:gd name="connsiteY18939" fmla="*/ 1878629 h 6857999"/>
              <a:gd name="connsiteX18940" fmla="*/ 9585250 w 10763219"/>
              <a:gd name="connsiteY18940" fmla="*/ 1867119 h 6857999"/>
              <a:gd name="connsiteX18941" fmla="*/ 9581281 w 10763219"/>
              <a:gd name="connsiteY18941" fmla="*/ 1855608 h 6857999"/>
              <a:gd name="connsiteX18942" fmla="*/ 9580091 w 10763219"/>
              <a:gd name="connsiteY18942" fmla="*/ 1851639 h 6857999"/>
              <a:gd name="connsiteX18943" fmla="*/ 9579694 w 10763219"/>
              <a:gd name="connsiteY18943" fmla="*/ 1850448 h 6857999"/>
              <a:gd name="connsiteX18944" fmla="*/ 9579694 w 10763219"/>
              <a:gd name="connsiteY18944" fmla="*/ 1849654 h 6857999"/>
              <a:gd name="connsiteX18945" fmla="*/ 9583266 w 10763219"/>
              <a:gd name="connsiteY18945" fmla="*/ 1847273 h 6857999"/>
              <a:gd name="connsiteX18946" fmla="*/ 9587631 w 10763219"/>
              <a:gd name="connsiteY18946" fmla="*/ 1846082 h 6857999"/>
              <a:gd name="connsiteX18947" fmla="*/ 9593188 w 10763219"/>
              <a:gd name="connsiteY18947" fmla="*/ 1844494 h 6857999"/>
              <a:gd name="connsiteX18948" fmla="*/ 9598347 w 10763219"/>
              <a:gd name="connsiteY18948" fmla="*/ 1842906 h 6857999"/>
              <a:gd name="connsiteX18949" fmla="*/ 9603904 w 10763219"/>
              <a:gd name="connsiteY18949" fmla="*/ 1842509 h 6857999"/>
              <a:gd name="connsiteX18950" fmla="*/ 9609063 w 10763219"/>
              <a:gd name="connsiteY18950" fmla="*/ 1842113 h 6857999"/>
              <a:gd name="connsiteX18951" fmla="*/ 9618589 w 10763219"/>
              <a:gd name="connsiteY18951" fmla="*/ 1841716 h 6857999"/>
              <a:gd name="connsiteX18952" fmla="*/ 9622161 w 10763219"/>
              <a:gd name="connsiteY18952" fmla="*/ 1842113 h 6857999"/>
              <a:gd name="connsiteX18953" fmla="*/ 9625733 w 10763219"/>
              <a:gd name="connsiteY18953" fmla="*/ 1843303 h 6857999"/>
              <a:gd name="connsiteX18954" fmla="*/ 9629305 w 10763219"/>
              <a:gd name="connsiteY18954" fmla="*/ 1846082 h 6857999"/>
              <a:gd name="connsiteX18955" fmla="*/ 9632083 w 10763219"/>
              <a:gd name="connsiteY18955" fmla="*/ 1848066 h 6857999"/>
              <a:gd name="connsiteX18956" fmla="*/ 9638036 w 10763219"/>
              <a:gd name="connsiteY18956" fmla="*/ 1852829 h 6857999"/>
              <a:gd name="connsiteX18957" fmla="*/ 9640418 w 10763219"/>
              <a:gd name="connsiteY18957" fmla="*/ 1854417 h 6857999"/>
              <a:gd name="connsiteX18958" fmla="*/ 9642799 w 10763219"/>
              <a:gd name="connsiteY18958" fmla="*/ 1855211 h 6857999"/>
              <a:gd name="connsiteX18959" fmla="*/ 9643990 w 10763219"/>
              <a:gd name="connsiteY18959" fmla="*/ 1855211 h 6857999"/>
              <a:gd name="connsiteX18960" fmla="*/ 9644784 w 10763219"/>
              <a:gd name="connsiteY18960" fmla="*/ 1855211 h 6857999"/>
              <a:gd name="connsiteX18961" fmla="*/ 9647165 w 10763219"/>
              <a:gd name="connsiteY18961" fmla="*/ 1853623 h 6857999"/>
              <a:gd name="connsiteX18962" fmla="*/ 9648752 w 10763219"/>
              <a:gd name="connsiteY18962" fmla="*/ 1851639 h 6857999"/>
              <a:gd name="connsiteX18963" fmla="*/ 9650737 w 10763219"/>
              <a:gd name="connsiteY18963" fmla="*/ 1849654 h 6857999"/>
              <a:gd name="connsiteX18964" fmla="*/ 9651928 w 10763219"/>
              <a:gd name="connsiteY18964" fmla="*/ 1848066 h 6857999"/>
              <a:gd name="connsiteX18965" fmla="*/ 9653912 w 10763219"/>
              <a:gd name="connsiteY18965" fmla="*/ 1846082 h 6857999"/>
              <a:gd name="connsiteX18966" fmla="*/ 9656690 w 10763219"/>
              <a:gd name="connsiteY18966" fmla="*/ 1845288 h 6857999"/>
              <a:gd name="connsiteX18967" fmla="*/ 9657484 w 10763219"/>
              <a:gd name="connsiteY18967" fmla="*/ 1845288 h 6857999"/>
              <a:gd name="connsiteX18968" fmla="*/ 9659072 w 10763219"/>
              <a:gd name="connsiteY18968" fmla="*/ 1846082 h 6857999"/>
              <a:gd name="connsiteX18969" fmla="*/ 9660262 w 10763219"/>
              <a:gd name="connsiteY18969" fmla="*/ 1847273 h 6857999"/>
              <a:gd name="connsiteX18970" fmla="*/ 9663040 w 10763219"/>
              <a:gd name="connsiteY18970" fmla="*/ 1850448 h 6857999"/>
              <a:gd name="connsiteX18971" fmla="*/ 9669788 w 10763219"/>
              <a:gd name="connsiteY18971" fmla="*/ 1859577 h 6857999"/>
              <a:gd name="connsiteX18972" fmla="*/ 9676138 w 10763219"/>
              <a:gd name="connsiteY18972" fmla="*/ 1868706 h 6857999"/>
              <a:gd name="connsiteX18973" fmla="*/ 9678916 w 10763219"/>
              <a:gd name="connsiteY18973" fmla="*/ 1872279 h 6857999"/>
              <a:gd name="connsiteX18974" fmla="*/ 9680901 w 10763219"/>
              <a:gd name="connsiteY18974" fmla="*/ 1874660 h 6857999"/>
              <a:gd name="connsiteX18975" fmla="*/ 9683282 w 10763219"/>
              <a:gd name="connsiteY18975" fmla="*/ 1876248 h 6857999"/>
              <a:gd name="connsiteX18976" fmla="*/ 9686457 w 10763219"/>
              <a:gd name="connsiteY18976" fmla="*/ 1876645 h 6857999"/>
              <a:gd name="connsiteX18977" fmla="*/ 9688838 w 10763219"/>
              <a:gd name="connsiteY18977" fmla="*/ 1877042 h 6857999"/>
              <a:gd name="connsiteX18978" fmla="*/ 9691220 w 10763219"/>
              <a:gd name="connsiteY18978" fmla="*/ 1877042 h 6857999"/>
              <a:gd name="connsiteX18979" fmla="*/ 9697173 w 10763219"/>
              <a:gd name="connsiteY18979" fmla="*/ 1876645 h 6857999"/>
              <a:gd name="connsiteX18980" fmla="*/ 9702333 w 10763219"/>
              <a:gd name="connsiteY18980" fmla="*/ 1875851 h 6857999"/>
              <a:gd name="connsiteX18981" fmla="*/ 9705905 w 10763219"/>
              <a:gd name="connsiteY18981" fmla="*/ 1875057 h 6857999"/>
              <a:gd name="connsiteX18982" fmla="*/ 9708683 w 10763219"/>
              <a:gd name="connsiteY18982" fmla="*/ 1875057 h 6857999"/>
              <a:gd name="connsiteX18983" fmla="*/ 9712255 w 10763219"/>
              <a:gd name="connsiteY18983" fmla="*/ 1875851 h 6857999"/>
              <a:gd name="connsiteX18984" fmla="*/ 9715827 w 10763219"/>
              <a:gd name="connsiteY18984" fmla="*/ 1876645 h 6857999"/>
              <a:gd name="connsiteX18985" fmla="*/ 9719002 w 10763219"/>
              <a:gd name="connsiteY18985" fmla="*/ 1878232 h 6857999"/>
              <a:gd name="connsiteX18986" fmla="*/ 9722971 w 10763219"/>
              <a:gd name="connsiteY18986" fmla="*/ 1880217 h 6857999"/>
              <a:gd name="connsiteX18987" fmla="*/ 9727337 w 10763219"/>
              <a:gd name="connsiteY18987" fmla="*/ 1882996 h 6857999"/>
              <a:gd name="connsiteX18988" fmla="*/ 9731306 w 10763219"/>
              <a:gd name="connsiteY18988" fmla="*/ 1886965 h 6857999"/>
              <a:gd name="connsiteX18989" fmla="*/ 9730115 w 10763219"/>
              <a:gd name="connsiteY18989" fmla="*/ 1881011 h 6857999"/>
              <a:gd name="connsiteX18990" fmla="*/ 9728924 w 10763219"/>
              <a:gd name="connsiteY18990" fmla="*/ 1875851 h 6857999"/>
              <a:gd name="connsiteX18991" fmla="*/ 9726940 w 10763219"/>
              <a:gd name="connsiteY18991" fmla="*/ 1870691 h 6857999"/>
              <a:gd name="connsiteX18992" fmla="*/ 9724955 w 10763219"/>
              <a:gd name="connsiteY18992" fmla="*/ 1865928 h 6857999"/>
              <a:gd name="connsiteX18993" fmla="*/ 9722177 w 10763219"/>
              <a:gd name="connsiteY18993" fmla="*/ 1860768 h 6857999"/>
              <a:gd name="connsiteX18994" fmla="*/ 9719002 w 10763219"/>
              <a:gd name="connsiteY18994" fmla="*/ 1856005 h 6857999"/>
              <a:gd name="connsiteX18995" fmla="*/ 9712652 w 10763219"/>
              <a:gd name="connsiteY18995" fmla="*/ 1846479 h 6857999"/>
              <a:gd name="connsiteX18996" fmla="*/ 9697967 w 10763219"/>
              <a:gd name="connsiteY18996" fmla="*/ 1826236 h 6857999"/>
              <a:gd name="connsiteX18997" fmla="*/ 9690823 w 10763219"/>
              <a:gd name="connsiteY18997" fmla="*/ 1815519 h 6857999"/>
              <a:gd name="connsiteX18998" fmla="*/ 9683679 w 10763219"/>
              <a:gd name="connsiteY18998" fmla="*/ 1804008 h 6857999"/>
              <a:gd name="connsiteX18999" fmla="*/ 9684473 w 10763219"/>
              <a:gd name="connsiteY18999" fmla="*/ 1800833 h 6857999"/>
              <a:gd name="connsiteX19000" fmla="*/ 9685266 w 10763219"/>
              <a:gd name="connsiteY19000" fmla="*/ 1797657 h 6857999"/>
              <a:gd name="connsiteX19001" fmla="*/ 9685663 w 10763219"/>
              <a:gd name="connsiteY19001" fmla="*/ 1790513 h 6857999"/>
              <a:gd name="connsiteX19002" fmla="*/ 9686457 w 10763219"/>
              <a:gd name="connsiteY19002" fmla="*/ 1782971 h 6857999"/>
              <a:gd name="connsiteX19003" fmla="*/ 9685663 w 10763219"/>
              <a:gd name="connsiteY19003" fmla="*/ 1775033 h 6857999"/>
              <a:gd name="connsiteX19004" fmla="*/ 9685663 w 10763219"/>
              <a:gd name="connsiteY19004" fmla="*/ 1767094 h 6857999"/>
              <a:gd name="connsiteX19005" fmla="*/ 9685663 w 10763219"/>
              <a:gd name="connsiteY19005" fmla="*/ 1759950 h 6857999"/>
              <a:gd name="connsiteX19006" fmla="*/ 9686854 w 10763219"/>
              <a:gd name="connsiteY19006" fmla="*/ 1752408 h 6857999"/>
              <a:gd name="connsiteX19007" fmla="*/ 9687251 w 10763219"/>
              <a:gd name="connsiteY19007" fmla="*/ 1749233 h 6857999"/>
              <a:gd name="connsiteX19008" fmla="*/ 9688441 w 10763219"/>
              <a:gd name="connsiteY19008" fmla="*/ 1746058 h 6857999"/>
              <a:gd name="connsiteX19009" fmla="*/ 9682091 w 10763219"/>
              <a:gd name="connsiteY19009" fmla="*/ 1739310 h 6857999"/>
              <a:gd name="connsiteX19010" fmla="*/ 9674550 w 10763219"/>
              <a:gd name="connsiteY19010" fmla="*/ 1730578 h 6857999"/>
              <a:gd name="connsiteX19011" fmla="*/ 9670978 w 10763219"/>
              <a:gd name="connsiteY19011" fmla="*/ 1725814 h 6857999"/>
              <a:gd name="connsiteX19012" fmla="*/ 9667406 w 10763219"/>
              <a:gd name="connsiteY19012" fmla="*/ 1719861 h 6857999"/>
              <a:gd name="connsiteX19013" fmla="*/ 9663834 w 10763219"/>
              <a:gd name="connsiteY19013" fmla="*/ 1713907 h 6857999"/>
              <a:gd name="connsiteX19014" fmla="*/ 9661316 w 10763219"/>
              <a:gd name="connsiteY19014" fmla="*/ 1708150 h 6857999"/>
              <a:gd name="connsiteX19015" fmla="*/ 9659907 w 10763219"/>
              <a:gd name="connsiteY19015" fmla="*/ 1708150 h 6857999"/>
              <a:gd name="connsiteX19016" fmla="*/ 9659907 w 10763219"/>
              <a:gd name="connsiteY19016" fmla="*/ 1706562 h 6857999"/>
              <a:gd name="connsiteX19017" fmla="*/ 9661177 w 10763219"/>
              <a:gd name="connsiteY19017" fmla="*/ 1707832 h 6857999"/>
              <a:gd name="connsiteX19018" fmla="*/ 9661056 w 10763219"/>
              <a:gd name="connsiteY19018" fmla="*/ 1707556 h 6857999"/>
              <a:gd name="connsiteX19019" fmla="*/ 9661453 w 10763219"/>
              <a:gd name="connsiteY19019" fmla="*/ 1706762 h 6857999"/>
              <a:gd name="connsiteX19020" fmla="*/ 9662247 w 10763219"/>
              <a:gd name="connsiteY19020" fmla="*/ 1702396 h 6857999"/>
              <a:gd name="connsiteX19021" fmla="*/ 9663040 w 10763219"/>
              <a:gd name="connsiteY19021" fmla="*/ 1696442 h 6857999"/>
              <a:gd name="connsiteX19022" fmla="*/ 9663040 w 10763219"/>
              <a:gd name="connsiteY19022" fmla="*/ 1694061 h 6857999"/>
              <a:gd name="connsiteX19023" fmla="*/ 9662247 w 10763219"/>
              <a:gd name="connsiteY19023" fmla="*/ 1692076 h 6857999"/>
              <a:gd name="connsiteX19024" fmla="*/ 9657881 w 10763219"/>
              <a:gd name="connsiteY19024" fmla="*/ 1681359 h 6857999"/>
              <a:gd name="connsiteX19025" fmla="*/ 9654706 w 10763219"/>
              <a:gd name="connsiteY19025" fmla="*/ 1673818 h 6857999"/>
              <a:gd name="connsiteX19026" fmla="*/ 9651134 w 10763219"/>
              <a:gd name="connsiteY19026" fmla="*/ 1667864 h 6857999"/>
              <a:gd name="connsiteX19027" fmla="*/ 9651134 w 10763219"/>
              <a:gd name="connsiteY19027" fmla="*/ 1666673 h 6857999"/>
              <a:gd name="connsiteX19028" fmla="*/ 9651928 w 10763219"/>
              <a:gd name="connsiteY19028" fmla="*/ 1664689 h 6857999"/>
              <a:gd name="connsiteX19029" fmla="*/ 9653912 w 10763219"/>
              <a:gd name="connsiteY19029" fmla="*/ 1660719 h 6857999"/>
              <a:gd name="connsiteX19030" fmla="*/ 9657087 w 10763219"/>
              <a:gd name="connsiteY19030" fmla="*/ 1653972 h 6857999"/>
              <a:gd name="connsiteX19031" fmla="*/ 9657484 w 10763219"/>
              <a:gd name="connsiteY19031" fmla="*/ 1650796 h 6857999"/>
              <a:gd name="connsiteX19032" fmla="*/ 9657484 w 10763219"/>
              <a:gd name="connsiteY19032" fmla="*/ 1648018 h 6857999"/>
              <a:gd name="connsiteX19033" fmla="*/ 9657484 w 10763219"/>
              <a:gd name="connsiteY19033" fmla="*/ 1644049 h 6857999"/>
              <a:gd name="connsiteX19034" fmla="*/ 9656690 w 10763219"/>
              <a:gd name="connsiteY19034" fmla="*/ 1640079 h 6857999"/>
              <a:gd name="connsiteX19035" fmla="*/ 9653515 w 10763219"/>
              <a:gd name="connsiteY19035" fmla="*/ 1631744 h 6857999"/>
              <a:gd name="connsiteX19036" fmla="*/ 9650340 w 10763219"/>
              <a:gd name="connsiteY19036" fmla="*/ 1623012 h 6857999"/>
              <a:gd name="connsiteX19037" fmla="*/ 9642799 w 10763219"/>
              <a:gd name="connsiteY19037" fmla="*/ 1606738 h 6857999"/>
              <a:gd name="connsiteX19038" fmla="*/ 9640021 w 10763219"/>
              <a:gd name="connsiteY19038" fmla="*/ 1599990 h 6857999"/>
              <a:gd name="connsiteX19039" fmla="*/ 9639227 w 10763219"/>
              <a:gd name="connsiteY19039" fmla="*/ 1597609 h 6857999"/>
              <a:gd name="connsiteX19040" fmla="*/ 9638830 w 10763219"/>
              <a:gd name="connsiteY19040" fmla="*/ 1595227 h 6857999"/>
              <a:gd name="connsiteX19041" fmla="*/ 9639227 w 10763219"/>
              <a:gd name="connsiteY19041" fmla="*/ 1593639 h 6857999"/>
              <a:gd name="connsiteX19042" fmla="*/ 9639227 w 10763219"/>
              <a:gd name="connsiteY19042" fmla="*/ 1592846 h 6857999"/>
              <a:gd name="connsiteX19043" fmla="*/ 9640418 w 10763219"/>
              <a:gd name="connsiteY19043" fmla="*/ 1591655 h 6857999"/>
              <a:gd name="connsiteX19044" fmla="*/ 9641212 w 10763219"/>
              <a:gd name="connsiteY19044" fmla="*/ 1591258 h 6857999"/>
              <a:gd name="connsiteX19045" fmla="*/ 9643990 w 10763219"/>
              <a:gd name="connsiteY19045" fmla="*/ 1590464 h 6857999"/>
              <a:gd name="connsiteX19046" fmla="*/ 9646768 w 10763219"/>
              <a:gd name="connsiteY19046" fmla="*/ 1590464 h 6857999"/>
              <a:gd name="connsiteX19047" fmla="*/ 9649546 w 10763219"/>
              <a:gd name="connsiteY19047" fmla="*/ 1589670 h 6857999"/>
              <a:gd name="connsiteX19048" fmla="*/ 9651928 w 10763219"/>
              <a:gd name="connsiteY19048" fmla="*/ 1589273 h 6857999"/>
              <a:gd name="connsiteX19049" fmla="*/ 9653515 w 10763219"/>
              <a:gd name="connsiteY19049" fmla="*/ 1588876 h 6857999"/>
              <a:gd name="connsiteX19050" fmla="*/ 9653912 w 10763219"/>
              <a:gd name="connsiteY19050" fmla="*/ 1587686 h 6857999"/>
              <a:gd name="connsiteX19051" fmla="*/ 9655103 w 10763219"/>
              <a:gd name="connsiteY19051" fmla="*/ 1586892 h 6857999"/>
              <a:gd name="connsiteX19052" fmla="*/ 9655500 w 10763219"/>
              <a:gd name="connsiteY19052" fmla="*/ 1586098 h 6857999"/>
              <a:gd name="connsiteX19053" fmla="*/ 9653912 w 10763219"/>
              <a:gd name="connsiteY19053" fmla="*/ 1581335 h 6857999"/>
              <a:gd name="connsiteX19054" fmla="*/ 9651531 w 10763219"/>
              <a:gd name="connsiteY19054" fmla="*/ 1573793 h 6857999"/>
              <a:gd name="connsiteX19055" fmla="*/ 9647165 w 10763219"/>
              <a:gd name="connsiteY19055" fmla="*/ 1563077 h 6857999"/>
              <a:gd name="connsiteX19056" fmla="*/ 9648752 w 10763219"/>
              <a:gd name="connsiteY19056" fmla="*/ 1561489 h 6857999"/>
              <a:gd name="connsiteX19057" fmla="*/ 9649546 w 10763219"/>
              <a:gd name="connsiteY19057" fmla="*/ 1561092 h 6857999"/>
              <a:gd name="connsiteX19058" fmla="*/ 9651134 w 10763219"/>
              <a:gd name="connsiteY19058" fmla="*/ 1561092 h 6857999"/>
              <a:gd name="connsiteX19059" fmla="*/ 9652721 w 10763219"/>
              <a:gd name="connsiteY19059" fmla="*/ 1561092 h 6857999"/>
              <a:gd name="connsiteX19060" fmla="*/ 9655500 w 10763219"/>
              <a:gd name="connsiteY19060" fmla="*/ 1562283 h 6857999"/>
              <a:gd name="connsiteX19061" fmla="*/ 9659072 w 10763219"/>
              <a:gd name="connsiteY19061" fmla="*/ 1565061 h 6857999"/>
              <a:gd name="connsiteX19062" fmla="*/ 9662247 w 10763219"/>
              <a:gd name="connsiteY19062" fmla="*/ 1567839 h 6857999"/>
              <a:gd name="connsiteX19063" fmla="*/ 9666612 w 10763219"/>
              <a:gd name="connsiteY19063" fmla="*/ 1570221 h 6857999"/>
              <a:gd name="connsiteX19064" fmla="*/ 9670978 w 10763219"/>
              <a:gd name="connsiteY19064" fmla="*/ 1572603 h 6857999"/>
              <a:gd name="connsiteX19065" fmla="*/ 9672963 w 10763219"/>
              <a:gd name="connsiteY19065" fmla="*/ 1573793 h 6857999"/>
              <a:gd name="connsiteX19066" fmla="*/ 9675741 w 10763219"/>
              <a:gd name="connsiteY19066" fmla="*/ 1574190 h 6857999"/>
              <a:gd name="connsiteX19067" fmla="*/ 9676932 w 10763219"/>
              <a:gd name="connsiteY19067" fmla="*/ 1574190 h 6857999"/>
              <a:gd name="connsiteX19068" fmla="*/ 9678519 w 10763219"/>
              <a:gd name="connsiteY19068" fmla="*/ 1573793 h 6857999"/>
              <a:gd name="connsiteX19069" fmla="*/ 9681297 w 10763219"/>
              <a:gd name="connsiteY19069" fmla="*/ 1572206 h 6857999"/>
              <a:gd name="connsiteX19070" fmla="*/ 9683679 w 10763219"/>
              <a:gd name="connsiteY19070" fmla="*/ 1570221 h 6857999"/>
              <a:gd name="connsiteX19071" fmla="*/ 9685663 w 10763219"/>
              <a:gd name="connsiteY19071" fmla="*/ 1567839 h 6857999"/>
              <a:gd name="connsiteX19072" fmla="*/ 9687648 w 10763219"/>
              <a:gd name="connsiteY19072" fmla="*/ 1565855 h 6857999"/>
              <a:gd name="connsiteX19073" fmla="*/ 9690029 w 10763219"/>
              <a:gd name="connsiteY19073" fmla="*/ 1563870 h 6857999"/>
              <a:gd name="connsiteX19074" fmla="*/ 9693204 w 10763219"/>
              <a:gd name="connsiteY19074" fmla="*/ 1562283 h 6857999"/>
              <a:gd name="connsiteX19075" fmla="*/ 9694792 w 10763219"/>
              <a:gd name="connsiteY19075" fmla="*/ 1561886 h 6857999"/>
              <a:gd name="connsiteX19076" fmla="*/ 9695982 w 10763219"/>
              <a:gd name="connsiteY19076" fmla="*/ 1561886 h 6857999"/>
              <a:gd name="connsiteX19077" fmla="*/ 9697967 w 10763219"/>
              <a:gd name="connsiteY19077" fmla="*/ 1563077 h 6857999"/>
              <a:gd name="connsiteX19078" fmla="*/ 9700348 w 10763219"/>
              <a:gd name="connsiteY19078" fmla="*/ 1565061 h 6857999"/>
              <a:gd name="connsiteX19079" fmla="*/ 9707492 w 10763219"/>
              <a:gd name="connsiteY19079" fmla="*/ 1570221 h 6857999"/>
              <a:gd name="connsiteX19080" fmla="*/ 9713049 w 10763219"/>
              <a:gd name="connsiteY19080" fmla="*/ 1575778 h 6857999"/>
              <a:gd name="connsiteX19081" fmla="*/ 9716224 w 10763219"/>
              <a:gd name="connsiteY19081" fmla="*/ 1578160 h 6857999"/>
              <a:gd name="connsiteX19082" fmla="*/ 9717414 w 10763219"/>
              <a:gd name="connsiteY19082" fmla="*/ 1577763 h 6857999"/>
              <a:gd name="connsiteX19083" fmla="*/ 9718605 w 10763219"/>
              <a:gd name="connsiteY19083" fmla="*/ 1576572 h 6857999"/>
              <a:gd name="connsiteX19084" fmla="*/ 9719399 w 10763219"/>
              <a:gd name="connsiteY19084" fmla="*/ 1574984 h 6857999"/>
              <a:gd name="connsiteX19085" fmla="*/ 9720193 w 10763219"/>
              <a:gd name="connsiteY19085" fmla="*/ 1573396 h 6857999"/>
              <a:gd name="connsiteX19086" fmla="*/ 9720590 w 10763219"/>
              <a:gd name="connsiteY19086" fmla="*/ 1568633 h 6857999"/>
              <a:gd name="connsiteX19087" fmla="*/ 9720193 w 10763219"/>
              <a:gd name="connsiteY19087" fmla="*/ 1563870 h 6857999"/>
              <a:gd name="connsiteX19088" fmla="*/ 9719399 w 10763219"/>
              <a:gd name="connsiteY19088" fmla="*/ 1554344 h 6857999"/>
              <a:gd name="connsiteX19089" fmla="*/ 9719399 w 10763219"/>
              <a:gd name="connsiteY19089" fmla="*/ 1550772 h 6857999"/>
              <a:gd name="connsiteX19090" fmla="*/ 9720193 w 10763219"/>
              <a:gd name="connsiteY19090" fmla="*/ 1549184 h 6857999"/>
              <a:gd name="connsiteX19091" fmla="*/ 9720590 w 10763219"/>
              <a:gd name="connsiteY19091" fmla="*/ 1547994 h 6857999"/>
              <a:gd name="connsiteX19092" fmla="*/ 9722177 w 10763219"/>
              <a:gd name="connsiteY19092" fmla="*/ 1546803 h 6857999"/>
              <a:gd name="connsiteX19093" fmla="*/ 9723368 w 10763219"/>
              <a:gd name="connsiteY19093" fmla="*/ 1546406 h 6857999"/>
              <a:gd name="connsiteX19094" fmla="*/ 9724955 w 10763219"/>
              <a:gd name="connsiteY19094" fmla="*/ 1546406 h 6857999"/>
              <a:gd name="connsiteX19095" fmla="*/ 9726543 w 10763219"/>
              <a:gd name="connsiteY19095" fmla="*/ 1546803 h 6857999"/>
              <a:gd name="connsiteX19096" fmla="*/ 9729718 w 10763219"/>
              <a:gd name="connsiteY19096" fmla="*/ 1548787 h 6857999"/>
              <a:gd name="connsiteX19097" fmla="*/ 9733290 w 10763219"/>
              <a:gd name="connsiteY19097" fmla="*/ 1551566 h 6857999"/>
              <a:gd name="connsiteX19098" fmla="*/ 9739640 w 10763219"/>
              <a:gd name="connsiteY19098" fmla="*/ 1558710 h 6857999"/>
              <a:gd name="connsiteX19099" fmla="*/ 9742418 w 10763219"/>
              <a:gd name="connsiteY19099" fmla="*/ 1560695 h 6857999"/>
              <a:gd name="connsiteX19100" fmla="*/ 9743609 w 10763219"/>
              <a:gd name="connsiteY19100" fmla="*/ 1561489 h 6857999"/>
              <a:gd name="connsiteX19101" fmla="*/ 9744403 w 10763219"/>
              <a:gd name="connsiteY19101" fmla="*/ 1561489 h 6857999"/>
              <a:gd name="connsiteX19102" fmla="*/ 9745594 w 10763219"/>
              <a:gd name="connsiteY19102" fmla="*/ 1561092 h 6857999"/>
              <a:gd name="connsiteX19103" fmla="*/ 9745990 w 10763219"/>
              <a:gd name="connsiteY19103" fmla="*/ 1560695 h 6857999"/>
              <a:gd name="connsiteX19104" fmla="*/ 9746387 w 10763219"/>
              <a:gd name="connsiteY19104" fmla="*/ 1557520 h 6857999"/>
              <a:gd name="connsiteX19105" fmla="*/ 9746784 w 10763219"/>
              <a:gd name="connsiteY19105" fmla="*/ 1550375 h 6857999"/>
              <a:gd name="connsiteX19106" fmla="*/ 9747975 w 10763219"/>
              <a:gd name="connsiteY19106" fmla="*/ 1546406 h 6857999"/>
              <a:gd name="connsiteX19107" fmla="*/ 9748372 w 10763219"/>
              <a:gd name="connsiteY19107" fmla="*/ 1544818 h 6857999"/>
              <a:gd name="connsiteX19108" fmla="*/ 9749166 w 10763219"/>
              <a:gd name="connsiteY19108" fmla="*/ 1543230 h 6857999"/>
              <a:gd name="connsiteX19109" fmla="*/ 9750356 w 10763219"/>
              <a:gd name="connsiteY19109" fmla="*/ 1542040 h 6857999"/>
              <a:gd name="connsiteX19110" fmla="*/ 9751944 w 10763219"/>
              <a:gd name="connsiteY19110" fmla="*/ 1541643 h 6857999"/>
              <a:gd name="connsiteX19111" fmla="*/ 9753134 w 10763219"/>
              <a:gd name="connsiteY19111" fmla="*/ 1541643 h 6857999"/>
              <a:gd name="connsiteX19112" fmla="*/ 9755119 w 10763219"/>
              <a:gd name="connsiteY19112" fmla="*/ 1541643 h 6857999"/>
              <a:gd name="connsiteX19113" fmla="*/ 9758691 w 10763219"/>
              <a:gd name="connsiteY19113" fmla="*/ 1546009 h 6857999"/>
              <a:gd name="connsiteX19114" fmla="*/ 9765438 w 10763219"/>
              <a:gd name="connsiteY19114" fmla="*/ 1555138 h 6857999"/>
              <a:gd name="connsiteX19115" fmla="*/ 9772979 w 10763219"/>
              <a:gd name="connsiteY19115" fmla="*/ 1565061 h 6857999"/>
              <a:gd name="connsiteX19116" fmla="*/ 9777345 w 10763219"/>
              <a:gd name="connsiteY19116" fmla="*/ 1570221 h 6857999"/>
              <a:gd name="connsiteX19117" fmla="*/ 9779329 w 10763219"/>
              <a:gd name="connsiteY19117" fmla="*/ 1571412 h 6857999"/>
              <a:gd name="connsiteX19118" fmla="*/ 9780917 w 10763219"/>
              <a:gd name="connsiteY19118" fmla="*/ 1572206 h 6857999"/>
              <a:gd name="connsiteX19119" fmla="*/ 9784489 w 10763219"/>
              <a:gd name="connsiteY19119" fmla="*/ 1573396 h 6857999"/>
              <a:gd name="connsiteX19120" fmla="*/ 9787267 w 10763219"/>
              <a:gd name="connsiteY19120" fmla="*/ 1573793 h 6857999"/>
              <a:gd name="connsiteX19121" fmla="*/ 9789251 w 10763219"/>
              <a:gd name="connsiteY19121" fmla="*/ 1574587 h 6857999"/>
              <a:gd name="connsiteX19122" fmla="*/ 9791236 w 10763219"/>
              <a:gd name="connsiteY19122" fmla="*/ 1575778 h 6857999"/>
              <a:gd name="connsiteX19123" fmla="*/ 9792823 w 10763219"/>
              <a:gd name="connsiteY19123" fmla="*/ 1576175 h 6857999"/>
              <a:gd name="connsiteX19124" fmla="*/ 9794808 w 10763219"/>
              <a:gd name="connsiteY19124" fmla="*/ 1576572 h 6857999"/>
              <a:gd name="connsiteX19125" fmla="*/ 9800761 w 10763219"/>
              <a:gd name="connsiteY19125" fmla="*/ 1576969 h 6857999"/>
              <a:gd name="connsiteX19126" fmla="*/ 9806318 w 10763219"/>
              <a:gd name="connsiteY19126" fmla="*/ 1578160 h 6857999"/>
              <a:gd name="connsiteX19127" fmla="*/ 9808302 w 10763219"/>
              <a:gd name="connsiteY19127" fmla="*/ 1578160 h 6857999"/>
              <a:gd name="connsiteX19128" fmla="*/ 9809890 w 10763219"/>
              <a:gd name="connsiteY19128" fmla="*/ 1578556 h 6857999"/>
              <a:gd name="connsiteX19129" fmla="*/ 9810287 w 10763219"/>
              <a:gd name="connsiteY19129" fmla="*/ 1580144 h 6857999"/>
              <a:gd name="connsiteX19130" fmla="*/ 9811477 w 10763219"/>
              <a:gd name="connsiteY19130" fmla="*/ 1582923 h 6857999"/>
              <a:gd name="connsiteX19131" fmla="*/ 9813462 w 10763219"/>
              <a:gd name="connsiteY19131" fmla="*/ 1590464 h 6857999"/>
              <a:gd name="connsiteX19132" fmla="*/ 9815446 w 10763219"/>
              <a:gd name="connsiteY19132" fmla="*/ 1598006 h 6857999"/>
              <a:gd name="connsiteX19133" fmla="*/ 9816637 w 10763219"/>
              <a:gd name="connsiteY19133" fmla="*/ 1600387 h 6857999"/>
              <a:gd name="connsiteX19134" fmla="*/ 9817828 w 10763219"/>
              <a:gd name="connsiteY19134" fmla="*/ 1601578 h 6857999"/>
              <a:gd name="connsiteX19135" fmla="*/ 9819415 w 10763219"/>
              <a:gd name="connsiteY19135" fmla="*/ 1601975 h 6857999"/>
              <a:gd name="connsiteX19136" fmla="*/ 9820209 w 10763219"/>
              <a:gd name="connsiteY19136" fmla="*/ 1601578 h 6857999"/>
              <a:gd name="connsiteX19137" fmla="*/ 9821003 w 10763219"/>
              <a:gd name="connsiteY19137" fmla="*/ 1599990 h 6857999"/>
              <a:gd name="connsiteX19138" fmla="*/ 9821796 w 10763219"/>
              <a:gd name="connsiteY19138" fmla="*/ 1598799 h 6857999"/>
              <a:gd name="connsiteX19139" fmla="*/ 9822590 w 10763219"/>
              <a:gd name="connsiteY19139" fmla="*/ 1594830 h 6857999"/>
              <a:gd name="connsiteX19140" fmla="*/ 9822987 w 10763219"/>
              <a:gd name="connsiteY19140" fmla="*/ 1590464 h 6857999"/>
              <a:gd name="connsiteX19141" fmla="*/ 9824178 w 10763219"/>
              <a:gd name="connsiteY19141" fmla="*/ 1586892 h 6857999"/>
              <a:gd name="connsiteX19142" fmla="*/ 9824972 w 10763219"/>
              <a:gd name="connsiteY19142" fmla="*/ 1586098 h 6857999"/>
              <a:gd name="connsiteX19143" fmla="*/ 9826162 w 10763219"/>
              <a:gd name="connsiteY19143" fmla="*/ 1585304 h 6857999"/>
              <a:gd name="connsiteX19144" fmla="*/ 9827353 w 10763219"/>
              <a:gd name="connsiteY19144" fmla="*/ 1585304 h 6857999"/>
              <a:gd name="connsiteX19145" fmla="*/ 9829337 w 10763219"/>
              <a:gd name="connsiteY19145" fmla="*/ 1586892 h 6857999"/>
              <a:gd name="connsiteX19146" fmla="*/ 9831322 w 10763219"/>
              <a:gd name="connsiteY19146" fmla="*/ 1588876 h 6857999"/>
              <a:gd name="connsiteX19147" fmla="*/ 9833703 w 10763219"/>
              <a:gd name="connsiteY19147" fmla="*/ 1592449 h 6857999"/>
              <a:gd name="connsiteX19148" fmla="*/ 9835291 w 10763219"/>
              <a:gd name="connsiteY19148" fmla="*/ 1594036 h 6857999"/>
              <a:gd name="connsiteX19149" fmla="*/ 9835688 w 10763219"/>
              <a:gd name="connsiteY19149" fmla="*/ 1597212 h 6857999"/>
              <a:gd name="connsiteX19150" fmla="*/ 9837275 w 10763219"/>
              <a:gd name="connsiteY19150" fmla="*/ 1603562 h 6857999"/>
              <a:gd name="connsiteX19151" fmla="*/ 9838466 w 10763219"/>
              <a:gd name="connsiteY19151" fmla="*/ 1606738 h 6857999"/>
              <a:gd name="connsiteX19152" fmla="*/ 9838863 w 10763219"/>
              <a:gd name="connsiteY19152" fmla="*/ 1610310 h 6857999"/>
              <a:gd name="connsiteX19153" fmla="*/ 9840053 w 10763219"/>
              <a:gd name="connsiteY19153" fmla="*/ 1612692 h 6857999"/>
              <a:gd name="connsiteX19154" fmla="*/ 9842038 w 10763219"/>
              <a:gd name="connsiteY19154" fmla="*/ 1615073 h 6857999"/>
              <a:gd name="connsiteX19155" fmla="*/ 9845610 w 10763219"/>
              <a:gd name="connsiteY19155" fmla="*/ 1617852 h 6857999"/>
              <a:gd name="connsiteX19156" fmla="*/ 9849182 w 10763219"/>
              <a:gd name="connsiteY19156" fmla="*/ 1619042 h 6857999"/>
              <a:gd name="connsiteX19157" fmla="*/ 9852754 w 10763219"/>
              <a:gd name="connsiteY19157" fmla="*/ 1620233 h 6857999"/>
              <a:gd name="connsiteX19158" fmla="*/ 9856326 w 10763219"/>
              <a:gd name="connsiteY19158" fmla="*/ 1620630 h 6857999"/>
              <a:gd name="connsiteX19159" fmla="*/ 9860295 w 10763219"/>
              <a:gd name="connsiteY19159" fmla="*/ 1621027 h 6857999"/>
              <a:gd name="connsiteX19160" fmla="*/ 9863867 w 10763219"/>
              <a:gd name="connsiteY19160" fmla="*/ 1622218 h 6857999"/>
              <a:gd name="connsiteX19161" fmla="*/ 9867042 w 10763219"/>
              <a:gd name="connsiteY19161" fmla="*/ 1623409 h 6857999"/>
              <a:gd name="connsiteX19162" fmla="*/ 9870614 w 10763219"/>
              <a:gd name="connsiteY19162" fmla="*/ 1626187 h 6857999"/>
              <a:gd name="connsiteX19163" fmla="*/ 9877758 w 10763219"/>
              <a:gd name="connsiteY19163" fmla="*/ 1633332 h 6857999"/>
              <a:gd name="connsiteX19164" fmla="*/ 9885696 w 10763219"/>
              <a:gd name="connsiteY19164" fmla="*/ 1642064 h 6857999"/>
              <a:gd name="connsiteX19165" fmla="*/ 9901968 w 10763219"/>
              <a:gd name="connsiteY19165" fmla="*/ 1660719 h 6857999"/>
              <a:gd name="connsiteX19166" fmla="*/ 9909112 w 10763219"/>
              <a:gd name="connsiteY19166" fmla="*/ 1669452 h 6857999"/>
              <a:gd name="connsiteX19167" fmla="*/ 9916256 w 10763219"/>
              <a:gd name="connsiteY19167" fmla="*/ 1677390 h 6857999"/>
              <a:gd name="connsiteX19168" fmla="*/ 9923400 w 10763219"/>
              <a:gd name="connsiteY19168" fmla="*/ 1684138 h 6857999"/>
              <a:gd name="connsiteX19169" fmla="*/ 9926178 w 10763219"/>
              <a:gd name="connsiteY19169" fmla="*/ 1686519 h 6857999"/>
              <a:gd name="connsiteX19170" fmla="*/ 9929354 w 10763219"/>
              <a:gd name="connsiteY19170" fmla="*/ 1688504 h 6857999"/>
              <a:gd name="connsiteX19171" fmla="*/ 9934116 w 10763219"/>
              <a:gd name="connsiteY19171" fmla="*/ 1691679 h 6857999"/>
              <a:gd name="connsiteX19172" fmla="*/ 9938482 w 10763219"/>
              <a:gd name="connsiteY19172" fmla="*/ 1694061 h 6857999"/>
              <a:gd name="connsiteX19173" fmla="*/ 9942451 w 10763219"/>
              <a:gd name="connsiteY19173" fmla="*/ 1695252 h 6857999"/>
              <a:gd name="connsiteX19174" fmla="*/ 9945626 w 10763219"/>
              <a:gd name="connsiteY19174" fmla="*/ 1696442 h 6857999"/>
              <a:gd name="connsiteX19175" fmla="*/ 9949198 w 10763219"/>
              <a:gd name="connsiteY19175" fmla="*/ 1697236 h 6857999"/>
              <a:gd name="connsiteX19176" fmla="*/ 9951976 w 10763219"/>
              <a:gd name="connsiteY19176" fmla="*/ 1697236 h 6857999"/>
              <a:gd name="connsiteX19177" fmla="*/ 9957533 w 10763219"/>
              <a:gd name="connsiteY19177" fmla="*/ 1697236 h 6857999"/>
              <a:gd name="connsiteX19178" fmla="*/ 9962295 w 10763219"/>
              <a:gd name="connsiteY19178" fmla="*/ 1697236 h 6857999"/>
              <a:gd name="connsiteX19179" fmla="*/ 9966661 w 10763219"/>
              <a:gd name="connsiteY19179" fmla="*/ 1697236 h 6857999"/>
              <a:gd name="connsiteX19180" fmla="*/ 9968646 w 10763219"/>
              <a:gd name="connsiteY19180" fmla="*/ 1698030 h 6857999"/>
              <a:gd name="connsiteX19181" fmla="*/ 9971027 w 10763219"/>
              <a:gd name="connsiteY19181" fmla="*/ 1699221 h 6857999"/>
              <a:gd name="connsiteX19182" fmla="*/ 9973805 w 10763219"/>
              <a:gd name="connsiteY19182" fmla="*/ 1700808 h 6857999"/>
              <a:gd name="connsiteX19183" fmla="*/ 9976187 w 10763219"/>
              <a:gd name="connsiteY19183" fmla="*/ 1702793 h 6857999"/>
              <a:gd name="connsiteX19184" fmla="*/ 9980949 w 10763219"/>
              <a:gd name="connsiteY19184" fmla="*/ 1707953 h 6857999"/>
              <a:gd name="connsiteX19185" fmla="*/ 9985712 w 10763219"/>
              <a:gd name="connsiteY19185" fmla="*/ 1714304 h 6857999"/>
              <a:gd name="connsiteX19186" fmla="*/ 9990871 w 10763219"/>
              <a:gd name="connsiteY19186" fmla="*/ 1721845 h 6857999"/>
              <a:gd name="connsiteX19187" fmla="*/ 9995634 w 10763219"/>
              <a:gd name="connsiteY19187" fmla="*/ 1729784 h 6857999"/>
              <a:gd name="connsiteX19188" fmla="*/ 10005556 w 10763219"/>
              <a:gd name="connsiteY19188" fmla="*/ 1745661 h 6857999"/>
              <a:gd name="connsiteX19189" fmla="*/ 10010716 w 10763219"/>
              <a:gd name="connsiteY19189" fmla="*/ 1753996 h 6857999"/>
              <a:gd name="connsiteX19190" fmla="*/ 10016272 w 10763219"/>
              <a:gd name="connsiteY19190" fmla="*/ 1762331 h 6857999"/>
              <a:gd name="connsiteX19191" fmla="*/ 10018654 w 10763219"/>
              <a:gd name="connsiteY19191" fmla="*/ 1764713 h 6857999"/>
              <a:gd name="connsiteX19192" fmla="*/ 10021432 w 10763219"/>
              <a:gd name="connsiteY19192" fmla="*/ 1767888 h 6857999"/>
              <a:gd name="connsiteX19193" fmla="*/ 10027782 w 10763219"/>
              <a:gd name="connsiteY19193" fmla="*/ 1771461 h 6857999"/>
              <a:gd name="connsiteX19194" fmla="*/ 10033339 w 10763219"/>
              <a:gd name="connsiteY19194" fmla="*/ 1775033 h 6857999"/>
              <a:gd name="connsiteX19195" fmla="*/ 10035323 w 10763219"/>
              <a:gd name="connsiteY19195" fmla="*/ 1776621 h 6857999"/>
              <a:gd name="connsiteX19196" fmla="*/ 10036514 w 10763219"/>
              <a:gd name="connsiteY19196" fmla="*/ 1777811 h 6857999"/>
              <a:gd name="connsiteX19197" fmla="*/ 10037704 w 10763219"/>
              <a:gd name="connsiteY19197" fmla="*/ 1779796 h 6857999"/>
              <a:gd name="connsiteX19198" fmla="*/ 10038498 w 10763219"/>
              <a:gd name="connsiteY19198" fmla="*/ 1782971 h 6857999"/>
              <a:gd name="connsiteX19199" fmla="*/ 10039689 w 10763219"/>
              <a:gd name="connsiteY19199" fmla="*/ 1789322 h 6857999"/>
              <a:gd name="connsiteX19200" fmla="*/ 10040483 w 10763219"/>
              <a:gd name="connsiteY19200" fmla="*/ 1792497 h 6857999"/>
              <a:gd name="connsiteX19201" fmla="*/ 10041673 w 10763219"/>
              <a:gd name="connsiteY19201" fmla="*/ 1796070 h 6857999"/>
              <a:gd name="connsiteX19202" fmla="*/ 10042864 w 10763219"/>
              <a:gd name="connsiteY19202" fmla="*/ 1798848 h 6857999"/>
              <a:gd name="connsiteX19203" fmla="*/ 10044452 w 10763219"/>
              <a:gd name="connsiteY19203" fmla="*/ 1800833 h 6857999"/>
              <a:gd name="connsiteX19204" fmla="*/ 10052389 w 10763219"/>
              <a:gd name="connsiteY19204" fmla="*/ 1807977 h 6857999"/>
              <a:gd name="connsiteX19205" fmla="*/ 10054771 w 10763219"/>
              <a:gd name="connsiteY19205" fmla="*/ 1809168 h 6857999"/>
              <a:gd name="connsiteX19206" fmla="*/ 10056755 w 10763219"/>
              <a:gd name="connsiteY19206" fmla="*/ 1810359 h 6857999"/>
              <a:gd name="connsiteX19207" fmla="*/ 10061518 w 10763219"/>
              <a:gd name="connsiteY19207" fmla="*/ 1811153 h 6857999"/>
              <a:gd name="connsiteX19208" fmla="*/ 10064693 w 10763219"/>
              <a:gd name="connsiteY19208" fmla="*/ 1812740 h 6857999"/>
              <a:gd name="connsiteX19209" fmla="*/ 10069059 w 10763219"/>
              <a:gd name="connsiteY19209" fmla="*/ 1814328 h 6857999"/>
              <a:gd name="connsiteX19210" fmla="*/ 10071837 w 10763219"/>
              <a:gd name="connsiteY19210" fmla="*/ 1815916 h 6857999"/>
              <a:gd name="connsiteX19211" fmla="*/ 10075409 w 10763219"/>
              <a:gd name="connsiteY19211" fmla="*/ 1817900 h 6857999"/>
              <a:gd name="connsiteX19212" fmla="*/ 10081759 w 10763219"/>
              <a:gd name="connsiteY19212" fmla="*/ 1822663 h 6857999"/>
              <a:gd name="connsiteX19213" fmla="*/ 10084537 w 10763219"/>
              <a:gd name="connsiteY19213" fmla="*/ 1824251 h 6857999"/>
              <a:gd name="connsiteX19214" fmla="*/ 10088109 w 10763219"/>
              <a:gd name="connsiteY19214" fmla="*/ 1826236 h 6857999"/>
              <a:gd name="connsiteX19215" fmla="*/ 10090888 w 10763219"/>
              <a:gd name="connsiteY19215" fmla="*/ 1827426 h 6857999"/>
              <a:gd name="connsiteX19216" fmla="*/ 10093269 w 10763219"/>
              <a:gd name="connsiteY19216" fmla="*/ 1827823 h 6857999"/>
              <a:gd name="connsiteX19217" fmla="*/ 10095253 w 10763219"/>
              <a:gd name="connsiteY19217" fmla="*/ 1827426 h 6857999"/>
              <a:gd name="connsiteX19218" fmla="*/ 10096841 w 10763219"/>
              <a:gd name="connsiteY19218" fmla="*/ 1827029 h 6857999"/>
              <a:gd name="connsiteX19219" fmla="*/ 10099619 w 10763219"/>
              <a:gd name="connsiteY19219" fmla="*/ 1825045 h 6857999"/>
              <a:gd name="connsiteX19220" fmla="*/ 10102001 w 10763219"/>
              <a:gd name="connsiteY19220" fmla="*/ 1821870 h 6857999"/>
              <a:gd name="connsiteX19221" fmla="*/ 10104382 w 10763219"/>
              <a:gd name="connsiteY19221" fmla="*/ 1819091 h 6857999"/>
              <a:gd name="connsiteX19222" fmla="*/ 10107160 w 10763219"/>
              <a:gd name="connsiteY19222" fmla="*/ 1816710 h 6857999"/>
              <a:gd name="connsiteX19223" fmla="*/ 10109938 w 10763219"/>
              <a:gd name="connsiteY19223" fmla="*/ 1814328 h 6857999"/>
              <a:gd name="connsiteX19224" fmla="*/ 10111923 w 10763219"/>
              <a:gd name="connsiteY19224" fmla="*/ 1813534 h 6857999"/>
              <a:gd name="connsiteX19225" fmla="*/ 10113907 w 10763219"/>
              <a:gd name="connsiteY19225" fmla="*/ 1813137 h 6857999"/>
              <a:gd name="connsiteX19226" fmla="*/ 10115892 w 10763219"/>
              <a:gd name="connsiteY19226" fmla="*/ 1813137 h 6857999"/>
              <a:gd name="connsiteX19227" fmla="*/ 10118273 w 10763219"/>
              <a:gd name="connsiteY19227" fmla="*/ 1813137 h 6857999"/>
              <a:gd name="connsiteX19228" fmla="*/ 10122242 w 10763219"/>
              <a:gd name="connsiteY19228" fmla="*/ 1814328 h 6857999"/>
              <a:gd name="connsiteX19229" fmla="*/ 10126211 w 10763219"/>
              <a:gd name="connsiteY19229" fmla="*/ 1815916 h 6857999"/>
              <a:gd name="connsiteX19230" fmla="*/ 10135736 w 10763219"/>
              <a:gd name="connsiteY19230" fmla="*/ 1820679 h 6857999"/>
              <a:gd name="connsiteX19231" fmla="*/ 10156771 w 10763219"/>
              <a:gd name="connsiteY19231" fmla="*/ 1831793 h 6857999"/>
              <a:gd name="connsiteX19232" fmla="*/ 10161931 w 10763219"/>
              <a:gd name="connsiteY19232" fmla="*/ 1835365 h 6857999"/>
              <a:gd name="connsiteX19233" fmla="*/ 10168281 w 10763219"/>
              <a:gd name="connsiteY19233" fmla="*/ 1840525 h 6857999"/>
              <a:gd name="connsiteX19234" fmla="*/ 10173838 w 10763219"/>
              <a:gd name="connsiteY19234" fmla="*/ 1845288 h 6857999"/>
              <a:gd name="connsiteX19235" fmla="*/ 10177410 w 10763219"/>
              <a:gd name="connsiteY19235" fmla="*/ 1848066 h 6857999"/>
              <a:gd name="connsiteX19236" fmla="*/ 10179394 w 10763219"/>
              <a:gd name="connsiteY19236" fmla="*/ 1848066 h 6857999"/>
              <a:gd name="connsiteX19237" fmla="*/ 10181775 w 10763219"/>
              <a:gd name="connsiteY19237" fmla="*/ 1848066 h 6857999"/>
              <a:gd name="connsiteX19238" fmla="*/ 10185744 w 10763219"/>
              <a:gd name="connsiteY19238" fmla="*/ 1847273 h 6857999"/>
              <a:gd name="connsiteX19239" fmla="*/ 10189713 w 10763219"/>
              <a:gd name="connsiteY19239" fmla="*/ 1846479 h 6857999"/>
              <a:gd name="connsiteX19240" fmla="*/ 10191698 w 10763219"/>
              <a:gd name="connsiteY19240" fmla="*/ 1846479 h 6857999"/>
              <a:gd name="connsiteX19241" fmla="*/ 10193682 w 10763219"/>
              <a:gd name="connsiteY19241" fmla="*/ 1846479 h 6857999"/>
              <a:gd name="connsiteX19242" fmla="*/ 10196063 w 10763219"/>
              <a:gd name="connsiteY19242" fmla="*/ 1847273 h 6857999"/>
              <a:gd name="connsiteX19243" fmla="*/ 10198048 w 10763219"/>
              <a:gd name="connsiteY19243" fmla="*/ 1848860 h 6857999"/>
              <a:gd name="connsiteX19244" fmla="*/ 10200826 w 10763219"/>
              <a:gd name="connsiteY19244" fmla="*/ 1851242 h 6857999"/>
              <a:gd name="connsiteX19245" fmla="*/ 10203604 w 10763219"/>
              <a:gd name="connsiteY19245" fmla="*/ 1854417 h 6857999"/>
              <a:gd name="connsiteX19246" fmla="*/ 10206780 w 10763219"/>
              <a:gd name="connsiteY19246" fmla="*/ 1858783 h 6857999"/>
              <a:gd name="connsiteX19247" fmla="*/ 10209955 w 10763219"/>
              <a:gd name="connsiteY19247" fmla="*/ 1863943 h 6857999"/>
              <a:gd name="connsiteX19248" fmla="*/ 10213924 w 10763219"/>
              <a:gd name="connsiteY19248" fmla="*/ 1870691 h 6857999"/>
              <a:gd name="connsiteX19249" fmla="*/ 10217892 w 10763219"/>
              <a:gd name="connsiteY19249" fmla="*/ 1879026 h 6857999"/>
              <a:gd name="connsiteX19250" fmla="*/ 10219480 w 10763219"/>
              <a:gd name="connsiteY19250" fmla="*/ 1877836 h 6857999"/>
              <a:gd name="connsiteX19251" fmla="*/ 10220671 w 10763219"/>
              <a:gd name="connsiteY19251" fmla="*/ 1876248 h 6857999"/>
              <a:gd name="connsiteX19252" fmla="*/ 10224640 w 10763219"/>
              <a:gd name="connsiteY19252" fmla="*/ 1874263 h 6857999"/>
              <a:gd name="connsiteX19253" fmla="*/ 10228212 w 10763219"/>
              <a:gd name="connsiteY19253" fmla="*/ 1872676 h 6857999"/>
              <a:gd name="connsiteX19254" fmla="*/ 10232180 w 10763219"/>
              <a:gd name="connsiteY19254" fmla="*/ 1871485 h 6857999"/>
              <a:gd name="connsiteX19255" fmla="*/ 10236149 w 10763219"/>
              <a:gd name="connsiteY19255" fmla="*/ 1870294 h 6857999"/>
              <a:gd name="connsiteX19256" fmla="*/ 10239721 w 10763219"/>
              <a:gd name="connsiteY19256" fmla="*/ 1868309 h 6857999"/>
              <a:gd name="connsiteX19257" fmla="*/ 10243690 w 10763219"/>
              <a:gd name="connsiteY19257" fmla="*/ 1865928 h 6857999"/>
              <a:gd name="connsiteX19258" fmla="*/ 10245278 w 10763219"/>
              <a:gd name="connsiteY19258" fmla="*/ 1864340 h 6857999"/>
              <a:gd name="connsiteX19259" fmla="*/ 10247262 w 10763219"/>
              <a:gd name="connsiteY19259" fmla="*/ 1861959 h 6857999"/>
              <a:gd name="connsiteX19260" fmla="*/ 10248850 w 10763219"/>
              <a:gd name="connsiteY19260" fmla="*/ 1859577 h 6857999"/>
              <a:gd name="connsiteX19261" fmla="*/ 10249644 w 10763219"/>
              <a:gd name="connsiteY19261" fmla="*/ 1856005 h 6857999"/>
              <a:gd name="connsiteX19262" fmla="*/ 10251231 w 10763219"/>
              <a:gd name="connsiteY19262" fmla="*/ 1849654 h 6857999"/>
              <a:gd name="connsiteX19263" fmla="*/ 10252025 w 10763219"/>
              <a:gd name="connsiteY19263" fmla="*/ 1842906 h 6857999"/>
              <a:gd name="connsiteX19264" fmla="*/ 10253613 w 10763219"/>
              <a:gd name="connsiteY19264" fmla="*/ 1836556 h 6857999"/>
              <a:gd name="connsiteX19265" fmla="*/ 10254406 w 10763219"/>
              <a:gd name="connsiteY19265" fmla="*/ 1834174 h 6857999"/>
              <a:gd name="connsiteX19266" fmla="*/ 10255597 w 10763219"/>
              <a:gd name="connsiteY19266" fmla="*/ 1831793 h 6857999"/>
              <a:gd name="connsiteX19267" fmla="*/ 10257185 w 10763219"/>
              <a:gd name="connsiteY19267" fmla="*/ 1830205 h 6857999"/>
              <a:gd name="connsiteX19268" fmla="*/ 10259169 w 10763219"/>
              <a:gd name="connsiteY19268" fmla="*/ 1829411 h 6857999"/>
              <a:gd name="connsiteX19269" fmla="*/ 10261947 w 10763219"/>
              <a:gd name="connsiteY19269" fmla="*/ 1829014 h 6857999"/>
              <a:gd name="connsiteX19270" fmla="*/ 10265519 w 10763219"/>
              <a:gd name="connsiteY19270" fmla="*/ 1829411 h 6857999"/>
              <a:gd name="connsiteX19271" fmla="*/ 10269091 w 10763219"/>
              <a:gd name="connsiteY19271" fmla="*/ 1830205 h 6857999"/>
              <a:gd name="connsiteX19272" fmla="*/ 10274251 w 10763219"/>
              <a:gd name="connsiteY19272" fmla="*/ 1832586 h 6857999"/>
              <a:gd name="connsiteX19273" fmla="*/ 10276632 w 10763219"/>
              <a:gd name="connsiteY19273" fmla="*/ 1833380 h 6857999"/>
              <a:gd name="connsiteX19274" fmla="*/ 10279013 w 10763219"/>
              <a:gd name="connsiteY19274" fmla="*/ 1833777 h 6857999"/>
              <a:gd name="connsiteX19275" fmla="*/ 10286157 w 10763219"/>
              <a:gd name="connsiteY19275" fmla="*/ 1834174 h 6857999"/>
              <a:gd name="connsiteX19276" fmla="*/ 10294492 w 10763219"/>
              <a:gd name="connsiteY19276" fmla="*/ 1833380 h 6857999"/>
              <a:gd name="connsiteX19277" fmla="*/ 10304018 w 10763219"/>
              <a:gd name="connsiteY19277" fmla="*/ 1831793 h 6857999"/>
              <a:gd name="connsiteX19278" fmla="*/ 10313543 w 10763219"/>
              <a:gd name="connsiteY19278" fmla="*/ 1829808 h 6857999"/>
              <a:gd name="connsiteX19279" fmla="*/ 10323465 w 10763219"/>
              <a:gd name="connsiteY19279" fmla="*/ 1827426 h 6857999"/>
              <a:gd name="connsiteX19280" fmla="*/ 10332197 w 10763219"/>
              <a:gd name="connsiteY19280" fmla="*/ 1824251 h 6857999"/>
              <a:gd name="connsiteX19281" fmla="*/ 10340134 w 10763219"/>
              <a:gd name="connsiteY19281" fmla="*/ 1821473 h 6857999"/>
              <a:gd name="connsiteX19282" fmla="*/ 10342913 w 10763219"/>
              <a:gd name="connsiteY19282" fmla="*/ 1819885 h 6857999"/>
              <a:gd name="connsiteX19283" fmla="*/ 10346088 w 10763219"/>
              <a:gd name="connsiteY19283" fmla="*/ 1817503 h 6857999"/>
              <a:gd name="connsiteX19284" fmla="*/ 10348072 w 10763219"/>
              <a:gd name="connsiteY19284" fmla="*/ 1815122 h 6857999"/>
              <a:gd name="connsiteX19285" fmla="*/ 10350454 w 10763219"/>
              <a:gd name="connsiteY19285" fmla="*/ 1812740 h 6857999"/>
              <a:gd name="connsiteX19286" fmla="*/ 10354819 w 10763219"/>
              <a:gd name="connsiteY19286" fmla="*/ 1806787 h 6857999"/>
              <a:gd name="connsiteX19287" fmla="*/ 10356804 w 10763219"/>
              <a:gd name="connsiteY19287" fmla="*/ 1804405 h 6857999"/>
              <a:gd name="connsiteX19288" fmla="*/ 10358788 w 10763219"/>
              <a:gd name="connsiteY19288" fmla="*/ 1802420 h 6857999"/>
              <a:gd name="connsiteX19289" fmla="*/ 10361170 w 10763219"/>
              <a:gd name="connsiteY19289" fmla="*/ 1800833 h 6857999"/>
              <a:gd name="connsiteX19290" fmla="*/ 10363948 w 10763219"/>
              <a:gd name="connsiteY19290" fmla="*/ 1800436 h 6857999"/>
              <a:gd name="connsiteX19291" fmla="*/ 10367123 w 10763219"/>
              <a:gd name="connsiteY19291" fmla="*/ 1800436 h 6857999"/>
              <a:gd name="connsiteX19292" fmla="*/ 10370298 w 10763219"/>
              <a:gd name="connsiteY19292" fmla="*/ 1802023 h 6857999"/>
              <a:gd name="connsiteX19293" fmla="*/ 10374267 w 10763219"/>
              <a:gd name="connsiteY19293" fmla="*/ 1804405 h 6857999"/>
              <a:gd name="connsiteX19294" fmla="*/ 10378633 w 10763219"/>
              <a:gd name="connsiteY19294" fmla="*/ 1807977 h 6857999"/>
              <a:gd name="connsiteX19295" fmla="*/ 10384189 w 10763219"/>
              <a:gd name="connsiteY19295" fmla="*/ 1813137 h 6857999"/>
              <a:gd name="connsiteX19296" fmla="*/ 10389746 w 10763219"/>
              <a:gd name="connsiteY19296" fmla="*/ 1819885 h 6857999"/>
              <a:gd name="connsiteX19297" fmla="*/ 10391730 w 10763219"/>
              <a:gd name="connsiteY19297" fmla="*/ 1818694 h 6857999"/>
              <a:gd name="connsiteX19298" fmla="*/ 10393318 w 10763219"/>
              <a:gd name="connsiteY19298" fmla="*/ 1816710 h 6857999"/>
              <a:gd name="connsiteX19299" fmla="*/ 10394508 w 10763219"/>
              <a:gd name="connsiteY19299" fmla="*/ 1814328 h 6857999"/>
              <a:gd name="connsiteX19300" fmla="*/ 10394905 w 10763219"/>
              <a:gd name="connsiteY19300" fmla="*/ 1811153 h 6857999"/>
              <a:gd name="connsiteX19301" fmla="*/ 10394905 w 10763219"/>
              <a:gd name="connsiteY19301" fmla="*/ 1804802 h 6857999"/>
              <a:gd name="connsiteX19302" fmla="*/ 10394508 w 10763219"/>
              <a:gd name="connsiteY19302" fmla="*/ 1798451 h 6857999"/>
              <a:gd name="connsiteX19303" fmla="*/ 10394508 w 10763219"/>
              <a:gd name="connsiteY19303" fmla="*/ 1792100 h 6857999"/>
              <a:gd name="connsiteX19304" fmla="*/ 10394905 w 10763219"/>
              <a:gd name="connsiteY19304" fmla="*/ 1789322 h 6857999"/>
              <a:gd name="connsiteX19305" fmla="*/ 10395699 w 10763219"/>
              <a:gd name="connsiteY19305" fmla="*/ 1786940 h 6857999"/>
              <a:gd name="connsiteX19306" fmla="*/ 10397287 w 10763219"/>
              <a:gd name="connsiteY19306" fmla="*/ 1784956 h 6857999"/>
              <a:gd name="connsiteX19307" fmla="*/ 10399668 w 10763219"/>
              <a:gd name="connsiteY19307" fmla="*/ 1783368 h 6857999"/>
              <a:gd name="connsiteX19308" fmla="*/ 10402446 w 10763219"/>
              <a:gd name="connsiteY19308" fmla="*/ 1782971 h 6857999"/>
              <a:gd name="connsiteX19309" fmla="*/ 10407209 w 10763219"/>
              <a:gd name="connsiteY19309" fmla="*/ 1782574 h 6857999"/>
              <a:gd name="connsiteX19310" fmla="*/ 10431022 w 10763219"/>
              <a:gd name="connsiteY19310" fmla="*/ 1823854 h 6857999"/>
              <a:gd name="connsiteX19311" fmla="*/ 10448089 w 10763219"/>
              <a:gd name="connsiteY19311" fmla="*/ 1811550 h 6857999"/>
              <a:gd name="connsiteX19312" fmla="*/ 10454439 w 10763219"/>
              <a:gd name="connsiteY19312" fmla="*/ 1807183 h 6857999"/>
              <a:gd name="connsiteX19313" fmla="*/ 10460789 w 10763219"/>
              <a:gd name="connsiteY19313" fmla="*/ 1803214 h 6857999"/>
              <a:gd name="connsiteX19314" fmla="*/ 10467139 w 10763219"/>
              <a:gd name="connsiteY19314" fmla="*/ 1800039 h 6857999"/>
              <a:gd name="connsiteX19315" fmla="*/ 10474283 w 10763219"/>
              <a:gd name="connsiteY19315" fmla="*/ 1796070 h 6857999"/>
              <a:gd name="connsiteX19316" fmla="*/ 10493334 w 10763219"/>
              <a:gd name="connsiteY19316" fmla="*/ 1787337 h 6857999"/>
              <a:gd name="connsiteX19317" fmla="*/ 10495318 w 10763219"/>
              <a:gd name="connsiteY19317" fmla="*/ 1785353 h 6857999"/>
              <a:gd name="connsiteX19318" fmla="*/ 10496906 w 10763219"/>
              <a:gd name="connsiteY19318" fmla="*/ 1782971 h 6857999"/>
              <a:gd name="connsiteX19319" fmla="*/ 10496906 w 10763219"/>
              <a:gd name="connsiteY19319" fmla="*/ 1779796 h 6857999"/>
              <a:gd name="connsiteX19320" fmla="*/ 10496509 w 10763219"/>
              <a:gd name="connsiteY19320" fmla="*/ 1776621 h 6857999"/>
              <a:gd name="connsiteX19321" fmla="*/ 10494921 w 10763219"/>
              <a:gd name="connsiteY19321" fmla="*/ 1773048 h 6857999"/>
              <a:gd name="connsiteX19322" fmla="*/ 10492937 w 10763219"/>
              <a:gd name="connsiteY19322" fmla="*/ 1769873 h 6857999"/>
              <a:gd name="connsiteX19323" fmla="*/ 10488571 w 10763219"/>
              <a:gd name="connsiteY19323" fmla="*/ 1762728 h 6857999"/>
              <a:gd name="connsiteX19324" fmla="*/ 10483412 w 10763219"/>
              <a:gd name="connsiteY19324" fmla="*/ 1755584 h 6857999"/>
              <a:gd name="connsiteX19325" fmla="*/ 10479443 w 10763219"/>
              <a:gd name="connsiteY19325" fmla="*/ 1749630 h 6857999"/>
              <a:gd name="connsiteX19326" fmla="*/ 10477855 w 10763219"/>
              <a:gd name="connsiteY19326" fmla="*/ 1746851 h 6857999"/>
              <a:gd name="connsiteX19327" fmla="*/ 10477061 w 10763219"/>
              <a:gd name="connsiteY19327" fmla="*/ 1744073 h 6857999"/>
              <a:gd name="connsiteX19328" fmla="*/ 10477061 w 10763219"/>
              <a:gd name="connsiteY19328" fmla="*/ 1742882 h 6857999"/>
              <a:gd name="connsiteX19329" fmla="*/ 10477855 w 10763219"/>
              <a:gd name="connsiteY19329" fmla="*/ 1741294 h 6857999"/>
              <a:gd name="connsiteX19330" fmla="*/ 10482221 w 10763219"/>
              <a:gd name="connsiteY19330" fmla="*/ 1742485 h 6857999"/>
              <a:gd name="connsiteX19331" fmla="*/ 10486587 w 10763219"/>
              <a:gd name="connsiteY19331" fmla="*/ 1742882 h 6857999"/>
              <a:gd name="connsiteX19332" fmla="*/ 10494921 w 10763219"/>
              <a:gd name="connsiteY19332" fmla="*/ 1743279 h 6857999"/>
              <a:gd name="connsiteX19333" fmla="*/ 10503256 w 10763219"/>
              <a:gd name="connsiteY19333" fmla="*/ 1742882 h 6857999"/>
              <a:gd name="connsiteX19334" fmla="*/ 10511194 w 10763219"/>
              <a:gd name="connsiteY19334" fmla="*/ 1741691 h 6857999"/>
              <a:gd name="connsiteX19335" fmla="*/ 10519529 w 10763219"/>
              <a:gd name="connsiteY19335" fmla="*/ 1740898 h 6857999"/>
              <a:gd name="connsiteX19336" fmla="*/ 10527863 w 10763219"/>
              <a:gd name="connsiteY19336" fmla="*/ 1740501 h 6857999"/>
              <a:gd name="connsiteX19337" fmla="*/ 10532229 w 10763219"/>
              <a:gd name="connsiteY19337" fmla="*/ 1740501 h 6857999"/>
              <a:gd name="connsiteX19338" fmla="*/ 10536992 w 10763219"/>
              <a:gd name="connsiteY19338" fmla="*/ 1740898 h 6857999"/>
              <a:gd name="connsiteX19339" fmla="*/ 10541358 w 10763219"/>
              <a:gd name="connsiteY19339" fmla="*/ 1741691 h 6857999"/>
              <a:gd name="connsiteX19340" fmla="*/ 10546120 w 10763219"/>
              <a:gd name="connsiteY19340" fmla="*/ 1742882 h 6857999"/>
              <a:gd name="connsiteX19341" fmla="*/ 10551280 w 10763219"/>
              <a:gd name="connsiteY19341" fmla="*/ 1745264 h 6857999"/>
              <a:gd name="connsiteX19342" fmla="*/ 10556043 w 10763219"/>
              <a:gd name="connsiteY19342" fmla="*/ 1748042 h 6857999"/>
              <a:gd name="connsiteX19343" fmla="*/ 10566362 w 10763219"/>
              <a:gd name="connsiteY19343" fmla="*/ 1755187 h 6857999"/>
              <a:gd name="connsiteX19344" fmla="*/ 10571124 w 10763219"/>
              <a:gd name="connsiteY19344" fmla="*/ 1757965 h 6857999"/>
              <a:gd name="connsiteX19345" fmla="*/ 10575887 w 10763219"/>
              <a:gd name="connsiteY19345" fmla="*/ 1760744 h 6857999"/>
              <a:gd name="connsiteX19346" fmla="*/ 10578665 w 10763219"/>
              <a:gd name="connsiteY19346" fmla="*/ 1761537 h 6857999"/>
              <a:gd name="connsiteX19347" fmla="*/ 10581047 w 10763219"/>
              <a:gd name="connsiteY19347" fmla="*/ 1761934 h 6857999"/>
              <a:gd name="connsiteX19348" fmla="*/ 10583031 w 10763219"/>
              <a:gd name="connsiteY19348" fmla="*/ 1762331 h 6857999"/>
              <a:gd name="connsiteX19349" fmla="*/ 10585412 w 10763219"/>
              <a:gd name="connsiteY19349" fmla="*/ 1761934 h 6857999"/>
              <a:gd name="connsiteX19350" fmla="*/ 10587397 w 10763219"/>
              <a:gd name="connsiteY19350" fmla="*/ 1761537 h 6857999"/>
              <a:gd name="connsiteX19351" fmla="*/ 10589778 w 10763219"/>
              <a:gd name="connsiteY19351" fmla="*/ 1759950 h 6857999"/>
              <a:gd name="connsiteX19352" fmla="*/ 10591763 w 10763219"/>
              <a:gd name="connsiteY19352" fmla="*/ 1758362 h 6857999"/>
              <a:gd name="connsiteX19353" fmla="*/ 10593350 w 10763219"/>
              <a:gd name="connsiteY19353" fmla="*/ 1756378 h 6857999"/>
              <a:gd name="connsiteX19354" fmla="*/ 10596525 w 10763219"/>
              <a:gd name="connsiteY19354" fmla="*/ 1751614 h 6857999"/>
              <a:gd name="connsiteX19355" fmla="*/ 10600097 w 10763219"/>
              <a:gd name="connsiteY19355" fmla="*/ 1746058 h 6857999"/>
              <a:gd name="connsiteX19356" fmla="*/ 10606051 w 10763219"/>
              <a:gd name="connsiteY19356" fmla="*/ 1734547 h 6857999"/>
              <a:gd name="connsiteX19357" fmla="*/ 10609226 w 10763219"/>
              <a:gd name="connsiteY19357" fmla="*/ 1728593 h 6857999"/>
              <a:gd name="connsiteX19358" fmla="*/ 10612798 w 10763219"/>
              <a:gd name="connsiteY19358" fmla="*/ 1723433 h 6857999"/>
              <a:gd name="connsiteX19359" fmla="*/ 10615973 w 10763219"/>
              <a:gd name="connsiteY19359" fmla="*/ 1719464 h 6857999"/>
              <a:gd name="connsiteX19360" fmla="*/ 10618751 w 10763219"/>
              <a:gd name="connsiteY19360" fmla="*/ 1717479 h 6857999"/>
              <a:gd name="connsiteX19361" fmla="*/ 10620736 w 10763219"/>
              <a:gd name="connsiteY19361" fmla="*/ 1715891 h 6857999"/>
              <a:gd name="connsiteX19362" fmla="*/ 10623117 w 10763219"/>
              <a:gd name="connsiteY19362" fmla="*/ 1715495 h 6857999"/>
              <a:gd name="connsiteX19363" fmla="*/ 10625498 w 10763219"/>
              <a:gd name="connsiteY19363" fmla="*/ 1715098 h 6857999"/>
              <a:gd name="connsiteX19364" fmla="*/ 10628276 w 10763219"/>
              <a:gd name="connsiteY19364" fmla="*/ 1715098 h 6857999"/>
              <a:gd name="connsiteX19365" fmla="*/ 10631452 w 10763219"/>
              <a:gd name="connsiteY19365" fmla="*/ 1715495 h 6857999"/>
              <a:gd name="connsiteX19366" fmla="*/ 10634627 w 10763219"/>
              <a:gd name="connsiteY19366" fmla="*/ 1716288 h 6857999"/>
              <a:gd name="connsiteX19367" fmla="*/ 10638199 w 10763219"/>
              <a:gd name="connsiteY19367" fmla="*/ 1718273 h 6857999"/>
              <a:gd name="connsiteX19368" fmla="*/ 10641374 w 10763219"/>
              <a:gd name="connsiteY19368" fmla="*/ 1720258 h 6857999"/>
              <a:gd name="connsiteX19369" fmla="*/ 10645343 w 10763219"/>
              <a:gd name="connsiteY19369" fmla="*/ 1723830 h 6857999"/>
              <a:gd name="connsiteX19370" fmla="*/ 10649709 w 10763219"/>
              <a:gd name="connsiteY19370" fmla="*/ 1727799 h 6857999"/>
              <a:gd name="connsiteX19371" fmla="*/ 10654074 w 10763219"/>
              <a:gd name="connsiteY19371" fmla="*/ 1732165 h 6857999"/>
              <a:gd name="connsiteX19372" fmla="*/ 10659234 w 10763219"/>
              <a:gd name="connsiteY19372" fmla="*/ 1737325 h 6857999"/>
              <a:gd name="connsiteX19373" fmla="*/ 10664393 w 10763219"/>
              <a:gd name="connsiteY19373" fmla="*/ 1743676 h 6857999"/>
              <a:gd name="connsiteX19374" fmla="*/ 10660028 w 10763219"/>
              <a:gd name="connsiteY19374" fmla="*/ 1745264 h 6857999"/>
              <a:gd name="connsiteX19375" fmla="*/ 10656853 w 10763219"/>
              <a:gd name="connsiteY19375" fmla="*/ 1747248 h 6857999"/>
              <a:gd name="connsiteX19376" fmla="*/ 10653281 w 10763219"/>
              <a:gd name="connsiteY19376" fmla="*/ 1749630 h 6857999"/>
              <a:gd name="connsiteX19377" fmla="*/ 10649709 w 10763219"/>
              <a:gd name="connsiteY19377" fmla="*/ 1752011 h 6857999"/>
              <a:gd name="connsiteX19378" fmla="*/ 10646930 w 10763219"/>
              <a:gd name="connsiteY19378" fmla="*/ 1755584 h 6857999"/>
              <a:gd name="connsiteX19379" fmla="*/ 10644152 w 10763219"/>
              <a:gd name="connsiteY19379" fmla="*/ 1758759 h 6857999"/>
              <a:gd name="connsiteX19380" fmla="*/ 10638992 w 10763219"/>
              <a:gd name="connsiteY19380" fmla="*/ 1766697 h 6857999"/>
              <a:gd name="connsiteX19381" fmla="*/ 10628673 w 10763219"/>
              <a:gd name="connsiteY19381" fmla="*/ 1783368 h 6857999"/>
              <a:gd name="connsiteX19382" fmla="*/ 10623514 w 10763219"/>
              <a:gd name="connsiteY19382" fmla="*/ 1791704 h 6857999"/>
              <a:gd name="connsiteX19383" fmla="*/ 10620736 w 10763219"/>
              <a:gd name="connsiteY19383" fmla="*/ 1795276 h 6857999"/>
              <a:gd name="connsiteX19384" fmla="*/ 10617560 w 10763219"/>
              <a:gd name="connsiteY19384" fmla="*/ 1798451 h 6857999"/>
              <a:gd name="connsiteX19385" fmla="*/ 10616767 w 10763219"/>
              <a:gd name="connsiteY19385" fmla="*/ 1798848 h 6857999"/>
              <a:gd name="connsiteX19386" fmla="*/ 10615179 w 10763219"/>
              <a:gd name="connsiteY19386" fmla="*/ 1799642 h 6857999"/>
              <a:gd name="connsiteX19387" fmla="*/ 10612401 w 10763219"/>
              <a:gd name="connsiteY19387" fmla="*/ 1800039 h 6857999"/>
              <a:gd name="connsiteX19388" fmla="*/ 10608432 w 10763219"/>
              <a:gd name="connsiteY19388" fmla="*/ 1800039 h 6857999"/>
              <a:gd name="connsiteX19389" fmla="*/ 10604463 w 10763219"/>
              <a:gd name="connsiteY19389" fmla="*/ 1799642 h 6857999"/>
              <a:gd name="connsiteX19390" fmla="*/ 10600494 w 10763219"/>
              <a:gd name="connsiteY19390" fmla="*/ 1798848 h 6857999"/>
              <a:gd name="connsiteX19391" fmla="*/ 10596525 w 10763219"/>
              <a:gd name="connsiteY19391" fmla="*/ 1798848 h 6857999"/>
              <a:gd name="connsiteX19392" fmla="*/ 10593350 w 10763219"/>
              <a:gd name="connsiteY19392" fmla="*/ 1798848 h 6857999"/>
              <a:gd name="connsiteX19393" fmla="*/ 10591763 w 10763219"/>
              <a:gd name="connsiteY19393" fmla="*/ 1799642 h 6857999"/>
              <a:gd name="connsiteX19394" fmla="*/ 10590572 w 10763219"/>
              <a:gd name="connsiteY19394" fmla="*/ 1800039 h 6857999"/>
              <a:gd name="connsiteX19395" fmla="*/ 10589381 w 10763219"/>
              <a:gd name="connsiteY19395" fmla="*/ 1801627 h 6857999"/>
              <a:gd name="connsiteX19396" fmla="*/ 10588587 w 10763219"/>
              <a:gd name="connsiteY19396" fmla="*/ 1802817 h 6857999"/>
              <a:gd name="connsiteX19397" fmla="*/ 10587397 w 10763219"/>
              <a:gd name="connsiteY19397" fmla="*/ 1806390 h 6857999"/>
              <a:gd name="connsiteX19398" fmla="*/ 10587397 w 10763219"/>
              <a:gd name="connsiteY19398" fmla="*/ 1811153 h 6857999"/>
              <a:gd name="connsiteX19399" fmla="*/ 10587397 w 10763219"/>
              <a:gd name="connsiteY19399" fmla="*/ 1815916 h 6857999"/>
              <a:gd name="connsiteX19400" fmla="*/ 10587397 w 10763219"/>
              <a:gd name="connsiteY19400" fmla="*/ 1825442 h 6857999"/>
              <a:gd name="connsiteX19401" fmla="*/ 10587000 w 10763219"/>
              <a:gd name="connsiteY19401" fmla="*/ 1829014 h 6857999"/>
              <a:gd name="connsiteX19402" fmla="*/ 10586206 w 10763219"/>
              <a:gd name="connsiteY19402" fmla="*/ 1829808 h 6857999"/>
              <a:gd name="connsiteX19403" fmla="*/ 10585809 w 10763219"/>
              <a:gd name="connsiteY19403" fmla="*/ 1830602 h 6857999"/>
              <a:gd name="connsiteX19404" fmla="*/ 10584222 w 10763219"/>
              <a:gd name="connsiteY19404" fmla="*/ 1831396 h 6857999"/>
              <a:gd name="connsiteX19405" fmla="*/ 10582237 w 10763219"/>
              <a:gd name="connsiteY19405" fmla="*/ 1831396 h 6857999"/>
              <a:gd name="connsiteX19406" fmla="*/ 10581047 w 10763219"/>
              <a:gd name="connsiteY19406" fmla="*/ 1831396 h 6857999"/>
              <a:gd name="connsiteX19407" fmla="*/ 10579062 w 10763219"/>
              <a:gd name="connsiteY19407" fmla="*/ 1830602 h 6857999"/>
              <a:gd name="connsiteX19408" fmla="*/ 10574696 w 10763219"/>
              <a:gd name="connsiteY19408" fmla="*/ 1829411 h 6857999"/>
              <a:gd name="connsiteX19409" fmla="*/ 10570331 w 10763219"/>
              <a:gd name="connsiteY19409" fmla="*/ 1827029 h 6857999"/>
              <a:gd name="connsiteX19410" fmla="*/ 10565965 w 10763219"/>
              <a:gd name="connsiteY19410" fmla="*/ 1824251 h 6857999"/>
              <a:gd name="connsiteX19411" fmla="*/ 10560805 w 10763219"/>
              <a:gd name="connsiteY19411" fmla="*/ 1823060 h 6857999"/>
              <a:gd name="connsiteX19412" fmla="*/ 10556439 w 10763219"/>
              <a:gd name="connsiteY19412" fmla="*/ 1821473 h 6857999"/>
              <a:gd name="connsiteX19413" fmla="*/ 10554455 w 10763219"/>
              <a:gd name="connsiteY19413" fmla="*/ 1821473 h 6857999"/>
              <a:gd name="connsiteX19414" fmla="*/ 10552471 w 10763219"/>
              <a:gd name="connsiteY19414" fmla="*/ 1821870 h 6857999"/>
              <a:gd name="connsiteX19415" fmla="*/ 10551677 w 10763219"/>
              <a:gd name="connsiteY19415" fmla="*/ 1823060 h 6857999"/>
              <a:gd name="connsiteX19416" fmla="*/ 10550486 w 10763219"/>
              <a:gd name="connsiteY19416" fmla="*/ 1825045 h 6857999"/>
              <a:gd name="connsiteX19417" fmla="*/ 10548105 w 10763219"/>
              <a:gd name="connsiteY19417" fmla="*/ 1830602 h 6857999"/>
              <a:gd name="connsiteX19418" fmla="*/ 10545327 w 10763219"/>
              <a:gd name="connsiteY19418" fmla="*/ 1836953 h 6857999"/>
              <a:gd name="connsiteX19419" fmla="*/ 10543739 w 10763219"/>
              <a:gd name="connsiteY19419" fmla="*/ 1840128 h 6857999"/>
              <a:gd name="connsiteX19420" fmla="*/ 10541754 w 10763219"/>
              <a:gd name="connsiteY19420" fmla="*/ 1842113 h 6857999"/>
              <a:gd name="connsiteX19421" fmla="*/ 10525879 w 10763219"/>
              <a:gd name="connsiteY19421" fmla="*/ 1856005 h 6857999"/>
              <a:gd name="connsiteX19422" fmla="*/ 10508019 w 10763219"/>
              <a:gd name="connsiteY19422" fmla="*/ 1870294 h 6857999"/>
              <a:gd name="connsiteX19423" fmla="*/ 10491746 w 10763219"/>
              <a:gd name="connsiteY19423" fmla="*/ 1882996 h 6857999"/>
              <a:gd name="connsiteX19424" fmla="*/ 10477458 w 10763219"/>
              <a:gd name="connsiteY19424" fmla="*/ 1893712 h 6857999"/>
              <a:gd name="connsiteX19425" fmla="*/ 10475871 w 10763219"/>
              <a:gd name="connsiteY19425" fmla="*/ 1894506 h 6857999"/>
              <a:gd name="connsiteX19426" fmla="*/ 10474283 w 10763219"/>
              <a:gd name="connsiteY19426" fmla="*/ 1894903 h 6857999"/>
              <a:gd name="connsiteX19427" fmla="*/ 10471108 w 10763219"/>
              <a:gd name="connsiteY19427" fmla="*/ 1895300 h 6857999"/>
              <a:gd name="connsiteX19428" fmla="*/ 10467536 w 10763219"/>
              <a:gd name="connsiteY19428" fmla="*/ 1895300 h 6857999"/>
              <a:gd name="connsiteX19429" fmla="*/ 10463567 w 10763219"/>
              <a:gd name="connsiteY19429" fmla="*/ 1894903 h 6857999"/>
              <a:gd name="connsiteX19430" fmla="*/ 10459598 w 10763219"/>
              <a:gd name="connsiteY19430" fmla="*/ 1894506 h 6857999"/>
              <a:gd name="connsiteX19431" fmla="*/ 10456423 w 10763219"/>
              <a:gd name="connsiteY19431" fmla="*/ 1893712 h 6857999"/>
              <a:gd name="connsiteX19432" fmla="*/ 10452851 w 10763219"/>
              <a:gd name="connsiteY19432" fmla="*/ 1894506 h 6857999"/>
              <a:gd name="connsiteX19433" fmla="*/ 10450470 w 10763219"/>
              <a:gd name="connsiteY19433" fmla="*/ 1895300 h 6857999"/>
              <a:gd name="connsiteX19434" fmla="*/ 10448882 w 10763219"/>
              <a:gd name="connsiteY19434" fmla="*/ 1896888 h 6857999"/>
              <a:gd name="connsiteX19435" fmla="*/ 10448089 w 10763219"/>
              <a:gd name="connsiteY19435" fmla="*/ 1899269 h 6857999"/>
              <a:gd name="connsiteX19436" fmla="*/ 10446501 w 10763219"/>
              <a:gd name="connsiteY19436" fmla="*/ 1905223 h 6857999"/>
              <a:gd name="connsiteX19437" fmla="*/ 10445707 w 10763219"/>
              <a:gd name="connsiteY19437" fmla="*/ 1908002 h 6857999"/>
              <a:gd name="connsiteX19438" fmla="*/ 10444120 w 10763219"/>
              <a:gd name="connsiteY19438" fmla="*/ 1910780 h 6857999"/>
              <a:gd name="connsiteX19439" fmla="*/ 10442135 w 10763219"/>
              <a:gd name="connsiteY19439" fmla="*/ 1913558 h 6857999"/>
              <a:gd name="connsiteX19440" fmla="*/ 10439754 w 10763219"/>
              <a:gd name="connsiteY19440" fmla="*/ 1915146 h 6857999"/>
              <a:gd name="connsiteX19441" fmla="*/ 10436976 w 10763219"/>
              <a:gd name="connsiteY19441" fmla="*/ 1916337 h 6857999"/>
              <a:gd name="connsiteX19442" fmla="*/ 10433404 w 10763219"/>
              <a:gd name="connsiteY19442" fmla="*/ 1916734 h 6857999"/>
              <a:gd name="connsiteX19443" fmla="*/ 10425466 w 10763219"/>
              <a:gd name="connsiteY19443" fmla="*/ 1916337 h 6857999"/>
              <a:gd name="connsiteX19444" fmla="*/ 10421497 w 10763219"/>
              <a:gd name="connsiteY19444" fmla="*/ 1915940 h 6857999"/>
              <a:gd name="connsiteX19445" fmla="*/ 10418322 w 10763219"/>
              <a:gd name="connsiteY19445" fmla="*/ 1915940 h 6857999"/>
              <a:gd name="connsiteX19446" fmla="*/ 10415147 w 10763219"/>
              <a:gd name="connsiteY19446" fmla="*/ 1916337 h 6857999"/>
              <a:gd name="connsiteX19447" fmla="*/ 10412765 w 10763219"/>
              <a:gd name="connsiteY19447" fmla="*/ 1917131 h 6857999"/>
              <a:gd name="connsiteX19448" fmla="*/ 10411575 w 10763219"/>
              <a:gd name="connsiteY19448" fmla="*/ 1918718 h 6857999"/>
              <a:gd name="connsiteX19449" fmla="*/ 10409987 w 10763219"/>
              <a:gd name="connsiteY19449" fmla="*/ 1920703 h 6857999"/>
              <a:gd name="connsiteX19450" fmla="*/ 10407606 w 10763219"/>
              <a:gd name="connsiteY19450" fmla="*/ 1925069 h 6857999"/>
              <a:gd name="connsiteX19451" fmla="*/ 10406018 w 10763219"/>
              <a:gd name="connsiteY19451" fmla="*/ 1930626 h 6857999"/>
              <a:gd name="connsiteX19452" fmla="*/ 10404431 w 10763219"/>
              <a:gd name="connsiteY19452" fmla="*/ 1936183 h 6857999"/>
              <a:gd name="connsiteX19453" fmla="*/ 10403240 w 10763219"/>
              <a:gd name="connsiteY19453" fmla="*/ 1942137 h 6857999"/>
              <a:gd name="connsiteX19454" fmla="*/ 10401256 w 10763219"/>
              <a:gd name="connsiteY19454" fmla="*/ 1946900 h 6857999"/>
              <a:gd name="connsiteX19455" fmla="*/ 10398874 w 10763219"/>
              <a:gd name="connsiteY19455" fmla="*/ 1952060 h 6857999"/>
              <a:gd name="connsiteX19456" fmla="*/ 10397683 w 10763219"/>
              <a:gd name="connsiteY19456" fmla="*/ 1953251 h 6857999"/>
              <a:gd name="connsiteX19457" fmla="*/ 10395699 w 10763219"/>
              <a:gd name="connsiteY19457" fmla="*/ 1954838 h 6857999"/>
              <a:gd name="connsiteX19458" fmla="*/ 10393318 w 10763219"/>
              <a:gd name="connsiteY19458" fmla="*/ 1956426 h 6857999"/>
              <a:gd name="connsiteX19459" fmla="*/ 10390539 w 10763219"/>
              <a:gd name="connsiteY19459" fmla="*/ 1957220 h 6857999"/>
              <a:gd name="connsiteX19460" fmla="*/ 10384586 w 10763219"/>
              <a:gd name="connsiteY19460" fmla="*/ 1959204 h 6857999"/>
              <a:gd name="connsiteX19461" fmla="*/ 10378236 w 10763219"/>
              <a:gd name="connsiteY19461" fmla="*/ 1960395 h 6857999"/>
              <a:gd name="connsiteX19462" fmla="*/ 10371886 w 10763219"/>
              <a:gd name="connsiteY19462" fmla="*/ 1960792 h 6857999"/>
              <a:gd name="connsiteX19463" fmla="*/ 10365139 w 10763219"/>
              <a:gd name="connsiteY19463" fmla="*/ 1961586 h 6857999"/>
              <a:gd name="connsiteX19464" fmla="*/ 10359185 w 10763219"/>
              <a:gd name="connsiteY19464" fmla="*/ 1963174 h 6857999"/>
              <a:gd name="connsiteX19465" fmla="*/ 10356010 w 10763219"/>
              <a:gd name="connsiteY19465" fmla="*/ 1964364 h 6857999"/>
              <a:gd name="connsiteX19466" fmla="*/ 10353232 w 10763219"/>
              <a:gd name="connsiteY19466" fmla="*/ 1965158 h 6857999"/>
              <a:gd name="connsiteX19467" fmla="*/ 10350851 w 10763219"/>
              <a:gd name="connsiteY19467" fmla="*/ 1967143 h 6857999"/>
              <a:gd name="connsiteX19468" fmla="*/ 10348469 w 10763219"/>
              <a:gd name="connsiteY19468" fmla="*/ 1969127 h 6857999"/>
              <a:gd name="connsiteX19469" fmla="*/ 10342913 w 10763219"/>
              <a:gd name="connsiteY19469" fmla="*/ 1974287 h 6857999"/>
              <a:gd name="connsiteX19470" fmla="*/ 10338150 w 10763219"/>
              <a:gd name="connsiteY19470" fmla="*/ 1980638 h 6857999"/>
              <a:gd name="connsiteX19471" fmla="*/ 10332594 w 10763219"/>
              <a:gd name="connsiteY19471" fmla="*/ 1986195 h 6857999"/>
              <a:gd name="connsiteX19472" fmla="*/ 10329815 w 10763219"/>
              <a:gd name="connsiteY19472" fmla="*/ 1988974 h 6857999"/>
              <a:gd name="connsiteX19473" fmla="*/ 10326243 w 10763219"/>
              <a:gd name="connsiteY19473" fmla="*/ 1990958 h 6857999"/>
              <a:gd name="connsiteX19474" fmla="*/ 10323465 w 10763219"/>
              <a:gd name="connsiteY19474" fmla="*/ 1992943 h 6857999"/>
              <a:gd name="connsiteX19475" fmla="*/ 10319496 w 10763219"/>
              <a:gd name="connsiteY19475" fmla="*/ 1994530 h 6857999"/>
              <a:gd name="connsiteX19476" fmla="*/ 10315527 w 10763219"/>
              <a:gd name="connsiteY19476" fmla="*/ 1995324 h 6857999"/>
              <a:gd name="connsiteX19477" fmla="*/ 10311162 w 10763219"/>
              <a:gd name="connsiteY19477" fmla="*/ 1996118 h 6857999"/>
              <a:gd name="connsiteX19478" fmla="*/ 10306399 w 10763219"/>
              <a:gd name="connsiteY19478" fmla="*/ 1996118 h 6857999"/>
              <a:gd name="connsiteX19479" fmla="*/ 10300842 w 10763219"/>
              <a:gd name="connsiteY19479" fmla="*/ 1994530 h 6857999"/>
              <a:gd name="connsiteX19480" fmla="*/ 10295286 w 10763219"/>
              <a:gd name="connsiteY19480" fmla="*/ 1992943 h 6857999"/>
              <a:gd name="connsiteX19481" fmla="*/ 10288142 w 10763219"/>
              <a:gd name="connsiteY19481" fmla="*/ 1990164 h 6857999"/>
              <a:gd name="connsiteX19482" fmla="*/ 10286951 w 10763219"/>
              <a:gd name="connsiteY19482" fmla="*/ 1993340 h 6857999"/>
              <a:gd name="connsiteX19483" fmla="*/ 10286157 w 10763219"/>
              <a:gd name="connsiteY19483" fmla="*/ 1996912 h 6857999"/>
              <a:gd name="connsiteX19484" fmla="*/ 10286157 w 10763219"/>
              <a:gd name="connsiteY19484" fmla="*/ 2000881 h 6857999"/>
              <a:gd name="connsiteX19485" fmla="*/ 10287745 w 10763219"/>
              <a:gd name="connsiteY19485" fmla="*/ 2004850 h 6857999"/>
              <a:gd name="connsiteX19486" fmla="*/ 10289333 w 10763219"/>
              <a:gd name="connsiteY19486" fmla="*/ 2008820 h 6857999"/>
              <a:gd name="connsiteX19487" fmla="*/ 10291714 w 10763219"/>
              <a:gd name="connsiteY19487" fmla="*/ 2012392 h 6857999"/>
              <a:gd name="connsiteX19488" fmla="*/ 10297667 w 10763219"/>
              <a:gd name="connsiteY19488" fmla="*/ 2020727 h 6857999"/>
              <a:gd name="connsiteX19489" fmla="*/ 10304018 w 10763219"/>
              <a:gd name="connsiteY19489" fmla="*/ 2029063 h 6857999"/>
              <a:gd name="connsiteX19490" fmla="*/ 10309971 w 10763219"/>
              <a:gd name="connsiteY19490" fmla="*/ 2038192 h 6857999"/>
              <a:gd name="connsiteX19491" fmla="*/ 10312352 w 10763219"/>
              <a:gd name="connsiteY19491" fmla="*/ 2042955 h 6857999"/>
              <a:gd name="connsiteX19492" fmla="*/ 10314734 w 10763219"/>
              <a:gd name="connsiteY19492" fmla="*/ 2047321 h 6857999"/>
              <a:gd name="connsiteX19493" fmla="*/ 10315527 w 10763219"/>
              <a:gd name="connsiteY19493" fmla="*/ 2052084 h 6857999"/>
              <a:gd name="connsiteX19494" fmla="*/ 10316718 w 10763219"/>
              <a:gd name="connsiteY19494" fmla="*/ 2056450 h 6857999"/>
              <a:gd name="connsiteX19495" fmla="*/ 10315130 w 10763219"/>
              <a:gd name="connsiteY19495" fmla="*/ 2060816 h 6857999"/>
              <a:gd name="connsiteX19496" fmla="*/ 10313146 w 10763219"/>
              <a:gd name="connsiteY19496" fmla="*/ 2064786 h 6857999"/>
              <a:gd name="connsiteX19497" fmla="*/ 10309177 w 10763219"/>
              <a:gd name="connsiteY19497" fmla="*/ 2072327 h 6857999"/>
              <a:gd name="connsiteX19498" fmla="*/ 10305208 w 10763219"/>
              <a:gd name="connsiteY19498" fmla="*/ 2079869 h 6857999"/>
              <a:gd name="connsiteX19499" fmla="*/ 10302033 w 10763219"/>
              <a:gd name="connsiteY19499" fmla="*/ 2087807 h 6857999"/>
              <a:gd name="connsiteX19500" fmla="*/ 10300445 w 10763219"/>
              <a:gd name="connsiteY19500" fmla="*/ 2091776 h 6857999"/>
              <a:gd name="connsiteX19501" fmla="*/ 10299652 w 10763219"/>
              <a:gd name="connsiteY19501" fmla="*/ 2096142 h 6857999"/>
              <a:gd name="connsiteX19502" fmla="*/ 10298461 w 10763219"/>
              <a:gd name="connsiteY19502" fmla="*/ 2100905 h 6857999"/>
              <a:gd name="connsiteX19503" fmla="*/ 10298461 w 10763219"/>
              <a:gd name="connsiteY19503" fmla="*/ 2106462 h 6857999"/>
              <a:gd name="connsiteX19504" fmla="*/ 10298858 w 10763219"/>
              <a:gd name="connsiteY19504" fmla="*/ 2112416 h 6857999"/>
              <a:gd name="connsiteX19505" fmla="*/ 10300445 w 10763219"/>
              <a:gd name="connsiteY19505" fmla="*/ 2117973 h 6857999"/>
              <a:gd name="connsiteX19506" fmla="*/ 10302430 w 10763219"/>
              <a:gd name="connsiteY19506" fmla="*/ 2125118 h 6857999"/>
              <a:gd name="connsiteX19507" fmla="*/ 10305208 w 10763219"/>
              <a:gd name="connsiteY19507" fmla="*/ 2132262 h 6857999"/>
              <a:gd name="connsiteX19508" fmla="*/ 10297270 w 10763219"/>
              <a:gd name="connsiteY19508" fmla="*/ 2129484 h 6857999"/>
              <a:gd name="connsiteX19509" fmla="*/ 10289729 w 10763219"/>
              <a:gd name="connsiteY19509" fmla="*/ 2127499 h 6857999"/>
              <a:gd name="connsiteX19510" fmla="*/ 10282585 w 10763219"/>
              <a:gd name="connsiteY19510" fmla="*/ 2126309 h 6857999"/>
              <a:gd name="connsiteX19511" fmla="*/ 10279013 w 10763219"/>
              <a:gd name="connsiteY19511" fmla="*/ 2127102 h 6857999"/>
              <a:gd name="connsiteX19512" fmla="*/ 10276235 w 10763219"/>
              <a:gd name="connsiteY19512" fmla="*/ 2127102 h 6857999"/>
              <a:gd name="connsiteX19513" fmla="*/ 10273060 w 10763219"/>
              <a:gd name="connsiteY19513" fmla="*/ 2127896 h 6857999"/>
              <a:gd name="connsiteX19514" fmla="*/ 10270679 w 10763219"/>
              <a:gd name="connsiteY19514" fmla="*/ 2129087 h 6857999"/>
              <a:gd name="connsiteX19515" fmla="*/ 10268297 w 10763219"/>
              <a:gd name="connsiteY19515" fmla="*/ 2130278 h 6857999"/>
              <a:gd name="connsiteX19516" fmla="*/ 10265916 w 10763219"/>
              <a:gd name="connsiteY19516" fmla="*/ 2131866 h 6857999"/>
              <a:gd name="connsiteX19517" fmla="*/ 10263932 w 10763219"/>
              <a:gd name="connsiteY19517" fmla="*/ 2133850 h 6857999"/>
              <a:gd name="connsiteX19518" fmla="*/ 10262344 w 10763219"/>
              <a:gd name="connsiteY19518" fmla="*/ 2136231 h 6857999"/>
              <a:gd name="connsiteX19519" fmla="*/ 10260757 w 10763219"/>
              <a:gd name="connsiteY19519" fmla="*/ 2138613 h 6857999"/>
              <a:gd name="connsiteX19520" fmla="*/ 10259963 w 10763219"/>
              <a:gd name="connsiteY19520" fmla="*/ 2141788 h 6857999"/>
              <a:gd name="connsiteX19521" fmla="*/ 10259566 w 10763219"/>
              <a:gd name="connsiteY19521" fmla="*/ 2144964 h 6857999"/>
              <a:gd name="connsiteX19522" fmla="*/ 10259566 w 10763219"/>
              <a:gd name="connsiteY19522" fmla="*/ 2148536 h 6857999"/>
              <a:gd name="connsiteX19523" fmla="*/ 10259566 w 10763219"/>
              <a:gd name="connsiteY19523" fmla="*/ 2152505 h 6857999"/>
              <a:gd name="connsiteX19524" fmla="*/ 10259963 w 10763219"/>
              <a:gd name="connsiteY19524" fmla="*/ 2156078 h 6857999"/>
              <a:gd name="connsiteX19525" fmla="*/ 10260757 w 10763219"/>
              <a:gd name="connsiteY19525" fmla="*/ 2161238 h 6857999"/>
              <a:gd name="connsiteX19526" fmla="*/ 10261947 w 10763219"/>
              <a:gd name="connsiteY19526" fmla="*/ 2165604 h 6857999"/>
              <a:gd name="connsiteX19527" fmla="*/ 10263932 w 10763219"/>
              <a:gd name="connsiteY19527" fmla="*/ 2170764 h 6857999"/>
              <a:gd name="connsiteX19528" fmla="*/ 10265916 w 10763219"/>
              <a:gd name="connsiteY19528" fmla="*/ 2176321 h 6857999"/>
              <a:gd name="connsiteX19529" fmla="*/ 10268694 w 10763219"/>
              <a:gd name="connsiteY19529" fmla="*/ 2182274 h 6857999"/>
              <a:gd name="connsiteX19530" fmla="*/ 10271869 w 10763219"/>
              <a:gd name="connsiteY19530" fmla="*/ 2188228 h 6857999"/>
              <a:gd name="connsiteX19531" fmla="*/ 10279410 w 10763219"/>
              <a:gd name="connsiteY19531" fmla="*/ 2201327 h 6857999"/>
              <a:gd name="connsiteX19532" fmla="*/ 10289729 w 10763219"/>
              <a:gd name="connsiteY19532" fmla="*/ 2215219 h 6857999"/>
              <a:gd name="connsiteX19533" fmla="*/ 10302033 w 10763219"/>
              <a:gd name="connsiteY19533" fmla="*/ 2231096 h 6857999"/>
              <a:gd name="connsiteX19534" fmla="*/ 10306399 w 10763219"/>
              <a:gd name="connsiteY19534" fmla="*/ 2229111 h 6857999"/>
              <a:gd name="connsiteX19535" fmla="*/ 10311162 w 10763219"/>
              <a:gd name="connsiteY19535" fmla="*/ 2227524 h 6857999"/>
              <a:gd name="connsiteX19536" fmla="*/ 10316321 w 10763219"/>
              <a:gd name="connsiteY19536" fmla="*/ 2227127 h 6857999"/>
              <a:gd name="connsiteX19537" fmla="*/ 10321084 w 10763219"/>
              <a:gd name="connsiteY19537" fmla="*/ 2227524 h 6857999"/>
              <a:gd name="connsiteX19538" fmla="*/ 10326243 w 10763219"/>
              <a:gd name="connsiteY19538" fmla="*/ 2228714 h 6857999"/>
              <a:gd name="connsiteX19539" fmla="*/ 10331800 w 10763219"/>
              <a:gd name="connsiteY19539" fmla="*/ 2229905 h 6857999"/>
              <a:gd name="connsiteX19540" fmla="*/ 10337753 w 10763219"/>
              <a:gd name="connsiteY19540" fmla="*/ 2231890 h 6857999"/>
              <a:gd name="connsiteX19541" fmla="*/ 10343310 w 10763219"/>
              <a:gd name="connsiteY19541" fmla="*/ 2235065 h 6857999"/>
              <a:gd name="connsiteX19542" fmla="*/ 10349660 w 10763219"/>
              <a:gd name="connsiteY19542" fmla="*/ 2238241 h 6857999"/>
              <a:gd name="connsiteX19543" fmla="*/ 10356010 w 10763219"/>
              <a:gd name="connsiteY19543" fmla="*/ 2241813 h 6857999"/>
              <a:gd name="connsiteX19544" fmla="*/ 10369504 w 10763219"/>
              <a:gd name="connsiteY19544" fmla="*/ 2250545 h 6857999"/>
              <a:gd name="connsiteX19545" fmla="*/ 10382999 w 10763219"/>
              <a:gd name="connsiteY19545" fmla="*/ 2260865 h 6857999"/>
              <a:gd name="connsiteX19546" fmla="*/ 10397683 w 10763219"/>
              <a:gd name="connsiteY19546" fmla="*/ 2271582 h 6857999"/>
              <a:gd name="connsiteX19547" fmla="*/ 10401256 w 10763219"/>
              <a:gd name="connsiteY19547" fmla="*/ 2277536 h 6857999"/>
              <a:gd name="connsiteX19548" fmla="*/ 10403637 w 10763219"/>
              <a:gd name="connsiteY19548" fmla="*/ 2282299 h 6857999"/>
              <a:gd name="connsiteX19549" fmla="*/ 10407209 w 10763219"/>
              <a:gd name="connsiteY19549" fmla="*/ 2291825 h 6857999"/>
              <a:gd name="connsiteX19550" fmla="*/ 10409590 w 10763219"/>
              <a:gd name="connsiteY19550" fmla="*/ 2299763 h 6857999"/>
              <a:gd name="connsiteX19551" fmla="*/ 10411575 w 10763219"/>
              <a:gd name="connsiteY19551" fmla="*/ 2307702 h 6857999"/>
              <a:gd name="connsiteX19552" fmla="*/ 10412765 w 10763219"/>
              <a:gd name="connsiteY19552" fmla="*/ 2315243 h 6857999"/>
              <a:gd name="connsiteX19553" fmla="*/ 10414750 w 10763219"/>
              <a:gd name="connsiteY19553" fmla="*/ 2322785 h 6857999"/>
              <a:gd name="connsiteX19554" fmla="*/ 10417131 w 10763219"/>
              <a:gd name="connsiteY19554" fmla="*/ 2331120 h 6857999"/>
              <a:gd name="connsiteX19555" fmla="*/ 10421497 w 10763219"/>
              <a:gd name="connsiteY19555" fmla="*/ 2341043 h 6857999"/>
              <a:gd name="connsiteX19556" fmla="*/ 10426656 w 10763219"/>
              <a:gd name="connsiteY19556" fmla="*/ 2347394 h 6857999"/>
              <a:gd name="connsiteX19557" fmla="*/ 10431419 w 10763219"/>
              <a:gd name="connsiteY19557" fmla="*/ 2352554 h 6857999"/>
              <a:gd name="connsiteX19558" fmla="*/ 10435388 w 10763219"/>
              <a:gd name="connsiteY19558" fmla="*/ 2357317 h 6857999"/>
              <a:gd name="connsiteX19559" fmla="*/ 10438960 w 10763219"/>
              <a:gd name="connsiteY19559" fmla="*/ 2360095 h 6857999"/>
              <a:gd name="connsiteX19560" fmla="*/ 10442135 w 10763219"/>
              <a:gd name="connsiteY19560" fmla="*/ 2362477 h 6857999"/>
              <a:gd name="connsiteX19561" fmla="*/ 10445310 w 10763219"/>
              <a:gd name="connsiteY19561" fmla="*/ 2364065 h 6857999"/>
              <a:gd name="connsiteX19562" fmla="*/ 10448089 w 10763219"/>
              <a:gd name="connsiteY19562" fmla="*/ 2364858 h 6857999"/>
              <a:gd name="connsiteX19563" fmla="*/ 10450867 w 10763219"/>
              <a:gd name="connsiteY19563" fmla="*/ 2365255 h 6857999"/>
              <a:gd name="connsiteX19564" fmla="*/ 10453248 w 10763219"/>
              <a:gd name="connsiteY19564" fmla="*/ 2365255 h 6857999"/>
              <a:gd name="connsiteX19565" fmla="*/ 10456423 w 10763219"/>
              <a:gd name="connsiteY19565" fmla="*/ 2364858 h 6857999"/>
              <a:gd name="connsiteX19566" fmla="*/ 10462773 w 10763219"/>
              <a:gd name="connsiteY19566" fmla="*/ 2364065 h 6857999"/>
              <a:gd name="connsiteX19567" fmla="*/ 10469917 w 10763219"/>
              <a:gd name="connsiteY19567" fmla="*/ 2362874 h 6857999"/>
              <a:gd name="connsiteX19568" fmla="*/ 10473886 w 10763219"/>
              <a:gd name="connsiteY19568" fmla="*/ 2362477 h 6857999"/>
              <a:gd name="connsiteX19569" fmla="*/ 10478649 w 10763219"/>
              <a:gd name="connsiteY19569" fmla="*/ 2362874 h 6857999"/>
              <a:gd name="connsiteX19570" fmla="*/ 10481427 w 10763219"/>
              <a:gd name="connsiteY19570" fmla="*/ 2363668 h 6857999"/>
              <a:gd name="connsiteX19571" fmla="*/ 10484205 w 10763219"/>
              <a:gd name="connsiteY19571" fmla="*/ 2364858 h 6857999"/>
              <a:gd name="connsiteX19572" fmla="*/ 10490556 w 10763219"/>
              <a:gd name="connsiteY19572" fmla="*/ 2370019 h 6857999"/>
              <a:gd name="connsiteX19573" fmla="*/ 10494128 w 10763219"/>
              <a:gd name="connsiteY19573" fmla="*/ 2372400 h 6857999"/>
              <a:gd name="connsiteX19574" fmla="*/ 10497303 w 10763219"/>
              <a:gd name="connsiteY19574" fmla="*/ 2374384 h 6857999"/>
              <a:gd name="connsiteX19575" fmla="*/ 10500875 w 10763219"/>
              <a:gd name="connsiteY19575" fmla="*/ 2375575 h 6857999"/>
              <a:gd name="connsiteX19576" fmla="*/ 10503256 w 10763219"/>
              <a:gd name="connsiteY19576" fmla="*/ 2376369 h 6857999"/>
              <a:gd name="connsiteX19577" fmla="*/ 10507622 w 10763219"/>
              <a:gd name="connsiteY19577" fmla="*/ 2375575 h 6857999"/>
              <a:gd name="connsiteX19578" fmla="*/ 10511988 w 10763219"/>
              <a:gd name="connsiteY19578" fmla="*/ 2374781 h 6857999"/>
              <a:gd name="connsiteX19579" fmla="*/ 10519926 w 10763219"/>
              <a:gd name="connsiteY19579" fmla="*/ 2371606 h 6857999"/>
              <a:gd name="connsiteX19580" fmla="*/ 10535404 w 10763219"/>
              <a:gd name="connsiteY19580" fmla="*/ 2364858 h 6857999"/>
              <a:gd name="connsiteX19581" fmla="*/ 10543342 w 10763219"/>
              <a:gd name="connsiteY19581" fmla="*/ 2362477 h 6857999"/>
              <a:gd name="connsiteX19582" fmla="*/ 10547311 w 10763219"/>
              <a:gd name="connsiteY19582" fmla="*/ 2361683 h 6857999"/>
              <a:gd name="connsiteX19583" fmla="*/ 10551677 w 10763219"/>
              <a:gd name="connsiteY19583" fmla="*/ 2360889 h 6857999"/>
              <a:gd name="connsiteX19584" fmla="*/ 10555646 w 10763219"/>
              <a:gd name="connsiteY19584" fmla="*/ 2360889 h 6857999"/>
              <a:gd name="connsiteX19585" fmla="*/ 10560011 w 10763219"/>
              <a:gd name="connsiteY19585" fmla="*/ 2362080 h 6857999"/>
              <a:gd name="connsiteX19586" fmla="*/ 10564377 w 10763219"/>
              <a:gd name="connsiteY19586" fmla="*/ 2362874 h 6857999"/>
              <a:gd name="connsiteX19587" fmla="*/ 10569140 w 10763219"/>
              <a:gd name="connsiteY19587" fmla="*/ 2365255 h 6857999"/>
              <a:gd name="connsiteX19588" fmla="*/ 10572315 w 10763219"/>
              <a:gd name="connsiteY19588" fmla="*/ 2367240 h 6857999"/>
              <a:gd name="connsiteX19589" fmla="*/ 10574696 w 10763219"/>
              <a:gd name="connsiteY19589" fmla="*/ 2370019 h 6857999"/>
              <a:gd name="connsiteX19590" fmla="*/ 10577475 w 10763219"/>
              <a:gd name="connsiteY19590" fmla="*/ 2373194 h 6857999"/>
              <a:gd name="connsiteX19591" fmla="*/ 10579856 w 10763219"/>
              <a:gd name="connsiteY19591" fmla="*/ 2377163 h 6857999"/>
              <a:gd name="connsiteX19592" fmla="*/ 10585412 w 10763219"/>
              <a:gd name="connsiteY19592" fmla="*/ 2385498 h 6857999"/>
              <a:gd name="connsiteX19593" fmla="*/ 10588191 w 10763219"/>
              <a:gd name="connsiteY19593" fmla="*/ 2389864 h 6857999"/>
              <a:gd name="connsiteX19594" fmla="*/ 10591366 w 10763219"/>
              <a:gd name="connsiteY19594" fmla="*/ 2393834 h 6857999"/>
              <a:gd name="connsiteX19595" fmla="*/ 10596525 w 10763219"/>
              <a:gd name="connsiteY19595" fmla="*/ 2398994 h 6857999"/>
              <a:gd name="connsiteX19596" fmla="*/ 10603272 w 10763219"/>
              <a:gd name="connsiteY19596" fmla="*/ 2404947 h 6857999"/>
              <a:gd name="connsiteX19597" fmla="*/ 10619545 w 10763219"/>
              <a:gd name="connsiteY19597" fmla="*/ 2417649 h 6857999"/>
              <a:gd name="connsiteX19598" fmla="*/ 10636214 w 10763219"/>
              <a:gd name="connsiteY19598" fmla="*/ 2431541 h 6857999"/>
              <a:gd name="connsiteX19599" fmla="*/ 10642961 w 10763219"/>
              <a:gd name="connsiteY19599" fmla="*/ 2437892 h 6857999"/>
              <a:gd name="connsiteX19600" fmla="*/ 10648518 w 10763219"/>
              <a:gd name="connsiteY19600" fmla="*/ 2443449 h 6857999"/>
              <a:gd name="connsiteX19601" fmla="*/ 10651693 w 10763219"/>
              <a:gd name="connsiteY19601" fmla="*/ 2448212 h 6857999"/>
              <a:gd name="connsiteX19602" fmla="*/ 10654868 w 10763219"/>
              <a:gd name="connsiteY19602" fmla="*/ 2453372 h 6857999"/>
              <a:gd name="connsiteX19603" fmla="*/ 10661218 w 10763219"/>
              <a:gd name="connsiteY19603" fmla="*/ 2465280 h 6857999"/>
              <a:gd name="connsiteX19604" fmla="*/ 10667569 w 10763219"/>
              <a:gd name="connsiteY19604" fmla="*/ 2478378 h 6857999"/>
              <a:gd name="connsiteX19605" fmla="*/ 10673919 w 10763219"/>
              <a:gd name="connsiteY19605" fmla="*/ 2491476 h 6857999"/>
              <a:gd name="connsiteX19606" fmla="*/ 10677094 w 10763219"/>
              <a:gd name="connsiteY19606" fmla="*/ 2497827 h 6857999"/>
              <a:gd name="connsiteX19607" fmla="*/ 10680666 w 10763219"/>
              <a:gd name="connsiteY19607" fmla="*/ 2503384 h 6857999"/>
              <a:gd name="connsiteX19608" fmla="*/ 10684238 w 10763219"/>
              <a:gd name="connsiteY19608" fmla="*/ 2508544 h 6857999"/>
              <a:gd name="connsiteX19609" fmla="*/ 10687810 w 10763219"/>
              <a:gd name="connsiteY19609" fmla="*/ 2512910 h 6857999"/>
              <a:gd name="connsiteX19610" fmla="*/ 10691779 w 10763219"/>
              <a:gd name="connsiteY19610" fmla="*/ 2516482 h 6857999"/>
              <a:gd name="connsiteX19611" fmla="*/ 10695748 w 10763219"/>
              <a:gd name="connsiteY19611" fmla="*/ 2519261 h 6857999"/>
              <a:gd name="connsiteX19612" fmla="*/ 10698129 w 10763219"/>
              <a:gd name="connsiteY19612" fmla="*/ 2520452 h 6857999"/>
              <a:gd name="connsiteX19613" fmla="*/ 10700114 w 10763219"/>
              <a:gd name="connsiteY19613" fmla="*/ 2520849 h 6857999"/>
              <a:gd name="connsiteX19614" fmla="*/ 10702495 w 10763219"/>
              <a:gd name="connsiteY19614" fmla="*/ 2520849 h 6857999"/>
              <a:gd name="connsiteX19615" fmla="*/ 10704479 w 10763219"/>
              <a:gd name="connsiteY19615" fmla="*/ 2520849 h 6857999"/>
              <a:gd name="connsiteX19616" fmla="*/ 10706067 w 10763219"/>
              <a:gd name="connsiteY19616" fmla="*/ 2523627 h 6857999"/>
              <a:gd name="connsiteX19617" fmla="*/ 10706464 w 10763219"/>
              <a:gd name="connsiteY19617" fmla="*/ 2525612 h 6857999"/>
              <a:gd name="connsiteX19618" fmla="*/ 10706861 w 10763219"/>
              <a:gd name="connsiteY19618" fmla="*/ 2527596 h 6857999"/>
              <a:gd name="connsiteX19619" fmla="*/ 10706464 w 10763219"/>
              <a:gd name="connsiteY19619" fmla="*/ 2529581 h 6857999"/>
              <a:gd name="connsiteX19620" fmla="*/ 10705670 w 10763219"/>
              <a:gd name="connsiteY19620" fmla="*/ 2531962 h 6857999"/>
              <a:gd name="connsiteX19621" fmla="*/ 10703686 w 10763219"/>
              <a:gd name="connsiteY19621" fmla="*/ 2534344 h 6857999"/>
              <a:gd name="connsiteX19622" fmla="*/ 10702098 w 10763219"/>
              <a:gd name="connsiteY19622" fmla="*/ 2536329 h 6857999"/>
              <a:gd name="connsiteX19623" fmla="*/ 10701701 w 10763219"/>
              <a:gd name="connsiteY19623" fmla="*/ 2537916 h 6857999"/>
              <a:gd name="connsiteX19624" fmla="*/ 10701701 w 10763219"/>
              <a:gd name="connsiteY19624" fmla="*/ 2539504 h 6857999"/>
              <a:gd name="connsiteX19625" fmla="*/ 10701701 w 10763219"/>
              <a:gd name="connsiteY19625" fmla="*/ 2541488 h 6857999"/>
              <a:gd name="connsiteX19626" fmla="*/ 10702098 w 10763219"/>
              <a:gd name="connsiteY19626" fmla="*/ 2543473 h 6857999"/>
              <a:gd name="connsiteX19627" fmla="*/ 10703289 w 10763219"/>
              <a:gd name="connsiteY19627" fmla="*/ 2545855 h 6857999"/>
              <a:gd name="connsiteX19628" fmla="*/ 10704479 w 10763219"/>
              <a:gd name="connsiteY19628" fmla="*/ 2548633 h 6857999"/>
              <a:gd name="connsiteX19629" fmla="*/ 10707654 w 10763219"/>
              <a:gd name="connsiteY19629" fmla="*/ 2552999 h 6857999"/>
              <a:gd name="connsiteX19630" fmla="*/ 10710830 w 10763219"/>
              <a:gd name="connsiteY19630" fmla="*/ 2556968 h 6857999"/>
              <a:gd name="connsiteX19631" fmla="*/ 10716783 w 10763219"/>
              <a:gd name="connsiteY19631" fmla="*/ 2562922 h 6857999"/>
              <a:gd name="connsiteX19632" fmla="*/ 10722339 w 10763219"/>
              <a:gd name="connsiteY19632" fmla="*/ 2567685 h 6857999"/>
              <a:gd name="connsiteX19633" fmla="*/ 10727896 w 10763219"/>
              <a:gd name="connsiteY19633" fmla="*/ 2572052 h 6857999"/>
              <a:gd name="connsiteX19634" fmla="*/ 10733452 w 10763219"/>
              <a:gd name="connsiteY19634" fmla="*/ 2577212 h 6857999"/>
              <a:gd name="connsiteX19635" fmla="*/ 10739803 w 10763219"/>
              <a:gd name="connsiteY19635" fmla="*/ 2582769 h 6857999"/>
              <a:gd name="connsiteX19636" fmla="*/ 10742581 w 10763219"/>
              <a:gd name="connsiteY19636" fmla="*/ 2586738 h 6857999"/>
              <a:gd name="connsiteX19637" fmla="*/ 10746153 w 10763219"/>
              <a:gd name="connsiteY19637" fmla="*/ 2591898 h 6857999"/>
              <a:gd name="connsiteX19638" fmla="*/ 10749725 w 10763219"/>
              <a:gd name="connsiteY19638" fmla="*/ 2597058 h 6857999"/>
              <a:gd name="connsiteX19639" fmla="*/ 10752900 w 10763219"/>
              <a:gd name="connsiteY19639" fmla="*/ 2603408 h 6857999"/>
              <a:gd name="connsiteX19640" fmla="*/ 10756869 w 10763219"/>
              <a:gd name="connsiteY19640" fmla="*/ 2610950 h 6857999"/>
              <a:gd name="connsiteX19641" fmla="*/ 10759647 w 10763219"/>
              <a:gd name="connsiteY19641" fmla="*/ 2616507 h 6857999"/>
              <a:gd name="connsiteX19642" fmla="*/ 10761235 w 10763219"/>
              <a:gd name="connsiteY19642" fmla="*/ 2620873 h 6857999"/>
              <a:gd name="connsiteX19643" fmla="*/ 10762425 w 10763219"/>
              <a:gd name="connsiteY19643" fmla="*/ 2624842 h 6857999"/>
              <a:gd name="connsiteX19644" fmla="*/ 10762425 w 10763219"/>
              <a:gd name="connsiteY19644" fmla="*/ 2628017 h 6857999"/>
              <a:gd name="connsiteX19645" fmla="*/ 10762822 w 10763219"/>
              <a:gd name="connsiteY19645" fmla="*/ 2631193 h 6857999"/>
              <a:gd name="connsiteX19646" fmla="*/ 10762822 w 10763219"/>
              <a:gd name="connsiteY19646" fmla="*/ 2639131 h 6857999"/>
              <a:gd name="connsiteX19647" fmla="*/ 10763219 w 10763219"/>
              <a:gd name="connsiteY19647" fmla="*/ 2645085 h 6857999"/>
              <a:gd name="connsiteX19648" fmla="*/ 10763219 w 10763219"/>
              <a:gd name="connsiteY19648" fmla="*/ 2650245 h 6857999"/>
              <a:gd name="connsiteX19649" fmla="*/ 10762822 w 10763219"/>
              <a:gd name="connsiteY19649" fmla="*/ 2655802 h 6857999"/>
              <a:gd name="connsiteX19650" fmla="*/ 10762425 w 10763219"/>
              <a:gd name="connsiteY19650" fmla="*/ 2660962 h 6857999"/>
              <a:gd name="connsiteX19651" fmla="*/ 10759647 w 10763219"/>
              <a:gd name="connsiteY19651" fmla="*/ 2671679 h 6857999"/>
              <a:gd name="connsiteX19652" fmla="*/ 10756472 w 10763219"/>
              <a:gd name="connsiteY19652" fmla="*/ 2684777 h 6857999"/>
              <a:gd name="connsiteX19653" fmla="*/ 10754091 w 10763219"/>
              <a:gd name="connsiteY19653" fmla="*/ 2691525 h 6857999"/>
              <a:gd name="connsiteX19654" fmla="*/ 10750915 w 10763219"/>
              <a:gd name="connsiteY19654" fmla="*/ 2697479 h 6857999"/>
              <a:gd name="connsiteX19655" fmla="*/ 10749725 w 10763219"/>
              <a:gd name="connsiteY19655" fmla="*/ 2699066 h 6857999"/>
              <a:gd name="connsiteX19656" fmla="*/ 10747740 w 10763219"/>
              <a:gd name="connsiteY19656" fmla="*/ 2701051 h 6857999"/>
              <a:gd name="connsiteX19657" fmla="*/ 10744962 w 10763219"/>
              <a:gd name="connsiteY19657" fmla="*/ 2703036 h 6857999"/>
              <a:gd name="connsiteX19658" fmla="*/ 10743375 w 10763219"/>
              <a:gd name="connsiteY19658" fmla="*/ 2704623 h 6857999"/>
              <a:gd name="connsiteX19659" fmla="*/ 10740199 w 10763219"/>
              <a:gd name="connsiteY19659" fmla="*/ 2705417 h 6857999"/>
              <a:gd name="connsiteX19660" fmla="*/ 10737421 w 10763219"/>
              <a:gd name="connsiteY19660" fmla="*/ 2707005 h 6857999"/>
              <a:gd name="connsiteX19661" fmla="*/ 10729880 w 10763219"/>
              <a:gd name="connsiteY19661" fmla="*/ 2708593 h 6857999"/>
              <a:gd name="connsiteX19662" fmla="*/ 10721149 w 10763219"/>
              <a:gd name="connsiteY19662" fmla="*/ 2710180 h 6857999"/>
              <a:gd name="connsiteX19663" fmla="*/ 10710830 w 10763219"/>
              <a:gd name="connsiteY19663" fmla="*/ 2710974 h 6857999"/>
              <a:gd name="connsiteX19664" fmla="*/ 10706464 w 10763219"/>
              <a:gd name="connsiteY19664" fmla="*/ 2711768 h 6857999"/>
              <a:gd name="connsiteX19665" fmla="*/ 10702495 w 10763219"/>
              <a:gd name="connsiteY19665" fmla="*/ 2712959 h 6857999"/>
              <a:gd name="connsiteX19666" fmla="*/ 10693763 w 10763219"/>
              <a:gd name="connsiteY19666" fmla="*/ 2715340 h 6857999"/>
              <a:gd name="connsiteX19667" fmla="*/ 10689397 w 10763219"/>
              <a:gd name="connsiteY19667" fmla="*/ 2716928 h 6857999"/>
              <a:gd name="connsiteX19668" fmla="*/ 10684635 w 10763219"/>
              <a:gd name="connsiteY19668" fmla="*/ 2717722 h 6857999"/>
              <a:gd name="connsiteX19669" fmla="*/ 10680269 w 10763219"/>
              <a:gd name="connsiteY19669" fmla="*/ 2718119 h 6857999"/>
              <a:gd name="connsiteX19670" fmla="*/ 10675903 w 10763219"/>
              <a:gd name="connsiteY19670" fmla="*/ 2717722 h 6857999"/>
              <a:gd name="connsiteX19671" fmla="*/ 10673125 w 10763219"/>
              <a:gd name="connsiteY19671" fmla="*/ 2716928 h 6857999"/>
              <a:gd name="connsiteX19672" fmla="*/ 10670347 w 10763219"/>
              <a:gd name="connsiteY19672" fmla="*/ 2715340 h 6857999"/>
              <a:gd name="connsiteX19673" fmla="*/ 10663997 w 10763219"/>
              <a:gd name="connsiteY19673" fmla="*/ 2710577 h 6857999"/>
              <a:gd name="connsiteX19674" fmla="*/ 10660425 w 10763219"/>
              <a:gd name="connsiteY19674" fmla="*/ 2708196 h 6857999"/>
              <a:gd name="connsiteX19675" fmla="*/ 10657249 w 10763219"/>
              <a:gd name="connsiteY19675" fmla="*/ 2706211 h 6857999"/>
              <a:gd name="connsiteX19676" fmla="*/ 10654074 w 10763219"/>
              <a:gd name="connsiteY19676" fmla="*/ 2704623 h 6857999"/>
              <a:gd name="connsiteX19677" fmla="*/ 10652884 w 10763219"/>
              <a:gd name="connsiteY19677" fmla="*/ 2704623 h 6857999"/>
              <a:gd name="connsiteX19678" fmla="*/ 10651296 w 10763219"/>
              <a:gd name="connsiteY19678" fmla="*/ 2704623 h 6857999"/>
              <a:gd name="connsiteX19679" fmla="*/ 10646137 w 10763219"/>
              <a:gd name="connsiteY19679" fmla="*/ 2705417 h 6857999"/>
              <a:gd name="connsiteX19680" fmla="*/ 10641374 w 10763219"/>
              <a:gd name="connsiteY19680" fmla="*/ 2708196 h 6857999"/>
              <a:gd name="connsiteX19681" fmla="*/ 10637008 w 10763219"/>
              <a:gd name="connsiteY19681" fmla="*/ 2710974 h 6857999"/>
              <a:gd name="connsiteX19682" fmla="*/ 10632642 w 10763219"/>
              <a:gd name="connsiteY19682" fmla="*/ 2713752 h 6857999"/>
              <a:gd name="connsiteX19683" fmla="*/ 10623911 w 10763219"/>
              <a:gd name="connsiteY19683" fmla="*/ 2720897 h 6857999"/>
              <a:gd name="connsiteX19684" fmla="*/ 10619148 w 10763219"/>
              <a:gd name="connsiteY19684" fmla="*/ 2723676 h 6857999"/>
              <a:gd name="connsiteX19685" fmla="*/ 10614385 w 10763219"/>
              <a:gd name="connsiteY19685" fmla="*/ 2726057 h 6857999"/>
              <a:gd name="connsiteX19686" fmla="*/ 10606051 w 10763219"/>
              <a:gd name="connsiteY19686" fmla="*/ 2729629 h 6857999"/>
              <a:gd name="connsiteX19687" fmla="*/ 10596922 w 10763219"/>
              <a:gd name="connsiteY19687" fmla="*/ 2732011 h 6857999"/>
              <a:gd name="connsiteX19688" fmla="*/ 10579459 w 10763219"/>
              <a:gd name="connsiteY19688" fmla="*/ 2737171 h 6857999"/>
              <a:gd name="connsiteX19689" fmla="*/ 10561599 w 10763219"/>
              <a:gd name="connsiteY19689" fmla="*/ 2742331 h 6857999"/>
              <a:gd name="connsiteX19690" fmla="*/ 10543739 w 10763219"/>
              <a:gd name="connsiteY19690" fmla="*/ 2747491 h 6857999"/>
              <a:gd name="connsiteX19691" fmla="*/ 10535007 w 10763219"/>
              <a:gd name="connsiteY19691" fmla="*/ 2751063 h 6857999"/>
              <a:gd name="connsiteX19692" fmla="*/ 10526673 w 10763219"/>
              <a:gd name="connsiteY19692" fmla="*/ 2754635 h 6857999"/>
              <a:gd name="connsiteX19693" fmla="*/ 10518338 w 10763219"/>
              <a:gd name="connsiteY19693" fmla="*/ 2758208 h 6857999"/>
              <a:gd name="connsiteX19694" fmla="*/ 10510797 w 10763219"/>
              <a:gd name="connsiteY19694" fmla="*/ 2763368 h 6857999"/>
              <a:gd name="connsiteX19695" fmla="*/ 10502859 w 10763219"/>
              <a:gd name="connsiteY19695" fmla="*/ 2768528 h 6857999"/>
              <a:gd name="connsiteX19696" fmla="*/ 10496112 w 10763219"/>
              <a:gd name="connsiteY19696" fmla="*/ 2774482 h 6857999"/>
              <a:gd name="connsiteX19697" fmla="*/ 10488968 w 10763219"/>
              <a:gd name="connsiteY19697" fmla="*/ 2781229 h 6857999"/>
              <a:gd name="connsiteX19698" fmla="*/ 10483412 w 10763219"/>
              <a:gd name="connsiteY19698" fmla="*/ 2789168 h 6857999"/>
              <a:gd name="connsiteX19699" fmla="*/ 10481427 w 10763219"/>
              <a:gd name="connsiteY19699" fmla="*/ 2791946 h 6857999"/>
              <a:gd name="connsiteX19700" fmla="*/ 10480633 w 10763219"/>
              <a:gd name="connsiteY19700" fmla="*/ 2795915 h 6857999"/>
              <a:gd name="connsiteX19701" fmla="*/ 10480237 w 10763219"/>
              <a:gd name="connsiteY19701" fmla="*/ 2799884 h 6857999"/>
              <a:gd name="connsiteX19702" fmla="*/ 10480237 w 10763219"/>
              <a:gd name="connsiteY19702" fmla="*/ 2804251 h 6857999"/>
              <a:gd name="connsiteX19703" fmla="*/ 10481427 w 10763219"/>
              <a:gd name="connsiteY19703" fmla="*/ 2812983 h 6857999"/>
              <a:gd name="connsiteX19704" fmla="*/ 10481824 w 10763219"/>
              <a:gd name="connsiteY19704" fmla="*/ 2821318 h 6857999"/>
              <a:gd name="connsiteX19705" fmla="*/ 10481824 w 10763219"/>
              <a:gd name="connsiteY19705" fmla="*/ 2824891 h 6857999"/>
              <a:gd name="connsiteX19706" fmla="*/ 10481427 w 10763219"/>
              <a:gd name="connsiteY19706" fmla="*/ 2828463 h 6857999"/>
              <a:gd name="connsiteX19707" fmla="*/ 10480237 w 10763219"/>
              <a:gd name="connsiteY19707" fmla="*/ 2830844 h 6857999"/>
              <a:gd name="connsiteX19708" fmla="*/ 10478252 w 10763219"/>
              <a:gd name="connsiteY19708" fmla="*/ 2832829 h 6857999"/>
              <a:gd name="connsiteX19709" fmla="*/ 10477458 w 10763219"/>
              <a:gd name="connsiteY19709" fmla="*/ 2833226 h 6857999"/>
              <a:gd name="connsiteX19710" fmla="*/ 10475871 w 10763219"/>
              <a:gd name="connsiteY19710" fmla="*/ 2833226 h 6857999"/>
              <a:gd name="connsiteX19711" fmla="*/ 10472299 w 10763219"/>
              <a:gd name="connsiteY19711" fmla="*/ 2833226 h 6857999"/>
              <a:gd name="connsiteX19712" fmla="*/ 10467536 w 10763219"/>
              <a:gd name="connsiteY19712" fmla="*/ 2831638 h 6857999"/>
              <a:gd name="connsiteX19713" fmla="*/ 10461583 w 10763219"/>
              <a:gd name="connsiteY19713" fmla="*/ 2829257 h 6857999"/>
              <a:gd name="connsiteX19714" fmla="*/ 10462773 w 10763219"/>
              <a:gd name="connsiteY19714" fmla="*/ 2835210 h 6857999"/>
              <a:gd name="connsiteX19715" fmla="*/ 10464758 w 10763219"/>
              <a:gd name="connsiteY19715" fmla="*/ 2839974 h 6857999"/>
              <a:gd name="connsiteX19716" fmla="*/ 10466742 w 10763219"/>
              <a:gd name="connsiteY19716" fmla="*/ 2844737 h 6857999"/>
              <a:gd name="connsiteX19717" fmla="*/ 10469124 w 10763219"/>
              <a:gd name="connsiteY19717" fmla="*/ 2848706 h 6857999"/>
              <a:gd name="connsiteX19718" fmla="*/ 10471902 w 10763219"/>
              <a:gd name="connsiteY19718" fmla="*/ 2852278 h 6857999"/>
              <a:gd name="connsiteX19719" fmla="*/ 10475077 w 10763219"/>
              <a:gd name="connsiteY19719" fmla="*/ 2856248 h 6857999"/>
              <a:gd name="connsiteX19720" fmla="*/ 10481824 w 10763219"/>
              <a:gd name="connsiteY19720" fmla="*/ 2862598 h 6857999"/>
              <a:gd name="connsiteX19721" fmla="*/ 10488968 w 10763219"/>
              <a:gd name="connsiteY19721" fmla="*/ 2868949 h 6857999"/>
              <a:gd name="connsiteX19722" fmla="*/ 10496906 w 10763219"/>
              <a:gd name="connsiteY19722" fmla="*/ 2876093 h 6857999"/>
              <a:gd name="connsiteX19723" fmla="*/ 10500875 w 10763219"/>
              <a:gd name="connsiteY19723" fmla="*/ 2880460 h 6857999"/>
              <a:gd name="connsiteX19724" fmla="*/ 10504844 w 10763219"/>
              <a:gd name="connsiteY19724" fmla="*/ 2884826 h 6857999"/>
              <a:gd name="connsiteX19725" fmla="*/ 10508813 w 10763219"/>
              <a:gd name="connsiteY19725" fmla="*/ 2890383 h 6857999"/>
              <a:gd name="connsiteX19726" fmla="*/ 10511988 w 10763219"/>
              <a:gd name="connsiteY19726" fmla="*/ 2896733 h 6857999"/>
              <a:gd name="connsiteX19727" fmla="*/ 10509606 w 10763219"/>
              <a:gd name="connsiteY19727" fmla="*/ 2901496 h 6857999"/>
              <a:gd name="connsiteX19728" fmla="*/ 10507622 w 10763219"/>
              <a:gd name="connsiteY19728" fmla="*/ 2907053 h 6857999"/>
              <a:gd name="connsiteX19729" fmla="*/ 10507225 w 10763219"/>
              <a:gd name="connsiteY19729" fmla="*/ 2912213 h 6857999"/>
              <a:gd name="connsiteX19730" fmla="*/ 10507225 w 10763219"/>
              <a:gd name="connsiteY19730" fmla="*/ 2917770 h 6857999"/>
              <a:gd name="connsiteX19731" fmla="*/ 10508019 w 10763219"/>
              <a:gd name="connsiteY19731" fmla="*/ 2922930 h 6857999"/>
              <a:gd name="connsiteX19732" fmla="*/ 10510003 w 10763219"/>
              <a:gd name="connsiteY19732" fmla="*/ 2928884 h 6857999"/>
              <a:gd name="connsiteX19733" fmla="*/ 10511988 w 10763219"/>
              <a:gd name="connsiteY19733" fmla="*/ 2934441 h 6857999"/>
              <a:gd name="connsiteX19734" fmla="*/ 10515163 w 10763219"/>
              <a:gd name="connsiteY19734" fmla="*/ 2939998 h 6857999"/>
              <a:gd name="connsiteX19735" fmla="*/ 10521513 w 10763219"/>
              <a:gd name="connsiteY19735" fmla="*/ 2951509 h 6857999"/>
              <a:gd name="connsiteX19736" fmla="*/ 10528657 w 10763219"/>
              <a:gd name="connsiteY19736" fmla="*/ 2963813 h 6857999"/>
              <a:gd name="connsiteX19737" fmla="*/ 10536595 w 10763219"/>
              <a:gd name="connsiteY19737" fmla="*/ 2975721 h 6857999"/>
              <a:gd name="connsiteX19738" fmla="*/ 10543342 w 10763219"/>
              <a:gd name="connsiteY19738" fmla="*/ 2988422 h 6857999"/>
              <a:gd name="connsiteX19739" fmla="*/ 10540564 w 10763219"/>
              <a:gd name="connsiteY19739" fmla="*/ 2995567 h 6857999"/>
              <a:gd name="connsiteX19740" fmla="*/ 10536595 w 10763219"/>
              <a:gd name="connsiteY19740" fmla="*/ 3000727 h 6857999"/>
              <a:gd name="connsiteX19741" fmla="*/ 10532229 w 10763219"/>
              <a:gd name="connsiteY19741" fmla="*/ 3005490 h 6857999"/>
              <a:gd name="connsiteX19742" fmla="*/ 10527070 w 10763219"/>
              <a:gd name="connsiteY19742" fmla="*/ 3009062 h 6857999"/>
              <a:gd name="connsiteX19743" fmla="*/ 10521513 w 10763219"/>
              <a:gd name="connsiteY19743" fmla="*/ 3011444 h 6857999"/>
              <a:gd name="connsiteX19744" fmla="*/ 10515560 w 10763219"/>
              <a:gd name="connsiteY19744" fmla="*/ 3013031 h 6857999"/>
              <a:gd name="connsiteX19745" fmla="*/ 10508813 w 10763219"/>
              <a:gd name="connsiteY19745" fmla="*/ 3013428 h 6857999"/>
              <a:gd name="connsiteX19746" fmla="*/ 10501272 w 10763219"/>
              <a:gd name="connsiteY19746" fmla="*/ 3013428 h 6857999"/>
              <a:gd name="connsiteX19747" fmla="*/ 10505241 w 10763219"/>
              <a:gd name="connsiteY19747" fmla="*/ 3020970 h 6857999"/>
              <a:gd name="connsiteX19748" fmla="*/ 10509210 w 10763219"/>
              <a:gd name="connsiteY19748" fmla="*/ 3026527 h 6857999"/>
              <a:gd name="connsiteX19749" fmla="*/ 10512385 w 10763219"/>
              <a:gd name="connsiteY19749" fmla="*/ 3030496 h 6857999"/>
              <a:gd name="connsiteX19750" fmla="*/ 10515560 w 10763219"/>
              <a:gd name="connsiteY19750" fmla="*/ 3034068 h 6857999"/>
              <a:gd name="connsiteX19751" fmla="*/ 10518735 w 10763219"/>
              <a:gd name="connsiteY19751" fmla="*/ 3036053 h 6857999"/>
              <a:gd name="connsiteX19752" fmla="*/ 10521910 w 10763219"/>
              <a:gd name="connsiteY19752" fmla="*/ 3037641 h 6857999"/>
              <a:gd name="connsiteX19753" fmla="*/ 10527863 w 10763219"/>
              <a:gd name="connsiteY19753" fmla="*/ 3039228 h 6857999"/>
              <a:gd name="connsiteX19754" fmla="*/ 10533420 w 10763219"/>
              <a:gd name="connsiteY19754" fmla="*/ 3041213 h 6857999"/>
              <a:gd name="connsiteX19755" fmla="*/ 10536992 w 10763219"/>
              <a:gd name="connsiteY19755" fmla="*/ 3042801 h 6857999"/>
              <a:gd name="connsiteX19756" fmla="*/ 10539770 w 10763219"/>
              <a:gd name="connsiteY19756" fmla="*/ 3044785 h 6857999"/>
              <a:gd name="connsiteX19757" fmla="*/ 10543342 w 10763219"/>
              <a:gd name="connsiteY19757" fmla="*/ 3047564 h 6857999"/>
              <a:gd name="connsiteX19758" fmla="*/ 10546914 w 10763219"/>
              <a:gd name="connsiteY19758" fmla="*/ 3051930 h 6857999"/>
              <a:gd name="connsiteX19759" fmla="*/ 10550089 w 10763219"/>
              <a:gd name="connsiteY19759" fmla="*/ 3057884 h 6857999"/>
              <a:gd name="connsiteX19760" fmla="*/ 10554058 w 10763219"/>
              <a:gd name="connsiteY19760" fmla="*/ 3065425 h 6857999"/>
              <a:gd name="connsiteX19761" fmla="*/ 10552471 w 10763219"/>
              <a:gd name="connsiteY19761" fmla="*/ 3067807 h 6857999"/>
              <a:gd name="connsiteX19762" fmla="*/ 10551280 w 10763219"/>
              <a:gd name="connsiteY19762" fmla="*/ 3070188 h 6857999"/>
              <a:gd name="connsiteX19763" fmla="*/ 10550486 w 10763219"/>
              <a:gd name="connsiteY19763" fmla="*/ 3072967 h 6857999"/>
              <a:gd name="connsiteX19764" fmla="*/ 10549692 w 10763219"/>
              <a:gd name="connsiteY19764" fmla="*/ 3076142 h 6857999"/>
              <a:gd name="connsiteX19765" fmla="*/ 10549692 w 10763219"/>
              <a:gd name="connsiteY19765" fmla="*/ 3082890 h 6857999"/>
              <a:gd name="connsiteX19766" fmla="*/ 10549692 w 10763219"/>
              <a:gd name="connsiteY19766" fmla="*/ 3090828 h 6857999"/>
              <a:gd name="connsiteX19767" fmla="*/ 10551677 w 10763219"/>
              <a:gd name="connsiteY19767" fmla="*/ 3106308 h 6857999"/>
              <a:gd name="connsiteX19768" fmla="*/ 10552471 w 10763219"/>
              <a:gd name="connsiteY19768" fmla="*/ 3114246 h 6857999"/>
              <a:gd name="connsiteX19769" fmla="*/ 10553264 w 10763219"/>
              <a:gd name="connsiteY19769" fmla="*/ 3121391 h 6857999"/>
              <a:gd name="connsiteX19770" fmla="*/ 10558821 w 10763219"/>
              <a:gd name="connsiteY19770" fmla="*/ 3133696 h 6857999"/>
              <a:gd name="connsiteX19771" fmla="*/ 10564774 w 10763219"/>
              <a:gd name="connsiteY19771" fmla="*/ 3144412 h 6857999"/>
              <a:gd name="connsiteX19772" fmla="*/ 10570331 w 10763219"/>
              <a:gd name="connsiteY19772" fmla="*/ 3154336 h 6857999"/>
              <a:gd name="connsiteX19773" fmla="*/ 10575887 w 10763219"/>
              <a:gd name="connsiteY19773" fmla="*/ 3163068 h 6857999"/>
              <a:gd name="connsiteX19774" fmla="*/ 10581443 w 10763219"/>
              <a:gd name="connsiteY19774" fmla="*/ 3171403 h 6857999"/>
              <a:gd name="connsiteX19775" fmla="*/ 10586206 w 10763219"/>
              <a:gd name="connsiteY19775" fmla="*/ 3178548 h 6857999"/>
              <a:gd name="connsiteX19776" fmla="*/ 10596922 w 10763219"/>
              <a:gd name="connsiteY19776" fmla="*/ 3192440 h 6857999"/>
              <a:gd name="connsiteX19777" fmla="*/ 10607241 w 10763219"/>
              <a:gd name="connsiteY19777" fmla="*/ 3205141 h 6857999"/>
              <a:gd name="connsiteX19778" fmla="*/ 10617560 w 10763219"/>
              <a:gd name="connsiteY19778" fmla="*/ 3218240 h 6857999"/>
              <a:gd name="connsiteX19779" fmla="*/ 10628276 w 10763219"/>
              <a:gd name="connsiteY19779" fmla="*/ 3232926 h 6857999"/>
              <a:gd name="connsiteX19780" fmla="*/ 10633833 w 10763219"/>
              <a:gd name="connsiteY19780" fmla="*/ 3241261 h 6857999"/>
              <a:gd name="connsiteX19781" fmla="*/ 10639786 w 10763219"/>
              <a:gd name="connsiteY19781" fmla="*/ 3250391 h 6857999"/>
              <a:gd name="connsiteX19782" fmla="*/ 10640183 w 10763219"/>
              <a:gd name="connsiteY19782" fmla="*/ 3255551 h 6857999"/>
              <a:gd name="connsiteX19783" fmla="*/ 10640183 w 10763219"/>
              <a:gd name="connsiteY19783" fmla="*/ 3258726 h 6857999"/>
              <a:gd name="connsiteX19784" fmla="*/ 10638992 w 10763219"/>
              <a:gd name="connsiteY19784" fmla="*/ 3261108 h 6857999"/>
              <a:gd name="connsiteX19785" fmla="*/ 10638199 w 10763219"/>
              <a:gd name="connsiteY19785" fmla="*/ 3262695 h 6857999"/>
              <a:gd name="connsiteX19786" fmla="*/ 10636214 w 10763219"/>
              <a:gd name="connsiteY19786" fmla="*/ 3263886 h 6857999"/>
              <a:gd name="connsiteX19787" fmla="*/ 10634230 w 10763219"/>
              <a:gd name="connsiteY19787" fmla="*/ 3263886 h 6857999"/>
              <a:gd name="connsiteX19788" fmla="*/ 10629864 w 10763219"/>
              <a:gd name="connsiteY19788" fmla="*/ 3263092 h 6857999"/>
              <a:gd name="connsiteX19789" fmla="*/ 10625101 w 10763219"/>
              <a:gd name="connsiteY19789" fmla="*/ 3262695 h 6857999"/>
              <a:gd name="connsiteX19790" fmla="*/ 10623117 w 10763219"/>
              <a:gd name="connsiteY19790" fmla="*/ 3262695 h 6857999"/>
              <a:gd name="connsiteX19791" fmla="*/ 10621529 w 10763219"/>
              <a:gd name="connsiteY19791" fmla="*/ 3263886 h 6857999"/>
              <a:gd name="connsiteX19792" fmla="*/ 10619942 w 10763219"/>
              <a:gd name="connsiteY19792" fmla="*/ 3265077 h 6857999"/>
              <a:gd name="connsiteX19793" fmla="*/ 10619545 w 10763219"/>
              <a:gd name="connsiteY19793" fmla="*/ 3267458 h 6857999"/>
              <a:gd name="connsiteX19794" fmla="*/ 10619545 w 10763219"/>
              <a:gd name="connsiteY19794" fmla="*/ 3271030 h 6857999"/>
              <a:gd name="connsiteX19795" fmla="*/ 10619942 w 10763219"/>
              <a:gd name="connsiteY19795" fmla="*/ 3275794 h 6857999"/>
              <a:gd name="connsiteX19796" fmla="*/ 10623514 w 10763219"/>
              <a:gd name="connsiteY19796" fmla="*/ 3281747 h 6857999"/>
              <a:gd name="connsiteX19797" fmla="*/ 10627483 w 10763219"/>
              <a:gd name="connsiteY19797" fmla="*/ 3287304 h 6857999"/>
              <a:gd name="connsiteX19798" fmla="*/ 10630658 w 10763219"/>
              <a:gd name="connsiteY19798" fmla="*/ 3291670 h 6857999"/>
              <a:gd name="connsiteX19799" fmla="*/ 10634230 w 10763219"/>
              <a:gd name="connsiteY19799" fmla="*/ 3294846 h 6857999"/>
              <a:gd name="connsiteX19800" fmla="*/ 10637008 w 10763219"/>
              <a:gd name="connsiteY19800" fmla="*/ 3298021 h 6857999"/>
              <a:gd name="connsiteX19801" fmla="*/ 10640580 w 10763219"/>
              <a:gd name="connsiteY19801" fmla="*/ 3300006 h 6857999"/>
              <a:gd name="connsiteX19802" fmla="*/ 10643358 w 10763219"/>
              <a:gd name="connsiteY19802" fmla="*/ 3301197 h 6857999"/>
              <a:gd name="connsiteX19803" fmla="*/ 10646533 w 10763219"/>
              <a:gd name="connsiteY19803" fmla="*/ 3301991 h 6857999"/>
              <a:gd name="connsiteX19804" fmla="*/ 10646930 w 10763219"/>
              <a:gd name="connsiteY19804" fmla="*/ 3308341 h 6857999"/>
              <a:gd name="connsiteX19805" fmla="*/ 10647327 w 10763219"/>
              <a:gd name="connsiteY19805" fmla="*/ 3313501 h 6857999"/>
              <a:gd name="connsiteX19806" fmla="*/ 10646930 w 10763219"/>
              <a:gd name="connsiteY19806" fmla="*/ 3319058 h 6857999"/>
              <a:gd name="connsiteX19807" fmla="*/ 10646533 w 10763219"/>
              <a:gd name="connsiteY19807" fmla="*/ 3323424 h 6857999"/>
              <a:gd name="connsiteX19808" fmla="*/ 10646137 w 10763219"/>
              <a:gd name="connsiteY19808" fmla="*/ 3327393 h 6857999"/>
              <a:gd name="connsiteX19809" fmla="*/ 10644946 w 10763219"/>
              <a:gd name="connsiteY19809" fmla="*/ 3330172 h 6857999"/>
              <a:gd name="connsiteX19810" fmla="*/ 10643358 w 10763219"/>
              <a:gd name="connsiteY19810" fmla="*/ 3332950 h 6857999"/>
              <a:gd name="connsiteX19811" fmla="*/ 10642168 w 10763219"/>
              <a:gd name="connsiteY19811" fmla="*/ 3335729 h 6857999"/>
              <a:gd name="connsiteX19812" fmla="*/ 10640183 w 10763219"/>
              <a:gd name="connsiteY19812" fmla="*/ 3337714 h 6857999"/>
              <a:gd name="connsiteX19813" fmla="*/ 10638199 w 10763219"/>
              <a:gd name="connsiteY19813" fmla="*/ 3338904 h 6857999"/>
              <a:gd name="connsiteX19814" fmla="*/ 10635817 w 10763219"/>
              <a:gd name="connsiteY19814" fmla="*/ 3340095 h 6857999"/>
              <a:gd name="connsiteX19815" fmla="*/ 10633436 w 10763219"/>
              <a:gd name="connsiteY19815" fmla="*/ 3340492 h 6857999"/>
              <a:gd name="connsiteX19816" fmla="*/ 10630658 w 10763219"/>
              <a:gd name="connsiteY19816" fmla="*/ 3340889 h 6857999"/>
              <a:gd name="connsiteX19817" fmla="*/ 10627880 w 10763219"/>
              <a:gd name="connsiteY19817" fmla="*/ 3340889 h 6857999"/>
              <a:gd name="connsiteX19818" fmla="*/ 10621529 w 10763219"/>
              <a:gd name="connsiteY19818" fmla="*/ 3340095 h 6857999"/>
              <a:gd name="connsiteX19819" fmla="*/ 10615179 w 10763219"/>
              <a:gd name="connsiteY19819" fmla="*/ 3338507 h 6857999"/>
              <a:gd name="connsiteX19820" fmla="*/ 10608432 w 10763219"/>
              <a:gd name="connsiteY19820" fmla="*/ 3336126 h 6857999"/>
              <a:gd name="connsiteX19821" fmla="*/ 10593747 w 10763219"/>
              <a:gd name="connsiteY19821" fmla="*/ 3330172 h 6857999"/>
              <a:gd name="connsiteX19822" fmla="*/ 10579459 w 10763219"/>
              <a:gd name="connsiteY19822" fmla="*/ 3324218 h 6857999"/>
              <a:gd name="connsiteX19823" fmla="*/ 10573109 w 10763219"/>
              <a:gd name="connsiteY19823" fmla="*/ 3321836 h 6857999"/>
              <a:gd name="connsiteX19824" fmla="*/ 10566759 w 10763219"/>
              <a:gd name="connsiteY19824" fmla="*/ 3320249 h 6857999"/>
              <a:gd name="connsiteX19825" fmla="*/ 10564377 w 10763219"/>
              <a:gd name="connsiteY19825" fmla="*/ 3320249 h 6857999"/>
              <a:gd name="connsiteX19826" fmla="*/ 10561996 w 10763219"/>
              <a:gd name="connsiteY19826" fmla="*/ 3320249 h 6857999"/>
              <a:gd name="connsiteX19827" fmla="*/ 10559615 w 10763219"/>
              <a:gd name="connsiteY19827" fmla="*/ 3321043 h 6857999"/>
              <a:gd name="connsiteX19828" fmla="*/ 10556836 w 10763219"/>
              <a:gd name="connsiteY19828" fmla="*/ 3321836 h 6857999"/>
              <a:gd name="connsiteX19829" fmla="*/ 10552471 w 10763219"/>
              <a:gd name="connsiteY19829" fmla="*/ 3323821 h 6857999"/>
              <a:gd name="connsiteX19830" fmla="*/ 10547311 w 10763219"/>
              <a:gd name="connsiteY19830" fmla="*/ 3326600 h 6857999"/>
              <a:gd name="connsiteX19831" fmla="*/ 10541754 w 10763219"/>
              <a:gd name="connsiteY19831" fmla="*/ 3329775 h 6857999"/>
              <a:gd name="connsiteX19832" fmla="*/ 10536198 w 10763219"/>
              <a:gd name="connsiteY19832" fmla="*/ 3331760 h 6857999"/>
              <a:gd name="connsiteX19833" fmla="*/ 10533023 w 10763219"/>
              <a:gd name="connsiteY19833" fmla="*/ 3332157 h 6857999"/>
              <a:gd name="connsiteX19834" fmla="*/ 10529848 w 10763219"/>
              <a:gd name="connsiteY19834" fmla="*/ 3332553 h 6857999"/>
              <a:gd name="connsiteX19835" fmla="*/ 10526276 w 10763219"/>
              <a:gd name="connsiteY19835" fmla="*/ 3332553 h 6857999"/>
              <a:gd name="connsiteX19836" fmla="*/ 10522307 w 10763219"/>
              <a:gd name="connsiteY19836" fmla="*/ 3332553 h 6857999"/>
              <a:gd name="connsiteX19837" fmla="*/ 10518735 w 10763219"/>
              <a:gd name="connsiteY19837" fmla="*/ 3331363 h 6857999"/>
              <a:gd name="connsiteX19838" fmla="*/ 10513972 w 10763219"/>
              <a:gd name="connsiteY19838" fmla="*/ 3329378 h 6857999"/>
              <a:gd name="connsiteX19839" fmla="*/ 10500875 w 10763219"/>
              <a:gd name="connsiteY19839" fmla="*/ 3323821 h 6857999"/>
              <a:gd name="connsiteX19840" fmla="*/ 10493334 w 10763219"/>
              <a:gd name="connsiteY19840" fmla="*/ 3321043 h 6857999"/>
              <a:gd name="connsiteX19841" fmla="*/ 10486190 w 10763219"/>
              <a:gd name="connsiteY19841" fmla="*/ 3319058 h 6857999"/>
              <a:gd name="connsiteX19842" fmla="*/ 10482618 w 10763219"/>
              <a:gd name="connsiteY19842" fmla="*/ 3318264 h 6857999"/>
              <a:gd name="connsiteX19843" fmla="*/ 10479840 w 10763219"/>
              <a:gd name="connsiteY19843" fmla="*/ 3317867 h 6857999"/>
              <a:gd name="connsiteX19844" fmla="*/ 10477061 w 10763219"/>
              <a:gd name="connsiteY19844" fmla="*/ 3317867 h 6857999"/>
              <a:gd name="connsiteX19845" fmla="*/ 10474283 w 10763219"/>
              <a:gd name="connsiteY19845" fmla="*/ 3318264 h 6857999"/>
              <a:gd name="connsiteX19846" fmla="*/ 10473093 w 10763219"/>
              <a:gd name="connsiteY19846" fmla="*/ 3319455 h 6857999"/>
              <a:gd name="connsiteX19847" fmla="*/ 10471902 w 10763219"/>
              <a:gd name="connsiteY19847" fmla="*/ 3320249 h 6857999"/>
              <a:gd name="connsiteX19848" fmla="*/ 10471108 w 10763219"/>
              <a:gd name="connsiteY19848" fmla="*/ 3321440 h 6857999"/>
              <a:gd name="connsiteX19849" fmla="*/ 10470711 w 10763219"/>
              <a:gd name="connsiteY19849" fmla="*/ 3323027 h 6857999"/>
              <a:gd name="connsiteX19850" fmla="*/ 10469521 w 10763219"/>
              <a:gd name="connsiteY19850" fmla="*/ 3325806 h 6857999"/>
              <a:gd name="connsiteX19851" fmla="*/ 10469124 w 10763219"/>
              <a:gd name="connsiteY19851" fmla="*/ 3329378 h 6857999"/>
              <a:gd name="connsiteX19852" fmla="*/ 10468727 w 10763219"/>
              <a:gd name="connsiteY19852" fmla="*/ 3332157 h 6857999"/>
              <a:gd name="connsiteX19853" fmla="*/ 10467933 w 10763219"/>
              <a:gd name="connsiteY19853" fmla="*/ 3334935 h 6857999"/>
              <a:gd name="connsiteX19854" fmla="*/ 10467139 w 10763219"/>
              <a:gd name="connsiteY19854" fmla="*/ 3336523 h 6857999"/>
              <a:gd name="connsiteX19855" fmla="*/ 10465949 w 10763219"/>
              <a:gd name="connsiteY19855" fmla="*/ 3337714 h 6857999"/>
              <a:gd name="connsiteX19856" fmla="*/ 10464758 w 10763219"/>
              <a:gd name="connsiteY19856" fmla="*/ 3338507 h 6857999"/>
              <a:gd name="connsiteX19857" fmla="*/ 10463170 w 10763219"/>
              <a:gd name="connsiteY19857" fmla="*/ 3338904 h 6857999"/>
              <a:gd name="connsiteX19858" fmla="*/ 10461583 w 10763219"/>
              <a:gd name="connsiteY19858" fmla="*/ 3338904 h 6857999"/>
              <a:gd name="connsiteX19859" fmla="*/ 10459598 w 10763219"/>
              <a:gd name="connsiteY19859" fmla="*/ 3338904 h 6857999"/>
              <a:gd name="connsiteX19860" fmla="*/ 10456423 w 10763219"/>
              <a:gd name="connsiteY19860" fmla="*/ 3337714 h 6857999"/>
              <a:gd name="connsiteX19861" fmla="*/ 10452454 w 10763219"/>
              <a:gd name="connsiteY19861" fmla="*/ 3336126 h 6857999"/>
              <a:gd name="connsiteX19862" fmla="*/ 10448485 w 10763219"/>
              <a:gd name="connsiteY19862" fmla="*/ 3333744 h 6857999"/>
              <a:gd name="connsiteX19863" fmla="*/ 10440548 w 10763219"/>
              <a:gd name="connsiteY19863" fmla="*/ 3329775 h 6857999"/>
              <a:gd name="connsiteX19864" fmla="*/ 10437372 w 10763219"/>
              <a:gd name="connsiteY19864" fmla="*/ 3328187 h 6857999"/>
              <a:gd name="connsiteX19865" fmla="*/ 10434197 w 10763219"/>
              <a:gd name="connsiteY19865" fmla="*/ 3327790 h 6857999"/>
              <a:gd name="connsiteX19866" fmla="*/ 10428641 w 10763219"/>
              <a:gd name="connsiteY19866" fmla="*/ 3328584 h 6857999"/>
              <a:gd name="connsiteX19867" fmla="*/ 10422291 w 10763219"/>
              <a:gd name="connsiteY19867" fmla="*/ 3329775 h 6857999"/>
              <a:gd name="connsiteX19868" fmla="*/ 10415940 w 10763219"/>
              <a:gd name="connsiteY19868" fmla="*/ 3331760 h 6857999"/>
              <a:gd name="connsiteX19869" fmla="*/ 10409590 w 10763219"/>
              <a:gd name="connsiteY19869" fmla="*/ 3334141 h 6857999"/>
              <a:gd name="connsiteX19870" fmla="*/ 10402446 w 10763219"/>
              <a:gd name="connsiteY19870" fmla="*/ 3336919 h 6857999"/>
              <a:gd name="connsiteX19871" fmla="*/ 10396096 w 10763219"/>
              <a:gd name="connsiteY19871" fmla="*/ 3340095 h 6857999"/>
              <a:gd name="connsiteX19872" fmla="*/ 10389349 w 10763219"/>
              <a:gd name="connsiteY19872" fmla="*/ 3344064 h 6857999"/>
              <a:gd name="connsiteX19873" fmla="*/ 10382602 w 10763219"/>
              <a:gd name="connsiteY19873" fmla="*/ 3347636 h 6857999"/>
              <a:gd name="connsiteX19874" fmla="*/ 10368711 w 10763219"/>
              <a:gd name="connsiteY19874" fmla="*/ 3357162 h 6857999"/>
              <a:gd name="connsiteX19875" fmla="*/ 10355613 w 10763219"/>
              <a:gd name="connsiteY19875" fmla="*/ 3366689 h 6857999"/>
              <a:gd name="connsiteX19876" fmla="*/ 10342913 w 10763219"/>
              <a:gd name="connsiteY19876" fmla="*/ 3376612 h 6857999"/>
              <a:gd name="connsiteX19877" fmla="*/ 10331403 w 10763219"/>
              <a:gd name="connsiteY19877" fmla="*/ 3386932 h 6857999"/>
              <a:gd name="connsiteX19878" fmla="*/ 10329815 w 10763219"/>
              <a:gd name="connsiteY19878" fmla="*/ 3388519 h 6857999"/>
              <a:gd name="connsiteX19879" fmla="*/ 10329022 w 10763219"/>
              <a:gd name="connsiteY19879" fmla="*/ 3390107 h 6857999"/>
              <a:gd name="connsiteX19880" fmla="*/ 10327037 w 10763219"/>
              <a:gd name="connsiteY19880" fmla="*/ 3394076 h 6857999"/>
              <a:gd name="connsiteX19881" fmla="*/ 10325450 w 10763219"/>
              <a:gd name="connsiteY19881" fmla="*/ 3399236 h 6857999"/>
              <a:gd name="connsiteX19882" fmla="*/ 10323862 w 10763219"/>
              <a:gd name="connsiteY19882" fmla="*/ 3403999 h 6857999"/>
              <a:gd name="connsiteX19883" fmla="*/ 10322671 w 10763219"/>
              <a:gd name="connsiteY19883" fmla="*/ 3409556 h 6857999"/>
              <a:gd name="connsiteX19884" fmla="*/ 10321084 w 10763219"/>
              <a:gd name="connsiteY19884" fmla="*/ 3414319 h 6857999"/>
              <a:gd name="connsiteX19885" fmla="*/ 10319496 w 10763219"/>
              <a:gd name="connsiteY19885" fmla="*/ 3418685 h 6857999"/>
              <a:gd name="connsiteX19886" fmla="*/ 10317115 w 10763219"/>
              <a:gd name="connsiteY19886" fmla="*/ 3422655 h 6857999"/>
              <a:gd name="connsiteX19887" fmla="*/ 10312352 w 10763219"/>
              <a:gd name="connsiteY19887" fmla="*/ 3427815 h 6857999"/>
              <a:gd name="connsiteX19888" fmla="*/ 10306399 w 10763219"/>
              <a:gd name="connsiteY19888" fmla="*/ 3432974 h 6857999"/>
              <a:gd name="connsiteX19889" fmla="*/ 10300445 w 10763219"/>
              <a:gd name="connsiteY19889" fmla="*/ 3436547 h 6857999"/>
              <a:gd name="connsiteX19890" fmla="*/ 10294492 w 10763219"/>
              <a:gd name="connsiteY19890" fmla="*/ 3440516 h 6857999"/>
              <a:gd name="connsiteX19891" fmla="*/ 10288142 w 10763219"/>
              <a:gd name="connsiteY19891" fmla="*/ 3443691 h 6857999"/>
              <a:gd name="connsiteX19892" fmla="*/ 10281395 w 10763219"/>
              <a:gd name="connsiteY19892" fmla="*/ 3446470 h 6857999"/>
              <a:gd name="connsiteX19893" fmla="*/ 10268297 w 10763219"/>
              <a:gd name="connsiteY19893" fmla="*/ 3451233 h 6857999"/>
              <a:gd name="connsiteX19894" fmla="*/ 10255597 w 10763219"/>
              <a:gd name="connsiteY19894" fmla="*/ 3455599 h 6857999"/>
              <a:gd name="connsiteX19895" fmla="*/ 10249644 w 10763219"/>
              <a:gd name="connsiteY19895" fmla="*/ 3458377 h 6857999"/>
              <a:gd name="connsiteX19896" fmla="*/ 10243690 w 10763219"/>
              <a:gd name="connsiteY19896" fmla="*/ 3460759 h 6857999"/>
              <a:gd name="connsiteX19897" fmla="*/ 10238531 w 10763219"/>
              <a:gd name="connsiteY19897" fmla="*/ 3463537 h 6857999"/>
              <a:gd name="connsiteX19898" fmla="*/ 10234165 w 10763219"/>
              <a:gd name="connsiteY19898" fmla="*/ 3466713 h 6857999"/>
              <a:gd name="connsiteX19899" fmla="*/ 10229799 w 10763219"/>
              <a:gd name="connsiteY19899" fmla="*/ 3469888 h 6857999"/>
              <a:gd name="connsiteX19900" fmla="*/ 10226227 w 10763219"/>
              <a:gd name="connsiteY19900" fmla="*/ 3473857 h 6857999"/>
              <a:gd name="connsiteX19901" fmla="*/ 10225433 w 10763219"/>
              <a:gd name="connsiteY19901" fmla="*/ 3475842 h 6857999"/>
              <a:gd name="connsiteX19902" fmla="*/ 10224640 w 10763219"/>
              <a:gd name="connsiteY19902" fmla="*/ 3479811 h 6857999"/>
              <a:gd name="connsiteX19903" fmla="*/ 10223846 w 10763219"/>
              <a:gd name="connsiteY19903" fmla="*/ 3488940 h 6857999"/>
              <a:gd name="connsiteX19904" fmla="*/ 10222258 w 10763219"/>
              <a:gd name="connsiteY19904" fmla="*/ 3498863 h 6857999"/>
              <a:gd name="connsiteX19905" fmla="*/ 10221861 w 10763219"/>
              <a:gd name="connsiteY19905" fmla="*/ 3502039 h 6857999"/>
              <a:gd name="connsiteX19906" fmla="*/ 10220671 w 10763219"/>
              <a:gd name="connsiteY19906" fmla="*/ 3503627 h 6857999"/>
              <a:gd name="connsiteX19907" fmla="*/ 10220274 w 10763219"/>
              <a:gd name="connsiteY19907" fmla="*/ 3504817 h 6857999"/>
              <a:gd name="connsiteX19908" fmla="*/ 10218289 w 10763219"/>
              <a:gd name="connsiteY19908" fmla="*/ 3505611 h 6857999"/>
              <a:gd name="connsiteX19909" fmla="*/ 10217099 w 10763219"/>
              <a:gd name="connsiteY19909" fmla="*/ 3506802 h 6857999"/>
              <a:gd name="connsiteX19910" fmla="*/ 10212733 w 10763219"/>
              <a:gd name="connsiteY19910" fmla="*/ 3507993 h 6857999"/>
              <a:gd name="connsiteX19911" fmla="*/ 10207573 w 10763219"/>
              <a:gd name="connsiteY19911" fmla="*/ 3508390 h 6857999"/>
              <a:gd name="connsiteX19912" fmla="*/ 10202811 w 10763219"/>
              <a:gd name="connsiteY19912" fmla="*/ 3508390 h 6857999"/>
              <a:gd name="connsiteX19913" fmla="*/ 10198048 w 10763219"/>
              <a:gd name="connsiteY19913" fmla="*/ 3508390 h 6857999"/>
              <a:gd name="connsiteX19914" fmla="*/ 10192888 w 10763219"/>
              <a:gd name="connsiteY19914" fmla="*/ 3509183 h 6857999"/>
              <a:gd name="connsiteX19915" fmla="*/ 10188126 w 10763219"/>
              <a:gd name="connsiteY19915" fmla="*/ 3509580 h 6857999"/>
              <a:gd name="connsiteX19916" fmla="*/ 10184157 w 10763219"/>
              <a:gd name="connsiteY19916" fmla="*/ 3511565 h 6857999"/>
              <a:gd name="connsiteX19917" fmla="*/ 10180982 w 10763219"/>
              <a:gd name="connsiteY19917" fmla="*/ 3513550 h 6857999"/>
              <a:gd name="connsiteX19918" fmla="*/ 10177807 w 10763219"/>
              <a:gd name="connsiteY19918" fmla="*/ 3515534 h 6857999"/>
              <a:gd name="connsiteX19919" fmla="*/ 10171456 w 10763219"/>
              <a:gd name="connsiteY19919" fmla="*/ 3521091 h 6857999"/>
              <a:gd name="connsiteX19920" fmla="*/ 10165503 w 10763219"/>
              <a:gd name="connsiteY19920" fmla="*/ 3527045 h 6857999"/>
              <a:gd name="connsiteX19921" fmla="*/ 10159947 w 10763219"/>
              <a:gd name="connsiteY19921" fmla="*/ 3533793 h 6857999"/>
              <a:gd name="connsiteX19922" fmla="*/ 10153993 w 10763219"/>
              <a:gd name="connsiteY19922" fmla="*/ 3539746 h 6857999"/>
              <a:gd name="connsiteX19923" fmla="*/ 10147246 w 10763219"/>
              <a:gd name="connsiteY19923" fmla="*/ 3545700 h 6857999"/>
              <a:gd name="connsiteX19924" fmla="*/ 10143674 w 10763219"/>
              <a:gd name="connsiteY19924" fmla="*/ 3548082 h 6857999"/>
              <a:gd name="connsiteX19925" fmla="*/ 10140102 w 10763219"/>
              <a:gd name="connsiteY19925" fmla="*/ 3550066 h 6857999"/>
              <a:gd name="connsiteX19926" fmla="*/ 10136927 w 10763219"/>
              <a:gd name="connsiteY19926" fmla="*/ 3552051 h 6857999"/>
              <a:gd name="connsiteX19927" fmla="*/ 10132958 w 10763219"/>
              <a:gd name="connsiteY19927" fmla="*/ 3553639 h 6857999"/>
              <a:gd name="connsiteX19928" fmla="*/ 10130577 w 10763219"/>
              <a:gd name="connsiteY19928" fmla="*/ 3553639 h 6857999"/>
              <a:gd name="connsiteX19929" fmla="*/ 10127402 w 10763219"/>
              <a:gd name="connsiteY19929" fmla="*/ 3553639 h 6857999"/>
              <a:gd name="connsiteX19930" fmla="*/ 10119861 w 10763219"/>
              <a:gd name="connsiteY19930" fmla="*/ 3552051 h 6857999"/>
              <a:gd name="connsiteX19931" fmla="*/ 10099619 w 10763219"/>
              <a:gd name="connsiteY19931" fmla="*/ 3547685 h 6857999"/>
              <a:gd name="connsiteX19932" fmla="*/ 10088903 w 10763219"/>
              <a:gd name="connsiteY19932" fmla="*/ 3545700 h 6857999"/>
              <a:gd name="connsiteX19933" fmla="*/ 10083744 w 10763219"/>
              <a:gd name="connsiteY19933" fmla="*/ 3545700 h 6857999"/>
              <a:gd name="connsiteX19934" fmla="*/ 10078584 w 10763219"/>
              <a:gd name="connsiteY19934" fmla="*/ 3545700 h 6857999"/>
              <a:gd name="connsiteX19935" fmla="*/ 10074218 w 10763219"/>
              <a:gd name="connsiteY19935" fmla="*/ 3546097 h 6857999"/>
              <a:gd name="connsiteX19936" fmla="*/ 10069853 w 10763219"/>
              <a:gd name="connsiteY19936" fmla="*/ 3547288 h 6857999"/>
              <a:gd name="connsiteX19937" fmla="*/ 10065884 w 10763219"/>
              <a:gd name="connsiteY19937" fmla="*/ 3548479 h 6857999"/>
              <a:gd name="connsiteX19938" fmla="*/ 10062709 w 10763219"/>
              <a:gd name="connsiteY19938" fmla="*/ 3551654 h 6857999"/>
              <a:gd name="connsiteX19939" fmla="*/ 10061121 w 10763219"/>
              <a:gd name="connsiteY19939" fmla="*/ 3553639 h 6857999"/>
              <a:gd name="connsiteX19940" fmla="*/ 10059930 w 10763219"/>
              <a:gd name="connsiteY19940" fmla="*/ 3555623 h 6857999"/>
              <a:gd name="connsiteX19941" fmla="*/ 10059137 w 10763219"/>
              <a:gd name="connsiteY19941" fmla="*/ 3558402 h 6857999"/>
              <a:gd name="connsiteX19942" fmla="*/ 10058343 w 10763219"/>
              <a:gd name="connsiteY19942" fmla="*/ 3561974 h 6857999"/>
              <a:gd name="connsiteX19943" fmla="*/ 10057152 w 10763219"/>
              <a:gd name="connsiteY19943" fmla="*/ 3568722 h 6857999"/>
              <a:gd name="connsiteX19944" fmla="*/ 10056358 w 10763219"/>
              <a:gd name="connsiteY19944" fmla="*/ 3576660 h 6857999"/>
              <a:gd name="connsiteX19945" fmla="*/ 10055564 w 10763219"/>
              <a:gd name="connsiteY19945" fmla="*/ 3583805 h 6857999"/>
              <a:gd name="connsiteX19946" fmla="*/ 10054374 w 10763219"/>
              <a:gd name="connsiteY19946" fmla="*/ 3590552 h 6857999"/>
              <a:gd name="connsiteX19947" fmla="*/ 10053183 w 10763219"/>
              <a:gd name="connsiteY19947" fmla="*/ 3593728 h 6857999"/>
              <a:gd name="connsiteX19948" fmla="*/ 10052389 w 10763219"/>
              <a:gd name="connsiteY19948" fmla="*/ 3596109 h 6857999"/>
              <a:gd name="connsiteX19949" fmla="*/ 10050802 w 10763219"/>
              <a:gd name="connsiteY19949" fmla="*/ 3598491 h 6857999"/>
              <a:gd name="connsiteX19950" fmla="*/ 10049214 w 10763219"/>
              <a:gd name="connsiteY19950" fmla="*/ 3600079 h 6857999"/>
              <a:gd name="connsiteX19951" fmla="*/ 10044848 w 10763219"/>
              <a:gd name="connsiteY19951" fmla="*/ 3602063 h 6857999"/>
              <a:gd name="connsiteX19952" fmla="*/ 10040880 w 10763219"/>
              <a:gd name="connsiteY19952" fmla="*/ 3603254 h 6857999"/>
              <a:gd name="connsiteX19953" fmla="*/ 10036117 w 10763219"/>
              <a:gd name="connsiteY19953" fmla="*/ 3604048 h 6857999"/>
              <a:gd name="connsiteX19954" fmla="*/ 10031751 w 10763219"/>
              <a:gd name="connsiteY19954" fmla="*/ 3604048 h 6857999"/>
              <a:gd name="connsiteX19955" fmla="*/ 10026988 w 10763219"/>
              <a:gd name="connsiteY19955" fmla="*/ 3603254 h 6857999"/>
              <a:gd name="connsiteX19956" fmla="*/ 10021829 w 10763219"/>
              <a:gd name="connsiteY19956" fmla="*/ 3602460 h 6857999"/>
              <a:gd name="connsiteX19957" fmla="*/ 10012304 w 10763219"/>
              <a:gd name="connsiteY19957" fmla="*/ 3600872 h 6857999"/>
              <a:gd name="connsiteX19958" fmla="*/ 10007144 w 10763219"/>
              <a:gd name="connsiteY19958" fmla="*/ 3600079 h 6857999"/>
              <a:gd name="connsiteX19959" fmla="*/ 10002381 w 10763219"/>
              <a:gd name="connsiteY19959" fmla="*/ 3599285 h 6857999"/>
              <a:gd name="connsiteX19960" fmla="*/ 9998015 w 10763219"/>
              <a:gd name="connsiteY19960" fmla="*/ 3599285 h 6857999"/>
              <a:gd name="connsiteX19961" fmla="*/ 9994047 w 10763219"/>
              <a:gd name="connsiteY19961" fmla="*/ 3600079 h 6857999"/>
              <a:gd name="connsiteX19962" fmla="*/ 9990078 w 10763219"/>
              <a:gd name="connsiteY19962" fmla="*/ 3600872 h 6857999"/>
              <a:gd name="connsiteX19963" fmla="*/ 9986506 w 10763219"/>
              <a:gd name="connsiteY19963" fmla="*/ 3603254 h 6857999"/>
              <a:gd name="connsiteX19964" fmla="*/ 9983331 w 10763219"/>
              <a:gd name="connsiteY19964" fmla="*/ 3606429 h 6857999"/>
              <a:gd name="connsiteX19965" fmla="*/ 9980552 w 10763219"/>
              <a:gd name="connsiteY19965" fmla="*/ 3610795 h 6857999"/>
              <a:gd name="connsiteX19966" fmla="*/ 9978965 w 10763219"/>
              <a:gd name="connsiteY19966" fmla="*/ 3613177 h 6857999"/>
              <a:gd name="connsiteX19967" fmla="*/ 9978568 w 10763219"/>
              <a:gd name="connsiteY19967" fmla="*/ 3615558 h 6857999"/>
              <a:gd name="connsiteX19968" fmla="*/ 9978568 w 10763219"/>
              <a:gd name="connsiteY19968" fmla="*/ 3617543 h 6857999"/>
              <a:gd name="connsiteX19969" fmla="*/ 9978965 w 10763219"/>
              <a:gd name="connsiteY19969" fmla="*/ 3619925 h 6857999"/>
              <a:gd name="connsiteX19970" fmla="*/ 9980552 w 10763219"/>
              <a:gd name="connsiteY19970" fmla="*/ 3621909 h 6857999"/>
              <a:gd name="connsiteX19971" fmla="*/ 9981743 w 10763219"/>
              <a:gd name="connsiteY19971" fmla="*/ 3623894 h 6857999"/>
              <a:gd name="connsiteX19972" fmla="*/ 9985712 w 10763219"/>
              <a:gd name="connsiteY19972" fmla="*/ 3628260 h 6857999"/>
              <a:gd name="connsiteX19973" fmla="*/ 9990871 w 10763219"/>
              <a:gd name="connsiteY19973" fmla="*/ 3633023 h 6857999"/>
              <a:gd name="connsiteX19974" fmla="*/ 9995634 w 10763219"/>
              <a:gd name="connsiteY19974" fmla="*/ 3638580 h 6857999"/>
              <a:gd name="connsiteX19975" fmla="*/ 9998015 w 10763219"/>
              <a:gd name="connsiteY19975" fmla="*/ 3641358 h 6857999"/>
              <a:gd name="connsiteX19976" fmla="*/ 10000000 w 10763219"/>
              <a:gd name="connsiteY19976" fmla="*/ 3644931 h 6857999"/>
              <a:gd name="connsiteX19977" fmla="*/ 10001984 w 10763219"/>
              <a:gd name="connsiteY19977" fmla="*/ 3648503 h 6857999"/>
              <a:gd name="connsiteX19978" fmla="*/ 10003572 w 10763219"/>
              <a:gd name="connsiteY19978" fmla="*/ 3652075 h 6857999"/>
              <a:gd name="connsiteX19979" fmla="*/ 9999603 w 10763219"/>
              <a:gd name="connsiteY19979" fmla="*/ 3652075 h 6857999"/>
              <a:gd name="connsiteX19980" fmla="*/ 9996031 w 10763219"/>
              <a:gd name="connsiteY19980" fmla="*/ 3652869 h 6857999"/>
              <a:gd name="connsiteX19981" fmla="*/ 9993253 w 10763219"/>
              <a:gd name="connsiteY19981" fmla="*/ 3654060 h 6857999"/>
              <a:gd name="connsiteX19982" fmla="*/ 9990078 w 10763219"/>
              <a:gd name="connsiteY19982" fmla="*/ 3655648 h 6857999"/>
              <a:gd name="connsiteX19983" fmla="*/ 9987696 w 10763219"/>
              <a:gd name="connsiteY19983" fmla="*/ 3657632 h 6857999"/>
              <a:gd name="connsiteX19984" fmla="*/ 9985712 w 10763219"/>
              <a:gd name="connsiteY19984" fmla="*/ 3660014 h 6857999"/>
              <a:gd name="connsiteX19985" fmla="*/ 9982537 w 10763219"/>
              <a:gd name="connsiteY19985" fmla="*/ 3664777 h 6857999"/>
              <a:gd name="connsiteX19986" fmla="*/ 9976583 w 10763219"/>
              <a:gd name="connsiteY19986" fmla="*/ 3676287 h 6857999"/>
              <a:gd name="connsiteX19987" fmla="*/ 9974996 w 10763219"/>
              <a:gd name="connsiteY19987" fmla="*/ 3678669 h 6857999"/>
              <a:gd name="connsiteX19988" fmla="*/ 9973011 w 10763219"/>
              <a:gd name="connsiteY19988" fmla="*/ 3681051 h 6857999"/>
              <a:gd name="connsiteX19989" fmla="*/ 9971027 w 10763219"/>
              <a:gd name="connsiteY19989" fmla="*/ 3683035 h 6857999"/>
              <a:gd name="connsiteX19990" fmla="*/ 9969043 w 10763219"/>
              <a:gd name="connsiteY19990" fmla="*/ 3684623 h 6857999"/>
              <a:gd name="connsiteX19991" fmla="*/ 9967852 w 10763219"/>
              <a:gd name="connsiteY19991" fmla="*/ 3685020 h 6857999"/>
              <a:gd name="connsiteX19992" fmla="*/ 9965867 w 10763219"/>
              <a:gd name="connsiteY19992" fmla="*/ 3685417 h 6857999"/>
              <a:gd name="connsiteX19993" fmla="*/ 9962295 w 10763219"/>
              <a:gd name="connsiteY19993" fmla="*/ 3685417 h 6857999"/>
              <a:gd name="connsiteX19994" fmla="*/ 9957930 w 10763219"/>
              <a:gd name="connsiteY19994" fmla="*/ 3685417 h 6857999"/>
              <a:gd name="connsiteX19995" fmla="*/ 9953961 w 10763219"/>
              <a:gd name="connsiteY19995" fmla="*/ 3684623 h 6857999"/>
              <a:gd name="connsiteX19996" fmla="*/ 9949992 w 10763219"/>
              <a:gd name="connsiteY19996" fmla="*/ 3684226 h 6857999"/>
              <a:gd name="connsiteX19997" fmla="*/ 9946420 w 10763219"/>
              <a:gd name="connsiteY19997" fmla="*/ 3684226 h 6857999"/>
              <a:gd name="connsiteX19998" fmla="*/ 9943245 w 10763219"/>
              <a:gd name="connsiteY19998" fmla="*/ 3684623 h 6857999"/>
              <a:gd name="connsiteX19999" fmla="*/ 9942054 w 10763219"/>
              <a:gd name="connsiteY19999" fmla="*/ 3685020 h 6857999"/>
              <a:gd name="connsiteX20000" fmla="*/ 9940863 w 10763219"/>
              <a:gd name="connsiteY20000" fmla="*/ 3685814 h 6857999"/>
              <a:gd name="connsiteX20001" fmla="*/ 9939276 w 10763219"/>
              <a:gd name="connsiteY20001" fmla="*/ 3688989 h 6857999"/>
              <a:gd name="connsiteX20002" fmla="*/ 9938085 w 10763219"/>
              <a:gd name="connsiteY20002" fmla="*/ 3692958 h 6857999"/>
              <a:gd name="connsiteX20003" fmla="*/ 9936894 w 10763219"/>
              <a:gd name="connsiteY20003" fmla="*/ 3696927 h 6857999"/>
              <a:gd name="connsiteX20004" fmla="*/ 9936498 w 10763219"/>
              <a:gd name="connsiteY20004" fmla="*/ 3701294 h 6857999"/>
              <a:gd name="connsiteX20005" fmla="*/ 9935704 w 10763219"/>
              <a:gd name="connsiteY20005" fmla="*/ 3711217 h 6857999"/>
              <a:gd name="connsiteX20006" fmla="*/ 9934513 w 10763219"/>
              <a:gd name="connsiteY20006" fmla="*/ 3721140 h 6857999"/>
              <a:gd name="connsiteX20007" fmla="*/ 9933719 w 10763219"/>
              <a:gd name="connsiteY20007" fmla="*/ 3725903 h 6857999"/>
              <a:gd name="connsiteX20008" fmla="*/ 9932529 w 10763219"/>
              <a:gd name="connsiteY20008" fmla="*/ 3730269 h 6857999"/>
              <a:gd name="connsiteX20009" fmla="*/ 9930941 w 10763219"/>
              <a:gd name="connsiteY20009" fmla="*/ 3734238 h 6857999"/>
              <a:gd name="connsiteX20010" fmla="*/ 9929354 w 10763219"/>
              <a:gd name="connsiteY20010" fmla="*/ 3737810 h 6857999"/>
              <a:gd name="connsiteX20011" fmla="*/ 9926178 w 10763219"/>
              <a:gd name="connsiteY20011" fmla="*/ 3740192 h 6857999"/>
              <a:gd name="connsiteX20012" fmla="*/ 9924591 w 10763219"/>
              <a:gd name="connsiteY20012" fmla="*/ 3741383 h 6857999"/>
              <a:gd name="connsiteX20013" fmla="*/ 9923003 w 10763219"/>
              <a:gd name="connsiteY20013" fmla="*/ 3741780 h 6857999"/>
              <a:gd name="connsiteX20014" fmla="*/ 9921019 w 10763219"/>
              <a:gd name="connsiteY20014" fmla="*/ 3742176 h 6857999"/>
              <a:gd name="connsiteX20015" fmla="*/ 9918241 w 10763219"/>
              <a:gd name="connsiteY20015" fmla="*/ 3742176 h 6857999"/>
              <a:gd name="connsiteX20016" fmla="*/ 9913478 w 10763219"/>
              <a:gd name="connsiteY20016" fmla="*/ 3741780 h 6857999"/>
              <a:gd name="connsiteX20017" fmla="*/ 9909112 w 10763219"/>
              <a:gd name="connsiteY20017" fmla="*/ 3735429 h 6857999"/>
              <a:gd name="connsiteX20018" fmla="*/ 9904746 w 10763219"/>
              <a:gd name="connsiteY20018" fmla="*/ 3727093 h 6857999"/>
              <a:gd name="connsiteX20019" fmla="*/ 9896412 w 10763219"/>
              <a:gd name="connsiteY20019" fmla="*/ 3708835 h 6857999"/>
              <a:gd name="connsiteX20020" fmla="*/ 9892046 w 10763219"/>
              <a:gd name="connsiteY20020" fmla="*/ 3700500 h 6857999"/>
              <a:gd name="connsiteX20021" fmla="*/ 9890061 w 10763219"/>
              <a:gd name="connsiteY20021" fmla="*/ 3697324 h 6857999"/>
              <a:gd name="connsiteX20022" fmla="*/ 9887680 w 10763219"/>
              <a:gd name="connsiteY20022" fmla="*/ 3694943 h 6857999"/>
              <a:gd name="connsiteX20023" fmla="*/ 9886093 w 10763219"/>
              <a:gd name="connsiteY20023" fmla="*/ 3692164 h 6857999"/>
              <a:gd name="connsiteX20024" fmla="*/ 9884108 w 10763219"/>
              <a:gd name="connsiteY20024" fmla="*/ 3691370 h 6857999"/>
              <a:gd name="connsiteX20025" fmla="*/ 9882124 w 10763219"/>
              <a:gd name="connsiteY20025" fmla="*/ 3690974 h 6857999"/>
              <a:gd name="connsiteX20026" fmla="*/ 9880933 w 10763219"/>
              <a:gd name="connsiteY20026" fmla="*/ 3691767 h 6857999"/>
              <a:gd name="connsiteX20027" fmla="*/ 9876567 w 10763219"/>
              <a:gd name="connsiteY20027" fmla="*/ 3690974 h 6857999"/>
              <a:gd name="connsiteX20028" fmla="*/ 9874980 w 10763219"/>
              <a:gd name="connsiteY20028" fmla="*/ 3690974 h 6857999"/>
              <a:gd name="connsiteX20029" fmla="*/ 9873789 w 10763219"/>
              <a:gd name="connsiteY20029" fmla="*/ 3691370 h 6857999"/>
              <a:gd name="connsiteX20030" fmla="*/ 9872995 w 10763219"/>
              <a:gd name="connsiteY20030" fmla="*/ 3692164 h 6857999"/>
              <a:gd name="connsiteX20031" fmla="*/ 9872598 w 10763219"/>
              <a:gd name="connsiteY20031" fmla="*/ 3693355 h 6857999"/>
              <a:gd name="connsiteX20032" fmla="*/ 9872598 w 10763219"/>
              <a:gd name="connsiteY20032" fmla="*/ 3695737 h 6857999"/>
              <a:gd name="connsiteX20033" fmla="*/ 9873392 w 10763219"/>
              <a:gd name="connsiteY20033" fmla="*/ 3699309 h 6857999"/>
              <a:gd name="connsiteX20034" fmla="*/ 9875377 w 10763219"/>
              <a:gd name="connsiteY20034" fmla="*/ 3703278 h 6857999"/>
              <a:gd name="connsiteX20035" fmla="*/ 9880139 w 10763219"/>
              <a:gd name="connsiteY20035" fmla="*/ 3712407 h 6857999"/>
              <a:gd name="connsiteX20036" fmla="*/ 9885696 w 10763219"/>
              <a:gd name="connsiteY20036" fmla="*/ 3722330 h 6857999"/>
              <a:gd name="connsiteX20037" fmla="*/ 9890458 w 10763219"/>
              <a:gd name="connsiteY20037" fmla="*/ 3731063 h 6857999"/>
              <a:gd name="connsiteX20038" fmla="*/ 9891649 w 10763219"/>
              <a:gd name="connsiteY20038" fmla="*/ 3735032 h 6857999"/>
              <a:gd name="connsiteX20039" fmla="*/ 9892046 w 10763219"/>
              <a:gd name="connsiteY20039" fmla="*/ 3737810 h 6857999"/>
              <a:gd name="connsiteX20040" fmla="*/ 9892046 w 10763219"/>
              <a:gd name="connsiteY20040" fmla="*/ 3738604 h 6857999"/>
              <a:gd name="connsiteX20041" fmla="*/ 9891649 w 10763219"/>
              <a:gd name="connsiteY20041" fmla="*/ 3739795 h 6857999"/>
              <a:gd name="connsiteX20042" fmla="*/ 9890855 w 10763219"/>
              <a:gd name="connsiteY20042" fmla="*/ 3740589 h 6857999"/>
              <a:gd name="connsiteX20043" fmla="*/ 9889665 w 10763219"/>
              <a:gd name="connsiteY20043" fmla="*/ 3740589 h 6857999"/>
              <a:gd name="connsiteX20044" fmla="*/ 9889268 w 10763219"/>
              <a:gd name="connsiteY20044" fmla="*/ 3746146 h 6857999"/>
              <a:gd name="connsiteX20045" fmla="*/ 9887680 w 10763219"/>
              <a:gd name="connsiteY20045" fmla="*/ 3749321 h 6857999"/>
              <a:gd name="connsiteX20046" fmla="*/ 9885299 w 10763219"/>
              <a:gd name="connsiteY20046" fmla="*/ 3752496 h 6857999"/>
              <a:gd name="connsiteX20047" fmla="*/ 9882917 w 10763219"/>
              <a:gd name="connsiteY20047" fmla="*/ 3754084 h 6857999"/>
              <a:gd name="connsiteX20048" fmla="*/ 9879345 w 10763219"/>
              <a:gd name="connsiteY20048" fmla="*/ 3754878 h 6857999"/>
              <a:gd name="connsiteX20049" fmla="*/ 9875773 w 10763219"/>
              <a:gd name="connsiteY20049" fmla="*/ 3755275 h 6857999"/>
              <a:gd name="connsiteX20050" fmla="*/ 9871805 w 10763219"/>
              <a:gd name="connsiteY20050" fmla="*/ 3755275 h 6857999"/>
              <a:gd name="connsiteX20051" fmla="*/ 9868233 w 10763219"/>
              <a:gd name="connsiteY20051" fmla="*/ 3754878 h 6857999"/>
              <a:gd name="connsiteX20052" fmla="*/ 9860295 w 10763219"/>
              <a:gd name="connsiteY20052" fmla="*/ 3753290 h 6857999"/>
              <a:gd name="connsiteX20053" fmla="*/ 9851960 w 10763219"/>
              <a:gd name="connsiteY20053" fmla="*/ 3752100 h 6857999"/>
              <a:gd name="connsiteX20054" fmla="*/ 9848388 w 10763219"/>
              <a:gd name="connsiteY20054" fmla="*/ 3752100 h 6857999"/>
              <a:gd name="connsiteX20055" fmla="*/ 9845213 w 10763219"/>
              <a:gd name="connsiteY20055" fmla="*/ 3752100 h 6857999"/>
              <a:gd name="connsiteX20056" fmla="*/ 9842038 w 10763219"/>
              <a:gd name="connsiteY20056" fmla="*/ 3752893 h 6857999"/>
              <a:gd name="connsiteX20057" fmla="*/ 9839260 w 10763219"/>
              <a:gd name="connsiteY20057" fmla="*/ 3754481 h 6857999"/>
              <a:gd name="connsiteX20058" fmla="*/ 9838466 w 10763219"/>
              <a:gd name="connsiteY20058" fmla="*/ 3756069 h 6857999"/>
              <a:gd name="connsiteX20059" fmla="*/ 9837672 w 10763219"/>
              <a:gd name="connsiteY20059" fmla="*/ 3757259 h 6857999"/>
              <a:gd name="connsiteX20060" fmla="*/ 9836481 w 10763219"/>
              <a:gd name="connsiteY20060" fmla="*/ 3761229 h 6857999"/>
              <a:gd name="connsiteX20061" fmla="*/ 9834894 w 10763219"/>
              <a:gd name="connsiteY20061" fmla="*/ 3765992 h 6857999"/>
              <a:gd name="connsiteX20062" fmla="*/ 9834497 w 10763219"/>
              <a:gd name="connsiteY20062" fmla="*/ 3771946 h 6857999"/>
              <a:gd name="connsiteX20063" fmla="*/ 9833703 w 10763219"/>
              <a:gd name="connsiteY20063" fmla="*/ 3778693 h 6857999"/>
              <a:gd name="connsiteX20064" fmla="*/ 9833306 w 10763219"/>
              <a:gd name="connsiteY20064" fmla="*/ 3785044 h 6857999"/>
              <a:gd name="connsiteX20065" fmla="*/ 9833703 w 10763219"/>
              <a:gd name="connsiteY20065" fmla="*/ 3798539 h 6857999"/>
              <a:gd name="connsiteX20066" fmla="*/ 9833306 w 10763219"/>
              <a:gd name="connsiteY20066" fmla="*/ 3800524 h 6857999"/>
              <a:gd name="connsiteX20067" fmla="*/ 9830925 w 10763219"/>
              <a:gd name="connsiteY20067" fmla="*/ 3802905 h 6857999"/>
              <a:gd name="connsiteX20068" fmla="*/ 9827353 w 10763219"/>
              <a:gd name="connsiteY20068" fmla="*/ 3806081 h 6857999"/>
              <a:gd name="connsiteX20069" fmla="*/ 9822987 w 10763219"/>
              <a:gd name="connsiteY20069" fmla="*/ 3809653 h 6857999"/>
              <a:gd name="connsiteX20070" fmla="*/ 9817431 w 10763219"/>
              <a:gd name="connsiteY20070" fmla="*/ 3813225 h 6857999"/>
              <a:gd name="connsiteX20071" fmla="*/ 9811477 w 10763219"/>
              <a:gd name="connsiteY20071" fmla="*/ 3815607 h 6857999"/>
              <a:gd name="connsiteX20072" fmla="*/ 9807905 w 10763219"/>
              <a:gd name="connsiteY20072" fmla="*/ 3816401 h 6857999"/>
              <a:gd name="connsiteX20073" fmla="*/ 9804730 w 10763219"/>
              <a:gd name="connsiteY20073" fmla="*/ 3817592 h 6857999"/>
              <a:gd name="connsiteX20074" fmla="*/ 9801158 w 10763219"/>
              <a:gd name="connsiteY20074" fmla="*/ 3817592 h 6857999"/>
              <a:gd name="connsiteX20075" fmla="*/ 9797586 w 10763219"/>
              <a:gd name="connsiteY20075" fmla="*/ 3817592 h 6857999"/>
              <a:gd name="connsiteX20076" fmla="*/ 9794411 w 10763219"/>
              <a:gd name="connsiteY20076" fmla="*/ 3816401 h 6857999"/>
              <a:gd name="connsiteX20077" fmla="*/ 9791236 w 10763219"/>
              <a:gd name="connsiteY20077" fmla="*/ 3815607 h 6857999"/>
              <a:gd name="connsiteX20078" fmla="*/ 9784886 w 10763219"/>
              <a:gd name="connsiteY20078" fmla="*/ 3813225 h 6857999"/>
              <a:gd name="connsiteX20079" fmla="*/ 9778535 w 10763219"/>
              <a:gd name="connsiteY20079" fmla="*/ 3809256 h 6857999"/>
              <a:gd name="connsiteX20080" fmla="*/ 9772185 w 10763219"/>
              <a:gd name="connsiteY20080" fmla="*/ 3805287 h 6857999"/>
              <a:gd name="connsiteX20081" fmla="*/ 9767026 w 10763219"/>
              <a:gd name="connsiteY20081" fmla="*/ 3801715 h 6857999"/>
              <a:gd name="connsiteX20082" fmla="*/ 9761866 w 10763219"/>
              <a:gd name="connsiteY20082" fmla="*/ 3799333 h 6857999"/>
              <a:gd name="connsiteX20083" fmla="*/ 9759485 w 10763219"/>
              <a:gd name="connsiteY20083" fmla="*/ 3798936 h 6857999"/>
              <a:gd name="connsiteX20084" fmla="*/ 9757103 w 10763219"/>
              <a:gd name="connsiteY20084" fmla="*/ 3798936 h 6857999"/>
              <a:gd name="connsiteX20085" fmla="*/ 9755119 w 10763219"/>
              <a:gd name="connsiteY20085" fmla="*/ 3798936 h 6857999"/>
              <a:gd name="connsiteX20086" fmla="*/ 9753928 w 10763219"/>
              <a:gd name="connsiteY20086" fmla="*/ 3799730 h 6857999"/>
              <a:gd name="connsiteX20087" fmla="*/ 9751150 w 10763219"/>
              <a:gd name="connsiteY20087" fmla="*/ 3801715 h 6857999"/>
              <a:gd name="connsiteX20088" fmla="*/ 9749166 w 10763219"/>
              <a:gd name="connsiteY20088" fmla="*/ 3804096 h 6857999"/>
              <a:gd name="connsiteX20089" fmla="*/ 9747975 w 10763219"/>
              <a:gd name="connsiteY20089" fmla="*/ 3806875 h 6857999"/>
              <a:gd name="connsiteX20090" fmla="*/ 9746784 w 10763219"/>
              <a:gd name="connsiteY20090" fmla="*/ 3809653 h 6857999"/>
              <a:gd name="connsiteX20091" fmla="*/ 9745990 w 10763219"/>
              <a:gd name="connsiteY20091" fmla="*/ 3812432 h 6857999"/>
              <a:gd name="connsiteX20092" fmla="*/ 9744800 w 10763219"/>
              <a:gd name="connsiteY20092" fmla="*/ 3816004 h 6857999"/>
              <a:gd name="connsiteX20093" fmla="*/ 9744006 w 10763219"/>
              <a:gd name="connsiteY20093" fmla="*/ 3823942 h 6857999"/>
              <a:gd name="connsiteX20094" fmla="*/ 9744006 w 10763219"/>
              <a:gd name="connsiteY20094" fmla="*/ 3832278 h 6857999"/>
              <a:gd name="connsiteX20095" fmla="*/ 9744006 w 10763219"/>
              <a:gd name="connsiteY20095" fmla="*/ 3840613 h 6857999"/>
              <a:gd name="connsiteX20096" fmla="*/ 9744006 w 10763219"/>
              <a:gd name="connsiteY20096" fmla="*/ 3858871 h 6857999"/>
              <a:gd name="connsiteX20097" fmla="*/ 9741228 w 10763219"/>
              <a:gd name="connsiteY20097" fmla="*/ 3860062 h 6857999"/>
              <a:gd name="connsiteX20098" fmla="*/ 9737656 w 10763219"/>
              <a:gd name="connsiteY20098" fmla="*/ 3859665 h 6857999"/>
              <a:gd name="connsiteX20099" fmla="*/ 9734084 w 10763219"/>
              <a:gd name="connsiteY20099" fmla="*/ 3858475 h 6857999"/>
              <a:gd name="connsiteX20100" fmla="*/ 9730909 w 10763219"/>
              <a:gd name="connsiteY20100" fmla="*/ 3856490 h 6857999"/>
              <a:gd name="connsiteX20101" fmla="*/ 9727337 w 10763219"/>
              <a:gd name="connsiteY20101" fmla="*/ 3854108 h 6857999"/>
              <a:gd name="connsiteX20102" fmla="*/ 9723765 w 10763219"/>
              <a:gd name="connsiteY20102" fmla="*/ 3851330 h 6857999"/>
              <a:gd name="connsiteX20103" fmla="*/ 9717017 w 10763219"/>
              <a:gd name="connsiteY20103" fmla="*/ 3843788 h 6857999"/>
              <a:gd name="connsiteX20104" fmla="*/ 9709873 w 10763219"/>
              <a:gd name="connsiteY20104" fmla="*/ 3835850 h 6857999"/>
              <a:gd name="connsiteX20105" fmla="*/ 9703126 w 10763219"/>
              <a:gd name="connsiteY20105" fmla="*/ 3828705 h 6857999"/>
              <a:gd name="connsiteX20106" fmla="*/ 9699157 w 10763219"/>
              <a:gd name="connsiteY20106" fmla="*/ 3825133 h 6857999"/>
              <a:gd name="connsiteX20107" fmla="*/ 9695585 w 10763219"/>
              <a:gd name="connsiteY20107" fmla="*/ 3822752 h 6857999"/>
              <a:gd name="connsiteX20108" fmla="*/ 9692807 w 10763219"/>
              <a:gd name="connsiteY20108" fmla="*/ 3821164 h 6857999"/>
              <a:gd name="connsiteX20109" fmla="*/ 9689235 w 10763219"/>
              <a:gd name="connsiteY20109" fmla="*/ 3820370 h 6857999"/>
              <a:gd name="connsiteX20110" fmla="*/ 9690029 w 10763219"/>
              <a:gd name="connsiteY20110" fmla="*/ 3825133 h 6857999"/>
              <a:gd name="connsiteX20111" fmla="*/ 9691220 w 10763219"/>
              <a:gd name="connsiteY20111" fmla="*/ 3829499 h 6857999"/>
              <a:gd name="connsiteX20112" fmla="*/ 9691617 w 10763219"/>
              <a:gd name="connsiteY20112" fmla="*/ 3833468 h 6857999"/>
              <a:gd name="connsiteX20113" fmla="*/ 9691617 w 10763219"/>
              <a:gd name="connsiteY20113" fmla="*/ 3837041 h 6857999"/>
              <a:gd name="connsiteX20114" fmla="*/ 9691617 w 10763219"/>
              <a:gd name="connsiteY20114" fmla="*/ 3840613 h 6857999"/>
              <a:gd name="connsiteX20115" fmla="*/ 9690823 w 10763219"/>
              <a:gd name="connsiteY20115" fmla="*/ 3843391 h 6857999"/>
              <a:gd name="connsiteX20116" fmla="*/ 9690029 w 10763219"/>
              <a:gd name="connsiteY20116" fmla="*/ 3845773 h 6857999"/>
              <a:gd name="connsiteX20117" fmla="*/ 9688838 w 10763219"/>
              <a:gd name="connsiteY20117" fmla="*/ 3848155 h 6857999"/>
              <a:gd name="connsiteX20118" fmla="*/ 9686457 w 10763219"/>
              <a:gd name="connsiteY20118" fmla="*/ 3852124 h 6857999"/>
              <a:gd name="connsiteX20119" fmla="*/ 9682885 w 10763219"/>
              <a:gd name="connsiteY20119" fmla="*/ 3854902 h 6857999"/>
              <a:gd name="connsiteX20120" fmla="*/ 9676138 w 10763219"/>
              <a:gd name="connsiteY20120" fmla="*/ 3860856 h 6857999"/>
              <a:gd name="connsiteX20121" fmla="*/ 9672963 w 10763219"/>
              <a:gd name="connsiteY20121" fmla="*/ 3864031 h 6857999"/>
              <a:gd name="connsiteX20122" fmla="*/ 9670978 w 10763219"/>
              <a:gd name="connsiteY20122" fmla="*/ 3867207 h 6857999"/>
              <a:gd name="connsiteX20123" fmla="*/ 9670185 w 10763219"/>
              <a:gd name="connsiteY20123" fmla="*/ 3869191 h 6857999"/>
              <a:gd name="connsiteX20124" fmla="*/ 9670185 w 10763219"/>
              <a:gd name="connsiteY20124" fmla="*/ 3871573 h 6857999"/>
              <a:gd name="connsiteX20125" fmla="*/ 9670185 w 10763219"/>
              <a:gd name="connsiteY20125" fmla="*/ 3873954 h 6857999"/>
              <a:gd name="connsiteX20126" fmla="*/ 9670185 w 10763219"/>
              <a:gd name="connsiteY20126" fmla="*/ 3876733 h 6857999"/>
              <a:gd name="connsiteX20127" fmla="*/ 9670978 w 10763219"/>
              <a:gd name="connsiteY20127" fmla="*/ 3879908 h 6857999"/>
              <a:gd name="connsiteX20128" fmla="*/ 9672169 w 10763219"/>
              <a:gd name="connsiteY20128" fmla="*/ 3883481 h 6857999"/>
              <a:gd name="connsiteX20129" fmla="*/ 9674153 w 10763219"/>
              <a:gd name="connsiteY20129" fmla="*/ 3886656 h 6857999"/>
              <a:gd name="connsiteX20130" fmla="*/ 9676138 w 10763219"/>
              <a:gd name="connsiteY20130" fmla="*/ 3891419 h 6857999"/>
              <a:gd name="connsiteX20131" fmla="*/ 9682488 w 10763219"/>
              <a:gd name="connsiteY20131" fmla="*/ 3901342 h 6857999"/>
              <a:gd name="connsiteX20132" fmla="*/ 9691220 w 10763219"/>
              <a:gd name="connsiteY20132" fmla="*/ 3913250 h 6857999"/>
              <a:gd name="connsiteX20133" fmla="*/ 9686854 w 10763219"/>
              <a:gd name="connsiteY20133" fmla="*/ 3916822 h 6857999"/>
              <a:gd name="connsiteX20134" fmla="*/ 9682885 w 10763219"/>
              <a:gd name="connsiteY20134" fmla="*/ 3919204 h 6857999"/>
              <a:gd name="connsiteX20135" fmla="*/ 9678519 w 10763219"/>
              <a:gd name="connsiteY20135" fmla="*/ 3921188 h 6857999"/>
              <a:gd name="connsiteX20136" fmla="*/ 9674550 w 10763219"/>
              <a:gd name="connsiteY20136" fmla="*/ 3922379 h 6857999"/>
              <a:gd name="connsiteX20137" fmla="*/ 9666612 w 10763219"/>
              <a:gd name="connsiteY20137" fmla="*/ 3925157 h 6857999"/>
              <a:gd name="connsiteX20138" fmla="*/ 9659865 w 10763219"/>
              <a:gd name="connsiteY20138" fmla="*/ 3926745 h 6857999"/>
              <a:gd name="connsiteX20139" fmla="*/ 9653118 w 10763219"/>
              <a:gd name="connsiteY20139" fmla="*/ 3928333 h 6857999"/>
              <a:gd name="connsiteX20140" fmla="*/ 9650340 w 10763219"/>
              <a:gd name="connsiteY20140" fmla="*/ 3929920 h 6857999"/>
              <a:gd name="connsiteX20141" fmla="*/ 9647165 w 10763219"/>
              <a:gd name="connsiteY20141" fmla="*/ 3931508 h 6857999"/>
              <a:gd name="connsiteX20142" fmla="*/ 9644387 w 10763219"/>
              <a:gd name="connsiteY20142" fmla="*/ 3933096 h 6857999"/>
              <a:gd name="connsiteX20143" fmla="*/ 9641212 w 10763219"/>
              <a:gd name="connsiteY20143" fmla="*/ 3935080 h 6857999"/>
              <a:gd name="connsiteX20144" fmla="*/ 9638830 w 10763219"/>
              <a:gd name="connsiteY20144" fmla="*/ 3938256 h 6857999"/>
              <a:gd name="connsiteX20145" fmla="*/ 9636449 w 10763219"/>
              <a:gd name="connsiteY20145" fmla="*/ 3942225 h 6857999"/>
              <a:gd name="connsiteX20146" fmla="*/ 9614620 w 10763219"/>
              <a:gd name="connsiteY20146" fmla="*/ 3899754 h 6857999"/>
              <a:gd name="connsiteX20147" fmla="*/ 9611445 w 10763219"/>
              <a:gd name="connsiteY20147" fmla="*/ 3899754 h 6857999"/>
              <a:gd name="connsiteX20148" fmla="*/ 9609063 w 10763219"/>
              <a:gd name="connsiteY20148" fmla="*/ 3900548 h 6857999"/>
              <a:gd name="connsiteX20149" fmla="*/ 9607476 w 10763219"/>
              <a:gd name="connsiteY20149" fmla="*/ 3901342 h 6857999"/>
              <a:gd name="connsiteX20150" fmla="*/ 9606285 w 10763219"/>
              <a:gd name="connsiteY20150" fmla="*/ 3902930 h 6857999"/>
              <a:gd name="connsiteX20151" fmla="*/ 9605095 w 10763219"/>
              <a:gd name="connsiteY20151" fmla="*/ 3904914 h 6857999"/>
              <a:gd name="connsiteX20152" fmla="*/ 9604301 w 10763219"/>
              <a:gd name="connsiteY20152" fmla="*/ 3907296 h 6857999"/>
              <a:gd name="connsiteX20153" fmla="*/ 9603904 w 10763219"/>
              <a:gd name="connsiteY20153" fmla="*/ 3911662 h 6857999"/>
              <a:gd name="connsiteX20154" fmla="*/ 9602713 w 10763219"/>
              <a:gd name="connsiteY20154" fmla="*/ 3916822 h 6857999"/>
              <a:gd name="connsiteX20155" fmla="*/ 9601919 w 10763219"/>
              <a:gd name="connsiteY20155" fmla="*/ 3918807 h 6857999"/>
              <a:gd name="connsiteX20156" fmla="*/ 9600729 w 10763219"/>
              <a:gd name="connsiteY20156" fmla="*/ 3920394 h 6857999"/>
              <a:gd name="connsiteX20157" fmla="*/ 9599935 w 10763219"/>
              <a:gd name="connsiteY20157" fmla="*/ 3921982 h 6857999"/>
              <a:gd name="connsiteX20158" fmla="*/ 9597951 w 10763219"/>
              <a:gd name="connsiteY20158" fmla="*/ 3923173 h 6857999"/>
              <a:gd name="connsiteX20159" fmla="*/ 9595569 w 10763219"/>
              <a:gd name="connsiteY20159" fmla="*/ 3923967 h 6857999"/>
              <a:gd name="connsiteX20160" fmla="*/ 9592394 w 10763219"/>
              <a:gd name="connsiteY20160" fmla="*/ 3923967 h 6857999"/>
              <a:gd name="connsiteX20161" fmla="*/ 9592394 w 10763219"/>
              <a:gd name="connsiteY20161" fmla="*/ 3927936 h 6857999"/>
              <a:gd name="connsiteX20162" fmla="*/ 9592394 w 10763219"/>
              <a:gd name="connsiteY20162" fmla="*/ 3931508 h 6857999"/>
              <a:gd name="connsiteX20163" fmla="*/ 9593585 w 10763219"/>
              <a:gd name="connsiteY20163" fmla="*/ 3934287 h 6857999"/>
              <a:gd name="connsiteX20164" fmla="*/ 9594379 w 10763219"/>
              <a:gd name="connsiteY20164" fmla="*/ 3937065 h 6857999"/>
              <a:gd name="connsiteX20165" fmla="*/ 9597554 w 10763219"/>
              <a:gd name="connsiteY20165" fmla="*/ 3942622 h 6857999"/>
              <a:gd name="connsiteX20166" fmla="*/ 9600729 w 10763219"/>
              <a:gd name="connsiteY20166" fmla="*/ 3947782 h 6857999"/>
              <a:gd name="connsiteX20167" fmla="*/ 9604698 w 10763219"/>
              <a:gd name="connsiteY20167" fmla="*/ 3953736 h 6857999"/>
              <a:gd name="connsiteX20168" fmla="*/ 9608667 w 10763219"/>
              <a:gd name="connsiteY20168" fmla="*/ 3960483 h 6857999"/>
              <a:gd name="connsiteX20169" fmla="*/ 9610651 w 10763219"/>
              <a:gd name="connsiteY20169" fmla="*/ 3964453 h 6857999"/>
              <a:gd name="connsiteX20170" fmla="*/ 9612239 w 10763219"/>
              <a:gd name="connsiteY20170" fmla="*/ 3968819 h 6857999"/>
              <a:gd name="connsiteX20171" fmla="*/ 9613429 w 10763219"/>
              <a:gd name="connsiteY20171" fmla="*/ 3973979 h 6857999"/>
              <a:gd name="connsiteX20172" fmla="*/ 9615017 w 10763219"/>
              <a:gd name="connsiteY20172" fmla="*/ 3979536 h 6857999"/>
              <a:gd name="connsiteX20173" fmla="*/ 9613429 w 10763219"/>
              <a:gd name="connsiteY20173" fmla="*/ 3980726 h 6857999"/>
              <a:gd name="connsiteX20174" fmla="*/ 9612635 w 10763219"/>
              <a:gd name="connsiteY20174" fmla="*/ 3981520 h 6857999"/>
              <a:gd name="connsiteX20175" fmla="*/ 9611048 w 10763219"/>
              <a:gd name="connsiteY20175" fmla="*/ 3982314 h 6857999"/>
              <a:gd name="connsiteX20176" fmla="*/ 9609460 w 10763219"/>
              <a:gd name="connsiteY20176" fmla="*/ 3982314 h 6857999"/>
              <a:gd name="connsiteX20177" fmla="*/ 9608270 w 10763219"/>
              <a:gd name="connsiteY20177" fmla="*/ 3981520 h 6857999"/>
              <a:gd name="connsiteX20178" fmla="*/ 9607079 w 10763219"/>
              <a:gd name="connsiteY20178" fmla="*/ 3981123 h 6857999"/>
              <a:gd name="connsiteX20179" fmla="*/ 9604301 w 10763219"/>
              <a:gd name="connsiteY20179" fmla="*/ 3978742 h 6857999"/>
              <a:gd name="connsiteX20180" fmla="*/ 9601126 w 10763219"/>
              <a:gd name="connsiteY20180" fmla="*/ 3975169 h 6857999"/>
              <a:gd name="connsiteX20181" fmla="*/ 9598347 w 10763219"/>
              <a:gd name="connsiteY20181" fmla="*/ 3970803 h 6857999"/>
              <a:gd name="connsiteX20182" fmla="*/ 9592394 w 10763219"/>
              <a:gd name="connsiteY20182" fmla="*/ 3961674 h 6857999"/>
              <a:gd name="connsiteX20183" fmla="*/ 9586838 w 10763219"/>
              <a:gd name="connsiteY20183" fmla="*/ 3952148 h 6857999"/>
              <a:gd name="connsiteX20184" fmla="*/ 9583663 w 10763219"/>
              <a:gd name="connsiteY20184" fmla="*/ 3948973 h 6857999"/>
              <a:gd name="connsiteX20185" fmla="*/ 9580884 w 10763219"/>
              <a:gd name="connsiteY20185" fmla="*/ 3945797 h 6857999"/>
              <a:gd name="connsiteX20186" fmla="*/ 9577709 w 10763219"/>
              <a:gd name="connsiteY20186" fmla="*/ 3944210 h 6857999"/>
              <a:gd name="connsiteX20187" fmla="*/ 9576519 w 10763219"/>
              <a:gd name="connsiteY20187" fmla="*/ 3944210 h 6857999"/>
              <a:gd name="connsiteX20188" fmla="*/ 9574931 w 10763219"/>
              <a:gd name="connsiteY20188" fmla="*/ 3944210 h 6857999"/>
              <a:gd name="connsiteX20189" fmla="*/ 9573740 w 10763219"/>
              <a:gd name="connsiteY20189" fmla="*/ 3944607 h 6857999"/>
              <a:gd name="connsiteX20190" fmla="*/ 9572550 w 10763219"/>
              <a:gd name="connsiteY20190" fmla="*/ 3945400 h 6857999"/>
              <a:gd name="connsiteX20191" fmla="*/ 9571359 w 10763219"/>
              <a:gd name="connsiteY20191" fmla="*/ 3946988 h 6857999"/>
              <a:gd name="connsiteX20192" fmla="*/ 9570168 w 10763219"/>
              <a:gd name="connsiteY20192" fmla="*/ 3948973 h 6857999"/>
              <a:gd name="connsiteX20193" fmla="*/ 9566596 w 10763219"/>
              <a:gd name="connsiteY20193" fmla="*/ 3947782 h 6857999"/>
              <a:gd name="connsiteX20194" fmla="*/ 9565009 w 10763219"/>
              <a:gd name="connsiteY20194" fmla="*/ 3948576 h 6857999"/>
              <a:gd name="connsiteX20195" fmla="*/ 9564215 w 10763219"/>
              <a:gd name="connsiteY20195" fmla="*/ 3948973 h 6857999"/>
              <a:gd name="connsiteX20196" fmla="*/ 9563024 w 10763219"/>
              <a:gd name="connsiteY20196" fmla="*/ 3949370 h 6857999"/>
              <a:gd name="connsiteX20197" fmla="*/ 9562627 w 10763219"/>
              <a:gd name="connsiteY20197" fmla="*/ 3950560 h 6857999"/>
              <a:gd name="connsiteX20198" fmla="*/ 9562230 w 10763219"/>
              <a:gd name="connsiteY20198" fmla="*/ 3953339 h 6857999"/>
              <a:gd name="connsiteX20199" fmla="*/ 9562230 w 10763219"/>
              <a:gd name="connsiteY20199" fmla="*/ 3956911 h 6857999"/>
              <a:gd name="connsiteX20200" fmla="*/ 9563024 w 10763219"/>
              <a:gd name="connsiteY20200" fmla="*/ 3960483 h 6857999"/>
              <a:gd name="connsiteX20201" fmla="*/ 9566199 w 10763219"/>
              <a:gd name="connsiteY20201" fmla="*/ 3970803 h 6857999"/>
              <a:gd name="connsiteX20202" fmla="*/ 9569374 w 10763219"/>
              <a:gd name="connsiteY20202" fmla="*/ 3982314 h 6857999"/>
              <a:gd name="connsiteX20203" fmla="*/ 9572947 w 10763219"/>
              <a:gd name="connsiteY20203" fmla="*/ 3993825 h 6857999"/>
              <a:gd name="connsiteX20204" fmla="*/ 9573740 w 10763219"/>
              <a:gd name="connsiteY20204" fmla="*/ 3999382 h 6857999"/>
              <a:gd name="connsiteX20205" fmla="*/ 9574931 w 10763219"/>
              <a:gd name="connsiteY20205" fmla="*/ 4004542 h 6857999"/>
              <a:gd name="connsiteX20206" fmla="*/ 9574931 w 10763219"/>
              <a:gd name="connsiteY20206" fmla="*/ 4009702 h 6857999"/>
              <a:gd name="connsiteX20207" fmla="*/ 9573740 w 10763219"/>
              <a:gd name="connsiteY20207" fmla="*/ 4014068 h 6857999"/>
              <a:gd name="connsiteX20208" fmla="*/ 9568978 w 10763219"/>
              <a:gd name="connsiteY20208" fmla="*/ 4018434 h 6857999"/>
              <a:gd name="connsiteX20209" fmla="*/ 9559452 w 10763219"/>
              <a:gd name="connsiteY20209" fmla="*/ 4027563 h 6857999"/>
              <a:gd name="connsiteX20210" fmla="*/ 9549927 w 10763219"/>
              <a:gd name="connsiteY20210" fmla="*/ 4036295 h 6857999"/>
              <a:gd name="connsiteX20211" fmla="*/ 9547546 w 10763219"/>
              <a:gd name="connsiteY20211" fmla="*/ 4039471 h 6857999"/>
              <a:gd name="connsiteX20212" fmla="*/ 9546752 w 10763219"/>
              <a:gd name="connsiteY20212" fmla="*/ 4040265 h 6857999"/>
              <a:gd name="connsiteX20213" fmla="*/ 9547149 w 10763219"/>
              <a:gd name="connsiteY20213" fmla="*/ 4040662 h 6857999"/>
              <a:gd name="connsiteX20214" fmla="*/ 9545164 w 10763219"/>
              <a:gd name="connsiteY20214" fmla="*/ 4040265 h 6857999"/>
              <a:gd name="connsiteX20215" fmla="*/ 9543577 w 10763219"/>
              <a:gd name="connsiteY20215" fmla="*/ 4038677 h 6857999"/>
              <a:gd name="connsiteX20216" fmla="*/ 9540402 w 10763219"/>
              <a:gd name="connsiteY20216" fmla="*/ 4035502 h 6857999"/>
              <a:gd name="connsiteX20217" fmla="*/ 9537226 w 10763219"/>
              <a:gd name="connsiteY20217" fmla="*/ 4030342 h 6857999"/>
              <a:gd name="connsiteX20218" fmla="*/ 9534051 w 10763219"/>
              <a:gd name="connsiteY20218" fmla="*/ 4025579 h 6857999"/>
              <a:gd name="connsiteX20219" fmla="*/ 9530876 w 10763219"/>
              <a:gd name="connsiteY20219" fmla="*/ 4021212 h 6857999"/>
              <a:gd name="connsiteX20220" fmla="*/ 9527701 w 10763219"/>
              <a:gd name="connsiteY20220" fmla="*/ 4016846 h 6857999"/>
              <a:gd name="connsiteX20221" fmla="*/ 9526114 w 10763219"/>
              <a:gd name="connsiteY20221" fmla="*/ 4015259 h 6857999"/>
              <a:gd name="connsiteX20222" fmla="*/ 9524526 w 10763219"/>
              <a:gd name="connsiteY20222" fmla="*/ 4014465 h 6857999"/>
              <a:gd name="connsiteX20223" fmla="*/ 9522938 w 10763219"/>
              <a:gd name="connsiteY20223" fmla="*/ 4013274 h 6857999"/>
              <a:gd name="connsiteX20224" fmla="*/ 9521748 w 10763219"/>
              <a:gd name="connsiteY20224" fmla="*/ 4013274 h 6857999"/>
              <a:gd name="connsiteX20225" fmla="*/ 9518176 w 10763219"/>
              <a:gd name="connsiteY20225" fmla="*/ 4016449 h 6857999"/>
              <a:gd name="connsiteX20226" fmla="*/ 9515794 w 10763219"/>
              <a:gd name="connsiteY20226" fmla="*/ 4019228 h 6857999"/>
              <a:gd name="connsiteX20227" fmla="*/ 9513810 w 10763219"/>
              <a:gd name="connsiteY20227" fmla="*/ 4023197 h 6857999"/>
              <a:gd name="connsiteX20228" fmla="*/ 9513016 w 10763219"/>
              <a:gd name="connsiteY20228" fmla="*/ 4027166 h 6857999"/>
              <a:gd name="connsiteX20229" fmla="*/ 9511825 w 10763219"/>
              <a:gd name="connsiteY20229" fmla="*/ 4031135 h 6857999"/>
              <a:gd name="connsiteX20230" fmla="*/ 9511429 w 10763219"/>
              <a:gd name="connsiteY20230" fmla="*/ 4035502 h 6857999"/>
              <a:gd name="connsiteX20231" fmla="*/ 9511429 w 10763219"/>
              <a:gd name="connsiteY20231" fmla="*/ 4044234 h 6857999"/>
              <a:gd name="connsiteX20232" fmla="*/ 9511429 w 10763219"/>
              <a:gd name="connsiteY20232" fmla="*/ 4052966 h 6857999"/>
              <a:gd name="connsiteX20233" fmla="*/ 9511032 w 10763219"/>
              <a:gd name="connsiteY20233" fmla="*/ 4061301 h 6857999"/>
              <a:gd name="connsiteX20234" fmla="*/ 9510238 w 10763219"/>
              <a:gd name="connsiteY20234" fmla="*/ 4065271 h 6857999"/>
              <a:gd name="connsiteX20235" fmla="*/ 9509444 w 10763219"/>
              <a:gd name="connsiteY20235" fmla="*/ 4068843 h 6857999"/>
              <a:gd name="connsiteX20236" fmla="*/ 9507857 w 10763219"/>
              <a:gd name="connsiteY20236" fmla="*/ 4072018 h 6857999"/>
              <a:gd name="connsiteX20237" fmla="*/ 9505475 w 10763219"/>
              <a:gd name="connsiteY20237" fmla="*/ 4075194 h 6857999"/>
              <a:gd name="connsiteX20238" fmla="*/ 9503491 w 10763219"/>
              <a:gd name="connsiteY20238" fmla="*/ 4076781 h 6857999"/>
              <a:gd name="connsiteX20239" fmla="*/ 9501506 w 10763219"/>
              <a:gd name="connsiteY20239" fmla="*/ 4077972 h 6857999"/>
              <a:gd name="connsiteX20240" fmla="*/ 9499522 w 10763219"/>
              <a:gd name="connsiteY20240" fmla="*/ 4078369 h 6857999"/>
              <a:gd name="connsiteX20241" fmla="*/ 9498331 w 10763219"/>
              <a:gd name="connsiteY20241" fmla="*/ 4077972 h 6857999"/>
              <a:gd name="connsiteX20242" fmla="*/ 9496744 w 10763219"/>
              <a:gd name="connsiteY20242" fmla="*/ 4077575 h 6857999"/>
              <a:gd name="connsiteX20243" fmla="*/ 9495156 w 10763219"/>
              <a:gd name="connsiteY20243" fmla="*/ 4075988 h 6857999"/>
              <a:gd name="connsiteX20244" fmla="*/ 9491981 w 10763219"/>
              <a:gd name="connsiteY20244" fmla="*/ 4072415 h 6857999"/>
              <a:gd name="connsiteX20245" fmla="*/ 9488409 w 10763219"/>
              <a:gd name="connsiteY20245" fmla="*/ 4069240 h 6857999"/>
              <a:gd name="connsiteX20246" fmla="*/ 9486425 w 10763219"/>
              <a:gd name="connsiteY20246" fmla="*/ 4067652 h 6857999"/>
              <a:gd name="connsiteX20247" fmla="*/ 9484043 w 10763219"/>
              <a:gd name="connsiteY20247" fmla="*/ 4066065 h 6857999"/>
              <a:gd name="connsiteX20248" fmla="*/ 9481662 w 10763219"/>
              <a:gd name="connsiteY20248" fmla="*/ 4065271 h 6857999"/>
              <a:gd name="connsiteX20249" fmla="*/ 9478487 w 10763219"/>
              <a:gd name="connsiteY20249" fmla="*/ 4064874 h 6857999"/>
              <a:gd name="connsiteX20250" fmla="*/ 9475709 w 10763219"/>
              <a:gd name="connsiteY20250" fmla="*/ 4064874 h 6857999"/>
              <a:gd name="connsiteX20251" fmla="*/ 9471740 w 10763219"/>
              <a:gd name="connsiteY20251" fmla="*/ 4065271 h 6857999"/>
              <a:gd name="connsiteX20252" fmla="*/ 9469755 w 10763219"/>
              <a:gd name="connsiteY20252" fmla="*/ 4066065 h 6857999"/>
              <a:gd name="connsiteX20253" fmla="*/ 9467771 w 10763219"/>
              <a:gd name="connsiteY20253" fmla="*/ 4067255 h 6857999"/>
              <a:gd name="connsiteX20254" fmla="*/ 9466580 w 10763219"/>
              <a:gd name="connsiteY20254" fmla="*/ 4068843 h 6857999"/>
              <a:gd name="connsiteX20255" fmla="*/ 9465389 w 10763219"/>
              <a:gd name="connsiteY20255" fmla="*/ 4070431 h 6857999"/>
              <a:gd name="connsiteX20256" fmla="*/ 9463405 w 10763219"/>
              <a:gd name="connsiteY20256" fmla="*/ 4074400 h 6857999"/>
              <a:gd name="connsiteX20257" fmla="*/ 9461420 w 10763219"/>
              <a:gd name="connsiteY20257" fmla="*/ 4078369 h 6857999"/>
              <a:gd name="connsiteX20258" fmla="*/ 9460230 w 10763219"/>
              <a:gd name="connsiteY20258" fmla="*/ 4082338 h 6857999"/>
              <a:gd name="connsiteX20259" fmla="*/ 9458642 w 10763219"/>
              <a:gd name="connsiteY20259" fmla="*/ 4085117 h 6857999"/>
              <a:gd name="connsiteX20260" fmla="*/ 9457452 w 10763219"/>
              <a:gd name="connsiteY20260" fmla="*/ 4086704 h 6857999"/>
              <a:gd name="connsiteX20261" fmla="*/ 9456261 w 10763219"/>
              <a:gd name="connsiteY20261" fmla="*/ 4087101 h 6857999"/>
              <a:gd name="connsiteX20262" fmla="*/ 9455070 w 10763219"/>
              <a:gd name="connsiteY20262" fmla="*/ 4087895 h 6857999"/>
              <a:gd name="connsiteX20263" fmla="*/ 9453880 w 10763219"/>
              <a:gd name="connsiteY20263" fmla="*/ 4087895 h 6857999"/>
              <a:gd name="connsiteX20264" fmla="*/ 9452292 w 10763219"/>
              <a:gd name="connsiteY20264" fmla="*/ 4087101 h 6857999"/>
              <a:gd name="connsiteX20265" fmla="*/ 9450704 w 10763219"/>
              <a:gd name="connsiteY20265" fmla="*/ 4085911 h 6857999"/>
              <a:gd name="connsiteX20266" fmla="*/ 9447926 w 10763219"/>
              <a:gd name="connsiteY20266" fmla="*/ 4082338 h 6857999"/>
              <a:gd name="connsiteX20267" fmla="*/ 9444354 w 10763219"/>
              <a:gd name="connsiteY20267" fmla="*/ 4077972 h 6857999"/>
              <a:gd name="connsiteX20268" fmla="*/ 9441576 w 10763219"/>
              <a:gd name="connsiteY20268" fmla="*/ 4072415 h 6857999"/>
              <a:gd name="connsiteX20269" fmla="*/ 9438004 w 10763219"/>
              <a:gd name="connsiteY20269" fmla="*/ 4067652 h 6857999"/>
              <a:gd name="connsiteX20270" fmla="*/ 9434829 w 10763219"/>
              <a:gd name="connsiteY20270" fmla="*/ 4063286 h 6857999"/>
              <a:gd name="connsiteX20271" fmla="*/ 9433241 w 10763219"/>
              <a:gd name="connsiteY20271" fmla="*/ 4061698 h 6857999"/>
              <a:gd name="connsiteX20272" fmla="*/ 9431654 w 10763219"/>
              <a:gd name="connsiteY20272" fmla="*/ 4060905 h 6857999"/>
              <a:gd name="connsiteX20273" fmla="*/ 9429669 w 10763219"/>
              <a:gd name="connsiteY20273" fmla="*/ 4060508 h 6857999"/>
              <a:gd name="connsiteX20274" fmla="*/ 9428479 w 10763219"/>
              <a:gd name="connsiteY20274" fmla="*/ 4060508 h 6857999"/>
              <a:gd name="connsiteX20275" fmla="*/ 9424907 w 10763219"/>
              <a:gd name="connsiteY20275" fmla="*/ 4061301 h 6857999"/>
              <a:gd name="connsiteX20276" fmla="*/ 9421335 w 10763219"/>
              <a:gd name="connsiteY20276" fmla="*/ 4062492 h 6857999"/>
              <a:gd name="connsiteX20277" fmla="*/ 9415778 w 10763219"/>
              <a:gd name="connsiteY20277" fmla="*/ 4065668 h 6857999"/>
              <a:gd name="connsiteX20278" fmla="*/ 9409825 w 10763219"/>
              <a:gd name="connsiteY20278" fmla="*/ 4070034 h 6857999"/>
              <a:gd name="connsiteX20279" fmla="*/ 9404268 w 10763219"/>
              <a:gd name="connsiteY20279" fmla="*/ 4075194 h 6857999"/>
              <a:gd name="connsiteX20280" fmla="*/ 9399109 w 10763219"/>
              <a:gd name="connsiteY20280" fmla="*/ 4080354 h 6857999"/>
              <a:gd name="connsiteX20281" fmla="*/ 9393552 w 10763219"/>
              <a:gd name="connsiteY20281" fmla="*/ 4086308 h 6857999"/>
              <a:gd name="connsiteX20282" fmla="*/ 9383233 w 10763219"/>
              <a:gd name="connsiteY20282" fmla="*/ 4098612 h 6857999"/>
              <a:gd name="connsiteX20283" fmla="*/ 9377677 w 10763219"/>
              <a:gd name="connsiteY20283" fmla="*/ 4104169 h 6857999"/>
              <a:gd name="connsiteX20284" fmla="*/ 9371723 w 10763219"/>
              <a:gd name="connsiteY20284" fmla="*/ 4109726 h 6857999"/>
              <a:gd name="connsiteX20285" fmla="*/ 9365770 w 10763219"/>
              <a:gd name="connsiteY20285" fmla="*/ 4114489 h 6857999"/>
              <a:gd name="connsiteX20286" fmla="*/ 9359023 w 10763219"/>
              <a:gd name="connsiteY20286" fmla="*/ 4118458 h 6857999"/>
              <a:gd name="connsiteX20287" fmla="*/ 9355451 w 10763219"/>
              <a:gd name="connsiteY20287" fmla="*/ 4120443 h 6857999"/>
              <a:gd name="connsiteX20288" fmla="*/ 9351482 w 10763219"/>
              <a:gd name="connsiteY20288" fmla="*/ 4122030 h 6857999"/>
              <a:gd name="connsiteX20289" fmla="*/ 9347513 w 10763219"/>
              <a:gd name="connsiteY20289" fmla="*/ 4122824 h 6857999"/>
              <a:gd name="connsiteX20290" fmla="*/ 9343941 w 10763219"/>
              <a:gd name="connsiteY20290" fmla="*/ 4124015 h 6857999"/>
              <a:gd name="connsiteX20291" fmla="*/ 9339575 w 10763219"/>
              <a:gd name="connsiteY20291" fmla="*/ 4124412 h 6857999"/>
              <a:gd name="connsiteX20292" fmla="*/ 9334416 w 10763219"/>
              <a:gd name="connsiteY20292" fmla="*/ 4124412 h 6857999"/>
              <a:gd name="connsiteX20293" fmla="*/ 9330050 w 10763219"/>
              <a:gd name="connsiteY20293" fmla="*/ 4124412 h 6857999"/>
              <a:gd name="connsiteX20294" fmla="*/ 9325287 w 10763219"/>
              <a:gd name="connsiteY20294" fmla="*/ 4123221 h 6857999"/>
              <a:gd name="connsiteX20295" fmla="*/ 9323303 w 10763219"/>
              <a:gd name="connsiteY20295" fmla="*/ 4124809 h 6857999"/>
              <a:gd name="connsiteX20296" fmla="*/ 9322112 w 10763219"/>
              <a:gd name="connsiteY20296" fmla="*/ 4126397 h 6857999"/>
              <a:gd name="connsiteX20297" fmla="*/ 9321318 w 10763219"/>
              <a:gd name="connsiteY20297" fmla="*/ 4127984 h 6857999"/>
              <a:gd name="connsiteX20298" fmla="*/ 9320921 w 10763219"/>
              <a:gd name="connsiteY20298" fmla="*/ 4129175 h 6857999"/>
              <a:gd name="connsiteX20299" fmla="*/ 9320525 w 10763219"/>
              <a:gd name="connsiteY20299" fmla="*/ 4132747 h 6857999"/>
              <a:gd name="connsiteX20300" fmla="*/ 9320921 w 10763219"/>
              <a:gd name="connsiteY20300" fmla="*/ 4135923 h 6857999"/>
              <a:gd name="connsiteX20301" fmla="*/ 9322112 w 10763219"/>
              <a:gd name="connsiteY20301" fmla="*/ 4139892 h 6857999"/>
              <a:gd name="connsiteX20302" fmla="*/ 9324097 w 10763219"/>
              <a:gd name="connsiteY20302" fmla="*/ 4143861 h 6857999"/>
              <a:gd name="connsiteX20303" fmla="*/ 9329653 w 10763219"/>
              <a:gd name="connsiteY20303" fmla="*/ 4152197 h 6857999"/>
              <a:gd name="connsiteX20304" fmla="*/ 9334813 w 10763219"/>
              <a:gd name="connsiteY20304" fmla="*/ 4160532 h 6857999"/>
              <a:gd name="connsiteX20305" fmla="*/ 9337988 w 10763219"/>
              <a:gd name="connsiteY20305" fmla="*/ 4164501 h 6857999"/>
              <a:gd name="connsiteX20306" fmla="*/ 9339972 w 10763219"/>
              <a:gd name="connsiteY20306" fmla="*/ 4168470 h 6857999"/>
              <a:gd name="connsiteX20307" fmla="*/ 9341163 w 10763219"/>
              <a:gd name="connsiteY20307" fmla="*/ 4172440 h 6857999"/>
              <a:gd name="connsiteX20308" fmla="*/ 9342354 w 10763219"/>
              <a:gd name="connsiteY20308" fmla="*/ 4175615 h 6857999"/>
              <a:gd name="connsiteX20309" fmla="*/ 9342354 w 10763219"/>
              <a:gd name="connsiteY20309" fmla="*/ 4179187 h 6857999"/>
              <a:gd name="connsiteX20310" fmla="*/ 9342354 w 10763219"/>
              <a:gd name="connsiteY20310" fmla="*/ 4180775 h 6857999"/>
              <a:gd name="connsiteX20311" fmla="*/ 9341163 w 10763219"/>
              <a:gd name="connsiteY20311" fmla="*/ 4181966 h 6857999"/>
              <a:gd name="connsiteX20312" fmla="*/ 9339575 w 10763219"/>
              <a:gd name="connsiteY20312" fmla="*/ 4183553 h 6857999"/>
              <a:gd name="connsiteX20313" fmla="*/ 9337988 w 10763219"/>
              <a:gd name="connsiteY20313" fmla="*/ 4185141 h 6857999"/>
              <a:gd name="connsiteX20314" fmla="*/ 9336003 w 10763219"/>
              <a:gd name="connsiteY20314" fmla="*/ 4185935 h 6857999"/>
              <a:gd name="connsiteX20315" fmla="*/ 9334019 w 10763219"/>
              <a:gd name="connsiteY20315" fmla="*/ 4186332 h 6857999"/>
              <a:gd name="connsiteX20316" fmla="*/ 9330050 w 10763219"/>
              <a:gd name="connsiteY20316" fmla="*/ 4187126 h 6857999"/>
              <a:gd name="connsiteX20317" fmla="*/ 9326081 w 10763219"/>
              <a:gd name="connsiteY20317" fmla="*/ 4185935 h 6857999"/>
              <a:gd name="connsiteX20318" fmla="*/ 9321715 w 10763219"/>
              <a:gd name="connsiteY20318" fmla="*/ 4184347 h 6857999"/>
              <a:gd name="connsiteX20319" fmla="*/ 9317746 w 10763219"/>
              <a:gd name="connsiteY20319" fmla="*/ 4181966 h 6857999"/>
              <a:gd name="connsiteX20320" fmla="*/ 9314174 w 10763219"/>
              <a:gd name="connsiteY20320" fmla="*/ 4179187 h 6857999"/>
              <a:gd name="connsiteX20321" fmla="*/ 9310205 w 10763219"/>
              <a:gd name="connsiteY20321" fmla="*/ 4175615 h 6857999"/>
              <a:gd name="connsiteX20322" fmla="*/ 9301871 w 10763219"/>
              <a:gd name="connsiteY20322" fmla="*/ 4167280 h 6857999"/>
              <a:gd name="connsiteX20323" fmla="*/ 9293933 w 10763219"/>
              <a:gd name="connsiteY20323" fmla="*/ 4158944 h 6857999"/>
              <a:gd name="connsiteX20324" fmla="*/ 9285598 w 10763219"/>
              <a:gd name="connsiteY20324" fmla="*/ 4151800 h 6857999"/>
              <a:gd name="connsiteX20325" fmla="*/ 9281629 w 10763219"/>
              <a:gd name="connsiteY20325" fmla="*/ 4148624 h 6857999"/>
              <a:gd name="connsiteX20326" fmla="*/ 9277660 w 10763219"/>
              <a:gd name="connsiteY20326" fmla="*/ 4146243 h 6857999"/>
              <a:gd name="connsiteX20327" fmla="*/ 9276073 w 10763219"/>
              <a:gd name="connsiteY20327" fmla="*/ 4149418 h 6857999"/>
              <a:gd name="connsiteX20328" fmla="*/ 9274882 w 10763219"/>
              <a:gd name="connsiteY20328" fmla="*/ 4152197 h 6857999"/>
              <a:gd name="connsiteX20329" fmla="*/ 9274485 w 10763219"/>
              <a:gd name="connsiteY20329" fmla="*/ 4154975 h 6857999"/>
              <a:gd name="connsiteX20330" fmla="*/ 9274485 w 10763219"/>
              <a:gd name="connsiteY20330" fmla="*/ 4158150 h 6857999"/>
              <a:gd name="connsiteX20331" fmla="*/ 9274882 w 10763219"/>
              <a:gd name="connsiteY20331" fmla="*/ 4160929 h 6857999"/>
              <a:gd name="connsiteX20332" fmla="*/ 9276073 w 10763219"/>
              <a:gd name="connsiteY20332" fmla="*/ 4164501 h 6857999"/>
              <a:gd name="connsiteX20333" fmla="*/ 9278851 w 10763219"/>
              <a:gd name="connsiteY20333" fmla="*/ 4170852 h 6857999"/>
              <a:gd name="connsiteX20334" fmla="*/ 9283217 w 10763219"/>
              <a:gd name="connsiteY20334" fmla="*/ 4177996 h 6857999"/>
              <a:gd name="connsiteX20335" fmla="*/ 9287980 w 10763219"/>
              <a:gd name="connsiteY20335" fmla="*/ 4185538 h 6857999"/>
              <a:gd name="connsiteX20336" fmla="*/ 9293536 w 10763219"/>
              <a:gd name="connsiteY20336" fmla="*/ 4193873 h 6857999"/>
              <a:gd name="connsiteX20337" fmla="*/ 9298696 w 10763219"/>
              <a:gd name="connsiteY20337" fmla="*/ 4202606 h 6857999"/>
              <a:gd name="connsiteX20338" fmla="*/ 9297505 w 10763219"/>
              <a:gd name="connsiteY20338" fmla="*/ 4203003 h 6857999"/>
              <a:gd name="connsiteX20339" fmla="*/ 9295521 w 10763219"/>
              <a:gd name="connsiteY20339" fmla="*/ 4203400 h 6857999"/>
              <a:gd name="connsiteX20340" fmla="*/ 9291552 w 10763219"/>
              <a:gd name="connsiteY20340" fmla="*/ 4202606 h 6857999"/>
              <a:gd name="connsiteX20341" fmla="*/ 9287186 w 10763219"/>
              <a:gd name="connsiteY20341" fmla="*/ 4201018 h 6857999"/>
              <a:gd name="connsiteX20342" fmla="*/ 9282820 w 10763219"/>
              <a:gd name="connsiteY20342" fmla="*/ 4198636 h 6857999"/>
              <a:gd name="connsiteX20343" fmla="*/ 9277660 w 10763219"/>
              <a:gd name="connsiteY20343" fmla="*/ 4196255 h 6857999"/>
              <a:gd name="connsiteX20344" fmla="*/ 9272898 w 10763219"/>
              <a:gd name="connsiteY20344" fmla="*/ 4194270 h 6857999"/>
              <a:gd name="connsiteX20345" fmla="*/ 9268532 w 10763219"/>
              <a:gd name="connsiteY20345" fmla="*/ 4192683 h 6857999"/>
              <a:gd name="connsiteX20346" fmla="*/ 9266548 w 10763219"/>
              <a:gd name="connsiteY20346" fmla="*/ 4192683 h 6857999"/>
              <a:gd name="connsiteX20347" fmla="*/ 9264563 w 10763219"/>
              <a:gd name="connsiteY20347" fmla="*/ 4192683 h 6857999"/>
              <a:gd name="connsiteX20348" fmla="*/ 9261388 w 10763219"/>
              <a:gd name="connsiteY20348" fmla="*/ 4193476 h 6857999"/>
              <a:gd name="connsiteX20349" fmla="*/ 9258213 w 10763219"/>
              <a:gd name="connsiteY20349" fmla="*/ 4194667 h 6857999"/>
              <a:gd name="connsiteX20350" fmla="*/ 9255435 w 10763219"/>
              <a:gd name="connsiteY20350" fmla="*/ 4196652 h 6857999"/>
              <a:gd name="connsiteX20351" fmla="*/ 9252260 w 10763219"/>
              <a:gd name="connsiteY20351" fmla="*/ 4198636 h 6857999"/>
              <a:gd name="connsiteX20352" fmla="*/ 9249878 w 10763219"/>
              <a:gd name="connsiteY20352" fmla="*/ 4201415 h 6857999"/>
              <a:gd name="connsiteX20353" fmla="*/ 9247497 w 10763219"/>
              <a:gd name="connsiteY20353" fmla="*/ 4204590 h 6857999"/>
              <a:gd name="connsiteX20354" fmla="*/ 9242734 w 10763219"/>
              <a:gd name="connsiteY20354" fmla="*/ 4210941 h 6857999"/>
              <a:gd name="connsiteX20355" fmla="*/ 9238368 w 10763219"/>
              <a:gd name="connsiteY20355" fmla="*/ 4218086 h 6857999"/>
              <a:gd name="connsiteX20356" fmla="*/ 9233209 w 10763219"/>
              <a:gd name="connsiteY20356" fmla="*/ 4225627 h 6857999"/>
              <a:gd name="connsiteX20357" fmla="*/ 9228446 w 10763219"/>
              <a:gd name="connsiteY20357" fmla="*/ 4232772 h 6857999"/>
              <a:gd name="connsiteX20358" fmla="*/ 9224874 w 10763219"/>
              <a:gd name="connsiteY20358" fmla="*/ 4235947 h 6857999"/>
              <a:gd name="connsiteX20359" fmla="*/ 9222096 w 10763219"/>
              <a:gd name="connsiteY20359" fmla="*/ 4238726 h 6857999"/>
              <a:gd name="connsiteX20360" fmla="*/ 9216936 w 10763219"/>
              <a:gd name="connsiteY20360" fmla="*/ 4242695 h 6857999"/>
              <a:gd name="connsiteX20361" fmla="*/ 9211380 w 10763219"/>
              <a:gd name="connsiteY20361" fmla="*/ 4245473 h 6857999"/>
              <a:gd name="connsiteX20362" fmla="*/ 9205427 w 10763219"/>
              <a:gd name="connsiteY20362" fmla="*/ 4248649 h 6857999"/>
              <a:gd name="connsiteX20363" fmla="*/ 9199473 w 10763219"/>
              <a:gd name="connsiteY20363" fmla="*/ 4250633 h 6857999"/>
              <a:gd name="connsiteX20364" fmla="*/ 9187567 w 10763219"/>
              <a:gd name="connsiteY20364" fmla="*/ 4254999 h 6857999"/>
              <a:gd name="connsiteX20365" fmla="*/ 9181613 w 10763219"/>
              <a:gd name="connsiteY20365" fmla="*/ 4257381 h 6857999"/>
              <a:gd name="connsiteX20366" fmla="*/ 9175660 w 10763219"/>
              <a:gd name="connsiteY20366" fmla="*/ 4259762 h 6857999"/>
              <a:gd name="connsiteX20367" fmla="*/ 9177644 w 10763219"/>
              <a:gd name="connsiteY20367" fmla="*/ 4265716 h 6857999"/>
              <a:gd name="connsiteX20368" fmla="*/ 9178835 w 10763219"/>
              <a:gd name="connsiteY20368" fmla="*/ 4271670 h 6857999"/>
              <a:gd name="connsiteX20369" fmla="*/ 9179629 w 10763219"/>
              <a:gd name="connsiteY20369" fmla="*/ 4276830 h 6857999"/>
              <a:gd name="connsiteX20370" fmla="*/ 9180026 w 10763219"/>
              <a:gd name="connsiteY20370" fmla="*/ 4282387 h 6857999"/>
              <a:gd name="connsiteX20371" fmla="*/ 9179629 w 10763219"/>
              <a:gd name="connsiteY20371" fmla="*/ 4287150 h 6857999"/>
              <a:gd name="connsiteX20372" fmla="*/ 9178041 w 10763219"/>
              <a:gd name="connsiteY20372" fmla="*/ 4291516 h 6857999"/>
              <a:gd name="connsiteX20373" fmla="*/ 9177247 w 10763219"/>
              <a:gd name="connsiteY20373" fmla="*/ 4293898 h 6857999"/>
              <a:gd name="connsiteX20374" fmla="*/ 9176057 w 10763219"/>
              <a:gd name="connsiteY20374" fmla="*/ 4295882 h 6857999"/>
              <a:gd name="connsiteX20375" fmla="*/ 9174072 w 10763219"/>
              <a:gd name="connsiteY20375" fmla="*/ 4297867 h 6857999"/>
              <a:gd name="connsiteX20376" fmla="*/ 9172485 w 10763219"/>
              <a:gd name="connsiteY20376" fmla="*/ 4299455 h 6857999"/>
              <a:gd name="connsiteX20377" fmla="*/ 9169706 w 10763219"/>
              <a:gd name="connsiteY20377" fmla="*/ 4295088 h 6857999"/>
              <a:gd name="connsiteX20378" fmla="*/ 9167722 w 10763219"/>
              <a:gd name="connsiteY20378" fmla="*/ 4291119 h 6857999"/>
              <a:gd name="connsiteX20379" fmla="*/ 9166531 w 10763219"/>
              <a:gd name="connsiteY20379" fmla="*/ 4286753 h 6857999"/>
              <a:gd name="connsiteX20380" fmla="*/ 9165341 w 10763219"/>
              <a:gd name="connsiteY20380" fmla="*/ 4283181 h 6857999"/>
              <a:gd name="connsiteX20381" fmla="*/ 9164547 w 10763219"/>
              <a:gd name="connsiteY20381" fmla="*/ 4279212 h 6857999"/>
              <a:gd name="connsiteX20382" fmla="*/ 9164547 w 10763219"/>
              <a:gd name="connsiteY20382" fmla="*/ 4276036 h 6857999"/>
              <a:gd name="connsiteX20383" fmla="*/ 9164547 w 10763219"/>
              <a:gd name="connsiteY20383" fmla="*/ 4272861 h 6857999"/>
              <a:gd name="connsiteX20384" fmla="*/ 9164944 w 10763219"/>
              <a:gd name="connsiteY20384" fmla="*/ 4269685 h 6857999"/>
              <a:gd name="connsiteX20385" fmla="*/ 9162562 w 10763219"/>
              <a:gd name="connsiteY20385" fmla="*/ 4277227 h 6857999"/>
              <a:gd name="connsiteX20386" fmla="*/ 9160181 w 10763219"/>
              <a:gd name="connsiteY20386" fmla="*/ 4285165 h 6857999"/>
              <a:gd name="connsiteX20387" fmla="*/ 9157800 w 10763219"/>
              <a:gd name="connsiteY20387" fmla="*/ 4292310 h 6857999"/>
              <a:gd name="connsiteX20388" fmla="*/ 9156212 w 10763219"/>
              <a:gd name="connsiteY20388" fmla="*/ 4295088 h 6857999"/>
              <a:gd name="connsiteX20389" fmla="*/ 9154625 w 10763219"/>
              <a:gd name="connsiteY20389" fmla="*/ 4296279 h 6857999"/>
              <a:gd name="connsiteX20390" fmla="*/ 9153831 w 10763219"/>
              <a:gd name="connsiteY20390" fmla="*/ 4297073 h 6857999"/>
              <a:gd name="connsiteX20391" fmla="*/ 9152640 w 10763219"/>
              <a:gd name="connsiteY20391" fmla="*/ 4297073 h 6857999"/>
              <a:gd name="connsiteX20392" fmla="*/ 9149862 w 10763219"/>
              <a:gd name="connsiteY20392" fmla="*/ 4296279 h 6857999"/>
              <a:gd name="connsiteX20393" fmla="*/ 9143512 w 10763219"/>
              <a:gd name="connsiteY20393" fmla="*/ 4293501 h 6857999"/>
              <a:gd name="connsiteX20394" fmla="*/ 9139940 w 10763219"/>
              <a:gd name="connsiteY20394" fmla="*/ 4292310 h 6857999"/>
              <a:gd name="connsiteX20395" fmla="*/ 9136765 w 10763219"/>
              <a:gd name="connsiteY20395" fmla="*/ 4291913 h 6857999"/>
              <a:gd name="connsiteX20396" fmla="*/ 9134780 w 10763219"/>
              <a:gd name="connsiteY20396" fmla="*/ 4291913 h 6857999"/>
              <a:gd name="connsiteX20397" fmla="*/ 9133193 w 10763219"/>
              <a:gd name="connsiteY20397" fmla="*/ 4292310 h 6857999"/>
              <a:gd name="connsiteX20398" fmla="*/ 9131605 w 10763219"/>
              <a:gd name="connsiteY20398" fmla="*/ 4293501 h 6857999"/>
              <a:gd name="connsiteX20399" fmla="*/ 9130414 w 10763219"/>
              <a:gd name="connsiteY20399" fmla="*/ 4294295 h 6857999"/>
              <a:gd name="connsiteX20400" fmla="*/ 9127636 w 10763219"/>
              <a:gd name="connsiteY20400" fmla="*/ 4297867 h 6857999"/>
              <a:gd name="connsiteX20401" fmla="*/ 9126049 w 10763219"/>
              <a:gd name="connsiteY20401" fmla="*/ 4301836 h 6857999"/>
              <a:gd name="connsiteX20402" fmla="*/ 9124461 w 10763219"/>
              <a:gd name="connsiteY20402" fmla="*/ 4306202 h 6857999"/>
              <a:gd name="connsiteX20403" fmla="*/ 9122873 w 10763219"/>
              <a:gd name="connsiteY20403" fmla="*/ 4310965 h 6857999"/>
              <a:gd name="connsiteX20404" fmla="*/ 9122080 w 10763219"/>
              <a:gd name="connsiteY20404" fmla="*/ 4316125 h 6857999"/>
              <a:gd name="connsiteX20405" fmla="*/ 9120095 w 10763219"/>
              <a:gd name="connsiteY20405" fmla="*/ 4320888 h 6857999"/>
              <a:gd name="connsiteX20406" fmla="*/ 9118111 w 10763219"/>
              <a:gd name="connsiteY20406" fmla="*/ 4324858 h 6857999"/>
              <a:gd name="connsiteX20407" fmla="*/ 9116126 w 10763219"/>
              <a:gd name="connsiteY20407" fmla="*/ 4327636 h 6857999"/>
              <a:gd name="connsiteX20408" fmla="*/ 9114142 w 10763219"/>
              <a:gd name="connsiteY20408" fmla="*/ 4328827 h 6857999"/>
              <a:gd name="connsiteX20409" fmla="*/ 9112554 w 10763219"/>
              <a:gd name="connsiteY20409" fmla="*/ 4329621 h 6857999"/>
              <a:gd name="connsiteX20410" fmla="*/ 9110570 w 10763219"/>
              <a:gd name="connsiteY20410" fmla="*/ 4329621 h 6857999"/>
              <a:gd name="connsiteX20411" fmla="*/ 9109379 w 10763219"/>
              <a:gd name="connsiteY20411" fmla="*/ 4329621 h 6857999"/>
              <a:gd name="connsiteX20412" fmla="*/ 9105807 w 10763219"/>
              <a:gd name="connsiteY20412" fmla="*/ 4329224 h 6857999"/>
              <a:gd name="connsiteX20413" fmla="*/ 9102235 w 10763219"/>
              <a:gd name="connsiteY20413" fmla="*/ 4327636 h 6857999"/>
              <a:gd name="connsiteX20414" fmla="*/ 9099060 w 10763219"/>
              <a:gd name="connsiteY20414" fmla="*/ 4326048 h 6857999"/>
              <a:gd name="connsiteX20415" fmla="*/ 9095885 w 10763219"/>
              <a:gd name="connsiteY20415" fmla="*/ 4324858 h 6857999"/>
              <a:gd name="connsiteX20416" fmla="*/ 9093504 w 10763219"/>
              <a:gd name="connsiteY20416" fmla="*/ 4324858 h 6857999"/>
              <a:gd name="connsiteX20417" fmla="*/ 9092710 w 10763219"/>
              <a:gd name="connsiteY20417" fmla="*/ 4324858 h 6857999"/>
              <a:gd name="connsiteX20418" fmla="*/ 9091519 w 10763219"/>
              <a:gd name="connsiteY20418" fmla="*/ 4325651 h 6857999"/>
              <a:gd name="connsiteX20419" fmla="*/ 9090329 w 10763219"/>
              <a:gd name="connsiteY20419" fmla="*/ 4327636 h 6857999"/>
              <a:gd name="connsiteX20420" fmla="*/ 9088741 w 10763219"/>
              <a:gd name="connsiteY20420" fmla="*/ 4329621 h 6857999"/>
              <a:gd name="connsiteX20421" fmla="*/ 9085963 w 10763219"/>
              <a:gd name="connsiteY20421" fmla="*/ 4335574 h 6857999"/>
              <a:gd name="connsiteX20422" fmla="*/ 9083184 w 10763219"/>
              <a:gd name="connsiteY20422" fmla="*/ 4341925 h 6857999"/>
              <a:gd name="connsiteX20423" fmla="*/ 9081597 w 10763219"/>
              <a:gd name="connsiteY20423" fmla="*/ 4349070 h 6857999"/>
              <a:gd name="connsiteX20424" fmla="*/ 9078422 w 10763219"/>
              <a:gd name="connsiteY20424" fmla="*/ 4356611 h 6857999"/>
              <a:gd name="connsiteX20425" fmla="*/ 9075644 w 10763219"/>
              <a:gd name="connsiteY20425" fmla="*/ 4363359 h 6857999"/>
              <a:gd name="connsiteX20426" fmla="*/ 9071675 w 10763219"/>
              <a:gd name="connsiteY20426" fmla="*/ 4370107 h 6857999"/>
              <a:gd name="connsiteX20427" fmla="*/ 9069690 w 10763219"/>
              <a:gd name="connsiteY20427" fmla="*/ 4373282 h 6857999"/>
              <a:gd name="connsiteX20428" fmla="*/ 9067309 w 10763219"/>
              <a:gd name="connsiteY20428" fmla="*/ 4376060 h 6857999"/>
              <a:gd name="connsiteX20429" fmla="*/ 9064928 w 10763219"/>
              <a:gd name="connsiteY20429" fmla="*/ 4378045 h 6857999"/>
              <a:gd name="connsiteX20430" fmla="*/ 9065324 w 10763219"/>
              <a:gd name="connsiteY20430" fmla="*/ 4379633 h 6857999"/>
              <a:gd name="connsiteX20431" fmla="*/ 9063737 w 10763219"/>
              <a:gd name="connsiteY20431" fmla="*/ 4379633 h 6857999"/>
              <a:gd name="connsiteX20432" fmla="*/ 9062943 w 10763219"/>
              <a:gd name="connsiteY20432" fmla="*/ 4379633 h 6857999"/>
              <a:gd name="connsiteX20433" fmla="*/ 9058974 w 10763219"/>
              <a:gd name="connsiteY20433" fmla="*/ 4382411 h 6857999"/>
              <a:gd name="connsiteX20434" fmla="*/ 9054608 w 10763219"/>
              <a:gd name="connsiteY20434" fmla="*/ 4384793 h 6857999"/>
              <a:gd name="connsiteX20435" fmla="*/ 9049846 w 10763219"/>
              <a:gd name="connsiteY20435" fmla="*/ 4387174 h 6857999"/>
              <a:gd name="connsiteX20436" fmla="*/ 9044686 w 10763219"/>
              <a:gd name="connsiteY20436" fmla="*/ 4389159 h 6857999"/>
              <a:gd name="connsiteX20437" fmla="*/ 9024842 w 10763219"/>
              <a:gd name="connsiteY20437" fmla="*/ 4397097 h 6857999"/>
              <a:gd name="connsiteX20438" fmla="*/ 9014919 w 10763219"/>
              <a:gd name="connsiteY20438" fmla="*/ 4401463 h 6857999"/>
              <a:gd name="connsiteX20439" fmla="*/ 9010554 w 10763219"/>
              <a:gd name="connsiteY20439" fmla="*/ 4403845 h 6857999"/>
              <a:gd name="connsiteX20440" fmla="*/ 9006585 w 10763219"/>
              <a:gd name="connsiteY20440" fmla="*/ 4406227 h 6857999"/>
              <a:gd name="connsiteX20441" fmla="*/ 9003410 w 10763219"/>
              <a:gd name="connsiteY20441" fmla="*/ 4409799 h 6857999"/>
              <a:gd name="connsiteX20442" fmla="*/ 8999838 w 10763219"/>
              <a:gd name="connsiteY20442" fmla="*/ 4413371 h 6857999"/>
              <a:gd name="connsiteX20443" fmla="*/ 8997456 w 10763219"/>
              <a:gd name="connsiteY20443" fmla="*/ 4416943 h 6857999"/>
              <a:gd name="connsiteX20444" fmla="*/ 8995075 w 10763219"/>
              <a:gd name="connsiteY20444" fmla="*/ 4421706 h 6857999"/>
              <a:gd name="connsiteX20445" fmla="*/ 8995869 w 10763219"/>
              <a:gd name="connsiteY20445" fmla="*/ 4429248 h 6857999"/>
              <a:gd name="connsiteX20446" fmla="*/ 8996266 w 10763219"/>
              <a:gd name="connsiteY20446" fmla="*/ 4437186 h 6857999"/>
              <a:gd name="connsiteX20447" fmla="*/ 8996266 w 10763219"/>
              <a:gd name="connsiteY20447" fmla="*/ 4445125 h 6857999"/>
              <a:gd name="connsiteX20448" fmla="*/ 8995869 w 10763219"/>
              <a:gd name="connsiteY20448" fmla="*/ 4452666 h 6857999"/>
              <a:gd name="connsiteX20449" fmla="*/ 8996266 w 10763219"/>
              <a:gd name="connsiteY20449" fmla="*/ 4455842 h 6857999"/>
              <a:gd name="connsiteX20450" fmla="*/ 8997059 w 10763219"/>
              <a:gd name="connsiteY20450" fmla="*/ 4459017 h 6857999"/>
              <a:gd name="connsiteX20451" fmla="*/ 8995472 w 10763219"/>
              <a:gd name="connsiteY20451" fmla="*/ 4456636 h 6857999"/>
              <a:gd name="connsiteX20452" fmla="*/ 8994281 w 10763219"/>
              <a:gd name="connsiteY20452" fmla="*/ 4462589 h 6857999"/>
              <a:gd name="connsiteX20453" fmla="*/ 8993091 w 10763219"/>
              <a:gd name="connsiteY20453" fmla="*/ 4468146 h 6857999"/>
              <a:gd name="connsiteX20454" fmla="*/ 8991106 w 10763219"/>
              <a:gd name="connsiteY20454" fmla="*/ 4473306 h 6857999"/>
              <a:gd name="connsiteX20455" fmla="*/ 8987931 w 10763219"/>
              <a:gd name="connsiteY20455" fmla="*/ 4478863 h 6857999"/>
              <a:gd name="connsiteX20456" fmla="*/ 8990709 w 10763219"/>
              <a:gd name="connsiteY20456" fmla="*/ 4481245 h 6857999"/>
              <a:gd name="connsiteX20457" fmla="*/ 8992297 w 10763219"/>
              <a:gd name="connsiteY20457" fmla="*/ 4482435 h 6857999"/>
              <a:gd name="connsiteX20458" fmla="*/ 8995075 w 10763219"/>
              <a:gd name="connsiteY20458" fmla="*/ 4483229 h 6857999"/>
              <a:gd name="connsiteX20459" fmla="*/ 8997456 w 10763219"/>
              <a:gd name="connsiteY20459" fmla="*/ 4482435 h 6857999"/>
              <a:gd name="connsiteX20460" fmla="*/ 9000235 w 10763219"/>
              <a:gd name="connsiteY20460" fmla="*/ 4482039 h 6857999"/>
              <a:gd name="connsiteX20461" fmla="*/ 9002616 w 10763219"/>
              <a:gd name="connsiteY20461" fmla="*/ 4480848 h 6857999"/>
              <a:gd name="connsiteX20462" fmla="*/ 9008172 w 10763219"/>
              <a:gd name="connsiteY20462" fmla="*/ 4477672 h 6857999"/>
              <a:gd name="connsiteX20463" fmla="*/ 9013332 w 10763219"/>
              <a:gd name="connsiteY20463" fmla="*/ 4474894 h 6857999"/>
              <a:gd name="connsiteX20464" fmla="*/ 9016110 w 10763219"/>
              <a:gd name="connsiteY20464" fmla="*/ 4473306 h 6857999"/>
              <a:gd name="connsiteX20465" fmla="*/ 9018491 w 10763219"/>
              <a:gd name="connsiteY20465" fmla="*/ 4472512 h 6857999"/>
              <a:gd name="connsiteX20466" fmla="*/ 9020873 w 10763219"/>
              <a:gd name="connsiteY20466" fmla="*/ 4471719 h 6857999"/>
              <a:gd name="connsiteX20467" fmla="*/ 9023254 w 10763219"/>
              <a:gd name="connsiteY20467" fmla="*/ 4472512 h 6857999"/>
              <a:gd name="connsiteX20468" fmla="*/ 9025635 w 10763219"/>
              <a:gd name="connsiteY20468" fmla="*/ 4472909 h 6857999"/>
              <a:gd name="connsiteX20469" fmla="*/ 9028017 w 10763219"/>
              <a:gd name="connsiteY20469" fmla="*/ 4474894 h 6857999"/>
              <a:gd name="connsiteX20470" fmla="*/ 9029207 w 10763219"/>
              <a:gd name="connsiteY20470" fmla="*/ 4473306 h 6857999"/>
              <a:gd name="connsiteX20471" fmla="*/ 9029604 w 10763219"/>
              <a:gd name="connsiteY20471" fmla="*/ 4472512 h 6857999"/>
              <a:gd name="connsiteX20472" fmla="*/ 9029604 w 10763219"/>
              <a:gd name="connsiteY20472" fmla="*/ 4471322 h 6857999"/>
              <a:gd name="connsiteX20473" fmla="*/ 9029604 w 10763219"/>
              <a:gd name="connsiteY20473" fmla="*/ 4469734 h 6857999"/>
              <a:gd name="connsiteX20474" fmla="*/ 9028017 w 10763219"/>
              <a:gd name="connsiteY20474" fmla="*/ 4468146 h 6857999"/>
              <a:gd name="connsiteX20475" fmla="*/ 9026032 w 10763219"/>
              <a:gd name="connsiteY20475" fmla="*/ 4466162 h 6857999"/>
              <a:gd name="connsiteX20476" fmla="*/ 9023254 w 10763219"/>
              <a:gd name="connsiteY20476" fmla="*/ 4464971 h 6857999"/>
              <a:gd name="connsiteX20477" fmla="*/ 9020476 w 10763219"/>
              <a:gd name="connsiteY20477" fmla="*/ 4464177 h 6857999"/>
              <a:gd name="connsiteX20478" fmla="*/ 9017301 w 10763219"/>
              <a:gd name="connsiteY20478" fmla="*/ 4463383 h 6857999"/>
              <a:gd name="connsiteX20479" fmla="*/ 9014919 w 10763219"/>
              <a:gd name="connsiteY20479" fmla="*/ 4463383 h 6857999"/>
              <a:gd name="connsiteX20480" fmla="*/ 9012538 w 10763219"/>
              <a:gd name="connsiteY20480" fmla="*/ 4460605 h 6857999"/>
              <a:gd name="connsiteX20481" fmla="*/ 9011347 w 10763219"/>
              <a:gd name="connsiteY20481" fmla="*/ 4458223 h 6857999"/>
              <a:gd name="connsiteX20482" fmla="*/ 9011347 w 10763219"/>
              <a:gd name="connsiteY20482" fmla="*/ 4456636 h 6857999"/>
              <a:gd name="connsiteX20483" fmla="*/ 9012538 w 10763219"/>
              <a:gd name="connsiteY20483" fmla="*/ 4455842 h 6857999"/>
              <a:gd name="connsiteX20484" fmla="*/ 9014126 w 10763219"/>
              <a:gd name="connsiteY20484" fmla="*/ 4455842 h 6857999"/>
              <a:gd name="connsiteX20485" fmla="*/ 9016110 w 10763219"/>
              <a:gd name="connsiteY20485" fmla="*/ 4456239 h 6857999"/>
              <a:gd name="connsiteX20486" fmla="*/ 9020476 w 10763219"/>
              <a:gd name="connsiteY20486" fmla="*/ 4457032 h 6857999"/>
              <a:gd name="connsiteX20487" fmla="*/ 9025239 w 10763219"/>
              <a:gd name="connsiteY20487" fmla="*/ 4458223 h 6857999"/>
              <a:gd name="connsiteX20488" fmla="*/ 9027223 w 10763219"/>
              <a:gd name="connsiteY20488" fmla="*/ 4458223 h 6857999"/>
              <a:gd name="connsiteX20489" fmla="*/ 9028811 w 10763219"/>
              <a:gd name="connsiteY20489" fmla="*/ 4457826 h 6857999"/>
              <a:gd name="connsiteX20490" fmla="*/ 9029604 w 10763219"/>
              <a:gd name="connsiteY20490" fmla="*/ 4456636 h 6857999"/>
              <a:gd name="connsiteX20491" fmla="*/ 9029604 w 10763219"/>
              <a:gd name="connsiteY20491" fmla="*/ 4454651 h 6857999"/>
              <a:gd name="connsiteX20492" fmla="*/ 9028811 w 10763219"/>
              <a:gd name="connsiteY20492" fmla="*/ 4451873 h 6857999"/>
              <a:gd name="connsiteX20493" fmla="*/ 9026826 w 10763219"/>
              <a:gd name="connsiteY20493" fmla="*/ 4447903 h 6857999"/>
              <a:gd name="connsiteX20494" fmla="*/ 9029207 w 10763219"/>
              <a:gd name="connsiteY20494" fmla="*/ 4447506 h 6857999"/>
              <a:gd name="connsiteX20495" fmla="*/ 9031192 w 10763219"/>
              <a:gd name="connsiteY20495" fmla="*/ 4447506 h 6857999"/>
              <a:gd name="connsiteX20496" fmla="*/ 9033176 w 10763219"/>
              <a:gd name="connsiteY20496" fmla="*/ 4448300 h 6857999"/>
              <a:gd name="connsiteX20497" fmla="*/ 9035161 w 10763219"/>
              <a:gd name="connsiteY20497" fmla="*/ 4449491 h 6857999"/>
              <a:gd name="connsiteX20498" fmla="*/ 9038733 w 10763219"/>
              <a:gd name="connsiteY20498" fmla="*/ 4452666 h 6857999"/>
              <a:gd name="connsiteX20499" fmla="*/ 9042702 w 10763219"/>
              <a:gd name="connsiteY20499" fmla="*/ 4457032 h 6857999"/>
              <a:gd name="connsiteX20500" fmla="*/ 9046274 w 10763219"/>
              <a:gd name="connsiteY20500" fmla="*/ 4461399 h 6857999"/>
              <a:gd name="connsiteX20501" fmla="*/ 9050243 w 10763219"/>
              <a:gd name="connsiteY20501" fmla="*/ 4464971 h 6857999"/>
              <a:gd name="connsiteX20502" fmla="*/ 9052227 w 10763219"/>
              <a:gd name="connsiteY20502" fmla="*/ 4466162 h 6857999"/>
              <a:gd name="connsiteX20503" fmla="*/ 9054212 w 10763219"/>
              <a:gd name="connsiteY20503" fmla="*/ 4466956 h 6857999"/>
              <a:gd name="connsiteX20504" fmla="*/ 9056593 w 10763219"/>
              <a:gd name="connsiteY20504" fmla="*/ 4466956 h 6857999"/>
              <a:gd name="connsiteX20505" fmla="*/ 9058577 w 10763219"/>
              <a:gd name="connsiteY20505" fmla="*/ 4466559 h 6857999"/>
              <a:gd name="connsiteX20506" fmla="*/ 9056593 w 10763219"/>
              <a:gd name="connsiteY20506" fmla="*/ 4471322 h 6857999"/>
              <a:gd name="connsiteX20507" fmla="*/ 9055402 w 10763219"/>
              <a:gd name="connsiteY20507" fmla="*/ 4475688 h 6857999"/>
              <a:gd name="connsiteX20508" fmla="*/ 9055005 w 10763219"/>
              <a:gd name="connsiteY20508" fmla="*/ 4480054 h 6857999"/>
              <a:gd name="connsiteX20509" fmla="*/ 9055005 w 10763219"/>
              <a:gd name="connsiteY20509" fmla="*/ 4484023 h 6857999"/>
              <a:gd name="connsiteX20510" fmla="*/ 9055402 w 10763219"/>
              <a:gd name="connsiteY20510" fmla="*/ 4487992 h 6857999"/>
              <a:gd name="connsiteX20511" fmla="*/ 9056593 w 10763219"/>
              <a:gd name="connsiteY20511" fmla="*/ 4492359 h 6857999"/>
              <a:gd name="connsiteX20512" fmla="*/ 9058577 w 10763219"/>
              <a:gd name="connsiteY20512" fmla="*/ 4496328 h 6857999"/>
              <a:gd name="connsiteX20513" fmla="*/ 9060562 w 10763219"/>
              <a:gd name="connsiteY20513" fmla="*/ 4500694 h 6857999"/>
              <a:gd name="connsiteX20514" fmla="*/ 9065324 w 10763219"/>
              <a:gd name="connsiteY20514" fmla="*/ 4509426 h 6857999"/>
              <a:gd name="connsiteX20515" fmla="*/ 9070484 w 10763219"/>
              <a:gd name="connsiteY20515" fmla="*/ 4519746 h 6857999"/>
              <a:gd name="connsiteX20516" fmla="*/ 9076437 w 10763219"/>
              <a:gd name="connsiteY20516" fmla="*/ 4531654 h 6857999"/>
              <a:gd name="connsiteX20517" fmla="*/ 9079612 w 10763219"/>
              <a:gd name="connsiteY20517" fmla="*/ 4538401 h 6857999"/>
              <a:gd name="connsiteX20518" fmla="*/ 9082391 w 10763219"/>
              <a:gd name="connsiteY20518" fmla="*/ 4545546 h 6857999"/>
              <a:gd name="connsiteX20519" fmla="*/ 9078819 w 10763219"/>
              <a:gd name="connsiteY20519" fmla="*/ 4547928 h 6857999"/>
              <a:gd name="connsiteX20520" fmla="*/ 9076040 w 10763219"/>
              <a:gd name="connsiteY20520" fmla="*/ 4551103 h 6857999"/>
              <a:gd name="connsiteX20521" fmla="*/ 9073659 w 10763219"/>
              <a:gd name="connsiteY20521" fmla="*/ 4553881 h 6857999"/>
              <a:gd name="connsiteX20522" fmla="*/ 9071278 w 10763219"/>
              <a:gd name="connsiteY20522" fmla="*/ 4557057 h 6857999"/>
              <a:gd name="connsiteX20523" fmla="*/ 9069690 w 10763219"/>
              <a:gd name="connsiteY20523" fmla="*/ 4560232 h 6857999"/>
              <a:gd name="connsiteX20524" fmla="*/ 9068103 w 10763219"/>
              <a:gd name="connsiteY20524" fmla="*/ 4563804 h 6857999"/>
              <a:gd name="connsiteX20525" fmla="*/ 9067309 w 10763219"/>
              <a:gd name="connsiteY20525" fmla="*/ 4566980 h 6857999"/>
              <a:gd name="connsiteX20526" fmla="*/ 9067309 w 10763219"/>
              <a:gd name="connsiteY20526" fmla="*/ 4570949 h 6857999"/>
              <a:gd name="connsiteX20527" fmla="*/ 9067309 w 10763219"/>
              <a:gd name="connsiteY20527" fmla="*/ 4574918 h 6857999"/>
              <a:gd name="connsiteX20528" fmla="*/ 9067706 w 10763219"/>
              <a:gd name="connsiteY20528" fmla="*/ 4579284 h 6857999"/>
              <a:gd name="connsiteX20529" fmla="*/ 9069293 w 10763219"/>
              <a:gd name="connsiteY20529" fmla="*/ 4583650 h 6857999"/>
              <a:gd name="connsiteX20530" fmla="*/ 9070484 w 10763219"/>
              <a:gd name="connsiteY20530" fmla="*/ 4588810 h 6857999"/>
              <a:gd name="connsiteX20531" fmla="*/ 9073262 w 10763219"/>
              <a:gd name="connsiteY20531" fmla="*/ 4593574 h 6857999"/>
              <a:gd name="connsiteX20532" fmla="*/ 9076040 w 10763219"/>
              <a:gd name="connsiteY20532" fmla="*/ 4598337 h 6857999"/>
              <a:gd name="connsiteX20533" fmla="*/ 9079612 w 10763219"/>
              <a:gd name="connsiteY20533" fmla="*/ 4604290 h 6857999"/>
              <a:gd name="connsiteX20534" fmla="*/ 9083978 w 10763219"/>
              <a:gd name="connsiteY20534" fmla="*/ 4609847 h 6857999"/>
              <a:gd name="connsiteX20535" fmla="*/ 9080009 w 10763219"/>
              <a:gd name="connsiteY20535" fmla="*/ 4613023 h 6857999"/>
              <a:gd name="connsiteX20536" fmla="*/ 9076834 w 10763219"/>
              <a:gd name="connsiteY20536" fmla="*/ 4616992 h 6857999"/>
              <a:gd name="connsiteX20537" fmla="*/ 9075247 w 10763219"/>
              <a:gd name="connsiteY20537" fmla="*/ 4620961 h 6857999"/>
              <a:gd name="connsiteX20538" fmla="*/ 9073659 w 10763219"/>
              <a:gd name="connsiteY20538" fmla="*/ 4625327 h 6857999"/>
              <a:gd name="connsiteX20539" fmla="*/ 9072468 w 10763219"/>
              <a:gd name="connsiteY20539" fmla="*/ 4630090 h 6857999"/>
              <a:gd name="connsiteX20540" fmla="*/ 9072072 w 10763219"/>
              <a:gd name="connsiteY20540" fmla="*/ 4634456 h 6857999"/>
              <a:gd name="connsiteX20541" fmla="*/ 9071278 w 10763219"/>
              <a:gd name="connsiteY20541" fmla="*/ 4644380 h 6857999"/>
              <a:gd name="connsiteX20542" fmla="*/ 9070484 w 10763219"/>
              <a:gd name="connsiteY20542" fmla="*/ 4649143 h 6857999"/>
              <a:gd name="connsiteX20543" fmla="*/ 9069690 w 10763219"/>
              <a:gd name="connsiteY20543" fmla="*/ 4653509 h 6857999"/>
              <a:gd name="connsiteX20544" fmla="*/ 9068896 w 10763219"/>
              <a:gd name="connsiteY20544" fmla="*/ 4657875 h 6857999"/>
              <a:gd name="connsiteX20545" fmla="*/ 9066912 w 10763219"/>
              <a:gd name="connsiteY20545" fmla="*/ 4662638 h 6857999"/>
              <a:gd name="connsiteX20546" fmla="*/ 9063737 w 10763219"/>
              <a:gd name="connsiteY20546" fmla="*/ 4666210 h 6857999"/>
              <a:gd name="connsiteX20547" fmla="*/ 9060562 w 10763219"/>
              <a:gd name="connsiteY20547" fmla="*/ 4669782 h 6857999"/>
              <a:gd name="connsiteX20548" fmla="*/ 9056196 w 10763219"/>
              <a:gd name="connsiteY20548" fmla="*/ 4672561 h 6857999"/>
              <a:gd name="connsiteX20549" fmla="*/ 9050243 w 10763219"/>
              <a:gd name="connsiteY20549" fmla="*/ 4675339 h 6857999"/>
              <a:gd name="connsiteX20550" fmla="*/ 9070087 w 10763219"/>
              <a:gd name="connsiteY20550" fmla="*/ 4710269 h 6857999"/>
              <a:gd name="connsiteX20551" fmla="*/ 9066118 w 10763219"/>
              <a:gd name="connsiteY20551" fmla="*/ 4716619 h 6857999"/>
              <a:gd name="connsiteX20552" fmla="*/ 9062546 w 10763219"/>
              <a:gd name="connsiteY20552" fmla="*/ 4722970 h 6857999"/>
              <a:gd name="connsiteX20553" fmla="*/ 9057784 w 10763219"/>
              <a:gd name="connsiteY20553" fmla="*/ 4729321 h 6857999"/>
              <a:gd name="connsiteX20554" fmla="*/ 9053021 w 10763219"/>
              <a:gd name="connsiteY20554" fmla="*/ 4735275 h 6857999"/>
              <a:gd name="connsiteX20555" fmla="*/ 9047068 w 10763219"/>
              <a:gd name="connsiteY20555" fmla="*/ 4740831 h 6857999"/>
              <a:gd name="connsiteX20556" fmla="*/ 9040320 w 10763219"/>
              <a:gd name="connsiteY20556" fmla="*/ 4745991 h 6857999"/>
              <a:gd name="connsiteX20557" fmla="*/ 9032383 w 10763219"/>
              <a:gd name="connsiteY20557" fmla="*/ 4750755 h 6857999"/>
              <a:gd name="connsiteX20558" fmla="*/ 9023651 w 10763219"/>
              <a:gd name="connsiteY20558" fmla="*/ 4754724 h 6857999"/>
              <a:gd name="connsiteX20559" fmla="*/ 9019285 w 10763219"/>
              <a:gd name="connsiteY20559" fmla="*/ 4752342 h 6857999"/>
              <a:gd name="connsiteX20560" fmla="*/ 9015316 w 10763219"/>
              <a:gd name="connsiteY20560" fmla="*/ 4749564 h 6857999"/>
              <a:gd name="connsiteX20561" fmla="*/ 9012141 w 10763219"/>
              <a:gd name="connsiteY20561" fmla="*/ 4745198 h 6857999"/>
              <a:gd name="connsiteX20562" fmla="*/ 9008172 w 10763219"/>
              <a:gd name="connsiteY20562" fmla="*/ 4740038 h 6857999"/>
              <a:gd name="connsiteX20563" fmla="*/ 9004600 w 10763219"/>
              <a:gd name="connsiteY20563" fmla="*/ 4734878 h 6857999"/>
              <a:gd name="connsiteX20564" fmla="*/ 9001425 w 10763219"/>
              <a:gd name="connsiteY20564" fmla="*/ 4728924 h 6857999"/>
              <a:gd name="connsiteX20565" fmla="*/ 8994281 w 10763219"/>
              <a:gd name="connsiteY20565" fmla="*/ 4715825 h 6857999"/>
              <a:gd name="connsiteX20566" fmla="*/ 8999441 w 10763219"/>
              <a:gd name="connsiteY20566" fmla="*/ 4713841 h 6857999"/>
              <a:gd name="connsiteX20567" fmla="*/ 9003410 w 10763219"/>
              <a:gd name="connsiteY20567" fmla="*/ 4711856 h 6857999"/>
              <a:gd name="connsiteX20568" fmla="*/ 9006982 w 10763219"/>
              <a:gd name="connsiteY20568" fmla="*/ 4709475 h 6857999"/>
              <a:gd name="connsiteX20569" fmla="*/ 9010157 w 10763219"/>
              <a:gd name="connsiteY20569" fmla="*/ 4706299 h 6857999"/>
              <a:gd name="connsiteX20570" fmla="*/ 9012538 w 10763219"/>
              <a:gd name="connsiteY20570" fmla="*/ 4703521 h 6857999"/>
              <a:gd name="connsiteX20571" fmla="*/ 9014523 w 10763219"/>
              <a:gd name="connsiteY20571" fmla="*/ 4699949 h 6857999"/>
              <a:gd name="connsiteX20572" fmla="*/ 9016507 w 10763219"/>
              <a:gd name="connsiteY20572" fmla="*/ 4697170 h 6857999"/>
              <a:gd name="connsiteX20573" fmla="*/ 9017301 w 10763219"/>
              <a:gd name="connsiteY20573" fmla="*/ 4693598 h 6857999"/>
              <a:gd name="connsiteX20574" fmla="*/ 9016507 w 10763219"/>
              <a:gd name="connsiteY20574" fmla="*/ 4691613 h 6857999"/>
              <a:gd name="connsiteX20575" fmla="*/ 9014523 w 10763219"/>
              <a:gd name="connsiteY20575" fmla="*/ 4690422 h 6857999"/>
              <a:gd name="connsiteX20576" fmla="*/ 9010157 w 10763219"/>
              <a:gd name="connsiteY20576" fmla="*/ 4687247 h 6857999"/>
              <a:gd name="connsiteX20577" fmla="*/ 9000631 w 10763219"/>
              <a:gd name="connsiteY20577" fmla="*/ 4683675 h 6857999"/>
              <a:gd name="connsiteX20578" fmla="*/ 8998647 w 10763219"/>
              <a:gd name="connsiteY20578" fmla="*/ 4682484 h 6857999"/>
              <a:gd name="connsiteX20579" fmla="*/ 8997853 w 10763219"/>
              <a:gd name="connsiteY20579" fmla="*/ 4681690 h 6857999"/>
              <a:gd name="connsiteX20580" fmla="*/ 8997059 w 10763219"/>
              <a:gd name="connsiteY20580" fmla="*/ 4680499 h 6857999"/>
              <a:gd name="connsiteX20581" fmla="*/ 8997059 w 10763219"/>
              <a:gd name="connsiteY20581" fmla="*/ 4678912 h 6857999"/>
              <a:gd name="connsiteX20582" fmla="*/ 8997456 w 10763219"/>
              <a:gd name="connsiteY20582" fmla="*/ 4678118 h 6857999"/>
              <a:gd name="connsiteX20583" fmla="*/ 8999441 w 10763219"/>
              <a:gd name="connsiteY20583" fmla="*/ 4676133 h 6857999"/>
              <a:gd name="connsiteX20584" fmla="*/ 9001822 w 10763219"/>
              <a:gd name="connsiteY20584" fmla="*/ 4674546 h 6857999"/>
              <a:gd name="connsiteX20585" fmla="*/ 9005791 w 10763219"/>
              <a:gd name="connsiteY20585" fmla="*/ 4672561 h 6857999"/>
              <a:gd name="connsiteX20586" fmla="*/ 9001822 w 10763219"/>
              <a:gd name="connsiteY20586" fmla="*/ 4669782 h 6857999"/>
              <a:gd name="connsiteX20587" fmla="*/ 8997853 w 10763219"/>
              <a:gd name="connsiteY20587" fmla="*/ 4668195 h 6857999"/>
              <a:gd name="connsiteX20588" fmla="*/ 8993487 w 10763219"/>
              <a:gd name="connsiteY20588" fmla="*/ 4667401 h 6857999"/>
              <a:gd name="connsiteX20589" fmla="*/ 8989122 w 10763219"/>
              <a:gd name="connsiteY20589" fmla="*/ 4667004 h 6857999"/>
              <a:gd name="connsiteX20590" fmla="*/ 8984756 w 10763219"/>
              <a:gd name="connsiteY20590" fmla="*/ 4667401 h 6857999"/>
              <a:gd name="connsiteX20591" fmla="*/ 8980390 w 10763219"/>
              <a:gd name="connsiteY20591" fmla="*/ 4668989 h 6857999"/>
              <a:gd name="connsiteX20592" fmla="*/ 8975230 w 10763219"/>
              <a:gd name="connsiteY20592" fmla="*/ 4670576 h 6857999"/>
              <a:gd name="connsiteX20593" fmla="*/ 8970468 w 10763219"/>
              <a:gd name="connsiteY20593" fmla="*/ 4673752 h 6857999"/>
              <a:gd name="connsiteX20594" fmla="*/ 8969674 w 10763219"/>
              <a:gd name="connsiteY20594" fmla="*/ 4675339 h 6857999"/>
              <a:gd name="connsiteX20595" fmla="*/ 8968880 w 10763219"/>
              <a:gd name="connsiteY20595" fmla="*/ 4676133 h 6857999"/>
              <a:gd name="connsiteX20596" fmla="*/ 8968880 w 10763219"/>
              <a:gd name="connsiteY20596" fmla="*/ 4677721 h 6857999"/>
              <a:gd name="connsiteX20597" fmla="*/ 8968880 w 10763219"/>
              <a:gd name="connsiteY20597" fmla="*/ 4678515 h 6857999"/>
              <a:gd name="connsiteX20598" fmla="*/ 8970468 w 10763219"/>
              <a:gd name="connsiteY20598" fmla="*/ 4680102 h 6857999"/>
              <a:gd name="connsiteX20599" fmla="*/ 8972452 w 10763219"/>
              <a:gd name="connsiteY20599" fmla="*/ 4682087 h 6857999"/>
              <a:gd name="connsiteX20600" fmla="*/ 8974834 w 10763219"/>
              <a:gd name="connsiteY20600" fmla="*/ 4684469 h 6857999"/>
              <a:gd name="connsiteX20601" fmla="*/ 8978009 w 10763219"/>
              <a:gd name="connsiteY20601" fmla="*/ 4686850 h 6857999"/>
              <a:gd name="connsiteX20602" fmla="*/ 8980390 w 10763219"/>
              <a:gd name="connsiteY20602" fmla="*/ 4690422 h 6857999"/>
              <a:gd name="connsiteX20603" fmla="*/ 8982771 w 10763219"/>
              <a:gd name="connsiteY20603" fmla="*/ 4694789 h 6857999"/>
              <a:gd name="connsiteX20604" fmla="*/ 8978802 w 10763219"/>
              <a:gd name="connsiteY20604" fmla="*/ 4693201 h 6857999"/>
              <a:gd name="connsiteX20605" fmla="*/ 8975230 w 10763219"/>
              <a:gd name="connsiteY20605" fmla="*/ 4692407 h 6857999"/>
              <a:gd name="connsiteX20606" fmla="*/ 8972452 w 10763219"/>
              <a:gd name="connsiteY20606" fmla="*/ 4691613 h 6857999"/>
              <a:gd name="connsiteX20607" fmla="*/ 8970071 w 10763219"/>
              <a:gd name="connsiteY20607" fmla="*/ 4691613 h 6857999"/>
              <a:gd name="connsiteX20608" fmla="*/ 8967690 w 10763219"/>
              <a:gd name="connsiteY20608" fmla="*/ 4691613 h 6857999"/>
              <a:gd name="connsiteX20609" fmla="*/ 8966102 w 10763219"/>
              <a:gd name="connsiteY20609" fmla="*/ 4692804 h 6857999"/>
              <a:gd name="connsiteX20610" fmla="*/ 8964514 w 10763219"/>
              <a:gd name="connsiteY20610" fmla="*/ 4693598 h 6857999"/>
              <a:gd name="connsiteX20611" fmla="*/ 8963324 w 10763219"/>
              <a:gd name="connsiteY20611" fmla="*/ 4694789 h 6857999"/>
              <a:gd name="connsiteX20612" fmla="*/ 8962133 w 10763219"/>
              <a:gd name="connsiteY20612" fmla="*/ 4696773 h 6857999"/>
              <a:gd name="connsiteX20613" fmla="*/ 8961736 w 10763219"/>
              <a:gd name="connsiteY20613" fmla="*/ 4697964 h 6857999"/>
              <a:gd name="connsiteX20614" fmla="*/ 8961339 w 10763219"/>
              <a:gd name="connsiteY20614" fmla="*/ 4702727 h 6857999"/>
              <a:gd name="connsiteX20615" fmla="*/ 8960546 w 10763219"/>
              <a:gd name="connsiteY20615" fmla="*/ 4707490 h 6857999"/>
              <a:gd name="connsiteX20616" fmla="*/ 8961339 w 10763219"/>
              <a:gd name="connsiteY20616" fmla="*/ 4712253 h 6857999"/>
              <a:gd name="connsiteX20617" fmla="*/ 8961736 w 10763219"/>
              <a:gd name="connsiteY20617" fmla="*/ 4722573 h 6857999"/>
              <a:gd name="connsiteX20618" fmla="*/ 8961736 w 10763219"/>
              <a:gd name="connsiteY20618" fmla="*/ 4726939 h 6857999"/>
              <a:gd name="connsiteX20619" fmla="*/ 8960546 w 10763219"/>
              <a:gd name="connsiteY20619" fmla="*/ 4730908 h 6857999"/>
              <a:gd name="connsiteX20620" fmla="*/ 8960149 w 10763219"/>
              <a:gd name="connsiteY20620" fmla="*/ 4732496 h 6857999"/>
              <a:gd name="connsiteX20621" fmla="*/ 8959355 w 10763219"/>
              <a:gd name="connsiteY20621" fmla="*/ 4733687 h 6857999"/>
              <a:gd name="connsiteX20622" fmla="*/ 8957767 w 10763219"/>
              <a:gd name="connsiteY20622" fmla="*/ 4734481 h 6857999"/>
              <a:gd name="connsiteX20623" fmla="*/ 8956180 w 10763219"/>
              <a:gd name="connsiteY20623" fmla="*/ 4735275 h 6857999"/>
              <a:gd name="connsiteX20624" fmla="*/ 8954989 w 10763219"/>
              <a:gd name="connsiteY20624" fmla="*/ 4735275 h 6857999"/>
              <a:gd name="connsiteX20625" fmla="*/ 8952608 w 10763219"/>
              <a:gd name="connsiteY20625" fmla="*/ 4735275 h 6857999"/>
              <a:gd name="connsiteX20626" fmla="*/ 8949830 w 10763219"/>
              <a:gd name="connsiteY20626" fmla="*/ 4734481 h 6857999"/>
              <a:gd name="connsiteX20627" fmla="*/ 8947051 w 10763219"/>
              <a:gd name="connsiteY20627" fmla="*/ 4733290 h 6857999"/>
              <a:gd name="connsiteX20628" fmla="*/ 8954989 w 10763219"/>
              <a:gd name="connsiteY20628" fmla="*/ 4742419 h 6857999"/>
              <a:gd name="connsiteX20629" fmla="*/ 8957767 w 10763219"/>
              <a:gd name="connsiteY20629" fmla="*/ 4746388 h 6857999"/>
              <a:gd name="connsiteX20630" fmla="*/ 8959752 w 10763219"/>
              <a:gd name="connsiteY20630" fmla="*/ 4750358 h 6857999"/>
              <a:gd name="connsiteX20631" fmla="*/ 8961736 w 10763219"/>
              <a:gd name="connsiteY20631" fmla="*/ 4753930 h 6857999"/>
              <a:gd name="connsiteX20632" fmla="*/ 8962530 w 10763219"/>
              <a:gd name="connsiteY20632" fmla="*/ 4756708 h 6857999"/>
              <a:gd name="connsiteX20633" fmla="*/ 8963324 w 10763219"/>
              <a:gd name="connsiteY20633" fmla="*/ 4760281 h 6857999"/>
              <a:gd name="connsiteX20634" fmla="*/ 8963324 w 10763219"/>
              <a:gd name="connsiteY20634" fmla="*/ 4763059 h 6857999"/>
              <a:gd name="connsiteX20635" fmla="*/ 8962530 w 10763219"/>
              <a:gd name="connsiteY20635" fmla="*/ 4766234 h 6857999"/>
              <a:gd name="connsiteX20636" fmla="*/ 8961736 w 10763219"/>
              <a:gd name="connsiteY20636" fmla="*/ 4768616 h 6857999"/>
              <a:gd name="connsiteX20637" fmla="*/ 8960149 w 10763219"/>
              <a:gd name="connsiteY20637" fmla="*/ 4771394 h 6857999"/>
              <a:gd name="connsiteX20638" fmla="*/ 8958958 w 10763219"/>
              <a:gd name="connsiteY20638" fmla="*/ 4774570 h 6857999"/>
              <a:gd name="connsiteX20639" fmla="*/ 8954195 w 10763219"/>
              <a:gd name="connsiteY20639" fmla="*/ 4780921 h 6857999"/>
              <a:gd name="connsiteX20640" fmla="*/ 8949036 w 10763219"/>
              <a:gd name="connsiteY20640" fmla="*/ 4787668 h 6857999"/>
              <a:gd name="connsiteX20641" fmla="*/ 8953798 w 10763219"/>
              <a:gd name="connsiteY20641" fmla="*/ 4788859 h 6857999"/>
              <a:gd name="connsiteX20642" fmla="*/ 8958958 w 10763219"/>
              <a:gd name="connsiteY20642" fmla="*/ 4788859 h 6857999"/>
              <a:gd name="connsiteX20643" fmla="*/ 8963721 w 10763219"/>
              <a:gd name="connsiteY20643" fmla="*/ 4788462 h 6857999"/>
              <a:gd name="connsiteX20644" fmla="*/ 8967690 w 10763219"/>
              <a:gd name="connsiteY20644" fmla="*/ 4787271 h 6857999"/>
              <a:gd name="connsiteX20645" fmla="*/ 8971658 w 10763219"/>
              <a:gd name="connsiteY20645" fmla="*/ 4785287 h 6857999"/>
              <a:gd name="connsiteX20646" fmla="*/ 8975230 w 10763219"/>
              <a:gd name="connsiteY20646" fmla="*/ 4782508 h 6857999"/>
              <a:gd name="connsiteX20647" fmla="*/ 8982374 w 10763219"/>
              <a:gd name="connsiteY20647" fmla="*/ 4776951 h 6857999"/>
              <a:gd name="connsiteX20648" fmla="*/ 8989122 w 10763219"/>
              <a:gd name="connsiteY20648" fmla="*/ 4770998 h 6857999"/>
              <a:gd name="connsiteX20649" fmla="*/ 8992297 w 10763219"/>
              <a:gd name="connsiteY20649" fmla="*/ 4768616 h 6857999"/>
              <a:gd name="connsiteX20650" fmla="*/ 8995869 w 10763219"/>
              <a:gd name="connsiteY20650" fmla="*/ 4765441 h 6857999"/>
              <a:gd name="connsiteX20651" fmla="*/ 8999838 w 10763219"/>
              <a:gd name="connsiteY20651" fmla="*/ 4763456 h 6857999"/>
              <a:gd name="connsiteX20652" fmla="*/ 9003807 w 10763219"/>
              <a:gd name="connsiteY20652" fmla="*/ 4762265 h 6857999"/>
              <a:gd name="connsiteX20653" fmla="*/ 9008172 w 10763219"/>
              <a:gd name="connsiteY20653" fmla="*/ 4761074 h 6857999"/>
              <a:gd name="connsiteX20654" fmla="*/ 9012538 w 10763219"/>
              <a:gd name="connsiteY20654" fmla="*/ 4761074 h 6857999"/>
              <a:gd name="connsiteX20655" fmla="*/ 9012538 w 10763219"/>
              <a:gd name="connsiteY20655" fmla="*/ 4766234 h 6857999"/>
              <a:gd name="connsiteX20656" fmla="*/ 9012141 w 10763219"/>
              <a:gd name="connsiteY20656" fmla="*/ 4770998 h 6857999"/>
              <a:gd name="connsiteX20657" fmla="*/ 9010554 w 10763219"/>
              <a:gd name="connsiteY20657" fmla="*/ 4775761 h 6857999"/>
              <a:gd name="connsiteX20658" fmla="*/ 9008966 w 10763219"/>
              <a:gd name="connsiteY20658" fmla="*/ 4780127 h 6857999"/>
              <a:gd name="connsiteX20659" fmla="*/ 9006585 w 10763219"/>
              <a:gd name="connsiteY20659" fmla="*/ 4784096 h 6857999"/>
              <a:gd name="connsiteX20660" fmla="*/ 9003807 w 10763219"/>
              <a:gd name="connsiteY20660" fmla="*/ 4788462 h 6857999"/>
              <a:gd name="connsiteX20661" fmla="*/ 9000235 w 10763219"/>
              <a:gd name="connsiteY20661" fmla="*/ 4792034 h 6857999"/>
              <a:gd name="connsiteX20662" fmla="*/ 8996266 w 10763219"/>
              <a:gd name="connsiteY20662" fmla="*/ 4796004 h 6857999"/>
              <a:gd name="connsiteX20663" fmla="*/ 8987931 w 10763219"/>
              <a:gd name="connsiteY20663" fmla="*/ 4802751 h 6857999"/>
              <a:gd name="connsiteX20664" fmla="*/ 8979199 w 10763219"/>
              <a:gd name="connsiteY20664" fmla="*/ 4809102 h 6857999"/>
              <a:gd name="connsiteX20665" fmla="*/ 8959752 w 10763219"/>
              <a:gd name="connsiteY20665" fmla="*/ 4821803 h 6857999"/>
              <a:gd name="connsiteX20666" fmla="*/ 8949830 w 10763219"/>
              <a:gd name="connsiteY20666" fmla="*/ 4828154 h 6857999"/>
              <a:gd name="connsiteX20667" fmla="*/ 8941098 w 10763219"/>
              <a:gd name="connsiteY20667" fmla="*/ 4834902 h 6857999"/>
              <a:gd name="connsiteX20668" fmla="*/ 8937129 w 10763219"/>
              <a:gd name="connsiteY20668" fmla="*/ 4838474 h 6857999"/>
              <a:gd name="connsiteX20669" fmla="*/ 8933954 w 10763219"/>
              <a:gd name="connsiteY20669" fmla="*/ 4842443 h 6857999"/>
              <a:gd name="connsiteX20670" fmla="*/ 8930382 w 10763219"/>
              <a:gd name="connsiteY20670" fmla="*/ 4846413 h 6857999"/>
              <a:gd name="connsiteX20671" fmla="*/ 8927604 w 10763219"/>
              <a:gd name="connsiteY20671" fmla="*/ 4849985 h 6857999"/>
              <a:gd name="connsiteX20672" fmla="*/ 8925222 w 10763219"/>
              <a:gd name="connsiteY20672" fmla="*/ 4854351 h 6857999"/>
              <a:gd name="connsiteX20673" fmla="*/ 8923635 w 10763219"/>
              <a:gd name="connsiteY20673" fmla="*/ 4859114 h 6857999"/>
              <a:gd name="connsiteX20674" fmla="*/ 8922047 w 10763219"/>
              <a:gd name="connsiteY20674" fmla="*/ 4863480 h 6857999"/>
              <a:gd name="connsiteX20675" fmla="*/ 8921650 w 10763219"/>
              <a:gd name="connsiteY20675" fmla="*/ 4868640 h 6857999"/>
              <a:gd name="connsiteX20676" fmla="*/ 8922047 w 10763219"/>
              <a:gd name="connsiteY20676" fmla="*/ 4874197 h 6857999"/>
              <a:gd name="connsiteX20677" fmla="*/ 8922444 w 10763219"/>
              <a:gd name="connsiteY20677" fmla="*/ 4879357 h 6857999"/>
              <a:gd name="connsiteX20678" fmla="*/ 8924429 w 10763219"/>
              <a:gd name="connsiteY20678" fmla="*/ 4885311 h 6857999"/>
              <a:gd name="connsiteX20679" fmla="*/ 8927207 w 10763219"/>
              <a:gd name="connsiteY20679" fmla="*/ 4891662 h 6857999"/>
              <a:gd name="connsiteX20680" fmla="*/ 8848226 w 10763219"/>
              <a:gd name="connsiteY20680" fmla="*/ 4907935 h 6857999"/>
              <a:gd name="connsiteX20681" fmla="*/ 8845844 w 10763219"/>
              <a:gd name="connsiteY20681" fmla="*/ 4914286 h 6857999"/>
              <a:gd name="connsiteX20682" fmla="*/ 8843066 w 10763219"/>
              <a:gd name="connsiteY20682" fmla="*/ 4920637 h 6857999"/>
              <a:gd name="connsiteX20683" fmla="*/ 8839494 w 10763219"/>
              <a:gd name="connsiteY20683" fmla="*/ 4926988 h 6857999"/>
              <a:gd name="connsiteX20684" fmla="*/ 8835525 w 10763219"/>
              <a:gd name="connsiteY20684" fmla="*/ 4932545 h 6857999"/>
              <a:gd name="connsiteX20685" fmla="*/ 8831556 w 10763219"/>
              <a:gd name="connsiteY20685" fmla="*/ 4938895 h 6857999"/>
              <a:gd name="connsiteX20686" fmla="*/ 8827191 w 10763219"/>
              <a:gd name="connsiteY20686" fmla="*/ 4944849 h 6857999"/>
              <a:gd name="connsiteX20687" fmla="*/ 8822825 w 10763219"/>
              <a:gd name="connsiteY20687" fmla="*/ 4950803 h 6857999"/>
              <a:gd name="connsiteX20688" fmla="*/ 8818062 w 10763219"/>
              <a:gd name="connsiteY20688" fmla="*/ 4956757 h 6857999"/>
              <a:gd name="connsiteX20689" fmla="*/ 8807346 w 10763219"/>
              <a:gd name="connsiteY20689" fmla="*/ 4967474 h 6857999"/>
              <a:gd name="connsiteX20690" fmla="*/ 8795439 w 10763219"/>
              <a:gd name="connsiteY20690" fmla="*/ 4978191 h 6857999"/>
              <a:gd name="connsiteX20691" fmla="*/ 8782739 w 10763219"/>
              <a:gd name="connsiteY20691" fmla="*/ 4988511 h 6857999"/>
              <a:gd name="connsiteX20692" fmla="*/ 8769245 w 10763219"/>
              <a:gd name="connsiteY20692" fmla="*/ 4998037 h 6857999"/>
              <a:gd name="connsiteX20693" fmla="*/ 8754957 w 10763219"/>
              <a:gd name="connsiteY20693" fmla="*/ 5007563 h 6857999"/>
              <a:gd name="connsiteX20694" fmla="*/ 8739478 w 10763219"/>
              <a:gd name="connsiteY20694" fmla="*/ 5016295 h 6857999"/>
              <a:gd name="connsiteX20695" fmla="*/ 8723205 w 10763219"/>
              <a:gd name="connsiteY20695" fmla="*/ 5024630 h 6857999"/>
              <a:gd name="connsiteX20696" fmla="*/ 8706536 w 10763219"/>
              <a:gd name="connsiteY20696" fmla="*/ 5032569 h 6857999"/>
              <a:gd name="connsiteX20697" fmla="*/ 8689470 w 10763219"/>
              <a:gd name="connsiteY20697" fmla="*/ 5039713 h 6857999"/>
              <a:gd name="connsiteX20698" fmla="*/ 8672007 w 10763219"/>
              <a:gd name="connsiteY20698" fmla="*/ 5046461 h 6857999"/>
              <a:gd name="connsiteX20699" fmla="*/ 8653353 w 10763219"/>
              <a:gd name="connsiteY20699" fmla="*/ 5052812 h 6857999"/>
              <a:gd name="connsiteX20700" fmla="*/ 8634699 w 10763219"/>
              <a:gd name="connsiteY20700" fmla="*/ 5058766 h 6857999"/>
              <a:gd name="connsiteX20701" fmla="*/ 8636287 w 10763219"/>
              <a:gd name="connsiteY20701" fmla="*/ 5061147 h 6857999"/>
              <a:gd name="connsiteX20702" fmla="*/ 8637874 w 10763219"/>
              <a:gd name="connsiteY20702" fmla="*/ 5063132 h 6857999"/>
              <a:gd name="connsiteX20703" fmla="*/ 8639859 w 10763219"/>
              <a:gd name="connsiteY20703" fmla="*/ 5064323 h 6857999"/>
              <a:gd name="connsiteX20704" fmla="*/ 8641843 w 10763219"/>
              <a:gd name="connsiteY20704" fmla="*/ 5064323 h 6857999"/>
              <a:gd name="connsiteX20705" fmla="*/ 8643431 w 10763219"/>
              <a:gd name="connsiteY20705" fmla="*/ 5063529 h 6857999"/>
              <a:gd name="connsiteX20706" fmla="*/ 8646209 w 10763219"/>
              <a:gd name="connsiteY20706" fmla="*/ 5062735 h 6857999"/>
              <a:gd name="connsiteX20707" fmla="*/ 8650575 w 10763219"/>
              <a:gd name="connsiteY20707" fmla="*/ 5060353 h 6857999"/>
              <a:gd name="connsiteX20708" fmla="*/ 8652559 w 10763219"/>
              <a:gd name="connsiteY20708" fmla="*/ 5059163 h 6857999"/>
              <a:gd name="connsiteX20709" fmla="*/ 8654544 w 10763219"/>
              <a:gd name="connsiteY20709" fmla="*/ 5058766 h 6857999"/>
              <a:gd name="connsiteX20710" fmla="*/ 8656131 w 10763219"/>
              <a:gd name="connsiteY20710" fmla="*/ 5058369 h 6857999"/>
              <a:gd name="connsiteX20711" fmla="*/ 8658116 w 10763219"/>
              <a:gd name="connsiteY20711" fmla="*/ 5058766 h 6857999"/>
              <a:gd name="connsiteX20712" fmla="*/ 8660100 w 10763219"/>
              <a:gd name="connsiteY20712" fmla="*/ 5060353 h 6857999"/>
              <a:gd name="connsiteX20713" fmla="*/ 8661688 w 10763219"/>
              <a:gd name="connsiteY20713" fmla="*/ 5062338 h 6857999"/>
              <a:gd name="connsiteX20714" fmla="*/ 8662481 w 10763219"/>
              <a:gd name="connsiteY20714" fmla="*/ 5066307 h 6857999"/>
              <a:gd name="connsiteX20715" fmla="*/ 8663672 w 10763219"/>
              <a:gd name="connsiteY20715" fmla="*/ 5071070 h 6857999"/>
              <a:gd name="connsiteX20716" fmla="*/ 8650972 w 10763219"/>
              <a:gd name="connsiteY20716" fmla="*/ 5077818 h 6857999"/>
              <a:gd name="connsiteX20717" fmla="*/ 8639065 w 10763219"/>
              <a:gd name="connsiteY20717" fmla="*/ 5085756 h 6857999"/>
              <a:gd name="connsiteX20718" fmla="*/ 8645415 w 10763219"/>
              <a:gd name="connsiteY20718" fmla="*/ 5102427 h 6857999"/>
              <a:gd name="connsiteX20719" fmla="*/ 8648193 w 10763219"/>
              <a:gd name="connsiteY20719" fmla="*/ 5110762 h 6857999"/>
              <a:gd name="connsiteX20720" fmla="*/ 8650575 w 10763219"/>
              <a:gd name="connsiteY20720" fmla="*/ 5119098 h 6857999"/>
              <a:gd name="connsiteX20721" fmla="*/ 8648193 w 10763219"/>
              <a:gd name="connsiteY20721" fmla="*/ 5121479 h 6857999"/>
              <a:gd name="connsiteX20722" fmla="*/ 8646606 w 10763219"/>
              <a:gd name="connsiteY20722" fmla="*/ 5123861 h 6857999"/>
              <a:gd name="connsiteX20723" fmla="*/ 8643431 w 10763219"/>
              <a:gd name="connsiteY20723" fmla="*/ 5129021 h 6857999"/>
              <a:gd name="connsiteX20724" fmla="*/ 8642637 w 10763219"/>
              <a:gd name="connsiteY20724" fmla="*/ 5131799 h 6857999"/>
              <a:gd name="connsiteX20725" fmla="*/ 8640652 w 10763219"/>
              <a:gd name="connsiteY20725" fmla="*/ 5134181 h 6857999"/>
              <a:gd name="connsiteX20726" fmla="*/ 8637874 w 10763219"/>
              <a:gd name="connsiteY20726" fmla="*/ 5136165 h 6857999"/>
              <a:gd name="connsiteX20727" fmla="*/ 8633905 w 10763219"/>
              <a:gd name="connsiteY20727" fmla="*/ 5137356 h 6857999"/>
              <a:gd name="connsiteX20728" fmla="*/ 8636683 w 10763219"/>
              <a:gd name="connsiteY20728" fmla="*/ 5143310 h 6857999"/>
              <a:gd name="connsiteX20729" fmla="*/ 8639859 w 10763219"/>
              <a:gd name="connsiteY20729" fmla="*/ 5147676 h 6857999"/>
              <a:gd name="connsiteX20730" fmla="*/ 8642637 w 10763219"/>
              <a:gd name="connsiteY20730" fmla="*/ 5150852 h 6857999"/>
              <a:gd name="connsiteX20731" fmla="*/ 8646209 w 10763219"/>
              <a:gd name="connsiteY20731" fmla="*/ 5153233 h 6857999"/>
              <a:gd name="connsiteX20732" fmla="*/ 8648987 w 10763219"/>
              <a:gd name="connsiteY20732" fmla="*/ 5154424 h 6857999"/>
              <a:gd name="connsiteX20733" fmla="*/ 8652559 w 10763219"/>
              <a:gd name="connsiteY20733" fmla="*/ 5155615 h 6857999"/>
              <a:gd name="connsiteX20734" fmla="*/ 8658909 w 10763219"/>
              <a:gd name="connsiteY20734" fmla="*/ 5156408 h 6857999"/>
              <a:gd name="connsiteX20735" fmla="*/ 8658909 w 10763219"/>
              <a:gd name="connsiteY20735" fmla="*/ 5160775 h 6857999"/>
              <a:gd name="connsiteX20736" fmla="*/ 8659306 w 10763219"/>
              <a:gd name="connsiteY20736" fmla="*/ 5165538 h 6857999"/>
              <a:gd name="connsiteX20737" fmla="*/ 8660100 w 10763219"/>
              <a:gd name="connsiteY20737" fmla="*/ 5169904 h 6857999"/>
              <a:gd name="connsiteX20738" fmla="*/ 8661688 w 10763219"/>
              <a:gd name="connsiteY20738" fmla="*/ 5174270 h 6857999"/>
              <a:gd name="connsiteX20739" fmla="*/ 8665260 w 10763219"/>
              <a:gd name="connsiteY20739" fmla="*/ 5181811 h 6857999"/>
              <a:gd name="connsiteX20740" fmla="*/ 8668832 w 10763219"/>
              <a:gd name="connsiteY20740" fmla="*/ 5190147 h 6857999"/>
              <a:gd name="connsiteX20741" fmla="*/ 8672404 w 10763219"/>
              <a:gd name="connsiteY20741" fmla="*/ 5198085 h 6857999"/>
              <a:gd name="connsiteX20742" fmla="*/ 8673991 w 10763219"/>
              <a:gd name="connsiteY20742" fmla="*/ 5202451 h 6857999"/>
              <a:gd name="connsiteX20743" fmla="*/ 8675182 w 10763219"/>
              <a:gd name="connsiteY20743" fmla="*/ 5206421 h 6857999"/>
              <a:gd name="connsiteX20744" fmla="*/ 8675976 w 10763219"/>
              <a:gd name="connsiteY20744" fmla="*/ 5210787 h 6857999"/>
              <a:gd name="connsiteX20745" fmla="*/ 8676372 w 10763219"/>
              <a:gd name="connsiteY20745" fmla="*/ 5215153 h 6857999"/>
              <a:gd name="connsiteX20746" fmla="*/ 8675976 w 10763219"/>
              <a:gd name="connsiteY20746" fmla="*/ 5219519 h 6857999"/>
              <a:gd name="connsiteX20747" fmla="*/ 8674785 w 10763219"/>
              <a:gd name="connsiteY20747" fmla="*/ 5224679 h 6857999"/>
              <a:gd name="connsiteX20748" fmla="*/ 8672404 w 10763219"/>
              <a:gd name="connsiteY20748" fmla="*/ 5223885 h 6857999"/>
              <a:gd name="connsiteX20749" fmla="*/ 8670816 w 10763219"/>
              <a:gd name="connsiteY20749" fmla="*/ 5223488 h 6857999"/>
              <a:gd name="connsiteX20750" fmla="*/ 8668832 w 10763219"/>
              <a:gd name="connsiteY20750" fmla="*/ 5222694 h 6857999"/>
              <a:gd name="connsiteX20751" fmla="*/ 8667641 w 10763219"/>
              <a:gd name="connsiteY20751" fmla="*/ 5221107 h 6857999"/>
              <a:gd name="connsiteX20752" fmla="*/ 8666450 w 10763219"/>
              <a:gd name="connsiteY20752" fmla="*/ 5219122 h 6857999"/>
              <a:gd name="connsiteX20753" fmla="*/ 8665260 w 10763219"/>
              <a:gd name="connsiteY20753" fmla="*/ 5217137 h 6857999"/>
              <a:gd name="connsiteX20754" fmla="*/ 8663672 w 10763219"/>
              <a:gd name="connsiteY20754" fmla="*/ 5212374 h 6857999"/>
              <a:gd name="connsiteX20755" fmla="*/ 8660894 w 10763219"/>
              <a:gd name="connsiteY20755" fmla="*/ 5202054 h 6857999"/>
              <a:gd name="connsiteX20756" fmla="*/ 8658909 w 10763219"/>
              <a:gd name="connsiteY20756" fmla="*/ 5197291 h 6857999"/>
              <a:gd name="connsiteX20757" fmla="*/ 8656925 w 10763219"/>
              <a:gd name="connsiteY20757" fmla="*/ 5193322 h 6857999"/>
              <a:gd name="connsiteX20758" fmla="*/ 8652956 w 10763219"/>
              <a:gd name="connsiteY20758" fmla="*/ 5195307 h 6857999"/>
              <a:gd name="connsiteX20759" fmla="*/ 8650575 w 10763219"/>
              <a:gd name="connsiteY20759" fmla="*/ 5198085 h 6857999"/>
              <a:gd name="connsiteX20760" fmla="*/ 8648590 w 10763219"/>
              <a:gd name="connsiteY20760" fmla="*/ 5200864 h 6857999"/>
              <a:gd name="connsiteX20761" fmla="*/ 8647399 w 10763219"/>
              <a:gd name="connsiteY20761" fmla="*/ 5204436 h 6857999"/>
              <a:gd name="connsiteX20762" fmla="*/ 8647399 w 10763219"/>
              <a:gd name="connsiteY20762" fmla="*/ 5208008 h 6857999"/>
              <a:gd name="connsiteX20763" fmla="*/ 8648193 w 10763219"/>
              <a:gd name="connsiteY20763" fmla="*/ 5211977 h 6857999"/>
              <a:gd name="connsiteX20764" fmla="*/ 8648987 w 10763219"/>
              <a:gd name="connsiteY20764" fmla="*/ 5219916 h 6857999"/>
              <a:gd name="connsiteX20765" fmla="*/ 8645415 w 10763219"/>
              <a:gd name="connsiteY20765" fmla="*/ 5217137 h 6857999"/>
              <a:gd name="connsiteX20766" fmla="*/ 8643034 w 10763219"/>
              <a:gd name="connsiteY20766" fmla="*/ 5214359 h 6857999"/>
              <a:gd name="connsiteX20767" fmla="*/ 8641049 w 10763219"/>
              <a:gd name="connsiteY20767" fmla="*/ 5210787 h 6857999"/>
              <a:gd name="connsiteX20768" fmla="*/ 8639859 w 10763219"/>
              <a:gd name="connsiteY20768" fmla="*/ 5207214 h 6857999"/>
              <a:gd name="connsiteX20769" fmla="*/ 8638668 w 10763219"/>
              <a:gd name="connsiteY20769" fmla="*/ 5203642 h 6857999"/>
              <a:gd name="connsiteX20770" fmla="*/ 8638271 w 10763219"/>
              <a:gd name="connsiteY20770" fmla="*/ 5199673 h 6857999"/>
              <a:gd name="connsiteX20771" fmla="*/ 8638271 w 10763219"/>
              <a:gd name="connsiteY20771" fmla="*/ 5195704 h 6857999"/>
              <a:gd name="connsiteX20772" fmla="*/ 8638668 w 10763219"/>
              <a:gd name="connsiteY20772" fmla="*/ 5191338 h 6857999"/>
              <a:gd name="connsiteX20773" fmla="*/ 8640255 w 10763219"/>
              <a:gd name="connsiteY20773" fmla="*/ 5183002 h 6857999"/>
              <a:gd name="connsiteX20774" fmla="*/ 8641049 w 10763219"/>
              <a:gd name="connsiteY20774" fmla="*/ 5175064 h 6857999"/>
              <a:gd name="connsiteX20775" fmla="*/ 8642637 w 10763219"/>
              <a:gd name="connsiteY20775" fmla="*/ 5167125 h 6857999"/>
              <a:gd name="connsiteX20776" fmla="*/ 8642637 w 10763219"/>
              <a:gd name="connsiteY20776" fmla="*/ 5163553 h 6857999"/>
              <a:gd name="connsiteX20777" fmla="*/ 8642240 w 10763219"/>
              <a:gd name="connsiteY20777" fmla="*/ 5159981 h 6857999"/>
              <a:gd name="connsiteX20778" fmla="*/ 8639859 w 10763219"/>
              <a:gd name="connsiteY20778" fmla="*/ 5159981 h 6857999"/>
              <a:gd name="connsiteX20779" fmla="*/ 8636683 w 10763219"/>
              <a:gd name="connsiteY20779" fmla="*/ 5159584 h 6857999"/>
              <a:gd name="connsiteX20780" fmla="*/ 8633905 w 10763219"/>
              <a:gd name="connsiteY20780" fmla="*/ 5158393 h 6857999"/>
              <a:gd name="connsiteX20781" fmla="*/ 8630730 w 10763219"/>
              <a:gd name="connsiteY20781" fmla="*/ 5157202 h 6857999"/>
              <a:gd name="connsiteX20782" fmla="*/ 8625174 w 10763219"/>
              <a:gd name="connsiteY20782" fmla="*/ 5153233 h 6857999"/>
              <a:gd name="connsiteX20783" fmla="*/ 8618823 w 10763219"/>
              <a:gd name="connsiteY20783" fmla="*/ 5147676 h 6857999"/>
              <a:gd name="connsiteX20784" fmla="*/ 8612870 w 10763219"/>
              <a:gd name="connsiteY20784" fmla="*/ 5141722 h 6857999"/>
              <a:gd name="connsiteX20785" fmla="*/ 8606520 w 10763219"/>
              <a:gd name="connsiteY20785" fmla="*/ 5134975 h 6857999"/>
              <a:gd name="connsiteX20786" fmla="*/ 8600963 w 10763219"/>
              <a:gd name="connsiteY20786" fmla="*/ 5127433 h 6857999"/>
              <a:gd name="connsiteX20787" fmla="*/ 8595804 w 10763219"/>
              <a:gd name="connsiteY20787" fmla="*/ 5119495 h 6857999"/>
              <a:gd name="connsiteX20788" fmla="*/ 8579928 w 10763219"/>
              <a:gd name="connsiteY20788" fmla="*/ 5133784 h 6857999"/>
              <a:gd name="connsiteX20789" fmla="*/ 8562862 w 10763219"/>
              <a:gd name="connsiteY20789" fmla="*/ 5150058 h 6857999"/>
              <a:gd name="connsiteX20790" fmla="*/ 8562862 w 10763219"/>
              <a:gd name="connsiteY20790" fmla="*/ 5146882 h 6857999"/>
              <a:gd name="connsiteX20791" fmla="*/ 8562862 w 10763219"/>
              <a:gd name="connsiteY20791" fmla="*/ 5142913 h 6857999"/>
              <a:gd name="connsiteX20792" fmla="*/ 8562465 w 10763219"/>
              <a:gd name="connsiteY20792" fmla="*/ 5139341 h 6857999"/>
              <a:gd name="connsiteX20793" fmla="*/ 8561671 w 10763219"/>
              <a:gd name="connsiteY20793" fmla="*/ 5134975 h 6857999"/>
              <a:gd name="connsiteX20794" fmla="*/ 8560481 w 10763219"/>
              <a:gd name="connsiteY20794" fmla="*/ 5131005 h 6857999"/>
              <a:gd name="connsiteX20795" fmla="*/ 8558496 w 10763219"/>
              <a:gd name="connsiteY20795" fmla="*/ 5126639 h 6857999"/>
              <a:gd name="connsiteX20796" fmla="*/ 8556512 w 10763219"/>
              <a:gd name="connsiteY20796" fmla="*/ 5122273 h 6857999"/>
              <a:gd name="connsiteX20797" fmla="*/ 8554130 w 10763219"/>
              <a:gd name="connsiteY20797" fmla="*/ 5117510 h 6857999"/>
              <a:gd name="connsiteX20798" fmla="*/ 8554130 w 10763219"/>
              <a:gd name="connsiteY20798" fmla="*/ 5123464 h 6857999"/>
              <a:gd name="connsiteX20799" fmla="*/ 8554527 w 10763219"/>
              <a:gd name="connsiteY20799" fmla="*/ 5129815 h 6857999"/>
              <a:gd name="connsiteX20800" fmla="*/ 8555321 w 10763219"/>
              <a:gd name="connsiteY20800" fmla="*/ 5132990 h 6857999"/>
              <a:gd name="connsiteX20801" fmla="*/ 8556115 w 10763219"/>
              <a:gd name="connsiteY20801" fmla="*/ 5136562 h 6857999"/>
              <a:gd name="connsiteX20802" fmla="*/ 8557702 w 10763219"/>
              <a:gd name="connsiteY20802" fmla="*/ 5140135 h 6857999"/>
              <a:gd name="connsiteX20803" fmla="*/ 8559687 w 10763219"/>
              <a:gd name="connsiteY20803" fmla="*/ 5143707 h 6857999"/>
              <a:gd name="connsiteX20804" fmla="*/ 8557702 w 10763219"/>
              <a:gd name="connsiteY20804" fmla="*/ 5145295 h 6857999"/>
              <a:gd name="connsiteX20805" fmla="*/ 8556115 w 10763219"/>
              <a:gd name="connsiteY20805" fmla="*/ 5145692 h 6857999"/>
              <a:gd name="connsiteX20806" fmla="*/ 8554527 w 10763219"/>
              <a:gd name="connsiteY20806" fmla="*/ 5145692 h 6857999"/>
              <a:gd name="connsiteX20807" fmla="*/ 8553337 w 10763219"/>
              <a:gd name="connsiteY20807" fmla="*/ 5145692 h 6857999"/>
              <a:gd name="connsiteX20808" fmla="*/ 8553337 w 10763219"/>
              <a:gd name="connsiteY20808" fmla="*/ 5146485 h 6857999"/>
              <a:gd name="connsiteX20809" fmla="*/ 8551352 w 10763219"/>
              <a:gd name="connsiteY20809" fmla="*/ 5147279 h 6857999"/>
              <a:gd name="connsiteX20810" fmla="*/ 8549765 w 10763219"/>
              <a:gd name="connsiteY20810" fmla="*/ 5147676 h 6857999"/>
              <a:gd name="connsiteX20811" fmla="*/ 8546193 w 10763219"/>
              <a:gd name="connsiteY20811" fmla="*/ 5148073 h 6857999"/>
              <a:gd name="connsiteX20812" fmla="*/ 8545796 w 10763219"/>
              <a:gd name="connsiteY20812" fmla="*/ 5150058 h 6857999"/>
              <a:gd name="connsiteX20813" fmla="*/ 8546193 w 10763219"/>
              <a:gd name="connsiteY20813" fmla="*/ 5152836 h 6857999"/>
              <a:gd name="connsiteX20814" fmla="*/ 8546986 w 10763219"/>
              <a:gd name="connsiteY20814" fmla="*/ 5154424 h 6857999"/>
              <a:gd name="connsiteX20815" fmla="*/ 8547780 w 10763219"/>
              <a:gd name="connsiteY20815" fmla="*/ 5157202 h 6857999"/>
              <a:gd name="connsiteX20816" fmla="*/ 8550955 w 10763219"/>
              <a:gd name="connsiteY20816" fmla="*/ 5161568 h 6857999"/>
              <a:gd name="connsiteX20817" fmla="*/ 8554130 w 10763219"/>
              <a:gd name="connsiteY20817" fmla="*/ 5165935 h 6857999"/>
              <a:gd name="connsiteX20818" fmla="*/ 8561671 w 10763219"/>
              <a:gd name="connsiteY20818" fmla="*/ 5174270 h 6857999"/>
              <a:gd name="connsiteX20819" fmla="*/ 8564450 w 10763219"/>
              <a:gd name="connsiteY20819" fmla="*/ 5178239 h 6857999"/>
              <a:gd name="connsiteX20820" fmla="*/ 8566831 w 10763219"/>
              <a:gd name="connsiteY20820" fmla="*/ 5181415 h 6857999"/>
              <a:gd name="connsiteX20821" fmla="*/ 8563656 w 10763219"/>
              <a:gd name="connsiteY20821" fmla="*/ 5179033 h 6857999"/>
              <a:gd name="connsiteX20822" fmla="*/ 8558893 w 10763219"/>
              <a:gd name="connsiteY20822" fmla="*/ 5176651 h 6857999"/>
              <a:gd name="connsiteX20823" fmla="*/ 8554130 w 10763219"/>
              <a:gd name="connsiteY20823" fmla="*/ 5174270 h 6857999"/>
              <a:gd name="connsiteX20824" fmla="*/ 8550161 w 10763219"/>
              <a:gd name="connsiteY20824" fmla="*/ 5173079 h 6857999"/>
              <a:gd name="connsiteX20825" fmla="*/ 8548971 w 10763219"/>
              <a:gd name="connsiteY20825" fmla="*/ 5173079 h 6857999"/>
              <a:gd name="connsiteX20826" fmla="*/ 8547383 w 10763219"/>
              <a:gd name="connsiteY20826" fmla="*/ 5173476 h 6857999"/>
              <a:gd name="connsiteX20827" fmla="*/ 8546193 w 10763219"/>
              <a:gd name="connsiteY20827" fmla="*/ 5174667 h 6857999"/>
              <a:gd name="connsiteX20828" fmla="*/ 8546193 w 10763219"/>
              <a:gd name="connsiteY20828" fmla="*/ 5176255 h 6857999"/>
              <a:gd name="connsiteX20829" fmla="*/ 8546986 w 10763219"/>
              <a:gd name="connsiteY20829" fmla="*/ 5178636 h 6857999"/>
              <a:gd name="connsiteX20830" fmla="*/ 8547780 w 10763219"/>
              <a:gd name="connsiteY20830" fmla="*/ 5181415 h 6857999"/>
              <a:gd name="connsiteX20831" fmla="*/ 8550161 w 10763219"/>
              <a:gd name="connsiteY20831" fmla="*/ 5185384 h 6857999"/>
              <a:gd name="connsiteX20832" fmla="*/ 8553337 w 10763219"/>
              <a:gd name="connsiteY20832" fmla="*/ 5190147 h 6857999"/>
              <a:gd name="connsiteX20833" fmla="*/ 8548971 w 10763219"/>
              <a:gd name="connsiteY20833" fmla="*/ 5194513 h 6857999"/>
              <a:gd name="connsiteX20834" fmla="*/ 8543811 w 10763219"/>
              <a:gd name="connsiteY20834" fmla="*/ 5198085 h 6857999"/>
              <a:gd name="connsiteX20835" fmla="*/ 8539049 w 10763219"/>
              <a:gd name="connsiteY20835" fmla="*/ 5200467 h 6857999"/>
              <a:gd name="connsiteX20836" fmla="*/ 8533492 w 10763219"/>
              <a:gd name="connsiteY20836" fmla="*/ 5202054 h 6857999"/>
              <a:gd name="connsiteX20837" fmla="*/ 8528729 w 10763219"/>
              <a:gd name="connsiteY20837" fmla="*/ 5202848 h 6857999"/>
              <a:gd name="connsiteX20838" fmla="*/ 8523570 w 10763219"/>
              <a:gd name="connsiteY20838" fmla="*/ 5203642 h 6857999"/>
              <a:gd name="connsiteX20839" fmla="*/ 8513648 w 10763219"/>
              <a:gd name="connsiteY20839" fmla="*/ 5204039 h 6857999"/>
              <a:gd name="connsiteX20840" fmla="*/ 8508885 w 10763219"/>
              <a:gd name="connsiteY20840" fmla="*/ 5204436 h 6857999"/>
              <a:gd name="connsiteX20841" fmla="*/ 8504519 w 10763219"/>
              <a:gd name="connsiteY20841" fmla="*/ 5204833 h 6857999"/>
              <a:gd name="connsiteX20842" fmla="*/ 8500550 w 10763219"/>
              <a:gd name="connsiteY20842" fmla="*/ 5206024 h 6857999"/>
              <a:gd name="connsiteX20843" fmla="*/ 8496978 w 10763219"/>
              <a:gd name="connsiteY20843" fmla="*/ 5207214 h 6857999"/>
              <a:gd name="connsiteX20844" fmla="*/ 8493803 w 10763219"/>
              <a:gd name="connsiteY20844" fmla="*/ 5210390 h 6857999"/>
              <a:gd name="connsiteX20845" fmla="*/ 8491025 w 10763219"/>
              <a:gd name="connsiteY20845" fmla="*/ 5213565 h 6857999"/>
              <a:gd name="connsiteX20846" fmla="*/ 8489834 w 10763219"/>
              <a:gd name="connsiteY20846" fmla="*/ 5218725 h 6857999"/>
              <a:gd name="connsiteX20847" fmla="*/ 8488246 w 10763219"/>
              <a:gd name="connsiteY20847" fmla="*/ 5224679 h 6857999"/>
              <a:gd name="connsiteX20848" fmla="*/ 8486659 w 10763219"/>
              <a:gd name="connsiteY20848" fmla="*/ 5217137 h 6857999"/>
              <a:gd name="connsiteX20849" fmla="*/ 8484278 w 10763219"/>
              <a:gd name="connsiteY20849" fmla="*/ 5210787 h 6857999"/>
              <a:gd name="connsiteX20850" fmla="*/ 8481500 w 10763219"/>
              <a:gd name="connsiteY20850" fmla="*/ 5204833 h 6857999"/>
              <a:gd name="connsiteX20851" fmla="*/ 8477928 w 10763219"/>
              <a:gd name="connsiteY20851" fmla="*/ 5200864 h 6857999"/>
              <a:gd name="connsiteX20852" fmla="*/ 8476340 w 10763219"/>
              <a:gd name="connsiteY20852" fmla="*/ 5199276 h 6857999"/>
              <a:gd name="connsiteX20853" fmla="*/ 8474752 w 10763219"/>
              <a:gd name="connsiteY20853" fmla="*/ 5198085 h 6857999"/>
              <a:gd name="connsiteX20854" fmla="*/ 8472768 w 10763219"/>
              <a:gd name="connsiteY20854" fmla="*/ 5197291 h 6857999"/>
              <a:gd name="connsiteX20855" fmla="*/ 8471180 w 10763219"/>
              <a:gd name="connsiteY20855" fmla="*/ 5196498 h 6857999"/>
              <a:gd name="connsiteX20856" fmla="*/ 8469196 w 10763219"/>
              <a:gd name="connsiteY20856" fmla="*/ 5196498 h 6857999"/>
              <a:gd name="connsiteX20857" fmla="*/ 8467212 w 10763219"/>
              <a:gd name="connsiteY20857" fmla="*/ 5197291 h 6857999"/>
              <a:gd name="connsiteX20858" fmla="*/ 8465624 w 10763219"/>
              <a:gd name="connsiteY20858" fmla="*/ 5198085 h 6857999"/>
              <a:gd name="connsiteX20859" fmla="*/ 8464434 w 10763219"/>
              <a:gd name="connsiteY20859" fmla="*/ 5199673 h 6857999"/>
              <a:gd name="connsiteX20860" fmla="*/ 8463640 w 10763219"/>
              <a:gd name="connsiteY20860" fmla="*/ 5204436 h 6857999"/>
              <a:gd name="connsiteX20861" fmla="*/ 8463640 w 10763219"/>
              <a:gd name="connsiteY20861" fmla="*/ 5208802 h 6857999"/>
              <a:gd name="connsiteX20862" fmla="*/ 8456892 w 10763219"/>
              <a:gd name="connsiteY20862" fmla="*/ 5209199 h 6857999"/>
              <a:gd name="connsiteX20863" fmla="*/ 8450146 w 10763219"/>
              <a:gd name="connsiteY20863" fmla="*/ 5210390 h 6857999"/>
              <a:gd name="connsiteX20864" fmla="*/ 8443795 w 10763219"/>
              <a:gd name="connsiteY20864" fmla="*/ 5212374 h 6857999"/>
              <a:gd name="connsiteX20865" fmla="*/ 8437842 w 10763219"/>
              <a:gd name="connsiteY20865" fmla="*/ 5215153 h 6857999"/>
              <a:gd name="connsiteX20866" fmla="*/ 8431888 w 10763219"/>
              <a:gd name="connsiteY20866" fmla="*/ 5217534 h 6857999"/>
              <a:gd name="connsiteX20867" fmla="*/ 8426729 w 10763219"/>
              <a:gd name="connsiteY20867" fmla="*/ 5221107 h 6857999"/>
              <a:gd name="connsiteX20868" fmla="*/ 8416410 w 10763219"/>
              <a:gd name="connsiteY20868" fmla="*/ 5226267 h 6857999"/>
              <a:gd name="connsiteX20869" fmla="*/ 8416012 w 10763219"/>
              <a:gd name="connsiteY20869" fmla="*/ 5228251 h 6857999"/>
              <a:gd name="connsiteX20870" fmla="*/ 8419982 w 10763219"/>
              <a:gd name="connsiteY20870" fmla="*/ 5232617 h 6857999"/>
              <a:gd name="connsiteX20871" fmla="*/ 8421172 w 10763219"/>
              <a:gd name="connsiteY20871" fmla="*/ 5233808 h 6857999"/>
              <a:gd name="connsiteX20872" fmla="*/ 8422760 w 10763219"/>
              <a:gd name="connsiteY20872" fmla="*/ 5234602 h 6857999"/>
              <a:gd name="connsiteX20873" fmla="*/ 8423554 w 10763219"/>
              <a:gd name="connsiteY20873" fmla="*/ 5234602 h 6857999"/>
              <a:gd name="connsiteX20874" fmla="*/ 8424744 w 10763219"/>
              <a:gd name="connsiteY20874" fmla="*/ 5234602 h 6857999"/>
              <a:gd name="connsiteX20875" fmla="*/ 8426332 w 10763219"/>
              <a:gd name="connsiteY20875" fmla="*/ 5232617 h 6857999"/>
              <a:gd name="connsiteX20876" fmla="*/ 8427522 w 10763219"/>
              <a:gd name="connsiteY20876" fmla="*/ 5230236 h 6857999"/>
              <a:gd name="connsiteX20877" fmla="*/ 8429507 w 10763219"/>
              <a:gd name="connsiteY20877" fmla="*/ 5227457 h 6857999"/>
              <a:gd name="connsiteX20878" fmla="*/ 8431888 w 10763219"/>
              <a:gd name="connsiteY20878" fmla="*/ 5225076 h 6857999"/>
              <a:gd name="connsiteX20879" fmla="*/ 8433873 w 10763219"/>
              <a:gd name="connsiteY20879" fmla="*/ 5223488 h 6857999"/>
              <a:gd name="connsiteX20880" fmla="*/ 8435857 w 10763219"/>
              <a:gd name="connsiteY20880" fmla="*/ 5222694 h 6857999"/>
              <a:gd name="connsiteX20881" fmla="*/ 8437842 w 10763219"/>
              <a:gd name="connsiteY20881" fmla="*/ 5223885 h 6857999"/>
              <a:gd name="connsiteX20882" fmla="*/ 8439429 w 10763219"/>
              <a:gd name="connsiteY20882" fmla="*/ 5225473 h 6857999"/>
              <a:gd name="connsiteX20883" fmla="*/ 8441810 w 10763219"/>
              <a:gd name="connsiteY20883" fmla="*/ 5229045 h 6857999"/>
              <a:gd name="connsiteX20884" fmla="*/ 8444192 w 10763219"/>
              <a:gd name="connsiteY20884" fmla="*/ 5232220 h 6857999"/>
              <a:gd name="connsiteX20885" fmla="*/ 8446176 w 10763219"/>
              <a:gd name="connsiteY20885" fmla="*/ 5236587 h 6857999"/>
              <a:gd name="connsiteX20886" fmla="*/ 8448558 w 10763219"/>
              <a:gd name="connsiteY20886" fmla="*/ 5240556 h 6857999"/>
              <a:gd name="connsiteX20887" fmla="*/ 8451733 w 10763219"/>
              <a:gd name="connsiteY20887" fmla="*/ 5244128 h 6857999"/>
              <a:gd name="connsiteX20888" fmla="*/ 8452924 w 10763219"/>
              <a:gd name="connsiteY20888" fmla="*/ 5245319 h 6857999"/>
              <a:gd name="connsiteX20889" fmla="*/ 8455305 w 10763219"/>
              <a:gd name="connsiteY20889" fmla="*/ 5247303 h 6857999"/>
              <a:gd name="connsiteX20890" fmla="*/ 8457290 w 10763219"/>
              <a:gd name="connsiteY20890" fmla="*/ 5248494 h 6857999"/>
              <a:gd name="connsiteX20891" fmla="*/ 8460464 w 10763219"/>
              <a:gd name="connsiteY20891" fmla="*/ 5249288 h 6857999"/>
              <a:gd name="connsiteX20892" fmla="*/ 8460464 w 10763219"/>
              <a:gd name="connsiteY20892" fmla="*/ 5253257 h 6857999"/>
              <a:gd name="connsiteX20893" fmla="*/ 8460068 w 10763219"/>
              <a:gd name="connsiteY20893" fmla="*/ 5255639 h 6857999"/>
              <a:gd name="connsiteX20894" fmla="*/ 8459274 w 10763219"/>
              <a:gd name="connsiteY20894" fmla="*/ 5257227 h 6857999"/>
              <a:gd name="connsiteX20895" fmla="*/ 8458083 w 10763219"/>
              <a:gd name="connsiteY20895" fmla="*/ 5257623 h 6857999"/>
              <a:gd name="connsiteX20896" fmla="*/ 8456892 w 10763219"/>
              <a:gd name="connsiteY20896" fmla="*/ 5257227 h 6857999"/>
              <a:gd name="connsiteX20897" fmla="*/ 8454908 w 10763219"/>
              <a:gd name="connsiteY20897" fmla="*/ 5255639 h 6857999"/>
              <a:gd name="connsiteX20898" fmla="*/ 8450939 w 10763219"/>
              <a:gd name="connsiteY20898" fmla="*/ 5252067 h 6857999"/>
              <a:gd name="connsiteX20899" fmla="*/ 8442208 w 10763219"/>
              <a:gd name="connsiteY20899" fmla="*/ 5242144 h 6857999"/>
              <a:gd name="connsiteX20900" fmla="*/ 8437842 w 10763219"/>
              <a:gd name="connsiteY20900" fmla="*/ 5238571 h 6857999"/>
              <a:gd name="connsiteX20901" fmla="*/ 8436254 w 10763219"/>
              <a:gd name="connsiteY20901" fmla="*/ 5237777 h 6857999"/>
              <a:gd name="connsiteX20902" fmla="*/ 8435064 w 10763219"/>
              <a:gd name="connsiteY20902" fmla="*/ 5237777 h 6857999"/>
              <a:gd name="connsiteX20903" fmla="*/ 8433079 w 10763219"/>
              <a:gd name="connsiteY20903" fmla="*/ 5238174 h 6857999"/>
              <a:gd name="connsiteX20904" fmla="*/ 8432682 w 10763219"/>
              <a:gd name="connsiteY20904" fmla="*/ 5238968 h 6857999"/>
              <a:gd name="connsiteX20905" fmla="*/ 8431888 w 10763219"/>
              <a:gd name="connsiteY20905" fmla="*/ 5240556 h 6857999"/>
              <a:gd name="connsiteX20906" fmla="*/ 8432682 w 10763219"/>
              <a:gd name="connsiteY20906" fmla="*/ 5242144 h 6857999"/>
              <a:gd name="connsiteX20907" fmla="*/ 8434666 w 10763219"/>
              <a:gd name="connsiteY20907" fmla="*/ 5246113 h 6857999"/>
              <a:gd name="connsiteX20908" fmla="*/ 8437445 w 10763219"/>
              <a:gd name="connsiteY20908" fmla="*/ 5250082 h 6857999"/>
              <a:gd name="connsiteX20909" fmla="*/ 8440223 w 10763219"/>
              <a:gd name="connsiteY20909" fmla="*/ 5254448 h 6857999"/>
              <a:gd name="connsiteX20910" fmla="*/ 8442208 w 10763219"/>
              <a:gd name="connsiteY20910" fmla="*/ 5258417 h 6857999"/>
              <a:gd name="connsiteX20911" fmla="*/ 8442208 w 10763219"/>
              <a:gd name="connsiteY20911" fmla="*/ 5259608 h 6857999"/>
              <a:gd name="connsiteX20912" fmla="*/ 8442208 w 10763219"/>
              <a:gd name="connsiteY20912" fmla="*/ 5261196 h 6857999"/>
              <a:gd name="connsiteX20913" fmla="*/ 8441414 w 10763219"/>
              <a:gd name="connsiteY20913" fmla="*/ 5261990 h 6857999"/>
              <a:gd name="connsiteX20914" fmla="*/ 8439429 w 10763219"/>
              <a:gd name="connsiteY20914" fmla="*/ 5262783 h 6857999"/>
              <a:gd name="connsiteX20915" fmla="*/ 8446176 w 10763219"/>
              <a:gd name="connsiteY20915" fmla="*/ 5267547 h 6857999"/>
              <a:gd name="connsiteX20916" fmla="*/ 8450939 w 10763219"/>
              <a:gd name="connsiteY20916" fmla="*/ 5269928 h 6857999"/>
              <a:gd name="connsiteX20917" fmla="*/ 8454908 w 10763219"/>
              <a:gd name="connsiteY20917" fmla="*/ 5271913 h 6857999"/>
              <a:gd name="connsiteX20918" fmla="*/ 8458877 w 10763219"/>
              <a:gd name="connsiteY20918" fmla="*/ 5272706 h 6857999"/>
              <a:gd name="connsiteX20919" fmla="*/ 8462449 w 10763219"/>
              <a:gd name="connsiteY20919" fmla="*/ 5273897 h 6857999"/>
              <a:gd name="connsiteX20920" fmla="*/ 8466814 w 10763219"/>
              <a:gd name="connsiteY20920" fmla="*/ 5275485 h 6857999"/>
              <a:gd name="connsiteX20921" fmla="*/ 8471578 w 10763219"/>
              <a:gd name="connsiteY20921" fmla="*/ 5277470 h 6857999"/>
              <a:gd name="connsiteX20922" fmla="*/ 8477530 w 10763219"/>
              <a:gd name="connsiteY20922" fmla="*/ 5280645 h 6857999"/>
              <a:gd name="connsiteX20923" fmla="*/ 8476340 w 10763219"/>
              <a:gd name="connsiteY20923" fmla="*/ 5283026 h 6857999"/>
              <a:gd name="connsiteX20924" fmla="*/ 8475546 w 10763219"/>
              <a:gd name="connsiteY20924" fmla="*/ 5285408 h 6857999"/>
              <a:gd name="connsiteX20925" fmla="*/ 8475150 w 10763219"/>
              <a:gd name="connsiteY20925" fmla="*/ 5288980 h 6857999"/>
              <a:gd name="connsiteX20926" fmla="*/ 8475150 w 10763219"/>
              <a:gd name="connsiteY20926" fmla="*/ 5291759 h 6857999"/>
              <a:gd name="connsiteX20927" fmla="*/ 8475150 w 10763219"/>
              <a:gd name="connsiteY20927" fmla="*/ 5298903 h 6857999"/>
              <a:gd name="connsiteX20928" fmla="*/ 8475546 w 10763219"/>
              <a:gd name="connsiteY20928" fmla="*/ 5305651 h 6857999"/>
              <a:gd name="connsiteX20929" fmla="*/ 8475546 w 10763219"/>
              <a:gd name="connsiteY20929" fmla="*/ 5310811 h 6857999"/>
              <a:gd name="connsiteX20930" fmla="*/ 8475150 w 10763219"/>
              <a:gd name="connsiteY20930" fmla="*/ 5312399 h 6857999"/>
              <a:gd name="connsiteX20931" fmla="*/ 8473958 w 10763219"/>
              <a:gd name="connsiteY20931" fmla="*/ 5313986 h 6857999"/>
              <a:gd name="connsiteX20932" fmla="*/ 8472768 w 10763219"/>
              <a:gd name="connsiteY20932" fmla="*/ 5314383 h 6857999"/>
              <a:gd name="connsiteX20933" fmla="*/ 8471180 w 10763219"/>
              <a:gd name="connsiteY20933" fmla="*/ 5313986 h 6857999"/>
              <a:gd name="connsiteX20934" fmla="*/ 8468799 w 10763219"/>
              <a:gd name="connsiteY20934" fmla="*/ 5312399 h 6857999"/>
              <a:gd name="connsiteX20935" fmla="*/ 8465227 w 10763219"/>
              <a:gd name="connsiteY20935" fmla="*/ 5309620 h 6857999"/>
              <a:gd name="connsiteX20936" fmla="*/ 8462846 w 10763219"/>
              <a:gd name="connsiteY20936" fmla="*/ 5313589 h 6857999"/>
              <a:gd name="connsiteX20937" fmla="*/ 8462449 w 10763219"/>
              <a:gd name="connsiteY20937" fmla="*/ 5315574 h 6857999"/>
              <a:gd name="connsiteX20938" fmla="*/ 8462449 w 10763219"/>
              <a:gd name="connsiteY20938" fmla="*/ 5316765 h 6857999"/>
              <a:gd name="connsiteX20939" fmla="*/ 8462449 w 10763219"/>
              <a:gd name="connsiteY20939" fmla="*/ 5318352 h 6857999"/>
              <a:gd name="connsiteX20940" fmla="*/ 8462846 w 10763219"/>
              <a:gd name="connsiteY20940" fmla="*/ 5319146 h 6857999"/>
              <a:gd name="connsiteX20941" fmla="*/ 8464830 w 10763219"/>
              <a:gd name="connsiteY20941" fmla="*/ 5321925 h 6857999"/>
              <a:gd name="connsiteX20942" fmla="*/ 8469990 w 10763219"/>
              <a:gd name="connsiteY20942" fmla="*/ 5328276 h 6857999"/>
              <a:gd name="connsiteX20943" fmla="*/ 8473562 w 10763219"/>
              <a:gd name="connsiteY20943" fmla="*/ 5332642 h 6857999"/>
              <a:gd name="connsiteX20944" fmla="*/ 8476340 w 10763219"/>
              <a:gd name="connsiteY20944" fmla="*/ 5337802 h 6857999"/>
              <a:gd name="connsiteX20945" fmla="*/ 8493803 w 10763219"/>
              <a:gd name="connsiteY20945" fmla="*/ 5327085 h 6857999"/>
              <a:gd name="connsiteX20946" fmla="*/ 8494597 w 10763219"/>
              <a:gd name="connsiteY20946" fmla="*/ 5333435 h 6857999"/>
              <a:gd name="connsiteX20947" fmla="*/ 8494597 w 10763219"/>
              <a:gd name="connsiteY20947" fmla="*/ 5338199 h 6857999"/>
              <a:gd name="connsiteX20948" fmla="*/ 8494200 w 10763219"/>
              <a:gd name="connsiteY20948" fmla="*/ 5340183 h 6857999"/>
              <a:gd name="connsiteX20949" fmla="*/ 8493803 w 10763219"/>
              <a:gd name="connsiteY20949" fmla="*/ 5341771 h 6857999"/>
              <a:gd name="connsiteX20950" fmla="*/ 8492612 w 10763219"/>
              <a:gd name="connsiteY20950" fmla="*/ 5342962 h 6857999"/>
              <a:gd name="connsiteX20951" fmla="*/ 8491818 w 10763219"/>
              <a:gd name="connsiteY20951" fmla="*/ 5343755 h 6857999"/>
              <a:gd name="connsiteX20952" fmla="*/ 8490628 w 10763219"/>
              <a:gd name="connsiteY20952" fmla="*/ 5344152 h 6857999"/>
              <a:gd name="connsiteX20953" fmla="*/ 8489040 w 10763219"/>
              <a:gd name="connsiteY20953" fmla="*/ 5344549 h 6857999"/>
              <a:gd name="connsiteX20954" fmla="*/ 8486262 w 10763219"/>
              <a:gd name="connsiteY20954" fmla="*/ 5344549 h 6857999"/>
              <a:gd name="connsiteX20955" fmla="*/ 8482690 w 10763219"/>
              <a:gd name="connsiteY20955" fmla="*/ 5343755 h 6857999"/>
              <a:gd name="connsiteX20956" fmla="*/ 8479118 w 10763219"/>
              <a:gd name="connsiteY20956" fmla="*/ 5342962 h 6857999"/>
              <a:gd name="connsiteX20957" fmla="*/ 8471180 w 10763219"/>
              <a:gd name="connsiteY20957" fmla="*/ 5339786 h 6857999"/>
              <a:gd name="connsiteX20958" fmla="*/ 8466814 w 10763219"/>
              <a:gd name="connsiteY20958" fmla="*/ 5338199 h 6857999"/>
              <a:gd name="connsiteX20959" fmla="*/ 8462846 w 10763219"/>
              <a:gd name="connsiteY20959" fmla="*/ 5337405 h 6857999"/>
              <a:gd name="connsiteX20960" fmla="*/ 8458877 w 10763219"/>
              <a:gd name="connsiteY20960" fmla="*/ 5337008 h 6857999"/>
              <a:gd name="connsiteX20961" fmla="*/ 8454908 w 10763219"/>
              <a:gd name="connsiteY20961" fmla="*/ 5337405 h 6857999"/>
              <a:gd name="connsiteX20962" fmla="*/ 8452130 w 10763219"/>
              <a:gd name="connsiteY20962" fmla="*/ 5338199 h 6857999"/>
              <a:gd name="connsiteX20963" fmla="*/ 8450542 w 10763219"/>
              <a:gd name="connsiteY20963" fmla="*/ 5339389 h 6857999"/>
              <a:gd name="connsiteX20964" fmla="*/ 8448954 w 10763219"/>
              <a:gd name="connsiteY20964" fmla="*/ 5340977 h 6857999"/>
              <a:gd name="connsiteX20965" fmla="*/ 8452130 w 10763219"/>
              <a:gd name="connsiteY20965" fmla="*/ 5346534 h 6857999"/>
              <a:gd name="connsiteX20966" fmla="*/ 8454908 w 10763219"/>
              <a:gd name="connsiteY20966" fmla="*/ 5350900 h 6857999"/>
              <a:gd name="connsiteX20967" fmla="*/ 8458083 w 10763219"/>
              <a:gd name="connsiteY20967" fmla="*/ 5354472 h 6857999"/>
              <a:gd name="connsiteX20968" fmla="*/ 8461258 w 10763219"/>
              <a:gd name="connsiteY20968" fmla="*/ 5356854 h 6857999"/>
              <a:gd name="connsiteX20969" fmla="*/ 8462846 w 10763219"/>
              <a:gd name="connsiteY20969" fmla="*/ 5357251 h 6857999"/>
              <a:gd name="connsiteX20970" fmla="*/ 8464434 w 10763219"/>
              <a:gd name="connsiteY20970" fmla="*/ 5358045 h 6857999"/>
              <a:gd name="connsiteX20971" fmla="*/ 8466418 w 10763219"/>
              <a:gd name="connsiteY20971" fmla="*/ 5358045 h 6857999"/>
              <a:gd name="connsiteX20972" fmla="*/ 8467608 w 10763219"/>
              <a:gd name="connsiteY20972" fmla="*/ 5357251 h 6857999"/>
              <a:gd name="connsiteX20973" fmla="*/ 8471578 w 10763219"/>
              <a:gd name="connsiteY20973" fmla="*/ 5356060 h 6857999"/>
              <a:gd name="connsiteX20974" fmla="*/ 8475150 w 10763219"/>
              <a:gd name="connsiteY20974" fmla="*/ 5352885 h 6857999"/>
              <a:gd name="connsiteX20975" fmla="*/ 8475150 w 10763219"/>
              <a:gd name="connsiteY20975" fmla="*/ 5354869 h 6857999"/>
              <a:gd name="connsiteX20976" fmla="*/ 8475150 w 10763219"/>
              <a:gd name="connsiteY20976" fmla="*/ 5357251 h 6857999"/>
              <a:gd name="connsiteX20977" fmla="*/ 8475546 w 10763219"/>
              <a:gd name="connsiteY20977" fmla="*/ 5358838 h 6857999"/>
              <a:gd name="connsiteX20978" fmla="*/ 8476340 w 10763219"/>
              <a:gd name="connsiteY20978" fmla="*/ 5360823 h 6857999"/>
              <a:gd name="connsiteX20979" fmla="*/ 8478324 w 10763219"/>
              <a:gd name="connsiteY20979" fmla="*/ 5363205 h 6857999"/>
              <a:gd name="connsiteX20980" fmla="*/ 8480309 w 10763219"/>
              <a:gd name="connsiteY20980" fmla="*/ 5366380 h 6857999"/>
              <a:gd name="connsiteX20981" fmla="*/ 8482690 w 10763219"/>
              <a:gd name="connsiteY20981" fmla="*/ 5368762 h 6857999"/>
              <a:gd name="connsiteX20982" fmla="*/ 8484674 w 10763219"/>
              <a:gd name="connsiteY20982" fmla="*/ 5371937 h 6857999"/>
              <a:gd name="connsiteX20983" fmla="*/ 8485468 w 10763219"/>
              <a:gd name="connsiteY20983" fmla="*/ 5373922 h 6857999"/>
              <a:gd name="connsiteX20984" fmla="*/ 8485866 w 10763219"/>
              <a:gd name="connsiteY20984" fmla="*/ 5375906 h 6857999"/>
              <a:gd name="connsiteX20985" fmla="*/ 8486262 w 10763219"/>
              <a:gd name="connsiteY20985" fmla="*/ 5378288 h 6857999"/>
              <a:gd name="connsiteX20986" fmla="*/ 8485866 w 10763219"/>
              <a:gd name="connsiteY20986" fmla="*/ 5381463 h 6857999"/>
              <a:gd name="connsiteX20987" fmla="*/ 8484674 w 10763219"/>
              <a:gd name="connsiteY20987" fmla="*/ 5381463 h 6857999"/>
              <a:gd name="connsiteX20988" fmla="*/ 8483881 w 10763219"/>
              <a:gd name="connsiteY20988" fmla="*/ 5381066 h 6857999"/>
              <a:gd name="connsiteX20989" fmla="*/ 8482690 w 10763219"/>
              <a:gd name="connsiteY20989" fmla="*/ 5380272 h 6857999"/>
              <a:gd name="connsiteX20990" fmla="*/ 8481896 w 10763219"/>
              <a:gd name="connsiteY20990" fmla="*/ 5379478 h 6857999"/>
              <a:gd name="connsiteX20991" fmla="*/ 8480309 w 10763219"/>
              <a:gd name="connsiteY20991" fmla="*/ 5376303 h 6857999"/>
              <a:gd name="connsiteX20992" fmla="*/ 8479118 w 10763219"/>
              <a:gd name="connsiteY20992" fmla="*/ 5373128 h 6857999"/>
              <a:gd name="connsiteX20993" fmla="*/ 8477134 w 10763219"/>
              <a:gd name="connsiteY20993" fmla="*/ 5369555 h 6857999"/>
              <a:gd name="connsiteX20994" fmla="*/ 8474752 w 10763219"/>
              <a:gd name="connsiteY20994" fmla="*/ 5366777 h 6857999"/>
              <a:gd name="connsiteX20995" fmla="*/ 8473165 w 10763219"/>
              <a:gd name="connsiteY20995" fmla="*/ 5365586 h 6857999"/>
              <a:gd name="connsiteX20996" fmla="*/ 8471578 w 10763219"/>
              <a:gd name="connsiteY20996" fmla="*/ 5364792 h 6857999"/>
              <a:gd name="connsiteX20997" fmla="*/ 8469593 w 10763219"/>
              <a:gd name="connsiteY20997" fmla="*/ 5364792 h 6857999"/>
              <a:gd name="connsiteX20998" fmla="*/ 8467212 w 10763219"/>
              <a:gd name="connsiteY20998" fmla="*/ 5364792 h 6857999"/>
              <a:gd name="connsiteX20999" fmla="*/ 8464434 w 10763219"/>
              <a:gd name="connsiteY20999" fmla="*/ 5365189 h 6857999"/>
              <a:gd name="connsiteX21000" fmla="*/ 8462846 w 10763219"/>
              <a:gd name="connsiteY21000" fmla="*/ 5366380 h 6857999"/>
              <a:gd name="connsiteX21001" fmla="*/ 8461258 w 10763219"/>
              <a:gd name="connsiteY21001" fmla="*/ 5367571 h 6857999"/>
              <a:gd name="connsiteX21002" fmla="*/ 8460862 w 10763219"/>
              <a:gd name="connsiteY21002" fmla="*/ 5369555 h 6857999"/>
              <a:gd name="connsiteX21003" fmla="*/ 8460464 w 10763219"/>
              <a:gd name="connsiteY21003" fmla="*/ 5371143 h 6857999"/>
              <a:gd name="connsiteX21004" fmla="*/ 8460862 w 10763219"/>
              <a:gd name="connsiteY21004" fmla="*/ 5373128 h 6857999"/>
              <a:gd name="connsiteX21005" fmla="*/ 8461655 w 10763219"/>
              <a:gd name="connsiteY21005" fmla="*/ 5377494 h 6857999"/>
              <a:gd name="connsiteX21006" fmla="*/ 8462846 w 10763219"/>
              <a:gd name="connsiteY21006" fmla="*/ 5381860 h 6857999"/>
              <a:gd name="connsiteX21007" fmla="*/ 8462846 w 10763219"/>
              <a:gd name="connsiteY21007" fmla="*/ 5383845 h 6857999"/>
              <a:gd name="connsiteX21008" fmla="*/ 8462846 w 10763219"/>
              <a:gd name="connsiteY21008" fmla="*/ 5385829 h 6857999"/>
              <a:gd name="connsiteX21009" fmla="*/ 8462846 w 10763219"/>
              <a:gd name="connsiteY21009" fmla="*/ 5387814 h 6857999"/>
              <a:gd name="connsiteX21010" fmla="*/ 8461655 w 10763219"/>
              <a:gd name="connsiteY21010" fmla="*/ 5389005 h 6857999"/>
              <a:gd name="connsiteX21011" fmla="*/ 8460068 w 10763219"/>
              <a:gd name="connsiteY21011" fmla="*/ 5390592 h 6857999"/>
              <a:gd name="connsiteX21012" fmla="*/ 8458083 w 10763219"/>
              <a:gd name="connsiteY21012" fmla="*/ 5390989 h 6857999"/>
              <a:gd name="connsiteX21013" fmla="*/ 8454511 w 10763219"/>
              <a:gd name="connsiteY21013" fmla="*/ 5388211 h 6857999"/>
              <a:gd name="connsiteX21014" fmla="*/ 8451733 w 10763219"/>
              <a:gd name="connsiteY21014" fmla="*/ 5385432 h 6857999"/>
              <a:gd name="connsiteX21015" fmla="*/ 8445382 w 10763219"/>
              <a:gd name="connsiteY21015" fmla="*/ 5381066 h 6857999"/>
              <a:gd name="connsiteX21016" fmla="*/ 8442604 w 10763219"/>
              <a:gd name="connsiteY21016" fmla="*/ 5378288 h 6857999"/>
              <a:gd name="connsiteX21017" fmla="*/ 8441017 w 10763219"/>
              <a:gd name="connsiteY21017" fmla="*/ 5375509 h 6857999"/>
              <a:gd name="connsiteX21018" fmla="*/ 8439826 w 10763219"/>
              <a:gd name="connsiteY21018" fmla="*/ 5371540 h 6857999"/>
              <a:gd name="connsiteX21019" fmla="*/ 8439826 w 10763219"/>
              <a:gd name="connsiteY21019" fmla="*/ 5367174 h 6857999"/>
              <a:gd name="connsiteX21020" fmla="*/ 8435857 w 10763219"/>
              <a:gd name="connsiteY21020" fmla="*/ 5369952 h 6857999"/>
              <a:gd name="connsiteX21021" fmla="*/ 8431888 w 10763219"/>
              <a:gd name="connsiteY21021" fmla="*/ 5371540 h 6857999"/>
              <a:gd name="connsiteX21022" fmla="*/ 8428713 w 10763219"/>
              <a:gd name="connsiteY21022" fmla="*/ 5372731 h 6857999"/>
              <a:gd name="connsiteX21023" fmla="*/ 8425141 w 10763219"/>
              <a:gd name="connsiteY21023" fmla="*/ 5371937 h 6857999"/>
              <a:gd name="connsiteX21024" fmla="*/ 8421172 w 10763219"/>
              <a:gd name="connsiteY21024" fmla="*/ 5371143 h 6857999"/>
              <a:gd name="connsiteX21025" fmla="*/ 8417997 w 10763219"/>
              <a:gd name="connsiteY21025" fmla="*/ 5369555 h 6857999"/>
              <a:gd name="connsiteX21026" fmla="*/ 8410853 w 10763219"/>
              <a:gd name="connsiteY21026" fmla="*/ 5366380 h 6857999"/>
              <a:gd name="connsiteX21027" fmla="*/ 8404106 w 10763219"/>
              <a:gd name="connsiteY21027" fmla="*/ 5362808 h 6857999"/>
              <a:gd name="connsiteX21028" fmla="*/ 8400931 w 10763219"/>
              <a:gd name="connsiteY21028" fmla="*/ 5362014 h 6857999"/>
              <a:gd name="connsiteX21029" fmla="*/ 8397359 w 10763219"/>
              <a:gd name="connsiteY21029" fmla="*/ 5360823 h 6857999"/>
              <a:gd name="connsiteX21030" fmla="*/ 8393787 w 10763219"/>
              <a:gd name="connsiteY21030" fmla="*/ 5361220 h 6857999"/>
              <a:gd name="connsiteX21031" fmla="*/ 8390215 w 10763219"/>
              <a:gd name="connsiteY21031" fmla="*/ 5362014 h 6857999"/>
              <a:gd name="connsiteX21032" fmla="*/ 8386643 w 10763219"/>
              <a:gd name="connsiteY21032" fmla="*/ 5364395 h 6857999"/>
              <a:gd name="connsiteX21033" fmla="*/ 8382674 w 10763219"/>
              <a:gd name="connsiteY21033" fmla="*/ 5367174 h 6857999"/>
              <a:gd name="connsiteX21034" fmla="*/ 8388628 w 10763219"/>
              <a:gd name="connsiteY21034" fmla="*/ 5373525 h 6857999"/>
              <a:gd name="connsiteX21035" fmla="*/ 8394978 w 10763219"/>
              <a:gd name="connsiteY21035" fmla="*/ 5379478 h 6857999"/>
              <a:gd name="connsiteX21036" fmla="*/ 8400931 w 10763219"/>
              <a:gd name="connsiteY21036" fmla="*/ 5384638 h 6857999"/>
              <a:gd name="connsiteX21037" fmla="*/ 8407281 w 10763219"/>
              <a:gd name="connsiteY21037" fmla="*/ 5389005 h 6857999"/>
              <a:gd name="connsiteX21038" fmla="*/ 8419982 w 10763219"/>
              <a:gd name="connsiteY21038" fmla="*/ 5398134 h 6857999"/>
              <a:gd name="connsiteX21039" fmla="*/ 8432682 w 10763219"/>
              <a:gd name="connsiteY21039" fmla="*/ 5406866 h 6857999"/>
              <a:gd name="connsiteX21040" fmla="*/ 8433079 w 10763219"/>
              <a:gd name="connsiteY21040" fmla="*/ 5405675 h 6857999"/>
              <a:gd name="connsiteX21041" fmla="*/ 8433476 w 10763219"/>
              <a:gd name="connsiteY21041" fmla="*/ 5404881 h 6857999"/>
              <a:gd name="connsiteX21042" fmla="*/ 8433476 w 10763219"/>
              <a:gd name="connsiteY21042" fmla="*/ 5402500 h 6857999"/>
              <a:gd name="connsiteX21043" fmla="*/ 8432682 w 10763219"/>
              <a:gd name="connsiteY21043" fmla="*/ 5399324 h 6857999"/>
              <a:gd name="connsiteX21044" fmla="*/ 8431492 w 10763219"/>
              <a:gd name="connsiteY21044" fmla="*/ 5396546 h 6857999"/>
              <a:gd name="connsiteX21045" fmla="*/ 8428316 w 10763219"/>
              <a:gd name="connsiteY21045" fmla="*/ 5390195 h 6857999"/>
              <a:gd name="connsiteX21046" fmla="*/ 8424744 w 10763219"/>
              <a:gd name="connsiteY21046" fmla="*/ 5383448 h 6857999"/>
              <a:gd name="connsiteX21047" fmla="*/ 8429507 w 10763219"/>
              <a:gd name="connsiteY21047" fmla="*/ 5383845 h 6857999"/>
              <a:gd name="connsiteX21048" fmla="*/ 8434666 w 10763219"/>
              <a:gd name="connsiteY21048" fmla="*/ 5384241 h 6857999"/>
              <a:gd name="connsiteX21049" fmla="*/ 8439826 w 10763219"/>
              <a:gd name="connsiteY21049" fmla="*/ 5385432 h 6857999"/>
              <a:gd name="connsiteX21050" fmla="*/ 8444589 w 10763219"/>
              <a:gd name="connsiteY21050" fmla="*/ 5385432 h 6857999"/>
              <a:gd name="connsiteX21051" fmla="*/ 8445382 w 10763219"/>
              <a:gd name="connsiteY21051" fmla="*/ 5387417 h 6857999"/>
              <a:gd name="connsiteX21052" fmla="*/ 8445780 w 10763219"/>
              <a:gd name="connsiteY21052" fmla="*/ 5389005 h 6857999"/>
              <a:gd name="connsiteX21053" fmla="*/ 8445382 w 10763219"/>
              <a:gd name="connsiteY21053" fmla="*/ 5390592 h 6857999"/>
              <a:gd name="connsiteX21054" fmla="*/ 8444589 w 10763219"/>
              <a:gd name="connsiteY21054" fmla="*/ 5392180 h 6857999"/>
              <a:gd name="connsiteX21055" fmla="*/ 8442604 w 10763219"/>
              <a:gd name="connsiteY21055" fmla="*/ 5394561 h 6857999"/>
              <a:gd name="connsiteX21056" fmla="*/ 8440223 w 10763219"/>
              <a:gd name="connsiteY21056" fmla="*/ 5396546 h 6857999"/>
              <a:gd name="connsiteX21057" fmla="*/ 8437842 w 10763219"/>
              <a:gd name="connsiteY21057" fmla="*/ 5398928 h 6857999"/>
              <a:gd name="connsiteX21058" fmla="*/ 8437048 w 10763219"/>
              <a:gd name="connsiteY21058" fmla="*/ 5400515 h 6857999"/>
              <a:gd name="connsiteX21059" fmla="*/ 8436254 w 10763219"/>
              <a:gd name="connsiteY21059" fmla="*/ 5402103 h 6857999"/>
              <a:gd name="connsiteX21060" fmla="*/ 8436254 w 10763219"/>
              <a:gd name="connsiteY21060" fmla="*/ 5403294 h 6857999"/>
              <a:gd name="connsiteX21061" fmla="*/ 8436254 w 10763219"/>
              <a:gd name="connsiteY21061" fmla="*/ 5405278 h 6857999"/>
              <a:gd name="connsiteX21062" fmla="*/ 8437445 w 10763219"/>
              <a:gd name="connsiteY21062" fmla="*/ 5407263 h 6857999"/>
              <a:gd name="connsiteX21063" fmla="*/ 8439032 w 10763219"/>
              <a:gd name="connsiteY21063" fmla="*/ 5409644 h 6857999"/>
              <a:gd name="connsiteX21064" fmla="*/ 8440223 w 10763219"/>
              <a:gd name="connsiteY21064" fmla="*/ 5408454 h 6857999"/>
              <a:gd name="connsiteX21065" fmla="*/ 8441810 w 10763219"/>
              <a:gd name="connsiteY21065" fmla="*/ 5407660 h 6857999"/>
              <a:gd name="connsiteX21066" fmla="*/ 8443398 w 10763219"/>
              <a:gd name="connsiteY21066" fmla="*/ 5408454 h 6857999"/>
              <a:gd name="connsiteX21067" fmla="*/ 8445382 w 10763219"/>
              <a:gd name="connsiteY21067" fmla="*/ 5409248 h 6857999"/>
              <a:gd name="connsiteX21068" fmla="*/ 8448954 w 10763219"/>
              <a:gd name="connsiteY21068" fmla="*/ 5412820 h 6857999"/>
              <a:gd name="connsiteX21069" fmla="*/ 8452924 w 10763219"/>
              <a:gd name="connsiteY21069" fmla="*/ 5417980 h 6857999"/>
              <a:gd name="connsiteX21070" fmla="*/ 8458083 w 10763219"/>
              <a:gd name="connsiteY21070" fmla="*/ 5422743 h 6857999"/>
              <a:gd name="connsiteX21071" fmla="*/ 8460464 w 10763219"/>
              <a:gd name="connsiteY21071" fmla="*/ 5425521 h 6857999"/>
              <a:gd name="connsiteX21072" fmla="*/ 8463242 w 10763219"/>
              <a:gd name="connsiteY21072" fmla="*/ 5427506 h 6857999"/>
              <a:gd name="connsiteX21073" fmla="*/ 8465624 w 10763219"/>
              <a:gd name="connsiteY21073" fmla="*/ 5429094 h 6857999"/>
              <a:gd name="connsiteX21074" fmla="*/ 8468799 w 10763219"/>
              <a:gd name="connsiteY21074" fmla="*/ 5430284 h 6857999"/>
              <a:gd name="connsiteX21075" fmla="*/ 8471180 w 10763219"/>
              <a:gd name="connsiteY21075" fmla="*/ 5430681 h 6857999"/>
              <a:gd name="connsiteX21076" fmla="*/ 8473958 w 10763219"/>
              <a:gd name="connsiteY21076" fmla="*/ 5430284 h 6857999"/>
              <a:gd name="connsiteX21077" fmla="*/ 8475546 w 10763219"/>
              <a:gd name="connsiteY21077" fmla="*/ 5438223 h 6857999"/>
              <a:gd name="connsiteX21078" fmla="*/ 8477134 w 10763219"/>
              <a:gd name="connsiteY21078" fmla="*/ 5443780 h 6857999"/>
              <a:gd name="connsiteX21079" fmla="*/ 8478324 w 10763219"/>
              <a:gd name="connsiteY21079" fmla="*/ 5449337 h 6857999"/>
              <a:gd name="connsiteX21080" fmla="*/ 8480309 w 10763219"/>
              <a:gd name="connsiteY21080" fmla="*/ 5454100 h 6857999"/>
              <a:gd name="connsiteX21081" fmla="*/ 8482690 w 10763219"/>
              <a:gd name="connsiteY21081" fmla="*/ 5459260 h 6857999"/>
              <a:gd name="connsiteX21082" fmla="*/ 8486262 w 10763219"/>
              <a:gd name="connsiteY21082" fmla="*/ 5464420 h 6857999"/>
              <a:gd name="connsiteX21083" fmla="*/ 8496184 w 10763219"/>
              <a:gd name="connsiteY21083" fmla="*/ 5479503 h 6857999"/>
              <a:gd name="connsiteX21084" fmla="*/ 8492216 w 10763219"/>
              <a:gd name="connsiteY21084" fmla="*/ 5477121 h 6857999"/>
              <a:gd name="connsiteX21085" fmla="*/ 8488246 w 10763219"/>
              <a:gd name="connsiteY21085" fmla="*/ 5475533 h 6857999"/>
              <a:gd name="connsiteX21086" fmla="*/ 8483881 w 10763219"/>
              <a:gd name="connsiteY21086" fmla="*/ 5474740 h 6857999"/>
              <a:gd name="connsiteX21087" fmla="*/ 8479912 w 10763219"/>
              <a:gd name="connsiteY21087" fmla="*/ 5474343 h 6857999"/>
              <a:gd name="connsiteX21088" fmla="*/ 8471180 w 10763219"/>
              <a:gd name="connsiteY21088" fmla="*/ 5473946 h 6857999"/>
              <a:gd name="connsiteX21089" fmla="*/ 8467212 w 10763219"/>
              <a:gd name="connsiteY21089" fmla="*/ 5473152 h 6857999"/>
              <a:gd name="connsiteX21090" fmla="*/ 8462846 w 10763219"/>
              <a:gd name="connsiteY21090" fmla="*/ 5471961 h 6857999"/>
              <a:gd name="connsiteX21091" fmla="*/ 8461655 w 10763219"/>
              <a:gd name="connsiteY21091" fmla="*/ 5469183 h 6857999"/>
              <a:gd name="connsiteX21092" fmla="*/ 8461258 w 10763219"/>
              <a:gd name="connsiteY21092" fmla="*/ 5466801 h 6857999"/>
              <a:gd name="connsiteX21093" fmla="*/ 8461258 w 10763219"/>
              <a:gd name="connsiteY21093" fmla="*/ 5464817 h 6857999"/>
              <a:gd name="connsiteX21094" fmla="*/ 8461258 w 10763219"/>
              <a:gd name="connsiteY21094" fmla="*/ 5463626 h 6857999"/>
              <a:gd name="connsiteX21095" fmla="*/ 8462846 w 10763219"/>
              <a:gd name="connsiteY21095" fmla="*/ 5460054 h 6857999"/>
              <a:gd name="connsiteX21096" fmla="*/ 8464434 w 10763219"/>
              <a:gd name="connsiteY21096" fmla="*/ 5456481 h 6857999"/>
              <a:gd name="connsiteX21097" fmla="*/ 8466418 w 10763219"/>
              <a:gd name="connsiteY21097" fmla="*/ 5453703 h 6857999"/>
              <a:gd name="connsiteX21098" fmla="*/ 8467608 w 10763219"/>
              <a:gd name="connsiteY21098" fmla="*/ 5450130 h 6857999"/>
              <a:gd name="connsiteX21099" fmla="*/ 8467608 w 10763219"/>
              <a:gd name="connsiteY21099" fmla="*/ 5448940 h 6857999"/>
              <a:gd name="connsiteX21100" fmla="*/ 8467608 w 10763219"/>
              <a:gd name="connsiteY21100" fmla="*/ 5446955 h 6857999"/>
              <a:gd name="connsiteX21101" fmla="*/ 8467212 w 10763219"/>
              <a:gd name="connsiteY21101" fmla="*/ 5444574 h 6857999"/>
              <a:gd name="connsiteX21102" fmla="*/ 8466418 w 10763219"/>
              <a:gd name="connsiteY21102" fmla="*/ 5441795 h 6857999"/>
              <a:gd name="connsiteX21103" fmla="*/ 8458083 w 10763219"/>
              <a:gd name="connsiteY21103" fmla="*/ 5440604 h 6857999"/>
              <a:gd name="connsiteX21104" fmla="*/ 8454511 w 10763219"/>
              <a:gd name="connsiteY21104" fmla="*/ 5439414 h 6857999"/>
              <a:gd name="connsiteX21105" fmla="*/ 8451733 w 10763219"/>
              <a:gd name="connsiteY21105" fmla="*/ 5438223 h 6857999"/>
              <a:gd name="connsiteX21106" fmla="*/ 8450542 w 10763219"/>
              <a:gd name="connsiteY21106" fmla="*/ 5437032 h 6857999"/>
              <a:gd name="connsiteX21107" fmla="*/ 8449748 w 10763219"/>
              <a:gd name="connsiteY21107" fmla="*/ 5436238 h 6857999"/>
              <a:gd name="connsiteX21108" fmla="*/ 8448954 w 10763219"/>
              <a:gd name="connsiteY21108" fmla="*/ 5434651 h 6857999"/>
              <a:gd name="connsiteX21109" fmla="*/ 8448954 w 10763219"/>
              <a:gd name="connsiteY21109" fmla="*/ 5433063 h 6857999"/>
              <a:gd name="connsiteX21110" fmla="*/ 8449748 w 10763219"/>
              <a:gd name="connsiteY21110" fmla="*/ 5428697 h 6857999"/>
              <a:gd name="connsiteX21111" fmla="*/ 8450939 w 10763219"/>
              <a:gd name="connsiteY21111" fmla="*/ 5423537 h 6857999"/>
              <a:gd name="connsiteX21112" fmla="*/ 8448954 w 10763219"/>
              <a:gd name="connsiteY21112" fmla="*/ 5421949 h 6857999"/>
              <a:gd name="connsiteX21113" fmla="*/ 8447367 w 10763219"/>
              <a:gd name="connsiteY21113" fmla="*/ 5421552 h 6857999"/>
              <a:gd name="connsiteX21114" fmla="*/ 8445382 w 10763219"/>
              <a:gd name="connsiteY21114" fmla="*/ 5421949 h 6857999"/>
              <a:gd name="connsiteX21115" fmla="*/ 8442604 w 10763219"/>
              <a:gd name="connsiteY21115" fmla="*/ 5421949 h 6857999"/>
              <a:gd name="connsiteX21116" fmla="*/ 8437842 w 10763219"/>
              <a:gd name="connsiteY21116" fmla="*/ 5423537 h 6857999"/>
              <a:gd name="connsiteX21117" fmla="*/ 8433476 w 10763219"/>
              <a:gd name="connsiteY21117" fmla="*/ 5424727 h 6857999"/>
              <a:gd name="connsiteX21118" fmla="*/ 8431492 w 10763219"/>
              <a:gd name="connsiteY21118" fmla="*/ 5425521 h 6857999"/>
              <a:gd name="connsiteX21119" fmla="*/ 8429507 w 10763219"/>
              <a:gd name="connsiteY21119" fmla="*/ 5425521 h 6857999"/>
              <a:gd name="connsiteX21120" fmla="*/ 8428316 w 10763219"/>
              <a:gd name="connsiteY21120" fmla="*/ 5424727 h 6857999"/>
              <a:gd name="connsiteX21121" fmla="*/ 8426729 w 10763219"/>
              <a:gd name="connsiteY21121" fmla="*/ 5423934 h 6857999"/>
              <a:gd name="connsiteX21122" fmla="*/ 8425538 w 10763219"/>
              <a:gd name="connsiteY21122" fmla="*/ 5421949 h 6857999"/>
              <a:gd name="connsiteX21123" fmla="*/ 8425141 w 10763219"/>
              <a:gd name="connsiteY21123" fmla="*/ 5419567 h 6857999"/>
              <a:gd name="connsiteX21124" fmla="*/ 8424744 w 10763219"/>
              <a:gd name="connsiteY21124" fmla="*/ 5415598 h 6857999"/>
              <a:gd name="connsiteX21125" fmla="*/ 8425141 w 10763219"/>
              <a:gd name="connsiteY21125" fmla="*/ 5411232 h 6857999"/>
              <a:gd name="connsiteX21126" fmla="*/ 8420776 w 10763219"/>
              <a:gd name="connsiteY21126" fmla="*/ 5414011 h 6857999"/>
              <a:gd name="connsiteX21127" fmla="*/ 8416806 w 10763219"/>
              <a:gd name="connsiteY21127" fmla="*/ 5417186 h 6857999"/>
              <a:gd name="connsiteX21128" fmla="*/ 8412838 w 10763219"/>
              <a:gd name="connsiteY21128" fmla="*/ 5418377 h 6857999"/>
              <a:gd name="connsiteX21129" fmla="*/ 8409266 w 10763219"/>
              <a:gd name="connsiteY21129" fmla="*/ 5419964 h 6857999"/>
              <a:gd name="connsiteX21130" fmla="*/ 8401328 w 10763219"/>
              <a:gd name="connsiteY21130" fmla="*/ 5421949 h 6857999"/>
              <a:gd name="connsiteX21131" fmla="*/ 8393390 w 10763219"/>
              <a:gd name="connsiteY21131" fmla="*/ 5423537 h 6857999"/>
              <a:gd name="connsiteX21132" fmla="*/ 8389024 w 10763219"/>
              <a:gd name="connsiteY21132" fmla="*/ 5412026 h 6857999"/>
              <a:gd name="connsiteX21133" fmla="*/ 8383864 w 10763219"/>
              <a:gd name="connsiteY21133" fmla="*/ 5400515 h 6857999"/>
              <a:gd name="connsiteX21134" fmla="*/ 8377514 w 10763219"/>
              <a:gd name="connsiteY21134" fmla="*/ 5388211 h 6857999"/>
              <a:gd name="connsiteX21135" fmla="*/ 8373942 w 10763219"/>
              <a:gd name="connsiteY21135" fmla="*/ 5382257 h 6857999"/>
              <a:gd name="connsiteX21136" fmla="*/ 8370370 w 10763219"/>
              <a:gd name="connsiteY21136" fmla="*/ 5377097 h 6857999"/>
              <a:gd name="connsiteX21137" fmla="*/ 8366402 w 10763219"/>
              <a:gd name="connsiteY21137" fmla="*/ 5371540 h 6857999"/>
              <a:gd name="connsiteX21138" fmla="*/ 8362830 w 10763219"/>
              <a:gd name="connsiteY21138" fmla="*/ 5366777 h 6857999"/>
              <a:gd name="connsiteX21139" fmla="*/ 8358464 w 10763219"/>
              <a:gd name="connsiteY21139" fmla="*/ 5362014 h 6857999"/>
              <a:gd name="connsiteX21140" fmla="*/ 8353701 w 10763219"/>
              <a:gd name="connsiteY21140" fmla="*/ 5358045 h 6857999"/>
              <a:gd name="connsiteX21141" fmla="*/ 8348938 w 10763219"/>
              <a:gd name="connsiteY21141" fmla="*/ 5354472 h 6857999"/>
              <a:gd name="connsiteX21142" fmla="*/ 8344176 w 10763219"/>
              <a:gd name="connsiteY21142" fmla="*/ 5351694 h 6857999"/>
              <a:gd name="connsiteX21143" fmla="*/ 8339016 w 10763219"/>
              <a:gd name="connsiteY21143" fmla="*/ 5349709 h 6857999"/>
              <a:gd name="connsiteX21144" fmla="*/ 8333856 w 10763219"/>
              <a:gd name="connsiteY21144" fmla="*/ 5348122 h 6857999"/>
              <a:gd name="connsiteX21145" fmla="*/ 8339016 w 10763219"/>
              <a:gd name="connsiteY21145" fmla="*/ 5344152 h 6857999"/>
              <a:gd name="connsiteX21146" fmla="*/ 8344176 w 10763219"/>
              <a:gd name="connsiteY21146" fmla="*/ 5340183 h 6857999"/>
              <a:gd name="connsiteX21147" fmla="*/ 8348144 w 10763219"/>
              <a:gd name="connsiteY21147" fmla="*/ 5335817 h 6857999"/>
              <a:gd name="connsiteX21148" fmla="*/ 8350129 w 10763219"/>
              <a:gd name="connsiteY21148" fmla="*/ 5333435 h 6857999"/>
              <a:gd name="connsiteX21149" fmla="*/ 8351320 w 10763219"/>
              <a:gd name="connsiteY21149" fmla="*/ 5331054 h 6857999"/>
              <a:gd name="connsiteX21150" fmla="*/ 8352510 w 10763219"/>
              <a:gd name="connsiteY21150" fmla="*/ 5328672 h 6857999"/>
              <a:gd name="connsiteX21151" fmla="*/ 8353304 w 10763219"/>
              <a:gd name="connsiteY21151" fmla="*/ 5325497 h 6857999"/>
              <a:gd name="connsiteX21152" fmla="*/ 8353701 w 10763219"/>
              <a:gd name="connsiteY21152" fmla="*/ 5322719 h 6857999"/>
              <a:gd name="connsiteX21153" fmla="*/ 8353701 w 10763219"/>
              <a:gd name="connsiteY21153" fmla="*/ 5319146 h 6857999"/>
              <a:gd name="connsiteX21154" fmla="*/ 8353304 w 10763219"/>
              <a:gd name="connsiteY21154" fmla="*/ 5315971 h 6857999"/>
              <a:gd name="connsiteX21155" fmla="*/ 8352510 w 10763219"/>
              <a:gd name="connsiteY21155" fmla="*/ 5312399 h 6857999"/>
              <a:gd name="connsiteX21156" fmla="*/ 8350923 w 10763219"/>
              <a:gd name="connsiteY21156" fmla="*/ 5308429 h 6857999"/>
              <a:gd name="connsiteX21157" fmla="*/ 8348542 w 10763219"/>
              <a:gd name="connsiteY21157" fmla="*/ 5304063 h 6857999"/>
              <a:gd name="connsiteX21158" fmla="*/ 8346954 w 10763219"/>
              <a:gd name="connsiteY21158" fmla="*/ 5302873 h 6857999"/>
              <a:gd name="connsiteX21159" fmla="*/ 8345366 w 10763219"/>
              <a:gd name="connsiteY21159" fmla="*/ 5301682 h 6857999"/>
              <a:gd name="connsiteX21160" fmla="*/ 8343779 w 10763219"/>
              <a:gd name="connsiteY21160" fmla="*/ 5301682 h 6857999"/>
              <a:gd name="connsiteX21161" fmla="*/ 8342191 w 10763219"/>
              <a:gd name="connsiteY21161" fmla="*/ 5302079 h 6857999"/>
              <a:gd name="connsiteX21162" fmla="*/ 8338619 w 10763219"/>
              <a:gd name="connsiteY21162" fmla="*/ 5303666 h 6857999"/>
              <a:gd name="connsiteX21163" fmla="*/ 8335444 w 10763219"/>
              <a:gd name="connsiteY21163" fmla="*/ 5305651 h 6857999"/>
              <a:gd name="connsiteX21164" fmla="*/ 8330284 w 10763219"/>
              <a:gd name="connsiteY21164" fmla="*/ 5297316 h 6857999"/>
              <a:gd name="connsiteX21165" fmla="*/ 8327110 w 10763219"/>
              <a:gd name="connsiteY21165" fmla="*/ 5290171 h 6857999"/>
              <a:gd name="connsiteX21166" fmla="*/ 8325522 w 10763219"/>
              <a:gd name="connsiteY21166" fmla="*/ 5283026 h 6857999"/>
              <a:gd name="connsiteX21167" fmla="*/ 8324728 w 10763219"/>
              <a:gd name="connsiteY21167" fmla="*/ 5277470 h 6857999"/>
              <a:gd name="connsiteX21168" fmla="*/ 8327506 w 10763219"/>
              <a:gd name="connsiteY21168" fmla="*/ 5277470 h 6857999"/>
              <a:gd name="connsiteX21169" fmla="*/ 8330284 w 10763219"/>
              <a:gd name="connsiteY21169" fmla="*/ 5276676 h 6857999"/>
              <a:gd name="connsiteX21170" fmla="*/ 8334650 w 10763219"/>
              <a:gd name="connsiteY21170" fmla="*/ 5275882 h 6857999"/>
              <a:gd name="connsiteX21171" fmla="*/ 8338222 w 10763219"/>
              <a:gd name="connsiteY21171" fmla="*/ 5273897 h 6857999"/>
              <a:gd name="connsiteX21172" fmla="*/ 8341000 w 10763219"/>
              <a:gd name="connsiteY21172" fmla="*/ 5271516 h 6857999"/>
              <a:gd name="connsiteX21173" fmla="*/ 8344176 w 10763219"/>
              <a:gd name="connsiteY21173" fmla="*/ 5269531 h 6857999"/>
              <a:gd name="connsiteX21174" fmla="*/ 8346954 w 10763219"/>
              <a:gd name="connsiteY21174" fmla="*/ 5267547 h 6857999"/>
              <a:gd name="connsiteX21175" fmla="*/ 8350923 w 10763219"/>
              <a:gd name="connsiteY21175" fmla="*/ 5265959 h 6857999"/>
              <a:gd name="connsiteX21176" fmla="*/ 8355686 w 10763219"/>
              <a:gd name="connsiteY21176" fmla="*/ 5265165 h 6857999"/>
              <a:gd name="connsiteX21177" fmla="*/ 8358860 w 10763219"/>
              <a:gd name="connsiteY21177" fmla="*/ 5269531 h 6857999"/>
              <a:gd name="connsiteX21178" fmla="*/ 8360052 w 10763219"/>
              <a:gd name="connsiteY21178" fmla="*/ 5272706 h 6857999"/>
              <a:gd name="connsiteX21179" fmla="*/ 8360052 w 10763219"/>
              <a:gd name="connsiteY21179" fmla="*/ 5275882 h 6857999"/>
              <a:gd name="connsiteX21180" fmla="*/ 8359654 w 10763219"/>
              <a:gd name="connsiteY21180" fmla="*/ 5278660 h 6857999"/>
              <a:gd name="connsiteX21181" fmla="*/ 8358860 w 10763219"/>
              <a:gd name="connsiteY21181" fmla="*/ 5281042 h 6857999"/>
              <a:gd name="connsiteX21182" fmla="*/ 8358464 w 10763219"/>
              <a:gd name="connsiteY21182" fmla="*/ 5283820 h 6857999"/>
              <a:gd name="connsiteX21183" fmla="*/ 8358860 w 10763219"/>
              <a:gd name="connsiteY21183" fmla="*/ 5286996 h 6857999"/>
              <a:gd name="connsiteX21184" fmla="*/ 8359654 w 10763219"/>
              <a:gd name="connsiteY21184" fmla="*/ 5290568 h 6857999"/>
              <a:gd name="connsiteX21185" fmla="*/ 8365211 w 10763219"/>
              <a:gd name="connsiteY21185" fmla="*/ 5293346 h 6857999"/>
              <a:gd name="connsiteX21186" fmla="*/ 8367196 w 10763219"/>
              <a:gd name="connsiteY21186" fmla="*/ 5293743 h 6857999"/>
              <a:gd name="connsiteX21187" fmla="*/ 8369576 w 10763219"/>
              <a:gd name="connsiteY21187" fmla="*/ 5294537 h 6857999"/>
              <a:gd name="connsiteX21188" fmla="*/ 8371561 w 10763219"/>
              <a:gd name="connsiteY21188" fmla="*/ 5294934 h 6857999"/>
              <a:gd name="connsiteX21189" fmla="*/ 8373546 w 10763219"/>
              <a:gd name="connsiteY21189" fmla="*/ 5294537 h 6857999"/>
              <a:gd name="connsiteX21190" fmla="*/ 8377514 w 10763219"/>
              <a:gd name="connsiteY21190" fmla="*/ 5293346 h 6857999"/>
              <a:gd name="connsiteX21191" fmla="*/ 8380292 w 10763219"/>
              <a:gd name="connsiteY21191" fmla="*/ 5291362 h 6857999"/>
              <a:gd name="connsiteX21192" fmla="*/ 8383071 w 10763219"/>
              <a:gd name="connsiteY21192" fmla="*/ 5288583 h 6857999"/>
              <a:gd name="connsiteX21193" fmla="*/ 8386246 w 10763219"/>
              <a:gd name="connsiteY21193" fmla="*/ 5284614 h 6857999"/>
              <a:gd name="connsiteX21194" fmla="*/ 8388230 w 10763219"/>
              <a:gd name="connsiteY21194" fmla="*/ 5280248 h 6857999"/>
              <a:gd name="connsiteX21195" fmla="*/ 8390612 w 10763219"/>
              <a:gd name="connsiteY21195" fmla="*/ 5275882 h 6857999"/>
              <a:gd name="connsiteX21196" fmla="*/ 8391802 w 10763219"/>
              <a:gd name="connsiteY21196" fmla="*/ 5271119 h 6857999"/>
              <a:gd name="connsiteX21197" fmla="*/ 8395374 w 10763219"/>
              <a:gd name="connsiteY21197" fmla="*/ 5260799 h 6857999"/>
              <a:gd name="connsiteX21198" fmla="*/ 8398152 w 10763219"/>
              <a:gd name="connsiteY21198" fmla="*/ 5252067 h 6857999"/>
              <a:gd name="connsiteX21199" fmla="*/ 8401328 w 10763219"/>
              <a:gd name="connsiteY21199" fmla="*/ 5244525 h 6857999"/>
              <a:gd name="connsiteX21200" fmla="*/ 8397359 w 10763219"/>
              <a:gd name="connsiteY21200" fmla="*/ 5244525 h 6857999"/>
              <a:gd name="connsiteX21201" fmla="*/ 8393390 w 10763219"/>
              <a:gd name="connsiteY21201" fmla="*/ 5244128 h 6857999"/>
              <a:gd name="connsiteX21202" fmla="*/ 8385452 w 10763219"/>
              <a:gd name="connsiteY21202" fmla="*/ 5242540 h 6857999"/>
              <a:gd name="connsiteX21203" fmla="*/ 8376720 w 10763219"/>
              <a:gd name="connsiteY21203" fmla="*/ 5240556 h 6857999"/>
              <a:gd name="connsiteX21204" fmla="*/ 8372355 w 10763219"/>
              <a:gd name="connsiteY21204" fmla="*/ 5240159 h 6857999"/>
              <a:gd name="connsiteX21205" fmla="*/ 8367592 w 10763219"/>
              <a:gd name="connsiteY21205" fmla="*/ 5239762 h 6857999"/>
              <a:gd name="connsiteX21206" fmla="*/ 8363624 w 10763219"/>
              <a:gd name="connsiteY21206" fmla="*/ 5244525 h 6857999"/>
              <a:gd name="connsiteX21207" fmla="*/ 8358860 w 10763219"/>
              <a:gd name="connsiteY21207" fmla="*/ 5250082 h 6857999"/>
              <a:gd name="connsiteX21208" fmla="*/ 8353304 w 10763219"/>
              <a:gd name="connsiteY21208" fmla="*/ 5254845 h 6857999"/>
              <a:gd name="connsiteX21209" fmla="*/ 8346954 w 10763219"/>
              <a:gd name="connsiteY21209" fmla="*/ 5260005 h 6857999"/>
              <a:gd name="connsiteX21210" fmla="*/ 8340604 w 10763219"/>
              <a:gd name="connsiteY21210" fmla="*/ 5265165 h 6857999"/>
              <a:gd name="connsiteX21211" fmla="*/ 8333460 w 10763219"/>
              <a:gd name="connsiteY21211" fmla="*/ 5269928 h 6857999"/>
              <a:gd name="connsiteX21212" fmla="*/ 8325919 w 10763219"/>
              <a:gd name="connsiteY21212" fmla="*/ 5274691 h 6857999"/>
              <a:gd name="connsiteX21213" fmla="*/ 8318378 w 10763219"/>
              <a:gd name="connsiteY21213" fmla="*/ 5279057 h 6857999"/>
              <a:gd name="connsiteX21214" fmla="*/ 8310043 w 10763219"/>
              <a:gd name="connsiteY21214" fmla="*/ 5283820 h 6857999"/>
              <a:gd name="connsiteX21215" fmla="*/ 8301708 w 10763219"/>
              <a:gd name="connsiteY21215" fmla="*/ 5288186 h 6857999"/>
              <a:gd name="connsiteX21216" fmla="*/ 8293374 w 10763219"/>
              <a:gd name="connsiteY21216" fmla="*/ 5291362 h 6857999"/>
              <a:gd name="connsiteX21217" fmla="*/ 8284642 w 10763219"/>
              <a:gd name="connsiteY21217" fmla="*/ 5294934 h 6857999"/>
              <a:gd name="connsiteX21218" fmla="*/ 8275514 w 10763219"/>
              <a:gd name="connsiteY21218" fmla="*/ 5297713 h 6857999"/>
              <a:gd name="connsiteX21219" fmla="*/ 8266782 w 10763219"/>
              <a:gd name="connsiteY21219" fmla="*/ 5300888 h 6857999"/>
              <a:gd name="connsiteX21220" fmla="*/ 8258448 w 10763219"/>
              <a:gd name="connsiteY21220" fmla="*/ 5302873 h 6857999"/>
              <a:gd name="connsiteX21221" fmla="*/ 8249716 w 10763219"/>
              <a:gd name="connsiteY21221" fmla="*/ 5304460 h 6857999"/>
              <a:gd name="connsiteX21222" fmla="*/ 8251700 w 10763219"/>
              <a:gd name="connsiteY21222" fmla="*/ 5303666 h 6857999"/>
              <a:gd name="connsiteX21223" fmla="*/ 8252098 w 10763219"/>
              <a:gd name="connsiteY21223" fmla="*/ 5303269 h 6857999"/>
              <a:gd name="connsiteX21224" fmla="*/ 8251700 w 10763219"/>
              <a:gd name="connsiteY21224" fmla="*/ 5302079 h 6857999"/>
              <a:gd name="connsiteX21225" fmla="*/ 8250906 w 10763219"/>
              <a:gd name="connsiteY21225" fmla="*/ 5301285 h 6857999"/>
              <a:gd name="connsiteX21226" fmla="*/ 8247732 w 10763219"/>
              <a:gd name="connsiteY21226" fmla="*/ 5299697 h 6857999"/>
              <a:gd name="connsiteX21227" fmla="*/ 8240190 w 10763219"/>
              <a:gd name="connsiteY21227" fmla="*/ 5297316 h 6857999"/>
              <a:gd name="connsiteX21228" fmla="*/ 8229078 w 10763219"/>
              <a:gd name="connsiteY21228" fmla="*/ 5294934 h 6857999"/>
              <a:gd name="connsiteX21229" fmla="*/ 8217568 w 10763219"/>
              <a:gd name="connsiteY21229" fmla="*/ 5292949 h 6857999"/>
              <a:gd name="connsiteX21230" fmla="*/ 8207248 w 10763219"/>
              <a:gd name="connsiteY21230" fmla="*/ 5291362 h 6857999"/>
              <a:gd name="connsiteX21231" fmla="*/ 8200104 w 10763219"/>
              <a:gd name="connsiteY21231" fmla="*/ 5290965 h 6857999"/>
              <a:gd name="connsiteX21232" fmla="*/ 8198120 w 10763219"/>
              <a:gd name="connsiteY21232" fmla="*/ 5290965 h 6857999"/>
              <a:gd name="connsiteX21233" fmla="*/ 8197326 w 10763219"/>
              <a:gd name="connsiteY21233" fmla="*/ 5290965 h 6857999"/>
              <a:gd name="connsiteX21234" fmla="*/ 8194945 w 10763219"/>
              <a:gd name="connsiteY21234" fmla="*/ 5294537 h 6857999"/>
              <a:gd name="connsiteX21235" fmla="*/ 8194152 w 10763219"/>
              <a:gd name="connsiteY21235" fmla="*/ 5298109 h 6857999"/>
              <a:gd name="connsiteX21236" fmla="*/ 8192960 w 10763219"/>
              <a:gd name="connsiteY21236" fmla="*/ 5302079 h 6857999"/>
              <a:gd name="connsiteX21237" fmla="*/ 8192960 w 10763219"/>
              <a:gd name="connsiteY21237" fmla="*/ 5306445 h 6857999"/>
              <a:gd name="connsiteX21238" fmla="*/ 8193754 w 10763219"/>
              <a:gd name="connsiteY21238" fmla="*/ 5310811 h 6857999"/>
              <a:gd name="connsiteX21239" fmla="*/ 8194548 w 10763219"/>
              <a:gd name="connsiteY21239" fmla="*/ 5315971 h 6857999"/>
              <a:gd name="connsiteX21240" fmla="*/ 8196136 w 10763219"/>
              <a:gd name="connsiteY21240" fmla="*/ 5321131 h 6857999"/>
              <a:gd name="connsiteX21241" fmla="*/ 8197326 w 10763219"/>
              <a:gd name="connsiteY21241" fmla="*/ 5326291 h 6857999"/>
              <a:gd name="connsiteX21242" fmla="*/ 8186214 w 10763219"/>
              <a:gd name="connsiteY21242" fmla="*/ 5331848 h 6857999"/>
              <a:gd name="connsiteX21243" fmla="*/ 8175100 w 10763219"/>
              <a:gd name="connsiteY21243" fmla="*/ 5337008 h 6857999"/>
              <a:gd name="connsiteX21244" fmla="*/ 8164384 w 10763219"/>
              <a:gd name="connsiteY21244" fmla="*/ 5340977 h 6857999"/>
              <a:gd name="connsiteX21245" fmla="*/ 8154066 w 10763219"/>
              <a:gd name="connsiteY21245" fmla="*/ 5343755 h 6857999"/>
              <a:gd name="connsiteX21246" fmla="*/ 8146524 w 10763219"/>
              <a:gd name="connsiteY21246" fmla="*/ 5354075 h 6857999"/>
              <a:gd name="connsiteX21247" fmla="*/ 8148509 w 10763219"/>
              <a:gd name="connsiteY21247" fmla="*/ 5356854 h 6857999"/>
              <a:gd name="connsiteX21248" fmla="*/ 8151288 w 10763219"/>
              <a:gd name="connsiteY21248" fmla="*/ 5358838 h 6857999"/>
              <a:gd name="connsiteX21249" fmla="*/ 8153668 w 10763219"/>
              <a:gd name="connsiteY21249" fmla="*/ 5360029 h 6857999"/>
              <a:gd name="connsiteX21250" fmla="*/ 8156050 w 10763219"/>
              <a:gd name="connsiteY21250" fmla="*/ 5360426 h 6857999"/>
              <a:gd name="connsiteX21251" fmla="*/ 8158432 w 10763219"/>
              <a:gd name="connsiteY21251" fmla="*/ 5361220 h 6857999"/>
              <a:gd name="connsiteX21252" fmla="*/ 8160812 w 10763219"/>
              <a:gd name="connsiteY21252" fmla="*/ 5362808 h 6857999"/>
              <a:gd name="connsiteX21253" fmla="*/ 8162797 w 10763219"/>
              <a:gd name="connsiteY21253" fmla="*/ 5366380 h 6857999"/>
              <a:gd name="connsiteX21254" fmla="*/ 8164782 w 10763219"/>
              <a:gd name="connsiteY21254" fmla="*/ 5371143 h 6857999"/>
              <a:gd name="connsiteX21255" fmla="*/ 8161210 w 10763219"/>
              <a:gd name="connsiteY21255" fmla="*/ 5371143 h 6857999"/>
              <a:gd name="connsiteX21256" fmla="*/ 8158828 w 10763219"/>
              <a:gd name="connsiteY21256" fmla="*/ 5371937 h 6857999"/>
              <a:gd name="connsiteX21257" fmla="*/ 8154066 w 10763219"/>
              <a:gd name="connsiteY21257" fmla="*/ 5373525 h 6857999"/>
              <a:gd name="connsiteX21258" fmla="*/ 8150494 w 10763219"/>
              <a:gd name="connsiteY21258" fmla="*/ 5375509 h 6857999"/>
              <a:gd name="connsiteX21259" fmla="*/ 8147318 w 10763219"/>
              <a:gd name="connsiteY21259" fmla="*/ 5377891 h 6857999"/>
              <a:gd name="connsiteX21260" fmla="*/ 8144143 w 10763219"/>
              <a:gd name="connsiteY21260" fmla="*/ 5380272 h 6857999"/>
              <a:gd name="connsiteX21261" fmla="*/ 8141365 w 10763219"/>
              <a:gd name="connsiteY21261" fmla="*/ 5381860 h 6857999"/>
              <a:gd name="connsiteX21262" fmla="*/ 8137396 w 10763219"/>
              <a:gd name="connsiteY21262" fmla="*/ 5382654 h 6857999"/>
              <a:gd name="connsiteX21263" fmla="*/ 8135015 w 10763219"/>
              <a:gd name="connsiteY21263" fmla="*/ 5382654 h 6857999"/>
              <a:gd name="connsiteX21264" fmla="*/ 8132634 w 10763219"/>
              <a:gd name="connsiteY21264" fmla="*/ 5382654 h 6857999"/>
              <a:gd name="connsiteX21265" fmla="*/ 8131443 w 10763219"/>
              <a:gd name="connsiteY21265" fmla="*/ 5387417 h 6857999"/>
              <a:gd name="connsiteX21266" fmla="*/ 8131046 w 10763219"/>
              <a:gd name="connsiteY21266" fmla="*/ 5391783 h 6857999"/>
              <a:gd name="connsiteX21267" fmla="*/ 8132236 w 10763219"/>
              <a:gd name="connsiteY21267" fmla="*/ 5394958 h 6857999"/>
              <a:gd name="connsiteX21268" fmla="*/ 8133030 w 10763219"/>
              <a:gd name="connsiteY21268" fmla="*/ 5398134 h 6857999"/>
              <a:gd name="connsiteX21269" fmla="*/ 8135015 w 10763219"/>
              <a:gd name="connsiteY21269" fmla="*/ 5400515 h 6857999"/>
              <a:gd name="connsiteX21270" fmla="*/ 8137396 w 10763219"/>
              <a:gd name="connsiteY21270" fmla="*/ 5402897 h 6857999"/>
              <a:gd name="connsiteX21271" fmla="*/ 8140174 w 10763219"/>
              <a:gd name="connsiteY21271" fmla="*/ 5404881 h 6857999"/>
              <a:gd name="connsiteX21272" fmla="*/ 8143746 w 10763219"/>
              <a:gd name="connsiteY21272" fmla="*/ 5406866 h 6857999"/>
              <a:gd name="connsiteX21273" fmla="*/ 8150494 w 10763219"/>
              <a:gd name="connsiteY21273" fmla="*/ 5410835 h 6857999"/>
              <a:gd name="connsiteX21274" fmla="*/ 8158034 w 10763219"/>
              <a:gd name="connsiteY21274" fmla="*/ 5415598 h 6857999"/>
              <a:gd name="connsiteX21275" fmla="*/ 8162004 w 10763219"/>
              <a:gd name="connsiteY21275" fmla="*/ 5418377 h 6857999"/>
              <a:gd name="connsiteX21276" fmla="*/ 8164782 w 10763219"/>
              <a:gd name="connsiteY21276" fmla="*/ 5421552 h 6857999"/>
              <a:gd name="connsiteX21277" fmla="*/ 8167560 w 10763219"/>
              <a:gd name="connsiteY21277" fmla="*/ 5425521 h 6857999"/>
              <a:gd name="connsiteX21278" fmla="*/ 8170338 w 10763219"/>
              <a:gd name="connsiteY21278" fmla="*/ 5429887 h 6857999"/>
              <a:gd name="connsiteX21279" fmla="*/ 8175498 w 10763219"/>
              <a:gd name="connsiteY21279" fmla="*/ 5424331 h 6857999"/>
              <a:gd name="connsiteX21280" fmla="*/ 8179466 w 10763219"/>
              <a:gd name="connsiteY21280" fmla="*/ 5420361 h 6857999"/>
              <a:gd name="connsiteX21281" fmla="*/ 8181451 w 10763219"/>
              <a:gd name="connsiteY21281" fmla="*/ 5417980 h 6857999"/>
              <a:gd name="connsiteX21282" fmla="*/ 8183436 w 10763219"/>
              <a:gd name="connsiteY21282" fmla="*/ 5415201 h 6857999"/>
              <a:gd name="connsiteX21283" fmla="*/ 8185420 w 10763219"/>
              <a:gd name="connsiteY21283" fmla="*/ 5411232 h 6857999"/>
              <a:gd name="connsiteX21284" fmla="*/ 8187404 w 10763219"/>
              <a:gd name="connsiteY21284" fmla="*/ 5406469 h 6857999"/>
              <a:gd name="connsiteX21285" fmla="*/ 8190580 w 10763219"/>
              <a:gd name="connsiteY21285" fmla="*/ 5407263 h 6857999"/>
              <a:gd name="connsiteX21286" fmla="*/ 8192564 w 10763219"/>
              <a:gd name="connsiteY21286" fmla="*/ 5408851 h 6857999"/>
              <a:gd name="connsiteX21287" fmla="*/ 8194152 w 10763219"/>
              <a:gd name="connsiteY21287" fmla="*/ 5410041 h 6857999"/>
              <a:gd name="connsiteX21288" fmla="*/ 8194548 w 10763219"/>
              <a:gd name="connsiteY21288" fmla="*/ 5412026 h 6857999"/>
              <a:gd name="connsiteX21289" fmla="*/ 8194548 w 10763219"/>
              <a:gd name="connsiteY21289" fmla="*/ 5414804 h 6857999"/>
              <a:gd name="connsiteX21290" fmla="*/ 8194152 w 10763219"/>
              <a:gd name="connsiteY21290" fmla="*/ 5416392 h 6857999"/>
              <a:gd name="connsiteX21291" fmla="*/ 8192564 w 10763219"/>
              <a:gd name="connsiteY21291" fmla="*/ 5421552 h 6857999"/>
              <a:gd name="connsiteX21292" fmla="*/ 8190580 w 10763219"/>
              <a:gd name="connsiteY21292" fmla="*/ 5425918 h 6857999"/>
              <a:gd name="connsiteX21293" fmla="*/ 8190182 w 10763219"/>
              <a:gd name="connsiteY21293" fmla="*/ 5427903 h 6857999"/>
              <a:gd name="connsiteX21294" fmla="*/ 8190182 w 10763219"/>
              <a:gd name="connsiteY21294" fmla="*/ 5429887 h 6857999"/>
              <a:gd name="connsiteX21295" fmla="*/ 8190580 w 10763219"/>
              <a:gd name="connsiteY21295" fmla="*/ 5431872 h 6857999"/>
              <a:gd name="connsiteX21296" fmla="*/ 8192167 w 10763219"/>
              <a:gd name="connsiteY21296" fmla="*/ 5433063 h 6857999"/>
              <a:gd name="connsiteX21297" fmla="*/ 8194152 w 10763219"/>
              <a:gd name="connsiteY21297" fmla="*/ 5434254 h 6857999"/>
              <a:gd name="connsiteX21298" fmla="*/ 8196930 w 10763219"/>
              <a:gd name="connsiteY21298" fmla="*/ 5434651 h 6857999"/>
              <a:gd name="connsiteX21299" fmla="*/ 8195739 w 10763219"/>
              <a:gd name="connsiteY21299" fmla="*/ 5441795 h 6857999"/>
              <a:gd name="connsiteX21300" fmla="*/ 8194152 w 10763219"/>
              <a:gd name="connsiteY21300" fmla="*/ 5449337 h 6857999"/>
              <a:gd name="connsiteX21301" fmla="*/ 8192960 w 10763219"/>
              <a:gd name="connsiteY21301" fmla="*/ 5452909 h 6857999"/>
              <a:gd name="connsiteX21302" fmla="*/ 8191770 w 10763219"/>
              <a:gd name="connsiteY21302" fmla="*/ 5456084 h 6857999"/>
              <a:gd name="connsiteX21303" fmla="*/ 8189388 w 10763219"/>
              <a:gd name="connsiteY21303" fmla="*/ 5459260 h 6857999"/>
              <a:gd name="connsiteX21304" fmla="*/ 8186214 w 10763219"/>
              <a:gd name="connsiteY21304" fmla="*/ 5461641 h 6857999"/>
              <a:gd name="connsiteX21305" fmla="*/ 8189786 w 10763219"/>
              <a:gd name="connsiteY21305" fmla="*/ 5462435 h 6857999"/>
              <a:gd name="connsiteX21306" fmla="*/ 8192564 w 10763219"/>
              <a:gd name="connsiteY21306" fmla="*/ 5464420 h 6857999"/>
              <a:gd name="connsiteX21307" fmla="*/ 8198914 w 10763219"/>
              <a:gd name="connsiteY21307" fmla="*/ 5468786 h 6857999"/>
              <a:gd name="connsiteX21308" fmla="*/ 8202486 w 10763219"/>
              <a:gd name="connsiteY21308" fmla="*/ 5470373 h 6857999"/>
              <a:gd name="connsiteX21309" fmla="*/ 8203676 w 10763219"/>
              <a:gd name="connsiteY21309" fmla="*/ 5470770 h 6857999"/>
              <a:gd name="connsiteX21310" fmla="*/ 8205661 w 10763219"/>
              <a:gd name="connsiteY21310" fmla="*/ 5470770 h 6857999"/>
              <a:gd name="connsiteX21311" fmla="*/ 8207248 w 10763219"/>
              <a:gd name="connsiteY21311" fmla="*/ 5470373 h 6857999"/>
              <a:gd name="connsiteX21312" fmla="*/ 8209233 w 10763219"/>
              <a:gd name="connsiteY21312" fmla="*/ 5469977 h 6857999"/>
              <a:gd name="connsiteX21313" fmla="*/ 8211218 w 10763219"/>
              <a:gd name="connsiteY21313" fmla="*/ 5468389 h 6857999"/>
              <a:gd name="connsiteX21314" fmla="*/ 8213202 w 10763219"/>
              <a:gd name="connsiteY21314" fmla="*/ 5466801 h 6857999"/>
              <a:gd name="connsiteX21315" fmla="*/ 8217171 w 10763219"/>
              <a:gd name="connsiteY21315" fmla="*/ 5473152 h 6857999"/>
              <a:gd name="connsiteX21316" fmla="*/ 8219949 w 10763219"/>
              <a:gd name="connsiteY21316" fmla="*/ 5479106 h 6857999"/>
              <a:gd name="connsiteX21317" fmla="*/ 8222330 w 10763219"/>
              <a:gd name="connsiteY21317" fmla="*/ 5484663 h 6857999"/>
              <a:gd name="connsiteX21318" fmla="*/ 8223521 w 10763219"/>
              <a:gd name="connsiteY21318" fmla="*/ 5489823 h 6857999"/>
              <a:gd name="connsiteX21319" fmla="*/ 8223521 w 10763219"/>
              <a:gd name="connsiteY21319" fmla="*/ 5494189 h 6857999"/>
              <a:gd name="connsiteX21320" fmla="*/ 8222728 w 10763219"/>
              <a:gd name="connsiteY21320" fmla="*/ 5498158 h 6857999"/>
              <a:gd name="connsiteX21321" fmla="*/ 8221140 w 10763219"/>
              <a:gd name="connsiteY21321" fmla="*/ 5502127 h 6857999"/>
              <a:gd name="connsiteX21322" fmla="*/ 8217964 w 10763219"/>
              <a:gd name="connsiteY21322" fmla="*/ 5504906 h 6857999"/>
              <a:gd name="connsiteX21323" fmla="*/ 8223521 w 10763219"/>
              <a:gd name="connsiteY21323" fmla="*/ 5506890 h 6857999"/>
              <a:gd name="connsiteX21324" fmla="*/ 8227887 w 10763219"/>
              <a:gd name="connsiteY21324" fmla="*/ 5508081 h 6857999"/>
              <a:gd name="connsiteX21325" fmla="*/ 8231062 w 10763219"/>
              <a:gd name="connsiteY21325" fmla="*/ 5508081 h 6857999"/>
              <a:gd name="connsiteX21326" fmla="*/ 8233046 w 10763219"/>
              <a:gd name="connsiteY21326" fmla="*/ 5506890 h 6857999"/>
              <a:gd name="connsiteX21327" fmla="*/ 8234634 w 10763219"/>
              <a:gd name="connsiteY21327" fmla="*/ 5505699 h 6857999"/>
              <a:gd name="connsiteX21328" fmla="*/ 8235031 w 10763219"/>
              <a:gd name="connsiteY21328" fmla="*/ 5502921 h 6857999"/>
              <a:gd name="connsiteX21329" fmla="*/ 8235031 w 10763219"/>
              <a:gd name="connsiteY21329" fmla="*/ 5500143 h 6857999"/>
              <a:gd name="connsiteX21330" fmla="*/ 8235031 w 10763219"/>
              <a:gd name="connsiteY21330" fmla="*/ 5496570 h 6857999"/>
              <a:gd name="connsiteX21331" fmla="*/ 8234237 w 10763219"/>
              <a:gd name="connsiteY21331" fmla="*/ 5489426 h 6857999"/>
              <a:gd name="connsiteX21332" fmla="*/ 8233046 w 10763219"/>
              <a:gd name="connsiteY21332" fmla="*/ 5481487 h 6857999"/>
              <a:gd name="connsiteX21333" fmla="*/ 8233046 w 10763219"/>
              <a:gd name="connsiteY21333" fmla="*/ 5477121 h 6857999"/>
              <a:gd name="connsiteX21334" fmla="*/ 8234237 w 10763219"/>
              <a:gd name="connsiteY21334" fmla="*/ 5473152 h 6857999"/>
              <a:gd name="connsiteX21335" fmla="*/ 8235031 w 10763219"/>
              <a:gd name="connsiteY21335" fmla="*/ 5469977 h 6857999"/>
              <a:gd name="connsiteX21336" fmla="*/ 8237016 w 10763219"/>
              <a:gd name="connsiteY21336" fmla="*/ 5466404 h 6857999"/>
              <a:gd name="connsiteX21337" fmla="*/ 8238603 w 10763219"/>
              <a:gd name="connsiteY21337" fmla="*/ 5467595 h 6857999"/>
              <a:gd name="connsiteX21338" fmla="*/ 8242175 w 10763219"/>
              <a:gd name="connsiteY21338" fmla="*/ 5471167 h 6857999"/>
              <a:gd name="connsiteX21339" fmla="*/ 8246938 w 10763219"/>
              <a:gd name="connsiteY21339" fmla="*/ 5477121 h 6857999"/>
              <a:gd name="connsiteX21340" fmla="*/ 8251700 w 10763219"/>
              <a:gd name="connsiteY21340" fmla="*/ 5484663 h 6857999"/>
              <a:gd name="connsiteX21341" fmla="*/ 8253685 w 10763219"/>
              <a:gd name="connsiteY21341" fmla="*/ 5488235 h 6857999"/>
              <a:gd name="connsiteX21342" fmla="*/ 8255670 w 10763219"/>
              <a:gd name="connsiteY21342" fmla="*/ 5491807 h 6857999"/>
              <a:gd name="connsiteX21343" fmla="*/ 8256463 w 10763219"/>
              <a:gd name="connsiteY21343" fmla="*/ 5495776 h 6857999"/>
              <a:gd name="connsiteX21344" fmla="*/ 8257257 w 10763219"/>
              <a:gd name="connsiteY21344" fmla="*/ 5498555 h 6857999"/>
              <a:gd name="connsiteX21345" fmla="*/ 8256463 w 10763219"/>
              <a:gd name="connsiteY21345" fmla="*/ 5502127 h 6857999"/>
              <a:gd name="connsiteX21346" fmla="*/ 8256066 w 10763219"/>
              <a:gd name="connsiteY21346" fmla="*/ 5503715 h 6857999"/>
              <a:gd name="connsiteX21347" fmla="*/ 8255272 w 10763219"/>
              <a:gd name="connsiteY21347" fmla="*/ 5504509 h 6857999"/>
              <a:gd name="connsiteX21348" fmla="*/ 8254082 w 10763219"/>
              <a:gd name="connsiteY21348" fmla="*/ 5505699 h 6857999"/>
              <a:gd name="connsiteX21349" fmla="*/ 8252891 w 10763219"/>
              <a:gd name="connsiteY21349" fmla="*/ 5506493 h 6857999"/>
              <a:gd name="connsiteX21350" fmla="*/ 8248922 w 10763219"/>
              <a:gd name="connsiteY21350" fmla="*/ 5508081 h 6857999"/>
              <a:gd name="connsiteX21351" fmla="*/ 8263607 w 10763219"/>
              <a:gd name="connsiteY21351" fmla="*/ 5502524 h 6857999"/>
              <a:gd name="connsiteX21352" fmla="*/ 8270751 w 10763219"/>
              <a:gd name="connsiteY21352" fmla="*/ 5499746 h 6857999"/>
              <a:gd name="connsiteX21353" fmla="*/ 8278689 w 10763219"/>
              <a:gd name="connsiteY21353" fmla="*/ 5496173 h 6857999"/>
              <a:gd name="connsiteX21354" fmla="*/ 8281864 w 10763219"/>
              <a:gd name="connsiteY21354" fmla="*/ 5494189 h 6857999"/>
              <a:gd name="connsiteX21355" fmla="*/ 8285039 w 10763219"/>
              <a:gd name="connsiteY21355" fmla="*/ 5492204 h 6857999"/>
              <a:gd name="connsiteX21356" fmla="*/ 8288214 w 10763219"/>
              <a:gd name="connsiteY21356" fmla="*/ 5489823 h 6857999"/>
              <a:gd name="connsiteX21357" fmla="*/ 8291390 w 10763219"/>
              <a:gd name="connsiteY21357" fmla="*/ 5487044 h 6857999"/>
              <a:gd name="connsiteX21358" fmla="*/ 8293770 w 10763219"/>
              <a:gd name="connsiteY21358" fmla="*/ 5483869 h 6857999"/>
              <a:gd name="connsiteX21359" fmla="*/ 8295755 w 10763219"/>
              <a:gd name="connsiteY21359" fmla="*/ 5480693 h 6857999"/>
              <a:gd name="connsiteX21360" fmla="*/ 8297342 w 10763219"/>
              <a:gd name="connsiteY21360" fmla="*/ 5476724 h 6857999"/>
              <a:gd name="connsiteX21361" fmla="*/ 8298534 w 10763219"/>
              <a:gd name="connsiteY21361" fmla="*/ 5472755 h 6857999"/>
              <a:gd name="connsiteX21362" fmla="*/ 8302502 w 10763219"/>
              <a:gd name="connsiteY21362" fmla="*/ 5480693 h 6857999"/>
              <a:gd name="connsiteX21363" fmla="*/ 8304486 w 10763219"/>
              <a:gd name="connsiteY21363" fmla="*/ 5483472 h 6857999"/>
              <a:gd name="connsiteX21364" fmla="*/ 8306471 w 10763219"/>
              <a:gd name="connsiteY21364" fmla="*/ 5485853 h 6857999"/>
              <a:gd name="connsiteX21365" fmla="*/ 8308456 w 10763219"/>
              <a:gd name="connsiteY21365" fmla="*/ 5487838 h 6857999"/>
              <a:gd name="connsiteX21366" fmla="*/ 8310440 w 10763219"/>
              <a:gd name="connsiteY21366" fmla="*/ 5489426 h 6857999"/>
              <a:gd name="connsiteX21367" fmla="*/ 8314806 w 10763219"/>
              <a:gd name="connsiteY21367" fmla="*/ 5491410 h 6857999"/>
              <a:gd name="connsiteX21368" fmla="*/ 8319172 w 10763219"/>
              <a:gd name="connsiteY21368" fmla="*/ 5492998 h 6857999"/>
              <a:gd name="connsiteX21369" fmla="*/ 8324728 w 10763219"/>
              <a:gd name="connsiteY21369" fmla="*/ 5494189 h 6857999"/>
              <a:gd name="connsiteX21370" fmla="*/ 8330284 w 10763219"/>
              <a:gd name="connsiteY21370" fmla="*/ 5496173 h 6857999"/>
              <a:gd name="connsiteX21371" fmla="*/ 8336635 w 10763219"/>
              <a:gd name="connsiteY21371" fmla="*/ 5498555 h 6857999"/>
              <a:gd name="connsiteX21372" fmla="*/ 8331872 w 10763219"/>
              <a:gd name="connsiteY21372" fmla="*/ 5500540 h 6857999"/>
              <a:gd name="connsiteX21373" fmla="*/ 8327903 w 10763219"/>
              <a:gd name="connsiteY21373" fmla="*/ 5502127 h 6857999"/>
              <a:gd name="connsiteX21374" fmla="*/ 8321156 w 10763219"/>
              <a:gd name="connsiteY21374" fmla="*/ 5503715 h 6857999"/>
              <a:gd name="connsiteX21375" fmla="*/ 8318774 w 10763219"/>
              <a:gd name="connsiteY21375" fmla="*/ 5504509 h 6857999"/>
              <a:gd name="connsiteX21376" fmla="*/ 8315600 w 10763219"/>
              <a:gd name="connsiteY21376" fmla="*/ 5506493 h 6857999"/>
              <a:gd name="connsiteX21377" fmla="*/ 8313218 w 10763219"/>
              <a:gd name="connsiteY21377" fmla="*/ 5509272 h 6857999"/>
              <a:gd name="connsiteX21378" fmla="*/ 8310440 w 10763219"/>
              <a:gd name="connsiteY21378" fmla="*/ 5513638 h 6857999"/>
              <a:gd name="connsiteX21379" fmla="*/ 8302106 w 10763219"/>
              <a:gd name="connsiteY21379" fmla="*/ 5498158 h 6857999"/>
              <a:gd name="connsiteX21380" fmla="*/ 8298534 w 10763219"/>
              <a:gd name="connsiteY21380" fmla="*/ 5500540 h 6857999"/>
              <a:gd name="connsiteX21381" fmla="*/ 8295755 w 10763219"/>
              <a:gd name="connsiteY21381" fmla="*/ 5502524 h 6857999"/>
              <a:gd name="connsiteX21382" fmla="*/ 8293374 w 10763219"/>
              <a:gd name="connsiteY21382" fmla="*/ 5504906 h 6857999"/>
              <a:gd name="connsiteX21383" fmla="*/ 8291390 w 10763219"/>
              <a:gd name="connsiteY21383" fmla="*/ 5506890 h 6857999"/>
              <a:gd name="connsiteX21384" fmla="*/ 8288214 w 10763219"/>
              <a:gd name="connsiteY21384" fmla="*/ 5511256 h 6857999"/>
              <a:gd name="connsiteX21385" fmla="*/ 8286626 w 10763219"/>
              <a:gd name="connsiteY21385" fmla="*/ 5514829 h 6857999"/>
              <a:gd name="connsiteX21386" fmla="*/ 8283848 w 10763219"/>
              <a:gd name="connsiteY21386" fmla="*/ 5517210 h 6857999"/>
              <a:gd name="connsiteX21387" fmla="*/ 8282658 w 10763219"/>
              <a:gd name="connsiteY21387" fmla="*/ 5518401 h 6857999"/>
              <a:gd name="connsiteX21388" fmla="*/ 8280674 w 10763219"/>
              <a:gd name="connsiteY21388" fmla="*/ 5518798 h 6857999"/>
              <a:gd name="connsiteX21389" fmla="*/ 8278292 w 10763219"/>
              <a:gd name="connsiteY21389" fmla="*/ 5518798 h 6857999"/>
              <a:gd name="connsiteX21390" fmla="*/ 8275514 w 10763219"/>
              <a:gd name="connsiteY21390" fmla="*/ 5518798 h 6857999"/>
              <a:gd name="connsiteX21391" fmla="*/ 8268370 w 10763219"/>
              <a:gd name="connsiteY21391" fmla="*/ 5517607 h 6857999"/>
              <a:gd name="connsiteX21392" fmla="*/ 8271942 w 10763219"/>
              <a:gd name="connsiteY21392" fmla="*/ 5520783 h 6857999"/>
              <a:gd name="connsiteX21393" fmla="*/ 8275117 w 10763219"/>
              <a:gd name="connsiteY21393" fmla="*/ 5522767 h 6857999"/>
              <a:gd name="connsiteX21394" fmla="*/ 8279086 w 10763219"/>
              <a:gd name="connsiteY21394" fmla="*/ 5524752 h 6857999"/>
              <a:gd name="connsiteX21395" fmla="*/ 8282658 w 10763219"/>
              <a:gd name="connsiteY21395" fmla="*/ 5525546 h 6857999"/>
              <a:gd name="connsiteX21396" fmla="*/ 8286626 w 10763219"/>
              <a:gd name="connsiteY21396" fmla="*/ 5526339 h 6857999"/>
              <a:gd name="connsiteX21397" fmla="*/ 8290992 w 10763219"/>
              <a:gd name="connsiteY21397" fmla="*/ 5526339 h 6857999"/>
              <a:gd name="connsiteX21398" fmla="*/ 8294564 w 10763219"/>
              <a:gd name="connsiteY21398" fmla="*/ 5526339 h 6857999"/>
              <a:gd name="connsiteX21399" fmla="*/ 8298534 w 10763219"/>
              <a:gd name="connsiteY21399" fmla="*/ 5525942 h 6857999"/>
              <a:gd name="connsiteX21400" fmla="*/ 8302899 w 10763219"/>
              <a:gd name="connsiteY21400" fmla="*/ 5524752 h 6857999"/>
              <a:gd name="connsiteX21401" fmla="*/ 8306868 w 10763219"/>
              <a:gd name="connsiteY21401" fmla="*/ 5523561 h 6857999"/>
              <a:gd name="connsiteX21402" fmla="*/ 8311234 w 10763219"/>
              <a:gd name="connsiteY21402" fmla="*/ 5521576 h 6857999"/>
              <a:gd name="connsiteX21403" fmla="*/ 8315202 w 10763219"/>
              <a:gd name="connsiteY21403" fmla="*/ 5519592 h 6857999"/>
              <a:gd name="connsiteX21404" fmla="*/ 8323934 w 10763219"/>
              <a:gd name="connsiteY21404" fmla="*/ 5514432 h 6857999"/>
              <a:gd name="connsiteX21405" fmla="*/ 8331872 w 10763219"/>
              <a:gd name="connsiteY21405" fmla="*/ 5508478 h 6857999"/>
              <a:gd name="connsiteX21406" fmla="*/ 8333460 w 10763219"/>
              <a:gd name="connsiteY21406" fmla="*/ 5508081 h 6857999"/>
              <a:gd name="connsiteX21407" fmla="*/ 8334650 w 10763219"/>
              <a:gd name="connsiteY21407" fmla="*/ 5508478 h 6857999"/>
              <a:gd name="connsiteX21408" fmla="*/ 8335841 w 10763219"/>
              <a:gd name="connsiteY21408" fmla="*/ 5509272 h 6857999"/>
              <a:gd name="connsiteX21409" fmla="*/ 8337428 w 10763219"/>
              <a:gd name="connsiteY21409" fmla="*/ 5510463 h 6857999"/>
              <a:gd name="connsiteX21410" fmla="*/ 8339016 w 10763219"/>
              <a:gd name="connsiteY21410" fmla="*/ 5513638 h 6857999"/>
              <a:gd name="connsiteX21411" fmla="*/ 8341794 w 10763219"/>
              <a:gd name="connsiteY21411" fmla="*/ 5516813 h 6857999"/>
              <a:gd name="connsiteX21412" fmla="*/ 8346954 w 10763219"/>
              <a:gd name="connsiteY21412" fmla="*/ 5527530 h 6857999"/>
              <a:gd name="connsiteX21413" fmla="*/ 8344970 w 10763219"/>
              <a:gd name="connsiteY21413" fmla="*/ 5529118 h 6857999"/>
              <a:gd name="connsiteX21414" fmla="*/ 8342985 w 10763219"/>
              <a:gd name="connsiteY21414" fmla="*/ 5529515 h 6857999"/>
              <a:gd name="connsiteX21415" fmla="*/ 8341794 w 10763219"/>
              <a:gd name="connsiteY21415" fmla="*/ 5529515 h 6857999"/>
              <a:gd name="connsiteX21416" fmla="*/ 8339810 w 10763219"/>
              <a:gd name="connsiteY21416" fmla="*/ 5529118 h 6857999"/>
              <a:gd name="connsiteX21417" fmla="*/ 8336238 w 10763219"/>
              <a:gd name="connsiteY21417" fmla="*/ 5527927 h 6857999"/>
              <a:gd name="connsiteX21418" fmla="*/ 8334650 w 10763219"/>
              <a:gd name="connsiteY21418" fmla="*/ 5527927 h 6857999"/>
              <a:gd name="connsiteX21419" fmla="*/ 8332666 w 10763219"/>
              <a:gd name="connsiteY21419" fmla="*/ 5528324 h 6857999"/>
              <a:gd name="connsiteX21420" fmla="*/ 8335444 w 10763219"/>
              <a:gd name="connsiteY21420" fmla="*/ 5532690 h 6857999"/>
              <a:gd name="connsiteX21421" fmla="*/ 8337826 w 10763219"/>
              <a:gd name="connsiteY21421" fmla="*/ 5535866 h 6857999"/>
              <a:gd name="connsiteX21422" fmla="*/ 8340604 w 10763219"/>
              <a:gd name="connsiteY21422" fmla="*/ 5537453 h 6857999"/>
              <a:gd name="connsiteX21423" fmla="*/ 8343779 w 10763219"/>
              <a:gd name="connsiteY21423" fmla="*/ 5538644 h 6857999"/>
              <a:gd name="connsiteX21424" fmla="*/ 8349336 w 10763219"/>
              <a:gd name="connsiteY21424" fmla="*/ 5540232 h 6857999"/>
              <a:gd name="connsiteX21425" fmla="*/ 8352510 w 10763219"/>
              <a:gd name="connsiteY21425" fmla="*/ 5541026 h 6857999"/>
              <a:gd name="connsiteX21426" fmla="*/ 8355288 w 10763219"/>
              <a:gd name="connsiteY21426" fmla="*/ 5543010 h 6857999"/>
              <a:gd name="connsiteX21427" fmla="*/ 8356480 w 10763219"/>
              <a:gd name="connsiteY21427" fmla="*/ 5549361 h 6857999"/>
              <a:gd name="connsiteX21428" fmla="*/ 8355686 w 10763219"/>
              <a:gd name="connsiteY21428" fmla="*/ 5555315 h 6857999"/>
              <a:gd name="connsiteX21429" fmla="*/ 8355288 w 10763219"/>
              <a:gd name="connsiteY21429" fmla="*/ 5558490 h 6857999"/>
              <a:gd name="connsiteX21430" fmla="*/ 8354495 w 10763219"/>
              <a:gd name="connsiteY21430" fmla="*/ 5560872 h 6857999"/>
              <a:gd name="connsiteX21431" fmla="*/ 8353304 w 10763219"/>
              <a:gd name="connsiteY21431" fmla="*/ 5563253 h 6857999"/>
              <a:gd name="connsiteX21432" fmla="*/ 8351716 w 10763219"/>
              <a:gd name="connsiteY21432" fmla="*/ 5565635 h 6857999"/>
              <a:gd name="connsiteX21433" fmla="*/ 8348542 w 10763219"/>
              <a:gd name="connsiteY21433" fmla="*/ 5564841 h 6857999"/>
              <a:gd name="connsiteX21434" fmla="*/ 8345366 w 10763219"/>
              <a:gd name="connsiteY21434" fmla="*/ 5564047 h 6857999"/>
              <a:gd name="connsiteX21435" fmla="*/ 8342588 w 10763219"/>
              <a:gd name="connsiteY21435" fmla="*/ 5563650 h 6857999"/>
              <a:gd name="connsiteX21436" fmla="*/ 8340207 w 10763219"/>
              <a:gd name="connsiteY21436" fmla="*/ 5564047 h 6857999"/>
              <a:gd name="connsiteX21437" fmla="*/ 8335841 w 10763219"/>
              <a:gd name="connsiteY21437" fmla="*/ 5565635 h 6857999"/>
              <a:gd name="connsiteX21438" fmla="*/ 8331475 w 10763219"/>
              <a:gd name="connsiteY21438" fmla="*/ 5567619 h 6857999"/>
              <a:gd name="connsiteX21439" fmla="*/ 8327110 w 10763219"/>
              <a:gd name="connsiteY21439" fmla="*/ 5569604 h 6857999"/>
              <a:gd name="connsiteX21440" fmla="*/ 8321950 w 10763219"/>
              <a:gd name="connsiteY21440" fmla="*/ 5570398 h 6857999"/>
              <a:gd name="connsiteX21441" fmla="*/ 8319568 w 10763219"/>
              <a:gd name="connsiteY21441" fmla="*/ 5571192 h 6857999"/>
              <a:gd name="connsiteX21442" fmla="*/ 8316790 w 10763219"/>
              <a:gd name="connsiteY21442" fmla="*/ 5571192 h 6857999"/>
              <a:gd name="connsiteX21443" fmla="*/ 8313218 w 10763219"/>
              <a:gd name="connsiteY21443" fmla="*/ 5570398 h 6857999"/>
              <a:gd name="connsiteX21444" fmla="*/ 8309250 w 10763219"/>
              <a:gd name="connsiteY21444" fmla="*/ 5569604 h 6857999"/>
              <a:gd name="connsiteX21445" fmla="*/ 8308058 w 10763219"/>
              <a:gd name="connsiteY21445" fmla="*/ 5566429 h 6857999"/>
              <a:gd name="connsiteX21446" fmla="*/ 8307265 w 10763219"/>
              <a:gd name="connsiteY21446" fmla="*/ 5564047 h 6857999"/>
              <a:gd name="connsiteX21447" fmla="*/ 8306868 w 10763219"/>
              <a:gd name="connsiteY21447" fmla="*/ 5562062 h 6857999"/>
              <a:gd name="connsiteX21448" fmla="*/ 8307265 w 10763219"/>
              <a:gd name="connsiteY21448" fmla="*/ 5560078 h 6857999"/>
              <a:gd name="connsiteX21449" fmla="*/ 8308456 w 10763219"/>
              <a:gd name="connsiteY21449" fmla="*/ 5558887 h 6857999"/>
              <a:gd name="connsiteX21450" fmla="*/ 8309250 w 10763219"/>
              <a:gd name="connsiteY21450" fmla="*/ 5557299 h 6857999"/>
              <a:gd name="connsiteX21451" fmla="*/ 8312822 w 10763219"/>
              <a:gd name="connsiteY21451" fmla="*/ 5554918 h 6857999"/>
              <a:gd name="connsiteX21452" fmla="*/ 8316394 w 10763219"/>
              <a:gd name="connsiteY21452" fmla="*/ 5552536 h 6857999"/>
              <a:gd name="connsiteX21453" fmla="*/ 8319172 w 10763219"/>
              <a:gd name="connsiteY21453" fmla="*/ 5550155 h 6857999"/>
              <a:gd name="connsiteX21454" fmla="*/ 8319966 w 10763219"/>
              <a:gd name="connsiteY21454" fmla="*/ 5548567 h 6857999"/>
              <a:gd name="connsiteX21455" fmla="*/ 8320759 w 10763219"/>
              <a:gd name="connsiteY21455" fmla="*/ 5546582 h 6857999"/>
              <a:gd name="connsiteX21456" fmla="*/ 8321156 w 10763219"/>
              <a:gd name="connsiteY21456" fmla="*/ 5544598 h 6857999"/>
              <a:gd name="connsiteX21457" fmla="*/ 8319966 w 10763219"/>
              <a:gd name="connsiteY21457" fmla="*/ 5542613 h 6857999"/>
              <a:gd name="connsiteX21458" fmla="*/ 8317584 w 10763219"/>
              <a:gd name="connsiteY21458" fmla="*/ 5541819 h 6857999"/>
              <a:gd name="connsiteX21459" fmla="*/ 8314806 w 10763219"/>
              <a:gd name="connsiteY21459" fmla="*/ 5541819 h 6857999"/>
              <a:gd name="connsiteX21460" fmla="*/ 8312424 w 10763219"/>
              <a:gd name="connsiteY21460" fmla="*/ 5542216 h 6857999"/>
              <a:gd name="connsiteX21461" fmla="*/ 8310043 w 10763219"/>
              <a:gd name="connsiteY21461" fmla="*/ 5543010 h 6857999"/>
              <a:gd name="connsiteX21462" fmla="*/ 8307265 w 10763219"/>
              <a:gd name="connsiteY21462" fmla="*/ 5544995 h 6857999"/>
              <a:gd name="connsiteX21463" fmla="*/ 8304884 w 10763219"/>
              <a:gd name="connsiteY21463" fmla="*/ 5546979 h 6857999"/>
              <a:gd name="connsiteX21464" fmla="*/ 8300518 w 10763219"/>
              <a:gd name="connsiteY21464" fmla="*/ 5552536 h 6857999"/>
              <a:gd name="connsiteX21465" fmla="*/ 8296152 w 10763219"/>
              <a:gd name="connsiteY21465" fmla="*/ 5557696 h 6857999"/>
              <a:gd name="connsiteX21466" fmla="*/ 8291786 w 10763219"/>
              <a:gd name="connsiteY21466" fmla="*/ 5563650 h 6857999"/>
              <a:gd name="connsiteX21467" fmla="*/ 8289405 w 10763219"/>
              <a:gd name="connsiteY21467" fmla="*/ 5566032 h 6857999"/>
              <a:gd name="connsiteX21468" fmla="*/ 8287024 w 10763219"/>
              <a:gd name="connsiteY21468" fmla="*/ 5568413 h 6857999"/>
              <a:gd name="connsiteX21469" fmla="*/ 8283848 w 10763219"/>
              <a:gd name="connsiteY21469" fmla="*/ 5570398 h 6857999"/>
              <a:gd name="connsiteX21470" fmla="*/ 8281070 w 10763219"/>
              <a:gd name="connsiteY21470" fmla="*/ 5571985 h 6857999"/>
              <a:gd name="connsiteX21471" fmla="*/ 8294564 w 10763219"/>
              <a:gd name="connsiteY21471" fmla="*/ 5598182 h 6857999"/>
              <a:gd name="connsiteX21472" fmla="*/ 8297740 w 10763219"/>
              <a:gd name="connsiteY21472" fmla="*/ 5599373 h 6857999"/>
              <a:gd name="connsiteX21473" fmla="*/ 8301708 w 10763219"/>
              <a:gd name="connsiteY21473" fmla="*/ 5600961 h 6857999"/>
              <a:gd name="connsiteX21474" fmla="*/ 8306471 w 10763219"/>
              <a:gd name="connsiteY21474" fmla="*/ 5602945 h 6857999"/>
              <a:gd name="connsiteX21475" fmla="*/ 8310837 w 10763219"/>
              <a:gd name="connsiteY21475" fmla="*/ 5604533 h 6857999"/>
              <a:gd name="connsiteX21476" fmla="*/ 8312822 w 10763219"/>
              <a:gd name="connsiteY21476" fmla="*/ 5605724 h 6857999"/>
              <a:gd name="connsiteX21477" fmla="*/ 8314409 w 10763219"/>
              <a:gd name="connsiteY21477" fmla="*/ 5607311 h 6857999"/>
              <a:gd name="connsiteX21478" fmla="*/ 8315202 w 10763219"/>
              <a:gd name="connsiteY21478" fmla="*/ 5608105 h 6857999"/>
              <a:gd name="connsiteX21479" fmla="*/ 8315202 w 10763219"/>
              <a:gd name="connsiteY21479" fmla="*/ 5610090 h 6857999"/>
              <a:gd name="connsiteX21480" fmla="*/ 8315202 w 10763219"/>
              <a:gd name="connsiteY21480" fmla="*/ 5611678 h 6857999"/>
              <a:gd name="connsiteX21481" fmla="*/ 8314409 w 10763219"/>
              <a:gd name="connsiteY21481" fmla="*/ 5613662 h 6857999"/>
              <a:gd name="connsiteX21482" fmla="*/ 8312424 w 10763219"/>
              <a:gd name="connsiteY21482" fmla="*/ 5615647 h 6857999"/>
              <a:gd name="connsiteX21483" fmla="*/ 8309250 w 10763219"/>
              <a:gd name="connsiteY21483" fmla="*/ 5617631 h 6857999"/>
              <a:gd name="connsiteX21484" fmla="*/ 8314409 w 10763219"/>
              <a:gd name="connsiteY21484" fmla="*/ 5622394 h 6857999"/>
              <a:gd name="connsiteX21485" fmla="*/ 8316394 w 10763219"/>
              <a:gd name="connsiteY21485" fmla="*/ 5623982 h 6857999"/>
              <a:gd name="connsiteX21486" fmla="*/ 8317584 w 10763219"/>
              <a:gd name="connsiteY21486" fmla="*/ 5624379 h 6857999"/>
              <a:gd name="connsiteX21487" fmla="*/ 8318774 w 10763219"/>
              <a:gd name="connsiteY21487" fmla="*/ 5624379 h 6857999"/>
              <a:gd name="connsiteX21488" fmla="*/ 8319172 w 10763219"/>
              <a:gd name="connsiteY21488" fmla="*/ 5623188 h 6857999"/>
              <a:gd name="connsiteX21489" fmla="*/ 8320759 w 10763219"/>
              <a:gd name="connsiteY21489" fmla="*/ 5620807 h 6857999"/>
              <a:gd name="connsiteX21490" fmla="*/ 8321553 w 10763219"/>
              <a:gd name="connsiteY21490" fmla="*/ 5616838 h 6857999"/>
              <a:gd name="connsiteX21491" fmla="*/ 8323140 w 10763219"/>
              <a:gd name="connsiteY21491" fmla="*/ 5612868 h 6857999"/>
              <a:gd name="connsiteX21492" fmla="*/ 8323934 w 10763219"/>
              <a:gd name="connsiteY21492" fmla="*/ 5611281 h 6857999"/>
              <a:gd name="connsiteX21493" fmla="*/ 8325125 w 10763219"/>
              <a:gd name="connsiteY21493" fmla="*/ 5609296 h 6857999"/>
              <a:gd name="connsiteX21494" fmla="*/ 8326316 w 10763219"/>
              <a:gd name="connsiteY21494" fmla="*/ 5607708 h 6857999"/>
              <a:gd name="connsiteX21495" fmla="*/ 8329094 w 10763219"/>
              <a:gd name="connsiteY21495" fmla="*/ 5606518 h 6857999"/>
              <a:gd name="connsiteX21496" fmla="*/ 8331475 w 10763219"/>
              <a:gd name="connsiteY21496" fmla="*/ 5608105 h 6857999"/>
              <a:gd name="connsiteX21497" fmla="*/ 8333856 w 10763219"/>
              <a:gd name="connsiteY21497" fmla="*/ 5611281 h 6857999"/>
              <a:gd name="connsiteX21498" fmla="*/ 8335841 w 10763219"/>
              <a:gd name="connsiteY21498" fmla="*/ 5614456 h 6857999"/>
              <a:gd name="connsiteX21499" fmla="*/ 8337428 w 10763219"/>
              <a:gd name="connsiteY21499" fmla="*/ 5618425 h 6857999"/>
              <a:gd name="connsiteX21500" fmla="*/ 8338619 w 10763219"/>
              <a:gd name="connsiteY21500" fmla="*/ 5622791 h 6857999"/>
              <a:gd name="connsiteX21501" fmla="*/ 8339016 w 10763219"/>
              <a:gd name="connsiteY21501" fmla="*/ 5627158 h 6857999"/>
              <a:gd name="connsiteX21502" fmla="*/ 8339016 w 10763219"/>
              <a:gd name="connsiteY21502" fmla="*/ 5631127 h 6857999"/>
              <a:gd name="connsiteX21503" fmla="*/ 8338619 w 10763219"/>
              <a:gd name="connsiteY21503" fmla="*/ 5635096 h 6857999"/>
              <a:gd name="connsiteX21504" fmla="*/ 8342985 w 10763219"/>
              <a:gd name="connsiteY21504" fmla="*/ 5637874 h 6857999"/>
              <a:gd name="connsiteX21505" fmla="*/ 8345366 w 10763219"/>
              <a:gd name="connsiteY21505" fmla="*/ 5639065 h 6857999"/>
              <a:gd name="connsiteX21506" fmla="*/ 8347351 w 10763219"/>
              <a:gd name="connsiteY21506" fmla="*/ 5639462 h 6857999"/>
              <a:gd name="connsiteX21507" fmla="*/ 8349336 w 10763219"/>
              <a:gd name="connsiteY21507" fmla="*/ 5639462 h 6857999"/>
              <a:gd name="connsiteX21508" fmla="*/ 8351320 w 10763219"/>
              <a:gd name="connsiteY21508" fmla="*/ 5639462 h 6857999"/>
              <a:gd name="connsiteX21509" fmla="*/ 8353304 w 10763219"/>
              <a:gd name="connsiteY21509" fmla="*/ 5639065 h 6857999"/>
              <a:gd name="connsiteX21510" fmla="*/ 8354892 w 10763219"/>
              <a:gd name="connsiteY21510" fmla="*/ 5638271 h 6857999"/>
              <a:gd name="connsiteX21511" fmla="*/ 8357670 w 10763219"/>
              <a:gd name="connsiteY21511" fmla="*/ 5635890 h 6857999"/>
              <a:gd name="connsiteX21512" fmla="*/ 8360052 w 10763219"/>
              <a:gd name="connsiteY21512" fmla="*/ 5633111 h 6857999"/>
              <a:gd name="connsiteX21513" fmla="*/ 8362036 w 10763219"/>
              <a:gd name="connsiteY21513" fmla="*/ 5629142 h 6857999"/>
              <a:gd name="connsiteX21514" fmla="*/ 8363226 w 10763219"/>
              <a:gd name="connsiteY21514" fmla="*/ 5624379 h 6857999"/>
              <a:gd name="connsiteX21515" fmla="*/ 8364020 w 10763219"/>
              <a:gd name="connsiteY21515" fmla="*/ 5619219 h 6857999"/>
              <a:gd name="connsiteX21516" fmla="*/ 8364814 w 10763219"/>
              <a:gd name="connsiteY21516" fmla="*/ 5613662 h 6857999"/>
              <a:gd name="connsiteX21517" fmla="*/ 8364020 w 10763219"/>
              <a:gd name="connsiteY21517" fmla="*/ 5607708 h 6857999"/>
              <a:gd name="connsiteX21518" fmla="*/ 8363226 w 10763219"/>
              <a:gd name="connsiteY21518" fmla="*/ 5601755 h 6857999"/>
              <a:gd name="connsiteX21519" fmla="*/ 8361639 w 10763219"/>
              <a:gd name="connsiteY21519" fmla="*/ 5595404 h 6857999"/>
              <a:gd name="connsiteX21520" fmla="*/ 8359654 w 10763219"/>
              <a:gd name="connsiteY21520" fmla="*/ 5589450 h 6857999"/>
              <a:gd name="connsiteX21521" fmla="*/ 8357273 w 10763219"/>
              <a:gd name="connsiteY21521" fmla="*/ 5583893 h 6857999"/>
              <a:gd name="connsiteX21522" fmla="*/ 8353701 w 10763219"/>
              <a:gd name="connsiteY21522" fmla="*/ 5578336 h 6857999"/>
              <a:gd name="connsiteX21523" fmla="*/ 8363226 w 10763219"/>
              <a:gd name="connsiteY21523" fmla="*/ 5584290 h 6857999"/>
              <a:gd name="connsiteX21524" fmla="*/ 8365608 w 10763219"/>
              <a:gd name="connsiteY21524" fmla="*/ 5585084 h 6857999"/>
              <a:gd name="connsiteX21525" fmla="*/ 8367989 w 10763219"/>
              <a:gd name="connsiteY21525" fmla="*/ 5586275 h 6857999"/>
              <a:gd name="connsiteX21526" fmla="*/ 8369974 w 10763219"/>
              <a:gd name="connsiteY21526" fmla="*/ 5586275 h 6857999"/>
              <a:gd name="connsiteX21527" fmla="*/ 8372355 w 10763219"/>
              <a:gd name="connsiteY21527" fmla="*/ 5585084 h 6857999"/>
              <a:gd name="connsiteX21528" fmla="*/ 8381086 w 10763219"/>
              <a:gd name="connsiteY21528" fmla="*/ 5583099 h 6857999"/>
              <a:gd name="connsiteX21529" fmla="*/ 8383864 w 10763219"/>
              <a:gd name="connsiteY21529" fmla="*/ 5586275 h 6857999"/>
              <a:gd name="connsiteX21530" fmla="*/ 8384658 w 10763219"/>
              <a:gd name="connsiteY21530" fmla="*/ 5588656 h 6857999"/>
              <a:gd name="connsiteX21531" fmla="*/ 8385452 w 10763219"/>
              <a:gd name="connsiteY21531" fmla="*/ 5590641 h 6857999"/>
              <a:gd name="connsiteX21532" fmla="*/ 8385452 w 10763219"/>
              <a:gd name="connsiteY21532" fmla="*/ 5591831 h 6857999"/>
              <a:gd name="connsiteX21533" fmla="*/ 8385056 w 10763219"/>
              <a:gd name="connsiteY21533" fmla="*/ 5593816 h 6857999"/>
              <a:gd name="connsiteX21534" fmla="*/ 8384658 w 10763219"/>
              <a:gd name="connsiteY21534" fmla="*/ 5595007 h 6857999"/>
              <a:gd name="connsiteX21535" fmla="*/ 8383071 w 10763219"/>
              <a:gd name="connsiteY21535" fmla="*/ 5596595 h 6857999"/>
              <a:gd name="connsiteX21536" fmla="*/ 8381880 w 10763219"/>
              <a:gd name="connsiteY21536" fmla="*/ 5597388 h 6857999"/>
              <a:gd name="connsiteX21537" fmla="*/ 8378308 w 10763219"/>
              <a:gd name="connsiteY21537" fmla="*/ 5599373 h 6857999"/>
              <a:gd name="connsiteX21538" fmla="*/ 8374340 w 10763219"/>
              <a:gd name="connsiteY21538" fmla="*/ 5600961 h 6857999"/>
              <a:gd name="connsiteX21539" fmla="*/ 8370370 w 10763219"/>
              <a:gd name="connsiteY21539" fmla="*/ 5602945 h 6857999"/>
              <a:gd name="connsiteX21540" fmla="*/ 8369180 w 10763219"/>
              <a:gd name="connsiteY21540" fmla="*/ 5603739 h 6857999"/>
              <a:gd name="connsiteX21541" fmla="*/ 8367592 w 10763219"/>
              <a:gd name="connsiteY21541" fmla="*/ 5604533 h 6857999"/>
              <a:gd name="connsiteX21542" fmla="*/ 8371164 w 10763219"/>
              <a:gd name="connsiteY21542" fmla="*/ 5608105 h 6857999"/>
              <a:gd name="connsiteX21543" fmla="*/ 8373942 w 10763219"/>
              <a:gd name="connsiteY21543" fmla="*/ 5612074 h 6857999"/>
              <a:gd name="connsiteX21544" fmla="*/ 8379102 w 10763219"/>
              <a:gd name="connsiteY21544" fmla="*/ 5620807 h 6857999"/>
              <a:gd name="connsiteX21545" fmla="*/ 8382674 w 10763219"/>
              <a:gd name="connsiteY21545" fmla="*/ 5623982 h 6857999"/>
              <a:gd name="connsiteX21546" fmla="*/ 8384262 w 10763219"/>
              <a:gd name="connsiteY21546" fmla="*/ 5625173 h 6857999"/>
              <a:gd name="connsiteX21547" fmla="*/ 8385452 w 10763219"/>
              <a:gd name="connsiteY21547" fmla="*/ 5626364 h 6857999"/>
              <a:gd name="connsiteX21548" fmla="*/ 8387436 w 10763219"/>
              <a:gd name="connsiteY21548" fmla="*/ 5626761 h 6857999"/>
              <a:gd name="connsiteX21549" fmla="*/ 8389024 w 10763219"/>
              <a:gd name="connsiteY21549" fmla="*/ 5626761 h 6857999"/>
              <a:gd name="connsiteX21550" fmla="*/ 8391008 w 10763219"/>
              <a:gd name="connsiteY21550" fmla="*/ 5625570 h 6857999"/>
              <a:gd name="connsiteX21551" fmla="*/ 8392993 w 10763219"/>
              <a:gd name="connsiteY21551" fmla="*/ 5624776 h 6857999"/>
              <a:gd name="connsiteX21552" fmla="*/ 8394580 w 10763219"/>
              <a:gd name="connsiteY21552" fmla="*/ 5636684 h 6857999"/>
              <a:gd name="connsiteX21553" fmla="*/ 8396565 w 10763219"/>
              <a:gd name="connsiteY21553" fmla="*/ 5648194 h 6857999"/>
              <a:gd name="connsiteX21554" fmla="*/ 8399740 w 10763219"/>
              <a:gd name="connsiteY21554" fmla="*/ 5660102 h 6857999"/>
              <a:gd name="connsiteX21555" fmla="*/ 8404106 w 10763219"/>
              <a:gd name="connsiteY21555" fmla="*/ 5670819 h 6857999"/>
              <a:gd name="connsiteX21556" fmla="*/ 8410060 w 10763219"/>
              <a:gd name="connsiteY21556" fmla="*/ 5681536 h 6857999"/>
              <a:gd name="connsiteX21557" fmla="*/ 8416806 w 10763219"/>
              <a:gd name="connsiteY21557" fmla="*/ 5691856 h 6857999"/>
              <a:gd name="connsiteX21558" fmla="*/ 8424744 w 10763219"/>
              <a:gd name="connsiteY21558" fmla="*/ 5702176 h 6857999"/>
              <a:gd name="connsiteX21559" fmla="*/ 8433476 w 10763219"/>
              <a:gd name="connsiteY21559" fmla="*/ 5711305 h 6857999"/>
              <a:gd name="connsiteX21560" fmla="*/ 8429110 w 10763219"/>
              <a:gd name="connsiteY21560" fmla="*/ 5709320 h 6857999"/>
              <a:gd name="connsiteX21561" fmla="*/ 8424744 w 10763219"/>
              <a:gd name="connsiteY21561" fmla="*/ 5706939 h 6857999"/>
              <a:gd name="connsiteX21562" fmla="*/ 8415616 w 10763219"/>
              <a:gd name="connsiteY21562" fmla="*/ 5700985 h 6857999"/>
              <a:gd name="connsiteX21563" fmla="*/ 8406488 w 10763219"/>
              <a:gd name="connsiteY21563" fmla="*/ 5695031 h 6857999"/>
              <a:gd name="connsiteX21564" fmla="*/ 8402122 w 10763219"/>
              <a:gd name="connsiteY21564" fmla="*/ 5692650 h 6857999"/>
              <a:gd name="connsiteX21565" fmla="*/ 8397359 w 10763219"/>
              <a:gd name="connsiteY21565" fmla="*/ 5690665 h 6857999"/>
              <a:gd name="connsiteX21566" fmla="*/ 8394978 w 10763219"/>
              <a:gd name="connsiteY21566" fmla="*/ 5693047 h 6857999"/>
              <a:gd name="connsiteX21567" fmla="*/ 8392993 w 10763219"/>
              <a:gd name="connsiteY21567" fmla="*/ 5696222 h 6857999"/>
              <a:gd name="connsiteX21568" fmla="*/ 8391802 w 10763219"/>
              <a:gd name="connsiteY21568" fmla="*/ 5698206 h 6857999"/>
              <a:gd name="connsiteX21569" fmla="*/ 8391406 w 10763219"/>
              <a:gd name="connsiteY21569" fmla="*/ 5700588 h 6857999"/>
              <a:gd name="connsiteX21570" fmla="*/ 8391406 w 10763219"/>
              <a:gd name="connsiteY21570" fmla="*/ 5702573 h 6857999"/>
              <a:gd name="connsiteX21571" fmla="*/ 8391802 w 10763219"/>
              <a:gd name="connsiteY21571" fmla="*/ 5704557 h 6857999"/>
              <a:gd name="connsiteX21572" fmla="*/ 8392993 w 10763219"/>
              <a:gd name="connsiteY21572" fmla="*/ 5706542 h 6857999"/>
              <a:gd name="connsiteX21573" fmla="*/ 8393787 w 10763219"/>
              <a:gd name="connsiteY21573" fmla="*/ 5708526 h 6857999"/>
              <a:gd name="connsiteX21574" fmla="*/ 8397359 w 10763219"/>
              <a:gd name="connsiteY21574" fmla="*/ 5711702 h 6857999"/>
              <a:gd name="connsiteX21575" fmla="*/ 8401724 w 10763219"/>
              <a:gd name="connsiteY21575" fmla="*/ 5715671 h 6857999"/>
              <a:gd name="connsiteX21576" fmla="*/ 8406090 w 10763219"/>
              <a:gd name="connsiteY21576" fmla="*/ 5720037 h 6857999"/>
              <a:gd name="connsiteX21577" fmla="*/ 8410060 w 10763219"/>
              <a:gd name="connsiteY21577" fmla="*/ 5724403 h 6857999"/>
              <a:gd name="connsiteX21578" fmla="*/ 8407678 w 10763219"/>
              <a:gd name="connsiteY21578" fmla="*/ 5725991 h 6857999"/>
              <a:gd name="connsiteX21579" fmla="*/ 8405296 w 10763219"/>
              <a:gd name="connsiteY21579" fmla="*/ 5726785 h 6857999"/>
              <a:gd name="connsiteX21580" fmla="*/ 8400931 w 10763219"/>
              <a:gd name="connsiteY21580" fmla="*/ 5728373 h 6857999"/>
              <a:gd name="connsiteX21581" fmla="*/ 8396565 w 10763219"/>
              <a:gd name="connsiteY21581" fmla="*/ 5728373 h 6857999"/>
              <a:gd name="connsiteX21582" fmla="*/ 8391802 w 10763219"/>
              <a:gd name="connsiteY21582" fmla="*/ 5727976 h 6857999"/>
              <a:gd name="connsiteX21583" fmla="*/ 8383071 w 10763219"/>
              <a:gd name="connsiteY21583" fmla="*/ 5725991 h 6857999"/>
              <a:gd name="connsiteX21584" fmla="*/ 8378705 w 10763219"/>
              <a:gd name="connsiteY21584" fmla="*/ 5724800 h 6857999"/>
              <a:gd name="connsiteX21585" fmla="*/ 8374340 w 10763219"/>
              <a:gd name="connsiteY21585" fmla="*/ 5724403 h 6857999"/>
              <a:gd name="connsiteX21586" fmla="*/ 8372355 w 10763219"/>
              <a:gd name="connsiteY21586" fmla="*/ 5721625 h 6857999"/>
              <a:gd name="connsiteX21587" fmla="*/ 8371561 w 10763219"/>
              <a:gd name="connsiteY21587" fmla="*/ 5718450 h 6857999"/>
              <a:gd name="connsiteX21588" fmla="*/ 8371164 w 10763219"/>
              <a:gd name="connsiteY21588" fmla="*/ 5716465 h 6857999"/>
              <a:gd name="connsiteX21589" fmla="*/ 8371164 w 10763219"/>
              <a:gd name="connsiteY21589" fmla="*/ 5714877 h 6857999"/>
              <a:gd name="connsiteX21590" fmla="*/ 8371561 w 10763219"/>
              <a:gd name="connsiteY21590" fmla="*/ 5712893 h 6857999"/>
              <a:gd name="connsiteX21591" fmla="*/ 8372752 w 10763219"/>
              <a:gd name="connsiteY21591" fmla="*/ 5711305 h 6857999"/>
              <a:gd name="connsiteX21592" fmla="*/ 8376324 w 10763219"/>
              <a:gd name="connsiteY21592" fmla="*/ 5708923 h 6857999"/>
              <a:gd name="connsiteX21593" fmla="*/ 8379896 w 10763219"/>
              <a:gd name="connsiteY21593" fmla="*/ 5706939 h 6857999"/>
              <a:gd name="connsiteX21594" fmla="*/ 8383071 w 10763219"/>
              <a:gd name="connsiteY21594" fmla="*/ 5704557 h 6857999"/>
              <a:gd name="connsiteX21595" fmla="*/ 8384658 w 10763219"/>
              <a:gd name="connsiteY21595" fmla="*/ 5702970 h 6857999"/>
              <a:gd name="connsiteX21596" fmla="*/ 8385452 w 10763219"/>
              <a:gd name="connsiteY21596" fmla="*/ 5701382 h 6857999"/>
              <a:gd name="connsiteX21597" fmla="*/ 8386246 w 10763219"/>
              <a:gd name="connsiteY21597" fmla="*/ 5699397 h 6857999"/>
              <a:gd name="connsiteX21598" fmla="*/ 8385452 w 10763219"/>
              <a:gd name="connsiteY21598" fmla="*/ 5697413 h 6857999"/>
              <a:gd name="connsiteX21599" fmla="*/ 8383864 w 10763219"/>
              <a:gd name="connsiteY21599" fmla="*/ 5695031 h 6857999"/>
              <a:gd name="connsiteX21600" fmla="*/ 8381880 w 10763219"/>
              <a:gd name="connsiteY21600" fmla="*/ 5694237 h 6857999"/>
              <a:gd name="connsiteX21601" fmla="*/ 8377912 w 10763219"/>
              <a:gd name="connsiteY21601" fmla="*/ 5691856 h 6857999"/>
              <a:gd name="connsiteX21602" fmla="*/ 8373546 w 10763219"/>
              <a:gd name="connsiteY21602" fmla="*/ 5689871 h 6857999"/>
              <a:gd name="connsiteX21603" fmla="*/ 8371561 w 10763219"/>
              <a:gd name="connsiteY21603" fmla="*/ 5688283 h 6857999"/>
              <a:gd name="connsiteX21604" fmla="*/ 8369974 w 10763219"/>
              <a:gd name="connsiteY21604" fmla="*/ 5685902 h 6857999"/>
              <a:gd name="connsiteX21605" fmla="*/ 8368386 w 10763219"/>
              <a:gd name="connsiteY21605" fmla="*/ 5688283 h 6857999"/>
              <a:gd name="connsiteX21606" fmla="*/ 8367592 w 10763219"/>
              <a:gd name="connsiteY21606" fmla="*/ 5690268 h 6857999"/>
              <a:gd name="connsiteX21607" fmla="*/ 8366004 w 10763219"/>
              <a:gd name="connsiteY21607" fmla="*/ 5695031 h 6857999"/>
              <a:gd name="connsiteX21608" fmla="*/ 8365608 w 10763219"/>
              <a:gd name="connsiteY21608" fmla="*/ 5700588 h 6857999"/>
              <a:gd name="connsiteX21609" fmla="*/ 8366004 w 10763219"/>
              <a:gd name="connsiteY21609" fmla="*/ 5706542 h 6857999"/>
              <a:gd name="connsiteX21610" fmla="*/ 8366402 w 10763219"/>
              <a:gd name="connsiteY21610" fmla="*/ 5717656 h 6857999"/>
              <a:gd name="connsiteX21611" fmla="*/ 8367196 w 10763219"/>
              <a:gd name="connsiteY21611" fmla="*/ 5723609 h 6857999"/>
              <a:gd name="connsiteX21612" fmla="*/ 8366402 w 10763219"/>
              <a:gd name="connsiteY21612" fmla="*/ 5728769 h 6857999"/>
              <a:gd name="connsiteX21613" fmla="*/ 8364020 w 10763219"/>
              <a:gd name="connsiteY21613" fmla="*/ 5727976 h 6857999"/>
              <a:gd name="connsiteX21614" fmla="*/ 8362036 w 10763219"/>
              <a:gd name="connsiteY21614" fmla="*/ 5726785 h 6857999"/>
              <a:gd name="connsiteX21615" fmla="*/ 8360052 w 10763219"/>
              <a:gd name="connsiteY21615" fmla="*/ 5725594 h 6857999"/>
              <a:gd name="connsiteX21616" fmla="*/ 8358860 w 10763219"/>
              <a:gd name="connsiteY21616" fmla="*/ 5723609 h 6857999"/>
              <a:gd name="connsiteX21617" fmla="*/ 8357670 w 10763219"/>
              <a:gd name="connsiteY21617" fmla="*/ 5721228 h 6857999"/>
              <a:gd name="connsiteX21618" fmla="*/ 8357273 w 10763219"/>
              <a:gd name="connsiteY21618" fmla="*/ 5718450 h 6857999"/>
              <a:gd name="connsiteX21619" fmla="*/ 8355686 w 10763219"/>
              <a:gd name="connsiteY21619" fmla="*/ 5712893 h 6857999"/>
              <a:gd name="connsiteX21620" fmla="*/ 8354495 w 10763219"/>
              <a:gd name="connsiteY21620" fmla="*/ 5705748 h 6857999"/>
              <a:gd name="connsiteX21621" fmla="*/ 8352510 w 10763219"/>
              <a:gd name="connsiteY21621" fmla="*/ 5699000 h 6857999"/>
              <a:gd name="connsiteX21622" fmla="*/ 8350923 w 10763219"/>
              <a:gd name="connsiteY21622" fmla="*/ 5695825 h 6857999"/>
              <a:gd name="connsiteX21623" fmla="*/ 8349336 w 10763219"/>
              <a:gd name="connsiteY21623" fmla="*/ 5692650 h 6857999"/>
              <a:gd name="connsiteX21624" fmla="*/ 8347351 w 10763219"/>
              <a:gd name="connsiteY21624" fmla="*/ 5689474 h 6857999"/>
              <a:gd name="connsiteX21625" fmla="*/ 8344970 w 10763219"/>
              <a:gd name="connsiteY21625" fmla="*/ 5686299 h 6857999"/>
              <a:gd name="connsiteX21626" fmla="*/ 8342588 w 10763219"/>
              <a:gd name="connsiteY21626" fmla="*/ 5686696 h 6857999"/>
              <a:gd name="connsiteX21627" fmla="*/ 8340604 w 10763219"/>
              <a:gd name="connsiteY21627" fmla="*/ 5687887 h 6857999"/>
              <a:gd name="connsiteX21628" fmla="*/ 8339810 w 10763219"/>
              <a:gd name="connsiteY21628" fmla="*/ 5689474 h 6857999"/>
              <a:gd name="connsiteX21629" fmla="*/ 8338619 w 10763219"/>
              <a:gd name="connsiteY21629" fmla="*/ 5690665 h 6857999"/>
              <a:gd name="connsiteX21630" fmla="*/ 8338222 w 10763219"/>
              <a:gd name="connsiteY21630" fmla="*/ 5692253 h 6857999"/>
              <a:gd name="connsiteX21631" fmla="*/ 8338222 w 10763219"/>
              <a:gd name="connsiteY21631" fmla="*/ 5693840 h 6857999"/>
              <a:gd name="connsiteX21632" fmla="*/ 8337826 w 10763219"/>
              <a:gd name="connsiteY21632" fmla="*/ 5697016 h 6857999"/>
              <a:gd name="connsiteX21633" fmla="*/ 8337826 w 10763219"/>
              <a:gd name="connsiteY21633" fmla="*/ 5700588 h 6857999"/>
              <a:gd name="connsiteX21634" fmla="*/ 8337826 w 10763219"/>
              <a:gd name="connsiteY21634" fmla="*/ 5702573 h 6857999"/>
              <a:gd name="connsiteX21635" fmla="*/ 8337428 w 10763219"/>
              <a:gd name="connsiteY21635" fmla="*/ 5703763 h 6857999"/>
              <a:gd name="connsiteX21636" fmla="*/ 8336238 w 10763219"/>
              <a:gd name="connsiteY21636" fmla="*/ 5705351 h 6857999"/>
              <a:gd name="connsiteX21637" fmla="*/ 8334650 w 10763219"/>
              <a:gd name="connsiteY21637" fmla="*/ 5706542 h 6857999"/>
              <a:gd name="connsiteX21638" fmla="*/ 8333460 w 10763219"/>
              <a:gd name="connsiteY21638" fmla="*/ 5707336 h 6857999"/>
              <a:gd name="connsiteX21639" fmla="*/ 8331078 w 10763219"/>
              <a:gd name="connsiteY21639" fmla="*/ 5707733 h 6857999"/>
              <a:gd name="connsiteX21640" fmla="*/ 8329491 w 10763219"/>
              <a:gd name="connsiteY21640" fmla="*/ 5702970 h 6857999"/>
              <a:gd name="connsiteX21641" fmla="*/ 8327110 w 10763219"/>
              <a:gd name="connsiteY21641" fmla="*/ 5698206 h 6857999"/>
              <a:gd name="connsiteX21642" fmla="*/ 8323934 w 10763219"/>
              <a:gd name="connsiteY21642" fmla="*/ 5693840 h 6857999"/>
              <a:gd name="connsiteX21643" fmla="*/ 8320759 w 10763219"/>
              <a:gd name="connsiteY21643" fmla="*/ 5689871 h 6857999"/>
              <a:gd name="connsiteX21644" fmla="*/ 8317187 w 10763219"/>
              <a:gd name="connsiteY21644" fmla="*/ 5686299 h 6857999"/>
              <a:gd name="connsiteX21645" fmla="*/ 8313218 w 10763219"/>
              <a:gd name="connsiteY21645" fmla="*/ 5683520 h 6857999"/>
              <a:gd name="connsiteX21646" fmla="*/ 8308852 w 10763219"/>
              <a:gd name="connsiteY21646" fmla="*/ 5681139 h 6857999"/>
              <a:gd name="connsiteX21647" fmla="*/ 8304090 w 10763219"/>
              <a:gd name="connsiteY21647" fmla="*/ 5678360 h 6857999"/>
              <a:gd name="connsiteX21648" fmla="*/ 8299724 w 10763219"/>
              <a:gd name="connsiteY21648" fmla="*/ 5676376 h 6857999"/>
              <a:gd name="connsiteX21649" fmla="*/ 8294564 w 10763219"/>
              <a:gd name="connsiteY21649" fmla="*/ 5674788 h 6857999"/>
              <a:gd name="connsiteX21650" fmla="*/ 8285039 w 10763219"/>
              <a:gd name="connsiteY21650" fmla="*/ 5672010 h 6857999"/>
              <a:gd name="connsiteX21651" fmla="*/ 8275117 w 10763219"/>
              <a:gd name="connsiteY21651" fmla="*/ 5670025 h 6857999"/>
              <a:gd name="connsiteX21652" fmla="*/ 8266386 w 10763219"/>
              <a:gd name="connsiteY21652" fmla="*/ 5669231 h 6857999"/>
              <a:gd name="connsiteX21653" fmla="*/ 8265988 w 10763219"/>
              <a:gd name="connsiteY21653" fmla="*/ 5667247 h 6857999"/>
              <a:gd name="connsiteX21654" fmla="*/ 8265988 w 10763219"/>
              <a:gd name="connsiteY21654" fmla="*/ 5665262 h 6857999"/>
              <a:gd name="connsiteX21655" fmla="*/ 8266386 w 10763219"/>
              <a:gd name="connsiteY21655" fmla="*/ 5663674 h 6857999"/>
              <a:gd name="connsiteX21656" fmla="*/ 8266782 w 10763219"/>
              <a:gd name="connsiteY21656" fmla="*/ 5662484 h 6857999"/>
              <a:gd name="connsiteX21657" fmla="*/ 8268370 w 10763219"/>
              <a:gd name="connsiteY21657" fmla="*/ 5659308 h 6857999"/>
              <a:gd name="connsiteX21658" fmla="*/ 8269958 w 10763219"/>
              <a:gd name="connsiteY21658" fmla="*/ 5656927 h 6857999"/>
              <a:gd name="connsiteX21659" fmla="*/ 8271148 w 10763219"/>
              <a:gd name="connsiteY21659" fmla="*/ 5654148 h 6857999"/>
              <a:gd name="connsiteX21660" fmla="*/ 8271942 w 10763219"/>
              <a:gd name="connsiteY21660" fmla="*/ 5652561 h 6857999"/>
              <a:gd name="connsiteX21661" fmla="*/ 8271942 w 10763219"/>
              <a:gd name="connsiteY21661" fmla="*/ 5650576 h 6857999"/>
              <a:gd name="connsiteX21662" fmla="*/ 8271148 w 10763219"/>
              <a:gd name="connsiteY21662" fmla="*/ 5648591 h 6857999"/>
              <a:gd name="connsiteX21663" fmla="*/ 8270354 w 10763219"/>
              <a:gd name="connsiteY21663" fmla="*/ 5646607 h 6857999"/>
              <a:gd name="connsiteX21664" fmla="*/ 8269164 w 10763219"/>
              <a:gd name="connsiteY21664" fmla="*/ 5644225 h 6857999"/>
              <a:gd name="connsiteX21665" fmla="*/ 8267576 w 10763219"/>
              <a:gd name="connsiteY21665" fmla="*/ 5641447 h 6857999"/>
              <a:gd name="connsiteX21666" fmla="*/ 8264798 w 10763219"/>
              <a:gd name="connsiteY21666" fmla="*/ 5637874 h 6857999"/>
              <a:gd name="connsiteX21667" fmla="*/ 8262020 w 10763219"/>
              <a:gd name="connsiteY21667" fmla="*/ 5634699 h 6857999"/>
              <a:gd name="connsiteX21668" fmla="*/ 8259638 w 10763219"/>
              <a:gd name="connsiteY21668" fmla="*/ 5631921 h 6857999"/>
              <a:gd name="connsiteX21669" fmla="*/ 8256463 w 10763219"/>
              <a:gd name="connsiteY21669" fmla="*/ 5630333 h 6857999"/>
              <a:gd name="connsiteX21670" fmla="*/ 8254082 w 10763219"/>
              <a:gd name="connsiteY21670" fmla="*/ 5628348 h 6857999"/>
              <a:gd name="connsiteX21671" fmla="*/ 8251304 w 10763219"/>
              <a:gd name="connsiteY21671" fmla="*/ 5626761 h 6857999"/>
              <a:gd name="connsiteX21672" fmla="*/ 8245350 w 10763219"/>
              <a:gd name="connsiteY21672" fmla="*/ 5624776 h 6857999"/>
              <a:gd name="connsiteX21673" fmla="*/ 8239397 w 10763219"/>
              <a:gd name="connsiteY21673" fmla="*/ 5623982 h 6857999"/>
              <a:gd name="connsiteX21674" fmla="*/ 8233046 w 10763219"/>
              <a:gd name="connsiteY21674" fmla="*/ 5622791 h 6857999"/>
              <a:gd name="connsiteX21675" fmla="*/ 8227490 w 10763219"/>
              <a:gd name="connsiteY21675" fmla="*/ 5621204 h 6857999"/>
              <a:gd name="connsiteX21676" fmla="*/ 8221536 w 10763219"/>
              <a:gd name="connsiteY21676" fmla="*/ 5619219 h 6857999"/>
              <a:gd name="connsiteX21677" fmla="*/ 8219949 w 10763219"/>
              <a:gd name="connsiteY21677" fmla="*/ 5615647 h 6857999"/>
              <a:gd name="connsiteX21678" fmla="*/ 8219552 w 10763219"/>
              <a:gd name="connsiteY21678" fmla="*/ 5612471 h 6857999"/>
              <a:gd name="connsiteX21679" fmla="*/ 8219552 w 10763219"/>
              <a:gd name="connsiteY21679" fmla="*/ 5610487 h 6857999"/>
              <a:gd name="connsiteX21680" fmla="*/ 8219949 w 10763219"/>
              <a:gd name="connsiteY21680" fmla="*/ 5609296 h 6857999"/>
              <a:gd name="connsiteX21681" fmla="*/ 8221140 w 10763219"/>
              <a:gd name="connsiteY21681" fmla="*/ 5608105 h 6857999"/>
              <a:gd name="connsiteX21682" fmla="*/ 8222330 w 10763219"/>
              <a:gd name="connsiteY21682" fmla="*/ 5607708 h 6857999"/>
              <a:gd name="connsiteX21683" fmla="*/ 8225902 w 10763219"/>
              <a:gd name="connsiteY21683" fmla="*/ 5607708 h 6857999"/>
              <a:gd name="connsiteX21684" fmla="*/ 8229872 w 10763219"/>
              <a:gd name="connsiteY21684" fmla="*/ 5607311 h 6857999"/>
              <a:gd name="connsiteX21685" fmla="*/ 8231856 w 10763219"/>
              <a:gd name="connsiteY21685" fmla="*/ 5607311 h 6857999"/>
              <a:gd name="connsiteX21686" fmla="*/ 8233046 w 10763219"/>
              <a:gd name="connsiteY21686" fmla="*/ 5606121 h 6857999"/>
              <a:gd name="connsiteX21687" fmla="*/ 8234634 w 10763219"/>
              <a:gd name="connsiteY21687" fmla="*/ 5605327 h 6857999"/>
              <a:gd name="connsiteX21688" fmla="*/ 8235428 w 10763219"/>
              <a:gd name="connsiteY21688" fmla="*/ 5603342 h 6857999"/>
              <a:gd name="connsiteX21689" fmla="*/ 8235428 w 10763219"/>
              <a:gd name="connsiteY21689" fmla="*/ 5601358 h 6857999"/>
              <a:gd name="connsiteX21690" fmla="*/ 8235428 w 10763219"/>
              <a:gd name="connsiteY21690" fmla="*/ 5597785 h 6857999"/>
              <a:gd name="connsiteX21691" fmla="*/ 8237412 w 10763219"/>
              <a:gd name="connsiteY21691" fmla="*/ 5601358 h 6857999"/>
              <a:gd name="connsiteX21692" fmla="*/ 8240190 w 10763219"/>
              <a:gd name="connsiteY21692" fmla="*/ 5604533 h 6857999"/>
              <a:gd name="connsiteX21693" fmla="*/ 8243366 w 10763219"/>
              <a:gd name="connsiteY21693" fmla="*/ 5608105 h 6857999"/>
              <a:gd name="connsiteX21694" fmla="*/ 8247732 w 10763219"/>
              <a:gd name="connsiteY21694" fmla="*/ 5610090 h 6857999"/>
              <a:gd name="connsiteX21695" fmla="*/ 8249716 w 10763219"/>
              <a:gd name="connsiteY21695" fmla="*/ 5611281 h 6857999"/>
              <a:gd name="connsiteX21696" fmla="*/ 8252098 w 10763219"/>
              <a:gd name="connsiteY21696" fmla="*/ 5611678 h 6857999"/>
              <a:gd name="connsiteX21697" fmla="*/ 8254876 w 10763219"/>
              <a:gd name="connsiteY21697" fmla="*/ 5611678 h 6857999"/>
              <a:gd name="connsiteX21698" fmla="*/ 8257654 w 10763219"/>
              <a:gd name="connsiteY21698" fmla="*/ 5611678 h 6857999"/>
              <a:gd name="connsiteX21699" fmla="*/ 8260035 w 10763219"/>
              <a:gd name="connsiteY21699" fmla="*/ 5610487 h 6857999"/>
              <a:gd name="connsiteX21700" fmla="*/ 8262814 w 10763219"/>
              <a:gd name="connsiteY21700" fmla="*/ 5609693 h 6857999"/>
              <a:gd name="connsiteX21701" fmla="*/ 8265988 w 10763219"/>
              <a:gd name="connsiteY21701" fmla="*/ 5608105 h 6857999"/>
              <a:gd name="connsiteX21702" fmla="*/ 8269164 w 10763219"/>
              <a:gd name="connsiteY21702" fmla="*/ 5606121 h 6857999"/>
              <a:gd name="connsiteX21703" fmla="*/ 8257654 w 10763219"/>
              <a:gd name="connsiteY21703" fmla="*/ 5602945 h 6857999"/>
              <a:gd name="connsiteX21704" fmla="*/ 8246938 w 10763219"/>
              <a:gd name="connsiteY21704" fmla="*/ 5597785 h 6857999"/>
              <a:gd name="connsiteX21705" fmla="*/ 8235428 w 10763219"/>
              <a:gd name="connsiteY21705" fmla="*/ 5592625 h 6857999"/>
              <a:gd name="connsiteX21706" fmla="*/ 8224712 w 10763219"/>
              <a:gd name="connsiteY21706" fmla="*/ 5586672 h 6857999"/>
              <a:gd name="connsiteX21707" fmla="*/ 8213996 w 10763219"/>
              <a:gd name="connsiteY21707" fmla="*/ 5580321 h 6857999"/>
              <a:gd name="connsiteX21708" fmla="*/ 8203280 w 10763219"/>
              <a:gd name="connsiteY21708" fmla="*/ 5573573 h 6857999"/>
              <a:gd name="connsiteX21709" fmla="*/ 8181848 w 10763219"/>
              <a:gd name="connsiteY21709" fmla="*/ 5559681 h 6857999"/>
              <a:gd name="connsiteX21710" fmla="*/ 8180260 w 10763219"/>
              <a:gd name="connsiteY21710" fmla="*/ 5554918 h 6857999"/>
              <a:gd name="connsiteX21711" fmla="*/ 8179466 w 10763219"/>
              <a:gd name="connsiteY21711" fmla="*/ 5550552 h 6857999"/>
              <a:gd name="connsiteX21712" fmla="*/ 8179070 w 10763219"/>
              <a:gd name="connsiteY21712" fmla="*/ 5546186 h 6857999"/>
              <a:gd name="connsiteX21713" fmla="*/ 8179070 w 10763219"/>
              <a:gd name="connsiteY21713" fmla="*/ 5542216 h 6857999"/>
              <a:gd name="connsiteX21714" fmla="*/ 8179466 w 10763219"/>
              <a:gd name="connsiteY21714" fmla="*/ 5538247 h 6857999"/>
              <a:gd name="connsiteX21715" fmla="*/ 8180260 w 10763219"/>
              <a:gd name="connsiteY21715" fmla="*/ 5534675 h 6857999"/>
              <a:gd name="connsiteX21716" fmla="*/ 8181848 w 10763219"/>
              <a:gd name="connsiteY21716" fmla="*/ 5531499 h 6857999"/>
              <a:gd name="connsiteX21717" fmla="*/ 8183832 w 10763219"/>
              <a:gd name="connsiteY21717" fmla="*/ 5528324 h 6857999"/>
              <a:gd name="connsiteX21718" fmla="*/ 8186214 w 10763219"/>
              <a:gd name="connsiteY21718" fmla="*/ 5525546 h 6857999"/>
              <a:gd name="connsiteX21719" fmla="*/ 8189388 w 10763219"/>
              <a:gd name="connsiteY21719" fmla="*/ 5523164 h 6857999"/>
              <a:gd name="connsiteX21720" fmla="*/ 8192167 w 10763219"/>
              <a:gd name="connsiteY21720" fmla="*/ 5519989 h 6857999"/>
              <a:gd name="connsiteX21721" fmla="*/ 8194945 w 10763219"/>
              <a:gd name="connsiteY21721" fmla="*/ 5517607 h 6857999"/>
              <a:gd name="connsiteX21722" fmla="*/ 8202486 w 10763219"/>
              <a:gd name="connsiteY21722" fmla="*/ 5513241 h 6857999"/>
              <a:gd name="connsiteX21723" fmla="*/ 8210820 w 10763219"/>
              <a:gd name="connsiteY21723" fmla="*/ 5509272 h 6857999"/>
              <a:gd name="connsiteX21724" fmla="*/ 8211218 w 10763219"/>
              <a:gd name="connsiteY21724" fmla="*/ 5508081 h 6857999"/>
              <a:gd name="connsiteX21725" fmla="*/ 8211614 w 10763219"/>
              <a:gd name="connsiteY21725" fmla="*/ 5506096 h 6857999"/>
              <a:gd name="connsiteX21726" fmla="*/ 8211218 w 10763219"/>
              <a:gd name="connsiteY21726" fmla="*/ 5501730 h 6857999"/>
              <a:gd name="connsiteX21727" fmla="*/ 8210820 w 10763219"/>
              <a:gd name="connsiteY21727" fmla="*/ 5499746 h 6857999"/>
              <a:gd name="connsiteX21728" fmla="*/ 8210820 w 10763219"/>
              <a:gd name="connsiteY21728" fmla="*/ 5497761 h 6857999"/>
              <a:gd name="connsiteX21729" fmla="*/ 8211218 w 10763219"/>
              <a:gd name="connsiteY21729" fmla="*/ 5495776 h 6857999"/>
              <a:gd name="connsiteX21730" fmla="*/ 8212805 w 10763219"/>
              <a:gd name="connsiteY21730" fmla="*/ 5494189 h 6857999"/>
              <a:gd name="connsiteX21731" fmla="*/ 8211218 w 10763219"/>
              <a:gd name="connsiteY21731" fmla="*/ 5492998 h 6857999"/>
              <a:gd name="connsiteX21732" fmla="*/ 8209630 w 10763219"/>
              <a:gd name="connsiteY21732" fmla="*/ 5491807 h 6857999"/>
              <a:gd name="connsiteX21733" fmla="*/ 8207646 w 10763219"/>
              <a:gd name="connsiteY21733" fmla="*/ 5491013 h 6857999"/>
              <a:gd name="connsiteX21734" fmla="*/ 8205661 w 10763219"/>
              <a:gd name="connsiteY21734" fmla="*/ 5491013 h 6857999"/>
              <a:gd name="connsiteX21735" fmla="*/ 8204470 w 10763219"/>
              <a:gd name="connsiteY21735" fmla="*/ 5491410 h 6857999"/>
              <a:gd name="connsiteX21736" fmla="*/ 8202486 w 10763219"/>
              <a:gd name="connsiteY21736" fmla="*/ 5492204 h 6857999"/>
              <a:gd name="connsiteX21737" fmla="*/ 8200502 w 10763219"/>
              <a:gd name="connsiteY21737" fmla="*/ 5493395 h 6857999"/>
              <a:gd name="connsiteX21738" fmla="*/ 8198914 w 10763219"/>
              <a:gd name="connsiteY21738" fmla="*/ 5494586 h 6857999"/>
              <a:gd name="connsiteX21739" fmla="*/ 8196532 w 10763219"/>
              <a:gd name="connsiteY21739" fmla="*/ 5498555 h 6857999"/>
              <a:gd name="connsiteX21740" fmla="*/ 8195739 w 10763219"/>
              <a:gd name="connsiteY21740" fmla="*/ 5500540 h 6857999"/>
              <a:gd name="connsiteX21741" fmla="*/ 8194945 w 10763219"/>
              <a:gd name="connsiteY21741" fmla="*/ 5502524 h 6857999"/>
              <a:gd name="connsiteX21742" fmla="*/ 8194548 w 10763219"/>
              <a:gd name="connsiteY21742" fmla="*/ 5504509 h 6857999"/>
              <a:gd name="connsiteX21743" fmla="*/ 8194945 w 10763219"/>
              <a:gd name="connsiteY21743" fmla="*/ 5506493 h 6857999"/>
              <a:gd name="connsiteX21744" fmla="*/ 8195739 w 10763219"/>
              <a:gd name="connsiteY21744" fmla="*/ 5508875 h 6857999"/>
              <a:gd name="connsiteX21745" fmla="*/ 8196532 w 10763219"/>
              <a:gd name="connsiteY21745" fmla="*/ 5510463 h 6857999"/>
              <a:gd name="connsiteX21746" fmla="*/ 8190580 w 10763219"/>
              <a:gd name="connsiteY21746" fmla="*/ 5504509 h 6857999"/>
              <a:gd name="connsiteX21747" fmla="*/ 8185420 w 10763219"/>
              <a:gd name="connsiteY21747" fmla="*/ 5500540 h 6857999"/>
              <a:gd name="connsiteX21748" fmla="*/ 8179864 w 10763219"/>
              <a:gd name="connsiteY21748" fmla="*/ 5497761 h 6857999"/>
              <a:gd name="connsiteX21749" fmla="*/ 8175100 w 10763219"/>
              <a:gd name="connsiteY21749" fmla="*/ 5496173 h 6857999"/>
              <a:gd name="connsiteX21750" fmla="*/ 8170338 w 10763219"/>
              <a:gd name="connsiteY21750" fmla="*/ 5495776 h 6857999"/>
              <a:gd name="connsiteX21751" fmla="*/ 8165178 w 10763219"/>
              <a:gd name="connsiteY21751" fmla="*/ 5496173 h 6857999"/>
              <a:gd name="connsiteX21752" fmla="*/ 8160812 w 10763219"/>
              <a:gd name="connsiteY21752" fmla="*/ 5497364 h 6857999"/>
              <a:gd name="connsiteX21753" fmla="*/ 8156447 w 10763219"/>
              <a:gd name="connsiteY21753" fmla="*/ 5498555 h 6857999"/>
              <a:gd name="connsiteX21754" fmla="*/ 8156050 w 10763219"/>
              <a:gd name="connsiteY21754" fmla="*/ 5493395 h 6857999"/>
              <a:gd name="connsiteX21755" fmla="*/ 8156050 w 10763219"/>
              <a:gd name="connsiteY21755" fmla="*/ 5491013 h 6857999"/>
              <a:gd name="connsiteX21756" fmla="*/ 8156447 w 10763219"/>
              <a:gd name="connsiteY21756" fmla="*/ 5489029 h 6857999"/>
              <a:gd name="connsiteX21757" fmla="*/ 8157638 w 10763219"/>
              <a:gd name="connsiteY21757" fmla="*/ 5487044 h 6857999"/>
              <a:gd name="connsiteX21758" fmla="*/ 8158828 w 10763219"/>
              <a:gd name="connsiteY21758" fmla="*/ 5485060 h 6857999"/>
              <a:gd name="connsiteX21759" fmla="*/ 8160416 w 10763219"/>
              <a:gd name="connsiteY21759" fmla="*/ 5483075 h 6857999"/>
              <a:gd name="connsiteX21760" fmla="*/ 8162797 w 10763219"/>
              <a:gd name="connsiteY21760" fmla="*/ 5481487 h 6857999"/>
              <a:gd name="connsiteX21761" fmla="*/ 8158828 w 10763219"/>
              <a:gd name="connsiteY21761" fmla="*/ 5479503 h 6857999"/>
              <a:gd name="connsiteX21762" fmla="*/ 8154462 w 10763219"/>
              <a:gd name="connsiteY21762" fmla="*/ 5478709 h 6857999"/>
              <a:gd name="connsiteX21763" fmla="*/ 8150494 w 10763219"/>
              <a:gd name="connsiteY21763" fmla="*/ 5477518 h 6857999"/>
              <a:gd name="connsiteX21764" fmla="*/ 8146128 w 10763219"/>
              <a:gd name="connsiteY21764" fmla="*/ 5477518 h 6857999"/>
              <a:gd name="connsiteX21765" fmla="*/ 8144937 w 10763219"/>
              <a:gd name="connsiteY21765" fmla="*/ 5479503 h 6857999"/>
              <a:gd name="connsiteX21766" fmla="*/ 8144143 w 10763219"/>
              <a:gd name="connsiteY21766" fmla="*/ 5481090 h 6857999"/>
              <a:gd name="connsiteX21767" fmla="*/ 8144143 w 10763219"/>
              <a:gd name="connsiteY21767" fmla="*/ 5482678 h 6857999"/>
              <a:gd name="connsiteX21768" fmla="*/ 8144143 w 10763219"/>
              <a:gd name="connsiteY21768" fmla="*/ 5483869 h 6857999"/>
              <a:gd name="connsiteX21769" fmla="*/ 8145334 w 10763219"/>
              <a:gd name="connsiteY21769" fmla="*/ 5485456 h 6857999"/>
              <a:gd name="connsiteX21770" fmla="*/ 8146128 w 10763219"/>
              <a:gd name="connsiteY21770" fmla="*/ 5486647 h 6857999"/>
              <a:gd name="connsiteX21771" fmla="*/ 8148509 w 10763219"/>
              <a:gd name="connsiteY21771" fmla="*/ 5489029 h 6857999"/>
              <a:gd name="connsiteX21772" fmla="*/ 8151288 w 10763219"/>
              <a:gd name="connsiteY21772" fmla="*/ 5491013 h 6857999"/>
              <a:gd name="connsiteX21773" fmla="*/ 8152875 w 10763219"/>
              <a:gd name="connsiteY21773" fmla="*/ 5493792 h 6857999"/>
              <a:gd name="connsiteX21774" fmla="*/ 8153668 w 10763219"/>
              <a:gd name="connsiteY21774" fmla="*/ 5495380 h 6857999"/>
              <a:gd name="connsiteX21775" fmla="*/ 8154066 w 10763219"/>
              <a:gd name="connsiteY21775" fmla="*/ 5496570 h 6857999"/>
              <a:gd name="connsiteX21776" fmla="*/ 8153668 w 10763219"/>
              <a:gd name="connsiteY21776" fmla="*/ 5498555 h 6857999"/>
              <a:gd name="connsiteX21777" fmla="*/ 8152875 w 10763219"/>
              <a:gd name="connsiteY21777" fmla="*/ 5500936 h 6857999"/>
              <a:gd name="connsiteX21778" fmla="*/ 8147318 w 10763219"/>
              <a:gd name="connsiteY21778" fmla="*/ 5498555 h 6857999"/>
              <a:gd name="connsiteX21779" fmla="*/ 8141762 w 10763219"/>
              <a:gd name="connsiteY21779" fmla="*/ 5497761 h 6857999"/>
              <a:gd name="connsiteX21780" fmla="*/ 8136999 w 10763219"/>
              <a:gd name="connsiteY21780" fmla="*/ 5496570 h 6857999"/>
              <a:gd name="connsiteX21781" fmla="*/ 8132634 w 10763219"/>
              <a:gd name="connsiteY21781" fmla="*/ 5497364 h 6857999"/>
              <a:gd name="connsiteX21782" fmla="*/ 8128664 w 10763219"/>
              <a:gd name="connsiteY21782" fmla="*/ 5498158 h 6857999"/>
              <a:gd name="connsiteX21783" fmla="*/ 8124696 w 10763219"/>
              <a:gd name="connsiteY21783" fmla="*/ 5499746 h 6857999"/>
              <a:gd name="connsiteX21784" fmla="*/ 8120726 w 10763219"/>
              <a:gd name="connsiteY21784" fmla="*/ 5501730 h 6857999"/>
              <a:gd name="connsiteX21785" fmla="*/ 8117552 w 10763219"/>
              <a:gd name="connsiteY21785" fmla="*/ 5504112 h 6857999"/>
              <a:gd name="connsiteX21786" fmla="*/ 8113980 w 10763219"/>
              <a:gd name="connsiteY21786" fmla="*/ 5506890 h 6857999"/>
              <a:gd name="connsiteX21787" fmla="*/ 8110408 w 10763219"/>
              <a:gd name="connsiteY21787" fmla="*/ 5510463 h 6857999"/>
              <a:gd name="connsiteX21788" fmla="*/ 8104058 w 10763219"/>
              <a:gd name="connsiteY21788" fmla="*/ 5517607 h 6857999"/>
              <a:gd name="connsiteX21789" fmla="*/ 8097310 w 10763219"/>
              <a:gd name="connsiteY21789" fmla="*/ 5525942 h 6857999"/>
              <a:gd name="connsiteX21790" fmla="*/ 8090563 w 10763219"/>
              <a:gd name="connsiteY21790" fmla="*/ 5534278 h 6857999"/>
              <a:gd name="connsiteX21791" fmla="*/ 8090563 w 10763219"/>
              <a:gd name="connsiteY21791" fmla="*/ 5531499 h 6857999"/>
              <a:gd name="connsiteX21792" fmla="*/ 8090563 w 10763219"/>
              <a:gd name="connsiteY21792" fmla="*/ 5528324 h 6857999"/>
              <a:gd name="connsiteX21793" fmla="*/ 8090166 w 10763219"/>
              <a:gd name="connsiteY21793" fmla="*/ 5525546 h 6857999"/>
              <a:gd name="connsiteX21794" fmla="*/ 8089372 w 10763219"/>
              <a:gd name="connsiteY21794" fmla="*/ 5523164 h 6857999"/>
              <a:gd name="connsiteX21795" fmla="*/ 8088578 w 10763219"/>
              <a:gd name="connsiteY21795" fmla="*/ 5520783 h 6857999"/>
              <a:gd name="connsiteX21796" fmla="*/ 8086991 w 10763219"/>
              <a:gd name="connsiteY21796" fmla="*/ 5518401 h 6857999"/>
              <a:gd name="connsiteX21797" fmla="*/ 8083816 w 10763219"/>
              <a:gd name="connsiteY21797" fmla="*/ 5513638 h 6857999"/>
              <a:gd name="connsiteX21798" fmla="*/ 8079847 w 10763219"/>
              <a:gd name="connsiteY21798" fmla="*/ 5510463 h 6857999"/>
              <a:gd name="connsiteX21799" fmla="*/ 8075878 w 10763219"/>
              <a:gd name="connsiteY21799" fmla="*/ 5508081 h 6857999"/>
              <a:gd name="connsiteX21800" fmla="*/ 8073497 w 10763219"/>
              <a:gd name="connsiteY21800" fmla="*/ 5506890 h 6857999"/>
              <a:gd name="connsiteX21801" fmla="*/ 8071512 w 10763219"/>
              <a:gd name="connsiteY21801" fmla="*/ 5506493 h 6857999"/>
              <a:gd name="connsiteX21802" fmla="*/ 8069131 w 10763219"/>
              <a:gd name="connsiteY21802" fmla="*/ 5506096 h 6857999"/>
              <a:gd name="connsiteX21803" fmla="*/ 8067146 w 10763219"/>
              <a:gd name="connsiteY21803" fmla="*/ 5506493 h 6857999"/>
              <a:gd name="connsiteX21804" fmla="*/ 8065162 w 10763219"/>
              <a:gd name="connsiteY21804" fmla="*/ 5507287 h 6857999"/>
              <a:gd name="connsiteX21805" fmla="*/ 8063178 w 10763219"/>
              <a:gd name="connsiteY21805" fmla="*/ 5508478 h 6857999"/>
              <a:gd name="connsiteX21806" fmla="*/ 8059209 w 10763219"/>
              <a:gd name="connsiteY21806" fmla="*/ 5511256 h 6857999"/>
              <a:gd name="connsiteX21807" fmla="*/ 8056430 w 10763219"/>
              <a:gd name="connsiteY21807" fmla="*/ 5515226 h 6857999"/>
              <a:gd name="connsiteX21808" fmla="*/ 8053256 w 10763219"/>
              <a:gd name="connsiteY21808" fmla="*/ 5519195 h 6857999"/>
              <a:gd name="connsiteX21809" fmla="*/ 8048890 w 10763219"/>
              <a:gd name="connsiteY21809" fmla="*/ 5528324 h 6857999"/>
              <a:gd name="connsiteX21810" fmla="*/ 8044524 w 10763219"/>
              <a:gd name="connsiteY21810" fmla="*/ 5536659 h 6857999"/>
              <a:gd name="connsiteX21811" fmla="*/ 8042540 w 10763219"/>
              <a:gd name="connsiteY21811" fmla="*/ 5540232 h 6857999"/>
              <a:gd name="connsiteX21812" fmla="*/ 8040158 w 10763219"/>
              <a:gd name="connsiteY21812" fmla="*/ 5543010 h 6857999"/>
              <a:gd name="connsiteX21813" fmla="*/ 8037777 w 10763219"/>
              <a:gd name="connsiteY21813" fmla="*/ 5544598 h 6857999"/>
              <a:gd name="connsiteX21814" fmla="*/ 8036586 w 10763219"/>
              <a:gd name="connsiteY21814" fmla="*/ 5544995 h 6857999"/>
              <a:gd name="connsiteX21815" fmla="*/ 8035396 w 10763219"/>
              <a:gd name="connsiteY21815" fmla="*/ 5544995 h 6857999"/>
              <a:gd name="connsiteX21816" fmla="*/ 8033808 w 10763219"/>
              <a:gd name="connsiteY21816" fmla="*/ 5544995 h 6857999"/>
              <a:gd name="connsiteX21817" fmla="*/ 8032220 w 10763219"/>
              <a:gd name="connsiteY21817" fmla="*/ 5544598 h 6857999"/>
              <a:gd name="connsiteX21818" fmla="*/ 8029045 w 10763219"/>
              <a:gd name="connsiteY21818" fmla="*/ 5542216 h 6857999"/>
              <a:gd name="connsiteX21819" fmla="*/ 8025076 w 10763219"/>
              <a:gd name="connsiteY21819" fmla="*/ 5537850 h 6857999"/>
              <a:gd name="connsiteX21820" fmla="*/ 8020710 w 10763219"/>
              <a:gd name="connsiteY21820" fmla="*/ 5531499 h 6857999"/>
              <a:gd name="connsiteX21821" fmla="*/ 8020710 w 10763219"/>
              <a:gd name="connsiteY21821" fmla="*/ 5529118 h 6857999"/>
              <a:gd name="connsiteX21822" fmla="*/ 8021108 w 10763219"/>
              <a:gd name="connsiteY21822" fmla="*/ 5526339 h 6857999"/>
              <a:gd name="connsiteX21823" fmla="*/ 8022298 w 10763219"/>
              <a:gd name="connsiteY21823" fmla="*/ 5523958 h 6857999"/>
              <a:gd name="connsiteX21824" fmla="*/ 8023488 w 10763219"/>
              <a:gd name="connsiteY21824" fmla="*/ 5521576 h 6857999"/>
              <a:gd name="connsiteX21825" fmla="*/ 8026664 w 10763219"/>
              <a:gd name="connsiteY21825" fmla="*/ 5517210 h 6857999"/>
              <a:gd name="connsiteX21826" fmla="*/ 8031030 w 10763219"/>
              <a:gd name="connsiteY21826" fmla="*/ 5512844 h 6857999"/>
              <a:gd name="connsiteX21827" fmla="*/ 8035396 w 10763219"/>
              <a:gd name="connsiteY21827" fmla="*/ 5508875 h 6857999"/>
              <a:gd name="connsiteX21828" fmla="*/ 8040555 w 10763219"/>
              <a:gd name="connsiteY21828" fmla="*/ 5504906 h 6857999"/>
              <a:gd name="connsiteX21829" fmla="*/ 8050874 w 10763219"/>
              <a:gd name="connsiteY21829" fmla="*/ 5497364 h 6857999"/>
              <a:gd name="connsiteX21830" fmla="*/ 8055637 w 10763219"/>
              <a:gd name="connsiteY21830" fmla="*/ 5493395 h 6857999"/>
              <a:gd name="connsiteX21831" fmla="*/ 8060400 w 10763219"/>
              <a:gd name="connsiteY21831" fmla="*/ 5489426 h 6857999"/>
              <a:gd name="connsiteX21832" fmla="*/ 8063574 w 10763219"/>
              <a:gd name="connsiteY21832" fmla="*/ 5485456 h 6857999"/>
              <a:gd name="connsiteX21833" fmla="*/ 8065956 w 10763219"/>
              <a:gd name="connsiteY21833" fmla="*/ 5481090 h 6857999"/>
              <a:gd name="connsiteX21834" fmla="*/ 8067146 w 10763219"/>
              <a:gd name="connsiteY21834" fmla="*/ 5479106 h 6857999"/>
              <a:gd name="connsiteX21835" fmla="*/ 8067544 w 10763219"/>
              <a:gd name="connsiteY21835" fmla="*/ 5477121 h 6857999"/>
              <a:gd name="connsiteX21836" fmla="*/ 8067544 w 10763219"/>
              <a:gd name="connsiteY21836" fmla="*/ 5474740 h 6857999"/>
              <a:gd name="connsiteX21837" fmla="*/ 8067146 w 10763219"/>
              <a:gd name="connsiteY21837" fmla="*/ 5472358 h 6857999"/>
              <a:gd name="connsiteX21838" fmla="*/ 8065956 w 10763219"/>
              <a:gd name="connsiteY21838" fmla="*/ 5469977 h 6857999"/>
              <a:gd name="connsiteX21839" fmla="*/ 8064766 w 10763219"/>
              <a:gd name="connsiteY21839" fmla="*/ 5467992 h 6857999"/>
              <a:gd name="connsiteX21840" fmla="*/ 8063178 w 10763219"/>
              <a:gd name="connsiteY21840" fmla="*/ 5464817 h 6857999"/>
              <a:gd name="connsiteX21841" fmla="*/ 8060796 w 10763219"/>
              <a:gd name="connsiteY21841" fmla="*/ 5462435 h 6857999"/>
              <a:gd name="connsiteX21842" fmla="*/ 8061194 w 10763219"/>
              <a:gd name="connsiteY21842" fmla="*/ 5460450 h 6857999"/>
              <a:gd name="connsiteX21843" fmla="*/ 8062781 w 10763219"/>
              <a:gd name="connsiteY21843" fmla="*/ 5458466 h 6857999"/>
              <a:gd name="connsiteX21844" fmla="*/ 8064766 w 10763219"/>
              <a:gd name="connsiteY21844" fmla="*/ 5457672 h 6857999"/>
              <a:gd name="connsiteX21845" fmla="*/ 8066750 w 10763219"/>
              <a:gd name="connsiteY21845" fmla="*/ 5456084 h 6857999"/>
              <a:gd name="connsiteX21846" fmla="*/ 8071910 w 10763219"/>
              <a:gd name="connsiteY21846" fmla="*/ 5454100 h 6857999"/>
              <a:gd name="connsiteX21847" fmla="*/ 8077466 w 10763219"/>
              <a:gd name="connsiteY21847" fmla="*/ 5451718 h 6857999"/>
              <a:gd name="connsiteX21848" fmla="*/ 8079847 w 10763219"/>
              <a:gd name="connsiteY21848" fmla="*/ 5450130 h 6857999"/>
              <a:gd name="connsiteX21849" fmla="*/ 8082228 w 10763219"/>
              <a:gd name="connsiteY21849" fmla="*/ 5448146 h 6857999"/>
              <a:gd name="connsiteX21850" fmla="*/ 8084610 w 10763219"/>
              <a:gd name="connsiteY21850" fmla="*/ 5446558 h 6857999"/>
              <a:gd name="connsiteX21851" fmla="*/ 8086198 w 10763219"/>
              <a:gd name="connsiteY21851" fmla="*/ 5443780 h 6857999"/>
              <a:gd name="connsiteX21852" fmla="*/ 8087388 w 10763219"/>
              <a:gd name="connsiteY21852" fmla="*/ 5441001 h 6857999"/>
              <a:gd name="connsiteX21853" fmla="*/ 8088182 w 10763219"/>
              <a:gd name="connsiteY21853" fmla="*/ 5437032 h 6857999"/>
              <a:gd name="connsiteX21854" fmla="*/ 8088182 w 10763219"/>
              <a:gd name="connsiteY21854" fmla="*/ 5432666 h 6857999"/>
              <a:gd name="connsiteX21855" fmla="*/ 8087388 w 10763219"/>
              <a:gd name="connsiteY21855" fmla="*/ 5427903 h 6857999"/>
              <a:gd name="connsiteX21856" fmla="*/ 8086198 w 10763219"/>
              <a:gd name="connsiteY21856" fmla="*/ 5426315 h 6857999"/>
              <a:gd name="connsiteX21857" fmla="*/ 8084610 w 10763219"/>
              <a:gd name="connsiteY21857" fmla="*/ 5425521 h 6857999"/>
              <a:gd name="connsiteX21858" fmla="*/ 8083022 w 10763219"/>
              <a:gd name="connsiteY21858" fmla="*/ 5424331 h 6857999"/>
              <a:gd name="connsiteX21859" fmla="*/ 8081832 w 10763219"/>
              <a:gd name="connsiteY21859" fmla="*/ 5423934 h 6857999"/>
              <a:gd name="connsiteX21860" fmla="*/ 8078656 w 10763219"/>
              <a:gd name="connsiteY21860" fmla="*/ 5423934 h 6857999"/>
              <a:gd name="connsiteX21861" fmla="*/ 8075878 w 10763219"/>
              <a:gd name="connsiteY21861" fmla="*/ 5423934 h 6857999"/>
              <a:gd name="connsiteX21862" fmla="*/ 8073100 w 10763219"/>
              <a:gd name="connsiteY21862" fmla="*/ 5423537 h 6857999"/>
              <a:gd name="connsiteX21863" fmla="*/ 8071512 w 10763219"/>
              <a:gd name="connsiteY21863" fmla="*/ 5422346 h 6857999"/>
              <a:gd name="connsiteX21864" fmla="*/ 8069925 w 10763219"/>
              <a:gd name="connsiteY21864" fmla="*/ 5421552 h 6857999"/>
              <a:gd name="connsiteX21865" fmla="*/ 8069131 w 10763219"/>
              <a:gd name="connsiteY21865" fmla="*/ 5419964 h 6857999"/>
              <a:gd name="connsiteX21866" fmla="*/ 8067544 w 10763219"/>
              <a:gd name="connsiteY21866" fmla="*/ 5418377 h 6857999"/>
              <a:gd name="connsiteX21867" fmla="*/ 8066750 w 10763219"/>
              <a:gd name="connsiteY21867" fmla="*/ 5415598 h 6857999"/>
              <a:gd name="connsiteX21868" fmla="*/ 8065559 w 10763219"/>
              <a:gd name="connsiteY21868" fmla="*/ 5412820 h 6857999"/>
              <a:gd name="connsiteX21869" fmla="*/ 8063178 w 10763219"/>
              <a:gd name="connsiteY21869" fmla="*/ 5414011 h 6857999"/>
              <a:gd name="connsiteX21870" fmla="*/ 8060796 w 10763219"/>
              <a:gd name="connsiteY21870" fmla="*/ 5415995 h 6857999"/>
              <a:gd name="connsiteX21871" fmla="*/ 8059209 w 10763219"/>
              <a:gd name="connsiteY21871" fmla="*/ 5418377 h 6857999"/>
              <a:gd name="connsiteX21872" fmla="*/ 8057622 w 10763219"/>
              <a:gd name="connsiteY21872" fmla="*/ 5420361 h 6857999"/>
              <a:gd name="connsiteX21873" fmla="*/ 8055240 w 10763219"/>
              <a:gd name="connsiteY21873" fmla="*/ 5425521 h 6857999"/>
              <a:gd name="connsiteX21874" fmla="*/ 8053256 w 10763219"/>
              <a:gd name="connsiteY21874" fmla="*/ 5430681 h 6857999"/>
              <a:gd name="connsiteX21875" fmla="*/ 8051271 w 10763219"/>
              <a:gd name="connsiteY21875" fmla="*/ 5435444 h 6857999"/>
              <a:gd name="connsiteX21876" fmla="*/ 8048493 w 10763219"/>
              <a:gd name="connsiteY21876" fmla="*/ 5440207 h 6857999"/>
              <a:gd name="connsiteX21877" fmla="*/ 8046508 w 10763219"/>
              <a:gd name="connsiteY21877" fmla="*/ 5441795 h 6857999"/>
              <a:gd name="connsiteX21878" fmla="*/ 8044524 w 10763219"/>
              <a:gd name="connsiteY21878" fmla="*/ 5443780 h 6857999"/>
              <a:gd name="connsiteX21879" fmla="*/ 8041746 w 10763219"/>
              <a:gd name="connsiteY21879" fmla="*/ 5445764 h 6857999"/>
              <a:gd name="connsiteX21880" fmla="*/ 8038570 w 10763219"/>
              <a:gd name="connsiteY21880" fmla="*/ 5447352 h 6857999"/>
              <a:gd name="connsiteX21881" fmla="*/ 8039761 w 10763219"/>
              <a:gd name="connsiteY21881" fmla="*/ 5443383 h 6857999"/>
              <a:gd name="connsiteX21882" fmla="*/ 8040158 w 10763219"/>
              <a:gd name="connsiteY21882" fmla="*/ 5440207 h 6857999"/>
              <a:gd name="connsiteX21883" fmla="*/ 8040158 w 10763219"/>
              <a:gd name="connsiteY21883" fmla="*/ 5436238 h 6857999"/>
              <a:gd name="connsiteX21884" fmla="*/ 8039364 w 10763219"/>
              <a:gd name="connsiteY21884" fmla="*/ 5432666 h 6857999"/>
              <a:gd name="connsiteX21885" fmla="*/ 8038174 w 10763219"/>
              <a:gd name="connsiteY21885" fmla="*/ 5429887 h 6857999"/>
              <a:gd name="connsiteX21886" fmla="*/ 8036586 w 10763219"/>
              <a:gd name="connsiteY21886" fmla="*/ 5426315 h 6857999"/>
              <a:gd name="connsiteX21887" fmla="*/ 8034998 w 10763219"/>
              <a:gd name="connsiteY21887" fmla="*/ 5423934 h 6857999"/>
              <a:gd name="connsiteX21888" fmla="*/ 8033014 w 10763219"/>
              <a:gd name="connsiteY21888" fmla="*/ 5421552 h 6857999"/>
              <a:gd name="connsiteX21889" fmla="*/ 8030236 w 10763219"/>
              <a:gd name="connsiteY21889" fmla="*/ 5419567 h 6857999"/>
              <a:gd name="connsiteX21890" fmla="*/ 8027458 w 10763219"/>
              <a:gd name="connsiteY21890" fmla="*/ 5418377 h 6857999"/>
              <a:gd name="connsiteX21891" fmla="*/ 8024680 w 10763219"/>
              <a:gd name="connsiteY21891" fmla="*/ 5417583 h 6857999"/>
              <a:gd name="connsiteX21892" fmla="*/ 8021504 w 10763219"/>
              <a:gd name="connsiteY21892" fmla="*/ 5417186 h 6857999"/>
              <a:gd name="connsiteX21893" fmla="*/ 8018329 w 10763219"/>
              <a:gd name="connsiteY21893" fmla="*/ 5417583 h 6857999"/>
              <a:gd name="connsiteX21894" fmla="*/ 8014757 w 10763219"/>
              <a:gd name="connsiteY21894" fmla="*/ 5418377 h 6857999"/>
              <a:gd name="connsiteX21895" fmla="*/ 8011185 w 10763219"/>
              <a:gd name="connsiteY21895" fmla="*/ 5420361 h 6857999"/>
              <a:gd name="connsiteX21896" fmla="*/ 8008010 w 10763219"/>
              <a:gd name="connsiteY21896" fmla="*/ 5423537 h 6857999"/>
              <a:gd name="connsiteX21897" fmla="*/ 8008804 w 10763219"/>
              <a:gd name="connsiteY21897" fmla="*/ 5418377 h 6857999"/>
              <a:gd name="connsiteX21898" fmla="*/ 8009994 w 10763219"/>
              <a:gd name="connsiteY21898" fmla="*/ 5414011 h 6857999"/>
              <a:gd name="connsiteX21899" fmla="*/ 8011979 w 10763219"/>
              <a:gd name="connsiteY21899" fmla="*/ 5410041 h 6857999"/>
              <a:gd name="connsiteX21900" fmla="*/ 8014360 w 10763219"/>
              <a:gd name="connsiteY21900" fmla="*/ 5406469 h 6857999"/>
              <a:gd name="connsiteX21901" fmla="*/ 8010392 w 10763219"/>
              <a:gd name="connsiteY21901" fmla="*/ 5403691 h 6857999"/>
              <a:gd name="connsiteX21902" fmla="*/ 8006820 w 10763219"/>
              <a:gd name="connsiteY21902" fmla="*/ 5401309 h 6857999"/>
              <a:gd name="connsiteX21903" fmla="*/ 8002454 w 10763219"/>
              <a:gd name="connsiteY21903" fmla="*/ 5402500 h 6857999"/>
              <a:gd name="connsiteX21904" fmla="*/ 7998088 w 10763219"/>
              <a:gd name="connsiteY21904" fmla="*/ 5403691 h 6857999"/>
              <a:gd name="connsiteX21905" fmla="*/ 7997294 w 10763219"/>
              <a:gd name="connsiteY21905" fmla="*/ 5400118 h 6857999"/>
              <a:gd name="connsiteX21906" fmla="*/ 7995310 w 10763219"/>
              <a:gd name="connsiteY21906" fmla="*/ 5396546 h 6857999"/>
              <a:gd name="connsiteX21907" fmla="*/ 7993722 w 10763219"/>
              <a:gd name="connsiteY21907" fmla="*/ 5394165 h 6857999"/>
              <a:gd name="connsiteX21908" fmla="*/ 7991738 w 10763219"/>
              <a:gd name="connsiteY21908" fmla="*/ 5392180 h 6857999"/>
              <a:gd name="connsiteX21909" fmla="*/ 7987768 w 10763219"/>
              <a:gd name="connsiteY21909" fmla="*/ 5389005 h 6857999"/>
              <a:gd name="connsiteX21910" fmla="*/ 7983403 w 10763219"/>
              <a:gd name="connsiteY21910" fmla="*/ 5385829 h 6857999"/>
              <a:gd name="connsiteX21911" fmla="*/ 7982212 w 10763219"/>
              <a:gd name="connsiteY21911" fmla="*/ 5384638 h 6857999"/>
              <a:gd name="connsiteX21912" fmla="*/ 7980228 w 10763219"/>
              <a:gd name="connsiteY21912" fmla="*/ 5384241 h 6857999"/>
              <a:gd name="connsiteX21913" fmla="*/ 7976656 w 10763219"/>
              <a:gd name="connsiteY21913" fmla="*/ 5392974 h 6857999"/>
              <a:gd name="connsiteX21914" fmla="*/ 7973084 w 10763219"/>
              <a:gd name="connsiteY21914" fmla="*/ 5402103 h 6857999"/>
              <a:gd name="connsiteX21915" fmla="*/ 7970306 w 10763219"/>
              <a:gd name="connsiteY21915" fmla="*/ 5410835 h 6857999"/>
              <a:gd name="connsiteX21916" fmla="*/ 7968321 w 10763219"/>
              <a:gd name="connsiteY21916" fmla="*/ 5420361 h 6857999"/>
              <a:gd name="connsiteX21917" fmla="*/ 7968321 w 10763219"/>
              <a:gd name="connsiteY21917" fmla="*/ 5422743 h 6857999"/>
              <a:gd name="connsiteX21918" fmla="*/ 7967924 w 10763219"/>
              <a:gd name="connsiteY21918" fmla="*/ 5425521 h 6857999"/>
              <a:gd name="connsiteX21919" fmla="*/ 7966734 w 10763219"/>
              <a:gd name="connsiteY21919" fmla="*/ 5434254 h 6857999"/>
              <a:gd name="connsiteX21920" fmla="*/ 7966734 w 10763219"/>
              <a:gd name="connsiteY21920" fmla="*/ 5443383 h 6857999"/>
              <a:gd name="connsiteX21921" fmla="*/ 7967924 w 10763219"/>
              <a:gd name="connsiteY21921" fmla="*/ 5453703 h 6857999"/>
              <a:gd name="connsiteX21922" fmla="*/ 7969908 w 10763219"/>
              <a:gd name="connsiteY21922" fmla="*/ 5464023 h 6857999"/>
              <a:gd name="connsiteX21923" fmla="*/ 7968321 w 10763219"/>
              <a:gd name="connsiteY21923" fmla="*/ 5464420 h 6857999"/>
              <a:gd name="connsiteX21924" fmla="*/ 7966734 w 10763219"/>
              <a:gd name="connsiteY21924" fmla="*/ 5464420 h 6857999"/>
              <a:gd name="connsiteX21925" fmla="*/ 7965940 w 10763219"/>
              <a:gd name="connsiteY21925" fmla="*/ 5463626 h 6857999"/>
              <a:gd name="connsiteX21926" fmla="*/ 7964749 w 10763219"/>
              <a:gd name="connsiteY21926" fmla="*/ 5462435 h 6857999"/>
              <a:gd name="connsiteX21927" fmla="*/ 7962368 w 10763219"/>
              <a:gd name="connsiteY21927" fmla="*/ 5460054 h 6857999"/>
              <a:gd name="connsiteX21928" fmla="*/ 7960384 w 10763219"/>
              <a:gd name="connsiteY21928" fmla="*/ 5456481 h 6857999"/>
              <a:gd name="connsiteX21929" fmla="*/ 7958399 w 10763219"/>
              <a:gd name="connsiteY21929" fmla="*/ 5453306 h 6857999"/>
              <a:gd name="connsiteX21930" fmla="*/ 7956812 w 10763219"/>
              <a:gd name="connsiteY21930" fmla="*/ 5449734 h 6857999"/>
              <a:gd name="connsiteX21931" fmla="*/ 7954033 w 10763219"/>
              <a:gd name="connsiteY21931" fmla="*/ 5447352 h 6857999"/>
              <a:gd name="connsiteX21932" fmla="*/ 7953239 w 10763219"/>
              <a:gd name="connsiteY21932" fmla="*/ 5446955 h 6857999"/>
              <a:gd name="connsiteX21933" fmla="*/ 7951652 w 10763219"/>
              <a:gd name="connsiteY21933" fmla="*/ 5446558 h 6857999"/>
              <a:gd name="connsiteX21934" fmla="*/ 7945698 w 10763219"/>
              <a:gd name="connsiteY21934" fmla="*/ 5448940 h 6857999"/>
              <a:gd name="connsiteX21935" fmla="*/ 7941332 w 10763219"/>
              <a:gd name="connsiteY21935" fmla="*/ 5452115 h 6857999"/>
              <a:gd name="connsiteX21936" fmla="*/ 7937760 w 10763219"/>
              <a:gd name="connsiteY21936" fmla="*/ 5455687 h 6857999"/>
              <a:gd name="connsiteX21937" fmla="*/ 7934586 w 10763219"/>
              <a:gd name="connsiteY21937" fmla="*/ 5460054 h 6857999"/>
              <a:gd name="connsiteX21938" fmla="*/ 7932601 w 10763219"/>
              <a:gd name="connsiteY21938" fmla="*/ 5464420 h 6857999"/>
              <a:gd name="connsiteX21939" fmla="*/ 7931410 w 10763219"/>
              <a:gd name="connsiteY21939" fmla="*/ 5469183 h 6857999"/>
              <a:gd name="connsiteX21940" fmla="*/ 7930220 w 10763219"/>
              <a:gd name="connsiteY21940" fmla="*/ 5474740 h 6857999"/>
              <a:gd name="connsiteX21941" fmla="*/ 7929822 w 10763219"/>
              <a:gd name="connsiteY21941" fmla="*/ 5480297 h 6857999"/>
              <a:gd name="connsiteX21942" fmla="*/ 7928632 w 10763219"/>
              <a:gd name="connsiteY21942" fmla="*/ 5491013 h 6857999"/>
              <a:gd name="connsiteX21943" fmla="*/ 7927838 w 10763219"/>
              <a:gd name="connsiteY21943" fmla="*/ 5495776 h 6857999"/>
              <a:gd name="connsiteX21944" fmla="*/ 7926648 w 10763219"/>
              <a:gd name="connsiteY21944" fmla="*/ 5500936 h 6857999"/>
              <a:gd name="connsiteX21945" fmla="*/ 7925457 w 10763219"/>
              <a:gd name="connsiteY21945" fmla="*/ 5506096 h 6857999"/>
              <a:gd name="connsiteX21946" fmla="*/ 7923076 w 10763219"/>
              <a:gd name="connsiteY21946" fmla="*/ 5510463 h 6857999"/>
              <a:gd name="connsiteX21947" fmla="*/ 7919900 w 10763219"/>
              <a:gd name="connsiteY21947" fmla="*/ 5514432 h 6857999"/>
              <a:gd name="connsiteX21948" fmla="*/ 7915932 w 10763219"/>
              <a:gd name="connsiteY21948" fmla="*/ 5517607 h 6857999"/>
              <a:gd name="connsiteX21949" fmla="*/ 7917519 w 10763219"/>
              <a:gd name="connsiteY21949" fmla="*/ 5519592 h 6857999"/>
              <a:gd name="connsiteX21950" fmla="*/ 7919106 w 10763219"/>
              <a:gd name="connsiteY21950" fmla="*/ 5520783 h 6857999"/>
              <a:gd name="connsiteX21951" fmla="*/ 7921091 w 10763219"/>
              <a:gd name="connsiteY21951" fmla="*/ 5520783 h 6857999"/>
              <a:gd name="connsiteX21952" fmla="*/ 7923076 w 10763219"/>
              <a:gd name="connsiteY21952" fmla="*/ 5520783 h 6857999"/>
              <a:gd name="connsiteX21953" fmla="*/ 7926648 w 10763219"/>
              <a:gd name="connsiteY21953" fmla="*/ 5518798 h 6857999"/>
              <a:gd name="connsiteX21954" fmla="*/ 7930616 w 10763219"/>
              <a:gd name="connsiteY21954" fmla="*/ 5517210 h 6857999"/>
              <a:gd name="connsiteX21955" fmla="*/ 7928632 w 10763219"/>
              <a:gd name="connsiteY21955" fmla="*/ 5527530 h 6857999"/>
              <a:gd name="connsiteX21956" fmla="*/ 7927442 w 10763219"/>
              <a:gd name="connsiteY21956" fmla="*/ 5538644 h 6857999"/>
              <a:gd name="connsiteX21957" fmla="*/ 7927442 w 10763219"/>
              <a:gd name="connsiteY21957" fmla="*/ 5550552 h 6857999"/>
              <a:gd name="connsiteX21958" fmla="*/ 7927838 w 10763219"/>
              <a:gd name="connsiteY21958" fmla="*/ 5561665 h 6857999"/>
              <a:gd name="connsiteX21959" fmla="*/ 7928632 w 10763219"/>
              <a:gd name="connsiteY21959" fmla="*/ 5567222 h 6857999"/>
              <a:gd name="connsiteX21960" fmla="*/ 7929822 w 10763219"/>
              <a:gd name="connsiteY21960" fmla="*/ 5572382 h 6857999"/>
              <a:gd name="connsiteX21961" fmla="*/ 7931410 w 10763219"/>
              <a:gd name="connsiteY21961" fmla="*/ 5577542 h 6857999"/>
              <a:gd name="connsiteX21962" fmla="*/ 7932601 w 10763219"/>
              <a:gd name="connsiteY21962" fmla="*/ 5582305 h 6857999"/>
              <a:gd name="connsiteX21963" fmla="*/ 7934586 w 10763219"/>
              <a:gd name="connsiteY21963" fmla="*/ 5587068 h 6857999"/>
              <a:gd name="connsiteX21964" fmla="*/ 7936570 w 10763219"/>
              <a:gd name="connsiteY21964" fmla="*/ 5591038 h 6857999"/>
              <a:gd name="connsiteX21965" fmla="*/ 7939348 w 10763219"/>
              <a:gd name="connsiteY21965" fmla="*/ 5595007 h 6857999"/>
              <a:gd name="connsiteX21966" fmla="*/ 7942523 w 10763219"/>
              <a:gd name="connsiteY21966" fmla="*/ 5597785 h 6857999"/>
              <a:gd name="connsiteX21967" fmla="*/ 7940539 w 10763219"/>
              <a:gd name="connsiteY21967" fmla="*/ 5598976 h 6857999"/>
              <a:gd name="connsiteX21968" fmla="*/ 7938951 w 10763219"/>
              <a:gd name="connsiteY21968" fmla="*/ 5599373 h 6857999"/>
              <a:gd name="connsiteX21969" fmla="*/ 7936967 w 10763219"/>
              <a:gd name="connsiteY21969" fmla="*/ 5599373 h 6857999"/>
              <a:gd name="connsiteX21970" fmla="*/ 7935776 w 10763219"/>
              <a:gd name="connsiteY21970" fmla="*/ 5599373 h 6857999"/>
              <a:gd name="connsiteX21971" fmla="*/ 7932601 w 10763219"/>
              <a:gd name="connsiteY21971" fmla="*/ 5598182 h 6857999"/>
              <a:gd name="connsiteX21972" fmla="*/ 7930220 w 10763219"/>
              <a:gd name="connsiteY21972" fmla="*/ 5595801 h 6857999"/>
              <a:gd name="connsiteX21973" fmla="*/ 7927442 w 10763219"/>
              <a:gd name="connsiteY21973" fmla="*/ 5593419 h 6857999"/>
              <a:gd name="connsiteX21974" fmla="*/ 7925457 w 10763219"/>
              <a:gd name="connsiteY21974" fmla="*/ 5589450 h 6857999"/>
              <a:gd name="connsiteX21975" fmla="*/ 7920298 w 10763219"/>
              <a:gd name="connsiteY21975" fmla="*/ 5581908 h 6857999"/>
              <a:gd name="connsiteX21976" fmla="*/ 7915932 w 10763219"/>
              <a:gd name="connsiteY21976" fmla="*/ 5573970 h 6857999"/>
              <a:gd name="connsiteX21977" fmla="*/ 7913550 w 10763219"/>
              <a:gd name="connsiteY21977" fmla="*/ 5570398 h 6857999"/>
              <a:gd name="connsiteX21978" fmla="*/ 7910772 w 10763219"/>
              <a:gd name="connsiteY21978" fmla="*/ 5568016 h 6857999"/>
              <a:gd name="connsiteX21979" fmla="*/ 7908390 w 10763219"/>
              <a:gd name="connsiteY21979" fmla="*/ 5566032 h 6857999"/>
              <a:gd name="connsiteX21980" fmla="*/ 7905216 w 10763219"/>
              <a:gd name="connsiteY21980" fmla="*/ 5564841 h 6857999"/>
              <a:gd name="connsiteX21981" fmla="*/ 7904025 w 10763219"/>
              <a:gd name="connsiteY21981" fmla="*/ 5564841 h 6857999"/>
              <a:gd name="connsiteX21982" fmla="*/ 7902040 w 10763219"/>
              <a:gd name="connsiteY21982" fmla="*/ 5565238 h 6857999"/>
              <a:gd name="connsiteX21983" fmla="*/ 7900453 w 10763219"/>
              <a:gd name="connsiteY21983" fmla="*/ 5565635 h 6857999"/>
              <a:gd name="connsiteX21984" fmla="*/ 7898468 w 10763219"/>
              <a:gd name="connsiteY21984" fmla="*/ 5566429 h 6857999"/>
              <a:gd name="connsiteX21985" fmla="*/ 7898468 w 10763219"/>
              <a:gd name="connsiteY21985" fmla="*/ 5563650 h 6857999"/>
              <a:gd name="connsiteX21986" fmla="*/ 7898866 w 10763219"/>
              <a:gd name="connsiteY21986" fmla="*/ 5561665 h 6857999"/>
              <a:gd name="connsiteX21987" fmla="*/ 7900453 w 10763219"/>
              <a:gd name="connsiteY21987" fmla="*/ 5559681 h 6857999"/>
              <a:gd name="connsiteX21988" fmla="*/ 7902438 w 10763219"/>
              <a:gd name="connsiteY21988" fmla="*/ 5558490 h 6857999"/>
              <a:gd name="connsiteX21989" fmla="*/ 7907200 w 10763219"/>
              <a:gd name="connsiteY21989" fmla="*/ 5555712 h 6857999"/>
              <a:gd name="connsiteX21990" fmla="*/ 7912360 w 10763219"/>
              <a:gd name="connsiteY21990" fmla="*/ 5552933 h 6857999"/>
              <a:gd name="connsiteX21991" fmla="*/ 7909582 w 10763219"/>
              <a:gd name="connsiteY21991" fmla="*/ 5546186 h 6857999"/>
              <a:gd name="connsiteX21992" fmla="*/ 7906803 w 10763219"/>
              <a:gd name="connsiteY21992" fmla="*/ 5540232 h 6857999"/>
              <a:gd name="connsiteX21993" fmla="*/ 7904025 w 10763219"/>
              <a:gd name="connsiteY21993" fmla="*/ 5535866 h 6857999"/>
              <a:gd name="connsiteX21994" fmla="*/ 7900453 w 10763219"/>
              <a:gd name="connsiteY21994" fmla="*/ 5532293 h 6857999"/>
              <a:gd name="connsiteX21995" fmla="*/ 7896881 w 10763219"/>
              <a:gd name="connsiteY21995" fmla="*/ 5529515 h 6857999"/>
              <a:gd name="connsiteX21996" fmla="*/ 7892912 w 10763219"/>
              <a:gd name="connsiteY21996" fmla="*/ 5527927 h 6857999"/>
              <a:gd name="connsiteX21997" fmla="*/ 7889737 w 10763219"/>
              <a:gd name="connsiteY21997" fmla="*/ 5527133 h 6857999"/>
              <a:gd name="connsiteX21998" fmla="*/ 7885768 w 10763219"/>
              <a:gd name="connsiteY21998" fmla="*/ 5526339 h 6857999"/>
              <a:gd name="connsiteX21999" fmla="*/ 7885371 w 10763219"/>
              <a:gd name="connsiteY21999" fmla="*/ 5523561 h 6857999"/>
              <a:gd name="connsiteX22000" fmla="*/ 7886165 w 10763219"/>
              <a:gd name="connsiteY22000" fmla="*/ 5521576 h 6857999"/>
              <a:gd name="connsiteX22001" fmla="*/ 7887752 w 10763219"/>
              <a:gd name="connsiteY22001" fmla="*/ 5519592 h 6857999"/>
              <a:gd name="connsiteX22002" fmla="*/ 7889737 w 10763219"/>
              <a:gd name="connsiteY22002" fmla="*/ 5518401 h 6857999"/>
              <a:gd name="connsiteX22003" fmla="*/ 7894500 w 10763219"/>
              <a:gd name="connsiteY22003" fmla="*/ 5515623 h 6857999"/>
              <a:gd name="connsiteX22004" fmla="*/ 7898866 w 10763219"/>
              <a:gd name="connsiteY22004" fmla="*/ 5512844 h 6857999"/>
              <a:gd name="connsiteX22005" fmla="*/ 7890530 w 10763219"/>
              <a:gd name="connsiteY22005" fmla="*/ 5506096 h 6857999"/>
              <a:gd name="connsiteX22006" fmla="*/ 7885371 w 10763219"/>
              <a:gd name="connsiteY22006" fmla="*/ 5502524 h 6857999"/>
              <a:gd name="connsiteX22007" fmla="*/ 7882196 w 10763219"/>
              <a:gd name="connsiteY22007" fmla="*/ 5500540 h 6857999"/>
              <a:gd name="connsiteX22008" fmla="*/ 7881006 w 10763219"/>
              <a:gd name="connsiteY22008" fmla="*/ 5499349 h 6857999"/>
              <a:gd name="connsiteX22009" fmla="*/ 7879814 w 10763219"/>
              <a:gd name="connsiteY22009" fmla="*/ 5496570 h 6857999"/>
              <a:gd name="connsiteX22010" fmla="*/ 7879418 w 10763219"/>
              <a:gd name="connsiteY22010" fmla="*/ 5492204 h 6857999"/>
              <a:gd name="connsiteX22011" fmla="*/ 7878624 w 10763219"/>
              <a:gd name="connsiteY22011" fmla="*/ 5484663 h 6857999"/>
              <a:gd name="connsiteX22012" fmla="*/ 7875449 w 10763219"/>
              <a:gd name="connsiteY22012" fmla="*/ 5471167 h 6857999"/>
              <a:gd name="connsiteX22013" fmla="*/ 7865130 w 10763219"/>
              <a:gd name="connsiteY22013" fmla="*/ 5470373 h 6857999"/>
              <a:gd name="connsiteX22014" fmla="*/ 7859970 w 10763219"/>
              <a:gd name="connsiteY22014" fmla="*/ 5469183 h 6857999"/>
              <a:gd name="connsiteX22015" fmla="*/ 7857589 w 10763219"/>
              <a:gd name="connsiteY22015" fmla="*/ 5468786 h 6857999"/>
              <a:gd name="connsiteX22016" fmla="*/ 7854810 w 10763219"/>
              <a:gd name="connsiteY22016" fmla="*/ 5467992 h 6857999"/>
              <a:gd name="connsiteX22017" fmla="*/ 7850048 w 10763219"/>
              <a:gd name="connsiteY22017" fmla="*/ 5468389 h 6857999"/>
              <a:gd name="connsiteX22018" fmla="*/ 7845285 w 10763219"/>
              <a:gd name="connsiteY22018" fmla="*/ 5468389 h 6857999"/>
              <a:gd name="connsiteX22019" fmla="*/ 7840920 w 10763219"/>
              <a:gd name="connsiteY22019" fmla="*/ 5467595 h 6857999"/>
              <a:gd name="connsiteX22020" fmla="*/ 7836554 w 10763219"/>
              <a:gd name="connsiteY22020" fmla="*/ 5466007 h 6857999"/>
              <a:gd name="connsiteX22021" fmla="*/ 7834966 w 10763219"/>
              <a:gd name="connsiteY22021" fmla="*/ 5464420 h 6857999"/>
              <a:gd name="connsiteX22022" fmla="*/ 7832982 w 10763219"/>
              <a:gd name="connsiteY22022" fmla="*/ 5462435 h 6857999"/>
              <a:gd name="connsiteX22023" fmla="*/ 7831394 w 10763219"/>
              <a:gd name="connsiteY22023" fmla="*/ 5460450 h 6857999"/>
              <a:gd name="connsiteX22024" fmla="*/ 7830204 w 10763219"/>
              <a:gd name="connsiteY22024" fmla="*/ 5458466 h 6857999"/>
              <a:gd name="connsiteX22025" fmla="*/ 7828616 w 10763219"/>
              <a:gd name="connsiteY22025" fmla="*/ 5455687 h 6857999"/>
              <a:gd name="connsiteX22026" fmla="*/ 7827822 w 10763219"/>
              <a:gd name="connsiteY22026" fmla="*/ 5452909 h 6857999"/>
              <a:gd name="connsiteX22027" fmla="*/ 7827028 w 10763219"/>
              <a:gd name="connsiteY22027" fmla="*/ 5449337 h 6857999"/>
              <a:gd name="connsiteX22028" fmla="*/ 7826632 w 10763219"/>
              <a:gd name="connsiteY22028" fmla="*/ 5445764 h 6857999"/>
              <a:gd name="connsiteX22029" fmla="*/ 7798849 w 10763219"/>
              <a:gd name="connsiteY22029" fmla="*/ 5456084 h 6857999"/>
              <a:gd name="connsiteX22030" fmla="*/ 7796864 w 10763219"/>
              <a:gd name="connsiteY22030" fmla="*/ 5458069 h 6857999"/>
              <a:gd name="connsiteX22031" fmla="*/ 7796071 w 10763219"/>
              <a:gd name="connsiteY22031" fmla="*/ 5460450 h 6857999"/>
              <a:gd name="connsiteX22032" fmla="*/ 7795277 w 10763219"/>
              <a:gd name="connsiteY22032" fmla="*/ 5463626 h 6857999"/>
              <a:gd name="connsiteX22033" fmla="*/ 7795277 w 10763219"/>
              <a:gd name="connsiteY22033" fmla="*/ 5466801 h 6857999"/>
              <a:gd name="connsiteX22034" fmla="*/ 7797262 w 10763219"/>
              <a:gd name="connsiteY22034" fmla="*/ 5473946 h 6857999"/>
              <a:gd name="connsiteX22035" fmla="*/ 7799246 w 10763219"/>
              <a:gd name="connsiteY22035" fmla="*/ 5480693 h 6857999"/>
              <a:gd name="connsiteX22036" fmla="*/ 7799643 w 10763219"/>
              <a:gd name="connsiteY22036" fmla="*/ 5483869 h 6857999"/>
              <a:gd name="connsiteX22037" fmla="*/ 7800436 w 10763219"/>
              <a:gd name="connsiteY22037" fmla="*/ 5487441 h 6857999"/>
              <a:gd name="connsiteX22038" fmla="*/ 7799643 w 10763219"/>
              <a:gd name="connsiteY22038" fmla="*/ 5490220 h 6857999"/>
              <a:gd name="connsiteX22039" fmla="*/ 7798849 w 10763219"/>
              <a:gd name="connsiteY22039" fmla="*/ 5492998 h 6857999"/>
              <a:gd name="connsiteX22040" fmla="*/ 7796468 w 10763219"/>
              <a:gd name="connsiteY22040" fmla="*/ 5494586 h 6857999"/>
              <a:gd name="connsiteX22041" fmla="*/ 7793292 w 10763219"/>
              <a:gd name="connsiteY22041" fmla="*/ 5496173 h 6857999"/>
              <a:gd name="connsiteX22042" fmla="*/ 7788530 w 10763219"/>
              <a:gd name="connsiteY22042" fmla="*/ 5497364 h 6857999"/>
              <a:gd name="connsiteX22043" fmla="*/ 7782576 w 10763219"/>
              <a:gd name="connsiteY22043" fmla="*/ 5497364 h 6857999"/>
              <a:gd name="connsiteX22044" fmla="*/ 7781783 w 10763219"/>
              <a:gd name="connsiteY22044" fmla="*/ 5489823 h 6857999"/>
              <a:gd name="connsiteX22045" fmla="*/ 7780592 w 10763219"/>
              <a:gd name="connsiteY22045" fmla="*/ 5483472 h 6857999"/>
              <a:gd name="connsiteX22046" fmla="*/ 7777814 w 10763219"/>
              <a:gd name="connsiteY22046" fmla="*/ 5481090 h 6857999"/>
              <a:gd name="connsiteX22047" fmla="*/ 7775432 w 10763219"/>
              <a:gd name="connsiteY22047" fmla="*/ 5478709 h 6857999"/>
              <a:gd name="connsiteX22048" fmla="*/ 7776226 w 10763219"/>
              <a:gd name="connsiteY22048" fmla="*/ 5481487 h 6857999"/>
              <a:gd name="connsiteX22049" fmla="*/ 7776226 w 10763219"/>
              <a:gd name="connsiteY22049" fmla="*/ 5484663 h 6857999"/>
              <a:gd name="connsiteX22050" fmla="*/ 7775830 w 10763219"/>
              <a:gd name="connsiteY22050" fmla="*/ 5486647 h 6857999"/>
              <a:gd name="connsiteX22051" fmla="*/ 7775432 w 10763219"/>
              <a:gd name="connsiteY22051" fmla="*/ 5487838 h 6857999"/>
              <a:gd name="connsiteX22052" fmla="*/ 7774242 w 10763219"/>
              <a:gd name="connsiteY22052" fmla="*/ 5489823 h 6857999"/>
              <a:gd name="connsiteX22053" fmla="*/ 7773052 w 10763219"/>
              <a:gd name="connsiteY22053" fmla="*/ 5491807 h 6857999"/>
              <a:gd name="connsiteX22054" fmla="*/ 7767495 w 10763219"/>
              <a:gd name="connsiteY22054" fmla="*/ 5491410 h 6857999"/>
              <a:gd name="connsiteX22055" fmla="*/ 7762732 w 10763219"/>
              <a:gd name="connsiteY22055" fmla="*/ 5491013 h 6857999"/>
              <a:gd name="connsiteX22056" fmla="*/ 7757572 w 10763219"/>
              <a:gd name="connsiteY22056" fmla="*/ 5491013 h 6857999"/>
              <a:gd name="connsiteX22057" fmla="*/ 7753207 w 10763219"/>
              <a:gd name="connsiteY22057" fmla="*/ 5491410 h 6857999"/>
              <a:gd name="connsiteX22058" fmla="*/ 7748444 w 10763219"/>
              <a:gd name="connsiteY22058" fmla="*/ 5491807 h 6857999"/>
              <a:gd name="connsiteX22059" fmla="*/ 7744078 w 10763219"/>
              <a:gd name="connsiteY22059" fmla="*/ 5492998 h 6857999"/>
              <a:gd name="connsiteX22060" fmla="*/ 7734950 w 10763219"/>
              <a:gd name="connsiteY22060" fmla="*/ 5495776 h 6857999"/>
              <a:gd name="connsiteX22061" fmla="*/ 7725822 w 10763219"/>
              <a:gd name="connsiteY22061" fmla="*/ 5499746 h 6857999"/>
              <a:gd name="connsiteX22062" fmla="*/ 7717090 w 10763219"/>
              <a:gd name="connsiteY22062" fmla="*/ 5504112 h 6857999"/>
              <a:gd name="connsiteX22063" fmla="*/ 7698039 w 10763219"/>
              <a:gd name="connsiteY22063" fmla="*/ 5514829 h 6857999"/>
              <a:gd name="connsiteX22064" fmla="*/ 7697246 w 10763219"/>
              <a:gd name="connsiteY22064" fmla="*/ 5527133 h 6857999"/>
              <a:gd name="connsiteX22065" fmla="*/ 7696848 w 10763219"/>
              <a:gd name="connsiteY22065" fmla="*/ 5539835 h 6857999"/>
              <a:gd name="connsiteX22066" fmla="*/ 7697246 w 10763219"/>
              <a:gd name="connsiteY22066" fmla="*/ 5552933 h 6857999"/>
              <a:gd name="connsiteX22067" fmla="*/ 7698833 w 10763219"/>
              <a:gd name="connsiteY22067" fmla="*/ 5566429 h 6857999"/>
              <a:gd name="connsiteX22068" fmla="*/ 7700024 w 10763219"/>
              <a:gd name="connsiteY22068" fmla="*/ 5579924 h 6857999"/>
              <a:gd name="connsiteX22069" fmla="*/ 7702405 w 10763219"/>
              <a:gd name="connsiteY22069" fmla="*/ 5593022 h 6857999"/>
              <a:gd name="connsiteX22070" fmla="*/ 7706770 w 10763219"/>
              <a:gd name="connsiteY22070" fmla="*/ 5617631 h 6857999"/>
              <a:gd name="connsiteX22071" fmla="*/ 7703198 w 10763219"/>
              <a:gd name="connsiteY22071" fmla="*/ 5618028 h 6857999"/>
              <a:gd name="connsiteX22072" fmla="*/ 7698833 w 10763219"/>
              <a:gd name="connsiteY22072" fmla="*/ 5618425 h 6857999"/>
              <a:gd name="connsiteX22073" fmla="*/ 7695261 w 10763219"/>
              <a:gd name="connsiteY22073" fmla="*/ 5618425 h 6857999"/>
              <a:gd name="connsiteX22074" fmla="*/ 7691689 w 10763219"/>
              <a:gd name="connsiteY22074" fmla="*/ 5618822 h 6857999"/>
              <a:gd name="connsiteX22075" fmla="*/ 7690895 w 10763219"/>
              <a:gd name="connsiteY22075" fmla="*/ 5620013 h 6857999"/>
              <a:gd name="connsiteX22076" fmla="*/ 7689704 w 10763219"/>
              <a:gd name="connsiteY22076" fmla="*/ 5620807 h 6857999"/>
              <a:gd name="connsiteX22077" fmla="*/ 7689308 w 10763219"/>
              <a:gd name="connsiteY22077" fmla="*/ 5621998 h 6857999"/>
              <a:gd name="connsiteX22078" fmla="*/ 7689308 w 10763219"/>
              <a:gd name="connsiteY22078" fmla="*/ 5623982 h 6857999"/>
              <a:gd name="connsiteX22079" fmla="*/ 7689704 w 10763219"/>
              <a:gd name="connsiteY22079" fmla="*/ 5625570 h 6857999"/>
              <a:gd name="connsiteX22080" fmla="*/ 7690895 w 10763219"/>
              <a:gd name="connsiteY22080" fmla="*/ 5628745 h 6857999"/>
              <a:gd name="connsiteX22081" fmla="*/ 7694864 w 10763219"/>
              <a:gd name="connsiteY22081" fmla="*/ 5635890 h 6857999"/>
              <a:gd name="connsiteX22082" fmla="*/ 7689704 w 10763219"/>
              <a:gd name="connsiteY22082" fmla="*/ 5637874 h 6857999"/>
              <a:gd name="connsiteX22083" fmla="*/ 7684942 w 10763219"/>
              <a:gd name="connsiteY22083" fmla="*/ 5640256 h 6857999"/>
              <a:gd name="connsiteX22084" fmla="*/ 7680179 w 10763219"/>
              <a:gd name="connsiteY22084" fmla="*/ 5643431 h 6857999"/>
              <a:gd name="connsiteX22085" fmla="*/ 7675020 w 10763219"/>
              <a:gd name="connsiteY22085" fmla="*/ 5644622 h 6857999"/>
              <a:gd name="connsiteX22086" fmla="*/ 7673035 w 10763219"/>
              <a:gd name="connsiteY22086" fmla="*/ 5645416 h 6857999"/>
              <a:gd name="connsiteX22087" fmla="*/ 7671448 w 10763219"/>
              <a:gd name="connsiteY22087" fmla="*/ 5645813 h 6857999"/>
              <a:gd name="connsiteX22088" fmla="*/ 7669860 w 10763219"/>
              <a:gd name="connsiteY22088" fmla="*/ 5645416 h 6857999"/>
              <a:gd name="connsiteX22089" fmla="*/ 7668670 w 10763219"/>
              <a:gd name="connsiteY22089" fmla="*/ 5644225 h 6857999"/>
              <a:gd name="connsiteX22090" fmla="*/ 7668273 w 10763219"/>
              <a:gd name="connsiteY22090" fmla="*/ 5643034 h 6857999"/>
              <a:gd name="connsiteX22091" fmla="*/ 7667876 w 10763219"/>
              <a:gd name="connsiteY22091" fmla="*/ 5641050 h 6857999"/>
              <a:gd name="connsiteX22092" fmla="*/ 7668273 w 10763219"/>
              <a:gd name="connsiteY22092" fmla="*/ 5637874 h 6857999"/>
              <a:gd name="connsiteX22093" fmla="*/ 7668670 w 10763219"/>
              <a:gd name="connsiteY22093" fmla="*/ 5634699 h 6857999"/>
              <a:gd name="connsiteX22094" fmla="*/ 7666685 w 10763219"/>
              <a:gd name="connsiteY22094" fmla="*/ 5636684 h 6857999"/>
              <a:gd name="connsiteX22095" fmla="*/ 7665891 w 10763219"/>
              <a:gd name="connsiteY22095" fmla="*/ 5638271 h 6857999"/>
              <a:gd name="connsiteX22096" fmla="*/ 7665098 w 10763219"/>
              <a:gd name="connsiteY22096" fmla="*/ 5639859 h 6857999"/>
              <a:gd name="connsiteX22097" fmla="*/ 7664304 w 10763219"/>
              <a:gd name="connsiteY22097" fmla="*/ 5641447 h 6857999"/>
              <a:gd name="connsiteX22098" fmla="*/ 7664304 w 10763219"/>
              <a:gd name="connsiteY22098" fmla="*/ 5643034 h 6857999"/>
              <a:gd name="connsiteX22099" fmla="*/ 7665098 w 10763219"/>
              <a:gd name="connsiteY22099" fmla="*/ 5644225 h 6857999"/>
              <a:gd name="connsiteX22100" fmla="*/ 7666288 w 10763219"/>
              <a:gd name="connsiteY22100" fmla="*/ 5646607 h 6857999"/>
              <a:gd name="connsiteX22101" fmla="*/ 7667876 w 10763219"/>
              <a:gd name="connsiteY22101" fmla="*/ 5649782 h 6857999"/>
              <a:gd name="connsiteX22102" fmla="*/ 7669463 w 10763219"/>
              <a:gd name="connsiteY22102" fmla="*/ 5652561 h 6857999"/>
              <a:gd name="connsiteX22103" fmla="*/ 7669860 w 10763219"/>
              <a:gd name="connsiteY22103" fmla="*/ 5654148 h 6857999"/>
              <a:gd name="connsiteX22104" fmla="*/ 7669860 w 10763219"/>
              <a:gd name="connsiteY22104" fmla="*/ 5656133 h 6857999"/>
              <a:gd name="connsiteX22105" fmla="*/ 7669860 w 10763219"/>
              <a:gd name="connsiteY22105" fmla="*/ 5658514 h 6857999"/>
              <a:gd name="connsiteX22106" fmla="*/ 7669463 w 10763219"/>
              <a:gd name="connsiteY22106" fmla="*/ 5660499 h 6857999"/>
              <a:gd name="connsiteX22107" fmla="*/ 7667479 w 10763219"/>
              <a:gd name="connsiteY22107" fmla="*/ 5659308 h 6857999"/>
              <a:gd name="connsiteX22108" fmla="*/ 7665494 w 10763219"/>
              <a:gd name="connsiteY22108" fmla="*/ 5658514 h 6857999"/>
              <a:gd name="connsiteX22109" fmla="*/ 7661525 w 10763219"/>
              <a:gd name="connsiteY22109" fmla="*/ 5655736 h 6857999"/>
              <a:gd name="connsiteX22110" fmla="*/ 7653985 w 10763219"/>
              <a:gd name="connsiteY22110" fmla="*/ 5648194 h 6857999"/>
              <a:gd name="connsiteX22111" fmla="*/ 7650413 w 10763219"/>
              <a:gd name="connsiteY22111" fmla="*/ 5645416 h 6857999"/>
              <a:gd name="connsiteX22112" fmla="*/ 7646444 w 10763219"/>
              <a:gd name="connsiteY22112" fmla="*/ 5643034 h 6857999"/>
              <a:gd name="connsiteX22113" fmla="*/ 7644459 w 10763219"/>
              <a:gd name="connsiteY22113" fmla="*/ 5641844 h 6857999"/>
              <a:gd name="connsiteX22114" fmla="*/ 7642078 w 10763219"/>
              <a:gd name="connsiteY22114" fmla="*/ 5641447 h 6857999"/>
              <a:gd name="connsiteX22115" fmla="*/ 7639697 w 10763219"/>
              <a:gd name="connsiteY22115" fmla="*/ 5641844 h 6857999"/>
              <a:gd name="connsiteX22116" fmla="*/ 7636918 w 10763219"/>
              <a:gd name="connsiteY22116" fmla="*/ 5642241 h 6857999"/>
              <a:gd name="connsiteX22117" fmla="*/ 7635728 w 10763219"/>
              <a:gd name="connsiteY22117" fmla="*/ 5643431 h 6857999"/>
              <a:gd name="connsiteX22118" fmla="*/ 7634537 w 10763219"/>
              <a:gd name="connsiteY22118" fmla="*/ 5644225 h 6857999"/>
              <a:gd name="connsiteX22119" fmla="*/ 7633743 w 10763219"/>
              <a:gd name="connsiteY22119" fmla="*/ 5645813 h 6857999"/>
              <a:gd name="connsiteX22120" fmla="*/ 7633743 w 10763219"/>
              <a:gd name="connsiteY22120" fmla="*/ 5647401 h 6857999"/>
              <a:gd name="connsiteX22121" fmla="*/ 7634140 w 10763219"/>
              <a:gd name="connsiteY22121" fmla="*/ 5648591 h 6857999"/>
              <a:gd name="connsiteX22122" fmla="*/ 7634537 w 10763219"/>
              <a:gd name="connsiteY22122" fmla="*/ 5650179 h 6857999"/>
              <a:gd name="connsiteX22123" fmla="*/ 7636918 w 10763219"/>
              <a:gd name="connsiteY22123" fmla="*/ 5652957 h 6857999"/>
              <a:gd name="connsiteX22124" fmla="*/ 7639697 w 10763219"/>
              <a:gd name="connsiteY22124" fmla="*/ 5655736 h 6857999"/>
              <a:gd name="connsiteX22125" fmla="*/ 7642872 w 10763219"/>
              <a:gd name="connsiteY22125" fmla="*/ 5656927 h 6857999"/>
              <a:gd name="connsiteX22126" fmla="*/ 7646047 w 10763219"/>
              <a:gd name="connsiteY22126" fmla="*/ 5658117 h 6857999"/>
              <a:gd name="connsiteX22127" fmla="*/ 7646841 w 10763219"/>
              <a:gd name="connsiteY22127" fmla="*/ 5657324 h 6857999"/>
              <a:gd name="connsiteX22128" fmla="*/ 7647634 w 10763219"/>
              <a:gd name="connsiteY22128" fmla="*/ 5656927 h 6857999"/>
              <a:gd name="connsiteX22129" fmla="*/ 7645253 w 10763219"/>
              <a:gd name="connsiteY22129" fmla="*/ 5660102 h 6857999"/>
              <a:gd name="connsiteX22130" fmla="*/ 7642475 w 10763219"/>
              <a:gd name="connsiteY22130" fmla="*/ 5662484 h 6857999"/>
              <a:gd name="connsiteX22131" fmla="*/ 7639697 w 10763219"/>
              <a:gd name="connsiteY22131" fmla="*/ 5664865 h 6857999"/>
              <a:gd name="connsiteX22132" fmla="*/ 7635728 w 10763219"/>
              <a:gd name="connsiteY22132" fmla="*/ 5666850 h 6857999"/>
              <a:gd name="connsiteX22133" fmla="*/ 7631362 w 10763219"/>
              <a:gd name="connsiteY22133" fmla="*/ 5668437 h 6857999"/>
              <a:gd name="connsiteX22134" fmla="*/ 7625805 w 10763219"/>
              <a:gd name="connsiteY22134" fmla="*/ 5669628 h 6857999"/>
              <a:gd name="connsiteX22135" fmla="*/ 7619852 w 10763219"/>
              <a:gd name="connsiteY22135" fmla="*/ 5670819 h 6857999"/>
              <a:gd name="connsiteX22136" fmla="*/ 7613105 w 10763219"/>
              <a:gd name="connsiteY22136" fmla="*/ 5671613 h 6857999"/>
              <a:gd name="connsiteX22137" fmla="*/ 7616677 w 10763219"/>
              <a:gd name="connsiteY22137" fmla="*/ 5672804 h 6857999"/>
              <a:gd name="connsiteX22138" fmla="*/ 7619455 w 10763219"/>
              <a:gd name="connsiteY22138" fmla="*/ 5673994 h 6857999"/>
              <a:gd name="connsiteX22139" fmla="*/ 7621440 w 10763219"/>
              <a:gd name="connsiteY22139" fmla="*/ 5675185 h 6857999"/>
              <a:gd name="connsiteX22140" fmla="*/ 7622233 w 10763219"/>
              <a:gd name="connsiteY22140" fmla="*/ 5676376 h 6857999"/>
              <a:gd name="connsiteX22141" fmla="*/ 7623027 w 10763219"/>
              <a:gd name="connsiteY22141" fmla="*/ 5677567 h 6857999"/>
              <a:gd name="connsiteX22142" fmla="*/ 7623027 w 10763219"/>
              <a:gd name="connsiteY22142" fmla="*/ 5678360 h 6857999"/>
              <a:gd name="connsiteX22143" fmla="*/ 7621837 w 10763219"/>
              <a:gd name="connsiteY22143" fmla="*/ 5679551 h 6857999"/>
              <a:gd name="connsiteX22144" fmla="*/ 7621043 w 10763219"/>
              <a:gd name="connsiteY22144" fmla="*/ 5680345 h 6857999"/>
              <a:gd name="connsiteX22145" fmla="*/ 7619058 w 10763219"/>
              <a:gd name="connsiteY22145" fmla="*/ 5681139 h 6857999"/>
              <a:gd name="connsiteX22146" fmla="*/ 7617471 w 10763219"/>
              <a:gd name="connsiteY22146" fmla="*/ 5681139 h 6857999"/>
              <a:gd name="connsiteX22147" fmla="*/ 7615089 w 10763219"/>
              <a:gd name="connsiteY22147" fmla="*/ 5681139 h 6857999"/>
              <a:gd name="connsiteX22148" fmla="*/ 7613105 w 10763219"/>
              <a:gd name="connsiteY22148" fmla="*/ 5681139 h 6857999"/>
              <a:gd name="connsiteX22149" fmla="*/ 7610724 w 10763219"/>
              <a:gd name="connsiteY22149" fmla="*/ 5679948 h 6857999"/>
              <a:gd name="connsiteX22150" fmla="*/ 7608342 w 10763219"/>
              <a:gd name="connsiteY22150" fmla="*/ 5679154 h 6857999"/>
              <a:gd name="connsiteX22151" fmla="*/ 7606358 w 10763219"/>
              <a:gd name="connsiteY22151" fmla="*/ 5677170 h 6857999"/>
              <a:gd name="connsiteX22152" fmla="*/ 7604373 w 10763219"/>
              <a:gd name="connsiteY22152" fmla="*/ 5675185 h 6857999"/>
              <a:gd name="connsiteX22153" fmla="*/ 7602389 w 10763219"/>
              <a:gd name="connsiteY22153" fmla="*/ 5681933 h 6857999"/>
              <a:gd name="connsiteX22154" fmla="*/ 7601595 w 10763219"/>
              <a:gd name="connsiteY22154" fmla="*/ 5684711 h 6857999"/>
              <a:gd name="connsiteX22155" fmla="*/ 7600008 w 10763219"/>
              <a:gd name="connsiteY22155" fmla="*/ 5687887 h 6857999"/>
              <a:gd name="connsiteX22156" fmla="*/ 7598023 w 10763219"/>
              <a:gd name="connsiteY22156" fmla="*/ 5690665 h 6857999"/>
              <a:gd name="connsiteX22157" fmla="*/ 7595642 w 10763219"/>
              <a:gd name="connsiteY22157" fmla="*/ 5692650 h 6857999"/>
              <a:gd name="connsiteX22158" fmla="*/ 7591673 w 10763219"/>
              <a:gd name="connsiteY22158" fmla="*/ 5694634 h 6857999"/>
              <a:gd name="connsiteX22159" fmla="*/ 7586116 w 10763219"/>
              <a:gd name="connsiteY22159" fmla="*/ 5695031 h 6857999"/>
              <a:gd name="connsiteX22160" fmla="*/ 7589292 w 10763219"/>
              <a:gd name="connsiteY22160" fmla="*/ 5697413 h 6857999"/>
              <a:gd name="connsiteX22161" fmla="*/ 7591673 w 10763219"/>
              <a:gd name="connsiteY22161" fmla="*/ 5699397 h 6857999"/>
              <a:gd name="connsiteX22162" fmla="*/ 7593657 w 10763219"/>
              <a:gd name="connsiteY22162" fmla="*/ 5700588 h 6857999"/>
              <a:gd name="connsiteX22163" fmla="*/ 7596039 w 10763219"/>
              <a:gd name="connsiteY22163" fmla="*/ 5700985 h 6857999"/>
              <a:gd name="connsiteX22164" fmla="*/ 7598023 w 10763219"/>
              <a:gd name="connsiteY22164" fmla="*/ 5700985 h 6857999"/>
              <a:gd name="connsiteX22165" fmla="*/ 7600008 w 10763219"/>
              <a:gd name="connsiteY22165" fmla="*/ 5700588 h 6857999"/>
              <a:gd name="connsiteX22166" fmla="*/ 7603976 w 10763219"/>
              <a:gd name="connsiteY22166" fmla="*/ 5698603 h 6857999"/>
              <a:gd name="connsiteX22167" fmla="*/ 7607945 w 10763219"/>
              <a:gd name="connsiteY22167" fmla="*/ 5695825 h 6857999"/>
              <a:gd name="connsiteX22168" fmla="*/ 7612311 w 10763219"/>
              <a:gd name="connsiteY22168" fmla="*/ 5692650 h 6857999"/>
              <a:gd name="connsiteX22169" fmla="*/ 7617471 w 10763219"/>
              <a:gd name="connsiteY22169" fmla="*/ 5689474 h 6857999"/>
              <a:gd name="connsiteX22170" fmla="*/ 7620646 w 10763219"/>
              <a:gd name="connsiteY22170" fmla="*/ 5687887 h 6857999"/>
              <a:gd name="connsiteX22171" fmla="*/ 7623821 w 10763219"/>
              <a:gd name="connsiteY22171" fmla="*/ 5686299 h 6857999"/>
              <a:gd name="connsiteX22172" fmla="*/ 7623027 w 10763219"/>
              <a:gd name="connsiteY22172" fmla="*/ 5689474 h 6857999"/>
              <a:gd name="connsiteX22173" fmla="*/ 7623027 w 10763219"/>
              <a:gd name="connsiteY22173" fmla="*/ 5691856 h 6857999"/>
              <a:gd name="connsiteX22174" fmla="*/ 7623027 w 10763219"/>
              <a:gd name="connsiteY22174" fmla="*/ 5694237 h 6857999"/>
              <a:gd name="connsiteX22175" fmla="*/ 7623424 w 10763219"/>
              <a:gd name="connsiteY22175" fmla="*/ 5695825 h 6857999"/>
              <a:gd name="connsiteX22176" fmla="*/ 7624218 w 10763219"/>
              <a:gd name="connsiteY22176" fmla="*/ 5697016 h 6857999"/>
              <a:gd name="connsiteX22177" fmla="*/ 7625409 w 10763219"/>
              <a:gd name="connsiteY22177" fmla="*/ 5698603 h 6857999"/>
              <a:gd name="connsiteX22178" fmla="*/ 7627393 w 10763219"/>
              <a:gd name="connsiteY22178" fmla="*/ 5699397 h 6857999"/>
              <a:gd name="connsiteX22179" fmla="*/ 7628584 w 10763219"/>
              <a:gd name="connsiteY22179" fmla="*/ 5700191 h 6857999"/>
              <a:gd name="connsiteX22180" fmla="*/ 7632553 w 10763219"/>
              <a:gd name="connsiteY22180" fmla="*/ 5701382 h 6857999"/>
              <a:gd name="connsiteX22181" fmla="*/ 7636918 w 10763219"/>
              <a:gd name="connsiteY22181" fmla="*/ 5702176 h 6857999"/>
              <a:gd name="connsiteX22182" fmla="*/ 7641284 w 10763219"/>
              <a:gd name="connsiteY22182" fmla="*/ 5702573 h 6857999"/>
              <a:gd name="connsiteX22183" fmla="*/ 7645253 w 10763219"/>
              <a:gd name="connsiteY22183" fmla="*/ 5703366 h 6857999"/>
              <a:gd name="connsiteX22184" fmla="*/ 7646444 w 10763219"/>
              <a:gd name="connsiteY22184" fmla="*/ 5705351 h 6857999"/>
              <a:gd name="connsiteX22185" fmla="*/ 7646841 w 10763219"/>
              <a:gd name="connsiteY22185" fmla="*/ 5707336 h 6857999"/>
              <a:gd name="connsiteX22186" fmla="*/ 7646841 w 10763219"/>
              <a:gd name="connsiteY22186" fmla="*/ 5708923 h 6857999"/>
              <a:gd name="connsiteX22187" fmla="*/ 7646841 w 10763219"/>
              <a:gd name="connsiteY22187" fmla="*/ 5710114 h 6857999"/>
              <a:gd name="connsiteX22188" fmla="*/ 7645253 w 10763219"/>
              <a:gd name="connsiteY22188" fmla="*/ 5712893 h 6857999"/>
              <a:gd name="connsiteX22189" fmla="*/ 7643269 w 10763219"/>
              <a:gd name="connsiteY22189" fmla="*/ 5715274 h 6857999"/>
              <a:gd name="connsiteX22190" fmla="*/ 7640887 w 10763219"/>
              <a:gd name="connsiteY22190" fmla="*/ 5717259 h 6857999"/>
              <a:gd name="connsiteX22191" fmla="*/ 7638903 w 10763219"/>
              <a:gd name="connsiteY22191" fmla="*/ 5719243 h 6857999"/>
              <a:gd name="connsiteX22192" fmla="*/ 7638506 w 10763219"/>
              <a:gd name="connsiteY22192" fmla="*/ 5720434 h 6857999"/>
              <a:gd name="connsiteX22193" fmla="*/ 7638109 w 10763219"/>
              <a:gd name="connsiteY22193" fmla="*/ 5722022 h 6857999"/>
              <a:gd name="connsiteX22194" fmla="*/ 7638109 w 10763219"/>
              <a:gd name="connsiteY22194" fmla="*/ 5723609 h 6857999"/>
              <a:gd name="connsiteX22195" fmla="*/ 7638506 w 10763219"/>
              <a:gd name="connsiteY22195" fmla="*/ 5725594 h 6857999"/>
              <a:gd name="connsiteX22196" fmla="*/ 7635728 w 10763219"/>
              <a:gd name="connsiteY22196" fmla="*/ 5721625 h 6857999"/>
              <a:gd name="connsiteX22197" fmla="*/ 7632553 w 10763219"/>
              <a:gd name="connsiteY22197" fmla="*/ 5718450 h 6857999"/>
              <a:gd name="connsiteX22198" fmla="*/ 7630568 w 10763219"/>
              <a:gd name="connsiteY22198" fmla="*/ 5717259 h 6857999"/>
              <a:gd name="connsiteX22199" fmla="*/ 7628584 w 10763219"/>
              <a:gd name="connsiteY22199" fmla="*/ 5716068 h 6857999"/>
              <a:gd name="connsiteX22200" fmla="*/ 7627790 w 10763219"/>
              <a:gd name="connsiteY22200" fmla="*/ 5716068 h 6857999"/>
              <a:gd name="connsiteX22201" fmla="*/ 7626202 w 10763219"/>
              <a:gd name="connsiteY22201" fmla="*/ 5716465 h 6857999"/>
              <a:gd name="connsiteX22202" fmla="*/ 7625012 w 10763219"/>
              <a:gd name="connsiteY22202" fmla="*/ 5719243 h 6857999"/>
              <a:gd name="connsiteX22203" fmla="*/ 7623027 w 10763219"/>
              <a:gd name="connsiteY22203" fmla="*/ 5721625 h 6857999"/>
              <a:gd name="connsiteX22204" fmla="*/ 7621837 w 10763219"/>
              <a:gd name="connsiteY22204" fmla="*/ 5722022 h 6857999"/>
              <a:gd name="connsiteX22205" fmla="*/ 7620646 w 10763219"/>
              <a:gd name="connsiteY22205" fmla="*/ 5722816 h 6857999"/>
              <a:gd name="connsiteX22206" fmla="*/ 7618661 w 10763219"/>
              <a:gd name="connsiteY22206" fmla="*/ 5722816 h 6857999"/>
              <a:gd name="connsiteX22207" fmla="*/ 7615883 w 10763219"/>
              <a:gd name="connsiteY22207" fmla="*/ 5722022 h 6857999"/>
              <a:gd name="connsiteX22208" fmla="*/ 7613502 w 10763219"/>
              <a:gd name="connsiteY22208" fmla="*/ 5720434 h 6857999"/>
              <a:gd name="connsiteX22209" fmla="*/ 7610327 w 10763219"/>
              <a:gd name="connsiteY22209" fmla="*/ 5717656 h 6857999"/>
              <a:gd name="connsiteX22210" fmla="*/ 7611120 w 10763219"/>
              <a:gd name="connsiteY22210" fmla="*/ 5725991 h 6857999"/>
              <a:gd name="connsiteX22211" fmla="*/ 7611120 w 10763219"/>
              <a:gd name="connsiteY22211" fmla="*/ 5728769 h 6857999"/>
              <a:gd name="connsiteX22212" fmla="*/ 7610724 w 10763219"/>
              <a:gd name="connsiteY22212" fmla="*/ 5730754 h 6857999"/>
              <a:gd name="connsiteX22213" fmla="*/ 7609533 w 10763219"/>
              <a:gd name="connsiteY22213" fmla="*/ 5734326 h 6857999"/>
              <a:gd name="connsiteX22214" fmla="*/ 7608342 w 10763219"/>
              <a:gd name="connsiteY22214" fmla="*/ 5736311 h 6857999"/>
              <a:gd name="connsiteX22215" fmla="*/ 7606358 w 10763219"/>
              <a:gd name="connsiteY22215" fmla="*/ 5738693 h 6857999"/>
              <a:gd name="connsiteX22216" fmla="*/ 7605961 w 10763219"/>
              <a:gd name="connsiteY22216" fmla="*/ 5740280 h 6857999"/>
              <a:gd name="connsiteX22217" fmla="*/ 7605167 w 10763219"/>
              <a:gd name="connsiteY22217" fmla="*/ 5742662 h 6857999"/>
              <a:gd name="connsiteX22218" fmla="*/ 7604770 w 10763219"/>
              <a:gd name="connsiteY22218" fmla="*/ 5745043 h 6857999"/>
              <a:gd name="connsiteX22219" fmla="*/ 7604770 w 10763219"/>
              <a:gd name="connsiteY22219" fmla="*/ 5749012 h 6857999"/>
              <a:gd name="connsiteX22220" fmla="*/ 7604770 w 10763219"/>
              <a:gd name="connsiteY22220" fmla="*/ 5758539 h 6857999"/>
              <a:gd name="connsiteX22221" fmla="*/ 7605961 w 10763219"/>
              <a:gd name="connsiteY22221" fmla="*/ 5759729 h 6857999"/>
              <a:gd name="connsiteX22222" fmla="*/ 7607152 w 10763219"/>
              <a:gd name="connsiteY22222" fmla="*/ 5761317 h 6857999"/>
              <a:gd name="connsiteX22223" fmla="*/ 7609533 w 10763219"/>
              <a:gd name="connsiteY22223" fmla="*/ 5762508 h 6857999"/>
              <a:gd name="connsiteX22224" fmla="*/ 7611517 w 10763219"/>
              <a:gd name="connsiteY22224" fmla="*/ 5764492 h 6857999"/>
              <a:gd name="connsiteX22225" fmla="*/ 7612708 w 10763219"/>
              <a:gd name="connsiteY22225" fmla="*/ 5766080 h 6857999"/>
              <a:gd name="connsiteX22226" fmla="*/ 7613502 w 10763219"/>
              <a:gd name="connsiteY22226" fmla="*/ 5768065 h 6857999"/>
              <a:gd name="connsiteX22227" fmla="*/ 7615883 w 10763219"/>
              <a:gd name="connsiteY22227" fmla="*/ 5762111 h 6857999"/>
              <a:gd name="connsiteX22228" fmla="*/ 7619455 w 10763219"/>
              <a:gd name="connsiteY22228" fmla="*/ 5756554 h 6857999"/>
              <a:gd name="connsiteX22229" fmla="*/ 7622233 w 10763219"/>
              <a:gd name="connsiteY22229" fmla="*/ 5752188 h 6857999"/>
              <a:gd name="connsiteX22230" fmla="*/ 7625805 w 10763219"/>
              <a:gd name="connsiteY22230" fmla="*/ 5748219 h 6857999"/>
              <a:gd name="connsiteX22231" fmla="*/ 7629377 w 10763219"/>
              <a:gd name="connsiteY22231" fmla="*/ 5744646 h 6857999"/>
              <a:gd name="connsiteX22232" fmla="*/ 7633346 w 10763219"/>
              <a:gd name="connsiteY22232" fmla="*/ 5741471 h 6857999"/>
              <a:gd name="connsiteX22233" fmla="*/ 7636918 w 10763219"/>
              <a:gd name="connsiteY22233" fmla="*/ 5738693 h 6857999"/>
              <a:gd name="connsiteX22234" fmla="*/ 7640887 w 10763219"/>
              <a:gd name="connsiteY22234" fmla="*/ 5736311 h 6857999"/>
              <a:gd name="connsiteX22235" fmla="*/ 7648825 w 10763219"/>
              <a:gd name="connsiteY22235" fmla="*/ 5731151 h 6857999"/>
              <a:gd name="connsiteX22236" fmla="*/ 7656763 w 10763219"/>
              <a:gd name="connsiteY22236" fmla="*/ 5727579 h 6857999"/>
              <a:gd name="connsiteX22237" fmla="*/ 7664304 w 10763219"/>
              <a:gd name="connsiteY22237" fmla="*/ 5722816 h 6857999"/>
              <a:gd name="connsiteX22238" fmla="*/ 7671845 w 10763219"/>
              <a:gd name="connsiteY22238" fmla="*/ 5718053 h 6857999"/>
              <a:gd name="connsiteX22239" fmla="*/ 7672242 w 10763219"/>
              <a:gd name="connsiteY22239" fmla="*/ 5720037 h 6857999"/>
              <a:gd name="connsiteX22240" fmla="*/ 7672242 w 10763219"/>
              <a:gd name="connsiteY22240" fmla="*/ 5721625 h 6857999"/>
              <a:gd name="connsiteX22241" fmla="*/ 7671448 w 10763219"/>
              <a:gd name="connsiteY22241" fmla="*/ 5724403 h 6857999"/>
              <a:gd name="connsiteX22242" fmla="*/ 7671448 w 10763219"/>
              <a:gd name="connsiteY22242" fmla="*/ 5727579 h 6857999"/>
              <a:gd name="connsiteX22243" fmla="*/ 7671448 w 10763219"/>
              <a:gd name="connsiteY22243" fmla="*/ 5729166 h 6857999"/>
              <a:gd name="connsiteX22244" fmla="*/ 7671845 w 10763219"/>
              <a:gd name="connsiteY22244" fmla="*/ 5731151 h 6857999"/>
              <a:gd name="connsiteX22245" fmla="*/ 7677004 w 10763219"/>
              <a:gd name="connsiteY22245" fmla="*/ 5729960 h 6857999"/>
              <a:gd name="connsiteX22246" fmla="*/ 7681370 w 10763219"/>
              <a:gd name="connsiteY22246" fmla="*/ 5727976 h 6857999"/>
              <a:gd name="connsiteX22247" fmla="*/ 7685338 w 10763219"/>
              <a:gd name="connsiteY22247" fmla="*/ 5725594 h 6857999"/>
              <a:gd name="connsiteX22248" fmla="*/ 7688910 w 10763219"/>
              <a:gd name="connsiteY22248" fmla="*/ 5722816 h 6857999"/>
              <a:gd name="connsiteX22249" fmla="*/ 7691689 w 10763219"/>
              <a:gd name="connsiteY22249" fmla="*/ 5720434 h 6857999"/>
              <a:gd name="connsiteX22250" fmla="*/ 7694864 w 10763219"/>
              <a:gd name="connsiteY22250" fmla="*/ 5717656 h 6857999"/>
              <a:gd name="connsiteX22251" fmla="*/ 7699626 w 10763219"/>
              <a:gd name="connsiteY22251" fmla="*/ 5711305 h 6857999"/>
              <a:gd name="connsiteX22252" fmla="*/ 7709549 w 10763219"/>
              <a:gd name="connsiteY22252" fmla="*/ 5697016 h 6857999"/>
              <a:gd name="connsiteX22253" fmla="*/ 7715106 w 10763219"/>
              <a:gd name="connsiteY22253" fmla="*/ 5689871 h 6857999"/>
              <a:gd name="connsiteX22254" fmla="*/ 7719074 w 10763219"/>
              <a:gd name="connsiteY22254" fmla="*/ 5685902 h 6857999"/>
              <a:gd name="connsiteX22255" fmla="*/ 7723043 w 10763219"/>
              <a:gd name="connsiteY22255" fmla="*/ 5681933 h 6857999"/>
              <a:gd name="connsiteX22256" fmla="*/ 7724630 w 10763219"/>
              <a:gd name="connsiteY22256" fmla="*/ 5685505 h 6857999"/>
              <a:gd name="connsiteX22257" fmla="*/ 7725822 w 10763219"/>
              <a:gd name="connsiteY22257" fmla="*/ 5687887 h 6857999"/>
              <a:gd name="connsiteX22258" fmla="*/ 7727806 w 10763219"/>
              <a:gd name="connsiteY22258" fmla="*/ 5690268 h 6857999"/>
              <a:gd name="connsiteX22259" fmla="*/ 7729394 w 10763219"/>
              <a:gd name="connsiteY22259" fmla="*/ 5692253 h 6857999"/>
              <a:gd name="connsiteX22260" fmla="*/ 7731378 w 10763219"/>
              <a:gd name="connsiteY22260" fmla="*/ 5693840 h 6857999"/>
              <a:gd name="connsiteX22261" fmla="*/ 7733362 w 10763219"/>
              <a:gd name="connsiteY22261" fmla="*/ 5694634 h 6857999"/>
              <a:gd name="connsiteX22262" fmla="*/ 7735744 w 10763219"/>
              <a:gd name="connsiteY22262" fmla="*/ 5695825 h 6857999"/>
              <a:gd name="connsiteX22263" fmla="*/ 7737728 w 10763219"/>
              <a:gd name="connsiteY22263" fmla="*/ 5696222 h 6857999"/>
              <a:gd name="connsiteX22264" fmla="*/ 7742491 w 10763219"/>
              <a:gd name="connsiteY22264" fmla="*/ 5696619 h 6857999"/>
              <a:gd name="connsiteX22265" fmla="*/ 7747650 w 10763219"/>
              <a:gd name="connsiteY22265" fmla="*/ 5695825 h 6857999"/>
              <a:gd name="connsiteX22266" fmla="*/ 7752413 w 10763219"/>
              <a:gd name="connsiteY22266" fmla="*/ 5694634 h 6857999"/>
              <a:gd name="connsiteX22267" fmla="*/ 7757572 w 10763219"/>
              <a:gd name="connsiteY22267" fmla="*/ 5692650 h 6857999"/>
              <a:gd name="connsiteX22268" fmla="*/ 7759557 w 10763219"/>
              <a:gd name="connsiteY22268" fmla="*/ 5695825 h 6857999"/>
              <a:gd name="connsiteX22269" fmla="*/ 7760748 w 10763219"/>
              <a:gd name="connsiteY22269" fmla="*/ 5697413 h 6857999"/>
              <a:gd name="connsiteX22270" fmla="*/ 7761144 w 10763219"/>
              <a:gd name="connsiteY22270" fmla="*/ 5699397 h 6857999"/>
              <a:gd name="connsiteX22271" fmla="*/ 7761144 w 10763219"/>
              <a:gd name="connsiteY22271" fmla="*/ 5700985 h 6857999"/>
              <a:gd name="connsiteX22272" fmla="*/ 7760748 w 10763219"/>
              <a:gd name="connsiteY22272" fmla="*/ 5702573 h 6857999"/>
              <a:gd name="connsiteX22273" fmla="*/ 7759557 w 10763219"/>
              <a:gd name="connsiteY22273" fmla="*/ 5703366 h 6857999"/>
              <a:gd name="connsiteX22274" fmla="*/ 7757572 w 10763219"/>
              <a:gd name="connsiteY22274" fmla="*/ 5705748 h 6857999"/>
              <a:gd name="connsiteX22275" fmla="*/ 7755985 w 10763219"/>
              <a:gd name="connsiteY22275" fmla="*/ 5707733 h 6857999"/>
              <a:gd name="connsiteX22276" fmla="*/ 7754794 w 10763219"/>
              <a:gd name="connsiteY22276" fmla="*/ 5708923 h 6857999"/>
              <a:gd name="connsiteX22277" fmla="*/ 7754398 w 10763219"/>
              <a:gd name="connsiteY22277" fmla="*/ 5710114 h 6857999"/>
              <a:gd name="connsiteX22278" fmla="*/ 7754398 w 10763219"/>
              <a:gd name="connsiteY22278" fmla="*/ 5711702 h 6857999"/>
              <a:gd name="connsiteX22279" fmla="*/ 7754794 w 10763219"/>
              <a:gd name="connsiteY22279" fmla="*/ 5713686 h 6857999"/>
              <a:gd name="connsiteX22280" fmla="*/ 7756382 w 10763219"/>
              <a:gd name="connsiteY22280" fmla="*/ 5716068 h 6857999"/>
              <a:gd name="connsiteX22281" fmla="*/ 7758366 w 10763219"/>
              <a:gd name="connsiteY22281" fmla="*/ 5718450 h 6857999"/>
              <a:gd name="connsiteX22282" fmla="*/ 7755985 w 10763219"/>
              <a:gd name="connsiteY22282" fmla="*/ 5720037 h 6857999"/>
              <a:gd name="connsiteX22283" fmla="*/ 7754000 w 10763219"/>
              <a:gd name="connsiteY22283" fmla="*/ 5721228 h 6857999"/>
              <a:gd name="connsiteX22284" fmla="*/ 7752016 w 10763219"/>
              <a:gd name="connsiteY22284" fmla="*/ 5722022 h 6857999"/>
              <a:gd name="connsiteX22285" fmla="*/ 7750032 w 10763219"/>
              <a:gd name="connsiteY22285" fmla="*/ 5722022 h 6857999"/>
              <a:gd name="connsiteX22286" fmla="*/ 7746856 w 10763219"/>
              <a:gd name="connsiteY22286" fmla="*/ 5722022 h 6857999"/>
              <a:gd name="connsiteX22287" fmla="*/ 7744078 w 10763219"/>
              <a:gd name="connsiteY22287" fmla="*/ 5721625 h 6857999"/>
              <a:gd name="connsiteX22288" fmla="*/ 7741697 w 10763219"/>
              <a:gd name="connsiteY22288" fmla="*/ 5721625 h 6857999"/>
              <a:gd name="connsiteX22289" fmla="*/ 7740506 w 10763219"/>
              <a:gd name="connsiteY22289" fmla="*/ 5721625 h 6857999"/>
              <a:gd name="connsiteX22290" fmla="*/ 7739712 w 10763219"/>
              <a:gd name="connsiteY22290" fmla="*/ 5722022 h 6857999"/>
              <a:gd name="connsiteX22291" fmla="*/ 7739316 w 10763219"/>
              <a:gd name="connsiteY22291" fmla="*/ 5722816 h 6857999"/>
              <a:gd name="connsiteX22292" fmla="*/ 7738125 w 10763219"/>
              <a:gd name="connsiteY22292" fmla="*/ 5724006 h 6857999"/>
              <a:gd name="connsiteX22293" fmla="*/ 7736934 w 10763219"/>
              <a:gd name="connsiteY22293" fmla="*/ 5728373 h 6857999"/>
              <a:gd name="connsiteX22294" fmla="*/ 7738522 w 10763219"/>
              <a:gd name="connsiteY22294" fmla="*/ 5730357 h 6857999"/>
              <a:gd name="connsiteX22295" fmla="*/ 7740506 w 10763219"/>
              <a:gd name="connsiteY22295" fmla="*/ 5731151 h 6857999"/>
              <a:gd name="connsiteX22296" fmla="*/ 7742491 w 10763219"/>
              <a:gd name="connsiteY22296" fmla="*/ 5731945 h 6857999"/>
              <a:gd name="connsiteX22297" fmla="*/ 7744872 w 10763219"/>
              <a:gd name="connsiteY22297" fmla="*/ 5731945 h 6857999"/>
              <a:gd name="connsiteX22298" fmla="*/ 7746856 w 10763219"/>
              <a:gd name="connsiteY22298" fmla="*/ 5731151 h 6857999"/>
              <a:gd name="connsiteX22299" fmla="*/ 7748841 w 10763219"/>
              <a:gd name="connsiteY22299" fmla="*/ 5730357 h 6857999"/>
              <a:gd name="connsiteX22300" fmla="*/ 7752810 w 10763219"/>
              <a:gd name="connsiteY22300" fmla="*/ 5727579 h 6857999"/>
              <a:gd name="connsiteX22301" fmla="*/ 7756779 w 10763219"/>
              <a:gd name="connsiteY22301" fmla="*/ 5724006 h 6857999"/>
              <a:gd name="connsiteX22302" fmla="*/ 7760351 w 10763219"/>
              <a:gd name="connsiteY22302" fmla="*/ 5720037 h 6857999"/>
              <a:gd name="connsiteX22303" fmla="*/ 7763526 w 10763219"/>
              <a:gd name="connsiteY22303" fmla="*/ 5716465 h 6857999"/>
              <a:gd name="connsiteX22304" fmla="*/ 7766701 w 10763219"/>
              <a:gd name="connsiteY22304" fmla="*/ 5714877 h 6857999"/>
              <a:gd name="connsiteX22305" fmla="*/ 7769082 w 10763219"/>
              <a:gd name="connsiteY22305" fmla="*/ 5720434 h 6857999"/>
              <a:gd name="connsiteX22306" fmla="*/ 7771464 w 10763219"/>
              <a:gd name="connsiteY22306" fmla="*/ 5725594 h 6857999"/>
              <a:gd name="connsiteX22307" fmla="*/ 7772258 w 10763219"/>
              <a:gd name="connsiteY22307" fmla="*/ 5727579 h 6857999"/>
              <a:gd name="connsiteX22308" fmla="*/ 7773845 w 10763219"/>
              <a:gd name="connsiteY22308" fmla="*/ 5728769 h 6857999"/>
              <a:gd name="connsiteX22309" fmla="*/ 7775830 w 10763219"/>
              <a:gd name="connsiteY22309" fmla="*/ 5729166 h 6857999"/>
              <a:gd name="connsiteX22310" fmla="*/ 7777814 w 10763219"/>
              <a:gd name="connsiteY22310" fmla="*/ 5729166 h 6857999"/>
              <a:gd name="connsiteX22311" fmla="*/ 7773845 w 10763219"/>
              <a:gd name="connsiteY22311" fmla="*/ 5730754 h 6857999"/>
              <a:gd name="connsiteX22312" fmla="*/ 7771067 w 10763219"/>
              <a:gd name="connsiteY22312" fmla="*/ 5732739 h 6857999"/>
              <a:gd name="connsiteX22313" fmla="*/ 7768686 w 10763219"/>
              <a:gd name="connsiteY22313" fmla="*/ 5735517 h 6857999"/>
              <a:gd name="connsiteX22314" fmla="*/ 7766701 w 10763219"/>
              <a:gd name="connsiteY22314" fmla="*/ 5739089 h 6857999"/>
              <a:gd name="connsiteX22315" fmla="*/ 7765114 w 10763219"/>
              <a:gd name="connsiteY22315" fmla="*/ 5743059 h 6857999"/>
              <a:gd name="connsiteX22316" fmla="*/ 7764716 w 10763219"/>
              <a:gd name="connsiteY22316" fmla="*/ 5747425 h 6857999"/>
              <a:gd name="connsiteX22317" fmla="*/ 7763923 w 10763219"/>
              <a:gd name="connsiteY22317" fmla="*/ 5752982 h 6857999"/>
              <a:gd name="connsiteX22318" fmla="*/ 7764716 w 10763219"/>
              <a:gd name="connsiteY22318" fmla="*/ 5758142 h 6857999"/>
              <a:gd name="connsiteX22319" fmla="*/ 7765114 w 10763219"/>
              <a:gd name="connsiteY22319" fmla="*/ 5764492 h 6857999"/>
              <a:gd name="connsiteX22320" fmla="*/ 7766701 w 10763219"/>
              <a:gd name="connsiteY22320" fmla="*/ 5770843 h 6857999"/>
              <a:gd name="connsiteX22321" fmla="*/ 7767892 w 10763219"/>
              <a:gd name="connsiteY22321" fmla="*/ 5777194 h 6857999"/>
              <a:gd name="connsiteX22322" fmla="*/ 7769876 w 10763219"/>
              <a:gd name="connsiteY22322" fmla="*/ 5783942 h 6857999"/>
              <a:gd name="connsiteX22323" fmla="*/ 7775036 w 10763219"/>
              <a:gd name="connsiteY22323" fmla="*/ 5798231 h 6857999"/>
              <a:gd name="connsiteX22324" fmla="*/ 7781386 w 10763219"/>
              <a:gd name="connsiteY22324" fmla="*/ 5812917 h 6857999"/>
              <a:gd name="connsiteX22325" fmla="*/ 7777417 w 10763219"/>
              <a:gd name="connsiteY22325" fmla="*/ 5817283 h 6857999"/>
              <a:gd name="connsiteX22326" fmla="*/ 7775036 w 10763219"/>
              <a:gd name="connsiteY22326" fmla="*/ 5821649 h 6857999"/>
              <a:gd name="connsiteX22327" fmla="*/ 7773052 w 10763219"/>
              <a:gd name="connsiteY22327" fmla="*/ 5826809 h 6857999"/>
              <a:gd name="connsiteX22328" fmla="*/ 7771860 w 10763219"/>
              <a:gd name="connsiteY22328" fmla="*/ 5831572 h 6857999"/>
              <a:gd name="connsiteX22329" fmla="*/ 7771860 w 10763219"/>
              <a:gd name="connsiteY22329" fmla="*/ 5833954 h 6857999"/>
              <a:gd name="connsiteX22330" fmla="*/ 7772258 w 10763219"/>
              <a:gd name="connsiteY22330" fmla="*/ 5836335 h 6857999"/>
              <a:gd name="connsiteX22331" fmla="*/ 7773052 w 10763219"/>
              <a:gd name="connsiteY22331" fmla="*/ 5838717 h 6857999"/>
              <a:gd name="connsiteX22332" fmla="*/ 7773845 w 10763219"/>
              <a:gd name="connsiteY22332" fmla="*/ 5841098 h 6857999"/>
              <a:gd name="connsiteX22333" fmla="*/ 7776624 w 10763219"/>
              <a:gd name="connsiteY22333" fmla="*/ 5846655 h 6857999"/>
              <a:gd name="connsiteX22334" fmla="*/ 7781386 w 10763219"/>
              <a:gd name="connsiteY22334" fmla="*/ 5852212 h 6857999"/>
              <a:gd name="connsiteX22335" fmla="*/ 7771464 w 10763219"/>
              <a:gd name="connsiteY22335" fmla="*/ 5859357 h 6857999"/>
              <a:gd name="connsiteX22336" fmla="*/ 7767098 w 10763219"/>
              <a:gd name="connsiteY22336" fmla="*/ 5861738 h 6857999"/>
              <a:gd name="connsiteX22337" fmla="*/ 7763129 w 10763219"/>
              <a:gd name="connsiteY22337" fmla="*/ 5863723 h 6857999"/>
              <a:gd name="connsiteX22338" fmla="*/ 7759160 w 10763219"/>
              <a:gd name="connsiteY22338" fmla="*/ 5864120 h 6857999"/>
              <a:gd name="connsiteX22339" fmla="*/ 7754794 w 10763219"/>
              <a:gd name="connsiteY22339" fmla="*/ 5864914 h 6857999"/>
              <a:gd name="connsiteX22340" fmla="*/ 7750032 w 10763219"/>
              <a:gd name="connsiteY22340" fmla="*/ 5863723 h 6857999"/>
              <a:gd name="connsiteX22341" fmla="*/ 7744078 w 10763219"/>
              <a:gd name="connsiteY22341" fmla="*/ 5861738 h 6857999"/>
              <a:gd name="connsiteX22342" fmla="*/ 7744078 w 10763219"/>
              <a:gd name="connsiteY22342" fmla="*/ 5864120 h 6857999"/>
              <a:gd name="connsiteX22343" fmla="*/ 7743682 w 10763219"/>
              <a:gd name="connsiteY22343" fmla="*/ 5866104 h 6857999"/>
              <a:gd name="connsiteX22344" fmla="*/ 7742491 w 10763219"/>
              <a:gd name="connsiteY22344" fmla="*/ 5870470 h 6857999"/>
              <a:gd name="connsiteX22345" fmla="*/ 7740110 w 10763219"/>
              <a:gd name="connsiteY22345" fmla="*/ 5874043 h 6857999"/>
              <a:gd name="connsiteX22346" fmla="*/ 7737728 w 10763219"/>
              <a:gd name="connsiteY22346" fmla="*/ 5878012 h 6857999"/>
              <a:gd name="connsiteX22347" fmla="*/ 7731378 w 10763219"/>
              <a:gd name="connsiteY22347" fmla="*/ 5884760 h 6857999"/>
              <a:gd name="connsiteX22348" fmla="*/ 7724630 w 10763219"/>
              <a:gd name="connsiteY22348" fmla="*/ 5891507 h 6857999"/>
              <a:gd name="connsiteX22349" fmla="*/ 7721456 w 10763219"/>
              <a:gd name="connsiteY22349" fmla="*/ 5895477 h 6857999"/>
              <a:gd name="connsiteX22350" fmla="*/ 7719471 w 10763219"/>
              <a:gd name="connsiteY22350" fmla="*/ 5899446 h 6857999"/>
              <a:gd name="connsiteX22351" fmla="*/ 7718280 w 10763219"/>
              <a:gd name="connsiteY22351" fmla="*/ 5903812 h 6857999"/>
              <a:gd name="connsiteX22352" fmla="*/ 7717884 w 10763219"/>
              <a:gd name="connsiteY22352" fmla="*/ 5908575 h 6857999"/>
              <a:gd name="connsiteX22353" fmla="*/ 7717884 w 10763219"/>
              <a:gd name="connsiteY22353" fmla="*/ 5911353 h 6857999"/>
              <a:gd name="connsiteX22354" fmla="*/ 7718280 w 10763219"/>
              <a:gd name="connsiteY22354" fmla="*/ 5913735 h 6857999"/>
              <a:gd name="connsiteX22355" fmla="*/ 7719074 w 10763219"/>
              <a:gd name="connsiteY22355" fmla="*/ 5916513 h 6857999"/>
              <a:gd name="connsiteX22356" fmla="*/ 7720662 w 10763219"/>
              <a:gd name="connsiteY22356" fmla="*/ 5919292 h 6857999"/>
              <a:gd name="connsiteX22357" fmla="*/ 7724630 w 10763219"/>
              <a:gd name="connsiteY22357" fmla="*/ 5925643 h 6857999"/>
              <a:gd name="connsiteX22358" fmla="*/ 7729790 w 10763219"/>
              <a:gd name="connsiteY22358" fmla="*/ 5933184 h 6857999"/>
              <a:gd name="connsiteX22359" fmla="*/ 7728600 w 10763219"/>
              <a:gd name="connsiteY22359" fmla="*/ 5935963 h 6857999"/>
              <a:gd name="connsiteX22360" fmla="*/ 7726615 w 10763219"/>
              <a:gd name="connsiteY22360" fmla="*/ 5939138 h 6857999"/>
              <a:gd name="connsiteX22361" fmla="*/ 7723440 w 10763219"/>
              <a:gd name="connsiteY22361" fmla="*/ 5941123 h 6857999"/>
              <a:gd name="connsiteX22362" fmla="*/ 7720662 w 10763219"/>
              <a:gd name="connsiteY22362" fmla="*/ 5943504 h 6857999"/>
              <a:gd name="connsiteX22363" fmla="*/ 7716693 w 10763219"/>
              <a:gd name="connsiteY22363" fmla="*/ 5945489 h 6857999"/>
              <a:gd name="connsiteX22364" fmla="*/ 7712724 w 10763219"/>
              <a:gd name="connsiteY22364" fmla="*/ 5946679 h 6857999"/>
              <a:gd name="connsiteX22365" fmla="*/ 7703992 w 10763219"/>
              <a:gd name="connsiteY22365" fmla="*/ 5949855 h 6857999"/>
              <a:gd name="connsiteX22366" fmla="*/ 7703992 w 10763219"/>
              <a:gd name="connsiteY22366" fmla="*/ 5947870 h 6857999"/>
              <a:gd name="connsiteX22367" fmla="*/ 7704390 w 10763219"/>
              <a:gd name="connsiteY22367" fmla="*/ 5945886 h 6857999"/>
              <a:gd name="connsiteX22368" fmla="*/ 7705977 w 10763219"/>
              <a:gd name="connsiteY22368" fmla="*/ 5944298 h 6857999"/>
              <a:gd name="connsiteX22369" fmla="*/ 7707564 w 10763219"/>
              <a:gd name="connsiteY22369" fmla="*/ 5943107 h 6857999"/>
              <a:gd name="connsiteX22370" fmla="*/ 7711930 w 10763219"/>
              <a:gd name="connsiteY22370" fmla="*/ 5941123 h 6857999"/>
              <a:gd name="connsiteX22371" fmla="*/ 7716296 w 10763219"/>
              <a:gd name="connsiteY22371" fmla="*/ 5938344 h 6857999"/>
              <a:gd name="connsiteX22372" fmla="*/ 7714312 w 10763219"/>
              <a:gd name="connsiteY22372" fmla="*/ 5934772 h 6857999"/>
              <a:gd name="connsiteX22373" fmla="*/ 7712327 w 10763219"/>
              <a:gd name="connsiteY22373" fmla="*/ 5931200 h 6857999"/>
              <a:gd name="connsiteX22374" fmla="*/ 7710342 w 10763219"/>
              <a:gd name="connsiteY22374" fmla="*/ 5928421 h 6857999"/>
              <a:gd name="connsiteX22375" fmla="*/ 7707962 w 10763219"/>
              <a:gd name="connsiteY22375" fmla="*/ 5926833 h 6857999"/>
              <a:gd name="connsiteX22376" fmla="*/ 7705580 w 10763219"/>
              <a:gd name="connsiteY22376" fmla="*/ 5925643 h 6857999"/>
              <a:gd name="connsiteX22377" fmla="*/ 7702405 w 10763219"/>
              <a:gd name="connsiteY22377" fmla="*/ 5925246 h 6857999"/>
              <a:gd name="connsiteX22378" fmla="*/ 7699230 w 10763219"/>
              <a:gd name="connsiteY22378" fmla="*/ 5926436 h 6857999"/>
              <a:gd name="connsiteX22379" fmla="*/ 7695658 w 10763219"/>
              <a:gd name="connsiteY22379" fmla="*/ 5927627 h 6857999"/>
              <a:gd name="connsiteX22380" fmla="*/ 7695261 w 10763219"/>
              <a:gd name="connsiteY22380" fmla="*/ 5924849 h 6857999"/>
              <a:gd name="connsiteX22381" fmla="*/ 7695658 w 10763219"/>
              <a:gd name="connsiteY22381" fmla="*/ 5922467 h 6857999"/>
              <a:gd name="connsiteX22382" fmla="*/ 7696054 w 10763219"/>
              <a:gd name="connsiteY22382" fmla="*/ 5920086 h 6857999"/>
              <a:gd name="connsiteX22383" fmla="*/ 7697246 w 10763219"/>
              <a:gd name="connsiteY22383" fmla="*/ 5917704 h 6857999"/>
              <a:gd name="connsiteX22384" fmla="*/ 7700024 w 10763219"/>
              <a:gd name="connsiteY22384" fmla="*/ 5913735 h 6857999"/>
              <a:gd name="connsiteX22385" fmla="*/ 7703596 w 10763219"/>
              <a:gd name="connsiteY22385" fmla="*/ 5910163 h 6857999"/>
              <a:gd name="connsiteX22386" fmla="*/ 7706770 w 10763219"/>
              <a:gd name="connsiteY22386" fmla="*/ 5906193 h 6857999"/>
              <a:gd name="connsiteX22387" fmla="*/ 7707962 w 10763219"/>
              <a:gd name="connsiteY22387" fmla="*/ 5904209 h 6857999"/>
              <a:gd name="connsiteX22388" fmla="*/ 7708755 w 10763219"/>
              <a:gd name="connsiteY22388" fmla="*/ 5901827 h 6857999"/>
              <a:gd name="connsiteX22389" fmla="*/ 7709549 w 10763219"/>
              <a:gd name="connsiteY22389" fmla="*/ 5899446 h 6857999"/>
              <a:gd name="connsiteX22390" fmla="*/ 7709549 w 10763219"/>
              <a:gd name="connsiteY22390" fmla="*/ 5897064 h 6857999"/>
              <a:gd name="connsiteX22391" fmla="*/ 7708755 w 10763219"/>
              <a:gd name="connsiteY22391" fmla="*/ 5893889 h 6857999"/>
              <a:gd name="connsiteX22392" fmla="*/ 7707962 w 10763219"/>
              <a:gd name="connsiteY22392" fmla="*/ 5890713 h 6857999"/>
              <a:gd name="connsiteX22393" fmla="*/ 7704390 w 10763219"/>
              <a:gd name="connsiteY22393" fmla="*/ 5889126 h 6857999"/>
              <a:gd name="connsiteX22394" fmla="*/ 7700420 w 10763219"/>
              <a:gd name="connsiteY22394" fmla="*/ 5888332 h 6857999"/>
              <a:gd name="connsiteX22395" fmla="*/ 7691689 w 10763219"/>
              <a:gd name="connsiteY22395" fmla="*/ 5886744 h 6857999"/>
              <a:gd name="connsiteX22396" fmla="*/ 7682164 w 10763219"/>
              <a:gd name="connsiteY22396" fmla="*/ 5886347 h 6857999"/>
              <a:gd name="connsiteX22397" fmla="*/ 7672242 w 10763219"/>
              <a:gd name="connsiteY22397" fmla="*/ 5886744 h 6857999"/>
              <a:gd name="connsiteX22398" fmla="*/ 7667479 w 10763219"/>
              <a:gd name="connsiteY22398" fmla="*/ 5887538 h 6857999"/>
              <a:gd name="connsiteX22399" fmla="*/ 7663113 w 10763219"/>
              <a:gd name="connsiteY22399" fmla="*/ 5888729 h 6857999"/>
              <a:gd name="connsiteX22400" fmla="*/ 7659144 w 10763219"/>
              <a:gd name="connsiteY22400" fmla="*/ 5890317 h 6857999"/>
              <a:gd name="connsiteX22401" fmla="*/ 7655572 w 10763219"/>
              <a:gd name="connsiteY22401" fmla="*/ 5891507 h 6857999"/>
              <a:gd name="connsiteX22402" fmla="*/ 7652794 w 10763219"/>
              <a:gd name="connsiteY22402" fmla="*/ 5893492 h 6857999"/>
              <a:gd name="connsiteX22403" fmla="*/ 7650413 w 10763219"/>
              <a:gd name="connsiteY22403" fmla="*/ 5895873 h 6857999"/>
              <a:gd name="connsiteX22404" fmla="*/ 7648825 w 10763219"/>
              <a:gd name="connsiteY22404" fmla="*/ 5898652 h 6857999"/>
              <a:gd name="connsiteX22405" fmla="*/ 7648428 w 10763219"/>
              <a:gd name="connsiteY22405" fmla="*/ 5901827 h 6857999"/>
              <a:gd name="connsiteX22406" fmla="*/ 7644459 w 10763219"/>
              <a:gd name="connsiteY22406" fmla="*/ 5897064 h 6857999"/>
              <a:gd name="connsiteX22407" fmla="*/ 7640490 w 10763219"/>
              <a:gd name="connsiteY22407" fmla="*/ 5893492 h 6857999"/>
              <a:gd name="connsiteX22408" fmla="*/ 7636521 w 10763219"/>
              <a:gd name="connsiteY22408" fmla="*/ 5891507 h 6857999"/>
              <a:gd name="connsiteX22409" fmla="*/ 7634537 w 10763219"/>
              <a:gd name="connsiteY22409" fmla="*/ 5891110 h 6857999"/>
              <a:gd name="connsiteX22410" fmla="*/ 7632553 w 10763219"/>
              <a:gd name="connsiteY22410" fmla="*/ 5890713 h 6857999"/>
              <a:gd name="connsiteX22411" fmla="*/ 7630568 w 10763219"/>
              <a:gd name="connsiteY22411" fmla="*/ 5891110 h 6857999"/>
              <a:gd name="connsiteX22412" fmla="*/ 7628584 w 10763219"/>
              <a:gd name="connsiteY22412" fmla="*/ 5891507 h 6857999"/>
              <a:gd name="connsiteX22413" fmla="*/ 7626996 w 10763219"/>
              <a:gd name="connsiteY22413" fmla="*/ 5891904 h 6857999"/>
              <a:gd name="connsiteX22414" fmla="*/ 7625012 w 10763219"/>
              <a:gd name="connsiteY22414" fmla="*/ 5893492 h 6857999"/>
              <a:gd name="connsiteX22415" fmla="*/ 7621043 w 10763219"/>
              <a:gd name="connsiteY22415" fmla="*/ 5897064 h 6857999"/>
              <a:gd name="connsiteX22416" fmla="*/ 7616677 w 10763219"/>
              <a:gd name="connsiteY22416" fmla="*/ 5901827 h 6857999"/>
              <a:gd name="connsiteX22417" fmla="*/ 7615089 w 10763219"/>
              <a:gd name="connsiteY22417" fmla="*/ 5898652 h 6857999"/>
              <a:gd name="connsiteX22418" fmla="*/ 7613502 w 10763219"/>
              <a:gd name="connsiteY22418" fmla="*/ 5895477 h 6857999"/>
              <a:gd name="connsiteX22419" fmla="*/ 7612311 w 10763219"/>
              <a:gd name="connsiteY22419" fmla="*/ 5893492 h 6857999"/>
              <a:gd name="connsiteX22420" fmla="*/ 7610327 w 10763219"/>
              <a:gd name="connsiteY22420" fmla="*/ 5891507 h 6857999"/>
              <a:gd name="connsiteX22421" fmla="*/ 7608342 w 10763219"/>
              <a:gd name="connsiteY22421" fmla="*/ 5890317 h 6857999"/>
              <a:gd name="connsiteX22422" fmla="*/ 7605961 w 10763219"/>
              <a:gd name="connsiteY22422" fmla="*/ 5889126 h 6857999"/>
              <a:gd name="connsiteX22423" fmla="*/ 7603183 w 10763219"/>
              <a:gd name="connsiteY22423" fmla="*/ 5888729 h 6857999"/>
              <a:gd name="connsiteX22424" fmla="*/ 7600920 w 10763219"/>
              <a:gd name="connsiteY22424" fmla="*/ 5888729 h 6857999"/>
              <a:gd name="connsiteX22425" fmla="*/ 7600920 w 10763219"/>
              <a:gd name="connsiteY22425" fmla="*/ 5889625 h 6857999"/>
              <a:gd name="connsiteX22426" fmla="*/ 7600123 w 10763219"/>
              <a:gd name="connsiteY22426" fmla="*/ 5891609 h 6857999"/>
              <a:gd name="connsiteX22427" fmla="*/ 7598130 w 10763219"/>
              <a:gd name="connsiteY22427" fmla="*/ 5894387 h 6857999"/>
              <a:gd name="connsiteX22428" fmla="*/ 7594543 w 10763219"/>
              <a:gd name="connsiteY22428" fmla="*/ 5897562 h 6857999"/>
              <a:gd name="connsiteX22429" fmla="*/ 7591354 w 10763219"/>
              <a:gd name="connsiteY22429" fmla="*/ 5899943 h 6857999"/>
              <a:gd name="connsiteX22430" fmla="*/ 7583781 w 10763219"/>
              <a:gd name="connsiteY22430" fmla="*/ 5904706 h 6857999"/>
              <a:gd name="connsiteX22431" fmla="*/ 7580592 w 10763219"/>
              <a:gd name="connsiteY22431" fmla="*/ 5907087 h 6857999"/>
              <a:gd name="connsiteX22432" fmla="*/ 7577403 w 10763219"/>
              <a:gd name="connsiteY22432" fmla="*/ 5910262 h 6857999"/>
              <a:gd name="connsiteX22433" fmla="*/ 7576207 w 10763219"/>
              <a:gd name="connsiteY22433" fmla="*/ 5905103 h 6857999"/>
              <a:gd name="connsiteX22434" fmla="*/ 7573417 w 10763219"/>
              <a:gd name="connsiteY22434" fmla="*/ 5900737 h 6857999"/>
              <a:gd name="connsiteX22435" fmla="*/ 7570627 w 10763219"/>
              <a:gd name="connsiteY22435" fmla="*/ 5895975 h 6857999"/>
              <a:gd name="connsiteX22436" fmla="*/ 7567040 w 10763219"/>
              <a:gd name="connsiteY22436" fmla="*/ 5890815 h 6857999"/>
              <a:gd name="connsiteX22437" fmla="*/ 7563851 w 10763219"/>
              <a:gd name="connsiteY22437" fmla="*/ 5886053 h 6857999"/>
              <a:gd name="connsiteX22438" fmla="*/ 7559467 w 10763219"/>
              <a:gd name="connsiteY22438" fmla="*/ 5881687 h 6857999"/>
              <a:gd name="connsiteX22439" fmla="*/ 7555082 w 10763219"/>
              <a:gd name="connsiteY22439" fmla="*/ 5877322 h 6857999"/>
              <a:gd name="connsiteX22440" fmla="*/ 7549900 w 10763219"/>
              <a:gd name="connsiteY22440" fmla="*/ 5873750 h 6857999"/>
              <a:gd name="connsiteX22441" fmla="*/ 7545117 w 10763219"/>
              <a:gd name="connsiteY22441" fmla="*/ 5870575 h 6857999"/>
              <a:gd name="connsiteX22442" fmla="*/ 7540334 w 10763219"/>
              <a:gd name="connsiteY22442" fmla="*/ 5868193 h 6857999"/>
              <a:gd name="connsiteX22443" fmla="*/ 7535152 w 10763219"/>
              <a:gd name="connsiteY22443" fmla="*/ 5866209 h 6857999"/>
              <a:gd name="connsiteX22444" fmla="*/ 7530369 w 10763219"/>
              <a:gd name="connsiteY22444" fmla="*/ 5865018 h 6857999"/>
              <a:gd name="connsiteX22445" fmla="*/ 7524789 w 10763219"/>
              <a:gd name="connsiteY22445" fmla="*/ 5865018 h 6857999"/>
              <a:gd name="connsiteX22446" fmla="*/ 7520006 w 10763219"/>
              <a:gd name="connsiteY22446" fmla="*/ 5866209 h 6857999"/>
              <a:gd name="connsiteX22447" fmla="*/ 7518013 w 10763219"/>
              <a:gd name="connsiteY22447" fmla="*/ 5867003 h 6857999"/>
              <a:gd name="connsiteX22448" fmla="*/ 7515621 w 10763219"/>
              <a:gd name="connsiteY22448" fmla="*/ 5868590 h 6857999"/>
              <a:gd name="connsiteX22449" fmla="*/ 7513230 w 10763219"/>
              <a:gd name="connsiteY22449" fmla="*/ 5870178 h 6857999"/>
              <a:gd name="connsiteX22450" fmla="*/ 7511237 w 10763219"/>
              <a:gd name="connsiteY22450" fmla="*/ 5871765 h 6857999"/>
              <a:gd name="connsiteX22451" fmla="*/ 7509642 w 10763219"/>
              <a:gd name="connsiteY22451" fmla="*/ 5867003 h 6857999"/>
              <a:gd name="connsiteX22452" fmla="*/ 7509244 w 10763219"/>
              <a:gd name="connsiteY22452" fmla="*/ 5863828 h 6857999"/>
              <a:gd name="connsiteX22453" fmla="*/ 7508845 w 10763219"/>
              <a:gd name="connsiteY22453" fmla="*/ 5860653 h 6857999"/>
              <a:gd name="connsiteX22454" fmla="*/ 7509244 w 10763219"/>
              <a:gd name="connsiteY22454" fmla="*/ 5858272 h 6857999"/>
              <a:gd name="connsiteX22455" fmla="*/ 7509642 w 10763219"/>
              <a:gd name="connsiteY22455" fmla="*/ 5856684 h 6857999"/>
              <a:gd name="connsiteX22456" fmla="*/ 7510838 w 10763219"/>
              <a:gd name="connsiteY22456" fmla="*/ 5855890 h 6857999"/>
              <a:gd name="connsiteX22457" fmla="*/ 7512034 w 10763219"/>
              <a:gd name="connsiteY22457" fmla="*/ 5855493 h 6857999"/>
              <a:gd name="connsiteX22458" fmla="*/ 7514027 w 10763219"/>
              <a:gd name="connsiteY22458" fmla="*/ 5854700 h 6857999"/>
              <a:gd name="connsiteX22459" fmla="*/ 7518411 w 10763219"/>
              <a:gd name="connsiteY22459" fmla="*/ 5854303 h 6857999"/>
              <a:gd name="connsiteX22460" fmla="*/ 7523593 w 10763219"/>
              <a:gd name="connsiteY22460" fmla="*/ 5853906 h 6857999"/>
              <a:gd name="connsiteX22461" fmla="*/ 7526383 w 10763219"/>
              <a:gd name="connsiteY22461" fmla="*/ 5853509 h 6857999"/>
              <a:gd name="connsiteX22462" fmla="*/ 7529572 w 10763219"/>
              <a:gd name="connsiteY22462" fmla="*/ 5852715 h 6857999"/>
              <a:gd name="connsiteX22463" fmla="*/ 7532362 w 10763219"/>
              <a:gd name="connsiteY22463" fmla="*/ 5851525 h 6857999"/>
              <a:gd name="connsiteX22464" fmla="*/ 7535152 w 10763219"/>
              <a:gd name="connsiteY22464" fmla="*/ 5849937 h 6857999"/>
              <a:gd name="connsiteX22465" fmla="*/ 7535950 w 10763219"/>
              <a:gd name="connsiteY22465" fmla="*/ 5852318 h 6857999"/>
              <a:gd name="connsiteX22466" fmla="*/ 7536747 w 10763219"/>
              <a:gd name="connsiteY22466" fmla="*/ 5854700 h 6857999"/>
              <a:gd name="connsiteX22467" fmla="*/ 7537544 w 10763219"/>
              <a:gd name="connsiteY22467" fmla="*/ 5856287 h 6857999"/>
              <a:gd name="connsiteX22468" fmla="*/ 7539138 w 10763219"/>
              <a:gd name="connsiteY22468" fmla="*/ 5857875 h 6857999"/>
              <a:gd name="connsiteX22469" fmla="*/ 7540733 w 10763219"/>
              <a:gd name="connsiteY22469" fmla="*/ 5859065 h 6857999"/>
              <a:gd name="connsiteX22470" fmla="*/ 7542327 w 10763219"/>
              <a:gd name="connsiteY22470" fmla="*/ 5859859 h 6857999"/>
              <a:gd name="connsiteX22471" fmla="*/ 7545117 w 10763219"/>
              <a:gd name="connsiteY22471" fmla="*/ 5860653 h 6857999"/>
              <a:gd name="connsiteX22472" fmla="*/ 7548705 w 10763219"/>
              <a:gd name="connsiteY22472" fmla="*/ 5860653 h 6857999"/>
              <a:gd name="connsiteX22473" fmla="*/ 7551893 w 10763219"/>
              <a:gd name="connsiteY22473" fmla="*/ 5860653 h 6857999"/>
              <a:gd name="connsiteX22474" fmla="*/ 7559467 w 10763219"/>
              <a:gd name="connsiteY22474" fmla="*/ 5859065 h 6857999"/>
              <a:gd name="connsiteX22475" fmla="*/ 7558669 w 10763219"/>
              <a:gd name="connsiteY22475" fmla="*/ 5865018 h 6857999"/>
              <a:gd name="connsiteX22476" fmla="*/ 7559467 w 10763219"/>
              <a:gd name="connsiteY22476" fmla="*/ 5869384 h 6857999"/>
              <a:gd name="connsiteX22477" fmla="*/ 7560662 w 10763219"/>
              <a:gd name="connsiteY22477" fmla="*/ 5872956 h 6857999"/>
              <a:gd name="connsiteX22478" fmla="*/ 7562257 w 10763219"/>
              <a:gd name="connsiteY22478" fmla="*/ 5875337 h 6857999"/>
              <a:gd name="connsiteX22479" fmla="*/ 7564648 w 10763219"/>
              <a:gd name="connsiteY22479" fmla="*/ 5876925 h 6857999"/>
              <a:gd name="connsiteX22480" fmla="*/ 7567837 w 10763219"/>
              <a:gd name="connsiteY22480" fmla="*/ 5878115 h 6857999"/>
              <a:gd name="connsiteX22481" fmla="*/ 7570627 w 10763219"/>
              <a:gd name="connsiteY22481" fmla="*/ 5878909 h 6857999"/>
              <a:gd name="connsiteX22482" fmla="*/ 7574215 w 10763219"/>
              <a:gd name="connsiteY22482" fmla="*/ 5879306 h 6857999"/>
              <a:gd name="connsiteX22483" fmla="*/ 7581389 w 10763219"/>
              <a:gd name="connsiteY22483" fmla="*/ 5879703 h 6857999"/>
              <a:gd name="connsiteX22484" fmla="*/ 7584977 w 10763219"/>
              <a:gd name="connsiteY22484" fmla="*/ 5879703 h 6857999"/>
              <a:gd name="connsiteX22485" fmla="*/ 7588962 w 10763219"/>
              <a:gd name="connsiteY22485" fmla="*/ 5880100 h 6857999"/>
              <a:gd name="connsiteX22486" fmla="*/ 7592151 w 10763219"/>
              <a:gd name="connsiteY22486" fmla="*/ 5881290 h 6857999"/>
              <a:gd name="connsiteX22487" fmla="*/ 7595739 w 10763219"/>
              <a:gd name="connsiteY22487" fmla="*/ 5882878 h 6857999"/>
              <a:gd name="connsiteX22488" fmla="*/ 7598529 w 10763219"/>
              <a:gd name="connsiteY22488" fmla="*/ 5884465 h 6857999"/>
              <a:gd name="connsiteX22489" fmla="*/ 7600920 w 10763219"/>
              <a:gd name="connsiteY22489" fmla="*/ 5887640 h 6857999"/>
              <a:gd name="connsiteX22490" fmla="*/ 7600920 w 10763219"/>
              <a:gd name="connsiteY22490" fmla="*/ 5888134 h 6857999"/>
              <a:gd name="connsiteX22491" fmla="*/ 7601595 w 10763219"/>
              <a:gd name="connsiteY22491" fmla="*/ 5884760 h 6857999"/>
              <a:gd name="connsiteX22492" fmla="*/ 7601595 w 10763219"/>
              <a:gd name="connsiteY22492" fmla="*/ 5882378 h 6857999"/>
              <a:gd name="connsiteX22493" fmla="*/ 7602389 w 10763219"/>
              <a:gd name="connsiteY22493" fmla="*/ 5880790 h 6857999"/>
              <a:gd name="connsiteX22494" fmla="*/ 7602786 w 10763219"/>
              <a:gd name="connsiteY22494" fmla="*/ 5880394 h 6857999"/>
              <a:gd name="connsiteX22495" fmla="*/ 7603976 w 10763219"/>
              <a:gd name="connsiteY22495" fmla="*/ 5880394 h 6857999"/>
              <a:gd name="connsiteX22496" fmla="*/ 7605167 w 10763219"/>
              <a:gd name="connsiteY22496" fmla="*/ 5880790 h 6857999"/>
              <a:gd name="connsiteX22497" fmla="*/ 7607945 w 10763219"/>
              <a:gd name="connsiteY22497" fmla="*/ 5883966 h 6857999"/>
              <a:gd name="connsiteX22498" fmla="*/ 7611120 w 10763219"/>
              <a:gd name="connsiteY22498" fmla="*/ 5886744 h 6857999"/>
              <a:gd name="connsiteX22499" fmla="*/ 7613105 w 10763219"/>
              <a:gd name="connsiteY22499" fmla="*/ 5888332 h 6857999"/>
              <a:gd name="connsiteX22500" fmla="*/ 7614692 w 10763219"/>
              <a:gd name="connsiteY22500" fmla="*/ 5889126 h 6857999"/>
              <a:gd name="connsiteX22501" fmla="*/ 7616677 w 10763219"/>
              <a:gd name="connsiteY22501" fmla="*/ 5889523 h 6857999"/>
              <a:gd name="connsiteX22502" fmla="*/ 7617868 w 10763219"/>
              <a:gd name="connsiteY22502" fmla="*/ 5889523 h 6857999"/>
              <a:gd name="connsiteX22503" fmla="*/ 7619852 w 10763219"/>
              <a:gd name="connsiteY22503" fmla="*/ 5888729 h 6857999"/>
              <a:gd name="connsiteX22504" fmla="*/ 7621440 w 10763219"/>
              <a:gd name="connsiteY22504" fmla="*/ 5886744 h 6857999"/>
              <a:gd name="connsiteX22505" fmla="*/ 7621837 w 10763219"/>
              <a:gd name="connsiteY22505" fmla="*/ 5885157 h 6857999"/>
              <a:gd name="connsiteX22506" fmla="*/ 7621440 w 10763219"/>
              <a:gd name="connsiteY22506" fmla="*/ 5883172 h 6857999"/>
              <a:gd name="connsiteX22507" fmla="*/ 7621043 w 10763219"/>
              <a:gd name="connsiteY22507" fmla="*/ 5881187 h 6857999"/>
              <a:gd name="connsiteX22508" fmla="*/ 7619455 w 10763219"/>
              <a:gd name="connsiteY22508" fmla="*/ 5879203 h 6857999"/>
              <a:gd name="connsiteX22509" fmla="*/ 7617471 w 10763219"/>
              <a:gd name="connsiteY22509" fmla="*/ 5877615 h 6857999"/>
              <a:gd name="connsiteX22510" fmla="*/ 7615089 w 10763219"/>
              <a:gd name="connsiteY22510" fmla="*/ 5875630 h 6857999"/>
              <a:gd name="connsiteX22511" fmla="*/ 7609533 w 10763219"/>
              <a:gd name="connsiteY22511" fmla="*/ 5872058 h 6857999"/>
              <a:gd name="connsiteX22512" fmla="*/ 7606755 w 10763219"/>
              <a:gd name="connsiteY22512" fmla="*/ 5870074 h 6857999"/>
              <a:gd name="connsiteX22513" fmla="*/ 7603183 w 10763219"/>
              <a:gd name="connsiteY22513" fmla="*/ 5869280 h 6857999"/>
              <a:gd name="connsiteX22514" fmla="*/ 7600008 w 10763219"/>
              <a:gd name="connsiteY22514" fmla="*/ 5868089 h 6857999"/>
              <a:gd name="connsiteX22515" fmla="*/ 7596436 w 10763219"/>
              <a:gd name="connsiteY22515" fmla="*/ 5867692 h 6857999"/>
              <a:gd name="connsiteX22516" fmla="*/ 7593260 w 10763219"/>
              <a:gd name="connsiteY22516" fmla="*/ 5867295 h 6857999"/>
              <a:gd name="connsiteX22517" fmla="*/ 7590085 w 10763219"/>
              <a:gd name="connsiteY22517" fmla="*/ 5867692 h 6857999"/>
              <a:gd name="connsiteX22518" fmla="*/ 7586910 w 10763219"/>
              <a:gd name="connsiteY22518" fmla="*/ 5868486 h 6857999"/>
              <a:gd name="connsiteX22519" fmla="*/ 7583735 w 10763219"/>
              <a:gd name="connsiteY22519" fmla="*/ 5870074 h 6857999"/>
              <a:gd name="connsiteX22520" fmla="*/ 7584132 w 10763219"/>
              <a:gd name="connsiteY22520" fmla="*/ 5867692 h 6857999"/>
              <a:gd name="connsiteX22521" fmla="*/ 7584132 w 10763219"/>
              <a:gd name="connsiteY22521" fmla="*/ 5864914 h 6857999"/>
              <a:gd name="connsiteX22522" fmla="*/ 7584132 w 10763219"/>
              <a:gd name="connsiteY22522" fmla="*/ 5858960 h 6857999"/>
              <a:gd name="connsiteX22523" fmla="*/ 7582941 w 10763219"/>
              <a:gd name="connsiteY22523" fmla="*/ 5852609 h 6857999"/>
              <a:gd name="connsiteX22524" fmla="*/ 7579766 w 10763219"/>
              <a:gd name="connsiteY22524" fmla="*/ 5845861 h 6857999"/>
              <a:gd name="connsiteX22525" fmla="*/ 7575400 w 10763219"/>
              <a:gd name="connsiteY22525" fmla="*/ 5848640 h 6857999"/>
              <a:gd name="connsiteX22526" fmla="*/ 7571035 w 10763219"/>
              <a:gd name="connsiteY22526" fmla="*/ 5850624 h 6857999"/>
              <a:gd name="connsiteX22527" fmla="*/ 7566669 w 10763219"/>
              <a:gd name="connsiteY22527" fmla="*/ 5852212 h 6857999"/>
              <a:gd name="connsiteX22528" fmla="*/ 7561906 w 10763219"/>
              <a:gd name="connsiteY22528" fmla="*/ 5852212 h 6857999"/>
              <a:gd name="connsiteX22529" fmla="*/ 7556747 w 10763219"/>
              <a:gd name="connsiteY22529" fmla="*/ 5852212 h 6857999"/>
              <a:gd name="connsiteX22530" fmla="*/ 7551984 w 10763219"/>
              <a:gd name="connsiteY22530" fmla="*/ 5851418 h 6857999"/>
              <a:gd name="connsiteX22531" fmla="*/ 7542459 w 10763219"/>
              <a:gd name="connsiteY22531" fmla="*/ 5849037 h 6857999"/>
              <a:gd name="connsiteX22532" fmla="*/ 7531346 w 10763219"/>
              <a:gd name="connsiteY22532" fmla="*/ 5846258 h 6857999"/>
              <a:gd name="connsiteX22533" fmla="*/ 7526186 w 10763219"/>
              <a:gd name="connsiteY22533" fmla="*/ 5845068 h 6857999"/>
              <a:gd name="connsiteX22534" fmla="*/ 7520630 w 10763219"/>
              <a:gd name="connsiteY22534" fmla="*/ 5844274 h 6857999"/>
              <a:gd name="connsiteX22535" fmla="*/ 7515073 w 10763219"/>
              <a:gd name="connsiteY22535" fmla="*/ 5843877 h 6857999"/>
              <a:gd name="connsiteX22536" fmla="*/ 7509120 w 10763219"/>
              <a:gd name="connsiteY22536" fmla="*/ 5844274 h 6857999"/>
              <a:gd name="connsiteX22537" fmla="*/ 7503166 w 10763219"/>
              <a:gd name="connsiteY22537" fmla="*/ 5844671 h 6857999"/>
              <a:gd name="connsiteX22538" fmla="*/ 7496816 w 10763219"/>
              <a:gd name="connsiteY22538" fmla="*/ 5846655 h 6857999"/>
              <a:gd name="connsiteX22539" fmla="*/ 7494832 w 10763219"/>
              <a:gd name="connsiteY22539" fmla="*/ 5848243 h 6857999"/>
              <a:gd name="connsiteX22540" fmla="*/ 7493244 w 10763219"/>
              <a:gd name="connsiteY22540" fmla="*/ 5849434 h 6857999"/>
              <a:gd name="connsiteX22541" fmla="*/ 7492847 w 10763219"/>
              <a:gd name="connsiteY22541" fmla="*/ 5851021 h 6857999"/>
              <a:gd name="connsiteX22542" fmla="*/ 7493244 w 10763219"/>
              <a:gd name="connsiteY22542" fmla="*/ 5852609 h 6857999"/>
              <a:gd name="connsiteX22543" fmla="*/ 7494435 w 10763219"/>
              <a:gd name="connsiteY22543" fmla="*/ 5853800 h 6857999"/>
              <a:gd name="connsiteX22544" fmla="*/ 7495229 w 10763219"/>
              <a:gd name="connsiteY22544" fmla="*/ 5855387 h 6857999"/>
              <a:gd name="connsiteX22545" fmla="*/ 7498404 w 10763219"/>
              <a:gd name="connsiteY22545" fmla="*/ 5858563 h 6857999"/>
              <a:gd name="connsiteX22546" fmla="*/ 7500785 w 10763219"/>
              <a:gd name="connsiteY22546" fmla="*/ 5861341 h 6857999"/>
              <a:gd name="connsiteX22547" fmla="*/ 7501579 w 10763219"/>
              <a:gd name="connsiteY22547" fmla="*/ 5862135 h 6857999"/>
              <a:gd name="connsiteX22548" fmla="*/ 7501579 w 10763219"/>
              <a:gd name="connsiteY22548" fmla="*/ 5863326 h 6857999"/>
              <a:gd name="connsiteX22549" fmla="*/ 7501182 w 10763219"/>
              <a:gd name="connsiteY22549" fmla="*/ 5864120 h 6857999"/>
              <a:gd name="connsiteX22550" fmla="*/ 7499594 w 10763219"/>
              <a:gd name="connsiteY22550" fmla="*/ 5865311 h 6857999"/>
              <a:gd name="connsiteX22551" fmla="*/ 7497213 w 10763219"/>
              <a:gd name="connsiteY22551" fmla="*/ 5866104 h 6857999"/>
              <a:gd name="connsiteX22552" fmla="*/ 7493244 w 10763219"/>
              <a:gd name="connsiteY22552" fmla="*/ 5866501 h 6857999"/>
              <a:gd name="connsiteX22553" fmla="*/ 7491657 w 10763219"/>
              <a:gd name="connsiteY22553" fmla="*/ 5866104 h 6857999"/>
              <a:gd name="connsiteX22554" fmla="*/ 7489672 w 10763219"/>
              <a:gd name="connsiteY22554" fmla="*/ 5865311 h 6857999"/>
              <a:gd name="connsiteX22555" fmla="*/ 7488085 w 10763219"/>
              <a:gd name="connsiteY22555" fmla="*/ 5863723 h 6857999"/>
              <a:gd name="connsiteX22556" fmla="*/ 7486497 w 10763219"/>
              <a:gd name="connsiteY22556" fmla="*/ 5861738 h 6857999"/>
              <a:gd name="connsiteX22557" fmla="*/ 7484116 w 10763219"/>
              <a:gd name="connsiteY22557" fmla="*/ 5857769 h 6857999"/>
              <a:gd name="connsiteX22558" fmla="*/ 7481338 w 10763219"/>
              <a:gd name="connsiteY22558" fmla="*/ 5854594 h 6857999"/>
              <a:gd name="connsiteX22559" fmla="*/ 7479750 w 10763219"/>
              <a:gd name="connsiteY22559" fmla="*/ 5852609 h 6857999"/>
              <a:gd name="connsiteX22560" fmla="*/ 7477369 w 10763219"/>
              <a:gd name="connsiteY22560" fmla="*/ 5851418 h 6857999"/>
              <a:gd name="connsiteX22561" fmla="*/ 7474987 w 10763219"/>
              <a:gd name="connsiteY22561" fmla="*/ 5850624 h 6857999"/>
              <a:gd name="connsiteX22562" fmla="*/ 7471812 w 10763219"/>
              <a:gd name="connsiteY22562" fmla="*/ 5850227 h 6857999"/>
              <a:gd name="connsiteX22563" fmla="*/ 7467843 w 10763219"/>
              <a:gd name="connsiteY22563" fmla="*/ 5850624 h 6857999"/>
              <a:gd name="connsiteX22564" fmla="*/ 7463477 w 10763219"/>
              <a:gd name="connsiteY22564" fmla="*/ 5851418 h 6857999"/>
              <a:gd name="connsiteX22565" fmla="*/ 7458715 w 10763219"/>
              <a:gd name="connsiteY22565" fmla="*/ 5853403 h 6857999"/>
              <a:gd name="connsiteX22566" fmla="*/ 7452365 w 10763219"/>
              <a:gd name="connsiteY22566" fmla="*/ 5855784 h 6857999"/>
              <a:gd name="connsiteX22567" fmla="*/ 7451968 w 10763219"/>
              <a:gd name="connsiteY22567" fmla="*/ 5852609 h 6857999"/>
              <a:gd name="connsiteX22568" fmla="*/ 7450777 w 10763219"/>
              <a:gd name="connsiteY22568" fmla="*/ 5849037 h 6857999"/>
              <a:gd name="connsiteX22569" fmla="*/ 7449586 w 10763219"/>
              <a:gd name="connsiteY22569" fmla="*/ 5846258 h 6857999"/>
              <a:gd name="connsiteX22570" fmla="*/ 7447999 w 10763219"/>
              <a:gd name="connsiteY22570" fmla="*/ 5843877 h 6857999"/>
              <a:gd name="connsiteX22571" fmla="*/ 7445221 w 10763219"/>
              <a:gd name="connsiteY22571" fmla="*/ 5839908 h 6857999"/>
              <a:gd name="connsiteX22572" fmla="*/ 7441649 w 10763219"/>
              <a:gd name="connsiteY22572" fmla="*/ 5836335 h 6857999"/>
              <a:gd name="connsiteX22573" fmla="*/ 7438077 w 10763219"/>
              <a:gd name="connsiteY22573" fmla="*/ 5833557 h 6857999"/>
              <a:gd name="connsiteX22574" fmla="*/ 7435298 w 10763219"/>
              <a:gd name="connsiteY22574" fmla="*/ 5829984 h 6857999"/>
              <a:gd name="connsiteX22575" fmla="*/ 7432520 w 10763219"/>
              <a:gd name="connsiteY22575" fmla="*/ 5825618 h 6857999"/>
              <a:gd name="connsiteX22576" fmla="*/ 7430933 w 10763219"/>
              <a:gd name="connsiteY22576" fmla="*/ 5823237 h 6857999"/>
              <a:gd name="connsiteX22577" fmla="*/ 7429742 w 10763219"/>
              <a:gd name="connsiteY22577" fmla="*/ 5819665 h 6857999"/>
              <a:gd name="connsiteX22578" fmla="*/ 7425376 w 10763219"/>
              <a:gd name="connsiteY22578" fmla="*/ 5822046 h 6857999"/>
              <a:gd name="connsiteX22579" fmla="*/ 7421407 w 10763219"/>
              <a:gd name="connsiteY22579" fmla="*/ 5824825 h 6857999"/>
              <a:gd name="connsiteX22580" fmla="*/ 7418629 w 10763219"/>
              <a:gd name="connsiteY22580" fmla="*/ 5828000 h 6857999"/>
              <a:gd name="connsiteX22581" fmla="*/ 7417041 w 10763219"/>
              <a:gd name="connsiteY22581" fmla="*/ 5829984 h 6857999"/>
              <a:gd name="connsiteX22582" fmla="*/ 7416248 w 10763219"/>
              <a:gd name="connsiteY22582" fmla="*/ 5831969 h 6857999"/>
              <a:gd name="connsiteX22583" fmla="*/ 7415851 w 10763219"/>
              <a:gd name="connsiteY22583" fmla="*/ 5833954 h 6857999"/>
              <a:gd name="connsiteX22584" fmla="*/ 7415057 w 10763219"/>
              <a:gd name="connsiteY22584" fmla="*/ 5836335 h 6857999"/>
              <a:gd name="connsiteX22585" fmla="*/ 7415057 w 10763219"/>
              <a:gd name="connsiteY22585" fmla="*/ 5838717 h 6857999"/>
              <a:gd name="connsiteX22586" fmla="*/ 7415851 w 10763219"/>
              <a:gd name="connsiteY22586" fmla="*/ 5841892 h 6857999"/>
              <a:gd name="connsiteX22587" fmla="*/ 7417041 w 10763219"/>
              <a:gd name="connsiteY22587" fmla="*/ 5848243 h 6857999"/>
              <a:gd name="connsiteX22588" fmla="*/ 7420613 w 10763219"/>
              <a:gd name="connsiteY22588" fmla="*/ 5854991 h 6857999"/>
              <a:gd name="connsiteX22589" fmla="*/ 7418629 w 10763219"/>
              <a:gd name="connsiteY22589" fmla="*/ 5856975 h 6857999"/>
              <a:gd name="connsiteX22590" fmla="*/ 7416248 w 10763219"/>
              <a:gd name="connsiteY22590" fmla="*/ 5858960 h 6857999"/>
              <a:gd name="connsiteX22591" fmla="*/ 7413866 w 10763219"/>
              <a:gd name="connsiteY22591" fmla="*/ 5860151 h 6857999"/>
              <a:gd name="connsiteX22592" fmla="*/ 7411485 w 10763219"/>
              <a:gd name="connsiteY22592" fmla="*/ 5861341 h 6857999"/>
              <a:gd name="connsiteX22593" fmla="*/ 7408707 w 10763219"/>
              <a:gd name="connsiteY22593" fmla="*/ 5861738 h 6857999"/>
              <a:gd name="connsiteX22594" fmla="*/ 7406325 w 10763219"/>
              <a:gd name="connsiteY22594" fmla="*/ 5862135 h 6857999"/>
              <a:gd name="connsiteX22595" fmla="*/ 7403944 w 10763219"/>
              <a:gd name="connsiteY22595" fmla="*/ 5862135 h 6857999"/>
              <a:gd name="connsiteX22596" fmla="*/ 7401563 w 10763219"/>
              <a:gd name="connsiteY22596" fmla="*/ 5861738 h 6857999"/>
              <a:gd name="connsiteX22597" fmla="*/ 7399181 w 10763219"/>
              <a:gd name="connsiteY22597" fmla="*/ 5860944 h 6857999"/>
              <a:gd name="connsiteX22598" fmla="*/ 7396800 w 10763219"/>
              <a:gd name="connsiteY22598" fmla="*/ 5859754 h 6857999"/>
              <a:gd name="connsiteX22599" fmla="*/ 7394419 w 10763219"/>
              <a:gd name="connsiteY22599" fmla="*/ 5857769 h 6857999"/>
              <a:gd name="connsiteX22600" fmla="*/ 7392434 w 10763219"/>
              <a:gd name="connsiteY22600" fmla="*/ 5855784 h 6857999"/>
              <a:gd name="connsiteX22601" fmla="*/ 7390450 w 10763219"/>
              <a:gd name="connsiteY22601" fmla="*/ 5853006 h 6857999"/>
              <a:gd name="connsiteX22602" fmla="*/ 7388465 w 10763219"/>
              <a:gd name="connsiteY22602" fmla="*/ 5850227 h 6857999"/>
              <a:gd name="connsiteX22603" fmla="*/ 7386481 w 10763219"/>
              <a:gd name="connsiteY22603" fmla="*/ 5846258 h 6857999"/>
              <a:gd name="connsiteX22604" fmla="*/ 7384893 w 10763219"/>
              <a:gd name="connsiteY22604" fmla="*/ 5842289 h 6857999"/>
              <a:gd name="connsiteX22605" fmla="*/ 7387275 w 10763219"/>
              <a:gd name="connsiteY22605" fmla="*/ 5841892 h 6857999"/>
              <a:gd name="connsiteX22606" fmla="*/ 7388862 w 10763219"/>
              <a:gd name="connsiteY22606" fmla="*/ 5842289 h 6857999"/>
              <a:gd name="connsiteX22607" fmla="*/ 7390847 w 10763219"/>
              <a:gd name="connsiteY22607" fmla="*/ 5842686 h 6857999"/>
              <a:gd name="connsiteX22608" fmla="*/ 7392434 w 10763219"/>
              <a:gd name="connsiteY22608" fmla="*/ 5843877 h 6857999"/>
              <a:gd name="connsiteX22609" fmla="*/ 7395212 w 10763219"/>
              <a:gd name="connsiteY22609" fmla="*/ 5847052 h 6857999"/>
              <a:gd name="connsiteX22610" fmla="*/ 7397991 w 10763219"/>
              <a:gd name="connsiteY22610" fmla="*/ 5850624 h 6857999"/>
              <a:gd name="connsiteX22611" fmla="*/ 7401166 w 10763219"/>
              <a:gd name="connsiteY22611" fmla="*/ 5853403 h 6857999"/>
              <a:gd name="connsiteX22612" fmla="*/ 7402356 w 10763219"/>
              <a:gd name="connsiteY22612" fmla="*/ 5854594 h 6857999"/>
              <a:gd name="connsiteX22613" fmla="*/ 7404341 w 10763219"/>
              <a:gd name="connsiteY22613" fmla="*/ 5854991 h 6857999"/>
              <a:gd name="connsiteX22614" fmla="*/ 7406325 w 10763219"/>
              <a:gd name="connsiteY22614" fmla="*/ 5854991 h 6857999"/>
              <a:gd name="connsiteX22615" fmla="*/ 7408310 w 10763219"/>
              <a:gd name="connsiteY22615" fmla="*/ 5854594 h 6857999"/>
              <a:gd name="connsiteX22616" fmla="*/ 7411485 w 10763219"/>
              <a:gd name="connsiteY22616" fmla="*/ 5853006 h 6857999"/>
              <a:gd name="connsiteX22617" fmla="*/ 7413866 w 10763219"/>
              <a:gd name="connsiteY22617" fmla="*/ 5851021 h 6857999"/>
              <a:gd name="connsiteX22618" fmla="*/ 7412676 w 10763219"/>
              <a:gd name="connsiteY22618" fmla="*/ 5847449 h 6857999"/>
              <a:gd name="connsiteX22619" fmla="*/ 7411485 w 10763219"/>
              <a:gd name="connsiteY22619" fmla="*/ 5844671 h 6857999"/>
              <a:gd name="connsiteX22620" fmla="*/ 7409500 w 10763219"/>
              <a:gd name="connsiteY22620" fmla="*/ 5842289 h 6857999"/>
              <a:gd name="connsiteX22621" fmla="*/ 7407119 w 10763219"/>
              <a:gd name="connsiteY22621" fmla="*/ 5840304 h 6857999"/>
              <a:gd name="connsiteX22622" fmla="*/ 7403944 w 10763219"/>
              <a:gd name="connsiteY22622" fmla="*/ 5838320 h 6857999"/>
              <a:gd name="connsiteX22623" fmla="*/ 7401166 w 10763219"/>
              <a:gd name="connsiteY22623" fmla="*/ 5837526 h 6857999"/>
              <a:gd name="connsiteX22624" fmla="*/ 7397594 w 10763219"/>
              <a:gd name="connsiteY22624" fmla="*/ 5836335 h 6857999"/>
              <a:gd name="connsiteX22625" fmla="*/ 7394816 w 10763219"/>
              <a:gd name="connsiteY22625" fmla="*/ 5835938 h 6857999"/>
              <a:gd name="connsiteX22626" fmla="*/ 7391244 w 10763219"/>
              <a:gd name="connsiteY22626" fmla="*/ 5835938 h 6857999"/>
              <a:gd name="connsiteX22627" fmla="*/ 7388068 w 10763219"/>
              <a:gd name="connsiteY22627" fmla="*/ 5836335 h 6857999"/>
              <a:gd name="connsiteX22628" fmla="*/ 7384893 w 10763219"/>
              <a:gd name="connsiteY22628" fmla="*/ 5836732 h 6857999"/>
              <a:gd name="connsiteX22629" fmla="*/ 7382512 w 10763219"/>
              <a:gd name="connsiteY22629" fmla="*/ 5837923 h 6857999"/>
              <a:gd name="connsiteX22630" fmla="*/ 7380131 w 10763219"/>
              <a:gd name="connsiteY22630" fmla="*/ 5839511 h 6857999"/>
              <a:gd name="connsiteX22631" fmla="*/ 7378146 w 10763219"/>
              <a:gd name="connsiteY22631" fmla="*/ 5841098 h 6857999"/>
              <a:gd name="connsiteX22632" fmla="*/ 7376559 w 10763219"/>
              <a:gd name="connsiteY22632" fmla="*/ 5843083 h 6857999"/>
              <a:gd name="connsiteX22633" fmla="*/ 7375765 w 10763219"/>
              <a:gd name="connsiteY22633" fmla="*/ 5845861 h 6857999"/>
              <a:gd name="connsiteX22634" fmla="*/ 7376559 w 10763219"/>
              <a:gd name="connsiteY22634" fmla="*/ 5848243 h 6857999"/>
              <a:gd name="connsiteX22635" fmla="*/ 7376162 w 10763219"/>
              <a:gd name="connsiteY22635" fmla="*/ 5848640 h 6857999"/>
              <a:gd name="connsiteX22636" fmla="*/ 7375368 w 10763219"/>
              <a:gd name="connsiteY22636" fmla="*/ 5846258 h 6857999"/>
              <a:gd name="connsiteX22637" fmla="*/ 7374177 w 10763219"/>
              <a:gd name="connsiteY22637" fmla="*/ 5842686 h 6857999"/>
              <a:gd name="connsiteX22638" fmla="*/ 7373780 w 10763219"/>
              <a:gd name="connsiteY22638" fmla="*/ 5840701 h 6857999"/>
              <a:gd name="connsiteX22639" fmla="*/ 7374177 w 10763219"/>
              <a:gd name="connsiteY22639" fmla="*/ 5838320 h 6857999"/>
              <a:gd name="connsiteX22640" fmla="*/ 7374177 w 10763219"/>
              <a:gd name="connsiteY22640" fmla="*/ 5835938 h 6857999"/>
              <a:gd name="connsiteX22641" fmla="*/ 7375368 w 10763219"/>
              <a:gd name="connsiteY22641" fmla="*/ 5833160 h 6857999"/>
              <a:gd name="connsiteX22642" fmla="*/ 7376559 w 10763219"/>
              <a:gd name="connsiteY22642" fmla="*/ 5830381 h 6857999"/>
              <a:gd name="connsiteX22643" fmla="*/ 7378146 w 10763219"/>
              <a:gd name="connsiteY22643" fmla="*/ 5828000 h 6857999"/>
              <a:gd name="connsiteX22644" fmla="*/ 7380924 w 10763219"/>
              <a:gd name="connsiteY22644" fmla="*/ 5825618 h 6857999"/>
              <a:gd name="connsiteX22645" fmla="*/ 7384100 w 10763219"/>
              <a:gd name="connsiteY22645" fmla="*/ 5823634 h 6857999"/>
              <a:gd name="connsiteX22646" fmla="*/ 7380924 w 10763219"/>
              <a:gd name="connsiteY22646" fmla="*/ 5821252 h 6857999"/>
              <a:gd name="connsiteX22647" fmla="*/ 7377749 w 10763219"/>
              <a:gd name="connsiteY22647" fmla="*/ 5818871 h 6857999"/>
              <a:gd name="connsiteX22648" fmla="*/ 7374177 w 10763219"/>
              <a:gd name="connsiteY22648" fmla="*/ 5817283 h 6857999"/>
              <a:gd name="connsiteX22649" fmla="*/ 7370605 w 10763219"/>
              <a:gd name="connsiteY22649" fmla="*/ 5815695 h 6857999"/>
              <a:gd name="connsiteX22650" fmla="*/ 7367430 w 10763219"/>
              <a:gd name="connsiteY22650" fmla="*/ 5815298 h 6857999"/>
              <a:gd name="connsiteX22651" fmla="*/ 7363858 w 10763219"/>
              <a:gd name="connsiteY22651" fmla="*/ 5814505 h 6857999"/>
              <a:gd name="connsiteX22652" fmla="*/ 7357111 w 10763219"/>
              <a:gd name="connsiteY22652" fmla="*/ 5813711 h 6857999"/>
              <a:gd name="connsiteX22653" fmla="*/ 7350364 w 10763219"/>
              <a:gd name="connsiteY22653" fmla="*/ 5814505 h 6857999"/>
              <a:gd name="connsiteX22654" fmla="*/ 7343220 w 10763219"/>
              <a:gd name="connsiteY22654" fmla="*/ 5815298 h 6857999"/>
              <a:gd name="connsiteX22655" fmla="*/ 7329726 w 10763219"/>
              <a:gd name="connsiteY22655" fmla="*/ 5817680 h 6857999"/>
              <a:gd name="connsiteX22656" fmla="*/ 7323375 w 10763219"/>
              <a:gd name="connsiteY22656" fmla="*/ 5818871 h 6857999"/>
              <a:gd name="connsiteX22657" fmla="*/ 7316628 w 10763219"/>
              <a:gd name="connsiteY22657" fmla="*/ 5819268 h 6857999"/>
              <a:gd name="connsiteX22658" fmla="*/ 7310278 w 10763219"/>
              <a:gd name="connsiteY22658" fmla="*/ 5818871 h 6857999"/>
              <a:gd name="connsiteX22659" fmla="*/ 7307103 w 10763219"/>
              <a:gd name="connsiteY22659" fmla="*/ 5818474 h 6857999"/>
              <a:gd name="connsiteX22660" fmla="*/ 7304325 w 10763219"/>
              <a:gd name="connsiteY22660" fmla="*/ 5817680 h 6857999"/>
              <a:gd name="connsiteX22661" fmla="*/ 7301546 w 10763219"/>
              <a:gd name="connsiteY22661" fmla="*/ 5816489 h 6857999"/>
              <a:gd name="connsiteX22662" fmla="*/ 7298371 w 10763219"/>
              <a:gd name="connsiteY22662" fmla="*/ 5814901 h 6857999"/>
              <a:gd name="connsiteX22663" fmla="*/ 7295593 w 10763219"/>
              <a:gd name="connsiteY22663" fmla="*/ 5812917 h 6857999"/>
              <a:gd name="connsiteX22664" fmla="*/ 7292418 w 10763219"/>
              <a:gd name="connsiteY22664" fmla="*/ 5810535 h 6857999"/>
              <a:gd name="connsiteX22665" fmla="*/ 7289640 w 10763219"/>
              <a:gd name="connsiteY22665" fmla="*/ 5807360 h 6857999"/>
              <a:gd name="connsiteX22666" fmla="*/ 7287258 w 10763219"/>
              <a:gd name="connsiteY22666" fmla="*/ 5804185 h 6857999"/>
              <a:gd name="connsiteX22667" fmla="*/ 7284877 w 10763219"/>
              <a:gd name="connsiteY22667" fmla="*/ 5800215 h 6857999"/>
              <a:gd name="connsiteX22668" fmla="*/ 7282496 w 10763219"/>
              <a:gd name="connsiteY22668" fmla="*/ 5795849 h 6857999"/>
              <a:gd name="connsiteX22669" fmla="*/ 7279718 w 10763219"/>
              <a:gd name="connsiteY22669" fmla="*/ 5803788 h 6857999"/>
              <a:gd name="connsiteX22670" fmla="*/ 7278527 w 10763219"/>
              <a:gd name="connsiteY22670" fmla="*/ 5806169 h 6857999"/>
              <a:gd name="connsiteX22671" fmla="*/ 7277336 w 10763219"/>
              <a:gd name="connsiteY22671" fmla="*/ 5808551 h 6857999"/>
              <a:gd name="connsiteX22672" fmla="*/ 7276146 w 10763219"/>
              <a:gd name="connsiteY22672" fmla="*/ 5810138 h 6857999"/>
              <a:gd name="connsiteX22673" fmla="*/ 7274558 w 10763219"/>
              <a:gd name="connsiteY22673" fmla="*/ 5810932 h 6857999"/>
              <a:gd name="connsiteX22674" fmla="*/ 7273367 w 10763219"/>
              <a:gd name="connsiteY22674" fmla="*/ 5811329 h 6857999"/>
              <a:gd name="connsiteX22675" fmla="*/ 7272177 w 10763219"/>
              <a:gd name="connsiteY22675" fmla="*/ 5812123 h 6857999"/>
              <a:gd name="connsiteX22676" fmla="*/ 7268605 w 10763219"/>
              <a:gd name="connsiteY22676" fmla="*/ 5812123 h 6857999"/>
              <a:gd name="connsiteX22677" fmla="*/ 7265429 w 10763219"/>
              <a:gd name="connsiteY22677" fmla="*/ 5812123 h 6857999"/>
              <a:gd name="connsiteX22678" fmla="*/ 7263445 w 10763219"/>
              <a:gd name="connsiteY22678" fmla="*/ 5812520 h 6857999"/>
              <a:gd name="connsiteX22679" fmla="*/ 7261461 w 10763219"/>
              <a:gd name="connsiteY22679" fmla="*/ 5813314 h 6857999"/>
              <a:gd name="connsiteX22680" fmla="*/ 7259079 w 10763219"/>
              <a:gd name="connsiteY22680" fmla="*/ 5814505 h 6857999"/>
              <a:gd name="connsiteX22681" fmla="*/ 7257095 w 10763219"/>
              <a:gd name="connsiteY22681" fmla="*/ 5816489 h 6857999"/>
              <a:gd name="connsiteX22682" fmla="*/ 7259476 w 10763219"/>
              <a:gd name="connsiteY22682" fmla="*/ 5819268 h 6857999"/>
              <a:gd name="connsiteX22683" fmla="*/ 7262254 w 10763219"/>
              <a:gd name="connsiteY22683" fmla="*/ 5822046 h 6857999"/>
              <a:gd name="connsiteX22684" fmla="*/ 7264239 w 10763219"/>
              <a:gd name="connsiteY22684" fmla="*/ 5823237 h 6857999"/>
              <a:gd name="connsiteX22685" fmla="*/ 7265826 w 10763219"/>
              <a:gd name="connsiteY22685" fmla="*/ 5824031 h 6857999"/>
              <a:gd name="connsiteX22686" fmla="*/ 7267811 w 10763219"/>
              <a:gd name="connsiteY22686" fmla="*/ 5824825 h 6857999"/>
              <a:gd name="connsiteX22687" fmla="*/ 7269795 w 10763219"/>
              <a:gd name="connsiteY22687" fmla="*/ 5824825 h 6857999"/>
              <a:gd name="connsiteX22688" fmla="*/ 7267811 w 10763219"/>
              <a:gd name="connsiteY22688" fmla="*/ 5826809 h 6857999"/>
              <a:gd name="connsiteX22689" fmla="*/ 7265429 w 10763219"/>
              <a:gd name="connsiteY22689" fmla="*/ 5828000 h 6857999"/>
              <a:gd name="connsiteX22690" fmla="*/ 7262254 w 10763219"/>
              <a:gd name="connsiteY22690" fmla="*/ 5829588 h 6857999"/>
              <a:gd name="connsiteX22691" fmla="*/ 7259476 w 10763219"/>
              <a:gd name="connsiteY22691" fmla="*/ 5831175 h 6857999"/>
              <a:gd name="connsiteX22692" fmla="*/ 7252729 w 10763219"/>
              <a:gd name="connsiteY22692" fmla="*/ 5833160 h 6857999"/>
              <a:gd name="connsiteX22693" fmla="*/ 7244791 w 10763219"/>
              <a:gd name="connsiteY22693" fmla="*/ 5834748 h 6857999"/>
              <a:gd name="connsiteX22694" fmla="*/ 7236060 w 10763219"/>
              <a:gd name="connsiteY22694" fmla="*/ 5837526 h 6857999"/>
              <a:gd name="connsiteX22695" fmla="*/ 7226931 w 10763219"/>
              <a:gd name="connsiteY22695" fmla="*/ 5840304 h 6857999"/>
              <a:gd name="connsiteX22696" fmla="*/ 7217803 w 10763219"/>
              <a:gd name="connsiteY22696" fmla="*/ 5844274 h 6857999"/>
              <a:gd name="connsiteX22697" fmla="*/ 7213040 w 10763219"/>
              <a:gd name="connsiteY22697" fmla="*/ 5846655 h 6857999"/>
              <a:gd name="connsiteX22698" fmla="*/ 7208674 w 10763219"/>
              <a:gd name="connsiteY22698" fmla="*/ 5849434 h 6857999"/>
              <a:gd name="connsiteX22699" fmla="*/ 7215024 w 10763219"/>
              <a:gd name="connsiteY22699" fmla="*/ 5872455 h 6857999"/>
              <a:gd name="connsiteX22700" fmla="*/ 7218200 w 10763219"/>
              <a:gd name="connsiteY22700" fmla="*/ 5872058 h 6857999"/>
              <a:gd name="connsiteX22701" fmla="*/ 7219787 w 10763219"/>
              <a:gd name="connsiteY22701" fmla="*/ 5871661 h 6857999"/>
              <a:gd name="connsiteX22702" fmla="*/ 7220581 w 10763219"/>
              <a:gd name="connsiteY22702" fmla="*/ 5870470 h 6857999"/>
              <a:gd name="connsiteX22703" fmla="*/ 7221772 w 10763219"/>
              <a:gd name="connsiteY22703" fmla="*/ 5868486 h 6857999"/>
              <a:gd name="connsiteX22704" fmla="*/ 7222168 w 10763219"/>
              <a:gd name="connsiteY22704" fmla="*/ 5865707 h 6857999"/>
              <a:gd name="connsiteX22705" fmla="*/ 7222168 w 10763219"/>
              <a:gd name="connsiteY22705" fmla="*/ 5862929 h 6857999"/>
              <a:gd name="connsiteX22706" fmla="*/ 7221375 w 10763219"/>
              <a:gd name="connsiteY22706" fmla="*/ 5859357 h 6857999"/>
              <a:gd name="connsiteX22707" fmla="*/ 7219787 w 10763219"/>
              <a:gd name="connsiteY22707" fmla="*/ 5852609 h 6857999"/>
              <a:gd name="connsiteX22708" fmla="*/ 7222168 w 10763219"/>
              <a:gd name="connsiteY22708" fmla="*/ 5851418 h 6857999"/>
              <a:gd name="connsiteX22709" fmla="*/ 7224153 w 10763219"/>
              <a:gd name="connsiteY22709" fmla="*/ 5851418 h 6857999"/>
              <a:gd name="connsiteX22710" fmla="*/ 7226534 w 10763219"/>
              <a:gd name="connsiteY22710" fmla="*/ 5852609 h 6857999"/>
              <a:gd name="connsiteX22711" fmla="*/ 7228916 w 10763219"/>
              <a:gd name="connsiteY22711" fmla="*/ 5853403 h 6857999"/>
              <a:gd name="connsiteX22712" fmla="*/ 7233678 w 10763219"/>
              <a:gd name="connsiteY22712" fmla="*/ 5856975 h 6857999"/>
              <a:gd name="connsiteX22713" fmla="*/ 7238044 w 10763219"/>
              <a:gd name="connsiteY22713" fmla="*/ 5860944 h 6857999"/>
              <a:gd name="connsiteX22714" fmla="*/ 7240425 w 10763219"/>
              <a:gd name="connsiteY22714" fmla="*/ 5862135 h 6857999"/>
              <a:gd name="connsiteX22715" fmla="*/ 7242410 w 10763219"/>
              <a:gd name="connsiteY22715" fmla="*/ 5863723 h 6857999"/>
              <a:gd name="connsiteX22716" fmla="*/ 7244394 w 10763219"/>
              <a:gd name="connsiteY22716" fmla="*/ 5864120 h 6857999"/>
              <a:gd name="connsiteX22717" fmla="*/ 7246379 w 10763219"/>
              <a:gd name="connsiteY22717" fmla="*/ 5864914 h 6857999"/>
              <a:gd name="connsiteX22718" fmla="*/ 7247569 w 10763219"/>
              <a:gd name="connsiteY22718" fmla="*/ 5863723 h 6857999"/>
              <a:gd name="connsiteX22719" fmla="*/ 7249554 w 10763219"/>
              <a:gd name="connsiteY22719" fmla="*/ 5861738 h 6857999"/>
              <a:gd name="connsiteX22720" fmla="*/ 7251141 w 10763219"/>
              <a:gd name="connsiteY22720" fmla="*/ 5859357 h 6857999"/>
              <a:gd name="connsiteX22721" fmla="*/ 7251935 w 10763219"/>
              <a:gd name="connsiteY22721" fmla="*/ 5854991 h 6857999"/>
              <a:gd name="connsiteX22722" fmla="*/ 7251935 w 10763219"/>
              <a:gd name="connsiteY22722" fmla="*/ 5857769 h 6857999"/>
              <a:gd name="connsiteX22723" fmla="*/ 7253126 w 10763219"/>
              <a:gd name="connsiteY22723" fmla="*/ 5863326 h 6857999"/>
              <a:gd name="connsiteX22724" fmla="*/ 7254317 w 10763219"/>
              <a:gd name="connsiteY22724" fmla="*/ 5871264 h 6857999"/>
              <a:gd name="connsiteX22725" fmla="*/ 7256301 w 10763219"/>
              <a:gd name="connsiteY22725" fmla="*/ 5879203 h 6857999"/>
              <a:gd name="connsiteX22726" fmla="*/ 7258285 w 10763219"/>
              <a:gd name="connsiteY22726" fmla="*/ 5887538 h 6857999"/>
              <a:gd name="connsiteX22727" fmla="*/ 7260667 w 10763219"/>
              <a:gd name="connsiteY22727" fmla="*/ 5895080 h 6857999"/>
              <a:gd name="connsiteX22728" fmla="*/ 7262254 w 10763219"/>
              <a:gd name="connsiteY22728" fmla="*/ 5897461 h 6857999"/>
              <a:gd name="connsiteX22729" fmla="*/ 7263445 w 10763219"/>
              <a:gd name="connsiteY22729" fmla="*/ 5899446 h 6857999"/>
              <a:gd name="connsiteX22730" fmla="*/ 7264239 w 10763219"/>
              <a:gd name="connsiteY22730" fmla="*/ 5901033 h 6857999"/>
              <a:gd name="connsiteX22731" fmla="*/ 7265826 w 10763219"/>
              <a:gd name="connsiteY22731" fmla="*/ 5901033 h 6857999"/>
              <a:gd name="connsiteX22732" fmla="*/ 7267811 w 10763219"/>
              <a:gd name="connsiteY22732" fmla="*/ 5901827 h 6857999"/>
              <a:gd name="connsiteX22733" fmla="*/ 7269795 w 10763219"/>
              <a:gd name="connsiteY22733" fmla="*/ 5903018 h 6857999"/>
              <a:gd name="connsiteX22734" fmla="*/ 7272177 w 10763219"/>
              <a:gd name="connsiteY22734" fmla="*/ 5903018 h 6857999"/>
              <a:gd name="connsiteX22735" fmla="*/ 7274558 w 10763219"/>
              <a:gd name="connsiteY22735" fmla="*/ 5903415 h 6857999"/>
              <a:gd name="connsiteX22736" fmla="*/ 7279321 w 10763219"/>
              <a:gd name="connsiteY22736" fmla="*/ 5902224 h 6857999"/>
              <a:gd name="connsiteX22737" fmla="*/ 7284877 w 10763219"/>
              <a:gd name="connsiteY22737" fmla="*/ 5900240 h 6857999"/>
              <a:gd name="connsiteX22738" fmla="*/ 7290037 w 10763219"/>
              <a:gd name="connsiteY22738" fmla="*/ 5897858 h 6857999"/>
              <a:gd name="connsiteX22739" fmla="*/ 7295990 w 10763219"/>
              <a:gd name="connsiteY22739" fmla="*/ 5894683 h 6857999"/>
              <a:gd name="connsiteX22740" fmla="*/ 7307897 w 10763219"/>
              <a:gd name="connsiteY22740" fmla="*/ 5886347 h 6857999"/>
              <a:gd name="connsiteX22741" fmla="*/ 7319803 w 10763219"/>
              <a:gd name="connsiteY22741" fmla="*/ 5877615 h 6857999"/>
              <a:gd name="connsiteX22742" fmla="*/ 7330519 w 10763219"/>
              <a:gd name="connsiteY22742" fmla="*/ 5869677 h 6857999"/>
              <a:gd name="connsiteX22743" fmla="*/ 7336076 w 10763219"/>
              <a:gd name="connsiteY22743" fmla="*/ 5866104 h 6857999"/>
              <a:gd name="connsiteX22744" fmla="*/ 7340839 w 10763219"/>
              <a:gd name="connsiteY22744" fmla="*/ 5863723 h 6857999"/>
              <a:gd name="connsiteX22745" fmla="*/ 7345204 w 10763219"/>
              <a:gd name="connsiteY22745" fmla="*/ 5861738 h 6857999"/>
              <a:gd name="connsiteX22746" fmla="*/ 7349173 w 10763219"/>
              <a:gd name="connsiteY22746" fmla="*/ 5861341 h 6857999"/>
              <a:gd name="connsiteX22747" fmla="*/ 7342029 w 10763219"/>
              <a:gd name="connsiteY22747" fmla="*/ 5871264 h 6857999"/>
              <a:gd name="connsiteX22748" fmla="*/ 7333298 w 10763219"/>
              <a:gd name="connsiteY22748" fmla="*/ 5881187 h 6857999"/>
              <a:gd name="connsiteX22749" fmla="*/ 7322978 w 10763219"/>
              <a:gd name="connsiteY22749" fmla="*/ 5891507 h 6857999"/>
              <a:gd name="connsiteX22750" fmla="*/ 7317025 w 10763219"/>
              <a:gd name="connsiteY22750" fmla="*/ 5897064 h 6857999"/>
              <a:gd name="connsiteX22751" fmla="*/ 7311072 w 10763219"/>
              <a:gd name="connsiteY22751" fmla="*/ 5901827 h 6857999"/>
              <a:gd name="connsiteX22752" fmla="*/ 7304722 w 10763219"/>
              <a:gd name="connsiteY22752" fmla="*/ 5906193 h 6857999"/>
              <a:gd name="connsiteX22753" fmla="*/ 7298371 w 10763219"/>
              <a:gd name="connsiteY22753" fmla="*/ 5910560 h 6857999"/>
              <a:gd name="connsiteX22754" fmla="*/ 7292021 w 10763219"/>
              <a:gd name="connsiteY22754" fmla="*/ 5914926 h 6857999"/>
              <a:gd name="connsiteX22755" fmla="*/ 7285274 w 10763219"/>
              <a:gd name="connsiteY22755" fmla="*/ 5918498 h 6857999"/>
              <a:gd name="connsiteX22756" fmla="*/ 7278527 w 10763219"/>
              <a:gd name="connsiteY22756" fmla="*/ 5922070 h 6857999"/>
              <a:gd name="connsiteX22757" fmla="*/ 7271780 w 10763219"/>
              <a:gd name="connsiteY22757" fmla="*/ 5924849 h 6857999"/>
              <a:gd name="connsiteX22758" fmla="*/ 7264239 w 10763219"/>
              <a:gd name="connsiteY22758" fmla="*/ 5926833 h 6857999"/>
              <a:gd name="connsiteX22759" fmla="*/ 7257492 w 10763219"/>
              <a:gd name="connsiteY22759" fmla="*/ 5928421 h 6857999"/>
              <a:gd name="connsiteX22760" fmla="*/ 7256301 w 10763219"/>
              <a:gd name="connsiteY22760" fmla="*/ 5929612 h 6857999"/>
              <a:gd name="connsiteX22761" fmla="*/ 7256301 w 10763219"/>
              <a:gd name="connsiteY22761" fmla="*/ 5930803 h 6857999"/>
              <a:gd name="connsiteX22762" fmla="*/ 7256301 w 10763219"/>
              <a:gd name="connsiteY22762" fmla="*/ 5931993 h 6857999"/>
              <a:gd name="connsiteX22763" fmla="*/ 7257095 w 10763219"/>
              <a:gd name="connsiteY22763" fmla="*/ 5933581 h 6857999"/>
              <a:gd name="connsiteX22764" fmla="*/ 7258285 w 10763219"/>
              <a:gd name="connsiteY22764" fmla="*/ 5936756 h 6857999"/>
              <a:gd name="connsiteX22765" fmla="*/ 7260667 w 10763219"/>
              <a:gd name="connsiteY22765" fmla="*/ 5939932 h 6857999"/>
              <a:gd name="connsiteX22766" fmla="*/ 7266223 w 10763219"/>
              <a:gd name="connsiteY22766" fmla="*/ 5945489 h 6857999"/>
              <a:gd name="connsiteX22767" fmla="*/ 7268208 w 10763219"/>
              <a:gd name="connsiteY22767" fmla="*/ 5947870 h 6857999"/>
              <a:gd name="connsiteX22768" fmla="*/ 7269001 w 10763219"/>
              <a:gd name="connsiteY22768" fmla="*/ 5949855 h 6857999"/>
              <a:gd name="connsiteX22769" fmla="*/ 7269001 w 10763219"/>
              <a:gd name="connsiteY22769" fmla="*/ 5951046 h 6857999"/>
              <a:gd name="connsiteX22770" fmla="*/ 7268605 w 10763219"/>
              <a:gd name="connsiteY22770" fmla="*/ 5952633 h 6857999"/>
              <a:gd name="connsiteX22771" fmla="*/ 7267811 w 10763219"/>
              <a:gd name="connsiteY22771" fmla="*/ 5954221 h 6857999"/>
              <a:gd name="connsiteX22772" fmla="*/ 7266223 w 10763219"/>
              <a:gd name="connsiteY22772" fmla="*/ 5955809 h 6857999"/>
              <a:gd name="connsiteX22773" fmla="*/ 7262651 w 10763219"/>
              <a:gd name="connsiteY22773" fmla="*/ 5958587 h 6857999"/>
              <a:gd name="connsiteX22774" fmla="*/ 7259476 w 10763219"/>
              <a:gd name="connsiteY22774" fmla="*/ 5960969 h 6857999"/>
              <a:gd name="connsiteX22775" fmla="*/ 7257095 w 10763219"/>
              <a:gd name="connsiteY22775" fmla="*/ 5963747 h 6857999"/>
              <a:gd name="connsiteX22776" fmla="*/ 7255904 w 10763219"/>
              <a:gd name="connsiteY22776" fmla="*/ 5964938 h 6857999"/>
              <a:gd name="connsiteX22777" fmla="*/ 7255904 w 10763219"/>
              <a:gd name="connsiteY22777" fmla="*/ 5966526 h 6857999"/>
              <a:gd name="connsiteX22778" fmla="*/ 7256301 w 10763219"/>
              <a:gd name="connsiteY22778" fmla="*/ 5967319 h 6857999"/>
              <a:gd name="connsiteX22779" fmla="*/ 7257889 w 10763219"/>
              <a:gd name="connsiteY22779" fmla="*/ 5968510 h 6857999"/>
              <a:gd name="connsiteX22780" fmla="*/ 7260270 w 10763219"/>
              <a:gd name="connsiteY22780" fmla="*/ 5969304 h 6857999"/>
              <a:gd name="connsiteX22781" fmla="*/ 7263842 w 10763219"/>
              <a:gd name="connsiteY22781" fmla="*/ 5970495 h 6857999"/>
              <a:gd name="connsiteX22782" fmla="*/ 7263842 w 10763219"/>
              <a:gd name="connsiteY22782" fmla="*/ 5973273 h 6857999"/>
              <a:gd name="connsiteX22783" fmla="*/ 7263445 w 10763219"/>
              <a:gd name="connsiteY22783" fmla="*/ 5975258 h 6857999"/>
              <a:gd name="connsiteX22784" fmla="*/ 7262651 w 10763219"/>
              <a:gd name="connsiteY22784" fmla="*/ 5977242 h 6857999"/>
              <a:gd name="connsiteX22785" fmla="*/ 7261461 w 10763219"/>
              <a:gd name="connsiteY22785" fmla="*/ 5978036 h 6857999"/>
              <a:gd name="connsiteX22786" fmla="*/ 7259873 w 10763219"/>
              <a:gd name="connsiteY22786" fmla="*/ 5978433 h 6857999"/>
              <a:gd name="connsiteX22787" fmla="*/ 7258285 w 10763219"/>
              <a:gd name="connsiteY22787" fmla="*/ 5978433 h 6857999"/>
              <a:gd name="connsiteX22788" fmla="*/ 7254317 w 10763219"/>
              <a:gd name="connsiteY22788" fmla="*/ 5978036 h 6857999"/>
              <a:gd name="connsiteX22789" fmla="*/ 7250745 w 10763219"/>
              <a:gd name="connsiteY22789" fmla="*/ 5977242 h 6857999"/>
              <a:gd name="connsiteX22790" fmla="*/ 7246379 w 10763219"/>
              <a:gd name="connsiteY22790" fmla="*/ 5976052 h 6857999"/>
              <a:gd name="connsiteX22791" fmla="*/ 7244394 w 10763219"/>
              <a:gd name="connsiteY22791" fmla="*/ 5976052 h 6857999"/>
              <a:gd name="connsiteX22792" fmla="*/ 7242410 w 10763219"/>
              <a:gd name="connsiteY22792" fmla="*/ 5976052 h 6857999"/>
              <a:gd name="connsiteX22793" fmla="*/ 7240822 w 10763219"/>
              <a:gd name="connsiteY22793" fmla="*/ 5976845 h 6857999"/>
              <a:gd name="connsiteX22794" fmla="*/ 7238838 w 10763219"/>
              <a:gd name="connsiteY22794" fmla="*/ 5977639 h 6857999"/>
              <a:gd name="connsiteX22795" fmla="*/ 7242410 w 10763219"/>
              <a:gd name="connsiteY22795" fmla="*/ 5980418 h 6857999"/>
              <a:gd name="connsiteX22796" fmla="*/ 7246379 w 10763219"/>
              <a:gd name="connsiteY22796" fmla="*/ 5983196 h 6857999"/>
              <a:gd name="connsiteX22797" fmla="*/ 7249951 w 10763219"/>
              <a:gd name="connsiteY22797" fmla="*/ 5984784 h 6857999"/>
              <a:gd name="connsiteX22798" fmla="*/ 7254317 w 10763219"/>
              <a:gd name="connsiteY22798" fmla="*/ 5986769 h 6857999"/>
              <a:gd name="connsiteX22799" fmla="*/ 7262651 w 10763219"/>
              <a:gd name="connsiteY22799" fmla="*/ 5989547 h 6857999"/>
              <a:gd name="connsiteX22800" fmla="*/ 7270986 w 10763219"/>
              <a:gd name="connsiteY22800" fmla="*/ 5991929 h 6857999"/>
              <a:gd name="connsiteX22801" fmla="*/ 7278924 w 10763219"/>
              <a:gd name="connsiteY22801" fmla="*/ 5994310 h 6857999"/>
              <a:gd name="connsiteX22802" fmla="*/ 7282496 w 10763219"/>
              <a:gd name="connsiteY22802" fmla="*/ 5995898 h 6857999"/>
              <a:gd name="connsiteX22803" fmla="*/ 7285274 w 10763219"/>
              <a:gd name="connsiteY22803" fmla="*/ 5997485 h 6857999"/>
              <a:gd name="connsiteX22804" fmla="*/ 7287655 w 10763219"/>
              <a:gd name="connsiteY22804" fmla="*/ 6000661 h 6857999"/>
              <a:gd name="connsiteX22805" fmla="*/ 7290037 w 10763219"/>
              <a:gd name="connsiteY22805" fmla="*/ 6003439 h 6857999"/>
              <a:gd name="connsiteX22806" fmla="*/ 7291624 w 10763219"/>
              <a:gd name="connsiteY22806" fmla="*/ 6007012 h 6857999"/>
              <a:gd name="connsiteX22807" fmla="*/ 7292418 w 10763219"/>
              <a:gd name="connsiteY22807" fmla="*/ 6011378 h 6857999"/>
              <a:gd name="connsiteX22808" fmla="*/ 7295990 w 10763219"/>
              <a:gd name="connsiteY22808" fmla="*/ 6009393 h 6857999"/>
              <a:gd name="connsiteX22809" fmla="*/ 7298768 w 10763219"/>
              <a:gd name="connsiteY22809" fmla="*/ 6007805 h 6857999"/>
              <a:gd name="connsiteX22810" fmla="*/ 7302340 w 10763219"/>
              <a:gd name="connsiteY22810" fmla="*/ 6007408 h 6857999"/>
              <a:gd name="connsiteX22811" fmla="*/ 7305118 w 10763219"/>
              <a:gd name="connsiteY22811" fmla="*/ 6007012 h 6857999"/>
              <a:gd name="connsiteX22812" fmla="*/ 7307897 w 10763219"/>
              <a:gd name="connsiteY22812" fmla="*/ 6007012 h 6857999"/>
              <a:gd name="connsiteX22813" fmla="*/ 7310278 w 10763219"/>
              <a:gd name="connsiteY22813" fmla="*/ 6007408 h 6857999"/>
              <a:gd name="connsiteX22814" fmla="*/ 7315438 w 10763219"/>
              <a:gd name="connsiteY22814" fmla="*/ 6008599 h 6857999"/>
              <a:gd name="connsiteX22815" fmla="*/ 7319803 w 10763219"/>
              <a:gd name="connsiteY22815" fmla="*/ 6009790 h 6857999"/>
              <a:gd name="connsiteX22816" fmla="*/ 7324963 w 10763219"/>
              <a:gd name="connsiteY22816" fmla="*/ 6010981 h 6857999"/>
              <a:gd name="connsiteX22817" fmla="*/ 7327741 w 10763219"/>
              <a:gd name="connsiteY22817" fmla="*/ 6011378 h 6857999"/>
              <a:gd name="connsiteX22818" fmla="*/ 7330123 w 10763219"/>
              <a:gd name="connsiteY22818" fmla="*/ 6011378 h 6857999"/>
              <a:gd name="connsiteX22819" fmla="*/ 7333298 w 10763219"/>
              <a:gd name="connsiteY22819" fmla="*/ 6010981 h 6857999"/>
              <a:gd name="connsiteX22820" fmla="*/ 7336076 w 10763219"/>
              <a:gd name="connsiteY22820" fmla="*/ 6010187 h 6857999"/>
              <a:gd name="connsiteX22821" fmla="*/ 7336076 w 10763219"/>
              <a:gd name="connsiteY22821" fmla="*/ 6007408 h 6857999"/>
              <a:gd name="connsiteX22822" fmla="*/ 7336076 w 10763219"/>
              <a:gd name="connsiteY22822" fmla="*/ 6005424 h 6857999"/>
              <a:gd name="connsiteX22823" fmla="*/ 7335679 w 10763219"/>
              <a:gd name="connsiteY22823" fmla="*/ 6003042 h 6857999"/>
              <a:gd name="connsiteX22824" fmla="*/ 7334488 w 10763219"/>
              <a:gd name="connsiteY22824" fmla="*/ 6001455 h 6857999"/>
              <a:gd name="connsiteX22825" fmla="*/ 7333298 w 10763219"/>
              <a:gd name="connsiteY22825" fmla="*/ 5999470 h 6857999"/>
              <a:gd name="connsiteX22826" fmla="*/ 7331710 w 10763219"/>
              <a:gd name="connsiteY22826" fmla="*/ 5998279 h 6857999"/>
              <a:gd name="connsiteX22827" fmla="*/ 7328138 w 10763219"/>
              <a:gd name="connsiteY22827" fmla="*/ 5995898 h 6857999"/>
              <a:gd name="connsiteX22828" fmla="*/ 7323375 w 10763219"/>
              <a:gd name="connsiteY22828" fmla="*/ 5993913 h 6857999"/>
              <a:gd name="connsiteX22829" fmla="*/ 7318613 w 10763219"/>
              <a:gd name="connsiteY22829" fmla="*/ 5992325 h 6857999"/>
              <a:gd name="connsiteX22830" fmla="*/ 7306706 w 10763219"/>
              <a:gd name="connsiteY22830" fmla="*/ 5989944 h 6857999"/>
              <a:gd name="connsiteX22831" fmla="*/ 7295593 w 10763219"/>
              <a:gd name="connsiteY22831" fmla="*/ 5986769 h 6857999"/>
              <a:gd name="connsiteX22832" fmla="*/ 7289640 w 10763219"/>
              <a:gd name="connsiteY22832" fmla="*/ 5985578 h 6857999"/>
              <a:gd name="connsiteX22833" fmla="*/ 7284877 w 10763219"/>
              <a:gd name="connsiteY22833" fmla="*/ 5983196 h 6857999"/>
              <a:gd name="connsiteX22834" fmla="*/ 7280908 w 10763219"/>
              <a:gd name="connsiteY22834" fmla="*/ 5980418 h 6857999"/>
              <a:gd name="connsiteX22835" fmla="*/ 7278924 w 10763219"/>
              <a:gd name="connsiteY22835" fmla="*/ 5978433 h 6857999"/>
              <a:gd name="connsiteX22836" fmla="*/ 7277336 w 10763219"/>
              <a:gd name="connsiteY22836" fmla="*/ 5976845 h 6857999"/>
              <a:gd name="connsiteX22837" fmla="*/ 7276146 w 10763219"/>
              <a:gd name="connsiteY22837" fmla="*/ 5974861 h 6857999"/>
              <a:gd name="connsiteX22838" fmla="*/ 7274955 w 10763219"/>
              <a:gd name="connsiteY22838" fmla="*/ 5972082 h 6857999"/>
              <a:gd name="connsiteX22839" fmla="*/ 7274558 w 10763219"/>
              <a:gd name="connsiteY22839" fmla="*/ 5969701 h 6857999"/>
              <a:gd name="connsiteX22840" fmla="*/ 7274161 w 10763219"/>
              <a:gd name="connsiteY22840" fmla="*/ 5966922 h 6857999"/>
              <a:gd name="connsiteX22841" fmla="*/ 7276542 w 10763219"/>
              <a:gd name="connsiteY22841" fmla="*/ 5966526 h 6857999"/>
              <a:gd name="connsiteX22842" fmla="*/ 7278527 w 10763219"/>
              <a:gd name="connsiteY22842" fmla="*/ 5965732 h 6857999"/>
              <a:gd name="connsiteX22843" fmla="*/ 7280908 w 10763219"/>
              <a:gd name="connsiteY22843" fmla="*/ 5966526 h 6857999"/>
              <a:gd name="connsiteX22844" fmla="*/ 7282893 w 10763219"/>
              <a:gd name="connsiteY22844" fmla="*/ 5966922 h 6857999"/>
              <a:gd name="connsiteX22845" fmla="*/ 7286068 w 10763219"/>
              <a:gd name="connsiteY22845" fmla="*/ 5968907 h 6857999"/>
              <a:gd name="connsiteX22846" fmla="*/ 7289243 w 10763219"/>
              <a:gd name="connsiteY22846" fmla="*/ 5971289 h 6857999"/>
              <a:gd name="connsiteX22847" fmla="*/ 7292021 w 10763219"/>
              <a:gd name="connsiteY22847" fmla="*/ 5973670 h 6857999"/>
              <a:gd name="connsiteX22848" fmla="*/ 7295593 w 10763219"/>
              <a:gd name="connsiteY22848" fmla="*/ 5976052 h 6857999"/>
              <a:gd name="connsiteX22849" fmla="*/ 7297578 w 10763219"/>
              <a:gd name="connsiteY22849" fmla="*/ 5976845 h 6857999"/>
              <a:gd name="connsiteX22850" fmla="*/ 7299562 w 10763219"/>
              <a:gd name="connsiteY22850" fmla="*/ 5977242 h 6857999"/>
              <a:gd name="connsiteX22851" fmla="*/ 7301546 w 10763219"/>
              <a:gd name="connsiteY22851" fmla="*/ 5977242 h 6857999"/>
              <a:gd name="connsiteX22852" fmla="*/ 7303928 w 10763219"/>
              <a:gd name="connsiteY22852" fmla="*/ 5976845 h 6857999"/>
              <a:gd name="connsiteX22853" fmla="*/ 7305118 w 10763219"/>
              <a:gd name="connsiteY22853" fmla="*/ 5974067 h 6857999"/>
              <a:gd name="connsiteX22854" fmla="*/ 7305912 w 10763219"/>
              <a:gd name="connsiteY22854" fmla="*/ 5972082 h 6857999"/>
              <a:gd name="connsiteX22855" fmla="*/ 7305912 w 10763219"/>
              <a:gd name="connsiteY22855" fmla="*/ 5970495 h 6857999"/>
              <a:gd name="connsiteX22856" fmla="*/ 7304722 w 10763219"/>
              <a:gd name="connsiteY22856" fmla="*/ 5967716 h 6857999"/>
              <a:gd name="connsiteX22857" fmla="*/ 7303928 w 10763219"/>
              <a:gd name="connsiteY22857" fmla="*/ 5965732 h 6857999"/>
              <a:gd name="connsiteX22858" fmla="*/ 7301943 w 10763219"/>
              <a:gd name="connsiteY22858" fmla="*/ 5963747 h 6857999"/>
              <a:gd name="connsiteX22859" fmla="*/ 7297974 w 10763219"/>
              <a:gd name="connsiteY22859" fmla="*/ 5959381 h 6857999"/>
              <a:gd name="connsiteX22860" fmla="*/ 7293212 w 10763219"/>
              <a:gd name="connsiteY22860" fmla="*/ 5954618 h 6857999"/>
              <a:gd name="connsiteX22861" fmla="*/ 7288052 w 10763219"/>
              <a:gd name="connsiteY22861" fmla="*/ 5949855 h 6857999"/>
              <a:gd name="connsiteX22862" fmla="*/ 7284480 w 10763219"/>
              <a:gd name="connsiteY22862" fmla="*/ 5944695 h 6857999"/>
              <a:gd name="connsiteX22863" fmla="*/ 7283290 w 10763219"/>
              <a:gd name="connsiteY22863" fmla="*/ 5941916 h 6857999"/>
              <a:gd name="connsiteX22864" fmla="*/ 7282496 w 10763219"/>
              <a:gd name="connsiteY22864" fmla="*/ 5939535 h 6857999"/>
              <a:gd name="connsiteX22865" fmla="*/ 7286862 w 10763219"/>
              <a:gd name="connsiteY22865" fmla="*/ 5939932 h 6857999"/>
              <a:gd name="connsiteX22866" fmla="*/ 7291227 w 10763219"/>
              <a:gd name="connsiteY22866" fmla="*/ 5941123 h 6857999"/>
              <a:gd name="connsiteX22867" fmla="*/ 7295196 w 10763219"/>
              <a:gd name="connsiteY22867" fmla="*/ 5942313 h 6857999"/>
              <a:gd name="connsiteX22868" fmla="*/ 7299562 w 10763219"/>
              <a:gd name="connsiteY22868" fmla="*/ 5944298 h 6857999"/>
              <a:gd name="connsiteX22869" fmla="*/ 7302737 w 10763219"/>
              <a:gd name="connsiteY22869" fmla="*/ 5946283 h 6857999"/>
              <a:gd name="connsiteX22870" fmla="*/ 7306706 w 10763219"/>
              <a:gd name="connsiteY22870" fmla="*/ 5948664 h 6857999"/>
              <a:gd name="connsiteX22871" fmla="*/ 7314247 w 10763219"/>
              <a:gd name="connsiteY22871" fmla="*/ 5954618 h 6857999"/>
              <a:gd name="connsiteX22872" fmla="*/ 7320597 w 10763219"/>
              <a:gd name="connsiteY22872" fmla="*/ 5960969 h 6857999"/>
              <a:gd name="connsiteX22873" fmla="*/ 7326947 w 10763219"/>
              <a:gd name="connsiteY22873" fmla="*/ 5968510 h 6857999"/>
              <a:gd name="connsiteX22874" fmla="*/ 7333298 w 10763219"/>
              <a:gd name="connsiteY22874" fmla="*/ 5976052 h 6857999"/>
              <a:gd name="connsiteX22875" fmla="*/ 7338854 w 10763219"/>
              <a:gd name="connsiteY22875" fmla="*/ 5984387 h 6857999"/>
              <a:gd name="connsiteX22876" fmla="*/ 7342426 w 10763219"/>
              <a:gd name="connsiteY22876" fmla="*/ 5981212 h 6857999"/>
              <a:gd name="connsiteX22877" fmla="*/ 7344807 w 10763219"/>
              <a:gd name="connsiteY22877" fmla="*/ 5979227 h 6857999"/>
              <a:gd name="connsiteX22878" fmla="*/ 7347189 w 10763219"/>
              <a:gd name="connsiteY22878" fmla="*/ 5978036 h 6857999"/>
              <a:gd name="connsiteX22879" fmla="*/ 7349173 w 10763219"/>
              <a:gd name="connsiteY22879" fmla="*/ 5977639 h 6857999"/>
              <a:gd name="connsiteX22880" fmla="*/ 7351555 w 10763219"/>
              <a:gd name="connsiteY22880" fmla="*/ 5977242 h 6857999"/>
              <a:gd name="connsiteX22881" fmla="*/ 7354333 w 10763219"/>
              <a:gd name="connsiteY22881" fmla="*/ 5976052 h 6857999"/>
              <a:gd name="connsiteX22882" fmla="*/ 7357508 w 10763219"/>
              <a:gd name="connsiteY22882" fmla="*/ 5973670 h 6857999"/>
              <a:gd name="connsiteX22883" fmla="*/ 7361874 w 10763219"/>
              <a:gd name="connsiteY22883" fmla="*/ 5970495 h 6857999"/>
              <a:gd name="connsiteX22884" fmla="*/ 7361080 w 10763219"/>
              <a:gd name="connsiteY22884" fmla="*/ 5972876 h 6857999"/>
              <a:gd name="connsiteX22885" fmla="*/ 7360683 w 10763219"/>
              <a:gd name="connsiteY22885" fmla="*/ 5974861 h 6857999"/>
              <a:gd name="connsiteX22886" fmla="*/ 7360683 w 10763219"/>
              <a:gd name="connsiteY22886" fmla="*/ 5979227 h 6857999"/>
              <a:gd name="connsiteX22887" fmla="*/ 7361477 w 10763219"/>
              <a:gd name="connsiteY22887" fmla="*/ 5983593 h 6857999"/>
              <a:gd name="connsiteX22888" fmla="*/ 7361874 w 10763219"/>
              <a:gd name="connsiteY22888" fmla="*/ 5985578 h 6857999"/>
              <a:gd name="connsiteX22889" fmla="*/ 7363064 w 10763219"/>
              <a:gd name="connsiteY22889" fmla="*/ 5987562 h 6857999"/>
              <a:gd name="connsiteX22890" fmla="*/ 7364255 w 10763219"/>
              <a:gd name="connsiteY22890" fmla="*/ 5988753 h 6857999"/>
              <a:gd name="connsiteX22891" fmla="*/ 7365843 w 10763219"/>
              <a:gd name="connsiteY22891" fmla="*/ 5989944 h 6857999"/>
              <a:gd name="connsiteX22892" fmla="*/ 7367430 w 10763219"/>
              <a:gd name="connsiteY22892" fmla="*/ 5990738 h 6857999"/>
              <a:gd name="connsiteX22893" fmla="*/ 7369415 w 10763219"/>
              <a:gd name="connsiteY22893" fmla="*/ 5991929 h 6857999"/>
              <a:gd name="connsiteX22894" fmla="*/ 7371399 w 10763219"/>
              <a:gd name="connsiteY22894" fmla="*/ 5991929 h 6857999"/>
              <a:gd name="connsiteX22895" fmla="*/ 7373780 w 10763219"/>
              <a:gd name="connsiteY22895" fmla="*/ 5991929 h 6857999"/>
              <a:gd name="connsiteX22896" fmla="*/ 7376162 w 10763219"/>
              <a:gd name="connsiteY22896" fmla="*/ 5990738 h 6857999"/>
              <a:gd name="connsiteX22897" fmla="*/ 7378543 w 10763219"/>
              <a:gd name="connsiteY22897" fmla="*/ 5989944 h 6857999"/>
              <a:gd name="connsiteX22898" fmla="*/ 7377749 w 10763219"/>
              <a:gd name="connsiteY22898" fmla="*/ 5991135 h 6857999"/>
              <a:gd name="connsiteX22899" fmla="*/ 7376956 w 10763219"/>
              <a:gd name="connsiteY22899" fmla="*/ 5992722 h 6857999"/>
              <a:gd name="connsiteX22900" fmla="*/ 7376559 w 10763219"/>
              <a:gd name="connsiteY22900" fmla="*/ 5994707 h 6857999"/>
              <a:gd name="connsiteX22901" fmla="*/ 7376956 w 10763219"/>
              <a:gd name="connsiteY22901" fmla="*/ 5996692 h 6857999"/>
              <a:gd name="connsiteX22902" fmla="*/ 7377749 w 10763219"/>
              <a:gd name="connsiteY22902" fmla="*/ 6001455 h 6857999"/>
              <a:gd name="connsiteX22903" fmla="*/ 7378940 w 10763219"/>
              <a:gd name="connsiteY22903" fmla="*/ 6005821 h 6857999"/>
              <a:gd name="connsiteX22904" fmla="*/ 7380528 w 10763219"/>
              <a:gd name="connsiteY22904" fmla="*/ 6010981 h 6857999"/>
              <a:gd name="connsiteX22905" fmla="*/ 7380924 w 10763219"/>
              <a:gd name="connsiteY22905" fmla="*/ 6015347 h 6857999"/>
              <a:gd name="connsiteX22906" fmla="*/ 7380924 w 10763219"/>
              <a:gd name="connsiteY22906" fmla="*/ 6017332 h 6857999"/>
              <a:gd name="connsiteX22907" fmla="*/ 7380528 w 10763219"/>
              <a:gd name="connsiteY22907" fmla="*/ 6019316 h 6857999"/>
              <a:gd name="connsiteX22908" fmla="*/ 7379734 w 10763219"/>
              <a:gd name="connsiteY22908" fmla="*/ 6020110 h 6857999"/>
              <a:gd name="connsiteX22909" fmla="*/ 7377749 w 10763219"/>
              <a:gd name="connsiteY22909" fmla="*/ 6021698 h 6857999"/>
              <a:gd name="connsiteX22910" fmla="*/ 7379734 w 10763219"/>
              <a:gd name="connsiteY22910" fmla="*/ 6020507 h 6857999"/>
              <a:gd name="connsiteX22911" fmla="*/ 7379734 w 10763219"/>
              <a:gd name="connsiteY22911" fmla="*/ 6020110 h 6857999"/>
              <a:gd name="connsiteX22912" fmla="*/ 7380131 w 10763219"/>
              <a:gd name="connsiteY22912" fmla="*/ 6020110 h 6857999"/>
              <a:gd name="connsiteX22913" fmla="*/ 7382512 w 10763219"/>
              <a:gd name="connsiteY22913" fmla="*/ 6020110 h 6857999"/>
              <a:gd name="connsiteX22914" fmla="*/ 7384496 w 10763219"/>
              <a:gd name="connsiteY22914" fmla="*/ 6021301 h 6857999"/>
              <a:gd name="connsiteX22915" fmla="*/ 7386481 w 10763219"/>
              <a:gd name="connsiteY22915" fmla="*/ 6022888 h 6857999"/>
              <a:gd name="connsiteX22916" fmla="*/ 7388465 w 10763219"/>
              <a:gd name="connsiteY22916" fmla="*/ 6025667 h 6857999"/>
              <a:gd name="connsiteX22917" fmla="*/ 7390450 w 10763219"/>
              <a:gd name="connsiteY22917" fmla="*/ 6028842 h 6857999"/>
              <a:gd name="connsiteX22918" fmla="*/ 7394419 w 10763219"/>
              <a:gd name="connsiteY22918" fmla="*/ 6037178 h 6857999"/>
              <a:gd name="connsiteX22919" fmla="*/ 7397991 w 10763219"/>
              <a:gd name="connsiteY22919" fmla="*/ 6045910 h 6857999"/>
              <a:gd name="connsiteX22920" fmla="*/ 7402356 w 10763219"/>
              <a:gd name="connsiteY22920" fmla="*/ 6054245 h 6857999"/>
              <a:gd name="connsiteX22921" fmla="*/ 7405135 w 10763219"/>
              <a:gd name="connsiteY22921" fmla="*/ 6058214 h 6857999"/>
              <a:gd name="connsiteX22922" fmla="*/ 7407913 w 10763219"/>
              <a:gd name="connsiteY22922" fmla="*/ 6061787 h 6857999"/>
              <a:gd name="connsiteX22923" fmla="*/ 7410691 w 10763219"/>
              <a:gd name="connsiteY22923" fmla="*/ 6064168 h 6857999"/>
              <a:gd name="connsiteX22924" fmla="*/ 7413866 w 10763219"/>
              <a:gd name="connsiteY22924" fmla="*/ 6066153 h 6857999"/>
              <a:gd name="connsiteX22925" fmla="*/ 7416644 w 10763219"/>
              <a:gd name="connsiteY22925" fmla="*/ 6060596 h 6857999"/>
              <a:gd name="connsiteX22926" fmla="*/ 7420216 w 10763219"/>
              <a:gd name="connsiteY22926" fmla="*/ 6056230 h 6857999"/>
              <a:gd name="connsiteX22927" fmla="*/ 7423392 w 10763219"/>
              <a:gd name="connsiteY22927" fmla="*/ 6053054 h 6857999"/>
              <a:gd name="connsiteX22928" fmla="*/ 7426964 w 10763219"/>
              <a:gd name="connsiteY22928" fmla="*/ 6049482 h 6857999"/>
              <a:gd name="connsiteX22929" fmla="*/ 7430536 w 10763219"/>
              <a:gd name="connsiteY22929" fmla="*/ 6047101 h 6857999"/>
              <a:gd name="connsiteX22930" fmla="*/ 7433711 w 10763219"/>
              <a:gd name="connsiteY22930" fmla="*/ 6044719 h 6857999"/>
              <a:gd name="connsiteX22931" fmla="*/ 7437283 w 10763219"/>
              <a:gd name="connsiteY22931" fmla="*/ 6043131 h 6857999"/>
              <a:gd name="connsiteX22932" fmla="*/ 7441252 w 10763219"/>
              <a:gd name="connsiteY22932" fmla="*/ 6041544 h 6857999"/>
              <a:gd name="connsiteX22933" fmla="*/ 7444427 w 10763219"/>
              <a:gd name="connsiteY22933" fmla="*/ 6040750 h 6857999"/>
              <a:gd name="connsiteX22934" fmla="*/ 7448396 w 10763219"/>
              <a:gd name="connsiteY22934" fmla="*/ 6039559 h 6857999"/>
              <a:gd name="connsiteX22935" fmla="*/ 7456730 w 10763219"/>
              <a:gd name="connsiteY22935" fmla="*/ 6038765 h 6857999"/>
              <a:gd name="connsiteX22936" fmla="*/ 7475781 w 10763219"/>
              <a:gd name="connsiteY22936" fmla="*/ 6037575 h 6857999"/>
              <a:gd name="connsiteX22937" fmla="*/ 7476972 w 10763219"/>
              <a:gd name="connsiteY22937" fmla="*/ 6034796 h 6857999"/>
              <a:gd name="connsiteX22938" fmla="*/ 7477369 w 10763219"/>
              <a:gd name="connsiteY22938" fmla="*/ 6032415 h 6857999"/>
              <a:gd name="connsiteX22939" fmla="*/ 7477766 w 10763219"/>
              <a:gd name="connsiteY22939" fmla="*/ 6030430 h 6857999"/>
              <a:gd name="connsiteX22940" fmla="*/ 7477369 w 10763219"/>
              <a:gd name="connsiteY22940" fmla="*/ 6028842 h 6857999"/>
              <a:gd name="connsiteX22941" fmla="*/ 7476178 w 10763219"/>
              <a:gd name="connsiteY22941" fmla="*/ 6027651 h 6857999"/>
              <a:gd name="connsiteX22942" fmla="*/ 7475384 w 10763219"/>
              <a:gd name="connsiteY22942" fmla="*/ 6026461 h 6857999"/>
              <a:gd name="connsiteX22943" fmla="*/ 7473003 w 10763219"/>
              <a:gd name="connsiteY22943" fmla="*/ 6024873 h 6857999"/>
              <a:gd name="connsiteX22944" fmla="*/ 7469431 w 10763219"/>
              <a:gd name="connsiteY22944" fmla="*/ 6022888 h 6857999"/>
              <a:gd name="connsiteX22945" fmla="*/ 7466256 w 10763219"/>
              <a:gd name="connsiteY22945" fmla="*/ 6020507 h 6857999"/>
              <a:gd name="connsiteX22946" fmla="*/ 7464668 w 10763219"/>
              <a:gd name="connsiteY22946" fmla="*/ 6019316 h 6857999"/>
              <a:gd name="connsiteX22947" fmla="*/ 7463477 w 10763219"/>
              <a:gd name="connsiteY22947" fmla="*/ 6017332 h 6857999"/>
              <a:gd name="connsiteX22948" fmla="*/ 7462287 w 10763219"/>
              <a:gd name="connsiteY22948" fmla="*/ 6014156 h 6857999"/>
              <a:gd name="connsiteX22949" fmla="*/ 7461493 w 10763219"/>
              <a:gd name="connsiteY22949" fmla="*/ 6011378 h 6857999"/>
              <a:gd name="connsiteX22950" fmla="*/ 7470622 w 10763219"/>
              <a:gd name="connsiteY22950" fmla="*/ 6014156 h 6857999"/>
              <a:gd name="connsiteX22951" fmla="*/ 7475384 w 10763219"/>
              <a:gd name="connsiteY22951" fmla="*/ 6016141 h 6857999"/>
              <a:gd name="connsiteX22952" fmla="*/ 7479353 w 10763219"/>
              <a:gd name="connsiteY22952" fmla="*/ 6018125 h 6857999"/>
              <a:gd name="connsiteX22953" fmla="*/ 7483719 w 10763219"/>
              <a:gd name="connsiteY22953" fmla="*/ 6021301 h 6857999"/>
              <a:gd name="connsiteX22954" fmla="*/ 7485703 w 10763219"/>
              <a:gd name="connsiteY22954" fmla="*/ 6022888 h 6857999"/>
              <a:gd name="connsiteX22955" fmla="*/ 7486894 w 10763219"/>
              <a:gd name="connsiteY22955" fmla="*/ 6025667 h 6857999"/>
              <a:gd name="connsiteX22956" fmla="*/ 7488482 w 10763219"/>
              <a:gd name="connsiteY22956" fmla="*/ 6028048 h 6857999"/>
              <a:gd name="connsiteX22957" fmla="*/ 7490069 w 10763219"/>
              <a:gd name="connsiteY22957" fmla="*/ 6030827 h 6857999"/>
              <a:gd name="connsiteX22958" fmla="*/ 7491657 w 10763219"/>
              <a:gd name="connsiteY22958" fmla="*/ 6034399 h 6857999"/>
              <a:gd name="connsiteX22959" fmla="*/ 7492450 w 10763219"/>
              <a:gd name="connsiteY22959" fmla="*/ 6038368 h 6857999"/>
              <a:gd name="connsiteX22960" fmla="*/ 7481338 w 10763219"/>
              <a:gd name="connsiteY22960" fmla="*/ 6054245 h 6857999"/>
              <a:gd name="connsiteX22961" fmla="*/ 7474987 w 10763219"/>
              <a:gd name="connsiteY22961" fmla="*/ 6062581 h 6857999"/>
              <a:gd name="connsiteX22962" fmla="*/ 7467843 w 10763219"/>
              <a:gd name="connsiteY22962" fmla="*/ 6070519 h 6857999"/>
              <a:gd name="connsiteX22963" fmla="*/ 7460699 w 10763219"/>
              <a:gd name="connsiteY22963" fmla="*/ 6077664 h 6857999"/>
              <a:gd name="connsiteX22964" fmla="*/ 7456730 w 10763219"/>
              <a:gd name="connsiteY22964" fmla="*/ 6080839 h 6857999"/>
              <a:gd name="connsiteX22965" fmla="*/ 7453158 w 10763219"/>
              <a:gd name="connsiteY22965" fmla="*/ 6083221 h 6857999"/>
              <a:gd name="connsiteX22966" fmla="*/ 7449586 w 10763219"/>
              <a:gd name="connsiteY22966" fmla="*/ 6085602 h 6857999"/>
              <a:gd name="connsiteX22967" fmla="*/ 7445617 w 10763219"/>
              <a:gd name="connsiteY22967" fmla="*/ 6087587 h 6857999"/>
              <a:gd name="connsiteX22968" fmla="*/ 7441649 w 10763219"/>
              <a:gd name="connsiteY22968" fmla="*/ 6088380 h 6857999"/>
              <a:gd name="connsiteX22969" fmla="*/ 7437680 w 10763219"/>
              <a:gd name="connsiteY22969" fmla="*/ 6089174 h 6857999"/>
              <a:gd name="connsiteX22970" fmla="*/ 7438870 w 10763219"/>
              <a:gd name="connsiteY22970" fmla="*/ 6091556 h 6857999"/>
              <a:gd name="connsiteX22971" fmla="*/ 7439664 w 10763219"/>
              <a:gd name="connsiteY22971" fmla="*/ 6093144 h 6857999"/>
              <a:gd name="connsiteX22972" fmla="*/ 7441252 w 10763219"/>
              <a:gd name="connsiteY22972" fmla="*/ 6094334 h 6857999"/>
              <a:gd name="connsiteX22973" fmla="*/ 7442045 w 10763219"/>
              <a:gd name="connsiteY22973" fmla="*/ 6095525 h 6857999"/>
              <a:gd name="connsiteX22974" fmla="*/ 7444030 w 10763219"/>
              <a:gd name="connsiteY22974" fmla="*/ 6096319 h 6857999"/>
              <a:gd name="connsiteX22975" fmla="*/ 7445617 w 10763219"/>
              <a:gd name="connsiteY22975" fmla="*/ 6096716 h 6857999"/>
              <a:gd name="connsiteX22976" fmla="*/ 7448793 w 10763219"/>
              <a:gd name="connsiteY22976" fmla="*/ 6096716 h 6857999"/>
              <a:gd name="connsiteX22977" fmla="*/ 7452761 w 10763219"/>
              <a:gd name="connsiteY22977" fmla="*/ 6096319 h 6857999"/>
              <a:gd name="connsiteX22978" fmla="*/ 7457127 w 10763219"/>
              <a:gd name="connsiteY22978" fmla="*/ 6095525 h 6857999"/>
              <a:gd name="connsiteX22979" fmla="*/ 7466256 w 10763219"/>
              <a:gd name="connsiteY22979" fmla="*/ 6091953 h 6857999"/>
              <a:gd name="connsiteX22980" fmla="*/ 7464668 w 10763219"/>
              <a:gd name="connsiteY22980" fmla="*/ 6095525 h 6857999"/>
              <a:gd name="connsiteX22981" fmla="*/ 7462287 w 10763219"/>
              <a:gd name="connsiteY22981" fmla="*/ 6097907 h 6857999"/>
              <a:gd name="connsiteX22982" fmla="*/ 7459905 w 10763219"/>
              <a:gd name="connsiteY22982" fmla="*/ 6100288 h 6857999"/>
              <a:gd name="connsiteX22983" fmla="*/ 7456730 w 10763219"/>
              <a:gd name="connsiteY22983" fmla="*/ 6101876 h 6857999"/>
              <a:gd name="connsiteX22984" fmla="*/ 7453952 w 10763219"/>
              <a:gd name="connsiteY22984" fmla="*/ 6102273 h 6857999"/>
              <a:gd name="connsiteX22985" fmla="*/ 7450380 w 10763219"/>
              <a:gd name="connsiteY22985" fmla="*/ 6102670 h 6857999"/>
              <a:gd name="connsiteX22986" fmla="*/ 7446808 w 10763219"/>
              <a:gd name="connsiteY22986" fmla="*/ 6102670 h 6857999"/>
              <a:gd name="connsiteX22987" fmla="*/ 7443633 w 10763219"/>
              <a:gd name="connsiteY22987" fmla="*/ 6101876 h 6857999"/>
              <a:gd name="connsiteX22988" fmla="*/ 7440458 w 10763219"/>
              <a:gd name="connsiteY22988" fmla="*/ 6100685 h 6857999"/>
              <a:gd name="connsiteX22989" fmla="*/ 7437283 w 10763219"/>
              <a:gd name="connsiteY22989" fmla="*/ 6099494 h 6857999"/>
              <a:gd name="connsiteX22990" fmla="*/ 7434108 w 10763219"/>
              <a:gd name="connsiteY22990" fmla="*/ 6096716 h 6857999"/>
              <a:gd name="connsiteX22991" fmla="*/ 7431329 w 10763219"/>
              <a:gd name="connsiteY22991" fmla="*/ 6094334 h 6857999"/>
              <a:gd name="connsiteX22992" fmla="*/ 7428948 w 10763219"/>
              <a:gd name="connsiteY22992" fmla="*/ 6091953 h 6857999"/>
              <a:gd name="connsiteX22993" fmla="*/ 7426567 w 10763219"/>
              <a:gd name="connsiteY22993" fmla="*/ 6088380 h 6857999"/>
              <a:gd name="connsiteX22994" fmla="*/ 7424979 w 10763219"/>
              <a:gd name="connsiteY22994" fmla="*/ 6085205 h 6857999"/>
              <a:gd name="connsiteX22995" fmla="*/ 7424185 w 10763219"/>
              <a:gd name="connsiteY22995" fmla="*/ 6081236 h 6857999"/>
              <a:gd name="connsiteX22996" fmla="*/ 7420613 w 10763219"/>
              <a:gd name="connsiteY22996" fmla="*/ 6085205 h 6857999"/>
              <a:gd name="connsiteX22997" fmla="*/ 7417041 w 10763219"/>
              <a:gd name="connsiteY22997" fmla="*/ 6088380 h 6857999"/>
              <a:gd name="connsiteX22998" fmla="*/ 7414263 w 10763219"/>
              <a:gd name="connsiteY22998" fmla="*/ 6091556 h 6857999"/>
              <a:gd name="connsiteX22999" fmla="*/ 7410691 w 10763219"/>
              <a:gd name="connsiteY22999" fmla="*/ 6093937 h 6857999"/>
              <a:gd name="connsiteX23000" fmla="*/ 7407913 w 10763219"/>
              <a:gd name="connsiteY23000" fmla="*/ 6095525 h 6857999"/>
              <a:gd name="connsiteX23001" fmla="*/ 7405135 w 10763219"/>
              <a:gd name="connsiteY23001" fmla="*/ 6097510 h 6857999"/>
              <a:gd name="connsiteX23002" fmla="*/ 7399181 w 10763219"/>
              <a:gd name="connsiteY23002" fmla="*/ 6099494 h 6857999"/>
              <a:gd name="connsiteX23003" fmla="*/ 7392831 w 10763219"/>
              <a:gd name="connsiteY23003" fmla="*/ 6101082 h 6857999"/>
              <a:gd name="connsiteX23004" fmla="*/ 7386481 w 10763219"/>
              <a:gd name="connsiteY23004" fmla="*/ 6103860 h 6857999"/>
              <a:gd name="connsiteX23005" fmla="*/ 7379734 w 10763219"/>
              <a:gd name="connsiteY23005" fmla="*/ 6106639 h 6857999"/>
              <a:gd name="connsiteX23006" fmla="*/ 7376162 w 10763219"/>
              <a:gd name="connsiteY23006" fmla="*/ 6108623 h 6857999"/>
              <a:gd name="connsiteX23007" fmla="*/ 7372590 w 10763219"/>
              <a:gd name="connsiteY23007" fmla="*/ 6111402 h 6857999"/>
              <a:gd name="connsiteX23008" fmla="*/ 7376162 w 10763219"/>
              <a:gd name="connsiteY23008" fmla="*/ 6115768 h 6857999"/>
              <a:gd name="connsiteX23009" fmla="*/ 7378543 w 10763219"/>
              <a:gd name="connsiteY23009" fmla="*/ 6118547 h 6857999"/>
              <a:gd name="connsiteX23010" fmla="*/ 7379734 w 10763219"/>
              <a:gd name="connsiteY23010" fmla="*/ 6118943 h 6857999"/>
              <a:gd name="connsiteX23011" fmla="*/ 7380528 w 10763219"/>
              <a:gd name="connsiteY23011" fmla="*/ 6119340 h 6857999"/>
              <a:gd name="connsiteX23012" fmla="*/ 7382512 w 10763219"/>
              <a:gd name="connsiteY23012" fmla="*/ 6118547 h 6857999"/>
              <a:gd name="connsiteX23013" fmla="*/ 7384893 w 10763219"/>
              <a:gd name="connsiteY23013" fmla="*/ 6116959 h 6857999"/>
              <a:gd name="connsiteX23014" fmla="*/ 7387275 w 10763219"/>
              <a:gd name="connsiteY23014" fmla="*/ 6114974 h 6857999"/>
              <a:gd name="connsiteX23015" fmla="*/ 7390847 w 10763219"/>
              <a:gd name="connsiteY23015" fmla="*/ 6112593 h 6857999"/>
              <a:gd name="connsiteX23016" fmla="*/ 7394816 w 10763219"/>
              <a:gd name="connsiteY23016" fmla="*/ 6110608 h 6857999"/>
              <a:gd name="connsiteX23017" fmla="*/ 7394816 w 10763219"/>
              <a:gd name="connsiteY23017" fmla="*/ 6112593 h 6857999"/>
              <a:gd name="connsiteX23018" fmla="*/ 7394816 w 10763219"/>
              <a:gd name="connsiteY23018" fmla="*/ 6114577 h 6857999"/>
              <a:gd name="connsiteX23019" fmla="*/ 7394419 w 10763219"/>
              <a:gd name="connsiteY23019" fmla="*/ 6118547 h 6857999"/>
              <a:gd name="connsiteX23020" fmla="*/ 7392831 w 10763219"/>
              <a:gd name="connsiteY23020" fmla="*/ 6121325 h 6857999"/>
              <a:gd name="connsiteX23021" fmla="*/ 7390847 w 10763219"/>
              <a:gd name="connsiteY23021" fmla="*/ 6124103 h 6857999"/>
              <a:gd name="connsiteX23022" fmla="*/ 7388862 w 10763219"/>
              <a:gd name="connsiteY23022" fmla="*/ 6127279 h 6857999"/>
              <a:gd name="connsiteX23023" fmla="*/ 7387275 w 10763219"/>
              <a:gd name="connsiteY23023" fmla="*/ 6130454 h 6857999"/>
              <a:gd name="connsiteX23024" fmla="*/ 7386481 w 10763219"/>
              <a:gd name="connsiteY23024" fmla="*/ 6134026 h 6857999"/>
              <a:gd name="connsiteX23025" fmla="*/ 7386481 w 10763219"/>
              <a:gd name="connsiteY23025" fmla="*/ 6136011 h 6857999"/>
              <a:gd name="connsiteX23026" fmla="*/ 7386878 w 10763219"/>
              <a:gd name="connsiteY23026" fmla="*/ 6138393 h 6857999"/>
              <a:gd name="connsiteX23027" fmla="*/ 7382909 w 10763219"/>
              <a:gd name="connsiteY23027" fmla="*/ 6135614 h 6857999"/>
              <a:gd name="connsiteX23028" fmla="*/ 7379734 w 10763219"/>
              <a:gd name="connsiteY23028" fmla="*/ 6132042 h 6857999"/>
              <a:gd name="connsiteX23029" fmla="*/ 7376559 w 10763219"/>
              <a:gd name="connsiteY23029" fmla="*/ 6127676 h 6857999"/>
              <a:gd name="connsiteX23030" fmla="*/ 7373780 w 10763219"/>
              <a:gd name="connsiteY23030" fmla="*/ 6122913 h 6857999"/>
              <a:gd name="connsiteX23031" fmla="*/ 7371796 w 10763219"/>
              <a:gd name="connsiteY23031" fmla="*/ 6117753 h 6857999"/>
              <a:gd name="connsiteX23032" fmla="*/ 7370208 w 10763219"/>
              <a:gd name="connsiteY23032" fmla="*/ 6113387 h 6857999"/>
              <a:gd name="connsiteX23033" fmla="*/ 7370208 w 10763219"/>
              <a:gd name="connsiteY23033" fmla="*/ 6109020 h 6857999"/>
              <a:gd name="connsiteX23034" fmla="*/ 7370208 w 10763219"/>
              <a:gd name="connsiteY23034" fmla="*/ 6107036 h 6857999"/>
              <a:gd name="connsiteX23035" fmla="*/ 7370605 w 10763219"/>
              <a:gd name="connsiteY23035" fmla="*/ 6105845 h 6857999"/>
              <a:gd name="connsiteX23036" fmla="*/ 7360683 w 10763219"/>
              <a:gd name="connsiteY23036" fmla="*/ 6109020 h 6857999"/>
              <a:gd name="connsiteX23037" fmla="*/ 7357905 w 10763219"/>
              <a:gd name="connsiteY23037" fmla="*/ 6109417 h 6857999"/>
              <a:gd name="connsiteX23038" fmla="*/ 7356714 w 10763219"/>
              <a:gd name="connsiteY23038" fmla="*/ 6110608 h 6857999"/>
              <a:gd name="connsiteX23039" fmla="*/ 7356317 w 10763219"/>
              <a:gd name="connsiteY23039" fmla="*/ 6111005 h 6857999"/>
              <a:gd name="connsiteX23040" fmla="*/ 7356317 w 10763219"/>
              <a:gd name="connsiteY23040" fmla="*/ 6112593 h 6857999"/>
              <a:gd name="connsiteX23041" fmla="*/ 7357111 w 10763219"/>
              <a:gd name="connsiteY23041" fmla="*/ 6113387 h 6857999"/>
              <a:gd name="connsiteX23042" fmla="*/ 7357905 w 10763219"/>
              <a:gd name="connsiteY23042" fmla="*/ 6114577 h 6857999"/>
              <a:gd name="connsiteX23043" fmla="*/ 7361080 w 10763219"/>
              <a:gd name="connsiteY23043" fmla="*/ 6116959 h 6857999"/>
              <a:gd name="connsiteX23044" fmla="*/ 7364255 w 10763219"/>
              <a:gd name="connsiteY23044" fmla="*/ 6119737 h 6857999"/>
              <a:gd name="connsiteX23045" fmla="*/ 7365446 w 10763219"/>
              <a:gd name="connsiteY23045" fmla="*/ 6121325 h 6857999"/>
              <a:gd name="connsiteX23046" fmla="*/ 7365843 w 10763219"/>
              <a:gd name="connsiteY23046" fmla="*/ 6122119 h 6857999"/>
              <a:gd name="connsiteX23047" fmla="*/ 7365843 w 10763219"/>
              <a:gd name="connsiteY23047" fmla="*/ 6123707 h 6857999"/>
              <a:gd name="connsiteX23048" fmla="*/ 7365446 w 10763219"/>
              <a:gd name="connsiteY23048" fmla="*/ 6125294 h 6857999"/>
              <a:gd name="connsiteX23049" fmla="*/ 7363461 w 10763219"/>
              <a:gd name="connsiteY23049" fmla="*/ 6126088 h 6857999"/>
              <a:gd name="connsiteX23050" fmla="*/ 7360683 w 10763219"/>
              <a:gd name="connsiteY23050" fmla="*/ 6127676 h 6857999"/>
              <a:gd name="connsiteX23051" fmla="*/ 7360683 w 10763219"/>
              <a:gd name="connsiteY23051" fmla="*/ 6130454 h 6857999"/>
              <a:gd name="connsiteX23052" fmla="*/ 7359889 w 10763219"/>
              <a:gd name="connsiteY23052" fmla="*/ 6131248 h 6857999"/>
              <a:gd name="connsiteX23053" fmla="*/ 7359492 w 10763219"/>
              <a:gd name="connsiteY23053" fmla="*/ 6130454 h 6857999"/>
              <a:gd name="connsiteX23054" fmla="*/ 7358699 w 10763219"/>
              <a:gd name="connsiteY23054" fmla="*/ 6128470 h 6857999"/>
              <a:gd name="connsiteX23055" fmla="*/ 7356714 w 10763219"/>
              <a:gd name="connsiteY23055" fmla="*/ 6124897 h 6857999"/>
              <a:gd name="connsiteX23056" fmla="*/ 7354333 w 10763219"/>
              <a:gd name="connsiteY23056" fmla="*/ 6120531 h 6857999"/>
              <a:gd name="connsiteX23057" fmla="*/ 7351158 w 10763219"/>
              <a:gd name="connsiteY23057" fmla="*/ 6115371 h 6857999"/>
              <a:gd name="connsiteX23058" fmla="*/ 7347983 w 10763219"/>
              <a:gd name="connsiteY23058" fmla="*/ 6111005 h 6857999"/>
              <a:gd name="connsiteX23059" fmla="*/ 7345998 w 10763219"/>
              <a:gd name="connsiteY23059" fmla="*/ 6109417 h 6857999"/>
              <a:gd name="connsiteX23060" fmla="*/ 7343220 w 10763219"/>
              <a:gd name="connsiteY23060" fmla="*/ 6108227 h 6857999"/>
              <a:gd name="connsiteX23061" fmla="*/ 7335679 w 10763219"/>
              <a:gd name="connsiteY23061" fmla="*/ 6119737 h 6857999"/>
              <a:gd name="connsiteX23062" fmla="*/ 7331313 w 10763219"/>
              <a:gd name="connsiteY23062" fmla="*/ 6125691 h 6857999"/>
              <a:gd name="connsiteX23063" fmla="*/ 7328932 w 10763219"/>
              <a:gd name="connsiteY23063" fmla="*/ 6128073 h 6857999"/>
              <a:gd name="connsiteX23064" fmla="*/ 7326154 w 10763219"/>
              <a:gd name="connsiteY23064" fmla="*/ 6130057 h 6857999"/>
              <a:gd name="connsiteX23065" fmla="*/ 7323375 w 10763219"/>
              <a:gd name="connsiteY23065" fmla="*/ 6132042 h 6857999"/>
              <a:gd name="connsiteX23066" fmla="*/ 7320597 w 10763219"/>
              <a:gd name="connsiteY23066" fmla="*/ 6133233 h 6857999"/>
              <a:gd name="connsiteX23067" fmla="*/ 7317025 w 10763219"/>
              <a:gd name="connsiteY23067" fmla="*/ 6133630 h 6857999"/>
              <a:gd name="connsiteX23068" fmla="*/ 7313453 w 10763219"/>
              <a:gd name="connsiteY23068" fmla="*/ 6133233 h 6857999"/>
              <a:gd name="connsiteX23069" fmla="*/ 7309881 w 10763219"/>
              <a:gd name="connsiteY23069" fmla="*/ 6132042 h 6857999"/>
              <a:gd name="connsiteX23070" fmla="*/ 7305912 w 10763219"/>
              <a:gd name="connsiteY23070" fmla="*/ 6129660 h 6857999"/>
              <a:gd name="connsiteX23071" fmla="*/ 7301546 w 10763219"/>
              <a:gd name="connsiteY23071" fmla="*/ 6126882 h 6857999"/>
              <a:gd name="connsiteX23072" fmla="*/ 7297181 w 10763219"/>
              <a:gd name="connsiteY23072" fmla="*/ 6122119 h 6857999"/>
              <a:gd name="connsiteX23073" fmla="*/ 7308690 w 10763219"/>
              <a:gd name="connsiteY23073" fmla="*/ 6118943 h 6857999"/>
              <a:gd name="connsiteX23074" fmla="*/ 7320597 w 10763219"/>
              <a:gd name="connsiteY23074" fmla="*/ 6115371 h 6857999"/>
              <a:gd name="connsiteX23075" fmla="*/ 7325757 w 10763219"/>
              <a:gd name="connsiteY23075" fmla="*/ 6112990 h 6857999"/>
              <a:gd name="connsiteX23076" fmla="*/ 7330123 w 10763219"/>
              <a:gd name="connsiteY23076" fmla="*/ 6110608 h 6857999"/>
              <a:gd name="connsiteX23077" fmla="*/ 7332107 w 10763219"/>
              <a:gd name="connsiteY23077" fmla="*/ 6109020 h 6857999"/>
              <a:gd name="connsiteX23078" fmla="*/ 7334091 w 10763219"/>
              <a:gd name="connsiteY23078" fmla="*/ 6107433 h 6857999"/>
              <a:gd name="connsiteX23079" fmla="*/ 7335679 w 10763219"/>
              <a:gd name="connsiteY23079" fmla="*/ 6105845 h 6857999"/>
              <a:gd name="connsiteX23080" fmla="*/ 7336473 w 10763219"/>
              <a:gd name="connsiteY23080" fmla="*/ 6103860 h 6857999"/>
              <a:gd name="connsiteX23081" fmla="*/ 7331313 w 10763219"/>
              <a:gd name="connsiteY23081" fmla="*/ 6105051 h 6857999"/>
              <a:gd name="connsiteX23082" fmla="*/ 7325757 w 10763219"/>
              <a:gd name="connsiteY23082" fmla="*/ 6105845 h 6857999"/>
              <a:gd name="connsiteX23083" fmla="*/ 7319803 w 10763219"/>
              <a:gd name="connsiteY23083" fmla="*/ 6105845 h 6857999"/>
              <a:gd name="connsiteX23084" fmla="*/ 7314247 w 10763219"/>
              <a:gd name="connsiteY23084" fmla="*/ 6104654 h 6857999"/>
              <a:gd name="connsiteX23085" fmla="*/ 7308294 w 10763219"/>
              <a:gd name="connsiteY23085" fmla="*/ 6103860 h 6857999"/>
              <a:gd name="connsiteX23086" fmla="*/ 7301943 w 10763219"/>
              <a:gd name="connsiteY23086" fmla="*/ 6102273 h 6857999"/>
              <a:gd name="connsiteX23087" fmla="*/ 7289243 w 10763219"/>
              <a:gd name="connsiteY23087" fmla="*/ 6098700 h 6857999"/>
              <a:gd name="connsiteX23088" fmla="*/ 7276939 w 10763219"/>
              <a:gd name="connsiteY23088" fmla="*/ 6095525 h 6857999"/>
              <a:gd name="connsiteX23089" fmla="*/ 7270986 w 10763219"/>
              <a:gd name="connsiteY23089" fmla="*/ 6093937 h 6857999"/>
              <a:gd name="connsiteX23090" fmla="*/ 7265429 w 10763219"/>
              <a:gd name="connsiteY23090" fmla="*/ 6093144 h 6857999"/>
              <a:gd name="connsiteX23091" fmla="*/ 7259476 w 10763219"/>
              <a:gd name="connsiteY23091" fmla="*/ 6092350 h 6857999"/>
              <a:gd name="connsiteX23092" fmla="*/ 7253920 w 10763219"/>
              <a:gd name="connsiteY23092" fmla="*/ 6092350 h 6857999"/>
              <a:gd name="connsiteX23093" fmla="*/ 7249157 w 10763219"/>
              <a:gd name="connsiteY23093" fmla="*/ 6093144 h 6857999"/>
              <a:gd name="connsiteX23094" fmla="*/ 7244394 w 10763219"/>
              <a:gd name="connsiteY23094" fmla="*/ 6094334 h 6857999"/>
              <a:gd name="connsiteX23095" fmla="*/ 7247966 w 10763219"/>
              <a:gd name="connsiteY23095" fmla="*/ 6097907 h 6857999"/>
              <a:gd name="connsiteX23096" fmla="*/ 7251935 w 10763219"/>
              <a:gd name="connsiteY23096" fmla="*/ 6100685 h 6857999"/>
              <a:gd name="connsiteX23097" fmla="*/ 7256301 w 10763219"/>
              <a:gd name="connsiteY23097" fmla="*/ 6102670 h 6857999"/>
              <a:gd name="connsiteX23098" fmla="*/ 7261461 w 10763219"/>
              <a:gd name="connsiteY23098" fmla="*/ 6104654 h 6857999"/>
              <a:gd name="connsiteX23099" fmla="*/ 7265826 w 10763219"/>
              <a:gd name="connsiteY23099" fmla="*/ 6106639 h 6857999"/>
              <a:gd name="connsiteX23100" fmla="*/ 7270192 w 10763219"/>
              <a:gd name="connsiteY23100" fmla="*/ 6108623 h 6857999"/>
              <a:gd name="connsiteX23101" fmla="*/ 7274558 w 10763219"/>
              <a:gd name="connsiteY23101" fmla="*/ 6111402 h 6857999"/>
              <a:gd name="connsiteX23102" fmla="*/ 7276542 w 10763219"/>
              <a:gd name="connsiteY23102" fmla="*/ 6113387 h 6857999"/>
              <a:gd name="connsiteX23103" fmla="*/ 7278130 w 10763219"/>
              <a:gd name="connsiteY23103" fmla="*/ 6115371 h 6857999"/>
              <a:gd name="connsiteX23104" fmla="*/ 7277336 w 10763219"/>
              <a:gd name="connsiteY23104" fmla="*/ 6118547 h 6857999"/>
              <a:gd name="connsiteX23105" fmla="*/ 7276542 w 10763219"/>
              <a:gd name="connsiteY23105" fmla="*/ 6120928 h 6857999"/>
              <a:gd name="connsiteX23106" fmla="*/ 7273367 w 10763219"/>
              <a:gd name="connsiteY23106" fmla="*/ 6125691 h 6857999"/>
              <a:gd name="connsiteX23107" fmla="*/ 7270192 w 10763219"/>
              <a:gd name="connsiteY23107" fmla="*/ 6130057 h 6857999"/>
              <a:gd name="connsiteX23108" fmla="*/ 7266223 w 10763219"/>
              <a:gd name="connsiteY23108" fmla="*/ 6133630 h 6857999"/>
              <a:gd name="connsiteX23109" fmla="*/ 7261461 w 10763219"/>
              <a:gd name="connsiteY23109" fmla="*/ 6136805 h 6857999"/>
              <a:gd name="connsiteX23110" fmla="*/ 7255904 w 10763219"/>
              <a:gd name="connsiteY23110" fmla="*/ 6139980 h 6857999"/>
              <a:gd name="connsiteX23111" fmla="*/ 7249951 w 10763219"/>
              <a:gd name="connsiteY23111" fmla="*/ 6142759 h 6857999"/>
              <a:gd name="connsiteX23112" fmla="*/ 7243601 w 10763219"/>
              <a:gd name="connsiteY23112" fmla="*/ 6145140 h 6857999"/>
              <a:gd name="connsiteX23113" fmla="*/ 7230503 w 10763219"/>
              <a:gd name="connsiteY23113" fmla="*/ 6150697 h 6857999"/>
              <a:gd name="connsiteX23114" fmla="*/ 7217009 w 10763219"/>
              <a:gd name="connsiteY23114" fmla="*/ 6155857 h 6857999"/>
              <a:gd name="connsiteX23115" fmla="*/ 7210659 w 10763219"/>
              <a:gd name="connsiteY23115" fmla="*/ 6159429 h 6857999"/>
              <a:gd name="connsiteX23116" fmla="*/ 7204308 w 10763219"/>
              <a:gd name="connsiteY23116" fmla="*/ 6163002 h 6857999"/>
              <a:gd name="connsiteX23117" fmla="*/ 7197958 w 10763219"/>
              <a:gd name="connsiteY23117" fmla="*/ 6167368 h 6857999"/>
              <a:gd name="connsiteX23118" fmla="*/ 7192402 w 10763219"/>
              <a:gd name="connsiteY23118" fmla="*/ 6171734 h 6857999"/>
              <a:gd name="connsiteX23119" fmla="*/ 7194386 w 10763219"/>
              <a:gd name="connsiteY23119" fmla="*/ 6173719 h 6857999"/>
              <a:gd name="connsiteX23120" fmla="*/ 7196371 w 10763219"/>
              <a:gd name="connsiteY23120" fmla="*/ 6175703 h 6857999"/>
              <a:gd name="connsiteX23121" fmla="*/ 7199149 w 10763219"/>
              <a:gd name="connsiteY23121" fmla="*/ 6180466 h 6857999"/>
              <a:gd name="connsiteX23122" fmla="*/ 7201530 w 10763219"/>
              <a:gd name="connsiteY23122" fmla="*/ 6186420 h 6857999"/>
              <a:gd name="connsiteX23123" fmla="*/ 7203515 w 10763219"/>
              <a:gd name="connsiteY23123" fmla="*/ 6193565 h 6857999"/>
              <a:gd name="connsiteX23124" fmla="*/ 7189624 w 10763219"/>
              <a:gd name="connsiteY23124" fmla="*/ 6199519 h 6857999"/>
              <a:gd name="connsiteX23125" fmla="*/ 7184067 w 10763219"/>
              <a:gd name="connsiteY23125" fmla="*/ 6201503 h 6857999"/>
              <a:gd name="connsiteX23126" fmla="*/ 7179304 w 10763219"/>
              <a:gd name="connsiteY23126" fmla="*/ 6203488 h 6857999"/>
              <a:gd name="connsiteX23127" fmla="*/ 7174939 w 10763219"/>
              <a:gd name="connsiteY23127" fmla="*/ 6204282 h 6857999"/>
              <a:gd name="connsiteX23128" fmla="*/ 7169382 w 10763219"/>
              <a:gd name="connsiteY23128" fmla="*/ 6205472 h 6857999"/>
              <a:gd name="connsiteX23129" fmla="*/ 7163032 w 10763219"/>
              <a:gd name="connsiteY23129" fmla="*/ 6205869 h 6857999"/>
              <a:gd name="connsiteX23130" fmla="*/ 7155491 w 10763219"/>
              <a:gd name="connsiteY23130" fmla="*/ 6206266 h 6857999"/>
              <a:gd name="connsiteX23131" fmla="*/ 7157079 w 10763219"/>
              <a:gd name="connsiteY23131" fmla="*/ 6208648 h 6857999"/>
              <a:gd name="connsiteX23132" fmla="*/ 7158666 w 10763219"/>
              <a:gd name="connsiteY23132" fmla="*/ 6210632 h 6857999"/>
              <a:gd name="connsiteX23133" fmla="*/ 7161047 w 10763219"/>
              <a:gd name="connsiteY23133" fmla="*/ 6212220 h 6857999"/>
              <a:gd name="connsiteX23134" fmla="*/ 7163032 w 10763219"/>
              <a:gd name="connsiteY23134" fmla="*/ 6213014 h 6857999"/>
              <a:gd name="connsiteX23135" fmla="*/ 7168588 w 10763219"/>
              <a:gd name="connsiteY23135" fmla="*/ 6214998 h 6857999"/>
              <a:gd name="connsiteX23136" fmla="*/ 7173351 w 10763219"/>
              <a:gd name="connsiteY23136" fmla="*/ 6216189 h 6857999"/>
              <a:gd name="connsiteX23137" fmla="*/ 7178908 w 10763219"/>
              <a:gd name="connsiteY23137" fmla="*/ 6217777 h 6857999"/>
              <a:gd name="connsiteX23138" fmla="*/ 7181289 w 10763219"/>
              <a:gd name="connsiteY23138" fmla="*/ 6218571 h 6857999"/>
              <a:gd name="connsiteX23139" fmla="*/ 7183273 w 10763219"/>
              <a:gd name="connsiteY23139" fmla="*/ 6219365 h 6857999"/>
              <a:gd name="connsiteX23140" fmla="*/ 7185655 w 10763219"/>
              <a:gd name="connsiteY23140" fmla="*/ 6220952 h 6857999"/>
              <a:gd name="connsiteX23141" fmla="*/ 7187639 w 10763219"/>
              <a:gd name="connsiteY23141" fmla="*/ 6222937 h 6857999"/>
              <a:gd name="connsiteX23142" fmla="*/ 7188830 w 10763219"/>
              <a:gd name="connsiteY23142" fmla="*/ 6225318 h 6857999"/>
              <a:gd name="connsiteX23143" fmla="*/ 7190417 w 10763219"/>
              <a:gd name="connsiteY23143" fmla="*/ 6228494 h 6857999"/>
              <a:gd name="connsiteX23144" fmla="*/ 7186448 w 10763219"/>
              <a:gd name="connsiteY23144" fmla="*/ 6228494 h 6857999"/>
              <a:gd name="connsiteX23145" fmla="*/ 7183273 w 10763219"/>
              <a:gd name="connsiteY23145" fmla="*/ 6227700 h 6857999"/>
              <a:gd name="connsiteX23146" fmla="*/ 7174542 w 10763219"/>
              <a:gd name="connsiteY23146" fmla="*/ 6226509 h 6857999"/>
              <a:gd name="connsiteX23147" fmla="*/ 7165413 w 10763219"/>
              <a:gd name="connsiteY23147" fmla="*/ 6224525 h 6857999"/>
              <a:gd name="connsiteX23148" fmla="*/ 7156682 w 10763219"/>
              <a:gd name="connsiteY23148" fmla="*/ 6222937 h 6857999"/>
              <a:gd name="connsiteX23149" fmla="*/ 7152316 w 10763219"/>
              <a:gd name="connsiteY23149" fmla="*/ 6222540 h 6857999"/>
              <a:gd name="connsiteX23150" fmla="*/ 7148347 w 10763219"/>
              <a:gd name="connsiteY23150" fmla="*/ 6222540 h 6857999"/>
              <a:gd name="connsiteX23151" fmla="*/ 7144378 w 10763219"/>
              <a:gd name="connsiteY23151" fmla="*/ 6222937 h 6857999"/>
              <a:gd name="connsiteX23152" fmla="*/ 7141600 w 10763219"/>
              <a:gd name="connsiteY23152" fmla="*/ 6224128 h 6857999"/>
              <a:gd name="connsiteX23153" fmla="*/ 7138822 w 10763219"/>
              <a:gd name="connsiteY23153" fmla="*/ 6225715 h 6857999"/>
              <a:gd name="connsiteX23154" fmla="*/ 7136440 w 10763219"/>
              <a:gd name="connsiteY23154" fmla="*/ 6228494 h 6857999"/>
              <a:gd name="connsiteX23155" fmla="*/ 7134853 w 10763219"/>
              <a:gd name="connsiteY23155" fmla="*/ 6231669 h 6857999"/>
              <a:gd name="connsiteX23156" fmla="*/ 7133662 w 10763219"/>
              <a:gd name="connsiteY23156" fmla="*/ 6236829 h 6857999"/>
              <a:gd name="connsiteX23157" fmla="*/ 7135250 w 10763219"/>
              <a:gd name="connsiteY23157" fmla="*/ 6239211 h 6857999"/>
              <a:gd name="connsiteX23158" fmla="*/ 7136837 w 10763219"/>
              <a:gd name="connsiteY23158" fmla="*/ 6241195 h 6857999"/>
              <a:gd name="connsiteX23159" fmla="*/ 7137631 w 10763219"/>
              <a:gd name="connsiteY23159" fmla="*/ 6241989 h 6857999"/>
              <a:gd name="connsiteX23160" fmla="*/ 7139219 w 10763219"/>
              <a:gd name="connsiteY23160" fmla="*/ 6241989 h 6857999"/>
              <a:gd name="connsiteX23161" fmla="*/ 7140012 w 10763219"/>
              <a:gd name="connsiteY23161" fmla="*/ 6241989 h 6857999"/>
              <a:gd name="connsiteX23162" fmla="*/ 7141203 w 10763219"/>
              <a:gd name="connsiteY23162" fmla="*/ 6241195 h 6857999"/>
              <a:gd name="connsiteX23163" fmla="*/ 7143584 w 10763219"/>
              <a:gd name="connsiteY23163" fmla="*/ 6238417 h 6857999"/>
              <a:gd name="connsiteX23164" fmla="*/ 7145966 w 10763219"/>
              <a:gd name="connsiteY23164" fmla="*/ 6235638 h 6857999"/>
              <a:gd name="connsiteX23165" fmla="*/ 7148347 w 10763219"/>
              <a:gd name="connsiteY23165" fmla="*/ 6232860 h 6857999"/>
              <a:gd name="connsiteX23166" fmla="*/ 7150331 w 10763219"/>
              <a:gd name="connsiteY23166" fmla="*/ 6231669 h 6857999"/>
              <a:gd name="connsiteX23167" fmla="*/ 7151919 w 10763219"/>
              <a:gd name="connsiteY23167" fmla="*/ 6230875 h 6857999"/>
              <a:gd name="connsiteX23168" fmla="*/ 7153903 w 10763219"/>
              <a:gd name="connsiteY23168" fmla="*/ 6230875 h 6857999"/>
              <a:gd name="connsiteX23169" fmla="*/ 7155888 w 10763219"/>
              <a:gd name="connsiteY23169" fmla="*/ 6230875 h 6857999"/>
              <a:gd name="connsiteX23170" fmla="*/ 7151919 w 10763219"/>
              <a:gd name="connsiteY23170" fmla="*/ 6240401 h 6857999"/>
              <a:gd name="connsiteX23171" fmla="*/ 7148347 w 10763219"/>
              <a:gd name="connsiteY23171" fmla="*/ 6247943 h 6857999"/>
              <a:gd name="connsiteX23172" fmla="*/ 7144378 w 10763219"/>
              <a:gd name="connsiteY23172" fmla="*/ 6253103 h 6857999"/>
              <a:gd name="connsiteX23173" fmla="*/ 7142791 w 10763219"/>
              <a:gd name="connsiteY23173" fmla="*/ 6255088 h 6857999"/>
              <a:gd name="connsiteX23174" fmla="*/ 7140806 w 10763219"/>
              <a:gd name="connsiteY23174" fmla="*/ 6257072 h 6857999"/>
              <a:gd name="connsiteX23175" fmla="*/ 7136440 w 10763219"/>
              <a:gd name="connsiteY23175" fmla="*/ 6259454 h 6857999"/>
              <a:gd name="connsiteX23176" fmla="*/ 7131281 w 10763219"/>
              <a:gd name="connsiteY23176" fmla="*/ 6261438 h 6857999"/>
              <a:gd name="connsiteX23177" fmla="*/ 7117786 w 10763219"/>
              <a:gd name="connsiteY23177" fmla="*/ 6265011 h 6857999"/>
              <a:gd name="connsiteX23178" fmla="*/ 7120962 w 10763219"/>
              <a:gd name="connsiteY23178" fmla="*/ 6262232 h 6857999"/>
              <a:gd name="connsiteX23179" fmla="*/ 7123740 w 10763219"/>
              <a:gd name="connsiteY23179" fmla="*/ 6259057 h 6857999"/>
              <a:gd name="connsiteX23180" fmla="*/ 7125327 w 10763219"/>
              <a:gd name="connsiteY23180" fmla="*/ 6256278 h 6857999"/>
              <a:gd name="connsiteX23181" fmla="*/ 7126915 w 10763219"/>
              <a:gd name="connsiteY23181" fmla="*/ 6253897 h 6857999"/>
              <a:gd name="connsiteX23182" fmla="*/ 7127312 w 10763219"/>
              <a:gd name="connsiteY23182" fmla="*/ 6251118 h 6857999"/>
              <a:gd name="connsiteX23183" fmla="*/ 7127312 w 10763219"/>
              <a:gd name="connsiteY23183" fmla="*/ 6249531 h 6857999"/>
              <a:gd name="connsiteX23184" fmla="*/ 7126518 w 10763219"/>
              <a:gd name="connsiteY23184" fmla="*/ 6246752 h 6857999"/>
              <a:gd name="connsiteX23185" fmla="*/ 7125327 w 10763219"/>
              <a:gd name="connsiteY23185" fmla="*/ 6244768 h 6857999"/>
              <a:gd name="connsiteX23186" fmla="*/ 7122152 w 10763219"/>
              <a:gd name="connsiteY23186" fmla="*/ 6240401 h 6857999"/>
              <a:gd name="connsiteX23187" fmla="*/ 7117786 w 10763219"/>
              <a:gd name="connsiteY23187" fmla="*/ 6235638 h 6857999"/>
              <a:gd name="connsiteX23188" fmla="*/ 7112627 w 10763219"/>
              <a:gd name="connsiteY23188" fmla="*/ 6230875 h 6857999"/>
              <a:gd name="connsiteX23189" fmla="*/ 7107467 w 10763219"/>
              <a:gd name="connsiteY23189" fmla="*/ 6224525 h 6857999"/>
              <a:gd name="connsiteX23190" fmla="*/ 7104292 w 10763219"/>
              <a:gd name="connsiteY23190" fmla="*/ 6224922 h 6857999"/>
              <a:gd name="connsiteX23191" fmla="*/ 7101911 w 10763219"/>
              <a:gd name="connsiteY23191" fmla="*/ 6225318 h 6857999"/>
              <a:gd name="connsiteX23192" fmla="*/ 7099926 w 10763219"/>
              <a:gd name="connsiteY23192" fmla="*/ 6226509 h 6857999"/>
              <a:gd name="connsiteX23193" fmla="*/ 7098736 w 10763219"/>
              <a:gd name="connsiteY23193" fmla="*/ 6227303 h 6857999"/>
              <a:gd name="connsiteX23194" fmla="*/ 7097545 w 10763219"/>
              <a:gd name="connsiteY23194" fmla="*/ 6228891 h 6857999"/>
              <a:gd name="connsiteX23195" fmla="*/ 7096751 w 10763219"/>
              <a:gd name="connsiteY23195" fmla="*/ 6230478 h 6857999"/>
              <a:gd name="connsiteX23196" fmla="*/ 7095164 w 10763219"/>
              <a:gd name="connsiteY23196" fmla="*/ 6233654 h 6857999"/>
              <a:gd name="connsiteX23197" fmla="*/ 7093576 w 10763219"/>
              <a:gd name="connsiteY23197" fmla="*/ 6237226 h 6857999"/>
              <a:gd name="connsiteX23198" fmla="*/ 7093179 w 10763219"/>
              <a:gd name="connsiteY23198" fmla="*/ 6238417 h 6857999"/>
              <a:gd name="connsiteX23199" fmla="*/ 7091592 w 10763219"/>
              <a:gd name="connsiteY23199" fmla="*/ 6240005 h 6857999"/>
              <a:gd name="connsiteX23200" fmla="*/ 7090401 w 10763219"/>
              <a:gd name="connsiteY23200" fmla="*/ 6241592 h 6857999"/>
              <a:gd name="connsiteX23201" fmla="*/ 7088417 w 10763219"/>
              <a:gd name="connsiteY23201" fmla="*/ 6241989 h 6857999"/>
              <a:gd name="connsiteX23202" fmla="*/ 7086035 w 10763219"/>
              <a:gd name="connsiteY23202" fmla="*/ 6243180 h 6857999"/>
              <a:gd name="connsiteX23203" fmla="*/ 7082860 w 10763219"/>
              <a:gd name="connsiteY23203" fmla="*/ 6243180 h 6857999"/>
              <a:gd name="connsiteX23204" fmla="*/ 7079685 w 10763219"/>
              <a:gd name="connsiteY23204" fmla="*/ 6240005 h 6857999"/>
              <a:gd name="connsiteX23205" fmla="*/ 7076113 w 10763219"/>
              <a:gd name="connsiteY23205" fmla="*/ 6237623 h 6857999"/>
              <a:gd name="connsiteX23206" fmla="*/ 7072144 w 10763219"/>
              <a:gd name="connsiteY23206" fmla="*/ 6236035 h 6857999"/>
              <a:gd name="connsiteX23207" fmla="*/ 7067778 w 10763219"/>
              <a:gd name="connsiteY23207" fmla="*/ 6234051 h 6857999"/>
              <a:gd name="connsiteX23208" fmla="*/ 7059047 w 10763219"/>
              <a:gd name="connsiteY23208" fmla="*/ 6232066 h 6857999"/>
              <a:gd name="connsiteX23209" fmla="*/ 7050315 w 10763219"/>
              <a:gd name="connsiteY23209" fmla="*/ 6230478 h 6857999"/>
              <a:gd name="connsiteX23210" fmla="*/ 7041584 w 10763219"/>
              <a:gd name="connsiteY23210" fmla="*/ 6228494 h 6857999"/>
              <a:gd name="connsiteX23211" fmla="*/ 7037218 w 10763219"/>
              <a:gd name="connsiteY23211" fmla="*/ 6227303 h 6857999"/>
              <a:gd name="connsiteX23212" fmla="*/ 7033249 w 10763219"/>
              <a:gd name="connsiteY23212" fmla="*/ 6225715 h 6857999"/>
              <a:gd name="connsiteX23213" fmla="*/ 7029280 w 10763219"/>
              <a:gd name="connsiteY23213" fmla="*/ 6224128 h 6857999"/>
              <a:gd name="connsiteX23214" fmla="*/ 7025311 w 10763219"/>
              <a:gd name="connsiteY23214" fmla="*/ 6221349 h 6857999"/>
              <a:gd name="connsiteX23215" fmla="*/ 7021739 w 10763219"/>
              <a:gd name="connsiteY23215" fmla="*/ 6218968 h 6857999"/>
              <a:gd name="connsiteX23216" fmla="*/ 7018961 w 10763219"/>
              <a:gd name="connsiteY23216" fmla="*/ 6215792 h 6857999"/>
              <a:gd name="connsiteX23217" fmla="*/ 7027296 w 10763219"/>
              <a:gd name="connsiteY23217" fmla="*/ 6218174 h 6857999"/>
              <a:gd name="connsiteX23218" fmla="*/ 7036424 w 10763219"/>
              <a:gd name="connsiteY23218" fmla="*/ 6220158 h 6857999"/>
              <a:gd name="connsiteX23219" fmla="*/ 7045949 w 10763219"/>
              <a:gd name="connsiteY23219" fmla="*/ 6221349 h 6857999"/>
              <a:gd name="connsiteX23220" fmla="*/ 7055475 w 10763219"/>
              <a:gd name="connsiteY23220" fmla="*/ 6222143 h 6857999"/>
              <a:gd name="connsiteX23221" fmla="*/ 7065794 w 10763219"/>
              <a:gd name="connsiteY23221" fmla="*/ 6222143 h 6857999"/>
              <a:gd name="connsiteX23222" fmla="*/ 7076113 w 10763219"/>
              <a:gd name="connsiteY23222" fmla="*/ 6221349 h 6857999"/>
              <a:gd name="connsiteX23223" fmla="*/ 7086432 w 10763219"/>
              <a:gd name="connsiteY23223" fmla="*/ 6220158 h 6857999"/>
              <a:gd name="connsiteX23224" fmla="*/ 7097148 w 10763219"/>
              <a:gd name="connsiteY23224" fmla="*/ 6218174 h 6857999"/>
              <a:gd name="connsiteX23225" fmla="*/ 7107467 w 10763219"/>
              <a:gd name="connsiteY23225" fmla="*/ 6214998 h 6857999"/>
              <a:gd name="connsiteX23226" fmla="*/ 7117786 w 10763219"/>
              <a:gd name="connsiteY23226" fmla="*/ 6211823 h 6857999"/>
              <a:gd name="connsiteX23227" fmla="*/ 7128106 w 10763219"/>
              <a:gd name="connsiteY23227" fmla="*/ 6207854 h 6857999"/>
              <a:gd name="connsiteX23228" fmla="*/ 7137631 w 10763219"/>
              <a:gd name="connsiteY23228" fmla="*/ 6203488 h 6857999"/>
              <a:gd name="connsiteX23229" fmla="*/ 7147156 w 10763219"/>
              <a:gd name="connsiteY23229" fmla="*/ 6197931 h 6857999"/>
              <a:gd name="connsiteX23230" fmla="*/ 7155491 w 10763219"/>
              <a:gd name="connsiteY23230" fmla="*/ 6191580 h 6857999"/>
              <a:gd name="connsiteX23231" fmla="*/ 7163429 w 10763219"/>
              <a:gd name="connsiteY23231" fmla="*/ 6185229 h 6857999"/>
              <a:gd name="connsiteX23232" fmla="*/ 7171367 w 10763219"/>
              <a:gd name="connsiteY23232" fmla="*/ 6177688 h 6857999"/>
              <a:gd name="connsiteX23233" fmla="*/ 7168588 w 10763219"/>
              <a:gd name="connsiteY23233" fmla="*/ 6178879 h 6857999"/>
              <a:gd name="connsiteX23234" fmla="*/ 7165413 w 10763219"/>
              <a:gd name="connsiteY23234" fmla="*/ 6180069 h 6857999"/>
              <a:gd name="connsiteX23235" fmla="*/ 7158269 w 10763219"/>
              <a:gd name="connsiteY23235" fmla="*/ 6181260 h 6857999"/>
              <a:gd name="connsiteX23236" fmla="*/ 7139219 w 10763219"/>
              <a:gd name="connsiteY23236" fmla="*/ 6184436 h 6857999"/>
              <a:gd name="connsiteX23237" fmla="*/ 7128502 w 10763219"/>
              <a:gd name="connsiteY23237" fmla="*/ 6186817 h 6857999"/>
              <a:gd name="connsiteX23238" fmla="*/ 7122946 w 10763219"/>
              <a:gd name="connsiteY23238" fmla="*/ 6188405 h 6857999"/>
              <a:gd name="connsiteX23239" fmla="*/ 7117786 w 10763219"/>
              <a:gd name="connsiteY23239" fmla="*/ 6190389 h 6857999"/>
              <a:gd name="connsiteX23240" fmla="*/ 7112230 w 10763219"/>
              <a:gd name="connsiteY23240" fmla="*/ 6192771 h 6857999"/>
              <a:gd name="connsiteX23241" fmla="*/ 7107070 w 10763219"/>
              <a:gd name="connsiteY23241" fmla="*/ 6195549 h 6857999"/>
              <a:gd name="connsiteX23242" fmla="*/ 7101514 w 10763219"/>
              <a:gd name="connsiteY23242" fmla="*/ 6199122 h 6857999"/>
              <a:gd name="connsiteX23243" fmla="*/ 7096751 w 10763219"/>
              <a:gd name="connsiteY23243" fmla="*/ 6203091 h 6857999"/>
              <a:gd name="connsiteX23244" fmla="*/ 7096354 w 10763219"/>
              <a:gd name="connsiteY23244" fmla="*/ 6199915 h 6857999"/>
              <a:gd name="connsiteX23245" fmla="*/ 7095164 w 10763219"/>
              <a:gd name="connsiteY23245" fmla="*/ 6197931 h 6857999"/>
              <a:gd name="connsiteX23246" fmla="*/ 7093576 w 10763219"/>
              <a:gd name="connsiteY23246" fmla="*/ 6197137 h 6857999"/>
              <a:gd name="connsiteX23247" fmla="*/ 7092386 w 10763219"/>
              <a:gd name="connsiteY23247" fmla="*/ 6195946 h 6857999"/>
              <a:gd name="connsiteX23248" fmla="*/ 7090401 w 10763219"/>
              <a:gd name="connsiteY23248" fmla="*/ 6195152 h 6857999"/>
              <a:gd name="connsiteX23249" fmla="*/ 7088814 w 10763219"/>
              <a:gd name="connsiteY23249" fmla="*/ 6195152 h 6857999"/>
              <a:gd name="connsiteX23250" fmla="*/ 7084845 w 10763219"/>
              <a:gd name="connsiteY23250" fmla="*/ 6194755 h 6857999"/>
              <a:gd name="connsiteX23251" fmla="*/ 7080876 w 10763219"/>
              <a:gd name="connsiteY23251" fmla="*/ 6193962 h 6857999"/>
              <a:gd name="connsiteX23252" fmla="*/ 7078891 w 10763219"/>
              <a:gd name="connsiteY23252" fmla="*/ 6193565 h 6857999"/>
              <a:gd name="connsiteX23253" fmla="*/ 7077701 w 10763219"/>
              <a:gd name="connsiteY23253" fmla="*/ 6192771 h 6857999"/>
              <a:gd name="connsiteX23254" fmla="*/ 7076510 w 10763219"/>
              <a:gd name="connsiteY23254" fmla="*/ 6191183 h 6857999"/>
              <a:gd name="connsiteX23255" fmla="*/ 7075716 w 10763219"/>
              <a:gd name="connsiteY23255" fmla="*/ 6189199 h 6857999"/>
              <a:gd name="connsiteX23256" fmla="*/ 7075319 w 10763219"/>
              <a:gd name="connsiteY23256" fmla="*/ 6186817 h 6857999"/>
              <a:gd name="connsiteX23257" fmla="*/ 7074525 w 10763219"/>
              <a:gd name="connsiteY23257" fmla="*/ 6184039 h 6857999"/>
              <a:gd name="connsiteX23258" fmla="*/ 7065397 w 10763219"/>
              <a:gd name="connsiteY23258" fmla="*/ 6186817 h 6857999"/>
              <a:gd name="connsiteX23259" fmla="*/ 7056269 w 10763219"/>
              <a:gd name="connsiteY23259" fmla="*/ 6189199 h 6857999"/>
              <a:gd name="connsiteX23260" fmla="*/ 7039202 w 10763219"/>
              <a:gd name="connsiteY23260" fmla="*/ 6193565 h 6857999"/>
              <a:gd name="connsiteX23261" fmla="*/ 7009039 w 10763219"/>
              <a:gd name="connsiteY23261" fmla="*/ 6199519 h 6857999"/>
              <a:gd name="connsiteX23262" fmla="*/ 6995941 w 10763219"/>
              <a:gd name="connsiteY23262" fmla="*/ 6203091 h 6857999"/>
              <a:gd name="connsiteX23263" fmla="*/ 6989591 w 10763219"/>
              <a:gd name="connsiteY23263" fmla="*/ 6205472 h 6857999"/>
              <a:gd name="connsiteX23264" fmla="*/ 6983638 w 10763219"/>
              <a:gd name="connsiteY23264" fmla="*/ 6207854 h 6857999"/>
              <a:gd name="connsiteX23265" fmla="*/ 6978081 w 10763219"/>
              <a:gd name="connsiteY23265" fmla="*/ 6210235 h 6857999"/>
              <a:gd name="connsiteX23266" fmla="*/ 6972525 w 10763219"/>
              <a:gd name="connsiteY23266" fmla="*/ 6213808 h 6857999"/>
              <a:gd name="connsiteX23267" fmla="*/ 6967762 w 10763219"/>
              <a:gd name="connsiteY23267" fmla="*/ 6218174 h 6857999"/>
              <a:gd name="connsiteX23268" fmla="*/ 6962603 w 10763219"/>
              <a:gd name="connsiteY23268" fmla="*/ 6222540 h 6857999"/>
              <a:gd name="connsiteX23269" fmla="*/ 6960221 w 10763219"/>
              <a:gd name="connsiteY23269" fmla="*/ 6222143 h 6857999"/>
              <a:gd name="connsiteX23270" fmla="*/ 6959031 w 10763219"/>
              <a:gd name="connsiteY23270" fmla="*/ 6220952 h 6857999"/>
              <a:gd name="connsiteX23271" fmla="*/ 6957443 w 10763219"/>
              <a:gd name="connsiteY23271" fmla="*/ 6219365 h 6857999"/>
              <a:gd name="connsiteX23272" fmla="*/ 6956252 w 10763219"/>
              <a:gd name="connsiteY23272" fmla="*/ 6216983 h 6857999"/>
              <a:gd name="connsiteX23273" fmla="*/ 6955062 w 10763219"/>
              <a:gd name="connsiteY23273" fmla="*/ 6211823 h 6857999"/>
              <a:gd name="connsiteX23274" fmla="*/ 6953474 w 10763219"/>
              <a:gd name="connsiteY23274" fmla="*/ 6206266 h 6857999"/>
              <a:gd name="connsiteX23275" fmla="*/ 6949108 w 10763219"/>
              <a:gd name="connsiteY23275" fmla="*/ 6209839 h 6857999"/>
              <a:gd name="connsiteX23276" fmla="*/ 6944743 w 10763219"/>
              <a:gd name="connsiteY23276" fmla="*/ 6212617 h 6857999"/>
              <a:gd name="connsiteX23277" fmla="*/ 6940377 w 10763219"/>
              <a:gd name="connsiteY23277" fmla="*/ 6214602 h 6857999"/>
              <a:gd name="connsiteX23278" fmla="*/ 6936011 w 10763219"/>
              <a:gd name="connsiteY23278" fmla="*/ 6216189 h 6857999"/>
              <a:gd name="connsiteX23279" fmla="*/ 6931645 w 10763219"/>
              <a:gd name="connsiteY23279" fmla="*/ 6216983 h 6857999"/>
              <a:gd name="connsiteX23280" fmla="*/ 6927279 w 10763219"/>
              <a:gd name="connsiteY23280" fmla="*/ 6217777 h 6857999"/>
              <a:gd name="connsiteX23281" fmla="*/ 6918151 w 10763219"/>
              <a:gd name="connsiteY23281" fmla="*/ 6218571 h 6857999"/>
              <a:gd name="connsiteX23282" fmla="*/ 6914579 w 10763219"/>
              <a:gd name="connsiteY23282" fmla="*/ 6218968 h 6857999"/>
              <a:gd name="connsiteX23283" fmla="*/ 6910610 w 10763219"/>
              <a:gd name="connsiteY23283" fmla="*/ 6220158 h 6857999"/>
              <a:gd name="connsiteX23284" fmla="*/ 6906641 w 10763219"/>
              <a:gd name="connsiteY23284" fmla="*/ 6220952 h 6857999"/>
              <a:gd name="connsiteX23285" fmla="*/ 6902672 w 10763219"/>
              <a:gd name="connsiteY23285" fmla="*/ 6222540 h 6857999"/>
              <a:gd name="connsiteX23286" fmla="*/ 6898703 w 10763219"/>
              <a:gd name="connsiteY23286" fmla="*/ 6224922 h 6857999"/>
              <a:gd name="connsiteX23287" fmla="*/ 6895528 w 10763219"/>
              <a:gd name="connsiteY23287" fmla="*/ 6227700 h 6857999"/>
              <a:gd name="connsiteX23288" fmla="*/ 6892353 w 10763219"/>
              <a:gd name="connsiteY23288" fmla="*/ 6231669 h 6857999"/>
              <a:gd name="connsiteX23289" fmla="*/ 6889575 w 10763219"/>
              <a:gd name="connsiteY23289" fmla="*/ 6237226 h 6857999"/>
              <a:gd name="connsiteX23290" fmla="*/ 6889178 w 10763219"/>
              <a:gd name="connsiteY23290" fmla="*/ 6241195 h 6857999"/>
              <a:gd name="connsiteX23291" fmla="*/ 6889178 w 10763219"/>
              <a:gd name="connsiteY23291" fmla="*/ 6243974 h 6857999"/>
              <a:gd name="connsiteX23292" fmla="*/ 6889972 w 10763219"/>
              <a:gd name="connsiteY23292" fmla="*/ 6245958 h 6857999"/>
              <a:gd name="connsiteX23293" fmla="*/ 6891559 w 10763219"/>
              <a:gd name="connsiteY23293" fmla="*/ 6246752 h 6857999"/>
              <a:gd name="connsiteX23294" fmla="*/ 6893544 w 10763219"/>
              <a:gd name="connsiteY23294" fmla="*/ 6247546 h 6857999"/>
              <a:gd name="connsiteX23295" fmla="*/ 6895528 w 10763219"/>
              <a:gd name="connsiteY23295" fmla="*/ 6247943 h 6857999"/>
              <a:gd name="connsiteX23296" fmla="*/ 6899894 w 10763219"/>
              <a:gd name="connsiteY23296" fmla="*/ 6246752 h 6857999"/>
              <a:gd name="connsiteX23297" fmla="*/ 6904657 w 10763219"/>
              <a:gd name="connsiteY23297" fmla="*/ 6246355 h 6857999"/>
              <a:gd name="connsiteX23298" fmla="*/ 6906641 w 10763219"/>
              <a:gd name="connsiteY23298" fmla="*/ 6246752 h 6857999"/>
              <a:gd name="connsiteX23299" fmla="*/ 6908626 w 10763219"/>
              <a:gd name="connsiteY23299" fmla="*/ 6247546 h 6857999"/>
              <a:gd name="connsiteX23300" fmla="*/ 6910213 w 10763219"/>
              <a:gd name="connsiteY23300" fmla="*/ 6248340 h 6857999"/>
              <a:gd name="connsiteX23301" fmla="*/ 6911007 w 10763219"/>
              <a:gd name="connsiteY23301" fmla="*/ 6250325 h 6857999"/>
              <a:gd name="connsiteX23302" fmla="*/ 6911007 w 10763219"/>
              <a:gd name="connsiteY23302" fmla="*/ 6253103 h 6857999"/>
              <a:gd name="connsiteX23303" fmla="*/ 6910610 w 10763219"/>
              <a:gd name="connsiteY23303" fmla="*/ 6257072 h 6857999"/>
              <a:gd name="connsiteX23304" fmla="*/ 6908626 w 10763219"/>
              <a:gd name="connsiteY23304" fmla="*/ 6260248 h 6857999"/>
              <a:gd name="connsiteX23305" fmla="*/ 6906641 w 10763219"/>
              <a:gd name="connsiteY23305" fmla="*/ 6262629 h 6857999"/>
              <a:gd name="connsiteX23306" fmla="*/ 6904657 w 10763219"/>
              <a:gd name="connsiteY23306" fmla="*/ 6264217 h 6857999"/>
              <a:gd name="connsiteX23307" fmla="*/ 6902672 w 10763219"/>
              <a:gd name="connsiteY23307" fmla="*/ 6264614 h 6857999"/>
              <a:gd name="connsiteX23308" fmla="*/ 6900688 w 10763219"/>
              <a:gd name="connsiteY23308" fmla="*/ 6264614 h 6857999"/>
              <a:gd name="connsiteX23309" fmla="*/ 6898703 w 10763219"/>
              <a:gd name="connsiteY23309" fmla="*/ 6264614 h 6857999"/>
              <a:gd name="connsiteX23310" fmla="*/ 6894734 w 10763219"/>
              <a:gd name="connsiteY23310" fmla="*/ 6263026 h 6857999"/>
              <a:gd name="connsiteX23311" fmla="*/ 6890766 w 10763219"/>
              <a:gd name="connsiteY23311" fmla="*/ 6260644 h 6857999"/>
              <a:gd name="connsiteX23312" fmla="*/ 6886400 w 10763219"/>
              <a:gd name="connsiteY23312" fmla="*/ 6258660 h 6857999"/>
              <a:gd name="connsiteX23313" fmla="*/ 6884018 w 10763219"/>
              <a:gd name="connsiteY23313" fmla="*/ 6257866 h 6857999"/>
              <a:gd name="connsiteX23314" fmla="*/ 6881240 w 10763219"/>
              <a:gd name="connsiteY23314" fmla="*/ 6257072 h 6857999"/>
              <a:gd name="connsiteX23315" fmla="*/ 6878859 w 10763219"/>
              <a:gd name="connsiteY23315" fmla="*/ 6257866 h 6857999"/>
              <a:gd name="connsiteX23316" fmla="*/ 6875287 w 10763219"/>
              <a:gd name="connsiteY23316" fmla="*/ 6258263 h 6857999"/>
              <a:gd name="connsiteX23317" fmla="*/ 6872905 w 10763219"/>
              <a:gd name="connsiteY23317" fmla="*/ 6259454 h 6857999"/>
              <a:gd name="connsiteX23318" fmla="*/ 6871318 w 10763219"/>
              <a:gd name="connsiteY23318" fmla="*/ 6261041 h 6857999"/>
              <a:gd name="connsiteX23319" fmla="*/ 6870524 w 10763219"/>
              <a:gd name="connsiteY23319" fmla="*/ 6262629 h 6857999"/>
              <a:gd name="connsiteX23320" fmla="*/ 6870524 w 10763219"/>
              <a:gd name="connsiteY23320" fmla="*/ 6263423 h 6857999"/>
              <a:gd name="connsiteX23321" fmla="*/ 6870921 w 10763219"/>
              <a:gd name="connsiteY23321" fmla="*/ 6265011 h 6857999"/>
              <a:gd name="connsiteX23322" fmla="*/ 6871318 w 10763219"/>
              <a:gd name="connsiteY23322" fmla="*/ 6266598 h 6857999"/>
              <a:gd name="connsiteX23323" fmla="*/ 6874493 w 10763219"/>
              <a:gd name="connsiteY23323" fmla="*/ 6269774 h 6857999"/>
              <a:gd name="connsiteX23324" fmla="*/ 6877271 w 10763219"/>
              <a:gd name="connsiteY23324" fmla="*/ 6273346 h 6857999"/>
              <a:gd name="connsiteX23325" fmla="*/ 6880049 w 10763219"/>
              <a:gd name="connsiteY23325" fmla="*/ 6277315 h 6857999"/>
              <a:gd name="connsiteX23326" fmla="*/ 6881240 w 10763219"/>
              <a:gd name="connsiteY23326" fmla="*/ 6279300 h 6857999"/>
              <a:gd name="connsiteX23327" fmla="*/ 6881637 w 10763219"/>
              <a:gd name="connsiteY23327" fmla="*/ 6281681 h 6857999"/>
              <a:gd name="connsiteX23328" fmla="*/ 6881637 w 10763219"/>
              <a:gd name="connsiteY23328" fmla="*/ 6284460 h 6857999"/>
              <a:gd name="connsiteX23329" fmla="*/ 6881240 w 10763219"/>
              <a:gd name="connsiteY23329" fmla="*/ 6287635 h 6857999"/>
              <a:gd name="connsiteX23330" fmla="*/ 6872905 w 10763219"/>
              <a:gd name="connsiteY23330" fmla="*/ 6290811 h 6857999"/>
              <a:gd name="connsiteX23331" fmla="*/ 6869333 w 10763219"/>
              <a:gd name="connsiteY23331" fmla="*/ 6292001 h 6857999"/>
              <a:gd name="connsiteX23332" fmla="*/ 6866158 w 10763219"/>
              <a:gd name="connsiteY23332" fmla="*/ 6292795 h 6857999"/>
              <a:gd name="connsiteX23333" fmla="*/ 6862983 w 10763219"/>
              <a:gd name="connsiteY23333" fmla="*/ 6293192 h 6857999"/>
              <a:gd name="connsiteX23334" fmla="*/ 6859808 w 10763219"/>
              <a:gd name="connsiteY23334" fmla="*/ 6293192 h 6857999"/>
              <a:gd name="connsiteX23335" fmla="*/ 6856633 w 10763219"/>
              <a:gd name="connsiteY23335" fmla="*/ 6293192 h 6857999"/>
              <a:gd name="connsiteX23336" fmla="*/ 6854252 w 10763219"/>
              <a:gd name="connsiteY23336" fmla="*/ 6292398 h 6857999"/>
              <a:gd name="connsiteX23337" fmla="*/ 6851473 w 10763219"/>
              <a:gd name="connsiteY23337" fmla="*/ 6292001 h 6857999"/>
              <a:gd name="connsiteX23338" fmla="*/ 6848298 w 10763219"/>
              <a:gd name="connsiteY23338" fmla="*/ 6290414 h 6857999"/>
              <a:gd name="connsiteX23339" fmla="*/ 6843536 w 10763219"/>
              <a:gd name="connsiteY23339" fmla="*/ 6287635 h 6857999"/>
              <a:gd name="connsiteX23340" fmla="*/ 6837582 w 10763219"/>
              <a:gd name="connsiteY23340" fmla="*/ 6283269 h 6857999"/>
              <a:gd name="connsiteX23341" fmla="*/ 6832423 w 10763219"/>
              <a:gd name="connsiteY23341" fmla="*/ 6278109 h 6857999"/>
              <a:gd name="connsiteX23342" fmla="*/ 6820516 w 10763219"/>
              <a:gd name="connsiteY23342" fmla="*/ 6283269 h 6857999"/>
              <a:gd name="connsiteX23343" fmla="*/ 6809800 w 10763219"/>
              <a:gd name="connsiteY23343" fmla="*/ 6287635 h 6857999"/>
              <a:gd name="connsiteX23344" fmla="*/ 6800672 w 10763219"/>
              <a:gd name="connsiteY23344" fmla="*/ 6292398 h 6857999"/>
              <a:gd name="connsiteX23345" fmla="*/ 6792337 w 10763219"/>
              <a:gd name="connsiteY23345" fmla="*/ 6296764 h 6857999"/>
              <a:gd name="connsiteX23346" fmla="*/ 6784796 w 10763219"/>
              <a:gd name="connsiteY23346" fmla="*/ 6301130 h 6857999"/>
              <a:gd name="connsiteX23347" fmla="*/ 6779239 w 10763219"/>
              <a:gd name="connsiteY23347" fmla="*/ 6305497 h 6857999"/>
              <a:gd name="connsiteX23348" fmla="*/ 6774080 w 10763219"/>
              <a:gd name="connsiteY23348" fmla="*/ 6309863 h 6857999"/>
              <a:gd name="connsiteX23349" fmla="*/ 6770111 w 10763219"/>
              <a:gd name="connsiteY23349" fmla="*/ 6314229 h 6857999"/>
              <a:gd name="connsiteX23350" fmla="*/ 6767730 w 10763219"/>
              <a:gd name="connsiteY23350" fmla="*/ 6319389 h 6857999"/>
              <a:gd name="connsiteX23351" fmla="*/ 6766936 w 10763219"/>
              <a:gd name="connsiteY23351" fmla="*/ 6321770 h 6857999"/>
              <a:gd name="connsiteX23352" fmla="*/ 6766936 w 10763219"/>
              <a:gd name="connsiteY23352" fmla="*/ 6324152 h 6857999"/>
              <a:gd name="connsiteX23353" fmla="*/ 6766539 w 10763219"/>
              <a:gd name="connsiteY23353" fmla="*/ 6326533 h 6857999"/>
              <a:gd name="connsiteX23354" fmla="*/ 6766936 w 10763219"/>
              <a:gd name="connsiteY23354" fmla="*/ 6328915 h 6857999"/>
              <a:gd name="connsiteX23355" fmla="*/ 6767333 w 10763219"/>
              <a:gd name="connsiteY23355" fmla="*/ 6332090 h 6857999"/>
              <a:gd name="connsiteX23356" fmla="*/ 6767730 w 10763219"/>
              <a:gd name="connsiteY23356" fmla="*/ 6334472 h 6857999"/>
              <a:gd name="connsiteX23357" fmla="*/ 6770905 w 10763219"/>
              <a:gd name="connsiteY23357" fmla="*/ 6340426 h 6857999"/>
              <a:gd name="connsiteX23358" fmla="*/ 6774477 w 10763219"/>
              <a:gd name="connsiteY23358" fmla="*/ 6345983 h 6857999"/>
              <a:gd name="connsiteX23359" fmla="*/ 6780033 w 10763219"/>
              <a:gd name="connsiteY23359" fmla="*/ 6352333 h 6857999"/>
              <a:gd name="connsiteX23360" fmla="*/ 6786383 w 10763219"/>
              <a:gd name="connsiteY23360" fmla="*/ 6359478 h 6857999"/>
              <a:gd name="connsiteX23361" fmla="*/ 6789956 w 10763219"/>
              <a:gd name="connsiteY23361" fmla="*/ 6358287 h 6857999"/>
              <a:gd name="connsiteX23362" fmla="*/ 6792734 w 10763219"/>
              <a:gd name="connsiteY23362" fmla="*/ 6356700 h 6857999"/>
              <a:gd name="connsiteX23363" fmla="*/ 6795512 w 10763219"/>
              <a:gd name="connsiteY23363" fmla="*/ 6355509 h 6857999"/>
              <a:gd name="connsiteX23364" fmla="*/ 6798290 w 10763219"/>
              <a:gd name="connsiteY23364" fmla="*/ 6353524 h 6857999"/>
              <a:gd name="connsiteX23365" fmla="*/ 6802656 w 10763219"/>
              <a:gd name="connsiteY23365" fmla="*/ 6349158 h 6857999"/>
              <a:gd name="connsiteX23366" fmla="*/ 6805831 w 10763219"/>
              <a:gd name="connsiteY23366" fmla="*/ 6344792 h 6857999"/>
              <a:gd name="connsiteX23367" fmla="*/ 6808212 w 10763219"/>
              <a:gd name="connsiteY23367" fmla="*/ 6339235 h 6857999"/>
              <a:gd name="connsiteX23368" fmla="*/ 6811388 w 10763219"/>
              <a:gd name="connsiteY23368" fmla="*/ 6334472 h 6857999"/>
              <a:gd name="connsiteX23369" fmla="*/ 6813769 w 10763219"/>
              <a:gd name="connsiteY23369" fmla="*/ 6328915 h 6857999"/>
              <a:gd name="connsiteX23370" fmla="*/ 6816150 w 10763219"/>
              <a:gd name="connsiteY23370" fmla="*/ 6323755 h 6857999"/>
              <a:gd name="connsiteX23371" fmla="*/ 6814563 w 10763219"/>
              <a:gd name="connsiteY23371" fmla="*/ 6321373 h 6857999"/>
              <a:gd name="connsiteX23372" fmla="*/ 6813372 w 10763219"/>
              <a:gd name="connsiteY23372" fmla="*/ 6319389 h 6857999"/>
              <a:gd name="connsiteX23373" fmla="*/ 6811784 w 10763219"/>
              <a:gd name="connsiteY23373" fmla="*/ 6318198 h 6857999"/>
              <a:gd name="connsiteX23374" fmla="*/ 6809800 w 10763219"/>
              <a:gd name="connsiteY23374" fmla="*/ 6317801 h 6857999"/>
              <a:gd name="connsiteX23375" fmla="*/ 6808212 w 10763219"/>
              <a:gd name="connsiteY23375" fmla="*/ 6318198 h 6857999"/>
              <a:gd name="connsiteX23376" fmla="*/ 6806625 w 10763219"/>
              <a:gd name="connsiteY23376" fmla="*/ 6318595 h 6857999"/>
              <a:gd name="connsiteX23377" fmla="*/ 6803053 w 10763219"/>
              <a:gd name="connsiteY23377" fmla="*/ 6320580 h 6857999"/>
              <a:gd name="connsiteX23378" fmla="*/ 6799084 w 10763219"/>
              <a:gd name="connsiteY23378" fmla="*/ 6323755 h 6857999"/>
              <a:gd name="connsiteX23379" fmla="*/ 6795512 w 10763219"/>
              <a:gd name="connsiteY23379" fmla="*/ 6326533 h 6857999"/>
              <a:gd name="connsiteX23380" fmla="*/ 6793924 w 10763219"/>
              <a:gd name="connsiteY23380" fmla="*/ 6327724 h 6857999"/>
              <a:gd name="connsiteX23381" fmla="*/ 6791146 w 10763219"/>
              <a:gd name="connsiteY23381" fmla="*/ 6328518 h 6857999"/>
              <a:gd name="connsiteX23382" fmla="*/ 6789162 w 10763219"/>
              <a:gd name="connsiteY23382" fmla="*/ 6328915 h 6857999"/>
              <a:gd name="connsiteX23383" fmla="*/ 6787574 w 10763219"/>
              <a:gd name="connsiteY23383" fmla="*/ 6328915 h 6857999"/>
              <a:gd name="connsiteX23384" fmla="*/ 6788765 w 10763219"/>
              <a:gd name="connsiteY23384" fmla="*/ 6325740 h 6857999"/>
              <a:gd name="connsiteX23385" fmla="*/ 6789956 w 10763219"/>
              <a:gd name="connsiteY23385" fmla="*/ 6322564 h 6857999"/>
              <a:gd name="connsiteX23386" fmla="*/ 6791146 w 10763219"/>
              <a:gd name="connsiteY23386" fmla="*/ 6320183 h 6857999"/>
              <a:gd name="connsiteX23387" fmla="*/ 6792734 w 10763219"/>
              <a:gd name="connsiteY23387" fmla="*/ 6318198 h 6857999"/>
              <a:gd name="connsiteX23388" fmla="*/ 6796306 w 10763219"/>
              <a:gd name="connsiteY23388" fmla="*/ 6315817 h 6857999"/>
              <a:gd name="connsiteX23389" fmla="*/ 6799084 w 10763219"/>
              <a:gd name="connsiteY23389" fmla="*/ 6313832 h 6857999"/>
              <a:gd name="connsiteX23390" fmla="*/ 6806625 w 10763219"/>
              <a:gd name="connsiteY23390" fmla="*/ 6311054 h 6857999"/>
              <a:gd name="connsiteX23391" fmla="*/ 6809800 w 10763219"/>
              <a:gd name="connsiteY23391" fmla="*/ 6309069 h 6857999"/>
              <a:gd name="connsiteX23392" fmla="*/ 6813372 w 10763219"/>
              <a:gd name="connsiteY23392" fmla="*/ 6305894 h 6857999"/>
              <a:gd name="connsiteX23393" fmla="*/ 6814563 w 10763219"/>
              <a:gd name="connsiteY23393" fmla="*/ 6309069 h 6857999"/>
              <a:gd name="connsiteX23394" fmla="*/ 6816150 w 10763219"/>
              <a:gd name="connsiteY23394" fmla="*/ 6311450 h 6857999"/>
              <a:gd name="connsiteX23395" fmla="*/ 6818135 w 10763219"/>
              <a:gd name="connsiteY23395" fmla="*/ 6313435 h 6857999"/>
              <a:gd name="connsiteX23396" fmla="*/ 6820913 w 10763219"/>
              <a:gd name="connsiteY23396" fmla="*/ 6315023 h 6857999"/>
              <a:gd name="connsiteX23397" fmla="*/ 6824088 w 10763219"/>
              <a:gd name="connsiteY23397" fmla="*/ 6316214 h 6857999"/>
              <a:gd name="connsiteX23398" fmla="*/ 6828454 w 10763219"/>
              <a:gd name="connsiteY23398" fmla="*/ 6317801 h 6857999"/>
              <a:gd name="connsiteX23399" fmla="*/ 6833216 w 10763219"/>
              <a:gd name="connsiteY23399" fmla="*/ 6318595 h 6857999"/>
              <a:gd name="connsiteX23400" fmla="*/ 6839567 w 10763219"/>
              <a:gd name="connsiteY23400" fmla="*/ 6319389 h 6857999"/>
              <a:gd name="connsiteX23401" fmla="*/ 6839170 w 10763219"/>
              <a:gd name="connsiteY23401" fmla="*/ 6320580 h 6857999"/>
              <a:gd name="connsiteX23402" fmla="*/ 6838773 w 10763219"/>
              <a:gd name="connsiteY23402" fmla="*/ 6322167 h 6857999"/>
              <a:gd name="connsiteX23403" fmla="*/ 6837185 w 10763219"/>
              <a:gd name="connsiteY23403" fmla="*/ 6324152 h 6857999"/>
              <a:gd name="connsiteX23404" fmla="*/ 6834804 w 10763219"/>
              <a:gd name="connsiteY23404" fmla="*/ 6325740 h 6857999"/>
              <a:gd name="connsiteX23405" fmla="*/ 6831232 w 10763219"/>
              <a:gd name="connsiteY23405" fmla="*/ 6326533 h 6857999"/>
              <a:gd name="connsiteX23406" fmla="*/ 6824485 w 10763219"/>
              <a:gd name="connsiteY23406" fmla="*/ 6328121 h 6857999"/>
              <a:gd name="connsiteX23407" fmla="*/ 6817341 w 10763219"/>
              <a:gd name="connsiteY23407" fmla="*/ 6329709 h 6857999"/>
              <a:gd name="connsiteX23408" fmla="*/ 6818135 w 10763219"/>
              <a:gd name="connsiteY23408" fmla="*/ 6334075 h 6857999"/>
              <a:gd name="connsiteX23409" fmla="*/ 6818135 w 10763219"/>
              <a:gd name="connsiteY23409" fmla="*/ 6336060 h 6857999"/>
              <a:gd name="connsiteX23410" fmla="*/ 6817738 w 10763219"/>
              <a:gd name="connsiteY23410" fmla="*/ 6337647 h 6857999"/>
              <a:gd name="connsiteX23411" fmla="*/ 6817341 w 10763219"/>
              <a:gd name="connsiteY23411" fmla="*/ 6339235 h 6857999"/>
              <a:gd name="connsiteX23412" fmla="*/ 6816150 w 10763219"/>
              <a:gd name="connsiteY23412" fmla="*/ 6340426 h 6857999"/>
              <a:gd name="connsiteX23413" fmla="*/ 6815356 w 10763219"/>
              <a:gd name="connsiteY23413" fmla="*/ 6341616 h 6857999"/>
              <a:gd name="connsiteX23414" fmla="*/ 6813769 w 10763219"/>
              <a:gd name="connsiteY23414" fmla="*/ 6342410 h 6857999"/>
              <a:gd name="connsiteX23415" fmla="*/ 6815753 w 10763219"/>
              <a:gd name="connsiteY23415" fmla="*/ 6345189 h 6857999"/>
              <a:gd name="connsiteX23416" fmla="*/ 6818532 w 10763219"/>
              <a:gd name="connsiteY23416" fmla="*/ 6347173 h 6857999"/>
              <a:gd name="connsiteX23417" fmla="*/ 6821707 w 10763219"/>
              <a:gd name="connsiteY23417" fmla="*/ 6348761 h 6857999"/>
              <a:gd name="connsiteX23418" fmla="*/ 6824485 w 10763219"/>
              <a:gd name="connsiteY23418" fmla="*/ 6349555 h 6857999"/>
              <a:gd name="connsiteX23419" fmla="*/ 6827263 w 10763219"/>
              <a:gd name="connsiteY23419" fmla="*/ 6350349 h 6857999"/>
              <a:gd name="connsiteX23420" fmla="*/ 6830835 w 10763219"/>
              <a:gd name="connsiteY23420" fmla="*/ 6350349 h 6857999"/>
              <a:gd name="connsiteX23421" fmla="*/ 6834407 w 10763219"/>
              <a:gd name="connsiteY23421" fmla="*/ 6350349 h 6857999"/>
              <a:gd name="connsiteX23422" fmla="*/ 6837185 w 10763219"/>
              <a:gd name="connsiteY23422" fmla="*/ 6349555 h 6857999"/>
              <a:gd name="connsiteX23423" fmla="*/ 6840757 w 10763219"/>
              <a:gd name="connsiteY23423" fmla="*/ 6348761 h 6857999"/>
              <a:gd name="connsiteX23424" fmla="*/ 6843139 w 10763219"/>
              <a:gd name="connsiteY23424" fmla="*/ 6347173 h 6857999"/>
              <a:gd name="connsiteX23425" fmla="*/ 6845917 w 10763219"/>
              <a:gd name="connsiteY23425" fmla="*/ 6345189 h 6857999"/>
              <a:gd name="connsiteX23426" fmla="*/ 6848298 w 10763219"/>
              <a:gd name="connsiteY23426" fmla="*/ 6342807 h 6857999"/>
              <a:gd name="connsiteX23427" fmla="*/ 6850283 w 10763219"/>
              <a:gd name="connsiteY23427" fmla="*/ 6339632 h 6857999"/>
              <a:gd name="connsiteX23428" fmla="*/ 6851870 w 10763219"/>
              <a:gd name="connsiteY23428" fmla="*/ 6336853 h 6857999"/>
              <a:gd name="connsiteX23429" fmla="*/ 6852664 w 10763219"/>
              <a:gd name="connsiteY23429" fmla="*/ 6332884 h 6857999"/>
              <a:gd name="connsiteX23430" fmla="*/ 6853458 w 10763219"/>
              <a:gd name="connsiteY23430" fmla="*/ 6328915 h 6857999"/>
              <a:gd name="connsiteX23431" fmla="*/ 6854649 w 10763219"/>
              <a:gd name="connsiteY23431" fmla="*/ 6332090 h 6857999"/>
              <a:gd name="connsiteX23432" fmla="*/ 6857427 w 10763219"/>
              <a:gd name="connsiteY23432" fmla="*/ 6334075 h 6857999"/>
              <a:gd name="connsiteX23433" fmla="*/ 6859808 w 10763219"/>
              <a:gd name="connsiteY23433" fmla="*/ 6335266 h 6857999"/>
              <a:gd name="connsiteX23434" fmla="*/ 6862983 w 10763219"/>
              <a:gd name="connsiteY23434" fmla="*/ 6336853 h 6857999"/>
              <a:gd name="connsiteX23435" fmla="*/ 6866555 w 10763219"/>
              <a:gd name="connsiteY23435" fmla="*/ 6337250 h 6857999"/>
              <a:gd name="connsiteX23436" fmla="*/ 6870524 w 10763219"/>
              <a:gd name="connsiteY23436" fmla="*/ 6337250 h 6857999"/>
              <a:gd name="connsiteX23437" fmla="*/ 6873699 w 10763219"/>
              <a:gd name="connsiteY23437" fmla="*/ 6337250 h 6857999"/>
              <a:gd name="connsiteX23438" fmla="*/ 6877668 w 10763219"/>
              <a:gd name="connsiteY23438" fmla="*/ 6336457 h 6857999"/>
              <a:gd name="connsiteX23439" fmla="*/ 6881240 w 10763219"/>
              <a:gd name="connsiteY23439" fmla="*/ 6335266 h 6857999"/>
              <a:gd name="connsiteX23440" fmla="*/ 6884415 w 10763219"/>
              <a:gd name="connsiteY23440" fmla="*/ 6333281 h 6857999"/>
              <a:gd name="connsiteX23441" fmla="*/ 6887194 w 10763219"/>
              <a:gd name="connsiteY23441" fmla="*/ 6331297 h 6857999"/>
              <a:gd name="connsiteX23442" fmla="*/ 6889575 w 10763219"/>
              <a:gd name="connsiteY23442" fmla="*/ 6328915 h 6857999"/>
              <a:gd name="connsiteX23443" fmla="*/ 6891559 w 10763219"/>
              <a:gd name="connsiteY23443" fmla="*/ 6326137 h 6857999"/>
              <a:gd name="connsiteX23444" fmla="*/ 6892750 w 10763219"/>
              <a:gd name="connsiteY23444" fmla="*/ 6323358 h 6857999"/>
              <a:gd name="connsiteX23445" fmla="*/ 6892750 w 10763219"/>
              <a:gd name="connsiteY23445" fmla="*/ 6319389 h 6857999"/>
              <a:gd name="connsiteX23446" fmla="*/ 6892353 w 10763219"/>
              <a:gd name="connsiteY23446" fmla="*/ 6315420 h 6857999"/>
              <a:gd name="connsiteX23447" fmla="*/ 6895528 w 10763219"/>
              <a:gd name="connsiteY23447" fmla="*/ 6320183 h 6857999"/>
              <a:gd name="connsiteX23448" fmla="*/ 6898306 w 10763219"/>
              <a:gd name="connsiteY23448" fmla="*/ 6324549 h 6857999"/>
              <a:gd name="connsiteX23449" fmla="*/ 6901878 w 10763219"/>
              <a:gd name="connsiteY23449" fmla="*/ 6328121 h 6857999"/>
              <a:gd name="connsiteX23450" fmla="*/ 6905054 w 10763219"/>
              <a:gd name="connsiteY23450" fmla="*/ 6330900 h 6857999"/>
              <a:gd name="connsiteX23451" fmla="*/ 6908626 w 10763219"/>
              <a:gd name="connsiteY23451" fmla="*/ 6333281 h 6857999"/>
              <a:gd name="connsiteX23452" fmla="*/ 6912594 w 10763219"/>
              <a:gd name="connsiteY23452" fmla="*/ 6335266 h 6857999"/>
              <a:gd name="connsiteX23453" fmla="*/ 6916563 w 10763219"/>
              <a:gd name="connsiteY23453" fmla="*/ 6336853 h 6857999"/>
              <a:gd name="connsiteX23454" fmla="*/ 6920135 w 10763219"/>
              <a:gd name="connsiteY23454" fmla="*/ 6337647 h 6857999"/>
              <a:gd name="connsiteX23455" fmla="*/ 6924501 w 10763219"/>
              <a:gd name="connsiteY23455" fmla="*/ 6338441 h 6857999"/>
              <a:gd name="connsiteX23456" fmla="*/ 6928470 w 10763219"/>
              <a:gd name="connsiteY23456" fmla="*/ 6338441 h 6857999"/>
              <a:gd name="connsiteX23457" fmla="*/ 6932836 w 10763219"/>
              <a:gd name="connsiteY23457" fmla="*/ 6337647 h 6857999"/>
              <a:gd name="connsiteX23458" fmla="*/ 6937202 w 10763219"/>
              <a:gd name="connsiteY23458" fmla="*/ 6336457 h 6857999"/>
              <a:gd name="connsiteX23459" fmla="*/ 6941964 w 10763219"/>
              <a:gd name="connsiteY23459" fmla="*/ 6334869 h 6857999"/>
              <a:gd name="connsiteX23460" fmla="*/ 6946330 w 10763219"/>
              <a:gd name="connsiteY23460" fmla="*/ 6332884 h 6857999"/>
              <a:gd name="connsiteX23461" fmla="*/ 6950696 w 10763219"/>
              <a:gd name="connsiteY23461" fmla="*/ 6330503 h 6857999"/>
              <a:gd name="connsiteX23462" fmla="*/ 6955062 w 10763219"/>
              <a:gd name="connsiteY23462" fmla="*/ 6327724 h 6857999"/>
              <a:gd name="connsiteX23463" fmla="*/ 6953871 w 10763219"/>
              <a:gd name="connsiteY23463" fmla="*/ 6326137 h 6857999"/>
              <a:gd name="connsiteX23464" fmla="*/ 6952680 w 10763219"/>
              <a:gd name="connsiteY23464" fmla="*/ 6324549 h 6857999"/>
              <a:gd name="connsiteX23465" fmla="*/ 6951093 w 10763219"/>
              <a:gd name="connsiteY23465" fmla="*/ 6323755 h 6857999"/>
              <a:gd name="connsiteX23466" fmla="*/ 6949108 w 10763219"/>
              <a:gd name="connsiteY23466" fmla="*/ 6322564 h 6857999"/>
              <a:gd name="connsiteX23467" fmla="*/ 6945536 w 10763219"/>
              <a:gd name="connsiteY23467" fmla="*/ 6321770 h 6857999"/>
              <a:gd name="connsiteX23468" fmla="*/ 6941964 w 10763219"/>
              <a:gd name="connsiteY23468" fmla="*/ 6321373 h 6857999"/>
              <a:gd name="connsiteX23469" fmla="*/ 6937995 w 10763219"/>
              <a:gd name="connsiteY23469" fmla="*/ 6319786 h 6857999"/>
              <a:gd name="connsiteX23470" fmla="*/ 6936408 w 10763219"/>
              <a:gd name="connsiteY23470" fmla="*/ 6318595 h 6857999"/>
              <a:gd name="connsiteX23471" fmla="*/ 6934820 w 10763219"/>
              <a:gd name="connsiteY23471" fmla="*/ 6317801 h 6857999"/>
              <a:gd name="connsiteX23472" fmla="*/ 6934026 w 10763219"/>
              <a:gd name="connsiteY23472" fmla="*/ 6315817 h 6857999"/>
              <a:gd name="connsiteX23473" fmla="*/ 6932836 w 10763219"/>
              <a:gd name="connsiteY23473" fmla="*/ 6313832 h 6857999"/>
              <a:gd name="connsiteX23474" fmla="*/ 6932439 w 10763219"/>
              <a:gd name="connsiteY23474" fmla="*/ 6311054 h 6857999"/>
              <a:gd name="connsiteX23475" fmla="*/ 6932439 w 10763219"/>
              <a:gd name="connsiteY23475" fmla="*/ 6307481 h 6857999"/>
              <a:gd name="connsiteX23476" fmla="*/ 6938392 w 10763219"/>
              <a:gd name="connsiteY23476" fmla="*/ 6304703 h 6857999"/>
              <a:gd name="connsiteX23477" fmla="*/ 6943552 w 10763219"/>
              <a:gd name="connsiteY23477" fmla="*/ 6302321 h 6857999"/>
              <a:gd name="connsiteX23478" fmla="*/ 6949108 w 10763219"/>
              <a:gd name="connsiteY23478" fmla="*/ 6299543 h 6857999"/>
              <a:gd name="connsiteX23479" fmla="*/ 6954665 w 10763219"/>
              <a:gd name="connsiteY23479" fmla="*/ 6298352 h 6857999"/>
              <a:gd name="connsiteX23480" fmla="*/ 6959824 w 10763219"/>
              <a:gd name="connsiteY23480" fmla="*/ 6297161 h 6857999"/>
              <a:gd name="connsiteX23481" fmla="*/ 6964587 w 10763219"/>
              <a:gd name="connsiteY23481" fmla="*/ 6296367 h 6857999"/>
              <a:gd name="connsiteX23482" fmla="*/ 6970143 w 10763219"/>
              <a:gd name="connsiteY23482" fmla="*/ 6295971 h 6857999"/>
              <a:gd name="connsiteX23483" fmla="*/ 6975303 w 10763219"/>
              <a:gd name="connsiteY23483" fmla="*/ 6295971 h 6857999"/>
              <a:gd name="connsiteX23484" fmla="*/ 6985622 w 10763219"/>
              <a:gd name="connsiteY23484" fmla="*/ 6296764 h 6857999"/>
              <a:gd name="connsiteX23485" fmla="*/ 6995544 w 10763219"/>
              <a:gd name="connsiteY23485" fmla="*/ 6298352 h 6857999"/>
              <a:gd name="connsiteX23486" fmla="*/ 7005467 w 10763219"/>
              <a:gd name="connsiteY23486" fmla="*/ 6300337 h 6857999"/>
              <a:gd name="connsiteX23487" fmla="*/ 7014992 w 10763219"/>
              <a:gd name="connsiteY23487" fmla="*/ 6302718 h 6857999"/>
              <a:gd name="connsiteX23488" fmla="*/ 7015389 w 10763219"/>
              <a:gd name="connsiteY23488" fmla="*/ 6309466 h 6857999"/>
              <a:gd name="connsiteX23489" fmla="*/ 7017373 w 10763219"/>
              <a:gd name="connsiteY23489" fmla="*/ 6316214 h 6857999"/>
              <a:gd name="connsiteX23490" fmla="*/ 7019358 w 10763219"/>
              <a:gd name="connsiteY23490" fmla="*/ 6322167 h 6857999"/>
              <a:gd name="connsiteX23491" fmla="*/ 7022533 w 10763219"/>
              <a:gd name="connsiteY23491" fmla="*/ 6326930 h 6857999"/>
              <a:gd name="connsiteX23492" fmla="*/ 7026502 w 10763219"/>
              <a:gd name="connsiteY23492" fmla="*/ 6331297 h 6857999"/>
              <a:gd name="connsiteX23493" fmla="*/ 7030868 w 10763219"/>
              <a:gd name="connsiteY23493" fmla="*/ 6335266 h 6857999"/>
              <a:gd name="connsiteX23494" fmla="*/ 7035630 w 10763219"/>
              <a:gd name="connsiteY23494" fmla="*/ 6338838 h 6857999"/>
              <a:gd name="connsiteX23495" fmla="*/ 7040393 w 10763219"/>
              <a:gd name="connsiteY23495" fmla="*/ 6341616 h 6857999"/>
              <a:gd name="connsiteX23496" fmla="*/ 7046346 w 10763219"/>
              <a:gd name="connsiteY23496" fmla="*/ 6343998 h 6857999"/>
              <a:gd name="connsiteX23497" fmla="*/ 7052697 w 10763219"/>
              <a:gd name="connsiteY23497" fmla="*/ 6345586 h 6857999"/>
              <a:gd name="connsiteX23498" fmla="*/ 7059444 w 10763219"/>
              <a:gd name="connsiteY23498" fmla="*/ 6347173 h 6857999"/>
              <a:gd name="connsiteX23499" fmla="*/ 7066191 w 10763219"/>
              <a:gd name="connsiteY23499" fmla="*/ 6347967 h 6857999"/>
              <a:gd name="connsiteX23500" fmla="*/ 7073732 w 10763219"/>
              <a:gd name="connsiteY23500" fmla="*/ 6349158 h 6857999"/>
              <a:gd name="connsiteX23501" fmla="*/ 7081670 w 10763219"/>
              <a:gd name="connsiteY23501" fmla="*/ 6349158 h 6857999"/>
              <a:gd name="connsiteX23502" fmla="*/ 7097148 w 10763219"/>
              <a:gd name="connsiteY23502" fmla="*/ 6349158 h 6857999"/>
              <a:gd name="connsiteX23503" fmla="*/ 7113818 w 10763219"/>
              <a:gd name="connsiteY23503" fmla="*/ 6347570 h 6857999"/>
              <a:gd name="connsiteX23504" fmla="*/ 7130487 w 10763219"/>
              <a:gd name="connsiteY23504" fmla="*/ 6345586 h 6857999"/>
              <a:gd name="connsiteX23505" fmla="*/ 7147156 w 10763219"/>
              <a:gd name="connsiteY23505" fmla="*/ 6343204 h 6857999"/>
              <a:gd name="connsiteX23506" fmla="*/ 7163429 w 10763219"/>
              <a:gd name="connsiteY23506" fmla="*/ 6340426 h 6857999"/>
              <a:gd name="connsiteX23507" fmla="*/ 7193592 w 10763219"/>
              <a:gd name="connsiteY23507" fmla="*/ 6335266 h 6857999"/>
              <a:gd name="connsiteX23508" fmla="*/ 7206690 w 10763219"/>
              <a:gd name="connsiteY23508" fmla="*/ 6333281 h 6857999"/>
              <a:gd name="connsiteX23509" fmla="*/ 7217803 w 10763219"/>
              <a:gd name="connsiteY23509" fmla="*/ 6332090 h 6857999"/>
              <a:gd name="connsiteX23510" fmla="*/ 7215421 w 10763219"/>
              <a:gd name="connsiteY23510" fmla="*/ 6336853 h 6857999"/>
              <a:gd name="connsiteX23511" fmla="*/ 7212643 w 10763219"/>
              <a:gd name="connsiteY23511" fmla="*/ 6341220 h 6857999"/>
              <a:gd name="connsiteX23512" fmla="*/ 7205499 w 10763219"/>
              <a:gd name="connsiteY23512" fmla="*/ 6349158 h 6857999"/>
              <a:gd name="connsiteX23513" fmla="*/ 7202721 w 10763219"/>
              <a:gd name="connsiteY23513" fmla="*/ 6353524 h 6857999"/>
              <a:gd name="connsiteX23514" fmla="*/ 7200340 w 10763219"/>
              <a:gd name="connsiteY23514" fmla="*/ 6357890 h 6857999"/>
              <a:gd name="connsiteX23515" fmla="*/ 7198355 w 10763219"/>
              <a:gd name="connsiteY23515" fmla="*/ 6362653 h 6857999"/>
              <a:gd name="connsiteX23516" fmla="*/ 7197164 w 10763219"/>
              <a:gd name="connsiteY23516" fmla="*/ 6365829 h 6857999"/>
              <a:gd name="connsiteX23517" fmla="*/ 7197164 w 10763219"/>
              <a:gd name="connsiteY23517" fmla="*/ 6368210 h 6857999"/>
              <a:gd name="connsiteX23518" fmla="*/ 7204705 w 10763219"/>
              <a:gd name="connsiteY23518" fmla="*/ 6359875 h 6857999"/>
              <a:gd name="connsiteX23519" fmla="*/ 7211452 w 10763219"/>
              <a:gd name="connsiteY23519" fmla="*/ 6352333 h 6857999"/>
              <a:gd name="connsiteX23520" fmla="*/ 7218200 w 10763219"/>
              <a:gd name="connsiteY23520" fmla="*/ 6346776 h 6857999"/>
              <a:gd name="connsiteX23521" fmla="*/ 7225740 w 10763219"/>
              <a:gd name="connsiteY23521" fmla="*/ 6341220 h 6857999"/>
              <a:gd name="connsiteX23522" fmla="*/ 7232885 w 10763219"/>
              <a:gd name="connsiteY23522" fmla="*/ 6336853 h 6857999"/>
              <a:gd name="connsiteX23523" fmla="*/ 7241616 w 10763219"/>
              <a:gd name="connsiteY23523" fmla="*/ 6332884 h 6857999"/>
              <a:gd name="connsiteX23524" fmla="*/ 7251538 w 10763219"/>
              <a:gd name="connsiteY23524" fmla="*/ 6328915 h 6857999"/>
              <a:gd name="connsiteX23525" fmla="*/ 7262651 w 10763219"/>
              <a:gd name="connsiteY23525" fmla="*/ 6324946 h 6857999"/>
              <a:gd name="connsiteX23526" fmla="*/ 7269001 w 10763219"/>
              <a:gd name="connsiteY23526" fmla="*/ 6347967 h 6857999"/>
              <a:gd name="connsiteX23527" fmla="*/ 7264239 w 10763219"/>
              <a:gd name="connsiteY23527" fmla="*/ 6345586 h 6857999"/>
              <a:gd name="connsiteX23528" fmla="*/ 7259476 w 10763219"/>
              <a:gd name="connsiteY23528" fmla="*/ 6343998 h 6857999"/>
              <a:gd name="connsiteX23529" fmla="*/ 7255110 w 10763219"/>
              <a:gd name="connsiteY23529" fmla="*/ 6343204 h 6857999"/>
              <a:gd name="connsiteX23530" fmla="*/ 7250745 w 10763219"/>
              <a:gd name="connsiteY23530" fmla="*/ 6343204 h 6857999"/>
              <a:gd name="connsiteX23531" fmla="*/ 7246379 w 10763219"/>
              <a:gd name="connsiteY23531" fmla="*/ 6343601 h 6857999"/>
              <a:gd name="connsiteX23532" fmla="*/ 7241616 w 10763219"/>
              <a:gd name="connsiteY23532" fmla="*/ 6345189 h 6857999"/>
              <a:gd name="connsiteX23533" fmla="*/ 7238044 w 10763219"/>
              <a:gd name="connsiteY23533" fmla="*/ 6346776 h 6857999"/>
              <a:gd name="connsiteX23534" fmla="*/ 7234075 w 10763219"/>
              <a:gd name="connsiteY23534" fmla="*/ 6349158 h 6857999"/>
              <a:gd name="connsiteX23535" fmla="*/ 7230503 w 10763219"/>
              <a:gd name="connsiteY23535" fmla="*/ 6351936 h 6857999"/>
              <a:gd name="connsiteX23536" fmla="*/ 7227725 w 10763219"/>
              <a:gd name="connsiteY23536" fmla="*/ 6355112 h 6857999"/>
              <a:gd name="connsiteX23537" fmla="*/ 7225344 w 10763219"/>
              <a:gd name="connsiteY23537" fmla="*/ 6358684 h 6857999"/>
              <a:gd name="connsiteX23538" fmla="*/ 7222565 w 10763219"/>
              <a:gd name="connsiteY23538" fmla="*/ 6362653 h 6857999"/>
              <a:gd name="connsiteX23539" fmla="*/ 7220581 w 10763219"/>
              <a:gd name="connsiteY23539" fmla="*/ 6367019 h 6857999"/>
              <a:gd name="connsiteX23540" fmla="*/ 7219787 w 10763219"/>
              <a:gd name="connsiteY23540" fmla="*/ 6371386 h 6857999"/>
              <a:gd name="connsiteX23541" fmla="*/ 7218993 w 10763219"/>
              <a:gd name="connsiteY23541" fmla="*/ 6376546 h 6857999"/>
              <a:gd name="connsiteX23542" fmla="*/ 7218993 w 10763219"/>
              <a:gd name="connsiteY23542" fmla="*/ 6381309 h 6857999"/>
              <a:gd name="connsiteX23543" fmla="*/ 7223359 w 10763219"/>
              <a:gd name="connsiteY23543" fmla="*/ 6381706 h 6857999"/>
              <a:gd name="connsiteX23544" fmla="*/ 7226931 w 10763219"/>
              <a:gd name="connsiteY23544" fmla="*/ 6381706 h 6857999"/>
              <a:gd name="connsiteX23545" fmla="*/ 7233678 w 10763219"/>
              <a:gd name="connsiteY23545" fmla="*/ 6381309 h 6857999"/>
              <a:gd name="connsiteX23546" fmla="*/ 7238838 w 10763219"/>
              <a:gd name="connsiteY23546" fmla="*/ 6380912 h 6857999"/>
              <a:gd name="connsiteX23547" fmla="*/ 7240822 w 10763219"/>
              <a:gd name="connsiteY23547" fmla="*/ 6380912 h 6857999"/>
              <a:gd name="connsiteX23548" fmla="*/ 7242807 w 10763219"/>
              <a:gd name="connsiteY23548" fmla="*/ 6380912 h 6857999"/>
              <a:gd name="connsiteX23549" fmla="*/ 7243601 w 10763219"/>
              <a:gd name="connsiteY23549" fmla="*/ 6381706 h 6857999"/>
              <a:gd name="connsiteX23550" fmla="*/ 7244791 w 10763219"/>
              <a:gd name="connsiteY23550" fmla="*/ 6382896 h 6857999"/>
              <a:gd name="connsiteX23551" fmla="*/ 7245585 w 10763219"/>
              <a:gd name="connsiteY23551" fmla="*/ 6384881 h 6857999"/>
              <a:gd name="connsiteX23552" fmla="*/ 7245585 w 10763219"/>
              <a:gd name="connsiteY23552" fmla="*/ 6387262 h 6857999"/>
              <a:gd name="connsiteX23553" fmla="*/ 7245585 w 10763219"/>
              <a:gd name="connsiteY23553" fmla="*/ 6390041 h 6857999"/>
              <a:gd name="connsiteX23554" fmla="*/ 7245188 w 10763219"/>
              <a:gd name="connsiteY23554" fmla="*/ 6394407 h 6857999"/>
              <a:gd name="connsiteX23555" fmla="*/ 7243204 w 10763219"/>
              <a:gd name="connsiteY23555" fmla="*/ 6405124 h 6857999"/>
              <a:gd name="connsiteX23556" fmla="*/ 7247569 w 10763219"/>
              <a:gd name="connsiteY23556" fmla="*/ 6405124 h 6857999"/>
              <a:gd name="connsiteX23557" fmla="*/ 7251141 w 10763219"/>
              <a:gd name="connsiteY23557" fmla="*/ 6404727 h 6857999"/>
              <a:gd name="connsiteX23558" fmla="*/ 7253920 w 10763219"/>
              <a:gd name="connsiteY23558" fmla="*/ 6403933 h 6857999"/>
              <a:gd name="connsiteX23559" fmla="*/ 7255904 w 10763219"/>
              <a:gd name="connsiteY23559" fmla="*/ 6401949 h 6857999"/>
              <a:gd name="connsiteX23560" fmla="*/ 7257095 w 10763219"/>
              <a:gd name="connsiteY23560" fmla="*/ 6399964 h 6857999"/>
              <a:gd name="connsiteX23561" fmla="*/ 7257889 w 10763219"/>
              <a:gd name="connsiteY23561" fmla="*/ 6397979 h 6857999"/>
              <a:gd name="connsiteX23562" fmla="*/ 7257889 w 10763219"/>
              <a:gd name="connsiteY23562" fmla="*/ 6395201 h 6857999"/>
              <a:gd name="connsiteX23563" fmla="*/ 7257492 w 10763219"/>
              <a:gd name="connsiteY23563" fmla="*/ 6392026 h 6857999"/>
              <a:gd name="connsiteX23564" fmla="*/ 7255904 w 10763219"/>
              <a:gd name="connsiteY23564" fmla="*/ 6386072 h 6857999"/>
              <a:gd name="connsiteX23565" fmla="*/ 7253920 w 10763219"/>
              <a:gd name="connsiteY23565" fmla="*/ 6379324 h 6857999"/>
              <a:gd name="connsiteX23566" fmla="*/ 7251538 w 10763219"/>
              <a:gd name="connsiteY23566" fmla="*/ 6372576 h 6857999"/>
              <a:gd name="connsiteX23567" fmla="*/ 7249951 w 10763219"/>
              <a:gd name="connsiteY23567" fmla="*/ 6366226 h 6857999"/>
              <a:gd name="connsiteX23568" fmla="*/ 7257889 w 10763219"/>
              <a:gd name="connsiteY23568" fmla="*/ 6367813 h 6857999"/>
              <a:gd name="connsiteX23569" fmla="*/ 7264239 w 10763219"/>
              <a:gd name="connsiteY23569" fmla="*/ 6368607 h 6857999"/>
              <a:gd name="connsiteX23570" fmla="*/ 7270192 w 10763219"/>
              <a:gd name="connsiteY23570" fmla="*/ 6368210 h 6857999"/>
              <a:gd name="connsiteX23571" fmla="*/ 7272970 w 10763219"/>
              <a:gd name="connsiteY23571" fmla="*/ 6367813 h 6857999"/>
              <a:gd name="connsiteX23572" fmla="*/ 7275352 w 10763219"/>
              <a:gd name="connsiteY23572" fmla="*/ 6367019 h 6857999"/>
              <a:gd name="connsiteX23573" fmla="*/ 7278130 w 10763219"/>
              <a:gd name="connsiteY23573" fmla="*/ 6365829 h 6857999"/>
              <a:gd name="connsiteX23574" fmla="*/ 7279718 w 10763219"/>
              <a:gd name="connsiteY23574" fmla="*/ 6364241 h 6857999"/>
              <a:gd name="connsiteX23575" fmla="*/ 7282496 w 10763219"/>
              <a:gd name="connsiteY23575" fmla="*/ 6362653 h 6857999"/>
              <a:gd name="connsiteX23576" fmla="*/ 7284480 w 10763219"/>
              <a:gd name="connsiteY23576" fmla="*/ 6360272 h 6857999"/>
              <a:gd name="connsiteX23577" fmla="*/ 7288052 w 10763219"/>
              <a:gd name="connsiteY23577" fmla="*/ 6355112 h 6857999"/>
              <a:gd name="connsiteX23578" fmla="*/ 7292021 w 10763219"/>
              <a:gd name="connsiteY23578" fmla="*/ 6347570 h 6857999"/>
              <a:gd name="connsiteX23579" fmla="*/ 7295593 w 10763219"/>
              <a:gd name="connsiteY23579" fmla="*/ 6347967 h 6857999"/>
              <a:gd name="connsiteX23580" fmla="*/ 7298371 w 10763219"/>
              <a:gd name="connsiteY23580" fmla="*/ 6349555 h 6857999"/>
              <a:gd name="connsiteX23581" fmla="*/ 7300753 w 10763219"/>
              <a:gd name="connsiteY23581" fmla="*/ 6351540 h 6857999"/>
              <a:gd name="connsiteX23582" fmla="*/ 7302737 w 10763219"/>
              <a:gd name="connsiteY23582" fmla="*/ 6353921 h 6857999"/>
              <a:gd name="connsiteX23583" fmla="*/ 7304722 w 10763219"/>
              <a:gd name="connsiteY23583" fmla="*/ 6356700 h 6857999"/>
              <a:gd name="connsiteX23584" fmla="*/ 7306309 w 10763219"/>
              <a:gd name="connsiteY23584" fmla="*/ 6360272 h 6857999"/>
              <a:gd name="connsiteX23585" fmla="*/ 7309087 w 10763219"/>
              <a:gd name="connsiteY23585" fmla="*/ 6368210 h 6857999"/>
              <a:gd name="connsiteX23586" fmla="*/ 7312262 w 10763219"/>
              <a:gd name="connsiteY23586" fmla="*/ 6375752 h 6857999"/>
              <a:gd name="connsiteX23587" fmla="*/ 7315041 w 10763219"/>
              <a:gd name="connsiteY23587" fmla="*/ 6383690 h 6857999"/>
              <a:gd name="connsiteX23588" fmla="*/ 7316628 w 10763219"/>
              <a:gd name="connsiteY23588" fmla="*/ 6387262 h 6857999"/>
              <a:gd name="connsiteX23589" fmla="*/ 7318613 w 10763219"/>
              <a:gd name="connsiteY23589" fmla="*/ 6390041 h 6857999"/>
              <a:gd name="connsiteX23590" fmla="*/ 7320994 w 10763219"/>
              <a:gd name="connsiteY23590" fmla="*/ 6392422 h 6857999"/>
              <a:gd name="connsiteX23591" fmla="*/ 7323375 w 10763219"/>
              <a:gd name="connsiteY23591" fmla="*/ 6394407 h 6857999"/>
              <a:gd name="connsiteX23592" fmla="*/ 7323375 w 10763219"/>
              <a:gd name="connsiteY23592" fmla="*/ 6401949 h 6857999"/>
              <a:gd name="connsiteX23593" fmla="*/ 7322978 w 10763219"/>
              <a:gd name="connsiteY23593" fmla="*/ 6408696 h 6857999"/>
              <a:gd name="connsiteX23594" fmla="*/ 7322582 w 10763219"/>
              <a:gd name="connsiteY23594" fmla="*/ 6411475 h 6857999"/>
              <a:gd name="connsiteX23595" fmla="*/ 7320994 w 10763219"/>
              <a:gd name="connsiteY23595" fmla="*/ 6415047 h 6857999"/>
              <a:gd name="connsiteX23596" fmla="*/ 7319803 w 10763219"/>
              <a:gd name="connsiteY23596" fmla="*/ 6417429 h 6857999"/>
              <a:gd name="connsiteX23597" fmla="*/ 7317819 w 10763219"/>
              <a:gd name="connsiteY23597" fmla="*/ 6420604 h 6857999"/>
              <a:gd name="connsiteX23598" fmla="*/ 7316628 w 10763219"/>
              <a:gd name="connsiteY23598" fmla="*/ 6422985 h 6857999"/>
              <a:gd name="connsiteX23599" fmla="*/ 7314247 w 10763219"/>
              <a:gd name="connsiteY23599" fmla="*/ 6425367 h 6857999"/>
              <a:gd name="connsiteX23600" fmla="*/ 7311469 w 10763219"/>
              <a:gd name="connsiteY23600" fmla="*/ 6427352 h 6857999"/>
              <a:gd name="connsiteX23601" fmla="*/ 7308690 w 10763219"/>
              <a:gd name="connsiteY23601" fmla="*/ 6429336 h 6857999"/>
              <a:gd name="connsiteX23602" fmla="*/ 7305118 w 10763219"/>
              <a:gd name="connsiteY23602" fmla="*/ 6430527 h 6857999"/>
              <a:gd name="connsiteX23603" fmla="*/ 7301546 w 10763219"/>
              <a:gd name="connsiteY23603" fmla="*/ 6432115 h 6857999"/>
              <a:gd name="connsiteX23604" fmla="*/ 7297578 w 10763219"/>
              <a:gd name="connsiteY23604" fmla="*/ 6433702 h 6857999"/>
              <a:gd name="connsiteX23605" fmla="*/ 7292418 w 10763219"/>
              <a:gd name="connsiteY23605" fmla="*/ 6434496 h 6857999"/>
              <a:gd name="connsiteX23606" fmla="*/ 7302340 w 10763219"/>
              <a:gd name="connsiteY23606" fmla="*/ 6469425 h 6857999"/>
              <a:gd name="connsiteX23607" fmla="*/ 7299959 w 10763219"/>
              <a:gd name="connsiteY23607" fmla="*/ 6470616 h 6857999"/>
              <a:gd name="connsiteX23608" fmla="*/ 7297578 w 10763219"/>
              <a:gd name="connsiteY23608" fmla="*/ 6471807 h 6857999"/>
              <a:gd name="connsiteX23609" fmla="*/ 7295593 w 10763219"/>
              <a:gd name="connsiteY23609" fmla="*/ 6472204 h 6857999"/>
              <a:gd name="connsiteX23610" fmla="*/ 7293609 w 10763219"/>
              <a:gd name="connsiteY23610" fmla="*/ 6472601 h 6857999"/>
              <a:gd name="connsiteX23611" fmla="*/ 7290037 w 10763219"/>
              <a:gd name="connsiteY23611" fmla="*/ 6472204 h 6857999"/>
              <a:gd name="connsiteX23612" fmla="*/ 7287258 w 10763219"/>
              <a:gd name="connsiteY23612" fmla="*/ 6471410 h 6857999"/>
              <a:gd name="connsiteX23613" fmla="*/ 7284480 w 10763219"/>
              <a:gd name="connsiteY23613" fmla="*/ 6470219 h 6857999"/>
              <a:gd name="connsiteX23614" fmla="*/ 7280908 w 10763219"/>
              <a:gd name="connsiteY23614" fmla="*/ 6469822 h 6857999"/>
              <a:gd name="connsiteX23615" fmla="*/ 7277336 w 10763219"/>
              <a:gd name="connsiteY23615" fmla="*/ 6469822 h 6857999"/>
              <a:gd name="connsiteX23616" fmla="*/ 7274955 w 10763219"/>
              <a:gd name="connsiteY23616" fmla="*/ 6470219 h 6857999"/>
              <a:gd name="connsiteX23617" fmla="*/ 7272970 w 10763219"/>
              <a:gd name="connsiteY23617" fmla="*/ 6471410 h 6857999"/>
              <a:gd name="connsiteX23618" fmla="*/ 7278130 w 10763219"/>
              <a:gd name="connsiteY23618" fmla="*/ 6474585 h 6857999"/>
              <a:gd name="connsiteX23619" fmla="*/ 7281702 w 10763219"/>
              <a:gd name="connsiteY23619" fmla="*/ 6478158 h 6857999"/>
              <a:gd name="connsiteX23620" fmla="*/ 7284877 w 10763219"/>
              <a:gd name="connsiteY23620" fmla="*/ 6482127 h 6857999"/>
              <a:gd name="connsiteX23621" fmla="*/ 7286862 w 10763219"/>
              <a:gd name="connsiteY23621" fmla="*/ 6486096 h 6857999"/>
              <a:gd name="connsiteX23622" fmla="*/ 7287655 w 10763219"/>
              <a:gd name="connsiteY23622" fmla="*/ 6489668 h 6857999"/>
              <a:gd name="connsiteX23623" fmla="*/ 7288052 w 10763219"/>
              <a:gd name="connsiteY23623" fmla="*/ 6494034 h 6857999"/>
              <a:gd name="connsiteX23624" fmla="*/ 7287655 w 10763219"/>
              <a:gd name="connsiteY23624" fmla="*/ 6498797 h 6857999"/>
              <a:gd name="connsiteX23625" fmla="*/ 7286862 w 10763219"/>
              <a:gd name="connsiteY23625" fmla="*/ 6503164 h 6857999"/>
              <a:gd name="connsiteX23626" fmla="*/ 7284877 w 10763219"/>
              <a:gd name="connsiteY23626" fmla="*/ 6506736 h 6857999"/>
              <a:gd name="connsiteX23627" fmla="*/ 7282893 w 10763219"/>
              <a:gd name="connsiteY23627" fmla="*/ 6511499 h 6857999"/>
              <a:gd name="connsiteX23628" fmla="*/ 7279718 w 10763219"/>
              <a:gd name="connsiteY23628" fmla="*/ 6515071 h 6857999"/>
              <a:gd name="connsiteX23629" fmla="*/ 7276542 w 10763219"/>
              <a:gd name="connsiteY23629" fmla="*/ 6519040 h 6857999"/>
              <a:gd name="connsiteX23630" fmla="*/ 7272573 w 10763219"/>
              <a:gd name="connsiteY23630" fmla="*/ 6522613 h 6857999"/>
              <a:gd name="connsiteX23631" fmla="*/ 7268208 w 10763219"/>
              <a:gd name="connsiteY23631" fmla="*/ 6525788 h 6857999"/>
              <a:gd name="connsiteX23632" fmla="*/ 7263842 w 10763219"/>
              <a:gd name="connsiteY23632" fmla="*/ 6528964 h 6857999"/>
              <a:gd name="connsiteX23633" fmla="*/ 7259079 w 10763219"/>
              <a:gd name="connsiteY23633" fmla="*/ 6531345 h 6857999"/>
              <a:gd name="connsiteX23634" fmla="*/ 7257492 w 10763219"/>
              <a:gd name="connsiteY23634" fmla="*/ 6528964 h 6857999"/>
              <a:gd name="connsiteX23635" fmla="*/ 7257095 w 10763219"/>
              <a:gd name="connsiteY23635" fmla="*/ 6526582 h 6857999"/>
              <a:gd name="connsiteX23636" fmla="*/ 7256301 w 10763219"/>
              <a:gd name="connsiteY23636" fmla="*/ 6524597 h 6857999"/>
              <a:gd name="connsiteX23637" fmla="*/ 7256301 w 10763219"/>
              <a:gd name="connsiteY23637" fmla="*/ 6522613 h 6857999"/>
              <a:gd name="connsiteX23638" fmla="*/ 7257095 w 10763219"/>
              <a:gd name="connsiteY23638" fmla="*/ 6521025 h 6857999"/>
              <a:gd name="connsiteX23639" fmla="*/ 7257492 w 10763219"/>
              <a:gd name="connsiteY23639" fmla="*/ 6519437 h 6857999"/>
              <a:gd name="connsiteX23640" fmla="*/ 7259476 w 10763219"/>
              <a:gd name="connsiteY23640" fmla="*/ 6517056 h 6857999"/>
              <a:gd name="connsiteX23641" fmla="*/ 7261461 w 10763219"/>
              <a:gd name="connsiteY23641" fmla="*/ 6514674 h 6857999"/>
              <a:gd name="connsiteX23642" fmla="*/ 7263445 w 10763219"/>
              <a:gd name="connsiteY23642" fmla="*/ 6511896 h 6857999"/>
              <a:gd name="connsiteX23643" fmla="*/ 7263842 w 10763219"/>
              <a:gd name="connsiteY23643" fmla="*/ 6510308 h 6857999"/>
              <a:gd name="connsiteX23644" fmla="*/ 7264239 w 10763219"/>
              <a:gd name="connsiteY23644" fmla="*/ 6508721 h 6857999"/>
              <a:gd name="connsiteX23645" fmla="*/ 7264239 w 10763219"/>
              <a:gd name="connsiteY23645" fmla="*/ 6506736 h 6857999"/>
              <a:gd name="connsiteX23646" fmla="*/ 7263842 w 10763219"/>
              <a:gd name="connsiteY23646" fmla="*/ 6505148 h 6857999"/>
              <a:gd name="connsiteX23647" fmla="*/ 7253920 w 10763219"/>
              <a:gd name="connsiteY23647" fmla="*/ 6508721 h 6857999"/>
              <a:gd name="connsiteX23648" fmla="*/ 7244394 w 10763219"/>
              <a:gd name="connsiteY23648" fmla="*/ 6512690 h 6857999"/>
              <a:gd name="connsiteX23649" fmla="*/ 7234472 w 10763219"/>
              <a:gd name="connsiteY23649" fmla="*/ 6515865 h 6857999"/>
              <a:gd name="connsiteX23650" fmla="*/ 7224550 w 10763219"/>
              <a:gd name="connsiteY23650" fmla="*/ 6519040 h 6857999"/>
              <a:gd name="connsiteX23651" fmla="*/ 7215024 w 10763219"/>
              <a:gd name="connsiteY23651" fmla="*/ 6521422 h 6857999"/>
              <a:gd name="connsiteX23652" fmla="*/ 7205102 w 10763219"/>
              <a:gd name="connsiteY23652" fmla="*/ 6524200 h 6857999"/>
              <a:gd name="connsiteX23653" fmla="*/ 7185655 w 10763219"/>
              <a:gd name="connsiteY23653" fmla="*/ 6527376 h 6857999"/>
              <a:gd name="connsiteX23654" fmla="*/ 7166604 w 10763219"/>
              <a:gd name="connsiteY23654" fmla="*/ 6530551 h 6857999"/>
              <a:gd name="connsiteX23655" fmla="*/ 7147553 w 10763219"/>
              <a:gd name="connsiteY23655" fmla="*/ 6531742 h 6857999"/>
              <a:gd name="connsiteX23656" fmla="*/ 7128502 w 10763219"/>
              <a:gd name="connsiteY23656" fmla="*/ 6532933 h 6857999"/>
              <a:gd name="connsiteX23657" fmla="*/ 7110246 w 10763219"/>
              <a:gd name="connsiteY23657" fmla="*/ 6532933 h 6857999"/>
              <a:gd name="connsiteX23658" fmla="*/ 7091592 w 10763219"/>
              <a:gd name="connsiteY23658" fmla="*/ 6532139 h 6857999"/>
              <a:gd name="connsiteX23659" fmla="*/ 7074129 w 10763219"/>
              <a:gd name="connsiteY23659" fmla="*/ 6530948 h 6857999"/>
              <a:gd name="connsiteX23660" fmla="*/ 7056665 w 10763219"/>
              <a:gd name="connsiteY23660" fmla="*/ 6529360 h 6857999"/>
              <a:gd name="connsiteX23661" fmla="*/ 7039599 w 10763219"/>
              <a:gd name="connsiteY23661" fmla="*/ 6527376 h 6857999"/>
              <a:gd name="connsiteX23662" fmla="*/ 7006657 w 10763219"/>
              <a:gd name="connsiteY23662" fmla="*/ 6523010 h 6857999"/>
              <a:gd name="connsiteX23663" fmla="*/ 6976097 w 10763219"/>
              <a:gd name="connsiteY23663" fmla="*/ 6518247 h 6857999"/>
              <a:gd name="connsiteX23664" fmla="*/ 6966571 w 10763219"/>
              <a:gd name="connsiteY23664" fmla="*/ 6527376 h 6857999"/>
              <a:gd name="connsiteX23665" fmla="*/ 6961809 w 10763219"/>
              <a:gd name="connsiteY23665" fmla="*/ 6532139 h 6857999"/>
              <a:gd name="connsiteX23666" fmla="*/ 6957046 w 10763219"/>
              <a:gd name="connsiteY23666" fmla="*/ 6536108 h 6857999"/>
              <a:gd name="connsiteX23667" fmla="*/ 6950696 w 10763219"/>
              <a:gd name="connsiteY23667" fmla="*/ 6540077 h 6857999"/>
              <a:gd name="connsiteX23668" fmla="*/ 6947124 w 10763219"/>
              <a:gd name="connsiteY23668" fmla="*/ 6541665 h 6857999"/>
              <a:gd name="connsiteX23669" fmla="*/ 6943552 w 10763219"/>
              <a:gd name="connsiteY23669" fmla="*/ 6543253 h 6857999"/>
              <a:gd name="connsiteX23670" fmla="*/ 6939186 w 10763219"/>
              <a:gd name="connsiteY23670" fmla="*/ 6544443 h 6857999"/>
              <a:gd name="connsiteX23671" fmla="*/ 6934820 w 10763219"/>
              <a:gd name="connsiteY23671" fmla="*/ 6545634 h 6857999"/>
              <a:gd name="connsiteX23672" fmla="*/ 6930058 w 10763219"/>
              <a:gd name="connsiteY23672" fmla="*/ 6546031 h 6857999"/>
              <a:gd name="connsiteX23673" fmla="*/ 6925295 w 10763219"/>
              <a:gd name="connsiteY23673" fmla="*/ 6546428 h 6857999"/>
              <a:gd name="connsiteX23674" fmla="*/ 6924104 w 10763219"/>
              <a:gd name="connsiteY23674" fmla="*/ 6543253 h 6857999"/>
              <a:gd name="connsiteX23675" fmla="*/ 6922914 w 10763219"/>
              <a:gd name="connsiteY23675" fmla="*/ 6539680 h 6857999"/>
              <a:gd name="connsiteX23676" fmla="*/ 6921326 w 10763219"/>
              <a:gd name="connsiteY23676" fmla="*/ 6537299 h 6857999"/>
              <a:gd name="connsiteX23677" fmla="*/ 6919738 w 10763219"/>
              <a:gd name="connsiteY23677" fmla="*/ 6535314 h 6857999"/>
              <a:gd name="connsiteX23678" fmla="*/ 6917357 w 10763219"/>
              <a:gd name="connsiteY23678" fmla="*/ 6533727 h 6857999"/>
              <a:gd name="connsiteX23679" fmla="*/ 6914976 w 10763219"/>
              <a:gd name="connsiteY23679" fmla="*/ 6532139 h 6857999"/>
              <a:gd name="connsiteX23680" fmla="*/ 6912594 w 10763219"/>
              <a:gd name="connsiteY23680" fmla="*/ 6531345 h 6857999"/>
              <a:gd name="connsiteX23681" fmla="*/ 6909419 w 10763219"/>
              <a:gd name="connsiteY23681" fmla="*/ 6530948 h 6857999"/>
              <a:gd name="connsiteX23682" fmla="*/ 6909419 w 10763219"/>
              <a:gd name="connsiteY23682" fmla="*/ 6528964 h 6857999"/>
              <a:gd name="connsiteX23683" fmla="*/ 6911007 w 10763219"/>
              <a:gd name="connsiteY23683" fmla="*/ 6526979 h 6857999"/>
              <a:gd name="connsiteX23684" fmla="*/ 6912991 w 10763219"/>
              <a:gd name="connsiteY23684" fmla="*/ 6525391 h 6857999"/>
              <a:gd name="connsiteX23685" fmla="*/ 6915373 w 10763219"/>
              <a:gd name="connsiteY23685" fmla="*/ 6524597 h 6857999"/>
              <a:gd name="connsiteX23686" fmla="*/ 6920929 w 10763219"/>
              <a:gd name="connsiteY23686" fmla="*/ 6523010 h 6857999"/>
              <a:gd name="connsiteX23687" fmla="*/ 6926486 w 10763219"/>
              <a:gd name="connsiteY23687" fmla="*/ 6521422 h 6857999"/>
              <a:gd name="connsiteX23688" fmla="*/ 6919342 w 10763219"/>
              <a:gd name="connsiteY23688" fmla="*/ 6515865 h 6857999"/>
              <a:gd name="connsiteX23689" fmla="*/ 6912991 w 10763219"/>
              <a:gd name="connsiteY23689" fmla="*/ 6511499 h 6857999"/>
              <a:gd name="connsiteX23690" fmla="*/ 6906641 w 10763219"/>
              <a:gd name="connsiteY23690" fmla="*/ 6507530 h 6857999"/>
              <a:gd name="connsiteX23691" fmla="*/ 6900688 w 10763219"/>
              <a:gd name="connsiteY23691" fmla="*/ 6504354 h 6857999"/>
              <a:gd name="connsiteX23692" fmla="*/ 6894734 w 10763219"/>
              <a:gd name="connsiteY23692" fmla="*/ 6501973 h 6857999"/>
              <a:gd name="connsiteX23693" fmla="*/ 6888384 w 10763219"/>
              <a:gd name="connsiteY23693" fmla="*/ 6500385 h 6857999"/>
              <a:gd name="connsiteX23694" fmla="*/ 6882828 w 10763219"/>
              <a:gd name="connsiteY23694" fmla="*/ 6499988 h 6857999"/>
              <a:gd name="connsiteX23695" fmla="*/ 6876477 w 10763219"/>
              <a:gd name="connsiteY23695" fmla="*/ 6499988 h 6857999"/>
              <a:gd name="connsiteX23696" fmla="*/ 6870127 w 10763219"/>
              <a:gd name="connsiteY23696" fmla="*/ 6500385 h 6857999"/>
              <a:gd name="connsiteX23697" fmla="*/ 6862983 w 10763219"/>
              <a:gd name="connsiteY23697" fmla="*/ 6501179 h 6857999"/>
              <a:gd name="connsiteX23698" fmla="*/ 6847505 w 10763219"/>
              <a:gd name="connsiteY23698" fmla="*/ 6504354 h 6857999"/>
              <a:gd name="connsiteX23699" fmla="*/ 6828454 w 10763219"/>
              <a:gd name="connsiteY23699" fmla="*/ 6508324 h 6857999"/>
              <a:gd name="connsiteX23700" fmla="*/ 6805831 w 10763219"/>
              <a:gd name="connsiteY23700" fmla="*/ 6513087 h 6857999"/>
              <a:gd name="connsiteX23701" fmla="*/ 6806625 w 10763219"/>
              <a:gd name="connsiteY23701" fmla="*/ 6517056 h 6857999"/>
              <a:gd name="connsiteX23702" fmla="*/ 6807022 w 10763219"/>
              <a:gd name="connsiteY23702" fmla="*/ 6519437 h 6857999"/>
              <a:gd name="connsiteX23703" fmla="*/ 6807816 w 10763219"/>
              <a:gd name="connsiteY23703" fmla="*/ 6521422 h 6857999"/>
              <a:gd name="connsiteX23704" fmla="*/ 6809800 w 10763219"/>
              <a:gd name="connsiteY23704" fmla="*/ 6523010 h 6857999"/>
              <a:gd name="connsiteX23705" fmla="*/ 6811784 w 10763219"/>
              <a:gd name="connsiteY23705" fmla="*/ 6524200 h 6857999"/>
              <a:gd name="connsiteX23706" fmla="*/ 6813769 w 10763219"/>
              <a:gd name="connsiteY23706" fmla="*/ 6524994 h 6857999"/>
              <a:gd name="connsiteX23707" fmla="*/ 6818135 w 10763219"/>
              <a:gd name="connsiteY23707" fmla="*/ 6525788 h 6857999"/>
              <a:gd name="connsiteX23708" fmla="*/ 6822897 w 10763219"/>
              <a:gd name="connsiteY23708" fmla="*/ 6526979 h 6857999"/>
              <a:gd name="connsiteX23709" fmla="*/ 6824882 w 10763219"/>
              <a:gd name="connsiteY23709" fmla="*/ 6527376 h 6857999"/>
              <a:gd name="connsiteX23710" fmla="*/ 6826866 w 10763219"/>
              <a:gd name="connsiteY23710" fmla="*/ 6528964 h 6857999"/>
              <a:gd name="connsiteX23711" fmla="*/ 6828057 w 10763219"/>
              <a:gd name="connsiteY23711" fmla="*/ 6530551 h 6857999"/>
              <a:gd name="connsiteX23712" fmla="*/ 6828851 w 10763219"/>
              <a:gd name="connsiteY23712" fmla="*/ 6532933 h 6857999"/>
              <a:gd name="connsiteX23713" fmla="*/ 6829248 w 10763219"/>
              <a:gd name="connsiteY23713" fmla="*/ 6535711 h 6857999"/>
              <a:gd name="connsiteX23714" fmla="*/ 6829248 w 10763219"/>
              <a:gd name="connsiteY23714" fmla="*/ 6539680 h 6857999"/>
              <a:gd name="connsiteX23715" fmla="*/ 6824088 w 10763219"/>
              <a:gd name="connsiteY23715" fmla="*/ 6537696 h 6857999"/>
              <a:gd name="connsiteX23716" fmla="*/ 6820119 w 10763219"/>
              <a:gd name="connsiteY23716" fmla="*/ 6535711 h 6857999"/>
              <a:gd name="connsiteX23717" fmla="*/ 6817341 w 10763219"/>
              <a:gd name="connsiteY23717" fmla="*/ 6534123 h 6857999"/>
              <a:gd name="connsiteX23718" fmla="*/ 6814166 w 10763219"/>
              <a:gd name="connsiteY23718" fmla="*/ 6533330 h 6857999"/>
              <a:gd name="connsiteX23719" fmla="*/ 6811784 w 10763219"/>
              <a:gd name="connsiteY23719" fmla="*/ 6533330 h 6857999"/>
              <a:gd name="connsiteX23720" fmla="*/ 6808212 w 10763219"/>
              <a:gd name="connsiteY23720" fmla="*/ 6534123 h 6857999"/>
              <a:gd name="connsiteX23721" fmla="*/ 6803847 w 10763219"/>
              <a:gd name="connsiteY23721" fmla="*/ 6536108 h 6857999"/>
              <a:gd name="connsiteX23722" fmla="*/ 6798290 w 10763219"/>
              <a:gd name="connsiteY23722" fmla="*/ 6539283 h 6857999"/>
              <a:gd name="connsiteX23723" fmla="*/ 6797100 w 10763219"/>
              <a:gd name="connsiteY23723" fmla="*/ 6536108 h 6857999"/>
              <a:gd name="connsiteX23724" fmla="*/ 6797100 w 10763219"/>
              <a:gd name="connsiteY23724" fmla="*/ 6533330 h 6857999"/>
              <a:gd name="connsiteX23725" fmla="*/ 6797496 w 10763219"/>
              <a:gd name="connsiteY23725" fmla="*/ 6531345 h 6857999"/>
              <a:gd name="connsiteX23726" fmla="*/ 6798687 w 10763219"/>
              <a:gd name="connsiteY23726" fmla="*/ 6529360 h 6857999"/>
              <a:gd name="connsiteX23727" fmla="*/ 6800672 w 10763219"/>
              <a:gd name="connsiteY23727" fmla="*/ 6525391 h 6857999"/>
              <a:gd name="connsiteX23728" fmla="*/ 6801068 w 10763219"/>
              <a:gd name="connsiteY23728" fmla="*/ 6523010 h 6857999"/>
              <a:gd name="connsiteX23729" fmla="*/ 6801068 w 10763219"/>
              <a:gd name="connsiteY23729" fmla="*/ 6520628 h 6857999"/>
              <a:gd name="connsiteX23730" fmla="*/ 6796306 w 10763219"/>
              <a:gd name="connsiteY23730" fmla="*/ 6524200 h 6857999"/>
              <a:gd name="connsiteX23731" fmla="*/ 6791940 w 10763219"/>
              <a:gd name="connsiteY23731" fmla="*/ 6525788 h 6857999"/>
              <a:gd name="connsiteX23732" fmla="*/ 6787574 w 10763219"/>
              <a:gd name="connsiteY23732" fmla="*/ 6526979 h 6857999"/>
              <a:gd name="connsiteX23733" fmla="*/ 6782811 w 10763219"/>
              <a:gd name="connsiteY23733" fmla="*/ 6526979 h 6857999"/>
              <a:gd name="connsiteX23734" fmla="*/ 6779239 w 10763219"/>
              <a:gd name="connsiteY23734" fmla="*/ 6525788 h 6857999"/>
              <a:gd name="connsiteX23735" fmla="*/ 6774477 w 10763219"/>
              <a:gd name="connsiteY23735" fmla="*/ 6524994 h 6857999"/>
              <a:gd name="connsiteX23736" fmla="*/ 6766936 w 10763219"/>
              <a:gd name="connsiteY23736" fmla="*/ 6521025 h 6857999"/>
              <a:gd name="connsiteX23737" fmla="*/ 6762967 w 10763219"/>
              <a:gd name="connsiteY23737" fmla="*/ 6519040 h 6857999"/>
              <a:gd name="connsiteX23738" fmla="*/ 6758601 w 10763219"/>
              <a:gd name="connsiteY23738" fmla="*/ 6517850 h 6857999"/>
              <a:gd name="connsiteX23739" fmla="*/ 6754632 w 10763219"/>
              <a:gd name="connsiteY23739" fmla="*/ 6516262 h 6857999"/>
              <a:gd name="connsiteX23740" fmla="*/ 6750663 w 10763219"/>
              <a:gd name="connsiteY23740" fmla="*/ 6515865 h 6857999"/>
              <a:gd name="connsiteX23741" fmla="*/ 6746298 w 10763219"/>
              <a:gd name="connsiteY23741" fmla="*/ 6516262 h 6857999"/>
              <a:gd name="connsiteX23742" fmla="*/ 6741932 w 10763219"/>
              <a:gd name="connsiteY23742" fmla="*/ 6517850 h 6857999"/>
              <a:gd name="connsiteX23743" fmla="*/ 6737169 w 10763219"/>
              <a:gd name="connsiteY23743" fmla="*/ 6520628 h 6857999"/>
              <a:gd name="connsiteX23744" fmla="*/ 6732010 w 10763219"/>
              <a:gd name="connsiteY23744" fmla="*/ 6524597 h 6857999"/>
              <a:gd name="connsiteX23745" fmla="*/ 6728438 w 10763219"/>
              <a:gd name="connsiteY23745" fmla="*/ 6524200 h 6857999"/>
              <a:gd name="connsiteX23746" fmla="*/ 6725659 w 10763219"/>
              <a:gd name="connsiteY23746" fmla="*/ 6523010 h 6857999"/>
              <a:gd name="connsiteX23747" fmla="*/ 6724469 w 10763219"/>
              <a:gd name="connsiteY23747" fmla="*/ 6521422 h 6857999"/>
              <a:gd name="connsiteX23748" fmla="*/ 6723675 w 10763219"/>
              <a:gd name="connsiteY23748" fmla="*/ 6520231 h 6857999"/>
              <a:gd name="connsiteX23749" fmla="*/ 6724469 w 10763219"/>
              <a:gd name="connsiteY23749" fmla="*/ 6518247 h 6857999"/>
              <a:gd name="connsiteX23750" fmla="*/ 6725659 w 10763219"/>
              <a:gd name="connsiteY23750" fmla="*/ 6516262 h 6857999"/>
              <a:gd name="connsiteX23751" fmla="*/ 6728834 w 10763219"/>
              <a:gd name="connsiteY23751" fmla="*/ 6511896 h 6857999"/>
              <a:gd name="connsiteX23752" fmla="*/ 6732010 w 10763219"/>
              <a:gd name="connsiteY23752" fmla="*/ 6507530 h 6857999"/>
              <a:gd name="connsiteX23753" fmla="*/ 6733597 w 10763219"/>
              <a:gd name="connsiteY23753" fmla="*/ 6505942 h 6857999"/>
              <a:gd name="connsiteX23754" fmla="*/ 6734788 w 10763219"/>
              <a:gd name="connsiteY23754" fmla="*/ 6503957 h 6857999"/>
              <a:gd name="connsiteX23755" fmla="*/ 6734788 w 10763219"/>
              <a:gd name="connsiteY23755" fmla="*/ 6502370 h 6857999"/>
              <a:gd name="connsiteX23756" fmla="*/ 6733597 w 10763219"/>
              <a:gd name="connsiteY23756" fmla="*/ 6501576 h 6857999"/>
              <a:gd name="connsiteX23757" fmla="*/ 6731613 w 10763219"/>
              <a:gd name="connsiteY23757" fmla="*/ 6501179 h 6857999"/>
              <a:gd name="connsiteX23758" fmla="*/ 6728834 w 10763219"/>
              <a:gd name="connsiteY23758" fmla="*/ 6501179 h 6857999"/>
              <a:gd name="connsiteX23759" fmla="*/ 6729231 w 10763219"/>
              <a:gd name="connsiteY23759" fmla="*/ 6498797 h 6857999"/>
              <a:gd name="connsiteX23760" fmla="*/ 6730025 w 10763219"/>
              <a:gd name="connsiteY23760" fmla="*/ 6496813 h 6857999"/>
              <a:gd name="connsiteX23761" fmla="*/ 6731613 w 10763219"/>
              <a:gd name="connsiteY23761" fmla="*/ 6495225 h 6857999"/>
              <a:gd name="connsiteX23762" fmla="*/ 6733597 w 10763219"/>
              <a:gd name="connsiteY23762" fmla="*/ 6494034 h 6857999"/>
              <a:gd name="connsiteX23763" fmla="*/ 6735978 w 10763219"/>
              <a:gd name="connsiteY23763" fmla="*/ 6493241 h 6857999"/>
              <a:gd name="connsiteX23764" fmla="*/ 6739154 w 10763219"/>
              <a:gd name="connsiteY23764" fmla="*/ 6492844 h 6857999"/>
              <a:gd name="connsiteX23765" fmla="*/ 6745504 w 10763219"/>
              <a:gd name="connsiteY23765" fmla="*/ 6491653 h 6857999"/>
              <a:gd name="connsiteX23766" fmla="*/ 6758998 w 10763219"/>
              <a:gd name="connsiteY23766" fmla="*/ 6491256 h 6857999"/>
              <a:gd name="connsiteX23767" fmla="*/ 6765348 w 10763219"/>
              <a:gd name="connsiteY23767" fmla="*/ 6490859 h 6857999"/>
              <a:gd name="connsiteX23768" fmla="*/ 6768127 w 10763219"/>
              <a:gd name="connsiteY23768" fmla="*/ 6489668 h 6857999"/>
              <a:gd name="connsiteX23769" fmla="*/ 6770905 w 10763219"/>
              <a:gd name="connsiteY23769" fmla="*/ 6488874 h 6857999"/>
              <a:gd name="connsiteX23770" fmla="*/ 6769317 w 10763219"/>
              <a:gd name="connsiteY23770" fmla="*/ 6483318 h 6857999"/>
              <a:gd name="connsiteX23771" fmla="*/ 6767333 w 10763219"/>
              <a:gd name="connsiteY23771" fmla="*/ 6479745 h 6857999"/>
              <a:gd name="connsiteX23772" fmla="*/ 6765745 w 10763219"/>
              <a:gd name="connsiteY23772" fmla="*/ 6477761 h 6857999"/>
              <a:gd name="connsiteX23773" fmla="*/ 6764555 w 10763219"/>
              <a:gd name="connsiteY23773" fmla="*/ 6476570 h 6857999"/>
              <a:gd name="connsiteX23774" fmla="*/ 6761379 w 10763219"/>
              <a:gd name="connsiteY23774" fmla="*/ 6474585 h 6857999"/>
              <a:gd name="connsiteX23775" fmla="*/ 6758204 w 10763219"/>
              <a:gd name="connsiteY23775" fmla="*/ 6473791 h 6857999"/>
              <a:gd name="connsiteX23776" fmla="*/ 6754235 w 10763219"/>
              <a:gd name="connsiteY23776" fmla="*/ 6473791 h 6857999"/>
              <a:gd name="connsiteX23777" fmla="*/ 6749870 w 10763219"/>
              <a:gd name="connsiteY23777" fmla="*/ 6474188 h 6857999"/>
              <a:gd name="connsiteX23778" fmla="*/ 6745504 w 10763219"/>
              <a:gd name="connsiteY23778" fmla="*/ 6474982 h 6857999"/>
              <a:gd name="connsiteX23779" fmla="*/ 6736375 w 10763219"/>
              <a:gd name="connsiteY23779" fmla="*/ 6477761 h 6857999"/>
              <a:gd name="connsiteX23780" fmla="*/ 6727247 w 10763219"/>
              <a:gd name="connsiteY23780" fmla="*/ 6480142 h 6857999"/>
              <a:gd name="connsiteX23781" fmla="*/ 6723278 w 10763219"/>
              <a:gd name="connsiteY23781" fmla="*/ 6480539 h 6857999"/>
              <a:gd name="connsiteX23782" fmla="*/ 6719309 w 10763219"/>
              <a:gd name="connsiteY23782" fmla="*/ 6480936 h 6857999"/>
              <a:gd name="connsiteX23783" fmla="*/ 6716134 w 10763219"/>
              <a:gd name="connsiteY23783" fmla="*/ 6480539 h 6857999"/>
              <a:gd name="connsiteX23784" fmla="*/ 6712562 w 10763219"/>
              <a:gd name="connsiteY23784" fmla="*/ 6478951 h 6857999"/>
              <a:gd name="connsiteX23785" fmla="*/ 6717325 w 10763219"/>
              <a:gd name="connsiteY23785" fmla="*/ 6475776 h 6857999"/>
              <a:gd name="connsiteX23786" fmla="*/ 6720500 w 10763219"/>
              <a:gd name="connsiteY23786" fmla="*/ 6472601 h 6857999"/>
              <a:gd name="connsiteX23787" fmla="*/ 6722087 w 10763219"/>
              <a:gd name="connsiteY23787" fmla="*/ 6470219 h 6857999"/>
              <a:gd name="connsiteX23788" fmla="*/ 6722484 w 10763219"/>
              <a:gd name="connsiteY23788" fmla="*/ 6468235 h 6857999"/>
              <a:gd name="connsiteX23789" fmla="*/ 6721294 w 10763219"/>
              <a:gd name="connsiteY23789" fmla="*/ 6466250 h 6857999"/>
              <a:gd name="connsiteX23790" fmla="*/ 6720103 w 10763219"/>
              <a:gd name="connsiteY23790" fmla="*/ 6464265 h 6857999"/>
              <a:gd name="connsiteX23791" fmla="*/ 6718118 w 10763219"/>
              <a:gd name="connsiteY23791" fmla="*/ 6463075 h 6857999"/>
              <a:gd name="connsiteX23792" fmla="*/ 6715737 w 10763219"/>
              <a:gd name="connsiteY23792" fmla="*/ 6461487 h 6857999"/>
              <a:gd name="connsiteX23793" fmla="*/ 6710181 w 10763219"/>
              <a:gd name="connsiteY23793" fmla="*/ 6457915 h 6857999"/>
              <a:gd name="connsiteX23794" fmla="*/ 6707799 w 10763219"/>
              <a:gd name="connsiteY23794" fmla="*/ 6456724 h 6857999"/>
              <a:gd name="connsiteX23795" fmla="*/ 6705815 w 10763219"/>
              <a:gd name="connsiteY23795" fmla="*/ 6454739 h 6857999"/>
              <a:gd name="connsiteX23796" fmla="*/ 6704624 w 10763219"/>
              <a:gd name="connsiteY23796" fmla="*/ 6452358 h 6857999"/>
              <a:gd name="connsiteX23797" fmla="*/ 6704227 w 10763219"/>
              <a:gd name="connsiteY23797" fmla="*/ 6449579 h 6857999"/>
              <a:gd name="connsiteX23798" fmla="*/ 6705418 w 10763219"/>
              <a:gd name="connsiteY23798" fmla="*/ 6446801 h 6857999"/>
              <a:gd name="connsiteX23799" fmla="*/ 6707402 w 10763219"/>
              <a:gd name="connsiteY23799" fmla="*/ 6444022 h 6857999"/>
              <a:gd name="connsiteX23800" fmla="*/ 6701052 w 10763219"/>
              <a:gd name="connsiteY23800" fmla="*/ 6444419 h 6857999"/>
              <a:gd name="connsiteX23801" fmla="*/ 6694702 w 10763219"/>
              <a:gd name="connsiteY23801" fmla="*/ 6446007 h 6857999"/>
              <a:gd name="connsiteX23802" fmla="*/ 6689542 w 10763219"/>
              <a:gd name="connsiteY23802" fmla="*/ 6447198 h 6857999"/>
              <a:gd name="connsiteX23803" fmla="*/ 6685177 w 10763219"/>
              <a:gd name="connsiteY23803" fmla="*/ 6448785 h 6857999"/>
              <a:gd name="connsiteX23804" fmla="*/ 6677636 w 10763219"/>
              <a:gd name="connsiteY23804" fmla="*/ 6452358 h 6857999"/>
              <a:gd name="connsiteX23805" fmla="*/ 6671682 w 10763219"/>
              <a:gd name="connsiteY23805" fmla="*/ 6454739 h 6857999"/>
              <a:gd name="connsiteX23806" fmla="*/ 6668507 w 10763219"/>
              <a:gd name="connsiteY23806" fmla="*/ 6455533 h 6857999"/>
              <a:gd name="connsiteX23807" fmla="*/ 6665729 w 10763219"/>
              <a:gd name="connsiteY23807" fmla="*/ 6455930 h 6857999"/>
              <a:gd name="connsiteX23808" fmla="*/ 6663348 w 10763219"/>
              <a:gd name="connsiteY23808" fmla="*/ 6455930 h 6857999"/>
              <a:gd name="connsiteX23809" fmla="*/ 6660173 w 10763219"/>
              <a:gd name="connsiteY23809" fmla="*/ 6455533 h 6857999"/>
              <a:gd name="connsiteX23810" fmla="*/ 6657394 w 10763219"/>
              <a:gd name="connsiteY23810" fmla="*/ 6454739 h 6857999"/>
              <a:gd name="connsiteX23811" fmla="*/ 6653425 w 10763219"/>
              <a:gd name="connsiteY23811" fmla="*/ 6452755 h 6857999"/>
              <a:gd name="connsiteX23812" fmla="*/ 6650250 w 10763219"/>
              <a:gd name="connsiteY23812" fmla="*/ 6449579 h 6857999"/>
              <a:gd name="connsiteX23813" fmla="*/ 6645488 w 10763219"/>
              <a:gd name="connsiteY23813" fmla="*/ 6446007 h 6857999"/>
              <a:gd name="connsiteX23814" fmla="*/ 6640328 w 10763219"/>
              <a:gd name="connsiteY23814" fmla="*/ 6446801 h 6857999"/>
              <a:gd name="connsiteX23815" fmla="*/ 6635962 w 10763219"/>
              <a:gd name="connsiteY23815" fmla="*/ 6448388 h 6857999"/>
              <a:gd name="connsiteX23816" fmla="*/ 6632787 w 10763219"/>
              <a:gd name="connsiteY23816" fmla="*/ 6450373 h 6857999"/>
              <a:gd name="connsiteX23817" fmla="*/ 6630009 w 10763219"/>
              <a:gd name="connsiteY23817" fmla="*/ 6453151 h 6857999"/>
              <a:gd name="connsiteX23818" fmla="*/ 6628024 w 10763219"/>
              <a:gd name="connsiteY23818" fmla="*/ 6455930 h 6857999"/>
              <a:gd name="connsiteX23819" fmla="*/ 6626437 w 10763219"/>
              <a:gd name="connsiteY23819" fmla="*/ 6459502 h 6857999"/>
              <a:gd name="connsiteX23820" fmla="*/ 6623262 w 10763219"/>
              <a:gd name="connsiteY23820" fmla="*/ 6467044 h 6857999"/>
              <a:gd name="connsiteX23821" fmla="*/ 6623262 w 10763219"/>
              <a:gd name="connsiteY23821" fmla="*/ 6468631 h 6857999"/>
              <a:gd name="connsiteX23822" fmla="*/ 6623659 w 10763219"/>
              <a:gd name="connsiteY23822" fmla="*/ 6470219 h 6857999"/>
              <a:gd name="connsiteX23823" fmla="*/ 6624849 w 10763219"/>
              <a:gd name="connsiteY23823" fmla="*/ 6471807 h 6857999"/>
              <a:gd name="connsiteX23824" fmla="*/ 6626040 w 10763219"/>
              <a:gd name="connsiteY23824" fmla="*/ 6473394 h 6857999"/>
              <a:gd name="connsiteX23825" fmla="*/ 6629612 w 10763219"/>
              <a:gd name="connsiteY23825" fmla="*/ 6474982 h 6857999"/>
              <a:gd name="connsiteX23826" fmla="*/ 6633978 w 10763219"/>
              <a:gd name="connsiteY23826" fmla="*/ 6476570 h 6857999"/>
              <a:gd name="connsiteX23827" fmla="*/ 6638740 w 10763219"/>
              <a:gd name="connsiteY23827" fmla="*/ 6476967 h 6857999"/>
              <a:gd name="connsiteX23828" fmla="*/ 6643900 w 10763219"/>
              <a:gd name="connsiteY23828" fmla="*/ 6476967 h 6857999"/>
              <a:gd name="connsiteX23829" fmla="*/ 6648266 w 10763219"/>
              <a:gd name="connsiteY23829" fmla="*/ 6476173 h 6857999"/>
              <a:gd name="connsiteX23830" fmla="*/ 6650250 w 10763219"/>
              <a:gd name="connsiteY23830" fmla="*/ 6474982 h 6857999"/>
              <a:gd name="connsiteX23831" fmla="*/ 6651441 w 10763219"/>
              <a:gd name="connsiteY23831" fmla="*/ 6474188 h 6857999"/>
              <a:gd name="connsiteX23832" fmla="*/ 6650250 w 10763219"/>
              <a:gd name="connsiteY23832" fmla="*/ 6476570 h 6857999"/>
              <a:gd name="connsiteX23833" fmla="*/ 6648266 w 10763219"/>
              <a:gd name="connsiteY23833" fmla="*/ 6478554 h 6857999"/>
              <a:gd name="connsiteX23834" fmla="*/ 6646281 w 10763219"/>
              <a:gd name="connsiteY23834" fmla="*/ 6480142 h 6857999"/>
              <a:gd name="connsiteX23835" fmla="*/ 6643900 w 10763219"/>
              <a:gd name="connsiteY23835" fmla="*/ 6481333 h 6857999"/>
              <a:gd name="connsiteX23836" fmla="*/ 6641916 w 10763219"/>
              <a:gd name="connsiteY23836" fmla="*/ 6482127 h 6857999"/>
              <a:gd name="connsiteX23837" fmla="*/ 6639137 w 10763219"/>
              <a:gd name="connsiteY23837" fmla="*/ 6482524 h 6857999"/>
              <a:gd name="connsiteX23838" fmla="*/ 6636359 w 10763219"/>
              <a:gd name="connsiteY23838" fmla="*/ 6482524 h 6857999"/>
              <a:gd name="connsiteX23839" fmla="*/ 6633978 w 10763219"/>
              <a:gd name="connsiteY23839" fmla="*/ 6482127 h 6857999"/>
              <a:gd name="connsiteX23840" fmla="*/ 6628024 w 10763219"/>
              <a:gd name="connsiteY23840" fmla="*/ 6480539 h 6857999"/>
              <a:gd name="connsiteX23841" fmla="*/ 6621277 w 10763219"/>
              <a:gd name="connsiteY23841" fmla="*/ 6478158 h 6857999"/>
              <a:gd name="connsiteX23842" fmla="*/ 6614530 w 10763219"/>
              <a:gd name="connsiteY23842" fmla="*/ 6474982 h 6857999"/>
              <a:gd name="connsiteX23843" fmla="*/ 6607386 w 10763219"/>
              <a:gd name="connsiteY23843" fmla="*/ 6471410 h 6857999"/>
              <a:gd name="connsiteX23844" fmla="*/ 6591907 w 10763219"/>
              <a:gd name="connsiteY23844" fmla="*/ 6463075 h 6857999"/>
              <a:gd name="connsiteX23845" fmla="*/ 6583573 w 10763219"/>
              <a:gd name="connsiteY23845" fmla="*/ 6459105 h 6857999"/>
              <a:gd name="connsiteX23846" fmla="*/ 6575238 w 10763219"/>
              <a:gd name="connsiteY23846" fmla="*/ 6455136 h 6857999"/>
              <a:gd name="connsiteX23847" fmla="*/ 6566507 w 10763219"/>
              <a:gd name="connsiteY23847" fmla="*/ 6451564 h 6857999"/>
              <a:gd name="connsiteX23848" fmla="*/ 6557775 w 10763219"/>
              <a:gd name="connsiteY23848" fmla="*/ 6449182 h 6857999"/>
              <a:gd name="connsiteX23849" fmla="*/ 6549043 w 10763219"/>
              <a:gd name="connsiteY23849" fmla="*/ 6447198 h 6857999"/>
              <a:gd name="connsiteX23850" fmla="*/ 6544678 w 10763219"/>
              <a:gd name="connsiteY23850" fmla="*/ 6446801 h 6857999"/>
              <a:gd name="connsiteX23851" fmla="*/ 6540312 w 10763219"/>
              <a:gd name="connsiteY23851" fmla="*/ 6446801 h 6857999"/>
              <a:gd name="connsiteX23852" fmla="*/ 6542693 w 10763219"/>
              <a:gd name="connsiteY23852" fmla="*/ 6442832 h 6857999"/>
              <a:gd name="connsiteX23853" fmla="*/ 6545074 w 10763219"/>
              <a:gd name="connsiteY23853" fmla="*/ 6440053 h 6857999"/>
              <a:gd name="connsiteX23854" fmla="*/ 6547853 w 10763219"/>
              <a:gd name="connsiteY23854" fmla="*/ 6436878 h 6857999"/>
              <a:gd name="connsiteX23855" fmla="*/ 6551028 w 10763219"/>
              <a:gd name="connsiteY23855" fmla="*/ 6434496 h 6857999"/>
              <a:gd name="connsiteX23856" fmla="*/ 6553806 w 10763219"/>
              <a:gd name="connsiteY23856" fmla="*/ 6432512 h 6857999"/>
              <a:gd name="connsiteX23857" fmla="*/ 6557378 w 10763219"/>
              <a:gd name="connsiteY23857" fmla="*/ 6430527 h 6857999"/>
              <a:gd name="connsiteX23858" fmla="*/ 6560553 w 10763219"/>
              <a:gd name="connsiteY23858" fmla="*/ 6429733 h 6857999"/>
              <a:gd name="connsiteX23859" fmla="*/ 6564125 w 10763219"/>
              <a:gd name="connsiteY23859" fmla="*/ 6428145 h 6857999"/>
              <a:gd name="connsiteX23860" fmla="*/ 6572063 w 10763219"/>
              <a:gd name="connsiteY23860" fmla="*/ 6427352 h 6857999"/>
              <a:gd name="connsiteX23861" fmla="*/ 6579604 w 10763219"/>
              <a:gd name="connsiteY23861" fmla="*/ 6426955 h 6857999"/>
              <a:gd name="connsiteX23862" fmla="*/ 6588335 w 10763219"/>
              <a:gd name="connsiteY23862" fmla="*/ 6426955 h 6857999"/>
              <a:gd name="connsiteX23863" fmla="*/ 6597464 w 10763219"/>
              <a:gd name="connsiteY23863" fmla="*/ 6427352 h 6857999"/>
              <a:gd name="connsiteX23864" fmla="*/ 6615721 w 10763219"/>
              <a:gd name="connsiteY23864" fmla="*/ 6428145 h 6857999"/>
              <a:gd name="connsiteX23865" fmla="*/ 6625246 w 10763219"/>
              <a:gd name="connsiteY23865" fmla="*/ 6427748 h 6857999"/>
              <a:gd name="connsiteX23866" fmla="*/ 6634772 w 10763219"/>
              <a:gd name="connsiteY23866" fmla="*/ 6427352 h 6857999"/>
              <a:gd name="connsiteX23867" fmla="*/ 6644297 w 10763219"/>
              <a:gd name="connsiteY23867" fmla="*/ 6425367 h 6857999"/>
              <a:gd name="connsiteX23868" fmla="*/ 6649060 w 10763219"/>
              <a:gd name="connsiteY23868" fmla="*/ 6424176 h 6857999"/>
              <a:gd name="connsiteX23869" fmla="*/ 6653425 w 10763219"/>
              <a:gd name="connsiteY23869" fmla="*/ 6422192 h 6857999"/>
              <a:gd name="connsiteX23870" fmla="*/ 6658188 w 10763219"/>
              <a:gd name="connsiteY23870" fmla="*/ 6420604 h 6857999"/>
              <a:gd name="connsiteX23871" fmla="*/ 6662951 w 10763219"/>
              <a:gd name="connsiteY23871" fmla="*/ 6418619 h 6857999"/>
              <a:gd name="connsiteX23872" fmla="*/ 6667713 w 10763219"/>
              <a:gd name="connsiteY23872" fmla="*/ 6415444 h 6857999"/>
              <a:gd name="connsiteX23873" fmla="*/ 6672079 w 10763219"/>
              <a:gd name="connsiteY23873" fmla="*/ 6412269 h 6857999"/>
              <a:gd name="connsiteX23874" fmla="*/ 6677636 w 10763219"/>
              <a:gd name="connsiteY23874" fmla="*/ 6416635 h 6857999"/>
              <a:gd name="connsiteX23875" fmla="*/ 6682398 w 10763219"/>
              <a:gd name="connsiteY23875" fmla="*/ 6419016 h 6857999"/>
              <a:gd name="connsiteX23876" fmla="*/ 6686764 w 10763219"/>
              <a:gd name="connsiteY23876" fmla="*/ 6419810 h 6857999"/>
              <a:gd name="connsiteX23877" fmla="*/ 6691130 w 10763219"/>
              <a:gd name="connsiteY23877" fmla="*/ 6419810 h 6857999"/>
              <a:gd name="connsiteX23878" fmla="*/ 6694702 w 10763219"/>
              <a:gd name="connsiteY23878" fmla="*/ 6419016 h 6857999"/>
              <a:gd name="connsiteX23879" fmla="*/ 6698274 w 10763219"/>
              <a:gd name="connsiteY23879" fmla="*/ 6417429 h 6857999"/>
              <a:gd name="connsiteX23880" fmla="*/ 6701846 w 10763219"/>
              <a:gd name="connsiteY23880" fmla="*/ 6415047 h 6857999"/>
              <a:gd name="connsiteX23881" fmla="*/ 6704624 w 10763219"/>
              <a:gd name="connsiteY23881" fmla="*/ 6412665 h 6857999"/>
              <a:gd name="connsiteX23882" fmla="*/ 6711768 w 10763219"/>
              <a:gd name="connsiteY23882" fmla="*/ 6407109 h 6857999"/>
              <a:gd name="connsiteX23883" fmla="*/ 6714943 w 10763219"/>
              <a:gd name="connsiteY23883" fmla="*/ 6404727 h 6857999"/>
              <a:gd name="connsiteX23884" fmla="*/ 6718912 w 10763219"/>
              <a:gd name="connsiteY23884" fmla="*/ 6402742 h 6857999"/>
              <a:gd name="connsiteX23885" fmla="*/ 6723278 w 10763219"/>
              <a:gd name="connsiteY23885" fmla="*/ 6401552 h 6857999"/>
              <a:gd name="connsiteX23886" fmla="*/ 6727644 w 10763219"/>
              <a:gd name="connsiteY23886" fmla="*/ 6400758 h 6857999"/>
              <a:gd name="connsiteX23887" fmla="*/ 6732803 w 10763219"/>
              <a:gd name="connsiteY23887" fmla="*/ 6401552 h 6857999"/>
              <a:gd name="connsiteX23888" fmla="*/ 6738360 w 10763219"/>
              <a:gd name="connsiteY23888" fmla="*/ 6403139 h 6857999"/>
              <a:gd name="connsiteX23889" fmla="*/ 6737963 w 10763219"/>
              <a:gd name="connsiteY23889" fmla="*/ 6405918 h 6857999"/>
              <a:gd name="connsiteX23890" fmla="*/ 6737169 w 10763219"/>
              <a:gd name="connsiteY23890" fmla="*/ 6408299 h 6857999"/>
              <a:gd name="connsiteX23891" fmla="*/ 6735978 w 10763219"/>
              <a:gd name="connsiteY23891" fmla="*/ 6410284 h 6857999"/>
              <a:gd name="connsiteX23892" fmla="*/ 6734788 w 10763219"/>
              <a:gd name="connsiteY23892" fmla="*/ 6412269 h 6857999"/>
              <a:gd name="connsiteX23893" fmla="*/ 6732803 w 10763219"/>
              <a:gd name="connsiteY23893" fmla="*/ 6413459 h 6857999"/>
              <a:gd name="connsiteX23894" fmla="*/ 6730819 w 10763219"/>
              <a:gd name="connsiteY23894" fmla="*/ 6415047 h 6857999"/>
              <a:gd name="connsiteX23895" fmla="*/ 6725659 w 10763219"/>
              <a:gd name="connsiteY23895" fmla="*/ 6417429 h 6857999"/>
              <a:gd name="connsiteX23896" fmla="*/ 6720897 w 10763219"/>
              <a:gd name="connsiteY23896" fmla="*/ 6419810 h 6857999"/>
              <a:gd name="connsiteX23897" fmla="*/ 6715737 w 10763219"/>
              <a:gd name="connsiteY23897" fmla="*/ 6421795 h 6857999"/>
              <a:gd name="connsiteX23898" fmla="*/ 6709784 w 10763219"/>
              <a:gd name="connsiteY23898" fmla="*/ 6423779 h 6857999"/>
              <a:gd name="connsiteX23899" fmla="*/ 6704624 w 10763219"/>
              <a:gd name="connsiteY23899" fmla="*/ 6425764 h 6857999"/>
              <a:gd name="connsiteX23900" fmla="*/ 6709387 w 10763219"/>
              <a:gd name="connsiteY23900" fmla="*/ 6429733 h 6857999"/>
              <a:gd name="connsiteX23901" fmla="*/ 6714150 w 10763219"/>
              <a:gd name="connsiteY23901" fmla="*/ 6432115 h 6857999"/>
              <a:gd name="connsiteX23902" fmla="*/ 6718515 w 10763219"/>
              <a:gd name="connsiteY23902" fmla="*/ 6433702 h 6857999"/>
              <a:gd name="connsiteX23903" fmla="*/ 6723278 w 10763219"/>
              <a:gd name="connsiteY23903" fmla="*/ 6434496 h 6857999"/>
              <a:gd name="connsiteX23904" fmla="*/ 6728834 w 10763219"/>
              <a:gd name="connsiteY23904" fmla="*/ 6434496 h 6857999"/>
              <a:gd name="connsiteX23905" fmla="*/ 6733597 w 10763219"/>
              <a:gd name="connsiteY23905" fmla="*/ 6434099 h 6857999"/>
              <a:gd name="connsiteX23906" fmla="*/ 6739154 w 10763219"/>
              <a:gd name="connsiteY23906" fmla="*/ 6433305 h 6857999"/>
              <a:gd name="connsiteX23907" fmla="*/ 6744313 w 10763219"/>
              <a:gd name="connsiteY23907" fmla="*/ 6431718 h 6857999"/>
              <a:gd name="connsiteX23908" fmla="*/ 6755426 w 10763219"/>
              <a:gd name="connsiteY23908" fmla="*/ 6428542 h 6857999"/>
              <a:gd name="connsiteX23909" fmla="*/ 6766936 w 10763219"/>
              <a:gd name="connsiteY23909" fmla="*/ 6426161 h 6857999"/>
              <a:gd name="connsiteX23910" fmla="*/ 6773286 w 10763219"/>
              <a:gd name="connsiteY23910" fmla="*/ 6425367 h 6857999"/>
              <a:gd name="connsiteX23911" fmla="*/ 6779239 w 10763219"/>
              <a:gd name="connsiteY23911" fmla="*/ 6424970 h 6857999"/>
              <a:gd name="connsiteX23912" fmla="*/ 6784796 w 10763219"/>
              <a:gd name="connsiteY23912" fmla="*/ 6424970 h 6857999"/>
              <a:gd name="connsiteX23913" fmla="*/ 6791146 w 10763219"/>
              <a:gd name="connsiteY23913" fmla="*/ 6425367 h 6857999"/>
              <a:gd name="connsiteX23914" fmla="*/ 6782018 w 10763219"/>
              <a:gd name="connsiteY23914" fmla="*/ 6418619 h 6857999"/>
              <a:gd name="connsiteX23915" fmla="*/ 6772095 w 10763219"/>
              <a:gd name="connsiteY23915" fmla="*/ 6412269 h 6857999"/>
              <a:gd name="connsiteX23916" fmla="*/ 6762570 w 10763219"/>
              <a:gd name="connsiteY23916" fmla="*/ 6405918 h 6857999"/>
              <a:gd name="connsiteX23917" fmla="*/ 6752251 w 10763219"/>
              <a:gd name="connsiteY23917" fmla="*/ 6399567 h 6857999"/>
              <a:gd name="connsiteX23918" fmla="*/ 6731216 w 10763219"/>
              <a:gd name="connsiteY23918" fmla="*/ 6387659 h 6857999"/>
              <a:gd name="connsiteX23919" fmla="*/ 6710181 w 10763219"/>
              <a:gd name="connsiteY23919" fmla="*/ 6376943 h 6857999"/>
              <a:gd name="connsiteX23920" fmla="*/ 6706609 w 10763219"/>
              <a:gd name="connsiteY23920" fmla="*/ 6376943 h 6857999"/>
              <a:gd name="connsiteX23921" fmla="*/ 6704227 w 10763219"/>
              <a:gd name="connsiteY23921" fmla="*/ 6377339 h 6857999"/>
              <a:gd name="connsiteX23922" fmla="*/ 6701846 w 10763219"/>
              <a:gd name="connsiteY23922" fmla="*/ 6377736 h 6857999"/>
              <a:gd name="connsiteX23923" fmla="*/ 6700258 w 10763219"/>
              <a:gd name="connsiteY23923" fmla="*/ 6378927 h 6857999"/>
              <a:gd name="connsiteX23924" fmla="*/ 6699068 w 10763219"/>
              <a:gd name="connsiteY23924" fmla="*/ 6380515 h 6857999"/>
              <a:gd name="connsiteX23925" fmla="*/ 6697480 w 10763219"/>
              <a:gd name="connsiteY23925" fmla="*/ 6381706 h 6857999"/>
              <a:gd name="connsiteX23926" fmla="*/ 6695893 w 10763219"/>
              <a:gd name="connsiteY23926" fmla="*/ 6385278 h 6857999"/>
              <a:gd name="connsiteX23927" fmla="*/ 6693908 w 10763219"/>
              <a:gd name="connsiteY23927" fmla="*/ 6388056 h 6857999"/>
              <a:gd name="connsiteX23928" fmla="*/ 6692718 w 10763219"/>
              <a:gd name="connsiteY23928" fmla="*/ 6389644 h 6857999"/>
              <a:gd name="connsiteX23929" fmla="*/ 6691527 w 10763219"/>
              <a:gd name="connsiteY23929" fmla="*/ 6391232 h 6857999"/>
              <a:gd name="connsiteX23930" fmla="*/ 6689542 w 10763219"/>
              <a:gd name="connsiteY23930" fmla="*/ 6392026 h 6857999"/>
              <a:gd name="connsiteX23931" fmla="*/ 6687558 w 10763219"/>
              <a:gd name="connsiteY23931" fmla="*/ 6392422 h 6857999"/>
              <a:gd name="connsiteX23932" fmla="*/ 6684780 w 10763219"/>
              <a:gd name="connsiteY23932" fmla="*/ 6393216 h 6857999"/>
              <a:gd name="connsiteX23933" fmla="*/ 6681208 w 10763219"/>
              <a:gd name="connsiteY23933" fmla="*/ 6393216 h 6857999"/>
              <a:gd name="connsiteX23934" fmla="*/ 6678826 w 10763219"/>
              <a:gd name="connsiteY23934" fmla="*/ 6374958 h 6857999"/>
              <a:gd name="connsiteX23935" fmla="*/ 6674461 w 10763219"/>
              <a:gd name="connsiteY23935" fmla="*/ 6375355 h 6857999"/>
              <a:gd name="connsiteX23936" fmla="*/ 6671285 w 10763219"/>
              <a:gd name="connsiteY23936" fmla="*/ 6375752 h 6857999"/>
              <a:gd name="connsiteX23937" fmla="*/ 6667713 w 10763219"/>
              <a:gd name="connsiteY23937" fmla="*/ 6376943 h 6857999"/>
              <a:gd name="connsiteX23938" fmla="*/ 6665332 w 10763219"/>
              <a:gd name="connsiteY23938" fmla="*/ 6377736 h 6857999"/>
              <a:gd name="connsiteX23939" fmla="*/ 6662951 w 10763219"/>
              <a:gd name="connsiteY23939" fmla="*/ 6379721 h 6857999"/>
              <a:gd name="connsiteX23940" fmla="*/ 6660966 w 10763219"/>
              <a:gd name="connsiteY23940" fmla="*/ 6381309 h 6857999"/>
              <a:gd name="connsiteX23941" fmla="*/ 6656997 w 10763219"/>
              <a:gd name="connsiteY23941" fmla="*/ 6385278 h 6857999"/>
              <a:gd name="connsiteX23942" fmla="*/ 6653029 w 10763219"/>
              <a:gd name="connsiteY23942" fmla="*/ 6389247 h 6857999"/>
              <a:gd name="connsiteX23943" fmla="*/ 6651044 w 10763219"/>
              <a:gd name="connsiteY23943" fmla="*/ 6390438 h 6857999"/>
              <a:gd name="connsiteX23944" fmla="*/ 6648266 w 10763219"/>
              <a:gd name="connsiteY23944" fmla="*/ 6392026 h 6857999"/>
              <a:gd name="connsiteX23945" fmla="*/ 6645091 w 10763219"/>
              <a:gd name="connsiteY23945" fmla="*/ 6393216 h 6857999"/>
              <a:gd name="connsiteX23946" fmla="*/ 6641916 w 10763219"/>
              <a:gd name="connsiteY23946" fmla="*/ 6393613 h 6857999"/>
              <a:gd name="connsiteX23947" fmla="*/ 6637550 w 10763219"/>
              <a:gd name="connsiteY23947" fmla="*/ 6394010 h 6857999"/>
              <a:gd name="connsiteX23948" fmla="*/ 6632390 w 10763219"/>
              <a:gd name="connsiteY23948" fmla="*/ 6393613 h 6857999"/>
              <a:gd name="connsiteX23949" fmla="*/ 6636359 w 10763219"/>
              <a:gd name="connsiteY23949" fmla="*/ 6390438 h 6857999"/>
              <a:gd name="connsiteX23950" fmla="*/ 6638740 w 10763219"/>
              <a:gd name="connsiteY23950" fmla="*/ 6388056 h 6857999"/>
              <a:gd name="connsiteX23951" fmla="*/ 6640725 w 10763219"/>
              <a:gd name="connsiteY23951" fmla="*/ 6385675 h 6857999"/>
              <a:gd name="connsiteX23952" fmla="*/ 6641122 w 10763219"/>
              <a:gd name="connsiteY23952" fmla="*/ 6383690 h 6857999"/>
              <a:gd name="connsiteX23953" fmla="*/ 6641122 w 10763219"/>
              <a:gd name="connsiteY23953" fmla="*/ 6381706 h 6857999"/>
              <a:gd name="connsiteX23954" fmla="*/ 6640725 w 10763219"/>
              <a:gd name="connsiteY23954" fmla="*/ 6379721 h 6857999"/>
              <a:gd name="connsiteX23955" fmla="*/ 6639931 w 10763219"/>
              <a:gd name="connsiteY23955" fmla="*/ 6377736 h 6857999"/>
              <a:gd name="connsiteX23956" fmla="*/ 6638344 w 10763219"/>
              <a:gd name="connsiteY23956" fmla="*/ 6375752 h 6857999"/>
              <a:gd name="connsiteX23957" fmla="*/ 6634772 w 10763219"/>
              <a:gd name="connsiteY23957" fmla="*/ 6371386 h 6857999"/>
              <a:gd name="connsiteX23958" fmla="*/ 6631200 w 10763219"/>
              <a:gd name="connsiteY23958" fmla="*/ 6366226 h 6857999"/>
              <a:gd name="connsiteX23959" fmla="*/ 6629612 w 10763219"/>
              <a:gd name="connsiteY23959" fmla="*/ 6363050 h 6857999"/>
              <a:gd name="connsiteX23960" fmla="*/ 6628421 w 10763219"/>
              <a:gd name="connsiteY23960" fmla="*/ 6359875 h 6857999"/>
              <a:gd name="connsiteX23961" fmla="*/ 6627628 w 10763219"/>
              <a:gd name="connsiteY23961" fmla="*/ 6356303 h 6857999"/>
              <a:gd name="connsiteX23962" fmla="*/ 6627231 w 10763219"/>
              <a:gd name="connsiteY23962" fmla="*/ 6351936 h 6857999"/>
              <a:gd name="connsiteX23963" fmla="*/ 6621277 w 10763219"/>
              <a:gd name="connsiteY23963" fmla="*/ 6352333 h 6857999"/>
              <a:gd name="connsiteX23964" fmla="*/ 6616912 w 10763219"/>
              <a:gd name="connsiteY23964" fmla="*/ 6353127 h 6857999"/>
              <a:gd name="connsiteX23965" fmla="*/ 6612943 w 10763219"/>
              <a:gd name="connsiteY23965" fmla="*/ 6353921 h 6857999"/>
              <a:gd name="connsiteX23966" fmla="*/ 6610561 w 10763219"/>
              <a:gd name="connsiteY23966" fmla="*/ 6355509 h 6857999"/>
              <a:gd name="connsiteX23967" fmla="*/ 6608974 w 10763219"/>
              <a:gd name="connsiteY23967" fmla="*/ 6356700 h 6857999"/>
              <a:gd name="connsiteX23968" fmla="*/ 6608180 w 10763219"/>
              <a:gd name="connsiteY23968" fmla="*/ 6358684 h 6857999"/>
              <a:gd name="connsiteX23969" fmla="*/ 6607386 w 10763219"/>
              <a:gd name="connsiteY23969" fmla="*/ 6360669 h 6857999"/>
              <a:gd name="connsiteX23970" fmla="*/ 6607386 w 10763219"/>
              <a:gd name="connsiteY23970" fmla="*/ 6363050 h 6857999"/>
              <a:gd name="connsiteX23971" fmla="*/ 6608577 w 10763219"/>
              <a:gd name="connsiteY23971" fmla="*/ 6368210 h 6857999"/>
              <a:gd name="connsiteX23972" fmla="*/ 6609371 w 10763219"/>
              <a:gd name="connsiteY23972" fmla="*/ 6373370 h 6857999"/>
              <a:gd name="connsiteX23973" fmla="*/ 6609371 w 10763219"/>
              <a:gd name="connsiteY23973" fmla="*/ 6375752 h 6857999"/>
              <a:gd name="connsiteX23974" fmla="*/ 6609371 w 10763219"/>
              <a:gd name="connsiteY23974" fmla="*/ 6378927 h 6857999"/>
              <a:gd name="connsiteX23975" fmla="*/ 6608577 w 10763219"/>
              <a:gd name="connsiteY23975" fmla="*/ 6381706 h 6857999"/>
              <a:gd name="connsiteX23976" fmla="*/ 6606989 w 10763219"/>
              <a:gd name="connsiteY23976" fmla="*/ 6384881 h 6857999"/>
              <a:gd name="connsiteX23977" fmla="*/ 6598655 w 10763219"/>
              <a:gd name="connsiteY23977" fmla="*/ 6386866 h 6857999"/>
              <a:gd name="connsiteX23978" fmla="*/ 6590320 w 10763219"/>
              <a:gd name="connsiteY23978" fmla="*/ 6387659 h 6857999"/>
              <a:gd name="connsiteX23979" fmla="*/ 6582779 w 10763219"/>
              <a:gd name="connsiteY23979" fmla="*/ 6388453 h 6857999"/>
              <a:gd name="connsiteX23980" fmla="*/ 6575238 w 10763219"/>
              <a:gd name="connsiteY23980" fmla="*/ 6389247 h 6857999"/>
              <a:gd name="connsiteX23981" fmla="*/ 6567697 w 10763219"/>
              <a:gd name="connsiteY23981" fmla="*/ 6389247 h 6857999"/>
              <a:gd name="connsiteX23982" fmla="*/ 6560156 w 10763219"/>
              <a:gd name="connsiteY23982" fmla="*/ 6388453 h 6857999"/>
              <a:gd name="connsiteX23983" fmla="*/ 6545868 w 10763219"/>
              <a:gd name="connsiteY23983" fmla="*/ 6387659 h 6857999"/>
              <a:gd name="connsiteX23984" fmla="*/ 6532374 w 10763219"/>
              <a:gd name="connsiteY23984" fmla="*/ 6386072 h 6857999"/>
              <a:gd name="connsiteX23985" fmla="*/ 6518086 w 10763219"/>
              <a:gd name="connsiteY23985" fmla="*/ 6385278 h 6857999"/>
              <a:gd name="connsiteX23986" fmla="*/ 6504592 w 10763219"/>
              <a:gd name="connsiteY23986" fmla="*/ 6384087 h 6857999"/>
              <a:gd name="connsiteX23987" fmla="*/ 6497051 w 10763219"/>
              <a:gd name="connsiteY23987" fmla="*/ 6384881 h 6857999"/>
              <a:gd name="connsiteX23988" fmla="*/ 6489907 w 10763219"/>
              <a:gd name="connsiteY23988" fmla="*/ 6385278 h 6857999"/>
              <a:gd name="connsiteX23989" fmla="*/ 6488716 w 10763219"/>
              <a:gd name="connsiteY23989" fmla="*/ 6385675 h 6857999"/>
              <a:gd name="connsiteX23990" fmla="*/ 6487525 w 10763219"/>
              <a:gd name="connsiteY23990" fmla="*/ 6386072 h 6857999"/>
              <a:gd name="connsiteX23991" fmla="*/ 6486732 w 10763219"/>
              <a:gd name="connsiteY23991" fmla="*/ 6387659 h 6857999"/>
              <a:gd name="connsiteX23992" fmla="*/ 6485938 w 10763219"/>
              <a:gd name="connsiteY23992" fmla="*/ 6388453 h 6857999"/>
              <a:gd name="connsiteX23993" fmla="*/ 6485541 w 10763219"/>
              <a:gd name="connsiteY23993" fmla="*/ 6391629 h 6857999"/>
              <a:gd name="connsiteX23994" fmla="*/ 6484747 w 10763219"/>
              <a:gd name="connsiteY23994" fmla="*/ 6394407 h 6857999"/>
              <a:gd name="connsiteX23995" fmla="*/ 6485938 w 10763219"/>
              <a:gd name="connsiteY23995" fmla="*/ 6401949 h 6857999"/>
              <a:gd name="connsiteX23996" fmla="*/ 6485938 w 10763219"/>
              <a:gd name="connsiteY23996" fmla="*/ 6405918 h 6857999"/>
              <a:gd name="connsiteX23997" fmla="*/ 6485938 w 10763219"/>
              <a:gd name="connsiteY23997" fmla="*/ 6409093 h 6857999"/>
              <a:gd name="connsiteX23998" fmla="*/ 6492685 w 10763219"/>
              <a:gd name="connsiteY23998" fmla="*/ 6405124 h 6857999"/>
              <a:gd name="connsiteX23999" fmla="*/ 6500623 w 10763219"/>
              <a:gd name="connsiteY23999" fmla="*/ 6401552 h 6857999"/>
              <a:gd name="connsiteX24000" fmla="*/ 6508958 w 10763219"/>
              <a:gd name="connsiteY24000" fmla="*/ 6397979 h 6857999"/>
              <a:gd name="connsiteX24001" fmla="*/ 6513323 w 10763219"/>
              <a:gd name="connsiteY24001" fmla="*/ 6396789 h 6857999"/>
              <a:gd name="connsiteX24002" fmla="*/ 6517689 w 10763219"/>
              <a:gd name="connsiteY24002" fmla="*/ 6395995 h 6857999"/>
              <a:gd name="connsiteX24003" fmla="*/ 6521658 w 10763219"/>
              <a:gd name="connsiteY24003" fmla="*/ 6395598 h 6857999"/>
              <a:gd name="connsiteX24004" fmla="*/ 6526024 w 10763219"/>
              <a:gd name="connsiteY24004" fmla="*/ 6395201 h 6857999"/>
              <a:gd name="connsiteX24005" fmla="*/ 6529993 w 10763219"/>
              <a:gd name="connsiteY24005" fmla="*/ 6395598 h 6857999"/>
              <a:gd name="connsiteX24006" fmla="*/ 6533962 w 10763219"/>
              <a:gd name="connsiteY24006" fmla="*/ 6395995 h 6857999"/>
              <a:gd name="connsiteX24007" fmla="*/ 6537534 w 10763219"/>
              <a:gd name="connsiteY24007" fmla="*/ 6396789 h 6857999"/>
              <a:gd name="connsiteX24008" fmla="*/ 6541502 w 10763219"/>
              <a:gd name="connsiteY24008" fmla="*/ 6398773 h 6857999"/>
              <a:gd name="connsiteX24009" fmla="*/ 6545074 w 10763219"/>
              <a:gd name="connsiteY24009" fmla="*/ 6400758 h 6857999"/>
              <a:gd name="connsiteX24010" fmla="*/ 6547853 w 10763219"/>
              <a:gd name="connsiteY24010" fmla="*/ 6403933 h 6857999"/>
              <a:gd name="connsiteX24011" fmla="*/ 6545868 w 10763219"/>
              <a:gd name="connsiteY24011" fmla="*/ 6403139 h 6857999"/>
              <a:gd name="connsiteX24012" fmla="*/ 6542693 w 10763219"/>
              <a:gd name="connsiteY24012" fmla="*/ 6403139 h 6857999"/>
              <a:gd name="connsiteX24013" fmla="*/ 6538724 w 10763219"/>
              <a:gd name="connsiteY24013" fmla="*/ 6403933 h 6857999"/>
              <a:gd name="connsiteX24014" fmla="*/ 6534358 w 10763219"/>
              <a:gd name="connsiteY24014" fmla="*/ 6405124 h 6857999"/>
              <a:gd name="connsiteX24015" fmla="*/ 6528802 w 10763219"/>
              <a:gd name="connsiteY24015" fmla="*/ 6407109 h 6857999"/>
              <a:gd name="connsiteX24016" fmla="*/ 6524039 w 10763219"/>
              <a:gd name="connsiteY24016" fmla="*/ 6409093 h 6857999"/>
              <a:gd name="connsiteX24017" fmla="*/ 6518483 w 10763219"/>
              <a:gd name="connsiteY24017" fmla="*/ 6411475 h 6857999"/>
              <a:gd name="connsiteX24018" fmla="*/ 6513720 w 10763219"/>
              <a:gd name="connsiteY24018" fmla="*/ 6414650 h 6857999"/>
              <a:gd name="connsiteX24019" fmla="*/ 6509751 w 10763219"/>
              <a:gd name="connsiteY24019" fmla="*/ 6417429 h 6857999"/>
              <a:gd name="connsiteX24020" fmla="*/ 6505782 w 10763219"/>
              <a:gd name="connsiteY24020" fmla="*/ 6420604 h 6857999"/>
              <a:gd name="connsiteX24021" fmla="*/ 6503401 w 10763219"/>
              <a:gd name="connsiteY24021" fmla="*/ 6423382 h 6857999"/>
              <a:gd name="connsiteX24022" fmla="*/ 6502607 w 10763219"/>
              <a:gd name="connsiteY24022" fmla="*/ 6424970 h 6857999"/>
              <a:gd name="connsiteX24023" fmla="*/ 6502210 w 10763219"/>
              <a:gd name="connsiteY24023" fmla="*/ 6426955 h 6857999"/>
              <a:gd name="connsiteX24024" fmla="*/ 6502210 w 10763219"/>
              <a:gd name="connsiteY24024" fmla="*/ 6428145 h 6857999"/>
              <a:gd name="connsiteX24025" fmla="*/ 6502607 w 10763219"/>
              <a:gd name="connsiteY24025" fmla="*/ 6429733 h 6857999"/>
              <a:gd name="connsiteX24026" fmla="*/ 6503004 w 10763219"/>
              <a:gd name="connsiteY24026" fmla="*/ 6431321 h 6857999"/>
              <a:gd name="connsiteX24027" fmla="*/ 6503798 w 10763219"/>
              <a:gd name="connsiteY24027" fmla="*/ 6432115 h 6857999"/>
              <a:gd name="connsiteX24028" fmla="*/ 6505782 w 10763219"/>
              <a:gd name="connsiteY24028" fmla="*/ 6433702 h 6857999"/>
              <a:gd name="connsiteX24029" fmla="*/ 6507767 w 10763219"/>
              <a:gd name="connsiteY24029" fmla="*/ 6434893 h 6857999"/>
              <a:gd name="connsiteX24030" fmla="*/ 6513720 w 10763219"/>
              <a:gd name="connsiteY24030" fmla="*/ 6436878 h 6857999"/>
              <a:gd name="connsiteX24031" fmla="*/ 6501417 w 10763219"/>
              <a:gd name="connsiteY24031" fmla="*/ 6442832 h 6857999"/>
              <a:gd name="connsiteX24032" fmla="*/ 6496654 w 10763219"/>
              <a:gd name="connsiteY24032" fmla="*/ 6445213 h 6857999"/>
              <a:gd name="connsiteX24033" fmla="*/ 6491891 w 10763219"/>
              <a:gd name="connsiteY24033" fmla="*/ 6448388 h 6857999"/>
              <a:gd name="connsiteX24034" fmla="*/ 6486732 w 10763219"/>
              <a:gd name="connsiteY24034" fmla="*/ 6451564 h 6857999"/>
              <a:gd name="connsiteX24035" fmla="*/ 6481572 w 10763219"/>
              <a:gd name="connsiteY24035" fmla="*/ 6456724 h 6857999"/>
              <a:gd name="connsiteX24036" fmla="*/ 6474825 w 10763219"/>
              <a:gd name="connsiteY24036" fmla="*/ 6462281 h 6857999"/>
              <a:gd name="connsiteX24037" fmla="*/ 6466887 w 10763219"/>
              <a:gd name="connsiteY24037" fmla="*/ 6470616 h 6857999"/>
              <a:gd name="connsiteX24038" fmla="*/ 6466490 w 10763219"/>
              <a:gd name="connsiteY24038" fmla="*/ 6467441 h 6857999"/>
              <a:gd name="connsiteX24039" fmla="*/ 6466887 w 10763219"/>
              <a:gd name="connsiteY24039" fmla="*/ 6463868 h 6857999"/>
              <a:gd name="connsiteX24040" fmla="*/ 6467681 w 10763219"/>
              <a:gd name="connsiteY24040" fmla="*/ 6461487 h 6857999"/>
              <a:gd name="connsiteX24041" fmla="*/ 6468872 w 10763219"/>
              <a:gd name="connsiteY24041" fmla="*/ 6459105 h 6857999"/>
              <a:gd name="connsiteX24042" fmla="*/ 6470459 w 10763219"/>
              <a:gd name="connsiteY24042" fmla="*/ 6455930 h 6857999"/>
              <a:gd name="connsiteX24043" fmla="*/ 6470856 w 10763219"/>
              <a:gd name="connsiteY24043" fmla="*/ 6453548 h 6857999"/>
              <a:gd name="connsiteX24044" fmla="*/ 6471253 w 10763219"/>
              <a:gd name="connsiteY24044" fmla="*/ 6450373 h 6857999"/>
              <a:gd name="connsiteX24045" fmla="*/ 6470856 w 10763219"/>
              <a:gd name="connsiteY24045" fmla="*/ 6446404 h 6857999"/>
              <a:gd name="connsiteX24046" fmla="*/ 6467284 w 10763219"/>
              <a:gd name="connsiteY24046" fmla="*/ 6446404 h 6857999"/>
              <a:gd name="connsiteX24047" fmla="*/ 6464903 w 10763219"/>
              <a:gd name="connsiteY24047" fmla="*/ 6447198 h 6857999"/>
              <a:gd name="connsiteX24048" fmla="*/ 6462521 w 10763219"/>
              <a:gd name="connsiteY24048" fmla="*/ 6448388 h 6857999"/>
              <a:gd name="connsiteX24049" fmla="*/ 6460934 w 10763219"/>
              <a:gd name="connsiteY24049" fmla="*/ 6449182 h 6857999"/>
              <a:gd name="connsiteX24050" fmla="*/ 6457759 w 10763219"/>
              <a:gd name="connsiteY24050" fmla="*/ 6452358 h 6857999"/>
              <a:gd name="connsiteX24051" fmla="*/ 6454981 w 10763219"/>
              <a:gd name="connsiteY24051" fmla="*/ 6453151 h 6857999"/>
              <a:gd name="connsiteX24052" fmla="*/ 6452599 w 10763219"/>
              <a:gd name="connsiteY24052" fmla="*/ 6453548 h 6857999"/>
              <a:gd name="connsiteX24053" fmla="*/ 6453790 w 10763219"/>
              <a:gd name="connsiteY24053" fmla="*/ 6465456 h 6857999"/>
              <a:gd name="connsiteX24054" fmla="*/ 6454584 w 10763219"/>
              <a:gd name="connsiteY24054" fmla="*/ 6474188 h 6857999"/>
              <a:gd name="connsiteX24055" fmla="*/ 6456568 w 10763219"/>
              <a:gd name="connsiteY24055" fmla="*/ 6480142 h 6857999"/>
              <a:gd name="connsiteX24056" fmla="*/ 6458949 w 10763219"/>
              <a:gd name="connsiteY24056" fmla="*/ 6484905 h 6857999"/>
              <a:gd name="connsiteX24057" fmla="*/ 6462125 w 10763219"/>
              <a:gd name="connsiteY24057" fmla="*/ 6488874 h 6857999"/>
              <a:gd name="connsiteX24058" fmla="*/ 6465697 w 10763219"/>
              <a:gd name="connsiteY24058" fmla="*/ 6493241 h 6857999"/>
              <a:gd name="connsiteX24059" fmla="*/ 6470856 w 10763219"/>
              <a:gd name="connsiteY24059" fmla="*/ 6498797 h 6857999"/>
              <a:gd name="connsiteX24060" fmla="*/ 6474250 w 10763219"/>
              <a:gd name="connsiteY24060" fmla="*/ 6503497 h 6857999"/>
              <a:gd name="connsiteX24061" fmla="*/ 6472841 w 10763219"/>
              <a:gd name="connsiteY24061" fmla="*/ 6502370 h 6857999"/>
              <a:gd name="connsiteX24062" fmla="*/ 6470856 w 10763219"/>
              <a:gd name="connsiteY24062" fmla="*/ 6501973 h 6857999"/>
              <a:gd name="connsiteX24063" fmla="*/ 6468872 w 10763219"/>
              <a:gd name="connsiteY24063" fmla="*/ 6501973 h 6857999"/>
              <a:gd name="connsiteX24064" fmla="*/ 6466887 w 10763219"/>
              <a:gd name="connsiteY24064" fmla="*/ 6502370 h 6857999"/>
              <a:gd name="connsiteX24065" fmla="*/ 6464903 w 10763219"/>
              <a:gd name="connsiteY24065" fmla="*/ 6503561 h 6857999"/>
              <a:gd name="connsiteX24066" fmla="*/ 6460537 w 10763219"/>
              <a:gd name="connsiteY24066" fmla="*/ 6505545 h 6857999"/>
              <a:gd name="connsiteX24067" fmla="*/ 6456171 w 10763219"/>
              <a:gd name="connsiteY24067" fmla="*/ 6507530 h 6857999"/>
              <a:gd name="connsiteX24068" fmla="*/ 6453790 w 10763219"/>
              <a:gd name="connsiteY24068" fmla="*/ 6508324 h 6857999"/>
              <a:gd name="connsiteX24069" fmla="*/ 6451805 w 10763219"/>
              <a:gd name="connsiteY24069" fmla="*/ 6508324 h 6857999"/>
              <a:gd name="connsiteX24070" fmla="*/ 6449821 w 10763219"/>
              <a:gd name="connsiteY24070" fmla="*/ 6507927 h 6857999"/>
              <a:gd name="connsiteX24071" fmla="*/ 6447836 w 10763219"/>
              <a:gd name="connsiteY24071" fmla="*/ 6506736 h 6857999"/>
              <a:gd name="connsiteX24072" fmla="*/ 6445852 w 10763219"/>
              <a:gd name="connsiteY24072" fmla="*/ 6505545 h 6857999"/>
              <a:gd name="connsiteX24073" fmla="*/ 6443868 w 10763219"/>
              <a:gd name="connsiteY24073" fmla="*/ 6502370 h 6857999"/>
              <a:gd name="connsiteX24074" fmla="*/ 6428786 w 10763219"/>
              <a:gd name="connsiteY24074" fmla="*/ 6523010 h 6857999"/>
              <a:gd name="connsiteX24075" fmla="*/ 6420451 w 10763219"/>
              <a:gd name="connsiteY24075" fmla="*/ 6532933 h 6857999"/>
              <a:gd name="connsiteX24076" fmla="*/ 6412116 w 10763219"/>
              <a:gd name="connsiteY24076" fmla="*/ 6542062 h 6857999"/>
              <a:gd name="connsiteX24077" fmla="*/ 6403782 w 10763219"/>
              <a:gd name="connsiteY24077" fmla="*/ 6551588 h 6857999"/>
              <a:gd name="connsiteX24078" fmla="*/ 6394653 w 10763219"/>
              <a:gd name="connsiteY24078" fmla="*/ 6560320 h 6857999"/>
              <a:gd name="connsiteX24079" fmla="*/ 6385128 w 10763219"/>
              <a:gd name="connsiteY24079" fmla="*/ 6567862 h 6857999"/>
              <a:gd name="connsiteX24080" fmla="*/ 6375603 w 10763219"/>
              <a:gd name="connsiteY24080" fmla="*/ 6575403 h 6857999"/>
              <a:gd name="connsiteX24081" fmla="*/ 6364887 w 10763219"/>
              <a:gd name="connsiteY24081" fmla="*/ 6582151 h 6857999"/>
              <a:gd name="connsiteX24082" fmla="*/ 6353377 w 10763219"/>
              <a:gd name="connsiteY24082" fmla="*/ 6588105 h 6857999"/>
              <a:gd name="connsiteX24083" fmla="*/ 6341867 w 10763219"/>
              <a:gd name="connsiteY24083" fmla="*/ 6593265 h 6857999"/>
              <a:gd name="connsiteX24084" fmla="*/ 6335517 w 10763219"/>
              <a:gd name="connsiteY24084" fmla="*/ 6595249 h 6857999"/>
              <a:gd name="connsiteX24085" fmla="*/ 6329166 w 10763219"/>
              <a:gd name="connsiteY24085" fmla="*/ 6597234 h 6857999"/>
              <a:gd name="connsiteX24086" fmla="*/ 6322816 w 10763219"/>
              <a:gd name="connsiteY24086" fmla="*/ 6598822 h 6857999"/>
              <a:gd name="connsiteX24087" fmla="*/ 6315672 w 10763219"/>
              <a:gd name="connsiteY24087" fmla="*/ 6600409 h 6857999"/>
              <a:gd name="connsiteX24088" fmla="*/ 6308528 w 10763219"/>
              <a:gd name="connsiteY24088" fmla="*/ 6601203 h 6857999"/>
              <a:gd name="connsiteX24089" fmla="*/ 6301384 w 10763219"/>
              <a:gd name="connsiteY24089" fmla="*/ 6602394 h 6857999"/>
              <a:gd name="connsiteX24090" fmla="*/ 6293843 w 10763219"/>
              <a:gd name="connsiteY24090" fmla="*/ 6602791 h 6857999"/>
              <a:gd name="connsiteX24091" fmla="*/ 6285905 w 10763219"/>
              <a:gd name="connsiteY24091" fmla="*/ 6602791 h 6857999"/>
              <a:gd name="connsiteX24092" fmla="*/ 6278365 w 10763219"/>
              <a:gd name="connsiteY24092" fmla="*/ 6602791 h 6857999"/>
              <a:gd name="connsiteX24093" fmla="*/ 6270030 w 10763219"/>
              <a:gd name="connsiteY24093" fmla="*/ 6602394 h 6857999"/>
              <a:gd name="connsiteX24094" fmla="*/ 6266855 w 10763219"/>
              <a:gd name="connsiteY24094" fmla="*/ 6605966 h 6857999"/>
              <a:gd name="connsiteX24095" fmla="*/ 6263680 w 10763219"/>
              <a:gd name="connsiteY24095" fmla="*/ 6609936 h 6857999"/>
              <a:gd name="connsiteX24096" fmla="*/ 6256933 w 10763219"/>
              <a:gd name="connsiteY24096" fmla="*/ 6617080 h 6857999"/>
              <a:gd name="connsiteX24097" fmla="*/ 6248995 w 10763219"/>
              <a:gd name="connsiteY24097" fmla="*/ 6623431 h 6857999"/>
              <a:gd name="connsiteX24098" fmla="*/ 6240263 w 10763219"/>
              <a:gd name="connsiteY24098" fmla="*/ 6628591 h 6857999"/>
              <a:gd name="connsiteX24099" fmla="*/ 6231532 w 10763219"/>
              <a:gd name="connsiteY24099" fmla="*/ 6634148 h 6857999"/>
              <a:gd name="connsiteX24100" fmla="*/ 6222006 w 10763219"/>
              <a:gd name="connsiteY24100" fmla="*/ 6638911 h 6857999"/>
              <a:gd name="connsiteX24101" fmla="*/ 6202162 w 10763219"/>
              <a:gd name="connsiteY24101" fmla="*/ 6648040 h 6857999"/>
              <a:gd name="connsiteX24102" fmla="*/ 6182317 w 10763219"/>
              <a:gd name="connsiteY24102" fmla="*/ 6657566 h 6857999"/>
              <a:gd name="connsiteX24103" fmla="*/ 6172792 w 10763219"/>
              <a:gd name="connsiteY24103" fmla="*/ 6662329 h 6857999"/>
              <a:gd name="connsiteX24104" fmla="*/ 6163267 w 10763219"/>
              <a:gd name="connsiteY24104" fmla="*/ 6667886 h 6857999"/>
              <a:gd name="connsiteX24105" fmla="*/ 6154535 w 10763219"/>
              <a:gd name="connsiteY24105" fmla="*/ 6673046 h 6857999"/>
              <a:gd name="connsiteX24106" fmla="*/ 6146994 w 10763219"/>
              <a:gd name="connsiteY24106" fmla="*/ 6679397 h 6857999"/>
              <a:gd name="connsiteX24107" fmla="*/ 6139056 w 10763219"/>
              <a:gd name="connsiteY24107" fmla="*/ 6685748 h 6857999"/>
              <a:gd name="connsiteX24108" fmla="*/ 6135484 w 10763219"/>
              <a:gd name="connsiteY24108" fmla="*/ 6689717 h 6857999"/>
              <a:gd name="connsiteX24109" fmla="*/ 6132706 w 10763219"/>
              <a:gd name="connsiteY24109" fmla="*/ 6693686 h 6857999"/>
              <a:gd name="connsiteX24110" fmla="*/ 6123181 w 10763219"/>
              <a:gd name="connsiteY24110" fmla="*/ 6693686 h 6857999"/>
              <a:gd name="connsiteX24111" fmla="*/ 6113655 w 10763219"/>
              <a:gd name="connsiteY24111" fmla="*/ 6693686 h 6857999"/>
              <a:gd name="connsiteX24112" fmla="*/ 6104130 w 10763219"/>
              <a:gd name="connsiteY24112" fmla="*/ 6693289 h 6857999"/>
              <a:gd name="connsiteX24113" fmla="*/ 6095001 w 10763219"/>
              <a:gd name="connsiteY24113" fmla="*/ 6693289 h 6857999"/>
              <a:gd name="connsiteX24114" fmla="*/ 6091033 w 10763219"/>
              <a:gd name="connsiteY24114" fmla="*/ 6694083 h 6857999"/>
              <a:gd name="connsiteX24115" fmla="*/ 6087857 w 10763219"/>
              <a:gd name="connsiteY24115" fmla="*/ 6694480 h 6857999"/>
              <a:gd name="connsiteX24116" fmla="*/ 6084285 w 10763219"/>
              <a:gd name="connsiteY24116" fmla="*/ 6696068 h 6857999"/>
              <a:gd name="connsiteX24117" fmla="*/ 6081904 w 10763219"/>
              <a:gd name="connsiteY24117" fmla="*/ 6698052 h 6857999"/>
              <a:gd name="connsiteX24118" fmla="*/ 6079920 w 10763219"/>
              <a:gd name="connsiteY24118" fmla="*/ 6700037 h 6857999"/>
              <a:gd name="connsiteX24119" fmla="*/ 6078332 w 10763219"/>
              <a:gd name="connsiteY24119" fmla="*/ 6703212 h 6857999"/>
              <a:gd name="connsiteX24120" fmla="*/ 6077935 w 10763219"/>
              <a:gd name="connsiteY24120" fmla="*/ 6706784 h 6857999"/>
              <a:gd name="connsiteX24121" fmla="*/ 6078332 w 10763219"/>
              <a:gd name="connsiteY24121" fmla="*/ 6711151 h 6857999"/>
              <a:gd name="connsiteX24122" fmla="*/ 6069601 w 10763219"/>
              <a:gd name="connsiteY24122" fmla="*/ 6710357 h 6857999"/>
              <a:gd name="connsiteX24123" fmla="*/ 6065632 w 10763219"/>
              <a:gd name="connsiteY24123" fmla="*/ 6709166 h 6857999"/>
              <a:gd name="connsiteX24124" fmla="*/ 6061663 w 10763219"/>
              <a:gd name="connsiteY24124" fmla="*/ 6707975 h 6857999"/>
              <a:gd name="connsiteX24125" fmla="*/ 6058488 w 10763219"/>
              <a:gd name="connsiteY24125" fmla="*/ 6706387 h 6857999"/>
              <a:gd name="connsiteX24126" fmla="*/ 6055312 w 10763219"/>
              <a:gd name="connsiteY24126" fmla="*/ 6704403 h 6857999"/>
              <a:gd name="connsiteX24127" fmla="*/ 6053328 w 10763219"/>
              <a:gd name="connsiteY24127" fmla="*/ 6702021 h 6857999"/>
              <a:gd name="connsiteX24128" fmla="*/ 6051344 w 10763219"/>
              <a:gd name="connsiteY24128" fmla="*/ 6699640 h 6857999"/>
              <a:gd name="connsiteX24129" fmla="*/ 6048168 w 10763219"/>
              <a:gd name="connsiteY24129" fmla="*/ 6700037 h 6857999"/>
              <a:gd name="connsiteX24130" fmla="*/ 6046184 w 10763219"/>
              <a:gd name="connsiteY24130" fmla="*/ 6700434 h 6857999"/>
              <a:gd name="connsiteX24131" fmla="*/ 6044993 w 10763219"/>
              <a:gd name="connsiteY24131" fmla="*/ 6702021 h 6857999"/>
              <a:gd name="connsiteX24132" fmla="*/ 6045787 w 10763219"/>
              <a:gd name="connsiteY24132" fmla="*/ 6702815 h 6857999"/>
              <a:gd name="connsiteX24133" fmla="*/ 6046581 w 10763219"/>
              <a:gd name="connsiteY24133" fmla="*/ 6704403 h 6857999"/>
              <a:gd name="connsiteX24134" fmla="*/ 6048565 w 10763219"/>
              <a:gd name="connsiteY24134" fmla="*/ 6706387 h 6857999"/>
              <a:gd name="connsiteX24135" fmla="*/ 6052931 w 10763219"/>
              <a:gd name="connsiteY24135" fmla="*/ 6709563 h 6857999"/>
              <a:gd name="connsiteX24136" fmla="*/ 6056900 w 10763219"/>
              <a:gd name="connsiteY24136" fmla="*/ 6713532 h 6857999"/>
              <a:gd name="connsiteX24137" fmla="*/ 6058488 w 10763219"/>
              <a:gd name="connsiteY24137" fmla="*/ 6715517 h 6857999"/>
              <a:gd name="connsiteX24138" fmla="*/ 6059281 w 10763219"/>
              <a:gd name="connsiteY24138" fmla="*/ 6717501 h 6857999"/>
              <a:gd name="connsiteX24139" fmla="*/ 6059281 w 10763219"/>
              <a:gd name="connsiteY24139" fmla="*/ 6719089 h 6857999"/>
              <a:gd name="connsiteX24140" fmla="*/ 6057694 w 10763219"/>
              <a:gd name="connsiteY24140" fmla="*/ 6720677 h 6857999"/>
              <a:gd name="connsiteX24141" fmla="*/ 6055312 w 10763219"/>
              <a:gd name="connsiteY24141" fmla="*/ 6721867 h 6857999"/>
              <a:gd name="connsiteX24142" fmla="*/ 6051344 w 10763219"/>
              <a:gd name="connsiteY24142" fmla="*/ 6723058 h 6857999"/>
              <a:gd name="connsiteX24143" fmla="*/ 6046581 w 10763219"/>
              <a:gd name="connsiteY24143" fmla="*/ 6723852 h 6857999"/>
              <a:gd name="connsiteX24144" fmla="*/ 6042612 w 10763219"/>
              <a:gd name="connsiteY24144" fmla="*/ 6723852 h 6857999"/>
              <a:gd name="connsiteX24145" fmla="*/ 6040628 w 10763219"/>
              <a:gd name="connsiteY24145" fmla="*/ 6723455 h 6857999"/>
              <a:gd name="connsiteX24146" fmla="*/ 6039437 w 10763219"/>
              <a:gd name="connsiteY24146" fmla="*/ 6723058 h 6857999"/>
              <a:gd name="connsiteX24147" fmla="*/ 6038643 w 10763219"/>
              <a:gd name="connsiteY24147" fmla="*/ 6721867 h 6857999"/>
              <a:gd name="connsiteX24148" fmla="*/ 6038643 w 10763219"/>
              <a:gd name="connsiteY24148" fmla="*/ 6721074 h 6857999"/>
              <a:gd name="connsiteX24149" fmla="*/ 6040231 w 10763219"/>
              <a:gd name="connsiteY24149" fmla="*/ 6718692 h 6857999"/>
              <a:gd name="connsiteX24150" fmla="*/ 6042612 w 10763219"/>
              <a:gd name="connsiteY24150" fmla="*/ 6715914 h 6857999"/>
              <a:gd name="connsiteX24151" fmla="*/ 6043406 w 10763219"/>
              <a:gd name="connsiteY24151" fmla="*/ 6714723 h 6857999"/>
              <a:gd name="connsiteX24152" fmla="*/ 6043803 w 10763219"/>
              <a:gd name="connsiteY24152" fmla="*/ 6713532 h 6857999"/>
              <a:gd name="connsiteX24153" fmla="*/ 6043803 w 10763219"/>
              <a:gd name="connsiteY24153" fmla="*/ 6712738 h 6857999"/>
              <a:gd name="connsiteX24154" fmla="*/ 6042612 w 10763219"/>
              <a:gd name="connsiteY24154" fmla="*/ 6711547 h 6857999"/>
              <a:gd name="connsiteX24155" fmla="*/ 6040628 w 10763219"/>
              <a:gd name="connsiteY24155" fmla="*/ 6711151 h 6857999"/>
              <a:gd name="connsiteX24156" fmla="*/ 6037849 w 10763219"/>
              <a:gd name="connsiteY24156" fmla="*/ 6711151 h 6857999"/>
              <a:gd name="connsiteX24157" fmla="*/ 6031499 w 10763219"/>
              <a:gd name="connsiteY24157" fmla="*/ 6719883 h 6857999"/>
              <a:gd name="connsiteX24158" fmla="*/ 6024752 w 10763219"/>
              <a:gd name="connsiteY24158" fmla="*/ 6729409 h 6857999"/>
              <a:gd name="connsiteX24159" fmla="*/ 6018005 w 10763219"/>
              <a:gd name="connsiteY24159" fmla="*/ 6737744 h 6857999"/>
              <a:gd name="connsiteX24160" fmla="*/ 6010067 w 10763219"/>
              <a:gd name="connsiteY24160" fmla="*/ 6746080 h 6857999"/>
              <a:gd name="connsiteX24161" fmla="*/ 6000542 w 10763219"/>
              <a:gd name="connsiteY24161" fmla="*/ 6746874 h 6857999"/>
              <a:gd name="connsiteX24162" fmla="*/ 5989826 w 10763219"/>
              <a:gd name="connsiteY24162" fmla="*/ 6747667 h 6857999"/>
              <a:gd name="connsiteX24163" fmla="*/ 5978713 w 10763219"/>
              <a:gd name="connsiteY24163" fmla="*/ 6747667 h 6857999"/>
              <a:gd name="connsiteX24164" fmla="*/ 5966409 w 10763219"/>
              <a:gd name="connsiteY24164" fmla="*/ 6748461 h 6857999"/>
              <a:gd name="connsiteX24165" fmla="*/ 5940611 w 10763219"/>
              <a:gd name="connsiteY24165" fmla="*/ 6747270 h 6857999"/>
              <a:gd name="connsiteX24166" fmla="*/ 5913226 w 10763219"/>
              <a:gd name="connsiteY24166" fmla="*/ 6746874 h 6857999"/>
              <a:gd name="connsiteX24167" fmla="*/ 5886237 w 10763219"/>
              <a:gd name="connsiteY24167" fmla="*/ 6746477 h 6857999"/>
              <a:gd name="connsiteX24168" fmla="*/ 5872743 w 10763219"/>
              <a:gd name="connsiteY24168" fmla="*/ 6746477 h 6857999"/>
              <a:gd name="connsiteX24169" fmla="*/ 5860043 w 10763219"/>
              <a:gd name="connsiteY24169" fmla="*/ 6746874 h 6857999"/>
              <a:gd name="connsiteX24170" fmla="*/ 5847739 w 10763219"/>
              <a:gd name="connsiteY24170" fmla="*/ 6747667 h 6857999"/>
              <a:gd name="connsiteX24171" fmla="*/ 5836626 w 10763219"/>
              <a:gd name="connsiteY24171" fmla="*/ 6748858 h 6857999"/>
              <a:gd name="connsiteX24172" fmla="*/ 5825910 w 10763219"/>
              <a:gd name="connsiteY24172" fmla="*/ 6750843 h 6857999"/>
              <a:gd name="connsiteX24173" fmla="*/ 5815988 w 10763219"/>
              <a:gd name="connsiteY24173" fmla="*/ 6753224 h 6857999"/>
              <a:gd name="connsiteX24174" fmla="*/ 5812416 w 10763219"/>
              <a:gd name="connsiteY24174" fmla="*/ 6751637 h 6857999"/>
              <a:gd name="connsiteX24175" fmla="*/ 5809638 w 10763219"/>
              <a:gd name="connsiteY24175" fmla="*/ 6749652 h 6857999"/>
              <a:gd name="connsiteX24176" fmla="*/ 5806859 w 10763219"/>
              <a:gd name="connsiteY24176" fmla="*/ 6747667 h 6857999"/>
              <a:gd name="connsiteX24177" fmla="*/ 5803684 w 10763219"/>
              <a:gd name="connsiteY24177" fmla="*/ 6745286 h 6857999"/>
              <a:gd name="connsiteX24178" fmla="*/ 5801700 w 10763219"/>
              <a:gd name="connsiteY24178" fmla="*/ 6742904 h 6857999"/>
              <a:gd name="connsiteX24179" fmla="*/ 5799319 w 10763219"/>
              <a:gd name="connsiteY24179" fmla="*/ 6740126 h 6857999"/>
              <a:gd name="connsiteX24180" fmla="*/ 5798128 w 10763219"/>
              <a:gd name="connsiteY24180" fmla="*/ 6736950 h 6857999"/>
              <a:gd name="connsiteX24181" fmla="*/ 5796540 w 10763219"/>
              <a:gd name="connsiteY24181" fmla="*/ 6734172 h 6857999"/>
              <a:gd name="connsiteX24182" fmla="*/ 5784237 w 10763219"/>
              <a:gd name="connsiteY24182" fmla="*/ 6736157 h 6857999"/>
              <a:gd name="connsiteX24183" fmla="*/ 5772330 w 10763219"/>
              <a:gd name="connsiteY24183" fmla="*/ 6738141 h 6857999"/>
              <a:gd name="connsiteX24184" fmla="*/ 5761217 w 10763219"/>
              <a:gd name="connsiteY24184" fmla="*/ 6738935 h 6857999"/>
              <a:gd name="connsiteX24185" fmla="*/ 5749707 w 10763219"/>
              <a:gd name="connsiteY24185" fmla="*/ 6740126 h 6857999"/>
              <a:gd name="connsiteX24186" fmla="*/ 5738198 w 10763219"/>
              <a:gd name="connsiteY24186" fmla="*/ 6740126 h 6857999"/>
              <a:gd name="connsiteX24187" fmla="*/ 5727482 w 10763219"/>
              <a:gd name="connsiteY24187" fmla="*/ 6740126 h 6857999"/>
              <a:gd name="connsiteX24188" fmla="*/ 5716765 w 10763219"/>
              <a:gd name="connsiteY24188" fmla="*/ 6739729 h 6857999"/>
              <a:gd name="connsiteX24189" fmla="*/ 5706049 w 10763219"/>
              <a:gd name="connsiteY24189" fmla="*/ 6738538 h 6857999"/>
              <a:gd name="connsiteX24190" fmla="*/ 5695333 w 10763219"/>
              <a:gd name="connsiteY24190" fmla="*/ 6736950 h 6857999"/>
              <a:gd name="connsiteX24191" fmla="*/ 5685014 w 10763219"/>
              <a:gd name="connsiteY24191" fmla="*/ 6735760 h 6857999"/>
              <a:gd name="connsiteX24192" fmla="*/ 5664376 w 10763219"/>
              <a:gd name="connsiteY24192" fmla="*/ 6731394 h 6857999"/>
              <a:gd name="connsiteX24193" fmla="*/ 5644135 w 10763219"/>
              <a:gd name="connsiteY24193" fmla="*/ 6726234 h 6857999"/>
              <a:gd name="connsiteX24194" fmla="*/ 5623893 w 10763219"/>
              <a:gd name="connsiteY24194" fmla="*/ 6721074 h 6857999"/>
              <a:gd name="connsiteX24195" fmla="*/ 5584601 w 10763219"/>
              <a:gd name="connsiteY24195" fmla="*/ 6708769 h 6857999"/>
              <a:gd name="connsiteX24196" fmla="*/ 5564757 w 10763219"/>
              <a:gd name="connsiteY24196" fmla="*/ 6702418 h 6857999"/>
              <a:gd name="connsiteX24197" fmla="*/ 5544912 w 10763219"/>
              <a:gd name="connsiteY24197" fmla="*/ 6696464 h 6857999"/>
              <a:gd name="connsiteX24198" fmla="*/ 5524671 w 10763219"/>
              <a:gd name="connsiteY24198" fmla="*/ 6691701 h 6857999"/>
              <a:gd name="connsiteX24199" fmla="*/ 5504429 w 10763219"/>
              <a:gd name="connsiteY24199" fmla="*/ 6687335 h 6857999"/>
              <a:gd name="connsiteX24200" fmla="*/ 5493713 w 10763219"/>
              <a:gd name="connsiteY24200" fmla="*/ 6685351 h 6857999"/>
              <a:gd name="connsiteX24201" fmla="*/ 5483394 w 10763219"/>
              <a:gd name="connsiteY24201" fmla="*/ 6683763 h 6857999"/>
              <a:gd name="connsiteX24202" fmla="*/ 5472678 w 10763219"/>
              <a:gd name="connsiteY24202" fmla="*/ 6682969 h 6857999"/>
              <a:gd name="connsiteX24203" fmla="*/ 5461962 w 10763219"/>
              <a:gd name="connsiteY24203" fmla="*/ 6681778 h 6857999"/>
              <a:gd name="connsiteX24204" fmla="*/ 5459184 w 10763219"/>
              <a:gd name="connsiteY24204" fmla="*/ 6677015 h 6857999"/>
              <a:gd name="connsiteX24205" fmla="*/ 5456803 w 10763219"/>
              <a:gd name="connsiteY24205" fmla="*/ 6673046 h 6857999"/>
              <a:gd name="connsiteX24206" fmla="*/ 5454024 w 10763219"/>
              <a:gd name="connsiteY24206" fmla="*/ 6669474 h 6857999"/>
              <a:gd name="connsiteX24207" fmla="*/ 5450849 w 10763219"/>
              <a:gd name="connsiteY24207" fmla="*/ 6666695 h 6857999"/>
              <a:gd name="connsiteX24208" fmla="*/ 5448071 w 10763219"/>
              <a:gd name="connsiteY24208" fmla="*/ 6664711 h 6857999"/>
              <a:gd name="connsiteX24209" fmla="*/ 5444102 w 10763219"/>
              <a:gd name="connsiteY24209" fmla="*/ 6663123 h 6857999"/>
              <a:gd name="connsiteX24210" fmla="*/ 5440133 w 10763219"/>
              <a:gd name="connsiteY24210" fmla="*/ 6661932 h 6857999"/>
              <a:gd name="connsiteX24211" fmla="*/ 5436164 w 10763219"/>
              <a:gd name="connsiteY24211" fmla="*/ 6660345 h 6857999"/>
              <a:gd name="connsiteX24212" fmla="*/ 5427036 w 10763219"/>
              <a:gd name="connsiteY24212" fmla="*/ 6658757 h 6857999"/>
              <a:gd name="connsiteX24213" fmla="*/ 5416320 w 10763219"/>
              <a:gd name="connsiteY24213" fmla="*/ 6656772 h 6857999"/>
              <a:gd name="connsiteX24214" fmla="*/ 5404016 w 10763219"/>
              <a:gd name="connsiteY24214" fmla="*/ 6655185 h 6857999"/>
              <a:gd name="connsiteX24215" fmla="*/ 5397269 w 10763219"/>
              <a:gd name="connsiteY24215" fmla="*/ 6653200 h 6857999"/>
              <a:gd name="connsiteX24216" fmla="*/ 5390125 w 10763219"/>
              <a:gd name="connsiteY24216" fmla="*/ 6651215 h 6857999"/>
              <a:gd name="connsiteX24217" fmla="*/ 5390522 w 10763219"/>
              <a:gd name="connsiteY24217" fmla="*/ 6647643 h 6857999"/>
              <a:gd name="connsiteX24218" fmla="*/ 5390522 w 10763219"/>
              <a:gd name="connsiteY24218" fmla="*/ 6644071 h 6857999"/>
              <a:gd name="connsiteX24219" fmla="*/ 5389331 w 10763219"/>
              <a:gd name="connsiteY24219" fmla="*/ 6641292 h 6857999"/>
              <a:gd name="connsiteX24220" fmla="*/ 5388538 w 10763219"/>
              <a:gd name="connsiteY24220" fmla="*/ 6638911 h 6857999"/>
              <a:gd name="connsiteX24221" fmla="*/ 5387347 w 10763219"/>
              <a:gd name="connsiteY24221" fmla="*/ 6636132 h 6857999"/>
              <a:gd name="connsiteX24222" fmla="*/ 5386553 w 10763219"/>
              <a:gd name="connsiteY24222" fmla="*/ 6633354 h 6857999"/>
              <a:gd name="connsiteX24223" fmla="*/ 5386553 w 10763219"/>
              <a:gd name="connsiteY24223" fmla="*/ 6630179 h 6857999"/>
              <a:gd name="connsiteX24224" fmla="*/ 5386950 w 10763219"/>
              <a:gd name="connsiteY24224" fmla="*/ 6626209 h 6857999"/>
              <a:gd name="connsiteX24225" fmla="*/ 5380203 w 10763219"/>
              <a:gd name="connsiteY24225" fmla="*/ 6626606 h 6857999"/>
              <a:gd name="connsiteX24226" fmla="*/ 5373853 w 10763219"/>
              <a:gd name="connsiteY24226" fmla="*/ 6626209 h 6857999"/>
              <a:gd name="connsiteX24227" fmla="*/ 5367106 w 10763219"/>
              <a:gd name="connsiteY24227" fmla="*/ 6625812 h 6857999"/>
              <a:gd name="connsiteX24228" fmla="*/ 5360755 w 10763219"/>
              <a:gd name="connsiteY24228" fmla="*/ 6625019 h 6857999"/>
              <a:gd name="connsiteX24229" fmla="*/ 5348452 w 10763219"/>
              <a:gd name="connsiteY24229" fmla="*/ 6622637 h 6857999"/>
              <a:gd name="connsiteX24230" fmla="*/ 5336545 w 10763219"/>
              <a:gd name="connsiteY24230" fmla="*/ 6619859 h 6857999"/>
              <a:gd name="connsiteX24231" fmla="*/ 5325432 w 10763219"/>
              <a:gd name="connsiteY24231" fmla="*/ 6615492 h 6857999"/>
              <a:gd name="connsiteX24232" fmla="*/ 5314716 w 10763219"/>
              <a:gd name="connsiteY24232" fmla="*/ 6611126 h 6857999"/>
              <a:gd name="connsiteX24233" fmla="*/ 5303603 w 10763219"/>
              <a:gd name="connsiteY24233" fmla="*/ 6605569 h 6857999"/>
              <a:gd name="connsiteX24234" fmla="*/ 5292888 w 10763219"/>
              <a:gd name="connsiteY24234" fmla="*/ 6599616 h 6857999"/>
              <a:gd name="connsiteX24235" fmla="*/ 5271058 w 10763219"/>
              <a:gd name="connsiteY24235" fmla="*/ 6588105 h 6857999"/>
              <a:gd name="connsiteX24236" fmla="*/ 5260342 w 10763219"/>
              <a:gd name="connsiteY24236" fmla="*/ 6582151 h 6857999"/>
              <a:gd name="connsiteX24237" fmla="*/ 5249229 w 10763219"/>
              <a:gd name="connsiteY24237" fmla="*/ 6576197 h 6857999"/>
              <a:gd name="connsiteX24238" fmla="*/ 5238117 w 10763219"/>
              <a:gd name="connsiteY24238" fmla="*/ 6571037 h 6857999"/>
              <a:gd name="connsiteX24239" fmla="*/ 5225813 w 10763219"/>
              <a:gd name="connsiteY24239" fmla="*/ 6565877 h 6857999"/>
              <a:gd name="connsiteX24240" fmla="*/ 5213509 w 10763219"/>
              <a:gd name="connsiteY24240" fmla="*/ 6561511 h 6857999"/>
              <a:gd name="connsiteX24241" fmla="*/ 5200412 w 10763219"/>
              <a:gd name="connsiteY24241" fmla="*/ 6558336 h 6857999"/>
              <a:gd name="connsiteX24242" fmla="*/ 5203587 w 10763219"/>
              <a:gd name="connsiteY24242" fmla="*/ 6540474 h 6857999"/>
              <a:gd name="connsiteX24243" fmla="*/ 5196046 w 10763219"/>
              <a:gd name="connsiteY24243" fmla="*/ 6542062 h 6857999"/>
              <a:gd name="connsiteX24244" fmla="*/ 5189697 w 10763219"/>
              <a:gd name="connsiteY24244" fmla="*/ 6542459 h 6857999"/>
              <a:gd name="connsiteX24245" fmla="*/ 5183742 w 10763219"/>
              <a:gd name="connsiteY24245" fmla="*/ 6542459 h 6857999"/>
              <a:gd name="connsiteX24246" fmla="*/ 5178980 w 10763219"/>
              <a:gd name="connsiteY24246" fmla="*/ 6541665 h 6857999"/>
              <a:gd name="connsiteX24247" fmla="*/ 5174614 w 10763219"/>
              <a:gd name="connsiteY24247" fmla="*/ 6540077 h 6857999"/>
              <a:gd name="connsiteX24248" fmla="*/ 5171042 w 10763219"/>
              <a:gd name="connsiteY24248" fmla="*/ 6538093 h 6857999"/>
              <a:gd name="connsiteX24249" fmla="*/ 5164295 w 10763219"/>
              <a:gd name="connsiteY24249" fmla="*/ 6534123 h 6857999"/>
              <a:gd name="connsiteX24250" fmla="*/ 5157945 w 10763219"/>
              <a:gd name="connsiteY24250" fmla="*/ 6529757 h 6857999"/>
              <a:gd name="connsiteX24251" fmla="*/ 5153976 w 10763219"/>
              <a:gd name="connsiteY24251" fmla="*/ 6528567 h 6857999"/>
              <a:gd name="connsiteX24252" fmla="*/ 5150007 w 10763219"/>
              <a:gd name="connsiteY24252" fmla="*/ 6526979 h 6857999"/>
              <a:gd name="connsiteX24253" fmla="*/ 5145244 w 10763219"/>
              <a:gd name="connsiteY24253" fmla="*/ 6525788 h 6857999"/>
              <a:gd name="connsiteX24254" fmla="*/ 5139292 w 10763219"/>
              <a:gd name="connsiteY24254" fmla="*/ 6525788 h 6857999"/>
              <a:gd name="connsiteX24255" fmla="*/ 5132941 w 10763219"/>
              <a:gd name="connsiteY24255" fmla="*/ 6526582 h 6857999"/>
              <a:gd name="connsiteX24256" fmla="*/ 5125004 w 10763219"/>
              <a:gd name="connsiteY24256" fmla="*/ 6527773 h 6857999"/>
              <a:gd name="connsiteX24257" fmla="*/ 5124209 w 10763219"/>
              <a:gd name="connsiteY24257" fmla="*/ 6524597 h 6857999"/>
              <a:gd name="connsiteX24258" fmla="*/ 5122621 w 10763219"/>
              <a:gd name="connsiteY24258" fmla="*/ 6521025 h 6857999"/>
              <a:gd name="connsiteX24259" fmla="*/ 5121034 w 10763219"/>
              <a:gd name="connsiteY24259" fmla="*/ 6518247 h 6857999"/>
              <a:gd name="connsiteX24260" fmla="*/ 5118653 w 10763219"/>
              <a:gd name="connsiteY24260" fmla="*/ 6515865 h 6857999"/>
              <a:gd name="connsiteX24261" fmla="*/ 5116271 w 10763219"/>
              <a:gd name="connsiteY24261" fmla="*/ 6513087 h 6857999"/>
              <a:gd name="connsiteX24262" fmla="*/ 5113493 w 10763219"/>
              <a:gd name="connsiteY24262" fmla="*/ 6510705 h 6857999"/>
              <a:gd name="connsiteX24263" fmla="*/ 5110318 w 10763219"/>
              <a:gd name="connsiteY24263" fmla="*/ 6508721 h 6857999"/>
              <a:gd name="connsiteX24264" fmla="*/ 5107143 w 10763219"/>
              <a:gd name="connsiteY24264" fmla="*/ 6507530 h 6857999"/>
              <a:gd name="connsiteX24265" fmla="*/ 5103571 w 10763219"/>
              <a:gd name="connsiteY24265" fmla="*/ 6505942 h 6857999"/>
              <a:gd name="connsiteX24266" fmla="*/ 5099999 w 10763219"/>
              <a:gd name="connsiteY24266" fmla="*/ 6504354 h 6857999"/>
              <a:gd name="connsiteX24267" fmla="*/ 5092458 w 10763219"/>
              <a:gd name="connsiteY24267" fmla="*/ 6503164 h 6857999"/>
              <a:gd name="connsiteX24268" fmla="*/ 5084123 w 10763219"/>
              <a:gd name="connsiteY24268" fmla="*/ 6503164 h 6857999"/>
              <a:gd name="connsiteX24269" fmla="*/ 5075788 w 10763219"/>
              <a:gd name="connsiteY24269" fmla="*/ 6503561 h 6857999"/>
              <a:gd name="connsiteX24270" fmla="*/ 5077773 w 10763219"/>
              <a:gd name="connsiteY24270" fmla="*/ 6501179 h 6857999"/>
              <a:gd name="connsiteX24271" fmla="*/ 5078567 w 10763219"/>
              <a:gd name="connsiteY24271" fmla="*/ 6498797 h 6857999"/>
              <a:gd name="connsiteX24272" fmla="*/ 5079360 w 10763219"/>
              <a:gd name="connsiteY24272" fmla="*/ 6496019 h 6857999"/>
              <a:gd name="connsiteX24273" fmla="*/ 5079360 w 10763219"/>
              <a:gd name="connsiteY24273" fmla="*/ 6494034 h 6857999"/>
              <a:gd name="connsiteX24274" fmla="*/ 5078567 w 10763219"/>
              <a:gd name="connsiteY24274" fmla="*/ 6490859 h 6857999"/>
              <a:gd name="connsiteX24275" fmla="*/ 5077773 w 10763219"/>
              <a:gd name="connsiteY24275" fmla="*/ 6487684 h 6857999"/>
              <a:gd name="connsiteX24276" fmla="*/ 5076185 w 10763219"/>
              <a:gd name="connsiteY24276" fmla="*/ 6484508 h 6857999"/>
              <a:gd name="connsiteX24277" fmla="*/ 5075392 w 10763219"/>
              <a:gd name="connsiteY24277" fmla="*/ 6480936 h 6857999"/>
              <a:gd name="connsiteX24278" fmla="*/ 5075392 w 10763219"/>
              <a:gd name="connsiteY24278" fmla="*/ 6479745 h 6857999"/>
              <a:gd name="connsiteX24279" fmla="*/ 5075392 w 10763219"/>
              <a:gd name="connsiteY24279" fmla="*/ 6477761 h 6857999"/>
              <a:gd name="connsiteX24280" fmla="*/ 5075788 w 10763219"/>
              <a:gd name="connsiteY24280" fmla="*/ 6474982 h 6857999"/>
              <a:gd name="connsiteX24281" fmla="*/ 5076582 w 10763219"/>
              <a:gd name="connsiteY24281" fmla="*/ 6472601 h 6857999"/>
              <a:gd name="connsiteX24282" fmla="*/ 5073407 w 10763219"/>
              <a:gd name="connsiteY24282" fmla="*/ 6471807 h 6857999"/>
              <a:gd name="connsiteX24283" fmla="*/ 5070233 w 10763219"/>
              <a:gd name="connsiteY24283" fmla="*/ 6470616 h 6857999"/>
              <a:gd name="connsiteX24284" fmla="*/ 5067851 w 10763219"/>
              <a:gd name="connsiteY24284" fmla="*/ 6470616 h 6857999"/>
              <a:gd name="connsiteX24285" fmla="*/ 5065866 w 10763219"/>
              <a:gd name="connsiteY24285" fmla="*/ 6470616 h 6857999"/>
              <a:gd name="connsiteX24286" fmla="*/ 5063882 w 10763219"/>
              <a:gd name="connsiteY24286" fmla="*/ 6471807 h 6857999"/>
              <a:gd name="connsiteX24287" fmla="*/ 5061897 w 10763219"/>
              <a:gd name="connsiteY24287" fmla="*/ 6472204 h 6857999"/>
              <a:gd name="connsiteX24288" fmla="*/ 5059119 w 10763219"/>
              <a:gd name="connsiteY24288" fmla="*/ 6474585 h 6857999"/>
              <a:gd name="connsiteX24289" fmla="*/ 5056341 w 10763219"/>
              <a:gd name="connsiteY24289" fmla="*/ 6476967 h 6857999"/>
              <a:gd name="connsiteX24290" fmla="*/ 5054356 w 10763219"/>
              <a:gd name="connsiteY24290" fmla="*/ 6478158 h 6857999"/>
              <a:gd name="connsiteX24291" fmla="*/ 5052372 w 10763219"/>
              <a:gd name="connsiteY24291" fmla="*/ 6478554 h 6857999"/>
              <a:gd name="connsiteX24292" fmla="*/ 5050389 w 10763219"/>
              <a:gd name="connsiteY24292" fmla="*/ 6478554 h 6857999"/>
              <a:gd name="connsiteX24293" fmla="*/ 5048006 w 10763219"/>
              <a:gd name="connsiteY24293" fmla="*/ 6478554 h 6857999"/>
              <a:gd name="connsiteX24294" fmla="*/ 5044831 w 10763219"/>
              <a:gd name="connsiteY24294" fmla="*/ 6477761 h 6857999"/>
              <a:gd name="connsiteX24295" fmla="*/ 5041656 w 10763219"/>
              <a:gd name="connsiteY24295" fmla="*/ 6476570 h 6857999"/>
              <a:gd name="connsiteX24296" fmla="*/ 5034115 w 10763219"/>
              <a:gd name="connsiteY24296" fmla="*/ 6467441 h 6857999"/>
              <a:gd name="connsiteX24297" fmla="*/ 5026574 w 10763219"/>
              <a:gd name="connsiteY24297" fmla="*/ 6458708 h 6857999"/>
              <a:gd name="connsiteX24298" fmla="*/ 5018240 w 10763219"/>
              <a:gd name="connsiteY24298" fmla="*/ 6449182 h 6857999"/>
              <a:gd name="connsiteX24299" fmla="*/ 5009508 w 10763219"/>
              <a:gd name="connsiteY24299" fmla="*/ 6440053 h 6857999"/>
              <a:gd name="connsiteX24300" fmla="*/ 5000379 w 10763219"/>
              <a:gd name="connsiteY24300" fmla="*/ 6431321 h 6857999"/>
              <a:gd name="connsiteX24301" fmla="*/ 4990854 w 10763219"/>
              <a:gd name="connsiteY24301" fmla="*/ 6422192 h 6857999"/>
              <a:gd name="connsiteX24302" fmla="*/ 4980535 w 10763219"/>
              <a:gd name="connsiteY24302" fmla="*/ 6413459 h 6857999"/>
              <a:gd name="connsiteX24303" fmla="*/ 4969819 w 10763219"/>
              <a:gd name="connsiteY24303" fmla="*/ 6405124 h 6857999"/>
              <a:gd name="connsiteX24304" fmla="*/ 4959103 w 10763219"/>
              <a:gd name="connsiteY24304" fmla="*/ 6397582 h 6857999"/>
              <a:gd name="connsiteX24305" fmla="*/ 4947593 w 10763219"/>
              <a:gd name="connsiteY24305" fmla="*/ 6389644 h 6857999"/>
              <a:gd name="connsiteX24306" fmla="*/ 4936083 w 10763219"/>
              <a:gd name="connsiteY24306" fmla="*/ 6382896 h 6857999"/>
              <a:gd name="connsiteX24307" fmla="*/ 4923780 w 10763219"/>
              <a:gd name="connsiteY24307" fmla="*/ 6376546 h 6857999"/>
              <a:gd name="connsiteX24308" fmla="*/ 4911476 w 10763219"/>
              <a:gd name="connsiteY24308" fmla="*/ 6370989 h 6857999"/>
              <a:gd name="connsiteX24309" fmla="*/ 4898776 w 10763219"/>
              <a:gd name="connsiteY24309" fmla="*/ 6365829 h 6857999"/>
              <a:gd name="connsiteX24310" fmla="*/ 4886075 w 10763219"/>
              <a:gd name="connsiteY24310" fmla="*/ 6361860 h 6857999"/>
              <a:gd name="connsiteX24311" fmla="*/ 4872978 w 10763219"/>
              <a:gd name="connsiteY24311" fmla="*/ 6358287 h 6857999"/>
              <a:gd name="connsiteX24312" fmla="*/ 4871390 w 10763219"/>
              <a:gd name="connsiteY24312" fmla="*/ 6351540 h 6857999"/>
              <a:gd name="connsiteX24313" fmla="*/ 4869406 w 10763219"/>
              <a:gd name="connsiteY24313" fmla="*/ 6345189 h 6857999"/>
              <a:gd name="connsiteX24314" fmla="*/ 4867024 w 10763219"/>
              <a:gd name="connsiteY24314" fmla="*/ 6338838 h 6857999"/>
              <a:gd name="connsiteX24315" fmla="*/ 4864246 w 10763219"/>
              <a:gd name="connsiteY24315" fmla="*/ 6332487 h 6857999"/>
              <a:gd name="connsiteX24316" fmla="*/ 4861071 w 10763219"/>
              <a:gd name="connsiteY24316" fmla="*/ 6326137 h 6857999"/>
              <a:gd name="connsiteX24317" fmla="*/ 4857500 w 10763219"/>
              <a:gd name="connsiteY24317" fmla="*/ 6320183 h 6857999"/>
              <a:gd name="connsiteX24318" fmla="*/ 4853530 w 10763219"/>
              <a:gd name="connsiteY24318" fmla="*/ 6315023 h 6857999"/>
              <a:gd name="connsiteX24319" fmla="*/ 4849561 w 10763219"/>
              <a:gd name="connsiteY24319" fmla="*/ 6309466 h 6857999"/>
              <a:gd name="connsiteX24320" fmla="*/ 4840434 w 10763219"/>
              <a:gd name="connsiteY24320" fmla="*/ 6298749 h 6857999"/>
              <a:gd name="connsiteX24321" fmla="*/ 4830114 w 10763219"/>
              <a:gd name="connsiteY24321" fmla="*/ 6288429 h 6857999"/>
              <a:gd name="connsiteX24322" fmla="*/ 4819398 w 10763219"/>
              <a:gd name="connsiteY24322" fmla="*/ 6278506 h 6857999"/>
              <a:gd name="connsiteX24323" fmla="*/ 4807491 w 10763219"/>
              <a:gd name="connsiteY24323" fmla="*/ 6269377 h 6857999"/>
              <a:gd name="connsiteX24324" fmla="*/ 4811460 w 10763219"/>
              <a:gd name="connsiteY24324" fmla="*/ 6265408 h 6857999"/>
              <a:gd name="connsiteX24325" fmla="*/ 4815032 w 10763219"/>
              <a:gd name="connsiteY24325" fmla="*/ 6261438 h 6857999"/>
              <a:gd name="connsiteX24326" fmla="*/ 4817810 w 10763219"/>
              <a:gd name="connsiteY24326" fmla="*/ 6257072 h 6857999"/>
              <a:gd name="connsiteX24327" fmla="*/ 4820588 w 10763219"/>
              <a:gd name="connsiteY24327" fmla="*/ 6252309 h 6857999"/>
              <a:gd name="connsiteX24328" fmla="*/ 4826542 w 10763219"/>
              <a:gd name="connsiteY24328" fmla="*/ 6242386 h 6857999"/>
              <a:gd name="connsiteX24329" fmla="*/ 4829320 w 10763219"/>
              <a:gd name="connsiteY24329" fmla="*/ 6237623 h 6857999"/>
              <a:gd name="connsiteX24330" fmla="*/ 4832495 w 10763219"/>
              <a:gd name="connsiteY24330" fmla="*/ 6233257 h 6857999"/>
              <a:gd name="connsiteX24331" fmla="*/ 4829320 w 10763219"/>
              <a:gd name="connsiteY24331" fmla="*/ 6228494 h 6857999"/>
              <a:gd name="connsiteX24332" fmla="*/ 4826146 w 10763219"/>
              <a:gd name="connsiteY24332" fmla="*/ 6224128 h 6857999"/>
              <a:gd name="connsiteX24333" fmla="*/ 4822176 w 10763219"/>
              <a:gd name="connsiteY24333" fmla="*/ 6219365 h 6857999"/>
              <a:gd name="connsiteX24334" fmla="*/ 4818207 w 10763219"/>
              <a:gd name="connsiteY24334" fmla="*/ 6215792 h 6857999"/>
              <a:gd name="connsiteX24335" fmla="*/ 4813444 w 10763219"/>
              <a:gd name="connsiteY24335" fmla="*/ 6211823 h 6857999"/>
              <a:gd name="connsiteX24336" fmla="*/ 4808682 w 10763219"/>
              <a:gd name="connsiteY24336" fmla="*/ 6208251 h 6857999"/>
              <a:gd name="connsiteX24337" fmla="*/ 4803522 w 10763219"/>
              <a:gd name="connsiteY24337" fmla="*/ 6205472 h 6857999"/>
              <a:gd name="connsiteX24338" fmla="*/ 4798363 w 10763219"/>
              <a:gd name="connsiteY24338" fmla="*/ 6202297 h 6857999"/>
              <a:gd name="connsiteX24339" fmla="*/ 4786456 w 10763219"/>
              <a:gd name="connsiteY24339" fmla="*/ 6197137 h 6857999"/>
              <a:gd name="connsiteX24340" fmla="*/ 4774152 w 10763219"/>
              <a:gd name="connsiteY24340" fmla="*/ 6192374 h 6857999"/>
              <a:gd name="connsiteX24341" fmla="*/ 4749545 w 10763219"/>
              <a:gd name="connsiteY24341" fmla="*/ 6183245 h 6857999"/>
              <a:gd name="connsiteX24342" fmla="*/ 4737241 w 10763219"/>
              <a:gd name="connsiteY24342" fmla="*/ 6179276 h 6857999"/>
              <a:gd name="connsiteX24343" fmla="*/ 4724938 w 10763219"/>
              <a:gd name="connsiteY24343" fmla="*/ 6174512 h 6857999"/>
              <a:gd name="connsiteX24344" fmla="*/ 4713031 w 10763219"/>
              <a:gd name="connsiteY24344" fmla="*/ 6169749 h 6857999"/>
              <a:gd name="connsiteX24345" fmla="*/ 4703109 w 10763219"/>
              <a:gd name="connsiteY24345" fmla="*/ 6164193 h 6857999"/>
              <a:gd name="connsiteX24346" fmla="*/ 4697949 w 10763219"/>
              <a:gd name="connsiteY24346" fmla="*/ 6161414 h 6857999"/>
              <a:gd name="connsiteX24347" fmla="*/ 4693187 w 10763219"/>
              <a:gd name="connsiteY24347" fmla="*/ 6157842 h 6857999"/>
              <a:gd name="connsiteX24348" fmla="*/ 4689218 w 10763219"/>
              <a:gd name="connsiteY24348" fmla="*/ 6154666 h 6857999"/>
              <a:gd name="connsiteX24349" fmla="*/ 4685250 w 10763219"/>
              <a:gd name="connsiteY24349" fmla="*/ 6150697 h 6857999"/>
              <a:gd name="connsiteX24350" fmla="*/ 4682074 w 10763219"/>
              <a:gd name="connsiteY24350" fmla="*/ 6146331 h 6857999"/>
              <a:gd name="connsiteX24351" fmla="*/ 4678899 w 10763219"/>
              <a:gd name="connsiteY24351" fmla="*/ 6141965 h 6857999"/>
              <a:gd name="connsiteX24352" fmla="*/ 4676121 w 10763219"/>
              <a:gd name="connsiteY24352" fmla="*/ 6136805 h 6857999"/>
              <a:gd name="connsiteX24353" fmla="*/ 4674136 w 10763219"/>
              <a:gd name="connsiteY24353" fmla="*/ 6132042 h 6857999"/>
              <a:gd name="connsiteX24354" fmla="*/ 4689616 w 10763219"/>
              <a:gd name="connsiteY24354" fmla="*/ 6140774 h 6857999"/>
              <a:gd name="connsiteX24355" fmla="*/ 4705490 w 10763219"/>
              <a:gd name="connsiteY24355" fmla="*/ 6149506 h 6857999"/>
              <a:gd name="connsiteX24356" fmla="*/ 4722160 w 10763219"/>
              <a:gd name="connsiteY24356" fmla="*/ 6157842 h 6857999"/>
              <a:gd name="connsiteX24357" fmla="*/ 4738432 w 10763219"/>
              <a:gd name="connsiteY24357" fmla="*/ 6165780 h 6857999"/>
              <a:gd name="connsiteX24358" fmla="*/ 4755895 w 10763219"/>
              <a:gd name="connsiteY24358" fmla="*/ 6172925 h 6857999"/>
              <a:gd name="connsiteX24359" fmla="*/ 4773358 w 10763219"/>
              <a:gd name="connsiteY24359" fmla="*/ 6180466 h 6857999"/>
              <a:gd name="connsiteX24360" fmla="*/ 4807888 w 10763219"/>
              <a:gd name="connsiteY24360" fmla="*/ 6193565 h 6857999"/>
              <a:gd name="connsiteX24361" fmla="*/ 4826146 w 10763219"/>
              <a:gd name="connsiteY24361" fmla="*/ 6199915 h 6857999"/>
              <a:gd name="connsiteX24362" fmla="*/ 4843608 w 10763219"/>
              <a:gd name="connsiteY24362" fmla="*/ 6205472 h 6857999"/>
              <a:gd name="connsiteX24363" fmla="*/ 4878931 w 10763219"/>
              <a:gd name="connsiteY24363" fmla="*/ 6216586 h 6857999"/>
              <a:gd name="connsiteX24364" fmla="*/ 4912271 w 10763219"/>
              <a:gd name="connsiteY24364" fmla="*/ 6226509 h 6857999"/>
              <a:gd name="connsiteX24365" fmla="*/ 4942830 w 10763219"/>
              <a:gd name="connsiteY24365" fmla="*/ 6236035 h 6857999"/>
              <a:gd name="connsiteX24366" fmla="*/ 4955928 w 10763219"/>
              <a:gd name="connsiteY24366" fmla="*/ 6235241 h 6857999"/>
              <a:gd name="connsiteX24367" fmla="*/ 4969422 w 10763219"/>
              <a:gd name="connsiteY24367" fmla="*/ 6234845 h 6857999"/>
              <a:gd name="connsiteX24368" fmla="*/ 4982519 w 10763219"/>
              <a:gd name="connsiteY24368" fmla="*/ 6234051 h 6857999"/>
              <a:gd name="connsiteX24369" fmla="*/ 4995617 w 10763219"/>
              <a:gd name="connsiteY24369" fmla="*/ 6234845 h 6857999"/>
              <a:gd name="connsiteX24370" fmla="*/ 5008714 w 10763219"/>
              <a:gd name="connsiteY24370" fmla="*/ 6235241 h 6857999"/>
              <a:gd name="connsiteX24371" fmla="*/ 5021415 w 10763219"/>
              <a:gd name="connsiteY24371" fmla="*/ 6236829 h 6857999"/>
              <a:gd name="connsiteX24372" fmla="*/ 5034909 w 10763219"/>
              <a:gd name="connsiteY24372" fmla="*/ 6238020 h 6857999"/>
              <a:gd name="connsiteX24373" fmla="*/ 5048006 w 10763219"/>
              <a:gd name="connsiteY24373" fmla="*/ 6240005 h 6857999"/>
              <a:gd name="connsiteX24374" fmla="*/ 5060707 w 10763219"/>
              <a:gd name="connsiteY24374" fmla="*/ 6241989 h 6857999"/>
              <a:gd name="connsiteX24375" fmla="*/ 5073804 w 10763219"/>
              <a:gd name="connsiteY24375" fmla="*/ 6244371 h 6857999"/>
              <a:gd name="connsiteX24376" fmla="*/ 5099602 w 10763219"/>
              <a:gd name="connsiteY24376" fmla="*/ 6250325 h 6857999"/>
              <a:gd name="connsiteX24377" fmla="*/ 5125004 w 10763219"/>
              <a:gd name="connsiteY24377" fmla="*/ 6257072 h 6857999"/>
              <a:gd name="connsiteX24378" fmla="*/ 5151198 w 10763219"/>
              <a:gd name="connsiteY24378" fmla="*/ 6264217 h 6857999"/>
              <a:gd name="connsiteX24379" fmla="*/ 5202793 w 10763219"/>
              <a:gd name="connsiteY24379" fmla="*/ 6279697 h 6857999"/>
              <a:gd name="connsiteX24380" fmla="*/ 5228591 w 10763219"/>
              <a:gd name="connsiteY24380" fmla="*/ 6287635 h 6857999"/>
              <a:gd name="connsiteX24381" fmla="*/ 5254786 w 10763219"/>
              <a:gd name="connsiteY24381" fmla="*/ 6294780 h 6857999"/>
              <a:gd name="connsiteX24382" fmla="*/ 5280980 w 10763219"/>
              <a:gd name="connsiteY24382" fmla="*/ 6302321 h 6857999"/>
              <a:gd name="connsiteX24383" fmla="*/ 5307176 w 10763219"/>
              <a:gd name="connsiteY24383" fmla="*/ 6308672 h 6857999"/>
              <a:gd name="connsiteX24384" fmla="*/ 5334164 w 10763219"/>
              <a:gd name="connsiteY24384" fmla="*/ 6313832 h 6857999"/>
              <a:gd name="connsiteX24385" fmla="*/ 5347261 w 10763219"/>
              <a:gd name="connsiteY24385" fmla="*/ 6315817 h 6857999"/>
              <a:gd name="connsiteX24386" fmla="*/ 5361152 w 10763219"/>
              <a:gd name="connsiteY24386" fmla="*/ 6318198 h 6857999"/>
              <a:gd name="connsiteX24387" fmla="*/ 5371471 w 10763219"/>
              <a:gd name="connsiteY24387" fmla="*/ 6324152 h 6857999"/>
              <a:gd name="connsiteX24388" fmla="*/ 5382584 w 10763219"/>
              <a:gd name="connsiteY24388" fmla="*/ 6330503 h 6857999"/>
              <a:gd name="connsiteX24389" fmla="*/ 5393300 w 10763219"/>
              <a:gd name="connsiteY24389" fmla="*/ 6336060 h 6857999"/>
              <a:gd name="connsiteX24390" fmla="*/ 5404016 w 10763219"/>
              <a:gd name="connsiteY24390" fmla="*/ 6341220 h 6857999"/>
              <a:gd name="connsiteX24391" fmla="*/ 5415526 w 10763219"/>
              <a:gd name="connsiteY24391" fmla="*/ 6345983 h 6857999"/>
              <a:gd name="connsiteX24392" fmla="*/ 5426639 w 10763219"/>
              <a:gd name="connsiteY24392" fmla="*/ 6350349 h 6857999"/>
              <a:gd name="connsiteX24393" fmla="*/ 5437752 w 10763219"/>
              <a:gd name="connsiteY24393" fmla="*/ 6355112 h 6857999"/>
              <a:gd name="connsiteX24394" fmla="*/ 5449262 w 10763219"/>
              <a:gd name="connsiteY24394" fmla="*/ 6358684 h 6857999"/>
              <a:gd name="connsiteX24395" fmla="*/ 5460772 w 10763219"/>
              <a:gd name="connsiteY24395" fmla="*/ 6362256 h 6857999"/>
              <a:gd name="connsiteX24396" fmla="*/ 5471884 w 10763219"/>
              <a:gd name="connsiteY24396" fmla="*/ 6365829 h 6857999"/>
              <a:gd name="connsiteX24397" fmla="*/ 5483791 w 10763219"/>
              <a:gd name="connsiteY24397" fmla="*/ 6368607 h 6857999"/>
              <a:gd name="connsiteX24398" fmla="*/ 5495301 w 10763219"/>
              <a:gd name="connsiteY24398" fmla="*/ 6370989 h 6857999"/>
              <a:gd name="connsiteX24399" fmla="*/ 5519114 w 10763219"/>
              <a:gd name="connsiteY24399" fmla="*/ 6375752 h 6857999"/>
              <a:gd name="connsiteX24400" fmla="*/ 5543325 w 10763219"/>
              <a:gd name="connsiteY24400" fmla="*/ 6379324 h 6857999"/>
              <a:gd name="connsiteX24401" fmla="*/ 5555628 w 10763219"/>
              <a:gd name="connsiteY24401" fmla="*/ 6380515 h 6857999"/>
              <a:gd name="connsiteX24402" fmla="*/ 5567932 w 10763219"/>
              <a:gd name="connsiteY24402" fmla="*/ 6381309 h 6857999"/>
              <a:gd name="connsiteX24403" fmla="*/ 5579839 w 10763219"/>
              <a:gd name="connsiteY24403" fmla="*/ 6382103 h 6857999"/>
              <a:gd name="connsiteX24404" fmla="*/ 5592539 w 10763219"/>
              <a:gd name="connsiteY24404" fmla="*/ 6382103 h 6857999"/>
              <a:gd name="connsiteX24405" fmla="*/ 5617940 w 10763219"/>
              <a:gd name="connsiteY24405" fmla="*/ 6382103 h 6857999"/>
              <a:gd name="connsiteX24406" fmla="*/ 5643341 w 10763219"/>
              <a:gd name="connsiteY24406" fmla="*/ 6381309 h 6857999"/>
              <a:gd name="connsiteX24407" fmla="*/ 5669932 w 10763219"/>
              <a:gd name="connsiteY24407" fmla="*/ 6379324 h 6857999"/>
              <a:gd name="connsiteX24408" fmla="*/ 5696127 w 10763219"/>
              <a:gd name="connsiteY24408" fmla="*/ 6376943 h 6857999"/>
              <a:gd name="connsiteX24409" fmla="*/ 5723116 w 10763219"/>
              <a:gd name="connsiteY24409" fmla="*/ 6373370 h 6857999"/>
              <a:gd name="connsiteX24410" fmla="*/ 5750501 w 10763219"/>
              <a:gd name="connsiteY24410" fmla="*/ 6369401 h 6857999"/>
              <a:gd name="connsiteX24411" fmla="*/ 5750501 w 10763219"/>
              <a:gd name="connsiteY24411" fmla="*/ 6364638 h 6857999"/>
              <a:gd name="connsiteX24412" fmla="*/ 5749707 w 10763219"/>
              <a:gd name="connsiteY24412" fmla="*/ 6360669 h 6857999"/>
              <a:gd name="connsiteX24413" fmla="*/ 5748120 w 10763219"/>
              <a:gd name="connsiteY24413" fmla="*/ 6356700 h 6857999"/>
              <a:gd name="connsiteX24414" fmla="*/ 5746135 w 10763219"/>
              <a:gd name="connsiteY24414" fmla="*/ 6353524 h 6857999"/>
              <a:gd name="connsiteX24415" fmla="*/ 5743754 w 10763219"/>
              <a:gd name="connsiteY24415" fmla="*/ 6350349 h 6857999"/>
              <a:gd name="connsiteX24416" fmla="*/ 5741373 w 10763219"/>
              <a:gd name="connsiteY24416" fmla="*/ 6347967 h 6857999"/>
              <a:gd name="connsiteX24417" fmla="*/ 5735419 w 10763219"/>
              <a:gd name="connsiteY24417" fmla="*/ 6342807 h 6857999"/>
              <a:gd name="connsiteX24418" fmla="*/ 5729863 w 10763219"/>
              <a:gd name="connsiteY24418" fmla="*/ 6337250 h 6857999"/>
              <a:gd name="connsiteX24419" fmla="*/ 5727482 w 10763219"/>
              <a:gd name="connsiteY24419" fmla="*/ 6334472 h 6857999"/>
              <a:gd name="connsiteX24420" fmla="*/ 5725497 w 10763219"/>
              <a:gd name="connsiteY24420" fmla="*/ 6330900 h 6857999"/>
              <a:gd name="connsiteX24421" fmla="*/ 5724306 w 10763219"/>
              <a:gd name="connsiteY24421" fmla="*/ 6327724 h 6857999"/>
              <a:gd name="connsiteX24422" fmla="*/ 5723116 w 10763219"/>
              <a:gd name="connsiteY24422" fmla="*/ 6323358 h 6857999"/>
              <a:gd name="connsiteX24423" fmla="*/ 5723116 w 10763219"/>
              <a:gd name="connsiteY24423" fmla="*/ 6318198 h 6857999"/>
              <a:gd name="connsiteX24424" fmla="*/ 5724306 w 10763219"/>
              <a:gd name="connsiteY24424" fmla="*/ 6313038 h 6857999"/>
              <a:gd name="connsiteX24425" fmla="*/ 5777887 w 10763219"/>
              <a:gd name="connsiteY24425" fmla="*/ 6323358 h 6857999"/>
              <a:gd name="connsiteX24426" fmla="*/ 5801700 w 10763219"/>
              <a:gd name="connsiteY24426" fmla="*/ 6326930 h 6857999"/>
              <a:gd name="connsiteX24427" fmla="*/ 5813210 w 10763219"/>
              <a:gd name="connsiteY24427" fmla="*/ 6328518 h 6857999"/>
              <a:gd name="connsiteX24428" fmla="*/ 5824720 w 10763219"/>
              <a:gd name="connsiteY24428" fmla="*/ 6330106 h 6857999"/>
              <a:gd name="connsiteX24429" fmla="*/ 5836626 w 10763219"/>
              <a:gd name="connsiteY24429" fmla="*/ 6330503 h 6857999"/>
              <a:gd name="connsiteX24430" fmla="*/ 5848136 w 10763219"/>
              <a:gd name="connsiteY24430" fmla="*/ 6330900 h 6857999"/>
              <a:gd name="connsiteX24431" fmla="*/ 5860440 w 10763219"/>
              <a:gd name="connsiteY24431" fmla="*/ 6330900 h 6857999"/>
              <a:gd name="connsiteX24432" fmla="*/ 5873140 w 10763219"/>
              <a:gd name="connsiteY24432" fmla="*/ 6330503 h 6857999"/>
              <a:gd name="connsiteX24433" fmla="*/ 5885841 w 10763219"/>
              <a:gd name="connsiteY24433" fmla="*/ 6329709 h 6857999"/>
              <a:gd name="connsiteX24434" fmla="*/ 5900129 w 10763219"/>
              <a:gd name="connsiteY24434" fmla="*/ 6328121 h 6857999"/>
              <a:gd name="connsiteX24435" fmla="*/ 5914814 w 10763219"/>
              <a:gd name="connsiteY24435" fmla="*/ 6326137 h 6857999"/>
              <a:gd name="connsiteX24436" fmla="*/ 5930292 w 10763219"/>
              <a:gd name="connsiteY24436" fmla="*/ 6323755 h 6857999"/>
              <a:gd name="connsiteX24437" fmla="*/ 5928705 w 10763219"/>
              <a:gd name="connsiteY24437" fmla="*/ 6320183 h 6857999"/>
              <a:gd name="connsiteX24438" fmla="*/ 5927514 w 10763219"/>
              <a:gd name="connsiteY24438" fmla="*/ 6317404 h 6857999"/>
              <a:gd name="connsiteX24439" fmla="*/ 5925530 w 10763219"/>
              <a:gd name="connsiteY24439" fmla="*/ 6315023 h 6857999"/>
              <a:gd name="connsiteX24440" fmla="*/ 5923545 w 10763219"/>
              <a:gd name="connsiteY24440" fmla="*/ 6311847 h 6857999"/>
              <a:gd name="connsiteX24441" fmla="*/ 5921164 w 10763219"/>
              <a:gd name="connsiteY24441" fmla="*/ 6309863 h 6857999"/>
              <a:gd name="connsiteX24442" fmla="*/ 5918782 w 10763219"/>
              <a:gd name="connsiteY24442" fmla="*/ 6307878 h 6857999"/>
              <a:gd name="connsiteX24443" fmla="*/ 5915607 w 10763219"/>
              <a:gd name="connsiteY24443" fmla="*/ 6305894 h 6857999"/>
              <a:gd name="connsiteX24444" fmla="*/ 5912432 w 10763219"/>
              <a:gd name="connsiteY24444" fmla="*/ 6304703 h 6857999"/>
              <a:gd name="connsiteX24445" fmla="*/ 5910845 w 10763219"/>
              <a:gd name="connsiteY24445" fmla="*/ 6307878 h 6857999"/>
              <a:gd name="connsiteX24446" fmla="*/ 5908463 w 10763219"/>
              <a:gd name="connsiteY24446" fmla="*/ 6310260 h 6857999"/>
              <a:gd name="connsiteX24447" fmla="*/ 5906479 w 10763219"/>
              <a:gd name="connsiteY24447" fmla="*/ 6313038 h 6857999"/>
              <a:gd name="connsiteX24448" fmla="*/ 5904097 w 10763219"/>
              <a:gd name="connsiteY24448" fmla="*/ 6314229 h 6857999"/>
              <a:gd name="connsiteX24449" fmla="*/ 5901716 w 10763219"/>
              <a:gd name="connsiteY24449" fmla="*/ 6315817 h 6857999"/>
              <a:gd name="connsiteX24450" fmla="*/ 5898938 w 10763219"/>
              <a:gd name="connsiteY24450" fmla="*/ 6316610 h 6857999"/>
              <a:gd name="connsiteX24451" fmla="*/ 5896160 w 10763219"/>
              <a:gd name="connsiteY24451" fmla="*/ 6317404 h 6857999"/>
              <a:gd name="connsiteX24452" fmla="*/ 5893381 w 10763219"/>
              <a:gd name="connsiteY24452" fmla="*/ 6317404 h 6857999"/>
              <a:gd name="connsiteX24453" fmla="*/ 5887428 w 10763219"/>
              <a:gd name="connsiteY24453" fmla="*/ 6316214 h 6857999"/>
              <a:gd name="connsiteX24454" fmla="*/ 5881475 w 10763219"/>
              <a:gd name="connsiteY24454" fmla="*/ 6315023 h 6857999"/>
              <a:gd name="connsiteX24455" fmla="*/ 5875125 w 10763219"/>
              <a:gd name="connsiteY24455" fmla="*/ 6312244 h 6857999"/>
              <a:gd name="connsiteX24456" fmla="*/ 5869171 w 10763219"/>
              <a:gd name="connsiteY24456" fmla="*/ 6309863 h 6857999"/>
              <a:gd name="connsiteX24457" fmla="*/ 5858058 w 10763219"/>
              <a:gd name="connsiteY24457" fmla="*/ 6303909 h 6857999"/>
              <a:gd name="connsiteX24458" fmla="*/ 5852502 w 10763219"/>
              <a:gd name="connsiteY24458" fmla="*/ 6301527 h 6857999"/>
              <a:gd name="connsiteX24459" fmla="*/ 5848136 w 10763219"/>
              <a:gd name="connsiteY24459" fmla="*/ 6300337 h 6857999"/>
              <a:gd name="connsiteX24460" fmla="*/ 5844167 w 10763219"/>
              <a:gd name="connsiteY24460" fmla="*/ 6299543 h 6857999"/>
              <a:gd name="connsiteX24461" fmla="*/ 5842580 w 10763219"/>
              <a:gd name="connsiteY24461" fmla="*/ 6299543 h 6857999"/>
              <a:gd name="connsiteX24462" fmla="*/ 5840992 w 10763219"/>
              <a:gd name="connsiteY24462" fmla="*/ 6300337 h 6857999"/>
              <a:gd name="connsiteX24463" fmla="*/ 5839801 w 10763219"/>
              <a:gd name="connsiteY24463" fmla="*/ 6301130 h 6857999"/>
              <a:gd name="connsiteX24464" fmla="*/ 5839008 w 10763219"/>
              <a:gd name="connsiteY24464" fmla="*/ 6302718 h 6857999"/>
              <a:gd name="connsiteX24465" fmla="*/ 5837817 w 10763219"/>
              <a:gd name="connsiteY24465" fmla="*/ 6303909 h 6857999"/>
              <a:gd name="connsiteX24466" fmla="*/ 5837420 w 10763219"/>
              <a:gd name="connsiteY24466" fmla="*/ 6306687 h 6857999"/>
              <a:gd name="connsiteX24467" fmla="*/ 5832260 w 10763219"/>
              <a:gd name="connsiteY24467" fmla="*/ 6302718 h 6857999"/>
              <a:gd name="connsiteX24468" fmla="*/ 5826704 w 10763219"/>
              <a:gd name="connsiteY24468" fmla="*/ 6298749 h 6857999"/>
              <a:gd name="connsiteX24469" fmla="*/ 5820751 w 10763219"/>
              <a:gd name="connsiteY24469" fmla="*/ 6295971 h 6857999"/>
              <a:gd name="connsiteX24470" fmla="*/ 5815194 w 10763219"/>
              <a:gd name="connsiteY24470" fmla="*/ 6292795 h 6857999"/>
              <a:gd name="connsiteX24471" fmla="*/ 5809241 w 10763219"/>
              <a:gd name="connsiteY24471" fmla="*/ 6290414 h 6857999"/>
              <a:gd name="connsiteX24472" fmla="*/ 5803287 w 10763219"/>
              <a:gd name="connsiteY24472" fmla="*/ 6288032 h 6857999"/>
              <a:gd name="connsiteX24473" fmla="*/ 5790984 w 10763219"/>
              <a:gd name="connsiteY24473" fmla="*/ 6284460 h 6857999"/>
              <a:gd name="connsiteX24474" fmla="*/ 5779077 w 10763219"/>
              <a:gd name="connsiteY24474" fmla="*/ 6281681 h 6857999"/>
              <a:gd name="connsiteX24475" fmla="*/ 5766774 w 10763219"/>
              <a:gd name="connsiteY24475" fmla="*/ 6279300 h 6857999"/>
              <a:gd name="connsiteX24476" fmla="*/ 5741373 w 10763219"/>
              <a:gd name="connsiteY24476" fmla="*/ 6275331 h 6857999"/>
              <a:gd name="connsiteX24477" fmla="*/ 5728672 w 10763219"/>
              <a:gd name="connsiteY24477" fmla="*/ 6272949 h 6857999"/>
              <a:gd name="connsiteX24478" fmla="*/ 5715972 w 10763219"/>
              <a:gd name="connsiteY24478" fmla="*/ 6270568 h 6857999"/>
              <a:gd name="connsiteX24479" fmla="*/ 5703668 w 10763219"/>
              <a:gd name="connsiteY24479" fmla="*/ 6266995 h 6857999"/>
              <a:gd name="connsiteX24480" fmla="*/ 5691365 w 10763219"/>
              <a:gd name="connsiteY24480" fmla="*/ 6263026 h 6857999"/>
              <a:gd name="connsiteX24481" fmla="*/ 5685411 w 10763219"/>
              <a:gd name="connsiteY24481" fmla="*/ 6260644 h 6857999"/>
              <a:gd name="connsiteX24482" fmla="*/ 5679855 w 10763219"/>
              <a:gd name="connsiteY24482" fmla="*/ 6257866 h 6857999"/>
              <a:gd name="connsiteX24483" fmla="*/ 5673901 w 10763219"/>
              <a:gd name="connsiteY24483" fmla="*/ 6254294 h 6857999"/>
              <a:gd name="connsiteX24484" fmla="*/ 5667948 w 10763219"/>
              <a:gd name="connsiteY24484" fmla="*/ 6250721 h 6857999"/>
              <a:gd name="connsiteX24485" fmla="*/ 5661995 w 10763219"/>
              <a:gd name="connsiteY24485" fmla="*/ 6246355 h 6857999"/>
              <a:gd name="connsiteX24486" fmla="*/ 5656835 w 10763219"/>
              <a:gd name="connsiteY24486" fmla="*/ 6241989 h 6857999"/>
              <a:gd name="connsiteX24487" fmla="*/ 5651279 w 10763219"/>
              <a:gd name="connsiteY24487" fmla="*/ 6237226 h 6857999"/>
              <a:gd name="connsiteX24488" fmla="*/ 5646119 w 10763219"/>
              <a:gd name="connsiteY24488" fmla="*/ 6231669 h 6857999"/>
              <a:gd name="connsiteX24489" fmla="*/ 5644532 w 10763219"/>
              <a:gd name="connsiteY24489" fmla="*/ 6232066 h 6857999"/>
              <a:gd name="connsiteX24490" fmla="*/ 5643341 w 10763219"/>
              <a:gd name="connsiteY24490" fmla="*/ 6233257 h 6857999"/>
              <a:gd name="connsiteX24491" fmla="*/ 5642944 w 10763219"/>
              <a:gd name="connsiteY24491" fmla="*/ 6234845 h 6857999"/>
              <a:gd name="connsiteX24492" fmla="*/ 5642547 w 10763219"/>
              <a:gd name="connsiteY24492" fmla="*/ 6236829 h 6857999"/>
              <a:gd name="connsiteX24493" fmla="*/ 5642547 w 10763219"/>
              <a:gd name="connsiteY24493" fmla="*/ 6241195 h 6857999"/>
              <a:gd name="connsiteX24494" fmla="*/ 5642150 w 10763219"/>
              <a:gd name="connsiteY24494" fmla="*/ 6245958 h 6857999"/>
              <a:gd name="connsiteX24495" fmla="*/ 5641753 w 10763219"/>
              <a:gd name="connsiteY24495" fmla="*/ 6250721 h 6857999"/>
              <a:gd name="connsiteX24496" fmla="*/ 5640960 w 10763219"/>
              <a:gd name="connsiteY24496" fmla="*/ 6253103 h 6857999"/>
              <a:gd name="connsiteX24497" fmla="*/ 5639769 w 10763219"/>
              <a:gd name="connsiteY24497" fmla="*/ 6255088 h 6857999"/>
              <a:gd name="connsiteX24498" fmla="*/ 5638181 w 10763219"/>
              <a:gd name="connsiteY24498" fmla="*/ 6256675 h 6857999"/>
              <a:gd name="connsiteX24499" fmla="*/ 5636197 w 10763219"/>
              <a:gd name="connsiteY24499" fmla="*/ 6258263 h 6857999"/>
              <a:gd name="connsiteX24500" fmla="*/ 5633419 w 10763219"/>
              <a:gd name="connsiteY24500" fmla="*/ 6259057 h 6857999"/>
              <a:gd name="connsiteX24501" fmla="*/ 5629847 w 10763219"/>
              <a:gd name="connsiteY24501" fmla="*/ 6260248 h 6857999"/>
              <a:gd name="connsiteX24502" fmla="*/ 5630244 w 10763219"/>
              <a:gd name="connsiteY24502" fmla="*/ 6256675 h 6857999"/>
              <a:gd name="connsiteX24503" fmla="*/ 5630640 w 10763219"/>
              <a:gd name="connsiteY24503" fmla="*/ 6254294 h 6857999"/>
              <a:gd name="connsiteX24504" fmla="*/ 5630640 w 10763219"/>
              <a:gd name="connsiteY24504" fmla="*/ 6251118 h 6857999"/>
              <a:gd name="connsiteX24505" fmla="*/ 5630244 w 10763219"/>
              <a:gd name="connsiteY24505" fmla="*/ 6249531 h 6857999"/>
              <a:gd name="connsiteX24506" fmla="*/ 5629450 w 10763219"/>
              <a:gd name="connsiteY24506" fmla="*/ 6246752 h 6857999"/>
              <a:gd name="connsiteX24507" fmla="*/ 5628259 w 10763219"/>
              <a:gd name="connsiteY24507" fmla="*/ 6244768 h 6857999"/>
              <a:gd name="connsiteX24508" fmla="*/ 5627465 w 10763219"/>
              <a:gd name="connsiteY24508" fmla="*/ 6243180 h 6857999"/>
              <a:gd name="connsiteX24509" fmla="*/ 5625481 w 10763219"/>
              <a:gd name="connsiteY24509" fmla="*/ 6241592 h 6857999"/>
              <a:gd name="connsiteX24510" fmla="*/ 5621909 w 10763219"/>
              <a:gd name="connsiteY24510" fmla="*/ 6238417 h 6857999"/>
              <a:gd name="connsiteX24511" fmla="*/ 5617146 w 10763219"/>
              <a:gd name="connsiteY24511" fmla="*/ 6236829 h 6857999"/>
              <a:gd name="connsiteX24512" fmla="*/ 5611590 w 10763219"/>
              <a:gd name="connsiteY24512" fmla="*/ 6235241 h 6857999"/>
              <a:gd name="connsiteX24513" fmla="*/ 5606430 w 10763219"/>
              <a:gd name="connsiteY24513" fmla="*/ 6234051 h 6857999"/>
              <a:gd name="connsiteX24514" fmla="*/ 5600080 w 10763219"/>
              <a:gd name="connsiteY24514" fmla="*/ 6234051 h 6857999"/>
              <a:gd name="connsiteX24515" fmla="*/ 5593730 w 10763219"/>
              <a:gd name="connsiteY24515" fmla="*/ 6234051 h 6857999"/>
              <a:gd name="connsiteX24516" fmla="*/ 5586983 w 10763219"/>
              <a:gd name="connsiteY24516" fmla="*/ 6234845 h 6857999"/>
              <a:gd name="connsiteX24517" fmla="*/ 5580632 w 10763219"/>
              <a:gd name="connsiteY24517" fmla="*/ 6235638 h 6857999"/>
              <a:gd name="connsiteX24518" fmla="*/ 5574282 w 10763219"/>
              <a:gd name="connsiteY24518" fmla="*/ 6237226 h 6857999"/>
              <a:gd name="connsiteX24519" fmla="*/ 5567932 w 10763219"/>
              <a:gd name="connsiteY24519" fmla="*/ 6239211 h 6857999"/>
              <a:gd name="connsiteX24520" fmla="*/ 5562375 w 10763219"/>
              <a:gd name="connsiteY24520" fmla="*/ 6241195 h 6857999"/>
              <a:gd name="connsiteX24521" fmla="*/ 5557613 w 10763219"/>
              <a:gd name="connsiteY24521" fmla="*/ 6243577 h 6857999"/>
              <a:gd name="connsiteX24522" fmla="*/ 5560391 w 10763219"/>
              <a:gd name="connsiteY24522" fmla="*/ 6240005 h 6857999"/>
              <a:gd name="connsiteX24523" fmla="*/ 5562772 w 10763219"/>
              <a:gd name="connsiteY24523" fmla="*/ 6237226 h 6857999"/>
              <a:gd name="connsiteX24524" fmla="*/ 5564757 w 10763219"/>
              <a:gd name="connsiteY24524" fmla="*/ 6234845 h 6857999"/>
              <a:gd name="connsiteX24525" fmla="*/ 5565947 w 10763219"/>
              <a:gd name="connsiteY24525" fmla="*/ 6232066 h 6857999"/>
              <a:gd name="connsiteX24526" fmla="*/ 5566344 w 10763219"/>
              <a:gd name="connsiteY24526" fmla="*/ 6229288 h 6857999"/>
              <a:gd name="connsiteX24527" fmla="*/ 5566344 w 10763219"/>
              <a:gd name="connsiteY24527" fmla="*/ 6227303 h 6857999"/>
              <a:gd name="connsiteX24528" fmla="*/ 5565550 w 10763219"/>
              <a:gd name="connsiteY24528" fmla="*/ 6224922 h 6857999"/>
              <a:gd name="connsiteX24529" fmla="*/ 5564360 w 10763219"/>
              <a:gd name="connsiteY24529" fmla="*/ 6222937 h 6857999"/>
              <a:gd name="connsiteX24530" fmla="*/ 5562772 w 10763219"/>
              <a:gd name="connsiteY24530" fmla="*/ 6220952 h 6857999"/>
              <a:gd name="connsiteX24531" fmla="*/ 5560788 w 10763219"/>
              <a:gd name="connsiteY24531" fmla="*/ 6218968 h 6857999"/>
              <a:gd name="connsiteX24532" fmla="*/ 5555628 w 10763219"/>
              <a:gd name="connsiteY24532" fmla="*/ 6215792 h 6857999"/>
              <a:gd name="connsiteX24533" fmla="*/ 5548881 w 10763219"/>
              <a:gd name="connsiteY24533" fmla="*/ 6212617 h 6857999"/>
              <a:gd name="connsiteX24534" fmla="*/ 5541340 w 10763219"/>
              <a:gd name="connsiteY24534" fmla="*/ 6209839 h 6857999"/>
              <a:gd name="connsiteX24535" fmla="*/ 5524274 w 10763219"/>
              <a:gd name="connsiteY24535" fmla="*/ 6204282 h 6857999"/>
              <a:gd name="connsiteX24536" fmla="*/ 5506811 w 10763219"/>
              <a:gd name="connsiteY24536" fmla="*/ 6199519 h 6857999"/>
              <a:gd name="connsiteX24537" fmla="*/ 5498476 w 10763219"/>
              <a:gd name="connsiteY24537" fmla="*/ 6196740 h 6857999"/>
              <a:gd name="connsiteX24538" fmla="*/ 5490935 w 10763219"/>
              <a:gd name="connsiteY24538" fmla="*/ 6193962 h 6857999"/>
              <a:gd name="connsiteX24539" fmla="*/ 5484585 w 10763219"/>
              <a:gd name="connsiteY24539" fmla="*/ 6191183 h 6857999"/>
              <a:gd name="connsiteX24540" fmla="*/ 5479425 w 10763219"/>
              <a:gd name="connsiteY24540" fmla="*/ 6187611 h 6857999"/>
              <a:gd name="connsiteX24541" fmla="*/ 5481013 w 10763219"/>
              <a:gd name="connsiteY24541" fmla="*/ 6186023 h 6857999"/>
              <a:gd name="connsiteX24542" fmla="*/ 5482204 w 10763219"/>
              <a:gd name="connsiteY24542" fmla="*/ 6184832 h 6857999"/>
              <a:gd name="connsiteX24543" fmla="*/ 5484585 w 10763219"/>
              <a:gd name="connsiteY24543" fmla="*/ 6184039 h 6857999"/>
              <a:gd name="connsiteX24544" fmla="*/ 5486569 w 10763219"/>
              <a:gd name="connsiteY24544" fmla="*/ 6183245 h 6857999"/>
              <a:gd name="connsiteX24545" fmla="*/ 5488951 w 10763219"/>
              <a:gd name="connsiteY24545" fmla="*/ 6182848 h 6857999"/>
              <a:gd name="connsiteX24546" fmla="*/ 5490935 w 10763219"/>
              <a:gd name="connsiteY24546" fmla="*/ 6182054 h 6857999"/>
              <a:gd name="connsiteX24547" fmla="*/ 5492523 w 10763219"/>
              <a:gd name="connsiteY24547" fmla="*/ 6180466 h 6857999"/>
              <a:gd name="connsiteX24548" fmla="*/ 5493713 w 10763219"/>
              <a:gd name="connsiteY24548" fmla="*/ 6178085 h 6857999"/>
              <a:gd name="connsiteX24549" fmla="*/ 5490538 w 10763219"/>
              <a:gd name="connsiteY24549" fmla="*/ 6175703 h 6857999"/>
              <a:gd name="connsiteX24550" fmla="*/ 5487363 w 10763219"/>
              <a:gd name="connsiteY24550" fmla="*/ 6173719 h 6857999"/>
              <a:gd name="connsiteX24551" fmla="*/ 5484188 w 10763219"/>
              <a:gd name="connsiteY24551" fmla="*/ 6172131 h 6857999"/>
              <a:gd name="connsiteX24552" fmla="*/ 5481013 w 10763219"/>
              <a:gd name="connsiteY24552" fmla="*/ 6171337 h 6857999"/>
              <a:gd name="connsiteX24553" fmla="*/ 5477838 w 10763219"/>
              <a:gd name="connsiteY24553" fmla="*/ 6170146 h 6857999"/>
              <a:gd name="connsiteX24554" fmla="*/ 5474663 w 10763219"/>
              <a:gd name="connsiteY24554" fmla="*/ 6169352 h 6857999"/>
              <a:gd name="connsiteX24555" fmla="*/ 5471091 w 10763219"/>
              <a:gd name="connsiteY24555" fmla="*/ 6169352 h 6857999"/>
              <a:gd name="connsiteX24556" fmla="*/ 5468312 w 10763219"/>
              <a:gd name="connsiteY24556" fmla="*/ 6169352 h 6857999"/>
              <a:gd name="connsiteX24557" fmla="*/ 5464740 w 10763219"/>
              <a:gd name="connsiteY24557" fmla="*/ 6169749 h 6857999"/>
              <a:gd name="connsiteX24558" fmla="*/ 5461962 w 10763219"/>
              <a:gd name="connsiteY24558" fmla="*/ 6170146 h 6857999"/>
              <a:gd name="connsiteX24559" fmla="*/ 5458390 w 10763219"/>
              <a:gd name="connsiteY24559" fmla="*/ 6171337 h 6857999"/>
              <a:gd name="connsiteX24560" fmla="*/ 5455612 w 10763219"/>
              <a:gd name="connsiteY24560" fmla="*/ 6172528 h 6857999"/>
              <a:gd name="connsiteX24561" fmla="*/ 5452040 w 10763219"/>
              <a:gd name="connsiteY24561" fmla="*/ 6174512 h 6857999"/>
              <a:gd name="connsiteX24562" fmla="*/ 5449262 w 10763219"/>
              <a:gd name="connsiteY24562" fmla="*/ 6176497 h 6857999"/>
              <a:gd name="connsiteX24563" fmla="*/ 5446087 w 10763219"/>
              <a:gd name="connsiteY24563" fmla="*/ 6178879 h 6857999"/>
              <a:gd name="connsiteX24564" fmla="*/ 5443308 w 10763219"/>
              <a:gd name="connsiteY24564" fmla="*/ 6181260 h 6857999"/>
              <a:gd name="connsiteX24565" fmla="*/ 5441324 w 10763219"/>
              <a:gd name="connsiteY24565" fmla="*/ 6180863 h 6857999"/>
              <a:gd name="connsiteX24566" fmla="*/ 5439736 w 10763219"/>
              <a:gd name="connsiteY24566" fmla="*/ 6180069 h 6857999"/>
              <a:gd name="connsiteX24567" fmla="*/ 5438149 w 10763219"/>
              <a:gd name="connsiteY24567" fmla="*/ 6178879 h 6857999"/>
              <a:gd name="connsiteX24568" fmla="*/ 5437752 w 10763219"/>
              <a:gd name="connsiteY24568" fmla="*/ 6177688 h 6857999"/>
              <a:gd name="connsiteX24569" fmla="*/ 5437752 w 10763219"/>
              <a:gd name="connsiteY24569" fmla="*/ 6175703 h 6857999"/>
              <a:gd name="connsiteX24570" fmla="*/ 5437752 w 10763219"/>
              <a:gd name="connsiteY24570" fmla="*/ 6173719 h 6857999"/>
              <a:gd name="connsiteX24571" fmla="*/ 5438943 w 10763219"/>
              <a:gd name="connsiteY24571" fmla="*/ 6169352 h 6857999"/>
              <a:gd name="connsiteX24572" fmla="*/ 5441721 w 10763219"/>
              <a:gd name="connsiteY24572" fmla="*/ 6159429 h 6857999"/>
              <a:gd name="connsiteX24573" fmla="*/ 5442912 w 10763219"/>
              <a:gd name="connsiteY24573" fmla="*/ 6155063 h 6857999"/>
              <a:gd name="connsiteX24574" fmla="*/ 5442912 w 10763219"/>
              <a:gd name="connsiteY24574" fmla="*/ 6153079 h 6857999"/>
              <a:gd name="connsiteX24575" fmla="*/ 5442912 w 10763219"/>
              <a:gd name="connsiteY24575" fmla="*/ 6151094 h 6857999"/>
              <a:gd name="connsiteX24576" fmla="*/ 5437355 w 10763219"/>
              <a:gd name="connsiteY24576" fmla="*/ 6150697 h 6857999"/>
              <a:gd name="connsiteX24577" fmla="*/ 5431799 w 10763219"/>
              <a:gd name="connsiteY24577" fmla="*/ 6149506 h 6857999"/>
              <a:gd name="connsiteX24578" fmla="*/ 5422273 w 10763219"/>
              <a:gd name="connsiteY24578" fmla="*/ 6147125 h 6857999"/>
              <a:gd name="connsiteX24579" fmla="*/ 5412748 w 10763219"/>
              <a:gd name="connsiteY24579" fmla="*/ 6144346 h 6857999"/>
              <a:gd name="connsiteX24580" fmla="*/ 5404016 w 10763219"/>
              <a:gd name="connsiteY24580" fmla="*/ 6140377 h 6857999"/>
              <a:gd name="connsiteX24581" fmla="*/ 5395285 w 10763219"/>
              <a:gd name="connsiteY24581" fmla="*/ 6136011 h 6857999"/>
              <a:gd name="connsiteX24582" fmla="*/ 5386950 w 10763219"/>
              <a:gd name="connsiteY24582" fmla="*/ 6131248 h 6857999"/>
              <a:gd name="connsiteX24583" fmla="*/ 5370281 w 10763219"/>
              <a:gd name="connsiteY24583" fmla="*/ 6120928 h 6857999"/>
              <a:gd name="connsiteX24584" fmla="*/ 5361947 w 10763219"/>
              <a:gd name="connsiteY24584" fmla="*/ 6115768 h 6857999"/>
              <a:gd name="connsiteX24585" fmla="*/ 5353611 w 10763219"/>
              <a:gd name="connsiteY24585" fmla="*/ 6111005 h 6857999"/>
              <a:gd name="connsiteX24586" fmla="*/ 5344881 w 10763219"/>
              <a:gd name="connsiteY24586" fmla="*/ 6106639 h 6857999"/>
              <a:gd name="connsiteX24587" fmla="*/ 5336148 w 10763219"/>
              <a:gd name="connsiteY24587" fmla="*/ 6102670 h 6857999"/>
              <a:gd name="connsiteX24588" fmla="*/ 5326623 w 10763219"/>
              <a:gd name="connsiteY24588" fmla="*/ 6099494 h 6857999"/>
              <a:gd name="connsiteX24589" fmla="*/ 5316701 w 10763219"/>
              <a:gd name="connsiteY24589" fmla="*/ 6097510 h 6857999"/>
              <a:gd name="connsiteX24590" fmla="*/ 5311144 w 10763219"/>
              <a:gd name="connsiteY24590" fmla="*/ 6096319 h 6857999"/>
              <a:gd name="connsiteX24591" fmla="*/ 5305985 w 10763219"/>
              <a:gd name="connsiteY24591" fmla="*/ 6095922 h 6857999"/>
              <a:gd name="connsiteX24592" fmla="*/ 5300428 w 10763219"/>
              <a:gd name="connsiteY24592" fmla="*/ 6095922 h 6857999"/>
              <a:gd name="connsiteX24593" fmla="*/ 5294475 w 10763219"/>
              <a:gd name="connsiteY24593" fmla="*/ 6095922 h 6857999"/>
              <a:gd name="connsiteX24594" fmla="*/ 5296062 w 10763219"/>
              <a:gd name="connsiteY24594" fmla="*/ 6093144 h 6857999"/>
              <a:gd name="connsiteX24595" fmla="*/ 5296459 w 10763219"/>
              <a:gd name="connsiteY24595" fmla="*/ 6089968 h 6857999"/>
              <a:gd name="connsiteX24596" fmla="*/ 5297254 w 10763219"/>
              <a:gd name="connsiteY24596" fmla="*/ 6087587 h 6857999"/>
              <a:gd name="connsiteX24597" fmla="*/ 5297254 w 10763219"/>
              <a:gd name="connsiteY24597" fmla="*/ 6085602 h 6857999"/>
              <a:gd name="connsiteX24598" fmla="*/ 5296459 w 10763219"/>
              <a:gd name="connsiteY24598" fmla="*/ 6081236 h 6857999"/>
              <a:gd name="connsiteX24599" fmla="*/ 5295665 w 10763219"/>
              <a:gd name="connsiteY24599" fmla="*/ 6077664 h 6857999"/>
              <a:gd name="connsiteX24600" fmla="*/ 5294475 w 10763219"/>
              <a:gd name="connsiteY24600" fmla="*/ 6074091 h 6857999"/>
              <a:gd name="connsiteX24601" fmla="*/ 5294078 w 10763219"/>
              <a:gd name="connsiteY24601" fmla="*/ 6070122 h 6857999"/>
              <a:gd name="connsiteX24602" fmla="*/ 5294078 w 10763219"/>
              <a:gd name="connsiteY24602" fmla="*/ 6067741 h 6857999"/>
              <a:gd name="connsiteX24603" fmla="*/ 5294475 w 10763219"/>
              <a:gd name="connsiteY24603" fmla="*/ 6064962 h 6857999"/>
              <a:gd name="connsiteX24604" fmla="*/ 5295665 w 10763219"/>
              <a:gd name="connsiteY24604" fmla="*/ 6062581 h 6857999"/>
              <a:gd name="connsiteX24605" fmla="*/ 5297254 w 10763219"/>
              <a:gd name="connsiteY24605" fmla="*/ 6059802 h 6857999"/>
              <a:gd name="connsiteX24606" fmla="*/ 5284949 w 10763219"/>
              <a:gd name="connsiteY24606" fmla="*/ 6057421 h 6857999"/>
              <a:gd name="connsiteX24607" fmla="*/ 5279393 w 10763219"/>
              <a:gd name="connsiteY24607" fmla="*/ 6055833 h 6857999"/>
              <a:gd name="connsiteX24608" fmla="*/ 5274233 w 10763219"/>
              <a:gd name="connsiteY24608" fmla="*/ 6053848 h 6857999"/>
              <a:gd name="connsiteX24609" fmla="*/ 5269868 w 10763219"/>
              <a:gd name="connsiteY24609" fmla="*/ 6051864 h 6857999"/>
              <a:gd name="connsiteX24610" fmla="*/ 5268280 w 10763219"/>
              <a:gd name="connsiteY24610" fmla="*/ 6050276 h 6857999"/>
              <a:gd name="connsiteX24611" fmla="*/ 5266692 w 10763219"/>
              <a:gd name="connsiteY24611" fmla="*/ 6048688 h 6857999"/>
              <a:gd name="connsiteX24612" fmla="*/ 5265900 w 10763219"/>
              <a:gd name="connsiteY24612" fmla="*/ 6047101 h 6857999"/>
              <a:gd name="connsiteX24613" fmla="*/ 5264708 w 10763219"/>
              <a:gd name="connsiteY24613" fmla="*/ 6044719 h 6857999"/>
              <a:gd name="connsiteX24614" fmla="*/ 5264708 w 10763219"/>
              <a:gd name="connsiteY24614" fmla="*/ 6042734 h 6857999"/>
              <a:gd name="connsiteX24615" fmla="*/ 5265502 w 10763219"/>
              <a:gd name="connsiteY24615" fmla="*/ 6039559 h 6857999"/>
              <a:gd name="connsiteX24616" fmla="*/ 5263914 w 10763219"/>
              <a:gd name="connsiteY24616" fmla="*/ 6039162 h 6857999"/>
              <a:gd name="connsiteX24617" fmla="*/ 5262327 w 10763219"/>
              <a:gd name="connsiteY24617" fmla="*/ 6039162 h 6857999"/>
              <a:gd name="connsiteX24618" fmla="*/ 5259152 w 10763219"/>
              <a:gd name="connsiteY24618" fmla="*/ 6040353 h 6857999"/>
              <a:gd name="connsiteX24619" fmla="*/ 5255580 w 10763219"/>
              <a:gd name="connsiteY24619" fmla="*/ 6042338 h 6857999"/>
              <a:gd name="connsiteX24620" fmla="*/ 5252801 w 10763219"/>
              <a:gd name="connsiteY24620" fmla="*/ 6045116 h 6857999"/>
              <a:gd name="connsiteX24621" fmla="*/ 5250817 w 10763219"/>
              <a:gd name="connsiteY24621" fmla="*/ 6047894 h 6857999"/>
              <a:gd name="connsiteX24622" fmla="*/ 5250023 w 10763219"/>
              <a:gd name="connsiteY24622" fmla="*/ 6049482 h 6857999"/>
              <a:gd name="connsiteX24623" fmla="*/ 5250023 w 10763219"/>
              <a:gd name="connsiteY24623" fmla="*/ 6051467 h 6857999"/>
              <a:gd name="connsiteX24624" fmla="*/ 5250023 w 10763219"/>
              <a:gd name="connsiteY24624" fmla="*/ 6052261 h 6857999"/>
              <a:gd name="connsiteX24625" fmla="*/ 5251214 w 10763219"/>
              <a:gd name="connsiteY24625" fmla="*/ 6053848 h 6857999"/>
              <a:gd name="connsiteX24626" fmla="*/ 5253198 w 10763219"/>
              <a:gd name="connsiteY24626" fmla="*/ 6055039 h 6857999"/>
              <a:gd name="connsiteX24627" fmla="*/ 5255183 w 10763219"/>
              <a:gd name="connsiteY24627" fmla="*/ 6055833 h 6857999"/>
              <a:gd name="connsiteX24628" fmla="*/ 5253595 w 10763219"/>
              <a:gd name="connsiteY24628" fmla="*/ 6058214 h 6857999"/>
              <a:gd name="connsiteX24629" fmla="*/ 5252008 w 10763219"/>
              <a:gd name="connsiteY24629" fmla="*/ 6059405 h 6857999"/>
              <a:gd name="connsiteX24630" fmla="*/ 5251214 w 10763219"/>
              <a:gd name="connsiteY24630" fmla="*/ 6059802 h 6857999"/>
              <a:gd name="connsiteX24631" fmla="*/ 5250023 w 10763219"/>
              <a:gd name="connsiteY24631" fmla="*/ 6059405 h 6857999"/>
              <a:gd name="connsiteX24632" fmla="*/ 5249229 w 10763219"/>
              <a:gd name="connsiteY24632" fmla="*/ 6058214 h 6857999"/>
              <a:gd name="connsiteX24633" fmla="*/ 5247642 w 10763219"/>
              <a:gd name="connsiteY24633" fmla="*/ 6056627 h 6857999"/>
              <a:gd name="connsiteX24634" fmla="*/ 5245657 w 10763219"/>
              <a:gd name="connsiteY24634" fmla="*/ 6053054 h 6857999"/>
              <a:gd name="connsiteX24635" fmla="*/ 5242879 w 10763219"/>
              <a:gd name="connsiteY24635" fmla="*/ 6048688 h 6857999"/>
              <a:gd name="connsiteX24636" fmla="*/ 5241292 w 10763219"/>
              <a:gd name="connsiteY24636" fmla="*/ 6046704 h 6857999"/>
              <a:gd name="connsiteX24637" fmla="*/ 5239307 w 10763219"/>
              <a:gd name="connsiteY24637" fmla="*/ 6045116 h 6857999"/>
              <a:gd name="connsiteX24638" fmla="*/ 5236926 w 10763219"/>
              <a:gd name="connsiteY24638" fmla="*/ 6043528 h 6857999"/>
              <a:gd name="connsiteX24639" fmla="*/ 5234544 w 10763219"/>
              <a:gd name="connsiteY24639" fmla="*/ 6042734 h 6857999"/>
              <a:gd name="connsiteX24640" fmla="*/ 5231766 w 10763219"/>
              <a:gd name="connsiteY24640" fmla="*/ 6042734 h 6857999"/>
              <a:gd name="connsiteX24641" fmla="*/ 5227797 w 10763219"/>
              <a:gd name="connsiteY24641" fmla="*/ 6043131 h 6857999"/>
              <a:gd name="connsiteX24642" fmla="*/ 5226210 w 10763219"/>
              <a:gd name="connsiteY24642" fmla="*/ 6038765 h 6857999"/>
              <a:gd name="connsiteX24643" fmla="*/ 5225813 w 10763219"/>
              <a:gd name="connsiteY24643" fmla="*/ 6036781 h 6857999"/>
              <a:gd name="connsiteX24644" fmla="*/ 5225813 w 10763219"/>
              <a:gd name="connsiteY24644" fmla="*/ 6035193 h 6857999"/>
              <a:gd name="connsiteX24645" fmla="*/ 5226607 w 10763219"/>
              <a:gd name="connsiteY24645" fmla="*/ 6032811 h 6857999"/>
              <a:gd name="connsiteX24646" fmla="*/ 5227797 w 10763219"/>
              <a:gd name="connsiteY24646" fmla="*/ 6030827 h 6857999"/>
              <a:gd name="connsiteX24647" fmla="*/ 5229385 w 10763219"/>
              <a:gd name="connsiteY24647" fmla="*/ 6028842 h 6857999"/>
              <a:gd name="connsiteX24648" fmla="*/ 5229782 w 10763219"/>
              <a:gd name="connsiteY24648" fmla="*/ 6026461 h 6857999"/>
              <a:gd name="connsiteX24649" fmla="*/ 5230179 w 10763219"/>
              <a:gd name="connsiteY24649" fmla="*/ 6024873 h 6857999"/>
              <a:gd name="connsiteX24650" fmla="*/ 5229782 w 10763219"/>
              <a:gd name="connsiteY24650" fmla="*/ 6022888 h 6857999"/>
              <a:gd name="connsiteX24651" fmla="*/ 5227797 w 10763219"/>
              <a:gd name="connsiteY24651" fmla="*/ 6018522 h 6857999"/>
              <a:gd name="connsiteX24652" fmla="*/ 5223035 w 10763219"/>
              <a:gd name="connsiteY24652" fmla="*/ 6020507 h 6857999"/>
              <a:gd name="connsiteX24653" fmla="*/ 5217478 w 10763219"/>
              <a:gd name="connsiteY24653" fmla="*/ 6021698 h 6857999"/>
              <a:gd name="connsiteX24654" fmla="*/ 5212715 w 10763219"/>
              <a:gd name="connsiteY24654" fmla="*/ 6021698 h 6857999"/>
              <a:gd name="connsiteX24655" fmla="*/ 5207159 w 10763219"/>
              <a:gd name="connsiteY24655" fmla="*/ 6021301 h 6857999"/>
              <a:gd name="connsiteX24656" fmla="*/ 5202396 w 10763219"/>
              <a:gd name="connsiteY24656" fmla="*/ 6020110 h 6857999"/>
              <a:gd name="connsiteX24657" fmla="*/ 5196841 w 10763219"/>
              <a:gd name="connsiteY24657" fmla="*/ 6018522 h 6857999"/>
              <a:gd name="connsiteX24658" fmla="*/ 5187315 w 10763219"/>
              <a:gd name="connsiteY24658" fmla="*/ 6015347 h 6857999"/>
              <a:gd name="connsiteX24659" fmla="*/ 5177789 w 10763219"/>
              <a:gd name="connsiteY24659" fmla="*/ 6012172 h 6857999"/>
              <a:gd name="connsiteX24660" fmla="*/ 5173424 w 10763219"/>
              <a:gd name="connsiteY24660" fmla="*/ 6011775 h 6857999"/>
              <a:gd name="connsiteX24661" fmla="*/ 5169058 w 10763219"/>
              <a:gd name="connsiteY24661" fmla="*/ 6011378 h 6857999"/>
              <a:gd name="connsiteX24662" fmla="*/ 5165089 w 10763219"/>
              <a:gd name="connsiteY24662" fmla="*/ 6011775 h 6857999"/>
              <a:gd name="connsiteX24663" fmla="*/ 5161120 w 10763219"/>
              <a:gd name="connsiteY24663" fmla="*/ 6013362 h 6857999"/>
              <a:gd name="connsiteX24664" fmla="*/ 5157945 w 10763219"/>
              <a:gd name="connsiteY24664" fmla="*/ 6015347 h 6857999"/>
              <a:gd name="connsiteX24665" fmla="*/ 5154770 w 10763219"/>
              <a:gd name="connsiteY24665" fmla="*/ 6019316 h 6857999"/>
              <a:gd name="connsiteX24666" fmla="*/ 5155563 w 10763219"/>
              <a:gd name="connsiteY24666" fmla="*/ 6011775 h 6857999"/>
              <a:gd name="connsiteX24667" fmla="*/ 5155563 w 10763219"/>
              <a:gd name="connsiteY24667" fmla="*/ 6005424 h 6857999"/>
              <a:gd name="connsiteX24668" fmla="*/ 5154373 w 10763219"/>
              <a:gd name="connsiteY24668" fmla="*/ 6000264 h 6857999"/>
              <a:gd name="connsiteX24669" fmla="*/ 5153579 w 10763219"/>
              <a:gd name="connsiteY24669" fmla="*/ 5995898 h 6857999"/>
              <a:gd name="connsiteX24670" fmla="*/ 5151594 w 10763219"/>
              <a:gd name="connsiteY24670" fmla="*/ 5991135 h 6857999"/>
              <a:gd name="connsiteX24671" fmla="*/ 5149610 w 10763219"/>
              <a:gd name="connsiteY24671" fmla="*/ 5987959 h 6857999"/>
              <a:gd name="connsiteX24672" fmla="*/ 5146436 w 10763219"/>
              <a:gd name="connsiteY24672" fmla="*/ 5984784 h 6857999"/>
              <a:gd name="connsiteX24673" fmla="*/ 5143657 w 10763219"/>
              <a:gd name="connsiteY24673" fmla="*/ 5982402 h 6857999"/>
              <a:gd name="connsiteX24674" fmla="*/ 5140085 w 10763219"/>
              <a:gd name="connsiteY24674" fmla="*/ 5980021 h 6857999"/>
              <a:gd name="connsiteX24675" fmla="*/ 5136513 w 10763219"/>
              <a:gd name="connsiteY24675" fmla="*/ 5978036 h 6857999"/>
              <a:gd name="connsiteX24676" fmla="*/ 5128575 w 10763219"/>
              <a:gd name="connsiteY24676" fmla="*/ 5973670 h 6857999"/>
              <a:gd name="connsiteX24677" fmla="*/ 5119843 w 10763219"/>
              <a:gd name="connsiteY24677" fmla="*/ 5968907 h 6857999"/>
              <a:gd name="connsiteX24678" fmla="*/ 5115477 w 10763219"/>
              <a:gd name="connsiteY24678" fmla="*/ 5965732 h 6857999"/>
              <a:gd name="connsiteX24679" fmla="*/ 5110318 w 10763219"/>
              <a:gd name="connsiteY24679" fmla="*/ 5962556 h 6857999"/>
              <a:gd name="connsiteX24680" fmla="*/ 5112302 w 10763219"/>
              <a:gd name="connsiteY24680" fmla="*/ 5960572 h 6857999"/>
              <a:gd name="connsiteX24681" fmla="*/ 5114287 w 10763219"/>
              <a:gd name="connsiteY24681" fmla="*/ 5959381 h 6857999"/>
              <a:gd name="connsiteX24682" fmla="*/ 5116668 w 10763219"/>
              <a:gd name="connsiteY24682" fmla="*/ 5958984 h 6857999"/>
              <a:gd name="connsiteX24683" fmla="*/ 5119446 w 10763219"/>
              <a:gd name="connsiteY24683" fmla="*/ 5958587 h 6857999"/>
              <a:gd name="connsiteX24684" fmla="*/ 5121828 w 10763219"/>
              <a:gd name="connsiteY24684" fmla="*/ 5958984 h 6857999"/>
              <a:gd name="connsiteX24685" fmla="*/ 5124606 w 10763219"/>
              <a:gd name="connsiteY24685" fmla="*/ 5959381 h 6857999"/>
              <a:gd name="connsiteX24686" fmla="*/ 5130956 w 10763219"/>
              <a:gd name="connsiteY24686" fmla="*/ 5961366 h 6857999"/>
              <a:gd name="connsiteX24687" fmla="*/ 5144054 w 10763219"/>
              <a:gd name="connsiteY24687" fmla="*/ 5966922 h 6857999"/>
              <a:gd name="connsiteX24688" fmla="*/ 5150404 w 10763219"/>
              <a:gd name="connsiteY24688" fmla="*/ 5968907 h 6857999"/>
              <a:gd name="connsiteX24689" fmla="*/ 5153579 w 10763219"/>
              <a:gd name="connsiteY24689" fmla="*/ 5969304 h 6857999"/>
              <a:gd name="connsiteX24690" fmla="*/ 5156358 w 10763219"/>
              <a:gd name="connsiteY24690" fmla="*/ 5969701 h 6857999"/>
              <a:gd name="connsiteX24691" fmla="*/ 5158342 w 10763219"/>
              <a:gd name="connsiteY24691" fmla="*/ 5966526 h 6857999"/>
              <a:gd name="connsiteX24692" fmla="*/ 5159136 w 10763219"/>
              <a:gd name="connsiteY24692" fmla="*/ 5962953 h 6857999"/>
              <a:gd name="connsiteX24693" fmla="*/ 5160326 w 10763219"/>
              <a:gd name="connsiteY24693" fmla="*/ 5960175 h 6857999"/>
              <a:gd name="connsiteX24694" fmla="*/ 5160326 w 10763219"/>
              <a:gd name="connsiteY24694" fmla="*/ 5956999 h 6857999"/>
              <a:gd name="connsiteX24695" fmla="*/ 5160326 w 10763219"/>
              <a:gd name="connsiteY24695" fmla="*/ 5954221 h 6857999"/>
              <a:gd name="connsiteX24696" fmla="*/ 5159136 w 10763219"/>
              <a:gd name="connsiteY24696" fmla="*/ 5951046 h 6857999"/>
              <a:gd name="connsiteX24697" fmla="*/ 5158342 w 10763219"/>
              <a:gd name="connsiteY24697" fmla="*/ 5948664 h 6857999"/>
              <a:gd name="connsiteX24698" fmla="*/ 5156754 w 10763219"/>
              <a:gd name="connsiteY24698" fmla="*/ 5945886 h 6857999"/>
              <a:gd name="connsiteX24699" fmla="*/ 5154770 w 10763219"/>
              <a:gd name="connsiteY24699" fmla="*/ 5943901 h 6857999"/>
              <a:gd name="connsiteX24700" fmla="*/ 5152785 w 10763219"/>
              <a:gd name="connsiteY24700" fmla="*/ 5941519 h 6857999"/>
              <a:gd name="connsiteX24701" fmla="*/ 5148022 w 10763219"/>
              <a:gd name="connsiteY24701" fmla="*/ 5937947 h 6857999"/>
              <a:gd name="connsiteX24702" fmla="*/ 5142863 w 10763219"/>
              <a:gd name="connsiteY24702" fmla="*/ 5935169 h 6857999"/>
              <a:gd name="connsiteX24703" fmla="*/ 5136910 w 10763219"/>
              <a:gd name="connsiteY24703" fmla="*/ 5933184 h 6857999"/>
              <a:gd name="connsiteX24704" fmla="*/ 5140878 w 10763219"/>
              <a:gd name="connsiteY24704" fmla="*/ 5929215 h 6857999"/>
              <a:gd name="connsiteX24705" fmla="*/ 5142863 w 10763219"/>
              <a:gd name="connsiteY24705" fmla="*/ 5927627 h 6857999"/>
              <a:gd name="connsiteX24706" fmla="*/ 5144848 w 10763219"/>
              <a:gd name="connsiteY24706" fmla="*/ 5926833 h 6857999"/>
              <a:gd name="connsiteX24707" fmla="*/ 5146038 w 10763219"/>
              <a:gd name="connsiteY24707" fmla="*/ 5926436 h 6857999"/>
              <a:gd name="connsiteX24708" fmla="*/ 5148022 w 10763219"/>
              <a:gd name="connsiteY24708" fmla="*/ 5926436 h 6857999"/>
              <a:gd name="connsiteX24709" fmla="*/ 5151198 w 10763219"/>
              <a:gd name="connsiteY24709" fmla="*/ 5926833 h 6857999"/>
              <a:gd name="connsiteX24710" fmla="*/ 5154373 w 10763219"/>
              <a:gd name="connsiteY24710" fmla="*/ 5928421 h 6857999"/>
              <a:gd name="connsiteX24711" fmla="*/ 5157548 w 10763219"/>
              <a:gd name="connsiteY24711" fmla="*/ 5930406 h 6857999"/>
              <a:gd name="connsiteX24712" fmla="*/ 5164295 w 10763219"/>
              <a:gd name="connsiteY24712" fmla="*/ 5935963 h 6857999"/>
              <a:gd name="connsiteX24713" fmla="*/ 5171042 w 10763219"/>
              <a:gd name="connsiteY24713" fmla="*/ 5941916 h 6857999"/>
              <a:gd name="connsiteX24714" fmla="*/ 5175011 w 10763219"/>
              <a:gd name="connsiteY24714" fmla="*/ 5944298 h 6857999"/>
              <a:gd name="connsiteX24715" fmla="*/ 5178980 w 10763219"/>
              <a:gd name="connsiteY24715" fmla="*/ 5946283 h 6857999"/>
              <a:gd name="connsiteX24716" fmla="*/ 5183346 w 10763219"/>
              <a:gd name="connsiteY24716" fmla="*/ 5947870 h 6857999"/>
              <a:gd name="connsiteX24717" fmla="*/ 5185727 w 10763219"/>
              <a:gd name="connsiteY24717" fmla="*/ 5947870 h 6857999"/>
              <a:gd name="connsiteX24718" fmla="*/ 5188108 w 10763219"/>
              <a:gd name="connsiteY24718" fmla="*/ 5947870 h 6857999"/>
              <a:gd name="connsiteX24719" fmla="*/ 5190490 w 10763219"/>
              <a:gd name="connsiteY24719" fmla="*/ 5947473 h 6857999"/>
              <a:gd name="connsiteX24720" fmla="*/ 5193665 w 10763219"/>
              <a:gd name="connsiteY24720" fmla="*/ 5946679 h 6857999"/>
              <a:gd name="connsiteX24721" fmla="*/ 5196046 w 10763219"/>
              <a:gd name="connsiteY24721" fmla="*/ 5945489 h 6857999"/>
              <a:gd name="connsiteX24722" fmla="*/ 5198824 w 10763219"/>
              <a:gd name="connsiteY24722" fmla="*/ 5943901 h 6857999"/>
              <a:gd name="connsiteX24723" fmla="*/ 5197237 w 10763219"/>
              <a:gd name="connsiteY24723" fmla="*/ 5941519 h 6857999"/>
              <a:gd name="connsiteX24724" fmla="*/ 5194855 w 10763219"/>
              <a:gd name="connsiteY24724" fmla="*/ 5939535 h 6857999"/>
              <a:gd name="connsiteX24725" fmla="*/ 5192077 w 10763219"/>
              <a:gd name="connsiteY24725" fmla="*/ 5937550 h 6857999"/>
              <a:gd name="connsiteX24726" fmla="*/ 5189299 w 10763219"/>
              <a:gd name="connsiteY24726" fmla="*/ 5935566 h 6857999"/>
              <a:gd name="connsiteX24727" fmla="*/ 5182949 w 10763219"/>
              <a:gd name="connsiteY24727" fmla="*/ 5932787 h 6857999"/>
              <a:gd name="connsiteX24728" fmla="*/ 5176598 w 10763219"/>
              <a:gd name="connsiteY24728" fmla="*/ 5929215 h 6857999"/>
              <a:gd name="connsiteX24729" fmla="*/ 5173424 w 10763219"/>
              <a:gd name="connsiteY24729" fmla="*/ 5927230 h 6857999"/>
              <a:gd name="connsiteX24730" fmla="*/ 5171042 w 10763219"/>
              <a:gd name="connsiteY24730" fmla="*/ 5924849 h 6857999"/>
              <a:gd name="connsiteX24731" fmla="*/ 5169058 w 10763219"/>
              <a:gd name="connsiteY24731" fmla="*/ 5922467 h 6857999"/>
              <a:gd name="connsiteX24732" fmla="*/ 5167073 w 10763219"/>
              <a:gd name="connsiteY24732" fmla="*/ 5920086 h 6857999"/>
              <a:gd name="connsiteX24733" fmla="*/ 5166676 w 10763219"/>
              <a:gd name="connsiteY24733" fmla="*/ 5916910 h 6857999"/>
              <a:gd name="connsiteX24734" fmla="*/ 5166280 w 10763219"/>
              <a:gd name="connsiteY24734" fmla="*/ 5913735 h 6857999"/>
              <a:gd name="connsiteX24735" fmla="*/ 5167073 w 10763219"/>
              <a:gd name="connsiteY24735" fmla="*/ 5909369 h 6857999"/>
              <a:gd name="connsiteX24736" fmla="*/ 5168661 w 10763219"/>
              <a:gd name="connsiteY24736" fmla="*/ 5905003 h 6857999"/>
              <a:gd name="connsiteX24737" fmla="*/ 5165487 w 10763219"/>
              <a:gd name="connsiteY24737" fmla="*/ 5904209 h 6857999"/>
              <a:gd name="connsiteX24738" fmla="*/ 5162707 w 10763219"/>
              <a:gd name="connsiteY24738" fmla="*/ 5903812 h 6857999"/>
              <a:gd name="connsiteX24739" fmla="*/ 5160326 w 10763219"/>
              <a:gd name="connsiteY24739" fmla="*/ 5903812 h 6857999"/>
              <a:gd name="connsiteX24740" fmla="*/ 5157945 w 10763219"/>
              <a:gd name="connsiteY24740" fmla="*/ 5904209 h 6857999"/>
              <a:gd name="connsiteX24741" fmla="*/ 5153579 w 10763219"/>
              <a:gd name="connsiteY24741" fmla="*/ 5906193 h 6857999"/>
              <a:gd name="connsiteX24742" fmla="*/ 5149610 w 10763219"/>
              <a:gd name="connsiteY24742" fmla="*/ 5907781 h 6857999"/>
              <a:gd name="connsiteX24743" fmla="*/ 5145244 w 10763219"/>
              <a:gd name="connsiteY24743" fmla="*/ 5909766 h 6857999"/>
              <a:gd name="connsiteX24744" fmla="*/ 5142863 w 10763219"/>
              <a:gd name="connsiteY24744" fmla="*/ 5909766 h 6857999"/>
              <a:gd name="connsiteX24745" fmla="*/ 5140085 w 10763219"/>
              <a:gd name="connsiteY24745" fmla="*/ 5910163 h 6857999"/>
              <a:gd name="connsiteX24746" fmla="*/ 5137306 w 10763219"/>
              <a:gd name="connsiteY24746" fmla="*/ 5909766 h 6857999"/>
              <a:gd name="connsiteX24747" fmla="*/ 5134528 w 10763219"/>
              <a:gd name="connsiteY24747" fmla="*/ 5908575 h 6857999"/>
              <a:gd name="connsiteX24748" fmla="*/ 5130956 w 10763219"/>
              <a:gd name="connsiteY24748" fmla="*/ 5907384 h 6857999"/>
              <a:gd name="connsiteX24749" fmla="*/ 5126987 w 10763219"/>
              <a:gd name="connsiteY24749" fmla="*/ 5905400 h 6857999"/>
              <a:gd name="connsiteX24750" fmla="*/ 5124606 w 10763219"/>
              <a:gd name="connsiteY24750" fmla="*/ 5905400 h 6857999"/>
              <a:gd name="connsiteX24751" fmla="*/ 5122621 w 10763219"/>
              <a:gd name="connsiteY24751" fmla="*/ 5905797 h 6857999"/>
              <a:gd name="connsiteX24752" fmla="*/ 5121828 w 10763219"/>
              <a:gd name="connsiteY24752" fmla="*/ 5906590 h 6857999"/>
              <a:gd name="connsiteX24753" fmla="*/ 5121034 w 10763219"/>
              <a:gd name="connsiteY24753" fmla="*/ 5907384 h 6857999"/>
              <a:gd name="connsiteX24754" fmla="*/ 5121828 w 10763219"/>
              <a:gd name="connsiteY24754" fmla="*/ 5908575 h 6857999"/>
              <a:gd name="connsiteX24755" fmla="*/ 5122226 w 10763219"/>
              <a:gd name="connsiteY24755" fmla="*/ 5909766 h 6857999"/>
              <a:gd name="connsiteX24756" fmla="*/ 5124209 w 10763219"/>
              <a:gd name="connsiteY24756" fmla="*/ 5912941 h 6857999"/>
              <a:gd name="connsiteX24757" fmla="*/ 5126987 w 10763219"/>
              <a:gd name="connsiteY24757" fmla="*/ 5916513 h 6857999"/>
              <a:gd name="connsiteX24758" fmla="*/ 5128178 w 10763219"/>
              <a:gd name="connsiteY24758" fmla="*/ 5918498 h 6857999"/>
              <a:gd name="connsiteX24759" fmla="*/ 5128575 w 10763219"/>
              <a:gd name="connsiteY24759" fmla="*/ 5920880 h 6857999"/>
              <a:gd name="connsiteX24760" fmla="*/ 5128972 w 10763219"/>
              <a:gd name="connsiteY24760" fmla="*/ 5922864 h 6857999"/>
              <a:gd name="connsiteX24761" fmla="*/ 5128575 w 10763219"/>
              <a:gd name="connsiteY24761" fmla="*/ 5925246 h 6857999"/>
              <a:gd name="connsiteX24762" fmla="*/ 5127384 w 10763219"/>
              <a:gd name="connsiteY24762" fmla="*/ 5927230 h 6857999"/>
              <a:gd name="connsiteX24763" fmla="*/ 5126193 w 10763219"/>
              <a:gd name="connsiteY24763" fmla="*/ 5929612 h 6857999"/>
              <a:gd name="connsiteX24764" fmla="*/ 5116668 w 10763219"/>
              <a:gd name="connsiteY24764" fmla="*/ 5914926 h 6857999"/>
              <a:gd name="connsiteX24765" fmla="*/ 5109524 w 10763219"/>
              <a:gd name="connsiteY24765" fmla="*/ 5903018 h 6857999"/>
              <a:gd name="connsiteX24766" fmla="*/ 5105952 w 10763219"/>
              <a:gd name="connsiteY24766" fmla="*/ 5896667 h 6857999"/>
              <a:gd name="connsiteX24767" fmla="*/ 5103174 w 10763219"/>
              <a:gd name="connsiteY24767" fmla="*/ 5889523 h 6857999"/>
              <a:gd name="connsiteX24768" fmla="*/ 5099602 w 10763219"/>
              <a:gd name="connsiteY24768" fmla="*/ 5881187 h 6857999"/>
              <a:gd name="connsiteX24769" fmla="*/ 5096427 w 10763219"/>
              <a:gd name="connsiteY24769" fmla="*/ 5871264 h 6857999"/>
              <a:gd name="connsiteX24770" fmla="*/ 5100794 w 10763219"/>
              <a:gd name="connsiteY24770" fmla="*/ 5872852 h 6857999"/>
              <a:gd name="connsiteX24771" fmla="*/ 5104761 w 10763219"/>
              <a:gd name="connsiteY24771" fmla="*/ 5874043 h 6857999"/>
              <a:gd name="connsiteX24772" fmla="*/ 5107938 w 10763219"/>
              <a:gd name="connsiteY24772" fmla="*/ 5874440 h 6857999"/>
              <a:gd name="connsiteX24773" fmla="*/ 5111509 w 10763219"/>
              <a:gd name="connsiteY24773" fmla="*/ 5874043 h 6857999"/>
              <a:gd name="connsiteX24774" fmla="*/ 5114287 w 10763219"/>
              <a:gd name="connsiteY24774" fmla="*/ 5873646 h 6857999"/>
              <a:gd name="connsiteX24775" fmla="*/ 5117462 w 10763219"/>
              <a:gd name="connsiteY24775" fmla="*/ 5871661 h 6857999"/>
              <a:gd name="connsiteX24776" fmla="*/ 5119446 w 10763219"/>
              <a:gd name="connsiteY24776" fmla="*/ 5869280 h 6857999"/>
              <a:gd name="connsiteX24777" fmla="*/ 5121034 w 10763219"/>
              <a:gd name="connsiteY24777" fmla="*/ 5866104 h 6857999"/>
              <a:gd name="connsiteX24778" fmla="*/ 5122226 w 10763219"/>
              <a:gd name="connsiteY24778" fmla="*/ 5863326 h 6857999"/>
              <a:gd name="connsiteX24779" fmla="*/ 5122621 w 10763219"/>
              <a:gd name="connsiteY24779" fmla="*/ 5860151 h 6857999"/>
              <a:gd name="connsiteX24780" fmla="*/ 5122621 w 10763219"/>
              <a:gd name="connsiteY24780" fmla="*/ 5858563 h 6857999"/>
              <a:gd name="connsiteX24781" fmla="*/ 5122226 w 10763219"/>
              <a:gd name="connsiteY24781" fmla="*/ 5856578 h 6857999"/>
              <a:gd name="connsiteX24782" fmla="*/ 5120637 w 10763219"/>
              <a:gd name="connsiteY24782" fmla="*/ 5852212 h 6857999"/>
              <a:gd name="connsiteX24783" fmla="*/ 5120637 w 10763219"/>
              <a:gd name="connsiteY24783" fmla="*/ 5850227 h 6857999"/>
              <a:gd name="connsiteX24784" fmla="*/ 5121034 w 10763219"/>
              <a:gd name="connsiteY24784" fmla="*/ 5847449 h 6857999"/>
              <a:gd name="connsiteX24785" fmla="*/ 5116271 w 10763219"/>
              <a:gd name="connsiteY24785" fmla="*/ 5849037 h 6857999"/>
              <a:gd name="connsiteX24786" fmla="*/ 5111905 w 10763219"/>
              <a:gd name="connsiteY24786" fmla="*/ 5850227 h 6857999"/>
              <a:gd name="connsiteX24787" fmla="*/ 5108333 w 10763219"/>
              <a:gd name="connsiteY24787" fmla="*/ 5850624 h 6857999"/>
              <a:gd name="connsiteX24788" fmla="*/ 5105555 w 10763219"/>
              <a:gd name="connsiteY24788" fmla="*/ 5850227 h 6857999"/>
              <a:gd name="connsiteX24789" fmla="*/ 5102777 w 10763219"/>
              <a:gd name="connsiteY24789" fmla="*/ 5849434 h 6857999"/>
              <a:gd name="connsiteX24790" fmla="*/ 5099999 w 10763219"/>
              <a:gd name="connsiteY24790" fmla="*/ 5848640 h 6857999"/>
              <a:gd name="connsiteX24791" fmla="*/ 5096427 w 10763219"/>
              <a:gd name="connsiteY24791" fmla="*/ 5846258 h 6857999"/>
              <a:gd name="connsiteX24792" fmla="*/ 5092061 w 10763219"/>
              <a:gd name="connsiteY24792" fmla="*/ 5842686 h 6857999"/>
              <a:gd name="connsiteX24793" fmla="*/ 5089283 w 10763219"/>
              <a:gd name="connsiteY24793" fmla="*/ 5841892 h 6857999"/>
              <a:gd name="connsiteX24794" fmla="*/ 5086901 w 10763219"/>
              <a:gd name="connsiteY24794" fmla="*/ 5840304 h 6857999"/>
              <a:gd name="connsiteX24795" fmla="*/ 5084123 w 10763219"/>
              <a:gd name="connsiteY24795" fmla="*/ 5839511 h 6857999"/>
              <a:gd name="connsiteX24796" fmla="*/ 5080155 w 10763219"/>
              <a:gd name="connsiteY24796" fmla="*/ 5838717 h 6857999"/>
              <a:gd name="connsiteX24797" fmla="*/ 5075788 w 10763219"/>
              <a:gd name="connsiteY24797" fmla="*/ 5838320 h 6857999"/>
              <a:gd name="connsiteX24798" fmla="*/ 5071026 w 10763219"/>
              <a:gd name="connsiteY24798" fmla="*/ 5838717 h 6857999"/>
              <a:gd name="connsiteX24799" fmla="*/ 5074201 w 10763219"/>
              <a:gd name="connsiteY24799" fmla="*/ 5837526 h 6857999"/>
              <a:gd name="connsiteX24800" fmla="*/ 5077377 w 10763219"/>
              <a:gd name="connsiteY24800" fmla="*/ 5835541 h 6857999"/>
              <a:gd name="connsiteX24801" fmla="*/ 5079757 w 10763219"/>
              <a:gd name="connsiteY24801" fmla="*/ 5833160 h 6857999"/>
              <a:gd name="connsiteX24802" fmla="*/ 5082139 w 10763219"/>
              <a:gd name="connsiteY24802" fmla="*/ 5830381 h 6857999"/>
              <a:gd name="connsiteX24803" fmla="*/ 5083726 w 10763219"/>
              <a:gd name="connsiteY24803" fmla="*/ 5828000 h 6857999"/>
              <a:gd name="connsiteX24804" fmla="*/ 5084917 w 10763219"/>
              <a:gd name="connsiteY24804" fmla="*/ 5825618 h 6857999"/>
              <a:gd name="connsiteX24805" fmla="*/ 5085711 w 10763219"/>
              <a:gd name="connsiteY24805" fmla="*/ 5822840 h 6857999"/>
              <a:gd name="connsiteX24806" fmla="*/ 5086108 w 10763219"/>
              <a:gd name="connsiteY24806" fmla="*/ 5820061 h 6857999"/>
              <a:gd name="connsiteX24807" fmla="*/ 5085711 w 10763219"/>
              <a:gd name="connsiteY24807" fmla="*/ 5817680 h 6857999"/>
              <a:gd name="connsiteX24808" fmla="*/ 5084521 w 10763219"/>
              <a:gd name="connsiteY24808" fmla="*/ 5814901 h 6857999"/>
              <a:gd name="connsiteX24809" fmla="*/ 5082932 w 10763219"/>
              <a:gd name="connsiteY24809" fmla="*/ 5812917 h 6857999"/>
              <a:gd name="connsiteX24810" fmla="*/ 5080551 w 10763219"/>
              <a:gd name="connsiteY24810" fmla="*/ 5810535 h 6857999"/>
              <a:gd name="connsiteX24811" fmla="*/ 5077773 w 10763219"/>
              <a:gd name="connsiteY24811" fmla="*/ 5808948 h 6857999"/>
              <a:gd name="connsiteX24812" fmla="*/ 5073804 w 10763219"/>
              <a:gd name="connsiteY24812" fmla="*/ 5806963 h 6857999"/>
              <a:gd name="connsiteX24813" fmla="*/ 5069438 w 10763219"/>
              <a:gd name="connsiteY24813" fmla="*/ 5806169 h 6857999"/>
              <a:gd name="connsiteX24814" fmla="*/ 5063882 w 10763219"/>
              <a:gd name="connsiteY24814" fmla="*/ 5805772 h 6857999"/>
              <a:gd name="connsiteX24815" fmla="*/ 5061897 w 10763219"/>
              <a:gd name="connsiteY24815" fmla="*/ 5802994 h 6857999"/>
              <a:gd name="connsiteX24816" fmla="*/ 5061500 w 10763219"/>
              <a:gd name="connsiteY24816" fmla="*/ 5801803 h 6857999"/>
              <a:gd name="connsiteX24817" fmla="*/ 5061897 w 10763219"/>
              <a:gd name="connsiteY24817" fmla="*/ 5800612 h 6857999"/>
              <a:gd name="connsiteX24818" fmla="*/ 5063485 w 10763219"/>
              <a:gd name="connsiteY24818" fmla="*/ 5800215 h 6857999"/>
              <a:gd name="connsiteX24819" fmla="*/ 5065469 w 10763219"/>
              <a:gd name="connsiteY24819" fmla="*/ 5800215 h 6857999"/>
              <a:gd name="connsiteX24820" fmla="*/ 5067851 w 10763219"/>
              <a:gd name="connsiteY24820" fmla="*/ 5800612 h 6857999"/>
              <a:gd name="connsiteX24821" fmla="*/ 5074598 w 10763219"/>
              <a:gd name="connsiteY24821" fmla="*/ 5802200 h 6857999"/>
              <a:gd name="connsiteX24822" fmla="*/ 5090870 w 10763219"/>
              <a:gd name="connsiteY24822" fmla="*/ 5806963 h 6857999"/>
              <a:gd name="connsiteX24823" fmla="*/ 5097617 w 10763219"/>
              <a:gd name="connsiteY24823" fmla="*/ 5809345 h 6857999"/>
              <a:gd name="connsiteX24824" fmla="*/ 5103174 w 10763219"/>
              <a:gd name="connsiteY24824" fmla="*/ 5810932 h 6857999"/>
              <a:gd name="connsiteX24825" fmla="*/ 5098808 w 10763219"/>
              <a:gd name="connsiteY24825" fmla="*/ 5805772 h 6857999"/>
              <a:gd name="connsiteX24826" fmla="*/ 5094443 w 10763219"/>
              <a:gd name="connsiteY24826" fmla="*/ 5801009 h 6857999"/>
              <a:gd name="connsiteX24827" fmla="*/ 5090077 w 10763219"/>
              <a:gd name="connsiteY24827" fmla="*/ 5796643 h 6857999"/>
              <a:gd name="connsiteX24828" fmla="*/ 5085711 w 10763219"/>
              <a:gd name="connsiteY24828" fmla="*/ 5793468 h 6857999"/>
              <a:gd name="connsiteX24829" fmla="*/ 5080948 w 10763219"/>
              <a:gd name="connsiteY24829" fmla="*/ 5790292 h 6857999"/>
              <a:gd name="connsiteX24830" fmla="*/ 5076582 w 10763219"/>
              <a:gd name="connsiteY24830" fmla="*/ 5787514 h 6857999"/>
              <a:gd name="connsiteX24831" fmla="*/ 5071820 w 10763219"/>
              <a:gd name="connsiteY24831" fmla="*/ 5785132 h 6857999"/>
              <a:gd name="connsiteX24832" fmla="*/ 5067057 w 10763219"/>
              <a:gd name="connsiteY24832" fmla="*/ 5783148 h 6857999"/>
              <a:gd name="connsiteX24833" fmla="*/ 5056738 w 10763219"/>
              <a:gd name="connsiteY24833" fmla="*/ 5779179 h 6857999"/>
              <a:gd name="connsiteX24834" fmla="*/ 5046419 w 10763219"/>
              <a:gd name="connsiteY24834" fmla="*/ 5775606 h 6857999"/>
              <a:gd name="connsiteX24835" fmla="*/ 5035306 w 10763219"/>
              <a:gd name="connsiteY24835" fmla="*/ 5772431 h 6857999"/>
              <a:gd name="connsiteX24836" fmla="*/ 5023399 w 10763219"/>
              <a:gd name="connsiteY24836" fmla="*/ 5768462 h 6857999"/>
              <a:gd name="connsiteX24837" fmla="*/ 5024590 w 10763219"/>
              <a:gd name="connsiteY24837" fmla="*/ 5764889 h 6857999"/>
              <a:gd name="connsiteX24838" fmla="*/ 5025384 w 10763219"/>
              <a:gd name="connsiteY24838" fmla="*/ 5761714 h 6857999"/>
              <a:gd name="connsiteX24839" fmla="*/ 5026574 w 10763219"/>
              <a:gd name="connsiteY24839" fmla="*/ 5755760 h 6857999"/>
              <a:gd name="connsiteX24840" fmla="*/ 5026971 w 10763219"/>
              <a:gd name="connsiteY24840" fmla="*/ 5750997 h 6857999"/>
              <a:gd name="connsiteX24841" fmla="*/ 5027368 w 10763219"/>
              <a:gd name="connsiteY24841" fmla="*/ 5746631 h 6857999"/>
              <a:gd name="connsiteX24842" fmla="*/ 5027765 w 10763219"/>
              <a:gd name="connsiteY24842" fmla="*/ 5745043 h 6857999"/>
              <a:gd name="connsiteX24843" fmla="*/ 5028955 w 10763219"/>
              <a:gd name="connsiteY24843" fmla="*/ 5743456 h 6857999"/>
              <a:gd name="connsiteX24844" fmla="*/ 5029750 w 10763219"/>
              <a:gd name="connsiteY24844" fmla="*/ 5742662 h 6857999"/>
              <a:gd name="connsiteX24845" fmla="*/ 5031735 w 10763219"/>
              <a:gd name="connsiteY24845" fmla="*/ 5741868 h 6857999"/>
              <a:gd name="connsiteX24846" fmla="*/ 5033718 w 10763219"/>
              <a:gd name="connsiteY24846" fmla="*/ 5741471 h 6857999"/>
              <a:gd name="connsiteX24847" fmla="*/ 5036099 w 10763219"/>
              <a:gd name="connsiteY24847" fmla="*/ 5741868 h 6857999"/>
              <a:gd name="connsiteX24848" fmla="*/ 5043640 w 10763219"/>
              <a:gd name="connsiteY24848" fmla="*/ 5743059 h 6857999"/>
              <a:gd name="connsiteX24849" fmla="*/ 5038481 w 10763219"/>
              <a:gd name="connsiteY24849" fmla="*/ 5740280 h 6857999"/>
              <a:gd name="connsiteX24850" fmla="*/ 5033718 w 10763219"/>
              <a:gd name="connsiteY24850" fmla="*/ 5737502 h 6857999"/>
              <a:gd name="connsiteX24851" fmla="*/ 5028559 w 10763219"/>
              <a:gd name="connsiteY24851" fmla="*/ 5735120 h 6857999"/>
              <a:gd name="connsiteX24852" fmla="*/ 5023399 w 10763219"/>
              <a:gd name="connsiteY24852" fmla="*/ 5733929 h 6857999"/>
              <a:gd name="connsiteX24853" fmla="*/ 5018636 w 10763219"/>
              <a:gd name="connsiteY24853" fmla="*/ 5732342 h 6857999"/>
              <a:gd name="connsiteX24854" fmla="*/ 5013874 w 10763219"/>
              <a:gd name="connsiteY24854" fmla="*/ 5731945 h 6857999"/>
              <a:gd name="connsiteX24855" fmla="*/ 5008714 w 10763219"/>
              <a:gd name="connsiteY24855" fmla="*/ 5731151 h 6857999"/>
              <a:gd name="connsiteX24856" fmla="*/ 5003951 w 10763219"/>
              <a:gd name="connsiteY24856" fmla="*/ 5731945 h 6857999"/>
              <a:gd name="connsiteX24857" fmla="*/ 4999586 w 10763219"/>
              <a:gd name="connsiteY24857" fmla="*/ 5732739 h 6857999"/>
              <a:gd name="connsiteX24858" fmla="*/ 4994823 w 10763219"/>
              <a:gd name="connsiteY24858" fmla="*/ 5734326 h 6857999"/>
              <a:gd name="connsiteX24859" fmla="*/ 4990457 w 10763219"/>
              <a:gd name="connsiteY24859" fmla="*/ 5736708 h 6857999"/>
              <a:gd name="connsiteX24860" fmla="*/ 4985694 w 10763219"/>
              <a:gd name="connsiteY24860" fmla="*/ 5739089 h 6857999"/>
              <a:gd name="connsiteX24861" fmla="*/ 4981330 w 10763219"/>
              <a:gd name="connsiteY24861" fmla="*/ 5742662 h 6857999"/>
              <a:gd name="connsiteX24862" fmla="*/ 4977360 w 10763219"/>
              <a:gd name="connsiteY24862" fmla="*/ 5746631 h 6857999"/>
              <a:gd name="connsiteX24863" fmla="*/ 4973788 w 10763219"/>
              <a:gd name="connsiteY24863" fmla="*/ 5751394 h 6857999"/>
              <a:gd name="connsiteX24864" fmla="*/ 4969819 w 10763219"/>
              <a:gd name="connsiteY24864" fmla="*/ 5756554 h 6857999"/>
              <a:gd name="connsiteX24865" fmla="*/ 4966644 w 10763219"/>
              <a:gd name="connsiteY24865" fmla="*/ 5754966 h 6857999"/>
              <a:gd name="connsiteX24866" fmla="*/ 4964262 w 10763219"/>
              <a:gd name="connsiteY24866" fmla="*/ 5752982 h 6857999"/>
              <a:gd name="connsiteX24867" fmla="*/ 4959103 w 10763219"/>
              <a:gd name="connsiteY24867" fmla="*/ 5747028 h 6857999"/>
              <a:gd name="connsiteX24868" fmla="*/ 4953547 w 10763219"/>
              <a:gd name="connsiteY24868" fmla="*/ 5741074 h 6857999"/>
              <a:gd name="connsiteX24869" fmla="*/ 4947593 w 10763219"/>
              <a:gd name="connsiteY24869" fmla="*/ 5735120 h 6857999"/>
              <a:gd name="connsiteX24870" fmla="*/ 4944815 w 10763219"/>
              <a:gd name="connsiteY24870" fmla="*/ 5732739 h 6857999"/>
              <a:gd name="connsiteX24871" fmla="*/ 4942434 w 10763219"/>
              <a:gd name="connsiteY24871" fmla="*/ 5730754 h 6857999"/>
              <a:gd name="connsiteX24872" fmla="*/ 4939259 w 10763219"/>
              <a:gd name="connsiteY24872" fmla="*/ 5729166 h 6857999"/>
              <a:gd name="connsiteX24873" fmla="*/ 4936481 w 10763219"/>
              <a:gd name="connsiteY24873" fmla="*/ 5728373 h 6857999"/>
              <a:gd name="connsiteX24874" fmla="*/ 4934099 w 10763219"/>
              <a:gd name="connsiteY24874" fmla="*/ 5728373 h 6857999"/>
              <a:gd name="connsiteX24875" fmla="*/ 4931321 w 10763219"/>
              <a:gd name="connsiteY24875" fmla="*/ 5729166 h 6857999"/>
              <a:gd name="connsiteX24876" fmla="*/ 4928145 w 10763219"/>
              <a:gd name="connsiteY24876" fmla="*/ 5731151 h 6857999"/>
              <a:gd name="connsiteX24877" fmla="*/ 4925764 w 10763219"/>
              <a:gd name="connsiteY24877" fmla="*/ 5734723 h 6857999"/>
              <a:gd name="connsiteX24878" fmla="*/ 4923383 w 10763219"/>
              <a:gd name="connsiteY24878" fmla="*/ 5737502 h 6857999"/>
              <a:gd name="connsiteX24879" fmla="*/ 4921795 w 10763219"/>
              <a:gd name="connsiteY24879" fmla="*/ 5740280 h 6857999"/>
              <a:gd name="connsiteX24880" fmla="*/ 4921398 w 10763219"/>
              <a:gd name="connsiteY24880" fmla="*/ 5741868 h 6857999"/>
              <a:gd name="connsiteX24881" fmla="*/ 4921795 w 10763219"/>
              <a:gd name="connsiteY24881" fmla="*/ 5743456 h 6857999"/>
              <a:gd name="connsiteX24882" fmla="*/ 4922193 w 10763219"/>
              <a:gd name="connsiteY24882" fmla="*/ 5745043 h 6857999"/>
              <a:gd name="connsiteX24883" fmla="*/ 4923780 w 10763219"/>
              <a:gd name="connsiteY24883" fmla="*/ 5745837 h 6857999"/>
              <a:gd name="connsiteX24884" fmla="*/ 4927352 w 10763219"/>
              <a:gd name="connsiteY24884" fmla="*/ 5747425 h 6857999"/>
              <a:gd name="connsiteX24885" fmla="*/ 4931321 w 10763219"/>
              <a:gd name="connsiteY24885" fmla="*/ 5749012 h 6857999"/>
              <a:gd name="connsiteX24886" fmla="*/ 4932511 w 10763219"/>
              <a:gd name="connsiteY24886" fmla="*/ 5749409 h 6857999"/>
              <a:gd name="connsiteX24887" fmla="*/ 4934099 w 10763219"/>
              <a:gd name="connsiteY24887" fmla="*/ 5750203 h 6857999"/>
              <a:gd name="connsiteX24888" fmla="*/ 4935686 w 10763219"/>
              <a:gd name="connsiteY24888" fmla="*/ 5751791 h 6857999"/>
              <a:gd name="connsiteX24889" fmla="*/ 4936083 w 10763219"/>
              <a:gd name="connsiteY24889" fmla="*/ 5752982 h 6857999"/>
              <a:gd name="connsiteX24890" fmla="*/ 4936083 w 10763219"/>
              <a:gd name="connsiteY24890" fmla="*/ 5754966 h 6857999"/>
              <a:gd name="connsiteX24891" fmla="*/ 4934893 w 10763219"/>
              <a:gd name="connsiteY24891" fmla="*/ 5756554 h 6857999"/>
              <a:gd name="connsiteX24892" fmla="*/ 4930527 w 10763219"/>
              <a:gd name="connsiteY24892" fmla="*/ 5759332 h 6857999"/>
              <a:gd name="connsiteX24893" fmla="*/ 4928542 w 10763219"/>
              <a:gd name="connsiteY24893" fmla="*/ 5759729 h 6857999"/>
              <a:gd name="connsiteX24894" fmla="*/ 4927352 w 10763219"/>
              <a:gd name="connsiteY24894" fmla="*/ 5759729 h 6857999"/>
              <a:gd name="connsiteX24895" fmla="*/ 4925764 w 10763219"/>
              <a:gd name="connsiteY24895" fmla="*/ 5759332 h 6857999"/>
              <a:gd name="connsiteX24896" fmla="*/ 4924970 w 10763219"/>
              <a:gd name="connsiteY24896" fmla="*/ 5758539 h 6857999"/>
              <a:gd name="connsiteX24897" fmla="*/ 4923780 w 10763219"/>
              <a:gd name="connsiteY24897" fmla="*/ 5757745 h 6857999"/>
              <a:gd name="connsiteX24898" fmla="*/ 4922986 w 10763219"/>
              <a:gd name="connsiteY24898" fmla="*/ 5756554 h 6857999"/>
              <a:gd name="connsiteX24899" fmla="*/ 4921398 w 10763219"/>
              <a:gd name="connsiteY24899" fmla="*/ 5753776 h 6857999"/>
              <a:gd name="connsiteX24900" fmla="*/ 4920208 w 10763219"/>
              <a:gd name="connsiteY24900" fmla="*/ 5750203 h 6857999"/>
              <a:gd name="connsiteX24901" fmla="*/ 4919415 w 10763219"/>
              <a:gd name="connsiteY24901" fmla="*/ 5745837 h 6857999"/>
              <a:gd name="connsiteX24902" fmla="*/ 4919017 w 10763219"/>
              <a:gd name="connsiteY24902" fmla="*/ 5741074 h 6857999"/>
              <a:gd name="connsiteX24903" fmla="*/ 4918620 w 10763219"/>
              <a:gd name="connsiteY24903" fmla="*/ 5730357 h 6857999"/>
              <a:gd name="connsiteX24904" fmla="*/ 4917429 w 10763219"/>
              <a:gd name="connsiteY24904" fmla="*/ 5724800 h 6857999"/>
              <a:gd name="connsiteX24905" fmla="*/ 4917033 w 10763219"/>
              <a:gd name="connsiteY24905" fmla="*/ 5719640 h 6857999"/>
              <a:gd name="connsiteX24906" fmla="*/ 4915445 w 10763219"/>
              <a:gd name="connsiteY24906" fmla="*/ 5714877 h 6857999"/>
              <a:gd name="connsiteX24907" fmla="*/ 4913857 w 10763219"/>
              <a:gd name="connsiteY24907" fmla="*/ 5709717 h 6857999"/>
              <a:gd name="connsiteX24908" fmla="*/ 4911476 w 10763219"/>
              <a:gd name="connsiteY24908" fmla="*/ 5705748 h 6857999"/>
              <a:gd name="connsiteX24909" fmla="*/ 4910285 w 10763219"/>
              <a:gd name="connsiteY24909" fmla="*/ 5704557 h 6857999"/>
              <a:gd name="connsiteX24910" fmla="*/ 4908698 w 10763219"/>
              <a:gd name="connsiteY24910" fmla="*/ 5702970 h 6857999"/>
              <a:gd name="connsiteX24911" fmla="*/ 4907110 w 10763219"/>
              <a:gd name="connsiteY24911" fmla="*/ 5702573 h 6857999"/>
              <a:gd name="connsiteX24912" fmla="*/ 4905920 w 10763219"/>
              <a:gd name="connsiteY24912" fmla="*/ 5702573 h 6857999"/>
              <a:gd name="connsiteX24913" fmla="*/ 4902745 w 10763219"/>
              <a:gd name="connsiteY24913" fmla="*/ 5702970 h 6857999"/>
              <a:gd name="connsiteX24914" fmla="*/ 4899569 w 10763219"/>
              <a:gd name="connsiteY24914" fmla="*/ 5704954 h 6857999"/>
              <a:gd name="connsiteX24915" fmla="*/ 4895998 w 10763219"/>
              <a:gd name="connsiteY24915" fmla="*/ 5707336 h 6857999"/>
              <a:gd name="connsiteX24916" fmla="*/ 4894013 w 10763219"/>
              <a:gd name="connsiteY24916" fmla="*/ 5709717 h 6857999"/>
              <a:gd name="connsiteX24917" fmla="*/ 4893219 w 10763219"/>
              <a:gd name="connsiteY24917" fmla="*/ 5711305 h 6857999"/>
              <a:gd name="connsiteX24918" fmla="*/ 4893219 w 10763219"/>
              <a:gd name="connsiteY24918" fmla="*/ 5712893 h 6857999"/>
              <a:gd name="connsiteX24919" fmla="*/ 4893219 w 10763219"/>
              <a:gd name="connsiteY24919" fmla="*/ 5714083 h 6857999"/>
              <a:gd name="connsiteX24920" fmla="*/ 4894013 w 10763219"/>
              <a:gd name="connsiteY24920" fmla="*/ 5715671 h 6857999"/>
              <a:gd name="connsiteX24921" fmla="*/ 4894807 w 10763219"/>
              <a:gd name="connsiteY24921" fmla="*/ 5717259 h 6857999"/>
              <a:gd name="connsiteX24922" fmla="*/ 4896791 w 10763219"/>
              <a:gd name="connsiteY24922" fmla="*/ 5718053 h 6857999"/>
              <a:gd name="connsiteX24923" fmla="*/ 4894807 w 10763219"/>
              <a:gd name="connsiteY24923" fmla="*/ 5719243 h 6857999"/>
              <a:gd name="connsiteX24924" fmla="*/ 4893219 w 10763219"/>
              <a:gd name="connsiteY24924" fmla="*/ 5719243 h 6857999"/>
              <a:gd name="connsiteX24925" fmla="*/ 4891235 w 10763219"/>
              <a:gd name="connsiteY24925" fmla="*/ 5718450 h 6857999"/>
              <a:gd name="connsiteX24926" fmla="*/ 4889647 w 10763219"/>
              <a:gd name="connsiteY24926" fmla="*/ 5717656 h 6857999"/>
              <a:gd name="connsiteX24927" fmla="*/ 4888456 w 10763219"/>
              <a:gd name="connsiteY24927" fmla="*/ 5716068 h 6857999"/>
              <a:gd name="connsiteX24928" fmla="*/ 4887663 w 10763219"/>
              <a:gd name="connsiteY24928" fmla="*/ 5714083 h 6857999"/>
              <a:gd name="connsiteX24929" fmla="*/ 4887266 w 10763219"/>
              <a:gd name="connsiteY24929" fmla="*/ 5712099 h 6857999"/>
              <a:gd name="connsiteX24930" fmla="*/ 4887266 w 10763219"/>
              <a:gd name="connsiteY24930" fmla="*/ 5709717 h 6857999"/>
              <a:gd name="connsiteX24931" fmla="*/ 4887266 w 10763219"/>
              <a:gd name="connsiteY24931" fmla="*/ 5706939 h 6857999"/>
              <a:gd name="connsiteX24932" fmla="*/ 4888061 w 10763219"/>
              <a:gd name="connsiteY24932" fmla="*/ 5704557 h 6857999"/>
              <a:gd name="connsiteX24933" fmla="*/ 4889250 w 10763219"/>
              <a:gd name="connsiteY24933" fmla="*/ 5702176 h 6857999"/>
              <a:gd name="connsiteX24934" fmla="*/ 4890441 w 10763219"/>
              <a:gd name="connsiteY24934" fmla="*/ 5699397 h 6857999"/>
              <a:gd name="connsiteX24935" fmla="*/ 4892028 w 10763219"/>
              <a:gd name="connsiteY24935" fmla="*/ 5697413 h 6857999"/>
              <a:gd name="connsiteX24936" fmla="*/ 4894410 w 10763219"/>
              <a:gd name="connsiteY24936" fmla="*/ 5695825 h 6857999"/>
              <a:gd name="connsiteX24937" fmla="*/ 4897585 w 10763219"/>
              <a:gd name="connsiteY24937" fmla="*/ 5694634 h 6857999"/>
              <a:gd name="connsiteX24938" fmla="*/ 4900363 w 10763219"/>
              <a:gd name="connsiteY24938" fmla="*/ 5693840 h 6857999"/>
              <a:gd name="connsiteX24939" fmla="*/ 4899569 w 10763219"/>
              <a:gd name="connsiteY24939" fmla="*/ 5690268 h 6857999"/>
              <a:gd name="connsiteX24940" fmla="*/ 4897983 w 10763219"/>
              <a:gd name="connsiteY24940" fmla="*/ 5687887 h 6857999"/>
              <a:gd name="connsiteX24941" fmla="*/ 4895601 w 10763219"/>
              <a:gd name="connsiteY24941" fmla="*/ 5685902 h 6857999"/>
              <a:gd name="connsiteX24942" fmla="*/ 4892425 w 10763219"/>
              <a:gd name="connsiteY24942" fmla="*/ 5684711 h 6857999"/>
              <a:gd name="connsiteX24943" fmla="*/ 4889250 w 10763219"/>
              <a:gd name="connsiteY24943" fmla="*/ 5683917 h 6857999"/>
              <a:gd name="connsiteX24944" fmla="*/ 4886075 w 10763219"/>
              <a:gd name="connsiteY24944" fmla="*/ 5683917 h 6857999"/>
              <a:gd name="connsiteX24945" fmla="*/ 4879328 w 10763219"/>
              <a:gd name="connsiteY24945" fmla="*/ 5683123 h 6857999"/>
              <a:gd name="connsiteX24946" fmla="*/ 4876550 w 10763219"/>
              <a:gd name="connsiteY24946" fmla="*/ 5682330 h 6857999"/>
              <a:gd name="connsiteX24947" fmla="*/ 4873772 w 10763219"/>
              <a:gd name="connsiteY24947" fmla="*/ 5681933 h 6857999"/>
              <a:gd name="connsiteX24948" fmla="*/ 4872581 w 10763219"/>
              <a:gd name="connsiteY24948" fmla="*/ 5680345 h 6857999"/>
              <a:gd name="connsiteX24949" fmla="*/ 4871390 w 10763219"/>
              <a:gd name="connsiteY24949" fmla="*/ 5678360 h 6857999"/>
              <a:gd name="connsiteX24950" fmla="*/ 4871390 w 10763219"/>
              <a:gd name="connsiteY24950" fmla="*/ 5675582 h 6857999"/>
              <a:gd name="connsiteX24951" fmla="*/ 4872581 w 10763219"/>
              <a:gd name="connsiteY24951" fmla="*/ 5671613 h 6857999"/>
              <a:gd name="connsiteX24952" fmla="*/ 4874962 w 10763219"/>
              <a:gd name="connsiteY24952" fmla="*/ 5666850 h 6857999"/>
              <a:gd name="connsiteX24953" fmla="*/ 4878931 w 10763219"/>
              <a:gd name="connsiteY24953" fmla="*/ 5660499 h 6857999"/>
              <a:gd name="connsiteX24954" fmla="*/ 4875359 w 10763219"/>
              <a:gd name="connsiteY24954" fmla="*/ 5661293 h 6857999"/>
              <a:gd name="connsiteX24955" fmla="*/ 4872978 w 10763219"/>
              <a:gd name="connsiteY24955" fmla="*/ 5662484 h 6857999"/>
              <a:gd name="connsiteX24956" fmla="*/ 4870596 w 10763219"/>
              <a:gd name="connsiteY24956" fmla="*/ 5663674 h 6857999"/>
              <a:gd name="connsiteX24957" fmla="*/ 4868215 w 10763219"/>
              <a:gd name="connsiteY24957" fmla="*/ 5665262 h 6857999"/>
              <a:gd name="connsiteX24958" fmla="*/ 4863849 w 10763219"/>
              <a:gd name="connsiteY24958" fmla="*/ 5669231 h 6857999"/>
              <a:gd name="connsiteX24959" fmla="*/ 4860278 w 10763219"/>
              <a:gd name="connsiteY24959" fmla="*/ 5673597 h 6857999"/>
              <a:gd name="connsiteX24960" fmla="*/ 4857500 w 10763219"/>
              <a:gd name="connsiteY24960" fmla="*/ 5677963 h 6857999"/>
              <a:gd name="connsiteX24961" fmla="*/ 4854722 w 10763219"/>
              <a:gd name="connsiteY24961" fmla="*/ 5682330 h 6857999"/>
              <a:gd name="connsiteX24962" fmla="*/ 4852340 w 10763219"/>
              <a:gd name="connsiteY24962" fmla="*/ 5685902 h 6857999"/>
              <a:gd name="connsiteX24963" fmla="*/ 4850356 w 10763219"/>
              <a:gd name="connsiteY24963" fmla="*/ 5688283 h 6857999"/>
              <a:gd name="connsiteX24964" fmla="*/ 4845592 w 10763219"/>
              <a:gd name="connsiteY24964" fmla="*/ 5685902 h 6857999"/>
              <a:gd name="connsiteX24965" fmla="*/ 4838845 w 10763219"/>
              <a:gd name="connsiteY24965" fmla="*/ 5681933 h 6857999"/>
              <a:gd name="connsiteX24966" fmla="*/ 4822970 w 10763219"/>
              <a:gd name="connsiteY24966" fmla="*/ 5672804 h 6857999"/>
              <a:gd name="connsiteX24967" fmla="*/ 4807094 w 10763219"/>
              <a:gd name="connsiteY24967" fmla="*/ 5662484 h 6857999"/>
              <a:gd name="connsiteX24968" fmla="*/ 4793997 w 10763219"/>
              <a:gd name="connsiteY24968" fmla="*/ 5654545 h 6857999"/>
              <a:gd name="connsiteX24969" fmla="*/ 4796775 w 10763219"/>
              <a:gd name="connsiteY24969" fmla="*/ 5652561 h 6857999"/>
              <a:gd name="connsiteX24970" fmla="*/ 4799553 w 10763219"/>
              <a:gd name="connsiteY24970" fmla="*/ 5651767 h 6857999"/>
              <a:gd name="connsiteX24971" fmla="*/ 4802331 w 10763219"/>
              <a:gd name="connsiteY24971" fmla="*/ 5650973 h 6857999"/>
              <a:gd name="connsiteX24972" fmla="*/ 4804713 w 10763219"/>
              <a:gd name="connsiteY24972" fmla="*/ 5651767 h 6857999"/>
              <a:gd name="connsiteX24973" fmla="*/ 4806697 w 10763219"/>
              <a:gd name="connsiteY24973" fmla="*/ 5652164 h 6857999"/>
              <a:gd name="connsiteX24974" fmla="*/ 4809080 w 10763219"/>
              <a:gd name="connsiteY24974" fmla="*/ 5653751 h 6857999"/>
              <a:gd name="connsiteX24975" fmla="*/ 4813444 w 10763219"/>
              <a:gd name="connsiteY24975" fmla="*/ 5657324 h 6857999"/>
              <a:gd name="connsiteX24976" fmla="*/ 4817810 w 10763219"/>
              <a:gd name="connsiteY24976" fmla="*/ 5661293 h 6857999"/>
              <a:gd name="connsiteX24977" fmla="*/ 4822573 w 10763219"/>
              <a:gd name="connsiteY24977" fmla="*/ 5665659 h 6857999"/>
              <a:gd name="connsiteX24978" fmla="*/ 4824954 w 10763219"/>
              <a:gd name="connsiteY24978" fmla="*/ 5667247 h 6857999"/>
              <a:gd name="connsiteX24979" fmla="*/ 4828129 w 10763219"/>
              <a:gd name="connsiteY24979" fmla="*/ 5668834 h 6857999"/>
              <a:gd name="connsiteX24980" fmla="*/ 4830907 w 10763219"/>
              <a:gd name="connsiteY24980" fmla="*/ 5669231 h 6857999"/>
              <a:gd name="connsiteX24981" fmla="*/ 4834479 w 10763219"/>
              <a:gd name="connsiteY24981" fmla="*/ 5669628 h 6857999"/>
              <a:gd name="connsiteX24982" fmla="*/ 4836464 w 10763219"/>
              <a:gd name="connsiteY24982" fmla="*/ 5665659 h 6857999"/>
              <a:gd name="connsiteX24983" fmla="*/ 4837656 w 10763219"/>
              <a:gd name="connsiteY24983" fmla="*/ 5662484 h 6857999"/>
              <a:gd name="connsiteX24984" fmla="*/ 4838845 w 10763219"/>
              <a:gd name="connsiteY24984" fmla="*/ 5659308 h 6857999"/>
              <a:gd name="connsiteX24985" fmla="*/ 4838845 w 10763219"/>
              <a:gd name="connsiteY24985" fmla="*/ 5656530 h 6857999"/>
              <a:gd name="connsiteX24986" fmla="*/ 4837656 w 10763219"/>
              <a:gd name="connsiteY24986" fmla="*/ 5654148 h 6857999"/>
              <a:gd name="connsiteX24987" fmla="*/ 4836464 w 10763219"/>
              <a:gd name="connsiteY24987" fmla="*/ 5652164 h 6857999"/>
              <a:gd name="connsiteX24988" fmla="*/ 4834083 w 10763219"/>
              <a:gd name="connsiteY24988" fmla="*/ 5650576 h 6857999"/>
              <a:gd name="connsiteX24989" fmla="*/ 4830907 w 10763219"/>
              <a:gd name="connsiteY24989" fmla="*/ 5649782 h 6857999"/>
              <a:gd name="connsiteX24990" fmla="*/ 4834876 w 10763219"/>
              <a:gd name="connsiteY24990" fmla="*/ 5647401 h 6857999"/>
              <a:gd name="connsiteX24991" fmla="*/ 4837656 w 10763219"/>
              <a:gd name="connsiteY24991" fmla="*/ 5645416 h 6857999"/>
              <a:gd name="connsiteX24992" fmla="*/ 4840830 w 10763219"/>
              <a:gd name="connsiteY24992" fmla="*/ 5644225 h 6857999"/>
              <a:gd name="connsiteX24993" fmla="*/ 4842814 w 10763219"/>
              <a:gd name="connsiteY24993" fmla="*/ 5643828 h 6857999"/>
              <a:gd name="connsiteX24994" fmla="*/ 4844799 w 10763219"/>
              <a:gd name="connsiteY24994" fmla="*/ 5644225 h 6857999"/>
              <a:gd name="connsiteX24995" fmla="*/ 4845989 w 10763219"/>
              <a:gd name="connsiteY24995" fmla="*/ 5644622 h 6857999"/>
              <a:gd name="connsiteX24996" fmla="*/ 4847578 w 10763219"/>
              <a:gd name="connsiteY24996" fmla="*/ 5645813 h 6857999"/>
              <a:gd name="connsiteX24997" fmla="*/ 4848371 w 10763219"/>
              <a:gd name="connsiteY24997" fmla="*/ 5647401 h 6857999"/>
              <a:gd name="connsiteX24998" fmla="*/ 4849164 w 10763219"/>
              <a:gd name="connsiteY24998" fmla="*/ 5649385 h 6857999"/>
              <a:gd name="connsiteX24999" fmla="*/ 4849561 w 10763219"/>
              <a:gd name="connsiteY24999" fmla="*/ 5650973 h 6857999"/>
              <a:gd name="connsiteX25000" fmla="*/ 4849958 w 10763219"/>
              <a:gd name="connsiteY25000" fmla="*/ 5654942 h 6857999"/>
              <a:gd name="connsiteX25001" fmla="*/ 4849561 w 10763219"/>
              <a:gd name="connsiteY25001" fmla="*/ 5658911 h 6857999"/>
              <a:gd name="connsiteX25002" fmla="*/ 4849164 w 10763219"/>
              <a:gd name="connsiteY25002" fmla="*/ 5662484 h 6857999"/>
              <a:gd name="connsiteX25003" fmla="*/ 4851546 w 10763219"/>
              <a:gd name="connsiteY25003" fmla="*/ 5663277 h 6857999"/>
              <a:gd name="connsiteX25004" fmla="*/ 4853530 w 10763219"/>
              <a:gd name="connsiteY25004" fmla="*/ 5663674 h 6857999"/>
              <a:gd name="connsiteX25005" fmla="*/ 4855515 w 10763219"/>
              <a:gd name="connsiteY25005" fmla="*/ 5664468 h 6857999"/>
              <a:gd name="connsiteX25006" fmla="*/ 4857500 w 10763219"/>
              <a:gd name="connsiteY25006" fmla="*/ 5663674 h 6857999"/>
              <a:gd name="connsiteX25007" fmla="*/ 4858690 w 10763219"/>
              <a:gd name="connsiteY25007" fmla="*/ 5663277 h 6857999"/>
              <a:gd name="connsiteX25008" fmla="*/ 4860674 w 10763219"/>
              <a:gd name="connsiteY25008" fmla="*/ 5662484 h 6857999"/>
              <a:gd name="connsiteX25009" fmla="*/ 4863056 w 10763219"/>
              <a:gd name="connsiteY25009" fmla="*/ 5660499 h 6857999"/>
              <a:gd name="connsiteX25010" fmla="*/ 4866231 w 10763219"/>
              <a:gd name="connsiteY25010" fmla="*/ 5656927 h 6857999"/>
              <a:gd name="connsiteX25011" fmla="*/ 4868215 w 10763219"/>
              <a:gd name="connsiteY25011" fmla="*/ 5653751 h 6857999"/>
              <a:gd name="connsiteX25012" fmla="*/ 4872978 w 10763219"/>
              <a:gd name="connsiteY25012" fmla="*/ 5645813 h 6857999"/>
              <a:gd name="connsiteX25013" fmla="*/ 4863849 w 10763219"/>
              <a:gd name="connsiteY25013" fmla="*/ 5641844 h 6857999"/>
              <a:gd name="connsiteX25014" fmla="*/ 4854722 w 10763219"/>
              <a:gd name="connsiteY25014" fmla="*/ 5637477 h 6857999"/>
              <a:gd name="connsiteX25015" fmla="*/ 4845592 w 10763219"/>
              <a:gd name="connsiteY25015" fmla="*/ 5632714 h 6857999"/>
              <a:gd name="connsiteX25016" fmla="*/ 4836464 w 10763219"/>
              <a:gd name="connsiteY25016" fmla="*/ 5627554 h 6857999"/>
              <a:gd name="connsiteX25017" fmla="*/ 4822176 w 10763219"/>
              <a:gd name="connsiteY25017" fmla="*/ 5635096 h 6857999"/>
              <a:gd name="connsiteX25018" fmla="*/ 4818207 w 10763219"/>
              <a:gd name="connsiteY25018" fmla="*/ 5637477 h 6857999"/>
              <a:gd name="connsiteX25019" fmla="*/ 4816619 w 10763219"/>
              <a:gd name="connsiteY25019" fmla="*/ 5638271 h 6857999"/>
              <a:gd name="connsiteX25020" fmla="*/ 4815032 w 10763219"/>
              <a:gd name="connsiteY25020" fmla="*/ 5637477 h 6857999"/>
              <a:gd name="connsiteX25021" fmla="*/ 4813047 w 10763219"/>
              <a:gd name="connsiteY25021" fmla="*/ 5635890 h 6857999"/>
              <a:gd name="connsiteX25022" fmla="*/ 4809080 w 10763219"/>
              <a:gd name="connsiteY25022" fmla="*/ 5631921 h 6857999"/>
              <a:gd name="connsiteX25023" fmla="*/ 4804713 w 10763219"/>
              <a:gd name="connsiteY25023" fmla="*/ 5626761 h 6857999"/>
              <a:gd name="connsiteX25024" fmla="*/ 4800744 w 10763219"/>
              <a:gd name="connsiteY25024" fmla="*/ 5620807 h 6857999"/>
              <a:gd name="connsiteX25025" fmla="*/ 4792012 w 10763219"/>
              <a:gd name="connsiteY25025" fmla="*/ 5608105 h 6857999"/>
              <a:gd name="connsiteX25026" fmla="*/ 4787646 w 10763219"/>
              <a:gd name="connsiteY25026" fmla="*/ 5603342 h 6857999"/>
              <a:gd name="connsiteX25027" fmla="*/ 4785663 w 10763219"/>
              <a:gd name="connsiteY25027" fmla="*/ 5600961 h 6857999"/>
              <a:gd name="connsiteX25028" fmla="*/ 4783678 w 10763219"/>
              <a:gd name="connsiteY25028" fmla="*/ 5599373 h 6857999"/>
              <a:gd name="connsiteX25029" fmla="*/ 4779312 w 10763219"/>
              <a:gd name="connsiteY25029" fmla="*/ 5596595 h 6857999"/>
              <a:gd name="connsiteX25030" fmla="*/ 4774152 w 10763219"/>
              <a:gd name="connsiteY25030" fmla="*/ 5594610 h 6857999"/>
              <a:gd name="connsiteX25031" fmla="*/ 4768993 w 10763219"/>
              <a:gd name="connsiteY25031" fmla="*/ 5592625 h 6857999"/>
              <a:gd name="connsiteX25032" fmla="*/ 4763833 w 10763219"/>
              <a:gd name="connsiteY25032" fmla="*/ 5590641 h 6857999"/>
              <a:gd name="connsiteX25033" fmla="*/ 4752720 w 10763219"/>
              <a:gd name="connsiteY25033" fmla="*/ 5588259 h 6857999"/>
              <a:gd name="connsiteX25034" fmla="*/ 4741607 w 10763219"/>
              <a:gd name="connsiteY25034" fmla="*/ 5585481 h 6857999"/>
              <a:gd name="connsiteX25035" fmla="*/ 4718191 w 10763219"/>
              <a:gd name="connsiteY25035" fmla="*/ 5582305 h 6857999"/>
              <a:gd name="connsiteX25036" fmla="*/ 4706284 w 10763219"/>
              <a:gd name="connsiteY25036" fmla="*/ 5579924 h 6857999"/>
              <a:gd name="connsiteX25037" fmla="*/ 4701125 w 10763219"/>
              <a:gd name="connsiteY25037" fmla="*/ 5578336 h 6857999"/>
              <a:gd name="connsiteX25038" fmla="*/ 4695568 w 10763219"/>
              <a:gd name="connsiteY25038" fmla="*/ 5576748 h 6857999"/>
              <a:gd name="connsiteX25039" fmla="*/ 4692394 w 10763219"/>
              <a:gd name="connsiteY25039" fmla="*/ 5575558 h 6857999"/>
              <a:gd name="connsiteX25040" fmla="*/ 4689218 w 10763219"/>
              <a:gd name="connsiteY25040" fmla="*/ 5574367 h 6857999"/>
              <a:gd name="connsiteX25041" fmla="*/ 4684852 w 10763219"/>
              <a:gd name="connsiteY25041" fmla="*/ 5571192 h 6857999"/>
              <a:gd name="connsiteX25042" fmla="*/ 4680883 w 10763219"/>
              <a:gd name="connsiteY25042" fmla="*/ 5567619 h 6857999"/>
              <a:gd name="connsiteX25043" fmla="*/ 4678502 w 10763219"/>
              <a:gd name="connsiteY25043" fmla="*/ 5564047 h 6857999"/>
              <a:gd name="connsiteX25044" fmla="*/ 4676121 w 10763219"/>
              <a:gd name="connsiteY25044" fmla="*/ 5560872 h 6857999"/>
              <a:gd name="connsiteX25045" fmla="*/ 4673739 w 10763219"/>
              <a:gd name="connsiteY25045" fmla="*/ 5557299 h 6857999"/>
              <a:gd name="connsiteX25046" fmla="*/ 4670564 w 10763219"/>
              <a:gd name="connsiteY25046" fmla="*/ 5554521 h 6857999"/>
              <a:gd name="connsiteX25047" fmla="*/ 4666992 w 10763219"/>
              <a:gd name="connsiteY25047" fmla="*/ 5552139 h 6857999"/>
              <a:gd name="connsiteX25048" fmla="*/ 4662229 w 10763219"/>
              <a:gd name="connsiteY25048" fmla="*/ 5550552 h 6857999"/>
              <a:gd name="connsiteX25049" fmla="*/ 4657467 w 10763219"/>
              <a:gd name="connsiteY25049" fmla="*/ 5548964 h 6857999"/>
              <a:gd name="connsiteX25050" fmla="*/ 4652307 w 10763219"/>
              <a:gd name="connsiteY25050" fmla="*/ 5548170 h 6857999"/>
              <a:gd name="connsiteX25051" fmla="*/ 4646751 w 10763219"/>
              <a:gd name="connsiteY25051" fmla="*/ 5546979 h 6857999"/>
              <a:gd name="connsiteX25052" fmla="*/ 4635638 w 10763219"/>
              <a:gd name="connsiteY25052" fmla="*/ 5546582 h 6857999"/>
              <a:gd name="connsiteX25053" fmla="*/ 4624128 w 10763219"/>
              <a:gd name="connsiteY25053" fmla="*/ 5546582 h 6857999"/>
              <a:gd name="connsiteX25054" fmla="*/ 4612618 w 10763219"/>
              <a:gd name="connsiteY25054" fmla="*/ 5546582 h 6857999"/>
              <a:gd name="connsiteX25055" fmla="*/ 4601505 w 10763219"/>
              <a:gd name="connsiteY25055" fmla="*/ 5546582 h 6857999"/>
              <a:gd name="connsiteX25056" fmla="*/ 4596347 w 10763219"/>
              <a:gd name="connsiteY25056" fmla="*/ 5546186 h 6857999"/>
              <a:gd name="connsiteX25057" fmla="*/ 4591583 w 10763219"/>
              <a:gd name="connsiteY25057" fmla="*/ 5544995 h 6857999"/>
              <a:gd name="connsiteX25058" fmla="*/ 4586820 w 10763219"/>
              <a:gd name="connsiteY25058" fmla="*/ 5544201 h 6857999"/>
              <a:gd name="connsiteX25059" fmla="*/ 4582454 w 10763219"/>
              <a:gd name="connsiteY25059" fmla="*/ 5542613 h 6857999"/>
              <a:gd name="connsiteX25060" fmla="*/ 4576104 w 10763219"/>
              <a:gd name="connsiteY25060" fmla="*/ 5539835 h 6857999"/>
              <a:gd name="connsiteX25061" fmla="*/ 4569754 w 10763219"/>
              <a:gd name="connsiteY25061" fmla="*/ 5535866 h 6857999"/>
              <a:gd name="connsiteX25062" fmla="*/ 4563801 w 10763219"/>
              <a:gd name="connsiteY25062" fmla="*/ 5532293 h 6857999"/>
              <a:gd name="connsiteX25063" fmla="*/ 4557847 w 10763219"/>
              <a:gd name="connsiteY25063" fmla="*/ 5527927 h 6857999"/>
              <a:gd name="connsiteX25064" fmla="*/ 4546734 w 10763219"/>
              <a:gd name="connsiteY25064" fmla="*/ 5519592 h 6857999"/>
              <a:gd name="connsiteX25065" fmla="*/ 4535225 w 10763219"/>
              <a:gd name="connsiteY25065" fmla="*/ 5512050 h 6857999"/>
              <a:gd name="connsiteX25066" fmla="*/ 4529668 w 10763219"/>
              <a:gd name="connsiteY25066" fmla="*/ 5508081 h 6857999"/>
              <a:gd name="connsiteX25067" fmla="*/ 4524112 w 10763219"/>
              <a:gd name="connsiteY25067" fmla="*/ 5504509 h 6857999"/>
              <a:gd name="connsiteX25068" fmla="*/ 4518159 w 10763219"/>
              <a:gd name="connsiteY25068" fmla="*/ 5501730 h 6857999"/>
              <a:gd name="connsiteX25069" fmla="*/ 4511808 w 10763219"/>
              <a:gd name="connsiteY25069" fmla="*/ 5498555 h 6857999"/>
              <a:gd name="connsiteX25070" fmla="*/ 4505458 w 10763219"/>
              <a:gd name="connsiteY25070" fmla="*/ 5496570 h 6857999"/>
              <a:gd name="connsiteX25071" fmla="*/ 4499108 w 10763219"/>
              <a:gd name="connsiteY25071" fmla="*/ 5495776 h 6857999"/>
              <a:gd name="connsiteX25072" fmla="*/ 4491964 w 10763219"/>
              <a:gd name="connsiteY25072" fmla="*/ 5494586 h 6857999"/>
              <a:gd name="connsiteX25073" fmla="*/ 4484423 w 10763219"/>
              <a:gd name="connsiteY25073" fmla="*/ 5495380 h 6857999"/>
              <a:gd name="connsiteX25074" fmla="*/ 4480454 w 10763219"/>
              <a:gd name="connsiteY25074" fmla="*/ 5495380 h 6857999"/>
              <a:gd name="connsiteX25075" fmla="*/ 4476883 w 10763219"/>
              <a:gd name="connsiteY25075" fmla="*/ 5494586 h 6857999"/>
              <a:gd name="connsiteX25076" fmla="*/ 4472913 w 10763219"/>
              <a:gd name="connsiteY25076" fmla="*/ 5493792 h 6857999"/>
              <a:gd name="connsiteX25077" fmla="*/ 4468944 w 10763219"/>
              <a:gd name="connsiteY25077" fmla="*/ 5492204 h 6857999"/>
              <a:gd name="connsiteX25078" fmla="*/ 4464975 w 10763219"/>
              <a:gd name="connsiteY25078" fmla="*/ 5490220 h 6857999"/>
              <a:gd name="connsiteX25079" fmla="*/ 4461006 w 10763219"/>
              <a:gd name="connsiteY25079" fmla="*/ 5487838 h 6857999"/>
              <a:gd name="connsiteX25080" fmla="*/ 4452671 w 10763219"/>
              <a:gd name="connsiteY25080" fmla="*/ 5481884 h 6857999"/>
              <a:gd name="connsiteX25081" fmla="*/ 4443146 w 10763219"/>
              <a:gd name="connsiteY25081" fmla="*/ 5475533 h 6857999"/>
              <a:gd name="connsiteX25082" fmla="*/ 4432430 w 10763219"/>
              <a:gd name="connsiteY25082" fmla="*/ 5468786 h 6857999"/>
              <a:gd name="connsiteX25083" fmla="*/ 4426080 w 10763219"/>
              <a:gd name="connsiteY25083" fmla="*/ 5464817 h 6857999"/>
              <a:gd name="connsiteX25084" fmla="*/ 4418936 w 10763219"/>
              <a:gd name="connsiteY25084" fmla="*/ 5461641 h 6857999"/>
              <a:gd name="connsiteX25085" fmla="*/ 4411792 w 10763219"/>
              <a:gd name="connsiteY25085" fmla="*/ 5458069 h 6857999"/>
              <a:gd name="connsiteX25086" fmla="*/ 4403854 w 10763219"/>
              <a:gd name="connsiteY25086" fmla="*/ 5454497 h 6857999"/>
              <a:gd name="connsiteX25087" fmla="*/ 4397107 w 10763219"/>
              <a:gd name="connsiteY25087" fmla="*/ 5452115 h 6857999"/>
              <a:gd name="connsiteX25088" fmla="*/ 4389169 w 10763219"/>
              <a:gd name="connsiteY25088" fmla="*/ 5449734 h 6857999"/>
              <a:gd name="connsiteX25089" fmla="*/ 4372500 w 10763219"/>
              <a:gd name="connsiteY25089" fmla="*/ 5445764 h 6857999"/>
              <a:gd name="connsiteX25090" fmla="*/ 4353449 w 10763219"/>
              <a:gd name="connsiteY25090" fmla="*/ 5441795 h 6857999"/>
              <a:gd name="connsiteX25091" fmla="*/ 4333605 w 10763219"/>
              <a:gd name="connsiteY25091" fmla="*/ 5438223 h 6857999"/>
              <a:gd name="connsiteX25092" fmla="*/ 4312966 w 10763219"/>
              <a:gd name="connsiteY25092" fmla="*/ 5434254 h 6857999"/>
              <a:gd name="connsiteX25093" fmla="*/ 4291534 w 10763219"/>
              <a:gd name="connsiteY25093" fmla="*/ 5429094 h 6857999"/>
              <a:gd name="connsiteX25094" fmla="*/ 4281216 w 10763219"/>
              <a:gd name="connsiteY25094" fmla="*/ 5426315 h 6857999"/>
              <a:gd name="connsiteX25095" fmla="*/ 4270499 w 10763219"/>
              <a:gd name="connsiteY25095" fmla="*/ 5422743 h 6857999"/>
              <a:gd name="connsiteX25096" fmla="*/ 4260180 w 10763219"/>
              <a:gd name="connsiteY25096" fmla="*/ 5419567 h 6857999"/>
              <a:gd name="connsiteX25097" fmla="*/ 4250655 w 10763219"/>
              <a:gd name="connsiteY25097" fmla="*/ 5415201 h 6857999"/>
              <a:gd name="connsiteX25098" fmla="*/ 4247082 w 10763219"/>
              <a:gd name="connsiteY25098" fmla="*/ 5413217 h 6857999"/>
              <a:gd name="connsiteX25099" fmla="*/ 4243511 w 10763219"/>
              <a:gd name="connsiteY25099" fmla="*/ 5411232 h 6857999"/>
              <a:gd name="connsiteX25100" fmla="*/ 4238351 w 10763219"/>
              <a:gd name="connsiteY25100" fmla="*/ 5406866 h 6857999"/>
              <a:gd name="connsiteX25101" fmla="*/ 4233589 w 10763219"/>
              <a:gd name="connsiteY25101" fmla="*/ 5402103 h 6857999"/>
              <a:gd name="connsiteX25102" fmla="*/ 4228825 w 10763219"/>
              <a:gd name="connsiteY25102" fmla="*/ 5396943 h 6857999"/>
              <a:gd name="connsiteX25103" fmla="*/ 4219697 w 10763219"/>
              <a:gd name="connsiteY25103" fmla="*/ 5386226 h 6857999"/>
              <a:gd name="connsiteX25104" fmla="*/ 4214934 w 10763219"/>
              <a:gd name="connsiteY25104" fmla="*/ 5381463 h 6857999"/>
              <a:gd name="connsiteX25105" fmla="*/ 4208981 w 10763219"/>
              <a:gd name="connsiteY25105" fmla="*/ 5377097 h 6857999"/>
              <a:gd name="connsiteX25106" fmla="*/ 4192311 w 10763219"/>
              <a:gd name="connsiteY25106" fmla="*/ 5367174 h 6857999"/>
              <a:gd name="connsiteX25107" fmla="*/ 4181992 w 10763219"/>
              <a:gd name="connsiteY25107" fmla="*/ 5360823 h 6857999"/>
              <a:gd name="connsiteX25108" fmla="*/ 4178818 w 10763219"/>
              <a:gd name="connsiteY25108" fmla="*/ 5358838 h 6857999"/>
              <a:gd name="connsiteX25109" fmla="*/ 4178023 w 10763219"/>
              <a:gd name="connsiteY25109" fmla="*/ 5358045 h 6857999"/>
              <a:gd name="connsiteX25110" fmla="*/ 4174848 w 10763219"/>
              <a:gd name="connsiteY25110" fmla="*/ 5358045 h 6857999"/>
              <a:gd name="connsiteX25111" fmla="*/ 4171276 w 10763219"/>
              <a:gd name="connsiteY25111" fmla="*/ 5358442 h 6857999"/>
              <a:gd name="connsiteX25112" fmla="*/ 4168498 w 10763219"/>
              <a:gd name="connsiteY25112" fmla="*/ 5358838 h 6857999"/>
              <a:gd name="connsiteX25113" fmla="*/ 4164926 w 10763219"/>
              <a:gd name="connsiteY25113" fmla="*/ 5360426 h 6857999"/>
              <a:gd name="connsiteX25114" fmla="*/ 4159766 w 10763219"/>
              <a:gd name="connsiteY25114" fmla="*/ 5363205 h 6857999"/>
              <a:gd name="connsiteX25115" fmla="*/ 4154210 w 10763219"/>
              <a:gd name="connsiteY25115" fmla="*/ 5367174 h 6857999"/>
              <a:gd name="connsiteX25116" fmla="*/ 4149844 w 10763219"/>
              <a:gd name="connsiteY25116" fmla="*/ 5370746 h 6857999"/>
              <a:gd name="connsiteX25117" fmla="*/ 4145082 w 10763219"/>
              <a:gd name="connsiteY25117" fmla="*/ 5373525 h 6857999"/>
              <a:gd name="connsiteX25118" fmla="*/ 4143098 w 10763219"/>
              <a:gd name="connsiteY25118" fmla="*/ 5374715 h 6857999"/>
              <a:gd name="connsiteX25119" fmla="*/ 4141113 w 10763219"/>
              <a:gd name="connsiteY25119" fmla="*/ 5375509 h 6857999"/>
              <a:gd name="connsiteX25120" fmla="*/ 4138731 w 10763219"/>
              <a:gd name="connsiteY25120" fmla="*/ 5375509 h 6857999"/>
              <a:gd name="connsiteX25121" fmla="*/ 4136747 w 10763219"/>
              <a:gd name="connsiteY25121" fmla="*/ 5375112 h 6857999"/>
              <a:gd name="connsiteX25122" fmla="*/ 4134762 w 10763219"/>
              <a:gd name="connsiteY25122" fmla="*/ 5373922 h 6857999"/>
              <a:gd name="connsiteX25123" fmla="*/ 4132381 w 10763219"/>
              <a:gd name="connsiteY25123" fmla="*/ 5372731 h 6857999"/>
              <a:gd name="connsiteX25124" fmla="*/ 4128015 w 10763219"/>
              <a:gd name="connsiteY25124" fmla="*/ 5368762 h 6857999"/>
              <a:gd name="connsiteX25125" fmla="*/ 4124047 w 10763219"/>
              <a:gd name="connsiteY25125" fmla="*/ 5363602 h 6857999"/>
              <a:gd name="connsiteX25126" fmla="*/ 4120077 w 10763219"/>
              <a:gd name="connsiteY25126" fmla="*/ 5358442 h 6857999"/>
              <a:gd name="connsiteX25127" fmla="*/ 4111743 w 10763219"/>
              <a:gd name="connsiteY25127" fmla="*/ 5348122 h 6857999"/>
              <a:gd name="connsiteX25128" fmla="*/ 4107774 w 10763219"/>
              <a:gd name="connsiteY25128" fmla="*/ 5343755 h 6857999"/>
              <a:gd name="connsiteX25129" fmla="*/ 4103805 w 10763219"/>
              <a:gd name="connsiteY25129" fmla="*/ 5340977 h 6857999"/>
              <a:gd name="connsiteX25130" fmla="*/ 4098249 w 10763219"/>
              <a:gd name="connsiteY25130" fmla="*/ 5337405 h 6857999"/>
              <a:gd name="connsiteX25131" fmla="*/ 4091105 w 10763219"/>
              <a:gd name="connsiteY25131" fmla="*/ 5334626 h 6857999"/>
              <a:gd name="connsiteX25132" fmla="*/ 4075627 w 10763219"/>
              <a:gd name="connsiteY25132" fmla="*/ 5328276 h 6857999"/>
              <a:gd name="connsiteX25133" fmla="*/ 4038318 w 10763219"/>
              <a:gd name="connsiteY25133" fmla="*/ 5314383 h 6857999"/>
              <a:gd name="connsiteX25134" fmla="*/ 4018077 w 10763219"/>
              <a:gd name="connsiteY25134" fmla="*/ 5306445 h 6857999"/>
              <a:gd name="connsiteX25135" fmla="*/ 3997439 w 10763219"/>
              <a:gd name="connsiteY25135" fmla="*/ 5298109 h 6857999"/>
              <a:gd name="connsiteX25136" fmla="*/ 3987516 w 10763219"/>
              <a:gd name="connsiteY25136" fmla="*/ 5293346 h 6857999"/>
              <a:gd name="connsiteX25137" fmla="*/ 3977991 w 10763219"/>
              <a:gd name="connsiteY25137" fmla="*/ 5288980 h 6857999"/>
              <a:gd name="connsiteX25138" fmla="*/ 3968069 w 10763219"/>
              <a:gd name="connsiteY25138" fmla="*/ 5283820 h 6857999"/>
              <a:gd name="connsiteX25139" fmla="*/ 3959337 w 10763219"/>
              <a:gd name="connsiteY25139" fmla="*/ 5278263 h 6857999"/>
              <a:gd name="connsiteX25140" fmla="*/ 3952987 w 10763219"/>
              <a:gd name="connsiteY25140" fmla="*/ 5274294 h 6857999"/>
              <a:gd name="connsiteX25141" fmla="*/ 3947034 w 10763219"/>
              <a:gd name="connsiteY25141" fmla="*/ 5269928 h 6857999"/>
              <a:gd name="connsiteX25142" fmla="*/ 3941875 w 10763219"/>
              <a:gd name="connsiteY25142" fmla="*/ 5265562 h 6857999"/>
              <a:gd name="connsiteX25143" fmla="*/ 3936317 w 10763219"/>
              <a:gd name="connsiteY25143" fmla="*/ 5260799 h 6857999"/>
              <a:gd name="connsiteX25144" fmla="*/ 3926395 w 10763219"/>
              <a:gd name="connsiteY25144" fmla="*/ 5250876 h 6857999"/>
              <a:gd name="connsiteX25145" fmla="*/ 3916870 w 10763219"/>
              <a:gd name="connsiteY25145" fmla="*/ 5240953 h 6857999"/>
              <a:gd name="connsiteX25146" fmla="*/ 3907345 w 10763219"/>
              <a:gd name="connsiteY25146" fmla="*/ 5231427 h 6857999"/>
              <a:gd name="connsiteX25147" fmla="*/ 3897422 w 10763219"/>
              <a:gd name="connsiteY25147" fmla="*/ 5221901 h 6857999"/>
              <a:gd name="connsiteX25148" fmla="*/ 3892263 w 10763219"/>
              <a:gd name="connsiteY25148" fmla="*/ 5217534 h 6857999"/>
              <a:gd name="connsiteX25149" fmla="*/ 3887104 w 10763219"/>
              <a:gd name="connsiteY25149" fmla="*/ 5213168 h 6857999"/>
              <a:gd name="connsiteX25150" fmla="*/ 3881150 w 10763219"/>
              <a:gd name="connsiteY25150" fmla="*/ 5209199 h 6857999"/>
              <a:gd name="connsiteX25151" fmla="*/ 3875196 w 10763219"/>
              <a:gd name="connsiteY25151" fmla="*/ 5205627 h 6857999"/>
              <a:gd name="connsiteX25152" fmla="*/ 3872418 w 10763219"/>
              <a:gd name="connsiteY25152" fmla="*/ 5204039 h 6857999"/>
              <a:gd name="connsiteX25153" fmla="*/ 3869243 w 10763219"/>
              <a:gd name="connsiteY25153" fmla="*/ 5202848 h 6857999"/>
              <a:gd name="connsiteX25154" fmla="*/ 3862894 w 10763219"/>
              <a:gd name="connsiteY25154" fmla="*/ 5201658 h 6857999"/>
              <a:gd name="connsiteX25155" fmla="*/ 3856543 w 10763219"/>
              <a:gd name="connsiteY25155" fmla="*/ 5200864 h 6857999"/>
              <a:gd name="connsiteX25156" fmla="*/ 3850192 w 10763219"/>
              <a:gd name="connsiteY25156" fmla="*/ 5200864 h 6857999"/>
              <a:gd name="connsiteX25157" fmla="*/ 3843842 w 10763219"/>
              <a:gd name="connsiteY25157" fmla="*/ 5200864 h 6857999"/>
              <a:gd name="connsiteX25158" fmla="*/ 3837492 w 10763219"/>
              <a:gd name="connsiteY25158" fmla="*/ 5200864 h 6857999"/>
              <a:gd name="connsiteX25159" fmla="*/ 3831142 w 10763219"/>
              <a:gd name="connsiteY25159" fmla="*/ 5200070 h 6857999"/>
              <a:gd name="connsiteX25160" fmla="*/ 3828363 w 10763219"/>
              <a:gd name="connsiteY25160" fmla="*/ 5199276 h 6857999"/>
              <a:gd name="connsiteX25161" fmla="*/ 3824791 w 10763219"/>
              <a:gd name="connsiteY25161" fmla="*/ 5198085 h 6857999"/>
              <a:gd name="connsiteX25162" fmla="*/ 3817252 w 10763219"/>
              <a:gd name="connsiteY25162" fmla="*/ 5194116 h 6857999"/>
              <a:gd name="connsiteX25163" fmla="*/ 3809313 w 10763219"/>
              <a:gd name="connsiteY25163" fmla="*/ 5189750 h 6857999"/>
              <a:gd name="connsiteX25164" fmla="*/ 3801772 w 10763219"/>
              <a:gd name="connsiteY25164" fmla="*/ 5184590 h 6857999"/>
              <a:gd name="connsiteX25165" fmla="*/ 3794231 w 10763219"/>
              <a:gd name="connsiteY25165" fmla="*/ 5179033 h 6857999"/>
              <a:gd name="connsiteX25166" fmla="*/ 3786293 w 10763219"/>
              <a:gd name="connsiteY25166" fmla="*/ 5172682 h 6857999"/>
              <a:gd name="connsiteX25167" fmla="*/ 3779149 w 10763219"/>
              <a:gd name="connsiteY25167" fmla="*/ 5166331 h 6857999"/>
              <a:gd name="connsiteX25168" fmla="*/ 3763670 w 10763219"/>
              <a:gd name="connsiteY25168" fmla="*/ 5152836 h 6857999"/>
              <a:gd name="connsiteX25169" fmla="*/ 3748192 w 10763219"/>
              <a:gd name="connsiteY25169" fmla="*/ 5138547 h 6857999"/>
              <a:gd name="connsiteX25170" fmla="*/ 3732713 w 10763219"/>
              <a:gd name="connsiteY25170" fmla="*/ 5125449 h 6857999"/>
              <a:gd name="connsiteX25171" fmla="*/ 3724378 w 10763219"/>
              <a:gd name="connsiteY25171" fmla="*/ 5119098 h 6857999"/>
              <a:gd name="connsiteX25172" fmla="*/ 3716441 w 10763219"/>
              <a:gd name="connsiteY25172" fmla="*/ 5113144 h 6857999"/>
              <a:gd name="connsiteX25173" fmla="*/ 3708106 w 10763219"/>
              <a:gd name="connsiteY25173" fmla="*/ 5107984 h 6857999"/>
              <a:gd name="connsiteX25174" fmla="*/ 3699771 w 10763219"/>
              <a:gd name="connsiteY25174" fmla="*/ 5103221 h 6857999"/>
              <a:gd name="connsiteX25175" fmla="*/ 3696596 w 10763219"/>
              <a:gd name="connsiteY25175" fmla="*/ 5102427 h 6857999"/>
              <a:gd name="connsiteX25176" fmla="*/ 3693421 w 10763219"/>
              <a:gd name="connsiteY25176" fmla="*/ 5101236 h 6857999"/>
              <a:gd name="connsiteX25177" fmla="*/ 3687071 w 10763219"/>
              <a:gd name="connsiteY25177" fmla="*/ 5100046 h 6857999"/>
              <a:gd name="connsiteX25178" fmla="*/ 3680324 w 10763219"/>
              <a:gd name="connsiteY25178" fmla="*/ 5099252 h 6857999"/>
              <a:gd name="connsiteX25179" fmla="*/ 3672783 w 10763219"/>
              <a:gd name="connsiteY25179" fmla="*/ 5099252 h 6857999"/>
              <a:gd name="connsiteX25180" fmla="*/ 3666036 w 10763219"/>
              <a:gd name="connsiteY25180" fmla="*/ 5098855 h 6857999"/>
              <a:gd name="connsiteX25181" fmla="*/ 3659685 w 10763219"/>
              <a:gd name="connsiteY25181" fmla="*/ 5098458 h 6857999"/>
              <a:gd name="connsiteX25182" fmla="*/ 3653732 w 10763219"/>
              <a:gd name="connsiteY25182" fmla="*/ 5096870 h 6857999"/>
              <a:gd name="connsiteX25183" fmla="*/ 3651351 w 10763219"/>
              <a:gd name="connsiteY25183" fmla="*/ 5096076 h 6857999"/>
              <a:gd name="connsiteX25184" fmla="*/ 3648969 w 10763219"/>
              <a:gd name="connsiteY25184" fmla="*/ 5094489 h 6857999"/>
              <a:gd name="connsiteX25185" fmla="*/ 3644207 w 10763219"/>
              <a:gd name="connsiteY25185" fmla="*/ 5090916 h 6857999"/>
              <a:gd name="connsiteX25186" fmla="*/ 3639841 w 10763219"/>
              <a:gd name="connsiteY25186" fmla="*/ 5087741 h 6857999"/>
              <a:gd name="connsiteX25187" fmla="*/ 3635873 w 10763219"/>
              <a:gd name="connsiteY25187" fmla="*/ 5083772 h 6857999"/>
              <a:gd name="connsiteX25188" fmla="*/ 3631506 w 10763219"/>
              <a:gd name="connsiteY25188" fmla="*/ 5079406 h 6857999"/>
              <a:gd name="connsiteX25189" fmla="*/ 3623965 w 10763219"/>
              <a:gd name="connsiteY25189" fmla="*/ 5070673 h 6857999"/>
              <a:gd name="connsiteX25190" fmla="*/ 3616821 w 10763219"/>
              <a:gd name="connsiteY25190" fmla="*/ 5061941 h 6857999"/>
              <a:gd name="connsiteX25191" fmla="*/ 3608883 w 10763219"/>
              <a:gd name="connsiteY25191" fmla="*/ 5052415 h 6857999"/>
              <a:gd name="connsiteX25192" fmla="*/ 3606899 w 10763219"/>
              <a:gd name="connsiteY25192" fmla="*/ 5050033 h 6857999"/>
              <a:gd name="connsiteX25193" fmla="*/ 3606502 w 10763219"/>
              <a:gd name="connsiteY25193" fmla="*/ 5049637 h 6857999"/>
              <a:gd name="connsiteX25194" fmla="*/ 3606502 w 10763219"/>
              <a:gd name="connsiteY25194" fmla="*/ 5049240 h 6857999"/>
              <a:gd name="connsiteX25195" fmla="*/ 3604915 w 10763219"/>
              <a:gd name="connsiteY25195" fmla="*/ 5050827 h 6857999"/>
              <a:gd name="connsiteX25196" fmla="*/ 3604915 w 10763219"/>
              <a:gd name="connsiteY25196" fmla="*/ 5050430 h 6857999"/>
              <a:gd name="connsiteX25197" fmla="*/ 3604121 w 10763219"/>
              <a:gd name="connsiteY25197" fmla="*/ 5049637 h 6857999"/>
              <a:gd name="connsiteX25198" fmla="*/ 3599755 w 10763219"/>
              <a:gd name="connsiteY25198" fmla="*/ 5045270 h 6857999"/>
              <a:gd name="connsiteX25199" fmla="*/ 3595786 w 10763219"/>
              <a:gd name="connsiteY25199" fmla="*/ 5040904 h 6857999"/>
              <a:gd name="connsiteX25200" fmla="*/ 3591420 w 10763219"/>
              <a:gd name="connsiteY25200" fmla="*/ 5036935 h 6857999"/>
              <a:gd name="connsiteX25201" fmla="*/ 3587054 w 10763219"/>
              <a:gd name="connsiteY25201" fmla="*/ 5032966 h 6857999"/>
              <a:gd name="connsiteX25202" fmla="*/ 3581895 w 10763219"/>
              <a:gd name="connsiteY25202" fmla="*/ 5029394 h 6857999"/>
              <a:gd name="connsiteX25203" fmla="*/ 3578324 w 10763219"/>
              <a:gd name="connsiteY25203" fmla="*/ 5027012 h 6857999"/>
              <a:gd name="connsiteX25204" fmla="*/ 3573958 w 10763219"/>
              <a:gd name="connsiteY25204" fmla="*/ 5025027 h 6857999"/>
              <a:gd name="connsiteX25205" fmla="*/ 3564829 w 10763219"/>
              <a:gd name="connsiteY25205" fmla="*/ 5021058 h 6857999"/>
              <a:gd name="connsiteX25206" fmla="*/ 3555700 w 10763219"/>
              <a:gd name="connsiteY25206" fmla="*/ 5018280 h 6857999"/>
              <a:gd name="connsiteX25207" fmla="*/ 3546572 w 10763219"/>
              <a:gd name="connsiteY25207" fmla="*/ 5015898 h 6857999"/>
              <a:gd name="connsiteX25208" fmla="*/ 3536649 w 10763219"/>
              <a:gd name="connsiteY25208" fmla="*/ 5012723 h 6857999"/>
              <a:gd name="connsiteX25209" fmla="*/ 3527521 w 10763219"/>
              <a:gd name="connsiteY25209" fmla="*/ 5009944 h 6857999"/>
              <a:gd name="connsiteX25210" fmla="*/ 3517996 w 10763219"/>
              <a:gd name="connsiteY25210" fmla="*/ 5005975 h 6857999"/>
              <a:gd name="connsiteX25211" fmla="*/ 3513630 w 10763219"/>
              <a:gd name="connsiteY25211" fmla="*/ 5003594 h 6857999"/>
              <a:gd name="connsiteX25212" fmla="*/ 3509265 w 10763219"/>
              <a:gd name="connsiteY25212" fmla="*/ 5001212 h 6857999"/>
              <a:gd name="connsiteX25213" fmla="*/ 3504898 w 10763219"/>
              <a:gd name="connsiteY25213" fmla="*/ 4997640 h 6857999"/>
              <a:gd name="connsiteX25214" fmla="*/ 3502121 w 10763219"/>
              <a:gd name="connsiteY25214" fmla="*/ 4994464 h 6857999"/>
              <a:gd name="connsiteX25215" fmla="*/ 3499343 w 10763219"/>
              <a:gd name="connsiteY25215" fmla="*/ 4990892 h 6857999"/>
              <a:gd name="connsiteX25216" fmla="*/ 3497357 w 10763219"/>
              <a:gd name="connsiteY25216" fmla="*/ 4987320 h 6857999"/>
              <a:gd name="connsiteX25217" fmla="*/ 3494977 w 10763219"/>
              <a:gd name="connsiteY25217" fmla="*/ 4980969 h 6857999"/>
              <a:gd name="connsiteX25218" fmla="*/ 3494182 w 10763219"/>
              <a:gd name="connsiteY25218" fmla="*/ 4977794 h 6857999"/>
              <a:gd name="connsiteX25219" fmla="*/ 3492992 w 10763219"/>
              <a:gd name="connsiteY25219" fmla="*/ 4974618 h 6857999"/>
              <a:gd name="connsiteX25220" fmla="*/ 3490610 w 10763219"/>
              <a:gd name="connsiteY25220" fmla="*/ 4971046 h 6857999"/>
              <a:gd name="connsiteX25221" fmla="*/ 3487435 w 10763219"/>
              <a:gd name="connsiteY25221" fmla="*/ 4967871 h 6857999"/>
              <a:gd name="connsiteX25222" fmla="*/ 3483069 w 10763219"/>
              <a:gd name="connsiteY25222" fmla="*/ 4964298 h 6857999"/>
              <a:gd name="connsiteX25223" fmla="*/ 3478307 w 10763219"/>
              <a:gd name="connsiteY25223" fmla="*/ 4961123 h 6857999"/>
              <a:gd name="connsiteX25224" fmla="*/ 3467591 w 10763219"/>
              <a:gd name="connsiteY25224" fmla="*/ 4954772 h 6857999"/>
              <a:gd name="connsiteX25225" fmla="*/ 3462034 w 10763219"/>
              <a:gd name="connsiteY25225" fmla="*/ 4951200 h 6857999"/>
              <a:gd name="connsiteX25226" fmla="*/ 3460050 w 10763219"/>
              <a:gd name="connsiteY25226" fmla="*/ 4951200 h 6857999"/>
              <a:gd name="connsiteX25227" fmla="*/ 3455684 w 10763219"/>
              <a:gd name="connsiteY25227" fmla="*/ 4951200 h 6857999"/>
              <a:gd name="connsiteX25228" fmla="*/ 3451318 w 10763219"/>
              <a:gd name="connsiteY25228" fmla="*/ 4950803 h 6857999"/>
              <a:gd name="connsiteX25229" fmla="*/ 3446556 w 10763219"/>
              <a:gd name="connsiteY25229" fmla="*/ 4950009 h 6857999"/>
              <a:gd name="connsiteX25230" fmla="*/ 3444968 w 10763219"/>
              <a:gd name="connsiteY25230" fmla="*/ 4948818 h 6857999"/>
              <a:gd name="connsiteX25231" fmla="*/ 3443381 w 10763219"/>
              <a:gd name="connsiteY25231" fmla="*/ 4947231 h 6857999"/>
              <a:gd name="connsiteX25232" fmla="*/ 3441396 w 10763219"/>
              <a:gd name="connsiteY25232" fmla="*/ 4946040 h 6857999"/>
              <a:gd name="connsiteX25233" fmla="*/ 3439809 w 10763219"/>
              <a:gd name="connsiteY25233" fmla="*/ 4944452 h 6857999"/>
              <a:gd name="connsiteX25234" fmla="*/ 3439015 w 10763219"/>
              <a:gd name="connsiteY25234" fmla="*/ 4942468 h 6857999"/>
              <a:gd name="connsiteX25235" fmla="*/ 3438618 w 10763219"/>
              <a:gd name="connsiteY25235" fmla="*/ 4939689 h 6857999"/>
              <a:gd name="connsiteX25236" fmla="*/ 3438618 w 10763219"/>
              <a:gd name="connsiteY25236" fmla="*/ 4933735 h 6857999"/>
              <a:gd name="connsiteX25237" fmla="*/ 3437824 w 10763219"/>
              <a:gd name="connsiteY25237" fmla="*/ 4928178 h 6857999"/>
              <a:gd name="connsiteX25238" fmla="*/ 3437427 w 10763219"/>
              <a:gd name="connsiteY25238" fmla="*/ 4926988 h 6857999"/>
              <a:gd name="connsiteX25239" fmla="*/ 3437030 w 10763219"/>
              <a:gd name="connsiteY25239" fmla="*/ 4926194 h 6857999"/>
              <a:gd name="connsiteX25240" fmla="*/ 3437030 w 10763219"/>
              <a:gd name="connsiteY25240" fmla="*/ 4925797 h 6857999"/>
              <a:gd name="connsiteX25241" fmla="*/ 3435443 w 10763219"/>
              <a:gd name="connsiteY25241" fmla="*/ 4926194 h 6857999"/>
              <a:gd name="connsiteX25242" fmla="*/ 3433458 w 10763219"/>
              <a:gd name="connsiteY25242" fmla="*/ 4926988 h 6857999"/>
              <a:gd name="connsiteX25243" fmla="*/ 3429489 w 10763219"/>
              <a:gd name="connsiteY25243" fmla="*/ 4928972 h 6857999"/>
              <a:gd name="connsiteX25244" fmla="*/ 3419964 w 10763219"/>
              <a:gd name="connsiteY25244" fmla="*/ 4935720 h 6857999"/>
              <a:gd name="connsiteX25245" fmla="*/ 3410042 w 10763219"/>
              <a:gd name="connsiteY25245" fmla="*/ 4942468 h 6857999"/>
              <a:gd name="connsiteX25246" fmla="*/ 3406073 w 10763219"/>
              <a:gd name="connsiteY25246" fmla="*/ 4944452 h 6857999"/>
              <a:gd name="connsiteX25247" fmla="*/ 3404882 w 10763219"/>
              <a:gd name="connsiteY25247" fmla="*/ 4944849 h 6857999"/>
              <a:gd name="connsiteX25248" fmla="*/ 3403691 w 10763219"/>
              <a:gd name="connsiteY25248" fmla="*/ 4944849 h 6857999"/>
              <a:gd name="connsiteX25249" fmla="*/ 3403295 w 10763219"/>
              <a:gd name="connsiteY25249" fmla="*/ 4944452 h 6857999"/>
              <a:gd name="connsiteX25250" fmla="*/ 3402898 w 10763219"/>
              <a:gd name="connsiteY25250" fmla="*/ 4944055 h 6857999"/>
              <a:gd name="connsiteX25251" fmla="*/ 3402104 w 10763219"/>
              <a:gd name="connsiteY25251" fmla="*/ 4942071 h 6857999"/>
              <a:gd name="connsiteX25252" fmla="*/ 3402104 w 10763219"/>
              <a:gd name="connsiteY25252" fmla="*/ 4940086 h 6857999"/>
              <a:gd name="connsiteX25253" fmla="*/ 3402898 w 10763219"/>
              <a:gd name="connsiteY25253" fmla="*/ 4937308 h 6857999"/>
              <a:gd name="connsiteX25254" fmla="*/ 3403295 w 10763219"/>
              <a:gd name="connsiteY25254" fmla="*/ 4932148 h 6857999"/>
              <a:gd name="connsiteX25255" fmla="*/ 3403295 w 10763219"/>
              <a:gd name="connsiteY25255" fmla="*/ 4930163 h 6857999"/>
              <a:gd name="connsiteX25256" fmla="*/ 3402104 w 10763219"/>
              <a:gd name="connsiteY25256" fmla="*/ 4928972 h 6857999"/>
              <a:gd name="connsiteX25257" fmla="*/ 3398929 w 10763219"/>
              <a:gd name="connsiteY25257" fmla="*/ 4926194 h 6857999"/>
              <a:gd name="connsiteX25258" fmla="*/ 3393769 w 10763219"/>
              <a:gd name="connsiteY25258" fmla="*/ 4923415 h 6857999"/>
              <a:gd name="connsiteX25259" fmla="*/ 3389007 w 10763219"/>
              <a:gd name="connsiteY25259" fmla="*/ 4921431 h 6857999"/>
              <a:gd name="connsiteX25260" fmla="*/ 3384244 w 10763219"/>
              <a:gd name="connsiteY25260" fmla="*/ 4919446 h 6857999"/>
              <a:gd name="connsiteX25261" fmla="*/ 3373131 w 10763219"/>
              <a:gd name="connsiteY25261" fmla="*/ 4915477 h 6857999"/>
              <a:gd name="connsiteX25262" fmla="*/ 3361224 w 10763219"/>
              <a:gd name="connsiteY25262" fmla="*/ 4913095 h 6857999"/>
              <a:gd name="connsiteX25263" fmla="*/ 3358843 w 10763219"/>
              <a:gd name="connsiteY25263" fmla="*/ 4913095 h 6857999"/>
              <a:gd name="connsiteX25264" fmla="*/ 3355668 w 10763219"/>
              <a:gd name="connsiteY25264" fmla="*/ 4914286 h 6857999"/>
              <a:gd name="connsiteX25265" fmla="*/ 3348921 w 10763219"/>
              <a:gd name="connsiteY25265" fmla="*/ 4917462 h 6857999"/>
              <a:gd name="connsiteX25266" fmla="*/ 3341777 w 10763219"/>
              <a:gd name="connsiteY25266" fmla="*/ 4921431 h 6857999"/>
              <a:gd name="connsiteX25267" fmla="*/ 3338205 w 10763219"/>
              <a:gd name="connsiteY25267" fmla="*/ 4923019 h 6857999"/>
              <a:gd name="connsiteX25268" fmla="*/ 3335427 w 10763219"/>
              <a:gd name="connsiteY25268" fmla="*/ 4923415 h 6857999"/>
              <a:gd name="connsiteX25269" fmla="*/ 3331458 w 10763219"/>
              <a:gd name="connsiteY25269" fmla="*/ 4923019 h 6857999"/>
              <a:gd name="connsiteX25270" fmla="*/ 3327886 w 10763219"/>
              <a:gd name="connsiteY25270" fmla="*/ 4922622 h 6857999"/>
              <a:gd name="connsiteX25271" fmla="*/ 3324710 w 10763219"/>
              <a:gd name="connsiteY25271" fmla="*/ 4921828 h 6857999"/>
              <a:gd name="connsiteX25272" fmla="*/ 3321139 w 10763219"/>
              <a:gd name="connsiteY25272" fmla="*/ 4920637 h 6857999"/>
              <a:gd name="connsiteX25273" fmla="*/ 3318360 w 10763219"/>
              <a:gd name="connsiteY25273" fmla="*/ 4919049 h 6857999"/>
              <a:gd name="connsiteX25274" fmla="*/ 3315979 w 10763219"/>
              <a:gd name="connsiteY25274" fmla="*/ 4917462 h 6857999"/>
              <a:gd name="connsiteX25275" fmla="*/ 3310422 w 10763219"/>
              <a:gd name="connsiteY25275" fmla="*/ 4913492 h 6857999"/>
              <a:gd name="connsiteX25276" fmla="*/ 3306056 w 10763219"/>
              <a:gd name="connsiteY25276" fmla="*/ 4909126 h 6857999"/>
              <a:gd name="connsiteX25277" fmla="*/ 3302088 w 10763219"/>
              <a:gd name="connsiteY25277" fmla="*/ 4904760 h 6857999"/>
              <a:gd name="connsiteX25278" fmla="*/ 3295737 w 10763219"/>
              <a:gd name="connsiteY25278" fmla="*/ 4895631 h 6857999"/>
              <a:gd name="connsiteX25279" fmla="*/ 3295341 w 10763219"/>
              <a:gd name="connsiteY25279" fmla="*/ 4894043 h 6857999"/>
              <a:gd name="connsiteX25280" fmla="*/ 3295341 w 10763219"/>
              <a:gd name="connsiteY25280" fmla="*/ 4892059 h 6857999"/>
              <a:gd name="connsiteX25281" fmla="*/ 3295737 w 10763219"/>
              <a:gd name="connsiteY25281" fmla="*/ 4887296 h 6857999"/>
              <a:gd name="connsiteX25282" fmla="*/ 3296531 w 10763219"/>
              <a:gd name="connsiteY25282" fmla="*/ 4882929 h 6857999"/>
              <a:gd name="connsiteX25283" fmla="*/ 3296531 w 10763219"/>
              <a:gd name="connsiteY25283" fmla="*/ 4881739 h 6857999"/>
              <a:gd name="connsiteX25284" fmla="*/ 3296135 w 10763219"/>
              <a:gd name="connsiteY25284" fmla="*/ 4881342 h 6857999"/>
              <a:gd name="connsiteX25285" fmla="*/ 3294150 w 10763219"/>
              <a:gd name="connsiteY25285" fmla="*/ 4881342 h 6857999"/>
              <a:gd name="connsiteX25286" fmla="*/ 3291768 w 10763219"/>
              <a:gd name="connsiteY25286" fmla="*/ 4882533 h 6857999"/>
              <a:gd name="connsiteX25287" fmla="*/ 3286609 w 10763219"/>
              <a:gd name="connsiteY25287" fmla="*/ 4885311 h 6857999"/>
              <a:gd name="connsiteX25288" fmla="*/ 3280656 w 10763219"/>
              <a:gd name="connsiteY25288" fmla="*/ 4889677 h 6857999"/>
              <a:gd name="connsiteX25289" fmla="*/ 3273909 w 10763219"/>
              <a:gd name="connsiteY25289" fmla="*/ 4894440 h 6857999"/>
              <a:gd name="connsiteX25290" fmla="*/ 3267558 w 10763219"/>
              <a:gd name="connsiteY25290" fmla="*/ 4899600 h 6857999"/>
              <a:gd name="connsiteX25291" fmla="*/ 3261208 w 10763219"/>
              <a:gd name="connsiteY25291" fmla="*/ 4903569 h 6857999"/>
              <a:gd name="connsiteX25292" fmla="*/ 3255651 w 10763219"/>
              <a:gd name="connsiteY25292" fmla="*/ 4906745 h 6857999"/>
              <a:gd name="connsiteX25293" fmla="*/ 3253270 w 10763219"/>
              <a:gd name="connsiteY25293" fmla="*/ 4907935 h 6857999"/>
              <a:gd name="connsiteX25294" fmla="*/ 3251286 w 10763219"/>
              <a:gd name="connsiteY25294" fmla="*/ 4908332 h 6857999"/>
              <a:gd name="connsiteX25295" fmla="*/ 3249302 w 10763219"/>
              <a:gd name="connsiteY25295" fmla="*/ 4907935 h 6857999"/>
              <a:gd name="connsiteX25296" fmla="*/ 3247714 w 10763219"/>
              <a:gd name="connsiteY25296" fmla="*/ 4906745 h 6857999"/>
              <a:gd name="connsiteX25297" fmla="*/ 3246523 w 10763219"/>
              <a:gd name="connsiteY25297" fmla="*/ 4905554 h 6857999"/>
              <a:gd name="connsiteX25298" fmla="*/ 3245333 w 10763219"/>
              <a:gd name="connsiteY25298" fmla="*/ 4903569 h 6857999"/>
              <a:gd name="connsiteX25299" fmla="*/ 3244539 w 10763219"/>
              <a:gd name="connsiteY25299" fmla="*/ 4901982 h 6857999"/>
              <a:gd name="connsiteX25300" fmla="*/ 3242951 w 10763219"/>
              <a:gd name="connsiteY25300" fmla="*/ 4900394 h 6857999"/>
              <a:gd name="connsiteX25301" fmla="*/ 3241363 w 10763219"/>
              <a:gd name="connsiteY25301" fmla="*/ 4899997 h 6857999"/>
              <a:gd name="connsiteX25302" fmla="*/ 3239379 w 10763219"/>
              <a:gd name="connsiteY25302" fmla="*/ 4899997 h 6857999"/>
              <a:gd name="connsiteX25303" fmla="*/ 3237792 w 10763219"/>
              <a:gd name="connsiteY25303" fmla="*/ 4901585 h 6857999"/>
              <a:gd name="connsiteX25304" fmla="*/ 3234617 w 10763219"/>
              <a:gd name="connsiteY25304" fmla="*/ 4902776 h 6857999"/>
              <a:gd name="connsiteX25305" fmla="*/ 3228266 w 10763219"/>
              <a:gd name="connsiteY25305" fmla="*/ 4907935 h 6857999"/>
              <a:gd name="connsiteX25306" fmla="*/ 3221916 w 10763219"/>
              <a:gd name="connsiteY25306" fmla="*/ 4912699 h 6857999"/>
              <a:gd name="connsiteX25307" fmla="*/ 3219535 w 10763219"/>
              <a:gd name="connsiteY25307" fmla="*/ 4914286 h 6857999"/>
              <a:gd name="connsiteX25308" fmla="*/ 3217153 w 10763219"/>
              <a:gd name="connsiteY25308" fmla="*/ 4914683 h 6857999"/>
              <a:gd name="connsiteX25309" fmla="*/ 3216756 w 10763219"/>
              <a:gd name="connsiteY25309" fmla="*/ 4914683 h 6857999"/>
              <a:gd name="connsiteX25310" fmla="*/ 3215963 w 10763219"/>
              <a:gd name="connsiteY25310" fmla="*/ 4914286 h 6857999"/>
              <a:gd name="connsiteX25311" fmla="*/ 3215566 w 10763219"/>
              <a:gd name="connsiteY25311" fmla="*/ 4912699 h 6857999"/>
              <a:gd name="connsiteX25312" fmla="*/ 3216756 w 10763219"/>
              <a:gd name="connsiteY25312" fmla="*/ 4908332 h 6857999"/>
              <a:gd name="connsiteX25313" fmla="*/ 3217153 w 10763219"/>
              <a:gd name="connsiteY25313" fmla="*/ 4903569 h 6857999"/>
              <a:gd name="connsiteX25314" fmla="*/ 3217153 w 10763219"/>
              <a:gd name="connsiteY25314" fmla="*/ 4901585 h 6857999"/>
              <a:gd name="connsiteX25315" fmla="*/ 3216756 w 10763219"/>
              <a:gd name="connsiteY25315" fmla="*/ 4900394 h 6857999"/>
              <a:gd name="connsiteX25316" fmla="*/ 3214772 w 10763219"/>
              <a:gd name="connsiteY25316" fmla="*/ 4899600 h 6857999"/>
              <a:gd name="connsiteX25317" fmla="*/ 3212788 w 10763219"/>
              <a:gd name="connsiteY25317" fmla="*/ 4899203 h 6857999"/>
              <a:gd name="connsiteX25318" fmla="*/ 3210406 w 10763219"/>
              <a:gd name="connsiteY25318" fmla="*/ 4899203 h 6857999"/>
              <a:gd name="connsiteX25319" fmla="*/ 3207628 w 10763219"/>
              <a:gd name="connsiteY25319" fmla="*/ 4899203 h 6857999"/>
              <a:gd name="connsiteX25320" fmla="*/ 3202072 w 10763219"/>
              <a:gd name="connsiteY25320" fmla="*/ 4899997 h 6857999"/>
              <a:gd name="connsiteX25321" fmla="*/ 3196118 w 10763219"/>
              <a:gd name="connsiteY25321" fmla="*/ 4901585 h 6857999"/>
              <a:gd name="connsiteX25322" fmla="*/ 3190562 w 10763219"/>
              <a:gd name="connsiteY25322" fmla="*/ 4902776 h 6857999"/>
              <a:gd name="connsiteX25323" fmla="*/ 3185005 w 10763219"/>
              <a:gd name="connsiteY25323" fmla="*/ 4903966 h 6857999"/>
              <a:gd name="connsiteX25324" fmla="*/ 3180243 w 10763219"/>
              <a:gd name="connsiteY25324" fmla="*/ 4904363 h 6857999"/>
              <a:gd name="connsiteX25325" fmla="*/ 3177861 w 10763219"/>
              <a:gd name="connsiteY25325" fmla="*/ 4903966 h 6857999"/>
              <a:gd name="connsiteX25326" fmla="*/ 3176670 w 10763219"/>
              <a:gd name="connsiteY25326" fmla="*/ 4903569 h 6857999"/>
              <a:gd name="connsiteX25327" fmla="*/ 3175480 w 10763219"/>
              <a:gd name="connsiteY25327" fmla="*/ 4901982 h 6857999"/>
              <a:gd name="connsiteX25328" fmla="*/ 3175480 w 10763219"/>
              <a:gd name="connsiteY25328" fmla="*/ 4900394 h 6857999"/>
              <a:gd name="connsiteX25329" fmla="*/ 3175877 w 10763219"/>
              <a:gd name="connsiteY25329" fmla="*/ 4895631 h 6857999"/>
              <a:gd name="connsiteX25330" fmla="*/ 3175877 w 10763219"/>
              <a:gd name="connsiteY25330" fmla="*/ 4891265 h 6857999"/>
              <a:gd name="connsiteX25331" fmla="*/ 3175480 w 10763219"/>
              <a:gd name="connsiteY25331" fmla="*/ 4889677 h 6857999"/>
              <a:gd name="connsiteX25332" fmla="*/ 3175480 w 10763219"/>
              <a:gd name="connsiteY25332" fmla="*/ 4889280 h 6857999"/>
              <a:gd name="connsiteX25333" fmla="*/ 3175083 w 10763219"/>
              <a:gd name="connsiteY25333" fmla="*/ 4888883 h 6857999"/>
              <a:gd name="connsiteX25334" fmla="*/ 3173099 w 10763219"/>
              <a:gd name="connsiteY25334" fmla="*/ 4889280 h 6857999"/>
              <a:gd name="connsiteX25335" fmla="*/ 3171114 w 10763219"/>
              <a:gd name="connsiteY25335" fmla="*/ 4890868 h 6857999"/>
              <a:gd name="connsiteX25336" fmla="*/ 3166748 w 10763219"/>
              <a:gd name="connsiteY25336" fmla="*/ 4894440 h 6857999"/>
              <a:gd name="connsiteX25337" fmla="*/ 3161986 w 10763219"/>
              <a:gd name="connsiteY25337" fmla="*/ 4899203 h 6857999"/>
              <a:gd name="connsiteX25338" fmla="*/ 3157620 w 10763219"/>
              <a:gd name="connsiteY25338" fmla="*/ 4902379 h 6857999"/>
              <a:gd name="connsiteX25339" fmla="*/ 3156032 w 10763219"/>
              <a:gd name="connsiteY25339" fmla="*/ 4903569 h 6857999"/>
              <a:gd name="connsiteX25340" fmla="*/ 3154842 w 10763219"/>
              <a:gd name="connsiteY25340" fmla="*/ 4902776 h 6857999"/>
              <a:gd name="connsiteX25341" fmla="*/ 3154445 w 10763219"/>
              <a:gd name="connsiteY25341" fmla="*/ 4901982 h 6857999"/>
              <a:gd name="connsiteX25342" fmla="*/ 3154842 w 10763219"/>
              <a:gd name="connsiteY25342" fmla="*/ 4899203 h 6857999"/>
              <a:gd name="connsiteX25343" fmla="*/ 3156032 w 10763219"/>
              <a:gd name="connsiteY25343" fmla="*/ 4895234 h 6857999"/>
              <a:gd name="connsiteX25344" fmla="*/ 3158414 w 10763219"/>
              <a:gd name="connsiteY25344" fmla="*/ 4888883 h 6857999"/>
              <a:gd name="connsiteX25345" fmla="*/ 3166351 w 10763219"/>
              <a:gd name="connsiteY25345" fmla="*/ 4871022 h 6857999"/>
              <a:gd name="connsiteX25346" fmla="*/ 3165161 w 10763219"/>
              <a:gd name="connsiteY25346" fmla="*/ 4871022 h 6857999"/>
              <a:gd name="connsiteX25347" fmla="*/ 3164367 w 10763219"/>
              <a:gd name="connsiteY25347" fmla="*/ 4871816 h 6857999"/>
              <a:gd name="connsiteX25348" fmla="*/ 3161192 w 10763219"/>
              <a:gd name="connsiteY25348" fmla="*/ 4874594 h 6857999"/>
              <a:gd name="connsiteX25349" fmla="*/ 3157620 w 10763219"/>
              <a:gd name="connsiteY25349" fmla="*/ 4879357 h 6857999"/>
              <a:gd name="connsiteX25350" fmla="*/ 3154048 w 10763219"/>
              <a:gd name="connsiteY25350" fmla="*/ 4884914 h 6857999"/>
              <a:gd name="connsiteX25351" fmla="*/ 3146904 w 10763219"/>
              <a:gd name="connsiteY25351" fmla="*/ 4894440 h 6857999"/>
              <a:gd name="connsiteX25352" fmla="*/ 3143729 w 10763219"/>
              <a:gd name="connsiteY25352" fmla="*/ 4897616 h 6857999"/>
              <a:gd name="connsiteX25353" fmla="*/ 3142935 w 10763219"/>
              <a:gd name="connsiteY25353" fmla="*/ 4898409 h 6857999"/>
              <a:gd name="connsiteX25354" fmla="*/ 3141744 w 10763219"/>
              <a:gd name="connsiteY25354" fmla="*/ 4898409 h 6857999"/>
              <a:gd name="connsiteX25355" fmla="*/ 3143332 w 10763219"/>
              <a:gd name="connsiteY25355" fmla="*/ 4895234 h 6857999"/>
              <a:gd name="connsiteX25356" fmla="*/ 3146904 w 10763219"/>
              <a:gd name="connsiteY25356" fmla="*/ 4888089 h 6857999"/>
              <a:gd name="connsiteX25357" fmla="*/ 3152063 w 10763219"/>
              <a:gd name="connsiteY25357" fmla="*/ 4876579 h 6857999"/>
              <a:gd name="connsiteX25358" fmla="*/ 3152460 w 10763219"/>
              <a:gd name="connsiteY25358" fmla="*/ 4874197 h 6857999"/>
              <a:gd name="connsiteX25359" fmla="*/ 3151667 w 10763219"/>
              <a:gd name="connsiteY25359" fmla="*/ 4873006 h 6857999"/>
              <a:gd name="connsiteX25360" fmla="*/ 3150476 w 10763219"/>
              <a:gd name="connsiteY25360" fmla="*/ 4872609 h 6857999"/>
              <a:gd name="connsiteX25361" fmla="*/ 3149682 w 10763219"/>
              <a:gd name="connsiteY25361" fmla="*/ 4871816 h 6857999"/>
              <a:gd name="connsiteX25362" fmla="*/ 3149285 w 10763219"/>
              <a:gd name="connsiteY25362" fmla="*/ 4869831 h 6857999"/>
              <a:gd name="connsiteX25363" fmla="*/ 3150079 w 10763219"/>
              <a:gd name="connsiteY25363" fmla="*/ 4866259 h 6857999"/>
              <a:gd name="connsiteX25364" fmla="*/ 3152063 w 10763219"/>
              <a:gd name="connsiteY25364" fmla="*/ 4860305 h 6857999"/>
              <a:gd name="connsiteX25365" fmla="*/ 3156032 w 10763219"/>
              <a:gd name="connsiteY25365" fmla="*/ 4851573 h 6857999"/>
              <a:gd name="connsiteX25366" fmla="*/ 3162382 w 10763219"/>
              <a:gd name="connsiteY25366" fmla="*/ 4840062 h 6857999"/>
              <a:gd name="connsiteX25367" fmla="*/ 3167542 w 10763219"/>
              <a:gd name="connsiteY25367" fmla="*/ 4830933 h 6857999"/>
              <a:gd name="connsiteX25368" fmla="*/ 3172305 w 10763219"/>
              <a:gd name="connsiteY25368" fmla="*/ 4824582 h 6857999"/>
              <a:gd name="connsiteX25369" fmla="*/ 3175480 w 10763219"/>
              <a:gd name="connsiteY25369" fmla="*/ 4820216 h 6857999"/>
              <a:gd name="connsiteX25370" fmla="*/ 3178655 w 10763219"/>
              <a:gd name="connsiteY25370" fmla="*/ 4817437 h 6857999"/>
              <a:gd name="connsiteX25371" fmla="*/ 3181433 w 10763219"/>
              <a:gd name="connsiteY25371" fmla="*/ 4815850 h 6857999"/>
              <a:gd name="connsiteX25372" fmla="*/ 3185799 w 10763219"/>
              <a:gd name="connsiteY25372" fmla="*/ 4813468 h 6857999"/>
              <a:gd name="connsiteX25373" fmla="*/ 3186593 w 10763219"/>
              <a:gd name="connsiteY25373" fmla="*/ 4813468 h 6857999"/>
              <a:gd name="connsiteX25374" fmla="*/ 3187387 w 10763219"/>
              <a:gd name="connsiteY25374" fmla="*/ 4813865 h 6857999"/>
              <a:gd name="connsiteX25375" fmla="*/ 3187784 w 10763219"/>
              <a:gd name="connsiteY25375" fmla="*/ 4815453 h 6857999"/>
              <a:gd name="connsiteX25376" fmla="*/ 3187784 w 10763219"/>
              <a:gd name="connsiteY25376" fmla="*/ 4817834 h 6857999"/>
              <a:gd name="connsiteX25377" fmla="*/ 3187387 w 10763219"/>
              <a:gd name="connsiteY25377" fmla="*/ 4820613 h 6857999"/>
              <a:gd name="connsiteX25378" fmla="*/ 3186593 w 10763219"/>
              <a:gd name="connsiteY25378" fmla="*/ 4826170 h 6857999"/>
              <a:gd name="connsiteX25379" fmla="*/ 3187387 w 10763219"/>
              <a:gd name="connsiteY25379" fmla="*/ 4828154 h 6857999"/>
              <a:gd name="connsiteX25380" fmla="*/ 3187784 w 10763219"/>
              <a:gd name="connsiteY25380" fmla="*/ 4828551 h 6857999"/>
              <a:gd name="connsiteX25381" fmla="*/ 3189371 w 10763219"/>
              <a:gd name="connsiteY25381" fmla="*/ 4827757 h 6857999"/>
              <a:gd name="connsiteX25382" fmla="*/ 3191356 w 10763219"/>
              <a:gd name="connsiteY25382" fmla="*/ 4825376 h 6857999"/>
              <a:gd name="connsiteX25383" fmla="*/ 3196515 w 10763219"/>
              <a:gd name="connsiteY25383" fmla="*/ 4819422 h 6857999"/>
              <a:gd name="connsiteX25384" fmla="*/ 3201278 w 10763219"/>
              <a:gd name="connsiteY25384" fmla="*/ 4813071 h 6857999"/>
              <a:gd name="connsiteX25385" fmla="*/ 3203262 w 10763219"/>
              <a:gd name="connsiteY25385" fmla="*/ 4811087 h 6857999"/>
              <a:gd name="connsiteX25386" fmla="*/ 3204453 w 10763219"/>
              <a:gd name="connsiteY25386" fmla="*/ 4810690 h 6857999"/>
              <a:gd name="connsiteX25387" fmla="*/ 3206437 w 10763219"/>
              <a:gd name="connsiteY25387" fmla="*/ 4810690 h 6857999"/>
              <a:gd name="connsiteX25388" fmla="*/ 3207628 w 10763219"/>
              <a:gd name="connsiteY25388" fmla="*/ 4811484 h 6857999"/>
              <a:gd name="connsiteX25389" fmla="*/ 3209216 w 10763219"/>
              <a:gd name="connsiteY25389" fmla="*/ 4812674 h 6857999"/>
              <a:gd name="connsiteX25390" fmla="*/ 3210406 w 10763219"/>
              <a:gd name="connsiteY25390" fmla="*/ 4813468 h 6857999"/>
              <a:gd name="connsiteX25391" fmla="*/ 3212788 w 10763219"/>
              <a:gd name="connsiteY25391" fmla="*/ 4817040 h 6857999"/>
              <a:gd name="connsiteX25392" fmla="*/ 3214772 w 10763219"/>
              <a:gd name="connsiteY25392" fmla="*/ 4819819 h 6857999"/>
              <a:gd name="connsiteX25393" fmla="*/ 3216756 w 10763219"/>
              <a:gd name="connsiteY25393" fmla="*/ 4822597 h 6857999"/>
              <a:gd name="connsiteX25394" fmla="*/ 3217947 w 10763219"/>
              <a:gd name="connsiteY25394" fmla="*/ 4823788 h 6857999"/>
              <a:gd name="connsiteX25395" fmla="*/ 3219535 w 10763219"/>
              <a:gd name="connsiteY25395" fmla="*/ 4824582 h 6857999"/>
              <a:gd name="connsiteX25396" fmla="*/ 3221519 w 10763219"/>
              <a:gd name="connsiteY25396" fmla="*/ 4825376 h 6857999"/>
              <a:gd name="connsiteX25397" fmla="*/ 3223504 w 10763219"/>
              <a:gd name="connsiteY25397" fmla="*/ 4825376 h 6857999"/>
              <a:gd name="connsiteX25398" fmla="*/ 3225885 w 10763219"/>
              <a:gd name="connsiteY25398" fmla="*/ 4824582 h 6857999"/>
              <a:gd name="connsiteX25399" fmla="*/ 3228663 w 10763219"/>
              <a:gd name="connsiteY25399" fmla="*/ 4823788 h 6857999"/>
              <a:gd name="connsiteX25400" fmla="*/ 3232235 w 10763219"/>
              <a:gd name="connsiteY25400" fmla="*/ 4820613 h 6857999"/>
              <a:gd name="connsiteX25401" fmla="*/ 3236601 w 10763219"/>
              <a:gd name="connsiteY25401" fmla="*/ 4816247 h 6857999"/>
              <a:gd name="connsiteX25402" fmla="*/ 3246523 w 10763219"/>
              <a:gd name="connsiteY25402" fmla="*/ 4804736 h 6857999"/>
              <a:gd name="connsiteX25403" fmla="*/ 3251683 w 10763219"/>
              <a:gd name="connsiteY25403" fmla="*/ 4799179 h 6857999"/>
              <a:gd name="connsiteX25404" fmla="*/ 3256842 w 10763219"/>
              <a:gd name="connsiteY25404" fmla="*/ 4794416 h 6857999"/>
              <a:gd name="connsiteX25405" fmla="*/ 3261208 w 10763219"/>
              <a:gd name="connsiteY25405" fmla="*/ 4790844 h 6857999"/>
              <a:gd name="connsiteX25406" fmla="*/ 3263193 w 10763219"/>
              <a:gd name="connsiteY25406" fmla="*/ 4790050 h 6857999"/>
              <a:gd name="connsiteX25407" fmla="*/ 3264780 w 10763219"/>
              <a:gd name="connsiteY25407" fmla="*/ 4790050 h 6857999"/>
              <a:gd name="connsiteX25408" fmla="*/ 3263193 w 10763219"/>
              <a:gd name="connsiteY25408" fmla="*/ 4794416 h 6857999"/>
              <a:gd name="connsiteX25409" fmla="*/ 3261208 w 10763219"/>
              <a:gd name="connsiteY25409" fmla="*/ 4798385 h 6857999"/>
              <a:gd name="connsiteX25410" fmla="*/ 3257239 w 10763219"/>
              <a:gd name="connsiteY25410" fmla="*/ 4805133 h 6857999"/>
              <a:gd name="connsiteX25411" fmla="*/ 3252873 w 10763219"/>
              <a:gd name="connsiteY25411" fmla="*/ 4810690 h 6857999"/>
              <a:gd name="connsiteX25412" fmla="*/ 3247714 w 10763219"/>
              <a:gd name="connsiteY25412" fmla="*/ 4815850 h 6857999"/>
              <a:gd name="connsiteX25413" fmla="*/ 3238189 w 10763219"/>
              <a:gd name="connsiteY25413" fmla="*/ 4825376 h 6857999"/>
              <a:gd name="connsiteX25414" fmla="*/ 3233029 w 10763219"/>
              <a:gd name="connsiteY25414" fmla="*/ 4830933 h 6857999"/>
              <a:gd name="connsiteX25415" fmla="*/ 3228266 w 10763219"/>
              <a:gd name="connsiteY25415" fmla="*/ 4837283 h 6857999"/>
              <a:gd name="connsiteX25416" fmla="*/ 3225091 w 10763219"/>
              <a:gd name="connsiteY25416" fmla="*/ 4844428 h 6857999"/>
              <a:gd name="connsiteX25417" fmla="*/ 3223504 w 10763219"/>
              <a:gd name="connsiteY25417" fmla="*/ 4847603 h 6857999"/>
              <a:gd name="connsiteX25418" fmla="*/ 3223504 w 10763219"/>
              <a:gd name="connsiteY25418" fmla="*/ 4848000 h 6857999"/>
              <a:gd name="connsiteX25419" fmla="*/ 3223900 w 10763219"/>
              <a:gd name="connsiteY25419" fmla="*/ 4848794 h 6857999"/>
              <a:gd name="connsiteX25420" fmla="*/ 3225488 w 10763219"/>
              <a:gd name="connsiteY25420" fmla="*/ 4847603 h 6857999"/>
              <a:gd name="connsiteX25421" fmla="*/ 3229457 w 10763219"/>
              <a:gd name="connsiteY25421" fmla="*/ 4843237 h 6857999"/>
              <a:gd name="connsiteX25422" fmla="*/ 3232632 w 10763219"/>
              <a:gd name="connsiteY25422" fmla="*/ 4840459 h 6857999"/>
              <a:gd name="connsiteX25423" fmla="*/ 3237792 w 10763219"/>
              <a:gd name="connsiteY25423" fmla="*/ 4838077 h 6857999"/>
              <a:gd name="connsiteX25424" fmla="*/ 3240967 w 10763219"/>
              <a:gd name="connsiteY25424" fmla="*/ 4836490 h 6857999"/>
              <a:gd name="connsiteX25425" fmla="*/ 3242951 w 10763219"/>
              <a:gd name="connsiteY25425" fmla="*/ 4834902 h 6857999"/>
              <a:gd name="connsiteX25426" fmla="*/ 3244539 w 10763219"/>
              <a:gd name="connsiteY25426" fmla="*/ 4833711 h 6857999"/>
              <a:gd name="connsiteX25427" fmla="*/ 3251683 w 10763219"/>
              <a:gd name="connsiteY25427" fmla="*/ 4825773 h 6857999"/>
              <a:gd name="connsiteX25428" fmla="*/ 3258033 w 10763219"/>
              <a:gd name="connsiteY25428" fmla="*/ 4817437 h 6857999"/>
              <a:gd name="connsiteX25429" fmla="*/ 3269543 w 10763219"/>
              <a:gd name="connsiteY25429" fmla="*/ 4802751 h 6857999"/>
              <a:gd name="connsiteX25430" fmla="*/ 3274702 w 10763219"/>
              <a:gd name="connsiteY25430" fmla="*/ 4796004 h 6857999"/>
              <a:gd name="connsiteX25431" fmla="*/ 3279465 w 10763219"/>
              <a:gd name="connsiteY25431" fmla="*/ 4788859 h 6857999"/>
              <a:gd name="connsiteX25432" fmla="*/ 3285022 w 10763219"/>
              <a:gd name="connsiteY25432" fmla="*/ 4783302 h 6857999"/>
              <a:gd name="connsiteX25433" fmla="*/ 3290975 w 10763219"/>
              <a:gd name="connsiteY25433" fmla="*/ 4777745 h 6857999"/>
              <a:gd name="connsiteX25434" fmla="*/ 3295341 w 10763219"/>
              <a:gd name="connsiteY25434" fmla="*/ 4774967 h 6857999"/>
              <a:gd name="connsiteX25435" fmla="*/ 3299707 w 10763219"/>
              <a:gd name="connsiteY25435" fmla="*/ 4772982 h 6857999"/>
              <a:gd name="connsiteX25436" fmla="*/ 3301691 w 10763219"/>
              <a:gd name="connsiteY25436" fmla="*/ 4771791 h 6857999"/>
              <a:gd name="connsiteX25437" fmla="*/ 3304072 w 10763219"/>
              <a:gd name="connsiteY25437" fmla="*/ 4771791 h 6857999"/>
              <a:gd name="connsiteX25438" fmla="*/ 3306056 w 10763219"/>
              <a:gd name="connsiteY25438" fmla="*/ 4771394 h 6857999"/>
              <a:gd name="connsiteX25439" fmla="*/ 3308041 w 10763219"/>
              <a:gd name="connsiteY25439" fmla="*/ 4771791 h 6857999"/>
              <a:gd name="connsiteX25440" fmla="*/ 3309629 w 10763219"/>
              <a:gd name="connsiteY25440" fmla="*/ 4772982 h 6857999"/>
              <a:gd name="connsiteX25441" fmla="*/ 3311216 w 10763219"/>
              <a:gd name="connsiteY25441" fmla="*/ 4773776 h 6857999"/>
              <a:gd name="connsiteX25442" fmla="*/ 3312407 w 10763219"/>
              <a:gd name="connsiteY25442" fmla="*/ 4775364 h 6857999"/>
              <a:gd name="connsiteX25443" fmla="*/ 3313201 w 10763219"/>
              <a:gd name="connsiteY25443" fmla="*/ 4777745 h 6857999"/>
              <a:gd name="connsiteX25444" fmla="*/ 3314391 w 10763219"/>
              <a:gd name="connsiteY25444" fmla="*/ 4780127 h 6857999"/>
              <a:gd name="connsiteX25445" fmla="*/ 3314391 w 10763219"/>
              <a:gd name="connsiteY25445" fmla="*/ 4783699 h 6857999"/>
              <a:gd name="connsiteX25446" fmla="*/ 3314391 w 10763219"/>
              <a:gd name="connsiteY25446" fmla="*/ 4787271 h 6857999"/>
              <a:gd name="connsiteX25447" fmla="*/ 3313995 w 10763219"/>
              <a:gd name="connsiteY25447" fmla="*/ 4791637 h 6857999"/>
              <a:gd name="connsiteX25448" fmla="*/ 3304072 w 10763219"/>
              <a:gd name="connsiteY25448" fmla="*/ 4802751 h 6857999"/>
              <a:gd name="connsiteX25449" fmla="*/ 3300103 w 10763219"/>
              <a:gd name="connsiteY25449" fmla="*/ 4806720 h 6857999"/>
              <a:gd name="connsiteX25450" fmla="*/ 3296531 w 10763219"/>
              <a:gd name="connsiteY25450" fmla="*/ 4809499 h 6857999"/>
              <a:gd name="connsiteX25451" fmla="*/ 3293753 w 10763219"/>
              <a:gd name="connsiteY25451" fmla="*/ 4811484 h 6857999"/>
              <a:gd name="connsiteX25452" fmla="*/ 3291372 w 10763219"/>
              <a:gd name="connsiteY25452" fmla="*/ 4813071 h 6857999"/>
              <a:gd name="connsiteX25453" fmla="*/ 3289387 w 10763219"/>
              <a:gd name="connsiteY25453" fmla="*/ 4813468 h 6857999"/>
              <a:gd name="connsiteX25454" fmla="*/ 3287800 w 10763219"/>
              <a:gd name="connsiteY25454" fmla="*/ 4813071 h 6857999"/>
              <a:gd name="connsiteX25455" fmla="*/ 3287006 w 10763219"/>
              <a:gd name="connsiteY25455" fmla="*/ 4811880 h 6857999"/>
              <a:gd name="connsiteX25456" fmla="*/ 3285815 w 10763219"/>
              <a:gd name="connsiteY25456" fmla="*/ 4809896 h 6857999"/>
              <a:gd name="connsiteX25457" fmla="*/ 3285815 w 10763219"/>
              <a:gd name="connsiteY25457" fmla="*/ 4807911 h 6857999"/>
              <a:gd name="connsiteX25458" fmla="*/ 3285418 w 10763219"/>
              <a:gd name="connsiteY25458" fmla="*/ 4805133 h 6857999"/>
              <a:gd name="connsiteX25459" fmla="*/ 3286609 w 10763219"/>
              <a:gd name="connsiteY25459" fmla="*/ 4798385 h 6857999"/>
              <a:gd name="connsiteX25460" fmla="*/ 3287403 w 10763219"/>
              <a:gd name="connsiteY25460" fmla="*/ 4790050 h 6857999"/>
              <a:gd name="connsiteX25461" fmla="*/ 3283831 w 10763219"/>
              <a:gd name="connsiteY25461" fmla="*/ 4792828 h 6857999"/>
              <a:gd name="connsiteX25462" fmla="*/ 3280656 w 10763219"/>
              <a:gd name="connsiteY25462" fmla="*/ 4796797 h 6857999"/>
              <a:gd name="connsiteX25463" fmla="*/ 3272321 w 10763219"/>
              <a:gd name="connsiteY25463" fmla="*/ 4806720 h 6857999"/>
              <a:gd name="connsiteX25464" fmla="*/ 3263986 w 10763219"/>
              <a:gd name="connsiteY25464" fmla="*/ 4819025 h 6857999"/>
              <a:gd name="connsiteX25465" fmla="*/ 3256049 w 10763219"/>
              <a:gd name="connsiteY25465" fmla="*/ 4831727 h 6857999"/>
              <a:gd name="connsiteX25466" fmla="*/ 3248905 w 10763219"/>
              <a:gd name="connsiteY25466" fmla="*/ 4844825 h 6857999"/>
              <a:gd name="connsiteX25467" fmla="*/ 3242951 w 10763219"/>
              <a:gd name="connsiteY25467" fmla="*/ 4856336 h 6857999"/>
              <a:gd name="connsiteX25468" fmla="*/ 3239379 w 10763219"/>
              <a:gd name="connsiteY25468" fmla="*/ 4865862 h 6857999"/>
              <a:gd name="connsiteX25469" fmla="*/ 3238585 w 10763219"/>
              <a:gd name="connsiteY25469" fmla="*/ 4869037 h 6857999"/>
              <a:gd name="connsiteX25470" fmla="*/ 3238585 w 10763219"/>
              <a:gd name="connsiteY25470" fmla="*/ 4871816 h 6857999"/>
              <a:gd name="connsiteX25471" fmla="*/ 3238982 w 10763219"/>
              <a:gd name="connsiteY25471" fmla="*/ 4872609 h 6857999"/>
              <a:gd name="connsiteX25472" fmla="*/ 3240173 w 10763219"/>
              <a:gd name="connsiteY25472" fmla="*/ 4872213 h 6857999"/>
              <a:gd name="connsiteX25473" fmla="*/ 3241363 w 10763219"/>
              <a:gd name="connsiteY25473" fmla="*/ 4871022 h 6857999"/>
              <a:gd name="connsiteX25474" fmla="*/ 3243348 w 10763219"/>
              <a:gd name="connsiteY25474" fmla="*/ 4869831 h 6857999"/>
              <a:gd name="connsiteX25475" fmla="*/ 3247714 w 10763219"/>
              <a:gd name="connsiteY25475" fmla="*/ 4864671 h 6857999"/>
              <a:gd name="connsiteX25476" fmla="*/ 3252873 w 10763219"/>
              <a:gd name="connsiteY25476" fmla="*/ 4859114 h 6857999"/>
              <a:gd name="connsiteX25477" fmla="*/ 3263590 w 10763219"/>
              <a:gd name="connsiteY25477" fmla="*/ 4845619 h 6857999"/>
              <a:gd name="connsiteX25478" fmla="*/ 3268352 w 10763219"/>
              <a:gd name="connsiteY25478" fmla="*/ 4840459 h 6857999"/>
              <a:gd name="connsiteX25479" fmla="*/ 3272321 w 10763219"/>
              <a:gd name="connsiteY25479" fmla="*/ 4836490 h 6857999"/>
              <a:gd name="connsiteX25480" fmla="*/ 3273115 w 10763219"/>
              <a:gd name="connsiteY25480" fmla="*/ 4836093 h 6857999"/>
              <a:gd name="connsiteX25481" fmla="*/ 3273909 w 10763219"/>
              <a:gd name="connsiteY25481" fmla="*/ 4836093 h 6857999"/>
              <a:gd name="connsiteX25482" fmla="*/ 3274305 w 10763219"/>
              <a:gd name="connsiteY25482" fmla="*/ 4836490 h 6857999"/>
              <a:gd name="connsiteX25483" fmla="*/ 3274305 w 10763219"/>
              <a:gd name="connsiteY25483" fmla="*/ 4836887 h 6857999"/>
              <a:gd name="connsiteX25484" fmla="*/ 3273909 w 10763219"/>
              <a:gd name="connsiteY25484" fmla="*/ 4838871 h 6857999"/>
              <a:gd name="connsiteX25485" fmla="*/ 3273115 w 10763219"/>
              <a:gd name="connsiteY25485" fmla="*/ 4841650 h 6857999"/>
              <a:gd name="connsiteX25486" fmla="*/ 3271130 w 10763219"/>
              <a:gd name="connsiteY25486" fmla="*/ 4847206 h 6857999"/>
              <a:gd name="connsiteX25487" fmla="*/ 3271130 w 10763219"/>
              <a:gd name="connsiteY25487" fmla="*/ 4849191 h 6857999"/>
              <a:gd name="connsiteX25488" fmla="*/ 3271130 w 10763219"/>
              <a:gd name="connsiteY25488" fmla="*/ 4849588 h 6857999"/>
              <a:gd name="connsiteX25489" fmla="*/ 3271924 w 10763219"/>
              <a:gd name="connsiteY25489" fmla="*/ 4849985 h 6857999"/>
              <a:gd name="connsiteX25490" fmla="*/ 3273115 w 10763219"/>
              <a:gd name="connsiteY25490" fmla="*/ 4849588 h 6857999"/>
              <a:gd name="connsiteX25491" fmla="*/ 3274702 w 10763219"/>
              <a:gd name="connsiteY25491" fmla="*/ 4848794 h 6857999"/>
              <a:gd name="connsiteX25492" fmla="*/ 3279068 w 10763219"/>
              <a:gd name="connsiteY25492" fmla="*/ 4845222 h 6857999"/>
              <a:gd name="connsiteX25493" fmla="*/ 3284624 w 10763219"/>
              <a:gd name="connsiteY25493" fmla="*/ 4841253 h 6857999"/>
              <a:gd name="connsiteX25494" fmla="*/ 3289387 w 10763219"/>
              <a:gd name="connsiteY25494" fmla="*/ 4837283 h 6857999"/>
              <a:gd name="connsiteX25495" fmla="*/ 3291768 w 10763219"/>
              <a:gd name="connsiteY25495" fmla="*/ 4836490 h 6857999"/>
              <a:gd name="connsiteX25496" fmla="*/ 3293753 w 10763219"/>
              <a:gd name="connsiteY25496" fmla="*/ 4835299 h 6857999"/>
              <a:gd name="connsiteX25497" fmla="*/ 3295341 w 10763219"/>
              <a:gd name="connsiteY25497" fmla="*/ 4835299 h 6857999"/>
              <a:gd name="connsiteX25498" fmla="*/ 3296135 w 10763219"/>
              <a:gd name="connsiteY25498" fmla="*/ 4836093 h 6857999"/>
              <a:gd name="connsiteX25499" fmla="*/ 3296531 w 10763219"/>
              <a:gd name="connsiteY25499" fmla="*/ 4838077 h 6857999"/>
              <a:gd name="connsiteX25500" fmla="*/ 3296531 w 10763219"/>
              <a:gd name="connsiteY25500" fmla="*/ 4840856 h 6857999"/>
              <a:gd name="connsiteX25501" fmla="*/ 3295737 w 10763219"/>
              <a:gd name="connsiteY25501" fmla="*/ 4844825 h 6857999"/>
              <a:gd name="connsiteX25502" fmla="*/ 3293753 w 10763219"/>
              <a:gd name="connsiteY25502" fmla="*/ 4850779 h 6857999"/>
              <a:gd name="connsiteX25503" fmla="*/ 3298119 w 10763219"/>
              <a:gd name="connsiteY25503" fmla="*/ 4845619 h 6857999"/>
              <a:gd name="connsiteX25504" fmla="*/ 3302485 w 10763219"/>
              <a:gd name="connsiteY25504" fmla="*/ 4840459 h 6857999"/>
              <a:gd name="connsiteX25505" fmla="*/ 3312804 w 10763219"/>
              <a:gd name="connsiteY25505" fmla="*/ 4827360 h 6857999"/>
              <a:gd name="connsiteX25506" fmla="*/ 3323123 w 10763219"/>
              <a:gd name="connsiteY25506" fmla="*/ 4814262 h 6857999"/>
              <a:gd name="connsiteX25507" fmla="*/ 3327489 w 10763219"/>
              <a:gd name="connsiteY25507" fmla="*/ 4808705 h 6857999"/>
              <a:gd name="connsiteX25508" fmla="*/ 3331854 w 10763219"/>
              <a:gd name="connsiteY25508" fmla="*/ 4804339 h 6857999"/>
              <a:gd name="connsiteX25509" fmla="*/ 3329076 w 10763219"/>
              <a:gd name="connsiteY25509" fmla="*/ 4811484 h 6857999"/>
              <a:gd name="connsiteX25510" fmla="*/ 3327092 w 10763219"/>
              <a:gd name="connsiteY25510" fmla="*/ 4816247 h 6857999"/>
              <a:gd name="connsiteX25511" fmla="*/ 3327092 w 10763219"/>
              <a:gd name="connsiteY25511" fmla="*/ 4819422 h 6857999"/>
              <a:gd name="connsiteX25512" fmla="*/ 3327092 w 10763219"/>
              <a:gd name="connsiteY25512" fmla="*/ 4820216 h 6857999"/>
              <a:gd name="connsiteX25513" fmla="*/ 3327489 w 10763219"/>
              <a:gd name="connsiteY25513" fmla="*/ 4820613 h 6857999"/>
              <a:gd name="connsiteX25514" fmla="*/ 3328679 w 10763219"/>
              <a:gd name="connsiteY25514" fmla="*/ 4821407 h 6857999"/>
              <a:gd name="connsiteX25515" fmla="*/ 3330267 w 10763219"/>
              <a:gd name="connsiteY25515" fmla="*/ 4821407 h 6857999"/>
              <a:gd name="connsiteX25516" fmla="*/ 3332251 w 10763219"/>
              <a:gd name="connsiteY25516" fmla="*/ 4821407 h 6857999"/>
              <a:gd name="connsiteX25517" fmla="*/ 3335030 w 10763219"/>
              <a:gd name="connsiteY25517" fmla="*/ 4820613 h 6857999"/>
              <a:gd name="connsiteX25518" fmla="*/ 3335427 w 10763219"/>
              <a:gd name="connsiteY25518" fmla="*/ 4821407 h 6857999"/>
              <a:gd name="connsiteX25519" fmla="*/ 3335427 w 10763219"/>
              <a:gd name="connsiteY25519" fmla="*/ 4822597 h 6857999"/>
              <a:gd name="connsiteX25520" fmla="*/ 3333839 w 10763219"/>
              <a:gd name="connsiteY25520" fmla="*/ 4827360 h 6857999"/>
              <a:gd name="connsiteX25521" fmla="*/ 3331854 w 10763219"/>
              <a:gd name="connsiteY25521" fmla="*/ 4830933 h 6857999"/>
              <a:gd name="connsiteX25522" fmla="*/ 3331458 w 10763219"/>
              <a:gd name="connsiteY25522" fmla="*/ 4832917 h 6857999"/>
              <a:gd name="connsiteX25523" fmla="*/ 3335823 w 10763219"/>
              <a:gd name="connsiteY25523" fmla="*/ 4834505 h 6857999"/>
              <a:gd name="connsiteX25524" fmla="*/ 3336617 w 10763219"/>
              <a:gd name="connsiteY25524" fmla="*/ 4835299 h 6857999"/>
              <a:gd name="connsiteX25525" fmla="*/ 3337808 w 10763219"/>
              <a:gd name="connsiteY25525" fmla="*/ 4836490 h 6857999"/>
              <a:gd name="connsiteX25526" fmla="*/ 3338205 w 10763219"/>
              <a:gd name="connsiteY25526" fmla="*/ 4838871 h 6857999"/>
              <a:gd name="connsiteX25527" fmla="*/ 3338205 w 10763219"/>
              <a:gd name="connsiteY25527" fmla="*/ 4841650 h 6857999"/>
              <a:gd name="connsiteX25528" fmla="*/ 3337411 w 10763219"/>
              <a:gd name="connsiteY25528" fmla="*/ 4851573 h 6857999"/>
              <a:gd name="connsiteX25529" fmla="*/ 3336617 w 10763219"/>
              <a:gd name="connsiteY25529" fmla="*/ 4856336 h 6857999"/>
              <a:gd name="connsiteX25530" fmla="*/ 3336220 w 10763219"/>
              <a:gd name="connsiteY25530" fmla="*/ 4860702 h 6857999"/>
              <a:gd name="connsiteX25531" fmla="*/ 3336220 w 10763219"/>
              <a:gd name="connsiteY25531" fmla="*/ 4862686 h 6857999"/>
              <a:gd name="connsiteX25532" fmla="*/ 3336617 w 10763219"/>
              <a:gd name="connsiteY25532" fmla="*/ 4864671 h 6857999"/>
              <a:gd name="connsiteX25533" fmla="*/ 3337808 w 10763219"/>
              <a:gd name="connsiteY25533" fmla="*/ 4865862 h 6857999"/>
              <a:gd name="connsiteX25534" fmla="*/ 3338602 w 10763219"/>
              <a:gd name="connsiteY25534" fmla="*/ 4866656 h 6857999"/>
              <a:gd name="connsiteX25535" fmla="*/ 3343761 w 10763219"/>
              <a:gd name="connsiteY25535" fmla="*/ 4860305 h 6857999"/>
              <a:gd name="connsiteX25536" fmla="*/ 3347730 w 10763219"/>
              <a:gd name="connsiteY25536" fmla="*/ 4854351 h 6857999"/>
              <a:gd name="connsiteX25537" fmla="*/ 3349318 w 10763219"/>
              <a:gd name="connsiteY25537" fmla="*/ 4849985 h 6857999"/>
              <a:gd name="connsiteX25538" fmla="*/ 3350905 w 10763219"/>
              <a:gd name="connsiteY25538" fmla="*/ 4845619 h 6857999"/>
              <a:gd name="connsiteX25539" fmla="*/ 3351302 w 10763219"/>
              <a:gd name="connsiteY25539" fmla="*/ 4842443 h 6857999"/>
              <a:gd name="connsiteX25540" fmla="*/ 3352096 w 10763219"/>
              <a:gd name="connsiteY25540" fmla="*/ 4838871 h 6857999"/>
              <a:gd name="connsiteX25541" fmla="*/ 3352096 w 10763219"/>
              <a:gd name="connsiteY25541" fmla="*/ 4836093 h 6857999"/>
              <a:gd name="connsiteX25542" fmla="*/ 3352890 w 10763219"/>
              <a:gd name="connsiteY25542" fmla="*/ 4832917 h 6857999"/>
              <a:gd name="connsiteX25543" fmla="*/ 3354477 w 10763219"/>
              <a:gd name="connsiteY25543" fmla="*/ 4826170 h 6857999"/>
              <a:gd name="connsiteX25544" fmla="*/ 3355271 w 10763219"/>
              <a:gd name="connsiteY25544" fmla="*/ 4820613 h 6857999"/>
              <a:gd name="connsiteX25545" fmla="*/ 3355668 w 10763219"/>
              <a:gd name="connsiteY25545" fmla="*/ 4815850 h 6857999"/>
              <a:gd name="connsiteX25546" fmla="*/ 3355271 w 10763219"/>
              <a:gd name="connsiteY25546" fmla="*/ 4811484 h 6857999"/>
              <a:gd name="connsiteX25547" fmla="*/ 3354080 w 10763219"/>
              <a:gd name="connsiteY25547" fmla="*/ 4807911 h 6857999"/>
              <a:gd name="connsiteX25548" fmla="*/ 3352493 w 10763219"/>
              <a:gd name="connsiteY25548" fmla="*/ 4805530 h 6857999"/>
              <a:gd name="connsiteX25549" fmla="*/ 3350508 w 10763219"/>
              <a:gd name="connsiteY25549" fmla="*/ 4803148 h 6857999"/>
              <a:gd name="connsiteX25550" fmla="*/ 3348127 w 10763219"/>
              <a:gd name="connsiteY25550" fmla="*/ 4801164 h 6857999"/>
              <a:gd name="connsiteX25551" fmla="*/ 3355271 w 10763219"/>
              <a:gd name="connsiteY25551" fmla="*/ 4790447 h 6857999"/>
              <a:gd name="connsiteX25552" fmla="*/ 3360430 w 10763219"/>
              <a:gd name="connsiteY25552" fmla="*/ 4784493 h 6857999"/>
              <a:gd name="connsiteX25553" fmla="*/ 3361621 w 10763219"/>
              <a:gd name="connsiteY25553" fmla="*/ 4783302 h 6857999"/>
              <a:gd name="connsiteX25554" fmla="*/ 3363606 w 10763219"/>
              <a:gd name="connsiteY25554" fmla="*/ 4782111 h 6857999"/>
              <a:gd name="connsiteX25555" fmla="*/ 3364796 w 10763219"/>
              <a:gd name="connsiteY25555" fmla="*/ 4781714 h 6857999"/>
              <a:gd name="connsiteX25556" fmla="*/ 3365590 w 10763219"/>
              <a:gd name="connsiteY25556" fmla="*/ 4782111 h 6857999"/>
              <a:gd name="connsiteX25557" fmla="*/ 3365987 w 10763219"/>
              <a:gd name="connsiteY25557" fmla="*/ 4782508 h 6857999"/>
              <a:gd name="connsiteX25558" fmla="*/ 3366781 w 10763219"/>
              <a:gd name="connsiteY25558" fmla="*/ 4783699 h 6857999"/>
              <a:gd name="connsiteX25559" fmla="*/ 3367574 w 10763219"/>
              <a:gd name="connsiteY25559" fmla="*/ 4785684 h 6857999"/>
              <a:gd name="connsiteX25560" fmla="*/ 3368368 w 10763219"/>
              <a:gd name="connsiteY25560" fmla="*/ 4787271 h 6857999"/>
              <a:gd name="connsiteX25561" fmla="*/ 3369162 w 10763219"/>
              <a:gd name="connsiteY25561" fmla="*/ 4787668 h 6857999"/>
              <a:gd name="connsiteX25562" fmla="*/ 3369956 w 10763219"/>
              <a:gd name="connsiteY25562" fmla="*/ 4787271 h 6857999"/>
              <a:gd name="connsiteX25563" fmla="*/ 3373528 w 10763219"/>
              <a:gd name="connsiteY25563" fmla="*/ 4785287 h 6857999"/>
              <a:gd name="connsiteX25564" fmla="*/ 3376306 w 10763219"/>
              <a:gd name="connsiteY25564" fmla="*/ 4782508 h 6857999"/>
              <a:gd name="connsiteX25565" fmla="*/ 3381863 w 10763219"/>
              <a:gd name="connsiteY25565" fmla="*/ 4777745 h 6857999"/>
              <a:gd name="connsiteX25566" fmla="*/ 3386228 w 10763219"/>
              <a:gd name="connsiteY25566" fmla="*/ 4773776 h 6857999"/>
              <a:gd name="connsiteX25567" fmla="*/ 3388610 w 10763219"/>
              <a:gd name="connsiteY25567" fmla="*/ 4772585 h 6857999"/>
              <a:gd name="connsiteX25568" fmla="*/ 3390594 w 10763219"/>
              <a:gd name="connsiteY25568" fmla="*/ 4772585 h 6857999"/>
              <a:gd name="connsiteX25569" fmla="*/ 3390991 w 10763219"/>
              <a:gd name="connsiteY25569" fmla="*/ 4772585 h 6857999"/>
              <a:gd name="connsiteX25570" fmla="*/ 3391388 w 10763219"/>
              <a:gd name="connsiteY25570" fmla="*/ 4773379 h 6857999"/>
              <a:gd name="connsiteX25571" fmla="*/ 3392182 w 10763219"/>
              <a:gd name="connsiteY25571" fmla="*/ 4774570 h 6857999"/>
              <a:gd name="connsiteX25572" fmla="*/ 3391388 w 10763219"/>
              <a:gd name="connsiteY25572" fmla="*/ 4775761 h 6857999"/>
              <a:gd name="connsiteX25573" fmla="*/ 3390594 w 10763219"/>
              <a:gd name="connsiteY25573" fmla="*/ 4779333 h 6857999"/>
              <a:gd name="connsiteX25574" fmla="*/ 3389007 w 10763219"/>
              <a:gd name="connsiteY25574" fmla="*/ 4783699 h 6857999"/>
              <a:gd name="connsiteX25575" fmla="*/ 3385832 w 10763219"/>
              <a:gd name="connsiteY25575" fmla="*/ 4792034 h 6857999"/>
              <a:gd name="connsiteX25576" fmla="*/ 3384641 w 10763219"/>
              <a:gd name="connsiteY25576" fmla="*/ 4795210 h 6857999"/>
              <a:gd name="connsiteX25577" fmla="*/ 3384641 w 10763219"/>
              <a:gd name="connsiteY25577" fmla="*/ 4796401 h 6857999"/>
              <a:gd name="connsiteX25578" fmla="*/ 3385038 w 10763219"/>
              <a:gd name="connsiteY25578" fmla="*/ 4797194 h 6857999"/>
              <a:gd name="connsiteX25579" fmla="*/ 3386228 w 10763219"/>
              <a:gd name="connsiteY25579" fmla="*/ 4797988 h 6857999"/>
              <a:gd name="connsiteX25580" fmla="*/ 3387419 w 10763219"/>
              <a:gd name="connsiteY25580" fmla="*/ 4797194 h 6857999"/>
              <a:gd name="connsiteX25581" fmla="*/ 3390991 w 10763219"/>
              <a:gd name="connsiteY25581" fmla="*/ 4795210 h 6857999"/>
              <a:gd name="connsiteX25582" fmla="*/ 3395357 w 10763219"/>
              <a:gd name="connsiteY25582" fmla="*/ 4791637 h 6857999"/>
              <a:gd name="connsiteX25583" fmla="*/ 3399723 w 10763219"/>
              <a:gd name="connsiteY25583" fmla="*/ 4787668 h 6857999"/>
              <a:gd name="connsiteX25584" fmla="*/ 3403691 w 10763219"/>
              <a:gd name="connsiteY25584" fmla="*/ 4783699 h 6857999"/>
              <a:gd name="connsiteX25585" fmla="*/ 3407264 w 10763219"/>
              <a:gd name="connsiteY25585" fmla="*/ 4781317 h 6857999"/>
              <a:gd name="connsiteX25586" fmla="*/ 3408454 w 10763219"/>
              <a:gd name="connsiteY25586" fmla="*/ 4781317 h 6857999"/>
              <a:gd name="connsiteX25587" fmla="*/ 3409248 w 10763219"/>
              <a:gd name="connsiteY25587" fmla="*/ 4781317 h 6857999"/>
              <a:gd name="connsiteX25588" fmla="*/ 3409645 w 10763219"/>
              <a:gd name="connsiteY25588" fmla="*/ 4782508 h 6857999"/>
              <a:gd name="connsiteX25589" fmla="*/ 3409645 w 10763219"/>
              <a:gd name="connsiteY25589" fmla="*/ 4784493 h 6857999"/>
              <a:gd name="connsiteX25590" fmla="*/ 3401310 w 10763219"/>
              <a:gd name="connsiteY25590" fmla="*/ 4795210 h 6857999"/>
              <a:gd name="connsiteX25591" fmla="*/ 3394960 w 10763219"/>
              <a:gd name="connsiteY25591" fmla="*/ 4803148 h 6857999"/>
              <a:gd name="connsiteX25592" fmla="*/ 3388213 w 10763219"/>
              <a:gd name="connsiteY25592" fmla="*/ 4811087 h 6857999"/>
              <a:gd name="connsiteX25593" fmla="*/ 3379878 w 10763219"/>
              <a:gd name="connsiteY25593" fmla="*/ 4822200 h 6857999"/>
              <a:gd name="connsiteX25594" fmla="*/ 3381069 w 10763219"/>
              <a:gd name="connsiteY25594" fmla="*/ 4824185 h 6857999"/>
              <a:gd name="connsiteX25595" fmla="*/ 3383053 w 10763219"/>
              <a:gd name="connsiteY25595" fmla="*/ 4825773 h 6857999"/>
              <a:gd name="connsiteX25596" fmla="*/ 3388610 w 10763219"/>
              <a:gd name="connsiteY25596" fmla="*/ 4828154 h 6857999"/>
              <a:gd name="connsiteX25597" fmla="*/ 3392182 w 10763219"/>
              <a:gd name="connsiteY25597" fmla="*/ 4829742 h 6857999"/>
              <a:gd name="connsiteX25598" fmla="*/ 3394563 w 10763219"/>
              <a:gd name="connsiteY25598" fmla="*/ 4831727 h 6857999"/>
              <a:gd name="connsiteX25599" fmla="*/ 3396945 w 10763219"/>
              <a:gd name="connsiteY25599" fmla="*/ 4834108 h 6857999"/>
              <a:gd name="connsiteX25600" fmla="*/ 3398929 w 10763219"/>
              <a:gd name="connsiteY25600" fmla="*/ 4836887 h 6857999"/>
              <a:gd name="connsiteX25601" fmla="*/ 3400120 w 10763219"/>
              <a:gd name="connsiteY25601" fmla="*/ 4840856 h 6857999"/>
              <a:gd name="connsiteX25602" fmla="*/ 3401310 w 10763219"/>
              <a:gd name="connsiteY25602" fmla="*/ 4844428 h 6857999"/>
              <a:gd name="connsiteX25603" fmla="*/ 3402104 w 10763219"/>
              <a:gd name="connsiteY25603" fmla="*/ 4847206 h 6857999"/>
              <a:gd name="connsiteX25604" fmla="*/ 3402898 w 10763219"/>
              <a:gd name="connsiteY25604" fmla="*/ 4848000 h 6857999"/>
              <a:gd name="connsiteX25605" fmla="*/ 3403295 w 10763219"/>
              <a:gd name="connsiteY25605" fmla="*/ 4849191 h 6857999"/>
              <a:gd name="connsiteX25606" fmla="*/ 3404089 w 10763219"/>
              <a:gd name="connsiteY25606" fmla="*/ 4849588 h 6857999"/>
              <a:gd name="connsiteX25607" fmla="*/ 3405676 w 10763219"/>
              <a:gd name="connsiteY25607" fmla="*/ 4849588 h 6857999"/>
              <a:gd name="connsiteX25608" fmla="*/ 3407264 w 10763219"/>
              <a:gd name="connsiteY25608" fmla="*/ 4849191 h 6857999"/>
              <a:gd name="connsiteX25609" fmla="*/ 3409248 w 10763219"/>
              <a:gd name="connsiteY25609" fmla="*/ 4848000 h 6857999"/>
              <a:gd name="connsiteX25610" fmla="*/ 3414408 w 10763219"/>
              <a:gd name="connsiteY25610" fmla="*/ 4845222 h 6857999"/>
              <a:gd name="connsiteX25611" fmla="*/ 3421949 w 10763219"/>
              <a:gd name="connsiteY25611" fmla="*/ 4839268 h 6857999"/>
              <a:gd name="connsiteX25612" fmla="*/ 3428299 w 10763219"/>
              <a:gd name="connsiteY25612" fmla="*/ 4833711 h 6857999"/>
              <a:gd name="connsiteX25613" fmla="*/ 3435443 w 10763219"/>
              <a:gd name="connsiteY25613" fmla="*/ 4826567 h 6857999"/>
              <a:gd name="connsiteX25614" fmla="*/ 3442984 w 10763219"/>
              <a:gd name="connsiteY25614" fmla="*/ 4819819 h 6857999"/>
              <a:gd name="connsiteX25615" fmla="*/ 3445762 w 10763219"/>
              <a:gd name="connsiteY25615" fmla="*/ 4817040 h 6857999"/>
              <a:gd name="connsiteX25616" fmla="*/ 3448540 w 10763219"/>
              <a:gd name="connsiteY25616" fmla="*/ 4815056 h 6857999"/>
              <a:gd name="connsiteX25617" fmla="*/ 3450525 w 10763219"/>
              <a:gd name="connsiteY25617" fmla="*/ 4813865 h 6857999"/>
              <a:gd name="connsiteX25618" fmla="*/ 3451715 w 10763219"/>
              <a:gd name="connsiteY25618" fmla="*/ 4814262 h 6857999"/>
              <a:gd name="connsiteX25619" fmla="*/ 3452509 w 10763219"/>
              <a:gd name="connsiteY25619" fmla="*/ 4815453 h 6857999"/>
              <a:gd name="connsiteX25620" fmla="*/ 3452906 w 10763219"/>
              <a:gd name="connsiteY25620" fmla="*/ 4817040 h 6857999"/>
              <a:gd name="connsiteX25621" fmla="*/ 3453700 w 10763219"/>
              <a:gd name="connsiteY25621" fmla="*/ 4819819 h 6857999"/>
              <a:gd name="connsiteX25622" fmla="*/ 3454494 w 10763219"/>
              <a:gd name="connsiteY25622" fmla="*/ 4820216 h 6857999"/>
              <a:gd name="connsiteX25623" fmla="*/ 3456081 w 10763219"/>
              <a:gd name="connsiteY25623" fmla="*/ 4820216 h 6857999"/>
              <a:gd name="connsiteX25624" fmla="*/ 3459256 w 10763219"/>
              <a:gd name="connsiteY25624" fmla="*/ 4817437 h 6857999"/>
              <a:gd name="connsiteX25625" fmla="*/ 3465210 w 10763219"/>
              <a:gd name="connsiteY25625" fmla="*/ 4811880 h 6857999"/>
              <a:gd name="connsiteX25626" fmla="*/ 3471163 w 10763219"/>
              <a:gd name="connsiteY25626" fmla="*/ 4806720 h 6857999"/>
              <a:gd name="connsiteX25627" fmla="*/ 3473941 w 10763219"/>
              <a:gd name="connsiteY25627" fmla="*/ 4804339 h 6857999"/>
              <a:gd name="connsiteX25628" fmla="*/ 3475528 w 10763219"/>
              <a:gd name="connsiteY25628" fmla="*/ 4803545 h 6857999"/>
              <a:gd name="connsiteX25629" fmla="*/ 3476719 w 10763219"/>
              <a:gd name="connsiteY25629" fmla="*/ 4804339 h 6857999"/>
              <a:gd name="connsiteX25630" fmla="*/ 3477116 w 10763219"/>
              <a:gd name="connsiteY25630" fmla="*/ 4804736 h 6857999"/>
              <a:gd name="connsiteX25631" fmla="*/ 3477116 w 10763219"/>
              <a:gd name="connsiteY25631" fmla="*/ 4805133 h 6857999"/>
              <a:gd name="connsiteX25632" fmla="*/ 3477116 w 10763219"/>
              <a:gd name="connsiteY25632" fmla="*/ 4807117 h 6857999"/>
              <a:gd name="connsiteX25633" fmla="*/ 3475926 w 10763219"/>
              <a:gd name="connsiteY25633" fmla="*/ 4809896 h 6857999"/>
              <a:gd name="connsiteX25634" fmla="*/ 3473941 w 10763219"/>
              <a:gd name="connsiteY25634" fmla="*/ 4815453 h 6857999"/>
              <a:gd name="connsiteX25635" fmla="*/ 3473941 w 10763219"/>
              <a:gd name="connsiteY25635" fmla="*/ 4817437 h 6857999"/>
              <a:gd name="connsiteX25636" fmla="*/ 3473941 w 10763219"/>
              <a:gd name="connsiteY25636" fmla="*/ 4818231 h 6857999"/>
              <a:gd name="connsiteX25637" fmla="*/ 3473941 w 10763219"/>
              <a:gd name="connsiteY25637" fmla="*/ 4819025 h 6857999"/>
              <a:gd name="connsiteX25638" fmla="*/ 3475926 w 10763219"/>
              <a:gd name="connsiteY25638" fmla="*/ 4819819 h 6857999"/>
              <a:gd name="connsiteX25639" fmla="*/ 3478307 w 10763219"/>
              <a:gd name="connsiteY25639" fmla="*/ 4820613 h 6857999"/>
              <a:gd name="connsiteX25640" fmla="*/ 3481085 w 10763219"/>
              <a:gd name="connsiteY25640" fmla="*/ 4821407 h 6857999"/>
              <a:gd name="connsiteX25641" fmla="*/ 3483863 w 10763219"/>
              <a:gd name="connsiteY25641" fmla="*/ 4821407 h 6857999"/>
              <a:gd name="connsiteX25642" fmla="*/ 3490610 w 10763219"/>
              <a:gd name="connsiteY25642" fmla="*/ 4820613 h 6857999"/>
              <a:gd name="connsiteX25643" fmla="*/ 3498151 w 10763219"/>
              <a:gd name="connsiteY25643" fmla="*/ 4819422 h 6857999"/>
              <a:gd name="connsiteX25644" fmla="*/ 3514027 w 10763219"/>
              <a:gd name="connsiteY25644" fmla="*/ 4817040 h 6857999"/>
              <a:gd name="connsiteX25645" fmla="*/ 3521568 w 10763219"/>
              <a:gd name="connsiteY25645" fmla="*/ 4815850 h 6857999"/>
              <a:gd name="connsiteX25646" fmla="*/ 3528315 w 10763219"/>
              <a:gd name="connsiteY25646" fmla="*/ 4815850 h 6857999"/>
              <a:gd name="connsiteX25647" fmla="*/ 3528712 w 10763219"/>
              <a:gd name="connsiteY25647" fmla="*/ 4815850 h 6857999"/>
              <a:gd name="connsiteX25648" fmla="*/ 3528712 w 10763219"/>
              <a:gd name="connsiteY25648" fmla="*/ 4816247 h 6857999"/>
              <a:gd name="connsiteX25649" fmla="*/ 3528315 w 10763219"/>
              <a:gd name="connsiteY25649" fmla="*/ 4817834 h 6857999"/>
              <a:gd name="connsiteX25650" fmla="*/ 3525933 w 10763219"/>
              <a:gd name="connsiteY25650" fmla="*/ 4822597 h 6857999"/>
              <a:gd name="connsiteX25651" fmla="*/ 3523949 w 10763219"/>
              <a:gd name="connsiteY25651" fmla="*/ 4826567 h 6857999"/>
              <a:gd name="connsiteX25652" fmla="*/ 3523949 w 10763219"/>
              <a:gd name="connsiteY25652" fmla="*/ 4828154 h 6857999"/>
              <a:gd name="connsiteX25653" fmla="*/ 3523949 w 10763219"/>
              <a:gd name="connsiteY25653" fmla="*/ 4828551 h 6857999"/>
              <a:gd name="connsiteX25654" fmla="*/ 3524743 w 10763219"/>
              <a:gd name="connsiteY25654" fmla="*/ 4828551 h 6857999"/>
              <a:gd name="connsiteX25655" fmla="*/ 3527918 w 10763219"/>
              <a:gd name="connsiteY25655" fmla="*/ 4826567 h 6857999"/>
              <a:gd name="connsiteX25656" fmla="*/ 3535856 w 10763219"/>
              <a:gd name="connsiteY25656" fmla="*/ 4822597 h 6857999"/>
              <a:gd name="connsiteX25657" fmla="*/ 3543793 w 10763219"/>
              <a:gd name="connsiteY25657" fmla="*/ 4819422 h 6857999"/>
              <a:gd name="connsiteX25658" fmla="*/ 3547365 w 10763219"/>
              <a:gd name="connsiteY25658" fmla="*/ 4818231 h 6857999"/>
              <a:gd name="connsiteX25659" fmla="*/ 3549350 w 10763219"/>
              <a:gd name="connsiteY25659" fmla="*/ 4817834 h 6857999"/>
              <a:gd name="connsiteX25660" fmla="*/ 3555700 w 10763219"/>
              <a:gd name="connsiteY25660" fmla="*/ 4819819 h 6857999"/>
              <a:gd name="connsiteX25661" fmla="*/ 3559272 w 10763219"/>
              <a:gd name="connsiteY25661" fmla="*/ 4820613 h 6857999"/>
              <a:gd name="connsiteX25662" fmla="*/ 3562844 w 10763219"/>
              <a:gd name="connsiteY25662" fmla="*/ 4822597 h 6857999"/>
              <a:gd name="connsiteX25663" fmla="*/ 3568402 w 10763219"/>
              <a:gd name="connsiteY25663" fmla="*/ 4825376 h 6857999"/>
              <a:gd name="connsiteX25664" fmla="*/ 3575545 w 10763219"/>
              <a:gd name="connsiteY25664" fmla="*/ 4829742 h 6857999"/>
              <a:gd name="connsiteX25665" fmla="*/ 3585468 w 10763219"/>
              <a:gd name="connsiteY25665" fmla="*/ 4836490 h 6857999"/>
              <a:gd name="connsiteX25666" fmla="*/ 3598564 w 10763219"/>
              <a:gd name="connsiteY25666" fmla="*/ 4845222 h 6857999"/>
              <a:gd name="connsiteX25667" fmla="*/ 3619996 w 10763219"/>
              <a:gd name="connsiteY25667" fmla="*/ 4861496 h 6857999"/>
              <a:gd name="connsiteX25668" fmla="*/ 3635475 w 10763219"/>
              <a:gd name="connsiteY25668" fmla="*/ 4873006 h 6857999"/>
              <a:gd name="connsiteX25669" fmla="*/ 3637459 w 10763219"/>
              <a:gd name="connsiteY25669" fmla="*/ 4874594 h 6857999"/>
              <a:gd name="connsiteX25670" fmla="*/ 3638650 w 10763219"/>
              <a:gd name="connsiteY25670" fmla="*/ 4876579 h 6857999"/>
              <a:gd name="connsiteX25671" fmla="*/ 3640635 w 10763219"/>
              <a:gd name="connsiteY25671" fmla="*/ 4879754 h 6857999"/>
              <a:gd name="connsiteX25672" fmla="*/ 3641825 w 10763219"/>
              <a:gd name="connsiteY25672" fmla="*/ 4883723 h 6857999"/>
              <a:gd name="connsiteX25673" fmla="*/ 3642619 w 10763219"/>
              <a:gd name="connsiteY25673" fmla="*/ 4887692 h 6857999"/>
              <a:gd name="connsiteX25674" fmla="*/ 3643810 w 10763219"/>
              <a:gd name="connsiteY25674" fmla="*/ 4891662 h 6857999"/>
              <a:gd name="connsiteX25675" fmla="*/ 3644603 w 10763219"/>
              <a:gd name="connsiteY25675" fmla="*/ 4894440 h 6857999"/>
              <a:gd name="connsiteX25676" fmla="*/ 3646191 w 10763219"/>
              <a:gd name="connsiteY25676" fmla="*/ 4897616 h 6857999"/>
              <a:gd name="connsiteX25677" fmla="*/ 3647382 w 10763219"/>
              <a:gd name="connsiteY25677" fmla="*/ 4898409 h 6857999"/>
              <a:gd name="connsiteX25678" fmla="*/ 3648969 w 10763219"/>
              <a:gd name="connsiteY25678" fmla="*/ 4899600 h 6857999"/>
              <a:gd name="connsiteX25679" fmla="*/ 3650954 w 10763219"/>
              <a:gd name="connsiteY25679" fmla="*/ 4899997 h 6857999"/>
              <a:gd name="connsiteX25680" fmla="*/ 3653335 w 10763219"/>
              <a:gd name="connsiteY25680" fmla="*/ 4900394 h 6857999"/>
              <a:gd name="connsiteX25681" fmla="*/ 3658892 w 10763219"/>
              <a:gd name="connsiteY25681" fmla="*/ 4900791 h 6857999"/>
              <a:gd name="connsiteX25682" fmla="*/ 3664051 w 10763219"/>
              <a:gd name="connsiteY25682" fmla="*/ 4900791 h 6857999"/>
              <a:gd name="connsiteX25683" fmla="*/ 3670005 w 10763219"/>
              <a:gd name="connsiteY25683" fmla="*/ 4900394 h 6857999"/>
              <a:gd name="connsiteX25684" fmla="*/ 3676355 w 10763219"/>
              <a:gd name="connsiteY25684" fmla="*/ 4900394 h 6857999"/>
              <a:gd name="connsiteX25685" fmla="*/ 3681911 w 10763219"/>
              <a:gd name="connsiteY25685" fmla="*/ 4900394 h 6857999"/>
              <a:gd name="connsiteX25686" fmla="*/ 3687071 w 10763219"/>
              <a:gd name="connsiteY25686" fmla="*/ 4901585 h 6857999"/>
              <a:gd name="connsiteX25687" fmla="*/ 3689452 w 10763219"/>
              <a:gd name="connsiteY25687" fmla="*/ 4901982 h 6857999"/>
              <a:gd name="connsiteX25688" fmla="*/ 3691437 w 10763219"/>
              <a:gd name="connsiteY25688" fmla="*/ 4903569 h 6857999"/>
              <a:gd name="connsiteX25689" fmla="*/ 3693818 w 10763219"/>
              <a:gd name="connsiteY25689" fmla="*/ 4904760 h 6857999"/>
              <a:gd name="connsiteX25690" fmla="*/ 3695802 w 10763219"/>
              <a:gd name="connsiteY25690" fmla="*/ 4906745 h 6857999"/>
              <a:gd name="connsiteX25691" fmla="*/ 3700168 w 10763219"/>
              <a:gd name="connsiteY25691" fmla="*/ 4912302 h 6857999"/>
              <a:gd name="connsiteX25692" fmla="*/ 3704534 w 10763219"/>
              <a:gd name="connsiteY25692" fmla="*/ 4918255 h 6857999"/>
              <a:gd name="connsiteX25693" fmla="*/ 3707312 w 10763219"/>
              <a:gd name="connsiteY25693" fmla="*/ 4921034 h 6857999"/>
              <a:gd name="connsiteX25694" fmla="*/ 3710090 w 10763219"/>
              <a:gd name="connsiteY25694" fmla="*/ 4923019 h 6857999"/>
              <a:gd name="connsiteX25695" fmla="*/ 3714059 w 10763219"/>
              <a:gd name="connsiteY25695" fmla="*/ 4929766 h 6857999"/>
              <a:gd name="connsiteX25696" fmla="*/ 3718425 w 10763219"/>
              <a:gd name="connsiteY25696" fmla="*/ 4935720 h 6857999"/>
              <a:gd name="connsiteX25697" fmla="*/ 3722791 w 10763219"/>
              <a:gd name="connsiteY25697" fmla="*/ 4940483 h 6857999"/>
              <a:gd name="connsiteX25698" fmla="*/ 3725172 w 10763219"/>
              <a:gd name="connsiteY25698" fmla="*/ 4942468 h 6857999"/>
              <a:gd name="connsiteX25699" fmla="*/ 3727553 w 10763219"/>
              <a:gd name="connsiteY25699" fmla="*/ 4944452 h 6857999"/>
              <a:gd name="connsiteX25700" fmla="*/ 3739857 w 10763219"/>
              <a:gd name="connsiteY25700" fmla="*/ 4952391 h 6857999"/>
              <a:gd name="connsiteX25701" fmla="*/ 3762877 w 10763219"/>
              <a:gd name="connsiteY25701" fmla="*/ 4967474 h 6857999"/>
              <a:gd name="connsiteX25702" fmla="*/ 3775974 w 10763219"/>
              <a:gd name="connsiteY25702" fmla="*/ 4975809 h 6857999"/>
              <a:gd name="connsiteX25703" fmla="*/ 3789071 w 10763219"/>
              <a:gd name="connsiteY25703" fmla="*/ 4983748 h 6857999"/>
              <a:gd name="connsiteX25704" fmla="*/ 3801375 w 10763219"/>
              <a:gd name="connsiteY25704" fmla="*/ 4990098 h 6857999"/>
              <a:gd name="connsiteX25705" fmla="*/ 3807328 w 10763219"/>
              <a:gd name="connsiteY25705" fmla="*/ 4992877 h 6857999"/>
              <a:gd name="connsiteX25706" fmla="*/ 3812885 w 10763219"/>
              <a:gd name="connsiteY25706" fmla="*/ 4994861 h 6857999"/>
              <a:gd name="connsiteX25707" fmla="*/ 3814075 w 10763219"/>
              <a:gd name="connsiteY25707" fmla="*/ 4995258 h 6857999"/>
              <a:gd name="connsiteX25708" fmla="*/ 3815663 w 10763219"/>
              <a:gd name="connsiteY25708" fmla="*/ 4996846 h 6857999"/>
              <a:gd name="connsiteX25709" fmla="*/ 3818045 w 10763219"/>
              <a:gd name="connsiteY25709" fmla="*/ 4999227 h 6857999"/>
              <a:gd name="connsiteX25710" fmla="*/ 3820823 w 10763219"/>
              <a:gd name="connsiteY25710" fmla="*/ 5001609 h 6857999"/>
              <a:gd name="connsiteX25711" fmla="*/ 3822410 w 10763219"/>
              <a:gd name="connsiteY25711" fmla="*/ 5002800 h 6857999"/>
              <a:gd name="connsiteX25712" fmla="*/ 3824396 w 10763219"/>
              <a:gd name="connsiteY25712" fmla="*/ 5003197 h 6857999"/>
              <a:gd name="connsiteX25713" fmla="*/ 3826379 w 10763219"/>
              <a:gd name="connsiteY25713" fmla="*/ 5003197 h 6857999"/>
              <a:gd name="connsiteX25714" fmla="*/ 3828760 w 10763219"/>
              <a:gd name="connsiteY25714" fmla="*/ 5002800 h 6857999"/>
              <a:gd name="connsiteX25715" fmla="*/ 3831935 w 10763219"/>
              <a:gd name="connsiteY25715" fmla="*/ 5001609 h 6857999"/>
              <a:gd name="connsiteX25716" fmla="*/ 3835111 w 10763219"/>
              <a:gd name="connsiteY25716" fmla="*/ 4999624 h 6857999"/>
              <a:gd name="connsiteX25717" fmla="*/ 3839079 w 10763219"/>
              <a:gd name="connsiteY25717" fmla="*/ 4996846 h 6857999"/>
              <a:gd name="connsiteX25718" fmla="*/ 3843445 w 10763219"/>
              <a:gd name="connsiteY25718" fmla="*/ 4992877 h 6857999"/>
              <a:gd name="connsiteX25719" fmla="*/ 3849002 w 10763219"/>
              <a:gd name="connsiteY25719" fmla="*/ 4988114 h 6857999"/>
              <a:gd name="connsiteX25720" fmla="*/ 3854558 w 10763219"/>
              <a:gd name="connsiteY25720" fmla="*/ 4981763 h 6857999"/>
              <a:gd name="connsiteX25721" fmla="*/ 3858528 w 10763219"/>
              <a:gd name="connsiteY25721" fmla="*/ 4983748 h 6857999"/>
              <a:gd name="connsiteX25722" fmla="*/ 3861702 w 10763219"/>
              <a:gd name="connsiteY25722" fmla="*/ 4986129 h 6857999"/>
              <a:gd name="connsiteX25723" fmla="*/ 3863687 w 10763219"/>
              <a:gd name="connsiteY25723" fmla="*/ 4988114 h 6857999"/>
              <a:gd name="connsiteX25724" fmla="*/ 3864877 w 10763219"/>
              <a:gd name="connsiteY25724" fmla="*/ 4990892 h 6857999"/>
              <a:gd name="connsiteX25725" fmla="*/ 3866068 w 10763219"/>
              <a:gd name="connsiteY25725" fmla="*/ 4993274 h 6857999"/>
              <a:gd name="connsiteX25726" fmla="*/ 3866465 w 10763219"/>
              <a:gd name="connsiteY25726" fmla="*/ 4996449 h 6857999"/>
              <a:gd name="connsiteX25727" fmla="*/ 3866465 w 10763219"/>
              <a:gd name="connsiteY25727" fmla="*/ 5002006 h 6857999"/>
              <a:gd name="connsiteX25728" fmla="*/ 3866068 w 10763219"/>
              <a:gd name="connsiteY25728" fmla="*/ 5007960 h 6857999"/>
              <a:gd name="connsiteX25729" fmla="*/ 3865274 w 10763219"/>
              <a:gd name="connsiteY25729" fmla="*/ 5013914 h 6857999"/>
              <a:gd name="connsiteX25730" fmla="*/ 3866068 w 10763219"/>
              <a:gd name="connsiteY25730" fmla="*/ 5016295 h 6857999"/>
              <a:gd name="connsiteX25731" fmla="*/ 3866465 w 10763219"/>
              <a:gd name="connsiteY25731" fmla="*/ 5018677 h 6857999"/>
              <a:gd name="connsiteX25732" fmla="*/ 3867259 w 10763219"/>
              <a:gd name="connsiteY25732" fmla="*/ 5020661 h 6857999"/>
              <a:gd name="connsiteX25733" fmla="*/ 3868846 w 10763219"/>
              <a:gd name="connsiteY25733" fmla="*/ 5022646 h 6857999"/>
              <a:gd name="connsiteX25734" fmla="*/ 3873212 w 10763219"/>
              <a:gd name="connsiteY25734" fmla="*/ 5025424 h 6857999"/>
              <a:gd name="connsiteX25735" fmla="*/ 3877578 w 10763219"/>
              <a:gd name="connsiteY25735" fmla="*/ 5027409 h 6857999"/>
              <a:gd name="connsiteX25736" fmla="*/ 3882738 w 10763219"/>
              <a:gd name="connsiteY25736" fmla="*/ 5028203 h 6857999"/>
              <a:gd name="connsiteX25737" fmla="*/ 3887500 w 10763219"/>
              <a:gd name="connsiteY25737" fmla="*/ 5028600 h 6857999"/>
              <a:gd name="connsiteX25738" fmla="*/ 3892660 w 10763219"/>
              <a:gd name="connsiteY25738" fmla="*/ 5028203 h 6857999"/>
              <a:gd name="connsiteX25739" fmla="*/ 3898216 w 10763219"/>
              <a:gd name="connsiteY25739" fmla="*/ 5027012 h 6857999"/>
              <a:gd name="connsiteX25740" fmla="*/ 3908932 w 10763219"/>
              <a:gd name="connsiteY25740" fmla="*/ 5024630 h 6857999"/>
              <a:gd name="connsiteX25741" fmla="*/ 3919251 w 10763219"/>
              <a:gd name="connsiteY25741" fmla="*/ 5021852 h 6857999"/>
              <a:gd name="connsiteX25742" fmla="*/ 3929570 w 10763219"/>
              <a:gd name="connsiteY25742" fmla="*/ 5019074 h 6857999"/>
              <a:gd name="connsiteX25743" fmla="*/ 3933936 w 10763219"/>
              <a:gd name="connsiteY25743" fmla="*/ 5018677 h 6857999"/>
              <a:gd name="connsiteX25744" fmla="*/ 3938302 w 10763219"/>
              <a:gd name="connsiteY25744" fmla="*/ 5018280 h 6857999"/>
              <a:gd name="connsiteX25745" fmla="*/ 3942271 w 10763219"/>
              <a:gd name="connsiteY25745" fmla="*/ 5019074 h 6857999"/>
              <a:gd name="connsiteX25746" fmla="*/ 3946240 w 10763219"/>
              <a:gd name="connsiteY25746" fmla="*/ 5020661 h 6857999"/>
              <a:gd name="connsiteX25747" fmla="*/ 3954575 w 10763219"/>
              <a:gd name="connsiteY25747" fmla="*/ 5026218 h 6857999"/>
              <a:gd name="connsiteX25748" fmla="*/ 3963306 w 10763219"/>
              <a:gd name="connsiteY25748" fmla="*/ 5032569 h 6857999"/>
              <a:gd name="connsiteX25749" fmla="*/ 3971641 w 10763219"/>
              <a:gd name="connsiteY25749" fmla="*/ 5039713 h 6857999"/>
              <a:gd name="connsiteX25750" fmla="*/ 3980372 w 10763219"/>
              <a:gd name="connsiteY25750" fmla="*/ 5048049 h 6857999"/>
              <a:gd name="connsiteX25751" fmla="*/ 3988310 w 10763219"/>
              <a:gd name="connsiteY25751" fmla="*/ 5056384 h 6857999"/>
              <a:gd name="connsiteX25752" fmla="*/ 3995851 w 10763219"/>
              <a:gd name="connsiteY25752" fmla="*/ 5065116 h 6857999"/>
              <a:gd name="connsiteX25753" fmla="*/ 4003392 w 10763219"/>
              <a:gd name="connsiteY25753" fmla="*/ 5073849 h 6857999"/>
              <a:gd name="connsiteX25754" fmla="*/ 4010139 w 10763219"/>
              <a:gd name="connsiteY25754" fmla="*/ 5082581 h 6857999"/>
              <a:gd name="connsiteX25755" fmla="*/ 4013712 w 10763219"/>
              <a:gd name="connsiteY25755" fmla="*/ 5088138 h 6857999"/>
              <a:gd name="connsiteX25756" fmla="*/ 4016092 w 10763219"/>
              <a:gd name="connsiteY25756" fmla="*/ 5094092 h 6857999"/>
              <a:gd name="connsiteX25757" fmla="*/ 4020856 w 10763219"/>
              <a:gd name="connsiteY25757" fmla="*/ 5106396 h 6857999"/>
              <a:gd name="connsiteX25758" fmla="*/ 4023236 w 10763219"/>
              <a:gd name="connsiteY25758" fmla="*/ 5112747 h 6857999"/>
              <a:gd name="connsiteX25759" fmla="*/ 4026412 w 10763219"/>
              <a:gd name="connsiteY25759" fmla="*/ 5117907 h 6857999"/>
              <a:gd name="connsiteX25760" fmla="*/ 4029587 w 10763219"/>
              <a:gd name="connsiteY25760" fmla="*/ 5123464 h 6857999"/>
              <a:gd name="connsiteX25761" fmla="*/ 4031571 w 10763219"/>
              <a:gd name="connsiteY25761" fmla="*/ 5125845 h 6857999"/>
              <a:gd name="connsiteX25762" fmla="*/ 4033556 w 10763219"/>
              <a:gd name="connsiteY25762" fmla="*/ 5127830 h 6857999"/>
              <a:gd name="connsiteX25763" fmla="*/ 4036334 w 10763219"/>
              <a:gd name="connsiteY25763" fmla="*/ 5129815 h 6857999"/>
              <a:gd name="connsiteX25764" fmla="*/ 4039509 w 10763219"/>
              <a:gd name="connsiteY25764" fmla="*/ 5131799 h 6857999"/>
              <a:gd name="connsiteX25765" fmla="*/ 4045859 w 10763219"/>
              <a:gd name="connsiteY25765" fmla="*/ 5134181 h 6857999"/>
              <a:gd name="connsiteX25766" fmla="*/ 4052606 w 10763219"/>
              <a:gd name="connsiteY25766" fmla="*/ 5136562 h 6857999"/>
              <a:gd name="connsiteX25767" fmla="*/ 4059750 w 10763219"/>
              <a:gd name="connsiteY25767" fmla="*/ 5138547 h 6857999"/>
              <a:gd name="connsiteX25768" fmla="*/ 4067688 w 10763219"/>
              <a:gd name="connsiteY25768" fmla="*/ 5140532 h 6857999"/>
              <a:gd name="connsiteX25769" fmla="*/ 4076023 w 10763219"/>
              <a:gd name="connsiteY25769" fmla="*/ 5142913 h 6857999"/>
              <a:gd name="connsiteX25770" fmla="*/ 4084357 w 10763219"/>
              <a:gd name="connsiteY25770" fmla="*/ 5146485 h 6857999"/>
              <a:gd name="connsiteX25771" fmla="*/ 4088327 w 10763219"/>
              <a:gd name="connsiteY25771" fmla="*/ 5148073 h 6857999"/>
              <a:gd name="connsiteX25772" fmla="*/ 4092295 w 10763219"/>
              <a:gd name="connsiteY25772" fmla="*/ 5150852 h 6857999"/>
              <a:gd name="connsiteX25773" fmla="*/ 4096264 w 10763219"/>
              <a:gd name="connsiteY25773" fmla="*/ 5153630 h 6857999"/>
              <a:gd name="connsiteX25774" fmla="*/ 4099837 w 10763219"/>
              <a:gd name="connsiteY25774" fmla="*/ 5157996 h 6857999"/>
              <a:gd name="connsiteX25775" fmla="*/ 4107377 w 10763219"/>
              <a:gd name="connsiteY25775" fmla="*/ 5168316 h 6857999"/>
              <a:gd name="connsiteX25776" fmla="*/ 4111346 w 10763219"/>
              <a:gd name="connsiteY25776" fmla="*/ 5173079 h 6857999"/>
              <a:gd name="connsiteX25777" fmla="*/ 4115315 w 10763219"/>
              <a:gd name="connsiteY25777" fmla="*/ 5178239 h 6857999"/>
              <a:gd name="connsiteX25778" fmla="*/ 4119681 w 10763219"/>
              <a:gd name="connsiteY25778" fmla="*/ 5181811 h 6857999"/>
              <a:gd name="connsiteX25779" fmla="*/ 4121665 w 10763219"/>
              <a:gd name="connsiteY25779" fmla="*/ 5183399 h 6857999"/>
              <a:gd name="connsiteX25780" fmla="*/ 4123649 w 10763219"/>
              <a:gd name="connsiteY25780" fmla="*/ 5184590 h 6857999"/>
              <a:gd name="connsiteX25781" fmla="*/ 4126428 w 10763219"/>
              <a:gd name="connsiteY25781" fmla="*/ 5185384 h 6857999"/>
              <a:gd name="connsiteX25782" fmla="*/ 4128809 w 10763219"/>
              <a:gd name="connsiteY25782" fmla="*/ 5185781 h 6857999"/>
              <a:gd name="connsiteX25783" fmla="*/ 4135159 w 10763219"/>
              <a:gd name="connsiteY25783" fmla="*/ 5186574 h 6857999"/>
              <a:gd name="connsiteX25784" fmla="*/ 4141510 w 10763219"/>
              <a:gd name="connsiteY25784" fmla="*/ 5185781 h 6857999"/>
              <a:gd name="connsiteX25785" fmla="*/ 4148257 w 10763219"/>
              <a:gd name="connsiteY25785" fmla="*/ 5185384 h 6857999"/>
              <a:gd name="connsiteX25786" fmla="*/ 4155401 w 10763219"/>
              <a:gd name="connsiteY25786" fmla="*/ 5184987 h 6857999"/>
              <a:gd name="connsiteX25787" fmla="*/ 4161752 w 10763219"/>
              <a:gd name="connsiteY25787" fmla="*/ 5184590 h 6857999"/>
              <a:gd name="connsiteX25788" fmla="*/ 4164926 w 10763219"/>
              <a:gd name="connsiteY25788" fmla="*/ 5184987 h 6857999"/>
              <a:gd name="connsiteX25789" fmla="*/ 4168101 w 10763219"/>
              <a:gd name="connsiteY25789" fmla="*/ 5185384 h 6857999"/>
              <a:gd name="connsiteX25790" fmla="*/ 4170879 w 10763219"/>
              <a:gd name="connsiteY25790" fmla="*/ 5186574 h 6857999"/>
              <a:gd name="connsiteX25791" fmla="*/ 4173261 w 10763219"/>
              <a:gd name="connsiteY25791" fmla="*/ 5187368 h 6857999"/>
              <a:gd name="connsiteX25792" fmla="*/ 4175642 w 10763219"/>
              <a:gd name="connsiteY25792" fmla="*/ 5188956 h 6857999"/>
              <a:gd name="connsiteX25793" fmla="*/ 4177626 w 10763219"/>
              <a:gd name="connsiteY25793" fmla="*/ 5190941 h 6857999"/>
              <a:gd name="connsiteX25794" fmla="*/ 4179214 w 10763219"/>
              <a:gd name="connsiteY25794" fmla="*/ 5192925 h 6857999"/>
              <a:gd name="connsiteX25795" fmla="*/ 4180802 w 10763219"/>
              <a:gd name="connsiteY25795" fmla="*/ 5195307 h 6857999"/>
              <a:gd name="connsiteX25796" fmla="*/ 4182389 w 10763219"/>
              <a:gd name="connsiteY25796" fmla="*/ 5200864 h 6857999"/>
              <a:gd name="connsiteX25797" fmla="*/ 4183580 w 10763219"/>
              <a:gd name="connsiteY25797" fmla="*/ 5206817 h 6857999"/>
              <a:gd name="connsiteX25798" fmla="*/ 4185167 w 10763219"/>
              <a:gd name="connsiteY25798" fmla="*/ 5212771 h 6857999"/>
              <a:gd name="connsiteX25799" fmla="*/ 4186358 w 10763219"/>
              <a:gd name="connsiteY25799" fmla="*/ 5218328 h 6857999"/>
              <a:gd name="connsiteX25800" fmla="*/ 4187152 w 10763219"/>
              <a:gd name="connsiteY25800" fmla="*/ 5220710 h 6857999"/>
              <a:gd name="connsiteX25801" fmla="*/ 4188343 w 10763219"/>
              <a:gd name="connsiteY25801" fmla="*/ 5223091 h 6857999"/>
              <a:gd name="connsiteX25802" fmla="*/ 4189930 w 10763219"/>
              <a:gd name="connsiteY25802" fmla="*/ 5225076 h 6857999"/>
              <a:gd name="connsiteX25803" fmla="*/ 4191518 w 10763219"/>
              <a:gd name="connsiteY25803" fmla="*/ 5226267 h 6857999"/>
              <a:gd name="connsiteX25804" fmla="*/ 4195884 w 10763219"/>
              <a:gd name="connsiteY25804" fmla="*/ 5229442 h 6857999"/>
              <a:gd name="connsiteX25805" fmla="*/ 4201043 w 10763219"/>
              <a:gd name="connsiteY25805" fmla="*/ 5231824 h 6857999"/>
              <a:gd name="connsiteX25806" fmla="*/ 4206996 w 10763219"/>
              <a:gd name="connsiteY25806" fmla="*/ 5233411 h 6857999"/>
              <a:gd name="connsiteX25807" fmla="*/ 4213347 w 10763219"/>
              <a:gd name="connsiteY25807" fmla="*/ 5235396 h 6857999"/>
              <a:gd name="connsiteX25808" fmla="*/ 4228031 w 10763219"/>
              <a:gd name="connsiteY25808" fmla="*/ 5237380 h 6857999"/>
              <a:gd name="connsiteX25809" fmla="*/ 4243511 w 10763219"/>
              <a:gd name="connsiteY25809" fmla="*/ 5238968 h 6857999"/>
              <a:gd name="connsiteX25810" fmla="*/ 4260180 w 10763219"/>
              <a:gd name="connsiteY25810" fmla="*/ 5241747 h 6857999"/>
              <a:gd name="connsiteX25811" fmla="*/ 4268514 w 10763219"/>
              <a:gd name="connsiteY25811" fmla="*/ 5242540 h 6857999"/>
              <a:gd name="connsiteX25812" fmla="*/ 4276849 w 10763219"/>
              <a:gd name="connsiteY25812" fmla="*/ 5244525 h 6857999"/>
              <a:gd name="connsiteX25813" fmla="*/ 4284787 w 10763219"/>
              <a:gd name="connsiteY25813" fmla="*/ 5246113 h 6857999"/>
              <a:gd name="connsiteX25814" fmla="*/ 4292328 w 10763219"/>
              <a:gd name="connsiteY25814" fmla="*/ 5248494 h 6857999"/>
              <a:gd name="connsiteX25815" fmla="*/ 4300265 w 10763219"/>
              <a:gd name="connsiteY25815" fmla="*/ 5251273 h 6857999"/>
              <a:gd name="connsiteX25816" fmla="*/ 4307013 w 10763219"/>
              <a:gd name="connsiteY25816" fmla="*/ 5254845 h 6857999"/>
              <a:gd name="connsiteX25817" fmla="*/ 4311378 w 10763219"/>
              <a:gd name="connsiteY25817" fmla="*/ 5255639 h 6857999"/>
              <a:gd name="connsiteX25818" fmla="*/ 4314950 w 10763219"/>
              <a:gd name="connsiteY25818" fmla="*/ 5255639 h 6857999"/>
              <a:gd name="connsiteX25819" fmla="*/ 4317332 w 10763219"/>
              <a:gd name="connsiteY25819" fmla="*/ 5254845 h 6857999"/>
              <a:gd name="connsiteX25820" fmla="*/ 4319317 w 10763219"/>
              <a:gd name="connsiteY25820" fmla="*/ 5253257 h 6857999"/>
              <a:gd name="connsiteX25821" fmla="*/ 4320507 w 10763219"/>
              <a:gd name="connsiteY25821" fmla="*/ 5251273 h 6857999"/>
              <a:gd name="connsiteX25822" fmla="*/ 4321301 w 10763219"/>
              <a:gd name="connsiteY25822" fmla="*/ 5248494 h 6857999"/>
              <a:gd name="connsiteX25823" fmla="*/ 4321699 w 10763219"/>
              <a:gd name="connsiteY25823" fmla="*/ 5245319 h 6857999"/>
              <a:gd name="connsiteX25824" fmla="*/ 4321699 w 10763219"/>
              <a:gd name="connsiteY25824" fmla="*/ 5242144 h 6857999"/>
              <a:gd name="connsiteX25825" fmla="*/ 4321699 w 10763219"/>
              <a:gd name="connsiteY25825" fmla="*/ 5234602 h 6857999"/>
              <a:gd name="connsiteX25826" fmla="*/ 4322492 w 10763219"/>
              <a:gd name="connsiteY25826" fmla="*/ 5231030 h 6857999"/>
              <a:gd name="connsiteX25827" fmla="*/ 4322889 w 10763219"/>
              <a:gd name="connsiteY25827" fmla="*/ 5227060 h 6857999"/>
              <a:gd name="connsiteX25828" fmla="*/ 4323682 w 10763219"/>
              <a:gd name="connsiteY25828" fmla="*/ 5223091 h 6857999"/>
              <a:gd name="connsiteX25829" fmla="*/ 4325270 w 10763219"/>
              <a:gd name="connsiteY25829" fmla="*/ 5219519 h 6857999"/>
              <a:gd name="connsiteX25830" fmla="*/ 4327254 w 10763219"/>
              <a:gd name="connsiteY25830" fmla="*/ 5216344 h 6857999"/>
              <a:gd name="connsiteX25831" fmla="*/ 4330033 w 10763219"/>
              <a:gd name="connsiteY25831" fmla="*/ 5213168 h 6857999"/>
              <a:gd name="connsiteX25832" fmla="*/ 4336383 w 10763219"/>
              <a:gd name="connsiteY25832" fmla="*/ 5218328 h 6857999"/>
              <a:gd name="connsiteX25833" fmla="*/ 4343527 w 10763219"/>
              <a:gd name="connsiteY25833" fmla="*/ 5223488 h 6857999"/>
              <a:gd name="connsiteX25834" fmla="*/ 4356624 w 10763219"/>
              <a:gd name="connsiteY25834" fmla="*/ 5233808 h 6857999"/>
              <a:gd name="connsiteX25835" fmla="*/ 4362975 w 10763219"/>
              <a:gd name="connsiteY25835" fmla="*/ 5238571 h 6857999"/>
              <a:gd name="connsiteX25836" fmla="*/ 4369325 w 10763219"/>
              <a:gd name="connsiteY25836" fmla="*/ 5244128 h 6857999"/>
              <a:gd name="connsiteX25837" fmla="*/ 4374485 w 10763219"/>
              <a:gd name="connsiteY25837" fmla="*/ 5249288 h 6857999"/>
              <a:gd name="connsiteX25838" fmla="*/ 4380041 w 10763219"/>
              <a:gd name="connsiteY25838" fmla="*/ 5255242 h 6857999"/>
              <a:gd name="connsiteX25839" fmla="*/ 4381628 w 10763219"/>
              <a:gd name="connsiteY25839" fmla="*/ 5254448 h 6857999"/>
              <a:gd name="connsiteX25840" fmla="*/ 4383216 w 10763219"/>
              <a:gd name="connsiteY25840" fmla="*/ 5253654 h 6857999"/>
              <a:gd name="connsiteX25841" fmla="*/ 4387185 w 10763219"/>
              <a:gd name="connsiteY25841" fmla="*/ 5253654 h 6857999"/>
              <a:gd name="connsiteX25842" fmla="*/ 4390758 w 10763219"/>
              <a:gd name="connsiteY25842" fmla="*/ 5254448 h 6857999"/>
              <a:gd name="connsiteX25843" fmla="*/ 4394726 w 10763219"/>
              <a:gd name="connsiteY25843" fmla="*/ 5255639 h 6857999"/>
              <a:gd name="connsiteX25844" fmla="*/ 4402266 w 10763219"/>
              <a:gd name="connsiteY25844" fmla="*/ 5258417 h 6857999"/>
              <a:gd name="connsiteX25845" fmla="*/ 4406235 w 10763219"/>
              <a:gd name="connsiteY25845" fmla="*/ 5258814 h 6857999"/>
              <a:gd name="connsiteX25846" fmla="*/ 4410204 w 10763219"/>
              <a:gd name="connsiteY25846" fmla="*/ 5259211 h 6857999"/>
              <a:gd name="connsiteX25847" fmla="*/ 4409411 w 10763219"/>
              <a:gd name="connsiteY25847" fmla="*/ 5266356 h 6857999"/>
              <a:gd name="connsiteX25848" fmla="*/ 4407824 w 10763219"/>
              <a:gd name="connsiteY25848" fmla="*/ 5273500 h 6857999"/>
              <a:gd name="connsiteX25849" fmla="*/ 4405838 w 10763219"/>
              <a:gd name="connsiteY25849" fmla="*/ 5279057 h 6857999"/>
              <a:gd name="connsiteX25850" fmla="*/ 4403060 w 10763219"/>
              <a:gd name="connsiteY25850" fmla="*/ 5285011 h 6857999"/>
              <a:gd name="connsiteX25851" fmla="*/ 4399488 w 10763219"/>
              <a:gd name="connsiteY25851" fmla="*/ 5290568 h 6857999"/>
              <a:gd name="connsiteX25852" fmla="*/ 4395916 w 10763219"/>
              <a:gd name="connsiteY25852" fmla="*/ 5294934 h 6857999"/>
              <a:gd name="connsiteX25853" fmla="*/ 4388772 w 10763219"/>
              <a:gd name="connsiteY25853" fmla="*/ 5304063 h 6857999"/>
              <a:gd name="connsiteX25854" fmla="*/ 4387978 w 10763219"/>
              <a:gd name="connsiteY25854" fmla="*/ 5307636 h 6857999"/>
              <a:gd name="connsiteX25855" fmla="*/ 4386788 w 10763219"/>
              <a:gd name="connsiteY25855" fmla="*/ 5311605 h 6857999"/>
              <a:gd name="connsiteX25856" fmla="*/ 4407824 w 10763219"/>
              <a:gd name="connsiteY25856" fmla="*/ 5315574 h 6857999"/>
              <a:gd name="connsiteX25857" fmla="*/ 4428461 w 10763219"/>
              <a:gd name="connsiteY25857" fmla="*/ 5318749 h 6857999"/>
              <a:gd name="connsiteX25858" fmla="*/ 4431239 w 10763219"/>
              <a:gd name="connsiteY25858" fmla="*/ 5308033 h 6857999"/>
              <a:gd name="connsiteX25859" fmla="*/ 4434415 w 10763219"/>
              <a:gd name="connsiteY25859" fmla="*/ 5298903 h 6857999"/>
              <a:gd name="connsiteX25860" fmla="*/ 4437193 w 10763219"/>
              <a:gd name="connsiteY25860" fmla="*/ 5290171 h 6857999"/>
              <a:gd name="connsiteX25861" fmla="*/ 4439178 w 10763219"/>
              <a:gd name="connsiteY25861" fmla="*/ 5281836 h 6857999"/>
              <a:gd name="connsiteX25862" fmla="*/ 4439574 w 10763219"/>
              <a:gd name="connsiteY25862" fmla="*/ 5277866 h 6857999"/>
              <a:gd name="connsiteX25863" fmla="*/ 4439574 w 10763219"/>
              <a:gd name="connsiteY25863" fmla="*/ 5274294 h 6857999"/>
              <a:gd name="connsiteX25864" fmla="*/ 4439574 w 10763219"/>
              <a:gd name="connsiteY25864" fmla="*/ 5270325 h 6857999"/>
              <a:gd name="connsiteX25865" fmla="*/ 4439178 w 10763219"/>
              <a:gd name="connsiteY25865" fmla="*/ 5266356 h 6857999"/>
              <a:gd name="connsiteX25866" fmla="*/ 4437987 w 10763219"/>
              <a:gd name="connsiteY25866" fmla="*/ 5262783 h 6857999"/>
              <a:gd name="connsiteX25867" fmla="*/ 4436796 w 10763219"/>
              <a:gd name="connsiteY25867" fmla="*/ 5258814 h 6857999"/>
              <a:gd name="connsiteX25868" fmla="*/ 4434812 w 10763219"/>
              <a:gd name="connsiteY25868" fmla="*/ 5254845 h 6857999"/>
              <a:gd name="connsiteX25869" fmla="*/ 4431636 w 10763219"/>
              <a:gd name="connsiteY25869" fmla="*/ 5250479 h 6857999"/>
              <a:gd name="connsiteX25870" fmla="*/ 4429652 w 10763219"/>
              <a:gd name="connsiteY25870" fmla="*/ 5248891 h 6857999"/>
              <a:gd name="connsiteX25871" fmla="*/ 4427667 w 10763219"/>
              <a:gd name="connsiteY25871" fmla="*/ 5248097 h 6857999"/>
              <a:gd name="connsiteX25872" fmla="*/ 4426477 w 10763219"/>
              <a:gd name="connsiteY25872" fmla="*/ 5247303 h 6857999"/>
              <a:gd name="connsiteX25873" fmla="*/ 4424492 w 10763219"/>
              <a:gd name="connsiteY25873" fmla="*/ 5246907 h 6857999"/>
              <a:gd name="connsiteX25874" fmla="*/ 4422905 w 10763219"/>
              <a:gd name="connsiteY25874" fmla="*/ 5247303 h 6857999"/>
              <a:gd name="connsiteX25875" fmla="*/ 4421317 w 10763219"/>
              <a:gd name="connsiteY25875" fmla="*/ 5248097 h 6857999"/>
              <a:gd name="connsiteX25876" fmla="*/ 4418142 w 10763219"/>
              <a:gd name="connsiteY25876" fmla="*/ 5250082 h 6857999"/>
              <a:gd name="connsiteX25877" fmla="*/ 4414968 w 10763219"/>
              <a:gd name="connsiteY25877" fmla="*/ 5251273 h 6857999"/>
              <a:gd name="connsiteX25878" fmla="*/ 4413776 w 10763219"/>
              <a:gd name="connsiteY25878" fmla="*/ 5252463 h 6857999"/>
              <a:gd name="connsiteX25879" fmla="*/ 4412190 w 10763219"/>
              <a:gd name="connsiteY25879" fmla="*/ 5252463 h 6857999"/>
              <a:gd name="connsiteX25880" fmla="*/ 4410204 w 10763219"/>
              <a:gd name="connsiteY25880" fmla="*/ 5252463 h 6857999"/>
              <a:gd name="connsiteX25881" fmla="*/ 4408617 w 10763219"/>
              <a:gd name="connsiteY25881" fmla="*/ 5252067 h 6857999"/>
              <a:gd name="connsiteX25882" fmla="*/ 4407029 w 10763219"/>
              <a:gd name="connsiteY25882" fmla="*/ 5250876 h 6857999"/>
              <a:gd name="connsiteX25883" fmla="*/ 4405046 w 10763219"/>
              <a:gd name="connsiteY25883" fmla="*/ 5249288 h 6857999"/>
              <a:gd name="connsiteX25884" fmla="*/ 4405442 w 10763219"/>
              <a:gd name="connsiteY25884" fmla="*/ 5245319 h 6857999"/>
              <a:gd name="connsiteX25885" fmla="*/ 4405442 w 10763219"/>
              <a:gd name="connsiteY25885" fmla="*/ 5242144 h 6857999"/>
              <a:gd name="connsiteX25886" fmla="*/ 4405442 w 10763219"/>
              <a:gd name="connsiteY25886" fmla="*/ 5238571 h 6857999"/>
              <a:gd name="connsiteX25887" fmla="*/ 4404251 w 10763219"/>
              <a:gd name="connsiteY25887" fmla="*/ 5235396 h 6857999"/>
              <a:gd name="connsiteX25888" fmla="*/ 4403060 w 10763219"/>
              <a:gd name="connsiteY25888" fmla="*/ 5232220 h 6857999"/>
              <a:gd name="connsiteX25889" fmla="*/ 4401473 w 10763219"/>
              <a:gd name="connsiteY25889" fmla="*/ 5229442 h 6857999"/>
              <a:gd name="connsiteX25890" fmla="*/ 4399488 w 10763219"/>
              <a:gd name="connsiteY25890" fmla="*/ 5226267 h 6857999"/>
              <a:gd name="connsiteX25891" fmla="*/ 4397504 w 10763219"/>
              <a:gd name="connsiteY25891" fmla="*/ 5223885 h 6857999"/>
              <a:gd name="connsiteX25892" fmla="*/ 4395122 w 10763219"/>
              <a:gd name="connsiteY25892" fmla="*/ 5221901 h 6857999"/>
              <a:gd name="connsiteX25893" fmla="*/ 4392741 w 10763219"/>
              <a:gd name="connsiteY25893" fmla="*/ 5219519 h 6857999"/>
              <a:gd name="connsiteX25894" fmla="*/ 4386788 w 10763219"/>
              <a:gd name="connsiteY25894" fmla="*/ 5216344 h 6857999"/>
              <a:gd name="connsiteX25895" fmla="*/ 4381628 w 10763219"/>
              <a:gd name="connsiteY25895" fmla="*/ 5214359 h 6857999"/>
              <a:gd name="connsiteX25896" fmla="*/ 4375675 w 10763219"/>
              <a:gd name="connsiteY25896" fmla="*/ 5212771 h 6857999"/>
              <a:gd name="connsiteX25897" fmla="*/ 4378056 w 10763219"/>
              <a:gd name="connsiteY25897" fmla="*/ 5208008 h 6857999"/>
              <a:gd name="connsiteX25898" fmla="*/ 4379644 w 10763219"/>
              <a:gd name="connsiteY25898" fmla="*/ 5202848 h 6857999"/>
              <a:gd name="connsiteX25899" fmla="*/ 4380438 w 10763219"/>
              <a:gd name="connsiteY25899" fmla="*/ 5198482 h 6857999"/>
              <a:gd name="connsiteX25900" fmla="*/ 4381628 w 10763219"/>
              <a:gd name="connsiteY25900" fmla="*/ 5194116 h 6857999"/>
              <a:gd name="connsiteX25901" fmla="*/ 4381628 w 10763219"/>
              <a:gd name="connsiteY25901" fmla="*/ 5190147 h 6857999"/>
              <a:gd name="connsiteX25902" fmla="*/ 4381628 w 10763219"/>
              <a:gd name="connsiteY25902" fmla="*/ 5186971 h 6857999"/>
              <a:gd name="connsiteX25903" fmla="*/ 4380438 w 10763219"/>
              <a:gd name="connsiteY25903" fmla="*/ 5183399 h 6857999"/>
              <a:gd name="connsiteX25904" fmla="*/ 4379644 w 10763219"/>
              <a:gd name="connsiteY25904" fmla="*/ 5180621 h 6857999"/>
              <a:gd name="connsiteX25905" fmla="*/ 4378056 w 10763219"/>
              <a:gd name="connsiteY25905" fmla="*/ 5177445 h 6857999"/>
              <a:gd name="connsiteX25906" fmla="*/ 4376470 w 10763219"/>
              <a:gd name="connsiteY25906" fmla="*/ 5174667 h 6857999"/>
              <a:gd name="connsiteX25907" fmla="*/ 4374485 w 10763219"/>
              <a:gd name="connsiteY25907" fmla="*/ 5172285 h 6857999"/>
              <a:gd name="connsiteX25908" fmla="*/ 4372103 w 10763219"/>
              <a:gd name="connsiteY25908" fmla="*/ 5169904 h 6857999"/>
              <a:gd name="connsiteX25909" fmla="*/ 4367341 w 10763219"/>
              <a:gd name="connsiteY25909" fmla="*/ 5165538 h 6857999"/>
              <a:gd name="connsiteX25910" fmla="*/ 4361387 w 10763219"/>
              <a:gd name="connsiteY25910" fmla="*/ 5161568 h 6857999"/>
              <a:gd name="connsiteX25911" fmla="*/ 4349877 w 10763219"/>
              <a:gd name="connsiteY25911" fmla="*/ 5154424 h 6857999"/>
              <a:gd name="connsiteX25912" fmla="*/ 4343924 w 10763219"/>
              <a:gd name="connsiteY25912" fmla="*/ 5151248 h 6857999"/>
              <a:gd name="connsiteX25913" fmla="*/ 4337970 w 10763219"/>
              <a:gd name="connsiteY25913" fmla="*/ 5147676 h 6857999"/>
              <a:gd name="connsiteX25914" fmla="*/ 4333209 w 10763219"/>
              <a:gd name="connsiteY25914" fmla="*/ 5144501 h 6857999"/>
              <a:gd name="connsiteX25915" fmla="*/ 4329239 w 10763219"/>
              <a:gd name="connsiteY25915" fmla="*/ 5140135 h 6857999"/>
              <a:gd name="connsiteX25916" fmla="*/ 4327651 w 10763219"/>
              <a:gd name="connsiteY25916" fmla="*/ 5138150 h 6857999"/>
              <a:gd name="connsiteX25917" fmla="*/ 4326065 w 10763219"/>
              <a:gd name="connsiteY25917" fmla="*/ 5135372 h 6857999"/>
              <a:gd name="connsiteX25918" fmla="*/ 4325270 w 10763219"/>
              <a:gd name="connsiteY25918" fmla="*/ 5132990 h 6857999"/>
              <a:gd name="connsiteX25919" fmla="*/ 4324873 w 10763219"/>
              <a:gd name="connsiteY25919" fmla="*/ 5130212 h 6857999"/>
              <a:gd name="connsiteX25920" fmla="*/ 4321301 w 10763219"/>
              <a:gd name="connsiteY25920" fmla="*/ 5130609 h 6857999"/>
              <a:gd name="connsiteX25921" fmla="*/ 4318126 w 10763219"/>
              <a:gd name="connsiteY25921" fmla="*/ 5130212 h 6857999"/>
              <a:gd name="connsiteX25922" fmla="*/ 4314156 w 10763219"/>
              <a:gd name="connsiteY25922" fmla="*/ 5129815 h 6857999"/>
              <a:gd name="connsiteX25923" fmla="*/ 4310188 w 10763219"/>
              <a:gd name="connsiteY25923" fmla="*/ 5129021 h 6857999"/>
              <a:gd name="connsiteX25924" fmla="*/ 4302250 w 10763219"/>
              <a:gd name="connsiteY25924" fmla="*/ 5126242 h 6857999"/>
              <a:gd name="connsiteX25925" fmla="*/ 4294312 w 10763219"/>
              <a:gd name="connsiteY25925" fmla="*/ 5122670 h 6857999"/>
              <a:gd name="connsiteX25926" fmla="*/ 4286771 w 10763219"/>
              <a:gd name="connsiteY25926" fmla="*/ 5118304 h 6857999"/>
              <a:gd name="connsiteX25927" fmla="*/ 4278436 w 10763219"/>
              <a:gd name="connsiteY25927" fmla="*/ 5113541 h 6857999"/>
              <a:gd name="connsiteX25928" fmla="*/ 4270896 w 10763219"/>
              <a:gd name="connsiteY25928" fmla="*/ 5107587 h 6857999"/>
              <a:gd name="connsiteX25929" fmla="*/ 4263355 w 10763219"/>
              <a:gd name="connsiteY25929" fmla="*/ 5101236 h 6857999"/>
              <a:gd name="connsiteX25930" fmla="*/ 4256211 w 10763219"/>
              <a:gd name="connsiteY25930" fmla="*/ 5094489 h 6857999"/>
              <a:gd name="connsiteX25931" fmla="*/ 4249860 w 10763219"/>
              <a:gd name="connsiteY25931" fmla="*/ 5088138 h 6857999"/>
              <a:gd name="connsiteX25932" fmla="*/ 4244304 w 10763219"/>
              <a:gd name="connsiteY25932" fmla="*/ 5081390 h 6857999"/>
              <a:gd name="connsiteX25933" fmla="*/ 4239145 w 10763219"/>
              <a:gd name="connsiteY25933" fmla="*/ 5075040 h 6857999"/>
              <a:gd name="connsiteX25934" fmla="*/ 4235176 w 10763219"/>
              <a:gd name="connsiteY25934" fmla="*/ 5068689 h 6857999"/>
              <a:gd name="connsiteX25935" fmla="*/ 4232397 w 10763219"/>
              <a:gd name="connsiteY25935" fmla="*/ 5062735 h 6857999"/>
              <a:gd name="connsiteX25936" fmla="*/ 4230413 w 10763219"/>
              <a:gd name="connsiteY25936" fmla="*/ 5057178 h 6857999"/>
              <a:gd name="connsiteX25937" fmla="*/ 4230016 w 10763219"/>
              <a:gd name="connsiteY25937" fmla="*/ 5054796 h 6857999"/>
              <a:gd name="connsiteX25938" fmla="*/ 4230016 w 10763219"/>
              <a:gd name="connsiteY25938" fmla="*/ 5052812 h 6857999"/>
              <a:gd name="connsiteX25939" fmla="*/ 4232794 w 10763219"/>
              <a:gd name="connsiteY25939" fmla="*/ 5050827 h 6857999"/>
              <a:gd name="connsiteX25940" fmla="*/ 4235969 w 10763219"/>
              <a:gd name="connsiteY25940" fmla="*/ 5049637 h 6857999"/>
              <a:gd name="connsiteX25941" fmla="*/ 4238351 w 10763219"/>
              <a:gd name="connsiteY25941" fmla="*/ 5049240 h 6857999"/>
              <a:gd name="connsiteX25942" fmla="*/ 4240335 w 10763219"/>
              <a:gd name="connsiteY25942" fmla="*/ 5048446 h 6857999"/>
              <a:gd name="connsiteX25943" fmla="*/ 4241526 w 10763219"/>
              <a:gd name="connsiteY25943" fmla="*/ 5049240 h 6857999"/>
              <a:gd name="connsiteX25944" fmla="*/ 4243113 w 10763219"/>
              <a:gd name="connsiteY25944" fmla="*/ 5049637 h 6857999"/>
              <a:gd name="connsiteX25945" fmla="*/ 4244304 w 10763219"/>
              <a:gd name="connsiteY25945" fmla="*/ 5050430 h 6857999"/>
              <a:gd name="connsiteX25946" fmla="*/ 4245098 w 10763219"/>
              <a:gd name="connsiteY25946" fmla="*/ 5052018 h 6857999"/>
              <a:gd name="connsiteX25947" fmla="*/ 4246289 w 10763219"/>
              <a:gd name="connsiteY25947" fmla="*/ 5055590 h 6857999"/>
              <a:gd name="connsiteX25948" fmla="*/ 4246685 w 10763219"/>
              <a:gd name="connsiteY25948" fmla="*/ 5059956 h 6857999"/>
              <a:gd name="connsiteX25949" fmla="*/ 4246685 w 10763219"/>
              <a:gd name="connsiteY25949" fmla="*/ 5064720 h 6857999"/>
              <a:gd name="connsiteX25950" fmla="*/ 4246289 w 10763219"/>
              <a:gd name="connsiteY25950" fmla="*/ 5069880 h 6857999"/>
              <a:gd name="connsiteX25951" fmla="*/ 4248670 w 10763219"/>
              <a:gd name="connsiteY25951" fmla="*/ 5069483 h 6857999"/>
              <a:gd name="connsiteX25952" fmla="*/ 4250655 w 10763219"/>
              <a:gd name="connsiteY25952" fmla="*/ 5069086 h 6857999"/>
              <a:gd name="connsiteX25953" fmla="*/ 4251845 w 10763219"/>
              <a:gd name="connsiteY25953" fmla="*/ 5068292 h 6857999"/>
              <a:gd name="connsiteX25954" fmla="*/ 4253036 w 10763219"/>
              <a:gd name="connsiteY25954" fmla="*/ 5066307 h 6857999"/>
              <a:gd name="connsiteX25955" fmla="*/ 4255020 w 10763219"/>
              <a:gd name="connsiteY25955" fmla="*/ 5062735 h 6857999"/>
              <a:gd name="connsiteX25956" fmla="*/ 4257004 w 10763219"/>
              <a:gd name="connsiteY25956" fmla="*/ 5058766 h 6857999"/>
              <a:gd name="connsiteX25957" fmla="*/ 4258989 w 10763219"/>
              <a:gd name="connsiteY25957" fmla="*/ 5055590 h 6857999"/>
              <a:gd name="connsiteX25958" fmla="*/ 4259784 w 10763219"/>
              <a:gd name="connsiteY25958" fmla="*/ 5054003 h 6857999"/>
              <a:gd name="connsiteX25959" fmla="*/ 4261370 w 10763219"/>
              <a:gd name="connsiteY25959" fmla="*/ 5053606 h 6857999"/>
              <a:gd name="connsiteX25960" fmla="*/ 4263355 w 10763219"/>
              <a:gd name="connsiteY25960" fmla="*/ 5053606 h 6857999"/>
              <a:gd name="connsiteX25961" fmla="*/ 4265339 w 10763219"/>
              <a:gd name="connsiteY25961" fmla="*/ 5054003 h 6857999"/>
              <a:gd name="connsiteX25962" fmla="*/ 4268117 w 10763219"/>
              <a:gd name="connsiteY25962" fmla="*/ 5054796 h 6857999"/>
              <a:gd name="connsiteX25963" fmla="*/ 4270896 w 10763219"/>
              <a:gd name="connsiteY25963" fmla="*/ 5057178 h 6857999"/>
              <a:gd name="connsiteX25964" fmla="*/ 4267721 w 10763219"/>
              <a:gd name="connsiteY25964" fmla="*/ 5058766 h 6857999"/>
              <a:gd name="connsiteX25965" fmla="*/ 4264545 w 10763219"/>
              <a:gd name="connsiteY25965" fmla="*/ 5061147 h 6857999"/>
              <a:gd name="connsiteX25966" fmla="*/ 4261767 w 10763219"/>
              <a:gd name="connsiteY25966" fmla="*/ 5064323 h 6857999"/>
              <a:gd name="connsiteX25967" fmla="*/ 4259386 w 10763219"/>
              <a:gd name="connsiteY25967" fmla="*/ 5067498 h 6857999"/>
              <a:gd name="connsiteX25968" fmla="*/ 4257401 w 10763219"/>
              <a:gd name="connsiteY25968" fmla="*/ 5071070 h 6857999"/>
              <a:gd name="connsiteX25969" fmla="*/ 4255814 w 10763219"/>
              <a:gd name="connsiteY25969" fmla="*/ 5075040 h 6857999"/>
              <a:gd name="connsiteX25970" fmla="*/ 4255020 w 10763219"/>
              <a:gd name="connsiteY25970" fmla="*/ 5078215 h 6857999"/>
              <a:gd name="connsiteX25971" fmla="*/ 4255020 w 10763219"/>
              <a:gd name="connsiteY25971" fmla="*/ 5082184 h 6857999"/>
              <a:gd name="connsiteX25972" fmla="*/ 4257799 w 10763219"/>
              <a:gd name="connsiteY25972" fmla="*/ 5080199 h 6857999"/>
              <a:gd name="connsiteX25973" fmla="*/ 4260180 w 10763219"/>
              <a:gd name="connsiteY25973" fmla="*/ 5079009 h 6857999"/>
              <a:gd name="connsiteX25974" fmla="*/ 4262561 w 10763219"/>
              <a:gd name="connsiteY25974" fmla="*/ 5078215 h 6857999"/>
              <a:gd name="connsiteX25975" fmla="*/ 4264545 w 10763219"/>
              <a:gd name="connsiteY25975" fmla="*/ 5079009 h 6857999"/>
              <a:gd name="connsiteX25976" fmla="*/ 4266928 w 10763219"/>
              <a:gd name="connsiteY25976" fmla="*/ 5079406 h 6857999"/>
              <a:gd name="connsiteX25977" fmla="*/ 4269705 w 10763219"/>
              <a:gd name="connsiteY25977" fmla="*/ 5080993 h 6857999"/>
              <a:gd name="connsiteX25978" fmla="*/ 4271689 w 10763219"/>
              <a:gd name="connsiteY25978" fmla="*/ 5082184 h 6857999"/>
              <a:gd name="connsiteX25979" fmla="*/ 4273277 w 10763219"/>
              <a:gd name="connsiteY25979" fmla="*/ 5084566 h 6857999"/>
              <a:gd name="connsiteX25980" fmla="*/ 4278040 w 10763219"/>
              <a:gd name="connsiteY25980" fmla="*/ 5089726 h 6857999"/>
              <a:gd name="connsiteX25981" fmla="*/ 4281612 w 10763219"/>
              <a:gd name="connsiteY25981" fmla="*/ 5094489 h 6857999"/>
              <a:gd name="connsiteX25982" fmla="*/ 4285977 w 10763219"/>
              <a:gd name="connsiteY25982" fmla="*/ 5100046 h 6857999"/>
              <a:gd name="connsiteX25983" fmla="*/ 4290740 w 10763219"/>
              <a:gd name="connsiteY25983" fmla="*/ 5104412 h 6857999"/>
              <a:gd name="connsiteX25984" fmla="*/ 4294312 w 10763219"/>
              <a:gd name="connsiteY25984" fmla="*/ 5103618 h 6857999"/>
              <a:gd name="connsiteX25985" fmla="*/ 4297884 w 10763219"/>
              <a:gd name="connsiteY25985" fmla="*/ 5103221 h 6857999"/>
              <a:gd name="connsiteX25986" fmla="*/ 4299869 w 10763219"/>
              <a:gd name="connsiteY25986" fmla="*/ 5102824 h 6857999"/>
              <a:gd name="connsiteX25987" fmla="*/ 4301853 w 10763219"/>
              <a:gd name="connsiteY25987" fmla="*/ 5101633 h 6857999"/>
              <a:gd name="connsiteX25988" fmla="*/ 4303441 w 10763219"/>
              <a:gd name="connsiteY25988" fmla="*/ 5100442 h 6857999"/>
              <a:gd name="connsiteX25989" fmla="*/ 4305028 w 10763219"/>
              <a:gd name="connsiteY25989" fmla="*/ 5098855 h 6857999"/>
              <a:gd name="connsiteX25990" fmla="*/ 4306219 w 10763219"/>
              <a:gd name="connsiteY25990" fmla="*/ 5096076 h 6857999"/>
              <a:gd name="connsiteX25991" fmla="*/ 4306616 w 10763219"/>
              <a:gd name="connsiteY25991" fmla="*/ 5092901 h 6857999"/>
              <a:gd name="connsiteX25992" fmla="*/ 4307013 w 10763219"/>
              <a:gd name="connsiteY25992" fmla="*/ 5087741 h 6857999"/>
              <a:gd name="connsiteX25993" fmla="*/ 4306616 w 10763219"/>
              <a:gd name="connsiteY25993" fmla="*/ 5082184 h 6857999"/>
              <a:gd name="connsiteX25994" fmla="*/ 4305028 w 10763219"/>
              <a:gd name="connsiteY25994" fmla="*/ 5077421 h 6857999"/>
              <a:gd name="connsiteX25995" fmla="*/ 4302647 w 10763219"/>
              <a:gd name="connsiteY25995" fmla="*/ 5072658 h 6857999"/>
              <a:gd name="connsiteX25996" fmla="*/ 4299869 w 10763219"/>
              <a:gd name="connsiteY25996" fmla="*/ 5068292 h 6857999"/>
              <a:gd name="connsiteX25997" fmla="*/ 4296297 w 10763219"/>
              <a:gd name="connsiteY25997" fmla="*/ 5064323 h 6857999"/>
              <a:gd name="connsiteX25998" fmla="*/ 4291931 w 10763219"/>
              <a:gd name="connsiteY25998" fmla="*/ 5060750 h 6857999"/>
              <a:gd name="connsiteX25999" fmla="*/ 4287565 w 10763219"/>
              <a:gd name="connsiteY25999" fmla="*/ 5057178 h 6857999"/>
              <a:gd name="connsiteX26000" fmla="*/ 4283199 w 10763219"/>
              <a:gd name="connsiteY26000" fmla="*/ 5054796 h 6857999"/>
              <a:gd name="connsiteX26001" fmla="*/ 4278436 w 10763219"/>
              <a:gd name="connsiteY26001" fmla="*/ 5052415 h 6857999"/>
              <a:gd name="connsiteX26002" fmla="*/ 4274072 w 10763219"/>
              <a:gd name="connsiteY26002" fmla="*/ 5050827 h 6857999"/>
              <a:gd name="connsiteX26003" fmla="*/ 4269705 w 10763219"/>
              <a:gd name="connsiteY26003" fmla="*/ 5049637 h 6857999"/>
              <a:gd name="connsiteX26004" fmla="*/ 4265736 w 10763219"/>
              <a:gd name="connsiteY26004" fmla="*/ 5049240 h 6857999"/>
              <a:gd name="connsiteX26005" fmla="*/ 4262164 w 10763219"/>
              <a:gd name="connsiteY26005" fmla="*/ 5049240 h 6857999"/>
              <a:gd name="connsiteX26006" fmla="*/ 4259386 w 10763219"/>
              <a:gd name="connsiteY26006" fmla="*/ 5050033 h 6857999"/>
              <a:gd name="connsiteX26007" fmla="*/ 4255814 w 10763219"/>
              <a:gd name="connsiteY26007" fmla="*/ 5041698 h 6857999"/>
              <a:gd name="connsiteX26008" fmla="*/ 4253036 w 10763219"/>
              <a:gd name="connsiteY26008" fmla="*/ 5036141 h 6857999"/>
              <a:gd name="connsiteX26009" fmla="*/ 4249860 w 10763219"/>
              <a:gd name="connsiteY26009" fmla="*/ 5031378 h 6857999"/>
              <a:gd name="connsiteX26010" fmla="*/ 4247876 w 10763219"/>
              <a:gd name="connsiteY26010" fmla="*/ 5028997 h 6857999"/>
              <a:gd name="connsiteX26011" fmla="*/ 4246289 w 10763219"/>
              <a:gd name="connsiteY26011" fmla="*/ 5027012 h 6857999"/>
              <a:gd name="connsiteX26012" fmla="*/ 4244304 w 10763219"/>
              <a:gd name="connsiteY26012" fmla="*/ 5025424 h 6857999"/>
              <a:gd name="connsiteX26013" fmla="*/ 4241526 w 10763219"/>
              <a:gd name="connsiteY26013" fmla="*/ 5024234 h 6857999"/>
              <a:gd name="connsiteX26014" fmla="*/ 4239145 w 10763219"/>
              <a:gd name="connsiteY26014" fmla="*/ 5023440 h 6857999"/>
              <a:gd name="connsiteX26015" fmla="*/ 4236763 w 10763219"/>
              <a:gd name="connsiteY26015" fmla="*/ 5023440 h 6857999"/>
              <a:gd name="connsiteX26016" fmla="*/ 4233985 w 10763219"/>
              <a:gd name="connsiteY26016" fmla="*/ 5024234 h 6857999"/>
              <a:gd name="connsiteX26017" fmla="*/ 4230810 w 10763219"/>
              <a:gd name="connsiteY26017" fmla="*/ 5025424 h 6857999"/>
              <a:gd name="connsiteX26018" fmla="*/ 4230016 w 10763219"/>
              <a:gd name="connsiteY26018" fmla="*/ 5022249 h 6857999"/>
              <a:gd name="connsiteX26019" fmla="*/ 4230016 w 10763219"/>
              <a:gd name="connsiteY26019" fmla="*/ 5019074 h 6857999"/>
              <a:gd name="connsiteX26020" fmla="*/ 4230413 w 10763219"/>
              <a:gd name="connsiteY26020" fmla="*/ 5017089 h 6857999"/>
              <a:gd name="connsiteX26021" fmla="*/ 4232000 w 10763219"/>
              <a:gd name="connsiteY26021" fmla="*/ 5016295 h 6857999"/>
              <a:gd name="connsiteX26022" fmla="*/ 4233589 w 10763219"/>
              <a:gd name="connsiteY26022" fmla="*/ 5015898 h 6857999"/>
              <a:gd name="connsiteX26023" fmla="*/ 4235176 w 10763219"/>
              <a:gd name="connsiteY26023" fmla="*/ 5015898 h 6857999"/>
              <a:gd name="connsiteX26024" fmla="*/ 4237954 w 10763219"/>
              <a:gd name="connsiteY26024" fmla="*/ 5016692 h 6857999"/>
              <a:gd name="connsiteX26025" fmla="*/ 4240733 w 10763219"/>
              <a:gd name="connsiteY26025" fmla="*/ 5017883 h 6857999"/>
              <a:gd name="connsiteX26026" fmla="*/ 4246289 w 10763219"/>
              <a:gd name="connsiteY26026" fmla="*/ 5020661 h 6857999"/>
              <a:gd name="connsiteX26027" fmla="*/ 4251845 w 10763219"/>
              <a:gd name="connsiteY26027" fmla="*/ 5024234 h 6857999"/>
              <a:gd name="connsiteX26028" fmla="*/ 4261370 w 10763219"/>
              <a:gd name="connsiteY26028" fmla="*/ 5029790 h 6857999"/>
              <a:gd name="connsiteX26029" fmla="*/ 4274468 w 10763219"/>
              <a:gd name="connsiteY26029" fmla="*/ 5009944 h 6857999"/>
              <a:gd name="connsiteX26030" fmla="*/ 4272483 w 10763219"/>
              <a:gd name="connsiteY26030" fmla="*/ 5009151 h 6857999"/>
              <a:gd name="connsiteX26031" fmla="*/ 4270499 w 10763219"/>
              <a:gd name="connsiteY26031" fmla="*/ 5009151 h 6857999"/>
              <a:gd name="connsiteX26032" fmla="*/ 4268514 w 10763219"/>
              <a:gd name="connsiteY26032" fmla="*/ 5008357 h 6857999"/>
              <a:gd name="connsiteX26033" fmla="*/ 4266530 w 10763219"/>
              <a:gd name="connsiteY26033" fmla="*/ 5009151 h 6857999"/>
              <a:gd name="connsiteX26034" fmla="*/ 4263355 w 10763219"/>
              <a:gd name="connsiteY26034" fmla="*/ 5010341 h 6857999"/>
              <a:gd name="connsiteX26035" fmla="*/ 4259784 w 10763219"/>
              <a:gd name="connsiteY26035" fmla="*/ 5011929 h 6857999"/>
              <a:gd name="connsiteX26036" fmla="*/ 4255814 w 10763219"/>
              <a:gd name="connsiteY26036" fmla="*/ 5013914 h 6857999"/>
              <a:gd name="connsiteX26037" fmla="*/ 4252639 w 10763219"/>
              <a:gd name="connsiteY26037" fmla="*/ 5014707 h 6857999"/>
              <a:gd name="connsiteX26038" fmla="*/ 4250655 w 10763219"/>
              <a:gd name="connsiteY26038" fmla="*/ 5015501 h 6857999"/>
              <a:gd name="connsiteX26039" fmla="*/ 4248670 w 10763219"/>
              <a:gd name="connsiteY26039" fmla="*/ 5014707 h 6857999"/>
              <a:gd name="connsiteX26040" fmla="*/ 4246685 w 10763219"/>
              <a:gd name="connsiteY26040" fmla="*/ 5014310 h 6857999"/>
              <a:gd name="connsiteX26041" fmla="*/ 4244701 w 10763219"/>
              <a:gd name="connsiteY26041" fmla="*/ 5012723 h 6857999"/>
              <a:gd name="connsiteX26042" fmla="*/ 4249860 w 10763219"/>
              <a:gd name="connsiteY26042" fmla="*/ 5010341 h 6857999"/>
              <a:gd name="connsiteX26043" fmla="*/ 4254226 w 10763219"/>
              <a:gd name="connsiteY26043" fmla="*/ 5007960 h 6857999"/>
              <a:gd name="connsiteX26044" fmla="*/ 4257401 w 10763219"/>
              <a:gd name="connsiteY26044" fmla="*/ 5005975 h 6857999"/>
              <a:gd name="connsiteX26045" fmla="*/ 4258989 w 10763219"/>
              <a:gd name="connsiteY26045" fmla="*/ 5003594 h 6857999"/>
              <a:gd name="connsiteX26046" fmla="*/ 4259386 w 10763219"/>
              <a:gd name="connsiteY26046" fmla="*/ 5001212 h 6857999"/>
              <a:gd name="connsiteX26047" fmla="*/ 4258989 w 10763219"/>
              <a:gd name="connsiteY26047" fmla="*/ 4999227 h 6857999"/>
              <a:gd name="connsiteX26048" fmla="*/ 4257799 w 10763219"/>
              <a:gd name="connsiteY26048" fmla="*/ 4997243 h 6857999"/>
              <a:gd name="connsiteX26049" fmla="*/ 4255814 w 10763219"/>
              <a:gd name="connsiteY26049" fmla="*/ 4995258 h 6857999"/>
              <a:gd name="connsiteX26050" fmla="*/ 4253433 w 10763219"/>
              <a:gd name="connsiteY26050" fmla="*/ 4993274 h 6857999"/>
              <a:gd name="connsiteX26051" fmla="*/ 4250655 w 10763219"/>
              <a:gd name="connsiteY26051" fmla="*/ 4991289 h 6857999"/>
              <a:gd name="connsiteX26052" fmla="*/ 4243113 w 10763219"/>
              <a:gd name="connsiteY26052" fmla="*/ 4987320 h 6857999"/>
              <a:gd name="connsiteX26053" fmla="*/ 4235176 w 10763219"/>
              <a:gd name="connsiteY26053" fmla="*/ 4984541 h 6857999"/>
              <a:gd name="connsiteX26054" fmla="*/ 4227238 w 10763219"/>
              <a:gd name="connsiteY26054" fmla="*/ 4980969 h 6857999"/>
              <a:gd name="connsiteX26055" fmla="*/ 4230016 w 10763219"/>
              <a:gd name="connsiteY26055" fmla="*/ 4978191 h 6857999"/>
              <a:gd name="connsiteX26056" fmla="*/ 4232794 w 10763219"/>
              <a:gd name="connsiteY26056" fmla="*/ 4976206 h 6857999"/>
              <a:gd name="connsiteX26057" fmla="*/ 4235969 w 10763219"/>
              <a:gd name="connsiteY26057" fmla="*/ 4974618 h 6857999"/>
              <a:gd name="connsiteX26058" fmla="*/ 4238748 w 10763219"/>
              <a:gd name="connsiteY26058" fmla="*/ 4974618 h 6857999"/>
              <a:gd name="connsiteX26059" fmla="*/ 4241526 w 10763219"/>
              <a:gd name="connsiteY26059" fmla="*/ 4975412 h 6857999"/>
              <a:gd name="connsiteX26060" fmla="*/ 4245098 w 10763219"/>
              <a:gd name="connsiteY26060" fmla="*/ 4976603 h 6857999"/>
              <a:gd name="connsiteX26061" fmla="*/ 4247876 w 10763219"/>
              <a:gd name="connsiteY26061" fmla="*/ 4978588 h 6857999"/>
              <a:gd name="connsiteX26062" fmla="*/ 4251448 w 10763219"/>
              <a:gd name="connsiteY26062" fmla="*/ 4980572 h 6857999"/>
              <a:gd name="connsiteX26063" fmla="*/ 4257799 w 10763219"/>
              <a:gd name="connsiteY26063" fmla="*/ 4986129 h 6857999"/>
              <a:gd name="connsiteX26064" fmla="*/ 4264148 w 10763219"/>
              <a:gd name="connsiteY26064" fmla="*/ 4990892 h 6857999"/>
              <a:gd name="connsiteX26065" fmla="*/ 4267721 w 10763219"/>
              <a:gd name="connsiteY26065" fmla="*/ 4993274 h 6857999"/>
              <a:gd name="connsiteX26066" fmla="*/ 4270499 w 10763219"/>
              <a:gd name="connsiteY26066" fmla="*/ 4995258 h 6857999"/>
              <a:gd name="connsiteX26067" fmla="*/ 4274072 w 10763219"/>
              <a:gd name="connsiteY26067" fmla="*/ 4996846 h 6857999"/>
              <a:gd name="connsiteX26068" fmla="*/ 4276849 w 10763219"/>
              <a:gd name="connsiteY26068" fmla="*/ 4997640 h 6857999"/>
              <a:gd name="connsiteX26069" fmla="*/ 4279627 w 10763219"/>
              <a:gd name="connsiteY26069" fmla="*/ 4986526 h 6857999"/>
              <a:gd name="connsiteX26070" fmla="*/ 4281216 w 10763219"/>
              <a:gd name="connsiteY26070" fmla="*/ 4980175 h 6857999"/>
              <a:gd name="connsiteX26071" fmla="*/ 4281612 w 10763219"/>
              <a:gd name="connsiteY26071" fmla="*/ 4974618 h 6857999"/>
              <a:gd name="connsiteX26072" fmla="*/ 4281216 w 10763219"/>
              <a:gd name="connsiteY26072" fmla="*/ 4965886 h 6857999"/>
              <a:gd name="connsiteX26073" fmla="*/ 4279627 w 10763219"/>
              <a:gd name="connsiteY26073" fmla="*/ 4968268 h 6857999"/>
              <a:gd name="connsiteX26074" fmla="*/ 4278040 w 10763219"/>
              <a:gd name="connsiteY26074" fmla="*/ 4970252 h 6857999"/>
              <a:gd name="connsiteX26075" fmla="*/ 4276055 w 10763219"/>
              <a:gd name="connsiteY26075" fmla="*/ 4971840 h 6857999"/>
              <a:gd name="connsiteX26076" fmla="*/ 4273277 w 10763219"/>
              <a:gd name="connsiteY26076" fmla="*/ 4972634 h 6857999"/>
              <a:gd name="connsiteX26077" fmla="*/ 4270896 w 10763219"/>
              <a:gd name="connsiteY26077" fmla="*/ 4973428 h 6857999"/>
              <a:gd name="connsiteX26078" fmla="*/ 4268117 w 10763219"/>
              <a:gd name="connsiteY26078" fmla="*/ 4973824 h 6857999"/>
              <a:gd name="connsiteX26079" fmla="*/ 4265339 w 10763219"/>
              <a:gd name="connsiteY26079" fmla="*/ 4973824 h 6857999"/>
              <a:gd name="connsiteX26080" fmla="*/ 4262164 w 10763219"/>
              <a:gd name="connsiteY26080" fmla="*/ 4973428 h 6857999"/>
              <a:gd name="connsiteX26081" fmla="*/ 4255417 w 10763219"/>
              <a:gd name="connsiteY26081" fmla="*/ 4971840 h 6857999"/>
              <a:gd name="connsiteX26082" fmla="*/ 4248670 w 10763219"/>
              <a:gd name="connsiteY26082" fmla="*/ 4969061 h 6857999"/>
              <a:gd name="connsiteX26083" fmla="*/ 4241526 w 10763219"/>
              <a:gd name="connsiteY26083" fmla="*/ 4965092 h 6857999"/>
              <a:gd name="connsiteX26084" fmla="*/ 4234779 w 10763219"/>
              <a:gd name="connsiteY26084" fmla="*/ 4960726 h 6857999"/>
              <a:gd name="connsiteX26085" fmla="*/ 4228031 w 10763219"/>
              <a:gd name="connsiteY26085" fmla="*/ 4955169 h 6857999"/>
              <a:gd name="connsiteX26086" fmla="*/ 4221681 w 10763219"/>
              <a:gd name="connsiteY26086" fmla="*/ 4949215 h 6857999"/>
              <a:gd name="connsiteX26087" fmla="*/ 4215728 w 10763219"/>
              <a:gd name="connsiteY26087" fmla="*/ 4943658 h 6857999"/>
              <a:gd name="connsiteX26088" fmla="*/ 4210568 w 10763219"/>
              <a:gd name="connsiteY26088" fmla="*/ 4937705 h 6857999"/>
              <a:gd name="connsiteX26089" fmla="*/ 4206203 w 10763219"/>
              <a:gd name="connsiteY26089" fmla="*/ 4931751 h 6857999"/>
              <a:gd name="connsiteX26090" fmla="*/ 4202631 w 10763219"/>
              <a:gd name="connsiteY26090" fmla="*/ 4925797 h 6857999"/>
              <a:gd name="connsiteX26091" fmla="*/ 4200646 w 10763219"/>
              <a:gd name="connsiteY26091" fmla="*/ 4920637 h 6857999"/>
              <a:gd name="connsiteX26092" fmla="*/ 4200249 w 10763219"/>
              <a:gd name="connsiteY26092" fmla="*/ 4918255 h 6857999"/>
              <a:gd name="connsiteX26093" fmla="*/ 4199852 w 10763219"/>
              <a:gd name="connsiteY26093" fmla="*/ 4915477 h 6857999"/>
              <a:gd name="connsiteX26094" fmla="*/ 4195884 w 10763219"/>
              <a:gd name="connsiteY26094" fmla="*/ 4915080 h 6857999"/>
              <a:gd name="connsiteX26095" fmla="*/ 4191915 w 10763219"/>
              <a:gd name="connsiteY26095" fmla="*/ 4914683 h 6857999"/>
              <a:gd name="connsiteX26096" fmla="*/ 4183977 w 10763219"/>
              <a:gd name="connsiteY26096" fmla="*/ 4913095 h 6857999"/>
              <a:gd name="connsiteX26097" fmla="*/ 4176833 w 10763219"/>
              <a:gd name="connsiteY26097" fmla="*/ 4910317 h 6857999"/>
              <a:gd name="connsiteX26098" fmla="*/ 4169689 w 10763219"/>
              <a:gd name="connsiteY26098" fmla="*/ 4906348 h 6857999"/>
              <a:gd name="connsiteX26099" fmla="*/ 4162545 w 10763219"/>
              <a:gd name="connsiteY26099" fmla="*/ 4902379 h 6857999"/>
              <a:gd name="connsiteX26100" fmla="*/ 4156194 w 10763219"/>
              <a:gd name="connsiteY26100" fmla="*/ 4897616 h 6857999"/>
              <a:gd name="connsiteX26101" fmla="*/ 4143098 w 10763219"/>
              <a:gd name="connsiteY26101" fmla="*/ 4887296 h 6857999"/>
              <a:gd name="connsiteX26102" fmla="*/ 4130793 w 10763219"/>
              <a:gd name="connsiteY26102" fmla="*/ 4876976 h 6857999"/>
              <a:gd name="connsiteX26103" fmla="*/ 4124443 w 10763219"/>
              <a:gd name="connsiteY26103" fmla="*/ 4872609 h 6857999"/>
              <a:gd name="connsiteX26104" fmla="*/ 4118490 w 10763219"/>
              <a:gd name="connsiteY26104" fmla="*/ 4868640 h 6857999"/>
              <a:gd name="connsiteX26105" fmla="*/ 4112537 w 10763219"/>
              <a:gd name="connsiteY26105" fmla="*/ 4865465 h 6857999"/>
              <a:gd name="connsiteX26106" fmla="*/ 4106981 w 10763219"/>
              <a:gd name="connsiteY26106" fmla="*/ 4862686 h 6857999"/>
              <a:gd name="connsiteX26107" fmla="*/ 4100630 w 10763219"/>
              <a:gd name="connsiteY26107" fmla="*/ 4861496 h 6857999"/>
              <a:gd name="connsiteX26108" fmla="*/ 4097455 w 10763219"/>
              <a:gd name="connsiteY26108" fmla="*/ 4860702 h 6857999"/>
              <a:gd name="connsiteX26109" fmla="*/ 4094677 w 10763219"/>
              <a:gd name="connsiteY26109" fmla="*/ 4861496 h 6857999"/>
              <a:gd name="connsiteX26110" fmla="*/ 4094280 w 10763219"/>
              <a:gd name="connsiteY26110" fmla="*/ 4866259 h 6857999"/>
              <a:gd name="connsiteX26111" fmla="*/ 4094280 w 10763219"/>
              <a:gd name="connsiteY26111" fmla="*/ 4868640 h 6857999"/>
              <a:gd name="connsiteX26112" fmla="*/ 4094677 w 10763219"/>
              <a:gd name="connsiteY26112" fmla="*/ 4870625 h 6857999"/>
              <a:gd name="connsiteX26113" fmla="*/ 4095073 w 10763219"/>
              <a:gd name="connsiteY26113" fmla="*/ 4872213 h 6857999"/>
              <a:gd name="connsiteX26114" fmla="*/ 4096264 w 10763219"/>
              <a:gd name="connsiteY26114" fmla="*/ 4873403 h 6857999"/>
              <a:gd name="connsiteX26115" fmla="*/ 4098249 w 10763219"/>
              <a:gd name="connsiteY26115" fmla="*/ 4876182 h 6857999"/>
              <a:gd name="connsiteX26116" fmla="*/ 4101424 w 10763219"/>
              <a:gd name="connsiteY26116" fmla="*/ 4878166 h 6857999"/>
              <a:gd name="connsiteX26117" fmla="*/ 4104996 w 10763219"/>
              <a:gd name="connsiteY26117" fmla="*/ 4878960 h 6857999"/>
              <a:gd name="connsiteX26118" fmla="*/ 4113727 w 10763219"/>
              <a:gd name="connsiteY26118" fmla="*/ 4880945 h 6857999"/>
              <a:gd name="connsiteX26119" fmla="*/ 4112140 w 10763219"/>
              <a:gd name="connsiteY26119" fmla="*/ 4883723 h 6857999"/>
              <a:gd name="connsiteX26120" fmla="*/ 4110949 w 10763219"/>
              <a:gd name="connsiteY26120" fmla="*/ 4886105 h 6857999"/>
              <a:gd name="connsiteX26121" fmla="*/ 4109759 w 10763219"/>
              <a:gd name="connsiteY26121" fmla="*/ 4887692 h 6857999"/>
              <a:gd name="connsiteX26122" fmla="*/ 4108171 w 10763219"/>
              <a:gd name="connsiteY26122" fmla="*/ 4888883 h 6857999"/>
              <a:gd name="connsiteX26123" fmla="*/ 4106981 w 10763219"/>
              <a:gd name="connsiteY26123" fmla="*/ 4889280 h 6857999"/>
              <a:gd name="connsiteX26124" fmla="*/ 4105393 w 10763219"/>
              <a:gd name="connsiteY26124" fmla="*/ 4889280 h 6857999"/>
              <a:gd name="connsiteX26125" fmla="*/ 4104599 w 10763219"/>
              <a:gd name="connsiteY26125" fmla="*/ 4889280 h 6857999"/>
              <a:gd name="connsiteX26126" fmla="*/ 4103011 w 10763219"/>
              <a:gd name="connsiteY26126" fmla="*/ 4888883 h 6857999"/>
              <a:gd name="connsiteX26127" fmla="*/ 4099837 w 10763219"/>
              <a:gd name="connsiteY26127" fmla="*/ 4886899 h 6857999"/>
              <a:gd name="connsiteX26128" fmla="*/ 4097058 w 10763219"/>
              <a:gd name="connsiteY26128" fmla="*/ 4884914 h 6857999"/>
              <a:gd name="connsiteX26129" fmla="*/ 4094677 w 10763219"/>
              <a:gd name="connsiteY26129" fmla="*/ 4882533 h 6857999"/>
              <a:gd name="connsiteX26130" fmla="*/ 4091501 w 10763219"/>
              <a:gd name="connsiteY26130" fmla="*/ 4880945 h 6857999"/>
              <a:gd name="connsiteX26131" fmla="*/ 4087136 w 10763219"/>
              <a:gd name="connsiteY26131" fmla="*/ 4885311 h 6857999"/>
              <a:gd name="connsiteX26132" fmla="*/ 4085945 w 10763219"/>
              <a:gd name="connsiteY26132" fmla="*/ 4887296 h 6857999"/>
              <a:gd name="connsiteX26133" fmla="*/ 4084754 w 10763219"/>
              <a:gd name="connsiteY26133" fmla="*/ 4889677 h 6857999"/>
              <a:gd name="connsiteX26134" fmla="*/ 4083960 w 10763219"/>
              <a:gd name="connsiteY26134" fmla="*/ 4891265 h 6857999"/>
              <a:gd name="connsiteX26135" fmla="*/ 4083960 w 10763219"/>
              <a:gd name="connsiteY26135" fmla="*/ 4893249 h 6857999"/>
              <a:gd name="connsiteX26136" fmla="*/ 4083960 w 10763219"/>
              <a:gd name="connsiteY26136" fmla="*/ 4896028 h 6857999"/>
              <a:gd name="connsiteX26137" fmla="*/ 4084754 w 10763219"/>
              <a:gd name="connsiteY26137" fmla="*/ 4899203 h 6857999"/>
              <a:gd name="connsiteX26138" fmla="*/ 4086342 w 10763219"/>
              <a:gd name="connsiteY26138" fmla="*/ 4901982 h 6857999"/>
              <a:gd name="connsiteX26139" fmla="*/ 4087929 w 10763219"/>
              <a:gd name="connsiteY26139" fmla="*/ 4904760 h 6857999"/>
              <a:gd name="connsiteX26140" fmla="*/ 4088723 w 10763219"/>
              <a:gd name="connsiteY26140" fmla="*/ 4907935 h 6857999"/>
              <a:gd name="connsiteX26141" fmla="*/ 4091501 w 10763219"/>
              <a:gd name="connsiteY26141" fmla="*/ 4905554 h 6857999"/>
              <a:gd name="connsiteX26142" fmla="*/ 4094280 w 10763219"/>
              <a:gd name="connsiteY26142" fmla="*/ 4903966 h 6857999"/>
              <a:gd name="connsiteX26143" fmla="*/ 4096264 w 10763219"/>
              <a:gd name="connsiteY26143" fmla="*/ 4903569 h 6857999"/>
              <a:gd name="connsiteX26144" fmla="*/ 4098249 w 10763219"/>
              <a:gd name="connsiteY26144" fmla="*/ 4902776 h 6857999"/>
              <a:gd name="connsiteX26145" fmla="*/ 4099439 w 10763219"/>
              <a:gd name="connsiteY26145" fmla="*/ 4903569 h 6857999"/>
              <a:gd name="connsiteX26146" fmla="*/ 4101027 w 10763219"/>
              <a:gd name="connsiteY26146" fmla="*/ 4904363 h 6857999"/>
              <a:gd name="connsiteX26147" fmla="*/ 4103011 w 10763219"/>
              <a:gd name="connsiteY26147" fmla="*/ 4906745 h 6857999"/>
              <a:gd name="connsiteX26148" fmla="*/ 4105393 w 10763219"/>
              <a:gd name="connsiteY26148" fmla="*/ 4908729 h 6857999"/>
              <a:gd name="connsiteX26149" fmla="*/ 4106186 w 10763219"/>
              <a:gd name="connsiteY26149" fmla="*/ 4909126 h 6857999"/>
              <a:gd name="connsiteX26150" fmla="*/ 4107377 w 10763219"/>
              <a:gd name="connsiteY26150" fmla="*/ 4909920 h 6857999"/>
              <a:gd name="connsiteX26151" fmla="*/ 4108966 w 10763219"/>
              <a:gd name="connsiteY26151" fmla="*/ 4909126 h 6857999"/>
              <a:gd name="connsiteX26152" fmla="*/ 4110155 w 10763219"/>
              <a:gd name="connsiteY26152" fmla="*/ 4908332 h 6857999"/>
              <a:gd name="connsiteX26153" fmla="*/ 4112140 w 10763219"/>
              <a:gd name="connsiteY26153" fmla="*/ 4906348 h 6857999"/>
              <a:gd name="connsiteX26154" fmla="*/ 4114124 w 10763219"/>
              <a:gd name="connsiteY26154" fmla="*/ 4903569 h 6857999"/>
              <a:gd name="connsiteX26155" fmla="*/ 4115315 w 10763219"/>
              <a:gd name="connsiteY26155" fmla="*/ 4905951 h 6857999"/>
              <a:gd name="connsiteX26156" fmla="*/ 4115315 w 10763219"/>
              <a:gd name="connsiteY26156" fmla="*/ 4908332 h 6857999"/>
              <a:gd name="connsiteX26157" fmla="*/ 4115315 w 10763219"/>
              <a:gd name="connsiteY26157" fmla="*/ 4911111 h 6857999"/>
              <a:gd name="connsiteX26158" fmla="*/ 4114124 w 10763219"/>
              <a:gd name="connsiteY26158" fmla="*/ 4914286 h 6857999"/>
              <a:gd name="connsiteX26159" fmla="*/ 4113330 w 10763219"/>
              <a:gd name="connsiteY26159" fmla="*/ 4917462 h 6857999"/>
              <a:gd name="connsiteX26160" fmla="*/ 4111743 w 10763219"/>
              <a:gd name="connsiteY26160" fmla="*/ 4921034 h 6857999"/>
              <a:gd name="connsiteX26161" fmla="*/ 4107774 w 10763219"/>
              <a:gd name="connsiteY26161" fmla="*/ 4927782 h 6857999"/>
              <a:gd name="connsiteX26162" fmla="*/ 4089120 w 10763219"/>
              <a:gd name="connsiteY26162" fmla="*/ 4915080 h 6857999"/>
              <a:gd name="connsiteX26163" fmla="*/ 4087929 w 10763219"/>
              <a:gd name="connsiteY26163" fmla="*/ 4917462 h 6857999"/>
              <a:gd name="connsiteX26164" fmla="*/ 4087136 w 10763219"/>
              <a:gd name="connsiteY26164" fmla="*/ 4919843 h 6857999"/>
              <a:gd name="connsiteX26165" fmla="*/ 4087929 w 10763219"/>
              <a:gd name="connsiteY26165" fmla="*/ 4921828 h 6857999"/>
              <a:gd name="connsiteX26166" fmla="*/ 4088327 w 10763219"/>
              <a:gd name="connsiteY26166" fmla="*/ 4923812 h 6857999"/>
              <a:gd name="connsiteX26167" fmla="*/ 4089120 w 10763219"/>
              <a:gd name="connsiteY26167" fmla="*/ 4925400 h 6857999"/>
              <a:gd name="connsiteX26168" fmla="*/ 4090708 w 10763219"/>
              <a:gd name="connsiteY26168" fmla="*/ 4927385 h 6857999"/>
              <a:gd name="connsiteX26169" fmla="*/ 4094280 w 10763219"/>
              <a:gd name="connsiteY26169" fmla="*/ 4930163 h 6857999"/>
              <a:gd name="connsiteX26170" fmla="*/ 4096661 w 10763219"/>
              <a:gd name="connsiteY26170" fmla="*/ 4933735 h 6857999"/>
              <a:gd name="connsiteX26171" fmla="*/ 4098249 w 10763219"/>
              <a:gd name="connsiteY26171" fmla="*/ 4935720 h 6857999"/>
              <a:gd name="connsiteX26172" fmla="*/ 4098645 w 10763219"/>
              <a:gd name="connsiteY26172" fmla="*/ 4937308 h 6857999"/>
              <a:gd name="connsiteX26173" fmla="*/ 4098645 w 10763219"/>
              <a:gd name="connsiteY26173" fmla="*/ 4939689 h 6857999"/>
              <a:gd name="connsiteX26174" fmla="*/ 4098249 w 10763219"/>
              <a:gd name="connsiteY26174" fmla="*/ 4941674 h 6857999"/>
              <a:gd name="connsiteX26175" fmla="*/ 4096661 w 10763219"/>
              <a:gd name="connsiteY26175" fmla="*/ 4944452 h 6857999"/>
              <a:gd name="connsiteX26176" fmla="*/ 4094280 w 10763219"/>
              <a:gd name="connsiteY26176" fmla="*/ 4947231 h 6857999"/>
              <a:gd name="connsiteX26177" fmla="*/ 4083564 w 10763219"/>
              <a:gd name="connsiteY26177" fmla="*/ 4934132 h 6857999"/>
              <a:gd name="connsiteX26178" fmla="*/ 4075627 w 10763219"/>
              <a:gd name="connsiteY26178" fmla="*/ 4924606 h 6857999"/>
              <a:gd name="connsiteX26179" fmla="*/ 4069672 w 10763219"/>
              <a:gd name="connsiteY26179" fmla="*/ 4916668 h 6857999"/>
              <a:gd name="connsiteX26180" fmla="*/ 4063719 w 10763219"/>
              <a:gd name="connsiteY26180" fmla="*/ 4909920 h 6857999"/>
              <a:gd name="connsiteX26181" fmla="*/ 4060941 w 10763219"/>
              <a:gd name="connsiteY26181" fmla="*/ 4906745 h 6857999"/>
              <a:gd name="connsiteX26182" fmla="*/ 4057369 w 10763219"/>
              <a:gd name="connsiteY26182" fmla="*/ 4903966 h 6857999"/>
              <a:gd name="connsiteX26183" fmla="*/ 4053003 w 10763219"/>
              <a:gd name="connsiteY26183" fmla="*/ 4900394 h 6857999"/>
              <a:gd name="connsiteX26184" fmla="*/ 4048240 w 10763219"/>
              <a:gd name="connsiteY26184" fmla="*/ 4897616 h 6857999"/>
              <a:gd name="connsiteX26185" fmla="*/ 4035937 w 10763219"/>
              <a:gd name="connsiteY26185" fmla="*/ 4890074 h 6857999"/>
              <a:gd name="connsiteX26186" fmla="*/ 4018474 w 10763219"/>
              <a:gd name="connsiteY26186" fmla="*/ 4881342 h 6857999"/>
              <a:gd name="connsiteX26187" fmla="*/ 4023236 w 10763219"/>
              <a:gd name="connsiteY26187" fmla="*/ 4878563 h 6857999"/>
              <a:gd name="connsiteX26188" fmla="*/ 4028000 w 10763219"/>
              <a:gd name="connsiteY26188" fmla="*/ 4876976 h 6857999"/>
              <a:gd name="connsiteX26189" fmla="*/ 4032762 w 10763219"/>
              <a:gd name="connsiteY26189" fmla="*/ 4875388 h 6857999"/>
              <a:gd name="connsiteX26190" fmla="*/ 4035937 w 10763219"/>
              <a:gd name="connsiteY26190" fmla="*/ 4874197 h 6857999"/>
              <a:gd name="connsiteX26191" fmla="*/ 4039509 w 10763219"/>
              <a:gd name="connsiteY26191" fmla="*/ 4872213 h 6857999"/>
              <a:gd name="connsiteX26192" fmla="*/ 4040700 w 10763219"/>
              <a:gd name="connsiteY26192" fmla="*/ 4871022 h 6857999"/>
              <a:gd name="connsiteX26193" fmla="*/ 4042287 w 10763219"/>
              <a:gd name="connsiteY26193" fmla="*/ 4869037 h 6857999"/>
              <a:gd name="connsiteX26194" fmla="*/ 4043875 w 10763219"/>
              <a:gd name="connsiteY26194" fmla="*/ 4867053 h 6857999"/>
              <a:gd name="connsiteX26195" fmla="*/ 4044668 w 10763219"/>
              <a:gd name="connsiteY26195" fmla="*/ 4864671 h 6857999"/>
              <a:gd name="connsiteX26196" fmla="*/ 4047051 w 10763219"/>
              <a:gd name="connsiteY26196" fmla="*/ 4857923 h 6857999"/>
              <a:gd name="connsiteX26197" fmla="*/ 4053003 w 10763219"/>
              <a:gd name="connsiteY26197" fmla="*/ 4859114 h 6857999"/>
              <a:gd name="connsiteX26198" fmla="*/ 4057369 w 10763219"/>
              <a:gd name="connsiteY26198" fmla="*/ 4860702 h 6857999"/>
              <a:gd name="connsiteX26199" fmla="*/ 4060941 w 10763219"/>
              <a:gd name="connsiteY26199" fmla="*/ 4862686 h 6857999"/>
              <a:gd name="connsiteX26200" fmla="*/ 4063719 w 10763219"/>
              <a:gd name="connsiteY26200" fmla="*/ 4865465 h 6857999"/>
              <a:gd name="connsiteX26201" fmla="*/ 4066894 w 10763219"/>
              <a:gd name="connsiteY26201" fmla="*/ 4866656 h 6857999"/>
              <a:gd name="connsiteX26202" fmla="*/ 4069672 w 10763219"/>
              <a:gd name="connsiteY26202" fmla="*/ 4867846 h 6857999"/>
              <a:gd name="connsiteX26203" fmla="*/ 4072054 w 10763219"/>
              <a:gd name="connsiteY26203" fmla="*/ 4867846 h 6857999"/>
              <a:gd name="connsiteX26204" fmla="*/ 4074038 w 10763219"/>
              <a:gd name="connsiteY26204" fmla="*/ 4867053 h 6857999"/>
              <a:gd name="connsiteX26205" fmla="*/ 4079992 w 10763219"/>
              <a:gd name="connsiteY26205" fmla="*/ 4865862 h 6857999"/>
              <a:gd name="connsiteX26206" fmla="*/ 4084754 w 10763219"/>
              <a:gd name="connsiteY26206" fmla="*/ 4853954 h 6857999"/>
              <a:gd name="connsiteX26207" fmla="*/ 4087136 w 10763219"/>
              <a:gd name="connsiteY26207" fmla="*/ 4846810 h 6857999"/>
              <a:gd name="connsiteX26208" fmla="*/ 4089914 w 10763219"/>
              <a:gd name="connsiteY26208" fmla="*/ 4840459 h 6857999"/>
              <a:gd name="connsiteX26209" fmla="*/ 4094280 w 10763219"/>
              <a:gd name="connsiteY26209" fmla="*/ 4832123 h 6857999"/>
              <a:gd name="connsiteX26210" fmla="*/ 4092295 w 10763219"/>
              <a:gd name="connsiteY26210" fmla="*/ 4831727 h 6857999"/>
              <a:gd name="connsiteX26211" fmla="*/ 4091105 w 10763219"/>
              <a:gd name="connsiteY26211" fmla="*/ 4831727 h 6857999"/>
              <a:gd name="connsiteX26212" fmla="*/ 4090311 w 10763219"/>
              <a:gd name="connsiteY26212" fmla="*/ 4832123 h 6857999"/>
              <a:gd name="connsiteX26213" fmla="*/ 4089914 w 10763219"/>
              <a:gd name="connsiteY26213" fmla="*/ 4832917 h 6857999"/>
              <a:gd name="connsiteX26214" fmla="*/ 4089120 w 10763219"/>
              <a:gd name="connsiteY26214" fmla="*/ 4834108 h 6857999"/>
              <a:gd name="connsiteX26215" fmla="*/ 4089120 w 10763219"/>
              <a:gd name="connsiteY26215" fmla="*/ 4834902 h 6857999"/>
              <a:gd name="connsiteX26216" fmla="*/ 4089914 w 10763219"/>
              <a:gd name="connsiteY26216" fmla="*/ 4836093 h 6857999"/>
              <a:gd name="connsiteX26217" fmla="*/ 4090311 w 10763219"/>
              <a:gd name="connsiteY26217" fmla="*/ 4836887 h 6857999"/>
              <a:gd name="connsiteX26218" fmla="*/ 4086739 w 10763219"/>
              <a:gd name="connsiteY26218" fmla="*/ 4838474 h 6857999"/>
              <a:gd name="connsiteX26219" fmla="*/ 4083564 w 10763219"/>
              <a:gd name="connsiteY26219" fmla="*/ 4838871 h 6857999"/>
              <a:gd name="connsiteX26220" fmla="*/ 4080388 w 10763219"/>
              <a:gd name="connsiteY26220" fmla="*/ 4838474 h 6857999"/>
              <a:gd name="connsiteX26221" fmla="*/ 4077610 w 10763219"/>
              <a:gd name="connsiteY26221" fmla="*/ 4836887 h 6857999"/>
              <a:gd name="connsiteX26222" fmla="*/ 4075229 w 10763219"/>
              <a:gd name="connsiteY26222" fmla="*/ 4834902 h 6857999"/>
              <a:gd name="connsiteX26223" fmla="*/ 4073244 w 10763219"/>
              <a:gd name="connsiteY26223" fmla="*/ 4832520 h 6857999"/>
              <a:gd name="connsiteX26224" fmla="*/ 4069276 w 10763219"/>
              <a:gd name="connsiteY26224" fmla="*/ 4827360 h 6857999"/>
              <a:gd name="connsiteX26225" fmla="*/ 4065307 w 10763219"/>
              <a:gd name="connsiteY26225" fmla="*/ 4821803 h 6857999"/>
              <a:gd name="connsiteX26226" fmla="*/ 4063322 w 10763219"/>
              <a:gd name="connsiteY26226" fmla="*/ 4819819 h 6857999"/>
              <a:gd name="connsiteX26227" fmla="*/ 4060941 w 10763219"/>
              <a:gd name="connsiteY26227" fmla="*/ 4819025 h 6857999"/>
              <a:gd name="connsiteX26228" fmla="*/ 4058561 w 10763219"/>
              <a:gd name="connsiteY26228" fmla="*/ 4818231 h 6857999"/>
              <a:gd name="connsiteX26229" fmla="*/ 4056178 w 10763219"/>
              <a:gd name="connsiteY26229" fmla="*/ 4819025 h 6857999"/>
              <a:gd name="connsiteX26230" fmla="*/ 4053003 w 10763219"/>
              <a:gd name="connsiteY26230" fmla="*/ 4820613 h 6857999"/>
              <a:gd name="connsiteX26231" fmla="*/ 4050225 w 10763219"/>
              <a:gd name="connsiteY26231" fmla="*/ 4823788 h 6857999"/>
              <a:gd name="connsiteX26232" fmla="*/ 4050622 w 10763219"/>
              <a:gd name="connsiteY26232" fmla="*/ 4819025 h 6857999"/>
              <a:gd name="connsiteX26233" fmla="*/ 4050622 w 10763219"/>
              <a:gd name="connsiteY26233" fmla="*/ 4815453 h 6857999"/>
              <a:gd name="connsiteX26234" fmla="*/ 4049828 w 10763219"/>
              <a:gd name="connsiteY26234" fmla="*/ 4812674 h 6857999"/>
              <a:gd name="connsiteX26235" fmla="*/ 4048637 w 10763219"/>
              <a:gd name="connsiteY26235" fmla="*/ 4810690 h 6857999"/>
              <a:gd name="connsiteX26236" fmla="*/ 4046256 w 10763219"/>
              <a:gd name="connsiteY26236" fmla="*/ 4809499 h 6857999"/>
              <a:gd name="connsiteX26237" fmla="*/ 4043478 w 10763219"/>
              <a:gd name="connsiteY26237" fmla="*/ 4808705 h 6857999"/>
              <a:gd name="connsiteX26238" fmla="*/ 4035143 w 10763219"/>
              <a:gd name="connsiteY26238" fmla="*/ 4806720 h 6857999"/>
              <a:gd name="connsiteX26239" fmla="*/ 4037922 w 10763219"/>
              <a:gd name="connsiteY26239" fmla="*/ 4804339 h 6857999"/>
              <a:gd name="connsiteX26240" fmla="*/ 4040303 w 10763219"/>
              <a:gd name="connsiteY26240" fmla="*/ 4801560 h 6857999"/>
              <a:gd name="connsiteX26241" fmla="*/ 4041890 w 10763219"/>
              <a:gd name="connsiteY26241" fmla="*/ 4799973 h 6857999"/>
              <a:gd name="connsiteX26242" fmla="*/ 4042287 w 10763219"/>
              <a:gd name="connsiteY26242" fmla="*/ 4797194 h 6857999"/>
              <a:gd name="connsiteX26243" fmla="*/ 4042684 w 10763219"/>
              <a:gd name="connsiteY26243" fmla="*/ 4794813 h 6857999"/>
              <a:gd name="connsiteX26244" fmla="*/ 4042684 w 10763219"/>
              <a:gd name="connsiteY26244" fmla="*/ 4792431 h 6857999"/>
              <a:gd name="connsiteX26245" fmla="*/ 4041890 w 10763219"/>
              <a:gd name="connsiteY26245" fmla="*/ 4788462 h 6857999"/>
              <a:gd name="connsiteX26246" fmla="*/ 4041493 w 10763219"/>
              <a:gd name="connsiteY26246" fmla="*/ 4785684 h 6857999"/>
              <a:gd name="connsiteX26247" fmla="*/ 4041493 w 10763219"/>
              <a:gd name="connsiteY26247" fmla="*/ 4784493 h 6857999"/>
              <a:gd name="connsiteX26248" fmla="*/ 4041493 w 10763219"/>
              <a:gd name="connsiteY26248" fmla="*/ 4784096 h 6857999"/>
              <a:gd name="connsiteX26249" fmla="*/ 4042287 w 10763219"/>
              <a:gd name="connsiteY26249" fmla="*/ 4784096 h 6857999"/>
              <a:gd name="connsiteX26250" fmla="*/ 4043875 w 10763219"/>
              <a:gd name="connsiteY26250" fmla="*/ 4784493 h 6857999"/>
              <a:gd name="connsiteX26251" fmla="*/ 4049034 w 10763219"/>
              <a:gd name="connsiteY26251" fmla="*/ 4787668 h 6857999"/>
              <a:gd name="connsiteX26252" fmla="*/ 4042287 w 10763219"/>
              <a:gd name="connsiteY26252" fmla="*/ 4782508 h 6857999"/>
              <a:gd name="connsiteX26253" fmla="*/ 4034349 w 10763219"/>
              <a:gd name="connsiteY26253" fmla="*/ 4777348 h 6857999"/>
              <a:gd name="connsiteX26254" fmla="*/ 4014902 w 10763219"/>
              <a:gd name="connsiteY26254" fmla="*/ 4765441 h 6857999"/>
              <a:gd name="connsiteX26255" fmla="*/ 4004186 w 10763219"/>
              <a:gd name="connsiteY26255" fmla="*/ 4759090 h 6857999"/>
              <a:gd name="connsiteX26256" fmla="*/ 3993867 w 10763219"/>
              <a:gd name="connsiteY26256" fmla="*/ 4752342 h 6857999"/>
              <a:gd name="connsiteX26257" fmla="*/ 3984341 w 10763219"/>
              <a:gd name="connsiteY26257" fmla="*/ 4745198 h 6857999"/>
              <a:gd name="connsiteX26258" fmla="*/ 3979975 w 10763219"/>
              <a:gd name="connsiteY26258" fmla="*/ 4741228 h 6857999"/>
              <a:gd name="connsiteX26259" fmla="*/ 3975214 w 10763219"/>
              <a:gd name="connsiteY26259" fmla="*/ 4737259 h 6857999"/>
              <a:gd name="connsiteX26260" fmla="*/ 3981166 w 10763219"/>
              <a:gd name="connsiteY26260" fmla="*/ 4737656 h 6857999"/>
              <a:gd name="connsiteX26261" fmla="*/ 3986326 w 10763219"/>
              <a:gd name="connsiteY26261" fmla="*/ 4737259 h 6857999"/>
              <a:gd name="connsiteX26262" fmla="*/ 3989502 w 10763219"/>
              <a:gd name="connsiteY26262" fmla="*/ 4736862 h 6857999"/>
              <a:gd name="connsiteX26263" fmla="*/ 3992676 w 10763219"/>
              <a:gd name="connsiteY26263" fmla="*/ 4735275 h 6857999"/>
              <a:gd name="connsiteX26264" fmla="*/ 3993867 w 10763219"/>
              <a:gd name="connsiteY26264" fmla="*/ 4733687 h 6857999"/>
              <a:gd name="connsiteX26265" fmla="*/ 3995057 w 10763219"/>
              <a:gd name="connsiteY26265" fmla="*/ 4731702 h 6857999"/>
              <a:gd name="connsiteX26266" fmla="*/ 3995454 w 10763219"/>
              <a:gd name="connsiteY26266" fmla="*/ 4729321 h 6857999"/>
              <a:gd name="connsiteX26267" fmla="*/ 3995057 w 10763219"/>
              <a:gd name="connsiteY26267" fmla="*/ 4726939 h 6857999"/>
              <a:gd name="connsiteX26268" fmla="*/ 3993867 w 10763219"/>
              <a:gd name="connsiteY26268" fmla="*/ 4724558 h 6857999"/>
              <a:gd name="connsiteX26269" fmla="*/ 3992676 w 10763219"/>
              <a:gd name="connsiteY26269" fmla="*/ 4721779 h 6857999"/>
              <a:gd name="connsiteX26270" fmla="*/ 3988310 w 10763219"/>
              <a:gd name="connsiteY26270" fmla="*/ 4715825 h 6857999"/>
              <a:gd name="connsiteX26271" fmla="*/ 3983151 w 10763219"/>
              <a:gd name="connsiteY26271" fmla="*/ 4710269 h 6857999"/>
              <a:gd name="connsiteX26272" fmla="*/ 3977991 w 10763219"/>
              <a:gd name="connsiteY26272" fmla="*/ 4705902 h 6857999"/>
              <a:gd name="connsiteX26273" fmla="*/ 3970847 w 10763219"/>
              <a:gd name="connsiteY26273" fmla="*/ 4701139 h 6857999"/>
              <a:gd name="connsiteX26274" fmla="*/ 3963703 w 10763219"/>
              <a:gd name="connsiteY26274" fmla="*/ 4696773 h 6857999"/>
              <a:gd name="connsiteX26275" fmla="*/ 3955765 w 10763219"/>
              <a:gd name="connsiteY26275" fmla="*/ 4692804 h 6857999"/>
              <a:gd name="connsiteX26276" fmla="*/ 3948224 w 10763219"/>
              <a:gd name="connsiteY26276" fmla="*/ 4689232 h 6857999"/>
              <a:gd name="connsiteX26277" fmla="*/ 3940286 w 10763219"/>
              <a:gd name="connsiteY26277" fmla="*/ 4686453 h 6857999"/>
              <a:gd name="connsiteX26278" fmla="*/ 3933539 w 10763219"/>
              <a:gd name="connsiteY26278" fmla="*/ 4684469 h 6857999"/>
              <a:gd name="connsiteX26279" fmla="*/ 3926395 w 10763219"/>
              <a:gd name="connsiteY26279" fmla="*/ 4684072 h 6857999"/>
              <a:gd name="connsiteX26280" fmla="*/ 3924014 w 10763219"/>
              <a:gd name="connsiteY26280" fmla="*/ 4684072 h 6857999"/>
              <a:gd name="connsiteX26281" fmla="*/ 3921236 w 10763219"/>
              <a:gd name="connsiteY26281" fmla="*/ 4684469 h 6857999"/>
              <a:gd name="connsiteX26282" fmla="*/ 3921236 w 10763219"/>
              <a:gd name="connsiteY26282" fmla="*/ 4679706 h 6857999"/>
              <a:gd name="connsiteX26283" fmla="*/ 3919648 w 10763219"/>
              <a:gd name="connsiteY26283" fmla="*/ 4674546 h 6857999"/>
              <a:gd name="connsiteX26284" fmla="*/ 3917267 w 10763219"/>
              <a:gd name="connsiteY26284" fmla="*/ 4670179 h 6857999"/>
              <a:gd name="connsiteX26285" fmla="*/ 3914489 w 10763219"/>
              <a:gd name="connsiteY26285" fmla="*/ 4666210 h 6857999"/>
              <a:gd name="connsiteX26286" fmla="*/ 3910917 w 10763219"/>
              <a:gd name="connsiteY26286" fmla="*/ 4663035 h 6857999"/>
              <a:gd name="connsiteX26287" fmla="*/ 3906948 w 10763219"/>
              <a:gd name="connsiteY26287" fmla="*/ 4659463 h 6857999"/>
              <a:gd name="connsiteX26288" fmla="*/ 3902185 w 10763219"/>
              <a:gd name="connsiteY26288" fmla="*/ 4656684 h 6857999"/>
              <a:gd name="connsiteX26289" fmla="*/ 3897422 w 10763219"/>
              <a:gd name="connsiteY26289" fmla="*/ 4653509 h 6857999"/>
              <a:gd name="connsiteX26290" fmla="*/ 3887104 w 10763219"/>
              <a:gd name="connsiteY26290" fmla="*/ 4648349 h 6857999"/>
              <a:gd name="connsiteX26291" fmla="*/ 3877182 w 10763219"/>
              <a:gd name="connsiteY26291" fmla="*/ 4643586 h 6857999"/>
              <a:gd name="connsiteX26292" fmla="*/ 3868449 w 10763219"/>
              <a:gd name="connsiteY26292" fmla="*/ 4638426 h 6857999"/>
              <a:gd name="connsiteX26293" fmla="*/ 3864480 w 10763219"/>
              <a:gd name="connsiteY26293" fmla="*/ 4636441 h 6857999"/>
              <a:gd name="connsiteX26294" fmla="*/ 3860908 w 10763219"/>
              <a:gd name="connsiteY26294" fmla="*/ 4634060 h 6857999"/>
              <a:gd name="connsiteX26295" fmla="*/ 3863687 w 10763219"/>
              <a:gd name="connsiteY26295" fmla="*/ 4629296 h 6857999"/>
              <a:gd name="connsiteX26296" fmla="*/ 3864084 w 10763219"/>
              <a:gd name="connsiteY26296" fmla="*/ 4625327 h 6857999"/>
              <a:gd name="connsiteX26297" fmla="*/ 3864084 w 10763219"/>
              <a:gd name="connsiteY26297" fmla="*/ 4621358 h 6857999"/>
              <a:gd name="connsiteX26298" fmla="*/ 3863687 w 10763219"/>
              <a:gd name="connsiteY26298" fmla="*/ 4618183 h 6857999"/>
              <a:gd name="connsiteX26299" fmla="*/ 3862099 w 10763219"/>
              <a:gd name="connsiteY26299" fmla="*/ 4615007 h 6857999"/>
              <a:gd name="connsiteX26300" fmla="*/ 3860512 w 10763219"/>
              <a:gd name="connsiteY26300" fmla="*/ 4612229 h 6857999"/>
              <a:gd name="connsiteX26301" fmla="*/ 3858924 w 10763219"/>
              <a:gd name="connsiteY26301" fmla="*/ 4609053 h 6857999"/>
              <a:gd name="connsiteX26302" fmla="*/ 3858130 w 10763219"/>
              <a:gd name="connsiteY26302" fmla="*/ 4606275 h 6857999"/>
              <a:gd name="connsiteX26303" fmla="*/ 3856146 w 10763219"/>
              <a:gd name="connsiteY26303" fmla="*/ 4606672 h 6857999"/>
              <a:gd name="connsiteX26304" fmla="*/ 3854558 w 10763219"/>
              <a:gd name="connsiteY26304" fmla="*/ 4607863 h 6857999"/>
              <a:gd name="connsiteX26305" fmla="*/ 3853764 w 10763219"/>
              <a:gd name="connsiteY26305" fmla="*/ 4608657 h 6857999"/>
              <a:gd name="connsiteX26306" fmla="*/ 3853368 w 10763219"/>
              <a:gd name="connsiteY26306" fmla="*/ 4610244 h 6857999"/>
              <a:gd name="connsiteX26307" fmla="*/ 3853368 w 10763219"/>
              <a:gd name="connsiteY26307" fmla="*/ 4613023 h 6857999"/>
              <a:gd name="connsiteX26308" fmla="*/ 3853368 w 10763219"/>
              <a:gd name="connsiteY26308" fmla="*/ 4616992 h 6857999"/>
              <a:gd name="connsiteX26309" fmla="*/ 3852574 w 10763219"/>
              <a:gd name="connsiteY26309" fmla="*/ 4620961 h 6857999"/>
              <a:gd name="connsiteX26310" fmla="*/ 3852177 w 10763219"/>
              <a:gd name="connsiteY26310" fmla="*/ 4622946 h 6857999"/>
              <a:gd name="connsiteX26311" fmla="*/ 3851780 w 10763219"/>
              <a:gd name="connsiteY26311" fmla="*/ 4624533 h 6857999"/>
              <a:gd name="connsiteX26312" fmla="*/ 3850192 w 10763219"/>
              <a:gd name="connsiteY26312" fmla="*/ 4626121 h 6857999"/>
              <a:gd name="connsiteX26313" fmla="*/ 3848208 w 10763219"/>
              <a:gd name="connsiteY26313" fmla="*/ 4628106 h 6857999"/>
              <a:gd name="connsiteX26314" fmla="*/ 3845828 w 10763219"/>
              <a:gd name="connsiteY26314" fmla="*/ 4629693 h 6857999"/>
              <a:gd name="connsiteX26315" fmla="*/ 3843048 w 10763219"/>
              <a:gd name="connsiteY26315" fmla="*/ 4631678 h 6857999"/>
              <a:gd name="connsiteX26316" fmla="*/ 3845828 w 10763219"/>
              <a:gd name="connsiteY26316" fmla="*/ 4623343 h 6857999"/>
              <a:gd name="connsiteX26317" fmla="*/ 3847414 w 10763219"/>
              <a:gd name="connsiteY26317" fmla="*/ 4619770 h 6857999"/>
              <a:gd name="connsiteX26318" fmla="*/ 3847811 w 10763219"/>
              <a:gd name="connsiteY26318" fmla="*/ 4616595 h 6857999"/>
              <a:gd name="connsiteX26319" fmla="*/ 3847414 w 10763219"/>
              <a:gd name="connsiteY26319" fmla="*/ 4613420 h 6857999"/>
              <a:gd name="connsiteX26320" fmla="*/ 3847017 w 10763219"/>
              <a:gd name="connsiteY26320" fmla="*/ 4612229 h 6857999"/>
              <a:gd name="connsiteX26321" fmla="*/ 3845828 w 10763219"/>
              <a:gd name="connsiteY26321" fmla="*/ 4611038 h 6857999"/>
              <a:gd name="connsiteX26322" fmla="*/ 3845033 w 10763219"/>
              <a:gd name="connsiteY26322" fmla="*/ 4610244 h 6857999"/>
              <a:gd name="connsiteX26323" fmla="*/ 3843445 w 10763219"/>
              <a:gd name="connsiteY26323" fmla="*/ 4609847 h 6857999"/>
              <a:gd name="connsiteX26324" fmla="*/ 3841462 w 10763219"/>
              <a:gd name="connsiteY26324" fmla="*/ 4609053 h 6857999"/>
              <a:gd name="connsiteX26325" fmla="*/ 3839079 w 10763219"/>
              <a:gd name="connsiteY26325" fmla="*/ 4609053 h 6857999"/>
              <a:gd name="connsiteX26326" fmla="*/ 3845033 w 10763219"/>
              <a:gd name="connsiteY26326" fmla="*/ 4603894 h 6857999"/>
              <a:gd name="connsiteX26327" fmla="*/ 3848208 w 10763219"/>
              <a:gd name="connsiteY26327" fmla="*/ 4600321 h 6857999"/>
              <a:gd name="connsiteX26328" fmla="*/ 3851780 w 10763219"/>
              <a:gd name="connsiteY26328" fmla="*/ 4595955 h 6857999"/>
              <a:gd name="connsiteX26329" fmla="*/ 3849002 w 10763219"/>
              <a:gd name="connsiteY26329" fmla="*/ 4597146 h 6857999"/>
              <a:gd name="connsiteX26330" fmla="*/ 3845828 w 10763219"/>
              <a:gd name="connsiteY26330" fmla="*/ 4597940 h 6857999"/>
              <a:gd name="connsiteX26331" fmla="*/ 3843445 w 10763219"/>
              <a:gd name="connsiteY26331" fmla="*/ 4597940 h 6857999"/>
              <a:gd name="connsiteX26332" fmla="*/ 3840667 w 10763219"/>
              <a:gd name="connsiteY26332" fmla="*/ 4597940 h 6857999"/>
              <a:gd name="connsiteX26333" fmla="*/ 3838286 w 10763219"/>
              <a:gd name="connsiteY26333" fmla="*/ 4597940 h 6857999"/>
              <a:gd name="connsiteX26334" fmla="*/ 3836301 w 10763219"/>
              <a:gd name="connsiteY26334" fmla="*/ 4597146 h 6857999"/>
              <a:gd name="connsiteX26335" fmla="*/ 3834317 w 10763219"/>
              <a:gd name="connsiteY26335" fmla="*/ 4595955 h 6857999"/>
              <a:gd name="connsiteX26336" fmla="*/ 3832333 w 10763219"/>
              <a:gd name="connsiteY26336" fmla="*/ 4594367 h 6857999"/>
              <a:gd name="connsiteX26337" fmla="*/ 3831142 w 10763219"/>
              <a:gd name="connsiteY26337" fmla="*/ 4593177 h 6857999"/>
              <a:gd name="connsiteX26338" fmla="*/ 3829951 w 10763219"/>
              <a:gd name="connsiteY26338" fmla="*/ 4591192 h 6857999"/>
              <a:gd name="connsiteX26339" fmla="*/ 3829157 w 10763219"/>
              <a:gd name="connsiteY26339" fmla="*/ 4588810 h 6857999"/>
              <a:gd name="connsiteX26340" fmla="*/ 3828760 w 10763219"/>
              <a:gd name="connsiteY26340" fmla="*/ 4585635 h 6857999"/>
              <a:gd name="connsiteX26341" fmla="*/ 3828760 w 10763219"/>
              <a:gd name="connsiteY26341" fmla="*/ 4582857 h 6857999"/>
              <a:gd name="connsiteX26342" fmla="*/ 3829157 w 10763219"/>
              <a:gd name="connsiteY26342" fmla="*/ 4579284 h 6857999"/>
              <a:gd name="connsiteX26343" fmla="*/ 3830348 w 10763219"/>
              <a:gd name="connsiteY26343" fmla="*/ 4576109 h 6857999"/>
              <a:gd name="connsiteX26344" fmla="*/ 3831935 w 10763219"/>
              <a:gd name="connsiteY26344" fmla="*/ 4572140 h 6857999"/>
              <a:gd name="connsiteX26345" fmla="*/ 3825585 w 10763219"/>
              <a:gd name="connsiteY26345" fmla="*/ 4571743 h 6857999"/>
              <a:gd name="connsiteX26346" fmla="*/ 3819632 w 10763219"/>
              <a:gd name="connsiteY26346" fmla="*/ 4570552 h 6857999"/>
              <a:gd name="connsiteX26347" fmla="*/ 3814472 w 10763219"/>
              <a:gd name="connsiteY26347" fmla="*/ 4568964 h 6857999"/>
              <a:gd name="connsiteX26348" fmla="*/ 3809710 w 10763219"/>
              <a:gd name="connsiteY26348" fmla="*/ 4566583 h 6857999"/>
              <a:gd name="connsiteX26349" fmla="*/ 3805344 w 10763219"/>
              <a:gd name="connsiteY26349" fmla="*/ 4563804 h 6857999"/>
              <a:gd name="connsiteX26350" fmla="*/ 3800979 w 10763219"/>
              <a:gd name="connsiteY26350" fmla="*/ 4560629 h 6857999"/>
              <a:gd name="connsiteX26351" fmla="*/ 3797406 w 10763219"/>
              <a:gd name="connsiteY26351" fmla="*/ 4557454 h 6857999"/>
              <a:gd name="connsiteX26352" fmla="*/ 3793835 w 10763219"/>
              <a:gd name="connsiteY26352" fmla="*/ 4553484 h 6857999"/>
              <a:gd name="connsiteX26353" fmla="*/ 3786691 w 10763219"/>
              <a:gd name="connsiteY26353" fmla="*/ 4546340 h 6857999"/>
              <a:gd name="connsiteX26354" fmla="*/ 3779943 w 10763219"/>
              <a:gd name="connsiteY26354" fmla="*/ 4539195 h 6857999"/>
              <a:gd name="connsiteX26355" fmla="*/ 3776371 w 10763219"/>
              <a:gd name="connsiteY26355" fmla="*/ 4536020 h 6857999"/>
              <a:gd name="connsiteX26356" fmla="*/ 3772799 w 10763219"/>
              <a:gd name="connsiteY26356" fmla="*/ 4532845 h 6857999"/>
              <a:gd name="connsiteX26357" fmla="*/ 3768830 w 10763219"/>
              <a:gd name="connsiteY26357" fmla="*/ 4530860 h 6857999"/>
              <a:gd name="connsiteX26358" fmla="*/ 3764861 w 10763219"/>
              <a:gd name="connsiteY26358" fmla="*/ 4528875 h 6857999"/>
              <a:gd name="connsiteX26359" fmla="*/ 3766847 w 10763219"/>
              <a:gd name="connsiteY26359" fmla="*/ 4526494 h 6857999"/>
              <a:gd name="connsiteX26360" fmla="*/ 3768830 w 10763219"/>
              <a:gd name="connsiteY26360" fmla="*/ 4524112 h 6857999"/>
              <a:gd name="connsiteX26361" fmla="*/ 3769625 w 10763219"/>
              <a:gd name="connsiteY26361" fmla="*/ 4521731 h 6857999"/>
              <a:gd name="connsiteX26362" fmla="*/ 3770021 w 10763219"/>
              <a:gd name="connsiteY26362" fmla="*/ 4519349 h 6857999"/>
              <a:gd name="connsiteX26363" fmla="*/ 3770814 w 10763219"/>
              <a:gd name="connsiteY26363" fmla="*/ 4517365 h 6857999"/>
              <a:gd name="connsiteX26364" fmla="*/ 3770021 w 10763219"/>
              <a:gd name="connsiteY26364" fmla="*/ 4515380 h 6857999"/>
              <a:gd name="connsiteX26365" fmla="*/ 3769625 w 10763219"/>
              <a:gd name="connsiteY26365" fmla="*/ 4513792 h 6857999"/>
              <a:gd name="connsiteX26366" fmla="*/ 3768830 w 10763219"/>
              <a:gd name="connsiteY26366" fmla="*/ 4512998 h 6857999"/>
              <a:gd name="connsiteX26367" fmla="*/ 3767242 w 10763219"/>
              <a:gd name="connsiteY26367" fmla="*/ 4511808 h 6857999"/>
              <a:gd name="connsiteX26368" fmla="*/ 3765655 w 10763219"/>
              <a:gd name="connsiteY26368" fmla="*/ 4511808 h 6857999"/>
              <a:gd name="connsiteX26369" fmla="*/ 3763274 w 10763219"/>
              <a:gd name="connsiteY26369" fmla="*/ 4512998 h 6857999"/>
              <a:gd name="connsiteX26370" fmla="*/ 3760892 w 10763219"/>
              <a:gd name="connsiteY26370" fmla="*/ 4513792 h 6857999"/>
              <a:gd name="connsiteX26371" fmla="*/ 3758511 w 10763219"/>
              <a:gd name="connsiteY26371" fmla="*/ 4516174 h 6857999"/>
              <a:gd name="connsiteX26372" fmla="*/ 3755336 w 10763219"/>
              <a:gd name="connsiteY26372" fmla="*/ 4519349 h 6857999"/>
              <a:gd name="connsiteX26373" fmla="*/ 3752559 w 10763219"/>
              <a:gd name="connsiteY26373" fmla="*/ 4523318 h 6857999"/>
              <a:gd name="connsiteX26374" fmla="*/ 3748986 w 10763219"/>
              <a:gd name="connsiteY26374" fmla="*/ 4528081 h 6857999"/>
              <a:gd name="connsiteX26375" fmla="*/ 3749779 w 10763219"/>
              <a:gd name="connsiteY26375" fmla="*/ 4524112 h 6857999"/>
              <a:gd name="connsiteX26376" fmla="*/ 3749779 w 10763219"/>
              <a:gd name="connsiteY26376" fmla="*/ 4520540 h 6857999"/>
              <a:gd name="connsiteX26377" fmla="*/ 3750176 w 10763219"/>
              <a:gd name="connsiteY26377" fmla="*/ 4517762 h 6857999"/>
              <a:gd name="connsiteX26378" fmla="*/ 3750176 w 10763219"/>
              <a:gd name="connsiteY26378" fmla="*/ 4515380 h 6857999"/>
              <a:gd name="connsiteX26379" fmla="*/ 3750970 w 10763219"/>
              <a:gd name="connsiteY26379" fmla="*/ 4512998 h 6857999"/>
              <a:gd name="connsiteX26380" fmla="*/ 3752954 w 10763219"/>
              <a:gd name="connsiteY26380" fmla="*/ 4509426 h 6857999"/>
              <a:gd name="connsiteX26381" fmla="*/ 3756130 w 10763219"/>
              <a:gd name="connsiteY26381" fmla="*/ 4506251 h 6857999"/>
              <a:gd name="connsiteX26382" fmla="*/ 3760496 w 10763219"/>
              <a:gd name="connsiteY26382" fmla="*/ 4501091 h 6857999"/>
              <a:gd name="connsiteX26383" fmla="*/ 3757320 w 10763219"/>
              <a:gd name="connsiteY26383" fmla="*/ 4500297 h 6857999"/>
              <a:gd name="connsiteX26384" fmla="*/ 3754542 w 10763219"/>
              <a:gd name="connsiteY26384" fmla="*/ 4499106 h 6857999"/>
              <a:gd name="connsiteX26385" fmla="*/ 3752161 w 10763219"/>
              <a:gd name="connsiteY26385" fmla="*/ 4497915 h 6857999"/>
              <a:gd name="connsiteX26386" fmla="*/ 3749779 w 10763219"/>
              <a:gd name="connsiteY26386" fmla="*/ 4496328 h 6857999"/>
              <a:gd name="connsiteX26387" fmla="*/ 3745810 w 10763219"/>
              <a:gd name="connsiteY26387" fmla="*/ 4492755 h 6857999"/>
              <a:gd name="connsiteX26388" fmla="*/ 3742238 w 10763219"/>
              <a:gd name="connsiteY26388" fmla="*/ 4489580 h 6857999"/>
              <a:gd name="connsiteX26389" fmla="*/ 3739064 w 10763219"/>
              <a:gd name="connsiteY26389" fmla="*/ 4485611 h 6857999"/>
              <a:gd name="connsiteX26390" fmla="*/ 3735094 w 10763219"/>
              <a:gd name="connsiteY26390" fmla="*/ 4482039 h 6857999"/>
              <a:gd name="connsiteX26391" fmla="*/ 3732713 w 10763219"/>
              <a:gd name="connsiteY26391" fmla="*/ 4480848 h 6857999"/>
              <a:gd name="connsiteX26392" fmla="*/ 3729935 w 10763219"/>
              <a:gd name="connsiteY26392" fmla="*/ 4479657 h 6857999"/>
              <a:gd name="connsiteX26393" fmla="*/ 3727157 w 10763219"/>
              <a:gd name="connsiteY26393" fmla="*/ 4478069 h 6857999"/>
              <a:gd name="connsiteX26394" fmla="*/ 3724378 w 10763219"/>
              <a:gd name="connsiteY26394" fmla="*/ 4477275 h 6857999"/>
              <a:gd name="connsiteX26395" fmla="*/ 3723188 w 10763219"/>
              <a:gd name="connsiteY26395" fmla="*/ 4480054 h 6857999"/>
              <a:gd name="connsiteX26396" fmla="*/ 3722394 w 10763219"/>
              <a:gd name="connsiteY26396" fmla="*/ 4482435 h 6857999"/>
              <a:gd name="connsiteX26397" fmla="*/ 3721998 w 10763219"/>
              <a:gd name="connsiteY26397" fmla="*/ 4485214 h 6857999"/>
              <a:gd name="connsiteX26398" fmla="*/ 3721998 w 10763219"/>
              <a:gd name="connsiteY26398" fmla="*/ 4487595 h 6857999"/>
              <a:gd name="connsiteX26399" fmla="*/ 3722394 w 10763219"/>
              <a:gd name="connsiteY26399" fmla="*/ 4489977 h 6857999"/>
              <a:gd name="connsiteX26400" fmla="*/ 3722791 w 10763219"/>
              <a:gd name="connsiteY26400" fmla="*/ 4492359 h 6857999"/>
              <a:gd name="connsiteX26401" fmla="*/ 3723188 w 10763219"/>
              <a:gd name="connsiteY26401" fmla="*/ 4494343 h 6857999"/>
              <a:gd name="connsiteX26402" fmla="*/ 3724378 w 10763219"/>
              <a:gd name="connsiteY26402" fmla="*/ 4496328 h 6857999"/>
              <a:gd name="connsiteX26403" fmla="*/ 3725569 w 10763219"/>
              <a:gd name="connsiteY26403" fmla="*/ 4498312 h 6857999"/>
              <a:gd name="connsiteX26404" fmla="*/ 3727157 w 10763219"/>
              <a:gd name="connsiteY26404" fmla="*/ 4499106 h 6857999"/>
              <a:gd name="connsiteX26405" fmla="*/ 3729142 w 10763219"/>
              <a:gd name="connsiteY26405" fmla="*/ 4500297 h 6857999"/>
              <a:gd name="connsiteX26406" fmla="*/ 3731125 w 10763219"/>
              <a:gd name="connsiteY26406" fmla="*/ 4500694 h 6857999"/>
              <a:gd name="connsiteX26407" fmla="*/ 3733110 w 10763219"/>
              <a:gd name="connsiteY26407" fmla="*/ 4500694 h 6857999"/>
              <a:gd name="connsiteX26408" fmla="*/ 3735094 w 10763219"/>
              <a:gd name="connsiteY26408" fmla="*/ 4500297 h 6857999"/>
              <a:gd name="connsiteX26409" fmla="*/ 3737476 w 10763219"/>
              <a:gd name="connsiteY26409" fmla="*/ 4499106 h 6857999"/>
              <a:gd name="connsiteX26410" fmla="*/ 3739857 w 10763219"/>
              <a:gd name="connsiteY26410" fmla="*/ 4497915 h 6857999"/>
              <a:gd name="connsiteX26411" fmla="*/ 3739460 w 10763219"/>
              <a:gd name="connsiteY26411" fmla="*/ 4501091 h 6857999"/>
              <a:gd name="connsiteX26412" fmla="*/ 3738269 w 10763219"/>
              <a:gd name="connsiteY26412" fmla="*/ 4503472 h 6857999"/>
              <a:gd name="connsiteX26413" fmla="*/ 3737079 w 10763219"/>
              <a:gd name="connsiteY26413" fmla="*/ 4505060 h 6857999"/>
              <a:gd name="connsiteX26414" fmla="*/ 3735094 w 10763219"/>
              <a:gd name="connsiteY26414" fmla="*/ 4506251 h 6857999"/>
              <a:gd name="connsiteX26415" fmla="*/ 3733507 w 10763219"/>
              <a:gd name="connsiteY26415" fmla="*/ 4506648 h 6857999"/>
              <a:gd name="connsiteX26416" fmla="*/ 3731125 w 10763219"/>
              <a:gd name="connsiteY26416" fmla="*/ 4506648 h 6857999"/>
              <a:gd name="connsiteX26417" fmla="*/ 3726760 w 10763219"/>
              <a:gd name="connsiteY26417" fmla="*/ 4505457 h 6857999"/>
              <a:gd name="connsiteX26418" fmla="*/ 3721998 w 10763219"/>
              <a:gd name="connsiteY26418" fmla="*/ 4504663 h 6857999"/>
              <a:gd name="connsiteX26419" fmla="*/ 3716441 w 10763219"/>
              <a:gd name="connsiteY26419" fmla="*/ 4504266 h 6857999"/>
              <a:gd name="connsiteX26420" fmla="*/ 3714059 w 10763219"/>
              <a:gd name="connsiteY26420" fmla="*/ 4504663 h 6857999"/>
              <a:gd name="connsiteX26421" fmla="*/ 3711678 w 10763219"/>
              <a:gd name="connsiteY26421" fmla="*/ 4505060 h 6857999"/>
              <a:gd name="connsiteX26422" fmla="*/ 3709693 w 10763219"/>
              <a:gd name="connsiteY26422" fmla="*/ 4506648 h 6857999"/>
              <a:gd name="connsiteX26423" fmla="*/ 3707710 w 10763219"/>
              <a:gd name="connsiteY26423" fmla="*/ 4508632 h 6857999"/>
              <a:gd name="connsiteX26424" fmla="*/ 3716837 w 10763219"/>
              <a:gd name="connsiteY26424" fmla="*/ 4493946 h 6857999"/>
              <a:gd name="connsiteX26425" fmla="*/ 3714456 w 10763219"/>
              <a:gd name="connsiteY26425" fmla="*/ 4493946 h 6857999"/>
              <a:gd name="connsiteX26426" fmla="*/ 3712472 w 10763219"/>
              <a:gd name="connsiteY26426" fmla="*/ 4493946 h 6857999"/>
              <a:gd name="connsiteX26427" fmla="*/ 3708503 w 10763219"/>
              <a:gd name="connsiteY26427" fmla="*/ 4492755 h 6857999"/>
              <a:gd name="connsiteX26428" fmla="*/ 3705328 w 10763219"/>
              <a:gd name="connsiteY26428" fmla="*/ 4491565 h 6857999"/>
              <a:gd name="connsiteX26429" fmla="*/ 3701756 w 10763219"/>
              <a:gd name="connsiteY26429" fmla="*/ 4489580 h 6857999"/>
              <a:gd name="connsiteX26430" fmla="*/ 3697788 w 10763219"/>
              <a:gd name="connsiteY26430" fmla="*/ 4487992 h 6857999"/>
              <a:gd name="connsiteX26431" fmla="*/ 3693421 w 10763219"/>
              <a:gd name="connsiteY26431" fmla="*/ 4487199 h 6857999"/>
              <a:gd name="connsiteX26432" fmla="*/ 3690644 w 10763219"/>
              <a:gd name="connsiteY26432" fmla="*/ 4487199 h 6857999"/>
              <a:gd name="connsiteX26433" fmla="*/ 3687071 w 10763219"/>
              <a:gd name="connsiteY26433" fmla="*/ 4487199 h 6857999"/>
              <a:gd name="connsiteX26434" fmla="*/ 3683102 w 10763219"/>
              <a:gd name="connsiteY26434" fmla="*/ 4487595 h 6857999"/>
              <a:gd name="connsiteX26435" fmla="*/ 3679133 w 10763219"/>
              <a:gd name="connsiteY26435" fmla="*/ 4488389 h 6857999"/>
              <a:gd name="connsiteX26436" fmla="*/ 3677545 w 10763219"/>
              <a:gd name="connsiteY26436" fmla="*/ 4476085 h 6857999"/>
              <a:gd name="connsiteX26437" fmla="*/ 3675958 w 10763219"/>
              <a:gd name="connsiteY26437" fmla="*/ 4464574 h 6857999"/>
              <a:gd name="connsiteX26438" fmla="*/ 3674767 w 10763219"/>
              <a:gd name="connsiteY26438" fmla="*/ 4459811 h 6857999"/>
              <a:gd name="connsiteX26439" fmla="*/ 3673576 w 10763219"/>
              <a:gd name="connsiteY26439" fmla="*/ 4454651 h 6857999"/>
              <a:gd name="connsiteX26440" fmla="*/ 3671989 w 10763219"/>
              <a:gd name="connsiteY26440" fmla="*/ 4450285 h 6857999"/>
              <a:gd name="connsiteX26441" fmla="*/ 3670005 w 10763219"/>
              <a:gd name="connsiteY26441" fmla="*/ 4446316 h 6857999"/>
              <a:gd name="connsiteX26442" fmla="*/ 3668020 w 10763219"/>
              <a:gd name="connsiteY26442" fmla="*/ 4443537 h 6857999"/>
              <a:gd name="connsiteX26443" fmla="*/ 3665242 w 10763219"/>
              <a:gd name="connsiteY26443" fmla="*/ 4440759 h 6857999"/>
              <a:gd name="connsiteX26444" fmla="*/ 3661670 w 10763219"/>
              <a:gd name="connsiteY26444" fmla="*/ 4439171 h 6857999"/>
              <a:gd name="connsiteX26445" fmla="*/ 3657701 w 10763219"/>
              <a:gd name="connsiteY26445" fmla="*/ 4437980 h 6857999"/>
              <a:gd name="connsiteX26446" fmla="*/ 3653335 w 10763219"/>
              <a:gd name="connsiteY26446" fmla="*/ 4437583 h 6857999"/>
              <a:gd name="connsiteX26447" fmla="*/ 3648572 w 10763219"/>
              <a:gd name="connsiteY26447" fmla="*/ 4438774 h 6857999"/>
              <a:gd name="connsiteX26448" fmla="*/ 3642222 w 10763219"/>
              <a:gd name="connsiteY26448" fmla="*/ 4439965 h 6857999"/>
              <a:gd name="connsiteX26449" fmla="*/ 3635475 w 10763219"/>
              <a:gd name="connsiteY26449" fmla="*/ 4443140 h 6857999"/>
              <a:gd name="connsiteX26450" fmla="*/ 3632697 w 10763219"/>
              <a:gd name="connsiteY26450" fmla="*/ 4447506 h 6857999"/>
              <a:gd name="connsiteX26451" fmla="*/ 3631506 w 10763219"/>
              <a:gd name="connsiteY26451" fmla="*/ 4451476 h 6857999"/>
              <a:gd name="connsiteX26452" fmla="*/ 3629919 w 10763219"/>
              <a:gd name="connsiteY26452" fmla="*/ 4454651 h 6857999"/>
              <a:gd name="connsiteX26453" fmla="*/ 3629125 w 10763219"/>
              <a:gd name="connsiteY26453" fmla="*/ 4457826 h 6857999"/>
              <a:gd name="connsiteX26454" fmla="*/ 3627537 w 10763219"/>
              <a:gd name="connsiteY26454" fmla="*/ 4463383 h 6857999"/>
              <a:gd name="connsiteX26455" fmla="*/ 3626347 w 10763219"/>
              <a:gd name="connsiteY26455" fmla="*/ 4466956 h 6857999"/>
              <a:gd name="connsiteX26456" fmla="*/ 3625156 w 10763219"/>
              <a:gd name="connsiteY26456" fmla="*/ 4470528 h 6857999"/>
              <a:gd name="connsiteX26457" fmla="*/ 3627140 w 10763219"/>
              <a:gd name="connsiteY26457" fmla="*/ 4469734 h 6857999"/>
              <a:gd name="connsiteX26458" fmla="*/ 3629125 w 10763219"/>
              <a:gd name="connsiteY26458" fmla="*/ 4468940 h 6857999"/>
              <a:gd name="connsiteX26459" fmla="*/ 3631903 w 10763219"/>
              <a:gd name="connsiteY26459" fmla="*/ 4466162 h 6857999"/>
              <a:gd name="connsiteX26460" fmla="*/ 3634284 w 10763219"/>
              <a:gd name="connsiteY26460" fmla="*/ 4462986 h 6857999"/>
              <a:gd name="connsiteX26461" fmla="*/ 3636666 w 10763219"/>
              <a:gd name="connsiteY26461" fmla="*/ 4459811 h 6857999"/>
              <a:gd name="connsiteX26462" fmla="*/ 3639047 w 10763219"/>
              <a:gd name="connsiteY26462" fmla="*/ 4456636 h 6857999"/>
              <a:gd name="connsiteX26463" fmla="*/ 3640635 w 10763219"/>
              <a:gd name="connsiteY26463" fmla="*/ 4455842 h 6857999"/>
              <a:gd name="connsiteX26464" fmla="*/ 3642222 w 10763219"/>
              <a:gd name="connsiteY26464" fmla="*/ 4454651 h 6857999"/>
              <a:gd name="connsiteX26465" fmla="*/ 3643810 w 10763219"/>
              <a:gd name="connsiteY26465" fmla="*/ 4454254 h 6857999"/>
              <a:gd name="connsiteX26466" fmla="*/ 3645795 w 10763219"/>
              <a:gd name="connsiteY26466" fmla="*/ 4454254 h 6857999"/>
              <a:gd name="connsiteX26467" fmla="*/ 3647382 w 10763219"/>
              <a:gd name="connsiteY26467" fmla="*/ 4454254 h 6857999"/>
              <a:gd name="connsiteX26468" fmla="*/ 3649366 w 10763219"/>
              <a:gd name="connsiteY26468" fmla="*/ 4454651 h 6857999"/>
              <a:gd name="connsiteX26469" fmla="*/ 3645795 w 10763219"/>
              <a:gd name="connsiteY26469" fmla="*/ 4458223 h 6857999"/>
              <a:gd name="connsiteX26470" fmla="*/ 3642222 w 10763219"/>
              <a:gd name="connsiteY26470" fmla="*/ 4462192 h 6857999"/>
              <a:gd name="connsiteX26471" fmla="*/ 3639841 w 10763219"/>
              <a:gd name="connsiteY26471" fmla="*/ 4466162 h 6857999"/>
              <a:gd name="connsiteX26472" fmla="*/ 3638253 w 10763219"/>
              <a:gd name="connsiteY26472" fmla="*/ 4469734 h 6857999"/>
              <a:gd name="connsiteX26473" fmla="*/ 3637459 w 10763219"/>
              <a:gd name="connsiteY26473" fmla="*/ 4473703 h 6857999"/>
              <a:gd name="connsiteX26474" fmla="*/ 3636666 w 10763219"/>
              <a:gd name="connsiteY26474" fmla="*/ 4477275 h 6857999"/>
              <a:gd name="connsiteX26475" fmla="*/ 3636666 w 10763219"/>
              <a:gd name="connsiteY26475" fmla="*/ 4480848 h 6857999"/>
              <a:gd name="connsiteX26476" fmla="*/ 3637459 w 10763219"/>
              <a:gd name="connsiteY26476" fmla="*/ 4484023 h 6857999"/>
              <a:gd name="connsiteX26477" fmla="*/ 3638253 w 10763219"/>
              <a:gd name="connsiteY26477" fmla="*/ 4486405 h 6857999"/>
              <a:gd name="connsiteX26478" fmla="*/ 3639841 w 10763219"/>
              <a:gd name="connsiteY26478" fmla="*/ 4487992 h 6857999"/>
              <a:gd name="connsiteX26479" fmla="*/ 3641825 w 10763219"/>
              <a:gd name="connsiteY26479" fmla="*/ 4488786 h 6857999"/>
              <a:gd name="connsiteX26480" fmla="*/ 3644207 w 10763219"/>
              <a:gd name="connsiteY26480" fmla="*/ 4488786 h 6857999"/>
              <a:gd name="connsiteX26481" fmla="*/ 3646588 w 10763219"/>
              <a:gd name="connsiteY26481" fmla="*/ 4487992 h 6857999"/>
              <a:gd name="connsiteX26482" fmla="*/ 3648969 w 10763219"/>
              <a:gd name="connsiteY26482" fmla="*/ 4485611 h 6857999"/>
              <a:gd name="connsiteX26483" fmla="*/ 3652144 w 10763219"/>
              <a:gd name="connsiteY26483" fmla="*/ 4482039 h 6857999"/>
              <a:gd name="connsiteX26484" fmla="*/ 3654923 w 10763219"/>
              <a:gd name="connsiteY26484" fmla="*/ 4477275 h 6857999"/>
              <a:gd name="connsiteX26485" fmla="*/ 3653335 w 10763219"/>
              <a:gd name="connsiteY26485" fmla="*/ 4483229 h 6857999"/>
              <a:gd name="connsiteX26486" fmla="*/ 3652939 w 10763219"/>
              <a:gd name="connsiteY26486" fmla="*/ 4488389 h 6857999"/>
              <a:gd name="connsiteX26487" fmla="*/ 3652939 w 10763219"/>
              <a:gd name="connsiteY26487" fmla="*/ 4492755 h 6857999"/>
              <a:gd name="connsiteX26488" fmla="*/ 3653335 w 10763219"/>
              <a:gd name="connsiteY26488" fmla="*/ 4496725 h 6857999"/>
              <a:gd name="connsiteX26489" fmla="*/ 3654923 w 10763219"/>
              <a:gd name="connsiteY26489" fmla="*/ 4500297 h 6857999"/>
              <a:gd name="connsiteX26490" fmla="*/ 3656510 w 10763219"/>
              <a:gd name="connsiteY26490" fmla="*/ 4503075 h 6857999"/>
              <a:gd name="connsiteX26491" fmla="*/ 3658892 w 10763219"/>
              <a:gd name="connsiteY26491" fmla="*/ 4505457 h 6857999"/>
              <a:gd name="connsiteX26492" fmla="*/ 3661670 w 10763219"/>
              <a:gd name="connsiteY26492" fmla="*/ 4507442 h 6857999"/>
              <a:gd name="connsiteX26493" fmla="*/ 3664845 w 10763219"/>
              <a:gd name="connsiteY26493" fmla="*/ 4509029 h 6857999"/>
              <a:gd name="connsiteX26494" fmla="*/ 3668020 w 10763219"/>
              <a:gd name="connsiteY26494" fmla="*/ 4509823 h 6857999"/>
              <a:gd name="connsiteX26495" fmla="*/ 3671592 w 10763219"/>
              <a:gd name="connsiteY26495" fmla="*/ 4510617 h 6857999"/>
              <a:gd name="connsiteX26496" fmla="*/ 3675561 w 10763219"/>
              <a:gd name="connsiteY26496" fmla="*/ 4510617 h 6857999"/>
              <a:gd name="connsiteX26497" fmla="*/ 3679927 w 10763219"/>
              <a:gd name="connsiteY26497" fmla="*/ 4510617 h 6857999"/>
              <a:gd name="connsiteX26498" fmla="*/ 3683896 w 10763219"/>
              <a:gd name="connsiteY26498" fmla="*/ 4509823 h 6857999"/>
              <a:gd name="connsiteX26499" fmla="*/ 3691833 w 10763219"/>
              <a:gd name="connsiteY26499" fmla="*/ 4507838 h 6857999"/>
              <a:gd name="connsiteX26500" fmla="*/ 3690246 w 10763219"/>
              <a:gd name="connsiteY26500" fmla="*/ 4511808 h 6857999"/>
              <a:gd name="connsiteX26501" fmla="*/ 3688261 w 10763219"/>
              <a:gd name="connsiteY26501" fmla="*/ 4514983 h 6857999"/>
              <a:gd name="connsiteX26502" fmla="*/ 3684293 w 10763219"/>
              <a:gd name="connsiteY26502" fmla="*/ 4519349 h 6857999"/>
              <a:gd name="connsiteX26503" fmla="*/ 3680720 w 10763219"/>
              <a:gd name="connsiteY26503" fmla="*/ 4522525 h 6857999"/>
              <a:gd name="connsiteX26504" fmla="*/ 3676752 w 10763219"/>
              <a:gd name="connsiteY26504" fmla="*/ 4526891 h 6857999"/>
              <a:gd name="connsiteX26505" fmla="*/ 3676355 w 10763219"/>
              <a:gd name="connsiteY26505" fmla="*/ 4528875 h 6857999"/>
              <a:gd name="connsiteX26506" fmla="*/ 3676752 w 10763219"/>
              <a:gd name="connsiteY26506" fmla="*/ 4530066 h 6857999"/>
              <a:gd name="connsiteX26507" fmla="*/ 3677545 w 10763219"/>
              <a:gd name="connsiteY26507" fmla="*/ 4530860 h 6857999"/>
              <a:gd name="connsiteX26508" fmla="*/ 3678736 w 10763219"/>
              <a:gd name="connsiteY26508" fmla="*/ 4531654 h 6857999"/>
              <a:gd name="connsiteX26509" fmla="*/ 3682705 w 10763219"/>
              <a:gd name="connsiteY26509" fmla="*/ 4532051 h 6857999"/>
              <a:gd name="connsiteX26510" fmla="*/ 3687071 w 10763219"/>
              <a:gd name="connsiteY26510" fmla="*/ 4532051 h 6857999"/>
              <a:gd name="connsiteX26511" fmla="*/ 3689055 w 10763219"/>
              <a:gd name="connsiteY26511" fmla="*/ 4532448 h 6857999"/>
              <a:gd name="connsiteX26512" fmla="*/ 3690644 w 10763219"/>
              <a:gd name="connsiteY26512" fmla="*/ 4532845 h 6857999"/>
              <a:gd name="connsiteX26513" fmla="*/ 3691437 w 10763219"/>
              <a:gd name="connsiteY26513" fmla="*/ 4534035 h 6857999"/>
              <a:gd name="connsiteX26514" fmla="*/ 3691833 w 10763219"/>
              <a:gd name="connsiteY26514" fmla="*/ 4535226 h 6857999"/>
              <a:gd name="connsiteX26515" fmla="*/ 3691437 w 10763219"/>
              <a:gd name="connsiteY26515" fmla="*/ 4538005 h 6857999"/>
              <a:gd name="connsiteX26516" fmla="*/ 3690246 w 10763219"/>
              <a:gd name="connsiteY26516" fmla="*/ 4540783 h 6857999"/>
              <a:gd name="connsiteX26517" fmla="*/ 3687468 w 10763219"/>
              <a:gd name="connsiteY26517" fmla="*/ 4545149 h 6857999"/>
              <a:gd name="connsiteX26518" fmla="*/ 3684293 w 10763219"/>
              <a:gd name="connsiteY26518" fmla="*/ 4549912 h 6857999"/>
              <a:gd name="connsiteX26519" fmla="*/ 3686277 w 10763219"/>
              <a:gd name="connsiteY26519" fmla="*/ 4549515 h 6857999"/>
              <a:gd name="connsiteX26520" fmla="*/ 3688658 w 10763219"/>
              <a:gd name="connsiteY26520" fmla="*/ 4548721 h 6857999"/>
              <a:gd name="connsiteX26521" fmla="*/ 3693421 w 10763219"/>
              <a:gd name="connsiteY26521" fmla="*/ 4546340 h 6857999"/>
              <a:gd name="connsiteX26522" fmla="*/ 3695802 w 10763219"/>
              <a:gd name="connsiteY26522" fmla="*/ 4545149 h 6857999"/>
              <a:gd name="connsiteX26523" fmla="*/ 3698184 w 10763219"/>
              <a:gd name="connsiteY26523" fmla="*/ 4544752 h 6857999"/>
              <a:gd name="connsiteX26524" fmla="*/ 3700168 w 10763219"/>
              <a:gd name="connsiteY26524" fmla="*/ 4544752 h 6857999"/>
              <a:gd name="connsiteX26525" fmla="*/ 3702946 w 10763219"/>
              <a:gd name="connsiteY26525" fmla="*/ 4545546 h 6857999"/>
              <a:gd name="connsiteX26526" fmla="*/ 3698977 w 10763219"/>
              <a:gd name="connsiteY26526" fmla="*/ 4547928 h 6857999"/>
              <a:gd name="connsiteX26527" fmla="*/ 3695405 w 10763219"/>
              <a:gd name="connsiteY26527" fmla="*/ 4549912 h 6857999"/>
              <a:gd name="connsiteX26528" fmla="*/ 3691833 w 10763219"/>
              <a:gd name="connsiteY26528" fmla="*/ 4551103 h 6857999"/>
              <a:gd name="connsiteX26529" fmla="*/ 3689055 w 10763219"/>
              <a:gd name="connsiteY26529" fmla="*/ 4551897 h 6857999"/>
              <a:gd name="connsiteX26530" fmla="*/ 3687468 w 10763219"/>
              <a:gd name="connsiteY26530" fmla="*/ 4557851 h 6857999"/>
              <a:gd name="connsiteX26531" fmla="*/ 3687071 w 10763219"/>
              <a:gd name="connsiteY26531" fmla="*/ 4559835 h 6857999"/>
              <a:gd name="connsiteX26532" fmla="*/ 3687468 w 10763219"/>
              <a:gd name="connsiteY26532" fmla="*/ 4561820 h 6857999"/>
              <a:gd name="connsiteX26533" fmla="*/ 3688261 w 10763219"/>
              <a:gd name="connsiteY26533" fmla="*/ 4562614 h 6857999"/>
              <a:gd name="connsiteX26534" fmla="*/ 3688658 w 10763219"/>
              <a:gd name="connsiteY26534" fmla="*/ 4563804 h 6857999"/>
              <a:gd name="connsiteX26535" fmla="*/ 3691040 w 10763219"/>
              <a:gd name="connsiteY26535" fmla="*/ 4565392 h 6857999"/>
              <a:gd name="connsiteX26536" fmla="*/ 3697390 w 10763219"/>
              <a:gd name="connsiteY26536" fmla="*/ 4566980 h 6857999"/>
              <a:gd name="connsiteX26537" fmla="*/ 3700962 w 10763219"/>
              <a:gd name="connsiteY26537" fmla="*/ 4568964 h 6857999"/>
              <a:gd name="connsiteX26538" fmla="*/ 3702154 w 10763219"/>
              <a:gd name="connsiteY26538" fmla="*/ 4570552 h 6857999"/>
              <a:gd name="connsiteX26539" fmla="*/ 3704137 w 10763219"/>
              <a:gd name="connsiteY26539" fmla="*/ 4572140 h 6857999"/>
              <a:gd name="connsiteX26540" fmla="*/ 3697788 w 10763219"/>
              <a:gd name="connsiteY26540" fmla="*/ 4575315 h 6857999"/>
              <a:gd name="connsiteX26541" fmla="*/ 3691437 w 10763219"/>
              <a:gd name="connsiteY26541" fmla="*/ 4578094 h 6857999"/>
              <a:gd name="connsiteX26542" fmla="*/ 3685483 w 10763219"/>
              <a:gd name="connsiteY26542" fmla="*/ 4581269 h 6857999"/>
              <a:gd name="connsiteX26543" fmla="*/ 3682308 w 10763219"/>
              <a:gd name="connsiteY26543" fmla="*/ 4583650 h 6857999"/>
              <a:gd name="connsiteX26544" fmla="*/ 3678736 w 10763219"/>
              <a:gd name="connsiteY26544" fmla="*/ 4586826 h 6857999"/>
              <a:gd name="connsiteX26545" fmla="*/ 3678339 w 10763219"/>
              <a:gd name="connsiteY26545" fmla="*/ 4583254 h 6857999"/>
              <a:gd name="connsiteX26546" fmla="*/ 3677545 w 10763219"/>
              <a:gd name="connsiteY26546" fmla="*/ 4580872 h 6857999"/>
              <a:gd name="connsiteX26547" fmla="*/ 3676355 w 10763219"/>
              <a:gd name="connsiteY26547" fmla="*/ 4578491 h 6857999"/>
              <a:gd name="connsiteX26548" fmla="*/ 3674767 w 10763219"/>
              <a:gd name="connsiteY26548" fmla="*/ 4576109 h 6857999"/>
              <a:gd name="connsiteX26549" fmla="*/ 3672783 w 10763219"/>
              <a:gd name="connsiteY26549" fmla="*/ 4574521 h 6857999"/>
              <a:gd name="connsiteX26550" fmla="*/ 3671195 w 10763219"/>
              <a:gd name="connsiteY26550" fmla="*/ 4572934 h 6857999"/>
              <a:gd name="connsiteX26551" fmla="*/ 3669211 w 10763219"/>
              <a:gd name="connsiteY26551" fmla="*/ 4572140 h 6857999"/>
              <a:gd name="connsiteX26552" fmla="*/ 3667227 w 10763219"/>
              <a:gd name="connsiteY26552" fmla="*/ 4570949 h 6857999"/>
              <a:gd name="connsiteX26553" fmla="*/ 3662861 w 10763219"/>
              <a:gd name="connsiteY26553" fmla="*/ 4570155 h 6857999"/>
              <a:gd name="connsiteX26554" fmla="*/ 3658495 w 10763219"/>
              <a:gd name="connsiteY26554" fmla="*/ 4570552 h 6857999"/>
              <a:gd name="connsiteX26555" fmla="*/ 3653732 w 10763219"/>
              <a:gd name="connsiteY26555" fmla="*/ 4571743 h 6857999"/>
              <a:gd name="connsiteX26556" fmla="*/ 3650557 w 10763219"/>
              <a:gd name="connsiteY26556" fmla="*/ 4573331 h 6857999"/>
              <a:gd name="connsiteX26557" fmla="*/ 3650161 w 10763219"/>
              <a:gd name="connsiteY26557" fmla="*/ 4572537 h 6857999"/>
              <a:gd name="connsiteX26558" fmla="*/ 3649366 w 10763219"/>
              <a:gd name="connsiteY26558" fmla="*/ 4571743 h 6857999"/>
              <a:gd name="connsiteX26559" fmla="*/ 3649366 w 10763219"/>
              <a:gd name="connsiteY26559" fmla="*/ 4568964 h 6857999"/>
              <a:gd name="connsiteX26560" fmla="*/ 3650161 w 10763219"/>
              <a:gd name="connsiteY26560" fmla="*/ 4566583 h 6857999"/>
              <a:gd name="connsiteX26561" fmla="*/ 3650557 w 10763219"/>
              <a:gd name="connsiteY26561" fmla="*/ 4563804 h 6857999"/>
              <a:gd name="connsiteX26562" fmla="*/ 3651351 w 10763219"/>
              <a:gd name="connsiteY26562" fmla="*/ 4560629 h 6857999"/>
              <a:gd name="connsiteX26563" fmla="*/ 3651351 w 10763219"/>
              <a:gd name="connsiteY26563" fmla="*/ 4557851 h 6857999"/>
              <a:gd name="connsiteX26564" fmla="*/ 3651351 w 10763219"/>
              <a:gd name="connsiteY26564" fmla="*/ 4555469 h 6857999"/>
              <a:gd name="connsiteX26565" fmla="*/ 3650954 w 10763219"/>
              <a:gd name="connsiteY26565" fmla="*/ 4554278 h 6857999"/>
              <a:gd name="connsiteX26566" fmla="*/ 3650557 w 10763219"/>
              <a:gd name="connsiteY26566" fmla="*/ 4553881 h 6857999"/>
              <a:gd name="connsiteX26567" fmla="*/ 3649366 w 10763219"/>
              <a:gd name="connsiteY26567" fmla="*/ 4553088 h 6857999"/>
              <a:gd name="connsiteX26568" fmla="*/ 3648176 w 10763219"/>
              <a:gd name="connsiteY26568" fmla="*/ 4553088 h 6857999"/>
              <a:gd name="connsiteX26569" fmla="*/ 3646588 w 10763219"/>
              <a:gd name="connsiteY26569" fmla="*/ 4553088 h 6857999"/>
              <a:gd name="connsiteX26570" fmla="*/ 3645000 w 10763219"/>
              <a:gd name="connsiteY26570" fmla="*/ 4553484 h 6857999"/>
              <a:gd name="connsiteX26571" fmla="*/ 3641825 w 10763219"/>
              <a:gd name="connsiteY26571" fmla="*/ 4555469 h 6857999"/>
              <a:gd name="connsiteX26572" fmla="*/ 3638650 w 10763219"/>
              <a:gd name="connsiteY26572" fmla="*/ 4558248 h 6857999"/>
              <a:gd name="connsiteX26573" fmla="*/ 3632300 w 10763219"/>
              <a:gd name="connsiteY26573" fmla="*/ 4564598 h 6857999"/>
              <a:gd name="connsiteX26574" fmla="*/ 3629125 w 10763219"/>
              <a:gd name="connsiteY26574" fmla="*/ 4566980 h 6857999"/>
              <a:gd name="connsiteX26575" fmla="*/ 3625951 w 10763219"/>
              <a:gd name="connsiteY26575" fmla="*/ 4568171 h 6857999"/>
              <a:gd name="connsiteX26576" fmla="*/ 3625951 w 10763219"/>
              <a:gd name="connsiteY26576" fmla="*/ 4563804 h 6857999"/>
              <a:gd name="connsiteX26577" fmla="*/ 3625156 w 10763219"/>
              <a:gd name="connsiteY26577" fmla="*/ 4560629 h 6857999"/>
              <a:gd name="connsiteX26578" fmla="*/ 3623965 w 10763219"/>
              <a:gd name="connsiteY26578" fmla="*/ 4558248 h 6857999"/>
              <a:gd name="connsiteX26579" fmla="*/ 3622775 w 10763219"/>
              <a:gd name="connsiteY26579" fmla="*/ 4556263 h 6857999"/>
              <a:gd name="connsiteX26580" fmla="*/ 3620790 w 10763219"/>
              <a:gd name="connsiteY26580" fmla="*/ 4555469 h 6857999"/>
              <a:gd name="connsiteX26581" fmla="*/ 3617615 w 10763219"/>
              <a:gd name="connsiteY26581" fmla="*/ 4555072 h 6857999"/>
              <a:gd name="connsiteX26582" fmla="*/ 3610471 w 10763219"/>
              <a:gd name="connsiteY26582" fmla="*/ 4554278 h 6857999"/>
              <a:gd name="connsiteX26583" fmla="*/ 3613249 w 10763219"/>
              <a:gd name="connsiteY26583" fmla="*/ 4549515 h 6857999"/>
              <a:gd name="connsiteX26584" fmla="*/ 3615631 w 10763219"/>
              <a:gd name="connsiteY26584" fmla="*/ 4546737 h 6857999"/>
              <a:gd name="connsiteX26585" fmla="*/ 3618409 w 10763219"/>
              <a:gd name="connsiteY26585" fmla="*/ 4545149 h 6857999"/>
              <a:gd name="connsiteX26586" fmla="*/ 3620790 w 10763219"/>
              <a:gd name="connsiteY26586" fmla="*/ 4544752 h 6857999"/>
              <a:gd name="connsiteX26587" fmla="*/ 3622775 w 10763219"/>
              <a:gd name="connsiteY26587" fmla="*/ 4544355 h 6857999"/>
              <a:gd name="connsiteX26588" fmla="*/ 3625156 w 10763219"/>
              <a:gd name="connsiteY26588" fmla="*/ 4543561 h 6857999"/>
              <a:gd name="connsiteX26589" fmla="*/ 3627537 w 10763219"/>
              <a:gd name="connsiteY26589" fmla="*/ 4541180 h 6857999"/>
              <a:gd name="connsiteX26590" fmla="*/ 3629919 w 10763219"/>
              <a:gd name="connsiteY26590" fmla="*/ 4537211 h 6857999"/>
              <a:gd name="connsiteX26591" fmla="*/ 3632697 w 10763219"/>
              <a:gd name="connsiteY26591" fmla="*/ 4532845 h 6857999"/>
              <a:gd name="connsiteX26592" fmla="*/ 3634284 w 10763219"/>
              <a:gd name="connsiteY26592" fmla="*/ 4529669 h 6857999"/>
              <a:gd name="connsiteX26593" fmla="*/ 3635873 w 10763219"/>
              <a:gd name="connsiteY26593" fmla="*/ 4526097 h 6857999"/>
              <a:gd name="connsiteX26594" fmla="*/ 3636269 w 10763219"/>
              <a:gd name="connsiteY26594" fmla="*/ 4523318 h 6857999"/>
              <a:gd name="connsiteX26595" fmla="*/ 3636269 w 10763219"/>
              <a:gd name="connsiteY26595" fmla="*/ 4520540 h 6857999"/>
              <a:gd name="connsiteX26596" fmla="*/ 3636269 w 10763219"/>
              <a:gd name="connsiteY26596" fmla="*/ 4518158 h 6857999"/>
              <a:gd name="connsiteX26597" fmla="*/ 3635475 w 10763219"/>
              <a:gd name="connsiteY26597" fmla="*/ 4513792 h 6857999"/>
              <a:gd name="connsiteX26598" fmla="*/ 3632697 w 10763219"/>
              <a:gd name="connsiteY26598" fmla="*/ 4514983 h 6857999"/>
              <a:gd name="connsiteX26599" fmla="*/ 3630315 w 10763219"/>
              <a:gd name="connsiteY26599" fmla="*/ 4515777 h 6857999"/>
              <a:gd name="connsiteX26600" fmla="*/ 3627537 w 10763219"/>
              <a:gd name="connsiteY26600" fmla="*/ 4516174 h 6857999"/>
              <a:gd name="connsiteX26601" fmla="*/ 3626347 w 10763219"/>
              <a:gd name="connsiteY26601" fmla="*/ 4515777 h 6857999"/>
              <a:gd name="connsiteX26602" fmla="*/ 3625156 w 10763219"/>
              <a:gd name="connsiteY26602" fmla="*/ 4515380 h 6857999"/>
              <a:gd name="connsiteX26603" fmla="*/ 3623568 w 10763219"/>
              <a:gd name="connsiteY26603" fmla="*/ 4518158 h 6857999"/>
              <a:gd name="connsiteX26604" fmla="*/ 3623171 w 10763219"/>
              <a:gd name="connsiteY26604" fmla="*/ 4521334 h 6857999"/>
              <a:gd name="connsiteX26605" fmla="*/ 3622775 w 10763219"/>
              <a:gd name="connsiteY26605" fmla="*/ 4523715 h 6857999"/>
              <a:gd name="connsiteX26606" fmla="*/ 3622775 w 10763219"/>
              <a:gd name="connsiteY26606" fmla="*/ 4526494 h 6857999"/>
              <a:gd name="connsiteX26607" fmla="*/ 3622775 w 10763219"/>
              <a:gd name="connsiteY26607" fmla="*/ 4528478 h 6857999"/>
              <a:gd name="connsiteX26608" fmla="*/ 3621981 w 10763219"/>
              <a:gd name="connsiteY26608" fmla="*/ 4530463 h 6857999"/>
              <a:gd name="connsiteX26609" fmla="*/ 3621584 w 10763219"/>
              <a:gd name="connsiteY26609" fmla="*/ 4530860 h 6857999"/>
              <a:gd name="connsiteX26610" fmla="*/ 3620790 w 10763219"/>
              <a:gd name="connsiteY26610" fmla="*/ 4531654 h 6857999"/>
              <a:gd name="connsiteX26611" fmla="*/ 3618409 w 10763219"/>
              <a:gd name="connsiteY26611" fmla="*/ 4532051 h 6857999"/>
              <a:gd name="connsiteX26612" fmla="*/ 3618807 w 10763219"/>
              <a:gd name="connsiteY26612" fmla="*/ 4524509 h 6857999"/>
              <a:gd name="connsiteX26613" fmla="*/ 3619203 w 10763219"/>
              <a:gd name="connsiteY26613" fmla="*/ 4518158 h 6857999"/>
              <a:gd name="connsiteX26614" fmla="*/ 3619203 w 10763219"/>
              <a:gd name="connsiteY26614" fmla="*/ 4512998 h 6857999"/>
              <a:gd name="connsiteX26615" fmla="*/ 3619203 w 10763219"/>
              <a:gd name="connsiteY26615" fmla="*/ 4507838 h 6857999"/>
              <a:gd name="connsiteX26616" fmla="*/ 3618807 w 10763219"/>
              <a:gd name="connsiteY26616" fmla="*/ 4503472 h 6857999"/>
              <a:gd name="connsiteX26617" fmla="*/ 3618409 w 10763219"/>
              <a:gd name="connsiteY26617" fmla="*/ 4502282 h 6857999"/>
              <a:gd name="connsiteX26618" fmla="*/ 3617218 w 10763219"/>
              <a:gd name="connsiteY26618" fmla="*/ 4500297 h 6857999"/>
              <a:gd name="connsiteX26619" fmla="*/ 3615631 w 10763219"/>
              <a:gd name="connsiteY26619" fmla="*/ 4499106 h 6857999"/>
              <a:gd name="connsiteX26620" fmla="*/ 3614440 w 10763219"/>
              <a:gd name="connsiteY26620" fmla="*/ 4497915 h 6857999"/>
              <a:gd name="connsiteX26621" fmla="*/ 3612456 w 10763219"/>
              <a:gd name="connsiteY26621" fmla="*/ 4496725 h 6857999"/>
              <a:gd name="connsiteX26622" fmla="*/ 3610074 w 10763219"/>
              <a:gd name="connsiteY26622" fmla="*/ 4495931 h 6857999"/>
              <a:gd name="connsiteX26623" fmla="*/ 3608090 w 10763219"/>
              <a:gd name="connsiteY26623" fmla="*/ 4496725 h 6857999"/>
              <a:gd name="connsiteX26624" fmla="*/ 3606105 w 10763219"/>
              <a:gd name="connsiteY26624" fmla="*/ 4498312 h 6857999"/>
              <a:gd name="connsiteX26625" fmla="*/ 3604121 w 10763219"/>
              <a:gd name="connsiteY26625" fmla="*/ 4499106 h 6857999"/>
              <a:gd name="connsiteX26626" fmla="*/ 3602930 w 10763219"/>
              <a:gd name="connsiteY26626" fmla="*/ 4499106 h 6857999"/>
              <a:gd name="connsiteX26627" fmla="*/ 3602136 w 10763219"/>
              <a:gd name="connsiteY26627" fmla="*/ 4499106 h 6857999"/>
              <a:gd name="connsiteX26628" fmla="*/ 3598564 w 10763219"/>
              <a:gd name="connsiteY26628" fmla="*/ 4504266 h 6857999"/>
              <a:gd name="connsiteX26629" fmla="*/ 3597770 w 10763219"/>
              <a:gd name="connsiteY26629" fmla="*/ 4505457 h 6857999"/>
              <a:gd name="connsiteX26630" fmla="*/ 3597374 w 10763219"/>
              <a:gd name="connsiteY26630" fmla="*/ 4507045 h 6857999"/>
              <a:gd name="connsiteX26631" fmla="*/ 3597374 w 10763219"/>
              <a:gd name="connsiteY26631" fmla="*/ 4507838 h 6857999"/>
              <a:gd name="connsiteX26632" fmla="*/ 3597374 w 10763219"/>
              <a:gd name="connsiteY26632" fmla="*/ 4509029 h 6857999"/>
              <a:gd name="connsiteX26633" fmla="*/ 3598168 w 10763219"/>
              <a:gd name="connsiteY26633" fmla="*/ 4510617 h 6857999"/>
              <a:gd name="connsiteX26634" fmla="*/ 3599358 w 10763219"/>
              <a:gd name="connsiteY26634" fmla="*/ 4511808 h 6857999"/>
              <a:gd name="connsiteX26635" fmla="*/ 3599358 w 10763219"/>
              <a:gd name="connsiteY26635" fmla="*/ 4512998 h 6857999"/>
              <a:gd name="connsiteX26636" fmla="*/ 3599358 w 10763219"/>
              <a:gd name="connsiteY26636" fmla="*/ 4513792 h 6857999"/>
              <a:gd name="connsiteX26637" fmla="*/ 3598564 w 10763219"/>
              <a:gd name="connsiteY26637" fmla="*/ 4515380 h 6857999"/>
              <a:gd name="connsiteX26638" fmla="*/ 3598168 w 10763219"/>
              <a:gd name="connsiteY26638" fmla="*/ 4516968 h 6857999"/>
              <a:gd name="connsiteX26639" fmla="*/ 3594595 w 10763219"/>
              <a:gd name="connsiteY26639" fmla="*/ 4521731 h 6857999"/>
              <a:gd name="connsiteX26640" fmla="*/ 3593802 w 10763219"/>
              <a:gd name="connsiteY26640" fmla="*/ 4519349 h 6857999"/>
              <a:gd name="connsiteX26641" fmla="*/ 3593405 w 10763219"/>
              <a:gd name="connsiteY26641" fmla="*/ 4516968 h 6857999"/>
              <a:gd name="connsiteX26642" fmla="*/ 3593405 w 10763219"/>
              <a:gd name="connsiteY26642" fmla="*/ 4511411 h 6857999"/>
              <a:gd name="connsiteX26643" fmla="*/ 3593008 w 10763219"/>
              <a:gd name="connsiteY26643" fmla="*/ 4506251 h 6857999"/>
              <a:gd name="connsiteX26644" fmla="*/ 3593008 w 10763219"/>
              <a:gd name="connsiteY26644" fmla="*/ 4500694 h 6857999"/>
              <a:gd name="connsiteX26645" fmla="*/ 3592214 w 10763219"/>
              <a:gd name="connsiteY26645" fmla="*/ 4498709 h 6857999"/>
              <a:gd name="connsiteX26646" fmla="*/ 3591420 w 10763219"/>
              <a:gd name="connsiteY26646" fmla="*/ 4497122 h 6857999"/>
              <a:gd name="connsiteX26647" fmla="*/ 3590230 w 10763219"/>
              <a:gd name="connsiteY26647" fmla="*/ 4495931 h 6857999"/>
              <a:gd name="connsiteX26648" fmla="*/ 3588246 w 10763219"/>
              <a:gd name="connsiteY26648" fmla="*/ 4495137 h 6857999"/>
              <a:gd name="connsiteX26649" fmla="*/ 3586658 w 10763219"/>
              <a:gd name="connsiteY26649" fmla="*/ 4495931 h 6857999"/>
              <a:gd name="connsiteX26650" fmla="*/ 3583880 w 10763219"/>
              <a:gd name="connsiteY26650" fmla="*/ 4496725 h 6857999"/>
              <a:gd name="connsiteX26651" fmla="*/ 3580704 w 10763219"/>
              <a:gd name="connsiteY26651" fmla="*/ 4498709 h 6857999"/>
              <a:gd name="connsiteX26652" fmla="*/ 3576735 w 10763219"/>
              <a:gd name="connsiteY26652" fmla="*/ 4501488 h 6857999"/>
              <a:gd name="connsiteX26653" fmla="*/ 3575545 w 10763219"/>
              <a:gd name="connsiteY26653" fmla="*/ 4506251 h 6857999"/>
              <a:gd name="connsiteX26654" fmla="*/ 3575545 w 10763219"/>
              <a:gd name="connsiteY26654" fmla="*/ 4507045 h 6857999"/>
              <a:gd name="connsiteX26655" fmla="*/ 3576338 w 10763219"/>
              <a:gd name="connsiteY26655" fmla="*/ 4507442 h 6857999"/>
              <a:gd name="connsiteX26656" fmla="*/ 3577132 w 10763219"/>
              <a:gd name="connsiteY26656" fmla="*/ 4507442 h 6857999"/>
              <a:gd name="connsiteX26657" fmla="*/ 3578324 w 10763219"/>
              <a:gd name="connsiteY26657" fmla="*/ 4507442 h 6857999"/>
              <a:gd name="connsiteX26658" fmla="*/ 3580704 w 10763219"/>
              <a:gd name="connsiteY26658" fmla="*/ 4506648 h 6857999"/>
              <a:gd name="connsiteX26659" fmla="*/ 3583880 w 10763219"/>
              <a:gd name="connsiteY26659" fmla="*/ 4505060 h 6857999"/>
              <a:gd name="connsiteX26660" fmla="*/ 3587054 w 10763219"/>
              <a:gd name="connsiteY26660" fmla="*/ 4504663 h 6857999"/>
              <a:gd name="connsiteX26661" fmla="*/ 3588246 w 10763219"/>
              <a:gd name="connsiteY26661" fmla="*/ 4504663 h 6857999"/>
              <a:gd name="connsiteX26662" fmla="*/ 3589436 w 10763219"/>
              <a:gd name="connsiteY26662" fmla="*/ 4505060 h 6857999"/>
              <a:gd name="connsiteX26663" fmla="*/ 3590230 w 10763219"/>
              <a:gd name="connsiteY26663" fmla="*/ 4506251 h 6857999"/>
              <a:gd name="connsiteX26664" fmla="*/ 3591420 w 10763219"/>
              <a:gd name="connsiteY26664" fmla="*/ 4507442 h 6857999"/>
              <a:gd name="connsiteX26665" fmla="*/ 3589436 w 10763219"/>
              <a:gd name="connsiteY26665" fmla="*/ 4511808 h 6857999"/>
              <a:gd name="connsiteX26666" fmla="*/ 3587451 w 10763219"/>
              <a:gd name="connsiteY26666" fmla="*/ 4515777 h 6857999"/>
              <a:gd name="connsiteX26667" fmla="*/ 3585864 w 10763219"/>
              <a:gd name="connsiteY26667" fmla="*/ 4518158 h 6857999"/>
              <a:gd name="connsiteX26668" fmla="*/ 3583880 w 10763219"/>
              <a:gd name="connsiteY26668" fmla="*/ 4519746 h 6857999"/>
              <a:gd name="connsiteX26669" fmla="*/ 3582689 w 10763219"/>
              <a:gd name="connsiteY26669" fmla="*/ 4520540 h 6857999"/>
              <a:gd name="connsiteX26670" fmla="*/ 3581102 w 10763219"/>
              <a:gd name="connsiteY26670" fmla="*/ 4521334 h 6857999"/>
              <a:gd name="connsiteX26671" fmla="*/ 3579514 w 10763219"/>
              <a:gd name="connsiteY26671" fmla="*/ 4521334 h 6857999"/>
              <a:gd name="connsiteX26672" fmla="*/ 3578720 w 10763219"/>
              <a:gd name="connsiteY26672" fmla="*/ 4521334 h 6857999"/>
              <a:gd name="connsiteX26673" fmla="*/ 3575545 w 10763219"/>
              <a:gd name="connsiteY26673" fmla="*/ 4520143 h 6857999"/>
              <a:gd name="connsiteX26674" fmla="*/ 3573163 w 10763219"/>
              <a:gd name="connsiteY26674" fmla="*/ 4519349 h 6857999"/>
              <a:gd name="connsiteX26675" fmla="*/ 3571973 w 10763219"/>
              <a:gd name="connsiteY26675" fmla="*/ 4519746 h 6857999"/>
              <a:gd name="connsiteX26676" fmla="*/ 3570385 w 10763219"/>
              <a:gd name="connsiteY26676" fmla="*/ 4520143 h 6857999"/>
              <a:gd name="connsiteX26677" fmla="*/ 3568798 w 10763219"/>
              <a:gd name="connsiteY26677" fmla="*/ 4521334 h 6857999"/>
              <a:gd name="connsiteX26678" fmla="*/ 3566814 w 10763219"/>
              <a:gd name="connsiteY26678" fmla="*/ 4523318 h 6857999"/>
              <a:gd name="connsiteX26679" fmla="*/ 3568798 w 10763219"/>
              <a:gd name="connsiteY26679" fmla="*/ 4519349 h 6857999"/>
              <a:gd name="connsiteX26680" fmla="*/ 3569194 w 10763219"/>
              <a:gd name="connsiteY26680" fmla="*/ 4515380 h 6857999"/>
              <a:gd name="connsiteX26681" fmla="*/ 3569988 w 10763219"/>
              <a:gd name="connsiteY26681" fmla="*/ 4512998 h 6857999"/>
              <a:gd name="connsiteX26682" fmla="*/ 3569988 w 10763219"/>
              <a:gd name="connsiteY26682" fmla="*/ 4510617 h 6857999"/>
              <a:gd name="connsiteX26683" fmla="*/ 3569194 w 10763219"/>
              <a:gd name="connsiteY26683" fmla="*/ 4509029 h 6857999"/>
              <a:gd name="connsiteX26684" fmla="*/ 3568402 w 10763219"/>
              <a:gd name="connsiteY26684" fmla="*/ 4507442 h 6857999"/>
              <a:gd name="connsiteX26685" fmla="*/ 3566814 w 10763219"/>
              <a:gd name="connsiteY26685" fmla="*/ 4507045 h 6857999"/>
              <a:gd name="connsiteX26686" fmla="*/ 3564829 w 10763219"/>
              <a:gd name="connsiteY26686" fmla="*/ 4506648 h 6857999"/>
              <a:gd name="connsiteX26687" fmla="*/ 3561258 w 10763219"/>
              <a:gd name="connsiteY26687" fmla="*/ 4506648 h 6857999"/>
              <a:gd name="connsiteX26688" fmla="*/ 3556097 w 10763219"/>
              <a:gd name="connsiteY26688" fmla="*/ 4507442 h 6857999"/>
              <a:gd name="connsiteX26689" fmla="*/ 3551334 w 10763219"/>
              <a:gd name="connsiteY26689" fmla="*/ 4508632 h 6857999"/>
              <a:gd name="connsiteX26690" fmla="*/ 3546572 w 10763219"/>
              <a:gd name="connsiteY26690" fmla="*/ 4509029 h 6857999"/>
              <a:gd name="connsiteX26691" fmla="*/ 3551334 w 10763219"/>
              <a:gd name="connsiteY26691" fmla="*/ 4504266 h 6857999"/>
              <a:gd name="connsiteX26692" fmla="*/ 3552922 w 10763219"/>
              <a:gd name="connsiteY26692" fmla="*/ 4502678 h 6857999"/>
              <a:gd name="connsiteX26693" fmla="*/ 3554906 w 10763219"/>
              <a:gd name="connsiteY26693" fmla="*/ 4501488 h 6857999"/>
              <a:gd name="connsiteX26694" fmla="*/ 3557685 w 10763219"/>
              <a:gd name="connsiteY26694" fmla="*/ 4501091 h 6857999"/>
              <a:gd name="connsiteX26695" fmla="*/ 3560066 w 10763219"/>
              <a:gd name="connsiteY26695" fmla="*/ 4500694 h 6857999"/>
              <a:gd name="connsiteX26696" fmla="*/ 3562447 w 10763219"/>
              <a:gd name="connsiteY26696" fmla="*/ 4500694 h 6857999"/>
              <a:gd name="connsiteX26697" fmla="*/ 3564432 w 10763219"/>
              <a:gd name="connsiteY26697" fmla="*/ 4499900 h 6857999"/>
              <a:gd name="connsiteX26698" fmla="*/ 3567607 w 10763219"/>
              <a:gd name="connsiteY26698" fmla="*/ 4497122 h 6857999"/>
              <a:gd name="connsiteX26699" fmla="*/ 3570385 w 10763219"/>
              <a:gd name="connsiteY26699" fmla="*/ 4492755 h 6857999"/>
              <a:gd name="connsiteX26700" fmla="*/ 3569194 w 10763219"/>
              <a:gd name="connsiteY26700" fmla="*/ 4491962 h 6857999"/>
              <a:gd name="connsiteX26701" fmla="*/ 3568402 w 10763219"/>
              <a:gd name="connsiteY26701" fmla="*/ 4490771 h 6857999"/>
              <a:gd name="connsiteX26702" fmla="*/ 3566019 w 10763219"/>
              <a:gd name="connsiteY26702" fmla="*/ 4488786 h 6857999"/>
              <a:gd name="connsiteX26703" fmla="*/ 3562844 w 10763219"/>
              <a:gd name="connsiteY26703" fmla="*/ 4486405 h 6857999"/>
              <a:gd name="connsiteX26704" fmla="*/ 3562050 w 10763219"/>
              <a:gd name="connsiteY26704" fmla="*/ 4485214 h 6857999"/>
              <a:gd name="connsiteX26705" fmla="*/ 3561258 w 10763219"/>
              <a:gd name="connsiteY26705" fmla="*/ 4483626 h 6857999"/>
              <a:gd name="connsiteX26706" fmla="*/ 3560066 w 10763219"/>
              <a:gd name="connsiteY26706" fmla="*/ 4481642 h 6857999"/>
              <a:gd name="connsiteX26707" fmla="*/ 3559669 w 10763219"/>
              <a:gd name="connsiteY26707" fmla="*/ 4479260 h 6857999"/>
              <a:gd name="connsiteX26708" fmla="*/ 3559272 w 10763219"/>
              <a:gd name="connsiteY26708" fmla="*/ 4476085 h 6857999"/>
              <a:gd name="connsiteX26709" fmla="*/ 3559669 w 10763219"/>
              <a:gd name="connsiteY26709" fmla="*/ 4472909 h 6857999"/>
              <a:gd name="connsiteX26710" fmla="*/ 3560463 w 10763219"/>
              <a:gd name="connsiteY26710" fmla="*/ 4468940 h 6857999"/>
              <a:gd name="connsiteX26711" fmla="*/ 3561654 w 10763219"/>
              <a:gd name="connsiteY26711" fmla="*/ 4464574 h 6857999"/>
              <a:gd name="connsiteX26712" fmla="*/ 3564036 w 10763219"/>
              <a:gd name="connsiteY26712" fmla="*/ 4459017 h 6857999"/>
              <a:gd name="connsiteX26713" fmla="*/ 3566416 w 10763219"/>
              <a:gd name="connsiteY26713" fmla="*/ 4453460 h 6857999"/>
              <a:gd name="connsiteX26714" fmla="*/ 3567607 w 10763219"/>
              <a:gd name="connsiteY26714" fmla="*/ 4455842 h 6857999"/>
              <a:gd name="connsiteX26715" fmla="*/ 3568004 w 10763219"/>
              <a:gd name="connsiteY26715" fmla="*/ 4459017 h 6857999"/>
              <a:gd name="connsiteX26716" fmla="*/ 3568798 w 10763219"/>
              <a:gd name="connsiteY26716" fmla="*/ 4463383 h 6857999"/>
              <a:gd name="connsiteX26717" fmla="*/ 3570385 w 10763219"/>
              <a:gd name="connsiteY26717" fmla="*/ 4466956 h 6857999"/>
              <a:gd name="connsiteX26718" fmla="*/ 3570782 w 10763219"/>
              <a:gd name="connsiteY26718" fmla="*/ 4468543 h 6857999"/>
              <a:gd name="connsiteX26719" fmla="*/ 3571973 w 10763219"/>
              <a:gd name="connsiteY26719" fmla="*/ 4469337 h 6857999"/>
              <a:gd name="connsiteX26720" fmla="*/ 3573163 w 10763219"/>
              <a:gd name="connsiteY26720" fmla="*/ 4469734 h 6857999"/>
              <a:gd name="connsiteX26721" fmla="*/ 3574751 w 10763219"/>
              <a:gd name="connsiteY26721" fmla="*/ 4469734 h 6857999"/>
              <a:gd name="connsiteX26722" fmla="*/ 3576338 w 10763219"/>
              <a:gd name="connsiteY26722" fmla="*/ 4468940 h 6857999"/>
              <a:gd name="connsiteX26723" fmla="*/ 3578720 w 10763219"/>
              <a:gd name="connsiteY26723" fmla="*/ 4466956 h 6857999"/>
              <a:gd name="connsiteX26724" fmla="*/ 3580704 w 10763219"/>
              <a:gd name="connsiteY26724" fmla="*/ 4464177 h 6857999"/>
              <a:gd name="connsiteX26725" fmla="*/ 3583482 w 10763219"/>
              <a:gd name="connsiteY26725" fmla="*/ 4460208 h 6857999"/>
              <a:gd name="connsiteX26726" fmla="*/ 3583482 w 10763219"/>
              <a:gd name="connsiteY26726" fmla="*/ 4462589 h 6857999"/>
              <a:gd name="connsiteX26727" fmla="*/ 3583086 w 10763219"/>
              <a:gd name="connsiteY26727" fmla="*/ 4466162 h 6857999"/>
              <a:gd name="connsiteX26728" fmla="*/ 3580704 w 10763219"/>
              <a:gd name="connsiteY26728" fmla="*/ 4473306 h 6857999"/>
              <a:gd name="connsiteX26729" fmla="*/ 3577529 w 10763219"/>
              <a:gd name="connsiteY26729" fmla="*/ 4481642 h 6857999"/>
              <a:gd name="connsiteX26730" fmla="*/ 3576735 w 10763219"/>
              <a:gd name="connsiteY26730" fmla="*/ 4485214 h 6857999"/>
              <a:gd name="connsiteX26731" fmla="*/ 3575545 w 10763219"/>
              <a:gd name="connsiteY26731" fmla="*/ 4488786 h 6857999"/>
              <a:gd name="connsiteX26732" fmla="*/ 3577132 w 10763219"/>
              <a:gd name="connsiteY26732" fmla="*/ 4489580 h 6857999"/>
              <a:gd name="connsiteX26733" fmla="*/ 3579117 w 10763219"/>
              <a:gd name="connsiteY26733" fmla="*/ 4489580 h 6857999"/>
              <a:gd name="connsiteX26734" fmla="*/ 3584673 w 10763219"/>
              <a:gd name="connsiteY26734" fmla="*/ 4488786 h 6857999"/>
              <a:gd name="connsiteX26735" fmla="*/ 3595786 w 10763219"/>
              <a:gd name="connsiteY26735" fmla="*/ 4485611 h 6857999"/>
              <a:gd name="connsiteX26736" fmla="*/ 3598168 w 10763219"/>
              <a:gd name="connsiteY26736" fmla="*/ 4485611 h 6857999"/>
              <a:gd name="connsiteX26737" fmla="*/ 3600549 w 10763219"/>
              <a:gd name="connsiteY26737" fmla="*/ 4485214 h 6857999"/>
              <a:gd name="connsiteX26738" fmla="*/ 3602136 w 10763219"/>
              <a:gd name="connsiteY26738" fmla="*/ 4485611 h 6857999"/>
              <a:gd name="connsiteX26739" fmla="*/ 3602930 w 10763219"/>
              <a:gd name="connsiteY26739" fmla="*/ 4486405 h 6857999"/>
              <a:gd name="connsiteX26740" fmla="*/ 3602930 w 10763219"/>
              <a:gd name="connsiteY26740" fmla="*/ 4487992 h 6857999"/>
              <a:gd name="connsiteX26741" fmla="*/ 3602136 w 10763219"/>
              <a:gd name="connsiteY26741" fmla="*/ 4489977 h 6857999"/>
              <a:gd name="connsiteX26742" fmla="*/ 3600152 w 10763219"/>
              <a:gd name="connsiteY26742" fmla="*/ 4493549 h 6857999"/>
              <a:gd name="connsiteX26743" fmla="*/ 3597374 w 10763219"/>
              <a:gd name="connsiteY26743" fmla="*/ 4497122 h 6857999"/>
              <a:gd name="connsiteX26744" fmla="*/ 3599358 w 10763219"/>
              <a:gd name="connsiteY26744" fmla="*/ 4497122 h 6857999"/>
              <a:gd name="connsiteX26745" fmla="*/ 3600946 w 10763219"/>
              <a:gd name="connsiteY26745" fmla="*/ 4496328 h 6857999"/>
              <a:gd name="connsiteX26746" fmla="*/ 3602930 w 10763219"/>
              <a:gd name="connsiteY26746" fmla="*/ 4494740 h 6857999"/>
              <a:gd name="connsiteX26747" fmla="*/ 3604915 w 10763219"/>
              <a:gd name="connsiteY26747" fmla="*/ 4492755 h 6857999"/>
              <a:gd name="connsiteX26748" fmla="*/ 3609280 w 10763219"/>
              <a:gd name="connsiteY26748" fmla="*/ 4487199 h 6857999"/>
              <a:gd name="connsiteX26749" fmla="*/ 3614440 w 10763219"/>
              <a:gd name="connsiteY26749" fmla="*/ 4478863 h 6857999"/>
              <a:gd name="connsiteX26750" fmla="*/ 3614837 w 10763219"/>
              <a:gd name="connsiteY26750" fmla="*/ 4477275 h 6857999"/>
              <a:gd name="connsiteX26751" fmla="*/ 3614837 w 10763219"/>
              <a:gd name="connsiteY26751" fmla="*/ 4475688 h 6857999"/>
              <a:gd name="connsiteX26752" fmla="*/ 3614837 w 10763219"/>
              <a:gd name="connsiteY26752" fmla="*/ 4474497 h 6857999"/>
              <a:gd name="connsiteX26753" fmla="*/ 3614440 w 10763219"/>
              <a:gd name="connsiteY26753" fmla="*/ 4472909 h 6857999"/>
              <a:gd name="connsiteX26754" fmla="*/ 3613249 w 10763219"/>
              <a:gd name="connsiteY26754" fmla="*/ 4471719 h 6857999"/>
              <a:gd name="connsiteX26755" fmla="*/ 3612456 w 10763219"/>
              <a:gd name="connsiteY26755" fmla="*/ 4470925 h 6857999"/>
              <a:gd name="connsiteX26756" fmla="*/ 3609280 w 10763219"/>
              <a:gd name="connsiteY26756" fmla="*/ 4468940 h 6857999"/>
              <a:gd name="connsiteX26757" fmla="*/ 3606105 w 10763219"/>
              <a:gd name="connsiteY26757" fmla="*/ 4468543 h 6857999"/>
              <a:gd name="connsiteX26758" fmla="*/ 3602930 w 10763219"/>
              <a:gd name="connsiteY26758" fmla="*/ 4468543 h 6857999"/>
              <a:gd name="connsiteX26759" fmla="*/ 3600946 w 10763219"/>
              <a:gd name="connsiteY26759" fmla="*/ 4468940 h 6857999"/>
              <a:gd name="connsiteX26760" fmla="*/ 3599755 w 10763219"/>
              <a:gd name="connsiteY26760" fmla="*/ 4469337 h 6857999"/>
              <a:gd name="connsiteX26761" fmla="*/ 3598168 w 10763219"/>
              <a:gd name="connsiteY26761" fmla="*/ 4470528 h 6857999"/>
              <a:gd name="connsiteX26762" fmla="*/ 3597374 w 10763219"/>
              <a:gd name="connsiteY26762" fmla="*/ 4471719 h 6857999"/>
              <a:gd name="connsiteX26763" fmla="*/ 3597770 w 10763219"/>
              <a:gd name="connsiteY26763" fmla="*/ 4469734 h 6857999"/>
              <a:gd name="connsiteX26764" fmla="*/ 3598168 w 10763219"/>
              <a:gd name="connsiteY26764" fmla="*/ 4468543 h 6857999"/>
              <a:gd name="connsiteX26765" fmla="*/ 3600152 w 10763219"/>
              <a:gd name="connsiteY26765" fmla="*/ 4464971 h 6857999"/>
              <a:gd name="connsiteX26766" fmla="*/ 3602930 w 10763219"/>
              <a:gd name="connsiteY26766" fmla="*/ 4461399 h 6857999"/>
              <a:gd name="connsiteX26767" fmla="*/ 3606502 w 10763219"/>
              <a:gd name="connsiteY26767" fmla="*/ 4457826 h 6857999"/>
              <a:gd name="connsiteX26768" fmla="*/ 3610471 w 10763219"/>
              <a:gd name="connsiteY26768" fmla="*/ 4453857 h 6857999"/>
              <a:gd name="connsiteX26769" fmla="*/ 3613646 w 10763219"/>
              <a:gd name="connsiteY26769" fmla="*/ 4448697 h 6857999"/>
              <a:gd name="connsiteX26770" fmla="*/ 3615234 w 10763219"/>
              <a:gd name="connsiteY26770" fmla="*/ 4445919 h 6857999"/>
              <a:gd name="connsiteX26771" fmla="*/ 3616821 w 10763219"/>
              <a:gd name="connsiteY26771" fmla="*/ 4443140 h 6857999"/>
              <a:gd name="connsiteX26772" fmla="*/ 3617615 w 10763219"/>
              <a:gd name="connsiteY26772" fmla="*/ 4439568 h 6857999"/>
              <a:gd name="connsiteX26773" fmla="*/ 3618409 w 10763219"/>
              <a:gd name="connsiteY26773" fmla="*/ 4435996 h 6857999"/>
              <a:gd name="connsiteX26774" fmla="*/ 3613646 w 10763219"/>
              <a:gd name="connsiteY26774" fmla="*/ 4439965 h 6857999"/>
              <a:gd name="connsiteX26775" fmla="*/ 3611265 w 10763219"/>
              <a:gd name="connsiteY26775" fmla="*/ 4441949 h 6857999"/>
              <a:gd name="connsiteX26776" fmla="*/ 3610471 w 10763219"/>
              <a:gd name="connsiteY26776" fmla="*/ 4442346 h 6857999"/>
              <a:gd name="connsiteX26777" fmla="*/ 3610074 w 10763219"/>
              <a:gd name="connsiteY26777" fmla="*/ 4442346 h 6857999"/>
              <a:gd name="connsiteX26778" fmla="*/ 3609280 w 10763219"/>
              <a:gd name="connsiteY26778" fmla="*/ 4441949 h 6857999"/>
              <a:gd name="connsiteX26779" fmla="*/ 3609280 w 10763219"/>
              <a:gd name="connsiteY26779" fmla="*/ 4441156 h 6857999"/>
              <a:gd name="connsiteX26780" fmla="*/ 3610074 w 10763219"/>
              <a:gd name="connsiteY26780" fmla="*/ 4438774 h 6857999"/>
              <a:gd name="connsiteX26781" fmla="*/ 3610471 w 10763219"/>
              <a:gd name="connsiteY26781" fmla="*/ 4435202 h 6857999"/>
              <a:gd name="connsiteX26782" fmla="*/ 3611265 w 10763219"/>
              <a:gd name="connsiteY26782" fmla="*/ 4430836 h 6857999"/>
              <a:gd name="connsiteX26783" fmla="*/ 3611265 w 10763219"/>
              <a:gd name="connsiteY26783" fmla="*/ 4426866 h 6857999"/>
              <a:gd name="connsiteX26784" fmla="*/ 3609280 w 10763219"/>
              <a:gd name="connsiteY26784" fmla="*/ 4426073 h 6857999"/>
              <a:gd name="connsiteX26785" fmla="*/ 3606899 w 10763219"/>
              <a:gd name="connsiteY26785" fmla="*/ 4426073 h 6857999"/>
              <a:gd name="connsiteX26786" fmla="*/ 3604915 w 10763219"/>
              <a:gd name="connsiteY26786" fmla="*/ 4426866 h 6857999"/>
              <a:gd name="connsiteX26787" fmla="*/ 3603724 w 10763219"/>
              <a:gd name="connsiteY26787" fmla="*/ 4428454 h 6857999"/>
              <a:gd name="connsiteX26788" fmla="*/ 3602136 w 10763219"/>
              <a:gd name="connsiteY26788" fmla="*/ 4430439 h 6857999"/>
              <a:gd name="connsiteX26789" fmla="*/ 3600549 w 10763219"/>
              <a:gd name="connsiteY26789" fmla="*/ 4432423 h 6857999"/>
              <a:gd name="connsiteX26790" fmla="*/ 3597770 w 10763219"/>
              <a:gd name="connsiteY26790" fmla="*/ 4437583 h 6857999"/>
              <a:gd name="connsiteX26791" fmla="*/ 3594595 w 10763219"/>
              <a:gd name="connsiteY26791" fmla="*/ 4443140 h 6857999"/>
              <a:gd name="connsiteX26792" fmla="*/ 3593405 w 10763219"/>
              <a:gd name="connsiteY26792" fmla="*/ 4445125 h 6857999"/>
              <a:gd name="connsiteX26793" fmla="*/ 3591817 w 10763219"/>
              <a:gd name="connsiteY26793" fmla="*/ 4447109 h 6857999"/>
              <a:gd name="connsiteX26794" fmla="*/ 3590230 w 10763219"/>
              <a:gd name="connsiteY26794" fmla="*/ 4448300 h 6857999"/>
              <a:gd name="connsiteX26795" fmla="*/ 3589039 w 10763219"/>
              <a:gd name="connsiteY26795" fmla="*/ 4448697 h 6857999"/>
              <a:gd name="connsiteX26796" fmla="*/ 3587054 w 10763219"/>
              <a:gd name="connsiteY26796" fmla="*/ 4448697 h 6857999"/>
              <a:gd name="connsiteX26797" fmla="*/ 3584673 w 10763219"/>
              <a:gd name="connsiteY26797" fmla="*/ 4447903 h 6857999"/>
              <a:gd name="connsiteX26798" fmla="*/ 3587054 w 10763219"/>
              <a:gd name="connsiteY26798" fmla="*/ 4445522 h 6857999"/>
              <a:gd name="connsiteX26799" fmla="*/ 3589436 w 10763219"/>
              <a:gd name="connsiteY26799" fmla="*/ 4442346 h 6857999"/>
              <a:gd name="connsiteX26800" fmla="*/ 3594198 w 10763219"/>
              <a:gd name="connsiteY26800" fmla="*/ 4435599 h 6857999"/>
              <a:gd name="connsiteX26801" fmla="*/ 3599358 w 10763219"/>
              <a:gd name="connsiteY26801" fmla="*/ 4429248 h 6857999"/>
              <a:gd name="connsiteX26802" fmla="*/ 3602136 w 10763219"/>
              <a:gd name="connsiteY26802" fmla="*/ 4426470 h 6857999"/>
              <a:gd name="connsiteX26803" fmla="*/ 3604121 w 10763219"/>
              <a:gd name="connsiteY26803" fmla="*/ 4424088 h 6857999"/>
              <a:gd name="connsiteX26804" fmla="*/ 3592214 w 10763219"/>
              <a:gd name="connsiteY26804" fmla="*/ 4418928 h 6857999"/>
              <a:gd name="connsiteX26805" fmla="*/ 3588246 w 10763219"/>
              <a:gd name="connsiteY26805" fmla="*/ 4422897 h 6857999"/>
              <a:gd name="connsiteX26806" fmla="*/ 3585468 w 10763219"/>
              <a:gd name="connsiteY26806" fmla="*/ 4426073 h 6857999"/>
              <a:gd name="connsiteX26807" fmla="*/ 3582689 w 10763219"/>
              <a:gd name="connsiteY26807" fmla="*/ 4428057 h 6857999"/>
              <a:gd name="connsiteX26808" fmla="*/ 3580307 w 10763219"/>
              <a:gd name="connsiteY26808" fmla="*/ 4428851 h 6857999"/>
              <a:gd name="connsiteX26809" fmla="*/ 3577529 w 10763219"/>
              <a:gd name="connsiteY26809" fmla="*/ 4429248 h 6857999"/>
              <a:gd name="connsiteX26810" fmla="*/ 3575545 w 10763219"/>
              <a:gd name="connsiteY26810" fmla="*/ 4428454 h 6857999"/>
              <a:gd name="connsiteX26811" fmla="*/ 3573958 w 10763219"/>
              <a:gd name="connsiteY26811" fmla="*/ 4427263 h 6857999"/>
              <a:gd name="connsiteX26812" fmla="*/ 3572370 w 10763219"/>
              <a:gd name="connsiteY26812" fmla="*/ 4425279 h 6857999"/>
              <a:gd name="connsiteX26813" fmla="*/ 3569194 w 10763219"/>
              <a:gd name="connsiteY26813" fmla="*/ 4420913 h 6857999"/>
              <a:gd name="connsiteX26814" fmla="*/ 3566416 w 10763219"/>
              <a:gd name="connsiteY26814" fmla="*/ 4415753 h 6857999"/>
              <a:gd name="connsiteX26815" fmla="*/ 3563638 w 10763219"/>
              <a:gd name="connsiteY26815" fmla="*/ 4410196 h 6857999"/>
              <a:gd name="connsiteX26816" fmla="*/ 3562050 w 10763219"/>
              <a:gd name="connsiteY26816" fmla="*/ 4407814 h 6857999"/>
              <a:gd name="connsiteX26817" fmla="*/ 3560463 w 10763219"/>
              <a:gd name="connsiteY26817" fmla="*/ 4405830 h 6857999"/>
              <a:gd name="connsiteX26818" fmla="*/ 3558082 w 10763219"/>
              <a:gd name="connsiteY26818" fmla="*/ 4409799 h 6857999"/>
              <a:gd name="connsiteX26819" fmla="*/ 3556097 w 10763219"/>
              <a:gd name="connsiteY26819" fmla="*/ 4413371 h 6857999"/>
              <a:gd name="connsiteX26820" fmla="*/ 3554906 w 10763219"/>
              <a:gd name="connsiteY26820" fmla="*/ 4415753 h 6857999"/>
              <a:gd name="connsiteX26821" fmla="*/ 3554114 w 10763219"/>
              <a:gd name="connsiteY26821" fmla="*/ 4418134 h 6857999"/>
              <a:gd name="connsiteX26822" fmla="*/ 3554114 w 10763219"/>
              <a:gd name="connsiteY26822" fmla="*/ 4420119 h 6857999"/>
              <a:gd name="connsiteX26823" fmla="*/ 3554114 w 10763219"/>
              <a:gd name="connsiteY26823" fmla="*/ 4422103 h 6857999"/>
              <a:gd name="connsiteX26824" fmla="*/ 3554906 w 10763219"/>
              <a:gd name="connsiteY26824" fmla="*/ 4424882 h 6857999"/>
              <a:gd name="connsiteX26825" fmla="*/ 3555303 w 10763219"/>
              <a:gd name="connsiteY26825" fmla="*/ 4428454 h 6857999"/>
              <a:gd name="connsiteX26826" fmla="*/ 3555303 w 10763219"/>
              <a:gd name="connsiteY26826" fmla="*/ 4430439 h 6857999"/>
              <a:gd name="connsiteX26827" fmla="*/ 3554906 w 10763219"/>
              <a:gd name="connsiteY26827" fmla="*/ 4432423 h 6857999"/>
              <a:gd name="connsiteX26828" fmla="*/ 3553716 w 10763219"/>
              <a:gd name="connsiteY26828" fmla="*/ 4434805 h 6857999"/>
              <a:gd name="connsiteX26829" fmla="*/ 3552128 w 10763219"/>
              <a:gd name="connsiteY26829" fmla="*/ 4437583 h 6857999"/>
              <a:gd name="connsiteX26830" fmla="*/ 3550144 w 10763219"/>
              <a:gd name="connsiteY26830" fmla="*/ 4441156 h 6857999"/>
              <a:gd name="connsiteX26831" fmla="*/ 3547365 w 10763219"/>
              <a:gd name="connsiteY26831" fmla="*/ 4445522 h 6857999"/>
              <a:gd name="connsiteX26832" fmla="*/ 3548556 w 10763219"/>
              <a:gd name="connsiteY26832" fmla="*/ 4446316 h 6857999"/>
              <a:gd name="connsiteX26833" fmla="*/ 3549748 w 10763219"/>
              <a:gd name="connsiteY26833" fmla="*/ 4446316 h 6857999"/>
              <a:gd name="connsiteX26834" fmla="*/ 3550938 w 10763219"/>
              <a:gd name="connsiteY26834" fmla="*/ 4446316 h 6857999"/>
              <a:gd name="connsiteX26835" fmla="*/ 3551731 w 10763219"/>
              <a:gd name="connsiteY26835" fmla="*/ 4445919 h 6857999"/>
              <a:gd name="connsiteX26836" fmla="*/ 3554114 w 10763219"/>
              <a:gd name="connsiteY26836" fmla="*/ 4443537 h 6857999"/>
              <a:gd name="connsiteX26837" fmla="*/ 3556494 w 10763219"/>
              <a:gd name="connsiteY26837" fmla="*/ 4441156 h 6857999"/>
              <a:gd name="connsiteX26838" fmla="*/ 3559272 w 10763219"/>
              <a:gd name="connsiteY26838" fmla="*/ 4438774 h 6857999"/>
              <a:gd name="connsiteX26839" fmla="*/ 3561258 w 10763219"/>
              <a:gd name="connsiteY26839" fmla="*/ 4437186 h 6857999"/>
              <a:gd name="connsiteX26840" fmla="*/ 3562447 w 10763219"/>
              <a:gd name="connsiteY26840" fmla="*/ 4436789 h 6857999"/>
              <a:gd name="connsiteX26841" fmla="*/ 3563638 w 10763219"/>
              <a:gd name="connsiteY26841" fmla="*/ 4437186 h 6857999"/>
              <a:gd name="connsiteX26842" fmla="*/ 3564432 w 10763219"/>
              <a:gd name="connsiteY26842" fmla="*/ 4437980 h 6857999"/>
              <a:gd name="connsiteX26843" fmla="*/ 3565622 w 10763219"/>
              <a:gd name="connsiteY26843" fmla="*/ 4439568 h 6857999"/>
              <a:gd name="connsiteX26844" fmla="*/ 3562050 w 10763219"/>
              <a:gd name="connsiteY26844" fmla="*/ 4445125 h 6857999"/>
              <a:gd name="connsiteX26845" fmla="*/ 3560066 w 10763219"/>
              <a:gd name="connsiteY26845" fmla="*/ 4448697 h 6857999"/>
              <a:gd name="connsiteX26846" fmla="*/ 3558478 w 10763219"/>
              <a:gd name="connsiteY26846" fmla="*/ 4452666 h 6857999"/>
              <a:gd name="connsiteX26847" fmla="*/ 3557685 w 10763219"/>
              <a:gd name="connsiteY26847" fmla="*/ 4455842 h 6857999"/>
              <a:gd name="connsiteX26848" fmla="*/ 3556494 w 10763219"/>
              <a:gd name="connsiteY26848" fmla="*/ 4459017 h 6857999"/>
              <a:gd name="connsiteX26849" fmla="*/ 3555700 w 10763219"/>
              <a:gd name="connsiteY26849" fmla="*/ 4462589 h 6857999"/>
              <a:gd name="connsiteX26850" fmla="*/ 3553319 w 10763219"/>
              <a:gd name="connsiteY26850" fmla="*/ 4466956 h 6857999"/>
              <a:gd name="connsiteX26851" fmla="*/ 3550144 w 10763219"/>
              <a:gd name="connsiteY26851" fmla="*/ 4471719 h 6857999"/>
              <a:gd name="connsiteX26852" fmla="*/ 3548556 w 10763219"/>
              <a:gd name="connsiteY26852" fmla="*/ 4473306 h 6857999"/>
              <a:gd name="connsiteX26853" fmla="*/ 3546572 w 10763219"/>
              <a:gd name="connsiteY26853" fmla="*/ 4473703 h 6857999"/>
              <a:gd name="connsiteX26854" fmla="*/ 3542603 w 10763219"/>
              <a:gd name="connsiteY26854" fmla="*/ 4474497 h 6857999"/>
              <a:gd name="connsiteX26855" fmla="*/ 3540619 w 10763219"/>
              <a:gd name="connsiteY26855" fmla="*/ 4475291 h 6857999"/>
              <a:gd name="connsiteX26856" fmla="*/ 3538634 w 10763219"/>
              <a:gd name="connsiteY26856" fmla="*/ 4477275 h 6857999"/>
              <a:gd name="connsiteX26857" fmla="*/ 3536649 w 10763219"/>
              <a:gd name="connsiteY26857" fmla="*/ 4480054 h 6857999"/>
              <a:gd name="connsiteX26858" fmla="*/ 3534268 w 10763219"/>
              <a:gd name="connsiteY26858" fmla="*/ 4484420 h 6857999"/>
              <a:gd name="connsiteX26859" fmla="*/ 3531093 w 10763219"/>
              <a:gd name="connsiteY26859" fmla="*/ 4482039 h 6857999"/>
              <a:gd name="connsiteX26860" fmla="*/ 3528712 w 10763219"/>
              <a:gd name="connsiteY26860" fmla="*/ 4479657 h 6857999"/>
              <a:gd name="connsiteX26861" fmla="*/ 3526727 w 10763219"/>
              <a:gd name="connsiteY26861" fmla="*/ 4476879 h 6857999"/>
              <a:gd name="connsiteX26862" fmla="*/ 3524743 w 10763219"/>
              <a:gd name="connsiteY26862" fmla="*/ 4473703 h 6857999"/>
              <a:gd name="connsiteX26863" fmla="*/ 3521568 w 10763219"/>
              <a:gd name="connsiteY26863" fmla="*/ 4466956 h 6857999"/>
              <a:gd name="connsiteX26864" fmla="*/ 3518393 w 10763219"/>
              <a:gd name="connsiteY26864" fmla="*/ 4459811 h 6857999"/>
              <a:gd name="connsiteX26865" fmla="*/ 3516011 w 10763219"/>
              <a:gd name="connsiteY26865" fmla="*/ 4452269 h 6857999"/>
              <a:gd name="connsiteX26866" fmla="*/ 3514027 w 10763219"/>
              <a:gd name="connsiteY26866" fmla="*/ 4445125 h 6857999"/>
              <a:gd name="connsiteX26867" fmla="*/ 3511645 w 10763219"/>
              <a:gd name="connsiteY26867" fmla="*/ 4437186 h 6857999"/>
              <a:gd name="connsiteX26868" fmla="*/ 3509265 w 10763219"/>
              <a:gd name="connsiteY26868" fmla="*/ 4430439 h 6857999"/>
              <a:gd name="connsiteX26869" fmla="*/ 3506487 w 10763219"/>
              <a:gd name="connsiteY26869" fmla="*/ 4430836 h 6857999"/>
              <a:gd name="connsiteX26870" fmla="*/ 3502914 w 10763219"/>
              <a:gd name="connsiteY26870" fmla="*/ 4431233 h 6857999"/>
              <a:gd name="connsiteX26871" fmla="*/ 3498945 w 10763219"/>
              <a:gd name="connsiteY26871" fmla="*/ 4431233 h 6857999"/>
              <a:gd name="connsiteX26872" fmla="*/ 3495770 w 10763219"/>
              <a:gd name="connsiteY26872" fmla="*/ 4430836 h 6857999"/>
              <a:gd name="connsiteX26873" fmla="*/ 3491007 w 10763219"/>
              <a:gd name="connsiteY26873" fmla="*/ 4429645 h 6857999"/>
              <a:gd name="connsiteX26874" fmla="*/ 3487435 w 10763219"/>
              <a:gd name="connsiteY26874" fmla="*/ 4428454 h 6857999"/>
              <a:gd name="connsiteX26875" fmla="*/ 3483863 w 10763219"/>
              <a:gd name="connsiteY26875" fmla="*/ 4426470 h 6857999"/>
              <a:gd name="connsiteX26876" fmla="*/ 3479894 w 10763219"/>
              <a:gd name="connsiteY26876" fmla="*/ 4424088 h 6857999"/>
              <a:gd name="connsiteX26877" fmla="*/ 3476719 w 10763219"/>
              <a:gd name="connsiteY26877" fmla="*/ 4420913 h 6857999"/>
              <a:gd name="connsiteX26878" fmla="*/ 3473544 w 10763219"/>
              <a:gd name="connsiteY26878" fmla="*/ 4416943 h 6857999"/>
              <a:gd name="connsiteX26879" fmla="*/ 3471163 w 10763219"/>
              <a:gd name="connsiteY26879" fmla="*/ 4413371 h 6857999"/>
              <a:gd name="connsiteX26880" fmla="*/ 3469178 w 10763219"/>
              <a:gd name="connsiteY26880" fmla="*/ 4409005 h 6857999"/>
              <a:gd name="connsiteX26881" fmla="*/ 3467591 w 10763219"/>
              <a:gd name="connsiteY26881" fmla="*/ 4403448 h 6857999"/>
              <a:gd name="connsiteX26882" fmla="*/ 3466797 w 10763219"/>
              <a:gd name="connsiteY26882" fmla="*/ 4397891 h 6857999"/>
              <a:gd name="connsiteX26883" fmla="*/ 3467194 w 10763219"/>
              <a:gd name="connsiteY26883" fmla="*/ 4391540 h 6857999"/>
              <a:gd name="connsiteX26884" fmla="*/ 3467591 w 10763219"/>
              <a:gd name="connsiteY26884" fmla="*/ 4388365 h 6857999"/>
              <a:gd name="connsiteX26885" fmla="*/ 3467591 w 10763219"/>
              <a:gd name="connsiteY26885" fmla="*/ 4391540 h 6857999"/>
              <a:gd name="connsiteX26886" fmla="*/ 3468384 w 10763219"/>
              <a:gd name="connsiteY26886" fmla="*/ 4395510 h 6857999"/>
              <a:gd name="connsiteX26887" fmla="*/ 3469575 w 10763219"/>
              <a:gd name="connsiteY26887" fmla="*/ 4399082 h 6857999"/>
              <a:gd name="connsiteX26888" fmla="*/ 3471163 w 10763219"/>
              <a:gd name="connsiteY26888" fmla="*/ 4401860 h 6857999"/>
              <a:gd name="connsiteX26889" fmla="*/ 3473147 w 10763219"/>
              <a:gd name="connsiteY26889" fmla="*/ 4405036 h 6857999"/>
              <a:gd name="connsiteX26890" fmla="*/ 3475528 w 10763219"/>
              <a:gd name="connsiteY26890" fmla="*/ 4407417 h 6857999"/>
              <a:gd name="connsiteX26891" fmla="*/ 3478307 w 10763219"/>
              <a:gd name="connsiteY26891" fmla="*/ 4409402 h 6857999"/>
              <a:gd name="connsiteX26892" fmla="*/ 3481879 w 10763219"/>
              <a:gd name="connsiteY26892" fmla="*/ 4411386 h 6857999"/>
              <a:gd name="connsiteX26893" fmla="*/ 3485451 w 10763219"/>
              <a:gd name="connsiteY26893" fmla="*/ 4411783 h 6857999"/>
              <a:gd name="connsiteX26894" fmla="*/ 3488626 w 10763219"/>
              <a:gd name="connsiteY26894" fmla="*/ 4412180 h 6857999"/>
              <a:gd name="connsiteX26895" fmla="*/ 3492595 w 10763219"/>
              <a:gd name="connsiteY26895" fmla="*/ 4411386 h 6857999"/>
              <a:gd name="connsiteX26896" fmla="*/ 3496564 w 10763219"/>
              <a:gd name="connsiteY26896" fmla="*/ 4409799 h 6857999"/>
              <a:gd name="connsiteX26897" fmla="*/ 3500929 w 10763219"/>
              <a:gd name="connsiteY26897" fmla="*/ 4407417 h 6857999"/>
              <a:gd name="connsiteX26898" fmla="*/ 3504898 w 10763219"/>
              <a:gd name="connsiteY26898" fmla="*/ 4403845 h 6857999"/>
              <a:gd name="connsiteX26899" fmla="*/ 3508867 w 10763219"/>
              <a:gd name="connsiteY26899" fmla="*/ 4399082 h 6857999"/>
              <a:gd name="connsiteX26900" fmla="*/ 3510852 w 10763219"/>
              <a:gd name="connsiteY26900" fmla="*/ 4401463 h 6857999"/>
              <a:gd name="connsiteX26901" fmla="*/ 3512043 w 10763219"/>
              <a:gd name="connsiteY26901" fmla="*/ 4403845 h 6857999"/>
              <a:gd name="connsiteX26902" fmla="*/ 3514821 w 10763219"/>
              <a:gd name="connsiteY26902" fmla="*/ 4409799 h 6857999"/>
              <a:gd name="connsiteX26903" fmla="*/ 3516409 w 10763219"/>
              <a:gd name="connsiteY26903" fmla="*/ 4415356 h 6857999"/>
              <a:gd name="connsiteX26904" fmla="*/ 3518393 w 10763219"/>
              <a:gd name="connsiteY26904" fmla="*/ 4420516 h 6857999"/>
              <a:gd name="connsiteX26905" fmla="*/ 3519583 w 10763219"/>
              <a:gd name="connsiteY26905" fmla="*/ 4422897 h 6857999"/>
              <a:gd name="connsiteX26906" fmla="*/ 3521171 w 10763219"/>
              <a:gd name="connsiteY26906" fmla="*/ 4424882 h 6857999"/>
              <a:gd name="connsiteX26907" fmla="*/ 3522361 w 10763219"/>
              <a:gd name="connsiteY26907" fmla="*/ 4426866 h 6857999"/>
              <a:gd name="connsiteX26908" fmla="*/ 3523949 w 10763219"/>
              <a:gd name="connsiteY26908" fmla="*/ 4428057 h 6857999"/>
              <a:gd name="connsiteX26909" fmla="*/ 3525933 w 10763219"/>
              <a:gd name="connsiteY26909" fmla="*/ 4428454 h 6857999"/>
              <a:gd name="connsiteX26910" fmla="*/ 3528315 w 10763219"/>
              <a:gd name="connsiteY26910" fmla="*/ 4428851 h 6857999"/>
              <a:gd name="connsiteX26911" fmla="*/ 3531093 w 10763219"/>
              <a:gd name="connsiteY26911" fmla="*/ 4428454 h 6857999"/>
              <a:gd name="connsiteX26912" fmla="*/ 3534268 w 10763219"/>
              <a:gd name="connsiteY26912" fmla="*/ 4426866 h 6857999"/>
              <a:gd name="connsiteX26913" fmla="*/ 3536253 w 10763219"/>
              <a:gd name="connsiteY26913" fmla="*/ 4423294 h 6857999"/>
              <a:gd name="connsiteX26914" fmla="*/ 3537443 w 10763219"/>
              <a:gd name="connsiteY26914" fmla="*/ 4420119 h 6857999"/>
              <a:gd name="connsiteX26915" fmla="*/ 3538634 w 10763219"/>
              <a:gd name="connsiteY26915" fmla="*/ 4417737 h 6857999"/>
              <a:gd name="connsiteX26916" fmla="*/ 3538634 w 10763219"/>
              <a:gd name="connsiteY26916" fmla="*/ 4415356 h 6857999"/>
              <a:gd name="connsiteX26917" fmla="*/ 3538634 w 10763219"/>
              <a:gd name="connsiteY26917" fmla="*/ 4412180 h 6857999"/>
              <a:gd name="connsiteX26918" fmla="*/ 3538237 w 10763219"/>
              <a:gd name="connsiteY26918" fmla="*/ 4409402 h 6857999"/>
              <a:gd name="connsiteX26919" fmla="*/ 3538237 w 10763219"/>
              <a:gd name="connsiteY26919" fmla="*/ 4407020 h 6857999"/>
              <a:gd name="connsiteX26920" fmla="*/ 3538237 w 10763219"/>
              <a:gd name="connsiteY26920" fmla="*/ 4405433 h 6857999"/>
              <a:gd name="connsiteX26921" fmla="*/ 3539031 w 10763219"/>
              <a:gd name="connsiteY26921" fmla="*/ 4403845 h 6857999"/>
              <a:gd name="connsiteX26922" fmla="*/ 3541412 w 10763219"/>
              <a:gd name="connsiteY26922" fmla="*/ 4399479 h 6857999"/>
              <a:gd name="connsiteX26923" fmla="*/ 3546572 w 10763219"/>
              <a:gd name="connsiteY26923" fmla="*/ 4393525 h 6857999"/>
              <a:gd name="connsiteX26924" fmla="*/ 3544984 w 10763219"/>
              <a:gd name="connsiteY26924" fmla="*/ 4391540 h 6857999"/>
              <a:gd name="connsiteX26925" fmla="*/ 3543000 w 10763219"/>
              <a:gd name="connsiteY26925" fmla="*/ 4391143 h 6857999"/>
              <a:gd name="connsiteX26926" fmla="*/ 3541015 w 10763219"/>
              <a:gd name="connsiteY26926" fmla="*/ 4391143 h 6857999"/>
              <a:gd name="connsiteX26927" fmla="*/ 3539031 w 10763219"/>
              <a:gd name="connsiteY26927" fmla="*/ 4392731 h 6857999"/>
              <a:gd name="connsiteX26928" fmla="*/ 3537046 w 10763219"/>
              <a:gd name="connsiteY26928" fmla="*/ 4394716 h 6857999"/>
              <a:gd name="connsiteX26929" fmla="*/ 3535062 w 10763219"/>
              <a:gd name="connsiteY26929" fmla="*/ 4397494 h 6857999"/>
              <a:gd name="connsiteX26930" fmla="*/ 3532682 w 10763219"/>
              <a:gd name="connsiteY26930" fmla="*/ 4401463 h 6857999"/>
              <a:gd name="connsiteX26931" fmla="*/ 3530697 w 10763219"/>
              <a:gd name="connsiteY26931" fmla="*/ 4406227 h 6857999"/>
              <a:gd name="connsiteX26932" fmla="*/ 3518393 w 10763219"/>
              <a:gd name="connsiteY26932" fmla="*/ 4402654 h 6857999"/>
              <a:gd name="connsiteX26933" fmla="*/ 3521965 w 10763219"/>
              <a:gd name="connsiteY26933" fmla="*/ 4398685 h 6857999"/>
              <a:gd name="connsiteX26934" fmla="*/ 3525537 w 10763219"/>
              <a:gd name="connsiteY26934" fmla="*/ 4394319 h 6857999"/>
              <a:gd name="connsiteX26935" fmla="*/ 3528712 w 10763219"/>
              <a:gd name="connsiteY26935" fmla="*/ 4388762 h 6857999"/>
              <a:gd name="connsiteX26936" fmla="*/ 3532284 w 10763219"/>
              <a:gd name="connsiteY26936" fmla="*/ 4382014 h 6857999"/>
              <a:gd name="connsiteX26937" fmla="*/ 3526331 w 10763219"/>
              <a:gd name="connsiteY26937" fmla="*/ 4385190 h 6857999"/>
              <a:gd name="connsiteX26938" fmla="*/ 3520377 w 10763219"/>
              <a:gd name="connsiteY26938" fmla="*/ 4387174 h 6857999"/>
              <a:gd name="connsiteX26939" fmla="*/ 3515217 w 10763219"/>
              <a:gd name="connsiteY26939" fmla="*/ 4388762 h 6857999"/>
              <a:gd name="connsiteX26940" fmla="*/ 3509661 w 10763219"/>
              <a:gd name="connsiteY26940" fmla="*/ 4388762 h 6857999"/>
              <a:gd name="connsiteX26941" fmla="*/ 3504501 w 10763219"/>
              <a:gd name="connsiteY26941" fmla="*/ 4387968 h 6857999"/>
              <a:gd name="connsiteX26942" fmla="*/ 3499343 w 10763219"/>
              <a:gd name="connsiteY26942" fmla="*/ 4386380 h 6857999"/>
              <a:gd name="connsiteX26943" fmla="*/ 3494579 w 10763219"/>
              <a:gd name="connsiteY26943" fmla="*/ 4384396 h 6857999"/>
              <a:gd name="connsiteX26944" fmla="*/ 3490213 w 10763219"/>
              <a:gd name="connsiteY26944" fmla="*/ 4381617 h 6857999"/>
              <a:gd name="connsiteX26945" fmla="*/ 3485848 w 10763219"/>
              <a:gd name="connsiteY26945" fmla="*/ 4378442 h 6857999"/>
              <a:gd name="connsiteX26946" fmla="*/ 3481482 w 10763219"/>
              <a:gd name="connsiteY26946" fmla="*/ 4374473 h 6857999"/>
              <a:gd name="connsiteX26947" fmla="*/ 3473147 w 10763219"/>
              <a:gd name="connsiteY26947" fmla="*/ 4366931 h 6857999"/>
              <a:gd name="connsiteX26948" fmla="*/ 3457669 w 10763219"/>
              <a:gd name="connsiteY26948" fmla="*/ 4349864 h 6857999"/>
              <a:gd name="connsiteX26949" fmla="*/ 3455684 w 10763219"/>
              <a:gd name="connsiteY26949" fmla="*/ 4350261 h 6857999"/>
              <a:gd name="connsiteX26950" fmla="*/ 3454096 w 10763219"/>
              <a:gd name="connsiteY26950" fmla="*/ 4350657 h 6857999"/>
              <a:gd name="connsiteX26951" fmla="*/ 3452509 w 10763219"/>
              <a:gd name="connsiteY26951" fmla="*/ 4351451 h 6857999"/>
              <a:gd name="connsiteX26952" fmla="*/ 3451318 w 10763219"/>
              <a:gd name="connsiteY26952" fmla="*/ 4353039 h 6857999"/>
              <a:gd name="connsiteX26953" fmla="*/ 3448540 w 10763219"/>
              <a:gd name="connsiteY26953" fmla="*/ 4356611 h 6857999"/>
              <a:gd name="connsiteX26954" fmla="*/ 3446556 w 10763219"/>
              <a:gd name="connsiteY26954" fmla="*/ 4360977 h 6857999"/>
              <a:gd name="connsiteX26955" fmla="*/ 3442984 w 10763219"/>
              <a:gd name="connsiteY26955" fmla="*/ 4371297 h 6857999"/>
              <a:gd name="connsiteX26956" fmla="*/ 3439412 w 10763219"/>
              <a:gd name="connsiteY26956" fmla="*/ 4380824 h 6857999"/>
              <a:gd name="connsiteX26957" fmla="*/ 3437824 w 10763219"/>
              <a:gd name="connsiteY26957" fmla="*/ 4380824 h 6857999"/>
              <a:gd name="connsiteX26958" fmla="*/ 3436633 w 10763219"/>
              <a:gd name="connsiteY26958" fmla="*/ 4380824 h 6857999"/>
              <a:gd name="connsiteX26959" fmla="*/ 3433061 w 10763219"/>
              <a:gd name="connsiteY26959" fmla="*/ 4382411 h 6857999"/>
              <a:gd name="connsiteX26960" fmla="*/ 3430283 w 10763219"/>
              <a:gd name="connsiteY26960" fmla="*/ 4383999 h 6857999"/>
              <a:gd name="connsiteX26961" fmla="*/ 3428696 w 10763219"/>
              <a:gd name="connsiteY26961" fmla="*/ 4383999 h 6857999"/>
              <a:gd name="connsiteX26962" fmla="*/ 3427108 w 10763219"/>
              <a:gd name="connsiteY26962" fmla="*/ 4382808 h 6857999"/>
              <a:gd name="connsiteX26963" fmla="*/ 3432267 w 10763219"/>
              <a:gd name="connsiteY26963" fmla="*/ 4378045 h 6857999"/>
              <a:gd name="connsiteX26964" fmla="*/ 3435046 w 10763219"/>
              <a:gd name="connsiteY26964" fmla="*/ 4373679 h 6857999"/>
              <a:gd name="connsiteX26965" fmla="*/ 3437427 w 10763219"/>
              <a:gd name="connsiteY26965" fmla="*/ 4369313 h 6857999"/>
              <a:gd name="connsiteX26966" fmla="*/ 3439015 w 10763219"/>
              <a:gd name="connsiteY26966" fmla="*/ 4365344 h 6857999"/>
              <a:gd name="connsiteX26967" fmla="*/ 3440205 w 10763219"/>
              <a:gd name="connsiteY26967" fmla="*/ 4360977 h 6857999"/>
              <a:gd name="connsiteX26968" fmla="*/ 3441793 w 10763219"/>
              <a:gd name="connsiteY26968" fmla="*/ 4356611 h 6857999"/>
              <a:gd name="connsiteX26969" fmla="*/ 3444174 w 10763219"/>
              <a:gd name="connsiteY26969" fmla="*/ 4351451 h 6857999"/>
              <a:gd name="connsiteX26970" fmla="*/ 3447746 w 10763219"/>
              <a:gd name="connsiteY26970" fmla="*/ 4346291 h 6857999"/>
              <a:gd name="connsiteX26971" fmla="*/ 3441793 w 10763219"/>
              <a:gd name="connsiteY26971" fmla="*/ 4352245 h 6857999"/>
              <a:gd name="connsiteX26972" fmla="*/ 3439412 w 10763219"/>
              <a:gd name="connsiteY26972" fmla="*/ 4353436 h 6857999"/>
              <a:gd name="connsiteX26973" fmla="*/ 3437427 w 10763219"/>
              <a:gd name="connsiteY26973" fmla="*/ 4355024 h 6857999"/>
              <a:gd name="connsiteX26974" fmla="*/ 3435443 w 10763219"/>
              <a:gd name="connsiteY26974" fmla="*/ 4355421 h 6857999"/>
              <a:gd name="connsiteX26975" fmla="*/ 3433855 w 10763219"/>
              <a:gd name="connsiteY26975" fmla="*/ 4355421 h 6857999"/>
              <a:gd name="connsiteX26976" fmla="*/ 3432665 w 10763219"/>
              <a:gd name="connsiteY26976" fmla="*/ 4355421 h 6857999"/>
              <a:gd name="connsiteX26977" fmla="*/ 3431077 w 10763219"/>
              <a:gd name="connsiteY26977" fmla="*/ 4354627 h 6857999"/>
              <a:gd name="connsiteX26978" fmla="*/ 3429093 w 10763219"/>
              <a:gd name="connsiteY26978" fmla="*/ 4352642 h 6857999"/>
              <a:gd name="connsiteX26979" fmla="*/ 3426314 w 10763219"/>
              <a:gd name="connsiteY26979" fmla="*/ 4349864 h 6857999"/>
              <a:gd name="connsiteX26980" fmla="*/ 3423139 w 10763219"/>
              <a:gd name="connsiteY26980" fmla="*/ 4346291 h 6857999"/>
              <a:gd name="connsiteX26981" fmla="*/ 3421155 w 10763219"/>
              <a:gd name="connsiteY26981" fmla="*/ 4344704 h 6857999"/>
              <a:gd name="connsiteX26982" fmla="*/ 3418773 w 10763219"/>
              <a:gd name="connsiteY26982" fmla="*/ 4343513 h 6857999"/>
              <a:gd name="connsiteX26983" fmla="*/ 3421155 w 10763219"/>
              <a:gd name="connsiteY26983" fmla="*/ 4340338 h 6857999"/>
              <a:gd name="connsiteX26984" fmla="*/ 3423139 w 10763219"/>
              <a:gd name="connsiteY26984" fmla="*/ 4337956 h 6857999"/>
              <a:gd name="connsiteX26985" fmla="*/ 3424727 w 10763219"/>
              <a:gd name="connsiteY26985" fmla="*/ 4335574 h 6857999"/>
              <a:gd name="connsiteX26986" fmla="*/ 3425123 w 10763219"/>
              <a:gd name="connsiteY26986" fmla="*/ 4333590 h 6857999"/>
              <a:gd name="connsiteX26987" fmla="*/ 3425917 w 10763219"/>
              <a:gd name="connsiteY26987" fmla="*/ 4331208 h 6857999"/>
              <a:gd name="connsiteX26988" fmla="*/ 3426314 w 10763219"/>
              <a:gd name="connsiteY26988" fmla="*/ 4329224 h 6857999"/>
              <a:gd name="connsiteX26989" fmla="*/ 3425917 w 10763219"/>
              <a:gd name="connsiteY26989" fmla="*/ 4325255 h 6857999"/>
              <a:gd name="connsiteX26990" fmla="*/ 3425123 w 10763219"/>
              <a:gd name="connsiteY26990" fmla="*/ 4321285 h 6857999"/>
              <a:gd name="connsiteX26991" fmla="*/ 3425123 w 10763219"/>
              <a:gd name="connsiteY26991" fmla="*/ 4316522 h 6857999"/>
              <a:gd name="connsiteX26992" fmla="*/ 3425917 w 10763219"/>
              <a:gd name="connsiteY26992" fmla="*/ 4313347 h 6857999"/>
              <a:gd name="connsiteX26993" fmla="*/ 3426314 w 10763219"/>
              <a:gd name="connsiteY26993" fmla="*/ 4310568 h 6857999"/>
              <a:gd name="connsiteX26994" fmla="*/ 3427505 w 10763219"/>
              <a:gd name="connsiteY26994" fmla="*/ 4306996 h 6857999"/>
              <a:gd name="connsiteX26995" fmla="*/ 3429093 w 10763219"/>
              <a:gd name="connsiteY26995" fmla="*/ 4303821 h 6857999"/>
              <a:gd name="connsiteX26996" fmla="*/ 3423139 w 10763219"/>
              <a:gd name="connsiteY26996" fmla="*/ 4303424 h 6857999"/>
              <a:gd name="connsiteX26997" fmla="*/ 3418377 w 10763219"/>
              <a:gd name="connsiteY26997" fmla="*/ 4303821 h 6857999"/>
              <a:gd name="connsiteX26998" fmla="*/ 3410439 w 10763219"/>
              <a:gd name="connsiteY26998" fmla="*/ 4304615 h 6857999"/>
              <a:gd name="connsiteX26999" fmla="*/ 3407264 w 10763219"/>
              <a:gd name="connsiteY26999" fmla="*/ 4304615 h 6857999"/>
              <a:gd name="connsiteX27000" fmla="*/ 3403691 w 10763219"/>
              <a:gd name="connsiteY27000" fmla="*/ 4304218 h 6857999"/>
              <a:gd name="connsiteX27001" fmla="*/ 3399723 w 10763219"/>
              <a:gd name="connsiteY27001" fmla="*/ 4302630 h 6857999"/>
              <a:gd name="connsiteX27002" fmla="*/ 3394960 w 10763219"/>
              <a:gd name="connsiteY27002" fmla="*/ 4299852 h 6857999"/>
              <a:gd name="connsiteX27003" fmla="*/ 3393373 w 10763219"/>
              <a:gd name="connsiteY27003" fmla="*/ 4300645 h 6857999"/>
              <a:gd name="connsiteX27004" fmla="*/ 3391388 w 10763219"/>
              <a:gd name="connsiteY27004" fmla="*/ 4301439 h 6857999"/>
              <a:gd name="connsiteX27005" fmla="*/ 3390197 w 10763219"/>
              <a:gd name="connsiteY27005" fmla="*/ 4302233 h 6857999"/>
              <a:gd name="connsiteX27006" fmla="*/ 3389007 w 10763219"/>
              <a:gd name="connsiteY27006" fmla="*/ 4303821 h 6857999"/>
              <a:gd name="connsiteX27007" fmla="*/ 3387022 w 10763219"/>
              <a:gd name="connsiteY27007" fmla="*/ 4306996 h 6857999"/>
              <a:gd name="connsiteX27008" fmla="*/ 3385832 w 10763219"/>
              <a:gd name="connsiteY27008" fmla="*/ 4310965 h 6857999"/>
              <a:gd name="connsiteX27009" fmla="*/ 3382656 w 10763219"/>
              <a:gd name="connsiteY27009" fmla="*/ 4319301 h 6857999"/>
              <a:gd name="connsiteX27010" fmla="*/ 3380672 w 10763219"/>
              <a:gd name="connsiteY27010" fmla="*/ 4322873 h 6857999"/>
              <a:gd name="connsiteX27011" fmla="*/ 3379878 w 10763219"/>
              <a:gd name="connsiteY27011" fmla="*/ 4324461 h 6857999"/>
              <a:gd name="connsiteX27012" fmla="*/ 3378291 w 10763219"/>
              <a:gd name="connsiteY27012" fmla="*/ 4325651 h 6857999"/>
              <a:gd name="connsiteX27013" fmla="*/ 3378291 w 10763219"/>
              <a:gd name="connsiteY27013" fmla="*/ 4322873 h 6857999"/>
              <a:gd name="connsiteX27014" fmla="*/ 3377497 w 10763219"/>
              <a:gd name="connsiteY27014" fmla="*/ 4320491 h 6857999"/>
              <a:gd name="connsiteX27015" fmla="*/ 3375909 w 10763219"/>
              <a:gd name="connsiteY27015" fmla="*/ 4316125 h 6857999"/>
              <a:gd name="connsiteX27016" fmla="*/ 3375512 w 10763219"/>
              <a:gd name="connsiteY27016" fmla="*/ 4313347 h 6857999"/>
              <a:gd name="connsiteX27017" fmla="*/ 3375512 w 10763219"/>
              <a:gd name="connsiteY27017" fmla="*/ 4310171 h 6857999"/>
              <a:gd name="connsiteX27018" fmla="*/ 3376306 w 10763219"/>
              <a:gd name="connsiteY27018" fmla="*/ 4306202 h 6857999"/>
              <a:gd name="connsiteX27019" fmla="*/ 3378291 w 10763219"/>
              <a:gd name="connsiteY27019" fmla="*/ 4301439 h 6857999"/>
              <a:gd name="connsiteX27020" fmla="*/ 3374322 w 10763219"/>
              <a:gd name="connsiteY27020" fmla="*/ 4304615 h 6857999"/>
              <a:gd name="connsiteX27021" fmla="*/ 3371544 w 10763219"/>
              <a:gd name="connsiteY27021" fmla="*/ 4307790 h 6857999"/>
              <a:gd name="connsiteX27022" fmla="*/ 3369956 w 10763219"/>
              <a:gd name="connsiteY27022" fmla="*/ 4310171 h 6857999"/>
              <a:gd name="connsiteX27023" fmla="*/ 3369559 w 10763219"/>
              <a:gd name="connsiteY27023" fmla="*/ 4312553 h 6857999"/>
              <a:gd name="connsiteX27024" fmla="*/ 3368368 w 10763219"/>
              <a:gd name="connsiteY27024" fmla="*/ 4318904 h 6857999"/>
              <a:gd name="connsiteX27025" fmla="*/ 3367574 w 10763219"/>
              <a:gd name="connsiteY27025" fmla="*/ 4323270 h 6857999"/>
              <a:gd name="connsiteX27026" fmla="*/ 3365987 w 10763219"/>
              <a:gd name="connsiteY27026" fmla="*/ 4328827 h 6857999"/>
              <a:gd name="connsiteX27027" fmla="*/ 3363209 w 10763219"/>
              <a:gd name="connsiteY27027" fmla="*/ 4328827 h 6857999"/>
              <a:gd name="connsiteX27028" fmla="*/ 3360828 w 10763219"/>
              <a:gd name="connsiteY27028" fmla="*/ 4328827 h 6857999"/>
              <a:gd name="connsiteX27029" fmla="*/ 3359240 w 10763219"/>
              <a:gd name="connsiteY27029" fmla="*/ 4327636 h 6857999"/>
              <a:gd name="connsiteX27030" fmla="*/ 3357652 w 10763219"/>
              <a:gd name="connsiteY27030" fmla="*/ 4326842 h 6857999"/>
              <a:gd name="connsiteX27031" fmla="*/ 3356462 w 10763219"/>
              <a:gd name="connsiteY27031" fmla="*/ 4324858 h 6857999"/>
              <a:gd name="connsiteX27032" fmla="*/ 3355668 w 10763219"/>
              <a:gd name="connsiteY27032" fmla="*/ 4323270 h 6857999"/>
              <a:gd name="connsiteX27033" fmla="*/ 3354477 w 10763219"/>
              <a:gd name="connsiteY27033" fmla="*/ 4318904 h 6857999"/>
              <a:gd name="connsiteX27034" fmla="*/ 3352890 w 10763219"/>
              <a:gd name="connsiteY27034" fmla="*/ 4314935 h 6857999"/>
              <a:gd name="connsiteX27035" fmla="*/ 3352493 w 10763219"/>
              <a:gd name="connsiteY27035" fmla="*/ 4312950 h 6857999"/>
              <a:gd name="connsiteX27036" fmla="*/ 3350905 w 10763219"/>
              <a:gd name="connsiteY27036" fmla="*/ 4311362 h 6857999"/>
              <a:gd name="connsiteX27037" fmla="*/ 3349318 w 10763219"/>
              <a:gd name="connsiteY27037" fmla="*/ 4310171 h 6857999"/>
              <a:gd name="connsiteX27038" fmla="*/ 3348127 w 10763219"/>
              <a:gd name="connsiteY27038" fmla="*/ 4309775 h 6857999"/>
              <a:gd name="connsiteX27039" fmla="*/ 3345746 w 10763219"/>
              <a:gd name="connsiteY27039" fmla="*/ 4308981 h 6857999"/>
              <a:gd name="connsiteX27040" fmla="*/ 3342571 w 10763219"/>
              <a:gd name="connsiteY27040" fmla="*/ 4309775 h 6857999"/>
              <a:gd name="connsiteX27041" fmla="*/ 3346142 w 10763219"/>
              <a:gd name="connsiteY27041" fmla="*/ 4304218 h 6857999"/>
              <a:gd name="connsiteX27042" fmla="*/ 3349318 w 10763219"/>
              <a:gd name="connsiteY27042" fmla="*/ 4298661 h 6857999"/>
              <a:gd name="connsiteX27043" fmla="*/ 3352890 w 10763219"/>
              <a:gd name="connsiteY27043" fmla="*/ 4294295 h 6857999"/>
              <a:gd name="connsiteX27044" fmla="*/ 3356859 w 10763219"/>
              <a:gd name="connsiteY27044" fmla="*/ 4289135 h 6857999"/>
              <a:gd name="connsiteX27045" fmla="*/ 3352890 w 10763219"/>
              <a:gd name="connsiteY27045" fmla="*/ 4288738 h 6857999"/>
              <a:gd name="connsiteX27046" fmla="*/ 3350112 w 10763219"/>
              <a:gd name="connsiteY27046" fmla="*/ 4287150 h 6857999"/>
              <a:gd name="connsiteX27047" fmla="*/ 3346936 w 10763219"/>
              <a:gd name="connsiteY27047" fmla="*/ 4285165 h 6857999"/>
              <a:gd name="connsiteX27048" fmla="*/ 3344158 w 10763219"/>
              <a:gd name="connsiteY27048" fmla="*/ 4283181 h 6857999"/>
              <a:gd name="connsiteX27049" fmla="*/ 3341380 w 10763219"/>
              <a:gd name="connsiteY27049" fmla="*/ 4280799 h 6857999"/>
              <a:gd name="connsiteX27050" fmla="*/ 3337808 w 10763219"/>
              <a:gd name="connsiteY27050" fmla="*/ 4278815 h 6857999"/>
              <a:gd name="connsiteX27051" fmla="*/ 3333442 w 10763219"/>
              <a:gd name="connsiteY27051" fmla="*/ 4276433 h 6857999"/>
              <a:gd name="connsiteX27052" fmla="*/ 3327886 w 10763219"/>
              <a:gd name="connsiteY27052" fmla="*/ 4274845 h 6857999"/>
              <a:gd name="connsiteX27053" fmla="*/ 3326695 w 10763219"/>
              <a:gd name="connsiteY27053" fmla="*/ 4278021 h 6857999"/>
              <a:gd name="connsiteX27054" fmla="*/ 3325504 w 10763219"/>
              <a:gd name="connsiteY27054" fmla="*/ 4280402 h 6857999"/>
              <a:gd name="connsiteX27055" fmla="*/ 3325107 w 10763219"/>
              <a:gd name="connsiteY27055" fmla="*/ 4282387 h 6857999"/>
              <a:gd name="connsiteX27056" fmla="*/ 3325107 w 10763219"/>
              <a:gd name="connsiteY27056" fmla="*/ 4283578 h 6857999"/>
              <a:gd name="connsiteX27057" fmla="*/ 3325504 w 10763219"/>
              <a:gd name="connsiteY27057" fmla="*/ 4285165 h 6857999"/>
              <a:gd name="connsiteX27058" fmla="*/ 3325901 w 10763219"/>
              <a:gd name="connsiteY27058" fmla="*/ 4285562 h 6857999"/>
              <a:gd name="connsiteX27059" fmla="*/ 3327886 w 10763219"/>
              <a:gd name="connsiteY27059" fmla="*/ 4287150 h 6857999"/>
              <a:gd name="connsiteX27060" fmla="*/ 3325504 w 10763219"/>
              <a:gd name="connsiteY27060" fmla="*/ 4289532 h 6857999"/>
              <a:gd name="connsiteX27061" fmla="*/ 3323520 w 10763219"/>
              <a:gd name="connsiteY27061" fmla="*/ 4291516 h 6857999"/>
              <a:gd name="connsiteX27062" fmla="*/ 3321139 w 10763219"/>
              <a:gd name="connsiteY27062" fmla="*/ 4293104 h 6857999"/>
              <a:gd name="connsiteX27063" fmla="*/ 3318757 w 10763219"/>
              <a:gd name="connsiteY27063" fmla="*/ 4293898 h 6857999"/>
              <a:gd name="connsiteX27064" fmla="*/ 3316376 w 10763219"/>
              <a:gd name="connsiteY27064" fmla="*/ 4294295 h 6857999"/>
              <a:gd name="connsiteX27065" fmla="*/ 3313995 w 10763219"/>
              <a:gd name="connsiteY27065" fmla="*/ 4295088 h 6857999"/>
              <a:gd name="connsiteX27066" fmla="*/ 3309629 w 10763219"/>
              <a:gd name="connsiteY27066" fmla="*/ 4295088 h 6857999"/>
              <a:gd name="connsiteX27067" fmla="*/ 3310819 w 10763219"/>
              <a:gd name="connsiteY27067" fmla="*/ 4290722 h 6857999"/>
              <a:gd name="connsiteX27068" fmla="*/ 3312804 w 10763219"/>
              <a:gd name="connsiteY27068" fmla="*/ 4287547 h 6857999"/>
              <a:gd name="connsiteX27069" fmla="*/ 3314391 w 10763219"/>
              <a:gd name="connsiteY27069" fmla="*/ 4285562 h 6857999"/>
              <a:gd name="connsiteX27070" fmla="*/ 3316376 w 10763219"/>
              <a:gd name="connsiteY27070" fmla="*/ 4284372 h 6857999"/>
              <a:gd name="connsiteX27071" fmla="*/ 3314391 w 10763219"/>
              <a:gd name="connsiteY27071" fmla="*/ 4279212 h 6857999"/>
              <a:gd name="connsiteX27072" fmla="*/ 3312010 w 10763219"/>
              <a:gd name="connsiteY27072" fmla="*/ 4274052 h 6857999"/>
              <a:gd name="connsiteX27073" fmla="*/ 3308835 w 10763219"/>
              <a:gd name="connsiteY27073" fmla="*/ 4268495 h 6857999"/>
              <a:gd name="connsiteX27074" fmla="*/ 3305660 w 10763219"/>
              <a:gd name="connsiteY27074" fmla="*/ 4263732 h 6857999"/>
              <a:gd name="connsiteX27075" fmla="*/ 3301691 w 10763219"/>
              <a:gd name="connsiteY27075" fmla="*/ 4258969 h 6857999"/>
              <a:gd name="connsiteX27076" fmla="*/ 3297325 w 10763219"/>
              <a:gd name="connsiteY27076" fmla="*/ 4254206 h 6857999"/>
              <a:gd name="connsiteX27077" fmla="*/ 3292166 w 10763219"/>
              <a:gd name="connsiteY27077" fmla="*/ 4249839 h 6857999"/>
              <a:gd name="connsiteX27078" fmla="*/ 3287403 w 10763219"/>
              <a:gd name="connsiteY27078" fmla="*/ 4245870 h 6857999"/>
              <a:gd name="connsiteX27079" fmla="*/ 3281449 w 10763219"/>
              <a:gd name="connsiteY27079" fmla="*/ 4243092 h 6857999"/>
              <a:gd name="connsiteX27080" fmla="*/ 3276290 w 10763219"/>
              <a:gd name="connsiteY27080" fmla="*/ 4240710 h 6857999"/>
              <a:gd name="connsiteX27081" fmla="*/ 3270337 w 10763219"/>
              <a:gd name="connsiteY27081" fmla="*/ 4238726 h 6857999"/>
              <a:gd name="connsiteX27082" fmla="*/ 3263986 w 10763219"/>
              <a:gd name="connsiteY27082" fmla="*/ 4237932 h 6857999"/>
              <a:gd name="connsiteX27083" fmla="*/ 3258033 w 10763219"/>
              <a:gd name="connsiteY27083" fmla="*/ 4237138 h 6857999"/>
              <a:gd name="connsiteX27084" fmla="*/ 3251683 w 10763219"/>
              <a:gd name="connsiteY27084" fmla="*/ 4238329 h 6857999"/>
              <a:gd name="connsiteX27085" fmla="*/ 3245333 w 10763219"/>
              <a:gd name="connsiteY27085" fmla="*/ 4239519 h 6857999"/>
              <a:gd name="connsiteX27086" fmla="*/ 3238982 w 10763219"/>
              <a:gd name="connsiteY27086" fmla="*/ 4242695 h 6857999"/>
              <a:gd name="connsiteX27087" fmla="*/ 3240173 w 10763219"/>
              <a:gd name="connsiteY27087" fmla="*/ 4236344 h 6857999"/>
              <a:gd name="connsiteX27088" fmla="*/ 3239379 w 10763219"/>
              <a:gd name="connsiteY27088" fmla="*/ 4231581 h 6857999"/>
              <a:gd name="connsiteX27089" fmla="*/ 3238982 w 10763219"/>
              <a:gd name="connsiteY27089" fmla="*/ 4229596 h 6857999"/>
              <a:gd name="connsiteX27090" fmla="*/ 3238189 w 10763219"/>
              <a:gd name="connsiteY27090" fmla="*/ 4227612 h 6857999"/>
              <a:gd name="connsiteX27091" fmla="*/ 3236998 w 10763219"/>
              <a:gd name="connsiteY27091" fmla="*/ 4226421 h 6857999"/>
              <a:gd name="connsiteX27092" fmla="*/ 3236204 w 10763219"/>
              <a:gd name="connsiteY27092" fmla="*/ 4225230 h 6857999"/>
              <a:gd name="connsiteX27093" fmla="*/ 3233029 w 10763219"/>
              <a:gd name="connsiteY27093" fmla="*/ 4223643 h 6857999"/>
              <a:gd name="connsiteX27094" fmla="*/ 3230251 w 10763219"/>
              <a:gd name="connsiteY27094" fmla="*/ 4223246 h 6857999"/>
              <a:gd name="connsiteX27095" fmla="*/ 3226679 w 10763219"/>
              <a:gd name="connsiteY27095" fmla="*/ 4222452 h 6857999"/>
              <a:gd name="connsiteX27096" fmla="*/ 3223504 w 10763219"/>
              <a:gd name="connsiteY27096" fmla="*/ 4222452 h 6857999"/>
              <a:gd name="connsiteX27097" fmla="*/ 3216756 w 10763219"/>
              <a:gd name="connsiteY27097" fmla="*/ 4222452 h 6857999"/>
              <a:gd name="connsiteX27098" fmla="*/ 3213581 w 10763219"/>
              <a:gd name="connsiteY27098" fmla="*/ 4222055 h 6857999"/>
              <a:gd name="connsiteX27099" fmla="*/ 3211200 w 10763219"/>
              <a:gd name="connsiteY27099" fmla="*/ 4221261 h 6857999"/>
              <a:gd name="connsiteX27100" fmla="*/ 3210406 w 10763219"/>
              <a:gd name="connsiteY27100" fmla="*/ 4220467 h 6857999"/>
              <a:gd name="connsiteX27101" fmla="*/ 3209612 w 10763219"/>
              <a:gd name="connsiteY27101" fmla="*/ 4219673 h 6857999"/>
              <a:gd name="connsiteX27102" fmla="*/ 3209216 w 10763219"/>
              <a:gd name="connsiteY27102" fmla="*/ 4218879 h 6857999"/>
              <a:gd name="connsiteX27103" fmla="*/ 3208819 w 10763219"/>
              <a:gd name="connsiteY27103" fmla="*/ 4217292 h 6857999"/>
              <a:gd name="connsiteX27104" fmla="*/ 3209216 w 10763219"/>
              <a:gd name="connsiteY27104" fmla="*/ 4213323 h 6857999"/>
              <a:gd name="connsiteX27105" fmla="*/ 3210803 w 10763219"/>
              <a:gd name="connsiteY27105" fmla="*/ 4208560 h 6857999"/>
              <a:gd name="connsiteX27106" fmla="*/ 3207628 w 10763219"/>
              <a:gd name="connsiteY27106" fmla="*/ 4209353 h 6857999"/>
              <a:gd name="connsiteX27107" fmla="*/ 3204850 w 10763219"/>
              <a:gd name="connsiteY27107" fmla="*/ 4210544 h 6857999"/>
              <a:gd name="connsiteX27108" fmla="*/ 3202072 w 10763219"/>
              <a:gd name="connsiteY27108" fmla="*/ 4210941 h 6857999"/>
              <a:gd name="connsiteX27109" fmla="*/ 3198897 w 10763219"/>
              <a:gd name="connsiteY27109" fmla="*/ 4210941 h 6857999"/>
              <a:gd name="connsiteX27110" fmla="*/ 3193737 w 10763219"/>
              <a:gd name="connsiteY27110" fmla="*/ 4228803 h 6857999"/>
              <a:gd name="connsiteX27111" fmla="*/ 3191356 w 10763219"/>
              <a:gd name="connsiteY27111" fmla="*/ 4237932 h 6857999"/>
              <a:gd name="connsiteX27112" fmla="*/ 3188577 w 10763219"/>
              <a:gd name="connsiteY27112" fmla="*/ 4247061 h 6857999"/>
              <a:gd name="connsiteX27113" fmla="*/ 3183021 w 10763219"/>
              <a:gd name="connsiteY27113" fmla="*/ 4247458 h 6857999"/>
              <a:gd name="connsiteX27114" fmla="*/ 3177068 w 10763219"/>
              <a:gd name="connsiteY27114" fmla="*/ 4247458 h 6857999"/>
              <a:gd name="connsiteX27115" fmla="*/ 3170717 w 10763219"/>
              <a:gd name="connsiteY27115" fmla="*/ 4247061 h 6857999"/>
              <a:gd name="connsiteX27116" fmla="*/ 3164764 w 10763219"/>
              <a:gd name="connsiteY27116" fmla="*/ 4245870 h 6857999"/>
              <a:gd name="connsiteX27117" fmla="*/ 3153254 w 10763219"/>
              <a:gd name="connsiteY27117" fmla="*/ 4243489 h 6857999"/>
              <a:gd name="connsiteX27118" fmla="*/ 3141347 w 10763219"/>
              <a:gd name="connsiteY27118" fmla="*/ 4240313 h 6857999"/>
              <a:gd name="connsiteX27119" fmla="*/ 3130631 w 10763219"/>
              <a:gd name="connsiteY27119" fmla="*/ 4237138 h 6857999"/>
              <a:gd name="connsiteX27120" fmla="*/ 3120312 w 10763219"/>
              <a:gd name="connsiteY27120" fmla="*/ 4234756 h 6857999"/>
              <a:gd name="connsiteX27121" fmla="*/ 3115550 w 10763219"/>
              <a:gd name="connsiteY27121" fmla="*/ 4234359 h 6857999"/>
              <a:gd name="connsiteX27122" fmla="*/ 3111184 w 10763219"/>
              <a:gd name="connsiteY27122" fmla="*/ 4233963 h 6857999"/>
              <a:gd name="connsiteX27123" fmla="*/ 3107215 w 10763219"/>
              <a:gd name="connsiteY27123" fmla="*/ 4234359 h 6857999"/>
              <a:gd name="connsiteX27124" fmla="*/ 3103643 w 10763219"/>
              <a:gd name="connsiteY27124" fmla="*/ 4235153 h 6857999"/>
              <a:gd name="connsiteX27125" fmla="*/ 3107215 w 10763219"/>
              <a:gd name="connsiteY27125" fmla="*/ 4230390 h 6857999"/>
              <a:gd name="connsiteX27126" fmla="*/ 3110390 w 10763219"/>
              <a:gd name="connsiteY27126" fmla="*/ 4226024 h 6857999"/>
              <a:gd name="connsiteX27127" fmla="*/ 3114359 w 10763219"/>
              <a:gd name="connsiteY27127" fmla="*/ 4222452 h 6857999"/>
              <a:gd name="connsiteX27128" fmla="*/ 3118725 w 10763219"/>
              <a:gd name="connsiteY27128" fmla="*/ 4219276 h 6857999"/>
              <a:gd name="connsiteX27129" fmla="*/ 3123091 w 10763219"/>
              <a:gd name="connsiteY27129" fmla="*/ 4216895 h 6857999"/>
              <a:gd name="connsiteX27130" fmla="*/ 3127853 w 10763219"/>
              <a:gd name="connsiteY27130" fmla="*/ 4214116 h 6857999"/>
              <a:gd name="connsiteX27131" fmla="*/ 3132616 w 10763219"/>
              <a:gd name="connsiteY27131" fmla="*/ 4212926 h 6857999"/>
              <a:gd name="connsiteX27132" fmla="*/ 3136982 w 10763219"/>
              <a:gd name="connsiteY27132" fmla="*/ 4210941 h 6857999"/>
              <a:gd name="connsiteX27133" fmla="*/ 3146904 w 10763219"/>
              <a:gd name="connsiteY27133" fmla="*/ 4208560 h 6857999"/>
              <a:gd name="connsiteX27134" fmla="*/ 3156429 w 10763219"/>
              <a:gd name="connsiteY27134" fmla="*/ 4206178 h 6857999"/>
              <a:gd name="connsiteX27135" fmla="*/ 3165955 w 10763219"/>
              <a:gd name="connsiteY27135" fmla="*/ 4203003 h 6857999"/>
              <a:gd name="connsiteX27136" fmla="*/ 3170320 w 10763219"/>
              <a:gd name="connsiteY27136" fmla="*/ 4201415 h 6857999"/>
              <a:gd name="connsiteX27137" fmla="*/ 3174686 w 10763219"/>
              <a:gd name="connsiteY27137" fmla="*/ 4199827 h 6857999"/>
              <a:gd name="connsiteX27138" fmla="*/ 3169526 w 10763219"/>
              <a:gd name="connsiteY27138" fmla="*/ 4196255 h 6857999"/>
              <a:gd name="connsiteX27139" fmla="*/ 3164367 w 10763219"/>
              <a:gd name="connsiteY27139" fmla="*/ 4193476 h 6857999"/>
              <a:gd name="connsiteX27140" fmla="*/ 3161986 w 10763219"/>
              <a:gd name="connsiteY27140" fmla="*/ 4192683 h 6857999"/>
              <a:gd name="connsiteX27141" fmla="*/ 3158811 w 10763219"/>
              <a:gd name="connsiteY27141" fmla="*/ 4192286 h 6857999"/>
              <a:gd name="connsiteX27142" fmla="*/ 3156032 w 10763219"/>
              <a:gd name="connsiteY27142" fmla="*/ 4192286 h 6857999"/>
              <a:gd name="connsiteX27143" fmla="*/ 3153254 w 10763219"/>
              <a:gd name="connsiteY27143" fmla="*/ 4192683 h 6857999"/>
              <a:gd name="connsiteX27144" fmla="*/ 3155636 w 10763219"/>
              <a:gd name="connsiteY27144" fmla="*/ 4189507 h 6857999"/>
              <a:gd name="connsiteX27145" fmla="*/ 3157620 w 10763219"/>
              <a:gd name="connsiteY27145" fmla="*/ 4187126 h 6857999"/>
              <a:gd name="connsiteX27146" fmla="*/ 3160001 w 10763219"/>
              <a:gd name="connsiteY27146" fmla="*/ 4185141 h 6857999"/>
              <a:gd name="connsiteX27147" fmla="*/ 3161986 w 10763219"/>
              <a:gd name="connsiteY27147" fmla="*/ 4183553 h 6857999"/>
              <a:gd name="connsiteX27148" fmla="*/ 3163970 w 10763219"/>
              <a:gd name="connsiteY27148" fmla="*/ 4182363 h 6857999"/>
              <a:gd name="connsiteX27149" fmla="*/ 3166351 w 10763219"/>
              <a:gd name="connsiteY27149" fmla="*/ 4181966 h 6857999"/>
              <a:gd name="connsiteX27150" fmla="*/ 3168336 w 10763219"/>
              <a:gd name="connsiteY27150" fmla="*/ 4181569 h 6857999"/>
              <a:gd name="connsiteX27151" fmla="*/ 3170717 w 10763219"/>
              <a:gd name="connsiteY27151" fmla="*/ 4181966 h 6857999"/>
              <a:gd name="connsiteX27152" fmla="*/ 3175083 w 10763219"/>
              <a:gd name="connsiteY27152" fmla="*/ 4183156 h 6857999"/>
              <a:gd name="connsiteX27153" fmla="*/ 3179449 w 10763219"/>
              <a:gd name="connsiteY27153" fmla="*/ 4184347 h 6857999"/>
              <a:gd name="connsiteX27154" fmla="*/ 3188180 w 10763219"/>
              <a:gd name="connsiteY27154" fmla="*/ 4189507 h 6857999"/>
              <a:gd name="connsiteX27155" fmla="*/ 3191356 w 10763219"/>
              <a:gd name="connsiteY27155" fmla="*/ 4186332 h 6857999"/>
              <a:gd name="connsiteX27156" fmla="*/ 3193737 w 10763219"/>
              <a:gd name="connsiteY27156" fmla="*/ 4183156 h 6857999"/>
              <a:gd name="connsiteX27157" fmla="*/ 3189768 w 10763219"/>
              <a:gd name="connsiteY27157" fmla="*/ 4183156 h 6857999"/>
              <a:gd name="connsiteX27158" fmla="*/ 3186196 w 10763219"/>
              <a:gd name="connsiteY27158" fmla="*/ 4182363 h 6857999"/>
              <a:gd name="connsiteX27159" fmla="*/ 3183021 w 10763219"/>
              <a:gd name="connsiteY27159" fmla="*/ 4181569 h 6857999"/>
              <a:gd name="connsiteX27160" fmla="*/ 3181433 w 10763219"/>
              <a:gd name="connsiteY27160" fmla="*/ 4180775 h 6857999"/>
              <a:gd name="connsiteX27161" fmla="*/ 3179846 w 10763219"/>
              <a:gd name="connsiteY27161" fmla="*/ 4179187 h 6857999"/>
              <a:gd name="connsiteX27162" fmla="*/ 3183418 w 10763219"/>
              <a:gd name="connsiteY27162" fmla="*/ 4172836 h 6857999"/>
              <a:gd name="connsiteX27163" fmla="*/ 3186593 w 10763219"/>
              <a:gd name="connsiteY27163" fmla="*/ 4165295 h 6857999"/>
              <a:gd name="connsiteX27164" fmla="*/ 3189768 w 10763219"/>
              <a:gd name="connsiteY27164" fmla="*/ 4158150 h 6857999"/>
              <a:gd name="connsiteX27165" fmla="*/ 3191752 w 10763219"/>
              <a:gd name="connsiteY27165" fmla="*/ 4154578 h 6857999"/>
              <a:gd name="connsiteX27166" fmla="*/ 3193737 w 10763219"/>
              <a:gd name="connsiteY27166" fmla="*/ 4151800 h 6857999"/>
              <a:gd name="connsiteX27167" fmla="*/ 3190562 w 10763219"/>
              <a:gd name="connsiteY27167" fmla="*/ 4151800 h 6857999"/>
              <a:gd name="connsiteX27168" fmla="*/ 3188180 w 10763219"/>
              <a:gd name="connsiteY27168" fmla="*/ 4152197 h 6857999"/>
              <a:gd name="connsiteX27169" fmla="*/ 3185799 w 10763219"/>
              <a:gd name="connsiteY27169" fmla="*/ 4153387 h 6857999"/>
              <a:gd name="connsiteX27170" fmla="*/ 3183418 w 10763219"/>
              <a:gd name="connsiteY27170" fmla="*/ 4154975 h 6857999"/>
              <a:gd name="connsiteX27171" fmla="*/ 3178655 w 10763219"/>
              <a:gd name="connsiteY27171" fmla="*/ 4158944 h 6857999"/>
              <a:gd name="connsiteX27172" fmla="*/ 3173496 w 10763219"/>
              <a:gd name="connsiteY27172" fmla="*/ 4164501 h 6857999"/>
              <a:gd name="connsiteX27173" fmla="*/ 3175083 w 10763219"/>
              <a:gd name="connsiteY27173" fmla="*/ 4165295 h 6857999"/>
              <a:gd name="connsiteX27174" fmla="*/ 3172702 w 10763219"/>
              <a:gd name="connsiteY27174" fmla="*/ 4168867 h 6857999"/>
              <a:gd name="connsiteX27175" fmla="*/ 3169526 w 10763219"/>
              <a:gd name="connsiteY27175" fmla="*/ 4171646 h 6857999"/>
              <a:gd name="connsiteX27176" fmla="*/ 3167145 w 10763219"/>
              <a:gd name="connsiteY27176" fmla="*/ 4173233 h 6857999"/>
              <a:gd name="connsiteX27177" fmla="*/ 3164764 w 10763219"/>
              <a:gd name="connsiteY27177" fmla="*/ 4174027 h 6857999"/>
              <a:gd name="connsiteX27178" fmla="*/ 3162382 w 10763219"/>
              <a:gd name="connsiteY27178" fmla="*/ 4174027 h 6857999"/>
              <a:gd name="connsiteX27179" fmla="*/ 3160398 w 10763219"/>
              <a:gd name="connsiteY27179" fmla="*/ 4173630 h 6857999"/>
              <a:gd name="connsiteX27180" fmla="*/ 3158017 w 10763219"/>
              <a:gd name="connsiteY27180" fmla="*/ 4173233 h 6857999"/>
              <a:gd name="connsiteX27181" fmla="*/ 3156032 w 10763219"/>
              <a:gd name="connsiteY27181" fmla="*/ 4171646 h 6857999"/>
              <a:gd name="connsiteX27182" fmla="*/ 3154048 w 10763219"/>
              <a:gd name="connsiteY27182" fmla="*/ 4175615 h 6857999"/>
              <a:gd name="connsiteX27183" fmla="*/ 3151667 w 10763219"/>
              <a:gd name="connsiteY27183" fmla="*/ 4179187 h 6857999"/>
              <a:gd name="connsiteX27184" fmla="*/ 3149682 w 10763219"/>
              <a:gd name="connsiteY27184" fmla="*/ 4181172 h 6857999"/>
              <a:gd name="connsiteX27185" fmla="*/ 3147698 w 10763219"/>
              <a:gd name="connsiteY27185" fmla="*/ 4182363 h 6857999"/>
              <a:gd name="connsiteX27186" fmla="*/ 3147301 w 10763219"/>
              <a:gd name="connsiteY27186" fmla="*/ 4185538 h 6857999"/>
              <a:gd name="connsiteX27187" fmla="*/ 3146110 w 10763219"/>
              <a:gd name="connsiteY27187" fmla="*/ 4188713 h 6857999"/>
              <a:gd name="connsiteX27188" fmla="*/ 3140951 w 10763219"/>
              <a:gd name="connsiteY27188" fmla="*/ 4192286 h 6857999"/>
              <a:gd name="connsiteX27189" fmla="*/ 3135394 w 10763219"/>
              <a:gd name="connsiteY27189" fmla="*/ 4194667 h 6857999"/>
              <a:gd name="connsiteX27190" fmla="*/ 3130631 w 10763219"/>
              <a:gd name="connsiteY27190" fmla="*/ 4196652 h 6857999"/>
              <a:gd name="connsiteX27191" fmla="*/ 3125869 w 10763219"/>
              <a:gd name="connsiteY27191" fmla="*/ 4198240 h 6857999"/>
              <a:gd name="connsiteX27192" fmla="*/ 3121503 w 10763219"/>
              <a:gd name="connsiteY27192" fmla="*/ 4198636 h 6857999"/>
              <a:gd name="connsiteX27193" fmla="*/ 3116740 w 10763219"/>
              <a:gd name="connsiteY27193" fmla="*/ 4199033 h 6857999"/>
              <a:gd name="connsiteX27194" fmla="*/ 3112375 w 10763219"/>
              <a:gd name="connsiteY27194" fmla="*/ 4199033 h 6857999"/>
              <a:gd name="connsiteX27195" fmla="*/ 3108803 w 10763219"/>
              <a:gd name="connsiteY27195" fmla="*/ 4198636 h 6857999"/>
              <a:gd name="connsiteX27196" fmla="*/ 3104040 w 10763219"/>
              <a:gd name="connsiteY27196" fmla="*/ 4197843 h 6857999"/>
              <a:gd name="connsiteX27197" fmla="*/ 3100468 w 10763219"/>
              <a:gd name="connsiteY27197" fmla="*/ 4196652 h 6857999"/>
              <a:gd name="connsiteX27198" fmla="*/ 3092927 w 10763219"/>
              <a:gd name="connsiteY27198" fmla="*/ 4193873 h 6857999"/>
              <a:gd name="connsiteX27199" fmla="*/ 3085783 w 10763219"/>
              <a:gd name="connsiteY27199" fmla="*/ 4189904 h 6857999"/>
              <a:gd name="connsiteX27200" fmla="*/ 3078639 w 10763219"/>
              <a:gd name="connsiteY27200" fmla="*/ 4185141 h 6857999"/>
              <a:gd name="connsiteX27201" fmla="*/ 3064748 w 10763219"/>
              <a:gd name="connsiteY27201" fmla="*/ 4175615 h 6857999"/>
              <a:gd name="connsiteX27202" fmla="*/ 3057604 w 10763219"/>
              <a:gd name="connsiteY27202" fmla="*/ 4171249 h 6857999"/>
              <a:gd name="connsiteX27203" fmla="*/ 3050460 w 10763219"/>
              <a:gd name="connsiteY27203" fmla="*/ 4168470 h 6857999"/>
              <a:gd name="connsiteX27204" fmla="*/ 3046888 w 10763219"/>
              <a:gd name="connsiteY27204" fmla="*/ 4166883 h 6857999"/>
              <a:gd name="connsiteX27205" fmla="*/ 3043316 w 10763219"/>
              <a:gd name="connsiteY27205" fmla="*/ 4166089 h 6857999"/>
              <a:gd name="connsiteX27206" fmla="*/ 3039347 w 10763219"/>
              <a:gd name="connsiteY27206" fmla="*/ 4165295 h 6857999"/>
              <a:gd name="connsiteX27207" fmla="*/ 3035775 w 10763219"/>
              <a:gd name="connsiteY27207" fmla="*/ 4165295 h 6857999"/>
              <a:gd name="connsiteX27208" fmla="*/ 3031409 w 10763219"/>
              <a:gd name="connsiteY27208" fmla="*/ 4166089 h 6857999"/>
              <a:gd name="connsiteX27209" fmla="*/ 3027440 w 10763219"/>
              <a:gd name="connsiteY27209" fmla="*/ 4166486 h 6857999"/>
              <a:gd name="connsiteX27210" fmla="*/ 3023471 w 10763219"/>
              <a:gd name="connsiteY27210" fmla="*/ 4167676 h 6857999"/>
              <a:gd name="connsiteX27211" fmla="*/ 3019105 w 10763219"/>
              <a:gd name="connsiteY27211" fmla="*/ 4170455 h 6857999"/>
              <a:gd name="connsiteX27212" fmla="*/ 3016327 w 10763219"/>
              <a:gd name="connsiteY27212" fmla="*/ 4169264 h 6857999"/>
              <a:gd name="connsiteX27213" fmla="*/ 3014342 w 10763219"/>
              <a:gd name="connsiteY27213" fmla="*/ 4168470 h 6857999"/>
              <a:gd name="connsiteX27214" fmla="*/ 3012755 w 10763219"/>
              <a:gd name="connsiteY27214" fmla="*/ 4166089 h 6857999"/>
              <a:gd name="connsiteX27215" fmla="*/ 3011961 w 10763219"/>
              <a:gd name="connsiteY27215" fmla="*/ 4163310 h 6857999"/>
              <a:gd name="connsiteX27216" fmla="*/ 3011565 w 10763219"/>
              <a:gd name="connsiteY27216" fmla="*/ 4159738 h 6857999"/>
              <a:gd name="connsiteX27217" fmla="*/ 3011565 w 10763219"/>
              <a:gd name="connsiteY27217" fmla="*/ 4154975 h 6857999"/>
              <a:gd name="connsiteX27218" fmla="*/ 3012358 w 10763219"/>
              <a:gd name="connsiteY27218" fmla="*/ 4150212 h 6857999"/>
              <a:gd name="connsiteX27219" fmla="*/ 3013946 w 10763219"/>
              <a:gd name="connsiteY27219" fmla="*/ 4143861 h 6857999"/>
              <a:gd name="connsiteX27220" fmla="*/ 3007993 w 10763219"/>
              <a:gd name="connsiteY27220" fmla="*/ 4147830 h 6857999"/>
              <a:gd name="connsiteX27221" fmla="*/ 3002436 w 10763219"/>
              <a:gd name="connsiteY27221" fmla="*/ 4150609 h 6857999"/>
              <a:gd name="connsiteX27222" fmla="*/ 2996879 w 10763219"/>
              <a:gd name="connsiteY27222" fmla="*/ 4152197 h 6857999"/>
              <a:gd name="connsiteX27223" fmla="*/ 2991323 w 10763219"/>
              <a:gd name="connsiteY27223" fmla="*/ 4153387 h 6857999"/>
              <a:gd name="connsiteX27224" fmla="*/ 2985370 w 10763219"/>
              <a:gd name="connsiteY27224" fmla="*/ 4153387 h 6857999"/>
              <a:gd name="connsiteX27225" fmla="*/ 2980210 w 10763219"/>
              <a:gd name="connsiteY27225" fmla="*/ 4153387 h 6857999"/>
              <a:gd name="connsiteX27226" fmla="*/ 2974257 w 10763219"/>
              <a:gd name="connsiteY27226" fmla="*/ 4152197 h 6857999"/>
              <a:gd name="connsiteX27227" fmla="*/ 2968700 w 10763219"/>
              <a:gd name="connsiteY27227" fmla="*/ 4150609 h 6857999"/>
              <a:gd name="connsiteX27228" fmla="*/ 2957191 w 10763219"/>
              <a:gd name="connsiteY27228" fmla="*/ 4147830 h 6857999"/>
              <a:gd name="connsiteX27229" fmla="*/ 2946078 w 10763219"/>
              <a:gd name="connsiteY27229" fmla="*/ 4144258 h 6857999"/>
              <a:gd name="connsiteX27230" fmla="*/ 2939727 w 10763219"/>
              <a:gd name="connsiteY27230" fmla="*/ 4143067 h 6857999"/>
              <a:gd name="connsiteX27231" fmla="*/ 2933774 w 10763219"/>
              <a:gd name="connsiteY27231" fmla="*/ 4141480 h 6857999"/>
              <a:gd name="connsiteX27232" fmla="*/ 2927424 w 10763219"/>
              <a:gd name="connsiteY27232" fmla="*/ 4141083 h 6857999"/>
              <a:gd name="connsiteX27233" fmla="*/ 2921471 w 10763219"/>
              <a:gd name="connsiteY27233" fmla="*/ 4141083 h 6857999"/>
              <a:gd name="connsiteX27234" fmla="*/ 2928217 w 10763219"/>
              <a:gd name="connsiteY27234" fmla="*/ 4137510 h 6857999"/>
              <a:gd name="connsiteX27235" fmla="*/ 2936552 w 10763219"/>
              <a:gd name="connsiteY27235" fmla="*/ 4134335 h 6857999"/>
              <a:gd name="connsiteX27236" fmla="*/ 2946078 w 10763219"/>
              <a:gd name="connsiteY27236" fmla="*/ 4131160 h 6857999"/>
              <a:gd name="connsiteX27237" fmla="*/ 2955603 w 10763219"/>
              <a:gd name="connsiteY27237" fmla="*/ 4128778 h 6857999"/>
              <a:gd name="connsiteX27238" fmla="*/ 2966319 w 10763219"/>
              <a:gd name="connsiteY27238" fmla="*/ 4127190 h 6857999"/>
              <a:gd name="connsiteX27239" fmla="*/ 2977035 w 10763219"/>
              <a:gd name="connsiteY27239" fmla="*/ 4126000 h 6857999"/>
              <a:gd name="connsiteX27240" fmla="*/ 2988545 w 10763219"/>
              <a:gd name="connsiteY27240" fmla="*/ 4125206 h 6857999"/>
              <a:gd name="connsiteX27241" fmla="*/ 2999658 w 10763219"/>
              <a:gd name="connsiteY27241" fmla="*/ 4126000 h 6857999"/>
              <a:gd name="connsiteX27242" fmla="*/ 3010374 w 10763219"/>
              <a:gd name="connsiteY27242" fmla="*/ 4127190 h 6857999"/>
              <a:gd name="connsiteX27243" fmla="*/ 3021487 w 10763219"/>
              <a:gd name="connsiteY27243" fmla="*/ 4129175 h 6857999"/>
              <a:gd name="connsiteX27244" fmla="*/ 3027043 w 10763219"/>
              <a:gd name="connsiteY27244" fmla="*/ 4130763 h 6857999"/>
              <a:gd name="connsiteX27245" fmla="*/ 3031806 w 10763219"/>
              <a:gd name="connsiteY27245" fmla="*/ 4132350 h 6857999"/>
              <a:gd name="connsiteX27246" fmla="*/ 3037362 w 10763219"/>
              <a:gd name="connsiteY27246" fmla="*/ 4134335 h 6857999"/>
              <a:gd name="connsiteX27247" fmla="*/ 3042125 w 10763219"/>
              <a:gd name="connsiteY27247" fmla="*/ 4135923 h 6857999"/>
              <a:gd name="connsiteX27248" fmla="*/ 3046491 w 10763219"/>
              <a:gd name="connsiteY27248" fmla="*/ 4138701 h 6857999"/>
              <a:gd name="connsiteX27249" fmla="*/ 3050857 w 10763219"/>
              <a:gd name="connsiteY27249" fmla="*/ 4141480 h 6857999"/>
              <a:gd name="connsiteX27250" fmla="*/ 3055222 w 10763219"/>
              <a:gd name="connsiteY27250" fmla="*/ 4145052 h 6857999"/>
              <a:gd name="connsiteX27251" fmla="*/ 3059191 w 10763219"/>
              <a:gd name="connsiteY27251" fmla="*/ 4148227 h 6857999"/>
              <a:gd name="connsiteX27252" fmla="*/ 3062763 w 10763219"/>
              <a:gd name="connsiteY27252" fmla="*/ 4152593 h 6857999"/>
              <a:gd name="connsiteX27253" fmla="*/ 3065938 w 10763219"/>
              <a:gd name="connsiteY27253" fmla="*/ 4156960 h 6857999"/>
              <a:gd name="connsiteX27254" fmla="*/ 3069114 w 10763219"/>
              <a:gd name="connsiteY27254" fmla="*/ 4162120 h 6857999"/>
              <a:gd name="connsiteX27255" fmla="*/ 3071495 w 10763219"/>
              <a:gd name="connsiteY27255" fmla="*/ 4167280 h 6857999"/>
              <a:gd name="connsiteX27256" fmla="*/ 3075464 w 10763219"/>
              <a:gd name="connsiteY27256" fmla="*/ 4166089 h 6857999"/>
              <a:gd name="connsiteX27257" fmla="*/ 3078639 w 10763219"/>
              <a:gd name="connsiteY27257" fmla="*/ 4163310 h 6857999"/>
              <a:gd name="connsiteX27258" fmla="*/ 3082211 w 10763219"/>
              <a:gd name="connsiteY27258" fmla="*/ 4160532 h 6857999"/>
              <a:gd name="connsiteX27259" fmla="*/ 3085783 w 10763219"/>
              <a:gd name="connsiteY27259" fmla="*/ 4156960 h 6857999"/>
              <a:gd name="connsiteX27260" fmla="*/ 3088561 w 10763219"/>
              <a:gd name="connsiteY27260" fmla="*/ 4152593 h 6857999"/>
              <a:gd name="connsiteX27261" fmla="*/ 3092133 w 10763219"/>
              <a:gd name="connsiteY27261" fmla="*/ 4147830 h 6857999"/>
              <a:gd name="connsiteX27262" fmla="*/ 3097689 w 10763219"/>
              <a:gd name="connsiteY27262" fmla="*/ 4136717 h 6857999"/>
              <a:gd name="connsiteX27263" fmla="*/ 3095308 w 10763219"/>
              <a:gd name="connsiteY27263" fmla="*/ 4133144 h 6857999"/>
              <a:gd name="connsiteX27264" fmla="*/ 3093324 w 10763219"/>
              <a:gd name="connsiteY27264" fmla="*/ 4129175 h 6857999"/>
              <a:gd name="connsiteX27265" fmla="*/ 3092133 w 10763219"/>
              <a:gd name="connsiteY27265" fmla="*/ 4124809 h 6857999"/>
              <a:gd name="connsiteX27266" fmla="*/ 3090942 w 10763219"/>
              <a:gd name="connsiteY27266" fmla="*/ 4120443 h 6857999"/>
              <a:gd name="connsiteX27267" fmla="*/ 3090545 w 10763219"/>
              <a:gd name="connsiteY27267" fmla="*/ 4115680 h 6857999"/>
              <a:gd name="connsiteX27268" fmla="*/ 3090545 w 10763219"/>
              <a:gd name="connsiteY27268" fmla="*/ 4109726 h 6857999"/>
              <a:gd name="connsiteX27269" fmla="*/ 3090942 w 10763219"/>
              <a:gd name="connsiteY27269" fmla="*/ 4103772 h 6857999"/>
              <a:gd name="connsiteX27270" fmla="*/ 3092530 w 10763219"/>
              <a:gd name="connsiteY27270" fmla="*/ 4097024 h 6857999"/>
              <a:gd name="connsiteX27271" fmla="*/ 3088164 w 10763219"/>
              <a:gd name="connsiteY27271" fmla="*/ 4097024 h 6857999"/>
              <a:gd name="connsiteX27272" fmla="*/ 3083798 w 10763219"/>
              <a:gd name="connsiteY27272" fmla="*/ 4096628 h 6857999"/>
              <a:gd name="connsiteX27273" fmla="*/ 3079830 w 10763219"/>
              <a:gd name="connsiteY27273" fmla="*/ 4095437 h 6857999"/>
              <a:gd name="connsiteX27274" fmla="*/ 3076258 w 10763219"/>
              <a:gd name="connsiteY27274" fmla="*/ 4094246 h 6857999"/>
              <a:gd name="connsiteX27275" fmla="*/ 3073082 w 10763219"/>
              <a:gd name="connsiteY27275" fmla="*/ 4092261 h 6857999"/>
              <a:gd name="connsiteX27276" fmla="*/ 3069907 w 10763219"/>
              <a:gd name="connsiteY27276" fmla="*/ 4089483 h 6857999"/>
              <a:gd name="connsiteX27277" fmla="*/ 3064748 w 10763219"/>
              <a:gd name="connsiteY27277" fmla="*/ 4084720 h 6857999"/>
              <a:gd name="connsiteX27278" fmla="*/ 3062366 w 10763219"/>
              <a:gd name="connsiteY27278" fmla="*/ 4088292 h 6857999"/>
              <a:gd name="connsiteX27279" fmla="*/ 3059588 w 10763219"/>
              <a:gd name="connsiteY27279" fmla="*/ 4091468 h 6857999"/>
              <a:gd name="connsiteX27280" fmla="*/ 3054826 w 10763219"/>
              <a:gd name="connsiteY27280" fmla="*/ 4097421 h 6857999"/>
              <a:gd name="connsiteX27281" fmla="*/ 3053238 w 10763219"/>
              <a:gd name="connsiteY27281" fmla="*/ 4100597 h 6857999"/>
              <a:gd name="connsiteX27282" fmla="*/ 3053238 w 10763219"/>
              <a:gd name="connsiteY27282" fmla="*/ 4101391 h 6857999"/>
              <a:gd name="connsiteX27283" fmla="*/ 3053238 w 10763219"/>
              <a:gd name="connsiteY27283" fmla="*/ 4102184 h 6857999"/>
              <a:gd name="connsiteX27284" fmla="*/ 3054428 w 10763219"/>
              <a:gd name="connsiteY27284" fmla="*/ 4102978 h 6857999"/>
              <a:gd name="connsiteX27285" fmla="*/ 3055222 w 10763219"/>
              <a:gd name="connsiteY27285" fmla="*/ 4103772 h 6857999"/>
              <a:gd name="connsiteX27286" fmla="*/ 3059588 w 10763219"/>
              <a:gd name="connsiteY27286" fmla="*/ 4104963 h 6857999"/>
              <a:gd name="connsiteX27287" fmla="*/ 3055222 w 10763219"/>
              <a:gd name="connsiteY27287" fmla="*/ 4108932 h 6857999"/>
              <a:gd name="connsiteX27288" fmla="*/ 3051253 w 10763219"/>
              <a:gd name="connsiteY27288" fmla="*/ 4111314 h 6857999"/>
              <a:gd name="connsiteX27289" fmla="*/ 3047681 w 10763219"/>
              <a:gd name="connsiteY27289" fmla="*/ 4113298 h 6857999"/>
              <a:gd name="connsiteX27290" fmla="*/ 3043713 w 10763219"/>
              <a:gd name="connsiteY27290" fmla="*/ 4113298 h 6857999"/>
              <a:gd name="connsiteX27291" fmla="*/ 3040140 w 10763219"/>
              <a:gd name="connsiteY27291" fmla="*/ 4112504 h 6857999"/>
              <a:gd name="connsiteX27292" fmla="*/ 3036965 w 10763219"/>
              <a:gd name="connsiteY27292" fmla="*/ 4111711 h 6857999"/>
              <a:gd name="connsiteX27293" fmla="*/ 3033790 w 10763219"/>
              <a:gd name="connsiteY27293" fmla="*/ 4109329 h 6857999"/>
              <a:gd name="connsiteX27294" fmla="*/ 3031012 w 10763219"/>
              <a:gd name="connsiteY27294" fmla="*/ 4106947 h 6857999"/>
              <a:gd name="connsiteX27295" fmla="*/ 3031806 w 10763219"/>
              <a:gd name="connsiteY27295" fmla="*/ 4103772 h 6857999"/>
              <a:gd name="connsiteX27296" fmla="*/ 3033393 w 10763219"/>
              <a:gd name="connsiteY27296" fmla="*/ 4101787 h 6857999"/>
              <a:gd name="connsiteX27297" fmla="*/ 3035775 w 10763219"/>
              <a:gd name="connsiteY27297" fmla="*/ 4100994 h 6857999"/>
              <a:gd name="connsiteX27298" fmla="*/ 3036965 w 10763219"/>
              <a:gd name="connsiteY27298" fmla="*/ 4100994 h 6857999"/>
              <a:gd name="connsiteX27299" fmla="*/ 3040537 w 10763219"/>
              <a:gd name="connsiteY27299" fmla="*/ 4100994 h 6857999"/>
              <a:gd name="connsiteX27300" fmla="*/ 3044506 w 10763219"/>
              <a:gd name="connsiteY27300" fmla="*/ 4101391 h 6857999"/>
              <a:gd name="connsiteX27301" fmla="*/ 3044109 w 10763219"/>
              <a:gd name="connsiteY27301" fmla="*/ 4099803 h 6857999"/>
              <a:gd name="connsiteX27302" fmla="*/ 3041728 w 10763219"/>
              <a:gd name="connsiteY27302" fmla="*/ 4099406 h 6857999"/>
              <a:gd name="connsiteX27303" fmla="*/ 3038553 w 10763219"/>
              <a:gd name="connsiteY27303" fmla="*/ 4099803 h 6857999"/>
              <a:gd name="connsiteX27304" fmla="*/ 3035775 w 10763219"/>
              <a:gd name="connsiteY27304" fmla="*/ 4100994 h 6857999"/>
              <a:gd name="connsiteX27305" fmla="*/ 3035378 w 10763219"/>
              <a:gd name="connsiteY27305" fmla="*/ 4100994 h 6857999"/>
              <a:gd name="connsiteX27306" fmla="*/ 3033393 w 10763219"/>
              <a:gd name="connsiteY27306" fmla="*/ 4101787 h 6857999"/>
              <a:gd name="connsiteX27307" fmla="*/ 3031806 w 10763219"/>
              <a:gd name="connsiteY27307" fmla="*/ 4102184 h 6857999"/>
              <a:gd name="connsiteX27308" fmla="*/ 3028631 w 10763219"/>
              <a:gd name="connsiteY27308" fmla="*/ 4103375 h 6857999"/>
              <a:gd name="connsiteX27309" fmla="*/ 3025059 w 10763219"/>
              <a:gd name="connsiteY27309" fmla="*/ 4103772 h 6857999"/>
              <a:gd name="connsiteX27310" fmla="*/ 3021487 w 10763219"/>
              <a:gd name="connsiteY27310" fmla="*/ 4104169 h 6857999"/>
              <a:gd name="connsiteX27311" fmla="*/ 3019502 w 10763219"/>
              <a:gd name="connsiteY27311" fmla="*/ 4103772 h 6857999"/>
              <a:gd name="connsiteX27312" fmla="*/ 3017915 w 10763219"/>
              <a:gd name="connsiteY27312" fmla="*/ 4102978 h 6857999"/>
              <a:gd name="connsiteX27313" fmla="*/ 3019502 w 10763219"/>
              <a:gd name="connsiteY27313" fmla="*/ 4099406 h 6857999"/>
              <a:gd name="connsiteX27314" fmla="*/ 3021090 w 10763219"/>
              <a:gd name="connsiteY27314" fmla="*/ 4095834 h 6857999"/>
              <a:gd name="connsiteX27315" fmla="*/ 3021487 w 10763219"/>
              <a:gd name="connsiteY27315" fmla="*/ 4093452 h 6857999"/>
              <a:gd name="connsiteX27316" fmla="*/ 3021090 w 10763219"/>
              <a:gd name="connsiteY27316" fmla="*/ 4091468 h 6857999"/>
              <a:gd name="connsiteX27317" fmla="*/ 3020296 w 10763219"/>
              <a:gd name="connsiteY27317" fmla="*/ 4086704 h 6857999"/>
              <a:gd name="connsiteX27318" fmla="*/ 3020296 w 10763219"/>
              <a:gd name="connsiteY27318" fmla="*/ 4083926 h 6857999"/>
              <a:gd name="connsiteX27319" fmla="*/ 3020296 w 10763219"/>
              <a:gd name="connsiteY27319" fmla="*/ 4079560 h 6857999"/>
              <a:gd name="connsiteX27320" fmla="*/ 3018312 w 10763219"/>
              <a:gd name="connsiteY27320" fmla="*/ 4079957 h 6857999"/>
              <a:gd name="connsiteX27321" fmla="*/ 3016724 w 10763219"/>
              <a:gd name="connsiteY27321" fmla="*/ 4081544 h 6857999"/>
              <a:gd name="connsiteX27322" fmla="*/ 3015930 w 10763219"/>
              <a:gd name="connsiteY27322" fmla="*/ 4082338 h 6857999"/>
              <a:gd name="connsiteX27323" fmla="*/ 3014342 w 10763219"/>
              <a:gd name="connsiteY27323" fmla="*/ 4084323 h 6857999"/>
              <a:gd name="connsiteX27324" fmla="*/ 3012755 w 10763219"/>
              <a:gd name="connsiteY27324" fmla="*/ 4088292 h 6857999"/>
              <a:gd name="connsiteX27325" fmla="*/ 3011565 w 10763219"/>
              <a:gd name="connsiteY27325" fmla="*/ 4091468 h 6857999"/>
              <a:gd name="connsiteX27326" fmla="*/ 3010771 w 10763219"/>
              <a:gd name="connsiteY27326" fmla="*/ 4094643 h 6857999"/>
              <a:gd name="connsiteX27327" fmla="*/ 3010374 w 10763219"/>
              <a:gd name="connsiteY27327" fmla="*/ 4095040 h 6857999"/>
              <a:gd name="connsiteX27328" fmla="*/ 3010374 w 10763219"/>
              <a:gd name="connsiteY27328" fmla="*/ 4094643 h 6857999"/>
              <a:gd name="connsiteX27329" fmla="*/ 3009977 w 10763219"/>
              <a:gd name="connsiteY27329" fmla="*/ 4091468 h 6857999"/>
              <a:gd name="connsiteX27330" fmla="*/ 3009580 w 10763219"/>
              <a:gd name="connsiteY27330" fmla="*/ 4084720 h 6857999"/>
              <a:gd name="connsiteX27331" fmla="*/ 3007993 w 10763219"/>
              <a:gd name="connsiteY27331" fmla="*/ 4086308 h 6857999"/>
              <a:gd name="connsiteX27332" fmla="*/ 3006405 w 10763219"/>
              <a:gd name="connsiteY27332" fmla="*/ 4087895 h 6857999"/>
              <a:gd name="connsiteX27333" fmla="*/ 3004421 w 10763219"/>
              <a:gd name="connsiteY27333" fmla="*/ 4091071 h 6857999"/>
              <a:gd name="connsiteX27334" fmla="*/ 3003627 w 10763219"/>
              <a:gd name="connsiteY27334" fmla="*/ 4095040 h 6857999"/>
              <a:gd name="connsiteX27335" fmla="*/ 3002436 w 10763219"/>
              <a:gd name="connsiteY27335" fmla="*/ 4099009 h 6857999"/>
              <a:gd name="connsiteX27336" fmla="*/ 3001245 w 10763219"/>
              <a:gd name="connsiteY27336" fmla="*/ 4102184 h 6857999"/>
              <a:gd name="connsiteX27337" fmla="*/ 2999261 w 10763219"/>
              <a:gd name="connsiteY27337" fmla="*/ 4105360 h 6857999"/>
              <a:gd name="connsiteX27338" fmla="*/ 2998070 w 10763219"/>
              <a:gd name="connsiteY27338" fmla="*/ 4106154 h 6857999"/>
              <a:gd name="connsiteX27339" fmla="*/ 2996879 w 10763219"/>
              <a:gd name="connsiteY27339" fmla="*/ 4107344 h 6857999"/>
              <a:gd name="connsiteX27340" fmla="*/ 2994895 w 10763219"/>
              <a:gd name="connsiteY27340" fmla="*/ 4107741 h 6857999"/>
              <a:gd name="connsiteX27341" fmla="*/ 2992911 w 10763219"/>
              <a:gd name="connsiteY27341" fmla="*/ 4107741 h 6857999"/>
              <a:gd name="connsiteX27342" fmla="*/ 2996086 w 10763219"/>
              <a:gd name="connsiteY27342" fmla="*/ 4100994 h 6857999"/>
              <a:gd name="connsiteX27343" fmla="*/ 2997673 w 10763219"/>
              <a:gd name="connsiteY27343" fmla="*/ 4095834 h 6857999"/>
              <a:gd name="connsiteX27344" fmla="*/ 2997673 w 10763219"/>
              <a:gd name="connsiteY27344" fmla="*/ 4092658 h 6857999"/>
              <a:gd name="connsiteX27345" fmla="*/ 2997673 w 10763219"/>
              <a:gd name="connsiteY27345" fmla="*/ 4091468 h 6857999"/>
              <a:gd name="connsiteX27346" fmla="*/ 2997276 w 10763219"/>
              <a:gd name="connsiteY27346" fmla="*/ 4090674 h 6857999"/>
              <a:gd name="connsiteX27347" fmla="*/ 2995689 w 10763219"/>
              <a:gd name="connsiteY27347" fmla="*/ 4089483 h 6857999"/>
              <a:gd name="connsiteX27348" fmla="*/ 2993704 w 10763219"/>
              <a:gd name="connsiteY27348" fmla="*/ 4088292 h 6857999"/>
              <a:gd name="connsiteX27349" fmla="*/ 2992514 w 10763219"/>
              <a:gd name="connsiteY27349" fmla="*/ 4087101 h 6857999"/>
              <a:gd name="connsiteX27350" fmla="*/ 2991720 w 10763219"/>
              <a:gd name="connsiteY27350" fmla="*/ 4086308 h 6857999"/>
              <a:gd name="connsiteX27351" fmla="*/ 2991720 w 10763219"/>
              <a:gd name="connsiteY27351" fmla="*/ 4084720 h 6857999"/>
              <a:gd name="connsiteX27352" fmla="*/ 2982591 w 10763219"/>
              <a:gd name="connsiteY27352" fmla="*/ 4089483 h 6857999"/>
              <a:gd name="connsiteX27353" fmla="*/ 2977829 w 10763219"/>
              <a:gd name="connsiteY27353" fmla="*/ 4091468 h 6857999"/>
              <a:gd name="connsiteX27354" fmla="*/ 2973860 w 10763219"/>
              <a:gd name="connsiteY27354" fmla="*/ 4093055 h 6857999"/>
              <a:gd name="connsiteX27355" fmla="*/ 2974257 w 10763219"/>
              <a:gd name="connsiteY27355" fmla="*/ 4088689 h 6857999"/>
              <a:gd name="connsiteX27356" fmla="*/ 2973463 w 10763219"/>
              <a:gd name="connsiteY27356" fmla="*/ 4088292 h 6857999"/>
              <a:gd name="connsiteX27357" fmla="*/ 2972272 w 10763219"/>
              <a:gd name="connsiteY27357" fmla="*/ 4087895 h 6857999"/>
              <a:gd name="connsiteX27358" fmla="*/ 2970288 w 10763219"/>
              <a:gd name="connsiteY27358" fmla="*/ 4085117 h 6857999"/>
              <a:gd name="connsiteX27359" fmla="*/ 2969494 w 10763219"/>
              <a:gd name="connsiteY27359" fmla="*/ 4082735 h 6857999"/>
              <a:gd name="connsiteX27360" fmla="*/ 2968700 w 10763219"/>
              <a:gd name="connsiteY27360" fmla="*/ 4079560 h 6857999"/>
              <a:gd name="connsiteX27361" fmla="*/ 2968700 w 10763219"/>
              <a:gd name="connsiteY27361" fmla="*/ 4075591 h 6857999"/>
              <a:gd name="connsiteX27362" fmla="*/ 2969494 w 10763219"/>
              <a:gd name="connsiteY27362" fmla="*/ 4072018 h 6857999"/>
              <a:gd name="connsiteX27363" fmla="*/ 2970685 w 10763219"/>
              <a:gd name="connsiteY27363" fmla="*/ 4069240 h 6857999"/>
              <a:gd name="connsiteX27364" fmla="*/ 2972669 w 10763219"/>
              <a:gd name="connsiteY27364" fmla="*/ 4066858 h 6857999"/>
              <a:gd name="connsiteX27365" fmla="*/ 2970685 w 10763219"/>
              <a:gd name="connsiteY27365" fmla="*/ 4067255 h 6857999"/>
              <a:gd name="connsiteX27366" fmla="*/ 2968700 w 10763219"/>
              <a:gd name="connsiteY27366" fmla="*/ 4068049 h 6857999"/>
              <a:gd name="connsiteX27367" fmla="*/ 2965128 w 10763219"/>
              <a:gd name="connsiteY27367" fmla="*/ 4071621 h 6857999"/>
              <a:gd name="connsiteX27368" fmla="*/ 2960366 w 10763219"/>
              <a:gd name="connsiteY27368" fmla="*/ 4075194 h 6857999"/>
              <a:gd name="connsiteX27369" fmla="*/ 2958778 w 10763219"/>
              <a:gd name="connsiteY27369" fmla="*/ 4076781 h 6857999"/>
              <a:gd name="connsiteX27370" fmla="*/ 2956000 w 10763219"/>
              <a:gd name="connsiteY27370" fmla="*/ 4078369 h 6857999"/>
              <a:gd name="connsiteX27371" fmla="*/ 2955206 w 10763219"/>
              <a:gd name="connsiteY27371" fmla="*/ 4083132 h 6857999"/>
              <a:gd name="connsiteX27372" fmla="*/ 2954015 w 10763219"/>
              <a:gd name="connsiteY27372" fmla="*/ 4089086 h 6857999"/>
              <a:gd name="connsiteX27373" fmla="*/ 2952825 w 10763219"/>
              <a:gd name="connsiteY27373" fmla="*/ 4088689 h 6857999"/>
              <a:gd name="connsiteX27374" fmla="*/ 2951237 w 10763219"/>
              <a:gd name="connsiteY27374" fmla="*/ 4087895 h 6857999"/>
              <a:gd name="connsiteX27375" fmla="*/ 2948856 w 10763219"/>
              <a:gd name="connsiteY27375" fmla="*/ 4085911 h 6857999"/>
              <a:gd name="connsiteX27376" fmla="*/ 2946871 w 10763219"/>
              <a:gd name="connsiteY27376" fmla="*/ 4083926 h 6857999"/>
              <a:gd name="connsiteX27377" fmla="*/ 2945284 w 10763219"/>
              <a:gd name="connsiteY27377" fmla="*/ 4082338 h 6857999"/>
              <a:gd name="connsiteX27378" fmla="*/ 2944490 w 10763219"/>
              <a:gd name="connsiteY27378" fmla="*/ 4082338 h 6857999"/>
              <a:gd name="connsiteX27379" fmla="*/ 2944093 w 10763219"/>
              <a:gd name="connsiteY27379" fmla="*/ 4082338 h 6857999"/>
              <a:gd name="connsiteX27380" fmla="*/ 2942903 w 10763219"/>
              <a:gd name="connsiteY27380" fmla="*/ 4082735 h 6857999"/>
              <a:gd name="connsiteX27381" fmla="*/ 2942109 w 10763219"/>
              <a:gd name="connsiteY27381" fmla="*/ 4083926 h 6857999"/>
              <a:gd name="connsiteX27382" fmla="*/ 2940124 w 10763219"/>
              <a:gd name="connsiteY27382" fmla="*/ 4087895 h 6857999"/>
              <a:gd name="connsiteX27383" fmla="*/ 2937743 w 10763219"/>
              <a:gd name="connsiteY27383" fmla="*/ 4094643 h 6857999"/>
              <a:gd name="connsiteX27384" fmla="*/ 2936552 w 10763219"/>
              <a:gd name="connsiteY27384" fmla="*/ 4086704 h 6857999"/>
              <a:gd name="connsiteX27385" fmla="*/ 2934965 w 10763219"/>
              <a:gd name="connsiteY27385" fmla="*/ 4079560 h 6857999"/>
              <a:gd name="connsiteX27386" fmla="*/ 2933377 w 10763219"/>
              <a:gd name="connsiteY27386" fmla="*/ 4079957 h 6857999"/>
              <a:gd name="connsiteX27387" fmla="*/ 2932583 w 10763219"/>
              <a:gd name="connsiteY27387" fmla="*/ 4079957 h 6857999"/>
              <a:gd name="connsiteX27388" fmla="*/ 2932186 w 10763219"/>
              <a:gd name="connsiteY27388" fmla="*/ 4079957 h 6857999"/>
              <a:gd name="connsiteX27389" fmla="*/ 2931393 w 10763219"/>
              <a:gd name="connsiteY27389" fmla="*/ 4078766 h 6857999"/>
              <a:gd name="connsiteX27390" fmla="*/ 2928217 w 10763219"/>
              <a:gd name="connsiteY27390" fmla="*/ 4074400 h 6857999"/>
              <a:gd name="connsiteX27391" fmla="*/ 2925836 w 10763219"/>
              <a:gd name="connsiteY27391" fmla="*/ 4069637 h 6857999"/>
              <a:gd name="connsiteX27392" fmla="*/ 2925042 w 10763219"/>
              <a:gd name="connsiteY27392" fmla="*/ 4068843 h 6857999"/>
              <a:gd name="connsiteX27393" fmla="*/ 2923852 w 10763219"/>
              <a:gd name="connsiteY27393" fmla="*/ 4068049 h 6857999"/>
              <a:gd name="connsiteX27394" fmla="*/ 2923455 w 10763219"/>
              <a:gd name="connsiteY27394" fmla="*/ 4069637 h 6857999"/>
              <a:gd name="connsiteX27395" fmla="*/ 2923058 w 10763219"/>
              <a:gd name="connsiteY27395" fmla="*/ 4071621 h 6857999"/>
              <a:gd name="connsiteX27396" fmla="*/ 2921867 w 10763219"/>
              <a:gd name="connsiteY27396" fmla="*/ 4076781 h 6857999"/>
              <a:gd name="connsiteX27397" fmla="*/ 2919883 w 10763219"/>
              <a:gd name="connsiteY27397" fmla="*/ 4091071 h 6857999"/>
              <a:gd name="connsiteX27398" fmla="*/ 2917898 w 10763219"/>
              <a:gd name="connsiteY27398" fmla="*/ 4105757 h 6857999"/>
              <a:gd name="connsiteX27399" fmla="*/ 2917105 w 10763219"/>
              <a:gd name="connsiteY27399" fmla="*/ 4111711 h 6857999"/>
              <a:gd name="connsiteX27400" fmla="*/ 2915914 w 10763219"/>
              <a:gd name="connsiteY27400" fmla="*/ 4116077 h 6857999"/>
              <a:gd name="connsiteX27401" fmla="*/ 2914723 w 10763219"/>
              <a:gd name="connsiteY27401" fmla="*/ 4118061 h 6857999"/>
              <a:gd name="connsiteX27402" fmla="*/ 2913136 w 10763219"/>
              <a:gd name="connsiteY27402" fmla="*/ 4118458 h 6857999"/>
              <a:gd name="connsiteX27403" fmla="*/ 2911548 w 10763219"/>
              <a:gd name="connsiteY27403" fmla="*/ 4118061 h 6857999"/>
              <a:gd name="connsiteX27404" fmla="*/ 2910358 w 10763219"/>
              <a:gd name="connsiteY27404" fmla="*/ 4116871 h 6857999"/>
              <a:gd name="connsiteX27405" fmla="*/ 2908373 w 10763219"/>
              <a:gd name="connsiteY27405" fmla="*/ 4116474 h 6857999"/>
              <a:gd name="connsiteX27406" fmla="*/ 2906388 w 10763219"/>
              <a:gd name="connsiteY27406" fmla="*/ 4116077 h 6857999"/>
              <a:gd name="connsiteX27407" fmla="*/ 2904404 w 10763219"/>
              <a:gd name="connsiteY27407" fmla="*/ 4116474 h 6857999"/>
              <a:gd name="connsiteX27408" fmla="*/ 2902817 w 10763219"/>
              <a:gd name="connsiteY27408" fmla="*/ 4118061 h 6857999"/>
              <a:gd name="connsiteX27409" fmla="*/ 2911151 w 10763219"/>
              <a:gd name="connsiteY27409" fmla="*/ 4119649 h 6857999"/>
              <a:gd name="connsiteX27410" fmla="*/ 2915517 w 10763219"/>
              <a:gd name="connsiteY27410" fmla="*/ 4121634 h 6857999"/>
              <a:gd name="connsiteX27411" fmla="*/ 2920677 w 10763219"/>
              <a:gd name="connsiteY27411" fmla="*/ 4124412 h 6857999"/>
              <a:gd name="connsiteX27412" fmla="*/ 2917105 w 10763219"/>
              <a:gd name="connsiteY27412" fmla="*/ 4131557 h 6857999"/>
              <a:gd name="connsiteX27413" fmla="*/ 2914327 w 10763219"/>
              <a:gd name="connsiteY27413" fmla="*/ 4137114 h 6857999"/>
              <a:gd name="connsiteX27414" fmla="*/ 2910754 w 10763219"/>
              <a:gd name="connsiteY27414" fmla="*/ 4140686 h 6857999"/>
              <a:gd name="connsiteX27415" fmla="*/ 2908373 w 10763219"/>
              <a:gd name="connsiteY27415" fmla="*/ 4143067 h 6857999"/>
              <a:gd name="connsiteX27416" fmla="*/ 2905198 w 10763219"/>
              <a:gd name="connsiteY27416" fmla="*/ 4143464 h 6857999"/>
              <a:gd name="connsiteX27417" fmla="*/ 2902420 w 10763219"/>
              <a:gd name="connsiteY27417" fmla="*/ 4143464 h 6857999"/>
              <a:gd name="connsiteX27418" fmla="*/ 2900038 w 10763219"/>
              <a:gd name="connsiteY27418" fmla="*/ 4142273 h 6857999"/>
              <a:gd name="connsiteX27419" fmla="*/ 2896863 w 10763219"/>
              <a:gd name="connsiteY27419" fmla="*/ 4140686 h 6857999"/>
              <a:gd name="connsiteX27420" fmla="*/ 2896863 w 10763219"/>
              <a:gd name="connsiteY27420" fmla="*/ 4142273 h 6857999"/>
              <a:gd name="connsiteX27421" fmla="*/ 2895673 w 10763219"/>
              <a:gd name="connsiteY27421" fmla="*/ 4148624 h 6857999"/>
              <a:gd name="connsiteX27422" fmla="*/ 2894085 w 10763219"/>
              <a:gd name="connsiteY27422" fmla="*/ 4152593 h 6857999"/>
              <a:gd name="connsiteX27423" fmla="*/ 2892498 w 10763219"/>
              <a:gd name="connsiteY27423" fmla="*/ 4154975 h 6857999"/>
              <a:gd name="connsiteX27424" fmla="*/ 2891704 w 10763219"/>
              <a:gd name="connsiteY27424" fmla="*/ 4156563 h 6857999"/>
              <a:gd name="connsiteX27425" fmla="*/ 2891704 w 10763219"/>
              <a:gd name="connsiteY27425" fmla="*/ 4158150 h 6857999"/>
              <a:gd name="connsiteX27426" fmla="*/ 2891704 w 10763219"/>
              <a:gd name="connsiteY27426" fmla="*/ 4160135 h 6857999"/>
              <a:gd name="connsiteX27427" fmla="*/ 2888132 w 10763219"/>
              <a:gd name="connsiteY27427" fmla="*/ 4158547 h 6857999"/>
              <a:gd name="connsiteX27428" fmla="*/ 2885354 w 10763219"/>
              <a:gd name="connsiteY27428" fmla="*/ 4157753 h 6857999"/>
              <a:gd name="connsiteX27429" fmla="*/ 2882972 w 10763219"/>
              <a:gd name="connsiteY27429" fmla="*/ 4158150 h 6857999"/>
              <a:gd name="connsiteX27430" fmla="*/ 2880591 w 10763219"/>
              <a:gd name="connsiteY27430" fmla="*/ 4159738 h 6857999"/>
              <a:gd name="connsiteX27431" fmla="*/ 2878606 w 10763219"/>
              <a:gd name="connsiteY27431" fmla="*/ 4162913 h 6857999"/>
              <a:gd name="connsiteX27432" fmla="*/ 2877019 w 10763219"/>
              <a:gd name="connsiteY27432" fmla="*/ 4166486 h 6857999"/>
              <a:gd name="connsiteX27433" fmla="*/ 2875431 w 10763219"/>
              <a:gd name="connsiteY27433" fmla="*/ 4168867 h 6857999"/>
              <a:gd name="connsiteX27434" fmla="*/ 2874637 w 10763219"/>
              <a:gd name="connsiteY27434" fmla="*/ 4169264 h 6857999"/>
              <a:gd name="connsiteX27435" fmla="*/ 2874241 w 10763219"/>
              <a:gd name="connsiteY27435" fmla="*/ 4168867 h 6857999"/>
              <a:gd name="connsiteX27436" fmla="*/ 2872653 w 10763219"/>
              <a:gd name="connsiteY27436" fmla="*/ 4166486 h 6857999"/>
              <a:gd name="connsiteX27437" fmla="*/ 2871066 w 10763219"/>
              <a:gd name="connsiteY27437" fmla="*/ 4163310 h 6857999"/>
              <a:gd name="connsiteX27438" fmla="*/ 2869875 w 10763219"/>
              <a:gd name="connsiteY27438" fmla="*/ 4164104 h 6857999"/>
              <a:gd name="connsiteX27439" fmla="*/ 2868287 w 10763219"/>
              <a:gd name="connsiteY27439" fmla="*/ 4164104 h 6857999"/>
              <a:gd name="connsiteX27440" fmla="*/ 2867890 w 10763219"/>
              <a:gd name="connsiteY27440" fmla="*/ 4160135 h 6857999"/>
              <a:gd name="connsiteX27441" fmla="*/ 2867890 w 10763219"/>
              <a:gd name="connsiteY27441" fmla="*/ 4154975 h 6857999"/>
              <a:gd name="connsiteX27442" fmla="*/ 2861937 w 10763219"/>
              <a:gd name="connsiteY27442" fmla="*/ 4138701 h 6857999"/>
              <a:gd name="connsiteX27443" fmla="*/ 2861540 w 10763219"/>
              <a:gd name="connsiteY27443" fmla="*/ 4138701 h 6857999"/>
              <a:gd name="connsiteX27444" fmla="*/ 2860746 w 10763219"/>
              <a:gd name="connsiteY27444" fmla="*/ 4137907 h 6857999"/>
              <a:gd name="connsiteX27445" fmla="*/ 2859556 w 10763219"/>
              <a:gd name="connsiteY27445" fmla="*/ 4139098 h 6857999"/>
              <a:gd name="connsiteX27446" fmla="*/ 2858365 w 10763219"/>
              <a:gd name="connsiteY27446" fmla="*/ 4139892 h 6857999"/>
              <a:gd name="connsiteX27447" fmla="*/ 2857968 w 10763219"/>
              <a:gd name="connsiteY27447" fmla="*/ 4141083 h 6857999"/>
              <a:gd name="connsiteX27448" fmla="*/ 2857571 w 10763219"/>
              <a:gd name="connsiteY27448" fmla="*/ 4141877 h 6857999"/>
              <a:gd name="connsiteX27449" fmla="*/ 2857571 w 10763219"/>
              <a:gd name="connsiteY27449" fmla="*/ 4144258 h 6857999"/>
              <a:gd name="connsiteX27450" fmla="*/ 2857968 w 10763219"/>
              <a:gd name="connsiteY27450" fmla="*/ 4147433 h 6857999"/>
              <a:gd name="connsiteX27451" fmla="*/ 2857968 w 10763219"/>
              <a:gd name="connsiteY27451" fmla="*/ 4150609 h 6857999"/>
              <a:gd name="connsiteX27452" fmla="*/ 2857968 w 10763219"/>
              <a:gd name="connsiteY27452" fmla="*/ 4154181 h 6857999"/>
              <a:gd name="connsiteX27453" fmla="*/ 2857571 w 10763219"/>
              <a:gd name="connsiteY27453" fmla="*/ 4156166 h 6857999"/>
              <a:gd name="connsiteX27454" fmla="*/ 2856381 w 10763219"/>
              <a:gd name="connsiteY27454" fmla="*/ 4157753 h 6857999"/>
              <a:gd name="connsiteX27455" fmla="*/ 2855587 w 10763219"/>
              <a:gd name="connsiteY27455" fmla="*/ 4159738 h 6857999"/>
              <a:gd name="connsiteX27456" fmla="*/ 2853999 w 10763219"/>
              <a:gd name="connsiteY27456" fmla="*/ 4161326 h 6857999"/>
              <a:gd name="connsiteX27457" fmla="*/ 2852412 w 10763219"/>
              <a:gd name="connsiteY27457" fmla="*/ 4160135 h 6857999"/>
              <a:gd name="connsiteX27458" fmla="*/ 2851618 w 10763219"/>
              <a:gd name="connsiteY27458" fmla="*/ 4158150 h 6857999"/>
              <a:gd name="connsiteX27459" fmla="*/ 2849633 w 10763219"/>
              <a:gd name="connsiteY27459" fmla="*/ 4152593 h 6857999"/>
              <a:gd name="connsiteX27460" fmla="*/ 2848046 w 10763219"/>
              <a:gd name="connsiteY27460" fmla="*/ 4147830 h 6857999"/>
              <a:gd name="connsiteX27461" fmla="*/ 2846855 w 10763219"/>
              <a:gd name="connsiteY27461" fmla="*/ 4145846 h 6857999"/>
              <a:gd name="connsiteX27462" fmla="*/ 2845268 w 10763219"/>
              <a:gd name="connsiteY27462" fmla="*/ 4145052 h 6857999"/>
              <a:gd name="connsiteX27463" fmla="*/ 2846061 w 10763219"/>
              <a:gd name="connsiteY27463" fmla="*/ 4148624 h 6857999"/>
              <a:gd name="connsiteX27464" fmla="*/ 2846061 w 10763219"/>
              <a:gd name="connsiteY27464" fmla="*/ 4151800 h 6857999"/>
              <a:gd name="connsiteX27465" fmla="*/ 2846061 w 10763219"/>
              <a:gd name="connsiteY27465" fmla="*/ 4154181 h 6857999"/>
              <a:gd name="connsiteX27466" fmla="*/ 2845665 w 10763219"/>
              <a:gd name="connsiteY27466" fmla="*/ 4155769 h 6857999"/>
              <a:gd name="connsiteX27467" fmla="*/ 2844871 w 10763219"/>
              <a:gd name="connsiteY27467" fmla="*/ 4156563 h 6857999"/>
              <a:gd name="connsiteX27468" fmla="*/ 2843680 w 10763219"/>
              <a:gd name="connsiteY27468" fmla="*/ 4157753 h 6857999"/>
              <a:gd name="connsiteX27469" fmla="*/ 2842489 w 10763219"/>
              <a:gd name="connsiteY27469" fmla="*/ 4157753 h 6857999"/>
              <a:gd name="connsiteX27470" fmla="*/ 2840902 w 10763219"/>
              <a:gd name="connsiteY27470" fmla="*/ 4157753 h 6857999"/>
              <a:gd name="connsiteX27471" fmla="*/ 2836536 w 10763219"/>
              <a:gd name="connsiteY27471" fmla="*/ 4156960 h 6857999"/>
              <a:gd name="connsiteX27472" fmla="*/ 2832170 w 10763219"/>
              <a:gd name="connsiteY27472" fmla="*/ 4156166 h 6857999"/>
              <a:gd name="connsiteX27473" fmla="*/ 2829789 w 10763219"/>
              <a:gd name="connsiteY27473" fmla="*/ 4156166 h 6857999"/>
              <a:gd name="connsiteX27474" fmla="*/ 2826614 w 10763219"/>
              <a:gd name="connsiteY27474" fmla="*/ 4156563 h 6857999"/>
              <a:gd name="connsiteX27475" fmla="*/ 2824233 w 10763219"/>
              <a:gd name="connsiteY27475" fmla="*/ 4156960 h 6857999"/>
              <a:gd name="connsiteX27476" fmla="*/ 2821454 w 10763219"/>
              <a:gd name="connsiteY27476" fmla="*/ 4158150 h 6857999"/>
              <a:gd name="connsiteX27477" fmla="*/ 2822645 w 10763219"/>
              <a:gd name="connsiteY27477" fmla="*/ 4152593 h 6857999"/>
              <a:gd name="connsiteX27478" fmla="*/ 2824233 w 10763219"/>
              <a:gd name="connsiteY27478" fmla="*/ 4148227 h 6857999"/>
              <a:gd name="connsiteX27479" fmla="*/ 2826614 w 10763219"/>
              <a:gd name="connsiteY27479" fmla="*/ 4145846 h 6857999"/>
              <a:gd name="connsiteX27480" fmla="*/ 2828995 w 10763219"/>
              <a:gd name="connsiteY27480" fmla="*/ 4143861 h 6857999"/>
              <a:gd name="connsiteX27481" fmla="*/ 2832170 w 10763219"/>
              <a:gd name="connsiteY27481" fmla="*/ 4143464 h 6857999"/>
              <a:gd name="connsiteX27482" fmla="*/ 2834949 w 10763219"/>
              <a:gd name="connsiteY27482" fmla="*/ 4143067 h 6857999"/>
              <a:gd name="connsiteX27483" fmla="*/ 2838521 w 10763219"/>
              <a:gd name="connsiteY27483" fmla="*/ 4143464 h 6857999"/>
              <a:gd name="connsiteX27484" fmla="*/ 2841299 w 10763219"/>
              <a:gd name="connsiteY27484" fmla="*/ 4144258 h 6857999"/>
              <a:gd name="connsiteX27485" fmla="*/ 2840902 w 10763219"/>
              <a:gd name="connsiteY27485" fmla="*/ 4139098 h 6857999"/>
              <a:gd name="connsiteX27486" fmla="*/ 2839711 w 10763219"/>
              <a:gd name="connsiteY27486" fmla="*/ 4134335 h 6857999"/>
              <a:gd name="connsiteX27487" fmla="*/ 2838917 w 10763219"/>
              <a:gd name="connsiteY27487" fmla="*/ 4129175 h 6857999"/>
              <a:gd name="connsiteX27488" fmla="*/ 2837727 w 10763219"/>
              <a:gd name="connsiteY27488" fmla="*/ 4124412 h 6857999"/>
              <a:gd name="connsiteX27489" fmla="*/ 2837727 w 10763219"/>
              <a:gd name="connsiteY27489" fmla="*/ 4120046 h 6857999"/>
              <a:gd name="connsiteX27490" fmla="*/ 2838521 w 10763219"/>
              <a:gd name="connsiteY27490" fmla="*/ 4115283 h 6857999"/>
              <a:gd name="connsiteX27491" fmla="*/ 2839711 w 10763219"/>
              <a:gd name="connsiteY27491" fmla="*/ 4109726 h 6857999"/>
              <a:gd name="connsiteX27492" fmla="*/ 2843283 w 10763219"/>
              <a:gd name="connsiteY27492" fmla="*/ 4103772 h 6857999"/>
              <a:gd name="connsiteX27493" fmla="*/ 2844077 w 10763219"/>
              <a:gd name="connsiteY27493" fmla="*/ 4108932 h 6857999"/>
              <a:gd name="connsiteX27494" fmla="*/ 2845268 w 10763219"/>
              <a:gd name="connsiteY27494" fmla="*/ 4114092 h 6857999"/>
              <a:gd name="connsiteX27495" fmla="*/ 2846061 w 10763219"/>
              <a:gd name="connsiteY27495" fmla="*/ 4124015 h 6857999"/>
              <a:gd name="connsiteX27496" fmla="*/ 2846855 w 10763219"/>
              <a:gd name="connsiteY27496" fmla="*/ 4126397 h 6857999"/>
              <a:gd name="connsiteX27497" fmla="*/ 2847252 w 10763219"/>
              <a:gd name="connsiteY27497" fmla="*/ 4126794 h 6857999"/>
              <a:gd name="connsiteX27498" fmla="*/ 2848046 w 10763219"/>
              <a:gd name="connsiteY27498" fmla="*/ 4126397 h 6857999"/>
              <a:gd name="connsiteX27499" fmla="*/ 2850030 w 10763219"/>
              <a:gd name="connsiteY27499" fmla="*/ 4122030 h 6857999"/>
              <a:gd name="connsiteX27500" fmla="*/ 2853205 w 10763219"/>
              <a:gd name="connsiteY27500" fmla="*/ 4113298 h 6857999"/>
              <a:gd name="connsiteX27501" fmla="*/ 2853999 w 10763219"/>
              <a:gd name="connsiteY27501" fmla="*/ 4118061 h 6857999"/>
              <a:gd name="connsiteX27502" fmla="*/ 2855190 w 10763219"/>
              <a:gd name="connsiteY27502" fmla="*/ 4122030 h 6857999"/>
              <a:gd name="connsiteX27503" fmla="*/ 2856381 w 10763219"/>
              <a:gd name="connsiteY27503" fmla="*/ 4124809 h 6857999"/>
              <a:gd name="connsiteX27504" fmla="*/ 2858365 w 10763219"/>
              <a:gd name="connsiteY27504" fmla="*/ 4127984 h 6857999"/>
              <a:gd name="connsiteX27505" fmla="*/ 2850427 w 10763219"/>
              <a:gd name="connsiteY27505" fmla="*/ 4104963 h 6857999"/>
              <a:gd name="connsiteX27506" fmla="*/ 2847252 w 10763219"/>
              <a:gd name="connsiteY27506" fmla="*/ 4095437 h 6857999"/>
              <a:gd name="connsiteX27507" fmla="*/ 2845268 w 10763219"/>
              <a:gd name="connsiteY27507" fmla="*/ 4092261 h 6857999"/>
              <a:gd name="connsiteX27508" fmla="*/ 2843680 w 10763219"/>
              <a:gd name="connsiteY27508" fmla="*/ 4089086 h 6857999"/>
              <a:gd name="connsiteX27509" fmla="*/ 2842886 w 10763219"/>
              <a:gd name="connsiteY27509" fmla="*/ 4082735 h 6857999"/>
              <a:gd name="connsiteX27510" fmla="*/ 2842489 w 10763219"/>
              <a:gd name="connsiteY27510" fmla="*/ 4076384 h 6857999"/>
              <a:gd name="connsiteX27511" fmla="*/ 2839314 w 10763219"/>
              <a:gd name="connsiteY27511" fmla="*/ 4075591 h 6857999"/>
              <a:gd name="connsiteX27512" fmla="*/ 2836933 w 10763219"/>
              <a:gd name="connsiteY27512" fmla="*/ 4075194 h 6857999"/>
              <a:gd name="connsiteX27513" fmla="*/ 2830980 w 10763219"/>
              <a:gd name="connsiteY27513" fmla="*/ 4075194 h 6857999"/>
              <a:gd name="connsiteX27514" fmla="*/ 2824233 w 10763219"/>
              <a:gd name="connsiteY27514" fmla="*/ 4075591 h 6857999"/>
              <a:gd name="connsiteX27515" fmla="*/ 2815898 w 10763219"/>
              <a:gd name="connsiteY27515" fmla="*/ 4076384 h 6857999"/>
              <a:gd name="connsiteX27516" fmla="*/ 2816295 w 10763219"/>
              <a:gd name="connsiteY27516" fmla="*/ 4070034 h 6857999"/>
              <a:gd name="connsiteX27517" fmla="*/ 2816295 w 10763219"/>
              <a:gd name="connsiteY27517" fmla="*/ 4065271 h 6857999"/>
              <a:gd name="connsiteX27518" fmla="*/ 2815898 w 10763219"/>
              <a:gd name="connsiteY27518" fmla="*/ 4061301 h 6857999"/>
              <a:gd name="connsiteX27519" fmla="*/ 2815501 w 10763219"/>
              <a:gd name="connsiteY27519" fmla="*/ 4057332 h 6857999"/>
              <a:gd name="connsiteX27520" fmla="*/ 2814310 w 10763219"/>
              <a:gd name="connsiteY27520" fmla="*/ 4053363 h 6857999"/>
              <a:gd name="connsiteX27521" fmla="*/ 2814310 w 10763219"/>
              <a:gd name="connsiteY27521" fmla="*/ 4048997 h 6857999"/>
              <a:gd name="connsiteX27522" fmla="*/ 2815104 w 10763219"/>
              <a:gd name="connsiteY27522" fmla="*/ 4043440 h 6857999"/>
              <a:gd name="connsiteX27523" fmla="*/ 2816295 w 10763219"/>
              <a:gd name="connsiteY27523" fmla="*/ 4035898 h 6857999"/>
              <a:gd name="connsiteX27524" fmla="*/ 2822645 w 10763219"/>
              <a:gd name="connsiteY27524" fmla="*/ 4044234 h 6857999"/>
              <a:gd name="connsiteX27525" fmla="*/ 2825820 w 10763219"/>
              <a:gd name="connsiteY27525" fmla="*/ 4047012 h 6857999"/>
              <a:gd name="connsiteX27526" fmla="*/ 2828598 w 10763219"/>
              <a:gd name="connsiteY27526" fmla="*/ 4049791 h 6857999"/>
              <a:gd name="connsiteX27527" fmla="*/ 2831377 w 10763219"/>
              <a:gd name="connsiteY27527" fmla="*/ 4051378 h 6857999"/>
              <a:gd name="connsiteX27528" fmla="*/ 2834155 w 10763219"/>
              <a:gd name="connsiteY27528" fmla="*/ 4053363 h 6857999"/>
              <a:gd name="connsiteX27529" fmla="*/ 2836933 w 10763219"/>
              <a:gd name="connsiteY27529" fmla="*/ 4054554 h 6857999"/>
              <a:gd name="connsiteX27530" fmla="*/ 2839711 w 10763219"/>
              <a:gd name="connsiteY27530" fmla="*/ 4054951 h 6857999"/>
              <a:gd name="connsiteX27531" fmla="*/ 2830980 w 10763219"/>
              <a:gd name="connsiteY27531" fmla="*/ 4006526 h 6857999"/>
              <a:gd name="connsiteX27532" fmla="*/ 2829789 w 10763219"/>
              <a:gd name="connsiteY27532" fmla="*/ 3995016 h 6857999"/>
              <a:gd name="connsiteX27533" fmla="*/ 2828995 w 10763219"/>
              <a:gd name="connsiteY27533" fmla="*/ 3987077 h 6857999"/>
              <a:gd name="connsiteX27534" fmla="*/ 2828598 w 10763219"/>
              <a:gd name="connsiteY27534" fmla="*/ 3980329 h 6857999"/>
              <a:gd name="connsiteX27535" fmla="*/ 2827805 w 10763219"/>
              <a:gd name="connsiteY27535" fmla="*/ 3970803 h 6857999"/>
              <a:gd name="connsiteX27536" fmla="*/ 2820661 w 10763219"/>
              <a:gd name="connsiteY27536" fmla="*/ 3934683 h 6857999"/>
              <a:gd name="connsiteX27537" fmla="*/ 2817089 w 10763219"/>
              <a:gd name="connsiteY27537" fmla="*/ 3908487 h 6857999"/>
              <a:gd name="connsiteX27538" fmla="*/ 2815104 w 10763219"/>
              <a:gd name="connsiteY27538" fmla="*/ 3893007 h 6857999"/>
              <a:gd name="connsiteX27539" fmla="*/ 2813517 w 10763219"/>
              <a:gd name="connsiteY27539" fmla="*/ 3876733 h 6857999"/>
              <a:gd name="connsiteX27540" fmla="*/ 2810738 w 10763219"/>
              <a:gd name="connsiteY27540" fmla="*/ 3830293 h 6857999"/>
              <a:gd name="connsiteX27541" fmla="*/ 2808754 w 10763219"/>
              <a:gd name="connsiteY27541" fmla="*/ 3796952 h 6857999"/>
              <a:gd name="connsiteX27542" fmla="*/ 2807960 w 10763219"/>
              <a:gd name="connsiteY27542" fmla="*/ 3780281 h 6857999"/>
              <a:gd name="connsiteX27543" fmla="*/ 2809151 w 10763219"/>
              <a:gd name="connsiteY27543" fmla="*/ 3778693 h 6857999"/>
              <a:gd name="connsiteX27544" fmla="*/ 2809944 w 10763219"/>
              <a:gd name="connsiteY27544" fmla="*/ 3776312 h 6857999"/>
              <a:gd name="connsiteX27545" fmla="*/ 2813913 w 10763219"/>
              <a:gd name="connsiteY27545" fmla="*/ 3771946 h 6857999"/>
              <a:gd name="connsiteX27546" fmla="*/ 2816295 w 10763219"/>
              <a:gd name="connsiteY27546" fmla="*/ 3769564 h 6857999"/>
              <a:gd name="connsiteX27547" fmla="*/ 2818676 w 10763219"/>
              <a:gd name="connsiteY27547" fmla="*/ 3767976 h 6857999"/>
              <a:gd name="connsiteX27548" fmla="*/ 2820661 w 10763219"/>
              <a:gd name="connsiteY27548" fmla="*/ 3766786 h 6857999"/>
              <a:gd name="connsiteX27549" fmla="*/ 2822645 w 10763219"/>
              <a:gd name="connsiteY27549" fmla="*/ 3765992 h 6857999"/>
              <a:gd name="connsiteX27550" fmla="*/ 2824629 w 10763219"/>
              <a:gd name="connsiteY27550" fmla="*/ 3765992 h 6857999"/>
              <a:gd name="connsiteX27551" fmla="*/ 2826614 w 10763219"/>
              <a:gd name="connsiteY27551" fmla="*/ 3766786 h 6857999"/>
              <a:gd name="connsiteX27552" fmla="*/ 2830583 w 10763219"/>
              <a:gd name="connsiteY27552" fmla="*/ 3767579 h 6857999"/>
              <a:gd name="connsiteX27553" fmla="*/ 2834551 w 10763219"/>
              <a:gd name="connsiteY27553" fmla="*/ 3768770 h 6857999"/>
              <a:gd name="connsiteX27554" fmla="*/ 2836139 w 10763219"/>
              <a:gd name="connsiteY27554" fmla="*/ 3769167 h 6857999"/>
              <a:gd name="connsiteX27555" fmla="*/ 2837727 w 10763219"/>
              <a:gd name="connsiteY27555" fmla="*/ 3769167 h 6857999"/>
              <a:gd name="connsiteX27556" fmla="*/ 2839314 w 10763219"/>
              <a:gd name="connsiteY27556" fmla="*/ 3768770 h 6857999"/>
              <a:gd name="connsiteX27557" fmla="*/ 2840902 w 10763219"/>
              <a:gd name="connsiteY27557" fmla="*/ 3767579 h 6857999"/>
              <a:gd name="connsiteX27558" fmla="*/ 2842489 w 10763219"/>
              <a:gd name="connsiteY27558" fmla="*/ 3765992 h 6857999"/>
              <a:gd name="connsiteX27559" fmla="*/ 2843680 w 10763219"/>
              <a:gd name="connsiteY27559" fmla="*/ 3764007 h 6857999"/>
              <a:gd name="connsiteX27560" fmla="*/ 2845268 w 10763219"/>
              <a:gd name="connsiteY27560" fmla="*/ 3761626 h 6857999"/>
              <a:gd name="connsiteX27561" fmla="*/ 2846061 w 10763219"/>
              <a:gd name="connsiteY27561" fmla="*/ 3757656 h 6857999"/>
              <a:gd name="connsiteX27562" fmla="*/ 2847252 w 10763219"/>
              <a:gd name="connsiteY27562" fmla="*/ 3753290 h 6857999"/>
              <a:gd name="connsiteX27563" fmla="*/ 2847649 w 10763219"/>
              <a:gd name="connsiteY27563" fmla="*/ 3748130 h 6857999"/>
              <a:gd name="connsiteX27564" fmla="*/ 2845665 w 10763219"/>
              <a:gd name="connsiteY27564" fmla="*/ 3748130 h 6857999"/>
              <a:gd name="connsiteX27565" fmla="*/ 2843283 w 10763219"/>
              <a:gd name="connsiteY27565" fmla="*/ 3748527 h 6857999"/>
              <a:gd name="connsiteX27566" fmla="*/ 2837727 w 10763219"/>
              <a:gd name="connsiteY27566" fmla="*/ 3750115 h 6857999"/>
              <a:gd name="connsiteX27567" fmla="*/ 2832170 w 10763219"/>
              <a:gd name="connsiteY27567" fmla="*/ 3752496 h 6857999"/>
              <a:gd name="connsiteX27568" fmla="*/ 2829789 w 10763219"/>
              <a:gd name="connsiteY27568" fmla="*/ 3752893 h 6857999"/>
              <a:gd name="connsiteX27569" fmla="*/ 2826614 w 10763219"/>
              <a:gd name="connsiteY27569" fmla="*/ 3753290 h 6857999"/>
              <a:gd name="connsiteX27570" fmla="*/ 2824233 w 10763219"/>
              <a:gd name="connsiteY27570" fmla="*/ 3753290 h 6857999"/>
              <a:gd name="connsiteX27571" fmla="*/ 2822248 w 10763219"/>
              <a:gd name="connsiteY27571" fmla="*/ 3752893 h 6857999"/>
              <a:gd name="connsiteX27572" fmla="*/ 2820263 w 10763219"/>
              <a:gd name="connsiteY27572" fmla="*/ 3751306 h 6857999"/>
              <a:gd name="connsiteX27573" fmla="*/ 2818676 w 10763219"/>
              <a:gd name="connsiteY27573" fmla="*/ 3748924 h 6857999"/>
              <a:gd name="connsiteX27574" fmla="*/ 2817485 w 10763219"/>
              <a:gd name="connsiteY27574" fmla="*/ 3745749 h 6857999"/>
              <a:gd name="connsiteX27575" fmla="*/ 2817089 w 10763219"/>
              <a:gd name="connsiteY27575" fmla="*/ 3741383 h 6857999"/>
              <a:gd name="connsiteX27576" fmla="*/ 2816295 w 10763219"/>
              <a:gd name="connsiteY27576" fmla="*/ 3735429 h 6857999"/>
              <a:gd name="connsiteX27577" fmla="*/ 2817089 w 10763219"/>
              <a:gd name="connsiteY27577" fmla="*/ 3727887 h 6857999"/>
              <a:gd name="connsiteX27578" fmla="*/ 2825026 w 10763219"/>
              <a:gd name="connsiteY27578" fmla="*/ 3725109 h 6857999"/>
              <a:gd name="connsiteX27579" fmla="*/ 2833361 w 10763219"/>
              <a:gd name="connsiteY27579" fmla="*/ 3723521 h 6857999"/>
              <a:gd name="connsiteX27580" fmla="*/ 2841299 w 10763219"/>
              <a:gd name="connsiteY27580" fmla="*/ 3722727 h 6857999"/>
              <a:gd name="connsiteX27581" fmla="*/ 2849237 w 10763219"/>
              <a:gd name="connsiteY27581" fmla="*/ 3722330 h 6857999"/>
              <a:gd name="connsiteX27582" fmla="*/ 2847649 w 10763219"/>
              <a:gd name="connsiteY27582" fmla="*/ 3708438 h 6857999"/>
              <a:gd name="connsiteX27583" fmla="*/ 2846061 w 10763219"/>
              <a:gd name="connsiteY27583" fmla="*/ 3690577 h 6857999"/>
              <a:gd name="connsiteX27584" fmla="*/ 2845665 w 10763219"/>
              <a:gd name="connsiteY27584" fmla="*/ 3681051 h 6857999"/>
              <a:gd name="connsiteX27585" fmla="*/ 2845665 w 10763219"/>
              <a:gd name="connsiteY27585" fmla="*/ 3671921 h 6857999"/>
              <a:gd name="connsiteX27586" fmla="*/ 2845665 w 10763219"/>
              <a:gd name="connsiteY27586" fmla="*/ 3663586 h 6857999"/>
              <a:gd name="connsiteX27587" fmla="*/ 2846855 w 10763219"/>
              <a:gd name="connsiteY27587" fmla="*/ 3655648 h 6857999"/>
              <a:gd name="connsiteX27588" fmla="*/ 2847649 w 10763219"/>
              <a:gd name="connsiteY27588" fmla="*/ 3652869 h 6857999"/>
              <a:gd name="connsiteX27589" fmla="*/ 2848839 w 10763219"/>
              <a:gd name="connsiteY27589" fmla="*/ 3650488 h 6857999"/>
              <a:gd name="connsiteX27590" fmla="*/ 2849633 w 10763219"/>
              <a:gd name="connsiteY27590" fmla="*/ 3649297 h 6857999"/>
              <a:gd name="connsiteX27591" fmla="*/ 2850427 w 10763219"/>
              <a:gd name="connsiteY27591" fmla="*/ 3648503 h 6857999"/>
              <a:gd name="connsiteX27592" fmla="*/ 2853602 w 10763219"/>
              <a:gd name="connsiteY27592" fmla="*/ 3646518 h 6857999"/>
              <a:gd name="connsiteX27593" fmla="*/ 2854396 w 10763219"/>
              <a:gd name="connsiteY27593" fmla="*/ 3644931 h 6857999"/>
              <a:gd name="connsiteX27594" fmla="*/ 2855587 w 10763219"/>
              <a:gd name="connsiteY27594" fmla="*/ 3642946 h 6857999"/>
              <a:gd name="connsiteX27595" fmla="*/ 2856381 w 10763219"/>
              <a:gd name="connsiteY27595" fmla="*/ 3640168 h 6857999"/>
              <a:gd name="connsiteX27596" fmla="*/ 2856777 w 10763219"/>
              <a:gd name="connsiteY27596" fmla="*/ 3636595 h 6857999"/>
              <a:gd name="connsiteX27597" fmla="*/ 2857968 w 10763219"/>
              <a:gd name="connsiteY27597" fmla="*/ 3628657 h 6857999"/>
              <a:gd name="connsiteX27598" fmla="*/ 2859556 w 10763219"/>
              <a:gd name="connsiteY27598" fmla="*/ 3621909 h 6857999"/>
              <a:gd name="connsiteX27599" fmla="*/ 2859953 w 10763219"/>
              <a:gd name="connsiteY27599" fmla="*/ 3619528 h 6857999"/>
              <a:gd name="connsiteX27600" fmla="*/ 2861540 w 10763219"/>
              <a:gd name="connsiteY27600" fmla="*/ 3617940 h 6857999"/>
              <a:gd name="connsiteX27601" fmla="*/ 2862731 w 10763219"/>
              <a:gd name="connsiteY27601" fmla="*/ 3616749 h 6857999"/>
              <a:gd name="connsiteX27602" fmla="*/ 2864318 w 10763219"/>
              <a:gd name="connsiteY27602" fmla="*/ 3615955 h 6857999"/>
              <a:gd name="connsiteX27603" fmla="*/ 2865906 w 10763219"/>
              <a:gd name="connsiteY27603" fmla="*/ 3615558 h 6857999"/>
              <a:gd name="connsiteX27604" fmla="*/ 2867890 w 10763219"/>
              <a:gd name="connsiteY27604" fmla="*/ 3615558 h 6857999"/>
              <a:gd name="connsiteX27605" fmla="*/ 2869081 w 10763219"/>
              <a:gd name="connsiteY27605" fmla="*/ 3615955 h 6857999"/>
              <a:gd name="connsiteX27606" fmla="*/ 2870668 w 10763219"/>
              <a:gd name="connsiteY27606" fmla="*/ 3617146 h 6857999"/>
              <a:gd name="connsiteX27607" fmla="*/ 2874241 w 10763219"/>
              <a:gd name="connsiteY27607" fmla="*/ 3619528 h 6857999"/>
              <a:gd name="connsiteX27608" fmla="*/ 2877019 w 10763219"/>
              <a:gd name="connsiteY27608" fmla="*/ 3623497 h 6857999"/>
              <a:gd name="connsiteX27609" fmla="*/ 2880591 w 10763219"/>
              <a:gd name="connsiteY27609" fmla="*/ 3627863 h 6857999"/>
              <a:gd name="connsiteX27610" fmla="*/ 2883369 w 10763219"/>
              <a:gd name="connsiteY27610" fmla="*/ 3633023 h 6857999"/>
              <a:gd name="connsiteX27611" fmla="*/ 2886147 w 10763219"/>
              <a:gd name="connsiteY27611" fmla="*/ 3639374 h 6857999"/>
              <a:gd name="connsiteX27612" fmla="*/ 2892498 w 10763219"/>
              <a:gd name="connsiteY27612" fmla="*/ 3652075 h 6857999"/>
              <a:gd name="connsiteX27613" fmla="*/ 2898451 w 10763219"/>
              <a:gd name="connsiteY27613" fmla="*/ 3665968 h 6857999"/>
              <a:gd name="connsiteX27614" fmla="*/ 2904007 w 10763219"/>
              <a:gd name="connsiteY27614" fmla="*/ 3677478 h 6857999"/>
              <a:gd name="connsiteX27615" fmla="*/ 2906388 w 10763219"/>
              <a:gd name="connsiteY27615" fmla="*/ 3682638 h 6857999"/>
              <a:gd name="connsiteX27616" fmla="*/ 2908770 w 10763219"/>
              <a:gd name="connsiteY27616" fmla="*/ 3687004 h 6857999"/>
              <a:gd name="connsiteX27617" fmla="*/ 2909167 w 10763219"/>
              <a:gd name="connsiteY27617" fmla="*/ 3713995 h 6857999"/>
              <a:gd name="connsiteX27618" fmla="*/ 2909564 w 10763219"/>
              <a:gd name="connsiteY27618" fmla="*/ 3721537 h 6857999"/>
              <a:gd name="connsiteX27619" fmla="*/ 2911151 w 10763219"/>
              <a:gd name="connsiteY27619" fmla="*/ 3733047 h 6857999"/>
              <a:gd name="connsiteX27620" fmla="*/ 2923852 w 10763219"/>
              <a:gd name="connsiteY27620" fmla="*/ 3735032 h 6857999"/>
              <a:gd name="connsiteX27621" fmla="*/ 2930202 w 10763219"/>
              <a:gd name="connsiteY27621" fmla="*/ 3735826 h 6857999"/>
              <a:gd name="connsiteX27622" fmla="*/ 2936949 w 10763219"/>
              <a:gd name="connsiteY27622" fmla="*/ 3735826 h 6857999"/>
              <a:gd name="connsiteX27623" fmla="*/ 2936552 w 10763219"/>
              <a:gd name="connsiteY27623" fmla="*/ 3721537 h 6857999"/>
              <a:gd name="connsiteX27624" fmla="*/ 2935759 w 10763219"/>
              <a:gd name="connsiteY27624" fmla="*/ 3707644 h 6857999"/>
              <a:gd name="connsiteX27625" fmla="*/ 2933377 w 10763219"/>
              <a:gd name="connsiteY27625" fmla="*/ 3677478 h 6857999"/>
              <a:gd name="connsiteX27626" fmla="*/ 2930202 w 10763219"/>
              <a:gd name="connsiteY27626" fmla="*/ 3644931 h 6857999"/>
              <a:gd name="connsiteX27627" fmla="*/ 2927821 w 10763219"/>
              <a:gd name="connsiteY27627" fmla="*/ 3607620 h 6857999"/>
              <a:gd name="connsiteX27628" fmla="*/ 2925836 w 10763219"/>
              <a:gd name="connsiteY27628" fmla="*/ 3608811 h 6857999"/>
              <a:gd name="connsiteX27629" fmla="*/ 2925439 w 10763219"/>
              <a:gd name="connsiteY27629" fmla="*/ 3608811 h 6857999"/>
              <a:gd name="connsiteX27630" fmla="*/ 2924249 w 10763219"/>
              <a:gd name="connsiteY27630" fmla="*/ 3608414 h 6857999"/>
              <a:gd name="connsiteX27631" fmla="*/ 2923852 w 10763219"/>
              <a:gd name="connsiteY27631" fmla="*/ 3607620 h 6857999"/>
              <a:gd name="connsiteX27632" fmla="*/ 2923852 w 10763219"/>
              <a:gd name="connsiteY27632" fmla="*/ 3606826 h 6857999"/>
              <a:gd name="connsiteX27633" fmla="*/ 2923455 w 10763219"/>
              <a:gd name="connsiteY27633" fmla="*/ 3602460 h 6857999"/>
              <a:gd name="connsiteX27634" fmla="*/ 2921471 w 10763219"/>
              <a:gd name="connsiteY27634" fmla="*/ 3604445 h 6857999"/>
              <a:gd name="connsiteX27635" fmla="*/ 2919883 w 10763219"/>
              <a:gd name="connsiteY27635" fmla="*/ 3606429 h 6857999"/>
              <a:gd name="connsiteX27636" fmla="*/ 2919089 w 10763219"/>
              <a:gd name="connsiteY27636" fmla="*/ 3608414 h 6857999"/>
              <a:gd name="connsiteX27637" fmla="*/ 2917898 w 10763219"/>
              <a:gd name="connsiteY27637" fmla="*/ 3611192 h 6857999"/>
              <a:gd name="connsiteX27638" fmla="*/ 2917898 w 10763219"/>
              <a:gd name="connsiteY27638" fmla="*/ 3616749 h 6857999"/>
              <a:gd name="connsiteX27639" fmla="*/ 2917898 w 10763219"/>
              <a:gd name="connsiteY27639" fmla="*/ 3622306 h 6857999"/>
              <a:gd name="connsiteX27640" fmla="*/ 2917502 w 10763219"/>
              <a:gd name="connsiteY27640" fmla="*/ 3627863 h 6857999"/>
              <a:gd name="connsiteX27641" fmla="*/ 2916708 w 10763219"/>
              <a:gd name="connsiteY27641" fmla="*/ 3629848 h 6857999"/>
              <a:gd name="connsiteX27642" fmla="*/ 2915517 w 10763219"/>
              <a:gd name="connsiteY27642" fmla="*/ 3631832 h 6857999"/>
              <a:gd name="connsiteX27643" fmla="*/ 2913532 w 10763219"/>
              <a:gd name="connsiteY27643" fmla="*/ 3633023 h 6857999"/>
              <a:gd name="connsiteX27644" fmla="*/ 2911548 w 10763219"/>
              <a:gd name="connsiteY27644" fmla="*/ 3633817 h 6857999"/>
              <a:gd name="connsiteX27645" fmla="*/ 2908373 w 10763219"/>
              <a:gd name="connsiteY27645" fmla="*/ 3633817 h 6857999"/>
              <a:gd name="connsiteX27646" fmla="*/ 2904404 w 10763219"/>
              <a:gd name="connsiteY27646" fmla="*/ 3632626 h 6857999"/>
              <a:gd name="connsiteX27647" fmla="*/ 2902817 w 10763219"/>
              <a:gd name="connsiteY27647" fmla="*/ 3627863 h 6857999"/>
              <a:gd name="connsiteX27648" fmla="*/ 2902023 w 10763219"/>
              <a:gd name="connsiteY27648" fmla="*/ 3623894 h 6857999"/>
              <a:gd name="connsiteX27649" fmla="*/ 2902420 w 10763219"/>
              <a:gd name="connsiteY27649" fmla="*/ 3621115 h 6857999"/>
              <a:gd name="connsiteX27650" fmla="*/ 2903214 w 10763219"/>
              <a:gd name="connsiteY27650" fmla="*/ 3619131 h 6857999"/>
              <a:gd name="connsiteX27651" fmla="*/ 2904404 w 10763219"/>
              <a:gd name="connsiteY27651" fmla="*/ 3615955 h 6857999"/>
              <a:gd name="connsiteX27652" fmla="*/ 2905992 w 10763219"/>
              <a:gd name="connsiteY27652" fmla="*/ 3612780 h 6857999"/>
              <a:gd name="connsiteX27653" fmla="*/ 2907183 w 10763219"/>
              <a:gd name="connsiteY27653" fmla="*/ 3607620 h 6857999"/>
              <a:gd name="connsiteX27654" fmla="*/ 2908770 w 10763219"/>
              <a:gd name="connsiteY27654" fmla="*/ 3600872 h 6857999"/>
              <a:gd name="connsiteX27655" fmla="*/ 2906388 w 10763219"/>
              <a:gd name="connsiteY27655" fmla="*/ 3599285 h 6857999"/>
              <a:gd name="connsiteX27656" fmla="*/ 2904404 w 10763219"/>
              <a:gd name="connsiteY27656" fmla="*/ 3598491 h 6857999"/>
              <a:gd name="connsiteX27657" fmla="*/ 2902420 w 10763219"/>
              <a:gd name="connsiteY27657" fmla="*/ 3598491 h 6857999"/>
              <a:gd name="connsiteX27658" fmla="*/ 2900435 w 10763219"/>
              <a:gd name="connsiteY27658" fmla="*/ 3598888 h 6857999"/>
              <a:gd name="connsiteX27659" fmla="*/ 2898054 w 10763219"/>
              <a:gd name="connsiteY27659" fmla="*/ 3600079 h 6857999"/>
              <a:gd name="connsiteX27660" fmla="*/ 2896070 w 10763219"/>
              <a:gd name="connsiteY27660" fmla="*/ 3601269 h 6857999"/>
              <a:gd name="connsiteX27661" fmla="*/ 2892498 w 10763219"/>
              <a:gd name="connsiteY27661" fmla="*/ 3604048 h 6857999"/>
              <a:gd name="connsiteX27662" fmla="*/ 2889322 w 10763219"/>
              <a:gd name="connsiteY27662" fmla="*/ 3606429 h 6857999"/>
              <a:gd name="connsiteX27663" fmla="*/ 2887735 w 10763219"/>
              <a:gd name="connsiteY27663" fmla="*/ 3606826 h 6857999"/>
              <a:gd name="connsiteX27664" fmla="*/ 2886941 w 10763219"/>
              <a:gd name="connsiteY27664" fmla="*/ 3606826 h 6857999"/>
              <a:gd name="connsiteX27665" fmla="*/ 2885750 w 10763219"/>
              <a:gd name="connsiteY27665" fmla="*/ 3606429 h 6857999"/>
              <a:gd name="connsiteX27666" fmla="*/ 2884956 w 10763219"/>
              <a:gd name="connsiteY27666" fmla="*/ 3604842 h 6857999"/>
              <a:gd name="connsiteX27667" fmla="*/ 2884163 w 10763219"/>
              <a:gd name="connsiteY27667" fmla="*/ 3602063 h 6857999"/>
              <a:gd name="connsiteX27668" fmla="*/ 2883766 w 10763219"/>
              <a:gd name="connsiteY27668" fmla="*/ 3598094 h 6857999"/>
              <a:gd name="connsiteX27669" fmla="*/ 2884163 w 10763219"/>
              <a:gd name="connsiteY27669" fmla="*/ 3594125 h 6857999"/>
              <a:gd name="connsiteX27670" fmla="*/ 2885750 w 10763219"/>
              <a:gd name="connsiteY27670" fmla="*/ 3591346 h 6857999"/>
              <a:gd name="connsiteX27671" fmla="*/ 2887338 w 10763219"/>
              <a:gd name="connsiteY27671" fmla="*/ 3589362 h 6857999"/>
              <a:gd name="connsiteX27672" fmla="*/ 2889719 w 10763219"/>
              <a:gd name="connsiteY27672" fmla="*/ 3587774 h 6857999"/>
              <a:gd name="connsiteX27673" fmla="*/ 2892100 w 10763219"/>
              <a:gd name="connsiteY27673" fmla="*/ 3587377 h 6857999"/>
              <a:gd name="connsiteX27674" fmla="*/ 2895276 w 10763219"/>
              <a:gd name="connsiteY27674" fmla="*/ 3587377 h 6857999"/>
              <a:gd name="connsiteX27675" fmla="*/ 2901626 w 10763219"/>
              <a:gd name="connsiteY27675" fmla="*/ 3588171 h 6857999"/>
              <a:gd name="connsiteX27676" fmla="*/ 2907976 w 10763219"/>
              <a:gd name="connsiteY27676" fmla="*/ 3589759 h 6857999"/>
              <a:gd name="connsiteX27677" fmla="*/ 2911151 w 10763219"/>
              <a:gd name="connsiteY27677" fmla="*/ 3589759 h 6857999"/>
              <a:gd name="connsiteX27678" fmla="*/ 2914723 w 10763219"/>
              <a:gd name="connsiteY27678" fmla="*/ 3589362 h 6857999"/>
              <a:gd name="connsiteX27679" fmla="*/ 2917898 w 10763219"/>
              <a:gd name="connsiteY27679" fmla="*/ 3588171 h 6857999"/>
              <a:gd name="connsiteX27680" fmla="*/ 2921074 w 10763219"/>
              <a:gd name="connsiteY27680" fmla="*/ 3586186 h 6857999"/>
              <a:gd name="connsiteX27681" fmla="*/ 2923852 w 10763219"/>
              <a:gd name="connsiteY27681" fmla="*/ 3583408 h 6857999"/>
              <a:gd name="connsiteX27682" fmla="*/ 2926233 w 10763219"/>
              <a:gd name="connsiteY27682" fmla="*/ 3579042 h 6857999"/>
              <a:gd name="connsiteX27683" fmla="*/ 2926233 w 10763219"/>
              <a:gd name="connsiteY27683" fmla="*/ 3577851 h 6857999"/>
              <a:gd name="connsiteX27684" fmla="*/ 2927027 w 10763219"/>
              <a:gd name="connsiteY27684" fmla="*/ 3577057 h 6857999"/>
              <a:gd name="connsiteX27685" fmla="*/ 2927424 w 10763219"/>
              <a:gd name="connsiteY27685" fmla="*/ 3573088 h 6857999"/>
              <a:gd name="connsiteX27686" fmla="*/ 2927424 w 10763219"/>
              <a:gd name="connsiteY27686" fmla="*/ 3570309 h 6857999"/>
              <a:gd name="connsiteX27687" fmla="*/ 2927027 w 10763219"/>
              <a:gd name="connsiteY27687" fmla="*/ 3567531 h 6857999"/>
              <a:gd name="connsiteX27688" fmla="*/ 2925836 w 10763219"/>
              <a:gd name="connsiteY27688" fmla="*/ 3565943 h 6857999"/>
              <a:gd name="connsiteX27689" fmla="*/ 2924249 w 10763219"/>
              <a:gd name="connsiteY27689" fmla="*/ 3564356 h 6857999"/>
              <a:gd name="connsiteX27690" fmla="*/ 2923058 w 10763219"/>
              <a:gd name="connsiteY27690" fmla="*/ 3562768 h 6857999"/>
              <a:gd name="connsiteX27691" fmla="*/ 2918692 w 10763219"/>
              <a:gd name="connsiteY27691" fmla="*/ 3561974 h 6857999"/>
              <a:gd name="connsiteX27692" fmla="*/ 2920677 w 10763219"/>
              <a:gd name="connsiteY27692" fmla="*/ 3556020 h 6857999"/>
              <a:gd name="connsiteX27693" fmla="*/ 2921867 w 10763219"/>
              <a:gd name="connsiteY27693" fmla="*/ 3553639 h 6857999"/>
              <a:gd name="connsiteX27694" fmla="*/ 2923058 w 10763219"/>
              <a:gd name="connsiteY27694" fmla="*/ 3551654 h 6857999"/>
              <a:gd name="connsiteX27695" fmla="*/ 2924249 w 10763219"/>
              <a:gd name="connsiteY27695" fmla="*/ 3550066 h 6857999"/>
              <a:gd name="connsiteX27696" fmla="*/ 2925836 w 10763219"/>
              <a:gd name="connsiteY27696" fmla="*/ 3548479 h 6857999"/>
              <a:gd name="connsiteX27697" fmla="*/ 2927821 w 10763219"/>
              <a:gd name="connsiteY27697" fmla="*/ 3547685 h 6857999"/>
              <a:gd name="connsiteX27698" fmla="*/ 2929408 w 10763219"/>
              <a:gd name="connsiteY27698" fmla="*/ 3547288 h 6857999"/>
              <a:gd name="connsiteX27699" fmla="*/ 2933377 w 10763219"/>
              <a:gd name="connsiteY27699" fmla="*/ 3546891 h 6857999"/>
              <a:gd name="connsiteX27700" fmla="*/ 2936949 w 10763219"/>
              <a:gd name="connsiteY27700" fmla="*/ 3547288 h 6857999"/>
              <a:gd name="connsiteX27701" fmla="*/ 2940918 w 10763219"/>
              <a:gd name="connsiteY27701" fmla="*/ 3548082 h 6857999"/>
              <a:gd name="connsiteX27702" fmla="*/ 2944887 w 10763219"/>
              <a:gd name="connsiteY27702" fmla="*/ 3549669 h 6857999"/>
              <a:gd name="connsiteX27703" fmla="*/ 2947268 w 10763219"/>
              <a:gd name="connsiteY27703" fmla="*/ 3547685 h 6857999"/>
              <a:gd name="connsiteX27704" fmla="*/ 2950443 w 10763219"/>
              <a:gd name="connsiteY27704" fmla="*/ 3546891 h 6857999"/>
              <a:gd name="connsiteX27705" fmla="*/ 2953222 w 10763219"/>
              <a:gd name="connsiteY27705" fmla="*/ 3546097 h 6857999"/>
              <a:gd name="connsiteX27706" fmla="*/ 2956793 w 10763219"/>
              <a:gd name="connsiteY27706" fmla="*/ 3546097 h 6857999"/>
              <a:gd name="connsiteX27707" fmla="*/ 2959969 w 10763219"/>
              <a:gd name="connsiteY27707" fmla="*/ 3546891 h 6857999"/>
              <a:gd name="connsiteX27708" fmla="*/ 2963541 w 10763219"/>
              <a:gd name="connsiteY27708" fmla="*/ 3548082 h 6857999"/>
              <a:gd name="connsiteX27709" fmla="*/ 2967510 w 10763219"/>
              <a:gd name="connsiteY27709" fmla="*/ 3549669 h 6857999"/>
              <a:gd name="connsiteX27710" fmla="*/ 2971876 w 10763219"/>
              <a:gd name="connsiteY27710" fmla="*/ 3552051 h 6857999"/>
              <a:gd name="connsiteX27711" fmla="*/ 2971876 w 10763219"/>
              <a:gd name="connsiteY27711" fmla="*/ 3549669 h 6857999"/>
              <a:gd name="connsiteX27712" fmla="*/ 2972272 w 10763219"/>
              <a:gd name="connsiteY27712" fmla="*/ 3547288 h 6857999"/>
              <a:gd name="connsiteX27713" fmla="*/ 2972669 w 10763219"/>
              <a:gd name="connsiteY27713" fmla="*/ 3545303 h 6857999"/>
              <a:gd name="connsiteX27714" fmla="*/ 2973860 w 10763219"/>
              <a:gd name="connsiteY27714" fmla="*/ 3543716 h 6857999"/>
              <a:gd name="connsiteX27715" fmla="*/ 2975051 w 10763219"/>
              <a:gd name="connsiteY27715" fmla="*/ 3542128 h 6857999"/>
              <a:gd name="connsiteX27716" fmla="*/ 2976638 w 10763219"/>
              <a:gd name="connsiteY27716" fmla="*/ 3540937 h 6857999"/>
              <a:gd name="connsiteX27717" fmla="*/ 2978623 w 10763219"/>
              <a:gd name="connsiteY27717" fmla="*/ 3540540 h 6857999"/>
              <a:gd name="connsiteX27718" fmla="*/ 2980607 w 10763219"/>
              <a:gd name="connsiteY27718" fmla="*/ 3539350 h 6857999"/>
              <a:gd name="connsiteX27719" fmla="*/ 2984973 w 10763219"/>
              <a:gd name="connsiteY27719" fmla="*/ 3538953 h 6857999"/>
              <a:gd name="connsiteX27720" fmla="*/ 2989735 w 10763219"/>
              <a:gd name="connsiteY27720" fmla="*/ 3538953 h 6857999"/>
              <a:gd name="connsiteX27721" fmla="*/ 2995689 w 10763219"/>
              <a:gd name="connsiteY27721" fmla="*/ 3539746 h 6857999"/>
              <a:gd name="connsiteX27722" fmla="*/ 3001642 w 10763219"/>
              <a:gd name="connsiteY27722" fmla="*/ 3540937 h 6857999"/>
              <a:gd name="connsiteX27723" fmla="*/ 3007596 w 10763219"/>
              <a:gd name="connsiteY27723" fmla="*/ 3542922 h 6857999"/>
              <a:gd name="connsiteX27724" fmla="*/ 3013152 w 10763219"/>
              <a:gd name="connsiteY27724" fmla="*/ 3544906 h 6857999"/>
              <a:gd name="connsiteX27725" fmla="*/ 3024265 w 10763219"/>
              <a:gd name="connsiteY27725" fmla="*/ 3549273 h 6857999"/>
              <a:gd name="connsiteX27726" fmla="*/ 3032996 w 10763219"/>
              <a:gd name="connsiteY27726" fmla="*/ 3553639 h 6857999"/>
              <a:gd name="connsiteX27727" fmla="*/ 3038156 w 10763219"/>
              <a:gd name="connsiteY27727" fmla="*/ 3556417 h 6857999"/>
              <a:gd name="connsiteX27728" fmla="*/ 3037362 w 10763219"/>
              <a:gd name="connsiteY27728" fmla="*/ 3559989 h 6857999"/>
              <a:gd name="connsiteX27729" fmla="*/ 3036172 w 10763219"/>
              <a:gd name="connsiteY27729" fmla="*/ 3562768 h 6857999"/>
              <a:gd name="connsiteX27730" fmla="*/ 3034981 w 10763219"/>
              <a:gd name="connsiteY27730" fmla="*/ 3564752 h 6857999"/>
              <a:gd name="connsiteX27731" fmla="*/ 3033393 w 10763219"/>
              <a:gd name="connsiteY27731" fmla="*/ 3566737 h 6857999"/>
              <a:gd name="connsiteX27732" fmla="*/ 3031409 w 10763219"/>
              <a:gd name="connsiteY27732" fmla="*/ 3567531 h 6857999"/>
              <a:gd name="connsiteX27733" fmla="*/ 3029425 w 10763219"/>
              <a:gd name="connsiteY27733" fmla="*/ 3568722 h 6857999"/>
              <a:gd name="connsiteX27734" fmla="*/ 3025059 w 10763219"/>
              <a:gd name="connsiteY27734" fmla="*/ 3570309 h 6857999"/>
              <a:gd name="connsiteX27735" fmla="*/ 3020693 w 10763219"/>
              <a:gd name="connsiteY27735" fmla="*/ 3570706 h 6857999"/>
              <a:gd name="connsiteX27736" fmla="*/ 3016327 w 10763219"/>
              <a:gd name="connsiteY27736" fmla="*/ 3571500 h 6857999"/>
              <a:gd name="connsiteX27737" fmla="*/ 3014342 w 10763219"/>
              <a:gd name="connsiteY27737" fmla="*/ 3572294 h 6857999"/>
              <a:gd name="connsiteX27738" fmla="*/ 3012358 w 10763219"/>
              <a:gd name="connsiteY27738" fmla="*/ 3573088 h 6857999"/>
              <a:gd name="connsiteX27739" fmla="*/ 3010374 w 10763219"/>
              <a:gd name="connsiteY27739" fmla="*/ 3573882 h 6857999"/>
              <a:gd name="connsiteX27740" fmla="*/ 3008786 w 10763219"/>
              <a:gd name="connsiteY27740" fmla="*/ 3575866 h 6857999"/>
              <a:gd name="connsiteX27741" fmla="*/ 3009580 w 10763219"/>
              <a:gd name="connsiteY27741" fmla="*/ 3579836 h 6857999"/>
              <a:gd name="connsiteX27742" fmla="*/ 3010374 w 10763219"/>
              <a:gd name="connsiteY27742" fmla="*/ 3583011 h 6857999"/>
              <a:gd name="connsiteX27743" fmla="*/ 3011961 w 10763219"/>
              <a:gd name="connsiteY27743" fmla="*/ 3584202 h 6857999"/>
              <a:gd name="connsiteX27744" fmla="*/ 3013946 w 10763219"/>
              <a:gd name="connsiteY27744" fmla="*/ 3585392 h 6857999"/>
              <a:gd name="connsiteX27745" fmla="*/ 3015930 w 10763219"/>
              <a:gd name="connsiteY27745" fmla="*/ 3585392 h 6857999"/>
              <a:gd name="connsiteX27746" fmla="*/ 3018312 w 10763219"/>
              <a:gd name="connsiteY27746" fmla="*/ 3584995 h 6857999"/>
              <a:gd name="connsiteX27747" fmla="*/ 3022677 w 10763219"/>
              <a:gd name="connsiteY27747" fmla="*/ 3583408 h 6857999"/>
              <a:gd name="connsiteX27748" fmla="*/ 3026646 w 10763219"/>
              <a:gd name="connsiteY27748" fmla="*/ 3581820 h 6857999"/>
              <a:gd name="connsiteX27749" fmla="*/ 3028631 w 10763219"/>
              <a:gd name="connsiteY27749" fmla="*/ 3581820 h 6857999"/>
              <a:gd name="connsiteX27750" fmla="*/ 3029821 w 10763219"/>
              <a:gd name="connsiteY27750" fmla="*/ 3582217 h 6857999"/>
              <a:gd name="connsiteX27751" fmla="*/ 3031012 w 10763219"/>
              <a:gd name="connsiteY27751" fmla="*/ 3583805 h 6857999"/>
              <a:gd name="connsiteX27752" fmla="*/ 3031409 w 10763219"/>
              <a:gd name="connsiteY27752" fmla="*/ 3586583 h 6857999"/>
              <a:gd name="connsiteX27753" fmla="*/ 3031409 w 10763219"/>
              <a:gd name="connsiteY27753" fmla="*/ 3590552 h 6857999"/>
              <a:gd name="connsiteX27754" fmla="*/ 3031012 w 10763219"/>
              <a:gd name="connsiteY27754" fmla="*/ 3596109 h 6857999"/>
              <a:gd name="connsiteX27755" fmla="*/ 3032996 w 10763219"/>
              <a:gd name="connsiteY27755" fmla="*/ 3594522 h 6857999"/>
              <a:gd name="connsiteX27756" fmla="*/ 3034187 w 10763219"/>
              <a:gd name="connsiteY27756" fmla="*/ 3592537 h 6857999"/>
              <a:gd name="connsiteX27757" fmla="*/ 3036965 w 10763219"/>
              <a:gd name="connsiteY27757" fmla="*/ 3587774 h 6857999"/>
              <a:gd name="connsiteX27758" fmla="*/ 3039347 w 10763219"/>
              <a:gd name="connsiteY27758" fmla="*/ 3582217 h 6857999"/>
              <a:gd name="connsiteX27759" fmla="*/ 3041331 w 10763219"/>
              <a:gd name="connsiteY27759" fmla="*/ 3575469 h 6857999"/>
              <a:gd name="connsiteX27760" fmla="*/ 3044903 w 10763219"/>
              <a:gd name="connsiteY27760" fmla="*/ 3561974 h 6857999"/>
              <a:gd name="connsiteX27761" fmla="*/ 3047681 w 10763219"/>
              <a:gd name="connsiteY27761" fmla="*/ 3556020 h 6857999"/>
              <a:gd name="connsiteX27762" fmla="*/ 3050063 w 10763219"/>
              <a:gd name="connsiteY27762" fmla="*/ 3550066 h 6857999"/>
              <a:gd name="connsiteX27763" fmla="*/ 3065938 w 10763219"/>
              <a:gd name="connsiteY27763" fmla="*/ 3550463 h 6857999"/>
              <a:gd name="connsiteX27764" fmla="*/ 3083798 w 10763219"/>
              <a:gd name="connsiteY27764" fmla="*/ 3551257 h 6857999"/>
              <a:gd name="connsiteX27765" fmla="*/ 3120709 w 10763219"/>
              <a:gd name="connsiteY27765" fmla="*/ 3553242 h 6857999"/>
              <a:gd name="connsiteX27766" fmla="*/ 3156826 w 10763219"/>
              <a:gd name="connsiteY27766" fmla="*/ 3554433 h 6857999"/>
              <a:gd name="connsiteX27767" fmla="*/ 3187387 w 10763219"/>
              <a:gd name="connsiteY27767" fmla="*/ 3556020 h 6857999"/>
              <a:gd name="connsiteX27768" fmla="*/ 3183418 w 10763219"/>
              <a:gd name="connsiteY27768" fmla="*/ 3563165 h 6857999"/>
              <a:gd name="connsiteX27769" fmla="*/ 3181433 w 10763219"/>
              <a:gd name="connsiteY27769" fmla="*/ 3569119 h 6857999"/>
              <a:gd name="connsiteX27770" fmla="*/ 3179846 w 10763219"/>
              <a:gd name="connsiteY27770" fmla="*/ 3573485 h 6857999"/>
              <a:gd name="connsiteX27771" fmla="*/ 3179449 w 10763219"/>
              <a:gd name="connsiteY27771" fmla="*/ 3577057 h 6857999"/>
              <a:gd name="connsiteX27772" fmla="*/ 3178655 w 10763219"/>
              <a:gd name="connsiteY27772" fmla="*/ 3586186 h 6857999"/>
              <a:gd name="connsiteX27773" fmla="*/ 3177068 w 10763219"/>
              <a:gd name="connsiteY27773" fmla="*/ 3593728 h 6857999"/>
              <a:gd name="connsiteX27774" fmla="*/ 3175083 w 10763219"/>
              <a:gd name="connsiteY27774" fmla="*/ 3602857 h 6857999"/>
              <a:gd name="connsiteX27775" fmla="*/ 3177068 w 10763219"/>
              <a:gd name="connsiteY27775" fmla="*/ 3602857 h 6857999"/>
              <a:gd name="connsiteX27776" fmla="*/ 3179052 w 10763219"/>
              <a:gd name="connsiteY27776" fmla="*/ 3602460 h 6857999"/>
              <a:gd name="connsiteX27777" fmla="*/ 3181036 w 10763219"/>
              <a:gd name="connsiteY27777" fmla="*/ 3601269 h 6857999"/>
              <a:gd name="connsiteX27778" fmla="*/ 3182227 w 10763219"/>
              <a:gd name="connsiteY27778" fmla="*/ 3600475 h 6857999"/>
              <a:gd name="connsiteX27779" fmla="*/ 3183814 w 10763219"/>
              <a:gd name="connsiteY27779" fmla="*/ 3598888 h 6857999"/>
              <a:gd name="connsiteX27780" fmla="*/ 3185402 w 10763219"/>
              <a:gd name="connsiteY27780" fmla="*/ 3596903 h 6857999"/>
              <a:gd name="connsiteX27781" fmla="*/ 3187784 w 10763219"/>
              <a:gd name="connsiteY27781" fmla="*/ 3592140 h 6857999"/>
              <a:gd name="connsiteX27782" fmla="*/ 3190165 w 10763219"/>
              <a:gd name="connsiteY27782" fmla="*/ 3586583 h 6857999"/>
              <a:gd name="connsiteX27783" fmla="*/ 3191752 w 10763219"/>
              <a:gd name="connsiteY27783" fmla="*/ 3580232 h 6857999"/>
              <a:gd name="connsiteX27784" fmla="*/ 3194928 w 10763219"/>
              <a:gd name="connsiteY27784" fmla="*/ 3566340 h 6857999"/>
              <a:gd name="connsiteX27785" fmla="*/ 3196515 w 10763219"/>
              <a:gd name="connsiteY27785" fmla="*/ 3570309 h 6857999"/>
              <a:gd name="connsiteX27786" fmla="*/ 3198500 w 10763219"/>
              <a:gd name="connsiteY27786" fmla="*/ 3572691 h 6857999"/>
              <a:gd name="connsiteX27787" fmla="*/ 3200087 w 10763219"/>
              <a:gd name="connsiteY27787" fmla="*/ 3573485 h 6857999"/>
              <a:gd name="connsiteX27788" fmla="*/ 3202072 w 10763219"/>
              <a:gd name="connsiteY27788" fmla="*/ 3573882 h 6857999"/>
              <a:gd name="connsiteX27789" fmla="*/ 3203262 w 10763219"/>
              <a:gd name="connsiteY27789" fmla="*/ 3573088 h 6857999"/>
              <a:gd name="connsiteX27790" fmla="*/ 3205246 w 10763219"/>
              <a:gd name="connsiteY27790" fmla="*/ 3572294 h 6857999"/>
              <a:gd name="connsiteX27791" fmla="*/ 3209216 w 10763219"/>
              <a:gd name="connsiteY27791" fmla="*/ 3568325 h 6857999"/>
              <a:gd name="connsiteX27792" fmla="*/ 3213581 w 10763219"/>
              <a:gd name="connsiteY27792" fmla="*/ 3563165 h 6857999"/>
              <a:gd name="connsiteX27793" fmla="*/ 3215963 w 10763219"/>
              <a:gd name="connsiteY27793" fmla="*/ 3561180 h 6857999"/>
              <a:gd name="connsiteX27794" fmla="*/ 3218741 w 10763219"/>
              <a:gd name="connsiteY27794" fmla="*/ 3559593 h 6857999"/>
              <a:gd name="connsiteX27795" fmla="*/ 3221122 w 10763219"/>
              <a:gd name="connsiteY27795" fmla="*/ 3558005 h 6857999"/>
              <a:gd name="connsiteX27796" fmla="*/ 3223900 w 10763219"/>
              <a:gd name="connsiteY27796" fmla="*/ 3557608 h 6857999"/>
              <a:gd name="connsiteX27797" fmla="*/ 3226679 w 10763219"/>
              <a:gd name="connsiteY27797" fmla="*/ 3558005 h 6857999"/>
              <a:gd name="connsiteX27798" fmla="*/ 3229854 w 10763219"/>
              <a:gd name="connsiteY27798" fmla="*/ 3558799 h 6857999"/>
              <a:gd name="connsiteX27799" fmla="*/ 3228266 w 10763219"/>
              <a:gd name="connsiteY27799" fmla="*/ 3565149 h 6857999"/>
              <a:gd name="connsiteX27800" fmla="*/ 3226282 w 10763219"/>
              <a:gd name="connsiteY27800" fmla="*/ 3569516 h 6857999"/>
              <a:gd name="connsiteX27801" fmla="*/ 3223900 w 10763219"/>
              <a:gd name="connsiteY27801" fmla="*/ 3573088 h 6857999"/>
              <a:gd name="connsiteX27802" fmla="*/ 3221519 w 10763219"/>
              <a:gd name="connsiteY27802" fmla="*/ 3575866 h 6857999"/>
              <a:gd name="connsiteX27803" fmla="*/ 3219138 w 10763219"/>
              <a:gd name="connsiteY27803" fmla="*/ 3579439 h 6857999"/>
              <a:gd name="connsiteX27804" fmla="*/ 3217153 w 10763219"/>
              <a:gd name="connsiteY27804" fmla="*/ 3583408 h 6857999"/>
              <a:gd name="connsiteX27805" fmla="*/ 3215169 w 10763219"/>
              <a:gd name="connsiteY27805" fmla="*/ 3588568 h 6857999"/>
              <a:gd name="connsiteX27806" fmla="*/ 3213978 w 10763219"/>
              <a:gd name="connsiteY27806" fmla="*/ 3596506 h 6857999"/>
              <a:gd name="connsiteX27807" fmla="*/ 3217550 w 10763219"/>
              <a:gd name="connsiteY27807" fmla="*/ 3596506 h 6857999"/>
              <a:gd name="connsiteX27808" fmla="*/ 3219931 w 10763219"/>
              <a:gd name="connsiteY27808" fmla="*/ 3596506 h 6857999"/>
              <a:gd name="connsiteX27809" fmla="*/ 3222313 w 10763219"/>
              <a:gd name="connsiteY27809" fmla="*/ 3595712 h 6857999"/>
              <a:gd name="connsiteX27810" fmla="*/ 3225091 w 10763219"/>
              <a:gd name="connsiteY27810" fmla="*/ 3594522 h 6857999"/>
              <a:gd name="connsiteX27811" fmla="*/ 3226282 w 10763219"/>
              <a:gd name="connsiteY27811" fmla="*/ 3592934 h 6857999"/>
              <a:gd name="connsiteX27812" fmla="*/ 3228266 w 10763219"/>
              <a:gd name="connsiteY27812" fmla="*/ 3591346 h 6857999"/>
              <a:gd name="connsiteX27813" fmla="*/ 3229457 w 10763219"/>
              <a:gd name="connsiteY27813" fmla="*/ 3589362 h 6857999"/>
              <a:gd name="connsiteX27814" fmla="*/ 3230251 w 10763219"/>
              <a:gd name="connsiteY27814" fmla="*/ 3586583 h 6857999"/>
              <a:gd name="connsiteX27815" fmla="*/ 3232235 w 10763219"/>
              <a:gd name="connsiteY27815" fmla="*/ 3581026 h 6857999"/>
              <a:gd name="connsiteX27816" fmla="*/ 3233029 w 10763219"/>
              <a:gd name="connsiteY27816" fmla="*/ 3574676 h 6857999"/>
              <a:gd name="connsiteX27817" fmla="*/ 3234617 w 10763219"/>
              <a:gd name="connsiteY27817" fmla="*/ 3560386 h 6857999"/>
              <a:gd name="connsiteX27818" fmla="*/ 3253667 w 10763219"/>
              <a:gd name="connsiteY27818" fmla="*/ 3566340 h 6857999"/>
              <a:gd name="connsiteX27819" fmla="*/ 3273909 w 10763219"/>
              <a:gd name="connsiteY27819" fmla="*/ 3571500 h 6857999"/>
              <a:gd name="connsiteX27820" fmla="*/ 3294944 w 10763219"/>
              <a:gd name="connsiteY27820" fmla="*/ 3577057 h 6857999"/>
              <a:gd name="connsiteX27821" fmla="*/ 3317170 w 10763219"/>
              <a:gd name="connsiteY27821" fmla="*/ 3581820 h 6857999"/>
              <a:gd name="connsiteX27822" fmla="*/ 3364003 w 10763219"/>
              <a:gd name="connsiteY27822" fmla="*/ 3591743 h 6857999"/>
              <a:gd name="connsiteX27823" fmla="*/ 3413614 w 10763219"/>
              <a:gd name="connsiteY27823" fmla="*/ 3602460 h 6857999"/>
              <a:gd name="connsiteX27824" fmla="*/ 3414011 w 10763219"/>
              <a:gd name="connsiteY27824" fmla="*/ 3600079 h 6857999"/>
              <a:gd name="connsiteX27825" fmla="*/ 3414408 w 10763219"/>
              <a:gd name="connsiteY27825" fmla="*/ 3597697 h 6857999"/>
              <a:gd name="connsiteX27826" fmla="*/ 3416789 w 10763219"/>
              <a:gd name="connsiteY27826" fmla="*/ 3595712 h 6857999"/>
              <a:gd name="connsiteX27827" fmla="*/ 3419567 w 10763219"/>
              <a:gd name="connsiteY27827" fmla="*/ 3594919 h 6857999"/>
              <a:gd name="connsiteX27828" fmla="*/ 3421155 w 10763219"/>
              <a:gd name="connsiteY27828" fmla="*/ 3594919 h 6857999"/>
              <a:gd name="connsiteX27829" fmla="*/ 3423933 w 10763219"/>
              <a:gd name="connsiteY27829" fmla="*/ 3596506 h 6857999"/>
              <a:gd name="connsiteX27830" fmla="*/ 3425917 w 10763219"/>
              <a:gd name="connsiteY27830" fmla="*/ 3598491 h 6857999"/>
              <a:gd name="connsiteX27831" fmla="*/ 3428299 w 10763219"/>
              <a:gd name="connsiteY27831" fmla="*/ 3600872 h 6857999"/>
              <a:gd name="connsiteX27832" fmla="*/ 3432267 w 10763219"/>
              <a:gd name="connsiteY27832" fmla="*/ 3606429 h 6857999"/>
              <a:gd name="connsiteX27833" fmla="*/ 3446159 w 10763219"/>
              <a:gd name="connsiteY27833" fmla="*/ 3609605 h 6857999"/>
              <a:gd name="connsiteX27834" fmla="*/ 3448540 w 10763219"/>
              <a:gd name="connsiteY27834" fmla="*/ 3605238 h 6857999"/>
              <a:gd name="connsiteX27835" fmla="*/ 3451318 w 10763219"/>
              <a:gd name="connsiteY27835" fmla="*/ 3598888 h 6857999"/>
              <a:gd name="connsiteX27836" fmla="*/ 3452509 w 10763219"/>
              <a:gd name="connsiteY27836" fmla="*/ 3600872 h 6857999"/>
              <a:gd name="connsiteX27837" fmla="*/ 3454096 w 10763219"/>
              <a:gd name="connsiteY27837" fmla="*/ 3602460 h 6857999"/>
              <a:gd name="connsiteX27838" fmla="*/ 3454494 w 10763219"/>
              <a:gd name="connsiteY27838" fmla="*/ 3604048 h 6857999"/>
              <a:gd name="connsiteX27839" fmla="*/ 3454494 w 10763219"/>
              <a:gd name="connsiteY27839" fmla="*/ 3604842 h 6857999"/>
              <a:gd name="connsiteX27840" fmla="*/ 3454494 w 10763219"/>
              <a:gd name="connsiteY27840" fmla="*/ 3606429 h 6857999"/>
              <a:gd name="connsiteX27841" fmla="*/ 3454096 w 10763219"/>
              <a:gd name="connsiteY27841" fmla="*/ 3607620 h 6857999"/>
              <a:gd name="connsiteX27842" fmla="*/ 3452112 w 10763219"/>
              <a:gd name="connsiteY27842" fmla="*/ 3610795 h 6857999"/>
              <a:gd name="connsiteX27843" fmla="*/ 3489816 w 10763219"/>
              <a:gd name="connsiteY27843" fmla="*/ 3619925 h 6857999"/>
              <a:gd name="connsiteX27844" fmla="*/ 3527521 w 10763219"/>
              <a:gd name="connsiteY27844" fmla="*/ 3630245 h 6857999"/>
              <a:gd name="connsiteX27845" fmla="*/ 3534268 w 10763219"/>
              <a:gd name="connsiteY27845" fmla="*/ 3627466 h 6857999"/>
              <a:gd name="connsiteX27846" fmla="*/ 3537046 w 10763219"/>
              <a:gd name="connsiteY27846" fmla="*/ 3625482 h 6857999"/>
              <a:gd name="connsiteX27847" fmla="*/ 3540619 w 10763219"/>
              <a:gd name="connsiteY27847" fmla="*/ 3623100 h 6857999"/>
              <a:gd name="connsiteX27848" fmla="*/ 3543397 w 10763219"/>
              <a:gd name="connsiteY27848" fmla="*/ 3619925 h 6857999"/>
              <a:gd name="connsiteX27849" fmla="*/ 3546572 w 10763219"/>
              <a:gd name="connsiteY27849" fmla="*/ 3615955 h 6857999"/>
              <a:gd name="connsiteX27850" fmla="*/ 3549350 w 10763219"/>
              <a:gd name="connsiteY27850" fmla="*/ 3611589 h 6857999"/>
              <a:gd name="connsiteX27851" fmla="*/ 3551731 w 10763219"/>
              <a:gd name="connsiteY27851" fmla="*/ 3606429 h 6857999"/>
              <a:gd name="connsiteX27852" fmla="*/ 3552922 w 10763219"/>
              <a:gd name="connsiteY27852" fmla="*/ 3607223 h 6857999"/>
              <a:gd name="connsiteX27853" fmla="*/ 3553319 w 10763219"/>
              <a:gd name="connsiteY27853" fmla="*/ 3608414 h 6857999"/>
              <a:gd name="connsiteX27854" fmla="*/ 3553319 w 10763219"/>
              <a:gd name="connsiteY27854" fmla="*/ 3609605 h 6857999"/>
              <a:gd name="connsiteX27855" fmla="*/ 3553319 w 10763219"/>
              <a:gd name="connsiteY27855" fmla="*/ 3611589 h 6857999"/>
              <a:gd name="connsiteX27856" fmla="*/ 3552128 w 10763219"/>
              <a:gd name="connsiteY27856" fmla="*/ 3615558 h 6857999"/>
              <a:gd name="connsiteX27857" fmla="*/ 3551334 w 10763219"/>
              <a:gd name="connsiteY27857" fmla="*/ 3619925 h 6857999"/>
              <a:gd name="connsiteX27858" fmla="*/ 3549748 w 10763219"/>
              <a:gd name="connsiteY27858" fmla="*/ 3624291 h 6857999"/>
              <a:gd name="connsiteX27859" fmla="*/ 3549748 w 10763219"/>
              <a:gd name="connsiteY27859" fmla="*/ 3627863 h 6857999"/>
              <a:gd name="connsiteX27860" fmla="*/ 3549748 w 10763219"/>
              <a:gd name="connsiteY27860" fmla="*/ 3629451 h 6857999"/>
              <a:gd name="connsiteX27861" fmla="*/ 3550144 w 10763219"/>
              <a:gd name="connsiteY27861" fmla="*/ 3630245 h 6857999"/>
              <a:gd name="connsiteX27862" fmla="*/ 3551334 w 10763219"/>
              <a:gd name="connsiteY27862" fmla="*/ 3631435 h 6857999"/>
              <a:gd name="connsiteX27863" fmla="*/ 3552922 w 10763219"/>
              <a:gd name="connsiteY27863" fmla="*/ 3631435 h 6857999"/>
              <a:gd name="connsiteX27864" fmla="*/ 3557685 w 10763219"/>
              <a:gd name="connsiteY27864" fmla="*/ 3623894 h 6857999"/>
              <a:gd name="connsiteX27865" fmla="*/ 3564036 w 10763219"/>
              <a:gd name="connsiteY27865" fmla="*/ 3614765 h 6857999"/>
              <a:gd name="connsiteX27866" fmla="*/ 3571973 w 10763219"/>
              <a:gd name="connsiteY27866" fmla="*/ 3605238 h 6857999"/>
              <a:gd name="connsiteX27867" fmla="*/ 3575545 w 10763219"/>
              <a:gd name="connsiteY27867" fmla="*/ 3600475 h 6857999"/>
              <a:gd name="connsiteX27868" fmla="*/ 3580307 w 10763219"/>
              <a:gd name="connsiteY27868" fmla="*/ 3596506 h 6857999"/>
              <a:gd name="connsiteX27869" fmla="*/ 3577529 w 10763219"/>
              <a:gd name="connsiteY27869" fmla="*/ 3595712 h 6857999"/>
              <a:gd name="connsiteX27870" fmla="*/ 3575545 w 10763219"/>
              <a:gd name="connsiteY27870" fmla="*/ 3594919 h 6857999"/>
              <a:gd name="connsiteX27871" fmla="*/ 3576735 w 10763219"/>
              <a:gd name="connsiteY27871" fmla="*/ 3591346 h 6857999"/>
              <a:gd name="connsiteX27872" fmla="*/ 3578324 w 10763219"/>
              <a:gd name="connsiteY27872" fmla="*/ 3587377 h 6857999"/>
              <a:gd name="connsiteX27873" fmla="*/ 3579514 w 10763219"/>
              <a:gd name="connsiteY27873" fmla="*/ 3584202 h 6857999"/>
              <a:gd name="connsiteX27874" fmla="*/ 3581498 w 10763219"/>
              <a:gd name="connsiteY27874" fmla="*/ 3581423 h 6857999"/>
              <a:gd name="connsiteX27875" fmla="*/ 3583482 w 10763219"/>
              <a:gd name="connsiteY27875" fmla="*/ 3579042 h 6857999"/>
              <a:gd name="connsiteX27876" fmla="*/ 3585468 w 10763219"/>
              <a:gd name="connsiteY27876" fmla="*/ 3576660 h 6857999"/>
              <a:gd name="connsiteX27877" fmla="*/ 3590230 w 10763219"/>
              <a:gd name="connsiteY27877" fmla="*/ 3572691 h 6857999"/>
              <a:gd name="connsiteX27878" fmla="*/ 3595390 w 10763219"/>
              <a:gd name="connsiteY27878" fmla="*/ 3569516 h 6857999"/>
              <a:gd name="connsiteX27879" fmla="*/ 3600549 w 10763219"/>
              <a:gd name="connsiteY27879" fmla="*/ 3568325 h 6857999"/>
              <a:gd name="connsiteX27880" fmla="*/ 3606105 w 10763219"/>
              <a:gd name="connsiteY27880" fmla="*/ 3567134 h 6857999"/>
              <a:gd name="connsiteX27881" fmla="*/ 3611265 w 10763219"/>
              <a:gd name="connsiteY27881" fmla="*/ 3567531 h 6857999"/>
              <a:gd name="connsiteX27882" fmla="*/ 3616424 w 10763219"/>
              <a:gd name="connsiteY27882" fmla="*/ 3568722 h 6857999"/>
              <a:gd name="connsiteX27883" fmla="*/ 3621187 w 10763219"/>
              <a:gd name="connsiteY27883" fmla="*/ 3570309 h 6857999"/>
              <a:gd name="connsiteX27884" fmla="*/ 3625553 w 10763219"/>
              <a:gd name="connsiteY27884" fmla="*/ 3572691 h 6857999"/>
              <a:gd name="connsiteX27885" fmla="*/ 3629522 w 10763219"/>
              <a:gd name="connsiteY27885" fmla="*/ 3575866 h 6857999"/>
              <a:gd name="connsiteX27886" fmla="*/ 3632697 w 10763219"/>
              <a:gd name="connsiteY27886" fmla="*/ 3579439 h 6857999"/>
              <a:gd name="connsiteX27887" fmla="*/ 3634681 w 10763219"/>
              <a:gd name="connsiteY27887" fmla="*/ 3583805 h 6857999"/>
              <a:gd name="connsiteX27888" fmla="*/ 3635873 w 10763219"/>
              <a:gd name="connsiteY27888" fmla="*/ 3586186 h 6857999"/>
              <a:gd name="connsiteX27889" fmla="*/ 3636269 w 10763219"/>
              <a:gd name="connsiteY27889" fmla="*/ 3588568 h 6857999"/>
              <a:gd name="connsiteX27890" fmla="*/ 3636269 w 10763219"/>
              <a:gd name="connsiteY27890" fmla="*/ 3591346 h 6857999"/>
              <a:gd name="connsiteX27891" fmla="*/ 3636269 w 10763219"/>
              <a:gd name="connsiteY27891" fmla="*/ 3594125 h 6857999"/>
              <a:gd name="connsiteX27892" fmla="*/ 3634681 w 10763219"/>
              <a:gd name="connsiteY27892" fmla="*/ 3596109 h 6857999"/>
              <a:gd name="connsiteX27893" fmla="*/ 3633491 w 10763219"/>
              <a:gd name="connsiteY27893" fmla="*/ 3597697 h 6857999"/>
              <a:gd name="connsiteX27894" fmla="*/ 3632300 w 10763219"/>
              <a:gd name="connsiteY27894" fmla="*/ 3598094 h 6857999"/>
              <a:gd name="connsiteX27895" fmla="*/ 3631109 w 10763219"/>
              <a:gd name="connsiteY27895" fmla="*/ 3598094 h 6857999"/>
              <a:gd name="connsiteX27896" fmla="*/ 3629919 w 10763219"/>
              <a:gd name="connsiteY27896" fmla="*/ 3597697 h 6857999"/>
              <a:gd name="connsiteX27897" fmla="*/ 3629125 w 10763219"/>
              <a:gd name="connsiteY27897" fmla="*/ 3596506 h 6857999"/>
              <a:gd name="connsiteX27898" fmla="*/ 3627140 w 10763219"/>
              <a:gd name="connsiteY27898" fmla="*/ 3594125 h 6857999"/>
              <a:gd name="connsiteX27899" fmla="*/ 3625951 w 10763219"/>
              <a:gd name="connsiteY27899" fmla="*/ 3592934 h 6857999"/>
              <a:gd name="connsiteX27900" fmla="*/ 3624759 w 10763219"/>
              <a:gd name="connsiteY27900" fmla="*/ 3592537 h 6857999"/>
              <a:gd name="connsiteX27901" fmla="*/ 3623568 w 10763219"/>
              <a:gd name="connsiteY27901" fmla="*/ 3592140 h 6857999"/>
              <a:gd name="connsiteX27902" fmla="*/ 3621981 w 10763219"/>
              <a:gd name="connsiteY27902" fmla="*/ 3592537 h 6857999"/>
              <a:gd name="connsiteX27903" fmla="*/ 3619996 w 10763219"/>
              <a:gd name="connsiteY27903" fmla="*/ 3593728 h 6857999"/>
              <a:gd name="connsiteX27904" fmla="*/ 3618807 w 10763219"/>
              <a:gd name="connsiteY27904" fmla="*/ 3595712 h 6857999"/>
              <a:gd name="connsiteX27905" fmla="*/ 3616821 w 10763219"/>
              <a:gd name="connsiteY27905" fmla="*/ 3598094 h 6857999"/>
              <a:gd name="connsiteX27906" fmla="*/ 3614440 w 10763219"/>
              <a:gd name="connsiteY27906" fmla="*/ 3602460 h 6857999"/>
              <a:gd name="connsiteX27907" fmla="*/ 3613646 w 10763219"/>
              <a:gd name="connsiteY27907" fmla="*/ 3604842 h 6857999"/>
              <a:gd name="connsiteX27908" fmla="*/ 3613249 w 10763219"/>
              <a:gd name="connsiteY27908" fmla="*/ 3606826 h 6857999"/>
              <a:gd name="connsiteX27909" fmla="*/ 3613646 w 10763219"/>
              <a:gd name="connsiteY27909" fmla="*/ 3607620 h 6857999"/>
              <a:gd name="connsiteX27910" fmla="*/ 3614837 w 10763219"/>
              <a:gd name="connsiteY27910" fmla="*/ 3608811 h 6857999"/>
              <a:gd name="connsiteX27911" fmla="*/ 3616424 w 10763219"/>
              <a:gd name="connsiteY27911" fmla="*/ 3608811 h 6857999"/>
              <a:gd name="connsiteX27912" fmla="*/ 3617615 w 10763219"/>
              <a:gd name="connsiteY27912" fmla="*/ 3608811 h 6857999"/>
              <a:gd name="connsiteX27913" fmla="*/ 3621187 w 10763219"/>
              <a:gd name="connsiteY27913" fmla="*/ 3608414 h 6857999"/>
              <a:gd name="connsiteX27914" fmla="*/ 3625156 w 10763219"/>
              <a:gd name="connsiteY27914" fmla="*/ 3608414 h 6857999"/>
              <a:gd name="connsiteX27915" fmla="*/ 3627140 w 10763219"/>
              <a:gd name="connsiteY27915" fmla="*/ 3608414 h 6857999"/>
              <a:gd name="connsiteX27916" fmla="*/ 3628331 w 10763219"/>
              <a:gd name="connsiteY27916" fmla="*/ 3609208 h 6857999"/>
              <a:gd name="connsiteX27917" fmla="*/ 3629919 w 10763219"/>
              <a:gd name="connsiteY27917" fmla="*/ 3610398 h 6857999"/>
              <a:gd name="connsiteX27918" fmla="*/ 3631109 w 10763219"/>
              <a:gd name="connsiteY27918" fmla="*/ 3612383 h 6857999"/>
              <a:gd name="connsiteX27919" fmla="*/ 3631506 w 10763219"/>
              <a:gd name="connsiteY27919" fmla="*/ 3614765 h 6857999"/>
              <a:gd name="connsiteX27920" fmla="*/ 3631506 w 10763219"/>
              <a:gd name="connsiteY27920" fmla="*/ 3617940 h 6857999"/>
              <a:gd name="connsiteX27921" fmla="*/ 3627934 w 10763219"/>
              <a:gd name="connsiteY27921" fmla="*/ 3621115 h 6857999"/>
              <a:gd name="connsiteX27922" fmla="*/ 3623965 w 10763219"/>
              <a:gd name="connsiteY27922" fmla="*/ 3622306 h 6857999"/>
              <a:gd name="connsiteX27923" fmla="*/ 3619996 w 10763219"/>
              <a:gd name="connsiteY27923" fmla="*/ 3623497 h 6857999"/>
              <a:gd name="connsiteX27924" fmla="*/ 3616424 w 10763219"/>
              <a:gd name="connsiteY27924" fmla="*/ 3623497 h 6857999"/>
              <a:gd name="connsiteX27925" fmla="*/ 3608090 w 10763219"/>
              <a:gd name="connsiteY27925" fmla="*/ 3623100 h 6857999"/>
              <a:gd name="connsiteX27926" fmla="*/ 3603724 w 10763219"/>
              <a:gd name="connsiteY27926" fmla="*/ 3622306 h 6857999"/>
              <a:gd name="connsiteX27927" fmla="*/ 3599755 w 10763219"/>
              <a:gd name="connsiteY27927" fmla="*/ 3622306 h 6857999"/>
              <a:gd name="connsiteX27928" fmla="*/ 3600152 w 10763219"/>
              <a:gd name="connsiteY27928" fmla="*/ 3627466 h 6857999"/>
              <a:gd name="connsiteX27929" fmla="*/ 3600549 w 10763219"/>
              <a:gd name="connsiteY27929" fmla="*/ 3632229 h 6857999"/>
              <a:gd name="connsiteX27930" fmla="*/ 3604121 w 10763219"/>
              <a:gd name="connsiteY27930" fmla="*/ 3632626 h 6857999"/>
              <a:gd name="connsiteX27931" fmla="*/ 3606899 w 10763219"/>
              <a:gd name="connsiteY27931" fmla="*/ 3632626 h 6857999"/>
              <a:gd name="connsiteX27932" fmla="*/ 3610471 w 10763219"/>
              <a:gd name="connsiteY27932" fmla="*/ 3632626 h 6857999"/>
              <a:gd name="connsiteX27933" fmla="*/ 3613249 w 10763219"/>
              <a:gd name="connsiteY27933" fmla="*/ 3632229 h 6857999"/>
              <a:gd name="connsiteX27934" fmla="*/ 3616821 w 10763219"/>
              <a:gd name="connsiteY27934" fmla="*/ 3631435 h 6857999"/>
              <a:gd name="connsiteX27935" fmla="*/ 3619600 w 10763219"/>
              <a:gd name="connsiteY27935" fmla="*/ 3629848 h 6857999"/>
              <a:gd name="connsiteX27936" fmla="*/ 3621981 w 10763219"/>
              <a:gd name="connsiteY27936" fmla="*/ 3628260 h 6857999"/>
              <a:gd name="connsiteX27937" fmla="*/ 3625156 w 10763219"/>
              <a:gd name="connsiteY27937" fmla="*/ 3626275 h 6857999"/>
              <a:gd name="connsiteX27938" fmla="*/ 3625951 w 10763219"/>
              <a:gd name="connsiteY27938" fmla="*/ 3627863 h 6857999"/>
              <a:gd name="connsiteX27939" fmla="*/ 3626347 w 10763219"/>
              <a:gd name="connsiteY27939" fmla="*/ 3629848 h 6857999"/>
              <a:gd name="connsiteX27940" fmla="*/ 3627140 w 10763219"/>
              <a:gd name="connsiteY27940" fmla="*/ 3631435 h 6857999"/>
              <a:gd name="connsiteX27941" fmla="*/ 3627140 w 10763219"/>
              <a:gd name="connsiteY27941" fmla="*/ 3632626 h 6857999"/>
              <a:gd name="connsiteX27942" fmla="*/ 3625951 w 10763219"/>
              <a:gd name="connsiteY27942" fmla="*/ 3635008 h 6857999"/>
              <a:gd name="connsiteX27943" fmla="*/ 3625156 w 10763219"/>
              <a:gd name="connsiteY27943" fmla="*/ 3638183 h 6857999"/>
              <a:gd name="connsiteX27944" fmla="*/ 3623965 w 10763219"/>
              <a:gd name="connsiteY27944" fmla="*/ 3640168 h 6857999"/>
              <a:gd name="connsiteX27945" fmla="*/ 3623568 w 10763219"/>
              <a:gd name="connsiteY27945" fmla="*/ 3642549 h 6857999"/>
              <a:gd name="connsiteX27946" fmla="*/ 3623965 w 10763219"/>
              <a:gd name="connsiteY27946" fmla="*/ 3643343 h 6857999"/>
              <a:gd name="connsiteX27947" fmla="*/ 3624759 w 10763219"/>
              <a:gd name="connsiteY27947" fmla="*/ 3644137 h 6857999"/>
              <a:gd name="connsiteX27948" fmla="*/ 3625951 w 10763219"/>
              <a:gd name="connsiteY27948" fmla="*/ 3644931 h 6857999"/>
              <a:gd name="connsiteX27949" fmla="*/ 3627537 w 10763219"/>
              <a:gd name="connsiteY27949" fmla="*/ 3645725 h 6857999"/>
              <a:gd name="connsiteX27950" fmla="*/ 3625553 w 10763219"/>
              <a:gd name="connsiteY27950" fmla="*/ 3649694 h 6857999"/>
              <a:gd name="connsiteX27951" fmla="*/ 3623171 w 10763219"/>
              <a:gd name="connsiteY27951" fmla="*/ 3652075 h 6857999"/>
              <a:gd name="connsiteX27952" fmla="*/ 3620790 w 10763219"/>
              <a:gd name="connsiteY27952" fmla="*/ 3653663 h 6857999"/>
              <a:gd name="connsiteX27953" fmla="*/ 3618807 w 10763219"/>
              <a:gd name="connsiteY27953" fmla="*/ 3654060 h 6857999"/>
              <a:gd name="connsiteX27954" fmla="*/ 3616821 w 10763219"/>
              <a:gd name="connsiteY27954" fmla="*/ 3653663 h 6857999"/>
              <a:gd name="connsiteX27955" fmla="*/ 3614837 w 10763219"/>
              <a:gd name="connsiteY27955" fmla="*/ 3652075 h 6857999"/>
              <a:gd name="connsiteX27956" fmla="*/ 3613646 w 10763219"/>
              <a:gd name="connsiteY27956" fmla="*/ 3650488 h 6857999"/>
              <a:gd name="connsiteX27957" fmla="*/ 3612852 w 10763219"/>
              <a:gd name="connsiteY27957" fmla="*/ 3647312 h 6857999"/>
              <a:gd name="connsiteX27958" fmla="*/ 3610868 w 10763219"/>
              <a:gd name="connsiteY27958" fmla="*/ 3652869 h 6857999"/>
              <a:gd name="connsiteX27959" fmla="*/ 3610074 w 10763219"/>
              <a:gd name="connsiteY27959" fmla="*/ 3656044 h 6857999"/>
              <a:gd name="connsiteX27960" fmla="*/ 3609280 w 10763219"/>
              <a:gd name="connsiteY27960" fmla="*/ 3659220 h 6857999"/>
              <a:gd name="connsiteX27961" fmla="*/ 3609280 w 10763219"/>
              <a:gd name="connsiteY27961" fmla="*/ 3661204 h 6857999"/>
              <a:gd name="connsiteX27962" fmla="*/ 3610471 w 10763219"/>
              <a:gd name="connsiteY27962" fmla="*/ 3662395 h 6857999"/>
              <a:gd name="connsiteX27963" fmla="*/ 3611265 w 10763219"/>
              <a:gd name="connsiteY27963" fmla="*/ 3663189 h 6857999"/>
              <a:gd name="connsiteX27964" fmla="*/ 3612852 w 10763219"/>
              <a:gd name="connsiteY27964" fmla="*/ 3663189 h 6857999"/>
              <a:gd name="connsiteX27965" fmla="*/ 3614837 w 10763219"/>
              <a:gd name="connsiteY27965" fmla="*/ 3663189 h 6857999"/>
              <a:gd name="connsiteX27966" fmla="*/ 3617615 w 10763219"/>
              <a:gd name="connsiteY27966" fmla="*/ 3661204 h 6857999"/>
              <a:gd name="connsiteX27967" fmla="*/ 3619996 w 10763219"/>
              <a:gd name="connsiteY27967" fmla="*/ 3659220 h 6857999"/>
              <a:gd name="connsiteX27968" fmla="*/ 3623171 w 10763219"/>
              <a:gd name="connsiteY27968" fmla="*/ 3658029 h 6857999"/>
              <a:gd name="connsiteX27969" fmla="*/ 3625553 w 10763219"/>
              <a:gd name="connsiteY27969" fmla="*/ 3657632 h 6857999"/>
              <a:gd name="connsiteX27970" fmla="*/ 3627934 w 10763219"/>
              <a:gd name="connsiteY27970" fmla="*/ 3657632 h 6857999"/>
              <a:gd name="connsiteX27971" fmla="*/ 3631109 w 10763219"/>
              <a:gd name="connsiteY27971" fmla="*/ 3657632 h 6857999"/>
              <a:gd name="connsiteX27972" fmla="*/ 3633491 w 10763219"/>
              <a:gd name="connsiteY27972" fmla="*/ 3658426 h 6857999"/>
              <a:gd name="connsiteX27973" fmla="*/ 3635873 w 10763219"/>
              <a:gd name="connsiteY27973" fmla="*/ 3659617 h 6857999"/>
              <a:gd name="connsiteX27974" fmla="*/ 3639047 w 10763219"/>
              <a:gd name="connsiteY27974" fmla="*/ 3652075 h 6857999"/>
              <a:gd name="connsiteX27975" fmla="*/ 3642619 w 10763219"/>
              <a:gd name="connsiteY27975" fmla="*/ 3644534 h 6857999"/>
              <a:gd name="connsiteX27976" fmla="*/ 3642619 w 10763219"/>
              <a:gd name="connsiteY27976" fmla="*/ 3642152 h 6857999"/>
              <a:gd name="connsiteX27977" fmla="*/ 3642222 w 10763219"/>
              <a:gd name="connsiteY27977" fmla="*/ 3640168 h 6857999"/>
              <a:gd name="connsiteX27978" fmla="*/ 3641031 w 10763219"/>
              <a:gd name="connsiteY27978" fmla="*/ 3638580 h 6857999"/>
              <a:gd name="connsiteX27979" fmla="*/ 3639841 w 10763219"/>
              <a:gd name="connsiteY27979" fmla="*/ 3637786 h 6857999"/>
              <a:gd name="connsiteX27980" fmla="*/ 3635873 w 10763219"/>
              <a:gd name="connsiteY27980" fmla="*/ 3636198 h 6857999"/>
              <a:gd name="connsiteX27981" fmla="*/ 3632300 w 10763219"/>
              <a:gd name="connsiteY27981" fmla="*/ 3634611 h 6857999"/>
              <a:gd name="connsiteX27982" fmla="*/ 3635475 w 10763219"/>
              <a:gd name="connsiteY27982" fmla="*/ 3630641 h 6857999"/>
              <a:gd name="connsiteX27983" fmla="*/ 3637856 w 10763219"/>
              <a:gd name="connsiteY27983" fmla="*/ 3628260 h 6857999"/>
              <a:gd name="connsiteX27984" fmla="*/ 3639841 w 10763219"/>
              <a:gd name="connsiteY27984" fmla="*/ 3626672 h 6857999"/>
              <a:gd name="connsiteX27985" fmla="*/ 3641825 w 10763219"/>
              <a:gd name="connsiteY27985" fmla="*/ 3626275 h 6857999"/>
              <a:gd name="connsiteX27986" fmla="*/ 3643017 w 10763219"/>
              <a:gd name="connsiteY27986" fmla="*/ 3626672 h 6857999"/>
              <a:gd name="connsiteX27987" fmla="*/ 3644207 w 10763219"/>
              <a:gd name="connsiteY27987" fmla="*/ 3628260 h 6857999"/>
              <a:gd name="connsiteX27988" fmla="*/ 3645000 w 10763219"/>
              <a:gd name="connsiteY27988" fmla="*/ 3630641 h 6857999"/>
              <a:gd name="connsiteX27989" fmla="*/ 3645795 w 10763219"/>
              <a:gd name="connsiteY27989" fmla="*/ 3633023 h 6857999"/>
              <a:gd name="connsiteX27990" fmla="*/ 3646191 w 10763219"/>
              <a:gd name="connsiteY27990" fmla="*/ 3636595 h 6857999"/>
              <a:gd name="connsiteX27991" fmla="*/ 3646191 w 10763219"/>
              <a:gd name="connsiteY27991" fmla="*/ 3640168 h 6857999"/>
              <a:gd name="connsiteX27992" fmla="*/ 3645000 w 10763219"/>
              <a:gd name="connsiteY27992" fmla="*/ 3647709 h 6857999"/>
              <a:gd name="connsiteX27993" fmla="*/ 3643017 w 10763219"/>
              <a:gd name="connsiteY27993" fmla="*/ 3655648 h 6857999"/>
              <a:gd name="connsiteX27994" fmla="*/ 3642222 w 10763219"/>
              <a:gd name="connsiteY27994" fmla="*/ 3659220 h 6857999"/>
              <a:gd name="connsiteX27995" fmla="*/ 3640635 w 10763219"/>
              <a:gd name="connsiteY27995" fmla="*/ 3662395 h 6857999"/>
              <a:gd name="connsiteX27996" fmla="*/ 3643810 w 10763219"/>
              <a:gd name="connsiteY27996" fmla="*/ 3663983 h 6857999"/>
              <a:gd name="connsiteX27997" fmla="*/ 3648572 w 10763219"/>
              <a:gd name="connsiteY27997" fmla="*/ 3661998 h 6857999"/>
              <a:gd name="connsiteX27998" fmla="*/ 3652939 w 10763219"/>
              <a:gd name="connsiteY27998" fmla="*/ 3661204 h 6857999"/>
              <a:gd name="connsiteX27999" fmla="*/ 3656907 w 10763219"/>
              <a:gd name="connsiteY27999" fmla="*/ 3661204 h 6857999"/>
              <a:gd name="connsiteX28000" fmla="*/ 3660083 w 10763219"/>
              <a:gd name="connsiteY28000" fmla="*/ 3661601 h 6857999"/>
              <a:gd name="connsiteX28001" fmla="*/ 3663654 w 10763219"/>
              <a:gd name="connsiteY28001" fmla="*/ 3662395 h 6857999"/>
              <a:gd name="connsiteX28002" fmla="*/ 3666432 w 10763219"/>
              <a:gd name="connsiteY28002" fmla="*/ 3663983 h 6857999"/>
              <a:gd name="connsiteX28003" fmla="*/ 3672386 w 10763219"/>
              <a:gd name="connsiteY28003" fmla="*/ 3667555 h 6857999"/>
              <a:gd name="connsiteX28004" fmla="*/ 3675958 w 10763219"/>
              <a:gd name="connsiteY28004" fmla="*/ 3663983 h 6857999"/>
              <a:gd name="connsiteX28005" fmla="*/ 3677545 w 10763219"/>
              <a:gd name="connsiteY28005" fmla="*/ 3661601 h 6857999"/>
              <a:gd name="connsiteX28006" fmla="*/ 3679133 w 10763219"/>
              <a:gd name="connsiteY28006" fmla="*/ 3659220 h 6857999"/>
              <a:gd name="connsiteX28007" fmla="*/ 3680324 w 10763219"/>
              <a:gd name="connsiteY28007" fmla="*/ 3663189 h 6857999"/>
              <a:gd name="connsiteX28008" fmla="*/ 3681117 w 10763219"/>
              <a:gd name="connsiteY28008" fmla="*/ 3666364 h 6857999"/>
              <a:gd name="connsiteX28009" fmla="*/ 3681911 w 10763219"/>
              <a:gd name="connsiteY28009" fmla="*/ 3669540 h 6857999"/>
              <a:gd name="connsiteX28010" fmla="*/ 3681911 w 10763219"/>
              <a:gd name="connsiteY28010" fmla="*/ 3671921 h 6857999"/>
              <a:gd name="connsiteX28011" fmla="*/ 3685483 w 10763219"/>
              <a:gd name="connsiteY28011" fmla="*/ 3672715 h 6857999"/>
              <a:gd name="connsiteX28012" fmla="*/ 3691040 w 10763219"/>
              <a:gd name="connsiteY28012" fmla="*/ 3673112 h 6857999"/>
              <a:gd name="connsiteX28013" fmla="*/ 3689452 w 10763219"/>
              <a:gd name="connsiteY28013" fmla="*/ 3678272 h 6857999"/>
              <a:gd name="connsiteX28014" fmla="*/ 3688658 w 10763219"/>
              <a:gd name="connsiteY28014" fmla="*/ 3682241 h 6857999"/>
              <a:gd name="connsiteX28015" fmla="*/ 3686674 w 10763219"/>
              <a:gd name="connsiteY28015" fmla="*/ 3685020 h 6857999"/>
              <a:gd name="connsiteX28016" fmla="*/ 3685086 w 10763219"/>
              <a:gd name="connsiteY28016" fmla="*/ 3687798 h 6857999"/>
              <a:gd name="connsiteX28017" fmla="*/ 3688658 w 10763219"/>
              <a:gd name="connsiteY28017" fmla="*/ 3690577 h 6857999"/>
              <a:gd name="connsiteX28018" fmla="*/ 3691437 w 10763219"/>
              <a:gd name="connsiteY28018" fmla="*/ 3687798 h 6857999"/>
              <a:gd name="connsiteX28019" fmla="*/ 3695008 w 10763219"/>
              <a:gd name="connsiteY28019" fmla="*/ 3685814 h 6857999"/>
              <a:gd name="connsiteX28020" fmla="*/ 3701359 w 10763219"/>
              <a:gd name="connsiteY28020" fmla="*/ 3683432 h 6857999"/>
              <a:gd name="connsiteX28021" fmla="*/ 3701359 w 10763219"/>
              <a:gd name="connsiteY28021" fmla="*/ 3682638 h 6857999"/>
              <a:gd name="connsiteX28022" fmla="*/ 3703343 w 10763219"/>
              <a:gd name="connsiteY28022" fmla="*/ 3680654 h 6857999"/>
              <a:gd name="connsiteX28023" fmla="*/ 3705725 w 10763219"/>
              <a:gd name="connsiteY28023" fmla="*/ 3678669 h 6857999"/>
              <a:gd name="connsiteX28024" fmla="*/ 3708503 w 10763219"/>
              <a:gd name="connsiteY28024" fmla="*/ 3678272 h 6857999"/>
              <a:gd name="connsiteX28025" fmla="*/ 3710884 w 10763219"/>
              <a:gd name="connsiteY28025" fmla="*/ 3677478 h 6857999"/>
              <a:gd name="connsiteX28026" fmla="*/ 3716441 w 10763219"/>
              <a:gd name="connsiteY28026" fmla="*/ 3677081 h 6857999"/>
              <a:gd name="connsiteX28027" fmla="*/ 3721203 w 10763219"/>
              <a:gd name="connsiteY28027" fmla="*/ 3677081 h 6857999"/>
              <a:gd name="connsiteX28028" fmla="*/ 3721203 w 10763219"/>
              <a:gd name="connsiteY28028" fmla="*/ 3679463 h 6857999"/>
              <a:gd name="connsiteX28029" fmla="*/ 3727553 w 10763219"/>
              <a:gd name="connsiteY28029" fmla="*/ 3680654 h 6857999"/>
              <a:gd name="connsiteX28030" fmla="*/ 3733904 w 10763219"/>
              <a:gd name="connsiteY28030" fmla="*/ 3682241 h 6857999"/>
              <a:gd name="connsiteX28031" fmla="*/ 3733904 w 10763219"/>
              <a:gd name="connsiteY28031" fmla="*/ 3681051 h 6857999"/>
              <a:gd name="connsiteX28032" fmla="*/ 3735094 w 10763219"/>
              <a:gd name="connsiteY28032" fmla="*/ 3682638 h 6857999"/>
              <a:gd name="connsiteX28033" fmla="*/ 3739857 w 10763219"/>
              <a:gd name="connsiteY28033" fmla="*/ 3684623 h 6857999"/>
              <a:gd name="connsiteX28034" fmla="*/ 3744620 w 10763219"/>
              <a:gd name="connsiteY28034" fmla="*/ 3686607 h 6857999"/>
              <a:gd name="connsiteX28035" fmla="*/ 3754542 w 10763219"/>
              <a:gd name="connsiteY28035" fmla="*/ 3691767 h 6857999"/>
              <a:gd name="connsiteX28036" fmla="*/ 3752559 w 10763219"/>
              <a:gd name="connsiteY28036" fmla="*/ 3685020 h 6857999"/>
              <a:gd name="connsiteX28037" fmla="*/ 3750970 w 10763219"/>
              <a:gd name="connsiteY28037" fmla="*/ 3682241 h 6857999"/>
              <a:gd name="connsiteX28038" fmla="*/ 3749779 w 10763219"/>
              <a:gd name="connsiteY28038" fmla="*/ 3679066 h 6857999"/>
              <a:gd name="connsiteX28039" fmla="*/ 3747795 w 10763219"/>
              <a:gd name="connsiteY28039" fmla="*/ 3677478 h 6857999"/>
              <a:gd name="connsiteX28040" fmla="*/ 3745810 w 10763219"/>
              <a:gd name="connsiteY28040" fmla="*/ 3676287 h 6857999"/>
              <a:gd name="connsiteX28041" fmla="*/ 3741842 w 10763219"/>
              <a:gd name="connsiteY28041" fmla="*/ 3673906 h 6857999"/>
              <a:gd name="connsiteX28042" fmla="*/ 3737476 w 10763219"/>
              <a:gd name="connsiteY28042" fmla="*/ 3672318 h 6857999"/>
              <a:gd name="connsiteX28043" fmla="*/ 3732713 w 10763219"/>
              <a:gd name="connsiteY28043" fmla="*/ 3671127 h 6857999"/>
              <a:gd name="connsiteX28044" fmla="*/ 3727553 w 10763219"/>
              <a:gd name="connsiteY28044" fmla="*/ 3669937 h 6857999"/>
              <a:gd name="connsiteX28045" fmla="*/ 3723188 w 10763219"/>
              <a:gd name="connsiteY28045" fmla="*/ 3668349 h 6857999"/>
              <a:gd name="connsiteX28046" fmla="*/ 3718822 w 10763219"/>
              <a:gd name="connsiteY28046" fmla="*/ 3666364 h 6857999"/>
              <a:gd name="connsiteX28047" fmla="*/ 3716837 w 10763219"/>
              <a:gd name="connsiteY28047" fmla="*/ 3664777 h 6857999"/>
              <a:gd name="connsiteX28048" fmla="*/ 3714854 w 10763219"/>
              <a:gd name="connsiteY28048" fmla="*/ 3663189 h 6857999"/>
              <a:gd name="connsiteX28049" fmla="*/ 3713662 w 10763219"/>
              <a:gd name="connsiteY28049" fmla="*/ 3660411 h 6857999"/>
              <a:gd name="connsiteX28050" fmla="*/ 3712472 w 10763219"/>
              <a:gd name="connsiteY28050" fmla="*/ 3657235 h 6857999"/>
              <a:gd name="connsiteX28051" fmla="*/ 3712076 w 10763219"/>
              <a:gd name="connsiteY28051" fmla="*/ 3653266 h 6857999"/>
              <a:gd name="connsiteX28052" fmla="*/ 3711678 w 10763219"/>
              <a:gd name="connsiteY28052" fmla="*/ 3648900 h 6857999"/>
              <a:gd name="connsiteX28053" fmla="*/ 3710487 w 10763219"/>
              <a:gd name="connsiteY28053" fmla="*/ 3640565 h 6857999"/>
              <a:gd name="connsiteX28054" fmla="*/ 3709693 w 10763219"/>
              <a:gd name="connsiteY28054" fmla="*/ 3636595 h 6857999"/>
              <a:gd name="connsiteX28055" fmla="*/ 3708106 w 10763219"/>
              <a:gd name="connsiteY28055" fmla="*/ 3633023 h 6857999"/>
              <a:gd name="connsiteX28056" fmla="*/ 3706518 w 10763219"/>
              <a:gd name="connsiteY28056" fmla="*/ 3631435 h 6857999"/>
              <a:gd name="connsiteX28057" fmla="*/ 3704534 w 10763219"/>
              <a:gd name="connsiteY28057" fmla="*/ 3630245 h 6857999"/>
              <a:gd name="connsiteX28058" fmla="*/ 3702154 w 10763219"/>
              <a:gd name="connsiteY28058" fmla="*/ 3629451 h 6857999"/>
              <a:gd name="connsiteX28059" fmla="*/ 3699771 w 10763219"/>
              <a:gd name="connsiteY28059" fmla="*/ 3628657 h 6857999"/>
              <a:gd name="connsiteX28060" fmla="*/ 3697390 w 10763219"/>
              <a:gd name="connsiteY28060" fmla="*/ 3628260 h 6857999"/>
              <a:gd name="connsiteX28061" fmla="*/ 3695008 w 10763219"/>
              <a:gd name="connsiteY28061" fmla="*/ 3627863 h 6857999"/>
              <a:gd name="connsiteX28062" fmla="*/ 3693024 w 10763219"/>
              <a:gd name="connsiteY28062" fmla="*/ 3626672 h 6857999"/>
              <a:gd name="connsiteX28063" fmla="*/ 3691040 w 10763219"/>
              <a:gd name="connsiteY28063" fmla="*/ 3625085 h 6857999"/>
              <a:gd name="connsiteX28064" fmla="*/ 3690246 w 10763219"/>
              <a:gd name="connsiteY28064" fmla="*/ 3622306 h 6857999"/>
              <a:gd name="connsiteX28065" fmla="*/ 3689055 w 10763219"/>
              <a:gd name="connsiteY28065" fmla="*/ 3619528 h 6857999"/>
              <a:gd name="connsiteX28066" fmla="*/ 3688658 w 10763219"/>
              <a:gd name="connsiteY28066" fmla="*/ 3611589 h 6857999"/>
              <a:gd name="connsiteX28067" fmla="*/ 3688261 w 10763219"/>
              <a:gd name="connsiteY28067" fmla="*/ 3602857 h 6857999"/>
              <a:gd name="connsiteX28068" fmla="*/ 3687468 w 10763219"/>
              <a:gd name="connsiteY28068" fmla="*/ 3598888 h 6857999"/>
              <a:gd name="connsiteX28069" fmla="*/ 3686277 w 10763219"/>
              <a:gd name="connsiteY28069" fmla="*/ 3596109 h 6857999"/>
              <a:gd name="connsiteX28070" fmla="*/ 3685483 w 10763219"/>
              <a:gd name="connsiteY28070" fmla="*/ 3594522 h 6857999"/>
              <a:gd name="connsiteX28071" fmla="*/ 3684689 w 10763219"/>
              <a:gd name="connsiteY28071" fmla="*/ 3593728 h 6857999"/>
              <a:gd name="connsiteX28072" fmla="*/ 3682308 w 10763219"/>
              <a:gd name="connsiteY28072" fmla="*/ 3592537 h 6857999"/>
              <a:gd name="connsiteX28073" fmla="*/ 3679927 w 10763219"/>
              <a:gd name="connsiteY28073" fmla="*/ 3591743 h 6857999"/>
              <a:gd name="connsiteX28074" fmla="*/ 3676752 w 10763219"/>
              <a:gd name="connsiteY28074" fmla="*/ 3591743 h 6857999"/>
              <a:gd name="connsiteX28075" fmla="*/ 3674371 w 10763219"/>
              <a:gd name="connsiteY28075" fmla="*/ 3591346 h 6857999"/>
              <a:gd name="connsiteX28076" fmla="*/ 3671989 w 10763219"/>
              <a:gd name="connsiteY28076" fmla="*/ 3590552 h 6857999"/>
              <a:gd name="connsiteX28077" fmla="*/ 3670005 w 10763219"/>
              <a:gd name="connsiteY28077" fmla="*/ 3589759 h 6857999"/>
              <a:gd name="connsiteX28078" fmla="*/ 3669608 w 10763219"/>
              <a:gd name="connsiteY28078" fmla="*/ 3588568 h 6857999"/>
              <a:gd name="connsiteX28079" fmla="*/ 3668417 w 10763219"/>
              <a:gd name="connsiteY28079" fmla="*/ 3587774 h 6857999"/>
              <a:gd name="connsiteX28080" fmla="*/ 3668417 w 10763219"/>
              <a:gd name="connsiteY28080" fmla="*/ 3585392 h 6857999"/>
              <a:gd name="connsiteX28081" fmla="*/ 3668417 w 10763219"/>
              <a:gd name="connsiteY28081" fmla="*/ 3582217 h 6857999"/>
              <a:gd name="connsiteX28082" fmla="*/ 3670005 w 10763219"/>
              <a:gd name="connsiteY28082" fmla="*/ 3574676 h 6857999"/>
              <a:gd name="connsiteX28083" fmla="*/ 3670401 w 10763219"/>
              <a:gd name="connsiteY28083" fmla="*/ 3566737 h 6857999"/>
              <a:gd name="connsiteX28084" fmla="*/ 3670401 w 10763219"/>
              <a:gd name="connsiteY28084" fmla="*/ 3563959 h 6857999"/>
              <a:gd name="connsiteX28085" fmla="*/ 3669608 w 10763219"/>
              <a:gd name="connsiteY28085" fmla="*/ 3561974 h 6857999"/>
              <a:gd name="connsiteX28086" fmla="*/ 3666432 w 10763219"/>
              <a:gd name="connsiteY28086" fmla="*/ 3558799 h 6857999"/>
              <a:gd name="connsiteX28087" fmla="*/ 3663257 w 10763219"/>
              <a:gd name="connsiteY28087" fmla="*/ 3556020 h 6857999"/>
              <a:gd name="connsiteX28088" fmla="*/ 3655716 w 10763219"/>
              <a:gd name="connsiteY28088" fmla="*/ 3550066 h 6857999"/>
              <a:gd name="connsiteX28089" fmla="*/ 3653732 w 10763219"/>
              <a:gd name="connsiteY28089" fmla="*/ 3554829 h 6857999"/>
              <a:gd name="connsiteX28090" fmla="*/ 3651351 w 10763219"/>
              <a:gd name="connsiteY28090" fmla="*/ 3559989 h 6857999"/>
              <a:gd name="connsiteX28091" fmla="*/ 3650161 w 10763219"/>
              <a:gd name="connsiteY28091" fmla="*/ 3556814 h 6857999"/>
              <a:gd name="connsiteX28092" fmla="*/ 3648969 w 10763219"/>
              <a:gd name="connsiteY28092" fmla="*/ 3553242 h 6857999"/>
              <a:gd name="connsiteX28093" fmla="*/ 3646985 w 10763219"/>
              <a:gd name="connsiteY28093" fmla="*/ 3545700 h 6857999"/>
              <a:gd name="connsiteX28094" fmla="*/ 3641825 w 10763219"/>
              <a:gd name="connsiteY28094" fmla="*/ 3542922 h 6857999"/>
              <a:gd name="connsiteX28095" fmla="*/ 3635873 w 10763219"/>
              <a:gd name="connsiteY28095" fmla="*/ 3540540 h 6857999"/>
              <a:gd name="connsiteX28096" fmla="*/ 3629919 w 10763219"/>
              <a:gd name="connsiteY28096" fmla="*/ 3538556 h 6857999"/>
              <a:gd name="connsiteX28097" fmla="*/ 3623965 w 10763219"/>
              <a:gd name="connsiteY28097" fmla="*/ 3536571 h 6857999"/>
              <a:gd name="connsiteX28098" fmla="*/ 3618409 w 10763219"/>
              <a:gd name="connsiteY28098" fmla="*/ 3534983 h 6857999"/>
              <a:gd name="connsiteX28099" fmla="*/ 3612456 w 10763219"/>
              <a:gd name="connsiteY28099" fmla="*/ 3533793 h 6857999"/>
              <a:gd name="connsiteX28100" fmla="*/ 3606899 w 10763219"/>
              <a:gd name="connsiteY28100" fmla="*/ 3533396 h 6857999"/>
              <a:gd name="connsiteX28101" fmla="*/ 3601739 w 10763219"/>
              <a:gd name="connsiteY28101" fmla="*/ 3533396 h 6857999"/>
              <a:gd name="connsiteX28102" fmla="*/ 3597770 w 10763219"/>
              <a:gd name="connsiteY28102" fmla="*/ 3534586 h 6857999"/>
              <a:gd name="connsiteX28103" fmla="*/ 3593802 w 10763219"/>
              <a:gd name="connsiteY28103" fmla="*/ 3535777 h 6857999"/>
              <a:gd name="connsiteX28104" fmla="*/ 3589833 w 10763219"/>
              <a:gd name="connsiteY28104" fmla="*/ 3537762 h 6857999"/>
              <a:gd name="connsiteX28105" fmla="*/ 3585864 w 10763219"/>
              <a:gd name="connsiteY28105" fmla="*/ 3540540 h 6857999"/>
              <a:gd name="connsiteX28106" fmla="*/ 3578324 w 10763219"/>
              <a:gd name="connsiteY28106" fmla="*/ 3545303 h 6857999"/>
              <a:gd name="connsiteX28107" fmla="*/ 3575148 w 10763219"/>
              <a:gd name="connsiteY28107" fmla="*/ 3546891 h 6857999"/>
              <a:gd name="connsiteX28108" fmla="*/ 3572370 w 10763219"/>
              <a:gd name="connsiteY28108" fmla="*/ 3547288 h 6857999"/>
              <a:gd name="connsiteX28109" fmla="*/ 3570782 w 10763219"/>
              <a:gd name="connsiteY28109" fmla="*/ 3546891 h 6857999"/>
              <a:gd name="connsiteX28110" fmla="*/ 3569988 w 10763219"/>
              <a:gd name="connsiteY28110" fmla="*/ 3546891 h 6857999"/>
              <a:gd name="connsiteX28111" fmla="*/ 3568402 w 10763219"/>
              <a:gd name="connsiteY28111" fmla="*/ 3545303 h 6857999"/>
              <a:gd name="connsiteX28112" fmla="*/ 3567607 w 10763219"/>
              <a:gd name="connsiteY28112" fmla="*/ 3542922 h 6857999"/>
              <a:gd name="connsiteX28113" fmla="*/ 3566814 w 10763219"/>
              <a:gd name="connsiteY28113" fmla="*/ 3540540 h 6857999"/>
              <a:gd name="connsiteX28114" fmla="*/ 3566416 w 10763219"/>
              <a:gd name="connsiteY28114" fmla="*/ 3534983 h 6857999"/>
              <a:gd name="connsiteX28115" fmla="*/ 3566019 w 10763219"/>
              <a:gd name="connsiteY28115" fmla="*/ 3532999 h 6857999"/>
              <a:gd name="connsiteX28116" fmla="*/ 3564432 w 10763219"/>
              <a:gd name="connsiteY28116" fmla="*/ 3532205 h 6857999"/>
              <a:gd name="connsiteX28117" fmla="*/ 3562844 w 10763219"/>
              <a:gd name="connsiteY28117" fmla="*/ 3531014 h 6857999"/>
              <a:gd name="connsiteX28118" fmla="*/ 3561258 w 10763219"/>
              <a:gd name="connsiteY28118" fmla="*/ 3531014 h 6857999"/>
              <a:gd name="connsiteX28119" fmla="*/ 3559669 w 10763219"/>
              <a:gd name="connsiteY28119" fmla="*/ 3531014 h 6857999"/>
              <a:gd name="connsiteX28120" fmla="*/ 3558082 w 10763219"/>
              <a:gd name="connsiteY28120" fmla="*/ 3531411 h 6857999"/>
              <a:gd name="connsiteX28121" fmla="*/ 3555303 w 10763219"/>
              <a:gd name="connsiteY28121" fmla="*/ 3533396 h 6857999"/>
              <a:gd name="connsiteX28122" fmla="*/ 3552128 w 10763219"/>
              <a:gd name="connsiteY28122" fmla="*/ 3535380 h 6857999"/>
              <a:gd name="connsiteX28123" fmla="*/ 3550144 w 10763219"/>
              <a:gd name="connsiteY28123" fmla="*/ 3537762 h 6857999"/>
              <a:gd name="connsiteX28124" fmla="*/ 3548556 w 10763219"/>
              <a:gd name="connsiteY28124" fmla="*/ 3539350 h 6857999"/>
              <a:gd name="connsiteX28125" fmla="*/ 3547365 w 10763219"/>
              <a:gd name="connsiteY28125" fmla="*/ 3539350 h 6857999"/>
              <a:gd name="connsiteX28126" fmla="*/ 3546970 w 10763219"/>
              <a:gd name="connsiteY28126" fmla="*/ 3539350 h 6857999"/>
              <a:gd name="connsiteX28127" fmla="*/ 3546572 w 10763219"/>
              <a:gd name="connsiteY28127" fmla="*/ 3538953 h 6857999"/>
              <a:gd name="connsiteX28128" fmla="*/ 3545778 w 10763219"/>
              <a:gd name="connsiteY28128" fmla="*/ 3537762 h 6857999"/>
              <a:gd name="connsiteX28129" fmla="*/ 3545381 w 10763219"/>
              <a:gd name="connsiteY28129" fmla="*/ 3534983 h 6857999"/>
              <a:gd name="connsiteX28130" fmla="*/ 3544984 w 10763219"/>
              <a:gd name="connsiteY28130" fmla="*/ 3529426 h 6857999"/>
              <a:gd name="connsiteX28131" fmla="*/ 3544984 w 10763219"/>
              <a:gd name="connsiteY28131" fmla="*/ 3514740 h 6857999"/>
              <a:gd name="connsiteX28132" fmla="*/ 3545381 w 10763219"/>
              <a:gd name="connsiteY28132" fmla="*/ 3497276 h 6857999"/>
              <a:gd name="connsiteX28133" fmla="*/ 3546970 w 10763219"/>
              <a:gd name="connsiteY28133" fmla="*/ 3479414 h 6857999"/>
              <a:gd name="connsiteX28134" fmla="*/ 3543397 w 10763219"/>
              <a:gd name="connsiteY28134" fmla="*/ 3480605 h 6857999"/>
              <a:gd name="connsiteX28135" fmla="*/ 3539428 w 10763219"/>
              <a:gd name="connsiteY28135" fmla="*/ 3481796 h 6857999"/>
              <a:gd name="connsiteX28136" fmla="*/ 3536253 w 10763219"/>
              <a:gd name="connsiteY28136" fmla="*/ 3482193 h 6857999"/>
              <a:gd name="connsiteX28137" fmla="*/ 3532284 w 10763219"/>
              <a:gd name="connsiteY28137" fmla="*/ 3482193 h 6857999"/>
              <a:gd name="connsiteX28138" fmla="*/ 3524743 w 10763219"/>
              <a:gd name="connsiteY28138" fmla="*/ 3481796 h 6857999"/>
              <a:gd name="connsiteX28139" fmla="*/ 3517599 w 10763219"/>
              <a:gd name="connsiteY28139" fmla="*/ 3481399 h 6857999"/>
              <a:gd name="connsiteX28140" fmla="*/ 3510058 w 10763219"/>
              <a:gd name="connsiteY28140" fmla="*/ 3480605 h 6857999"/>
              <a:gd name="connsiteX28141" fmla="*/ 3506883 w 10763219"/>
              <a:gd name="connsiteY28141" fmla="*/ 3480208 h 6857999"/>
              <a:gd name="connsiteX28142" fmla="*/ 3502914 w 10763219"/>
              <a:gd name="connsiteY28142" fmla="*/ 3480605 h 6857999"/>
              <a:gd name="connsiteX28143" fmla="*/ 3499343 w 10763219"/>
              <a:gd name="connsiteY28143" fmla="*/ 3481399 h 6857999"/>
              <a:gd name="connsiteX28144" fmla="*/ 3495770 w 10763219"/>
              <a:gd name="connsiteY28144" fmla="*/ 3482193 h 6857999"/>
              <a:gd name="connsiteX28145" fmla="*/ 3492199 w 10763219"/>
              <a:gd name="connsiteY28145" fmla="*/ 3484177 h 6857999"/>
              <a:gd name="connsiteX28146" fmla="*/ 3488229 w 10763219"/>
              <a:gd name="connsiteY28146" fmla="*/ 3486162 h 6857999"/>
              <a:gd name="connsiteX28147" fmla="*/ 3483863 w 10763219"/>
              <a:gd name="connsiteY28147" fmla="*/ 3482987 h 6857999"/>
              <a:gd name="connsiteX28148" fmla="*/ 3481879 w 10763219"/>
              <a:gd name="connsiteY28148" fmla="*/ 3482193 h 6857999"/>
              <a:gd name="connsiteX28149" fmla="*/ 3480291 w 10763219"/>
              <a:gd name="connsiteY28149" fmla="*/ 3480208 h 6857999"/>
              <a:gd name="connsiteX28150" fmla="*/ 3479101 w 10763219"/>
              <a:gd name="connsiteY28150" fmla="*/ 3477827 h 6857999"/>
              <a:gd name="connsiteX28151" fmla="*/ 3478307 w 10763219"/>
              <a:gd name="connsiteY28151" fmla="*/ 3475048 h 6857999"/>
              <a:gd name="connsiteX28152" fmla="*/ 3479101 w 10763219"/>
              <a:gd name="connsiteY28152" fmla="*/ 3471079 h 6857999"/>
              <a:gd name="connsiteX28153" fmla="*/ 3480291 w 10763219"/>
              <a:gd name="connsiteY28153" fmla="*/ 3465919 h 6857999"/>
              <a:gd name="connsiteX28154" fmla="*/ 3478307 w 10763219"/>
              <a:gd name="connsiteY28154" fmla="*/ 3465522 h 6857999"/>
              <a:gd name="connsiteX28155" fmla="*/ 3477116 w 10763219"/>
              <a:gd name="connsiteY28155" fmla="*/ 3465125 h 6857999"/>
              <a:gd name="connsiteX28156" fmla="*/ 3475132 w 10763219"/>
              <a:gd name="connsiteY28156" fmla="*/ 3465522 h 6857999"/>
              <a:gd name="connsiteX28157" fmla="*/ 3473544 w 10763219"/>
              <a:gd name="connsiteY28157" fmla="*/ 3466713 h 6857999"/>
              <a:gd name="connsiteX28158" fmla="*/ 3470766 w 10763219"/>
              <a:gd name="connsiteY28158" fmla="*/ 3469094 h 6857999"/>
              <a:gd name="connsiteX28159" fmla="*/ 3467591 w 10763219"/>
              <a:gd name="connsiteY28159" fmla="*/ 3472270 h 6857999"/>
              <a:gd name="connsiteX28160" fmla="*/ 3465210 w 10763219"/>
              <a:gd name="connsiteY28160" fmla="*/ 3475842 h 6857999"/>
              <a:gd name="connsiteX28161" fmla="*/ 3462431 w 10763219"/>
              <a:gd name="connsiteY28161" fmla="*/ 3478224 h 6857999"/>
              <a:gd name="connsiteX28162" fmla="*/ 3460844 w 10763219"/>
              <a:gd name="connsiteY28162" fmla="*/ 3479414 h 6857999"/>
              <a:gd name="connsiteX28163" fmla="*/ 3458859 w 10763219"/>
              <a:gd name="connsiteY28163" fmla="*/ 3479811 h 6857999"/>
              <a:gd name="connsiteX28164" fmla="*/ 3457669 w 10763219"/>
              <a:gd name="connsiteY28164" fmla="*/ 3479811 h 6857999"/>
              <a:gd name="connsiteX28165" fmla="*/ 3455684 w 10763219"/>
              <a:gd name="connsiteY28165" fmla="*/ 3478620 h 6857999"/>
              <a:gd name="connsiteX28166" fmla="*/ 3458065 w 10763219"/>
              <a:gd name="connsiteY28166" fmla="*/ 3475048 h 6857999"/>
              <a:gd name="connsiteX28167" fmla="*/ 3460844 w 10763219"/>
              <a:gd name="connsiteY28167" fmla="*/ 3471873 h 6857999"/>
              <a:gd name="connsiteX28168" fmla="*/ 3464019 w 10763219"/>
              <a:gd name="connsiteY28168" fmla="*/ 3469491 h 6857999"/>
              <a:gd name="connsiteX28169" fmla="*/ 3466797 w 10763219"/>
              <a:gd name="connsiteY28169" fmla="*/ 3467507 h 6857999"/>
              <a:gd name="connsiteX28170" fmla="*/ 3473147 w 10763219"/>
              <a:gd name="connsiteY28170" fmla="*/ 3463934 h 6857999"/>
              <a:gd name="connsiteX28171" fmla="*/ 3475926 w 10763219"/>
              <a:gd name="connsiteY28171" fmla="*/ 3461950 h 6857999"/>
              <a:gd name="connsiteX28172" fmla="*/ 3479101 w 10763219"/>
              <a:gd name="connsiteY28172" fmla="*/ 3459568 h 6857999"/>
              <a:gd name="connsiteX28173" fmla="*/ 3477910 w 10763219"/>
              <a:gd name="connsiteY28173" fmla="*/ 3455202 h 6857999"/>
              <a:gd name="connsiteX28174" fmla="*/ 3477116 w 10763219"/>
              <a:gd name="connsiteY28174" fmla="*/ 3451233 h 6857999"/>
              <a:gd name="connsiteX28175" fmla="*/ 3475132 w 10763219"/>
              <a:gd name="connsiteY28175" fmla="*/ 3448851 h 6857999"/>
              <a:gd name="connsiteX28176" fmla="*/ 3473544 w 10763219"/>
              <a:gd name="connsiteY28176" fmla="*/ 3446867 h 6857999"/>
              <a:gd name="connsiteX28177" fmla="*/ 3471560 w 10763219"/>
              <a:gd name="connsiteY28177" fmla="*/ 3445676 h 6857999"/>
              <a:gd name="connsiteX28178" fmla="*/ 3469575 w 10763219"/>
              <a:gd name="connsiteY28178" fmla="*/ 3444485 h 6857999"/>
              <a:gd name="connsiteX28179" fmla="*/ 3467591 w 10763219"/>
              <a:gd name="connsiteY28179" fmla="*/ 3444088 h 6857999"/>
              <a:gd name="connsiteX28180" fmla="*/ 3465210 w 10763219"/>
              <a:gd name="connsiteY28180" fmla="*/ 3443691 h 6857999"/>
              <a:gd name="connsiteX28181" fmla="*/ 3460447 w 10763219"/>
              <a:gd name="connsiteY28181" fmla="*/ 3443691 h 6857999"/>
              <a:gd name="connsiteX28182" fmla="*/ 3455684 w 10763219"/>
              <a:gd name="connsiteY28182" fmla="*/ 3443691 h 6857999"/>
              <a:gd name="connsiteX28183" fmla="*/ 3452906 w 10763219"/>
              <a:gd name="connsiteY28183" fmla="*/ 3443691 h 6857999"/>
              <a:gd name="connsiteX28184" fmla="*/ 3450525 w 10763219"/>
              <a:gd name="connsiteY28184" fmla="*/ 3442898 h 6857999"/>
              <a:gd name="connsiteX28185" fmla="*/ 3448143 w 10763219"/>
              <a:gd name="connsiteY28185" fmla="*/ 3442104 h 6857999"/>
              <a:gd name="connsiteX28186" fmla="*/ 3445762 w 10763219"/>
              <a:gd name="connsiteY28186" fmla="*/ 3440119 h 6857999"/>
              <a:gd name="connsiteX28187" fmla="*/ 3443777 w 10763219"/>
              <a:gd name="connsiteY28187" fmla="*/ 3440516 h 6857999"/>
              <a:gd name="connsiteX28188" fmla="*/ 3441793 w 10763219"/>
              <a:gd name="connsiteY28188" fmla="*/ 3441707 h 6857999"/>
              <a:gd name="connsiteX28189" fmla="*/ 3440205 w 10763219"/>
              <a:gd name="connsiteY28189" fmla="*/ 3442501 h 6857999"/>
              <a:gd name="connsiteX28190" fmla="*/ 3439412 w 10763219"/>
              <a:gd name="connsiteY28190" fmla="*/ 3443691 h 6857999"/>
              <a:gd name="connsiteX28191" fmla="*/ 3439015 w 10763219"/>
              <a:gd name="connsiteY28191" fmla="*/ 3444882 h 6857999"/>
              <a:gd name="connsiteX28192" fmla="*/ 3438618 w 10763219"/>
              <a:gd name="connsiteY28192" fmla="*/ 3446867 h 6857999"/>
              <a:gd name="connsiteX28193" fmla="*/ 3437427 w 10763219"/>
              <a:gd name="connsiteY28193" fmla="*/ 3450836 h 6857999"/>
              <a:gd name="connsiteX28194" fmla="*/ 3437030 w 10763219"/>
              <a:gd name="connsiteY28194" fmla="*/ 3454805 h 6857999"/>
              <a:gd name="connsiteX28195" fmla="*/ 3435840 w 10763219"/>
              <a:gd name="connsiteY28195" fmla="*/ 3459171 h 6857999"/>
              <a:gd name="connsiteX28196" fmla="*/ 3435046 w 10763219"/>
              <a:gd name="connsiteY28196" fmla="*/ 3461156 h 6857999"/>
              <a:gd name="connsiteX28197" fmla="*/ 3433855 w 10763219"/>
              <a:gd name="connsiteY28197" fmla="*/ 3463537 h 6857999"/>
              <a:gd name="connsiteX28198" fmla="*/ 3432665 w 10763219"/>
              <a:gd name="connsiteY28198" fmla="*/ 3465522 h 6857999"/>
              <a:gd name="connsiteX28199" fmla="*/ 3430680 w 10763219"/>
              <a:gd name="connsiteY28199" fmla="*/ 3467507 h 6857999"/>
              <a:gd name="connsiteX28200" fmla="*/ 3430680 w 10763219"/>
              <a:gd name="connsiteY28200" fmla="*/ 3465125 h 6857999"/>
              <a:gd name="connsiteX28201" fmla="*/ 3430283 w 10763219"/>
              <a:gd name="connsiteY28201" fmla="*/ 3463141 h 6857999"/>
              <a:gd name="connsiteX28202" fmla="*/ 3429093 w 10763219"/>
              <a:gd name="connsiteY28202" fmla="*/ 3461156 h 6857999"/>
              <a:gd name="connsiteX28203" fmla="*/ 3428299 w 10763219"/>
              <a:gd name="connsiteY28203" fmla="*/ 3459568 h 6857999"/>
              <a:gd name="connsiteX28204" fmla="*/ 3425917 w 10763219"/>
              <a:gd name="connsiteY28204" fmla="*/ 3457187 h 6857999"/>
              <a:gd name="connsiteX28205" fmla="*/ 3422742 w 10763219"/>
              <a:gd name="connsiteY28205" fmla="*/ 3455202 h 6857999"/>
              <a:gd name="connsiteX28206" fmla="*/ 3421949 w 10763219"/>
              <a:gd name="connsiteY28206" fmla="*/ 3454011 h 6857999"/>
              <a:gd name="connsiteX28207" fmla="*/ 3420758 w 10763219"/>
              <a:gd name="connsiteY28207" fmla="*/ 3452424 h 6857999"/>
              <a:gd name="connsiteX28208" fmla="*/ 3419964 w 10763219"/>
              <a:gd name="connsiteY28208" fmla="*/ 3450439 h 6857999"/>
              <a:gd name="connsiteX28209" fmla="*/ 3419567 w 10763219"/>
              <a:gd name="connsiteY28209" fmla="*/ 3448454 h 6857999"/>
              <a:gd name="connsiteX28210" fmla="*/ 3419567 w 10763219"/>
              <a:gd name="connsiteY28210" fmla="*/ 3446073 h 6857999"/>
              <a:gd name="connsiteX28211" fmla="*/ 3419964 w 10763219"/>
              <a:gd name="connsiteY28211" fmla="*/ 3442501 h 6857999"/>
              <a:gd name="connsiteX28212" fmla="*/ 3420758 w 10763219"/>
              <a:gd name="connsiteY28212" fmla="*/ 3439325 h 6857999"/>
              <a:gd name="connsiteX28213" fmla="*/ 3422742 w 10763219"/>
              <a:gd name="connsiteY28213" fmla="*/ 3435356 h 6857999"/>
              <a:gd name="connsiteX28214" fmla="*/ 3414011 w 10763219"/>
              <a:gd name="connsiteY28214" fmla="*/ 3435753 h 6857999"/>
              <a:gd name="connsiteX28215" fmla="*/ 3411233 w 10763219"/>
              <a:gd name="connsiteY28215" fmla="*/ 3435753 h 6857999"/>
              <a:gd name="connsiteX28216" fmla="*/ 3408057 w 10763219"/>
              <a:gd name="connsiteY28216" fmla="*/ 3435753 h 6857999"/>
              <a:gd name="connsiteX28217" fmla="*/ 3406073 w 10763219"/>
              <a:gd name="connsiteY28217" fmla="*/ 3434959 h 6857999"/>
              <a:gd name="connsiteX28218" fmla="*/ 3404089 w 10763219"/>
              <a:gd name="connsiteY28218" fmla="*/ 3432181 h 6857999"/>
              <a:gd name="connsiteX28219" fmla="*/ 3402898 w 10763219"/>
              <a:gd name="connsiteY28219" fmla="*/ 3429402 h 6857999"/>
              <a:gd name="connsiteX28220" fmla="*/ 3401310 w 10763219"/>
              <a:gd name="connsiteY28220" fmla="*/ 3424639 h 6857999"/>
              <a:gd name="connsiteX28221" fmla="*/ 3396945 w 10763219"/>
              <a:gd name="connsiteY28221" fmla="*/ 3426624 h 6857999"/>
              <a:gd name="connsiteX28222" fmla="*/ 3392976 w 10763219"/>
              <a:gd name="connsiteY28222" fmla="*/ 3429402 h 6857999"/>
              <a:gd name="connsiteX28223" fmla="*/ 3389403 w 10763219"/>
              <a:gd name="connsiteY28223" fmla="*/ 3433768 h 6857999"/>
              <a:gd name="connsiteX28224" fmla="*/ 3386228 w 10763219"/>
              <a:gd name="connsiteY28224" fmla="*/ 3439325 h 6857999"/>
              <a:gd name="connsiteX28225" fmla="*/ 3386625 w 10763219"/>
              <a:gd name="connsiteY28225" fmla="*/ 3442501 h 6857999"/>
              <a:gd name="connsiteX28226" fmla="*/ 3387419 w 10763219"/>
              <a:gd name="connsiteY28226" fmla="*/ 3444485 h 6857999"/>
              <a:gd name="connsiteX28227" fmla="*/ 3389007 w 10763219"/>
              <a:gd name="connsiteY28227" fmla="*/ 3446470 h 6857999"/>
              <a:gd name="connsiteX28228" fmla="*/ 3390594 w 10763219"/>
              <a:gd name="connsiteY28228" fmla="*/ 3447661 h 6857999"/>
              <a:gd name="connsiteX28229" fmla="*/ 3392182 w 10763219"/>
              <a:gd name="connsiteY28229" fmla="*/ 3447661 h 6857999"/>
              <a:gd name="connsiteX28230" fmla="*/ 3393769 w 10763219"/>
              <a:gd name="connsiteY28230" fmla="*/ 3447661 h 6857999"/>
              <a:gd name="connsiteX28231" fmla="*/ 3398532 w 10763219"/>
              <a:gd name="connsiteY28231" fmla="*/ 3446470 h 6857999"/>
              <a:gd name="connsiteX28232" fmla="*/ 3402898 w 10763219"/>
              <a:gd name="connsiteY28232" fmla="*/ 3444882 h 6857999"/>
              <a:gd name="connsiteX28233" fmla="*/ 3407661 w 10763219"/>
              <a:gd name="connsiteY28233" fmla="*/ 3444088 h 6857999"/>
              <a:gd name="connsiteX28234" fmla="*/ 3410042 w 10763219"/>
              <a:gd name="connsiteY28234" fmla="*/ 3444088 h 6857999"/>
              <a:gd name="connsiteX28235" fmla="*/ 3412026 w 10763219"/>
              <a:gd name="connsiteY28235" fmla="*/ 3444088 h 6857999"/>
              <a:gd name="connsiteX28236" fmla="*/ 3414011 w 10763219"/>
              <a:gd name="connsiteY28236" fmla="*/ 3444485 h 6857999"/>
              <a:gd name="connsiteX28237" fmla="*/ 3415995 w 10763219"/>
              <a:gd name="connsiteY28237" fmla="*/ 3446073 h 6857999"/>
              <a:gd name="connsiteX28238" fmla="*/ 3407264 w 10763219"/>
              <a:gd name="connsiteY28238" fmla="*/ 3452821 h 6857999"/>
              <a:gd name="connsiteX28239" fmla="*/ 3403691 w 10763219"/>
              <a:gd name="connsiteY28239" fmla="*/ 3455202 h 6857999"/>
              <a:gd name="connsiteX28240" fmla="*/ 3400120 w 10763219"/>
              <a:gd name="connsiteY28240" fmla="*/ 3457187 h 6857999"/>
              <a:gd name="connsiteX28241" fmla="*/ 3397341 w 10763219"/>
              <a:gd name="connsiteY28241" fmla="*/ 3458377 h 6857999"/>
              <a:gd name="connsiteX28242" fmla="*/ 3394563 w 10763219"/>
              <a:gd name="connsiteY28242" fmla="*/ 3458774 h 6857999"/>
              <a:gd name="connsiteX28243" fmla="*/ 3392182 w 10763219"/>
              <a:gd name="connsiteY28243" fmla="*/ 3458774 h 6857999"/>
              <a:gd name="connsiteX28244" fmla="*/ 3389403 w 10763219"/>
              <a:gd name="connsiteY28244" fmla="*/ 3458377 h 6857999"/>
              <a:gd name="connsiteX28245" fmla="*/ 3387419 w 10763219"/>
              <a:gd name="connsiteY28245" fmla="*/ 3457187 h 6857999"/>
              <a:gd name="connsiteX28246" fmla="*/ 3385832 w 10763219"/>
              <a:gd name="connsiteY28246" fmla="*/ 3455599 h 6857999"/>
              <a:gd name="connsiteX28247" fmla="*/ 3383847 w 10763219"/>
              <a:gd name="connsiteY28247" fmla="*/ 3453218 h 6857999"/>
              <a:gd name="connsiteX28248" fmla="*/ 3381863 w 10763219"/>
              <a:gd name="connsiteY28248" fmla="*/ 3450836 h 6857999"/>
              <a:gd name="connsiteX28249" fmla="*/ 3377497 w 10763219"/>
              <a:gd name="connsiteY28249" fmla="*/ 3444882 h 6857999"/>
              <a:gd name="connsiteX28250" fmla="*/ 3373131 w 10763219"/>
              <a:gd name="connsiteY28250" fmla="*/ 3437341 h 6857999"/>
              <a:gd name="connsiteX28251" fmla="*/ 3374322 w 10763219"/>
              <a:gd name="connsiteY28251" fmla="*/ 3433371 h 6857999"/>
              <a:gd name="connsiteX28252" fmla="*/ 3376306 w 10763219"/>
              <a:gd name="connsiteY28252" fmla="*/ 3430196 h 6857999"/>
              <a:gd name="connsiteX28253" fmla="*/ 3378688 w 10763219"/>
              <a:gd name="connsiteY28253" fmla="*/ 3428608 h 6857999"/>
              <a:gd name="connsiteX28254" fmla="*/ 3381069 w 10763219"/>
              <a:gd name="connsiteY28254" fmla="*/ 3427418 h 6857999"/>
              <a:gd name="connsiteX28255" fmla="*/ 3384244 w 10763219"/>
              <a:gd name="connsiteY28255" fmla="*/ 3427021 h 6857999"/>
              <a:gd name="connsiteX28256" fmla="*/ 3386625 w 10763219"/>
              <a:gd name="connsiteY28256" fmla="*/ 3427021 h 6857999"/>
              <a:gd name="connsiteX28257" fmla="*/ 3392976 w 10763219"/>
              <a:gd name="connsiteY28257" fmla="*/ 3428608 h 6857999"/>
              <a:gd name="connsiteX28258" fmla="*/ 3392579 w 10763219"/>
              <a:gd name="connsiteY28258" fmla="*/ 3423845 h 6857999"/>
              <a:gd name="connsiteX28259" fmla="*/ 3391388 w 10763219"/>
              <a:gd name="connsiteY28259" fmla="*/ 3420273 h 6857999"/>
              <a:gd name="connsiteX28260" fmla="*/ 3390197 w 10763219"/>
              <a:gd name="connsiteY28260" fmla="*/ 3416304 h 6857999"/>
              <a:gd name="connsiteX28261" fmla="*/ 3388213 w 10763219"/>
              <a:gd name="connsiteY28261" fmla="*/ 3412731 h 6857999"/>
              <a:gd name="connsiteX28262" fmla="*/ 3385832 w 10763219"/>
              <a:gd name="connsiteY28262" fmla="*/ 3409556 h 6857999"/>
              <a:gd name="connsiteX28263" fmla="*/ 3383053 w 10763219"/>
              <a:gd name="connsiteY28263" fmla="*/ 3406381 h 6857999"/>
              <a:gd name="connsiteX28264" fmla="*/ 3380275 w 10763219"/>
              <a:gd name="connsiteY28264" fmla="*/ 3403999 h 6857999"/>
              <a:gd name="connsiteX28265" fmla="*/ 3376703 w 10763219"/>
              <a:gd name="connsiteY28265" fmla="*/ 3402412 h 6857999"/>
              <a:gd name="connsiteX28266" fmla="*/ 3373925 w 10763219"/>
              <a:gd name="connsiteY28266" fmla="*/ 3401221 h 6857999"/>
              <a:gd name="connsiteX28267" fmla="*/ 3370353 w 10763219"/>
              <a:gd name="connsiteY28267" fmla="*/ 3400427 h 6857999"/>
              <a:gd name="connsiteX28268" fmla="*/ 3366781 w 10763219"/>
              <a:gd name="connsiteY28268" fmla="*/ 3401221 h 6857999"/>
              <a:gd name="connsiteX28269" fmla="*/ 3363209 w 10763219"/>
              <a:gd name="connsiteY28269" fmla="*/ 3402015 h 6857999"/>
              <a:gd name="connsiteX28270" fmla="*/ 3359637 w 10763219"/>
              <a:gd name="connsiteY28270" fmla="*/ 3403999 h 6857999"/>
              <a:gd name="connsiteX28271" fmla="*/ 3356859 w 10763219"/>
              <a:gd name="connsiteY28271" fmla="*/ 3406778 h 6857999"/>
              <a:gd name="connsiteX28272" fmla="*/ 3353286 w 10763219"/>
              <a:gd name="connsiteY28272" fmla="*/ 3410747 h 6857999"/>
              <a:gd name="connsiteX28273" fmla="*/ 3350508 w 10763219"/>
              <a:gd name="connsiteY28273" fmla="*/ 3415907 h 6857999"/>
              <a:gd name="connsiteX28274" fmla="*/ 3348921 w 10763219"/>
              <a:gd name="connsiteY28274" fmla="*/ 3412731 h 6857999"/>
              <a:gd name="connsiteX28275" fmla="*/ 3347730 w 10763219"/>
              <a:gd name="connsiteY28275" fmla="*/ 3409953 h 6857999"/>
              <a:gd name="connsiteX28276" fmla="*/ 3345746 w 10763219"/>
              <a:gd name="connsiteY28276" fmla="*/ 3407968 h 6857999"/>
              <a:gd name="connsiteX28277" fmla="*/ 3342967 w 10763219"/>
              <a:gd name="connsiteY28277" fmla="*/ 3405587 h 6857999"/>
              <a:gd name="connsiteX28278" fmla="*/ 3341380 w 10763219"/>
              <a:gd name="connsiteY28278" fmla="*/ 3403999 h 6857999"/>
              <a:gd name="connsiteX28279" fmla="*/ 3338602 w 10763219"/>
              <a:gd name="connsiteY28279" fmla="*/ 3402412 h 6857999"/>
              <a:gd name="connsiteX28280" fmla="*/ 3335823 w 10763219"/>
              <a:gd name="connsiteY28280" fmla="*/ 3401618 h 6857999"/>
              <a:gd name="connsiteX28281" fmla="*/ 3333045 w 10763219"/>
              <a:gd name="connsiteY28281" fmla="*/ 3400427 h 6857999"/>
              <a:gd name="connsiteX28282" fmla="*/ 3327092 w 10763219"/>
              <a:gd name="connsiteY28282" fmla="*/ 3399633 h 6857999"/>
              <a:gd name="connsiteX28283" fmla="*/ 3321139 w 10763219"/>
              <a:gd name="connsiteY28283" fmla="*/ 3399633 h 6857999"/>
              <a:gd name="connsiteX28284" fmla="*/ 3314788 w 10763219"/>
              <a:gd name="connsiteY28284" fmla="*/ 3401221 h 6857999"/>
              <a:gd name="connsiteX28285" fmla="*/ 3308438 w 10763219"/>
              <a:gd name="connsiteY28285" fmla="*/ 3402412 h 6857999"/>
              <a:gd name="connsiteX28286" fmla="*/ 3306851 w 10763219"/>
              <a:gd name="connsiteY28286" fmla="*/ 3401618 h 6857999"/>
              <a:gd name="connsiteX28287" fmla="*/ 3306056 w 10763219"/>
              <a:gd name="connsiteY28287" fmla="*/ 3400427 h 6857999"/>
              <a:gd name="connsiteX28288" fmla="*/ 3305660 w 10763219"/>
              <a:gd name="connsiteY28288" fmla="*/ 3399633 h 6857999"/>
              <a:gd name="connsiteX28289" fmla="*/ 3305660 w 10763219"/>
              <a:gd name="connsiteY28289" fmla="*/ 3398442 h 6857999"/>
              <a:gd name="connsiteX28290" fmla="*/ 3306454 w 10763219"/>
              <a:gd name="connsiteY28290" fmla="*/ 3396061 h 6857999"/>
              <a:gd name="connsiteX28291" fmla="*/ 3308041 w 10763219"/>
              <a:gd name="connsiteY28291" fmla="*/ 3393282 h 6857999"/>
              <a:gd name="connsiteX28292" fmla="*/ 3310422 w 10763219"/>
              <a:gd name="connsiteY28292" fmla="*/ 3390107 h 6857999"/>
              <a:gd name="connsiteX28293" fmla="*/ 3312407 w 10763219"/>
              <a:gd name="connsiteY28293" fmla="*/ 3387329 h 6857999"/>
              <a:gd name="connsiteX28294" fmla="*/ 3313995 w 10763219"/>
              <a:gd name="connsiteY28294" fmla="*/ 3383359 h 6857999"/>
              <a:gd name="connsiteX28295" fmla="*/ 3314391 w 10763219"/>
              <a:gd name="connsiteY28295" fmla="*/ 3381375 h 6857999"/>
              <a:gd name="connsiteX28296" fmla="*/ 3314391 w 10763219"/>
              <a:gd name="connsiteY28296" fmla="*/ 3379390 h 6857999"/>
              <a:gd name="connsiteX28297" fmla="*/ 3318360 w 10763219"/>
              <a:gd name="connsiteY28297" fmla="*/ 3383756 h 6857999"/>
              <a:gd name="connsiteX28298" fmla="*/ 3322726 w 10763219"/>
              <a:gd name="connsiteY28298" fmla="*/ 3387329 h 6857999"/>
              <a:gd name="connsiteX28299" fmla="*/ 3326695 w 10763219"/>
              <a:gd name="connsiteY28299" fmla="*/ 3390107 h 6857999"/>
              <a:gd name="connsiteX28300" fmla="*/ 3330267 w 10763219"/>
              <a:gd name="connsiteY28300" fmla="*/ 3392092 h 6857999"/>
              <a:gd name="connsiteX28301" fmla="*/ 3334236 w 10763219"/>
              <a:gd name="connsiteY28301" fmla="*/ 3393679 h 6857999"/>
              <a:gd name="connsiteX28302" fmla="*/ 3338602 w 10763219"/>
              <a:gd name="connsiteY28302" fmla="*/ 3394076 h 6857999"/>
              <a:gd name="connsiteX28303" fmla="*/ 3342571 w 10763219"/>
              <a:gd name="connsiteY28303" fmla="*/ 3394076 h 6857999"/>
              <a:gd name="connsiteX28304" fmla="*/ 3346936 w 10763219"/>
              <a:gd name="connsiteY28304" fmla="*/ 3394076 h 6857999"/>
              <a:gd name="connsiteX28305" fmla="*/ 3351302 w 10763219"/>
              <a:gd name="connsiteY28305" fmla="*/ 3393282 h 6857999"/>
              <a:gd name="connsiteX28306" fmla="*/ 3355668 w 10763219"/>
              <a:gd name="connsiteY28306" fmla="*/ 3392092 h 6857999"/>
              <a:gd name="connsiteX28307" fmla="*/ 3364796 w 10763219"/>
              <a:gd name="connsiteY28307" fmla="*/ 3388916 h 6857999"/>
              <a:gd name="connsiteX28308" fmla="*/ 3374322 w 10763219"/>
              <a:gd name="connsiteY28308" fmla="*/ 3384550 h 6857999"/>
              <a:gd name="connsiteX28309" fmla="*/ 3385038 w 10763219"/>
              <a:gd name="connsiteY28309" fmla="*/ 3378993 h 6857999"/>
              <a:gd name="connsiteX28310" fmla="*/ 3384244 w 10763219"/>
              <a:gd name="connsiteY28310" fmla="*/ 3381375 h 6857999"/>
              <a:gd name="connsiteX28311" fmla="*/ 3383053 w 10763219"/>
              <a:gd name="connsiteY28311" fmla="*/ 3383359 h 6857999"/>
              <a:gd name="connsiteX28312" fmla="*/ 3382656 w 10763219"/>
              <a:gd name="connsiteY28312" fmla="*/ 3385741 h 6857999"/>
              <a:gd name="connsiteX28313" fmla="*/ 3382656 w 10763219"/>
              <a:gd name="connsiteY28313" fmla="*/ 3387329 h 6857999"/>
              <a:gd name="connsiteX28314" fmla="*/ 3382656 w 10763219"/>
              <a:gd name="connsiteY28314" fmla="*/ 3389313 h 6857999"/>
              <a:gd name="connsiteX28315" fmla="*/ 3383053 w 10763219"/>
              <a:gd name="connsiteY28315" fmla="*/ 3391298 h 6857999"/>
              <a:gd name="connsiteX28316" fmla="*/ 3384244 w 10763219"/>
              <a:gd name="connsiteY28316" fmla="*/ 3392885 h 6857999"/>
              <a:gd name="connsiteX28317" fmla="*/ 3385038 w 10763219"/>
              <a:gd name="connsiteY28317" fmla="*/ 3394076 h 6857999"/>
              <a:gd name="connsiteX28318" fmla="*/ 3388213 w 10763219"/>
              <a:gd name="connsiteY28318" fmla="*/ 3396855 h 6857999"/>
              <a:gd name="connsiteX28319" fmla="*/ 3392182 w 10763219"/>
              <a:gd name="connsiteY28319" fmla="*/ 3398442 h 6857999"/>
              <a:gd name="connsiteX28320" fmla="*/ 3396547 w 10763219"/>
              <a:gd name="connsiteY28320" fmla="*/ 3400427 h 6857999"/>
              <a:gd name="connsiteX28321" fmla="*/ 3401310 w 10763219"/>
              <a:gd name="connsiteY28321" fmla="*/ 3401618 h 6857999"/>
              <a:gd name="connsiteX28322" fmla="*/ 3406470 w 10763219"/>
              <a:gd name="connsiteY28322" fmla="*/ 3402412 h 6857999"/>
              <a:gd name="connsiteX28323" fmla="*/ 3412026 w 10763219"/>
              <a:gd name="connsiteY28323" fmla="*/ 3403206 h 6857999"/>
              <a:gd name="connsiteX28324" fmla="*/ 3416789 w 10763219"/>
              <a:gd name="connsiteY28324" fmla="*/ 3402412 h 6857999"/>
              <a:gd name="connsiteX28325" fmla="*/ 3422345 w 10763219"/>
              <a:gd name="connsiteY28325" fmla="*/ 3402015 h 6857999"/>
              <a:gd name="connsiteX28326" fmla="*/ 3427108 w 10763219"/>
              <a:gd name="connsiteY28326" fmla="*/ 3401221 h 6857999"/>
              <a:gd name="connsiteX28327" fmla="*/ 3431474 w 10763219"/>
              <a:gd name="connsiteY28327" fmla="*/ 3400030 h 6857999"/>
              <a:gd name="connsiteX28328" fmla="*/ 3435046 w 10763219"/>
              <a:gd name="connsiteY28328" fmla="*/ 3398046 h 6857999"/>
              <a:gd name="connsiteX28329" fmla="*/ 3437824 w 10763219"/>
              <a:gd name="connsiteY28329" fmla="*/ 3395664 h 6857999"/>
              <a:gd name="connsiteX28330" fmla="*/ 3437427 w 10763219"/>
              <a:gd name="connsiteY28330" fmla="*/ 3392092 h 6857999"/>
              <a:gd name="connsiteX28331" fmla="*/ 3437427 w 10763219"/>
              <a:gd name="connsiteY28331" fmla="*/ 3387725 h 6857999"/>
              <a:gd name="connsiteX28332" fmla="*/ 3437824 w 10763219"/>
              <a:gd name="connsiteY28332" fmla="*/ 3383359 h 6857999"/>
              <a:gd name="connsiteX28333" fmla="*/ 3439412 w 10763219"/>
              <a:gd name="connsiteY28333" fmla="*/ 3378200 h 6857999"/>
              <a:gd name="connsiteX28334" fmla="*/ 3435046 w 10763219"/>
              <a:gd name="connsiteY28334" fmla="*/ 3381375 h 6857999"/>
              <a:gd name="connsiteX28335" fmla="*/ 3431474 w 10763219"/>
              <a:gd name="connsiteY28335" fmla="*/ 3384550 h 6857999"/>
              <a:gd name="connsiteX28336" fmla="*/ 3428299 w 10763219"/>
              <a:gd name="connsiteY28336" fmla="*/ 3385741 h 6857999"/>
              <a:gd name="connsiteX28337" fmla="*/ 3425123 w 10763219"/>
              <a:gd name="connsiteY28337" fmla="*/ 3387329 h 6857999"/>
              <a:gd name="connsiteX28338" fmla="*/ 3422345 w 10763219"/>
              <a:gd name="connsiteY28338" fmla="*/ 3387329 h 6857999"/>
              <a:gd name="connsiteX28339" fmla="*/ 3419964 w 10763219"/>
              <a:gd name="connsiteY28339" fmla="*/ 3387329 h 6857999"/>
              <a:gd name="connsiteX28340" fmla="*/ 3417979 w 10763219"/>
              <a:gd name="connsiteY28340" fmla="*/ 3386932 h 6857999"/>
              <a:gd name="connsiteX28341" fmla="*/ 3415995 w 10763219"/>
              <a:gd name="connsiteY28341" fmla="*/ 3386535 h 6857999"/>
              <a:gd name="connsiteX28342" fmla="*/ 3412026 w 10763219"/>
              <a:gd name="connsiteY28342" fmla="*/ 3384947 h 6857999"/>
              <a:gd name="connsiteX28343" fmla="*/ 3410042 w 10763219"/>
              <a:gd name="connsiteY28343" fmla="*/ 3383756 h 6857999"/>
              <a:gd name="connsiteX28344" fmla="*/ 3407661 w 10763219"/>
              <a:gd name="connsiteY28344" fmla="*/ 3383359 h 6857999"/>
              <a:gd name="connsiteX28345" fmla="*/ 3405676 w 10763219"/>
              <a:gd name="connsiteY28345" fmla="*/ 3383359 h 6857999"/>
              <a:gd name="connsiteX28346" fmla="*/ 3403295 w 10763219"/>
              <a:gd name="connsiteY28346" fmla="*/ 3383756 h 6857999"/>
              <a:gd name="connsiteX28347" fmla="*/ 3400120 w 10763219"/>
              <a:gd name="connsiteY28347" fmla="*/ 3385344 h 6857999"/>
              <a:gd name="connsiteX28348" fmla="*/ 3397341 w 10763219"/>
              <a:gd name="connsiteY28348" fmla="*/ 3387329 h 6857999"/>
              <a:gd name="connsiteX28349" fmla="*/ 3402104 w 10763219"/>
              <a:gd name="connsiteY28349" fmla="*/ 3369864 h 6857999"/>
              <a:gd name="connsiteX28350" fmla="*/ 3388610 w 10763219"/>
              <a:gd name="connsiteY28350" fmla="*/ 3364704 h 6857999"/>
              <a:gd name="connsiteX28351" fmla="*/ 3382259 w 10763219"/>
              <a:gd name="connsiteY28351" fmla="*/ 3363513 h 6857999"/>
              <a:gd name="connsiteX28352" fmla="*/ 3378688 w 10763219"/>
              <a:gd name="connsiteY28352" fmla="*/ 3363116 h 6857999"/>
              <a:gd name="connsiteX28353" fmla="*/ 3375909 w 10763219"/>
              <a:gd name="connsiteY28353" fmla="*/ 3363116 h 6857999"/>
              <a:gd name="connsiteX28354" fmla="*/ 3373131 w 10763219"/>
              <a:gd name="connsiteY28354" fmla="*/ 3363513 h 6857999"/>
              <a:gd name="connsiteX28355" fmla="*/ 3370353 w 10763219"/>
              <a:gd name="connsiteY28355" fmla="*/ 3364307 h 6857999"/>
              <a:gd name="connsiteX28356" fmla="*/ 3367574 w 10763219"/>
              <a:gd name="connsiteY28356" fmla="*/ 3365895 h 6857999"/>
              <a:gd name="connsiteX28357" fmla="*/ 3364796 w 10763219"/>
              <a:gd name="connsiteY28357" fmla="*/ 3368276 h 6857999"/>
              <a:gd name="connsiteX28358" fmla="*/ 3362018 w 10763219"/>
              <a:gd name="connsiteY28358" fmla="*/ 3371055 h 6857999"/>
              <a:gd name="connsiteX28359" fmla="*/ 3359637 w 10763219"/>
              <a:gd name="connsiteY28359" fmla="*/ 3375818 h 6857999"/>
              <a:gd name="connsiteX28360" fmla="*/ 3357256 w 10763219"/>
              <a:gd name="connsiteY28360" fmla="*/ 3380581 h 6857999"/>
              <a:gd name="connsiteX28361" fmla="*/ 3354874 w 10763219"/>
              <a:gd name="connsiteY28361" fmla="*/ 3386535 h 6857999"/>
              <a:gd name="connsiteX28362" fmla="*/ 3351302 w 10763219"/>
              <a:gd name="connsiteY28362" fmla="*/ 3384947 h 6857999"/>
              <a:gd name="connsiteX28363" fmla="*/ 3348524 w 10763219"/>
              <a:gd name="connsiteY28363" fmla="*/ 3382565 h 6857999"/>
              <a:gd name="connsiteX28364" fmla="*/ 3346540 w 10763219"/>
              <a:gd name="connsiteY28364" fmla="*/ 3380581 h 6857999"/>
              <a:gd name="connsiteX28365" fmla="*/ 3344952 w 10763219"/>
              <a:gd name="connsiteY28365" fmla="*/ 3377405 h 6857999"/>
              <a:gd name="connsiteX28366" fmla="*/ 3344158 w 10763219"/>
              <a:gd name="connsiteY28366" fmla="*/ 3374627 h 6857999"/>
              <a:gd name="connsiteX28367" fmla="*/ 3343761 w 10763219"/>
              <a:gd name="connsiteY28367" fmla="*/ 3371849 h 6857999"/>
              <a:gd name="connsiteX28368" fmla="*/ 3342967 w 10763219"/>
              <a:gd name="connsiteY28368" fmla="*/ 3365895 h 6857999"/>
              <a:gd name="connsiteX28369" fmla="*/ 3342571 w 10763219"/>
              <a:gd name="connsiteY28369" fmla="*/ 3359544 h 6857999"/>
              <a:gd name="connsiteX28370" fmla="*/ 3342174 w 10763219"/>
              <a:gd name="connsiteY28370" fmla="*/ 3356766 h 6857999"/>
              <a:gd name="connsiteX28371" fmla="*/ 3341380 w 10763219"/>
              <a:gd name="connsiteY28371" fmla="*/ 3353590 h 6857999"/>
              <a:gd name="connsiteX28372" fmla="*/ 3340189 w 10763219"/>
              <a:gd name="connsiteY28372" fmla="*/ 3351606 h 6857999"/>
              <a:gd name="connsiteX28373" fmla="*/ 3338205 w 10763219"/>
              <a:gd name="connsiteY28373" fmla="*/ 3349224 h 6857999"/>
              <a:gd name="connsiteX28374" fmla="*/ 3336220 w 10763219"/>
              <a:gd name="connsiteY28374" fmla="*/ 3347636 h 6857999"/>
              <a:gd name="connsiteX28375" fmla="*/ 3333045 w 10763219"/>
              <a:gd name="connsiteY28375" fmla="*/ 3346446 h 6857999"/>
              <a:gd name="connsiteX28376" fmla="*/ 3325107 w 10763219"/>
              <a:gd name="connsiteY28376" fmla="*/ 3350812 h 6857999"/>
              <a:gd name="connsiteX28377" fmla="*/ 3317566 w 10763219"/>
              <a:gd name="connsiteY28377" fmla="*/ 3353987 h 6857999"/>
              <a:gd name="connsiteX28378" fmla="*/ 3310422 w 10763219"/>
              <a:gd name="connsiteY28378" fmla="*/ 3356766 h 6857999"/>
              <a:gd name="connsiteX28379" fmla="*/ 3303675 w 10763219"/>
              <a:gd name="connsiteY28379" fmla="*/ 3358353 h 6857999"/>
              <a:gd name="connsiteX28380" fmla="*/ 3290181 w 10763219"/>
              <a:gd name="connsiteY28380" fmla="*/ 3362323 h 6857999"/>
              <a:gd name="connsiteX28381" fmla="*/ 3283831 w 10763219"/>
              <a:gd name="connsiteY28381" fmla="*/ 3364704 h 6857999"/>
              <a:gd name="connsiteX28382" fmla="*/ 3278274 w 10763219"/>
              <a:gd name="connsiteY28382" fmla="*/ 3367880 h 6857999"/>
              <a:gd name="connsiteX28383" fmla="*/ 3278671 w 10763219"/>
              <a:gd name="connsiteY28383" fmla="*/ 3371055 h 6857999"/>
              <a:gd name="connsiteX28384" fmla="*/ 3279068 w 10763219"/>
              <a:gd name="connsiteY28384" fmla="*/ 3375818 h 6857999"/>
              <a:gd name="connsiteX28385" fmla="*/ 3278671 w 10763219"/>
              <a:gd name="connsiteY28385" fmla="*/ 3380184 h 6857999"/>
              <a:gd name="connsiteX28386" fmla="*/ 3277481 w 10763219"/>
              <a:gd name="connsiteY28386" fmla="*/ 3385344 h 6857999"/>
              <a:gd name="connsiteX28387" fmla="*/ 3280656 w 10763219"/>
              <a:gd name="connsiteY28387" fmla="*/ 3385741 h 6857999"/>
              <a:gd name="connsiteX28388" fmla="*/ 3283037 w 10763219"/>
              <a:gd name="connsiteY28388" fmla="*/ 3385344 h 6857999"/>
              <a:gd name="connsiteX28389" fmla="*/ 3285022 w 10763219"/>
              <a:gd name="connsiteY28389" fmla="*/ 3384550 h 6857999"/>
              <a:gd name="connsiteX28390" fmla="*/ 3286609 w 10763219"/>
              <a:gd name="connsiteY28390" fmla="*/ 3383359 h 6857999"/>
              <a:gd name="connsiteX28391" fmla="*/ 3287403 w 10763219"/>
              <a:gd name="connsiteY28391" fmla="*/ 3382962 h 6857999"/>
              <a:gd name="connsiteX28392" fmla="*/ 3288593 w 10763219"/>
              <a:gd name="connsiteY28392" fmla="*/ 3383359 h 6857999"/>
              <a:gd name="connsiteX28393" fmla="*/ 3289784 w 10763219"/>
              <a:gd name="connsiteY28393" fmla="*/ 3384947 h 6857999"/>
              <a:gd name="connsiteX28394" fmla="*/ 3291372 w 10763219"/>
              <a:gd name="connsiteY28394" fmla="*/ 3387725 h 6857999"/>
              <a:gd name="connsiteX28395" fmla="*/ 3283434 w 10763219"/>
              <a:gd name="connsiteY28395" fmla="*/ 3388519 h 6857999"/>
              <a:gd name="connsiteX28396" fmla="*/ 3275893 w 10763219"/>
              <a:gd name="connsiteY28396" fmla="*/ 3387725 h 6857999"/>
              <a:gd name="connsiteX28397" fmla="*/ 3267955 w 10763219"/>
              <a:gd name="connsiteY28397" fmla="*/ 3386932 h 6857999"/>
              <a:gd name="connsiteX28398" fmla="*/ 3260017 w 10763219"/>
              <a:gd name="connsiteY28398" fmla="*/ 3385344 h 6857999"/>
              <a:gd name="connsiteX28399" fmla="*/ 3252873 w 10763219"/>
              <a:gd name="connsiteY28399" fmla="*/ 3382565 h 6857999"/>
              <a:gd name="connsiteX28400" fmla="*/ 3249302 w 10763219"/>
              <a:gd name="connsiteY28400" fmla="*/ 3380581 h 6857999"/>
              <a:gd name="connsiteX28401" fmla="*/ 3246523 w 10763219"/>
              <a:gd name="connsiteY28401" fmla="*/ 3378596 h 6857999"/>
              <a:gd name="connsiteX28402" fmla="*/ 3243348 w 10763219"/>
              <a:gd name="connsiteY28402" fmla="*/ 3376612 h 6857999"/>
              <a:gd name="connsiteX28403" fmla="*/ 3240570 w 10763219"/>
              <a:gd name="connsiteY28403" fmla="*/ 3373833 h 6857999"/>
              <a:gd name="connsiteX28404" fmla="*/ 3238585 w 10763219"/>
              <a:gd name="connsiteY28404" fmla="*/ 3371055 h 6857999"/>
              <a:gd name="connsiteX28405" fmla="*/ 3236601 w 10763219"/>
              <a:gd name="connsiteY28405" fmla="*/ 3368276 h 6857999"/>
              <a:gd name="connsiteX28406" fmla="*/ 3234219 w 10763219"/>
              <a:gd name="connsiteY28406" fmla="*/ 3368276 h 6857999"/>
              <a:gd name="connsiteX28407" fmla="*/ 3231838 w 10763219"/>
              <a:gd name="connsiteY28407" fmla="*/ 3368673 h 6857999"/>
              <a:gd name="connsiteX28408" fmla="*/ 3227869 w 10763219"/>
              <a:gd name="connsiteY28408" fmla="*/ 3371055 h 6857999"/>
              <a:gd name="connsiteX28409" fmla="*/ 3224297 w 10763219"/>
              <a:gd name="connsiteY28409" fmla="*/ 3373833 h 6857999"/>
              <a:gd name="connsiteX28410" fmla="*/ 3221916 w 10763219"/>
              <a:gd name="connsiteY28410" fmla="*/ 3377009 h 6857999"/>
              <a:gd name="connsiteX28411" fmla="*/ 3219535 w 10763219"/>
              <a:gd name="connsiteY28411" fmla="*/ 3380581 h 6857999"/>
              <a:gd name="connsiteX28412" fmla="*/ 3217550 w 10763219"/>
              <a:gd name="connsiteY28412" fmla="*/ 3383756 h 6857999"/>
              <a:gd name="connsiteX28413" fmla="*/ 3214772 w 10763219"/>
              <a:gd name="connsiteY28413" fmla="*/ 3389710 h 6857999"/>
              <a:gd name="connsiteX28414" fmla="*/ 3212391 w 10763219"/>
              <a:gd name="connsiteY28414" fmla="*/ 3389313 h 6857999"/>
              <a:gd name="connsiteX28415" fmla="*/ 3210406 w 10763219"/>
              <a:gd name="connsiteY28415" fmla="*/ 3388519 h 6857999"/>
              <a:gd name="connsiteX28416" fmla="*/ 3208819 w 10763219"/>
              <a:gd name="connsiteY28416" fmla="*/ 3387329 h 6857999"/>
              <a:gd name="connsiteX28417" fmla="*/ 3207628 w 10763219"/>
              <a:gd name="connsiteY28417" fmla="*/ 3386535 h 6857999"/>
              <a:gd name="connsiteX28418" fmla="*/ 3207231 w 10763219"/>
              <a:gd name="connsiteY28418" fmla="*/ 3384550 h 6857999"/>
              <a:gd name="connsiteX28419" fmla="*/ 3207231 w 10763219"/>
              <a:gd name="connsiteY28419" fmla="*/ 3382962 h 6857999"/>
              <a:gd name="connsiteX28420" fmla="*/ 3207628 w 10763219"/>
              <a:gd name="connsiteY28420" fmla="*/ 3378993 h 6857999"/>
              <a:gd name="connsiteX28421" fmla="*/ 3209612 w 10763219"/>
              <a:gd name="connsiteY28421" fmla="*/ 3374230 h 6857999"/>
              <a:gd name="connsiteX28422" fmla="*/ 3212391 w 10763219"/>
              <a:gd name="connsiteY28422" fmla="*/ 3369467 h 6857999"/>
              <a:gd name="connsiteX28423" fmla="*/ 3217153 w 10763219"/>
              <a:gd name="connsiteY28423" fmla="*/ 3359941 h 6857999"/>
              <a:gd name="connsiteX28424" fmla="*/ 3225091 w 10763219"/>
              <a:gd name="connsiteY28424" fmla="*/ 3360338 h 6857999"/>
              <a:gd name="connsiteX28425" fmla="*/ 3231838 w 10763219"/>
              <a:gd name="connsiteY28425" fmla="*/ 3361529 h 6857999"/>
              <a:gd name="connsiteX28426" fmla="*/ 3242554 w 10763219"/>
              <a:gd name="connsiteY28426" fmla="*/ 3363910 h 6857999"/>
              <a:gd name="connsiteX28427" fmla="*/ 3247714 w 10763219"/>
              <a:gd name="connsiteY28427" fmla="*/ 3364704 h 6857999"/>
              <a:gd name="connsiteX28428" fmla="*/ 3252873 w 10763219"/>
              <a:gd name="connsiteY28428" fmla="*/ 3365895 h 6857999"/>
              <a:gd name="connsiteX28429" fmla="*/ 3258430 w 10763219"/>
              <a:gd name="connsiteY28429" fmla="*/ 3365895 h 6857999"/>
              <a:gd name="connsiteX28430" fmla="*/ 3264780 w 10763219"/>
              <a:gd name="connsiteY28430" fmla="*/ 3365498 h 6857999"/>
              <a:gd name="connsiteX28431" fmla="*/ 3265971 w 10763219"/>
              <a:gd name="connsiteY28431" fmla="*/ 3359147 h 6857999"/>
              <a:gd name="connsiteX28432" fmla="*/ 3265971 w 10763219"/>
              <a:gd name="connsiteY28432" fmla="*/ 3353590 h 6857999"/>
              <a:gd name="connsiteX28433" fmla="*/ 3265574 w 10763219"/>
              <a:gd name="connsiteY28433" fmla="*/ 3348827 h 6857999"/>
              <a:gd name="connsiteX28434" fmla="*/ 3264383 w 10763219"/>
              <a:gd name="connsiteY28434" fmla="*/ 3344858 h 6857999"/>
              <a:gd name="connsiteX28435" fmla="*/ 3263193 w 10763219"/>
              <a:gd name="connsiteY28435" fmla="*/ 3341286 h 6857999"/>
              <a:gd name="connsiteX28436" fmla="*/ 3260414 w 10763219"/>
              <a:gd name="connsiteY28436" fmla="*/ 3338507 h 6857999"/>
              <a:gd name="connsiteX28437" fmla="*/ 3258033 w 10763219"/>
              <a:gd name="connsiteY28437" fmla="*/ 3336523 h 6857999"/>
              <a:gd name="connsiteX28438" fmla="*/ 3255255 w 10763219"/>
              <a:gd name="connsiteY28438" fmla="*/ 3334935 h 6857999"/>
              <a:gd name="connsiteX28439" fmla="*/ 3252080 w 10763219"/>
              <a:gd name="connsiteY28439" fmla="*/ 3334538 h 6857999"/>
              <a:gd name="connsiteX28440" fmla="*/ 3248905 w 10763219"/>
              <a:gd name="connsiteY28440" fmla="*/ 3334538 h 6857999"/>
              <a:gd name="connsiteX28441" fmla="*/ 3245333 w 10763219"/>
              <a:gd name="connsiteY28441" fmla="*/ 3334538 h 6857999"/>
              <a:gd name="connsiteX28442" fmla="*/ 3242554 w 10763219"/>
              <a:gd name="connsiteY28442" fmla="*/ 3335729 h 6857999"/>
              <a:gd name="connsiteX28443" fmla="*/ 3238982 w 10763219"/>
              <a:gd name="connsiteY28443" fmla="*/ 3336919 h 6857999"/>
              <a:gd name="connsiteX28444" fmla="*/ 3236204 w 10763219"/>
              <a:gd name="connsiteY28444" fmla="*/ 3338904 h 6857999"/>
              <a:gd name="connsiteX28445" fmla="*/ 3233029 w 10763219"/>
              <a:gd name="connsiteY28445" fmla="*/ 3340889 h 6857999"/>
              <a:gd name="connsiteX28446" fmla="*/ 3231441 w 10763219"/>
              <a:gd name="connsiteY28446" fmla="*/ 3344064 h 6857999"/>
              <a:gd name="connsiteX28447" fmla="*/ 3230251 w 10763219"/>
              <a:gd name="connsiteY28447" fmla="*/ 3343270 h 6857999"/>
              <a:gd name="connsiteX28448" fmla="*/ 3229854 w 10763219"/>
              <a:gd name="connsiteY28448" fmla="*/ 3342476 h 6857999"/>
              <a:gd name="connsiteX28449" fmla="*/ 3229457 w 10763219"/>
              <a:gd name="connsiteY28449" fmla="*/ 3340492 h 6857999"/>
              <a:gd name="connsiteX28450" fmla="*/ 3229457 w 10763219"/>
              <a:gd name="connsiteY28450" fmla="*/ 3337714 h 6857999"/>
              <a:gd name="connsiteX28451" fmla="*/ 3229854 w 10763219"/>
              <a:gd name="connsiteY28451" fmla="*/ 3334141 h 6857999"/>
              <a:gd name="connsiteX28452" fmla="*/ 3231441 w 10763219"/>
              <a:gd name="connsiteY28452" fmla="*/ 3327393 h 6857999"/>
              <a:gd name="connsiteX28453" fmla="*/ 3232235 w 10763219"/>
              <a:gd name="connsiteY28453" fmla="*/ 3319852 h 6857999"/>
              <a:gd name="connsiteX28454" fmla="*/ 3224297 w 10763219"/>
              <a:gd name="connsiteY28454" fmla="*/ 3317470 h 6857999"/>
              <a:gd name="connsiteX28455" fmla="*/ 3217550 w 10763219"/>
              <a:gd name="connsiteY28455" fmla="*/ 3315486 h 6857999"/>
              <a:gd name="connsiteX28456" fmla="*/ 3209216 w 10763219"/>
              <a:gd name="connsiteY28456" fmla="*/ 3313898 h 6857999"/>
              <a:gd name="connsiteX28457" fmla="*/ 3198897 w 10763219"/>
              <a:gd name="connsiteY28457" fmla="*/ 3310723 h 6857999"/>
              <a:gd name="connsiteX28458" fmla="*/ 3203262 w 10763219"/>
              <a:gd name="connsiteY28458" fmla="*/ 3287304 h 6857999"/>
              <a:gd name="connsiteX28459" fmla="*/ 3206041 w 10763219"/>
              <a:gd name="connsiteY28459" fmla="*/ 3286113 h 6857999"/>
              <a:gd name="connsiteX28460" fmla="*/ 3207628 w 10763219"/>
              <a:gd name="connsiteY28460" fmla="*/ 3285717 h 6857999"/>
              <a:gd name="connsiteX28461" fmla="*/ 3209612 w 10763219"/>
              <a:gd name="connsiteY28461" fmla="*/ 3285717 h 6857999"/>
              <a:gd name="connsiteX28462" fmla="*/ 3211597 w 10763219"/>
              <a:gd name="connsiteY28462" fmla="*/ 3286113 h 6857999"/>
              <a:gd name="connsiteX28463" fmla="*/ 3213185 w 10763219"/>
              <a:gd name="connsiteY28463" fmla="*/ 3286510 h 6857999"/>
              <a:gd name="connsiteX28464" fmla="*/ 3214772 w 10763219"/>
              <a:gd name="connsiteY28464" fmla="*/ 3287701 h 6857999"/>
              <a:gd name="connsiteX28465" fmla="*/ 3217153 w 10763219"/>
              <a:gd name="connsiteY28465" fmla="*/ 3290083 h 6857999"/>
              <a:gd name="connsiteX28466" fmla="*/ 3219931 w 10763219"/>
              <a:gd name="connsiteY28466" fmla="*/ 3292861 h 6857999"/>
              <a:gd name="connsiteX28467" fmla="*/ 3223504 w 10763219"/>
              <a:gd name="connsiteY28467" fmla="*/ 3296434 h 6857999"/>
              <a:gd name="connsiteX28468" fmla="*/ 3227473 w 10763219"/>
              <a:gd name="connsiteY28468" fmla="*/ 3299212 h 6857999"/>
              <a:gd name="connsiteX28469" fmla="*/ 3229854 w 10763219"/>
              <a:gd name="connsiteY28469" fmla="*/ 3300800 h 6857999"/>
              <a:gd name="connsiteX28470" fmla="*/ 3232632 w 10763219"/>
              <a:gd name="connsiteY28470" fmla="*/ 3302387 h 6857999"/>
              <a:gd name="connsiteX28471" fmla="*/ 3234219 w 10763219"/>
              <a:gd name="connsiteY28471" fmla="*/ 3301991 h 6857999"/>
              <a:gd name="connsiteX28472" fmla="*/ 3235013 w 10763219"/>
              <a:gd name="connsiteY28472" fmla="*/ 3301197 h 6857999"/>
              <a:gd name="connsiteX28473" fmla="*/ 3235807 w 10763219"/>
              <a:gd name="connsiteY28473" fmla="*/ 3300800 h 6857999"/>
              <a:gd name="connsiteX28474" fmla="*/ 3236204 w 10763219"/>
              <a:gd name="connsiteY28474" fmla="*/ 3300006 h 6857999"/>
              <a:gd name="connsiteX28475" fmla="*/ 3236204 w 10763219"/>
              <a:gd name="connsiteY28475" fmla="*/ 3298021 h 6857999"/>
              <a:gd name="connsiteX28476" fmla="*/ 3235807 w 10763219"/>
              <a:gd name="connsiteY28476" fmla="*/ 3294846 h 6857999"/>
              <a:gd name="connsiteX28477" fmla="*/ 3235013 w 10763219"/>
              <a:gd name="connsiteY28477" fmla="*/ 3291670 h 6857999"/>
              <a:gd name="connsiteX28478" fmla="*/ 3234617 w 10763219"/>
              <a:gd name="connsiteY28478" fmla="*/ 3287701 h 6857999"/>
              <a:gd name="connsiteX28479" fmla="*/ 3235013 w 10763219"/>
              <a:gd name="connsiteY28479" fmla="*/ 3283335 h 6857999"/>
              <a:gd name="connsiteX28480" fmla="*/ 3236204 w 10763219"/>
              <a:gd name="connsiteY28480" fmla="*/ 3281350 h 6857999"/>
              <a:gd name="connsiteX28481" fmla="*/ 3236998 w 10763219"/>
              <a:gd name="connsiteY28481" fmla="*/ 3278969 h 6857999"/>
              <a:gd name="connsiteX28482" fmla="*/ 3240173 w 10763219"/>
              <a:gd name="connsiteY28482" fmla="*/ 3277381 h 6857999"/>
              <a:gd name="connsiteX28483" fmla="*/ 3242554 w 10763219"/>
              <a:gd name="connsiteY28483" fmla="*/ 3276587 h 6857999"/>
              <a:gd name="connsiteX28484" fmla="*/ 3244539 w 10763219"/>
              <a:gd name="connsiteY28484" fmla="*/ 3276587 h 6857999"/>
              <a:gd name="connsiteX28485" fmla="*/ 3246523 w 10763219"/>
              <a:gd name="connsiteY28485" fmla="*/ 3276587 h 6857999"/>
              <a:gd name="connsiteX28486" fmla="*/ 3248507 w 10763219"/>
              <a:gd name="connsiteY28486" fmla="*/ 3277381 h 6857999"/>
              <a:gd name="connsiteX28487" fmla="*/ 3249698 w 10763219"/>
              <a:gd name="connsiteY28487" fmla="*/ 3277778 h 6857999"/>
              <a:gd name="connsiteX28488" fmla="*/ 3253270 w 10763219"/>
              <a:gd name="connsiteY28488" fmla="*/ 3280160 h 6857999"/>
              <a:gd name="connsiteX28489" fmla="*/ 3256049 w 10763219"/>
              <a:gd name="connsiteY28489" fmla="*/ 3282938 h 6857999"/>
              <a:gd name="connsiteX28490" fmla="*/ 3258033 w 10763219"/>
              <a:gd name="connsiteY28490" fmla="*/ 3283732 h 6857999"/>
              <a:gd name="connsiteX28491" fmla="*/ 3259621 w 10763219"/>
              <a:gd name="connsiteY28491" fmla="*/ 3284129 h 6857999"/>
              <a:gd name="connsiteX28492" fmla="*/ 3261605 w 10763219"/>
              <a:gd name="connsiteY28492" fmla="*/ 3284923 h 6857999"/>
              <a:gd name="connsiteX28493" fmla="*/ 3263986 w 10763219"/>
              <a:gd name="connsiteY28493" fmla="*/ 3284129 h 6857999"/>
              <a:gd name="connsiteX28494" fmla="*/ 3266368 w 10763219"/>
              <a:gd name="connsiteY28494" fmla="*/ 3283732 h 6857999"/>
              <a:gd name="connsiteX28495" fmla="*/ 3268749 w 10763219"/>
              <a:gd name="connsiteY28495" fmla="*/ 3282144 h 6857999"/>
              <a:gd name="connsiteX28496" fmla="*/ 3265971 w 10763219"/>
              <a:gd name="connsiteY28496" fmla="*/ 3285717 h 6857999"/>
              <a:gd name="connsiteX28497" fmla="*/ 3262399 w 10763219"/>
              <a:gd name="connsiteY28497" fmla="*/ 3288495 h 6857999"/>
              <a:gd name="connsiteX28498" fmla="*/ 3256049 w 10763219"/>
              <a:gd name="connsiteY28498" fmla="*/ 3292861 h 6857999"/>
              <a:gd name="connsiteX28499" fmla="*/ 3249302 w 10763219"/>
              <a:gd name="connsiteY28499" fmla="*/ 3297624 h 6857999"/>
              <a:gd name="connsiteX28500" fmla="*/ 3245729 w 10763219"/>
              <a:gd name="connsiteY28500" fmla="*/ 3300403 h 6857999"/>
              <a:gd name="connsiteX28501" fmla="*/ 3242951 w 10763219"/>
              <a:gd name="connsiteY28501" fmla="*/ 3303181 h 6857999"/>
              <a:gd name="connsiteX28502" fmla="*/ 3244142 w 10763219"/>
              <a:gd name="connsiteY28502" fmla="*/ 3306356 h 6857999"/>
              <a:gd name="connsiteX28503" fmla="*/ 3244936 w 10763219"/>
              <a:gd name="connsiteY28503" fmla="*/ 3308738 h 6857999"/>
              <a:gd name="connsiteX28504" fmla="*/ 3247317 w 10763219"/>
              <a:gd name="connsiteY28504" fmla="*/ 3313501 h 6857999"/>
              <a:gd name="connsiteX28505" fmla="*/ 3250492 w 10763219"/>
              <a:gd name="connsiteY28505" fmla="*/ 3317867 h 6857999"/>
              <a:gd name="connsiteX28506" fmla="*/ 3253270 w 10763219"/>
              <a:gd name="connsiteY28506" fmla="*/ 3322233 h 6857999"/>
              <a:gd name="connsiteX28507" fmla="*/ 3256049 w 10763219"/>
              <a:gd name="connsiteY28507" fmla="*/ 3319455 h 6857999"/>
              <a:gd name="connsiteX28508" fmla="*/ 3259224 w 10763219"/>
              <a:gd name="connsiteY28508" fmla="*/ 3315883 h 6857999"/>
              <a:gd name="connsiteX28509" fmla="*/ 3265574 w 10763219"/>
              <a:gd name="connsiteY28509" fmla="*/ 3309135 h 6857999"/>
              <a:gd name="connsiteX28510" fmla="*/ 3268352 w 10763219"/>
              <a:gd name="connsiteY28510" fmla="*/ 3306356 h 6857999"/>
              <a:gd name="connsiteX28511" fmla="*/ 3271924 w 10763219"/>
              <a:gd name="connsiteY28511" fmla="*/ 3303975 h 6857999"/>
              <a:gd name="connsiteX28512" fmla="*/ 3275099 w 10763219"/>
              <a:gd name="connsiteY28512" fmla="*/ 3302387 h 6857999"/>
              <a:gd name="connsiteX28513" fmla="*/ 3279068 w 10763219"/>
              <a:gd name="connsiteY28513" fmla="*/ 3301197 h 6857999"/>
              <a:gd name="connsiteX28514" fmla="*/ 3279465 w 10763219"/>
              <a:gd name="connsiteY28514" fmla="*/ 3299212 h 6857999"/>
              <a:gd name="connsiteX28515" fmla="*/ 3280259 w 10763219"/>
              <a:gd name="connsiteY28515" fmla="*/ 3297624 h 6857999"/>
              <a:gd name="connsiteX28516" fmla="*/ 3280656 w 10763219"/>
              <a:gd name="connsiteY28516" fmla="*/ 3292861 h 6857999"/>
              <a:gd name="connsiteX28517" fmla="*/ 3279465 w 10763219"/>
              <a:gd name="connsiteY28517" fmla="*/ 3284129 h 6857999"/>
              <a:gd name="connsiteX28518" fmla="*/ 3279465 w 10763219"/>
              <a:gd name="connsiteY28518" fmla="*/ 3280160 h 6857999"/>
              <a:gd name="connsiteX28519" fmla="*/ 3280259 w 10763219"/>
              <a:gd name="connsiteY28519" fmla="*/ 3276985 h 6857999"/>
              <a:gd name="connsiteX28520" fmla="*/ 3281053 w 10763219"/>
              <a:gd name="connsiteY28520" fmla="*/ 3275397 h 6857999"/>
              <a:gd name="connsiteX28521" fmla="*/ 3282243 w 10763219"/>
              <a:gd name="connsiteY28521" fmla="*/ 3273809 h 6857999"/>
              <a:gd name="connsiteX28522" fmla="*/ 3283434 w 10763219"/>
              <a:gd name="connsiteY28522" fmla="*/ 3273015 h 6857999"/>
              <a:gd name="connsiteX28523" fmla="*/ 3285418 w 10763219"/>
              <a:gd name="connsiteY28523" fmla="*/ 3272618 h 6857999"/>
              <a:gd name="connsiteX28524" fmla="*/ 3285815 w 10763219"/>
              <a:gd name="connsiteY28524" fmla="*/ 3273412 h 6857999"/>
              <a:gd name="connsiteX28525" fmla="*/ 3287006 w 10763219"/>
              <a:gd name="connsiteY28525" fmla="*/ 3275000 h 6857999"/>
              <a:gd name="connsiteX28526" fmla="*/ 3290181 w 10763219"/>
              <a:gd name="connsiteY28526" fmla="*/ 3277778 h 6857999"/>
              <a:gd name="connsiteX28527" fmla="*/ 3295341 w 10763219"/>
              <a:gd name="connsiteY28527" fmla="*/ 3281747 h 6857999"/>
              <a:gd name="connsiteX28528" fmla="*/ 3300500 w 10763219"/>
              <a:gd name="connsiteY28528" fmla="*/ 3285320 h 6857999"/>
              <a:gd name="connsiteX28529" fmla="*/ 3303675 w 10763219"/>
              <a:gd name="connsiteY28529" fmla="*/ 3286510 h 6857999"/>
              <a:gd name="connsiteX28530" fmla="*/ 3306851 w 10763219"/>
              <a:gd name="connsiteY28530" fmla="*/ 3287701 h 6857999"/>
              <a:gd name="connsiteX28531" fmla="*/ 3310026 w 10763219"/>
              <a:gd name="connsiteY28531" fmla="*/ 3288495 h 6857999"/>
              <a:gd name="connsiteX28532" fmla="*/ 3312804 w 10763219"/>
              <a:gd name="connsiteY28532" fmla="*/ 3289289 h 6857999"/>
              <a:gd name="connsiteX28533" fmla="*/ 3315979 w 10763219"/>
              <a:gd name="connsiteY28533" fmla="*/ 3288495 h 6857999"/>
              <a:gd name="connsiteX28534" fmla="*/ 3318360 w 10763219"/>
              <a:gd name="connsiteY28534" fmla="*/ 3288098 h 6857999"/>
              <a:gd name="connsiteX28535" fmla="*/ 3320742 w 10763219"/>
              <a:gd name="connsiteY28535" fmla="*/ 3286510 h 6857999"/>
              <a:gd name="connsiteX28536" fmla="*/ 3322726 w 10763219"/>
              <a:gd name="connsiteY28536" fmla="*/ 3284923 h 6857999"/>
              <a:gd name="connsiteX28537" fmla="*/ 3323917 w 10763219"/>
              <a:gd name="connsiteY28537" fmla="*/ 3287304 h 6857999"/>
              <a:gd name="connsiteX28538" fmla="*/ 3325504 w 10763219"/>
              <a:gd name="connsiteY28538" fmla="*/ 3290083 h 6857999"/>
              <a:gd name="connsiteX28539" fmla="*/ 3325901 w 10763219"/>
              <a:gd name="connsiteY28539" fmla="*/ 3292464 h 6857999"/>
              <a:gd name="connsiteX28540" fmla="*/ 3325901 w 10763219"/>
              <a:gd name="connsiteY28540" fmla="*/ 3294449 h 6857999"/>
              <a:gd name="connsiteX28541" fmla="*/ 3325901 w 10763219"/>
              <a:gd name="connsiteY28541" fmla="*/ 3296831 h 6857999"/>
              <a:gd name="connsiteX28542" fmla="*/ 3325107 w 10763219"/>
              <a:gd name="connsiteY28542" fmla="*/ 3298815 h 6857999"/>
              <a:gd name="connsiteX28543" fmla="*/ 3324710 w 10763219"/>
              <a:gd name="connsiteY28543" fmla="*/ 3300403 h 6857999"/>
              <a:gd name="connsiteX28544" fmla="*/ 3323123 w 10763219"/>
              <a:gd name="connsiteY28544" fmla="*/ 3302387 h 6857999"/>
              <a:gd name="connsiteX28545" fmla="*/ 3320345 w 10763219"/>
              <a:gd name="connsiteY28545" fmla="*/ 3305166 h 6857999"/>
              <a:gd name="connsiteX28546" fmla="*/ 3316773 w 10763219"/>
              <a:gd name="connsiteY28546" fmla="*/ 3307548 h 6857999"/>
              <a:gd name="connsiteX28547" fmla="*/ 3308835 w 10763219"/>
              <a:gd name="connsiteY28547" fmla="*/ 3312707 h 6857999"/>
              <a:gd name="connsiteX28548" fmla="*/ 3309629 w 10763219"/>
              <a:gd name="connsiteY28548" fmla="*/ 3315486 h 6857999"/>
              <a:gd name="connsiteX28549" fmla="*/ 3310026 w 10763219"/>
              <a:gd name="connsiteY28549" fmla="*/ 3317867 h 6857999"/>
              <a:gd name="connsiteX28550" fmla="*/ 3310819 w 10763219"/>
              <a:gd name="connsiteY28550" fmla="*/ 3319852 h 6857999"/>
              <a:gd name="connsiteX28551" fmla="*/ 3312010 w 10763219"/>
              <a:gd name="connsiteY28551" fmla="*/ 3321440 h 6857999"/>
              <a:gd name="connsiteX28552" fmla="*/ 3312804 w 10763219"/>
              <a:gd name="connsiteY28552" fmla="*/ 3322233 h 6857999"/>
              <a:gd name="connsiteX28553" fmla="*/ 3314391 w 10763219"/>
              <a:gd name="connsiteY28553" fmla="*/ 3323027 h 6857999"/>
              <a:gd name="connsiteX28554" fmla="*/ 3315979 w 10763219"/>
              <a:gd name="connsiteY28554" fmla="*/ 3323027 h 6857999"/>
              <a:gd name="connsiteX28555" fmla="*/ 3317566 w 10763219"/>
              <a:gd name="connsiteY28555" fmla="*/ 3323027 h 6857999"/>
              <a:gd name="connsiteX28556" fmla="*/ 3321139 w 10763219"/>
              <a:gd name="connsiteY28556" fmla="*/ 3321836 h 6857999"/>
              <a:gd name="connsiteX28557" fmla="*/ 3325107 w 10763219"/>
              <a:gd name="connsiteY28557" fmla="*/ 3320249 h 6857999"/>
              <a:gd name="connsiteX28558" fmla="*/ 3333442 w 10763219"/>
              <a:gd name="connsiteY28558" fmla="*/ 3316676 h 6857999"/>
              <a:gd name="connsiteX28559" fmla="*/ 3333442 w 10763219"/>
              <a:gd name="connsiteY28559" fmla="*/ 3311913 h 6857999"/>
              <a:gd name="connsiteX28560" fmla="*/ 3333045 w 10763219"/>
              <a:gd name="connsiteY28560" fmla="*/ 3307548 h 6857999"/>
              <a:gd name="connsiteX28561" fmla="*/ 3331854 w 10763219"/>
              <a:gd name="connsiteY28561" fmla="*/ 3300403 h 6857999"/>
              <a:gd name="connsiteX28562" fmla="*/ 3331854 w 10763219"/>
              <a:gd name="connsiteY28562" fmla="*/ 3296831 h 6857999"/>
              <a:gd name="connsiteX28563" fmla="*/ 3332251 w 10763219"/>
              <a:gd name="connsiteY28563" fmla="*/ 3293655 h 6857999"/>
              <a:gd name="connsiteX28564" fmla="*/ 3333839 w 10763219"/>
              <a:gd name="connsiteY28564" fmla="*/ 3290083 h 6857999"/>
              <a:gd name="connsiteX28565" fmla="*/ 3336617 w 10763219"/>
              <a:gd name="connsiteY28565" fmla="*/ 3286510 h 6857999"/>
              <a:gd name="connsiteX28566" fmla="*/ 3337808 w 10763219"/>
              <a:gd name="connsiteY28566" fmla="*/ 3291274 h 6857999"/>
              <a:gd name="connsiteX28567" fmla="*/ 3339395 w 10763219"/>
              <a:gd name="connsiteY28567" fmla="*/ 3294449 h 6857999"/>
              <a:gd name="connsiteX28568" fmla="*/ 3340586 w 10763219"/>
              <a:gd name="connsiteY28568" fmla="*/ 3296831 h 6857999"/>
              <a:gd name="connsiteX28569" fmla="*/ 3342571 w 10763219"/>
              <a:gd name="connsiteY28569" fmla="*/ 3298815 h 6857999"/>
              <a:gd name="connsiteX28570" fmla="*/ 3344555 w 10763219"/>
              <a:gd name="connsiteY28570" fmla="*/ 3300006 h 6857999"/>
              <a:gd name="connsiteX28571" fmla="*/ 3346540 w 10763219"/>
              <a:gd name="connsiteY28571" fmla="*/ 3300800 h 6857999"/>
              <a:gd name="connsiteX28572" fmla="*/ 3348921 w 10763219"/>
              <a:gd name="connsiteY28572" fmla="*/ 3300800 h 6857999"/>
              <a:gd name="connsiteX28573" fmla="*/ 3351302 w 10763219"/>
              <a:gd name="connsiteY28573" fmla="*/ 3300800 h 6857999"/>
              <a:gd name="connsiteX28574" fmla="*/ 3357256 w 10763219"/>
              <a:gd name="connsiteY28574" fmla="*/ 3300403 h 6857999"/>
              <a:gd name="connsiteX28575" fmla="*/ 3363209 w 10763219"/>
              <a:gd name="connsiteY28575" fmla="*/ 3299212 h 6857999"/>
              <a:gd name="connsiteX28576" fmla="*/ 3369956 w 10763219"/>
              <a:gd name="connsiteY28576" fmla="*/ 3298815 h 6857999"/>
              <a:gd name="connsiteX28577" fmla="*/ 3373528 w 10763219"/>
              <a:gd name="connsiteY28577" fmla="*/ 3299212 h 6857999"/>
              <a:gd name="connsiteX28578" fmla="*/ 3377497 w 10763219"/>
              <a:gd name="connsiteY28578" fmla="*/ 3300006 h 6857999"/>
              <a:gd name="connsiteX28579" fmla="*/ 3376703 w 10763219"/>
              <a:gd name="connsiteY28579" fmla="*/ 3303181 h 6857999"/>
              <a:gd name="connsiteX28580" fmla="*/ 3377497 w 10763219"/>
              <a:gd name="connsiteY28580" fmla="*/ 3306753 h 6857999"/>
              <a:gd name="connsiteX28581" fmla="*/ 3377894 w 10763219"/>
              <a:gd name="connsiteY28581" fmla="*/ 3309532 h 6857999"/>
              <a:gd name="connsiteX28582" fmla="*/ 3378291 w 10763219"/>
              <a:gd name="connsiteY28582" fmla="*/ 3311913 h 6857999"/>
              <a:gd name="connsiteX28583" fmla="*/ 3380672 w 10763219"/>
              <a:gd name="connsiteY28583" fmla="*/ 3317073 h 6857999"/>
              <a:gd name="connsiteX28584" fmla="*/ 3383053 w 10763219"/>
              <a:gd name="connsiteY28584" fmla="*/ 3321043 h 6857999"/>
              <a:gd name="connsiteX28585" fmla="*/ 3386228 w 10763219"/>
              <a:gd name="connsiteY28585" fmla="*/ 3325012 h 6857999"/>
              <a:gd name="connsiteX28586" fmla="*/ 3389007 w 10763219"/>
              <a:gd name="connsiteY28586" fmla="*/ 3328584 h 6857999"/>
              <a:gd name="connsiteX28587" fmla="*/ 3390991 w 10763219"/>
              <a:gd name="connsiteY28587" fmla="*/ 3332950 h 6857999"/>
              <a:gd name="connsiteX28588" fmla="*/ 3392182 w 10763219"/>
              <a:gd name="connsiteY28588" fmla="*/ 3335729 h 6857999"/>
              <a:gd name="connsiteX28589" fmla="*/ 3392579 w 10763219"/>
              <a:gd name="connsiteY28589" fmla="*/ 3338507 h 6857999"/>
              <a:gd name="connsiteX28590" fmla="*/ 3394960 w 10763219"/>
              <a:gd name="connsiteY28590" fmla="*/ 3338507 h 6857999"/>
              <a:gd name="connsiteX28591" fmla="*/ 3396945 w 10763219"/>
              <a:gd name="connsiteY28591" fmla="*/ 3338507 h 6857999"/>
              <a:gd name="connsiteX28592" fmla="*/ 3398532 w 10763219"/>
              <a:gd name="connsiteY28592" fmla="*/ 3337714 h 6857999"/>
              <a:gd name="connsiteX28593" fmla="*/ 3400120 w 10763219"/>
              <a:gd name="connsiteY28593" fmla="*/ 3336523 h 6857999"/>
              <a:gd name="connsiteX28594" fmla="*/ 3403691 w 10763219"/>
              <a:gd name="connsiteY28594" fmla="*/ 3333744 h 6857999"/>
              <a:gd name="connsiteX28595" fmla="*/ 3406470 w 10763219"/>
              <a:gd name="connsiteY28595" fmla="*/ 3330172 h 6857999"/>
              <a:gd name="connsiteX28596" fmla="*/ 3409645 w 10763219"/>
              <a:gd name="connsiteY28596" fmla="*/ 3326203 h 6857999"/>
              <a:gd name="connsiteX28597" fmla="*/ 3412423 w 10763219"/>
              <a:gd name="connsiteY28597" fmla="*/ 3323027 h 6857999"/>
              <a:gd name="connsiteX28598" fmla="*/ 3415995 w 10763219"/>
              <a:gd name="connsiteY28598" fmla="*/ 3320249 h 6857999"/>
              <a:gd name="connsiteX28599" fmla="*/ 3417979 w 10763219"/>
              <a:gd name="connsiteY28599" fmla="*/ 3319455 h 6857999"/>
              <a:gd name="connsiteX28600" fmla="*/ 3419964 w 10763219"/>
              <a:gd name="connsiteY28600" fmla="*/ 3319058 h 6857999"/>
              <a:gd name="connsiteX28601" fmla="*/ 3417979 w 10763219"/>
              <a:gd name="connsiteY28601" fmla="*/ 3322233 h 6857999"/>
              <a:gd name="connsiteX28602" fmla="*/ 3417583 w 10763219"/>
              <a:gd name="connsiteY28602" fmla="*/ 3326203 h 6857999"/>
              <a:gd name="connsiteX28603" fmla="*/ 3416789 w 10763219"/>
              <a:gd name="connsiteY28603" fmla="*/ 3330172 h 6857999"/>
              <a:gd name="connsiteX28604" fmla="*/ 3417583 w 10763219"/>
              <a:gd name="connsiteY28604" fmla="*/ 3333744 h 6857999"/>
              <a:gd name="connsiteX28605" fmla="*/ 3417979 w 10763219"/>
              <a:gd name="connsiteY28605" fmla="*/ 3337714 h 6857999"/>
              <a:gd name="connsiteX28606" fmla="*/ 3419567 w 10763219"/>
              <a:gd name="connsiteY28606" fmla="*/ 3340889 h 6857999"/>
              <a:gd name="connsiteX28607" fmla="*/ 3421155 w 10763219"/>
              <a:gd name="connsiteY28607" fmla="*/ 3344461 h 6857999"/>
              <a:gd name="connsiteX28608" fmla="*/ 3423933 w 10763219"/>
              <a:gd name="connsiteY28608" fmla="*/ 3347636 h 6857999"/>
              <a:gd name="connsiteX28609" fmla="*/ 3426314 w 10763219"/>
              <a:gd name="connsiteY28609" fmla="*/ 3350812 h 6857999"/>
              <a:gd name="connsiteX28610" fmla="*/ 3429093 w 10763219"/>
              <a:gd name="connsiteY28610" fmla="*/ 3353590 h 6857999"/>
              <a:gd name="connsiteX28611" fmla="*/ 3435840 w 10763219"/>
              <a:gd name="connsiteY28611" fmla="*/ 3359544 h 6857999"/>
              <a:gd name="connsiteX28612" fmla="*/ 3443381 w 10763219"/>
              <a:gd name="connsiteY28612" fmla="*/ 3364307 h 6857999"/>
              <a:gd name="connsiteX28613" fmla="*/ 3451318 w 10763219"/>
              <a:gd name="connsiteY28613" fmla="*/ 3368276 h 6857999"/>
              <a:gd name="connsiteX28614" fmla="*/ 3458859 w 10763219"/>
              <a:gd name="connsiteY28614" fmla="*/ 3370658 h 6857999"/>
              <a:gd name="connsiteX28615" fmla="*/ 3466400 w 10763219"/>
              <a:gd name="connsiteY28615" fmla="*/ 3372642 h 6857999"/>
              <a:gd name="connsiteX28616" fmla="*/ 3469575 w 10763219"/>
              <a:gd name="connsiteY28616" fmla="*/ 3373040 h 6857999"/>
              <a:gd name="connsiteX28617" fmla="*/ 3473147 w 10763219"/>
              <a:gd name="connsiteY28617" fmla="*/ 3373040 h 6857999"/>
              <a:gd name="connsiteX28618" fmla="*/ 3475528 w 10763219"/>
              <a:gd name="connsiteY28618" fmla="*/ 3372642 h 6857999"/>
              <a:gd name="connsiteX28619" fmla="*/ 3478307 w 10763219"/>
              <a:gd name="connsiteY28619" fmla="*/ 3371849 h 6857999"/>
              <a:gd name="connsiteX28620" fmla="*/ 3480291 w 10763219"/>
              <a:gd name="connsiteY28620" fmla="*/ 3370658 h 6857999"/>
              <a:gd name="connsiteX28621" fmla="*/ 3481879 w 10763219"/>
              <a:gd name="connsiteY28621" fmla="*/ 3369467 h 6857999"/>
              <a:gd name="connsiteX28622" fmla="*/ 3483466 w 10763219"/>
              <a:gd name="connsiteY28622" fmla="*/ 3367483 h 6857999"/>
              <a:gd name="connsiteX28623" fmla="*/ 3483863 w 10763219"/>
              <a:gd name="connsiteY28623" fmla="*/ 3364704 h 6857999"/>
              <a:gd name="connsiteX28624" fmla="*/ 3483863 w 10763219"/>
              <a:gd name="connsiteY28624" fmla="*/ 3361926 h 6857999"/>
              <a:gd name="connsiteX28625" fmla="*/ 3483466 w 10763219"/>
              <a:gd name="connsiteY28625" fmla="*/ 3358353 h 6857999"/>
              <a:gd name="connsiteX28626" fmla="*/ 3482277 w 10763219"/>
              <a:gd name="connsiteY28626" fmla="*/ 3355178 h 6857999"/>
              <a:gd name="connsiteX28627" fmla="*/ 3480291 w 10763219"/>
              <a:gd name="connsiteY28627" fmla="*/ 3350812 h 6857999"/>
              <a:gd name="connsiteX28628" fmla="*/ 3479498 w 10763219"/>
              <a:gd name="connsiteY28628" fmla="*/ 3347636 h 6857999"/>
              <a:gd name="connsiteX28629" fmla="*/ 3479101 w 10763219"/>
              <a:gd name="connsiteY28629" fmla="*/ 3345652 h 6857999"/>
              <a:gd name="connsiteX28630" fmla="*/ 3479498 w 10763219"/>
              <a:gd name="connsiteY28630" fmla="*/ 3344858 h 6857999"/>
              <a:gd name="connsiteX28631" fmla="*/ 3479894 w 10763219"/>
              <a:gd name="connsiteY28631" fmla="*/ 3344461 h 6857999"/>
              <a:gd name="connsiteX28632" fmla="*/ 3481482 w 10763219"/>
              <a:gd name="connsiteY28632" fmla="*/ 3344461 h 6857999"/>
              <a:gd name="connsiteX28633" fmla="*/ 3483069 w 10763219"/>
              <a:gd name="connsiteY28633" fmla="*/ 3344858 h 6857999"/>
              <a:gd name="connsiteX28634" fmla="*/ 3486244 w 10763219"/>
              <a:gd name="connsiteY28634" fmla="*/ 3346843 h 6857999"/>
              <a:gd name="connsiteX28635" fmla="*/ 3489816 w 10763219"/>
              <a:gd name="connsiteY28635" fmla="*/ 3348827 h 6857999"/>
              <a:gd name="connsiteX28636" fmla="*/ 3492992 w 10763219"/>
              <a:gd name="connsiteY28636" fmla="*/ 3350812 h 6857999"/>
              <a:gd name="connsiteX28637" fmla="*/ 3494182 w 10763219"/>
              <a:gd name="connsiteY28637" fmla="*/ 3350812 h 6857999"/>
              <a:gd name="connsiteX28638" fmla="*/ 3494977 w 10763219"/>
              <a:gd name="connsiteY28638" fmla="*/ 3350415 h 6857999"/>
              <a:gd name="connsiteX28639" fmla="*/ 3495770 w 10763219"/>
              <a:gd name="connsiteY28639" fmla="*/ 3350415 h 6857999"/>
              <a:gd name="connsiteX28640" fmla="*/ 3494977 w 10763219"/>
              <a:gd name="connsiteY28640" fmla="*/ 3351209 h 6857999"/>
              <a:gd name="connsiteX28641" fmla="*/ 3494977 w 10763219"/>
              <a:gd name="connsiteY28641" fmla="*/ 3355178 h 6857999"/>
              <a:gd name="connsiteX28642" fmla="*/ 3494977 w 10763219"/>
              <a:gd name="connsiteY28642" fmla="*/ 3358353 h 6857999"/>
              <a:gd name="connsiteX28643" fmla="*/ 3496167 w 10763219"/>
              <a:gd name="connsiteY28643" fmla="*/ 3361926 h 6857999"/>
              <a:gd name="connsiteX28644" fmla="*/ 3497357 w 10763219"/>
              <a:gd name="connsiteY28644" fmla="*/ 3365498 h 6857999"/>
              <a:gd name="connsiteX28645" fmla="*/ 3500136 w 10763219"/>
              <a:gd name="connsiteY28645" fmla="*/ 3368673 h 6857999"/>
              <a:gd name="connsiteX28646" fmla="*/ 3502914 w 10763219"/>
              <a:gd name="connsiteY28646" fmla="*/ 3371849 h 6857999"/>
              <a:gd name="connsiteX28647" fmla="*/ 3506487 w 10763219"/>
              <a:gd name="connsiteY28647" fmla="*/ 3374627 h 6857999"/>
              <a:gd name="connsiteX28648" fmla="*/ 3509265 w 10763219"/>
              <a:gd name="connsiteY28648" fmla="*/ 3375024 h 6857999"/>
              <a:gd name="connsiteX28649" fmla="*/ 3511645 w 10763219"/>
              <a:gd name="connsiteY28649" fmla="*/ 3374627 h 6857999"/>
              <a:gd name="connsiteX28650" fmla="*/ 3514027 w 10763219"/>
              <a:gd name="connsiteY28650" fmla="*/ 3373040 h 6857999"/>
              <a:gd name="connsiteX28651" fmla="*/ 3516409 w 10763219"/>
              <a:gd name="connsiteY28651" fmla="*/ 3371849 h 6857999"/>
              <a:gd name="connsiteX28652" fmla="*/ 3519187 w 10763219"/>
              <a:gd name="connsiteY28652" fmla="*/ 3369467 h 6857999"/>
              <a:gd name="connsiteX28653" fmla="*/ 3521171 w 10763219"/>
              <a:gd name="connsiteY28653" fmla="*/ 3366292 h 6857999"/>
              <a:gd name="connsiteX28654" fmla="*/ 3525537 w 10763219"/>
              <a:gd name="connsiteY28654" fmla="*/ 3360338 h 6857999"/>
              <a:gd name="connsiteX28655" fmla="*/ 3524743 w 10763219"/>
              <a:gd name="connsiteY28655" fmla="*/ 3363513 h 6857999"/>
              <a:gd name="connsiteX28656" fmla="*/ 3525537 w 10763219"/>
              <a:gd name="connsiteY28656" fmla="*/ 3365498 h 6857999"/>
              <a:gd name="connsiteX28657" fmla="*/ 3525933 w 10763219"/>
              <a:gd name="connsiteY28657" fmla="*/ 3367880 h 6857999"/>
              <a:gd name="connsiteX28658" fmla="*/ 3526331 w 10763219"/>
              <a:gd name="connsiteY28658" fmla="*/ 3369467 h 6857999"/>
              <a:gd name="connsiteX28659" fmla="*/ 3527918 w 10763219"/>
              <a:gd name="connsiteY28659" fmla="*/ 3370658 h 6857999"/>
              <a:gd name="connsiteX28660" fmla="*/ 3528712 w 10763219"/>
              <a:gd name="connsiteY28660" fmla="*/ 3372245 h 6857999"/>
              <a:gd name="connsiteX28661" fmla="*/ 3532284 w 10763219"/>
              <a:gd name="connsiteY28661" fmla="*/ 3374230 h 6857999"/>
              <a:gd name="connsiteX28662" fmla="*/ 3535856 w 10763219"/>
              <a:gd name="connsiteY28662" fmla="*/ 3375818 h 6857999"/>
              <a:gd name="connsiteX28663" fmla="*/ 3540221 w 10763219"/>
              <a:gd name="connsiteY28663" fmla="*/ 3376612 h 6857999"/>
              <a:gd name="connsiteX28664" fmla="*/ 3549350 w 10763219"/>
              <a:gd name="connsiteY28664" fmla="*/ 3378200 h 6857999"/>
              <a:gd name="connsiteX28665" fmla="*/ 3551334 w 10763219"/>
              <a:gd name="connsiteY28665" fmla="*/ 3373040 h 6857999"/>
              <a:gd name="connsiteX28666" fmla="*/ 3551731 w 10763219"/>
              <a:gd name="connsiteY28666" fmla="*/ 3369864 h 6857999"/>
              <a:gd name="connsiteX28667" fmla="*/ 3551334 w 10763219"/>
              <a:gd name="connsiteY28667" fmla="*/ 3367483 h 6857999"/>
              <a:gd name="connsiteX28668" fmla="*/ 3550144 w 10763219"/>
              <a:gd name="connsiteY28668" fmla="*/ 3365498 h 6857999"/>
              <a:gd name="connsiteX28669" fmla="*/ 3546970 w 10763219"/>
              <a:gd name="connsiteY28669" fmla="*/ 3362323 h 6857999"/>
              <a:gd name="connsiteX28670" fmla="*/ 3545381 w 10763219"/>
              <a:gd name="connsiteY28670" fmla="*/ 3361132 h 6857999"/>
              <a:gd name="connsiteX28671" fmla="*/ 3544587 w 10763219"/>
              <a:gd name="connsiteY28671" fmla="*/ 3359147 h 6857999"/>
              <a:gd name="connsiteX28672" fmla="*/ 3546970 w 10763219"/>
              <a:gd name="connsiteY28672" fmla="*/ 3356766 h 6857999"/>
              <a:gd name="connsiteX28673" fmla="*/ 3549350 w 10763219"/>
              <a:gd name="connsiteY28673" fmla="*/ 3355178 h 6857999"/>
              <a:gd name="connsiteX28674" fmla="*/ 3550938 w 10763219"/>
              <a:gd name="connsiteY28674" fmla="*/ 3355178 h 6857999"/>
              <a:gd name="connsiteX28675" fmla="*/ 3551731 w 10763219"/>
              <a:gd name="connsiteY28675" fmla="*/ 3355575 h 6857999"/>
              <a:gd name="connsiteX28676" fmla="*/ 3552922 w 10763219"/>
              <a:gd name="connsiteY28676" fmla="*/ 3357162 h 6857999"/>
              <a:gd name="connsiteX28677" fmla="*/ 3553319 w 10763219"/>
              <a:gd name="connsiteY28677" fmla="*/ 3359544 h 6857999"/>
              <a:gd name="connsiteX28678" fmla="*/ 3554114 w 10763219"/>
              <a:gd name="connsiteY28678" fmla="*/ 3364704 h 6857999"/>
              <a:gd name="connsiteX28679" fmla="*/ 3554114 w 10763219"/>
              <a:gd name="connsiteY28679" fmla="*/ 3371849 h 6857999"/>
              <a:gd name="connsiteX28680" fmla="*/ 3554906 w 10763219"/>
              <a:gd name="connsiteY28680" fmla="*/ 3378200 h 6857999"/>
              <a:gd name="connsiteX28681" fmla="*/ 3555303 w 10763219"/>
              <a:gd name="connsiteY28681" fmla="*/ 3380978 h 6857999"/>
              <a:gd name="connsiteX28682" fmla="*/ 3555700 w 10763219"/>
              <a:gd name="connsiteY28682" fmla="*/ 3382962 h 6857999"/>
              <a:gd name="connsiteX28683" fmla="*/ 3556494 w 10763219"/>
              <a:gd name="connsiteY28683" fmla="*/ 3384947 h 6857999"/>
              <a:gd name="connsiteX28684" fmla="*/ 3557685 w 10763219"/>
              <a:gd name="connsiteY28684" fmla="*/ 3385741 h 6857999"/>
              <a:gd name="connsiteX28685" fmla="*/ 3559669 w 10763219"/>
              <a:gd name="connsiteY28685" fmla="*/ 3382962 h 6857999"/>
              <a:gd name="connsiteX28686" fmla="*/ 3562447 w 10763219"/>
              <a:gd name="connsiteY28686" fmla="*/ 3380184 h 6857999"/>
              <a:gd name="connsiteX28687" fmla="*/ 3568798 w 10763219"/>
              <a:gd name="connsiteY28687" fmla="*/ 3373040 h 6857999"/>
              <a:gd name="connsiteX28688" fmla="*/ 3568402 w 10763219"/>
              <a:gd name="connsiteY28688" fmla="*/ 3368673 h 6857999"/>
              <a:gd name="connsiteX28689" fmla="*/ 3568004 w 10763219"/>
              <a:gd name="connsiteY28689" fmla="*/ 3362323 h 6857999"/>
              <a:gd name="connsiteX28690" fmla="*/ 3567607 w 10763219"/>
              <a:gd name="connsiteY28690" fmla="*/ 3357956 h 6857999"/>
              <a:gd name="connsiteX28691" fmla="*/ 3566416 w 10763219"/>
              <a:gd name="connsiteY28691" fmla="*/ 3353987 h 6857999"/>
              <a:gd name="connsiteX28692" fmla="*/ 3564829 w 10763219"/>
              <a:gd name="connsiteY28692" fmla="*/ 3351209 h 6857999"/>
              <a:gd name="connsiteX28693" fmla="*/ 3563638 w 10763219"/>
              <a:gd name="connsiteY28693" fmla="*/ 3348827 h 6857999"/>
              <a:gd name="connsiteX28694" fmla="*/ 3561258 w 10763219"/>
              <a:gd name="connsiteY28694" fmla="*/ 3345652 h 6857999"/>
              <a:gd name="connsiteX28695" fmla="*/ 3553716 w 10763219"/>
              <a:gd name="connsiteY28695" fmla="*/ 3338110 h 6857999"/>
              <a:gd name="connsiteX28696" fmla="*/ 3552922 w 10763219"/>
              <a:gd name="connsiteY28696" fmla="*/ 3336126 h 6857999"/>
              <a:gd name="connsiteX28697" fmla="*/ 3551731 w 10763219"/>
              <a:gd name="connsiteY28697" fmla="*/ 3332950 h 6857999"/>
              <a:gd name="connsiteX28698" fmla="*/ 3551334 w 10763219"/>
              <a:gd name="connsiteY28698" fmla="*/ 3325806 h 6857999"/>
              <a:gd name="connsiteX28699" fmla="*/ 3550938 w 10763219"/>
              <a:gd name="connsiteY28699" fmla="*/ 3317470 h 6857999"/>
              <a:gd name="connsiteX28700" fmla="*/ 3549748 w 10763219"/>
              <a:gd name="connsiteY28700" fmla="*/ 3313898 h 6857999"/>
              <a:gd name="connsiteX28701" fmla="*/ 3548556 w 10763219"/>
              <a:gd name="connsiteY28701" fmla="*/ 3310723 h 6857999"/>
              <a:gd name="connsiteX28702" fmla="*/ 3547763 w 10763219"/>
              <a:gd name="connsiteY28702" fmla="*/ 3309532 h 6857999"/>
              <a:gd name="connsiteX28703" fmla="*/ 3546970 w 10763219"/>
              <a:gd name="connsiteY28703" fmla="*/ 3308738 h 6857999"/>
              <a:gd name="connsiteX28704" fmla="*/ 3544984 w 10763219"/>
              <a:gd name="connsiteY28704" fmla="*/ 3308341 h 6857999"/>
              <a:gd name="connsiteX28705" fmla="*/ 3542603 w 10763219"/>
              <a:gd name="connsiteY28705" fmla="*/ 3307548 h 6857999"/>
              <a:gd name="connsiteX28706" fmla="*/ 3540221 w 10763219"/>
              <a:gd name="connsiteY28706" fmla="*/ 3308341 h 6857999"/>
              <a:gd name="connsiteX28707" fmla="*/ 3538237 w 10763219"/>
              <a:gd name="connsiteY28707" fmla="*/ 3308341 h 6857999"/>
              <a:gd name="connsiteX28708" fmla="*/ 3535856 w 10763219"/>
              <a:gd name="connsiteY28708" fmla="*/ 3308341 h 6857999"/>
              <a:gd name="connsiteX28709" fmla="*/ 3533871 w 10763219"/>
              <a:gd name="connsiteY28709" fmla="*/ 3307151 h 6857999"/>
              <a:gd name="connsiteX28710" fmla="*/ 3532682 w 10763219"/>
              <a:gd name="connsiteY28710" fmla="*/ 3306753 h 6857999"/>
              <a:gd name="connsiteX28711" fmla="*/ 3532284 w 10763219"/>
              <a:gd name="connsiteY28711" fmla="*/ 3305563 h 6857999"/>
              <a:gd name="connsiteX28712" fmla="*/ 3530697 w 10763219"/>
              <a:gd name="connsiteY28712" fmla="*/ 3301991 h 6857999"/>
              <a:gd name="connsiteX28713" fmla="*/ 3529902 w 10763219"/>
              <a:gd name="connsiteY28713" fmla="*/ 3298021 h 6857999"/>
              <a:gd name="connsiteX28714" fmla="*/ 3528712 w 10763219"/>
              <a:gd name="connsiteY28714" fmla="*/ 3288098 h 6857999"/>
              <a:gd name="connsiteX28715" fmla="*/ 3528315 w 10763219"/>
              <a:gd name="connsiteY28715" fmla="*/ 3277381 h 6857999"/>
              <a:gd name="connsiteX28716" fmla="*/ 3527521 w 10763219"/>
              <a:gd name="connsiteY28716" fmla="*/ 3272221 h 6857999"/>
              <a:gd name="connsiteX28717" fmla="*/ 3526331 w 10763219"/>
              <a:gd name="connsiteY28717" fmla="*/ 3266665 h 6857999"/>
              <a:gd name="connsiteX28718" fmla="*/ 3525537 w 10763219"/>
              <a:gd name="connsiteY28718" fmla="*/ 3264680 h 6857999"/>
              <a:gd name="connsiteX28719" fmla="*/ 3523949 w 10763219"/>
              <a:gd name="connsiteY28719" fmla="*/ 3264283 h 6857999"/>
              <a:gd name="connsiteX28720" fmla="*/ 3521965 w 10763219"/>
              <a:gd name="connsiteY28720" fmla="*/ 3263886 h 6857999"/>
              <a:gd name="connsiteX28721" fmla="*/ 3519980 w 10763219"/>
              <a:gd name="connsiteY28721" fmla="*/ 3264283 h 6857999"/>
              <a:gd name="connsiteX28722" fmla="*/ 3517996 w 10763219"/>
              <a:gd name="connsiteY28722" fmla="*/ 3264680 h 6857999"/>
              <a:gd name="connsiteX28723" fmla="*/ 3516011 w 10763219"/>
              <a:gd name="connsiteY28723" fmla="*/ 3264680 h 6857999"/>
              <a:gd name="connsiteX28724" fmla="*/ 3514027 w 10763219"/>
              <a:gd name="connsiteY28724" fmla="*/ 3264283 h 6857999"/>
              <a:gd name="connsiteX28725" fmla="*/ 3513233 w 10763219"/>
              <a:gd name="connsiteY28725" fmla="*/ 3262695 h 6857999"/>
              <a:gd name="connsiteX28726" fmla="*/ 3512043 w 10763219"/>
              <a:gd name="connsiteY28726" fmla="*/ 3260314 h 6857999"/>
              <a:gd name="connsiteX28727" fmla="*/ 3511645 w 10763219"/>
              <a:gd name="connsiteY28727" fmla="*/ 3256344 h 6857999"/>
              <a:gd name="connsiteX28728" fmla="*/ 3510058 w 10763219"/>
              <a:gd name="connsiteY28728" fmla="*/ 3246024 h 6857999"/>
              <a:gd name="connsiteX28729" fmla="*/ 3508470 w 10763219"/>
              <a:gd name="connsiteY28729" fmla="*/ 3233720 h 6857999"/>
              <a:gd name="connsiteX28730" fmla="*/ 3507280 w 10763219"/>
              <a:gd name="connsiteY28730" fmla="*/ 3228560 h 6857999"/>
              <a:gd name="connsiteX28731" fmla="*/ 3506487 w 10763219"/>
              <a:gd name="connsiteY28731" fmla="*/ 3223797 h 6857999"/>
              <a:gd name="connsiteX28732" fmla="*/ 3503708 w 10763219"/>
              <a:gd name="connsiteY28732" fmla="*/ 3212286 h 6857999"/>
              <a:gd name="connsiteX28733" fmla="*/ 3501326 w 10763219"/>
              <a:gd name="connsiteY28733" fmla="*/ 3198791 h 6857999"/>
              <a:gd name="connsiteX28734" fmla="*/ 3500136 w 10763219"/>
              <a:gd name="connsiteY28734" fmla="*/ 3181326 h 6857999"/>
              <a:gd name="connsiteX28735" fmla="*/ 3498548 w 10763219"/>
              <a:gd name="connsiteY28735" fmla="*/ 3159099 h 6857999"/>
              <a:gd name="connsiteX28736" fmla="*/ 3498945 w 10763219"/>
              <a:gd name="connsiteY28736" fmla="*/ 3157114 h 6857999"/>
              <a:gd name="connsiteX28737" fmla="*/ 3499343 w 10763219"/>
              <a:gd name="connsiteY28737" fmla="*/ 3154336 h 6857999"/>
              <a:gd name="connsiteX28738" fmla="*/ 3502121 w 10763219"/>
              <a:gd name="connsiteY28738" fmla="*/ 3147588 h 6857999"/>
              <a:gd name="connsiteX28739" fmla="*/ 3503708 w 10763219"/>
              <a:gd name="connsiteY28739" fmla="*/ 3140443 h 6857999"/>
              <a:gd name="connsiteX28740" fmla="*/ 3504898 w 10763219"/>
              <a:gd name="connsiteY28740" fmla="*/ 3138062 h 6857999"/>
              <a:gd name="connsiteX28741" fmla="*/ 3504898 w 10763219"/>
              <a:gd name="connsiteY28741" fmla="*/ 3136077 h 6857999"/>
              <a:gd name="connsiteX28742" fmla="*/ 3504501 w 10763219"/>
              <a:gd name="connsiteY28742" fmla="*/ 3132902 h 6857999"/>
              <a:gd name="connsiteX28743" fmla="*/ 3502914 w 10763219"/>
              <a:gd name="connsiteY28743" fmla="*/ 3130917 h 6857999"/>
              <a:gd name="connsiteX28744" fmla="*/ 3501326 w 10763219"/>
              <a:gd name="connsiteY28744" fmla="*/ 3129329 h 6857999"/>
              <a:gd name="connsiteX28745" fmla="*/ 3499343 w 10763219"/>
              <a:gd name="connsiteY28745" fmla="*/ 3127742 h 6857999"/>
              <a:gd name="connsiteX28746" fmla="*/ 3499343 w 10763219"/>
              <a:gd name="connsiteY28746" fmla="*/ 3132108 h 6857999"/>
              <a:gd name="connsiteX28747" fmla="*/ 3500136 w 10763219"/>
              <a:gd name="connsiteY28747" fmla="*/ 3136077 h 6857999"/>
              <a:gd name="connsiteX28748" fmla="*/ 3500136 w 10763219"/>
              <a:gd name="connsiteY28748" fmla="*/ 3138459 h 6857999"/>
              <a:gd name="connsiteX28749" fmla="*/ 3499343 w 10763219"/>
              <a:gd name="connsiteY28749" fmla="*/ 3141237 h 6857999"/>
              <a:gd name="connsiteX28750" fmla="*/ 3498945 w 10763219"/>
              <a:gd name="connsiteY28750" fmla="*/ 3143619 h 6857999"/>
              <a:gd name="connsiteX28751" fmla="*/ 3498151 w 10763219"/>
              <a:gd name="connsiteY28751" fmla="*/ 3146794 h 6857999"/>
              <a:gd name="connsiteX28752" fmla="*/ 3493785 w 10763219"/>
              <a:gd name="connsiteY28752" fmla="*/ 3139252 h 6857999"/>
              <a:gd name="connsiteX28753" fmla="*/ 3488626 w 10763219"/>
              <a:gd name="connsiteY28753" fmla="*/ 3131711 h 6857999"/>
              <a:gd name="connsiteX28754" fmla="*/ 3483863 w 10763219"/>
              <a:gd name="connsiteY28754" fmla="*/ 3125360 h 6857999"/>
              <a:gd name="connsiteX28755" fmla="*/ 3481482 w 10763219"/>
              <a:gd name="connsiteY28755" fmla="*/ 3122582 h 6857999"/>
              <a:gd name="connsiteX28756" fmla="*/ 3479101 w 10763219"/>
              <a:gd name="connsiteY28756" fmla="*/ 3120200 h 6857999"/>
              <a:gd name="connsiteX28757" fmla="*/ 3475926 w 10763219"/>
              <a:gd name="connsiteY28757" fmla="*/ 3117422 h 6857999"/>
              <a:gd name="connsiteX28758" fmla="*/ 3473147 w 10763219"/>
              <a:gd name="connsiteY28758" fmla="*/ 3116231 h 6857999"/>
              <a:gd name="connsiteX28759" fmla="*/ 3470369 w 10763219"/>
              <a:gd name="connsiteY28759" fmla="*/ 3115040 h 6857999"/>
              <a:gd name="connsiteX28760" fmla="*/ 3467194 w 10763219"/>
              <a:gd name="connsiteY28760" fmla="*/ 3114643 h 6857999"/>
              <a:gd name="connsiteX28761" fmla="*/ 3464416 w 10763219"/>
              <a:gd name="connsiteY28761" fmla="*/ 3115040 h 6857999"/>
              <a:gd name="connsiteX28762" fmla="*/ 3460844 w 10763219"/>
              <a:gd name="connsiteY28762" fmla="*/ 3116231 h 6857999"/>
              <a:gd name="connsiteX28763" fmla="*/ 3457669 w 10763219"/>
              <a:gd name="connsiteY28763" fmla="*/ 3117422 h 6857999"/>
              <a:gd name="connsiteX28764" fmla="*/ 3454096 w 10763219"/>
              <a:gd name="connsiteY28764" fmla="*/ 3120597 h 6857999"/>
              <a:gd name="connsiteX28765" fmla="*/ 3452906 w 10763219"/>
              <a:gd name="connsiteY28765" fmla="*/ 3119406 h 6857999"/>
              <a:gd name="connsiteX28766" fmla="*/ 3452112 w 10763219"/>
              <a:gd name="connsiteY28766" fmla="*/ 3118613 h 6857999"/>
              <a:gd name="connsiteX28767" fmla="*/ 3452112 w 10763219"/>
              <a:gd name="connsiteY28767" fmla="*/ 3117422 h 6857999"/>
              <a:gd name="connsiteX28768" fmla="*/ 3452112 w 10763219"/>
              <a:gd name="connsiteY28768" fmla="*/ 3116628 h 6857999"/>
              <a:gd name="connsiteX28769" fmla="*/ 3452906 w 10763219"/>
              <a:gd name="connsiteY28769" fmla="*/ 3113849 h 6857999"/>
              <a:gd name="connsiteX28770" fmla="*/ 3455684 w 10763219"/>
              <a:gd name="connsiteY28770" fmla="*/ 3110674 h 6857999"/>
              <a:gd name="connsiteX28771" fmla="*/ 3460844 w 10763219"/>
              <a:gd name="connsiteY28771" fmla="*/ 3104323 h 6857999"/>
              <a:gd name="connsiteX28772" fmla="*/ 3462828 w 10763219"/>
              <a:gd name="connsiteY28772" fmla="*/ 3101148 h 6857999"/>
              <a:gd name="connsiteX28773" fmla="*/ 3464019 w 10763219"/>
              <a:gd name="connsiteY28773" fmla="*/ 3097973 h 6857999"/>
              <a:gd name="connsiteX28774" fmla="*/ 3467591 w 10763219"/>
              <a:gd name="connsiteY28774" fmla="*/ 3101148 h 6857999"/>
              <a:gd name="connsiteX28775" fmla="*/ 3471560 w 10763219"/>
              <a:gd name="connsiteY28775" fmla="*/ 3103530 h 6857999"/>
              <a:gd name="connsiteX28776" fmla="*/ 3475528 w 10763219"/>
              <a:gd name="connsiteY28776" fmla="*/ 3105514 h 6857999"/>
              <a:gd name="connsiteX28777" fmla="*/ 3479498 w 10763219"/>
              <a:gd name="connsiteY28777" fmla="*/ 3107499 h 6857999"/>
              <a:gd name="connsiteX28778" fmla="*/ 3487435 w 10763219"/>
              <a:gd name="connsiteY28778" fmla="*/ 3109880 h 6857999"/>
              <a:gd name="connsiteX28779" fmla="*/ 3494977 w 10763219"/>
              <a:gd name="connsiteY28779" fmla="*/ 3111865 h 6857999"/>
              <a:gd name="connsiteX28780" fmla="*/ 3500532 w 10763219"/>
              <a:gd name="connsiteY28780" fmla="*/ 3088844 h 6857999"/>
              <a:gd name="connsiteX28781" fmla="*/ 3502517 w 10763219"/>
              <a:gd name="connsiteY28781" fmla="*/ 3078523 h 6857999"/>
              <a:gd name="connsiteX28782" fmla="*/ 3502914 w 10763219"/>
              <a:gd name="connsiteY28782" fmla="*/ 3074951 h 6857999"/>
              <a:gd name="connsiteX28783" fmla="*/ 3502914 w 10763219"/>
              <a:gd name="connsiteY28783" fmla="*/ 3072967 h 6857999"/>
              <a:gd name="connsiteX28784" fmla="*/ 3502517 w 10763219"/>
              <a:gd name="connsiteY28784" fmla="*/ 3071776 h 6857999"/>
              <a:gd name="connsiteX28785" fmla="*/ 3501326 w 10763219"/>
              <a:gd name="connsiteY28785" fmla="*/ 3070188 h 6857999"/>
              <a:gd name="connsiteX28786" fmla="*/ 3500532 w 10763219"/>
              <a:gd name="connsiteY28786" fmla="*/ 3069395 h 6857999"/>
              <a:gd name="connsiteX28787" fmla="*/ 3499343 w 10763219"/>
              <a:gd name="connsiteY28787" fmla="*/ 3068600 h 6857999"/>
              <a:gd name="connsiteX28788" fmla="*/ 3496564 w 10763219"/>
              <a:gd name="connsiteY28788" fmla="*/ 3068204 h 6857999"/>
              <a:gd name="connsiteX28789" fmla="*/ 3493785 w 10763219"/>
              <a:gd name="connsiteY28789" fmla="*/ 3067807 h 6857999"/>
              <a:gd name="connsiteX28790" fmla="*/ 3485848 w 10763219"/>
              <a:gd name="connsiteY28790" fmla="*/ 3067807 h 6857999"/>
              <a:gd name="connsiteX28791" fmla="*/ 3481879 w 10763219"/>
              <a:gd name="connsiteY28791" fmla="*/ 3067410 h 6857999"/>
              <a:gd name="connsiteX28792" fmla="*/ 3477513 w 10763219"/>
              <a:gd name="connsiteY28792" fmla="*/ 3066616 h 6857999"/>
              <a:gd name="connsiteX28793" fmla="*/ 3473941 w 10763219"/>
              <a:gd name="connsiteY28793" fmla="*/ 3064631 h 6857999"/>
              <a:gd name="connsiteX28794" fmla="*/ 3471163 w 10763219"/>
              <a:gd name="connsiteY28794" fmla="*/ 3063044 h 6857999"/>
              <a:gd name="connsiteX28795" fmla="*/ 3468384 w 10763219"/>
              <a:gd name="connsiteY28795" fmla="*/ 3059868 h 6857999"/>
              <a:gd name="connsiteX28796" fmla="*/ 3465210 w 10763219"/>
              <a:gd name="connsiteY28796" fmla="*/ 3057090 h 6857999"/>
              <a:gd name="connsiteX28797" fmla="*/ 3462828 w 10763219"/>
              <a:gd name="connsiteY28797" fmla="*/ 3054708 h 6857999"/>
              <a:gd name="connsiteX28798" fmla="*/ 3460447 w 10763219"/>
              <a:gd name="connsiteY28798" fmla="*/ 3051930 h 6857999"/>
              <a:gd name="connsiteX28799" fmla="*/ 3457669 w 10763219"/>
              <a:gd name="connsiteY28799" fmla="*/ 3050342 h 6857999"/>
              <a:gd name="connsiteX28800" fmla="*/ 3454494 w 10763219"/>
              <a:gd name="connsiteY28800" fmla="*/ 3049151 h 6857999"/>
              <a:gd name="connsiteX28801" fmla="*/ 3451715 w 10763219"/>
              <a:gd name="connsiteY28801" fmla="*/ 3048754 h 6857999"/>
              <a:gd name="connsiteX28802" fmla="*/ 3449334 w 10763219"/>
              <a:gd name="connsiteY28802" fmla="*/ 3048754 h 6857999"/>
              <a:gd name="connsiteX28803" fmla="*/ 3443381 w 10763219"/>
              <a:gd name="connsiteY28803" fmla="*/ 3049548 h 6857999"/>
              <a:gd name="connsiteX28804" fmla="*/ 3437030 w 10763219"/>
              <a:gd name="connsiteY28804" fmla="*/ 3050342 h 6857999"/>
              <a:gd name="connsiteX28805" fmla="*/ 3431077 w 10763219"/>
              <a:gd name="connsiteY28805" fmla="*/ 3051136 h 6857999"/>
              <a:gd name="connsiteX28806" fmla="*/ 3427505 w 10763219"/>
              <a:gd name="connsiteY28806" fmla="*/ 3050739 h 6857999"/>
              <a:gd name="connsiteX28807" fmla="*/ 3424727 w 10763219"/>
              <a:gd name="connsiteY28807" fmla="*/ 3050739 h 6857999"/>
              <a:gd name="connsiteX28808" fmla="*/ 3421949 w 10763219"/>
              <a:gd name="connsiteY28808" fmla="*/ 3049548 h 6857999"/>
              <a:gd name="connsiteX28809" fmla="*/ 3418377 w 10763219"/>
              <a:gd name="connsiteY28809" fmla="*/ 3048754 h 6857999"/>
              <a:gd name="connsiteX28810" fmla="*/ 3415598 w 10763219"/>
              <a:gd name="connsiteY28810" fmla="*/ 3046770 h 6857999"/>
              <a:gd name="connsiteX28811" fmla="*/ 3412423 w 10763219"/>
              <a:gd name="connsiteY28811" fmla="*/ 3044785 h 6857999"/>
              <a:gd name="connsiteX28812" fmla="*/ 3409645 w 10763219"/>
              <a:gd name="connsiteY28812" fmla="*/ 3041213 h 6857999"/>
              <a:gd name="connsiteX28813" fmla="*/ 3406470 w 10763219"/>
              <a:gd name="connsiteY28813" fmla="*/ 3038037 h 6857999"/>
              <a:gd name="connsiteX28814" fmla="*/ 3405676 w 10763219"/>
              <a:gd name="connsiteY28814" fmla="*/ 3034862 h 6857999"/>
              <a:gd name="connsiteX28815" fmla="*/ 3404089 w 10763219"/>
              <a:gd name="connsiteY28815" fmla="*/ 3031687 h 6857999"/>
              <a:gd name="connsiteX28816" fmla="*/ 3401310 w 10763219"/>
              <a:gd name="connsiteY28816" fmla="*/ 3022955 h 6857999"/>
              <a:gd name="connsiteX28817" fmla="*/ 3398929 w 10763219"/>
              <a:gd name="connsiteY28817" fmla="*/ 3015016 h 6857999"/>
              <a:gd name="connsiteX28818" fmla="*/ 3397738 w 10763219"/>
              <a:gd name="connsiteY28818" fmla="*/ 3011841 h 6857999"/>
              <a:gd name="connsiteX28819" fmla="*/ 3396945 w 10763219"/>
              <a:gd name="connsiteY28819" fmla="*/ 3011047 h 6857999"/>
              <a:gd name="connsiteX28820" fmla="*/ 3396547 w 10763219"/>
              <a:gd name="connsiteY28820" fmla="*/ 3011047 h 6857999"/>
              <a:gd name="connsiteX28821" fmla="*/ 3395754 w 10763219"/>
              <a:gd name="connsiteY28821" fmla="*/ 3011444 h 6857999"/>
              <a:gd name="connsiteX28822" fmla="*/ 3394563 w 10763219"/>
              <a:gd name="connsiteY28822" fmla="*/ 3013428 h 6857999"/>
              <a:gd name="connsiteX28823" fmla="*/ 3391388 w 10763219"/>
              <a:gd name="connsiteY28823" fmla="*/ 3020970 h 6857999"/>
              <a:gd name="connsiteX28824" fmla="*/ 3388213 w 10763219"/>
              <a:gd name="connsiteY28824" fmla="*/ 3028114 h 6857999"/>
              <a:gd name="connsiteX28825" fmla="*/ 3386625 w 10763219"/>
              <a:gd name="connsiteY28825" fmla="*/ 3030893 h 6857999"/>
              <a:gd name="connsiteX28826" fmla="*/ 3385832 w 10763219"/>
              <a:gd name="connsiteY28826" fmla="*/ 3032084 h 6857999"/>
              <a:gd name="connsiteX28827" fmla="*/ 3384641 w 10763219"/>
              <a:gd name="connsiteY28827" fmla="*/ 3032481 h 6857999"/>
              <a:gd name="connsiteX28828" fmla="*/ 3381863 w 10763219"/>
              <a:gd name="connsiteY28828" fmla="*/ 3033671 h 6857999"/>
              <a:gd name="connsiteX28829" fmla="*/ 3377894 w 10763219"/>
              <a:gd name="connsiteY28829" fmla="*/ 3032877 h 6857999"/>
              <a:gd name="connsiteX28830" fmla="*/ 3373925 w 10763219"/>
              <a:gd name="connsiteY28830" fmla="*/ 3032084 h 6857999"/>
              <a:gd name="connsiteX28831" fmla="*/ 3369956 w 10763219"/>
              <a:gd name="connsiteY28831" fmla="*/ 3030496 h 6857999"/>
              <a:gd name="connsiteX28832" fmla="*/ 3365987 w 10763219"/>
              <a:gd name="connsiteY28832" fmla="*/ 3028114 h 6857999"/>
              <a:gd name="connsiteX28833" fmla="*/ 3361621 w 10763219"/>
              <a:gd name="connsiteY28833" fmla="*/ 3025733 h 6857999"/>
              <a:gd name="connsiteX28834" fmla="*/ 3352493 w 10763219"/>
              <a:gd name="connsiteY28834" fmla="*/ 3019779 h 6857999"/>
              <a:gd name="connsiteX28835" fmla="*/ 3342967 w 10763219"/>
              <a:gd name="connsiteY28835" fmla="*/ 3013825 h 6857999"/>
              <a:gd name="connsiteX28836" fmla="*/ 3338205 w 10763219"/>
              <a:gd name="connsiteY28836" fmla="*/ 3011047 h 6857999"/>
              <a:gd name="connsiteX28837" fmla="*/ 3333442 w 10763219"/>
              <a:gd name="connsiteY28837" fmla="*/ 3009062 h 6857999"/>
              <a:gd name="connsiteX28838" fmla="*/ 3327886 w 10763219"/>
              <a:gd name="connsiteY28838" fmla="*/ 3007474 h 6857999"/>
              <a:gd name="connsiteX28839" fmla="*/ 3323123 w 10763219"/>
              <a:gd name="connsiteY28839" fmla="*/ 3006681 h 6857999"/>
              <a:gd name="connsiteX28840" fmla="*/ 3318360 w 10763219"/>
              <a:gd name="connsiteY28840" fmla="*/ 3006681 h 6857999"/>
              <a:gd name="connsiteX28841" fmla="*/ 3312804 w 10763219"/>
              <a:gd name="connsiteY28841" fmla="*/ 3007474 h 6857999"/>
              <a:gd name="connsiteX28842" fmla="*/ 3310422 w 10763219"/>
              <a:gd name="connsiteY28842" fmla="*/ 3009062 h 6857999"/>
              <a:gd name="connsiteX28843" fmla="*/ 3308041 w 10763219"/>
              <a:gd name="connsiteY28843" fmla="*/ 3011841 h 6857999"/>
              <a:gd name="connsiteX28844" fmla="*/ 3301294 w 10763219"/>
              <a:gd name="connsiteY28844" fmla="*/ 3018985 h 6857999"/>
              <a:gd name="connsiteX28845" fmla="*/ 3295341 w 10763219"/>
              <a:gd name="connsiteY28845" fmla="*/ 3025733 h 6857999"/>
              <a:gd name="connsiteX28846" fmla="*/ 3292166 w 10763219"/>
              <a:gd name="connsiteY28846" fmla="*/ 3027717 h 6857999"/>
              <a:gd name="connsiteX28847" fmla="*/ 3291372 w 10763219"/>
              <a:gd name="connsiteY28847" fmla="*/ 3028114 h 6857999"/>
              <a:gd name="connsiteX28848" fmla="*/ 3290975 w 10763219"/>
              <a:gd name="connsiteY28848" fmla="*/ 3028114 h 6857999"/>
              <a:gd name="connsiteX28849" fmla="*/ 3289387 w 10763219"/>
              <a:gd name="connsiteY28849" fmla="*/ 3027717 h 6857999"/>
              <a:gd name="connsiteX28850" fmla="*/ 3288593 w 10763219"/>
              <a:gd name="connsiteY28850" fmla="*/ 3026527 h 6857999"/>
              <a:gd name="connsiteX28851" fmla="*/ 3285815 w 10763219"/>
              <a:gd name="connsiteY28851" fmla="*/ 3024145 h 6857999"/>
              <a:gd name="connsiteX28852" fmla="*/ 3284624 w 10763219"/>
              <a:gd name="connsiteY28852" fmla="*/ 3020176 h 6857999"/>
              <a:gd name="connsiteX28853" fmla="*/ 3283037 w 10763219"/>
              <a:gd name="connsiteY28853" fmla="*/ 3015810 h 6857999"/>
              <a:gd name="connsiteX28854" fmla="*/ 3279465 w 10763219"/>
              <a:gd name="connsiteY28854" fmla="*/ 3007078 h 6857999"/>
              <a:gd name="connsiteX28855" fmla="*/ 3278274 w 10763219"/>
              <a:gd name="connsiteY28855" fmla="*/ 3003902 h 6857999"/>
              <a:gd name="connsiteX28856" fmla="*/ 3277084 w 10763219"/>
              <a:gd name="connsiteY28856" fmla="*/ 3002315 h 6857999"/>
              <a:gd name="connsiteX28857" fmla="*/ 3275893 w 10763219"/>
              <a:gd name="connsiteY28857" fmla="*/ 3001124 h 6857999"/>
              <a:gd name="connsiteX28858" fmla="*/ 3273909 w 10763219"/>
              <a:gd name="connsiteY28858" fmla="*/ 2999933 h 6857999"/>
              <a:gd name="connsiteX28859" fmla="*/ 3271130 w 10763219"/>
              <a:gd name="connsiteY28859" fmla="*/ 2998742 h 6857999"/>
              <a:gd name="connsiteX28860" fmla="*/ 3268749 w 10763219"/>
              <a:gd name="connsiteY28860" fmla="*/ 2998346 h 6857999"/>
              <a:gd name="connsiteX28861" fmla="*/ 3266368 w 10763219"/>
              <a:gd name="connsiteY28861" fmla="*/ 2998346 h 6857999"/>
              <a:gd name="connsiteX28862" fmla="*/ 3263986 w 10763219"/>
              <a:gd name="connsiteY28862" fmla="*/ 2998742 h 6857999"/>
              <a:gd name="connsiteX28863" fmla="*/ 3261605 w 10763219"/>
              <a:gd name="connsiteY28863" fmla="*/ 2999933 h 6857999"/>
              <a:gd name="connsiteX28864" fmla="*/ 3256049 w 10763219"/>
              <a:gd name="connsiteY28864" fmla="*/ 3001918 h 6857999"/>
              <a:gd name="connsiteX28865" fmla="*/ 3250889 w 10763219"/>
              <a:gd name="connsiteY28865" fmla="*/ 3004299 h 6857999"/>
              <a:gd name="connsiteX28866" fmla="*/ 3244936 w 10763219"/>
              <a:gd name="connsiteY28866" fmla="*/ 3006284 h 6857999"/>
              <a:gd name="connsiteX28867" fmla="*/ 3239379 w 10763219"/>
              <a:gd name="connsiteY28867" fmla="*/ 3007474 h 6857999"/>
              <a:gd name="connsiteX28868" fmla="*/ 3236204 w 10763219"/>
              <a:gd name="connsiteY28868" fmla="*/ 3008268 h 6857999"/>
              <a:gd name="connsiteX28869" fmla="*/ 3233029 w 10763219"/>
              <a:gd name="connsiteY28869" fmla="*/ 3008268 h 6857999"/>
              <a:gd name="connsiteX28870" fmla="*/ 3229854 w 10763219"/>
              <a:gd name="connsiteY28870" fmla="*/ 3007474 h 6857999"/>
              <a:gd name="connsiteX28871" fmla="*/ 3226282 w 10763219"/>
              <a:gd name="connsiteY28871" fmla="*/ 3006681 h 6857999"/>
              <a:gd name="connsiteX28872" fmla="*/ 3219931 w 10763219"/>
              <a:gd name="connsiteY28872" fmla="*/ 3004299 h 6857999"/>
              <a:gd name="connsiteX28873" fmla="*/ 3213581 w 10763219"/>
              <a:gd name="connsiteY28873" fmla="*/ 3001124 h 6857999"/>
              <a:gd name="connsiteX28874" fmla="*/ 3207231 w 10763219"/>
              <a:gd name="connsiteY28874" fmla="*/ 2997948 h 6857999"/>
              <a:gd name="connsiteX28875" fmla="*/ 3201278 w 10763219"/>
              <a:gd name="connsiteY28875" fmla="*/ 2994773 h 6857999"/>
              <a:gd name="connsiteX28876" fmla="*/ 3194928 w 10763219"/>
              <a:gd name="connsiteY28876" fmla="*/ 2992391 h 6857999"/>
              <a:gd name="connsiteX28877" fmla="*/ 3188577 w 10763219"/>
              <a:gd name="connsiteY28877" fmla="*/ 2990407 h 6857999"/>
              <a:gd name="connsiteX28878" fmla="*/ 3185799 w 10763219"/>
              <a:gd name="connsiteY28878" fmla="*/ 2990010 h 6857999"/>
              <a:gd name="connsiteX28879" fmla="*/ 3182227 w 10763219"/>
              <a:gd name="connsiteY28879" fmla="*/ 2990010 h 6857999"/>
              <a:gd name="connsiteX28880" fmla="*/ 3180243 w 10763219"/>
              <a:gd name="connsiteY28880" fmla="*/ 2990407 h 6857999"/>
              <a:gd name="connsiteX28881" fmla="*/ 3178655 w 10763219"/>
              <a:gd name="connsiteY28881" fmla="*/ 2991201 h 6857999"/>
              <a:gd name="connsiteX28882" fmla="*/ 3174686 w 10763219"/>
              <a:gd name="connsiteY28882" fmla="*/ 2993582 h 6857999"/>
              <a:gd name="connsiteX28883" fmla="*/ 3170717 w 10763219"/>
              <a:gd name="connsiteY28883" fmla="*/ 2996361 h 6857999"/>
              <a:gd name="connsiteX28884" fmla="*/ 3166351 w 10763219"/>
              <a:gd name="connsiteY28884" fmla="*/ 2999933 h 6857999"/>
              <a:gd name="connsiteX28885" fmla="*/ 3162382 w 10763219"/>
              <a:gd name="connsiteY28885" fmla="*/ 3003108 h 6857999"/>
              <a:gd name="connsiteX28886" fmla="*/ 3158414 w 10763219"/>
              <a:gd name="connsiteY28886" fmla="*/ 3006681 h 6857999"/>
              <a:gd name="connsiteX28887" fmla="*/ 3154445 w 10763219"/>
              <a:gd name="connsiteY28887" fmla="*/ 3009062 h 6857999"/>
              <a:gd name="connsiteX28888" fmla="*/ 3152460 w 10763219"/>
              <a:gd name="connsiteY28888" fmla="*/ 3010253 h 6857999"/>
              <a:gd name="connsiteX28889" fmla="*/ 3150476 w 10763219"/>
              <a:gd name="connsiteY28889" fmla="*/ 3010650 h 6857999"/>
              <a:gd name="connsiteX28890" fmla="*/ 3149682 w 10763219"/>
              <a:gd name="connsiteY28890" fmla="*/ 3010650 h 6857999"/>
              <a:gd name="connsiteX28891" fmla="*/ 3148491 w 10763219"/>
              <a:gd name="connsiteY28891" fmla="*/ 3010650 h 6857999"/>
              <a:gd name="connsiteX28892" fmla="*/ 3146904 w 10763219"/>
              <a:gd name="connsiteY28892" fmla="*/ 3009062 h 6857999"/>
              <a:gd name="connsiteX28893" fmla="*/ 3145316 w 10763219"/>
              <a:gd name="connsiteY28893" fmla="*/ 3007078 h 6857999"/>
              <a:gd name="connsiteX28894" fmla="*/ 3143729 w 10763219"/>
              <a:gd name="connsiteY28894" fmla="*/ 3005093 h 6857999"/>
              <a:gd name="connsiteX28895" fmla="*/ 3142141 w 10763219"/>
              <a:gd name="connsiteY28895" fmla="*/ 3002711 h 6857999"/>
              <a:gd name="connsiteX28896" fmla="*/ 3140951 w 10763219"/>
              <a:gd name="connsiteY28896" fmla="*/ 3000330 h 6857999"/>
              <a:gd name="connsiteX28897" fmla="*/ 3139363 w 10763219"/>
              <a:gd name="connsiteY28897" fmla="*/ 2998742 h 6857999"/>
              <a:gd name="connsiteX28898" fmla="*/ 3136982 w 10763219"/>
              <a:gd name="connsiteY28898" fmla="*/ 2997948 h 6857999"/>
              <a:gd name="connsiteX28899" fmla="*/ 3135394 w 10763219"/>
              <a:gd name="connsiteY28899" fmla="*/ 2997948 h 6857999"/>
              <a:gd name="connsiteX28900" fmla="*/ 3134600 w 10763219"/>
              <a:gd name="connsiteY28900" fmla="*/ 2997948 h 6857999"/>
              <a:gd name="connsiteX28901" fmla="*/ 3132219 w 10763219"/>
              <a:gd name="connsiteY28901" fmla="*/ 2998742 h 6857999"/>
              <a:gd name="connsiteX28902" fmla="*/ 3129441 w 10763219"/>
              <a:gd name="connsiteY28902" fmla="*/ 3000727 h 6857999"/>
              <a:gd name="connsiteX28903" fmla="*/ 3126663 w 10763219"/>
              <a:gd name="connsiteY28903" fmla="*/ 3003108 h 6857999"/>
              <a:gd name="connsiteX28904" fmla="*/ 3124281 w 10763219"/>
              <a:gd name="connsiteY28904" fmla="*/ 3005490 h 6857999"/>
              <a:gd name="connsiteX28905" fmla="*/ 3121900 w 10763219"/>
              <a:gd name="connsiteY28905" fmla="*/ 3007078 h 6857999"/>
              <a:gd name="connsiteX28906" fmla="*/ 3119915 w 10763219"/>
              <a:gd name="connsiteY28906" fmla="*/ 3008665 h 6857999"/>
              <a:gd name="connsiteX28907" fmla="*/ 3118328 w 10763219"/>
              <a:gd name="connsiteY28907" fmla="*/ 3008665 h 6857999"/>
              <a:gd name="connsiteX28908" fmla="*/ 3117534 w 10763219"/>
              <a:gd name="connsiteY28908" fmla="*/ 3008665 h 6857999"/>
              <a:gd name="connsiteX28909" fmla="*/ 3115153 w 10763219"/>
              <a:gd name="connsiteY28909" fmla="*/ 3007474 h 6857999"/>
              <a:gd name="connsiteX28910" fmla="*/ 3112375 w 10763219"/>
              <a:gd name="connsiteY28910" fmla="*/ 3006681 h 6857999"/>
              <a:gd name="connsiteX28911" fmla="*/ 3107612 w 10763219"/>
              <a:gd name="connsiteY28911" fmla="*/ 3003108 h 6857999"/>
              <a:gd name="connsiteX28912" fmla="*/ 3102849 w 10763219"/>
              <a:gd name="connsiteY28912" fmla="*/ 2999139 h 6857999"/>
              <a:gd name="connsiteX28913" fmla="*/ 3097689 w 10763219"/>
              <a:gd name="connsiteY28913" fmla="*/ 2995567 h 6857999"/>
              <a:gd name="connsiteX28914" fmla="*/ 3092927 w 10763219"/>
              <a:gd name="connsiteY28914" fmla="*/ 2991201 h 6857999"/>
              <a:gd name="connsiteX28915" fmla="*/ 3088164 w 10763219"/>
              <a:gd name="connsiteY28915" fmla="*/ 2987231 h 6857999"/>
              <a:gd name="connsiteX28916" fmla="*/ 3083402 w 10763219"/>
              <a:gd name="connsiteY28916" fmla="*/ 2984056 h 6857999"/>
              <a:gd name="connsiteX28917" fmla="*/ 3080226 w 10763219"/>
              <a:gd name="connsiteY28917" fmla="*/ 2983262 h 6857999"/>
              <a:gd name="connsiteX28918" fmla="*/ 3077845 w 10763219"/>
              <a:gd name="connsiteY28918" fmla="*/ 2982072 h 6857999"/>
              <a:gd name="connsiteX28919" fmla="*/ 3072289 w 10763219"/>
              <a:gd name="connsiteY28919" fmla="*/ 2981278 h 6857999"/>
              <a:gd name="connsiteX28920" fmla="*/ 3066732 w 10763219"/>
              <a:gd name="connsiteY28920" fmla="*/ 2981278 h 6857999"/>
              <a:gd name="connsiteX28921" fmla="*/ 3064748 w 10763219"/>
              <a:gd name="connsiteY28921" fmla="*/ 2981675 h 6857999"/>
              <a:gd name="connsiteX28922" fmla="*/ 3063160 w 10763219"/>
              <a:gd name="connsiteY28922" fmla="*/ 2981278 h 6857999"/>
              <a:gd name="connsiteX28923" fmla="*/ 3057604 w 10763219"/>
              <a:gd name="connsiteY28923" fmla="*/ 2982072 h 6857999"/>
              <a:gd name="connsiteX28924" fmla="*/ 3056016 w 10763219"/>
              <a:gd name="connsiteY28924" fmla="*/ 2982865 h 6857999"/>
              <a:gd name="connsiteX28925" fmla="*/ 3054428 w 10763219"/>
              <a:gd name="connsiteY28925" fmla="*/ 2983262 h 6857999"/>
              <a:gd name="connsiteX28926" fmla="*/ 3052444 w 10763219"/>
              <a:gd name="connsiteY28926" fmla="*/ 2983262 h 6857999"/>
              <a:gd name="connsiteX28927" fmla="*/ 3050063 w 10763219"/>
              <a:gd name="connsiteY28927" fmla="*/ 2983262 h 6857999"/>
              <a:gd name="connsiteX28928" fmla="*/ 3043713 w 10763219"/>
              <a:gd name="connsiteY28928" fmla="*/ 2984056 h 6857999"/>
              <a:gd name="connsiteX28929" fmla="*/ 3042522 w 10763219"/>
              <a:gd name="connsiteY28929" fmla="*/ 2989216 h 6857999"/>
              <a:gd name="connsiteX28930" fmla="*/ 3042522 w 10763219"/>
              <a:gd name="connsiteY28930" fmla="*/ 2992789 h 6857999"/>
              <a:gd name="connsiteX28931" fmla="*/ 3043316 w 10763219"/>
              <a:gd name="connsiteY28931" fmla="*/ 2995964 h 6857999"/>
              <a:gd name="connsiteX28932" fmla="*/ 3043713 w 10763219"/>
              <a:gd name="connsiteY28932" fmla="*/ 2998742 h 6857999"/>
              <a:gd name="connsiteX28933" fmla="*/ 3044506 w 10763219"/>
              <a:gd name="connsiteY28933" fmla="*/ 3001124 h 6857999"/>
              <a:gd name="connsiteX28934" fmla="*/ 3044903 w 10763219"/>
              <a:gd name="connsiteY28934" fmla="*/ 3004299 h 6857999"/>
              <a:gd name="connsiteX28935" fmla="*/ 3044903 w 10763219"/>
              <a:gd name="connsiteY28935" fmla="*/ 3008268 h 6857999"/>
              <a:gd name="connsiteX28936" fmla="*/ 3044506 w 10763219"/>
              <a:gd name="connsiteY28936" fmla="*/ 3012635 h 6857999"/>
              <a:gd name="connsiteX28937" fmla="*/ 3029028 w 10763219"/>
              <a:gd name="connsiteY28937" fmla="*/ 3011444 h 6857999"/>
              <a:gd name="connsiteX28938" fmla="*/ 3029425 w 10763219"/>
              <a:gd name="connsiteY28938" fmla="*/ 3010253 h 6857999"/>
              <a:gd name="connsiteX28939" fmla="*/ 3029821 w 10763219"/>
              <a:gd name="connsiteY28939" fmla="*/ 3008665 h 6857999"/>
              <a:gd name="connsiteX28940" fmla="*/ 3031806 w 10763219"/>
              <a:gd name="connsiteY28940" fmla="*/ 3005093 h 6857999"/>
              <a:gd name="connsiteX28941" fmla="*/ 3036172 w 10763219"/>
              <a:gd name="connsiteY28941" fmla="*/ 2999139 h 6857999"/>
              <a:gd name="connsiteX28942" fmla="*/ 3038156 w 10763219"/>
              <a:gd name="connsiteY28942" fmla="*/ 2996361 h 6857999"/>
              <a:gd name="connsiteX28943" fmla="*/ 3038553 w 10763219"/>
              <a:gd name="connsiteY28943" fmla="*/ 2994773 h 6857999"/>
              <a:gd name="connsiteX28944" fmla="*/ 3039347 w 10763219"/>
              <a:gd name="connsiteY28944" fmla="*/ 2993582 h 6857999"/>
              <a:gd name="connsiteX28945" fmla="*/ 3038553 w 10763219"/>
              <a:gd name="connsiteY28945" fmla="*/ 2991995 h 6857999"/>
              <a:gd name="connsiteX28946" fmla="*/ 3038156 w 10763219"/>
              <a:gd name="connsiteY28946" fmla="*/ 2990407 h 6857999"/>
              <a:gd name="connsiteX28947" fmla="*/ 3037362 w 10763219"/>
              <a:gd name="connsiteY28947" fmla="*/ 2989216 h 6857999"/>
              <a:gd name="connsiteX28948" fmla="*/ 3035378 w 10763219"/>
              <a:gd name="connsiteY28948" fmla="*/ 2988025 h 6857999"/>
              <a:gd name="connsiteX28949" fmla="*/ 3036965 w 10763219"/>
              <a:gd name="connsiteY28949" fmla="*/ 2986438 h 6857999"/>
              <a:gd name="connsiteX28950" fmla="*/ 3038553 w 10763219"/>
              <a:gd name="connsiteY28950" fmla="*/ 2984850 h 6857999"/>
              <a:gd name="connsiteX28951" fmla="*/ 3031012 w 10763219"/>
              <a:gd name="connsiteY28951" fmla="*/ 2985644 h 6857999"/>
              <a:gd name="connsiteX28952" fmla="*/ 3024265 w 10763219"/>
              <a:gd name="connsiteY28952" fmla="*/ 2985644 h 6857999"/>
              <a:gd name="connsiteX28953" fmla="*/ 3020693 w 10763219"/>
              <a:gd name="connsiteY28953" fmla="*/ 2985247 h 6857999"/>
              <a:gd name="connsiteX28954" fmla="*/ 3017121 w 10763219"/>
              <a:gd name="connsiteY28954" fmla="*/ 2984056 h 6857999"/>
              <a:gd name="connsiteX28955" fmla="*/ 3013946 w 10763219"/>
              <a:gd name="connsiteY28955" fmla="*/ 2982865 h 6857999"/>
              <a:gd name="connsiteX28956" fmla="*/ 3010374 w 10763219"/>
              <a:gd name="connsiteY28956" fmla="*/ 2981278 h 6857999"/>
              <a:gd name="connsiteX28957" fmla="*/ 3006802 w 10763219"/>
              <a:gd name="connsiteY28957" fmla="*/ 2978896 h 6857999"/>
              <a:gd name="connsiteX28958" fmla="*/ 3004023 w 10763219"/>
              <a:gd name="connsiteY28958" fmla="*/ 2975721 h 6857999"/>
              <a:gd name="connsiteX28959" fmla="*/ 3001245 w 10763219"/>
              <a:gd name="connsiteY28959" fmla="*/ 2972545 h 6857999"/>
              <a:gd name="connsiteX28960" fmla="*/ 2998070 w 10763219"/>
              <a:gd name="connsiteY28960" fmla="*/ 2968576 h 6857999"/>
              <a:gd name="connsiteX28961" fmla="*/ 2995689 w 10763219"/>
              <a:gd name="connsiteY28961" fmla="*/ 2963813 h 6857999"/>
              <a:gd name="connsiteX28962" fmla="*/ 2992911 w 10763219"/>
              <a:gd name="connsiteY28962" fmla="*/ 2958256 h 6857999"/>
              <a:gd name="connsiteX28963" fmla="*/ 2990529 w 10763219"/>
              <a:gd name="connsiteY28963" fmla="*/ 2951906 h 6857999"/>
              <a:gd name="connsiteX28964" fmla="*/ 2988545 w 10763219"/>
              <a:gd name="connsiteY28964" fmla="*/ 2944761 h 6857999"/>
              <a:gd name="connsiteX28965" fmla="*/ 2986560 w 10763219"/>
              <a:gd name="connsiteY28965" fmla="*/ 2943967 h 6857999"/>
              <a:gd name="connsiteX28966" fmla="*/ 2984973 w 10763219"/>
              <a:gd name="connsiteY28966" fmla="*/ 2944761 h 6857999"/>
              <a:gd name="connsiteX28967" fmla="*/ 2983385 w 10763219"/>
              <a:gd name="connsiteY28967" fmla="*/ 2945952 h 6857999"/>
              <a:gd name="connsiteX28968" fmla="*/ 2982591 w 10763219"/>
              <a:gd name="connsiteY28968" fmla="*/ 2948333 h 6857999"/>
              <a:gd name="connsiteX28969" fmla="*/ 2980210 w 10763219"/>
              <a:gd name="connsiteY28969" fmla="*/ 2954684 h 6857999"/>
              <a:gd name="connsiteX28970" fmla="*/ 2977829 w 10763219"/>
              <a:gd name="connsiteY28970" fmla="*/ 2963020 h 6857999"/>
              <a:gd name="connsiteX28971" fmla="*/ 2973860 w 10763219"/>
              <a:gd name="connsiteY28971" fmla="*/ 2980087 h 6857999"/>
              <a:gd name="connsiteX28972" fmla="*/ 2971876 w 10763219"/>
              <a:gd name="connsiteY28972" fmla="*/ 2987629 h 6857999"/>
              <a:gd name="connsiteX28973" fmla="*/ 2970685 w 10763219"/>
              <a:gd name="connsiteY28973" fmla="*/ 2990010 h 6857999"/>
              <a:gd name="connsiteX28974" fmla="*/ 2969494 w 10763219"/>
              <a:gd name="connsiteY28974" fmla="*/ 2991995 h 6857999"/>
              <a:gd name="connsiteX28975" fmla="*/ 2968303 w 10763219"/>
              <a:gd name="connsiteY28975" fmla="*/ 2993582 h 6857999"/>
              <a:gd name="connsiteX28976" fmla="*/ 2967510 w 10763219"/>
              <a:gd name="connsiteY28976" fmla="*/ 2993979 h 6857999"/>
              <a:gd name="connsiteX28977" fmla="*/ 2966319 w 10763219"/>
              <a:gd name="connsiteY28977" fmla="*/ 2994376 h 6857999"/>
              <a:gd name="connsiteX28978" fmla="*/ 2965525 w 10763219"/>
              <a:gd name="connsiteY28978" fmla="*/ 2994376 h 6857999"/>
              <a:gd name="connsiteX28979" fmla="*/ 2963144 w 10763219"/>
              <a:gd name="connsiteY28979" fmla="*/ 2994376 h 6857999"/>
              <a:gd name="connsiteX28980" fmla="*/ 2960366 w 10763219"/>
              <a:gd name="connsiteY28980" fmla="*/ 2993582 h 6857999"/>
              <a:gd name="connsiteX28981" fmla="*/ 2957588 w 10763219"/>
              <a:gd name="connsiteY28981" fmla="*/ 2992391 h 6857999"/>
              <a:gd name="connsiteX28982" fmla="*/ 2955206 w 10763219"/>
              <a:gd name="connsiteY28982" fmla="*/ 2991598 h 6857999"/>
              <a:gd name="connsiteX28983" fmla="*/ 2953222 w 10763219"/>
              <a:gd name="connsiteY28983" fmla="*/ 2991201 h 6857999"/>
              <a:gd name="connsiteX28984" fmla="*/ 2951634 w 10763219"/>
              <a:gd name="connsiteY28984" fmla="*/ 2991598 h 6857999"/>
              <a:gd name="connsiteX28985" fmla="*/ 2950840 w 10763219"/>
              <a:gd name="connsiteY28985" fmla="*/ 2991995 h 6857999"/>
              <a:gd name="connsiteX28986" fmla="*/ 2948856 w 10763219"/>
              <a:gd name="connsiteY28986" fmla="*/ 2995964 h 6857999"/>
              <a:gd name="connsiteX28987" fmla="*/ 2945284 w 10763219"/>
              <a:gd name="connsiteY28987" fmla="*/ 3004299 h 6857999"/>
              <a:gd name="connsiteX28988" fmla="*/ 2942109 w 10763219"/>
              <a:gd name="connsiteY28988" fmla="*/ 3011841 h 6857999"/>
              <a:gd name="connsiteX28989" fmla="*/ 2940124 w 10763219"/>
              <a:gd name="connsiteY28989" fmla="*/ 3015810 h 6857999"/>
              <a:gd name="connsiteX28990" fmla="*/ 2939727 w 10763219"/>
              <a:gd name="connsiteY28990" fmla="*/ 3015810 h 6857999"/>
              <a:gd name="connsiteX28991" fmla="*/ 2938537 w 10763219"/>
              <a:gd name="connsiteY28991" fmla="*/ 3015016 h 6857999"/>
              <a:gd name="connsiteX28992" fmla="*/ 2936552 w 10763219"/>
              <a:gd name="connsiteY28992" fmla="*/ 3013031 h 6857999"/>
              <a:gd name="connsiteX28993" fmla="*/ 2934171 w 10763219"/>
              <a:gd name="connsiteY28993" fmla="*/ 3009459 h 6857999"/>
              <a:gd name="connsiteX28994" fmla="*/ 2932186 w 10763219"/>
              <a:gd name="connsiteY28994" fmla="*/ 3005093 h 6857999"/>
              <a:gd name="connsiteX28995" fmla="*/ 2928217 w 10763219"/>
              <a:gd name="connsiteY28995" fmla="*/ 2996758 h 6857999"/>
              <a:gd name="connsiteX28996" fmla="*/ 2926233 w 10763219"/>
              <a:gd name="connsiteY28996" fmla="*/ 2993979 h 6857999"/>
              <a:gd name="connsiteX28997" fmla="*/ 2925042 w 10763219"/>
              <a:gd name="connsiteY28997" fmla="*/ 2992391 h 6857999"/>
              <a:gd name="connsiteX28998" fmla="*/ 2920677 w 10763219"/>
              <a:gd name="connsiteY28998" fmla="*/ 2990407 h 6857999"/>
              <a:gd name="connsiteX28999" fmla="*/ 2915914 w 10763219"/>
              <a:gd name="connsiteY28999" fmla="*/ 2989613 h 6857999"/>
              <a:gd name="connsiteX29000" fmla="*/ 2911548 w 10763219"/>
              <a:gd name="connsiteY29000" fmla="*/ 2989216 h 6857999"/>
              <a:gd name="connsiteX29001" fmla="*/ 2907183 w 10763219"/>
              <a:gd name="connsiteY29001" fmla="*/ 2989216 h 6857999"/>
              <a:gd name="connsiteX29002" fmla="*/ 2902420 w 10763219"/>
              <a:gd name="connsiteY29002" fmla="*/ 2989613 h 6857999"/>
              <a:gd name="connsiteX29003" fmla="*/ 2898054 w 10763219"/>
              <a:gd name="connsiteY29003" fmla="*/ 2990407 h 6857999"/>
              <a:gd name="connsiteX29004" fmla="*/ 2888132 w 10763219"/>
              <a:gd name="connsiteY29004" fmla="*/ 2993979 h 6857999"/>
              <a:gd name="connsiteX29005" fmla="*/ 2879003 w 10763219"/>
              <a:gd name="connsiteY29005" fmla="*/ 2997948 h 6857999"/>
              <a:gd name="connsiteX29006" fmla="*/ 2869875 w 10763219"/>
              <a:gd name="connsiteY29006" fmla="*/ 3001918 h 6857999"/>
              <a:gd name="connsiteX29007" fmla="*/ 2860349 w 10763219"/>
              <a:gd name="connsiteY29007" fmla="*/ 3005490 h 6857999"/>
              <a:gd name="connsiteX29008" fmla="*/ 2855587 w 10763219"/>
              <a:gd name="connsiteY29008" fmla="*/ 3007078 h 6857999"/>
              <a:gd name="connsiteX29009" fmla="*/ 2851221 w 10763219"/>
              <a:gd name="connsiteY29009" fmla="*/ 3008268 h 6857999"/>
              <a:gd name="connsiteX29010" fmla="*/ 2850030 w 10763219"/>
              <a:gd name="connsiteY29010" fmla="*/ 3008665 h 6857999"/>
              <a:gd name="connsiteX29011" fmla="*/ 2848839 w 10763219"/>
              <a:gd name="connsiteY29011" fmla="*/ 3008268 h 6857999"/>
              <a:gd name="connsiteX29012" fmla="*/ 2846855 w 10763219"/>
              <a:gd name="connsiteY29012" fmla="*/ 3007078 h 6857999"/>
              <a:gd name="connsiteX29013" fmla="*/ 2845268 w 10763219"/>
              <a:gd name="connsiteY29013" fmla="*/ 3005093 h 6857999"/>
              <a:gd name="connsiteX29014" fmla="*/ 2843283 w 10763219"/>
              <a:gd name="connsiteY29014" fmla="*/ 3002711 h 6857999"/>
              <a:gd name="connsiteX29015" fmla="*/ 2841695 w 10763219"/>
              <a:gd name="connsiteY29015" fmla="*/ 3000330 h 6857999"/>
              <a:gd name="connsiteX29016" fmla="*/ 2839711 w 10763219"/>
              <a:gd name="connsiteY29016" fmla="*/ 2998346 h 6857999"/>
              <a:gd name="connsiteX29017" fmla="*/ 2837727 w 10763219"/>
              <a:gd name="connsiteY29017" fmla="*/ 2996758 h 6857999"/>
              <a:gd name="connsiteX29018" fmla="*/ 2836536 w 10763219"/>
              <a:gd name="connsiteY29018" fmla="*/ 2996758 h 6857999"/>
              <a:gd name="connsiteX29019" fmla="*/ 2835345 w 10763219"/>
              <a:gd name="connsiteY29019" fmla="*/ 2997551 h 6857999"/>
              <a:gd name="connsiteX29020" fmla="*/ 2834155 w 10763219"/>
              <a:gd name="connsiteY29020" fmla="*/ 2997948 h 6857999"/>
              <a:gd name="connsiteX29021" fmla="*/ 2832964 w 10763219"/>
              <a:gd name="connsiteY29021" fmla="*/ 2999933 h 6857999"/>
              <a:gd name="connsiteX29022" fmla="*/ 2830980 w 10763219"/>
              <a:gd name="connsiteY29022" fmla="*/ 3004299 h 6857999"/>
              <a:gd name="connsiteX29023" fmla="*/ 2830186 w 10763219"/>
              <a:gd name="connsiteY29023" fmla="*/ 3006284 h 6857999"/>
              <a:gd name="connsiteX29024" fmla="*/ 2828598 w 10763219"/>
              <a:gd name="connsiteY29024" fmla="*/ 3008268 h 6857999"/>
              <a:gd name="connsiteX29025" fmla="*/ 2827011 w 10763219"/>
              <a:gd name="connsiteY29025" fmla="*/ 3009062 h 6857999"/>
              <a:gd name="connsiteX29026" fmla="*/ 2826217 w 10763219"/>
              <a:gd name="connsiteY29026" fmla="*/ 3009459 h 6857999"/>
              <a:gd name="connsiteX29027" fmla="*/ 2825026 w 10763219"/>
              <a:gd name="connsiteY29027" fmla="*/ 3009459 h 6857999"/>
              <a:gd name="connsiteX29028" fmla="*/ 2824233 w 10763219"/>
              <a:gd name="connsiteY29028" fmla="*/ 3008665 h 6857999"/>
              <a:gd name="connsiteX29029" fmla="*/ 2822645 w 10763219"/>
              <a:gd name="connsiteY29029" fmla="*/ 3006284 h 6857999"/>
              <a:gd name="connsiteX29030" fmla="*/ 2819470 w 10763219"/>
              <a:gd name="connsiteY29030" fmla="*/ 2998742 h 6857999"/>
              <a:gd name="connsiteX29031" fmla="*/ 2815501 w 10763219"/>
              <a:gd name="connsiteY29031" fmla="*/ 2991598 h 6857999"/>
              <a:gd name="connsiteX29032" fmla="*/ 2813517 w 10763219"/>
              <a:gd name="connsiteY29032" fmla="*/ 2988422 h 6857999"/>
              <a:gd name="connsiteX29033" fmla="*/ 2811929 w 10763219"/>
              <a:gd name="connsiteY29033" fmla="*/ 2987231 h 6857999"/>
              <a:gd name="connsiteX29034" fmla="*/ 2810738 w 10763219"/>
              <a:gd name="connsiteY29034" fmla="*/ 2986438 h 6857999"/>
              <a:gd name="connsiteX29035" fmla="*/ 2809151 w 10763219"/>
              <a:gd name="connsiteY29035" fmla="*/ 2986041 h 6857999"/>
              <a:gd name="connsiteX29036" fmla="*/ 2807960 w 10763219"/>
              <a:gd name="connsiteY29036" fmla="*/ 2986438 h 6857999"/>
              <a:gd name="connsiteX29037" fmla="*/ 2807166 w 10763219"/>
              <a:gd name="connsiteY29037" fmla="*/ 2987231 h 6857999"/>
              <a:gd name="connsiteX29038" fmla="*/ 2805182 w 10763219"/>
              <a:gd name="connsiteY29038" fmla="*/ 2989216 h 6857999"/>
              <a:gd name="connsiteX29039" fmla="*/ 2803594 w 10763219"/>
              <a:gd name="connsiteY29039" fmla="*/ 2991995 h 6857999"/>
              <a:gd name="connsiteX29040" fmla="*/ 2801213 w 10763219"/>
              <a:gd name="connsiteY29040" fmla="*/ 2997948 h 6857999"/>
              <a:gd name="connsiteX29041" fmla="*/ 2799625 w 10763219"/>
              <a:gd name="connsiteY29041" fmla="*/ 2999933 h 6857999"/>
              <a:gd name="connsiteX29042" fmla="*/ 2799228 w 10763219"/>
              <a:gd name="connsiteY29042" fmla="*/ 3000330 h 6857999"/>
              <a:gd name="connsiteX29043" fmla="*/ 2798435 w 10763219"/>
              <a:gd name="connsiteY29043" fmla="*/ 3000727 h 6857999"/>
              <a:gd name="connsiteX29044" fmla="*/ 2797244 w 10763219"/>
              <a:gd name="connsiteY29044" fmla="*/ 3000330 h 6857999"/>
              <a:gd name="connsiteX29045" fmla="*/ 2796053 w 10763219"/>
              <a:gd name="connsiteY29045" fmla="*/ 2998742 h 6857999"/>
              <a:gd name="connsiteX29046" fmla="*/ 2792084 w 10763219"/>
              <a:gd name="connsiteY29046" fmla="*/ 2994773 h 6857999"/>
              <a:gd name="connsiteX29047" fmla="*/ 2789703 w 10763219"/>
              <a:gd name="connsiteY29047" fmla="*/ 2992789 h 6857999"/>
              <a:gd name="connsiteX29048" fmla="*/ 2786528 w 10763219"/>
              <a:gd name="connsiteY29048" fmla="*/ 2991598 h 6857999"/>
              <a:gd name="connsiteX29049" fmla="*/ 2784146 w 10763219"/>
              <a:gd name="connsiteY29049" fmla="*/ 2990407 h 6857999"/>
              <a:gd name="connsiteX29050" fmla="*/ 2782162 w 10763219"/>
              <a:gd name="connsiteY29050" fmla="*/ 2990407 h 6857999"/>
              <a:gd name="connsiteX29051" fmla="*/ 2777796 w 10763219"/>
              <a:gd name="connsiteY29051" fmla="*/ 2991598 h 6857999"/>
              <a:gd name="connsiteX29052" fmla="*/ 2773431 w 10763219"/>
              <a:gd name="connsiteY29052" fmla="*/ 2992789 h 6857999"/>
              <a:gd name="connsiteX29053" fmla="*/ 2765096 w 10763219"/>
              <a:gd name="connsiteY29053" fmla="*/ 2996361 h 6857999"/>
              <a:gd name="connsiteX29054" fmla="*/ 2756364 w 10763219"/>
              <a:gd name="connsiteY29054" fmla="*/ 3000330 h 6857999"/>
              <a:gd name="connsiteX29055" fmla="*/ 2748030 w 10763219"/>
              <a:gd name="connsiteY29055" fmla="*/ 3005093 h 6857999"/>
              <a:gd name="connsiteX29056" fmla="*/ 2730963 w 10763219"/>
              <a:gd name="connsiteY29056" fmla="*/ 3014619 h 6857999"/>
              <a:gd name="connsiteX29057" fmla="*/ 2722628 w 10763219"/>
              <a:gd name="connsiteY29057" fmla="*/ 3018191 h 6857999"/>
              <a:gd name="connsiteX29058" fmla="*/ 2714294 w 10763219"/>
              <a:gd name="connsiteY29058" fmla="*/ 3021764 h 6857999"/>
              <a:gd name="connsiteX29059" fmla="*/ 2712707 w 10763219"/>
              <a:gd name="connsiteY29059" fmla="*/ 3021764 h 6857999"/>
              <a:gd name="connsiteX29060" fmla="*/ 2711913 w 10763219"/>
              <a:gd name="connsiteY29060" fmla="*/ 3021764 h 6857999"/>
              <a:gd name="connsiteX29061" fmla="*/ 2709531 w 10763219"/>
              <a:gd name="connsiteY29061" fmla="*/ 3020970 h 6857999"/>
              <a:gd name="connsiteX29062" fmla="*/ 2706356 w 10763219"/>
              <a:gd name="connsiteY29062" fmla="*/ 3019382 h 6857999"/>
              <a:gd name="connsiteX29063" fmla="*/ 2703975 w 10763219"/>
              <a:gd name="connsiteY29063" fmla="*/ 3017795 h 6857999"/>
              <a:gd name="connsiteX29064" fmla="*/ 2698815 w 10763219"/>
              <a:gd name="connsiteY29064" fmla="*/ 3013825 h 6857999"/>
              <a:gd name="connsiteX29065" fmla="*/ 2696037 w 10763219"/>
              <a:gd name="connsiteY29065" fmla="*/ 3013031 h 6857999"/>
              <a:gd name="connsiteX29066" fmla="*/ 2693656 w 10763219"/>
              <a:gd name="connsiteY29066" fmla="*/ 3013031 h 6857999"/>
              <a:gd name="connsiteX29067" fmla="*/ 2690481 w 10763219"/>
              <a:gd name="connsiteY29067" fmla="*/ 3013825 h 6857999"/>
              <a:gd name="connsiteX29068" fmla="*/ 2686512 w 10763219"/>
              <a:gd name="connsiteY29068" fmla="*/ 3015413 h 6857999"/>
              <a:gd name="connsiteX29069" fmla="*/ 2682940 w 10763219"/>
              <a:gd name="connsiteY29069" fmla="*/ 3017398 h 6857999"/>
              <a:gd name="connsiteX29070" fmla="*/ 2678971 w 10763219"/>
              <a:gd name="connsiteY29070" fmla="*/ 3019382 h 6857999"/>
              <a:gd name="connsiteX29071" fmla="*/ 2672223 w 10763219"/>
              <a:gd name="connsiteY29071" fmla="*/ 3024542 h 6857999"/>
              <a:gd name="connsiteX29072" fmla="*/ 2665079 w 10763219"/>
              <a:gd name="connsiteY29072" fmla="*/ 3030496 h 6857999"/>
              <a:gd name="connsiteX29073" fmla="*/ 2657935 w 10763219"/>
              <a:gd name="connsiteY29073" fmla="*/ 3036053 h 6857999"/>
              <a:gd name="connsiteX29074" fmla="*/ 2651585 w 10763219"/>
              <a:gd name="connsiteY29074" fmla="*/ 3040816 h 6857999"/>
              <a:gd name="connsiteX29075" fmla="*/ 2648410 w 10763219"/>
              <a:gd name="connsiteY29075" fmla="*/ 3042801 h 6857999"/>
              <a:gd name="connsiteX29076" fmla="*/ 2645235 w 10763219"/>
              <a:gd name="connsiteY29076" fmla="*/ 3044388 h 6857999"/>
              <a:gd name="connsiteX29077" fmla="*/ 2642060 w 10763219"/>
              <a:gd name="connsiteY29077" fmla="*/ 3045182 h 6857999"/>
              <a:gd name="connsiteX29078" fmla="*/ 2638488 w 10763219"/>
              <a:gd name="connsiteY29078" fmla="*/ 3046373 h 6857999"/>
              <a:gd name="connsiteX29079" fmla="*/ 2635313 w 10763219"/>
              <a:gd name="connsiteY29079" fmla="*/ 3046770 h 6857999"/>
              <a:gd name="connsiteX29080" fmla="*/ 2631741 w 10763219"/>
              <a:gd name="connsiteY29080" fmla="*/ 3046770 h 6857999"/>
              <a:gd name="connsiteX29081" fmla="*/ 2624994 w 10763219"/>
              <a:gd name="connsiteY29081" fmla="*/ 3045579 h 6857999"/>
              <a:gd name="connsiteX29082" fmla="*/ 2618644 w 10763219"/>
              <a:gd name="connsiteY29082" fmla="*/ 3043991 h 6857999"/>
              <a:gd name="connsiteX29083" fmla="*/ 2612293 w 10763219"/>
              <a:gd name="connsiteY29083" fmla="*/ 3042404 h 6857999"/>
              <a:gd name="connsiteX29084" fmla="*/ 2605943 w 10763219"/>
              <a:gd name="connsiteY29084" fmla="*/ 3040816 h 6857999"/>
              <a:gd name="connsiteX29085" fmla="*/ 2599593 w 10763219"/>
              <a:gd name="connsiteY29085" fmla="*/ 3040419 h 6857999"/>
              <a:gd name="connsiteX29086" fmla="*/ 2596418 w 10763219"/>
              <a:gd name="connsiteY29086" fmla="*/ 3040419 h 6857999"/>
              <a:gd name="connsiteX29087" fmla="*/ 2594036 w 10763219"/>
              <a:gd name="connsiteY29087" fmla="*/ 3040816 h 6857999"/>
              <a:gd name="connsiteX29088" fmla="*/ 2591258 w 10763219"/>
              <a:gd name="connsiteY29088" fmla="*/ 3042007 h 6857999"/>
              <a:gd name="connsiteX29089" fmla="*/ 2588083 w 10763219"/>
              <a:gd name="connsiteY29089" fmla="*/ 3043197 h 6857999"/>
              <a:gd name="connsiteX29090" fmla="*/ 2586892 w 10763219"/>
              <a:gd name="connsiteY29090" fmla="*/ 3044388 h 6857999"/>
              <a:gd name="connsiteX29091" fmla="*/ 2585305 w 10763219"/>
              <a:gd name="connsiteY29091" fmla="*/ 3046373 h 6857999"/>
              <a:gd name="connsiteX29092" fmla="*/ 2582923 w 10763219"/>
              <a:gd name="connsiteY29092" fmla="*/ 3050342 h 6857999"/>
              <a:gd name="connsiteX29093" fmla="*/ 2580542 w 10763219"/>
              <a:gd name="connsiteY29093" fmla="*/ 3054708 h 6857999"/>
              <a:gd name="connsiteX29094" fmla="*/ 2578161 w 10763219"/>
              <a:gd name="connsiteY29094" fmla="*/ 3059471 h 6857999"/>
              <a:gd name="connsiteX29095" fmla="*/ 2575383 w 10763219"/>
              <a:gd name="connsiteY29095" fmla="*/ 3063838 h 6857999"/>
              <a:gd name="connsiteX29096" fmla="*/ 2573001 w 10763219"/>
              <a:gd name="connsiteY29096" fmla="*/ 3068204 h 6857999"/>
              <a:gd name="connsiteX29097" fmla="*/ 2570620 w 10763219"/>
              <a:gd name="connsiteY29097" fmla="*/ 3070982 h 6857999"/>
              <a:gd name="connsiteX29098" fmla="*/ 2569032 w 10763219"/>
              <a:gd name="connsiteY29098" fmla="*/ 3071776 h 6857999"/>
              <a:gd name="connsiteX29099" fmla="*/ 2567842 w 10763219"/>
              <a:gd name="connsiteY29099" fmla="*/ 3072173 h 6857999"/>
              <a:gd name="connsiteX29100" fmla="*/ 2565857 w 10763219"/>
              <a:gd name="connsiteY29100" fmla="*/ 3072173 h 6857999"/>
              <a:gd name="connsiteX29101" fmla="*/ 2563476 w 10763219"/>
              <a:gd name="connsiteY29101" fmla="*/ 3070982 h 6857999"/>
              <a:gd name="connsiteX29102" fmla="*/ 2560698 w 10763219"/>
              <a:gd name="connsiteY29102" fmla="*/ 3069395 h 6857999"/>
              <a:gd name="connsiteX29103" fmla="*/ 2558316 w 10763219"/>
              <a:gd name="connsiteY29103" fmla="*/ 3067410 h 6857999"/>
              <a:gd name="connsiteX29104" fmla="*/ 2546807 w 10763219"/>
              <a:gd name="connsiteY29104" fmla="*/ 3056693 h 6857999"/>
              <a:gd name="connsiteX29105" fmla="*/ 2543235 w 10763219"/>
              <a:gd name="connsiteY29105" fmla="*/ 3053914 h 6857999"/>
              <a:gd name="connsiteX29106" fmla="*/ 2540456 w 10763219"/>
              <a:gd name="connsiteY29106" fmla="*/ 3051533 h 6857999"/>
              <a:gd name="connsiteX29107" fmla="*/ 2537281 w 10763219"/>
              <a:gd name="connsiteY29107" fmla="*/ 3050342 h 6857999"/>
              <a:gd name="connsiteX29108" fmla="*/ 2534900 w 10763219"/>
              <a:gd name="connsiteY29108" fmla="*/ 3049548 h 6857999"/>
              <a:gd name="connsiteX29109" fmla="*/ 2532122 w 10763219"/>
              <a:gd name="connsiteY29109" fmla="*/ 3049548 h 6857999"/>
              <a:gd name="connsiteX29110" fmla="*/ 2529740 w 10763219"/>
              <a:gd name="connsiteY29110" fmla="*/ 3051136 h 6857999"/>
              <a:gd name="connsiteX29111" fmla="*/ 2527756 w 10763219"/>
              <a:gd name="connsiteY29111" fmla="*/ 3053121 h 6857999"/>
              <a:gd name="connsiteX29112" fmla="*/ 2525771 w 10763219"/>
              <a:gd name="connsiteY29112" fmla="*/ 3057090 h 6857999"/>
              <a:gd name="connsiteX29113" fmla="*/ 2525771 w 10763219"/>
              <a:gd name="connsiteY29113" fmla="*/ 3061456 h 6857999"/>
              <a:gd name="connsiteX29114" fmla="*/ 2526565 w 10763219"/>
              <a:gd name="connsiteY29114" fmla="*/ 3069395 h 6857999"/>
              <a:gd name="connsiteX29115" fmla="*/ 2527359 w 10763219"/>
              <a:gd name="connsiteY29115" fmla="*/ 3076936 h 6857999"/>
              <a:gd name="connsiteX29116" fmla="*/ 2527756 w 10763219"/>
              <a:gd name="connsiteY29116" fmla="*/ 3080905 h 6857999"/>
              <a:gd name="connsiteX29117" fmla="*/ 2526565 w 10763219"/>
              <a:gd name="connsiteY29117" fmla="*/ 3082096 h 6857999"/>
              <a:gd name="connsiteX29118" fmla="*/ 2525771 w 10763219"/>
              <a:gd name="connsiteY29118" fmla="*/ 3082493 h 6857999"/>
              <a:gd name="connsiteX29119" fmla="*/ 2524581 w 10763219"/>
              <a:gd name="connsiteY29119" fmla="*/ 3082096 h 6857999"/>
              <a:gd name="connsiteX29120" fmla="*/ 2523787 w 10763219"/>
              <a:gd name="connsiteY29120" fmla="*/ 3082096 h 6857999"/>
              <a:gd name="connsiteX29121" fmla="*/ 2522199 w 10763219"/>
              <a:gd name="connsiteY29121" fmla="*/ 3080111 h 6857999"/>
              <a:gd name="connsiteX29122" fmla="*/ 2520215 w 10763219"/>
              <a:gd name="connsiteY29122" fmla="*/ 3078127 h 6857999"/>
              <a:gd name="connsiteX29123" fmla="*/ 2517040 w 10763219"/>
              <a:gd name="connsiteY29123" fmla="*/ 3072967 h 6857999"/>
              <a:gd name="connsiteX29124" fmla="*/ 2515452 w 10763219"/>
              <a:gd name="connsiteY29124" fmla="*/ 3071776 h 6857999"/>
              <a:gd name="connsiteX29125" fmla="*/ 2514261 w 10763219"/>
              <a:gd name="connsiteY29125" fmla="*/ 3071776 h 6857999"/>
              <a:gd name="connsiteX29126" fmla="*/ 2513865 w 10763219"/>
              <a:gd name="connsiteY29126" fmla="*/ 3071776 h 6857999"/>
              <a:gd name="connsiteX29127" fmla="*/ 2502752 w 10763219"/>
              <a:gd name="connsiteY29127" fmla="*/ 3077333 h 6857999"/>
              <a:gd name="connsiteX29128" fmla="*/ 2490051 w 10763219"/>
              <a:gd name="connsiteY29128" fmla="*/ 3083684 h 6857999"/>
              <a:gd name="connsiteX29129" fmla="*/ 2476954 w 10763219"/>
              <a:gd name="connsiteY29129" fmla="*/ 3091225 h 6857999"/>
              <a:gd name="connsiteX29130" fmla="*/ 2462666 w 10763219"/>
              <a:gd name="connsiteY29130" fmla="*/ 3098370 h 6857999"/>
              <a:gd name="connsiteX29131" fmla="*/ 2447981 w 10763219"/>
              <a:gd name="connsiteY29131" fmla="*/ 3104720 h 6857999"/>
              <a:gd name="connsiteX29132" fmla="*/ 2433296 w 10763219"/>
              <a:gd name="connsiteY29132" fmla="*/ 3111071 h 6857999"/>
              <a:gd name="connsiteX29133" fmla="*/ 2426152 w 10763219"/>
              <a:gd name="connsiteY29133" fmla="*/ 3113849 h 6857999"/>
              <a:gd name="connsiteX29134" fmla="*/ 2418611 w 10763219"/>
              <a:gd name="connsiteY29134" fmla="*/ 3115834 h 6857999"/>
              <a:gd name="connsiteX29135" fmla="*/ 2411864 w 10763219"/>
              <a:gd name="connsiteY29135" fmla="*/ 3117422 h 6857999"/>
              <a:gd name="connsiteX29136" fmla="*/ 2404323 w 10763219"/>
              <a:gd name="connsiteY29136" fmla="*/ 3118613 h 6857999"/>
              <a:gd name="connsiteX29137" fmla="*/ 2394798 w 10763219"/>
              <a:gd name="connsiteY29137" fmla="*/ 3119406 h 6857999"/>
              <a:gd name="connsiteX29138" fmla="*/ 2390432 w 10763219"/>
              <a:gd name="connsiteY29138" fmla="*/ 3119406 h 6857999"/>
              <a:gd name="connsiteX29139" fmla="*/ 2386066 w 10763219"/>
              <a:gd name="connsiteY29139" fmla="*/ 3119010 h 6857999"/>
              <a:gd name="connsiteX29140" fmla="*/ 2384082 w 10763219"/>
              <a:gd name="connsiteY29140" fmla="*/ 3118613 h 6857999"/>
              <a:gd name="connsiteX29141" fmla="*/ 2382097 w 10763219"/>
              <a:gd name="connsiteY29141" fmla="*/ 3117025 h 6857999"/>
              <a:gd name="connsiteX29142" fmla="*/ 2377731 w 10763219"/>
              <a:gd name="connsiteY29142" fmla="*/ 3113849 h 6857999"/>
              <a:gd name="connsiteX29143" fmla="*/ 2374160 w 10763219"/>
              <a:gd name="connsiteY29143" fmla="*/ 3111071 h 6857999"/>
              <a:gd name="connsiteX29144" fmla="*/ 2372572 w 10763219"/>
              <a:gd name="connsiteY29144" fmla="*/ 3110674 h 6857999"/>
              <a:gd name="connsiteX29145" fmla="*/ 2371381 w 10763219"/>
              <a:gd name="connsiteY29145" fmla="*/ 3111071 h 6857999"/>
              <a:gd name="connsiteX29146" fmla="*/ 2370191 w 10763219"/>
              <a:gd name="connsiteY29146" fmla="*/ 3112659 h 6857999"/>
              <a:gd name="connsiteX29147" fmla="*/ 2369794 w 10763219"/>
              <a:gd name="connsiteY29147" fmla="*/ 3114246 h 6857999"/>
              <a:gd name="connsiteX29148" fmla="*/ 2368206 w 10763219"/>
              <a:gd name="connsiteY29148" fmla="*/ 3119406 h 6857999"/>
              <a:gd name="connsiteX29149" fmla="*/ 2367809 w 10763219"/>
              <a:gd name="connsiteY29149" fmla="*/ 3125360 h 6857999"/>
              <a:gd name="connsiteX29150" fmla="*/ 2367809 w 10763219"/>
              <a:gd name="connsiteY29150" fmla="*/ 3131711 h 6857999"/>
              <a:gd name="connsiteX29151" fmla="*/ 2367412 w 10763219"/>
              <a:gd name="connsiteY29151" fmla="*/ 3138062 h 6857999"/>
              <a:gd name="connsiteX29152" fmla="*/ 2367015 w 10763219"/>
              <a:gd name="connsiteY29152" fmla="*/ 3144016 h 6857999"/>
              <a:gd name="connsiteX29153" fmla="*/ 2365825 w 10763219"/>
              <a:gd name="connsiteY29153" fmla="*/ 3148382 h 6857999"/>
              <a:gd name="connsiteX29154" fmla="*/ 2365031 w 10763219"/>
              <a:gd name="connsiteY29154" fmla="*/ 3150366 h 6857999"/>
              <a:gd name="connsiteX29155" fmla="*/ 2364634 w 10763219"/>
              <a:gd name="connsiteY29155" fmla="*/ 3151160 h 6857999"/>
              <a:gd name="connsiteX29156" fmla="*/ 2363046 w 10763219"/>
              <a:gd name="connsiteY29156" fmla="*/ 3151954 h 6857999"/>
              <a:gd name="connsiteX29157" fmla="*/ 2361062 w 10763219"/>
              <a:gd name="connsiteY29157" fmla="*/ 3152351 h 6857999"/>
              <a:gd name="connsiteX29158" fmla="*/ 2357490 w 10763219"/>
              <a:gd name="connsiteY29158" fmla="*/ 3152748 h 6857999"/>
              <a:gd name="connsiteX29159" fmla="*/ 2354315 w 10763219"/>
              <a:gd name="connsiteY29159" fmla="*/ 3152351 h 6857999"/>
              <a:gd name="connsiteX29160" fmla="*/ 2350346 w 10763219"/>
              <a:gd name="connsiteY29160" fmla="*/ 3150763 h 6857999"/>
              <a:gd name="connsiteX29161" fmla="*/ 2342408 w 10763219"/>
              <a:gd name="connsiteY29161" fmla="*/ 3148779 h 6857999"/>
              <a:gd name="connsiteX29162" fmla="*/ 2339233 w 10763219"/>
              <a:gd name="connsiteY29162" fmla="*/ 3147985 h 6857999"/>
              <a:gd name="connsiteX29163" fmla="*/ 2335661 w 10763219"/>
              <a:gd name="connsiteY29163" fmla="*/ 3147985 h 6857999"/>
              <a:gd name="connsiteX29164" fmla="*/ 2334074 w 10763219"/>
              <a:gd name="connsiteY29164" fmla="*/ 3148382 h 6857999"/>
              <a:gd name="connsiteX29165" fmla="*/ 2332883 w 10763219"/>
              <a:gd name="connsiteY29165" fmla="*/ 3148779 h 6857999"/>
              <a:gd name="connsiteX29166" fmla="*/ 2330899 w 10763219"/>
              <a:gd name="connsiteY29166" fmla="*/ 3150763 h 6857999"/>
              <a:gd name="connsiteX29167" fmla="*/ 2329708 w 10763219"/>
              <a:gd name="connsiteY29167" fmla="*/ 3152748 h 6857999"/>
              <a:gd name="connsiteX29168" fmla="*/ 2328914 w 10763219"/>
              <a:gd name="connsiteY29168" fmla="*/ 3155129 h 6857999"/>
              <a:gd name="connsiteX29169" fmla="*/ 2327326 w 10763219"/>
              <a:gd name="connsiteY29169" fmla="*/ 3160686 h 6857999"/>
              <a:gd name="connsiteX29170" fmla="*/ 2326533 w 10763219"/>
              <a:gd name="connsiteY29170" fmla="*/ 3162671 h 6857999"/>
              <a:gd name="connsiteX29171" fmla="*/ 2324945 w 10763219"/>
              <a:gd name="connsiteY29171" fmla="*/ 3163862 h 6857999"/>
              <a:gd name="connsiteX29172" fmla="*/ 2321373 w 10763219"/>
              <a:gd name="connsiteY29172" fmla="*/ 3165450 h 6857999"/>
              <a:gd name="connsiteX29173" fmla="*/ 2318198 w 10763219"/>
              <a:gd name="connsiteY29173" fmla="*/ 3166640 h 6857999"/>
              <a:gd name="connsiteX29174" fmla="*/ 2312245 w 10763219"/>
              <a:gd name="connsiteY29174" fmla="*/ 3167434 h 6857999"/>
              <a:gd name="connsiteX29175" fmla="*/ 2309070 w 10763219"/>
              <a:gd name="connsiteY29175" fmla="*/ 3167831 h 6857999"/>
              <a:gd name="connsiteX29176" fmla="*/ 2306291 w 10763219"/>
              <a:gd name="connsiteY29176" fmla="*/ 3168228 h 6857999"/>
              <a:gd name="connsiteX29177" fmla="*/ 2303513 w 10763219"/>
              <a:gd name="connsiteY29177" fmla="*/ 3169815 h 6857999"/>
              <a:gd name="connsiteX29178" fmla="*/ 2299941 w 10763219"/>
              <a:gd name="connsiteY29178" fmla="*/ 3171800 h 6857999"/>
              <a:gd name="connsiteX29179" fmla="*/ 2298354 w 10763219"/>
              <a:gd name="connsiteY29179" fmla="*/ 3172991 h 6857999"/>
              <a:gd name="connsiteX29180" fmla="*/ 2297560 w 10763219"/>
              <a:gd name="connsiteY29180" fmla="*/ 3173388 h 6857999"/>
              <a:gd name="connsiteX29181" fmla="*/ 2295972 w 10763219"/>
              <a:gd name="connsiteY29181" fmla="*/ 3173388 h 6857999"/>
              <a:gd name="connsiteX29182" fmla="*/ 2295178 w 10763219"/>
              <a:gd name="connsiteY29182" fmla="*/ 3173388 h 6857999"/>
              <a:gd name="connsiteX29183" fmla="*/ 2292003 w 10763219"/>
              <a:gd name="connsiteY29183" fmla="*/ 3171800 h 6857999"/>
              <a:gd name="connsiteX29184" fmla="*/ 2290019 w 10763219"/>
              <a:gd name="connsiteY29184" fmla="*/ 3170212 h 6857999"/>
              <a:gd name="connsiteX29185" fmla="*/ 2285256 w 10763219"/>
              <a:gd name="connsiteY29185" fmla="*/ 3167037 h 6857999"/>
              <a:gd name="connsiteX29186" fmla="*/ 2283272 w 10763219"/>
              <a:gd name="connsiteY29186" fmla="*/ 3165846 h 6857999"/>
              <a:gd name="connsiteX29187" fmla="*/ 2282478 w 10763219"/>
              <a:gd name="connsiteY29187" fmla="*/ 3165846 h 6857999"/>
              <a:gd name="connsiteX29188" fmla="*/ 2281287 w 10763219"/>
              <a:gd name="connsiteY29188" fmla="*/ 3166640 h 6857999"/>
              <a:gd name="connsiteX29189" fmla="*/ 2278112 w 10763219"/>
              <a:gd name="connsiteY29189" fmla="*/ 3169022 h 6857999"/>
              <a:gd name="connsiteX29190" fmla="*/ 2274540 w 10763219"/>
              <a:gd name="connsiteY29190" fmla="*/ 3172197 h 6857999"/>
              <a:gd name="connsiteX29191" fmla="*/ 2268984 w 10763219"/>
              <a:gd name="connsiteY29191" fmla="*/ 3179342 h 6857999"/>
              <a:gd name="connsiteX29192" fmla="*/ 2266205 w 10763219"/>
              <a:gd name="connsiteY29192" fmla="*/ 3182517 h 6857999"/>
              <a:gd name="connsiteX29193" fmla="*/ 2263427 w 10763219"/>
              <a:gd name="connsiteY29193" fmla="*/ 3185692 h 6857999"/>
              <a:gd name="connsiteX29194" fmla="*/ 2260252 w 10763219"/>
              <a:gd name="connsiteY29194" fmla="*/ 3187677 h 6857999"/>
              <a:gd name="connsiteX29195" fmla="*/ 2259061 w 10763219"/>
              <a:gd name="connsiteY29195" fmla="*/ 3188074 h 6857999"/>
              <a:gd name="connsiteX29196" fmla="*/ 2257474 w 10763219"/>
              <a:gd name="connsiteY29196" fmla="*/ 3188471 h 6857999"/>
              <a:gd name="connsiteX29197" fmla="*/ 2255093 w 10763219"/>
              <a:gd name="connsiteY29197" fmla="*/ 3188471 h 6857999"/>
              <a:gd name="connsiteX29198" fmla="*/ 2253108 w 10763219"/>
              <a:gd name="connsiteY29198" fmla="*/ 3188074 h 6857999"/>
              <a:gd name="connsiteX29199" fmla="*/ 2248345 w 10763219"/>
              <a:gd name="connsiteY29199" fmla="*/ 3186486 h 6857999"/>
              <a:gd name="connsiteX29200" fmla="*/ 2243186 w 10763219"/>
              <a:gd name="connsiteY29200" fmla="*/ 3184105 h 6857999"/>
              <a:gd name="connsiteX29201" fmla="*/ 2238026 w 10763219"/>
              <a:gd name="connsiteY29201" fmla="*/ 3181723 h 6857999"/>
              <a:gd name="connsiteX29202" fmla="*/ 2232867 w 10763219"/>
              <a:gd name="connsiteY29202" fmla="*/ 3179342 h 6857999"/>
              <a:gd name="connsiteX29203" fmla="*/ 2228104 w 10763219"/>
              <a:gd name="connsiteY29203" fmla="*/ 3177357 h 6857999"/>
              <a:gd name="connsiteX29204" fmla="*/ 2223738 w 10763219"/>
              <a:gd name="connsiteY29204" fmla="*/ 3176166 h 6857999"/>
              <a:gd name="connsiteX29205" fmla="*/ 2221754 w 10763219"/>
              <a:gd name="connsiteY29205" fmla="*/ 3176166 h 6857999"/>
              <a:gd name="connsiteX29206" fmla="*/ 2220166 w 10763219"/>
              <a:gd name="connsiteY29206" fmla="*/ 3176563 h 6857999"/>
              <a:gd name="connsiteX29207" fmla="*/ 2219769 w 10763219"/>
              <a:gd name="connsiteY29207" fmla="*/ 3177754 h 6857999"/>
              <a:gd name="connsiteX29208" fmla="*/ 2220960 w 10763219"/>
              <a:gd name="connsiteY29208" fmla="*/ 3181326 h 6857999"/>
              <a:gd name="connsiteX29209" fmla="*/ 2221357 w 10763219"/>
              <a:gd name="connsiteY29209" fmla="*/ 3184105 h 6857999"/>
              <a:gd name="connsiteX29210" fmla="*/ 2221357 w 10763219"/>
              <a:gd name="connsiteY29210" fmla="*/ 3186486 h 6857999"/>
              <a:gd name="connsiteX29211" fmla="*/ 2220960 w 10763219"/>
              <a:gd name="connsiteY29211" fmla="*/ 3188471 h 6857999"/>
              <a:gd name="connsiteX29212" fmla="*/ 2219769 w 10763219"/>
              <a:gd name="connsiteY29212" fmla="*/ 3190059 h 6857999"/>
              <a:gd name="connsiteX29213" fmla="*/ 2218182 w 10763219"/>
              <a:gd name="connsiteY29213" fmla="*/ 3190852 h 6857999"/>
              <a:gd name="connsiteX29214" fmla="*/ 2216594 w 10763219"/>
              <a:gd name="connsiteY29214" fmla="*/ 3191249 h 6857999"/>
              <a:gd name="connsiteX29215" fmla="*/ 2215007 w 10763219"/>
              <a:gd name="connsiteY29215" fmla="*/ 3192043 h 6857999"/>
              <a:gd name="connsiteX29216" fmla="*/ 2213419 w 10763219"/>
              <a:gd name="connsiteY29216" fmla="*/ 3199585 h 6857999"/>
              <a:gd name="connsiteX29217" fmla="*/ 2212625 w 10763219"/>
              <a:gd name="connsiteY29217" fmla="*/ 3203157 h 6857999"/>
              <a:gd name="connsiteX29218" fmla="*/ 2211037 w 10763219"/>
              <a:gd name="connsiteY29218" fmla="*/ 3205538 h 6857999"/>
              <a:gd name="connsiteX29219" fmla="*/ 2208260 w 10763219"/>
              <a:gd name="connsiteY29219" fmla="*/ 3209111 h 6857999"/>
              <a:gd name="connsiteX29220" fmla="*/ 2205084 w 10763219"/>
              <a:gd name="connsiteY29220" fmla="*/ 3211889 h 6857999"/>
              <a:gd name="connsiteX29221" fmla="*/ 2201909 w 10763219"/>
              <a:gd name="connsiteY29221" fmla="*/ 3214668 h 6857999"/>
              <a:gd name="connsiteX29222" fmla="*/ 2198337 w 10763219"/>
              <a:gd name="connsiteY29222" fmla="*/ 3217446 h 6857999"/>
              <a:gd name="connsiteX29223" fmla="*/ 2190400 w 10763219"/>
              <a:gd name="connsiteY29223" fmla="*/ 3222209 h 6857999"/>
              <a:gd name="connsiteX29224" fmla="*/ 2182859 w 10763219"/>
              <a:gd name="connsiteY29224" fmla="*/ 3226178 h 6857999"/>
              <a:gd name="connsiteX29225" fmla="*/ 2173730 w 10763219"/>
              <a:gd name="connsiteY29225" fmla="*/ 3230148 h 6857999"/>
              <a:gd name="connsiteX29226" fmla="*/ 2165396 w 10763219"/>
              <a:gd name="connsiteY29226" fmla="*/ 3233323 h 6857999"/>
              <a:gd name="connsiteX29227" fmla="*/ 2156664 w 10763219"/>
              <a:gd name="connsiteY29227" fmla="*/ 3236895 h 6857999"/>
              <a:gd name="connsiteX29228" fmla="*/ 2148329 w 10763219"/>
              <a:gd name="connsiteY29228" fmla="*/ 3240864 h 6857999"/>
              <a:gd name="connsiteX29229" fmla="*/ 2153488 w 10763219"/>
              <a:gd name="connsiteY29229" fmla="*/ 3240864 h 6857999"/>
              <a:gd name="connsiteX29230" fmla="*/ 2154283 w 10763219"/>
              <a:gd name="connsiteY29230" fmla="*/ 3240864 h 6857999"/>
              <a:gd name="connsiteX29231" fmla="*/ 2155473 w 10763219"/>
              <a:gd name="connsiteY29231" fmla="*/ 3241261 h 6857999"/>
              <a:gd name="connsiteX29232" fmla="*/ 2156267 w 10763219"/>
              <a:gd name="connsiteY29232" fmla="*/ 3242055 h 6857999"/>
              <a:gd name="connsiteX29233" fmla="*/ 2156664 w 10763219"/>
              <a:gd name="connsiteY29233" fmla="*/ 3244040 h 6857999"/>
              <a:gd name="connsiteX29234" fmla="*/ 2159839 w 10763219"/>
              <a:gd name="connsiteY29234" fmla="*/ 3251184 h 6857999"/>
              <a:gd name="connsiteX29235" fmla="*/ 2162220 w 10763219"/>
              <a:gd name="connsiteY29235" fmla="*/ 3262695 h 6857999"/>
              <a:gd name="connsiteX29236" fmla="*/ 2155870 w 10763219"/>
              <a:gd name="connsiteY29236" fmla="*/ 3260711 h 6857999"/>
              <a:gd name="connsiteX29237" fmla="*/ 2149917 w 10763219"/>
              <a:gd name="connsiteY29237" fmla="*/ 3259520 h 6857999"/>
              <a:gd name="connsiteX29238" fmla="*/ 2143170 w 10763219"/>
              <a:gd name="connsiteY29238" fmla="*/ 3258726 h 6857999"/>
              <a:gd name="connsiteX29239" fmla="*/ 2136819 w 10763219"/>
              <a:gd name="connsiteY29239" fmla="*/ 3258726 h 6857999"/>
              <a:gd name="connsiteX29240" fmla="*/ 2130469 w 10763219"/>
              <a:gd name="connsiteY29240" fmla="*/ 3259917 h 6857999"/>
              <a:gd name="connsiteX29241" fmla="*/ 2123722 w 10763219"/>
              <a:gd name="connsiteY29241" fmla="*/ 3260314 h 6857999"/>
              <a:gd name="connsiteX29242" fmla="*/ 2109434 w 10763219"/>
              <a:gd name="connsiteY29242" fmla="*/ 3262695 h 6857999"/>
              <a:gd name="connsiteX29243" fmla="*/ 2109434 w 10763219"/>
              <a:gd name="connsiteY29243" fmla="*/ 3270237 h 6857999"/>
              <a:gd name="connsiteX29244" fmla="*/ 2109037 w 10763219"/>
              <a:gd name="connsiteY29244" fmla="*/ 3273015 h 6857999"/>
              <a:gd name="connsiteX29245" fmla="*/ 2107847 w 10763219"/>
              <a:gd name="connsiteY29245" fmla="*/ 3275397 h 6857999"/>
              <a:gd name="connsiteX29246" fmla="*/ 2107449 w 10763219"/>
              <a:gd name="connsiteY29246" fmla="*/ 3276587 h 6857999"/>
              <a:gd name="connsiteX29247" fmla="*/ 2106656 w 10763219"/>
              <a:gd name="connsiteY29247" fmla="*/ 3276587 h 6857999"/>
              <a:gd name="connsiteX29248" fmla="*/ 2105465 w 10763219"/>
              <a:gd name="connsiteY29248" fmla="*/ 3276985 h 6857999"/>
              <a:gd name="connsiteX29249" fmla="*/ 2104671 w 10763219"/>
              <a:gd name="connsiteY29249" fmla="*/ 3276587 h 6857999"/>
              <a:gd name="connsiteX29250" fmla="*/ 2102687 w 10763219"/>
              <a:gd name="connsiteY29250" fmla="*/ 3275397 h 6857999"/>
              <a:gd name="connsiteX29251" fmla="*/ 2100702 w 10763219"/>
              <a:gd name="connsiteY29251" fmla="*/ 3273809 h 6857999"/>
              <a:gd name="connsiteX29252" fmla="*/ 2096337 w 10763219"/>
              <a:gd name="connsiteY29252" fmla="*/ 3270634 h 6857999"/>
              <a:gd name="connsiteX29253" fmla="*/ 2094352 w 10763219"/>
              <a:gd name="connsiteY29253" fmla="*/ 3269046 h 6857999"/>
              <a:gd name="connsiteX29254" fmla="*/ 2093955 w 10763219"/>
              <a:gd name="connsiteY29254" fmla="*/ 3269046 h 6857999"/>
              <a:gd name="connsiteX29255" fmla="*/ 2092765 w 10763219"/>
              <a:gd name="connsiteY29255" fmla="*/ 3269443 h 6857999"/>
              <a:gd name="connsiteX29256" fmla="*/ 2091971 w 10763219"/>
              <a:gd name="connsiteY29256" fmla="*/ 3270237 h 6857999"/>
              <a:gd name="connsiteX29257" fmla="*/ 2090780 w 10763219"/>
              <a:gd name="connsiteY29257" fmla="*/ 3271030 h 6857999"/>
              <a:gd name="connsiteX29258" fmla="*/ 2089193 w 10763219"/>
              <a:gd name="connsiteY29258" fmla="*/ 3275000 h 6857999"/>
              <a:gd name="connsiteX29259" fmla="*/ 2088795 w 10763219"/>
              <a:gd name="connsiteY29259" fmla="*/ 3279366 h 6857999"/>
              <a:gd name="connsiteX29260" fmla="*/ 2088795 w 10763219"/>
              <a:gd name="connsiteY29260" fmla="*/ 3284129 h 6857999"/>
              <a:gd name="connsiteX29261" fmla="*/ 2088795 w 10763219"/>
              <a:gd name="connsiteY29261" fmla="*/ 3293655 h 6857999"/>
              <a:gd name="connsiteX29262" fmla="*/ 2088795 w 10763219"/>
              <a:gd name="connsiteY29262" fmla="*/ 3296434 h 6857999"/>
              <a:gd name="connsiteX29263" fmla="*/ 2088795 w 10763219"/>
              <a:gd name="connsiteY29263" fmla="*/ 3298021 h 6857999"/>
              <a:gd name="connsiteX29264" fmla="*/ 2087605 w 10763219"/>
              <a:gd name="connsiteY29264" fmla="*/ 3298021 h 6857999"/>
              <a:gd name="connsiteX29265" fmla="*/ 2085621 w 10763219"/>
              <a:gd name="connsiteY29265" fmla="*/ 3297624 h 6857999"/>
              <a:gd name="connsiteX29266" fmla="*/ 2080461 w 10763219"/>
              <a:gd name="connsiteY29266" fmla="*/ 3294449 h 6857999"/>
              <a:gd name="connsiteX29267" fmla="*/ 2077683 w 10763219"/>
              <a:gd name="connsiteY29267" fmla="*/ 3293655 h 6857999"/>
              <a:gd name="connsiteX29268" fmla="*/ 2074905 w 10763219"/>
              <a:gd name="connsiteY29268" fmla="*/ 3292464 h 6857999"/>
              <a:gd name="connsiteX29269" fmla="*/ 2072126 w 10763219"/>
              <a:gd name="connsiteY29269" fmla="*/ 3292464 h 6857999"/>
              <a:gd name="connsiteX29270" fmla="*/ 2071332 w 10763219"/>
              <a:gd name="connsiteY29270" fmla="*/ 3292861 h 6857999"/>
              <a:gd name="connsiteX29271" fmla="*/ 2069745 w 10763219"/>
              <a:gd name="connsiteY29271" fmla="*/ 3293655 h 6857999"/>
              <a:gd name="connsiteX29272" fmla="*/ 2062601 w 10763219"/>
              <a:gd name="connsiteY29272" fmla="*/ 3301197 h 6857999"/>
              <a:gd name="connsiteX29273" fmla="*/ 2054266 w 10763219"/>
              <a:gd name="connsiteY29273" fmla="*/ 3310326 h 6857999"/>
              <a:gd name="connsiteX29274" fmla="*/ 2036009 w 10763219"/>
              <a:gd name="connsiteY29274" fmla="*/ 3330172 h 6857999"/>
              <a:gd name="connsiteX29275" fmla="*/ 2017356 w 10763219"/>
              <a:gd name="connsiteY29275" fmla="*/ 3350812 h 6857999"/>
              <a:gd name="connsiteX29276" fmla="*/ 2008227 w 10763219"/>
              <a:gd name="connsiteY29276" fmla="*/ 3359941 h 6857999"/>
              <a:gd name="connsiteX29277" fmla="*/ 2000289 w 10763219"/>
              <a:gd name="connsiteY29277" fmla="*/ 3368276 h 6857999"/>
              <a:gd name="connsiteX29278" fmla="*/ 1995924 w 10763219"/>
              <a:gd name="connsiteY29278" fmla="*/ 3371849 h 6857999"/>
              <a:gd name="connsiteX29279" fmla="*/ 1991558 w 10763219"/>
              <a:gd name="connsiteY29279" fmla="*/ 3375024 h 6857999"/>
              <a:gd name="connsiteX29280" fmla="*/ 1986795 w 10763219"/>
              <a:gd name="connsiteY29280" fmla="*/ 3377405 h 6857999"/>
              <a:gd name="connsiteX29281" fmla="*/ 1982032 w 10763219"/>
              <a:gd name="connsiteY29281" fmla="*/ 3380184 h 6857999"/>
              <a:gd name="connsiteX29282" fmla="*/ 1971713 w 10763219"/>
              <a:gd name="connsiteY29282" fmla="*/ 3384550 h 6857999"/>
              <a:gd name="connsiteX29283" fmla="*/ 1960997 w 10763219"/>
              <a:gd name="connsiteY29283" fmla="*/ 3388519 h 6857999"/>
              <a:gd name="connsiteX29284" fmla="*/ 1950281 w 10763219"/>
              <a:gd name="connsiteY29284" fmla="*/ 3392092 h 6857999"/>
              <a:gd name="connsiteX29285" fmla="*/ 1945121 w 10763219"/>
              <a:gd name="connsiteY29285" fmla="*/ 3394076 h 6857999"/>
              <a:gd name="connsiteX29286" fmla="*/ 1939962 w 10763219"/>
              <a:gd name="connsiteY29286" fmla="*/ 3396855 h 6857999"/>
              <a:gd name="connsiteX29287" fmla="*/ 1935596 w 10763219"/>
              <a:gd name="connsiteY29287" fmla="*/ 3399633 h 6857999"/>
              <a:gd name="connsiteX29288" fmla="*/ 1930437 w 10763219"/>
              <a:gd name="connsiteY29288" fmla="*/ 3402412 h 6857999"/>
              <a:gd name="connsiteX29289" fmla="*/ 1926468 w 10763219"/>
              <a:gd name="connsiteY29289" fmla="*/ 3405984 h 6857999"/>
              <a:gd name="connsiteX29290" fmla="*/ 1922896 w 10763219"/>
              <a:gd name="connsiteY29290" fmla="*/ 3409953 h 6857999"/>
              <a:gd name="connsiteX29291" fmla="*/ 1921308 w 10763219"/>
              <a:gd name="connsiteY29291" fmla="*/ 3411938 h 6857999"/>
              <a:gd name="connsiteX29292" fmla="*/ 1920118 w 10763219"/>
              <a:gd name="connsiteY29292" fmla="*/ 3413128 h 6857999"/>
              <a:gd name="connsiteX29293" fmla="*/ 1918927 w 10763219"/>
              <a:gd name="connsiteY29293" fmla="*/ 3417495 h 6857999"/>
              <a:gd name="connsiteX29294" fmla="*/ 1917736 w 10763219"/>
              <a:gd name="connsiteY29294" fmla="*/ 3422655 h 6857999"/>
              <a:gd name="connsiteX29295" fmla="*/ 1916943 w 10763219"/>
              <a:gd name="connsiteY29295" fmla="*/ 3427418 h 6857999"/>
              <a:gd name="connsiteX29296" fmla="*/ 1915752 w 10763219"/>
              <a:gd name="connsiteY29296" fmla="*/ 3432181 h 6857999"/>
              <a:gd name="connsiteX29297" fmla="*/ 1914958 w 10763219"/>
              <a:gd name="connsiteY29297" fmla="*/ 3437341 h 6857999"/>
              <a:gd name="connsiteX29298" fmla="*/ 1913370 w 10763219"/>
              <a:gd name="connsiteY29298" fmla="*/ 3441310 h 6857999"/>
              <a:gd name="connsiteX29299" fmla="*/ 1912577 w 10763219"/>
              <a:gd name="connsiteY29299" fmla="*/ 3442898 h 6857999"/>
              <a:gd name="connsiteX29300" fmla="*/ 1910989 w 10763219"/>
              <a:gd name="connsiteY29300" fmla="*/ 3444485 h 6857999"/>
              <a:gd name="connsiteX29301" fmla="*/ 1909004 w 10763219"/>
              <a:gd name="connsiteY29301" fmla="*/ 3446470 h 6857999"/>
              <a:gd name="connsiteX29302" fmla="*/ 1906623 w 10763219"/>
              <a:gd name="connsiteY29302" fmla="*/ 3448454 h 6857999"/>
              <a:gd name="connsiteX29303" fmla="*/ 1901067 w 10763219"/>
              <a:gd name="connsiteY29303" fmla="*/ 3452027 h 6857999"/>
              <a:gd name="connsiteX29304" fmla="*/ 1895510 w 10763219"/>
              <a:gd name="connsiteY29304" fmla="*/ 3454805 h 6857999"/>
              <a:gd name="connsiteX29305" fmla="*/ 1889557 w 10763219"/>
              <a:gd name="connsiteY29305" fmla="*/ 3457187 h 6857999"/>
              <a:gd name="connsiteX29306" fmla="*/ 1883604 w 10763219"/>
              <a:gd name="connsiteY29306" fmla="*/ 3459568 h 6857999"/>
              <a:gd name="connsiteX29307" fmla="*/ 1878444 w 10763219"/>
              <a:gd name="connsiteY29307" fmla="*/ 3461950 h 6857999"/>
              <a:gd name="connsiteX29308" fmla="*/ 1872888 w 10763219"/>
              <a:gd name="connsiteY29308" fmla="*/ 3465522 h 6857999"/>
              <a:gd name="connsiteX29309" fmla="*/ 1870506 w 10763219"/>
              <a:gd name="connsiteY29309" fmla="*/ 3467507 h 6857999"/>
              <a:gd name="connsiteX29310" fmla="*/ 1868125 w 10763219"/>
              <a:gd name="connsiteY29310" fmla="*/ 3469888 h 6857999"/>
              <a:gd name="connsiteX29311" fmla="*/ 1866538 w 10763219"/>
              <a:gd name="connsiteY29311" fmla="*/ 3473064 h 6857999"/>
              <a:gd name="connsiteX29312" fmla="*/ 1865744 w 10763219"/>
              <a:gd name="connsiteY29312" fmla="*/ 3476636 h 6857999"/>
              <a:gd name="connsiteX29313" fmla="*/ 1864553 w 10763219"/>
              <a:gd name="connsiteY29313" fmla="*/ 3481399 h 6857999"/>
              <a:gd name="connsiteX29314" fmla="*/ 1864156 w 10763219"/>
              <a:gd name="connsiteY29314" fmla="*/ 3485765 h 6857999"/>
              <a:gd name="connsiteX29315" fmla="*/ 1862965 w 10763219"/>
              <a:gd name="connsiteY29315" fmla="*/ 3494894 h 6857999"/>
              <a:gd name="connsiteX29316" fmla="*/ 1862172 w 10763219"/>
              <a:gd name="connsiteY29316" fmla="*/ 3498863 h 6857999"/>
              <a:gd name="connsiteX29317" fmla="*/ 1860584 w 10763219"/>
              <a:gd name="connsiteY29317" fmla="*/ 3502039 h 6857999"/>
              <a:gd name="connsiteX29318" fmla="*/ 1857806 w 10763219"/>
              <a:gd name="connsiteY29318" fmla="*/ 3505611 h 6857999"/>
              <a:gd name="connsiteX29319" fmla="*/ 1855028 w 10763219"/>
              <a:gd name="connsiteY29319" fmla="*/ 3509183 h 6857999"/>
              <a:gd name="connsiteX29320" fmla="*/ 1851456 w 10763219"/>
              <a:gd name="connsiteY29320" fmla="*/ 3511565 h 6857999"/>
              <a:gd name="connsiteX29321" fmla="*/ 1847486 w 10763219"/>
              <a:gd name="connsiteY29321" fmla="*/ 3513947 h 6857999"/>
              <a:gd name="connsiteX29322" fmla="*/ 1843518 w 10763219"/>
              <a:gd name="connsiteY29322" fmla="*/ 3515931 h 6857999"/>
              <a:gd name="connsiteX29323" fmla="*/ 1839549 w 10763219"/>
              <a:gd name="connsiteY29323" fmla="*/ 3517916 h 6857999"/>
              <a:gd name="connsiteX29324" fmla="*/ 1831214 w 10763219"/>
              <a:gd name="connsiteY29324" fmla="*/ 3520694 h 6857999"/>
              <a:gd name="connsiteX29325" fmla="*/ 1822879 w 10763219"/>
              <a:gd name="connsiteY29325" fmla="*/ 3524266 h 6857999"/>
              <a:gd name="connsiteX29326" fmla="*/ 1815339 w 10763219"/>
              <a:gd name="connsiteY29326" fmla="*/ 3527442 h 6857999"/>
              <a:gd name="connsiteX29327" fmla="*/ 1811369 w 10763219"/>
              <a:gd name="connsiteY29327" fmla="*/ 3530220 h 6857999"/>
              <a:gd name="connsiteX29328" fmla="*/ 1807798 w 10763219"/>
              <a:gd name="connsiteY29328" fmla="*/ 3532602 h 6857999"/>
              <a:gd name="connsiteX29329" fmla="*/ 1805020 w 10763219"/>
              <a:gd name="connsiteY29329" fmla="*/ 3535380 h 6857999"/>
              <a:gd name="connsiteX29330" fmla="*/ 1802638 w 10763219"/>
              <a:gd name="connsiteY29330" fmla="*/ 3538953 h 6857999"/>
              <a:gd name="connsiteX29331" fmla="*/ 1800654 w 10763219"/>
              <a:gd name="connsiteY29331" fmla="*/ 3542128 h 6857999"/>
              <a:gd name="connsiteX29332" fmla="*/ 1800257 w 10763219"/>
              <a:gd name="connsiteY29332" fmla="*/ 3546097 h 6857999"/>
              <a:gd name="connsiteX29333" fmla="*/ 1799463 w 10763219"/>
              <a:gd name="connsiteY29333" fmla="*/ 3550463 h 6857999"/>
              <a:gd name="connsiteX29334" fmla="*/ 1799066 w 10763219"/>
              <a:gd name="connsiteY29334" fmla="*/ 3555623 h 6857999"/>
              <a:gd name="connsiteX29335" fmla="*/ 1798272 w 10763219"/>
              <a:gd name="connsiteY29335" fmla="*/ 3564752 h 6857999"/>
              <a:gd name="connsiteX29336" fmla="*/ 1797081 w 10763219"/>
              <a:gd name="connsiteY29336" fmla="*/ 3568722 h 6857999"/>
              <a:gd name="connsiteX29337" fmla="*/ 1795891 w 10763219"/>
              <a:gd name="connsiteY29337" fmla="*/ 3571500 h 6857999"/>
              <a:gd name="connsiteX29338" fmla="*/ 1792716 w 10763219"/>
              <a:gd name="connsiteY29338" fmla="*/ 3575072 h 6857999"/>
              <a:gd name="connsiteX29339" fmla="*/ 1788747 w 10763219"/>
              <a:gd name="connsiteY29339" fmla="*/ 3577851 h 6857999"/>
              <a:gd name="connsiteX29340" fmla="*/ 1784381 w 10763219"/>
              <a:gd name="connsiteY29340" fmla="*/ 3580232 h 6857999"/>
              <a:gd name="connsiteX29341" fmla="*/ 1780016 w 10763219"/>
              <a:gd name="connsiteY29341" fmla="*/ 3582217 h 6857999"/>
              <a:gd name="connsiteX29342" fmla="*/ 1771284 w 10763219"/>
              <a:gd name="connsiteY29342" fmla="*/ 3586186 h 6857999"/>
              <a:gd name="connsiteX29343" fmla="*/ 1767315 w 10763219"/>
              <a:gd name="connsiteY29343" fmla="*/ 3589362 h 6857999"/>
              <a:gd name="connsiteX29344" fmla="*/ 1764140 w 10763219"/>
              <a:gd name="connsiteY29344" fmla="*/ 3592140 h 6857999"/>
              <a:gd name="connsiteX29345" fmla="*/ 1762156 w 10763219"/>
              <a:gd name="connsiteY29345" fmla="*/ 3594125 h 6857999"/>
              <a:gd name="connsiteX29346" fmla="*/ 1760965 w 10763219"/>
              <a:gd name="connsiteY29346" fmla="*/ 3596506 h 6857999"/>
              <a:gd name="connsiteX29347" fmla="*/ 1758583 w 10763219"/>
              <a:gd name="connsiteY29347" fmla="*/ 3602063 h 6857999"/>
              <a:gd name="connsiteX29348" fmla="*/ 1756599 w 10763219"/>
              <a:gd name="connsiteY29348" fmla="*/ 3607620 h 6857999"/>
              <a:gd name="connsiteX29349" fmla="*/ 1754615 w 10763219"/>
              <a:gd name="connsiteY29349" fmla="*/ 3613574 h 6857999"/>
              <a:gd name="connsiteX29350" fmla="*/ 1753027 w 10763219"/>
              <a:gd name="connsiteY29350" fmla="*/ 3619925 h 6857999"/>
              <a:gd name="connsiteX29351" fmla="*/ 1751439 w 10763219"/>
              <a:gd name="connsiteY29351" fmla="*/ 3625482 h 6857999"/>
              <a:gd name="connsiteX29352" fmla="*/ 1748661 w 10763219"/>
              <a:gd name="connsiteY29352" fmla="*/ 3630245 h 6857999"/>
              <a:gd name="connsiteX29353" fmla="*/ 1747471 w 10763219"/>
              <a:gd name="connsiteY29353" fmla="*/ 3632229 h 6857999"/>
              <a:gd name="connsiteX29354" fmla="*/ 1745883 w 10763219"/>
              <a:gd name="connsiteY29354" fmla="*/ 3633817 h 6857999"/>
              <a:gd name="connsiteX29355" fmla="*/ 1744295 w 10763219"/>
              <a:gd name="connsiteY29355" fmla="*/ 3634611 h 6857999"/>
              <a:gd name="connsiteX29356" fmla="*/ 1743502 w 10763219"/>
              <a:gd name="connsiteY29356" fmla="*/ 3635008 h 6857999"/>
              <a:gd name="connsiteX29357" fmla="*/ 1740327 w 10763219"/>
              <a:gd name="connsiteY29357" fmla="*/ 3635008 h 6857999"/>
              <a:gd name="connsiteX29358" fmla="*/ 1737548 w 10763219"/>
              <a:gd name="connsiteY29358" fmla="*/ 3634611 h 6857999"/>
              <a:gd name="connsiteX29359" fmla="*/ 1734770 w 10763219"/>
              <a:gd name="connsiteY29359" fmla="*/ 3633817 h 6857999"/>
              <a:gd name="connsiteX29360" fmla="*/ 1729610 w 10763219"/>
              <a:gd name="connsiteY29360" fmla="*/ 3632229 h 6857999"/>
              <a:gd name="connsiteX29361" fmla="*/ 1727626 w 10763219"/>
              <a:gd name="connsiteY29361" fmla="*/ 3632229 h 6857999"/>
              <a:gd name="connsiteX29362" fmla="*/ 1726832 w 10763219"/>
              <a:gd name="connsiteY29362" fmla="*/ 3632229 h 6857999"/>
              <a:gd name="connsiteX29363" fmla="*/ 1726435 w 10763219"/>
              <a:gd name="connsiteY29363" fmla="*/ 3633023 h 6857999"/>
              <a:gd name="connsiteX29364" fmla="*/ 1725642 w 10763219"/>
              <a:gd name="connsiteY29364" fmla="*/ 3634214 h 6857999"/>
              <a:gd name="connsiteX29365" fmla="*/ 1725642 w 10763219"/>
              <a:gd name="connsiteY29365" fmla="*/ 3635008 h 6857999"/>
              <a:gd name="connsiteX29366" fmla="*/ 1726435 w 10763219"/>
              <a:gd name="connsiteY29366" fmla="*/ 3638580 h 6857999"/>
              <a:gd name="connsiteX29367" fmla="*/ 1728817 w 10763219"/>
              <a:gd name="connsiteY29367" fmla="*/ 3645725 h 6857999"/>
              <a:gd name="connsiteX29368" fmla="*/ 1729610 w 10763219"/>
              <a:gd name="connsiteY29368" fmla="*/ 3649694 h 6857999"/>
              <a:gd name="connsiteX29369" fmla="*/ 1730801 w 10763219"/>
              <a:gd name="connsiteY29369" fmla="*/ 3653663 h 6857999"/>
              <a:gd name="connsiteX29370" fmla="*/ 1731198 w 10763219"/>
              <a:gd name="connsiteY29370" fmla="*/ 3656838 h 6857999"/>
              <a:gd name="connsiteX29371" fmla="*/ 1731198 w 10763219"/>
              <a:gd name="connsiteY29371" fmla="*/ 3658029 h 6857999"/>
              <a:gd name="connsiteX29372" fmla="*/ 1730801 w 10763219"/>
              <a:gd name="connsiteY29372" fmla="*/ 3659220 h 6857999"/>
              <a:gd name="connsiteX29373" fmla="*/ 1727229 w 10763219"/>
              <a:gd name="connsiteY29373" fmla="*/ 3662395 h 6857999"/>
              <a:gd name="connsiteX29374" fmla="*/ 1723260 w 10763219"/>
              <a:gd name="connsiteY29374" fmla="*/ 3665571 h 6857999"/>
              <a:gd name="connsiteX29375" fmla="*/ 1718895 w 10763219"/>
              <a:gd name="connsiteY29375" fmla="*/ 3668349 h 6857999"/>
              <a:gd name="connsiteX29376" fmla="*/ 1714132 w 10763219"/>
              <a:gd name="connsiteY29376" fmla="*/ 3670731 h 6857999"/>
              <a:gd name="connsiteX29377" fmla="*/ 1709369 w 10763219"/>
              <a:gd name="connsiteY29377" fmla="*/ 3673112 h 6857999"/>
              <a:gd name="connsiteX29378" fmla="*/ 1704210 w 10763219"/>
              <a:gd name="connsiteY29378" fmla="*/ 3676287 h 6857999"/>
              <a:gd name="connsiteX29379" fmla="*/ 1699844 w 10763219"/>
              <a:gd name="connsiteY29379" fmla="*/ 3679463 h 6857999"/>
              <a:gd name="connsiteX29380" fmla="*/ 1695875 w 10763219"/>
              <a:gd name="connsiteY29380" fmla="*/ 3683035 h 6857999"/>
              <a:gd name="connsiteX29381" fmla="*/ 1691509 w 10763219"/>
              <a:gd name="connsiteY29381" fmla="*/ 3689386 h 6857999"/>
              <a:gd name="connsiteX29382" fmla="*/ 1687540 w 10763219"/>
              <a:gd name="connsiteY29382" fmla="*/ 3695737 h 6857999"/>
              <a:gd name="connsiteX29383" fmla="*/ 1683968 w 10763219"/>
              <a:gd name="connsiteY29383" fmla="*/ 3701690 h 6857999"/>
              <a:gd name="connsiteX29384" fmla="*/ 1681983 w 10763219"/>
              <a:gd name="connsiteY29384" fmla="*/ 3704072 h 6857999"/>
              <a:gd name="connsiteX29385" fmla="*/ 1679602 w 10763219"/>
              <a:gd name="connsiteY29385" fmla="*/ 3706454 h 6857999"/>
              <a:gd name="connsiteX29386" fmla="*/ 1676824 w 10763219"/>
              <a:gd name="connsiteY29386" fmla="*/ 3708438 h 6857999"/>
              <a:gd name="connsiteX29387" fmla="*/ 1674046 w 10763219"/>
              <a:gd name="connsiteY29387" fmla="*/ 3710026 h 6857999"/>
              <a:gd name="connsiteX29388" fmla="*/ 1670474 w 10763219"/>
              <a:gd name="connsiteY29388" fmla="*/ 3710820 h 6857999"/>
              <a:gd name="connsiteX29389" fmla="*/ 1666902 w 10763219"/>
              <a:gd name="connsiteY29389" fmla="*/ 3711217 h 6857999"/>
              <a:gd name="connsiteX29390" fmla="*/ 1662139 w 10763219"/>
              <a:gd name="connsiteY29390" fmla="*/ 3711217 h 6857999"/>
              <a:gd name="connsiteX29391" fmla="*/ 1657377 w 10763219"/>
              <a:gd name="connsiteY29391" fmla="*/ 3710423 h 6857999"/>
              <a:gd name="connsiteX29392" fmla="*/ 1652217 w 10763219"/>
              <a:gd name="connsiteY29392" fmla="*/ 3708438 h 6857999"/>
              <a:gd name="connsiteX29393" fmla="*/ 1645867 w 10763219"/>
              <a:gd name="connsiteY29393" fmla="*/ 3706057 h 6857999"/>
              <a:gd name="connsiteX29394" fmla="*/ 1640707 w 10763219"/>
              <a:gd name="connsiteY29394" fmla="*/ 3700500 h 6857999"/>
              <a:gd name="connsiteX29395" fmla="*/ 1636738 w 10763219"/>
              <a:gd name="connsiteY29395" fmla="*/ 3695737 h 6857999"/>
              <a:gd name="connsiteX29396" fmla="*/ 1633563 w 10763219"/>
              <a:gd name="connsiteY29396" fmla="*/ 3691767 h 6857999"/>
              <a:gd name="connsiteX29397" fmla="*/ 1631579 w 10763219"/>
              <a:gd name="connsiteY29397" fmla="*/ 3687798 h 6857999"/>
              <a:gd name="connsiteX29398" fmla="*/ 1629594 w 10763219"/>
              <a:gd name="connsiteY29398" fmla="*/ 3684226 h 6857999"/>
              <a:gd name="connsiteX29399" fmla="*/ 1628800 w 10763219"/>
              <a:gd name="connsiteY29399" fmla="*/ 3681051 h 6857999"/>
              <a:gd name="connsiteX29400" fmla="*/ 1627609 w 10763219"/>
              <a:gd name="connsiteY29400" fmla="*/ 3678272 h 6857999"/>
              <a:gd name="connsiteX29401" fmla="*/ 1627213 w 10763219"/>
              <a:gd name="connsiteY29401" fmla="*/ 3675097 h 6857999"/>
              <a:gd name="connsiteX29402" fmla="*/ 1627609 w 10763219"/>
              <a:gd name="connsiteY29402" fmla="*/ 3670731 h 6857999"/>
              <a:gd name="connsiteX29403" fmla="*/ 1627609 w 10763219"/>
              <a:gd name="connsiteY29403" fmla="*/ 3666761 h 6857999"/>
              <a:gd name="connsiteX29404" fmla="*/ 1627609 w 10763219"/>
              <a:gd name="connsiteY29404" fmla="*/ 3663586 h 6857999"/>
              <a:gd name="connsiteX29405" fmla="*/ 1627213 w 10763219"/>
              <a:gd name="connsiteY29405" fmla="*/ 3661998 h 6857999"/>
              <a:gd name="connsiteX29406" fmla="*/ 1626816 w 10763219"/>
              <a:gd name="connsiteY29406" fmla="*/ 3660411 h 6857999"/>
              <a:gd name="connsiteX29407" fmla="*/ 1623641 w 10763219"/>
              <a:gd name="connsiteY29407" fmla="*/ 3656838 h 6857999"/>
              <a:gd name="connsiteX29408" fmla="*/ 1621260 w 10763219"/>
              <a:gd name="connsiteY29408" fmla="*/ 3654060 h 6857999"/>
              <a:gd name="connsiteX29409" fmla="*/ 1619275 w 10763219"/>
              <a:gd name="connsiteY29409" fmla="*/ 3652075 h 6857999"/>
              <a:gd name="connsiteX29410" fmla="*/ 1617290 w 10763219"/>
              <a:gd name="connsiteY29410" fmla="*/ 3650884 h 6857999"/>
              <a:gd name="connsiteX29411" fmla="*/ 1615703 w 10763219"/>
              <a:gd name="connsiteY29411" fmla="*/ 3650488 h 6857999"/>
              <a:gd name="connsiteX29412" fmla="*/ 1614512 w 10763219"/>
              <a:gd name="connsiteY29412" fmla="*/ 3649694 h 6857999"/>
              <a:gd name="connsiteX29413" fmla="*/ 1611337 w 10763219"/>
              <a:gd name="connsiteY29413" fmla="*/ 3649297 h 6857999"/>
              <a:gd name="connsiteX29414" fmla="*/ 1607765 w 10763219"/>
              <a:gd name="connsiteY29414" fmla="*/ 3647709 h 6857999"/>
              <a:gd name="connsiteX29415" fmla="*/ 1605781 w 10763219"/>
              <a:gd name="connsiteY29415" fmla="*/ 3646915 h 6857999"/>
              <a:gd name="connsiteX29416" fmla="*/ 1603002 w 10763219"/>
              <a:gd name="connsiteY29416" fmla="*/ 3645328 h 6857999"/>
              <a:gd name="connsiteX29417" fmla="*/ 1600224 w 10763219"/>
              <a:gd name="connsiteY29417" fmla="*/ 3642946 h 6857999"/>
              <a:gd name="connsiteX29418" fmla="*/ 1596652 w 10763219"/>
              <a:gd name="connsiteY29418" fmla="*/ 3639374 h 6857999"/>
              <a:gd name="connsiteX29419" fmla="*/ 1593080 w 10763219"/>
              <a:gd name="connsiteY29419" fmla="*/ 3635008 h 6857999"/>
              <a:gd name="connsiteX29420" fmla="*/ 1588714 w 10763219"/>
              <a:gd name="connsiteY29420" fmla="*/ 3629451 h 6857999"/>
              <a:gd name="connsiteX29421" fmla="*/ 1585936 w 10763219"/>
              <a:gd name="connsiteY29421" fmla="*/ 3617543 h 6857999"/>
              <a:gd name="connsiteX29422" fmla="*/ 1583158 w 10763219"/>
              <a:gd name="connsiteY29422" fmla="*/ 3605635 h 6857999"/>
              <a:gd name="connsiteX29423" fmla="*/ 1576411 w 10763219"/>
              <a:gd name="connsiteY29423" fmla="*/ 3581820 h 6857999"/>
              <a:gd name="connsiteX29424" fmla="*/ 1574030 w 10763219"/>
              <a:gd name="connsiteY29424" fmla="*/ 3570309 h 6857999"/>
              <a:gd name="connsiteX29425" fmla="*/ 1571251 w 10763219"/>
              <a:gd name="connsiteY29425" fmla="*/ 3558799 h 6857999"/>
              <a:gd name="connsiteX29426" fmla="*/ 1570855 w 10763219"/>
              <a:gd name="connsiteY29426" fmla="*/ 3553639 h 6857999"/>
              <a:gd name="connsiteX29427" fmla="*/ 1570458 w 10763219"/>
              <a:gd name="connsiteY29427" fmla="*/ 3548082 h 6857999"/>
              <a:gd name="connsiteX29428" fmla="*/ 1570458 w 10763219"/>
              <a:gd name="connsiteY29428" fmla="*/ 3542922 h 6857999"/>
              <a:gd name="connsiteX29429" fmla="*/ 1570855 w 10763219"/>
              <a:gd name="connsiteY29429" fmla="*/ 3537762 h 6857999"/>
              <a:gd name="connsiteX29430" fmla="*/ 1571251 w 10763219"/>
              <a:gd name="connsiteY29430" fmla="*/ 3536571 h 6857999"/>
              <a:gd name="connsiteX29431" fmla="*/ 1572045 w 10763219"/>
              <a:gd name="connsiteY29431" fmla="*/ 3534983 h 6857999"/>
              <a:gd name="connsiteX29432" fmla="*/ 1573236 w 10763219"/>
              <a:gd name="connsiteY29432" fmla="*/ 3533396 h 6857999"/>
              <a:gd name="connsiteX29433" fmla="*/ 1576014 w 10763219"/>
              <a:gd name="connsiteY29433" fmla="*/ 3532205 h 6857999"/>
              <a:gd name="connsiteX29434" fmla="*/ 1578395 w 10763219"/>
              <a:gd name="connsiteY29434" fmla="*/ 3531014 h 6857999"/>
              <a:gd name="connsiteX29435" fmla="*/ 1583555 w 10763219"/>
              <a:gd name="connsiteY29435" fmla="*/ 3529030 h 6857999"/>
              <a:gd name="connsiteX29436" fmla="*/ 1585936 w 10763219"/>
              <a:gd name="connsiteY29436" fmla="*/ 3528236 h 6857999"/>
              <a:gd name="connsiteX29437" fmla="*/ 1587524 w 10763219"/>
              <a:gd name="connsiteY29437" fmla="*/ 3526251 h 6857999"/>
              <a:gd name="connsiteX29438" fmla="*/ 1588714 w 10763219"/>
              <a:gd name="connsiteY29438" fmla="*/ 3523076 h 6857999"/>
              <a:gd name="connsiteX29439" fmla="*/ 1588714 w 10763219"/>
              <a:gd name="connsiteY29439" fmla="*/ 3519900 h 6857999"/>
              <a:gd name="connsiteX29440" fmla="*/ 1587524 w 10763219"/>
              <a:gd name="connsiteY29440" fmla="*/ 3511168 h 6857999"/>
              <a:gd name="connsiteX29441" fmla="*/ 1586730 w 10763219"/>
              <a:gd name="connsiteY29441" fmla="*/ 3502833 h 6857999"/>
              <a:gd name="connsiteX29442" fmla="*/ 1586730 w 10763219"/>
              <a:gd name="connsiteY29442" fmla="*/ 3499657 h 6857999"/>
              <a:gd name="connsiteX29443" fmla="*/ 1587127 w 10763219"/>
              <a:gd name="connsiteY29443" fmla="*/ 3497276 h 6857999"/>
              <a:gd name="connsiteX29444" fmla="*/ 1588714 w 10763219"/>
              <a:gd name="connsiteY29444" fmla="*/ 3495291 h 6857999"/>
              <a:gd name="connsiteX29445" fmla="*/ 1589905 w 10763219"/>
              <a:gd name="connsiteY29445" fmla="*/ 3494100 h 6857999"/>
              <a:gd name="connsiteX29446" fmla="*/ 1593477 w 10763219"/>
              <a:gd name="connsiteY29446" fmla="*/ 3491322 h 6857999"/>
              <a:gd name="connsiteX29447" fmla="*/ 1597446 w 10763219"/>
              <a:gd name="connsiteY29447" fmla="*/ 3489337 h 6857999"/>
              <a:gd name="connsiteX29448" fmla="*/ 1601415 w 10763219"/>
              <a:gd name="connsiteY29448" fmla="*/ 3488147 h 6857999"/>
              <a:gd name="connsiteX29449" fmla="*/ 1604987 w 10763219"/>
              <a:gd name="connsiteY29449" fmla="*/ 3486559 h 6857999"/>
              <a:gd name="connsiteX29450" fmla="*/ 1608956 w 10763219"/>
              <a:gd name="connsiteY29450" fmla="*/ 3484574 h 6857999"/>
              <a:gd name="connsiteX29451" fmla="*/ 1610544 w 10763219"/>
              <a:gd name="connsiteY29451" fmla="*/ 3483780 h 6857999"/>
              <a:gd name="connsiteX29452" fmla="*/ 1611337 w 10763219"/>
              <a:gd name="connsiteY29452" fmla="*/ 3482193 h 6857999"/>
              <a:gd name="connsiteX29453" fmla="*/ 1612925 w 10763219"/>
              <a:gd name="connsiteY29453" fmla="*/ 3480605 h 6857999"/>
              <a:gd name="connsiteX29454" fmla="*/ 1614116 w 10763219"/>
              <a:gd name="connsiteY29454" fmla="*/ 3478620 h 6857999"/>
              <a:gd name="connsiteX29455" fmla="*/ 1614512 w 10763219"/>
              <a:gd name="connsiteY29455" fmla="*/ 3475842 h 6857999"/>
              <a:gd name="connsiteX29456" fmla="*/ 1615306 w 10763219"/>
              <a:gd name="connsiteY29456" fmla="*/ 3472270 h 6857999"/>
              <a:gd name="connsiteX29457" fmla="*/ 1615306 w 10763219"/>
              <a:gd name="connsiteY29457" fmla="*/ 3464728 h 6857999"/>
              <a:gd name="connsiteX29458" fmla="*/ 1615306 w 10763219"/>
              <a:gd name="connsiteY29458" fmla="*/ 3455599 h 6857999"/>
              <a:gd name="connsiteX29459" fmla="*/ 1614909 w 10763219"/>
              <a:gd name="connsiteY29459" fmla="*/ 3446867 h 6857999"/>
              <a:gd name="connsiteX29460" fmla="*/ 1614512 w 10763219"/>
              <a:gd name="connsiteY29460" fmla="*/ 3438134 h 6857999"/>
              <a:gd name="connsiteX29461" fmla="*/ 1614512 w 10763219"/>
              <a:gd name="connsiteY29461" fmla="*/ 3430196 h 6857999"/>
              <a:gd name="connsiteX29462" fmla="*/ 1614909 w 10763219"/>
              <a:gd name="connsiteY29462" fmla="*/ 3423448 h 6857999"/>
              <a:gd name="connsiteX29463" fmla="*/ 1615703 w 10763219"/>
              <a:gd name="connsiteY29463" fmla="*/ 3420670 h 6857999"/>
              <a:gd name="connsiteX29464" fmla="*/ 1616894 w 10763219"/>
              <a:gd name="connsiteY29464" fmla="*/ 3418288 h 6857999"/>
              <a:gd name="connsiteX29465" fmla="*/ 1618481 w 10763219"/>
              <a:gd name="connsiteY29465" fmla="*/ 3416304 h 6857999"/>
              <a:gd name="connsiteX29466" fmla="*/ 1620465 w 10763219"/>
              <a:gd name="connsiteY29466" fmla="*/ 3415113 h 6857999"/>
              <a:gd name="connsiteX29467" fmla="*/ 1622053 w 10763219"/>
              <a:gd name="connsiteY29467" fmla="*/ 3414716 h 6857999"/>
              <a:gd name="connsiteX29468" fmla="*/ 1624832 w 10763219"/>
              <a:gd name="connsiteY29468" fmla="*/ 3415113 h 6857999"/>
              <a:gd name="connsiteX29469" fmla="*/ 1629991 w 10763219"/>
              <a:gd name="connsiteY29469" fmla="*/ 3416701 h 6857999"/>
              <a:gd name="connsiteX29470" fmla="*/ 1635944 w 10763219"/>
              <a:gd name="connsiteY29470" fmla="*/ 3418685 h 6857999"/>
              <a:gd name="connsiteX29471" fmla="*/ 1638723 w 10763219"/>
              <a:gd name="connsiteY29471" fmla="*/ 3419479 h 6857999"/>
              <a:gd name="connsiteX29472" fmla="*/ 1641501 w 10763219"/>
              <a:gd name="connsiteY29472" fmla="*/ 3420273 h 6857999"/>
              <a:gd name="connsiteX29473" fmla="*/ 1643882 w 10763219"/>
              <a:gd name="connsiteY29473" fmla="*/ 3420273 h 6857999"/>
              <a:gd name="connsiteX29474" fmla="*/ 1645867 w 10763219"/>
              <a:gd name="connsiteY29474" fmla="*/ 3419479 h 6857999"/>
              <a:gd name="connsiteX29475" fmla="*/ 1647851 w 10763219"/>
              <a:gd name="connsiteY29475" fmla="*/ 3418685 h 6857999"/>
              <a:gd name="connsiteX29476" fmla="*/ 1649042 w 10763219"/>
              <a:gd name="connsiteY29476" fmla="*/ 3416701 h 6857999"/>
              <a:gd name="connsiteX29477" fmla="*/ 1650232 w 10763219"/>
              <a:gd name="connsiteY29477" fmla="*/ 3413923 h 6857999"/>
              <a:gd name="connsiteX29478" fmla="*/ 1651026 w 10763219"/>
              <a:gd name="connsiteY29478" fmla="*/ 3409556 h 6857999"/>
              <a:gd name="connsiteX29479" fmla="*/ 1651423 w 10763219"/>
              <a:gd name="connsiteY29479" fmla="*/ 3404793 h 6857999"/>
              <a:gd name="connsiteX29480" fmla="*/ 1653407 w 10763219"/>
              <a:gd name="connsiteY29480" fmla="*/ 3399236 h 6857999"/>
              <a:gd name="connsiteX29481" fmla="*/ 1644279 w 10763219"/>
              <a:gd name="connsiteY29481" fmla="*/ 3400030 h 6857999"/>
              <a:gd name="connsiteX29482" fmla="*/ 1640310 w 10763219"/>
              <a:gd name="connsiteY29482" fmla="*/ 3401221 h 6857999"/>
              <a:gd name="connsiteX29483" fmla="*/ 1636341 w 10763219"/>
              <a:gd name="connsiteY29483" fmla="*/ 3402412 h 6857999"/>
              <a:gd name="connsiteX29484" fmla="*/ 1633166 w 10763219"/>
              <a:gd name="connsiteY29484" fmla="*/ 3403999 h 6857999"/>
              <a:gd name="connsiteX29485" fmla="*/ 1629594 w 10763219"/>
              <a:gd name="connsiteY29485" fmla="*/ 3405984 h 6857999"/>
              <a:gd name="connsiteX29486" fmla="*/ 1627213 w 10763219"/>
              <a:gd name="connsiteY29486" fmla="*/ 3408763 h 6857999"/>
              <a:gd name="connsiteX29487" fmla="*/ 1625229 w 10763219"/>
              <a:gd name="connsiteY29487" fmla="*/ 3411938 h 6857999"/>
              <a:gd name="connsiteX29488" fmla="*/ 1624038 w 10763219"/>
              <a:gd name="connsiteY29488" fmla="*/ 3408366 h 6857999"/>
              <a:gd name="connsiteX29489" fmla="*/ 1623641 w 10763219"/>
              <a:gd name="connsiteY29489" fmla="*/ 3404793 h 6857999"/>
              <a:gd name="connsiteX29490" fmla="*/ 1623641 w 10763219"/>
              <a:gd name="connsiteY29490" fmla="*/ 3402015 h 6857999"/>
              <a:gd name="connsiteX29491" fmla="*/ 1624038 w 10763219"/>
              <a:gd name="connsiteY29491" fmla="*/ 3399633 h 6857999"/>
              <a:gd name="connsiteX29492" fmla="*/ 1625229 w 10763219"/>
              <a:gd name="connsiteY29492" fmla="*/ 3397252 h 6857999"/>
              <a:gd name="connsiteX29493" fmla="*/ 1626816 w 10763219"/>
              <a:gd name="connsiteY29493" fmla="*/ 3395267 h 6857999"/>
              <a:gd name="connsiteX29494" fmla="*/ 1628007 w 10763219"/>
              <a:gd name="connsiteY29494" fmla="*/ 3393282 h 6857999"/>
              <a:gd name="connsiteX29495" fmla="*/ 1629991 w 10763219"/>
              <a:gd name="connsiteY29495" fmla="*/ 3391298 h 6857999"/>
              <a:gd name="connsiteX29496" fmla="*/ 1635151 w 10763219"/>
              <a:gd name="connsiteY29496" fmla="*/ 3388519 h 6857999"/>
              <a:gd name="connsiteX29497" fmla="*/ 1640310 w 10763219"/>
              <a:gd name="connsiteY29497" fmla="*/ 3386535 h 6857999"/>
              <a:gd name="connsiteX29498" fmla="*/ 1646661 w 10763219"/>
              <a:gd name="connsiteY29498" fmla="*/ 3384550 h 6857999"/>
              <a:gd name="connsiteX29499" fmla="*/ 1653407 w 10763219"/>
              <a:gd name="connsiteY29499" fmla="*/ 3382565 h 6857999"/>
              <a:gd name="connsiteX29500" fmla="*/ 1649439 w 10763219"/>
              <a:gd name="connsiteY29500" fmla="*/ 3366292 h 6857999"/>
              <a:gd name="connsiteX29501" fmla="*/ 1648645 w 10763219"/>
              <a:gd name="connsiteY29501" fmla="*/ 3359544 h 6857999"/>
              <a:gd name="connsiteX29502" fmla="*/ 1648645 w 10763219"/>
              <a:gd name="connsiteY29502" fmla="*/ 3356766 h 6857999"/>
              <a:gd name="connsiteX29503" fmla="*/ 1648645 w 10763219"/>
              <a:gd name="connsiteY29503" fmla="*/ 3353590 h 6857999"/>
              <a:gd name="connsiteX29504" fmla="*/ 1650629 w 10763219"/>
              <a:gd name="connsiteY29504" fmla="*/ 3350415 h 6857999"/>
              <a:gd name="connsiteX29505" fmla="*/ 1652614 w 10763219"/>
              <a:gd name="connsiteY29505" fmla="*/ 3346446 h 6857999"/>
              <a:gd name="connsiteX29506" fmla="*/ 1654995 w 10763219"/>
              <a:gd name="connsiteY29506" fmla="*/ 3342874 h 6857999"/>
              <a:gd name="connsiteX29507" fmla="*/ 1657773 w 10763219"/>
              <a:gd name="connsiteY29507" fmla="*/ 3340095 h 6857999"/>
              <a:gd name="connsiteX29508" fmla="*/ 1664124 w 10763219"/>
              <a:gd name="connsiteY29508" fmla="*/ 3333744 h 6857999"/>
              <a:gd name="connsiteX29509" fmla="*/ 1671665 w 10763219"/>
              <a:gd name="connsiteY29509" fmla="*/ 3328187 h 6857999"/>
              <a:gd name="connsiteX29510" fmla="*/ 1687143 w 10763219"/>
              <a:gd name="connsiteY29510" fmla="*/ 3317073 h 6857999"/>
              <a:gd name="connsiteX29511" fmla="*/ 1695081 w 10763219"/>
              <a:gd name="connsiteY29511" fmla="*/ 3311516 h 6857999"/>
              <a:gd name="connsiteX29512" fmla="*/ 1701828 w 10763219"/>
              <a:gd name="connsiteY29512" fmla="*/ 3305166 h 6857999"/>
              <a:gd name="connsiteX29513" fmla="*/ 1768505 w 10763219"/>
              <a:gd name="connsiteY29513" fmla="*/ 3237689 h 6857999"/>
              <a:gd name="connsiteX29514" fmla="*/ 1764934 w 10763219"/>
              <a:gd name="connsiteY29514" fmla="*/ 3234514 h 6857999"/>
              <a:gd name="connsiteX29515" fmla="*/ 1760965 w 10763219"/>
              <a:gd name="connsiteY29515" fmla="*/ 3231338 h 6857999"/>
              <a:gd name="connsiteX29516" fmla="*/ 1756996 w 10763219"/>
              <a:gd name="connsiteY29516" fmla="*/ 3229354 h 6857999"/>
              <a:gd name="connsiteX29517" fmla="*/ 1753027 w 10763219"/>
              <a:gd name="connsiteY29517" fmla="*/ 3228163 h 6857999"/>
              <a:gd name="connsiteX29518" fmla="*/ 1749852 w 10763219"/>
              <a:gd name="connsiteY29518" fmla="*/ 3226575 h 6857999"/>
              <a:gd name="connsiteX29519" fmla="*/ 1746280 w 10763219"/>
              <a:gd name="connsiteY29519" fmla="*/ 3226178 h 6857999"/>
              <a:gd name="connsiteX29520" fmla="*/ 1743502 w 10763219"/>
              <a:gd name="connsiteY29520" fmla="*/ 3225782 h 6857999"/>
              <a:gd name="connsiteX29521" fmla="*/ 1741517 w 10763219"/>
              <a:gd name="connsiteY29521" fmla="*/ 3225782 h 6857999"/>
              <a:gd name="connsiteX29522" fmla="*/ 1739930 w 10763219"/>
              <a:gd name="connsiteY29522" fmla="*/ 3226178 h 6857999"/>
              <a:gd name="connsiteX29523" fmla="*/ 1739136 w 10763219"/>
              <a:gd name="connsiteY29523" fmla="*/ 3226972 h 6857999"/>
              <a:gd name="connsiteX29524" fmla="*/ 1736754 w 10763219"/>
              <a:gd name="connsiteY29524" fmla="*/ 3229354 h 6857999"/>
              <a:gd name="connsiteX29525" fmla="*/ 1735167 w 10763219"/>
              <a:gd name="connsiteY29525" fmla="*/ 3232926 h 6857999"/>
              <a:gd name="connsiteX29526" fmla="*/ 1733579 w 10763219"/>
              <a:gd name="connsiteY29526" fmla="*/ 3236895 h 6857999"/>
              <a:gd name="connsiteX29527" fmla="*/ 1731595 w 10763219"/>
              <a:gd name="connsiteY29527" fmla="*/ 3243643 h 6857999"/>
              <a:gd name="connsiteX29528" fmla="*/ 1730801 w 10763219"/>
              <a:gd name="connsiteY29528" fmla="*/ 3245627 h 6857999"/>
              <a:gd name="connsiteX29529" fmla="*/ 1730404 w 10763219"/>
              <a:gd name="connsiteY29529" fmla="*/ 3246421 h 6857999"/>
              <a:gd name="connsiteX29530" fmla="*/ 1729610 w 10763219"/>
              <a:gd name="connsiteY29530" fmla="*/ 3246421 h 6857999"/>
              <a:gd name="connsiteX29531" fmla="*/ 1726832 w 10763219"/>
              <a:gd name="connsiteY29531" fmla="*/ 3246421 h 6857999"/>
              <a:gd name="connsiteX29532" fmla="*/ 1723260 w 10763219"/>
              <a:gd name="connsiteY29532" fmla="*/ 3245627 h 6857999"/>
              <a:gd name="connsiteX29533" fmla="*/ 1720085 w 10763219"/>
              <a:gd name="connsiteY29533" fmla="*/ 3244040 h 6857999"/>
              <a:gd name="connsiteX29534" fmla="*/ 1716116 w 10763219"/>
              <a:gd name="connsiteY29534" fmla="*/ 3242849 h 6857999"/>
              <a:gd name="connsiteX29535" fmla="*/ 1708178 w 10763219"/>
              <a:gd name="connsiteY29535" fmla="*/ 3238483 h 6857999"/>
              <a:gd name="connsiteX29536" fmla="*/ 1700241 w 10763219"/>
              <a:gd name="connsiteY29536" fmla="*/ 3233720 h 6857999"/>
              <a:gd name="connsiteX29537" fmla="*/ 1692700 w 10763219"/>
              <a:gd name="connsiteY29537" fmla="*/ 3229354 h 6857999"/>
              <a:gd name="connsiteX29538" fmla="*/ 1684762 w 10763219"/>
              <a:gd name="connsiteY29538" fmla="*/ 3226178 h 6857999"/>
              <a:gd name="connsiteX29539" fmla="*/ 1681190 w 10763219"/>
              <a:gd name="connsiteY29539" fmla="*/ 3224988 h 6857999"/>
              <a:gd name="connsiteX29540" fmla="*/ 1678014 w 10763219"/>
              <a:gd name="connsiteY29540" fmla="*/ 3224591 h 6857999"/>
              <a:gd name="connsiteX29541" fmla="*/ 1674839 w 10763219"/>
              <a:gd name="connsiteY29541" fmla="*/ 3224591 h 6857999"/>
              <a:gd name="connsiteX29542" fmla="*/ 1672061 w 10763219"/>
              <a:gd name="connsiteY29542" fmla="*/ 3224988 h 6857999"/>
              <a:gd name="connsiteX29543" fmla="*/ 1674839 w 10763219"/>
              <a:gd name="connsiteY29543" fmla="*/ 3234911 h 6857999"/>
              <a:gd name="connsiteX29544" fmla="*/ 1676824 w 10763219"/>
              <a:gd name="connsiteY29544" fmla="*/ 3242055 h 6857999"/>
              <a:gd name="connsiteX29545" fmla="*/ 1678014 w 10763219"/>
              <a:gd name="connsiteY29545" fmla="*/ 3248009 h 6857999"/>
              <a:gd name="connsiteX29546" fmla="*/ 1678412 w 10763219"/>
              <a:gd name="connsiteY29546" fmla="*/ 3252375 h 6857999"/>
              <a:gd name="connsiteX29547" fmla="*/ 1678014 w 10763219"/>
              <a:gd name="connsiteY29547" fmla="*/ 3255551 h 6857999"/>
              <a:gd name="connsiteX29548" fmla="*/ 1676824 w 10763219"/>
              <a:gd name="connsiteY29548" fmla="*/ 3257535 h 6857999"/>
              <a:gd name="connsiteX29549" fmla="*/ 1674839 w 10763219"/>
              <a:gd name="connsiteY29549" fmla="*/ 3258329 h 6857999"/>
              <a:gd name="connsiteX29550" fmla="*/ 1673252 w 10763219"/>
              <a:gd name="connsiteY29550" fmla="*/ 3258726 h 6857999"/>
              <a:gd name="connsiteX29551" fmla="*/ 1670077 w 10763219"/>
              <a:gd name="connsiteY29551" fmla="*/ 3258329 h 6857999"/>
              <a:gd name="connsiteX29552" fmla="*/ 1667299 w 10763219"/>
              <a:gd name="connsiteY29552" fmla="*/ 3257932 h 6857999"/>
              <a:gd name="connsiteX29553" fmla="*/ 1660551 w 10763219"/>
              <a:gd name="connsiteY29553" fmla="*/ 3255947 h 6857999"/>
              <a:gd name="connsiteX29554" fmla="*/ 1656980 w 10763219"/>
              <a:gd name="connsiteY29554" fmla="*/ 3255551 h 6857999"/>
              <a:gd name="connsiteX29555" fmla="*/ 1653407 w 10763219"/>
              <a:gd name="connsiteY29555" fmla="*/ 3254757 h 6857999"/>
              <a:gd name="connsiteX29556" fmla="*/ 1649439 w 10763219"/>
              <a:gd name="connsiteY29556" fmla="*/ 3255551 h 6857999"/>
              <a:gd name="connsiteX29557" fmla="*/ 1646263 w 10763219"/>
              <a:gd name="connsiteY29557" fmla="*/ 3256344 h 6857999"/>
              <a:gd name="connsiteX29558" fmla="*/ 1645073 w 10763219"/>
              <a:gd name="connsiteY29558" fmla="*/ 3256741 h 6857999"/>
              <a:gd name="connsiteX29559" fmla="*/ 1644676 w 10763219"/>
              <a:gd name="connsiteY29559" fmla="*/ 3257932 h 6857999"/>
              <a:gd name="connsiteX29560" fmla="*/ 1642692 w 10763219"/>
              <a:gd name="connsiteY29560" fmla="*/ 3260711 h 6857999"/>
              <a:gd name="connsiteX29561" fmla="*/ 1638723 w 10763219"/>
              <a:gd name="connsiteY29561" fmla="*/ 3269443 h 6857999"/>
              <a:gd name="connsiteX29562" fmla="*/ 1635944 w 10763219"/>
              <a:gd name="connsiteY29562" fmla="*/ 3273809 h 6857999"/>
              <a:gd name="connsiteX29563" fmla="*/ 1633166 w 10763219"/>
              <a:gd name="connsiteY29563" fmla="*/ 3278969 h 6857999"/>
              <a:gd name="connsiteX29564" fmla="*/ 1631182 w 10763219"/>
              <a:gd name="connsiteY29564" fmla="*/ 3280954 h 6857999"/>
              <a:gd name="connsiteX29565" fmla="*/ 1628800 w 10763219"/>
              <a:gd name="connsiteY29565" fmla="*/ 3282144 h 6857999"/>
              <a:gd name="connsiteX29566" fmla="*/ 1626816 w 10763219"/>
              <a:gd name="connsiteY29566" fmla="*/ 3283732 h 6857999"/>
              <a:gd name="connsiteX29567" fmla="*/ 1623641 w 10763219"/>
              <a:gd name="connsiteY29567" fmla="*/ 3284923 h 6857999"/>
              <a:gd name="connsiteX29568" fmla="*/ 1622053 w 10763219"/>
              <a:gd name="connsiteY29568" fmla="*/ 3285320 h 6857999"/>
              <a:gd name="connsiteX29569" fmla="*/ 1620863 w 10763219"/>
              <a:gd name="connsiteY29569" fmla="*/ 3285320 h 6857999"/>
              <a:gd name="connsiteX29570" fmla="*/ 1616894 w 10763219"/>
              <a:gd name="connsiteY29570" fmla="*/ 3284129 h 6857999"/>
              <a:gd name="connsiteX29571" fmla="*/ 1612925 w 10763219"/>
              <a:gd name="connsiteY29571" fmla="*/ 3283335 h 6857999"/>
              <a:gd name="connsiteX29572" fmla="*/ 1608956 w 10763219"/>
              <a:gd name="connsiteY29572" fmla="*/ 3281350 h 6857999"/>
              <a:gd name="connsiteX29573" fmla="*/ 1600621 w 10763219"/>
              <a:gd name="connsiteY29573" fmla="*/ 3277778 h 6857999"/>
              <a:gd name="connsiteX29574" fmla="*/ 1596256 w 10763219"/>
              <a:gd name="connsiteY29574" fmla="*/ 3276985 h 6857999"/>
              <a:gd name="connsiteX29575" fmla="*/ 1593080 w 10763219"/>
              <a:gd name="connsiteY29575" fmla="*/ 3276587 h 6857999"/>
              <a:gd name="connsiteX29576" fmla="*/ 1589508 w 10763219"/>
              <a:gd name="connsiteY29576" fmla="*/ 3276985 h 6857999"/>
              <a:gd name="connsiteX29577" fmla="*/ 1585936 w 10763219"/>
              <a:gd name="connsiteY29577" fmla="*/ 3277381 h 6857999"/>
              <a:gd name="connsiteX29578" fmla="*/ 1582761 w 10763219"/>
              <a:gd name="connsiteY29578" fmla="*/ 3278969 h 6857999"/>
              <a:gd name="connsiteX29579" fmla="*/ 1579189 w 10763219"/>
              <a:gd name="connsiteY29579" fmla="*/ 3280160 h 6857999"/>
              <a:gd name="connsiteX29580" fmla="*/ 1572839 w 10763219"/>
              <a:gd name="connsiteY29580" fmla="*/ 3284923 h 6857999"/>
              <a:gd name="connsiteX29581" fmla="*/ 1566092 w 10763219"/>
              <a:gd name="connsiteY29581" fmla="*/ 3289686 h 6857999"/>
              <a:gd name="connsiteX29582" fmla="*/ 1552995 w 10763219"/>
              <a:gd name="connsiteY29582" fmla="*/ 3301197 h 6857999"/>
              <a:gd name="connsiteX29583" fmla="*/ 1546644 w 10763219"/>
              <a:gd name="connsiteY29583" fmla="*/ 3307151 h 6857999"/>
              <a:gd name="connsiteX29584" fmla="*/ 1539103 w 10763219"/>
              <a:gd name="connsiteY29584" fmla="*/ 3311913 h 6857999"/>
              <a:gd name="connsiteX29585" fmla="*/ 1536722 w 10763219"/>
              <a:gd name="connsiteY29585" fmla="*/ 3313104 h 6857999"/>
              <a:gd name="connsiteX29586" fmla="*/ 1533943 w 10763219"/>
              <a:gd name="connsiteY29586" fmla="*/ 3313104 h 6857999"/>
              <a:gd name="connsiteX29587" fmla="*/ 1526403 w 10763219"/>
              <a:gd name="connsiteY29587" fmla="*/ 3313104 h 6857999"/>
              <a:gd name="connsiteX29588" fmla="*/ 1523228 w 10763219"/>
              <a:gd name="connsiteY29588" fmla="*/ 3313104 h 6857999"/>
              <a:gd name="connsiteX29589" fmla="*/ 1519655 w 10763219"/>
              <a:gd name="connsiteY29589" fmla="*/ 3313104 h 6857999"/>
              <a:gd name="connsiteX29590" fmla="*/ 1517274 w 10763219"/>
              <a:gd name="connsiteY29590" fmla="*/ 3313501 h 6857999"/>
              <a:gd name="connsiteX29591" fmla="*/ 1514893 w 10763219"/>
              <a:gd name="connsiteY29591" fmla="*/ 3314692 h 6857999"/>
              <a:gd name="connsiteX29592" fmla="*/ 1511321 w 10763219"/>
              <a:gd name="connsiteY29592" fmla="*/ 3318264 h 6857999"/>
              <a:gd name="connsiteX29593" fmla="*/ 1507749 w 10763219"/>
              <a:gd name="connsiteY29593" fmla="*/ 3323027 h 6857999"/>
              <a:gd name="connsiteX29594" fmla="*/ 1504971 w 10763219"/>
              <a:gd name="connsiteY29594" fmla="*/ 3327393 h 6857999"/>
              <a:gd name="connsiteX29595" fmla="*/ 1502193 w 10763219"/>
              <a:gd name="connsiteY29595" fmla="*/ 3332157 h 6857999"/>
              <a:gd name="connsiteX29596" fmla="*/ 1497033 w 10763219"/>
              <a:gd name="connsiteY29596" fmla="*/ 3342874 h 6857999"/>
              <a:gd name="connsiteX29597" fmla="*/ 1492270 w 10763219"/>
              <a:gd name="connsiteY29597" fmla="*/ 3353987 h 6857999"/>
              <a:gd name="connsiteX29598" fmla="*/ 1487508 w 10763219"/>
              <a:gd name="connsiteY29598" fmla="*/ 3364704 h 6857999"/>
              <a:gd name="connsiteX29599" fmla="*/ 1485126 w 10763219"/>
              <a:gd name="connsiteY29599" fmla="*/ 3370261 h 6857999"/>
              <a:gd name="connsiteX29600" fmla="*/ 1482348 w 10763219"/>
              <a:gd name="connsiteY29600" fmla="*/ 3375024 h 6857999"/>
              <a:gd name="connsiteX29601" fmla="*/ 1479570 w 10763219"/>
              <a:gd name="connsiteY29601" fmla="*/ 3380184 h 6857999"/>
              <a:gd name="connsiteX29602" fmla="*/ 1475998 w 10763219"/>
              <a:gd name="connsiteY29602" fmla="*/ 3383756 h 6857999"/>
              <a:gd name="connsiteX29603" fmla="*/ 1472823 w 10763219"/>
              <a:gd name="connsiteY29603" fmla="*/ 3387725 h 6857999"/>
              <a:gd name="connsiteX29604" fmla="*/ 1468854 w 10763219"/>
              <a:gd name="connsiteY29604" fmla="*/ 3390901 h 6857999"/>
              <a:gd name="connsiteX29605" fmla="*/ 1449803 w 10763219"/>
              <a:gd name="connsiteY29605" fmla="*/ 3404793 h 6857999"/>
              <a:gd name="connsiteX29606" fmla="*/ 1431149 w 10763219"/>
              <a:gd name="connsiteY29606" fmla="*/ 3419082 h 6857999"/>
              <a:gd name="connsiteX29607" fmla="*/ 1428768 w 10763219"/>
              <a:gd name="connsiteY29607" fmla="*/ 3420273 h 6857999"/>
              <a:gd name="connsiteX29608" fmla="*/ 1425990 w 10763219"/>
              <a:gd name="connsiteY29608" fmla="*/ 3420670 h 6857999"/>
              <a:gd name="connsiteX29609" fmla="*/ 1418449 w 10763219"/>
              <a:gd name="connsiteY29609" fmla="*/ 3420273 h 6857999"/>
              <a:gd name="connsiteX29610" fmla="*/ 1414480 w 10763219"/>
              <a:gd name="connsiteY29610" fmla="*/ 3420273 h 6857999"/>
              <a:gd name="connsiteX29611" fmla="*/ 1411305 w 10763219"/>
              <a:gd name="connsiteY29611" fmla="*/ 3420273 h 6857999"/>
              <a:gd name="connsiteX29612" fmla="*/ 1408923 w 10763219"/>
              <a:gd name="connsiteY29612" fmla="*/ 3421067 h 6857999"/>
              <a:gd name="connsiteX29613" fmla="*/ 1407733 w 10763219"/>
              <a:gd name="connsiteY29613" fmla="*/ 3421464 h 6857999"/>
              <a:gd name="connsiteX29614" fmla="*/ 1406939 w 10763219"/>
              <a:gd name="connsiteY29614" fmla="*/ 3422655 h 6857999"/>
              <a:gd name="connsiteX29615" fmla="*/ 1406145 w 10763219"/>
              <a:gd name="connsiteY29615" fmla="*/ 3423845 h 6857999"/>
              <a:gd name="connsiteX29616" fmla="*/ 1406145 w 10763219"/>
              <a:gd name="connsiteY29616" fmla="*/ 3425433 h 6857999"/>
              <a:gd name="connsiteX29617" fmla="*/ 1406939 w 10763219"/>
              <a:gd name="connsiteY29617" fmla="*/ 3425830 h 6857999"/>
              <a:gd name="connsiteX29618" fmla="*/ 1406145 w 10763219"/>
              <a:gd name="connsiteY29618" fmla="*/ 3425830 h 6857999"/>
              <a:gd name="connsiteX29619" fmla="*/ 1405748 w 10763219"/>
              <a:gd name="connsiteY29619" fmla="*/ 3429402 h 6857999"/>
              <a:gd name="connsiteX29620" fmla="*/ 1405748 w 10763219"/>
              <a:gd name="connsiteY29620" fmla="*/ 3433371 h 6857999"/>
              <a:gd name="connsiteX29621" fmla="*/ 1406145 w 10763219"/>
              <a:gd name="connsiteY29621" fmla="*/ 3442104 h 6857999"/>
              <a:gd name="connsiteX29622" fmla="*/ 1406145 w 10763219"/>
              <a:gd name="connsiteY29622" fmla="*/ 3446073 h 6857999"/>
              <a:gd name="connsiteX29623" fmla="*/ 1406145 w 10763219"/>
              <a:gd name="connsiteY29623" fmla="*/ 3450042 h 6857999"/>
              <a:gd name="connsiteX29624" fmla="*/ 1405352 w 10763219"/>
              <a:gd name="connsiteY29624" fmla="*/ 3452821 h 6857999"/>
              <a:gd name="connsiteX29625" fmla="*/ 1404955 w 10763219"/>
              <a:gd name="connsiteY29625" fmla="*/ 3454011 h 6857999"/>
              <a:gd name="connsiteX29626" fmla="*/ 1404161 w 10763219"/>
              <a:gd name="connsiteY29626" fmla="*/ 3454805 h 6857999"/>
              <a:gd name="connsiteX29627" fmla="*/ 1400986 w 10763219"/>
              <a:gd name="connsiteY29627" fmla="*/ 3457187 h 6857999"/>
              <a:gd name="connsiteX29628" fmla="*/ 1397017 w 10763219"/>
              <a:gd name="connsiteY29628" fmla="*/ 3459171 h 6857999"/>
              <a:gd name="connsiteX29629" fmla="*/ 1392651 w 10763219"/>
              <a:gd name="connsiteY29629" fmla="*/ 3460759 h 6857999"/>
              <a:gd name="connsiteX29630" fmla="*/ 1388285 w 10763219"/>
              <a:gd name="connsiteY29630" fmla="*/ 3461950 h 6857999"/>
              <a:gd name="connsiteX29631" fmla="*/ 1378363 w 10763219"/>
              <a:gd name="connsiteY29631" fmla="*/ 3464728 h 6857999"/>
              <a:gd name="connsiteX29632" fmla="*/ 1367647 w 10763219"/>
              <a:gd name="connsiteY29632" fmla="*/ 3466713 h 6857999"/>
              <a:gd name="connsiteX29633" fmla="*/ 1357328 w 10763219"/>
              <a:gd name="connsiteY29633" fmla="*/ 3468697 h 6857999"/>
              <a:gd name="connsiteX29634" fmla="*/ 1352168 w 10763219"/>
              <a:gd name="connsiteY29634" fmla="*/ 3469491 h 6857999"/>
              <a:gd name="connsiteX29635" fmla="*/ 1347009 w 10763219"/>
              <a:gd name="connsiteY29635" fmla="*/ 3471476 h 6857999"/>
              <a:gd name="connsiteX29636" fmla="*/ 1342643 w 10763219"/>
              <a:gd name="connsiteY29636" fmla="*/ 3473064 h 6857999"/>
              <a:gd name="connsiteX29637" fmla="*/ 1338674 w 10763219"/>
              <a:gd name="connsiteY29637" fmla="*/ 3475445 h 6857999"/>
              <a:gd name="connsiteX29638" fmla="*/ 1335102 w 10763219"/>
              <a:gd name="connsiteY29638" fmla="*/ 3477827 h 6857999"/>
              <a:gd name="connsiteX29639" fmla="*/ 1331530 w 10763219"/>
              <a:gd name="connsiteY29639" fmla="*/ 3480605 h 6857999"/>
              <a:gd name="connsiteX29640" fmla="*/ 1331133 w 10763219"/>
              <a:gd name="connsiteY29640" fmla="*/ 3481796 h 6857999"/>
              <a:gd name="connsiteX29641" fmla="*/ 1330736 w 10763219"/>
              <a:gd name="connsiteY29641" fmla="*/ 3482987 h 6857999"/>
              <a:gd name="connsiteX29642" fmla="*/ 1330736 w 10763219"/>
              <a:gd name="connsiteY29642" fmla="*/ 3486559 h 6857999"/>
              <a:gd name="connsiteX29643" fmla="*/ 1331133 w 10763219"/>
              <a:gd name="connsiteY29643" fmla="*/ 3490528 h 6857999"/>
              <a:gd name="connsiteX29644" fmla="*/ 1331530 w 10763219"/>
              <a:gd name="connsiteY29644" fmla="*/ 3494894 h 6857999"/>
              <a:gd name="connsiteX29645" fmla="*/ 1333514 w 10763219"/>
              <a:gd name="connsiteY29645" fmla="*/ 3503627 h 6857999"/>
              <a:gd name="connsiteX29646" fmla="*/ 1333514 w 10763219"/>
              <a:gd name="connsiteY29646" fmla="*/ 3507596 h 6857999"/>
              <a:gd name="connsiteX29647" fmla="*/ 1333118 w 10763219"/>
              <a:gd name="connsiteY29647" fmla="*/ 3510374 h 6857999"/>
              <a:gd name="connsiteX29648" fmla="*/ 1331133 w 10763219"/>
              <a:gd name="connsiteY29648" fmla="*/ 3515931 h 6857999"/>
              <a:gd name="connsiteX29649" fmla="*/ 1327958 w 10763219"/>
              <a:gd name="connsiteY29649" fmla="*/ 3520694 h 6857999"/>
              <a:gd name="connsiteX29650" fmla="*/ 1325180 w 10763219"/>
              <a:gd name="connsiteY29650" fmla="*/ 3525854 h 6857999"/>
              <a:gd name="connsiteX29651" fmla="*/ 1321608 w 10763219"/>
              <a:gd name="connsiteY29651" fmla="*/ 3530617 h 6857999"/>
              <a:gd name="connsiteX29652" fmla="*/ 1318036 w 10763219"/>
              <a:gd name="connsiteY29652" fmla="*/ 3535380 h 6857999"/>
              <a:gd name="connsiteX29653" fmla="*/ 1313273 w 10763219"/>
              <a:gd name="connsiteY29653" fmla="*/ 3539746 h 6857999"/>
              <a:gd name="connsiteX29654" fmla="*/ 1304145 w 10763219"/>
              <a:gd name="connsiteY29654" fmla="*/ 3548479 h 6857999"/>
              <a:gd name="connsiteX29655" fmla="*/ 1293825 w 10763219"/>
              <a:gd name="connsiteY29655" fmla="*/ 3556814 h 6857999"/>
              <a:gd name="connsiteX29656" fmla="*/ 1283109 w 10763219"/>
              <a:gd name="connsiteY29656" fmla="*/ 3565149 h 6857999"/>
              <a:gd name="connsiteX29657" fmla="*/ 1271600 w 10763219"/>
              <a:gd name="connsiteY29657" fmla="*/ 3573088 h 6857999"/>
              <a:gd name="connsiteX29658" fmla="*/ 1259296 w 10763219"/>
              <a:gd name="connsiteY29658" fmla="*/ 3581026 h 6857999"/>
              <a:gd name="connsiteX29659" fmla="*/ 1234292 w 10763219"/>
              <a:gd name="connsiteY29659" fmla="*/ 3596506 h 6857999"/>
              <a:gd name="connsiteX29660" fmla="*/ 1222385 w 10763219"/>
              <a:gd name="connsiteY29660" fmla="*/ 3604048 h 6857999"/>
              <a:gd name="connsiteX29661" fmla="*/ 1210876 w 10763219"/>
              <a:gd name="connsiteY29661" fmla="*/ 3612383 h 6857999"/>
              <a:gd name="connsiteX29662" fmla="*/ 1199763 w 10763219"/>
              <a:gd name="connsiteY29662" fmla="*/ 3620322 h 6857999"/>
              <a:gd name="connsiteX29663" fmla="*/ 1189444 w 10763219"/>
              <a:gd name="connsiteY29663" fmla="*/ 3628657 h 6857999"/>
              <a:gd name="connsiteX29664" fmla="*/ 1179918 w 10763219"/>
              <a:gd name="connsiteY29664" fmla="*/ 3638183 h 6857999"/>
              <a:gd name="connsiteX29665" fmla="*/ 1175552 w 10763219"/>
              <a:gd name="connsiteY29665" fmla="*/ 3642549 h 6857999"/>
              <a:gd name="connsiteX29666" fmla="*/ 1171583 w 10763219"/>
              <a:gd name="connsiteY29666" fmla="*/ 3647312 h 6857999"/>
              <a:gd name="connsiteX29667" fmla="*/ 1166027 w 10763219"/>
              <a:gd name="connsiteY29667" fmla="*/ 3654060 h 6857999"/>
              <a:gd name="connsiteX29668" fmla="*/ 1160074 w 10763219"/>
              <a:gd name="connsiteY29668" fmla="*/ 3659617 h 6857999"/>
              <a:gd name="connsiteX29669" fmla="*/ 1146183 w 10763219"/>
              <a:gd name="connsiteY29669" fmla="*/ 3670731 h 6857999"/>
              <a:gd name="connsiteX29670" fmla="*/ 1144992 w 10763219"/>
              <a:gd name="connsiteY29670" fmla="*/ 3672715 h 6857999"/>
              <a:gd name="connsiteX29671" fmla="*/ 1143404 w 10763219"/>
              <a:gd name="connsiteY29671" fmla="*/ 3674700 h 6857999"/>
              <a:gd name="connsiteX29672" fmla="*/ 1141817 w 10763219"/>
              <a:gd name="connsiteY29672" fmla="*/ 3677081 h 6857999"/>
              <a:gd name="connsiteX29673" fmla="*/ 1141023 w 10763219"/>
              <a:gd name="connsiteY29673" fmla="*/ 3680257 h 6857999"/>
              <a:gd name="connsiteX29674" fmla="*/ 1139435 w 10763219"/>
              <a:gd name="connsiteY29674" fmla="*/ 3686607 h 6857999"/>
              <a:gd name="connsiteX29675" fmla="*/ 1137848 w 10763219"/>
              <a:gd name="connsiteY29675" fmla="*/ 3692958 h 6857999"/>
              <a:gd name="connsiteX29676" fmla="*/ 1137054 w 10763219"/>
              <a:gd name="connsiteY29676" fmla="*/ 3699706 h 6857999"/>
              <a:gd name="connsiteX29677" fmla="*/ 1135466 w 10763219"/>
              <a:gd name="connsiteY29677" fmla="*/ 3706057 h 6857999"/>
              <a:gd name="connsiteX29678" fmla="*/ 1133482 w 10763219"/>
              <a:gd name="connsiteY29678" fmla="*/ 3712407 h 6857999"/>
              <a:gd name="connsiteX29679" fmla="*/ 1132291 w 10763219"/>
              <a:gd name="connsiteY29679" fmla="*/ 3715186 h 6857999"/>
              <a:gd name="connsiteX29680" fmla="*/ 1130704 w 10763219"/>
              <a:gd name="connsiteY29680" fmla="*/ 3717567 h 6857999"/>
              <a:gd name="connsiteX29681" fmla="*/ 1128719 w 10763219"/>
              <a:gd name="connsiteY29681" fmla="*/ 3721140 h 6857999"/>
              <a:gd name="connsiteX29682" fmla="*/ 1126338 w 10763219"/>
              <a:gd name="connsiteY29682" fmla="*/ 3723918 h 6857999"/>
              <a:gd name="connsiteX29683" fmla="*/ 1120781 w 10763219"/>
              <a:gd name="connsiteY29683" fmla="*/ 3729475 h 6857999"/>
              <a:gd name="connsiteX29684" fmla="*/ 1115225 w 10763219"/>
              <a:gd name="connsiteY29684" fmla="*/ 3735032 h 6857999"/>
              <a:gd name="connsiteX29685" fmla="*/ 1108875 w 10763219"/>
              <a:gd name="connsiteY29685" fmla="*/ 3739795 h 6857999"/>
              <a:gd name="connsiteX29686" fmla="*/ 1096571 w 10763219"/>
              <a:gd name="connsiteY29686" fmla="*/ 3748924 h 6857999"/>
              <a:gd name="connsiteX29687" fmla="*/ 1091015 w 10763219"/>
              <a:gd name="connsiteY29687" fmla="*/ 3754084 h 6857999"/>
              <a:gd name="connsiteX29688" fmla="*/ 1086649 w 10763219"/>
              <a:gd name="connsiteY29688" fmla="*/ 3759244 h 6857999"/>
              <a:gd name="connsiteX29689" fmla="*/ 1085855 w 10763219"/>
              <a:gd name="connsiteY29689" fmla="*/ 3761229 h 6857999"/>
              <a:gd name="connsiteX29690" fmla="*/ 1084665 w 10763219"/>
              <a:gd name="connsiteY29690" fmla="*/ 3763213 h 6857999"/>
              <a:gd name="connsiteX29691" fmla="*/ 1083474 w 10763219"/>
              <a:gd name="connsiteY29691" fmla="*/ 3767976 h 6857999"/>
              <a:gd name="connsiteX29692" fmla="*/ 1082680 w 10763219"/>
              <a:gd name="connsiteY29692" fmla="*/ 3773930 h 6857999"/>
              <a:gd name="connsiteX29693" fmla="*/ 1082283 w 10763219"/>
              <a:gd name="connsiteY29693" fmla="*/ 3779884 h 6857999"/>
              <a:gd name="connsiteX29694" fmla="*/ 1081886 w 10763219"/>
              <a:gd name="connsiteY29694" fmla="*/ 3785838 h 6857999"/>
              <a:gd name="connsiteX29695" fmla="*/ 1081489 w 10763219"/>
              <a:gd name="connsiteY29695" fmla="*/ 3791395 h 6857999"/>
              <a:gd name="connsiteX29696" fmla="*/ 1080299 w 10763219"/>
              <a:gd name="connsiteY29696" fmla="*/ 3796555 h 6857999"/>
              <a:gd name="connsiteX29697" fmla="*/ 1079902 w 10763219"/>
              <a:gd name="connsiteY29697" fmla="*/ 3798936 h 6857999"/>
              <a:gd name="connsiteX29698" fmla="*/ 1079108 w 10763219"/>
              <a:gd name="connsiteY29698" fmla="*/ 3800524 h 6857999"/>
              <a:gd name="connsiteX29699" fmla="*/ 1077917 w 10763219"/>
              <a:gd name="connsiteY29699" fmla="*/ 3801715 h 6857999"/>
              <a:gd name="connsiteX29700" fmla="*/ 1077124 w 10763219"/>
              <a:gd name="connsiteY29700" fmla="*/ 3802112 h 6857999"/>
              <a:gd name="connsiteX29701" fmla="*/ 1074345 w 10763219"/>
              <a:gd name="connsiteY29701" fmla="*/ 3803302 h 6857999"/>
              <a:gd name="connsiteX29702" fmla="*/ 1071567 w 10763219"/>
              <a:gd name="connsiteY29702" fmla="*/ 3802905 h 6857999"/>
              <a:gd name="connsiteX29703" fmla="*/ 1068789 w 10763219"/>
              <a:gd name="connsiteY29703" fmla="*/ 3802112 h 6857999"/>
              <a:gd name="connsiteX29704" fmla="*/ 1065614 w 10763219"/>
              <a:gd name="connsiteY29704" fmla="*/ 3801715 h 6857999"/>
              <a:gd name="connsiteX29705" fmla="*/ 1062836 w 10763219"/>
              <a:gd name="connsiteY29705" fmla="*/ 3801715 h 6857999"/>
              <a:gd name="connsiteX29706" fmla="*/ 1060454 w 10763219"/>
              <a:gd name="connsiteY29706" fmla="*/ 3802112 h 6857999"/>
              <a:gd name="connsiteX29707" fmla="*/ 1059264 w 10763219"/>
              <a:gd name="connsiteY29707" fmla="*/ 3803302 h 6857999"/>
              <a:gd name="connsiteX29708" fmla="*/ 1058470 w 10763219"/>
              <a:gd name="connsiteY29708" fmla="*/ 3804096 h 6857999"/>
              <a:gd name="connsiteX29709" fmla="*/ 1056882 w 10763219"/>
              <a:gd name="connsiteY29709" fmla="*/ 3806081 h 6857999"/>
              <a:gd name="connsiteX29710" fmla="*/ 1056882 w 10763219"/>
              <a:gd name="connsiteY29710" fmla="*/ 3808462 h 6857999"/>
              <a:gd name="connsiteX29711" fmla="*/ 1056882 w 10763219"/>
              <a:gd name="connsiteY29711" fmla="*/ 3811241 h 6857999"/>
              <a:gd name="connsiteX29712" fmla="*/ 1058073 w 10763219"/>
              <a:gd name="connsiteY29712" fmla="*/ 3813622 h 6857999"/>
              <a:gd name="connsiteX29713" fmla="*/ 1058470 w 10763219"/>
              <a:gd name="connsiteY29713" fmla="*/ 3816004 h 6857999"/>
              <a:gd name="connsiteX29714" fmla="*/ 1058470 w 10763219"/>
              <a:gd name="connsiteY29714" fmla="*/ 3818385 h 6857999"/>
              <a:gd name="connsiteX29715" fmla="*/ 1058470 w 10763219"/>
              <a:gd name="connsiteY29715" fmla="*/ 3820370 h 6857999"/>
              <a:gd name="connsiteX29716" fmla="*/ 1057279 w 10763219"/>
              <a:gd name="connsiteY29716" fmla="*/ 3821958 h 6857999"/>
              <a:gd name="connsiteX29717" fmla="*/ 1056485 w 10763219"/>
              <a:gd name="connsiteY29717" fmla="*/ 3822752 h 6857999"/>
              <a:gd name="connsiteX29718" fmla="*/ 1054898 w 10763219"/>
              <a:gd name="connsiteY29718" fmla="*/ 3823148 h 6857999"/>
              <a:gd name="connsiteX29719" fmla="*/ 1052120 w 10763219"/>
              <a:gd name="connsiteY29719" fmla="*/ 3823148 h 6857999"/>
              <a:gd name="connsiteX29720" fmla="*/ 1048944 w 10763219"/>
              <a:gd name="connsiteY29720" fmla="*/ 3823148 h 6857999"/>
              <a:gd name="connsiteX29721" fmla="*/ 1046166 w 10763219"/>
              <a:gd name="connsiteY29721" fmla="*/ 3822752 h 6857999"/>
              <a:gd name="connsiteX29722" fmla="*/ 1043388 w 10763219"/>
              <a:gd name="connsiteY29722" fmla="*/ 3822355 h 6857999"/>
              <a:gd name="connsiteX29723" fmla="*/ 1040213 w 10763219"/>
              <a:gd name="connsiteY29723" fmla="*/ 3822355 h 6857999"/>
              <a:gd name="connsiteX29724" fmla="*/ 1039419 w 10763219"/>
              <a:gd name="connsiteY29724" fmla="*/ 3822752 h 6857999"/>
              <a:gd name="connsiteX29725" fmla="*/ 1038228 w 10763219"/>
              <a:gd name="connsiteY29725" fmla="*/ 3823148 h 6857999"/>
              <a:gd name="connsiteX29726" fmla="*/ 1037435 w 10763219"/>
              <a:gd name="connsiteY29726" fmla="*/ 3824339 h 6857999"/>
              <a:gd name="connsiteX29727" fmla="*/ 1037038 w 10763219"/>
              <a:gd name="connsiteY29727" fmla="*/ 3825927 h 6857999"/>
              <a:gd name="connsiteX29728" fmla="*/ 1036244 w 10763219"/>
              <a:gd name="connsiteY29728" fmla="*/ 3827118 h 6857999"/>
              <a:gd name="connsiteX29729" fmla="*/ 1035847 w 10763219"/>
              <a:gd name="connsiteY29729" fmla="*/ 3829102 h 6857999"/>
              <a:gd name="connsiteX29730" fmla="*/ 1035847 w 10763219"/>
              <a:gd name="connsiteY29730" fmla="*/ 3834262 h 6857999"/>
              <a:gd name="connsiteX29731" fmla="*/ 1037832 w 10763219"/>
              <a:gd name="connsiteY29731" fmla="*/ 3845376 h 6857999"/>
              <a:gd name="connsiteX29732" fmla="*/ 1038228 w 10763219"/>
              <a:gd name="connsiteY29732" fmla="*/ 3850536 h 6857999"/>
              <a:gd name="connsiteX29733" fmla="*/ 1038228 w 10763219"/>
              <a:gd name="connsiteY29733" fmla="*/ 3854902 h 6857999"/>
              <a:gd name="connsiteX29734" fmla="*/ 1038228 w 10763219"/>
              <a:gd name="connsiteY29734" fmla="*/ 3856887 h 6857999"/>
              <a:gd name="connsiteX29735" fmla="*/ 1037832 w 10763219"/>
              <a:gd name="connsiteY29735" fmla="*/ 3858475 h 6857999"/>
              <a:gd name="connsiteX29736" fmla="*/ 1037038 w 10763219"/>
              <a:gd name="connsiteY29736" fmla="*/ 3860062 h 6857999"/>
              <a:gd name="connsiteX29737" fmla="*/ 1035450 w 10763219"/>
              <a:gd name="connsiteY29737" fmla="*/ 3860459 h 6857999"/>
              <a:gd name="connsiteX29738" fmla="*/ 1032672 w 10763219"/>
              <a:gd name="connsiteY29738" fmla="*/ 3861253 h 6857999"/>
              <a:gd name="connsiteX29739" fmla="*/ 1029100 w 10763219"/>
              <a:gd name="connsiteY29739" fmla="*/ 3861253 h 6857999"/>
              <a:gd name="connsiteX29740" fmla="*/ 1025528 w 10763219"/>
              <a:gd name="connsiteY29740" fmla="*/ 3861253 h 6857999"/>
              <a:gd name="connsiteX29741" fmla="*/ 1021162 w 10763219"/>
              <a:gd name="connsiteY29741" fmla="*/ 3860856 h 6857999"/>
              <a:gd name="connsiteX29742" fmla="*/ 1012827 w 10763219"/>
              <a:gd name="connsiteY29742" fmla="*/ 3859665 h 6857999"/>
              <a:gd name="connsiteX29743" fmla="*/ 1003699 w 10763219"/>
              <a:gd name="connsiteY29743" fmla="*/ 3856490 h 6857999"/>
              <a:gd name="connsiteX29744" fmla="*/ 994571 w 10763219"/>
              <a:gd name="connsiteY29744" fmla="*/ 3853315 h 6857999"/>
              <a:gd name="connsiteX29745" fmla="*/ 985442 w 10763219"/>
              <a:gd name="connsiteY29745" fmla="*/ 3848551 h 6857999"/>
              <a:gd name="connsiteX29746" fmla="*/ 977901 w 10763219"/>
              <a:gd name="connsiteY29746" fmla="*/ 3844185 h 6857999"/>
              <a:gd name="connsiteX29747" fmla="*/ 971551 w 10763219"/>
              <a:gd name="connsiteY29747" fmla="*/ 3839819 h 6857999"/>
              <a:gd name="connsiteX29748" fmla="*/ 967185 w 10763219"/>
              <a:gd name="connsiteY29748" fmla="*/ 3836644 h 6857999"/>
              <a:gd name="connsiteX29749" fmla="*/ 963613 w 10763219"/>
              <a:gd name="connsiteY29749" fmla="*/ 3833072 h 6857999"/>
              <a:gd name="connsiteX29750" fmla="*/ 960835 w 10763219"/>
              <a:gd name="connsiteY29750" fmla="*/ 3830293 h 6857999"/>
              <a:gd name="connsiteX29751" fmla="*/ 958850 w 10763219"/>
              <a:gd name="connsiteY29751" fmla="*/ 3827118 h 6857999"/>
              <a:gd name="connsiteX29752" fmla="*/ 956866 w 10763219"/>
              <a:gd name="connsiteY29752" fmla="*/ 3824339 h 6857999"/>
              <a:gd name="connsiteX29753" fmla="*/ 955278 w 10763219"/>
              <a:gd name="connsiteY29753" fmla="*/ 3821164 h 6857999"/>
              <a:gd name="connsiteX29754" fmla="*/ 953691 w 10763219"/>
              <a:gd name="connsiteY29754" fmla="*/ 3815607 h 6857999"/>
              <a:gd name="connsiteX29755" fmla="*/ 951706 w 10763219"/>
              <a:gd name="connsiteY29755" fmla="*/ 3809256 h 6857999"/>
              <a:gd name="connsiteX29756" fmla="*/ 949722 w 10763219"/>
              <a:gd name="connsiteY29756" fmla="*/ 3802112 h 6857999"/>
              <a:gd name="connsiteX29757" fmla="*/ 948531 w 10763219"/>
              <a:gd name="connsiteY29757" fmla="*/ 3798936 h 6857999"/>
              <a:gd name="connsiteX29758" fmla="*/ 946547 w 10763219"/>
              <a:gd name="connsiteY29758" fmla="*/ 3794967 h 6857999"/>
              <a:gd name="connsiteX29759" fmla="*/ 944166 w 10763219"/>
              <a:gd name="connsiteY29759" fmla="*/ 3790601 h 6857999"/>
              <a:gd name="connsiteX29760" fmla="*/ 940990 w 10763219"/>
              <a:gd name="connsiteY29760" fmla="*/ 3786235 h 6857999"/>
              <a:gd name="connsiteX29761" fmla="*/ 939006 w 10763219"/>
              <a:gd name="connsiteY29761" fmla="*/ 3784250 h 6857999"/>
              <a:gd name="connsiteX29762" fmla="*/ 935831 w 10763219"/>
              <a:gd name="connsiteY29762" fmla="*/ 3781869 h 6857999"/>
              <a:gd name="connsiteX29763" fmla="*/ 925512 w 10763219"/>
              <a:gd name="connsiteY29763" fmla="*/ 3774327 h 6857999"/>
              <a:gd name="connsiteX29764" fmla="*/ 913605 w 10763219"/>
              <a:gd name="connsiteY29764" fmla="*/ 3765595 h 6857999"/>
              <a:gd name="connsiteX29765" fmla="*/ 908445 w 10763219"/>
              <a:gd name="connsiteY29765" fmla="*/ 3760832 h 6857999"/>
              <a:gd name="connsiteX29766" fmla="*/ 904080 w 10763219"/>
              <a:gd name="connsiteY29766" fmla="*/ 3756069 h 6857999"/>
              <a:gd name="connsiteX29767" fmla="*/ 902492 w 10763219"/>
              <a:gd name="connsiteY29767" fmla="*/ 3754084 h 6857999"/>
              <a:gd name="connsiteX29768" fmla="*/ 902095 w 10763219"/>
              <a:gd name="connsiteY29768" fmla="*/ 3752100 h 6857999"/>
              <a:gd name="connsiteX29769" fmla="*/ 902095 w 10763219"/>
              <a:gd name="connsiteY29769" fmla="*/ 3748130 h 6857999"/>
              <a:gd name="connsiteX29770" fmla="*/ 902492 w 10763219"/>
              <a:gd name="connsiteY29770" fmla="*/ 3744161 h 6857999"/>
              <a:gd name="connsiteX29771" fmla="*/ 902492 w 10763219"/>
              <a:gd name="connsiteY29771" fmla="*/ 3742573 h 6857999"/>
              <a:gd name="connsiteX29772" fmla="*/ 901698 w 10763219"/>
              <a:gd name="connsiteY29772" fmla="*/ 3741383 h 6857999"/>
              <a:gd name="connsiteX29773" fmla="*/ 898126 w 10763219"/>
              <a:gd name="connsiteY29773" fmla="*/ 3737413 h 6857999"/>
              <a:gd name="connsiteX29774" fmla="*/ 892570 w 10763219"/>
              <a:gd name="connsiteY29774" fmla="*/ 3732253 h 6857999"/>
              <a:gd name="connsiteX29775" fmla="*/ 887410 w 10763219"/>
              <a:gd name="connsiteY29775" fmla="*/ 3727490 h 6857999"/>
              <a:gd name="connsiteX29776" fmla="*/ 885426 w 10763219"/>
              <a:gd name="connsiteY29776" fmla="*/ 3725506 h 6857999"/>
              <a:gd name="connsiteX29777" fmla="*/ 884632 w 10763219"/>
              <a:gd name="connsiteY29777" fmla="*/ 3723918 h 6857999"/>
              <a:gd name="connsiteX29778" fmla="*/ 883441 w 10763219"/>
              <a:gd name="connsiteY29778" fmla="*/ 3720346 h 6857999"/>
              <a:gd name="connsiteX29779" fmla="*/ 883045 w 10763219"/>
              <a:gd name="connsiteY29779" fmla="*/ 3716377 h 6857999"/>
              <a:gd name="connsiteX29780" fmla="*/ 883045 w 10763219"/>
              <a:gd name="connsiteY29780" fmla="*/ 3712407 h 6857999"/>
              <a:gd name="connsiteX29781" fmla="*/ 883441 w 10763219"/>
              <a:gd name="connsiteY29781" fmla="*/ 3708835 h 6857999"/>
              <a:gd name="connsiteX29782" fmla="*/ 884632 w 10763219"/>
              <a:gd name="connsiteY29782" fmla="*/ 3706057 h 6857999"/>
              <a:gd name="connsiteX29783" fmla="*/ 885823 w 10763219"/>
              <a:gd name="connsiteY29783" fmla="*/ 3703278 h 6857999"/>
              <a:gd name="connsiteX29784" fmla="*/ 889792 w 10763219"/>
              <a:gd name="connsiteY29784" fmla="*/ 3697324 h 6857999"/>
              <a:gd name="connsiteX29785" fmla="*/ 894157 w 10763219"/>
              <a:gd name="connsiteY29785" fmla="*/ 3691767 h 6857999"/>
              <a:gd name="connsiteX29786" fmla="*/ 898920 w 10763219"/>
              <a:gd name="connsiteY29786" fmla="*/ 3685417 h 6857999"/>
              <a:gd name="connsiteX29787" fmla="*/ 900905 w 10763219"/>
              <a:gd name="connsiteY29787" fmla="*/ 3681447 h 6857999"/>
              <a:gd name="connsiteX29788" fmla="*/ 902889 w 10763219"/>
              <a:gd name="connsiteY29788" fmla="*/ 3678272 h 6857999"/>
              <a:gd name="connsiteX29789" fmla="*/ 904874 w 10763219"/>
              <a:gd name="connsiteY29789" fmla="*/ 3673906 h 6857999"/>
              <a:gd name="connsiteX29790" fmla="*/ 906064 w 10763219"/>
              <a:gd name="connsiteY29790" fmla="*/ 3669540 h 6857999"/>
              <a:gd name="connsiteX29791" fmla="*/ 906858 w 10763219"/>
              <a:gd name="connsiteY29791" fmla="*/ 3664380 h 6857999"/>
              <a:gd name="connsiteX29792" fmla="*/ 906858 w 10763219"/>
              <a:gd name="connsiteY29792" fmla="*/ 3659617 h 6857999"/>
              <a:gd name="connsiteX29793" fmla="*/ 906461 w 10763219"/>
              <a:gd name="connsiteY29793" fmla="*/ 3648900 h 6857999"/>
              <a:gd name="connsiteX29794" fmla="*/ 905270 w 10763219"/>
              <a:gd name="connsiteY29794" fmla="*/ 3637786 h 6857999"/>
              <a:gd name="connsiteX29795" fmla="*/ 905270 w 10763219"/>
              <a:gd name="connsiteY29795" fmla="*/ 3632229 h 6857999"/>
              <a:gd name="connsiteX29796" fmla="*/ 905270 w 10763219"/>
              <a:gd name="connsiteY29796" fmla="*/ 3626672 h 6857999"/>
              <a:gd name="connsiteX29797" fmla="*/ 890982 w 10763219"/>
              <a:gd name="connsiteY29797" fmla="*/ 3638183 h 6857999"/>
              <a:gd name="connsiteX29798" fmla="*/ 876297 w 10763219"/>
              <a:gd name="connsiteY29798" fmla="*/ 3648900 h 6857999"/>
              <a:gd name="connsiteX29799" fmla="*/ 869153 w 10763219"/>
              <a:gd name="connsiteY29799" fmla="*/ 3653663 h 6857999"/>
              <a:gd name="connsiteX29800" fmla="*/ 862406 w 10763219"/>
              <a:gd name="connsiteY29800" fmla="*/ 3657632 h 6857999"/>
              <a:gd name="connsiteX29801" fmla="*/ 855659 w 10763219"/>
              <a:gd name="connsiteY29801" fmla="*/ 3661204 h 6857999"/>
              <a:gd name="connsiteX29802" fmla="*/ 848912 w 10763219"/>
              <a:gd name="connsiteY29802" fmla="*/ 3663586 h 6857999"/>
              <a:gd name="connsiteX29803" fmla="*/ 851293 w 10763219"/>
              <a:gd name="connsiteY29803" fmla="*/ 3658426 h 6857999"/>
              <a:gd name="connsiteX29804" fmla="*/ 853675 w 10763219"/>
              <a:gd name="connsiteY29804" fmla="*/ 3653663 h 6857999"/>
              <a:gd name="connsiteX29805" fmla="*/ 856453 w 10763219"/>
              <a:gd name="connsiteY29805" fmla="*/ 3648900 h 6857999"/>
              <a:gd name="connsiteX29806" fmla="*/ 860025 w 10763219"/>
              <a:gd name="connsiteY29806" fmla="*/ 3644534 h 6857999"/>
              <a:gd name="connsiteX29807" fmla="*/ 867963 w 10763219"/>
              <a:gd name="connsiteY29807" fmla="*/ 3635801 h 6857999"/>
              <a:gd name="connsiteX29808" fmla="*/ 876694 w 10763219"/>
              <a:gd name="connsiteY29808" fmla="*/ 3626672 h 6857999"/>
              <a:gd name="connsiteX29809" fmla="*/ 885823 w 10763219"/>
              <a:gd name="connsiteY29809" fmla="*/ 3618734 h 6857999"/>
              <a:gd name="connsiteX29810" fmla="*/ 896539 w 10763219"/>
              <a:gd name="connsiteY29810" fmla="*/ 3610398 h 6857999"/>
              <a:gd name="connsiteX29811" fmla="*/ 907255 w 10763219"/>
              <a:gd name="connsiteY29811" fmla="*/ 3602460 h 6857999"/>
              <a:gd name="connsiteX29812" fmla="*/ 918765 w 10763219"/>
              <a:gd name="connsiteY29812" fmla="*/ 3594522 h 6857999"/>
              <a:gd name="connsiteX29813" fmla="*/ 923130 w 10763219"/>
              <a:gd name="connsiteY29813" fmla="*/ 3587377 h 6857999"/>
              <a:gd name="connsiteX29814" fmla="*/ 927893 w 10763219"/>
              <a:gd name="connsiteY29814" fmla="*/ 3581026 h 6857999"/>
              <a:gd name="connsiteX29815" fmla="*/ 934640 w 10763219"/>
              <a:gd name="connsiteY29815" fmla="*/ 3571500 h 6857999"/>
              <a:gd name="connsiteX29816" fmla="*/ 942181 w 10763219"/>
              <a:gd name="connsiteY29816" fmla="*/ 3562768 h 6857999"/>
              <a:gd name="connsiteX29817" fmla="*/ 956866 w 10763219"/>
              <a:gd name="connsiteY29817" fmla="*/ 3546097 h 6857999"/>
              <a:gd name="connsiteX29818" fmla="*/ 971948 w 10763219"/>
              <a:gd name="connsiteY29818" fmla="*/ 3530617 h 6857999"/>
              <a:gd name="connsiteX29819" fmla="*/ 986633 w 10763219"/>
              <a:gd name="connsiteY29819" fmla="*/ 3515931 h 6857999"/>
              <a:gd name="connsiteX29820" fmla="*/ 1014415 w 10763219"/>
              <a:gd name="connsiteY29820" fmla="*/ 3488544 h 6857999"/>
              <a:gd name="connsiteX29821" fmla="*/ 1026719 w 10763219"/>
              <a:gd name="connsiteY29821" fmla="*/ 3475842 h 6857999"/>
              <a:gd name="connsiteX29822" fmla="*/ 1037435 w 10763219"/>
              <a:gd name="connsiteY29822" fmla="*/ 3463537 h 6857999"/>
              <a:gd name="connsiteX29823" fmla="*/ 1038228 w 10763219"/>
              <a:gd name="connsiteY29823" fmla="*/ 3462744 h 6857999"/>
              <a:gd name="connsiteX29824" fmla="*/ 1039816 w 10763219"/>
              <a:gd name="connsiteY29824" fmla="*/ 3461950 h 6857999"/>
              <a:gd name="connsiteX29825" fmla="*/ 1041800 w 10763219"/>
              <a:gd name="connsiteY29825" fmla="*/ 3461553 h 6857999"/>
              <a:gd name="connsiteX29826" fmla="*/ 1044579 w 10763219"/>
              <a:gd name="connsiteY29826" fmla="*/ 3461950 h 6857999"/>
              <a:gd name="connsiteX29827" fmla="*/ 1046960 w 10763219"/>
              <a:gd name="connsiteY29827" fmla="*/ 3463141 h 6857999"/>
              <a:gd name="connsiteX29828" fmla="*/ 1050135 w 10763219"/>
              <a:gd name="connsiteY29828" fmla="*/ 3463934 h 6857999"/>
              <a:gd name="connsiteX29829" fmla="*/ 1052517 w 10763219"/>
              <a:gd name="connsiteY29829" fmla="*/ 3464728 h 6857999"/>
              <a:gd name="connsiteX29830" fmla="*/ 1054501 w 10763219"/>
              <a:gd name="connsiteY29830" fmla="*/ 3464728 h 6857999"/>
              <a:gd name="connsiteX29831" fmla="*/ 1054898 w 10763219"/>
              <a:gd name="connsiteY29831" fmla="*/ 3463934 h 6857999"/>
              <a:gd name="connsiteX29832" fmla="*/ 1056088 w 10763219"/>
              <a:gd name="connsiteY29832" fmla="*/ 3463537 h 6857999"/>
              <a:gd name="connsiteX29833" fmla="*/ 1056088 w 10763219"/>
              <a:gd name="connsiteY29833" fmla="*/ 3461950 h 6857999"/>
              <a:gd name="connsiteX29834" fmla="*/ 1050532 w 10763219"/>
              <a:gd name="connsiteY29834" fmla="*/ 3461950 h 6857999"/>
              <a:gd name="connsiteX29835" fmla="*/ 1053310 w 10763219"/>
              <a:gd name="connsiteY29835" fmla="*/ 3461156 h 6857999"/>
              <a:gd name="connsiteX29836" fmla="*/ 1056485 w 10763219"/>
              <a:gd name="connsiteY29836" fmla="*/ 3460362 h 6857999"/>
              <a:gd name="connsiteX29837" fmla="*/ 1056485 w 10763219"/>
              <a:gd name="connsiteY29837" fmla="*/ 3457187 h 6857999"/>
              <a:gd name="connsiteX29838" fmla="*/ 1056088 w 10763219"/>
              <a:gd name="connsiteY29838" fmla="*/ 3453218 h 6857999"/>
              <a:gd name="connsiteX29839" fmla="*/ 1054501 w 10763219"/>
              <a:gd name="connsiteY29839" fmla="*/ 3445676 h 6857999"/>
              <a:gd name="connsiteX29840" fmla="*/ 1052913 w 10763219"/>
              <a:gd name="connsiteY29840" fmla="*/ 3438134 h 6857999"/>
              <a:gd name="connsiteX29841" fmla="*/ 1052913 w 10763219"/>
              <a:gd name="connsiteY29841" fmla="*/ 3435356 h 6857999"/>
              <a:gd name="connsiteX29842" fmla="*/ 1054104 w 10763219"/>
              <a:gd name="connsiteY29842" fmla="*/ 3433768 h 6857999"/>
              <a:gd name="connsiteX29843" fmla="*/ 1055295 w 10763219"/>
              <a:gd name="connsiteY29843" fmla="*/ 3431784 h 6857999"/>
              <a:gd name="connsiteX29844" fmla="*/ 1057279 w 10763219"/>
              <a:gd name="connsiteY29844" fmla="*/ 3430196 h 6857999"/>
              <a:gd name="connsiteX29845" fmla="*/ 1061645 w 10763219"/>
              <a:gd name="connsiteY29845" fmla="*/ 3427815 h 6857999"/>
              <a:gd name="connsiteX29846" fmla="*/ 1066804 w 10763219"/>
              <a:gd name="connsiteY29846" fmla="*/ 3425830 h 6857999"/>
              <a:gd name="connsiteX29847" fmla="*/ 1071964 w 10763219"/>
              <a:gd name="connsiteY29847" fmla="*/ 3424639 h 6857999"/>
              <a:gd name="connsiteX29848" fmla="*/ 1077917 w 10763219"/>
              <a:gd name="connsiteY29848" fmla="*/ 3422655 h 6857999"/>
              <a:gd name="connsiteX29849" fmla="*/ 1083474 w 10763219"/>
              <a:gd name="connsiteY29849" fmla="*/ 3420670 h 6857999"/>
              <a:gd name="connsiteX29850" fmla="*/ 1088237 w 10763219"/>
              <a:gd name="connsiteY29850" fmla="*/ 3418685 h 6857999"/>
              <a:gd name="connsiteX29851" fmla="*/ 1092602 w 10763219"/>
              <a:gd name="connsiteY29851" fmla="*/ 3415907 h 6857999"/>
              <a:gd name="connsiteX29852" fmla="*/ 1107684 w 10763219"/>
              <a:gd name="connsiteY29852" fmla="*/ 3401618 h 6857999"/>
              <a:gd name="connsiteX29853" fmla="*/ 1116416 w 10763219"/>
              <a:gd name="connsiteY29853" fmla="*/ 3394076 h 6857999"/>
              <a:gd name="connsiteX29854" fmla="*/ 1123957 w 10763219"/>
              <a:gd name="connsiteY29854" fmla="*/ 3388519 h 6857999"/>
              <a:gd name="connsiteX29855" fmla="*/ 1125147 w 10763219"/>
              <a:gd name="connsiteY29855" fmla="*/ 3387329 h 6857999"/>
              <a:gd name="connsiteX29856" fmla="*/ 1126338 w 10763219"/>
              <a:gd name="connsiteY29856" fmla="*/ 3385344 h 6857999"/>
              <a:gd name="connsiteX29857" fmla="*/ 1127132 w 10763219"/>
              <a:gd name="connsiteY29857" fmla="*/ 3380978 h 6857999"/>
              <a:gd name="connsiteX29858" fmla="*/ 1128322 w 10763219"/>
              <a:gd name="connsiteY29858" fmla="*/ 3376215 h 6857999"/>
              <a:gd name="connsiteX29859" fmla="*/ 1129116 w 10763219"/>
              <a:gd name="connsiteY29859" fmla="*/ 3371055 h 6857999"/>
              <a:gd name="connsiteX29860" fmla="*/ 1130307 w 10763219"/>
              <a:gd name="connsiteY29860" fmla="*/ 3369467 h 6857999"/>
              <a:gd name="connsiteX29861" fmla="*/ 1131101 w 10763219"/>
              <a:gd name="connsiteY29861" fmla="*/ 3367483 h 6857999"/>
              <a:gd name="connsiteX29862" fmla="*/ 1132688 w 10763219"/>
              <a:gd name="connsiteY29862" fmla="*/ 3365895 h 6857999"/>
              <a:gd name="connsiteX29863" fmla="*/ 1134673 w 10763219"/>
              <a:gd name="connsiteY29863" fmla="*/ 3364704 h 6857999"/>
              <a:gd name="connsiteX29864" fmla="*/ 1137054 w 10763219"/>
              <a:gd name="connsiteY29864" fmla="*/ 3364307 h 6857999"/>
              <a:gd name="connsiteX29865" fmla="*/ 1140626 w 10763219"/>
              <a:gd name="connsiteY29865" fmla="*/ 3364704 h 6857999"/>
              <a:gd name="connsiteX29866" fmla="*/ 1143801 w 10763219"/>
              <a:gd name="connsiteY29866" fmla="*/ 3366292 h 6857999"/>
              <a:gd name="connsiteX29867" fmla="*/ 1148167 w 10763219"/>
              <a:gd name="connsiteY29867" fmla="*/ 3368276 h 6857999"/>
              <a:gd name="connsiteX29868" fmla="*/ 1158089 w 10763219"/>
              <a:gd name="connsiteY29868" fmla="*/ 3376215 h 6857999"/>
              <a:gd name="connsiteX29869" fmla="*/ 1167218 w 10763219"/>
              <a:gd name="connsiteY29869" fmla="*/ 3383756 h 6857999"/>
              <a:gd name="connsiteX29870" fmla="*/ 1168408 w 10763219"/>
              <a:gd name="connsiteY29870" fmla="*/ 3382962 h 6857999"/>
              <a:gd name="connsiteX29871" fmla="*/ 1169202 w 10763219"/>
              <a:gd name="connsiteY29871" fmla="*/ 3381375 h 6857999"/>
              <a:gd name="connsiteX29872" fmla="*/ 1170393 w 10763219"/>
              <a:gd name="connsiteY29872" fmla="*/ 3377405 h 6857999"/>
              <a:gd name="connsiteX29873" fmla="*/ 1171186 w 10763219"/>
              <a:gd name="connsiteY29873" fmla="*/ 3372642 h 6857999"/>
              <a:gd name="connsiteX29874" fmla="*/ 1171186 w 10763219"/>
              <a:gd name="connsiteY29874" fmla="*/ 3367483 h 6857999"/>
              <a:gd name="connsiteX29875" fmla="*/ 1171583 w 10763219"/>
              <a:gd name="connsiteY29875" fmla="*/ 3356766 h 6857999"/>
              <a:gd name="connsiteX29876" fmla="*/ 1172377 w 10763219"/>
              <a:gd name="connsiteY29876" fmla="*/ 3352002 h 6857999"/>
              <a:gd name="connsiteX29877" fmla="*/ 1173171 w 10763219"/>
              <a:gd name="connsiteY29877" fmla="*/ 3348430 h 6857999"/>
              <a:gd name="connsiteX29878" fmla="*/ 1177140 w 10763219"/>
              <a:gd name="connsiteY29878" fmla="*/ 3340492 h 6857999"/>
              <a:gd name="connsiteX29879" fmla="*/ 1181506 w 10763219"/>
              <a:gd name="connsiteY29879" fmla="*/ 3332950 h 6857999"/>
              <a:gd name="connsiteX29880" fmla="*/ 1187062 w 10763219"/>
              <a:gd name="connsiteY29880" fmla="*/ 3325409 h 6857999"/>
              <a:gd name="connsiteX29881" fmla="*/ 1192619 w 10763219"/>
              <a:gd name="connsiteY29881" fmla="*/ 3317470 h 6857999"/>
              <a:gd name="connsiteX29882" fmla="*/ 1198969 w 10763219"/>
              <a:gd name="connsiteY29882" fmla="*/ 3309532 h 6857999"/>
              <a:gd name="connsiteX29883" fmla="*/ 1206113 w 10763219"/>
              <a:gd name="connsiteY29883" fmla="*/ 3302387 h 6857999"/>
              <a:gd name="connsiteX29884" fmla="*/ 1220798 w 10763219"/>
              <a:gd name="connsiteY29884" fmla="*/ 3286510 h 6857999"/>
              <a:gd name="connsiteX29885" fmla="*/ 1218813 w 10763219"/>
              <a:gd name="connsiteY29885" fmla="*/ 3281350 h 6857999"/>
              <a:gd name="connsiteX29886" fmla="*/ 1217226 w 10763219"/>
              <a:gd name="connsiteY29886" fmla="*/ 3276587 h 6857999"/>
              <a:gd name="connsiteX29887" fmla="*/ 1216829 w 10763219"/>
              <a:gd name="connsiteY29887" fmla="*/ 3271427 h 6857999"/>
              <a:gd name="connsiteX29888" fmla="*/ 1216829 w 10763219"/>
              <a:gd name="connsiteY29888" fmla="*/ 3267061 h 6857999"/>
              <a:gd name="connsiteX29889" fmla="*/ 1216829 w 10763219"/>
              <a:gd name="connsiteY29889" fmla="*/ 3258329 h 6857999"/>
              <a:gd name="connsiteX29890" fmla="*/ 1216035 w 10763219"/>
              <a:gd name="connsiteY29890" fmla="*/ 3253963 h 6857999"/>
              <a:gd name="connsiteX29891" fmla="*/ 1214844 w 10763219"/>
              <a:gd name="connsiteY29891" fmla="*/ 3248406 h 6857999"/>
              <a:gd name="connsiteX29892" fmla="*/ 1217226 w 10763219"/>
              <a:gd name="connsiteY29892" fmla="*/ 3247612 h 6857999"/>
              <a:gd name="connsiteX29893" fmla="*/ 1219607 w 10763219"/>
              <a:gd name="connsiteY29893" fmla="*/ 3246024 h 6857999"/>
              <a:gd name="connsiteX29894" fmla="*/ 1221988 w 10763219"/>
              <a:gd name="connsiteY29894" fmla="*/ 3245627 h 6857999"/>
              <a:gd name="connsiteX29895" fmla="*/ 1224370 w 10763219"/>
              <a:gd name="connsiteY29895" fmla="*/ 3245231 h 6857999"/>
              <a:gd name="connsiteX29896" fmla="*/ 1228735 w 10763219"/>
              <a:gd name="connsiteY29896" fmla="*/ 3245231 h 6857999"/>
              <a:gd name="connsiteX29897" fmla="*/ 1233498 w 10763219"/>
              <a:gd name="connsiteY29897" fmla="*/ 3246024 h 6857999"/>
              <a:gd name="connsiteX29898" fmla="*/ 1241436 w 10763219"/>
              <a:gd name="connsiteY29898" fmla="*/ 3248009 h 6857999"/>
              <a:gd name="connsiteX29899" fmla="*/ 1246199 w 10763219"/>
              <a:gd name="connsiteY29899" fmla="*/ 3248009 h 6857999"/>
              <a:gd name="connsiteX29900" fmla="*/ 1250564 w 10763219"/>
              <a:gd name="connsiteY29900" fmla="*/ 3248009 h 6857999"/>
              <a:gd name="connsiteX29901" fmla="*/ 1251755 w 10763219"/>
              <a:gd name="connsiteY29901" fmla="*/ 3253566 h 6857999"/>
              <a:gd name="connsiteX29902" fmla="*/ 1251755 w 10763219"/>
              <a:gd name="connsiteY29902" fmla="*/ 3257932 h 6857999"/>
              <a:gd name="connsiteX29903" fmla="*/ 1259693 w 10763219"/>
              <a:gd name="connsiteY29903" fmla="*/ 3251581 h 6857999"/>
              <a:gd name="connsiteX29904" fmla="*/ 1259296 w 10763219"/>
              <a:gd name="connsiteY29904" fmla="*/ 3249200 h 6857999"/>
              <a:gd name="connsiteX29905" fmla="*/ 1259296 w 10763219"/>
              <a:gd name="connsiteY29905" fmla="*/ 3247215 h 6857999"/>
              <a:gd name="connsiteX29906" fmla="*/ 1259693 w 10763219"/>
              <a:gd name="connsiteY29906" fmla="*/ 3245231 h 6857999"/>
              <a:gd name="connsiteX29907" fmla="*/ 1260090 w 10763219"/>
              <a:gd name="connsiteY29907" fmla="*/ 3243246 h 6857999"/>
              <a:gd name="connsiteX29908" fmla="*/ 1262471 w 10763219"/>
              <a:gd name="connsiteY29908" fmla="*/ 3240071 h 6857999"/>
              <a:gd name="connsiteX29909" fmla="*/ 1265249 w 10763219"/>
              <a:gd name="connsiteY29909" fmla="*/ 3237689 h 6857999"/>
              <a:gd name="connsiteX29910" fmla="*/ 1267631 w 10763219"/>
              <a:gd name="connsiteY29910" fmla="*/ 3234911 h 6857999"/>
              <a:gd name="connsiteX29911" fmla="*/ 1268425 w 10763219"/>
              <a:gd name="connsiteY29911" fmla="*/ 3232926 h 6857999"/>
              <a:gd name="connsiteX29912" fmla="*/ 1268821 w 10763219"/>
              <a:gd name="connsiteY29912" fmla="*/ 3231338 h 6857999"/>
              <a:gd name="connsiteX29913" fmla="*/ 1269615 w 10763219"/>
              <a:gd name="connsiteY29913" fmla="*/ 3229354 h 6857999"/>
              <a:gd name="connsiteX29914" fmla="*/ 1268821 w 10763219"/>
              <a:gd name="connsiteY29914" fmla="*/ 3226972 h 6857999"/>
              <a:gd name="connsiteX29915" fmla="*/ 1268028 w 10763219"/>
              <a:gd name="connsiteY29915" fmla="*/ 3224988 h 6857999"/>
              <a:gd name="connsiteX29916" fmla="*/ 1266440 w 10763219"/>
              <a:gd name="connsiteY29916" fmla="*/ 3222209 h 6857999"/>
              <a:gd name="connsiteX29917" fmla="*/ 1269615 w 10763219"/>
              <a:gd name="connsiteY29917" fmla="*/ 3221812 h 6857999"/>
              <a:gd name="connsiteX29918" fmla="*/ 1271996 w 10763219"/>
              <a:gd name="connsiteY29918" fmla="*/ 3221812 h 6857999"/>
              <a:gd name="connsiteX29919" fmla="*/ 1274378 w 10763219"/>
              <a:gd name="connsiteY29919" fmla="*/ 3222209 h 6857999"/>
              <a:gd name="connsiteX29920" fmla="*/ 1276759 w 10763219"/>
              <a:gd name="connsiteY29920" fmla="*/ 3223003 h 6857999"/>
              <a:gd name="connsiteX29921" fmla="*/ 1278744 w 10763219"/>
              <a:gd name="connsiteY29921" fmla="*/ 3224591 h 6857999"/>
              <a:gd name="connsiteX29922" fmla="*/ 1281125 w 10763219"/>
              <a:gd name="connsiteY29922" fmla="*/ 3226178 h 6857999"/>
              <a:gd name="connsiteX29923" fmla="*/ 1283109 w 10763219"/>
              <a:gd name="connsiteY29923" fmla="*/ 3228560 h 6857999"/>
              <a:gd name="connsiteX29924" fmla="*/ 1285094 w 10763219"/>
              <a:gd name="connsiteY29924" fmla="*/ 3230942 h 6857999"/>
              <a:gd name="connsiteX29925" fmla="*/ 1296207 w 10763219"/>
              <a:gd name="connsiteY29925" fmla="*/ 3222209 h 6857999"/>
              <a:gd name="connsiteX29926" fmla="*/ 1297001 w 10763219"/>
              <a:gd name="connsiteY29926" fmla="*/ 3217446 h 6857999"/>
              <a:gd name="connsiteX29927" fmla="*/ 1297794 w 10763219"/>
              <a:gd name="connsiteY29927" fmla="*/ 3212286 h 6857999"/>
              <a:gd name="connsiteX29928" fmla="*/ 1299382 w 10763219"/>
              <a:gd name="connsiteY29928" fmla="*/ 3207920 h 6857999"/>
              <a:gd name="connsiteX29929" fmla="*/ 1301366 w 10763219"/>
              <a:gd name="connsiteY29929" fmla="*/ 3203951 h 6857999"/>
              <a:gd name="connsiteX29930" fmla="*/ 1303748 w 10763219"/>
              <a:gd name="connsiteY29930" fmla="*/ 3200378 h 6857999"/>
              <a:gd name="connsiteX29931" fmla="*/ 1306526 w 10763219"/>
              <a:gd name="connsiteY29931" fmla="*/ 3196806 h 6857999"/>
              <a:gd name="connsiteX29932" fmla="*/ 1309701 w 10763219"/>
              <a:gd name="connsiteY29932" fmla="*/ 3194028 h 6857999"/>
              <a:gd name="connsiteX29933" fmla="*/ 1313273 w 10763219"/>
              <a:gd name="connsiteY29933" fmla="*/ 3190852 h 6857999"/>
              <a:gd name="connsiteX29934" fmla="*/ 1317242 w 10763219"/>
              <a:gd name="connsiteY29934" fmla="*/ 3188471 h 6857999"/>
              <a:gd name="connsiteX29935" fmla="*/ 1321608 w 10763219"/>
              <a:gd name="connsiteY29935" fmla="*/ 3186486 h 6857999"/>
              <a:gd name="connsiteX29936" fmla="*/ 1325974 w 10763219"/>
              <a:gd name="connsiteY29936" fmla="*/ 3184502 h 6857999"/>
              <a:gd name="connsiteX29937" fmla="*/ 1331133 w 10763219"/>
              <a:gd name="connsiteY29937" fmla="*/ 3182914 h 6857999"/>
              <a:gd name="connsiteX29938" fmla="*/ 1336293 w 10763219"/>
              <a:gd name="connsiteY29938" fmla="*/ 3182120 h 6857999"/>
              <a:gd name="connsiteX29939" fmla="*/ 1342246 w 10763219"/>
              <a:gd name="connsiteY29939" fmla="*/ 3180532 h 6857999"/>
              <a:gd name="connsiteX29940" fmla="*/ 1354153 w 10763219"/>
              <a:gd name="connsiteY29940" fmla="*/ 3179738 h 6857999"/>
              <a:gd name="connsiteX29941" fmla="*/ 1354550 w 10763219"/>
              <a:gd name="connsiteY29941" fmla="*/ 3180135 h 6857999"/>
              <a:gd name="connsiteX29942" fmla="*/ 1378363 w 10763219"/>
              <a:gd name="connsiteY29942" fmla="*/ 3163068 h 6857999"/>
              <a:gd name="connsiteX29943" fmla="*/ 1399398 w 10763219"/>
              <a:gd name="connsiteY29943" fmla="*/ 3147985 h 6857999"/>
              <a:gd name="connsiteX29944" fmla="*/ 1402970 w 10763219"/>
              <a:gd name="connsiteY29944" fmla="*/ 3146000 h 6857999"/>
              <a:gd name="connsiteX29945" fmla="*/ 1407336 w 10763219"/>
              <a:gd name="connsiteY29945" fmla="*/ 3144412 h 6857999"/>
              <a:gd name="connsiteX29946" fmla="*/ 1418846 w 10763219"/>
              <a:gd name="connsiteY29946" fmla="*/ 3141634 h 6857999"/>
              <a:gd name="connsiteX29947" fmla="*/ 1430356 w 10763219"/>
              <a:gd name="connsiteY29947" fmla="*/ 3139252 h 6857999"/>
              <a:gd name="connsiteX29948" fmla="*/ 1434325 w 10763219"/>
              <a:gd name="connsiteY29948" fmla="*/ 3137665 h 6857999"/>
              <a:gd name="connsiteX29949" fmla="*/ 1435912 w 10763219"/>
              <a:gd name="connsiteY29949" fmla="*/ 3136474 h 6857999"/>
              <a:gd name="connsiteX29950" fmla="*/ 1436706 w 10763219"/>
              <a:gd name="connsiteY29950" fmla="*/ 3135680 h 6857999"/>
              <a:gd name="connsiteX29951" fmla="*/ 1437103 w 10763219"/>
              <a:gd name="connsiteY29951" fmla="*/ 3134092 h 6857999"/>
              <a:gd name="connsiteX29952" fmla="*/ 1437103 w 10763219"/>
              <a:gd name="connsiteY29952" fmla="*/ 3130123 h 6857999"/>
              <a:gd name="connsiteX29953" fmla="*/ 1435912 w 10763219"/>
              <a:gd name="connsiteY29953" fmla="*/ 3120994 h 6857999"/>
              <a:gd name="connsiteX29954" fmla="*/ 1435515 w 10763219"/>
              <a:gd name="connsiteY29954" fmla="*/ 3116231 h 6857999"/>
              <a:gd name="connsiteX29955" fmla="*/ 1435118 w 10763219"/>
              <a:gd name="connsiteY29955" fmla="*/ 3112262 h 6857999"/>
              <a:gd name="connsiteX29956" fmla="*/ 1435515 w 10763219"/>
              <a:gd name="connsiteY29956" fmla="*/ 3110277 h 6857999"/>
              <a:gd name="connsiteX29957" fmla="*/ 1435912 w 10763219"/>
              <a:gd name="connsiteY29957" fmla="*/ 3108690 h 6857999"/>
              <a:gd name="connsiteX29958" fmla="*/ 1436706 w 10763219"/>
              <a:gd name="connsiteY29958" fmla="*/ 3107499 h 6857999"/>
              <a:gd name="connsiteX29959" fmla="*/ 1437500 w 10763219"/>
              <a:gd name="connsiteY29959" fmla="*/ 3106705 h 6857999"/>
              <a:gd name="connsiteX29960" fmla="*/ 1439087 w 10763219"/>
              <a:gd name="connsiteY29960" fmla="*/ 3105911 h 6857999"/>
              <a:gd name="connsiteX29961" fmla="*/ 1441072 w 10763219"/>
              <a:gd name="connsiteY29961" fmla="*/ 3105911 h 6857999"/>
              <a:gd name="connsiteX29962" fmla="*/ 1442262 w 10763219"/>
              <a:gd name="connsiteY29962" fmla="*/ 3105911 h 6857999"/>
              <a:gd name="connsiteX29963" fmla="*/ 1444247 w 10763219"/>
              <a:gd name="connsiteY29963" fmla="*/ 3106308 h 6857999"/>
              <a:gd name="connsiteX29964" fmla="*/ 1447818 w 10763219"/>
              <a:gd name="connsiteY29964" fmla="*/ 3108293 h 6857999"/>
              <a:gd name="connsiteX29965" fmla="*/ 1451788 w 10763219"/>
              <a:gd name="connsiteY29965" fmla="*/ 3110277 h 6857999"/>
              <a:gd name="connsiteX29966" fmla="*/ 1454962 w 10763219"/>
              <a:gd name="connsiteY29966" fmla="*/ 3112659 h 6857999"/>
              <a:gd name="connsiteX29967" fmla="*/ 1458932 w 10763219"/>
              <a:gd name="connsiteY29967" fmla="*/ 3115040 h 6857999"/>
              <a:gd name="connsiteX29968" fmla="*/ 1462901 w 10763219"/>
              <a:gd name="connsiteY29968" fmla="*/ 3116628 h 6857999"/>
              <a:gd name="connsiteX29969" fmla="*/ 1464488 w 10763219"/>
              <a:gd name="connsiteY29969" fmla="*/ 3116628 h 6857999"/>
              <a:gd name="connsiteX29970" fmla="*/ 1466472 w 10763219"/>
              <a:gd name="connsiteY29970" fmla="*/ 3116628 h 6857999"/>
              <a:gd name="connsiteX29971" fmla="*/ 1466869 w 10763219"/>
              <a:gd name="connsiteY29971" fmla="*/ 3116231 h 6857999"/>
              <a:gd name="connsiteX29972" fmla="*/ 1467266 w 10763219"/>
              <a:gd name="connsiteY29972" fmla="*/ 3115834 h 6857999"/>
              <a:gd name="connsiteX29973" fmla="*/ 1467663 w 10763219"/>
              <a:gd name="connsiteY29973" fmla="*/ 3113849 h 6857999"/>
              <a:gd name="connsiteX29974" fmla="*/ 1469250 w 10763219"/>
              <a:gd name="connsiteY29974" fmla="*/ 3107896 h 6857999"/>
              <a:gd name="connsiteX29975" fmla="*/ 1470442 w 10763219"/>
              <a:gd name="connsiteY29975" fmla="*/ 3104323 h 6857999"/>
              <a:gd name="connsiteX29976" fmla="*/ 1471235 w 10763219"/>
              <a:gd name="connsiteY29976" fmla="*/ 3101148 h 6857999"/>
              <a:gd name="connsiteX29977" fmla="*/ 1472823 w 10763219"/>
              <a:gd name="connsiteY29977" fmla="*/ 3098370 h 6857999"/>
              <a:gd name="connsiteX29978" fmla="*/ 1473616 w 10763219"/>
              <a:gd name="connsiteY29978" fmla="*/ 3097576 h 6857999"/>
              <a:gd name="connsiteX29979" fmla="*/ 1475204 w 10763219"/>
              <a:gd name="connsiteY29979" fmla="*/ 3096385 h 6857999"/>
              <a:gd name="connsiteX29980" fmla="*/ 1477586 w 10763219"/>
              <a:gd name="connsiteY29980" fmla="*/ 3095591 h 6857999"/>
              <a:gd name="connsiteX29981" fmla="*/ 1480364 w 10763219"/>
              <a:gd name="connsiteY29981" fmla="*/ 3095591 h 6857999"/>
              <a:gd name="connsiteX29982" fmla="*/ 1483142 w 10763219"/>
              <a:gd name="connsiteY29982" fmla="*/ 3096385 h 6857999"/>
              <a:gd name="connsiteX29983" fmla="*/ 1485920 w 10763219"/>
              <a:gd name="connsiteY29983" fmla="*/ 3097179 h 6857999"/>
              <a:gd name="connsiteX29984" fmla="*/ 1488698 w 10763219"/>
              <a:gd name="connsiteY29984" fmla="*/ 3097973 h 6857999"/>
              <a:gd name="connsiteX29985" fmla="*/ 1491477 w 10763219"/>
              <a:gd name="connsiteY29985" fmla="*/ 3098370 h 6857999"/>
              <a:gd name="connsiteX29986" fmla="*/ 1494255 w 10763219"/>
              <a:gd name="connsiteY29986" fmla="*/ 3097973 h 6857999"/>
              <a:gd name="connsiteX29987" fmla="*/ 1496636 w 10763219"/>
              <a:gd name="connsiteY29987" fmla="*/ 3097179 h 6857999"/>
              <a:gd name="connsiteX29988" fmla="*/ 1498223 w 10763219"/>
              <a:gd name="connsiteY29988" fmla="*/ 3095591 h 6857999"/>
              <a:gd name="connsiteX29989" fmla="*/ 1499018 w 10763219"/>
              <a:gd name="connsiteY29989" fmla="*/ 3094004 h 6857999"/>
              <a:gd name="connsiteX29990" fmla="*/ 1499414 w 10763219"/>
              <a:gd name="connsiteY29990" fmla="*/ 3092813 h 6857999"/>
              <a:gd name="connsiteX29991" fmla="*/ 1499414 w 10763219"/>
              <a:gd name="connsiteY29991" fmla="*/ 3091225 h 6857999"/>
              <a:gd name="connsiteX29992" fmla="*/ 1499018 w 10763219"/>
              <a:gd name="connsiteY29992" fmla="*/ 3087256 h 6857999"/>
              <a:gd name="connsiteX29993" fmla="*/ 1498621 w 10763219"/>
              <a:gd name="connsiteY29993" fmla="*/ 3083287 h 6857999"/>
              <a:gd name="connsiteX29994" fmla="*/ 1497827 w 10763219"/>
              <a:gd name="connsiteY29994" fmla="*/ 3078920 h 6857999"/>
              <a:gd name="connsiteX29995" fmla="*/ 1497033 w 10763219"/>
              <a:gd name="connsiteY29995" fmla="*/ 3074554 h 6857999"/>
              <a:gd name="connsiteX29996" fmla="*/ 1497827 w 10763219"/>
              <a:gd name="connsiteY29996" fmla="*/ 3070585 h 6857999"/>
              <a:gd name="connsiteX29997" fmla="*/ 1498223 w 10763219"/>
              <a:gd name="connsiteY29997" fmla="*/ 3068600 h 6857999"/>
              <a:gd name="connsiteX29998" fmla="*/ 1499018 w 10763219"/>
              <a:gd name="connsiteY29998" fmla="*/ 3066616 h 6857999"/>
              <a:gd name="connsiteX29999" fmla="*/ 1500208 w 10763219"/>
              <a:gd name="connsiteY29999" fmla="*/ 3065822 h 6857999"/>
              <a:gd name="connsiteX30000" fmla="*/ 1501002 w 10763219"/>
              <a:gd name="connsiteY30000" fmla="*/ 3065425 h 6857999"/>
              <a:gd name="connsiteX30001" fmla="*/ 1504177 w 10763219"/>
              <a:gd name="connsiteY30001" fmla="*/ 3064631 h 6857999"/>
              <a:gd name="connsiteX30002" fmla="*/ 1507749 w 10763219"/>
              <a:gd name="connsiteY30002" fmla="*/ 3064631 h 6857999"/>
              <a:gd name="connsiteX30003" fmla="*/ 1511718 w 10763219"/>
              <a:gd name="connsiteY30003" fmla="*/ 3064631 h 6857999"/>
              <a:gd name="connsiteX30004" fmla="*/ 1519655 w 10763219"/>
              <a:gd name="connsiteY30004" fmla="*/ 3065425 h 6857999"/>
              <a:gd name="connsiteX30005" fmla="*/ 1522434 w 10763219"/>
              <a:gd name="connsiteY30005" fmla="*/ 3065425 h 6857999"/>
              <a:gd name="connsiteX30006" fmla="*/ 1524419 w 10763219"/>
              <a:gd name="connsiteY30006" fmla="*/ 3064235 h 6857999"/>
              <a:gd name="connsiteX30007" fmla="*/ 1540294 w 10763219"/>
              <a:gd name="connsiteY30007" fmla="*/ 3052724 h 6857999"/>
              <a:gd name="connsiteX30008" fmla="*/ 1555376 w 10763219"/>
              <a:gd name="connsiteY30008" fmla="*/ 3040022 h 6857999"/>
              <a:gd name="connsiteX30009" fmla="*/ 1585936 w 10763219"/>
              <a:gd name="connsiteY30009" fmla="*/ 3012635 h 6857999"/>
              <a:gd name="connsiteX30010" fmla="*/ 1601415 w 10763219"/>
              <a:gd name="connsiteY30010" fmla="*/ 2998742 h 6857999"/>
              <a:gd name="connsiteX30011" fmla="*/ 1616497 w 10763219"/>
              <a:gd name="connsiteY30011" fmla="*/ 2985644 h 6857999"/>
              <a:gd name="connsiteX30012" fmla="*/ 1631182 w 10763219"/>
              <a:gd name="connsiteY30012" fmla="*/ 2973736 h 6857999"/>
              <a:gd name="connsiteX30013" fmla="*/ 1645073 w 10763219"/>
              <a:gd name="connsiteY30013" fmla="*/ 2963813 h 6857999"/>
              <a:gd name="connsiteX30014" fmla="*/ 1647851 w 10763219"/>
              <a:gd name="connsiteY30014" fmla="*/ 2962623 h 6857999"/>
              <a:gd name="connsiteX30015" fmla="*/ 1651026 w 10763219"/>
              <a:gd name="connsiteY30015" fmla="*/ 2962623 h 6857999"/>
              <a:gd name="connsiteX30016" fmla="*/ 1654598 w 10763219"/>
              <a:gd name="connsiteY30016" fmla="*/ 2962623 h 6857999"/>
              <a:gd name="connsiteX30017" fmla="*/ 1658567 w 10763219"/>
              <a:gd name="connsiteY30017" fmla="*/ 2963020 h 6857999"/>
              <a:gd name="connsiteX30018" fmla="*/ 1661742 w 10763219"/>
              <a:gd name="connsiteY30018" fmla="*/ 2964210 h 6857999"/>
              <a:gd name="connsiteX30019" fmla="*/ 1665314 w 10763219"/>
              <a:gd name="connsiteY30019" fmla="*/ 2964210 h 6857999"/>
              <a:gd name="connsiteX30020" fmla="*/ 1668093 w 10763219"/>
              <a:gd name="connsiteY30020" fmla="*/ 2963813 h 6857999"/>
              <a:gd name="connsiteX30021" fmla="*/ 1669680 w 10763219"/>
              <a:gd name="connsiteY30021" fmla="*/ 2963813 h 6857999"/>
              <a:gd name="connsiteX30022" fmla="*/ 1671268 w 10763219"/>
              <a:gd name="connsiteY30022" fmla="*/ 2962623 h 6857999"/>
              <a:gd name="connsiteX30023" fmla="*/ 1671665 w 10763219"/>
              <a:gd name="connsiteY30023" fmla="*/ 2961828 h 6857999"/>
              <a:gd name="connsiteX30024" fmla="*/ 1672061 w 10763219"/>
              <a:gd name="connsiteY30024" fmla="*/ 2960638 h 6857999"/>
              <a:gd name="connsiteX30025" fmla="*/ 1672458 w 10763219"/>
              <a:gd name="connsiteY30025" fmla="*/ 2957463 h 6857999"/>
              <a:gd name="connsiteX30026" fmla="*/ 1672458 w 10763219"/>
              <a:gd name="connsiteY30026" fmla="*/ 2947936 h 6857999"/>
              <a:gd name="connsiteX30027" fmla="*/ 1672458 w 10763219"/>
              <a:gd name="connsiteY30027" fmla="*/ 2942776 h 6857999"/>
              <a:gd name="connsiteX30028" fmla="*/ 1673252 w 10763219"/>
              <a:gd name="connsiteY30028" fmla="*/ 2938410 h 6857999"/>
              <a:gd name="connsiteX30029" fmla="*/ 1673649 w 10763219"/>
              <a:gd name="connsiteY30029" fmla="*/ 2934838 h 6857999"/>
              <a:gd name="connsiteX30030" fmla="*/ 1674443 w 10763219"/>
              <a:gd name="connsiteY30030" fmla="*/ 2933647 h 6857999"/>
              <a:gd name="connsiteX30031" fmla="*/ 1675634 w 10763219"/>
              <a:gd name="connsiteY30031" fmla="*/ 2933250 h 6857999"/>
              <a:gd name="connsiteX30032" fmla="*/ 1676824 w 10763219"/>
              <a:gd name="connsiteY30032" fmla="*/ 2932853 h 6857999"/>
              <a:gd name="connsiteX30033" fmla="*/ 1678412 w 10763219"/>
              <a:gd name="connsiteY30033" fmla="*/ 2932853 h 6857999"/>
              <a:gd name="connsiteX30034" fmla="*/ 1682381 w 10763219"/>
              <a:gd name="connsiteY30034" fmla="*/ 2933647 h 6857999"/>
              <a:gd name="connsiteX30035" fmla="*/ 1687143 w 10763219"/>
              <a:gd name="connsiteY30035" fmla="*/ 2935632 h 6857999"/>
              <a:gd name="connsiteX30036" fmla="*/ 1691509 w 10763219"/>
              <a:gd name="connsiteY30036" fmla="*/ 2938807 h 6857999"/>
              <a:gd name="connsiteX30037" fmla="*/ 1695875 w 10763219"/>
              <a:gd name="connsiteY30037" fmla="*/ 2941189 h 6857999"/>
              <a:gd name="connsiteX30038" fmla="*/ 1700241 w 10763219"/>
              <a:gd name="connsiteY30038" fmla="*/ 2943173 h 6857999"/>
              <a:gd name="connsiteX30039" fmla="*/ 1702225 w 10763219"/>
              <a:gd name="connsiteY30039" fmla="*/ 2943570 h 6857999"/>
              <a:gd name="connsiteX30040" fmla="*/ 1703812 w 10763219"/>
              <a:gd name="connsiteY30040" fmla="*/ 2943967 h 6857999"/>
              <a:gd name="connsiteX30041" fmla="*/ 1705797 w 10763219"/>
              <a:gd name="connsiteY30041" fmla="*/ 2943967 h 6857999"/>
              <a:gd name="connsiteX30042" fmla="*/ 1706591 w 10763219"/>
              <a:gd name="connsiteY30042" fmla="*/ 2943173 h 6857999"/>
              <a:gd name="connsiteX30043" fmla="*/ 1708178 w 10763219"/>
              <a:gd name="connsiteY30043" fmla="*/ 2941982 h 6857999"/>
              <a:gd name="connsiteX30044" fmla="*/ 1708575 w 10763219"/>
              <a:gd name="connsiteY30044" fmla="*/ 2941189 h 6857999"/>
              <a:gd name="connsiteX30045" fmla="*/ 1710163 w 10763219"/>
              <a:gd name="connsiteY30045" fmla="*/ 2937219 h 6857999"/>
              <a:gd name="connsiteX30046" fmla="*/ 1710560 w 10763219"/>
              <a:gd name="connsiteY30046" fmla="*/ 2933250 h 6857999"/>
              <a:gd name="connsiteX30047" fmla="*/ 1711354 w 10763219"/>
              <a:gd name="connsiteY30047" fmla="*/ 2928487 h 6857999"/>
              <a:gd name="connsiteX30048" fmla="*/ 1711750 w 10763219"/>
              <a:gd name="connsiteY30048" fmla="*/ 2923724 h 6857999"/>
              <a:gd name="connsiteX30049" fmla="*/ 1712544 w 10763219"/>
              <a:gd name="connsiteY30049" fmla="*/ 2918564 h 6857999"/>
              <a:gd name="connsiteX30050" fmla="*/ 1713735 w 10763219"/>
              <a:gd name="connsiteY30050" fmla="*/ 2914595 h 6857999"/>
              <a:gd name="connsiteX30051" fmla="*/ 1714529 w 10763219"/>
              <a:gd name="connsiteY30051" fmla="*/ 2913007 h 6857999"/>
              <a:gd name="connsiteX30052" fmla="*/ 1715719 w 10763219"/>
              <a:gd name="connsiteY30052" fmla="*/ 2911420 h 6857999"/>
              <a:gd name="connsiteX30053" fmla="*/ 1716513 w 10763219"/>
              <a:gd name="connsiteY30053" fmla="*/ 2910229 h 6857999"/>
              <a:gd name="connsiteX30054" fmla="*/ 1718100 w 10763219"/>
              <a:gd name="connsiteY30054" fmla="*/ 2909832 h 6857999"/>
              <a:gd name="connsiteX30055" fmla="*/ 1720482 w 10763219"/>
              <a:gd name="connsiteY30055" fmla="*/ 2909435 h 6857999"/>
              <a:gd name="connsiteX30056" fmla="*/ 1722863 w 10763219"/>
              <a:gd name="connsiteY30056" fmla="*/ 2909832 h 6857999"/>
              <a:gd name="connsiteX30057" fmla="*/ 1725642 w 10763219"/>
              <a:gd name="connsiteY30057" fmla="*/ 2911023 h 6857999"/>
              <a:gd name="connsiteX30058" fmla="*/ 1731595 w 10763219"/>
              <a:gd name="connsiteY30058" fmla="*/ 2913404 h 6857999"/>
              <a:gd name="connsiteX30059" fmla="*/ 1734770 w 10763219"/>
              <a:gd name="connsiteY30059" fmla="*/ 2913801 h 6857999"/>
              <a:gd name="connsiteX30060" fmla="*/ 1737548 w 10763219"/>
              <a:gd name="connsiteY30060" fmla="*/ 2913404 h 6857999"/>
              <a:gd name="connsiteX30061" fmla="*/ 1738739 w 10763219"/>
              <a:gd name="connsiteY30061" fmla="*/ 2913007 h 6857999"/>
              <a:gd name="connsiteX30062" fmla="*/ 1739930 w 10763219"/>
              <a:gd name="connsiteY30062" fmla="*/ 2911816 h 6857999"/>
              <a:gd name="connsiteX30063" fmla="*/ 1741517 w 10763219"/>
              <a:gd name="connsiteY30063" fmla="*/ 2909832 h 6857999"/>
              <a:gd name="connsiteX30064" fmla="*/ 1742311 w 10763219"/>
              <a:gd name="connsiteY30064" fmla="*/ 2907450 h 6857999"/>
              <a:gd name="connsiteX30065" fmla="*/ 1743105 w 10763219"/>
              <a:gd name="connsiteY30065" fmla="*/ 2904672 h 6857999"/>
              <a:gd name="connsiteX30066" fmla="*/ 1743502 w 10763219"/>
              <a:gd name="connsiteY30066" fmla="*/ 2899115 h 6857999"/>
              <a:gd name="connsiteX30067" fmla="*/ 1743502 w 10763219"/>
              <a:gd name="connsiteY30067" fmla="*/ 2897131 h 6857999"/>
              <a:gd name="connsiteX30068" fmla="*/ 1743898 w 10763219"/>
              <a:gd name="connsiteY30068" fmla="*/ 2896336 h 6857999"/>
              <a:gd name="connsiteX30069" fmla="*/ 1745486 w 10763219"/>
              <a:gd name="connsiteY30069" fmla="*/ 2895146 h 6857999"/>
              <a:gd name="connsiteX30070" fmla="*/ 1746676 w 10763219"/>
              <a:gd name="connsiteY30070" fmla="*/ 2894749 h 6857999"/>
              <a:gd name="connsiteX30071" fmla="*/ 1749852 w 10763219"/>
              <a:gd name="connsiteY30071" fmla="*/ 2894352 h 6857999"/>
              <a:gd name="connsiteX30072" fmla="*/ 1753820 w 10763219"/>
              <a:gd name="connsiteY30072" fmla="*/ 2894749 h 6857999"/>
              <a:gd name="connsiteX30073" fmla="*/ 1757790 w 10763219"/>
              <a:gd name="connsiteY30073" fmla="*/ 2895146 h 6857999"/>
              <a:gd name="connsiteX30074" fmla="*/ 1764537 w 10763219"/>
              <a:gd name="connsiteY30074" fmla="*/ 2896733 h 6857999"/>
              <a:gd name="connsiteX30075" fmla="*/ 1767315 w 10763219"/>
              <a:gd name="connsiteY30075" fmla="*/ 2896733 h 6857999"/>
              <a:gd name="connsiteX30076" fmla="*/ 1768903 w 10763219"/>
              <a:gd name="connsiteY30076" fmla="*/ 2896336 h 6857999"/>
              <a:gd name="connsiteX30077" fmla="*/ 1769696 w 10763219"/>
              <a:gd name="connsiteY30077" fmla="*/ 2895543 h 6857999"/>
              <a:gd name="connsiteX30078" fmla="*/ 1770887 w 10763219"/>
              <a:gd name="connsiteY30078" fmla="*/ 2894749 h 6857999"/>
              <a:gd name="connsiteX30079" fmla="*/ 1771681 w 10763219"/>
              <a:gd name="connsiteY30079" fmla="*/ 2893161 h 6857999"/>
              <a:gd name="connsiteX30080" fmla="*/ 1772872 w 10763219"/>
              <a:gd name="connsiteY30080" fmla="*/ 2889986 h 6857999"/>
              <a:gd name="connsiteX30081" fmla="*/ 1773665 w 10763219"/>
              <a:gd name="connsiteY30081" fmla="*/ 2884826 h 6857999"/>
              <a:gd name="connsiteX30082" fmla="*/ 1774856 w 10763219"/>
              <a:gd name="connsiteY30082" fmla="*/ 2880063 h 6857999"/>
              <a:gd name="connsiteX30083" fmla="*/ 1775253 w 10763219"/>
              <a:gd name="connsiteY30083" fmla="*/ 2875300 h 6857999"/>
              <a:gd name="connsiteX30084" fmla="*/ 1776047 w 10763219"/>
              <a:gd name="connsiteY30084" fmla="*/ 2870933 h 6857999"/>
              <a:gd name="connsiteX30085" fmla="*/ 1777237 w 10763219"/>
              <a:gd name="connsiteY30085" fmla="*/ 2866964 h 6857999"/>
              <a:gd name="connsiteX30086" fmla="*/ 1778031 w 10763219"/>
              <a:gd name="connsiteY30086" fmla="*/ 2865377 h 6857999"/>
              <a:gd name="connsiteX30087" fmla="*/ 1779222 w 10763219"/>
              <a:gd name="connsiteY30087" fmla="*/ 2864583 h 6857999"/>
              <a:gd name="connsiteX30088" fmla="*/ 1780412 w 10763219"/>
              <a:gd name="connsiteY30088" fmla="*/ 2863392 h 6857999"/>
              <a:gd name="connsiteX30089" fmla="*/ 1782000 w 10763219"/>
              <a:gd name="connsiteY30089" fmla="*/ 2862995 h 6857999"/>
              <a:gd name="connsiteX30090" fmla="*/ 1785969 w 10763219"/>
              <a:gd name="connsiteY30090" fmla="*/ 2862598 h 6857999"/>
              <a:gd name="connsiteX30091" fmla="*/ 1789541 w 10763219"/>
              <a:gd name="connsiteY30091" fmla="*/ 2863392 h 6857999"/>
              <a:gd name="connsiteX30092" fmla="*/ 1793113 w 10763219"/>
              <a:gd name="connsiteY30092" fmla="*/ 2864583 h 6857999"/>
              <a:gd name="connsiteX30093" fmla="*/ 1797081 w 10763219"/>
              <a:gd name="connsiteY30093" fmla="*/ 2865377 h 6857999"/>
              <a:gd name="connsiteX30094" fmla="*/ 1800654 w 10763219"/>
              <a:gd name="connsiteY30094" fmla="*/ 2865773 h 6857999"/>
              <a:gd name="connsiteX30095" fmla="*/ 1803035 w 10763219"/>
              <a:gd name="connsiteY30095" fmla="*/ 2865773 h 6857999"/>
              <a:gd name="connsiteX30096" fmla="*/ 1804623 w 10763219"/>
              <a:gd name="connsiteY30096" fmla="*/ 2865773 h 6857999"/>
              <a:gd name="connsiteX30097" fmla="*/ 1805020 w 10763219"/>
              <a:gd name="connsiteY30097" fmla="*/ 2864980 h 6857999"/>
              <a:gd name="connsiteX30098" fmla="*/ 1806607 w 10763219"/>
              <a:gd name="connsiteY30098" fmla="*/ 2861804 h 6857999"/>
              <a:gd name="connsiteX30099" fmla="*/ 1807798 w 10763219"/>
              <a:gd name="connsiteY30099" fmla="*/ 2858232 h 6857999"/>
              <a:gd name="connsiteX30100" fmla="*/ 1809782 w 10763219"/>
              <a:gd name="connsiteY30100" fmla="*/ 2848309 h 6857999"/>
              <a:gd name="connsiteX30101" fmla="*/ 1810179 w 10763219"/>
              <a:gd name="connsiteY30101" fmla="*/ 2843546 h 6857999"/>
              <a:gd name="connsiteX30102" fmla="*/ 1811767 w 10763219"/>
              <a:gd name="connsiteY30102" fmla="*/ 2839180 h 6857999"/>
              <a:gd name="connsiteX30103" fmla="*/ 1813354 w 10763219"/>
              <a:gd name="connsiteY30103" fmla="*/ 2835607 h 6857999"/>
              <a:gd name="connsiteX30104" fmla="*/ 1814148 w 10763219"/>
              <a:gd name="connsiteY30104" fmla="*/ 2834020 h 6857999"/>
              <a:gd name="connsiteX30105" fmla="*/ 1815339 w 10763219"/>
              <a:gd name="connsiteY30105" fmla="*/ 2833623 h 6857999"/>
              <a:gd name="connsiteX30106" fmla="*/ 1817323 w 10763219"/>
              <a:gd name="connsiteY30106" fmla="*/ 2832829 h 6857999"/>
              <a:gd name="connsiteX30107" fmla="*/ 1819308 w 10763219"/>
              <a:gd name="connsiteY30107" fmla="*/ 2832829 h 6857999"/>
              <a:gd name="connsiteX30108" fmla="*/ 1824070 w 10763219"/>
              <a:gd name="connsiteY30108" fmla="*/ 2832829 h 6857999"/>
              <a:gd name="connsiteX30109" fmla="*/ 1828833 w 10763219"/>
              <a:gd name="connsiteY30109" fmla="*/ 2834020 h 6857999"/>
              <a:gd name="connsiteX30110" fmla="*/ 1833993 w 10763219"/>
              <a:gd name="connsiteY30110" fmla="*/ 2835607 h 6857999"/>
              <a:gd name="connsiteX30111" fmla="*/ 1839152 w 10763219"/>
              <a:gd name="connsiteY30111" fmla="*/ 2837592 h 6857999"/>
              <a:gd name="connsiteX30112" fmla="*/ 1844709 w 10763219"/>
              <a:gd name="connsiteY30112" fmla="*/ 2839577 h 6857999"/>
              <a:gd name="connsiteX30113" fmla="*/ 1849471 w 10763219"/>
              <a:gd name="connsiteY30113" fmla="*/ 2840371 h 6857999"/>
              <a:gd name="connsiteX30114" fmla="*/ 1851853 w 10763219"/>
              <a:gd name="connsiteY30114" fmla="*/ 2841164 h 6857999"/>
              <a:gd name="connsiteX30115" fmla="*/ 1855028 w 10763219"/>
              <a:gd name="connsiteY30115" fmla="*/ 2841164 h 6857999"/>
              <a:gd name="connsiteX30116" fmla="*/ 1859394 w 10763219"/>
              <a:gd name="connsiteY30116" fmla="*/ 2840371 h 6857999"/>
              <a:gd name="connsiteX30117" fmla="*/ 1864156 w 10763219"/>
              <a:gd name="connsiteY30117" fmla="*/ 2839577 h 6857999"/>
              <a:gd name="connsiteX30118" fmla="*/ 1874078 w 10763219"/>
              <a:gd name="connsiteY30118" fmla="*/ 2836401 h 6857999"/>
              <a:gd name="connsiteX30119" fmla="*/ 1883604 w 10763219"/>
              <a:gd name="connsiteY30119" fmla="*/ 2832829 h 6857999"/>
              <a:gd name="connsiteX30120" fmla="*/ 1893526 w 10763219"/>
              <a:gd name="connsiteY30120" fmla="*/ 2828463 h 6857999"/>
              <a:gd name="connsiteX30121" fmla="*/ 1903051 w 10763219"/>
              <a:gd name="connsiteY30121" fmla="*/ 2822906 h 6857999"/>
              <a:gd name="connsiteX30122" fmla="*/ 1912577 w 10763219"/>
              <a:gd name="connsiteY30122" fmla="*/ 2817349 h 6857999"/>
              <a:gd name="connsiteX30123" fmla="*/ 1921308 w 10763219"/>
              <a:gd name="connsiteY30123" fmla="*/ 2811792 h 6857999"/>
              <a:gd name="connsiteX30124" fmla="*/ 1929643 w 10763219"/>
              <a:gd name="connsiteY30124" fmla="*/ 2806235 h 6857999"/>
              <a:gd name="connsiteX30125" fmla="*/ 1931627 w 10763219"/>
              <a:gd name="connsiteY30125" fmla="*/ 2804251 h 6857999"/>
              <a:gd name="connsiteX30126" fmla="*/ 1933612 w 10763219"/>
              <a:gd name="connsiteY30126" fmla="*/ 2801869 h 6857999"/>
              <a:gd name="connsiteX30127" fmla="*/ 1937581 w 10763219"/>
              <a:gd name="connsiteY30127" fmla="*/ 2795518 h 6857999"/>
              <a:gd name="connsiteX30128" fmla="*/ 1939168 w 10763219"/>
              <a:gd name="connsiteY30128" fmla="*/ 2792740 h 6857999"/>
              <a:gd name="connsiteX30129" fmla="*/ 1941153 w 10763219"/>
              <a:gd name="connsiteY30129" fmla="*/ 2789565 h 6857999"/>
              <a:gd name="connsiteX30130" fmla="*/ 1943137 w 10763219"/>
              <a:gd name="connsiteY30130" fmla="*/ 2787580 h 6857999"/>
              <a:gd name="connsiteX30131" fmla="*/ 1945519 w 10763219"/>
              <a:gd name="connsiteY30131" fmla="*/ 2786786 h 6857999"/>
              <a:gd name="connsiteX30132" fmla="*/ 1947503 w 10763219"/>
              <a:gd name="connsiteY30132" fmla="*/ 2786389 h 6857999"/>
              <a:gd name="connsiteX30133" fmla="*/ 1949487 w 10763219"/>
              <a:gd name="connsiteY30133" fmla="*/ 2786389 h 6857999"/>
              <a:gd name="connsiteX30134" fmla="*/ 1951472 w 10763219"/>
              <a:gd name="connsiteY30134" fmla="*/ 2786389 h 6857999"/>
              <a:gd name="connsiteX30135" fmla="*/ 1953456 w 10763219"/>
              <a:gd name="connsiteY30135" fmla="*/ 2787183 h 6857999"/>
              <a:gd name="connsiteX30136" fmla="*/ 1957028 w 10763219"/>
              <a:gd name="connsiteY30136" fmla="*/ 2788771 h 6857999"/>
              <a:gd name="connsiteX30137" fmla="*/ 1960997 w 10763219"/>
              <a:gd name="connsiteY30137" fmla="*/ 2791152 h 6857999"/>
              <a:gd name="connsiteX30138" fmla="*/ 1968141 w 10763219"/>
              <a:gd name="connsiteY30138" fmla="*/ 2796312 h 6857999"/>
              <a:gd name="connsiteX30139" fmla="*/ 1972110 w 10763219"/>
              <a:gd name="connsiteY30139" fmla="*/ 2798297 h 6857999"/>
              <a:gd name="connsiteX30140" fmla="*/ 1976079 w 10763219"/>
              <a:gd name="connsiteY30140" fmla="*/ 2799488 h 6857999"/>
              <a:gd name="connsiteX30141" fmla="*/ 1979254 w 10763219"/>
              <a:gd name="connsiteY30141" fmla="*/ 2799488 h 6857999"/>
              <a:gd name="connsiteX30142" fmla="*/ 1982826 w 10763219"/>
              <a:gd name="connsiteY30142" fmla="*/ 2799488 h 6857999"/>
              <a:gd name="connsiteX30143" fmla="*/ 1986398 w 10763219"/>
              <a:gd name="connsiteY30143" fmla="*/ 2798297 h 6857999"/>
              <a:gd name="connsiteX30144" fmla="*/ 1989176 w 10763219"/>
              <a:gd name="connsiteY30144" fmla="*/ 2797106 h 6857999"/>
              <a:gd name="connsiteX30145" fmla="*/ 1991558 w 10763219"/>
              <a:gd name="connsiteY30145" fmla="*/ 2795518 h 6857999"/>
              <a:gd name="connsiteX30146" fmla="*/ 1994733 w 10763219"/>
              <a:gd name="connsiteY30146" fmla="*/ 2793931 h 6857999"/>
              <a:gd name="connsiteX30147" fmla="*/ 1999099 w 10763219"/>
              <a:gd name="connsiteY30147" fmla="*/ 2789961 h 6857999"/>
              <a:gd name="connsiteX30148" fmla="*/ 2003464 w 10763219"/>
              <a:gd name="connsiteY30148" fmla="*/ 2786786 h 6857999"/>
              <a:gd name="connsiteX30149" fmla="*/ 2007830 w 10763219"/>
              <a:gd name="connsiteY30149" fmla="*/ 2783214 h 6857999"/>
              <a:gd name="connsiteX30150" fmla="*/ 2010212 w 10763219"/>
              <a:gd name="connsiteY30150" fmla="*/ 2782420 h 6857999"/>
              <a:gd name="connsiteX30151" fmla="*/ 2012593 w 10763219"/>
              <a:gd name="connsiteY30151" fmla="*/ 2781229 h 6857999"/>
              <a:gd name="connsiteX30152" fmla="*/ 2014974 w 10763219"/>
              <a:gd name="connsiteY30152" fmla="*/ 2780832 h 6857999"/>
              <a:gd name="connsiteX30153" fmla="*/ 2017356 w 10763219"/>
              <a:gd name="connsiteY30153" fmla="*/ 2781229 h 6857999"/>
              <a:gd name="connsiteX30154" fmla="*/ 2018546 w 10763219"/>
              <a:gd name="connsiteY30154" fmla="*/ 2778451 h 6857999"/>
              <a:gd name="connsiteX30155" fmla="*/ 2018943 w 10763219"/>
              <a:gd name="connsiteY30155" fmla="*/ 2775672 h 6857999"/>
              <a:gd name="connsiteX30156" fmla="*/ 2018943 w 10763219"/>
              <a:gd name="connsiteY30156" fmla="*/ 2772894 h 6857999"/>
              <a:gd name="connsiteX30157" fmla="*/ 2018149 w 10763219"/>
              <a:gd name="connsiteY30157" fmla="*/ 2770115 h 6857999"/>
              <a:gd name="connsiteX30158" fmla="*/ 2016958 w 10763219"/>
              <a:gd name="connsiteY30158" fmla="*/ 2767734 h 6857999"/>
              <a:gd name="connsiteX30159" fmla="*/ 2015768 w 10763219"/>
              <a:gd name="connsiteY30159" fmla="*/ 2764558 h 6857999"/>
              <a:gd name="connsiteX30160" fmla="*/ 2012196 w 10763219"/>
              <a:gd name="connsiteY30160" fmla="*/ 2759398 h 6857999"/>
              <a:gd name="connsiteX30161" fmla="*/ 2008227 w 10763219"/>
              <a:gd name="connsiteY30161" fmla="*/ 2753842 h 6857999"/>
              <a:gd name="connsiteX30162" fmla="*/ 2005449 w 10763219"/>
              <a:gd name="connsiteY30162" fmla="*/ 2748285 h 6857999"/>
              <a:gd name="connsiteX30163" fmla="*/ 2004258 w 10763219"/>
              <a:gd name="connsiteY30163" fmla="*/ 2745109 h 6857999"/>
              <a:gd name="connsiteX30164" fmla="*/ 2003861 w 10763219"/>
              <a:gd name="connsiteY30164" fmla="*/ 2742331 h 6857999"/>
              <a:gd name="connsiteX30165" fmla="*/ 2003464 w 10763219"/>
              <a:gd name="connsiteY30165" fmla="*/ 2738759 h 6857999"/>
              <a:gd name="connsiteX30166" fmla="*/ 2003861 w 10763219"/>
              <a:gd name="connsiteY30166" fmla="*/ 2735583 h 6857999"/>
              <a:gd name="connsiteX30167" fmla="*/ 2008227 w 10763219"/>
              <a:gd name="connsiteY30167" fmla="*/ 2736774 h 6857999"/>
              <a:gd name="connsiteX30168" fmla="*/ 2012593 w 10763219"/>
              <a:gd name="connsiteY30168" fmla="*/ 2738759 h 6857999"/>
              <a:gd name="connsiteX30169" fmla="*/ 2022118 w 10763219"/>
              <a:gd name="connsiteY30169" fmla="*/ 2743125 h 6857999"/>
              <a:gd name="connsiteX30170" fmla="*/ 2026484 w 10763219"/>
              <a:gd name="connsiteY30170" fmla="*/ 2745506 h 6857999"/>
              <a:gd name="connsiteX30171" fmla="*/ 2030850 w 10763219"/>
              <a:gd name="connsiteY30171" fmla="*/ 2747094 h 6857999"/>
              <a:gd name="connsiteX30172" fmla="*/ 2034819 w 10763219"/>
              <a:gd name="connsiteY30172" fmla="*/ 2748285 h 6857999"/>
              <a:gd name="connsiteX30173" fmla="*/ 2036406 w 10763219"/>
              <a:gd name="connsiteY30173" fmla="*/ 2748285 h 6857999"/>
              <a:gd name="connsiteX30174" fmla="*/ 2038390 w 10763219"/>
              <a:gd name="connsiteY30174" fmla="*/ 2747491 h 6857999"/>
              <a:gd name="connsiteX30175" fmla="*/ 2040375 w 10763219"/>
              <a:gd name="connsiteY30175" fmla="*/ 2747094 h 6857999"/>
              <a:gd name="connsiteX30176" fmla="*/ 2041963 w 10763219"/>
              <a:gd name="connsiteY30176" fmla="*/ 2745506 h 6857999"/>
              <a:gd name="connsiteX30177" fmla="*/ 2043550 w 10763219"/>
              <a:gd name="connsiteY30177" fmla="*/ 2744316 h 6857999"/>
              <a:gd name="connsiteX30178" fmla="*/ 2044741 w 10763219"/>
              <a:gd name="connsiteY30178" fmla="*/ 2742331 h 6857999"/>
              <a:gd name="connsiteX30179" fmla="*/ 2047519 w 10763219"/>
              <a:gd name="connsiteY30179" fmla="*/ 2737171 h 6857999"/>
              <a:gd name="connsiteX30180" fmla="*/ 2049900 w 10763219"/>
              <a:gd name="connsiteY30180" fmla="*/ 2732011 h 6857999"/>
              <a:gd name="connsiteX30181" fmla="*/ 2051885 w 10763219"/>
              <a:gd name="connsiteY30181" fmla="*/ 2726454 h 6857999"/>
              <a:gd name="connsiteX30182" fmla="*/ 2054266 w 10763219"/>
              <a:gd name="connsiteY30182" fmla="*/ 2721294 h 6857999"/>
              <a:gd name="connsiteX30183" fmla="*/ 2057044 w 10763219"/>
              <a:gd name="connsiteY30183" fmla="*/ 2716928 h 6857999"/>
              <a:gd name="connsiteX30184" fmla="*/ 2058632 w 10763219"/>
              <a:gd name="connsiteY30184" fmla="*/ 2715340 h 6857999"/>
              <a:gd name="connsiteX30185" fmla="*/ 2060219 w 10763219"/>
              <a:gd name="connsiteY30185" fmla="*/ 2713752 h 6857999"/>
              <a:gd name="connsiteX30186" fmla="*/ 2062998 w 10763219"/>
              <a:gd name="connsiteY30186" fmla="*/ 2712959 h 6857999"/>
              <a:gd name="connsiteX30187" fmla="*/ 2066570 w 10763219"/>
              <a:gd name="connsiteY30187" fmla="*/ 2712562 h 6857999"/>
              <a:gd name="connsiteX30188" fmla="*/ 2070142 w 10763219"/>
              <a:gd name="connsiteY30188" fmla="*/ 2712562 h 6857999"/>
              <a:gd name="connsiteX30189" fmla="*/ 2074111 w 10763219"/>
              <a:gd name="connsiteY30189" fmla="*/ 2712562 h 6857999"/>
              <a:gd name="connsiteX30190" fmla="*/ 2082446 w 10763219"/>
              <a:gd name="connsiteY30190" fmla="*/ 2713752 h 6857999"/>
              <a:gd name="connsiteX30191" fmla="*/ 2090383 w 10763219"/>
              <a:gd name="connsiteY30191" fmla="*/ 2715340 h 6857999"/>
              <a:gd name="connsiteX30192" fmla="*/ 2093955 w 10763219"/>
              <a:gd name="connsiteY30192" fmla="*/ 2716928 h 6857999"/>
              <a:gd name="connsiteX30193" fmla="*/ 2098321 w 10763219"/>
              <a:gd name="connsiteY30193" fmla="*/ 2718912 h 6857999"/>
              <a:gd name="connsiteX30194" fmla="*/ 2106656 w 10763219"/>
              <a:gd name="connsiteY30194" fmla="*/ 2724072 h 6857999"/>
              <a:gd name="connsiteX30195" fmla="*/ 2110227 w 10763219"/>
              <a:gd name="connsiteY30195" fmla="*/ 2726454 h 6857999"/>
              <a:gd name="connsiteX30196" fmla="*/ 2114197 w 10763219"/>
              <a:gd name="connsiteY30196" fmla="*/ 2728439 h 6857999"/>
              <a:gd name="connsiteX30197" fmla="*/ 2117371 w 10763219"/>
              <a:gd name="connsiteY30197" fmla="*/ 2729629 h 6857999"/>
              <a:gd name="connsiteX30198" fmla="*/ 2118563 w 10763219"/>
              <a:gd name="connsiteY30198" fmla="*/ 2730026 h 6857999"/>
              <a:gd name="connsiteX30199" fmla="*/ 2119753 w 10763219"/>
              <a:gd name="connsiteY30199" fmla="*/ 2729629 h 6857999"/>
              <a:gd name="connsiteX30200" fmla="*/ 2120944 w 10763219"/>
              <a:gd name="connsiteY30200" fmla="*/ 2729232 h 6857999"/>
              <a:gd name="connsiteX30201" fmla="*/ 2122135 w 10763219"/>
              <a:gd name="connsiteY30201" fmla="*/ 2727248 h 6857999"/>
              <a:gd name="connsiteX30202" fmla="*/ 2123722 w 10763219"/>
              <a:gd name="connsiteY30202" fmla="*/ 2725263 h 6857999"/>
              <a:gd name="connsiteX30203" fmla="*/ 2124119 w 10763219"/>
              <a:gd name="connsiteY30203" fmla="*/ 2722882 h 6857999"/>
              <a:gd name="connsiteX30204" fmla="*/ 2126103 w 10763219"/>
              <a:gd name="connsiteY30204" fmla="*/ 2716928 h 6857999"/>
              <a:gd name="connsiteX30205" fmla="*/ 2126897 w 10763219"/>
              <a:gd name="connsiteY30205" fmla="*/ 2709386 h 6857999"/>
              <a:gd name="connsiteX30206" fmla="*/ 2128485 w 10763219"/>
              <a:gd name="connsiteY30206" fmla="*/ 2702639 h 6857999"/>
              <a:gd name="connsiteX30207" fmla="*/ 2129279 w 10763219"/>
              <a:gd name="connsiteY30207" fmla="*/ 2695891 h 6857999"/>
              <a:gd name="connsiteX30208" fmla="*/ 2131263 w 10763219"/>
              <a:gd name="connsiteY30208" fmla="*/ 2689937 h 6857999"/>
              <a:gd name="connsiteX30209" fmla="*/ 2132454 w 10763219"/>
              <a:gd name="connsiteY30209" fmla="*/ 2687953 h 6857999"/>
              <a:gd name="connsiteX30210" fmla="*/ 2133247 w 10763219"/>
              <a:gd name="connsiteY30210" fmla="*/ 2686365 h 6857999"/>
              <a:gd name="connsiteX30211" fmla="*/ 2134835 w 10763219"/>
              <a:gd name="connsiteY30211" fmla="*/ 2685174 h 6857999"/>
              <a:gd name="connsiteX30212" fmla="*/ 2136423 w 10763219"/>
              <a:gd name="connsiteY30212" fmla="*/ 2684777 h 6857999"/>
              <a:gd name="connsiteX30213" fmla="*/ 2139200 w 10763219"/>
              <a:gd name="connsiteY30213" fmla="*/ 2683189 h 6857999"/>
              <a:gd name="connsiteX30214" fmla="*/ 2143170 w 10763219"/>
              <a:gd name="connsiteY30214" fmla="*/ 2683189 h 6857999"/>
              <a:gd name="connsiteX30215" fmla="*/ 2147139 w 10763219"/>
              <a:gd name="connsiteY30215" fmla="*/ 2683189 h 6857999"/>
              <a:gd name="connsiteX30216" fmla="*/ 2154679 w 10763219"/>
              <a:gd name="connsiteY30216" fmla="*/ 2683984 h 6857999"/>
              <a:gd name="connsiteX30217" fmla="*/ 2158648 w 10763219"/>
              <a:gd name="connsiteY30217" fmla="*/ 2684777 h 6857999"/>
              <a:gd name="connsiteX30218" fmla="*/ 2162617 w 10763219"/>
              <a:gd name="connsiteY30218" fmla="*/ 2684777 h 6857999"/>
              <a:gd name="connsiteX30219" fmla="*/ 2165396 w 10763219"/>
              <a:gd name="connsiteY30219" fmla="*/ 2684777 h 6857999"/>
              <a:gd name="connsiteX30220" fmla="*/ 2168571 w 10763219"/>
              <a:gd name="connsiteY30220" fmla="*/ 2683189 h 6857999"/>
              <a:gd name="connsiteX30221" fmla="*/ 2170158 w 10763219"/>
              <a:gd name="connsiteY30221" fmla="*/ 2681999 h 6857999"/>
              <a:gd name="connsiteX30222" fmla="*/ 2170952 w 10763219"/>
              <a:gd name="connsiteY30222" fmla="*/ 2681205 h 6857999"/>
              <a:gd name="connsiteX30223" fmla="*/ 2171746 w 10763219"/>
              <a:gd name="connsiteY30223" fmla="*/ 2679617 h 6857999"/>
              <a:gd name="connsiteX30224" fmla="*/ 2172936 w 10763219"/>
              <a:gd name="connsiteY30224" fmla="*/ 2678030 h 6857999"/>
              <a:gd name="connsiteX30225" fmla="*/ 2173333 w 10763219"/>
              <a:gd name="connsiteY30225" fmla="*/ 2673267 h 6857999"/>
              <a:gd name="connsiteX30226" fmla="*/ 2173333 w 10763219"/>
              <a:gd name="connsiteY30226" fmla="*/ 2667313 h 6857999"/>
              <a:gd name="connsiteX30227" fmla="*/ 2171746 w 10763219"/>
              <a:gd name="connsiteY30227" fmla="*/ 2658977 h 6857999"/>
              <a:gd name="connsiteX30228" fmla="*/ 2170158 w 10763219"/>
              <a:gd name="connsiteY30228" fmla="*/ 2649451 h 6857999"/>
              <a:gd name="connsiteX30229" fmla="*/ 2170952 w 10763219"/>
              <a:gd name="connsiteY30229" fmla="*/ 2647863 h 6857999"/>
              <a:gd name="connsiteX30230" fmla="*/ 2171746 w 10763219"/>
              <a:gd name="connsiteY30230" fmla="*/ 2647070 h 6857999"/>
              <a:gd name="connsiteX30231" fmla="*/ 2173333 w 10763219"/>
              <a:gd name="connsiteY30231" fmla="*/ 2646276 h 6857999"/>
              <a:gd name="connsiteX30232" fmla="*/ 2174921 w 10763219"/>
              <a:gd name="connsiteY30232" fmla="*/ 2647070 h 6857999"/>
              <a:gd name="connsiteX30233" fmla="*/ 2176508 w 10763219"/>
              <a:gd name="connsiteY30233" fmla="*/ 2647863 h 6857999"/>
              <a:gd name="connsiteX30234" fmla="*/ 2177699 w 10763219"/>
              <a:gd name="connsiteY30234" fmla="*/ 2649451 h 6857999"/>
              <a:gd name="connsiteX30235" fmla="*/ 2181271 w 10763219"/>
              <a:gd name="connsiteY30235" fmla="*/ 2653420 h 6857999"/>
              <a:gd name="connsiteX30236" fmla="*/ 2188018 w 10763219"/>
              <a:gd name="connsiteY30236" fmla="*/ 2661756 h 6857999"/>
              <a:gd name="connsiteX30237" fmla="*/ 2191590 w 10763219"/>
              <a:gd name="connsiteY30237" fmla="*/ 2664931 h 6857999"/>
              <a:gd name="connsiteX30238" fmla="*/ 2193574 w 10763219"/>
              <a:gd name="connsiteY30238" fmla="*/ 2666122 h 6857999"/>
              <a:gd name="connsiteX30239" fmla="*/ 2194765 w 10763219"/>
              <a:gd name="connsiteY30239" fmla="*/ 2666519 h 6857999"/>
              <a:gd name="connsiteX30240" fmla="*/ 2198734 w 10763219"/>
              <a:gd name="connsiteY30240" fmla="*/ 2666916 h 6857999"/>
              <a:gd name="connsiteX30241" fmla="*/ 2202306 w 10763219"/>
              <a:gd name="connsiteY30241" fmla="*/ 2666916 h 6857999"/>
              <a:gd name="connsiteX30242" fmla="*/ 2205481 w 10763219"/>
              <a:gd name="connsiteY30242" fmla="*/ 2666519 h 6857999"/>
              <a:gd name="connsiteX30243" fmla="*/ 2209450 w 10763219"/>
              <a:gd name="connsiteY30243" fmla="*/ 2665328 h 6857999"/>
              <a:gd name="connsiteX30244" fmla="*/ 2216594 w 10763219"/>
              <a:gd name="connsiteY30244" fmla="*/ 2662946 h 6857999"/>
              <a:gd name="connsiteX30245" fmla="*/ 2223341 w 10763219"/>
              <a:gd name="connsiteY30245" fmla="*/ 2660565 h 6857999"/>
              <a:gd name="connsiteX30246" fmla="*/ 2229691 w 10763219"/>
              <a:gd name="connsiteY30246" fmla="*/ 2658580 h 6857999"/>
              <a:gd name="connsiteX30247" fmla="*/ 2232867 w 10763219"/>
              <a:gd name="connsiteY30247" fmla="*/ 2658183 h 6857999"/>
              <a:gd name="connsiteX30248" fmla="*/ 2236439 w 10763219"/>
              <a:gd name="connsiteY30248" fmla="*/ 2657787 h 6857999"/>
              <a:gd name="connsiteX30249" fmla="*/ 2240011 w 10763219"/>
              <a:gd name="connsiteY30249" fmla="*/ 2658183 h 6857999"/>
              <a:gd name="connsiteX30250" fmla="*/ 2243186 w 10763219"/>
              <a:gd name="connsiteY30250" fmla="*/ 2658580 h 6857999"/>
              <a:gd name="connsiteX30251" fmla="*/ 2246758 w 10763219"/>
              <a:gd name="connsiteY30251" fmla="*/ 2660168 h 6857999"/>
              <a:gd name="connsiteX30252" fmla="*/ 2249933 w 10763219"/>
              <a:gd name="connsiteY30252" fmla="*/ 2662550 h 6857999"/>
              <a:gd name="connsiteX30253" fmla="*/ 2253108 w 10763219"/>
              <a:gd name="connsiteY30253" fmla="*/ 2657390 h 6857999"/>
              <a:gd name="connsiteX30254" fmla="*/ 2256283 w 10763219"/>
              <a:gd name="connsiteY30254" fmla="*/ 2652230 h 6857999"/>
              <a:gd name="connsiteX30255" fmla="*/ 2260252 w 10763219"/>
              <a:gd name="connsiteY30255" fmla="*/ 2647467 h 6857999"/>
              <a:gd name="connsiteX30256" fmla="*/ 2264618 w 10763219"/>
              <a:gd name="connsiteY30256" fmla="*/ 2643498 h 6857999"/>
              <a:gd name="connsiteX30257" fmla="*/ 2263824 w 10763219"/>
              <a:gd name="connsiteY30257" fmla="*/ 2633177 h 6857999"/>
              <a:gd name="connsiteX30258" fmla="*/ 2263427 w 10763219"/>
              <a:gd name="connsiteY30258" fmla="*/ 2628414 h 6857999"/>
              <a:gd name="connsiteX30259" fmla="*/ 2263824 w 10763219"/>
              <a:gd name="connsiteY30259" fmla="*/ 2624445 h 6857999"/>
              <a:gd name="connsiteX30260" fmla="*/ 2264221 w 10763219"/>
              <a:gd name="connsiteY30260" fmla="*/ 2620873 h 6857999"/>
              <a:gd name="connsiteX30261" fmla="*/ 2265411 w 10763219"/>
              <a:gd name="connsiteY30261" fmla="*/ 2619682 h 6857999"/>
              <a:gd name="connsiteX30262" fmla="*/ 2265809 w 10763219"/>
              <a:gd name="connsiteY30262" fmla="*/ 2618492 h 6857999"/>
              <a:gd name="connsiteX30263" fmla="*/ 2267396 w 10763219"/>
              <a:gd name="connsiteY30263" fmla="*/ 2617697 h 6857999"/>
              <a:gd name="connsiteX30264" fmla="*/ 2268190 w 10763219"/>
              <a:gd name="connsiteY30264" fmla="*/ 2617301 h 6857999"/>
              <a:gd name="connsiteX30265" fmla="*/ 2269777 w 10763219"/>
              <a:gd name="connsiteY30265" fmla="*/ 2617301 h 6857999"/>
              <a:gd name="connsiteX30266" fmla="*/ 2271762 w 10763219"/>
              <a:gd name="connsiteY30266" fmla="*/ 2617301 h 6857999"/>
              <a:gd name="connsiteX30267" fmla="*/ 2272953 w 10763219"/>
              <a:gd name="connsiteY30267" fmla="*/ 2625636 h 6857999"/>
              <a:gd name="connsiteX30268" fmla="*/ 2274143 w 10763219"/>
              <a:gd name="connsiteY30268" fmla="*/ 2631193 h 6857999"/>
              <a:gd name="connsiteX30269" fmla="*/ 2275334 w 10763219"/>
              <a:gd name="connsiteY30269" fmla="*/ 2635559 h 6857999"/>
              <a:gd name="connsiteX30270" fmla="*/ 2276921 w 10763219"/>
              <a:gd name="connsiteY30270" fmla="*/ 2638734 h 6857999"/>
              <a:gd name="connsiteX30271" fmla="*/ 2279303 w 10763219"/>
              <a:gd name="connsiteY30271" fmla="*/ 2638337 h 6857999"/>
              <a:gd name="connsiteX30272" fmla="*/ 2281684 w 10763219"/>
              <a:gd name="connsiteY30272" fmla="*/ 2638337 h 6857999"/>
              <a:gd name="connsiteX30273" fmla="*/ 2282478 w 10763219"/>
              <a:gd name="connsiteY30273" fmla="*/ 2639528 h 6857999"/>
              <a:gd name="connsiteX30274" fmla="*/ 2284462 w 10763219"/>
              <a:gd name="connsiteY30274" fmla="*/ 2638337 h 6857999"/>
              <a:gd name="connsiteX30275" fmla="*/ 2285653 w 10763219"/>
              <a:gd name="connsiteY30275" fmla="*/ 2635559 h 6857999"/>
              <a:gd name="connsiteX30276" fmla="*/ 2289225 w 10763219"/>
              <a:gd name="connsiteY30276" fmla="*/ 2630796 h 6857999"/>
              <a:gd name="connsiteX30277" fmla="*/ 2291209 w 10763219"/>
              <a:gd name="connsiteY30277" fmla="*/ 2626430 h 6857999"/>
              <a:gd name="connsiteX30278" fmla="*/ 2293194 w 10763219"/>
              <a:gd name="connsiteY30278" fmla="*/ 2624048 h 6857999"/>
              <a:gd name="connsiteX30279" fmla="*/ 2293988 w 10763219"/>
              <a:gd name="connsiteY30279" fmla="*/ 2623651 h 6857999"/>
              <a:gd name="connsiteX30280" fmla="*/ 2295178 w 10763219"/>
              <a:gd name="connsiteY30280" fmla="*/ 2623651 h 6857999"/>
              <a:gd name="connsiteX30281" fmla="*/ 2297560 w 10763219"/>
              <a:gd name="connsiteY30281" fmla="*/ 2623651 h 6857999"/>
              <a:gd name="connsiteX30282" fmla="*/ 2300338 w 10763219"/>
              <a:gd name="connsiteY30282" fmla="*/ 2624842 h 6857999"/>
              <a:gd name="connsiteX30283" fmla="*/ 2303513 w 10763219"/>
              <a:gd name="connsiteY30283" fmla="*/ 2626430 h 6857999"/>
              <a:gd name="connsiteX30284" fmla="*/ 2307879 w 10763219"/>
              <a:gd name="connsiteY30284" fmla="*/ 2630002 h 6857999"/>
              <a:gd name="connsiteX30285" fmla="*/ 2309070 w 10763219"/>
              <a:gd name="connsiteY30285" fmla="*/ 2631193 h 6857999"/>
              <a:gd name="connsiteX30286" fmla="*/ 2309863 w 10763219"/>
              <a:gd name="connsiteY30286" fmla="*/ 2631987 h 6857999"/>
              <a:gd name="connsiteX30287" fmla="*/ 2310657 w 10763219"/>
              <a:gd name="connsiteY30287" fmla="*/ 2629208 h 6857999"/>
              <a:gd name="connsiteX30288" fmla="*/ 2311848 w 10763219"/>
              <a:gd name="connsiteY30288" fmla="*/ 2626033 h 6857999"/>
              <a:gd name="connsiteX30289" fmla="*/ 2312642 w 10763219"/>
              <a:gd name="connsiteY30289" fmla="*/ 2618094 h 6857999"/>
              <a:gd name="connsiteX30290" fmla="*/ 2313038 w 10763219"/>
              <a:gd name="connsiteY30290" fmla="*/ 2613728 h 6857999"/>
              <a:gd name="connsiteX30291" fmla="*/ 2313832 w 10763219"/>
              <a:gd name="connsiteY30291" fmla="*/ 2610156 h 6857999"/>
              <a:gd name="connsiteX30292" fmla="*/ 2314626 w 10763219"/>
              <a:gd name="connsiteY30292" fmla="*/ 2607378 h 6857999"/>
              <a:gd name="connsiteX30293" fmla="*/ 2315420 w 10763219"/>
              <a:gd name="connsiteY30293" fmla="*/ 2605790 h 6857999"/>
              <a:gd name="connsiteX30294" fmla="*/ 2316610 w 10763219"/>
              <a:gd name="connsiteY30294" fmla="*/ 2605393 h 6857999"/>
              <a:gd name="connsiteX30295" fmla="*/ 2325342 w 10763219"/>
              <a:gd name="connsiteY30295" fmla="*/ 2599836 h 6857999"/>
              <a:gd name="connsiteX30296" fmla="*/ 2334074 w 10763219"/>
              <a:gd name="connsiteY30296" fmla="*/ 2595470 h 6857999"/>
              <a:gd name="connsiteX30297" fmla="*/ 2343996 w 10763219"/>
              <a:gd name="connsiteY30297" fmla="*/ 2592294 h 6857999"/>
              <a:gd name="connsiteX30298" fmla="*/ 2353124 w 10763219"/>
              <a:gd name="connsiteY30298" fmla="*/ 2588722 h 6857999"/>
              <a:gd name="connsiteX30299" fmla="*/ 2363046 w 10763219"/>
              <a:gd name="connsiteY30299" fmla="*/ 2585944 h 6857999"/>
              <a:gd name="connsiteX30300" fmla="*/ 2372572 w 10763219"/>
              <a:gd name="connsiteY30300" fmla="*/ 2582769 h 6857999"/>
              <a:gd name="connsiteX30301" fmla="*/ 2392813 w 10763219"/>
              <a:gd name="connsiteY30301" fmla="*/ 2578402 h 6857999"/>
              <a:gd name="connsiteX30302" fmla="*/ 2412261 w 10763219"/>
              <a:gd name="connsiteY30302" fmla="*/ 2574036 h 6857999"/>
              <a:gd name="connsiteX30303" fmla="*/ 2431709 w 10763219"/>
              <a:gd name="connsiteY30303" fmla="*/ 2569273 h 6857999"/>
              <a:gd name="connsiteX30304" fmla="*/ 2441234 w 10763219"/>
              <a:gd name="connsiteY30304" fmla="*/ 2566892 h 6857999"/>
              <a:gd name="connsiteX30305" fmla="*/ 2449965 w 10763219"/>
              <a:gd name="connsiteY30305" fmla="*/ 2563716 h 6857999"/>
              <a:gd name="connsiteX30306" fmla="*/ 2458697 w 10763219"/>
              <a:gd name="connsiteY30306" fmla="*/ 2560541 h 6857999"/>
              <a:gd name="connsiteX30307" fmla="*/ 2467429 w 10763219"/>
              <a:gd name="connsiteY30307" fmla="*/ 2556571 h 6857999"/>
              <a:gd name="connsiteX30308" fmla="*/ 2468619 w 10763219"/>
              <a:gd name="connsiteY30308" fmla="*/ 2556175 h 6857999"/>
              <a:gd name="connsiteX30309" fmla="*/ 2469810 w 10763219"/>
              <a:gd name="connsiteY30309" fmla="*/ 2556175 h 6857999"/>
              <a:gd name="connsiteX30310" fmla="*/ 2471000 w 10763219"/>
              <a:gd name="connsiteY30310" fmla="*/ 2556571 h 6857999"/>
              <a:gd name="connsiteX30311" fmla="*/ 2471794 w 10763219"/>
              <a:gd name="connsiteY30311" fmla="*/ 2556968 h 6857999"/>
              <a:gd name="connsiteX30312" fmla="*/ 2474573 w 10763219"/>
              <a:gd name="connsiteY30312" fmla="*/ 2558556 h 6857999"/>
              <a:gd name="connsiteX30313" fmla="*/ 2475763 w 10763219"/>
              <a:gd name="connsiteY30313" fmla="*/ 2560938 h 6857999"/>
              <a:gd name="connsiteX30314" fmla="*/ 2477748 w 10763219"/>
              <a:gd name="connsiteY30314" fmla="*/ 2562922 h 6857999"/>
              <a:gd name="connsiteX30315" fmla="*/ 2479732 w 10763219"/>
              <a:gd name="connsiteY30315" fmla="*/ 2564907 h 6857999"/>
              <a:gd name="connsiteX30316" fmla="*/ 2481717 w 10763219"/>
              <a:gd name="connsiteY30316" fmla="*/ 2565701 h 6857999"/>
              <a:gd name="connsiteX30317" fmla="*/ 2482510 w 10763219"/>
              <a:gd name="connsiteY30317" fmla="*/ 2565701 h 6857999"/>
              <a:gd name="connsiteX30318" fmla="*/ 2483701 w 10763219"/>
              <a:gd name="connsiteY30318" fmla="*/ 2565304 h 6857999"/>
              <a:gd name="connsiteX30319" fmla="*/ 2484495 w 10763219"/>
              <a:gd name="connsiteY30319" fmla="*/ 2564510 h 6857999"/>
              <a:gd name="connsiteX30320" fmla="*/ 2486082 w 10763219"/>
              <a:gd name="connsiteY30320" fmla="*/ 2562922 h 6857999"/>
              <a:gd name="connsiteX30321" fmla="*/ 2488067 w 10763219"/>
              <a:gd name="connsiteY30321" fmla="*/ 2559350 h 6857999"/>
              <a:gd name="connsiteX30322" fmla="*/ 2492432 w 10763219"/>
              <a:gd name="connsiteY30322" fmla="*/ 2550618 h 6857999"/>
              <a:gd name="connsiteX30323" fmla="*/ 2494814 w 10763219"/>
              <a:gd name="connsiteY30323" fmla="*/ 2545855 h 6857999"/>
              <a:gd name="connsiteX30324" fmla="*/ 2496798 w 10763219"/>
              <a:gd name="connsiteY30324" fmla="*/ 2541886 h 6857999"/>
              <a:gd name="connsiteX30325" fmla="*/ 2499180 w 10763219"/>
              <a:gd name="connsiteY30325" fmla="*/ 2539107 h 6857999"/>
              <a:gd name="connsiteX30326" fmla="*/ 2500370 w 10763219"/>
              <a:gd name="connsiteY30326" fmla="*/ 2537519 h 6857999"/>
              <a:gd name="connsiteX30327" fmla="*/ 2501561 w 10763219"/>
              <a:gd name="connsiteY30327" fmla="*/ 2537122 h 6857999"/>
              <a:gd name="connsiteX30328" fmla="*/ 2505530 w 10763219"/>
              <a:gd name="connsiteY30328" fmla="*/ 2535535 h 6857999"/>
              <a:gd name="connsiteX30329" fmla="*/ 2510690 w 10763219"/>
              <a:gd name="connsiteY30329" fmla="*/ 2535138 h 6857999"/>
              <a:gd name="connsiteX30330" fmla="*/ 2515452 w 10763219"/>
              <a:gd name="connsiteY30330" fmla="*/ 2534344 h 6857999"/>
              <a:gd name="connsiteX30331" fmla="*/ 2520612 w 10763219"/>
              <a:gd name="connsiteY30331" fmla="*/ 2534344 h 6857999"/>
              <a:gd name="connsiteX30332" fmla="*/ 2532519 w 10763219"/>
              <a:gd name="connsiteY30332" fmla="*/ 2535138 h 6857999"/>
              <a:gd name="connsiteX30333" fmla="*/ 2544425 w 10763219"/>
              <a:gd name="connsiteY30333" fmla="*/ 2534344 h 6857999"/>
              <a:gd name="connsiteX30334" fmla="*/ 2550775 w 10763219"/>
              <a:gd name="connsiteY30334" fmla="*/ 2533947 h 6857999"/>
              <a:gd name="connsiteX30335" fmla="*/ 2556332 w 10763219"/>
              <a:gd name="connsiteY30335" fmla="*/ 2533153 h 6857999"/>
              <a:gd name="connsiteX30336" fmla="*/ 2562285 w 10763219"/>
              <a:gd name="connsiteY30336" fmla="*/ 2531565 h 6857999"/>
              <a:gd name="connsiteX30337" fmla="*/ 2568239 w 10763219"/>
              <a:gd name="connsiteY30337" fmla="*/ 2529184 h 6857999"/>
              <a:gd name="connsiteX30338" fmla="*/ 2573398 w 10763219"/>
              <a:gd name="connsiteY30338" fmla="*/ 2526405 h 6857999"/>
              <a:gd name="connsiteX30339" fmla="*/ 2578558 w 10763219"/>
              <a:gd name="connsiteY30339" fmla="*/ 2521642 h 6857999"/>
              <a:gd name="connsiteX30340" fmla="*/ 2583320 w 10763219"/>
              <a:gd name="connsiteY30340" fmla="*/ 2516879 h 6857999"/>
              <a:gd name="connsiteX30341" fmla="*/ 2587289 w 10763219"/>
              <a:gd name="connsiteY30341" fmla="*/ 2510132 h 6857999"/>
              <a:gd name="connsiteX30342" fmla="*/ 2586892 w 10763219"/>
              <a:gd name="connsiteY30342" fmla="*/ 2503384 h 6857999"/>
              <a:gd name="connsiteX30343" fmla="*/ 2585305 w 10763219"/>
              <a:gd name="connsiteY30343" fmla="*/ 2498224 h 6857999"/>
              <a:gd name="connsiteX30344" fmla="*/ 2583717 w 10763219"/>
              <a:gd name="connsiteY30344" fmla="*/ 2494652 h 6857999"/>
              <a:gd name="connsiteX30345" fmla="*/ 2582527 w 10763219"/>
              <a:gd name="connsiteY30345" fmla="*/ 2491873 h 6857999"/>
              <a:gd name="connsiteX30346" fmla="*/ 2580542 w 10763219"/>
              <a:gd name="connsiteY30346" fmla="*/ 2489889 h 6857999"/>
              <a:gd name="connsiteX30347" fmla="*/ 2578558 w 10763219"/>
              <a:gd name="connsiteY30347" fmla="*/ 2489095 h 6857999"/>
              <a:gd name="connsiteX30348" fmla="*/ 2576573 w 10763219"/>
              <a:gd name="connsiteY30348" fmla="*/ 2488698 h 6857999"/>
              <a:gd name="connsiteX30349" fmla="*/ 2574192 w 10763219"/>
              <a:gd name="connsiteY30349" fmla="*/ 2488301 h 6857999"/>
              <a:gd name="connsiteX30350" fmla="*/ 2574192 w 10763219"/>
              <a:gd name="connsiteY30350" fmla="*/ 2485126 h 6857999"/>
              <a:gd name="connsiteX30351" fmla="*/ 2574589 w 10763219"/>
              <a:gd name="connsiteY30351" fmla="*/ 2482744 h 6857999"/>
              <a:gd name="connsiteX30352" fmla="*/ 2576176 w 10763219"/>
              <a:gd name="connsiteY30352" fmla="*/ 2479966 h 6857999"/>
              <a:gd name="connsiteX30353" fmla="*/ 2578161 w 10763219"/>
              <a:gd name="connsiteY30353" fmla="*/ 2477187 h 6857999"/>
              <a:gd name="connsiteX30354" fmla="*/ 2579748 w 10763219"/>
              <a:gd name="connsiteY30354" fmla="*/ 2475599 h 6857999"/>
              <a:gd name="connsiteX30355" fmla="*/ 2582527 w 10763219"/>
              <a:gd name="connsiteY30355" fmla="*/ 2473615 h 6857999"/>
              <a:gd name="connsiteX30356" fmla="*/ 2584908 w 10763219"/>
              <a:gd name="connsiteY30356" fmla="*/ 2472424 h 6857999"/>
              <a:gd name="connsiteX30357" fmla="*/ 2587289 w 10763219"/>
              <a:gd name="connsiteY30357" fmla="*/ 2472424 h 6857999"/>
              <a:gd name="connsiteX30358" fmla="*/ 2585305 w 10763219"/>
              <a:gd name="connsiteY30358" fmla="*/ 2468455 h 6857999"/>
              <a:gd name="connsiteX30359" fmla="*/ 2584511 w 10763219"/>
              <a:gd name="connsiteY30359" fmla="*/ 2465280 h 6857999"/>
              <a:gd name="connsiteX30360" fmla="*/ 2584511 w 10763219"/>
              <a:gd name="connsiteY30360" fmla="*/ 2462104 h 6857999"/>
              <a:gd name="connsiteX30361" fmla="*/ 2584908 w 10763219"/>
              <a:gd name="connsiteY30361" fmla="*/ 2459326 h 6857999"/>
              <a:gd name="connsiteX30362" fmla="*/ 2585702 w 10763219"/>
              <a:gd name="connsiteY30362" fmla="*/ 2452975 h 6857999"/>
              <a:gd name="connsiteX30363" fmla="*/ 2586098 w 10763219"/>
              <a:gd name="connsiteY30363" fmla="*/ 2448609 h 6857999"/>
              <a:gd name="connsiteX30364" fmla="*/ 2586098 w 10763219"/>
              <a:gd name="connsiteY30364" fmla="*/ 2443449 h 6857999"/>
              <a:gd name="connsiteX30365" fmla="*/ 2582923 w 10763219"/>
              <a:gd name="connsiteY30365" fmla="*/ 2450990 h 6857999"/>
              <a:gd name="connsiteX30366" fmla="*/ 2578954 w 10763219"/>
              <a:gd name="connsiteY30366" fmla="*/ 2456944 h 6857999"/>
              <a:gd name="connsiteX30367" fmla="*/ 2574986 w 10763219"/>
              <a:gd name="connsiteY30367" fmla="*/ 2461707 h 6857999"/>
              <a:gd name="connsiteX30368" fmla="*/ 2571017 w 10763219"/>
              <a:gd name="connsiteY30368" fmla="*/ 2465677 h 6857999"/>
              <a:gd name="connsiteX30369" fmla="*/ 2566651 w 10763219"/>
              <a:gd name="connsiteY30369" fmla="*/ 2468058 h 6857999"/>
              <a:gd name="connsiteX30370" fmla="*/ 2562285 w 10763219"/>
              <a:gd name="connsiteY30370" fmla="*/ 2470043 h 6857999"/>
              <a:gd name="connsiteX30371" fmla="*/ 2557919 w 10763219"/>
              <a:gd name="connsiteY30371" fmla="*/ 2471630 h 6857999"/>
              <a:gd name="connsiteX30372" fmla="*/ 2553157 w 10763219"/>
              <a:gd name="connsiteY30372" fmla="*/ 2471630 h 6857999"/>
              <a:gd name="connsiteX30373" fmla="*/ 2547997 w 10763219"/>
              <a:gd name="connsiteY30373" fmla="*/ 2471630 h 6857999"/>
              <a:gd name="connsiteX30374" fmla="*/ 2542837 w 10763219"/>
              <a:gd name="connsiteY30374" fmla="*/ 2470439 h 6857999"/>
              <a:gd name="connsiteX30375" fmla="*/ 2537281 w 10763219"/>
              <a:gd name="connsiteY30375" fmla="*/ 2469249 h 6857999"/>
              <a:gd name="connsiteX30376" fmla="*/ 2532122 w 10763219"/>
              <a:gd name="connsiteY30376" fmla="*/ 2467264 h 6857999"/>
              <a:gd name="connsiteX30377" fmla="*/ 2520612 w 10763219"/>
              <a:gd name="connsiteY30377" fmla="*/ 2461707 h 6857999"/>
              <a:gd name="connsiteX30378" fmla="*/ 2509102 w 10763219"/>
              <a:gd name="connsiteY30378" fmla="*/ 2455753 h 6857999"/>
              <a:gd name="connsiteX30379" fmla="*/ 2482510 w 10763219"/>
              <a:gd name="connsiteY30379" fmla="*/ 2441068 h 6857999"/>
              <a:gd name="connsiteX30380" fmla="*/ 2469413 w 10763219"/>
              <a:gd name="connsiteY30380" fmla="*/ 2434320 h 6857999"/>
              <a:gd name="connsiteX30381" fmla="*/ 2463063 w 10763219"/>
              <a:gd name="connsiteY30381" fmla="*/ 2431541 h 6857999"/>
              <a:gd name="connsiteX30382" fmla="*/ 2456316 w 10763219"/>
              <a:gd name="connsiteY30382" fmla="*/ 2429160 h 6857999"/>
              <a:gd name="connsiteX30383" fmla="*/ 2455522 w 10763219"/>
              <a:gd name="connsiteY30383" fmla="*/ 2431541 h 6857999"/>
              <a:gd name="connsiteX30384" fmla="*/ 2453537 w 10763219"/>
              <a:gd name="connsiteY30384" fmla="*/ 2429557 h 6857999"/>
              <a:gd name="connsiteX30385" fmla="*/ 2451950 w 10763219"/>
              <a:gd name="connsiteY30385" fmla="*/ 2427572 h 6857999"/>
              <a:gd name="connsiteX30386" fmla="*/ 2447187 w 10763219"/>
              <a:gd name="connsiteY30386" fmla="*/ 2426381 h 6857999"/>
              <a:gd name="connsiteX30387" fmla="*/ 2442028 w 10763219"/>
              <a:gd name="connsiteY30387" fmla="*/ 2425587 h 6857999"/>
              <a:gd name="connsiteX30388" fmla="*/ 2437265 w 10763219"/>
              <a:gd name="connsiteY30388" fmla="*/ 2425190 h 6857999"/>
              <a:gd name="connsiteX30389" fmla="*/ 2432899 w 10763219"/>
              <a:gd name="connsiteY30389" fmla="*/ 2424397 h 6857999"/>
              <a:gd name="connsiteX30390" fmla="*/ 2428137 w 10763219"/>
              <a:gd name="connsiteY30390" fmla="*/ 2425190 h 6857999"/>
              <a:gd name="connsiteX30391" fmla="*/ 2423770 w 10763219"/>
              <a:gd name="connsiteY30391" fmla="*/ 2425984 h 6857999"/>
              <a:gd name="connsiteX30392" fmla="*/ 2419802 w 10763219"/>
              <a:gd name="connsiteY30392" fmla="*/ 2427969 h 6857999"/>
              <a:gd name="connsiteX30393" fmla="*/ 2415436 w 10763219"/>
              <a:gd name="connsiteY30393" fmla="*/ 2429954 h 6857999"/>
              <a:gd name="connsiteX30394" fmla="*/ 2413848 w 10763219"/>
              <a:gd name="connsiteY30394" fmla="*/ 2422015 h 6857999"/>
              <a:gd name="connsiteX30395" fmla="*/ 2413451 w 10763219"/>
              <a:gd name="connsiteY30395" fmla="*/ 2419237 h 6857999"/>
              <a:gd name="connsiteX30396" fmla="*/ 2412261 w 10763219"/>
              <a:gd name="connsiteY30396" fmla="*/ 2416855 h 6857999"/>
              <a:gd name="connsiteX30397" fmla="*/ 2411070 w 10763219"/>
              <a:gd name="connsiteY30397" fmla="*/ 2414870 h 6857999"/>
              <a:gd name="connsiteX30398" fmla="*/ 2409880 w 10763219"/>
              <a:gd name="connsiteY30398" fmla="*/ 2412886 h 6857999"/>
              <a:gd name="connsiteX30399" fmla="*/ 2407498 w 10763219"/>
              <a:gd name="connsiteY30399" fmla="*/ 2410901 h 6857999"/>
              <a:gd name="connsiteX30400" fmla="*/ 2402736 w 10763219"/>
              <a:gd name="connsiteY30400" fmla="*/ 2408123 h 6857999"/>
              <a:gd name="connsiteX30401" fmla="*/ 2399957 w 10763219"/>
              <a:gd name="connsiteY30401" fmla="*/ 2405345 h 6857999"/>
              <a:gd name="connsiteX30402" fmla="*/ 2398767 w 10763219"/>
              <a:gd name="connsiteY30402" fmla="*/ 2404154 h 6857999"/>
              <a:gd name="connsiteX30403" fmla="*/ 2397576 w 10763219"/>
              <a:gd name="connsiteY30403" fmla="*/ 2402169 h 6857999"/>
              <a:gd name="connsiteX30404" fmla="*/ 2393607 w 10763219"/>
              <a:gd name="connsiteY30404" fmla="*/ 2403757 h 6857999"/>
              <a:gd name="connsiteX30405" fmla="*/ 2389241 w 10763219"/>
              <a:gd name="connsiteY30405" fmla="*/ 2404947 h 6857999"/>
              <a:gd name="connsiteX30406" fmla="*/ 2392813 w 10763219"/>
              <a:gd name="connsiteY30406" fmla="*/ 2408123 h 6857999"/>
              <a:gd name="connsiteX30407" fmla="*/ 2395592 w 10763219"/>
              <a:gd name="connsiteY30407" fmla="*/ 2410901 h 6857999"/>
              <a:gd name="connsiteX30408" fmla="*/ 2402736 w 10763219"/>
              <a:gd name="connsiteY30408" fmla="*/ 2416458 h 6857999"/>
              <a:gd name="connsiteX30409" fmla="*/ 2405514 w 10763219"/>
              <a:gd name="connsiteY30409" fmla="*/ 2419634 h 6857999"/>
              <a:gd name="connsiteX30410" fmla="*/ 2408292 w 10763219"/>
              <a:gd name="connsiteY30410" fmla="*/ 2423603 h 6857999"/>
              <a:gd name="connsiteX30411" fmla="*/ 2411467 w 10763219"/>
              <a:gd name="connsiteY30411" fmla="*/ 2428366 h 6857999"/>
              <a:gd name="connsiteX30412" fmla="*/ 2413848 w 10763219"/>
              <a:gd name="connsiteY30412" fmla="*/ 2434717 h 6857999"/>
              <a:gd name="connsiteX30413" fmla="*/ 2412658 w 10763219"/>
              <a:gd name="connsiteY30413" fmla="*/ 2436304 h 6857999"/>
              <a:gd name="connsiteX30414" fmla="*/ 2411467 w 10763219"/>
              <a:gd name="connsiteY30414" fmla="*/ 2437892 h 6857999"/>
              <a:gd name="connsiteX30415" fmla="*/ 2409483 w 10763219"/>
              <a:gd name="connsiteY30415" fmla="*/ 2438686 h 6857999"/>
              <a:gd name="connsiteX30416" fmla="*/ 2407498 w 10763219"/>
              <a:gd name="connsiteY30416" fmla="*/ 2439877 h 6857999"/>
              <a:gd name="connsiteX30417" fmla="*/ 2401942 w 10763219"/>
              <a:gd name="connsiteY30417" fmla="*/ 2440671 h 6857999"/>
              <a:gd name="connsiteX30418" fmla="*/ 2395592 w 10763219"/>
              <a:gd name="connsiteY30418" fmla="*/ 2440671 h 6857999"/>
              <a:gd name="connsiteX30419" fmla="*/ 2392813 w 10763219"/>
              <a:gd name="connsiteY30419" fmla="*/ 2440671 h 6857999"/>
              <a:gd name="connsiteX30420" fmla="*/ 2389241 w 10763219"/>
              <a:gd name="connsiteY30420" fmla="*/ 2439877 h 6857999"/>
              <a:gd name="connsiteX30421" fmla="*/ 2386463 w 10763219"/>
              <a:gd name="connsiteY30421" fmla="*/ 2438686 h 6857999"/>
              <a:gd name="connsiteX30422" fmla="*/ 2382891 w 10763219"/>
              <a:gd name="connsiteY30422" fmla="*/ 2437892 h 6857999"/>
              <a:gd name="connsiteX30423" fmla="*/ 2380113 w 10763219"/>
              <a:gd name="connsiteY30423" fmla="*/ 2435907 h 6857999"/>
              <a:gd name="connsiteX30424" fmla="*/ 2376541 w 10763219"/>
              <a:gd name="connsiteY30424" fmla="*/ 2433923 h 6857999"/>
              <a:gd name="connsiteX30425" fmla="*/ 2374160 w 10763219"/>
              <a:gd name="connsiteY30425" fmla="*/ 2431541 h 6857999"/>
              <a:gd name="connsiteX30426" fmla="*/ 2371381 w 10763219"/>
              <a:gd name="connsiteY30426" fmla="*/ 2429160 h 6857999"/>
              <a:gd name="connsiteX30427" fmla="*/ 2375350 w 10763219"/>
              <a:gd name="connsiteY30427" fmla="*/ 2429160 h 6857999"/>
              <a:gd name="connsiteX30428" fmla="*/ 2378525 w 10763219"/>
              <a:gd name="connsiteY30428" fmla="*/ 2429557 h 6857999"/>
              <a:gd name="connsiteX30429" fmla="*/ 2380907 w 10763219"/>
              <a:gd name="connsiteY30429" fmla="*/ 2424397 h 6857999"/>
              <a:gd name="connsiteX30430" fmla="*/ 2383685 w 10763219"/>
              <a:gd name="connsiteY30430" fmla="*/ 2419634 h 6857999"/>
              <a:gd name="connsiteX30431" fmla="*/ 2384479 w 10763219"/>
              <a:gd name="connsiteY30431" fmla="*/ 2416855 h 6857999"/>
              <a:gd name="connsiteX30432" fmla="*/ 2384875 w 10763219"/>
              <a:gd name="connsiteY30432" fmla="*/ 2413680 h 6857999"/>
              <a:gd name="connsiteX30433" fmla="*/ 2384875 w 10763219"/>
              <a:gd name="connsiteY30433" fmla="*/ 2410505 h 6857999"/>
              <a:gd name="connsiteX30434" fmla="*/ 2384875 w 10763219"/>
              <a:gd name="connsiteY30434" fmla="*/ 2406535 h 6857999"/>
              <a:gd name="connsiteX30435" fmla="*/ 2377335 w 10763219"/>
              <a:gd name="connsiteY30435" fmla="*/ 2408520 h 6857999"/>
              <a:gd name="connsiteX30436" fmla="*/ 2369000 w 10763219"/>
              <a:gd name="connsiteY30436" fmla="*/ 2410505 h 6857999"/>
              <a:gd name="connsiteX30437" fmla="*/ 2361062 w 10763219"/>
              <a:gd name="connsiteY30437" fmla="*/ 2411298 h 6857999"/>
              <a:gd name="connsiteX30438" fmla="*/ 2353124 w 10763219"/>
              <a:gd name="connsiteY30438" fmla="*/ 2411695 h 6857999"/>
              <a:gd name="connsiteX30439" fmla="*/ 2337249 w 10763219"/>
              <a:gd name="connsiteY30439" fmla="*/ 2412489 h 6857999"/>
              <a:gd name="connsiteX30440" fmla="*/ 2321373 w 10763219"/>
              <a:gd name="connsiteY30440" fmla="*/ 2412489 h 6857999"/>
              <a:gd name="connsiteX30441" fmla="*/ 2306291 w 10763219"/>
              <a:gd name="connsiteY30441" fmla="*/ 2411695 h 6857999"/>
              <a:gd name="connsiteX30442" fmla="*/ 2290813 w 10763219"/>
              <a:gd name="connsiteY30442" fmla="*/ 2412489 h 6857999"/>
              <a:gd name="connsiteX30443" fmla="*/ 2282875 w 10763219"/>
              <a:gd name="connsiteY30443" fmla="*/ 2412489 h 6857999"/>
              <a:gd name="connsiteX30444" fmla="*/ 2274937 w 10763219"/>
              <a:gd name="connsiteY30444" fmla="*/ 2413283 h 6857999"/>
              <a:gd name="connsiteX30445" fmla="*/ 2266602 w 10763219"/>
              <a:gd name="connsiteY30445" fmla="*/ 2414474 h 6857999"/>
              <a:gd name="connsiteX30446" fmla="*/ 2259061 w 10763219"/>
              <a:gd name="connsiteY30446" fmla="*/ 2416458 h 6857999"/>
              <a:gd name="connsiteX30447" fmla="*/ 2251521 w 10763219"/>
              <a:gd name="connsiteY30447" fmla="*/ 2417649 h 6857999"/>
              <a:gd name="connsiteX30448" fmla="*/ 2244773 w 10763219"/>
              <a:gd name="connsiteY30448" fmla="*/ 2420030 h 6857999"/>
              <a:gd name="connsiteX30449" fmla="*/ 2237233 w 10763219"/>
              <a:gd name="connsiteY30449" fmla="*/ 2422809 h 6857999"/>
              <a:gd name="connsiteX30450" fmla="*/ 2230882 w 10763219"/>
              <a:gd name="connsiteY30450" fmla="*/ 2425984 h 6857999"/>
              <a:gd name="connsiteX30451" fmla="*/ 2224532 w 10763219"/>
              <a:gd name="connsiteY30451" fmla="*/ 2429557 h 6857999"/>
              <a:gd name="connsiteX30452" fmla="*/ 2218182 w 10763219"/>
              <a:gd name="connsiteY30452" fmla="*/ 2433526 h 6857999"/>
              <a:gd name="connsiteX30453" fmla="*/ 2211832 w 10763219"/>
              <a:gd name="connsiteY30453" fmla="*/ 2437098 h 6857999"/>
              <a:gd name="connsiteX30454" fmla="*/ 2206275 w 10763219"/>
              <a:gd name="connsiteY30454" fmla="*/ 2441861 h 6857999"/>
              <a:gd name="connsiteX30455" fmla="*/ 2200718 w 10763219"/>
              <a:gd name="connsiteY30455" fmla="*/ 2446624 h 6857999"/>
              <a:gd name="connsiteX30456" fmla="*/ 2194765 w 10763219"/>
              <a:gd name="connsiteY30456" fmla="*/ 2451388 h 6857999"/>
              <a:gd name="connsiteX30457" fmla="*/ 2184049 w 10763219"/>
              <a:gd name="connsiteY30457" fmla="*/ 2462104 h 6857999"/>
              <a:gd name="connsiteX30458" fmla="*/ 2174524 w 10763219"/>
              <a:gd name="connsiteY30458" fmla="*/ 2474012 h 6857999"/>
              <a:gd name="connsiteX30459" fmla="*/ 2164602 w 10763219"/>
              <a:gd name="connsiteY30459" fmla="*/ 2485523 h 6857999"/>
              <a:gd name="connsiteX30460" fmla="*/ 2151108 w 10763219"/>
              <a:gd name="connsiteY30460" fmla="*/ 2502193 h 6857999"/>
              <a:gd name="connsiteX30461" fmla="*/ 2155473 w 10763219"/>
              <a:gd name="connsiteY30461" fmla="*/ 2504178 h 6857999"/>
              <a:gd name="connsiteX30462" fmla="*/ 2159045 w 10763219"/>
              <a:gd name="connsiteY30462" fmla="*/ 2505766 h 6857999"/>
              <a:gd name="connsiteX30463" fmla="*/ 2163014 w 10763219"/>
              <a:gd name="connsiteY30463" fmla="*/ 2506163 h 6857999"/>
              <a:gd name="connsiteX30464" fmla="*/ 2166586 w 10763219"/>
              <a:gd name="connsiteY30464" fmla="*/ 2505766 h 6857999"/>
              <a:gd name="connsiteX30465" fmla="*/ 2170158 w 10763219"/>
              <a:gd name="connsiteY30465" fmla="*/ 2505369 h 6857999"/>
              <a:gd name="connsiteX30466" fmla="*/ 2173333 w 10763219"/>
              <a:gd name="connsiteY30466" fmla="*/ 2503781 h 6857999"/>
              <a:gd name="connsiteX30467" fmla="*/ 2179684 w 10763219"/>
              <a:gd name="connsiteY30467" fmla="*/ 2500209 h 6857999"/>
              <a:gd name="connsiteX30468" fmla="*/ 2186430 w 10763219"/>
              <a:gd name="connsiteY30468" fmla="*/ 2496239 h 6857999"/>
              <a:gd name="connsiteX30469" fmla="*/ 2190003 w 10763219"/>
              <a:gd name="connsiteY30469" fmla="*/ 2495049 h 6857999"/>
              <a:gd name="connsiteX30470" fmla="*/ 2193574 w 10763219"/>
              <a:gd name="connsiteY30470" fmla="*/ 2493064 h 6857999"/>
              <a:gd name="connsiteX30471" fmla="*/ 2196749 w 10763219"/>
              <a:gd name="connsiteY30471" fmla="*/ 2491873 h 6857999"/>
              <a:gd name="connsiteX30472" fmla="*/ 2200718 w 10763219"/>
              <a:gd name="connsiteY30472" fmla="*/ 2491079 h 6857999"/>
              <a:gd name="connsiteX30473" fmla="*/ 2205084 w 10763219"/>
              <a:gd name="connsiteY30473" fmla="*/ 2490682 h 6857999"/>
              <a:gd name="connsiteX30474" fmla="*/ 2209450 w 10763219"/>
              <a:gd name="connsiteY30474" fmla="*/ 2491079 h 6857999"/>
              <a:gd name="connsiteX30475" fmla="*/ 2204688 w 10763219"/>
              <a:gd name="connsiteY30475" fmla="*/ 2499018 h 6857999"/>
              <a:gd name="connsiteX30476" fmla="*/ 2199925 w 10763219"/>
              <a:gd name="connsiteY30476" fmla="*/ 2505369 h 6857999"/>
              <a:gd name="connsiteX30477" fmla="*/ 2193972 w 10763219"/>
              <a:gd name="connsiteY30477" fmla="*/ 2511720 h 6857999"/>
              <a:gd name="connsiteX30478" fmla="*/ 2188018 w 10763219"/>
              <a:gd name="connsiteY30478" fmla="*/ 2516482 h 6857999"/>
              <a:gd name="connsiteX30479" fmla="*/ 2181668 w 10763219"/>
              <a:gd name="connsiteY30479" fmla="*/ 2521245 h 6857999"/>
              <a:gd name="connsiteX30480" fmla="*/ 2175318 w 10763219"/>
              <a:gd name="connsiteY30480" fmla="*/ 2525612 h 6857999"/>
              <a:gd name="connsiteX30481" fmla="*/ 2168968 w 10763219"/>
              <a:gd name="connsiteY30481" fmla="*/ 2529184 h 6857999"/>
              <a:gd name="connsiteX30482" fmla="*/ 2162220 w 10763219"/>
              <a:gd name="connsiteY30482" fmla="*/ 2532756 h 6857999"/>
              <a:gd name="connsiteX30483" fmla="*/ 2154679 w 10763219"/>
              <a:gd name="connsiteY30483" fmla="*/ 2535535 h 6857999"/>
              <a:gd name="connsiteX30484" fmla="*/ 2147932 w 10763219"/>
              <a:gd name="connsiteY30484" fmla="*/ 2538313 h 6857999"/>
              <a:gd name="connsiteX30485" fmla="*/ 2133247 w 10763219"/>
              <a:gd name="connsiteY30485" fmla="*/ 2543870 h 6857999"/>
              <a:gd name="connsiteX30486" fmla="*/ 2118563 w 10763219"/>
              <a:gd name="connsiteY30486" fmla="*/ 2548633 h 6857999"/>
              <a:gd name="connsiteX30487" fmla="*/ 2103878 w 10763219"/>
              <a:gd name="connsiteY30487" fmla="*/ 2554587 h 6857999"/>
              <a:gd name="connsiteX30488" fmla="*/ 2094352 w 10763219"/>
              <a:gd name="connsiteY30488" fmla="*/ 2562525 h 6857999"/>
              <a:gd name="connsiteX30489" fmla="*/ 2089193 w 10763219"/>
              <a:gd name="connsiteY30489" fmla="*/ 2566495 h 6857999"/>
              <a:gd name="connsiteX30490" fmla="*/ 2090780 w 10763219"/>
              <a:gd name="connsiteY30490" fmla="*/ 2565304 h 6857999"/>
              <a:gd name="connsiteX30491" fmla="*/ 2096337 w 10763219"/>
              <a:gd name="connsiteY30491" fmla="*/ 2562525 h 6857999"/>
              <a:gd name="connsiteX30492" fmla="*/ 2101893 w 10763219"/>
              <a:gd name="connsiteY30492" fmla="*/ 2560144 h 6857999"/>
              <a:gd name="connsiteX30493" fmla="*/ 2107847 w 10763219"/>
              <a:gd name="connsiteY30493" fmla="*/ 2558556 h 6857999"/>
              <a:gd name="connsiteX30494" fmla="*/ 2113800 w 10763219"/>
              <a:gd name="connsiteY30494" fmla="*/ 2556968 h 6857999"/>
              <a:gd name="connsiteX30495" fmla="*/ 2119753 w 10763219"/>
              <a:gd name="connsiteY30495" fmla="*/ 2556571 h 6857999"/>
              <a:gd name="connsiteX30496" fmla="*/ 2130866 w 10763219"/>
              <a:gd name="connsiteY30496" fmla="*/ 2555381 h 6857999"/>
              <a:gd name="connsiteX30497" fmla="*/ 2142773 w 10763219"/>
              <a:gd name="connsiteY30497" fmla="*/ 2555381 h 6857999"/>
              <a:gd name="connsiteX30498" fmla="*/ 2154283 w 10763219"/>
              <a:gd name="connsiteY30498" fmla="*/ 2554984 h 6857999"/>
              <a:gd name="connsiteX30499" fmla="*/ 2160236 w 10763219"/>
              <a:gd name="connsiteY30499" fmla="*/ 2554984 h 6857999"/>
              <a:gd name="connsiteX30500" fmla="*/ 2166189 w 10763219"/>
              <a:gd name="connsiteY30500" fmla="*/ 2554190 h 6857999"/>
              <a:gd name="connsiteX30501" fmla="*/ 2167380 w 10763219"/>
              <a:gd name="connsiteY30501" fmla="*/ 2552999 h 6857999"/>
              <a:gd name="connsiteX30502" fmla="*/ 2169364 w 10763219"/>
              <a:gd name="connsiteY30502" fmla="*/ 2552205 h 6857999"/>
              <a:gd name="connsiteX30503" fmla="*/ 2173333 w 10763219"/>
              <a:gd name="connsiteY30503" fmla="*/ 2550618 h 6857999"/>
              <a:gd name="connsiteX30504" fmla="*/ 2177699 w 10763219"/>
              <a:gd name="connsiteY30504" fmla="*/ 2550221 h 6857999"/>
              <a:gd name="connsiteX30505" fmla="*/ 2182859 w 10763219"/>
              <a:gd name="connsiteY30505" fmla="*/ 2549824 h 6857999"/>
              <a:gd name="connsiteX30506" fmla="*/ 2189209 w 10763219"/>
              <a:gd name="connsiteY30506" fmla="*/ 2546648 h 6857999"/>
              <a:gd name="connsiteX30507" fmla="*/ 2192384 w 10763219"/>
              <a:gd name="connsiteY30507" fmla="*/ 2544664 h 6857999"/>
              <a:gd name="connsiteX30508" fmla="*/ 2195956 w 10763219"/>
              <a:gd name="connsiteY30508" fmla="*/ 2542679 h 6857999"/>
              <a:gd name="connsiteX30509" fmla="*/ 2199131 w 10763219"/>
              <a:gd name="connsiteY30509" fmla="*/ 2566892 h 6857999"/>
              <a:gd name="connsiteX30510" fmla="*/ 2196353 w 10763219"/>
              <a:gd name="connsiteY30510" fmla="*/ 2566495 h 6857999"/>
              <a:gd name="connsiteX30511" fmla="*/ 2192781 w 10763219"/>
              <a:gd name="connsiteY30511" fmla="*/ 2566495 h 6857999"/>
              <a:gd name="connsiteX30512" fmla="*/ 2190400 w 10763219"/>
              <a:gd name="connsiteY30512" fmla="*/ 2567288 h 6857999"/>
              <a:gd name="connsiteX30513" fmla="*/ 2187224 w 10763219"/>
              <a:gd name="connsiteY30513" fmla="*/ 2567288 h 6857999"/>
              <a:gd name="connsiteX30514" fmla="*/ 2179684 w 10763219"/>
              <a:gd name="connsiteY30514" fmla="*/ 2566892 h 6857999"/>
              <a:gd name="connsiteX30515" fmla="*/ 2175318 w 10763219"/>
              <a:gd name="connsiteY30515" fmla="*/ 2566892 h 6857999"/>
              <a:gd name="connsiteX30516" fmla="*/ 2171349 w 10763219"/>
              <a:gd name="connsiteY30516" fmla="*/ 2567288 h 6857999"/>
              <a:gd name="connsiteX30517" fmla="*/ 2169364 w 10763219"/>
              <a:gd name="connsiteY30517" fmla="*/ 2568082 h 6857999"/>
              <a:gd name="connsiteX30518" fmla="*/ 2167380 w 10763219"/>
              <a:gd name="connsiteY30518" fmla="*/ 2569273 h 6857999"/>
              <a:gd name="connsiteX30519" fmla="*/ 2165396 w 10763219"/>
              <a:gd name="connsiteY30519" fmla="*/ 2570861 h 6857999"/>
              <a:gd name="connsiteX30520" fmla="*/ 2164205 w 10763219"/>
              <a:gd name="connsiteY30520" fmla="*/ 2572052 h 6857999"/>
              <a:gd name="connsiteX30521" fmla="*/ 2163808 w 10763219"/>
              <a:gd name="connsiteY30521" fmla="*/ 2569670 h 6857999"/>
              <a:gd name="connsiteX30522" fmla="*/ 2163014 w 10763219"/>
              <a:gd name="connsiteY30522" fmla="*/ 2567685 h 6857999"/>
              <a:gd name="connsiteX30523" fmla="*/ 2157458 w 10763219"/>
              <a:gd name="connsiteY30523" fmla="*/ 2569273 h 6857999"/>
              <a:gd name="connsiteX30524" fmla="*/ 2151504 w 10763219"/>
              <a:gd name="connsiteY30524" fmla="*/ 2570861 h 6857999"/>
              <a:gd name="connsiteX30525" fmla="*/ 2140788 w 10763219"/>
              <a:gd name="connsiteY30525" fmla="*/ 2574433 h 6857999"/>
              <a:gd name="connsiteX30526" fmla="*/ 2130072 w 10763219"/>
              <a:gd name="connsiteY30526" fmla="*/ 2578402 h 6857999"/>
              <a:gd name="connsiteX30527" fmla="*/ 2119753 w 10763219"/>
              <a:gd name="connsiteY30527" fmla="*/ 2581974 h 6857999"/>
              <a:gd name="connsiteX30528" fmla="*/ 2114197 w 10763219"/>
              <a:gd name="connsiteY30528" fmla="*/ 2582769 h 6857999"/>
              <a:gd name="connsiteX30529" fmla="*/ 2109037 w 10763219"/>
              <a:gd name="connsiteY30529" fmla="*/ 2583959 h 6857999"/>
              <a:gd name="connsiteX30530" fmla="*/ 2103481 w 10763219"/>
              <a:gd name="connsiteY30530" fmla="*/ 2584753 h 6857999"/>
              <a:gd name="connsiteX30531" fmla="*/ 2098321 w 10763219"/>
              <a:gd name="connsiteY30531" fmla="*/ 2584753 h 6857999"/>
              <a:gd name="connsiteX30532" fmla="*/ 2092368 w 10763219"/>
              <a:gd name="connsiteY30532" fmla="*/ 2584356 h 6857999"/>
              <a:gd name="connsiteX30533" fmla="*/ 2086414 w 10763219"/>
              <a:gd name="connsiteY30533" fmla="*/ 2583562 h 6857999"/>
              <a:gd name="connsiteX30534" fmla="*/ 2080064 w 10763219"/>
              <a:gd name="connsiteY30534" fmla="*/ 2581578 h 6857999"/>
              <a:gd name="connsiteX30535" fmla="*/ 2073714 w 10763219"/>
              <a:gd name="connsiteY30535" fmla="*/ 2579196 h 6857999"/>
              <a:gd name="connsiteX30536" fmla="*/ 2079667 w 10763219"/>
              <a:gd name="connsiteY30536" fmla="*/ 2573639 h 6857999"/>
              <a:gd name="connsiteX30537" fmla="*/ 2084033 w 10763219"/>
              <a:gd name="connsiteY30537" fmla="*/ 2569670 h 6857999"/>
              <a:gd name="connsiteX30538" fmla="*/ 2065776 w 10763219"/>
              <a:gd name="connsiteY30538" fmla="*/ 2579990 h 6857999"/>
              <a:gd name="connsiteX30539" fmla="*/ 2066570 w 10763219"/>
              <a:gd name="connsiteY30539" fmla="*/ 2579990 h 6857999"/>
              <a:gd name="connsiteX30540" fmla="*/ 2065776 w 10763219"/>
              <a:gd name="connsiteY30540" fmla="*/ 2582371 h 6857999"/>
              <a:gd name="connsiteX30541" fmla="*/ 2064982 w 10763219"/>
              <a:gd name="connsiteY30541" fmla="*/ 2584753 h 6857999"/>
              <a:gd name="connsiteX30542" fmla="*/ 2062601 w 10763219"/>
              <a:gd name="connsiteY30542" fmla="*/ 2588722 h 6857999"/>
              <a:gd name="connsiteX30543" fmla="*/ 2059029 w 10763219"/>
              <a:gd name="connsiteY30543" fmla="*/ 2592691 h 6857999"/>
              <a:gd name="connsiteX30544" fmla="*/ 2054663 w 10763219"/>
              <a:gd name="connsiteY30544" fmla="*/ 2595470 h 6857999"/>
              <a:gd name="connsiteX30545" fmla="*/ 2050297 w 10763219"/>
              <a:gd name="connsiteY30545" fmla="*/ 2597454 h 6857999"/>
              <a:gd name="connsiteX30546" fmla="*/ 2045932 w 10763219"/>
              <a:gd name="connsiteY30546" fmla="*/ 2598645 h 6857999"/>
              <a:gd name="connsiteX30547" fmla="*/ 2043550 w 10763219"/>
              <a:gd name="connsiteY30547" fmla="*/ 2598645 h 6857999"/>
              <a:gd name="connsiteX30548" fmla="*/ 2041566 w 10763219"/>
              <a:gd name="connsiteY30548" fmla="*/ 2598248 h 6857999"/>
              <a:gd name="connsiteX30549" fmla="*/ 2039185 w 10763219"/>
              <a:gd name="connsiteY30549" fmla="*/ 2597454 h 6857999"/>
              <a:gd name="connsiteX30550" fmla="*/ 2037200 w 10763219"/>
              <a:gd name="connsiteY30550" fmla="*/ 2596661 h 6857999"/>
              <a:gd name="connsiteX30551" fmla="*/ 1982429 w 10763219"/>
              <a:gd name="connsiteY30551" fmla="*/ 2626827 h 6857999"/>
              <a:gd name="connsiteX30552" fmla="*/ 1928055 w 10763219"/>
              <a:gd name="connsiteY30552" fmla="*/ 2656199 h 6857999"/>
              <a:gd name="connsiteX30553" fmla="*/ 1935993 w 10763219"/>
              <a:gd name="connsiteY30553" fmla="*/ 2660168 h 6857999"/>
              <a:gd name="connsiteX30554" fmla="*/ 1934802 w 10763219"/>
              <a:gd name="connsiteY30554" fmla="*/ 2662153 h 6857999"/>
              <a:gd name="connsiteX30555" fmla="*/ 1932818 w 10763219"/>
              <a:gd name="connsiteY30555" fmla="*/ 2663740 h 6857999"/>
              <a:gd name="connsiteX30556" fmla="*/ 1931627 w 10763219"/>
              <a:gd name="connsiteY30556" fmla="*/ 2664931 h 6857999"/>
              <a:gd name="connsiteX30557" fmla="*/ 1929246 w 10763219"/>
              <a:gd name="connsiteY30557" fmla="*/ 2666122 h 6857999"/>
              <a:gd name="connsiteX30558" fmla="*/ 1924087 w 10763219"/>
              <a:gd name="connsiteY30558" fmla="*/ 2668107 h 6857999"/>
              <a:gd name="connsiteX30559" fmla="*/ 1917736 w 10763219"/>
              <a:gd name="connsiteY30559" fmla="*/ 2669297 h 6857999"/>
              <a:gd name="connsiteX30560" fmla="*/ 1910989 w 10763219"/>
              <a:gd name="connsiteY30560" fmla="*/ 2671282 h 6857999"/>
              <a:gd name="connsiteX30561" fmla="*/ 1903051 w 10763219"/>
              <a:gd name="connsiteY30561" fmla="*/ 2673267 h 6857999"/>
              <a:gd name="connsiteX30562" fmla="*/ 1895510 w 10763219"/>
              <a:gd name="connsiteY30562" fmla="*/ 2676442 h 6857999"/>
              <a:gd name="connsiteX30563" fmla="*/ 1886779 w 10763219"/>
              <a:gd name="connsiteY30563" fmla="*/ 2680808 h 6857999"/>
              <a:gd name="connsiteX30564" fmla="*/ 1885985 w 10763219"/>
              <a:gd name="connsiteY30564" fmla="*/ 2679220 h 6857999"/>
              <a:gd name="connsiteX30565" fmla="*/ 1877254 w 10763219"/>
              <a:gd name="connsiteY30565" fmla="*/ 2683984 h 6857999"/>
              <a:gd name="connsiteX30566" fmla="*/ 1881619 w 10763219"/>
              <a:gd name="connsiteY30566" fmla="*/ 2687159 h 6857999"/>
              <a:gd name="connsiteX30567" fmla="*/ 1884001 w 10763219"/>
              <a:gd name="connsiteY30567" fmla="*/ 2688349 h 6857999"/>
              <a:gd name="connsiteX30568" fmla="*/ 1886779 w 10763219"/>
              <a:gd name="connsiteY30568" fmla="*/ 2689937 h 6857999"/>
              <a:gd name="connsiteX30569" fmla="*/ 1885588 w 10763219"/>
              <a:gd name="connsiteY30569" fmla="*/ 2691128 h 6857999"/>
              <a:gd name="connsiteX30570" fmla="*/ 1884794 w 10763219"/>
              <a:gd name="connsiteY30570" fmla="*/ 2691128 h 6857999"/>
              <a:gd name="connsiteX30571" fmla="*/ 1883604 w 10763219"/>
              <a:gd name="connsiteY30571" fmla="*/ 2691128 h 6857999"/>
              <a:gd name="connsiteX30572" fmla="*/ 1882810 w 10763219"/>
              <a:gd name="connsiteY30572" fmla="*/ 2690334 h 6857999"/>
              <a:gd name="connsiteX30573" fmla="*/ 1880428 w 10763219"/>
              <a:gd name="connsiteY30573" fmla="*/ 2687953 h 6857999"/>
              <a:gd name="connsiteX30574" fmla="*/ 1878444 w 10763219"/>
              <a:gd name="connsiteY30574" fmla="*/ 2685571 h 6857999"/>
              <a:gd name="connsiteX30575" fmla="*/ 1875269 w 10763219"/>
              <a:gd name="connsiteY30575" fmla="*/ 2687159 h 6857999"/>
              <a:gd name="connsiteX30576" fmla="*/ 1872888 w 10763219"/>
              <a:gd name="connsiteY30576" fmla="*/ 2689143 h 6857999"/>
              <a:gd name="connsiteX30577" fmla="*/ 1870506 w 10763219"/>
              <a:gd name="connsiteY30577" fmla="*/ 2691525 h 6857999"/>
              <a:gd name="connsiteX30578" fmla="*/ 1868125 w 10763219"/>
              <a:gd name="connsiteY30578" fmla="*/ 2693906 h 6857999"/>
              <a:gd name="connsiteX30579" fmla="*/ 1864156 w 10763219"/>
              <a:gd name="connsiteY30579" fmla="*/ 2699066 h 6857999"/>
              <a:gd name="connsiteX30580" fmla="*/ 1859790 w 10763219"/>
              <a:gd name="connsiteY30580" fmla="*/ 2704623 h 6857999"/>
              <a:gd name="connsiteX30581" fmla="*/ 1857806 w 10763219"/>
              <a:gd name="connsiteY30581" fmla="*/ 2706608 h 6857999"/>
              <a:gd name="connsiteX30582" fmla="*/ 1855425 w 10763219"/>
              <a:gd name="connsiteY30582" fmla="*/ 2708990 h 6857999"/>
              <a:gd name="connsiteX30583" fmla="*/ 1852249 w 10763219"/>
              <a:gd name="connsiteY30583" fmla="*/ 2710974 h 6857999"/>
              <a:gd name="connsiteX30584" fmla="*/ 1849471 w 10763219"/>
              <a:gd name="connsiteY30584" fmla="*/ 2712562 h 6857999"/>
              <a:gd name="connsiteX30585" fmla="*/ 1845899 w 10763219"/>
              <a:gd name="connsiteY30585" fmla="*/ 2712959 h 6857999"/>
              <a:gd name="connsiteX30586" fmla="*/ 1841930 w 10763219"/>
              <a:gd name="connsiteY30586" fmla="*/ 2713356 h 6857999"/>
              <a:gd name="connsiteX30587" fmla="*/ 1837565 w 10763219"/>
              <a:gd name="connsiteY30587" fmla="*/ 2713356 h 6857999"/>
              <a:gd name="connsiteX30588" fmla="*/ 1832802 w 10763219"/>
              <a:gd name="connsiteY30588" fmla="*/ 2712562 h 6857999"/>
              <a:gd name="connsiteX30589" fmla="*/ 1832008 w 10763219"/>
              <a:gd name="connsiteY30589" fmla="*/ 2710577 h 6857999"/>
              <a:gd name="connsiteX30590" fmla="*/ 1809385 w 10763219"/>
              <a:gd name="connsiteY30590" fmla="*/ 2723279 h 6857999"/>
              <a:gd name="connsiteX30591" fmla="*/ 1787556 w 10763219"/>
              <a:gd name="connsiteY30591" fmla="*/ 2736774 h 6857999"/>
              <a:gd name="connsiteX30592" fmla="*/ 1784381 w 10763219"/>
              <a:gd name="connsiteY30592" fmla="*/ 2738759 h 6857999"/>
              <a:gd name="connsiteX30593" fmla="*/ 1782000 w 10763219"/>
              <a:gd name="connsiteY30593" fmla="*/ 2741140 h 6857999"/>
              <a:gd name="connsiteX30594" fmla="*/ 1777237 w 10763219"/>
              <a:gd name="connsiteY30594" fmla="*/ 2747094 h 6857999"/>
              <a:gd name="connsiteX30595" fmla="*/ 1772078 w 10763219"/>
              <a:gd name="connsiteY30595" fmla="*/ 2752651 h 6857999"/>
              <a:gd name="connsiteX30596" fmla="*/ 1769300 w 10763219"/>
              <a:gd name="connsiteY30596" fmla="*/ 2755429 h 6857999"/>
              <a:gd name="connsiteX30597" fmla="*/ 1766918 w 10763219"/>
              <a:gd name="connsiteY30597" fmla="*/ 2757811 h 6857999"/>
              <a:gd name="connsiteX30598" fmla="*/ 1764140 w 10763219"/>
              <a:gd name="connsiteY30598" fmla="*/ 2759795 h 6857999"/>
              <a:gd name="connsiteX30599" fmla="*/ 1760965 w 10763219"/>
              <a:gd name="connsiteY30599" fmla="*/ 2761383 h 6857999"/>
              <a:gd name="connsiteX30600" fmla="*/ 1756996 w 10763219"/>
              <a:gd name="connsiteY30600" fmla="*/ 2761780 h 6857999"/>
              <a:gd name="connsiteX30601" fmla="*/ 1753027 w 10763219"/>
              <a:gd name="connsiteY30601" fmla="*/ 2761780 h 6857999"/>
              <a:gd name="connsiteX30602" fmla="*/ 1748661 w 10763219"/>
              <a:gd name="connsiteY30602" fmla="*/ 2761383 h 6857999"/>
              <a:gd name="connsiteX30603" fmla="*/ 1743898 w 10763219"/>
              <a:gd name="connsiteY30603" fmla="*/ 2759795 h 6857999"/>
              <a:gd name="connsiteX30604" fmla="*/ 1738739 w 10763219"/>
              <a:gd name="connsiteY30604" fmla="*/ 2757017 h 6857999"/>
              <a:gd name="connsiteX30605" fmla="*/ 1732786 w 10763219"/>
              <a:gd name="connsiteY30605" fmla="*/ 2753048 h 6857999"/>
              <a:gd name="connsiteX30606" fmla="*/ 1735564 w 10763219"/>
              <a:gd name="connsiteY30606" fmla="*/ 2741934 h 6857999"/>
              <a:gd name="connsiteX30607" fmla="*/ 1739532 w 10763219"/>
              <a:gd name="connsiteY30607" fmla="*/ 2730820 h 6857999"/>
              <a:gd name="connsiteX30608" fmla="*/ 1743898 w 10763219"/>
              <a:gd name="connsiteY30608" fmla="*/ 2720897 h 6857999"/>
              <a:gd name="connsiteX30609" fmla="*/ 1748661 w 10763219"/>
              <a:gd name="connsiteY30609" fmla="*/ 2710577 h 6857999"/>
              <a:gd name="connsiteX30610" fmla="*/ 1754218 w 10763219"/>
              <a:gd name="connsiteY30610" fmla="*/ 2700654 h 6857999"/>
              <a:gd name="connsiteX30611" fmla="*/ 1760568 w 10763219"/>
              <a:gd name="connsiteY30611" fmla="*/ 2691525 h 6857999"/>
              <a:gd name="connsiteX30612" fmla="*/ 1766918 w 10763219"/>
              <a:gd name="connsiteY30612" fmla="*/ 2682793 h 6857999"/>
              <a:gd name="connsiteX30613" fmla="*/ 1773665 w 10763219"/>
              <a:gd name="connsiteY30613" fmla="*/ 2673663 h 6857999"/>
              <a:gd name="connsiteX30614" fmla="*/ 1756599 w 10763219"/>
              <a:gd name="connsiteY30614" fmla="*/ 2646276 h 6857999"/>
              <a:gd name="connsiteX30615" fmla="*/ 1758583 w 10763219"/>
              <a:gd name="connsiteY30615" fmla="*/ 2646276 h 6857999"/>
              <a:gd name="connsiteX30616" fmla="*/ 1760965 w 10763219"/>
              <a:gd name="connsiteY30616" fmla="*/ 2647467 h 6857999"/>
              <a:gd name="connsiteX30617" fmla="*/ 1764140 w 10763219"/>
              <a:gd name="connsiteY30617" fmla="*/ 2649054 h 6857999"/>
              <a:gd name="connsiteX30618" fmla="*/ 1767315 w 10763219"/>
              <a:gd name="connsiteY30618" fmla="*/ 2651436 h 6857999"/>
              <a:gd name="connsiteX30619" fmla="*/ 1770887 w 10763219"/>
              <a:gd name="connsiteY30619" fmla="*/ 2654214 h 6857999"/>
              <a:gd name="connsiteX30620" fmla="*/ 1774062 w 10763219"/>
              <a:gd name="connsiteY30620" fmla="*/ 2657787 h 6857999"/>
              <a:gd name="connsiteX30621" fmla="*/ 1777634 w 10763219"/>
              <a:gd name="connsiteY30621" fmla="*/ 2661756 h 6857999"/>
              <a:gd name="connsiteX30622" fmla="*/ 1781206 w 10763219"/>
              <a:gd name="connsiteY30622" fmla="*/ 2664931 h 6857999"/>
              <a:gd name="connsiteX30623" fmla="*/ 1787953 w 10763219"/>
              <a:gd name="connsiteY30623" fmla="*/ 2657787 h 6857999"/>
              <a:gd name="connsiteX30624" fmla="*/ 1795891 w 10763219"/>
              <a:gd name="connsiteY30624" fmla="*/ 2650245 h 6857999"/>
              <a:gd name="connsiteX30625" fmla="*/ 1803432 w 10763219"/>
              <a:gd name="connsiteY30625" fmla="*/ 2643498 h 6857999"/>
              <a:gd name="connsiteX30626" fmla="*/ 1811369 w 10763219"/>
              <a:gd name="connsiteY30626" fmla="*/ 2636750 h 6857999"/>
              <a:gd name="connsiteX30627" fmla="*/ 1820101 w 10763219"/>
              <a:gd name="connsiteY30627" fmla="*/ 2630399 h 6857999"/>
              <a:gd name="connsiteX30628" fmla="*/ 1828436 w 10763219"/>
              <a:gd name="connsiteY30628" fmla="*/ 2624048 h 6857999"/>
              <a:gd name="connsiteX30629" fmla="*/ 1846693 w 10763219"/>
              <a:gd name="connsiteY30629" fmla="*/ 2611744 h 6857999"/>
              <a:gd name="connsiteX30630" fmla="*/ 1864950 w 10763219"/>
              <a:gd name="connsiteY30630" fmla="*/ 2600630 h 6857999"/>
              <a:gd name="connsiteX30631" fmla="*/ 1884794 w 10763219"/>
              <a:gd name="connsiteY30631" fmla="*/ 2589913 h 6857999"/>
              <a:gd name="connsiteX30632" fmla="*/ 1904242 w 10763219"/>
              <a:gd name="connsiteY30632" fmla="*/ 2579593 h 6857999"/>
              <a:gd name="connsiteX30633" fmla="*/ 1924087 w 10763219"/>
              <a:gd name="connsiteY30633" fmla="*/ 2570067 h 6857999"/>
              <a:gd name="connsiteX30634" fmla="*/ 1923293 w 10763219"/>
              <a:gd name="connsiteY30634" fmla="*/ 2566892 h 6857999"/>
              <a:gd name="connsiteX30635" fmla="*/ 1922896 w 10763219"/>
              <a:gd name="connsiteY30635" fmla="*/ 2563319 h 6857999"/>
              <a:gd name="connsiteX30636" fmla="*/ 1923293 w 10763219"/>
              <a:gd name="connsiteY30636" fmla="*/ 2558556 h 6857999"/>
              <a:gd name="connsiteX30637" fmla="*/ 1924087 w 10763219"/>
              <a:gd name="connsiteY30637" fmla="*/ 2551808 h 6857999"/>
              <a:gd name="connsiteX30638" fmla="*/ 1927658 w 10763219"/>
              <a:gd name="connsiteY30638" fmla="*/ 2551808 h 6857999"/>
              <a:gd name="connsiteX30639" fmla="*/ 1930437 w 10763219"/>
              <a:gd name="connsiteY30639" fmla="*/ 2552205 h 6857999"/>
              <a:gd name="connsiteX30640" fmla="*/ 1933612 w 10763219"/>
              <a:gd name="connsiteY30640" fmla="*/ 2552603 h 6857999"/>
              <a:gd name="connsiteX30641" fmla="*/ 1936390 w 10763219"/>
              <a:gd name="connsiteY30641" fmla="*/ 2553793 h 6857999"/>
              <a:gd name="connsiteX30642" fmla="*/ 1941153 w 10763219"/>
              <a:gd name="connsiteY30642" fmla="*/ 2556571 h 6857999"/>
              <a:gd name="connsiteX30643" fmla="*/ 1945519 w 10763219"/>
              <a:gd name="connsiteY30643" fmla="*/ 2560144 h 6857999"/>
              <a:gd name="connsiteX30644" fmla="*/ 1972507 w 10763219"/>
              <a:gd name="connsiteY30644" fmla="*/ 2547443 h 6857999"/>
              <a:gd name="connsiteX30645" fmla="*/ 1999099 w 10763219"/>
              <a:gd name="connsiteY30645" fmla="*/ 2534344 h 6857999"/>
              <a:gd name="connsiteX30646" fmla="*/ 2014577 w 10763219"/>
              <a:gd name="connsiteY30646" fmla="*/ 2526802 h 6857999"/>
              <a:gd name="connsiteX30647" fmla="*/ 2030056 w 10763219"/>
              <a:gd name="connsiteY30647" fmla="*/ 2519261 h 6857999"/>
              <a:gd name="connsiteX30648" fmla="*/ 2044741 w 10763219"/>
              <a:gd name="connsiteY30648" fmla="*/ 2510926 h 6857999"/>
              <a:gd name="connsiteX30649" fmla="*/ 2059029 w 10763219"/>
              <a:gd name="connsiteY30649" fmla="*/ 2502193 h 6857999"/>
              <a:gd name="connsiteX30650" fmla="*/ 2072126 w 10763219"/>
              <a:gd name="connsiteY30650" fmla="*/ 2493461 h 6857999"/>
              <a:gd name="connsiteX30651" fmla="*/ 2084430 w 10763219"/>
              <a:gd name="connsiteY30651" fmla="*/ 2484332 h 6857999"/>
              <a:gd name="connsiteX30652" fmla="*/ 2096337 w 10763219"/>
              <a:gd name="connsiteY30652" fmla="*/ 2474409 h 6857999"/>
              <a:gd name="connsiteX30653" fmla="*/ 2107053 w 10763219"/>
              <a:gd name="connsiteY30653" fmla="*/ 2464089 h 6857999"/>
              <a:gd name="connsiteX30654" fmla="*/ 2117371 w 10763219"/>
              <a:gd name="connsiteY30654" fmla="*/ 2453372 h 6857999"/>
              <a:gd name="connsiteX30655" fmla="*/ 2122135 w 10763219"/>
              <a:gd name="connsiteY30655" fmla="*/ 2447418 h 6857999"/>
              <a:gd name="connsiteX30656" fmla="*/ 2126500 w 10763219"/>
              <a:gd name="connsiteY30656" fmla="*/ 2441861 h 6857999"/>
              <a:gd name="connsiteX30657" fmla="*/ 2130866 w 10763219"/>
              <a:gd name="connsiteY30657" fmla="*/ 2435511 h 6857999"/>
              <a:gd name="connsiteX30658" fmla="*/ 2134835 w 10763219"/>
              <a:gd name="connsiteY30658" fmla="*/ 2429160 h 6857999"/>
              <a:gd name="connsiteX30659" fmla="*/ 2138804 w 10763219"/>
              <a:gd name="connsiteY30659" fmla="*/ 2422015 h 6857999"/>
              <a:gd name="connsiteX30660" fmla="*/ 2141979 w 10763219"/>
              <a:gd name="connsiteY30660" fmla="*/ 2415267 h 6857999"/>
              <a:gd name="connsiteX30661" fmla="*/ 2141582 w 10763219"/>
              <a:gd name="connsiteY30661" fmla="*/ 2415267 h 6857999"/>
              <a:gd name="connsiteX30662" fmla="*/ 2141185 w 10763219"/>
              <a:gd name="connsiteY30662" fmla="*/ 2407329 h 6857999"/>
              <a:gd name="connsiteX30663" fmla="*/ 2134835 w 10763219"/>
              <a:gd name="connsiteY30663" fmla="*/ 2403757 h 6857999"/>
              <a:gd name="connsiteX30664" fmla="*/ 2128881 w 10763219"/>
              <a:gd name="connsiteY30664" fmla="*/ 2400581 h 6857999"/>
              <a:gd name="connsiteX30665" fmla="*/ 2122928 w 10763219"/>
              <a:gd name="connsiteY30665" fmla="*/ 2398597 h 6857999"/>
              <a:gd name="connsiteX30666" fmla="*/ 2117371 w 10763219"/>
              <a:gd name="connsiteY30666" fmla="*/ 2397803 h 6857999"/>
              <a:gd name="connsiteX30667" fmla="*/ 2111419 w 10763219"/>
              <a:gd name="connsiteY30667" fmla="*/ 2397803 h 6857999"/>
              <a:gd name="connsiteX30668" fmla="*/ 2105465 w 10763219"/>
              <a:gd name="connsiteY30668" fmla="*/ 2398200 h 6857999"/>
              <a:gd name="connsiteX30669" fmla="*/ 2100305 w 10763219"/>
              <a:gd name="connsiteY30669" fmla="*/ 2399788 h 6857999"/>
              <a:gd name="connsiteX30670" fmla="*/ 2094352 w 10763219"/>
              <a:gd name="connsiteY30670" fmla="*/ 2401772 h 6857999"/>
              <a:gd name="connsiteX30671" fmla="*/ 2094352 w 10763219"/>
              <a:gd name="connsiteY30671" fmla="*/ 2404550 h 6857999"/>
              <a:gd name="connsiteX30672" fmla="*/ 2094352 w 10763219"/>
              <a:gd name="connsiteY30672" fmla="*/ 2407329 h 6857999"/>
              <a:gd name="connsiteX30673" fmla="*/ 2094749 w 10763219"/>
              <a:gd name="connsiteY30673" fmla="*/ 2410901 h 6857999"/>
              <a:gd name="connsiteX30674" fmla="*/ 2095543 w 10763219"/>
              <a:gd name="connsiteY30674" fmla="*/ 2414474 h 6857999"/>
              <a:gd name="connsiteX30675" fmla="*/ 2097130 w 10763219"/>
              <a:gd name="connsiteY30675" fmla="*/ 2417649 h 6857999"/>
              <a:gd name="connsiteX30676" fmla="*/ 2099512 w 10763219"/>
              <a:gd name="connsiteY30676" fmla="*/ 2421618 h 6857999"/>
              <a:gd name="connsiteX30677" fmla="*/ 2105862 w 10763219"/>
              <a:gd name="connsiteY30677" fmla="*/ 2430747 h 6857999"/>
              <a:gd name="connsiteX30678" fmla="*/ 2103083 w 10763219"/>
              <a:gd name="connsiteY30678" fmla="*/ 2433526 h 6857999"/>
              <a:gd name="connsiteX30679" fmla="*/ 2100702 w 10763219"/>
              <a:gd name="connsiteY30679" fmla="*/ 2434717 h 6857999"/>
              <a:gd name="connsiteX30680" fmla="*/ 2098321 w 10763219"/>
              <a:gd name="connsiteY30680" fmla="*/ 2436304 h 6857999"/>
              <a:gd name="connsiteX30681" fmla="*/ 2095543 w 10763219"/>
              <a:gd name="connsiteY30681" fmla="*/ 2436701 h 6857999"/>
              <a:gd name="connsiteX30682" fmla="*/ 2093161 w 10763219"/>
              <a:gd name="connsiteY30682" fmla="*/ 2436701 h 6857999"/>
              <a:gd name="connsiteX30683" fmla="*/ 2090780 w 10763219"/>
              <a:gd name="connsiteY30683" fmla="*/ 2436304 h 6857999"/>
              <a:gd name="connsiteX30684" fmla="*/ 2088795 w 10763219"/>
              <a:gd name="connsiteY30684" fmla="*/ 2435511 h 6857999"/>
              <a:gd name="connsiteX30685" fmla="*/ 2086414 w 10763219"/>
              <a:gd name="connsiteY30685" fmla="*/ 2433923 h 6857999"/>
              <a:gd name="connsiteX30686" fmla="*/ 2082049 w 10763219"/>
              <a:gd name="connsiteY30686" fmla="*/ 2430747 h 6857999"/>
              <a:gd name="connsiteX30687" fmla="*/ 2077683 w 10763219"/>
              <a:gd name="connsiteY30687" fmla="*/ 2427175 h 6857999"/>
              <a:gd name="connsiteX30688" fmla="*/ 2073317 w 10763219"/>
              <a:gd name="connsiteY30688" fmla="*/ 2423603 h 6857999"/>
              <a:gd name="connsiteX30689" fmla="*/ 2068951 w 10763219"/>
              <a:gd name="connsiteY30689" fmla="*/ 2420030 h 6857999"/>
              <a:gd name="connsiteX30690" fmla="*/ 2066967 w 10763219"/>
              <a:gd name="connsiteY30690" fmla="*/ 2422015 h 6857999"/>
              <a:gd name="connsiteX30691" fmla="*/ 2065379 w 10763219"/>
              <a:gd name="connsiteY30691" fmla="*/ 2423603 h 6857999"/>
              <a:gd name="connsiteX30692" fmla="*/ 2064982 w 10763219"/>
              <a:gd name="connsiteY30692" fmla="*/ 2425587 h 6857999"/>
              <a:gd name="connsiteX30693" fmla="*/ 2065379 w 10763219"/>
              <a:gd name="connsiteY30693" fmla="*/ 2427175 h 6857999"/>
              <a:gd name="connsiteX30694" fmla="*/ 2066570 w 10763219"/>
              <a:gd name="connsiteY30694" fmla="*/ 2429160 h 6857999"/>
              <a:gd name="connsiteX30695" fmla="*/ 2067761 w 10763219"/>
              <a:gd name="connsiteY30695" fmla="*/ 2430350 h 6857999"/>
              <a:gd name="connsiteX30696" fmla="*/ 2071730 w 10763219"/>
              <a:gd name="connsiteY30696" fmla="*/ 2433923 h 6857999"/>
              <a:gd name="connsiteX30697" fmla="*/ 2075302 w 10763219"/>
              <a:gd name="connsiteY30697" fmla="*/ 2437098 h 6857999"/>
              <a:gd name="connsiteX30698" fmla="*/ 2076492 w 10763219"/>
              <a:gd name="connsiteY30698" fmla="*/ 2438686 h 6857999"/>
              <a:gd name="connsiteX30699" fmla="*/ 2078080 w 10763219"/>
              <a:gd name="connsiteY30699" fmla="*/ 2440273 h 6857999"/>
              <a:gd name="connsiteX30700" fmla="*/ 2078477 w 10763219"/>
              <a:gd name="connsiteY30700" fmla="*/ 2441068 h 6857999"/>
              <a:gd name="connsiteX30701" fmla="*/ 2078080 w 10763219"/>
              <a:gd name="connsiteY30701" fmla="*/ 2442655 h 6857999"/>
              <a:gd name="connsiteX30702" fmla="*/ 2077286 w 10763219"/>
              <a:gd name="connsiteY30702" fmla="*/ 2443449 h 6857999"/>
              <a:gd name="connsiteX30703" fmla="*/ 2074905 w 10763219"/>
              <a:gd name="connsiteY30703" fmla="*/ 2444640 h 6857999"/>
              <a:gd name="connsiteX30704" fmla="*/ 2072126 w 10763219"/>
              <a:gd name="connsiteY30704" fmla="*/ 2445433 h 6857999"/>
              <a:gd name="connsiteX30705" fmla="*/ 2070142 w 10763219"/>
              <a:gd name="connsiteY30705" fmla="*/ 2446228 h 6857999"/>
              <a:gd name="connsiteX30706" fmla="*/ 2068158 w 10763219"/>
              <a:gd name="connsiteY30706" fmla="*/ 2446228 h 6857999"/>
              <a:gd name="connsiteX30707" fmla="*/ 2066570 w 10763219"/>
              <a:gd name="connsiteY30707" fmla="*/ 2445037 h 6857999"/>
              <a:gd name="connsiteX30708" fmla="*/ 2064586 w 10763219"/>
              <a:gd name="connsiteY30708" fmla="*/ 2443449 h 6857999"/>
              <a:gd name="connsiteX30709" fmla="*/ 2062601 w 10763219"/>
              <a:gd name="connsiteY30709" fmla="*/ 2441861 h 6857999"/>
              <a:gd name="connsiteX30710" fmla="*/ 2058632 w 10763219"/>
              <a:gd name="connsiteY30710" fmla="*/ 2436701 h 6857999"/>
              <a:gd name="connsiteX30711" fmla="*/ 2055060 w 10763219"/>
              <a:gd name="connsiteY30711" fmla="*/ 2430747 h 6857999"/>
              <a:gd name="connsiteX30712" fmla="*/ 2051885 w 10763219"/>
              <a:gd name="connsiteY30712" fmla="*/ 2425190 h 6857999"/>
              <a:gd name="connsiteX30713" fmla="*/ 2048313 w 10763219"/>
              <a:gd name="connsiteY30713" fmla="*/ 2419237 h 6857999"/>
              <a:gd name="connsiteX30714" fmla="*/ 2044344 w 10763219"/>
              <a:gd name="connsiteY30714" fmla="*/ 2414474 h 6857999"/>
              <a:gd name="connsiteX30715" fmla="*/ 2048313 w 10763219"/>
              <a:gd name="connsiteY30715" fmla="*/ 2412489 h 6857999"/>
              <a:gd name="connsiteX30716" fmla="*/ 2052282 w 10763219"/>
              <a:gd name="connsiteY30716" fmla="*/ 2410107 h 6857999"/>
              <a:gd name="connsiteX30717" fmla="*/ 2037597 w 10763219"/>
              <a:gd name="connsiteY30717" fmla="*/ 2404154 h 6857999"/>
              <a:gd name="connsiteX30718" fmla="*/ 2023309 w 10763219"/>
              <a:gd name="connsiteY30718" fmla="*/ 2397406 h 6857999"/>
              <a:gd name="connsiteX30719" fmla="*/ 2009418 w 10763219"/>
              <a:gd name="connsiteY30719" fmla="*/ 2390261 h 6857999"/>
              <a:gd name="connsiteX30720" fmla="*/ 1995130 w 10763219"/>
              <a:gd name="connsiteY30720" fmla="*/ 2383117 h 6857999"/>
              <a:gd name="connsiteX30721" fmla="*/ 1980841 w 10763219"/>
              <a:gd name="connsiteY30721" fmla="*/ 2375179 h 6857999"/>
              <a:gd name="connsiteX30722" fmla="*/ 1966157 w 10763219"/>
              <a:gd name="connsiteY30722" fmla="*/ 2366843 h 6857999"/>
              <a:gd name="connsiteX30723" fmla="*/ 1951869 w 10763219"/>
              <a:gd name="connsiteY30723" fmla="*/ 2358111 h 6857999"/>
              <a:gd name="connsiteX30724" fmla="*/ 1937581 w 10763219"/>
              <a:gd name="connsiteY30724" fmla="*/ 2349378 h 6857999"/>
              <a:gd name="connsiteX30725" fmla="*/ 1942740 w 10763219"/>
              <a:gd name="connsiteY30725" fmla="*/ 2374781 h 6857999"/>
              <a:gd name="connsiteX30726" fmla="*/ 1945121 w 10763219"/>
              <a:gd name="connsiteY30726" fmla="*/ 2387086 h 6857999"/>
              <a:gd name="connsiteX30727" fmla="*/ 1947106 w 10763219"/>
              <a:gd name="connsiteY30727" fmla="*/ 2398994 h 6857999"/>
              <a:gd name="connsiteX30728" fmla="*/ 1943931 w 10763219"/>
              <a:gd name="connsiteY30728" fmla="*/ 2400581 h 6857999"/>
              <a:gd name="connsiteX30729" fmla="*/ 1941153 w 10763219"/>
              <a:gd name="connsiteY30729" fmla="*/ 2401772 h 6857999"/>
              <a:gd name="connsiteX30730" fmla="*/ 1938771 w 10763219"/>
              <a:gd name="connsiteY30730" fmla="*/ 2400978 h 6857999"/>
              <a:gd name="connsiteX30731" fmla="*/ 1937581 w 10763219"/>
              <a:gd name="connsiteY30731" fmla="*/ 2400581 h 6857999"/>
              <a:gd name="connsiteX30732" fmla="*/ 1935993 w 10763219"/>
              <a:gd name="connsiteY30732" fmla="*/ 2398994 h 6857999"/>
              <a:gd name="connsiteX30733" fmla="*/ 1934802 w 10763219"/>
              <a:gd name="connsiteY30733" fmla="*/ 2397406 h 6857999"/>
              <a:gd name="connsiteX30734" fmla="*/ 1934009 w 10763219"/>
              <a:gd name="connsiteY30734" fmla="*/ 2392246 h 6857999"/>
              <a:gd name="connsiteX30735" fmla="*/ 1932421 w 10763219"/>
              <a:gd name="connsiteY30735" fmla="*/ 2385895 h 6857999"/>
              <a:gd name="connsiteX30736" fmla="*/ 1931231 w 10763219"/>
              <a:gd name="connsiteY30736" fmla="*/ 2378751 h 6857999"/>
              <a:gd name="connsiteX30737" fmla="*/ 1930040 w 10763219"/>
              <a:gd name="connsiteY30737" fmla="*/ 2375179 h 6857999"/>
              <a:gd name="connsiteX30738" fmla="*/ 1928452 w 10763219"/>
              <a:gd name="connsiteY30738" fmla="*/ 2371606 h 6857999"/>
              <a:gd name="connsiteX30739" fmla="*/ 1926468 w 10763219"/>
              <a:gd name="connsiteY30739" fmla="*/ 2368431 h 6857999"/>
              <a:gd name="connsiteX30740" fmla="*/ 1924087 w 10763219"/>
              <a:gd name="connsiteY30740" fmla="*/ 2365255 h 6857999"/>
              <a:gd name="connsiteX30741" fmla="*/ 1913767 w 10763219"/>
              <a:gd name="connsiteY30741" fmla="*/ 2374384 h 6857999"/>
              <a:gd name="connsiteX30742" fmla="*/ 1903845 w 10763219"/>
              <a:gd name="connsiteY30742" fmla="*/ 2381926 h 6857999"/>
              <a:gd name="connsiteX30743" fmla="*/ 1893923 w 10763219"/>
              <a:gd name="connsiteY30743" fmla="*/ 2389467 h 6857999"/>
              <a:gd name="connsiteX30744" fmla="*/ 1883604 w 10763219"/>
              <a:gd name="connsiteY30744" fmla="*/ 2396612 h 6857999"/>
              <a:gd name="connsiteX30745" fmla="*/ 1874475 w 10763219"/>
              <a:gd name="connsiteY30745" fmla="*/ 2402963 h 6857999"/>
              <a:gd name="connsiteX30746" fmla="*/ 1864553 w 10763219"/>
              <a:gd name="connsiteY30746" fmla="*/ 2408917 h 6857999"/>
              <a:gd name="connsiteX30747" fmla="*/ 1855425 w 10763219"/>
              <a:gd name="connsiteY30747" fmla="*/ 2414474 h 6857999"/>
              <a:gd name="connsiteX30748" fmla="*/ 1845899 w 10763219"/>
              <a:gd name="connsiteY30748" fmla="*/ 2419634 h 6857999"/>
              <a:gd name="connsiteX30749" fmla="*/ 1836771 w 10763219"/>
              <a:gd name="connsiteY30749" fmla="*/ 2424000 h 6857999"/>
              <a:gd name="connsiteX30750" fmla="*/ 1827642 w 10763219"/>
              <a:gd name="connsiteY30750" fmla="*/ 2428366 h 6857999"/>
              <a:gd name="connsiteX30751" fmla="*/ 1809385 w 10763219"/>
              <a:gd name="connsiteY30751" fmla="*/ 2436304 h 6857999"/>
              <a:gd name="connsiteX30752" fmla="*/ 1791922 w 10763219"/>
              <a:gd name="connsiteY30752" fmla="*/ 2442655 h 6857999"/>
              <a:gd name="connsiteX30753" fmla="*/ 1773665 w 10763219"/>
              <a:gd name="connsiteY30753" fmla="*/ 2448212 h 6857999"/>
              <a:gd name="connsiteX30754" fmla="*/ 1776047 w 10763219"/>
              <a:gd name="connsiteY30754" fmla="*/ 2442258 h 6857999"/>
              <a:gd name="connsiteX30755" fmla="*/ 1779222 w 10763219"/>
              <a:gd name="connsiteY30755" fmla="*/ 2437098 h 6857999"/>
              <a:gd name="connsiteX30756" fmla="*/ 1782397 w 10763219"/>
              <a:gd name="connsiteY30756" fmla="*/ 2432335 h 6857999"/>
              <a:gd name="connsiteX30757" fmla="*/ 1785969 w 10763219"/>
              <a:gd name="connsiteY30757" fmla="*/ 2427969 h 6857999"/>
              <a:gd name="connsiteX30758" fmla="*/ 1789937 w 10763219"/>
              <a:gd name="connsiteY30758" fmla="*/ 2423603 h 6857999"/>
              <a:gd name="connsiteX30759" fmla="*/ 1793907 w 10763219"/>
              <a:gd name="connsiteY30759" fmla="*/ 2419634 h 6857999"/>
              <a:gd name="connsiteX30760" fmla="*/ 1798272 w 10763219"/>
              <a:gd name="connsiteY30760" fmla="*/ 2415664 h 6857999"/>
              <a:gd name="connsiteX30761" fmla="*/ 1803035 w 10763219"/>
              <a:gd name="connsiteY30761" fmla="*/ 2411695 h 6857999"/>
              <a:gd name="connsiteX30762" fmla="*/ 1812164 w 10763219"/>
              <a:gd name="connsiteY30762" fmla="*/ 2405345 h 6857999"/>
              <a:gd name="connsiteX30763" fmla="*/ 1822879 w 10763219"/>
              <a:gd name="connsiteY30763" fmla="*/ 2398994 h 6857999"/>
              <a:gd name="connsiteX30764" fmla="*/ 1833993 w 10763219"/>
              <a:gd name="connsiteY30764" fmla="*/ 2393834 h 6857999"/>
              <a:gd name="connsiteX30765" fmla="*/ 1845105 w 10763219"/>
              <a:gd name="connsiteY30765" fmla="*/ 2388277 h 6857999"/>
              <a:gd name="connsiteX30766" fmla="*/ 1866934 w 10763219"/>
              <a:gd name="connsiteY30766" fmla="*/ 2378751 h 6857999"/>
              <a:gd name="connsiteX30767" fmla="*/ 1889160 w 10763219"/>
              <a:gd name="connsiteY30767" fmla="*/ 2368431 h 6857999"/>
              <a:gd name="connsiteX30768" fmla="*/ 1899876 w 10763219"/>
              <a:gd name="connsiteY30768" fmla="*/ 2362874 h 6857999"/>
              <a:gd name="connsiteX30769" fmla="*/ 1910592 w 10763219"/>
              <a:gd name="connsiteY30769" fmla="*/ 2357714 h 6857999"/>
              <a:gd name="connsiteX30770" fmla="*/ 1920911 w 10763219"/>
              <a:gd name="connsiteY30770" fmla="*/ 2351363 h 6857999"/>
              <a:gd name="connsiteX30771" fmla="*/ 1931231 w 10763219"/>
              <a:gd name="connsiteY30771" fmla="*/ 2345012 h 6857999"/>
              <a:gd name="connsiteX30772" fmla="*/ 1904242 w 10763219"/>
              <a:gd name="connsiteY30772" fmla="*/ 2326754 h 6857999"/>
              <a:gd name="connsiteX30773" fmla="*/ 1901067 w 10763219"/>
              <a:gd name="connsiteY30773" fmla="*/ 2328739 h 6857999"/>
              <a:gd name="connsiteX30774" fmla="*/ 1899479 w 10763219"/>
              <a:gd name="connsiteY30774" fmla="*/ 2331120 h 6857999"/>
              <a:gd name="connsiteX30775" fmla="*/ 1895510 w 10763219"/>
              <a:gd name="connsiteY30775" fmla="*/ 2336280 h 6857999"/>
              <a:gd name="connsiteX30776" fmla="*/ 1891145 w 10763219"/>
              <a:gd name="connsiteY30776" fmla="*/ 2341440 h 6857999"/>
              <a:gd name="connsiteX30777" fmla="*/ 1888366 w 10763219"/>
              <a:gd name="connsiteY30777" fmla="*/ 2343821 h 6857999"/>
              <a:gd name="connsiteX30778" fmla="*/ 1885985 w 10763219"/>
              <a:gd name="connsiteY30778" fmla="*/ 2345806 h 6857999"/>
              <a:gd name="connsiteX30779" fmla="*/ 1882810 w 10763219"/>
              <a:gd name="connsiteY30779" fmla="*/ 2347791 h 6857999"/>
              <a:gd name="connsiteX30780" fmla="*/ 1879635 w 10763219"/>
              <a:gd name="connsiteY30780" fmla="*/ 2349378 h 6857999"/>
              <a:gd name="connsiteX30781" fmla="*/ 1875666 w 10763219"/>
              <a:gd name="connsiteY30781" fmla="*/ 2350172 h 6857999"/>
              <a:gd name="connsiteX30782" fmla="*/ 1872491 w 10763219"/>
              <a:gd name="connsiteY30782" fmla="*/ 2350966 h 6857999"/>
              <a:gd name="connsiteX30783" fmla="*/ 1864950 w 10763219"/>
              <a:gd name="connsiteY30783" fmla="*/ 2351760 h 6857999"/>
              <a:gd name="connsiteX30784" fmla="*/ 1857409 w 10763219"/>
              <a:gd name="connsiteY30784" fmla="*/ 2352157 h 6857999"/>
              <a:gd name="connsiteX30785" fmla="*/ 1849074 w 10763219"/>
              <a:gd name="connsiteY30785" fmla="*/ 2352554 h 6857999"/>
              <a:gd name="connsiteX30786" fmla="*/ 1840342 w 10763219"/>
              <a:gd name="connsiteY30786" fmla="*/ 2353745 h 6857999"/>
              <a:gd name="connsiteX30787" fmla="*/ 1831214 w 10763219"/>
              <a:gd name="connsiteY30787" fmla="*/ 2355332 h 6857999"/>
              <a:gd name="connsiteX30788" fmla="*/ 1827642 w 10763219"/>
              <a:gd name="connsiteY30788" fmla="*/ 2356523 h 6857999"/>
              <a:gd name="connsiteX30789" fmla="*/ 1822879 w 10763219"/>
              <a:gd name="connsiteY30789" fmla="*/ 2358508 h 6857999"/>
              <a:gd name="connsiteX30790" fmla="*/ 1820101 w 10763219"/>
              <a:gd name="connsiteY30790" fmla="*/ 2360095 h 6857999"/>
              <a:gd name="connsiteX30791" fmla="*/ 1817323 w 10763219"/>
              <a:gd name="connsiteY30791" fmla="*/ 2361683 h 6857999"/>
              <a:gd name="connsiteX30792" fmla="*/ 1811767 w 10763219"/>
              <a:gd name="connsiteY30792" fmla="*/ 2366049 h 6857999"/>
              <a:gd name="connsiteX30793" fmla="*/ 1807401 w 10763219"/>
              <a:gd name="connsiteY30793" fmla="*/ 2371209 h 6857999"/>
              <a:gd name="connsiteX30794" fmla="*/ 1802638 w 10763219"/>
              <a:gd name="connsiteY30794" fmla="*/ 2376369 h 6857999"/>
              <a:gd name="connsiteX30795" fmla="*/ 1798272 w 10763219"/>
              <a:gd name="connsiteY30795" fmla="*/ 2381132 h 6857999"/>
              <a:gd name="connsiteX30796" fmla="*/ 1793907 w 10763219"/>
              <a:gd name="connsiteY30796" fmla="*/ 2385101 h 6857999"/>
              <a:gd name="connsiteX30797" fmla="*/ 1791128 w 10763219"/>
              <a:gd name="connsiteY30797" fmla="*/ 2386292 h 6857999"/>
              <a:gd name="connsiteX30798" fmla="*/ 1788747 w 10763219"/>
              <a:gd name="connsiteY30798" fmla="*/ 2387483 h 6857999"/>
              <a:gd name="connsiteX30799" fmla="*/ 1786366 w 10763219"/>
              <a:gd name="connsiteY30799" fmla="*/ 2387880 h 6857999"/>
              <a:gd name="connsiteX30800" fmla="*/ 1783984 w 10763219"/>
              <a:gd name="connsiteY30800" fmla="*/ 2388277 h 6857999"/>
              <a:gd name="connsiteX30801" fmla="*/ 1781603 w 10763219"/>
              <a:gd name="connsiteY30801" fmla="*/ 2387483 h 6857999"/>
              <a:gd name="connsiteX30802" fmla="*/ 1778428 w 10763219"/>
              <a:gd name="connsiteY30802" fmla="*/ 2385895 h 6857999"/>
              <a:gd name="connsiteX30803" fmla="*/ 1771681 w 10763219"/>
              <a:gd name="connsiteY30803" fmla="*/ 2381529 h 6857999"/>
              <a:gd name="connsiteX30804" fmla="*/ 1764140 w 10763219"/>
              <a:gd name="connsiteY30804" fmla="*/ 2375575 h 6857999"/>
              <a:gd name="connsiteX30805" fmla="*/ 1756202 w 10763219"/>
              <a:gd name="connsiteY30805" fmla="*/ 2370415 h 6857999"/>
              <a:gd name="connsiteX30806" fmla="*/ 1753820 w 10763219"/>
              <a:gd name="connsiteY30806" fmla="*/ 2371209 h 6857999"/>
              <a:gd name="connsiteX30807" fmla="*/ 1751836 w 10763219"/>
              <a:gd name="connsiteY30807" fmla="*/ 2370812 h 6857999"/>
              <a:gd name="connsiteX30808" fmla="*/ 1750646 w 10763219"/>
              <a:gd name="connsiteY30808" fmla="*/ 2369224 h 6857999"/>
              <a:gd name="connsiteX30809" fmla="*/ 1750249 w 10763219"/>
              <a:gd name="connsiteY30809" fmla="*/ 2367240 h 6857999"/>
              <a:gd name="connsiteX30810" fmla="*/ 1747867 w 10763219"/>
              <a:gd name="connsiteY30810" fmla="*/ 2366446 h 6857999"/>
              <a:gd name="connsiteX30811" fmla="*/ 1746280 w 10763219"/>
              <a:gd name="connsiteY30811" fmla="*/ 2366049 h 6857999"/>
              <a:gd name="connsiteX30812" fmla="*/ 1745486 w 10763219"/>
              <a:gd name="connsiteY30812" fmla="*/ 2366049 h 6857999"/>
              <a:gd name="connsiteX30813" fmla="*/ 1743502 w 10763219"/>
              <a:gd name="connsiteY30813" fmla="*/ 2366446 h 6857999"/>
              <a:gd name="connsiteX30814" fmla="*/ 1741914 w 10763219"/>
              <a:gd name="connsiteY30814" fmla="*/ 2368034 h 6857999"/>
              <a:gd name="connsiteX30815" fmla="*/ 1740327 w 10763219"/>
              <a:gd name="connsiteY30815" fmla="*/ 2369224 h 6857999"/>
              <a:gd name="connsiteX30816" fmla="*/ 1739136 w 10763219"/>
              <a:gd name="connsiteY30816" fmla="*/ 2371209 h 6857999"/>
              <a:gd name="connsiteX30817" fmla="*/ 1736754 w 10763219"/>
              <a:gd name="connsiteY30817" fmla="*/ 2375575 h 6857999"/>
              <a:gd name="connsiteX30818" fmla="*/ 1734770 w 10763219"/>
              <a:gd name="connsiteY30818" fmla="*/ 2381132 h 6857999"/>
              <a:gd name="connsiteX30819" fmla="*/ 1731198 w 10763219"/>
              <a:gd name="connsiteY30819" fmla="*/ 2392246 h 6857999"/>
              <a:gd name="connsiteX30820" fmla="*/ 1728817 w 10763219"/>
              <a:gd name="connsiteY30820" fmla="*/ 2396612 h 6857999"/>
              <a:gd name="connsiteX30821" fmla="*/ 1727626 w 10763219"/>
              <a:gd name="connsiteY30821" fmla="*/ 2398597 h 6857999"/>
              <a:gd name="connsiteX30822" fmla="*/ 1726435 w 10763219"/>
              <a:gd name="connsiteY30822" fmla="*/ 2400185 h 6857999"/>
              <a:gd name="connsiteX30823" fmla="*/ 1724848 w 10763219"/>
              <a:gd name="connsiteY30823" fmla="*/ 2400978 h 6857999"/>
              <a:gd name="connsiteX30824" fmla="*/ 1723260 w 10763219"/>
              <a:gd name="connsiteY30824" fmla="*/ 2402169 h 6857999"/>
              <a:gd name="connsiteX30825" fmla="*/ 1721276 w 10763219"/>
              <a:gd name="connsiteY30825" fmla="*/ 2402566 h 6857999"/>
              <a:gd name="connsiteX30826" fmla="*/ 1720085 w 10763219"/>
              <a:gd name="connsiteY30826" fmla="*/ 2402566 h 6857999"/>
              <a:gd name="connsiteX30827" fmla="*/ 1716116 w 10763219"/>
              <a:gd name="connsiteY30827" fmla="*/ 2402169 h 6857999"/>
              <a:gd name="connsiteX30828" fmla="*/ 1712544 w 10763219"/>
              <a:gd name="connsiteY30828" fmla="*/ 2400978 h 6857999"/>
              <a:gd name="connsiteX30829" fmla="*/ 1708575 w 10763219"/>
              <a:gd name="connsiteY30829" fmla="*/ 2400185 h 6857999"/>
              <a:gd name="connsiteX30830" fmla="*/ 1705003 w 10763219"/>
              <a:gd name="connsiteY30830" fmla="*/ 2398994 h 6857999"/>
              <a:gd name="connsiteX30831" fmla="*/ 1701034 w 10763219"/>
              <a:gd name="connsiteY30831" fmla="*/ 2398994 h 6857999"/>
              <a:gd name="connsiteX30832" fmla="*/ 1699050 w 10763219"/>
              <a:gd name="connsiteY30832" fmla="*/ 2398994 h 6857999"/>
              <a:gd name="connsiteX30833" fmla="*/ 1697066 w 10763219"/>
              <a:gd name="connsiteY30833" fmla="*/ 2400185 h 6857999"/>
              <a:gd name="connsiteX30834" fmla="*/ 1691509 w 10763219"/>
              <a:gd name="connsiteY30834" fmla="*/ 2402963 h 6857999"/>
              <a:gd name="connsiteX30835" fmla="*/ 1685953 w 10763219"/>
              <a:gd name="connsiteY30835" fmla="*/ 2406932 h 6857999"/>
              <a:gd name="connsiteX30836" fmla="*/ 1680396 w 10763219"/>
              <a:gd name="connsiteY30836" fmla="*/ 2410901 h 6857999"/>
              <a:gd name="connsiteX30837" fmla="*/ 1675634 w 10763219"/>
              <a:gd name="connsiteY30837" fmla="*/ 2415664 h 6857999"/>
              <a:gd name="connsiteX30838" fmla="*/ 1665711 w 10763219"/>
              <a:gd name="connsiteY30838" fmla="*/ 2426381 h 6857999"/>
              <a:gd name="connsiteX30839" fmla="*/ 1655789 w 10763219"/>
              <a:gd name="connsiteY30839" fmla="*/ 2437098 h 6857999"/>
              <a:gd name="connsiteX30840" fmla="*/ 1646263 w 10763219"/>
              <a:gd name="connsiteY30840" fmla="*/ 2448212 h 6857999"/>
              <a:gd name="connsiteX30841" fmla="*/ 1640707 w 10763219"/>
              <a:gd name="connsiteY30841" fmla="*/ 2452975 h 6857999"/>
              <a:gd name="connsiteX30842" fmla="*/ 1635944 w 10763219"/>
              <a:gd name="connsiteY30842" fmla="*/ 2456944 h 6857999"/>
              <a:gd name="connsiteX30843" fmla="*/ 1630388 w 10763219"/>
              <a:gd name="connsiteY30843" fmla="*/ 2460913 h 6857999"/>
              <a:gd name="connsiteX30844" fmla="*/ 1625229 w 10763219"/>
              <a:gd name="connsiteY30844" fmla="*/ 2463692 h 6857999"/>
              <a:gd name="connsiteX30845" fmla="*/ 1619275 w 10763219"/>
              <a:gd name="connsiteY30845" fmla="*/ 2466073 h 6857999"/>
              <a:gd name="connsiteX30846" fmla="*/ 1612925 w 10763219"/>
              <a:gd name="connsiteY30846" fmla="*/ 2467264 h 6857999"/>
              <a:gd name="connsiteX30847" fmla="*/ 1610544 w 10763219"/>
              <a:gd name="connsiteY30847" fmla="*/ 2467264 h 6857999"/>
              <a:gd name="connsiteX30848" fmla="*/ 1606972 w 10763219"/>
              <a:gd name="connsiteY30848" fmla="*/ 2467264 h 6857999"/>
              <a:gd name="connsiteX30849" fmla="*/ 1600621 w 10763219"/>
              <a:gd name="connsiteY30849" fmla="*/ 2465280 h 6857999"/>
              <a:gd name="connsiteX30850" fmla="*/ 1593874 w 10763219"/>
              <a:gd name="connsiteY30850" fmla="*/ 2462501 h 6857999"/>
              <a:gd name="connsiteX30851" fmla="*/ 1586730 w 10763219"/>
              <a:gd name="connsiteY30851" fmla="*/ 2459326 h 6857999"/>
              <a:gd name="connsiteX30852" fmla="*/ 1579189 w 10763219"/>
              <a:gd name="connsiteY30852" fmla="*/ 2456150 h 6857999"/>
              <a:gd name="connsiteX30853" fmla="*/ 1572045 w 10763219"/>
              <a:gd name="connsiteY30853" fmla="*/ 2454563 h 6857999"/>
              <a:gd name="connsiteX30854" fmla="*/ 1568473 w 10763219"/>
              <a:gd name="connsiteY30854" fmla="*/ 2453372 h 6857999"/>
              <a:gd name="connsiteX30855" fmla="*/ 1564901 w 10763219"/>
              <a:gd name="connsiteY30855" fmla="*/ 2452975 h 6857999"/>
              <a:gd name="connsiteX30856" fmla="*/ 1562123 w 10763219"/>
              <a:gd name="connsiteY30856" fmla="*/ 2452975 h 6857999"/>
              <a:gd name="connsiteX30857" fmla="*/ 1559345 w 10763219"/>
              <a:gd name="connsiteY30857" fmla="*/ 2453372 h 6857999"/>
              <a:gd name="connsiteX30858" fmla="*/ 1555772 w 10763219"/>
              <a:gd name="connsiteY30858" fmla="*/ 2455356 h 6857999"/>
              <a:gd name="connsiteX30859" fmla="*/ 1551010 w 10763219"/>
              <a:gd name="connsiteY30859" fmla="*/ 2458929 h 6857999"/>
              <a:gd name="connsiteX30860" fmla="*/ 1545453 w 10763219"/>
              <a:gd name="connsiteY30860" fmla="*/ 2463295 h 6857999"/>
              <a:gd name="connsiteX30861" fmla="*/ 1539103 w 10763219"/>
              <a:gd name="connsiteY30861" fmla="*/ 2468455 h 6857999"/>
              <a:gd name="connsiteX30862" fmla="*/ 1513702 w 10763219"/>
              <a:gd name="connsiteY30862" fmla="*/ 2491476 h 6857999"/>
              <a:gd name="connsiteX30863" fmla="*/ 1490286 w 10763219"/>
              <a:gd name="connsiteY30863" fmla="*/ 2512910 h 6857999"/>
              <a:gd name="connsiteX30864" fmla="*/ 1467266 w 10763219"/>
              <a:gd name="connsiteY30864" fmla="*/ 2533947 h 6857999"/>
              <a:gd name="connsiteX30865" fmla="*/ 1462901 w 10763219"/>
              <a:gd name="connsiteY30865" fmla="*/ 2544664 h 6857999"/>
              <a:gd name="connsiteX30866" fmla="*/ 1458138 w 10763219"/>
              <a:gd name="connsiteY30866" fmla="*/ 2554984 h 6857999"/>
              <a:gd name="connsiteX30867" fmla="*/ 1452581 w 10763219"/>
              <a:gd name="connsiteY30867" fmla="*/ 2565701 h 6857999"/>
              <a:gd name="connsiteX30868" fmla="*/ 1447422 w 10763219"/>
              <a:gd name="connsiteY30868" fmla="*/ 2575624 h 6857999"/>
              <a:gd name="connsiteX30869" fmla="*/ 1435118 w 10763219"/>
              <a:gd name="connsiteY30869" fmla="*/ 2596264 h 6857999"/>
              <a:gd name="connsiteX30870" fmla="*/ 1422418 w 10763219"/>
              <a:gd name="connsiteY30870" fmla="*/ 2615713 h 6857999"/>
              <a:gd name="connsiteX30871" fmla="*/ 1408923 w 10763219"/>
              <a:gd name="connsiteY30871" fmla="*/ 2634765 h 6857999"/>
              <a:gd name="connsiteX30872" fmla="*/ 1394635 w 10763219"/>
              <a:gd name="connsiteY30872" fmla="*/ 2654214 h 6857999"/>
              <a:gd name="connsiteX30873" fmla="*/ 1365662 w 10763219"/>
              <a:gd name="connsiteY30873" fmla="*/ 2692716 h 6857999"/>
              <a:gd name="connsiteX30874" fmla="*/ 1353359 w 10763219"/>
              <a:gd name="connsiteY30874" fmla="*/ 2710974 h 6857999"/>
              <a:gd name="connsiteX30875" fmla="*/ 1343437 w 10763219"/>
              <a:gd name="connsiteY30875" fmla="*/ 2726454 h 6857999"/>
              <a:gd name="connsiteX30876" fmla="*/ 1333514 w 10763219"/>
              <a:gd name="connsiteY30876" fmla="*/ 2741140 h 6857999"/>
              <a:gd name="connsiteX30877" fmla="*/ 1324386 w 10763219"/>
              <a:gd name="connsiteY30877" fmla="*/ 2753842 h 6857999"/>
              <a:gd name="connsiteX30878" fmla="*/ 1319226 w 10763219"/>
              <a:gd name="connsiteY30878" fmla="*/ 2760192 h 6857999"/>
              <a:gd name="connsiteX30879" fmla="*/ 1314067 w 10763219"/>
              <a:gd name="connsiteY30879" fmla="*/ 2766543 h 6857999"/>
              <a:gd name="connsiteX30880" fmla="*/ 1308113 w 10763219"/>
              <a:gd name="connsiteY30880" fmla="*/ 2772497 h 6857999"/>
              <a:gd name="connsiteX30881" fmla="*/ 1301366 w 10763219"/>
              <a:gd name="connsiteY30881" fmla="*/ 2778848 h 6857999"/>
              <a:gd name="connsiteX30882" fmla="*/ 1294222 w 10763219"/>
              <a:gd name="connsiteY30882" fmla="*/ 2784801 h 6857999"/>
              <a:gd name="connsiteX30883" fmla="*/ 1286681 w 10763219"/>
              <a:gd name="connsiteY30883" fmla="*/ 2791152 h 6857999"/>
              <a:gd name="connsiteX30884" fmla="*/ 1277950 w 10763219"/>
              <a:gd name="connsiteY30884" fmla="*/ 2797900 h 6857999"/>
              <a:gd name="connsiteX30885" fmla="*/ 1267631 w 10763219"/>
              <a:gd name="connsiteY30885" fmla="*/ 2804648 h 6857999"/>
              <a:gd name="connsiteX30886" fmla="*/ 1263265 w 10763219"/>
              <a:gd name="connsiteY30886" fmla="*/ 2807426 h 6857999"/>
              <a:gd name="connsiteX30887" fmla="*/ 1258105 w 10763219"/>
              <a:gd name="connsiteY30887" fmla="*/ 2809808 h 6857999"/>
              <a:gd name="connsiteX30888" fmla="*/ 1252946 w 10763219"/>
              <a:gd name="connsiteY30888" fmla="*/ 2810998 h 6857999"/>
              <a:gd name="connsiteX30889" fmla="*/ 1247389 w 10763219"/>
              <a:gd name="connsiteY30889" fmla="*/ 2812586 h 6857999"/>
              <a:gd name="connsiteX30890" fmla="*/ 1242230 w 10763219"/>
              <a:gd name="connsiteY30890" fmla="*/ 2812983 h 6857999"/>
              <a:gd name="connsiteX30891" fmla="*/ 1236276 w 10763219"/>
              <a:gd name="connsiteY30891" fmla="*/ 2813777 h 6857999"/>
              <a:gd name="connsiteX30892" fmla="*/ 1225164 w 10763219"/>
              <a:gd name="connsiteY30892" fmla="*/ 2813777 h 6857999"/>
              <a:gd name="connsiteX30893" fmla="*/ 1202541 w 10763219"/>
              <a:gd name="connsiteY30893" fmla="*/ 2812983 h 6857999"/>
              <a:gd name="connsiteX30894" fmla="*/ 1192222 w 10763219"/>
              <a:gd name="connsiteY30894" fmla="*/ 2813777 h 6857999"/>
              <a:gd name="connsiteX30895" fmla="*/ 1187459 w 10763219"/>
              <a:gd name="connsiteY30895" fmla="*/ 2814174 h 6857999"/>
              <a:gd name="connsiteX30896" fmla="*/ 1182696 w 10763219"/>
              <a:gd name="connsiteY30896" fmla="*/ 2814967 h 6857999"/>
              <a:gd name="connsiteX30897" fmla="*/ 1181903 w 10763219"/>
              <a:gd name="connsiteY30897" fmla="*/ 2815365 h 6857999"/>
              <a:gd name="connsiteX30898" fmla="*/ 1181506 w 10763219"/>
              <a:gd name="connsiteY30898" fmla="*/ 2816158 h 6857999"/>
              <a:gd name="connsiteX30899" fmla="*/ 1181109 w 10763219"/>
              <a:gd name="connsiteY30899" fmla="*/ 2818540 h 6857999"/>
              <a:gd name="connsiteX30900" fmla="*/ 1179521 w 10763219"/>
              <a:gd name="connsiteY30900" fmla="*/ 2824494 h 6857999"/>
              <a:gd name="connsiteX30901" fmla="*/ 1179124 w 10763219"/>
              <a:gd name="connsiteY30901" fmla="*/ 2827669 h 6857999"/>
              <a:gd name="connsiteX30902" fmla="*/ 1177537 w 10763219"/>
              <a:gd name="connsiteY30902" fmla="*/ 2831241 h 6857999"/>
              <a:gd name="connsiteX30903" fmla="*/ 1176743 w 10763219"/>
              <a:gd name="connsiteY30903" fmla="*/ 2832035 h 6857999"/>
              <a:gd name="connsiteX30904" fmla="*/ 1175552 w 10763219"/>
              <a:gd name="connsiteY30904" fmla="*/ 2833226 h 6857999"/>
              <a:gd name="connsiteX30905" fmla="*/ 1174362 w 10763219"/>
              <a:gd name="connsiteY30905" fmla="*/ 2834020 h 6857999"/>
              <a:gd name="connsiteX30906" fmla="*/ 1172377 w 10763219"/>
              <a:gd name="connsiteY30906" fmla="*/ 2834814 h 6857999"/>
              <a:gd name="connsiteX30907" fmla="*/ 1166027 w 10763219"/>
              <a:gd name="connsiteY30907" fmla="*/ 2835607 h 6857999"/>
              <a:gd name="connsiteX30908" fmla="*/ 1158883 w 10763219"/>
              <a:gd name="connsiteY30908" fmla="*/ 2835607 h 6857999"/>
              <a:gd name="connsiteX30909" fmla="*/ 1151739 w 10763219"/>
              <a:gd name="connsiteY30909" fmla="*/ 2835607 h 6857999"/>
              <a:gd name="connsiteX30910" fmla="*/ 1143801 w 10763219"/>
              <a:gd name="connsiteY30910" fmla="*/ 2835210 h 6857999"/>
              <a:gd name="connsiteX30911" fmla="*/ 1126735 w 10763219"/>
              <a:gd name="connsiteY30911" fmla="*/ 2833226 h 6857999"/>
              <a:gd name="connsiteX30912" fmla="*/ 1109669 w 10763219"/>
              <a:gd name="connsiteY30912" fmla="*/ 2831241 h 6857999"/>
              <a:gd name="connsiteX30913" fmla="*/ 1092205 w 10763219"/>
              <a:gd name="connsiteY30913" fmla="*/ 2829257 h 6857999"/>
              <a:gd name="connsiteX30914" fmla="*/ 1083474 w 10763219"/>
              <a:gd name="connsiteY30914" fmla="*/ 2828860 h 6857999"/>
              <a:gd name="connsiteX30915" fmla="*/ 1075139 w 10763219"/>
              <a:gd name="connsiteY30915" fmla="*/ 2828463 h 6857999"/>
              <a:gd name="connsiteX30916" fmla="*/ 1066804 w 10763219"/>
              <a:gd name="connsiteY30916" fmla="*/ 2828860 h 6857999"/>
              <a:gd name="connsiteX30917" fmla="*/ 1058867 w 10763219"/>
              <a:gd name="connsiteY30917" fmla="*/ 2829257 h 6857999"/>
              <a:gd name="connsiteX30918" fmla="*/ 1051723 w 10763219"/>
              <a:gd name="connsiteY30918" fmla="*/ 2830051 h 6857999"/>
              <a:gd name="connsiteX30919" fmla="*/ 1044182 w 10763219"/>
              <a:gd name="connsiteY30919" fmla="*/ 2832035 h 6857999"/>
              <a:gd name="connsiteX30920" fmla="*/ 1039419 w 10763219"/>
              <a:gd name="connsiteY30920" fmla="*/ 2834814 h 6857999"/>
              <a:gd name="connsiteX30921" fmla="*/ 1034260 w 10763219"/>
              <a:gd name="connsiteY30921" fmla="*/ 2837195 h 6857999"/>
              <a:gd name="connsiteX30922" fmla="*/ 1030688 w 10763219"/>
              <a:gd name="connsiteY30922" fmla="*/ 2840371 h 6857999"/>
              <a:gd name="connsiteX30923" fmla="*/ 1026719 w 10763219"/>
              <a:gd name="connsiteY30923" fmla="*/ 2843943 h 6857999"/>
              <a:gd name="connsiteX30924" fmla="*/ 1019178 w 10763219"/>
              <a:gd name="connsiteY30924" fmla="*/ 2850691 h 6857999"/>
              <a:gd name="connsiteX30925" fmla="*/ 1012034 w 10763219"/>
              <a:gd name="connsiteY30925" fmla="*/ 2857438 h 6857999"/>
              <a:gd name="connsiteX30926" fmla="*/ 1008065 w 10763219"/>
              <a:gd name="connsiteY30926" fmla="*/ 2860613 h 6857999"/>
              <a:gd name="connsiteX30927" fmla="*/ 1004096 w 10763219"/>
              <a:gd name="connsiteY30927" fmla="*/ 2862995 h 6857999"/>
              <a:gd name="connsiteX30928" fmla="*/ 999730 w 10763219"/>
              <a:gd name="connsiteY30928" fmla="*/ 2864583 h 6857999"/>
              <a:gd name="connsiteX30929" fmla="*/ 994967 w 10763219"/>
              <a:gd name="connsiteY30929" fmla="*/ 2865377 h 6857999"/>
              <a:gd name="connsiteX30930" fmla="*/ 989014 w 10763219"/>
              <a:gd name="connsiteY30930" fmla="*/ 2865773 h 6857999"/>
              <a:gd name="connsiteX30931" fmla="*/ 983061 w 10763219"/>
              <a:gd name="connsiteY30931" fmla="*/ 2864980 h 6857999"/>
              <a:gd name="connsiteX30932" fmla="*/ 976314 w 10763219"/>
              <a:gd name="connsiteY30932" fmla="*/ 2862598 h 6857999"/>
              <a:gd name="connsiteX30933" fmla="*/ 968376 w 10763219"/>
              <a:gd name="connsiteY30933" fmla="*/ 2859423 h 6857999"/>
              <a:gd name="connsiteX30934" fmla="*/ 962026 w 10763219"/>
              <a:gd name="connsiteY30934" fmla="*/ 2866567 h 6857999"/>
              <a:gd name="connsiteX30935" fmla="*/ 955278 w 10763219"/>
              <a:gd name="connsiteY30935" fmla="*/ 2873315 h 6857999"/>
              <a:gd name="connsiteX30936" fmla="*/ 947341 w 10763219"/>
              <a:gd name="connsiteY30936" fmla="*/ 2879269 h 6857999"/>
              <a:gd name="connsiteX30937" fmla="*/ 939800 w 10763219"/>
              <a:gd name="connsiteY30937" fmla="*/ 2884826 h 6857999"/>
              <a:gd name="connsiteX30938" fmla="*/ 930274 w 10763219"/>
              <a:gd name="connsiteY30938" fmla="*/ 2889986 h 6857999"/>
              <a:gd name="connsiteX30939" fmla="*/ 921146 w 10763219"/>
              <a:gd name="connsiteY30939" fmla="*/ 2894352 h 6857999"/>
              <a:gd name="connsiteX30940" fmla="*/ 911224 w 10763219"/>
              <a:gd name="connsiteY30940" fmla="*/ 2897527 h 6857999"/>
              <a:gd name="connsiteX30941" fmla="*/ 900905 w 10763219"/>
              <a:gd name="connsiteY30941" fmla="*/ 2901099 h 6857999"/>
              <a:gd name="connsiteX30942" fmla="*/ 890189 w 10763219"/>
              <a:gd name="connsiteY30942" fmla="*/ 2903481 h 6857999"/>
              <a:gd name="connsiteX30943" fmla="*/ 879473 w 10763219"/>
              <a:gd name="connsiteY30943" fmla="*/ 2905069 h 6857999"/>
              <a:gd name="connsiteX30944" fmla="*/ 868757 w 10763219"/>
              <a:gd name="connsiteY30944" fmla="*/ 2905863 h 6857999"/>
              <a:gd name="connsiteX30945" fmla="*/ 857644 w 10763219"/>
              <a:gd name="connsiteY30945" fmla="*/ 2906656 h 6857999"/>
              <a:gd name="connsiteX30946" fmla="*/ 846531 w 10763219"/>
              <a:gd name="connsiteY30946" fmla="*/ 2905863 h 6857999"/>
              <a:gd name="connsiteX30947" fmla="*/ 835418 w 10763219"/>
              <a:gd name="connsiteY30947" fmla="*/ 2905069 h 6857999"/>
              <a:gd name="connsiteX30948" fmla="*/ 824305 w 10763219"/>
              <a:gd name="connsiteY30948" fmla="*/ 2903084 h 6857999"/>
              <a:gd name="connsiteX30949" fmla="*/ 813589 w 10763219"/>
              <a:gd name="connsiteY30949" fmla="*/ 2900306 h 6857999"/>
              <a:gd name="connsiteX30950" fmla="*/ 809223 w 10763219"/>
              <a:gd name="connsiteY30950" fmla="*/ 2894749 h 6857999"/>
              <a:gd name="connsiteX30951" fmla="*/ 805651 w 10763219"/>
              <a:gd name="connsiteY30951" fmla="*/ 2889986 h 6857999"/>
              <a:gd name="connsiteX30952" fmla="*/ 803270 w 10763219"/>
              <a:gd name="connsiteY30952" fmla="*/ 2884826 h 6857999"/>
              <a:gd name="connsiteX30953" fmla="*/ 801285 w 10763219"/>
              <a:gd name="connsiteY30953" fmla="*/ 2880857 h 6857999"/>
              <a:gd name="connsiteX30954" fmla="*/ 800491 w 10763219"/>
              <a:gd name="connsiteY30954" fmla="*/ 2877284 h 6857999"/>
              <a:gd name="connsiteX30955" fmla="*/ 800095 w 10763219"/>
              <a:gd name="connsiteY30955" fmla="*/ 2873712 h 6857999"/>
              <a:gd name="connsiteX30956" fmla="*/ 800095 w 10763219"/>
              <a:gd name="connsiteY30956" fmla="*/ 2870933 h 6857999"/>
              <a:gd name="connsiteX30957" fmla="*/ 800888 w 10763219"/>
              <a:gd name="connsiteY30957" fmla="*/ 2867758 h 6857999"/>
              <a:gd name="connsiteX30958" fmla="*/ 801682 w 10763219"/>
              <a:gd name="connsiteY30958" fmla="*/ 2864980 h 6857999"/>
              <a:gd name="connsiteX30959" fmla="*/ 803270 w 10763219"/>
              <a:gd name="connsiteY30959" fmla="*/ 2862995 h 6857999"/>
              <a:gd name="connsiteX30960" fmla="*/ 805254 w 10763219"/>
              <a:gd name="connsiteY30960" fmla="*/ 2860613 h 6857999"/>
              <a:gd name="connsiteX30961" fmla="*/ 807239 w 10763219"/>
              <a:gd name="connsiteY30961" fmla="*/ 2858629 h 6857999"/>
              <a:gd name="connsiteX30962" fmla="*/ 812795 w 10763219"/>
              <a:gd name="connsiteY30962" fmla="*/ 2855453 h 6857999"/>
              <a:gd name="connsiteX30963" fmla="*/ 818352 w 10763219"/>
              <a:gd name="connsiteY30963" fmla="*/ 2852675 h 6857999"/>
              <a:gd name="connsiteX30964" fmla="*/ 830258 w 10763219"/>
              <a:gd name="connsiteY30964" fmla="*/ 2846721 h 6857999"/>
              <a:gd name="connsiteX30965" fmla="*/ 835418 w 10763219"/>
              <a:gd name="connsiteY30965" fmla="*/ 2843943 h 6857999"/>
              <a:gd name="connsiteX30966" fmla="*/ 837402 w 10763219"/>
              <a:gd name="connsiteY30966" fmla="*/ 2842355 h 6857999"/>
              <a:gd name="connsiteX30967" fmla="*/ 839784 w 10763219"/>
              <a:gd name="connsiteY30967" fmla="*/ 2841164 h 6857999"/>
              <a:gd name="connsiteX30968" fmla="*/ 841371 w 10763219"/>
              <a:gd name="connsiteY30968" fmla="*/ 2839180 h 6857999"/>
              <a:gd name="connsiteX30969" fmla="*/ 842562 w 10763219"/>
              <a:gd name="connsiteY30969" fmla="*/ 2836401 h 6857999"/>
              <a:gd name="connsiteX30970" fmla="*/ 843356 w 10763219"/>
              <a:gd name="connsiteY30970" fmla="*/ 2834814 h 6857999"/>
              <a:gd name="connsiteX30971" fmla="*/ 843752 w 10763219"/>
              <a:gd name="connsiteY30971" fmla="*/ 2831638 h 6857999"/>
              <a:gd name="connsiteX30972" fmla="*/ 843356 w 10763219"/>
              <a:gd name="connsiteY30972" fmla="*/ 2829257 h 6857999"/>
              <a:gd name="connsiteX30973" fmla="*/ 842562 w 10763219"/>
              <a:gd name="connsiteY30973" fmla="*/ 2825684 h 6857999"/>
              <a:gd name="connsiteX30974" fmla="*/ 840974 w 10763219"/>
              <a:gd name="connsiteY30974" fmla="*/ 2822509 h 6857999"/>
              <a:gd name="connsiteX30975" fmla="*/ 838593 w 10763219"/>
              <a:gd name="connsiteY30975" fmla="*/ 2818540 h 6857999"/>
              <a:gd name="connsiteX30976" fmla="*/ 842562 w 10763219"/>
              <a:gd name="connsiteY30976" fmla="*/ 2816952 h 6857999"/>
              <a:gd name="connsiteX30977" fmla="*/ 846531 w 10763219"/>
              <a:gd name="connsiteY30977" fmla="*/ 2816555 h 6857999"/>
              <a:gd name="connsiteX30978" fmla="*/ 850103 w 10763219"/>
              <a:gd name="connsiteY30978" fmla="*/ 2816555 h 6857999"/>
              <a:gd name="connsiteX30979" fmla="*/ 854469 w 10763219"/>
              <a:gd name="connsiteY30979" fmla="*/ 2816952 h 6857999"/>
              <a:gd name="connsiteX30980" fmla="*/ 862803 w 10763219"/>
              <a:gd name="connsiteY30980" fmla="*/ 2818937 h 6857999"/>
              <a:gd name="connsiteX30981" fmla="*/ 866772 w 10763219"/>
              <a:gd name="connsiteY30981" fmla="*/ 2820127 h 6857999"/>
              <a:gd name="connsiteX30982" fmla="*/ 871138 w 10763219"/>
              <a:gd name="connsiteY30982" fmla="*/ 2820525 h 6857999"/>
              <a:gd name="connsiteX30983" fmla="*/ 876694 w 10763219"/>
              <a:gd name="connsiteY30983" fmla="*/ 2812983 h 6857999"/>
              <a:gd name="connsiteX30984" fmla="*/ 883045 w 10763219"/>
              <a:gd name="connsiteY30984" fmla="*/ 2805838 h 6857999"/>
              <a:gd name="connsiteX30985" fmla="*/ 889395 w 10763219"/>
              <a:gd name="connsiteY30985" fmla="*/ 2799488 h 6857999"/>
              <a:gd name="connsiteX30986" fmla="*/ 896142 w 10763219"/>
              <a:gd name="connsiteY30986" fmla="*/ 2793137 h 6857999"/>
              <a:gd name="connsiteX30987" fmla="*/ 902889 w 10763219"/>
              <a:gd name="connsiteY30987" fmla="*/ 2787580 h 6857999"/>
              <a:gd name="connsiteX30988" fmla="*/ 910033 w 10763219"/>
              <a:gd name="connsiteY30988" fmla="*/ 2782420 h 6857999"/>
              <a:gd name="connsiteX30989" fmla="*/ 917177 w 10763219"/>
              <a:gd name="connsiteY30989" fmla="*/ 2777260 h 6857999"/>
              <a:gd name="connsiteX30990" fmla="*/ 925115 w 10763219"/>
              <a:gd name="connsiteY30990" fmla="*/ 2772894 h 6857999"/>
              <a:gd name="connsiteX30991" fmla="*/ 932656 w 10763219"/>
              <a:gd name="connsiteY30991" fmla="*/ 2768528 h 6857999"/>
              <a:gd name="connsiteX30992" fmla="*/ 940594 w 10763219"/>
              <a:gd name="connsiteY30992" fmla="*/ 2764558 h 6857999"/>
              <a:gd name="connsiteX30993" fmla="*/ 948531 w 10763219"/>
              <a:gd name="connsiteY30993" fmla="*/ 2761383 h 6857999"/>
              <a:gd name="connsiteX30994" fmla="*/ 956866 w 10763219"/>
              <a:gd name="connsiteY30994" fmla="*/ 2757811 h 6857999"/>
              <a:gd name="connsiteX30995" fmla="*/ 965201 w 10763219"/>
              <a:gd name="connsiteY30995" fmla="*/ 2755033 h 6857999"/>
              <a:gd name="connsiteX30996" fmla="*/ 973932 w 10763219"/>
              <a:gd name="connsiteY30996" fmla="*/ 2752651 h 6857999"/>
              <a:gd name="connsiteX30997" fmla="*/ 991395 w 10763219"/>
              <a:gd name="connsiteY30997" fmla="*/ 2747491 h 6857999"/>
              <a:gd name="connsiteX30998" fmla="*/ 1010049 w 10763219"/>
              <a:gd name="connsiteY30998" fmla="*/ 2743522 h 6857999"/>
              <a:gd name="connsiteX30999" fmla="*/ 1029100 w 10763219"/>
              <a:gd name="connsiteY30999" fmla="*/ 2740346 h 6857999"/>
              <a:gd name="connsiteX31000" fmla="*/ 1048548 w 10763219"/>
              <a:gd name="connsiteY31000" fmla="*/ 2737171 h 6857999"/>
              <a:gd name="connsiteX31001" fmla="*/ 1067995 w 10763219"/>
              <a:gd name="connsiteY31001" fmla="*/ 2734789 h 6857999"/>
              <a:gd name="connsiteX31002" fmla="*/ 1074345 w 10763219"/>
              <a:gd name="connsiteY31002" fmla="*/ 2730820 h 6857999"/>
              <a:gd name="connsiteX31003" fmla="*/ 1081489 w 10763219"/>
              <a:gd name="connsiteY31003" fmla="*/ 2727645 h 6857999"/>
              <a:gd name="connsiteX31004" fmla="*/ 1088237 w 10763219"/>
              <a:gd name="connsiteY31004" fmla="*/ 2723676 h 6857999"/>
              <a:gd name="connsiteX31005" fmla="*/ 1094190 w 10763219"/>
              <a:gd name="connsiteY31005" fmla="*/ 2719309 h 6857999"/>
              <a:gd name="connsiteX31006" fmla="*/ 1095381 w 10763219"/>
              <a:gd name="connsiteY31006" fmla="*/ 2726057 h 6857999"/>
              <a:gd name="connsiteX31007" fmla="*/ 1095381 w 10763219"/>
              <a:gd name="connsiteY31007" fmla="*/ 2732011 h 6857999"/>
              <a:gd name="connsiteX31008" fmla="*/ 1123957 w 10763219"/>
              <a:gd name="connsiteY31008" fmla="*/ 2729232 h 6857999"/>
              <a:gd name="connsiteX31009" fmla="*/ 1151739 w 10763219"/>
              <a:gd name="connsiteY31009" fmla="*/ 2725263 h 6857999"/>
              <a:gd name="connsiteX31010" fmla="*/ 1165233 w 10763219"/>
              <a:gd name="connsiteY31010" fmla="*/ 2722882 h 6857999"/>
              <a:gd name="connsiteX31011" fmla="*/ 1178727 w 10763219"/>
              <a:gd name="connsiteY31011" fmla="*/ 2720103 h 6857999"/>
              <a:gd name="connsiteX31012" fmla="*/ 1191825 w 10763219"/>
              <a:gd name="connsiteY31012" fmla="*/ 2717325 h 6857999"/>
              <a:gd name="connsiteX31013" fmla="*/ 1204525 w 10763219"/>
              <a:gd name="connsiteY31013" fmla="*/ 2713356 h 6857999"/>
              <a:gd name="connsiteX31014" fmla="*/ 1218020 w 10763219"/>
              <a:gd name="connsiteY31014" fmla="*/ 2708990 h 6857999"/>
              <a:gd name="connsiteX31015" fmla="*/ 1231514 w 10763219"/>
              <a:gd name="connsiteY31015" fmla="*/ 2704226 h 6857999"/>
              <a:gd name="connsiteX31016" fmla="*/ 1244611 w 10763219"/>
              <a:gd name="connsiteY31016" fmla="*/ 2698273 h 6857999"/>
              <a:gd name="connsiteX31017" fmla="*/ 1256915 w 10763219"/>
              <a:gd name="connsiteY31017" fmla="*/ 2691525 h 6857999"/>
              <a:gd name="connsiteX31018" fmla="*/ 1262471 w 10763219"/>
              <a:gd name="connsiteY31018" fmla="*/ 2687556 h 6857999"/>
              <a:gd name="connsiteX31019" fmla="*/ 1268425 w 10763219"/>
              <a:gd name="connsiteY31019" fmla="*/ 2683586 h 6857999"/>
              <a:gd name="connsiteX31020" fmla="*/ 1274378 w 10763219"/>
              <a:gd name="connsiteY31020" fmla="*/ 2679220 h 6857999"/>
              <a:gd name="connsiteX31021" fmla="*/ 1280331 w 10763219"/>
              <a:gd name="connsiteY31021" fmla="*/ 2674457 h 6857999"/>
              <a:gd name="connsiteX31022" fmla="*/ 1285491 w 10763219"/>
              <a:gd name="connsiteY31022" fmla="*/ 2669297 h 6857999"/>
              <a:gd name="connsiteX31023" fmla="*/ 1291047 w 10763219"/>
              <a:gd name="connsiteY31023" fmla="*/ 2664137 h 6857999"/>
              <a:gd name="connsiteX31024" fmla="*/ 1295810 w 10763219"/>
              <a:gd name="connsiteY31024" fmla="*/ 2658580 h 6857999"/>
              <a:gd name="connsiteX31025" fmla="*/ 1301366 w 10763219"/>
              <a:gd name="connsiteY31025" fmla="*/ 2652627 h 6857999"/>
              <a:gd name="connsiteX31026" fmla="*/ 1308113 w 10763219"/>
              <a:gd name="connsiteY31026" fmla="*/ 2643894 h 6857999"/>
              <a:gd name="connsiteX31027" fmla="*/ 1314861 w 10763219"/>
              <a:gd name="connsiteY31027" fmla="*/ 2635162 h 6857999"/>
              <a:gd name="connsiteX31028" fmla="*/ 1327958 w 10763219"/>
              <a:gd name="connsiteY31028" fmla="*/ 2617301 h 6857999"/>
              <a:gd name="connsiteX31029" fmla="*/ 1319623 w 10763219"/>
              <a:gd name="connsiteY31029" fmla="*/ 2619682 h 6857999"/>
              <a:gd name="connsiteX31030" fmla="*/ 1315257 w 10763219"/>
              <a:gd name="connsiteY31030" fmla="*/ 2620079 h 6857999"/>
              <a:gd name="connsiteX31031" fmla="*/ 1310892 w 10763219"/>
              <a:gd name="connsiteY31031" fmla="*/ 2620476 h 6857999"/>
              <a:gd name="connsiteX31032" fmla="*/ 1306923 w 10763219"/>
              <a:gd name="connsiteY31032" fmla="*/ 2615316 h 6857999"/>
              <a:gd name="connsiteX31033" fmla="*/ 1304145 w 10763219"/>
              <a:gd name="connsiteY31033" fmla="*/ 2610156 h 6857999"/>
              <a:gd name="connsiteX31034" fmla="*/ 1302557 w 10763219"/>
              <a:gd name="connsiteY31034" fmla="*/ 2605790 h 6857999"/>
              <a:gd name="connsiteX31035" fmla="*/ 1301763 w 10763219"/>
              <a:gd name="connsiteY31035" fmla="*/ 2602614 h 6857999"/>
              <a:gd name="connsiteX31036" fmla="*/ 1301763 w 10763219"/>
              <a:gd name="connsiteY31036" fmla="*/ 2599439 h 6857999"/>
              <a:gd name="connsiteX31037" fmla="*/ 1302557 w 10763219"/>
              <a:gd name="connsiteY31037" fmla="*/ 2597454 h 6857999"/>
              <a:gd name="connsiteX31038" fmla="*/ 1303748 w 10763219"/>
              <a:gd name="connsiteY31038" fmla="*/ 2595470 h 6857999"/>
              <a:gd name="connsiteX31039" fmla="*/ 1305732 w 10763219"/>
              <a:gd name="connsiteY31039" fmla="*/ 2594279 h 6857999"/>
              <a:gd name="connsiteX31040" fmla="*/ 1307717 w 10763219"/>
              <a:gd name="connsiteY31040" fmla="*/ 2592691 h 6857999"/>
              <a:gd name="connsiteX31041" fmla="*/ 1310098 w 10763219"/>
              <a:gd name="connsiteY31041" fmla="*/ 2591898 h 6857999"/>
              <a:gd name="connsiteX31042" fmla="*/ 1314861 w 10763219"/>
              <a:gd name="connsiteY31042" fmla="*/ 2590310 h 6857999"/>
              <a:gd name="connsiteX31043" fmla="*/ 1318830 w 10763219"/>
              <a:gd name="connsiteY31043" fmla="*/ 2588722 h 6857999"/>
              <a:gd name="connsiteX31044" fmla="*/ 1320417 w 10763219"/>
              <a:gd name="connsiteY31044" fmla="*/ 2587928 h 6857999"/>
              <a:gd name="connsiteX31045" fmla="*/ 1321211 w 10763219"/>
              <a:gd name="connsiteY31045" fmla="*/ 2586738 h 6857999"/>
              <a:gd name="connsiteX31046" fmla="*/ 1322798 w 10763219"/>
              <a:gd name="connsiteY31046" fmla="*/ 2582371 h 6857999"/>
              <a:gd name="connsiteX31047" fmla="*/ 1323592 w 10763219"/>
              <a:gd name="connsiteY31047" fmla="*/ 2578005 h 6857999"/>
              <a:gd name="connsiteX31048" fmla="*/ 1325180 w 10763219"/>
              <a:gd name="connsiteY31048" fmla="*/ 2568876 h 6857999"/>
              <a:gd name="connsiteX31049" fmla="*/ 1325974 w 10763219"/>
              <a:gd name="connsiteY31049" fmla="*/ 2563716 h 6857999"/>
              <a:gd name="connsiteX31050" fmla="*/ 1327561 w 10763219"/>
              <a:gd name="connsiteY31050" fmla="*/ 2560144 h 6857999"/>
              <a:gd name="connsiteX31051" fmla="*/ 1329149 w 10763219"/>
              <a:gd name="connsiteY31051" fmla="*/ 2556175 h 6857999"/>
              <a:gd name="connsiteX31052" fmla="*/ 1331530 w 10763219"/>
              <a:gd name="connsiteY31052" fmla="*/ 2552999 h 6857999"/>
              <a:gd name="connsiteX31053" fmla="*/ 1333118 w 10763219"/>
              <a:gd name="connsiteY31053" fmla="*/ 2551808 h 6857999"/>
              <a:gd name="connsiteX31054" fmla="*/ 1335102 w 10763219"/>
              <a:gd name="connsiteY31054" fmla="*/ 2550618 h 6857999"/>
              <a:gd name="connsiteX31055" fmla="*/ 1338277 w 10763219"/>
              <a:gd name="connsiteY31055" fmla="*/ 2549824 h 6857999"/>
              <a:gd name="connsiteX31056" fmla="*/ 1342643 w 10763219"/>
              <a:gd name="connsiteY31056" fmla="*/ 2548633 h 6857999"/>
              <a:gd name="connsiteX31057" fmla="*/ 1347009 w 10763219"/>
              <a:gd name="connsiteY31057" fmla="*/ 2548633 h 6857999"/>
              <a:gd name="connsiteX31058" fmla="*/ 1356137 w 10763219"/>
              <a:gd name="connsiteY31058" fmla="*/ 2548633 h 6857999"/>
              <a:gd name="connsiteX31059" fmla="*/ 1360503 w 10763219"/>
              <a:gd name="connsiteY31059" fmla="*/ 2548236 h 6857999"/>
              <a:gd name="connsiteX31060" fmla="*/ 1364869 w 10763219"/>
              <a:gd name="connsiteY31060" fmla="*/ 2547443 h 6857999"/>
              <a:gd name="connsiteX31061" fmla="*/ 1366059 w 10763219"/>
              <a:gd name="connsiteY31061" fmla="*/ 2546252 h 6857999"/>
              <a:gd name="connsiteX31062" fmla="*/ 1368044 w 10763219"/>
              <a:gd name="connsiteY31062" fmla="*/ 2545458 h 6857999"/>
              <a:gd name="connsiteX31063" fmla="*/ 1370425 w 10763219"/>
              <a:gd name="connsiteY31063" fmla="*/ 2542283 h 6857999"/>
              <a:gd name="connsiteX31064" fmla="*/ 1372410 w 10763219"/>
              <a:gd name="connsiteY31064" fmla="*/ 2539107 h 6857999"/>
              <a:gd name="connsiteX31065" fmla="*/ 1375188 w 10763219"/>
              <a:gd name="connsiteY31065" fmla="*/ 2535138 h 6857999"/>
              <a:gd name="connsiteX31066" fmla="*/ 1376775 w 10763219"/>
              <a:gd name="connsiteY31066" fmla="*/ 2531169 h 6857999"/>
              <a:gd name="connsiteX31067" fmla="*/ 1379554 w 10763219"/>
              <a:gd name="connsiteY31067" fmla="*/ 2527199 h 6857999"/>
              <a:gd name="connsiteX31068" fmla="*/ 1382332 w 10763219"/>
              <a:gd name="connsiteY31068" fmla="*/ 2523627 h 6857999"/>
              <a:gd name="connsiteX31069" fmla="*/ 1383920 w 10763219"/>
              <a:gd name="connsiteY31069" fmla="*/ 2522436 h 6857999"/>
              <a:gd name="connsiteX31070" fmla="*/ 1385904 w 10763219"/>
              <a:gd name="connsiteY31070" fmla="*/ 2520849 h 6857999"/>
              <a:gd name="connsiteX31071" fmla="*/ 1387888 w 10763219"/>
              <a:gd name="connsiteY31071" fmla="*/ 2520452 h 6857999"/>
              <a:gd name="connsiteX31072" fmla="*/ 1389476 w 10763219"/>
              <a:gd name="connsiteY31072" fmla="*/ 2520452 h 6857999"/>
              <a:gd name="connsiteX31073" fmla="*/ 1407336 w 10763219"/>
              <a:gd name="connsiteY31073" fmla="*/ 2488698 h 6857999"/>
              <a:gd name="connsiteX31074" fmla="*/ 1425990 w 10763219"/>
              <a:gd name="connsiteY31074" fmla="*/ 2455356 h 6857999"/>
              <a:gd name="connsiteX31075" fmla="*/ 1422021 w 10763219"/>
              <a:gd name="connsiteY31075" fmla="*/ 2451784 h 6857999"/>
              <a:gd name="connsiteX31076" fmla="*/ 1418449 w 10763219"/>
              <a:gd name="connsiteY31076" fmla="*/ 2449800 h 6857999"/>
              <a:gd name="connsiteX31077" fmla="*/ 1416067 w 10763219"/>
              <a:gd name="connsiteY31077" fmla="*/ 2449006 h 6857999"/>
              <a:gd name="connsiteX31078" fmla="*/ 1415274 w 10763219"/>
              <a:gd name="connsiteY31078" fmla="*/ 2449403 h 6857999"/>
              <a:gd name="connsiteX31079" fmla="*/ 1414083 w 10763219"/>
              <a:gd name="connsiteY31079" fmla="*/ 2449403 h 6857999"/>
              <a:gd name="connsiteX31080" fmla="*/ 1412098 w 10763219"/>
              <a:gd name="connsiteY31080" fmla="*/ 2451388 h 6857999"/>
              <a:gd name="connsiteX31081" fmla="*/ 1411305 w 10763219"/>
              <a:gd name="connsiteY31081" fmla="*/ 2453769 h 6857999"/>
              <a:gd name="connsiteX31082" fmla="*/ 1410114 w 10763219"/>
              <a:gd name="connsiteY31082" fmla="*/ 2456944 h 6857999"/>
              <a:gd name="connsiteX31083" fmla="*/ 1409320 w 10763219"/>
              <a:gd name="connsiteY31083" fmla="*/ 2460120 h 6857999"/>
              <a:gd name="connsiteX31084" fmla="*/ 1408130 w 10763219"/>
              <a:gd name="connsiteY31084" fmla="*/ 2468455 h 6857999"/>
              <a:gd name="connsiteX31085" fmla="*/ 1406939 w 10763219"/>
              <a:gd name="connsiteY31085" fmla="*/ 2475996 h 6857999"/>
              <a:gd name="connsiteX31086" fmla="*/ 1405748 w 10763219"/>
              <a:gd name="connsiteY31086" fmla="*/ 2479172 h 6857999"/>
              <a:gd name="connsiteX31087" fmla="*/ 1404955 w 10763219"/>
              <a:gd name="connsiteY31087" fmla="*/ 2481950 h 6857999"/>
              <a:gd name="connsiteX31088" fmla="*/ 1403367 w 10763219"/>
              <a:gd name="connsiteY31088" fmla="*/ 2483141 h 6857999"/>
              <a:gd name="connsiteX31089" fmla="*/ 1402573 w 10763219"/>
              <a:gd name="connsiteY31089" fmla="*/ 2483538 h 6857999"/>
              <a:gd name="connsiteX31090" fmla="*/ 1401383 w 10763219"/>
              <a:gd name="connsiteY31090" fmla="*/ 2484332 h 6857999"/>
              <a:gd name="connsiteX31091" fmla="*/ 1392254 w 10763219"/>
              <a:gd name="connsiteY31091" fmla="*/ 2476790 h 6857999"/>
              <a:gd name="connsiteX31092" fmla="*/ 1384713 w 10763219"/>
              <a:gd name="connsiteY31092" fmla="*/ 2471630 h 6857999"/>
              <a:gd name="connsiteX31093" fmla="*/ 1380348 w 10763219"/>
              <a:gd name="connsiteY31093" fmla="*/ 2468455 h 6857999"/>
              <a:gd name="connsiteX31094" fmla="*/ 1375982 w 10763219"/>
              <a:gd name="connsiteY31094" fmla="*/ 2466470 h 6857999"/>
              <a:gd name="connsiteX31095" fmla="*/ 1370425 w 10763219"/>
              <a:gd name="connsiteY31095" fmla="*/ 2465280 h 6857999"/>
              <a:gd name="connsiteX31096" fmla="*/ 1357725 w 10763219"/>
              <a:gd name="connsiteY31096" fmla="*/ 2461707 h 6857999"/>
              <a:gd name="connsiteX31097" fmla="*/ 1330736 w 10763219"/>
              <a:gd name="connsiteY31097" fmla="*/ 2456150 h 6857999"/>
              <a:gd name="connsiteX31098" fmla="*/ 1331927 w 10763219"/>
              <a:gd name="connsiteY31098" fmla="*/ 2451784 h 6857999"/>
              <a:gd name="connsiteX31099" fmla="*/ 1333911 w 10763219"/>
              <a:gd name="connsiteY31099" fmla="*/ 2448212 h 6857999"/>
              <a:gd name="connsiteX31100" fmla="*/ 1335896 w 10763219"/>
              <a:gd name="connsiteY31100" fmla="*/ 2444640 h 6857999"/>
              <a:gd name="connsiteX31101" fmla="*/ 1338277 w 10763219"/>
              <a:gd name="connsiteY31101" fmla="*/ 2441068 h 6857999"/>
              <a:gd name="connsiteX31102" fmla="*/ 1340658 w 10763219"/>
              <a:gd name="connsiteY31102" fmla="*/ 2438289 h 6857999"/>
              <a:gd name="connsiteX31103" fmla="*/ 1343834 w 10763219"/>
              <a:gd name="connsiteY31103" fmla="*/ 2435907 h 6857999"/>
              <a:gd name="connsiteX31104" fmla="*/ 1346612 w 10763219"/>
              <a:gd name="connsiteY31104" fmla="*/ 2433923 h 6857999"/>
              <a:gd name="connsiteX31105" fmla="*/ 1350184 w 10763219"/>
              <a:gd name="connsiteY31105" fmla="*/ 2431938 h 6857999"/>
              <a:gd name="connsiteX31106" fmla="*/ 1356931 w 10763219"/>
              <a:gd name="connsiteY31106" fmla="*/ 2429160 h 6857999"/>
              <a:gd name="connsiteX31107" fmla="*/ 1364869 w 10763219"/>
              <a:gd name="connsiteY31107" fmla="*/ 2426381 h 6857999"/>
              <a:gd name="connsiteX31108" fmla="*/ 1372410 w 10763219"/>
              <a:gd name="connsiteY31108" fmla="*/ 2425190 h 6857999"/>
              <a:gd name="connsiteX31109" fmla="*/ 1380744 w 10763219"/>
              <a:gd name="connsiteY31109" fmla="*/ 2424000 h 6857999"/>
              <a:gd name="connsiteX31110" fmla="*/ 1383920 w 10763219"/>
              <a:gd name="connsiteY31110" fmla="*/ 2421618 h 6857999"/>
              <a:gd name="connsiteX31111" fmla="*/ 1388682 w 10763219"/>
              <a:gd name="connsiteY31111" fmla="*/ 2421221 h 6857999"/>
              <a:gd name="connsiteX31112" fmla="*/ 1394239 w 10763219"/>
              <a:gd name="connsiteY31112" fmla="*/ 2420824 h 6857999"/>
              <a:gd name="connsiteX31113" fmla="*/ 1399001 w 10763219"/>
              <a:gd name="connsiteY31113" fmla="*/ 2420824 h 6857999"/>
              <a:gd name="connsiteX31114" fmla="*/ 1401383 w 10763219"/>
              <a:gd name="connsiteY31114" fmla="*/ 2421221 h 6857999"/>
              <a:gd name="connsiteX31115" fmla="*/ 1403764 w 10763219"/>
              <a:gd name="connsiteY31115" fmla="*/ 2421618 h 6857999"/>
              <a:gd name="connsiteX31116" fmla="*/ 1413289 w 10763219"/>
              <a:gd name="connsiteY31116" fmla="*/ 2420030 h 6857999"/>
              <a:gd name="connsiteX31117" fmla="*/ 1422021 w 10763219"/>
              <a:gd name="connsiteY31117" fmla="*/ 2418046 h 6857999"/>
              <a:gd name="connsiteX31118" fmla="*/ 1422418 w 10763219"/>
              <a:gd name="connsiteY31118" fmla="*/ 2416855 h 6857999"/>
              <a:gd name="connsiteX31119" fmla="*/ 1419640 w 10763219"/>
              <a:gd name="connsiteY31119" fmla="*/ 2406138 h 6857999"/>
              <a:gd name="connsiteX31120" fmla="*/ 1416861 w 10763219"/>
              <a:gd name="connsiteY31120" fmla="*/ 2394628 h 6857999"/>
              <a:gd name="connsiteX31121" fmla="*/ 1415274 w 10763219"/>
              <a:gd name="connsiteY31121" fmla="*/ 2383514 h 6857999"/>
              <a:gd name="connsiteX31122" fmla="*/ 1414083 w 10763219"/>
              <a:gd name="connsiteY31122" fmla="*/ 2372400 h 6857999"/>
              <a:gd name="connsiteX31123" fmla="*/ 1414083 w 10763219"/>
              <a:gd name="connsiteY31123" fmla="*/ 2366843 h 6857999"/>
              <a:gd name="connsiteX31124" fmla="*/ 1414480 w 10763219"/>
              <a:gd name="connsiteY31124" fmla="*/ 2361683 h 6857999"/>
              <a:gd name="connsiteX31125" fmla="*/ 1415274 w 10763219"/>
              <a:gd name="connsiteY31125" fmla="*/ 2356126 h 6857999"/>
              <a:gd name="connsiteX31126" fmla="*/ 1416067 w 10763219"/>
              <a:gd name="connsiteY31126" fmla="*/ 2350966 h 6857999"/>
              <a:gd name="connsiteX31127" fmla="*/ 1417655 w 10763219"/>
              <a:gd name="connsiteY31127" fmla="*/ 2345806 h 6857999"/>
              <a:gd name="connsiteX31128" fmla="*/ 1419640 w 10763219"/>
              <a:gd name="connsiteY31128" fmla="*/ 2341043 h 6857999"/>
              <a:gd name="connsiteX31129" fmla="*/ 1422021 w 10763219"/>
              <a:gd name="connsiteY31129" fmla="*/ 2336677 h 6857999"/>
              <a:gd name="connsiteX31130" fmla="*/ 1424402 w 10763219"/>
              <a:gd name="connsiteY31130" fmla="*/ 2332311 h 6857999"/>
              <a:gd name="connsiteX31131" fmla="*/ 1420830 w 10763219"/>
              <a:gd name="connsiteY31131" fmla="*/ 2291031 h 6857999"/>
              <a:gd name="connsiteX31132" fmla="*/ 1419640 w 10763219"/>
              <a:gd name="connsiteY31132" fmla="*/ 2269597 h 6857999"/>
              <a:gd name="connsiteX31133" fmla="*/ 1418449 w 10763219"/>
              <a:gd name="connsiteY31133" fmla="*/ 2247766 h 6857999"/>
              <a:gd name="connsiteX31134" fmla="*/ 1417655 w 10763219"/>
              <a:gd name="connsiteY31134" fmla="*/ 2224745 h 6857999"/>
              <a:gd name="connsiteX31135" fmla="*/ 1416861 w 10763219"/>
              <a:gd name="connsiteY31135" fmla="*/ 2201724 h 6857999"/>
              <a:gd name="connsiteX31136" fmla="*/ 1417655 w 10763219"/>
              <a:gd name="connsiteY31136" fmla="*/ 2178305 h 6857999"/>
              <a:gd name="connsiteX31137" fmla="*/ 1418052 w 10763219"/>
              <a:gd name="connsiteY31137" fmla="*/ 2154887 h 6857999"/>
              <a:gd name="connsiteX31138" fmla="*/ 1420036 w 10763219"/>
              <a:gd name="connsiteY31138" fmla="*/ 2131468 h 6857999"/>
              <a:gd name="connsiteX31139" fmla="*/ 1422815 w 10763219"/>
              <a:gd name="connsiteY31139" fmla="*/ 2108447 h 6857999"/>
              <a:gd name="connsiteX31140" fmla="*/ 1424402 w 10763219"/>
              <a:gd name="connsiteY31140" fmla="*/ 2096539 h 6857999"/>
              <a:gd name="connsiteX31141" fmla="*/ 1426784 w 10763219"/>
              <a:gd name="connsiteY31141" fmla="*/ 2085426 h 6857999"/>
              <a:gd name="connsiteX31142" fmla="*/ 1428768 w 10763219"/>
              <a:gd name="connsiteY31142" fmla="*/ 2074312 h 6857999"/>
              <a:gd name="connsiteX31143" fmla="*/ 1431546 w 10763219"/>
              <a:gd name="connsiteY31143" fmla="*/ 2062801 h 6857999"/>
              <a:gd name="connsiteX31144" fmla="*/ 1434721 w 10763219"/>
              <a:gd name="connsiteY31144" fmla="*/ 2052084 h 6857999"/>
              <a:gd name="connsiteX31145" fmla="*/ 1437896 w 10763219"/>
              <a:gd name="connsiteY31145" fmla="*/ 2041367 h 6857999"/>
              <a:gd name="connsiteX31146" fmla="*/ 1441865 w 10763219"/>
              <a:gd name="connsiteY31146" fmla="*/ 2031047 h 6857999"/>
              <a:gd name="connsiteX31147" fmla="*/ 1446231 w 10763219"/>
              <a:gd name="connsiteY31147" fmla="*/ 2020727 h 6857999"/>
              <a:gd name="connsiteX31148" fmla="*/ 1450597 w 10763219"/>
              <a:gd name="connsiteY31148" fmla="*/ 2011201 h 6857999"/>
              <a:gd name="connsiteX31149" fmla="*/ 1455757 w 10763219"/>
              <a:gd name="connsiteY31149" fmla="*/ 2001278 h 6857999"/>
              <a:gd name="connsiteX31150" fmla="*/ 1460916 w 10763219"/>
              <a:gd name="connsiteY31150" fmla="*/ 1992149 h 6857999"/>
              <a:gd name="connsiteX31151" fmla="*/ 1466869 w 10763219"/>
              <a:gd name="connsiteY31151" fmla="*/ 1982623 h 6857999"/>
              <a:gd name="connsiteX31152" fmla="*/ 1476791 w 10763219"/>
              <a:gd name="connsiteY31152" fmla="*/ 1981829 h 6857999"/>
              <a:gd name="connsiteX31153" fmla="*/ 1486317 w 10763219"/>
              <a:gd name="connsiteY31153" fmla="*/ 1981432 h 6857999"/>
              <a:gd name="connsiteX31154" fmla="*/ 1496239 w 10763219"/>
              <a:gd name="connsiteY31154" fmla="*/ 1981432 h 6857999"/>
              <a:gd name="connsiteX31155" fmla="*/ 1505765 w 10763219"/>
              <a:gd name="connsiteY31155" fmla="*/ 1981829 h 6857999"/>
              <a:gd name="connsiteX31156" fmla="*/ 1515290 w 10763219"/>
              <a:gd name="connsiteY31156" fmla="*/ 1982623 h 6857999"/>
              <a:gd name="connsiteX31157" fmla="*/ 1525212 w 10763219"/>
              <a:gd name="connsiteY31157" fmla="*/ 1983814 h 6857999"/>
              <a:gd name="connsiteX31158" fmla="*/ 1534341 w 10763219"/>
              <a:gd name="connsiteY31158" fmla="*/ 1985798 h 6857999"/>
              <a:gd name="connsiteX31159" fmla="*/ 1543469 w 10763219"/>
              <a:gd name="connsiteY31159" fmla="*/ 1987783 h 6857999"/>
              <a:gd name="connsiteX31160" fmla="*/ 1553391 w 10763219"/>
              <a:gd name="connsiteY31160" fmla="*/ 1990164 h 6857999"/>
              <a:gd name="connsiteX31161" fmla="*/ 1562520 w 10763219"/>
              <a:gd name="connsiteY31161" fmla="*/ 1992546 h 6857999"/>
              <a:gd name="connsiteX31162" fmla="*/ 1572045 w 10763219"/>
              <a:gd name="connsiteY31162" fmla="*/ 1996118 h 6857999"/>
              <a:gd name="connsiteX31163" fmla="*/ 1581174 w 10763219"/>
              <a:gd name="connsiteY31163" fmla="*/ 1999293 h 6857999"/>
              <a:gd name="connsiteX31164" fmla="*/ 1599431 w 10763219"/>
              <a:gd name="connsiteY31164" fmla="*/ 2006835 h 6857999"/>
              <a:gd name="connsiteX31165" fmla="*/ 1617688 w 10763219"/>
              <a:gd name="connsiteY31165" fmla="*/ 2015567 h 6857999"/>
              <a:gd name="connsiteX31166" fmla="*/ 1635944 w 10763219"/>
              <a:gd name="connsiteY31166" fmla="*/ 2025093 h 6857999"/>
              <a:gd name="connsiteX31167" fmla="*/ 1654201 w 10763219"/>
              <a:gd name="connsiteY31167" fmla="*/ 2035413 h 6857999"/>
              <a:gd name="connsiteX31168" fmla="*/ 1671665 w 10763219"/>
              <a:gd name="connsiteY31168" fmla="*/ 2046130 h 6857999"/>
              <a:gd name="connsiteX31169" fmla="*/ 1689127 w 10763219"/>
              <a:gd name="connsiteY31169" fmla="*/ 2057641 h 6857999"/>
              <a:gd name="connsiteX31170" fmla="*/ 1724451 w 10763219"/>
              <a:gd name="connsiteY31170" fmla="*/ 2081059 h 6857999"/>
              <a:gd name="connsiteX31171" fmla="*/ 1758583 w 10763219"/>
              <a:gd name="connsiteY31171" fmla="*/ 2104478 h 6857999"/>
              <a:gd name="connsiteX31172" fmla="*/ 1776840 w 10763219"/>
              <a:gd name="connsiteY31172" fmla="*/ 2112416 h 6857999"/>
              <a:gd name="connsiteX31173" fmla="*/ 1794303 w 10763219"/>
              <a:gd name="connsiteY31173" fmla="*/ 2119958 h 6857999"/>
              <a:gd name="connsiteX31174" fmla="*/ 1811767 w 10763219"/>
              <a:gd name="connsiteY31174" fmla="*/ 2128293 h 6857999"/>
              <a:gd name="connsiteX31175" fmla="*/ 1829230 w 10763219"/>
              <a:gd name="connsiteY31175" fmla="*/ 2137026 h 6857999"/>
              <a:gd name="connsiteX31176" fmla="*/ 1847090 w 10763219"/>
              <a:gd name="connsiteY31176" fmla="*/ 2146551 h 6857999"/>
              <a:gd name="connsiteX31177" fmla="*/ 1864156 w 10763219"/>
              <a:gd name="connsiteY31177" fmla="*/ 2155681 h 6857999"/>
              <a:gd name="connsiteX31178" fmla="*/ 1898289 w 10763219"/>
              <a:gd name="connsiteY31178" fmla="*/ 2175130 h 6857999"/>
              <a:gd name="connsiteX31179" fmla="*/ 1901067 w 10763219"/>
              <a:gd name="connsiteY31179" fmla="*/ 2174336 h 6857999"/>
              <a:gd name="connsiteX31180" fmla="*/ 1906623 w 10763219"/>
              <a:gd name="connsiteY31180" fmla="*/ 2171954 h 6857999"/>
              <a:gd name="connsiteX31181" fmla="*/ 1911386 w 10763219"/>
              <a:gd name="connsiteY31181" fmla="*/ 2168779 h 6857999"/>
              <a:gd name="connsiteX31182" fmla="*/ 1916546 w 10763219"/>
              <a:gd name="connsiteY31182" fmla="*/ 2165604 h 6857999"/>
              <a:gd name="connsiteX31183" fmla="*/ 1921308 w 10763219"/>
              <a:gd name="connsiteY31183" fmla="*/ 2161634 h 6857999"/>
              <a:gd name="connsiteX31184" fmla="*/ 1925674 w 10763219"/>
              <a:gd name="connsiteY31184" fmla="*/ 2157268 h 6857999"/>
              <a:gd name="connsiteX31185" fmla="*/ 1930437 w 10763219"/>
              <a:gd name="connsiteY31185" fmla="*/ 2152505 h 6857999"/>
              <a:gd name="connsiteX31186" fmla="*/ 1939168 w 10763219"/>
              <a:gd name="connsiteY31186" fmla="*/ 2142185 h 6857999"/>
              <a:gd name="connsiteX31187" fmla="*/ 1948297 w 10763219"/>
              <a:gd name="connsiteY31187" fmla="*/ 2132262 h 6857999"/>
              <a:gd name="connsiteX31188" fmla="*/ 1953059 w 10763219"/>
              <a:gd name="connsiteY31188" fmla="*/ 2127499 h 6857999"/>
              <a:gd name="connsiteX31189" fmla="*/ 1957822 w 10763219"/>
              <a:gd name="connsiteY31189" fmla="*/ 2122736 h 6857999"/>
              <a:gd name="connsiteX31190" fmla="*/ 1962982 w 10763219"/>
              <a:gd name="connsiteY31190" fmla="*/ 2118767 h 6857999"/>
              <a:gd name="connsiteX31191" fmla="*/ 1967744 w 10763219"/>
              <a:gd name="connsiteY31191" fmla="*/ 2114798 h 6857999"/>
              <a:gd name="connsiteX31192" fmla="*/ 1972904 w 10763219"/>
              <a:gd name="connsiteY31192" fmla="*/ 2111622 h 6857999"/>
              <a:gd name="connsiteX31193" fmla="*/ 1978460 w 10763219"/>
              <a:gd name="connsiteY31193" fmla="*/ 2109241 h 6857999"/>
              <a:gd name="connsiteX31194" fmla="*/ 1984811 w 10763219"/>
              <a:gd name="connsiteY31194" fmla="*/ 2107256 h 6857999"/>
              <a:gd name="connsiteX31195" fmla="*/ 1991558 w 10763219"/>
              <a:gd name="connsiteY31195" fmla="*/ 2105272 h 6857999"/>
              <a:gd name="connsiteX31196" fmla="*/ 1998305 w 10763219"/>
              <a:gd name="connsiteY31196" fmla="*/ 2104478 h 6857999"/>
              <a:gd name="connsiteX31197" fmla="*/ 2005846 w 10763219"/>
              <a:gd name="connsiteY31197" fmla="*/ 2104081 h 6857999"/>
              <a:gd name="connsiteX31198" fmla="*/ 2020928 w 10763219"/>
              <a:gd name="connsiteY31198" fmla="*/ 2102890 h 6857999"/>
              <a:gd name="connsiteX31199" fmla="*/ 2035216 w 10763219"/>
              <a:gd name="connsiteY31199" fmla="*/ 2102890 h 6857999"/>
              <a:gd name="connsiteX31200" fmla="*/ 2039978 w 10763219"/>
              <a:gd name="connsiteY31200" fmla="*/ 2104081 h 6857999"/>
              <a:gd name="connsiteX31201" fmla="*/ 2044741 w 10763219"/>
              <a:gd name="connsiteY31201" fmla="*/ 2105272 h 6857999"/>
              <a:gd name="connsiteX31202" fmla="*/ 2050297 w 10763219"/>
              <a:gd name="connsiteY31202" fmla="*/ 2108050 h 6857999"/>
              <a:gd name="connsiteX31203" fmla="*/ 2055457 w 10763219"/>
              <a:gd name="connsiteY31203" fmla="*/ 2110432 h 6857999"/>
              <a:gd name="connsiteX31204" fmla="*/ 2060617 w 10763219"/>
              <a:gd name="connsiteY31204" fmla="*/ 2112813 h 6857999"/>
              <a:gd name="connsiteX31205" fmla="*/ 2065379 w 10763219"/>
              <a:gd name="connsiteY31205" fmla="*/ 2114798 h 6857999"/>
              <a:gd name="connsiteX31206" fmla="*/ 2069745 w 10763219"/>
              <a:gd name="connsiteY31206" fmla="*/ 2115592 h 6857999"/>
              <a:gd name="connsiteX31207" fmla="*/ 2072126 w 10763219"/>
              <a:gd name="connsiteY31207" fmla="*/ 2115592 h 6857999"/>
              <a:gd name="connsiteX31208" fmla="*/ 2074111 w 10763219"/>
              <a:gd name="connsiteY31208" fmla="*/ 2115592 h 6857999"/>
              <a:gd name="connsiteX31209" fmla="*/ 2076095 w 10763219"/>
              <a:gd name="connsiteY31209" fmla="*/ 2114798 h 6857999"/>
              <a:gd name="connsiteX31210" fmla="*/ 2078080 w 10763219"/>
              <a:gd name="connsiteY31210" fmla="*/ 2113607 h 6857999"/>
              <a:gd name="connsiteX31211" fmla="*/ 2080064 w 10763219"/>
              <a:gd name="connsiteY31211" fmla="*/ 2112416 h 6857999"/>
              <a:gd name="connsiteX31212" fmla="*/ 2082049 w 10763219"/>
              <a:gd name="connsiteY31212" fmla="*/ 2110432 h 6857999"/>
              <a:gd name="connsiteX31213" fmla="*/ 2085621 w 10763219"/>
              <a:gd name="connsiteY31213" fmla="*/ 2105272 h 6857999"/>
              <a:gd name="connsiteX31214" fmla="*/ 2088795 w 10763219"/>
              <a:gd name="connsiteY31214" fmla="*/ 2100112 h 6857999"/>
              <a:gd name="connsiteX31215" fmla="*/ 2092368 w 10763219"/>
              <a:gd name="connsiteY31215" fmla="*/ 2094158 h 6857999"/>
              <a:gd name="connsiteX31216" fmla="*/ 2096337 w 10763219"/>
              <a:gd name="connsiteY31216" fmla="*/ 2088998 h 6857999"/>
              <a:gd name="connsiteX31217" fmla="*/ 2100305 w 10763219"/>
              <a:gd name="connsiteY31217" fmla="*/ 2084235 h 6857999"/>
              <a:gd name="connsiteX31218" fmla="*/ 2101893 w 10763219"/>
              <a:gd name="connsiteY31218" fmla="*/ 2083044 h 6857999"/>
              <a:gd name="connsiteX31219" fmla="*/ 2104671 w 10763219"/>
              <a:gd name="connsiteY31219" fmla="*/ 2081456 h 6857999"/>
              <a:gd name="connsiteX31220" fmla="*/ 2106656 w 10763219"/>
              <a:gd name="connsiteY31220" fmla="*/ 2080662 h 6857999"/>
              <a:gd name="connsiteX31221" fmla="*/ 2108243 w 10763219"/>
              <a:gd name="connsiteY31221" fmla="*/ 2079869 h 6857999"/>
              <a:gd name="connsiteX31222" fmla="*/ 2110227 w 10763219"/>
              <a:gd name="connsiteY31222" fmla="*/ 2079869 h 6857999"/>
              <a:gd name="connsiteX31223" fmla="*/ 2111815 w 10763219"/>
              <a:gd name="connsiteY31223" fmla="*/ 2079869 h 6857999"/>
              <a:gd name="connsiteX31224" fmla="*/ 2115387 w 10763219"/>
              <a:gd name="connsiteY31224" fmla="*/ 2081059 h 6857999"/>
              <a:gd name="connsiteX31225" fmla="*/ 2118166 w 10763219"/>
              <a:gd name="connsiteY31225" fmla="*/ 2082647 h 6857999"/>
              <a:gd name="connsiteX31226" fmla="*/ 2123722 w 10763219"/>
              <a:gd name="connsiteY31226" fmla="*/ 2085822 h 6857999"/>
              <a:gd name="connsiteX31227" fmla="*/ 2126500 w 10763219"/>
              <a:gd name="connsiteY31227" fmla="*/ 2087013 h 6857999"/>
              <a:gd name="connsiteX31228" fmla="*/ 2129279 w 10763219"/>
              <a:gd name="connsiteY31228" fmla="*/ 2087013 h 6857999"/>
              <a:gd name="connsiteX31229" fmla="*/ 2132056 w 10763219"/>
              <a:gd name="connsiteY31229" fmla="*/ 2086219 h 6857999"/>
              <a:gd name="connsiteX31230" fmla="*/ 2134438 w 10763219"/>
              <a:gd name="connsiteY31230" fmla="*/ 2085029 h 6857999"/>
              <a:gd name="connsiteX31231" fmla="*/ 2136819 w 10763219"/>
              <a:gd name="connsiteY31231" fmla="*/ 2082647 h 6857999"/>
              <a:gd name="connsiteX31232" fmla="*/ 2139598 w 10763219"/>
              <a:gd name="connsiteY31232" fmla="*/ 2079869 h 6857999"/>
              <a:gd name="connsiteX31233" fmla="*/ 2145154 w 10763219"/>
              <a:gd name="connsiteY31233" fmla="*/ 2074312 h 6857999"/>
              <a:gd name="connsiteX31234" fmla="*/ 2151108 w 10763219"/>
              <a:gd name="connsiteY31234" fmla="*/ 2068755 h 6857999"/>
              <a:gd name="connsiteX31235" fmla="*/ 2153488 w 10763219"/>
              <a:gd name="connsiteY31235" fmla="*/ 2066373 h 6857999"/>
              <a:gd name="connsiteX31236" fmla="*/ 2156267 w 10763219"/>
              <a:gd name="connsiteY31236" fmla="*/ 2064389 h 6857999"/>
              <a:gd name="connsiteX31237" fmla="*/ 2159045 w 10763219"/>
              <a:gd name="connsiteY31237" fmla="*/ 2063595 h 6857999"/>
              <a:gd name="connsiteX31238" fmla="*/ 2162220 w 10763219"/>
              <a:gd name="connsiteY31238" fmla="*/ 2063595 h 6857999"/>
              <a:gd name="connsiteX31239" fmla="*/ 2164602 w 10763219"/>
              <a:gd name="connsiteY31239" fmla="*/ 2064389 h 6857999"/>
              <a:gd name="connsiteX31240" fmla="*/ 2167380 w 10763219"/>
              <a:gd name="connsiteY31240" fmla="*/ 2066373 h 6857999"/>
              <a:gd name="connsiteX31241" fmla="*/ 2170158 w 10763219"/>
              <a:gd name="connsiteY31241" fmla="*/ 2070342 h 6857999"/>
              <a:gd name="connsiteX31242" fmla="*/ 2172540 w 10763219"/>
              <a:gd name="connsiteY31242" fmla="*/ 2075106 h 6857999"/>
              <a:gd name="connsiteX31243" fmla="*/ 2173730 w 10763219"/>
              <a:gd name="connsiteY31243" fmla="*/ 2079869 h 6857999"/>
              <a:gd name="connsiteX31244" fmla="*/ 2175715 w 10763219"/>
              <a:gd name="connsiteY31244" fmla="*/ 2087410 h 6857999"/>
              <a:gd name="connsiteX31245" fmla="*/ 2177302 w 10763219"/>
              <a:gd name="connsiteY31245" fmla="*/ 2094555 h 6857999"/>
              <a:gd name="connsiteX31246" fmla="*/ 2178096 w 10763219"/>
              <a:gd name="connsiteY31246" fmla="*/ 2096936 h 6857999"/>
              <a:gd name="connsiteX31247" fmla="*/ 2178890 w 10763219"/>
              <a:gd name="connsiteY31247" fmla="*/ 2098127 h 6857999"/>
              <a:gd name="connsiteX31248" fmla="*/ 2184446 w 10763219"/>
              <a:gd name="connsiteY31248" fmla="*/ 2100905 h 6857999"/>
              <a:gd name="connsiteX31249" fmla="*/ 2190003 w 10763219"/>
              <a:gd name="connsiteY31249" fmla="*/ 2102890 h 6857999"/>
              <a:gd name="connsiteX31250" fmla="*/ 2195559 w 10763219"/>
              <a:gd name="connsiteY31250" fmla="*/ 2103287 h 6857999"/>
              <a:gd name="connsiteX31251" fmla="*/ 2200322 w 10763219"/>
              <a:gd name="connsiteY31251" fmla="*/ 2102890 h 6857999"/>
              <a:gd name="connsiteX31252" fmla="*/ 2204688 w 10763219"/>
              <a:gd name="connsiteY31252" fmla="*/ 2100905 h 6857999"/>
              <a:gd name="connsiteX31253" fmla="*/ 2209053 w 10763219"/>
              <a:gd name="connsiteY31253" fmla="*/ 2098524 h 6857999"/>
              <a:gd name="connsiteX31254" fmla="*/ 2213022 w 10763219"/>
              <a:gd name="connsiteY31254" fmla="*/ 2094555 h 6857999"/>
              <a:gd name="connsiteX31255" fmla="*/ 2216594 w 10763219"/>
              <a:gd name="connsiteY31255" fmla="*/ 2090189 h 6857999"/>
              <a:gd name="connsiteX31256" fmla="*/ 2219769 w 10763219"/>
              <a:gd name="connsiteY31256" fmla="*/ 2085426 h 6857999"/>
              <a:gd name="connsiteX31257" fmla="*/ 2222944 w 10763219"/>
              <a:gd name="connsiteY31257" fmla="*/ 2079472 h 6857999"/>
              <a:gd name="connsiteX31258" fmla="*/ 2225723 w 10763219"/>
              <a:gd name="connsiteY31258" fmla="*/ 2072724 h 6857999"/>
              <a:gd name="connsiteX31259" fmla="*/ 2228104 w 10763219"/>
              <a:gd name="connsiteY31259" fmla="*/ 2065976 h 6857999"/>
              <a:gd name="connsiteX31260" fmla="*/ 2230485 w 10763219"/>
              <a:gd name="connsiteY31260" fmla="*/ 2058038 h 6857999"/>
              <a:gd name="connsiteX31261" fmla="*/ 2232867 w 10763219"/>
              <a:gd name="connsiteY31261" fmla="*/ 2050100 h 6857999"/>
              <a:gd name="connsiteX31262" fmla="*/ 2236835 w 10763219"/>
              <a:gd name="connsiteY31262" fmla="*/ 2033032 h 6857999"/>
              <a:gd name="connsiteX31263" fmla="*/ 2240011 w 10763219"/>
              <a:gd name="connsiteY31263" fmla="*/ 2035413 h 6857999"/>
              <a:gd name="connsiteX31264" fmla="*/ 2242789 w 10763219"/>
              <a:gd name="connsiteY31264" fmla="*/ 2037398 h 6857999"/>
              <a:gd name="connsiteX31265" fmla="*/ 2248742 w 10763219"/>
              <a:gd name="connsiteY31265" fmla="*/ 2040573 h 6857999"/>
              <a:gd name="connsiteX31266" fmla="*/ 2270174 w 10763219"/>
              <a:gd name="connsiteY31266" fmla="*/ 2030650 h 6857999"/>
              <a:gd name="connsiteX31267" fmla="*/ 2283272 w 10763219"/>
              <a:gd name="connsiteY31267" fmla="*/ 2023903 h 6857999"/>
              <a:gd name="connsiteX31268" fmla="*/ 2290019 w 10763219"/>
              <a:gd name="connsiteY31268" fmla="*/ 2019933 h 6857999"/>
              <a:gd name="connsiteX31269" fmla="*/ 2297163 w 10763219"/>
              <a:gd name="connsiteY31269" fmla="*/ 2015964 h 6857999"/>
              <a:gd name="connsiteX31270" fmla="*/ 2299147 w 10763219"/>
              <a:gd name="connsiteY31270" fmla="*/ 2019933 h 6857999"/>
              <a:gd name="connsiteX31271" fmla="*/ 2299941 w 10763219"/>
              <a:gd name="connsiteY31271" fmla="*/ 2023506 h 6857999"/>
              <a:gd name="connsiteX31272" fmla="*/ 2299941 w 10763219"/>
              <a:gd name="connsiteY31272" fmla="*/ 2026284 h 6857999"/>
              <a:gd name="connsiteX31273" fmla="*/ 2299544 w 10763219"/>
              <a:gd name="connsiteY31273" fmla="*/ 2028666 h 6857999"/>
              <a:gd name="connsiteX31274" fmla="*/ 2299147 w 10763219"/>
              <a:gd name="connsiteY31274" fmla="*/ 2030650 h 6857999"/>
              <a:gd name="connsiteX31275" fmla="*/ 2297560 w 10763219"/>
              <a:gd name="connsiteY31275" fmla="*/ 2032635 h 6857999"/>
              <a:gd name="connsiteX31276" fmla="*/ 2295972 w 10763219"/>
              <a:gd name="connsiteY31276" fmla="*/ 2034223 h 6857999"/>
              <a:gd name="connsiteX31277" fmla="*/ 2293988 w 10763219"/>
              <a:gd name="connsiteY31277" fmla="*/ 2035017 h 6857999"/>
              <a:gd name="connsiteX31278" fmla="*/ 2290019 w 10763219"/>
              <a:gd name="connsiteY31278" fmla="*/ 2037398 h 6857999"/>
              <a:gd name="connsiteX31279" fmla="*/ 2288034 w 10763219"/>
              <a:gd name="connsiteY31279" fmla="*/ 2038589 h 6857999"/>
              <a:gd name="connsiteX31280" fmla="*/ 2286844 w 10763219"/>
              <a:gd name="connsiteY31280" fmla="*/ 2039780 h 6857999"/>
              <a:gd name="connsiteX31281" fmla="*/ 2285256 w 10763219"/>
              <a:gd name="connsiteY31281" fmla="*/ 2041764 h 6857999"/>
              <a:gd name="connsiteX31282" fmla="*/ 2284859 w 10763219"/>
              <a:gd name="connsiteY31282" fmla="*/ 2043749 h 6857999"/>
              <a:gd name="connsiteX31283" fmla="*/ 2284462 w 10763219"/>
              <a:gd name="connsiteY31283" fmla="*/ 2046130 h 6857999"/>
              <a:gd name="connsiteX31284" fmla="*/ 2284859 w 10763219"/>
              <a:gd name="connsiteY31284" fmla="*/ 2049306 h 6857999"/>
              <a:gd name="connsiteX31285" fmla="*/ 2301926 w 10763219"/>
              <a:gd name="connsiteY31285" fmla="*/ 2029063 h 6857999"/>
              <a:gd name="connsiteX31286" fmla="*/ 2304704 w 10763219"/>
              <a:gd name="connsiteY31286" fmla="*/ 2026284 h 6857999"/>
              <a:gd name="connsiteX31287" fmla="*/ 2303910 w 10763219"/>
              <a:gd name="connsiteY31287" fmla="*/ 2019933 h 6857999"/>
              <a:gd name="connsiteX31288" fmla="*/ 2301926 w 10763219"/>
              <a:gd name="connsiteY31288" fmla="*/ 2013980 h 6857999"/>
              <a:gd name="connsiteX31289" fmla="*/ 2304704 w 10763219"/>
              <a:gd name="connsiteY31289" fmla="*/ 2015170 h 6857999"/>
              <a:gd name="connsiteX31290" fmla="*/ 2307482 w 10763219"/>
              <a:gd name="connsiteY31290" fmla="*/ 2015964 h 6857999"/>
              <a:gd name="connsiteX31291" fmla="*/ 2311848 w 10763219"/>
              <a:gd name="connsiteY31291" fmla="*/ 2018346 h 6857999"/>
              <a:gd name="connsiteX31292" fmla="*/ 2347965 w 10763219"/>
              <a:gd name="connsiteY31292" fmla="*/ 1977860 h 6857999"/>
              <a:gd name="connsiteX31293" fmla="*/ 2366221 w 10763219"/>
              <a:gd name="connsiteY31293" fmla="*/ 1958411 h 6857999"/>
              <a:gd name="connsiteX31294" fmla="*/ 2384875 w 10763219"/>
              <a:gd name="connsiteY31294" fmla="*/ 1939358 h 6857999"/>
              <a:gd name="connsiteX31295" fmla="*/ 2387257 w 10763219"/>
              <a:gd name="connsiteY31295" fmla="*/ 1940549 h 6857999"/>
              <a:gd name="connsiteX31296" fmla="*/ 2390829 w 10763219"/>
              <a:gd name="connsiteY31296" fmla="*/ 1942137 h 6857999"/>
              <a:gd name="connsiteX31297" fmla="*/ 2393607 w 10763219"/>
              <a:gd name="connsiteY31297" fmla="*/ 1943328 h 6857999"/>
              <a:gd name="connsiteX31298" fmla="*/ 2396782 w 10763219"/>
              <a:gd name="connsiteY31298" fmla="*/ 1943725 h 6857999"/>
              <a:gd name="connsiteX31299" fmla="*/ 2399957 w 10763219"/>
              <a:gd name="connsiteY31299" fmla="*/ 1943725 h 6857999"/>
              <a:gd name="connsiteX31300" fmla="*/ 2403926 w 10763219"/>
              <a:gd name="connsiteY31300" fmla="*/ 1943328 h 6857999"/>
              <a:gd name="connsiteX31301" fmla="*/ 2407895 w 10763219"/>
              <a:gd name="connsiteY31301" fmla="*/ 1942137 h 6857999"/>
              <a:gd name="connsiteX31302" fmla="*/ 2411864 w 10763219"/>
              <a:gd name="connsiteY31302" fmla="*/ 1940152 h 6857999"/>
              <a:gd name="connsiteX31303" fmla="*/ 2412658 w 10763219"/>
              <a:gd name="connsiteY31303" fmla="*/ 1933801 h 6857999"/>
              <a:gd name="connsiteX31304" fmla="*/ 2414642 w 10763219"/>
              <a:gd name="connsiteY31304" fmla="*/ 1927848 h 6857999"/>
              <a:gd name="connsiteX31305" fmla="*/ 2416230 w 10763219"/>
              <a:gd name="connsiteY31305" fmla="*/ 1922291 h 6857999"/>
              <a:gd name="connsiteX31306" fmla="*/ 2418214 w 10763219"/>
              <a:gd name="connsiteY31306" fmla="*/ 1916734 h 6857999"/>
              <a:gd name="connsiteX31307" fmla="*/ 2420595 w 10763219"/>
              <a:gd name="connsiteY31307" fmla="*/ 1912368 h 6857999"/>
              <a:gd name="connsiteX31308" fmla="*/ 2422977 w 10763219"/>
              <a:gd name="connsiteY31308" fmla="*/ 1907605 h 6857999"/>
              <a:gd name="connsiteX31309" fmla="*/ 2425358 w 10763219"/>
              <a:gd name="connsiteY31309" fmla="*/ 1903635 h 6857999"/>
              <a:gd name="connsiteX31310" fmla="*/ 2428137 w 10763219"/>
              <a:gd name="connsiteY31310" fmla="*/ 1899666 h 6857999"/>
              <a:gd name="connsiteX31311" fmla="*/ 2433693 w 10763219"/>
              <a:gd name="connsiteY31311" fmla="*/ 1892522 h 6857999"/>
              <a:gd name="connsiteX31312" fmla="*/ 2440837 w 10763219"/>
              <a:gd name="connsiteY31312" fmla="*/ 1886171 h 6857999"/>
              <a:gd name="connsiteX31313" fmla="*/ 2447584 w 10763219"/>
              <a:gd name="connsiteY31313" fmla="*/ 1880614 h 6857999"/>
              <a:gd name="connsiteX31314" fmla="*/ 2454728 w 10763219"/>
              <a:gd name="connsiteY31314" fmla="*/ 1875057 h 6857999"/>
              <a:gd name="connsiteX31315" fmla="*/ 2469810 w 10763219"/>
              <a:gd name="connsiteY31315" fmla="*/ 1865531 h 6857999"/>
              <a:gd name="connsiteX31316" fmla="*/ 2477748 w 10763219"/>
              <a:gd name="connsiteY31316" fmla="*/ 1860768 h 6857999"/>
              <a:gd name="connsiteX31317" fmla="*/ 2485686 w 10763219"/>
              <a:gd name="connsiteY31317" fmla="*/ 1855211 h 6857999"/>
              <a:gd name="connsiteX31318" fmla="*/ 2493623 w 10763219"/>
              <a:gd name="connsiteY31318" fmla="*/ 1849257 h 6857999"/>
              <a:gd name="connsiteX31319" fmla="*/ 2501164 w 10763219"/>
              <a:gd name="connsiteY31319" fmla="*/ 1842906 h 6857999"/>
              <a:gd name="connsiteX31320" fmla="*/ 2508705 w 10763219"/>
              <a:gd name="connsiteY31320" fmla="*/ 1835762 h 6857999"/>
              <a:gd name="connsiteX31321" fmla="*/ 2515849 w 10763219"/>
              <a:gd name="connsiteY31321" fmla="*/ 1827029 h 6857999"/>
              <a:gd name="connsiteX31322" fmla="*/ 2518230 w 10763219"/>
              <a:gd name="connsiteY31322" fmla="*/ 1825442 h 6857999"/>
              <a:gd name="connsiteX31323" fmla="*/ 2520612 w 10763219"/>
              <a:gd name="connsiteY31323" fmla="*/ 1825045 h 6857999"/>
              <a:gd name="connsiteX31324" fmla="*/ 2522596 w 10763219"/>
              <a:gd name="connsiteY31324" fmla="*/ 1825442 h 6857999"/>
              <a:gd name="connsiteX31325" fmla="*/ 2524184 w 10763219"/>
              <a:gd name="connsiteY31325" fmla="*/ 1826236 h 6857999"/>
              <a:gd name="connsiteX31326" fmla="*/ 2525771 w 10763219"/>
              <a:gd name="connsiteY31326" fmla="*/ 1827823 h 6857999"/>
              <a:gd name="connsiteX31327" fmla="*/ 2527359 w 10763219"/>
              <a:gd name="connsiteY31327" fmla="*/ 1829808 h 6857999"/>
              <a:gd name="connsiteX31328" fmla="*/ 2528947 w 10763219"/>
              <a:gd name="connsiteY31328" fmla="*/ 1834571 h 6857999"/>
              <a:gd name="connsiteX31329" fmla="*/ 2531725 w 10763219"/>
              <a:gd name="connsiteY31329" fmla="*/ 1839731 h 6857999"/>
              <a:gd name="connsiteX31330" fmla="*/ 2532519 w 10763219"/>
              <a:gd name="connsiteY31330" fmla="*/ 1842113 h 6857999"/>
              <a:gd name="connsiteX31331" fmla="*/ 2533709 w 10763219"/>
              <a:gd name="connsiteY31331" fmla="*/ 1844097 h 6857999"/>
              <a:gd name="connsiteX31332" fmla="*/ 2534900 w 10763219"/>
              <a:gd name="connsiteY31332" fmla="*/ 1846082 h 6857999"/>
              <a:gd name="connsiteX31333" fmla="*/ 2536884 w 10763219"/>
              <a:gd name="connsiteY31333" fmla="*/ 1846876 h 6857999"/>
              <a:gd name="connsiteX31334" fmla="*/ 2538869 w 10763219"/>
              <a:gd name="connsiteY31334" fmla="*/ 1846876 h 6857999"/>
              <a:gd name="connsiteX31335" fmla="*/ 2541250 w 10763219"/>
              <a:gd name="connsiteY31335" fmla="*/ 1846876 h 6857999"/>
              <a:gd name="connsiteX31336" fmla="*/ 2546807 w 10763219"/>
              <a:gd name="connsiteY31336" fmla="*/ 1837746 h 6857999"/>
              <a:gd name="connsiteX31337" fmla="*/ 2553157 w 10763219"/>
              <a:gd name="connsiteY31337" fmla="*/ 1829411 h 6857999"/>
              <a:gd name="connsiteX31338" fmla="*/ 2559507 w 10763219"/>
              <a:gd name="connsiteY31338" fmla="*/ 1821473 h 6857999"/>
              <a:gd name="connsiteX31339" fmla="*/ 2566651 w 10763219"/>
              <a:gd name="connsiteY31339" fmla="*/ 1814725 h 6857999"/>
              <a:gd name="connsiteX31340" fmla="*/ 2574192 w 10763219"/>
              <a:gd name="connsiteY31340" fmla="*/ 1808374 h 6857999"/>
              <a:gd name="connsiteX31341" fmla="*/ 2581733 w 10763219"/>
              <a:gd name="connsiteY31341" fmla="*/ 1802817 h 6857999"/>
              <a:gd name="connsiteX31342" fmla="*/ 2590068 w 10763219"/>
              <a:gd name="connsiteY31342" fmla="*/ 1798054 h 6857999"/>
              <a:gd name="connsiteX31343" fmla="*/ 2598402 w 10763219"/>
              <a:gd name="connsiteY31343" fmla="*/ 1793688 h 6857999"/>
              <a:gd name="connsiteX31344" fmla="*/ 2607134 w 10763219"/>
              <a:gd name="connsiteY31344" fmla="*/ 1789719 h 6857999"/>
              <a:gd name="connsiteX31345" fmla="*/ 2616262 w 10763219"/>
              <a:gd name="connsiteY31345" fmla="*/ 1786146 h 6857999"/>
              <a:gd name="connsiteX31346" fmla="*/ 2625391 w 10763219"/>
              <a:gd name="connsiteY31346" fmla="*/ 1783368 h 6857999"/>
              <a:gd name="connsiteX31347" fmla="*/ 2634519 w 10763219"/>
              <a:gd name="connsiteY31347" fmla="*/ 1780987 h 6857999"/>
              <a:gd name="connsiteX31348" fmla="*/ 2644441 w 10763219"/>
              <a:gd name="connsiteY31348" fmla="*/ 1779002 h 6857999"/>
              <a:gd name="connsiteX31349" fmla="*/ 2654364 w 10763219"/>
              <a:gd name="connsiteY31349" fmla="*/ 1777017 h 6857999"/>
              <a:gd name="connsiteX31350" fmla="*/ 2673811 w 10763219"/>
              <a:gd name="connsiteY31350" fmla="*/ 1774239 h 6857999"/>
              <a:gd name="connsiteX31351" fmla="*/ 2712707 w 10763219"/>
              <a:gd name="connsiteY31351" fmla="*/ 1770667 h 6857999"/>
              <a:gd name="connsiteX31352" fmla="*/ 2732551 w 10763219"/>
              <a:gd name="connsiteY31352" fmla="*/ 1768285 h 6857999"/>
              <a:gd name="connsiteX31353" fmla="*/ 2751602 w 10763219"/>
              <a:gd name="connsiteY31353" fmla="*/ 1765110 h 6857999"/>
              <a:gd name="connsiteX31354" fmla="*/ 2760333 w 10763219"/>
              <a:gd name="connsiteY31354" fmla="*/ 1763522 h 6857999"/>
              <a:gd name="connsiteX31355" fmla="*/ 2769462 w 10763219"/>
              <a:gd name="connsiteY31355" fmla="*/ 1760744 h 6857999"/>
              <a:gd name="connsiteX31356" fmla="*/ 2778193 w 10763219"/>
              <a:gd name="connsiteY31356" fmla="*/ 1758362 h 6857999"/>
              <a:gd name="connsiteX31357" fmla="*/ 2786925 w 10763219"/>
              <a:gd name="connsiteY31357" fmla="*/ 1755584 h 6857999"/>
              <a:gd name="connsiteX31358" fmla="*/ 2795260 w 10763219"/>
              <a:gd name="connsiteY31358" fmla="*/ 1752011 h 6857999"/>
              <a:gd name="connsiteX31359" fmla="*/ 2803197 w 10763219"/>
              <a:gd name="connsiteY31359" fmla="*/ 1748042 h 6857999"/>
              <a:gd name="connsiteX31360" fmla="*/ 2811135 w 10763219"/>
              <a:gd name="connsiteY31360" fmla="*/ 1744073 h 6857999"/>
              <a:gd name="connsiteX31361" fmla="*/ 2818676 w 10763219"/>
              <a:gd name="connsiteY31361" fmla="*/ 1739310 h 6857999"/>
              <a:gd name="connsiteX31362" fmla="*/ 2826217 w 10763219"/>
              <a:gd name="connsiteY31362" fmla="*/ 1741691 h 6857999"/>
              <a:gd name="connsiteX31363" fmla="*/ 2834155 w 10763219"/>
              <a:gd name="connsiteY31363" fmla="*/ 1744073 h 6857999"/>
              <a:gd name="connsiteX31364" fmla="*/ 2849237 w 10763219"/>
              <a:gd name="connsiteY31364" fmla="*/ 1748042 h 6857999"/>
              <a:gd name="connsiteX31365" fmla="*/ 2864318 w 10763219"/>
              <a:gd name="connsiteY31365" fmla="*/ 1750821 h 6857999"/>
              <a:gd name="connsiteX31366" fmla="*/ 2879400 w 10763219"/>
              <a:gd name="connsiteY31366" fmla="*/ 1752408 h 6857999"/>
              <a:gd name="connsiteX31367" fmla="*/ 2895276 w 10763219"/>
              <a:gd name="connsiteY31367" fmla="*/ 1753599 h 6857999"/>
              <a:gd name="connsiteX31368" fmla="*/ 2910358 w 10763219"/>
              <a:gd name="connsiteY31368" fmla="*/ 1753599 h 6857999"/>
              <a:gd name="connsiteX31369" fmla="*/ 2925439 w 10763219"/>
              <a:gd name="connsiteY31369" fmla="*/ 1753599 h 6857999"/>
              <a:gd name="connsiteX31370" fmla="*/ 2940918 w 10763219"/>
              <a:gd name="connsiteY31370" fmla="*/ 1753599 h 6857999"/>
              <a:gd name="connsiteX31371" fmla="*/ 2942505 w 10763219"/>
              <a:gd name="connsiteY31371" fmla="*/ 1750027 h 6857999"/>
              <a:gd name="connsiteX31372" fmla="*/ 2944093 w 10763219"/>
              <a:gd name="connsiteY31372" fmla="*/ 1747248 h 6857999"/>
              <a:gd name="connsiteX31373" fmla="*/ 2946078 w 10763219"/>
              <a:gd name="connsiteY31373" fmla="*/ 1744073 h 6857999"/>
              <a:gd name="connsiteX31374" fmla="*/ 2948459 w 10763219"/>
              <a:gd name="connsiteY31374" fmla="*/ 1741691 h 6857999"/>
              <a:gd name="connsiteX31375" fmla="*/ 2950443 w 10763219"/>
              <a:gd name="connsiteY31375" fmla="*/ 1739707 h 6857999"/>
              <a:gd name="connsiteX31376" fmla="*/ 2953222 w 10763219"/>
              <a:gd name="connsiteY31376" fmla="*/ 1737722 h 6857999"/>
              <a:gd name="connsiteX31377" fmla="*/ 2955603 w 10763219"/>
              <a:gd name="connsiteY31377" fmla="*/ 1736531 h 6857999"/>
              <a:gd name="connsiteX31378" fmla="*/ 2958778 w 10763219"/>
              <a:gd name="connsiteY31378" fmla="*/ 1735341 h 6857999"/>
              <a:gd name="connsiteX31379" fmla="*/ 2957191 w 10763219"/>
              <a:gd name="connsiteY31379" fmla="*/ 1737325 h 6857999"/>
              <a:gd name="connsiteX31380" fmla="*/ 2956000 w 10763219"/>
              <a:gd name="connsiteY31380" fmla="*/ 1739707 h 6857999"/>
              <a:gd name="connsiteX31381" fmla="*/ 2954809 w 10763219"/>
              <a:gd name="connsiteY31381" fmla="*/ 1744073 h 6857999"/>
              <a:gd name="connsiteX31382" fmla="*/ 2954015 w 10763219"/>
              <a:gd name="connsiteY31382" fmla="*/ 1748836 h 6857999"/>
              <a:gd name="connsiteX31383" fmla="*/ 2954809 w 10763219"/>
              <a:gd name="connsiteY31383" fmla="*/ 1753202 h 6857999"/>
              <a:gd name="connsiteX31384" fmla="*/ 2975844 w 10763219"/>
              <a:gd name="connsiteY31384" fmla="*/ 1752408 h 6857999"/>
              <a:gd name="connsiteX31385" fmla="*/ 2978226 w 10763219"/>
              <a:gd name="connsiteY31385" fmla="*/ 1747645 h 6857999"/>
              <a:gd name="connsiteX31386" fmla="*/ 2980607 w 10763219"/>
              <a:gd name="connsiteY31386" fmla="*/ 1743279 h 6857999"/>
              <a:gd name="connsiteX31387" fmla="*/ 2984576 w 10763219"/>
              <a:gd name="connsiteY31387" fmla="*/ 1735341 h 6857999"/>
              <a:gd name="connsiteX31388" fmla="*/ 2987751 w 10763219"/>
              <a:gd name="connsiteY31388" fmla="*/ 1728593 h 6857999"/>
              <a:gd name="connsiteX31389" fmla="*/ 2989735 w 10763219"/>
              <a:gd name="connsiteY31389" fmla="*/ 1724227 h 6857999"/>
              <a:gd name="connsiteX31390" fmla="*/ 2991323 w 10763219"/>
              <a:gd name="connsiteY31390" fmla="*/ 1723433 h 6857999"/>
              <a:gd name="connsiteX31391" fmla="*/ 2991720 w 10763219"/>
              <a:gd name="connsiteY31391" fmla="*/ 1723830 h 6857999"/>
              <a:gd name="connsiteX31392" fmla="*/ 2992911 w 10763219"/>
              <a:gd name="connsiteY31392" fmla="*/ 1724624 h 6857999"/>
              <a:gd name="connsiteX31393" fmla="*/ 2993704 w 10763219"/>
              <a:gd name="connsiteY31393" fmla="*/ 1727005 h 6857999"/>
              <a:gd name="connsiteX31394" fmla="*/ 2995689 w 10763219"/>
              <a:gd name="connsiteY31394" fmla="*/ 1736531 h 6857999"/>
              <a:gd name="connsiteX31395" fmla="*/ 2997673 w 10763219"/>
              <a:gd name="connsiteY31395" fmla="*/ 1751614 h 6857999"/>
              <a:gd name="connsiteX31396" fmla="*/ 3014740 w 10763219"/>
              <a:gd name="connsiteY31396" fmla="*/ 1751218 h 6857999"/>
              <a:gd name="connsiteX31397" fmla="*/ 3031409 w 10763219"/>
              <a:gd name="connsiteY31397" fmla="*/ 1751218 h 6857999"/>
              <a:gd name="connsiteX31398" fmla="*/ 3047681 w 10763219"/>
              <a:gd name="connsiteY31398" fmla="*/ 1751614 h 6857999"/>
              <a:gd name="connsiteX31399" fmla="*/ 3056016 w 10763219"/>
              <a:gd name="connsiteY31399" fmla="*/ 1752011 h 6857999"/>
              <a:gd name="connsiteX31400" fmla="*/ 3063557 w 10763219"/>
              <a:gd name="connsiteY31400" fmla="*/ 1753202 h 6857999"/>
              <a:gd name="connsiteX31401" fmla="*/ 3073082 w 10763219"/>
              <a:gd name="connsiteY31401" fmla="*/ 1754393 h 6857999"/>
              <a:gd name="connsiteX31402" fmla="*/ 3081814 w 10763219"/>
              <a:gd name="connsiteY31402" fmla="*/ 1757171 h 6857999"/>
              <a:gd name="connsiteX31403" fmla="*/ 3090545 w 10763219"/>
              <a:gd name="connsiteY31403" fmla="*/ 1759553 h 6857999"/>
              <a:gd name="connsiteX31404" fmla="*/ 3099277 w 10763219"/>
              <a:gd name="connsiteY31404" fmla="*/ 1761934 h 6857999"/>
              <a:gd name="connsiteX31405" fmla="*/ 3107612 w 10763219"/>
              <a:gd name="connsiteY31405" fmla="*/ 1765110 h 6857999"/>
              <a:gd name="connsiteX31406" fmla="*/ 3115550 w 10763219"/>
              <a:gd name="connsiteY31406" fmla="*/ 1769079 h 6857999"/>
              <a:gd name="connsiteX31407" fmla="*/ 3123091 w 10763219"/>
              <a:gd name="connsiteY31407" fmla="*/ 1773445 h 6857999"/>
              <a:gd name="connsiteX31408" fmla="*/ 3130631 w 10763219"/>
              <a:gd name="connsiteY31408" fmla="*/ 1778605 h 6857999"/>
              <a:gd name="connsiteX31409" fmla="*/ 3149682 w 10763219"/>
              <a:gd name="connsiteY31409" fmla="*/ 1780987 h 6857999"/>
              <a:gd name="connsiteX31410" fmla="*/ 3168336 w 10763219"/>
              <a:gd name="connsiteY31410" fmla="*/ 1783368 h 6857999"/>
              <a:gd name="connsiteX31411" fmla="*/ 3205246 w 10763219"/>
              <a:gd name="connsiteY31411" fmla="*/ 1789322 h 6857999"/>
              <a:gd name="connsiteX31412" fmla="*/ 3242157 w 10763219"/>
              <a:gd name="connsiteY31412" fmla="*/ 1796070 h 6857999"/>
              <a:gd name="connsiteX31413" fmla="*/ 3279068 w 10763219"/>
              <a:gd name="connsiteY31413" fmla="*/ 1802420 h 6857999"/>
              <a:gd name="connsiteX31414" fmla="*/ 3297325 w 10763219"/>
              <a:gd name="connsiteY31414" fmla="*/ 1805199 h 6857999"/>
              <a:gd name="connsiteX31415" fmla="*/ 3315185 w 10763219"/>
              <a:gd name="connsiteY31415" fmla="*/ 1808771 h 6857999"/>
              <a:gd name="connsiteX31416" fmla="*/ 3350508 w 10763219"/>
              <a:gd name="connsiteY31416" fmla="*/ 1815916 h 6857999"/>
              <a:gd name="connsiteX31417" fmla="*/ 3385038 w 10763219"/>
              <a:gd name="connsiteY31417" fmla="*/ 1823457 h 6857999"/>
              <a:gd name="connsiteX31418" fmla="*/ 3419567 w 10763219"/>
              <a:gd name="connsiteY31418" fmla="*/ 1830205 h 6857999"/>
              <a:gd name="connsiteX31419" fmla="*/ 3425917 w 10763219"/>
              <a:gd name="connsiteY31419" fmla="*/ 1831396 h 6857999"/>
              <a:gd name="connsiteX31420" fmla="*/ 3432665 w 10763219"/>
              <a:gd name="connsiteY31420" fmla="*/ 1831793 h 6857999"/>
              <a:gd name="connsiteX31421" fmla="*/ 3439412 w 10763219"/>
              <a:gd name="connsiteY31421" fmla="*/ 1831793 h 6857999"/>
              <a:gd name="connsiteX31422" fmla="*/ 3446159 w 10763219"/>
              <a:gd name="connsiteY31422" fmla="*/ 1831793 h 6857999"/>
              <a:gd name="connsiteX31423" fmla="*/ 3459256 w 10763219"/>
              <a:gd name="connsiteY31423" fmla="*/ 1830602 h 6857999"/>
              <a:gd name="connsiteX31424" fmla="*/ 3473147 w 10763219"/>
              <a:gd name="connsiteY31424" fmla="*/ 1829411 h 6857999"/>
              <a:gd name="connsiteX31425" fmla="*/ 3486641 w 10763219"/>
              <a:gd name="connsiteY31425" fmla="*/ 1827029 h 6857999"/>
              <a:gd name="connsiteX31426" fmla="*/ 3500532 w 10763219"/>
              <a:gd name="connsiteY31426" fmla="*/ 1823854 h 6857999"/>
              <a:gd name="connsiteX31427" fmla="*/ 3527521 w 10763219"/>
              <a:gd name="connsiteY31427" fmla="*/ 1817107 h 6857999"/>
              <a:gd name="connsiteX31428" fmla="*/ 3525537 w 10763219"/>
              <a:gd name="connsiteY31428" fmla="*/ 1811153 h 6857999"/>
              <a:gd name="connsiteX31429" fmla="*/ 3522758 w 10763219"/>
              <a:gd name="connsiteY31429" fmla="*/ 1804802 h 6857999"/>
              <a:gd name="connsiteX31430" fmla="*/ 3521568 w 10763219"/>
              <a:gd name="connsiteY31430" fmla="*/ 1801627 h 6857999"/>
              <a:gd name="connsiteX31431" fmla="*/ 3519980 w 10763219"/>
              <a:gd name="connsiteY31431" fmla="*/ 1798848 h 6857999"/>
              <a:gd name="connsiteX31432" fmla="*/ 3518393 w 10763219"/>
              <a:gd name="connsiteY31432" fmla="*/ 1796467 h 6857999"/>
              <a:gd name="connsiteX31433" fmla="*/ 3516011 w 10763219"/>
              <a:gd name="connsiteY31433" fmla="*/ 1795276 h 6857999"/>
              <a:gd name="connsiteX31434" fmla="*/ 3513630 w 10763219"/>
              <a:gd name="connsiteY31434" fmla="*/ 1794085 h 6857999"/>
              <a:gd name="connsiteX31435" fmla="*/ 3511249 w 10763219"/>
              <a:gd name="connsiteY31435" fmla="*/ 1793291 h 6857999"/>
              <a:gd name="connsiteX31436" fmla="*/ 3505295 w 10763219"/>
              <a:gd name="connsiteY31436" fmla="*/ 1792100 h 6857999"/>
              <a:gd name="connsiteX31437" fmla="*/ 3498548 w 10763219"/>
              <a:gd name="connsiteY31437" fmla="*/ 1791704 h 6857999"/>
              <a:gd name="connsiteX31438" fmla="*/ 3491007 w 10763219"/>
              <a:gd name="connsiteY31438" fmla="*/ 1791704 h 6857999"/>
              <a:gd name="connsiteX31439" fmla="*/ 3483863 w 10763219"/>
              <a:gd name="connsiteY31439" fmla="*/ 1791307 h 6857999"/>
              <a:gd name="connsiteX31440" fmla="*/ 3476719 w 10763219"/>
              <a:gd name="connsiteY31440" fmla="*/ 1790116 h 6857999"/>
              <a:gd name="connsiteX31441" fmla="*/ 3469178 w 10763219"/>
              <a:gd name="connsiteY31441" fmla="*/ 1788925 h 6857999"/>
              <a:gd name="connsiteX31442" fmla="*/ 3465606 w 10763219"/>
              <a:gd name="connsiteY31442" fmla="*/ 1787734 h 6857999"/>
              <a:gd name="connsiteX31443" fmla="*/ 3462431 w 10763219"/>
              <a:gd name="connsiteY31443" fmla="*/ 1785750 h 6857999"/>
              <a:gd name="connsiteX31444" fmla="*/ 3459256 w 10763219"/>
              <a:gd name="connsiteY31444" fmla="*/ 1783765 h 6857999"/>
              <a:gd name="connsiteX31445" fmla="*/ 3456081 w 10763219"/>
              <a:gd name="connsiteY31445" fmla="*/ 1781384 h 6857999"/>
              <a:gd name="connsiteX31446" fmla="*/ 3450128 w 10763219"/>
              <a:gd name="connsiteY31446" fmla="*/ 1775033 h 6857999"/>
              <a:gd name="connsiteX31447" fmla="*/ 3444968 w 10763219"/>
              <a:gd name="connsiteY31447" fmla="*/ 1768682 h 6857999"/>
              <a:gd name="connsiteX31448" fmla="*/ 3439412 w 10763219"/>
              <a:gd name="connsiteY31448" fmla="*/ 1761934 h 6857999"/>
              <a:gd name="connsiteX31449" fmla="*/ 3434649 w 10763219"/>
              <a:gd name="connsiteY31449" fmla="*/ 1755187 h 6857999"/>
              <a:gd name="connsiteX31450" fmla="*/ 3429489 w 10763219"/>
              <a:gd name="connsiteY31450" fmla="*/ 1749630 h 6857999"/>
              <a:gd name="connsiteX31451" fmla="*/ 3427108 w 10763219"/>
              <a:gd name="connsiteY31451" fmla="*/ 1747645 h 6857999"/>
              <a:gd name="connsiteX31452" fmla="*/ 3424727 w 10763219"/>
              <a:gd name="connsiteY31452" fmla="*/ 1745661 h 6857999"/>
              <a:gd name="connsiteX31453" fmla="*/ 3421949 w 10763219"/>
              <a:gd name="connsiteY31453" fmla="*/ 1744073 h 6857999"/>
              <a:gd name="connsiteX31454" fmla="*/ 3419567 w 10763219"/>
              <a:gd name="connsiteY31454" fmla="*/ 1743676 h 6857999"/>
              <a:gd name="connsiteX31455" fmla="*/ 3417979 w 10763219"/>
              <a:gd name="connsiteY31455" fmla="*/ 1743676 h 6857999"/>
              <a:gd name="connsiteX31456" fmla="*/ 3415995 w 10763219"/>
              <a:gd name="connsiteY31456" fmla="*/ 1744867 h 6857999"/>
              <a:gd name="connsiteX31457" fmla="*/ 3414011 w 10763219"/>
              <a:gd name="connsiteY31457" fmla="*/ 1746058 h 6857999"/>
              <a:gd name="connsiteX31458" fmla="*/ 3412423 w 10763219"/>
              <a:gd name="connsiteY31458" fmla="*/ 1747645 h 6857999"/>
              <a:gd name="connsiteX31459" fmla="*/ 3408454 w 10763219"/>
              <a:gd name="connsiteY31459" fmla="*/ 1752408 h 6857999"/>
              <a:gd name="connsiteX31460" fmla="*/ 3405279 w 10763219"/>
              <a:gd name="connsiteY31460" fmla="*/ 1757965 h 6857999"/>
              <a:gd name="connsiteX31461" fmla="*/ 3401707 w 10763219"/>
              <a:gd name="connsiteY31461" fmla="*/ 1763919 h 6857999"/>
              <a:gd name="connsiteX31462" fmla="*/ 3397738 w 10763219"/>
              <a:gd name="connsiteY31462" fmla="*/ 1769079 h 6857999"/>
              <a:gd name="connsiteX31463" fmla="*/ 3394563 w 10763219"/>
              <a:gd name="connsiteY31463" fmla="*/ 1773445 h 6857999"/>
              <a:gd name="connsiteX31464" fmla="*/ 3392579 w 10763219"/>
              <a:gd name="connsiteY31464" fmla="*/ 1775430 h 6857999"/>
              <a:gd name="connsiteX31465" fmla="*/ 3390594 w 10763219"/>
              <a:gd name="connsiteY31465" fmla="*/ 1776621 h 6857999"/>
              <a:gd name="connsiteX31466" fmla="*/ 3387419 w 10763219"/>
              <a:gd name="connsiteY31466" fmla="*/ 1777414 h 6857999"/>
              <a:gd name="connsiteX31467" fmla="*/ 3384641 w 10763219"/>
              <a:gd name="connsiteY31467" fmla="*/ 1778605 h 6857999"/>
              <a:gd name="connsiteX31468" fmla="*/ 3376703 w 10763219"/>
              <a:gd name="connsiteY31468" fmla="*/ 1779399 h 6857999"/>
              <a:gd name="connsiteX31469" fmla="*/ 3367972 w 10763219"/>
              <a:gd name="connsiteY31469" fmla="*/ 1779399 h 6857999"/>
              <a:gd name="connsiteX31470" fmla="*/ 3358843 w 10763219"/>
              <a:gd name="connsiteY31470" fmla="*/ 1778605 h 6857999"/>
              <a:gd name="connsiteX31471" fmla="*/ 3349318 w 10763219"/>
              <a:gd name="connsiteY31471" fmla="*/ 1777017 h 6857999"/>
              <a:gd name="connsiteX31472" fmla="*/ 3340189 w 10763219"/>
              <a:gd name="connsiteY31472" fmla="*/ 1775033 h 6857999"/>
              <a:gd name="connsiteX31473" fmla="*/ 3331854 w 10763219"/>
              <a:gd name="connsiteY31473" fmla="*/ 1772254 h 6857999"/>
              <a:gd name="connsiteX31474" fmla="*/ 3323917 w 10763219"/>
              <a:gd name="connsiteY31474" fmla="*/ 1768682 h 6857999"/>
              <a:gd name="connsiteX31475" fmla="*/ 3322329 w 10763219"/>
              <a:gd name="connsiteY31475" fmla="*/ 1766697 h 6857999"/>
              <a:gd name="connsiteX31476" fmla="*/ 3319154 w 10763219"/>
              <a:gd name="connsiteY31476" fmla="*/ 1763522 h 6857999"/>
              <a:gd name="connsiteX31477" fmla="*/ 3314391 w 10763219"/>
              <a:gd name="connsiteY31477" fmla="*/ 1755187 h 6857999"/>
              <a:gd name="connsiteX31478" fmla="*/ 3311216 w 10763219"/>
              <a:gd name="connsiteY31478" fmla="*/ 1750821 h 6857999"/>
              <a:gd name="connsiteX31479" fmla="*/ 3308438 w 10763219"/>
              <a:gd name="connsiteY31479" fmla="*/ 1746851 h 6857999"/>
              <a:gd name="connsiteX31480" fmla="*/ 3305660 w 10763219"/>
              <a:gd name="connsiteY31480" fmla="*/ 1743676 h 6857999"/>
              <a:gd name="connsiteX31481" fmla="*/ 3304072 w 10763219"/>
              <a:gd name="connsiteY31481" fmla="*/ 1742882 h 6857999"/>
              <a:gd name="connsiteX31482" fmla="*/ 3302485 w 10763219"/>
              <a:gd name="connsiteY31482" fmla="*/ 1742485 h 6857999"/>
              <a:gd name="connsiteX31483" fmla="*/ 3287403 w 10763219"/>
              <a:gd name="connsiteY31483" fmla="*/ 1737325 h 6857999"/>
              <a:gd name="connsiteX31484" fmla="*/ 3271130 w 10763219"/>
              <a:gd name="connsiteY31484" fmla="*/ 1733356 h 6857999"/>
              <a:gd name="connsiteX31485" fmla="*/ 3254064 w 10763219"/>
              <a:gd name="connsiteY31485" fmla="*/ 1730181 h 6857999"/>
              <a:gd name="connsiteX31486" fmla="*/ 3237792 w 10763219"/>
              <a:gd name="connsiteY31486" fmla="*/ 1727005 h 6857999"/>
              <a:gd name="connsiteX31487" fmla="*/ 3220329 w 10763219"/>
              <a:gd name="connsiteY31487" fmla="*/ 1725021 h 6857999"/>
              <a:gd name="connsiteX31488" fmla="*/ 3204453 w 10763219"/>
              <a:gd name="connsiteY31488" fmla="*/ 1723433 h 6857999"/>
              <a:gd name="connsiteX31489" fmla="*/ 3175480 w 10763219"/>
              <a:gd name="connsiteY31489" fmla="*/ 1720258 h 6857999"/>
              <a:gd name="connsiteX31490" fmla="*/ 3173099 w 10763219"/>
              <a:gd name="connsiteY31490" fmla="*/ 1720655 h 6857999"/>
              <a:gd name="connsiteX31491" fmla="*/ 3170717 w 10763219"/>
              <a:gd name="connsiteY31491" fmla="*/ 1721448 h 6857999"/>
              <a:gd name="connsiteX31492" fmla="*/ 3168733 w 10763219"/>
              <a:gd name="connsiteY31492" fmla="*/ 1722242 h 6857999"/>
              <a:gd name="connsiteX31493" fmla="*/ 3166351 w 10763219"/>
              <a:gd name="connsiteY31493" fmla="*/ 1723830 h 6857999"/>
              <a:gd name="connsiteX31494" fmla="*/ 3161192 w 10763219"/>
              <a:gd name="connsiteY31494" fmla="*/ 1727005 h 6857999"/>
              <a:gd name="connsiteX31495" fmla="*/ 3156826 w 10763219"/>
              <a:gd name="connsiteY31495" fmla="*/ 1730975 h 6857999"/>
              <a:gd name="connsiteX31496" fmla="*/ 3152063 w 10763219"/>
              <a:gd name="connsiteY31496" fmla="*/ 1734944 h 6857999"/>
              <a:gd name="connsiteX31497" fmla="*/ 3147301 w 10763219"/>
              <a:gd name="connsiteY31497" fmla="*/ 1738516 h 6857999"/>
              <a:gd name="connsiteX31498" fmla="*/ 3142141 w 10763219"/>
              <a:gd name="connsiteY31498" fmla="*/ 1741294 h 6857999"/>
              <a:gd name="connsiteX31499" fmla="*/ 3139760 w 10763219"/>
              <a:gd name="connsiteY31499" fmla="*/ 1741691 h 6857999"/>
              <a:gd name="connsiteX31500" fmla="*/ 3137379 w 10763219"/>
              <a:gd name="connsiteY31500" fmla="*/ 1742485 h 6857999"/>
              <a:gd name="connsiteX31501" fmla="*/ 3134600 w 10763219"/>
              <a:gd name="connsiteY31501" fmla="*/ 1741691 h 6857999"/>
              <a:gd name="connsiteX31502" fmla="*/ 3131028 w 10763219"/>
              <a:gd name="connsiteY31502" fmla="*/ 1740898 h 6857999"/>
              <a:gd name="connsiteX31503" fmla="*/ 3127853 w 10763219"/>
              <a:gd name="connsiteY31503" fmla="*/ 1739310 h 6857999"/>
              <a:gd name="connsiteX31504" fmla="*/ 3124281 w 10763219"/>
              <a:gd name="connsiteY31504" fmla="*/ 1737325 h 6857999"/>
              <a:gd name="connsiteX31505" fmla="*/ 3117534 w 10763219"/>
              <a:gd name="connsiteY31505" fmla="*/ 1732165 h 6857999"/>
              <a:gd name="connsiteX31506" fmla="*/ 3109993 w 10763219"/>
              <a:gd name="connsiteY31506" fmla="*/ 1725814 h 6857999"/>
              <a:gd name="connsiteX31507" fmla="*/ 3102452 w 10763219"/>
              <a:gd name="connsiteY31507" fmla="*/ 1718670 h 6857999"/>
              <a:gd name="connsiteX31508" fmla="*/ 3094514 w 10763219"/>
              <a:gd name="connsiteY31508" fmla="*/ 1712319 h 6857999"/>
              <a:gd name="connsiteX31509" fmla="*/ 3090545 w 10763219"/>
              <a:gd name="connsiteY31509" fmla="*/ 1709541 h 6857999"/>
              <a:gd name="connsiteX31510" fmla="*/ 3086180 w 10763219"/>
              <a:gd name="connsiteY31510" fmla="*/ 1707159 h 6857999"/>
              <a:gd name="connsiteX31511" fmla="*/ 3081814 w 10763219"/>
              <a:gd name="connsiteY31511" fmla="*/ 1705175 h 6857999"/>
              <a:gd name="connsiteX31512" fmla="*/ 3077448 w 10763219"/>
              <a:gd name="connsiteY31512" fmla="*/ 1703190 h 6857999"/>
              <a:gd name="connsiteX31513" fmla="*/ 3070304 w 10763219"/>
              <a:gd name="connsiteY31513" fmla="*/ 1701602 h 6857999"/>
              <a:gd name="connsiteX31514" fmla="*/ 3063160 w 10763219"/>
              <a:gd name="connsiteY31514" fmla="*/ 1700808 h 6857999"/>
              <a:gd name="connsiteX31515" fmla="*/ 3056016 w 10763219"/>
              <a:gd name="connsiteY31515" fmla="*/ 1700808 h 6857999"/>
              <a:gd name="connsiteX31516" fmla="*/ 3048475 w 10763219"/>
              <a:gd name="connsiteY31516" fmla="*/ 1701205 h 6857999"/>
              <a:gd name="connsiteX31517" fmla="*/ 3033790 w 10763219"/>
              <a:gd name="connsiteY31517" fmla="*/ 1702793 h 6857999"/>
              <a:gd name="connsiteX31518" fmla="*/ 3019502 w 10763219"/>
              <a:gd name="connsiteY31518" fmla="*/ 1704381 h 6857999"/>
              <a:gd name="connsiteX31519" fmla="*/ 3012755 w 10763219"/>
              <a:gd name="connsiteY31519" fmla="*/ 1705175 h 6857999"/>
              <a:gd name="connsiteX31520" fmla="*/ 3006405 w 10763219"/>
              <a:gd name="connsiteY31520" fmla="*/ 1705175 h 6857999"/>
              <a:gd name="connsiteX31521" fmla="*/ 3000054 w 10763219"/>
              <a:gd name="connsiteY31521" fmla="*/ 1704778 h 6857999"/>
              <a:gd name="connsiteX31522" fmla="*/ 2994895 w 10763219"/>
              <a:gd name="connsiteY31522" fmla="*/ 1703587 h 6857999"/>
              <a:gd name="connsiteX31523" fmla="*/ 2989735 w 10763219"/>
              <a:gd name="connsiteY31523" fmla="*/ 1702396 h 6857999"/>
              <a:gd name="connsiteX31524" fmla="*/ 2987354 w 10763219"/>
              <a:gd name="connsiteY31524" fmla="*/ 1700808 h 6857999"/>
              <a:gd name="connsiteX31525" fmla="*/ 2985370 w 10763219"/>
              <a:gd name="connsiteY31525" fmla="*/ 1699618 h 6857999"/>
              <a:gd name="connsiteX31526" fmla="*/ 2983385 w 10763219"/>
              <a:gd name="connsiteY31526" fmla="*/ 1698030 h 6857999"/>
              <a:gd name="connsiteX31527" fmla="*/ 2982195 w 10763219"/>
              <a:gd name="connsiteY31527" fmla="*/ 1696045 h 6857999"/>
              <a:gd name="connsiteX31528" fmla="*/ 2980210 w 10763219"/>
              <a:gd name="connsiteY31528" fmla="*/ 1693267 h 6857999"/>
              <a:gd name="connsiteX31529" fmla="*/ 2979020 w 10763219"/>
              <a:gd name="connsiteY31529" fmla="*/ 1690885 h 6857999"/>
              <a:gd name="connsiteX31530" fmla="*/ 2978623 w 10763219"/>
              <a:gd name="connsiteY31530" fmla="*/ 1690489 h 6857999"/>
              <a:gd name="connsiteX31531" fmla="*/ 2968303 w 10763219"/>
              <a:gd name="connsiteY31531" fmla="*/ 1689695 h 6857999"/>
              <a:gd name="connsiteX31532" fmla="*/ 2957984 w 10763219"/>
              <a:gd name="connsiteY31532" fmla="*/ 1687710 h 6857999"/>
              <a:gd name="connsiteX31533" fmla="*/ 2953619 w 10763219"/>
              <a:gd name="connsiteY31533" fmla="*/ 1689695 h 6857999"/>
              <a:gd name="connsiteX31534" fmla="*/ 2951237 w 10763219"/>
              <a:gd name="connsiteY31534" fmla="*/ 1690489 h 6857999"/>
              <a:gd name="connsiteX31535" fmla="*/ 2947665 w 10763219"/>
              <a:gd name="connsiteY31535" fmla="*/ 1690885 h 6857999"/>
              <a:gd name="connsiteX31536" fmla="*/ 2946078 w 10763219"/>
              <a:gd name="connsiteY31536" fmla="*/ 1690885 h 6857999"/>
              <a:gd name="connsiteX31537" fmla="*/ 2943299 w 10763219"/>
              <a:gd name="connsiteY31537" fmla="*/ 1690092 h 6857999"/>
              <a:gd name="connsiteX31538" fmla="*/ 2941315 w 10763219"/>
              <a:gd name="connsiteY31538" fmla="*/ 1688901 h 6857999"/>
              <a:gd name="connsiteX31539" fmla="*/ 2938934 w 10763219"/>
              <a:gd name="connsiteY31539" fmla="*/ 1687710 h 6857999"/>
              <a:gd name="connsiteX31540" fmla="*/ 2934965 w 10763219"/>
              <a:gd name="connsiteY31540" fmla="*/ 1683741 h 6857999"/>
              <a:gd name="connsiteX31541" fmla="*/ 2930599 w 10763219"/>
              <a:gd name="connsiteY31541" fmla="*/ 1679375 h 6857999"/>
              <a:gd name="connsiteX31542" fmla="*/ 2927027 w 10763219"/>
              <a:gd name="connsiteY31542" fmla="*/ 1675009 h 6857999"/>
              <a:gd name="connsiteX31543" fmla="*/ 2923455 w 10763219"/>
              <a:gd name="connsiteY31543" fmla="*/ 1671039 h 6857999"/>
              <a:gd name="connsiteX31544" fmla="*/ 2919883 w 10763219"/>
              <a:gd name="connsiteY31544" fmla="*/ 1667864 h 6857999"/>
              <a:gd name="connsiteX31545" fmla="*/ 2917898 w 10763219"/>
              <a:gd name="connsiteY31545" fmla="*/ 1667467 h 6857999"/>
              <a:gd name="connsiteX31546" fmla="*/ 2916708 w 10763219"/>
              <a:gd name="connsiteY31546" fmla="*/ 1667070 h 6857999"/>
              <a:gd name="connsiteX31547" fmla="*/ 2911548 w 10763219"/>
              <a:gd name="connsiteY31547" fmla="*/ 1667467 h 6857999"/>
              <a:gd name="connsiteX31548" fmla="*/ 2907183 w 10763219"/>
              <a:gd name="connsiteY31548" fmla="*/ 1668658 h 6857999"/>
              <a:gd name="connsiteX31549" fmla="*/ 2903214 w 10763219"/>
              <a:gd name="connsiteY31549" fmla="*/ 1670642 h 6857999"/>
              <a:gd name="connsiteX31550" fmla="*/ 2898848 w 10763219"/>
              <a:gd name="connsiteY31550" fmla="*/ 1672230 h 6857999"/>
              <a:gd name="connsiteX31551" fmla="*/ 2891307 w 10763219"/>
              <a:gd name="connsiteY31551" fmla="*/ 1676993 h 6857999"/>
              <a:gd name="connsiteX31552" fmla="*/ 2882972 w 10763219"/>
              <a:gd name="connsiteY31552" fmla="*/ 1681756 h 6857999"/>
              <a:gd name="connsiteX31553" fmla="*/ 2879003 w 10763219"/>
              <a:gd name="connsiteY31553" fmla="*/ 1683741 h 6857999"/>
              <a:gd name="connsiteX31554" fmla="*/ 2874637 w 10763219"/>
              <a:gd name="connsiteY31554" fmla="*/ 1685725 h 6857999"/>
              <a:gd name="connsiteX31555" fmla="*/ 2869875 w 10763219"/>
              <a:gd name="connsiteY31555" fmla="*/ 1686519 h 6857999"/>
              <a:gd name="connsiteX31556" fmla="*/ 2865112 w 10763219"/>
              <a:gd name="connsiteY31556" fmla="*/ 1686916 h 6857999"/>
              <a:gd name="connsiteX31557" fmla="*/ 2859953 w 10763219"/>
              <a:gd name="connsiteY31557" fmla="*/ 1686916 h 6857999"/>
              <a:gd name="connsiteX31558" fmla="*/ 2854396 w 10763219"/>
              <a:gd name="connsiteY31558" fmla="*/ 1686519 h 6857999"/>
              <a:gd name="connsiteX31559" fmla="*/ 2848839 w 10763219"/>
              <a:gd name="connsiteY31559" fmla="*/ 1684535 h 6857999"/>
              <a:gd name="connsiteX31560" fmla="*/ 2842886 w 10763219"/>
              <a:gd name="connsiteY31560" fmla="*/ 1681756 h 6857999"/>
              <a:gd name="connsiteX31561" fmla="*/ 2839314 w 10763219"/>
              <a:gd name="connsiteY31561" fmla="*/ 1679772 h 6857999"/>
              <a:gd name="connsiteX31562" fmla="*/ 2836536 w 10763219"/>
              <a:gd name="connsiteY31562" fmla="*/ 1676993 h 6857999"/>
              <a:gd name="connsiteX31563" fmla="*/ 2829789 w 10763219"/>
              <a:gd name="connsiteY31563" fmla="*/ 1669849 h 6857999"/>
              <a:gd name="connsiteX31564" fmla="*/ 2822645 w 10763219"/>
              <a:gd name="connsiteY31564" fmla="*/ 1663101 h 6857999"/>
              <a:gd name="connsiteX31565" fmla="*/ 2819470 w 10763219"/>
              <a:gd name="connsiteY31565" fmla="*/ 1660719 h 6857999"/>
              <a:gd name="connsiteX31566" fmla="*/ 2816295 w 10763219"/>
              <a:gd name="connsiteY31566" fmla="*/ 1659132 h 6857999"/>
              <a:gd name="connsiteX31567" fmla="*/ 2814310 w 10763219"/>
              <a:gd name="connsiteY31567" fmla="*/ 1658735 h 6857999"/>
              <a:gd name="connsiteX31568" fmla="*/ 2813119 w 10763219"/>
              <a:gd name="connsiteY31568" fmla="*/ 1658735 h 6857999"/>
              <a:gd name="connsiteX31569" fmla="*/ 2811532 w 10763219"/>
              <a:gd name="connsiteY31569" fmla="*/ 1659132 h 6857999"/>
              <a:gd name="connsiteX31570" fmla="*/ 2809944 w 10763219"/>
              <a:gd name="connsiteY31570" fmla="*/ 1660322 h 6857999"/>
              <a:gd name="connsiteX31571" fmla="*/ 2807166 w 10763219"/>
              <a:gd name="connsiteY31571" fmla="*/ 1662307 h 6857999"/>
              <a:gd name="connsiteX31572" fmla="*/ 2804785 w 10763219"/>
              <a:gd name="connsiteY31572" fmla="*/ 1665086 h 6857999"/>
              <a:gd name="connsiteX31573" fmla="*/ 2802404 w 10763219"/>
              <a:gd name="connsiteY31573" fmla="*/ 1667864 h 6857999"/>
              <a:gd name="connsiteX31574" fmla="*/ 2799228 w 10763219"/>
              <a:gd name="connsiteY31574" fmla="*/ 1670642 h 6857999"/>
              <a:gd name="connsiteX31575" fmla="*/ 2798038 w 10763219"/>
              <a:gd name="connsiteY31575" fmla="*/ 1671436 h 6857999"/>
              <a:gd name="connsiteX31576" fmla="*/ 2796450 w 10763219"/>
              <a:gd name="connsiteY31576" fmla="*/ 1671833 h 6857999"/>
              <a:gd name="connsiteX31577" fmla="*/ 2794466 w 10763219"/>
              <a:gd name="connsiteY31577" fmla="*/ 1672230 h 6857999"/>
              <a:gd name="connsiteX31578" fmla="*/ 2792481 w 10763219"/>
              <a:gd name="connsiteY31578" fmla="*/ 1672230 h 6857999"/>
              <a:gd name="connsiteX31579" fmla="*/ 2790497 w 10763219"/>
              <a:gd name="connsiteY31579" fmla="*/ 1671833 h 6857999"/>
              <a:gd name="connsiteX31580" fmla="*/ 2788512 w 10763219"/>
              <a:gd name="connsiteY31580" fmla="*/ 1671436 h 6857999"/>
              <a:gd name="connsiteX31581" fmla="*/ 2786528 w 10763219"/>
              <a:gd name="connsiteY31581" fmla="*/ 1669849 h 6857999"/>
              <a:gd name="connsiteX31582" fmla="*/ 2785337 w 10763219"/>
              <a:gd name="connsiteY31582" fmla="*/ 1668658 h 6857999"/>
              <a:gd name="connsiteX31583" fmla="*/ 2782162 w 10763219"/>
              <a:gd name="connsiteY31583" fmla="*/ 1665086 h 6857999"/>
              <a:gd name="connsiteX31584" fmla="*/ 2779384 w 10763219"/>
              <a:gd name="connsiteY31584" fmla="*/ 1661116 h 6857999"/>
              <a:gd name="connsiteX31585" fmla="*/ 2775415 w 10763219"/>
              <a:gd name="connsiteY31585" fmla="*/ 1653178 h 6857999"/>
              <a:gd name="connsiteX31586" fmla="*/ 2773431 w 10763219"/>
              <a:gd name="connsiteY31586" fmla="*/ 1650796 h 6857999"/>
              <a:gd name="connsiteX31587" fmla="*/ 2773034 w 10763219"/>
              <a:gd name="connsiteY31587" fmla="*/ 1650002 h 6857999"/>
              <a:gd name="connsiteX31588" fmla="*/ 2772637 w 10763219"/>
              <a:gd name="connsiteY31588" fmla="*/ 1650002 h 6857999"/>
              <a:gd name="connsiteX31589" fmla="*/ 2770652 w 10763219"/>
              <a:gd name="connsiteY31589" fmla="*/ 1650002 h 6857999"/>
              <a:gd name="connsiteX31590" fmla="*/ 2769065 w 10763219"/>
              <a:gd name="connsiteY31590" fmla="*/ 1650399 h 6857999"/>
              <a:gd name="connsiteX31591" fmla="*/ 2765096 w 10763219"/>
              <a:gd name="connsiteY31591" fmla="*/ 1653178 h 6857999"/>
              <a:gd name="connsiteX31592" fmla="*/ 2761127 w 10763219"/>
              <a:gd name="connsiteY31592" fmla="*/ 1657147 h 6857999"/>
              <a:gd name="connsiteX31593" fmla="*/ 2757158 w 10763219"/>
              <a:gd name="connsiteY31593" fmla="*/ 1661513 h 6857999"/>
              <a:gd name="connsiteX31594" fmla="*/ 2753586 w 10763219"/>
              <a:gd name="connsiteY31594" fmla="*/ 1666673 h 6857999"/>
              <a:gd name="connsiteX31595" fmla="*/ 2749617 w 10763219"/>
              <a:gd name="connsiteY31595" fmla="*/ 1670642 h 6857999"/>
              <a:gd name="connsiteX31596" fmla="*/ 2746045 w 10763219"/>
              <a:gd name="connsiteY31596" fmla="*/ 1673818 h 6857999"/>
              <a:gd name="connsiteX31597" fmla="*/ 2744061 w 10763219"/>
              <a:gd name="connsiteY31597" fmla="*/ 1675009 h 6857999"/>
              <a:gd name="connsiteX31598" fmla="*/ 2742473 w 10763219"/>
              <a:gd name="connsiteY31598" fmla="*/ 1675405 h 6857999"/>
              <a:gd name="connsiteX31599" fmla="*/ 2737711 w 10763219"/>
              <a:gd name="connsiteY31599" fmla="*/ 1675802 h 6857999"/>
              <a:gd name="connsiteX31600" fmla="*/ 2732948 w 10763219"/>
              <a:gd name="connsiteY31600" fmla="*/ 1675802 h 6857999"/>
              <a:gd name="connsiteX31601" fmla="*/ 2727788 w 10763219"/>
              <a:gd name="connsiteY31601" fmla="*/ 1675009 h 6857999"/>
              <a:gd name="connsiteX31602" fmla="*/ 2722628 w 10763219"/>
              <a:gd name="connsiteY31602" fmla="*/ 1673818 h 6857999"/>
              <a:gd name="connsiteX31603" fmla="*/ 2711516 w 10763219"/>
              <a:gd name="connsiteY31603" fmla="*/ 1670642 h 6857999"/>
              <a:gd name="connsiteX31604" fmla="*/ 2699212 w 10763219"/>
              <a:gd name="connsiteY31604" fmla="*/ 1666673 h 6857999"/>
              <a:gd name="connsiteX31605" fmla="*/ 2686115 w 10763219"/>
              <a:gd name="connsiteY31605" fmla="*/ 1663101 h 6857999"/>
              <a:gd name="connsiteX31606" fmla="*/ 2678971 w 10763219"/>
              <a:gd name="connsiteY31606" fmla="*/ 1661116 h 6857999"/>
              <a:gd name="connsiteX31607" fmla="*/ 2672223 w 10763219"/>
              <a:gd name="connsiteY31607" fmla="*/ 1660322 h 6857999"/>
              <a:gd name="connsiteX31608" fmla="*/ 2665079 w 10763219"/>
              <a:gd name="connsiteY31608" fmla="*/ 1659132 h 6857999"/>
              <a:gd name="connsiteX31609" fmla="*/ 2657142 w 10763219"/>
              <a:gd name="connsiteY31609" fmla="*/ 1659132 h 6857999"/>
              <a:gd name="connsiteX31610" fmla="*/ 2649204 w 10763219"/>
              <a:gd name="connsiteY31610" fmla="*/ 1659529 h 6857999"/>
              <a:gd name="connsiteX31611" fmla="*/ 2641663 w 10763219"/>
              <a:gd name="connsiteY31611" fmla="*/ 1660719 h 6857999"/>
              <a:gd name="connsiteX31612" fmla="*/ 2638885 w 10763219"/>
              <a:gd name="connsiteY31612" fmla="*/ 1661513 h 6857999"/>
              <a:gd name="connsiteX31613" fmla="*/ 2636504 w 10763219"/>
              <a:gd name="connsiteY31613" fmla="*/ 1663101 h 6857999"/>
              <a:gd name="connsiteX31614" fmla="*/ 2635313 w 10763219"/>
              <a:gd name="connsiteY31614" fmla="*/ 1665482 h 6857999"/>
              <a:gd name="connsiteX31615" fmla="*/ 2633725 w 10763219"/>
              <a:gd name="connsiteY31615" fmla="*/ 1667467 h 6857999"/>
              <a:gd name="connsiteX31616" fmla="*/ 2631741 w 10763219"/>
              <a:gd name="connsiteY31616" fmla="*/ 1671833 h 6857999"/>
              <a:gd name="connsiteX31617" fmla="*/ 2631344 w 10763219"/>
              <a:gd name="connsiteY31617" fmla="*/ 1673421 h 6857999"/>
              <a:gd name="connsiteX31618" fmla="*/ 2630153 w 10763219"/>
              <a:gd name="connsiteY31618" fmla="*/ 1673818 h 6857999"/>
              <a:gd name="connsiteX31619" fmla="*/ 2629360 w 10763219"/>
              <a:gd name="connsiteY31619" fmla="*/ 1673818 h 6857999"/>
              <a:gd name="connsiteX31620" fmla="*/ 2628963 w 10763219"/>
              <a:gd name="connsiteY31620" fmla="*/ 1673421 h 6857999"/>
              <a:gd name="connsiteX31621" fmla="*/ 2626978 w 10763219"/>
              <a:gd name="connsiteY31621" fmla="*/ 1672230 h 6857999"/>
              <a:gd name="connsiteX31622" fmla="*/ 2623803 w 10763219"/>
              <a:gd name="connsiteY31622" fmla="*/ 1667864 h 6857999"/>
              <a:gd name="connsiteX31623" fmla="*/ 2622613 w 10763219"/>
              <a:gd name="connsiteY31623" fmla="*/ 1665482 h 6857999"/>
              <a:gd name="connsiteX31624" fmla="*/ 2620628 w 10763219"/>
              <a:gd name="connsiteY31624" fmla="*/ 1663498 h 6857999"/>
              <a:gd name="connsiteX31625" fmla="*/ 2618644 w 10763219"/>
              <a:gd name="connsiteY31625" fmla="*/ 1663101 h 6857999"/>
              <a:gd name="connsiteX31626" fmla="*/ 2617453 w 10763219"/>
              <a:gd name="connsiteY31626" fmla="*/ 1663101 h 6857999"/>
              <a:gd name="connsiteX31627" fmla="*/ 2616659 w 10763219"/>
              <a:gd name="connsiteY31627" fmla="*/ 1663498 h 6857999"/>
              <a:gd name="connsiteX31628" fmla="*/ 2614674 w 10763219"/>
              <a:gd name="connsiteY31628" fmla="*/ 1665086 h 6857999"/>
              <a:gd name="connsiteX31629" fmla="*/ 2612690 w 10763219"/>
              <a:gd name="connsiteY31629" fmla="*/ 1668658 h 6857999"/>
              <a:gd name="connsiteX31630" fmla="*/ 2607928 w 10763219"/>
              <a:gd name="connsiteY31630" fmla="*/ 1676993 h 6857999"/>
              <a:gd name="connsiteX31631" fmla="*/ 2603562 w 10763219"/>
              <a:gd name="connsiteY31631" fmla="*/ 1685329 h 6857999"/>
              <a:gd name="connsiteX31632" fmla="*/ 2601577 w 10763219"/>
              <a:gd name="connsiteY31632" fmla="*/ 1688107 h 6857999"/>
              <a:gd name="connsiteX31633" fmla="*/ 2600784 w 10763219"/>
              <a:gd name="connsiteY31633" fmla="*/ 1688901 h 6857999"/>
              <a:gd name="connsiteX31634" fmla="*/ 2598799 w 10763219"/>
              <a:gd name="connsiteY31634" fmla="*/ 1688901 h 6857999"/>
              <a:gd name="connsiteX31635" fmla="*/ 2597212 w 10763219"/>
              <a:gd name="connsiteY31635" fmla="*/ 1688901 h 6857999"/>
              <a:gd name="connsiteX31636" fmla="*/ 2594433 w 10763219"/>
              <a:gd name="connsiteY31636" fmla="*/ 1688107 h 6857999"/>
              <a:gd name="connsiteX31637" fmla="*/ 2592449 w 10763219"/>
              <a:gd name="connsiteY31637" fmla="*/ 1686916 h 6857999"/>
              <a:gd name="connsiteX31638" fmla="*/ 2588877 w 10763219"/>
              <a:gd name="connsiteY31638" fmla="*/ 1683741 h 6857999"/>
              <a:gd name="connsiteX31639" fmla="*/ 2584511 w 10763219"/>
              <a:gd name="connsiteY31639" fmla="*/ 1680169 h 6857999"/>
              <a:gd name="connsiteX31640" fmla="*/ 2579748 w 10763219"/>
              <a:gd name="connsiteY31640" fmla="*/ 1676199 h 6857999"/>
              <a:gd name="connsiteX31641" fmla="*/ 2576176 w 10763219"/>
              <a:gd name="connsiteY31641" fmla="*/ 1673024 h 6857999"/>
              <a:gd name="connsiteX31642" fmla="*/ 2571810 w 10763219"/>
              <a:gd name="connsiteY31642" fmla="*/ 1669849 h 6857999"/>
              <a:gd name="connsiteX31643" fmla="*/ 2569032 w 10763219"/>
              <a:gd name="connsiteY31643" fmla="*/ 1669452 h 6857999"/>
              <a:gd name="connsiteX31644" fmla="*/ 2567048 w 10763219"/>
              <a:gd name="connsiteY31644" fmla="*/ 1669055 h 6857999"/>
              <a:gd name="connsiteX31645" fmla="*/ 2567048 w 10763219"/>
              <a:gd name="connsiteY31645" fmla="*/ 1669452 h 6857999"/>
              <a:gd name="connsiteX31646" fmla="*/ 2566254 w 10763219"/>
              <a:gd name="connsiteY31646" fmla="*/ 1670642 h 6857999"/>
              <a:gd name="connsiteX31647" fmla="*/ 2562285 w 10763219"/>
              <a:gd name="connsiteY31647" fmla="*/ 1674215 h 6857999"/>
              <a:gd name="connsiteX31648" fmla="*/ 2555538 w 10763219"/>
              <a:gd name="connsiteY31648" fmla="*/ 1679772 h 6857999"/>
              <a:gd name="connsiteX31649" fmla="*/ 2546807 w 10763219"/>
              <a:gd name="connsiteY31649" fmla="*/ 1685725 h 6857999"/>
              <a:gd name="connsiteX31650" fmla="*/ 2541647 w 10763219"/>
              <a:gd name="connsiteY31650" fmla="*/ 1688107 h 6857999"/>
              <a:gd name="connsiteX31651" fmla="*/ 2536884 w 10763219"/>
              <a:gd name="connsiteY31651" fmla="*/ 1690092 h 6857999"/>
              <a:gd name="connsiteX31652" fmla="*/ 2532519 w 10763219"/>
              <a:gd name="connsiteY31652" fmla="*/ 1691679 h 6857999"/>
              <a:gd name="connsiteX31653" fmla="*/ 2527756 w 10763219"/>
              <a:gd name="connsiteY31653" fmla="*/ 1692870 h 6857999"/>
              <a:gd name="connsiteX31654" fmla="*/ 2523390 w 10763219"/>
              <a:gd name="connsiteY31654" fmla="*/ 1692870 h 6857999"/>
              <a:gd name="connsiteX31655" fmla="*/ 2519421 w 10763219"/>
              <a:gd name="connsiteY31655" fmla="*/ 1692473 h 6857999"/>
              <a:gd name="connsiteX31656" fmla="*/ 2517437 w 10763219"/>
              <a:gd name="connsiteY31656" fmla="*/ 1691679 h 6857999"/>
              <a:gd name="connsiteX31657" fmla="*/ 2515849 w 10763219"/>
              <a:gd name="connsiteY31657" fmla="*/ 1690885 h 6857999"/>
              <a:gd name="connsiteX31658" fmla="*/ 2514261 w 10763219"/>
              <a:gd name="connsiteY31658" fmla="*/ 1689695 h 6857999"/>
              <a:gd name="connsiteX31659" fmla="*/ 2513071 w 10763219"/>
              <a:gd name="connsiteY31659" fmla="*/ 1688107 h 6857999"/>
              <a:gd name="connsiteX31660" fmla="*/ 2512674 w 10763219"/>
              <a:gd name="connsiteY31660" fmla="*/ 1686122 h 6857999"/>
              <a:gd name="connsiteX31661" fmla="*/ 2511880 w 10763219"/>
              <a:gd name="connsiteY31661" fmla="*/ 1683344 h 6857999"/>
              <a:gd name="connsiteX31662" fmla="*/ 2511483 w 10763219"/>
              <a:gd name="connsiteY31662" fmla="*/ 1675802 h 6857999"/>
              <a:gd name="connsiteX31663" fmla="*/ 2510690 w 10763219"/>
              <a:gd name="connsiteY31663" fmla="*/ 1667864 h 6857999"/>
              <a:gd name="connsiteX31664" fmla="*/ 2509896 w 10763219"/>
              <a:gd name="connsiteY31664" fmla="*/ 1665482 h 6857999"/>
              <a:gd name="connsiteX31665" fmla="*/ 2509499 w 10763219"/>
              <a:gd name="connsiteY31665" fmla="*/ 1664292 h 6857999"/>
              <a:gd name="connsiteX31666" fmla="*/ 2506721 w 10763219"/>
              <a:gd name="connsiteY31666" fmla="*/ 1662704 h 6857999"/>
              <a:gd name="connsiteX31667" fmla="*/ 2503149 w 10763219"/>
              <a:gd name="connsiteY31667" fmla="*/ 1661116 h 6857999"/>
              <a:gd name="connsiteX31668" fmla="*/ 2499974 w 10763219"/>
              <a:gd name="connsiteY31668" fmla="*/ 1660719 h 6857999"/>
              <a:gd name="connsiteX31669" fmla="*/ 2496005 w 10763219"/>
              <a:gd name="connsiteY31669" fmla="*/ 1660322 h 6857999"/>
              <a:gd name="connsiteX31670" fmla="*/ 2492036 w 10763219"/>
              <a:gd name="connsiteY31670" fmla="*/ 1660322 h 6857999"/>
              <a:gd name="connsiteX31671" fmla="*/ 2487670 w 10763219"/>
              <a:gd name="connsiteY31671" fmla="*/ 1660719 h 6857999"/>
              <a:gd name="connsiteX31672" fmla="*/ 2479335 w 10763219"/>
              <a:gd name="connsiteY31672" fmla="*/ 1662307 h 6857999"/>
              <a:gd name="connsiteX31673" fmla="*/ 2471398 w 10763219"/>
              <a:gd name="connsiteY31673" fmla="*/ 1664689 h 6857999"/>
              <a:gd name="connsiteX31674" fmla="*/ 2464650 w 10763219"/>
              <a:gd name="connsiteY31674" fmla="*/ 1667070 h 6857999"/>
              <a:gd name="connsiteX31675" fmla="*/ 2458697 w 10763219"/>
              <a:gd name="connsiteY31675" fmla="*/ 1670642 h 6857999"/>
              <a:gd name="connsiteX31676" fmla="*/ 2454331 w 10763219"/>
              <a:gd name="connsiteY31676" fmla="*/ 1673421 h 6857999"/>
              <a:gd name="connsiteX31677" fmla="*/ 2443615 w 10763219"/>
              <a:gd name="connsiteY31677" fmla="*/ 1681756 h 6857999"/>
              <a:gd name="connsiteX31678" fmla="*/ 2438059 w 10763219"/>
              <a:gd name="connsiteY31678" fmla="*/ 1686122 h 6857999"/>
              <a:gd name="connsiteX31679" fmla="*/ 2437265 w 10763219"/>
              <a:gd name="connsiteY31679" fmla="*/ 1687710 h 6857999"/>
              <a:gd name="connsiteX31680" fmla="*/ 2437265 w 10763219"/>
              <a:gd name="connsiteY31680" fmla="*/ 1688107 h 6857999"/>
              <a:gd name="connsiteX31681" fmla="*/ 2435677 w 10763219"/>
              <a:gd name="connsiteY31681" fmla="*/ 1688107 h 6857999"/>
              <a:gd name="connsiteX31682" fmla="*/ 2433693 w 10763219"/>
              <a:gd name="connsiteY31682" fmla="*/ 1687710 h 6857999"/>
              <a:gd name="connsiteX31683" fmla="*/ 2430518 w 10763219"/>
              <a:gd name="connsiteY31683" fmla="*/ 1685725 h 6857999"/>
              <a:gd name="connsiteX31684" fmla="*/ 2426152 w 10763219"/>
              <a:gd name="connsiteY31684" fmla="*/ 1683344 h 6857999"/>
              <a:gd name="connsiteX31685" fmla="*/ 2422183 w 10763219"/>
              <a:gd name="connsiteY31685" fmla="*/ 1679772 h 6857999"/>
              <a:gd name="connsiteX31686" fmla="*/ 2417817 w 10763219"/>
              <a:gd name="connsiteY31686" fmla="*/ 1676199 h 6857999"/>
              <a:gd name="connsiteX31687" fmla="*/ 2412658 w 10763219"/>
              <a:gd name="connsiteY31687" fmla="*/ 1673421 h 6857999"/>
              <a:gd name="connsiteX31688" fmla="*/ 2407895 w 10763219"/>
              <a:gd name="connsiteY31688" fmla="*/ 1671039 h 6857999"/>
              <a:gd name="connsiteX31689" fmla="*/ 2405514 w 10763219"/>
              <a:gd name="connsiteY31689" fmla="*/ 1669849 h 6857999"/>
              <a:gd name="connsiteX31690" fmla="*/ 2403132 w 10763219"/>
              <a:gd name="connsiteY31690" fmla="*/ 1669452 h 6857999"/>
              <a:gd name="connsiteX31691" fmla="*/ 2399163 w 10763219"/>
              <a:gd name="connsiteY31691" fmla="*/ 1669452 h 6857999"/>
              <a:gd name="connsiteX31692" fmla="*/ 2395195 w 10763219"/>
              <a:gd name="connsiteY31692" fmla="*/ 1669849 h 6857999"/>
              <a:gd name="connsiteX31693" fmla="*/ 2391226 w 10763219"/>
              <a:gd name="connsiteY31693" fmla="*/ 1671039 h 6857999"/>
              <a:gd name="connsiteX31694" fmla="*/ 2387257 w 10763219"/>
              <a:gd name="connsiteY31694" fmla="*/ 1672230 h 6857999"/>
              <a:gd name="connsiteX31695" fmla="*/ 2384082 w 10763219"/>
              <a:gd name="connsiteY31695" fmla="*/ 1673818 h 6857999"/>
              <a:gd name="connsiteX31696" fmla="*/ 2380113 w 10763219"/>
              <a:gd name="connsiteY31696" fmla="*/ 1675009 h 6857999"/>
              <a:gd name="connsiteX31697" fmla="*/ 2376144 w 10763219"/>
              <a:gd name="connsiteY31697" fmla="*/ 1675405 h 6857999"/>
              <a:gd name="connsiteX31698" fmla="*/ 2372175 w 10763219"/>
              <a:gd name="connsiteY31698" fmla="*/ 1675009 h 6857999"/>
              <a:gd name="connsiteX31699" fmla="*/ 2368206 w 10763219"/>
              <a:gd name="connsiteY31699" fmla="*/ 1673024 h 6857999"/>
              <a:gd name="connsiteX31700" fmla="*/ 2365031 w 10763219"/>
              <a:gd name="connsiteY31700" fmla="*/ 1670642 h 6857999"/>
              <a:gd name="connsiteX31701" fmla="*/ 2357093 w 10763219"/>
              <a:gd name="connsiteY31701" fmla="*/ 1664689 h 6857999"/>
              <a:gd name="connsiteX31702" fmla="*/ 2353521 w 10763219"/>
              <a:gd name="connsiteY31702" fmla="*/ 1661116 h 6857999"/>
              <a:gd name="connsiteX31703" fmla="*/ 2349949 w 10763219"/>
              <a:gd name="connsiteY31703" fmla="*/ 1658338 h 6857999"/>
              <a:gd name="connsiteX31704" fmla="*/ 2346377 w 10763219"/>
              <a:gd name="connsiteY31704" fmla="*/ 1656353 h 6857999"/>
              <a:gd name="connsiteX31705" fmla="*/ 2344790 w 10763219"/>
              <a:gd name="connsiteY31705" fmla="*/ 1655956 h 6857999"/>
              <a:gd name="connsiteX31706" fmla="*/ 2342805 w 10763219"/>
              <a:gd name="connsiteY31706" fmla="*/ 1655162 h 6857999"/>
              <a:gd name="connsiteX31707" fmla="*/ 2334470 w 10763219"/>
              <a:gd name="connsiteY31707" fmla="*/ 1655162 h 6857999"/>
              <a:gd name="connsiteX31708" fmla="*/ 2325342 w 10763219"/>
              <a:gd name="connsiteY31708" fmla="*/ 1655956 h 6857999"/>
              <a:gd name="connsiteX31709" fmla="*/ 2315420 w 10763219"/>
              <a:gd name="connsiteY31709" fmla="*/ 1657147 h 6857999"/>
              <a:gd name="connsiteX31710" fmla="*/ 2305498 w 10763219"/>
              <a:gd name="connsiteY31710" fmla="*/ 1659529 h 6857999"/>
              <a:gd name="connsiteX31711" fmla="*/ 2295575 w 10763219"/>
              <a:gd name="connsiteY31711" fmla="*/ 1662307 h 6857999"/>
              <a:gd name="connsiteX31712" fmla="*/ 2285653 w 10763219"/>
              <a:gd name="connsiteY31712" fmla="*/ 1665086 h 6857999"/>
              <a:gd name="connsiteX31713" fmla="*/ 2276921 w 10763219"/>
              <a:gd name="connsiteY31713" fmla="*/ 1667864 h 6857999"/>
              <a:gd name="connsiteX31714" fmla="*/ 2269777 w 10763219"/>
              <a:gd name="connsiteY31714" fmla="*/ 1671039 h 6857999"/>
              <a:gd name="connsiteX31715" fmla="*/ 2267396 w 10763219"/>
              <a:gd name="connsiteY31715" fmla="*/ 1671833 h 6857999"/>
              <a:gd name="connsiteX31716" fmla="*/ 2265411 w 10763219"/>
              <a:gd name="connsiteY31716" fmla="*/ 1672230 h 6857999"/>
              <a:gd name="connsiteX31717" fmla="*/ 2262633 w 10763219"/>
              <a:gd name="connsiteY31717" fmla="*/ 1672230 h 6857999"/>
              <a:gd name="connsiteX31718" fmla="*/ 2261046 w 10763219"/>
              <a:gd name="connsiteY31718" fmla="*/ 1671833 h 6857999"/>
              <a:gd name="connsiteX31719" fmla="*/ 2257474 w 10763219"/>
              <a:gd name="connsiteY31719" fmla="*/ 1671039 h 6857999"/>
              <a:gd name="connsiteX31720" fmla="*/ 2254696 w 10763219"/>
              <a:gd name="connsiteY31720" fmla="*/ 1669055 h 6857999"/>
              <a:gd name="connsiteX31721" fmla="*/ 2251123 w 10763219"/>
              <a:gd name="connsiteY31721" fmla="*/ 1667070 h 6857999"/>
              <a:gd name="connsiteX31722" fmla="*/ 2248345 w 10763219"/>
              <a:gd name="connsiteY31722" fmla="*/ 1665482 h 6857999"/>
              <a:gd name="connsiteX31723" fmla="*/ 2245567 w 10763219"/>
              <a:gd name="connsiteY31723" fmla="*/ 1664689 h 6857999"/>
              <a:gd name="connsiteX31724" fmla="*/ 2243583 w 10763219"/>
              <a:gd name="connsiteY31724" fmla="*/ 1664689 h 6857999"/>
              <a:gd name="connsiteX31725" fmla="*/ 2242392 w 10763219"/>
              <a:gd name="connsiteY31725" fmla="*/ 1664689 h 6857999"/>
              <a:gd name="connsiteX31726" fmla="*/ 2238820 w 10763219"/>
              <a:gd name="connsiteY31726" fmla="*/ 1666673 h 6857999"/>
              <a:gd name="connsiteX31727" fmla="*/ 2235645 w 10763219"/>
              <a:gd name="connsiteY31727" fmla="*/ 1669055 h 6857999"/>
              <a:gd name="connsiteX31728" fmla="*/ 2228501 w 10763219"/>
              <a:gd name="connsiteY31728" fmla="*/ 1675405 h 6857999"/>
              <a:gd name="connsiteX31729" fmla="*/ 2225723 w 10763219"/>
              <a:gd name="connsiteY31729" fmla="*/ 1678184 h 6857999"/>
              <a:gd name="connsiteX31730" fmla="*/ 2222151 w 10763219"/>
              <a:gd name="connsiteY31730" fmla="*/ 1680565 h 6857999"/>
              <a:gd name="connsiteX31731" fmla="*/ 2218182 w 10763219"/>
              <a:gd name="connsiteY31731" fmla="*/ 1682550 h 6857999"/>
              <a:gd name="connsiteX31732" fmla="*/ 2216594 w 10763219"/>
              <a:gd name="connsiteY31732" fmla="*/ 1683344 h 6857999"/>
              <a:gd name="connsiteX31733" fmla="*/ 2214610 w 10763219"/>
              <a:gd name="connsiteY31733" fmla="*/ 1683344 h 6857999"/>
              <a:gd name="connsiteX31734" fmla="*/ 2211832 w 10763219"/>
              <a:gd name="connsiteY31734" fmla="*/ 1683344 h 6857999"/>
              <a:gd name="connsiteX31735" fmla="*/ 2209450 w 10763219"/>
              <a:gd name="connsiteY31735" fmla="*/ 1682153 h 6857999"/>
              <a:gd name="connsiteX31736" fmla="*/ 2204291 w 10763219"/>
              <a:gd name="connsiteY31736" fmla="*/ 1680169 h 6857999"/>
              <a:gd name="connsiteX31737" fmla="*/ 2198734 w 10763219"/>
              <a:gd name="connsiteY31737" fmla="*/ 1677787 h 6857999"/>
              <a:gd name="connsiteX31738" fmla="*/ 2192781 w 10763219"/>
              <a:gd name="connsiteY31738" fmla="*/ 1674215 h 6857999"/>
              <a:gd name="connsiteX31739" fmla="*/ 2187621 w 10763219"/>
              <a:gd name="connsiteY31739" fmla="*/ 1671436 h 6857999"/>
              <a:gd name="connsiteX31740" fmla="*/ 2181668 w 10763219"/>
              <a:gd name="connsiteY31740" fmla="*/ 1669055 h 6857999"/>
              <a:gd name="connsiteX31741" fmla="*/ 2179286 w 10763219"/>
              <a:gd name="connsiteY31741" fmla="*/ 1668658 h 6857999"/>
              <a:gd name="connsiteX31742" fmla="*/ 2176905 w 10763219"/>
              <a:gd name="connsiteY31742" fmla="*/ 1667864 h 6857999"/>
              <a:gd name="connsiteX31743" fmla="*/ 2174524 w 10763219"/>
              <a:gd name="connsiteY31743" fmla="*/ 1667467 h 6857999"/>
              <a:gd name="connsiteX31744" fmla="*/ 2171746 w 10763219"/>
              <a:gd name="connsiteY31744" fmla="*/ 1667864 h 6857999"/>
              <a:gd name="connsiteX31745" fmla="*/ 2169364 w 10763219"/>
              <a:gd name="connsiteY31745" fmla="*/ 1669055 h 6857999"/>
              <a:gd name="connsiteX31746" fmla="*/ 2166983 w 10763219"/>
              <a:gd name="connsiteY31746" fmla="*/ 1670642 h 6857999"/>
              <a:gd name="connsiteX31747" fmla="*/ 2164602 w 10763219"/>
              <a:gd name="connsiteY31747" fmla="*/ 1672230 h 6857999"/>
              <a:gd name="connsiteX31748" fmla="*/ 2162617 w 10763219"/>
              <a:gd name="connsiteY31748" fmla="*/ 1674215 h 6857999"/>
              <a:gd name="connsiteX31749" fmla="*/ 2158252 w 10763219"/>
              <a:gd name="connsiteY31749" fmla="*/ 1680169 h 6857999"/>
              <a:gd name="connsiteX31750" fmla="*/ 2153886 w 10763219"/>
              <a:gd name="connsiteY31750" fmla="*/ 1686122 h 6857999"/>
              <a:gd name="connsiteX31751" fmla="*/ 2149520 w 10763219"/>
              <a:gd name="connsiteY31751" fmla="*/ 1692076 h 6857999"/>
              <a:gd name="connsiteX31752" fmla="*/ 2145154 w 10763219"/>
              <a:gd name="connsiteY31752" fmla="*/ 1696839 h 6857999"/>
              <a:gd name="connsiteX31753" fmla="*/ 2143170 w 10763219"/>
              <a:gd name="connsiteY31753" fmla="*/ 1698824 h 6857999"/>
              <a:gd name="connsiteX31754" fmla="*/ 2140788 w 10763219"/>
              <a:gd name="connsiteY31754" fmla="*/ 1700412 h 6857999"/>
              <a:gd name="connsiteX31755" fmla="*/ 2138407 w 10763219"/>
              <a:gd name="connsiteY31755" fmla="*/ 1701602 h 6857999"/>
              <a:gd name="connsiteX31756" fmla="*/ 2135232 w 10763219"/>
              <a:gd name="connsiteY31756" fmla="*/ 1701602 h 6857999"/>
              <a:gd name="connsiteX31757" fmla="*/ 2131263 w 10763219"/>
              <a:gd name="connsiteY31757" fmla="*/ 1701602 h 6857999"/>
              <a:gd name="connsiteX31758" fmla="*/ 2126897 w 10763219"/>
              <a:gd name="connsiteY31758" fmla="*/ 1700808 h 6857999"/>
              <a:gd name="connsiteX31759" fmla="*/ 2122531 w 10763219"/>
              <a:gd name="connsiteY31759" fmla="*/ 1698824 h 6857999"/>
              <a:gd name="connsiteX31760" fmla="*/ 2118563 w 10763219"/>
              <a:gd name="connsiteY31760" fmla="*/ 1696442 h 6857999"/>
              <a:gd name="connsiteX31761" fmla="*/ 2109434 w 10763219"/>
              <a:gd name="connsiteY31761" fmla="*/ 1690885 h 6857999"/>
              <a:gd name="connsiteX31762" fmla="*/ 2100305 w 10763219"/>
              <a:gd name="connsiteY31762" fmla="*/ 1685329 h 6857999"/>
              <a:gd name="connsiteX31763" fmla="*/ 2095146 w 10763219"/>
              <a:gd name="connsiteY31763" fmla="*/ 1682550 h 6857999"/>
              <a:gd name="connsiteX31764" fmla="*/ 2090383 w 10763219"/>
              <a:gd name="connsiteY31764" fmla="*/ 1680565 h 6857999"/>
              <a:gd name="connsiteX31765" fmla="*/ 2084827 w 10763219"/>
              <a:gd name="connsiteY31765" fmla="*/ 1679375 h 6857999"/>
              <a:gd name="connsiteX31766" fmla="*/ 2079270 w 10763219"/>
              <a:gd name="connsiteY31766" fmla="*/ 1678184 h 6857999"/>
              <a:gd name="connsiteX31767" fmla="*/ 2073317 w 10763219"/>
              <a:gd name="connsiteY31767" fmla="*/ 1678581 h 6857999"/>
              <a:gd name="connsiteX31768" fmla="*/ 2067363 w 10763219"/>
              <a:gd name="connsiteY31768" fmla="*/ 1680169 h 6857999"/>
              <a:gd name="connsiteX31769" fmla="*/ 2061014 w 10763219"/>
              <a:gd name="connsiteY31769" fmla="*/ 1682550 h 6857999"/>
              <a:gd name="connsiteX31770" fmla="*/ 2054266 w 10763219"/>
              <a:gd name="connsiteY31770" fmla="*/ 1686916 h 6857999"/>
              <a:gd name="connsiteX31771" fmla="*/ 2052679 w 10763219"/>
              <a:gd name="connsiteY31771" fmla="*/ 1688107 h 6857999"/>
              <a:gd name="connsiteX31772" fmla="*/ 2051091 w 10763219"/>
              <a:gd name="connsiteY31772" fmla="*/ 1689695 h 6857999"/>
              <a:gd name="connsiteX31773" fmla="*/ 2049107 w 10763219"/>
              <a:gd name="connsiteY31773" fmla="*/ 1692870 h 6857999"/>
              <a:gd name="connsiteX31774" fmla="*/ 2047519 w 10763219"/>
              <a:gd name="connsiteY31774" fmla="*/ 1697236 h 6857999"/>
              <a:gd name="connsiteX31775" fmla="*/ 2045932 w 10763219"/>
              <a:gd name="connsiteY31775" fmla="*/ 1701602 h 6857999"/>
              <a:gd name="connsiteX31776" fmla="*/ 2043947 w 10763219"/>
              <a:gd name="connsiteY31776" fmla="*/ 1705968 h 6857999"/>
              <a:gd name="connsiteX31777" fmla="*/ 2041963 w 10763219"/>
              <a:gd name="connsiteY31777" fmla="*/ 1710732 h 6857999"/>
              <a:gd name="connsiteX31778" fmla="*/ 2039581 w 10763219"/>
              <a:gd name="connsiteY31778" fmla="*/ 1713907 h 6857999"/>
              <a:gd name="connsiteX31779" fmla="*/ 2037994 w 10763219"/>
              <a:gd name="connsiteY31779" fmla="*/ 1715495 h 6857999"/>
              <a:gd name="connsiteX31780" fmla="*/ 2036009 w 10763219"/>
              <a:gd name="connsiteY31780" fmla="*/ 1716288 h 6857999"/>
              <a:gd name="connsiteX31781" fmla="*/ 2031644 w 10763219"/>
              <a:gd name="connsiteY31781" fmla="*/ 1718273 h 6857999"/>
              <a:gd name="connsiteX31782" fmla="*/ 2026881 w 10763219"/>
              <a:gd name="connsiteY31782" fmla="*/ 1720258 h 6857999"/>
              <a:gd name="connsiteX31783" fmla="*/ 2015768 w 10763219"/>
              <a:gd name="connsiteY31783" fmla="*/ 1723830 h 6857999"/>
              <a:gd name="connsiteX31784" fmla="*/ 2004258 w 10763219"/>
              <a:gd name="connsiteY31784" fmla="*/ 1726211 h 6857999"/>
              <a:gd name="connsiteX31785" fmla="*/ 1993939 w 10763219"/>
              <a:gd name="connsiteY31785" fmla="*/ 1728196 h 6857999"/>
              <a:gd name="connsiteX31786" fmla="*/ 1988780 w 10763219"/>
              <a:gd name="connsiteY31786" fmla="*/ 1728593 h 6857999"/>
              <a:gd name="connsiteX31787" fmla="*/ 1982826 w 10763219"/>
              <a:gd name="connsiteY31787" fmla="*/ 1728990 h 6857999"/>
              <a:gd name="connsiteX31788" fmla="*/ 1976873 w 10763219"/>
              <a:gd name="connsiteY31788" fmla="*/ 1728593 h 6857999"/>
              <a:gd name="connsiteX31789" fmla="*/ 1971316 w 10763219"/>
              <a:gd name="connsiteY31789" fmla="*/ 1728196 h 6857999"/>
              <a:gd name="connsiteX31790" fmla="*/ 1961394 w 10763219"/>
              <a:gd name="connsiteY31790" fmla="*/ 1727005 h 6857999"/>
              <a:gd name="connsiteX31791" fmla="*/ 1957425 w 10763219"/>
              <a:gd name="connsiteY31791" fmla="*/ 1727005 h 6857999"/>
              <a:gd name="connsiteX31792" fmla="*/ 1955044 w 10763219"/>
              <a:gd name="connsiteY31792" fmla="*/ 1727799 h 6857999"/>
              <a:gd name="connsiteX31793" fmla="*/ 1951075 w 10763219"/>
              <a:gd name="connsiteY31793" fmla="*/ 1730578 h 6857999"/>
              <a:gd name="connsiteX31794" fmla="*/ 1947503 w 10763219"/>
              <a:gd name="connsiteY31794" fmla="*/ 1733356 h 6857999"/>
              <a:gd name="connsiteX31795" fmla="*/ 1945121 w 10763219"/>
              <a:gd name="connsiteY31795" fmla="*/ 1737325 h 6857999"/>
              <a:gd name="connsiteX31796" fmla="*/ 1942740 w 10763219"/>
              <a:gd name="connsiteY31796" fmla="*/ 1740898 h 6857999"/>
              <a:gd name="connsiteX31797" fmla="*/ 1938375 w 10763219"/>
              <a:gd name="connsiteY31797" fmla="*/ 1749233 h 6857999"/>
              <a:gd name="connsiteX31798" fmla="*/ 1934406 w 10763219"/>
              <a:gd name="connsiteY31798" fmla="*/ 1757171 h 6857999"/>
              <a:gd name="connsiteX31799" fmla="*/ 1932421 w 10763219"/>
              <a:gd name="connsiteY31799" fmla="*/ 1760347 h 6857999"/>
              <a:gd name="connsiteX31800" fmla="*/ 1930040 w 10763219"/>
              <a:gd name="connsiteY31800" fmla="*/ 1763919 h 6857999"/>
              <a:gd name="connsiteX31801" fmla="*/ 1927262 w 10763219"/>
              <a:gd name="connsiteY31801" fmla="*/ 1766697 h 6857999"/>
              <a:gd name="connsiteX31802" fmla="*/ 1923689 w 10763219"/>
              <a:gd name="connsiteY31802" fmla="*/ 1768682 h 6857999"/>
              <a:gd name="connsiteX31803" fmla="*/ 1919721 w 10763219"/>
              <a:gd name="connsiteY31803" fmla="*/ 1770270 h 6857999"/>
              <a:gd name="connsiteX31804" fmla="*/ 1915355 w 10763219"/>
              <a:gd name="connsiteY31804" fmla="*/ 1771064 h 6857999"/>
              <a:gd name="connsiteX31805" fmla="*/ 1910195 w 10763219"/>
              <a:gd name="connsiteY31805" fmla="*/ 1770667 h 6857999"/>
              <a:gd name="connsiteX31806" fmla="*/ 1903051 w 10763219"/>
              <a:gd name="connsiteY31806" fmla="*/ 1769873 h 6857999"/>
              <a:gd name="connsiteX31807" fmla="*/ 1887572 w 10763219"/>
              <a:gd name="connsiteY31807" fmla="*/ 1765110 h 6857999"/>
              <a:gd name="connsiteX31808" fmla="*/ 1877650 w 10763219"/>
              <a:gd name="connsiteY31808" fmla="*/ 1762728 h 6857999"/>
              <a:gd name="connsiteX31809" fmla="*/ 1867728 w 10763219"/>
              <a:gd name="connsiteY31809" fmla="*/ 1760347 h 6857999"/>
              <a:gd name="connsiteX31810" fmla="*/ 1856615 w 10763219"/>
              <a:gd name="connsiteY31810" fmla="*/ 1758362 h 6857999"/>
              <a:gd name="connsiteX31811" fmla="*/ 1845899 w 10763219"/>
              <a:gd name="connsiteY31811" fmla="*/ 1757171 h 6857999"/>
              <a:gd name="connsiteX31812" fmla="*/ 1836374 w 10763219"/>
              <a:gd name="connsiteY31812" fmla="*/ 1755980 h 6857999"/>
              <a:gd name="connsiteX31813" fmla="*/ 1831214 w 10763219"/>
              <a:gd name="connsiteY31813" fmla="*/ 1756378 h 6857999"/>
              <a:gd name="connsiteX31814" fmla="*/ 1827642 w 10763219"/>
              <a:gd name="connsiteY31814" fmla="*/ 1757171 h 6857999"/>
              <a:gd name="connsiteX31815" fmla="*/ 1825657 w 10763219"/>
              <a:gd name="connsiteY31815" fmla="*/ 1757171 h 6857999"/>
              <a:gd name="connsiteX31816" fmla="*/ 1823673 w 10763219"/>
              <a:gd name="connsiteY31816" fmla="*/ 1757965 h 6857999"/>
              <a:gd name="connsiteX31817" fmla="*/ 1820498 w 10763219"/>
              <a:gd name="connsiteY31817" fmla="*/ 1759950 h 6857999"/>
              <a:gd name="connsiteX31818" fmla="*/ 1817720 w 10763219"/>
              <a:gd name="connsiteY31818" fmla="*/ 1762728 h 6857999"/>
              <a:gd name="connsiteX31819" fmla="*/ 1814942 w 10763219"/>
              <a:gd name="connsiteY31819" fmla="*/ 1766301 h 6857999"/>
              <a:gd name="connsiteX31820" fmla="*/ 1808988 w 10763219"/>
              <a:gd name="connsiteY31820" fmla="*/ 1772651 h 6857999"/>
              <a:gd name="connsiteX31821" fmla="*/ 1805416 w 10763219"/>
              <a:gd name="connsiteY31821" fmla="*/ 1775430 h 6857999"/>
              <a:gd name="connsiteX31822" fmla="*/ 1802241 w 10763219"/>
              <a:gd name="connsiteY31822" fmla="*/ 1777811 h 6857999"/>
              <a:gd name="connsiteX31823" fmla="*/ 1797479 w 10763219"/>
              <a:gd name="connsiteY31823" fmla="*/ 1779399 h 6857999"/>
              <a:gd name="connsiteX31824" fmla="*/ 1793907 w 10763219"/>
              <a:gd name="connsiteY31824" fmla="*/ 1779796 h 6857999"/>
              <a:gd name="connsiteX31825" fmla="*/ 1789541 w 10763219"/>
              <a:gd name="connsiteY31825" fmla="*/ 1779399 h 6857999"/>
              <a:gd name="connsiteX31826" fmla="*/ 1784778 w 10763219"/>
              <a:gd name="connsiteY31826" fmla="*/ 1779002 h 6857999"/>
              <a:gd name="connsiteX31827" fmla="*/ 1776840 w 10763219"/>
              <a:gd name="connsiteY31827" fmla="*/ 1777414 h 6857999"/>
              <a:gd name="connsiteX31828" fmla="*/ 1772872 w 10763219"/>
              <a:gd name="connsiteY31828" fmla="*/ 1777017 h 6857999"/>
              <a:gd name="connsiteX31829" fmla="*/ 1768903 w 10763219"/>
              <a:gd name="connsiteY31829" fmla="*/ 1777414 h 6857999"/>
              <a:gd name="connsiteX31830" fmla="*/ 1762156 w 10763219"/>
              <a:gd name="connsiteY31830" fmla="*/ 1779796 h 6857999"/>
              <a:gd name="connsiteX31831" fmla="*/ 1755011 w 10763219"/>
              <a:gd name="connsiteY31831" fmla="*/ 1782971 h 6857999"/>
              <a:gd name="connsiteX31832" fmla="*/ 1743105 w 10763219"/>
              <a:gd name="connsiteY31832" fmla="*/ 1789719 h 6857999"/>
              <a:gd name="connsiteX31833" fmla="*/ 1736754 w 10763219"/>
              <a:gd name="connsiteY31833" fmla="*/ 1792497 h 6857999"/>
              <a:gd name="connsiteX31834" fmla="*/ 1730404 w 10763219"/>
              <a:gd name="connsiteY31834" fmla="*/ 1795673 h 6857999"/>
              <a:gd name="connsiteX31835" fmla="*/ 1727229 w 10763219"/>
              <a:gd name="connsiteY31835" fmla="*/ 1796070 h 6857999"/>
              <a:gd name="connsiteX31836" fmla="*/ 1724054 w 10763219"/>
              <a:gd name="connsiteY31836" fmla="*/ 1796863 h 6857999"/>
              <a:gd name="connsiteX31837" fmla="*/ 1720482 w 10763219"/>
              <a:gd name="connsiteY31837" fmla="*/ 1796863 h 6857999"/>
              <a:gd name="connsiteX31838" fmla="*/ 1716910 w 10763219"/>
              <a:gd name="connsiteY31838" fmla="*/ 1796863 h 6857999"/>
              <a:gd name="connsiteX31839" fmla="*/ 1712941 w 10763219"/>
              <a:gd name="connsiteY31839" fmla="*/ 1796467 h 6857999"/>
              <a:gd name="connsiteX31840" fmla="*/ 1708178 w 10763219"/>
              <a:gd name="connsiteY31840" fmla="*/ 1795276 h 6857999"/>
              <a:gd name="connsiteX31841" fmla="*/ 1698653 w 10763219"/>
              <a:gd name="connsiteY31841" fmla="*/ 1790513 h 6857999"/>
              <a:gd name="connsiteX31842" fmla="*/ 1693493 w 10763219"/>
              <a:gd name="connsiteY31842" fmla="*/ 1788925 h 6857999"/>
              <a:gd name="connsiteX31843" fmla="*/ 1688731 w 10763219"/>
              <a:gd name="connsiteY31843" fmla="*/ 1786940 h 6857999"/>
              <a:gd name="connsiteX31844" fmla="*/ 1683968 w 10763219"/>
              <a:gd name="connsiteY31844" fmla="*/ 1785750 h 6857999"/>
              <a:gd name="connsiteX31845" fmla="*/ 1681190 w 10763219"/>
              <a:gd name="connsiteY31845" fmla="*/ 1785750 h 6857999"/>
              <a:gd name="connsiteX31846" fmla="*/ 1679602 w 10763219"/>
              <a:gd name="connsiteY31846" fmla="*/ 1785750 h 6857999"/>
              <a:gd name="connsiteX31847" fmla="*/ 1671665 w 10763219"/>
              <a:gd name="connsiteY31847" fmla="*/ 1787337 h 6857999"/>
              <a:gd name="connsiteX31848" fmla="*/ 1663727 w 10763219"/>
              <a:gd name="connsiteY31848" fmla="*/ 1789322 h 6857999"/>
              <a:gd name="connsiteX31849" fmla="*/ 1656583 w 10763219"/>
              <a:gd name="connsiteY31849" fmla="*/ 1792100 h 6857999"/>
              <a:gd name="connsiteX31850" fmla="*/ 1648645 w 10763219"/>
              <a:gd name="connsiteY31850" fmla="*/ 1795276 h 6857999"/>
              <a:gd name="connsiteX31851" fmla="*/ 1640707 w 10763219"/>
              <a:gd name="connsiteY31851" fmla="*/ 1798451 h 6857999"/>
              <a:gd name="connsiteX31852" fmla="*/ 1633166 w 10763219"/>
              <a:gd name="connsiteY31852" fmla="*/ 1802420 h 6857999"/>
              <a:gd name="connsiteX31853" fmla="*/ 1617688 w 10763219"/>
              <a:gd name="connsiteY31853" fmla="*/ 1810756 h 6857999"/>
              <a:gd name="connsiteX31854" fmla="*/ 1602209 w 10763219"/>
              <a:gd name="connsiteY31854" fmla="*/ 1819091 h 6857999"/>
              <a:gd name="connsiteX31855" fmla="*/ 1586730 w 10763219"/>
              <a:gd name="connsiteY31855" fmla="*/ 1826236 h 6857999"/>
              <a:gd name="connsiteX31856" fmla="*/ 1578395 w 10763219"/>
              <a:gd name="connsiteY31856" fmla="*/ 1829808 h 6857999"/>
              <a:gd name="connsiteX31857" fmla="*/ 1570458 w 10763219"/>
              <a:gd name="connsiteY31857" fmla="*/ 1833380 h 6857999"/>
              <a:gd name="connsiteX31858" fmla="*/ 1562123 w 10763219"/>
              <a:gd name="connsiteY31858" fmla="*/ 1835762 h 6857999"/>
              <a:gd name="connsiteX31859" fmla="*/ 1553788 w 10763219"/>
              <a:gd name="connsiteY31859" fmla="*/ 1837746 h 6857999"/>
              <a:gd name="connsiteX31860" fmla="*/ 1551407 w 10763219"/>
              <a:gd name="connsiteY31860" fmla="*/ 1837746 h 6857999"/>
              <a:gd name="connsiteX31861" fmla="*/ 1549026 w 10763219"/>
              <a:gd name="connsiteY31861" fmla="*/ 1837746 h 6857999"/>
              <a:gd name="connsiteX31862" fmla="*/ 1543072 w 10763219"/>
              <a:gd name="connsiteY31862" fmla="*/ 1836953 h 6857999"/>
              <a:gd name="connsiteX31863" fmla="*/ 1537119 w 10763219"/>
              <a:gd name="connsiteY31863" fmla="*/ 1835762 h 6857999"/>
              <a:gd name="connsiteX31864" fmla="*/ 1531563 w 10763219"/>
              <a:gd name="connsiteY31864" fmla="*/ 1833777 h 6857999"/>
              <a:gd name="connsiteX31865" fmla="*/ 1525212 w 10763219"/>
              <a:gd name="connsiteY31865" fmla="*/ 1832190 h 6857999"/>
              <a:gd name="connsiteX31866" fmla="*/ 1519655 w 10763219"/>
              <a:gd name="connsiteY31866" fmla="*/ 1830602 h 6857999"/>
              <a:gd name="connsiteX31867" fmla="*/ 1514099 w 10763219"/>
              <a:gd name="connsiteY31867" fmla="*/ 1829808 h 6857999"/>
              <a:gd name="connsiteX31868" fmla="*/ 1512115 w 10763219"/>
              <a:gd name="connsiteY31868" fmla="*/ 1829808 h 6857999"/>
              <a:gd name="connsiteX31869" fmla="*/ 1510527 w 10763219"/>
              <a:gd name="connsiteY31869" fmla="*/ 1830205 h 6857999"/>
              <a:gd name="connsiteX31870" fmla="*/ 1507749 w 10763219"/>
              <a:gd name="connsiteY31870" fmla="*/ 1831396 h 6857999"/>
              <a:gd name="connsiteX31871" fmla="*/ 1505765 w 10763219"/>
              <a:gd name="connsiteY31871" fmla="*/ 1832190 h 6857999"/>
              <a:gd name="connsiteX31872" fmla="*/ 1502589 w 10763219"/>
              <a:gd name="connsiteY31872" fmla="*/ 1835365 h 6857999"/>
              <a:gd name="connsiteX31873" fmla="*/ 1499018 w 10763219"/>
              <a:gd name="connsiteY31873" fmla="*/ 1838540 h 6857999"/>
              <a:gd name="connsiteX31874" fmla="*/ 1495842 w 10763219"/>
              <a:gd name="connsiteY31874" fmla="*/ 1842906 h 6857999"/>
              <a:gd name="connsiteX31875" fmla="*/ 1492270 w 10763219"/>
              <a:gd name="connsiteY31875" fmla="*/ 1846876 h 6857999"/>
              <a:gd name="connsiteX31876" fmla="*/ 1488698 w 10763219"/>
              <a:gd name="connsiteY31876" fmla="*/ 1850845 h 6857999"/>
              <a:gd name="connsiteX31877" fmla="*/ 1485126 w 10763219"/>
              <a:gd name="connsiteY31877" fmla="*/ 1853623 h 6857999"/>
              <a:gd name="connsiteX31878" fmla="*/ 1483142 w 10763219"/>
              <a:gd name="connsiteY31878" fmla="*/ 1855211 h 6857999"/>
              <a:gd name="connsiteX31879" fmla="*/ 1481158 w 10763219"/>
              <a:gd name="connsiteY31879" fmla="*/ 1856005 h 6857999"/>
              <a:gd name="connsiteX31880" fmla="*/ 1472426 w 10763219"/>
              <a:gd name="connsiteY31880" fmla="*/ 1857989 h 6857999"/>
              <a:gd name="connsiteX31881" fmla="*/ 1464091 w 10763219"/>
              <a:gd name="connsiteY31881" fmla="*/ 1859577 h 6857999"/>
              <a:gd name="connsiteX31882" fmla="*/ 1454962 w 10763219"/>
              <a:gd name="connsiteY31882" fmla="*/ 1860768 h 6857999"/>
              <a:gd name="connsiteX31883" fmla="*/ 1446231 w 10763219"/>
              <a:gd name="connsiteY31883" fmla="*/ 1861562 h 6857999"/>
              <a:gd name="connsiteX31884" fmla="*/ 1435515 w 10763219"/>
              <a:gd name="connsiteY31884" fmla="*/ 1869897 h 6857999"/>
              <a:gd name="connsiteX31885" fmla="*/ 1422815 w 10763219"/>
              <a:gd name="connsiteY31885" fmla="*/ 1878232 h 6857999"/>
              <a:gd name="connsiteX31886" fmla="*/ 1408923 w 10763219"/>
              <a:gd name="connsiteY31886" fmla="*/ 1886965 h 6857999"/>
              <a:gd name="connsiteX31887" fmla="*/ 1394239 w 10763219"/>
              <a:gd name="connsiteY31887" fmla="*/ 1896094 h 6857999"/>
              <a:gd name="connsiteX31888" fmla="*/ 1394239 w 10763219"/>
              <a:gd name="connsiteY31888" fmla="*/ 1892522 h 6857999"/>
              <a:gd name="connsiteX31889" fmla="*/ 1395032 w 10763219"/>
              <a:gd name="connsiteY31889" fmla="*/ 1889346 h 6857999"/>
              <a:gd name="connsiteX31890" fmla="*/ 1395826 w 10763219"/>
              <a:gd name="connsiteY31890" fmla="*/ 1886568 h 6857999"/>
              <a:gd name="connsiteX31891" fmla="*/ 1397413 w 10763219"/>
              <a:gd name="connsiteY31891" fmla="*/ 1883392 h 6857999"/>
              <a:gd name="connsiteX31892" fmla="*/ 1399001 w 10763219"/>
              <a:gd name="connsiteY31892" fmla="*/ 1881011 h 6857999"/>
              <a:gd name="connsiteX31893" fmla="*/ 1400589 w 10763219"/>
              <a:gd name="connsiteY31893" fmla="*/ 1879026 h 6857999"/>
              <a:gd name="connsiteX31894" fmla="*/ 1404955 w 10763219"/>
              <a:gd name="connsiteY31894" fmla="*/ 1875057 h 6857999"/>
              <a:gd name="connsiteX31895" fmla="*/ 1409717 w 10763219"/>
              <a:gd name="connsiteY31895" fmla="*/ 1871882 h 6857999"/>
              <a:gd name="connsiteX31896" fmla="*/ 1414480 w 10763219"/>
              <a:gd name="connsiteY31896" fmla="*/ 1869500 h 6857999"/>
              <a:gd name="connsiteX31897" fmla="*/ 1419640 w 10763219"/>
              <a:gd name="connsiteY31897" fmla="*/ 1866325 h 6857999"/>
              <a:gd name="connsiteX31898" fmla="*/ 1424402 w 10763219"/>
              <a:gd name="connsiteY31898" fmla="*/ 1863546 h 6857999"/>
              <a:gd name="connsiteX31899" fmla="*/ 1414480 w 10763219"/>
              <a:gd name="connsiteY31899" fmla="*/ 1864340 h 6857999"/>
              <a:gd name="connsiteX31900" fmla="*/ 1404955 w 10763219"/>
              <a:gd name="connsiteY31900" fmla="*/ 1866325 h 6857999"/>
              <a:gd name="connsiteX31901" fmla="*/ 1400589 w 10763219"/>
              <a:gd name="connsiteY31901" fmla="*/ 1867912 h 6857999"/>
              <a:gd name="connsiteX31902" fmla="*/ 1395826 w 10763219"/>
              <a:gd name="connsiteY31902" fmla="*/ 1869500 h 6857999"/>
              <a:gd name="connsiteX31903" fmla="*/ 1391460 w 10763219"/>
              <a:gd name="connsiteY31903" fmla="*/ 1871485 h 6857999"/>
              <a:gd name="connsiteX31904" fmla="*/ 1387888 w 10763219"/>
              <a:gd name="connsiteY31904" fmla="*/ 1873469 h 6857999"/>
              <a:gd name="connsiteX31905" fmla="*/ 1384316 w 10763219"/>
              <a:gd name="connsiteY31905" fmla="*/ 1875851 h 6857999"/>
              <a:gd name="connsiteX31906" fmla="*/ 1381538 w 10763219"/>
              <a:gd name="connsiteY31906" fmla="*/ 1878232 h 6857999"/>
              <a:gd name="connsiteX31907" fmla="*/ 1375982 w 10763219"/>
              <a:gd name="connsiteY31907" fmla="*/ 1884186 h 6857999"/>
              <a:gd name="connsiteX31908" fmla="*/ 1371616 w 10763219"/>
              <a:gd name="connsiteY31908" fmla="*/ 1890537 h 6857999"/>
              <a:gd name="connsiteX31909" fmla="*/ 1367250 w 10763219"/>
              <a:gd name="connsiteY31909" fmla="*/ 1897285 h 6857999"/>
              <a:gd name="connsiteX31910" fmla="*/ 1362884 w 10763219"/>
              <a:gd name="connsiteY31910" fmla="*/ 1903635 h 6857999"/>
              <a:gd name="connsiteX31911" fmla="*/ 1358518 w 10763219"/>
              <a:gd name="connsiteY31911" fmla="*/ 1909986 h 6857999"/>
              <a:gd name="connsiteX31912" fmla="*/ 1353359 w 10763219"/>
              <a:gd name="connsiteY31912" fmla="*/ 1915146 h 6857999"/>
              <a:gd name="connsiteX31913" fmla="*/ 1350978 w 10763219"/>
              <a:gd name="connsiteY31913" fmla="*/ 1917131 h 6857999"/>
              <a:gd name="connsiteX31914" fmla="*/ 1348199 w 10763219"/>
              <a:gd name="connsiteY31914" fmla="*/ 1919115 h 6857999"/>
              <a:gd name="connsiteX31915" fmla="*/ 1346215 w 10763219"/>
              <a:gd name="connsiteY31915" fmla="*/ 1920306 h 6857999"/>
              <a:gd name="connsiteX31916" fmla="*/ 1344231 w 10763219"/>
              <a:gd name="connsiteY31916" fmla="*/ 1920703 h 6857999"/>
              <a:gd name="connsiteX31917" fmla="*/ 1339865 w 10763219"/>
              <a:gd name="connsiteY31917" fmla="*/ 1921100 h 6857999"/>
              <a:gd name="connsiteX31918" fmla="*/ 1335499 w 10763219"/>
              <a:gd name="connsiteY31918" fmla="*/ 1920703 h 6857999"/>
              <a:gd name="connsiteX31919" fmla="*/ 1331133 w 10763219"/>
              <a:gd name="connsiteY31919" fmla="*/ 1919909 h 6857999"/>
              <a:gd name="connsiteX31920" fmla="*/ 1326767 w 10763219"/>
              <a:gd name="connsiteY31920" fmla="*/ 1919115 h 6857999"/>
              <a:gd name="connsiteX31921" fmla="*/ 1322401 w 10763219"/>
              <a:gd name="connsiteY31921" fmla="*/ 1919115 h 6857999"/>
              <a:gd name="connsiteX31922" fmla="*/ 1320417 w 10763219"/>
              <a:gd name="connsiteY31922" fmla="*/ 1919115 h 6857999"/>
              <a:gd name="connsiteX31923" fmla="*/ 1318830 w 10763219"/>
              <a:gd name="connsiteY31923" fmla="*/ 1919909 h 6857999"/>
              <a:gd name="connsiteX31924" fmla="*/ 1316845 w 10763219"/>
              <a:gd name="connsiteY31924" fmla="*/ 1920703 h 6857999"/>
              <a:gd name="connsiteX31925" fmla="*/ 1315257 w 10763219"/>
              <a:gd name="connsiteY31925" fmla="*/ 1921497 h 6857999"/>
              <a:gd name="connsiteX31926" fmla="*/ 1314464 w 10763219"/>
              <a:gd name="connsiteY31926" fmla="*/ 1923085 h 6857999"/>
              <a:gd name="connsiteX31927" fmla="*/ 1313273 w 10763219"/>
              <a:gd name="connsiteY31927" fmla="*/ 1925069 h 6857999"/>
              <a:gd name="connsiteX31928" fmla="*/ 1312479 w 10763219"/>
              <a:gd name="connsiteY31928" fmla="*/ 1929832 h 6857999"/>
              <a:gd name="connsiteX31929" fmla="*/ 1312082 w 10763219"/>
              <a:gd name="connsiteY31929" fmla="*/ 1935786 h 6857999"/>
              <a:gd name="connsiteX31930" fmla="*/ 1312082 w 10763219"/>
              <a:gd name="connsiteY31930" fmla="*/ 1942137 h 6857999"/>
              <a:gd name="connsiteX31931" fmla="*/ 1312082 w 10763219"/>
              <a:gd name="connsiteY31931" fmla="*/ 1948488 h 6857999"/>
              <a:gd name="connsiteX31932" fmla="*/ 1312082 w 10763219"/>
              <a:gd name="connsiteY31932" fmla="*/ 1954838 h 6857999"/>
              <a:gd name="connsiteX31933" fmla="*/ 1311685 w 10763219"/>
              <a:gd name="connsiteY31933" fmla="*/ 1960395 h 6857999"/>
              <a:gd name="connsiteX31934" fmla="*/ 1310495 w 10763219"/>
              <a:gd name="connsiteY31934" fmla="*/ 1962777 h 6857999"/>
              <a:gd name="connsiteX31935" fmla="*/ 1309701 w 10763219"/>
              <a:gd name="connsiteY31935" fmla="*/ 1964761 h 6857999"/>
              <a:gd name="connsiteX31936" fmla="*/ 1308113 w 10763219"/>
              <a:gd name="connsiteY31936" fmla="*/ 1966746 h 6857999"/>
              <a:gd name="connsiteX31937" fmla="*/ 1305732 w 10763219"/>
              <a:gd name="connsiteY31937" fmla="*/ 1968731 h 6857999"/>
              <a:gd name="connsiteX31938" fmla="*/ 1303748 w 10763219"/>
              <a:gd name="connsiteY31938" fmla="*/ 1969921 h 6857999"/>
              <a:gd name="connsiteX31939" fmla="*/ 1300573 w 10763219"/>
              <a:gd name="connsiteY31939" fmla="*/ 1970715 h 6857999"/>
              <a:gd name="connsiteX31940" fmla="*/ 1298191 w 10763219"/>
              <a:gd name="connsiteY31940" fmla="*/ 1971112 h 6857999"/>
              <a:gd name="connsiteX31941" fmla="*/ 1295413 w 10763219"/>
              <a:gd name="connsiteY31941" fmla="*/ 1971112 h 6857999"/>
              <a:gd name="connsiteX31942" fmla="*/ 1289460 w 10763219"/>
              <a:gd name="connsiteY31942" fmla="*/ 1970715 h 6857999"/>
              <a:gd name="connsiteX31943" fmla="*/ 1279140 w 10763219"/>
              <a:gd name="connsiteY31943" fmla="*/ 1969127 h 6857999"/>
              <a:gd name="connsiteX31944" fmla="*/ 1276759 w 10763219"/>
              <a:gd name="connsiteY31944" fmla="*/ 1969127 h 6857999"/>
              <a:gd name="connsiteX31945" fmla="*/ 1274775 w 10763219"/>
              <a:gd name="connsiteY31945" fmla="*/ 1969524 h 6857999"/>
              <a:gd name="connsiteX31946" fmla="*/ 1273187 w 10763219"/>
              <a:gd name="connsiteY31946" fmla="*/ 1969921 h 6857999"/>
              <a:gd name="connsiteX31947" fmla="*/ 1271996 w 10763219"/>
              <a:gd name="connsiteY31947" fmla="*/ 1971112 h 6857999"/>
              <a:gd name="connsiteX31948" fmla="*/ 1268028 w 10763219"/>
              <a:gd name="connsiteY31948" fmla="*/ 1975081 h 6857999"/>
              <a:gd name="connsiteX31949" fmla="*/ 1264059 w 10763219"/>
              <a:gd name="connsiteY31949" fmla="*/ 1977860 h 6857999"/>
              <a:gd name="connsiteX31950" fmla="*/ 1259693 w 10763219"/>
              <a:gd name="connsiteY31950" fmla="*/ 1981432 h 6857999"/>
              <a:gd name="connsiteX31951" fmla="*/ 1254137 w 10763219"/>
              <a:gd name="connsiteY31951" fmla="*/ 1984607 h 6857999"/>
              <a:gd name="connsiteX31952" fmla="*/ 1247786 w 10763219"/>
              <a:gd name="connsiteY31952" fmla="*/ 1987783 h 6857999"/>
              <a:gd name="connsiteX31953" fmla="*/ 1241436 w 10763219"/>
              <a:gd name="connsiteY31953" fmla="*/ 1989767 h 6857999"/>
              <a:gd name="connsiteX31954" fmla="*/ 1238261 w 10763219"/>
              <a:gd name="connsiteY31954" fmla="*/ 1990561 h 6857999"/>
              <a:gd name="connsiteX31955" fmla="*/ 1234689 w 10763219"/>
              <a:gd name="connsiteY31955" fmla="*/ 1990561 h 6857999"/>
              <a:gd name="connsiteX31956" fmla="*/ 1231514 w 10763219"/>
              <a:gd name="connsiteY31956" fmla="*/ 1990561 h 6857999"/>
              <a:gd name="connsiteX31957" fmla="*/ 1227148 w 10763219"/>
              <a:gd name="connsiteY31957" fmla="*/ 1989767 h 6857999"/>
              <a:gd name="connsiteX31958" fmla="*/ 1216035 w 10763219"/>
              <a:gd name="connsiteY31958" fmla="*/ 1986592 h 6857999"/>
              <a:gd name="connsiteX31959" fmla="*/ 1210876 w 10763219"/>
              <a:gd name="connsiteY31959" fmla="*/ 1985401 h 6857999"/>
              <a:gd name="connsiteX31960" fmla="*/ 1205319 w 10763219"/>
              <a:gd name="connsiteY31960" fmla="*/ 1984211 h 6857999"/>
              <a:gd name="connsiteX31961" fmla="*/ 1200953 w 10763219"/>
              <a:gd name="connsiteY31961" fmla="*/ 1983814 h 6857999"/>
              <a:gd name="connsiteX31962" fmla="*/ 1196588 w 10763219"/>
              <a:gd name="connsiteY31962" fmla="*/ 1984211 h 6857999"/>
              <a:gd name="connsiteX31963" fmla="*/ 1191825 w 10763219"/>
              <a:gd name="connsiteY31963" fmla="*/ 1985798 h 6857999"/>
              <a:gd name="connsiteX31964" fmla="*/ 1187062 w 10763219"/>
              <a:gd name="connsiteY31964" fmla="*/ 1987783 h 6857999"/>
              <a:gd name="connsiteX31965" fmla="*/ 1181903 w 10763219"/>
              <a:gd name="connsiteY31965" fmla="*/ 1990164 h 6857999"/>
              <a:gd name="connsiteX31966" fmla="*/ 1177537 w 10763219"/>
              <a:gd name="connsiteY31966" fmla="*/ 1992546 h 6857999"/>
              <a:gd name="connsiteX31967" fmla="*/ 1168805 w 10763219"/>
              <a:gd name="connsiteY31967" fmla="*/ 1998500 h 6857999"/>
              <a:gd name="connsiteX31968" fmla="*/ 1160074 w 10763219"/>
              <a:gd name="connsiteY31968" fmla="*/ 2004454 h 6857999"/>
              <a:gd name="connsiteX31969" fmla="*/ 1151739 w 10763219"/>
              <a:gd name="connsiteY31969" fmla="*/ 2010010 h 6857999"/>
              <a:gd name="connsiteX31970" fmla="*/ 1143801 w 10763219"/>
              <a:gd name="connsiteY31970" fmla="*/ 2015567 h 6857999"/>
              <a:gd name="connsiteX31971" fmla="*/ 1139832 w 10763219"/>
              <a:gd name="connsiteY31971" fmla="*/ 2017949 h 6857999"/>
              <a:gd name="connsiteX31972" fmla="*/ 1135466 w 10763219"/>
              <a:gd name="connsiteY31972" fmla="*/ 2019537 h 6857999"/>
              <a:gd name="connsiteX31973" fmla="*/ 1131498 w 10763219"/>
              <a:gd name="connsiteY31973" fmla="*/ 2020727 h 6857999"/>
              <a:gd name="connsiteX31974" fmla="*/ 1127132 w 10763219"/>
              <a:gd name="connsiteY31974" fmla="*/ 2021918 h 6857999"/>
              <a:gd name="connsiteX31975" fmla="*/ 1124354 w 10763219"/>
              <a:gd name="connsiteY31975" fmla="*/ 2022315 h 6857999"/>
              <a:gd name="connsiteX31976" fmla="*/ 1120781 w 10763219"/>
              <a:gd name="connsiteY31976" fmla="*/ 2021918 h 6857999"/>
              <a:gd name="connsiteX31977" fmla="*/ 1114034 w 10763219"/>
              <a:gd name="connsiteY31977" fmla="*/ 2020727 h 6857999"/>
              <a:gd name="connsiteX31978" fmla="*/ 1106890 w 10763219"/>
              <a:gd name="connsiteY31978" fmla="*/ 2018743 h 6857999"/>
              <a:gd name="connsiteX31979" fmla="*/ 1098953 w 10763219"/>
              <a:gd name="connsiteY31979" fmla="*/ 2016361 h 6857999"/>
              <a:gd name="connsiteX31980" fmla="*/ 1091809 w 10763219"/>
              <a:gd name="connsiteY31980" fmla="*/ 2013980 h 6857999"/>
              <a:gd name="connsiteX31981" fmla="*/ 1084665 w 10763219"/>
              <a:gd name="connsiteY31981" fmla="*/ 2011995 h 6857999"/>
              <a:gd name="connsiteX31982" fmla="*/ 1081489 w 10763219"/>
              <a:gd name="connsiteY31982" fmla="*/ 2011598 h 6857999"/>
              <a:gd name="connsiteX31983" fmla="*/ 1078314 w 10763219"/>
              <a:gd name="connsiteY31983" fmla="*/ 2011598 h 6857999"/>
              <a:gd name="connsiteX31984" fmla="*/ 1075536 w 10763219"/>
              <a:gd name="connsiteY31984" fmla="*/ 2011598 h 6857999"/>
              <a:gd name="connsiteX31985" fmla="*/ 1073155 w 10763219"/>
              <a:gd name="connsiteY31985" fmla="*/ 2011995 h 6857999"/>
              <a:gd name="connsiteX31986" fmla="*/ 1071567 w 10763219"/>
              <a:gd name="connsiteY31986" fmla="*/ 2013186 h 6857999"/>
              <a:gd name="connsiteX31987" fmla="*/ 1070773 w 10763219"/>
              <a:gd name="connsiteY31987" fmla="*/ 2013980 h 6857999"/>
              <a:gd name="connsiteX31988" fmla="*/ 1068789 w 10763219"/>
              <a:gd name="connsiteY31988" fmla="*/ 2015964 h 6857999"/>
              <a:gd name="connsiteX31989" fmla="*/ 1067598 w 10763219"/>
              <a:gd name="connsiteY31989" fmla="*/ 2018346 h 6857999"/>
              <a:gd name="connsiteX31990" fmla="*/ 1067201 w 10763219"/>
              <a:gd name="connsiteY31990" fmla="*/ 2021521 h 6857999"/>
              <a:gd name="connsiteX31991" fmla="*/ 1066408 w 10763219"/>
              <a:gd name="connsiteY31991" fmla="*/ 2026681 h 6857999"/>
              <a:gd name="connsiteX31992" fmla="*/ 1065217 w 10763219"/>
              <a:gd name="connsiteY31992" fmla="*/ 2029857 h 6857999"/>
              <a:gd name="connsiteX31993" fmla="*/ 1063629 w 10763219"/>
              <a:gd name="connsiteY31993" fmla="*/ 2031444 h 6857999"/>
              <a:gd name="connsiteX31994" fmla="*/ 1062439 w 10763219"/>
              <a:gd name="connsiteY31994" fmla="*/ 2032635 h 6857999"/>
              <a:gd name="connsiteX31995" fmla="*/ 1060851 w 10763219"/>
              <a:gd name="connsiteY31995" fmla="*/ 2033032 h 6857999"/>
              <a:gd name="connsiteX31996" fmla="*/ 1057279 w 10763219"/>
              <a:gd name="connsiteY31996" fmla="*/ 2034223 h 6857999"/>
              <a:gd name="connsiteX31997" fmla="*/ 1054104 w 10763219"/>
              <a:gd name="connsiteY31997" fmla="*/ 2034223 h 6857999"/>
              <a:gd name="connsiteX31998" fmla="*/ 1050532 w 10763219"/>
              <a:gd name="connsiteY31998" fmla="*/ 2033429 h 6857999"/>
              <a:gd name="connsiteX31999" fmla="*/ 1044182 w 10763219"/>
              <a:gd name="connsiteY31999" fmla="*/ 2031444 h 6857999"/>
              <a:gd name="connsiteX32000" fmla="*/ 1041800 w 10763219"/>
              <a:gd name="connsiteY32000" fmla="*/ 2030650 h 6857999"/>
              <a:gd name="connsiteX32001" fmla="*/ 1040610 w 10763219"/>
              <a:gd name="connsiteY32001" fmla="*/ 2032635 h 6857999"/>
              <a:gd name="connsiteX32002" fmla="*/ 1039816 w 10763219"/>
              <a:gd name="connsiteY32002" fmla="*/ 2034619 h 6857999"/>
              <a:gd name="connsiteX32003" fmla="*/ 1038228 w 10763219"/>
              <a:gd name="connsiteY32003" fmla="*/ 2038986 h 6857999"/>
              <a:gd name="connsiteX32004" fmla="*/ 1037832 w 10763219"/>
              <a:gd name="connsiteY32004" fmla="*/ 2043352 h 6857999"/>
              <a:gd name="connsiteX32005" fmla="*/ 1037435 w 10763219"/>
              <a:gd name="connsiteY32005" fmla="*/ 2048909 h 6857999"/>
              <a:gd name="connsiteX32006" fmla="*/ 1037435 w 10763219"/>
              <a:gd name="connsiteY32006" fmla="*/ 2053672 h 6857999"/>
              <a:gd name="connsiteX32007" fmla="*/ 1036244 w 10763219"/>
              <a:gd name="connsiteY32007" fmla="*/ 2057641 h 6857999"/>
              <a:gd name="connsiteX32008" fmla="*/ 1035450 w 10763219"/>
              <a:gd name="connsiteY32008" fmla="*/ 2061610 h 6857999"/>
              <a:gd name="connsiteX32009" fmla="*/ 1034260 w 10763219"/>
              <a:gd name="connsiteY32009" fmla="*/ 2062404 h 6857999"/>
              <a:gd name="connsiteX32010" fmla="*/ 1033466 w 10763219"/>
              <a:gd name="connsiteY32010" fmla="*/ 2063992 h 6857999"/>
              <a:gd name="connsiteX32011" fmla="*/ 1031481 w 10763219"/>
              <a:gd name="connsiteY32011" fmla="*/ 2064389 h 6857999"/>
              <a:gd name="connsiteX32012" fmla="*/ 1029894 w 10763219"/>
              <a:gd name="connsiteY32012" fmla="*/ 2064786 h 6857999"/>
              <a:gd name="connsiteX32013" fmla="*/ 1027909 w 10763219"/>
              <a:gd name="connsiteY32013" fmla="*/ 2064786 h 6857999"/>
              <a:gd name="connsiteX32014" fmla="*/ 1026322 w 10763219"/>
              <a:gd name="connsiteY32014" fmla="*/ 2064389 h 6857999"/>
              <a:gd name="connsiteX32015" fmla="*/ 1021559 w 10763219"/>
              <a:gd name="connsiteY32015" fmla="*/ 2062801 h 6857999"/>
              <a:gd name="connsiteX32016" fmla="*/ 1017193 w 10763219"/>
              <a:gd name="connsiteY32016" fmla="*/ 2060419 h 6857999"/>
              <a:gd name="connsiteX32017" fmla="*/ 1012827 w 10763219"/>
              <a:gd name="connsiteY32017" fmla="*/ 2058435 h 6857999"/>
              <a:gd name="connsiteX32018" fmla="*/ 1008462 w 10763219"/>
              <a:gd name="connsiteY32018" fmla="*/ 2056450 h 6857999"/>
              <a:gd name="connsiteX32019" fmla="*/ 1004096 w 10763219"/>
              <a:gd name="connsiteY32019" fmla="*/ 2055260 h 6857999"/>
              <a:gd name="connsiteX32020" fmla="*/ 1002111 w 10763219"/>
              <a:gd name="connsiteY32020" fmla="*/ 2055260 h 6857999"/>
              <a:gd name="connsiteX32021" fmla="*/ 1000127 w 10763219"/>
              <a:gd name="connsiteY32021" fmla="*/ 2055656 h 6857999"/>
              <a:gd name="connsiteX32022" fmla="*/ 998143 w 10763219"/>
              <a:gd name="connsiteY32022" fmla="*/ 2056053 h 6857999"/>
              <a:gd name="connsiteX32023" fmla="*/ 996952 w 10763219"/>
              <a:gd name="connsiteY32023" fmla="*/ 2057244 h 6857999"/>
              <a:gd name="connsiteX32024" fmla="*/ 994571 w 10763219"/>
              <a:gd name="connsiteY32024" fmla="*/ 2060023 h 6857999"/>
              <a:gd name="connsiteX32025" fmla="*/ 992586 w 10763219"/>
              <a:gd name="connsiteY32025" fmla="*/ 2063595 h 6857999"/>
              <a:gd name="connsiteX32026" fmla="*/ 990602 w 10763219"/>
              <a:gd name="connsiteY32026" fmla="*/ 2067167 h 6857999"/>
              <a:gd name="connsiteX32027" fmla="*/ 988617 w 10763219"/>
              <a:gd name="connsiteY32027" fmla="*/ 2071136 h 6857999"/>
              <a:gd name="connsiteX32028" fmla="*/ 986236 w 10763219"/>
              <a:gd name="connsiteY32028" fmla="*/ 2075106 h 6857999"/>
              <a:gd name="connsiteX32029" fmla="*/ 983458 w 10763219"/>
              <a:gd name="connsiteY32029" fmla="*/ 2078678 h 6857999"/>
              <a:gd name="connsiteX32030" fmla="*/ 982267 w 10763219"/>
              <a:gd name="connsiteY32030" fmla="*/ 2079869 h 6857999"/>
              <a:gd name="connsiteX32031" fmla="*/ 980283 w 10763219"/>
              <a:gd name="connsiteY32031" fmla="*/ 2081456 h 6857999"/>
              <a:gd name="connsiteX32032" fmla="*/ 972345 w 10763219"/>
              <a:gd name="connsiteY32032" fmla="*/ 2085822 h 6857999"/>
              <a:gd name="connsiteX32033" fmla="*/ 965201 w 10763219"/>
              <a:gd name="connsiteY32033" fmla="*/ 2089395 h 6857999"/>
              <a:gd name="connsiteX32034" fmla="*/ 951706 w 10763219"/>
              <a:gd name="connsiteY32034" fmla="*/ 2095746 h 6857999"/>
              <a:gd name="connsiteX32035" fmla="*/ 945356 w 10763219"/>
              <a:gd name="connsiteY32035" fmla="*/ 2099715 h 6857999"/>
              <a:gd name="connsiteX32036" fmla="*/ 938609 w 10763219"/>
              <a:gd name="connsiteY32036" fmla="*/ 2103287 h 6857999"/>
              <a:gd name="connsiteX32037" fmla="*/ 931862 w 10763219"/>
              <a:gd name="connsiteY32037" fmla="*/ 2109241 h 6857999"/>
              <a:gd name="connsiteX32038" fmla="*/ 924321 w 10763219"/>
              <a:gd name="connsiteY32038" fmla="*/ 2116782 h 6857999"/>
              <a:gd name="connsiteX32039" fmla="*/ 919955 w 10763219"/>
              <a:gd name="connsiteY32039" fmla="*/ 2120752 h 6857999"/>
              <a:gd name="connsiteX32040" fmla="*/ 916383 w 10763219"/>
              <a:gd name="connsiteY32040" fmla="*/ 2123927 h 6857999"/>
              <a:gd name="connsiteX32041" fmla="*/ 911621 w 10763219"/>
              <a:gd name="connsiteY32041" fmla="*/ 2127102 h 6857999"/>
              <a:gd name="connsiteX32042" fmla="*/ 906858 w 10763219"/>
              <a:gd name="connsiteY32042" fmla="*/ 2129881 h 6857999"/>
              <a:gd name="connsiteX32043" fmla="*/ 902095 w 10763219"/>
              <a:gd name="connsiteY32043" fmla="*/ 2132262 h 6857999"/>
              <a:gd name="connsiteX32044" fmla="*/ 897333 w 10763219"/>
              <a:gd name="connsiteY32044" fmla="*/ 2134247 h 6857999"/>
              <a:gd name="connsiteX32045" fmla="*/ 886220 w 10763219"/>
              <a:gd name="connsiteY32045" fmla="*/ 2138613 h 6857999"/>
              <a:gd name="connsiteX32046" fmla="*/ 864391 w 10763219"/>
              <a:gd name="connsiteY32046" fmla="*/ 2146155 h 6857999"/>
              <a:gd name="connsiteX32047" fmla="*/ 853278 w 10763219"/>
              <a:gd name="connsiteY32047" fmla="*/ 2150521 h 6857999"/>
              <a:gd name="connsiteX32048" fmla="*/ 842562 w 10763219"/>
              <a:gd name="connsiteY32048" fmla="*/ 2155284 h 6857999"/>
              <a:gd name="connsiteX32049" fmla="*/ 840577 w 10763219"/>
              <a:gd name="connsiteY32049" fmla="*/ 2156078 h 6857999"/>
              <a:gd name="connsiteX32050" fmla="*/ 839387 w 10763219"/>
              <a:gd name="connsiteY32050" fmla="*/ 2157665 h 6857999"/>
              <a:gd name="connsiteX32051" fmla="*/ 837402 w 10763219"/>
              <a:gd name="connsiteY32051" fmla="*/ 2160047 h 6857999"/>
              <a:gd name="connsiteX32052" fmla="*/ 836608 w 10763219"/>
              <a:gd name="connsiteY32052" fmla="*/ 2163619 h 6857999"/>
              <a:gd name="connsiteX32053" fmla="*/ 835418 w 10763219"/>
              <a:gd name="connsiteY32053" fmla="*/ 2166398 h 6857999"/>
              <a:gd name="connsiteX32054" fmla="*/ 834624 w 10763219"/>
              <a:gd name="connsiteY32054" fmla="*/ 2169970 h 6857999"/>
              <a:gd name="connsiteX32055" fmla="*/ 833433 w 10763219"/>
              <a:gd name="connsiteY32055" fmla="*/ 2173542 h 6857999"/>
              <a:gd name="connsiteX32056" fmla="*/ 831846 w 10763219"/>
              <a:gd name="connsiteY32056" fmla="*/ 2176321 h 6857999"/>
              <a:gd name="connsiteX32057" fmla="*/ 830258 w 10763219"/>
              <a:gd name="connsiteY32057" fmla="*/ 2177114 h 6857999"/>
              <a:gd name="connsiteX32058" fmla="*/ 828671 w 10763219"/>
              <a:gd name="connsiteY32058" fmla="*/ 2178305 h 6857999"/>
              <a:gd name="connsiteX32059" fmla="*/ 803667 w 10763219"/>
              <a:gd name="connsiteY32059" fmla="*/ 2192594 h 6857999"/>
              <a:gd name="connsiteX32060" fmla="*/ 779059 w 10763219"/>
              <a:gd name="connsiteY32060" fmla="*/ 2206090 h 6857999"/>
              <a:gd name="connsiteX32061" fmla="*/ 754055 w 10763219"/>
              <a:gd name="connsiteY32061" fmla="*/ 2219982 h 6857999"/>
              <a:gd name="connsiteX32062" fmla="*/ 729448 w 10763219"/>
              <a:gd name="connsiteY32062" fmla="*/ 2233477 h 6857999"/>
              <a:gd name="connsiteX32063" fmla="*/ 706429 w 10763219"/>
              <a:gd name="connsiteY32063" fmla="*/ 2246973 h 6857999"/>
              <a:gd name="connsiteX32064" fmla="*/ 695713 w 10763219"/>
              <a:gd name="connsiteY32064" fmla="*/ 2254117 h 6857999"/>
              <a:gd name="connsiteX32065" fmla="*/ 685393 w 10763219"/>
              <a:gd name="connsiteY32065" fmla="*/ 2260865 h 6857999"/>
              <a:gd name="connsiteX32066" fmla="*/ 675868 w 10763219"/>
              <a:gd name="connsiteY32066" fmla="*/ 2267613 h 6857999"/>
              <a:gd name="connsiteX32067" fmla="*/ 667136 w 10763219"/>
              <a:gd name="connsiteY32067" fmla="*/ 2274360 h 6857999"/>
              <a:gd name="connsiteX32068" fmla="*/ 658802 w 10763219"/>
              <a:gd name="connsiteY32068" fmla="*/ 2281505 h 6857999"/>
              <a:gd name="connsiteX32069" fmla="*/ 650864 w 10763219"/>
              <a:gd name="connsiteY32069" fmla="*/ 2288252 h 6857999"/>
              <a:gd name="connsiteX32070" fmla="*/ 646498 w 10763219"/>
              <a:gd name="connsiteY32070" fmla="*/ 2293413 h 6857999"/>
              <a:gd name="connsiteX32071" fmla="*/ 642529 w 10763219"/>
              <a:gd name="connsiteY32071" fmla="*/ 2298970 h 6857999"/>
              <a:gd name="connsiteX32072" fmla="*/ 636576 w 10763219"/>
              <a:gd name="connsiteY32072" fmla="*/ 2310083 h 6857999"/>
              <a:gd name="connsiteX32073" fmla="*/ 633401 w 10763219"/>
              <a:gd name="connsiteY32073" fmla="*/ 2315243 h 6857999"/>
              <a:gd name="connsiteX32074" fmla="*/ 629829 w 10763219"/>
              <a:gd name="connsiteY32074" fmla="*/ 2319609 h 6857999"/>
              <a:gd name="connsiteX32075" fmla="*/ 627844 w 10763219"/>
              <a:gd name="connsiteY32075" fmla="*/ 2321594 h 6857999"/>
              <a:gd name="connsiteX32076" fmla="*/ 625463 w 10763219"/>
              <a:gd name="connsiteY32076" fmla="*/ 2323579 h 6857999"/>
              <a:gd name="connsiteX32077" fmla="*/ 623082 w 10763219"/>
              <a:gd name="connsiteY32077" fmla="*/ 2324769 h 6857999"/>
              <a:gd name="connsiteX32078" fmla="*/ 620700 w 10763219"/>
              <a:gd name="connsiteY32078" fmla="*/ 2325960 h 6857999"/>
              <a:gd name="connsiteX32079" fmla="*/ 617525 w 10763219"/>
              <a:gd name="connsiteY32079" fmla="*/ 2326754 h 6857999"/>
              <a:gd name="connsiteX32080" fmla="*/ 614350 w 10763219"/>
              <a:gd name="connsiteY32080" fmla="*/ 2327151 h 6857999"/>
              <a:gd name="connsiteX32081" fmla="*/ 610778 w 10763219"/>
              <a:gd name="connsiteY32081" fmla="*/ 2327151 h 6857999"/>
              <a:gd name="connsiteX32082" fmla="*/ 606809 w 10763219"/>
              <a:gd name="connsiteY32082" fmla="*/ 2326754 h 6857999"/>
              <a:gd name="connsiteX32083" fmla="*/ 599268 w 10763219"/>
              <a:gd name="connsiteY32083" fmla="*/ 2325960 h 6857999"/>
              <a:gd name="connsiteX32084" fmla="*/ 591331 w 10763219"/>
              <a:gd name="connsiteY32084" fmla="*/ 2323975 h 6857999"/>
              <a:gd name="connsiteX32085" fmla="*/ 583790 w 10763219"/>
              <a:gd name="connsiteY32085" fmla="*/ 2322388 h 6857999"/>
              <a:gd name="connsiteX32086" fmla="*/ 576646 w 10763219"/>
              <a:gd name="connsiteY32086" fmla="*/ 2320800 h 6857999"/>
              <a:gd name="connsiteX32087" fmla="*/ 573867 w 10763219"/>
              <a:gd name="connsiteY32087" fmla="*/ 2320800 h 6857999"/>
              <a:gd name="connsiteX32088" fmla="*/ 570692 w 10763219"/>
              <a:gd name="connsiteY32088" fmla="*/ 2320800 h 6857999"/>
              <a:gd name="connsiteX32089" fmla="*/ 567914 w 10763219"/>
              <a:gd name="connsiteY32089" fmla="*/ 2321594 h 6857999"/>
              <a:gd name="connsiteX32090" fmla="*/ 565930 w 10763219"/>
              <a:gd name="connsiteY32090" fmla="*/ 2322388 h 6857999"/>
              <a:gd name="connsiteX32091" fmla="*/ 564342 w 10763219"/>
              <a:gd name="connsiteY32091" fmla="*/ 2323579 h 6857999"/>
              <a:gd name="connsiteX32092" fmla="*/ 563548 w 10763219"/>
              <a:gd name="connsiteY32092" fmla="*/ 2324769 h 6857999"/>
              <a:gd name="connsiteX32093" fmla="*/ 562755 w 10763219"/>
              <a:gd name="connsiteY32093" fmla="*/ 2326754 h 6857999"/>
              <a:gd name="connsiteX32094" fmla="*/ 562358 w 10763219"/>
              <a:gd name="connsiteY32094" fmla="*/ 2328342 h 6857999"/>
              <a:gd name="connsiteX32095" fmla="*/ 562358 w 10763219"/>
              <a:gd name="connsiteY32095" fmla="*/ 2332708 h 6857999"/>
              <a:gd name="connsiteX32096" fmla="*/ 562358 w 10763219"/>
              <a:gd name="connsiteY32096" fmla="*/ 2337471 h 6857999"/>
              <a:gd name="connsiteX32097" fmla="*/ 562755 w 10763219"/>
              <a:gd name="connsiteY32097" fmla="*/ 2342631 h 6857999"/>
              <a:gd name="connsiteX32098" fmla="*/ 563548 w 10763219"/>
              <a:gd name="connsiteY32098" fmla="*/ 2347394 h 6857999"/>
              <a:gd name="connsiteX32099" fmla="*/ 562755 w 10763219"/>
              <a:gd name="connsiteY32099" fmla="*/ 2351760 h 6857999"/>
              <a:gd name="connsiteX32100" fmla="*/ 562358 w 10763219"/>
              <a:gd name="connsiteY32100" fmla="*/ 2354141 h 6857999"/>
              <a:gd name="connsiteX32101" fmla="*/ 561564 w 10763219"/>
              <a:gd name="connsiteY32101" fmla="*/ 2355729 h 6857999"/>
              <a:gd name="connsiteX32102" fmla="*/ 559579 w 10763219"/>
              <a:gd name="connsiteY32102" fmla="*/ 2358508 h 6857999"/>
              <a:gd name="connsiteX32103" fmla="*/ 557595 w 10763219"/>
              <a:gd name="connsiteY32103" fmla="*/ 2361683 h 6857999"/>
              <a:gd name="connsiteX32104" fmla="*/ 552832 w 10763219"/>
              <a:gd name="connsiteY32104" fmla="*/ 2366843 h 6857999"/>
              <a:gd name="connsiteX32105" fmla="*/ 554023 w 10763219"/>
              <a:gd name="connsiteY32105" fmla="*/ 2368431 h 6857999"/>
              <a:gd name="connsiteX32106" fmla="*/ 552832 w 10763219"/>
              <a:gd name="connsiteY32106" fmla="*/ 2371209 h 6857999"/>
              <a:gd name="connsiteX32107" fmla="*/ 551245 w 10763219"/>
              <a:gd name="connsiteY32107" fmla="*/ 2374384 h 6857999"/>
              <a:gd name="connsiteX32108" fmla="*/ 549260 w 10763219"/>
              <a:gd name="connsiteY32108" fmla="*/ 2376369 h 6857999"/>
              <a:gd name="connsiteX32109" fmla="*/ 547673 w 10763219"/>
              <a:gd name="connsiteY32109" fmla="*/ 2377560 h 6857999"/>
              <a:gd name="connsiteX32110" fmla="*/ 545688 w 10763219"/>
              <a:gd name="connsiteY32110" fmla="*/ 2379148 h 6857999"/>
              <a:gd name="connsiteX32111" fmla="*/ 544497 w 10763219"/>
              <a:gd name="connsiteY32111" fmla="*/ 2379544 h 6857999"/>
              <a:gd name="connsiteX32112" fmla="*/ 540529 w 10763219"/>
              <a:gd name="connsiteY32112" fmla="*/ 2380735 h 6857999"/>
              <a:gd name="connsiteX32113" fmla="*/ 532591 w 10763219"/>
              <a:gd name="connsiteY32113" fmla="*/ 2387880 h 6857999"/>
              <a:gd name="connsiteX32114" fmla="*/ 523859 w 10763219"/>
              <a:gd name="connsiteY32114" fmla="*/ 2394628 h 6857999"/>
              <a:gd name="connsiteX32115" fmla="*/ 514731 w 10763219"/>
              <a:gd name="connsiteY32115" fmla="*/ 2401772 h 6857999"/>
              <a:gd name="connsiteX32116" fmla="*/ 504809 w 10763219"/>
              <a:gd name="connsiteY32116" fmla="*/ 2408520 h 6857999"/>
              <a:gd name="connsiteX32117" fmla="*/ 484170 w 10763219"/>
              <a:gd name="connsiteY32117" fmla="*/ 2422015 h 6857999"/>
              <a:gd name="connsiteX32118" fmla="*/ 463135 w 10763219"/>
              <a:gd name="connsiteY32118" fmla="*/ 2435907 h 6857999"/>
              <a:gd name="connsiteX32119" fmla="*/ 441703 w 10763219"/>
              <a:gd name="connsiteY32119" fmla="*/ 2449800 h 6857999"/>
              <a:gd name="connsiteX32120" fmla="*/ 430987 w 10763219"/>
              <a:gd name="connsiteY32120" fmla="*/ 2457341 h 6857999"/>
              <a:gd name="connsiteX32121" fmla="*/ 420271 w 10763219"/>
              <a:gd name="connsiteY32121" fmla="*/ 2465280 h 6857999"/>
              <a:gd name="connsiteX32122" fmla="*/ 410349 w 10763219"/>
              <a:gd name="connsiteY32122" fmla="*/ 2472821 h 6857999"/>
              <a:gd name="connsiteX32123" fmla="*/ 400823 w 10763219"/>
              <a:gd name="connsiteY32123" fmla="*/ 2481156 h 6857999"/>
              <a:gd name="connsiteX32124" fmla="*/ 391298 w 10763219"/>
              <a:gd name="connsiteY32124" fmla="*/ 2489889 h 6857999"/>
              <a:gd name="connsiteX32125" fmla="*/ 382566 w 10763219"/>
              <a:gd name="connsiteY32125" fmla="*/ 2499018 h 6857999"/>
              <a:gd name="connsiteX32126" fmla="*/ 379788 w 10763219"/>
              <a:gd name="connsiteY32126" fmla="*/ 2502590 h 6857999"/>
              <a:gd name="connsiteX32127" fmla="*/ 376613 w 10763219"/>
              <a:gd name="connsiteY32127" fmla="*/ 2506560 h 6857999"/>
              <a:gd name="connsiteX32128" fmla="*/ 371850 w 10763219"/>
              <a:gd name="connsiteY32128" fmla="*/ 2514895 h 6857999"/>
              <a:gd name="connsiteX32129" fmla="*/ 367485 w 10763219"/>
              <a:gd name="connsiteY32129" fmla="*/ 2523627 h 6857999"/>
              <a:gd name="connsiteX32130" fmla="*/ 363119 w 10763219"/>
              <a:gd name="connsiteY32130" fmla="*/ 2532756 h 6857999"/>
              <a:gd name="connsiteX32131" fmla="*/ 359150 w 10763219"/>
              <a:gd name="connsiteY32131" fmla="*/ 2541092 h 6857999"/>
              <a:gd name="connsiteX32132" fmla="*/ 355181 w 10763219"/>
              <a:gd name="connsiteY32132" fmla="*/ 2549030 h 6857999"/>
              <a:gd name="connsiteX32133" fmla="*/ 350418 w 10763219"/>
              <a:gd name="connsiteY32133" fmla="*/ 2556571 h 6857999"/>
              <a:gd name="connsiteX32134" fmla="*/ 348037 w 10763219"/>
              <a:gd name="connsiteY32134" fmla="*/ 2560144 h 6857999"/>
              <a:gd name="connsiteX32135" fmla="*/ 344862 w 10763219"/>
              <a:gd name="connsiteY32135" fmla="*/ 2562922 h 6857999"/>
              <a:gd name="connsiteX32136" fmla="*/ 343671 w 10763219"/>
              <a:gd name="connsiteY32136" fmla="*/ 2563716 h 6857999"/>
              <a:gd name="connsiteX32137" fmla="*/ 342084 w 10763219"/>
              <a:gd name="connsiteY32137" fmla="*/ 2565304 h 6857999"/>
              <a:gd name="connsiteX32138" fmla="*/ 338115 w 10763219"/>
              <a:gd name="connsiteY32138" fmla="*/ 2566495 h 6857999"/>
              <a:gd name="connsiteX32139" fmla="*/ 334940 w 10763219"/>
              <a:gd name="connsiteY32139" fmla="*/ 2566892 h 6857999"/>
              <a:gd name="connsiteX32140" fmla="*/ 330971 w 10763219"/>
              <a:gd name="connsiteY32140" fmla="*/ 2566892 h 6857999"/>
              <a:gd name="connsiteX32141" fmla="*/ 327399 w 10763219"/>
              <a:gd name="connsiteY32141" fmla="*/ 2566892 h 6857999"/>
              <a:gd name="connsiteX32142" fmla="*/ 324621 w 10763219"/>
              <a:gd name="connsiteY32142" fmla="*/ 2566892 h 6857999"/>
              <a:gd name="connsiteX32143" fmla="*/ 322239 w 10763219"/>
              <a:gd name="connsiteY32143" fmla="*/ 2567288 h 6857999"/>
              <a:gd name="connsiteX32144" fmla="*/ 320652 w 10763219"/>
              <a:gd name="connsiteY32144" fmla="*/ 2568082 h 6857999"/>
              <a:gd name="connsiteX32145" fmla="*/ 319461 w 10763219"/>
              <a:gd name="connsiteY32145" fmla="*/ 2568876 h 6857999"/>
              <a:gd name="connsiteX32146" fmla="*/ 318667 w 10763219"/>
              <a:gd name="connsiteY32146" fmla="*/ 2570861 h 6857999"/>
              <a:gd name="connsiteX32147" fmla="*/ 317477 w 10763219"/>
              <a:gd name="connsiteY32147" fmla="*/ 2572845 h 6857999"/>
              <a:gd name="connsiteX32148" fmla="*/ 316683 w 10763219"/>
              <a:gd name="connsiteY32148" fmla="*/ 2577212 h 6857999"/>
              <a:gd name="connsiteX32149" fmla="*/ 316286 w 10763219"/>
              <a:gd name="connsiteY32149" fmla="*/ 2581974 h 6857999"/>
              <a:gd name="connsiteX32150" fmla="*/ 316286 w 10763219"/>
              <a:gd name="connsiteY32150" fmla="*/ 2586738 h 6857999"/>
              <a:gd name="connsiteX32151" fmla="*/ 316286 w 10763219"/>
              <a:gd name="connsiteY32151" fmla="*/ 2591898 h 6857999"/>
              <a:gd name="connsiteX32152" fmla="*/ 316286 w 10763219"/>
              <a:gd name="connsiteY32152" fmla="*/ 2596661 h 6857999"/>
              <a:gd name="connsiteX32153" fmla="*/ 315095 w 10763219"/>
              <a:gd name="connsiteY32153" fmla="*/ 2601424 h 6857999"/>
              <a:gd name="connsiteX32154" fmla="*/ 313905 w 10763219"/>
              <a:gd name="connsiteY32154" fmla="*/ 2605790 h 6857999"/>
              <a:gd name="connsiteX32155" fmla="*/ 311126 w 10763219"/>
              <a:gd name="connsiteY32155" fmla="*/ 2609759 h 6857999"/>
              <a:gd name="connsiteX32156" fmla="*/ 308745 w 10763219"/>
              <a:gd name="connsiteY32156" fmla="*/ 2613728 h 6857999"/>
              <a:gd name="connsiteX32157" fmla="*/ 305967 w 10763219"/>
              <a:gd name="connsiteY32157" fmla="*/ 2616507 h 6857999"/>
              <a:gd name="connsiteX32158" fmla="*/ 302395 w 10763219"/>
              <a:gd name="connsiteY32158" fmla="*/ 2619682 h 6857999"/>
              <a:gd name="connsiteX32159" fmla="*/ 295648 w 10763219"/>
              <a:gd name="connsiteY32159" fmla="*/ 2624842 h 6857999"/>
              <a:gd name="connsiteX32160" fmla="*/ 288504 w 10763219"/>
              <a:gd name="connsiteY32160" fmla="*/ 2629208 h 6857999"/>
              <a:gd name="connsiteX32161" fmla="*/ 280566 w 10763219"/>
              <a:gd name="connsiteY32161" fmla="*/ 2634368 h 6857999"/>
              <a:gd name="connsiteX32162" fmla="*/ 273025 w 10763219"/>
              <a:gd name="connsiteY32162" fmla="*/ 2639131 h 6857999"/>
              <a:gd name="connsiteX32163" fmla="*/ 269850 w 10763219"/>
              <a:gd name="connsiteY32163" fmla="*/ 2641910 h 6857999"/>
              <a:gd name="connsiteX32164" fmla="*/ 266675 w 10763219"/>
              <a:gd name="connsiteY32164" fmla="*/ 2645085 h 6857999"/>
              <a:gd name="connsiteX32165" fmla="*/ 263896 w 10763219"/>
              <a:gd name="connsiteY32165" fmla="*/ 2648260 h 6857999"/>
              <a:gd name="connsiteX32166" fmla="*/ 261515 w 10763219"/>
              <a:gd name="connsiteY32166" fmla="*/ 2651833 h 6857999"/>
              <a:gd name="connsiteX32167" fmla="*/ 255562 w 10763219"/>
              <a:gd name="connsiteY32167" fmla="*/ 2645879 h 6857999"/>
              <a:gd name="connsiteX32168" fmla="*/ 251196 w 10763219"/>
              <a:gd name="connsiteY32168" fmla="*/ 2640719 h 6857999"/>
              <a:gd name="connsiteX32169" fmla="*/ 247624 w 10763219"/>
              <a:gd name="connsiteY32169" fmla="*/ 2636353 h 6857999"/>
              <a:gd name="connsiteX32170" fmla="*/ 245639 w 10763219"/>
              <a:gd name="connsiteY32170" fmla="*/ 2631987 h 6857999"/>
              <a:gd name="connsiteX32171" fmla="*/ 245243 w 10763219"/>
              <a:gd name="connsiteY32171" fmla="*/ 2628414 h 6857999"/>
              <a:gd name="connsiteX32172" fmla="*/ 245243 w 10763219"/>
              <a:gd name="connsiteY32172" fmla="*/ 2624842 h 6857999"/>
              <a:gd name="connsiteX32173" fmla="*/ 245639 w 10763219"/>
              <a:gd name="connsiteY32173" fmla="*/ 2622064 h 6857999"/>
              <a:gd name="connsiteX32174" fmla="*/ 247227 w 10763219"/>
              <a:gd name="connsiteY32174" fmla="*/ 2619682 h 6857999"/>
              <a:gd name="connsiteX32175" fmla="*/ 249212 w 10763219"/>
              <a:gd name="connsiteY32175" fmla="*/ 2617301 h 6857999"/>
              <a:gd name="connsiteX32176" fmla="*/ 251593 w 10763219"/>
              <a:gd name="connsiteY32176" fmla="*/ 2615316 h 6857999"/>
              <a:gd name="connsiteX32177" fmla="*/ 256752 w 10763219"/>
              <a:gd name="connsiteY32177" fmla="*/ 2611347 h 6857999"/>
              <a:gd name="connsiteX32178" fmla="*/ 261118 w 10763219"/>
              <a:gd name="connsiteY32178" fmla="*/ 2606981 h 6857999"/>
              <a:gd name="connsiteX32179" fmla="*/ 262309 w 10763219"/>
              <a:gd name="connsiteY32179" fmla="*/ 2604599 h 6857999"/>
              <a:gd name="connsiteX32180" fmla="*/ 263896 w 10763219"/>
              <a:gd name="connsiteY32180" fmla="*/ 2601821 h 6857999"/>
              <a:gd name="connsiteX32181" fmla="*/ 264690 w 10763219"/>
              <a:gd name="connsiteY32181" fmla="*/ 2597454 h 6857999"/>
              <a:gd name="connsiteX32182" fmla="*/ 265484 w 10763219"/>
              <a:gd name="connsiteY32182" fmla="*/ 2593088 h 6857999"/>
              <a:gd name="connsiteX32183" fmla="*/ 266278 w 10763219"/>
              <a:gd name="connsiteY32183" fmla="*/ 2582769 h 6857999"/>
              <a:gd name="connsiteX32184" fmla="*/ 266675 w 10763219"/>
              <a:gd name="connsiteY32184" fmla="*/ 2578005 h 6857999"/>
              <a:gd name="connsiteX32185" fmla="*/ 267468 w 10763219"/>
              <a:gd name="connsiteY32185" fmla="*/ 2573242 h 6857999"/>
              <a:gd name="connsiteX32186" fmla="*/ 268262 w 10763219"/>
              <a:gd name="connsiteY32186" fmla="*/ 2568876 h 6857999"/>
              <a:gd name="connsiteX32187" fmla="*/ 269850 w 10763219"/>
              <a:gd name="connsiteY32187" fmla="*/ 2564907 h 6857999"/>
              <a:gd name="connsiteX32188" fmla="*/ 271834 w 10763219"/>
              <a:gd name="connsiteY32188" fmla="*/ 2562525 h 6857999"/>
              <a:gd name="connsiteX32189" fmla="*/ 273025 w 10763219"/>
              <a:gd name="connsiteY32189" fmla="*/ 2560541 h 6857999"/>
              <a:gd name="connsiteX32190" fmla="*/ 277391 w 10763219"/>
              <a:gd name="connsiteY32190" fmla="*/ 2556175 h 6857999"/>
              <a:gd name="connsiteX32191" fmla="*/ 282947 w 10763219"/>
              <a:gd name="connsiteY32191" fmla="*/ 2552205 h 6857999"/>
              <a:gd name="connsiteX32192" fmla="*/ 288504 w 10763219"/>
              <a:gd name="connsiteY32192" fmla="*/ 2548236 h 6857999"/>
              <a:gd name="connsiteX32193" fmla="*/ 293663 w 10763219"/>
              <a:gd name="connsiteY32193" fmla="*/ 2544267 h 6857999"/>
              <a:gd name="connsiteX32194" fmla="*/ 299617 w 10763219"/>
              <a:gd name="connsiteY32194" fmla="*/ 2539901 h 6857999"/>
              <a:gd name="connsiteX32195" fmla="*/ 304776 w 10763219"/>
              <a:gd name="connsiteY32195" fmla="*/ 2535535 h 6857999"/>
              <a:gd name="connsiteX32196" fmla="*/ 309539 w 10763219"/>
              <a:gd name="connsiteY32196" fmla="*/ 2530772 h 6857999"/>
              <a:gd name="connsiteX32197" fmla="*/ 311920 w 10763219"/>
              <a:gd name="connsiteY32197" fmla="*/ 2527199 h 6857999"/>
              <a:gd name="connsiteX32198" fmla="*/ 314302 w 10763219"/>
              <a:gd name="connsiteY32198" fmla="*/ 2523627 h 6857999"/>
              <a:gd name="connsiteX32199" fmla="*/ 318270 w 10763219"/>
              <a:gd name="connsiteY32199" fmla="*/ 2516482 h 6857999"/>
              <a:gd name="connsiteX32200" fmla="*/ 321049 w 10763219"/>
              <a:gd name="connsiteY32200" fmla="*/ 2508941 h 6857999"/>
              <a:gd name="connsiteX32201" fmla="*/ 324621 w 10763219"/>
              <a:gd name="connsiteY32201" fmla="*/ 2501399 h 6857999"/>
              <a:gd name="connsiteX32202" fmla="*/ 327399 w 10763219"/>
              <a:gd name="connsiteY32202" fmla="*/ 2493461 h 6857999"/>
              <a:gd name="connsiteX32203" fmla="*/ 330177 w 10763219"/>
              <a:gd name="connsiteY32203" fmla="*/ 2486713 h 6857999"/>
              <a:gd name="connsiteX32204" fmla="*/ 334146 w 10763219"/>
              <a:gd name="connsiteY32204" fmla="*/ 2479966 h 6857999"/>
              <a:gd name="connsiteX32205" fmla="*/ 336130 w 10763219"/>
              <a:gd name="connsiteY32205" fmla="*/ 2476790 h 6857999"/>
              <a:gd name="connsiteX32206" fmla="*/ 338115 w 10763219"/>
              <a:gd name="connsiteY32206" fmla="*/ 2474012 h 6857999"/>
              <a:gd name="connsiteX32207" fmla="*/ 344068 w 10763219"/>
              <a:gd name="connsiteY32207" fmla="*/ 2468058 h 6857999"/>
              <a:gd name="connsiteX32208" fmla="*/ 350418 w 10763219"/>
              <a:gd name="connsiteY32208" fmla="*/ 2463295 h 6857999"/>
              <a:gd name="connsiteX32209" fmla="*/ 356769 w 10763219"/>
              <a:gd name="connsiteY32209" fmla="*/ 2458135 h 6857999"/>
              <a:gd name="connsiteX32210" fmla="*/ 363119 w 10763219"/>
              <a:gd name="connsiteY32210" fmla="*/ 2453769 h 6857999"/>
              <a:gd name="connsiteX32211" fmla="*/ 369866 w 10763219"/>
              <a:gd name="connsiteY32211" fmla="*/ 2449403 h 6857999"/>
              <a:gd name="connsiteX32212" fmla="*/ 376216 w 10763219"/>
              <a:gd name="connsiteY32212" fmla="*/ 2444640 h 6857999"/>
              <a:gd name="connsiteX32213" fmla="*/ 382566 w 10763219"/>
              <a:gd name="connsiteY32213" fmla="*/ 2439083 h 6857999"/>
              <a:gd name="connsiteX32214" fmla="*/ 388520 w 10763219"/>
              <a:gd name="connsiteY32214" fmla="*/ 2432335 h 6857999"/>
              <a:gd name="connsiteX32215" fmla="*/ 399236 w 10763219"/>
              <a:gd name="connsiteY32215" fmla="*/ 2420030 h 6857999"/>
              <a:gd name="connsiteX32216" fmla="*/ 411539 w 10763219"/>
              <a:gd name="connsiteY32216" fmla="*/ 2406932 h 6857999"/>
              <a:gd name="connsiteX32217" fmla="*/ 425034 w 10763219"/>
              <a:gd name="connsiteY32217" fmla="*/ 2393437 h 6857999"/>
              <a:gd name="connsiteX32218" fmla="*/ 438925 w 10763219"/>
              <a:gd name="connsiteY32218" fmla="*/ 2379544 h 6857999"/>
              <a:gd name="connsiteX32219" fmla="*/ 452816 w 10763219"/>
              <a:gd name="connsiteY32219" fmla="*/ 2366446 h 6857999"/>
              <a:gd name="connsiteX32220" fmla="*/ 466707 w 10763219"/>
              <a:gd name="connsiteY32220" fmla="*/ 2354141 h 6857999"/>
              <a:gd name="connsiteX32221" fmla="*/ 479804 w 10763219"/>
              <a:gd name="connsiteY32221" fmla="*/ 2343425 h 6857999"/>
              <a:gd name="connsiteX32222" fmla="*/ 492108 w 10763219"/>
              <a:gd name="connsiteY32222" fmla="*/ 2333502 h 6857999"/>
              <a:gd name="connsiteX32223" fmla="*/ 493696 w 10763219"/>
              <a:gd name="connsiteY32223" fmla="*/ 2333105 h 6857999"/>
              <a:gd name="connsiteX32224" fmla="*/ 495680 w 10763219"/>
              <a:gd name="connsiteY32224" fmla="*/ 2333502 h 6857999"/>
              <a:gd name="connsiteX32225" fmla="*/ 500046 w 10763219"/>
              <a:gd name="connsiteY32225" fmla="*/ 2335486 h 6857999"/>
              <a:gd name="connsiteX32226" fmla="*/ 502427 w 10763219"/>
              <a:gd name="connsiteY32226" fmla="*/ 2336677 h 6857999"/>
              <a:gd name="connsiteX32227" fmla="*/ 504809 w 10763219"/>
              <a:gd name="connsiteY32227" fmla="*/ 2337074 h 6857999"/>
              <a:gd name="connsiteX32228" fmla="*/ 506793 w 10763219"/>
              <a:gd name="connsiteY32228" fmla="*/ 2337074 h 6857999"/>
              <a:gd name="connsiteX32229" fmla="*/ 507587 w 10763219"/>
              <a:gd name="connsiteY32229" fmla="*/ 2336677 h 6857999"/>
              <a:gd name="connsiteX32230" fmla="*/ 508777 w 10763219"/>
              <a:gd name="connsiteY32230" fmla="*/ 2336280 h 6857999"/>
              <a:gd name="connsiteX32231" fmla="*/ 511159 w 10763219"/>
              <a:gd name="connsiteY32231" fmla="*/ 2333105 h 6857999"/>
              <a:gd name="connsiteX32232" fmla="*/ 513540 w 10763219"/>
              <a:gd name="connsiteY32232" fmla="*/ 2329929 h 6857999"/>
              <a:gd name="connsiteX32233" fmla="*/ 517906 w 10763219"/>
              <a:gd name="connsiteY32233" fmla="*/ 2322785 h 6857999"/>
              <a:gd name="connsiteX32234" fmla="*/ 521875 w 10763219"/>
              <a:gd name="connsiteY32234" fmla="*/ 2315640 h 6857999"/>
              <a:gd name="connsiteX32235" fmla="*/ 525447 w 10763219"/>
              <a:gd name="connsiteY32235" fmla="*/ 2307702 h 6857999"/>
              <a:gd name="connsiteX32236" fmla="*/ 528622 w 10763219"/>
              <a:gd name="connsiteY32236" fmla="*/ 2299763 h 6857999"/>
              <a:gd name="connsiteX32237" fmla="*/ 532591 w 10763219"/>
              <a:gd name="connsiteY32237" fmla="*/ 2293016 h 6857999"/>
              <a:gd name="connsiteX32238" fmla="*/ 536560 w 10763219"/>
              <a:gd name="connsiteY32238" fmla="*/ 2286268 h 6857999"/>
              <a:gd name="connsiteX32239" fmla="*/ 538941 w 10763219"/>
              <a:gd name="connsiteY32239" fmla="*/ 2283489 h 6857999"/>
              <a:gd name="connsiteX32240" fmla="*/ 542116 w 10763219"/>
              <a:gd name="connsiteY32240" fmla="*/ 2280711 h 6857999"/>
              <a:gd name="connsiteX32241" fmla="*/ 544894 w 10763219"/>
              <a:gd name="connsiteY32241" fmla="*/ 2278329 h 6857999"/>
              <a:gd name="connsiteX32242" fmla="*/ 548466 w 10763219"/>
              <a:gd name="connsiteY32242" fmla="*/ 2275948 h 6857999"/>
              <a:gd name="connsiteX32243" fmla="*/ 556404 w 10763219"/>
              <a:gd name="connsiteY32243" fmla="*/ 2271582 h 6857999"/>
              <a:gd name="connsiteX32244" fmla="*/ 565930 w 10763219"/>
              <a:gd name="connsiteY32244" fmla="*/ 2267216 h 6857999"/>
              <a:gd name="connsiteX32245" fmla="*/ 575455 w 10763219"/>
              <a:gd name="connsiteY32245" fmla="*/ 2262850 h 6857999"/>
              <a:gd name="connsiteX32246" fmla="*/ 580218 w 10763219"/>
              <a:gd name="connsiteY32246" fmla="*/ 2260468 h 6857999"/>
              <a:gd name="connsiteX32247" fmla="*/ 584583 w 10763219"/>
              <a:gd name="connsiteY32247" fmla="*/ 2257293 h 6857999"/>
              <a:gd name="connsiteX32248" fmla="*/ 588949 w 10763219"/>
              <a:gd name="connsiteY32248" fmla="*/ 2254514 h 6857999"/>
              <a:gd name="connsiteX32249" fmla="*/ 592918 w 10763219"/>
              <a:gd name="connsiteY32249" fmla="*/ 2250942 h 6857999"/>
              <a:gd name="connsiteX32250" fmla="*/ 596490 w 10763219"/>
              <a:gd name="connsiteY32250" fmla="*/ 2247766 h 6857999"/>
              <a:gd name="connsiteX32251" fmla="*/ 599665 w 10763219"/>
              <a:gd name="connsiteY32251" fmla="*/ 2243400 h 6857999"/>
              <a:gd name="connsiteX32252" fmla="*/ 602047 w 10763219"/>
              <a:gd name="connsiteY32252" fmla="*/ 2239034 h 6857999"/>
              <a:gd name="connsiteX32253" fmla="*/ 604031 w 10763219"/>
              <a:gd name="connsiteY32253" fmla="*/ 2233874 h 6857999"/>
              <a:gd name="connsiteX32254" fmla="*/ 599665 w 10763219"/>
              <a:gd name="connsiteY32254" fmla="*/ 2229508 h 6857999"/>
              <a:gd name="connsiteX32255" fmla="*/ 595299 w 10763219"/>
              <a:gd name="connsiteY32255" fmla="*/ 2225539 h 6857999"/>
              <a:gd name="connsiteX32256" fmla="*/ 590934 w 10763219"/>
              <a:gd name="connsiteY32256" fmla="*/ 2222760 h 6857999"/>
              <a:gd name="connsiteX32257" fmla="*/ 586568 w 10763219"/>
              <a:gd name="connsiteY32257" fmla="*/ 2220379 h 6857999"/>
              <a:gd name="connsiteX32258" fmla="*/ 581805 w 10763219"/>
              <a:gd name="connsiteY32258" fmla="*/ 2218791 h 6857999"/>
              <a:gd name="connsiteX32259" fmla="*/ 577439 w 10763219"/>
              <a:gd name="connsiteY32259" fmla="*/ 2217203 h 6857999"/>
              <a:gd name="connsiteX32260" fmla="*/ 573867 w 10763219"/>
              <a:gd name="connsiteY32260" fmla="*/ 2216807 h 6857999"/>
              <a:gd name="connsiteX32261" fmla="*/ 569105 w 10763219"/>
              <a:gd name="connsiteY32261" fmla="*/ 2216807 h 6857999"/>
              <a:gd name="connsiteX32262" fmla="*/ 564739 w 10763219"/>
              <a:gd name="connsiteY32262" fmla="*/ 2217203 h 6857999"/>
              <a:gd name="connsiteX32263" fmla="*/ 561167 w 10763219"/>
              <a:gd name="connsiteY32263" fmla="*/ 2217997 h 6857999"/>
              <a:gd name="connsiteX32264" fmla="*/ 557198 w 10763219"/>
              <a:gd name="connsiteY32264" fmla="*/ 2219188 h 6857999"/>
              <a:gd name="connsiteX32265" fmla="*/ 553229 w 10763219"/>
              <a:gd name="connsiteY32265" fmla="*/ 2220776 h 6857999"/>
              <a:gd name="connsiteX32266" fmla="*/ 549260 w 10763219"/>
              <a:gd name="connsiteY32266" fmla="*/ 2223157 h 6857999"/>
              <a:gd name="connsiteX32267" fmla="*/ 545291 w 10763219"/>
              <a:gd name="connsiteY32267" fmla="*/ 2225142 h 6857999"/>
              <a:gd name="connsiteX32268" fmla="*/ 538147 w 10763219"/>
              <a:gd name="connsiteY32268" fmla="*/ 2231096 h 6857999"/>
              <a:gd name="connsiteX32269" fmla="*/ 531003 w 10763219"/>
              <a:gd name="connsiteY32269" fmla="*/ 2245385 h 6857999"/>
              <a:gd name="connsiteX32270" fmla="*/ 523859 w 10763219"/>
              <a:gd name="connsiteY32270" fmla="*/ 2258087 h 6857999"/>
              <a:gd name="connsiteX32271" fmla="*/ 515921 w 10763219"/>
              <a:gd name="connsiteY32271" fmla="*/ 2270788 h 6857999"/>
              <a:gd name="connsiteX32272" fmla="*/ 511953 w 10763219"/>
              <a:gd name="connsiteY32272" fmla="*/ 2276345 h 6857999"/>
              <a:gd name="connsiteX32273" fmla="*/ 507190 w 10763219"/>
              <a:gd name="connsiteY32273" fmla="*/ 2282299 h 6857999"/>
              <a:gd name="connsiteX32274" fmla="*/ 510762 w 10763219"/>
              <a:gd name="connsiteY32274" fmla="*/ 2289840 h 6857999"/>
              <a:gd name="connsiteX32275" fmla="*/ 509174 w 10763219"/>
              <a:gd name="connsiteY32275" fmla="*/ 2290237 h 6857999"/>
              <a:gd name="connsiteX32276" fmla="*/ 506793 w 10763219"/>
              <a:gd name="connsiteY32276" fmla="*/ 2290237 h 6857999"/>
              <a:gd name="connsiteX32277" fmla="*/ 504412 w 10763219"/>
              <a:gd name="connsiteY32277" fmla="*/ 2289840 h 6857999"/>
              <a:gd name="connsiteX32278" fmla="*/ 501237 w 10763219"/>
              <a:gd name="connsiteY32278" fmla="*/ 2288252 h 6857999"/>
              <a:gd name="connsiteX32279" fmla="*/ 492505 w 10763219"/>
              <a:gd name="connsiteY32279" fmla="*/ 2297382 h 6857999"/>
              <a:gd name="connsiteX32280" fmla="*/ 482980 w 10763219"/>
              <a:gd name="connsiteY32280" fmla="*/ 2306908 h 6857999"/>
              <a:gd name="connsiteX32281" fmla="*/ 471470 w 10763219"/>
              <a:gd name="connsiteY32281" fmla="*/ 2316037 h 6857999"/>
              <a:gd name="connsiteX32282" fmla="*/ 458769 w 10763219"/>
              <a:gd name="connsiteY32282" fmla="*/ 2324769 h 6857999"/>
              <a:gd name="connsiteX32283" fmla="*/ 460754 w 10763219"/>
              <a:gd name="connsiteY32283" fmla="*/ 2320006 h 6857999"/>
              <a:gd name="connsiteX32284" fmla="*/ 463135 w 10763219"/>
              <a:gd name="connsiteY32284" fmla="*/ 2314449 h 6857999"/>
              <a:gd name="connsiteX32285" fmla="*/ 466310 w 10763219"/>
              <a:gd name="connsiteY32285" fmla="*/ 2309290 h 6857999"/>
              <a:gd name="connsiteX32286" fmla="*/ 469485 w 10763219"/>
              <a:gd name="connsiteY32286" fmla="*/ 2303732 h 6857999"/>
              <a:gd name="connsiteX32287" fmla="*/ 477026 w 10763219"/>
              <a:gd name="connsiteY32287" fmla="*/ 2293016 h 6857999"/>
              <a:gd name="connsiteX32288" fmla="*/ 485758 w 10763219"/>
              <a:gd name="connsiteY32288" fmla="*/ 2281902 h 6857999"/>
              <a:gd name="connsiteX32289" fmla="*/ 483773 w 10763219"/>
              <a:gd name="connsiteY32289" fmla="*/ 2281505 h 6857999"/>
              <a:gd name="connsiteX32290" fmla="*/ 481789 w 10763219"/>
              <a:gd name="connsiteY32290" fmla="*/ 2281505 h 6857999"/>
              <a:gd name="connsiteX32291" fmla="*/ 480995 w 10763219"/>
              <a:gd name="connsiteY32291" fmla="*/ 2282299 h 6857999"/>
              <a:gd name="connsiteX32292" fmla="*/ 479804 w 10763219"/>
              <a:gd name="connsiteY32292" fmla="*/ 2283489 h 6857999"/>
              <a:gd name="connsiteX32293" fmla="*/ 477423 w 10763219"/>
              <a:gd name="connsiteY32293" fmla="*/ 2286665 h 6857999"/>
              <a:gd name="connsiteX32294" fmla="*/ 471073 w 10763219"/>
              <a:gd name="connsiteY32294" fmla="*/ 2298175 h 6857999"/>
              <a:gd name="connsiteX32295" fmla="*/ 467104 w 10763219"/>
              <a:gd name="connsiteY32295" fmla="*/ 2304923 h 6857999"/>
              <a:gd name="connsiteX32296" fmla="*/ 462341 w 10763219"/>
              <a:gd name="connsiteY32296" fmla="*/ 2310877 h 6857999"/>
              <a:gd name="connsiteX32297" fmla="*/ 459960 w 10763219"/>
              <a:gd name="connsiteY32297" fmla="*/ 2313655 h 6857999"/>
              <a:gd name="connsiteX32298" fmla="*/ 456785 w 10763219"/>
              <a:gd name="connsiteY32298" fmla="*/ 2316037 h 6857999"/>
              <a:gd name="connsiteX32299" fmla="*/ 454007 w 10763219"/>
              <a:gd name="connsiteY32299" fmla="*/ 2318418 h 6857999"/>
              <a:gd name="connsiteX32300" fmla="*/ 450435 w 10763219"/>
              <a:gd name="connsiteY32300" fmla="*/ 2320006 h 6857999"/>
              <a:gd name="connsiteX32301" fmla="*/ 449641 w 10763219"/>
              <a:gd name="connsiteY32301" fmla="*/ 2320403 h 6857999"/>
              <a:gd name="connsiteX32302" fmla="*/ 448053 w 10763219"/>
              <a:gd name="connsiteY32302" fmla="*/ 2320403 h 6857999"/>
              <a:gd name="connsiteX32303" fmla="*/ 444084 w 10763219"/>
              <a:gd name="connsiteY32303" fmla="*/ 2320006 h 6857999"/>
              <a:gd name="connsiteX32304" fmla="*/ 433765 w 10763219"/>
              <a:gd name="connsiteY32304" fmla="*/ 2317625 h 6857999"/>
              <a:gd name="connsiteX32305" fmla="*/ 429003 w 10763219"/>
              <a:gd name="connsiteY32305" fmla="*/ 2316434 h 6857999"/>
              <a:gd name="connsiteX32306" fmla="*/ 424240 w 10763219"/>
              <a:gd name="connsiteY32306" fmla="*/ 2315640 h 6857999"/>
              <a:gd name="connsiteX32307" fmla="*/ 419874 w 10763219"/>
              <a:gd name="connsiteY32307" fmla="*/ 2315640 h 6857999"/>
              <a:gd name="connsiteX32308" fmla="*/ 418287 w 10763219"/>
              <a:gd name="connsiteY32308" fmla="*/ 2316037 h 6857999"/>
              <a:gd name="connsiteX32309" fmla="*/ 417493 w 10763219"/>
              <a:gd name="connsiteY32309" fmla="*/ 2316434 h 6857999"/>
              <a:gd name="connsiteX32310" fmla="*/ 416302 w 10763219"/>
              <a:gd name="connsiteY32310" fmla="*/ 2318022 h 6857999"/>
              <a:gd name="connsiteX32311" fmla="*/ 415508 w 10763219"/>
              <a:gd name="connsiteY32311" fmla="*/ 2319609 h 6857999"/>
              <a:gd name="connsiteX32312" fmla="*/ 414318 w 10763219"/>
              <a:gd name="connsiteY32312" fmla="*/ 2323579 h 6857999"/>
              <a:gd name="connsiteX32313" fmla="*/ 414318 w 10763219"/>
              <a:gd name="connsiteY32313" fmla="*/ 2327151 h 6857999"/>
              <a:gd name="connsiteX32314" fmla="*/ 414318 w 10763219"/>
              <a:gd name="connsiteY32314" fmla="*/ 2332311 h 6857999"/>
              <a:gd name="connsiteX32315" fmla="*/ 414715 w 10763219"/>
              <a:gd name="connsiteY32315" fmla="*/ 2337074 h 6857999"/>
              <a:gd name="connsiteX32316" fmla="*/ 415508 w 10763219"/>
              <a:gd name="connsiteY32316" fmla="*/ 2341837 h 6857999"/>
              <a:gd name="connsiteX32317" fmla="*/ 414715 w 10763219"/>
              <a:gd name="connsiteY32317" fmla="*/ 2346203 h 6857999"/>
              <a:gd name="connsiteX32318" fmla="*/ 414318 w 10763219"/>
              <a:gd name="connsiteY32318" fmla="*/ 2348188 h 6857999"/>
              <a:gd name="connsiteX32319" fmla="*/ 413524 w 10763219"/>
              <a:gd name="connsiteY32319" fmla="*/ 2350172 h 6857999"/>
              <a:gd name="connsiteX32320" fmla="*/ 409555 w 10763219"/>
              <a:gd name="connsiteY32320" fmla="*/ 2357714 h 6857999"/>
              <a:gd name="connsiteX32321" fmla="*/ 405189 w 10763219"/>
              <a:gd name="connsiteY32321" fmla="*/ 2364858 h 6857999"/>
              <a:gd name="connsiteX32322" fmla="*/ 399236 w 10763219"/>
              <a:gd name="connsiteY32322" fmla="*/ 2371606 h 6857999"/>
              <a:gd name="connsiteX32323" fmla="*/ 392886 w 10763219"/>
              <a:gd name="connsiteY32323" fmla="*/ 2378751 h 6857999"/>
              <a:gd name="connsiteX32324" fmla="*/ 386139 w 10763219"/>
              <a:gd name="connsiteY32324" fmla="*/ 2385498 h 6857999"/>
              <a:gd name="connsiteX32325" fmla="*/ 378598 w 10763219"/>
              <a:gd name="connsiteY32325" fmla="*/ 2392246 h 6857999"/>
              <a:gd name="connsiteX32326" fmla="*/ 362722 w 10763219"/>
              <a:gd name="connsiteY32326" fmla="*/ 2405345 h 6857999"/>
              <a:gd name="connsiteX32327" fmla="*/ 345656 w 10763219"/>
              <a:gd name="connsiteY32327" fmla="*/ 2418840 h 6857999"/>
              <a:gd name="connsiteX32328" fmla="*/ 328590 w 10763219"/>
              <a:gd name="connsiteY32328" fmla="*/ 2432335 h 6857999"/>
              <a:gd name="connsiteX32329" fmla="*/ 320255 w 10763219"/>
              <a:gd name="connsiteY32329" fmla="*/ 2439877 h 6857999"/>
              <a:gd name="connsiteX32330" fmla="*/ 311920 w 10763219"/>
              <a:gd name="connsiteY32330" fmla="*/ 2446624 h 6857999"/>
              <a:gd name="connsiteX32331" fmla="*/ 304379 w 10763219"/>
              <a:gd name="connsiteY32331" fmla="*/ 2454563 h 6857999"/>
              <a:gd name="connsiteX32332" fmla="*/ 297235 w 10763219"/>
              <a:gd name="connsiteY32332" fmla="*/ 2461707 h 6857999"/>
              <a:gd name="connsiteX32333" fmla="*/ 292870 w 10763219"/>
              <a:gd name="connsiteY32333" fmla="*/ 2467661 h 6857999"/>
              <a:gd name="connsiteX32334" fmla="*/ 288504 w 10763219"/>
              <a:gd name="connsiteY32334" fmla="*/ 2473615 h 6857999"/>
              <a:gd name="connsiteX32335" fmla="*/ 280963 w 10763219"/>
              <a:gd name="connsiteY32335" fmla="*/ 2485126 h 6857999"/>
              <a:gd name="connsiteX32336" fmla="*/ 274216 w 10763219"/>
              <a:gd name="connsiteY32336" fmla="*/ 2496239 h 6857999"/>
              <a:gd name="connsiteX32337" fmla="*/ 267468 w 10763219"/>
              <a:gd name="connsiteY32337" fmla="*/ 2507353 h 6857999"/>
              <a:gd name="connsiteX32338" fmla="*/ 263896 w 10763219"/>
              <a:gd name="connsiteY32338" fmla="*/ 2512117 h 6857999"/>
              <a:gd name="connsiteX32339" fmla="*/ 260324 w 10763219"/>
              <a:gd name="connsiteY32339" fmla="*/ 2516879 h 6857999"/>
              <a:gd name="connsiteX32340" fmla="*/ 256752 w 10763219"/>
              <a:gd name="connsiteY32340" fmla="*/ 2521245 h 6857999"/>
              <a:gd name="connsiteX32341" fmla="*/ 251990 w 10763219"/>
              <a:gd name="connsiteY32341" fmla="*/ 2525215 h 6857999"/>
              <a:gd name="connsiteX32342" fmla="*/ 247227 w 10763219"/>
              <a:gd name="connsiteY32342" fmla="*/ 2529184 h 6857999"/>
              <a:gd name="connsiteX32343" fmla="*/ 242068 w 10763219"/>
              <a:gd name="connsiteY32343" fmla="*/ 2531962 h 6857999"/>
              <a:gd name="connsiteX32344" fmla="*/ 236114 w 10763219"/>
              <a:gd name="connsiteY32344" fmla="*/ 2535138 h 6857999"/>
              <a:gd name="connsiteX32345" fmla="*/ 229764 w 10763219"/>
              <a:gd name="connsiteY32345" fmla="*/ 2537122 h 6857999"/>
              <a:gd name="connsiteX32346" fmla="*/ 222223 w 10763219"/>
              <a:gd name="connsiteY32346" fmla="*/ 2529581 h 6857999"/>
              <a:gd name="connsiteX32347" fmla="*/ 217460 w 10763219"/>
              <a:gd name="connsiteY32347" fmla="*/ 2522833 h 6857999"/>
              <a:gd name="connsiteX32348" fmla="*/ 213888 w 10763219"/>
              <a:gd name="connsiteY32348" fmla="*/ 2516879 h 6857999"/>
              <a:gd name="connsiteX32349" fmla="*/ 212698 w 10763219"/>
              <a:gd name="connsiteY32349" fmla="*/ 2512117 h 6857999"/>
              <a:gd name="connsiteX32350" fmla="*/ 212301 w 10763219"/>
              <a:gd name="connsiteY32350" fmla="*/ 2509735 h 6857999"/>
              <a:gd name="connsiteX32351" fmla="*/ 212301 w 10763219"/>
              <a:gd name="connsiteY32351" fmla="*/ 2507353 h 6857999"/>
              <a:gd name="connsiteX32352" fmla="*/ 212698 w 10763219"/>
              <a:gd name="connsiteY32352" fmla="*/ 2503384 h 6857999"/>
              <a:gd name="connsiteX32353" fmla="*/ 213888 w 10763219"/>
              <a:gd name="connsiteY32353" fmla="*/ 2500209 h 6857999"/>
              <a:gd name="connsiteX32354" fmla="*/ 216667 w 10763219"/>
              <a:gd name="connsiteY32354" fmla="*/ 2497033 h 6857999"/>
              <a:gd name="connsiteX32355" fmla="*/ 219445 w 10763219"/>
              <a:gd name="connsiteY32355" fmla="*/ 2494652 h 6857999"/>
              <a:gd name="connsiteX32356" fmla="*/ 223017 w 10763219"/>
              <a:gd name="connsiteY32356" fmla="*/ 2491873 h 6857999"/>
              <a:gd name="connsiteX32357" fmla="*/ 230161 w 10763219"/>
              <a:gd name="connsiteY32357" fmla="*/ 2488301 h 6857999"/>
              <a:gd name="connsiteX32358" fmla="*/ 236908 w 10763219"/>
              <a:gd name="connsiteY32358" fmla="*/ 2483538 h 6857999"/>
              <a:gd name="connsiteX32359" fmla="*/ 239289 w 10763219"/>
              <a:gd name="connsiteY32359" fmla="*/ 2481156 h 6857999"/>
              <a:gd name="connsiteX32360" fmla="*/ 241274 w 10763219"/>
              <a:gd name="connsiteY32360" fmla="*/ 2478775 h 6857999"/>
              <a:gd name="connsiteX32361" fmla="*/ 242464 w 10763219"/>
              <a:gd name="connsiteY32361" fmla="*/ 2476790 h 6857999"/>
              <a:gd name="connsiteX32362" fmla="*/ 243258 w 10763219"/>
              <a:gd name="connsiteY32362" fmla="*/ 2474806 h 6857999"/>
              <a:gd name="connsiteX32363" fmla="*/ 244449 w 10763219"/>
              <a:gd name="connsiteY32363" fmla="*/ 2470043 h 6857999"/>
              <a:gd name="connsiteX32364" fmla="*/ 244846 w 10763219"/>
              <a:gd name="connsiteY32364" fmla="*/ 2464486 h 6857999"/>
              <a:gd name="connsiteX32365" fmla="*/ 244846 w 10763219"/>
              <a:gd name="connsiteY32365" fmla="*/ 2459326 h 6857999"/>
              <a:gd name="connsiteX32366" fmla="*/ 245243 w 10763219"/>
              <a:gd name="connsiteY32366" fmla="*/ 2453769 h 6857999"/>
              <a:gd name="connsiteX32367" fmla="*/ 245639 w 10763219"/>
              <a:gd name="connsiteY32367" fmla="*/ 2449006 h 6857999"/>
              <a:gd name="connsiteX32368" fmla="*/ 246830 w 10763219"/>
              <a:gd name="connsiteY32368" fmla="*/ 2444640 h 6857999"/>
              <a:gd name="connsiteX32369" fmla="*/ 247227 w 10763219"/>
              <a:gd name="connsiteY32369" fmla="*/ 2442655 h 6857999"/>
              <a:gd name="connsiteX32370" fmla="*/ 248418 w 10763219"/>
              <a:gd name="connsiteY32370" fmla="*/ 2441068 h 6857999"/>
              <a:gd name="connsiteX32371" fmla="*/ 255562 w 10763219"/>
              <a:gd name="connsiteY32371" fmla="*/ 2432732 h 6857999"/>
              <a:gd name="connsiteX32372" fmla="*/ 263896 w 10763219"/>
              <a:gd name="connsiteY32372" fmla="*/ 2424397 h 6857999"/>
              <a:gd name="connsiteX32373" fmla="*/ 272628 w 10763219"/>
              <a:gd name="connsiteY32373" fmla="*/ 2417252 h 6857999"/>
              <a:gd name="connsiteX32374" fmla="*/ 282153 w 10763219"/>
              <a:gd name="connsiteY32374" fmla="*/ 2410107 h 6857999"/>
              <a:gd name="connsiteX32375" fmla="*/ 291679 w 10763219"/>
              <a:gd name="connsiteY32375" fmla="*/ 2402963 h 6857999"/>
              <a:gd name="connsiteX32376" fmla="*/ 301601 w 10763219"/>
              <a:gd name="connsiteY32376" fmla="*/ 2396215 h 6857999"/>
              <a:gd name="connsiteX32377" fmla="*/ 322239 w 10763219"/>
              <a:gd name="connsiteY32377" fmla="*/ 2383117 h 6857999"/>
              <a:gd name="connsiteX32378" fmla="*/ 342481 w 10763219"/>
              <a:gd name="connsiteY32378" fmla="*/ 2370019 h 6857999"/>
              <a:gd name="connsiteX32379" fmla="*/ 352006 w 10763219"/>
              <a:gd name="connsiteY32379" fmla="*/ 2362874 h 6857999"/>
              <a:gd name="connsiteX32380" fmla="*/ 361134 w 10763219"/>
              <a:gd name="connsiteY32380" fmla="*/ 2355729 h 6857999"/>
              <a:gd name="connsiteX32381" fmla="*/ 369866 w 10763219"/>
              <a:gd name="connsiteY32381" fmla="*/ 2348188 h 6857999"/>
              <a:gd name="connsiteX32382" fmla="*/ 377804 w 10763219"/>
              <a:gd name="connsiteY32382" fmla="*/ 2339853 h 6857999"/>
              <a:gd name="connsiteX32383" fmla="*/ 384948 w 10763219"/>
              <a:gd name="connsiteY32383" fmla="*/ 2331914 h 6857999"/>
              <a:gd name="connsiteX32384" fmla="*/ 388520 w 10763219"/>
              <a:gd name="connsiteY32384" fmla="*/ 2327151 h 6857999"/>
              <a:gd name="connsiteX32385" fmla="*/ 391298 w 10763219"/>
              <a:gd name="connsiteY32385" fmla="*/ 2322388 h 6857999"/>
              <a:gd name="connsiteX32386" fmla="*/ 393283 w 10763219"/>
              <a:gd name="connsiteY32386" fmla="*/ 2318022 h 6857999"/>
              <a:gd name="connsiteX32387" fmla="*/ 394473 w 10763219"/>
              <a:gd name="connsiteY32387" fmla="*/ 2313259 h 6857999"/>
              <a:gd name="connsiteX32388" fmla="*/ 394870 w 10763219"/>
              <a:gd name="connsiteY32388" fmla="*/ 2307702 h 6857999"/>
              <a:gd name="connsiteX32389" fmla="*/ 395267 w 10763219"/>
              <a:gd name="connsiteY32389" fmla="*/ 2302542 h 6857999"/>
              <a:gd name="connsiteX32390" fmla="*/ 395664 w 10763219"/>
              <a:gd name="connsiteY32390" fmla="*/ 2296985 h 6857999"/>
              <a:gd name="connsiteX32391" fmla="*/ 396854 w 10763219"/>
              <a:gd name="connsiteY32391" fmla="*/ 2292222 h 6857999"/>
              <a:gd name="connsiteX32392" fmla="*/ 397648 w 10763219"/>
              <a:gd name="connsiteY32392" fmla="*/ 2288252 h 6857999"/>
              <a:gd name="connsiteX32393" fmla="*/ 398839 w 10763219"/>
              <a:gd name="connsiteY32393" fmla="*/ 2286268 h 6857999"/>
              <a:gd name="connsiteX32394" fmla="*/ 399633 w 10763219"/>
              <a:gd name="connsiteY32394" fmla="*/ 2284680 h 6857999"/>
              <a:gd name="connsiteX32395" fmla="*/ 401220 w 10763219"/>
              <a:gd name="connsiteY32395" fmla="*/ 2283489 h 6857999"/>
              <a:gd name="connsiteX32396" fmla="*/ 403205 w 10763219"/>
              <a:gd name="connsiteY32396" fmla="*/ 2281902 h 6857999"/>
              <a:gd name="connsiteX32397" fmla="*/ 407571 w 10763219"/>
              <a:gd name="connsiteY32397" fmla="*/ 2279917 h 6857999"/>
              <a:gd name="connsiteX32398" fmla="*/ 411936 w 10763219"/>
              <a:gd name="connsiteY32398" fmla="*/ 2278329 h 6857999"/>
              <a:gd name="connsiteX32399" fmla="*/ 416699 w 10763219"/>
              <a:gd name="connsiteY32399" fmla="*/ 2277536 h 6857999"/>
              <a:gd name="connsiteX32400" fmla="*/ 427018 w 10763219"/>
              <a:gd name="connsiteY32400" fmla="*/ 2275154 h 6857999"/>
              <a:gd name="connsiteX32401" fmla="*/ 431384 w 10763219"/>
              <a:gd name="connsiteY32401" fmla="*/ 2273566 h 6857999"/>
              <a:gd name="connsiteX32402" fmla="*/ 435353 w 10763219"/>
              <a:gd name="connsiteY32402" fmla="*/ 2271582 h 6857999"/>
              <a:gd name="connsiteX32403" fmla="*/ 438925 w 10763219"/>
              <a:gd name="connsiteY32403" fmla="*/ 2269200 h 6857999"/>
              <a:gd name="connsiteX32404" fmla="*/ 442100 w 10763219"/>
              <a:gd name="connsiteY32404" fmla="*/ 2265628 h 6857999"/>
              <a:gd name="connsiteX32405" fmla="*/ 444878 w 10763219"/>
              <a:gd name="connsiteY32405" fmla="*/ 2262850 h 6857999"/>
              <a:gd name="connsiteX32406" fmla="*/ 447656 w 10763219"/>
              <a:gd name="connsiteY32406" fmla="*/ 2258880 h 6857999"/>
              <a:gd name="connsiteX32407" fmla="*/ 452022 w 10763219"/>
              <a:gd name="connsiteY32407" fmla="*/ 2251736 h 6857999"/>
              <a:gd name="connsiteX32408" fmla="*/ 455991 w 10763219"/>
              <a:gd name="connsiteY32408" fmla="*/ 2243400 h 6857999"/>
              <a:gd name="connsiteX32409" fmla="*/ 459960 w 10763219"/>
              <a:gd name="connsiteY32409" fmla="*/ 2235065 h 6857999"/>
              <a:gd name="connsiteX32410" fmla="*/ 463929 w 10763219"/>
              <a:gd name="connsiteY32410" fmla="*/ 2226730 h 6857999"/>
              <a:gd name="connsiteX32411" fmla="*/ 468692 w 10763219"/>
              <a:gd name="connsiteY32411" fmla="*/ 2218791 h 6857999"/>
              <a:gd name="connsiteX32412" fmla="*/ 471470 w 10763219"/>
              <a:gd name="connsiteY32412" fmla="*/ 2215219 h 6857999"/>
              <a:gd name="connsiteX32413" fmla="*/ 474645 w 10763219"/>
              <a:gd name="connsiteY32413" fmla="*/ 2212043 h 6857999"/>
              <a:gd name="connsiteX32414" fmla="*/ 479011 w 10763219"/>
              <a:gd name="connsiteY32414" fmla="*/ 2208075 h 6857999"/>
              <a:gd name="connsiteX32415" fmla="*/ 483376 w 10763219"/>
              <a:gd name="connsiteY32415" fmla="*/ 2204502 h 6857999"/>
              <a:gd name="connsiteX32416" fmla="*/ 488139 w 10763219"/>
              <a:gd name="connsiteY32416" fmla="*/ 2201724 h 6857999"/>
              <a:gd name="connsiteX32417" fmla="*/ 492902 w 10763219"/>
              <a:gd name="connsiteY32417" fmla="*/ 2198945 h 6857999"/>
              <a:gd name="connsiteX32418" fmla="*/ 503618 w 10763219"/>
              <a:gd name="connsiteY32418" fmla="*/ 2193785 h 6857999"/>
              <a:gd name="connsiteX32419" fmla="*/ 514731 w 10763219"/>
              <a:gd name="connsiteY32419" fmla="*/ 2189022 h 6857999"/>
              <a:gd name="connsiteX32420" fmla="*/ 525447 w 10763219"/>
              <a:gd name="connsiteY32420" fmla="*/ 2184259 h 6857999"/>
              <a:gd name="connsiteX32421" fmla="*/ 536163 w 10763219"/>
              <a:gd name="connsiteY32421" fmla="*/ 2179099 h 6857999"/>
              <a:gd name="connsiteX32422" fmla="*/ 540926 w 10763219"/>
              <a:gd name="connsiteY32422" fmla="*/ 2176321 h 6857999"/>
              <a:gd name="connsiteX32423" fmla="*/ 545688 w 10763219"/>
              <a:gd name="connsiteY32423" fmla="*/ 2173542 h 6857999"/>
              <a:gd name="connsiteX32424" fmla="*/ 550054 w 10763219"/>
              <a:gd name="connsiteY32424" fmla="*/ 2169970 h 6857999"/>
              <a:gd name="connsiteX32425" fmla="*/ 554817 w 10763219"/>
              <a:gd name="connsiteY32425" fmla="*/ 2166398 h 6857999"/>
              <a:gd name="connsiteX32426" fmla="*/ 565533 w 10763219"/>
              <a:gd name="connsiteY32426" fmla="*/ 2155681 h 6857999"/>
              <a:gd name="connsiteX32427" fmla="*/ 575455 w 10763219"/>
              <a:gd name="connsiteY32427" fmla="*/ 2144567 h 6857999"/>
              <a:gd name="connsiteX32428" fmla="*/ 596093 w 10763219"/>
              <a:gd name="connsiteY32428" fmla="*/ 2121545 h 6857999"/>
              <a:gd name="connsiteX32429" fmla="*/ 616335 w 10763219"/>
              <a:gd name="connsiteY32429" fmla="*/ 2098921 h 6857999"/>
              <a:gd name="connsiteX32430" fmla="*/ 625860 w 10763219"/>
              <a:gd name="connsiteY32430" fmla="*/ 2088998 h 6857999"/>
              <a:gd name="connsiteX32431" fmla="*/ 635782 w 10763219"/>
              <a:gd name="connsiteY32431" fmla="*/ 2079472 h 6857999"/>
              <a:gd name="connsiteX32432" fmla="*/ 636576 w 10763219"/>
              <a:gd name="connsiteY32432" fmla="*/ 2079075 h 6857999"/>
              <a:gd name="connsiteX32433" fmla="*/ 637767 w 10763219"/>
              <a:gd name="connsiteY32433" fmla="*/ 2078678 h 6857999"/>
              <a:gd name="connsiteX32434" fmla="*/ 639751 w 10763219"/>
              <a:gd name="connsiteY32434" fmla="*/ 2079075 h 6857999"/>
              <a:gd name="connsiteX32435" fmla="*/ 644514 w 10763219"/>
              <a:gd name="connsiteY32435" fmla="*/ 2081456 h 6857999"/>
              <a:gd name="connsiteX32436" fmla="*/ 646895 w 10763219"/>
              <a:gd name="connsiteY32436" fmla="*/ 2082647 h 6857999"/>
              <a:gd name="connsiteX32437" fmla="*/ 649276 w 10763219"/>
              <a:gd name="connsiteY32437" fmla="*/ 2083441 h 6857999"/>
              <a:gd name="connsiteX32438" fmla="*/ 651261 w 10763219"/>
              <a:gd name="connsiteY32438" fmla="*/ 2083441 h 6857999"/>
              <a:gd name="connsiteX32439" fmla="*/ 652452 w 10763219"/>
              <a:gd name="connsiteY32439" fmla="*/ 2083044 h 6857999"/>
              <a:gd name="connsiteX32440" fmla="*/ 652848 w 10763219"/>
              <a:gd name="connsiteY32440" fmla="*/ 2081853 h 6857999"/>
              <a:gd name="connsiteX32441" fmla="*/ 654833 w 10763219"/>
              <a:gd name="connsiteY32441" fmla="*/ 2078678 h 6857999"/>
              <a:gd name="connsiteX32442" fmla="*/ 655627 w 10763219"/>
              <a:gd name="connsiteY32442" fmla="*/ 2073518 h 6857999"/>
              <a:gd name="connsiteX32443" fmla="*/ 658405 w 10763219"/>
              <a:gd name="connsiteY32443" fmla="*/ 2062801 h 6857999"/>
              <a:gd name="connsiteX32444" fmla="*/ 659199 w 10763219"/>
              <a:gd name="connsiteY32444" fmla="*/ 2057244 h 6857999"/>
              <a:gd name="connsiteX32445" fmla="*/ 660786 w 10763219"/>
              <a:gd name="connsiteY32445" fmla="*/ 2052084 h 6857999"/>
              <a:gd name="connsiteX32446" fmla="*/ 661977 w 10763219"/>
              <a:gd name="connsiteY32446" fmla="*/ 2047718 h 6857999"/>
              <a:gd name="connsiteX32447" fmla="*/ 663564 w 10763219"/>
              <a:gd name="connsiteY32447" fmla="*/ 2045733 h 6857999"/>
              <a:gd name="connsiteX32448" fmla="*/ 664755 w 10763219"/>
              <a:gd name="connsiteY32448" fmla="*/ 2044940 h 6857999"/>
              <a:gd name="connsiteX32449" fmla="*/ 667136 w 10763219"/>
              <a:gd name="connsiteY32449" fmla="*/ 2042955 h 6857999"/>
              <a:gd name="connsiteX32450" fmla="*/ 669518 w 10763219"/>
              <a:gd name="connsiteY32450" fmla="*/ 2041367 h 6857999"/>
              <a:gd name="connsiteX32451" fmla="*/ 674677 w 10763219"/>
              <a:gd name="connsiteY32451" fmla="*/ 2038986 h 6857999"/>
              <a:gd name="connsiteX32452" fmla="*/ 680631 w 10763219"/>
              <a:gd name="connsiteY32452" fmla="*/ 2037001 h 6857999"/>
              <a:gd name="connsiteX32453" fmla="*/ 686981 w 10763219"/>
              <a:gd name="connsiteY32453" fmla="*/ 2035413 h 6857999"/>
              <a:gd name="connsiteX32454" fmla="*/ 693728 w 10763219"/>
              <a:gd name="connsiteY32454" fmla="*/ 2033429 h 6857999"/>
              <a:gd name="connsiteX32455" fmla="*/ 700078 w 10763219"/>
              <a:gd name="connsiteY32455" fmla="*/ 2031444 h 6857999"/>
              <a:gd name="connsiteX32456" fmla="*/ 706429 w 10763219"/>
              <a:gd name="connsiteY32456" fmla="*/ 2029063 h 6857999"/>
              <a:gd name="connsiteX32457" fmla="*/ 712382 w 10763219"/>
              <a:gd name="connsiteY32457" fmla="*/ 2026284 h 6857999"/>
              <a:gd name="connsiteX32458" fmla="*/ 714763 w 10763219"/>
              <a:gd name="connsiteY32458" fmla="*/ 2024697 h 6857999"/>
              <a:gd name="connsiteX32459" fmla="*/ 716748 w 10763219"/>
              <a:gd name="connsiteY32459" fmla="*/ 2022712 h 6857999"/>
              <a:gd name="connsiteX32460" fmla="*/ 721113 w 10763219"/>
              <a:gd name="connsiteY32460" fmla="*/ 2018346 h 6857999"/>
              <a:gd name="connsiteX32461" fmla="*/ 724685 w 10763219"/>
              <a:gd name="connsiteY32461" fmla="*/ 2013583 h 6857999"/>
              <a:gd name="connsiteX32462" fmla="*/ 728257 w 10763219"/>
              <a:gd name="connsiteY32462" fmla="*/ 2008026 h 6857999"/>
              <a:gd name="connsiteX32463" fmla="*/ 731433 w 10763219"/>
              <a:gd name="connsiteY32463" fmla="*/ 2003660 h 6857999"/>
              <a:gd name="connsiteX32464" fmla="*/ 734608 w 10763219"/>
              <a:gd name="connsiteY32464" fmla="*/ 1998897 h 6857999"/>
              <a:gd name="connsiteX32465" fmla="*/ 738180 w 10763219"/>
              <a:gd name="connsiteY32465" fmla="*/ 1995324 h 6857999"/>
              <a:gd name="connsiteX32466" fmla="*/ 740164 w 10763219"/>
              <a:gd name="connsiteY32466" fmla="*/ 1994134 h 6857999"/>
              <a:gd name="connsiteX32467" fmla="*/ 742149 w 10763219"/>
              <a:gd name="connsiteY32467" fmla="*/ 1992546 h 6857999"/>
              <a:gd name="connsiteX32468" fmla="*/ 745324 w 10763219"/>
              <a:gd name="connsiteY32468" fmla="*/ 1990958 h 6857999"/>
              <a:gd name="connsiteX32469" fmla="*/ 749293 w 10763219"/>
              <a:gd name="connsiteY32469" fmla="*/ 1990164 h 6857999"/>
              <a:gd name="connsiteX32470" fmla="*/ 756437 w 10763219"/>
              <a:gd name="connsiteY32470" fmla="*/ 1988577 h 6857999"/>
              <a:gd name="connsiteX32471" fmla="*/ 764771 w 10763219"/>
              <a:gd name="connsiteY32471" fmla="*/ 1988180 h 6857999"/>
              <a:gd name="connsiteX32472" fmla="*/ 773503 w 10763219"/>
              <a:gd name="connsiteY32472" fmla="*/ 1987783 h 6857999"/>
              <a:gd name="connsiteX32473" fmla="*/ 781838 w 10763219"/>
              <a:gd name="connsiteY32473" fmla="*/ 1986989 h 6857999"/>
              <a:gd name="connsiteX32474" fmla="*/ 789775 w 10763219"/>
              <a:gd name="connsiteY32474" fmla="*/ 1986592 h 6857999"/>
              <a:gd name="connsiteX32475" fmla="*/ 793744 w 10763219"/>
              <a:gd name="connsiteY32475" fmla="*/ 1985798 h 6857999"/>
              <a:gd name="connsiteX32476" fmla="*/ 796919 w 10763219"/>
              <a:gd name="connsiteY32476" fmla="*/ 1984607 h 6857999"/>
              <a:gd name="connsiteX32477" fmla="*/ 800095 w 10763219"/>
              <a:gd name="connsiteY32477" fmla="*/ 1983814 h 6857999"/>
              <a:gd name="connsiteX32478" fmla="*/ 802476 w 10763219"/>
              <a:gd name="connsiteY32478" fmla="*/ 1982226 h 6857999"/>
              <a:gd name="connsiteX32479" fmla="*/ 806445 w 10763219"/>
              <a:gd name="connsiteY32479" fmla="*/ 1980241 h 6857999"/>
              <a:gd name="connsiteX32480" fmla="*/ 811208 w 10763219"/>
              <a:gd name="connsiteY32480" fmla="*/ 1977860 h 6857999"/>
              <a:gd name="connsiteX32481" fmla="*/ 813589 w 10763219"/>
              <a:gd name="connsiteY32481" fmla="*/ 1977066 h 6857999"/>
              <a:gd name="connsiteX32482" fmla="*/ 815573 w 10763219"/>
              <a:gd name="connsiteY32482" fmla="*/ 1975478 h 6857999"/>
              <a:gd name="connsiteX32483" fmla="*/ 817161 w 10763219"/>
              <a:gd name="connsiteY32483" fmla="*/ 1973891 h 6857999"/>
              <a:gd name="connsiteX32484" fmla="*/ 817955 w 10763219"/>
              <a:gd name="connsiteY32484" fmla="*/ 1971906 h 6857999"/>
              <a:gd name="connsiteX32485" fmla="*/ 817161 w 10763219"/>
              <a:gd name="connsiteY32485" fmla="*/ 1967937 h 6857999"/>
              <a:gd name="connsiteX32486" fmla="*/ 814383 w 10763219"/>
              <a:gd name="connsiteY32486" fmla="*/ 1959601 h 6857999"/>
              <a:gd name="connsiteX32487" fmla="*/ 812001 w 10763219"/>
              <a:gd name="connsiteY32487" fmla="*/ 1952060 h 6857999"/>
              <a:gd name="connsiteX32488" fmla="*/ 810811 w 10763219"/>
              <a:gd name="connsiteY32488" fmla="*/ 1948488 h 6857999"/>
              <a:gd name="connsiteX32489" fmla="*/ 813589 w 10763219"/>
              <a:gd name="connsiteY32489" fmla="*/ 1946900 h 6857999"/>
              <a:gd name="connsiteX32490" fmla="*/ 816367 w 10763219"/>
              <a:gd name="connsiteY32490" fmla="*/ 1946106 h 6857999"/>
              <a:gd name="connsiteX32491" fmla="*/ 822717 w 10763219"/>
              <a:gd name="connsiteY32491" fmla="*/ 1945312 h 6857999"/>
              <a:gd name="connsiteX32492" fmla="*/ 830258 w 10763219"/>
              <a:gd name="connsiteY32492" fmla="*/ 1944518 h 6857999"/>
              <a:gd name="connsiteX32493" fmla="*/ 837402 w 10763219"/>
              <a:gd name="connsiteY32493" fmla="*/ 1944518 h 6857999"/>
              <a:gd name="connsiteX32494" fmla="*/ 844943 w 10763219"/>
              <a:gd name="connsiteY32494" fmla="*/ 1944518 h 6857999"/>
              <a:gd name="connsiteX32495" fmla="*/ 852087 w 10763219"/>
              <a:gd name="connsiteY32495" fmla="*/ 1944121 h 6857999"/>
              <a:gd name="connsiteX32496" fmla="*/ 859231 w 10763219"/>
              <a:gd name="connsiteY32496" fmla="*/ 1943725 h 6857999"/>
              <a:gd name="connsiteX32497" fmla="*/ 862009 w 10763219"/>
              <a:gd name="connsiteY32497" fmla="*/ 1942534 h 6857999"/>
              <a:gd name="connsiteX32498" fmla="*/ 865581 w 10763219"/>
              <a:gd name="connsiteY32498" fmla="*/ 1941740 h 6857999"/>
              <a:gd name="connsiteX32499" fmla="*/ 872328 w 10763219"/>
              <a:gd name="connsiteY32499" fmla="*/ 1938961 h 6857999"/>
              <a:gd name="connsiteX32500" fmla="*/ 879076 w 10763219"/>
              <a:gd name="connsiteY32500" fmla="*/ 1934992 h 6857999"/>
              <a:gd name="connsiteX32501" fmla="*/ 885426 w 10763219"/>
              <a:gd name="connsiteY32501" fmla="*/ 1929832 h 6857999"/>
              <a:gd name="connsiteX32502" fmla="*/ 891776 w 10763219"/>
              <a:gd name="connsiteY32502" fmla="*/ 1925069 h 6857999"/>
              <a:gd name="connsiteX32503" fmla="*/ 898126 w 10763219"/>
              <a:gd name="connsiteY32503" fmla="*/ 1919909 h 6857999"/>
              <a:gd name="connsiteX32504" fmla="*/ 904477 w 10763219"/>
              <a:gd name="connsiteY32504" fmla="*/ 1913558 h 6857999"/>
              <a:gd name="connsiteX32505" fmla="*/ 916780 w 10763219"/>
              <a:gd name="connsiteY32505" fmla="*/ 1900857 h 6857999"/>
              <a:gd name="connsiteX32506" fmla="*/ 929084 w 10763219"/>
              <a:gd name="connsiteY32506" fmla="*/ 1887759 h 6857999"/>
              <a:gd name="connsiteX32507" fmla="*/ 940990 w 10763219"/>
              <a:gd name="connsiteY32507" fmla="*/ 1874660 h 6857999"/>
              <a:gd name="connsiteX32508" fmla="*/ 946944 w 10763219"/>
              <a:gd name="connsiteY32508" fmla="*/ 1868706 h 6857999"/>
              <a:gd name="connsiteX32509" fmla="*/ 953294 w 10763219"/>
              <a:gd name="connsiteY32509" fmla="*/ 1863149 h 6857999"/>
              <a:gd name="connsiteX32510" fmla="*/ 960041 w 10763219"/>
              <a:gd name="connsiteY32510" fmla="*/ 1857989 h 6857999"/>
              <a:gd name="connsiteX32511" fmla="*/ 966391 w 10763219"/>
              <a:gd name="connsiteY32511" fmla="*/ 1853226 h 6857999"/>
              <a:gd name="connsiteX32512" fmla="*/ 968376 w 10763219"/>
              <a:gd name="connsiteY32512" fmla="*/ 1852433 h 6857999"/>
              <a:gd name="connsiteX32513" fmla="*/ 970757 w 10763219"/>
              <a:gd name="connsiteY32513" fmla="*/ 1851242 h 6857999"/>
              <a:gd name="connsiteX32514" fmla="*/ 975520 w 10763219"/>
              <a:gd name="connsiteY32514" fmla="*/ 1850845 h 6857999"/>
              <a:gd name="connsiteX32515" fmla="*/ 979886 w 10763219"/>
              <a:gd name="connsiteY32515" fmla="*/ 1850448 h 6857999"/>
              <a:gd name="connsiteX32516" fmla="*/ 984251 w 10763219"/>
              <a:gd name="connsiteY32516" fmla="*/ 1850845 h 6857999"/>
              <a:gd name="connsiteX32517" fmla="*/ 988617 w 10763219"/>
              <a:gd name="connsiteY32517" fmla="*/ 1850845 h 6857999"/>
              <a:gd name="connsiteX32518" fmla="*/ 992983 w 10763219"/>
              <a:gd name="connsiteY32518" fmla="*/ 1850845 h 6857999"/>
              <a:gd name="connsiteX32519" fmla="*/ 996952 w 10763219"/>
              <a:gd name="connsiteY32519" fmla="*/ 1849654 h 6857999"/>
              <a:gd name="connsiteX32520" fmla="*/ 998143 w 10763219"/>
              <a:gd name="connsiteY32520" fmla="*/ 1848860 h 6857999"/>
              <a:gd name="connsiteX32521" fmla="*/ 999730 w 10763219"/>
              <a:gd name="connsiteY32521" fmla="*/ 1848066 h 6857999"/>
              <a:gd name="connsiteX32522" fmla="*/ 1002111 w 10763219"/>
              <a:gd name="connsiteY32522" fmla="*/ 1845288 h 6857999"/>
              <a:gd name="connsiteX32523" fmla="*/ 1004096 w 10763219"/>
              <a:gd name="connsiteY32523" fmla="*/ 1842509 h 6857999"/>
              <a:gd name="connsiteX32524" fmla="*/ 1007668 w 10763219"/>
              <a:gd name="connsiteY32524" fmla="*/ 1836953 h 6857999"/>
              <a:gd name="connsiteX32525" fmla="*/ 1010049 w 10763219"/>
              <a:gd name="connsiteY32525" fmla="*/ 1830602 h 6857999"/>
              <a:gd name="connsiteX32526" fmla="*/ 1012431 w 10763219"/>
              <a:gd name="connsiteY32526" fmla="*/ 1825045 h 6857999"/>
              <a:gd name="connsiteX32527" fmla="*/ 1014812 w 10763219"/>
              <a:gd name="connsiteY32527" fmla="*/ 1819091 h 6857999"/>
              <a:gd name="connsiteX32528" fmla="*/ 1017987 w 10763219"/>
              <a:gd name="connsiteY32528" fmla="*/ 1813534 h 6857999"/>
              <a:gd name="connsiteX32529" fmla="*/ 1019178 w 10763219"/>
              <a:gd name="connsiteY32529" fmla="*/ 1811153 h 6857999"/>
              <a:gd name="connsiteX32530" fmla="*/ 1021559 w 10763219"/>
              <a:gd name="connsiteY32530" fmla="*/ 1808771 h 6857999"/>
              <a:gd name="connsiteX32531" fmla="*/ 1023543 w 10763219"/>
              <a:gd name="connsiteY32531" fmla="*/ 1806787 h 6857999"/>
              <a:gd name="connsiteX32532" fmla="*/ 1026719 w 10763219"/>
              <a:gd name="connsiteY32532" fmla="*/ 1804802 h 6857999"/>
              <a:gd name="connsiteX32533" fmla="*/ 1029497 w 10763219"/>
              <a:gd name="connsiteY32533" fmla="*/ 1810359 h 6857999"/>
              <a:gd name="connsiteX32534" fmla="*/ 1031481 w 10763219"/>
              <a:gd name="connsiteY32534" fmla="*/ 1815122 h 6857999"/>
              <a:gd name="connsiteX32535" fmla="*/ 1033466 w 10763219"/>
              <a:gd name="connsiteY32535" fmla="*/ 1819091 h 6857999"/>
              <a:gd name="connsiteX32536" fmla="*/ 1034260 w 10763219"/>
              <a:gd name="connsiteY32536" fmla="*/ 1823457 h 6857999"/>
              <a:gd name="connsiteX32537" fmla="*/ 1036244 w 10763219"/>
              <a:gd name="connsiteY32537" fmla="*/ 1831793 h 6857999"/>
              <a:gd name="connsiteX32538" fmla="*/ 1037832 w 10763219"/>
              <a:gd name="connsiteY32538" fmla="*/ 1835762 h 6857999"/>
              <a:gd name="connsiteX32539" fmla="*/ 1039816 w 10763219"/>
              <a:gd name="connsiteY32539" fmla="*/ 1840128 h 6857999"/>
              <a:gd name="connsiteX32540" fmla="*/ 1046166 w 10763219"/>
              <a:gd name="connsiteY32540" fmla="*/ 1840922 h 6857999"/>
              <a:gd name="connsiteX32541" fmla="*/ 1052517 w 10763219"/>
              <a:gd name="connsiteY32541" fmla="*/ 1842509 h 6857999"/>
              <a:gd name="connsiteX32542" fmla="*/ 1052913 w 10763219"/>
              <a:gd name="connsiteY32542" fmla="*/ 1840128 h 6857999"/>
              <a:gd name="connsiteX32543" fmla="*/ 1053310 w 10763219"/>
              <a:gd name="connsiteY32543" fmla="*/ 1837746 h 6857999"/>
              <a:gd name="connsiteX32544" fmla="*/ 1054104 w 10763219"/>
              <a:gd name="connsiteY32544" fmla="*/ 1830602 h 6857999"/>
              <a:gd name="connsiteX32545" fmla="*/ 1054898 w 10763219"/>
              <a:gd name="connsiteY32545" fmla="*/ 1823854 h 6857999"/>
              <a:gd name="connsiteX32546" fmla="*/ 1055295 w 10763219"/>
              <a:gd name="connsiteY32546" fmla="*/ 1821076 h 6857999"/>
              <a:gd name="connsiteX32547" fmla="*/ 1056882 w 10763219"/>
              <a:gd name="connsiteY32547" fmla="*/ 1817900 h 6857999"/>
              <a:gd name="connsiteX32548" fmla="*/ 1058470 w 10763219"/>
              <a:gd name="connsiteY32548" fmla="*/ 1815519 h 6857999"/>
              <a:gd name="connsiteX32549" fmla="*/ 1060851 w 10763219"/>
              <a:gd name="connsiteY32549" fmla="*/ 1813534 h 6857999"/>
              <a:gd name="connsiteX32550" fmla="*/ 1062836 w 10763219"/>
              <a:gd name="connsiteY32550" fmla="*/ 1812740 h 6857999"/>
              <a:gd name="connsiteX32551" fmla="*/ 1064820 w 10763219"/>
              <a:gd name="connsiteY32551" fmla="*/ 1812343 h 6857999"/>
              <a:gd name="connsiteX32552" fmla="*/ 1069186 w 10763219"/>
              <a:gd name="connsiteY32552" fmla="*/ 1811550 h 6857999"/>
              <a:gd name="connsiteX32553" fmla="*/ 1074345 w 10763219"/>
              <a:gd name="connsiteY32553" fmla="*/ 1806390 h 6857999"/>
              <a:gd name="connsiteX32554" fmla="*/ 1077521 w 10763219"/>
              <a:gd name="connsiteY32554" fmla="*/ 1804405 h 6857999"/>
              <a:gd name="connsiteX32555" fmla="*/ 1080696 w 10763219"/>
              <a:gd name="connsiteY32555" fmla="*/ 1802420 h 6857999"/>
              <a:gd name="connsiteX32556" fmla="*/ 1083871 w 10763219"/>
              <a:gd name="connsiteY32556" fmla="*/ 1800833 h 6857999"/>
              <a:gd name="connsiteX32557" fmla="*/ 1086649 w 10763219"/>
              <a:gd name="connsiteY32557" fmla="*/ 1800436 h 6857999"/>
              <a:gd name="connsiteX32558" fmla="*/ 1090221 w 10763219"/>
              <a:gd name="connsiteY32558" fmla="*/ 1800039 h 6857999"/>
              <a:gd name="connsiteX32559" fmla="*/ 1092999 w 10763219"/>
              <a:gd name="connsiteY32559" fmla="*/ 1800436 h 6857999"/>
              <a:gd name="connsiteX32560" fmla="*/ 1090221 w 10763219"/>
              <a:gd name="connsiteY32560" fmla="*/ 1807977 h 6857999"/>
              <a:gd name="connsiteX32561" fmla="*/ 1086252 w 10763219"/>
              <a:gd name="connsiteY32561" fmla="*/ 1815519 h 6857999"/>
              <a:gd name="connsiteX32562" fmla="*/ 1091015 w 10763219"/>
              <a:gd name="connsiteY32562" fmla="*/ 1817107 h 6857999"/>
              <a:gd name="connsiteX32563" fmla="*/ 1096571 w 10763219"/>
              <a:gd name="connsiteY32563" fmla="*/ 1818694 h 6857999"/>
              <a:gd name="connsiteX32564" fmla="*/ 1098556 w 10763219"/>
              <a:gd name="connsiteY32564" fmla="*/ 1818694 h 6857999"/>
              <a:gd name="connsiteX32565" fmla="*/ 1100937 w 10763219"/>
              <a:gd name="connsiteY32565" fmla="*/ 1817900 h 6857999"/>
              <a:gd name="connsiteX32566" fmla="*/ 1103318 w 10763219"/>
              <a:gd name="connsiteY32566" fmla="*/ 1817503 h 6857999"/>
              <a:gd name="connsiteX32567" fmla="*/ 1105700 w 10763219"/>
              <a:gd name="connsiteY32567" fmla="*/ 1815916 h 6857999"/>
              <a:gd name="connsiteX32568" fmla="*/ 1108875 w 10763219"/>
              <a:gd name="connsiteY32568" fmla="*/ 1814328 h 6857999"/>
              <a:gd name="connsiteX32569" fmla="*/ 1111256 w 10763219"/>
              <a:gd name="connsiteY32569" fmla="*/ 1811153 h 6857999"/>
              <a:gd name="connsiteX32570" fmla="*/ 1113241 w 10763219"/>
              <a:gd name="connsiteY32570" fmla="*/ 1807977 h 6857999"/>
              <a:gd name="connsiteX32571" fmla="*/ 1115225 w 10763219"/>
              <a:gd name="connsiteY32571" fmla="*/ 1804405 h 6857999"/>
              <a:gd name="connsiteX32572" fmla="*/ 1118797 w 10763219"/>
              <a:gd name="connsiteY32572" fmla="*/ 1796467 h 6857999"/>
              <a:gd name="connsiteX32573" fmla="*/ 1122766 w 10763219"/>
              <a:gd name="connsiteY32573" fmla="*/ 1788925 h 6857999"/>
              <a:gd name="connsiteX32574" fmla="*/ 1124750 w 10763219"/>
              <a:gd name="connsiteY32574" fmla="*/ 1785353 h 6857999"/>
              <a:gd name="connsiteX32575" fmla="*/ 1127132 w 10763219"/>
              <a:gd name="connsiteY32575" fmla="*/ 1781780 h 6857999"/>
              <a:gd name="connsiteX32576" fmla="*/ 1130307 w 10763219"/>
              <a:gd name="connsiteY32576" fmla="*/ 1779399 h 6857999"/>
              <a:gd name="connsiteX32577" fmla="*/ 1133085 w 10763219"/>
              <a:gd name="connsiteY32577" fmla="*/ 1777414 h 6857999"/>
              <a:gd name="connsiteX32578" fmla="*/ 1136657 w 10763219"/>
              <a:gd name="connsiteY32578" fmla="*/ 1776621 h 6857999"/>
              <a:gd name="connsiteX32579" fmla="*/ 1140626 w 10763219"/>
              <a:gd name="connsiteY32579" fmla="*/ 1776224 h 6857999"/>
              <a:gd name="connsiteX32580" fmla="*/ 1145389 w 10763219"/>
              <a:gd name="connsiteY32580" fmla="*/ 1777017 h 6857999"/>
              <a:gd name="connsiteX32581" fmla="*/ 1150151 w 10763219"/>
              <a:gd name="connsiteY32581" fmla="*/ 1778605 h 6857999"/>
              <a:gd name="connsiteX32582" fmla="*/ 1148167 w 10763219"/>
              <a:gd name="connsiteY32582" fmla="*/ 1775430 h 6857999"/>
              <a:gd name="connsiteX32583" fmla="*/ 1146183 w 10763219"/>
              <a:gd name="connsiteY32583" fmla="*/ 1773445 h 6857999"/>
              <a:gd name="connsiteX32584" fmla="*/ 1144198 w 10763219"/>
              <a:gd name="connsiteY32584" fmla="*/ 1772651 h 6857999"/>
              <a:gd name="connsiteX32585" fmla="*/ 1141817 w 10763219"/>
              <a:gd name="connsiteY32585" fmla="*/ 1772651 h 6857999"/>
              <a:gd name="connsiteX32586" fmla="*/ 1139832 w 10763219"/>
              <a:gd name="connsiteY32586" fmla="*/ 1773048 h 6857999"/>
              <a:gd name="connsiteX32587" fmla="*/ 1137848 w 10763219"/>
              <a:gd name="connsiteY32587" fmla="*/ 1773445 h 6857999"/>
              <a:gd name="connsiteX32588" fmla="*/ 1135466 w 10763219"/>
              <a:gd name="connsiteY32588" fmla="*/ 1774239 h 6857999"/>
              <a:gd name="connsiteX32589" fmla="*/ 1133482 w 10763219"/>
              <a:gd name="connsiteY32589" fmla="*/ 1774239 h 6857999"/>
              <a:gd name="connsiteX32590" fmla="*/ 1133482 w 10763219"/>
              <a:gd name="connsiteY32590" fmla="*/ 1768682 h 6857999"/>
              <a:gd name="connsiteX32591" fmla="*/ 1133482 w 10763219"/>
              <a:gd name="connsiteY32591" fmla="*/ 1763919 h 6857999"/>
              <a:gd name="connsiteX32592" fmla="*/ 1134673 w 10763219"/>
              <a:gd name="connsiteY32592" fmla="*/ 1759553 h 6857999"/>
              <a:gd name="connsiteX32593" fmla="*/ 1135466 w 10763219"/>
              <a:gd name="connsiteY32593" fmla="*/ 1755584 h 6857999"/>
              <a:gd name="connsiteX32594" fmla="*/ 1137451 w 10763219"/>
              <a:gd name="connsiteY32594" fmla="*/ 1752011 h 6857999"/>
              <a:gd name="connsiteX32595" fmla="*/ 1139038 w 10763219"/>
              <a:gd name="connsiteY32595" fmla="*/ 1748836 h 6857999"/>
              <a:gd name="connsiteX32596" fmla="*/ 1141420 w 10763219"/>
              <a:gd name="connsiteY32596" fmla="*/ 1745661 h 6857999"/>
              <a:gd name="connsiteX32597" fmla="*/ 1143801 w 10763219"/>
              <a:gd name="connsiteY32597" fmla="*/ 1742882 h 6857999"/>
              <a:gd name="connsiteX32598" fmla="*/ 1146976 w 10763219"/>
              <a:gd name="connsiteY32598" fmla="*/ 1740898 h 6857999"/>
              <a:gd name="connsiteX32599" fmla="*/ 1150151 w 10763219"/>
              <a:gd name="connsiteY32599" fmla="*/ 1738516 h 6857999"/>
              <a:gd name="connsiteX32600" fmla="*/ 1153723 w 10763219"/>
              <a:gd name="connsiteY32600" fmla="*/ 1736531 h 6857999"/>
              <a:gd name="connsiteX32601" fmla="*/ 1157692 w 10763219"/>
              <a:gd name="connsiteY32601" fmla="*/ 1734944 h 6857999"/>
              <a:gd name="connsiteX32602" fmla="*/ 1165233 w 10763219"/>
              <a:gd name="connsiteY32602" fmla="*/ 1732562 h 6857999"/>
              <a:gd name="connsiteX32603" fmla="*/ 1174362 w 10763219"/>
              <a:gd name="connsiteY32603" fmla="*/ 1730181 h 6857999"/>
              <a:gd name="connsiteX32604" fmla="*/ 1183887 w 10763219"/>
              <a:gd name="connsiteY32604" fmla="*/ 1728593 h 6857999"/>
              <a:gd name="connsiteX32605" fmla="*/ 1193809 w 10763219"/>
              <a:gd name="connsiteY32605" fmla="*/ 1727005 h 6857999"/>
              <a:gd name="connsiteX32606" fmla="*/ 1214447 w 10763219"/>
              <a:gd name="connsiteY32606" fmla="*/ 1724227 h 6857999"/>
              <a:gd name="connsiteX32607" fmla="*/ 1224370 w 10763219"/>
              <a:gd name="connsiteY32607" fmla="*/ 1722242 h 6857999"/>
              <a:gd name="connsiteX32608" fmla="*/ 1234689 w 10763219"/>
              <a:gd name="connsiteY32608" fmla="*/ 1719861 h 6857999"/>
              <a:gd name="connsiteX32609" fmla="*/ 1244611 w 10763219"/>
              <a:gd name="connsiteY32609" fmla="*/ 1717082 h 6857999"/>
              <a:gd name="connsiteX32610" fmla="*/ 1253740 w 10763219"/>
              <a:gd name="connsiteY32610" fmla="*/ 1713113 h 6857999"/>
              <a:gd name="connsiteX32611" fmla="*/ 1258899 w 10763219"/>
              <a:gd name="connsiteY32611" fmla="*/ 1709938 h 6857999"/>
              <a:gd name="connsiteX32612" fmla="*/ 1263265 w 10763219"/>
              <a:gd name="connsiteY32612" fmla="*/ 1707159 h 6857999"/>
              <a:gd name="connsiteX32613" fmla="*/ 1271600 w 10763219"/>
              <a:gd name="connsiteY32613" fmla="*/ 1700808 h 6857999"/>
              <a:gd name="connsiteX32614" fmla="*/ 1279140 w 10763219"/>
              <a:gd name="connsiteY32614" fmla="*/ 1694061 h 6857999"/>
              <a:gd name="connsiteX32615" fmla="*/ 1287078 w 10763219"/>
              <a:gd name="connsiteY32615" fmla="*/ 1686916 h 6857999"/>
              <a:gd name="connsiteX32616" fmla="*/ 1291047 w 10763219"/>
              <a:gd name="connsiteY32616" fmla="*/ 1684535 h 6857999"/>
              <a:gd name="connsiteX32617" fmla="*/ 1295413 w 10763219"/>
              <a:gd name="connsiteY32617" fmla="*/ 1681756 h 6857999"/>
              <a:gd name="connsiteX32618" fmla="*/ 1299779 w 10763219"/>
              <a:gd name="connsiteY32618" fmla="*/ 1679772 h 6857999"/>
              <a:gd name="connsiteX32619" fmla="*/ 1304541 w 10763219"/>
              <a:gd name="connsiteY32619" fmla="*/ 1677787 h 6857999"/>
              <a:gd name="connsiteX32620" fmla="*/ 1310098 w 10763219"/>
              <a:gd name="connsiteY32620" fmla="*/ 1676199 h 6857999"/>
              <a:gd name="connsiteX32621" fmla="*/ 1316051 w 10763219"/>
              <a:gd name="connsiteY32621" fmla="*/ 1675802 h 6857999"/>
              <a:gd name="connsiteX32622" fmla="*/ 1322401 w 10763219"/>
              <a:gd name="connsiteY32622" fmla="*/ 1675802 h 6857999"/>
              <a:gd name="connsiteX32623" fmla="*/ 1329149 w 10763219"/>
              <a:gd name="connsiteY32623" fmla="*/ 1676199 h 6857999"/>
              <a:gd name="connsiteX32624" fmla="*/ 1333118 w 10763219"/>
              <a:gd name="connsiteY32624" fmla="*/ 1686122 h 6857999"/>
              <a:gd name="connsiteX32625" fmla="*/ 1335499 w 10763219"/>
              <a:gd name="connsiteY32625" fmla="*/ 1692870 h 6857999"/>
              <a:gd name="connsiteX32626" fmla="*/ 1336293 w 10763219"/>
              <a:gd name="connsiteY32626" fmla="*/ 1698427 h 6857999"/>
              <a:gd name="connsiteX32627" fmla="*/ 1337483 w 10763219"/>
              <a:gd name="connsiteY32627" fmla="*/ 1702793 h 6857999"/>
              <a:gd name="connsiteX32628" fmla="*/ 1337880 w 10763219"/>
              <a:gd name="connsiteY32628" fmla="*/ 1705968 h 6857999"/>
              <a:gd name="connsiteX32629" fmla="*/ 1339865 w 10763219"/>
              <a:gd name="connsiteY32629" fmla="*/ 1709938 h 6857999"/>
              <a:gd name="connsiteX32630" fmla="*/ 1343437 w 10763219"/>
              <a:gd name="connsiteY32630" fmla="*/ 1713907 h 6857999"/>
              <a:gd name="connsiteX32631" fmla="*/ 1348993 w 10763219"/>
              <a:gd name="connsiteY32631" fmla="*/ 1719861 h 6857999"/>
              <a:gd name="connsiteX32632" fmla="*/ 1352565 w 10763219"/>
              <a:gd name="connsiteY32632" fmla="*/ 1723433 h 6857999"/>
              <a:gd name="connsiteX32633" fmla="*/ 1354946 w 10763219"/>
              <a:gd name="connsiteY32633" fmla="*/ 1725021 h 6857999"/>
              <a:gd name="connsiteX32634" fmla="*/ 1356534 w 10763219"/>
              <a:gd name="connsiteY32634" fmla="*/ 1725021 h 6857999"/>
              <a:gd name="connsiteX32635" fmla="*/ 1356931 w 10763219"/>
              <a:gd name="connsiteY32635" fmla="*/ 1725021 h 6857999"/>
              <a:gd name="connsiteX32636" fmla="*/ 1357725 w 10763219"/>
              <a:gd name="connsiteY32636" fmla="*/ 1724624 h 6857999"/>
              <a:gd name="connsiteX32637" fmla="*/ 1358518 w 10763219"/>
              <a:gd name="connsiteY32637" fmla="*/ 1723830 h 6857999"/>
              <a:gd name="connsiteX32638" fmla="*/ 1358915 w 10763219"/>
              <a:gd name="connsiteY32638" fmla="*/ 1721448 h 6857999"/>
              <a:gd name="connsiteX32639" fmla="*/ 1358915 w 10763219"/>
              <a:gd name="connsiteY32639" fmla="*/ 1717479 h 6857999"/>
              <a:gd name="connsiteX32640" fmla="*/ 1358915 w 10763219"/>
              <a:gd name="connsiteY32640" fmla="*/ 1713113 h 6857999"/>
              <a:gd name="connsiteX32641" fmla="*/ 1358518 w 10763219"/>
              <a:gd name="connsiteY32641" fmla="*/ 1707953 h 6857999"/>
              <a:gd name="connsiteX32642" fmla="*/ 1356534 w 10763219"/>
              <a:gd name="connsiteY32642" fmla="*/ 1698030 h 6857999"/>
              <a:gd name="connsiteX32643" fmla="*/ 1354550 w 10763219"/>
              <a:gd name="connsiteY32643" fmla="*/ 1688504 h 6857999"/>
              <a:gd name="connsiteX32644" fmla="*/ 1352565 w 10763219"/>
              <a:gd name="connsiteY32644" fmla="*/ 1681359 h 6857999"/>
              <a:gd name="connsiteX32645" fmla="*/ 1351374 w 10763219"/>
              <a:gd name="connsiteY32645" fmla="*/ 1678581 h 6857999"/>
              <a:gd name="connsiteX32646" fmla="*/ 1352962 w 10763219"/>
              <a:gd name="connsiteY32646" fmla="*/ 1678184 h 6857999"/>
              <a:gd name="connsiteX32647" fmla="*/ 1354550 w 10763219"/>
              <a:gd name="connsiteY32647" fmla="*/ 1678184 h 6857999"/>
              <a:gd name="connsiteX32648" fmla="*/ 1356137 w 10763219"/>
              <a:gd name="connsiteY32648" fmla="*/ 1679375 h 6857999"/>
              <a:gd name="connsiteX32649" fmla="*/ 1357328 w 10763219"/>
              <a:gd name="connsiteY32649" fmla="*/ 1681359 h 6857999"/>
              <a:gd name="connsiteX32650" fmla="*/ 1360900 w 10763219"/>
              <a:gd name="connsiteY32650" fmla="*/ 1685725 h 6857999"/>
              <a:gd name="connsiteX32651" fmla="*/ 1363678 w 10763219"/>
              <a:gd name="connsiteY32651" fmla="*/ 1692076 h 6857999"/>
              <a:gd name="connsiteX32652" fmla="*/ 1369234 w 10763219"/>
              <a:gd name="connsiteY32652" fmla="*/ 1703190 h 6857999"/>
              <a:gd name="connsiteX32653" fmla="*/ 1371219 w 10763219"/>
              <a:gd name="connsiteY32653" fmla="*/ 1707159 h 6857999"/>
              <a:gd name="connsiteX32654" fmla="*/ 1371616 w 10763219"/>
              <a:gd name="connsiteY32654" fmla="*/ 1707953 h 6857999"/>
              <a:gd name="connsiteX32655" fmla="*/ 1372410 w 10763219"/>
              <a:gd name="connsiteY32655" fmla="*/ 1708747 h 6857999"/>
              <a:gd name="connsiteX32656" fmla="*/ 1374394 w 10763219"/>
              <a:gd name="connsiteY32656" fmla="*/ 1707556 h 6857999"/>
              <a:gd name="connsiteX32657" fmla="*/ 1376378 w 10763219"/>
              <a:gd name="connsiteY32657" fmla="*/ 1705968 h 6857999"/>
              <a:gd name="connsiteX32658" fmla="*/ 1378363 w 10763219"/>
              <a:gd name="connsiteY32658" fmla="*/ 1704381 h 6857999"/>
              <a:gd name="connsiteX32659" fmla="*/ 1379951 w 10763219"/>
              <a:gd name="connsiteY32659" fmla="*/ 1701602 h 6857999"/>
              <a:gd name="connsiteX32660" fmla="*/ 1382729 w 10763219"/>
              <a:gd name="connsiteY32660" fmla="*/ 1696839 h 6857999"/>
              <a:gd name="connsiteX32661" fmla="*/ 1385904 w 10763219"/>
              <a:gd name="connsiteY32661" fmla="*/ 1690489 h 6857999"/>
              <a:gd name="connsiteX32662" fmla="*/ 1389079 w 10763219"/>
              <a:gd name="connsiteY32662" fmla="*/ 1684138 h 6857999"/>
              <a:gd name="connsiteX32663" fmla="*/ 1393048 w 10763219"/>
              <a:gd name="connsiteY32663" fmla="*/ 1678184 h 6857999"/>
              <a:gd name="connsiteX32664" fmla="*/ 1395032 w 10763219"/>
              <a:gd name="connsiteY32664" fmla="*/ 1675405 h 6857999"/>
              <a:gd name="connsiteX32665" fmla="*/ 1397413 w 10763219"/>
              <a:gd name="connsiteY32665" fmla="*/ 1673024 h 6857999"/>
              <a:gd name="connsiteX32666" fmla="*/ 1400589 w 10763219"/>
              <a:gd name="connsiteY32666" fmla="*/ 1670642 h 6857999"/>
              <a:gd name="connsiteX32667" fmla="*/ 1403764 w 10763219"/>
              <a:gd name="connsiteY32667" fmla="*/ 1668658 h 6857999"/>
              <a:gd name="connsiteX32668" fmla="*/ 1406939 w 10763219"/>
              <a:gd name="connsiteY32668" fmla="*/ 1667070 h 6857999"/>
              <a:gd name="connsiteX32669" fmla="*/ 1410511 w 10763219"/>
              <a:gd name="connsiteY32669" fmla="*/ 1665879 h 6857999"/>
              <a:gd name="connsiteX32670" fmla="*/ 1414480 w 10763219"/>
              <a:gd name="connsiteY32670" fmla="*/ 1665879 h 6857999"/>
              <a:gd name="connsiteX32671" fmla="*/ 1418449 w 10763219"/>
              <a:gd name="connsiteY32671" fmla="*/ 1665879 h 6857999"/>
              <a:gd name="connsiteX32672" fmla="*/ 1427181 w 10763219"/>
              <a:gd name="connsiteY32672" fmla="*/ 1667467 h 6857999"/>
              <a:gd name="connsiteX32673" fmla="*/ 1437103 w 10763219"/>
              <a:gd name="connsiteY32673" fmla="*/ 1669849 h 6857999"/>
              <a:gd name="connsiteX32674" fmla="*/ 1447025 w 10763219"/>
              <a:gd name="connsiteY32674" fmla="*/ 1672230 h 6857999"/>
              <a:gd name="connsiteX32675" fmla="*/ 1456947 w 10763219"/>
              <a:gd name="connsiteY32675" fmla="*/ 1674215 h 6857999"/>
              <a:gd name="connsiteX32676" fmla="*/ 1462106 w 10763219"/>
              <a:gd name="connsiteY32676" fmla="*/ 1675405 h 6857999"/>
              <a:gd name="connsiteX32677" fmla="*/ 1466869 w 10763219"/>
              <a:gd name="connsiteY32677" fmla="*/ 1675802 h 6857999"/>
              <a:gd name="connsiteX32678" fmla="*/ 1472426 w 10763219"/>
              <a:gd name="connsiteY32678" fmla="*/ 1675802 h 6857999"/>
              <a:gd name="connsiteX32679" fmla="*/ 1477189 w 10763219"/>
              <a:gd name="connsiteY32679" fmla="*/ 1675405 h 6857999"/>
              <a:gd name="connsiteX32680" fmla="*/ 1479173 w 10763219"/>
              <a:gd name="connsiteY32680" fmla="*/ 1672230 h 6857999"/>
              <a:gd name="connsiteX32681" fmla="*/ 1479967 w 10763219"/>
              <a:gd name="connsiteY32681" fmla="*/ 1669452 h 6857999"/>
              <a:gd name="connsiteX32682" fmla="*/ 1480364 w 10763219"/>
              <a:gd name="connsiteY32682" fmla="*/ 1666673 h 6857999"/>
              <a:gd name="connsiteX32683" fmla="*/ 1479570 w 10763219"/>
              <a:gd name="connsiteY32683" fmla="*/ 1664292 h 6857999"/>
              <a:gd name="connsiteX32684" fmla="*/ 1478776 w 10763219"/>
              <a:gd name="connsiteY32684" fmla="*/ 1661116 h 6857999"/>
              <a:gd name="connsiteX32685" fmla="*/ 1476791 w 10763219"/>
              <a:gd name="connsiteY32685" fmla="*/ 1658735 h 6857999"/>
              <a:gd name="connsiteX32686" fmla="*/ 1471632 w 10763219"/>
              <a:gd name="connsiteY32686" fmla="*/ 1653178 h 6857999"/>
              <a:gd name="connsiteX32687" fmla="*/ 1466472 w 10763219"/>
              <a:gd name="connsiteY32687" fmla="*/ 1646827 h 6857999"/>
              <a:gd name="connsiteX32688" fmla="*/ 1463297 w 10763219"/>
              <a:gd name="connsiteY32688" fmla="*/ 1643652 h 6857999"/>
              <a:gd name="connsiteX32689" fmla="*/ 1460916 w 10763219"/>
              <a:gd name="connsiteY32689" fmla="*/ 1639683 h 6857999"/>
              <a:gd name="connsiteX32690" fmla="*/ 1458535 w 10763219"/>
              <a:gd name="connsiteY32690" fmla="*/ 1635713 h 6857999"/>
              <a:gd name="connsiteX32691" fmla="*/ 1456550 w 10763219"/>
              <a:gd name="connsiteY32691" fmla="*/ 1630950 h 6857999"/>
              <a:gd name="connsiteX32692" fmla="*/ 1454566 w 10763219"/>
              <a:gd name="connsiteY32692" fmla="*/ 1626187 h 6857999"/>
              <a:gd name="connsiteX32693" fmla="*/ 1453772 w 10763219"/>
              <a:gd name="connsiteY32693" fmla="*/ 1620630 h 6857999"/>
              <a:gd name="connsiteX32694" fmla="*/ 1454566 w 10763219"/>
              <a:gd name="connsiteY32694" fmla="*/ 1616264 h 6857999"/>
              <a:gd name="connsiteX32695" fmla="*/ 1456153 w 10763219"/>
              <a:gd name="connsiteY32695" fmla="*/ 1613486 h 6857999"/>
              <a:gd name="connsiteX32696" fmla="*/ 1456947 w 10763219"/>
              <a:gd name="connsiteY32696" fmla="*/ 1612295 h 6857999"/>
              <a:gd name="connsiteX32697" fmla="*/ 1458138 w 10763219"/>
              <a:gd name="connsiteY32697" fmla="*/ 1611501 h 6857999"/>
              <a:gd name="connsiteX32698" fmla="*/ 1460519 w 10763219"/>
              <a:gd name="connsiteY32698" fmla="*/ 1610707 h 6857999"/>
              <a:gd name="connsiteX32699" fmla="*/ 1463297 w 10763219"/>
              <a:gd name="connsiteY32699" fmla="*/ 1610707 h 6857999"/>
              <a:gd name="connsiteX32700" fmla="*/ 1466869 w 10763219"/>
              <a:gd name="connsiteY32700" fmla="*/ 1611898 h 6857999"/>
              <a:gd name="connsiteX32701" fmla="*/ 1470442 w 10763219"/>
              <a:gd name="connsiteY32701" fmla="*/ 1613486 h 6857999"/>
              <a:gd name="connsiteX32702" fmla="*/ 1473616 w 10763219"/>
              <a:gd name="connsiteY32702" fmla="*/ 1615073 h 6857999"/>
              <a:gd name="connsiteX32703" fmla="*/ 1480364 w 10763219"/>
              <a:gd name="connsiteY32703" fmla="*/ 1620233 h 6857999"/>
              <a:gd name="connsiteX32704" fmla="*/ 1486714 w 10763219"/>
              <a:gd name="connsiteY32704" fmla="*/ 1624599 h 6857999"/>
              <a:gd name="connsiteX32705" fmla="*/ 1490683 w 10763219"/>
              <a:gd name="connsiteY32705" fmla="*/ 1628569 h 6857999"/>
              <a:gd name="connsiteX32706" fmla="*/ 1492667 w 10763219"/>
              <a:gd name="connsiteY32706" fmla="*/ 1629759 h 6857999"/>
              <a:gd name="connsiteX32707" fmla="*/ 1493858 w 10763219"/>
              <a:gd name="connsiteY32707" fmla="*/ 1628966 h 6857999"/>
              <a:gd name="connsiteX32708" fmla="*/ 1494255 w 10763219"/>
              <a:gd name="connsiteY32708" fmla="*/ 1627378 h 6857999"/>
              <a:gd name="connsiteX32709" fmla="*/ 1494652 w 10763219"/>
              <a:gd name="connsiteY32709" fmla="*/ 1624202 h 6857999"/>
              <a:gd name="connsiteX32710" fmla="*/ 1494255 w 10763219"/>
              <a:gd name="connsiteY32710" fmla="*/ 1620233 h 6857999"/>
              <a:gd name="connsiteX32711" fmla="*/ 1493064 w 10763219"/>
              <a:gd name="connsiteY32711" fmla="*/ 1615073 h 6857999"/>
              <a:gd name="connsiteX32712" fmla="*/ 1492667 w 10763219"/>
              <a:gd name="connsiteY32712" fmla="*/ 1610707 h 6857999"/>
              <a:gd name="connsiteX32713" fmla="*/ 1492270 w 10763219"/>
              <a:gd name="connsiteY32713" fmla="*/ 1606738 h 6857999"/>
              <a:gd name="connsiteX32714" fmla="*/ 1492667 w 10763219"/>
              <a:gd name="connsiteY32714" fmla="*/ 1605547 h 6857999"/>
              <a:gd name="connsiteX32715" fmla="*/ 1493064 w 10763219"/>
              <a:gd name="connsiteY32715" fmla="*/ 1603959 h 6857999"/>
              <a:gd name="connsiteX32716" fmla="*/ 1494255 w 10763219"/>
              <a:gd name="connsiteY32716" fmla="*/ 1603166 h 6857999"/>
              <a:gd name="connsiteX32717" fmla="*/ 1495842 w 10763219"/>
              <a:gd name="connsiteY32717" fmla="*/ 1602372 h 6857999"/>
              <a:gd name="connsiteX32718" fmla="*/ 1497033 w 10763219"/>
              <a:gd name="connsiteY32718" fmla="*/ 1602372 h 6857999"/>
              <a:gd name="connsiteX32719" fmla="*/ 1499018 w 10763219"/>
              <a:gd name="connsiteY32719" fmla="*/ 1602372 h 6857999"/>
              <a:gd name="connsiteX32720" fmla="*/ 1502986 w 10763219"/>
              <a:gd name="connsiteY32720" fmla="*/ 1603562 h 6857999"/>
              <a:gd name="connsiteX32721" fmla="*/ 1506955 w 10763219"/>
              <a:gd name="connsiteY32721" fmla="*/ 1605547 h 6857999"/>
              <a:gd name="connsiteX32722" fmla="*/ 1511321 w 10763219"/>
              <a:gd name="connsiteY32722" fmla="*/ 1607929 h 6857999"/>
              <a:gd name="connsiteX32723" fmla="*/ 1515687 w 10763219"/>
              <a:gd name="connsiteY32723" fmla="*/ 1610310 h 6857999"/>
              <a:gd name="connsiteX32724" fmla="*/ 1520053 w 10763219"/>
              <a:gd name="connsiteY32724" fmla="*/ 1612295 h 6857999"/>
              <a:gd name="connsiteX32725" fmla="*/ 1524419 w 10763219"/>
              <a:gd name="connsiteY32725" fmla="*/ 1613883 h 6857999"/>
              <a:gd name="connsiteX32726" fmla="*/ 1526403 w 10763219"/>
              <a:gd name="connsiteY32726" fmla="*/ 1614279 h 6857999"/>
              <a:gd name="connsiteX32727" fmla="*/ 1528387 w 10763219"/>
              <a:gd name="connsiteY32727" fmla="*/ 1614279 h 6857999"/>
              <a:gd name="connsiteX32728" fmla="*/ 1530769 w 10763219"/>
              <a:gd name="connsiteY32728" fmla="*/ 1614279 h 6857999"/>
              <a:gd name="connsiteX32729" fmla="*/ 1532356 w 10763219"/>
              <a:gd name="connsiteY32729" fmla="*/ 1613883 h 6857999"/>
              <a:gd name="connsiteX32730" fmla="*/ 1534341 w 10763219"/>
              <a:gd name="connsiteY32730" fmla="*/ 1612692 h 6857999"/>
              <a:gd name="connsiteX32731" fmla="*/ 1535135 w 10763219"/>
              <a:gd name="connsiteY32731" fmla="*/ 1611501 h 6857999"/>
              <a:gd name="connsiteX32732" fmla="*/ 1537913 w 10763219"/>
              <a:gd name="connsiteY32732" fmla="*/ 1608723 h 6857999"/>
              <a:gd name="connsiteX32733" fmla="*/ 1538707 w 10763219"/>
              <a:gd name="connsiteY32733" fmla="*/ 1605547 h 6857999"/>
              <a:gd name="connsiteX32734" fmla="*/ 1540691 w 10763219"/>
              <a:gd name="connsiteY32734" fmla="*/ 1599196 h 6857999"/>
              <a:gd name="connsiteX32735" fmla="*/ 1541088 w 10763219"/>
              <a:gd name="connsiteY32735" fmla="*/ 1596815 h 6857999"/>
              <a:gd name="connsiteX32736" fmla="*/ 1542279 w 10763219"/>
              <a:gd name="connsiteY32736" fmla="*/ 1595624 h 6857999"/>
              <a:gd name="connsiteX32737" fmla="*/ 1543072 w 10763219"/>
              <a:gd name="connsiteY32737" fmla="*/ 1595624 h 6857999"/>
              <a:gd name="connsiteX32738" fmla="*/ 1544263 w 10763219"/>
              <a:gd name="connsiteY32738" fmla="*/ 1595624 h 6857999"/>
              <a:gd name="connsiteX32739" fmla="*/ 1545851 w 10763219"/>
              <a:gd name="connsiteY32739" fmla="*/ 1596021 h 6857999"/>
              <a:gd name="connsiteX32740" fmla="*/ 1549819 w 10763219"/>
              <a:gd name="connsiteY32740" fmla="*/ 1599593 h 6857999"/>
              <a:gd name="connsiteX32741" fmla="*/ 1552201 w 10763219"/>
              <a:gd name="connsiteY32741" fmla="*/ 1601181 h 6857999"/>
              <a:gd name="connsiteX32742" fmla="*/ 1554185 w 10763219"/>
              <a:gd name="connsiteY32742" fmla="*/ 1601975 h 6857999"/>
              <a:gd name="connsiteX32743" fmla="*/ 1556963 w 10763219"/>
              <a:gd name="connsiteY32743" fmla="*/ 1602372 h 6857999"/>
              <a:gd name="connsiteX32744" fmla="*/ 1557757 w 10763219"/>
              <a:gd name="connsiteY32744" fmla="*/ 1602372 h 6857999"/>
              <a:gd name="connsiteX32745" fmla="*/ 1558551 w 10763219"/>
              <a:gd name="connsiteY32745" fmla="*/ 1601975 h 6857999"/>
              <a:gd name="connsiteX32746" fmla="*/ 1561726 w 10763219"/>
              <a:gd name="connsiteY32746" fmla="*/ 1599990 h 6857999"/>
              <a:gd name="connsiteX32747" fmla="*/ 1564504 w 10763219"/>
              <a:gd name="connsiteY32747" fmla="*/ 1597609 h 6857999"/>
              <a:gd name="connsiteX32748" fmla="*/ 1570458 w 10763219"/>
              <a:gd name="connsiteY32748" fmla="*/ 1592449 h 6857999"/>
              <a:gd name="connsiteX32749" fmla="*/ 1576014 w 10763219"/>
              <a:gd name="connsiteY32749" fmla="*/ 1586098 h 6857999"/>
              <a:gd name="connsiteX32750" fmla="*/ 1581570 w 10763219"/>
              <a:gd name="connsiteY32750" fmla="*/ 1578953 h 6857999"/>
              <a:gd name="connsiteX32751" fmla="*/ 1587524 w 10763219"/>
              <a:gd name="connsiteY32751" fmla="*/ 1572206 h 6857999"/>
              <a:gd name="connsiteX32752" fmla="*/ 1593477 w 10763219"/>
              <a:gd name="connsiteY32752" fmla="*/ 1566252 h 6857999"/>
              <a:gd name="connsiteX32753" fmla="*/ 1596256 w 10763219"/>
              <a:gd name="connsiteY32753" fmla="*/ 1563870 h 6857999"/>
              <a:gd name="connsiteX32754" fmla="*/ 1599431 w 10763219"/>
              <a:gd name="connsiteY32754" fmla="*/ 1561489 h 6857999"/>
              <a:gd name="connsiteX32755" fmla="*/ 1602209 w 10763219"/>
              <a:gd name="connsiteY32755" fmla="*/ 1559901 h 6857999"/>
              <a:gd name="connsiteX32756" fmla="*/ 1604987 w 10763219"/>
              <a:gd name="connsiteY32756" fmla="*/ 1558710 h 6857999"/>
              <a:gd name="connsiteX32757" fmla="*/ 1607765 w 10763219"/>
              <a:gd name="connsiteY32757" fmla="*/ 1558710 h 6857999"/>
              <a:gd name="connsiteX32758" fmla="*/ 1610940 w 10763219"/>
              <a:gd name="connsiteY32758" fmla="*/ 1558710 h 6857999"/>
              <a:gd name="connsiteX32759" fmla="*/ 1618481 w 10763219"/>
              <a:gd name="connsiteY32759" fmla="*/ 1559901 h 6857999"/>
              <a:gd name="connsiteX32760" fmla="*/ 1627609 w 10763219"/>
              <a:gd name="connsiteY32760" fmla="*/ 1563077 h 6857999"/>
              <a:gd name="connsiteX32761" fmla="*/ 1637532 w 10763219"/>
              <a:gd name="connsiteY32761" fmla="*/ 1565855 h 6857999"/>
              <a:gd name="connsiteX32762" fmla="*/ 1647851 w 10763219"/>
              <a:gd name="connsiteY32762" fmla="*/ 1568633 h 6857999"/>
              <a:gd name="connsiteX32763" fmla="*/ 1657377 w 10763219"/>
              <a:gd name="connsiteY32763" fmla="*/ 1571412 h 6857999"/>
              <a:gd name="connsiteX32764" fmla="*/ 1661742 w 10763219"/>
              <a:gd name="connsiteY32764" fmla="*/ 1572206 h 6857999"/>
              <a:gd name="connsiteX32765" fmla="*/ 1666108 w 10763219"/>
              <a:gd name="connsiteY32765" fmla="*/ 1572206 h 6857999"/>
              <a:gd name="connsiteX32766" fmla="*/ 1670077 w 10763219"/>
              <a:gd name="connsiteY32766" fmla="*/ 1572206 h 6857999"/>
              <a:gd name="connsiteX32767" fmla="*/ 1673252 w 10763219"/>
              <a:gd name="connsiteY32767" fmla="*/ 1571412 h 6857999"/>
              <a:gd name="connsiteX32768" fmla="*/ 1674046 w 10763219"/>
              <a:gd name="connsiteY32768" fmla="*/ 1570618 h 6857999"/>
              <a:gd name="connsiteX32769" fmla="*/ 1674443 w 10763219"/>
              <a:gd name="connsiteY32769" fmla="*/ 1569824 h 6857999"/>
              <a:gd name="connsiteX32770" fmla="*/ 1676030 w 10763219"/>
              <a:gd name="connsiteY32770" fmla="*/ 1567443 h 6857999"/>
              <a:gd name="connsiteX32771" fmla="*/ 1678412 w 10763219"/>
              <a:gd name="connsiteY32771" fmla="*/ 1561092 h 6857999"/>
              <a:gd name="connsiteX32772" fmla="*/ 1679999 w 10763219"/>
              <a:gd name="connsiteY32772" fmla="*/ 1557520 h 6857999"/>
              <a:gd name="connsiteX32773" fmla="*/ 1681190 w 10763219"/>
              <a:gd name="connsiteY32773" fmla="*/ 1555138 h 6857999"/>
              <a:gd name="connsiteX32774" fmla="*/ 1682778 w 10763219"/>
              <a:gd name="connsiteY32774" fmla="*/ 1554344 h 6857999"/>
              <a:gd name="connsiteX32775" fmla="*/ 1683968 w 10763219"/>
              <a:gd name="connsiteY32775" fmla="*/ 1553153 h 6857999"/>
              <a:gd name="connsiteX32776" fmla="*/ 1685953 w 10763219"/>
              <a:gd name="connsiteY32776" fmla="*/ 1553153 h 6857999"/>
              <a:gd name="connsiteX32777" fmla="*/ 1687143 w 10763219"/>
              <a:gd name="connsiteY32777" fmla="*/ 1553153 h 6857999"/>
              <a:gd name="connsiteX32778" fmla="*/ 1689525 w 10763219"/>
              <a:gd name="connsiteY32778" fmla="*/ 1554344 h 6857999"/>
              <a:gd name="connsiteX32779" fmla="*/ 1691509 w 10763219"/>
              <a:gd name="connsiteY32779" fmla="*/ 1556726 h 6857999"/>
              <a:gd name="connsiteX32780" fmla="*/ 1696669 w 10763219"/>
              <a:gd name="connsiteY32780" fmla="*/ 1562283 h 6857999"/>
              <a:gd name="connsiteX32781" fmla="*/ 1699050 w 10763219"/>
              <a:gd name="connsiteY32781" fmla="*/ 1565458 h 6857999"/>
              <a:gd name="connsiteX32782" fmla="*/ 1701828 w 10763219"/>
              <a:gd name="connsiteY32782" fmla="*/ 1568237 h 6857999"/>
              <a:gd name="connsiteX32783" fmla="*/ 1705003 w 10763219"/>
              <a:gd name="connsiteY32783" fmla="*/ 1570221 h 6857999"/>
              <a:gd name="connsiteX32784" fmla="*/ 1706194 w 10763219"/>
              <a:gd name="connsiteY32784" fmla="*/ 1570618 h 6857999"/>
              <a:gd name="connsiteX32785" fmla="*/ 1707781 w 10763219"/>
              <a:gd name="connsiteY32785" fmla="*/ 1571412 h 6857999"/>
              <a:gd name="connsiteX32786" fmla="*/ 1719291 w 10763219"/>
              <a:gd name="connsiteY32786" fmla="*/ 1571412 h 6857999"/>
              <a:gd name="connsiteX32787" fmla="*/ 1724451 w 10763219"/>
              <a:gd name="connsiteY32787" fmla="*/ 1571809 h 6857999"/>
              <a:gd name="connsiteX32788" fmla="*/ 1728817 w 10763219"/>
              <a:gd name="connsiteY32788" fmla="*/ 1572603 h 6857999"/>
              <a:gd name="connsiteX32789" fmla="*/ 1731198 w 10763219"/>
              <a:gd name="connsiteY32789" fmla="*/ 1574190 h 6857999"/>
              <a:gd name="connsiteX32790" fmla="*/ 1733183 w 10763219"/>
              <a:gd name="connsiteY32790" fmla="*/ 1574984 h 6857999"/>
              <a:gd name="connsiteX32791" fmla="*/ 1737945 w 10763219"/>
              <a:gd name="connsiteY32791" fmla="*/ 1578953 h 6857999"/>
              <a:gd name="connsiteX32792" fmla="*/ 1743502 w 10763219"/>
              <a:gd name="connsiteY32792" fmla="*/ 1584907 h 6857999"/>
              <a:gd name="connsiteX32793" fmla="*/ 1750249 w 10763219"/>
              <a:gd name="connsiteY32793" fmla="*/ 1593639 h 6857999"/>
              <a:gd name="connsiteX32794" fmla="*/ 1753820 w 10763219"/>
              <a:gd name="connsiteY32794" fmla="*/ 1591258 h 6857999"/>
              <a:gd name="connsiteX32795" fmla="*/ 1756202 w 10763219"/>
              <a:gd name="connsiteY32795" fmla="*/ 1588876 h 6857999"/>
              <a:gd name="connsiteX32796" fmla="*/ 1757790 w 10763219"/>
              <a:gd name="connsiteY32796" fmla="*/ 1586098 h 6857999"/>
              <a:gd name="connsiteX32797" fmla="*/ 1757790 w 10763219"/>
              <a:gd name="connsiteY32797" fmla="*/ 1582923 h 6857999"/>
              <a:gd name="connsiteX32798" fmla="*/ 1756996 w 10763219"/>
              <a:gd name="connsiteY32798" fmla="*/ 1580144 h 6857999"/>
              <a:gd name="connsiteX32799" fmla="*/ 1755805 w 10763219"/>
              <a:gd name="connsiteY32799" fmla="*/ 1576969 h 6857999"/>
              <a:gd name="connsiteX32800" fmla="*/ 1752233 w 10763219"/>
              <a:gd name="connsiteY32800" fmla="*/ 1570618 h 6857999"/>
              <a:gd name="connsiteX32801" fmla="*/ 1748264 w 10763219"/>
              <a:gd name="connsiteY32801" fmla="*/ 1563870 h 6857999"/>
              <a:gd name="connsiteX32802" fmla="*/ 1746280 w 10763219"/>
              <a:gd name="connsiteY32802" fmla="*/ 1560695 h 6857999"/>
              <a:gd name="connsiteX32803" fmla="*/ 1745089 w 10763219"/>
              <a:gd name="connsiteY32803" fmla="*/ 1557123 h 6857999"/>
              <a:gd name="connsiteX32804" fmla="*/ 1744295 w 10763219"/>
              <a:gd name="connsiteY32804" fmla="*/ 1553550 h 6857999"/>
              <a:gd name="connsiteX32805" fmla="*/ 1744295 w 10763219"/>
              <a:gd name="connsiteY32805" fmla="*/ 1550772 h 6857999"/>
              <a:gd name="connsiteX32806" fmla="*/ 1745089 w 10763219"/>
              <a:gd name="connsiteY32806" fmla="*/ 1547200 h 6857999"/>
              <a:gd name="connsiteX32807" fmla="*/ 1746676 w 10763219"/>
              <a:gd name="connsiteY32807" fmla="*/ 1544421 h 6857999"/>
              <a:gd name="connsiteX32808" fmla="*/ 1756996 w 10763219"/>
              <a:gd name="connsiteY32808" fmla="*/ 1548787 h 6857999"/>
              <a:gd name="connsiteX32809" fmla="*/ 1767315 w 10763219"/>
              <a:gd name="connsiteY32809" fmla="*/ 1552360 h 6857999"/>
              <a:gd name="connsiteX32810" fmla="*/ 1777237 w 10763219"/>
              <a:gd name="connsiteY32810" fmla="*/ 1555535 h 6857999"/>
              <a:gd name="connsiteX32811" fmla="*/ 1786366 w 10763219"/>
              <a:gd name="connsiteY32811" fmla="*/ 1557917 h 6857999"/>
              <a:gd name="connsiteX32812" fmla="*/ 1795891 w 10763219"/>
              <a:gd name="connsiteY32812" fmla="*/ 1559901 h 6857999"/>
              <a:gd name="connsiteX32813" fmla="*/ 1804623 w 10763219"/>
              <a:gd name="connsiteY32813" fmla="*/ 1560695 h 6857999"/>
              <a:gd name="connsiteX32814" fmla="*/ 1808591 w 10763219"/>
              <a:gd name="connsiteY32814" fmla="*/ 1560695 h 6857999"/>
              <a:gd name="connsiteX32815" fmla="*/ 1812957 w 10763219"/>
              <a:gd name="connsiteY32815" fmla="*/ 1559901 h 6857999"/>
              <a:gd name="connsiteX32816" fmla="*/ 1816529 w 10763219"/>
              <a:gd name="connsiteY32816" fmla="*/ 1559107 h 6857999"/>
              <a:gd name="connsiteX32817" fmla="*/ 1821292 w 10763219"/>
              <a:gd name="connsiteY32817" fmla="*/ 1557917 h 6857999"/>
              <a:gd name="connsiteX32818" fmla="*/ 1822879 w 10763219"/>
              <a:gd name="connsiteY32818" fmla="*/ 1556726 h 6857999"/>
              <a:gd name="connsiteX32819" fmla="*/ 1824467 w 10763219"/>
              <a:gd name="connsiteY32819" fmla="*/ 1555138 h 6857999"/>
              <a:gd name="connsiteX32820" fmla="*/ 1825657 w 10763219"/>
              <a:gd name="connsiteY32820" fmla="*/ 1553153 h 6857999"/>
              <a:gd name="connsiteX32821" fmla="*/ 1826452 w 10763219"/>
              <a:gd name="connsiteY32821" fmla="*/ 1551169 h 6857999"/>
              <a:gd name="connsiteX32822" fmla="*/ 1828436 w 10763219"/>
              <a:gd name="connsiteY32822" fmla="*/ 1546009 h 6857999"/>
              <a:gd name="connsiteX32823" fmla="*/ 1830421 w 10763219"/>
              <a:gd name="connsiteY32823" fmla="*/ 1539658 h 6857999"/>
              <a:gd name="connsiteX32824" fmla="*/ 1830421 w 10763219"/>
              <a:gd name="connsiteY32824" fmla="*/ 1532513 h 6857999"/>
              <a:gd name="connsiteX32825" fmla="*/ 1831214 w 10763219"/>
              <a:gd name="connsiteY32825" fmla="*/ 1526163 h 6857999"/>
              <a:gd name="connsiteX32826" fmla="*/ 1833198 w 10763219"/>
              <a:gd name="connsiteY32826" fmla="*/ 1520606 h 6857999"/>
              <a:gd name="connsiteX32827" fmla="*/ 1835580 w 10763219"/>
              <a:gd name="connsiteY32827" fmla="*/ 1515049 h 6857999"/>
              <a:gd name="connsiteX32828" fmla="*/ 1838755 w 10763219"/>
              <a:gd name="connsiteY32828" fmla="*/ 1510286 h 6857999"/>
              <a:gd name="connsiteX32829" fmla="*/ 1842724 w 10763219"/>
              <a:gd name="connsiteY32829" fmla="*/ 1505920 h 6857999"/>
              <a:gd name="connsiteX32830" fmla="*/ 1847486 w 10763219"/>
              <a:gd name="connsiteY32830" fmla="*/ 1501554 h 6857999"/>
              <a:gd name="connsiteX32831" fmla="*/ 1853440 w 10763219"/>
              <a:gd name="connsiteY32831" fmla="*/ 1497981 h 6857999"/>
              <a:gd name="connsiteX32832" fmla="*/ 1851456 w 10763219"/>
              <a:gd name="connsiteY32832" fmla="*/ 1504332 h 6857999"/>
              <a:gd name="connsiteX32833" fmla="*/ 1849868 w 10763219"/>
              <a:gd name="connsiteY32833" fmla="*/ 1511080 h 6857999"/>
              <a:gd name="connsiteX32834" fmla="*/ 1849074 w 10763219"/>
              <a:gd name="connsiteY32834" fmla="*/ 1517431 h 6857999"/>
              <a:gd name="connsiteX32835" fmla="*/ 1847090 w 10763219"/>
              <a:gd name="connsiteY32835" fmla="*/ 1523781 h 6857999"/>
              <a:gd name="connsiteX32836" fmla="*/ 1855821 w 10763219"/>
              <a:gd name="connsiteY32836" fmla="*/ 1522194 h 6857999"/>
              <a:gd name="connsiteX32837" fmla="*/ 1860187 w 10763219"/>
              <a:gd name="connsiteY32837" fmla="*/ 1521400 h 6857999"/>
              <a:gd name="connsiteX32838" fmla="*/ 1861774 w 10763219"/>
              <a:gd name="connsiteY32838" fmla="*/ 1520606 h 6857999"/>
              <a:gd name="connsiteX32839" fmla="*/ 1863759 w 10763219"/>
              <a:gd name="connsiteY32839" fmla="*/ 1519018 h 6857999"/>
              <a:gd name="connsiteX32840" fmla="*/ 1864950 w 10763219"/>
              <a:gd name="connsiteY32840" fmla="*/ 1517034 h 6857999"/>
              <a:gd name="connsiteX32841" fmla="*/ 1866538 w 10763219"/>
              <a:gd name="connsiteY32841" fmla="*/ 1514255 h 6857999"/>
              <a:gd name="connsiteX32842" fmla="*/ 1868918 w 10763219"/>
              <a:gd name="connsiteY32842" fmla="*/ 1506714 h 6857999"/>
              <a:gd name="connsiteX32843" fmla="*/ 1872094 w 10763219"/>
              <a:gd name="connsiteY32843" fmla="*/ 1498775 h 6857999"/>
              <a:gd name="connsiteX32844" fmla="*/ 1874078 w 10763219"/>
              <a:gd name="connsiteY32844" fmla="*/ 1493218 h 6857999"/>
              <a:gd name="connsiteX32845" fmla="*/ 1870109 w 10763219"/>
              <a:gd name="connsiteY32845" fmla="*/ 1493218 h 6857999"/>
              <a:gd name="connsiteX32846" fmla="*/ 1866140 w 10763219"/>
              <a:gd name="connsiteY32846" fmla="*/ 1492424 h 6857999"/>
              <a:gd name="connsiteX32847" fmla="*/ 1862569 w 10763219"/>
              <a:gd name="connsiteY32847" fmla="*/ 1492028 h 6857999"/>
              <a:gd name="connsiteX32848" fmla="*/ 1858600 w 10763219"/>
              <a:gd name="connsiteY32848" fmla="*/ 1491234 h 6857999"/>
              <a:gd name="connsiteX32849" fmla="*/ 1855425 w 10763219"/>
              <a:gd name="connsiteY32849" fmla="*/ 1489646 h 6857999"/>
              <a:gd name="connsiteX32850" fmla="*/ 1851853 w 10763219"/>
              <a:gd name="connsiteY32850" fmla="*/ 1487661 h 6857999"/>
              <a:gd name="connsiteX32851" fmla="*/ 1849074 w 10763219"/>
              <a:gd name="connsiteY32851" fmla="*/ 1485677 h 6857999"/>
              <a:gd name="connsiteX32852" fmla="*/ 1845899 w 10763219"/>
              <a:gd name="connsiteY32852" fmla="*/ 1483295 h 6857999"/>
              <a:gd name="connsiteX32853" fmla="*/ 1861378 w 10763219"/>
              <a:gd name="connsiteY32853" fmla="*/ 1475357 h 6857999"/>
              <a:gd name="connsiteX32854" fmla="*/ 1870506 w 10763219"/>
              <a:gd name="connsiteY32854" fmla="*/ 1470594 h 6857999"/>
              <a:gd name="connsiteX32855" fmla="*/ 1880428 w 10763219"/>
              <a:gd name="connsiteY32855" fmla="*/ 1465831 h 6857999"/>
              <a:gd name="connsiteX32856" fmla="*/ 1890351 w 10763219"/>
              <a:gd name="connsiteY32856" fmla="*/ 1460671 h 6857999"/>
              <a:gd name="connsiteX32857" fmla="*/ 1901067 w 10763219"/>
              <a:gd name="connsiteY32857" fmla="*/ 1456702 h 6857999"/>
              <a:gd name="connsiteX32858" fmla="*/ 1912577 w 10763219"/>
              <a:gd name="connsiteY32858" fmla="*/ 1453526 h 6857999"/>
              <a:gd name="connsiteX32859" fmla="*/ 1918530 w 10763219"/>
              <a:gd name="connsiteY32859" fmla="*/ 1451938 h 6857999"/>
              <a:gd name="connsiteX32860" fmla="*/ 1924087 w 10763219"/>
              <a:gd name="connsiteY32860" fmla="*/ 1451145 h 6857999"/>
              <a:gd name="connsiteX32861" fmla="*/ 1928055 w 10763219"/>
              <a:gd name="connsiteY32861" fmla="*/ 1445588 h 6857999"/>
              <a:gd name="connsiteX32862" fmla="*/ 1932421 w 10763219"/>
              <a:gd name="connsiteY32862" fmla="*/ 1440825 h 6857999"/>
              <a:gd name="connsiteX32863" fmla="*/ 1936787 w 10763219"/>
              <a:gd name="connsiteY32863" fmla="*/ 1436459 h 6857999"/>
              <a:gd name="connsiteX32864" fmla="*/ 1939168 w 10763219"/>
              <a:gd name="connsiteY32864" fmla="*/ 1434474 h 6857999"/>
              <a:gd name="connsiteX32865" fmla="*/ 1941947 w 10763219"/>
              <a:gd name="connsiteY32865" fmla="*/ 1432886 h 6857999"/>
              <a:gd name="connsiteX32866" fmla="*/ 1950678 w 10763219"/>
              <a:gd name="connsiteY32866" fmla="*/ 1428520 h 6857999"/>
              <a:gd name="connsiteX32867" fmla="*/ 1959807 w 10763219"/>
              <a:gd name="connsiteY32867" fmla="*/ 1424948 h 6857999"/>
              <a:gd name="connsiteX32868" fmla="*/ 1965760 w 10763219"/>
              <a:gd name="connsiteY32868" fmla="*/ 1418200 h 6857999"/>
              <a:gd name="connsiteX32869" fmla="*/ 1972110 w 10763219"/>
              <a:gd name="connsiteY32869" fmla="*/ 1412246 h 6857999"/>
              <a:gd name="connsiteX32870" fmla="*/ 1978857 w 10763219"/>
              <a:gd name="connsiteY32870" fmla="*/ 1407086 h 6857999"/>
              <a:gd name="connsiteX32871" fmla="*/ 1986398 w 10763219"/>
              <a:gd name="connsiteY32871" fmla="*/ 1402720 h 6857999"/>
              <a:gd name="connsiteX32872" fmla="*/ 1993939 w 10763219"/>
              <a:gd name="connsiteY32872" fmla="*/ 1398354 h 6857999"/>
              <a:gd name="connsiteX32873" fmla="*/ 2001877 w 10763219"/>
              <a:gd name="connsiteY32873" fmla="*/ 1393988 h 6857999"/>
              <a:gd name="connsiteX32874" fmla="*/ 2018149 w 10763219"/>
              <a:gd name="connsiteY32874" fmla="*/ 1386446 h 6857999"/>
              <a:gd name="connsiteX32875" fmla="*/ 2034025 w 10763219"/>
              <a:gd name="connsiteY32875" fmla="*/ 1379302 h 6857999"/>
              <a:gd name="connsiteX32876" fmla="*/ 2042360 w 10763219"/>
              <a:gd name="connsiteY32876" fmla="*/ 1375333 h 6857999"/>
              <a:gd name="connsiteX32877" fmla="*/ 2050297 w 10763219"/>
              <a:gd name="connsiteY32877" fmla="*/ 1371363 h 6857999"/>
              <a:gd name="connsiteX32878" fmla="*/ 2058235 w 10763219"/>
              <a:gd name="connsiteY32878" fmla="*/ 1366997 h 6857999"/>
              <a:gd name="connsiteX32879" fmla="*/ 2065379 w 10763219"/>
              <a:gd name="connsiteY32879" fmla="*/ 1362234 h 6857999"/>
              <a:gd name="connsiteX32880" fmla="*/ 2072126 w 10763219"/>
              <a:gd name="connsiteY32880" fmla="*/ 1356677 h 6857999"/>
              <a:gd name="connsiteX32881" fmla="*/ 2079270 w 10763219"/>
              <a:gd name="connsiteY32881" fmla="*/ 1350723 h 6857999"/>
              <a:gd name="connsiteX32882" fmla="*/ 2076095 w 10763219"/>
              <a:gd name="connsiteY32882" fmla="*/ 1357074 h 6857999"/>
              <a:gd name="connsiteX32883" fmla="*/ 2072126 w 10763219"/>
              <a:gd name="connsiteY32883" fmla="*/ 1363425 h 6857999"/>
              <a:gd name="connsiteX32884" fmla="*/ 2067761 w 10763219"/>
              <a:gd name="connsiteY32884" fmla="*/ 1369379 h 6857999"/>
              <a:gd name="connsiteX32885" fmla="*/ 2062601 w 10763219"/>
              <a:gd name="connsiteY32885" fmla="*/ 1374142 h 6857999"/>
              <a:gd name="connsiteX32886" fmla="*/ 2056648 w 10763219"/>
              <a:gd name="connsiteY32886" fmla="*/ 1379302 h 6857999"/>
              <a:gd name="connsiteX32887" fmla="*/ 2050297 w 10763219"/>
              <a:gd name="connsiteY32887" fmla="*/ 1383668 h 6857999"/>
              <a:gd name="connsiteX32888" fmla="*/ 2043947 w 10763219"/>
              <a:gd name="connsiteY32888" fmla="*/ 1388034 h 6857999"/>
              <a:gd name="connsiteX32889" fmla="*/ 2036406 w 10763219"/>
              <a:gd name="connsiteY32889" fmla="*/ 1392003 h 6857999"/>
              <a:gd name="connsiteX32890" fmla="*/ 2021324 w 10763219"/>
              <a:gd name="connsiteY32890" fmla="*/ 1399148 h 6857999"/>
              <a:gd name="connsiteX32891" fmla="*/ 2006243 w 10763219"/>
              <a:gd name="connsiteY32891" fmla="*/ 1405896 h 6857999"/>
              <a:gd name="connsiteX32892" fmla="*/ 1991161 w 10763219"/>
              <a:gd name="connsiteY32892" fmla="*/ 1413040 h 6857999"/>
              <a:gd name="connsiteX32893" fmla="*/ 1984017 w 10763219"/>
              <a:gd name="connsiteY32893" fmla="*/ 1417009 h 6857999"/>
              <a:gd name="connsiteX32894" fmla="*/ 1976476 w 10763219"/>
              <a:gd name="connsiteY32894" fmla="*/ 1420582 h 6857999"/>
              <a:gd name="connsiteX32895" fmla="*/ 1982032 w 10763219"/>
              <a:gd name="connsiteY32895" fmla="*/ 1419788 h 6857999"/>
              <a:gd name="connsiteX32896" fmla="*/ 1987589 w 10763219"/>
              <a:gd name="connsiteY32896" fmla="*/ 1419391 h 6857999"/>
              <a:gd name="connsiteX32897" fmla="*/ 1993145 w 10763219"/>
              <a:gd name="connsiteY32897" fmla="*/ 1418597 h 6857999"/>
              <a:gd name="connsiteX32898" fmla="*/ 1999099 w 10763219"/>
              <a:gd name="connsiteY32898" fmla="*/ 1418597 h 6857999"/>
              <a:gd name="connsiteX32899" fmla="*/ 2004655 w 10763219"/>
              <a:gd name="connsiteY32899" fmla="*/ 1419391 h 6857999"/>
              <a:gd name="connsiteX32900" fmla="*/ 2010609 w 10763219"/>
              <a:gd name="connsiteY32900" fmla="*/ 1420185 h 6857999"/>
              <a:gd name="connsiteX32901" fmla="*/ 2016958 w 10763219"/>
              <a:gd name="connsiteY32901" fmla="*/ 1421376 h 6857999"/>
              <a:gd name="connsiteX32902" fmla="*/ 2023309 w 10763219"/>
              <a:gd name="connsiteY32902" fmla="*/ 1423360 h 6857999"/>
              <a:gd name="connsiteX32903" fmla="*/ 2026484 w 10763219"/>
              <a:gd name="connsiteY32903" fmla="*/ 1430505 h 6857999"/>
              <a:gd name="connsiteX32904" fmla="*/ 2027675 w 10763219"/>
              <a:gd name="connsiteY32904" fmla="*/ 1436459 h 6857999"/>
              <a:gd name="connsiteX32905" fmla="*/ 2028468 w 10763219"/>
              <a:gd name="connsiteY32905" fmla="*/ 1440825 h 6857999"/>
              <a:gd name="connsiteX32906" fmla="*/ 2027675 w 10763219"/>
              <a:gd name="connsiteY32906" fmla="*/ 1442809 h 6857999"/>
              <a:gd name="connsiteX32907" fmla="*/ 2027278 w 10763219"/>
              <a:gd name="connsiteY32907" fmla="*/ 1444000 h 6857999"/>
              <a:gd name="connsiteX32908" fmla="*/ 2026881 w 10763219"/>
              <a:gd name="connsiteY32908" fmla="*/ 1445588 h 6857999"/>
              <a:gd name="connsiteX32909" fmla="*/ 2025690 w 10763219"/>
              <a:gd name="connsiteY32909" fmla="*/ 1446778 h 6857999"/>
              <a:gd name="connsiteX32910" fmla="*/ 2023309 w 10763219"/>
              <a:gd name="connsiteY32910" fmla="*/ 1447969 h 6857999"/>
              <a:gd name="connsiteX32911" fmla="*/ 2020531 w 10763219"/>
              <a:gd name="connsiteY32911" fmla="*/ 1449557 h 6857999"/>
              <a:gd name="connsiteX32912" fmla="*/ 2016958 w 10763219"/>
              <a:gd name="connsiteY32912" fmla="*/ 1449954 h 6857999"/>
              <a:gd name="connsiteX32913" fmla="*/ 2020531 w 10763219"/>
              <a:gd name="connsiteY32913" fmla="*/ 1451542 h 6857999"/>
              <a:gd name="connsiteX32914" fmla="*/ 2023706 w 10763219"/>
              <a:gd name="connsiteY32914" fmla="*/ 1453526 h 6857999"/>
              <a:gd name="connsiteX32915" fmla="*/ 2027278 w 10763219"/>
              <a:gd name="connsiteY32915" fmla="*/ 1455908 h 6857999"/>
              <a:gd name="connsiteX32916" fmla="*/ 2030056 w 10763219"/>
              <a:gd name="connsiteY32916" fmla="*/ 1458686 h 6857999"/>
              <a:gd name="connsiteX32917" fmla="*/ 2033231 w 10763219"/>
              <a:gd name="connsiteY32917" fmla="*/ 1461862 h 6857999"/>
              <a:gd name="connsiteX32918" fmla="*/ 2035612 w 10763219"/>
              <a:gd name="connsiteY32918" fmla="*/ 1465831 h 6857999"/>
              <a:gd name="connsiteX32919" fmla="*/ 2037200 w 10763219"/>
              <a:gd name="connsiteY32919" fmla="*/ 1469800 h 6857999"/>
              <a:gd name="connsiteX32920" fmla="*/ 2037994 w 10763219"/>
              <a:gd name="connsiteY32920" fmla="*/ 1473372 h 6857999"/>
              <a:gd name="connsiteX32921" fmla="*/ 2035216 w 10763219"/>
              <a:gd name="connsiteY32921" fmla="*/ 1474960 h 6857999"/>
              <a:gd name="connsiteX32922" fmla="*/ 2032834 w 10763219"/>
              <a:gd name="connsiteY32922" fmla="*/ 1475357 h 6857999"/>
              <a:gd name="connsiteX32923" fmla="*/ 2030056 w 10763219"/>
              <a:gd name="connsiteY32923" fmla="*/ 1475357 h 6857999"/>
              <a:gd name="connsiteX32924" fmla="*/ 2028468 w 10763219"/>
              <a:gd name="connsiteY32924" fmla="*/ 1475357 h 6857999"/>
              <a:gd name="connsiteX32925" fmla="*/ 2025690 w 10763219"/>
              <a:gd name="connsiteY32925" fmla="*/ 1474960 h 6857999"/>
              <a:gd name="connsiteX32926" fmla="*/ 2023706 w 10763219"/>
              <a:gd name="connsiteY32926" fmla="*/ 1474166 h 6857999"/>
              <a:gd name="connsiteX32927" fmla="*/ 2020134 w 10763219"/>
              <a:gd name="connsiteY32927" fmla="*/ 1470991 h 6857999"/>
              <a:gd name="connsiteX32928" fmla="*/ 2012990 w 10763219"/>
              <a:gd name="connsiteY32928" fmla="*/ 1465037 h 6857999"/>
              <a:gd name="connsiteX32929" fmla="*/ 2009418 w 10763219"/>
              <a:gd name="connsiteY32929" fmla="*/ 1462258 h 6857999"/>
              <a:gd name="connsiteX32930" fmla="*/ 2007433 w 10763219"/>
              <a:gd name="connsiteY32930" fmla="*/ 1461464 h 6857999"/>
              <a:gd name="connsiteX32931" fmla="*/ 2004655 w 10763219"/>
              <a:gd name="connsiteY32931" fmla="*/ 1460671 h 6857999"/>
              <a:gd name="connsiteX32932" fmla="*/ 2006243 w 10763219"/>
              <a:gd name="connsiteY32932" fmla="*/ 1465037 h 6857999"/>
              <a:gd name="connsiteX32933" fmla="*/ 2007830 w 10763219"/>
              <a:gd name="connsiteY32933" fmla="*/ 1468609 h 6857999"/>
              <a:gd name="connsiteX32934" fmla="*/ 2009814 w 10763219"/>
              <a:gd name="connsiteY32934" fmla="*/ 1471388 h 6857999"/>
              <a:gd name="connsiteX32935" fmla="*/ 2011005 w 10763219"/>
              <a:gd name="connsiteY32935" fmla="*/ 1474166 h 6857999"/>
              <a:gd name="connsiteX32936" fmla="*/ 2014974 w 10763219"/>
              <a:gd name="connsiteY32936" fmla="*/ 1477738 h 6857999"/>
              <a:gd name="connsiteX32937" fmla="*/ 2018943 w 10763219"/>
              <a:gd name="connsiteY32937" fmla="*/ 1480914 h 6857999"/>
              <a:gd name="connsiteX32938" fmla="*/ 2022912 w 10763219"/>
              <a:gd name="connsiteY32938" fmla="*/ 1484883 h 6857999"/>
              <a:gd name="connsiteX32939" fmla="*/ 2024897 w 10763219"/>
              <a:gd name="connsiteY32939" fmla="*/ 1486868 h 6857999"/>
              <a:gd name="connsiteX32940" fmla="*/ 2026881 w 10763219"/>
              <a:gd name="connsiteY32940" fmla="*/ 1489646 h 6857999"/>
              <a:gd name="connsiteX32941" fmla="*/ 2028468 w 10763219"/>
              <a:gd name="connsiteY32941" fmla="*/ 1492424 h 6857999"/>
              <a:gd name="connsiteX32942" fmla="*/ 2029659 w 10763219"/>
              <a:gd name="connsiteY32942" fmla="*/ 1496394 h 6857999"/>
              <a:gd name="connsiteX32943" fmla="*/ 2030850 w 10763219"/>
              <a:gd name="connsiteY32943" fmla="*/ 1501554 h 6857999"/>
              <a:gd name="connsiteX32944" fmla="*/ 2031644 w 10763219"/>
              <a:gd name="connsiteY32944" fmla="*/ 1507111 h 6857999"/>
              <a:gd name="connsiteX32945" fmla="*/ 2038390 w 10763219"/>
              <a:gd name="connsiteY32945" fmla="*/ 1498378 h 6857999"/>
              <a:gd name="connsiteX32946" fmla="*/ 2045932 w 10763219"/>
              <a:gd name="connsiteY32946" fmla="*/ 1490440 h 6857999"/>
              <a:gd name="connsiteX32947" fmla="*/ 2053870 w 10763219"/>
              <a:gd name="connsiteY32947" fmla="*/ 1483692 h 6857999"/>
              <a:gd name="connsiteX32948" fmla="*/ 2061807 w 10763219"/>
              <a:gd name="connsiteY32948" fmla="*/ 1477738 h 6857999"/>
              <a:gd name="connsiteX32949" fmla="*/ 2070142 w 10763219"/>
              <a:gd name="connsiteY32949" fmla="*/ 1472578 h 6857999"/>
              <a:gd name="connsiteX32950" fmla="*/ 2078477 w 10763219"/>
              <a:gd name="connsiteY32950" fmla="*/ 1468609 h 6857999"/>
              <a:gd name="connsiteX32951" fmla="*/ 2087605 w 10763219"/>
              <a:gd name="connsiteY32951" fmla="*/ 1464640 h 6857999"/>
              <a:gd name="connsiteX32952" fmla="*/ 2096734 w 10763219"/>
              <a:gd name="connsiteY32952" fmla="*/ 1462258 h 6857999"/>
              <a:gd name="connsiteX32953" fmla="*/ 2105862 w 10763219"/>
              <a:gd name="connsiteY32953" fmla="*/ 1459877 h 6857999"/>
              <a:gd name="connsiteX32954" fmla="*/ 2115784 w 10763219"/>
              <a:gd name="connsiteY32954" fmla="*/ 1458289 h 6857999"/>
              <a:gd name="connsiteX32955" fmla="*/ 2125707 w 10763219"/>
              <a:gd name="connsiteY32955" fmla="*/ 1456702 h 6857999"/>
              <a:gd name="connsiteX32956" fmla="*/ 2135232 w 10763219"/>
              <a:gd name="connsiteY32956" fmla="*/ 1456305 h 6857999"/>
              <a:gd name="connsiteX32957" fmla="*/ 2145551 w 10763219"/>
              <a:gd name="connsiteY32957" fmla="*/ 1455908 h 6857999"/>
              <a:gd name="connsiteX32958" fmla="*/ 2155870 w 10763219"/>
              <a:gd name="connsiteY32958" fmla="*/ 1456305 h 6857999"/>
              <a:gd name="connsiteX32959" fmla="*/ 2176905 w 10763219"/>
              <a:gd name="connsiteY32959" fmla="*/ 1456702 h 6857999"/>
              <a:gd name="connsiteX32960" fmla="*/ 2198337 w 10763219"/>
              <a:gd name="connsiteY32960" fmla="*/ 1458289 h 6857999"/>
              <a:gd name="connsiteX32961" fmla="*/ 2219769 w 10763219"/>
              <a:gd name="connsiteY32961" fmla="*/ 1459480 h 6857999"/>
              <a:gd name="connsiteX32962" fmla="*/ 2241201 w 10763219"/>
              <a:gd name="connsiteY32962" fmla="*/ 1459877 h 6857999"/>
              <a:gd name="connsiteX32963" fmla="*/ 2251917 w 10763219"/>
              <a:gd name="connsiteY32963" fmla="*/ 1459480 h 6857999"/>
              <a:gd name="connsiteX32964" fmla="*/ 2262633 w 10763219"/>
              <a:gd name="connsiteY32964" fmla="*/ 1458686 h 6857999"/>
              <a:gd name="connsiteX32965" fmla="*/ 2273746 w 10763219"/>
              <a:gd name="connsiteY32965" fmla="*/ 1457892 h 6857999"/>
              <a:gd name="connsiteX32966" fmla="*/ 2284462 w 10763219"/>
              <a:gd name="connsiteY32966" fmla="*/ 1456305 h 6857999"/>
              <a:gd name="connsiteX32967" fmla="*/ 2295178 w 10763219"/>
              <a:gd name="connsiteY32967" fmla="*/ 1454320 h 6857999"/>
              <a:gd name="connsiteX32968" fmla="*/ 2305894 w 10763219"/>
              <a:gd name="connsiteY32968" fmla="*/ 1452335 h 6857999"/>
              <a:gd name="connsiteX32969" fmla="*/ 2316610 w 10763219"/>
              <a:gd name="connsiteY32969" fmla="*/ 1449160 h 6857999"/>
              <a:gd name="connsiteX32970" fmla="*/ 2327326 w 10763219"/>
              <a:gd name="connsiteY32970" fmla="*/ 1445588 h 6857999"/>
              <a:gd name="connsiteX32971" fmla="*/ 2338043 w 10763219"/>
              <a:gd name="connsiteY32971" fmla="*/ 1441222 h 6857999"/>
              <a:gd name="connsiteX32972" fmla="*/ 2348758 w 10763219"/>
              <a:gd name="connsiteY32972" fmla="*/ 1436459 h 6857999"/>
              <a:gd name="connsiteX32973" fmla="*/ 2350346 w 10763219"/>
              <a:gd name="connsiteY32973" fmla="*/ 1441619 h 6857999"/>
              <a:gd name="connsiteX32974" fmla="*/ 2351933 w 10763219"/>
              <a:gd name="connsiteY32974" fmla="*/ 1446778 h 6857999"/>
              <a:gd name="connsiteX32975" fmla="*/ 2351933 w 10763219"/>
              <a:gd name="connsiteY32975" fmla="*/ 1450351 h 6857999"/>
              <a:gd name="connsiteX32976" fmla="*/ 2352331 w 10763219"/>
              <a:gd name="connsiteY32976" fmla="*/ 1453923 h 6857999"/>
              <a:gd name="connsiteX32977" fmla="*/ 2351933 w 10763219"/>
              <a:gd name="connsiteY32977" fmla="*/ 1456702 h 6857999"/>
              <a:gd name="connsiteX32978" fmla="*/ 2350743 w 10763219"/>
              <a:gd name="connsiteY32978" fmla="*/ 1459877 h 6857999"/>
              <a:gd name="connsiteX32979" fmla="*/ 2348758 w 10763219"/>
              <a:gd name="connsiteY32979" fmla="*/ 1464243 h 6857999"/>
              <a:gd name="connsiteX32980" fmla="*/ 2346774 w 10763219"/>
              <a:gd name="connsiteY32980" fmla="*/ 1468212 h 6857999"/>
              <a:gd name="connsiteX32981" fmla="*/ 2344393 w 10763219"/>
              <a:gd name="connsiteY32981" fmla="*/ 1472578 h 6857999"/>
              <a:gd name="connsiteX32982" fmla="*/ 2343996 w 10763219"/>
              <a:gd name="connsiteY32982" fmla="*/ 1474960 h 6857999"/>
              <a:gd name="connsiteX32983" fmla="*/ 2343599 w 10763219"/>
              <a:gd name="connsiteY32983" fmla="*/ 1477738 h 6857999"/>
              <a:gd name="connsiteX32984" fmla="*/ 2343599 w 10763219"/>
              <a:gd name="connsiteY32984" fmla="*/ 1481708 h 6857999"/>
              <a:gd name="connsiteX32985" fmla="*/ 2344393 w 10763219"/>
              <a:gd name="connsiteY32985" fmla="*/ 1485677 h 6857999"/>
              <a:gd name="connsiteX32986" fmla="*/ 2390035 w 10763219"/>
              <a:gd name="connsiteY32986" fmla="*/ 1477738 h 6857999"/>
              <a:gd name="connsiteX32987" fmla="*/ 2388844 w 10763219"/>
              <a:gd name="connsiteY32987" fmla="*/ 1468212 h 6857999"/>
              <a:gd name="connsiteX32988" fmla="*/ 2386860 w 10763219"/>
              <a:gd name="connsiteY32988" fmla="*/ 1458686 h 6857999"/>
              <a:gd name="connsiteX32989" fmla="*/ 2384082 w 10763219"/>
              <a:gd name="connsiteY32989" fmla="*/ 1451145 h 6857999"/>
              <a:gd name="connsiteX32990" fmla="*/ 2380907 w 10763219"/>
              <a:gd name="connsiteY32990" fmla="*/ 1443603 h 6857999"/>
              <a:gd name="connsiteX32991" fmla="*/ 2377731 w 10763219"/>
              <a:gd name="connsiteY32991" fmla="*/ 1437252 h 6857999"/>
              <a:gd name="connsiteX32992" fmla="*/ 2373763 w 10763219"/>
              <a:gd name="connsiteY32992" fmla="*/ 1431298 h 6857999"/>
              <a:gd name="connsiteX32993" fmla="*/ 2365825 w 10763219"/>
              <a:gd name="connsiteY32993" fmla="*/ 1420185 h 6857999"/>
              <a:gd name="connsiteX32994" fmla="*/ 2358681 w 10763219"/>
              <a:gd name="connsiteY32994" fmla="*/ 1410659 h 6857999"/>
              <a:gd name="connsiteX32995" fmla="*/ 2355506 w 10763219"/>
              <a:gd name="connsiteY32995" fmla="*/ 1405499 h 6857999"/>
              <a:gd name="connsiteX32996" fmla="*/ 2353124 w 10763219"/>
              <a:gd name="connsiteY32996" fmla="*/ 1400339 h 6857999"/>
              <a:gd name="connsiteX32997" fmla="*/ 2351140 w 10763219"/>
              <a:gd name="connsiteY32997" fmla="*/ 1394782 h 6857999"/>
              <a:gd name="connsiteX32998" fmla="*/ 2350743 w 10763219"/>
              <a:gd name="connsiteY32998" fmla="*/ 1388828 h 6857999"/>
              <a:gd name="connsiteX32999" fmla="*/ 2350743 w 10763219"/>
              <a:gd name="connsiteY32999" fmla="*/ 1382477 h 6857999"/>
              <a:gd name="connsiteX33000" fmla="*/ 2351933 w 10763219"/>
              <a:gd name="connsiteY33000" fmla="*/ 1375333 h 6857999"/>
              <a:gd name="connsiteX33001" fmla="*/ 2361459 w 10763219"/>
              <a:gd name="connsiteY33001" fmla="*/ 1372951 h 6857999"/>
              <a:gd name="connsiteX33002" fmla="*/ 2370984 w 10763219"/>
              <a:gd name="connsiteY33002" fmla="*/ 1370966 h 6857999"/>
              <a:gd name="connsiteX33003" fmla="*/ 2380113 w 10763219"/>
              <a:gd name="connsiteY33003" fmla="*/ 1368982 h 6857999"/>
              <a:gd name="connsiteX33004" fmla="*/ 2390035 w 10763219"/>
              <a:gd name="connsiteY33004" fmla="*/ 1367394 h 6857999"/>
              <a:gd name="connsiteX33005" fmla="*/ 2408292 w 10763219"/>
              <a:gd name="connsiteY33005" fmla="*/ 1365013 h 6857999"/>
              <a:gd name="connsiteX33006" fmla="*/ 2427343 w 10763219"/>
              <a:gd name="connsiteY33006" fmla="*/ 1363425 h 6857999"/>
              <a:gd name="connsiteX33007" fmla="*/ 2446393 w 10763219"/>
              <a:gd name="connsiteY33007" fmla="*/ 1363028 h 6857999"/>
              <a:gd name="connsiteX33008" fmla="*/ 2465444 w 10763219"/>
              <a:gd name="connsiteY33008" fmla="*/ 1363028 h 6857999"/>
              <a:gd name="connsiteX33009" fmla="*/ 2502752 w 10763219"/>
              <a:gd name="connsiteY33009" fmla="*/ 1364219 h 6857999"/>
              <a:gd name="connsiteX33010" fmla="*/ 2521405 w 10763219"/>
              <a:gd name="connsiteY33010" fmla="*/ 1365013 h 6857999"/>
              <a:gd name="connsiteX33011" fmla="*/ 2539266 w 10763219"/>
              <a:gd name="connsiteY33011" fmla="*/ 1365410 h 6857999"/>
              <a:gd name="connsiteX33012" fmla="*/ 2557523 w 10763219"/>
              <a:gd name="connsiteY33012" fmla="*/ 1365013 h 6857999"/>
              <a:gd name="connsiteX33013" fmla="*/ 2575383 w 10763219"/>
              <a:gd name="connsiteY33013" fmla="*/ 1364616 h 6857999"/>
              <a:gd name="connsiteX33014" fmla="*/ 2584511 w 10763219"/>
              <a:gd name="connsiteY33014" fmla="*/ 1363425 h 6857999"/>
              <a:gd name="connsiteX33015" fmla="*/ 2593242 w 10763219"/>
              <a:gd name="connsiteY33015" fmla="*/ 1362631 h 6857999"/>
              <a:gd name="connsiteX33016" fmla="*/ 2601577 w 10763219"/>
              <a:gd name="connsiteY33016" fmla="*/ 1361043 h 6857999"/>
              <a:gd name="connsiteX33017" fmla="*/ 2610309 w 10763219"/>
              <a:gd name="connsiteY33017" fmla="*/ 1359059 h 6857999"/>
              <a:gd name="connsiteX33018" fmla="*/ 2618644 w 10763219"/>
              <a:gd name="connsiteY33018" fmla="*/ 1357074 h 6857999"/>
              <a:gd name="connsiteX33019" fmla="*/ 2626978 w 10763219"/>
              <a:gd name="connsiteY33019" fmla="*/ 1354693 h 6857999"/>
              <a:gd name="connsiteX33020" fmla="*/ 2635313 w 10763219"/>
              <a:gd name="connsiteY33020" fmla="*/ 1351914 h 6857999"/>
              <a:gd name="connsiteX33021" fmla="*/ 2643647 w 10763219"/>
              <a:gd name="connsiteY33021" fmla="*/ 1348342 h 6857999"/>
              <a:gd name="connsiteX33022" fmla="*/ 2643647 w 10763219"/>
              <a:gd name="connsiteY33022" fmla="*/ 1365013 h 6857999"/>
              <a:gd name="connsiteX33023" fmla="*/ 2642457 w 10763219"/>
              <a:gd name="connsiteY33023" fmla="*/ 1378508 h 6857999"/>
              <a:gd name="connsiteX33024" fmla="*/ 2641663 w 10763219"/>
              <a:gd name="connsiteY33024" fmla="*/ 1384462 h 6857999"/>
              <a:gd name="connsiteX33025" fmla="*/ 2640076 w 10763219"/>
              <a:gd name="connsiteY33025" fmla="*/ 1390019 h 6857999"/>
              <a:gd name="connsiteX33026" fmla="*/ 2638885 w 10763219"/>
              <a:gd name="connsiteY33026" fmla="*/ 1394385 h 6857999"/>
              <a:gd name="connsiteX33027" fmla="*/ 2637694 w 10763219"/>
              <a:gd name="connsiteY33027" fmla="*/ 1398751 h 6857999"/>
              <a:gd name="connsiteX33028" fmla="*/ 2635710 w 10763219"/>
              <a:gd name="connsiteY33028" fmla="*/ 1402323 h 6857999"/>
              <a:gd name="connsiteX33029" fmla="*/ 2633725 w 10763219"/>
              <a:gd name="connsiteY33029" fmla="*/ 1405102 h 6857999"/>
              <a:gd name="connsiteX33030" fmla="*/ 2631741 w 10763219"/>
              <a:gd name="connsiteY33030" fmla="*/ 1407483 h 6857999"/>
              <a:gd name="connsiteX33031" fmla="*/ 2629757 w 10763219"/>
              <a:gd name="connsiteY33031" fmla="*/ 1409865 h 6857999"/>
              <a:gd name="connsiteX33032" fmla="*/ 2627375 w 10763219"/>
              <a:gd name="connsiteY33032" fmla="*/ 1411452 h 6857999"/>
              <a:gd name="connsiteX33033" fmla="*/ 2624994 w 10763219"/>
              <a:gd name="connsiteY33033" fmla="*/ 1413040 h 6857999"/>
              <a:gd name="connsiteX33034" fmla="*/ 2621818 w 10763219"/>
              <a:gd name="connsiteY33034" fmla="*/ 1413834 h 6857999"/>
              <a:gd name="connsiteX33035" fmla="*/ 2619040 w 10763219"/>
              <a:gd name="connsiteY33035" fmla="*/ 1415025 h 6857999"/>
              <a:gd name="connsiteX33036" fmla="*/ 2613087 w 10763219"/>
              <a:gd name="connsiteY33036" fmla="*/ 1415422 h 6857999"/>
              <a:gd name="connsiteX33037" fmla="*/ 2606737 w 10763219"/>
              <a:gd name="connsiteY33037" fmla="*/ 1415025 h 6857999"/>
              <a:gd name="connsiteX33038" fmla="*/ 2599990 w 10763219"/>
              <a:gd name="connsiteY33038" fmla="*/ 1413437 h 6857999"/>
              <a:gd name="connsiteX33039" fmla="*/ 2592449 w 10763219"/>
              <a:gd name="connsiteY33039" fmla="*/ 1411849 h 6857999"/>
              <a:gd name="connsiteX33040" fmla="*/ 2576970 w 10763219"/>
              <a:gd name="connsiteY33040" fmla="*/ 1407880 h 6857999"/>
              <a:gd name="connsiteX33041" fmla="*/ 2569032 w 10763219"/>
              <a:gd name="connsiteY33041" fmla="*/ 1406689 h 6857999"/>
              <a:gd name="connsiteX33042" fmla="*/ 2560698 w 10763219"/>
              <a:gd name="connsiteY33042" fmla="*/ 1405102 h 6857999"/>
              <a:gd name="connsiteX33043" fmla="*/ 2560301 w 10763219"/>
              <a:gd name="connsiteY33043" fmla="*/ 1411849 h 6857999"/>
              <a:gd name="connsiteX33044" fmla="*/ 2560301 w 10763219"/>
              <a:gd name="connsiteY33044" fmla="*/ 1417406 h 6857999"/>
              <a:gd name="connsiteX33045" fmla="*/ 2560698 w 10763219"/>
              <a:gd name="connsiteY33045" fmla="*/ 1421376 h 6857999"/>
              <a:gd name="connsiteX33046" fmla="*/ 2561888 w 10763219"/>
              <a:gd name="connsiteY33046" fmla="*/ 1424154 h 6857999"/>
              <a:gd name="connsiteX33047" fmla="*/ 2563476 w 10763219"/>
              <a:gd name="connsiteY33047" fmla="*/ 1426139 h 6857999"/>
              <a:gd name="connsiteX33048" fmla="*/ 2564667 w 10763219"/>
              <a:gd name="connsiteY33048" fmla="*/ 1426932 h 6857999"/>
              <a:gd name="connsiteX33049" fmla="*/ 2566651 w 10763219"/>
              <a:gd name="connsiteY33049" fmla="*/ 1426932 h 6857999"/>
              <a:gd name="connsiteX33050" fmla="*/ 2568635 w 10763219"/>
              <a:gd name="connsiteY33050" fmla="*/ 1426932 h 6857999"/>
              <a:gd name="connsiteX33051" fmla="*/ 2573398 w 10763219"/>
              <a:gd name="connsiteY33051" fmla="*/ 1425742 h 6857999"/>
              <a:gd name="connsiteX33052" fmla="*/ 2578954 w 10763219"/>
              <a:gd name="connsiteY33052" fmla="*/ 1424154 h 6857999"/>
              <a:gd name="connsiteX33053" fmla="*/ 2581733 w 10763219"/>
              <a:gd name="connsiteY33053" fmla="*/ 1424154 h 6857999"/>
              <a:gd name="connsiteX33054" fmla="*/ 2584908 w 10763219"/>
              <a:gd name="connsiteY33054" fmla="*/ 1424154 h 6857999"/>
              <a:gd name="connsiteX33055" fmla="*/ 2587686 w 10763219"/>
              <a:gd name="connsiteY33055" fmla="*/ 1424551 h 6857999"/>
              <a:gd name="connsiteX33056" fmla="*/ 2590068 w 10763219"/>
              <a:gd name="connsiteY33056" fmla="*/ 1426139 h 6857999"/>
              <a:gd name="connsiteX33057" fmla="*/ 2593640 w 10763219"/>
              <a:gd name="connsiteY33057" fmla="*/ 1428917 h 6857999"/>
              <a:gd name="connsiteX33058" fmla="*/ 2597212 w 10763219"/>
              <a:gd name="connsiteY33058" fmla="*/ 1433283 h 6857999"/>
              <a:gd name="connsiteX33059" fmla="*/ 2600784 w 10763219"/>
              <a:gd name="connsiteY33059" fmla="*/ 1438840 h 6857999"/>
              <a:gd name="connsiteX33060" fmla="*/ 2604752 w 10763219"/>
              <a:gd name="connsiteY33060" fmla="*/ 1444794 h 6857999"/>
              <a:gd name="connsiteX33061" fmla="*/ 2610706 w 10763219"/>
              <a:gd name="connsiteY33061" fmla="*/ 1455114 h 6857999"/>
              <a:gd name="connsiteX33062" fmla="*/ 2613087 w 10763219"/>
              <a:gd name="connsiteY33062" fmla="*/ 1458289 h 6857999"/>
              <a:gd name="connsiteX33063" fmla="*/ 2614278 w 10763219"/>
              <a:gd name="connsiteY33063" fmla="*/ 1459480 h 6857999"/>
              <a:gd name="connsiteX33064" fmla="*/ 2616659 w 10763219"/>
              <a:gd name="connsiteY33064" fmla="*/ 1459877 h 6857999"/>
              <a:gd name="connsiteX33065" fmla="*/ 2618644 w 10763219"/>
              <a:gd name="connsiteY33065" fmla="*/ 1459480 h 6857999"/>
              <a:gd name="connsiteX33066" fmla="*/ 2619834 w 10763219"/>
              <a:gd name="connsiteY33066" fmla="*/ 1458289 h 6857999"/>
              <a:gd name="connsiteX33067" fmla="*/ 2621422 w 10763219"/>
              <a:gd name="connsiteY33067" fmla="*/ 1457495 h 6857999"/>
              <a:gd name="connsiteX33068" fmla="*/ 2623009 w 10763219"/>
              <a:gd name="connsiteY33068" fmla="*/ 1455511 h 6857999"/>
              <a:gd name="connsiteX33069" fmla="*/ 2624200 w 10763219"/>
              <a:gd name="connsiteY33069" fmla="*/ 1453923 h 6857999"/>
              <a:gd name="connsiteX33070" fmla="*/ 2626184 w 10763219"/>
              <a:gd name="connsiteY33070" fmla="*/ 1449557 h 6857999"/>
              <a:gd name="connsiteX33071" fmla="*/ 2628963 w 10763219"/>
              <a:gd name="connsiteY33071" fmla="*/ 1444794 h 6857999"/>
              <a:gd name="connsiteX33072" fmla="*/ 2631344 w 10763219"/>
              <a:gd name="connsiteY33072" fmla="*/ 1440428 h 6857999"/>
              <a:gd name="connsiteX33073" fmla="*/ 2634122 w 10763219"/>
              <a:gd name="connsiteY33073" fmla="*/ 1436062 h 6857999"/>
              <a:gd name="connsiteX33074" fmla="*/ 2636107 w 10763219"/>
              <a:gd name="connsiteY33074" fmla="*/ 1434474 h 6857999"/>
              <a:gd name="connsiteX33075" fmla="*/ 2638091 w 10763219"/>
              <a:gd name="connsiteY33075" fmla="*/ 1432886 h 6857999"/>
              <a:gd name="connsiteX33076" fmla="*/ 2642060 w 10763219"/>
              <a:gd name="connsiteY33076" fmla="*/ 1431298 h 6857999"/>
              <a:gd name="connsiteX33077" fmla="*/ 2646029 w 10763219"/>
              <a:gd name="connsiteY33077" fmla="*/ 1430505 h 6857999"/>
              <a:gd name="connsiteX33078" fmla="*/ 2649998 w 10763219"/>
              <a:gd name="connsiteY33078" fmla="*/ 1430108 h 6857999"/>
              <a:gd name="connsiteX33079" fmla="*/ 2654364 w 10763219"/>
              <a:gd name="connsiteY33079" fmla="*/ 1430505 h 6857999"/>
              <a:gd name="connsiteX33080" fmla="*/ 2661905 w 10763219"/>
              <a:gd name="connsiteY33080" fmla="*/ 1431298 h 6857999"/>
              <a:gd name="connsiteX33081" fmla="*/ 2669842 w 10763219"/>
              <a:gd name="connsiteY33081" fmla="*/ 1432489 h 6857999"/>
              <a:gd name="connsiteX33082" fmla="*/ 2673811 w 10763219"/>
              <a:gd name="connsiteY33082" fmla="*/ 1432886 h 6857999"/>
              <a:gd name="connsiteX33083" fmla="*/ 2676986 w 10763219"/>
              <a:gd name="connsiteY33083" fmla="*/ 1432489 h 6857999"/>
              <a:gd name="connsiteX33084" fmla="*/ 2680162 w 10763219"/>
              <a:gd name="connsiteY33084" fmla="*/ 1432092 h 6857999"/>
              <a:gd name="connsiteX33085" fmla="*/ 2682940 w 10763219"/>
              <a:gd name="connsiteY33085" fmla="*/ 1430505 h 6857999"/>
              <a:gd name="connsiteX33086" fmla="*/ 2685321 w 10763219"/>
              <a:gd name="connsiteY33086" fmla="*/ 1428123 h 6857999"/>
              <a:gd name="connsiteX33087" fmla="*/ 2687306 w 10763219"/>
              <a:gd name="connsiteY33087" fmla="*/ 1424948 h 6857999"/>
              <a:gd name="connsiteX33088" fmla="*/ 2688893 w 10763219"/>
              <a:gd name="connsiteY33088" fmla="*/ 1421376 h 6857999"/>
              <a:gd name="connsiteX33089" fmla="*/ 2690481 w 10763219"/>
              <a:gd name="connsiteY33089" fmla="*/ 1415422 h 6857999"/>
              <a:gd name="connsiteX33090" fmla="*/ 2688893 w 10763219"/>
              <a:gd name="connsiteY33090" fmla="*/ 1412246 h 6857999"/>
              <a:gd name="connsiteX33091" fmla="*/ 2687306 w 10763219"/>
              <a:gd name="connsiteY33091" fmla="*/ 1409468 h 6857999"/>
              <a:gd name="connsiteX33092" fmla="*/ 2684924 w 10763219"/>
              <a:gd name="connsiteY33092" fmla="*/ 1406689 h 6857999"/>
              <a:gd name="connsiteX33093" fmla="*/ 2682543 w 10763219"/>
              <a:gd name="connsiteY33093" fmla="*/ 1403514 h 6857999"/>
              <a:gd name="connsiteX33094" fmla="*/ 2676193 w 10763219"/>
              <a:gd name="connsiteY33094" fmla="*/ 1398354 h 6857999"/>
              <a:gd name="connsiteX33095" fmla="*/ 2670239 w 10763219"/>
              <a:gd name="connsiteY33095" fmla="*/ 1392797 h 6857999"/>
              <a:gd name="connsiteX33096" fmla="*/ 2667461 w 10763219"/>
              <a:gd name="connsiteY33096" fmla="*/ 1390019 h 6857999"/>
              <a:gd name="connsiteX33097" fmla="*/ 2665477 w 10763219"/>
              <a:gd name="connsiteY33097" fmla="*/ 1386843 h 6857999"/>
              <a:gd name="connsiteX33098" fmla="*/ 2663492 w 10763219"/>
              <a:gd name="connsiteY33098" fmla="*/ 1384065 h 6857999"/>
              <a:gd name="connsiteX33099" fmla="*/ 2661905 w 10763219"/>
              <a:gd name="connsiteY33099" fmla="*/ 1381683 h 6857999"/>
              <a:gd name="connsiteX33100" fmla="*/ 2661508 w 10763219"/>
              <a:gd name="connsiteY33100" fmla="*/ 1378508 h 6857999"/>
              <a:gd name="connsiteX33101" fmla="*/ 2661905 w 10763219"/>
              <a:gd name="connsiteY33101" fmla="*/ 1375730 h 6857999"/>
              <a:gd name="connsiteX33102" fmla="*/ 2663492 w 10763219"/>
              <a:gd name="connsiteY33102" fmla="*/ 1372951 h 6857999"/>
              <a:gd name="connsiteX33103" fmla="*/ 2665874 w 10763219"/>
              <a:gd name="connsiteY33103" fmla="*/ 1369776 h 6857999"/>
              <a:gd name="connsiteX33104" fmla="*/ 2669049 w 10763219"/>
              <a:gd name="connsiteY33104" fmla="*/ 1363425 h 6857999"/>
              <a:gd name="connsiteX33105" fmla="*/ 2669842 w 10763219"/>
              <a:gd name="connsiteY33105" fmla="*/ 1361043 h 6857999"/>
              <a:gd name="connsiteX33106" fmla="*/ 2671430 w 10763219"/>
              <a:gd name="connsiteY33106" fmla="*/ 1359059 h 6857999"/>
              <a:gd name="connsiteX33107" fmla="*/ 2673414 w 10763219"/>
              <a:gd name="connsiteY33107" fmla="*/ 1357868 h 6857999"/>
              <a:gd name="connsiteX33108" fmla="*/ 2674605 w 10763219"/>
              <a:gd name="connsiteY33108" fmla="*/ 1356677 h 6857999"/>
              <a:gd name="connsiteX33109" fmla="*/ 2676193 w 10763219"/>
              <a:gd name="connsiteY33109" fmla="*/ 1356280 h 6857999"/>
              <a:gd name="connsiteX33110" fmla="*/ 2677780 w 10763219"/>
              <a:gd name="connsiteY33110" fmla="*/ 1355883 h 6857999"/>
              <a:gd name="connsiteX33111" fmla="*/ 2678971 w 10763219"/>
              <a:gd name="connsiteY33111" fmla="*/ 1355883 h 6857999"/>
              <a:gd name="connsiteX33112" fmla="*/ 2680955 w 10763219"/>
              <a:gd name="connsiteY33112" fmla="*/ 1356280 h 6857999"/>
              <a:gd name="connsiteX33113" fmla="*/ 2684527 w 10763219"/>
              <a:gd name="connsiteY33113" fmla="*/ 1357868 h 6857999"/>
              <a:gd name="connsiteX33114" fmla="*/ 2688099 w 10763219"/>
              <a:gd name="connsiteY33114" fmla="*/ 1360249 h 6857999"/>
              <a:gd name="connsiteX33115" fmla="*/ 2691274 w 10763219"/>
              <a:gd name="connsiteY33115" fmla="*/ 1363425 h 6857999"/>
              <a:gd name="connsiteX33116" fmla="*/ 2699212 w 10763219"/>
              <a:gd name="connsiteY33116" fmla="*/ 1370966 h 6857999"/>
              <a:gd name="connsiteX33117" fmla="*/ 2706356 w 10763219"/>
              <a:gd name="connsiteY33117" fmla="*/ 1379302 h 6857999"/>
              <a:gd name="connsiteX33118" fmla="*/ 2710325 w 10763219"/>
              <a:gd name="connsiteY33118" fmla="*/ 1382477 h 6857999"/>
              <a:gd name="connsiteX33119" fmla="*/ 2714294 w 10763219"/>
              <a:gd name="connsiteY33119" fmla="*/ 1386049 h 6857999"/>
              <a:gd name="connsiteX33120" fmla="*/ 2718263 w 10763219"/>
              <a:gd name="connsiteY33120" fmla="*/ 1388034 h 6857999"/>
              <a:gd name="connsiteX33121" fmla="*/ 2721438 w 10763219"/>
              <a:gd name="connsiteY33121" fmla="*/ 1389622 h 6857999"/>
              <a:gd name="connsiteX33122" fmla="*/ 2727391 w 10763219"/>
              <a:gd name="connsiteY33122" fmla="*/ 1390415 h 6857999"/>
              <a:gd name="connsiteX33123" fmla="*/ 2733345 w 10763219"/>
              <a:gd name="connsiteY33123" fmla="*/ 1390019 h 6857999"/>
              <a:gd name="connsiteX33124" fmla="*/ 2738901 w 10763219"/>
              <a:gd name="connsiteY33124" fmla="*/ 1389622 h 6857999"/>
              <a:gd name="connsiteX33125" fmla="*/ 2744458 w 10763219"/>
              <a:gd name="connsiteY33125" fmla="*/ 1388431 h 6857999"/>
              <a:gd name="connsiteX33126" fmla="*/ 2755174 w 10763219"/>
              <a:gd name="connsiteY33126" fmla="*/ 1384859 h 6857999"/>
              <a:gd name="connsiteX33127" fmla="*/ 2766684 w 10763219"/>
              <a:gd name="connsiteY33127" fmla="*/ 1381286 h 6857999"/>
              <a:gd name="connsiteX33128" fmla="*/ 2771843 w 10763219"/>
              <a:gd name="connsiteY33128" fmla="*/ 1379699 h 6857999"/>
              <a:gd name="connsiteX33129" fmla="*/ 2777400 w 10763219"/>
              <a:gd name="connsiteY33129" fmla="*/ 1378111 h 6857999"/>
              <a:gd name="connsiteX33130" fmla="*/ 2782559 w 10763219"/>
              <a:gd name="connsiteY33130" fmla="*/ 1377317 h 6857999"/>
              <a:gd name="connsiteX33131" fmla="*/ 2788116 w 10763219"/>
              <a:gd name="connsiteY33131" fmla="*/ 1377317 h 6857999"/>
              <a:gd name="connsiteX33132" fmla="*/ 2793275 w 10763219"/>
              <a:gd name="connsiteY33132" fmla="*/ 1377317 h 6857999"/>
              <a:gd name="connsiteX33133" fmla="*/ 2798831 w 10763219"/>
              <a:gd name="connsiteY33133" fmla="*/ 1378508 h 6857999"/>
              <a:gd name="connsiteX33134" fmla="*/ 2804388 w 10763219"/>
              <a:gd name="connsiteY33134" fmla="*/ 1381286 h 6857999"/>
              <a:gd name="connsiteX33135" fmla="*/ 2809548 w 10763219"/>
              <a:gd name="connsiteY33135" fmla="*/ 1384462 h 6857999"/>
              <a:gd name="connsiteX33136" fmla="*/ 2811135 w 10763219"/>
              <a:gd name="connsiteY33136" fmla="*/ 1392797 h 6857999"/>
              <a:gd name="connsiteX33137" fmla="*/ 2811532 w 10763219"/>
              <a:gd name="connsiteY33137" fmla="*/ 1399148 h 6857999"/>
              <a:gd name="connsiteX33138" fmla="*/ 2811532 w 10763219"/>
              <a:gd name="connsiteY33138" fmla="*/ 1401529 h 6857999"/>
              <a:gd name="connsiteX33139" fmla="*/ 2811135 w 10763219"/>
              <a:gd name="connsiteY33139" fmla="*/ 1403514 h 6857999"/>
              <a:gd name="connsiteX33140" fmla="*/ 2810738 w 10763219"/>
              <a:gd name="connsiteY33140" fmla="*/ 1405499 h 6857999"/>
              <a:gd name="connsiteX33141" fmla="*/ 2809548 w 10763219"/>
              <a:gd name="connsiteY33141" fmla="*/ 1406689 h 6857999"/>
              <a:gd name="connsiteX33142" fmla="*/ 2808754 w 10763219"/>
              <a:gd name="connsiteY33142" fmla="*/ 1407880 h 6857999"/>
              <a:gd name="connsiteX33143" fmla="*/ 2807166 w 10763219"/>
              <a:gd name="connsiteY33143" fmla="*/ 1408674 h 6857999"/>
              <a:gd name="connsiteX33144" fmla="*/ 2804388 w 10763219"/>
              <a:gd name="connsiteY33144" fmla="*/ 1409468 h 6857999"/>
              <a:gd name="connsiteX33145" fmla="*/ 2800816 w 10763219"/>
              <a:gd name="connsiteY33145" fmla="*/ 1409468 h 6857999"/>
              <a:gd name="connsiteX33146" fmla="*/ 2797244 w 10763219"/>
              <a:gd name="connsiteY33146" fmla="*/ 1409468 h 6857999"/>
              <a:gd name="connsiteX33147" fmla="*/ 2790100 w 10763219"/>
              <a:gd name="connsiteY33147" fmla="*/ 1408674 h 6857999"/>
              <a:gd name="connsiteX33148" fmla="*/ 2786528 w 10763219"/>
              <a:gd name="connsiteY33148" fmla="*/ 1408674 h 6857999"/>
              <a:gd name="connsiteX33149" fmla="*/ 2783353 w 10763219"/>
              <a:gd name="connsiteY33149" fmla="*/ 1409071 h 6857999"/>
              <a:gd name="connsiteX33150" fmla="*/ 2782162 w 10763219"/>
              <a:gd name="connsiteY33150" fmla="*/ 1409468 h 6857999"/>
              <a:gd name="connsiteX33151" fmla="*/ 2780575 w 10763219"/>
              <a:gd name="connsiteY33151" fmla="*/ 1410659 h 6857999"/>
              <a:gd name="connsiteX33152" fmla="*/ 2779781 w 10763219"/>
              <a:gd name="connsiteY33152" fmla="*/ 1411452 h 6857999"/>
              <a:gd name="connsiteX33153" fmla="*/ 2778987 w 10763219"/>
              <a:gd name="connsiteY33153" fmla="*/ 1413040 h 6857999"/>
              <a:gd name="connsiteX33154" fmla="*/ 2778193 w 10763219"/>
              <a:gd name="connsiteY33154" fmla="*/ 1415025 h 6857999"/>
              <a:gd name="connsiteX33155" fmla="*/ 2777796 w 10763219"/>
              <a:gd name="connsiteY33155" fmla="*/ 1417009 h 6857999"/>
              <a:gd name="connsiteX33156" fmla="*/ 2777796 w 10763219"/>
              <a:gd name="connsiteY33156" fmla="*/ 1422169 h 6857999"/>
              <a:gd name="connsiteX33157" fmla="*/ 2799625 w 10763219"/>
              <a:gd name="connsiteY33157" fmla="*/ 1428520 h 6857999"/>
              <a:gd name="connsiteX33158" fmla="*/ 2811532 w 10763219"/>
              <a:gd name="connsiteY33158" fmla="*/ 1432092 h 6857999"/>
              <a:gd name="connsiteX33159" fmla="*/ 2823836 w 10763219"/>
              <a:gd name="connsiteY33159" fmla="*/ 1434871 h 6857999"/>
              <a:gd name="connsiteX33160" fmla="*/ 2836536 w 10763219"/>
              <a:gd name="connsiteY33160" fmla="*/ 1437649 h 6857999"/>
              <a:gd name="connsiteX33161" fmla="*/ 2848839 w 10763219"/>
              <a:gd name="connsiteY33161" fmla="*/ 1439634 h 6857999"/>
              <a:gd name="connsiteX33162" fmla="*/ 2860349 w 10763219"/>
              <a:gd name="connsiteY33162" fmla="*/ 1441222 h 6857999"/>
              <a:gd name="connsiteX33163" fmla="*/ 2872256 w 10763219"/>
              <a:gd name="connsiteY33163" fmla="*/ 1441222 h 6857999"/>
              <a:gd name="connsiteX33164" fmla="*/ 2889322 w 10763219"/>
              <a:gd name="connsiteY33164" fmla="*/ 1440428 h 6857999"/>
              <a:gd name="connsiteX33165" fmla="*/ 2898451 w 10763219"/>
              <a:gd name="connsiteY33165" fmla="*/ 1438840 h 6857999"/>
              <a:gd name="connsiteX33166" fmla="*/ 2907183 w 10763219"/>
              <a:gd name="connsiteY33166" fmla="*/ 1436855 h 6857999"/>
              <a:gd name="connsiteX33167" fmla="*/ 2911548 w 10763219"/>
              <a:gd name="connsiteY33167" fmla="*/ 1436062 h 6857999"/>
              <a:gd name="connsiteX33168" fmla="*/ 2915517 w 10763219"/>
              <a:gd name="connsiteY33168" fmla="*/ 1434077 h 6857999"/>
              <a:gd name="connsiteX33169" fmla="*/ 2919486 w 10763219"/>
              <a:gd name="connsiteY33169" fmla="*/ 1432092 h 6857999"/>
              <a:gd name="connsiteX33170" fmla="*/ 2923058 w 10763219"/>
              <a:gd name="connsiteY33170" fmla="*/ 1430108 h 6857999"/>
              <a:gd name="connsiteX33171" fmla="*/ 2925836 w 10763219"/>
              <a:gd name="connsiteY33171" fmla="*/ 1426932 h 6857999"/>
              <a:gd name="connsiteX33172" fmla="*/ 2928217 w 10763219"/>
              <a:gd name="connsiteY33172" fmla="*/ 1424154 h 6857999"/>
              <a:gd name="connsiteX33173" fmla="*/ 2930202 w 10763219"/>
              <a:gd name="connsiteY33173" fmla="*/ 1420185 h 6857999"/>
              <a:gd name="connsiteX33174" fmla="*/ 2931790 w 10763219"/>
              <a:gd name="connsiteY33174" fmla="*/ 1416216 h 6857999"/>
              <a:gd name="connsiteX33175" fmla="*/ 2933774 w 10763219"/>
              <a:gd name="connsiteY33175" fmla="*/ 1417406 h 6857999"/>
              <a:gd name="connsiteX33176" fmla="*/ 2934965 w 10763219"/>
              <a:gd name="connsiteY33176" fmla="*/ 1418597 h 6857999"/>
              <a:gd name="connsiteX33177" fmla="*/ 2936155 w 10763219"/>
              <a:gd name="connsiteY33177" fmla="*/ 1420582 h 6857999"/>
              <a:gd name="connsiteX33178" fmla="*/ 2936552 w 10763219"/>
              <a:gd name="connsiteY33178" fmla="*/ 1423360 h 6857999"/>
              <a:gd name="connsiteX33179" fmla="*/ 2936155 w 10763219"/>
              <a:gd name="connsiteY33179" fmla="*/ 1425742 h 6857999"/>
              <a:gd name="connsiteX33180" fmla="*/ 2935759 w 10763219"/>
              <a:gd name="connsiteY33180" fmla="*/ 1428520 h 6857999"/>
              <a:gd name="connsiteX33181" fmla="*/ 2934568 w 10763219"/>
              <a:gd name="connsiteY33181" fmla="*/ 1435268 h 6857999"/>
              <a:gd name="connsiteX33182" fmla="*/ 2933377 w 10763219"/>
              <a:gd name="connsiteY33182" fmla="*/ 1442809 h 6857999"/>
              <a:gd name="connsiteX33183" fmla="*/ 2932583 w 10763219"/>
              <a:gd name="connsiteY33183" fmla="*/ 1446778 h 6857999"/>
              <a:gd name="connsiteX33184" fmla="*/ 2932583 w 10763219"/>
              <a:gd name="connsiteY33184" fmla="*/ 1450351 h 6857999"/>
              <a:gd name="connsiteX33185" fmla="*/ 2933377 w 10763219"/>
              <a:gd name="connsiteY33185" fmla="*/ 1453923 h 6857999"/>
              <a:gd name="connsiteX33186" fmla="*/ 2934568 w 10763219"/>
              <a:gd name="connsiteY33186" fmla="*/ 1457892 h 6857999"/>
              <a:gd name="connsiteX33187" fmla="*/ 2936155 w 10763219"/>
              <a:gd name="connsiteY33187" fmla="*/ 1460671 h 6857999"/>
              <a:gd name="connsiteX33188" fmla="*/ 2938934 w 10763219"/>
              <a:gd name="connsiteY33188" fmla="*/ 1464243 h 6857999"/>
              <a:gd name="connsiteX33189" fmla="*/ 2942505 w 10763219"/>
              <a:gd name="connsiteY33189" fmla="*/ 1460274 h 6857999"/>
              <a:gd name="connsiteX33190" fmla="*/ 2945284 w 10763219"/>
              <a:gd name="connsiteY33190" fmla="*/ 1456702 h 6857999"/>
              <a:gd name="connsiteX33191" fmla="*/ 2948459 w 10763219"/>
              <a:gd name="connsiteY33191" fmla="*/ 1454320 h 6857999"/>
              <a:gd name="connsiteX33192" fmla="*/ 2951634 w 10763219"/>
              <a:gd name="connsiteY33192" fmla="*/ 1451938 h 6857999"/>
              <a:gd name="connsiteX33193" fmla="*/ 2954809 w 10763219"/>
              <a:gd name="connsiteY33193" fmla="*/ 1449954 h 6857999"/>
              <a:gd name="connsiteX33194" fmla="*/ 2957588 w 10763219"/>
              <a:gd name="connsiteY33194" fmla="*/ 1449160 h 6857999"/>
              <a:gd name="connsiteX33195" fmla="*/ 2960366 w 10763219"/>
              <a:gd name="connsiteY33195" fmla="*/ 1447969 h 6857999"/>
              <a:gd name="connsiteX33196" fmla="*/ 2963144 w 10763219"/>
              <a:gd name="connsiteY33196" fmla="*/ 1447175 h 6857999"/>
              <a:gd name="connsiteX33197" fmla="*/ 2965922 w 10763219"/>
              <a:gd name="connsiteY33197" fmla="*/ 1447175 h 6857999"/>
              <a:gd name="connsiteX33198" fmla="*/ 2968700 w 10763219"/>
              <a:gd name="connsiteY33198" fmla="*/ 1446778 h 6857999"/>
              <a:gd name="connsiteX33199" fmla="*/ 2974654 w 10763219"/>
              <a:gd name="connsiteY33199" fmla="*/ 1447572 h 6857999"/>
              <a:gd name="connsiteX33200" fmla="*/ 2980210 w 10763219"/>
              <a:gd name="connsiteY33200" fmla="*/ 1449160 h 6857999"/>
              <a:gd name="connsiteX33201" fmla="*/ 2986164 w 10763219"/>
              <a:gd name="connsiteY33201" fmla="*/ 1451542 h 6857999"/>
              <a:gd name="connsiteX33202" fmla="*/ 2998070 w 10763219"/>
              <a:gd name="connsiteY33202" fmla="*/ 1456702 h 6857999"/>
              <a:gd name="connsiteX33203" fmla="*/ 3005214 w 10763219"/>
              <a:gd name="connsiteY33203" fmla="*/ 1459877 h 6857999"/>
              <a:gd name="connsiteX33204" fmla="*/ 3011961 w 10763219"/>
              <a:gd name="connsiteY33204" fmla="*/ 1462258 h 6857999"/>
              <a:gd name="connsiteX33205" fmla="*/ 3019105 w 10763219"/>
              <a:gd name="connsiteY33205" fmla="*/ 1464243 h 6857999"/>
              <a:gd name="connsiteX33206" fmla="*/ 3027043 w 10763219"/>
              <a:gd name="connsiteY33206" fmla="*/ 1465037 h 6857999"/>
              <a:gd name="connsiteX33207" fmla="*/ 3035775 w 10763219"/>
              <a:gd name="connsiteY33207" fmla="*/ 1465037 h 6857999"/>
              <a:gd name="connsiteX33208" fmla="*/ 3040140 w 10763219"/>
              <a:gd name="connsiteY33208" fmla="*/ 1465037 h 6857999"/>
              <a:gd name="connsiteX33209" fmla="*/ 3044506 w 10763219"/>
              <a:gd name="connsiteY33209" fmla="*/ 1464243 h 6857999"/>
              <a:gd name="connsiteX33210" fmla="*/ 3046888 w 10763219"/>
              <a:gd name="connsiteY33210" fmla="*/ 1453923 h 6857999"/>
              <a:gd name="connsiteX33211" fmla="*/ 3047681 w 10763219"/>
              <a:gd name="connsiteY33211" fmla="*/ 1445985 h 6857999"/>
              <a:gd name="connsiteX33212" fmla="*/ 3047681 w 10763219"/>
              <a:gd name="connsiteY33212" fmla="*/ 1443206 h 6857999"/>
              <a:gd name="connsiteX33213" fmla="*/ 3047681 w 10763219"/>
              <a:gd name="connsiteY33213" fmla="*/ 1440428 h 6857999"/>
              <a:gd name="connsiteX33214" fmla="*/ 3046888 w 10763219"/>
              <a:gd name="connsiteY33214" fmla="*/ 1437649 h 6857999"/>
              <a:gd name="connsiteX33215" fmla="*/ 3046094 w 10763219"/>
              <a:gd name="connsiteY33215" fmla="*/ 1436062 h 6857999"/>
              <a:gd name="connsiteX33216" fmla="*/ 3044903 w 10763219"/>
              <a:gd name="connsiteY33216" fmla="*/ 1434474 h 6857999"/>
              <a:gd name="connsiteX33217" fmla="*/ 3044109 w 10763219"/>
              <a:gd name="connsiteY33217" fmla="*/ 1432886 h 6857999"/>
              <a:gd name="connsiteX33218" fmla="*/ 3041331 w 10763219"/>
              <a:gd name="connsiteY33218" fmla="*/ 1431298 h 6857999"/>
              <a:gd name="connsiteX33219" fmla="*/ 3038156 w 10763219"/>
              <a:gd name="connsiteY33219" fmla="*/ 1430505 h 6857999"/>
              <a:gd name="connsiteX33220" fmla="*/ 3034981 w 10763219"/>
              <a:gd name="connsiteY33220" fmla="*/ 1430108 h 6857999"/>
              <a:gd name="connsiteX33221" fmla="*/ 3027440 w 10763219"/>
              <a:gd name="connsiteY33221" fmla="*/ 1428520 h 6857999"/>
              <a:gd name="connsiteX33222" fmla="*/ 3024662 w 10763219"/>
              <a:gd name="connsiteY33222" fmla="*/ 1427726 h 6857999"/>
              <a:gd name="connsiteX33223" fmla="*/ 3021487 w 10763219"/>
              <a:gd name="connsiteY33223" fmla="*/ 1425742 h 6857999"/>
              <a:gd name="connsiteX33224" fmla="*/ 3020693 w 10763219"/>
              <a:gd name="connsiteY33224" fmla="*/ 1424551 h 6857999"/>
              <a:gd name="connsiteX33225" fmla="*/ 3019502 w 10763219"/>
              <a:gd name="connsiteY33225" fmla="*/ 1422566 h 6857999"/>
              <a:gd name="connsiteX33226" fmla="*/ 3019105 w 10763219"/>
              <a:gd name="connsiteY33226" fmla="*/ 1420582 h 6857999"/>
              <a:gd name="connsiteX33227" fmla="*/ 3018312 w 10763219"/>
              <a:gd name="connsiteY33227" fmla="*/ 1418597 h 6857999"/>
              <a:gd name="connsiteX33228" fmla="*/ 3018312 w 10763219"/>
              <a:gd name="connsiteY33228" fmla="*/ 1415819 h 6857999"/>
              <a:gd name="connsiteX33229" fmla="*/ 3018312 w 10763219"/>
              <a:gd name="connsiteY33229" fmla="*/ 1412246 h 6857999"/>
              <a:gd name="connsiteX33230" fmla="*/ 3018708 w 10763219"/>
              <a:gd name="connsiteY33230" fmla="*/ 1404705 h 6857999"/>
              <a:gd name="connsiteX33231" fmla="*/ 3021090 w 10763219"/>
              <a:gd name="connsiteY33231" fmla="*/ 1401529 h 6857999"/>
              <a:gd name="connsiteX33232" fmla="*/ 3023074 w 10763219"/>
              <a:gd name="connsiteY33232" fmla="*/ 1400339 h 6857999"/>
              <a:gd name="connsiteX33233" fmla="*/ 3025059 w 10763219"/>
              <a:gd name="connsiteY33233" fmla="*/ 1399545 h 6857999"/>
              <a:gd name="connsiteX33234" fmla="*/ 3027440 w 10763219"/>
              <a:gd name="connsiteY33234" fmla="*/ 1400339 h 6857999"/>
              <a:gd name="connsiteX33235" fmla="*/ 3029425 w 10763219"/>
              <a:gd name="connsiteY33235" fmla="*/ 1401132 h 6857999"/>
              <a:gd name="connsiteX33236" fmla="*/ 3031409 w 10763219"/>
              <a:gd name="connsiteY33236" fmla="*/ 1403117 h 6857999"/>
              <a:gd name="connsiteX33237" fmla="*/ 3035378 w 10763219"/>
              <a:gd name="connsiteY33237" fmla="*/ 1409071 h 6857999"/>
              <a:gd name="connsiteX33238" fmla="*/ 3039744 w 10763219"/>
              <a:gd name="connsiteY33238" fmla="*/ 1415422 h 6857999"/>
              <a:gd name="connsiteX33239" fmla="*/ 3043713 w 10763219"/>
              <a:gd name="connsiteY33239" fmla="*/ 1421376 h 6857999"/>
              <a:gd name="connsiteX33240" fmla="*/ 3045697 w 10763219"/>
              <a:gd name="connsiteY33240" fmla="*/ 1424154 h 6857999"/>
              <a:gd name="connsiteX33241" fmla="*/ 3048078 w 10763219"/>
              <a:gd name="connsiteY33241" fmla="*/ 1426139 h 6857999"/>
              <a:gd name="connsiteX33242" fmla="*/ 3050063 w 10763219"/>
              <a:gd name="connsiteY33242" fmla="*/ 1428123 h 6857999"/>
              <a:gd name="connsiteX33243" fmla="*/ 3052047 w 10763219"/>
              <a:gd name="connsiteY33243" fmla="*/ 1428520 h 6857999"/>
              <a:gd name="connsiteX33244" fmla="*/ 3054032 w 10763219"/>
              <a:gd name="connsiteY33244" fmla="*/ 1428520 h 6857999"/>
              <a:gd name="connsiteX33245" fmla="*/ 3055222 w 10763219"/>
              <a:gd name="connsiteY33245" fmla="*/ 1428123 h 6857999"/>
              <a:gd name="connsiteX33246" fmla="*/ 3056810 w 10763219"/>
              <a:gd name="connsiteY33246" fmla="*/ 1426932 h 6857999"/>
              <a:gd name="connsiteX33247" fmla="*/ 3058794 w 10763219"/>
              <a:gd name="connsiteY33247" fmla="*/ 1425742 h 6857999"/>
              <a:gd name="connsiteX33248" fmla="*/ 3062366 w 10763219"/>
              <a:gd name="connsiteY33248" fmla="*/ 1422169 h 6857999"/>
              <a:gd name="connsiteX33249" fmla="*/ 3065542 w 10763219"/>
              <a:gd name="connsiteY33249" fmla="*/ 1418200 h 6857999"/>
              <a:gd name="connsiteX33250" fmla="*/ 3069114 w 10763219"/>
              <a:gd name="connsiteY33250" fmla="*/ 1413834 h 6857999"/>
              <a:gd name="connsiteX33251" fmla="*/ 3073082 w 10763219"/>
              <a:gd name="connsiteY33251" fmla="*/ 1409865 h 6857999"/>
              <a:gd name="connsiteX33252" fmla="*/ 3076258 w 10763219"/>
              <a:gd name="connsiteY33252" fmla="*/ 1406689 h 6857999"/>
              <a:gd name="connsiteX33253" fmla="*/ 3077845 w 10763219"/>
              <a:gd name="connsiteY33253" fmla="*/ 1405499 h 6857999"/>
              <a:gd name="connsiteX33254" fmla="*/ 3079433 w 10763219"/>
              <a:gd name="connsiteY33254" fmla="*/ 1405102 h 6857999"/>
              <a:gd name="connsiteX33255" fmla="*/ 3081417 w 10763219"/>
              <a:gd name="connsiteY33255" fmla="*/ 1404705 h 6857999"/>
              <a:gd name="connsiteX33256" fmla="*/ 3083402 w 10763219"/>
              <a:gd name="connsiteY33256" fmla="*/ 1404705 h 6857999"/>
              <a:gd name="connsiteX33257" fmla="*/ 3084592 w 10763219"/>
              <a:gd name="connsiteY33257" fmla="*/ 1404705 h 6857999"/>
              <a:gd name="connsiteX33258" fmla="*/ 3086180 w 10763219"/>
              <a:gd name="connsiteY33258" fmla="*/ 1405499 h 6857999"/>
              <a:gd name="connsiteX33259" fmla="*/ 3088164 w 10763219"/>
              <a:gd name="connsiteY33259" fmla="*/ 1407086 h 6857999"/>
              <a:gd name="connsiteX33260" fmla="*/ 3090149 w 10763219"/>
              <a:gd name="connsiteY33260" fmla="*/ 1409468 h 6857999"/>
              <a:gd name="connsiteX33261" fmla="*/ 3092133 w 10763219"/>
              <a:gd name="connsiteY33261" fmla="*/ 1411849 h 6857999"/>
              <a:gd name="connsiteX33262" fmla="*/ 3094118 w 10763219"/>
              <a:gd name="connsiteY33262" fmla="*/ 1414231 h 6857999"/>
              <a:gd name="connsiteX33263" fmla="*/ 3096499 w 10763219"/>
              <a:gd name="connsiteY33263" fmla="*/ 1416216 h 6857999"/>
              <a:gd name="connsiteX33264" fmla="*/ 3097689 w 10763219"/>
              <a:gd name="connsiteY33264" fmla="*/ 1417009 h 6857999"/>
              <a:gd name="connsiteX33265" fmla="*/ 3099277 w 10763219"/>
              <a:gd name="connsiteY33265" fmla="*/ 1417406 h 6857999"/>
              <a:gd name="connsiteX33266" fmla="*/ 3101262 w 10763219"/>
              <a:gd name="connsiteY33266" fmla="*/ 1417406 h 6857999"/>
              <a:gd name="connsiteX33267" fmla="*/ 3102849 w 10763219"/>
              <a:gd name="connsiteY33267" fmla="*/ 1417406 h 6857999"/>
              <a:gd name="connsiteX33268" fmla="*/ 3105627 w 10763219"/>
              <a:gd name="connsiteY33268" fmla="*/ 1416216 h 6857999"/>
              <a:gd name="connsiteX33269" fmla="*/ 3108009 w 10763219"/>
              <a:gd name="connsiteY33269" fmla="*/ 1414231 h 6857999"/>
              <a:gd name="connsiteX33270" fmla="*/ 3110390 w 10763219"/>
              <a:gd name="connsiteY33270" fmla="*/ 1411849 h 6857999"/>
              <a:gd name="connsiteX33271" fmla="*/ 3112375 w 10763219"/>
              <a:gd name="connsiteY33271" fmla="*/ 1409865 h 6857999"/>
              <a:gd name="connsiteX33272" fmla="*/ 3114359 w 10763219"/>
              <a:gd name="connsiteY33272" fmla="*/ 1407880 h 6857999"/>
              <a:gd name="connsiteX33273" fmla="*/ 3116740 w 10763219"/>
              <a:gd name="connsiteY33273" fmla="*/ 1406689 h 6857999"/>
              <a:gd name="connsiteX33274" fmla="*/ 3118328 w 10763219"/>
              <a:gd name="connsiteY33274" fmla="*/ 1406689 h 6857999"/>
              <a:gd name="connsiteX33275" fmla="*/ 3119915 w 10763219"/>
              <a:gd name="connsiteY33275" fmla="*/ 1406689 h 6857999"/>
              <a:gd name="connsiteX33276" fmla="*/ 3121900 w 10763219"/>
              <a:gd name="connsiteY33276" fmla="*/ 1407086 h 6857999"/>
              <a:gd name="connsiteX33277" fmla="*/ 3124281 w 10763219"/>
              <a:gd name="connsiteY33277" fmla="*/ 1407880 h 6857999"/>
              <a:gd name="connsiteX33278" fmla="*/ 3128250 w 10763219"/>
              <a:gd name="connsiteY33278" fmla="*/ 1410659 h 6857999"/>
              <a:gd name="connsiteX33279" fmla="*/ 3132219 w 10763219"/>
              <a:gd name="connsiteY33279" fmla="*/ 1414231 h 6857999"/>
              <a:gd name="connsiteX33280" fmla="*/ 3135791 w 10763219"/>
              <a:gd name="connsiteY33280" fmla="*/ 1418200 h 6857999"/>
              <a:gd name="connsiteX33281" fmla="*/ 3144126 w 10763219"/>
              <a:gd name="connsiteY33281" fmla="*/ 1426535 h 6857999"/>
              <a:gd name="connsiteX33282" fmla="*/ 3148095 w 10763219"/>
              <a:gd name="connsiteY33282" fmla="*/ 1430108 h 6857999"/>
              <a:gd name="connsiteX33283" fmla="*/ 3150079 w 10763219"/>
              <a:gd name="connsiteY33283" fmla="*/ 1430902 h 6857999"/>
              <a:gd name="connsiteX33284" fmla="*/ 3152063 w 10763219"/>
              <a:gd name="connsiteY33284" fmla="*/ 1432092 h 6857999"/>
              <a:gd name="connsiteX33285" fmla="*/ 3158414 w 10763219"/>
              <a:gd name="connsiteY33285" fmla="*/ 1434474 h 6857999"/>
              <a:gd name="connsiteX33286" fmla="*/ 3164764 w 10763219"/>
              <a:gd name="connsiteY33286" fmla="*/ 1436062 h 6857999"/>
              <a:gd name="connsiteX33287" fmla="*/ 3172305 w 10763219"/>
              <a:gd name="connsiteY33287" fmla="*/ 1436855 h 6857999"/>
              <a:gd name="connsiteX33288" fmla="*/ 3179052 w 10763219"/>
              <a:gd name="connsiteY33288" fmla="*/ 1437252 h 6857999"/>
              <a:gd name="connsiteX33289" fmla="*/ 3186196 w 10763219"/>
              <a:gd name="connsiteY33289" fmla="*/ 1437252 h 6857999"/>
              <a:gd name="connsiteX33290" fmla="*/ 3194134 w 10763219"/>
              <a:gd name="connsiteY33290" fmla="*/ 1437252 h 6857999"/>
              <a:gd name="connsiteX33291" fmla="*/ 3209216 w 10763219"/>
              <a:gd name="connsiteY33291" fmla="*/ 1436855 h 6857999"/>
              <a:gd name="connsiteX33292" fmla="*/ 3225488 w 10763219"/>
              <a:gd name="connsiteY33292" fmla="*/ 1436062 h 6857999"/>
              <a:gd name="connsiteX33293" fmla="*/ 3241363 w 10763219"/>
              <a:gd name="connsiteY33293" fmla="*/ 1436062 h 6857999"/>
              <a:gd name="connsiteX33294" fmla="*/ 3249302 w 10763219"/>
              <a:gd name="connsiteY33294" fmla="*/ 1436062 h 6857999"/>
              <a:gd name="connsiteX33295" fmla="*/ 3257239 w 10763219"/>
              <a:gd name="connsiteY33295" fmla="*/ 1436855 h 6857999"/>
              <a:gd name="connsiteX33296" fmla="*/ 3264780 w 10763219"/>
              <a:gd name="connsiteY33296" fmla="*/ 1437649 h 6857999"/>
              <a:gd name="connsiteX33297" fmla="*/ 3272321 w 10763219"/>
              <a:gd name="connsiteY33297" fmla="*/ 1439237 h 6857999"/>
              <a:gd name="connsiteX33298" fmla="*/ 3276290 w 10763219"/>
              <a:gd name="connsiteY33298" fmla="*/ 1440825 h 6857999"/>
              <a:gd name="connsiteX33299" fmla="*/ 3280259 w 10763219"/>
              <a:gd name="connsiteY33299" fmla="*/ 1442412 h 6857999"/>
              <a:gd name="connsiteX33300" fmla="*/ 3287006 w 10763219"/>
              <a:gd name="connsiteY33300" fmla="*/ 1445588 h 6857999"/>
              <a:gd name="connsiteX33301" fmla="*/ 3293356 w 10763219"/>
              <a:gd name="connsiteY33301" fmla="*/ 1449954 h 6857999"/>
              <a:gd name="connsiteX33302" fmla="*/ 3299707 w 10763219"/>
              <a:gd name="connsiteY33302" fmla="*/ 1455114 h 6857999"/>
              <a:gd name="connsiteX33303" fmla="*/ 3305660 w 10763219"/>
              <a:gd name="connsiteY33303" fmla="*/ 1459480 h 6857999"/>
              <a:gd name="connsiteX33304" fmla="*/ 3311216 w 10763219"/>
              <a:gd name="connsiteY33304" fmla="*/ 1463052 h 6857999"/>
              <a:gd name="connsiteX33305" fmla="*/ 3317170 w 10763219"/>
              <a:gd name="connsiteY33305" fmla="*/ 1466625 h 6857999"/>
              <a:gd name="connsiteX33306" fmla="*/ 3320345 w 10763219"/>
              <a:gd name="connsiteY33306" fmla="*/ 1467815 h 6857999"/>
              <a:gd name="connsiteX33307" fmla="*/ 3323123 w 10763219"/>
              <a:gd name="connsiteY33307" fmla="*/ 1468212 h 6857999"/>
              <a:gd name="connsiteX33308" fmla="*/ 3325504 w 10763219"/>
              <a:gd name="connsiteY33308" fmla="*/ 1468609 h 6857999"/>
              <a:gd name="connsiteX33309" fmla="*/ 3328679 w 10763219"/>
              <a:gd name="connsiteY33309" fmla="*/ 1468212 h 6857999"/>
              <a:gd name="connsiteX33310" fmla="*/ 3330267 w 10763219"/>
              <a:gd name="connsiteY33310" fmla="*/ 1467815 h 6857999"/>
              <a:gd name="connsiteX33311" fmla="*/ 3333045 w 10763219"/>
              <a:gd name="connsiteY33311" fmla="*/ 1466625 h 6857999"/>
              <a:gd name="connsiteX33312" fmla="*/ 3337411 w 10763219"/>
              <a:gd name="connsiteY33312" fmla="*/ 1463846 h 6857999"/>
              <a:gd name="connsiteX33313" fmla="*/ 3341380 w 10763219"/>
              <a:gd name="connsiteY33313" fmla="*/ 1459877 h 6857999"/>
              <a:gd name="connsiteX33314" fmla="*/ 3344952 w 10763219"/>
              <a:gd name="connsiteY33314" fmla="*/ 1455908 h 6857999"/>
              <a:gd name="connsiteX33315" fmla="*/ 3349318 w 10763219"/>
              <a:gd name="connsiteY33315" fmla="*/ 1452335 h 6857999"/>
              <a:gd name="connsiteX33316" fmla="*/ 3354080 w 10763219"/>
              <a:gd name="connsiteY33316" fmla="*/ 1449557 h 6857999"/>
              <a:gd name="connsiteX33317" fmla="*/ 3355668 w 10763219"/>
              <a:gd name="connsiteY33317" fmla="*/ 1448763 h 6857999"/>
              <a:gd name="connsiteX33318" fmla="*/ 3358446 w 10763219"/>
              <a:gd name="connsiteY33318" fmla="*/ 1447969 h 6857999"/>
              <a:gd name="connsiteX33319" fmla="*/ 3363209 w 10763219"/>
              <a:gd name="connsiteY33319" fmla="*/ 1447969 h 6857999"/>
              <a:gd name="connsiteX33320" fmla="*/ 3368368 w 10763219"/>
              <a:gd name="connsiteY33320" fmla="*/ 1448763 h 6857999"/>
              <a:gd name="connsiteX33321" fmla="*/ 3374322 w 10763219"/>
              <a:gd name="connsiteY33321" fmla="*/ 1449954 h 6857999"/>
              <a:gd name="connsiteX33322" fmla="*/ 3380275 w 10763219"/>
              <a:gd name="connsiteY33322" fmla="*/ 1451938 h 6857999"/>
              <a:gd name="connsiteX33323" fmla="*/ 3386625 w 10763219"/>
              <a:gd name="connsiteY33323" fmla="*/ 1454320 h 6857999"/>
              <a:gd name="connsiteX33324" fmla="*/ 3392579 w 10763219"/>
              <a:gd name="connsiteY33324" fmla="*/ 1456702 h 6857999"/>
              <a:gd name="connsiteX33325" fmla="*/ 3403295 w 10763219"/>
              <a:gd name="connsiteY33325" fmla="*/ 1462258 h 6857999"/>
              <a:gd name="connsiteX33326" fmla="*/ 3405279 w 10763219"/>
              <a:gd name="connsiteY33326" fmla="*/ 1458289 h 6857999"/>
              <a:gd name="connsiteX33327" fmla="*/ 3407264 w 10763219"/>
              <a:gd name="connsiteY33327" fmla="*/ 1454320 h 6857999"/>
              <a:gd name="connsiteX33328" fmla="*/ 3409645 w 10763219"/>
              <a:gd name="connsiteY33328" fmla="*/ 1451145 h 6857999"/>
              <a:gd name="connsiteX33329" fmla="*/ 3411629 w 10763219"/>
              <a:gd name="connsiteY33329" fmla="*/ 1446778 h 6857999"/>
              <a:gd name="connsiteX33330" fmla="*/ 3417583 w 10763219"/>
              <a:gd name="connsiteY33330" fmla="*/ 1447175 h 6857999"/>
              <a:gd name="connsiteX33331" fmla="*/ 3422742 w 10763219"/>
              <a:gd name="connsiteY33331" fmla="*/ 1448763 h 6857999"/>
              <a:gd name="connsiteX33332" fmla="*/ 3427108 w 10763219"/>
              <a:gd name="connsiteY33332" fmla="*/ 1450351 h 6857999"/>
              <a:gd name="connsiteX33333" fmla="*/ 3429093 w 10763219"/>
              <a:gd name="connsiteY33333" fmla="*/ 1451938 h 6857999"/>
              <a:gd name="connsiteX33334" fmla="*/ 3430680 w 10763219"/>
              <a:gd name="connsiteY33334" fmla="*/ 1453526 h 6857999"/>
              <a:gd name="connsiteX33335" fmla="*/ 3432267 w 10763219"/>
              <a:gd name="connsiteY33335" fmla="*/ 1455114 h 6857999"/>
              <a:gd name="connsiteX33336" fmla="*/ 3433061 w 10763219"/>
              <a:gd name="connsiteY33336" fmla="*/ 1456702 h 6857999"/>
              <a:gd name="connsiteX33337" fmla="*/ 3433855 w 10763219"/>
              <a:gd name="connsiteY33337" fmla="*/ 1459480 h 6857999"/>
              <a:gd name="connsiteX33338" fmla="*/ 3434649 w 10763219"/>
              <a:gd name="connsiteY33338" fmla="*/ 1461862 h 6857999"/>
              <a:gd name="connsiteX33339" fmla="*/ 3434649 w 10763219"/>
              <a:gd name="connsiteY33339" fmla="*/ 1464640 h 6857999"/>
              <a:gd name="connsiteX33340" fmla="*/ 3434649 w 10763219"/>
              <a:gd name="connsiteY33340" fmla="*/ 1467815 h 6857999"/>
              <a:gd name="connsiteX33341" fmla="*/ 3433061 w 10763219"/>
              <a:gd name="connsiteY33341" fmla="*/ 1474960 h 6857999"/>
              <a:gd name="connsiteX33342" fmla="*/ 3429489 w 10763219"/>
              <a:gd name="connsiteY33342" fmla="*/ 1474166 h 6857999"/>
              <a:gd name="connsiteX33343" fmla="*/ 3426711 w 10763219"/>
              <a:gd name="connsiteY33343" fmla="*/ 1474166 h 6857999"/>
              <a:gd name="connsiteX33344" fmla="*/ 3423933 w 10763219"/>
              <a:gd name="connsiteY33344" fmla="*/ 1474563 h 6857999"/>
              <a:gd name="connsiteX33345" fmla="*/ 3421155 w 10763219"/>
              <a:gd name="connsiteY33345" fmla="*/ 1475357 h 6857999"/>
              <a:gd name="connsiteX33346" fmla="*/ 3423933 w 10763219"/>
              <a:gd name="connsiteY33346" fmla="*/ 1477738 h 6857999"/>
              <a:gd name="connsiteX33347" fmla="*/ 3425917 w 10763219"/>
              <a:gd name="connsiteY33347" fmla="*/ 1480517 h 6857999"/>
              <a:gd name="connsiteX33348" fmla="*/ 3427505 w 10763219"/>
              <a:gd name="connsiteY33348" fmla="*/ 1483295 h 6857999"/>
              <a:gd name="connsiteX33349" fmla="*/ 3429093 w 10763219"/>
              <a:gd name="connsiteY33349" fmla="*/ 1486868 h 6857999"/>
              <a:gd name="connsiteX33350" fmla="*/ 3430680 w 10763219"/>
              <a:gd name="connsiteY33350" fmla="*/ 1490043 h 6857999"/>
              <a:gd name="connsiteX33351" fmla="*/ 3431474 w 10763219"/>
              <a:gd name="connsiteY33351" fmla="*/ 1494409 h 6857999"/>
              <a:gd name="connsiteX33352" fmla="*/ 3432267 w 10763219"/>
              <a:gd name="connsiteY33352" fmla="*/ 1499569 h 6857999"/>
              <a:gd name="connsiteX33353" fmla="*/ 3432267 w 10763219"/>
              <a:gd name="connsiteY33353" fmla="*/ 1504729 h 6857999"/>
              <a:gd name="connsiteX33354" fmla="*/ 3433458 w 10763219"/>
              <a:gd name="connsiteY33354" fmla="*/ 1497584 h 6857999"/>
              <a:gd name="connsiteX33355" fmla="*/ 3435840 w 10763219"/>
              <a:gd name="connsiteY33355" fmla="*/ 1491631 h 6857999"/>
              <a:gd name="connsiteX33356" fmla="*/ 3438618 w 10763219"/>
              <a:gd name="connsiteY33356" fmla="*/ 1486074 h 6857999"/>
              <a:gd name="connsiteX33357" fmla="*/ 3441396 w 10763219"/>
              <a:gd name="connsiteY33357" fmla="*/ 1481708 h 6857999"/>
              <a:gd name="connsiteX33358" fmla="*/ 3444968 w 10763219"/>
              <a:gd name="connsiteY33358" fmla="*/ 1478532 h 6857999"/>
              <a:gd name="connsiteX33359" fmla="*/ 3448540 w 10763219"/>
              <a:gd name="connsiteY33359" fmla="*/ 1476151 h 6857999"/>
              <a:gd name="connsiteX33360" fmla="*/ 3452509 w 10763219"/>
              <a:gd name="connsiteY33360" fmla="*/ 1474166 h 6857999"/>
              <a:gd name="connsiteX33361" fmla="*/ 3456478 w 10763219"/>
              <a:gd name="connsiteY33361" fmla="*/ 1472578 h 6857999"/>
              <a:gd name="connsiteX33362" fmla="*/ 3460844 w 10763219"/>
              <a:gd name="connsiteY33362" fmla="*/ 1472181 h 6857999"/>
              <a:gd name="connsiteX33363" fmla="*/ 3465606 w 10763219"/>
              <a:gd name="connsiteY33363" fmla="*/ 1471388 h 6857999"/>
              <a:gd name="connsiteX33364" fmla="*/ 3470369 w 10763219"/>
              <a:gd name="connsiteY33364" fmla="*/ 1472181 h 6857999"/>
              <a:gd name="connsiteX33365" fmla="*/ 3475528 w 10763219"/>
              <a:gd name="connsiteY33365" fmla="*/ 1472578 h 6857999"/>
              <a:gd name="connsiteX33366" fmla="*/ 3485451 w 10763219"/>
              <a:gd name="connsiteY33366" fmla="*/ 1474563 h 6857999"/>
              <a:gd name="connsiteX33367" fmla="*/ 3495770 w 10763219"/>
              <a:gd name="connsiteY33367" fmla="*/ 1476945 h 6857999"/>
              <a:gd name="connsiteX33368" fmla="*/ 3494977 w 10763219"/>
              <a:gd name="connsiteY33368" fmla="*/ 1478929 h 6857999"/>
              <a:gd name="connsiteX33369" fmla="*/ 3494579 w 10763219"/>
              <a:gd name="connsiteY33369" fmla="*/ 1480914 h 6857999"/>
              <a:gd name="connsiteX33370" fmla="*/ 3493785 w 10763219"/>
              <a:gd name="connsiteY33370" fmla="*/ 1481708 h 6857999"/>
              <a:gd name="connsiteX33371" fmla="*/ 3492595 w 10763219"/>
              <a:gd name="connsiteY33371" fmla="*/ 1483295 h 6857999"/>
              <a:gd name="connsiteX33372" fmla="*/ 3489816 w 10763219"/>
              <a:gd name="connsiteY33372" fmla="*/ 1485280 h 6857999"/>
              <a:gd name="connsiteX33373" fmla="*/ 3486641 w 10763219"/>
              <a:gd name="connsiteY33373" fmla="*/ 1486868 h 6857999"/>
              <a:gd name="connsiteX33374" fmla="*/ 3484260 w 10763219"/>
              <a:gd name="connsiteY33374" fmla="*/ 1488058 h 6857999"/>
              <a:gd name="connsiteX33375" fmla="*/ 3481879 w 10763219"/>
              <a:gd name="connsiteY33375" fmla="*/ 1490440 h 6857999"/>
              <a:gd name="connsiteX33376" fmla="*/ 3481085 w 10763219"/>
              <a:gd name="connsiteY33376" fmla="*/ 1492028 h 6857999"/>
              <a:gd name="connsiteX33377" fmla="*/ 3479894 w 10763219"/>
              <a:gd name="connsiteY33377" fmla="*/ 1494012 h 6857999"/>
              <a:gd name="connsiteX33378" fmla="*/ 3479498 w 10763219"/>
              <a:gd name="connsiteY33378" fmla="*/ 1495997 h 6857999"/>
              <a:gd name="connsiteX33379" fmla="*/ 3479498 w 10763219"/>
              <a:gd name="connsiteY33379" fmla="*/ 1498378 h 6857999"/>
              <a:gd name="connsiteX33380" fmla="*/ 3479498 w 10763219"/>
              <a:gd name="connsiteY33380" fmla="*/ 1505920 h 6857999"/>
              <a:gd name="connsiteX33381" fmla="*/ 3480291 w 10763219"/>
              <a:gd name="connsiteY33381" fmla="*/ 1511477 h 6857999"/>
              <a:gd name="connsiteX33382" fmla="*/ 3481085 w 10763219"/>
              <a:gd name="connsiteY33382" fmla="*/ 1513461 h 6857999"/>
              <a:gd name="connsiteX33383" fmla="*/ 3481879 w 10763219"/>
              <a:gd name="connsiteY33383" fmla="*/ 1515049 h 6857999"/>
              <a:gd name="connsiteX33384" fmla="*/ 3483069 w 10763219"/>
              <a:gd name="connsiteY33384" fmla="*/ 1516637 h 6857999"/>
              <a:gd name="connsiteX33385" fmla="*/ 3484260 w 10763219"/>
              <a:gd name="connsiteY33385" fmla="*/ 1517431 h 6857999"/>
              <a:gd name="connsiteX33386" fmla="*/ 3485848 w 10763219"/>
              <a:gd name="connsiteY33386" fmla="*/ 1518621 h 6857999"/>
              <a:gd name="connsiteX33387" fmla="*/ 3487435 w 10763219"/>
              <a:gd name="connsiteY33387" fmla="*/ 1518621 h 6857999"/>
              <a:gd name="connsiteX33388" fmla="*/ 3490213 w 10763219"/>
              <a:gd name="connsiteY33388" fmla="*/ 1518621 h 6857999"/>
              <a:gd name="connsiteX33389" fmla="*/ 3494182 w 10763219"/>
              <a:gd name="connsiteY33389" fmla="*/ 1517431 h 6857999"/>
              <a:gd name="connsiteX33390" fmla="*/ 3498151 w 10763219"/>
              <a:gd name="connsiteY33390" fmla="*/ 1515843 h 6857999"/>
              <a:gd name="connsiteX33391" fmla="*/ 3502517 w 10763219"/>
              <a:gd name="connsiteY33391" fmla="*/ 1513461 h 6857999"/>
              <a:gd name="connsiteX33392" fmla="*/ 3506883 w 10763219"/>
              <a:gd name="connsiteY33392" fmla="*/ 1510683 h 6857999"/>
              <a:gd name="connsiteX33393" fmla="*/ 3515614 w 10763219"/>
              <a:gd name="connsiteY33393" fmla="*/ 1504729 h 6857999"/>
              <a:gd name="connsiteX33394" fmla="*/ 3524743 w 10763219"/>
              <a:gd name="connsiteY33394" fmla="*/ 1498775 h 6857999"/>
              <a:gd name="connsiteX33395" fmla="*/ 3528712 w 10763219"/>
              <a:gd name="connsiteY33395" fmla="*/ 1496790 h 6857999"/>
              <a:gd name="connsiteX33396" fmla="*/ 3533077 w 10763219"/>
              <a:gd name="connsiteY33396" fmla="*/ 1495203 h 6857999"/>
              <a:gd name="connsiteX33397" fmla="*/ 3540619 w 10763219"/>
              <a:gd name="connsiteY33397" fmla="*/ 1507111 h 6857999"/>
              <a:gd name="connsiteX33398" fmla="*/ 3544587 w 10763219"/>
              <a:gd name="connsiteY33398" fmla="*/ 1512667 h 6857999"/>
              <a:gd name="connsiteX33399" fmla="*/ 3548556 w 10763219"/>
              <a:gd name="connsiteY33399" fmla="*/ 1517431 h 6857999"/>
              <a:gd name="connsiteX33400" fmla="*/ 3552128 w 10763219"/>
              <a:gd name="connsiteY33400" fmla="*/ 1522194 h 6857999"/>
              <a:gd name="connsiteX33401" fmla="*/ 3556097 w 10763219"/>
              <a:gd name="connsiteY33401" fmla="*/ 1526163 h 6857999"/>
              <a:gd name="connsiteX33402" fmla="*/ 3560463 w 10763219"/>
              <a:gd name="connsiteY33402" fmla="*/ 1530132 h 6857999"/>
              <a:gd name="connsiteX33403" fmla="*/ 3564829 w 10763219"/>
              <a:gd name="connsiteY33403" fmla="*/ 1533704 h 6857999"/>
              <a:gd name="connsiteX33404" fmla="*/ 3569194 w 10763219"/>
              <a:gd name="connsiteY33404" fmla="*/ 1536483 h 6857999"/>
              <a:gd name="connsiteX33405" fmla="*/ 3573958 w 10763219"/>
              <a:gd name="connsiteY33405" fmla="*/ 1538864 h 6857999"/>
              <a:gd name="connsiteX33406" fmla="*/ 3578720 w 10763219"/>
              <a:gd name="connsiteY33406" fmla="*/ 1540849 h 6857999"/>
              <a:gd name="connsiteX33407" fmla="*/ 3583482 w 10763219"/>
              <a:gd name="connsiteY33407" fmla="*/ 1542437 h 6857999"/>
              <a:gd name="connsiteX33408" fmla="*/ 3588246 w 10763219"/>
              <a:gd name="connsiteY33408" fmla="*/ 1543230 h 6857999"/>
              <a:gd name="connsiteX33409" fmla="*/ 3593802 w 10763219"/>
              <a:gd name="connsiteY33409" fmla="*/ 1544421 h 6857999"/>
              <a:gd name="connsiteX33410" fmla="*/ 3599358 w 10763219"/>
              <a:gd name="connsiteY33410" fmla="*/ 1544421 h 6857999"/>
              <a:gd name="connsiteX33411" fmla="*/ 3604519 w 10763219"/>
              <a:gd name="connsiteY33411" fmla="*/ 1544024 h 6857999"/>
              <a:gd name="connsiteX33412" fmla="*/ 3606502 w 10763219"/>
              <a:gd name="connsiteY33412" fmla="*/ 1543230 h 6857999"/>
              <a:gd name="connsiteX33413" fmla="*/ 3608883 w 10763219"/>
              <a:gd name="connsiteY33413" fmla="*/ 1542834 h 6857999"/>
              <a:gd name="connsiteX33414" fmla="*/ 3613249 w 10763219"/>
              <a:gd name="connsiteY33414" fmla="*/ 1540452 h 6857999"/>
              <a:gd name="connsiteX33415" fmla="*/ 3622775 w 10763219"/>
              <a:gd name="connsiteY33415" fmla="*/ 1534101 h 6857999"/>
              <a:gd name="connsiteX33416" fmla="*/ 3627537 w 10763219"/>
              <a:gd name="connsiteY33416" fmla="*/ 1530529 h 6857999"/>
              <a:gd name="connsiteX33417" fmla="*/ 3632300 w 10763219"/>
              <a:gd name="connsiteY33417" fmla="*/ 1528147 h 6857999"/>
              <a:gd name="connsiteX33418" fmla="*/ 3636666 w 10763219"/>
              <a:gd name="connsiteY33418" fmla="*/ 1526163 h 6857999"/>
              <a:gd name="connsiteX33419" fmla="*/ 3639047 w 10763219"/>
              <a:gd name="connsiteY33419" fmla="*/ 1526163 h 6857999"/>
              <a:gd name="connsiteX33420" fmla="*/ 3641031 w 10763219"/>
              <a:gd name="connsiteY33420" fmla="*/ 1526163 h 6857999"/>
              <a:gd name="connsiteX33421" fmla="*/ 3644207 w 10763219"/>
              <a:gd name="connsiteY33421" fmla="*/ 1526957 h 6857999"/>
              <a:gd name="connsiteX33422" fmla="*/ 3646985 w 10763219"/>
              <a:gd name="connsiteY33422" fmla="*/ 1528147 h 6857999"/>
              <a:gd name="connsiteX33423" fmla="*/ 3650161 w 10763219"/>
              <a:gd name="connsiteY33423" fmla="*/ 1529338 h 6857999"/>
              <a:gd name="connsiteX33424" fmla="*/ 3652541 w 10763219"/>
              <a:gd name="connsiteY33424" fmla="*/ 1531323 h 6857999"/>
              <a:gd name="connsiteX33425" fmla="*/ 3657701 w 10763219"/>
              <a:gd name="connsiteY33425" fmla="*/ 1535689 h 6857999"/>
              <a:gd name="connsiteX33426" fmla="*/ 3662861 w 10763219"/>
              <a:gd name="connsiteY33426" fmla="*/ 1540452 h 6857999"/>
              <a:gd name="connsiteX33427" fmla="*/ 3671989 w 10763219"/>
              <a:gd name="connsiteY33427" fmla="*/ 1550375 h 6857999"/>
              <a:gd name="connsiteX33428" fmla="*/ 3676752 w 10763219"/>
              <a:gd name="connsiteY33428" fmla="*/ 1554741 h 6857999"/>
              <a:gd name="connsiteX33429" fmla="*/ 3679133 w 10763219"/>
              <a:gd name="connsiteY33429" fmla="*/ 1555932 h 6857999"/>
              <a:gd name="connsiteX33430" fmla="*/ 3681911 w 10763219"/>
              <a:gd name="connsiteY33430" fmla="*/ 1557520 h 6857999"/>
              <a:gd name="connsiteX33431" fmla="*/ 3684293 w 10763219"/>
              <a:gd name="connsiteY33431" fmla="*/ 1559107 h 6857999"/>
              <a:gd name="connsiteX33432" fmla="*/ 3686277 w 10763219"/>
              <a:gd name="connsiteY33432" fmla="*/ 1559504 h 6857999"/>
              <a:gd name="connsiteX33433" fmla="*/ 3688658 w 10763219"/>
              <a:gd name="connsiteY33433" fmla="*/ 1559504 h 6857999"/>
              <a:gd name="connsiteX33434" fmla="*/ 3690644 w 10763219"/>
              <a:gd name="connsiteY33434" fmla="*/ 1559504 h 6857999"/>
              <a:gd name="connsiteX33435" fmla="*/ 3693818 w 10763219"/>
              <a:gd name="connsiteY33435" fmla="*/ 1558710 h 6857999"/>
              <a:gd name="connsiteX33436" fmla="*/ 3697390 w 10763219"/>
              <a:gd name="connsiteY33436" fmla="*/ 1556726 h 6857999"/>
              <a:gd name="connsiteX33437" fmla="*/ 3700168 w 10763219"/>
              <a:gd name="connsiteY33437" fmla="*/ 1554741 h 6857999"/>
              <a:gd name="connsiteX33438" fmla="*/ 3703343 w 10763219"/>
              <a:gd name="connsiteY33438" fmla="*/ 1552757 h 6857999"/>
              <a:gd name="connsiteX33439" fmla="*/ 3706121 w 10763219"/>
              <a:gd name="connsiteY33439" fmla="*/ 1551566 h 6857999"/>
              <a:gd name="connsiteX33440" fmla="*/ 3708106 w 10763219"/>
              <a:gd name="connsiteY33440" fmla="*/ 1551566 h 6857999"/>
              <a:gd name="connsiteX33441" fmla="*/ 3709693 w 10763219"/>
              <a:gd name="connsiteY33441" fmla="*/ 1551566 h 6857999"/>
              <a:gd name="connsiteX33442" fmla="*/ 3711678 w 10763219"/>
              <a:gd name="connsiteY33442" fmla="*/ 1552757 h 6857999"/>
              <a:gd name="connsiteX33443" fmla="*/ 3712869 w 10763219"/>
              <a:gd name="connsiteY33443" fmla="*/ 1553550 h 6857999"/>
              <a:gd name="connsiteX33444" fmla="*/ 3714456 w 10763219"/>
              <a:gd name="connsiteY33444" fmla="*/ 1555535 h 6857999"/>
              <a:gd name="connsiteX33445" fmla="*/ 3716044 w 10763219"/>
              <a:gd name="connsiteY33445" fmla="*/ 1557520 h 6857999"/>
              <a:gd name="connsiteX33446" fmla="*/ 3718028 w 10763219"/>
              <a:gd name="connsiteY33446" fmla="*/ 1561886 h 6857999"/>
              <a:gd name="connsiteX33447" fmla="*/ 3719220 w 10763219"/>
              <a:gd name="connsiteY33447" fmla="*/ 1567046 h 6857999"/>
              <a:gd name="connsiteX33448" fmla="*/ 3721998 w 10763219"/>
              <a:gd name="connsiteY33448" fmla="*/ 1574984 h 6857999"/>
              <a:gd name="connsiteX33449" fmla="*/ 3722791 w 10763219"/>
              <a:gd name="connsiteY33449" fmla="*/ 1578160 h 6857999"/>
              <a:gd name="connsiteX33450" fmla="*/ 3723188 w 10763219"/>
              <a:gd name="connsiteY33450" fmla="*/ 1578953 h 6857999"/>
              <a:gd name="connsiteX33451" fmla="*/ 3723188 w 10763219"/>
              <a:gd name="connsiteY33451" fmla="*/ 1579747 h 6857999"/>
              <a:gd name="connsiteX33452" fmla="*/ 3725569 w 10763219"/>
              <a:gd name="connsiteY33452" fmla="*/ 1580144 h 6857999"/>
              <a:gd name="connsiteX33453" fmla="*/ 3728347 w 10763219"/>
              <a:gd name="connsiteY33453" fmla="*/ 1579747 h 6857999"/>
              <a:gd name="connsiteX33454" fmla="*/ 3730729 w 10763219"/>
              <a:gd name="connsiteY33454" fmla="*/ 1578953 h 6857999"/>
              <a:gd name="connsiteX33455" fmla="*/ 3732713 w 10763219"/>
              <a:gd name="connsiteY33455" fmla="*/ 1578160 h 6857999"/>
              <a:gd name="connsiteX33456" fmla="*/ 3737079 w 10763219"/>
              <a:gd name="connsiteY33456" fmla="*/ 1575778 h 6857999"/>
              <a:gd name="connsiteX33457" fmla="*/ 3741842 w 10763219"/>
              <a:gd name="connsiteY33457" fmla="*/ 1572206 h 6857999"/>
              <a:gd name="connsiteX33458" fmla="*/ 3746208 w 10763219"/>
              <a:gd name="connsiteY33458" fmla="*/ 1569427 h 6857999"/>
              <a:gd name="connsiteX33459" fmla="*/ 3750573 w 10763219"/>
              <a:gd name="connsiteY33459" fmla="*/ 1566252 h 6857999"/>
              <a:gd name="connsiteX33460" fmla="*/ 3752954 w 10763219"/>
              <a:gd name="connsiteY33460" fmla="*/ 1565061 h 6857999"/>
              <a:gd name="connsiteX33461" fmla="*/ 3755336 w 10763219"/>
              <a:gd name="connsiteY33461" fmla="*/ 1563870 h 6857999"/>
              <a:gd name="connsiteX33462" fmla="*/ 3758114 w 10763219"/>
              <a:gd name="connsiteY33462" fmla="*/ 1563473 h 6857999"/>
              <a:gd name="connsiteX33463" fmla="*/ 3760496 w 10763219"/>
              <a:gd name="connsiteY33463" fmla="*/ 1563473 h 6857999"/>
              <a:gd name="connsiteX33464" fmla="*/ 3762481 w 10763219"/>
              <a:gd name="connsiteY33464" fmla="*/ 1563870 h 6857999"/>
              <a:gd name="connsiteX33465" fmla="*/ 3765258 w 10763219"/>
              <a:gd name="connsiteY33465" fmla="*/ 1565458 h 6857999"/>
              <a:gd name="connsiteX33466" fmla="*/ 3773991 w 10763219"/>
              <a:gd name="connsiteY33466" fmla="*/ 1569824 h 6857999"/>
              <a:gd name="connsiteX33467" fmla="*/ 3798597 w 10763219"/>
              <a:gd name="connsiteY33467" fmla="*/ 1583320 h 6857999"/>
              <a:gd name="connsiteX33468" fmla="*/ 3824791 w 10763219"/>
              <a:gd name="connsiteY33468" fmla="*/ 1598006 h 6857999"/>
              <a:gd name="connsiteX33469" fmla="*/ 3835507 w 10763219"/>
              <a:gd name="connsiteY33469" fmla="*/ 1603959 h 6857999"/>
              <a:gd name="connsiteX33470" fmla="*/ 3843048 w 10763219"/>
              <a:gd name="connsiteY33470" fmla="*/ 1607532 h 6857999"/>
              <a:gd name="connsiteX33471" fmla="*/ 3847017 w 10763219"/>
              <a:gd name="connsiteY33471" fmla="*/ 1608326 h 6857999"/>
              <a:gd name="connsiteX33472" fmla="*/ 3850986 w 10763219"/>
              <a:gd name="connsiteY33472" fmla="*/ 1608723 h 6857999"/>
              <a:gd name="connsiteX33473" fmla="*/ 3858528 w 10763219"/>
              <a:gd name="connsiteY33473" fmla="*/ 1609516 h 6857999"/>
              <a:gd name="connsiteX33474" fmla="*/ 3866862 w 10763219"/>
              <a:gd name="connsiteY33474" fmla="*/ 1609516 h 6857999"/>
              <a:gd name="connsiteX33475" fmla="*/ 3874800 w 10763219"/>
              <a:gd name="connsiteY33475" fmla="*/ 1609516 h 6857999"/>
              <a:gd name="connsiteX33476" fmla="*/ 3878768 w 10763219"/>
              <a:gd name="connsiteY33476" fmla="*/ 1610310 h 6857999"/>
              <a:gd name="connsiteX33477" fmla="*/ 3881944 w 10763219"/>
              <a:gd name="connsiteY33477" fmla="*/ 1611501 h 6857999"/>
              <a:gd name="connsiteX33478" fmla="*/ 3885516 w 10763219"/>
              <a:gd name="connsiteY33478" fmla="*/ 1612692 h 6857999"/>
              <a:gd name="connsiteX33479" fmla="*/ 3888294 w 10763219"/>
              <a:gd name="connsiteY33479" fmla="*/ 1615073 h 6857999"/>
              <a:gd name="connsiteX33480" fmla="*/ 3891072 w 10763219"/>
              <a:gd name="connsiteY33480" fmla="*/ 1618249 h 6857999"/>
              <a:gd name="connsiteX33481" fmla="*/ 3893453 w 10763219"/>
              <a:gd name="connsiteY33481" fmla="*/ 1622615 h 6857999"/>
              <a:gd name="connsiteX33482" fmla="*/ 3894644 w 10763219"/>
              <a:gd name="connsiteY33482" fmla="*/ 1627378 h 6857999"/>
              <a:gd name="connsiteX33483" fmla="*/ 3896233 w 10763219"/>
              <a:gd name="connsiteY33483" fmla="*/ 1633728 h 6857999"/>
              <a:gd name="connsiteX33484" fmla="*/ 3896629 w 10763219"/>
              <a:gd name="connsiteY33484" fmla="*/ 1637698 h 6857999"/>
              <a:gd name="connsiteX33485" fmla="*/ 3897819 w 10763219"/>
              <a:gd name="connsiteY33485" fmla="*/ 1641270 h 6857999"/>
              <a:gd name="connsiteX33486" fmla="*/ 3898613 w 10763219"/>
              <a:gd name="connsiteY33486" fmla="*/ 1643652 h 6857999"/>
              <a:gd name="connsiteX33487" fmla="*/ 3899804 w 10763219"/>
              <a:gd name="connsiteY33487" fmla="*/ 1645636 h 6857999"/>
              <a:gd name="connsiteX33488" fmla="*/ 3900994 w 10763219"/>
              <a:gd name="connsiteY33488" fmla="*/ 1646827 h 6857999"/>
              <a:gd name="connsiteX33489" fmla="*/ 3902582 w 10763219"/>
              <a:gd name="connsiteY33489" fmla="*/ 1647621 h 6857999"/>
              <a:gd name="connsiteX33490" fmla="*/ 3904170 w 10763219"/>
              <a:gd name="connsiteY33490" fmla="*/ 1647621 h 6857999"/>
              <a:gd name="connsiteX33491" fmla="*/ 3905360 w 10763219"/>
              <a:gd name="connsiteY33491" fmla="*/ 1646827 h 6857999"/>
              <a:gd name="connsiteX33492" fmla="*/ 3907345 w 10763219"/>
              <a:gd name="connsiteY33492" fmla="*/ 1646033 h 6857999"/>
              <a:gd name="connsiteX33493" fmla="*/ 3909329 w 10763219"/>
              <a:gd name="connsiteY33493" fmla="*/ 1644446 h 6857999"/>
              <a:gd name="connsiteX33494" fmla="*/ 3913695 w 10763219"/>
              <a:gd name="connsiteY33494" fmla="*/ 1640476 h 6857999"/>
              <a:gd name="connsiteX33495" fmla="*/ 3924014 w 10763219"/>
              <a:gd name="connsiteY33495" fmla="*/ 1629362 h 6857999"/>
              <a:gd name="connsiteX33496" fmla="*/ 3925998 w 10763219"/>
              <a:gd name="connsiteY33496" fmla="*/ 1629759 h 6857999"/>
              <a:gd name="connsiteX33497" fmla="*/ 3927587 w 10763219"/>
              <a:gd name="connsiteY33497" fmla="*/ 1630950 h 6857999"/>
              <a:gd name="connsiteX33498" fmla="*/ 3929570 w 10763219"/>
              <a:gd name="connsiteY33498" fmla="*/ 1632538 h 6857999"/>
              <a:gd name="connsiteX33499" fmla="*/ 3930761 w 10763219"/>
              <a:gd name="connsiteY33499" fmla="*/ 1634126 h 6857999"/>
              <a:gd name="connsiteX33500" fmla="*/ 3933936 w 10763219"/>
              <a:gd name="connsiteY33500" fmla="*/ 1638889 h 6857999"/>
              <a:gd name="connsiteX33501" fmla="*/ 3936317 w 10763219"/>
              <a:gd name="connsiteY33501" fmla="*/ 1644049 h 6857999"/>
              <a:gd name="connsiteX33502" fmla="*/ 3938699 w 10763219"/>
              <a:gd name="connsiteY33502" fmla="*/ 1650002 h 6857999"/>
              <a:gd name="connsiteX33503" fmla="*/ 3941875 w 10763219"/>
              <a:gd name="connsiteY33503" fmla="*/ 1654765 h 6857999"/>
              <a:gd name="connsiteX33504" fmla="*/ 3943065 w 10763219"/>
              <a:gd name="connsiteY33504" fmla="*/ 1657147 h 6857999"/>
              <a:gd name="connsiteX33505" fmla="*/ 3944653 w 10763219"/>
              <a:gd name="connsiteY33505" fmla="*/ 1658735 h 6857999"/>
              <a:gd name="connsiteX33506" fmla="*/ 3946240 w 10763219"/>
              <a:gd name="connsiteY33506" fmla="*/ 1660322 h 6857999"/>
              <a:gd name="connsiteX33507" fmla="*/ 3948224 w 10763219"/>
              <a:gd name="connsiteY33507" fmla="*/ 1661116 h 6857999"/>
              <a:gd name="connsiteX33508" fmla="*/ 3951399 w 10763219"/>
              <a:gd name="connsiteY33508" fmla="*/ 1661513 h 6857999"/>
              <a:gd name="connsiteX33509" fmla="*/ 3954971 w 10763219"/>
              <a:gd name="connsiteY33509" fmla="*/ 1661513 h 6857999"/>
              <a:gd name="connsiteX33510" fmla="*/ 3958146 w 10763219"/>
              <a:gd name="connsiteY33510" fmla="*/ 1660719 h 6857999"/>
              <a:gd name="connsiteX33511" fmla="*/ 3961719 w 10763219"/>
              <a:gd name="connsiteY33511" fmla="*/ 1659529 h 6857999"/>
              <a:gd name="connsiteX33512" fmla="*/ 3965290 w 10763219"/>
              <a:gd name="connsiteY33512" fmla="*/ 1657941 h 6857999"/>
              <a:gd name="connsiteX33513" fmla="*/ 3968863 w 10763219"/>
              <a:gd name="connsiteY33513" fmla="*/ 1655956 h 6857999"/>
              <a:gd name="connsiteX33514" fmla="*/ 3976403 w 10763219"/>
              <a:gd name="connsiteY33514" fmla="*/ 1651590 h 6857999"/>
              <a:gd name="connsiteX33515" fmla="*/ 3983151 w 10763219"/>
              <a:gd name="connsiteY33515" fmla="*/ 1646430 h 6857999"/>
              <a:gd name="connsiteX33516" fmla="*/ 3989898 w 10763219"/>
              <a:gd name="connsiteY33516" fmla="*/ 1642461 h 6857999"/>
              <a:gd name="connsiteX33517" fmla="*/ 3993073 w 10763219"/>
              <a:gd name="connsiteY33517" fmla="*/ 1641270 h 6857999"/>
              <a:gd name="connsiteX33518" fmla="*/ 3995851 w 10763219"/>
              <a:gd name="connsiteY33518" fmla="*/ 1640079 h 6857999"/>
              <a:gd name="connsiteX33519" fmla="*/ 3999026 w 10763219"/>
              <a:gd name="connsiteY33519" fmla="*/ 1639286 h 6857999"/>
              <a:gd name="connsiteX33520" fmla="*/ 4001407 w 10763219"/>
              <a:gd name="connsiteY33520" fmla="*/ 1639286 h 6857999"/>
              <a:gd name="connsiteX33521" fmla="*/ 4005376 w 10763219"/>
              <a:gd name="connsiteY33521" fmla="*/ 1640476 h 6857999"/>
              <a:gd name="connsiteX33522" fmla="*/ 4008551 w 10763219"/>
              <a:gd name="connsiteY33522" fmla="*/ 1642461 h 6857999"/>
              <a:gd name="connsiteX33523" fmla="*/ 4011727 w 10763219"/>
              <a:gd name="connsiteY33523" fmla="*/ 1645636 h 6857999"/>
              <a:gd name="connsiteX33524" fmla="*/ 4014505 w 10763219"/>
              <a:gd name="connsiteY33524" fmla="*/ 1648812 h 6857999"/>
              <a:gd name="connsiteX33525" fmla="*/ 4016886 w 10763219"/>
              <a:gd name="connsiteY33525" fmla="*/ 1652781 h 6857999"/>
              <a:gd name="connsiteX33526" fmla="*/ 4019267 w 10763219"/>
              <a:gd name="connsiteY33526" fmla="*/ 1657147 h 6857999"/>
              <a:gd name="connsiteX33527" fmla="*/ 4023634 w 10763219"/>
              <a:gd name="connsiteY33527" fmla="*/ 1667070 h 6857999"/>
              <a:gd name="connsiteX33528" fmla="*/ 4028000 w 10763219"/>
              <a:gd name="connsiteY33528" fmla="*/ 1677390 h 6857999"/>
              <a:gd name="connsiteX33529" fmla="*/ 4031174 w 10763219"/>
              <a:gd name="connsiteY33529" fmla="*/ 1682550 h 6857999"/>
              <a:gd name="connsiteX33530" fmla="*/ 4033556 w 10763219"/>
              <a:gd name="connsiteY33530" fmla="*/ 1687710 h 6857999"/>
              <a:gd name="connsiteX33531" fmla="*/ 4036334 w 10763219"/>
              <a:gd name="connsiteY33531" fmla="*/ 1692076 h 6857999"/>
              <a:gd name="connsiteX33532" fmla="*/ 4039906 w 10763219"/>
              <a:gd name="connsiteY33532" fmla="*/ 1696442 h 6857999"/>
              <a:gd name="connsiteX33533" fmla="*/ 4043875 w 10763219"/>
              <a:gd name="connsiteY33533" fmla="*/ 1700412 h 6857999"/>
              <a:gd name="connsiteX33534" fmla="*/ 4048240 w 10763219"/>
              <a:gd name="connsiteY33534" fmla="*/ 1703190 h 6857999"/>
              <a:gd name="connsiteX33535" fmla="*/ 4050225 w 10763219"/>
              <a:gd name="connsiteY33535" fmla="*/ 1704381 h 6857999"/>
              <a:gd name="connsiteX33536" fmla="*/ 4051812 w 10763219"/>
              <a:gd name="connsiteY33536" fmla="*/ 1704778 h 6857999"/>
              <a:gd name="connsiteX33537" fmla="*/ 4054988 w 10763219"/>
              <a:gd name="connsiteY33537" fmla="*/ 1704778 h 6857999"/>
              <a:gd name="connsiteX33538" fmla="*/ 4058561 w 10763219"/>
              <a:gd name="connsiteY33538" fmla="*/ 1704381 h 6857999"/>
              <a:gd name="connsiteX33539" fmla="*/ 4061339 w 10763219"/>
              <a:gd name="connsiteY33539" fmla="*/ 1702793 h 6857999"/>
              <a:gd name="connsiteX33540" fmla="*/ 4064910 w 10763219"/>
              <a:gd name="connsiteY33540" fmla="*/ 1701205 h 6857999"/>
              <a:gd name="connsiteX33541" fmla="*/ 4068879 w 10763219"/>
              <a:gd name="connsiteY33541" fmla="*/ 1700412 h 6857999"/>
              <a:gd name="connsiteX33542" fmla="*/ 4072054 w 10763219"/>
              <a:gd name="connsiteY33542" fmla="*/ 1699221 h 6857999"/>
              <a:gd name="connsiteX33543" fmla="*/ 4076023 w 10763219"/>
              <a:gd name="connsiteY33543" fmla="*/ 1699618 h 6857999"/>
              <a:gd name="connsiteX33544" fmla="*/ 4078007 w 10763219"/>
              <a:gd name="connsiteY33544" fmla="*/ 1700412 h 6857999"/>
              <a:gd name="connsiteX33545" fmla="*/ 4079595 w 10763219"/>
              <a:gd name="connsiteY33545" fmla="*/ 1700808 h 6857999"/>
              <a:gd name="connsiteX33546" fmla="*/ 4081579 w 10763219"/>
              <a:gd name="connsiteY33546" fmla="*/ 1702793 h 6857999"/>
              <a:gd name="connsiteX33547" fmla="*/ 4082771 w 10763219"/>
              <a:gd name="connsiteY33547" fmla="*/ 1705572 h 6857999"/>
              <a:gd name="connsiteX33548" fmla="*/ 4084357 w 10763219"/>
              <a:gd name="connsiteY33548" fmla="*/ 1707953 h 6857999"/>
              <a:gd name="connsiteX33549" fmla="*/ 4084754 w 10763219"/>
              <a:gd name="connsiteY33549" fmla="*/ 1711128 h 6857999"/>
              <a:gd name="connsiteX33550" fmla="*/ 4086342 w 10763219"/>
              <a:gd name="connsiteY33550" fmla="*/ 1713510 h 6857999"/>
              <a:gd name="connsiteX33551" fmla="*/ 4087929 w 10763219"/>
              <a:gd name="connsiteY33551" fmla="*/ 1715891 h 6857999"/>
              <a:gd name="connsiteX33552" fmla="*/ 4088723 w 10763219"/>
              <a:gd name="connsiteY33552" fmla="*/ 1716288 h 6857999"/>
              <a:gd name="connsiteX33553" fmla="*/ 4090311 w 10763219"/>
              <a:gd name="connsiteY33553" fmla="*/ 1717479 h 6857999"/>
              <a:gd name="connsiteX33554" fmla="*/ 4095471 w 10763219"/>
              <a:gd name="connsiteY33554" fmla="*/ 1718670 h 6857999"/>
              <a:gd name="connsiteX33555" fmla="*/ 4101821 w 10763219"/>
              <a:gd name="connsiteY33555" fmla="*/ 1719464 h 6857999"/>
              <a:gd name="connsiteX33556" fmla="*/ 4108171 w 10763219"/>
              <a:gd name="connsiteY33556" fmla="*/ 1720258 h 6857999"/>
              <a:gd name="connsiteX33557" fmla="*/ 4114521 w 10763219"/>
              <a:gd name="connsiteY33557" fmla="*/ 1721845 h 6857999"/>
              <a:gd name="connsiteX33558" fmla="*/ 4118490 w 10763219"/>
              <a:gd name="connsiteY33558" fmla="*/ 1718670 h 6857999"/>
              <a:gd name="connsiteX33559" fmla="*/ 4122856 w 10763219"/>
              <a:gd name="connsiteY33559" fmla="*/ 1716288 h 6857999"/>
              <a:gd name="connsiteX33560" fmla="*/ 4128809 w 10763219"/>
              <a:gd name="connsiteY33560" fmla="*/ 1714304 h 6857999"/>
              <a:gd name="connsiteX33561" fmla="*/ 4134762 w 10763219"/>
              <a:gd name="connsiteY33561" fmla="*/ 1713113 h 6857999"/>
              <a:gd name="connsiteX33562" fmla="*/ 4141510 w 10763219"/>
              <a:gd name="connsiteY33562" fmla="*/ 1711922 h 6857999"/>
              <a:gd name="connsiteX33563" fmla="*/ 4149050 w 10763219"/>
              <a:gd name="connsiteY33563" fmla="*/ 1711525 h 6857999"/>
              <a:gd name="connsiteX33564" fmla="*/ 4156194 w 10763219"/>
              <a:gd name="connsiteY33564" fmla="*/ 1711922 h 6857999"/>
              <a:gd name="connsiteX33565" fmla="*/ 4163338 w 10763219"/>
              <a:gd name="connsiteY33565" fmla="*/ 1713113 h 6857999"/>
              <a:gd name="connsiteX33566" fmla="*/ 4171674 w 10763219"/>
              <a:gd name="connsiteY33566" fmla="*/ 1715495 h 6857999"/>
              <a:gd name="connsiteX33567" fmla="*/ 4180008 w 10763219"/>
              <a:gd name="connsiteY33567" fmla="*/ 1718670 h 6857999"/>
              <a:gd name="connsiteX33568" fmla="*/ 4183977 w 10763219"/>
              <a:gd name="connsiteY33568" fmla="*/ 1720655 h 6857999"/>
              <a:gd name="connsiteX33569" fmla="*/ 4187549 w 10763219"/>
              <a:gd name="connsiteY33569" fmla="*/ 1722639 h 6857999"/>
              <a:gd name="connsiteX33570" fmla="*/ 4190724 w 10763219"/>
              <a:gd name="connsiteY33570" fmla="*/ 1725814 h 6857999"/>
              <a:gd name="connsiteX33571" fmla="*/ 4193899 w 10763219"/>
              <a:gd name="connsiteY33571" fmla="*/ 1728196 h 6857999"/>
              <a:gd name="connsiteX33572" fmla="*/ 4196677 w 10763219"/>
              <a:gd name="connsiteY33572" fmla="*/ 1731371 h 6857999"/>
              <a:gd name="connsiteX33573" fmla="*/ 4199059 w 10763219"/>
              <a:gd name="connsiteY33573" fmla="*/ 1734547 h 6857999"/>
              <a:gd name="connsiteX33574" fmla="*/ 4201043 w 10763219"/>
              <a:gd name="connsiteY33574" fmla="*/ 1738516 h 6857999"/>
              <a:gd name="connsiteX33575" fmla="*/ 4202631 w 10763219"/>
              <a:gd name="connsiteY33575" fmla="*/ 1741691 h 6857999"/>
              <a:gd name="connsiteX33576" fmla="*/ 4204218 w 10763219"/>
              <a:gd name="connsiteY33576" fmla="*/ 1746058 h 6857999"/>
              <a:gd name="connsiteX33577" fmla="*/ 4205013 w 10763219"/>
              <a:gd name="connsiteY33577" fmla="*/ 1750821 h 6857999"/>
              <a:gd name="connsiteX33578" fmla="*/ 4205013 w 10763219"/>
              <a:gd name="connsiteY33578" fmla="*/ 1755187 h 6857999"/>
              <a:gd name="connsiteX33579" fmla="*/ 4205013 w 10763219"/>
              <a:gd name="connsiteY33579" fmla="*/ 1759950 h 6857999"/>
              <a:gd name="connsiteX33580" fmla="*/ 4207393 w 10763219"/>
              <a:gd name="connsiteY33580" fmla="*/ 1759553 h 6857999"/>
              <a:gd name="connsiteX33581" fmla="*/ 4209775 w 10763219"/>
              <a:gd name="connsiteY33581" fmla="*/ 1758759 h 6857999"/>
              <a:gd name="connsiteX33582" fmla="*/ 4212553 w 10763219"/>
              <a:gd name="connsiteY33582" fmla="*/ 1759950 h 6857999"/>
              <a:gd name="connsiteX33583" fmla="*/ 4214934 w 10763219"/>
              <a:gd name="connsiteY33583" fmla="*/ 1761537 h 6857999"/>
              <a:gd name="connsiteX33584" fmla="*/ 4216919 w 10763219"/>
              <a:gd name="connsiteY33584" fmla="*/ 1763919 h 6857999"/>
              <a:gd name="connsiteX33585" fmla="*/ 4218109 w 10763219"/>
              <a:gd name="connsiteY33585" fmla="*/ 1766301 h 6857999"/>
              <a:gd name="connsiteX33586" fmla="*/ 4219301 w 10763219"/>
              <a:gd name="connsiteY33586" fmla="*/ 1768682 h 6857999"/>
              <a:gd name="connsiteX33587" fmla="*/ 4220094 w 10763219"/>
              <a:gd name="connsiteY33587" fmla="*/ 1771461 h 6857999"/>
              <a:gd name="connsiteX33588" fmla="*/ 4220887 w 10763219"/>
              <a:gd name="connsiteY33588" fmla="*/ 1777017 h 6857999"/>
              <a:gd name="connsiteX33589" fmla="*/ 4221284 w 10763219"/>
              <a:gd name="connsiteY33589" fmla="*/ 1782574 h 6857999"/>
              <a:gd name="connsiteX33590" fmla="*/ 4221284 w 10763219"/>
              <a:gd name="connsiteY33590" fmla="*/ 1787734 h 6857999"/>
              <a:gd name="connsiteX33591" fmla="*/ 4221681 w 10763219"/>
              <a:gd name="connsiteY33591" fmla="*/ 1793291 h 6857999"/>
              <a:gd name="connsiteX33592" fmla="*/ 4222079 w 10763219"/>
              <a:gd name="connsiteY33592" fmla="*/ 1796070 h 6857999"/>
              <a:gd name="connsiteX33593" fmla="*/ 4223269 w 10763219"/>
              <a:gd name="connsiteY33593" fmla="*/ 1798451 h 6857999"/>
              <a:gd name="connsiteX33594" fmla="*/ 4224063 w 10763219"/>
              <a:gd name="connsiteY33594" fmla="*/ 1800833 h 6857999"/>
              <a:gd name="connsiteX33595" fmla="*/ 4225650 w 10763219"/>
              <a:gd name="connsiteY33595" fmla="*/ 1803214 h 6857999"/>
              <a:gd name="connsiteX33596" fmla="*/ 4226445 w 10763219"/>
              <a:gd name="connsiteY33596" fmla="*/ 1804008 h 6857999"/>
              <a:gd name="connsiteX33597" fmla="*/ 4227635 w 10763219"/>
              <a:gd name="connsiteY33597" fmla="*/ 1804405 h 6857999"/>
              <a:gd name="connsiteX33598" fmla="*/ 4230016 w 10763219"/>
              <a:gd name="connsiteY33598" fmla="*/ 1804008 h 6857999"/>
              <a:gd name="connsiteX33599" fmla="*/ 4235969 w 10763219"/>
              <a:gd name="connsiteY33599" fmla="*/ 1801627 h 6857999"/>
              <a:gd name="connsiteX33600" fmla="*/ 4238748 w 10763219"/>
              <a:gd name="connsiteY33600" fmla="*/ 1800833 h 6857999"/>
              <a:gd name="connsiteX33601" fmla="*/ 4240335 w 10763219"/>
              <a:gd name="connsiteY33601" fmla="*/ 1800833 h 6857999"/>
              <a:gd name="connsiteX33602" fmla="*/ 4241129 w 10763219"/>
              <a:gd name="connsiteY33602" fmla="*/ 1801627 h 6857999"/>
              <a:gd name="connsiteX33603" fmla="*/ 4242320 w 10763219"/>
              <a:gd name="connsiteY33603" fmla="*/ 1802420 h 6857999"/>
              <a:gd name="connsiteX33604" fmla="*/ 4242716 w 10763219"/>
              <a:gd name="connsiteY33604" fmla="*/ 1804405 h 6857999"/>
              <a:gd name="connsiteX33605" fmla="*/ 4243113 w 10763219"/>
              <a:gd name="connsiteY33605" fmla="*/ 1806787 h 6857999"/>
              <a:gd name="connsiteX33606" fmla="*/ 4243113 w 10763219"/>
              <a:gd name="connsiteY33606" fmla="*/ 1809565 h 6857999"/>
              <a:gd name="connsiteX33607" fmla="*/ 4247876 w 10763219"/>
              <a:gd name="connsiteY33607" fmla="*/ 1802817 h 6857999"/>
              <a:gd name="connsiteX33608" fmla="*/ 4252639 w 10763219"/>
              <a:gd name="connsiteY33608" fmla="*/ 1796863 h 6857999"/>
              <a:gd name="connsiteX33609" fmla="*/ 4256211 w 10763219"/>
              <a:gd name="connsiteY33609" fmla="*/ 1792100 h 6857999"/>
              <a:gd name="connsiteX33610" fmla="*/ 4260180 w 10763219"/>
              <a:gd name="connsiteY33610" fmla="*/ 1788131 h 6857999"/>
              <a:gd name="connsiteX33611" fmla="*/ 4263752 w 10763219"/>
              <a:gd name="connsiteY33611" fmla="*/ 1785353 h 6857999"/>
              <a:gd name="connsiteX33612" fmla="*/ 4266928 w 10763219"/>
              <a:gd name="connsiteY33612" fmla="*/ 1783368 h 6857999"/>
              <a:gd name="connsiteX33613" fmla="*/ 4270102 w 10763219"/>
              <a:gd name="connsiteY33613" fmla="*/ 1781780 h 6857999"/>
              <a:gd name="connsiteX33614" fmla="*/ 4272880 w 10763219"/>
              <a:gd name="connsiteY33614" fmla="*/ 1781384 h 6857999"/>
              <a:gd name="connsiteX33615" fmla="*/ 4275261 w 10763219"/>
              <a:gd name="connsiteY33615" fmla="*/ 1781384 h 6857999"/>
              <a:gd name="connsiteX33616" fmla="*/ 4278436 w 10763219"/>
              <a:gd name="connsiteY33616" fmla="*/ 1781780 h 6857999"/>
              <a:gd name="connsiteX33617" fmla="*/ 4280818 w 10763219"/>
              <a:gd name="connsiteY33617" fmla="*/ 1782971 h 6857999"/>
              <a:gd name="connsiteX33618" fmla="*/ 4283199 w 10763219"/>
              <a:gd name="connsiteY33618" fmla="*/ 1784162 h 6857999"/>
              <a:gd name="connsiteX33619" fmla="*/ 4287962 w 10763219"/>
              <a:gd name="connsiteY33619" fmla="*/ 1788925 h 6857999"/>
              <a:gd name="connsiteX33620" fmla="*/ 4293121 w 10763219"/>
              <a:gd name="connsiteY33620" fmla="*/ 1794085 h 6857999"/>
              <a:gd name="connsiteX33621" fmla="*/ 4298282 w 10763219"/>
              <a:gd name="connsiteY33621" fmla="*/ 1792497 h 6857999"/>
              <a:gd name="connsiteX33622" fmla="*/ 4303837 w 10763219"/>
              <a:gd name="connsiteY33622" fmla="*/ 1791704 h 6857999"/>
              <a:gd name="connsiteX33623" fmla="*/ 4303837 w 10763219"/>
              <a:gd name="connsiteY33623" fmla="*/ 1791307 h 6857999"/>
              <a:gd name="connsiteX33624" fmla="*/ 4305028 w 10763219"/>
              <a:gd name="connsiteY33624" fmla="*/ 1790513 h 6857999"/>
              <a:gd name="connsiteX33625" fmla="*/ 4306616 w 10763219"/>
              <a:gd name="connsiteY33625" fmla="*/ 1790513 h 6857999"/>
              <a:gd name="connsiteX33626" fmla="*/ 4313363 w 10763219"/>
              <a:gd name="connsiteY33626" fmla="*/ 1790116 h 6857999"/>
              <a:gd name="connsiteX33627" fmla="*/ 4320507 w 10763219"/>
              <a:gd name="connsiteY33627" fmla="*/ 1789719 h 6857999"/>
              <a:gd name="connsiteX33628" fmla="*/ 4323285 w 10763219"/>
              <a:gd name="connsiteY33628" fmla="*/ 1777017 h 6857999"/>
              <a:gd name="connsiteX33629" fmla="*/ 4326857 w 10763219"/>
              <a:gd name="connsiteY33629" fmla="*/ 1764713 h 6857999"/>
              <a:gd name="connsiteX33630" fmla="*/ 4334001 w 10763219"/>
              <a:gd name="connsiteY33630" fmla="*/ 1742485 h 6857999"/>
              <a:gd name="connsiteX33631" fmla="*/ 4350275 w 10763219"/>
              <a:gd name="connsiteY33631" fmla="*/ 1696442 h 6857999"/>
              <a:gd name="connsiteX33632" fmla="*/ 4347893 w 10763219"/>
              <a:gd name="connsiteY33632" fmla="*/ 1692076 h 6857999"/>
              <a:gd name="connsiteX33633" fmla="*/ 4345114 w 10763219"/>
              <a:gd name="connsiteY33633" fmla="*/ 1688107 h 6857999"/>
              <a:gd name="connsiteX33634" fmla="*/ 4342733 w 10763219"/>
              <a:gd name="connsiteY33634" fmla="*/ 1684535 h 6857999"/>
              <a:gd name="connsiteX33635" fmla="*/ 4339955 w 10763219"/>
              <a:gd name="connsiteY33635" fmla="*/ 1681756 h 6857999"/>
              <a:gd name="connsiteX33636" fmla="*/ 4337573 w 10763219"/>
              <a:gd name="connsiteY33636" fmla="*/ 1679772 h 6857999"/>
              <a:gd name="connsiteX33637" fmla="*/ 4334001 w 10763219"/>
              <a:gd name="connsiteY33637" fmla="*/ 1677787 h 6857999"/>
              <a:gd name="connsiteX33638" fmla="*/ 4327651 w 10763219"/>
              <a:gd name="connsiteY33638" fmla="*/ 1674215 h 6857999"/>
              <a:gd name="connsiteX33639" fmla="*/ 4320507 w 10763219"/>
              <a:gd name="connsiteY33639" fmla="*/ 1671436 h 6857999"/>
              <a:gd name="connsiteX33640" fmla="*/ 4311378 w 10763219"/>
              <a:gd name="connsiteY33640" fmla="*/ 1668658 h 6857999"/>
              <a:gd name="connsiteX33641" fmla="*/ 4301456 w 10763219"/>
              <a:gd name="connsiteY33641" fmla="*/ 1664689 h 6857999"/>
              <a:gd name="connsiteX33642" fmla="*/ 4289946 w 10763219"/>
              <a:gd name="connsiteY33642" fmla="*/ 1659529 h 6857999"/>
              <a:gd name="connsiteX33643" fmla="*/ 4292328 w 10763219"/>
              <a:gd name="connsiteY33643" fmla="*/ 1653972 h 6857999"/>
              <a:gd name="connsiteX33644" fmla="*/ 4295504 w 10763219"/>
              <a:gd name="connsiteY33644" fmla="*/ 1649606 h 6857999"/>
              <a:gd name="connsiteX33645" fmla="*/ 4298282 w 10763219"/>
              <a:gd name="connsiteY33645" fmla="*/ 1646033 h 6857999"/>
              <a:gd name="connsiteX33646" fmla="*/ 4301853 w 10763219"/>
              <a:gd name="connsiteY33646" fmla="*/ 1644049 h 6857999"/>
              <a:gd name="connsiteX33647" fmla="*/ 4305822 w 10763219"/>
              <a:gd name="connsiteY33647" fmla="*/ 1643255 h 6857999"/>
              <a:gd name="connsiteX33648" fmla="*/ 4309791 w 10763219"/>
              <a:gd name="connsiteY33648" fmla="*/ 1643255 h 6857999"/>
              <a:gd name="connsiteX33649" fmla="*/ 4313363 w 10763219"/>
              <a:gd name="connsiteY33649" fmla="*/ 1644049 h 6857999"/>
              <a:gd name="connsiteX33650" fmla="*/ 4318523 w 10763219"/>
              <a:gd name="connsiteY33650" fmla="*/ 1646430 h 6857999"/>
              <a:gd name="connsiteX33651" fmla="*/ 4319317 w 10763219"/>
              <a:gd name="connsiteY33651" fmla="*/ 1644446 h 6857999"/>
              <a:gd name="connsiteX33652" fmla="*/ 4319714 w 10763219"/>
              <a:gd name="connsiteY33652" fmla="*/ 1642461 h 6857999"/>
              <a:gd name="connsiteX33653" fmla="*/ 4320507 w 10763219"/>
              <a:gd name="connsiteY33653" fmla="*/ 1641270 h 6857999"/>
              <a:gd name="connsiteX33654" fmla="*/ 4319714 w 10763219"/>
              <a:gd name="connsiteY33654" fmla="*/ 1640079 h 6857999"/>
              <a:gd name="connsiteX33655" fmla="*/ 4325270 w 10763219"/>
              <a:gd name="connsiteY33655" fmla="*/ 1643652 h 6857999"/>
              <a:gd name="connsiteX33656" fmla="*/ 4331620 w 10763219"/>
              <a:gd name="connsiteY33656" fmla="*/ 1646430 h 6857999"/>
              <a:gd name="connsiteX33657" fmla="*/ 4338765 w 10763219"/>
              <a:gd name="connsiteY33657" fmla="*/ 1648812 h 6857999"/>
              <a:gd name="connsiteX33658" fmla="*/ 4346702 w 10763219"/>
              <a:gd name="connsiteY33658" fmla="*/ 1650796 h 6857999"/>
              <a:gd name="connsiteX33659" fmla="*/ 4354640 w 10763219"/>
              <a:gd name="connsiteY33659" fmla="*/ 1652384 h 6857999"/>
              <a:gd name="connsiteX33660" fmla="*/ 4369722 w 10763219"/>
              <a:gd name="connsiteY33660" fmla="*/ 1655956 h 6857999"/>
              <a:gd name="connsiteX33661" fmla="*/ 4354243 w 10763219"/>
              <a:gd name="connsiteY33661" fmla="*/ 1641667 h 6857999"/>
              <a:gd name="connsiteX33662" fmla="*/ 4337970 w 10763219"/>
              <a:gd name="connsiteY33662" fmla="*/ 1627378 h 6857999"/>
              <a:gd name="connsiteX33663" fmla="*/ 4321301 w 10763219"/>
              <a:gd name="connsiteY33663" fmla="*/ 1614279 h 6857999"/>
              <a:gd name="connsiteX33664" fmla="*/ 4303837 w 10763219"/>
              <a:gd name="connsiteY33664" fmla="*/ 1600387 h 6857999"/>
              <a:gd name="connsiteX33665" fmla="*/ 4287962 w 10763219"/>
              <a:gd name="connsiteY33665" fmla="*/ 1589273 h 6857999"/>
              <a:gd name="connsiteX33666" fmla="*/ 4272086 w 10763219"/>
              <a:gd name="connsiteY33666" fmla="*/ 1578160 h 6857999"/>
              <a:gd name="connsiteX33667" fmla="*/ 4255814 w 10763219"/>
              <a:gd name="connsiteY33667" fmla="*/ 1567443 h 6857999"/>
              <a:gd name="connsiteX33668" fmla="*/ 4238748 w 10763219"/>
              <a:gd name="connsiteY33668" fmla="*/ 1557123 h 6857999"/>
              <a:gd name="connsiteX33669" fmla="*/ 4221681 w 10763219"/>
              <a:gd name="connsiteY33669" fmla="*/ 1546803 h 6857999"/>
              <a:gd name="connsiteX33670" fmla="*/ 4204218 w 10763219"/>
              <a:gd name="connsiteY33670" fmla="*/ 1536880 h 6857999"/>
              <a:gd name="connsiteX33671" fmla="*/ 4185961 w 10763219"/>
              <a:gd name="connsiteY33671" fmla="*/ 1527354 h 6857999"/>
              <a:gd name="connsiteX33672" fmla="*/ 4168101 w 10763219"/>
              <a:gd name="connsiteY33672" fmla="*/ 1517431 h 6857999"/>
              <a:gd name="connsiteX33673" fmla="*/ 4130793 w 10763219"/>
              <a:gd name="connsiteY33673" fmla="*/ 1498378 h 6857999"/>
              <a:gd name="connsiteX33674" fmla="*/ 4093089 w 10763219"/>
              <a:gd name="connsiteY33674" fmla="*/ 1479326 h 6857999"/>
              <a:gd name="connsiteX33675" fmla="*/ 4054988 w 10763219"/>
              <a:gd name="connsiteY33675" fmla="*/ 1460274 h 6857999"/>
              <a:gd name="connsiteX33676" fmla="*/ 4016490 w 10763219"/>
              <a:gd name="connsiteY33676" fmla="*/ 1442412 h 6857999"/>
              <a:gd name="connsiteX33677" fmla="*/ 3997042 w 10763219"/>
              <a:gd name="connsiteY33677" fmla="*/ 1432886 h 6857999"/>
              <a:gd name="connsiteX33678" fmla="*/ 3977197 w 10763219"/>
              <a:gd name="connsiteY33678" fmla="*/ 1423360 h 6857999"/>
              <a:gd name="connsiteX33679" fmla="*/ 3938699 w 10763219"/>
              <a:gd name="connsiteY33679" fmla="*/ 1403117 h 6857999"/>
              <a:gd name="connsiteX33680" fmla="*/ 3862099 w 10763219"/>
              <a:gd name="connsiteY33680" fmla="*/ 1361440 h 6857999"/>
              <a:gd name="connsiteX33681" fmla="*/ 3862496 w 10763219"/>
              <a:gd name="connsiteY33681" fmla="*/ 1354693 h 6857999"/>
              <a:gd name="connsiteX33682" fmla="*/ 3863687 w 10763219"/>
              <a:gd name="connsiteY33682" fmla="*/ 1349533 h 6857999"/>
              <a:gd name="connsiteX33683" fmla="*/ 3864877 w 10763219"/>
              <a:gd name="connsiteY33683" fmla="*/ 1344373 h 6857999"/>
              <a:gd name="connsiteX33684" fmla="*/ 3866862 w 10763219"/>
              <a:gd name="connsiteY33684" fmla="*/ 1340403 h 6857999"/>
              <a:gd name="connsiteX33685" fmla="*/ 3869243 w 10763219"/>
              <a:gd name="connsiteY33685" fmla="*/ 1337625 h 6857999"/>
              <a:gd name="connsiteX33686" fmla="*/ 3871228 w 10763219"/>
              <a:gd name="connsiteY33686" fmla="*/ 1334847 h 6857999"/>
              <a:gd name="connsiteX33687" fmla="*/ 3874403 w 10763219"/>
              <a:gd name="connsiteY33687" fmla="*/ 1332862 h 6857999"/>
              <a:gd name="connsiteX33688" fmla="*/ 3876784 w 10763219"/>
              <a:gd name="connsiteY33688" fmla="*/ 1331274 h 6857999"/>
              <a:gd name="connsiteX33689" fmla="*/ 3879562 w 10763219"/>
              <a:gd name="connsiteY33689" fmla="*/ 1329687 h 6857999"/>
              <a:gd name="connsiteX33690" fmla="*/ 3883134 w 10763219"/>
              <a:gd name="connsiteY33690" fmla="*/ 1328893 h 6857999"/>
              <a:gd name="connsiteX33691" fmla="*/ 3889088 w 10763219"/>
              <a:gd name="connsiteY33691" fmla="*/ 1327305 h 6857999"/>
              <a:gd name="connsiteX33692" fmla="*/ 3895438 w 10763219"/>
              <a:gd name="connsiteY33692" fmla="*/ 1325320 h 6857999"/>
              <a:gd name="connsiteX33693" fmla="*/ 3898216 w 10763219"/>
              <a:gd name="connsiteY33693" fmla="*/ 1324527 h 6857999"/>
              <a:gd name="connsiteX33694" fmla="*/ 3900994 w 10763219"/>
              <a:gd name="connsiteY33694" fmla="*/ 1322939 h 6857999"/>
              <a:gd name="connsiteX33695" fmla="*/ 3908932 w 10763219"/>
              <a:gd name="connsiteY33695" fmla="*/ 1327305 h 6857999"/>
              <a:gd name="connsiteX33696" fmla="*/ 3916870 w 10763219"/>
              <a:gd name="connsiteY33696" fmla="*/ 1331274 h 6857999"/>
              <a:gd name="connsiteX33697" fmla="*/ 3924014 w 10763219"/>
              <a:gd name="connsiteY33697" fmla="*/ 1334847 h 6857999"/>
              <a:gd name="connsiteX33698" fmla="*/ 3931953 w 10763219"/>
              <a:gd name="connsiteY33698" fmla="*/ 1337625 h 6857999"/>
              <a:gd name="connsiteX33699" fmla="*/ 3939096 w 10763219"/>
              <a:gd name="connsiteY33699" fmla="*/ 1340007 h 6857999"/>
              <a:gd name="connsiteX33700" fmla="*/ 3947034 w 10763219"/>
              <a:gd name="connsiteY33700" fmla="*/ 1342388 h 6857999"/>
              <a:gd name="connsiteX33701" fmla="*/ 3962115 w 10763219"/>
              <a:gd name="connsiteY33701" fmla="*/ 1346754 h 6857999"/>
              <a:gd name="connsiteX33702" fmla="*/ 3977197 w 10763219"/>
              <a:gd name="connsiteY33702" fmla="*/ 1349930 h 6857999"/>
              <a:gd name="connsiteX33703" fmla="*/ 3992676 w 10763219"/>
              <a:gd name="connsiteY33703" fmla="*/ 1352311 h 6857999"/>
              <a:gd name="connsiteX33704" fmla="*/ 4007758 w 10763219"/>
              <a:gd name="connsiteY33704" fmla="*/ 1354296 h 6857999"/>
              <a:gd name="connsiteX33705" fmla="*/ 4023236 w 10763219"/>
              <a:gd name="connsiteY33705" fmla="*/ 1355883 h 6857999"/>
              <a:gd name="connsiteX33706" fmla="*/ 4050225 w 10763219"/>
              <a:gd name="connsiteY33706" fmla="*/ 1359059 h 6857999"/>
              <a:gd name="connsiteX33707" fmla="*/ 4051812 w 10763219"/>
              <a:gd name="connsiteY33707" fmla="*/ 1353899 h 6857999"/>
              <a:gd name="connsiteX33708" fmla="*/ 4054591 w 10763219"/>
              <a:gd name="connsiteY33708" fmla="*/ 1348342 h 6857999"/>
              <a:gd name="connsiteX33709" fmla="*/ 4057369 w 10763219"/>
              <a:gd name="connsiteY33709" fmla="*/ 1343182 h 6857999"/>
              <a:gd name="connsiteX33710" fmla="*/ 4061735 w 10763219"/>
              <a:gd name="connsiteY33710" fmla="*/ 1339213 h 6857999"/>
              <a:gd name="connsiteX33711" fmla="*/ 4056972 w 10763219"/>
              <a:gd name="connsiteY33711" fmla="*/ 1333656 h 6857999"/>
              <a:gd name="connsiteX33712" fmla="*/ 4052209 w 10763219"/>
              <a:gd name="connsiteY33712" fmla="*/ 1327702 h 6857999"/>
              <a:gd name="connsiteX33713" fmla="*/ 4043478 w 10763219"/>
              <a:gd name="connsiteY33713" fmla="*/ 1316191 h 6857999"/>
              <a:gd name="connsiteX33714" fmla="*/ 4038318 w 10763219"/>
              <a:gd name="connsiteY33714" fmla="*/ 1310237 h 6857999"/>
              <a:gd name="connsiteX33715" fmla="*/ 4033556 w 10763219"/>
              <a:gd name="connsiteY33715" fmla="*/ 1305474 h 6857999"/>
              <a:gd name="connsiteX33716" fmla="*/ 4028793 w 10763219"/>
              <a:gd name="connsiteY33716" fmla="*/ 1301108 h 6857999"/>
              <a:gd name="connsiteX33717" fmla="*/ 4023236 w 10763219"/>
              <a:gd name="connsiteY33717" fmla="*/ 1297536 h 6857999"/>
              <a:gd name="connsiteX33718" fmla="*/ 4021649 w 10763219"/>
              <a:gd name="connsiteY33718" fmla="*/ 1297139 h 6857999"/>
              <a:gd name="connsiteX33719" fmla="*/ 4020061 w 10763219"/>
              <a:gd name="connsiteY33719" fmla="*/ 1296742 h 6857999"/>
              <a:gd name="connsiteX33720" fmla="*/ 4016092 w 10763219"/>
              <a:gd name="connsiteY33720" fmla="*/ 1296742 h 6857999"/>
              <a:gd name="connsiteX33721" fmla="*/ 4011727 w 10763219"/>
              <a:gd name="connsiteY33721" fmla="*/ 1297139 h 6857999"/>
              <a:gd name="connsiteX33722" fmla="*/ 4006170 w 10763219"/>
              <a:gd name="connsiteY33722" fmla="*/ 1297536 h 6857999"/>
              <a:gd name="connsiteX33723" fmla="*/ 3995851 w 10763219"/>
              <a:gd name="connsiteY33723" fmla="*/ 1299124 h 6857999"/>
              <a:gd name="connsiteX33724" fmla="*/ 3991088 w 10763219"/>
              <a:gd name="connsiteY33724" fmla="*/ 1299521 h 6857999"/>
              <a:gd name="connsiteX33725" fmla="*/ 3986722 w 10763219"/>
              <a:gd name="connsiteY33725" fmla="*/ 1299521 h 6857999"/>
              <a:gd name="connsiteX33726" fmla="*/ 3983547 w 10763219"/>
              <a:gd name="connsiteY33726" fmla="*/ 1299124 h 6857999"/>
              <a:gd name="connsiteX33727" fmla="*/ 3981166 w 10763219"/>
              <a:gd name="connsiteY33727" fmla="*/ 1297933 h 6857999"/>
              <a:gd name="connsiteX33728" fmla="*/ 3976403 w 10763219"/>
              <a:gd name="connsiteY33728" fmla="*/ 1295551 h 6857999"/>
              <a:gd name="connsiteX33729" fmla="*/ 3971641 w 10763219"/>
              <a:gd name="connsiteY33729" fmla="*/ 1292376 h 6857999"/>
              <a:gd name="connsiteX33730" fmla="*/ 3966481 w 10763219"/>
              <a:gd name="connsiteY33730" fmla="*/ 1288407 h 6857999"/>
              <a:gd name="connsiteX33731" fmla="*/ 3962115 w 10763219"/>
              <a:gd name="connsiteY33731" fmla="*/ 1284834 h 6857999"/>
              <a:gd name="connsiteX33732" fmla="*/ 3957750 w 10763219"/>
              <a:gd name="connsiteY33732" fmla="*/ 1281262 h 6857999"/>
              <a:gd name="connsiteX33733" fmla="*/ 3953384 w 10763219"/>
              <a:gd name="connsiteY33733" fmla="*/ 1278484 h 6857999"/>
              <a:gd name="connsiteX33734" fmla="*/ 3951002 w 10763219"/>
              <a:gd name="connsiteY33734" fmla="*/ 1277690 h 6857999"/>
              <a:gd name="connsiteX33735" fmla="*/ 3949019 w 10763219"/>
              <a:gd name="connsiteY33735" fmla="*/ 1276896 h 6857999"/>
              <a:gd name="connsiteX33736" fmla="*/ 3931555 w 10763219"/>
              <a:gd name="connsiteY33736" fmla="*/ 1272530 h 6857999"/>
              <a:gd name="connsiteX33737" fmla="*/ 3911314 w 10763219"/>
              <a:gd name="connsiteY33737" fmla="*/ 1268164 h 6857999"/>
              <a:gd name="connsiteX33738" fmla="*/ 3868052 w 10763219"/>
              <a:gd name="connsiteY33738" fmla="*/ 1259034 h 6857999"/>
              <a:gd name="connsiteX33739" fmla="*/ 3823601 w 10763219"/>
              <a:gd name="connsiteY33739" fmla="*/ 1248715 h 6857999"/>
              <a:gd name="connsiteX33740" fmla="*/ 3802566 w 10763219"/>
              <a:gd name="connsiteY33740" fmla="*/ 1243158 h 6857999"/>
              <a:gd name="connsiteX33741" fmla="*/ 3782721 w 10763219"/>
              <a:gd name="connsiteY33741" fmla="*/ 1237998 h 6857999"/>
              <a:gd name="connsiteX33742" fmla="*/ 3777165 w 10763219"/>
              <a:gd name="connsiteY33742" fmla="*/ 1236410 h 6857999"/>
              <a:gd name="connsiteX33743" fmla="*/ 3770814 w 10763219"/>
              <a:gd name="connsiteY33743" fmla="*/ 1235616 h 6857999"/>
              <a:gd name="connsiteX33744" fmla="*/ 3757320 w 10763219"/>
              <a:gd name="connsiteY33744" fmla="*/ 1234028 h 6857999"/>
              <a:gd name="connsiteX33745" fmla="*/ 3744620 w 10763219"/>
              <a:gd name="connsiteY33745" fmla="*/ 1233632 h 6857999"/>
              <a:gd name="connsiteX33746" fmla="*/ 3738269 w 10763219"/>
              <a:gd name="connsiteY33746" fmla="*/ 1232441 h 6857999"/>
              <a:gd name="connsiteX33747" fmla="*/ 3732713 w 10763219"/>
              <a:gd name="connsiteY33747" fmla="*/ 1231250 h 6857999"/>
              <a:gd name="connsiteX33748" fmla="*/ 3726760 w 10763219"/>
              <a:gd name="connsiteY33748" fmla="*/ 1229265 h 6857999"/>
              <a:gd name="connsiteX33749" fmla="*/ 3720806 w 10763219"/>
              <a:gd name="connsiteY33749" fmla="*/ 1226884 h 6857999"/>
              <a:gd name="connsiteX33750" fmla="*/ 3714854 w 10763219"/>
              <a:gd name="connsiteY33750" fmla="*/ 1222915 h 6857999"/>
              <a:gd name="connsiteX33751" fmla="*/ 3709693 w 10763219"/>
              <a:gd name="connsiteY33751" fmla="*/ 1217755 h 6857999"/>
              <a:gd name="connsiteX33752" fmla="*/ 3704534 w 10763219"/>
              <a:gd name="connsiteY33752" fmla="*/ 1212198 h 6857999"/>
              <a:gd name="connsiteX33753" fmla="*/ 3699771 w 10763219"/>
              <a:gd name="connsiteY33753" fmla="*/ 1204259 h 6857999"/>
              <a:gd name="connsiteX33754" fmla="*/ 3695802 w 10763219"/>
              <a:gd name="connsiteY33754" fmla="*/ 1195130 h 6857999"/>
              <a:gd name="connsiteX33755" fmla="*/ 3691833 w 10763219"/>
              <a:gd name="connsiteY33755" fmla="*/ 1183619 h 6857999"/>
              <a:gd name="connsiteX33756" fmla="*/ 3688261 w 10763219"/>
              <a:gd name="connsiteY33756" fmla="*/ 1182826 h 6857999"/>
              <a:gd name="connsiteX33757" fmla="*/ 3684689 w 10763219"/>
              <a:gd name="connsiteY33757" fmla="*/ 1182826 h 6857999"/>
              <a:gd name="connsiteX33758" fmla="*/ 3681911 w 10763219"/>
              <a:gd name="connsiteY33758" fmla="*/ 1183223 h 6857999"/>
              <a:gd name="connsiteX33759" fmla="*/ 3678736 w 10763219"/>
              <a:gd name="connsiteY33759" fmla="*/ 1184016 h 6857999"/>
              <a:gd name="connsiteX33760" fmla="*/ 3675958 w 10763219"/>
              <a:gd name="connsiteY33760" fmla="*/ 1185604 h 6857999"/>
              <a:gd name="connsiteX33761" fmla="*/ 3673576 w 10763219"/>
              <a:gd name="connsiteY33761" fmla="*/ 1187589 h 6857999"/>
              <a:gd name="connsiteX33762" fmla="*/ 3668417 w 10763219"/>
              <a:gd name="connsiteY33762" fmla="*/ 1191558 h 6857999"/>
              <a:gd name="connsiteX33763" fmla="*/ 3663257 w 10763219"/>
              <a:gd name="connsiteY33763" fmla="*/ 1195924 h 6857999"/>
              <a:gd name="connsiteX33764" fmla="*/ 3660876 w 10763219"/>
              <a:gd name="connsiteY33764" fmla="*/ 1197512 h 6857999"/>
              <a:gd name="connsiteX33765" fmla="*/ 3657701 w 10763219"/>
              <a:gd name="connsiteY33765" fmla="*/ 1198702 h 6857999"/>
              <a:gd name="connsiteX33766" fmla="*/ 3655320 w 10763219"/>
              <a:gd name="connsiteY33766" fmla="*/ 1199893 h 6857999"/>
              <a:gd name="connsiteX33767" fmla="*/ 3652144 w 10763219"/>
              <a:gd name="connsiteY33767" fmla="*/ 1200290 h 6857999"/>
              <a:gd name="connsiteX33768" fmla="*/ 3648572 w 10763219"/>
              <a:gd name="connsiteY33768" fmla="*/ 1200290 h 6857999"/>
              <a:gd name="connsiteX33769" fmla="*/ 3645000 w 10763219"/>
              <a:gd name="connsiteY33769" fmla="*/ 1199496 h 6857999"/>
              <a:gd name="connsiteX33770" fmla="*/ 3641031 w 10763219"/>
              <a:gd name="connsiteY33770" fmla="*/ 1200290 h 6857999"/>
              <a:gd name="connsiteX33771" fmla="*/ 3639047 w 10763219"/>
              <a:gd name="connsiteY33771" fmla="*/ 1199893 h 6857999"/>
              <a:gd name="connsiteX33772" fmla="*/ 3637856 w 10763219"/>
              <a:gd name="connsiteY33772" fmla="*/ 1199893 h 6857999"/>
              <a:gd name="connsiteX33773" fmla="*/ 3636666 w 10763219"/>
              <a:gd name="connsiteY33773" fmla="*/ 1198702 h 6857999"/>
              <a:gd name="connsiteX33774" fmla="*/ 3635873 w 10763219"/>
              <a:gd name="connsiteY33774" fmla="*/ 1198306 h 6857999"/>
              <a:gd name="connsiteX33775" fmla="*/ 3633887 w 10763219"/>
              <a:gd name="connsiteY33775" fmla="*/ 1195924 h 6857999"/>
              <a:gd name="connsiteX33776" fmla="*/ 3632697 w 10763219"/>
              <a:gd name="connsiteY33776" fmla="*/ 1193146 h 6857999"/>
              <a:gd name="connsiteX33777" fmla="*/ 3632300 w 10763219"/>
              <a:gd name="connsiteY33777" fmla="*/ 1189573 h 6857999"/>
              <a:gd name="connsiteX33778" fmla="*/ 3631903 w 10763219"/>
              <a:gd name="connsiteY33778" fmla="*/ 1181635 h 6857999"/>
              <a:gd name="connsiteX33779" fmla="*/ 3631903 w 10763219"/>
              <a:gd name="connsiteY33779" fmla="*/ 1173299 h 6857999"/>
              <a:gd name="connsiteX33780" fmla="*/ 3631506 w 10763219"/>
              <a:gd name="connsiteY33780" fmla="*/ 1170124 h 6857999"/>
              <a:gd name="connsiteX33781" fmla="*/ 3631109 w 10763219"/>
              <a:gd name="connsiteY33781" fmla="*/ 1166552 h 6857999"/>
              <a:gd name="connsiteX33782" fmla="*/ 3629919 w 10763219"/>
              <a:gd name="connsiteY33782" fmla="*/ 1163773 h 6857999"/>
              <a:gd name="connsiteX33783" fmla="*/ 3628331 w 10763219"/>
              <a:gd name="connsiteY33783" fmla="*/ 1161392 h 6857999"/>
              <a:gd name="connsiteX33784" fmla="*/ 3627140 w 10763219"/>
              <a:gd name="connsiteY33784" fmla="*/ 1160201 h 6857999"/>
              <a:gd name="connsiteX33785" fmla="*/ 3625951 w 10763219"/>
              <a:gd name="connsiteY33785" fmla="*/ 1159804 h 6857999"/>
              <a:gd name="connsiteX33786" fmla="*/ 3624759 w 10763219"/>
              <a:gd name="connsiteY33786" fmla="*/ 1159407 h 6857999"/>
              <a:gd name="connsiteX33787" fmla="*/ 3622775 w 10763219"/>
              <a:gd name="connsiteY33787" fmla="*/ 1159407 h 6857999"/>
              <a:gd name="connsiteX33788" fmla="*/ 3619996 w 10763219"/>
              <a:gd name="connsiteY33788" fmla="*/ 1158216 h 6857999"/>
              <a:gd name="connsiteX33789" fmla="*/ 3617615 w 10763219"/>
              <a:gd name="connsiteY33789" fmla="*/ 1158216 h 6857999"/>
              <a:gd name="connsiteX33790" fmla="*/ 3615631 w 10763219"/>
              <a:gd name="connsiteY33790" fmla="*/ 1158216 h 6857999"/>
              <a:gd name="connsiteX33791" fmla="*/ 3614440 w 10763219"/>
              <a:gd name="connsiteY33791" fmla="*/ 1159407 h 6857999"/>
              <a:gd name="connsiteX33792" fmla="*/ 3612852 w 10763219"/>
              <a:gd name="connsiteY33792" fmla="*/ 1160598 h 6857999"/>
              <a:gd name="connsiteX33793" fmla="*/ 3611265 w 10763219"/>
              <a:gd name="connsiteY33793" fmla="*/ 1162186 h 6857999"/>
              <a:gd name="connsiteX33794" fmla="*/ 3608883 w 10763219"/>
              <a:gd name="connsiteY33794" fmla="*/ 1165758 h 6857999"/>
              <a:gd name="connsiteX33795" fmla="*/ 3606502 w 10763219"/>
              <a:gd name="connsiteY33795" fmla="*/ 1170124 h 6857999"/>
              <a:gd name="connsiteX33796" fmla="*/ 3604121 w 10763219"/>
              <a:gd name="connsiteY33796" fmla="*/ 1174093 h 6857999"/>
              <a:gd name="connsiteX33797" fmla="*/ 3602930 w 10763219"/>
              <a:gd name="connsiteY33797" fmla="*/ 1175681 h 6857999"/>
              <a:gd name="connsiteX33798" fmla="*/ 3600946 w 10763219"/>
              <a:gd name="connsiteY33798" fmla="*/ 1177269 h 6857999"/>
              <a:gd name="connsiteX33799" fmla="*/ 3599755 w 10763219"/>
              <a:gd name="connsiteY33799" fmla="*/ 1178459 h 6857999"/>
              <a:gd name="connsiteX33800" fmla="*/ 3597770 w 10763219"/>
              <a:gd name="connsiteY33800" fmla="*/ 1179253 h 6857999"/>
              <a:gd name="connsiteX33801" fmla="*/ 3593008 w 10763219"/>
              <a:gd name="connsiteY33801" fmla="*/ 1179650 h 6857999"/>
              <a:gd name="connsiteX33802" fmla="*/ 3587451 w 10763219"/>
              <a:gd name="connsiteY33802" fmla="*/ 1180841 h 6857999"/>
              <a:gd name="connsiteX33803" fmla="*/ 3575545 w 10763219"/>
              <a:gd name="connsiteY33803" fmla="*/ 1180841 h 6857999"/>
              <a:gd name="connsiteX33804" fmla="*/ 3583880 w 10763219"/>
              <a:gd name="connsiteY33804" fmla="*/ 1182826 h 6857999"/>
              <a:gd name="connsiteX33805" fmla="*/ 3582689 w 10763219"/>
              <a:gd name="connsiteY33805" fmla="*/ 1186795 h 6857999"/>
              <a:gd name="connsiteX33806" fmla="*/ 3581102 w 10763219"/>
              <a:gd name="connsiteY33806" fmla="*/ 1189970 h 6857999"/>
              <a:gd name="connsiteX33807" fmla="*/ 3578720 w 10763219"/>
              <a:gd name="connsiteY33807" fmla="*/ 1193146 h 6857999"/>
              <a:gd name="connsiteX33808" fmla="*/ 3575545 w 10763219"/>
              <a:gd name="connsiteY33808" fmla="*/ 1195527 h 6857999"/>
              <a:gd name="connsiteX33809" fmla="*/ 3572766 w 10763219"/>
              <a:gd name="connsiteY33809" fmla="*/ 1197512 h 6857999"/>
              <a:gd name="connsiteX33810" fmla="*/ 3569194 w 10763219"/>
              <a:gd name="connsiteY33810" fmla="*/ 1198702 h 6857999"/>
              <a:gd name="connsiteX33811" fmla="*/ 3566019 w 10763219"/>
              <a:gd name="connsiteY33811" fmla="*/ 1199893 h 6857999"/>
              <a:gd name="connsiteX33812" fmla="*/ 3562050 w 10763219"/>
              <a:gd name="connsiteY33812" fmla="*/ 1200290 h 6857999"/>
              <a:gd name="connsiteX33813" fmla="*/ 3558478 w 10763219"/>
              <a:gd name="connsiteY33813" fmla="*/ 1200290 h 6857999"/>
              <a:gd name="connsiteX33814" fmla="*/ 3554906 w 10763219"/>
              <a:gd name="connsiteY33814" fmla="*/ 1199893 h 6857999"/>
              <a:gd name="connsiteX33815" fmla="*/ 3551334 w 10763219"/>
              <a:gd name="connsiteY33815" fmla="*/ 1199496 h 6857999"/>
              <a:gd name="connsiteX33816" fmla="*/ 3547763 w 10763219"/>
              <a:gd name="connsiteY33816" fmla="*/ 1198306 h 6857999"/>
              <a:gd name="connsiteX33817" fmla="*/ 3544984 w 10763219"/>
              <a:gd name="connsiteY33817" fmla="*/ 1196718 h 6857999"/>
              <a:gd name="connsiteX33818" fmla="*/ 3542603 w 10763219"/>
              <a:gd name="connsiteY33818" fmla="*/ 1195130 h 6857999"/>
              <a:gd name="connsiteX33819" fmla="*/ 3540221 w 10763219"/>
              <a:gd name="connsiteY33819" fmla="*/ 1193146 h 6857999"/>
              <a:gd name="connsiteX33820" fmla="*/ 3538237 w 10763219"/>
              <a:gd name="connsiteY33820" fmla="*/ 1191161 h 6857999"/>
              <a:gd name="connsiteX33821" fmla="*/ 3539031 w 10763219"/>
              <a:gd name="connsiteY33821" fmla="*/ 1188779 h 6857999"/>
              <a:gd name="connsiteX33822" fmla="*/ 3540221 w 10763219"/>
              <a:gd name="connsiteY33822" fmla="*/ 1186795 h 6857999"/>
              <a:gd name="connsiteX33823" fmla="*/ 3542206 w 10763219"/>
              <a:gd name="connsiteY33823" fmla="*/ 1183619 h 6857999"/>
              <a:gd name="connsiteX33824" fmla="*/ 3544984 w 10763219"/>
              <a:gd name="connsiteY33824" fmla="*/ 1181238 h 6857999"/>
              <a:gd name="connsiteX33825" fmla="*/ 3547763 w 10763219"/>
              <a:gd name="connsiteY33825" fmla="*/ 1179650 h 6857999"/>
              <a:gd name="connsiteX33826" fmla="*/ 3536649 w 10763219"/>
              <a:gd name="connsiteY33826" fmla="*/ 1178856 h 6857999"/>
              <a:gd name="connsiteX33827" fmla="*/ 3525537 w 10763219"/>
              <a:gd name="connsiteY33827" fmla="*/ 1177269 h 6857999"/>
              <a:gd name="connsiteX33828" fmla="*/ 3502121 w 10763219"/>
              <a:gd name="connsiteY33828" fmla="*/ 1173299 h 6857999"/>
              <a:gd name="connsiteX33829" fmla="*/ 3479101 w 10763219"/>
              <a:gd name="connsiteY33829" fmla="*/ 1168139 h 6857999"/>
              <a:gd name="connsiteX33830" fmla="*/ 3456875 w 10763219"/>
              <a:gd name="connsiteY33830" fmla="*/ 1162186 h 6857999"/>
              <a:gd name="connsiteX33831" fmla="*/ 3458065 w 10763219"/>
              <a:gd name="connsiteY33831" fmla="*/ 1164567 h 6857999"/>
              <a:gd name="connsiteX33832" fmla="*/ 3458462 w 10763219"/>
              <a:gd name="connsiteY33832" fmla="*/ 1167743 h 6857999"/>
              <a:gd name="connsiteX33833" fmla="*/ 3459256 w 10763219"/>
              <a:gd name="connsiteY33833" fmla="*/ 1173299 h 6857999"/>
              <a:gd name="connsiteX33834" fmla="*/ 3459256 w 10763219"/>
              <a:gd name="connsiteY33834" fmla="*/ 1180444 h 6857999"/>
              <a:gd name="connsiteX33835" fmla="*/ 3458859 w 10763219"/>
              <a:gd name="connsiteY33835" fmla="*/ 1186795 h 6857999"/>
              <a:gd name="connsiteX33836" fmla="*/ 3458859 w 10763219"/>
              <a:gd name="connsiteY33836" fmla="*/ 1193542 h 6857999"/>
              <a:gd name="connsiteX33837" fmla="*/ 3459256 w 10763219"/>
              <a:gd name="connsiteY33837" fmla="*/ 1199893 h 6857999"/>
              <a:gd name="connsiteX33838" fmla="*/ 3460447 w 10763219"/>
              <a:gd name="connsiteY33838" fmla="*/ 1205847 h 6857999"/>
              <a:gd name="connsiteX33839" fmla="*/ 3461240 w 10763219"/>
              <a:gd name="connsiteY33839" fmla="*/ 1208229 h 6857999"/>
              <a:gd name="connsiteX33840" fmla="*/ 3462828 w 10763219"/>
              <a:gd name="connsiteY33840" fmla="*/ 1210610 h 6857999"/>
              <a:gd name="connsiteX33841" fmla="*/ 3470766 w 10763219"/>
              <a:gd name="connsiteY33841" fmla="*/ 1211404 h 6857999"/>
              <a:gd name="connsiteX33842" fmla="*/ 3477910 w 10763219"/>
              <a:gd name="connsiteY33842" fmla="*/ 1211404 h 6857999"/>
              <a:gd name="connsiteX33843" fmla="*/ 3484260 w 10763219"/>
              <a:gd name="connsiteY33843" fmla="*/ 1211404 h 6857999"/>
              <a:gd name="connsiteX33844" fmla="*/ 3490610 w 10763219"/>
              <a:gd name="connsiteY33844" fmla="*/ 1211007 h 6857999"/>
              <a:gd name="connsiteX33845" fmla="*/ 3502121 w 10763219"/>
              <a:gd name="connsiteY33845" fmla="*/ 1210213 h 6857999"/>
              <a:gd name="connsiteX33846" fmla="*/ 3511645 w 10763219"/>
              <a:gd name="connsiteY33846" fmla="*/ 1209419 h 6857999"/>
              <a:gd name="connsiteX33847" fmla="*/ 3516011 w 10763219"/>
              <a:gd name="connsiteY33847" fmla="*/ 1210213 h 6857999"/>
              <a:gd name="connsiteX33848" fmla="*/ 3519980 w 10763219"/>
              <a:gd name="connsiteY33848" fmla="*/ 1210610 h 6857999"/>
              <a:gd name="connsiteX33849" fmla="*/ 3524346 w 10763219"/>
              <a:gd name="connsiteY33849" fmla="*/ 1212198 h 6857999"/>
              <a:gd name="connsiteX33850" fmla="*/ 3528315 w 10763219"/>
              <a:gd name="connsiteY33850" fmla="*/ 1214182 h 6857999"/>
              <a:gd name="connsiteX33851" fmla="*/ 3532284 w 10763219"/>
              <a:gd name="connsiteY33851" fmla="*/ 1216961 h 6857999"/>
              <a:gd name="connsiteX33852" fmla="*/ 3536649 w 10763219"/>
              <a:gd name="connsiteY33852" fmla="*/ 1221327 h 6857999"/>
              <a:gd name="connsiteX33853" fmla="*/ 3540619 w 10763219"/>
              <a:gd name="connsiteY33853" fmla="*/ 1226884 h 6857999"/>
              <a:gd name="connsiteX33854" fmla="*/ 3544984 w 10763219"/>
              <a:gd name="connsiteY33854" fmla="*/ 1233235 h 6857999"/>
              <a:gd name="connsiteX33855" fmla="*/ 3535856 w 10763219"/>
              <a:gd name="connsiteY33855" fmla="*/ 1234425 h 6857999"/>
              <a:gd name="connsiteX33856" fmla="*/ 3526331 w 10763219"/>
              <a:gd name="connsiteY33856" fmla="*/ 1235616 h 6857999"/>
              <a:gd name="connsiteX33857" fmla="*/ 3517996 w 10763219"/>
              <a:gd name="connsiteY33857" fmla="*/ 1235616 h 6857999"/>
              <a:gd name="connsiteX33858" fmla="*/ 3509661 w 10763219"/>
              <a:gd name="connsiteY33858" fmla="*/ 1235616 h 6857999"/>
              <a:gd name="connsiteX33859" fmla="*/ 3501326 w 10763219"/>
              <a:gd name="connsiteY33859" fmla="*/ 1234822 h 6857999"/>
              <a:gd name="connsiteX33860" fmla="*/ 3493785 w 10763219"/>
              <a:gd name="connsiteY33860" fmla="*/ 1234425 h 6857999"/>
              <a:gd name="connsiteX33861" fmla="*/ 3477910 w 10763219"/>
              <a:gd name="connsiteY33861" fmla="*/ 1232044 h 6857999"/>
              <a:gd name="connsiteX33862" fmla="*/ 3462828 w 10763219"/>
              <a:gd name="connsiteY33862" fmla="*/ 1229662 h 6857999"/>
              <a:gd name="connsiteX33863" fmla="*/ 3446159 w 10763219"/>
              <a:gd name="connsiteY33863" fmla="*/ 1227281 h 6857999"/>
              <a:gd name="connsiteX33864" fmla="*/ 3437824 w 10763219"/>
              <a:gd name="connsiteY33864" fmla="*/ 1226884 h 6857999"/>
              <a:gd name="connsiteX33865" fmla="*/ 3429093 w 10763219"/>
              <a:gd name="connsiteY33865" fmla="*/ 1226090 h 6857999"/>
              <a:gd name="connsiteX33866" fmla="*/ 3419964 w 10763219"/>
              <a:gd name="connsiteY33866" fmla="*/ 1225693 h 6857999"/>
              <a:gd name="connsiteX33867" fmla="*/ 3410042 w 10763219"/>
              <a:gd name="connsiteY33867" fmla="*/ 1226090 h 6857999"/>
              <a:gd name="connsiteX33868" fmla="*/ 3413614 w 10763219"/>
              <a:gd name="connsiteY33868" fmla="*/ 1223312 h 6857999"/>
              <a:gd name="connsiteX33869" fmla="*/ 3415598 w 10763219"/>
              <a:gd name="connsiteY33869" fmla="*/ 1220533 h 6857999"/>
              <a:gd name="connsiteX33870" fmla="*/ 3417583 w 10763219"/>
              <a:gd name="connsiteY33870" fmla="*/ 1217358 h 6857999"/>
              <a:gd name="connsiteX33871" fmla="*/ 3418377 w 10763219"/>
              <a:gd name="connsiteY33871" fmla="*/ 1214579 h 6857999"/>
              <a:gd name="connsiteX33872" fmla="*/ 3419567 w 10763219"/>
              <a:gd name="connsiteY33872" fmla="*/ 1211007 h 6857999"/>
              <a:gd name="connsiteX33873" fmla="*/ 3419567 w 10763219"/>
              <a:gd name="connsiteY33873" fmla="*/ 1208229 h 6857999"/>
              <a:gd name="connsiteX33874" fmla="*/ 3418773 w 10763219"/>
              <a:gd name="connsiteY33874" fmla="*/ 1201481 h 6857999"/>
              <a:gd name="connsiteX33875" fmla="*/ 3417979 w 10763219"/>
              <a:gd name="connsiteY33875" fmla="*/ 1194336 h 6857999"/>
              <a:gd name="connsiteX33876" fmla="*/ 3416789 w 10763219"/>
              <a:gd name="connsiteY33876" fmla="*/ 1187192 h 6857999"/>
              <a:gd name="connsiteX33877" fmla="*/ 3416789 w 10763219"/>
              <a:gd name="connsiteY33877" fmla="*/ 1183223 h 6857999"/>
              <a:gd name="connsiteX33878" fmla="*/ 3416789 w 10763219"/>
              <a:gd name="connsiteY33878" fmla="*/ 1178856 h 6857999"/>
              <a:gd name="connsiteX33879" fmla="*/ 3417583 w 10763219"/>
              <a:gd name="connsiteY33879" fmla="*/ 1174887 h 6857999"/>
              <a:gd name="connsiteX33880" fmla="*/ 3418377 w 10763219"/>
              <a:gd name="connsiteY33880" fmla="*/ 1170124 h 6857999"/>
              <a:gd name="connsiteX33881" fmla="*/ 3422345 w 10763219"/>
              <a:gd name="connsiteY33881" fmla="*/ 1169330 h 6857999"/>
              <a:gd name="connsiteX33882" fmla="*/ 3426314 w 10763219"/>
              <a:gd name="connsiteY33882" fmla="*/ 1168139 h 6857999"/>
              <a:gd name="connsiteX33883" fmla="*/ 3433458 w 10763219"/>
              <a:gd name="connsiteY33883" fmla="*/ 1164567 h 6857999"/>
              <a:gd name="connsiteX33884" fmla="*/ 3437427 w 10763219"/>
              <a:gd name="connsiteY33884" fmla="*/ 1162980 h 6857999"/>
              <a:gd name="connsiteX33885" fmla="*/ 3440999 w 10763219"/>
              <a:gd name="connsiteY33885" fmla="*/ 1161789 h 6857999"/>
              <a:gd name="connsiteX33886" fmla="*/ 3444968 w 10763219"/>
              <a:gd name="connsiteY33886" fmla="*/ 1160598 h 6857999"/>
              <a:gd name="connsiteX33887" fmla="*/ 3449731 w 10763219"/>
              <a:gd name="connsiteY33887" fmla="*/ 1160201 h 6857999"/>
              <a:gd name="connsiteX33888" fmla="*/ 3440205 w 10763219"/>
              <a:gd name="connsiteY33888" fmla="*/ 1157423 h 6857999"/>
              <a:gd name="connsiteX33889" fmla="*/ 3437427 w 10763219"/>
              <a:gd name="connsiteY33889" fmla="*/ 1155835 h 6857999"/>
              <a:gd name="connsiteX33890" fmla="*/ 3435046 w 10763219"/>
              <a:gd name="connsiteY33890" fmla="*/ 1154247 h 6857999"/>
              <a:gd name="connsiteX33891" fmla="*/ 3429489 w 10763219"/>
              <a:gd name="connsiteY33891" fmla="*/ 1150278 h 6857999"/>
              <a:gd name="connsiteX33892" fmla="*/ 3420758 w 10763219"/>
              <a:gd name="connsiteY33892" fmla="*/ 1151469 h 6857999"/>
              <a:gd name="connsiteX33893" fmla="*/ 3412026 w 10763219"/>
              <a:gd name="connsiteY33893" fmla="*/ 1151469 h 6857999"/>
              <a:gd name="connsiteX33894" fmla="*/ 3402898 w 10763219"/>
              <a:gd name="connsiteY33894" fmla="*/ 1150278 h 6857999"/>
              <a:gd name="connsiteX33895" fmla="*/ 3392976 w 10763219"/>
              <a:gd name="connsiteY33895" fmla="*/ 1148690 h 6857999"/>
              <a:gd name="connsiteX33896" fmla="*/ 3383847 w 10763219"/>
              <a:gd name="connsiteY33896" fmla="*/ 1145515 h 6857999"/>
              <a:gd name="connsiteX33897" fmla="*/ 3374719 w 10763219"/>
              <a:gd name="connsiteY33897" fmla="*/ 1142340 h 6857999"/>
              <a:gd name="connsiteX33898" fmla="*/ 3367178 w 10763219"/>
              <a:gd name="connsiteY33898" fmla="*/ 1137577 h 6857999"/>
              <a:gd name="connsiteX33899" fmla="*/ 3363606 w 10763219"/>
              <a:gd name="connsiteY33899" fmla="*/ 1134798 h 6857999"/>
              <a:gd name="connsiteX33900" fmla="*/ 3360430 w 10763219"/>
              <a:gd name="connsiteY33900" fmla="*/ 1132417 h 6857999"/>
              <a:gd name="connsiteX33901" fmla="*/ 3350905 w 10763219"/>
              <a:gd name="connsiteY33901" fmla="*/ 1134004 h 6857999"/>
              <a:gd name="connsiteX33902" fmla="*/ 3346142 w 10763219"/>
              <a:gd name="connsiteY33902" fmla="*/ 1134401 h 6857999"/>
              <a:gd name="connsiteX33903" fmla="*/ 3341380 w 10763219"/>
              <a:gd name="connsiteY33903" fmla="*/ 1134004 h 6857999"/>
              <a:gd name="connsiteX33904" fmla="*/ 3333839 w 10763219"/>
              <a:gd name="connsiteY33904" fmla="*/ 1132813 h 6857999"/>
              <a:gd name="connsiteX33905" fmla="*/ 3326695 w 10763219"/>
              <a:gd name="connsiteY33905" fmla="*/ 1132020 h 6857999"/>
              <a:gd name="connsiteX33906" fmla="*/ 3319551 w 10763219"/>
              <a:gd name="connsiteY33906" fmla="*/ 1130035 h 6857999"/>
              <a:gd name="connsiteX33907" fmla="*/ 3312407 w 10763219"/>
              <a:gd name="connsiteY33907" fmla="*/ 1128050 h 6857999"/>
              <a:gd name="connsiteX33908" fmla="*/ 3298516 w 10763219"/>
              <a:gd name="connsiteY33908" fmla="*/ 1123287 h 6857999"/>
              <a:gd name="connsiteX33909" fmla="*/ 3284624 w 10763219"/>
              <a:gd name="connsiteY33909" fmla="*/ 1117730 h 6857999"/>
              <a:gd name="connsiteX33910" fmla="*/ 3271130 w 10763219"/>
              <a:gd name="connsiteY33910" fmla="*/ 1112174 h 6857999"/>
              <a:gd name="connsiteX33911" fmla="*/ 3258033 w 10763219"/>
              <a:gd name="connsiteY33911" fmla="*/ 1107410 h 6857999"/>
              <a:gd name="connsiteX33912" fmla="*/ 3252080 w 10763219"/>
              <a:gd name="connsiteY33912" fmla="*/ 1105426 h 6857999"/>
              <a:gd name="connsiteX33913" fmla="*/ 3245729 w 10763219"/>
              <a:gd name="connsiteY33913" fmla="*/ 1103838 h 6857999"/>
              <a:gd name="connsiteX33914" fmla="*/ 3240173 w 10763219"/>
              <a:gd name="connsiteY33914" fmla="*/ 1103044 h 6857999"/>
              <a:gd name="connsiteX33915" fmla="*/ 3234219 w 10763219"/>
              <a:gd name="connsiteY33915" fmla="*/ 1102250 h 6857999"/>
              <a:gd name="connsiteX33916" fmla="*/ 3231441 w 10763219"/>
              <a:gd name="connsiteY33916" fmla="*/ 1102250 h 6857999"/>
              <a:gd name="connsiteX33917" fmla="*/ 3228663 w 10763219"/>
              <a:gd name="connsiteY33917" fmla="*/ 1102647 h 6857999"/>
              <a:gd name="connsiteX33918" fmla="*/ 3223900 w 10763219"/>
              <a:gd name="connsiteY33918" fmla="*/ 1103441 h 6857999"/>
              <a:gd name="connsiteX33919" fmla="*/ 3219138 w 10763219"/>
              <a:gd name="connsiteY33919" fmla="*/ 1105426 h 6857999"/>
              <a:gd name="connsiteX33920" fmla="*/ 3214772 w 10763219"/>
              <a:gd name="connsiteY33920" fmla="*/ 1107410 h 6857999"/>
              <a:gd name="connsiteX33921" fmla="*/ 3210406 w 10763219"/>
              <a:gd name="connsiteY33921" fmla="*/ 1109792 h 6857999"/>
              <a:gd name="connsiteX33922" fmla="*/ 3206041 w 10763219"/>
              <a:gd name="connsiteY33922" fmla="*/ 1111380 h 6857999"/>
              <a:gd name="connsiteX33923" fmla="*/ 3200881 w 10763219"/>
              <a:gd name="connsiteY33923" fmla="*/ 1112174 h 6857999"/>
              <a:gd name="connsiteX33924" fmla="*/ 3198897 w 10763219"/>
              <a:gd name="connsiteY33924" fmla="*/ 1112174 h 6857999"/>
              <a:gd name="connsiteX33925" fmla="*/ 3196515 w 10763219"/>
              <a:gd name="connsiteY33925" fmla="*/ 1111777 h 6857999"/>
              <a:gd name="connsiteX33926" fmla="*/ 3194134 w 10763219"/>
              <a:gd name="connsiteY33926" fmla="*/ 1110983 h 6857999"/>
              <a:gd name="connsiteX33927" fmla="*/ 3191356 w 10763219"/>
              <a:gd name="connsiteY33927" fmla="*/ 1109792 h 6857999"/>
              <a:gd name="connsiteX33928" fmla="*/ 3185402 w 10763219"/>
              <a:gd name="connsiteY33928" fmla="*/ 1106617 h 6857999"/>
              <a:gd name="connsiteX33929" fmla="*/ 3179846 w 10763219"/>
              <a:gd name="connsiteY33929" fmla="*/ 1102250 h 6857999"/>
              <a:gd name="connsiteX33930" fmla="*/ 3173892 w 10763219"/>
              <a:gd name="connsiteY33930" fmla="*/ 1097487 h 6857999"/>
              <a:gd name="connsiteX33931" fmla="*/ 3168733 w 10763219"/>
              <a:gd name="connsiteY33931" fmla="*/ 1093121 h 6857999"/>
              <a:gd name="connsiteX33932" fmla="*/ 3163970 w 10763219"/>
              <a:gd name="connsiteY33932" fmla="*/ 1089549 h 6857999"/>
              <a:gd name="connsiteX33933" fmla="*/ 3158414 w 10763219"/>
              <a:gd name="connsiteY33933" fmla="*/ 1086770 h 6857999"/>
              <a:gd name="connsiteX33934" fmla="*/ 3156429 w 10763219"/>
              <a:gd name="connsiteY33934" fmla="*/ 1085977 h 6857999"/>
              <a:gd name="connsiteX33935" fmla="*/ 3154048 w 10763219"/>
              <a:gd name="connsiteY33935" fmla="*/ 1085580 h 6857999"/>
              <a:gd name="connsiteX33936" fmla="*/ 3147301 w 10763219"/>
              <a:gd name="connsiteY33936" fmla="*/ 1085580 h 6857999"/>
              <a:gd name="connsiteX33937" fmla="*/ 3140553 w 10763219"/>
              <a:gd name="connsiteY33937" fmla="*/ 1085977 h 6857999"/>
              <a:gd name="connsiteX33938" fmla="*/ 3133409 w 10763219"/>
              <a:gd name="connsiteY33938" fmla="*/ 1086770 h 6857999"/>
              <a:gd name="connsiteX33939" fmla="*/ 3126663 w 10763219"/>
              <a:gd name="connsiteY33939" fmla="*/ 1088358 h 6857999"/>
              <a:gd name="connsiteX33940" fmla="*/ 3113962 w 10763219"/>
              <a:gd name="connsiteY33940" fmla="*/ 1092327 h 6857999"/>
              <a:gd name="connsiteX33941" fmla="*/ 3102452 w 10763219"/>
              <a:gd name="connsiteY33941" fmla="*/ 1096694 h 6857999"/>
              <a:gd name="connsiteX33942" fmla="*/ 3096499 w 10763219"/>
              <a:gd name="connsiteY33942" fmla="*/ 1098281 h 6857999"/>
              <a:gd name="connsiteX33943" fmla="*/ 3090545 w 10763219"/>
              <a:gd name="connsiteY33943" fmla="*/ 1099472 h 6857999"/>
              <a:gd name="connsiteX33944" fmla="*/ 3084592 w 10763219"/>
              <a:gd name="connsiteY33944" fmla="*/ 1100663 h 6857999"/>
              <a:gd name="connsiteX33945" fmla="*/ 3079433 w 10763219"/>
              <a:gd name="connsiteY33945" fmla="*/ 1101060 h 6857999"/>
              <a:gd name="connsiteX33946" fmla="*/ 3073876 w 10763219"/>
              <a:gd name="connsiteY33946" fmla="*/ 1101060 h 6857999"/>
              <a:gd name="connsiteX33947" fmla="*/ 3069114 w 10763219"/>
              <a:gd name="connsiteY33947" fmla="*/ 1099472 h 6857999"/>
              <a:gd name="connsiteX33948" fmla="*/ 3063557 w 10763219"/>
              <a:gd name="connsiteY33948" fmla="*/ 1097487 h 6857999"/>
              <a:gd name="connsiteX33949" fmla="*/ 3058794 w 10763219"/>
              <a:gd name="connsiteY33949" fmla="*/ 1094312 h 6857999"/>
              <a:gd name="connsiteX33950" fmla="*/ 3051253 w 10763219"/>
              <a:gd name="connsiteY33950" fmla="*/ 1088358 h 6857999"/>
              <a:gd name="connsiteX33951" fmla="*/ 3050063 w 10763219"/>
              <a:gd name="connsiteY33951" fmla="*/ 1086770 h 6857999"/>
              <a:gd name="connsiteX33952" fmla="*/ 3048872 w 10763219"/>
              <a:gd name="connsiteY33952" fmla="*/ 1085977 h 6857999"/>
              <a:gd name="connsiteX33953" fmla="*/ 3048078 w 10763219"/>
              <a:gd name="connsiteY33953" fmla="*/ 1081214 h 6857999"/>
              <a:gd name="connsiteX33954" fmla="*/ 3046491 w 10763219"/>
              <a:gd name="connsiteY33954" fmla="*/ 1076848 h 6857999"/>
              <a:gd name="connsiteX33955" fmla="*/ 3044506 w 10763219"/>
              <a:gd name="connsiteY33955" fmla="*/ 1070497 h 6857999"/>
              <a:gd name="connsiteX33956" fmla="*/ 3041728 w 10763219"/>
              <a:gd name="connsiteY33956" fmla="*/ 1062955 h 6857999"/>
              <a:gd name="connsiteX33957" fmla="*/ 3039347 w 10763219"/>
              <a:gd name="connsiteY33957" fmla="*/ 1055811 h 6857999"/>
              <a:gd name="connsiteX33958" fmla="*/ 3037362 w 10763219"/>
              <a:gd name="connsiteY33958" fmla="*/ 1052238 h 6857999"/>
              <a:gd name="connsiteX33959" fmla="*/ 3035378 w 10763219"/>
              <a:gd name="connsiteY33959" fmla="*/ 1049857 h 6857999"/>
              <a:gd name="connsiteX33960" fmla="*/ 3032996 w 10763219"/>
              <a:gd name="connsiteY33960" fmla="*/ 1047872 h 6857999"/>
              <a:gd name="connsiteX33961" fmla="*/ 3029821 w 10763219"/>
              <a:gd name="connsiteY33961" fmla="*/ 1046285 h 6857999"/>
              <a:gd name="connsiteX33962" fmla="*/ 3027440 w 10763219"/>
              <a:gd name="connsiteY33962" fmla="*/ 1045491 h 6857999"/>
              <a:gd name="connsiteX33963" fmla="*/ 3025456 w 10763219"/>
              <a:gd name="connsiteY33963" fmla="*/ 1045094 h 6857999"/>
              <a:gd name="connsiteX33964" fmla="*/ 3023471 w 10763219"/>
              <a:gd name="connsiteY33964" fmla="*/ 1045094 h 6857999"/>
              <a:gd name="connsiteX33965" fmla="*/ 3022281 w 10763219"/>
              <a:gd name="connsiteY33965" fmla="*/ 1045491 h 6857999"/>
              <a:gd name="connsiteX33966" fmla="*/ 3020693 w 10763219"/>
              <a:gd name="connsiteY33966" fmla="*/ 1045888 h 6857999"/>
              <a:gd name="connsiteX33967" fmla="*/ 3019105 w 10763219"/>
              <a:gd name="connsiteY33967" fmla="*/ 1046681 h 6857999"/>
              <a:gd name="connsiteX33968" fmla="*/ 3018312 w 10763219"/>
              <a:gd name="connsiteY33968" fmla="*/ 1048269 h 6857999"/>
              <a:gd name="connsiteX33969" fmla="*/ 3017121 w 10763219"/>
              <a:gd name="connsiteY33969" fmla="*/ 1049857 h 6857999"/>
              <a:gd name="connsiteX33970" fmla="*/ 3015930 w 10763219"/>
              <a:gd name="connsiteY33970" fmla="*/ 1053826 h 6857999"/>
              <a:gd name="connsiteX33971" fmla="*/ 3014740 w 10763219"/>
              <a:gd name="connsiteY33971" fmla="*/ 1058192 h 6857999"/>
              <a:gd name="connsiteX33972" fmla="*/ 3014342 w 10763219"/>
              <a:gd name="connsiteY33972" fmla="*/ 1063352 h 6857999"/>
              <a:gd name="connsiteX33973" fmla="*/ 3014342 w 10763219"/>
              <a:gd name="connsiteY33973" fmla="*/ 1068909 h 6857999"/>
              <a:gd name="connsiteX33974" fmla="*/ 3013946 w 10763219"/>
              <a:gd name="connsiteY33974" fmla="*/ 1080420 h 6857999"/>
              <a:gd name="connsiteX33975" fmla="*/ 3013152 w 10763219"/>
              <a:gd name="connsiteY33975" fmla="*/ 1091931 h 6857999"/>
              <a:gd name="connsiteX33976" fmla="*/ 3012358 w 10763219"/>
              <a:gd name="connsiteY33976" fmla="*/ 1096694 h 6857999"/>
              <a:gd name="connsiteX33977" fmla="*/ 3011565 w 10763219"/>
              <a:gd name="connsiteY33977" fmla="*/ 1100663 h 6857999"/>
              <a:gd name="connsiteX33978" fmla="*/ 3009977 w 10763219"/>
              <a:gd name="connsiteY33978" fmla="*/ 1103838 h 6857999"/>
              <a:gd name="connsiteX33979" fmla="*/ 3008389 w 10763219"/>
              <a:gd name="connsiteY33979" fmla="*/ 1105029 h 6857999"/>
              <a:gd name="connsiteX33980" fmla="*/ 3007596 w 10763219"/>
              <a:gd name="connsiteY33980" fmla="*/ 1105823 h 6857999"/>
              <a:gd name="connsiteX33981" fmla="*/ 3004421 w 10763219"/>
              <a:gd name="connsiteY33981" fmla="*/ 1108998 h 6857999"/>
              <a:gd name="connsiteX33982" fmla="*/ 3001642 w 10763219"/>
              <a:gd name="connsiteY33982" fmla="*/ 1110983 h 6857999"/>
              <a:gd name="connsiteX33983" fmla="*/ 2998864 w 10763219"/>
              <a:gd name="connsiteY33983" fmla="*/ 1111380 h 6857999"/>
              <a:gd name="connsiteX33984" fmla="*/ 2995689 w 10763219"/>
              <a:gd name="connsiteY33984" fmla="*/ 1111380 h 6857999"/>
              <a:gd name="connsiteX33985" fmla="*/ 2993308 w 10763219"/>
              <a:gd name="connsiteY33985" fmla="*/ 1110586 h 6857999"/>
              <a:gd name="connsiteX33986" fmla="*/ 2990529 w 10763219"/>
              <a:gd name="connsiteY33986" fmla="*/ 1108998 h 6857999"/>
              <a:gd name="connsiteX33987" fmla="*/ 2987751 w 10763219"/>
              <a:gd name="connsiteY33987" fmla="*/ 1106617 h 6857999"/>
              <a:gd name="connsiteX33988" fmla="*/ 2985370 w 10763219"/>
              <a:gd name="connsiteY33988" fmla="*/ 1103838 h 6857999"/>
              <a:gd name="connsiteX33989" fmla="*/ 2980210 w 10763219"/>
              <a:gd name="connsiteY33989" fmla="*/ 1097487 h 6857999"/>
              <a:gd name="connsiteX33990" fmla="*/ 2974654 w 10763219"/>
              <a:gd name="connsiteY33990" fmla="*/ 1091137 h 6857999"/>
              <a:gd name="connsiteX33991" fmla="*/ 2972272 w 10763219"/>
              <a:gd name="connsiteY33991" fmla="*/ 1088358 h 6857999"/>
              <a:gd name="connsiteX33992" fmla="*/ 2969494 w 10763219"/>
              <a:gd name="connsiteY33992" fmla="*/ 1085977 h 6857999"/>
              <a:gd name="connsiteX33993" fmla="*/ 2966319 w 10763219"/>
              <a:gd name="connsiteY33993" fmla="*/ 1083595 h 6857999"/>
              <a:gd name="connsiteX33994" fmla="*/ 2963541 w 10763219"/>
              <a:gd name="connsiteY33994" fmla="*/ 1082007 h 6857999"/>
              <a:gd name="connsiteX33995" fmla="*/ 2961953 w 10763219"/>
              <a:gd name="connsiteY33995" fmla="*/ 1082007 h 6857999"/>
              <a:gd name="connsiteX33996" fmla="*/ 2961159 w 10763219"/>
              <a:gd name="connsiteY33996" fmla="*/ 1082007 h 6857999"/>
              <a:gd name="connsiteX33997" fmla="*/ 2959969 w 10763219"/>
              <a:gd name="connsiteY33997" fmla="*/ 1082404 h 6857999"/>
              <a:gd name="connsiteX33998" fmla="*/ 2958778 w 10763219"/>
              <a:gd name="connsiteY33998" fmla="*/ 1083198 h 6857999"/>
              <a:gd name="connsiteX33999" fmla="*/ 2957984 w 10763219"/>
              <a:gd name="connsiteY33999" fmla="*/ 1084389 h 6857999"/>
              <a:gd name="connsiteX34000" fmla="*/ 2957984 w 10763219"/>
              <a:gd name="connsiteY34000" fmla="*/ 1085977 h 6857999"/>
              <a:gd name="connsiteX34001" fmla="*/ 2957588 w 10763219"/>
              <a:gd name="connsiteY34001" fmla="*/ 1089549 h 6857999"/>
              <a:gd name="connsiteX34002" fmla="*/ 2957191 w 10763219"/>
              <a:gd name="connsiteY34002" fmla="*/ 1092327 h 6857999"/>
              <a:gd name="connsiteX34003" fmla="*/ 2956793 w 10763219"/>
              <a:gd name="connsiteY34003" fmla="*/ 1093121 h 6857999"/>
              <a:gd name="connsiteX34004" fmla="*/ 2956000 w 10763219"/>
              <a:gd name="connsiteY34004" fmla="*/ 1093915 h 6857999"/>
              <a:gd name="connsiteX34005" fmla="*/ 2955603 w 10763219"/>
              <a:gd name="connsiteY34005" fmla="*/ 1093915 h 6857999"/>
              <a:gd name="connsiteX34006" fmla="*/ 2954015 w 10763219"/>
              <a:gd name="connsiteY34006" fmla="*/ 1093121 h 6857999"/>
              <a:gd name="connsiteX34007" fmla="*/ 2951237 w 10763219"/>
              <a:gd name="connsiteY34007" fmla="*/ 1091137 h 6857999"/>
              <a:gd name="connsiteX34008" fmla="*/ 2944093 w 10763219"/>
              <a:gd name="connsiteY34008" fmla="*/ 1083595 h 6857999"/>
              <a:gd name="connsiteX34009" fmla="*/ 2929805 w 10763219"/>
              <a:gd name="connsiteY34009" fmla="*/ 1083595 h 6857999"/>
              <a:gd name="connsiteX34010" fmla="*/ 2936552 w 10763219"/>
              <a:gd name="connsiteY34010" fmla="*/ 1077244 h 6857999"/>
              <a:gd name="connsiteX34011" fmla="*/ 2931393 w 10763219"/>
              <a:gd name="connsiteY34011" fmla="*/ 1072084 h 6857999"/>
              <a:gd name="connsiteX34012" fmla="*/ 2928615 w 10763219"/>
              <a:gd name="connsiteY34012" fmla="*/ 1070894 h 6857999"/>
              <a:gd name="connsiteX34013" fmla="*/ 2927027 w 10763219"/>
              <a:gd name="connsiteY34013" fmla="*/ 1070497 h 6857999"/>
              <a:gd name="connsiteX34014" fmla="*/ 2922264 w 10763219"/>
              <a:gd name="connsiteY34014" fmla="*/ 1070497 h 6857999"/>
              <a:gd name="connsiteX34015" fmla="*/ 2919089 w 10763219"/>
              <a:gd name="connsiteY34015" fmla="*/ 1070894 h 6857999"/>
              <a:gd name="connsiteX34016" fmla="*/ 2915517 w 10763219"/>
              <a:gd name="connsiteY34016" fmla="*/ 1072878 h 6857999"/>
              <a:gd name="connsiteX34017" fmla="*/ 2912342 w 10763219"/>
              <a:gd name="connsiteY34017" fmla="*/ 1074863 h 6857999"/>
              <a:gd name="connsiteX34018" fmla="*/ 2905198 w 10763219"/>
              <a:gd name="connsiteY34018" fmla="*/ 1079229 h 6857999"/>
              <a:gd name="connsiteX34019" fmla="*/ 2902023 w 10763219"/>
              <a:gd name="connsiteY34019" fmla="*/ 1080420 h 6857999"/>
              <a:gd name="connsiteX34020" fmla="*/ 2897657 w 10763219"/>
              <a:gd name="connsiteY34020" fmla="*/ 1082007 h 6857999"/>
              <a:gd name="connsiteX34021" fmla="*/ 2893291 w 10763219"/>
              <a:gd name="connsiteY34021" fmla="*/ 1083198 h 6857999"/>
              <a:gd name="connsiteX34022" fmla="*/ 2888926 w 10763219"/>
              <a:gd name="connsiteY34022" fmla="*/ 1083595 h 6857999"/>
              <a:gd name="connsiteX34023" fmla="*/ 2884163 w 10763219"/>
              <a:gd name="connsiteY34023" fmla="*/ 1083595 h 6857999"/>
              <a:gd name="connsiteX34024" fmla="*/ 2879797 w 10763219"/>
              <a:gd name="connsiteY34024" fmla="*/ 1083198 h 6857999"/>
              <a:gd name="connsiteX34025" fmla="*/ 2870668 w 10763219"/>
              <a:gd name="connsiteY34025" fmla="*/ 1081611 h 6857999"/>
              <a:gd name="connsiteX34026" fmla="*/ 2861540 w 10763219"/>
              <a:gd name="connsiteY34026" fmla="*/ 1079626 h 6857999"/>
              <a:gd name="connsiteX34027" fmla="*/ 2842886 w 10763219"/>
              <a:gd name="connsiteY34027" fmla="*/ 1075657 h 6857999"/>
              <a:gd name="connsiteX34028" fmla="*/ 2832964 w 10763219"/>
              <a:gd name="connsiteY34028" fmla="*/ 1073672 h 6857999"/>
              <a:gd name="connsiteX34029" fmla="*/ 2823836 w 10763219"/>
              <a:gd name="connsiteY34029" fmla="*/ 1073275 h 6857999"/>
              <a:gd name="connsiteX34030" fmla="*/ 2821454 w 10763219"/>
              <a:gd name="connsiteY34030" fmla="*/ 1073275 h 6857999"/>
              <a:gd name="connsiteX34031" fmla="*/ 2818676 w 10763219"/>
              <a:gd name="connsiteY34031" fmla="*/ 1073672 h 6857999"/>
              <a:gd name="connsiteX34032" fmla="*/ 2814310 w 10763219"/>
              <a:gd name="connsiteY34032" fmla="*/ 1075260 h 6857999"/>
              <a:gd name="connsiteX34033" fmla="*/ 2809944 w 10763219"/>
              <a:gd name="connsiteY34033" fmla="*/ 1077641 h 6857999"/>
              <a:gd name="connsiteX34034" fmla="*/ 2805975 w 10763219"/>
              <a:gd name="connsiteY34034" fmla="*/ 1080023 h 6857999"/>
              <a:gd name="connsiteX34035" fmla="*/ 2801610 w 10763219"/>
              <a:gd name="connsiteY34035" fmla="*/ 1083198 h 6857999"/>
              <a:gd name="connsiteX34036" fmla="*/ 2797244 w 10763219"/>
              <a:gd name="connsiteY34036" fmla="*/ 1084786 h 6857999"/>
              <a:gd name="connsiteX34037" fmla="*/ 2792878 w 10763219"/>
              <a:gd name="connsiteY34037" fmla="*/ 1086374 h 6857999"/>
              <a:gd name="connsiteX34038" fmla="*/ 2790497 w 10763219"/>
              <a:gd name="connsiteY34038" fmla="*/ 1086770 h 6857999"/>
              <a:gd name="connsiteX34039" fmla="*/ 2787719 w 10763219"/>
              <a:gd name="connsiteY34039" fmla="*/ 1086770 h 6857999"/>
              <a:gd name="connsiteX34040" fmla="*/ 2781368 w 10763219"/>
              <a:gd name="connsiteY34040" fmla="*/ 1085977 h 6857999"/>
              <a:gd name="connsiteX34041" fmla="*/ 2779384 w 10763219"/>
              <a:gd name="connsiteY34041" fmla="*/ 1089549 h 6857999"/>
              <a:gd name="connsiteX34042" fmla="*/ 2777002 w 10763219"/>
              <a:gd name="connsiteY34042" fmla="*/ 1091931 h 6857999"/>
              <a:gd name="connsiteX34043" fmla="*/ 2774224 w 10763219"/>
              <a:gd name="connsiteY34043" fmla="*/ 1093915 h 6857999"/>
              <a:gd name="connsiteX34044" fmla="*/ 2771446 w 10763219"/>
              <a:gd name="connsiteY34044" fmla="*/ 1095106 h 6857999"/>
              <a:gd name="connsiteX34045" fmla="*/ 2767874 w 10763219"/>
              <a:gd name="connsiteY34045" fmla="*/ 1096297 h 6857999"/>
              <a:gd name="connsiteX34046" fmla="*/ 2765096 w 10763219"/>
              <a:gd name="connsiteY34046" fmla="*/ 1096694 h 6857999"/>
              <a:gd name="connsiteX34047" fmla="*/ 2761524 w 10763219"/>
              <a:gd name="connsiteY34047" fmla="*/ 1096694 h 6857999"/>
              <a:gd name="connsiteX34048" fmla="*/ 2758349 w 10763219"/>
              <a:gd name="connsiteY34048" fmla="*/ 1096694 h 6857999"/>
              <a:gd name="connsiteX34049" fmla="*/ 2750808 w 10763219"/>
              <a:gd name="connsiteY34049" fmla="*/ 1095900 h 6857999"/>
              <a:gd name="connsiteX34050" fmla="*/ 2744061 w 10763219"/>
              <a:gd name="connsiteY34050" fmla="*/ 1094312 h 6857999"/>
              <a:gd name="connsiteX34051" fmla="*/ 2737711 w 10763219"/>
              <a:gd name="connsiteY34051" fmla="*/ 1093121 h 6857999"/>
              <a:gd name="connsiteX34052" fmla="*/ 2732551 w 10763219"/>
              <a:gd name="connsiteY34052" fmla="*/ 1092724 h 6857999"/>
              <a:gd name="connsiteX34053" fmla="*/ 2732948 w 10763219"/>
              <a:gd name="connsiteY34053" fmla="*/ 1090740 h 6857999"/>
              <a:gd name="connsiteX34054" fmla="*/ 2733345 w 10763219"/>
              <a:gd name="connsiteY34054" fmla="*/ 1088755 h 6857999"/>
              <a:gd name="connsiteX34055" fmla="*/ 2734138 w 10763219"/>
              <a:gd name="connsiteY34055" fmla="*/ 1087961 h 6857999"/>
              <a:gd name="connsiteX34056" fmla="*/ 2735329 w 10763219"/>
              <a:gd name="connsiteY34056" fmla="*/ 1086374 h 6857999"/>
              <a:gd name="connsiteX34057" fmla="*/ 2737711 w 10763219"/>
              <a:gd name="connsiteY34057" fmla="*/ 1084389 h 6857999"/>
              <a:gd name="connsiteX34058" fmla="*/ 2741282 w 10763219"/>
              <a:gd name="connsiteY34058" fmla="*/ 1083595 h 6857999"/>
              <a:gd name="connsiteX34059" fmla="*/ 2745251 w 10763219"/>
              <a:gd name="connsiteY34059" fmla="*/ 1082404 h 6857999"/>
              <a:gd name="connsiteX34060" fmla="*/ 2749617 w 10763219"/>
              <a:gd name="connsiteY34060" fmla="*/ 1082404 h 6857999"/>
              <a:gd name="connsiteX34061" fmla="*/ 2759143 w 10763219"/>
              <a:gd name="connsiteY34061" fmla="*/ 1082404 h 6857999"/>
              <a:gd name="connsiteX34062" fmla="*/ 2747633 w 10763219"/>
              <a:gd name="connsiteY34062" fmla="*/ 1080420 h 6857999"/>
              <a:gd name="connsiteX34063" fmla="*/ 2736917 w 10763219"/>
              <a:gd name="connsiteY34063" fmla="*/ 1079229 h 6857999"/>
              <a:gd name="connsiteX34064" fmla="*/ 2731757 w 10763219"/>
              <a:gd name="connsiteY34064" fmla="*/ 1078435 h 6857999"/>
              <a:gd name="connsiteX34065" fmla="*/ 2726598 w 10763219"/>
              <a:gd name="connsiteY34065" fmla="*/ 1078435 h 6857999"/>
              <a:gd name="connsiteX34066" fmla="*/ 2721438 w 10763219"/>
              <a:gd name="connsiteY34066" fmla="*/ 1079229 h 6857999"/>
              <a:gd name="connsiteX34067" fmla="*/ 2717072 w 10763219"/>
              <a:gd name="connsiteY34067" fmla="*/ 1080023 h 6857999"/>
              <a:gd name="connsiteX34068" fmla="*/ 2712707 w 10763219"/>
              <a:gd name="connsiteY34068" fmla="*/ 1081611 h 6857999"/>
              <a:gd name="connsiteX34069" fmla="*/ 2708340 w 10763219"/>
              <a:gd name="connsiteY34069" fmla="*/ 1083992 h 6857999"/>
              <a:gd name="connsiteX34070" fmla="*/ 2703975 w 10763219"/>
              <a:gd name="connsiteY34070" fmla="*/ 1086770 h 6857999"/>
              <a:gd name="connsiteX34071" fmla="*/ 2700800 w 10763219"/>
              <a:gd name="connsiteY34071" fmla="*/ 1090740 h 6857999"/>
              <a:gd name="connsiteX34072" fmla="*/ 2696831 w 10763219"/>
              <a:gd name="connsiteY34072" fmla="*/ 1095900 h 6857999"/>
              <a:gd name="connsiteX34073" fmla="*/ 2693259 w 10763219"/>
              <a:gd name="connsiteY34073" fmla="*/ 1101457 h 6857999"/>
              <a:gd name="connsiteX34074" fmla="*/ 2690481 w 10763219"/>
              <a:gd name="connsiteY34074" fmla="*/ 1108601 h 6857999"/>
              <a:gd name="connsiteX34075" fmla="*/ 2687306 w 10763219"/>
              <a:gd name="connsiteY34075" fmla="*/ 1116936 h 6857999"/>
              <a:gd name="connsiteX34076" fmla="*/ 2684527 w 10763219"/>
              <a:gd name="connsiteY34076" fmla="*/ 1117730 h 6857999"/>
              <a:gd name="connsiteX34077" fmla="*/ 2681749 w 10763219"/>
              <a:gd name="connsiteY34077" fmla="*/ 1118127 h 6857999"/>
              <a:gd name="connsiteX34078" fmla="*/ 2678574 w 10763219"/>
              <a:gd name="connsiteY34078" fmla="*/ 1117334 h 6857999"/>
              <a:gd name="connsiteX34079" fmla="*/ 2675796 w 10763219"/>
              <a:gd name="connsiteY34079" fmla="*/ 1116143 h 6857999"/>
              <a:gd name="connsiteX34080" fmla="*/ 2672621 w 10763219"/>
              <a:gd name="connsiteY34080" fmla="*/ 1114158 h 6857999"/>
              <a:gd name="connsiteX34081" fmla="*/ 2669842 w 10763219"/>
              <a:gd name="connsiteY34081" fmla="*/ 1111777 h 6857999"/>
              <a:gd name="connsiteX34082" fmla="*/ 2664286 w 10763219"/>
              <a:gd name="connsiteY34082" fmla="*/ 1105823 h 6857999"/>
              <a:gd name="connsiteX34083" fmla="*/ 2658729 w 10763219"/>
              <a:gd name="connsiteY34083" fmla="*/ 1099075 h 6857999"/>
              <a:gd name="connsiteX34084" fmla="*/ 2653173 w 10763219"/>
              <a:gd name="connsiteY34084" fmla="*/ 1092724 h 6857999"/>
              <a:gd name="connsiteX34085" fmla="*/ 2650395 w 10763219"/>
              <a:gd name="connsiteY34085" fmla="*/ 1090343 h 6857999"/>
              <a:gd name="connsiteX34086" fmla="*/ 2646823 w 10763219"/>
              <a:gd name="connsiteY34086" fmla="*/ 1087961 h 6857999"/>
              <a:gd name="connsiteX34087" fmla="*/ 2644045 w 10763219"/>
              <a:gd name="connsiteY34087" fmla="*/ 1085977 h 6857999"/>
              <a:gd name="connsiteX34088" fmla="*/ 2640869 w 10763219"/>
              <a:gd name="connsiteY34088" fmla="*/ 1084389 h 6857999"/>
              <a:gd name="connsiteX34089" fmla="*/ 2636504 w 10763219"/>
              <a:gd name="connsiteY34089" fmla="*/ 1083992 h 6857999"/>
              <a:gd name="connsiteX34090" fmla="*/ 2632138 w 10763219"/>
              <a:gd name="connsiteY34090" fmla="*/ 1083595 h 6857999"/>
              <a:gd name="connsiteX34091" fmla="*/ 2627772 w 10763219"/>
              <a:gd name="connsiteY34091" fmla="*/ 1083595 h 6857999"/>
              <a:gd name="connsiteX34092" fmla="*/ 2623009 w 10763219"/>
              <a:gd name="connsiteY34092" fmla="*/ 1083992 h 6857999"/>
              <a:gd name="connsiteX34093" fmla="*/ 2612690 w 10763219"/>
              <a:gd name="connsiteY34093" fmla="*/ 1085580 h 6857999"/>
              <a:gd name="connsiteX34094" fmla="*/ 2601974 w 10763219"/>
              <a:gd name="connsiteY34094" fmla="*/ 1087961 h 6857999"/>
              <a:gd name="connsiteX34095" fmla="*/ 2590861 w 10763219"/>
              <a:gd name="connsiteY34095" fmla="*/ 1090343 h 6857999"/>
              <a:gd name="connsiteX34096" fmla="*/ 2578954 w 10763219"/>
              <a:gd name="connsiteY34096" fmla="*/ 1092327 h 6857999"/>
              <a:gd name="connsiteX34097" fmla="*/ 2572604 w 10763219"/>
              <a:gd name="connsiteY34097" fmla="*/ 1093121 h 6857999"/>
              <a:gd name="connsiteX34098" fmla="*/ 2566254 w 10763219"/>
              <a:gd name="connsiteY34098" fmla="*/ 1093915 h 6857999"/>
              <a:gd name="connsiteX34099" fmla="*/ 2559904 w 10763219"/>
              <a:gd name="connsiteY34099" fmla="*/ 1093915 h 6857999"/>
              <a:gd name="connsiteX34100" fmla="*/ 2553554 w 10763219"/>
              <a:gd name="connsiteY34100" fmla="*/ 1093915 h 6857999"/>
              <a:gd name="connsiteX34101" fmla="*/ 2549981 w 10763219"/>
              <a:gd name="connsiteY34101" fmla="*/ 1093121 h 6857999"/>
              <a:gd name="connsiteX34102" fmla="*/ 2546410 w 10763219"/>
              <a:gd name="connsiteY34102" fmla="*/ 1092724 h 6857999"/>
              <a:gd name="connsiteX34103" fmla="*/ 2538472 w 10763219"/>
              <a:gd name="connsiteY34103" fmla="*/ 1090740 h 6857999"/>
              <a:gd name="connsiteX34104" fmla="*/ 2530931 w 10763219"/>
              <a:gd name="connsiteY34104" fmla="*/ 1087961 h 6857999"/>
              <a:gd name="connsiteX34105" fmla="*/ 2523390 w 10763219"/>
              <a:gd name="connsiteY34105" fmla="*/ 1084786 h 6857999"/>
              <a:gd name="connsiteX34106" fmla="*/ 2515849 w 10763219"/>
              <a:gd name="connsiteY34106" fmla="*/ 1082007 h 6857999"/>
              <a:gd name="connsiteX34107" fmla="*/ 2507911 w 10763219"/>
              <a:gd name="connsiteY34107" fmla="*/ 1079229 h 6857999"/>
              <a:gd name="connsiteX34108" fmla="*/ 2500370 w 10763219"/>
              <a:gd name="connsiteY34108" fmla="*/ 1077244 h 6857999"/>
              <a:gd name="connsiteX34109" fmla="*/ 2496402 w 10763219"/>
              <a:gd name="connsiteY34109" fmla="*/ 1076848 h 6857999"/>
              <a:gd name="connsiteX34110" fmla="*/ 2492432 w 10763219"/>
              <a:gd name="connsiteY34110" fmla="*/ 1076848 h 6857999"/>
              <a:gd name="connsiteX34111" fmla="*/ 2488067 w 10763219"/>
              <a:gd name="connsiteY34111" fmla="*/ 1076848 h 6857999"/>
              <a:gd name="connsiteX34112" fmla="*/ 2483304 w 10763219"/>
              <a:gd name="connsiteY34112" fmla="*/ 1077244 h 6857999"/>
              <a:gd name="connsiteX34113" fmla="*/ 2478144 w 10763219"/>
              <a:gd name="connsiteY34113" fmla="*/ 1078038 h 6857999"/>
              <a:gd name="connsiteX34114" fmla="*/ 2473382 w 10763219"/>
              <a:gd name="connsiteY34114" fmla="*/ 1079626 h 6857999"/>
              <a:gd name="connsiteX34115" fmla="*/ 2464253 w 10763219"/>
              <a:gd name="connsiteY34115" fmla="*/ 1082404 h 6857999"/>
              <a:gd name="connsiteX34116" fmla="*/ 2454331 w 10763219"/>
              <a:gd name="connsiteY34116" fmla="*/ 1086374 h 6857999"/>
              <a:gd name="connsiteX34117" fmla="*/ 2444409 w 10763219"/>
              <a:gd name="connsiteY34117" fmla="*/ 1090343 h 6857999"/>
              <a:gd name="connsiteX34118" fmla="*/ 2434487 w 10763219"/>
              <a:gd name="connsiteY34118" fmla="*/ 1094312 h 6857999"/>
              <a:gd name="connsiteX34119" fmla="*/ 2424565 w 10763219"/>
              <a:gd name="connsiteY34119" fmla="*/ 1097091 h 6857999"/>
              <a:gd name="connsiteX34120" fmla="*/ 2419802 w 10763219"/>
              <a:gd name="connsiteY34120" fmla="*/ 1098281 h 6857999"/>
              <a:gd name="connsiteX34121" fmla="*/ 2414642 w 10763219"/>
              <a:gd name="connsiteY34121" fmla="*/ 1099075 h 6857999"/>
              <a:gd name="connsiteX34122" fmla="*/ 2402736 w 10763219"/>
              <a:gd name="connsiteY34122" fmla="*/ 1100663 h 6857999"/>
              <a:gd name="connsiteX34123" fmla="*/ 2390432 w 10763219"/>
              <a:gd name="connsiteY34123" fmla="*/ 1101457 h 6857999"/>
              <a:gd name="connsiteX34124" fmla="*/ 2364634 w 10763219"/>
              <a:gd name="connsiteY34124" fmla="*/ 1102647 h 6857999"/>
              <a:gd name="connsiteX34125" fmla="*/ 2338043 w 10763219"/>
              <a:gd name="connsiteY34125" fmla="*/ 1103044 h 6857999"/>
              <a:gd name="connsiteX34126" fmla="*/ 2312245 w 10763219"/>
              <a:gd name="connsiteY34126" fmla="*/ 1103441 h 6857999"/>
              <a:gd name="connsiteX34127" fmla="*/ 2299941 w 10763219"/>
              <a:gd name="connsiteY34127" fmla="*/ 1103838 h 6857999"/>
              <a:gd name="connsiteX34128" fmla="*/ 2287638 w 10763219"/>
              <a:gd name="connsiteY34128" fmla="*/ 1103441 h 6857999"/>
              <a:gd name="connsiteX34129" fmla="*/ 2263824 w 10763219"/>
              <a:gd name="connsiteY34129" fmla="*/ 1103044 h 6857999"/>
              <a:gd name="connsiteX34130" fmla="*/ 2240011 w 10763219"/>
              <a:gd name="connsiteY34130" fmla="*/ 1101457 h 6857999"/>
              <a:gd name="connsiteX34131" fmla="*/ 2216991 w 10763219"/>
              <a:gd name="connsiteY34131" fmla="*/ 1100663 h 6857999"/>
              <a:gd name="connsiteX34132" fmla="*/ 2205481 w 10763219"/>
              <a:gd name="connsiteY34132" fmla="*/ 1100663 h 6857999"/>
              <a:gd name="connsiteX34133" fmla="*/ 2194368 w 10763219"/>
              <a:gd name="connsiteY34133" fmla="*/ 1101060 h 6857999"/>
              <a:gd name="connsiteX34134" fmla="*/ 2183652 w 10763219"/>
              <a:gd name="connsiteY34134" fmla="*/ 1101457 h 6857999"/>
              <a:gd name="connsiteX34135" fmla="*/ 2173333 w 10763219"/>
              <a:gd name="connsiteY34135" fmla="*/ 1102647 h 6857999"/>
              <a:gd name="connsiteX34136" fmla="*/ 2163808 w 10763219"/>
              <a:gd name="connsiteY34136" fmla="*/ 1104632 h 6857999"/>
              <a:gd name="connsiteX34137" fmla="*/ 2153886 w 10763219"/>
              <a:gd name="connsiteY34137" fmla="*/ 1106617 h 6857999"/>
              <a:gd name="connsiteX34138" fmla="*/ 2144757 w 10763219"/>
              <a:gd name="connsiteY34138" fmla="*/ 1109792 h 6857999"/>
              <a:gd name="connsiteX34139" fmla="*/ 2136423 w 10763219"/>
              <a:gd name="connsiteY34139" fmla="*/ 1113761 h 6857999"/>
              <a:gd name="connsiteX34140" fmla="*/ 2132454 w 10763219"/>
              <a:gd name="connsiteY34140" fmla="*/ 1115746 h 6857999"/>
              <a:gd name="connsiteX34141" fmla="*/ 2129279 w 10763219"/>
              <a:gd name="connsiteY34141" fmla="*/ 1118524 h 6857999"/>
              <a:gd name="connsiteX34142" fmla="*/ 2126500 w 10763219"/>
              <a:gd name="connsiteY34142" fmla="*/ 1121303 h 6857999"/>
              <a:gd name="connsiteX34143" fmla="*/ 2123722 w 10763219"/>
              <a:gd name="connsiteY34143" fmla="*/ 1124478 h 6857999"/>
              <a:gd name="connsiteX34144" fmla="*/ 2118166 w 10763219"/>
              <a:gd name="connsiteY34144" fmla="*/ 1130829 h 6857999"/>
              <a:gd name="connsiteX34145" fmla="*/ 2113006 w 10763219"/>
              <a:gd name="connsiteY34145" fmla="*/ 1136783 h 6857999"/>
              <a:gd name="connsiteX34146" fmla="*/ 2110227 w 10763219"/>
              <a:gd name="connsiteY34146" fmla="*/ 1139164 h 6857999"/>
              <a:gd name="connsiteX34147" fmla="*/ 2107449 w 10763219"/>
              <a:gd name="connsiteY34147" fmla="*/ 1141546 h 6857999"/>
              <a:gd name="connsiteX34148" fmla="*/ 2103878 w 10763219"/>
              <a:gd name="connsiteY34148" fmla="*/ 1143133 h 6857999"/>
              <a:gd name="connsiteX34149" fmla="*/ 2100702 w 10763219"/>
              <a:gd name="connsiteY34149" fmla="*/ 1143530 h 6857999"/>
              <a:gd name="connsiteX34150" fmla="*/ 2096734 w 10763219"/>
              <a:gd name="connsiteY34150" fmla="*/ 1143530 h 6857999"/>
              <a:gd name="connsiteX34151" fmla="*/ 2092368 w 10763219"/>
              <a:gd name="connsiteY34151" fmla="*/ 1142737 h 6857999"/>
              <a:gd name="connsiteX34152" fmla="*/ 2087605 w 10763219"/>
              <a:gd name="connsiteY34152" fmla="*/ 1140752 h 6857999"/>
              <a:gd name="connsiteX34153" fmla="*/ 2082049 w 10763219"/>
              <a:gd name="connsiteY34153" fmla="*/ 1137577 h 6857999"/>
              <a:gd name="connsiteX34154" fmla="*/ 2079270 w 10763219"/>
              <a:gd name="connsiteY34154" fmla="*/ 1136386 h 6857999"/>
              <a:gd name="connsiteX34155" fmla="*/ 2076095 w 10763219"/>
              <a:gd name="connsiteY34155" fmla="*/ 1135195 h 6857999"/>
              <a:gd name="connsiteX34156" fmla="*/ 2071730 w 10763219"/>
              <a:gd name="connsiteY34156" fmla="*/ 1134401 h 6857999"/>
              <a:gd name="connsiteX34157" fmla="*/ 2067363 w 10763219"/>
              <a:gd name="connsiteY34157" fmla="*/ 1134004 h 6857999"/>
              <a:gd name="connsiteX34158" fmla="*/ 2056648 w 10763219"/>
              <a:gd name="connsiteY34158" fmla="*/ 1133210 h 6857999"/>
              <a:gd name="connsiteX34159" fmla="*/ 2043947 w 10763219"/>
              <a:gd name="connsiteY34159" fmla="*/ 1134004 h 6857999"/>
              <a:gd name="connsiteX34160" fmla="*/ 2029659 w 10763219"/>
              <a:gd name="connsiteY34160" fmla="*/ 1134798 h 6857999"/>
              <a:gd name="connsiteX34161" fmla="*/ 2014577 w 10763219"/>
              <a:gd name="connsiteY34161" fmla="*/ 1136783 h 6857999"/>
              <a:gd name="connsiteX34162" fmla="*/ 1998305 w 10763219"/>
              <a:gd name="connsiteY34162" fmla="*/ 1139164 h 6857999"/>
              <a:gd name="connsiteX34163" fmla="*/ 1981239 w 10763219"/>
              <a:gd name="connsiteY34163" fmla="*/ 1142340 h 6857999"/>
              <a:gd name="connsiteX34164" fmla="*/ 1947503 w 10763219"/>
              <a:gd name="connsiteY34164" fmla="*/ 1149087 h 6857999"/>
              <a:gd name="connsiteX34165" fmla="*/ 1914958 w 10763219"/>
              <a:gd name="connsiteY34165" fmla="*/ 1156232 h 6857999"/>
              <a:gd name="connsiteX34166" fmla="*/ 1887176 w 10763219"/>
              <a:gd name="connsiteY34166" fmla="*/ 1162980 h 6857999"/>
              <a:gd name="connsiteX34167" fmla="*/ 1866538 w 10763219"/>
              <a:gd name="connsiteY34167" fmla="*/ 1168933 h 6857999"/>
              <a:gd name="connsiteX34168" fmla="*/ 1859394 w 10763219"/>
              <a:gd name="connsiteY34168" fmla="*/ 1171315 h 6857999"/>
              <a:gd name="connsiteX34169" fmla="*/ 1851853 w 10763219"/>
              <a:gd name="connsiteY34169" fmla="*/ 1174490 h 6857999"/>
              <a:gd name="connsiteX34170" fmla="*/ 1844709 w 10763219"/>
              <a:gd name="connsiteY34170" fmla="*/ 1178459 h 6857999"/>
              <a:gd name="connsiteX34171" fmla="*/ 1837565 w 10763219"/>
              <a:gd name="connsiteY34171" fmla="*/ 1182826 h 6857999"/>
              <a:gd name="connsiteX34172" fmla="*/ 1822879 w 10763219"/>
              <a:gd name="connsiteY34172" fmla="*/ 1191955 h 6857999"/>
              <a:gd name="connsiteX34173" fmla="*/ 1808988 w 10763219"/>
              <a:gd name="connsiteY34173" fmla="*/ 1200687 h 6857999"/>
              <a:gd name="connsiteX34174" fmla="*/ 1802241 w 10763219"/>
              <a:gd name="connsiteY34174" fmla="*/ 1204656 h 6857999"/>
              <a:gd name="connsiteX34175" fmla="*/ 1795097 w 10763219"/>
              <a:gd name="connsiteY34175" fmla="*/ 1208229 h 6857999"/>
              <a:gd name="connsiteX34176" fmla="*/ 1788350 w 10763219"/>
              <a:gd name="connsiteY34176" fmla="*/ 1210610 h 6857999"/>
              <a:gd name="connsiteX34177" fmla="*/ 1781603 w 10763219"/>
              <a:gd name="connsiteY34177" fmla="*/ 1211404 h 6857999"/>
              <a:gd name="connsiteX34178" fmla="*/ 1778031 w 10763219"/>
              <a:gd name="connsiteY34178" fmla="*/ 1211404 h 6857999"/>
              <a:gd name="connsiteX34179" fmla="*/ 1775253 w 10763219"/>
              <a:gd name="connsiteY34179" fmla="*/ 1211404 h 6857999"/>
              <a:gd name="connsiteX34180" fmla="*/ 1771681 w 10763219"/>
              <a:gd name="connsiteY34180" fmla="*/ 1211007 h 6857999"/>
              <a:gd name="connsiteX34181" fmla="*/ 1768903 w 10763219"/>
              <a:gd name="connsiteY34181" fmla="*/ 1210213 h 6857999"/>
              <a:gd name="connsiteX34182" fmla="*/ 1765330 w 10763219"/>
              <a:gd name="connsiteY34182" fmla="*/ 1208625 h 6857999"/>
              <a:gd name="connsiteX34183" fmla="*/ 1762552 w 10763219"/>
              <a:gd name="connsiteY34183" fmla="*/ 1207038 h 6857999"/>
              <a:gd name="connsiteX34184" fmla="*/ 1759377 w 10763219"/>
              <a:gd name="connsiteY34184" fmla="*/ 1204656 h 6857999"/>
              <a:gd name="connsiteX34185" fmla="*/ 1756599 w 10763219"/>
              <a:gd name="connsiteY34185" fmla="*/ 1202275 h 6857999"/>
              <a:gd name="connsiteX34186" fmla="*/ 1749455 w 10763219"/>
              <a:gd name="connsiteY34186" fmla="*/ 1191558 h 6857999"/>
              <a:gd name="connsiteX34187" fmla="*/ 1744295 w 10763219"/>
              <a:gd name="connsiteY34187" fmla="*/ 1184810 h 6857999"/>
              <a:gd name="connsiteX34188" fmla="*/ 1742311 w 10763219"/>
              <a:gd name="connsiteY34188" fmla="*/ 1181635 h 6857999"/>
              <a:gd name="connsiteX34189" fmla="*/ 1737151 w 10763219"/>
              <a:gd name="connsiteY34189" fmla="*/ 1183223 h 6857999"/>
              <a:gd name="connsiteX34190" fmla="*/ 1731198 w 10763219"/>
              <a:gd name="connsiteY34190" fmla="*/ 1185604 h 6857999"/>
              <a:gd name="connsiteX34191" fmla="*/ 1724848 w 10763219"/>
              <a:gd name="connsiteY34191" fmla="*/ 1189573 h 6857999"/>
              <a:gd name="connsiteX34192" fmla="*/ 1718100 w 10763219"/>
              <a:gd name="connsiteY34192" fmla="*/ 1193542 h 6857999"/>
              <a:gd name="connsiteX34193" fmla="*/ 1704210 w 10763219"/>
              <a:gd name="connsiteY34193" fmla="*/ 1202672 h 6857999"/>
              <a:gd name="connsiteX34194" fmla="*/ 1691509 w 10763219"/>
              <a:gd name="connsiteY34194" fmla="*/ 1210610 h 6857999"/>
              <a:gd name="connsiteX34195" fmla="*/ 1683968 w 10763219"/>
              <a:gd name="connsiteY34195" fmla="*/ 1215770 h 6857999"/>
              <a:gd name="connsiteX34196" fmla="*/ 1676030 w 10763219"/>
              <a:gd name="connsiteY34196" fmla="*/ 1222915 h 6857999"/>
              <a:gd name="connsiteX34197" fmla="*/ 1659758 w 10763219"/>
              <a:gd name="connsiteY34197" fmla="*/ 1236410 h 6857999"/>
              <a:gd name="connsiteX34198" fmla="*/ 1651423 w 10763219"/>
              <a:gd name="connsiteY34198" fmla="*/ 1243158 h 6857999"/>
              <a:gd name="connsiteX34199" fmla="*/ 1642692 w 10763219"/>
              <a:gd name="connsiteY34199" fmla="*/ 1249508 h 6857999"/>
              <a:gd name="connsiteX34200" fmla="*/ 1638326 w 10763219"/>
              <a:gd name="connsiteY34200" fmla="*/ 1252287 h 6857999"/>
              <a:gd name="connsiteX34201" fmla="*/ 1633960 w 10763219"/>
              <a:gd name="connsiteY34201" fmla="*/ 1254668 h 6857999"/>
              <a:gd name="connsiteX34202" fmla="*/ 1629594 w 10763219"/>
              <a:gd name="connsiteY34202" fmla="*/ 1256653 h 6857999"/>
              <a:gd name="connsiteX34203" fmla="*/ 1625229 w 10763219"/>
              <a:gd name="connsiteY34203" fmla="*/ 1257844 h 6857999"/>
              <a:gd name="connsiteX34204" fmla="*/ 1622847 w 10763219"/>
              <a:gd name="connsiteY34204" fmla="*/ 1258638 h 6857999"/>
              <a:gd name="connsiteX34205" fmla="*/ 1619672 w 10763219"/>
              <a:gd name="connsiteY34205" fmla="*/ 1259034 h 6857999"/>
              <a:gd name="connsiteX34206" fmla="*/ 1617290 w 10763219"/>
              <a:gd name="connsiteY34206" fmla="*/ 1258638 h 6857999"/>
              <a:gd name="connsiteX34207" fmla="*/ 1614909 w 10763219"/>
              <a:gd name="connsiteY34207" fmla="*/ 1257844 h 6857999"/>
              <a:gd name="connsiteX34208" fmla="*/ 1609353 w 10763219"/>
              <a:gd name="connsiteY34208" fmla="*/ 1256653 h 6857999"/>
              <a:gd name="connsiteX34209" fmla="*/ 1604590 w 10763219"/>
              <a:gd name="connsiteY34209" fmla="*/ 1254271 h 6857999"/>
              <a:gd name="connsiteX34210" fmla="*/ 1599431 w 10763219"/>
              <a:gd name="connsiteY34210" fmla="*/ 1251493 h 6857999"/>
              <a:gd name="connsiteX34211" fmla="*/ 1594271 w 10763219"/>
              <a:gd name="connsiteY34211" fmla="*/ 1249508 h 6857999"/>
              <a:gd name="connsiteX34212" fmla="*/ 1589112 w 10763219"/>
              <a:gd name="connsiteY34212" fmla="*/ 1248318 h 6857999"/>
              <a:gd name="connsiteX34213" fmla="*/ 1586730 w 10763219"/>
              <a:gd name="connsiteY34213" fmla="*/ 1247524 h 6857999"/>
              <a:gd name="connsiteX34214" fmla="*/ 1583952 w 10763219"/>
              <a:gd name="connsiteY34214" fmla="*/ 1247524 h 6857999"/>
              <a:gd name="connsiteX34215" fmla="*/ 1577602 w 10763219"/>
              <a:gd name="connsiteY34215" fmla="*/ 1248715 h 6857999"/>
              <a:gd name="connsiteX34216" fmla="*/ 1570458 w 10763219"/>
              <a:gd name="connsiteY34216" fmla="*/ 1250699 h 6857999"/>
              <a:gd name="connsiteX34217" fmla="*/ 1563314 w 10763219"/>
              <a:gd name="connsiteY34217" fmla="*/ 1253478 h 6857999"/>
              <a:gd name="connsiteX34218" fmla="*/ 1555376 w 10763219"/>
              <a:gd name="connsiteY34218" fmla="*/ 1257050 h 6857999"/>
              <a:gd name="connsiteX34219" fmla="*/ 1539103 w 10763219"/>
              <a:gd name="connsiteY34219" fmla="*/ 1264195 h 6857999"/>
              <a:gd name="connsiteX34220" fmla="*/ 1531563 w 10763219"/>
              <a:gd name="connsiteY34220" fmla="*/ 1267370 h 6857999"/>
              <a:gd name="connsiteX34221" fmla="*/ 1524419 w 10763219"/>
              <a:gd name="connsiteY34221" fmla="*/ 1270148 h 6857999"/>
              <a:gd name="connsiteX34222" fmla="*/ 1517671 w 10763219"/>
              <a:gd name="connsiteY34222" fmla="*/ 1271736 h 6857999"/>
              <a:gd name="connsiteX34223" fmla="*/ 1510924 w 10763219"/>
              <a:gd name="connsiteY34223" fmla="*/ 1273324 h 6857999"/>
              <a:gd name="connsiteX34224" fmla="*/ 1502986 w 10763219"/>
              <a:gd name="connsiteY34224" fmla="*/ 1273721 h 6857999"/>
              <a:gd name="connsiteX34225" fmla="*/ 1495842 w 10763219"/>
              <a:gd name="connsiteY34225" fmla="*/ 1274118 h 6857999"/>
              <a:gd name="connsiteX34226" fmla="*/ 1482348 w 10763219"/>
              <a:gd name="connsiteY34226" fmla="*/ 1274514 h 6857999"/>
              <a:gd name="connsiteX34227" fmla="*/ 1477586 w 10763219"/>
              <a:gd name="connsiteY34227" fmla="*/ 1275705 h 6857999"/>
              <a:gd name="connsiteX34228" fmla="*/ 1473616 w 10763219"/>
              <a:gd name="connsiteY34228" fmla="*/ 1276499 h 6857999"/>
              <a:gd name="connsiteX34229" fmla="*/ 1471632 w 10763219"/>
              <a:gd name="connsiteY34229" fmla="*/ 1278087 h 6857999"/>
              <a:gd name="connsiteX34230" fmla="*/ 1470442 w 10763219"/>
              <a:gd name="connsiteY34230" fmla="*/ 1279674 h 6857999"/>
              <a:gd name="connsiteX34231" fmla="*/ 1468854 w 10763219"/>
              <a:gd name="connsiteY34231" fmla="*/ 1281262 h 6857999"/>
              <a:gd name="connsiteX34232" fmla="*/ 1467266 w 10763219"/>
              <a:gd name="connsiteY34232" fmla="*/ 1284041 h 6857999"/>
              <a:gd name="connsiteX34233" fmla="*/ 1465282 w 10763219"/>
              <a:gd name="connsiteY34233" fmla="*/ 1288407 h 6857999"/>
              <a:gd name="connsiteX34234" fmla="*/ 1464091 w 10763219"/>
              <a:gd name="connsiteY34234" fmla="*/ 1293567 h 6857999"/>
              <a:gd name="connsiteX34235" fmla="*/ 1462504 w 10763219"/>
              <a:gd name="connsiteY34235" fmla="*/ 1298727 h 6857999"/>
              <a:gd name="connsiteX34236" fmla="*/ 1460916 w 10763219"/>
              <a:gd name="connsiteY34236" fmla="*/ 1303093 h 6857999"/>
              <a:gd name="connsiteX34237" fmla="*/ 1458932 w 10763219"/>
              <a:gd name="connsiteY34237" fmla="*/ 1306665 h 6857999"/>
              <a:gd name="connsiteX34238" fmla="*/ 1457741 w 10763219"/>
              <a:gd name="connsiteY34238" fmla="*/ 1307856 h 6857999"/>
              <a:gd name="connsiteX34239" fmla="*/ 1456153 w 10763219"/>
              <a:gd name="connsiteY34239" fmla="*/ 1308650 h 6857999"/>
              <a:gd name="connsiteX34240" fmla="*/ 1453772 w 10763219"/>
              <a:gd name="connsiteY34240" fmla="*/ 1309841 h 6857999"/>
              <a:gd name="connsiteX34241" fmla="*/ 1450597 w 10763219"/>
              <a:gd name="connsiteY34241" fmla="*/ 1310634 h 6857999"/>
              <a:gd name="connsiteX34242" fmla="*/ 1445040 w 10763219"/>
              <a:gd name="connsiteY34242" fmla="*/ 1311428 h 6857999"/>
              <a:gd name="connsiteX34243" fmla="*/ 1438690 w 10763219"/>
              <a:gd name="connsiteY34243" fmla="*/ 1310634 h 6857999"/>
              <a:gd name="connsiteX34244" fmla="*/ 1432340 w 10763219"/>
              <a:gd name="connsiteY34244" fmla="*/ 1310237 h 6857999"/>
              <a:gd name="connsiteX34245" fmla="*/ 1426386 w 10763219"/>
              <a:gd name="connsiteY34245" fmla="*/ 1310237 h 6857999"/>
              <a:gd name="connsiteX34246" fmla="*/ 1420830 w 10763219"/>
              <a:gd name="connsiteY34246" fmla="*/ 1310237 h 6857999"/>
              <a:gd name="connsiteX34247" fmla="*/ 1418449 w 10763219"/>
              <a:gd name="connsiteY34247" fmla="*/ 1310634 h 6857999"/>
              <a:gd name="connsiteX34248" fmla="*/ 1416067 w 10763219"/>
              <a:gd name="connsiteY34248" fmla="*/ 1311428 h 6857999"/>
              <a:gd name="connsiteX34249" fmla="*/ 1414083 w 10763219"/>
              <a:gd name="connsiteY34249" fmla="*/ 1312222 h 6857999"/>
              <a:gd name="connsiteX34250" fmla="*/ 1412496 w 10763219"/>
              <a:gd name="connsiteY34250" fmla="*/ 1313810 h 6857999"/>
              <a:gd name="connsiteX34251" fmla="*/ 1409320 w 10763219"/>
              <a:gd name="connsiteY34251" fmla="*/ 1317779 h 6857999"/>
              <a:gd name="connsiteX34252" fmla="*/ 1406939 w 10763219"/>
              <a:gd name="connsiteY34252" fmla="*/ 1322145 h 6857999"/>
              <a:gd name="connsiteX34253" fmla="*/ 1404955 w 10763219"/>
              <a:gd name="connsiteY34253" fmla="*/ 1326511 h 6857999"/>
              <a:gd name="connsiteX34254" fmla="*/ 1403367 w 10763219"/>
              <a:gd name="connsiteY34254" fmla="*/ 1331274 h 6857999"/>
              <a:gd name="connsiteX34255" fmla="*/ 1401383 w 10763219"/>
              <a:gd name="connsiteY34255" fmla="*/ 1341594 h 6857999"/>
              <a:gd name="connsiteX34256" fmla="*/ 1399398 w 10763219"/>
              <a:gd name="connsiteY34256" fmla="*/ 1351517 h 6857999"/>
              <a:gd name="connsiteX34257" fmla="*/ 1403367 w 10763219"/>
              <a:gd name="connsiteY34257" fmla="*/ 1347945 h 6857999"/>
              <a:gd name="connsiteX34258" fmla="*/ 1405352 w 10763219"/>
              <a:gd name="connsiteY34258" fmla="*/ 1346357 h 6857999"/>
              <a:gd name="connsiteX34259" fmla="*/ 1407336 w 10763219"/>
              <a:gd name="connsiteY34259" fmla="*/ 1345563 h 6857999"/>
              <a:gd name="connsiteX34260" fmla="*/ 1418449 w 10763219"/>
              <a:gd name="connsiteY34260" fmla="*/ 1366997 h 6857999"/>
              <a:gd name="connsiteX34261" fmla="*/ 1414083 w 10763219"/>
              <a:gd name="connsiteY34261" fmla="*/ 1367791 h 6857999"/>
              <a:gd name="connsiteX34262" fmla="*/ 1410511 w 10763219"/>
              <a:gd name="connsiteY34262" fmla="*/ 1369379 h 6857999"/>
              <a:gd name="connsiteX34263" fmla="*/ 1408130 w 10763219"/>
              <a:gd name="connsiteY34263" fmla="*/ 1370570 h 6857999"/>
              <a:gd name="connsiteX34264" fmla="*/ 1405748 w 10763219"/>
              <a:gd name="connsiteY34264" fmla="*/ 1372157 h 6857999"/>
              <a:gd name="connsiteX34265" fmla="*/ 1404161 w 10763219"/>
              <a:gd name="connsiteY34265" fmla="*/ 1374142 h 6857999"/>
              <a:gd name="connsiteX34266" fmla="*/ 1403367 w 10763219"/>
              <a:gd name="connsiteY34266" fmla="*/ 1376126 h 6857999"/>
              <a:gd name="connsiteX34267" fmla="*/ 1402573 w 10763219"/>
              <a:gd name="connsiteY34267" fmla="*/ 1378508 h 6857999"/>
              <a:gd name="connsiteX34268" fmla="*/ 1401779 w 10763219"/>
              <a:gd name="connsiteY34268" fmla="*/ 1380493 h 6857999"/>
              <a:gd name="connsiteX34269" fmla="*/ 1401779 w 10763219"/>
              <a:gd name="connsiteY34269" fmla="*/ 1386049 h 6857999"/>
              <a:gd name="connsiteX34270" fmla="*/ 1402970 w 10763219"/>
              <a:gd name="connsiteY34270" fmla="*/ 1391209 h 6857999"/>
              <a:gd name="connsiteX34271" fmla="*/ 1403367 w 10763219"/>
              <a:gd name="connsiteY34271" fmla="*/ 1396369 h 6857999"/>
              <a:gd name="connsiteX34272" fmla="*/ 1403764 w 10763219"/>
              <a:gd name="connsiteY34272" fmla="*/ 1401529 h 6857999"/>
              <a:gd name="connsiteX34273" fmla="*/ 1401779 w 10763219"/>
              <a:gd name="connsiteY34273" fmla="*/ 1401132 h 6857999"/>
              <a:gd name="connsiteX34274" fmla="*/ 1399795 w 10763219"/>
              <a:gd name="connsiteY34274" fmla="*/ 1400339 h 6857999"/>
              <a:gd name="connsiteX34275" fmla="*/ 1397017 w 10763219"/>
              <a:gd name="connsiteY34275" fmla="*/ 1397957 h 6857999"/>
              <a:gd name="connsiteX34276" fmla="*/ 1395032 w 10763219"/>
              <a:gd name="connsiteY34276" fmla="*/ 1394782 h 6857999"/>
              <a:gd name="connsiteX34277" fmla="*/ 1393048 w 10763219"/>
              <a:gd name="connsiteY34277" fmla="*/ 1390813 h 6857999"/>
              <a:gd name="connsiteX34278" fmla="*/ 1391460 w 10763219"/>
              <a:gd name="connsiteY34278" fmla="*/ 1386446 h 6857999"/>
              <a:gd name="connsiteX34279" fmla="*/ 1391064 w 10763219"/>
              <a:gd name="connsiteY34279" fmla="*/ 1381683 h 6857999"/>
              <a:gd name="connsiteX34280" fmla="*/ 1391064 w 10763219"/>
              <a:gd name="connsiteY34280" fmla="*/ 1376126 h 6857999"/>
              <a:gd name="connsiteX34281" fmla="*/ 1391460 w 10763219"/>
              <a:gd name="connsiteY34281" fmla="*/ 1371363 h 6857999"/>
              <a:gd name="connsiteX34282" fmla="*/ 1388285 w 10763219"/>
              <a:gd name="connsiteY34282" fmla="*/ 1374936 h 6857999"/>
              <a:gd name="connsiteX34283" fmla="*/ 1384316 w 10763219"/>
              <a:gd name="connsiteY34283" fmla="*/ 1377714 h 6857999"/>
              <a:gd name="connsiteX34284" fmla="*/ 1379554 w 10763219"/>
              <a:gd name="connsiteY34284" fmla="*/ 1380096 h 6857999"/>
              <a:gd name="connsiteX34285" fmla="*/ 1373600 w 10763219"/>
              <a:gd name="connsiteY34285" fmla="*/ 1382080 h 6857999"/>
              <a:gd name="connsiteX34286" fmla="*/ 1369234 w 10763219"/>
              <a:gd name="connsiteY34286" fmla="*/ 1383271 h 6857999"/>
              <a:gd name="connsiteX34287" fmla="*/ 1364075 w 10763219"/>
              <a:gd name="connsiteY34287" fmla="*/ 1383668 h 6857999"/>
              <a:gd name="connsiteX34288" fmla="*/ 1359312 w 10763219"/>
              <a:gd name="connsiteY34288" fmla="*/ 1383668 h 6857999"/>
              <a:gd name="connsiteX34289" fmla="*/ 1356931 w 10763219"/>
              <a:gd name="connsiteY34289" fmla="*/ 1383271 h 6857999"/>
              <a:gd name="connsiteX34290" fmla="*/ 1354550 w 10763219"/>
              <a:gd name="connsiteY34290" fmla="*/ 1382080 h 6857999"/>
              <a:gd name="connsiteX34291" fmla="*/ 1352565 w 10763219"/>
              <a:gd name="connsiteY34291" fmla="*/ 1380493 h 6857999"/>
              <a:gd name="connsiteX34292" fmla="*/ 1350581 w 10763219"/>
              <a:gd name="connsiteY34292" fmla="*/ 1378508 h 6857999"/>
              <a:gd name="connsiteX34293" fmla="*/ 1348993 w 10763219"/>
              <a:gd name="connsiteY34293" fmla="*/ 1376126 h 6857999"/>
              <a:gd name="connsiteX34294" fmla="*/ 1347802 w 10763219"/>
              <a:gd name="connsiteY34294" fmla="*/ 1373348 h 6857999"/>
              <a:gd name="connsiteX34295" fmla="*/ 1347009 w 10763219"/>
              <a:gd name="connsiteY34295" fmla="*/ 1369776 h 6857999"/>
              <a:gd name="connsiteX34296" fmla="*/ 1346215 w 10763219"/>
              <a:gd name="connsiteY34296" fmla="*/ 1365410 h 6857999"/>
              <a:gd name="connsiteX34297" fmla="*/ 1346215 w 10763219"/>
              <a:gd name="connsiteY34297" fmla="*/ 1360646 h 6857999"/>
              <a:gd name="connsiteX34298" fmla="*/ 1346612 w 10763219"/>
              <a:gd name="connsiteY34298" fmla="*/ 1354693 h 6857999"/>
              <a:gd name="connsiteX34299" fmla="*/ 1342643 w 10763219"/>
              <a:gd name="connsiteY34299" fmla="*/ 1354693 h 6857999"/>
              <a:gd name="connsiteX34300" fmla="*/ 1338674 w 10763219"/>
              <a:gd name="connsiteY34300" fmla="*/ 1355090 h 6857999"/>
              <a:gd name="connsiteX34301" fmla="*/ 1335499 w 10763219"/>
              <a:gd name="connsiteY34301" fmla="*/ 1355883 h 6857999"/>
              <a:gd name="connsiteX34302" fmla="*/ 1331530 w 10763219"/>
              <a:gd name="connsiteY34302" fmla="*/ 1356677 h 6857999"/>
              <a:gd name="connsiteX34303" fmla="*/ 1324783 w 10763219"/>
              <a:gd name="connsiteY34303" fmla="*/ 1359059 h 6857999"/>
              <a:gd name="connsiteX34304" fmla="*/ 1318036 w 10763219"/>
              <a:gd name="connsiteY34304" fmla="*/ 1362234 h 6857999"/>
              <a:gd name="connsiteX34305" fmla="*/ 1310495 w 10763219"/>
              <a:gd name="connsiteY34305" fmla="*/ 1365013 h 6857999"/>
              <a:gd name="connsiteX34306" fmla="*/ 1302557 w 10763219"/>
              <a:gd name="connsiteY34306" fmla="*/ 1367394 h 6857999"/>
              <a:gd name="connsiteX34307" fmla="*/ 1298985 w 10763219"/>
              <a:gd name="connsiteY34307" fmla="*/ 1367791 h 6857999"/>
              <a:gd name="connsiteX34308" fmla="*/ 1294222 w 10763219"/>
              <a:gd name="connsiteY34308" fmla="*/ 1368982 h 6857999"/>
              <a:gd name="connsiteX34309" fmla="*/ 1289460 w 10763219"/>
              <a:gd name="connsiteY34309" fmla="*/ 1368982 h 6857999"/>
              <a:gd name="connsiteX34310" fmla="*/ 1284697 w 10763219"/>
              <a:gd name="connsiteY34310" fmla="*/ 1368982 h 6857999"/>
              <a:gd name="connsiteX34311" fmla="*/ 1281522 w 10763219"/>
              <a:gd name="connsiteY34311" fmla="*/ 1368585 h 6857999"/>
              <a:gd name="connsiteX34312" fmla="*/ 1279140 w 10763219"/>
              <a:gd name="connsiteY34312" fmla="*/ 1367394 h 6857999"/>
              <a:gd name="connsiteX34313" fmla="*/ 1272790 w 10763219"/>
              <a:gd name="connsiteY34313" fmla="*/ 1365013 h 6857999"/>
              <a:gd name="connsiteX34314" fmla="*/ 1266440 w 10763219"/>
              <a:gd name="connsiteY34314" fmla="*/ 1361440 h 6857999"/>
              <a:gd name="connsiteX34315" fmla="*/ 1260090 w 10763219"/>
              <a:gd name="connsiteY34315" fmla="*/ 1358265 h 6857999"/>
              <a:gd name="connsiteX34316" fmla="*/ 1253740 w 10763219"/>
              <a:gd name="connsiteY34316" fmla="*/ 1354693 h 6857999"/>
              <a:gd name="connsiteX34317" fmla="*/ 1247389 w 10763219"/>
              <a:gd name="connsiteY34317" fmla="*/ 1351914 h 6857999"/>
              <a:gd name="connsiteX34318" fmla="*/ 1242230 w 10763219"/>
              <a:gd name="connsiteY34318" fmla="*/ 1350327 h 6857999"/>
              <a:gd name="connsiteX34319" fmla="*/ 1239848 w 10763219"/>
              <a:gd name="connsiteY34319" fmla="*/ 1349930 h 6857999"/>
              <a:gd name="connsiteX34320" fmla="*/ 1237864 w 10763219"/>
              <a:gd name="connsiteY34320" fmla="*/ 1349930 h 6857999"/>
              <a:gd name="connsiteX34321" fmla="*/ 1234292 w 10763219"/>
              <a:gd name="connsiteY34321" fmla="*/ 1351517 h 6857999"/>
              <a:gd name="connsiteX34322" fmla="*/ 1230720 w 10763219"/>
              <a:gd name="connsiteY34322" fmla="*/ 1353105 h 6857999"/>
              <a:gd name="connsiteX34323" fmla="*/ 1227148 w 10763219"/>
              <a:gd name="connsiteY34323" fmla="*/ 1355883 h 6857999"/>
              <a:gd name="connsiteX34324" fmla="*/ 1223179 w 10763219"/>
              <a:gd name="connsiteY34324" fmla="*/ 1358662 h 6857999"/>
              <a:gd name="connsiteX34325" fmla="*/ 1214844 w 10763219"/>
              <a:gd name="connsiteY34325" fmla="*/ 1366600 h 6857999"/>
              <a:gd name="connsiteX34326" fmla="*/ 1205319 w 10763219"/>
              <a:gd name="connsiteY34326" fmla="*/ 1375333 h 6857999"/>
              <a:gd name="connsiteX34327" fmla="*/ 1196191 w 10763219"/>
              <a:gd name="connsiteY34327" fmla="*/ 1384859 h 6857999"/>
              <a:gd name="connsiteX34328" fmla="*/ 1186268 w 10763219"/>
              <a:gd name="connsiteY34328" fmla="*/ 1394385 h 6857999"/>
              <a:gd name="connsiteX34329" fmla="*/ 1176743 w 10763219"/>
              <a:gd name="connsiteY34329" fmla="*/ 1403117 h 6857999"/>
              <a:gd name="connsiteX34330" fmla="*/ 1171186 w 10763219"/>
              <a:gd name="connsiteY34330" fmla="*/ 1407086 h 6857999"/>
              <a:gd name="connsiteX34331" fmla="*/ 1166424 w 10763219"/>
              <a:gd name="connsiteY34331" fmla="*/ 1409865 h 6857999"/>
              <a:gd name="connsiteX34332" fmla="*/ 1164042 w 10763219"/>
              <a:gd name="connsiteY34332" fmla="*/ 1411452 h 6857999"/>
              <a:gd name="connsiteX34333" fmla="*/ 1162058 w 10763219"/>
              <a:gd name="connsiteY34333" fmla="*/ 1411849 h 6857999"/>
              <a:gd name="connsiteX34334" fmla="*/ 1156898 w 10763219"/>
              <a:gd name="connsiteY34334" fmla="*/ 1413040 h 6857999"/>
              <a:gd name="connsiteX34335" fmla="*/ 1152136 w 10763219"/>
              <a:gd name="connsiteY34335" fmla="*/ 1413040 h 6857999"/>
              <a:gd name="connsiteX34336" fmla="*/ 1147373 w 10763219"/>
              <a:gd name="connsiteY34336" fmla="*/ 1412246 h 6857999"/>
              <a:gd name="connsiteX34337" fmla="*/ 1142610 w 10763219"/>
              <a:gd name="connsiteY34337" fmla="*/ 1411849 h 6857999"/>
              <a:gd name="connsiteX34338" fmla="*/ 1137451 w 10763219"/>
              <a:gd name="connsiteY34338" fmla="*/ 1411849 h 6857999"/>
              <a:gd name="connsiteX34339" fmla="*/ 1133482 w 10763219"/>
              <a:gd name="connsiteY34339" fmla="*/ 1413040 h 6857999"/>
              <a:gd name="connsiteX34340" fmla="*/ 1131498 w 10763219"/>
              <a:gd name="connsiteY34340" fmla="*/ 1413437 h 6857999"/>
              <a:gd name="connsiteX34341" fmla="*/ 1129910 w 10763219"/>
              <a:gd name="connsiteY34341" fmla="*/ 1414231 h 6857999"/>
              <a:gd name="connsiteX34342" fmla="*/ 1128322 w 10763219"/>
              <a:gd name="connsiteY34342" fmla="*/ 1415819 h 6857999"/>
              <a:gd name="connsiteX34343" fmla="*/ 1127132 w 10763219"/>
              <a:gd name="connsiteY34343" fmla="*/ 1417803 h 6857999"/>
              <a:gd name="connsiteX34344" fmla="*/ 1125147 w 10763219"/>
              <a:gd name="connsiteY34344" fmla="*/ 1421772 h 6857999"/>
              <a:gd name="connsiteX34345" fmla="*/ 1123957 w 10763219"/>
              <a:gd name="connsiteY34345" fmla="*/ 1426535 h 6857999"/>
              <a:gd name="connsiteX34346" fmla="*/ 1122369 w 10763219"/>
              <a:gd name="connsiteY34346" fmla="*/ 1432092 h 6857999"/>
              <a:gd name="connsiteX34347" fmla="*/ 1121575 w 10763219"/>
              <a:gd name="connsiteY34347" fmla="*/ 1437252 h 6857999"/>
              <a:gd name="connsiteX34348" fmla="*/ 1119988 w 10763219"/>
              <a:gd name="connsiteY34348" fmla="*/ 1441619 h 6857999"/>
              <a:gd name="connsiteX34349" fmla="*/ 1118003 w 10763219"/>
              <a:gd name="connsiteY34349" fmla="*/ 1445588 h 6857999"/>
              <a:gd name="connsiteX34350" fmla="*/ 1117210 w 10763219"/>
              <a:gd name="connsiteY34350" fmla="*/ 1447175 h 6857999"/>
              <a:gd name="connsiteX34351" fmla="*/ 1115622 w 10763219"/>
              <a:gd name="connsiteY34351" fmla="*/ 1447969 h 6857999"/>
              <a:gd name="connsiteX34352" fmla="*/ 1114034 w 10763219"/>
              <a:gd name="connsiteY34352" fmla="*/ 1449160 h 6857999"/>
              <a:gd name="connsiteX34353" fmla="*/ 1112050 w 10763219"/>
              <a:gd name="connsiteY34353" fmla="*/ 1449557 h 6857999"/>
              <a:gd name="connsiteX34354" fmla="*/ 1108081 w 10763219"/>
              <a:gd name="connsiteY34354" fmla="*/ 1449954 h 6857999"/>
              <a:gd name="connsiteX34355" fmla="*/ 1103715 w 10763219"/>
              <a:gd name="connsiteY34355" fmla="*/ 1449954 h 6857999"/>
              <a:gd name="connsiteX34356" fmla="*/ 1098953 w 10763219"/>
              <a:gd name="connsiteY34356" fmla="*/ 1449954 h 6857999"/>
              <a:gd name="connsiteX34357" fmla="*/ 1094190 w 10763219"/>
              <a:gd name="connsiteY34357" fmla="*/ 1449557 h 6857999"/>
              <a:gd name="connsiteX34358" fmla="*/ 1089030 w 10763219"/>
              <a:gd name="connsiteY34358" fmla="*/ 1449954 h 6857999"/>
              <a:gd name="connsiteX34359" fmla="*/ 1084268 w 10763219"/>
              <a:gd name="connsiteY34359" fmla="*/ 1450351 h 6857999"/>
              <a:gd name="connsiteX34360" fmla="*/ 1079505 w 10763219"/>
              <a:gd name="connsiteY34360" fmla="*/ 1452335 h 6857999"/>
              <a:gd name="connsiteX34361" fmla="*/ 1070773 w 10763219"/>
              <a:gd name="connsiteY34361" fmla="*/ 1456702 h 6857999"/>
              <a:gd name="connsiteX34362" fmla="*/ 1062439 w 10763219"/>
              <a:gd name="connsiteY34362" fmla="*/ 1462655 h 6857999"/>
              <a:gd name="connsiteX34363" fmla="*/ 1053310 w 10763219"/>
              <a:gd name="connsiteY34363" fmla="*/ 1469006 h 6857999"/>
              <a:gd name="connsiteX34364" fmla="*/ 1044579 w 10763219"/>
              <a:gd name="connsiteY34364" fmla="*/ 1475357 h 6857999"/>
              <a:gd name="connsiteX34365" fmla="*/ 1027909 w 10763219"/>
              <a:gd name="connsiteY34365" fmla="*/ 1489249 h 6857999"/>
              <a:gd name="connsiteX34366" fmla="*/ 1019971 w 10763219"/>
              <a:gd name="connsiteY34366" fmla="*/ 1495203 h 6857999"/>
              <a:gd name="connsiteX34367" fmla="*/ 1012034 w 10763219"/>
              <a:gd name="connsiteY34367" fmla="*/ 1500760 h 6857999"/>
              <a:gd name="connsiteX34368" fmla="*/ 1010049 w 10763219"/>
              <a:gd name="connsiteY34368" fmla="*/ 1501951 h 6857999"/>
              <a:gd name="connsiteX34369" fmla="*/ 1008065 w 10763219"/>
              <a:gd name="connsiteY34369" fmla="*/ 1502347 h 6857999"/>
              <a:gd name="connsiteX34370" fmla="*/ 1004493 w 10763219"/>
              <a:gd name="connsiteY34370" fmla="*/ 1502744 h 6857999"/>
              <a:gd name="connsiteX34371" fmla="*/ 1000921 w 10763219"/>
              <a:gd name="connsiteY34371" fmla="*/ 1502347 h 6857999"/>
              <a:gd name="connsiteX34372" fmla="*/ 997349 w 10763219"/>
              <a:gd name="connsiteY34372" fmla="*/ 1501951 h 6857999"/>
              <a:gd name="connsiteX34373" fmla="*/ 993380 w 10763219"/>
              <a:gd name="connsiteY34373" fmla="*/ 1500760 h 6857999"/>
              <a:gd name="connsiteX34374" fmla="*/ 989808 w 10763219"/>
              <a:gd name="connsiteY34374" fmla="*/ 1500363 h 6857999"/>
              <a:gd name="connsiteX34375" fmla="*/ 988220 w 10763219"/>
              <a:gd name="connsiteY34375" fmla="*/ 1500760 h 6857999"/>
              <a:gd name="connsiteX34376" fmla="*/ 986236 w 10763219"/>
              <a:gd name="connsiteY34376" fmla="*/ 1500760 h 6857999"/>
              <a:gd name="connsiteX34377" fmla="*/ 984251 w 10763219"/>
              <a:gd name="connsiteY34377" fmla="*/ 1501951 h 6857999"/>
              <a:gd name="connsiteX34378" fmla="*/ 982267 w 10763219"/>
              <a:gd name="connsiteY34378" fmla="*/ 1502744 h 6857999"/>
              <a:gd name="connsiteX34379" fmla="*/ 977901 w 10763219"/>
              <a:gd name="connsiteY34379" fmla="*/ 1506714 h 6857999"/>
              <a:gd name="connsiteX34380" fmla="*/ 974329 w 10763219"/>
              <a:gd name="connsiteY34380" fmla="*/ 1510286 h 6857999"/>
              <a:gd name="connsiteX34381" fmla="*/ 971948 w 10763219"/>
              <a:gd name="connsiteY34381" fmla="*/ 1512271 h 6857999"/>
              <a:gd name="connsiteX34382" fmla="*/ 969963 w 10763219"/>
              <a:gd name="connsiteY34382" fmla="*/ 1513461 h 6857999"/>
              <a:gd name="connsiteX34383" fmla="*/ 968376 w 10763219"/>
              <a:gd name="connsiteY34383" fmla="*/ 1514255 h 6857999"/>
              <a:gd name="connsiteX34384" fmla="*/ 967185 w 10763219"/>
              <a:gd name="connsiteY34384" fmla="*/ 1514255 h 6857999"/>
              <a:gd name="connsiteX34385" fmla="*/ 962819 w 10763219"/>
              <a:gd name="connsiteY34385" fmla="*/ 1513461 h 6857999"/>
              <a:gd name="connsiteX34386" fmla="*/ 955675 w 10763219"/>
              <a:gd name="connsiteY34386" fmla="*/ 1511477 h 6857999"/>
              <a:gd name="connsiteX34387" fmla="*/ 946547 w 10763219"/>
              <a:gd name="connsiteY34387" fmla="*/ 1508698 h 6857999"/>
              <a:gd name="connsiteX34388" fmla="*/ 943372 w 10763219"/>
              <a:gd name="connsiteY34388" fmla="*/ 1507904 h 6857999"/>
              <a:gd name="connsiteX34389" fmla="*/ 940594 w 10763219"/>
              <a:gd name="connsiteY34389" fmla="*/ 1507111 h 6857999"/>
              <a:gd name="connsiteX34390" fmla="*/ 934640 w 10763219"/>
              <a:gd name="connsiteY34390" fmla="*/ 1507111 h 6857999"/>
              <a:gd name="connsiteX34391" fmla="*/ 929084 w 10763219"/>
              <a:gd name="connsiteY34391" fmla="*/ 1508301 h 6857999"/>
              <a:gd name="connsiteX34392" fmla="*/ 922733 w 10763219"/>
              <a:gd name="connsiteY34392" fmla="*/ 1510286 h 6857999"/>
              <a:gd name="connsiteX34393" fmla="*/ 916780 w 10763219"/>
              <a:gd name="connsiteY34393" fmla="*/ 1512667 h 6857999"/>
              <a:gd name="connsiteX34394" fmla="*/ 910430 w 10763219"/>
              <a:gd name="connsiteY34394" fmla="*/ 1515843 h 6857999"/>
              <a:gd name="connsiteX34395" fmla="*/ 903683 w 10763219"/>
              <a:gd name="connsiteY34395" fmla="*/ 1519812 h 6857999"/>
              <a:gd name="connsiteX34396" fmla="*/ 897333 w 10763219"/>
              <a:gd name="connsiteY34396" fmla="*/ 1523781 h 6857999"/>
              <a:gd name="connsiteX34397" fmla="*/ 883441 w 10763219"/>
              <a:gd name="connsiteY34397" fmla="*/ 1532513 h 6857999"/>
              <a:gd name="connsiteX34398" fmla="*/ 869947 w 10763219"/>
              <a:gd name="connsiteY34398" fmla="*/ 1541643 h 6857999"/>
              <a:gd name="connsiteX34399" fmla="*/ 862406 w 10763219"/>
              <a:gd name="connsiteY34399" fmla="*/ 1545215 h 6857999"/>
              <a:gd name="connsiteX34400" fmla="*/ 854469 w 10763219"/>
              <a:gd name="connsiteY34400" fmla="*/ 1549184 h 6857999"/>
              <a:gd name="connsiteX34401" fmla="*/ 847324 w 10763219"/>
              <a:gd name="connsiteY34401" fmla="*/ 1552360 h 6857999"/>
              <a:gd name="connsiteX34402" fmla="*/ 839387 w 10763219"/>
              <a:gd name="connsiteY34402" fmla="*/ 1554344 h 6857999"/>
              <a:gd name="connsiteX34403" fmla="*/ 836608 w 10763219"/>
              <a:gd name="connsiteY34403" fmla="*/ 1554741 h 6857999"/>
              <a:gd name="connsiteX34404" fmla="*/ 833036 w 10763219"/>
              <a:gd name="connsiteY34404" fmla="*/ 1555138 h 6857999"/>
              <a:gd name="connsiteX34405" fmla="*/ 826686 w 10763219"/>
              <a:gd name="connsiteY34405" fmla="*/ 1555138 h 6857999"/>
              <a:gd name="connsiteX34406" fmla="*/ 819939 w 10763219"/>
              <a:gd name="connsiteY34406" fmla="*/ 1554741 h 6857999"/>
              <a:gd name="connsiteX34407" fmla="*/ 813589 w 10763219"/>
              <a:gd name="connsiteY34407" fmla="*/ 1553550 h 6857999"/>
              <a:gd name="connsiteX34408" fmla="*/ 807239 w 10763219"/>
              <a:gd name="connsiteY34408" fmla="*/ 1552757 h 6857999"/>
              <a:gd name="connsiteX34409" fmla="*/ 801285 w 10763219"/>
              <a:gd name="connsiteY34409" fmla="*/ 1552360 h 6857999"/>
              <a:gd name="connsiteX34410" fmla="*/ 796523 w 10763219"/>
              <a:gd name="connsiteY34410" fmla="*/ 1552757 h 6857999"/>
              <a:gd name="connsiteX34411" fmla="*/ 794538 w 10763219"/>
              <a:gd name="connsiteY34411" fmla="*/ 1553153 h 6857999"/>
              <a:gd name="connsiteX34412" fmla="*/ 792554 w 10763219"/>
              <a:gd name="connsiteY34412" fmla="*/ 1554344 h 6857999"/>
              <a:gd name="connsiteX34413" fmla="*/ 790172 w 10763219"/>
              <a:gd name="connsiteY34413" fmla="*/ 1555535 h 6857999"/>
              <a:gd name="connsiteX34414" fmla="*/ 788585 w 10763219"/>
              <a:gd name="connsiteY34414" fmla="*/ 1557520 h 6857999"/>
              <a:gd name="connsiteX34415" fmla="*/ 787394 w 10763219"/>
              <a:gd name="connsiteY34415" fmla="*/ 1559504 h 6857999"/>
              <a:gd name="connsiteX34416" fmla="*/ 785807 w 10763219"/>
              <a:gd name="connsiteY34416" fmla="*/ 1561489 h 6857999"/>
              <a:gd name="connsiteX34417" fmla="*/ 784219 w 10763219"/>
              <a:gd name="connsiteY34417" fmla="*/ 1566252 h 6857999"/>
              <a:gd name="connsiteX34418" fmla="*/ 782631 w 10763219"/>
              <a:gd name="connsiteY34418" fmla="*/ 1571412 h 6857999"/>
              <a:gd name="connsiteX34419" fmla="*/ 781838 w 10763219"/>
              <a:gd name="connsiteY34419" fmla="*/ 1576572 h 6857999"/>
              <a:gd name="connsiteX34420" fmla="*/ 780250 w 10763219"/>
              <a:gd name="connsiteY34420" fmla="*/ 1582129 h 6857999"/>
              <a:gd name="connsiteX34421" fmla="*/ 778266 w 10763219"/>
              <a:gd name="connsiteY34421" fmla="*/ 1587289 h 6857999"/>
              <a:gd name="connsiteX34422" fmla="*/ 777075 w 10763219"/>
              <a:gd name="connsiteY34422" fmla="*/ 1589670 h 6857999"/>
              <a:gd name="connsiteX34423" fmla="*/ 775487 w 10763219"/>
              <a:gd name="connsiteY34423" fmla="*/ 1592449 h 6857999"/>
              <a:gd name="connsiteX34424" fmla="*/ 769534 w 10763219"/>
              <a:gd name="connsiteY34424" fmla="*/ 1598006 h 6857999"/>
              <a:gd name="connsiteX34425" fmla="*/ 763184 w 10763219"/>
              <a:gd name="connsiteY34425" fmla="*/ 1603562 h 6857999"/>
              <a:gd name="connsiteX34426" fmla="*/ 756437 w 10763219"/>
              <a:gd name="connsiteY34426" fmla="*/ 1608326 h 6857999"/>
              <a:gd name="connsiteX34427" fmla="*/ 748499 w 10763219"/>
              <a:gd name="connsiteY34427" fmla="*/ 1612692 h 6857999"/>
              <a:gd name="connsiteX34428" fmla="*/ 740958 w 10763219"/>
              <a:gd name="connsiteY34428" fmla="*/ 1617058 h 6857999"/>
              <a:gd name="connsiteX34429" fmla="*/ 733020 w 10763219"/>
              <a:gd name="connsiteY34429" fmla="*/ 1620630 h 6857999"/>
              <a:gd name="connsiteX34430" fmla="*/ 725082 w 10763219"/>
              <a:gd name="connsiteY34430" fmla="*/ 1624202 h 6857999"/>
              <a:gd name="connsiteX34431" fmla="*/ 717145 w 10763219"/>
              <a:gd name="connsiteY34431" fmla="*/ 1626584 h 6857999"/>
              <a:gd name="connsiteX34432" fmla="*/ 714763 w 10763219"/>
              <a:gd name="connsiteY34432" fmla="*/ 1627378 h 6857999"/>
              <a:gd name="connsiteX34433" fmla="*/ 711985 w 10763219"/>
              <a:gd name="connsiteY34433" fmla="*/ 1627378 h 6857999"/>
              <a:gd name="connsiteX34434" fmla="*/ 706429 w 10763219"/>
              <a:gd name="connsiteY34434" fmla="*/ 1627378 h 6857999"/>
              <a:gd name="connsiteX34435" fmla="*/ 700078 w 10763219"/>
              <a:gd name="connsiteY34435" fmla="*/ 1626981 h 6857999"/>
              <a:gd name="connsiteX34436" fmla="*/ 693331 w 10763219"/>
              <a:gd name="connsiteY34436" fmla="*/ 1626187 h 6857999"/>
              <a:gd name="connsiteX34437" fmla="*/ 686981 w 10763219"/>
              <a:gd name="connsiteY34437" fmla="*/ 1624996 h 6857999"/>
              <a:gd name="connsiteX34438" fmla="*/ 680631 w 10763219"/>
              <a:gd name="connsiteY34438" fmla="*/ 1624599 h 6857999"/>
              <a:gd name="connsiteX34439" fmla="*/ 677853 w 10763219"/>
              <a:gd name="connsiteY34439" fmla="*/ 1624996 h 6857999"/>
              <a:gd name="connsiteX34440" fmla="*/ 674677 w 10763219"/>
              <a:gd name="connsiteY34440" fmla="*/ 1625393 h 6857999"/>
              <a:gd name="connsiteX34441" fmla="*/ 672296 w 10763219"/>
              <a:gd name="connsiteY34441" fmla="*/ 1626187 h 6857999"/>
              <a:gd name="connsiteX34442" fmla="*/ 669915 w 10763219"/>
              <a:gd name="connsiteY34442" fmla="*/ 1627378 h 6857999"/>
              <a:gd name="connsiteX34443" fmla="*/ 668327 w 10763219"/>
              <a:gd name="connsiteY34443" fmla="*/ 1628569 h 6857999"/>
              <a:gd name="connsiteX34444" fmla="*/ 667136 w 10763219"/>
              <a:gd name="connsiteY34444" fmla="*/ 1630553 h 6857999"/>
              <a:gd name="connsiteX34445" fmla="*/ 664755 w 10763219"/>
              <a:gd name="connsiteY34445" fmla="*/ 1634126 h 6857999"/>
              <a:gd name="connsiteX34446" fmla="*/ 663168 w 10763219"/>
              <a:gd name="connsiteY34446" fmla="*/ 1639683 h 6857999"/>
              <a:gd name="connsiteX34447" fmla="*/ 661580 w 10763219"/>
              <a:gd name="connsiteY34447" fmla="*/ 1645239 h 6857999"/>
              <a:gd name="connsiteX34448" fmla="*/ 658802 w 10763219"/>
              <a:gd name="connsiteY34448" fmla="*/ 1656750 h 6857999"/>
              <a:gd name="connsiteX34449" fmla="*/ 656817 w 10763219"/>
              <a:gd name="connsiteY34449" fmla="*/ 1661513 h 6857999"/>
              <a:gd name="connsiteX34450" fmla="*/ 655627 w 10763219"/>
              <a:gd name="connsiteY34450" fmla="*/ 1663498 h 6857999"/>
              <a:gd name="connsiteX34451" fmla="*/ 654436 w 10763219"/>
              <a:gd name="connsiteY34451" fmla="*/ 1665482 h 6857999"/>
              <a:gd name="connsiteX34452" fmla="*/ 650864 w 10763219"/>
              <a:gd name="connsiteY34452" fmla="*/ 1669849 h 6857999"/>
              <a:gd name="connsiteX34453" fmla="*/ 646498 w 10763219"/>
              <a:gd name="connsiteY34453" fmla="*/ 1674215 h 6857999"/>
              <a:gd name="connsiteX34454" fmla="*/ 641736 w 10763219"/>
              <a:gd name="connsiteY34454" fmla="*/ 1678184 h 6857999"/>
              <a:gd name="connsiteX34455" fmla="*/ 636576 w 10763219"/>
              <a:gd name="connsiteY34455" fmla="*/ 1682153 h 6857999"/>
              <a:gd name="connsiteX34456" fmla="*/ 625860 w 10763219"/>
              <a:gd name="connsiteY34456" fmla="*/ 1690092 h 6857999"/>
              <a:gd name="connsiteX34457" fmla="*/ 614350 w 10763219"/>
              <a:gd name="connsiteY34457" fmla="*/ 1696839 h 6857999"/>
              <a:gd name="connsiteX34458" fmla="*/ 602047 w 10763219"/>
              <a:gd name="connsiteY34458" fmla="*/ 1703587 h 6857999"/>
              <a:gd name="connsiteX34459" fmla="*/ 589346 w 10763219"/>
              <a:gd name="connsiteY34459" fmla="*/ 1710732 h 6857999"/>
              <a:gd name="connsiteX34460" fmla="*/ 577043 w 10763219"/>
              <a:gd name="connsiteY34460" fmla="*/ 1717082 h 6857999"/>
              <a:gd name="connsiteX34461" fmla="*/ 564739 w 10763219"/>
              <a:gd name="connsiteY34461" fmla="*/ 1723433 h 6857999"/>
              <a:gd name="connsiteX34462" fmla="*/ 531003 w 10763219"/>
              <a:gd name="connsiteY34462" fmla="*/ 1741691 h 6857999"/>
              <a:gd name="connsiteX34463" fmla="*/ 500046 w 10763219"/>
              <a:gd name="connsiteY34463" fmla="*/ 1758362 h 6857999"/>
              <a:gd name="connsiteX34464" fmla="*/ 484567 w 10763219"/>
              <a:gd name="connsiteY34464" fmla="*/ 1766697 h 6857999"/>
              <a:gd name="connsiteX34465" fmla="*/ 469089 w 10763219"/>
              <a:gd name="connsiteY34465" fmla="*/ 1775430 h 6857999"/>
              <a:gd name="connsiteX34466" fmla="*/ 454007 w 10763219"/>
              <a:gd name="connsiteY34466" fmla="*/ 1785353 h 6857999"/>
              <a:gd name="connsiteX34467" fmla="*/ 437734 w 10763219"/>
              <a:gd name="connsiteY34467" fmla="*/ 1795673 h 6857999"/>
              <a:gd name="connsiteX34468" fmla="*/ 432575 w 10763219"/>
              <a:gd name="connsiteY34468" fmla="*/ 1798848 h 6857999"/>
              <a:gd name="connsiteX34469" fmla="*/ 428209 w 10763219"/>
              <a:gd name="connsiteY34469" fmla="*/ 1802817 h 6857999"/>
              <a:gd name="connsiteX34470" fmla="*/ 419477 w 10763219"/>
              <a:gd name="connsiteY34470" fmla="*/ 1810756 h 6857999"/>
              <a:gd name="connsiteX34471" fmla="*/ 411143 w 10763219"/>
              <a:gd name="connsiteY34471" fmla="*/ 1819488 h 6857999"/>
              <a:gd name="connsiteX34472" fmla="*/ 403205 w 10763219"/>
              <a:gd name="connsiteY34472" fmla="*/ 1827823 h 6857999"/>
              <a:gd name="connsiteX34473" fmla="*/ 395664 w 10763219"/>
              <a:gd name="connsiteY34473" fmla="*/ 1836159 h 6857999"/>
              <a:gd name="connsiteX34474" fmla="*/ 387329 w 10763219"/>
              <a:gd name="connsiteY34474" fmla="*/ 1844494 h 6857999"/>
              <a:gd name="connsiteX34475" fmla="*/ 378598 w 10763219"/>
              <a:gd name="connsiteY34475" fmla="*/ 1851639 h 6857999"/>
              <a:gd name="connsiteX34476" fmla="*/ 374232 w 10763219"/>
              <a:gd name="connsiteY34476" fmla="*/ 1855211 h 6857999"/>
              <a:gd name="connsiteX34477" fmla="*/ 369072 w 10763219"/>
              <a:gd name="connsiteY34477" fmla="*/ 1858783 h 6857999"/>
              <a:gd name="connsiteX34478" fmla="*/ 366691 w 10763219"/>
              <a:gd name="connsiteY34478" fmla="*/ 1859577 h 6857999"/>
              <a:gd name="connsiteX34479" fmla="*/ 363913 w 10763219"/>
              <a:gd name="connsiteY34479" fmla="*/ 1860768 h 6857999"/>
              <a:gd name="connsiteX34480" fmla="*/ 361134 w 10763219"/>
              <a:gd name="connsiteY34480" fmla="*/ 1860768 h 6857999"/>
              <a:gd name="connsiteX34481" fmla="*/ 358753 w 10763219"/>
              <a:gd name="connsiteY34481" fmla="*/ 1859974 h 6857999"/>
              <a:gd name="connsiteX34482" fmla="*/ 353197 w 10763219"/>
              <a:gd name="connsiteY34482" fmla="*/ 1858783 h 6857999"/>
              <a:gd name="connsiteX34483" fmla="*/ 348037 w 10763219"/>
              <a:gd name="connsiteY34483" fmla="*/ 1856799 h 6857999"/>
              <a:gd name="connsiteX34484" fmla="*/ 342878 w 10763219"/>
              <a:gd name="connsiteY34484" fmla="*/ 1854814 h 6857999"/>
              <a:gd name="connsiteX34485" fmla="*/ 340496 w 10763219"/>
              <a:gd name="connsiteY34485" fmla="*/ 1854417 h 6857999"/>
              <a:gd name="connsiteX34486" fmla="*/ 337718 w 10763219"/>
              <a:gd name="connsiteY34486" fmla="*/ 1854417 h 6857999"/>
              <a:gd name="connsiteX34487" fmla="*/ 335337 w 10763219"/>
              <a:gd name="connsiteY34487" fmla="*/ 1854417 h 6857999"/>
              <a:gd name="connsiteX34488" fmla="*/ 333352 w 10763219"/>
              <a:gd name="connsiteY34488" fmla="*/ 1855211 h 6857999"/>
              <a:gd name="connsiteX34489" fmla="*/ 330971 w 10763219"/>
              <a:gd name="connsiteY34489" fmla="*/ 1856799 h 6857999"/>
              <a:gd name="connsiteX34490" fmla="*/ 328590 w 10763219"/>
              <a:gd name="connsiteY34490" fmla="*/ 1858783 h 6857999"/>
              <a:gd name="connsiteX34491" fmla="*/ 326605 w 10763219"/>
              <a:gd name="connsiteY34491" fmla="*/ 1861165 h 6857999"/>
              <a:gd name="connsiteX34492" fmla="*/ 325414 w 10763219"/>
              <a:gd name="connsiteY34492" fmla="*/ 1863149 h 6857999"/>
              <a:gd name="connsiteX34493" fmla="*/ 324621 w 10763219"/>
              <a:gd name="connsiteY34493" fmla="*/ 1865531 h 6857999"/>
              <a:gd name="connsiteX34494" fmla="*/ 323827 w 10763219"/>
              <a:gd name="connsiteY34494" fmla="*/ 1867912 h 6857999"/>
              <a:gd name="connsiteX34495" fmla="*/ 323827 w 10763219"/>
              <a:gd name="connsiteY34495" fmla="*/ 1872676 h 6857999"/>
              <a:gd name="connsiteX34496" fmla="*/ 325017 w 10763219"/>
              <a:gd name="connsiteY34496" fmla="*/ 1877042 h 6857999"/>
              <a:gd name="connsiteX34497" fmla="*/ 325414 w 10763219"/>
              <a:gd name="connsiteY34497" fmla="*/ 1881408 h 6857999"/>
              <a:gd name="connsiteX34498" fmla="*/ 325414 w 10763219"/>
              <a:gd name="connsiteY34498" fmla="*/ 1886171 h 6857999"/>
              <a:gd name="connsiteX34499" fmla="*/ 325017 w 10763219"/>
              <a:gd name="connsiteY34499" fmla="*/ 1887759 h 6857999"/>
              <a:gd name="connsiteX34500" fmla="*/ 324621 w 10763219"/>
              <a:gd name="connsiteY34500" fmla="*/ 1889743 h 6857999"/>
              <a:gd name="connsiteX34501" fmla="*/ 323430 w 10763219"/>
              <a:gd name="connsiteY34501" fmla="*/ 1891728 h 6857999"/>
              <a:gd name="connsiteX34502" fmla="*/ 321446 w 10763219"/>
              <a:gd name="connsiteY34502" fmla="*/ 1893315 h 6857999"/>
              <a:gd name="connsiteX34503" fmla="*/ 316286 w 10763219"/>
              <a:gd name="connsiteY34503" fmla="*/ 1898078 h 6857999"/>
              <a:gd name="connsiteX34504" fmla="*/ 309936 w 10763219"/>
              <a:gd name="connsiteY34504" fmla="*/ 1902445 h 6857999"/>
              <a:gd name="connsiteX34505" fmla="*/ 296044 w 10763219"/>
              <a:gd name="connsiteY34505" fmla="*/ 1911574 h 6857999"/>
              <a:gd name="connsiteX34506" fmla="*/ 289297 w 10763219"/>
              <a:gd name="connsiteY34506" fmla="*/ 1916337 h 6857999"/>
              <a:gd name="connsiteX34507" fmla="*/ 282550 w 10763219"/>
              <a:gd name="connsiteY34507" fmla="*/ 1921100 h 6857999"/>
              <a:gd name="connsiteX34508" fmla="*/ 276200 w 10763219"/>
              <a:gd name="connsiteY34508" fmla="*/ 1926657 h 6857999"/>
              <a:gd name="connsiteX34509" fmla="*/ 269850 w 10763219"/>
              <a:gd name="connsiteY34509" fmla="*/ 1933008 h 6857999"/>
              <a:gd name="connsiteX34510" fmla="*/ 263103 w 10763219"/>
              <a:gd name="connsiteY34510" fmla="*/ 1941343 h 6857999"/>
              <a:gd name="connsiteX34511" fmla="*/ 255959 w 10763219"/>
              <a:gd name="connsiteY34511" fmla="*/ 1949678 h 6857999"/>
              <a:gd name="connsiteX34512" fmla="*/ 248418 w 10763219"/>
              <a:gd name="connsiteY34512" fmla="*/ 1958014 h 6857999"/>
              <a:gd name="connsiteX34513" fmla="*/ 244449 w 10763219"/>
              <a:gd name="connsiteY34513" fmla="*/ 1961586 h 6857999"/>
              <a:gd name="connsiteX34514" fmla="*/ 240083 w 10763219"/>
              <a:gd name="connsiteY34514" fmla="*/ 1965158 h 6857999"/>
              <a:gd name="connsiteX34515" fmla="*/ 235717 w 10763219"/>
              <a:gd name="connsiteY34515" fmla="*/ 1967540 h 6857999"/>
              <a:gd name="connsiteX34516" fmla="*/ 230558 w 10763219"/>
              <a:gd name="connsiteY34516" fmla="*/ 1969524 h 6857999"/>
              <a:gd name="connsiteX34517" fmla="*/ 225795 w 10763219"/>
              <a:gd name="connsiteY34517" fmla="*/ 1971112 h 6857999"/>
              <a:gd name="connsiteX34518" fmla="*/ 219842 w 10763219"/>
              <a:gd name="connsiteY34518" fmla="*/ 1971509 h 6857999"/>
              <a:gd name="connsiteX34519" fmla="*/ 213888 w 10763219"/>
              <a:gd name="connsiteY34519" fmla="*/ 1970715 h 6857999"/>
              <a:gd name="connsiteX34520" fmla="*/ 207538 w 10763219"/>
              <a:gd name="connsiteY34520" fmla="*/ 1968731 h 6857999"/>
              <a:gd name="connsiteX34521" fmla="*/ 200394 w 10763219"/>
              <a:gd name="connsiteY34521" fmla="*/ 1965555 h 6857999"/>
              <a:gd name="connsiteX34522" fmla="*/ 193250 w 10763219"/>
              <a:gd name="connsiteY34522" fmla="*/ 1961189 h 6857999"/>
              <a:gd name="connsiteX34523" fmla="*/ 192059 w 10763219"/>
              <a:gd name="connsiteY34523" fmla="*/ 1965555 h 6857999"/>
              <a:gd name="connsiteX34524" fmla="*/ 191662 w 10763219"/>
              <a:gd name="connsiteY34524" fmla="*/ 1970715 h 6857999"/>
              <a:gd name="connsiteX34525" fmla="*/ 191266 w 10763219"/>
              <a:gd name="connsiteY34525" fmla="*/ 1981829 h 6857999"/>
              <a:gd name="connsiteX34526" fmla="*/ 190075 w 10763219"/>
              <a:gd name="connsiteY34526" fmla="*/ 1992943 h 6857999"/>
              <a:gd name="connsiteX34527" fmla="*/ 189678 w 10763219"/>
              <a:gd name="connsiteY34527" fmla="*/ 1998500 h 6857999"/>
              <a:gd name="connsiteX34528" fmla="*/ 188091 w 10763219"/>
              <a:gd name="connsiteY34528" fmla="*/ 2003660 h 6857999"/>
              <a:gd name="connsiteX34529" fmla="*/ 186900 w 10763219"/>
              <a:gd name="connsiteY34529" fmla="*/ 2008820 h 6857999"/>
              <a:gd name="connsiteX34530" fmla="*/ 184915 w 10763219"/>
              <a:gd name="connsiteY34530" fmla="*/ 2013186 h 6857999"/>
              <a:gd name="connsiteX34531" fmla="*/ 182137 w 10763219"/>
              <a:gd name="connsiteY34531" fmla="*/ 2016361 h 6857999"/>
              <a:gd name="connsiteX34532" fmla="*/ 178962 w 10763219"/>
              <a:gd name="connsiteY34532" fmla="*/ 2019537 h 6857999"/>
              <a:gd name="connsiteX34533" fmla="*/ 176978 w 10763219"/>
              <a:gd name="connsiteY34533" fmla="*/ 2020727 h 6857999"/>
              <a:gd name="connsiteX34534" fmla="*/ 174993 w 10763219"/>
              <a:gd name="connsiteY34534" fmla="*/ 2021521 h 6857999"/>
              <a:gd name="connsiteX34535" fmla="*/ 172612 w 10763219"/>
              <a:gd name="connsiteY34535" fmla="*/ 2021918 h 6857999"/>
              <a:gd name="connsiteX34536" fmla="*/ 170231 w 10763219"/>
              <a:gd name="connsiteY34536" fmla="*/ 2022315 h 6857999"/>
              <a:gd name="connsiteX34537" fmla="*/ 167055 w 10763219"/>
              <a:gd name="connsiteY34537" fmla="*/ 2022315 h 6857999"/>
              <a:gd name="connsiteX34538" fmla="*/ 164277 w 10763219"/>
              <a:gd name="connsiteY34538" fmla="*/ 2021918 h 6857999"/>
              <a:gd name="connsiteX34539" fmla="*/ 157530 w 10763219"/>
              <a:gd name="connsiteY34539" fmla="*/ 2020330 h 6857999"/>
              <a:gd name="connsiteX34540" fmla="*/ 153561 w 10763219"/>
              <a:gd name="connsiteY34540" fmla="*/ 2015964 h 6857999"/>
              <a:gd name="connsiteX34541" fmla="*/ 151180 w 10763219"/>
              <a:gd name="connsiteY34541" fmla="*/ 2011995 h 6857999"/>
              <a:gd name="connsiteX34542" fmla="*/ 149195 w 10763219"/>
              <a:gd name="connsiteY34542" fmla="*/ 2008026 h 6857999"/>
              <a:gd name="connsiteX34543" fmla="*/ 148005 w 10763219"/>
              <a:gd name="connsiteY34543" fmla="*/ 2004850 h 6857999"/>
              <a:gd name="connsiteX34544" fmla="*/ 147608 w 10763219"/>
              <a:gd name="connsiteY34544" fmla="*/ 2000881 h 6857999"/>
              <a:gd name="connsiteX34545" fmla="*/ 147608 w 10763219"/>
              <a:gd name="connsiteY34545" fmla="*/ 1998103 h 6857999"/>
              <a:gd name="connsiteX34546" fmla="*/ 148401 w 10763219"/>
              <a:gd name="connsiteY34546" fmla="*/ 1994530 h 6857999"/>
              <a:gd name="connsiteX34547" fmla="*/ 149592 w 10763219"/>
              <a:gd name="connsiteY34547" fmla="*/ 1991752 h 6857999"/>
              <a:gd name="connsiteX34548" fmla="*/ 151974 w 10763219"/>
              <a:gd name="connsiteY34548" fmla="*/ 1986195 h 6857999"/>
              <a:gd name="connsiteX34549" fmla="*/ 155546 w 10763219"/>
              <a:gd name="connsiteY34549" fmla="*/ 1981432 h 6857999"/>
              <a:gd name="connsiteX34550" fmla="*/ 158324 w 10763219"/>
              <a:gd name="connsiteY34550" fmla="*/ 1976272 h 6857999"/>
              <a:gd name="connsiteX34551" fmla="*/ 159514 w 10763219"/>
              <a:gd name="connsiteY34551" fmla="*/ 1974287 h 6857999"/>
              <a:gd name="connsiteX34552" fmla="*/ 159911 w 10763219"/>
              <a:gd name="connsiteY34552" fmla="*/ 1971906 h 6857999"/>
              <a:gd name="connsiteX34553" fmla="*/ 165865 w 10763219"/>
              <a:gd name="connsiteY34553" fmla="*/ 1952060 h 6857999"/>
              <a:gd name="connsiteX34554" fmla="*/ 168643 w 10763219"/>
              <a:gd name="connsiteY34554" fmla="*/ 1942137 h 6857999"/>
              <a:gd name="connsiteX34555" fmla="*/ 171024 w 10763219"/>
              <a:gd name="connsiteY34555" fmla="*/ 1933008 h 6857999"/>
              <a:gd name="connsiteX34556" fmla="*/ 164674 w 10763219"/>
              <a:gd name="connsiteY34556" fmla="*/ 1927054 h 6857999"/>
              <a:gd name="connsiteX34557" fmla="*/ 159911 w 10763219"/>
              <a:gd name="connsiteY34557" fmla="*/ 1923482 h 6857999"/>
              <a:gd name="connsiteX34558" fmla="*/ 157927 w 10763219"/>
              <a:gd name="connsiteY34558" fmla="*/ 1922688 h 6857999"/>
              <a:gd name="connsiteX34559" fmla="*/ 155942 w 10763219"/>
              <a:gd name="connsiteY34559" fmla="*/ 1921497 h 6857999"/>
              <a:gd name="connsiteX34560" fmla="*/ 153958 w 10763219"/>
              <a:gd name="connsiteY34560" fmla="*/ 1921100 h 6857999"/>
              <a:gd name="connsiteX34561" fmla="*/ 152370 w 10763219"/>
              <a:gd name="connsiteY34561" fmla="*/ 1921497 h 6857999"/>
              <a:gd name="connsiteX34562" fmla="*/ 151180 w 10763219"/>
              <a:gd name="connsiteY34562" fmla="*/ 1921497 h 6857999"/>
              <a:gd name="connsiteX34563" fmla="*/ 149592 w 10763219"/>
              <a:gd name="connsiteY34563" fmla="*/ 1922688 h 6857999"/>
              <a:gd name="connsiteX34564" fmla="*/ 147608 w 10763219"/>
              <a:gd name="connsiteY34564" fmla="*/ 1924672 h 6857999"/>
              <a:gd name="connsiteX34565" fmla="*/ 145623 w 10763219"/>
              <a:gd name="connsiteY34565" fmla="*/ 1927451 h 6857999"/>
              <a:gd name="connsiteX34566" fmla="*/ 144036 w 10763219"/>
              <a:gd name="connsiteY34566" fmla="*/ 1931023 h 6857999"/>
              <a:gd name="connsiteX34567" fmla="*/ 140861 w 10763219"/>
              <a:gd name="connsiteY34567" fmla="*/ 1937771 h 6857999"/>
              <a:gd name="connsiteX34568" fmla="*/ 139273 w 10763219"/>
              <a:gd name="connsiteY34568" fmla="*/ 1941343 h 6857999"/>
              <a:gd name="connsiteX34569" fmla="*/ 136892 w 10763219"/>
              <a:gd name="connsiteY34569" fmla="*/ 1943725 h 6857999"/>
              <a:gd name="connsiteX34570" fmla="*/ 135304 w 10763219"/>
              <a:gd name="connsiteY34570" fmla="*/ 1944518 h 6857999"/>
              <a:gd name="connsiteX34571" fmla="*/ 134113 w 10763219"/>
              <a:gd name="connsiteY34571" fmla="*/ 1945709 h 6857999"/>
              <a:gd name="connsiteX34572" fmla="*/ 132129 w 10763219"/>
              <a:gd name="connsiteY34572" fmla="*/ 1946106 h 6857999"/>
              <a:gd name="connsiteX34573" fmla="*/ 130145 w 10763219"/>
              <a:gd name="connsiteY34573" fmla="*/ 1946106 h 6857999"/>
              <a:gd name="connsiteX34574" fmla="*/ 128160 w 10763219"/>
              <a:gd name="connsiteY34574" fmla="*/ 1946106 h 6857999"/>
              <a:gd name="connsiteX34575" fmla="*/ 125779 w 10763219"/>
              <a:gd name="connsiteY34575" fmla="*/ 1945312 h 6857999"/>
              <a:gd name="connsiteX34576" fmla="*/ 123001 w 10763219"/>
              <a:gd name="connsiteY34576" fmla="*/ 1944121 h 6857999"/>
              <a:gd name="connsiteX34577" fmla="*/ 120222 w 10763219"/>
              <a:gd name="connsiteY34577" fmla="*/ 1942534 h 6857999"/>
              <a:gd name="connsiteX34578" fmla="*/ 118635 w 10763219"/>
              <a:gd name="connsiteY34578" fmla="*/ 1938961 h 6857999"/>
              <a:gd name="connsiteX34579" fmla="*/ 117841 w 10763219"/>
              <a:gd name="connsiteY34579" fmla="*/ 1935389 h 6857999"/>
              <a:gd name="connsiteX34580" fmla="*/ 117444 w 10763219"/>
              <a:gd name="connsiteY34580" fmla="*/ 1931817 h 6857999"/>
              <a:gd name="connsiteX34581" fmla="*/ 117444 w 10763219"/>
              <a:gd name="connsiteY34581" fmla="*/ 1929038 h 6857999"/>
              <a:gd name="connsiteX34582" fmla="*/ 117444 w 10763219"/>
              <a:gd name="connsiteY34582" fmla="*/ 1926260 h 6857999"/>
              <a:gd name="connsiteX34583" fmla="*/ 117841 w 10763219"/>
              <a:gd name="connsiteY34583" fmla="*/ 1923482 h 6857999"/>
              <a:gd name="connsiteX34584" fmla="*/ 118635 w 10763219"/>
              <a:gd name="connsiteY34584" fmla="*/ 1921100 h 6857999"/>
              <a:gd name="connsiteX34585" fmla="*/ 119825 w 10763219"/>
              <a:gd name="connsiteY34585" fmla="*/ 1919115 h 6857999"/>
              <a:gd name="connsiteX34586" fmla="*/ 121413 w 10763219"/>
              <a:gd name="connsiteY34586" fmla="*/ 1917131 h 6857999"/>
              <a:gd name="connsiteX34587" fmla="*/ 122604 w 10763219"/>
              <a:gd name="connsiteY34587" fmla="*/ 1915940 h 6857999"/>
              <a:gd name="connsiteX34588" fmla="*/ 126573 w 10763219"/>
              <a:gd name="connsiteY34588" fmla="*/ 1912765 h 6857999"/>
              <a:gd name="connsiteX34589" fmla="*/ 131335 w 10763219"/>
              <a:gd name="connsiteY34589" fmla="*/ 1910383 h 6857999"/>
              <a:gd name="connsiteX34590" fmla="*/ 136495 w 10763219"/>
              <a:gd name="connsiteY34590" fmla="*/ 1908002 h 6857999"/>
              <a:gd name="connsiteX34591" fmla="*/ 148005 w 10763219"/>
              <a:gd name="connsiteY34591" fmla="*/ 1903635 h 6857999"/>
              <a:gd name="connsiteX34592" fmla="*/ 153958 w 10763219"/>
              <a:gd name="connsiteY34592" fmla="*/ 1901651 h 6857999"/>
              <a:gd name="connsiteX34593" fmla="*/ 160308 w 10763219"/>
              <a:gd name="connsiteY34593" fmla="*/ 1898872 h 6857999"/>
              <a:gd name="connsiteX34594" fmla="*/ 166262 w 10763219"/>
              <a:gd name="connsiteY34594" fmla="*/ 1895300 h 6857999"/>
              <a:gd name="connsiteX34595" fmla="*/ 171421 w 10763219"/>
              <a:gd name="connsiteY34595" fmla="*/ 1891331 h 6857999"/>
              <a:gd name="connsiteX34596" fmla="*/ 176581 w 10763219"/>
              <a:gd name="connsiteY34596" fmla="*/ 1886568 h 6857999"/>
              <a:gd name="connsiteX34597" fmla="*/ 178565 w 10763219"/>
              <a:gd name="connsiteY34597" fmla="*/ 1884186 h 6857999"/>
              <a:gd name="connsiteX34598" fmla="*/ 180550 w 10763219"/>
              <a:gd name="connsiteY34598" fmla="*/ 1880614 h 6857999"/>
              <a:gd name="connsiteX34599" fmla="*/ 182137 w 10763219"/>
              <a:gd name="connsiteY34599" fmla="*/ 1886568 h 6857999"/>
              <a:gd name="connsiteX34600" fmla="*/ 183328 w 10763219"/>
              <a:gd name="connsiteY34600" fmla="*/ 1891331 h 6857999"/>
              <a:gd name="connsiteX34601" fmla="*/ 183328 w 10763219"/>
              <a:gd name="connsiteY34601" fmla="*/ 1896094 h 6857999"/>
              <a:gd name="connsiteX34602" fmla="*/ 182931 w 10763219"/>
              <a:gd name="connsiteY34602" fmla="*/ 1900857 h 6857999"/>
              <a:gd name="connsiteX34603" fmla="*/ 181740 w 10763219"/>
              <a:gd name="connsiteY34603" fmla="*/ 1904429 h 6857999"/>
              <a:gd name="connsiteX34604" fmla="*/ 179756 w 10763219"/>
              <a:gd name="connsiteY34604" fmla="*/ 1908398 h 6857999"/>
              <a:gd name="connsiteX34605" fmla="*/ 176978 w 10763219"/>
              <a:gd name="connsiteY34605" fmla="*/ 1912368 h 6857999"/>
              <a:gd name="connsiteX34606" fmla="*/ 174199 w 10763219"/>
              <a:gd name="connsiteY34606" fmla="*/ 1915940 h 6857999"/>
              <a:gd name="connsiteX34607" fmla="*/ 179359 w 10763219"/>
              <a:gd name="connsiteY34607" fmla="*/ 1917925 h 6857999"/>
              <a:gd name="connsiteX34608" fmla="*/ 184915 w 10763219"/>
              <a:gd name="connsiteY34608" fmla="*/ 1919909 h 6857999"/>
              <a:gd name="connsiteX34609" fmla="*/ 190075 w 10763219"/>
              <a:gd name="connsiteY34609" fmla="*/ 1920703 h 6857999"/>
              <a:gd name="connsiteX34610" fmla="*/ 194441 w 10763219"/>
              <a:gd name="connsiteY34610" fmla="*/ 1921100 h 6857999"/>
              <a:gd name="connsiteX34611" fmla="*/ 199600 w 10763219"/>
              <a:gd name="connsiteY34611" fmla="*/ 1921100 h 6857999"/>
              <a:gd name="connsiteX34612" fmla="*/ 203966 w 10763219"/>
              <a:gd name="connsiteY34612" fmla="*/ 1920703 h 6857999"/>
              <a:gd name="connsiteX34613" fmla="*/ 207538 w 10763219"/>
              <a:gd name="connsiteY34613" fmla="*/ 1919909 h 6857999"/>
              <a:gd name="connsiteX34614" fmla="*/ 211507 w 10763219"/>
              <a:gd name="connsiteY34614" fmla="*/ 1918322 h 6857999"/>
              <a:gd name="connsiteX34615" fmla="*/ 215476 w 10763219"/>
              <a:gd name="connsiteY34615" fmla="*/ 1916337 h 6857999"/>
              <a:gd name="connsiteX34616" fmla="*/ 219445 w 10763219"/>
              <a:gd name="connsiteY34616" fmla="*/ 1914352 h 6857999"/>
              <a:gd name="connsiteX34617" fmla="*/ 223017 w 10763219"/>
              <a:gd name="connsiteY34617" fmla="*/ 1911971 h 6857999"/>
              <a:gd name="connsiteX34618" fmla="*/ 226589 w 10763219"/>
              <a:gd name="connsiteY34618" fmla="*/ 1908795 h 6857999"/>
              <a:gd name="connsiteX34619" fmla="*/ 232939 w 10763219"/>
              <a:gd name="connsiteY34619" fmla="*/ 1903239 h 6857999"/>
              <a:gd name="connsiteX34620" fmla="*/ 240083 w 10763219"/>
              <a:gd name="connsiteY34620" fmla="*/ 1895697 h 6857999"/>
              <a:gd name="connsiteX34621" fmla="*/ 252784 w 10763219"/>
              <a:gd name="connsiteY34621" fmla="*/ 1881011 h 6857999"/>
              <a:gd name="connsiteX34622" fmla="*/ 259134 w 10763219"/>
              <a:gd name="connsiteY34622" fmla="*/ 1873866 h 6857999"/>
              <a:gd name="connsiteX34623" fmla="*/ 265881 w 10763219"/>
              <a:gd name="connsiteY34623" fmla="*/ 1867516 h 6857999"/>
              <a:gd name="connsiteX34624" fmla="*/ 273025 w 10763219"/>
              <a:gd name="connsiteY34624" fmla="*/ 1861165 h 6857999"/>
              <a:gd name="connsiteX34625" fmla="*/ 276994 w 10763219"/>
              <a:gd name="connsiteY34625" fmla="*/ 1858783 h 6857999"/>
              <a:gd name="connsiteX34626" fmla="*/ 280963 w 10763219"/>
              <a:gd name="connsiteY34626" fmla="*/ 1856799 h 6857999"/>
              <a:gd name="connsiteX34627" fmla="*/ 284932 w 10763219"/>
              <a:gd name="connsiteY34627" fmla="*/ 1854814 h 6857999"/>
              <a:gd name="connsiteX34628" fmla="*/ 289297 w 10763219"/>
              <a:gd name="connsiteY34628" fmla="*/ 1852829 h 6857999"/>
              <a:gd name="connsiteX34629" fmla="*/ 293663 w 10763219"/>
              <a:gd name="connsiteY34629" fmla="*/ 1851639 h 6857999"/>
              <a:gd name="connsiteX34630" fmla="*/ 298426 w 10763219"/>
              <a:gd name="connsiteY34630" fmla="*/ 1851242 h 6857999"/>
              <a:gd name="connsiteX34631" fmla="*/ 294060 w 10763219"/>
              <a:gd name="connsiteY34631" fmla="*/ 1844891 h 6857999"/>
              <a:gd name="connsiteX34632" fmla="*/ 292076 w 10763219"/>
              <a:gd name="connsiteY34632" fmla="*/ 1842509 h 6857999"/>
              <a:gd name="connsiteX34633" fmla="*/ 289694 w 10763219"/>
              <a:gd name="connsiteY34633" fmla="*/ 1840922 h 6857999"/>
              <a:gd name="connsiteX34634" fmla="*/ 287710 w 10763219"/>
              <a:gd name="connsiteY34634" fmla="*/ 1839731 h 6857999"/>
              <a:gd name="connsiteX34635" fmla="*/ 285725 w 10763219"/>
              <a:gd name="connsiteY34635" fmla="*/ 1838540 h 6857999"/>
              <a:gd name="connsiteX34636" fmla="*/ 284138 w 10763219"/>
              <a:gd name="connsiteY34636" fmla="*/ 1838143 h 6857999"/>
              <a:gd name="connsiteX34637" fmla="*/ 282550 w 10763219"/>
              <a:gd name="connsiteY34637" fmla="*/ 1838143 h 6857999"/>
              <a:gd name="connsiteX34638" fmla="*/ 278978 w 10763219"/>
              <a:gd name="connsiteY34638" fmla="*/ 1838937 h 6857999"/>
              <a:gd name="connsiteX34639" fmla="*/ 275803 w 10763219"/>
              <a:gd name="connsiteY34639" fmla="*/ 1840525 h 6857999"/>
              <a:gd name="connsiteX34640" fmla="*/ 272231 w 10763219"/>
              <a:gd name="connsiteY34640" fmla="*/ 1842906 h 6857999"/>
              <a:gd name="connsiteX34641" fmla="*/ 268659 w 10763219"/>
              <a:gd name="connsiteY34641" fmla="*/ 1845288 h 6857999"/>
              <a:gd name="connsiteX34642" fmla="*/ 265484 w 10763219"/>
              <a:gd name="connsiteY34642" fmla="*/ 1848066 h 6857999"/>
              <a:gd name="connsiteX34643" fmla="*/ 262309 w 10763219"/>
              <a:gd name="connsiteY34643" fmla="*/ 1850448 h 6857999"/>
              <a:gd name="connsiteX34644" fmla="*/ 259134 w 10763219"/>
              <a:gd name="connsiteY34644" fmla="*/ 1851639 h 6857999"/>
              <a:gd name="connsiteX34645" fmla="*/ 257149 w 10763219"/>
              <a:gd name="connsiteY34645" fmla="*/ 1851639 h 6857999"/>
              <a:gd name="connsiteX34646" fmla="*/ 255165 w 10763219"/>
              <a:gd name="connsiteY34646" fmla="*/ 1851639 h 6857999"/>
              <a:gd name="connsiteX34647" fmla="*/ 253180 w 10763219"/>
              <a:gd name="connsiteY34647" fmla="*/ 1851639 h 6857999"/>
              <a:gd name="connsiteX34648" fmla="*/ 251196 w 10763219"/>
              <a:gd name="connsiteY34648" fmla="*/ 1850845 h 6857999"/>
              <a:gd name="connsiteX34649" fmla="*/ 249212 w 10763219"/>
              <a:gd name="connsiteY34649" fmla="*/ 1849654 h 6857999"/>
              <a:gd name="connsiteX34650" fmla="*/ 247227 w 10763219"/>
              <a:gd name="connsiteY34650" fmla="*/ 1848463 h 6857999"/>
              <a:gd name="connsiteX34651" fmla="*/ 245243 w 10763219"/>
              <a:gd name="connsiteY34651" fmla="*/ 1846479 h 6857999"/>
              <a:gd name="connsiteX34652" fmla="*/ 242861 w 10763219"/>
              <a:gd name="connsiteY34652" fmla="*/ 1843303 h 6857999"/>
              <a:gd name="connsiteX34653" fmla="*/ 238495 w 10763219"/>
              <a:gd name="connsiteY34653" fmla="*/ 1836556 h 6857999"/>
              <a:gd name="connsiteX34654" fmla="*/ 238099 w 10763219"/>
              <a:gd name="connsiteY34654" fmla="*/ 1833380 h 6857999"/>
              <a:gd name="connsiteX34655" fmla="*/ 238099 w 10763219"/>
              <a:gd name="connsiteY34655" fmla="*/ 1830602 h 6857999"/>
              <a:gd name="connsiteX34656" fmla="*/ 238099 w 10763219"/>
              <a:gd name="connsiteY34656" fmla="*/ 1828220 h 6857999"/>
              <a:gd name="connsiteX34657" fmla="*/ 238495 w 10763219"/>
              <a:gd name="connsiteY34657" fmla="*/ 1826236 h 6857999"/>
              <a:gd name="connsiteX34658" fmla="*/ 239289 w 10763219"/>
              <a:gd name="connsiteY34658" fmla="*/ 1825045 h 6857999"/>
              <a:gd name="connsiteX34659" fmla="*/ 240877 w 10763219"/>
              <a:gd name="connsiteY34659" fmla="*/ 1823457 h 6857999"/>
              <a:gd name="connsiteX34660" fmla="*/ 244052 w 10763219"/>
              <a:gd name="connsiteY34660" fmla="*/ 1821076 h 6857999"/>
              <a:gd name="connsiteX34661" fmla="*/ 247227 w 10763219"/>
              <a:gd name="connsiteY34661" fmla="*/ 1819091 h 6857999"/>
              <a:gd name="connsiteX34662" fmla="*/ 251196 w 10763219"/>
              <a:gd name="connsiteY34662" fmla="*/ 1815916 h 6857999"/>
              <a:gd name="connsiteX34663" fmla="*/ 253180 w 10763219"/>
              <a:gd name="connsiteY34663" fmla="*/ 1814725 h 6857999"/>
              <a:gd name="connsiteX34664" fmla="*/ 254768 w 10763219"/>
              <a:gd name="connsiteY34664" fmla="*/ 1812740 h 6857999"/>
              <a:gd name="connsiteX34665" fmla="*/ 256752 w 10763219"/>
              <a:gd name="connsiteY34665" fmla="*/ 1810359 h 6857999"/>
              <a:gd name="connsiteX34666" fmla="*/ 257943 w 10763219"/>
              <a:gd name="connsiteY34666" fmla="*/ 1807183 h 6857999"/>
              <a:gd name="connsiteX34667" fmla="*/ 258340 w 10763219"/>
              <a:gd name="connsiteY34667" fmla="*/ 1804802 h 6857999"/>
              <a:gd name="connsiteX34668" fmla="*/ 259134 w 10763219"/>
              <a:gd name="connsiteY34668" fmla="*/ 1802023 h 6857999"/>
              <a:gd name="connsiteX34669" fmla="*/ 259928 w 10763219"/>
              <a:gd name="connsiteY34669" fmla="*/ 1796070 h 6857999"/>
              <a:gd name="connsiteX34670" fmla="*/ 259928 w 10763219"/>
              <a:gd name="connsiteY34670" fmla="*/ 1789322 h 6857999"/>
              <a:gd name="connsiteX34671" fmla="*/ 259928 w 10763219"/>
              <a:gd name="connsiteY34671" fmla="*/ 1781780 h 6857999"/>
              <a:gd name="connsiteX34672" fmla="*/ 259928 w 10763219"/>
              <a:gd name="connsiteY34672" fmla="*/ 1775033 h 6857999"/>
              <a:gd name="connsiteX34673" fmla="*/ 260324 w 10763219"/>
              <a:gd name="connsiteY34673" fmla="*/ 1768682 h 6857999"/>
              <a:gd name="connsiteX34674" fmla="*/ 261515 w 10763219"/>
              <a:gd name="connsiteY34674" fmla="*/ 1762728 h 6857999"/>
              <a:gd name="connsiteX34675" fmla="*/ 261912 w 10763219"/>
              <a:gd name="connsiteY34675" fmla="*/ 1760347 h 6857999"/>
              <a:gd name="connsiteX34676" fmla="*/ 263500 w 10763219"/>
              <a:gd name="connsiteY34676" fmla="*/ 1758362 h 6857999"/>
              <a:gd name="connsiteX34677" fmla="*/ 271041 w 10763219"/>
              <a:gd name="connsiteY34677" fmla="*/ 1746851 h 6857999"/>
              <a:gd name="connsiteX34678" fmla="*/ 275803 w 10763219"/>
              <a:gd name="connsiteY34678" fmla="*/ 1741294 h 6857999"/>
              <a:gd name="connsiteX34679" fmla="*/ 280566 w 10763219"/>
              <a:gd name="connsiteY34679" fmla="*/ 1735341 h 6857999"/>
              <a:gd name="connsiteX34680" fmla="*/ 285329 w 10763219"/>
              <a:gd name="connsiteY34680" fmla="*/ 1730181 h 6857999"/>
              <a:gd name="connsiteX34681" fmla="*/ 290488 w 10763219"/>
              <a:gd name="connsiteY34681" fmla="*/ 1725814 h 6857999"/>
              <a:gd name="connsiteX34682" fmla="*/ 295648 w 10763219"/>
              <a:gd name="connsiteY34682" fmla="*/ 1721448 h 6857999"/>
              <a:gd name="connsiteX34683" fmla="*/ 301601 w 10763219"/>
              <a:gd name="connsiteY34683" fmla="*/ 1717876 h 6857999"/>
              <a:gd name="connsiteX34684" fmla="*/ 307554 w 10763219"/>
              <a:gd name="connsiteY34684" fmla="*/ 1715495 h 6857999"/>
              <a:gd name="connsiteX34685" fmla="*/ 310729 w 10763219"/>
              <a:gd name="connsiteY34685" fmla="*/ 1714304 h 6857999"/>
              <a:gd name="connsiteX34686" fmla="*/ 313905 w 10763219"/>
              <a:gd name="connsiteY34686" fmla="*/ 1713907 h 6857999"/>
              <a:gd name="connsiteX34687" fmla="*/ 316683 w 10763219"/>
              <a:gd name="connsiteY34687" fmla="*/ 1713907 h 6857999"/>
              <a:gd name="connsiteX34688" fmla="*/ 320255 w 10763219"/>
              <a:gd name="connsiteY34688" fmla="*/ 1713907 h 6857999"/>
              <a:gd name="connsiteX34689" fmla="*/ 323430 w 10763219"/>
              <a:gd name="connsiteY34689" fmla="*/ 1714304 h 6857999"/>
              <a:gd name="connsiteX34690" fmla="*/ 327002 w 10763219"/>
              <a:gd name="connsiteY34690" fmla="*/ 1715098 h 6857999"/>
              <a:gd name="connsiteX34691" fmla="*/ 330177 w 10763219"/>
              <a:gd name="connsiteY34691" fmla="*/ 1716288 h 6857999"/>
              <a:gd name="connsiteX34692" fmla="*/ 333749 w 10763219"/>
              <a:gd name="connsiteY34692" fmla="*/ 1717876 h 6857999"/>
              <a:gd name="connsiteX34693" fmla="*/ 337321 w 10763219"/>
              <a:gd name="connsiteY34693" fmla="*/ 1719861 h 6857999"/>
              <a:gd name="connsiteX34694" fmla="*/ 340496 w 10763219"/>
              <a:gd name="connsiteY34694" fmla="*/ 1722242 h 6857999"/>
              <a:gd name="connsiteX34695" fmla="*/ 344465 w 10763219"/>
              <a:gd name="connsiteY34695" fmla="*/ 1725021 h 6857999"/>
              <a:gd name="connsiteX34696" fmla="*/ 348037 w 10763219"/>
              <a:gd name="connsiteY34696" fmla="*/ 1728593 h 6857999"/>
              <a:gd name="connsiteX34697" fmla="*/ 352006 w 10763219"/>
              <a:gd name="connsiteY34697" fmla="*/ 1732165 h 6857999"/>
              <a:gd name="connsiteX34698" fmla="*/ 355181 w 10763219"/>
              <a:gd name="connsiteY34698" fmla="*/ 1736531 h 6857999"/>
              <a:gd name="connsiteX34699" fmla="*/ 352800 w 10763219"/>
              <a:gd name="connsiteY34699" fmla="*/ 1736928 h 6857999"/>
              <a:gd name="connsiteX34700" fmla="*/ 350418 w 10763219"/>
              <a:gd name="connsiteY34700" fmla="*/ 1736928 h 6857999"/>
              <a:gd name="connsiteX34701" fmla="*/ 347640 w 10763219"/>
              <a:gd name="connsiteY34701" fmla="*/ 1736134 h 6857999"/>
              <a:gd name="connsiteX34702" fmla="*/ 344862 w 10763219"/>
              <a:gd name="connsiteY34702" fmla="*/ 1734944 h 6857999"/>
              <a:gd name="connsiteX34703" fmla="*/ 334146 w 10763219"/>
              <a:gd name="connsiteY34703" fmla="*/ 1730181 h 6857999"/>
              <a:gd name="connsiteX34704" fmla="*/ 331368 w 10763219"/>
              <a:gd name="connsiteY34704" fmla="*/ 1728990 h 6857999"/>
              <a:gd name="connsiteX34705" fmla="*/ 328986 w 10763219"/>
              <a:gd name="connsiteY34705" fmla="*/ 1728196 h 6857999"/>
              <a:gd name="connsiteX34706" fmla="*/ 325811 w 10763219"/>
              <a:gd name="connsiteY34706" fmla="*/ 1728196 h 6857999"/>
              <a:gd name="connsiteX34707" fmla="*/ 323430 w 10763219"/>
              <a:gd name="connsiteY34707" fmla="*/ 1728196 h 6857999"/>
              <a:gd name="connsiteX34708" fmla="*/ 321049 w 10763219"/>
              <a:gd name="connsiteY34708" fmla="*/ 1728990 h 6857999"/>
              <a:gd name="connsiteX34709" fmla="*/ 318667 w 10763219"/>
              <a:gd name="connsiteY34709" fmla="*/ 1730578 h 6857999"/>
              <a:gd name="connsiteX34710" fmla="*/ 316286 w 10763219"/>
              <a:gd name="connsiteY34710" fmla="*/ 1732959 h 6857999"/>
              <a:gd name="connsiteX34711" fmla="*/ 314302 w 10763219"/>
              <a:gd name="connsiteY34711" fmla="*/ 1736531 h 6857999"/>
              <a:gd name="connsiteX34712" fmla="*/ 314302 w 10763219"/>
              <a:gd name="connsiteY34712" fmla="*/ 1738516 h 6857999"/>
              <a:gd name="connsiteX34713" fmla="*/ 314698 w 10763219"/>
              <a:gd name="connsiteY34713" fmla="*/ 1740501 h 6857999"/>
              <a:gd name="connsiteX34714" fmla="*/ 317080 w 10763219"/>
              <a:gd name="connsiteY34714" fmla="*/ 1744073 h 6857999"/>
              <a:gd name="connsiteX34715" fmla="*/ 320255 w 10763219"/>
              <a:gd name="connsiteY34715" fmla="*/ 1747645 h 6857999"/>
              <a:gd name="connsiteX34716" fmla="*/ 324621 w 10763219"/>
              <a:gd name="connsiteY34716" fmla="*/ 1751614 h 6857999"/>
              <a:gd name="connsiteX34717" fmla="*/ 329383 w 10763219"/>
              <a:gd name="connsiteY34717" fmla="*/ 1755187 h 6857999"/>
              <a:gd name="connsiteX34718" fmla="*/ 334940 w 10763219"/>
              <a:gd name="connsiteY34718" fmla="*/ 1758759 h 6857999"/>
              <a:gd name="connsiteX34719" fmla="*/ 346449 w 10763219"/>
              <a:gd name="connsiteY34719" fmla="*/ 1765110 h 6857999"/>
              <a:gd name="connsiteX34720" fmla="*/ 358356 w 10763219"/>
              <a:gd name="connsiteY34720" fmla="*/ 1770667 h 6857999"/>
              <a:gd name="connsiteX34721" fmla="*/ 367882 w 10763219"/>
              <a:gd name="connsiteY34721" fmla="*/ 1775430 h 6857999"/>
              <a:gd name="connsiteX34722" fmla="*/ 377804 w 10763219"/>
              <a:gd name="connsiteY34722" fmla="*/ 1779399 h 6857999"/>
              <a:gd name="connsiteX34723" fmla="*/ 378598 w 10763219"/>
              <a:gd name="connsiteY34723" fmla="*/ 1778605 h 6857999"/>
              <a:gd name="connsiteX34724" fmla="*/ 379788 w 10763219"/>
              <a:gd name="connsiteY34724" fmla="*/ 1777414 h 6857999"/>
              <a:gd name="connsiteX34725" fmla="*/ 380185 w 10763219"/>
              <a:gd name="connsiteY34725" fmla="*/ 1776224 h 6857999"/>
              <a:gd name="connsiteX34726" fmla="*/ 380582 w 10763219"/>
              <a:gd name="connsiteY34726" fmla="*/ 1774636 h 6857999"/>
              <a:gd name="connsiteX34727" fmla="*/ 380979 w 10763219"/>
              <a:gd name="connsiteY34727" fmla="*/ 1770270 h 6857999"/>
              <a:gd name="connsiteX34728" fmla="*/ 380582 w 10763219"/>
              <a:gd name="connsiteY34728" fmla="*/ 1765110 h 6857999"/>
              <a:gd name="connsiteX34729" fmla="*/ 379788 w 10763219"/>
              <a:gd name="connsiteY34729" fmla="*/ 1759950 h 6857999"/>
              <a:gd name="connsiteX34730" fmla="*/ 378201 w 10763219"/>
              <a:gd name="connsiteY34730" fmla="*/ 1753599 h 6857999"/>
              <a:gd name="connsiteX34731" fmla="*/ 374629 w 10763219"/>
              <a:gd name="connsiteY34731" fmla="*/ 1740501 h 6857999"/>
              <a:gd name="connsiteX34732" fmla="*/ 373438 w 10763219"/>
              <a:gd name="connsiteY34732" fmla="*/ 1734150 h 6857999"/>
              <a:gd name="connsiteX34733" fmla="*/ 372247 w 10763219"/>
              <a:gd name="connsiteY34733" fmla="*/ 1727799 h 6857999"/>
              <a:gd name="connsiteX34734" fmla="*/ 371850 w 10763219"/>
              <a:gd name="connsiteY34734" fmla="*/ 1721845 h 6857999"/>
              <a:gd name="connsiteX34735" fmla="*/ 371850 w 10763219"/>
              <a:gd name="connsiteY34735" fmla="*/ 1716288 h 6857999"/>
              <a:gd name="connsiteX34736" fmla="*/ 372247 w 10763219"/>
              <a:gd name="connsiteY34736" fmla="*/ 1711525 h 6857999"/>
              <a:gd name="connsiteX34737" fmla="*/ 373438 w 10763219"/>
              <a:gd name="connsiteY34737" fmla="*/ 1709541 h 6857999"/>
              <a:gd name="connsiteX34738" fmla="*/ 374232 w 10763219"/>
              <a:gd name="connsiteY34738" fmla="*/ 1707556 h 6857999"/>
              <a:gd name="connsiteX34739" fmla="*/ 375819 w 10763219"/>
              <a:gd name="connsiteY34739" fmla="*/ 1705968 h 6857999"/>
              <a:gd name="connsiteX34740" fmla="*/ 377407 w 10763219"/>
              <a:gd name="connsiteY34740" fmla="*/ 1705175 h 6857999"/>
              <a:gd name="connsiteX34741" fmla="*/ 379391 w 10763219"/>
              <a:gd name="connsiteY34741" fmla="*/ 1704381 h 6857999"/>
              <a:gd name="connsiteX34742" fmla="*/ 381773 w 10763219"/>
              <a:gd name="connsiteY34742" fmla="*/ 1703587 h 6857999"/>
              <a:gd name="connsiteX34743" fmla="*/ 381773 w 10763219"/>
              <a:gd name="connsiteY34743" fmla="*/ 1711525 h 6857999"/>
              <a:gd name="connsiteX34744" fmla="*/ 382963 w 10763219"/>
              <a:gd name="connsiteY34744" fmla="*/ 1717876 h 6857999"/>
              <a:gd name="connsiteX34745" fmla="*/ 384551 w 10763219"/>
              <a:gd name="connsiteY34745" fmla="*/ 1723830 h 6857999"/>
              <a:gd name="connsiteX34746" fmla="*/ 386932 w 10763219"/>
              <a:gd name="connsiteY34746" fmla="*/ 1728593 h 6857999"/>
              <a:gd name="connsiteX34747" fmla="*/ 390504 w 10763219"/>
              <a:gd name="connsiteY34747" fmla="*/ 1732562 h 6857999"/>
              <a:gd name="connsiteX34748" fmla="*/ 394076 w 10763219"/>
              <a:gd name="connsiteY34748" fmla="*/ 1735341 h 6857999"/>
              <a:gd name="connsiteX34749" fmla="*/ 398442 w 10763219"/>
              <a:gd name="connsiteY34749" fmla="*/ 1737722 h 6857999"/>
              <a:gd name="connsiteX34750" fmla="*/ 402808 w 10763219"/>
              <a:gd name="connsiteY34750" fmla="*/ 1739310 h 6857999"/>
              <a:gd name="connsiteX34751" fmla="*/ 407571 w 10763219"/>
              <a:gd name="connsiteY34751" fmla="*/ 1740501 h 6857999"/>
              <a:gd name="connsiteX34752" fmla="*/ 412333 w 10763219"/>
              <a:gd name="connsiteY34752" fmla="*/ 1740898 h 6857999"/>
              <a:gd name="connsiteX34753" fmla="*/ 417493 w 10763219"/>
              <a:gd name="connsiteY34753" fmla="*/ 1740898 h 6857999"/>
              <a:gd name="connsiteX34754" fmla="*/ 422652 w 10763219"/>
              <a:gd name="connsiteY34754" fmla="*/ 1739707 h 6857999"/>
              <a:gd name="connsiteX34755" fmla="*/ 428209 w 10763219"/>
              <a:gd name="connsiteY34755" fmla="*/ 1738913 h 6857999"/>
              <a:gd name="connsiteX34756" fmla="*/ 433368 w 10763219"/>
              <a:gd name="connsiteY34756" fmla="*/ 1737325 h 6857999"/>
              <a:gd name="connsiteX34757" fmla="*/ 438528 w 10763219"/>
              <a:gd name="connsiteY34757" fmla="*/ 1735341 h 6857999"/>
              <a:gd name="connsiteX34758" fmla="*/ 443291 w 10763219"/>
              <a:gd name="connsiteY34758" fmla="*/ 1733356 h 6857999"/>
              <a:gd name="connsiteX34759" fmla="*/ 436940 w 10763219"/>
              <a:gd name="connsiteY34759" fmla="*/ 1728196 h 6857999"/>
              <a:gd name="connsiteX34760" fmla="*/ 430590 w 10763219"/>
              <a:gd name="connsiteY34760" fmla="*/ 1724227 h 6857999"/>
              <a:gd name="connsiteX34761" fmla="*/ 427415 w 10763219"/>
              <a:gd name="connsiteY34761" fmla="*/ 1722242 h 6857999"/>
              <a:gd name="connsiteX34762" fmla="*/ 424240 w 10763219"/>
              <a:gd name="connsiteY34762" fmla="*/ 1721448 h 6857999"/>
              <a:gd name="connsiteX34763" fmla="*/ 421065 w 10763219"/>
              <a:gd name="connsiteY34763" fmla="*/ 1721448 h 6857999"/>
              <a:gd name="connsiteX34764" fmla="*/ 418683 w 10763219"/>
              <a:gd name="connsiteY34764" fmla="*/ 1721448 h 6857999"/>
              <a:gd name="connsiteX34765" fmla="*/ 416302 w 10763219"/>
              <a:gd name="connsiteY34765" fmla="*/ 1716288 h 6857999"/>
              <a:gd name="connsiteX34766" fmla="*/ 414715 w 10763219"/>
              <a:gd name="connsiteY34766" fmla="*/ 1712319 h 6857999"/>
              <a:gd name="connsiteX34767" fmla="*/ 414318 w 10763219"/>
              <a:gd name="connsiteY34767" fmla="*/ 1709541 h 6857999"/>
              <a:gd name="connsiteX34768" fmla="*/ 414715 w 10763219"/>
              <a:gd name="connsiteY34768" fmla="*/ 1707953 h 6857999"/>
              <a:gd name="connsiteX34769" fmla="*/ 415905 w 10763219"/>
              <a:gd name="connsiteY34769" fmla="*/ 1707556 h 6857999"/>
              <a:gd name="connsiteX34770" fmla="*/ 417493 w 10763219"/>
              <a:gd name="connsiteY34770" fmla="*/ 1707953 h 6857999"/>
              <a:gd name="connsiteX34771" fmla="*/ 419477 w 10763219"/>
              <a:gd name="connsiteY34771" fmla="*/ 1709144 h 6857999"/>
              <a:gd name="connsiteX34772" fmla="*/ 421859 w 10763219"/>
              <a:gd name="connsiteY34772" fmla="*/ 1710732 h 6857999"/>
              <a:gd name="connsiteX34773" fmla="*/ 426621 w 10763219"/>
              <a:gd name="connsiteY34773" fmla="*/ 1714304 h 6857999"/>
              <a:gd name="connsiteX34774" fmla="*/ 431384 w 10763219"/>
              <a:gd name="connsiteY34774" fmla="*/ 1718670 h 6857999"/>
              <a:gd name="connsiteX34775" fmla="*/ 436543 w 10763219"/>
              <a:gd name="connsiteY34775" fmla="*/ 1723830 h 6857999"/>
              <a:gd name="connsiteX34776" fmla="*/ 438925 w 10763219"/>
              <a:gd name="connsiteY34776" fmla="*/ 1722639 h 6857999"/>
              <a:gd name="connsiteX34777" fmla="*/ 440909 w 10763219"/>
              <a:gd name="connsiteY34777" fmla="*/ 1720655 h 6857999"/>
              <a:gd name="connsiteX34778" fmla="*/ 443291 w 10763219"/>
              <a:gd name="connsiteY34778" fmla="*/ 1719464 h 6857999"/>
              <a:gd name="connsiteX34779" fmla="*/ 444878 w 10763219"/>
              <a:gd name="connsiteY34779" fmla="*/ 1717082 h 6857999"/>
              <a:gd name="connsiteX34780" fmla="*/ 448053 w 10763219"/>
              <a:gd name="connsiteY34780" fmla="*/ 1711922 h 6857999"/>
              <a:gd name="connsiteX34781" fmla="*/ 451625 w 10763219"/>
              <a:gd name="connsiteY34781" fmla="*/ 1705968 h 6857999"/>
              <a:gd name="connsiteX34782" fmla="*/ 454404 w 10763219"/>
              <a:gd name="connsiteY34782" fmla="*/ 1700412 h 6857999"/>
              <a:gd name="connsiteX34783" fmla="*/ 458372 w 10763219"/>
              <a:gd name="connsiteY34783" fmla="*/ 1694855 h 6857999"/>
              <a:gd name="connsiteX34784" fmla="*/ 460357 w 10763219"/>
              <a:gd name="connsiteY34784" fmla="*/ 1692473 h 6857999"/>
              <a:gd name="connsiteX34785" fmla="*/ 462738 w 10763219"/>
              <a:gd name="connsiteY34785" fmla="*/ 1690489 h 6857999"/>
              <a:gd name="connsiteX34786" fmla="*/ 465120 w 10763219"/>
              <a:gd name="connsiteY34786" fmla="*/ 1688504 h 6857999"/>
              <a:gd name="connsiteX34787" fmla="*/ 468295 w 10763219"/>
              <a:gd name="connsiteY34787" fmla="*/ 1686916 h 6857999"/>
              <a:gd name="connsiteX34788" fmla="*/ 471867 w 10763219"/>
              <a:gd name="connsiteY34788" fmla="*/ 1685725 h 6857999"/>
              <a:gd name="connsiteX34789" fmla="*/ 476629 w 10763219"/>
              <a:gd name="connsiteY34789" fmla="*/ 1685329 h 6857999"/>
              <a:gd name="connsiteX34790" fmla="*/ 480995 w 10763219"/>
              <a:gd name="connsiteY34790" fmla="*/ 1684535 h 6857999"/>
              <a:gd name="connsiteX34791" fmla="*/ 485361 w 10763219"/>
              <a:gd name="connsiteY34791" fmla="*/ 1684535 h 6857999"/>
              <a:gd name="connsiteX34792" fmla="*/ 494092 w 10763219"/>
              <a:gd name="connsiteY34792" fmla="*/ 1685329 h 6857999"/>
              <a:gd name="connsiteX34793" fmla="*/ 503221 w 10763219"/>
              <a:gd name="connsiteY34793" fmla="*/ 1685725 h 6857999"/>
              <a:gd name="connsiteX34794" fmla="*/ 507587 w 10763219"/>
              <a:gd name="connsiteY34794" fmla="*/ 1685329 h 6857999"/>
              <a:gd name="connsiteX34795" fmla="*/ 511556 w 10763219"/>
              <a:gd name="connsiteY34795" fmla="*/ 1684138 h 6857999"/>
              <a:gd name="connsiteX34796" fmla="*/ 515525 w 10763219"/>
              <a:gd name="connsiteY34796" fmla="*/ 1682550 h 6857999"/>
              <a:gd name="connsiteX34797" fmla="*/ 519494 w 10763219"/>
              <a:gd name="connsiteY34797" fmla="*/ 1680169 h 6857999"/>
              <a:gd name="connsiteX34798" fmla="*/ 523065 w 10763219"/>
              <a:gd name="connsiteY34798" fmla="*/ 1676993 h 6857999"/>
              <a:gd name="connsiteX34799" fmla="*/ 526241 w 10763219"/>
              <a:gd name="connsiteY34799" fmla="*/ 1672230 h 6857999"/>
              <a:gd name="connsiteX34800" fmla="*/ 528622 w 10763219"/>
              <a:gd name="connsiteY34800" fmla="*/ 1667070 h 6857999"/>
              <a:gd name="connsiteX34801" fmla="*/ 531003 w 10763219"/>
              <a:gd name="connsiteY34801" fmla="*/ 1659529 h 6857999"/>
              <a:gd name="connsiteX34802" fmla="*/ 531797 w 10763219"/>
              <a:gd name="connsiteY34802" fmla="*/ 1655162 h 6857999"/>
              <a:gd name="connsiteX34803" fmla="*/ 532194 w 10763219"/>
              <a:gd name="connsiteY34803" fmla="*/ 1650002 h 6857999"/>
              <a:gd name="connsiteX34804" fmla="*/ 531797 w 10763219"/>
              <a:gd name="connsiteY34804" fmla="*/ 1643255 h 6857999"/>
              <a:gd name="connsiteX34805" fmla="*/ 530606 w 10763219"/>
              <a:gd name="connsiteY34805" fmla="*/ 1635713 h 6857999"/>
              <a:gd name="connsiteX34806" fmla="*/ 529416 w 10763219"/>
              <a:gd name="connsiteY34806" fmla="*/ 1620233 h 6857999"/>
              <a:gd name="connsiteX34807" fmla="*/ 527828 w 10763219"/>
              <a:gd name="connsiteY34807" fmla="*/ 1605150 h 6857999"/>
              <a:gd name="connsiteX34808" fmla="*/ 527828 w 10763219"/>
              <a:gd name="connsiteY34808" fmla="*/ 1601578 h 6857999"/>
              <a:gd name="connsiteX34809" fmla="*/ 528622 w 10763219"/>
              <a:gd name="connsiteY34809" fmla="*/ 1597609 h 6857999"/>
              <a:gd name="connsiteX34810" fmla="*/ 529813 w 10763219"/>
              <a:gd name="connsiteY34810" fmla="*/ 1594036 h 6857999"/>
              <a:gd name="connsiteX34811" fmla="*/ 530606 w 10763219"/>
              <a:gd name="connsiteY34811" fmla="*/ 1591258 h 6857999"/>
              <a:gd name="connsiteX34812" fmla="*/ 532591 w 10763219"/>
              <a:gd name="connsiteY34812" fmla="*/ 1587686 h 6857999"/>
              <a:gd name="connsiteX34813" fmla="*/ 534575 w 10763219"/>
              <a:gd name="connsiteY34813" fmla="*/ 1584907 h 6857999"/>
              <a:gd name="connsiteX34814" fmla="*/ 536957 w 10763219"/>
              <a:gd name="connsiteY34814" fmla="*/ 1582129 h 6857999"/>
              <a:gd name="connsiteX34815" fmla="*/ 539338 w 10763219"/>
              <a:gd name="connsiteY34815" fmla="*/ 1578953 h 6857999"/>
              <a:gd name="connsiteX34816" fmla="*/ 545688 w 10763219"/>
              <a:gd name="connsiteY34816" fmla="*/ 1574190 h 6857999"/>
              <a:gd name="connsiteX34817" fmla="*/ 553229 w 10763219"/>
              <a:gd name="connsiteY34817" fmla="*/ 1569427 h 6857999"/>
              <a:gd name="connsiteX34818" fmla="*/ 561167 w 10763219"/>
              <a:gd name="connsiteY34818" fmla="*/ 1564267 h 6857999"/>
              <a:gd name="connsiteX34819" fmla="*/ 569105 w 10763219"/>
              <a:gd name="connsiteY34819" fmla="*/ 1559901 h 6857999"/>
              <a:gd name="connsiteX34820" fmla="*/ 587362 w 10763219"/>
              <a:gd name="connsiteY34820" fmla="*/ 1551169 h 6857999"/>
              <a:gd name="connsiteX34821" fmla="*/ 605619 w 10763219"/>
              <a:gd name="connsiteY34821" fmla="*/ 1542437 h 6857999"/>
              <a:gd name="connsiteX34822" fmla="*/ 614350 w 10763219"/>
              <a:gd name="connsiteY34822" fmla="*/ 1538070 h 6857999"/>
              <a:gd name="connsiteX34823" fmla="*/ 622685 w 10763219"/>
              <a:gd name="connsiteY34823" fmla="*/ 1532513 h 6857999"/>
              <a:gd name="connsiteX34824" fmla="*/ 630226 w 10763219"/>
              <a:gd name="connsiteY34824" fmla="*/ 1527354 h 6857999"/>
              <a:gd name="connsiteX34825" fmla="*/ 637370 w 10763219"/>
              <a:gd name="connsiteY34825" fmla="*/ 1521400 h 6857999"/>
              <a:gd name="connsiteX34826" fmla="*/ 650864 w 10763219"/>
              <a:gd name="connsiteY34826" fmla="*/ 1508301 h 6857999"/>
              <a:gd name="connsiteX34827" fmla="*/ 659992 w 10763219"/>
              <a:gd name="connsiteY34827" fmla="*/ 1500363 h 6857999"/>
              <a:gd name="connsiteX34828" fmla="*/ 671105 w 10763219"/>
              <a:gd name="connsiteY34828" fmla="*/ 1492424 h 6857999"/>
              <a:gd name="connsiteX34829" fmla="*/ 676265 w 10763219"/>
              <a:gd name="connsiteY34829" fmla="*/ 1488852 h 6857999"/>
              <a:gd name="connsiteX34830" fmla="*/ 682218 w 10763219"/>
              <a:gd name="connsiteY34830" fmla="*/ 1484883 h 6857999"/>
              <a:gd name="connsiteX34831" fmla="*/ 688569 w 10763219"/>
              <a:gd name="connsiteY34831" fmla="*/ 1481708 h 6857999"/>
              <a:gd name="connsiteX34832" fmla="*/ 694522 w 10763219"/>
              <a:gd name="connsiteY34832" fmla="*/ 1478929 h 6857999"/>
              <a:gd name="connsiteX34833" fmla="*/ 700872 w 10763219"/>
              <a:gd name="connsiteY34833" fmla="*/ 1476151 h 6857999"/>
              <a:gd name="connsiteX34834" fmla="*/ 707222 w 10763219"/>
              <a:gd name="connsiteY34834" fmla="*/ 1474166 h 6857999"/>
              <a:gd name="connsiteX34835" fmla="*/ 713969 w 10763219"/>
              <a:gd name="connsiteY34835" fmla="*/ 1472578 h 6857999"/>
              <a:gd name="connsiteX34836" fmla="*/ 720320 w 10763219"/>
              <a:gd name="connsiteY34836" fmla="*/ 1472181 h 6857999"/>
              <a:gd name="connsiteX34837" fmla="*/ 722701 w 10763219"/>
              <a:gd name="connsiteY34837" fmla="*/ 1472181 h 6857999"/>
              <a:gd name="connsiteX34838" fmla="*/ 725082 w 10763219"/>
              <a:gd name="connsiteY34838" fmla="*/ 1472578 h 6857999"/>
              <a:gd name="connsiteX34839" fmla="*/ 731036 w 10763219"/>
              <a:gd name="connsiteY34839" fmla="*/ 1474563 h 6857999"/>
              <a:gd name="connsiteX34840" fmla="*/ 744133 w 10763219"/>
              <a:gd name="connsiteY34840" fmla="*/ 1479326 h 6857999"/>
              <a:gd name="connsiteX34841" fmla="*/ 750880 w 10763219"/>
              <a:gd name="connsiteY34841" fmla="*/ 1482501 h 6857999"/>
              <a:gd name="connsiteX34842" fmla="*/ 758024 w 10763219"/>
              <a:gd name="connsiteY34842" fmla="*/ 1484089 h 6857999"/>
              <a:gd name="connsiteX34843" fmla="*/ 763184 w 10763219"/>
              <a:gd name="connsiteY34843" fmla="*/ 1485677 h 6857999"/>
              <a:gd name="connsiteX34844" fmla="*/ 766359 w 10763219"/>
              <a:gd name="connsiteY34844" fmla="*/ 1485677 h 6857999"/>
              <a:gd name="connsiteX34845" fmla="*/ 768343 w 10763219"/>
              <a:gd name="connsiteY34845" fmla="*/ 1485280 h 6857999"/>
              <a:gd name="connsiteX34846" fmla="*/ 769534 w 10763219"/>
              <a:gd name="connsiteY34846" fmla="*/ 1484883 h 6857999"/>
              <a:gd name="connsiteX34847" fmla="*/ 771518 w 10763219"/>
              <a:gd name="connsiteY34847" fmla="*/ 1483692 h 6857999"/>
              <a:gd name="connsiteX34848" fmla="*/ 774694 w 10763219"/>
              <a:gd name="connsiteY34848" fmla="*/ 1480517 h 6857999"/>
              <a:gd name="connsiteX34849" fmla="*/ 777472 w 10763219"/>
              <a:gd name="connsiteY34849" fmla="*/ 1476151 h 6857999"/>
              <a:gd name="connsiteX34850" fmla="*/ 781044 w 10763219"/>
              <a:gd name="connsiteY34850" fmla="*/ 1471388 h 6857999"/>
              <a:gd name="connsiteX34851" fmla="*/ 784219 w 10763219"/>
              <a:gd name="connsiteY34851" fmla="*/ 1466228 h 6857999"/>
              <a:gd name="connsiteX34852" fmla="*/ 788188 w 10763219"/>
              <a:gd name="connsiteY34852" fmla="*/ 1461464 h 6857999"/>
              <a:gd name="connsiteX34853" fmla="*/ 792554 w 10763219"/>
              <a:gd name="connsiteY34853" fmla="*/ 1457495 h 6857999"/>
              <a:gd name="connsiteX34854" fmla="*/ 794935 w 10763219"/>
              <a:gd name="connsiteY34854" fmla="*/ 1455511 h 6857999"/>
              <a:gd name="connsiteX34855" fmla="*/ 798110 w 10763219"/>
              <a:gd name="connsiteY34855" fmla="*/ 1453923 h 6857999"/>
              <a:gd name="connsiteX34856" fmla="*/ 807239 w 10763219"/>
              <a:gd name="connsiteY34856" fmla="*/ 1449954 h 6857999"/>
              <a:gd name="connsiteX34857" fmla="*/ 817161 w 10763219"/>
              <a:gd name="connsiteY34857" fmla="*/ 1445985 h 6857999"/>
              <a:gd name="connsiteX34858" fmla="*/ 827877 w 10763219"/>
              <a:gd name="connsiteY34858" fmla="*/ 1441619 h 6857999"/>
              <a:gd name="connsiteX34859" fmla="*/ 838593 w 10763219"/>
              <a:gd name="connsiteY34859" fmla="*/ 1436855 h 6857999"/>
              <a:gd name="connsiteX34860" fmla="*/ 849706 w 10763219"/>
              <a:gd name="connsiteY34860" fmla="*/ 1430902 h 6857999"/>
              <a:gd name="connsiteX34861" fmla="*/ 861613 w 10763219"/>
              <a:gd name="connsiteY34861" fmla="*/ 1424551 h 6857999"/>
              <a:gd name="connsiteX34862" fmla="*/ 866772 w 10763219"/>
              <a:gd name="connsiteY34862" fmla="*/ 1420582 h 6857999"/>
              <a:gd name="connsiteX34863" fmla="*/ 872725 w 10763219"/>
              <a:gd name="connsiteY34863" fmla="*/ 1416216 h 6857999"/>
              <a:gd name="connsiteX34864" fmla="*/ 878282 w 10763219"/>
              <a:gd name="connsiteY34864" fmla="*/ 1411849 h 6857999"/>
              <a:gd name="connsiteX34865" fmla="*/ 883441 w 10763219"/>
              <a:gd name="connsiteY34865" fmla="*/ 1407086 h 6857999"/>
              <a:gd name="connsiteX34866" fmla="*/ 879473 w 10763219"/>
              <a:gd name="connsiteY34866" fmla="*/ 1400736 h 6857999"/>
              <a:gd name="connsiteX34867" fmla="*/ 875504 w 10763219"/>
              <a:gd name="connsiteY34867" fmla="*/ 1396766 h 6857999"/>
              <a:gd name="connsiteX34868" fmla="*/ 873519 w 10763219"/>
              <a:gd name="connsiteY34868" fmla="*/ 1395179 h 6857999"/>
              <a:gd name="connsiteX34869" fmla="*/ 872328 w 10763219"/>
              <a:gd name="connsiteY34869" fmla="*/ 1394782 h 6857999"/>
              <a:gd name="connsiteX34870" fmla="*/ 870344 w 10763219"/>
              <a:gd name="connsiteY34870" fmla="*/ 1394385 h 6857999"/>
              <a:gd name="connsiteX34871" fmla="*/ 868757 w 10763219"/>
              <a:gd name="connsiteY34871" fmla="*/ 1393988 h 6857999"/>
              <a:gd name="connsiteX34872" fmla="*/ 867963 w 10763219"/>
              <a:gd name="connsiteY34872" fmla="*/ 1394385 h 6857999"/>
              <a:gd name="connsiteX34873" fmla="*/ 866375 w 10763219"/>
              <a:gd name="connsiteY34873" fmla="*/ 1394782 h 6857999"/>
              <a:gd name="connsiteX34874" fmla="*/ 863597 w 10763219"/>
              <a:gd name="connsiteY34874" fmla="*/ 1396766 h 6857999"/>
              <a:gd name="connsiteX34875" fmla="*/ 860819 w 10763219"/>
              <a:gd name="connsiteY34875" fmla="*/ 1399148 h 6857999"/>
              <a:gd name="connsiteX34876" fmla="*/ 858437 w 10763219"/>
              <a:gd name="connsiteY34876" fmla="*/ 1402323 h 6857999"/>
              <a:gd name="connsiteX34877" fmla="*/ 853675 w 10763219"/>
              <a:gd name="connsiteY34877" fmla="*/ 1408674 h 6857999"/>
              <a:gd name="connsiteX34878" fmla="*/ 850896 w 10763219"/>
              <a:gd name="connsiteY34878" fmla="*/ 1411452 h 6857999"/>
              <a:gd name="connsiteX34879" fmla="*/ 847324 w 10763219"/>
              <a:gd name="connsiteY34879" fmla="*/ 1413437 h 6857999"/>
              <a:gd name="connsiteX34880" fmla="*/ 845340 w 10763219"/>
              <a:gd name="connsiteY34880" fmla="*/ 1414231 h 6857999"/>
              <a:gd name="connsiteX34881" fmla="*/ 843356 w 10763219"/>
              <a:gd name="connsiteY34881" fmla="*/ 1415025 h 6857999"/>
              <a:gd name="connsiteX34882" fmla="*/ 841371 w 10763219"/>
              <a:gd name="connsiteY34882" fmla="*/ 1415025 h 6857999"/>
              <a:gd name="connsiteX34883" fmla="*/ 839387 w 10763219"/>
              <a:gd name="connsiteY34883" fmla="*/ 1415025 h 6857999"/>
              <a:gd name="connsiteX34884" fmla="*/ 837005 w 10763219"/>
              <a:gd name="connsiteY34884" fmla="*/ 1413834 h 6857999"/>
              <a:gd name="connsiteX34885" fmla="*/ 834624 w 10763219"/>
              <a:gd name="connsiteY34885" fmla="*/ 1413040 h 6857999"/>
              <a:gd name="connsiteX34886" fmla="*/ 831846 w 10763219"/>
              <a:gd name="connsiteY34886" fmla="*/ 1411452 h 6857999"/>
              <a:gd name="connsiteX34887" fmla="*/ 829067 w 10763219"/>
              <a:gd name="connsiteY34887" fmla="*/ 1409468 h 6857999"/>
              <a:gd name="connsiteX34888" fmla="*/ 826686 w 10763219"/>
              <a:gd name="connsiteY34888" fmla="*/ 1405102 h 6857999"/>
              <a:gd name="connsiteX34889" fmla="*/ 824702 w 10763219"/>
              <a:gd name="connsiteY34889" fmla="*/ 1400736 h 6857999"/>
              <a:gd name="connsiteX34890" fmla="*/ 823908 w 10763219"/>
              <a:gd name="connsiteY34890" fmla="*/ 1396369 h 6857999"/>
              <a:gd name="connsiteX34891" fmla="*/ 823511 w 10763219"/>
              <a:gd name="connsiteY34891" fmla="*/ 1392003 h 6857999"/>
              <a:gd name="connsiteX34892" fmla="*/ 823511 w 10763219"/>
              <a:gd name="connsiteY34892" fmla="*/ 1387637 h 6857999"/>
              <a:gd name="connsiteX34893" fmla="*/ 823511 w 10763219"/>
              <a:gd name="connsiteY34893" fmla="*/ 1382477 h 6857999"/>
              <a:gd name="connsiteX34894" fmla="*/ 823908 w 10763219"/>
              <a:gd name="connsiteY34894" fmla="*/ 1378111 h 6857999"/>
              <a:gd name="connsiteX34895" fmla="*/ 824702 w 10763219"/>
              <a:gd name="connsiteY34895" fmla="*/ 1374142 h 6857999"/>
              <a:gd name="connsiteX34896" fmla="*/ 827083 w 10763219"/>
              <a:gd name="connsiteY34896" fmla="*/ 1366600 h 6857999"/>
              <a:gd name="connsiteX34897" fmla="*/ 830655 w 10763219"/>
              <a:gd name="connsiteY34897" fmla="*/ 1359456 h 6857999"/>
              <a:gd name="connsiteX34898" fmla="*/ 834227 w 10763219"/>
              <a:gd name="connsiteY34898" fmla="*/ 1354296 h 6857999"/>
              <a:gd name="connsiteX34899" fmla="*/ 837005 w 10763219"/>
              <a:gd name="connsiteY34899" fmla="*/ 1350723 h 6857999"/>
              <a:gd name="connsiteX34900" fmla="*/ 838593 w 10763219"/>
              <a:gd name="connsiteY34900" fmla="*/ 1349930 h 6857999"/>
              <a:gd name="connsiteX34901" fmla="*/ 840577 w 10763219"/>
              <a:gd name="connsiteY34901" fmla="*/ 1349533 h 6857999"/>
              <a:gd name="connsiteX34902" fmla="*/ 842562 w 10763219"/>
              <a:gd name="connsiteY34902" fmla="*/ 1349533 h 6857999"/>
              <a:gd name="connsiteX34903" fmla="*/ 844943 w 10763219"/>
              <a:gd name="connsiteY34903" fmla="*/ 1349533 h 6857999"/>
              <a:gd name="connsiteX34904" fmla="*/ 849706 w 10763219"/>
              <a:gd name="connsiteY34904" fmla="*/ 1350327 h 6857999"/>
              <a:gd name="connsiteX34905" fmla="*/ 855262 w 10763219"/>
              <a:gd name="connsiteY34905" fmla="*/ 1352311 h 6857999"/>
              <a:gd name="connsiteX34906" fmla="*/ 860819 w 10763219"/>
              <a:gd name="connsiteY34906" fmla="*/ 1353899 h 6857999"/>
              <a:gd name="connsiteX34907" fmla="*/ 867169 w 10763219"/>
              <a:gd name="connsiteY34907" fmla="*/ 1355090 h 6857999"/>
              <a:gd name="connsiteX34908" fmla="*/ 870344 w 10763219"/>
              <a:gd name="connsiteY34908" fmla="*/ 1355883 h 6857999"/>
              <a:gd name="connsiteX34909" fmla="*/ 873122 w 10763219"/>
              <a:gd name="connsiteY34909" fmla="*/ 1355883 h 6857999"/>
              <a:gd name="connsiteX34910" fmla="*/ 876694 w 10763219"/>
              <a:gd name="connsiteY34910" fmla="*/ 1355883 h 6857999"/>
              <a:gd name="connsiteX34911" fmla="*/ 879473 w 10763219"/>
              <a:gd name="connsiteY34911" fmla="*/ 1355090 h 6857999"/>
              <a:gd name="connsiteX34912" fmla="*/ 881457 w 10763219"/>
              <a:gd name="connsiteY34912" fmla="*/ 1354296 h 6857999"/>
              <a:gd name="connsiteX34913" fmla="*/ 883045 w 10763219"/>
              <a:gd name="connsiteY34913" fmla="*/ 1353105 h 6857999"/>
              <a:gd name="connsiteX34914" fmla="*/ 887013 w 10763219"/>
              <a:gd name="connsiteY34914" fmla="*/ 1350327 h 6857999"/>
              <a:gd name="connsiteX34915" fmla="*/ 890189 w 10763219"/>
              <a:gd name="connsiteY34915" fmla="*/ 1346357 h 6857999"/>
              <a:gd name="connsiteX34916" fmla="*/ 893364 w 10763219"/>
              <a:gd name="connsiteY34916" fmla="*/ 1341991 h 6857999"/>
              <a:gd name="connsiteX34917" fmla="*/ 896142 w 10763219"/>
              <a:gd name="connsiteY34917" fmla="*/ 1337625 h 6857999"/>
              <a:gd name="connsiteX34918" fmla="*/ 898126 w 10763219"/>
              <a:gd name="connsiteY34918" fmla="*/ 1334053 h 6857999"/>
              <a:gd name="connsiteX34919" fmla="*/ 898920 w 10763219"/>
              <a:gd name="connsiteY34919" fmla="*/ 1331671 h 6857999"/>
              <a:gd name="connsiteX34920" fmla="*/ 898920 w 10763219"/>
              <a:gd name="connsiteY34920" fmla="*/ 1331274 h 6857999"/>
              <a:gd name="connsiteX34921" fmla="*/ 898523 w 10763219"/>
              <a:gd name="connsiteY34921" fmla="*/ 1331274 h 6857999"/>
              <a:gd name="connsiteX34922" fmla="*/ 902889 w 10763219"/>
              <a:gd name="connsiteY34922" fmla="*/ 1330877 h 6857999"/>
              <a:gd name="connsiteX34923" fmla="*/ 906858 w 10763219"/>
              <a:gd name="connsiteY34923" fmla="*/ 1330877 h 6857999"/>
              <a:gd name="connsiteX34924" fmla="*/ 910827 w 10763219"/>
              <a:gd name="connsiteY34924" fmla="*/ 1331274 h 6857999"/>
              <a:gd name="connsiteX34925" fmla="*/ 914399 w 10763219"/>
              <a:gd name="connsiteY34925" fmla="*/ 1332465 h 6857999"/>
              <a:gd name="connsiteX34926" fmla="*/ 921543 w 10763219"/>
              <a:gd name="connsiteY34926" fmla="*/ 1334053 h 6857999"/>
              <a:gd name="connsiteX34927" fmla="*/ 928290 w 10763219"/>
              <a:gd name="connsiteY34927" fmla="*/ 1337228 h 6857999"/>
              <a:gd name="connsiteX34928" fmla="*/ 935434 w 10763219"/>
              <a:gd name="connsiteY34928" fmla="*/ 1340007 h 6857999"/>
              <a:gd name="connsiteX34929" fmla="*/ 941784 w 10763219"/>
              <a:gd name="connsiteY34929" fmla="*/ 1341991 h 6857999"/>
              <a:gd name="connsiteX34930" fmla="*/ 944562 w 10763219"/>
              <a:gd name="connsiteY34930" fmla="*/ 1343182 h 6857999"/>
              <a:gd name="connsiteX34931" fmla="*/ 947341 w 10763219"/>
              <a:gd name="connsiteY34931" fmla="*/ 1343579 h 6857999"/>
              <a:gd name="connsiteX34932" fmla="*/ 950516 w 10763219"/>
              <a:gd name="connsiteY34932" fmla="*/ 1343579 h 6857999"/>
              <a:gd name="connsiteX34933" fmla="*/ 952897 w 10763219"/>
              <a:gd name="connsiteY34933" fmla="*/ 1343182 h 6857999"/>
              <a:gd name="connsiteX34934" fmla="*/ 960041 w 10763219"/>
              <a:gd name="connsiteY34934" fmla="*/ 1340403 h 6857999"/>
              <a:gd name="connsiteX34935" fmla="*/ 967185 w 10763219"/>
              <a:gd name="connsiteY34935" fmla="*/ 1338816 h 6857999"/>
              <a:gd name="connsiteX34936" fmla="*/ 981870 w 10763219"/>
              <a:gd name="connsiteY34936" fmla="*/ 1332862 h 6857999"/>
              <a:gd name="connsiteX34937" fmla="*/ 995761 w 10763219"/>
              <a:gd name="connsiteY34937" fmla="*/ 1326511 h 6857999"/>
              <a:gd name="connsiteX34938" fmla="*/ 1010049 w 10763219"/>
              <a:gd name="connsiteY34938" fmla="*/ 1318970 h 6857999"/>
              <a:gd name="connsiteX34939" fmla="*/ 1023543 w 10763219"/>
              <a:gd name="connsiteY34939" fmla="*/ 1311428 h 6857999"/>
              <a:gd name="connsiteX34940" fmla="*/ 1037038 w 10763219"/>
              <a:gd name="connsiteY34940" fmla="*/ 1303490 h 6857999"/>
              <a:gd name="connsiteX34941" fmla="*/ 1060851 w 10763219"/>
              <a:gd name="connsiteY34941" fmla="*/ 1288804 h 6857999"/>
              <a:gd name="connsiteX34942" fmla="*/ 1064820 w 10763219"/>
              <a:gd name="connsiteY34942" fmla="*/ 1286819 h 6857999"/>
              <a:gd name="connsiteX34943" fmla="*/ 1069186 w 10763219"/>
              <a:gd name="connsiteY34943" fmla="*/ 1285231 h 6857999"/>
              <a:gd name="connsiteX34944" fmla="*/ 1079505 w 10763219"/>
              <a:gd name="connsiteY34944" fmla="*/ 1282850 h 6857999"/>
              <a:gd name="connsiteX34945" fmla="*/ 1091015 w 10763219"/>
              <a:gd name="connsiteY34945" fmla="*/ 1280468 h 6857999"/>
              <a:gd name="connsiteX34946" fmla="*/ 1103318 w 10763219"/>
              <a:gd name="connsiteY34946" fmla="*/ 1278087 h 6857999"/>
              <a:gd name="connsiteX34947" fmla="*/ 1109272 w 10763219"/>
              <a:gd name="connsiteY34947" fmla="*/ 1276102 h 6857999"/>
              <a:gd name="connsiteX34948" fmla="*/ 1115225 w 10763219"/>
              <a:gd name="connsiteY34948" fmla="*/ 1274118 h 6857999"/>
              <a:gd name="connsiteX34949" fmla="*/ 1120781 w 10763219"/>
              <a:gd name="connsiteY34949" fmla="*/ 1271736 h 6857999"/>
              <a:gd name="connsiteX34950" fmla="*/ 1126735 w 10763219"/>
              <a:gd name="connsiteY34950" fmla="*/ 1268164 h 6857999"/>
              <a:gd name="connsiteX34951" fmla="*/ 1131498 w 10763219"/>
              <a:gd name="connsiteY34951" fmla="*/ 1264988 h 6857999"/>
              <a:gd name="connsiteX34952" fmla="*/ 1136657 w 10763219"/>
              <a:gd name="connsiteY34952" fmla="*/ 1259828 h 6857999"/>
              <a:gd name="connsiteX34953" fmla="*/ 1140626 w 10763219"/>
              <a:gd name="connsiteY34953" fmla="*/ 1255065 h 6857999"/>
              <a:gd name="connsiteX34954" fmla="*/ 1144198 w 10763219"/>
              <a:gd name="connsiteY34954" fmla="*/ 1248715 h 6857999"/>
              <a:gd name="connsiteX34955" fmla="*/ 1143801 w 10763219"/>
              <a:gd name="connsiteY34955" fmla="*/ 1244348 h 6857999"/>
              <a:gd name="connsiteX34956" fmla="*/ 1143007 w 10763219"/>
              <a:gd name="connsiteY34956" fmla="*/ 1236013 h 6857999"/>
              <a:gd name="connsiteX34957" fmla="*/ 1141023 w 10763219"/>
              <a:gd name="connsiteY34957" fmla="*/ 1223709 h 6857999"/>
              <a:gd name="connsiteX34958" fmla="*/ 1142610 w 10763219"/>
              <a:gd name="connsiteY34958" fmla="*/ 1223312 h 6857999"/>
              <a:gd name="connsiteX34959" fmla="*/ 1143801 w 10763219"/>
              <a:gd name="connsiteY34959" fmla="*/ 1223312 h 6857999"/>
              <a:gd name="connsiteX34960" fmla="*/ 1148167 w 10763219"/>
              <a:gd name="connsiteY34960" fmla="*/ 1223709 h 6857999"/>
              <a:gd name="connsiteX34961" fmla="*/ 1152533 w 10763219"/>
              <a:gd name="connsiteY34961" fmla="*/ 1225693 h 6857999"/>
              <a:gd name="connsiteX34962" fmla="*/ 1158089 w 10763219"/>
              <a:gd name="connsiteY34962" fmla="*/ 1227678 h 6857999"/>
              <a:gd name="connsiteX34963" fmla="*/ 1162852 w 10763219"/>
              <a:gd name="connsiteY34963" fmla="*/ 1230059 h 6857999"/>
              <a:gd name="connsiteX34964" fmla="*/ 1168011 w 10763219"/>
              <a:gd name="connsiteY34964" fmla="*/ 1232044 h 6857999"/>
              <a:gd name="connsiteX34965" fmla="*/ 1172774 w 10763219"/>
              <a:gd name="connsiteY34965" fmla="*/ 1233632 h 6857999"/>
              <a:gd name="connsiteX34966" fmla="*/ 1174759 w 10763219"/>
              <a:gd name="connsiteY34966" fmla="*/ 1233632 h 6857999"/>
              <a:gd name="connsiteX34967" fmla="*/ 1176743 w 10763219"/>
              <a:gd name="connsiteY34967" fmla="*/ 1233632 h 6857999"/>
              <a:gd name="connsiteX34968" fmla="*/ 1183093 w 10763219"/>
              <a:gd name="connsiteY34968" fmla="*/ 1232044 h 6857999"/>
              <a:gd name="connsiteX34969" fmla="*/ 1189444 w 10763219"/>
              <a:gd name="connsiteY34969" fmla="*/ 1230059 h 6857999"/>
              <a:gd name="connsiteX34970" fmla="*/ 1195794 w 10763219"/>
              <a:gd name="connsiteY34970" fmla="*/ 1227281 h 6857999"/>
              <a:gd name="connsiteX34971" fmla="*/ 1202144 w 10763219"/>
              <a:gd name="connsiteY34971" fmla="*/ 1224899 h 6857999"/>
              <a:gd name="connsiteX34972" fmla="*/ 1214447 w 10763219"/>
              <a:gd name="connsiteY34972" fmla="*/ 1217755 h 6857999"/>
              <a:gd name="connsiteX34973" fmla="*/ 1227148 w 10763219"/>
              <a:gd name="connsiteY34973" fmla="*/ 1211404 h 6857999"/>
              <a:gd name="connsiteX34974" fmla="*/ 1233498 w 10763219"/>
              <a:gd name="connsiteY34974" fmla="*/ 1208229 h 6857999"/>
              <a:gd name="connsiteX34975" fmla="*/ 1239848 w 10763219"/>
              <a:gd name="connsiteY34975" fmla="*/ 1205847 h 6857999"/>
              <a:gd name="connsiteX34976" fmla="*/ 1246199 w 10763219"/>
              <a:gd name="connsiteY34976" fmla="*/ 1203069 h 6857999"/>
              <a:gd name="connsiteX34977" fmla="*/ 1252946 w 10763219"/>
              <a:gd name="connsiteY34977" fmla="*/ 1201481 h 6857999"/>
              <a:gd name="connsiteX34978" fmla="*/ 1259693 w 10763219"/>
              <a:gd name="connsiteY34978" fmla="*/ 1199893 h 6857999"/>
              <a:gd name="connsiteX34979" fmla="*/ 1266440 w 10763219"/>
              <a:gd name="connsiteY34979" fmla="*/ 1199496 h 6857999"/>
              <a:gd name="connsiteX34980" fmla="*/ 1273981 w 10763219"/>
              <a:gd name="connsiteY34980" fmla="*/ 1199893 h 6857999"/>
              <a:gd name="connsiteX34981" fmla="*/ 1280728 w 10763219"/>
              <a:gd name="connsiteY34981" fmla="*/ 1201481 h 6857999"/>
              <a:gd name="connsiteX34982" fmla="*/ 1282713 w 10763219"/>
              <a:gd name="connsiteY34982" fmla="*/ 1206244 h 6857999"/>
              <a:gd name="connsiteX34983" fmla="*/ 1283506 w 10763219"/>
              <a:gd name="connsiteY34983" fmla="*/ 1211007 h 6857999"/>
              <a:gd name="connsiteX34984" fmla="*/ 1284300 w 10763219"/>
              <a:gd name="connsiteY34984" fmla="*/ 1215770 h 6857999"/>
              <a:gd name="connsiteX34985" fmla="*/ 1284300 w 10763219"/>
              <a:gd name="connsiteY34985" fmla="*/ 1220930 h 6857999"/>
              <a:gd name="connsiteX34986" fmla="*/ 1284300 w 10763219"/>
              <a:gd name="connsiteY34986" fmla="*/ 1229662 h 6857999"/>
              <a:gd name="connsiteX34987" fmla="*/ 1284300 w 10763219"/>
              <a:gd name="connsiteY34987" fmla="*/ 1237998 h 6857999"/>
              <a:gd name="connsiteX34988" fmla="*/ 1284300 w 10763219"/>
              <a:gd name="connsiteY34988" fmla="*/ 1241967 h 6857999"/>
              <a:gd name="connsiteX34989" fmla="*/ 1285094 w 10763219"/>
              <a:gd name="connsiteY34989" fmla="*/ 1246333 h 6857999"/>
              <a:gd name="connsiteX34990" fmla="*/ 1285888 w 10763219"/>
              <a:gd name="connsiteY34990" fmla="*/ 1250302 h 6857999"/>
              <a:gd name="connsiteX34991" fmla="*/ 1287475 w 10763219"/>
              <a:gd name="connsiteY34991" fmla="*/ 1254271 h 6857999"/>
              <a:gd name="connsiteX34992" fmla="*/ 1289857 w 10763219"/>
              <a:gd name="connsiteY34992" fmla="*/ 1257844 h 6857999"/>
              <a:gd name="connsiteX34993" fmla="*/ 1293429 w 10763219"/>
              <a:gd name="connsiteY34993" fmla="*/ 1261813 h 6857999"/>
              <a:gd name="connsiteX34994" fmla="*/ 1297397 w 10763219"/>
              <a:gd name="connsiteY34994" fmla="*/ 1265782 h 6857999"/>
              <a:gd name="connsiteX34995" fmla="*/ 1302557 w 10763219"/>
              <a:gd name="connsiteY34995" fmla="*/ 1269751 h 6857999"/>
              <a:gd name="connsiteX34996" fmla="*/ 1305335 w 10763219"/>
              <a:gd name="connsiteY34996" fmla="*/ 1271339 h 6857999"/>
              <a:gd name="connsiteX34997" fmla="*/ 1306923 w 10763219"/>
              <a:gd name="connsiteY34997" fmla="*/ 1272530 h 6857999"/>
              <a:gd name="connsiteX34998" fmla="*/ 1312082 w 10763219"/>
              <a:gd name="connsiteY34998" fmla="*/ 1274514 h 6857999"/>
              <a:gd name="connsiteX34999" fmla="*/ 1317242 w 10763219"/>
              <a:gd name="connsiteY34999" fmla="*/ 1275705 h 6857999"/>
              <a:gd name="connsiteX35000" fmla="*/ 1322401 w 10763219"/>
              <a:gd name="connsiteY35000" fmla="*/ 1274911 h 6857999"/>
              <a:gd name="connsiteX35001" fmla="*/ 1327561 w 10763219"/>
              <a:gd name="connsiteY35001" fmla="*/ 1274118 h 6857999"/>
              <a:gd name="connsiteX35002" fmla="*/ 1332324 w 10763219"/>
              <a:gd name="connsiteY35002" fmla="*/ 1272133 h 6857999"/>
              <a:gd name="connsiteX35003" fmla="*/ 1337880 w 10763219"/>
              <a:gd name="connsiteY35003" fmla="*/ 1269751 h 6857999"/>
              <a:gd name="connsiteX35004" fmla="*/ 1342643 w 10763219"/>
              <a:gd name="connsiteY35004" fmla="*/ 1266973 h 6857999"/>
              <a:gd name="connsiteX35005" fmla="*/ 1348199 w 10763219"/>
              <a:gd name="connsiteY35005" fmla="*/ 1263798 h 6857999"/>
              <a:gd name="connsiteX35006" fmla="*/ 1352565 w 10763219"/>
              <a:gd name="connsiteY35006" fmla="*/ 1259828 h 6857999"/>
              <a:gd name="connsiteX35007" fmla="*/ 1361297 w 10763219"/>
              <a:gd name="connsiteY35007" fmla="*/ 1252684 h 6857999"/>
              <a:gd name="connsiteX35008" fmla="*/ 1368838 w 10763219"/>
              <a:gd name="connsiteY35008" fmla="*/ 1245142 h 6857999"/>
              <a:gd name="connsiteX35009" fmla="*/ 1374394 w 10763219"/>
              <a:gd name="connsiteY35009" fmla="*/ 1238792 h 6857999"/>
              <a:gd name="connsiteX35010" fmla="*/ 1372410 w 10763219"/>
              <a:gd name="connsiteY35010" fmla="*/ 1234425 h 6857999"/>
              <a:gd name="connsiteX35011" fmla="*/ 1370425 w 10763219"/>
              <a:gd name="connsiteY35011" fmla="*/ 1230456 h 6857999"/>
              <a:gd name="connsiteX35012" fmla="*/ 1368838 w 10763219"/>
              <a:gd name="connsiteY35012" fmla="*/ 1226884 h 6857999"/>
              <a:gd name="connsiteX35013" fmla="*/ 1366853 w 10763219"/>
              <a:gd name="connsiteY35013" fmla="*/ 1223709 h 6857999"/>
              <a:gd name="connsiteX35014" fmla="*/ 1364869 w 10763219"/>
              <a:gd name="connsiteY35014" fmla="*/ 1221327 h 6857999"/>
              <a:gd name="connsiteX35015" fmla="*/ 1362487 w 10763219"/>
              <a:gd name="connsiteY35015" fmla="*/ 1218945 h 6857999"/>
              <a:gd name="connsiteX35016" fmla="*/ 1359709 w 10763219"/>
              <a:gd name="connsiteY35016" fmla="*/ 1217358 h 6857999"/>
              <a:gd name="connsiteX35017" fmla="*/ 1357725 w 10763219"/>
              <a:gd name="connsiteY35017" fmla="*/ 1215770 h 6857999"/>
              <a:gd name="connsiteX35018" fmla="*/ 1352962 w 10763219"/>
              <a:gd name="connsiteY35018" fmla="*/ 1213389 h 6857999"/>
              <a:gd name="connsiteX35019" fmla="*/ 1348199 w 10763219"/>
              <a:gd name="connsiteY35019" fmla="*/ 1212595 h 6857999"/>
              <a:gd name="connsiteX35020" fmla="*/ 1343437 w 10763219"/>
              <a:gd name="connsiteY35020" fmla="*/ 1212198 h 6857999"/>
              <a:gd name="connsiteX35021" fmla="*/ 1338277 w 10763219"/>
              <a:gd name="connsiteY35021" fmla="*/ 1211404 h 6857999"/>
              <a:gd name="connsiteX35022" fmla="*/ 1327958 w 10763219"/>
              <a:gd name="connsiteY35022" fmla="*/ 1211404 h 6857999"/>
              <a:gd name="connsiteX35023" fmla="*/ 1323195 w 10763219"/>
              <a:gd name="connsiteY35023" fmla="*/ 1211007 h 6857999"/>
              <a:gd name="connsiteX35024" fmla="*/ 1318433 w 10763219"/>
              <a:gd name="connsiteY35024" fmla="*/ 1209419 h 6857999"/>
              <a:gd name="connsiteX35025" fmla="*/ 1314067 w 10763219"/>
              <a:gd name="connsiteY35025" fmla="*/ 1207832 h 6857999"/>
              <a:gd name="connsiteX35026" fmla="*/ 1311685 w 10763219"/>
              <a:gd name="connsiteY35026" fmla="*/ 1206244 h 6857999"/>
              <a:gd name="connsiteX35027" fmla="*/ 1308907 w 10763219"/>
              <a:gd name="connsiteY35027" fmla="*/ 1204259 h 6857999"/>
              <a:gd name="connsiteX35028" fmla="*/ 1306923 w 10763219"/>
              <a:gd name="connsiteY35028" fmla="*/ 1201878 h 6857999"/>
              <a:gd name="connsiteX35029" fmla="*/ 1304541 w 10763219"/>
              <a:gd name="connsiteY35029" fmla="*/ 1199496 h 6857999"/>
              <a:gd name="connsiteX35030" fmla="*/ 1302557 w 10763219"/>
              <a:gd name="connsiteY35030" fmla="*/ 1195924 h 6857999"/>
              <a:gd name="connsiteX35031" fmla="*/ 1300573 w 10763219"/>
              <a:gd name="connsiteY35031" fmla="*/ 1192352 h 6857999"/>
              <a:gd name="connsiteX35032" fmla="*/ 1308510 w 10763219"/>
              <a:gd name="connsiteY35032" fmla="*/ 1187192 h 6857999"/>
              <a:gd name="connsiteX35033" fmla="*/ 1316051 w 10763219"/>
              <a:gd name="connsiteY35033" fmla="*/ 1181635 h 6857999"/>
              <a:gd name="connsiteX35034" fmla="*/ 1331927 w 10763219"/>
              <a:gd name="connsiteY35034" fmla="*/ 1172109 h 6857999"/>
              <a:gd name="connsiteX35035" fmla="*/ 1348199 w 10763219"/>
              <a:gd name="connsiteY35035" fmla="*/ 1162980 h 6857999"/>
              <a:gd name="connsiteX35036" fmla="*/ 1364075 w 10763219"/>
              <a:gd name="connsiteY35036" fmla="*/ 1155041 h 6857999"/>
              <a:gd name="connsiteX35037" fmla="*/ 1381538 w 10763219"/>
              <a:gd name="connsiteY35037" fmla="*/ 1147500 h 6857999"/>
              <a:gd name="connsiteX35038" fmla="*/ 1398604 w 10763219"/>
              <a:gd name="connsiteY35038" fmla="*/ 1141149 h 6857999"/>
              <a:gd name="connsiteX35039" fmla="*/ 1415671 w 10763219"/>
              <a:gd name="connsiteY35039" fmla="*/ 1134798 h 6857999"/>
              <a:gd name="connsiteX35040" fmla="*/ 1433134 w 10763219"/>
              <a:gd name="connsiteY35040" fmla="*/ 1128844 h 6857999"/>
              <a:gd name="connsiteX35041" fmla="*/ 1467663 w 10763219"/>
              <a:gd name="connsiteY35041" fmla="*/ 1118524 h 6857999"/>
              <a:gd name="connsiteX35042" fmla="*/ 1503383 w 10763219"/>
              <a:gd name="connsiteY35042" fmla="*/ 1108601 h 6857999"/>
              <a:gd name="connsiteX35043" fmla="*/ 1538309 w 10763219"/>
              <a:gd name="connsiteY35043" fmla="*/ 1098281 h 6857999"/>
              <a:gd name="connsiteX35044" fmla="*/ 1555376 w 10763219"/>
              <a:gd name="connsiteY35044" fmla="*/ 1092724 h 6857999"/>
              <a:gd name="connsiteX35045" fmla="*/ 1572442 w 10763219"/>
              <a:gd name="connsiteY35045" fmla="*/ 1086770 h 6857999"/>
              <a:gd name="connsiteX35046" fmla="*/ 1577602 w 10763219"/>
              <a:gd name="connsiteY35046" fmla="*/ 1084389 h 6857999"/>
              <a:gd name="connsiteX35047" fmla="*/ 1583158 w 10763219"/>
              <a:gd name="connsiteY35047" fmla="*/ 1082404 h 6857999"/>
              <a:gd name="connsiteX35048" fmla="*/ 1593477 w 10763219"/>
              <a:gd name="connsiteY35048" fmla="*/ 1077244 h 6857999"/>
              <a:gd name="connsiteX35049" fmla="*/ 1603796 w 10763219"/>
              <a:gd name="connsiteY35049" fmla="*/ 1071688 h 6857999"/>
              <a:gd name="connsiteX35050" fmla="*/ 1612925 w 10763219"/>
              <a:gd name="connsiteY35050" fmla="*/ 1065734 h 6857999"/>
              <a:gd name="connsiteX35051" fmla="*/ 1622847 w 10763219"/>
              <a:gd name="connsiteY35051" fmla="*/ 1060177 h 6857999"/>
              <a:gd name="connsiteX35052" fmla="*/ 1632373 w 10763219"/>
              <a:gd name="connsiteY35052" fmla="*/ 1055017 h 6857999"/>
              <a:gd name="connsiteX35053" fmla="*/ 1637532 w 10763219"/>
              <a:gd name="connsiteY35053" fmla="*/ 1052635 h 6857999"/>
              <a:gd name="connsiteX35054" fmla="*/ 1642295 w 10763219"/>
              <a:gd name="connsiteY35054" fmla="*/ 1050651 h 6857999"/>
              <a:gd name="connsiteX35055" fmla="*/ 1647851 w 10763219"/>
              <a:gd name="connsiteY35055" fmla="*/ 1048666 h 6857999"/>
              <a:gd name="connsiteX35056" fmla="*/ 1653011 w 10763219"/>
              <a:gd name="connsiteY35056" fmla="*/ 1047475 h 6857999"/>
              <a:gd name="connsiteX35057" fmla="*/ 1662139 w 10763219"/>
              <a:gd name="connsiteY35057" fmla="*/ 1045491 h 6857999"/>
              <a:gd name="connsiteX35058" fmla="*/ 1670474 w 10763219"/>
              <a:gd name="connsiteY35058" fmla="*/ 1043109 h 6857999"/>
              <a:gd name="connsiteX35059" fmla="*/ 1686349 w 10763219"/>
              <a:gd name="connsiteY35059" fmla="*/ 1037552 h 6857999"/>
              <a:gd name="connsiteX35060" fmla="*/ 1703019 w 10763219"/>
              <a:gd name="connsiteY35060" fmla="*/ 1031598 h 6857999"/>
              <a:gd name="connsiteX35061" fmla="*/ 1724054 w 10763219"/>
              <a:gd name="connsiteY35061" fmla="*/ 1024454 h 6857999"/>
              <a:gd name="connsiteX35062" fmla="*/ 1732786 w 10763219"/>
              <a:gd name="connsiteY35062" fmla="*/ 1022469 h 6857999"/>
              <a:gd name="connsiteX35063" fmla="*/ 1741914 w 10763219"/>
              <a:gd name="connsiteY35063" fmla="*/ 1020485 h 6857999"/>
              <a:gd name="connsiteX35064" fmla="*/ 1751439 w 10763219"/>
              <a:gd name="connsiteY35064" fmla="*/ 1019294 h 6857999"/>
              <a:gd name="connsiteX35065" fmla="*/ 1760965 w 10763219"/>
              <a:gd name="connsiteY35065" fmla="*/ 1019294 h 6857999"/>
              <a:gd name="connsiteX35066" fmla="*/ 1770887 w 10763219"/>
              <a:gd name="connsiteY35066" fmla="*/ 1019294 h 6857999"/>
              <a:gd name="connsiteX35067" fmla="*/ 1780412 w 10763219"/>
              <a:gd name="connsiteY35067" fmla="*/ 1019294 h 6857999"/>
              <a:gd name="connsiteX35068" fmla="*/ 1801051 w 10763219"/>
              <a:gd name="connsiteY35068" fmla="*/ 1020882 h 6857999"/>
              <a:gd name="connsiteX35069" fmla="*/ 1821292 w 10763219"/>
              <a:gd name="connsiteY35069" fmla="*/ 1022072 h 6857999"/>
              <a:gd name="connsiteX35070" fmla="*/ 1831214 w 10763219"/>
              <a:gd name="connsiteY35070" fmla="*/ 1022469 h 6857999"/>
              <a:gd name="connsiteX35071" fmla="*/ 1841137 w 10763219"/>
              <a:gd name="connsiteY35071" fmla="*/ 1022469 h 6857999"/>
              <a:gd name="connsiteX35072" fmla="*/ 1850265 w 10763219"/>
              <a:gd name="connsiteY35072" fmla="*/ 1022072 h 6857999"/>
              <a:gd name="connsiteX35073" fmla="*/ 1859790 w 10763219"/>
              <a:gd name="connsiteY35073" fmla="*/ 1021279 h 6857999"/>
              <a:gd name="connsiteX35074" fmla="*/ 1868522 w 10763219"/>
              <a:gd name="connsiteY35074" fmla="*/ 1019294 h 6857999"/>
              <a:gd name="connsiteX35075" fmla="*/ 1877254 w 10763219"/>
              <a:gd name="connsiteY35075" fmla="*/ 1017706 h 6857999"/>
              <a:gd name="connsiteX35076" fmla="*/ 1897495 w 10763219"/>
              <a:gd name="connsiteY35076" fmla="*/ 1011355 h 6857999"/>
              <a:gd name="connsiteX35077" fmla="*/ 1919323 w 10763219"/>
              <a:gd name="connsiteY35077" fmla="*/ 1005402 h 6857999"/>
              <a:gd name="connsiteX35078" fmla="*/ 1943931 w 10763219"/>
              <a:gd name="connsiteY35078" fmla="*/ 999051 h 6857999"/>
              <a:gd name="connsiteX35079" fmla="*/ 1971316 w 10763219"/>
              <a:gd name="connsiteY35079" fmla="*/ 992303 h 6857999"/>
              <a:gd name="connsiteX35080" fmla="*/ 1976476 w 10763219"/>
              <a:gd name="connsiteY35080" fmla="*/ 990716 h 6857999"/>
              <a:gd name="connsiteX35081" fmla="*/ 1980841 w 10763219"/>
              <a:gd name="connsiteY35081" fmla="*/ 988731 h 6857999"/>
              <a:gd name="connsiteX35082" fmla="*/ 1989176 w 10763219"/>
              <a:gd name="connsiteY35082" fmla="*/ 984762 h 6857999"/>
              <a:gd name="connsiteX35083" fmla="*/ 1995924 w 10763219"/>
              <a:gd name="connsiteY35083" fmla="*/ 980792 h 6857999"/>
              <a:gd name="connsiteX35084" fmla="*/ 1999495 w 10763219"/>
              <a:gd name="connsiteY35084" fmla="*/ 979602 h 6857999"/>
              <a:gd name="connsiteX35085" fmla="*/ 2003068 w 10763219"/>
              <a:gd name="connsiteY35085" fmla="*/ 978411 h 6857999"/>
              <a:gd name="connsiteX35086" fmla="*/ 2005846 w 10763219"/>
              <a:gd name="connsiteY35086" fmla="*/ 978014 h 6857999"/>
              <a:gd name="connsiteX35087" fmla="*/ 2009418 w 10763219"/>
              <a:gd name="connsiteY35087" fmla="*/ 978014 h 6857999"/>
              <a:gd name="connsiteX35088" fmla="*/ 2012593 w 10763219"/>
              <a:gd name="connsiteY35088" fmla="*/ 978808 h 6857999"/>
              <a:gd name="connsiteX35089" fmla="*/ 2016562 w 10763219"/>
              <a:gd name="connsiteY35089" fmla="*/ 980792 h 6857999"/>
              <a:gd name="connsiteX35090" fmla="*/ 2020531 w 10763219"/>
              <a:gd name="connsiteY35090" fmla="*/ 984365 h 6857999"/>
              <a:gd name="connsiteX35091" fmla="*/ 2024897 w 10763219"/>
              <a:gd name="connsiteY35091" fmla="*/ 988731 h 6857999"/>
              <a:gd name="connsiteX35092" fmla="*/ 2029659 w 10763219"/>
              <a:gd name="connsiteY35092" fmla="*/ 993891 h 6857999"/>
              <a:gd name="connsiteX35093" fmla="*/ 2035216 w 10763219"/>
              <a:gd name="connsiteY35093" fmla="*/ 1001432 h 6857999"/>
              <a:gd name="connsiteX35094" fmla="*/ 2037994 w 10763219"/>
              <a:gd name="connsiteY35094" fmla="*/ 1000242 h 6857999"/>
              <a:gd name="connsiteX35095" fmla="*/ 2041566 w 10763219"/>
              <a:gd name="connsiteY35095" fmla="*/ 999051 h 6857999"/>
              <a:gd name="connsiteX35096" fmla="*/ 2044741 w 10763219"/>
              <a:gd name="connsiteY35096" fmla="*/ 996669 h 6857999"/>
              <a:gd name="connsiteX35097" fmla="*/ 2048313 w 10763219"/>
              <a:gd name="connsiteY35097" fmla="*/ 993097 h 6857999"/>
              <a:gd name="connsiteX35098" fmla="*/ 2055060 w 10763219"/>
              <a:gd name="connsiteY35098" fmla="*/ 985952 h 6857999"/>
              <a:gd name="connsiteX35099" fmla="*/ 2062601 w 10763219"/>
              <a:gd name="connsiteY35099" fmla="*/ 976823 h 6857999"/>
              <a:gd name="connsiteX35100" fmla="*/ 2069745 w 10763219"/>
              <a:gd name="connsiteY35100" fmla="*/ 968488 h 6857999"/>
              <a:gd name="connsiteX35101" fmla="*/ 2073714 w 10763219"/>
              <a:gd name="connsiteY35101" fmla="*/ 964122 h 6857999"/>
              <a:gd name="connsiteX35102" fmla="*/ 2077683 w 10763219"/>
              <a:gd name="connsiteY35102" fmla="*/ 960946 h 6857999"/>
              <a:gd name="connsiteX35103" fmla="*/ 2081255 w 10763219"/>
              <a:gd name="connsiteY35103" fmla="*/ 957374 h 6857999"/>
              <a:gd name="connsiteX35104" fmla="*/ 2085621 w 10763219"/>
              <a:gd name="connsiteY35104" fmla="*/ 954993 h 6857999"/>
              <a:gd name="connsiteX35105" fmla="*/ 2089193 w 10763219"/>
              <a:gd name="connsiteY35105" fmla="*/ 953008 h 6857999"/>
              <a:gd name="connsiteX35106" fmla="*/ 2093161 w 10763219"/>
              <a:gd name="connsiteY35106" fmla="*/ 952214 h 6857999"/>
              <a:gd name="connsiteX35107" fmla="*/ 2094749 w 10763219"/>
              <a:gd name="connsiteY35107" fmla="*/ 952214 h 6857999"/>
              <a:gd name="connsiteX35108" fmla="*/ 2096734 w 10763219"/>
              <a:gd name="connsiteY35108" fmla="*/ 952611 h 6857999"/>
              <a:gd name="connsiteX35109" fmla="*/ 2100305 w 10763219"/>
              <a:gd name="connsiteY35109" fmla="*/ 954596 h 6857999"/>
              <a:gd name="connsiteX35110" fmla="*/ 2103878 w 10763219"/>
              <a:gd name="connsiteY35110" fmla="*/ 957374 h 6857999"/>
              <a:gd name="connsiteX35111" fmla="*/ 2108243 w 10763219"/>
              <a:gd name="connsiteY35111" fmla="*/ 960946 h 6857999"/>
              <a:gd name="connsiteX35112" fmla="*/ 2115784 w 10763219"/>
              <a:gd name="connsiteY35112" fmla="*/ 967297 h 6857999"/>
              <a:gd name="connsiteX35113" fmla="*/ 2118166 w 10763219"/>
              <a:gd name="connsiteY35113" fmla="*/ 969679 h 6857999"/>
              <a:gd name="connsiteX35114" fmla="*/ 2120547 w 10763219"/>
              <a:gd name="connsiteY35114" fmla="*/ 970472 h 6857999"/>
              <a:gd name="connsiteX35115" fmla="*/ 2122531 w 10763219"/>
              <a:gd name="connsiteY35115" fmla="*/ 970076 h 6857999"/>
              <a:gd name="connsiteX35116" fmla="*/ 2124912 w 10763219"/>
              <a:gd name="connsiteY35116" fmla="*/ 969679 h 6857999"/>
              <a:gd name="connsiteX35117" fmla="*/ 2130072 w 10763219"/>
              <a:gd name="connsiteY35117" fmla="*/ 967694 h 6857999"/>
              <a:gd name="connsiteX35118" fmla="*/ 2134438 w 10763219"/>
              <a:gd name="connsiteY35118" fmla="*/ 964916 h 6857999"/>
              <a:gd name="connsiteX35119" fmla="*/ 2138804 w 10763219"/>
              <a:gd name="connsiteY35119" fmla="*/ 961343 h 6857999"/>
              <a:gd name="connsiteX35120" fmla="*/ 2147535 w 10763219"/>
              <a:gd name="connsiteY35120" fmla="*/ 954596 h 6857999"/>
              <a:gd name="connsiteX35121" fmla="*/ 2151504 w 10763219"/>
              <a:gd name="connsiteY35121" fmla="*/ 952214 h 6857999"/>
              <a:gd name="connsiteX35122" fmla="*/ 2153488 w 10763219"/>
              <a:gd name="connsiteY35122" fmla="*/ 951420 h 6857999"/>
              <a:gd name="connsiteX35123" fmla="*/ 2154679 w 10763219"/>
              <a:gd name="connsiteY35123" fmla="*/ 951023 h 6857999"/>
              <a:gd name="connsiteX35124" fmla="*/ 2159045 w 10763219"/>
              <a:gd name="connsiteY35124" fmla="*/ 950626 h 6857999"/>
              <a:gd name="connsiteX35125" fmla="*/ 2162617 w 10763219"/>
              <a:gd name="connsiteY35125" fmla="*/ 951420 h 6857999"/>
              <a:gd name="connsiteX35126" fmla="*/ 2164998 w 10763219"/>
              <a:gd name="connsiteY35126" fmla="*/ 952611 h 6857999"/>
              <a:gd name="connsiteX35127" fmla="*/ 2168174 w 10763219"/>
              <a:gd name="connsiteY35127" fmla="*/ 953405 h 6857999"/>
              <a:gd name="connsiteX35128" fmla="*/ 2172936 w 10763219"/>
              <a:gd name="connsiteY35128" fmla="*/ 956580 h 6857999"/>
              <a:gd name="connsiteX35129" fmla="*/ 2175715 w 10763219"/>
              <a:gd name="connsiteY35129" fmla="*/ 957374 h 6857999"/>
              <a:gd name="connsiteX35130" fmla="*/ 2179286 w 10763219"/>
              <a:gd name="connsiteY35130" fmla="*/ 957771 h 6857999"/>
              <a:gd name="connsiteX35131" fmla="*/ 2186034 w 10763219"/>
              <a:gd name="connsiteY35131" fmla="*/ 957771 h 6857999"/>
              <a:gd name="connsiteX35132" fmla="*/ 2192384 w 10763219"/>
              <a:gd name="connsiteY35132" fmla="*/ 956977 h 6857999"/>
              <a:gd name="connsiteX35133" fmla="*/ 2198734 w 10763219"/>
              <a:gd name="connsiteY35133" fmla="*/ 955786 h 6857999"/>
              <a:gd name="connsiteX35134" fmla="*/ 2205084 w 10763219"/>
              <a:gd name="connsiteY35134" fmla="*/ 953802 h 6857999"/>
              <a:gd name="connsiteX35135" fmla="*/ 2211435 w 10763219"/>
              <a:gd name="connsiteY35135" fmla="*/ 952214 h 6857999"/>
              <a:gd name="connsiteX35136" fmla="*/ 2217785 w 10763219"/>
              <a:gd name="connsiteY35136" fmla="*/ 949436 h 6857999"/>
              <a:gd name="connsiteX35137" fmla="*/ 2230485 w 10763219"/>
              <a:gd name="connsiteY35137" fmla="*/ 944673 h 6857999"/>
              <a:gd name="connsiteX35138" fmla="*/ 2242789 w 10763219"/>
              <a:gd name="connsiteY35138" fmla="*/ 938719 h 6857999"/>
              <a:gd name="connsiteX35139" fmla="*/ 2255489 w 10763219"/>
              <a:gd name="connsiteY35139" fmla="*/ 933956 h 6857999"/>
              <a:gd name="connsiteX35140" fmla="*/ 2261840 w 10763219"/>
              <a:gd name="connsiteY35140" fmla="*/ 931574 h 6857999"/>
              <a:gd name="connsiteX35141" fmla="*/ 2268190 w 10763219"/>
              <a:gd name="connsiteY35141" fmla="*/ 929590 h 6857999"/>
              <a:gd name="connsiteX35142" fmla="*/ 2274937 w 10763219"/>
              <a:gd name="connsiteY35142" fmla="*/ 928002 h 6857999"/>
              <a:gd name="connsiteX35143" fmla="*/ 2281684 w 10763219"/>
              <a:gd name="connsiteY35143" fmla="*/ 927208 h 6857999"/>
              <a:gd name="connsiteX35144" fmla="*/ 2286447 w 10763219"/>
              <a:gd name="connsiteY35144" fmla="*/ 927208 h 6857999"/>
              <a:gd name="connsiteX35145" fmla="*/ 2290813 w 10763219"/>
              <a:gd name="connsiteY35145" fmla="*/ 927208 h 6857999"/>
              <a:gd name="connsiteX35146" fmla="*/ 2295178 w 10763219"/>
              <a:gd name="connsiteY35146" fmla="*/ 927605 h 6857999"/>
              <a:gd name="connsiteX35147" fmla="*/ 2299941 w 10763219"/>
              <a:gd name="connsiteY35147" fmla="*/ 928399 h 6857999"/>
              <a:gd name="connsiteX35148" fmla="*/ 2308672 w 10763219"/>
              <a:gd name="connsiteY35148" fmla="*/ 930383 h 6857999"/>
              <a:gd name="connsiteX35149" fmla="*/ 2318198 w 10763219"/>
              <a:gd name="connsiteY35149" fmla="*/ 933559 h 6857999"/>
              <a:gd name="connsiteX35150" fmla="*/ 2327326 w 10763219"/>
              <a:gd name="connsiteY35150" fmla="*/ 935940 h 6857999"/>
              <a:gd name="connsiteX35151" fmla="*/ 2336058 w 10763219"/>
              <a:gd name="connsiteY35151" fmla="*/ 938322 h 6857999"/>
              <a:gd name="connsiteX35152" fmla="*/ 2344790 w 10763219"/>
              <a:gd name="connsiteY35152" fmla="*/ 939910 h 6857999"/>
              <a:gd name="connsiteX35153" fmla="*/ 2348758 w 10763219"/>
              <a:gd name="connsiteY35153" fmla="*/ 939910 h 6857999"/>
              <a:gd name="connsiteX35154" fmla="*/ 2353124 w 10763219"/>
              <a:gd name="connsiteY35154" fmla="*/ 939910 h 6857999"/>
              <a:gd name="connsiteX35155" fmla="*/ 2356696 w 10763219"/>
              <a:gd name="connsiteY35155" fmla="*/ 939513 h 6857999"/>
              <a:gd name="connsiteX35156" fmla="*/ 2360665 w 10763219"/>
              <a:gd name="connsiteY35156" fmla="*/ 938322 h 6857999"/>
              <a:gd name="connsiteX35157" fmla="*/ 2367412 w 10763219"/>
              <a:gd name="connsiteY35157" fmla="*/ 936337 h 6857999"/>
              <a:gd name="connsiteX35158" fmla="*/ 2374160 w 10763219"/>
              <a:gd name="connsiteY35158" fmla="*/ 933162 h 6857999"/>
              <a:gd name="connsiteX35159" fmla="*/ 2381700 w 10763219"/>
              <a:gd name="connsiteY35159" fmla="*/ 929590 h 6857999"/>
              <a:gd name="connsiteX35160" fmla="*/ 2388448 w 10763219"/>
              <a:gd name="connsiteY35160" fmla="*/ 926017 h 6857999"/>
              <a:gd name="connsiteX35161" fmla="*/ 2395592 w 10763219"/>
              <a:gd name="connsiteY35161" fmla="*/ 922842 h 6857999"/>
              <a:gd name="connsiteX35162" fmla="*/ 2403529 w 10763219"/>
              <a:gd name="connsiteY35162" fmla="*/ 920460 h 6857999"/>
              <a:gd name="connsiteX35163" fmla="*/ 2407498 w 10763219"/>
              <a:gd name="connsiteY35163" fmla="*/ 919270 h 6857999"/>
              <a:gd name="connsiteX35164" fmla="*/ 2411467 w 10763219"/>
              <a:gd name="connsiteY35164" fmla="*/ 918476 h 6857999"/>
              <a:gd name="connsiteX35165" fmla="*/ 2416626 w 10763219"/>
              <a:gd name="connsiteY35165" fmla="*/ 918476 h 6857999"/>
              <a:gd name="connsiteX35166" fmla="*/ 2422183 w 10763219"/>
              <a:gd name="connsiteY35166" fmla="*/ 918873 h 6857999"/>
              <a:gd name="connsiteX35167" fmla="*/ 2428137 w 10763219"/>
              <a:gd name="connsiteY35167" fmla="*/ 919667 h 6857999"/>
              <a:gd name="connsiteX35168" fmla="*/ 2433693 w 10763219"/>
              <a:gd name="connsiteY35168" fmla="*/ 921254 h 6857999"/>
              <a:gd name="connsiteX35169" fmla="*/ 2440043 w 10763219"/>
              <a:gd name="connsiteY35169" fmla="*/ 922842 h 6857999"/>
              <a:gd name="connsiteX35170" fmla="*/ 2445997 w 10763219"/>
              <a:gd name="connsiteY35170" fmla="*/ 923636 h 6857999"/>
              <a:gd name="connsiteX35171" fmla="*/ 2452347 w 10763219"/>
              <a:gd name="connsiteY35171" fmla="*/ 924033 h 6857999"/>
              <a:gd name="connsiteX35172" fmla="*/ 2458300 w 10763219"/>
              <a:gd name="connsiteY35172" fmla="*/ 924033 h 6857999"/>
              <a:gd name="connsiteX35173" fmla="*/ 2460681 w 10763219"/>
              <a:gd name="connsiteY35173" fmla="*/ 924033 h 6857999"/>
              <a:gd name="connsiteX35174" fmla="*/ 2463063 w 10763219"/>
              <a:gd name="connsiteY35174" fmla="*/ 923239 h 6857999"/>
              <a:gd name="connsiteX35175" fmla="*/ 2467429 w 10763219"/>
              <a:gd name="connsiteY35175" fmla="*/ 921254 h 6857999"/>
              <a:gd name="connsiteX35176" fmla="*/ 2471398 w 10763219"/>
              <a:gd name="connsiteY35176" fmla="*/ 918873 h 6857999"/>
              <a:gd name="connsiteX35177" fmla="*/ 2474970 w 10763219"/>
              <a:gd name="connsiteY35177" fmla="*/ 915697 h 6857999"/>
              <a:gd name="connsiteX35178" fmla="*/ 2477748 w 10763219"/>
              <a:gd name="connsiteY35178" fmla="*/ 913316 h 6857999"/>
              <a:gd name="connsiteX35179" fmla="*/ 2480923 w 10763219"/>
              <a:gd name="connsiteY35179" fmla="*/ 910934 h 6857999"/>
              <a:gd name="connsiteX35180" fmla="*/ 2483701 w 10763219"/>
              <a:gd name="connsiteY35180" fmla="*/ 909347 h 6857999"/>
              <a:gd name="connsiteX35181" fmla="*/ 2485686 w 10763219"/>
              <a:gd name="connsiteY35181" fmla="*/ 908950 h 6857999"/>
              <a:gd name="connsiteX35182" fmla="*/ 2487273 w 10763219"/>
              <a:gd name="connsiteY35182" fmla="*/ 908950 h 6857999"/>
              <a:gd name="connsiteX35183" fmla="*/ 2490051 w 10763219"/>
              <a:gd name="connsiteY35183" fmla="*/ 909347 h 6857999"/>
              <a:gd name="connsiteX35184" fmla="*/ 2492432 w 10763219"/>
              <a:gd name="connsiteY35184" fmla="*/ 910140 h 6857999"/>
              <a:gd name="connsiteX35185" fmla="*/ 2498386 w 10763219"/>
              <a:gd name="connsiteY35185" fmla="*/ 912522 h 6857999"/>
              <a:gd name="connsiteX35186" fmla="*/ 2504736 w 10763219"/>
              <a:gd name="connsiteY35186" fmla="*/ 915300 h 6857999"/>
              <a:gd name="connsiteX35187" fmla="*/ 2511086 w 10763219"/>
              <a:gd name="connsiteY35187" fmla="*/ 918873 h 6857999"/>
              <a:gd name="connsiteX35188" fmla="*/ 2517437 w 10763219"/>
              <a:gd name="connsiteY35188" fmla="*/ 922048 h 6857999"/>
              <a:gd name="connsiteX35189" fmla="*/ 2523787 w 10763219"/>
              <a:gd name="connsiteY35189" fmla="*/ 925223 h 6857999"/>
              <a:gd name="connsiteX35190" fmla="*/ 2529740 w 10763219"/>
              <a:gd name="connsiteY35190" fmla="*/ 927208 h 6857999"/>
              <a:gd name="connsiteX35191" fmla="*/ 2532519 w 10763219"/>
              <a:gd name="connsiteY35191" fmla="*/ 927605 h 6857999"/>
              <a:gd name="connsiteX35192" fmla="*/ 2535297 w 10763219"/>
              <a:gd name="connsiteY35192" fmla="*/ 927605 h 6857999"/>
              <a:gd name="connsiteX35193" fmla="*/ 2540059 w 10763219"/>
              <a:gd name="connsiteY35193" fmla="*/ 927208 h 6857999"/>
              <a:gd name="connsiteX35194" fmla="*/ 2543631 w 10763219"/>
              <a:gd name="connsiteY35194" fmla="*/ 925620 h 6857999"/>
              <a:gd name="connsiteX35195" fmla="*/ 2546807 w 10763219"/>
              <a:gd name="connsiteY35195" fmla="*/ 923239 h 6857999"/>
              <a:gd name="connsiteX35196" fmla="*/ 2549585 w 10763219"/>
              <a:gd name="connsiteY35196" fmla="*/ 920857 h 6857999"/>
              <a:gd name="connsiteX35197" fmla="*/ 2552760 w 10763219"/>
              <a:gd name="connsiteY35197" fmla="*/ 918476 h 6857999"/>
              <a:gd name="connsiteX35198" fmla="*/ 2555935 w 10763219"/>
              <a:gd name="connsiteY35198" fmla="*/ 915697 h 6857999"/>
              <a:gd name="connsiteX35199" fmla="*/ 2559904 w 10763219"/>
              <a:gd name="connsiteY35199" fmla="*/ 914110 h 6857999"/>
              <a:gd name="connsiteX35200" fmla="*/ 2564269 w 10763219"/>
              <a:gd name="connsiteY35200" fmla="*/ 912522 h 6857999"/>
              <a:gd name="connsiteX35201" fmla="*/ 2566651 w 10763219"/>
              <a:gd name="connsiteY35201" fmla="*/ 912522 h 6857999"/>
              <a:gd name="connsiteX35202" fmla="*/ 2568635 w 10763219"/>
              <a:gd name="connsiteY35202" fmla="*/ 912522 h 6857999"/>
              <a:gd name="connsiteX35203" fmla="*/ 2573398 w 10763219"/>
              <a:gd name="connsiteY35203" fmla="*/ 912919 h 6857999"/>
              <a:gd name="connsiteX35204" fmla="*/ 2578954 w 10763219"/>
              <a:gd name="connsiteY35204" fmla="*/ 914507 h 6857999"/>
              <a:gd name="connsiteX35205" fmla="*/ 2584511 w 10763219"/>
              <a:gd name="connsiteY35205" fmla="*/ 916491 h 6857999"/>
              <a:gd name="connsiteX35206" fmla="*/ 2594433 w 10763219"/>
              <a:gd name="connsiteY35206" fmla="*/ 919270 h 6857999"/>
              <a:gd name="connsiteX35207" fmla="*/ 2598799 w 10763219"/>
              <a:gd name="connsiteY35207" fmla="*/ 920460 h 6857999"/>
              <a:gd name="connsiteX35208" fmla="*/ 2603562 w 10763219"/>
              <a:gd name="connsiteY35208" fmla="*/ 920460 h 6857999"/>
              <a:gd name="connsiteX35209" fmla="*/ 2607928 w 10763219"/>
              <a:gd name="connsiteY35209" fmla="*/ 919270 h 6857999"/>
              <a:gd name="connsiteX35210" fmla="*/ 2612690 w 10763219"/>
              <a:gd name="connsiteY35210" fmla="*/ 917285 h 6857999"/>
              <a:gd name="connsiteX35211" fmla="*/ 2621818 w 10763219"/>
              <a:gd name="connsiteY35211" fmla="*/ 912125 h 6857999"/>
              <a:gd name="connsiteX35212" fmla="*/ 2626978 w 10763219"/>
              <a:gd name="connsiteY35212" fmla="*/ 908950 h 6857999"/>
              <a:gd name="connsiteX35213" fmla="*/ 2631344 w 10763219"/>
              <a:gd name="connsiteY35213" fmla="*/ 906568 h 6857999"/>
              <a:gd name="connsiteX35214" fmla="*/ 2636107 w 10763219"/>
              <a:gd name="connsiteY35214" fmla="*/ 904980 h 6857999"/>
              <a:gd name="connsiteX35215" fmla="*/ 2638091 w 10763219"/>
              <a:gd name="connsiteY35215" fmla="*/ 904583 h 6857999"/>
              <a:gd name="connsiteX35216" fmla="*/ 2640472 w 10763219"/>
              <a:gd name="connsiteY35216" fmla="*/ 904583 h 6857999"/>
              <a:gd name="connsiteX35217" fmla="*/ 2642457 w 10763219"/>
              <a:gd name="connsiteY35217" fmla="*/ 904980 h 6857999"/>
              <a:gd name="connsiteX35218" fmla="*/ 2644838 w 10763219"/>
              <a:gd name="connsiteY35218" fmla="*/ 905774 h 6857999"/>
              <a:gd name="connsiteX35219" fmla="*/ 2649998 w 10763219"/>
              <a:gd name="connsiteY35219" fmla="*/ 908553 h 6857999"/>
              <a:gd name="connsiteX35220" fmla="*/ 2655157 w 10763219"/>
              <a:gd name="connsiteY35220" fmla="*/ 911331 h 6857999"/>
              <a:gd name="connsiteX35221" fmla="*/ 2659920 w 10763219"/>
              <a:gd name="connsiteY35221" fmla="*/ 915300 h 6857999"/>
              <a:gd name="connsiteX35222" fmla="*/ 2665477 w 10763219"/>
              <a:gd name="connsiteY35222" fmla="*/ 919270 h 6857999"/>
              <a:gd name="connsiteX35223" fmla="*/ 2670636 w 10763219"/>
              <a:gd name="connsiteY35223" fmla="*/ 922842 h 6857999"/>
              <a:gd name="connsiteX35224" fmla="*/ 2675796 w 10763219"/>
              <a:gd name="connsiteY35224" fmla="*/ 924827 h 6857999"/>
              <a:gd name="connsiteX35225" fmla="*/ 2678177 w 10763219"/>
              <a:gd name="connsiteY35225" fmla="*/ 925620 h 6857999"/>
              <a:gd name="connsiteX35226" fmla="*/ 2680558 w 10763219"/>
              <a:gd name="connsiteY35226" fmla="*/ 925620 h 6857999"/>
              <a:gd name="connsiteX35227" fmla="*/ 2694846 w 10763219"/>
              <a:gd name="connsiteY35227" fmla="*/ 924827 h 6857999"/>
              <a:gd name="connsiteX35228" fmla="*/ 2709928 w 10763219"/>
              <a:gd name="connsiteY35228" fmla="*/ 923239 h 6857999"/>
              <a:gd name="connsiteX35229" fmla="*/ 2741282 w 10763219"/>
              <a:gd name="connsiteY35229" fmla="*/ 919270 h 6857999"/>
              <a:gd name="connsiteX35230" fmla="*/ 2757158 w 10763219"/>
              <a:gd name="connsiteY35230" fmla="*/ 917682 h 6857999"/>
              <a:gd name="connsiteX35231" fmla="*/ 2773034 w 10763219"/>
              <a:gd name="connsiteY35231" fmla="*/ 916888 h 6857999"/>
              <a:gd name="connsiteX35232" fmla="*/ 2780575 w 10763219"/>
              <a:gd name="connsiteY35232" fmla="*/ 916888 h 6857999"/>
              <a:gd name="connsiteX35233" fmla="*/ 2788116 w 10763219"/>
              <a:gd name="connsiteY35233" fmla="*/ 917285 h 6857999"/>
              <a:gd name="connsiteX35234" fmla="*/ 2795260 w 10763219"/>
              <a:gd name="connsiteY35234" fmla="*/ 917682 h 6857999"/>
              <a:gd name="connsiteX35235" fmla="*/ 2802404 w 10763219"/>
              <a:gd name="connsiteY35235" fmla="*/ 918873 h 6857999"/>
              <a:gd name="connsiteX35236" fmla="*/ 2837330 w 10763219"/>
              <a:gd name="connsiteY35236" fmla="*/ 925223 h 6857999"/>
              <a:gd name="connsiteX35237" fmla="*/ 2853999 w 10763219"/>
              <a:gd name="connsiteY35237" fmla="*/ 927605 h 6857999"/>
              <a:gd name="connsiteX35238" fmla="*/ 2859953 w 10763219"/>
              <a:gd name="connsiteY35238" fmla="*/ 928002 h 6857999"/>
              <a:gd name="connsiteX35239" fmla="*/ 2863922 w 10763219"/>
              <a:gd name="connsiteY35239" fmla="*/ 928002 h 6857999"/>
              <a:gd name="connsiteX35240" fmla="*/ 2866303 w 10763219"/>
              <a:gd name="connsiteY35240" fmla="*/ 926811 h 6857999"/>
              <a:gd name="connsiteX35241" fmla="*/ 2868684 w 10763219"/>
              <a:gd name="connsiteY35241" fmla="*/ 925223 h 6857999"/>
              <a:gd name="connsiteX35242" fmla="*/ 2874637 w 10763219"/>
              <a:gd name="connsiteY35242" fmla="*/ 920857 h 6857999"/>
              <a:gd name="connsiteX35243" fmla="*/ 2879797 w 10763219"/>
              <a:gd name="connsiteY35243" fmla="*/ 914904 h 6857999"/>
              <a:gd name="connsiteX35244" fmla="*/ 2885750 w 10763219"/>
              <a:gd name="connsiteY35244" fmla="*/ 908553 h 6857999"/>
              <a:gd name="connsiteX35245" fmla="*/ 2891704 w 10763219"/>
              <a:gd name="connsiteY35245" fmla="*/ 902202 h 6857999"/>
              <a:gd name="connsiteX35246" fmla="*/ 2897657 w 10763219"/>
              <a:gd name="connsiteY35246" fmla="*/ 896645 h 6857999"/>
              <a:gd name="connsiteX35247" fmla="*/ 2900435 w 10763219"/>
              <a:gd name="connsiteY35247" fmla="*/ 895057 h 6857999"/>
              <a:gd name="connsiteX35248" fmla="*/ 2903214 w 10763219"/>
              <a:gd name="connsiteY35248" fmla="*/ 893073 h 6857999"/>
              <a:gd name="connsiteX35249" fmla="*/ 2905992 w 10763219"/>
              <a:gd name="connsiteY35249" fmla="*/ 891882 h 6857999"/>
              <a:gd name="connsiteX35250" fmla="*/ 2908770 w 10763219"/>
              <a:gd name="connsiteY35250" fmla="*/ 891088 h 6857999"/>
              <a:gd name="connsiteX35251" fmla="*/ 2914327 w 10763219"/>
              <a:gd name="connsiteY35251" fmla="*/ 891088 h 6857999"/>
              <a:gd name="connsiteX35252" fmla="*/ 2920677 w 10763219"/>
              <a:gd name="connsiteY35252" fmla="*/ 891485 h 6857999"/>
              <a:gd name="connsiteX35253" fmla="*/ 2926233 w 10763219"/>
              <a:gd name="connsiteY35253" fmla="*/ 892279 h 6857999"/>
              <a:gd name="connsiteX35254" fmla="*/ 2932583 w 10763219"/>
              <a:gd name="connsiteY35254" fmla="*/ 893867 h 6857999"/>
              <a:gd name="connsiteX35255" fmla="*/ 2945284 w 10763219"/>
              <a:gd name="connsiteY35255" fmla="*/ 897439 h 6857999"/>
              <a:gd name="connsiteX35256" fmla="*/ 2958778 w 10763219"/>
              <a:gd name="connsiteY35256" fmla="*/ 901408 h 6857999"/>
              <a:gd name="connsiteX35257" fmla="*/ 2971876 w 10763219"/>
              <a:gd name="connsiteY35257" fmla="*/ 904583 h 6857999"/>
              <a:gd name="connsiteX35258" fmla="*/ 2978226 w 10763219"/>
              <a:gd name="connsiteY35258" fmla="*/ 906171 h 6857999"/>
              <a:gd name="connsiteX35259" fmla="*/ 2984576 w 10763219"/>
              <a:gd name="connsiteY35259" fmla="*/ 906568 h 6857999"/>
              <a:gd name="connsiteX35260" fmla="*/ 2990926 w 10763219"/>
              <a:gd name="connsiteY35260" fmla="*/ 906965 h 6857999"/>
              <a:gd name="connsiteX35261" fmla="*/ 2996879 w 10763219"/>
              <a:gd name="connsiteY35261" fmla="*/ 906568 h 6857999"/>
              <a:gd name="connsiteX35262" fmla="*/ 3003230 w 10763219"/>
              <a:gd name="connsiteY35262" fmla="*/ 904980 h 6857999"/>
              <a:gd name="connsiteX35263" fmla="*/ 3008389 w 10763219"/>
              <a:gd name="connsiteY35263" fmla="*/ 902996 h 6857999"/>
              <a:gd name="connsiteX35264" fmla="*/ 3010374 w 10763219"/>
              <a:gd name="connsiteY35264" fmla="*/ 902202 h 6857999"/>
              <a:gd name="connsiteX35265" fmla="*/ 3011961 w 10763219"/>
              <a:gd name="connsiteY35265" fmla="*/ 900614 h 6857999"/>
              <a:gd name="connsiteX35266" fmla="*/ 3012755 w 10763219"/>
              <a:gd name="connsiteY35266" fmla="*/ 899820 h 6857999"/>
              <a:gd name="connsiteX35267" fmla="*/ 3012755 w 10763219"/>
              <a:gd name="connsiteY35267" fmla="*/ 898233 h 6857999"/>
              <a:gd name="connsiteX35268" fmla="*/ 3013152 w 10763219"/>
              <a:gd name="connsiteY35268" fmla="*/ 896645 h 6857999"/>
              <a:gd name="connsiteX35269" fmla="*/ 3012755 w 10763219"/>
              <a:gd name="connsiteY35269" fmla="*/ 895057 h 6857999"/>
              <a:gd name="connsiteX35270" fmla="*/ 3011961 w 10763219"/>
              <a:gd name="connsiteY35270" fmla="*/ 891088 h 6857999"/>
              <a:gd name="connsiteX35271" fmla="*/ 3010374 w 10763219"/>
              <a:gd name="connsiteY35271" fmla="*/ 885928 h 6857999"/>
              <a:gd name="connsiteX35272" fmla="*/ 3008786 w 10763219"/>
              <a:gd name="connsiteY35272" fmla="*/ 880768 h 6857999"/>
              <a:gd name="connsiteX35273" fmla="*/ 3008389 w 10763219"/>
              <a:gd name="connsiteY35273" fmla="*/ 874417 h 6857999"/>
              <a:gd name="connsiteX35274" fmla="*/ 3008389 w 10763219"/>
              <a:gd name="connsiteY35274" fmla="*/ 870845 h 6857999"/>
              <a:gd name="connsiteX35275" fmla="*/ 3008786 w 10763219"/>
              <a:gd name="connsiteY35275" fmla="*/ 867670 h 6857999"/>
              <a:gd name="connsiteX35276" fmla="*/ 3011565 w 10763219"/>
              <a:gd name="connsiteY35276" fmla="*/ 866479 h 6857999"/>
              <a:gd name="connsiteX35277" fmla="*/ 3014342 w 10763219"/>
              <a:gd name="connsiteY35277" fmla="*/ 865685 h 6857999"/>
              <a:gd name="connsiteX35278" fmla="*/ 3017121 w 10763219"/>
              <a:gd name="connsiteY35278" fmla="*/ 865685 h 6857999"/>
              <a:gd name="connsiteX35279" fmla="*/ 3019502 w 10763219"/>
              <a:gd name="connsiteY35279" fmla="*/ 865685 h 6857999"/>
              <a:gd name="connsiteX35280" fmla="*/ 3024662 w 10763219"/>
              <a:gd name="connsiteY35280" fmla="*/ 866479 h 6857999"/>
              <a:gd name="connsiteX35281" fmla="*/ 3029425 w 10763219"/>
              <a:gd name="connsiteY35281" fmla="*/ 868464 h 6857999"/>
              <a:gd name="connsiteX35282" fmla="*/ 3034187 w 10763219"/>
              <a:gd name="connsiteY35282" fmla="*/ 871242 h 6857999"/>
              <a:gd name="connsiteX35283" fmla="*/ 3038553 w 10763219"/>
              <a:gd name="connsiteY35283" fmla="*/ 874814 h 6857999"/>
              <a:gd name="connsiteX35284" fmla="*/ 3043713 w 10763219"/>
              <a:gd name="connsiteY35284" fmla="*/ 878784 h 6857999"/>
              <a:gd name="connsiteX35285" fmla="*/ 3048078 w 10763219"/>
              <a:gd name="connsiteY35285" fmla="*/ 883150 h 6857999"/>
              <a:gd name="connsiteX35286" fmla="*/ 3056810 w 10763219"/>
              <a:gd name="connsiteY35286" fmla="*/ 893073 h 6857999"/>
              <a:gd name="connsiteX35287" fmla="*/ 3065542 w 10763219"/>
              <a:gd name="connsiteY35287" fmla="*/ 902202 h 6857999"/>
              <a:gd name="connsiteX35288" fmla="*/ 3070304 w 10763219"/>
              <a:gd name="connsiteY35288" fmla="*/ 906568 h 6857999"/>
              <a:gd name="connsiteX35289" fmla="*/ 3075067 w 10763219"/>
              <a:gd name="connsiteY35289" fmla="*/ 910537 h 6857999"/>
              <a:gd name="connsiteX35290" fmla="*/ 3079830 w 10763219"/>
              <a:gd name="connsiteY35290" fmla="*/ 913316 h 6857999"/>
              <a:gd name="connsiteX35291" fmla="*/ 3084989 w 10763219"/>
              <a:gd name="connsiteY35291" fmla="*/ 915300 h 6857999"/>
              <a:gd name="connsiteX35292" fmla="*/ 3089752 w 10763219"/>
              <a:gd name="connsiteY35292" fmla="*/ 916888 h 6857999"/>
              <a:gd name="connsiteX35293" fmla="*/ 3094514 w 10763219"/>
              <a:gd name="connsiteY35293" fmla="*/ 917285 h 6857999"/>
              <a:gd name="connsiteX35294" fmla="*/ 3099277 w 10763219"/>
              <a:gd name="connsiteY35294" fmla="*/ 917285 h 6857999"/>
              <a:gd name="connsiteX35295" fmla="*/ 3104833 w 10763219"/>
              <a:gd name="connsiteY35295" fmla="*/ 916888 h 6857999"/>
              <a:gd name="connsiteX35296" fmla="*/ 3115550 w 10763219"/>
              <a:gd name="connsiteY35296" fmla="*/ 915697 h 6857999"/>
              <a:gd name="connsiteX35297" fmla="*/ 3126663 w 10763219"/>
              <a:gd name="connsiteY35297" fmla="*/ 915300 h 6857999"/>
              <a:gd name="connsiteX35298" fmla="*/ 3132219 w 10763219"/>
              <a:gd name="connsiteY35298" fmla="*/ 915300 h 6857999"/>
              <a:gd name="connsiteX35299" fmla="*/ 3137379 w 10763219"/>
              <a:gd name="connsiteY35299" fmla="*/ 915300 h 6857999"/>
              <a:gd name="connsiteX35300" fmla="*/ 3142141 w 10763219"/>
              <a:gd name="connsiteY35300" fmla="*/ 915697 h 6857999"/>
              <a:gd name="connsiteX35301" fmla="*/ 3146904 w 10763219"/>
              <a:gd name="connsiteY35301" fmla="*/ 917285 h 6857999"/>
              <a:gd name="connsiteX35302" fmla="*/ 3151270 w 10763219"/>
              <a:gd name="connsiteY35302" fmla="*/ 919270 h 6857999"/>
              <a:gd name="connsiteX35303" fmla="*/ 3154842 w 10763219"/>
              <a:gd name="connsiteY35303" fmla="*/ 922048 h 6857999"/>
              <a:gd name="connsiteX35304" fmla="*/ 3158414 w 10763219"/>
              <a:gd name="connsiteY35304" fmla="*/ 925620 h 6857999"/>
              <a:gd name="connsiteX35305" fmla="*/ 3160795 w 10763219"/>
              <a:gd name="connsiteY35305" fmla="*/ 930383 h 6857999"/>
              <a:gd name="connsiteX35306" fmla="*/ 3161986 w 10763219"/>
              <a:gd name="connsiteY35306" fmla="*/ 933559 h 6857999"/>
              <a:gd name="connsiteX35307" fmla="*/ 3162382 w 10763219"/>
              <a:gd name="connsiteY35307" fmla="*/ 935543 h 6857999"/>
              <a:gd name="connsiteX35308" fmla="*/ 3162780 w 10763219"/>
              <a:gd name="connsiteY35308" fmla="*/ 938719 h 6857999"/>
              <a:gd name="connsiteX35309" fmla="*/ 3162780 w 10763219"/>
              <a:gd name="connsiteY35309" fmla="*/ 940306 h 6857999"/>
              <a:gd name="connsiteX35310" fmla="*/ 3163970 w 10763219"/>
              <a:gd name="connsiteY35310" fmla="*/ 941100 h 6857999"/>
              <a:gd name="connsiteX35311" fmla="*/ 3165161 w 10763219"/>
              <a:gd name="connsiteY35311" fmla="*/ 942291 h 6857999"/>
              <a:gd name="connsiteX35312" fmla="*/ 3168336 w 10763219"/>
              <a:gd name="connsiteY35312" fmla="*/ 942688 h 6857999"/>
              <a:gd name="connsiteX35313" fmla="*/ 3178655 w 10763219"/>
              <a:gd name="connsiteY35313" fmla="*/ 944673 h 6857999"/>
              <a:gd name="connsiteX35314" fmla="*/ 3189371 w 10763219"/>
              <a:gd name="connsiteY35314" fmla="*/ 946260 h 6857999"/>
              <a:gd name="connsiteX35315" fmla="*/ 3199690 w 10763219"/>
              <a:gd name="connsiteY35315" fmla="*/ 946657 h 6857999"/>
              <a:gd name="connsiteX35316" fmla="*/ 3209612 w 10763219"/>
              <a:gd name="connsiteY35316" fmla="*/ 946657 h 6857999"/>
              <a:gd name="connsiteX35317" fmla="*/ 3219535 w 10763219"/>
              <a:gd name="connsiteY35317" fmla="*/ 945863 h 6857999"/>
              <a:gd name="connsiteX35318" fmla="*/ 3229854 w 10763219"/>
              <a:gd name="connsiteY35318" fmla="*/ 944673 h 6857999"/>
              <a:gd name="connsiteX35319" fmla="*/ 3239379 w 10763219"/>
              <a:gd name="connsiteY35319" fmla="*/ 942688 h 6857999"/>
              <a:gd name="connsiteX35320" fmla="*/ 3249302 w 10763219"/>
              <a:gd name="connsiteY35320" fmla="*/ 940306 h 6857999"/>
              <a:gd name="connsiteX35321" fmla="*/ 3259224 w 10763219"/>
              <a:gd name="connsiteY35321" fmla="*/ 937528 h 6857999"/>
              <a:gd name="connsiteX35322" fmla="*/ 3268352 w 10763219"/>
              <a:gd name="connsiteY35322" fmla="*/ 933956 h 6857999"/>
              <a:gd name="connsiteX35323" fmla="*/ 3278274 w 10763219"/>
              <a:gd name="connsiteY35323" fmla="*/ 929986 h 6857999"/>
              <a:gd name="connsiteX35324" fmla="*/ 3287403 w 10763219"/>
              <a:gd name="connsiteY35324" fmla="*/ 926017 h 6857999"/>
              <a:gd name="connsiteX35325" fmla="*/ 3296531 w 10763219"/>
              <a:gd name="connsiteY35325" fmla="*/ 921254 h 6857999"/>
              <a:gd name="connsiteX35326" fmla="*/ 3306056 w 10763219"/>
              <a:gd name="connsiteY35326" fmla="*/ 915697 h 6857999"/>
              <a:gd name="connsiteX35327" fmla="*/ 3314788 w 10763219"/>
              <a:gd name="connsiteY35327" fmla="*/ 910537 h 6857999"/>
              <a:gd name="connsiteX35328" fmla="*/ 3323917 w 10763219"/>
              <a:gd name="connsiteY35328" fmla="*/ 904583 h 6857999"/>
              <a:gd name="connsiteX35329" fmla="*/ 3322329 w 10763219"/>
              <a:gd name="connsiteY35329" fmla="*/ 917285 h 6857999"/>
              <a:gd name="connsiteX35330" fmla="*/ 3321535 w 10763219"/>
              <a:gd name="connsiteY35330" fmla="*/ 922842 h 6857999"/>
              <a:gd name="connsiteX35331" fmla="*/ 3321139 w 10763219"/>
              <a:gd name="connsiteY35331" fmla="*/ 927208 h 6857999"/>
              <a:gd name="connsiteX35332" fmla="*/ 3321535 w 10763219"/>
              <a:gd name="connsiteY35332" fmla="*/ 930383 h 6857999"/>
              <a:gd name="connsiteX35333" fmla="*/ 3322329 w 10763219"/>
              <a:gd name="connsiteY35333" fmla="*/ 933956 h 6857999"/>
              <a:gd name="connsiteX35334" fmla="*/ 3323123 w 10763219"/>
              <a:gd name="connsiteY35334" fmla="*/ 936337 h 6857999"/>
              <a:gd name="connsiteX35335" fmla="*/ 3324710 w 10763219"/>
              <a:gd name="connsiteY35335" fmla="*/ 938719 h 6857999"/>
              <a:gd name="connsiteX35336" fmla="*/ 3326695 w 10763219"/>
              <a:gd name="connsiteY35336" fmla="*/ 940703 h 6857999"/>
              <a:gd name="connsiteX35337" fmla="*/ 3329473 w 10763219"/>
              <a:gd name="connsiteY35337" fmla="*/ 942291 h 6857999"/>
              <a:gd name="connsiteX35338" fmla="*/ 3336220 w 10763219"/>
              <a:gd name="connsiteY35338" fmla="*/ 946260 h 6857999"/>
              <a:gd name="connsiteX35339" fmla="*/ 3345746 w 10763219"/>
              <a:gd name="connsiteY35339" fmla="*/ 950230 h 6857999"/>
              <a:gd name="connsiteX35340" fmla="*/ 3357652 w 10763219"/>
              <a:gd name="connsiteY35340" fmla="*/ 955390 h 6857999"/>
              <a:gd name="connsiteX35341" fmla="*/ 3375512 w 10763219"/>
              <a:gd name="connsiteY35341" fmla="*/ 964916 h 6857999"/>
              <a:gd name="connsiteX35342" fmla="*/ 3386625 w 10763219"/>
              <a:gd name="connsiteY35342" fmla="*/ 970472 h 6857999"/>
              <a:gd name="connsiteX35343" fmla="*/ 3388610 w 10763219"/>
              <a:gd name="connsiteY35343" fmla="*/ 971266 h 6857999"/>
              <a:gd name="connsiteX35344" fmla="*/ 3390991 w 10763219"/>
              <a:gd name="connsiteY35344" fmla="*/ 971266 h 6857999"/>
              <a:gd name="connsiteX35345" fmla="*/ 3395754 w 10763219"/>
              <a:gd name="connsiteY35345" fmla="*/ 970076 h 6857999"/>
              <a:gd name="connsiteX35346" fmla="*/ 3400913 w 10763219"/>
              <a:gd name="connsiteY35346" fmla="*/ 968091 h 6857999"/>
              <a:gd name="connsiteX35347" fmla="*/ 3406073 w 10763219"/>
              <a:gd name="connsiteY35347" fmla="*/ 966106 h 6857999"/>
              <a:gd name="connsiteX35348" fmla="*/ 3411629 w 10763219"/>
              <a:gd name="connsiteY35348" fmla="*/ 964122 h 6857999"/>
              <a:gd name="connsiteX35349" fmla="*/ 3416789 w 10763219"/>
              <a:gd name="connsiteY35349" fmla="*/ 962931 h 6857999"/>
              <a:gd name="connsiteX35350" fmla="*/ 3421155 w 10763219"/>
              <a:gd name="connsiteY35350" fmla="*/ 962137 h 6857999"/>
              <a:gd name="connsiteX35351" fmla="*/ 3423933 w 10763219"/>
              <a:gd name="connsiteY35351" fmla="*/ 962931 h 6857999"/>
              <a:gd name="connsiteX35352" fmla="*/ 3425917 w 10763219"/>
              <a:gd name="connsiteY35352" fmla="*/ 963328 h 6857999"/>
              <a:gd name="connsiteX35353" fmla="*/ 3426711 w 10763219"/>
              <a:gd name="connsiteY35353" fmla="*/ 964122 h 6857999"/>
              <a:gd name="connsiteX35354" fmla="*/ 3428299 w 10763219"/>
              <a:gd name="connsiteY35354" fmla="*/ 965312 h 6857999"/>
              <a:gd name="connsiteX35355" fmla="*/ 3430283 w 10763219"/>
              <a:gd name="connsiteY35355" fmla="*/ 969282 h 6857999"/>
              <a:gd name="connsiteX35356" fmla="*/ 3432665 w 10763219"/>
              <a:gd name="connsiteY35356" fmla="*/ 973648 h 6857999"/>
              <a:gd name="connsiteX35357" fmla="*/ 3435046 w 10763219"/>
              <a:gd name="connsiteY35357" fmla="*/ 978411 h 6857999"/>
              <a:gd name="connsiteX35358" fmla="*/ 3436633 w 10763219"/>
              <a:gd name="connsiteY35358" fmla="*/ 980792 h 6857999"/>
              <a:gd name="connsiteX35359" fmla="*/ 3438618 w 10763219"/>
              <a:gd name="connsiteY35359" fmla="*/ 983174 h 6857999"/>
              <a:gd name="connsiteX35360" fmla="*/ 3440999 w 10763219"/>
              <a:gd name="connsiteY35360" fmla="*/ 985159 h 6857999"/>
              <a:gd name="connsiteX35361" fmla="*/ 3443777 w 10763219"/>
              <a:gd name="connsiteY35361" fmla="*/ 987143 h 6857999"/>
              <a:gd name="connsiteX35362" fmla="*/ 3447350 w 10763219"/>
              <a:gd name="connsiteY35362" fmla="*/ 989128 h 6857999"/>
              <a:gd name="connsiteX35363" fmla="*/ 3450525 w 10763219"/>
              <a:gd name="connsiteY35363" fmla="*/ 990319 h 6857999"/>
              <a:gd name="connsiteX35364" fmla="*/ 3455684 w 10763219"/>
              <a:gd name="connsiteY35364" fmla="*/ 991112 h 6857999"/>
              <a:gd name="connsiteX35365" fmla="*/ 3460447 w 10763219"/>
              <a:gd name="connsiteY35365" fmla="*/ 991112 h 6857999"/>
              <a:gd name="connsiteX35366" fmla="*/ 3463225 w 10763219"/>
              <a:gd name="connsiteY35366" fmla="*/ 991112 h 6857999"/>
              <a:gd name="connsiteX35367" fmla="*/ 3466400 w 10763219"/>
              <a:gd name="connsiteY35367" fmla="*/ 990716 h 6857999"/>
              <a:gd name="connsiteX35368" fmla="*/ 3472750 w 10763219"/>
              <a:gd name="connsiteY35368" fmla="*/ 988334 h 6857999"/>
              <a:gd name="connsiteX35369" fmla="*/ 3478307 w 10763219"/>
              <a:gd name="connsiteY35369" fmla="*/ 984762 h 6857999"/>
              <a:gd name="connsiteX35370" fmla="*/ 3484657 w 10763219"/>
              <a:gd name="connsiteY35370" fmla="*/ 981189 h 6857999"/>
              <a:gd name="connsiteX35371" fmla="*/ 3491007 w 10763219"/>
              <a:gd name="connsiteY35371" fmla="*/ 977617 h 6857999"/>
              <a:gd name="connsiteX35372" fmla="*/ 3496960 w 10763219"/>
              <a:gd name="connsiteY35372" fmla="*/ 974839 h 6857999"/>
              <a:gd name="connsiteX35373" fmla="*/ 3500136 w 10763219"/>
              <a:gd name="connsiteY35373" fmla="*/ 973648 h 6857999"/>
              <a:gd name="connsiteX35374" fmla="*/ 3502914 w 10763219"/>
              <a:gd name="connsiteY35374" fmla="*/ 973251 h 6857999"/>
              <a:gd name="connsiteX35375" fmla="*/ 3505692 w 10763219"/>
              <a:gd name="connsiteY35375" fmla="*/ 972457 h 6857999"/>
              <a:gd name="connsiteX35376" fmla="*/ 3508470 w 10763219"/>
              <a:gd name="connsiteY35376" fmla="*/ 973251 h 6857999"/>
              <a:gd name="connsiteX35377" fmla="*/ 3510852 w 10763219"/>
              <a:gd name="connsiteY35377" fmla="*/ 973648 h 6857999"/>
              <a:gd name="connsiteX35378" fmla="*/ 3512836 w 10763219"/>
              <a:gd name="connsiteY35378" fmla="*/ 974442 h 6857999"/>
              <a:gd name="connsiteX35379" fmla="*/ 3514821 w 10763219"/>
              <a:gd name="connsiteY35379" fmla="*/ 976029 h 6857999"/>
              <a:gd name="connsiteX35380" fmla="*/ 3516409 w 10763219"/>
              <a:gd name="connsiteY35380" fmla="*/ 977617 h 6857999"/>
              <a:gd name="connsiteX35381" fmla="*/ 3519583 w 10763219"/>
              <a:gd name="connsiteY35381" fmla="*/ 981189 h 6857999"/>
              <a:gd name="connsiteX35382" fmla="*/ 3522361 w 10763219"/>
              <a:gd name="connsiteY35382" fmla="*/ 985952 h 6857999"/>
              <a:gd name="connsiteX35383" fmla="*/ 3525537 w 10763219"/>
              <a:gd name="connsiteY35383" fmla="*/ 990319 h 6857999"/>
              <a:gd name="connsiteX35384" fmla="*/ 3528315 w 10763219"/>
              <a:gd name="connsiteY35384" fmla="*/ 993891 h 6857999"/>
              <a:gd name="connsiteX35385" fmla="*/ 3531887 w 10763219"/>
              <a:gd name="connsiteY35385" fmla="*/ 997860 h 6857999"/>
              <a:gd name="connsiteX35386" fmla="*/ 3533077 w 10763219"/>
              <a:gd name="connsiteY35386" fmla="*/ 999448 h 6857999"/>
              <a:gd name="connsiteX35387" fmla="*/ 3535062 w 10763219"/>
              <a:gd name="connsiteY35387" fmla="*/ 1000242 h 6857999"/>
              <a:gd name="connsiteX35388" fmla="*/ 3540221 w 10763219"/>
              <a:gd name="connsiteY35388" fmla="*/ 1002226 h 6857999"/>
              <a:gd name="connsiteX35389" fmla="*/ 3545381 w 10763219"/>
              <a:gd name="connsiteY35389" fmla="*/ 1003417 h 6857999"/>
              <a:gd name="connsiteX35390" fmla="*/ 3550938 w 10763219"/>
              <a:gd name="connsiteY35390" fmla="*/ 1005005 h 6857999"/>
              <a:gd name="connsiteX35391" fmla="*/ 3557288 w 10763219"/>
              <a:gd name="connsiteY35391" fmla="*/ 1005402 h 6857999"/>
              <a:gd name="connsiteX35392" fmla="*/ 3570385 w 10763219"/>
              <a:gd name="connsiteY35392" fmla="*/ 1006592 h 6857999"/>
              <a:gd name="connsiteX35393" fmla="*/ 3583880 w 10763219"/>
              <a:gd name="connsiteY35393" fmla="*/ 1007386 h 6857999"/>
              <a:gd name="connsiteX35394" fmla="*/ 3598564 w 10763219"/>
              <a:gd name="connsiteY35394" fmla="*/ 1008180 h 6857999"/>
              <a:gd name="connsiteX35395" fmla="*/ 3612852 w 10763219"/>
              <a:gd name="connsiteY35395" fmla="*/ 1009768 h 6857999"/>
              <a:gd name="connsiteX35396" fmla="*/ 3619600 w 10763219"/>
              <a:gd name="connsiteY35396" fmla="*/ 1011355 h 6857999"/>
              <a:gd name="connsiteX35397" fmla="*/ 3626347 w 10763219"/>
              <a:gd name="connsiteY35397" fmla="*/ 1012546 h 6857999"/>
              <a:gd name="connsiteX35398" fmla="*/ 3632697 w 10763219"/>
              <a:gd name="connsiteY35398" fmla="*/ 1014531 h 6857999"/>
              <a:gd name="connsiteX35399" fmla="*/ 3639047 w 10763219"/>
              <a:gd name="connsiteY35399" fmla="*/ 1016515 h 6857999"/>
              <a:gd name="connsiteX35400" fmla="*/ 3641825 w 10763219"/>
              <a:gd name="connsiteY35400" fmla="*/ 1018103 h 6857999"/>
              <a:gd name="connsiteX35401" fmla="*/ 3644207 w 10763219"/>
              <a:gd name="connsiteY35401" fmla="*/ 1020088 h 6857999"/>
              <a:gd name="connsiteX35402" fmla="*/ 3648969 w 10763219"/>
              <a:gd name="connsiteY35402" fmla="*/ 1024057 h 6857999"/>
              <a:gd name="connsiteX35403" fmla="*/ 3653335 w 10763219"/>
              <a:gd name="connsiteY35403" fmla="*/ 1028820 h 6857999"/>
              <a:gd name="connsiteX35404" fmla="*/ 3657701 w 10763219"/>
              <a:gd name="connsiteY35404" fmla="*/ 1033583 h 6857999"/>
              <a:gd name="connsiteX35405" fmla="*/ 3661670 w 10763219"/>
              <a:gd name="connsiteY35405" fmla="*/ 1038743 h 6857999"/>
              <a:gd name="connsiteX35406" fmla="*/ 3665242 w 10763219"/>
              <a:gd name="connsiteY35406" fmla="*/ 1042315 h 6857999"/>
              <a:gd name="connsiteX35407" fmla="*/ 3668417 w 10763219"/>
              <a:gd name="connsiteY35407" fmla="*/ 1045491 h 6857999"/>
              <a:gd name="connsiteX35408" fmla="*/ 3670401 w 10763219"/>
              <a:gd name="connsiteY35408" fmla="*/ 1046285 h 6857999"/>
              <a:gd name="connsiteX35409" fmla="*/ 3671989 w 10763219"/>
              <a:gd name="connsiteY35409" fmla="*/ 1046681 h 6857999"/>
              <a:gd name="connsiteX35410" fmla="*/ 3675561 w 10763219"/>
              <a:gd name="connsiteY35410" fmla="*/ 1046681 h 6857999"/>
              <a:gd name="connsiteX35411" fmla="*/ 3678736 w 10763219"/>
              <a:gd name="connsiteY35411" fmla="*/ 1046681 h 6857999"/>
              <a:gd name="connsiteX35412" fmla="*/ 3682705 w 10763219"/>
              <a:gd name="connsiteY35412" fmla="*/ 1045888 h 6857999"/>
              <a:gd name="connsiteX35413" fmla="*/ 3686277 w 10763219"/>
              <a:gd name="connsiteY35413" fmla="*/ 1045094 h 6857999"/>
              <a:gd name="connsiteX35414" fmla="*/ 3693421 w 10763219"/>
              <a:gd name="connsiteY35414" fmla="*/ 1041918 h 6857999"/>
              <a:gd name="connsiteX35415" fmla="*/ 3700168 w 10763219"/>
              <a:gd name="connsiteY35415" fmla="*/ 1038743 h 6857999"/>
              <a:gd name="connsiteX35416" fmla="*/ 3707710 w 10763219"/>
              <a:gd name="connsiteY35416" fmla="*/ 1035568 h 6857999"/>
              <a:gd name="connsiteX35417" fmla="*/ 3714456 w 10763219"/>
              <a:gd name="connsiteY35417" fmla="*/ 1033186 h 6857999"/>
              <a:gd name="connsiteX35418" fmla="*/ 3718028 w 10763219"/>
              <a:gd name="connsiteY35418" fmla="*/ 1031995 h 6857999"/>
              <a:gd name="connsiteX35419" fmla="*/ 3721203 w 10763219"/>
              <a:gd name="connsiteY35419" fmla="*/ 1031598 h 6857999"/>
              <a:gd name="connsiteX35420" fmla="*/ 3724378 w 10763219"/>
              <a:gd name="connsiteY35420" fmla="*/ 1031598 h 6857999"/>
              <a:gd name="connsiteX35421" fmla="*/ 3727553 w 10763219"/>
              <a:gd name="connsiteY35421" fmla="*/ 1031995 h 6857999"/>
              <a:gd name="connsiteX35422" fmla="*/ 3730729 w 10763219"/>
              <a:gd name="connsiteY35422" fmla="*/ 1033186 h 6857999"/>
              <a:gd name="connsiteX35423" fmla="*/ 3732713 w 10763219"/>
              <a:gd name="connsiteY35423" fmla="*/ 1034774 h 6857999"/>
              <a:gd name="connsiteX35424" fmla="*/ 3734697 w 10763219"/>
              <a:gd name="connsiteY35424" fmla="*/ 1035965 h 6857999"/>
              <a:gd name="connsiteX35425" fmla="*/ 3735888 w 10763219"/>
              <a:gd name="connsiteY35425" fmla="*/ 1037552 h 6857999"/>
              <a:gd name="connsiteX35426" fmla="*/ 3737079 w 10763219"/>
              <a:gd name="connsiteY35426" fmla="*/ 1039537 h 6857999"/>
              <a:gd name="connsiteX35427" fmla="*/ 3737476 w 10763219"/>
              <a:gd name="connsiteY35427" fmla="*/ 1041125 h 6857999"/>
              <a:gd name="connsiteX35428" fmla="*/ 3738269 w 10763219"/>
              <a:gd name="connsiteY35428" fmla="*/ 1045094 h 6857999"/>
              <a:gd name="connsiteX35429" fmla="*/ 3739064 w 10763219"/>
              <a:gd name="connsiteY35429" fmla="*/ 1049460 h 6857999"/>
              <a:gd name="connsiteX35430" fmla="*/ 3739857 w 10763219"/>
              <a:gd name="connsiteY35430" fmla="*/ 1053032 h 6857999"/>
              <a:gd name="connsiteX35431" fmla="*/ 3741048 w 10763219"/>
              <a:gd name="connsiteY35431" fmla="*/ 1055017 h 6857999"/>
              <a:gd name="connsiteX35432" fmla="*/ 3741842 w 10763219"/>
              <a:gd name="connsiteY35432" fmla="*/ 1056604 h 6857999"/>
              <a:gd name="connsiteX35433" fmla="*/ 3743429 w 10763219"/>
              <a:gd name="connsiteY35433" fmla="*/ 1058192 h 6857999"/>
              <a:gd name="connsiteX35434" fmla="*/ 3745415 w 10763219"/>
              <a:gd name="connsiteY35434" fmla="*/ 1059383 h 6857999"/>
              <a:gd name="connsiteX35435" fmla="*/ 3747795 w 10763219"/>
              <a:gd name="connsiteY35435" fmla="*/ 1060971 h 6857999"/>
              <a:gd name="connsiteX35436" fmla="*/ 3750176 w 10763219"/>
              <a:gd name="connsiteY35436" fmla="*/ 1062161 h 6857999"/>
              <a:gd name="connsiteX35437" fmla="*/ 3752559 w 10763219"/>
              <a:gd name="connsiteY35437" fmla="*/ 1062161 h 6857999"/>
              <a:gd name="connsiteX35438" fmla="*/ 3754939 w 10763219"/>
              <a:gd name="connsiteY35438" fmla="*/ 1062161 h 6857999"/>
              <a:gd name="connsiteX35439" fmla="*/ 3760098 w 10763219"/>
              <a:gd name="connsiteY35439" fmla="*/ 1060971 h 6857999"/>
              <a:gd name="connsiteX35440" fmla="*/ 3764861 w 10763219"/>
              <a:gd name="connsiteY35440" fmla="*/ 1059383 h 6857999"/>
              <a:gd name="connsiteX35441" fmla="*/ 3769227 w 10763219"/>
              <a:gd name="connsiteY35441" fmla="*/ 1057001 h 6857999"/>
              <a:gd name="connsiteX35442" fmla="*/ 3772799 w 10763219"/>
              <a:gd name="connsiteY35442" fmla="*/ 1055017 h 6857999"/>
              <a:gd name="connsiteX35443" fmla="*/ 3775180 w 10763219"/>
              <a:gd name="connsiteY35443" fmla="*/ 1053826 h 6857999"/>
              <a:gd name="connsiteX35444" fmla="*/ 3777165 w 10763219"/>
              <a:gd name="connsiteY35444" fmla="*/ 1053032 h 6857999"/>
              <a:gd name="connsiteX35445" fmla="*/ 3792643 w 10763219"/>
              <a:gd name="connsiteY35445" fmla="*/ 1057001 h 6857999"/>
              <a:gd name="connsiteX35446" fmla="*/ 3811297 w 10763219"/>
              <a:gd name="connsiteY35446" fmla="*/ 1062558 h 6857999"/>
              <a:gd name="connsiteX35447" fmla="*/ 3831935 w 10763219"/>
              <a:gd name="connsiteY35447" fmla="*/ 1068512 h 6857999"/>
              <a:gd name="connsiteX35448" fmla="*/ 3852574 w 10763219"/>
              <a:gd name="connsiteY35448" fmla="*/ 1075260 h 6857999"/>
              <a:gd name="connsiteX35449" fmla="*/ 3933539 w 10763219"/>
              <a:gd name="connsiteY35449" fmla="*/ 1101060 h 6857999"/>
              <a:gd name="connsiteX35450" fmla="*/ 3935524 w 10763219"/>
              <a:gd name="connsiteY35450" fmla="*/ 1101457 h 6857999"/>
              <a:gd name="connsiteX35451" fmla="*/ 3937111 w 10763219"/>
              <a:gd name="connsiteY35451" fmla="*/ 1102250 h 6857999"/>
              <a:gd name="connsiteX35452" fmla="*/ 3940683 w 10763219"/>
              <a:gd name="connsiteY35452" fmla="*/ 1101457 h 6857999"/>
              <a:gd name="connsiteX35453" fmla="*/ 3943462 w 10763219"/>
              <a:gd name="connsiteY35453" fmla="*/ 1100266 h 6857999"/>
              <a:gd name="connsiteX35454" fmla="*/ 3946637 w 10763219"/>
              <a:gd name="connsiteY35454" fmla="*/ 1098281 h 6857999"/>
              <a:gd name="connsiteX35455" fmla="*/ 3949019 w 10763219"/>
              <a:gd name="connsiteY35455" fmla="*/ 1096694 h 6857999"/>
              <a:gd name="connsiteX35456" fmla="*/ 3951797 w 10763219"/>
              <a:gd name="connsiteY35456" fmla="*/ 1095106 h 6857999"/>
              <a:gd name="connsiteX35457" fmla="*/ 3954575 w 10763219"/>
              <a:gd name="connsiteY35457" fmla="*/ 1094312 h 6857999"/>
              <a:gd name="connsiteX35458" fmla="*/ 3955765 w 10763219"/>
              <a:gd name="connsiteY35458" fmla="*/ 1094312 h 6857999"/>
              <a:gd name="connsiteX35459" fmla="*/ 3957750 w 10763219"/>
              <a:gd name="connsiteY35459" fmla="*/ 1094709 h 6857999"/>
              <a:gd name="connsiteX35460" fmla="*/ 3959734 w 10763219"/>
              <a:gd name="connsiteY35460" fmla="*/ 1096297 h 6857999"/>
              <a:gd name="connsiteX35461" fmla="*/ 3960925 w 10763219"/>
              <a:gd name="connsiteY35461" fmla="*/ 1098281 h 6857999"/>
              <a:gd name="connsiteX35462" fmla="*/ 3962512 w 10763219"/>
              <a:gd name="connsiteY35462" fmla="*/ 1103044 h 6857999"/>
              <a:gd name="connsiteX35463" fmla="*/ 3963703 w 10763219"/>
              <a:gd name="connsiteY35463" fmla="*/ 1105426 h 6857999"/>
              <a:gd name="connsiteX35464" fmla="*/ 3965290 w 10763219"/>
              <a:gd name="connsiteY35464" fmla="*/ 1107410 h 6857999"/>
              <a:gd name="connsiteX35465" fmla="*/ 3966481 w 10763219"/>
              <a:gd name="connsiteY35465" fmla="*/ 1108998 h 6857999"/>
              <a:gd name="connsiteX35466" fmla="*/ 3968069 w 10763219"/>
              <a:gd name="connsiteY35466" fmla="*/ 1109395 h 6857999"/>
              <a:gd name="connsiteX35467" fmla="*/ 3968863 w 10763219"/>
              <a:gd name="connsiteY35467" fmla="*/ 1109792 h 6857999"/>
              <a:gd name="connsiteX35468" fmla="*/ 3986722 w 10763219"/>
              <a:gd name="connsiteY35468" fmla="*/ 1111380 h 6857999"/>
              <a:gd name="connsiteX35469" fmla="*/ 4003392 w 10763219"/>
              <a:gd name="connsiteY35469" fmla="*/ 1112174 h 6857999"/>
              <a:gd name="connsiteX35470" fmla="*/ 4019267 w 10763219"/>
              <a:gd name="connsiteY35470" fmla="*/ 1113364 h 6857999"/>
              <a:gd name="connsiteX35471" fmla="*/ 4035540 w 10763219"/>
              <a:gd name="connsiteY35471" fmla="*/ 1114952 h 6857999"/>
              <a:gd name="connsiteX35472" fmla="*/ 4050622 w 10763219"/>
              <a:gd name="connsiteY35472" fmla="*/ 1116936 h 6857999"/>
              <a:gd name="connsiteX35473" fmla="*/ 4058163 w 10763219"/>
              <a:gd name="connsiteY35473" fmla="*/ 1118127 h 6857999"/>
              <a:gd name="connsiteX35474" fmla="*/ 4065307 w 10763219"/>
              <a:gd name="connsiteY35474" fmla="*/ 1120112 h 6857999"/>
              <a:gd name="connsiteX35475" fmla="*/ 4072451 w 10763219"/>
              <a:gd name="connsiteY35475" fmla="*/ 1122097 h 6857999"/>
              <a:gd name="connsiteX35476" fmla="*/ 4079595 w 10763219"/>
              <a:gd name="connsiteY35476" fmla="*/ 1124478 h 6857999"/>
              <a:gd name="connsiteX35477" fmla="*/ 4086342 w 10763219"/>
              <a:gd name="connsiteY35477" fmla="*/ 1128050 h 6857999"/>
              <a:gd name="connsiteX35478" fmla="*/ 4092693 w 10763219"/>
              <a:gd name="connsiteY35478" fmla="*/ 1131226 h 6857999"/>
              <a:gd name="connsiteX35479" fmla="*/ 4095073 w 10763219"/>
              <a:gd name="connsiteY35479" fmla="*/ 1132813 h 6857999"/>
              <a:gd name="connsiteX35480" fmla="*/ 4097455 w 10763219"/>
              <a:gd name="connsiteY35480" fmla="*/ 1135195 h 6857999"/>
              <a:gd name="connsiteX35481" fmla="*/ 4099439 w 10763219"/>
              <a:gd name="connsiteY35481" fmla="*/ 1137577 h 6857999"/>
              <a:gd name="connsiteX35482" fmla="*/ 4101027 w 10763219"/>
              <a:gd name="connsiteY35482" fmla="*/ 1140355 h 6857999"/>
              <a:gd name="connsiteX35483" fmla="*/ 4103805 w 10763219"/>
              <a:gd name="connsiteY35483" fmla="*/ 1145912 h 6857999"/>
              <a:gd name="connsiteX35484" fmla="*/ 4106186 w 10763219"/>
              <a:gd name="connsiteY35484" fmla="*/ 1152263 h 6857999"/>
              <a:gd name="connsiteX35485" fmla="*/ 4108966 w 10763219"/>
              <a:gd name="connsiteY35485" fmla="*/ 1159407 h 6857999"/>
              <a:gd name="connsiteX35486" fmla="*/ 4111346 w 10763219"/>
              <a:gd name="connsiteY35486" fmla="*/ 1165758 h 6857999"/>
              <a:gd name="connsiteX35487" fmla="*/ 4114124 w 10763219"/>
              <a:gd name="connsiteY35487" fmla="*/ 1171315 h 6857999"/>
              <a:gd name="connsiteX35488" fmla="*/ 4116110 w 10763219"/>
              <a:gd name="connsiteY35488" fmla="*/ 1174093 h 6857999"/>
              <a:gd name="connsiteX35489" fmla="*/ 4117696 w 10763219"/>
              <a:gd name="connsiteY35489" fmla="*/ 1175681 h 6857999"/>
              <a:gd name="connsiteX35490" fmla="*/ 4122856 w 10763219"/>
              <a:gd name="connsiteY35490" fmla="*/ 1180444 h 6857999"/>
              <a:gd name="connsiteX35491" fmla="*/ 4128015 w 10763219"/>
              <a:gd name="connsiteY35491" fmla="*/ 1183619 h 6857999"/>
              <a:gd name="connsiteX35492" fmla="*/ 4133176 w 10763219"/>
              <a:gd name="connsiteY35492" fmla="*/ 1186001 h 6857999"/>
              <a:gd name="connsiteX35493" fmla="*/ 4138731 w 10763219"/>
              <a:gd name="connsiteY35493" fmla="*/ 1187589 h 6857999"/>
              <a:gd name="connsiteX35494" fmla="*/ 4144288 w 10763219"/>
              <a:gd name="connsiteY35494" fmla="*/ 1189176 h 6857999"/>
              <a:gd name="connsiteX35495" fmla="*/ 4150242 w 10763219"/>
              <a:gd name="connsiteY35495" fmla="*/ 1189176 h 6857999"/>
              <a:gd name="connsiteX35496" fmla="*/ 4156194 w 10763219"/>
              <a:gd name="connsiteY35496" fmla="*/ 1189176 h 6857999"/>
              <a:gd name="connsiteX35497" fmla="*/ 4162148 w 10763219"/>
              <a:gd name="connsiteY35497" fmla="*/ 1189176 h 6857999"/>
              <a:gd name="connsiteX35498" fmla="*/ 4174452 w 10763219"/>
              <a:gd name="connsiteY35498" fmla="*/ 1187985 h 6857999"/>
              <a:gd name="connsiteX35499" fmla="*/ 4186358 w 10763219"/>
              <a:gd name="connsiteY35499" fmla="*/ 1187589 h 6857999"/>
              <a:gd name="connsiteX35500" fmla="*/ 4192708 w 10763219"/>
              <a:gd name="connsiteY35500" fmla="*/ 1187589 h 6857999"/>
              <a:gd name="connsiteX35501" fmla="*/ 4199059 w 10763219"/>
              <a:gd name="connsiteY35501" fmla="*/ 1188779 h 6857999"/>
              <a:gd name="connsiteX35502" fmla="*/ 4205409 w 10763219"/>
              <a:gd name="connsiteY35502" fmla="*/ 1189573 h 6857999"/>
              <a:gd name="connsiteX35503" fmla="*/ 4211759 w 10763219"/>
              <a:gd name="connsiteY35503" fmla="*/ 1191558 h 6857999"/>
              <a:gd name="connsiteX35504" fmla="*/ 4212950 w 10763219"/>
              <a:gd name="connsiteY35504" fmla="*/ 1191955 h 6857999"/>
              <a:gd name="connsiteX35505" fmla="*/ 4213743 w 10763219"/>
              <a:gd name="connsiteY35505" fmla="*/ 1193542 h 6857999"/>
              <a:gd name="connsiteX35506" fmla="*/ 4215331 w 10763219"/>
              <a:gd name="connsiteY35506" fmla="*/ 1196321 h 6857999"/>
              <a:gd name="connsiteX35507" fmla="*/ 4218109 w 10763219"/>
              <a:gd name="connsiteY35507" fmla="*/ 1205053 h 6857999"/>
              <a:gd name="connsiteX35508" fmla="*/ 4219697 w 10763219"/>
              <a:gd name="connsiteY35508" fmla="*/ 1210213 h 6857999"/>
              <a:gd name="connsiteX35509" fmla="*/ 4221284 w 10763219"/>
              <a:gd name="connsiteY35509" fmla="*/ 1214579 h 6857999"/>
              <a:gd name="connsiteX35510" fmla="*/ 4223269 w 10763219"/>
              <a:gd name="connsiteY35510" fmla="*/ 1218549 h 6857999"/>
              <a:gd name="connsiteX35511" fmla="*/ 4224063 w 10763219"/>
              <a:gd name="connsiteY35511" fmla="*/ 1219739 h 6857999"/>
              <a:gd name="connsiteX35512" fmla="*/ 4225650 w 10763219"/>
              <a:gd name="connsiteY35512" fmla="*/ 1220930 h 6857999"/>
              <a:gd name="connsiteX35513" fmla="*/ 4228031 w 10763219"/>
              <a:gd name="connsiteY35513" fmla="*/ 1222121 h 6857999"/>
              <a:gd name="connsiteX35514" fmla="*/ 4230413 w 10763219"/>
              <a:gd name="connsiteY35514" fmla="*/ 1223312 h 6857999"/>
              <a:gd name="connsiteX35515" fmla="*/ 4233589 w 10763219"/>
              <a:gd name="connsiteY35515" fmla="*/ 1224105 h 6857999"/>
              <a:gd name="connsiteX35516" fmla="*/ 4236367 w 10763219"/>
              <a:gd name="connsiteY35516" fmla="*/ 1224899 h 6857999"/>
              <a:gd name="connsiteX35517" fmla="*/ 4242716 w 10763219"/>
              <a:gd name="connsiteY35517" fmla="*/ 1225296 h 6857999"/>
              <a:gd name="connsiteX35518" fmla="*/ 4249464 w 10763219"/>
              <a:gd name="connsiteY35518" fmla="*/ 1224899 h 6857999"/>
              <a:gd name="connsiteX35519" fmla="*/ 4256211 w 10763219"/>
              <a:gd name="connsiteY35519" fmla="*/ 1224899 h 6857999"/>
              <a:gd name="connsiteX35520" fmla="*/ 4263355 w 10763219"/>
              <a:gd name="connsiteY35520" fmla="*/ 1224105 h 6857999"/>
              <a:gd name="connsiteX35521" fmla="*/ 4270102 w 10763219"/>
              <a:gd name="connsiteY35521" fmla="*/ 1224899 h 6857999"/>
              <a:gd name="connsiteX35522" fmla="*/ 4273277 w 10763219"/>
              <a:gd name="connsiteY35522" fmla="*/ 1225296 h 6857999"/>
              <a:gd name="connsiteX35523" fmla="*/ 4276452 w 10763219"/>
              <a:gd name="connsiteY35523" fmla="*/ 1226090 h 6857999"/>
              <a:gd name="connsiteX35524" fmla="*/ 4278436 w 10763219"/>
              <a:gd name="connsiteY35524" fmla="*/ 1227281 h 6857999"/>
              <a:gd name="connsiteX35525" fmla="*/ 4280421 w 10763219"/>
              <a:gd name="connsiteY35525" fmla="*/ 1229265 h 6857999"/>
              <a:gd name="connsiteX35526" fmla="*/ 4283199 w 10763219"/>
              <a:gd name="connsiteY35526" fmla="*/ 1234822 h 6857999"/>
              <a:gd name="connsiteX35527" fmla="*/ 4285184 w 10763219"/>
              <a:gd name="connsiteY35527" fmla="*/ 1237998 h 6857999"/>
              <a:gd name="connsiteX35528" fmla="*/ 4287168 w 10763219"/>
              <a:gd name="connsiteY35528" fmla="*/ 1240776 h 6857999"/>
              <a:gd name="connsiteX35529" fmla="*/ 4289549 w 10763219"/>
              <a:gd name="connsiteY35529" fmla="*/ 1242761 h 6857999"/>
              <a:gd name="connsiteX35530" fmla="*/ 4291534 w 10763219"/>
              <a:gd name="connsiteY35530" fmla="*/ 1243952 h 6857999"/>
              <a:gd name="connsiteX35531" fmla="*/ 4293121 w 10763219"/>
              <a:gd name="connsiteY35531" fmla="*/ 1244348 h 6857999"/>
              <a:gd name="connsiteX35532" fmla="*/ 4295504 w 10763219"/>
              <a:gd name="connsiteY35532" fmla="*/ 1244745 h 6857999"/>
              <a:gd name="connsiteX35533" fmla="*/ 4298282 w 10763219"/>
              <a:gd name="connsiteY35533" fmla="*/ 1244348 h 6857999"/>
              <a:gd name="connsiteX35534" fmla="*/ 4301456 w 10763219"/>
              <a:gd name="connsiteY35534" fmla="*/ 1243158 h 6857999"/>
              <a:gd name="connsiteX35535" fmla="*/ 4304234 w 10763219"/>
              <a:gd name="connsiteY35535" fmla="*/ 1242364 h 6857999"/>
              <a:gd name="connsiteX35536" fmla="*/ 4308997 w 10763219"/>
              <a:gd name="connsiteY35536" fmla="*/ 1239585 h 6857999"/>
              <a:gd name="connsiteX35537" fmla="*/ 4310585 w 10763219"/>
              <a:gd name="connsiteY35537" fmla="*/ 1238395 h 6857999"/>
              <a:gd name="connsiteX35538" fmla="*/ 4310585 w 10763219"/>
              <a:gd name="connsiteY35538" fmla="*/ 1237998 h 6857999"/>
              <a:gd name="connsiteX35539" fmla="*/ 4312570 w 10763219"/>
              <a:gd name="connsiteY35539" fmla="*/ 1239585 h 6857999"/>
              <a:gd name="connsiteX35540" fmla="*/ 4314553 w 10763219"/>
              <a:gd name="connsiteY35540" fmla="*/ 1241173 h 6857999"/>
              <a:gd name="connsiteX35541" fmla="*/ 4316935 w 10763219"/>
              <a:gd name="connsiteY35541" fmla="*/ 1245936 h 6857999"/>
              <a:gd name="connsiteX35542" fmla="*/ 4319317 w 10763219"/>
              <a:gd name="connsiteY35542" fmla="*/ 1250699 h 6857999"/>
              <a:gd name="connsiteX35543" fmla="*/ 4320904 w 10763219"/>
              <a:gd name="connsiteY35543" fmla="*/ 1255462 h 6857999"/>
              <a:gd name="connsiteX35544" fmla="*/ 4322492 w 10763219"/>
              <a:gd name="connsiteY35544" fmla="*/ 1259828 h 6857999"/>
              <a:gd name="connsiteX35545" fmla="*/ 4324476 w 10763219"/>
              <a:gd name="connsiteY35545" fmla="*/ 1264195 h 6857999"/>
              <a:gd name="connsiteX35546" fmla="*/ 4325270 w 10763219"/>
              <a:gd name="connsiteY35546" fmla="*/ 1266179 h 6857999"/>
              <a:gd name="connsiteX35547" fmla="*/ 4326065 w 10763219"/>
              <a:gd name="connsiteY35547" fmla="*/ 1267767 h 6857999"/>
              <a:gd name="connsiteX35548" fmla="*/ 4327651 w 10763219"/>
              <a:gd name="connsiteY35548" fmla="*/ 1269355 h 6857999"/>
              <a:gd name="connsiteX35549" fmla="*/ 4329636 w 10763219"/>
              <a:gd name="connsiteY35549" fmla="*/ 1270148 h 6857999"/>
              <a:gd name="connsiteX35550" fmla="*/ 4335192 w 10763219"/>
              <a:gd name="connsiteY35550" fmla="*/ 1272133 h 6857999"/>
              <a:gd name="connsiteX35551" fmla="*/ 4340353 w 10763219"/>
              <a:gd name="connsiteY35551" fmla="*/ 1273721 h 6857999"/>
              <a:gd name="connsiteX35552" fmla="*/ 4346305 w 10763219"/>
              <a:gd name="connsiteY35552" fmla="*/ 1274118 h 6857999"/>
              <a:gd name="connsiteX35553" fmla="*/ 4352258 w 10763219"/>
              <a:gd name="connsiteY35553" fmla="*/ 1274911 h 6857999"/>
              <a:gd name="connsiteX35554" fmla="*/ 4363768 w 10763219"/>
              <a:gd name="connsiteY35554" fmla="*/ 1275705 h 6857999"/>
              <a:gd name="connsiteX35555" fmla="*/ 4369722 w 10763219"/>
              <a:gd name="connsiteY35555" fmla="*/ 1276102 h 6857999"/>
              <a:gd name="connsiteX35556" fmla="*/ 4375675 w 10763219"/>
              <a:gd name="connsiteY35556" fmla="*/ 1276896 h 6857999"/>
              <a:gd name="connsiteX35557" fmla="*/ 4380834 w 10763219"/>
              <a:gd name="connsiteY35557" fmla="*/ 1278087 h 6857999"/>
              <a:gd name="connsiteX35558" fmla="*/ 4385994 w 10763219"/>
              <a:gd name="connsiteY35558" fmla="*/ 1280071 h 6857999"/>
              <a:gd name="connsiteX35559" fmla="*/ 4390758 w 10763219"/>
              <a:gd name="connsiteY35559" fmla="*/ 1282453 h 6857999"/>
              <a:gd name="connsiteX35560" fmla="*/ 4394726 w 10763219"/>
              <a:gd name="connsiteY35560" fmla="*/ 1285231 h 6857999"/>
              <a:gd name="connsiteX35561" fmla="*/ 4398694 w 10763219"/>
              <a:gd name="connsiteY35561" fmla="*/ 1289598 h 6857999"/>
              <a:gd name="connsiteX35562" fmla="*/ 4399885 w 10763219"/>
              <a:gd name="connsiteY35562" fmla="*/ 1292376 h 6857999"/>
              <a:gd name="connsiteX35563" fmla="*/ 4401473 w 10763219"/>
              <a:gd name="connsiteY35563" fmla="*/ 1295154 h 6857999"/>
              <a:gd name="connsiteX35564" fmla="*/ 4403854 w 10763219"/>
              <a:gd name="connsiteY35564" fmla="*/ 1301902 h 6857999"/>
              <a:gd name="connsiteX35565" fmla="*/ 4405838 w 10763219"/>
              <a:gd name="connsiteY35565" fmla="*/ 1310237 h 6857999"/>
              <a:gd name="connsiteX35566" fmla="*/ 4407029 w 10763219"/>
              <a:gd name="connsiteY35566" fmla="*/ 1310237 h 6857999"/>
              <a:gd name="connsiteX35567" fmla="*/ 4407824 w 10763219"/>
              <a:gd name="connsiteY35567" fmla="*/ 1309841 h 6857999"/>
              <a:gd name="connsiteX35568" fmla="*/ 4409807 w 10763219"/>
              <a:gd name="connsiteY35568" fmla="*/ 1308253 h 6857999"/>
              <a:gd name="connsiteX35569" fmla="*/ 4411395 w 10763219"/>
              <a:gd name="connsiteY35569" fmla="*/ 1305871 h 6857999"/>
              <a:gd name="connsiteX35570" fmla="*/ 4412586 w 10763219"/>
              <a:gd name="connsiteY35570" fmla="*/ 1302299 h 6857999"/>
              <a:gd name="connsiteX35571" fmla="*/ 4414968 w 10763219"/>
              <a:gd name="connsiteY35571" fmla="*/ 1293964 h 6857999"/>
              <a:gd name="connsiteX35572" fmla="*/ 4418142 w 10763219"/>
              <a:gd name="connsiteY35572" fmla="*/ 1284834 h 6857999"/>
              <a:gd name="connsiteX35573" fmla="*/ 4420127 w 10763219"/>
              <a:gd name="connsiteY35573" fmla="*/ 1280468 h 6857999"/>
              <a:gd name="connsiteX35574" fmla="*/ 4422112 w 10763219"/>
              <a:gd name="connsiteY35574" fmla="*/ 1276499 h 6857999"/>
              <a:gd name="connsiteX35575" fmla="*/ 4424492 w 10763219"/>
              <a:gd name="connsiteY35575" fmla="*/ 1273324 h 6857999"/>
              <a:gd name="connsiteX35576" fmla="*/ 4426874 w 10763219"/>
              <a:gd name="connsiteY35576" fmla="*/ 1270545 h 6857999"/>
              <a:gd name="connsiteX35577" fmla="*/ 4428461 w 10763219"/>
              <a:gd name="connsiteY35577" fmla="*/ 1269751 h 6857999"/>
              <a:gd name="connsiteX35578" fmla="*/ 4430446 w 10763219"/>
              <a:gd name="connsiteY35578" fmla="*/ 1269355 h 6857999"/>
              <a:gd name="connsiteX35579" fmla="*/ 4431636 w 10763219"/>
              <a:gd name="connsiteY35579" fmla="*/ 1268561 h 6857999"/>
              <a:gd name="connsiteX35580" fmla="*/ 4433621 w 10763219"/>
              <a:gd name="connsiteY35580" fmla="*/ 1268561 h 6857999"/>
              <a:gd name="connsiteX35581" fmla="*/ 4436002 w 10763219"/>
              <a:gd name="connsiteY35581" fmla="*/ 1269355 h 6857999"/>
              <a:gd name="connsiteX35582" fmla="*/ 4437987 w 10763219"/>
              <a:gd name="connsiteY35582" fmla="*/ 1270148 h 6857999"/>
              <a:gd name="connsiteX35583" fmla="*/ 4440765 w 10763219"/>
              <a:gd name="connsiteY35583" fmla="*/ 1271339 h 6857999"/>
              <a:gd name="connsiteX35584" fmla="*/ 4443146 w 10763219"/>
              <a:gd name="connsiteY35584" fmla="*/ 1272530 h 6857999"/>
              <a:gd name="connsiteX35585" fmla="*/ 4447909 w 10763219"/>
              <a:gd name="connsiteY35585" fmla="*/ 1274118 h 6857999"/>
              <a:gd name="connsiteX35586" fmla="*/ 4450687 w 10763219"/>
              <a:gd name="connsiteY35586" fmla="*/ 1276102 h 6857999"/>
              <a:gd name="connsiteX35587" fmla="*/ 4453466 w 10763219"/>
              <a:gd name="connsiteY35587" fmla="*/ 1278087 h 6857999"/>
              <a:gd name="connsiteX35588" fmla="*/ 4454259 w 10763219"/>
              <a:gd name="connsiteY35588" fmla="*/ 1280071 h 6857999"/>
              <a:gd name="connsiteX35589" fmla="*/ 4454259 w 10763219"/>
              <a:gd name="connsiteY35589" fmla="*/ 1282453 h 6857999"/>
              <a:gd name="connsiteX35590" fmla="*/ 4453862 w 10763219"/>
              <a:gd name="connsiteY35590" fmla="*/ 1284834 h 6857999"/>
              <a:gd name="connsiteX35591" fmla="*/ 4452275 w 10763219"/>
              <a:gd name="connsiteY35591" fmla="*/ 1287613 h 6857999"/>
              <a:gd name="connsiteX35592" fmla="*/ 4450290 w 10763219"/>
              <a:gd name="connsiteY35592" fmla="*/ 1290788 h 6857999"/>
              <a:gd name="connsiteX35593" fmla="*/ 4440765 w 10763219"/>
              <a:gd name="connsiteY35593" fmla="*/ 1303887 h 6857999"/>
              <a:gd name="connsiteX35594" fmla="*/ 4437590 w 10763219"/>
              <a:gd name="connsiteY35594" fmla="*/ 1307856 h 6857999"/>
              <a:gd name="connsiteX35595" fmla="*/ 4435605 w 10763219"/>
              <a:gd name="connsiteY35595" fmla="*/ 1311825 h 6857999"/>
              <a:gd name="connsiteX35596" fmla="*/ 4433621 w 10763219"/>
              <a:gd name="connsiteY35596" fmla="*/ 1315794 h 6857999"/>
              <a:gd name="connsiteX35597" fmla="*/ 4432827 w 10763219"/>
              <a:gd name="connsiteY35597" fmla="*/ 1320160 h 6857999"/>
              <a:gd name="connsiteX35598" fmla="*/ 4453862 w 10763219"/>
              <a:gd name="connsiteY35598" fmla="*/ 1322542 h 6857999"/>
              <a:gd name="connsiteX35599" fmla="*/ 4464181 w 10763219"/>
              <a:gd name="connsiteY35599" fmla="*/ 1324130 h 6857999"/>
              <a:gd name="connsiteX35600" fmla="*/ 4474897 w 10763219"/>
              <a:gd name="connsiteY35600" fmla="*/ 1326908 h 6857999"/>
              <a:gd name="connsiteX35601" fmla="*/ 4479661 w 10763219"/>
              <a:gd name="connsiteY35601" fmla="*/ 1328893 h 6857999"/>
              <a:gd name="connsiteX35602" fmla="*/ 4485216 w 10763219"/>
              <a:gd name="connsiteY35602" fmla="*/ 1330877 h 6857999"/>
              <a:gd name="connsiteX35603" fmla="*/ 4490376 w 10763219"/>
              <a:gd name="connsiteY35603" fmla="*/ 1333656 h 6857999"/>
              <a:gd name="connsiteX35604" fmla="*/ 4495932 w 10763219"/>
              <a:gd name="connsiteY35604" fmla="*/ 1336831 h 6857999"/>
              <a:gd name="connsiteX35605" fmla="*/ 4500695 w 10763219"/>
              <a:gd name="connsiteY35605" fmla="*/ 1340007 h 6857999"/>
              <a:gd name="connsiteX35606" fmla="*/ 4505855 w 10763219"/>
              <a:gd name="connsiteY35606" fmla="*/ 1344373 h 6857999"/>
              <a:gd name="connsiteX35607" fmla="*/ 4511411 w 10763219"/>
              <a:gd name="connsiteY35607" fmla="*/ 1349533 h 6857999"/>
              <a:gd name="connsiteX35608" fmla="*/ 4516968 w 10763219"/>
              <a:gd name="connsiteY35608" fmla="*/ 1354693 h 6857999"/>
              <a:gd name="connsiteX35609" fmla="*/ 4519746 w 10763219"/>
              <a:gd name="connsiteY35609" fmla="*/ 1358265 h 6857999"/>
              <a:gd name="connsiteX35610" fmla="*/ 4522127 w 10763219"/>
              <a:gd name="connsiteY35610" fmla="*/ 1363028 h 6857999"/>
              <a:gd name="connsiteX35611" fmla="*/ 4526493 w 10763219"/>
              <a:gd name="connsiteY35611" fmla="*/ 1373348 h 6857999"/>
              <a:gd name="connsiteX35612" fmla="*/ 4530065 w 10763219"/>
              <a:gd name="connsiteY35612" fmla="*/ 1382477 h 6857999"/>
              <a:gd name="connsiteX35613" fmla="*/ 4532049 w 10763219"/>
              <a:gd name="connsiteY35613" fmla="*/ 1386049 h 6857999"/>
              <a:gd name="connsiteX35614" fmla="*/ 4532843 w 10763219"/>
              <a:gd name="connsiteY35614" fmla="*/ 1386843 h 6857999"/>
              <a:gd name="connsiteX35615" fmla="*/ 4533240 w 10763219"/>
              <a:gd name="connsiteY35615" fmla="*/ 1387637 h 6857999"/>
              <a:gd name="connsiteX35616" fmla="*/ 4538400 w 10763219"/>
              <a:gd name="connsiteY35616" fmla="*/ 1388431 h 6857999"/>
              <a:gd name="connsiteX35617" fmla="*/ 4543162 w 10763219"/>
              <a:gd name="connsiteY35617" fmla="*/ 1388828 h 6857999"/>
              <a:gd name="connsiteX35618" fmla="*/ 4548720 w 10763219"/>
              <a:gd name="connsiteY35618" fmla="*/ 1388828 h 6857999"/>
              <a:gd name="connsiteX35619" fmla="*/ 4553878 w 10763219"/>
              <a:gd name="connsiteY35619" fmla="*/ 1388431 h 6857999"/>
              <a:gd name="connsiteX35620" fmla="*/ 4559832 w 10763219"/>
              <a:gd name="connsiteY35620" fmla="*/ 1386843 h 6857999"/>
              <a:gd name="connsiteX35621" fmla="*/ 4566182 w 10763219"/>
              <a:gd name="connsiteY35621" fmla="*/ 1385653 h 6857999"/>
              <a:gd name="connsiteX35622" fmla="*/ 4578486 w 10763219"/>
              <a:gd name="connsiteY35622" fmla="*/ 1381683 h 6857999"/>
              <a:gd name="connsiteX35623" fmla="*/ 4590392 w 10763219"/>
              <a:gd name="connsiteY35623" fmla="*/ 1377714 h 6857999"/>
              <a:gd name="connsiteX35624" fmla="*/ 4602696 w 10763219"/>
              <a:gd name="connsiteY35624" fmla="*/ 1374936 h 6857999"/>
              <a:gd name="connsiteX35625" fmla="*/ 4608252 w 10763219"/>
              <a:gd name="connsiteY35625" fmla="*/ 1373348 h 6857999"/>
              <a:gd name="connsiteX35626" fmla="*/ 4613413 w 10763219"/>
              <a:gd name="connsiteY35626" fmla="*/ 1372951 h 6857999"/>
              <a:gd name="connsiteX35627" fmla="*/ 4618968 w 10763219"/>
              <a:gd name="connsiteY35627" fmla="*/ 1372951 h 6857999"/>
              <a:gd name="connsiteX35628" fmla="*/ 4623334 w 10763219"/>
              <a:gd name="connsiteY35628" fmla="*/ 1373348 h 6857999"/>
              <a:gd name="connsiteX35629" fmla="*/ 4626112 w 10763219"/>
              <a:gd name="connsiteY35629" fmla="*/ 1374936 h 6857999"/>
              <a:gd name="connsiteX35630" fmla="*/ 4635638 w 10763219"/>
              <a:gd name="connsiteY35630" fmla="*/ 1378508 h 6857999"/>
              <a:gd name="connsiteX35631" fmla="*/ 4649132 w 10763219"/>
              <a:gd name="connsiteY35631" fmla="*/ 1384462 h 6857999"/>
              <a:gd name="connsiteX35632" fmla="*/ 4651513 w 10763219"/>
              <a:gd name="connsiteY35632" fmla="*/ 1386049 h 6857999"/>
              <a:gd name="connsiteX35633" fmla="*/ 4653498 w 10763219"/>
              <a:gd name="connsiteY35633" fmla="*/ 1388431 h 6857999"/>
              <a:gd name="connsiteX35634" fmla="*/ 4655482 w 10763219"/>
              <a:gd name="connsiteY35634" fmla="*/ 1390813 h 6857999"/>
              <a:gd name="connsiteX35635" fmla="*/ 4656673 w 10763219"/>
              <a:gd name="connsiteY35635" fmla="*/ 1393194 h 6857999"/>
              <a:gd name="connsiteX35636" fmla="*/ 4658657 w 10763219"/>
              <a:gd name="connsiteY35636" fmla="*/ 1399545 h 6857999"/>
              <a:gd name="connsiteX35637" fmla="*/ 4659848 w 10763219"/>
              <a:gd name="connsiteY35637" fmla="*/ 1406689 h 6857999"/>
              <a:gd name="connsiteX35638" fmla="*/ 4660642 w 10763219"/>
              <a:gd name="connsiteY35638" fmla="*/ 1413834 h 6857999"/>
              <a:gd name="connsiteX35639" fmla="*/ 4661833 w 10763219"/>
              <a:gd name="connsiteY35639" fmla="*/ 1420582 h 6857999"/>
              <a:gd name="connsiteX35640" fmla="*/ 4663420 w 10763219"/>
              <a:gd name="connsiteY35640" fmla="*/ 1426535 h 6857999"/>
              <a:gd name="connsiteX35641" fmla="*/ 4665008 w 10763219"/>
              <a:gd name="connsiteY35641" fmla="*/ 1429711 h 6857999"/>
              <a:gd name="connsiteX35642" fmla="*/ 4666199 w 10763219"/>
              <a:gd name="connsiteY35642" fmla="*/ 1431298 h 6857999"/>
              <a:gd name="connsiteX35643" fmla="*/ 4667786 w 10763219"/>
              <a:gd name="connsiteY35643" fmla="*/ 1433283 h 6857999"/>
              <a:gd name="connsiteX35644" fmla="*/ 4669770 w 10763219"/>
              <a:gd name="connsiteY35644" fmla="*/ 1434871 h 6857999"/>
              <a:gd name="connsiteX35645" fmla="*/ 4672152 w 10763219"/>
              <a:gd name="connsiteY35645" fmla="*/ 1436062 h 6857999"/>
              <a:gd name="connsiteX35646" fmla="*/ 4674136 w 10763219"/>
              <a:gd name="connsiteY35646" fmla="*/ 1436459 h 6857999"/>
              <a:gd name="connsiteX35647" fmla="*/ 4678899 w 10763219"/>
              <a:gd name="connsiteY35647" fmla="*/ 1436459 h 6857999"/>
              <a:gd name="connsiteX35648" fmla="*/ 4684058 w 10763219"/>
              <a:gd name="connsiteY35648" fmla="*/ 1436062 h 6857999"/>
              <a:gd name="connsiteX35649" fmla="*/ 4688424 w 10763219"/>
              <a:gd name="connsiteY35649" fmla="*/ 1434871 h 6857999"/>
              <a:gd name="connsiteX35650" fmla="*/ 4691599 w 10763219"/>
              <a:gd name="connsiteY35650" fmla="*/ 1433283 h 6857999"/>
              <a:gd name="connsiteX35651" fmla="*/ 4694774 w 10763219"/>
              <a:gd name="connsiteY35651" fmla="*/ 1432886 h 6857999"/>
              <a:gd name="connsiteX35652" fmla="*/ 4695965 w 10763219"/>
              <a:gd name="connsiteY35652" fmla="*/ 1432489 h 6857999"/>
              <a:gd name="connsiteX35653" fmla="*/ 4697949 w 10763219"/>
              <a:gd name="connsiteY35653" fmla="*/ 1434474 h 6857999"/>
              <a:gd name="connsiteX35654" fmla="*/ 4699538 w 10763219"/>
              <a:gd name="connsiteY35654" fmla="*/ 1436062 h 6857999"/>
              <a:gd name="connsiteX35655" fmla="*/ 4700331 w 10763219"/>
              <a:gd name="connsiteY35655" fmla="*/ 1437649 h 6857999"/>
              <a:gd name="connsiteX35656" fmla="*/ 4701125 w 10763219"/>
              <a:gd name="connsiteY35656" fmla="*/ 1440428 h 6857999"/>
              <a:gd name="connsiteX35657" fmla="*/ 4701521 w 10763219"/>
              <a:gd name="connsiteY35657" fmla="*/ 1444794 h 6857999"/>
              <a:gd name="connsiteX35658" fmla="*/ 4701918 w 10763219"/>
              <a:gd name="connsiteY35658" fmla="*/ 1449954 h 6857999"/>
              <a:gd name="connsiteX35659" fmla="*/ 4703109 w 10763219"/>
              <a:gd name="connsiteY35659" fmla="*/ 1455114 h 6857999"/>
              <a:gd name="connsiteX35660" fmla="*/ 4703904 w 10763219"/>
              <a:gd name="connsiteY35660" fmla="*/ 1457892 h 6857999"/>
              <a:gd name="connsiteX35661" fmla="*/ 4705490 w 10763219"/>
              <a:gd name="connsiteY35661" fmla="*/ 1460274 h 6857999"/>
              <a:gd name="connsiteX35662" fmla="*/ 4707475 w 10763219"/>
              <a:gd name="connsiteY35662" fmla="*/ 1462655 h 6857999"/>
              <a:gd name="connsiteX35663" fmla="*/ 4709856 w 10763219"/>
              <a:gd name="connsiteY35663" fmla="*/ 1464640 h 6857999"/>
              <a:gd name="connsiteX35664" fmla="*/ 4712634 w 10763219"/>
              <a:gd name="connsiteY35664" fmla="*/ 1467021 h 6857999"/>
              <a:gd name="connsiteX35665" fmla="*/ 4717000 w 10763219"/>
              <a:gd name="connsiteY35665" fmla="*/ 1469006 h 6857999"/>
              <a:gd name="connsiteX35666" fmla="*/ 4721366 w 10763219"/>
              <a:gd name="connsiteY35666" fmla="*/ 1470991 h 6857999"/>
              <a:gd name="connsiteX35667" fmla="*/ 4726526 w 10763219"/>
              <a:gd name="connsiteY35667" fmla="*/ 1472181 h 6857999"/>
              <a:gd name="connsiteX35668" fmla="*/ 4731685 w 10763219"/>
              <a:gd name="connsiteY35668" fmla="*/ 1473372 h 6857999"/>
              <a:gd name="connsiteX35669" fmla="*/ 4737241 w 10763219"/>
              <a:gd name="connsiteY35669" fmla="*/ 1474563 h 6857999"/>
              <a:gd name="connsiteX35670" fmla="*/ 4748751 w 10763219"/>
              <a:gd name="connsiteY35670" fmla="*/ 1475357 h 6857999"/>
              <a:gd name="connsiteX35671" fmla="*/ 4761055 w 10763219"/>
              <a:gd name="connsiteY35671" fmla="*/ 1476151 h 6857999"/>
              <a:gd name="connsiteX35672" fmla="*/ 4786456 w 10763219"/>
              <a:gd name="connsiteY35672" fmla="*/ 1475357 h 6857999"/>
              <a:gd name="connsiteX35673" fmla="*/ 4799553 w 10763219"/>
              <a:gd name="connsiteY35673" fmla="*/ 1475357 h 6857999"/>
              <a:gd name="connsiteX35674" fmla="*/ 4813444 w 10763219"/>
              <a:gd name="connsiteY35674" fmla="*/ 1476151 h 6857999"/>
              <a:gd name="connsiteX35675" fmla="*/ 4810269 w 10763219"/>
              <a:gd name="connsiteY35675" fmla="*/ 1481708 h 6857999"/>
              <a:gd name="connsiteX35676" fmla="*/ 4807888 w 10763219"/>
              <a:gd name="connsiteY35676" fmla="*/ 1486074 h 6857999"/>
              <a:gd name="connsiteX35677" fmla="*/ 4805110 w 10763219"/>
              <a:gd name="connsiteY35677" fmla="*/ 1489646 h 6857999"/>
              <a:gd name="connsiteX35678" fmla="*/ 4802331 w 10763219"/>
              <a:gd name="connsiteY35678" fmla="*/ 1492028 h 6857999"/>
              <a:gd name="connsiteX35679" fmla="*/ 4796775 w 10763219"/>
              <a:gd name="connsiteY35679" fmla="*/ 1496790 h 6857999"/>
              <a:gd name="connsiteX35680" fmla="*/ 4793997 w 10763219"/>
              <a:gd name="connsiteY35680" fmla="*/ 1500363 h 6857999"/>
              <a:gd name="connsiteX35681" fmla="*/ 4790822 w 10763219"/>
              <a:gd name="connsiteY35681" fmla="*/ 1504729 h 6857999"/>
              <a:gd name="connsiteX35682" fmla="*/ 4795187 w 10763219"/>
              <a:gd name="connsiteY35682" fmla="*/ 1505126 h 6857999"/>
              <a:gd name="connsiteX35683" fmla="*/ 4799156 w 10763219"/>
              <a:gd name="connsiteY35683" fmla="*/ 1506317 h 6857999"/>
              <a:gd name="connsiteX35684" fmla="*/ 4802729 w 10763219"/>
              <a:gd name="connsiteY35684" fmla="*/ 1507111 h 6857999"/>
              <a:gd name="connsiteX35685" fmla="*/ 4805903 w 10763219"/>
              <a:gd name="connsiteY35685" fmla="*/ 1509095 h 6857999"/>
              <a:gd name="connsiteX35686" fmla="*/ 4809080 w 10763219"/>
              <a:gd name="connsiteY35686" fmla="*/ 1511080 h 6857999"/>
              <a:gd name="connsiteX35687" fmla="*/ 4811857 w 10763219"/>
              <a:gd name="connsiteY35687" fmla="*/ 1513064 h 6857999"/>
              <a:gd name="connsiteX35688" fmla="*/ 4816619 w 10763219"/>
              <a:gd name="connsiteY35688" fmla="*/ 1518621 h 6857999"/>
              <a:gd name="connsiteX35689" fmla="*/ 4821382 w 10763219"/>
              <a:gd name="connsiteY35689" fmla="*/ 1524178 h 6857999"/>
              <a:gd name="connsiteX35690" fmla="*/ 4825748 w 10763219"/>
              <a:gd name="connsiteY35690" fmla="*/ 1530529 h 6857999"/>
              <a:gd name="connsiteX35691" fmla="*/ 4832892 w 10763219"/>
              <a:gd name="connsiteY35691" fmla="*/ 1543230 h 6857999"/>
              <a:gd name="connsiteX35692" fmla="*/ 4836464 w 10763219"/>
              <a:gd name="connsiteY35692" fmla="*/ 1548787 h 6857999"/>
              <a:gd name="connsiteX35693" fmla="*/ 4840434 w 10763219"/>
              <a:gd name="connsiteY35693" fmla="*/ 1553550 h 6857999"/>
              <a:gd name="connsiteX35694" fmla="*/ 4842020 w 10763219"/>
              <a:gd name="connsiteY35694" fmla="*/ 1555535 h 6857999"/>
              <a:gd name="connsiteX35695" fmla="*/ 4844799 w 10763219"/>
              <a:gd name="connsiteY35695" fmla="*/ 1557520 h 6857999"/>
              <a:gd name="connsiteX35696" fmla="*/ 4846783 w 10763219"/>
              <a:gd name="connsiteY35696" fmla="*/ 1558710 h 6857999"/>
              <a:gd name="connsiteX35697" fmla="*/ 4849164 w 10763219"/>
              <a:gd name="connsiteY35697" fmla="*/ 1559504 h 6857999"/>
              <a:gd name="connsiteX35698" fmla="*/ 4851943 w 10763219"/>
              <a:gd name="connsiteY35698" fmla="*/ 1559901 h 6857999"/>
              <a:gd name="connsiteX35699" fmla="*/ 4854324 w 10763219"/>
              <a:gd name="connsiteY35699" fmla="*/ 1559901 h 6857999"/>
              <a:gd name="connsiteX35700" fmla="*/ 4857500 w 10763219"/>
              <a:gd name="connsiteY35700" fmla="*/ 1559504 h 6857999"/>
              <a:gd name="connsiteX35701" fmla="*/ 4860674 w 10763219"/>
              <a:gd name="connsiteY35701" fmla="*/ 1558710 h 6857999"/>
              <a:gd name="connsiteX35702" fmla="*/ 4864246 w 10763219"/>
              <a:gd name="connsiteY35702" fmla="*/ 1556726 h 6857999"/>
              <a:gd name="connsiteX35703" fmla="*/ 4868215 w 10763219"/>
              <a:gd name="connsiteY35703" fmla="*/ 1554741 h 6857999"/>
              <a:gd name="connsiteX35704" fmla="*/ 4872184 w 10763219"/>
              <a:gd name="connsiteY35704" fmla="*/ 1551566 h 6857999"/>
              <a:gd name="connsiteX35705" fmla="*/ 4876550 w 10763219"/>
              <a:gd name="connsiteY35705" fmla="*/ 1547994 h 6857999"/>
              <a:gd name="connsiteX35706" fmla="*/ 4880519 w 10763219"/>
              <a:gd name="connsiteY35706" fmla="*/ 1548390 h 6857999"/>
              <a:gd name="connsiteX35707" fmla="*/ 4881710 w 10763219"/>
              <a:gd name="connsiteY35707" fmla="*/ 1548787 h 6857999"/>
              <a:gd name="connsiteX35708" fmla="*/ 4882900 w 10763219"/>
              <a:gd name="connsiteY35708" fmla="*/ 1549581 h 6857999"/>
              <a:gd name="connsiteX35709" fmla="*/ 4884884 w 10763219"/>
              <a:gd name="connsiteY35709" fmla="*/ 1551566 h 6857999"/>
              <a:gd name="connsiteX35710" fmla="*/ 4885281 w 10763219"/>
              <a:gd name="connsiteY35710" fmla="*/ 1554741 h 6857999"/>
              <a:gd name="connsiteX35711" fmla="*/ 4885281 w 10763219"/>
              <a:gd name="connsiteY35711" fmla="*/ 1557520 h 6857999"/>
              <a:gd name="connsiteX35712" fmla="*/ 4884884 w 10763219"/>
              <a:gd name="connsiteY35712" fmla="*/ 1561092 h 6857999"/>
              <a:gd name="connsiteX35713" fmla="*/ 4882900 w 10763219"/>
              <a:gd name="connsiteY35713" fmla="*/ 1568237 h 6857999"/>
              <a:gd name="connsiteX35714" fmla="*/ 4879725 w 10763219"/>
              <a:gd name="connsiteY35714" fmla="*/ 1576175 h 6857999"/>
              <a:gd name="connsiteX35715" fmla="*/ 4878931 w 10763219"/>
              <a:gd name="connsiteY35715" fmla="*/ 1580144 h 6857999"/>
              <a:gd name="connsiteX35716" fmla="*/ 4878534 w 10763219"/>
              <a:gd name="connsiteY35716" fmla="*/ 1583320 h 6857999"/>
              <a:gd name="connsiteX35717" fmla="*/ 4878534 w 10763219"/>
              <a:gd name="connsiteY35717" fmla="*/ 1586495 h 6857999"/>
              <a:gd name="connsiteX35718" fmla="*/ 4879328 w 10763219"/>
              <a:gd name="connsiteY35718" fmla="*/ 1588876 h 6857999"/>
              <a:gd name="connsiteX35719" fmla="*/ 4880917 w 10763219"/>
              <a:gd name="connsiteY35719" fmla="*/ 1590861 h 6857999"/>
              <a:gd name="connsiteX35720" fmla="*/ 4881710 w 10763219"/>
              <a:gd name="connsiteY35720" fmla="*/ 1591655 h 6857999"/>
              <a:gd name="connsiteX35721" fmla="*/ 4883297 w 10763219"/>
              <a:gd name="connsiteY35721" fmla="*/ 1592449 h 6857999"/>
              <a:gd name="connsiteX35722" fmla="*/ 4885678 w 10763219"/>
              <a:gd name="connsiteY35722" fmla="*/ 1594830 h 6857999"/>
              <a:gd name="connsiteX35723" fmla="*/ 4888061 w 10763219"/>
              <a:gd name="connsiteY35723" fmla="*/ 1596021 h 6857999"/>
              <a:gd name="connsiteX35724" fmla="*/ 4890441 w 10763219"/>
              <a:gd name="connsiteY35724" fmla="*/ 1596815 h 6857999"/>
              <a:gd name="connsiteX35725" fmla="*/ 4893219 w 10763219"/>
              <a:gd name="connsiteY35725" fmla="*/ 1596021 h 6857999"/>
              <a:gd name="connsiteX35726" fmla="*/ 4895998 w 10763219"/>
              <a:gd name="connsiteY35726" fmla="*/ 1595227 h 6857999"/>
              <a:gd name="connsiteX35727" fmla="*/ 4898776 w 10763219"/>
              <a:gd name="connsiteY35727" fmla="*/ 1593639 h 6857999"/>
              <a:gd name="connsiteX35728" fmla="*/ 4905127 w 10763219"/>
              <a:gd name="connsiteY35728" fmla="*/ 1589273 h 6857999"/>
              <a:gd name="connsiteX35729" fmla="*/ 4911079 w 10763219"/>
              <a:gd name="connsiteY35729" fmla="*/ 1584907 h 6857999"/>
              <a:gd name="connsiteX35730" fmla="*/ 4917429 w 10763219"/>
              <a:gd name="connsiteY35730" fmla="*/ 1580541 h 6857999"/>
              <a:gd name="connsiteX35731" fmla="*/ 4921001 w 10763219"/>
              <a:gd name="connsiteY35731" fmla="*/ 1578556 h 6857999"/>
              <a:gd name="connsiteX35732" fmla="*/ 4923780 w 10763219"/>
              <a:gd name="connsiteY35732" fmla="*/ 1576969 h 6857999"/>
              <a:gd name="connsiteX35733" fmla="*/ 4926559 w 10763219"/>
              <a:gd name="connsiteY35733" fmla="*/ 1576572 h 6857999"/>
              <a:gd name="connsiteX35734" fmla="*/ 4929733 w 10763219"/>
              <a:gd name="connsiteY35734" fmla="*/ 1576572 h 6857999"/>
              <a:gd name="connsiteX35735" fmla="*/ 4931717 w 10763219"/>
              <a:gd name="connsiteY35735" fmla="*/ 1576969 h 6857999"/>
              <a:gd name="connsiteX35736" fmla="*/ 4934099 w 10763219"/>
              <a:gd name="connsiteY35736" fmla="*/ 1578160 h 6857999"/>
              <a:gd name="connsiteX35737" fmla="*/ 4938861 w 10763219"/>
              <a:gd name="connsiteY35737" fmla="*/ 1580938 h 6857999"/>
              <a:gd name="connsiteX35738" fmla="*/ 4944418 w 10763219"/>
              <a:gd name="connsiteY35738" fmla="*/ 1585304 h 6857999"/>
              <a:gd name="connsiteX35739" fmla="*/ 4950371 w 10763219"/>
              <a:gd name="connsiteY35739" fmla="*/ 1590464 h 6857999"/>
              <a:gd name="connsiteX35740" fmla="*/ 4961484 w 10763219"/>
              <a:gd name="connsiteY35740" fmla="*/ 1601975 h 6857999"/>
              <a:gd name="connsiteX35741" fmla="*/ 4971010 w 10763219"/>
              <a:gd name="connsiteY35741" fmla="*/ 1612692 h 6857999"/>
              <a:gd name="connsiteX35742" fmla="*/ 4973788 w 10763219"/>
              <a:gd name="connsiteY35742" fmla="*/ 1616661 h 6857999"/>
              <a:gd name="connsiteX35743" fmla="*/ 4975772 w 10763219"/>
              <a:gd name="connsiteY35743" fmla="*/ 1621027 h 6857999"/>
              <a:gd name="connsiteX35744" fmla="*/ 4979344 w 10763219"/>
              <a:gd name="connsiteY35744" fmla="*/ 1631744 h 6857999"/>
              <a:gd name="connsiteX35745" fmla="*/ 4981330 w 10763219"/>
              <a:gd name="connsiteY35745" fmla="*/ 1637301 h 6857999"/>
              <a:gd name="connsiteX35746" fmla="*/ 4983313 w 10763219"/>
              <a:gd name="connsiteY35746" fmla="*/ 1642064 h 6857999"/>
              <a:gd name="connsiteX35747" fmla="*/ 4985694 w 10763219"/>
              <a:gd name="connsiteY35747" fmla="*/ 1646430 h 6857999"/>
              <a:gd name="connsiteX35748" fmla="*/ 4987282 w 10763219"/>
              <a:gd name="connsiteY35748" fmla="*/ 1648415 h 6857999"/>
              <a:gd name="connsiteX35749" fmla="*/ 4989266 w 10763219"/>
              <a:gd name="connsiteY35749" fmla="*/ 1650002 h 6857999"/>
              <a:gd name="connsiteX35750" fmla="*/ 4991252 w 10763219"/>
              <a:gd name="connsiteY35750" fmla="*/ 1651590 h 6857999"/>
              <a:gd name="connsiteX35751" fmla="*/ 4993235 w 10763219"/>
              <a:gd name="connsiteY35751" fmla="*/ 1652384 h 6857999"/>
              <a:gd name="connsiteX35752" fmla="*/ 4997601 w 10763219"/>
              <a:gd name="connsiteY35752" fmla="*/ 1653972 h 6857999"/>
              <a:gd name="connsiteX35753" fmla="*/ 5002364 w 10763219"/>
              <a:gd name="connsiteY35753" fmla="*/ 1654369 h 6857999"/>
              <a:gd name="connsiteX35754" fmla="*/ 5007523 w 10763219"/>
              <a:gd name="connsiteY35754" fmla="*/ 1654765 h 6857999"/>
              <a:gd name="connsiteX35755" fmla="*/ 5012684 w 10763219"/>
              <a:gd name="connsiteY35755" fmla="*/ 1654765 h 6857999"/>
              <a:gd name="connsiteX35756" fmla="*/ 5018636 w 10763219"/>
              <a:gd name="connsiteY35756" fmla="*/ 1655162 h 6857999"/>
              <a:gd name="connsiteX35757" fmla="*/ 5024590 w 10763219"/>
              <a:gd name="connsiteY35757" fmla="*/ 1656750 h 6857999"/>
              <a:gd name="connsiteX35758" fmla="*/ 5027368 w 10763219"/>
              <a:gd name="connsiteY35758" fmla="*/ 1657941 h 6857999"/>
              <a:gd name="connsiteX35759" fmla="*/ 5030146 w 10763219"/>
              <a:gd name="connsiteY35759" fmla="*/ 1659132 h 6857999"/>
              <a:gd name="connsiteX35760" fmla="*/ 5037687 w 10763219"/>
              <a:gd name="connsiteY35760" fmla="*/ 1663498 h 6857999"/>
              <a:gd name="connsiteX35761" fmla="*/ 5044831 w 10763219"/>
              <a:gd name="connsiteY35761" fmla="*/ 1669452 h 6857999"/>
              <a:gd name="connsiteX35762" fmla="*/ 5051181 w 10763219"/>
              <a:gd name="connsiteY35762" fmla="*/ 1675405 h 6857999"/>
              <a:gd name="connsiteX35763" fmla="*/ 5057135 w 10763219"/>
              <a:gd name="connsiteY35763" fmla="*/ 1682153 h 6857999"/>
              <a:gd name="connsiteX35764" fmla="*/ 5063089 w 10763219"/>
              <a:gd name="connsiteY35764" fmla="*/ 1689695 h 6857999"/>
              <a:gd name="connsiteX35765" fmla="*/ 5068248 w 10763219"/>
              <a:gd name="connsiteY35765" fmla="*/ 1696839 h 6857999"/>
              <a:gd name="connsiteX35766" fmla="*/ 5077773 w 10763219"/>
              <a:gd name="connsiteY35766" fmla="*/ 1711525 h 6857999"/>
              <a:gd name="connsiteX35767" fmla="*/ 5086108 w 10763219"/>
              <a:gd name="connsiteY35767" fmla="*/ 1725021 h 6857999"/>
              <a:gd name="connsiteX35768" fmla="*/ 5090077 w 10763219"/>
              <a:gd name="connsiteY35768" fmla="*/ 1730975 h 6857999"/>
              <a:gd name="connsiteX35769" fmla="*/ 5093650 w 10763219"/>
              <a:gd name="connsiteY35769" fmla="*/ 1736531 h 6857999"/>
              <a:gd name="connsiteX35770" fmla="*/ 5097221 w 10763219"/>
              <a:gd name="connsiteY35770" fmla="*/ 1740898 h 6857999"/>
              <a:gd name="connsiteX35771" fmla="*/ 5101189 w 10763219"/>
              <a:gd name="connsiteY35771" fmla="*/ 1744073 h 6857999"/>
              <a:gd name="connsiteX35772" fmla="*/ 5104761 w 10763219"/>
              <a:gd name="connsiteY35772" fmla="*/ 1746851 h 6857999"/>
              <a:gd name="connsiteX35773" fmla="*/ 5105952 w 10763219"/>
              <a:gd name="connsiteY35773" fmla="*/ 1747248 h 6857999"/>
              <a:gd name="connsiteX35774" fmla="*/ 5107938 w 10763219"/>
              <a:gd name="connsiteY35774" fmla="*/ 1747645 h 6857999"/>
              <a:gd name="connsiteX35775" fmla="*/ 5110318 w 10763219"/>
              <a:gd name="connsiteY35775" fmla="*/ 1747248 h 6857999"/>
              <a:gd name="connsiteX35776" fmla="*/ 5113096 w 10763219"/>
              <a:gd name="connsiteY35776" fmla="*/ 1745661 h 6857999"/>
              <a:gd name="connsiteX35777" fmla="*/ 5115874 w 10763219"/>
              <a:gd name="connsiteY35777" fmla="*/ 1743279 h 6857999"/>
              <a:gd name="connsiteX35778" fmla="*/ 5118256 w 10763219"/>
              <a:gd name="connsiteY35778" fmla="*/ 1740898 h 6857999"/>
              <a:gd name="connsiteX35779" fmla="*/ 5124209 w 10763219"/>
              <a:gd name="connsiteY35779" fmla="*/ 1734150 h 6857999"/>
              <a:gd name="connsiteX35780" fmla="*/ 5130162 w 10763219"/>
              <a:gd name="connsiteY35780" fmla="*/ 1727005 h 6857999"/>
              <a:gd name="connsiteX35781" fmla="*/ 5134926 w 10763219"/>
              <a:gd name="connsiteY35781" fmla="*/ 1721845 h 6857999"/>
              <a:gd name="connsiteX35782" fmla="*/ 5137306 w 10763219"/>
              <a:gd name="connsiteY35782" fmla="*/ 1719861 h 6857999"/>
              <a:gd name="connsiteX35783" fmla="*/ 5139292 w 10763219"/>
              <a:gd name="connsiteY35783" fmla="*/ 1718670 h 6857999"/>
              <a:gd name="connsiteX35784" fmla="*/ 5140878 w 10763219"/>
              <a:gd name="connsiteY35784" fmla="*/ 1718670 h 6857999"/>
              <a:gd name="connsiteX35785" fmla="*/ 5141672 w 10763219"/>
              <a:gd name="connsiteY35785" fmla="*/ 1719464 h 6857999"/>
              <a:gd name="connsiteX35786" fmla="*/ 5142070 w 10763219"/>
              <a:gd name="connsiteY35786" fmla="*/ 1720258 h 6857999"/>
              <a:gd name="connsiteX35787" fmla="*/ 5143260 w 10763219"/>
              <a:gd name="connsiteY35787" fmla="*/ 1722639 h 6857999"/>
              <a:gd name="connsiteX35788" fmla="*/ 5143657 w 10763219"/>
              <a:gd name="connsiteY35788" fmla="*/ 1727005 h 6857999"/>
              <a:gd name="connsiteX35789" fmla="*/ 5146038 w 10763219"/>
              <a:gd name="connsiteY35789" fmla="*/ 1727799 h 6857999"/>
              <a:gd name="connsiteX35790" fmla="*/ 5147626 w 10763219"/>
              <a:gd name="connsiteY35790" fmla="*/ 1728593 h 6857999"/>
              <a:gd name="connsiteX35791" fmla="*/ 5149214 w 10763219"/>
              <a:gd name="connsiteY35791" fmla="*/ 1730181 h 6857999"/>
              <a:gd name="connsiteX35792" fmla="*/ 5150007 w 10763219"/>
              <a:gd name="connsiteY35792" fmla="*/ 1731371 h 6857999"/>
              <a:gd name="connsiteX35793" fmla="*/ 5150007 w 10763219"/>
              <a:gd name="connsiteY35793" fmla="*/ 1733356 h 6857999"/>
              <a:gd name="connsiteX35794" fmla="*/ 5150007 w 10763219"/>
              <a:gd name="connsiteY35794" fmla="*/ 1736134 h 6857999"/>
              <a:gd name="connsiteX35795" fmla="*/ 5148419 w 10763219"/>
              <a:gd name="connsiteY35795" fmla="*/ 1740898 h 6857999"/>
              <a:gd name="connsiteX35796" fmla="*/ 5146038 w 10763219"/>
              <a:gd name="connsiteY35796" fmla="*/ 1746058 h 6857999"/>
              <a:gd name="connsiteX35797" fmla="*/ 5143260 w 10763219"/>
              <a:gd name="connsiteY35797" fmla="*/ 1752011 h 6857999"/>
              <a:gd name="connsiteX35798" fmla="*/ 5135719 w 10763219"/>
              <a:gd name="connsiteY35798" fmla="*/ 1764713 h 6857999"/>
              <a:gd name="connsiteX35799" fmla="*/ 5142070 w 10763219"/>
              <a:gd name="connsiteY35799" fmla="*/ 1767094 h 6857999"/>
              <a:gd name="connsiteX35800" fmla="*/ 5148419 w 10763219"/>
              <a:gd name="connsiteY35800" fmla="*/ 1771064 h 6857999"/>
              <a:gd name="connsiteX35801" fmla="*/ 5154770 w 10763219"/>
              <a:gd name="connsiteY35801" fmla="*/ 1775033 h 6857999"/>
              <a:gd name="connsiteX35802" fmla="*/ 5161120 w 10763219"/>
              <a:gd name="connsiteY35802" fmla="*/ 1779002 h 6857999"/>
              <a:gd name="connsiteX35803" fmla="*/ 5173424 w 10763219"/>
              <a:gd name="connsiteY35803" fmla="*/ 1787734 h 6857999"/>
              <a:gd name="connsiteX35804" fmla="*/ 5185727 w 10763219"/>
              <a:gd name="connsiteY35804" fmla="*/ 1796863 h 6857999"/>
              <a:gd name="connsiteX35805" fmla="*/ 5192077 w 10763219"/>
              <a:gd name="connsiteY35805" fmla="*/ 1800833 h 6857999"/>
              <a:gd name="connsiteX35806" fmla="*/ 5198427 w 10763219"/>
              <a:gd name="connsiteY35806" fmla="*/ 1804802 h 6857999"/>
              <a:gd name="connsiteX35807" fmla="*/ 5204778 w 10763219"/>
              <a:gd name="connsiteY35807" fmla="*/ 1807977 h 6857999"/>
              <a:gd name="connsiteX35808" fmla="*/ 5211129 w 10763219"/>
              <a:gd name="connsiteY35808" fmla="*/ 1810756 h 6857999"/>
              <a:gd name="connsiteX35809" fmla="*/ 5217478 w 10763219"/>
              <a:gd name="connsiteY35809" fmla="*/ 1812740 h 6857999"/>
              <a:gd name="connsiteX35810" fmla="*/ 5223829 w 10763219"/>
              <a:gd name="connsiteY35810" fmla="*/ 1813534 h 6857999"/>
              <a:gd name="connsiteX35811" fmla="*/ 5230179 w 10763219"/>
              <a:gd name="connsiteY35811" fmla="*/ 1814328 h 6857999"/>
              <a:gd name="connsiteX35812" fmla="*/ 5236926 w 10763219"/>
              <a:gd name="connsiteY35812" fmla="*/ 1813137 h 6857999"/>
              <a:gd name="connsiteX35813" fmla="*/ 5237323 w 10763219"/>
              <a:gd name="connsiteY35813" fmla="*/ 1806390 h 6857999"/>
              <a:gd name="connsiteX35814" fmla="*/ 5237323 w 10763219"/>
              <a:gd name="connsiteY35814" fmla="*/ 1800436 h 6857999"/>
              <a:gd name="connsiteX35815" fmla="*/ 5236529 w 10763219"/>
              <a:gd name="connsiteY35815" fmla="*/ 1795276 h 6857999"/>
              <a:gd name="connsiteX35816" fmla="*/ 5234941 w 10763219"/>
              <a:gd name="connsiteY35816" fmla="*/ 1791307 h 6857999"/>
              <a:gd name="connsiteX35817" fmla="*/ 5232560 w 10763219"/>
              <a:gd name="connsiteY35817" fmla="*/ 1787734 h 6857999"/>
              <a:gd name="connsiteX35818" fmla="*/ 5230179 w 10763219"/>
              <a:gd name="connsiteY35818" fmla="*/ 1784956 h 6857999"/>
              <a:gd name="connsiteX35819" fmla="*/ 5227400 w 10763219"/>
              <a:gd name="connsiteY35819" fmla="*/ 1782574 h 6857999"/>
              <a:gd name="connsiteX35820" fmla="*/ 5224225 w 10763219"/>
              <a:gd name="connsiteY35820" fmla="*/ 1779796 h 6857999"/>
              <a:gd name="connsiteX35821" fmla="*/ 5217478 w 10763219"/>
              <a:gd name="connsiteY35821" fmla="*/ 1776621 h 6857999"/>
              <a:gd name="connsiteX35822" fmla="*/ 5210731 w 10763219"/>
              <a:gd name="connsiteY35822" fmla="*/ 1772651 h 6857999"/>
              <a:gd name="connsiteX35823" fmla="*/ 5207159 w 10763219"/>
              <a:gd name="connsiteY35823" fmla="*/ 1770667 h 6857999"/>
              <a:gd name="connsiteX35824" fmla="*/ 5204381 w 10763219"/>
              <a:gd name="connsiteY35824" fmla="*/ 1768285 h 6857999"/>
              <a:gd name="connsiteX35825" fmla="*/ 5201999 w 10763219"/>
              <a:gd name="connsiteY35825" fmla="*/ 1765110 h 6857999"/>
              <a:gd name="connsiteX35826" fmla="*/ 5199221 w 10763219"/>
              <a:gd name="connsiteY35826" fmla="*/ 1761934 h 6857999"/>
              <a:gd name="connsiteX35827" fmla="*/ 5198031 w 10763219"/>
              <a:gd name="connsiteY35827" fmla="*/ 1757568 h 6857999"/>
              <a:gd name="connsiteX35828" fmla="*/ 5196841 w 10763219"/>
              <a:gd name="connsiteY35828" fmla="*/ 1752408 h 6857999"/>
              <a:gd name="connsiteX35829" fmla="*/ 5196443 w 10763219"/>
              <a:gd name="connsiteY35829" fmla="*/ 1746851 h 6857999"/>
              <a:gd name="connsiteX35830" fmla="*/ 5196046 w 10763219"/>
              <a:gd name="connsiteY35830" fmla="*/ 1740501 h 6857999"/>
              <a:gd name="connsiteX35831" fmla="*/ 5196046 w 10763219"/>
              <a:gd name="connsiteY35831" fmla="*/ 1727005 h 6857999"/>
              <a:gd name="connsiteX35832" fmla="*/ 5195649 w 10763219"/>
              <a:gd name="connsiteY35832" fmla="*/ 1713907 h 6857999"/>
              <a:gd name="connsiteX35833" fmla="*/ 5194855 w 10763219"/>
              <a:gd name="connsiteY35833" fmla="*/ 1707953 h 6857999"/>
              <a:gd name="connsiteX35834" fmla="*/ 5194063 w 10763219"/>
              <a:gd name="connsiteY35834" fmla="*/ 1702396 h 6857999"/>
              <a:gd name="connsiteX35835" fmla="*/ 5192077 w 10763219"/>
              <a:gd name="connsiteY35835" fmla="*/ 1697236 h 6857999"/>
              <a:gd name="connsiteX35836" fmla="*/ 5190887 w 10763219"/>
              <a:gd name="connsiteY35836" fmla="*/ 1694855 h 6857999"/>
              <a:gd name="connsiteX35837" fmla="*/ 5189697 w 10763219"/>
              <a:gd name="connsiteY35837" fmla="*/ 1692870 h 6857999"/>
              <a:gd name="connsiteX35838" fmla="*/ 5187711 w 10763219"/>
              <a:gd name="connsiteY35838" fmla="*/ 1690885 h 6857999"/>
              <a:gd name="connsiteX35839" fmla="*/ 5185727 w 10763219"/>
              <a:gd name="connsiteY35839" fmla="*/ 1689695 h 6857999"/>
              <a:gd name="connsiteX35840" fmla="*/ 5183742 w 10763219"/>
              <a:gd name="connsiteY35840" fmla="*/ 1688107 h 6857999"/>
              <a:gd name="connsiteX35841" fmla="*/ 5181361 w 10763219"/>
              <a:gd name="connsiteY35841" fmla="*/ 1686916 h 6857999"/>
              <a:gd name="connsiteX35842" fmla="*/ 5178186 w 10763219"/>
              <a:gd name="connsiteY35842" fmla="*/ 1686519 h 6857999"/>
              <a:gd name="connsiteX35843" fmla="*/ 5175408 w 10763219"/>
              <a:gd name="connsiteY35843" fmla="*/ 1686122 h 6857999"/>
              <a:gd name="connsiteX35844" fmla="*/ 5171836 w 10763219"/>
              <a:gd name="connsiteY35844" fmla="*/ 1686122 h 6857999"/>
              <a:gd name="connsiteX35845" fmla="*/ 5168264 w 10763219"/>
              <a:gd name="connsiteY35845" fmla="*/ 1686519 h 6857999"/>
              <a:gd name="connsiteX35846" fmla="*/ 5163104 w 10763219"/>
              <a:gd name="connsiteY35846" fmla="*/ 1688504 h 6857999"/>
              <a:gd name="connsiteX35847" fmla="*/ 5158738 w 10763219"/>
              <a:gd name="connsiteY35847" fmla="*/ 1691679 h 6857999"/>
              <a:gd name="connsiteX35848" fmla="*/ 5153976 w 10763219"/>
              <a:gd name="connsiteY35848" fmla="*/ 1694458 h 6857999"/>
              <a:gd name="connsiteX35849" fmla="*/ 5149610 w 10763219"/>
              <a:gd name="connsiteY35849" fmla="*/ 1698030 h 6857999"/>
              <a:gd name="connsiteX35850" fmla="*/ 5140878 w 10763219"/>
              <a:gd name="connsiteY35850" fmla="*/ 1704778 h 6857999"/>
              <a:gd name="connsiteX35851" fmla="*/ 5132148 w 10763219"/>
              <a:gd name="connsiteY35851" fmla="*/ 1711128 h 6857999"/>
              <a:gd name="connsiteX35852" fmla="*/ 5127384 w 10763219"/>
              <a:gd name="connsiteY35852" fmla="*/ 1713907 h 6857999"/>
              <a:gd name="connsiteX35853" fmla="*/ 5123018 w 10763219"/>
              <a:gd name="connsiteY35853" fmla="*/ 1715891 h 6857999"/>
              <a:gd name="connsiteX35854" fmla="*/ 5118256 w 10763219"/>
              <a:gd name="connsiteY35854" fmla="*/ 1717479 h 6857999"/>
              <a:gd name="connsiteX35855" fmla="*/ 5113890 w 10763219"/>
              <a:gd name="connsiteY35855" fmla="*/ 1717876 h 6857999"/>
              <a:gd name="connsiteX35856" fmla="*/ 5109127 w 10763219"/>
              <a:gd name="connsiteY35856" fmla="*/ 1717876 h 6857999"/>
              <a:gd name="connsiteX35857" fmla="*/ 5103571 w 10763219"/>
              <a:gd name="connsiteY35857" fmla="*/ 1716288 h 6857999"/>
              <a:gd name="connsiteX35858" fmla="*/ 5098411 w 10763219"/>
              <a:gd name="connsiteY35858" fmla="*/ 1713907 h 6857999"/>
              <a:gd name="connsiteX35859" fmla="*/ 5092458 w 10763219"/>
              <a:gd name="connsiteY35859" fmla="*/ 1709938 h 6857999"/>
              <a:gd name="connsiteX35860" fmla="*/ 5096427 w 10763219"/>
              <a:gd name="connsiteY35860" fmla="*/ 1705175 h 6857999"/>
              <a:gd name="connsiteX35861" fmla="*/ 5100794 w 10763219"/>
              <a:gd name="connsiteY35861" fmla="*/ 1701602 h 6857999"/>
              <a:gd name="connsiteX35862" fmla="*/ 5104761 w 10763219"/>
              <a:gd name="connsiteY35862" fmla="*/ 1699221 h 6857999"/>
              <a:gd name="connsiteX35863" fmla="*/ 5108333 w 10763219"/>
              <a:gd name="connsiteY35863" fmla="*/ 1697236 h 6857999"/>
              <a:gd name="connsiteX35864" fmla="*/ 5112302 w 10763219"/>
              <a:gd name="connsiteY35864" fmla="*/ 1696045 h 6857999"/>
              <a:gd name="connsiteX35865" fmla="*/ 5116668 w 10763219"/>
              <a:gd name="connsiteY35865" fmla="*/ 1695252 h 6857999"/>
              <a:gd name="connsiteX35866" fmla="*/ 5124606 w 10763219"/>
              <a:gd name="connsiteY35866" fmla="*/ 1693267 h 6857999"/>
              <a:gd name="connsiteX35867" fmla="*/ 5128575 w 10763219"/>
              <a:gd name="connsiteY35867" fmla="*/ 1692473 h 6857999"/>
              <a:gd name="connsiteX35868" fmla="*/ 5132544 w 10763219"/>
              <a:gd name="connsiteY35868" fmla="*/ 1691679 h 6857999"/>
              <a:gd name="connsiteX35869" fmla="*/ 5136910 w 10763219"/>
              <a:gd name="connsiteY35869" fmla="*/ 1689695 h 6857999"/>
              <a:gd name="connsiteX35870" fmla="*/ 5140878 w 10763219"/>
              <a:gd name="connsiteY35870" fmla="*/ 1686916 h 6857999"/>
              <a:gd name="connsiteX35871" fmla="*/ 5144848 w 10763219"/>
              <a:gd name="connsiteY35871" fmla="*/ 1683344 h 6857999"/>
              <a:gd name="connsiteX35872" fmla="*/ 5149214 w 10763219"/>
              <a:gd name="connsiteY35872" fmla="*/ 1678581 h 6857999"/>
              <a:gd name="connsiteX35873" fmla="*/ 5153579 w 10763219"/>
              <a:gd name="connsiteY35873" fmla="*/ 1673024 h 6857999"/>
              <a:gd name="connsiteX35874" fmla="*/ 5157548 w 10763219"/>
              <a:gd name="connsiteY35874" fmla="*/ 1665482 h 6857999"/>
              <a:gd name="connsiteX35875" fmla="*/ 5157945 w 10763219"/>
              <a:gd name="connsiteY35875" fmla="*/ 1661116 h 6857999"/>
              <a:gd name="connsiteX35876" fmla="*/ 5158342 w 10763219"/>
              <a:gd name="connsiteY35876" fmla="*/ 1657941 h 6857999"/>
              <a:gd name="connsiteX35877" fmla="*/ 5157945 w 10763219"/>
              <a:gd name="connsiteY35877" fmla="*/ 1654369 h 6857999"/>
              <a:gd name="connsiteX35878" fmla="*/ 5156754 w 10763219"/>
              <a:gd name="connsiteY35878" fmla="*/ 1651987 h 6857999"/>
              <a:gd name="connsiteX35879" fmla="*/ 5155563 w 10763219"/>
              <a:gd name="connsiteY35879" fmla="*/ 1649606 h 6857999"/>
              <a:gd name="connsiteX35880" fmla="*/ 5153976 w 10763219"/>
              <a:gd name="connsiteY35880" fmla="*/ 1647621 h 6857999"/>
              <a:gd name="connsiteX35881" fmla="*/ 5151992 w 10763219"/>
              <a:gd name="connsiteY35881" fmla="*/ 1646033 h 6857999"/>
              <a:gd name="connsiteX35882" fmla="*/ 5150007 w 10763219"/>
              <a:gd name="connsiteY35882" fmla="*/ 1644446 h 6857999"/>
              <a:gd name="connsiteX35883" fmla="*/ 5145244 w 10763219"/>
              <a:gd name="connsiteY35883" fmla="*/ 1642461 h 6857999"/>
              <a:gd name="connsiteX35884" fmla="*/ 5139688 w 10763219"/>
              <a:gd name="connsiteY35884" fmla="*/ 1640079 h 6857999"/>
              <a:gd name="connsiteX35885" fmla="*/ 5134528 w 10763219"/>
              <a:gd name="connsiteY35885" fmla="*/ 1637698 h 6857999"/>
              <a:gd name="connsiteX35886" fmla="*/ 5132148 w 10763219"/>
              <a:gd name="connsiteY35886" fmla="*/ 1636110 h 6857999"/>
              <a:gd name="connsiteX35887" fmla="*/ 5129370 w 10763219"/>
              <a:gd name="connsiteY35887" fmla="*/ 1634919 h 6857999"/>
              <a:gd name="connsiteX35888" fmla="*/ 5126193 w 10763219"/>
              <a:gd name="connsiteY35888" fmla="*/ 1631347 h 6857999"/>
              <a:gd name="connsiteX35889" fmla="*/ 5122226 w 10763219"/>
              <a:gd name="connsiteY35889" fmla="*/ 1626981 h 6857999"/>
              <a:gd name="connsiteX35890" fmla="*/ 5115477 w 10763219"/>
              <a:gd name="connsiteY35890" fmla="*/ 1617058 h 6857999"/>
              <a:gd name="connsiteX35891" fmla="*/ 5111509 w 10763219"/>
              <a:gd name="connsiteY35891" fmla="*/ 1612692 h 6857999"/>
              <a:gd name="connsiteX35892" fmla="*/ 5107938 w 10763219"/>
              <a:gd name="connsiteY35892" fmla="*/ 1608723 h 6857999"/>
              <a:gd name="connsiteX35893" fmla="*/ 5104761 w 10763219"/>
              <a:gd name="connsiteY35893" fmla="*/ 1605547 h 6857999"/>
              <a:gd name="connsiteX35894" fmla="*/ 5103174 w 10763219"/>
              <a:gd name="connsiteY35894" fmla="*/ 1604356 h 6857999"/>
              <a:gd name="connsiteX35895" fmla="*/ 5101189 w 10763219"/>
              <a:gd name="connsiteY35895" fmla="*/ 1603562 h 6857999"/>
              <a:gd name="connsiteX35896" fmla="*/ 5099602 w 10763219"/>
              <a:gd name="connsiteY35896" fmla="*/ 1603562 h 6857999"/>
              <a:gd name="connsiteX35897" fmla="*/ 5098411 w 10763219"/>
              <a:gd name="connsiteY35897" fmla="*/ 1603562 h 6857999"/>
              <a:gd name="connsiteX35898" fmla="*/ 5093650 w 10763219"/>
              <a:gd name="connsiteY35898" fmla="*/ 1605547 h 6857999"/>
              <a:gd name="connsiteX35899" fmla="*/ 5088886 w 10763219"/>
              <a:gd name="connsiteY35899" fmla="*/ 1608723 h 6857999"/>
              <a:gd name="connsiteX35900" fmla="*/ 5083726 w 10763219"/>
              <a:gd name="connsiteY35900" fmla="*/ 1612692 h 6857999"/>
              <a:gd name="connsiteX35901" fmla="*/ 5073407 w 10763219"/>
              <a:gd name="connsiteY35901" fmla="*/ 1620630 h 6857999"/>
              <a:gd name="connsiteX35902" fmla="*/ 5069041 w 10763219"/>
              <a:gd name="connsiteY35902" fmla="*/ 1623409 h 6857999"/>
              <a:gd name="connsiteX35903" fmla="*/ 5067455 w 10763219"/>
              <a:gd name="connsiteY35903" fmla="*/ 1624202 h 6857999"/>
              <a:gd name="connsiteX35904" fmla="*/ 5065469 w 10763219"/>
              <a:gd name="connsiteY35904" fmla="*/ 1624599 h 6857999"/>
              <a:gd name="connsiteX35905" fmla="*/ 5057532 w 10763219"/>
              <a:gd name="connsiteY35905" fmla="*/ 1624202 h 6857999"/>
              <a:gd name="connsiteX35906" fmla="*/ 5049991 w 10763219"/>
              <a:gd name="connsiteY35906" fmla="*/ 1622615 h 6857999"/>
              <a:gd name="connsiteX35907" fmla="*/ 5042450 w 10763219"/>
              <a:gd name="connsiteY35907" fmla="*/ 1620630 h 6857999"/>
              <a:gd name="connsiteX35908" fmla="*/ 5035306 w 10763219"/>
              <a:gd name="connsiteY35908" fmla="*/ 1617058 h 6857999"/>
              <a:gd name="connsiteX35909" fmla="*/ 5028955 w 10763219"/>
              <a:gd name="connsiteY35909" fmla="*/ 1613486 h 6857999"/>
              <a:gd name="connsiteX35910" fmla="*/ 5022606 w 10763219"/>
              <a:gd name="connsiteY35910" fmla="*/ 1608723 h 6857999"/>
              <a:gd name="connsiteX35911" fmla="*/ 5017049 w 10763219"/>
              <a:gd name="connsiteY35911" fmla="*/ 1603959 h 6857999"/>
              <a:gd name="connsiteX35912" fmla="*/ 5011889 w 10763219"/>
              <a:gd name="connsiteY35912" fmla="*/ 1598006 h 6857999"/>
              <a:gd name="connsiteX35913" fmla="*/ 5006333 w 10763219"/>
              <a:gd name="connsiteY35913" fmla="*/ 1591655 h 6857999"/>
              <a:gd name="connsiteX35914" fmla="*/ 5001967 w 10763219"/>
              <a:gd name="connsiteY35914" fmla="*/ 1584907 h 6857999"/>
              <a:gd name="connsiteX35915" fmla="*/ 4997601 w 10763219"/>
              <a:gd name="connsiteY35915" fmla="*/ 1577763 h 6857999"/>
              <a:gd name="connsiteX35916" fmla="*/ 4994030 w 10763219"/>
              <a:gd name="connsiteY35916" fmla="*/ 1570221 h 6857999"/>
              <a:gd name="connsiteX35917" fmla="*/ 4990457 w 10763219"/>
              <a:gd name="connsiteY35917" fmla="*/ 1562283 h 6857999"/>
              <a:gd name="connsiteX35918" fmla="*/ 4987282 w 10763219"/>
              <a:gd name="connsiteY35918" fmla="*/ 1554344 h 6857999"/>
              <a:gd name="connsiteX35919" fmla="*/ 4984504 w 10763219"/>
              <a:gd name="connsiteY35919" fmla="*/ 1546009 h 6857999"/>
              <a:gd name="connsiteX35920" fmla="*/ 4982122 w 10763219"/>
              <a:gd name="connsiteY35920" fmla="*/ 1536880 h 6857999"/>
              <a:gd name="connsiteX35921" fmla="*/ 4983313 w 10763219"/>
              <a:gd name="connsiteY35921" fmla="*/ 1535689 h 6857999"/>
              <a:gd name="connsiteX35922" fmla="*/ 4984901 w 10763219"/>
              <a:gd name="connsiteY35922" fmla="*/ 1534101 h 6857999"/>
              <a:gd name="connsiteX35923" fmla="*/ 4987679 w 10763219"/>
              <a:gd name="connsiteY35923" fmla="*/ 1532513 h 6857999"/>
              <a:gd name="connsiteX35924" fmla="*/ 4990854 w 10763219"/>
              <a:gd name="connsiteY35924" fmla="*/ 1531720 h 6857999"/>
              <a:gd name="connsiteX35925" fmla="*/ 4993632 w 10763219"/>
              <a:gd name="connsiteY35925" fmla="*/ 1531323 h 6857999"/>
              <a:gd name="connsiteX35926" fmla="*/ 4996807 w 10763219"/>
              <a:gd name="connsiteY35926" fmla="*/ 1530529 h 6857999"/>
              <a:gd name="connsiteX35927" fmla="*/ 4999586 w 10763219"/>
              <a:gd name="connsiteY35927" fmla="*/ 1529338 h 6857999"/>
              <a:gd name="connsiteX35928" fmla="*/ 5001174 w 10763219"/>
              <a:gd name="connsiteY35928" fmla="*/ 1528147 h 6857999"/>
              <a:gd name="connsiteX35929" fmla="*/ 5002364 w 10763219"/>
              <a:gd name="connsiteY35929" fmla="*/ 1526957 h 6857999"/>
              <a:gd name="connsiteX35930" fmla="*/ 5003951 w 10763219"/>
              <a:gd name="connsiteY35930" fmla="*/ 1525369 h 6857999"/>
              <a:gd name="connsiteX35931" fmla="*/ 5005540 w 10763219"/>
              <a:gd name="connsiteY35931" fmla="*/ 1522987 h 6857999"/>
              <a:gd name="connsiteX35932" fmla="*/ 5005540 w 10763219"/>
              <a:gd name="connsiteY35932" fmla="*/ 1517827 h 6857999"/>
              <a:gd name="connsiteX35933" fmla="*/ 5005540 w 10763219"/>
              <a:gd name="connsiteY35933" fmla="*/ 1513461 h 6857999"/>
              <a:gd name="connsiteX35934" fmla="*/ 5004348 w 10763219"/>
              <a:gd name="connsiteY35934" fmla="*/ 1509095 h 6857999"/>
              <a:gd name="connsiteX35935" fmla="*/ 5003951 w 10763219"/>
              <a:gd name="connsiteY35935" fmla="*/ 1505126 h 6857999"/>
              <a:gd name="connsiteX35936" fmla="*/ 5002364 w 10763219"/>
              <a:gd name="connsiteY35936" fmla="*/ 1501951 h 6857999"/>
              <a:gd name="connsiteX35937" fmla="*/ 5001570 w 10763219"/>
              <a:gd name="connsiteY35937" fmla="*/ 1498378 h 6857999"/>
              <a:gd name="connsiteX35938" fmla="*/ 4999586 w 10763219"/>
              <a:gd name="connsiteY35938" fmla="*/ 1495600 h 6857999"/>
              <a:gd name="connsiteX35939" fmla="*/ 4997998 w 10763219"/>
              <a:gd name="connsiteY35939" fmla="*/ 1492424 h 6857999"/>
              <a:gd name="connsiteX35940" fmla="*/ 4994030 w 10763219"/>
              <a:gd name="connsiteY35940" fmla="*/ 1487661 h 6857999"/>
              <a:gd name="connsiteX35941" fmla="*/ 4989266 w 10763219"/>
              <a:gd name="connsiteY35941" fmla="*/ 1483295 h 6857999"/>
              <a:gd name="connsiteX35942" fmla="*/ 4983710 w 10763219"/>
              <a:gd name="connsiteY35942" fmla="*/ 1479723 h 6857999"/>
              <a:gd name="connsiteX35943" fmla="*/ 4978550 w 10763219"/>
              <a:gd name="connsiteY35943" fmla="*/ 1476945 h 6857999"/>
              <a:gd name="connsiteX35944" fmla="*/ 4972597 w 10763219"/>
              <a:gd name="connsiteY35944" fmla="*/ 1474563 h 6857999"/>
              <a:gd name="connsiteX35945" fmla="*/ 4966247 w 10763219"/>
              <a:gd name="connsiteY35945" fmla="*/ 1472181 h 6857999"/>
              <a:gd name="connsiteX35946" fmla="*/ 4953943 w 10763219"/>
              <a:gd name="connsiteY35946" fmla="*/ 1467815 h 6857999"/>
              <a:gd name="connsiteX35947" fmla="*/ 4948387 w 10763219"/>
              <a:gd name="connsiteY35947" fmla="*/ 1465037 h 6857999"/>
              <a:gd name="connsiteX35948" fmla="*/ 4942434 w 10763219"/>
              <a:gd name="connsiteY35948" fmla="*/ 1462258 h 6857999"/>
              <a:gd name="connsiteX35949" fmla="*/ 4936877 w 10763219"/>
              <a:gd name="connsiteY35949" fmla="*/ 1459480 h 6857999"/>
              <a:gd name="connsiteX35950" fmla="*/ 4932115 w 10763219"/>
              <a:gd name="connsiteY35950" fmla="*/ 1455908 h 6857999"/>
              <a:gd name="connsiteX35951" fmla="*/ 4930130 w 10763219"/>
              <a:gd name="connsiteY35951" fmla="*/ 1453923 h 6857999"/>
              <a:gd name="connsiteX35952" fmla="*/ 4928542 w 10763219"/>
              <a:gd name="connsiteY35952" fmla="*/ 1451938 h 6857999"/>
              <a:gd name="connsiteX35953" fmla="*/ 4927749 w 10763219"/>
              <a:gd name="connsiteY35953" fmla="*/ 1449954 h 6857999"/>
              <a:gd name="connsiteX35954" fmla="*/ 4927352 w 10763219"/>
              <a:gd name="connsiteY35954" fmla="*/ 1447969 h 6857999"/>
              <a:gd name="connsiteX35955" fmla="*/ 4926559 w 10763219"/>
              <a:gd name="connsiteY35955" fmla="*/ 1444000 h 6857999"/>
              <a:gd name="connsiteX35956" fmla="*/ 4927352 w 10763219"/>
              <a:gd name="connsiteY35956" fmla="*/ 1439634 h 6857999"/>
              <a:gd name="connsiteX35957" fmla="*/ 4927749 w 10763219"/>
              <a:gd name="connsiteY35957" fmla="*/ 1436062 h 6857999"/>
              <a:gd name="connsiteX35958" fmla="*/ 4927749 w 10763219"/>
              <a:gd name="connsiteY35958" fmla="*/ 1432092 h 6857999"/>
              <a:gd name="connsiteX35959" fmla="*/ 4927749 w 10763219"/>
              <a:gd name="connsiteY35959" fmla="*/ 1430108 h 6857999"/>
              <a:gd name="connsiteX35960" fmla="*/ 4927352 w 10763219"/>
              <a:gd name="connsiteY35960" fmla="*/ 1428123 h 6857999"/>
              <a:gd name="connsiteX35961" fmla="*/ 4926161 w 10763219"/>
              <a:gd name="connsiteY35961" fmla="*/ 1426535 h 6857999"/>
              <a:gd name="connsiteX35962" fmla="*/ 4925367 w 10763219"/>
              <a:gd name="connsiteY35962" fmla="*/ 1424551 h 6857999"/>
              <a:gd name="connsiteX35963" fmla="*/ 4921398 w 10763219"/>
              <a:gd name="connsiteY35963" fmla="*/ 1421376 h 6857999"/>
              <a:gd name="connsiteX35964" fmla="*/ 4917429 w 10763219"/>
              <a:gd name="connsiteY35964" fmla="*/ 1417803 h 6857999"/>
              <a:gd name="connsiteX35965" fmla="*/ 4913064 w 10763219"/>
              <a:gd name="connsiteY35965" fmla="*/ 1415025 h 6857999"/>
              <a:gd name="connsiteX35966" fmla="*/ 4908698 w 10763219"/>
              <a:gd name="connsiteY35966" fmla="*/ 1412246 h 6857999"/>
              <a:gd name="connsiteX35967" fmla="*/ 4898776 w 10763219"/>
              <a:gd name="connsiteY35967" fmla="*/ 1407880 h 6857999"/>
              <a:gd name="connsiteX35968" fmla="*/ 4888456 w 10763219"/>
              <a:gd name="connsiteY35968" fmla="*/ 1404308 h 6857999"/>
              <a:gd name="connsiteX35969" fmla="*/ 4878534 w 10763219"/>
              <a:gd name="connsiteY35969" fmla="*/ 1400736 h 6857999"/>
              <a:gd name="connsiteX35970" fmla="*/ 4868215 w 10763219"/>
              <a:gd name="connsiteY35970" fmla="*/ 1396766 h 6857999"/>
              <a:gd name="connsiteX35971" fmla="*/ 4858293 w 10763219"/>
              <a:gd name="connsiteY35971" fmla="*/ 1392400 h 6857999"/>
              <a:gd name="connsiteX35972" fmla="*/ 4853927 w 10763219"/>
              <a:gd name="connsiteY35972" fmla="*/ 1390019 h 6857999"/>
              <a:gd name="connsiteX35973" fmla="*/ 4849561 w 10763219"/>
              <a:gd name="connsiteY35973" fmla="*/ 1386843 h 6857999"/>
              <a:gd name="connsiteX35974" fmla="*/ 4847578 w 10763219"/>
              <a:gd name="connsiteY35974" fmla="*/ 1385653 h 6857999"/>
              <a:gd name="connsiteX35975" fmla="*/ 4845989 w 10763219"/>
              <a:gd name="connsiteY35975" fmla="*/ 1384065 h 6857999"/>
              <a:gd name="connsiteX35976" fmla="*/ 4843608 w 10763219"/>
              <a:gd name="connsiteY35976" fmla="*/ 1380096 h 6857999"/>
              <a:gd name="connsiteX35977" fmla="*/ 4842020 w 10763219"/>
              <a:gd name="connsiteY35977" fmla="*/ 1375730 h 6857999"/>
              <a:gd name="connsiteX35978" fmla="*/ 4841227 w 10763219"/>
              <a:gd name="connsiteY35978" fmla="*/ 1370966 h 6857999"/>
              <a:gd name="connsiteX35979" fmla="*/ 4839639 w 10763219"/>
              <a:gd name="connsiteY35979" fmla="*/ 1365806 h 6857999"/>
              <a:gd name="connsiteX35980" fmla="*/ 4838845 w 10763219"/>
              <a:gd name="connsiteY35980" fmla="*/ 1361043 h 6857999"/>
              <a:gd name="connsiteX35981" fmla="*/ 4836861 w 10763219"/>
              <a:gd name="connsiteY35981" fmla="*/ 1357074 h 6857999"/>
              <a:gd name="connsiteX35982" fmla="*/ 4835670 w 10763219"/>
              <a:gd name="connsiteY35982" fmla="*/ 1355090 h 6857999"/>
              <a:gd name="connsiteX35983" fmla="*/ 4834479 w 10763219"/>
              <a:gd name="connsiteY35983" fmla="*/ 1353105 h 6857999"/>
              <a:gd name="connsiteX35984" fmla="*/ 4832892 w 10763219"/>
              <a:gd name="connsiteY35984" fmla="*/ 1352311 h 6857999"/>
              <a:gd name="connsiteX35985" fmla="*/ 4831304 w 10763219"/>
              <a:gd name="connsiteY35985" fmla="*/ 1351517 h 6857999"/>
              <a:gd name="connsiteX35986" fmla="*/ 4830114 w 10763219"/>
              <a:gd name="connsiteY35986" fmla="*/ 1350723 h 6857999"/>
              <a:gd name="connsiteX35987" fmla="*/ 4828923 w 10763219"/>
              <a:gd name="connsiteY35987" fmla="*/ 1350723 h 6857999"/>
              <a:gd name="connsiteX35988" fmla="*/ 4826146 w 10763219"/>
              <a:gd name="connsiteY35988" fmla="*/ 1351914 h 6857999"/>
              <a:gd name="connsiteX35989" fmla="*/ 4823763 w 10763219"/>
              <a:gd name="connsiteY35989" fmla="*/ 1353105 h 6857999"/>
              <a:gd name="connsiteX35990" fmla="*/ 4819795 w 10763219"/>
              <a:gd name="connsiteY35990" fmla="*/ 1356677 h 6857999"/>
              <a:gd name="connsiteX35991" fmla="*/ 4817810 w 10763219"/>
              <a:gd name="connsiteY35991" fmla="*/ 1357868 h 6857999"/>
              <a:gd name="connsiteX35992" fmla="*/ 4817413 w 10763219"/>
              <a:gd name="connsiteY35992" fmla="*/ 1358265 h 6857999"/>
              <a:gd name="connsiteX35993" fmla="*/ 4816224 w 10763219"/>
              <a:gd name="connsiteY35993" fmla="*/ 1358265 h 6857999"/>
              <a:gd name="connsiteX35994" fmla="*/ 4815032 w 10763219"/>
              <a:gd name="connsiteY35994" fmla="*/ 1356677 h 6857999"/>
              <a:gd name="connsiteX35995" fmla="*/ 4812254 w 10763219"/>
              <a:gd name="connsiteY35995" fmla="*/ 1354693 h 6857999"/>
              <a:gd name="connsiteX35996" fmla="*/ 4805903 w 10763219"/>
              <a:gd name="connsiteY35996" fmla="*/ 1347945 h 6857999"/>
              <a:gd name="connsiteX35997" fmla="*/ 4788837 w 10763219"/>
              <a:gd name="connsiteY35997" fmla="*/ 1328496 h 6857999"/>
              <a:gd name="connsiteX35998" fmla="*/ 4779312 w 10763219"/>
              <a:gd name="connsiteY35998" fmla="*/ 1318176 h 6857999"/>
              <a:gd name="connsiteX35999" fmla="*/ 4774152 w 10763219"/>
              <a:gd name="connsiteY35999" fmla="*/ 1313016 h 6857999"/>
              <a:gd name="connsiteX36000" fmla="*/ 4768993 w 10763219"/>
              <a:gd name="connsiteY36000" fmla="*/ 1309444 h 6857999"/>
              <a:gd name="connsiteX36001" fmla="*/ 4763833 w 10763219"/>
              <a:gd name="connsiteY36001" fmla="*/ 1305474 h 6857999"/>
              <a:gd name="connsiteX36002" fmla="*/ 4759070 w 10763219"/>
              <a:gd name="connsiteY36002" fmla="*/ 1302299 h 6857999"/>
              <a:gd name="connsiteX36003" fmla="*/ 4754309 w 10763219"/>
              <a:gd name="connsiteY36003" fmla="*/ 1300314 h 6857999"/>
              <a:gd name="connsiteX36004" fmla="*/ 4749942 w 10763219"/>
              <a:gd name="connsiteY36004" fmla="*/ 1299521 h 6857999"/>
              <a:gd name="connsiteX36005" fmla="*/ 4746767 w 10763219"/>
              <a:gd name="connsiteY36005" fmla="*/ 1299521 h 6857999"/>
              <a:gd name="connsiteX36006" fmla="*/ 4744782 w 10763219"/>
              <a:gd name="connsiteY36006" fmla="*/ 1299917 h 6857999"/>
              <a:gd name="connsiteX36007" fmla="*/ 4743592 w 10763219"/>
              <a:gd name="connsiteY36007" fmla="*/ 1301505 h 6857999"/>
              <a:gd name="connsiteX36008" fmla="*/ 4742004 w 10763219"/>
              <a:gd name="connsiteY36008" fmla="*/ 1302299 h 6857999"/>
              <a:gd name="connsiteX36009" fmla="*/ 4741607 w 10763219"/>
              <a:gd name="connsiteY36009" fmla="*/ 1304284 h 6857999"/>
              <a:gd name="connsiteX36010" fmla="*/ 4741210 w 10763219"/>
              <a:gd name="connsiteY36010" fmla="*/ 1306268 h 6857999"/>
              <a:gd name="connsiteX36011" fmla="*/ 4740417 w 10763219"/>
              <a:gd name="connsiteY36011" fmla="*/ 1310634 h 6857999"/>
              <a:gd name="connsiteX36012" fmla="*/ 4740020 w 10763219"/>
              <a:gd name="connsiteY36012" fmla="*/ 1315794 h 6857999"/>
              <a:gd name="connsiteX36013" fmla="*/ 4739623 w 10763219"/>
              <a:gd name="connsiteY36013" fmla="*/ 1318176 h 6857999"/>
              <a:gd name="connsiteX36014" fmla="*/ 4738432 w 10763219"/>
              <a:gd name="connsiteY36014" fmla="*/ 1320557 h 6857999"/>
              <a:gd name="connsiteX36015" fmla="*/ 4737241 w 10763219"/>
              <a:gd name="connsiteY36015" fmla="*/ 1322939 h 6857999"/>
              <a:gd name="connsiteX36016" fmla="*/ 4734860 w 10763219"/>
              <a:gd name="connsiteY36016" fmla="*/ 1325320 h 6857999"/>
              <a:gd name="connsiteX36017" fmla="*/ 4732082 w 10763219"/>
              <a:gd name="connsiteY36017" fmla="*/ 1327305 h 6857999"/>
              <a:gd name="connsiteX36018" fmla="*/ 4728510 w 10763219"/>
              <a:gd name="connsiteY36018" fmla="*/ 1328893 h 6857999"/>
              <a:gd name="connsiteX36019" fmla="*/ 4725732 w 10763219"/>
              <a:gd name="connsiteY36019" fmla="*/ 1322939 h 6857999"/>
              <a:gd name="connsiteX36020" fmla="*/ 4722160 w 10763219"/>
              <a:gd name="connsiteY36020" fmla="*/ 1317779 h 6857999"/>
              <a:gd name="connsiteX36021" fmla="*/ 4717794 w 10763219"/>
              <a:gd name="connsiteY36021" fmla="*/ 1312222 h 6857999"/>
              <a:gd name="connsiteX36022" fmla="*/ 4712237 w 10763219"/>
              <a:gd name="connsiteY36022" fmla="*/ 1306665 h 6857999"/>
              <a:gd name="connsiteX36023" fmla="*/ 4705887 w 10763219"/>
              <a:gd name="connsiteY36023" fmla="*/ 1301902 h 6857999"/>
              <a:gd name="connsiteX36024" fmla="*/ 4699538 w 10763219"/>
              <a:gd name="connsiteY36024" fmla="*/ 1297139 h 6857999"/>
              <a:gd name="connsiteX36025" fmla="*/ 4684852 w 10763219"/>
              <a:gd name="connsiteY36025" fmla="*/ 1287216 h 6857999"/>
              <a:gd name="connsiteX36026" fmla="*/ 4669373 w 10763219"/>
              <a:gd name="connsiteY36026" fmla="*/ 1277690 h 6857999"/>
              <a:gd name="connsiteX36027" fmla="*/ 4653498 w 10763219"/>
              <a:gd name="connsiteY36027" fmla="*/ 1267370 h 6857999"/>
              <a:gd name="connsiteX36028" fmla="*/ 4645957 w 10763219"/>
              <a:gd name="connsiteY36028" fmla="*/ 1261813 h 6857999"/>
              <a:gd name="connsiteX36029" fmla="*/ 4638416 w 10763219"/>
              <a:gd name="connsiteY36029" fmla="*/ 1256653 h 6857999"/>
              <a:gd name="connsiteX36030" fmla="*/ 4631272 w 10763219"/>
              <a:gd name="connsiteY36030" fmla="*/ 1250699 h 6857999"/>
              <a:gd name="connsiteX36031" fmla="*/ 4624923 w 10763219"/>
              <a:gd name="connsiteY36031" fmla="*/ 1244348 h 6857999"/>
              <a:gd name="connsiteX36032" fmla="*/ 4627303 w 10763219"/>
              <a:gd name="connsiteY36032" fmla="*/ 1240776 h 6857999"/>
              <a:gd name="connsiteX36033" fmla="*/ 4629287 w 10763219"/>
              <a:gd name="connsiteY36033" fmla="*/ 1238395 h 6857999"/>
              <a:gd name="connsiteX36034" fmla="*/ 4632066 w 10763219"/>
              <a:gd name="connsiteY36034" fmla="*/ 1236807 h 6857999"/>
              <a:gd name="connsiteX36035" fmla="*/ 4634447 w 10763219"/>
              <a:gd name="connsiteY36035" fmla="*/ 1236410 h 6857999"/>
              <a:gd name="connsiteX36036" fmla="*/ 4637623 w 10763219"/>
              <a:gd name="connsiteY36036" fmla="*/ 1236013 h 6857999"/>
              <a:gd name="connsiteX36037" fmla="*/ 4640003 w 10763219"/>
              <a:gd name="connsiteY36037" fmla="*/ 1236410 h 6857999"/>
              <a:gd name="connsiteX36038" fmla="*/ 4645957 w 10763219"/>
              <a:gd name="connsiteY36038" fmla="*/ 1237601 h 6857999"/>
              <a:gd name="connsiteX36039" fmla="*/ 4648735 w 10763219"/>
              <a:gd name="connsiteY36039" fmla="*/ 1237601 h 6857999"/>
              <a:gd name="connsiteX36040" fmla="*/ 4651116 w 10763219"/>
              <a:gd name="connsiteY36040" fmla="*/ 1237998 h 6857999"/>
              <a:gd name="connsiteX36041" fmla="*/ 4654292 w 10763219"/>
              <a:gd name="connsiteY36041" fmla="*/ 1237601 h 6857999"/>
              <a:gd name="connsiteX36042" fmla="*/ 4656673 w 10763219"/>
              <a:gd name="connsiteY36042" fmla="*/ 1236410 h 6857999"/>
              <a:gd name="connsiteX36043" fmla="*/ 4659055 w 10763219"/>
              <a:gd name="connsiteY36043" fmla="*/ 1234425 h 6857999"/>
              <a:gd name="connsiteX36044" fmla="*/ 4661436 w 10763219"/>
              <a:gd name="connsiteY36044" fmla="*/ 1232044 h 6857999"/>
              <a:gd name="connsiteX36045" fmla="*/ 4663817 w 10763219"/>
              <a:gd name="connsiteY36045" fmla="*/ 1228075 h 6857999"/>
              <a:gd name="connsiteX36046" fmla="*/ 4665801 w 10763219"/>
              <a:gd name="connsiteY36046" fmla="*/ 1222915 h 6857999"/>
              <a:gd name="connsiteX36047" fmla="*/ 4666992 w 10763219"/>
              <a:gd name="connsiteY36047" fmla="*/ 1217358 h 6857999"/>
              <a:gd name="connsiteX36048" fmla="*/ 4666992 w 10763219"/>
              <a:gd name="connsiteY36048" fmla="*/ 1212992 h 6857999"/>
              <a:gd name="connsiteX36049" fmla="*/ 4666199 w 10763219"/>
              <a:gd name="connsiteY36049" fmla="*/ 1209419 h 6857999"/>
              <a:gd name="connsiteX36050" fmla="*/ 4665404 w 10763219"/>
              <a:gd name="connsiteY36050" fmla="*/ 1207038 h 6857999"/>
              <a:gd name="connsiteX36051" fmla="*/ 4663817 w 10763219"/>
              <a:gd name="connsiteY36051" fmla="*/ 1205847 h 6857999"/>
              <a:gd name="connsiteX36052" fmla="*/ 4661833 w 10763219"/>
              <a:gd name="connsiteY36052" fmla="*/ 1205053 h 6857999"/>
              <a:gd name="connsiteX36053" fmla="*/ 4659848 w 10763219"/>
              <a:gd name="connsiteY36053" fmla="*/ 1205053 h 6857999"/>
              <a:gd name="connsiteX36054" fmla="*/ 4657467 w 10763219"/>
              <a:gd name="connsiteY36054" fmla="*/ 1205053 h 6857999"/>
              <a:gd name="connsiteX36055" fmla="*/ 4652307 w 10763219"/>
              <a:gd name="connsiteY36055" fmla="*/ 1207038 h 6857999"/>
              <a:gd name="connsiteX36056" fmla="*/ 4646751 w 10763219"/>
              <a:gd name="connsiteY36056" fmla="*/ 1209022 h 6857999"/>
              <a:gd name="connsiteX36057" fmla="*/ 4642385 w 10763219"/>
              <a:gd name="connsiteY36057" fmla="*/ 1211007 h 6857999"/>
              <a:gd name="connsiteX36058" fmla="*/ 4640400 w 10763219"/>
              <a:gd name="connsiteY36058" fmla="*/ 1211404 h 6857999"/>
              <a:gd name="connsiteX36059" fmla="*/ 4638813 w 10763219"/>
              <a:gd name="connsiteY36059" fmla="*/ 1211404 h 6857999"/>
              <a:gd name="connsiteX36060" fmla="*/ 4630081 w 10763219"/>
              <a:gd name="connsiteY36060" fmla="*/ 1210610 h 6857999"/>
              <a:gd name="connsiteX36061" fmla="*/ 4617779 w 10763219"/>
              <a:gd name="connsiteY36061" fmla="*/ 1210213 h 6857999"/>
              <a:gd name="connsiteX36062" fmla="*/ 4606665 w 10763219"/>
              <a:gd name="connsiteY36062" fmla="*/ 1209419 h 6857999"/>
              <a:gd name="connsiteX36063" fmla="*/ 4602696 w 10763219"/>
              <a:gd name="connsiteY36063" fmla="*/ 1209022 h 6857999"/>
              <a:gd name="connsiteX36064" fmla="*/ 4600314 w 10763219"/>
              <a:gd name="connsiteY36064" fmla="*/ 1208229 h 6857999"/>
              <a:gd name="connsiteX36065" fmla="*/ 4597536 w 10763219"/>
              <a:gd name="connsiteY36065" fmla="*/ 1205847 h 6857999"/>
              <a:gd name="connsiteX36066" fmla="*/ 4595155 w 10763219"/>
              <a:gd name="connsiteY36066" fmla="*/ 1202275 h 6857999"/>
              <a:gd name="connsiteX36067" fmla="*/ 4593170 w 10763219"/>
              <a:gd name="connsiteY36067" fmla="*/ 1198306 h 6857999"/>
              <a:gd name="connsiteX36068" fmla="*/ 4591583 w 10763219"/>
              <a:gd name="connsiteY36068" fmla="*/ 1194336 h 6857999"/>
              <a:gd name="connsiteX36069" fmla="*/ 4590392 w 10763219"/>
              <a:gd name="connsiteY36069" fmla="*/ 1189970 h 6857999"/>
              <a:gd name="connsiteX36070" fmla="*/ 4589598 w 10763219"/>
              <a:gd name="connsiteY36070" fmla="*/ 1185604 h 6857999"/>
              <a:gd name="connsiteX36071" fmla="*/ 4588805 w 10763219"/>
              <a:gd name="connsiteY36071" fmla="*/ 1176872 h 6857999"/>
              <a:gd name="connsiteX36072" fmla="*/ 4587614 w 10763219"/>
              <a:gd name="connsiteY36072" fmla="*/ 1168139 h 6857999"/>
              <a:gd name="connsiteX36073" fmla="*/ 4586820 w 10763219"/>
              <a:gd name="connsiteY36073" fmla="*/ 1163773 h 6857999"/>
              <a:gd name="connsiteX36074" fmla="*/ 4585630 w 10763219"/>
              <a:gd name="connsiteY36074" fmla="*/ 1159804 h 6857999"/>
              <a:gd name="connsiteX36075" fmla="*/ 4584836 w 10763219"/>
              <a:gd name="connsiteY36075" fmla="*/ 1155835 h 6857999"/>
              <a:gd name="connsiteX36076" fmla="*/ 4582852 w 10763219"/>
              <a:gd name="connsiteY36076" fmla="*/ 1152263 h 6857999"/>
              <a:gd name="connsiteX36077" fmla="*/ 4580867 w 10763219"/>
              <a:gd name="connsiteY36077" fmla="*/ 1149484 h 6857999"/>
              <a:gd name="connsiteX36078" fmla="*/ 4578486 w 10763219"/>
              <a:gd name="connsiteY36078" fmla="*/ 1147500 h 6857999"/>
              <a:gd name="connsiteX36079" fmla="*/ 4573326 w 10763219"/>
              <a:gd name="connsiteY36079" fmla="*/ 1144721 h 6857999"/>
              <a:gd name="connsiteX36080" fmla="*/ 4568564 w 10763219"/>
              <a:gd name="connsiteY36080" fmla="*/ 1142737 h 6857999"/>
              <a:gd name="connsiteX36081" fmla="*/ 4563801 w 10763219"/>
              <a:gd name="connsiteY36081" fmla="*/ 1141546 h 6857999"/>
              <a:gd name="connsiteX36082" fmla="*/ 4558642 w 10763219"/>
              <a:gd name="connsiteY36082" fmla="*/ 1140752 h 6857999"/>
              <a:gd name="connsiteX36083" fmla="*/ 4553482 w 10763219"/>
              <a:gd name="connsiteY36083" fmla="*/ 1140355 h 6857999"/>
              <a:gd name="connsiteX36084" fmla="*/ 4547925 w 10763219"/>
              <a:gd name="connsiteY36084" fmla="*/ 1140355 h 6857999"/>
              <a:gd name="connsiteX36085" fmla="*/ 4537209 w 10763219"/>
              <a:gd name="connsiteY36085" fmla="*/ 1139561 h 6857999"/>
              <a:gd name="connsiteX36086" fmla="*/ 4526493 w 10763219"/>
              <a:gd name="connsiteY36086" fmla="*/ 1139561 h 6857999"/>
              <a:gd name="connsiteX36087" fmla="*/ 4521730 w 10763219"/>
              <a:gd name="connsiteY36087" fmla="*/ 1138767 h 6857999"/>
              <a:gd name="connsiteX36088" fmla="*/ 4516968 w 10763219"/>
              <a:gd name="connsiteY36088" fmla="*/ 1137577 h 6857999"/>
              <a:gd name="connsiteX36089" fmla="*/ 4511808 w 10763219"/>
              <a:gd name="connsiteY36089" fmla="*/ 1136386 h 6857999"/>
              <a:gd name="connsiteX36090" fmla="*/ 4507045 w 10763219"/>
              <a:gd name="connsiteY36090" fmla="*/ 1134401 h 6857999"/>
              <a:gd name="connsiteX36091" fmla="*/ 4502680 w 10763219"/>
              <a:gd name="connsiteY36091" fmla="*/ 1131226 h 6857999"/>
              <a:gd name="connsiteX36092" fmla="*/ 4498711 w 10763219"/>
              <a:gd name="connsiteY36092" fmla="*/ 1128050 h 6857999"/>
              <a:gd name="connsiteX36093" fmla="*/ 4496329 w 10763219"/>
              <a:gd name="connsiteY36093" fmla="*/ 1124875 h 6857999"/>
              <a:gd name="connsiteX36094" fmla="*/ 4494345 w 10763219"/>
              <a:gd name="connsiteY36094" fmla="*/ 1121700 h 6857999"/>
              <a:gd name="connsiteX36095" fmla="*/ 4492360 w 10763219"/>
              <a:gd name="connsiteY36095" fmla="*/ 1117334 h 6857999"/>
              <a:gd name="connsiteX36096" fmla="*/ 4490773 w 10763219"/>
              <a:gd name="connsiteY36096" fmla="*/ 1112967 h 6857999"/>
              <a:gd name="connsiteX36097" fmla="*/ 4488392 w 10763219"/>
              <a:gd name="connsiteY36097" fmla="*/ 1103441 h 6857999"/>
              <a:gd name="connsiteX36098" fmla="*/ 4486407 w 10763219"/>
              <a:gd name="connsiteY36098" fmla="*/ 1093121 h 6857999"/>
              <a:gd name="connsiteX36099" fmla="*/ 4485216 w 10763219"/>
              <a:gd name="connsiteY36099" fmla="*/ 1083198 h 6857999"/>
              <a:gd name="connsiteX36100" fmla="*/ 4483629 w 10763219"/>
              <a:gd name="connsiteY36100" fmla="*/ 1073275 h 6857999"/>
              <a:gd name="connsiteX36101" fmla="*/ 4482041 w 10763219"/>
              <a:gd name="connsiteY36101" fmla="*/ 1068512 h 6857999"/>
              <a:gd name="connsiteX36102" fmla="*/ 4481248 w 10763219"/>
              <a:gd name="connsiteY36102" fmla="*/ 1064146 h 6857999"/>
              <a:gd name="connsiteX36103" fmla="*/ 4479661 w 10763219"/>
              <a:gd name="connsiteY36103" fmla="*/ 1060177 h 6857999"/>
              <a:gd name="connsiteX36104" fmla="*/ 4477676 w 10763219"/>
              <a:gd name="connsiteY36104" fmla="*/ 1056604 h 6857999"/>
              <a:gd name="connsiteX36105" fmla="*/ 4475691 w 10763219"/>
              <a:gd name="connsiteY36105" fmla="*/ 1057001 h 6857999"/>
              <a:gd name="connsiteX36106" fmla="*/ 4474105 w 10763219"/>
              <a:gd name="connsiteY36106" fmla="*/ 1057795 h 6857999"/>
              <a:gd name="connsiteX36107" fmla="*/ 4472517 w 10763219"/>
              <a:gd name="connsiteY36107" fmla="*/ 1058589 h 6857999"/>
              <a:gd name="connsiteX36108" fmla="*/ 4470928 w 10763219"/>
              <a:gd name="connsiteY36108" fmla="*/ 1059383 h 6857999"/>
              <a:gd name="connsiteX36109" fmla="*/ 4468944 w 10763219"/>
              <a:gd name="connsiteY36109" fmla="*/ 1062955 h 6857999"/>
              <a:gd name="connsiteX36110" fmla="*/ 4466961 w 10763219"/>
              <a:gd name="connsiteY36110" fmla="*/ 1066924 h 6857999"/>
              <a:gd name="connsiteX36111" fmla="*/ 4466166 w 10763219"/>
              <a:gd name="connsiteY36111" fmla="*/ 1070894 h 6857999"/>
              <a:gd name="connsiteX36112" fmla="*/ 4466166 w 10763219"/>
              <a:gd name="connsiteY36112" fmla="*/ 1074069 h 6857999"/>
              <a:gd name="connsiteX36113" fmla="*/ 4466563 w 10763219"/>
              <a:gd name="connsiteY36113" fmla="*/ 1076054 h 6857999"/>
              <a:gd name="connsiteX36114" fmla="*/ 4466961 w 10763219"/>
              <a:gd name="connsiteY36114" fmla="*/ 1077244 h 6857999"/>
              <a:gd name="connsiteX36115" fmla="*/ 4467753 w 10763219"/>
              <a:gd name="connsiteY36115" fmla="*/ 1078435 h 6857999"/>
              <a:gd name="connsiteX36116" fmla="*/ 4469341 w 10763219"/>
              <a:gd name="connsiteY36116" fmla="*/ 1079229 h 6857999"/>
              <a:gd name="connsiteX36117" fmla="*/ 4466166 w 10763219"/>
              <a:gd name="connsiteY36117" fmla="*/ 1081214 h 6857999"/>
              <a:gd name="connsiteX36118" fmla="*/ 4462991 w 10763219"/>
              <a:gd name="connsiteY36118" fmla="*/ 1083198 h 6857999"/>
              <a:gd name="connsiteX36119" fmla="*/ 4460212 w 10763219"/>
              <a:gd name="connsiteY36119" fmla="*/ 1083992 h 6857999"/>
              <a:gd name="connsiteX36120" fmla="*/ 4457831 w 10763219"/>
              <a:gd name="connsiteY36120" fmla="*/ 1084786 h 6857999"/>
              <a:gd name="connsiteX36121" fmla="*/ 4455053 w 10763219"/>
              <a:gd name="connsiteY36121" fmla="*/ 1084786 h 6857999"/>
              <a:gd name="connsiteX36122" fmla="*/ 4452671 w 10763219"/>
              <a:gd name="connsiteY36122" fmla="*/ 1084786 h 6857999"/>
              <a:gd name="connsiteX36123" fmla="*/ 4450687 w 10763219"/>
              <a:gd name="connsiteY36123" fmla="*/ 1084389 h 6857999"/>
              <a:gd name="connsiteX36124" fmla="*/ 4448703 w 10763219"/>
              <a:gd name="connsiteY36124" fmla="*/ 1083595 h 6857999"/>
              <a:gd name="connsiteX36125" fmla="*/ 4447512 w 10763219"/>
              <a:gd name="connsiteY36125" fmla="*/ 1082007 h 6857999"/>
              <a:gd name="connsiteX36126" fmla="*/ 4445924 w 10763219"/>
              <a:gd name="connsiteY36126" fmla="*/ 1080420 h 6857999"/>
              <a:gd name="connsiteX36127" fmla="*/ 4443146 w 10763219"/>
              <a:gd name="connsiteY36127" fmla="*/ 1077244 h 6857999"/>
              <a:gd name="connsiteX36128" fmla="*/ 4441162 w 10763219"/>
              <a:gd name="connsiteY36128" fmla="*/ 1072084 h 6857999"/>
              <a:gd name="connsiteX36129" fmla="*/ 4439178 w 10763219"/>
              <a:gd name="connsiteY36129" fmla="*/ 1066924 h 6857999"/>
              <a:gd name="connsiteX36130" fmla="*/ 4436002 w 10763219"/>
              <a:gd name="connsiteY36130" fmla="*/ 1055017 h 6857999"/>
              <a:gd name="connsiteX36131" fmla="*/ 4433224 w 10763219"/>
              <a:gd name="connsiteY36131" fmla="*/ 1043109 h 6857999"/>
              <a:gd name="connsiteX36132" fmla="*/ 4431239 w 10763219"/>
              <a:gd name="connsiteY36132" fmla="*/ 1037552 h 6857999"/>
              <a:gd name="connsiteX36133" fmla="*/ 4429256 w 10763219"/>
              <a:gd name="connsiteY36133" fmla="*/ 1032789 h 6857999"/>
              <a:gd name="connsiteX36134" fmla="*/ 4427271 w 10763219"/>
              <a:gd name="connsiteY36134" fmla="*/ 1028423 h 6857999"/>
              <a:gd name="connsiteX36135" fmla="*/ 4424492 w 10763219"/>
              <a:gd name="connsiteY36135" fmla="*/ 1025248 h 6857999"/>
              <a:gd name="connsiteX36136" fmla="*/ 4422905 w 10763219"/>
              <a:gd name="connsiteY36136" fmla="*/ 1024057 h 6857999"/>
              <a:gd name="connsiteX36137" fmla="*/ 4421317 w 10763219"/>
              <a:gd name="connsiteY36137" fmla="*/ 1023263 h 6857999"/>
              <a:gd name="connsiteX36138" fmla="*/ 4418936 w 10763219"/>
              <a:gd name="connsiteY36138" fmla="*/ 1022866 h 6857999"/>
              <a:gd name="connsiteX36139" fmla="*/ 4416951 w 10763219"/>
              <a:gd name="connsiteY36139" fmla="*/ 1022469 h 6857999"/>
              <a:gd name="connsiteX36140" fmla="*/ 4412190 w 10763219"/>
              <a:gd name="connsiteY36140" fmla="*/ 1022866 h 6857999"/>
              <a:gd name="connsiteX36141" fmla="*/ 4407029 w 10763219"/>
              <a:gd name="connsiteY36141" fmla="*/ 1023263 h 6857999"/>
              <a:gd name="connsiteX36142" fmla="*/ 4401473 w 10763219"/>
              <a:gd name="connsiteY36142" fmla="*/ 1024454 h 6857999"/>
              <a:gd name="connsiteX36143" fmla="*/ 4395916 w 10763219"/>
              <a:gd name="connsiteY36143" fmla="*/ 1024851 h 6857999"/>
              <a:gd name="connsiteX36144" fmla="*/ 4390360 w 10763219"/>
              <a:gd name="connsiteY36144" fmla="*/ 1024851 h 6857999"/>
              <a:gd name="connsiteX36145" fmla="*/ 4387978 w 10763219"/>
              <a:gd name="connsiteY36145" fmla="*/ 1024454 h 6857999"/>
              <a:gd name="connsiteX36146" fmla="*/ 4384803 w 10763219"/>
              <a:gd name="connsiteY36146" fmla="*/ 1024057 h 6857999"/>
              <a:gd name="connsiteX36147" fmla="*/ 4381628 w 10763219"/>
              <a:gd name="connsiteY36147" fmla="*/ 1022072 h 6857999"/>
              <a:gd name="connsiteX36148" fmla="*/ 4378056 w 10763219"/>
              <a:gd name="connsiteY36148" fmla="*/ 1020485 h 6857999"/>
              <a:gd name="connsiteX36149" fmla="*/ 4371706 w 10763219"/>
              <a:gd name="connsiteY36149" fmla="*/ 1016515 h 6857999"/>
              <a:gd name="connsiteX36150" fmla="*/ 4366943 w 10763219"/>
              <a:gd name="connsiteY36150" fmla="*/ 1012149 h 6857999"/>
              <a:gd name="connsiteX36151" fmla="*/ 4362975 w 10763219"/>
              <a:gd name="connsiteY36151" fmla="*/ 1007783 h 6857999"/>
              <a:gd name="connsiteX36152" fmla="*/ 4359006 w 10763219"/>
              <a:gd name="connsiteY36152" fmla="*/ 1003020 h 6857999"/>
              <a:gd name="connsiteX36153" fmla="*/ 4356227 w 10763219"/>
              <a:gd name="connsiteY36153" fmla="*/ 997463 h 6857999"/>
              <a:gd name="connsiteX36154" fmla="*/ 4350671 w 10763219"/>
              <a:gd name="connsiteY36154" fmla="*/ 987540 h 6857999"/>
              <a:gd name="connsiteX36155" fmla="*/ 4347893 w 10763219"/>
              <a:gd name="connsiteY36155" fmla="*/ 983174 h 6857999"/>
              <a:gd name="connsiteX36156" fmla="*/ 4344321 w 10763219"/>
              <a:gd name="connsiteY36156" fmla="*/ 979602 h 6857999"/>
              <a:gd name="connsiteX36157" fmla="*/ 4340353 w 10763219"/>
              <a:gd name="connsiteY36157" fmla="*/ 976029 h 6857999"/>
              <a:gd name="connsiteX36158" fmla="*/ 4335987 w 10763219"/>
              <a:gd name="connsiteY36158" fmla="*/ 973251 h 6857999"/>
              <a:gd name="connsiteX36159" fmla="*/ 4333605 w 10763219"/>
              <a:gd name="connsiteY36159" fmla="*/ 972060 h 6857999"/>
              <a:gd name="connsiteX36160" fmla="*/ 4330826 w 10763219"/>
              <a:gd name="connsiteY36160" fmla="*/ 971266 h 6857999"/>
              <a:gd name="connsiteX36161" fmla="*/ 4327651 w 10763219"/>
              <a:gd name="connsiteY36161" fmla="*/ 970076 h 6857999"/>
              <a:gd name="connsiteX36162" fmla="*/ 4324476 w 10763219"/>
              <a:gd name="connsiteY36162" fmla="*/ 970076 h 6857999"/>
              <a:gd name="connsiteX36163" fmla="*/ 4316141 w 10763219"/>
              <a:gd name="connsiteY36163" fmla="*/ 970076 h 6857999"/>
              <a:gd name="connsiteX36164" fmla="*/ 4306616 w 10763219"/>
              <a:gd name="connsiteY36164" fmla="*/ 971266 h 6857999"/>
              <a:gd name="connsiteX36165" fmla="*/ 4299869 w 10763219"/>
              <a:gd name="connsiteY36165" fmla="*/ 972060 h 6857999"/>
              <a:gd name="connsiteX36166" fmla="*/ 4296297 w 10763219"/>
              <a:gd name="connsiteY36166" fmla="*/ 972457 h 6857999"/>
              <a:gd name="connsiteX36167" fmla="*/ 4295504 w 10763219"/>
              <a:gd name="connsiteY36167" fmla="*/ 973251 h 6857999"/>
              <a:gd name="connsiteX36168" fmla="*/ 4293915 w 10763219"/>
              <a:gd name="connsiteY36168" fmla="*/ 974045 h 6857999"/>
              <a:gd name="connsiteX36169" fmla="*/ 4288756 w 10763219"/>
              <a:gd name="connsiteY36169" fmla="*/ 978014 h 6857999"/>
              <a:gd name="connsiteX36170" fmla="*/ 4287168 w 10763219"/>
              <a:gd name="connsiteY36170" fmla="*/ 978808 h 6857999"/>
              <a:gd name="connsiteX36171" fmla="*/ 4285184 w 10763219"/>
              <a:gd name="connsiteY36171" fmla="*/ 979999 h 6857999"/>
              <a:gd name="connsiteX36172" fmla="*/ 4283199 w 10763219"/>
              <a:gd name="connsiteY36172" fmla="*/ 980396 h 6857999"/>
              <a:gd name="connsiteX36173" fmla="*/ 4281216 w 10763219"/>
              <a:gd name="connsiteY36173" fmla="*/ 980396 h 6857999"/>
              <a:gd name="connsiteX36174" fmla="*/ 4276452 w 10763219"/>
              <a:gd name="connsiteY36174" fmla="*/ 979999 h 6857999"/>
              <a:gd name="connsiteX36175" fmla="*/ 4271689 w 10763219"/>
              <a:gd name="connsiteY36175" fmla="*/ 978808 h 6857999"/>
              <a:gd name="connsiteX36176" fmla="*/ 4266133 w 10763219"/>
              <a:gd name="connsiteY36176" fmla="*/ 976823 h 6857999"/>
              <a:gd name="connsiteX36177" fmla="*/ 4259784 w 10763219"/>
              <a:gd name="connsiteY36177" fmla="*/ 974442 h 6857999"/>
              <a:gd name="connsiteX36178" fmla="*/ 4246685 w 10763219"/>
              <a:gd name="connsiteY36178" fmla="*/ 968091 h 6857999"/>
              <a:gd name="connsiteX36179" fmla="*/ 4232397 w 10763219"/>
              <a:gd name="connsiteY36179" fmla="*/ 961343 h 6857999"/>
              <a:gd name="connsiteX36180" fmla="*/ 4225253 w 10763219"/>
              <a:gd name="connsiteY36180" fmla="*/ 957771 h 6857999"/>
              <a:gd name="connsiteX36181" fmla="*/ 4217315 w 10763219"/>
              <a:gd name="connsiteY36181" fmla="*/ 954596 h 6857999"/>
              <a:gd name="connsiteX36182" fmla="*/ 4209379 w 10763219"/>
              <a:gd name="connsiteY36182" fmla="*/ 952214 h 6857999"/>
              <a:gd name="connsiteX36183" fmla="*/ 4201440 w 10763219"/>
              <a:gd name="connsiteY36183" fmla="*/ 949436 h 6857999"/>
              <a:gd name="connsiteX36184" fmla="*/ 4193502 w 10763219"/>
              <a:gd name="connsiteY36184" fmla="*/ 947451 h 6857999"/>
              <a:gd name="connsiteX36185" fmla="*/ 4185564 w 10763219"/>
              <a:gd name="connsiteY36185" fmla="*/ 947054 h 6857999"/>
              <a:gd name="connsiteX36186" fmla="*/ 4187152 w 10763219"/>
              <a:gd name="connsiteY36186" fmla="*/ 943085 h 6857999"/>
              <a:gd name="connsiteX36187" fmla="*/ 4189533 w 10763219"/>
              <a:gd name="connsiteY36187" fmla="*/ 940306 h 6857999"/>
              <a:gd name="connsiteX36188" fmla="*/ 4191915 w 10763219"/>
              <a:gd name="connsiteY36188" fmla="*/ 937925 h 6857999"/>
              <a:gd name="connsiteX36189" fmla="*/ 4194296 w 10763219"/>
              <a:gd name="connsiteY36189" fmla="*/ 936337 h 6857999"/>
              <a:gd name="connsiteX36190" fmla="*/ 4196677 w 10763219"/>
              <a:gd name="connsiteY36190" fmla="*/ 935543 h 6857999"/>
              <a:gd name="connsiteX36191" fmla="*/ 4199852 w 10763219"/>
              <a:gd name="connsiteY36191" fmla="*/ 934750 h 6857999"/>
              <a:gd name="connsiteX36192" fmla="*/ 4205013 w 10763219"/>
              <a:gd name="connsiteY36192" fmla="*/ 933956 h 6857999"/>
              <a:gd name="connsiteX36193" fmla="*/ 4210965 w 10763219"/>
              <a:gd name="connsiteY36193" fmla="*/ 933559 h 6857999"/>
              <a:gd name="connsiteX36194" fmla="*/ 4213743 w 10763219"/>
              <a:gd name="connsiteY36194" fmla="*/ 933162 h 6857999"/>
              <a:gd name="connsiteX36195" fmla="*/ 4216125 w 10763219"/>
              <a:gd name="connsiteY36195" fmla="*/ 931971 h 6857999"/>
              <a:gd name="connsiteX36196" fmla="*/ 4218903 w 10763219"/>
              <a:gd name="connsiteY36196" fmla="*/ 930383 h 6857999"/>
              <a:gd name="connsiteX36197" fmla="*/ 4221284 w 10763219"/>
              <a:gd name="connsiteY36197" fmla="*/ 928002 h 6857999"/>
              <a:gd name="connsiteX36198" fmla="*/ 4223667 w 10763219"/>
              <a:gd name="connsiteY36198" fmla="*/ 925223 h 6857999"/>
              <a:gd name="connsiteX36199" fmla="*/ 4225253 w 10763219"/>
              <a:gd name="connsiteY36199" fmla="*/ 921254 h 6857999"/>
              <a:gd name="connsiteX36200" fmla="*/ 4225650 w 10763219"/>
              <a:gd name="connsiteY36200" fmla="*/ 918476 h 6857999"/>
              <a:gd name="connsiteX36201" fmla="*/ 4225650 w 10763219"/>
              <a:gd name="connsiteY36201" fmla="*/ 915697 h 6857999"/>
              <a:gd name="connsiteX36202" fmla="*/ 4225253 w 10763219"/>
              <a:gd name="connsiteY36202" fmla="*/ 913316 h 6857999"/>
              <a:gd name="connsiteX36203" fmla="*/ 4224063 w 10763219"/>
              <a:gd name="connsiteY36203" fmla="*/ 912125 h 6857999"/>
              <a:gd name="connsiteX36204" fmla="*/ 4222475 w 10763219"/>
              <a:gd name="connsiteY36204" fmla="*/ 910537 h 6857999"/>
              <a:gd name="connsiteX36205" fmla="*/ 4220887 w 10763219"/>
              <a:gd name="connsiteY36205" fmla="*/ 908950 h 6857999"/>
              <a:gd name="connsiteX36206" fmla="*/ 4216919 w 10763219"/>
              <a:gd name="connsiteY36206" fmla="*/ 907759 h 6857999"/>
              <a:gd name="connsiteX36207" fmla="*/ 4207393 w 10763219"/>
              <a:gd name="connsiteY36207" fmla="*/ 904980 h 6857999"/>
              <a:gd name="connsiteX36208" fmla="*/ 4202631 w 10763219"/>
              <a:gd name="connsiteY36208" fmla="*/ 903790 h 6857999"/>
              <a:gd name="connsiteX36209" fmla="*/ 4200646 w 10763219"/>
              <a:gd name="connsiteY36209" fmla="*/ 902599 h 6857999"/>
              <a:gd name="connsiteX36210" fmla="*/ 4198662 w 10763219"/>
              <a:gd name="connsiteY36210" fmla="*/ 901408 h 6857999"/>
              <a:gd name="connsiteX36211" fmla="*/ 4197074 w 10763219"/>
              <a:gd name="connsiteY36211" fmla="*/ 898630 h 6857999"/>
              <a:gd name="connsiteX36212" fmla="*/ 4194693 w 10763219"/>
              <a:gd name="connsiteY36212" fmla="*/ 895454 h 6857999"/>
              <a:gd name="connsiteX36213" fmla="*/ 4189930 w 10763219"/>
              <a:gd name="connsiteY36213" fmla="*/ 885531 h 6857999"/>
              <a:gd name="connsiteX36214" fmla="*/ 4185961 w 10763219"/>
              <a:gd name="connsiteY36214" fmla="*/ 876402 h 6857999"/>
              <a:gd name="connsiteX36215" fmla="*/ 4183977 w 10763219"/>
              <a:gd name="connsiteY36215" fmla="*/ 872830 h 6857999"/>
              <a:gd name="connsiteX36216" fmla="*/ 4183183 w 10763219"/>
              <a:gd name="connsiteY36216" fmla="*/ 872036 h 6857999"/>
              <a:gd name="connsiteX36217" fmla="*/ 4181198 w 10763219"/>
              <a:gd name="connsiteY36217" fmla="*/ 870845 h 6857999"/>
              <a:gd name="connsiteX36218" fmla="*/ 4178818 w 10763219"/>
              <a:gd name="connsiteY36218" fmla="*/ 870448 h 6857999"/>
              <a:gd name="connsiteX36219" fmla="*/ 4173658 w 10763219"/>
              <a:gd name="connsiteY36219" fmla="*/ 870845 h 6857999"/>
              <a:gd name="connsiteX36220" fmla="*/ 4168498 w 10763219"/>
              <a:gd name="connsiteY36220" fmla="*/ 871242 h 6857999"/>
              <a:gd name="connsiteX36221" fmla="*/ 4162942 w 10763219"/>
              <a:gd name="connsiteY36221" fmla="*/ 872433 h 6857999"/>
              <a:gd name="connsiteX36222" fmla="*/ 4156988 w 10763219"/>
              <a:gd name="connsiteY36222" fmla="*/ 873227 h 6857999"/>
              <a:gd name="connsiteX36223" fmla="*/ 4151829 w 10763219"/>
              <a:gd name="connsiteY36223" fmla="*/ 874417 h 6857999"/>
              <a:gd name="connsiteX36224" fmla="*/ 4147066 w 10763219"/>
              <a:gd name="connsiteY36224" fmla="*/ 874021 h 6857999"/>
              <a:gd name="connsiteX36225" fmla="*/ 4144288 w 10763219"/>
              <a:gd name="connsiteY36225" fmla="*/ 873227 h 6857999"/>
              <a:gd name="connsiteX36226" fmla="*/ 4142700 w 10763219"/>
              <a:gd name="connsiteY36226" fmla="*/ 872433 h 6857999"/>
              <a:gd name="connsiteX36227" fmla="*/ 4139922 w 10763219"/>
              <a:gd name="connsiteY36227" fmla="*/ 870448 h 6857999"/>
              <a:gd name="connsiteX36228" fmla="*/ 4137144 w 10763219"/>
              <a:gd name="connsiteY36228" fmla="*/ 868464 h 6857999"/>
              <a:gd name="connsiteX36229" fmla="*/ 4132381 w 10763219"/>
              <a:gd name="connsiteY36229" fmla="*/ 863701 h 6857999"/>
              <a:gd name="connsiteX36230" fmla="*/ 4127221 w 10763219"/>
              <a:gd name="connsiteY36230" fmla="*/ 857747 h 6857999"/>
              <a:gd name="connsiteX36231" fmla="*/ 4122459 w 10763219"/>
              <a:gd name="connsiteY36231" fmla="*/ 851793 h 6857999"/>
              <a:gd name="connsiteX36232" fmla="*/ 4117696 w 10763219"/>
              <a:gd name="connsiteY36232" fmla="*/ 846633 h 6857999"/>
              <a:gd name="connsiteX36233" fmla="*/ 4112537 w 10763219"/>
              <a:gd name="connsiteY36233" fmla="*/ 841473 h 6857999"/>
              <a:gd name="connsiteX36234" fmla="*/ 4110949 w 10763219"/>
              <a:gd name="connsiteY36234" fmla="*/ 839488 h 6857999"/>
              <a:gd name="connsiteX36235" fmla="*/ 4108171 w 10763219"/>
              <a:gd name="connsiteY36235" fmla="*/ 837504 h 6857999"/>
              <a:gd name="connsiteX36236" fmla="*/ 4105789 w 10763219"/>
              <a:gd name="connsiteY36236" fmla="*/ 836710 h 6857999"/>
              <a:gd name="connsiteX36237" fmla="*/ 4103805 w 10763219"/>
              <a:gd name="connsiteY36237" fmla="*/ 836313 h 6857999"/>
              <a:gd name="connsiteX36238" fmla="*/ 4099439 w 10763219"/>
              <a:gd name="connsiteY36238" fmla="*/ 836313 h 6857999"/>
              <a:gd name="connsiteX36239" fmla="*/ 4095471 w 10763219"/>
              <a:gd name="connsiteY36239" fmla="*/ 836710 h 6857999"/>
              <a:gd name="connsiteX36240" fmla="*/ 4092295 w 10763219"/>
              <a:gd name="connsiteY36240" fmla="*/ 838298 h 6857999"/>
              <a:gd name="connsiteX36241" fmla="*/ 4088723 w 10763219"/>
              <a:gd name="connsiteY36241" fmla="*/ 839488 h 6857999"/>
              <a:gd name="connsiteX36242" fmla="*/ 4085151 w 10763219"/>
              <a:gd name="connsiteY36242" fmla="*/ 841473 h 6857999"/>
              <a:gd name="connsiteX36243" fmla="*/ 4081976 w 10763219"/>
              <a:gd name="connsiteY36243" fmla="*/ 843855 h 6857999"/>
              <a:gd name="connsiteX36244" fmla="*/ 4075229 w 10763219"/>
              <a:gd name="connsiteY36244" fmla="*/ 849015 h 6857999"/>
              <a:gd name="connsiteX36245" fmla="*/ 4068879 w 10763219"/>
              <a:gd name="connsiteY36245" fmla="*/ 853778 h 6857999"/>
              <a:gd name="connsiteX36246" fmla="*/ 4065705 w 10763219"/>
              <a:gd name="connsiteY36246" fmla="*/ 856159 h 6857999"/>
              <a:gd name="connsiteX36247" fmla="*/ 4062528 w 10763219"/>
              <a:gd name="connsiteY36247" fmla="*/ 857747 h 6857999"/>
              <a:gd name="connsiteX36248" fmla="*/ 4058956 w 10763219"/>
              <a:gd name="connsiteY36248" fmla="*/ 859334 h 6857999"/>
              <a:gd name="connsiteX36249" fmla="*/ 4056178 w 10763219"/>
              <a:gd name="connsiteY36249" fmla="*/ 859731 h 6857999"/>
              <a:gd name="connsiteX36250" fmla="*/ 4052606 w 10763219"/>
              <a:gd name="connsiteY36250" fmla="*/ 859731 h 6857999"/>
              <a:gd name="connsiteX36251" fmla="*/ 4049034 w 10763219"/>
              <a:gd name="connsiteY36251" fmla="*/ 859334 h 6857999"/>
              <a:gd name="connsiteX36252" fmla="*/ 4049034 w 10763219"/>
              <a:gd name="connsiteY36252" fmla="*/ 851793 h 6857999"/>
              <a:gd name="connsiteX36253" fmla="*/ 4049828 w 10763219"/>
              <a:gd name="connsiteY36253" fmla="*/ 846633 h 6857999"/>
              <a:gd name="connsiteX36254" fmla="*/ 4051019 w 10763219"/>
              <a:gd name="connsiteY36254" fmla="*/ 842664 h 6857999"/>
              <a:gd name="connsiteX36255" fmla="*/ 4052606 w 10763219"/>
              <a:gd name="connsiteY36255" fmla="*/ 840282 h 6857999"/>
              <a:gd name="connsiteX36256" fmla="*/ 4054988 w 10763219"/>
              <a:gd name="connsiteY36256" fmla="*/ 838695 h 6857999"/>
              <a:gd name="connsiteX36257" fmla="*/ 4057369 w 10763219"/>
              <a:gd name="connsiteY36257" fmla="*/ 838298 h 6857999"/>
              <a:gd name="connsiteX36258" fmla="*/ 4059750 w 10763219"/>
              <a:gd name="connsiteY36258" fmla="*/ 838298 h 6857999"/>
              <a:gd name="connsiteX36259" fmla="*/ 4062925 w 10763219"/>
              <a:gd name="connsiteY36259" fmla="*/ 838695 h 6857999"/>
              <a:gd name="connsiteX36260" fmla="*/ 4068879 w 10763219"/>
              <a:gd name="connsiteY36260" fmla="*/ 840282 h 6857999"/>
              <a:gd name="connsiteX36261" fmla="*/ 4071657 w 10763219"/>
              <a:gd name="connsiteY36261" fmla="*/ 840679 h 6857999"/>
              <a:gd name="connsiteX36262" fmla="*/ 4074038 w 10763219"/>
              <a:gd name="connsiteY36262" fmla="*/ 840282 h 6857999"/>
              <a:gd name="connsiteX36263" fmla="*/ 4076420 w 10763219"/>
              <a:gd name="connsiteY36263" fmla="*/ 839488 h 6857999"/>
              <a:gd name="connsiteX36264" fmla="*/ 4078405 w 10763219"/>
              <a:gd name="connsiteY36264" fmla="*/ 837504 h 6857999"/>
              <a:gd name="connsiteX36265" fmla="*/ 4079992 w 10763219"/>
              <a:gd name="connsiteY36265" fmla="*/ 834328 h 6857999"/>
              <a:gd name="connsiteX36266" fmla="*/ 4080785 w 10763219"/>
              <a:gd name="connsiteY36266" fmla="*/ 829962 h 6857999"/>
              <a:gd name="connsiteX36267" fmla="*/ 4079992 w 10763219"/>
              <a:gd name="connsiteY36267" fmla="*/ 825596 h 6857999"/>
              <a:gd name="connsiteX36268" fmla="*/ 4078007 w 10763219"/>
              <a:gd name="connsiteY36268" fmla="*/ 821627 h 6857999"/>
              <a:gd name="connsiteX36269" fmla="*/ 4076420 w 10763219"/>
              <a:gd name="connsiteY36269" fmla="*/ 818055 h 6857999"/>
              <a:gd name="connsiteX36270" fmla="*/ 4074435 w 10763219"/>
              <a:gd name="connsiteY36270" fmla="*/ 815276 h 6857999"/>
              <a:gd name="connsiteX36271" fmla="*/ 4072451 w 10763219"/>
              <a:gd name="connsiteY36271" fmla="*/ 812895 h 6857999"/>
              <a:gd name="connsiteX36272" fmla="*/ 4070069 w 10763219"/>
              <a:gd name="connsiteY36272" fmla="*/ 810116 h 6857999"/>
              <a:gd name="connsiteX36273" fmla="*/ 4067688 w 10763219"/>
              <a:gd name="connsiteY36273" fmla="*/ 808925 h 6857999"/>
              <a:gd name="connsiteX36274" fmla="*/ 4064910 w 10763219"/>
              <a:gd name="connsiteY36274" fmla="*/ 807338 h 6857999"/>
              <a:gd name="connsiteX36275" fmla="*/ 4061735 w 10763219"/>
              <a:gd name="connsiteY36275" fmla="*/ 806544 h 6857999"/>
              <a:gd name="connsiteX36276" fmla="*/ 4058956 w 10763219"/>
              <a:gd name="connsiteY36276" fmla="*/ 805353 h 6857999"/>
              <a:gd name="connsiteX36277" fmla="*/ 4052606 w 10763219"/>
              <a:gd name="connsiteY36277" fmla="*/ 804956 h 6857999"/>
              <a:gd name="connsiteX36278" fmla="*/ 4045859 w 10763219"/>
              <a:gd name="connsiteY36278" fmla="*/ 804956 h 6857999"/>
              <a:gd name="connsiteX36279" fmla="*/ 4039112 w 10763219"/>
              <a:gd name="connsiteY36279" fmla="*/ 805353 h 6857999"/>
              <a:gd name="connsiteX36280" fmla="*/ 4023634 w 10763219"/>
              <a:gd name="connsiteY36280" fmla="*/ 807735 h 6857999"/>
              <a:gd name="connsiteX36281" fmla="*/ 4016490 w 10763219"/>
              <a:gd name="connsiteY36281" fmla="*/ 808925 h 6857999"/>
              <a:gd name="connsiteX36282" fmla="*/ 4008551 w 10763219"/>
              <a:gd name="connsiteY36282" fmla="*/ 809719 h 6857999"/>
              <a:gd name="connsiteX36283" fmla="*/ 4001407 w 10763219"/>
              <a:gd name="connsiteY36283" fmla="*/ 810116 h 6857999"/>
              <a:gd name="connsiteX36284" fmla="*/ 3993867 w 10763219"/>
              <a:gd name="connsiteY36284" fmla="*/ 809719 h 6857999"/>
              <a:gd name="connsiteX36285" fmla="*/ 3990691 w 10763219"/>
              <a:gd name="connsiteY36285" fmla="*/ 809322 h 6857999"/>
              <a:gd name="connsiteX36286" fmla="*/ 3987119 w 10763219"/>
              <a:gd name="connsiteY36286" fmla="*/ 808529 h 6857999"/>
              <a:gd name="connsiteX36287" fmla="*/ 3984341 w 10763219"/>
              <a:gd name="connsiteY36287" fmla="*/ 807338 h 6857999"/>
              <a:gd name="connsiteX36288" fmla="*/ 3980769 w 10763219"/>
              <a:gd name="connsiteY36288" fmla="*/ 805750 h 6857999"/>
              <a:gd name="connsiteX36289" fmla="*/ 3977197 w 10763219"/>
              <a:gd name="connsiteY36289" fmla="*/ 803765 h 6857999"/>
              <a:gd name="connsiteX36290" fmla="*/ 3974816 w 10763219"/>
              <a:gd name="connsiteY36290" fmla="*/ 801384 h 6857999"/>
              <a:gd name="connsiteX36291" fmla="*/ 3972434 w 10763219"/>
              <a:gd name="connsiteY36291" fmla="*/ 798605 h 6857999"/>
              <a:gd name="connsiteX36292" fmla="*/ 3970847 w 10763219"/>
              <a:gd name="connsiteY36292" fmla="*/ 795827 h 6857999"/>
              <a:gd name="connsiteX36293" fmla="*/ 3970053 w 10763219"/>
              <a:gd name="connsiteY36293" fmla="*/ 792255 h 6857999"/>
              <a:gd name="connsiteX36294" fmla="*/ 3968863 w 10763219"/>
              <a:gd name="connsiteY36294" fmla="*/ 788682 h 6857999"/>
              <a:gd name="connsiteX36295" fmla="*/ 3968466 w 10763219"/>
              <a:gd name="connsiteY36295" fmla="*/ 781935 h 6857999"/>
              <a:gd name="connsiteX36296" fmla="*/ 3967672 w 10763219"/>
              <a:gd name="connsiteY36296" fmla="*/ 773996 h 6857999"/>
              <a:gd name="connsiteX36297" fmla="*/ 3966481 w 10763219"/>
              <a:gd name="connsiteY36297" fmla="*/ 766455 h 6857999"/>
              <a:gd name="connsiteX36298" fmla="*/ 3966085 w 10763219"/>
              <a:gd name="connsiteY36298" fmla="*/ 762882 h 6857999"/>
              <a:gd name="connsiteX36299" fmla="*/ 3964497 w 10763219"/>
              <a:gd name="connsiteY36299" fmla="*/ 758913 h 6857999"/>
              <a:gd name="connsiteX36300" fmla="*/ 3962512 w 10763219"/>
              <a:gd name="connsiteY36300" fmla="*/ 755738 h 6857999"/>
              <a:gd name="connsiteX36301" fmla="*/ 3960925 w 10763219"/>
              <a:gd name="connsiteY36301" fmla="*/ 752166 h 6857999"/>
              <a:gd name="connsiteX36302" fmla="*/ 3957353 w 10763219"/>
              <a:gd name="connsiteY36302" fmla="*/ 748593 h 6857999"/>
              <a:gd name="connsiteX36303" fmla="*/ 3953384 w 10763219"/>
              <a:gd name="connsiteY36303" fmla="*/ 745815 h 6857999"/>
              <a:gd name="connsiteX36304" fmla="*/ 3949019 w 10763219"/>
              <a:gd name="connsiteY36304" fmla="*/ 743830 h 6857999"/>
              <a:gd name="connsiteX36305" fmla="*/ 3944653 w 10763219"/>
              <a:gd name="connsiteY36305" fmla="*/ 742243 h 6857999"/>
              <a:gd name="connsiteX36306" fmla="*/ 3940286 w 10763219"/>
              <a:gd name="connsiteY36306" fmla="*/ 741846 h 6857999"/>
              <a:gd name="connsiteX36307" fmla="*/ 3935921 w 10763219"/>
              <a:gd name="connsiteY36307" fmla="*/ 741449 h 6857999"/>
              <a:gd name="connsiteX36308" fmla="*/ 3927587 w 10763219"/>
              <a:gd name="connsiteY36308" fmla="*/ 740258 h 6857999"/>
              <a:gd name="connsiteX36309" fmla="*/ 3923617 w 10763219"/>
              <a:gd name="connsiteY36309" fmla="*/ 739464 h 6857999"/>
              <a:gd name="connsiteX36310" fmla="*/ 3920045 w 10763219"/>
              <a:gd name="connsiteY36310" fmla="*/ 738273 h 6857999"/>
              <a:gd name="connsiteX36311" fmla="*/ 3916870 w 10763219"/>
              <a:gd name="connsiteY36311" fmla="*/ 737083 h 6857999"/>
              <a:gd name="connsiteX36312" fmla="*/ 3914489 w 10763219"/>
              <a:gd name="connsiteY36312" fmla="*/ 735098 h 6857999"/>
              <a:gd name="connsiteX36313" fmla="*/ 3912504 w 10763219"/>
              <a:gd name="connsiteY36313" fmla="*/ 731526 h 6857999"/>
              <a:gd name="connsiteX36314" fmla="*/ 3910917 w 10763219"/>
              <a:gd name="connsiteY36314" fmla="*/ 727556 h 6857999"/>
              <a:gd name="connsiteX36315" fmla="*/ 3910521 w 10763219"/>
              <a:gd name="connsiteY36315" fmla="*/ 722793 h 6857999"/>
              <a:gd name="connsiteX36316" fmla="*/ 3910917 w 10763219"/>
              <a:gd name="connsiteY36316" fmla="*/ 716443 h 6857999"/>
              <a:gd name="connsiteX36317" fmla="*/ 3891469 w 10763219"/>
              <a:gd name="connsiteY36317" fmla="*/ 730732 h 6857999"/>
              <a:gd name="connsiteX36318" fmla="*/ 3881547 w 10763219"/>
              <a:gd name="connsiteY36318" fmla="*/ 737083 h 6857999"/>
              <a:gd name="connsiteX36319" fmla="*/ 3876784 w 10763219"/>
              <a:gd name="connsiteY36319" fmla="*/ 739861 h 6857999"/>
              <a:gd name="connsiteX36320" fmla="*/ 3872021 w 10763219"/>
              <a:gd name="connsiteY36320" fmla="*/ 743036 h 6857999"/>
              <a:gd name="connsiteX36321" fmla="*/ 3866465 w 10763219"/>
              <a:gd name="connsiteY36321" fmla="*/ 744624 h 6857999"/>
              <a:gd name="connsiteX36322" fmla="*/ 3860908 w 10763219"/>
              <a:gd name="connsiteY36322" fmla="*/ 746609 h 6857999"/>
              <a:gd name="connsiteX36323" fmla="*/ 3855352 w 10763219"/>
              <a:gd name="connsiteY36323" fmla="*/ 748196 h 6857999"/>
              <a:gd name="connsiteX36324" fmla="*/ 3849399 w 10763219"/>
              <a:gd name="connsiteY36324" fmla="*/ 749387 h 6857999"/>
              <a:gd name="connsiteX36325" fmla="*/ 3843048 w 10763219"/>
              <a:gd name="connsiteY36325" fmla="*/ 749784 h 6857999"/>
              <a:gd name="connsiteX36326" fmla="*/ 3836698 w 10763219"/>
              <a:gd name="connsiteY36326" fmla="*/ 749387 h 6857999"/>
              <a:gd name="connsiteX36327" fmla="*/ 3829951 w 10763219"/>
              <a:gd name="connsiteY36327" fmla="*/ 748196 h 6857999"/>
              <a:gd name="connsiteX36328" fmla="*/ 3822410 w 10763219"/>
              <a:gd name="connsiteY36328" fmla="*/ 746212 h 6857999"/>
              <a:gd name="connsiteX36329" fmla="*/ 3824396 w 10763219"/>
              <a:gd name="connsiteY36329" fmla="*/ 737876 h 6857999"/>
              <a:gd name="connsiteX36330" fmla="*/ 3825982 w 10763219"/>
              <a:gd name="connsiteY36330" fmla="*/ 731526 h 6857999"/>
              <a:gd name="connsiteX36331" fmla="*/ 3828363 w 10763219"/>
              <a:gd name="connsiteY36331" fmla="*/ 726366 h 6857999"/>
              <a:gd name="connsiteX36332" fmla="*/ 3830348 w 10763219"/>
              <a:gd name="connsiteY36332" fmla="*/ 722396 h 6857999"/>
              <a:gd name="connsiteX36333" fmla="*/ 3832729 w 10763219"/>
              <a:gd name="connsiteY36333" fmla="*/ 719221 h 6857999"/>
              <a:gd name="connsiteX36334" fmla="*/ 3835507 w 10763219"/>
              <a:gd name="connsiteY36334" fmla="*/ 717633 h 6857999"/>
              <a:gd name="connsiteX36335" fmla="*/ 3838286 w 10763219"/>
              <a:gd name="connsiteY36335" fmla="*/ 716443 h 6857999"/>
              <a:gd name="connsiteX36336" fmla="*/ 3841064 w 10763219"/>
              <a:gd name="connsiteY36336" fmla="*/ 716443 h 6857999"/>
              <a:gd name="connsiteX36337" fmla="*/ 3844636 w 10763219"/>
              <a:gd name="connsiteY36337" fmla="*/ 716840 h 6857999"/>
              <a:gd name="connsiteX36338" fmla="*/ 3847414 w 10763219"/>
              <a:gd name="connsiteY36338" fmla="*/ 718030 h 6857999"/>
              <a:gd name="connsiteX36339" fmla="*/ 3850192 w 10763219"/>
              <a:gd name="connsiteY36339" fmla="*/ 719221 h 6857999"/>
              <a:gd name="connsiteX36340" fmla="*/ 3853764 w 10763219"/>
              <a:gd name="connsiteY36340" fmla="*/ 721206 h 6857999"/>
              <a:gd name="connsiteX36341" fmla="*/ 3860115 w 10763219"/>
              <a:gd name="connsiteY36341" fmla="*/ 726366 h 6857999"/>
              <a:gd name="connsiteX36342" fmla="*/ 3866862 w 10763219"/>
              <a:gd name="connsiteY36342" fmla="*/ 730732 h 6857999"/>
              <a:gd name="connsiteX36343" fmla="*/ 3868449 w 10763219"/>
              <a:gd name="connsiteY36343" fmla="*/ 725572 h 6857999"/>
              <a:gd name="connsiteX36344" fmla="*/ 3868846 w 10763219"/>
              <a:gd name="connsiteY36344" fmla="*/ 722000 h 6857999"/>
              <a:gd name="connsiteX36345" fmla="*/ 3868846 w 10763219"/>
              <a:gd name="connsiteY36345" fmla="*/ 718427 h 6857999"/>
              <a:gd name="connsiteX36346" fmla="*/ 3868052 w 10763219"/>
              <a:gd name="connsiteY36346" fmla="*/ 716443 h 6857999"/>
              <a:gd name="connsiteX36347" fmla="*/ 3866465 w 10763219"/>
              <a:gd name="connsiteY36347" fmla="*/ 714458 h 6857999"/>
              <a:gd name="connsiteX36348" fmla="*/ 3864480 w 10763219"/>
              <a:gd name="connsiteY36348" fmla="*/ 713664 h 6857999"/>
              <a:gd name="connsiteX36349" fmla="*/ 3862099 w 10763219"/>
              <a:gd name="connsiteY36349" fmla="*/ 712473 h 6857999"/>
              <a:gd name="connsiteX36350" fmla="*/ 3859718 w 10763219"/>
              <a:gd name="connsiteY36350" fmla="*/ 712473 h 6857999"/>
              <a:gd name="connsiteX36351" fmla="*/ 3853368 w 10763219"/>
              <a:gd name="connsiteY36351" fmla="*/ 712473 h 6857999"/>
              <a:gd name="connsiteX36352" fmla="*/ 3847414 w 10763219"/>
              <a:gd name="connsiteY36352" fmla="*/ 713664 h 6857999"/>
              <a:gd name="connsiteX36353" fmla="*/ 3841462 w 10763219"/>
              <a:gd name="connsiteY36353" fmla="*/ 713664 h 6857999"/>
              <a:gd name="connsiteX36354" fmla="*/ 3839476 w 10763219"/>
              <a:gd name="connsiteY36354" fmla="*/ 712870 h 6857999"/>
              <a:gd name="connsiteX36355" fmla="*/ 3837492 w 10763219"/>
              <a:gd name="connsiteY36355" fmla="*/ 712473 h 6857999"/>
              <a:gd name="connsiteX36356" fmla="*/ 3833126 w 10763219"/>
              <a:gd name="connsiteY36356" fmla="*/ 709695 h 6857999"/>
              <a:gd name="connsiteX36357" fmla="*/ 3828760 w 10763219"/>
              <a:gd name="connsiteY36357" fmla="*/ 705726 h 6857999"/>
              <a:gd name="connsiteX36358" fmla="*/ 3821616 w 10763219"/>
              <a:gd name="connsiteY36358" fmla="*/ 697787 h 6857999"/>
              <a:gd name="connsiteX36359" fmla="*/ 3814075 w 10763219"/>
              <a:gd name="connsiteY36359" fmla="*/ 690643 h 6857999"/>
              <a:gd name="connsiteX36360" fmla="*/ 3810901 w 10763219"/>
              <a:gd name="connsiteY36360" fmla="*/ 687070 h 6857999"/>
              <a:gd name="connsiteX36361" fmla="*/ 3806931 w 10763219"/>
              <a:gd name="connsiteY36361" fmla="*/ 684292 h 6857999"/>
              <a:gd name="connsiteX36362" fmla="*/ 3802963 w 10763219"/>
              <a:gd name="connsiteY36362" fmla="*/ 681910 h 6857999"/>
              <a:gd name="connsiteX36363" fmla="*/ 3798994 w 10763219"/>
              <a:gd name="connsiteY36363" fmla="*/ 680720 h 6857999"/>
              <a:gd name="connsiteX36364" fmla="*/ 3794231 w 10763219"/>
              <a:gd name="connsiteY36364" fmla="*/ 680323 h 6857999"/>
              <a:gd name="connsiteX36365" fmla="*/ 3792246 w 10763219"/>
              <a:gd name="connsiteY36365" fmla="*/ 680720 h 6857999"/>
              <a:gd name="connsiteX36366" fmla="*/ 3789865 w 10763219"/>
              <a:gd name="connsiteY36366" fmla="*/ 681117 h 6857999"/>
              <a:gd name="connsiteX36367" fmla="*/ 3784309 w 10763219"/>
              <a:gd name="connsiteY36367" fmla="*/ 683101 h 6857999"/>
              <a:gd name="connsiteX36368" fmla="*/ 3778355 w 10763219"/>
              <a:gd name="connsiteY36368" fmla="*/ 687070 h 6857999"/>
              <a:gd name="connsiteX36369" fmla="*/ 3772799 w 10763219"/>
              <a:gd name="connsiteY36369" fmla="*/ 692627 h 6857999"/>
              <a:gd name="connsiteX36370" fmla="*/ 3765655 w 10763219"/>
              <a:gd name="connsiteY36370" fmla="*/ 699375 h 6857999"/>
              <a:gd name="connsiteX36371" fmla="*/ 3762877 w 10763219"/>
              <a:gd name="connsiteY36371" fmla="*/ 697787 h 6857999"/>
              <a:gd name="connsiteX36372" fmla="*/ 3760496 w 10763219"/>
              <a:gd name="connsiteY36372" fmla="*/ 695803 h 6857999"/>
              <a:gd name="connsiteX36373" fmla="*/ 3758511 w 10763219"/>
              <a:gd name="connsiteY36373" fmla="*/ 693421 h 6857999"/>
              <a:gd name="connsiteX36374" fmla="*/ 3756923 w 10763219"/>
              <a:gd name="connsiteY36374" fmla="*/ 690643 h 6857999"/>
              <a:gd name="connsiteX36375" fmla="*/ 3755336 w 10763219"/>
              <a:gd name="connsiteY36375" fmla="*/ 688261 h 6857999"/>
              <a:gd name="connsiteX36376" fmla="*/ 3754542 w 10763219"/>
              <a:gd name="connsiteY36376" fmla="*/ 684689 h 6857999"/>
              <a:gd name="connsiteX36377" fmla="*/ 3752954 w 10763219"/>
              <a:gd name="connsiteY36377" fmla="*/ 678735 h 6857999"/>
              <a:gd name="connsiteX36378" fmla="*/ 3751764 w 10763219"/>
              <a:gd name="connsiteY36378" fmla="*/ 672384 h 6857999"/>
              <a:gd name="connsiteX36379" fmla="*/ 3750573 w 10763219"/>
              <a:gd name="connsiteY36379" fmla="*/ 669606 h 6857999"/>
              <a:gd name="connsiteX36380" fmla="*/ 3748986 w 10763219"/>
              <a:gd name="connsiteY36380" fmla="*/ 666431 h 6857999"/>
              <a:gd name="connsiteX36381" fmla="*/ 3747795 w 10763219"/>
              <a:gd name="connsiteY36381" fmla="*/ 664049 h 6857999"/>
              <a:gd name="connsiteX36382" fmla="*/ 3745810 w 10763219"/>
              <a:gd name="connsiteY36382" fmla="*/ 662064 h 6857999"/>
              <a:gd name="connsiteX36383" fmla="*/ 3742635 w 10763219"/>
              <a:gd name="connsiteY36383" fmla="*/ 660080 h 6857999"/>
              <a:gd name="connsiteX36384" fmla="*/ 3739857 w 10763219"/>
              <a:gd name="connsiteY36384" fmla="*/ 658889 h 6857999"/>
              <a:gd name="connsiteX36385" fmla="*/ 3737476 w 10763219"/>
              <a:gd name="connsiteY36385" fmla="*/ 657698 h 6857999"/>
              <a:gd name="connsiteX36386" fmla="*/ 3735094 w 10763219"/>
              <a:gd name="connsiteY36386" fmla="*/ 657698 h 6857999"/>
              <a:gd name="connsiteX36387" fmla="*/ 3733110 w 10763219"/>
              <a:gd name="connsiteY36387" fmla="*/ 657698 h 6857999"/>
              <a:gd name="connsiteX36388" fmla="*/ 3730729 w 10763219"/>
              <a:gd name="connsiteY36388" fmla="*/ 658492 h 6857999"/>
              <a:gd name="connsiteX36389" fmla="*/ 3726760 w 10763219"/>
              <a:gd name="connsiteY36389" fmla="*/ 659683 h 6857999"/>
              <a:gd name="connsiteX36390" fmla="*/ 3722791 w 10763219"/>
              <a:gd name="connsiteY36390" fmla="*/ 662064 h 6857999"/>
              <a:gd name="connsiteX36391" fmla="*/ 3719220 w 10763219"/>
              <a:gd name="connsiteY36391" fmla="*/ 664049 h 6857999"/>
              <a:gd name="connsiteX36392" fmla="*/ 3714854 w 10763219"/>
              <a:gd name="connsiteY36392" fmla="*/ 665637 h 6857999"/>
              <a:gd name="connsiteX36393" fmla="*/ 3712869 w 10763219"/>
              <a:gd name="connsiteY36393" fmla="*/ 666034 h 6857999"/>
              <a:gd name="connsiteX36394" fmla="*/ 3710487 w 10763219"/>
              <a:gd name="connsiteY36394" fmla="*/ 666034 h 6857999"/>
              <a:gd name="connsiteX36395" fmla="*/ 3708106 w 10763219"/>
              <a:gd name="connsiteY36395" fmla="*/ 665637 h 6857999"/>
              <a:gd name="connsiteX36396" fmla="*/ 3705725 w 10763219"/>
              <a:gd name="connsiteY36396" fmla="*/ 664843 h 6857999"/>
              <a:gd name="connsiteX36397" fmla="*/ 3704137 w 10763219"/>
              <a:gd name="connsiteY36397" fmla="*/ 664049 h 6857999"/>
              <a:gd name="connsiteX36398" fmla="*/ 3702946 w 10763219"/>
              <a:gd name="connsiteY36398" fmla="*/ 662858 h 6857999"/>
              <a:gd name="connsiteX36399" fmla="*/ 3699374 w 10763219"/>
              <a:gd name="connsiteY36399" fmla="*/ 659286 h 6857999"/>
              <a:gd name="connsiteX36400" fmla="*/ 3691833 w 10763219"/>
              <a:gd name="connsiteY36400" fmla="*/ 650157 h 6857999"/>
              <a:gd name="connsiteX36401" fmla="*/ 3688658 w 10763219"/>
              <a:gd name="connsiteY36401" fmla="*/ 644997 h 6857999"/>
              <a:gd name="connsiteX36402" fmla="*/ 3684689 w 10763219"/>
              <a:gd name="connsiteY36402" fmla="*/ 641028 h 6857999"/>
              <a:gd name="connsiteX36403" fmla="*/ 3680720 w 10763219"/>
              <a:gd name="connsiteY36403" fmla="*/ 637852 h 6857999"/>
              <a:gd name="connsiteX36404" fmla="*/ 3679133 w 10763219"/>
              <a:gd name="connsiteY36404" fmla="*/ 636265 h 6857999"/>
              <a:gd name="connsiteX36405" fmla="*/ 3677545 w 10763219"/>
              <a:gd name="connsiteY36405" fmla="*/ 635868 h 6857999"/>
              <a:gd name="connsiteX36406" fmla="*/ 3668020 w 10763219"/>
              <a:gd name="connsiteY36406" fmla="*/ 633486 h 6857999"/>
              <a:gd name="connsiteX36407" fmla="*/ 3658495 w 10763219"/>
              <a:gd name="connsiteY36407" fmla="*/ 631501 h 6857999"/>
              <a:gd name="connsiteX36408" fmla="*/ 3648176 w 10763219"/>
              <a:gd name="connsiteY36408" fmla="*/ 629914 h 6857999"/>
              <a:gd name="connsiteX36409" fmla="*/ 3637459 w 10763219"/>
              <a:gd name="connsiteY36409" fmla="*/ 629120 h 6857999"/>
              <a:gd name="connsiteX36410" fmla="*/ 3626347 w 10763219"/>
              <a:gd name="connsiteY36410" fmla="*/ 629120 h 6857999"/>
              <a:gd name="connsiteX36411" fmla="*/ 3615631 w 10763219"/>
              <a:gd name="connsiteY36411" fmla="*/ 629517 h 6857999"/>
              <a:gd name="connsiteX36412" fmla="*/ 3610471 w 10763219"/>
              <a:gd name="connsiteY36412" fmla="*/ 630311 h 6857999"/>
              <a:gd name="connsiteX36413" fmla="*/ 3604915 w 10763219"/>
              <a:gd name="connsiteY36413" fmla="*/ 631501 h 6857999"/>
              <a:gd name="connsiteX36414" fmla="*/ 3599755 w 10763219"/>
              <a:gd name="connsiteY36414" fmla="*/ 633089 h 6857999"/>
              <a:gd name="connsiteX36415" fmla="*/ 3594198 w 10763219"/>
              <a:gd name="connsiteY36415" fmla="*/ 634677 h 6857999"/>
              <a:gd name="connsiteX36416" fmla="*/ 3591024 w 10763219"/>
              <a:gd name="connsiteY36416" fmla="*/ 629120 h 6857999"/>
              <a:gd name="connsiteX36417" fmla="*/ 3587451 w 10763219"/>
              <a:gd name="connsiteY36417" fmla="*/ 621578 h 6857999"/>
              <a:gd name="connsiteX36418" fmla="*/ 3580704 w 10763219"/>
              <a:gd name="connsiteY36418" fmla="*/ 606098 h 6857999"/>
              <a:gd name="connsiteX36419" fmla="*/ 3577132 w 10763219"/>
              <a:gd name="connsiteY36419" fmla="*/ 598160 h 6857999"/>
              <a:gd name="connsiteX36420" fmla="*/ 3574354 w 10763219"/>
              <a:gd name="connsiteY36420" fmla="*/ 591412 h 6857999"/>
              <a:gd name="connsiteX36421" fmla="*/ 3570782 w 10763219"/>
              <a:gd name="connsiteY36421" fmla="*/ 586649 h 6857999"/>
              <a:gd name="connsiteX36422" fmla="*/ 3569194 w 10763219"/>
              <a:gd name="connsiteY36422" fmla="*/ 584665 h 6857999"/>
              <a:gd name="connsiteX36423" fmla="*/ 3568004 w 10763219"/>
              <a:gd name="connsiteY36423" fmla="*/ 583474 h 6857999"/>
              <a:gd name="connsiteX36424" fmla="*/ 3566019 w 10763219"/>
              <a:gd name="connsiteY36424" fmla="*/ 582680 h 6857999"/>
              <a:gd name="connsiteX36425" fmla="*/ 3563638 w 10763219"/>
              <a:gd name="connsiteY36425" fmla="*/ 581886 h 6857999"/>
              <a:gd name="connsiteX36426" fmla="*/ 3561258 w 10763219"/>
              <a:gd name="connsiteY36426" fmla="*/ 581886 h 6857999"/>
              <a:gd name="connsiteX36427" fmla="*/ 3558478 w 10763219"/>
              <a:gd name="connsiteY36427" fmla="*/ 581886 h 6857999"/>
              <a:gd name="connsiteX36428" fmla="*/ 3552922 w 10763219"/>
              <a:gd name="connsiteY36428" fmla="*/ 583474 h 6857999"/>
              <a:gd name="connsiteX36429" fmla="*/ 3546572 w 10763219"/>
              <a:gd name="connsiteY36429" fmla="*/ 585458 h 6857999"/>
              <a:gd name="connsiteX36430" fmla="*/ 3539428 w 10763219"/>
              <a:gd name="connsiteY36430" fmla="*/ 587443 h 6857999"/>
              <a:gd name="connsiteX36431" fmla="*/ 3532682 w 10763219"/>
              <a:gd name="connsiteY36431" fmla="*/ 589428 h 6857999"/>
              <a:gd name="connsiteX36432" fmla="*/ 3528712 w 10763219"/>
              <a:gd name="connsiteY36432" fmla="*/ 589825 h 6857999"/>
              <a:gd name="connsiteX36433" fmla="*/ 3524743 w 10763219"/>
              <a:gd name="connsiteY36433" fmla="*/ 589825 h 6857999"/>
              <a:gd name="connsiteX36434" fmla="*/ 3521171 w 10763219"/>
              <a:gd name="connsiteY36434" fmla="*/ 589825 h 6857999"/>
              <a:gd name="connsiteX36435" fmla="*/ 3517202 w 10763219"/>
              <a:gd name="connsiteY36435" fmla="*/ 589428 h 6857999"/>
              <a:gd name="connsiteX36436" fmla="*/ 3514821 w 10763219"/>
              <a:gd name="connsiteY36436" fmla="*/ 588237 h 6857999"/>
              <a:gd name="connsiteX36437" fmla="*/ 3512836 w 10763219"/>
              <a:gd name="connsiteY36437" fmla="*/ 587443 h 6857999"/>
              <a:gd name="connsiteX36438" fmla="*/ 3508470 w 10763219"/>
              <a:gd name="connsiteY36438" fmla="*/ 584665 h 6857999"/>
              <a:gd name="connsiteX36439" fmla="*/ 3503708 w 10763219"/>
              <a:gd name="connsiteY36439" fmla="*/ 581092 h 6857999"/>
              <a:gd name="connsiteX36440" fmla="*/ 3499343 w 10763219"/>
              <a:gd name="connsiteY36440" fmla="*/ 576726 h 6857999"/>
              <a:gd name="connsiteX36441" fmla="*/ 3494977 w 10763219"/>
              <a:gd name="connsiteY36441" fmla="*/ 572360 h 6857999"/>
              <a:gd name="connsiteX36442" fmla="*/ 3489816 w 10763219"/>
              <a:gd name="connsiteY36442" fmla="*/ 567994 h 6857999"/>
              <a:gd name="connsiteX36443" fmla="*/ 3484260 w 10763219"/>
              <a:gd name="connsiteY36443" fmla="*/ 564025 h 6857999"/>
              <a:gd name="connsiteX36444" fmla="*/ 3481482 w 10763219"/>
              <a:gd name="connsiteY36444" fmla="*/ 562040 h 6857999"/>
              <a:gd name="connsiteX36445" fmla="*/ 3478307 w 10763219"/>
              <a:gd name="connsiteY36445" fmla="*/ 560452 h 6857999"/>
              <a:gd name="connsiteX36446" fmla="*/ 3473544 w 10763219"/>
              <a:gd name="connsiteY36446" fmla="*/ 559262 h 6857999"/>
              <a:gd name="connsiteX36447" fmla="*/ 3468782 w 10763219"/>
              <a:gd name="connsiteY36447" fmla="*/ 557674 h 6857999"/>
              <a:gd name="connsiteX36448" fmla="*/ 3464019 w 10763219"/>
              <a:gd name="connsiteY36448" fmla="*/ 556483 h 6857999"/>
              <a:gd name="connsiteX36449" fmla="*/ 3458859 w 10763219"/>
              <a:gd name="connsiteY36449" fmla="*/ 556086 h 6857999"/>
              <a:gd name="connsiteX36450" fmla="*/ 3448540 w 10763219"/>
              <a:gd name="connsiteY36450" fmla="*/ 555689 h 6857999"/>
              <a:gd name="connsiteX36451" fmla="*/ 3439015 w 10763219"/>
              <a:gd name="connsiteY36451" fmla="*/ 556086 h 6857999"/>
              <a:gd name="connsiteX36452" fmla="*/ 3429093 w 10763219"/>
              <a:gd name="connsiteY36452" fmla="*/ 556086 h 6857999"/>
              <a:gd name="connsiteX36453" fmla="*/ 3420361 w 10763219"/>
              <a:gd name="connsiteY36453" fmla="*/ 556086 h 6857999"/>
              <a:gd name="connsiteX36454" fmla="*/ 3415995 w 10763219"/>
              <a:gd name="connsiteY36454" fmla="*/ 555689 h 6857999"/>
              <a:gd name="connsiteX36455" fmla="*/ 3411629 w 10763219"/>
              <a:gd name="connsiteY36455" fmla="*/ 554896 h 6857999"/>
              <a:gd name="connsiteX36456" fmla="*/ 3407661 w 10763219"/>
              <a:gd name="connsiteY36456" fmla="*/ 553705 h 6857999"/>
              <a:gd name="connsiteX36457" fmla="*/ 3403691 w 10763219"/>
              <a:gd name="connsiteY36457" fmla="*/ 552117 h 6857999"/>
              <a:gd name="connsiteX36458" fmla="*/ 3397738 w 10763219"/>
              <a:gd name="connsiteY36458" fmla="*/ 549339 h 6857999"/>
              <a:gd name="connsiteX36459" fmla="*/ 3392579 w 10763219"/>
              <a:gd name="connsiteY36459" fmla="*/ 546560 h 6857999"/>
              <a:gd name="connsiteX36460" fmla="*/ 3387419 w 10763219"/>
              <a:gd name="connsiteY36460" fmla="*/ 542591 h 6857999"/>
              <a:gd name="connsiteX36461" fmla="*/ 3382259 w 10763219"/>
              <a:gd name="connsiteY36461" fmla="*/ 538622 h 6857999"/>
              <a:gd name="connsiteX36462" fmla="*/ 3373131 w 10763219"/>
              <a:gd name="connsiteY36462" fmla="*/ 530683 h 6857999"/>
              <a:gd name="connsiteX36463" fmla="*/ 3364003 w 10763219"/>
              <a:gd name="connsiteY36463" fmla="*/ 522348 h 6857999"/>
              <a:gd name="connsiteX36464" fmla="*/ 3355668 w 10763219"/>
              <a:gd name="connsiteY36464" fmla="*/ 514806 h 6857999"/>
              <a:gd name="connsiteX36465" fmla="*/ 3348127 w 10763219"/>
              <a:gd name="connsiteY36465" fmla="*/ 507662 h 6857999"/>
              <a:gd name="connsiteX36466" fmla="*/ 3344158 w 10763219"/>
              <a:gd name="connsiteY36466" fmla="*/ 504883 h 6857999"/>
              <a:gd name="connsiteX36467" fmla="*/ 3340189 w 10763219"/>
              <a:gd name="connsiteY36467" fmla="*/ 502502 h 6857999"/>
              <a:gd name="connsiteX36468" fmla="*/ 3336220 w 10763219"/>
              <a:gd name="connsiteY36468" fmla="*/ 500120 h 6857999"/>
              <a:gd name="connsiteX36469" fmla="*/ 3332251 w 10763219"/>
              <a:gd name="connsiteY36469" fmla="*/ 498533 h 6857999"/>
              <a:gd name="connsiteX36470" fmla="*/ 3329473 w 10763219"/>
              <a:gd name="connsiteY36470" fmla="*/ 497342 h 6857999"/>
              <a:gd name="connsiteX36471" fmla="*/ 3326695 w 10763219"/>
              <a:gd name="connsiteY36471" fmla="*/ 496945 h 6857999"/>
              <a:gd name="connsiteX36472" fmla="*/ 3323520 w 10763219"/>
              <a:gd name="connsiteY36472" fmla="*/ 496945 h 6857999"/>
              <a:gd name="connsiteX36473" fmla="*/ 3321139 w 10763219"/>
              <a:gd name="connsiteY36473" fmla="*/ 496945 h 6857999"/>
              <a:gd name="connsiteX36474" fmla="*/ 3318757 w 10763219"/>
              <a:gd name="connsiteY36474" fmla="*/ 498136 h 6857999"/>
              <a:gd name="connsiteX36475" fmla="*/ 3316773 w 10763219"/>
              <a:gd name="connsiteY36475" fmla="*/ 498533 h 6857999"/>
              <a:gd name="connsiteX36476" fmla="*/ 3312804 w 10763219"/>
              <a:gd name="connsiteY36476" fmla="*/ 500914 h 6857999"/>
              <a:gd name="connsiteX36477" fmla="*/ 3309629 w 10763219"/>
              <a:gd name="connsiteY36477" fmla="*/ 503296 h 6857999"/>
              <a:gd name="connsiteX36478" fmla="*/ 3306056 w 10763219"/>
              <a:gd name="connsiteY36478" fmla="*/ 505677 h 6857999"/>
              <a:gd name="connsiteX36479" fmla="*/ 3302088 w 10763219"/>
              <a:gd name="connsiteY36479" fmla="*/ 507265 h 6857999"/>
              <a:gd name="connsiteX36480" fmla="*/ 3300103 w 10763219"/>
              <a:gd name="connsiteY36480" fmla="*/ 507662 h 6857999"/>
              <a:gd name="connsiteX36481" fmla="*/ 3297722 w 10763219"/>
              <a:gd name="connsiteY36481" fmla="*/ 507662 h 6857999"/>
              <a:gd name="connsiteX36482" fmla="*/ 3291372 w 10763219"/>
              <a:gd name="connsiteY36482" fmla="*/ 507265 h 6857999"/>
              <a:gd name="connsiteX36483" fmla="*/ 3285022 w 10763219"/>
              <a:gd name="connsiteY36483" fmla="*/ 505677 h 6857999"/>
              <a:gd name="connsiteX36484" fmla="*/ 3278671 w 10763219"/>
              <a:gd name="connsiteY36484" fmla="*/ 503296 h 6857999"/>
              <a:gd name="connsiteX36485" fmla="*/ 3272321 w 10763219"/>
              <a:gd name="connsiteY36485" fmla="*/ 500914 h 6857999"/>
              <a:gd name="connsiteX36486" fmla="*/ 3265574 w 10763219"/>
              <a:gd name="connsiteY36486" fmla="*/ 497342 h 6857999"/>
              <a:gd name="connsiteX36487" fmla="*/ 3259224 w 10763219"/>
              <a:gd name="connsiteY36487" fmla="*/ 493770 h 6857999"/>
              <a:gd name="connsiteX36488" fmla="*/ 3245729 w 10763219"/>
              <a:gd name="connsiteY36488" fmla="*/ 485434 h 6857999"/>
              <a:gd name="connsiteX36489" fmla="*/ 3232632 w 10763219"/>
              <a:gd name="connsiteY36489" fmla="*/ 475908 h 6857999"/>
              <a:gd name="connsiteX36490" fmla="*/ 3219138 w 10763219"/>
              <a:gd name="connsiteY36490" fmla="*/ 467573 h 6857999"/>
              <a:gd name="connsiteX36491" fmla="*/ 3212391 w 10763219"/>
              <a:gd name="connsiteY36491" fmla="*/ 463207 h 6857999"/>
              <a:gd name="connsiteX36492" fmla="*/ 3204850 w 10763219"/>
              <a:gd name="connsiteY36492" fmla="*/ 460031 h 6857999"/>
              <a:gd name="connsiteX36493" fmla="*/ 3198102 w 10763219"/>
              <a:gd name="connsiteY36493" fmla="*/ 456459 h 6857999"/>
              <a:gd name="connsiteX36494" fmla="*/ 3190562 w 10763219"/>
              <a:gd name="connsiteY36494" fmla="*/ 454077 h 6857999"/>
              <a:gd name="connsiteX36495" fmla="*/ 3185005 w 10763219"/>
              <a:gd name="connsiteY36495" fmla="*/ 452490 h 6857999"/>
              <a:gd name="connsiteX36496" fmla="*/ 3178655 w 10763219"/>
              <a:gd name="connsiteY36496" fmla="*/ 452093 h 6857999"/>
              <a:gd name="connsiteX36497" fmla="*/ 3172305 w 10763219"/>
              <a:gd name="connsiteY36497" fmla="*/ 452490 h 6857999"/>
              <a:gd name="connsiteX36498" fmla="*/ 3165161 w 10763219"/>
              <a:gd name="connsiteY36498" fmla="*/ 452887 h 6857999"/>
              <a:gd name="connsiteX36499" fmla="*/ 3158414 w 10763219"/>
              <a:gd name="connsiteY36499" fmla="*/ 452887 h 6857999"/>
              <a:gd name="connsiteX36500" fmla="*/ 3151667 w 10763219"/>
              <a:gd name="connsiteY36500" fmla="*/ 453680 h 6857999"/>
              <a:gd name="connsiteX36501" fmla="*/ 3145316 w 10763219"/>
              <a:gd name="connsiteY36501" fmla="*/ 452490 h 6857999"/>
              <a:gd name="connsiteX36502" fmla="*/ 3142141 w 10763219"/>
              <a:gd name="connsiteY36502" fmla="*/ 452093 h 6857999"/>
              <a:gd name="connsiteX36503" fmla="*/ 3139363 w 10763219"/>
              <a:gd name="connsiteY36503" fmla="*/ 450902 h 6857999"/>
              <a:gd name="connsiteX36504" fmla="*/ 3135791 w 10763219"/>
              <a:gd name="connsiteY36504" fmla="*/ 449711 h 6857999"/>
              <a:gd name="connsiteX36505" fmla="*/ 3132219 w 10763219"/>
              <a:gd name="connsiteY36505" fmla="*/ 447727 h 6857999"/>
              <a:gd name="connsiteX36506" fmla="*/ 3124678 w 10763219"/>
              <a:gd name="connsiteY36506" fmla="*/ 442964 h 6857999"/>
              <a:gd name="connsiteX36507" fmla="*/ 3117534 w 10763219"/>
              <a:gd name="connsiteY36507" fmla="*/ 437407 h 6857999"/>
              <a:gd name="connsiteX36508" fmla="*/ 3109993 w 10763219"/>
              <a:gd name="connsiteY36508" fmla="*/ 431453 h 6857999"/>
              <a:gd name="connsiteX36509" fmla="*/ 3102849 w 10763219"/>
              <a:gd name="connsiteY36509" fmla="*/ 425499 h 6857999"/>
              <a:gd name="connsiteX36510" fmla="*/ 3095308 w 10763219"/>
              <a:gd name="connsiteY36510" fmla="*/ 420736 h 6857999"/>
              <a:gd name="connsiteX36511" fmla="*/ 3092133 w 10763219"/>
              <a:gd name="connsiteY36511" fmla="*/ 418354 h 6857999"/>
              <a:gd name="connsiteX36512" fmla="*/ 3088164 w 10763219"/>
              <a:gd name="connsiteY36512" fmla="*/ 416370 h 6857999"/>
              <a:gd name="connsiteX36513" fmla="*/ 3084195 w 10763219"/>
              <a:gd name="connsiteY36513" fmla="*/ 414782 h 6857999"/>
              <a:gd name="connsiteX36514" fmla="*/ 3080226 w 10763219"/>
              <a:gd name="connsiteY36514" fmla="*/ 413988 h 6857999"/>
              <a:gd name="connsiteX36515" fmla="*/ 3077845 w 10763219"/>
              <a:gd name="connsiteY36515" fmla="*/ 413988 h 6857999"/>
              <a:gd name="connsiteX36516" fmla="*/ 3075464 w 10763219"/>
              <a:gd name="connsiteY36516" fmla="*/ 413988 h 6857999"/>
              <a:gd name="connsiteX36517" fmla="*/ 3069510 w 10763219"/>
              <a:gd name="connsiteY36517" fmla="*/ 414782 h 6857999"/>
              <a:gd name="connsiteX36518" fmla="*/ 3063557 w 10763219"/>
              <a:gd name="connsiteY36518" fmla="*/ 416767 h 6857999"/>
              <a:gd name="connsiteX36519" fmla="*/ 3058398 w 10763219"/>
              <a:gd name="connsiteY36519" fmla="*/ 418751 h 6857999"/>
              <a:gd name="connsiteX36520" fmla="*/ 3052841 w 10763219"/>
              <a:gd name="connsiteY36520" fmla="*/ 421133 h 6857999"/>
              <a:gd name="connsiteX36521" fmla="*/ 3048872 w 10763219"/>
              <a:gd name="connsiteY36521" fmla="*/ 423118 h 6857999"/>
              <a:gd name="connsiteX36522" fmla="*/ 3046491 w 10763219"/>
              <a:gd name="connsiteY36522" fmla="*/ 425102 h 6857999"/>
              <a:gd name="connsiteX36523" fmla="*/ 3046094 w 10763219"/>
              <a:gd name="connsiteY36523" fmla="*/ 425499 h 6857999"/>
              <a:gd name="connsiteX36524" fmla="*/ 3042125 w 10763219"/>
              <a:gd name="connsiteY36524" fmla="*/ 424308 h 6857999"/>
              <a:gd name="connsiteX36525" fmla="*/ 3038156 w 10763219"/>
              <a:gd name="connsiteY36525" fmla="*/ 421133 h 6857999"/>
              <a:gd name="connsiteX36526" fmla="*/ 3029821 w 10763219"/>
              <a:gd name="connsiteY36526" fmla="*/ 414385 h 6857999"/>
              <a:gd name="connsiteX36527" fmla="*/ 3025456 w 10763219"/>
              <a:gd name="connsiteY36527" fmla="*/ 410416 h 6857999"/>
              <a:gd name="connsiteX36528" fmla="*/ 3020693 w 10763219"/>
              <a:gd name="connsiteY36528" fmla="*/ 406447 h 6857999"/>
              <a:gd name="connsiteX36529" fmla="*/ 3016327 w 10763219"/>
              <a:gd name="connsiteY36529" fmla="*/ 403668 h 6857999"/>
              <a:gd name="connsiteX36530" fmla="*/ 3011961 w 10763219"/>
              <a:gd name="connsiteY36530" fmla="*/ 401684 h 6857999"/>
              <a:gd name="connsiteX36531" fmla="*/ 3008389 w 10763219"/>
              <a:gd name="connsiteY36531" fmla="*/ 400890 h 6857999"/>
              <a:gd name="connsiteX36532" fmla="*/ 3005214 w 10763219"/>
              <a:gd name="connsiteY36532" fmla="*/ 400096 h 6857999"/>
              <a:gd name="connsiteX36533" fmla="*/ 2998070 w 10763219"/>
              <a:gd name="connsiteY36533" fmla="*/ 399302 h 6857999"/>
              <a:gd name="connsiteX36534" fmla="*/ 2991323 w 10763219"/>
              <a:gd name="connsiteY36534" fmla="*/ 399699 h 6857999"/>
              <a:gd name="connsiteX36535" fmla="*/ 2984179 w 10763219"/>
              <a:gd name="connsiteY36535" fmla="*/ 400096 h 6857999"/>
              <a:gd name="connsiteX36536" fmla="*/ 2970685 w 10763219"/>
              <a:gd name="connsiteY36536" fmla="*/ 401684 h 6857999"/>
              <a:gd name="connsiteX36537" fmla="*/ 2965128 w 10763219"/>
              <a:gd name="connsiteY36537" fmla="*/ 401684 h 6857999"/>
              <a:gd name="connsiteX36538" fmla="*/ 2959969 w 10763219"/>
              <a:gd name="connsiteY36538" fmla="*/ 401684 h 6857999"/>
              <a:gd name="connsiteX36539" fmla="*/ 2959969 w 10763219"/>
              <a:gd name="connsiteY36539" fmla="*/ 401287 h 6857999"/>
              <a:gd name="connsiteX36540" fmla="*/ 2960366 w 10763219"/>
              <a:gd name="connsiteY36540" fmla="*/ 400890 h 6857999"/>
              <a:gd name="connsiteX36541" fmla="*/ 2959969 w 10763219"/>
              <a:gd name="connsiteY36541" fmla="*/ 398905 h 6857999"/>
              <a:gd name="connsiteX36542" fmla="*/ 2959175 w 10763219"/>
              <a:gd name="connsiteY36542" fmla="*/ 395730 h 6857999"/>
              <a:gd name="connsiteX36543" fmla="*/ 2957984 w 10763219"/>
              <a:gd name="connsiteY36543" fmla="*/ 392952 h 6857999"/>
              <a:gd name="connsiteX36544" fmla="*/ 2956793 w 10763219"/>
              <a:gd name="connsiteY36544" fmla="*/ 390173 h 6857999"/>
              <a:gd name="connsiteX36545" fmla="*/ 2954809 w 10763219"/>
              <a:gd name="connsiteY36545" fmla="*/ 388188 h 6857999"/>
              <a:gd name="connsiteX36546" fmla="*/ 2954015 w 10763219"/>
              <a:gd name="connsiteY36546" fmla="*/ 387395 h 6857999"/>
              <a:gd name="connsiteX36547" fmla="*/ 2953222 w 10763219"/>
              <a:gd name="connsiteY36547" fmla="*/ 388188 h 6857999"/>
              <a:gd name="connsiteX36548" fmla="*/ 2952428 w 10763219"/>
              <a:gd name="connsiteY36548" fmla="*/ 388585 h 6857999"/>
              <a:gd name="connsiteX36549" fmla="*/ 2951237 w 10763219"/>
              <a:gd name="connsiteY36549" fmla="*/ 389379 h 6857999"/>
              <a:gd name="connsiteX36550" fmla="*/ 2949649 w 10763219"/>
              <a:gd name="connsiteY36550" fmla="*/ 391364 h 6857999"/>
              <a:gd name="connsiteX36551" fmla="*/ 2948459 w 10763219"/>
              <a:gd name="connsiteY36551" fmla="*/ 392952 h 6857999"/>
              <a:gd name="connsiteX36552" fmla="*/ 2946475 w 10763219"/>
              <a:gd name="connsiteY36552" fmla="*/ 393348 h 6857999"/>
              <a:gd name="connsiteX36553" fmla="*/ 2944887 w 10763219"/>
              <a:gd name="connsiteY36553" fmla="*/ 393348 h 6857999"/>
              <a:gd name="connsiteX36554" fmla="*/ 2942903 w 10763219"/>
              <a:gd name="connsiteY36554" fmla="*/ 392952 h 6857999"/>
              <a:gd name="connsiteX36555" fmla="*/ 2940521 w 10763219"/>
              <a:gd name="connsiteY36555" fmla="*/ 391761 h 6857999"/>
              <a:gd name="connsiteX36556" fmla="*/ 2935759 w 10763219"/>
              <a:gd name="connsiteY36556" fmla="*/ 388585 h 6857999"/>
              <a:gd name="connsiteX36557" fmla="*/ 2923455 w 10763219"/>
              <a:gd name="connsiteY36557" fmla="*/ 378265 h 6857999"/>
              <a:gd name="connsiteX36558" fmla="*/ 2915914 w 10763219"/>
              <a:gd name="connsiteY36558" fmla="*/ 372312 h 6857999"/>
              <a:gd name="connsiteX36559" fmla="*/ 2907976 w 10763219"/>
              <a:gd name="connsiteY36559" fmla="*/ 365961 h 6857999"/>
              <a:gd name="connsiteX36560" fmla="*/ 2890513 w 10763219"/>
              <a:gd name="connsiteY36560" fmla="*/ 354847 h 6857999"/>
              <a:gd name="connsiteX36561" fmla="*/ 2877812 w 10763219"/>
              <a:gd name="connsiteY36561" fmla="*/ 347305 h 6857999"/>
              <a:gd name="connsiteX36562" fmla="*/ 2868287 w 10763219"/>
              <a:gd name="connsiteY36562" fmla="*/ 342146 h 6857999"/>
              <a:gd name="connsiteX36563" fmla="*/ 2860746 w 10763219"/>
              <a:gd name="connsiteY36563" fmla="*/ 337383 h 6857999"/>
              <a:gd name="connsiteX36564" fmla="*/ 2857571 w 10763219"/>
              <a:gd name="connsiteY36564" fmla="*/ 334604 h 6857999"/>
              <a:gd name="connsiteX36565" fmla="*/ 2853999 w 10763219"/>
              <a:gd name="connsiteY36565" fmla="*/ 331429 h 6857999"/>
              <a:gd name="connsiteX36566" fmla="*/ 2850427 w 10763219"/>
              <a:gd name="connsiteY36566" fmla="*/ 327856 h 6857999"/>
              <a:gd name="connsiteX36567" fmla="*/ 2846855 w 10763219"/>
              <a:gd name="connsiteY36567" fmla="*/ 323887 h 6857999"/>
              <a:gd name="connsiteX36568" fmla="*/ 2838521 w 10763219"/>
              <a:gd name="connsiteY36568" fmla="*/ 312376 h 6857999"/>
              <a:gd name="connsiteX36569" fmla="*/ 2827011 w 10763219"/>
              <a:gd name="connsiteY36569" fmla="*/ 296103 h 6857999"/>
              <a:gd name="connsiteX36570" fmla="*/ 2817089 w 10763219"/>
              <a:gd name="connsiteY36570" fmla="*/ 280623 h 6857999"/>
              <a:gd name="connsiteX36571" fmla="*/ 2810738 w 10763219"/>
              <a:gd name="connsiteY36571" fmla="*/ 270700 h 6857999"/>
              <a:gd name="connsiteX36572" fmla="*/ 2808754 w 10763219"/>
              <a:gd name="connsiteY36572" fmla="*/ 266730 h 6857999"/>
              <a:gd name="connsiteX36573" fmla="*/ 2807166 w 10763219"/>
              <a:gd name="connsiteY36573" fmla="*/ 263555 h 6857999"/>
              <a:gd name="connsiteX36574" fmla="*/ 2805975 w 10763219"/>
              <a:gd name="connsiteY36574" fmla="*/ 260380 h 6857999"/>
              <a:gd name="connsiteX36575" fmla="*/ 2805975 w 10763219"/>
              <a:gd name="connsiteY36575" fmla="*/ 257601 h 6857999"/>
              <a:gd name="connsiteX36576" fmla="*/ 2805975 w 10763219"/>
              <a:gd name="connsiteY36576" fmla="*/ 250854 h 6857999"/>
              <a:gd name="connsiteX36577" fmla="*/ 2806769 w 10763219"/>
              <a:gd name="connsiteY36577" fmla="*/ 240534 h 6857999"/>
              <a:gd name="connsiteX36578" fmla="*/ 2807166 w 10763219"/>
              <a:gd name="connsiteY36578" fmla="*/ 224657 h 6857999"/>
              <a:gd name="connsiteX36579" fmla="*/ 2806769 w 10763219"/>
              <a:gd name="connsiteY36579" fmla="*/ 213940 h 6857999"/>
              <a:gd name="connsiteX36580" fmla="*/ 2805975 w 10763219"/>
              <a:gd name="connsiteY36580" fmla="*/ 201238 h 6857999"/>
              <a:gd name="connsiteX36581" fmla="*/ 2805182 w 10763219"/>
              <a:gd name="connsiteY36581" fmla="*/ 191712 h 6857999"/>
              <a:gd name="connsiteX36582" fmla="*/ 2803197 w 10763219"/>
              <a:gd name="connsiteY36582" fmla="*/ 181789 h 6857999"/>
              <a:gd name="connsiteX36583" fmla="*/ 2801610 w 10763219"/>
              <a:gd name="connsiteY36583" fmla="*/ 173057 h 6857999"/>
              <a:gd name="connsiteX36584" fmla="*/ 2799228 w 10763219"/>
              <a:gd name="connsiteY36584" fmla="*/ 165119 h 6857999"/>
              <a:gd name="connsiteX36585" fmla="*/ 2796053 w 10763219"/>
              <a:gd name="connsiteY36585" fmla="*/ 152020 h 6857999"/>
              <a:gd name="connsiteX36586" fmla="*/ 2794863 w 10763219"/>
              <a:gd name="connsiteY36586" fmla="*/ 146463 h 6857999"/>
              <a:gd name="connsiteX36587" fmla="*/ 2794863 w 10763219"/>
              <a:gd name="connsiteY36587" fmla="*/ 142097 h 6857999"/>
              <a:gd name="connsiteX36588" fmla="*/ 2795260 w 10763219"/>
              <a:gd name="connsiteY36588" fmla="*/ 135349 h 6857999"/>
              <a:gd name="connsiteX36589" fmla="*/ 2796450 w 10763219"/>
              <a:gd name="connsiteY36589" fmla="*/ 130586 h 6857999"/>
              <a:gd name="connsiteX36590" fmla="*/ 2798435 w 10763219"/>
              <a:gd name="connsiteY36590" fmla="*/ 126617 h 6857999"/>
              <a:gd name="connsiteX36591" fmla="*/ 2800419 w 10763219"/>
              <a:gd name="connsiteY36591" fmla="*/ 122648 h 6857999"/>
              <a:gd name="connsiteX36592" fmla="*/ 2802800 w 10763219"/>
              <a:gd name="connsiteY36592" fmla="*/ 118282 h 6857999"/>
              <a:gd name="connsiteX36593" fmla="*/ 2805182 w 10763219"/>
              <a:gd name="connsiteY36593" fmla="*/ 112328 h 6857999"/>
              <a:gd name="connsiteX36594" fmla="*/ 2807960 w 10763219"/>
              <a:gd name="connsiteY36594" fmla="*/ 104390 h 6857999"/>
              <a:gd name="connsiteX36595" fmla="*/ 2811532 w 10763219"/>
              <a:gd name="connsiteY36595" fmla="*/ 93673 h 6857999"/>
              <a:gd name="connsiteX36596" fmla="*/ 2812326 w 10763219"/>
              <a:gd name="connsiteY36596" fmla="*/ 83750 h 6857999"/>
              <a:gd name="connsiteX36597" fmla="*/ 2813517 w 10763219"/>
              <a:gd name="connsiteY36597" fmla="*/ 64697 h 6857999"/>
              <a:gd name="connsiteX36598" fmla="*/ 2813517 w 10763219"/>
              <a:gd name="connsiteY36598" fmla="*/ 55171 h 6857999"/>
              <a:gd name="connsiteX36599" fmla="*/ 2813119 w 10763219"/>
              <a:gd name="connsiteY36599" fmla="*/ 48027 h 6857999"/>
              <a:gd name="connsiteX36600" fmla="*/ 2812326 w 10763219"/>
              <a:gd name="connsiteY36600" fmla="*/ 46042 h 6857999"/>
              <a:gd name="connsiteX36601" fmla="*/ 2811532 w 10763219"/>
              <a:gd name="connsiteY36601" fmla="*/ 44454 h 6857999"/>
              <a:gd name="connsiteX36602" fmla="*/ 2811135 w 10763219"/>
              <a:gd name="connsiteY36602" fmla="*/ 44454 h 6857999"/>
              <a:gd name="connsiteX36603" fmla="*/ 2809548 w 10763219"/>
              <a:gd name="connsiteY36603" fmla="*/ 46042 h 6857999"/>
              <a:gd name="connsiteX36604" fmla="*/ 2815104 w 10763219"/>
              <a:gd name="connsiteY36604" fmla="*/ 37707 h 6857999"/>
              <a:gd name="connsiteX36605" fmla="*/ 2821454 w 10763219"/>
              <a:gd name="connsiteY36605" fmla="*/ 30165 h 6857999"/>
              <a:gd name="connsiteX36606" fmla="*/ 2828201 w 10763219"/>
              <a:gd name="connsiteY36606" fmla="*/ 23814 h 6857999"/>
              <a:gd name="connsiteX36607" fmla="*/ 2835345 w 10763219"/>
              <a:gd name="connsiteY36607" fmla="*/ 18257 h 6857999"/>
              <a:gd name="connsiteX36608" fmla="*/ 2843283 w 10763219"/>
              <a:gd name="connsiteY36608" fmla="*/ 13097 h 6857999"/>
              <a:gd name="connsiteX36609" fmla="*/ 2851618 w 10763219"/>
              <a:gd name="connsiteY36609" fmla="*/ 9128 h 6857999"/>
              <a:gd name="connsiteX36610" fmla="*/ 2860746 w 10763219"/>
              <a:gd name="connsiteY36610" fmla="*/ 6350 h 6857999"/>
              <a:gd name="connsiteX36611" fmla="*/ 2870272 w 10763219"/>
              <a:gd name="connsiteY36611" fmla="*/ 3968 h 6857999"/>
              <a:gd name="connsiteX36612" fmla="*/ 2879797 w 10763219"/>
              <a:gd name="connsiteY36612" fmla="*/ 1984 h 6857999"/>
              <a:gd name="connsiteX36613" fmla="*/ 2890116 w 10763219"/>
              <a:gd name="connsiteY36613" fmla="*/ 793 h 6857999"/>
              <a:gd name="connsiteX36614" fmla="*/ 2900435 w 10763219"/>
              <a:gd name="connsiteY36614" fmla="*/ 39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Lst>
            <a:rect l="l" t="t" r="r" b="b"/>
            <a:pathLst>
              <a:path w="10763219" h="6857999">
                <a:moveTo>
                  <a:pt x="6113957" y="6811962"/>
                </a:moveTo>
                <a:lnTo>
                  <a:pt x="6126088" y="6815085"/>
                </a:lnTo>
                <a:lnTo>
                  <a:pt x="6131749" y="6817037"/>
                </a:lnTo>
                <a:lnTo>
                  <a:pt x="6137005" y="6819379"/>
                </a:lnTo>
                <a:lnTo>
                  <a:pt x="6141454" y="6822112"/>
                </a:lnTo>
                <a:lnTo>
                  <a:pt x="6143475" y="6823674"/>
                </a:lnTo>
                <a:lnTo>
                  <a:pt x="6145497" y="6825625"/>
                </a:lnTo>
                <a:lnTo>
                  <a:pt x="6146710" y="6827968"/>
                </a:lnTo>
                <a:lnTo>
                  <a:pt x="6147923" y="6830310"/>
                </a:lnTo>
                <a:lnTo>
                  <a:pt x="6148732" y="6832652"/>
                </a:lnTo>
                <a:lnTo>
                  <a:pt x="6149945" y="6835775"/>
                </a:lnTo>
                <a:lnTo>
                  <a:pt x="6144284" y="6831871"/>
                </a:lnTo>
                <a:lnTo>
                  <a:pt x="6139836" y="6829529"/>
                </a:lnTo>
                <a:lnTo>
                  <a:pt x="6135388" y="6826797"/>
                </a:lnTo>
                <a:lnTo>
                  <a:pt x="6130940" y="6826016"/>
                </a:lnTo>
                <a:lnTo>
                  <a:pt x="6126088" y="6825625"/>
                </a:lnTo>
                <a:lnTo>
                  <a:pt x="6120426" y="6826016"/>
                </a:lnTo>
                <a:lnTo>
                  <a:pt x="6114361" y="6827577"/>
                </a:lnTo>
                <a:lnTo>
                  <a:pt x="6107082" y="6829920"/>
                </a:lnTo>
                <a:lnTo>
                  <a:pt x="6109508" y="6826016"/>
                </a:lnTo>
                <a:lnTo>
                  <a:pt x="6111935" y="6822112"/>
                </a:lnTo>
                <a:lnTo>
                  <a:pt x="6113148" y="6819770"/>
                </a:lnTo>
                <a:lnTo>
                  <a:pt x="6113552" y="6817428"/>
                </a:lnTo>
                <a:lnTo>
                  <a:pt x="6113957" y="6815085"/>
                </a:lnTo>
                <a:close/>
                <a:moveTo>
                  <a:pt x="6158640" y="6807199"/>
                </a:moveTo>
                <a:lnTo>
                  <a:pt x="6159778" y="6807199"/>
                </a:lnTo>
                <a:lnTo>
                  <a:pt x="6163569" y="6807585"/>
                </a:lnTo>
                <a:lnTo>
                  <a:pt x="6173805" y="6810288"/>
                </a:lnTo>
                <a:lnTo>
                  <a:pt x="6179112" y="6811447"/>
                </a:lnTo>
                <a:lnTo>
                  <a:pt x="6183282" y="6811833"/>
                </a:lnTo>
                <a:lnTo>
                  <a:pt x="6181387" y="6820328"/>
                </a:lnTo>
                <a:lnTo>
                  <a:pt x="6180249" y="6824576"/>
                </a:lnTo>
                <a:lnTo>
                  <a:pt x="6179112" y="6828437"/>
                </a:lnTo>
                <a:lnTo>
                  <a:pt x="6177975" y="6829982"/>
                </a:lnTo>
                <a:lnTo>
                  <a:pt x="6177217" y="6831527"/>
                </a:lnTo>
                <a:lnTo>
                  <a:pt x="6175700" y="6832685"/>
                </a:lnTo>
                <a:lnTo>
                  <a:pt x="6173805" y="6833844"/>
                </a:lnTo>
                <a:lnTo>
                  <a:pt x="6171909" y="6834616"/>
                </a:lnTo>
                <a:lnTo>
                  <a:pt x="6169634" y="6835002"/>
                </a:lnTo>
                <a:lnTo>
                  <a:pt x="6166981" y="6835774"/>
                </a:lnTo>
                <a:lnTo>
                  <a:pt x="6163948" y="6835002"/>
                </a:lnTo>
                <a:lnTo>
                  <a:pt x="6163190" y="6833071"/>
                </a:lnTo>
                <a:lnTo>
                  <a:pt x="6162811" y="6831527"/>
                </a:lnTo>
                <a:lnTo>
                  <a:pt x="6163190" y="6829596"/>
                </a:lnTo>
                <a:lnTo>
                  <a:pt x="6163569" y="6827665"/>
                </a:lnTo>
                <a:lnTo>
                  <a:pt x="6165843" y="6824190"/>
                </a:lnTo>
                <a:lnTo>
                  <a:pt x="6168118" y="6820714"/>
                </a:lnTo>
                <a:lnTo>
                  <a:pt x="6170772" y="6818011"/>
                </a:lnTo>
                <a:lnTo>
                  <a:pt x="6170772" y="6817239"/>
                </a:lnTo>
                <a:lnTo>
                  <a:pt x="6170772" y="6815695"/>
                </a:lnTo>
                <a:lnTo>
                  <a:pt x="6170014" y="6814536"/>
                </a:lnTo>
                <a:lnTo>
                  <a:pt x="6168876" y="6813764"/>
                </a:lnTo>
                <a:lnTo>
                  <a:pt x="6166602" y="6812605"/>
                </a:lnTo>
                <a:lnTo>
                  <a:pt x="6163190" y="6811833"/>
                </a:lnTo>
                <a:lnTo>
                  <a:pt x="6159020" y="6809130"/>
                </a:lnTo>
                <a:lnTo>
                  <a:pt x="6157882" y="6807972"/>
                </a:lnTo>
                <a:lnTo>
                  <a:pt x="6157882" y="6807585"/>
                </a:lnTo>
                <a:close/>
                <a:moveTo>
                  <a:pt x="6414187" y="6670674"/>
                </a:moveTo>
                <a:lnTo>
                  <a:pt x="6416573" y="6670674"/>
                </a:lnTo>
                <a:lnTo>
                  <a:pt x="6418958" y="6671073"/>
                </a:lnTo>
                <a:lnTo>
                  <a:pt x="6420946" y="6671471"/>
                </a:lnTo>
                <a:lnTo>
                  <a:pt x="6422934" y="6672667"/>
                </a:lnTo>
                <a:lnTo>
                  <a:pt x="6426910" y="6675058"/>
                </a:lnTo>
                <a:lnTo>
                  <a:pt x="6430091" y="6677848"/>
                </a:lnTo>
                <a:lnTo>
                  <a:pt x="6432874" y="6681834"/>
                </a:lnTo>
                <a:lnTo>
                  <a:pt x="6434862" y="6686218"/>
                </a:lnTo>
                <a:lnTo>
                  <a:pt x="6437248" y="6691001"/>
                </a:lnTo>
                <a:lnTo>
                  <a:pt x="6442019" y="6700567"/>
                </a:lnTo>
                <a:lnTo>
                  <a:pt x="6445200" y="6704951"/>
                </a:lnTo>
                <a:lnTo>
                  <a:pt x="6447983" y="6709335"/>
                </a:lnTo>
                <a:lnTo>
                  <a:pt x="6451959" y="6712922"/>
                </a:lnTo>
                <a:lnTo>
                  <a:pt x="6456332" y="6715712"/>
                </a:lnTo>
                <a:lnTo>
                  <a:pt x="6449971" y="6715313"/>
                </a:lnTo>
                <a:lnTo>
                  <a:pt x="6445200" y="6715712"/>
                </a:lnTo>
                <a:lnTo>
                  <a:pt x="6441224" y="6717306"/>
                </a:lnTo>
                <a:lnTo>
                  <a:pt x="6437645" y="6718502"/>
                </a:lnTo>
                <a:lnTo>
                  <a:pt x="6435260" y="6720893"/>
                </a:lnTo>
                <a:lnTo>
                  <a:pt x="6433669" y="6723683"/>
                </a:lnTo>
                <a:lnTo>
                  <a:pt x="6432477" y="6726075"/>
                </a:lnTo>
                <a:lnTo>
                  <a:pt x="6431681" y="6728865"/>
                </a:lnTo>
                <a:lnTo>
                  <a:pt x="6431681" y="6732053"/>
                </a:lnTo>
                <a:lnTo>
                  <a:pt x="6432477" y="6734843"/>
                </a:lnTo>
                <a:lnTo>
                  <a:pt x="6432874" y="6737633"/>
                </a:lnTo>
                <a:lnTo>
                  <a:pt x="6433669" y="6740821"/>
                </a:lnTo>
                <a:lnTo>
                  <a:pt x="6436452" y="6744807"/>
                </a:lnTo>
                <a:lnTo>
                  <a:pt x="6437645" y="6746003"/>
                </a:lnTo>
                <a:lnTo>
                  <a:pt x="6438838" y="6747199"/>
                </a:lnTo>
                <a:lnTo>
                  <a:pt x="6437248" y="6747996"/>
                </a:lnTo>
                <a:lnTo>
                  <a:pt x="6435657" y="6749590"/>
                </a:lnTo>
                <a:lnTo>
                  <a:pt x="6431681" y="6750387"/>
                </a:lnTo>
                <a:lnTo>
                  <a:pt x="6428103" y="6751184"/>
                </a:lnTo>
                <a:lnTo>
                  <a:pt x="6422934" y="6751184"/>
                </a:lnTo>
                <a:lnTo>
                  <a:pt x="6417765" y="6749988"/>
                </a:lnTo>
                <a:lnTo>
                  <a:pt x="6412199" y="6749590"/>
                </a:lnTo>
                <a:lnTo>
                  <a:pt x="6401464" y="6747199"/>
                </a:lnTo>
                <a:lnTo>
                  <a:pt x="6396295" y="6746401"/>
                </a:lnTo>
                <a:lnTo>
                  <a:pt x="6391127" y="6746003"/>
                </a:lnTo>
                <a:lnTo>
                  <a:pt x="6386355" y="6746401"/>
                </a:lnTo>
                <a:lnTo>
                  <a:pt x="6381982" y="6747597"/>
                </a:lnTo>
                <a:lnTo>
                  <a:pt x="6379994" y="6748394"/>
                </a:lnTo>
                <a:lnTo>
                  <a:pt x="6378404" y="6749590"/>
                </a:lnTo>
                <a:lnTo>
                  <a:pt x="6377211" y="6751184"/>
                </a:lnTo>
                <a:lnTo>
                  <a:pt x="6375620" y="6753177"/>
                </a:lnTo>
                <a:lnTo>
                  <a:pt x="6374428" y="6754771"/>
                </a:lnTo>
                <a:lnTo>
                  <a:pt x="6373632" y="6757561"/>
                </a:lnTo>
                <a:lnTo>
                  <a:pt x="6372837" y="6760351"/>
                </a:lnTo>
                <a:lnTo>
                  <a:pt x="6372042" y="6763141"/>
                </a:lnTo>
                <a:lnTo>
                  <a:pt x="6377211" y="6766728"/>
                </a:lnTo>
                <a:lnTo>
                  <a:pt x="6382380" y="6769120"/>
                </a:lnTo>
                <a:lnTo>
                  <a:pt x="6388741" y="6771112"/>
                </a:lnTo>
                <a:lnTo>
                  <a:pt x="6395103" y="6772308"/>
                </a:lnTo>
                <a:lnTo>
                  <a:pt x="6402657" y="6773105"/>
                </a:lnTo>
                <a:lnTo>
                  <a:pt x="6410211" y="6773105"/>
                </a:lnTo>
                <a:lnTo>
                  <a:pt x="6418561" y="6772707"/>
                </a:lnTo>
                <a:lnTo>
                  <a:pt x="6427308" y="6771511"/>
                </a:lnTo>
                <a:lnTo>
                  <a:pt x="6419753" y="6776692"/>
                </a:lnTo>
                <a:lnTo>
                  <a:pt x="6413392" y="6781076"/>
                </a:lnTo>
                <a:lnTo>
                  <a:pt x="6407428" y="6785859"/>
                </a:lnTo>
                <a:lnTo>
                  <a:pt x="6401862" y="6790243"/>
                </a:lnTo>
                <a:lnTo>
                  <a:pt x="6392717" y="6799012"/>
                </a:lnTo>
                <a:lnTo>
                  <a:pt x="6388343" y="6803396"/>
                </a:lnTo>
                <a:lnTo>
                  <a:pt x="6383572" y="6806983"/>
                </a:lnTo>
                <a:lnTo>
                  <a:pt x="6378404" y="6810969"/>
                </a:lnTo>
                <a:lnTo>
                  <a:pt x="6372837" y="6813759"/>
                </a:lnTo>
                <a:lnTo>
                  <a:pt x="6366476" y="6816150"/>
                </a:lnTo>
                <a:lnTo>
                  <a:pt x="6358921" y="6818541"/>
                </a:lnTo>
                <a:lnTo>
                  <a:pt x="6350174" y="6820136"/>
                </a:lnTo>
                <a:lnTo>
                  <a:pt x="6339837" y="6821331"/>
                </a:lnTo>
                <a:lnTo>
                  <a:pt x="6327909" y="6821331"/>
                </a:lnTo>
                <a:lnTo>
                  <a:pt x="6314788" y="6820534"/>
                </a:lnTo>
                <a:lnTo>
                  <a:pt x="6323535" y="6822128"/>
                </a:lnTo>
                <a:lnTo>
                  <a:pt x="6329499" y="6823723"/>
                </a:lnTo>
                <a:lnTo>
                  <a:pt x="6333475" y="6825716"/>
                </a:lnTo>
                <a:lnTo>
                  <a:pt x="6334668" y="6826114"/>
                </a:lnTo>
                <a:lnTo>
                  <a:pt x="6335463" y="6826911"/>
                </a:lnTo>
                <a:lnTo>
                  <a:pt x="6335463" y="6828107"/>
                </a:lnTo>
                <a:lnTo>
                  <a:pt x="6335463" y="6828904"/>
                </a:lnTo>
                <a:lnTo>
                  <a:pt x="6333475" y="6830498"/>
                </a:lnTo>
                <a:lnTo>
                  <a:pt x="6330692" y="6832491"/>
                </a:lnTo>
                <a:lnTo>
                  <a:pt x="6326716" y="6834883"/>
                </a:lnTo>
                <a:lnTo>
                  <a:pt x="6316776" y="6839267"/>
                </a:lnTo>
                <a:lnTo>
                  <a:pt x="6305644" y="6844847"/>
                </a:lnTo>
                <a:lnTo>
                  <a:pt x="6300872" y="6847637"/>
                </a:lnTo>
                <a:lnTo>
                  <a:pt x="6295704" y="6850825"/>
                </a:lnTo>
                <a:lnTo>
                  <a:pt x="6291728" y="6854014"/>
                </a:lnTo>
                <a:lnTo>
                  <a:pt x="6289342" y="6857999"/>
                </a:lnTo>
                <a:lnTo>
                  <a:pt x="6284571" y="6854412"/>
                </a:lnTo>
                <a:lnTo>
                  <a:pt x="6281788" y="6851622"/>
                </a:lnTo>
                <a:lnTo>
                  <a:pt x="6280198" y="6848832"/>
                </a:lnTo>
                <a:lnTo>
                  <a:pt x="6280198" y="6847637"/>
                </a:lnTo>
                <a:lnTo>
                  <a:pt x="6280198" y="6846839"/>
                </a:lnTo>
                <a:lnTo>
                  <a:pt x="6280993" y="6844448"/>
                </a:lnTo>
                <a:lnTo>
                  <a:pt x="6282981" y="6842455"/>
                </a:lnTo>
                <a:lnTo>
                  <a:pt x="6285366" y="6840861"/>
                </a:lnTo>
                <a:lnTo>
                  <a:pt x="6288945" y="6838868"/>
                </a:lnTo>
                <a:lnTo>
                  <a:pt x="6295704" y="6835281"/>
                </a:lnTo>
                <a:lnTo>
                  <a:pt x="6299282" y="6833288"/>
                </a:lnTo>
                <a:lnTo>
                  <a:pt x="6302463" y="6831694"/>
                </a:lnTo>
                <a:lnTo>
                  <a:pt x="6305246" y="6829701"/>
                </a:lnTo>
                <a:lnTo>
                  <a:pt x="6307234" y="6826911"/>
                </a:lnTo>
                <a:lnTo>
                  <a:pt x="6308029" y="6824121"/>
                </a:lnTo>
                <a:lnTo>
                  <a:pt x="6308029" y="6822527"/>
                </a:lnTo>
                <a:lnTo>
                  <a:pt x="6308029" y="6821331"/>
                </a:lnTo>
                <a:lnTo>
                  <a:pt x="6292523" y="6817346"/>
                </a:lnTo>
                <a:lnTo>
                  <a:pt x="6280993" y="6813759"/>
                </a:lnTo>
                <a:lnTo>
                  <a:pt x="6272643" y="6809773"/>
                </a:lnTo>
                <a:lnTo>
                  <a:pt x="6265884" y="6805787"/>
                </a:lnTo>
                <a:lnTo>
                  <a:pt x="6254354" y="6797019"/>
                </a:lnTo>
                <a:lnTo>
                  <a:pt x="6246800" y="6792236"/>
                </a:lnTo>
                <a:lnTo>
                  <a:pt x="6237257" y="6786656"/>
                </a:lnTo>
                <a:lnTo>
                  <a:pt x="6242824" y="6783069"/>
                </a:lnTo>
                <a:lnTo>
                  <a:pt x="6248788" y="6779482"/>
                </a:lnTo>
                <a:lnTo>
                  <a:pt x="6254751" y="6776692"/>
                </a:lnTo>
                <a:lnTo>
                  <a:pt x="6259920" y="6773902"/>
                </a:lnTo>
                <a:lnTo>
                  <a:pt x="6271450" y="6770315"/>
                </a:lnTo>
                <a:lnTo>
                  <a:pt x="6282186" y="6767127"/>
                </a:lnTo>
                <a:lnTo>
                  <a:pt x="6292921" y="6763938"/>
                </a:lnTo>
                <a:lnTo>
                  <a:pt x="6303258" y="6760351"/>
                </a:lnTo>
                <a:lnTo>
                  <a:pt x="6308427" y="6757960"/>
                </a:lnTo>
                <a:lnTo>
                  <a:pt x="6313596" y="6755568"/>
                </a:lnTo>
                <a:lnTo>
                  <a:pt x="6318764" y="6751981"/>
                </a:lnTo>
                <a:lnTo>
                  <a:pt x="6324331" y="6747996"/>
                </a:lnTo>
                <a:lnTo>
                  <a:pt x="6321150" y="6749191"/>
                </a:lnTo>
                <a:lnTo>
                  <a:pt x="6318764" y="6749191"/>
                </a:lnTo>
                <a:lnTo>
                  <a:pt x="6316776" y="6747996"/>
                </a:lnTo>
                <a:lnTo>
                  <a:pt x="6314788" y="6746401"/>
                </a:lnTo>
                <a:lnTo>
                  <a:pt x="6313596" y="6745206"/>
                </a:lnTo>
                <a:lnTo>
                  <a:pt x="6312005" y="6743213"/>
                </a:lnTo>
                <a:lnTo>
                  <a:pt x="6311608" y="6740821"/>
                </a:lnTo>
                <a:lnTo>
                  <a:pt x="6310812" y="6738829"/>
                </a:lnTo>
                <a:lnTo>
                  <a:pt x="6311608" y="6736836"/>
                </a:lnTo>
                <a:lnTo>
                  <a:pt x="6312005" y="6734843"/>
                </a:lnTo>
                <a:lnTo>
                  <a:pt x="6313596" y="6733249"/>
                </a:lnTo>
                <a:lnTo>
                  <a:pt x="6315186" y="6732452"/>
                </a:lnTo>
                <a:lnTo>
                  <a:pt x="6317969" y="6732053"/>
                </a:lnTo>
                <a:lnTo>
                  <a:pt x="6321150" y="6732452"/>
                </a:lnTo>
                <a:lnTo>
                  <a:pt x="6325126" y="6733647"/>
                </a:lnTo>
                <a:lnTo>
                  <a:pt x="6329897" y="6735640"/>
                </a:lnTo>
                <a:lnTo>
                  <a:pt x="6328704" y="6730060"/>
                </a:lnTo>
                <a:lnTo>
                  <a:pt x="6327114" y="6724879"/>
                </a:lnTo>
                <a:lnTo>
                  <a:pt x="6324728" y="6717705"/>
                </a:lnTo>
                <a:lnTo>
                  <a:pt x="6324331" y="6714516"/>
                </a:lnTo>
                <a:lnTo>
                  <a:pt x="6324331" y="6711726"/>
                </a:lnTo>
                <a:lnTo>
                  <a:pt x="6325523" y="6708936"/>
                </a:lnTo>
                <a:lnTo>
                  <a:pt x="6327909" y="6705748"/>
                </a:lnTo>
                <a:lnTo>
                  <a:pt x="6335463" y="6705349"/>
                </a:lnTo>
                <a:lnTo>
                  <a:pt x="6339439" y="6705748"/>
                </a:lnTo>
                <a:lnTo>
                  <a:pt x="6340234" y="6706545"/>
                </a:lnTo>
                <a:lnTo>
                  <a:pt x="6340234" y="6706944"/>
                </a:lnTo>
                <a:lnTo>
                  <a:pt x="6339837" y="6708936"/>
                </a:lnTo>
                <a:lnTo>
                  <a:pt x="6337849" y="6711726"/>
                </a:lnTo>
                <a:lnTo>
                  <a:pt x="6335861" y="6715313"/>
                </a:lnTo>
                <a:lnTo>
                  <a:pt x="6335463" y="6717306"/>
                </a:lnTo>
                <a:lnTo>
                  <a:pt x="6335066" y="6719299"/>
                </a:lnTo>
                <a:lnTo>
                  <a:pt x="6335463" y="6720893"/>
                </a:lnTo>
                <a:lnTo>
                  <a:pt x="6335861" y="6723683"/>
                </a:lnTo>
                <a:lnTo>
                  <a:pt x="6341427" y="6718502"/>
                </a:lnTo>
                <a:lnTo>
                  <a:pt x="6346596" y="6715313"/>
                </a:lnTo>
                <a:lnTo>
                  <a:pt x="6352162" y="6712922"/>
                </a:lnTo>
                <a:lnTo>
                  <a:pt x="6357331" y="6711328"/>
                </a:lnTo>
                <a:lnTo>
                  <a:pt x="6362897" y="6710132"/>
                </a:lnTo>
                <a:lnTo>
                  <a:pt x="6368066" y="6710132"/>
                </a:lnTo>
                <a:lnTo>
                  <a:pt x="6378404" y="6710929"/>
                </a:lnTo>
                <a:lnTo>
                  <a:pt x="6383572" y="6710929"/>
                </a:lnTo>
                <a:lnTo>
                  <a:pt x="6388343" y="6710929"/>
                </a:lnTo>
                <a:lnTo>
                  <a:pt x="6392717" y="6710132"/>
                </a:lnTo>
                <a:lnTo>
                  <a:pt x="6397488" y="6709335"/>
                </a:lnTo>
                <a:lnTo>
                  <a:pt x="6401862" y="6707342"/>
                </a:lnTo>
                <a:lnTo>
                  <a:pt x="6405838" y="6704552"/>
                </a:lnTo>
                <a:lnTo>
                  <a:pt x="6410211" y="6700567"/>
                </a:lnTo>
                <a:lnTo>
                  <a:pt x="6414187" y="6694588"/>
                </a:lnTo>
                <a:lnTo>
                  <a:pt x="6412199" y="6691798"/>
                </a:lnTo>
                <a:lnTo>
                  <a:pt x="6410211" y="6688610"/>
                </a:lnTo>
                <a:lnTo>
                  <a:pt x="6407826" y="6686218"/>
                </a:lnTo>
                <a:lnTo>
                  <a:pt x="6405440" y="6684225"/>
                </a:lnTo>
                <a:lnTo>
                  <a:pt x="6403054" y="6682233"/>
                </a:lnTo>
                <a:lnTo>
                  <a:pt x="6399476" y="6680240"/>
                </a:lnTo>
                <a:lnTo>
                  <a:pt x="6396693" y="6679443"/>
                </a:lnTo>
                <a:lnTo>
                  <a:pt x="6392717" y="6677848"/>
                </a:lnTo>
                <a:lnTo>
                  <a:pt x="6401066" y="6673863"/>
                </a:lnTo>
                <a:lnTo>
                  <a:pt x="6407826" y="6671471"/>
                </a:lnTo>
                <a:lnTo>
                  <a:pt x="6411404" y="6671073"/>
                </a:lnTo>
                <a:close/>
                <a:moveTo>
                  <a:pt x="6357482" y="6638924"/>
                </a:moveTo>
                <a:lnTo>
                  <a:pt x="6355855" y="6644833"/>
                </a:lnTo>
                <a:lnTo>
                  <a:pt x="6355449" y="6649559"/>
                </a:lnTo>
                <a:lnTo>
                  <a:pt x="6355855" y="6653104"/>
                </a:lnTo>
                <a:lnTo>
                  <a:pt x="6357075" y="6655468"/>
                </a:lnTo>
                <a:lnTo>
                  <a:pt x="6357888" y="6657437"/>
                </a:lnTo>
                <a:lnTo>
                  <a:pt x="6359921" y="6658619"/>
                </a:lnTo>
                <a:lnTo>
                  <a:pt x="6364393" y="6660588"/>
                </a:lnTo>
                <a:lnTo>
                  <a:pt x="6367239" y="6661770"/>
                </a:lnTo>
                <a:lnTo>
                  <a:pt x="6369678" y="6663346"/>
                </a:lnTo>
                <a:lnTo>
                  <a:pt x="6371711" y="6665315"/>
                </a:lnTo>
                <a:lnTo>
                  <a:pt x="6372931" y="6668072"/>
                </a:lnTo>
                <a:lnTo>
                  <a:pt x="6374557" y="6672011"/>
                </a:lnTo>
                <a:lnTo>
                  <a:pt x="6375370" y="6676738"/>
                </a:lnTo>
                <a:lnTo>
                  <a:pt x="6375370" y="6683828"/>
                </a:lnTo>
                <a:lnTo>
                  <a:pt x="6374964" y="6691312"/>
                </a:lnTo>
                <a:lnTo>
                  <a:pt x="6369678" y="6686192"/>
                </a:lnTo>
                <a:lnTo>
                  <a:pt x="6361954" y="6678708"/>
                </a:lnTo>
                <a:lnTo>
                  <a:pt x="6354636" y="6670436"/>
                </a:lnTo>
                <a:lnTo>
                  <a:pt x="6350977" y="6666103"/>
                </a:lnTo>
                <a:lnTo>
                  <a:pt x="6347724" y="6661770"/>
                </a:lnTo>
                <a:lnTo>
                  <a:pt x="6344878" y="6657831"/>
                </a:lnTo>
                <a:lnTo>
                  <a:pt x="6342845" y="6654286"/>
                </a:lnTo>
                <a:lnTo>
                  <a:pt x="6342439" y="6650347"/>
                </a:lnTo>
                <a:lnTo>
                  <a:pt x="6342032" y="6648772"/>
                </a:lnTo>
                <a:lnTo>
                  <a:pt x="6342439" y="6646802"/>
                </a:lnTo>
                <a:lnTo>
                  <a:pt x="6342845" y="6645227"/>
                </a:lnTo>
                <a:lnTo>
                  <a:pt x="6344065" y="6644439"/>
                </a:lnTo>
                <a:lnTo>
                  <a:pt x="6344878" y="6642863"/>
                </a:lnTo>
                <a:lnTo>
                  <a:pt x="6346504" y="6642075"/>
                </a:lnTo>
                <a:lnTo>
                  <a:pt x="6348537" y="6640894"/>
                </a:lnTo>
                <a:lnTo>
                  <a:pt x="6350977" y="6640106"/>
                </a:lnTo>
                <a:close/>
                <a:moveTo>
                  <a:pt x="6454930" y="6626224"/>
                </a:moveTo>
                <a:lnTo>
                  <a:pt x="6456132" y="6627461"/>
                </a:lnTo>
                <a:lnTo>
                  <a:pt x="6457735" y="6629111"/>
                </a:lnTo>
                <a:lnTo>
                  <a:pt x="6460941" y="6631172"/>
                </a:lnTo>
                <a:lnTo>
                  <a:pt x="6467754" y="6635296"/>
                </a:lnTo>
                <a:lnTo>
                  <a:pt x="6471360" y="6637357"/>
                </a:lnTo>
                <a:lnTo>
                  <a:pt x="6474165" y="6640244"/>
                </a:lnTo>
                <a:lnTo>
                  <a:pt x="6475367" y="6641893"/>
                </a:lnTo>
                <a:lnTo>
                  <a:pt x="6476169" y="6643955"/>
                </a:lnTo>
                <a:lnTo>
                  <a:pt x="6476970" y="6646429"/>
                </a:lnTo>
                <a:lnTo>
                  <a:pt x="6476970" y="6648903"/>
                </a:lnTo>
                <a:lnTo>
                  <a:pt x="6469757" y="6648490"/>
                </a:lnTo>
                <a:lnTo>
                  <a:pt x="6464548" y="6648903"/>
                </a:lnTo>
                <a:lnTo>
                  <a:pt x="6459338" y="6650552"/>
                </a:lnTo>
                <a:lnTo>
                  <a:pt x="6455732" y="6651789"/>
                </a:lnTo>
                <a:lnTo>
                  <a:pt x="6447717" y="6655913"/>
                </a:lnTo>
                <a:lnTo>
                  <a:pt x="6443309" y="6657562"/>
                </a:lnTo>
                <a:lnTo>
                  <a:pt x="6437699" y="6657974"/>
                </a:lnTo>
                <a:lnTo>
                  <a:pt x="6440905" y="6653851"/>
                </a:lnTo>
                <a:lnTo>
                  <a:pt x="6441706" y="6650965"/>
                </a:lnTo>
                <a:lnTo>
                  <a:pt x="6441706" y="6648903"/>
                </a:lnTo>
                <a:lnTo>
                  <a:pt x="6440905" y="6647253"/>
                </a:lnTo>
                <a:lnTo>
                  <a:pt x="6439302" y="6645192"/>
                </a:lnTo>
                <a:lnTo>
                  <a:pt x="6437699" y="6642305"/>
                </a:lnTo>
                <a:lnTo>
                  <a:pt x="6436497" y="6638594"/>
                </a:lnTo>
                <a:lnTo>
                  <a:pt x="6435695" y="6633234"/>
                </a:lnTo>
                <a:lnTo>
                  <a:pt x="6442908" y="6633234"/>
                </a:lnTo>
                <a:lnTo>
                  <a:pt x="6445713" y="6632822"/>
                </a:lnTo>
                <a:lnTo>
                  <a:pt x="6448519" y="6631997"/>
                </a:lnTo>
                <a:lnTo>
                  <a:pt x="6451324" y="6631172"/>
                </a:lnTo>
                <a:lnTo>
                  <a:pt x="6452927" y="6629935"/>
                </a:lnTo>
                <a:lnTo>
                  <a:pt x="6454529" y="6628286"/>
                </a:lnTo>
                <a:close/>
                <a:moveTo>
                  <a:pt x="6474250" y="6503497"/>
                </a:moveTo>
                <a:lnTo>
                  <a:pt x="6474825" y="6503957"/>
                </a:lnTo>
                <a:lnTo>
                  <a:pt x="6476016" y="6505942"/>
                </a:lnTo>
                <a:close/>
                <a:moveTo>
                  <a:pt x="8760485" y="6305549"/>
                </a:moveTo>
                <a:lnTo>
                  <a:pt x="8769182" y="6321831"/>
                </a:lnTo>
                <a:lnTo>
                  <a:pt x="8770010" y="6323052"/>
                </a:lnTo>
                <a:lnTo>
                  <a:pt x="8771253" y="6323460"/>
                </a:lnTo>
                <a:lnTo>
                  <a:pt x="8772081" y="6323867"/>
                </a:lnTo>
                <a:lnTo>
                  <a:pt x="8773737" y="6323867"/>
                </a:lnTo>
                <a:lnTo>
                  <a:pt x="8776222" y="6323867"/>
                </a:lnTo>
                <a:lnTo>
                  <a:pt x="8778707" y="6323052"/>
                </a:lnTo>
                <a:lnTo>
                  <a:pt x="8781192" y="6321831"/>
                </a:lnTo>
                <a:lnTo>
                  <a:pt x="8783262" y="6321831"/>
                </a:lnTo>
                <a:lnTo>
                  <a:pt x="8784919" y="6322645"/>
                </a:lnTo>
                <a:lnTo>
                  <a:pt x="8785747" y="6323052"/>
                </a:lnTo>
                <a:lnTo>
                  <a:pt x="8786990" y="6323867"/>
                </a:lnTo>
                <a:lnTo>
                  <a:pt x="8787818" y="6325088"/>
                </a:lnTo>
                <a:lnTo>
                  <a:pt x="8791131" y="6332415"/>
                </a:lnTo>
                <a:lnTo>
                  <a:pt x="8791545" y="6334450"/>
                </a:lnTo>
                <a:lnTo>
                  <a:pt x="8791545" y="6336078"/>
                </a:lnTo>
                <a:lnTo>
                  <a:pt x="8790717" y="6336078"/>
                </a:lnTo>
                <a:lnTo>
                  <a:pt x="8789060" y="6336078"/>
                </a:lnTo>
                <a:lnTo>
                  <a:pt x="8785333" y="6334450"/>
                </a:lnTo>
                <a:lnTo>
                  <a:pt x="8780778" y="6332822"/>
                </a:lnTo>
                <a:lnTo>
                  <a:pt x="8777879" y="6332415"/>
                </a:lnTo>
                <a:lnTo>
                  <a:pt x="8775394" y="6332008"/>
                </a:lnTo>
                <a:lnTo>
                  <a:pt x="8772495" y="6332415"/>
                </a:lnTo>
                <a:lnTo>
                  <a:pt x="8770838" y="6332822"/>
                </a:lnTo>
                <a:lnTo>
                  <a:pt x="8767940" y="6334857"/>
                </a:lnTo>
                <a:lnTo>
                  <a:pt x="8766697" y="6337299"/>
                </a:lnTo>
                <a:lnTo>
                  <a:pt x="8764627" y="6332822"/>
                </a:lnTo>
                <a:lnTo>
                  <a:pt x="8761313" y="6327937"/>
                </a:lnTo>
                <a:lnTo>
                  <a:pt x="8758415" y="6323052"/>
                </a:lnTo>
                <a:lnTo>
                  <a:pt x="8755516" y="6318575"/>
                </a:lnTo>
                <a:lnTo>
                  <a:pt x="8753859" y="6314097"/>
                </a:lnTo>
                <a:lnTo>
                  <a:pt x="8753445" y="6312062"/>
                </a:lnTo>
                <a:lnTo>
                  <a:pt x="8753445" y="6310434"/>
                </a:lnTo>
                <a:lnTo>
                  <a:pt x="8754273" y="6308399"/>
                </a:lnTo>
                <a:lnTo>
                  <a:pt x="8755516" y="6307585"/>
                </a:lnTo>
                <a:lnTo>
                  <a:pt x="8757586" y="6306363"/>
                </a:lnTo>
                <a:close/>
                <a:moveTo>
                  <a:pt x="7120019" y="6275387"/>
                </a:moveTo>
                <a:lnTo>
                  <a:pt x="7122384" y="6275387"/>
                </a:lnTo>
                <a:lnTo>
                  <a:pt x="7124354" y="6275784"/>
                </a:lnTo>
                <a:lnTo>
                  <a:pt x="7125931" y="6276975"/>
                </a:lnTo>
                <a:lnTo>
                  <a:pt x="7126719" y="6278165"/>
                </a:lnTo>
                <a:lnTo>
                  <a:pt x="7127507" y="6280150"/>
                </a:lnTo>
                <a:lnTo>
                  <a:pt x="7127507" y="6281737"/>
                </a:lnTo>
                <a:lnTo>
                  <a:pt x="7127507" y="6283325"/>
                </a:lnTo>
                <a:lnTo>
                  <a:pt x="7126325" y="6286103"/>
                </a:lnTo>
                <a:lnTo>
                  <a:pt x="7125931" y="6288087"/>
                </a:lnTo>
                <a:lnTo>
                  <a:pt x="7124354" y="6289675"/>
                </a:lnTo>
                <a:lnTo>
                  <a:pt x="7123172" y="6291262"/>
                </a:lnTo>
                <a:lnTo>
                  <a:pt x="7121596" y="6293247"/>
                </a:lnTo>
                <a:lnTo>
                  <a:pt x="7119625" y="6294437"/>
                </a:lnTo>
                <a:lnTo>
                  <a:pt x="7117655" y="6295231"/>
                </a:lnTo>
                <a:lnTo>
                  <a:pt x="7115290" y="6295628"/>
                </a:lnTo>
                <a:lnTo>
                  <a:pt x="7113319" y="6295231"/>
                </a:lnTo>
                <a:lnTo>
                  <a:pt x="7114108" y="6297216"/>
                </a:lnTo>
                <a:lnTo>
                  <a:pt x="7115684" y="6298009"/>
                </a:lnTo>
                <a:lnTo>
                  <a:pt x="7117260" y="6299200"/>
                </a:lnTo>
                <a:lnTo>
                  <a:pt x="7119231" y="6299200"/>
                </a:lnTo>
                <a:lnTo>
                  <a:pt x="7123172" y="6299597"/>
                </a:lnTo>
                <a:lnTo>
                  <a:pt x="7127507" y="6299597"/>
                </a:lnTo>
                <a:lnTo>
                  <a:pt x="7129478" y="6299597"/>
                </a:lnTo>
                <a:lnTo>
                  <a:pt x="7131054" y="6299994"/>
                </a:lnTo>
                <a:lnTo>
                  <a:pt x="7132630" y="6301184"/>
                </a:lnTo>
                <a:lnTo>
                  <a:pt x="7134207" y="6302375"/>
                </a:lnTo>
                <a:lnTo>
                  <a:pt x="7134995" y="6304359"/>
                </a:lnTo>
                <a:lnTo>
                  <a:pt x="7135783" y="6307138"/>
                </a:lnTo>
                <a:lnTo>
                  <a:pt x="7135783" y="6310313"/>
                </a:lnTo>
                <a:lnTo>
                  <a:pt x="7135783" y="6314281"/>
                </a:lnTo>
                <a:lnTo>
                  <a:pt x="7122384" y="6316663"/>
                </a:lnTo>
                <a:lnTo>
                  <a:pt x="7108984" y="6317853"/>
                </a:lnTo>
                <a:lnTo>
                  <a:pt x="7094797" y="6318250"/>
                </a:lnTo>
                <a:lnTo>
                  <a:pt x="7080609" y="6317853"/>
                </a:lnTo>
                <a:lnTo>
                  <a:pt x="7066816" y="6316663"/>
                </a:lnTo>
                <a:lnTo>
                  <a:pt x="7052234" y="6315075"/>
                </a:lnTo>
                <a:lnTo>
                  <a:pt x="7037652" y="6313488"/>
                </a:lnTo>
                <a:lnTo>
                  <a:pt x="7023070" y="6311503"/>
                </a:lnTo>
                <a:lnTo>
                  <a:pt x="7025435" y="6307138"/>
                </a:lnTo>
                <a:lnTo>
                  <a:pt x="7028194" y="6303566"/>
                </a:lnTo>
                <a:lnTo>
                  <a:pt x="7031740" y="6301581"/>
                </a:lnTo>
                <a:lnTo>
                  <a:pt x="7035681" y="6299994"/>
                </a:lnTo>
                <a:lnTo>
                  <a:pt x="7039623" y="6299200"/>
                </a:lnTo>
                <a:lnTo>
                  <a:pt x="7044352" y="6299200"/>
                </a:lnTo>
                <a:lnTo>
                  <a:pt x="7049081" y="6299597"/>
                </a:lnTo>
                <a:lnTo>
                  <a:pt x="7054598" y="6299994"/>
                </a:lnTo>
                <a:lnTo>
                  <a:pt x="7076274" y="6304359"/>
                </a:lnTo>
                <a:lnTo>
                  <a:pt x="7082185" y="6305550"/>
                </a:lnTo>
                <a:lnTo>
                  <a:pt x="7087703" y="6305947"/>
                </a:lnTo>
                <a:lnTo>
                  <a:pt x="7092826" y="6305947"/>
                </a:lnTo>
                <a:lnTo>
                  <a:pt x="7097555" y="6305550"/>
                </a:lnTo>
                <a:lnTo>
                  <a:pt x="7100708" y="6304359"/>
                </a:lnTo>
                <a:lnTo>
                  <a:pt x="7103073" y="6303169"/>
                </a:lnTo>
                <a:lnTo>
                  <a:pt x="7105437" y="6301978"/>
                </a:lnTo>
                <a:lnTo>
                  <a:pt x="7107408" y="6300788"/>
                </a:lnTo>
                <a:lnTo>
                  <a:pt x="7110955" y="6297216"/>
                </a:lnTo>
                <a:lnTo>
                  <a:pt x="7113319" y="6292850"/>
                </a:lnTo>
                <a:lnTo>
                  <a:pt x="7115290" y="6288881"/>
                </a:lnTo>
                <a:lnTo>
                  <a:pt x="7116472" y="6284515"/>
                </a:lnTo>
                <a:close/>
                <a:moveTo>
                  <a:pt x="6930995" y="6270624"/>
                </a:moveTo>
                <a:lnTo>
                  <a:pt x="6930220" y="6274235"/>
                </a:lnTo>
                <a:lnTo>
                  <a:pt x="6929832" y="6277044"/>
                </a:lnTo>
                <a:lnTo>
                  <a:pt x="6929057" y="6279853"/>
                </a:lnTo>
                <a:lnTo>
                  <a:pt x="6927506" y="6282662"/>
                </a:lnTo>
                <a:lnTo>
                  <a:pt x="6924793" y="6287476"/>
                </a:lnTo>
                <a:lnTo>
                  <a:pt x="6920916" y="6291489"/>
                </a:lnTo>
                <a:lnTo>
                  <a:pt x="6916265" y="6295501"/>
                </a:lnTo>
                <a:lnTo>
                  <a:pt x="6911613" y="6299112"/>
                </a:lnTo>
                <a:lnTo>
                  <a:pt x="6906961" y="6303125"/>
                </a:lnTo>
                <a:lnTo>
                  <a:pt x="6902697" y="6307137"/>
                </a:lnTo>
                <a:lnTo>
                  <a:pt x="6897657" y="6277445"/>
                </a:lnTo>
                <a:close/>
                <a:moveTo>
                  <a:pt x="7174660" y="6256337"/>
                </a:moveTo>
                <a:lnTo>
                  <a:pt x="7175065" y="6260306"/>
                </a:lnTo>
                <a:lnTo>
                  <a:pt x="7175470" y="6264275"/>
                </a:lnTo>
                <a:lnTo>
                  <a:pt x="7175470" y="6268243"/>
                </a:lnTo>
                <a:lnTo>
                  <a:pt x="7175470" y="6271418"/>
                </a:lnTo>
                <a:lnTo>
                  <a:pt x="7175065" y="6274990"/>
                </a:lnTo>
                <a:lnTo>
                  <a:pt x="7173849" y="6277768"/>
                </a:lnTo>
                <a:lnTo>
                  <a:pt x="7171417" y="6283722"/>
                </a:lnTo>
                <a:lnTo>
                  <a:pt x="7168580" y="6289278"/>
                </a:lnTo>
                <a:lnTo>
                  <a:pt x="7164527" y="6294040"/>
                </a:lnTo>
                <a:lnTo>
                  <a:pt x="7156420" y="6303962"/>
                </a:lnTo>
                <a:lnTo>
                  <a:pt x="7158042" y="6295231"/>
                </a:lnTo>
                <a:lnTo>
                  <a:pt x="7158447" y="6288087"/>
                </a:lnTo>
                <a:lnTo>
                  <a:pt x="7158447" y="6281737"/>
                </a:lnTo>
                <a:lnTo>
                  <a:pt x="7158852" y="6276578"/>
                </a:lnTo>
                <a:lnTo>
                  <a:pt x="7159663" y="6274197"/>
                </a:lnTo>
                <a:lnTo>
                  <a:pt x="7160068" y="6271418"/>
                </a:lnTo>
                <a:lnTo>
                  <a:pt x="7160879" y="6269831"/>
                </a:lnTo>
                <a:lnTo>
                  <a:pt x="7162500" y="6267053"/>
                </a:lnTo>
                <a:lnTo>
                  <a:pt x="7164527" y="6264672"/>
                </a:lnTo>
                <a:lnTo>
                  <a:pt x="7167364" y="6261893"/>
                </a:lnTo>
                <a:lnTo>
                  <a:pt x="7170606" y="6259512"/>
                </a:lnTo>
                <a:close/>
                <a:moveTo>
                  <a:pt x="7004814" y="6254749"/>
                </a:moveTo>
                <a:lnTo>
                  <a:pt x="7008386" y="6254749"/>
                </a:lnTo>
                <a:lnTo>
                  <a:pt x="7011958" y="6254749"/>
                </a:lnTo>
                <a:lnTo>
                  <a:pt x="7015133" y="6255560"/>
                </a:lnTo>
                <a:lnTo>
                  <a:pt x="7017514" y="6256776"/>
                </a:lnTo>
                <a:lnTo>
                  <a:pt x="7020689" y="6257992"/>
                </a:lnTo>
                <a:lnTo>
                  <a:pt x="7023071" y="6260018"/>
                </a:lnTo>
                <a:lnTo>
                  <a:pt x="7027833" y="6263666"/>
                </a:lnTo>
                <a:lnTo>
                  <a:pt x="7032992" y="6268125"/>
                </a:lnTo>
                <a:lnTo>
                  <a:pt x="7037755" y="6271367"/>
                </a:lnTo>
                <a:lnTo>
                  <a:pt x="7040533" y="6272989"/>
                </a:lnTo>
                <a:lnTo>
                  <a:pt x="7043708" y="6274205"/>
                </a:lnTo>
                <a:lnTo>
                  <a:pt x="7046486" y="6274610"/>
                </a:lnTo>
                <a:lnTo>
                  <a:pt x="7050058" y="6275015"/>
                </a:lnTo>
                <a:lnTo>
                  <a:pt x="7049264" y="6277042"/>
                </a:lnTo>
                <a:lnTo>
                  <a:pt x="7048471" y="6279068"/>
                </a:lnTo>
                <a:lnTo>
                  <a:pt x="7047280" y="6280690"/>
                </a:lnTo>
                <a:lnTo>
                  <a:pt x="7046486" y="6281500"/>
                </a:lnTo>
                <a:lnTo>
                  <a:pt x="7044899" y="6282716"/>
                </a:lnTo>
                <a:lnTo>
                  <a:pt x="7042914" y="6283122"/>
                </a:lnTo>
                <a:lnTo>
                  <a:pt x="7039739" y="6283527"/>
                </a:lnTo>
                <a:lnTo>
                  <a:pt x="7035771" y="6283527"/>
                </a:lnTo>
                <a:lnTo>
                  <a:pt x="7031405" y="6282716"/>
                </a:lnTo>
                <a:lnTo>
                  <a:pt x="7021880" y="6280690"/>
                </a:lnTo>
                <a:lnTo>
                  <a:pt x="7017514" y="6279474"/>
                </a:lnTo>
                <a:lnTo>
                  <a:pt x="7013942" y="6278663"/>
                </a:lnTo>
                <a:lnTo>
                  <a:pt x="7009974" y="6278663"/>
                </a:lnTo>
                <a:lnTo>
                  <a:pt x="7006402" y="6279068"/>
                </a:lnTo>
                <a:lnTo>
                  <a:pt x="7004814" y="6279474"/>
                </a:lnTo>
                <a:lnTo>
                  <a:pt x="7004020" y="6280690"/>
                </a:lnTo>
                <a:lnTo>
                  <a:pt x="7002830" y="6281906"/>
                </a:lnTo>
                <a:lnTo>
                  <a:pt x="7002036" y="6283527"/>
                </a:lnTo>
                <a:lnTo>
                  <a:pt x="7001639" y="6285148"/>
                </a:lnTo>
                <a:lnTo>
                  <a:pt x="7000845" y="6287580"/>
                </a:lnTo>
                <a:lnTo>
                  <a:pt x="7001639" y="6292849"/>
                </a:lnTo>
                <a:lnTo>
                  <a:pt x="6998464" y="6292444"/>
                </a:lnTo>
                <a:lnTo>
                  <a:pt x="6996083" y="6291633"/>
                </a:lnTo>
                <a:lnTo>
                  <a:pt x="6991717" y="6289201"/>
                </a:lnTo>
                <a:lnTo>
                  <a:pt x="6989733" y="6287580"/>
                </a:lnTo>
                <a:lnTo>
                  <a:pt x="6987352" y="6285959"/>
                </a:lnTo>
                <a:lnTo>
                  <a:pt x="6984970" y="6285554"/>
                </a:lnTo>
                <a:lnTo>
                  <a:pt x="6981795" y="6285148"/>
                </a:lnTo>
                <a:lnTo>
                  <a:pt x="6982589" y="6282716"/>
                </a:lnTo>
                <a:lnTo>
                  <a:pt x="6983383" y="6280690"/>
                </a:lnTo>
                <a:lnTo>
                  <a:pt x="6985367" y="6279068"/>
                </a:lnTo>
                <a:lnTo>
                  <a:pt x="6987748" y="6277447"/>
                </a:lnTo>
                <a:lnTo>
                  <a:pt x="6993702" y="6276231"/>
                </a:lnTo>
                <a:lnTo>
                  <a:pt x="6999655" y="6274610"/>
                </a:lnTo>
                <a:lnTo>
                  <a:pt x="7002433" y="6273394"/>
                </a:lnTo>
                <a:lnTo>
                  <a:pt x="7004814" y="6272178"/>
                </a:lnTo>
                <a:lnTo>
                  <a:pt x="7007592" y="6270557"/>
                </a:lnTo>
                <a:lnTo>
                  <a:pt x="7008386" y="6268530"/>
                </a:lnTo>
                <a:lnTo>
                  <a:pt x="7009180" y="6266098"/>
                </a:lnTo>
                <a:lnTo>
                  <a:pt x="7008783" y="6263261"/>
                </a:lnTo>
                <a:lnTo>
                  <a:pt x="7007592" y="6259613"/>
                </a:lnTo>
                <a:close/>
                <a:moveTo>
                  <a:pt x="8724474" y="6237287"/>
                </a:moveTo>
                <a:lnTo>
                  <a:pt x="8727252" y="6245739"/>
                </a:lnTo>
                <a:lnTo>
                  <a:pt x="8728839" y="6249764"/>
                </a:lnTo>
                <a:lnTo>
                  <a:pt x="8729236" y="6253788"/>
                </a:lnTo>
                <a:lnTo>
                  <a:pt x="8729633" y="6257813"/>
                </a:lnTo>
                <a:lnTo>
                  <a:pt x="8729236" y="6259423"/>
                </a:lnTo>
                <a:lnTo>
                  <a:pt x="8728839" y="6260630"/>
                </a:lnTo>
                <a:lnTo>
                  <a:pt x="8727649" y="6262240"/>
                </a:lnTo>
                <a:lnTo>
                  <a:pt x="8726855" y="6263850"/>
                </a:lnTo>
                <a:lnTo>
                  <a:pt x="8725267" y="6264655"/>
                </a:lnTo>
                <a:lnTo>
                  <a:pt x="8723283" y="6265862"/>
                </a:lnTo>
                <a:lnTo>
                  <a:pt x="8708995" y="6239300"/>
                </a:lnTo>
                <a:lnTo>
                  <a:pt x="8712567" y="6240105"/>
                </a:lnTo>
                <a:lnTo>
                  <a:pt x="8716536" y="6240105"/>
                </a:lnTo>
                <a:lnTo>
                  <a:pt x="8720505" y="6239300"/>
                </a:lnTo>
                <a:lnTo>
                  <a:pt x="8722489" y="6238495"/>
                </a:lnTo>
                <a:close/>
                <a:moveTo>
                  <a:pt x="6997707" y="6219824"/>
                </a:moveTo>
                <a:lnTo>
                  <a:pt x="7004020" y="6248796"/>
                </a:lnTo>
                <a:lnTo>
                  <a:pt x="6992577" y="6250780"/>
                </a:lnTo>
                <a:lnTo>
                  <a:pt x="6983107" y="6251971"/>
                </a:lnTo>
                <a:lnTo>
                  <a:pt x="6966535" y="6255543"/>
                </a:lnTo>
                <a:lnTo>
                  <a:pt x="6959038" y="6257130"/>
                </a:lnTo>
                <a:lnTo>
                  <a:pt x="6951541" y="6257924"/>
                </a:lnTo>
                <a:lnTo>
                  <a:pt x="6944044" y="6257924"/>
                </a:lnTo>
                <a:lnTo>
                  <a:pt x="6935757" y="6257527"/>
                </a:lnTo>
                <a:lnTo>
                  <a:pt x="6938914" y="6253162"/>
                </a:lnTo>
                <a:lnTo>
                  <a:pt x="6942071" y="6249590"/>
                </a:lnTo>
                <a:lnTo>
                  <a:pt x="6946016" y="6246812"/>
                </a:lnTo>
                <a:lnTo>
                  <a:pt x="6949962" y="6244827"/>
                </a:lnTo>
                <a:lnTo>
                  <a:pt x="6954303" y="6243240"/>
                </a:lnTo>
                <a:lnTo>
                  <a:pt x="6959038" y="6242446"/>
                </a:lnTo>
                <a:lnTo>
                  <a:pt x="6968902" y="6240462"/>
                </a:lnTo>
                <a:lnTo>
                  <a:pt x="6977978" y="6238874"/>
                </a:lnTo>
                <a:lnTo>
                  <a:pt x="6982318" y="6237287"/>
                </a:lnTo>
                <a:lnTo>
                  <a:pt x="6986264" y="6235699"/>
                </a:lnTo>
                <a:lnTo>
                  <a:pt x="6990210" y="6232921"/>
                </a:lnTo>
                <a:lnTo>
                  <a:pt x="6993366" y="6229746"/>
                </a:lnTo>
                <a:lnTo>
                  <a:pt x="6995734" y="6225380"/>
                </a:lnTo>
                <a:close/>
                <a:moveTo>
                  <a:pt x="5417269" y="6213474"/>
                </a:moveTo>
                <a:lnTo>
                  <a:pt x="5420419" y="6213474"/>
                </a:lnTo>
                <a:lnTo>
                  <a:pt x="5423175" y="6213474"/>
                </a:lnTo>
                <a:lnTo>
                  <a:pt x="5426324" y="6213474"/>
                </a:lnTo>
                <a:lnTo>
                  <a:pt x="5433411" y="6214665"/>
                </a:lnTo>
                <a:lnTo>
                  <a:pt x="5447978" y="6218634"/>
                </a:lnTo>
                <a:lnTo>
                  <a:pt x="5454671" y="6220221"/>
                </a:lnTo>
                <a:lnTo>
                  <a:pt x="5458214" y="6220618"/>
                </a:lnTo>
                <a:lnTo>
                  <a:pt x="5460970" y="6220618"/>
                </a:lnTo>
                <a:lnTo>
                  <a:pt x="5458608" y="6224190"/>
                </a:lnTo>
                <a:lnTo>
                  <a:pt x="5456246" y="6226968"/>
                </a:lnTo>
                <a:lnTo>
                  <a:pt x="5453490" y="6229349"/>
                </a:lnTo>
                <a:lnTo>
                  <a:pt x="5450340" y="6230937"/>
                </a:lnTo>
                <a:lnTo>
                  <a:pt x="5447191" y="6231730"/>
                </a:lnTo>
                <a:lnTo>
                  <a:pt x="5443647" y="6232524"/>
                </a:lnTo>
                <a:lnTo>
                  <a:pt x="5439710" y="6232524"/>
                </a:lnTo>
                <a:lnTo>
                  <a:pt x="5436167" y="6231730"/>
                </a:lnTo>
                <a:lnTo>
                  <a:pt x="5432624" y="6230937"/>
                </a:lnTo>
                <a:lnTo>
                  <a:pt x="5429080" y="6229349"/>
                </a:lnTo>
                <a:lnTo>
                  <a:pt x="5425537" y="6228159"/>
                </a:lnTo>
                <a:lnTo>
                  <a:pt x="5422387" y="6226571"/>
                </a:lnTo>
                <a:lnTo>
                  <a:pt x="5416482" y="6222205"/>
                </a:lnTo>
                <a:lnTo>
                  <a:pt x="5411757" y="6217840"/>
                </a:lnTo>
                <a:lnTo>
                  <a:pt x="5412938" y="6215855"/>
                </a:lnTo>
                <a:lnTo>
                  <a:pt x="5414907" y="6214268"/>
                </a:lnTo>
                <a:close/>
                <a:moveTo>
                  <a:pt x="8693120" y="6208712"/>
                </a:moveTo>
                <a:lnTo>
                  <a:pt x="8695846" y="6208712"/>
                </a:lnTo>
                <a:lnTo>
                  <a:pt x="8699350" y="6209842"/>
                </a:lnTo>
                <a:lnTo>
                  <a:pt x="8702076" y="6210596"/>
                </a:lnTo>
                <a:lnTo>
                  <a:pt x="8704802" y="6212103"/>
                </a:lnTo>
                <a:lnTo>
                  <a:pt x="8707528" y="6213986"/>
                </a:lnTo>
                <a:lnTo>
                  <a:pt x="8709085" y="6216246"/>
                </a:lnTo>
                <a:lnTo>
                  <a:pt x="8711032" y="6218130"/>
                </a:lnTo>
                <a:lnTo>
                  <a:pt x="8712200" y="6220390"/>
                </a:lnTo>
                <a:lnTo>
                  <a:pt x="8712979" y="6222650"/>
                </a:lnTo>
                <a:lnTo>
                  <a:pt x="8713758" y="6224910"/>
                </a:lnTo>
                <a:lnTo>
                  <a:pt x="8712979" y="6226794"/>
                </a:lnTo>
                <a:lnTo>
                  <a:pt x="8712200" y="6228677"/>
                </a:lnTo>
                <a:lnTo>
                  <a:pt x="8710253" y="6229807"/>
                </a:lnTo>
                <a:lnTo>
                  <a:pt x="8707917" y="6230561"/>
                </a:lnTo>
                <a:lnTo>
                  <a:pt x="8704023" y="6230937"/>
                </a:lnTo>
                <a:lnTo>
                  <a:pt x="8699740" y="6230937"/>
                </a:lnTo>
                <a:lnTo>
                  <a:pt x="8697793" y="6227924"/>
                </a:lnTo>
                <a:lnTo>
                  <a:pt x="8695846" y="6224533"/>
                </a:lnTo>
                <a:lnTo>
                  <a:pt x="8695067" y="6221897"/>
                </a:lnTo>
                <a:lnTo>
                  <a:pt x="8694288" y="6218883"/>
                </a:lnTo>
                <a:lnTo>
                  <a:pt x="8693899" y="6213986"/>
                </a:lnTo>
                <a:lnTo>
                  <a:pt x="8693509" y="6211726"/>
                </a:lnTo>
                <a:close/>
                <a:moveTo>
                  <a:pt x="8025242" y="6146799"/>
                </a:moveTo>
                <a:lnTo>
                  <a:pt x="8026745" y="6150768"/>
                </a:lnTo>
                <a:lnTo>
                  <a:pt x="8027873" y="6154340"/>
                </a:lnTo>
                <a:lnTo>
                  <a:pt x="8029377" y="6157118"/>
                </a:lnTo>
                <a:lnTo>
                  <a:pt x="8031257" y="6159103"/>
                </a:lnTo>
                <a:lnTo>
                  <a:pt x="8033137" y="6160293"/>
                </a:lnTo>
                <a:lnTo>
                  <a:pt x="8035393" y="6160690"/>
                </a:lnTo>
                <a:lnTo>
                  <a:pt x="8037649" y="6160293"/>
                </a:lnTo>
                <a:lnTo>
                  <a:pt x="8040657" y="6159103"/>
                </a:lnTo>
                <a:lnTo>
                  <a:pt x="8039905" y="6162675"/>
                </a:lnTo>
                <a:lnTo>
                  <a:pt x="8039153" y="6165056"/>
                </a:lnTo>
                <a:lnTo>
                  <a:pt x="8038025" y="6167437"/>
                </a:lnTo>
                <a:lnTo>
                  <a:pt x="8036145" y="6169025"/>
                </a:lnTo>
                <a:lnTo>
                  <a:pt x="8034641" y="6169818"/>
                </a:lnTo>
                <a:lnTo>
                  <a:pt x="8032009" y="6170612"/>
                </a:lnTo>
                <a:lnTo>
                  <a:pt x="8029753" y="6170612"/>
                </a:lnTo>
                <a:lnTo>
                  <a:pt x="8027497" y="6169818"/>
                </a:lnTo>
                <a:lnTo>
                  <a:pt x="8024866" y="6169025"/>
                </a:lnTo>
                <a:lnTo>
                  <a:pt x="8022610" y="6167834"/>
                </a:lnTo>
                <a:lnTo>
                  <a:pt x="8019978" y="6165850"/>
                </a:lnTo>
                <a:lnTo>
                  <a:pt x="8017722" y="6164262"/>
                </a:lnTo>
                <a:lnTo>
                  <a:pt x="8015842" y="6162278"/>
                </a:lnTo>
                <a:lnTo>
                  <a:pt x="8013962" y="6159103"/>
                </a:lnTo>
                <a:lnTo>
                  <a:pt x="8012834" y="6156324"/>
                </a:lnTo>
                <a:lnTo>
                  <a:pt x="8012082" y="6153149"/>
                </a:lnTo>
                <a:close/>
                <a:moveTo>
                  <a:pt x="7324695" y="6138862"/>
                </a:moveTo>
                <a:lnTo>
                  <a:pt x="7334259" y="6138862"/>
                </a:lnTo>
                <a:lnTo>
                  <a:pt x="7338849" y="6139656"/>
                </a:lnTo>
                <a:lnTo>
                  <a:pt x="7343057" y="6140847"/>
                </a:lnTo>
                <a:lnTo>
                  <a:pt x="7346882" y="6142434"/>
                </a:lnTo>
                <a:lnTo>
                  <a:pt x="7350707" y="6145212"/>
                </a:lnTo>
                <a:lnTo>
                  <a:pt x="7354150" y="6148784"/>
                </a:lnTo>
                <a:lnTo>
                  <a:pt x="7356445" y="6153547"/>
                </a:lnTo>
                <a:lnTo>
                  <a:pt x="7353002" y="6152753"/>
                </a:lnTo>
                <a:lnTo>
                  <a:pt x="7350325" y="6151562"/>
                </a:lnTo>
                <a:lnTo>
                  <a:pt x="7348030" y="6152356"/>
                </a:lnTo>
                <a:lnTo>
                  <a:pt x="7346117" y="6152753"/>
                </a:lnTo>
                <a:lnTo>
                  <a:pt x="7344587" y="6153943"/>
                </a:lnTo>
                <a:lnTo>
                  <a:pt x="7343822" y="6156722"/>
                </a:lnTo>
                <a:lnTo>
                  <a:pt x="7343057" y="6159897"/>
                </a:lnTo>
                <a:lnTo>
                  <a:pt x="7343057" y="6164262"/>
                </a:lnTo>
                <a:lnTo>
                  <a:pt x="7339996" y="6163072"/>
                </a:lnTo>
                <a:lnTo>
                  <a:pt x="7336936" y="6160293"/>
                </a:lnTo>
                <a:lnTo>
                  <a:pt x="7334641" y="6157515"/>
                </a:lnTo>
                <a:lnTo>
                  <a:pt x="7332728" y="6153943"/>
                </a:lnTo>
                <a:lnTo>
                  <a:pt x="7328521" y="6146403"/>
                </a:lnTo>
                <a:close/>
                <a:moveTo>
                  <a:pt x="4864880" y="6135687"/>
                </a:moveTo>
                <a:lnTo>
                  <a:pt x="4865277" y="6139259"/>
                </a:lnTo>
                <a:lnTo>
                  <a:pt x="4866470" y="6142037"/>
                </a:lnTo>
                <a:lnTo>
                  <a:pt x="4867663" y="6144815"/>
                </a:lnTo>
                <a:lnTo>
                  <a:pt x="4869254" y="6146403"/>
                </a:lnTo>
                <a:lnTo>
                  <a:pt x="4870844" y="6147990"/>
                </a:lnTo>
                <a:lnTo>
                  <a:pt x="4872833" y="6149181"/>
                </a:lnTo>
                <a:lnTo>
                  <a:pt x="4875218" y="6149578"/>
                </a:lnTo>
                <a:lnTo>
                  <a:pt x="4877604" y="6149975"/>
                </a:lnTo>
                <a:lnTo>
                  <a:pt x="4879592" y="6149975"/>
                </a:lnTo>
                <a:lnTo>
                  <a:pt x="4881977" y="6149578"/>
                </a:lnTo>
                <a:lnTo>
                  <a:pt x="4884363" y="6148387"/>
                </a:lnTo>
                <a:lnTo>
                  <a:pt x="4886749" y="6147197"/>
                </a:lnTo>
                <a:lnTo>
                  <a:pt x="4889134" y="6145609"/>
                </a:lnTo>
                <a:lnTo>
                  <a:pt x="4891918" y="6143625"/>
                </a:lnTo>
                <a:lnTo>
                  <a:pt x="4893906" y="6141640"/>
                </a:lnTo>
                <a:lnTo>
                  <a:pt x="4895496" y="6139259"/>
                </a:lnTo>
                <a:lnTo>
                  <a:pt x="4899075" y="6142037"/>
                </a:lnTo>
                <a:lnTo>
                  <a:pt x="4902653" y="6145212"/>
                </a:lnTo>
                <a:lnTo>
                  <a:pt x="4908220" y="6151165"/>
                </a:lnTo>
                <a:lnTo>
                  <a:pt x="4913389" y="6156325"/>
                </a:lnTo>
                <a:lnTo>
                  <a:pt x="4917763" y="6160294"/>
                </a:lnTo>
                <a:lnTo>
                  <a:pt x="4920149" y="6161881"/>
                </a:lnTo>
                <a:lnTo>
                  <a:pt x="4922534" y="6162675"/>
                </a:lnTo>
                <a:lnTo>
                  <a:pt x="4925715" y="6163072"/>
                </a:lnTo>
                <a:lnTo>
                  <a:pt x="4928101" y="6163072"/>
                </a:lnTo>
                <a:lnTo>
                  <a:pt x="4931282" y="6161881"/>
                </a:lnTo>
                <a:lnTo>
                  <a:pt x="4934861" y="6160294"/>
                </a:lnTo>
                <a:lnTo>
                  <a:pt x="4938440" y="6157515"/>
                </a:lnTo>
                <a:lnTo>
                  <a:pt x="4942814" y="6153944"/>
                </a:lnTo>
                <a:lnTo>
                  <a:pt x="4944801" y="6154737"/>
                </a:lnTo>
                <a:lnTo>
                  <a:pt x="4945596" y="6156325"/>
                </a:lnTo>
                <a:lnTo>
                  <a:pt x="4945596" y="6157515"/>
                </a:lnTo>
                <a:lnTo>
                  <a:pt x="4945198" y="6158309"/>
                </a:lnTo>
                <a:lnTo>
                  <a:pt x="4944801" y="6158706"/>
                </a:lnTo>
                <a:lnTo>
                  <a:pt x="4943210" y="6159103"/>
                </a:lnTo>
                <a:lnTo>
                  <a:pt x="4942017" y="6159897"/>
                </a:lnTo>
                <a:lnTo>
                  <a:pt x="4940825" y="6159103"/>
                </a:lnTo>
                <a:lnTo>
                  <a:pt x="4941222" y="6164262"/>
                </a:lnTo>
                <a:lnTo>
                  <a:pt x="4942017" y="6168628"/>
                </a:lnTo>
                <a:lnTo>
                  <a:pt x="4943608" y="6172597"/>
                </a:lnTo>
                <a:lnTo>
                  <a:pt x="4945596" y="6175772"/>
                </a:lnTo>
                <a:lnTo>
                  <a:pt x="4947982" y="6179344"/>
                </a:lnTo>
                <a:lnTo>
                  <a:pt x="4951163" y="6182122"/>
                </a:lnTo>
                <a:lnTo>
                  <a:pt x="4953946" y="6184900"/>
                </a:lnTo>
                <a:lnTo>
                  <a:pt x="4957525" y="6187281"/>
                </a:lnTo>
                <a:lnTo>
                  <a:pt x="4960705" y="6189266"/>
                </a:lnTo>
                <a:lnTo>
                  <a:pt x="4965079" y="6191250"/>
                </a:lnTo>
                <a:lnTo>
                  <a:pt x="4973827" y="6194028"/>
                </a:lnTo>
                <a:lnTo>
                  <a:pt x="4983370" y="6196409"/>
                </a:lnTo>
                <a:lnTo>
                  <a:pt x="4993708" y="6198394"/>
                </a:lnTo>
                <a:lnTo>
                  <a:pt x="5014782" y="6202363"/>
                </a:lnTo>
                <a:lnTo>
                  <a:pt x="5024722" y="6204347"/>
                </a:lnTo>
                <a:lnTo>
                  <a:pt x="5035060" y="6206331"/>
                </a:lnTo>
                <a:lnTo>
                  <a:pt x="5045000" y="6209110"/>
                </a:lnTo>
                <a:lnTo>
                  <a:pt x="5054145" y="6212681"/>
                </a:lnTo>
                <a:lnTo>
                  <a:pt x="5058122" y="6215063"/>
                </a:lnTo>
                <a:lnTo>
                  <a:pt x="5062098" y="6217444"/>
                </a:lnTo>
                <a:lnTo>
                  <a:pt x="5066075" y="6219825"/>
                </a:lnTo>
                <a:lnTo>
                  <a:pt x="5068857" y="6223000"/>
                </a:lnTo>
                <a:lnTo>
                  <a:pt x="5041422" y="6216650"/>
                </a:lnTo>
                <a:lnTo>
                  <a:pt x="5004841" y="6208713"/>
                </a:lnTo>
                <a:lnTo>
                  <a:pt x="4963886" y="6200378"/>
                </a:lnTo>
                <a:lnTo>
                  <a:pt x="4924522" y="6192044"/>
                </a:lnTo>
                <a:lnTo>
                  <a:pt x="4924125" y="6189663"/>
                </a:lnTo>
                <a:lnTo>
                  <a:pt x="4923727" y="6188075"/>
                </a:lnTo>
                <a:lnTo>
                  <a:pt x="4921739" y="6185297"/>
                </a:lnTo>
                <a:lnTo>
                  <a:pt x="4919752" y="6183313"/>
                </a:lnTo>
                <a:lnTo>
                  <a:pt x="4917763" y="6181328"/>
                </a:lnTo>
                <a:lnTo>
                  <a:pt x="4916570" y="6179741"/>
                </a:lnTo>
                <a:lnTo>
                  <a:pt x="4916570" y="6179344"/>
                </a:lnTo>
                <a:lnTo>
                  <a:pt x="4917365" y="6178153"/>
                </a:lnTo>
                <a:lnTo>
                  <a:pt x="4919353" y="6175772"/>
                </a:lnTo>
                <a:lnTo>
                  <a:pt x="4923727" y="6172994"/>
                </a:lnTo>
                <a:lnTo>
                  <a:pt x="4917763" y="6170216"/>
                </a:lnTo>
                <a:lnTo>
                  <a:pt x="4911004" y="6167437"/>
                </a:lnTo>
                <a:lnTo>
                  <a:pt x="4903846" y="6165453"/>
                </a:lnTo>
                <a:lnTo>
                  <a:pt x="4897087" y="6163866"/>
                </a:lnTo>
                <a:lnTo>
                  <a:pt x="4883568" y="6161087"/>
                </a:lnTo>
                <a:lnTo>
                  <a:pt x="4871242" y="6159103"/>
                </a:lnTo>
                <a:lnTo>
                  <a:pt x="4865675" y="6157912"/>
                </a:lnTo>
                <a:lnTo>
                  <a:pt x="4861301" y="6156325"/>
                </a:lnTo>
                <a:lnTo>
                  <a:pt x="4858518" y="6154340"/>
                </a:lnTo>
                <a:lnTo>
                  <a:pt x="4857325" y="6153547"/>
                </a:lnTo>
                <a:lnTo>
                  <a:pt x="4856530" y="6151959"/>
                </a:lnTo>
                <a:lnTo>
                  <a:pt x="4856132" y="6150372"/>
                </a:lnTo>
                <a:lnTo>
                  <a:pt x="4856132" y="6149181"/>
                </a:lnTo>
                <a:lnTo>
                  <a:pt x="4856530" y="6147594"/>
                </a:lnTo>
                <a:lnTo>
                  <a:pt x="4856927" y="6145609"/>
                </a:lnTo>
                <a:lnTo>
                  <a:pt x="4860108" y="6141244"/>
                </a:lnTo>
                <a:close/>
                <a:moveTo>
                  <a:pt x="7665046" y="6088062"/>
                </a:moveTo>
                <a:lnTo>
                  <a:pt x="7673820" y="6088062"/>
                </a:lnTo>
                <a:lnTo>
                  <a:pt x="7696553" y="6088062"/>
                </a:lnTo>
                <a:lnTo>
                  <a:pt x="7698547" y="6093354"/>
                </a:lnTo>
                <a:lnTo>
                  <a:pt x="7699345" y="6097890"/>
                </a:lnTo>
                <a:lnTo>
                  <a:pt x="7698946" y="6102047"/>
                </a:lnTo>
                <a:lnTo>
                  <a:pt x="7697351" y="6105827"/>
                </a:lnTo>
                <a:lnTo>
                  <a:pt x="7695357" y="6109229"/>
                </a:lnTo>
                <a:lnTo>
                  <a:pt x="7692565" y="6111875"/>
                </a:lnTo>
                <a:lnTo>
                  <a:pt x="7689374" y="6114143"/>
                </a:lnTo>
                <a:lnTo>
                  <a:pt x="7685785" y="6116410"/>
                </a:lnTo>
                <a:lnTo>
                  <a:pt x="7681796" y="6117922"/>
                </a:lnTo>
                <a:lnTo>
                  <a:pt x="7677409" y="6119056"/>
                </a:lnTo>
                <a:lnTo>
                  <a:pt x="7672623" y="6119812"/>
                </a:lnTo>
                <a:lnTo>
                  <a:pt x="7667837" y="6119812"/>
                </a:lnTo>
                <a:lnTo>
                  <a:pt x="7663849" y="6119812"/>
                </a:lnTo>
                <a:lnTo>
                  <a:pt x="7659462" y="6119434"/>
                </a:lnTo>
                <a:lnTo>
                  <a:pt x="7655474" y="6118300"/>
                </a:lnTo>
                <a:lnTo>
                  <a:pt x="7652682" y="6117166"/>
                </a:lnTo>
                <a:lnTo>
                  <a:pt x="7652682" y="6112253"/>
                </a:lnTo>
                <a:lnTo>
                  <a:pt x="7652682" y="6108473"/>
                </a:lnTo>
                <a:lnTo>
                  <a:pt x="7652283" y="6105827"/>
                </a:lnTo>
                <a:lnTo>
                  <a:pt x="7650688" y="6103559"/>
                </a:lnTo>
                <a:lnTo>
                  <a:pt x="7649092" y="6102047"/>
                </a:lnTo>
                <a:lnTo>
                  <a:pt x="7647098" y="6100535"/>
                </a:lnTo>
                <a:lnTo>
                  <a:pt x="7644705" y="6100157"/>
                </a:lnTo>
                <a:lnTo>
                  <a:pt x="7642312" y="6099780"/>
                </a:lnTo>
                <a:lnTo>
                  <a:pt x="7637127" y="6099780"/>
                </a:lnTo>
                <a:lnTo>
                  <a:pt x="7630746" y="6100157"/>
                </a:lnTo>
                <a:lnTo>
                  <a:pt x="7624365" y="6100157"/>
                </a:lnTo>
                <a:lnTo>
                  <a:pt x="7621174" y="6100157"/>
                </a:lnTo>
                <a:lnTo>
                  <a:pt x="7618382" y="6099402"/>
                </a:lnTo>
                <a:lnTo>
                  <a:pt x="7629948" y="6095244"/>
                </a:lnTo>
                <a:lnTo>
                  <a:pt x="7640318" y="6091842"/>
                </a:lnTo>
                <a:lnTo>
                  <a:pt x="7649092" y="6089952"/>
                </a:lnTo>
                <a:lnTo>
                  <a:pt x="7657069" y="6089196"/>
                </a:lnTo>
                <a:close/>
                <a:moveTo>
                  <a:pt x="8008510" y="6070599"/>
                </a:moveTo>
                <a:lnTo>
                  <a:pt x="8014463" y="6070599"/>
                </a:lnTo>
                <a:lnTo>
                  <a:pt x="8020020" y="6071004"/>
                </a:lnTo>
                <a:lnTo>
                  <a:pt x="8025179" y="6073027"/>
                </a:lnTo>
                <a:lnTo>
                  <a:pt x="8030735" y="6075455"/>
                </a:lnTo>
                <a:lnTo>
                  <a:pt x="8035498" y="6079502"/>
                </a:lnTo>
                <a:lnTo>
                  <a:pt x="8039863" y="6084358"/>
                </a:lnTo>
                <a:lnTo>
                  <a:pt x="8043832" y="6091237"/>
                </a:lnTo>
                <a:lnTo>
                  <a:pt x="8041451" y="6090023"/>
                </a:lnTo>
                <a:lnTo>
                  <a:pt x="8038276" y="6089214"/>
                </a:lnTo>
                <a:lnTo>
                  <a:pt x="8033116" y="6088405"/>
                </a:lnTo>
                <a:lnTo>
                  <a:pt x="8027163" y="6088405"/>
                </a:lnTo>
                <a:lnTo>
                  <a:pt x="8021210" y="6088000"/>
                </a:lnTo>
                <a:lnTo>
                  <a:pt x="8018829" y="6087191"/>
                </a:lnTo>
                <a:lnTo>
                  <a:pt x="8016051" y="6086381"/>
                </a:lnTo>
                <a:lnTo>
                  <a:pt x="8013670" y="6085572"/>
                </a:lnTo>
                <a:lnTo>
                  <a:pt x="8010891" y="6083549"/>
                </a:lnTo>
                <a:lnTo>
                  <a:pt x="8008510" y="6081525"/>
                </a:lnTo>
                <a:lnTo>
                  <a:pt x="8006526" y="6078288"/>
                </a:lnTo>
                <a:lnTo>
                  <a:pt x="8004541" y="6075455"/>
                </a:lnTo>
                <a:lnTo>
                  <a:pt x="8002557" y="6071004"/>
                </a:lnTo>
                <a:close/>
                <a:moveTo>
                  <a:pt x="7912863" y="6056312"/>
                </a:moveTo>
                <a:lnTo>
                  <a:pt x="7914451" y="6056312"/>
                </a:lnTo>
                <a:lnTo>
                  <a:pt x="7916832" y="6056312"/>
                </a:lnTo>
                <a:lnTo>
                  <a:pt x="7918817" y="6056716"/>
                </a:lnTo>
                <a:lnTo>
                  <a:pt x="7921198" y="6057927"/>
                </a:lnTo>
                <a:lnTo>
                  <a:pt x="7923976" y="6058734"/>
                </a:lnTo>
                <a:lnTo>
                  <a:pt x="7929532" y="6062366"/>
                </a:lnTo>
                <a:lnTo>
                  <a:pt x="7931914" y="6064788"/>
                </a:lnTo>
                <a:lnTo>
                  <a:pt x="7934295" y="6067210"/>
                </a:lnTo>
                <a:lnTo>
                  <a:pt x="7936279" y="6070035"/>
                </a:lnTo>
                <a:lnTo>
                  <a:pt x="7938264" y="6073264"/>
                </a:lnTo>
                <a:lnTo>
                  <a:pt x="7939851" y="6076493"/>
                </a:lnTo>
                <a:lnTo>
                  <a:pt x="7940645" y="6080125"/>
                </a:lnTo>
                <a:lnTo>
                  <a:pt x="7934692" y="6079722"/>
                </a:lnTo>
                <a:lnTo>
                  <a:pt x="7929135" y="6078511"/>
                </a:lnTo>
                <a:lnTo>
                  <a:pt x="7923182" y="6077704"/>
                </a:lnTo>
                <a:lnTo>
                  <a:pt x="7917229" y="6077300"/>
                </a:lnTo>
                <a:lnTo>
                  <a:pt x="7918420" y="6071649"/>
                </a:lnTo>
                <a:lnTo>
                  <a:pt x="7917626" y="6068824"/>
                </a:lnTo>
                <a:lnTo>
                  <a:pt x="7917229" y="6065595"/>
                </a:lnTo>
                <a:lnTo>
                  <a:pt x="7916435" y="6063174"/>
                </a:lnTo>
                <a:lnTo>
                  <a:pt x="7915245" y="6061156"/>
                </a:lnTo>
                <a:lnTo>
                  <a:pt x="7912863" y="6060348"/>
                </a:lnTo>
                <a:lnTo>
                  <a:pt x="7912070" y="6060348"/>
                </a:lnTo>
                <a:lnTo>
                  <a:pt x="7910482" y="6060348"/>
                </a:lnTo>
                <a:lnTo>
                  <a:pt x="7910879" y="6058330"/>
                </a:lnTo>
                <a:lnTo>
                  <a:pt x="7911276" y="6057119"/>
                </a:lnTo>
                <a:close/>
                <a:moveTo>
                  <a:pt x="7791817" y="5953124"/>
                </a:moveTo>
                <a:lnTo>
                  <a:pt x="7794992" y="5953525"/>
                </a:lnTo>
                <a:lnTo>
                  <a:pt x="7797770" y="5955128"/>
                </a:lnTo>
                <a:lnTo>
                  <a:pt x="7798961" y="5957933"/>
                </a:lnTo>
                <a:lnTo>
                  <a:pt x="7799358" y="5960738"/>
                </a:lnTo>
                <a:lnTo>
                  <a:pt x="7799358" y="5963142"/>
                </a:lnTo>
                <a:lnTo>
                  <a:pt x="7799358" y="5965948"/>
                </a:lnTo>
                <a:lnTo>
                  <a:pt x="7797770" y="5969955"/>
                </a:lnTo>
                <a:lnTo>
                  <a:pt x="7796580" y="5974363"/>
                </a:lnTo>
                <a:lnTo>
                  <a:pt x="7794992" y="5977969"/>
                </a:lnTo>
                <a:lnTo>
                  <a:pt x="7794595" y="5980774"/>
                </a:lnTo>
                <a:lnTo>
                  <a:pt x="7793802" y="5983179"/>
                </a:lnTo>
                <a:lnTo>
                  <a:pt x="7794595" y="5985583"/>
                </a:lnTo>
                <a:lnTo>
                  <a:pt x="7794992" y="5987988"/>
                </a:lnTo>
                <a:lnTo>
                  <a:pt x="7795786" y="5991594"/>
                </a:lnTo>
                <a:lnTo>
                  <a:pt x="7797374" y="5994399"/>
                </a:lnTo>
                <a:lnTo>
                  <a:pt x="7794992" y="5993598"/>
                </a:lnTo>
                <a:lnTo>
                  <a:pt x="7791817" y="5990793"/>
                </a:lnTo>
                <a:lnTo>
                  <a:pt x="7789833" y="5988388"/>
                </a:lnTo>
                <a:lnTo>
                  <a:pt x="7788245" y="5985183"/>
                </a:lnTo>
                <a:lnTo>
                  <a:pt x="7787054" y="5981175"/>
                </a:lnTo>
                <a:lnTo>
                  <a:pt x="7786261" y="5977168"/>
                </a:lnTo>
                <a:lnTo>
                  <a:pt x="7785070" y="5972760"/>
                </a:lnTo>
                <a:lnTo>
                  <a:pt x="7785070" y="5968753"/>
                </a:lnTo>
                <a:lnTo>
                  <a:pt x="7785070" y="5964345"/>
                </a:lnTo>
                <a:lnTo>
                  <a:pt x="7786261" y="5960738"/>
                </a:lnTo>
                <a:lnTo>
                  <a:pt x="7787054" y="5957933"/>
                </a:lnTo>
                <a:lnTo>
                  <a:pt x="7788245" y="5955529"/>
                </a:lnTo>
                <a:lnTo>
                  <a:pt x="7789833" y="5953525"/>
                </a:lnTo>
                <a:close/>
                <a:moveTo>
                  <a:pt x="5082627" y="5935662"/>
                </a:moveTo>
                <a:lnTo>
                  <a:pt x="5087336" y="5937250"/>
                </a:lnTo>
                <a:lnTo>
                  <a:pt x="5090868" y="5939631"/>
                </a:lnTo>
                <a:lnTo>
                  <a:pt x="5093615" y="5942012"/>
                </a:lnTo>
                <a:lnTo>
                  <a:pt x="5096362" y="5944394"/>
                </a:lnTo>
                <a:lnTo>
                  <a:pt x="5100679" y="5950347"/>
                </a:lnTo>
                <a:lnTo>
                  <a:pt x="5103427" y="5952728"/>
                </a:lnTo>
                <a:lnTo>
                  <a:pt x="5106957" y="5955109"/>
                </a:lnTo>
                <a:lnTo>
                  <a:pt x="5105780" y="5956697"/>
                </a:lnTo>
                <a:lnTo>
                  <a:pt x="5104995" y="5957491"/>
                </a:lnTo>
                <a:lnTo>
                  <a:pt x="5102642" y="5958681"/>
                </a:lnTo>
                <a:lnTo>
                  <a:pt x="5099501" y="5958681"/>
                </a:lnTo>
                <a:lnTo>
                  <a:pt x="5096755" y="5958284"/>
                </a:lnTo>
                <a:lnTo>
                  <a:pt x="5090083" y="5956300"/>
                </a:lnTo>
                <a:lnTo>
                  <a:pt x="5083020" y="5954713"/>
                </a:lnTo>
                <a:lnTo>
                  <a:pt x="5079881" y="5965825"/>
                </a:lnTo>
                <a:lnTo>
                  <a:pt x="5076741" y="5964635"/>
                </a:lnTo>
                <a:lnTo>
                  <a:pt x="5074779" y="5962650"/>
                </a:lnTo>
                <a:lnTo>
                  <a:pt x="5073602" y="5961063"/>
                </a:lnTo>
                <a:lnTo>
                  <a:pt x="5072426" y="5959078"/>
                </a:lnTo>
                <a:lnTo>
                  <a:pt x="5072032" y="5957491"/>
                </a:lnTo>
                <a:lnTo>
                  <a:pt x="5072032" y="5955903"/>
                </a:lnTo>
                <a:lnTo>
                  <a:pt x="5072426" y="5954316"/>
                </a:lnTo>
                <a:lnTo>
                  <a:pt x="5073209" y="5952331"/>
                </a:lnTo>
                <a:lnTo>
                  <a:pt x="5074779" y="5948362"/>
                </a:lnTo>
                <a:lnTo>
                  <a:pt x="5077918" y="5944394"/>
                </a:lnTo>
                <a:lnTo>
                  <a:pt x="5080274" y="5940425"/>
                </a:lnTo>
                <a:close/>
                <a:moveTo>
                  <a:pt x="7417513" y="5924549"/>
                </a:moveTo>
                <a:lnTo>
                  <a:pt x="7420486" y="5925764"/>
                </a:lnTo>
                <a:lnTo>
                  <a:pt x="7423087" y="5926574"/>
                </a:lnTo>
                <a:lnTo>
                  <a:pt x="7424944" y="5928194"/>
                </a:lnTo>
                <a:lnTo>
                  <a:pt x="7426431" y="5929814"/>
                </a:lnTo>
                <a:lnTo>
                  <a:pt x="7427174" y="5931839"/>
                </a:lnTo>
                <a:lnTo>
                  <a:pt x="7428288" y="5933054"/>
                </a:lnTo>
                <a:lnTo>
                  <a:pt x="7429032" y="5937509"/>
                </a:lnTo>
                <a:lnTo>
                  <a:pt x="7430518" y="5948848"/>
                </a:lnTo>
                <a:lnTo>
                  <a:pt x="7432004" y="5955733"/>
                </a:lnTo>
                <a:lnTo>
                  <a:pt x="7432747" y="5959782"/>
                </a:lnTo>
                <a:lnTo>
                  <a:pt x="7434233" y="5963427"/>
                </a:lnTo>
                <a:lnTo>
                  <a:pt x="7432004" y="5964237"/>
                </a:lnTo>
                <a:lnTo>
                  <a:pt x="7429403" y="5963427"/>
                </a:lnTo>
                <a:lnTo>
                  <a:pt x="7427545" y="5962617"/>
                </a:lnTo>
                <a:lnTo>
                  <a:pt x="7425316" y="5960592"/>
                </a:lnTo>
                <a:lnTo>
                  <a:pt x="7423458" y="5958568"/>
                </a:lnTo>
                <a:lnTo>
                  <a:pt x="7422344" y="5956138"/>
                </a:lnTo>
                <a:lnTo>
                  <a:pt x="7420857" y="5953303"/>
                </a:lnTo>
                <a:lnTo>
                  <a:pt x="7419371" y="5949658"/>
                </a:lnTo>
                <a:lnTo>
                  <a:pt x="7417513" y="5942773"/>
                </a:lnTo>
                <a:lnTo>
                  <a:pt x="7416770" y="5935889"/>
                </a:lnTo>
                <a:lnTo>
                  <a:pt x="7416770" y="5929409"/>
                </a:lnTo>
                <a:lnTo>
                  <a:pt x="7417142" y="5926574"/>
                </a:lnTo>
                <a:close/>
                <a:moveTo>
                  <a:pt x="7308291" y="5916612"/>
                </a:moveTo>
                <a:lnTo>
                  <a:pt x="7311665" y="5916612"/>
                </a:lnTo>
                <a:lnTo>
                  <a:pt x="7315038" y="5917406"/>
                </a:lnTo>
                <a:lnTo>
                  <a:pt x="7317662" y="5918994"/>
                </a:lnTo>
                <a:lnTo>
                  <a:pt x="7320661" y="5920978"/>
                </a:lnTo>
                <a:lnTo>
                  <a:pt x="7326283" y="5924550"/>
                </a:lnTo>
                <a:lnTo>
                  <a:pt x="7324784" y="5926534"/>
                </a:lnTo>
                <a:lnTo>
                  <a:pt x="7322535" y="5929313"/>
                </a:lnTo>
                <a:lnTo>
                  <a:pt x="7318787" y="5931694"/>
                </a:lnTo>
                <a:lnTo>
                  <a:pt x="7316912" y="5932488"/>
                </a:lnTo>
                <a:lnTo>
                  <a:pt x="7314663" y="5933678"/>
                </a:lnTo>
                <a:lnTo>
                  <a:pt x="7312414" y="5934075"/>
                </a:lnTo>
                <a:lnTo>
                  <a:pt x="7310165" y="5934075"/>
                </a:lnTo>
                <a:lnTo>
                  <a:pt x="7308291" y="5933678"/>
                </a:lnTo>
                <a:lnTo>
                  <a:pt x="7305667" y="5932488"/>
                </a:lnTo>
                <a:lnTo>
                  <a:pt x="7304168" y="5930503"/>
                </a:lnTo>
                <a:lnTo>
                  <a:pt x="7302294" y="5928122"/>
                </a:lnTo>
                <a:lnTo>
                  <a:pt x="7300795" y="5924550"/>
                </a:lnTo>
                <a:lnTo>
                  <a:pt x="7299295" y="5920978"/>
                </a:lnTo>
                <a:lnTo>
                  <a:pt x="7304168" y="5917803"/>
                </a:lnTo>
                <a:close/>
                <a:moveTo>
                  <a:pt x="7558711" y="5900737"/>
                </a:moveTo>
                <a:lnTo>
                  <a:pt x="7561949" y="5901139"/>
                </a:lnTo>
                <a:lnTo>
                  <a:pt x="7564377" y="5902748"/>
                </a:lnTo>
                <a:lnTo>
                  <a:pt x="7565186" y="5905161"/>
                </a:lnTo>
                <a:lnTo>
                  <a:pt x="7565995" y="5907574"/>
                </a:lnTo>
                <a:lnTo>
                  <a:pt x="7565186" y="5909183"/>
                </a:lnTo>
                <a:lnTo>
                  <a:pt x="7564781" y="5911194"/>
                </a:lnTo>
                <a:lnTo>
                  <a:pt x="7563972" y="5912400"/>
                </a:lnTo>
                <a:lnTo>
                  <a:pt x="7562758" y="5913607"/>
                </a:lnTo>
                <a:lnTo>
                  <a:pt x="7559925" y="5916020"/>
                </a:lnTo>
                <a:lnTo>
                  <a:pt x="7557497" y="5918433"/>
                </a:lnTo>
                <a:lnTo>
                  <a:pt x="7556283" y="5920042"/>
                </a:lnTo>
                <a:lnTo>
                  <a:pt x="7555879" y="5921650"/>
                </a:lnTo>
                <a:lnTo>
                  <a:pt x="7555879" y="5923661"/>
                </a:lnTo>
                <a:lnTo>
                  <a:pt x="7555879" y="5926074"/>
                </a:lnTo>
                <a:lnTo>
                  <a:pt x="7556688" y="5928487"/>
                </a:lnTo>
                <a:lnTo>
                  <a:pt x="7558307" y="5930900"/>
                </a:lnTo>
                <a:lnTo>
                  <a:pt x="7554260" y="5930900"/>
                </a:lnTo>
                <a:lnTo>
                  <a:pt x="7551023" y="5930096"/>
                </a:lnTo>
                <a:lnTo>
                  <a:pt x="7548595" y="5928487"/>
                </a:lnTo>
                <a:lnTo>
                  <a:pt x="7546976" y="5926074"/>
                </a:lnTo>
                <a:lnTo>
                  <a:pt x="7545762" y="5922857"/>
                </a:lnTo>
                <a:lnTo>
                  <a:pt x="7545357" y="5920042"/>
                </a:lnTo>
                <a:lnTo>
                  <a:pt x="7545762" y="5917226"/>
                </a:lnTo>
                <a:lnTo>
                  <a:pt x="7546976" y="5913607"/>
                </a:lnTo>
                <a:lnTo>
                  <a:pt x="7547785" y="5909987"/>
                </a:lnTo>
                <a:lnTo>
                  <a:pt x="7549809" y="5907172"/>
                </a:lnTo>
                <a:lnTo>
                  <a:pt x="7551832" y="5904759"/>
                </a:lnTo>
                <a:lnTo>
                  <a:pt x="7553855" y="5902748"/>
                </a:lnTo>
                <a:lnTo>
                  <a:pt x="7556283" y="5901139"/>
                </a:lnTo>
                <a:close/>
                <a:moveTo>
                  <a:pt x="7752326" y="5891212"/>
                </a:moveTo>
                <a:lnTo>
                  <a:pt x="7754731" y="5891212"/>
                </a:lnTo>
                <a:lnTo>
                  <a:pt x="7756735" y="5891609"/>
                </a:lnTo>
                <a:lnTo>
                  <a:pt x="7758740" y="5892403"/>
                </a:lnTo>
                <a:lnTo>
                  <a:pt x="7760744" y="5893594"/>
                </a:lnTo>
                <a:lnTo>
                  <a:pt x="7762348" y="5895181"/>
                </a:lnTo>
                <a:lnTo>
                  <a:pt x="7763550" y="5897562"/>
                </a:lnTo>
                <a:lnTo>
                  <a:pt x="7765154" y="5900737"/>
                </a:lnTo>
                <a:lnTo>
                  <a:pt x="7765956" y="5903912"/>
                </a:lnTo>
                <a:lnTo>
                  <a:pt x="7762749" y="5905897"/>
                </a:lnTo>
                <a:lnTo>
                  <a:pt x="7759542" y="5908278"/>
                </a:lnTo>
                <a:lnTo>
                  <a:pt x="7757537" y="5910262"/>
                </a:lnTo>
                <a:lnTo>
                  <a:pt x="7756735" y="5911850"/>
                </a:lnTo>
                <a:lnTo>
                  <a:pt x="7756334" y="5913834"/>
                </a:lnTo>
                <a:lnTo>
                  <a:pt x="7756334" y="5915819"/>
                </a:lnTo>
                <a:lnTo>
                  <a:pt x="7757136" y="5917406"/>
                </a:lnTo>
                <a:lnTo>
                  <a:pt x="7758339" y="5918994"/>
                </a:lnTo>
                <a:lnTo>
                  <a:pt x="7761145" y="5922566"/>
                </a:lnTo>
                <a:lnTo>
                  <a:pt x="7765154" y="5926138"/>
                </a:lnTo>
                <a:lnTo>
                  <a:pt x="7769163" y="5929313"/>
                </a:lnTo>
                <a:lnTo>
                  <a:pt x="7772370" y="5933678"/>
                </a:lnTo>
                <a:lnTo>
                  <a:pt x="7771568" y="5936853"/>
                </a:lnTo>
                <a:lnTo>
                  <a:pt x="7769564" y="5938838"/>
                </a:lnTo>
                <a:lnTo>
                  <a:pt x="7767960" y="5940822"/>
                </a:lnTo>
                <a:lnTo>
                  <a:pt x="7765956" y="5941616"/>
                </a:lnTo>
                <a:lnTo>
                  <a:pt x="7763951" y="5942013"/>
                </a:lnTo>
                <a:lnTo>
                  <a:pt x="7762749" y="5942806"/>
                </a:lnTo>
                <a:lnTo>
                  <a:pt x="7759542" y="5942806"/>
                </a:lnTo>
                <a:lnTo>
                  <a:pt x="7758740" y="5943203"/>
                </a:lnTo>
                <a:lnTo>
                  <a:pt x="7757537" y="5943600"/>
                </a:lnTo>
                <a:lnTo>
                  <a:pt x="7757537" y="5943997"/>
                </a:lnTo>
                <a:lnTo>
                  <a:pt x="7758339" y="5945188"/>
                </a:lnTo>
                <a:lnTo>
                  <a:pt x="7760744" y="5949156"/>
                </a:lnTo>
                <a:lnTo>
                  <a:pt x="7765956" y="5956300"/>
                </a:lnTo>
                <a:lnTo>
                  <a:pt x="7762348" y="5956300"/>
                </a:lnTo>
                <a:lnTo>
                  <a:pt x="7759141" y="5955903"/>
                </a:lnTo>
                <a:lnTo>
                  <a:pt x="7752726" y="5953919"/>
                </a:lnTo>
                <a:lnTo>
                  <a:pt x="7749920" y="5953522"/>
                </a:lnTo>
                <a:lnTo>
                  <a:pt x="7746312" y="5952728"/>
                </a:lnTo>
                <a:lnTo>
                  <a:pt x="7742303" y="5953522"/>
                </a:lnTo>
                <a:lnTo>
                  <a:pt x="7738294" y="5954713"/>
                </a:lnTo>
                <a:lnTo>
                  <a:pt x="7736691" y="5949156"/>
                </a:lnTo>
                <a:lnTo>
                  <a:pt x="7735087" y="5942806"/>
                </a:lnTo>
                <a:lnTo>
                  <a:pt x="7733885" y="5936456"/>
                </a:lnTo>
                <a:lnTo>
                  <a:pt x="7733083" y="5929313"/>
                </a:lnTo>
                <a:lnTo>
                  <a:pt x="7732682" y="5915819"/>
                </a:lnTo>
                <a:lnTo>
                  <a:pt x="7732682" y="5899150"/>
                </a:lnTo>
                <a:lnTo>
                  <a:pt x="7743105" y="5894387"/>
                </a:lnTo>
                <a:lnTo>
                  <a:pt x="7747916" y="5892800"/>
                </a:lnTo>
                <a:close/>
                <a:moveTo>
                  <a:pt x="4467640" y="5883274"/>
                </a:moveTo>
                <a:lnTo>
                  <a:pt x="4469636" y="5883274"/>
                </a:lnTo>
                <a:lnTo>
                  <a:pt x="4471632" y="5883274"/>
                </a:lnTo>
                <a:lnTo>
                  <a:pt x="4474826" y="5884447"/>
                </a:lnTo>
                <a:lnTo>
                  <a:pt x="4478419" y="5886402"/>
                </a:lnTo>
                <a:lnTo>
                  <a:pt x="4482012" y="5889530"/>
                </a:lnTo>
                <a:lnTo>
                  <a:pt x="4489197" y="5896567"/>
                </a:lnTo>
                <a:lnTo>
                  <a:pt x="4496782" y="5904777"/>
                </a:lnTo>
                <a:lnTo>
                  <a:pt x="4500375" y="5908295"/>
                </a:lnTo>
                <a:lnTo>
                  <a:pt x="4505165" y="5911423"/>
                </a:lnTo>
                <a:lnTo>
                  <a:pt x="4509955" y="5913769"/>
                </a:lnTo>
                <a:lnTo>
                  <a:pt x="4515145" y="5915724"/>
                </a:lnTo>
                <a:lnTo>
                  <a:pt x="4518339" y="5916505"/>
                </a:lnTo>
                <a:lnTo>
                  <a:pt x="4521133" y="5916896"/>
                </a:lnTo>
                <a:lnTo>
                  <a:pt x="4524726" y="5916896"/>
                </a:lnTo>
                <a:lnTo>
                  <a:pt x="4527520" y="5916505"/>
                </a:lnTo>
                <a:lnTo>
                  <a:pt x="4525923" y="5919633"/>
                </a:lnTo>
                <a:lnTo>
                  <a:pt x="4524327" y="5921979"/>
                </a:lnTo>
                <a:lnTo>
                  <a:pt x="4522331" y="5923934"/>
                </a:lnTo>
                <a:lnTo>
                  <a:pt x="4520335" y="5925888"/>
                </a:lnTo>
                <a:lnTo>
                  <a:pt x="4518339" y="5927452"/>
                </a:lnTo>
                <a:lnTo>
                  <a:pt x="4516343" y="5929798"/>
                </a:lnTo>
                <a:lnTo>
                  <a:pt x="4514348" y="5932144"/>
                </a:lnTo>
                <a:lnTo>
                  <a:pt x="4512750" y="5935662"/>
                </a:lnTo>
                <a:lnTo>
                  <a:pt x="4512351" y="5931753"/>
                </a:lnTo>
                <a:lnTo>
                  <a:pt x="4510754" y="5927843"/>
                </a:lnTo>
                <a:lnTo>
                  <a:pt x="4508360" y="5923934"/>
                </a:lnTo>
                <a:lnTo>
                  <a:pt x="4505964" y="5921197"/>
                </a:lnTo>
                <a:lnTo>
                  <a:pt x="4502372" y="5917678"/>
                </a:lnTo>
                <a:lnTo>
                  <a:pt x="4498779" y="5914942"/>
                </a:lnTo>
                <a:lnTo>
                  <a:pt x="4490794" y="5909468"/>
                </a:lnTo>
                <a:lnTo>
                  <a:pt x="4482012" y="5904386"/>
                </a:lnTo>
                <a:lnTo>
                  <a:pt x="4473229" y="5898912"/>
                </a:lnTo>
                <a:lnTo>
                  <a:pt x="4469237" y="5896176"/>
                </a:lnTo>
                <a:lnTo>
                  <a:pt x="4465246" y="5893048"/>
                </a:lnTo>
                <a:lnTo>
                  <a:pt x="4461653" y="5890311"/>
                </a:lnTo>
                <a:lnTo>
                  <a:pt x="4459258" y="5886793"/>
                </a:lnTo>
                <a:lnTo>
                  <a:pt x="4461253" y="5885620"/>
                </a:lnTo>
                <a:lnTo>
                  <a:pt x="4463648" y="5884447"/>
                </a:lnTo>
                <a:lnTo>
                  <a:pt x="4465644" y="5883665"/>
                </a:lnTo>
                <a:close/>
                <a:moveTo>
                  <a:pt x="7319932" y="5832474"/>
                </a:moveTo>
                <a:lnTo>
                  <a:pt x="7319538" y="5837291"/>
                </a:lnTo>
                <a:lnTo>
                  <a:pt x="7318751" y="5841707"/>
                </a:lnTo>
                <a:lnTo>
                  <a:pt x="7316782" y="5845722"/>
                </a:lnTo>
                <a:lnTo>
                  <a:pt x="7314813" y="5849736"/>
                </a:lnTo>
                <a:lnTo>
                  <a:pt x="7312844" y="5853750"/>
                </a:lnTo>
                <a:lnTo>
                  <a:pt x="7310875" y="5857765"/>
                </a:lnTo>
                <a:lnTo>
                  <a:pt x="7310087" y="5862181"/>
                </a:lnTo>
                <a:lnTo>
                  <a:pt x="7309300" y="5867399"/>
                </a:lnTo>
                <a:lnTo>
                  <a:pt x="7307331" y="5862582"/>
                </a:lnTo>
                <a:lnTo>
                  <a:pt x="7304180" y="5856560"/>
                </a:lnTo>
                <a:lnTo>
                  <a:pt x="7300242" y="5850940"/>
                </a:lnTo>
                <a:lnTo>
                  <a:pt x="7296304" y="5845722"/>
                </a:lnTo>
                <a:lnTo>
                  <a:pt x="7294335" y="5844517"/>
                </a:lnTo>
                <a:lnTo>
                  <a:pt x="7292366" y="5842912"/>
                </a:lnTo>
                <a:lnTo>
                  <a:pt x="7291185" y="5842510"/>
                </a:lnTo>
                <a:lnTo>
                  <a:pt x="7289216" y="5842912"/>
                </a:lnTo>
                <a:lnTo>
                  <a:pt x="7287641" y="5844517"/>
                </a:lnTo>
                <a:lnTo>
                  <a:pt x="7286459" y="5847327"/>
                </a:lnTo>
                <a:lnTo>
                  <a:pt x="7285672" y="5850940"/>
                </a:lnTo>
                <a:lnTo>
                  <a:pt x="7285278" y="5856159"/>
                </a:lnTo>
                <a:lnTo>
                  <a:pt x="7281340" y="5855356"/>
                </a:lnTo>
                <a:lnTo>
                  <a:pt x="7277796" y="5854152"/>
                </a:lnTo>
                <a:lnTo>
                  <a:pt x="7273464" y="5854152"/>
                </a:lnTo>
                <a:lnTo>
                  <a:pt x="7271495" y="5854152"/>
                </a:lnTo>
                <a:lnTo>
                  <a:pt x="7269132" y="5855356"/>
                </a:lnTo>
                <a:lnTo>
                  <a:pt x="7269132" y="5849736"/>
                </a:lnTo>
                <a:lnTo>
                  <a:pt x="7270314" y="5845320"/>
                </a:lnTo>
                <a:lnTo>
                  <a:pt x="7272283" y="5841707"/>
                </a:lnTo>
                <a:lnTo>
                  <a:pt x="7274645" y="5839299"/>
                </a:lnTo>
                <a:lnTo>
                  <a:pt x="7277402" y="5837291"/>
                </a:lnTo>
                <a:lnTo>
                  <a:pt x="7281340" y="5836087"/>
                </a:lnTo>
                <a:lnTo>
                  <a:pt x="7285278" y="5834883"/>
                </a:lnTo>
                <a:lnTo>
                  <a:pt x="7289216" y="5834481"/>
                </a:lnTo>
                <a:lnTo>
                  <a:pt x="7298273" y="5834481"/>
                </a:lnTo>
                <a:lnTo>
                  <a:pt x="7306543" y="5834481"/>
                </a:lnTo>
                <a:lnTo>
                  <a:pt x="7310875" y="5834481"/>
                </a:lnTo>
                <a:lnTo>
                  <a:pt x="7314419" y="5834080"/>
                </a:lnTo>
                <a:lnTo>
                  <a:pt x="7317569" y="5833277"/>
                </a:lnTo>
                <a:close/>
                <a:moveTo>
                  <a:pt x="3425295" y="5797549"/>
                </a:moveTo>
                <a:lnTo>
                  <a:pt x="3428437" y="5798726"/>
                </a:lnTo>
                <a:lnTo>
                  <a:pt x="3430398" y="5799904"/>
                </a:lnTo>
                <a:lnTo>
                  <a:pt x="3432361" y="5801473"/>
                </a:lnTo>
                <a:lnTo>
                  <a:pt x="3433540" y="5803043"/>
                </a:lnTo>
                <a:lnTo>
                  <a:pt x="3435503" y="5805790"/>
                </a:lnTo>
                <a:lnTo>
                  <a:pt x="3437073" y="5809322"/>
                </a:lnTo>
                <a:lnTo>
                  <a:pt x="3439037" y="5812461"/>
                </a:lnTo>
                <a:lnTo>
                  <a:pt x="3440999" y="5815600"/>
                </a:lnTo>
                <a:lnTo>
                  <a:pt x="3442179" y="5817170"/>
                </a:lnTo>
                <a:lnTo>
                  <a:pt x="3444139" y="5818347"/>
                </a:lnTo>
                <a:lnTo>
                  <a:pt x="3446497" y="5819917"/>
                </a:lnTo>
                <a:lnTo>
                  <a:pt x="3449638" y="5820702"/>
                </a:lnTo>
                <a:lnTo>
                  <a:pt x="3445712" y="5825411"/>
                </a:lnTo>
                <a:lnTo>
                  <a:pt x="3441784" y="5828550"/>
                </a:lnTo>
                <a:lnTo>
                  <a:pt x="3437466" y="5830905"/>
                </a:lnTo>
                <a:lnTo>
                  <a:pt x="3432756" y="5832082"/>
                </a:lnTo>
                <a:lnTo>
                  <a:pt x="3430398" y="5832474"/>
                </a:lnTo>
                <a:lnTo>
                  <a:pt x="3428437" y="5832082"/>
                </a:lnTo>
                <a:lnTo>
                  <a:pt x="3423332" y="5830905"/>
                </a:lnTo>
                <a:lnTo>
                  <a:pt x="3418228" y="5828550"/>
                </a:lnTo>
                <a:lnTo>
                  <a:pt x="3413124" y="5825411"/>
                </a:lnTo>
                <a:lnTo>
                  <a:pt x="3413124" y="5821879"/>
                </a:lnTo>
                <a:lnTo>
                  <a:pt x="3413909" y="5818740"/>
                </a:lnTo>
                <a:lnTo>
                  <a:pt x="3414693" y="5815600"/>
                </a:lnTo>
                <a:lnTo>
                  <a:pt x="3415873" y="5812069"/>
                </a:lnTo>
                <a:lnTo>
                  <a:pt x="3417837" y="5808929"/>
                </a:lnTo>
                <a:lnTo>
                  <a:pt x="3419800" y="5805005"/>
                </a:lnTo>
                <a:lnTo>
                  <a:pt x="3422546" y="5801473"/>
                </a:lnTo>
                <a:close/>
                <a:moveTo>
                  <a:pt x="4812142" y="5761037"/>
                </a:moveTo>
                <a:lnTo>
                  <a:pt x="4814947" y="5761037"/>
                </a:lnTo>
                <a:lnTo>
                  <a:pt x="4817751" y="5761037"/>
                </a:lnTo>
                <a:lnTo>
                  <a:pt x="4824561" y="5762246"/>
                </a:lnTo>
                <a:lnTo>
                  <a:pt x="4832172" y="5765065"/>
                </a:lnTo>
                <a:lnTo>
                  <a:pt x="4839783" y="5767482"/>
                </a:lnTo>
                <a:lnTo>
                  <a:pt x="4848195" y="5769496"/>
                </a:lnTo>
                <a:lnTo>
                  <a:pt x="4846993" y="5771510"/>
                </a:lnTo>
                <a:lnTo>
                  <a:pt x="4845391" y="5772316"/>
                </a:lnTo>
                <a:lnTo>
                  <a:pt x="4842988" y="5772719"/>
                </a:lnTo>
                <a:lnTo>
                  <a:pt x="4840985" y="5772316"/>
                </a:lnTo>
                <a:lnTo>
                  <a:pt x="4835376" y="5770705"/>
                </a:lnTo>
                <a:lnTo>
                  <a:pt x="4830569" y="5769496"/>
                </a:lnTo>
                <a:lnTo>
                  <a:pt x="4828567" y="5773927"/>
                </a:lnTo>
                <a:lnTo>
                  <a:pt x="4828567" y="5775941"/>
                </a:lnTo>
                <a:lnTo>
                  <a:pt x="4828567" y="5777149"/>
                </a:lnTo>
                <a:lnTo>
                  <a:pt x="4828567" y="5778761"/>
                </a:lnTo>
                <a:lnTo>
                  <a:pt x="4829368" y="5780372"/>
                </a:lnTo>
                <a:lnTo>
                  <a:pt x="4830169" y="5781178"/>
                </a:lnTo>
                <a:lnTo>
                  <a:pt x="4831371" y="5782789"/>
                </a:lnTo>
                <a:lnTo>
                  <a:pt x="4828567" y="5785608"/>
                </a:lnTo>
                <a:lnTo>
                  <a:pt x="4825762" y="5787622"/>
                </a:lnTo>
                <a:lnTo>
                  <a:pt x="4823759" y="5788025"/>
                </a:lnTo>
                <a:lnTo>
                  <a:pt x="4821756" y="5787220"/>
                </a:lnTo>
                <a:lnTo>
                  <a:pt x="4820154" y="5785608"/>
                </a:lnTo>
                <a:lnTo>
                  <a:pt x="4819353" y="5783594"/>
                </a:lnTo>
                <a:lnTo>
                  <a:pt x="4816549" y="5778358"/>
                </a:lnTo>
                <a:lnTo>
                  <a:pt x="4814947" y="5773524"/>
                </a:lnTo>
                <a:lnTo>
                  <a:pt x="4813745" y="5770705"/>
                </a:lnTo>
                <a:lnTo>
                  <a:pt x="4812943" y="5769496"/>
                </a:lnTo>
                <a:lnTo>
                  <a:pt x="4811341" y="5768288"/>
                </a:lnTo>
                <a:lnTo>
                  <a:pt x="4809739" y="5768288"/>
                </a:lnTo>
                <a:lnTo>
                  <a:pt x="4807736" y="5769899"/>
                </a:lnTo>
                <a:lnTo>
                  <a:pt x="4805332" y="5772719"/>
                </a:lnTo>
                <a:lnTo>
                  <a:pt x="4805332" y="5769496"/>
                </a:lnTo>
                <a:lnTo>
                  <a:pt x="4805733" y="5766274"/>
                </a:lnTo>
                <a:lnTo>
                  <a:pt x="4806935" y="5763857"/>
                </a:lnTo>
                <a:lnTo>
                  <a:pt x="4808537" y="5762246"/>
                </a:lnTo>
                <a:lnTo>
                  <a:pt x="4809739" y="5761440"/>
                </a:lnTo>
                <a:close/>
                <a:moveTo>
                  <a:pt x="8085739" y="5729287"/>
                </a:moveTo>
                <a:lnTo>
                  <a:pt x="8088905" y="5729287"/>
                </a:lnTo>
                <a:lnTo>
                  <a:pt x="8091280" y="5730069"/>
                </a:lnTo>
                <a:lnTo>
                  <a:pt x="8093655" y="5730459"/>
                </a:lnTo>
                <a:lnTo>
                  <a:pt x="8096030" y="5731240"/>
                </a:lnTo>
                <a:lnTo>
                  <a:pt x="8098405" y="5733194"/>
                </a:lnTo>
                <a:lnTo>
                  <a:pt x="8100780" y="5735147"/>
                </a:lnTo>
                <a:lnTo>
                  <a:pt x="8103551" y="5737491"/>
                </a:lnTo>
                <a:lnTo>
                  <a:pt x="8105530" y="5740616"/>
                </a:lnTo>
                <a:lnTo>
                  <a:pt x="8107113" y="5744522"/>
                </a:lnTo>
                <a:lnTo>
                  <a:pt x="8109092" y="5748038"/>
                </a:lnTo>
                <a:lnTo>
                  <a:pt x="8110675" y="5753117"/>
                </a:lnTo>
                <a:lnTo>
                  <a:pt x="8129675" y="5743741"/>
                </a:lnTo>
                <a:lnTo>
                  <a:pt x="8137591" y="5740225"/>
                </a:lnTo>
                <a:lnTo>
                  <a:pt x="8144716" y="5737100"/>
                </a:lnTo>
                <a:lnTo>
                  <a:pt x="8151049" y="5734756"/>
                </a:lnTo>
                <a:lnTo>
                  <a:pt x="8158174" y="5733975"/>
                </a:lnTo>
                <a:lnTo>
                  <a:pt x="8164903" y="5733194"/>
                </a:lnTo>
                <a:lnTo>
                  <a:pt x="8172424" y="5734366"/>
                </a:lnTo>
                <a:lnTo>
                  <a:pt x="8171632" y="5738272"/>
                </a:lnTo>
                <a:lnTo>
                  <a:pt x="8170840" y="5741397"/>
                </a:lnTo>
                <a:lnTo>
                  <a:pt x="8169257" y="5743741"/>
                </a:lnTo>
                <a:lnTo>
                  <a:pt x="8167674" y="5745304"/>
                </a:lnTo>
                <a:lnTo>
                  <a:pt x="8166091" y="5746476"/>
                </a:lnTo>
                <a:lnTo>
                  <a:pt x="8164507" y="5747257"/>
                </a:lnTo>
                <a:lnTo>
                  <a:pt x="8160549" y="5747648"/>
                </a:lnTo>
                <a:lnTo>
                  <a:pt x="8156591" y="5748038"/>
                </a:lnTo>
                <a:lnTo>
                  <a:pt x="8154216" y="5748819"/>
                </a:lnTo>
                <a:lnTo>
                  <a:pt x="8152237" y="5749601"/>
                </a:lnTo>
                <a:lnTo>
                  <a:pt x="8150258" y="5751554"/>
                </a:lnTo>
                <a:lnTo>
                  <a:pt x="8148279" y="5753898"/>
                </a:lnTo>
                <a:lnTo>
                  <a:pt x="8146695" y="5757414"/>
                </a:lnTo>
                <a:lnTo>
                  <a:pt x="8145508" y="5761711"/>
                </a:lnTo>
                <a:lnTo>
                  <a:pt x="8147883" y="5765617"/>
                </a:lnTo>
                <a:lnTo>
                  <a:pt x="8150258" y="5768742"/>
                </a:lnTo>
                <a:lnTo>
                  <a:pt x="8152633" y="5771477"/>
                </a:lnTo>
                <a:lnTo>
                  <a:pt x="8154612" y="5773430"/>
                </a:lnTo>
                <a:lnTo>
                  <a:pt x="8158966" y="5776165"/>
                </a:lnTo>
                <a:lnTo>
                  <a:pt x="8162924" y="5778118"/>
                </a:lnTo>
                <a:lnTo>
                  <a:pt x="8166091" y="5780462"/>
                </a:lnTo>
                <a:lnTo>
                  <a:pt x="8167674" y="5782415"/>
                </a:lnTo>
                <a:lnTo>
                  <a:pt x="8169257" y="5784368"/>
                </a:lnTo>
                <a:lnTo>
                  <a:pt x="8170840" y="5787103"/>
                </a:lnTo>
                <a:lnTo>
                  <a:pt x="8171632" y="5790618"/>
                </a:lnTo>
                <a:lnTo>
                  <a:pt x="8173215" y="5794525"/>
                </a:lnTo>
                <a:lnTo>
                  <a:pt x="8174007" y="5799603"/>
                </a:lnTo>
                <a:lnTo>
                  <a:pt x="8170049" y="5798822"/>
                </a:lnTo>
                <a:lnTo>
                  <a:pt x="8166882" y="5797259"/>
                </a:lnTo>
                <a:lnTo>
                  <a:pt x="8163320" y="5794915"/>
                </a:lnTo>
                <a:lnTo>
                  <a:pt x="8159757" y="5792181"/>
                </a:lnTo>
                <a:lnTo>
                  <a:pt x="8153424" y="5785931"/>
                </a:lnTo>
                <a:lnTo>
                  <a:pt x="8147091" y="5778508"/>
                </a:lnTo>
                <a:lnTo>
                  <a:pt x="8144320" y="5775774"/>
                </a:lnTo>
                <a:lnTo>
                  <a:pt x="8140758" y="5772258"/>
                </a:lnTo>
                <a:lnTo>
                  <a:pt x="8137591" y="5769914"/>
                </a:lnTo>
                <a:lnTo>
                  <a:pt x="8134029" y="5767961"/>
                </a:lnTo>
                <a:lnTo>
                  <a:pt x="8130071" y="5767180"/>
                </a:lnTo>
                <a:lnTo>
                  <a:pt x="8126904" y="5766398"/>
                </a:lnTo>
                <a:lnTo>
                  <a:pt x="8122946" y="5767570"/>
                </a:lnTo>
                <a:lnTo>
                  <a:pt x="8118592" y="5768742"/>
                </a:lnTo>
                <a:lnTo>
                  <a:pt x="8117009" y="5771477"/>
                </a:lnTo>
                <a:lnTo>
                  <a:pt x="8115425" y="5773821"/>
                </a:lnTo>
                <a:lnTo>
                  <a:pt x="8115425" y="5775774"/>
                </a:lnTo>
                <a:lnTo>
                  <a:pt x="8115425" y="5777727"/>
                </a:lnTo>
                <a:lnTo>
                  <a:pt x="8116613" y="5782024"/>
                </a:lnTo>
                <a:lnTo>
                  <a:pt x="8118196" y="5785931"/>
                </a:lnTo>
                <a:lnTo>
                  <a:pt x="8119384" y="5790228"/>
                </a:lnTo>
                <a:lnTo>
                  <a:pt x="8119779" y="5792181"/>
                </a:lnTo>
                <a:lnTo>
                  <a:pt x="8119779" y="5794525"/>
                </a:lnTo>
                <a:lnTo>
                  <a:pt x="8119384" y="5796478"/>
                </a:lnTo>
                <a:lnTo>
                  <a:pt x="8118988" y="5798822"/>
                </a:lnTo>
                <a:lnTo>
                  <a:pt x="8117009" y="5801556"/>
                </a:lnTo>
                <a:lnTo>
                  <a:pt x="8115029" y="5803900"/>
                </a:lnTo>
                <a:lnTo>
                  <a:pt x="8108696" y="5803900"/>
                </a:lnTo>
                <a:lnTo>
                  <a:pt x="8102363" y="5803510"/>
                </a:lnTo>
                <a:lnTo>
                  <a:pt x="8096030" y="5802728"/>
                </a:lnTo>
                <a:lnTo>
                  <a:pt x="8089697" y="5801556"/>
                </a:lnTo>
                <a:lnTo>
                  <a:pt x="8077426" y="5799213"/>
                </a:lnTo>
                <a:lnTo>
                  <a:pt x="8064760" y="5796478"/>
                </a:lnTo>
                <a:lnTo>
                  <a:pt x="8063968" y="5792181"/>
                </a:lnTo>
                <a:lnTo>
                  <a:pt x="8064364" y="5788665"/>
                </a:lnTo>
                <a:lnTo>
                  <a:pt x="8064760" y="5785149"/>
                </a:lnTo>
                <a:lnTo>
                  <a:pt x="8066343" y="5782415"/>
                </a:lnTo>
                <a:lnTo>
                  <a:pt x="8067531" y="5779680"/>
                </a:lnTo>
                <a:lnTo>
                  <a:pt x="8068322" y="5776165"/>
                </a:lnTo>
                <a:lnTo>
                  <a:pt x="8068322" y="5772649"/>
                </a:lnTo>
                <a:lnTo>
                  <a:pt x="8067531" y="5768742"/>
                </a:lnTo>
                <a:lnTo>
                  <a:pt x="8064364" y="5767180"/>
                </a:lnTo>
                <a:lnTo>
                  <a:pt x="8061989" y="5766398"/>
                </a:lnTo>
                <a:lnTo>
                  <a:pt x="8059219" y="5766398"/>
                </a:lnTo>
                <a:lnTo>
                  <a:pt x="8056448" y="5767570"/>
                </a:lnTo>
                <a:lnTo>
                  <a:pt x="8054864" y="5768352"/>
                </a:lnTo>
                <a:lnTo>
                  <a:pt x="8052094" y="5770305"/>
                </a:lnTo>
                <a:lnTo>
                  <a:pt x="8048531" y="5774602"/>
                </a:lnTo>
                <a:lnTo>
                  <a:pt x="8043386" y="5779680"/>
                </a:lnTo>
                <a:lnTo>
                  <a:pt x="8038636" y="5784368"/>
                </a:lnTo>
                <a:lnTo>
                  <a:pt x="8035865" y="5786321"/>
                </a:lnTo>
                <a:lnTo>
                  <a:pt x="8032698" y="5787493"/>
                </a:lnTo>
                <a:lnTo>
                  <a:pt x="8029532" y="5788665"/>
                </a:lnTo>
                <a:lnTo>
                  <a:pt x="8025574" y="5789056"/>
                </a:lnTo>
                <a:lnTo>
                  <a:pt x="8024782" y="5783977"/>
                </a:lnTo>
                <a:lnTo>
                  <a:pt x="8024782" y="5780071"/>
                </a:lnTo>
                <a:lnTo>
                  <a:pt x="8026365" y="5776555"/>
                </a:lnTo>
                <a:lnTo>
                  <a:pt x="8028344" y="5773821"/>
                </a:lnTo>
                <a:lnTo>
                  <a:pt x="8030719" y="5771477"/>
                </a:lnTo>
                <a:lnTo>
                  <a:pt x="8033886" y="5769914"/>
                </a:lnTo>
                <a:lnTo>
                  <a:pt x="8040219" y="5766398"/>
                </a:lnTo>
                <a:lnTo>
                  <a:pt x="8042990" y="5764445"/>
                </a:lnTo>
                <a:lnTo>
                  <a:pt x="8045365" y="5762492"/>
                </a:lnTo>
                <a:lnTo>
                  <a:pt x="8047344" y="5760148"/>
                </a:lnTo>
                <a:lnTo>
                  <a:pt x="8048531" y="5757414"/>
                </a:lnTo>
                <a:lnTo>
                  <a:pt x="8048531" y="5753507"/>
                </a:lnTo>
                <a:lnTo>
                  <a:pt x="8047740" y="5748819"/>
                </a:lnTo>
                <a:lnTo>
                  <a:pt x="8045365" y="5742569"/>
                </a:lnTo>
                <a:lnTo>
                  <a:pt x="8041407" y="5735538"/>
                </a:lnTo>
                <a:lnTo>
                  <a:pt x="8045761" y="5737100"/>
                </a:lnTo>
                <a:lnTo>
                  <a:pt x="8050115" y="5738663"/>
                </a:lnTo>
                <a:lnTo>
                  <a:pt x="8058427" y="5742569"/>
                </a:lnTo>
                <a:lnTo>
                  <a:pt x="8075051" y="5751554"/>
                </a:lnTo>
                <a:lnTo>
                  <a:pt x="8083364" y="5755460"/>
                </a:lnTo>
                <a:lnTo>
                  <a:pt x="8087322" y="5757414"/>
                </a:lnTo>
                <a:lnTo>
                  <a:pt x="8091676" y="5758976"/>
                </a:lnTo>
                <a:lnTo>
                  <a:pt x="8096030" y="5759757"/>
                </a:lnTo>
                <a:lnTo>
                  <a:pt x="8100384" y="5760148"/>
                </a:lnTo>
                <a:lnTo>
                  <a:pt x="8104738" y="5760929"/>
                </a:lnTo>
                <a:lnTo>
                  <a:pt x="8109092" y="5760929"/>
                </a:lnTo>
                <a:lnTo>
                  <a:pt x="8107905" y="5755851"/>
                </a:lnTo>
                <a:lnTo>
                  <a:pt x="8105926" y="5751945"/>
                </a:lnTo>
                <a:lnTo>
                  <a:pt x="8103551" y="5749210"/>
                </a:lnTo>
                <a:lnTo>
                  <a:pt x="8100780" y="5747257"/>
                </a:lnTo>
                <a:lnTo>
                  <a:pt x="8098405" y="5746476"/>
                </a:lnTo>
                <a:lnTo>
                  <a:pt x="8096030" y="5745304"/>
                </a:lnTo>
                <a:lnTo>
                  <a:pt x="8090884" y="5744913"/>
                </a:lnTo>
                <a:lnTo>
                  <a:pt x="8085343" y="5744522"/>
                </a:lnTo>
                <a:lnTo>
                  <a:pt x="8082968" y="5743741"/>
                </a:lnTo>
                <a:lnTo>
                  <a:pt x="8080593" y="5743350"/>
                </a:lnTo>
                <a:lnTo>
                  <a:pt x="8078218" y="5741788"/>
                </a:lnTo>
                <a:lnTo>
                  <a:pt x="8075447" y="5740225"/>
                </a:lnTo>
                <a:lnTo>
                  <a:pt x="8073864" y="5737491"/>
                </a:lnTo>
                <a:lnTo>
                  <a:pt x="8071885" y="5733975"/>
                </a:lnTo>
                <a:lnTo>
                  <a:pt x="8077426" y="5731240"/>
                </a:lnTo>
                <a:lnTo>
                  <a:pt x="8082968" y="5730069"/>
                </a:lnTo>
                <a:close/>
                <a:moveTo>
                  <a:pt x="4769217" y="5724524"/>
                </a:moveTo>
                <a:lnTo>
                  <a:pt x="4772392" y="5724524"/>
                </a:lnTo>
                <a:lnTo>
                  <a:pt x="4775963" y="5724524"/>
                </a:lnTo>
                <a:lnTo>
                  <a:pt x="4782710" y="5726509"/>
                </a:lnTo>
                <a:lnTo>
                  <a:pt x="4782710" y="5728096"/>
                </a:lnTo>
                <a:lnTo>
                  <a:pt x="4781917" y="5728890"/>
                </a:lnTo>
                <a:lnTo>
                  <a:pt x="4781123" y="5730081"/>
                </a:lnTo>
                <a:lnTo>
                  <a:pt x="4780329" y="5730477"/>
                </a:lnTo>
                <a:lnTo>
                  <a:pt x="4777948" y="5730477"/>
                </a:lnTo>
                <a:lnTo>
                  <a:pt x="4775567" y="5730081"/>
                </a:lnTo>
                <a:lnTo>
                  <a:pt x="4775567" y="5732065"/>
                </a:lnTo>
                <a:lnTo>
                  <a:pt x="4774773" y="5734049"/>
                </a:lnTo>
                <a:lnTo>
                  <a:pt x="4775567" y="5736034"/>
                </a:lnTo>
                <a:lnTo>
                  <a:pt x="4775963" y="5738018"/>
                </a:lnTo>
                <a:lnTo>
                  <a:pt x="4777551" y="5740796"/>
                </a:lnTo>
                <a:lnTo>
                  <a:pt x="4779932" y="5743575"/>
                </a:lnTo>
                <a:lnTo>
                  <a:pt x="4785092" y="5748734"/>
                </a:lnTo>
                <a:lnTo>
                  <a:pt x="4787473" y="5751512"/>
                </a:lnTo>
                <a:lnTo>
                  <a:pt x="4789458" y="5754687"/>
                </a:lnTo>
                <a:lnTo>
                  <a:pt x="4785092" y="5756275"/>
                </a:lnTo>
                <a:lnTo>
                  <a:pt x="4782314" y="5757862"/>
                </a:lnTo>
                <a:lnTo>
                  <a:pt x="4779138" y="5757862"/>
                </a:lnTo>
                <a:lnTo>
                  <a:pt x="4777551" y="5757465"/>
                </a:lnTo>
                <a:lnTo>
                  <a:pt x="4775963" y="5755481"/>
                </a:lnTo>
                <a:lnTo>
                  <a:pt x="4774773" y="5753497"/>
                </a:lnTo>
                <a:lnTo>
                  <a:pt x="4772788" y="5747543"/>
                </a:lnTo>
                <a:lnTo>
                  <a:pt x="4771599" y="5741193"/>
                </a:lnTo>
                <a:lnTo>
                  <a:pt x="4770407" y="5738415"/>
                </a:lnTo>
                <a:lnTo>
                  <a:pt x="4769217" y="5735240"/>
                </a:lnTo>
                <a:lnTo>
                  <a:pt x="4767232" y="5732859"/>
                </a:lnTo>
                <a:lnTo>
                  <a:pt x="4764455" y="5731668"/>
                </a:lnTo>
                <a:lnTo>
                  <a:pt x="4761677" y="5730081"/>
                </a:lnTo>
                <a:lnTo>
                  <a:pt x="4757707" y="5729684"/>
                </a:lnTo>
                <a:lnTo>
                  <a:pt x="4760088" y="5727699"/>
                </a:lnTo>
                <a:lnTo>
                  <a:pt x="4763263" y="5726112"/>
                </a:lnTo>
                <a:lnTo>
                  <a:pt x="4766042" y="5725318"/>
                </a:lnTo>
                <a:close/>
                <a:moveTo>
                  <a:pt x="8277195" y="5676899"/>
                </a:moveTo>
                <a:lnTo>
                  <a:pt x="8279100" y="5677328"/>
                </a:lnTo>
                <a:lnTo>
                  <a:pt x="8281005" y="5678615"/>
                </a:lnTo>
                <a:lnTo>
                  <a:pt x="8282529" y="5680332"/>
                </a:lnTo>
                <a:lnTo>
                  <a:pt x="8284434" y="5682906"/>
                </a:lnTo>
                <a:lnTo>
                  <a:pt x="8285958" y="5686338"/>
                </a:lnTo>
                <a:lnTo>
                  <a:pt x="8286720" y="5691916"/>
                </a:lnTo>
                <a:lnTo>
                  <a:pt x="8284815" y="5690629"/>
                </a:lnTo>
                <a:lnTo>
                  <a:pt x="8282910" y="5690629"/>
                </a:lnTo>
                <a:lnTo>
                  <a:pt x="8279100" y="5690629"/>
                </a:lnTo>
                <a:lnTo>
                  <a:pt x="8275290" y="5691916"/>
                </a:lnTo>
                <a:lnTo>
                  <a:pt x="8271099" y="5692774"/>
                </a:lnTo>
                <a:lnTo>
                  <a:pt x="8269194" y="5692774"/>
                </a:lnTo>
                <a:lnTo>
                  <a:pt x="8267670" y="5692774"/>
                </a:lnTo>
                <a:lnTo>
                  <a:pt x="8265765" y="5692345"/>
                </a:lnTo>
                <a:lnTo>
                  <a:pt x="8264241" y="5691058"/>
                </a:lnTo>
                <a:lnTo>
                  <a:pt x="8262336" y="5689771"/>
                </a:lnTo>
                <a:lnTo>
                  <a:pt x="8260812" y="5687626"/>
                </a:lnTo>
                <a:lnTo>
                  <a:pt x="8259669" y="5684193"/>
                </a:lnTo>
                <a:lnTo>
                  <a:pt x="8258145" y="5680761"/>
                </a:lnTo>
                <a:lnTo>
                  <a:pt x="8259669" y="5681619"/>
                </a:lnTo>
                <a:lnTo>
                  <a:pt x="8261574" y="5681619"/>
                </a:lnTo>
                <a:lnTo>
                  <a:pt x="8263098" y="5681619"/>
                </a:lnTo>
                <a:lnTo>
                  <a:pt x="8265765" y="5681190"/>
                </a:lnTo>
                <a:lnTo>
                  <a:pt x="8269194" y="5679474"/>
                </a:lnTo>
                <a:lnTo>
                  <a:pt x="8273766" y="5678186"/>
                </a:lnTo>
                <a:lnTo>
                  <a:pt x="8275290" y="5677328"/>
                </a:lnTo>
                <a:close/>
                <a:moveTo>
                  <a:pt x="8183883" y="5611812"/>
                </a:moveTo>
                <a:lnTo>
                  <a:pt x="8185822" y="5613020"/>
                </a:lnTo>
                <a:lnTo>
                  <a:pt x="8186984" y="5615033"/>
                </a:lnTo>
                <a:lnTo>
                  <a:pt x="8188923" y="5617046"/>
                </a:lnTo>
                <a:lnTo>
                  <a:pt x="8190473" y="5619865"/>
                </a:lnTo>
                <a:lnTo>
                  <a:pt x="8193187" y="5625904"/>
                </a:lnTo>
                <a:lnTo>
                  <a:pt x="8196676" y="5632749"/>
                </a:lnTo>
                <a:lnTo>
                  <a:pt x="8200552" y="5640399"/>
                </a:lnTo>
                <a:lnTo>
                  <a:pt x="8204429" y="5646841"/>
                </a:lnTo>
                <a:lnTo>
                  <a:pt x="8206755" y="5649660"/>
                </a:lnTo>
                <a:lnTo>
                  <a:pt x="8209081" y="5652478"/>
                </a:lnTo>
                <a:lnTo>
                  <a:pt x="8211794" y="5654491"/>
                </a:lnTo>
                <a:lnTo>
                  <a:pt x="8214895" y="5656504"/>
                </a:lnTo>
                <a:lnTo>
                  <a:pt x="8215283" y="5660128"/>
                </a:lnTo>
                <a:lnTo>
                  <a:pt x="8214508" y="5662141"/>
                </a:lnTo>
                <a:lnTo>
                  <a:pt x="8213345" y="5663349"/>
                </a:lnTo>
                <a:lnTo>
                  <a:pt x="8211406" y="5663349"/>
                </a:lnTo>
                <a:lnTo>
                  <a:pt x="8209468" y="5662544"/>
                </a:lnTo>
                <a:lnTo>
                  <a:pt x="8207530" y="5660933"/>
                </a:lnTo>
                <a:lnTo>
                  <a:pt x="8205592" y="5658517"/>
                </a:lnTo>
                <a:lnTo>
                  <a:pt x="8204429" y="5655699"/>
                </a:lnTo>
                <a:lnTo>
                  <a:pt x="8202878" y="5658517"/>
                </a:lnTo>
                <a:lnTo>
                  <a:pt x="8201328" y="5662141"/>
                </a:lnTo>
                <a:lnTo>
                  <a:pt x="8199002" y="5664959"/>
                </a:lnTo>
                <a:lnTo>
                  <a:pt x="8197063" y="5666167"/>
                </a:lnTo>
                <a:lnTo>
                  <a:pt x="8195125" y="5667375"/>
                </a:lnTo>
                <a:lnTo>
                  <a:pt x="8190861" y="5658920"/>
                </a:lnTo>
                <a:lnTo>
                  <a:pt x="8187760" y="5651270"/>
                </a:lnTo>
                <a:lnTo>
                  <a:pt x="8185046" y="5643620"/>
                </a:lnTo>
                <a:lnTo>
                  <a:pt x="8183496" y="5636373"/>
                </a:lnTo>
                <a:lnTo>
                  <a:pt x="8182333" y="5629931"/>
                </a:lnTo>
                <a:lnTo>
                  <a:pt x="8181945" y="5623489"/>
                </a:lnTo>
                <a:lnTo>
                  <a:pt x="8182720" y="5617449"/>
                </a:lnTo>
                <a:close/>
                <a:moveTo>
                  <a:pt x="8134271" y="5586412"/>
                </a:moveTo>
                <a:lnTo>
                  <a:pt x="8137788" y="5586802"/>
                </a:lnTo>
                <a:lnTo>
                  <a:pt x="8141305" y="5588362"/>
                </a:lnTo>
                <a:lnTo>
                  <a:pt x="8144040" y="5590311"/>
                </a:lnTo>
                <a:lnTo>
                  <a:pt x="8146776" y="5593041"/>
                </a:lnTo>
                <a:lnTo>
                  <a:pt x="8149902" y="5596550"/>
                </a:lnTo>
                <a:lnTo>
                  <a:pt x="8152247" y="5600449"/>
                </a:lnTo>
                <a:lnTo>
                  <a:pt x="8154200" y="5603958"/>
                </a:lnTo>
                <a:lnTo>
                  <a:pt x="8155763" y="5607857"/>
                </a:lnTo>
                <a:lnTo>
                  <a:pt x="8156545" y="5612146"/>
                </a:lnTo>
                <a:lnTo>
                  <a:pt x="8156545" y="5616046"/>
                </a:lnTo>
                <a:lnTo>
                  <a:pt x="8156545" y="5619945"/>
                </a:lnTo>
                <a:lnTo>
                  <a:pt x="8155763" y="5623844"/>
                </a:lnTo>
                <a:lnTo>
                  <a:pt x="8153810" y="5626573"/>
                </a:lnTo>
                <a:lnTo>
                  <a:pt x="8151465" y="5629303"/>
                </a:lnTo>
                <a:lnTo>
                  <a:pt x="8147948" y="5630862"/>
                </a:lnTo>
                <a:lnTo>
                  <a:pt x="8145994" y="5627353"/>
                </a:lnTo>
                <a:lnTo>
                  <a:pt x="8144040" y="5624234"/>
                </a:lnTo>
                <a:lnTo>
                  <a:pt x="8142477" y="5623454"/>
                </a:lnTo>
                <a:lnTo>
                  <a:pt x="8141696" y="5623064"/>
                </a:lnTo>
                <a:lnTo>
                  <a:pt x="8140133" y="5623064"/>
                </a:lnTo>
                <a:lnTo>
                  <a:pt x="8138960" y="5623064"/>
                </a:lnTo>
                <a:lnTo>
                  <a:pt x="8139351" y="5619165"/>
                </a:lnTo>
                <a:lnTo>
                  <a:pt x="8139742" y="5616046"/>
                </a:lnTo>
                <a:lnTo>
                  <a:pt x="8141305" y="5612146"/>
                </a:lnTo>
                <a:lnTo>
                  <a:pt x="8142477" y="5610587"/>
                </a:lnTo>
                <a:lnTo>
                  <a:pt x="8143259" y="5609027"/>
                </a:lnTo>
                <a:lnTo>
                  <a:pt x="8143259" y="5607078"/>
                </a:lnTo>
                <a:lnTo>
                  <a:pt x="8141305" y="5603178"/>
                </a:lnTo>
                <a:lnTo>
                  <a:pt x="8131145" y="5586802"/>
                </a:lnTo>
                <a:close/>
                <a:moveTo>
                  <a:pt x="7804412" y="5541962"/>
                </a:moveTo>
                <a:lnTo>
                  <a:pt x="7808047" y="5542352"/>
                </a:lnTo>
                <a:lnTo>
                  <a:pt x="7810470" y="5543132"/>
                </a:lnTo>
                <a:lnTo>
                  <a:pt x="7810066" y="5547421"/>
                </a:lnTo>
                <a:lnTo>
                  <a:pt x="7808451" y="5550540"/>
                </a:lnTo>
                <a:lnTo>
                  <a:pt x="7806432" y="5553660"/>
                </a:lnTo>
                <a:lnTo>
                  <a:pt x="7804412" y="5555999"/>
                </a:lnTo>
                <a:lnTo>
                  <a:pt x="7801989" y="5557949"/>
                </a:lnTo>
                <a:lnTo>
                  <a:pt x="7799566" y="5559118"/>
                </a:lnTo>
                <a:lnTo>
                  <a:pt x="7796739" y="5560288"/>
                </a:lnTo>
                <a:lnTo>
                  <a:pt x="7793105" y="5560678"/>
                </a:lnTo>
                <a:lnTo>
                  <a:pt x="7786239" y="5561848"/>
                </a:lnTo>
                <a:lnTo>
                  <a:pt x="7779374" y="5562628"/>
                </a:lnTo>
                <a:lnTo>
                  <a:pt x="7771701" y="5563018"/>
                </a:lnTo>
                <a:lnTo>
                  <a:pt x="7764432" y="5564187"/>
                </a:lnTo>
                <a:lnTo>
                  <a:pt x="7764836" y="5562238"/>
                </a:lnTo>
                <a:lnTo>
                  <a:pt x="7766451" y="5560288"/>
                </a:lnTo>
                <a:lnTo>
                  <a:pt x="7767663" y="5558339"/>
                </a:lnTo>
                <a:lnTo>
                  <a:pt x="7770086" y="5556389"/>
                </a:lnTo>
                <a:lnTo>
                  <a:pt x="7775740" y="5552100"/>
                </a:lnTo>
                <a:lnTo>
                  <a:pt x="7782605" y="5548201"/>
                </a:lnTo>
                <a:lnTo>
                  <a:pt x="7790278" y="5545471"/>
                </a:lnTo>
                <a:lnTo>
                  <a:pt x="7797547" y="5543132"/>
                </a:lnTo>
                <a:lnTo>
                  <a:pt x="7801182" y="5542352"/>
                </a:lnTo>
                <a:close/>
                <a:moveTo>
                  <a:pt x="8101075" y="5535612"/>
                </a:moveTo>
                <a:lnTo>
                  <a:pt x="8101474" y="5542310"/>
                </a:lnTo>
                <a:lnTo>
                  <a:pt x="8102273" y="5547826"/>
                </a:lnTo>
                <a:lnTo>
                  <a:pt x="8103470" y="5549795"/>
                </a:lnTo>
                <a:lnTo>
                  <a:pt x="8104269" y="5551765"/>
                </a:lnTo>
                <a:lnTo>
                  <a:pt x="8105466" y="5552553"/>
                </a:lnTo>
                <a:lnTo>
                  <a:pt x="8106664" y="5554129"/>
                </a:lnTo>
                <a:lnTo>
                  <a:pt x="8109857" y="5554917"/>
                </a:lnTo>
                <a:lnTo>
                  <a:pt x="8113849" y="5555311"/>
                </a:lnTo>
                <a:lnTo>
                  <a:pt x="8117841" y="5555311"/>
                </a:lnTo>
                <a:lnTo>
                  <a:pt x="8121434" y="5554917"/>
                </a:lnTo>
                <a:lnTo>
                  <a:pt x="8131015" y="5552947"/>
                </a:lnTo>
                <a:lnTo>
                  <a:pt x="8135406" y="5552553"/>
                </a:lnTo>
                <a:lnTo>
                  <a:pt x="8139797" y="5552553"/>
                </a:lnTo>
                <a:lnTo>
                  <a:pt x="8143789" y="5552947"/>
                </a:lnTo>
                <a:lnTo>
                  <a:pt x="8147781" y="5554523"/>
                </a:lnTo>
                <a:lnTo>
                  <a:pt x="8148979" y="5556099"/>
                </a:lnTo>
                <a:lnTo>
                  <a:pt x="8150576" y="5557281"/>
                </a:lnTo>
                <a:lnTo>
                  <a:pt x="8152172" y="5559251"/>
                </a:lnTo>
                <a:lnTo>
                  <a:pt x="8153370" y="5561221"/>
                </a:lnTo>
                <a:lnTo>
                  <a:pt x="8150576" y="5563191"/>
                </a:lnTo>
                <a:lnTo>
                  <a:pt x="8146983" y="5564373"/>
                </a:lnTo>
                <a:lnTo>
                  <a:pt x="8143390" y="5564767"/>
                </a:lnTo>
                <a:lnTo>
                  <a:pt x="8139398" y="5565161"/>
                </a:lnTo>
                <a:lnTo>
                  <a:pt x="8130616" y="5564767"/>
                </a:lnTo>
                <a:lnTo>
                  <a:pt x="8121434" y="5564767"/>
                </a:lnTo>
                <a:lnTo>
                  <a:pt x="8117841" y="5565161"/>
                </a:lnTo>
                <a:lnTo>
                  <a:pt x="8113849" y="5565949"/>
                </a:lnTo>
                <a:lnTo>
                  <a:pt x="8110257" y="5567524"/>
                </a:lnTo>
                <a:lnTo>
                  <a:pt x="8107462" y="5569494"/>
                </a:lnTo>
                <a:lnTo>
                  <a:pt x="8105067" y="5573040"/>
                </a:lnTo>
                <a:lnTo>
                  <a:pt x="8103071" y="5576980"/>
                </a:lnTo>
                <a:lnTo>
                  <a:pt x="8101873" y="5582102"/>
                </a:lnTo>
                <a:lnTo>
                  <a:pt x="8101873" y="5588405"/>
                </a:lnTo>
                <a:lnTo>
                  <a:pt x="8100277" y="5588799"/>
                </a:lnTo>
                <a:lnTo>
                  <a:pt x="8099478" y="5589587"/>
                </a:lnTo>
                <a:lnTo>
                  <a:pt x="8097881" y="5588799"/>
                </a:lnTo>
                <a:lnTo>
                  <a:pt x="8097083" y="5588011"/>
                </a:lnTo>
                <a:lnTo>
                  <a:pt x="8094688" y="5584860"/>
                </a:lnTo>
                <a:lnTo>
                  <a:pt x="8093091" y="5580526"/>
                </a:lnTo>
                <a:lnTo>
                  <a:pt x="8089099" y="5571464"/>
                </a:lnTo>
                <a:lnTo>
                  <a:pt x="8087103" y="5567130"/>
                </a:lnTo>
                <a:lnTo>
                  <a:pt x="8085107" y="5563585"/>
                </a:lnTo>
                <a:lnTo>
                  <a:pt x="8090297" y="5566737"/>
                </a:lnTo>
                <a:lnTo>
                  <a:pt x="8093490" y="5568706"/>
                </a:lnTo>
                <a:lnTo>
                  <a:pt x="8095885" y="5569100"/>
                </a:lnTo>
                <a:lnTo>
                  <a:pt x="8097083" y="5568706"/>
                </a:lnTo>
                <a:lnTo>
                  <a:pt x="8097482" y="5568706"/>
                </a:lnTo>
                <a:lnTo>
                  <a:pt x="8098680" y="5567130"/>
                </a:lnTo>
                <a:lnTo>
                  <a:pt x="8098680" y="5565161"/>
                </a:lnTo>
                <a:lnTo>
                  <a:pt x="8097083" y="5559251"/>
                </a:lnTo>
                <a:lnTo>
                  <a:pt x="8095087" y="5552553"/>
                </a:lnTo>
                <a:lnTo>
                  <a:pt x="8094688" y="5549008"/>
                </a:lnTo>
                <a:lnTo>
                  <a:pt x="8093889" y="5545856"/>
                </a:lnTo>
                <a:lnTo>
                  <a:pt x="8094688" y="5542310"/>
                </a:lnTo>
                <a:lnTo>
                  <a:pt x="8095486" y="5539552"/>
                </a:lnTo>
                <a:lnTo>
                  <a:pt x="8097881" y="5537188"/>
                </a:lnTo>
                <a:lnTo>
                  <a:pt x="8099478" y="5536006"/>
                </a:lnTo>
                <a:close/>
                <a:moveTo>
                  <a:pt x="8158267" y="5530849"/>
                </a:moveTo>
                <a:lnTo>
                  <a:pt x="8159882" y="5535734"/>
                </a:lnTo>
                <a:lnTo>
                  <a:pt x="8161092" y="5539804"/>
                </a:lnTo>
                <a:lnTo>
                  <a:pt x="8162707" y="5546317"/>
                </a:lnTo>
                <a:lnTo>
                  <a:pt x="8163918" y="5548760"/>
                </a:lnTo>
                <a:lnTo>
                  <a:pt x="8165532" y="5549981"/>
                </a:lnTo>
                <a:lnTo>
                  <a:pt x="8168357" y="5550795"/>
                </a:lnTo>
                <a:lnTo>
                  <a:pt x="8172797" y="5550388"/>
                </a:lnTo>
                <a:lnTo>
                  <a:pt x="8174008" y="5553237"/>
                </a:lnTo>
                <a:lnTo>
                  <a:pt x="8174008" y="5554458"/>
                </a:lnTo>
                <a:lnTo>
                  <a:pt x="8174008" y="5555272"/>
                </a:lnTo>
                <a:lnTo>
                  <a:pt x="8173201" y="5556901"/>
                </a:lnTo>
                <a:lnTo>
                  <a:pt x="8171586" y="5558529"/>
                </a:lnTo>
                <a:lnTo>
                  <a:pt x="8163918" y="5562599"/>
                </a:lnTo>
                <a:lnTo>
                  <a:pt x="8162303" y="5559750"/>
                </a:lnTo>
                <a:lnTo>
                  <a:pt x="8162303" y="5558529"/>
                </a:lnTo>
                <a:lnTo>
                  <a:pt x="8162303" y="5558122"/>
                </a:lnTo>
                <a:lnTo>
                  <a:pt x="8163111" y="5556086"/>
                </a:lnTo>
                <a:lnTo>
                  <a:pt x="8164725" y="5554865"/>
                </a:lnTo>
                <a:lnTo>
                  <a:pt x="8161900" y="5552016"/>
                </a:lnTo>
                <a:lnTo>
                  <a:pt x="8158267" y="5549574"/>
                </a:lnTo>
                <a:lnTo>
                  <a:pt x="8156653" y="5548760"/>
                </a:lnTo>
                <a:lnTo>
                  <a:pt x="8155442" y="5548352"/>
                </a:lnTo>
                <a:lnTo>
                  <a:pt x="8153424" y="5547945"/>
                </a:lnTo>
                <a:lnTo>
                  <a:pt x="8151406" y="5548352"/>
                </a:lnTo>
                <a:lnTo>
                  <a:pt x="8151002" y="5545096"/>
                </a:lnTo>
                <a:lnTo>
                  <a:pt x="8151406" y="5541840"/>
                </a:lnTo>
                <a:lnTo>
                  <a:pt x="8151406" y="5538990"/>
                </a:lnTo>
                <a:lnTo>
                  <a:pt x="8151002" y="5536955"/>
                </a:lnTo>
                <a:lnTo>
                  <a:pt x="8150195" y="5535327"/>
                </a:lnTo>
                <a:close/>
                <a:moveTo>
                  <a:pt x="7863675" y="5510212"/>
                </a:moveTo>
                <a:lnTo>
                  <a:pt x="7864445" y="5512233"/>
                </a:lnTo>
                <a:lnTo>
                  <a:pt x="7864445" y="5513445"/>
                </a:lnTo>
                <a:lnTo>
                  <a:pt x="7864445" y="5515465"/>
                </a:lnTo>
                <a:lnTo>
                  <a:pt x="7864060" y="5518294"/>
                </a:lnTo>
                <a:lnTo>
                  <a:pt x="7863675" y="5519910"/>
                </a:lnTo>
                <a:lnTo>
                  <a:pt x="7862136" y="5522739"/>
                </a:lnTo>
                <a:lnTo>
                  <a:pt x="7860597" y="5524760"/>
                </a:lnTo>
                <a:lnTo>
                  <a:pt x="7859442" y="5526376"/>
                </a:lnTo>
                <a:lnTo>
                  <a:pt x="7857518" y="5528396"/>
                </a:lnTo>
                <a:lnTo>
                  <a:pt x="7854824" y="5530013"/>
                </a:lnTo>
                <a:lnTo>
                  <a:pt x="7852515" y="5531225"/>
                </a:lnTo>
                <a:lnTo>
                  <a:pt x="7850206" y="5532033"/>
                </a:lnTo>
                <a:lnTo>
                  <a:pt x="7847512" y="5532437"/>
                </a:lnTo>
                <a:lnTo>
                  <a:pt x="7844433" y="5532033"/>
                </a:lnTo>
                <a:lnTo>
                  <a:pt x="7841739" y="5531629"/>
                </a:lnTo>
                <a:lnTo>
                  <a:pt x="7839045" y="5530013"/>
                </a:lnTo>
                <a:lnTo>
                  <a:pt x="7839430" y="5526376"/>
                </a:lnTo>
                <a:lnTo>
                  <a:pt x="7840200" y="5523951"/>
                </a:lnTo>
                <a:lnTo>
                  <a:pt x="7841354" y="5521931"/>
                </a:lnTo>
                <a:lnTo>
                  <a:pt x="7842509" y="5521123"/>
                </a:lnTo>
                <a:lnTo>
                  <a:pt x="7844433" y="5519910"/>
                </a:lnTo>
                <a:lnTo>
                  <a:pt x="7846357" y="5519506"/>
                </a:lnTo>
                <a:lnTo>
                  <a:pt x="7850206" y="5518698"/>
                </a:lnTo>
                <a:lnTo>
                  <a:pt x="7854054" y="5518698"/>
                </a:lnTo>
                <a:lnTo>
                  <a:pt x="7855978" y="5518294"/>
                </a:lnTo>
                <a:lnTo>
                  <a:pt x="7857903" y="5517486"/>
                </a:lnTo>
                <a:lnTo>
                  <a:pt x="7859827" y="5516678"/>
                </a:lnTo>
                <a:lnTo>
                  <a:pt x="7860981" y="5515061"/>
                </a:lnTo>
                <a:lnTo>
                  <a:pt x="7862521" y="5513041"/>
                </a:lnTo>
                <a:close/>
                <a:moveTo>
                  <a:pt x="7985889" y="5427662"/>
                </a:moveTo>
                <a:lnTo>
                  <a:pt x="7987873" y="5427662"/>
                </a:lnTo>
                <a:lnTo>
                  <a:pt x="7989461" y="5428460"/>
                </a:lnTo>
                <a:lnTo>
                  <a:pt x="7993032" y="5430455"/>
                </a:lnTo>
                <a:lnTo>
                  <a:pt x="7996604" y="5434045"/>
                </a:lnTo>
                <a:lnTo>
                  <a:pt x="7999382" y="5438433"/>
                </a:lnTo>
                <a:lnTo>
                  <a:pt x="8002161" y="5443220"/>
                </a:lnTo>
                <a:lnTo>
                  <a:pt x="8005336" y="5448805"/>
                </a:lnTo>
                <a:lnTo>
                  <a:pt x="8011289" y="5461171"/>
                </a:lnTo>
                <a:lnTo>
                  <a:pt x="8007717" y="5464362"/>
                </a:lnTo>
                <a:lnTo>
                  <a:pt x="8005336" y="5467554"/>
                </a:lnTo>
                <a:lnTo>
                  <a:pt x="8004145" y="5470346"/>
                </a:lnTo>
                <a:lnTo>
                  <a:pt x="8003748" y="5472739"/>
                </a:lnTo>
                <a:lnTo>
                  <a:pt x="8004939" y="5475133"/>
                </a:lnTo>
                <a:lnTo>
                  <a:pt x="8006129" y="5477925"/>
                </a:lnTo>
                <a:lnTo>
                  <a:pt x="8010098" y="5482313"/>
                </a:lnTo>
                <a:lnTo>
                  <a:pt x="8014464" y="5487100"/>
                </a:lnTo>
                <a:lnTo>
                  <a:pt x="8016448" y="5489494"/>
                </a:lnTo>
                <a:lnTo>
                  <a:pt x="8018432" y="5492685"/>
                </a:lnTo>
                <a:lnTo>
                  <a:pt x="8019623" y="5495079"/>
                </a:lnTo>
                <a:lnTo>
                  <a:pt x="8020020" y="5498270"/>
                </a:lnTo>
                <a:lnTo>
                  <a:pt x="8018829" y="5501860"/>
                </a:lnTo>
                <a:lnTo>
                  <a:pt x="8017639" y="5505450"/>
                </a:lnTo>
                <a:lnTo>
                  <a:pt x="8014861" y="5505450"/>
                </a:lnTo>
                <a:lnTo>
                  <a:pt x="8012479" y="5504652"/>
                </a:lnTo>
                <a:lnTo>
                  <a:pt x="8010495" y="5503855"/>
                </a:lnTo>
                <a:lnTo>
                  <a:pt x="8008511" y="5502259"/>
                </a:lnTo>
                <a:lnTo>
                  <a:pt x="8007320" y="5500663"/>
                </a:lnTo>
                <a:lnTo>
                  <a:pt x="8005732" y="5499467"/>
                </a:lnTo>
                <a:lnTo>
                  <a:pt x="8003748" y="5495477"/>
                </a:lnTo>
                <a:lnTo>
                  <a:pt x="8001764" y="5491089"/>
                </a:lnTo>
                <a:lnTo>
                  <a:pt x="8000970" y="5486302"/>
                </a:lnTo>
                <a:lnTo>
                  <a:pt x="7998986" y="5476330"/>
                </a:lnTo>
                <a:lnTo>
                  <a:pt x="7997795" y="5471543"/>
                </a:lnTo>
                <a:lnTo>
                  <a:pt x="7996604" y="5467155"/>
                </a:lnTo>
                <a:lnTo>
                  <a:pt x="7995017" y="5463165"/>
                </a:lnTo>
                <a:lnTo>
                  <a:pt x="7993032" y="5459974"/>
                </a:lnTo>
                <a:lnTo>
                  <a:pt x="7991445" y="5458777"/>
                </a:lnTo>
                <a:lnTo>
                  <a:pt x="7990254" y="5457980"/>
                </a:lnTo>
                <a:lnTo>
                  <a:pt x="7988667" y="5457182"/>
                </a:lnTo>
                <a:lnTo>
                  <a:pt x="7986682" y="5457182"/>
                </a:lnTo>
                <a:lnTo>
                  <a:pt x="7984698" y="5457182"/>
                </a:lnTo>
                <a:lnTo>
                  <a:pt x="7982317" y="5457581"/>
                </a:lnTo>
                <a:lnTo>
                  <a:pt x="7979539" y="5457980"/>
                </a:lnTo>
                <a:lnTo>
                  <a:pt x="7976364" y="5459575"/>
                </a:lnTo>
                <a:lnTo>
                  <a:pt x="7975570" y="5455187"/>
                </a:lnTo>
                <a:lnTo>
                  <a:pt x="7975570" y="5451597"/>
                </a:lnTo>
                <a:lnTo>
                  <a:pt x="7975967" y="5449602"/>
                </a:lnTo>
                <a:lnTo>
                  <a:pt x="7977554" y="5448805"/>
                </a:lnTo>
                <a:lnTo>
                  <a:pt x="7979936" y="5448406"/>
                </a:lnTo>
                <a:lnTo>
                  <a:pt x="7981920" y="5448406"/>
                </a:lnTo>
                <a:lnTo>
                  <a:pt x="7987079" y="5448805"/>
                </a:lnTo>
                <a:lnTo>
                  <a:pt x="7989461" y="5448805"/>
                </a:lnTo>
                <a:lnTo>
                  <a:pt x="7991445" y="5448805"/>
                </a:lnTo>
                <a:lnTo>
                  <a:pt x="7993032" y="5447608"/>
                </a:lnTo>
                <a:lnTo>
                  <a:pt x="7993429" y="5446411"/>
                </a:lnTo>
                <a:lnTo>
                  <a:pt x="7993429" y="5444018"/>
                </a:lnTo>
                <a:lnTo>
                  <a:pt x="7992239" y="5440029"/>
                </a:lnTo>
                <a:lnTo>
                  <a:pt x="7989461" y="5434444"/>
                </a:lnTo>
                <a:close/>
                <a:moveTo>
                  <a:pt x="8215106" y="5403849"/>
                </a:moveTo>
                <a:lnTo>
                  <a:pt x="8217822" y="5408975"/>
                </a:lnTo>
                <a:lnTo>
                  <a:pt x="8220151" y="5413706"/>
                </a:lnTo>
                <a:lnTo>
                  <a:pt x="8224419" y="5423958"/>
                </a:lnTo>
                <a:lnTo>
                  <a:pt x="8227524" y="5429083"/>
                </a:lnTo>
                <a:lnTo>
                  <a:pt x="8230628" y="5434997"/>
                </a:lnTo>
                <a:lnTo>
                  <a:pt x="8236061" y="5441700"/>
                </a:lnTo>
                <a:lnTo>
                  <a:pt x="8242270" y="5449586"/>
                </a:lnTo>
                <a:lnTo>
                  <a:pt x="8240718" y="5451163"/>
                </a:lnTo>
                <a:lnTo>
                  <a:pt x="8238778" y="5451952"/>
                </a:lnTo>
                <a:lnTo>
                  <a:pt x="8237613" y="5452740"/>
                </a:lnTo>
                <a:lnTo>
                  <a:pt x="8236061" y="5451952"/>
                </a:lnTo>
                <a:lnTo>
                  <a:pt x="8234509" y="5451163"/>
                </a:lnTo>
                <a:lnTo>
                  <a:pt x="8233733" y="5449980"/>
                </a:lnTo>
                <a:lnTo>
                  <a:pt x="8230628" y="5446826"/>
                </a:lnTo>
                <a:lnTo>
                  <a:pt x="8225972" y="5438940"/>
                </a:lnTo>
                <a:lnTo>
                  <a:pt x="8223643" y="5436180"/>
                </a:lnTo>
                <a:lnTo>
                  <a:pt x="8222091" y="5434997"/>
                </a:lnTo>
                <a:lnTo>
                  <a:pt x="8220927" y="5434603"/>
                </a:lnTo>
                <a:lnTo>
                  <a:pt x="8219763" y="5436575"/>
                </a:lnTo>
                <a:lnTo>
                  <a:pt x="8219763" y="5438152"/>
                </a:lnTo>
                <a:lnTo>
                  <a:pt x="8219763" y="5440123"/>
                </a:lnTo>
                <a:lnTo>
                  <a:pt x="8220151" y="5442489"/>
                </a:lnTo>
                <a:lnTo>
                  <a:pt x="8221315" y="5446826"/>
                </a:lnTo>
                <a:lnTo>
                  <a:pt x="8222479" y="5451557"/>
                </a:lnTo>
                <a:lnTo>
                  <a:pt x="8223643" y="5455894"/>
                </a:lnTo>
                <a:lnTo>
                  <a:pt x="8223643" y="5457866"/>
                </a:lnTo>
                <a:lnTo>
                  <a:pt x="8223643" y="5459837"/>
                </a:lnTo>
                <a:lnTo>
                  <a:pt x="8222479" y="5461414"/>
                </a:lnTo>
                <a:lnTo>
                  <a:pt x="8221315" y="5462597"/>
                </a:lnTo>
                <a:lnTo>
                  <a:pt x="8219375" y="5463780"/>
                </a:lnTo>
                <a:lnTo>
                  <a:pt x="8217046" y="5464174"/>
                </a:lnTo>
                <a:lnTo>
                  <a:pt x="8215494" y="5455894"/>
                </a:lnTo>
                <a:lnTo>
                  <a:pt x="8214718" y="5447614"/>
                </a:lnTo>
                <a:lnTo>
                  <a:pt x="8213554" y="5433026"/>
                </a:lnTo>
                <a:lnTo>
                  <a:pt x="8212778" y="5426718"/>
                </a:lnTo>
                <a:lnTo>
                  <a:pt x="8211226" y="5420409"/>
                </a:lnTo>
                <a:lnTo>
                  <a:pt x="8209673" y="5414101"/>
                </a:lnTo>
                <a:lnTo>
                  <a:pt x="8207345" y="5408581"/>
                </a:lnTo>
                <a:lnTo>
                  <a:pt x="8211226" y="5409369"/>
                </a:lnTo>
                <a:lnTo>
                  <a:pt x="8212778" y="5409369"/>
                </a:lnTo>
                <a:lnTo>
                  <a:pt x="8213942" y="5409369"/>
                </a:lnTo>
                <a:lnTo>
                  <a:pt x="8215106" y="5408975"/>
                </a:lnTo>
                <a:lnTo>
                  <a:pt x="8215494" y="5407792"/>
                </a:lnTo>
                <a:lnTo>
                  <a:pt x="8215494" y="5406609"/>
                </a:lnTo>
                <a:close/>
                <a:moveTo>
                  <a:pt x="8202963" y="5333999"/>
                </a:moveTo>
                <a:lnTo>
                  <a:pt x="8204868" y="5338423"/>
                </a:lnTo>
                <a:lnTo>
                  <a:pt x="8207154" y="5340836"/>
                </a:lnTo>
                <a:lnTo>
                  <a:pt x="8208297" y="5342043"/>
                </a:lnTo>
                <a:lnTo>
                  <a:pt x="8209440" y="5342445"/>
                </a:lnTo>
                <a:lnTo>
                  <a:pt x="8212107" y="5342445"/>
                </a:lnTo>
                <a:lnTo>
                  <a:pt x="8212107" y="5346467"/>
                </a:lnTo>
                <a:lnTo>
                  <a:pt x="8211345" y="5349282"/>
                </a:lnTo>
                <a:lnTo>
                  <a:pt x="8210964" y="5352097"/>
                </a:lnTo>
                <a:lnTo>
                  <a:pt x="8209440" y="5355314"/>
                </a:lnTo>
                <a:lnTo>
                  <a:pt x="8207916" y="5357727"/>
                </a:lnTo>
                <a:lnTo>
                  <a:pt x="8205249" y="5360141"/>
                </a:lnTo>
                <a:lnTo>
                  <a:pt x="8202582" y="5362151"/>
                </a:lnTo>
                <a:lnTo>
                  <a:pt x="8199153" y="5364162"/>
                </a:lnTo>
                <a:lnTo>
                  <a:pt x="8196486" y="5358130"/>
                </a:lnTo>
                <a:lnTo>
                  <a:pt x="8194200" y="5353304"/>
                </a:lnTo>
                <a:lnTo>
                  <a:pt x="8193057" y="5348880"/>
                </a:lnTo>
                <a:lnTo>
                  <a:pt x="8193057" y="5344858"/>
                </a:lnTo>
                <a:lnTo>
                  <a:pt x="8193057" y="5342847"/>
                </a:lnTo>
                <a:lnTo>
                  <a:pt x="8194200" y="5341238"/>
                </a:lnTo>
                <a:lnTo>
                  <a:pt x="8194962" y="5340032"/>
                </a:lnTo>
                <a:lnTo>
                  <a:pt x="8196105" y="5338423"/>
                </a:lnTo>
                <a:lnTo>
                  <a:pt x="8199153" y="5336010"/>
                </a:lnTo>
                <a:close/>
                <a:moveTo>
                  <a:pt x="8266876" y="5326062"/>
                </a:moveTo>
                <a:lnTo>
                  <a:pt x="8264892" y="5329655"/>
                </a:lnTo>
                <a:lnTo>
                  <a:pt x="8263701" y="5332848"/>
                </a:lnTo>
                <a:lnTo>
                  <a:pt x="8263304" y="5336440"/>
                </a:lnTo>
                <a:lnTo>
                  <a:pt x="8263304" y="5340431"/>
                </a:lnTo>
                <a:lnTo>
                  <a:pt x="8263701" y="5343625"/>
                </a:lnTo>
                <a:lnTo>
                  <a:pt x="8264892" y="5347616"/>
                </a:lnTo>
                <a:lnTo>
                  <a:pt x="8266876" y="5351208"/>
                </a:lnTo>
                <a:lnTo>
                  <a:pt x="8268861" y="5354401"/>
                </a:lnTo>
                <a:lnTo>
                  <a:pt x="8270845" y="5357595"/>
                </a:lnTo>
                <a:lnTo>
                  <a:pt x="8273623" y="5360389"/>
                </a:lnTo>
                <a:lnTo>
                  <a:pt x="8276401" y="5362384"/>
                </a:lnTo>
                <a:lnTo>
                  <a:pt x="8279576" y="5364380"/>
                </a:lnTo>
                <a:lnTo>
                  <a:pt x="8282751" y="5365977"/>
                </a:lnTo>
                <a:lnTo>
                  <a:pt x="8285926" y="5366775"/>
                </a:lnTo>
                <a:lnTo>
                  <a:pt x="8289101" y="5366775"/>
                </a:lnTo>
                <a:lnTo>
                  <a:pt x="8292673" y="5366376"/>
                </a:lnTo>
                <a:lnTo>
                  <a:pt x="8293070" y="5368771"/>
                </a:lnTo>
                <a:lnTo>
                  <a:pt x="8293070" y="5370367"/>
                </a:lnTo>
                <a:lnTo>
                  <a:pt x="8292276" y="5370766"/>
                </a:lnTo>
                <a:lnTo>
                  <a:pt x="8291086" y="5370367"/>
                </a:lnTo>
                <a:lnTo>
                  <a:pt x="8288308" y="5369569"/>
                </a:lnTo>
                <a:lnTo>
                  <a:pt x="8286720" y="5369569"/>
                </a:lnTo>
                <a:lnTo>
                  <a:pt x="8285529" y="5370367"/>
                </a:lnTo>
                <a:lnTo>
                  <a:pt x="8284339" y="5373161"/>
                </a:lnTo>
                <a:lnTo>
                  <a:pt x="8283942" y="5375556"/>
                </a:lnTo>
                <a:lnTo>
                  <a:pt x="8283942" y="5378749"/>
                </a:lnTo>
                <a:lnTo>
                  <a:pt x="8284339" y="5381543"/>
                </a:lnTo>
                <a:lnTo>
                  <a:pt x="8285926" y="5388329"/>
                </a:lnTo>
                <a:lnTo>
                  <a:pt x="8288704" y="5395912"/>
                </a:lnTo>
                <a:lnTo>
                  <a:pt x="8285529" y="5394715"/>
                </a:lnTo>
                <a:lnTo>
                  <a:pt x="8281958" y="5394316"/>
                </a:lnTo>
                <a:lnTo>
                  <a:pt x="8276004" y="5394316"/>
                </a:lnTo>
                <a:lnTo>
                  <a:pt x="8267273" y="5395513"/>
                </a:lnTo>
                <a:lnTo>
                  <a:pt x="8262908" y="5394715"/>
                </a:lnTo>
                <a:lnTo>
                  <a:pt x="8260923" y="5394316"/>
                </a:lnTo>
                <a:lnTo>
                  <a:pt x="8258939" y="5393517"/>
                </a:lnTo>
                <a:lnTo>
                  <a:pt x="8256558" y="5391921"/>
                </a:lnTo>
                <a:lnTo>
                  <a:pt x="8254573" y="5390324"/>
                </a:lnTo>
                <a:lnTo>
                  <a:pt x="8252192" y="5387530"/>
                </a:lnTo>
                <a:lnTo>
                  <a:pt x="8249414" y="5384337"/>
                </a:lnTo>
                <a:lnTo>
                  <a:pt x="8252986" y="5383140"/>
                </a:lnTo>
                <a:lnTo>
                  <a:pt x="8256161" y="5381543"/>
                </a:lnTo>
                <a:lnTo>
                  <a:pt x="8258145" y="5379547"/>
                </a:lnTo>
                <a:lnTo>
                  <a:pt x="8258939" y="5377951"/>
                </a:lnTo>
                <a:lnTo>
                  <a:pt x="8259336" y="5375955"/>
                </a:lnTo>
                <a:lnTo>
                  <a:pt x="8259336" y="5374758"/>
                </a:lnTo>
                <a:lnTo>
                  <a:pt x="8258145" y="5371565"/>
                </a:lnTo>
                <a:lnTo>
                  <a:pt x="8256558" y="5368771"/>
                </a:lnTo>
                <a:lnTo>
                  <a:pt x="8256558" y="5367174"/>
                </a:lnTo>
                <a:lnTo>
                  <a:pt x="8256161" y="5366376"/>
                </a:lnTo>
                <a:lnTo>
                  <a:pt x="8256558" y="5365178"/>
                </a:lnTo>
                <a:lnTo>
                  <a:pt x="8257351" y="5364380"/>
                </a:lnTo>
                <a:lnTo>
                  <a:pt x="8259336" y="5363183"/>
                </a:lnTo>
                <a:lnTo>
                  <a:pt x="8262511" y="5363183"/>
                </a:lnTo>
                <a:lnTo>
                  <a:pt x="8259336" y="5359989"/>
                </a:lnTo>
                <a:lnTo>
                  <a:pt x="8256954" y="5356796"/>
                </a:lnTo>
                <a:lnTo>
                  <a:pt x="8253779" y="5351208"/>
                </a:lnTo>
                <a:lnTo>
                  <a:pt x="8248223" y="5340831"/>
                </a:lnTo>
                <a:lnTo>
                  <a:pt x="8245842" y="5336839"/>
                </a:lnTo>
                <a:lnTo>
                  <a:pt x="8244254" y="5335243"/>
                </a:lnTo>
                <a:lnTo>
                  <a:pt x="8242270" y="5334045"/>
                </a:lnTo>
                <a:lnTo>
                  <a:pt x="8240286" y="5332848"/>
                </a:lnTo>
                <a:lnTo>
                  <a:pt x="8237904" y="5332449"/>
                </a:lnTo>
                <a:lnTo>
                  <a:pt x="8235126" y="5332049"/>
                </a:lnTo>
                <a:lnTo>
                  <a:pt x="8231554" y="5332449"/>
                </a:lnTo>
                <a:lnTo>
                  <a:pt x="8229967" y="5330852"/>
                </a:lnTo>
                <a:lnTo>
                  <a:pt x="8229570" y="5330054"/>
                </a:lnTo>
                <a:lnTo>
                  <a:pt x="8229570" y="5329655"/>
                </a:lnTo>
                <a:lnTo>
                  <a:pt x="8230761" y="5328856"/>
                </a:lnTo>
                <a:lnTo>
                  <a:pt x="8235126" y="5328457"/>
                </a:lnTo>
                <a:lnTo>
                  <a:pt x="8241476" y="5328457"/>
                </a:lnTo>
                <a:lnTo>
                  <a:pt x="8248223" y="5328457"/>
                </a:lnTo>
                <a:lnTo>
                  <a:pt x="8255764" y="5328457"/>
                </a:lnTo>
                <a:lnTo>
                  <a:pt x="8262114" y="5327659"/>
                </a:lnTo>
                <a:lnTo>
                  <a:pt x="8264892" y="5326861"/>
                </a:lnTo>
                <a:close/>
                <a:moveTo>
                  <a:pt x="8498175" y="5235574"/>
                </a:moveTo>
                <a:lnTo>
                  <a:pt x="8500239" y="5235574"/>
                </a:lnTo>
                <a:lnTo>
                  <a:pt x="8501890" y="5235574"/>
                </a:lnTo>
                <a:lnTo>
                  <a:pt x="8506843" y="5235964"/>
                </a:lnTo>
                <a:lnTo>
                  <a:pt x="8510558" y="5237911"/>
                </a:lnTo>
                <a:lnTo>
                  <a:pt x="8510145" y="5241805"/>
                </a:lnTo>
                <a:lnTo>
                  <a:pt x="8508494" y="5244141"/>
                </a:lnTo>
                <a:lnTo>
                  <a:pt x="8506843" y="5245699"/>
                </a:lnTo>
                <a:lnTo>
                  <a:pt x="8504779" y="5247256"/>
                </a:lnTo>
                <a:lnTo>
                  <a:pt x="8501477" y="5248035"/>
                </a:lnTo>
                <a:lnTo>
                  <a:pt x="8498588" y="5249593"/>
                </a:lnTo>
                <a:lnTo>
                  <a:pt x="8495286" y="5252318"/>
                </a:lnTo>
                <a:lnTo>
                  <a:pt x="8492397" y="5256212"/>
                </a:lnTo>
                <a:lnTo>
                  <a:pt x="8490746" y="5252318"/>
                </a:lnTo>
                <a:lnTo>
                  <a:pt x="8489920" y="5249593"/>
                </a:lnTo>
                <a:lnTo>
                  <a:pt x="8489920" y="5246477"/>
                </a:lnTo>
                <a:lnTo>
                  <a:pt x="8489920" y="5244141"/>
                </a:lnTo>
                <a:lnTo>
                  <a:pt x="8490333" y="5241805"/>
                </a:lnTo>
                <a:lnTo>
                  <a:pt x="8491571" y="5239858"/>
                </a:lnTo>
                <a:lnTo>
                  <a:pt x="8492809" y="5238300"/>
                </a:lnTo>
                <a:lnTo>
                  <a:pt x="8494460" y="5237132"/>
                </a:lnTo>
                <a:lnTo>
                  <a:pt x="8496111" y="5236742"/>
                </a:lnTo>
                <a:close/>
                <a:moveTo>
                  <a:pt x="8525968" y="5229224"/>
                </a:moveTo>
                <a:lnTo>
                  <a:pt x="8527153" y="5229224"/>
                </a:lnTo>
                <a:lnTo>
                  <a:pt x="8528733" y="5229620"/>
                </a:lnTo>
                <a:lnTo>
                  <a:pt x="8530707" y="5230016"/>
                </a:lnTo>
                <a:lnTo>
                  <a:pt x="8533472" y="5231995"/>
                </a:lnTo>
                <a:lnTo>
                  <a:pt x="8537026" y="5233974"/>
                </a:lnTo>
                <a:lnTo>
                  <a:pt x="8539791" y="5235953"/>
                </a:lnTo>
                <a:lnTo>
                  <a:pt x="8541371" y="5236349"/>
                </a:lnTo>
                <a:lnTo>
                  <a:pt x="8543345" y="5237140"/>
                </a:lnTo>
                <a:lnTo>
                  <a:pt x="8544925" y="5237140"/>
                </a:lnTo>
                <a:lnTo>
                  <a:pt x="8546900" y="5236349"/>
                </a:lnTo>
                <a:lnTo>
                  <a:pt x="8546900" y="5239515"/>
                </a:lnTo>
                <a:lnTo>
                  <a:pt x="8546900" y="5242286"/>
                </a:lnTo>
                <a:lnTo>
                  <a:pt x="8546110" y="5245056"/>
                </a:lnTo>
                <a:lnTo>
                  <a:pt x="8545320" y="5247827"/>
                </a:lnTo>
                <a:lnTo>
                  <a:pt x="8544530" y="5249806"/>
                </a:lnTo>
                <a:lnTo>
                  <a:pt x="8542950" y="5252181"/>
                </a:lnTo>
                <a:lnTo>
                  <a:pt x="8538606" y="5255347"/>
                </a:lnTo>
                <a:lnTo>
                  <a:pt x="8539396" y="5258909"/>
                </a:lnTo>
                <a:lnTo>
                  <a:pt x="8540976" y="5261284"/>
                </a:lnTo>
                <a:lnTo>
                  <a:pt x="8541766" y="5262867"/>
                </a:lnTo>
                <a:lnTo>
                  <a:pt x="8542950" y="5263659"/>
                </a:lnTo>
                <a:lnTo>
                  <a:pt x="8544530" y="5264450"/>
                </a:lnTo>
                <a:lnTo>
                  <a:pt x="8545320" y="5264450"/>
                </a:lnTo>
                <a:lnTo>
                  <a:pt x="8547690" y="5263659"/>
                </a:lnTo>
                <a:lnTo>
                  <a:pt x="8550849" y="5263263"/>
                </a:lnTo>
                <a:lnTo>
                  <a:pt x="8551639" y="5263659"/>
                </a:lnTo>
                <a:lnTo>
                  <a:pt x="8552429" y="5263659"/>
                </a:lnTo>
                <a:lnTo>
                  <a:pt x="8554009" y="5264846"/>
                </a:lnTo>
                <a:lnTo>
                  <a:pt x="8555194" y="5266825"/>
                </a:lnTo>
                <a:lnTo>
                  <a:pt x="8555984" y="5268804"/>
                </a:lnTo>
                <a:lnTo>
                  <a:pt x="8557168" y="5271971"/>
                </a:lnTo>
                <a:lnTo>
                  <a:pt x="8557168" y="5275137"/>
                </a:lnTo>
                <a:lnTo>
                  <a:pt x="8556378" y="5278303"/>
                </a:lnTo>
                <a:lnTo>
                  <a:pt x="8556378" y="5284636"/>
                </a:lnTo>
                <a:lnTo>
                  <a:pt x="8555984" y="5288198"/>
                </a:lnTo>
                <a:lnTo>
                  <a:pt x="8555589" y="5290969"/>
                </a:lnTo>
                <a:lnTo>
                  <a:pt x="8554009" y="5294135"/>
                </a:lnTo>
                <a:lnTo>
                  <a:pt x="8552034" y="5296510"/>
                </a:lnTo>
                <a:lnTo>
                  <a:pt x="8555589" y="5302447"/>
                </a:lnTo>
                <a:lnTo>
                  <a:pt x="8559538" y="5307197"/>
                </a:lnTo>
                <a:lnTo>
                  <a:pt x="8567832" y="5316696"/>
                </a:lnTo>
                <a:lnTo>
                  <a:pt x="8570596" y="5321446"/>
                </a:lnTo>
                <a:lnTo>
                  <a:pt x="8571386" y="5323425"/>
                </a:lnTo>
                <a:lnTo>
                  <a:pt x="8572176" y="5325799"/>
                </a:lnTo>
                <a:lnTo>
                  <a:pt x="8572176" y="5327778"/>
                </a:lnTo>
                <a:lnTo>
                  <a:pt x="8571386" y="5330153"/>
                </a:lnTo>
                <a:lnTo>
                  <a:pt x="8570596" y="5332528"/>
                </a:lnTo>
                <a:lnTo>
                  <a:pt x="8569017" y="5334903"/>
                </a:lnTo>
                <a:lnTo>
                  <a:pt x="8570991" y="5335299"/>
                </a:lnTo>
                <a:lnTo>
                  <a:pt x="8573361" y="5336090"/>
                </a:lnTo>
                <a:lnTo>
                  <a:pt x="8575336" y="5335299"/>
                </a:lnTo>
                <a:lnTo>
                  <a:pt x="8578100" y="5334507"/>
                </a:lnTo>
                <a:lnTo>
                  <a:pt x="8584419" y="5330945"/>
                </a:lnTo>
                <a:lnTo>
                  <a:pt x="8593108" y="5326591"/>
                </a:lnTo>
                <a:lnTo>
                  <a:pt x="8587974" y="5337673"/>
                </a:lnTo>
                <a:lnTo>
                  <a:pt x="8585604" y="5343610"/>
                </a:lnTo>
                <a:lnTo>
                  <a:pt x="8583629" y="5349151"/>
                </a:lnTo>
                <a:lnTo>
                  <a:pt x="8582445" y="5355484"/>
                </a:lnTo>
                <a:lnTo>
                  <a:pt x="8581260" y="5361817"/>
                </a:lnTo>
                <a:lnTo>
                  <a:pt x="8581260" y="5368546"/>
                </a:lnTo>
                <a:lnTo>
                  <a:pt x="8582445" y="5375274"/>
                </a:lnTo>
                <a:lnTo>
                  <a:pt x="8579285" y="5366567"/>
                </a:lnTo>
                <a:lnTo>
                  <a:pt x="8576126" y="5359442"/>
                </a:lnTo>
                <a:lnTo>
                  <a:pt x="8572176" y="5353109"/>
                </a:lnTo>
                <a:lnTo>
                  <a:pt x="8567832" y="5347568"/>
                </a:lnTo>
                <a:lnTo>
                  <a:pt x="8563487" y="5343214"/>
                </a:lnTo>
                <a:lnTo>
                  <a:pt x="8558353" y="5339256"/>
                </a:lnTo>
                <a:lnTo>
                  <a:pt x="8553614" y="5336090"/>
                </a:lnTo>
                <a:lnTo>
                  <a:pt x="8548875" y="5332924"/>
                </a:lnTo>
                <a:lnTo>
                  <a:pt x="8538606" y="5327778"/>
                </a:lnTo>
                <a:lnTo>
                  <a:pt x="8533472" y="5324612"/>
                </a:lnTo>
                <a:lnTo>
                  <a:pt x="8528733" y="5321446"/>
                </a:lnTo>
                <a:lnTo>
                  <a:pt x="8524388" y="5317488"/>
                </a:lnTo>
                <a:lnTo>
                  <a:pt x="8520044" y="5313134"/>
                </a:lnTo>
                <a:lnTo>
                  <a:pt x="8516094" y="5307197"/>
                </a:lnTo>
                <a:lnTo>
                  <a:pt x="8512145" y="5300864"/>
                </a:lnTo>
                <a:lnTo>
                  <a:pt x="8515699" y="5301260"/>
                </a:lnTo>
                <a:lnTo>
                  <a:pt x="8518464" y="5303239"/>
                </a:lnTo>
                <a:lnTo>
                  <a:pt x="8524783" y="5307988"/>
                </a:lnTo>
                <a:lnTo>
                  <a:pt x="8528338" y="5310363"/>
                </a:lnTo>
                <a:lnTo>
                  <a:pt x="8531102" y="5312342"/>
                </a:lnTo>
                <a:lnTo>
                  <a:pt x="8532682" y="5313134"/>
                </a:lnTo>
                <a:lnTo>
                  <a:pt x="8534657" y="5313134"/>
                </a:lnTo>
                <a:lnTo>
                  <a:pt x="8536236" y="5313134"/>
                </a:lnTo>
                <a:lnTo>
                  <a:pt x="8538211" y="5312342"/>
                </a:lnTo>
                <a:lnTo>
                  <a:pt x="8539001" y="5310363"/>
                </a:lnTo>
                <a:lnTo>
                  <a:pt x="8539001" y="5308780"/>
                </a:lnTo>
                <a:lnTo>
                  <a:pt x="8539001" y="5307197"/>
                </a:lnTo>
                <a:lnTo>
                  <a:pt x="8538606" y="5305218"/>
                </a:lnTo>
                <a:lnTo>
                  <a:pt x="8537421" y="5303635"/>
                </a:lnTo>
                <a:lnTo>
                  <a:pt x="8536236" y="5302447"/>
                </a:lnTo>
                <a:lnTo>
                  <a:pt x="8532682" y="5299677"/>
                </a:lnTo>
                <a:lnTo>
                  <a:pt x="8529127" y="5298489"/>
                </a:lnTo>
                <a:lnTo>
                  <a:pt x="8525573" y="5296906"/>
                </a:lnTo>
                <a:lnTo>
                  <a:pt x="8522019" y="5296510"/>
                </a:lnTo>
                <a:lnTo>
                  <a:pt x="8519254" y="5296510"/>
                </a:lnTo>
                <a:lnTo>
                  <a:pt x="8518464" y="5294135"/>
                </a:lnTo>
                <a:lnTo>
                  <a:pt x="8518464" y="5292156"/>
                </a:lnTo>
                <a:lnTo>
                  <a:pt x="8519254" y="5290177"/>
                </a:lnTo>
                <a:lnTo>
                  <a:pt x="8519649" y="5288198"/>
                </a:lnTo>
                <a:lnTo>
                  <a:pt x="8520834" y="5286615"/>
                </a:lnTo>
                <a:lnTo>
                  <a:pt x="8522413" y="5285824"/>
                </a:lnTo>
                <a:lnTo>
                  <a:pt x="8523993" y="5284636"/>
                </a:lnTo>
                <a:lnTo>
                  <a:pt x="8525968" y="5284240"/>
                </a:lnTo>
                <a:lnTo>
                  <a:pt x="8527943" y="5284240"/>
                </a:lnTo>
                <a:lnTo>
                  <a:pt x="8529917" y="5284636"/>
                </a:lnTo>
                <a:lnTo>
                  <a:pt x="8531892" y="5285824"/>
                </a:lnTo>
                <a:lnTo>
                  <a:pt x="8533472" y="5286615"/>
                </a:lnTo>
                <a:lnTo>
                  <a:pt x="8535447" y="5288594"/>
                </a:lnTo>
                <a:lnTo>
                  <a:pt x="8537026" y="5290969"/>
                </a:lnTo>
                <a:lnTo>
                  <a:pt x="8538211" y="5294135"/>
                </a:lnTo>
                <a:lnTo>
                  <a:pt x="8539001" y="5297698"/>
                </a:lnTo>
                <a:lnTo>
                  <a:pt x="8538606" y="5288594"/>
                </a:lnTo>
                <a:lnTo>
                  <a:pt x="8537421" y="5279887"/>
                </a:lnTo>
                <a:lnTo>
                  <a:pt x="8536631" y="5271575"/>
                </a:lnTo>
                <a:lnTo>
                  <a:pt x="8535052" y="5263659"/>
                </a:lnTo>
                <a:lnTo>
                  <a:pt x="8532682" y="5256534"/>
                </a:lnTo>
                <a:lnTo>
                  <a:pt x="8529917" y="5248618"/>
                </a:lnTo>
                <a:lnTo>
                  <a:pt x="8525968" y="5240307"/>
                </a:lnTo>
                <a:lnTo>
                  <a:pt x="8520439" y="5231995"/>
                </a:lnTo>
                <a:lnTo>
                  <a:pt x="8522413" y="5230807"/>
                </a:lnTo>
                <a:lnTo>
                  <a:pt x="8523993" y="5229620"/>
                </a:lnTo>
                <a:close/>
                <a:moveTo>
                  <a:pt x="3560986" y="5195887"/>
                </a:moveTo>
                <a:lnTo>
                  <a:pt x="3560986" y="5199551"/>
                </a:lnTo>
                <a:lnTo>
                  <a:pt x="3560986" y="5201179"/>
                </a:lnTo>
                <a:lnTo>
                  <a:pt x="3561748" y="5202807"/>
                </a:lnTo>
                <a:lnTo>
                  <a:pt x="3562129" y="5203621"/>
                </a:lnTo>
                <a:lnTo>
                  <a:pt x="3563653" y="5204842"/>
                </a:lnTo>
                <a:lnTo>
                  <a:pt x="3565178" y="5205656"/>
                </a:lnTo>
                <a:lnTo>
                  <a:pt x="3567082" y="5206064"/>
                </a:lnTo>
                <a:lnTo>
                  <a:pt x="3564034" y="5208913"/>
                </a:lnTo>
                <a:lnTo>
                  <a:pt x="3561367" y="5210134"/>
                </a:lnTo>
                <a:lnTo>
                  <a:pt x="3559081" y="5211355"/>
                </a:lnTo>
                <a:lnTo>
                  <a:pt x="3556033" y="5211762"/>
                </a:lnTo>
                <a:lnTo>
                  <a:pt x="3554128" y="5211762"/>
                </a:lnTo>
                <a:lnTo>
                  <a:pt x="3551842" y="5211355"/>
                </a:lnTo>
                <a:lnTo>
                  <a:pt x="3549937" y="5210134"/>
                </a:lnTo>
                <a:lnTo>
                  <a:pt x="3548032" y="5208913"/>
                </a:lnTo>
                <a:lnTo>
                  <a:pt x="3554128" y="5203621"/>
                </a:lnTo>
                <a:lnTo>
                  <a:pt x="3557557" y="5200365"/>
                </a:lnTo>
                <a:close/>
                <a:moveTo>
                  <a:pt x="3447198" y="5192712"/>
                </a:moveTo>
                <a:lnTo>
                  <a:pt x="3449528" y="5192712"/>
                </a:lnTo>
                <a:lnTo>
                  <a:pt x="3451470" y="5192712"/>
                </a:lnTo>
                <a:lnTo>
                  <a:pt x="3453410" y="5193105"/>
                </a:lnTo>
                <a:lnTo>
                  <a:pt x="3456905" y="5195071"/>
                </a:lnTo>
                <a:lnTo>
                  <a:pt x="3459623" y="5197429"/>
                </a:lnTo>
                <a:lnTo>
                  <a:pt x="3461953" y="5200181"/>
                </a:lnTo>
                <a:lnTo>
                  <a:pt x="3464671" y="5204112"/>
                </a:lnTo>
                <a:lnTo>
                  <a:pt x="3469331" y="5211581"/>
                </a:lnTo>
                <a:lnTo>
                  <a:pt x="3471662" y="5214726"/>
                </a:lnTo>
                <a:lnTo>
                  <a:pt x="3473990" y="5217870"/>
                </a:lnTo>
                <a:lnTo>
                  <a:pt x="3477098" y="5220229"/>
                </a:lnTo>
                <a:lnTo>
                  <a:pt x="3480181" y="5222194"/>
                </a:lnTo>
                <a:lnTo>
                  <a:pt x="3481734" y="5222587"/>
                </a:lnTo>
                <a:lnTo>
                  <a:pt x="3483677" y="5222587"/>
                </a:lnTo>
                <a:lnTo>
                  <a:pt x="3486006" y="5222587"/>
                </a:lnTo>
                <a:lnTo>
                  <a:pt x="3487948" y="5222194"/>
                </a:lnTo>
                <a:lnTo>
                  <a:pt x="3492996" y="5220229"/>
                </a:lnTo>
                <a:lnTo>
                  <a:pt x="3498820" y="5216298"/>
                </a:lnTo>
                <a:lnTo>
                  <a:pt x="3496490" y="5219443"/>
                </a:lnTo>
                <a:lnTo>
                  <a:pt x="3494160" y="5222587"/>
                </a:lnTo>
                <a:lnTo>
                  <a:pt x="3492218" y="5224553"/>
                </a:lnTo>
                <a:lnTo>
                  <a:pt x="3490277" y="5225732"/>
                </a:lnTo>
                <a:lnTo>
                  <a:pt x="3488724" y="5226912"/>
                </a:lnTo>
                <a:lnTo>
                  <a:pt x="3487559" y="5227305"/>
                </a:lnTo>
                <a:lnTo>
                  <a:pt x="3484452" y="5227305"/>
                </a:lnTo>
                <a:lnTo>
                  <a:pt x="3481734" y="5227305"/>
                </a:lnTo>
                <a:lnTo>
                  <a:pt x="3478262" y="5227698"/>
                </a:lnTo>
                <a:lnTo>
                  <a:pt x="3477098" y="5228877"/>
                </a:lnTo>
                <a:lnTo>
                  <a:pt x="3475157" y="5229663"/>
                </a:lnTo>
                <a:lnTo>
                  <a:pt x="3473214" y="5231629"/>
                </a:lnTo>
                <a:lnTo>
                  <a:pt x="3471273" y="5233987"/>
                </a:lnTo>
                <a:lnTo>
                  <a:pt x="3467002" y="5229663"/>
                </a:lnTo>
                <a:lnTo>
                  <a:pt x="3463119" y="5224946"/>
                </a:lnTo>
                <a:lnTo>
                  <a:pt x="3459235" y="5220229"/>
                </a:lnTo>
                <a:lnTo>
                  <a:pt x="3455741" y="5214726"/>
                </a:lnTo>
                <a:lnTo>
                  <a:pt x="3453023" y="5209615"/>
                </a:lnTo>
                <a:lnTo>
                  <a:pt x="3450304" y="5204112"/>
                </a:lnTo>
                <a:lnTo>
                  <a:pt x="3447198" y="5199002"/>
                </a:lnTo>
                <a:lnTo>
                  <a:pt x="3444867" y="5193105"/>
                </a:lnTo>
                <a:close/>
                <a:moveTo>
                  <a:pt x="3458402" y="5173662"/>
                </a:moveTo>
                <a:lnTo>
                  <a:pt x="3459231" y="5174482"/>
                </a:lnTo>
                <a:lnTo>
                  <a:pt x="3460887" y="5175711"/>
                </a:lnTo>
                <a:lnTo>
                  <a:pt x="3464200" y="5176530"/>
                </a:lnTo>
                <a:lnTo>
                  <a:pt x="3467099" y="5176530"/>
                </a:lnTo>
                <a:lnTo>
                  <a:pt x="3469998" y="5176940"/>
                </a:lnTo>
                <a:lnTo>
                  <a:pt x="3472483" y="5176940"/>
                </a:lnTo>
                <a:lnTo>
                  <a:pt x="3474553" y="5178169"/>
                </a:lnTo>
                <a:lnTo>
                  <a:pt x="3475797" y="5178988"/>
                </a:lnTo>
                <a:lnTo>
                  <a:pt x="3476209" y="5180217"/>
                </a:lnTo>
                <a:lnTo>
                  <a:pt x="3476624" y="5183495"/>
                </a:lnTo>
                <a:lnTo>
                  <a:pt x="3475382" y="5184724"/>
                </a:lnTo>
                <a:lnTo>
                  <a:pt x="3473724" y="5185543"/>
                </a:lnTo>
                <a:lnTo>
                  <a:pt x="3471653" y="5186362"/>
                </a:lnTo>
                <a:lnTo>
                  <a:pt x="3469998" y="5186362"/>
                </a:lnTo>
                <a:lnTo>
                  <a:pt x="3465857" y="5186362"/>
                </a:lnTo>
                <a:lnTo>
                  <a:pt x="3462958" y="5184724"/>
                </a:lnTo>
                <a:lnTo>
                  <a:pt x="3460059" y="5182675"/>
                </a:lnTo>
                <a:lnTo>
                  <a:pt x="3457989" y="5179807"/>
                </a:lnTo>
                <a:lnTo>
                  <a:pt x="3457574" y="5178169"/>
                </a:lnTo>
                <a:lnTo>
                  <a:pt x="3457574" y="5176530"/>
                </a:lnTo>
                <a:lnTo>
                  <a:pt x="3457574" y="5174891"/>
                </a:lnTo>
                <a:close/>
                <a:moveTo>
                  <a:pt x="3579611" y="5132387"/>
                </a:moveTo>
                <a:lnTo>
                  <a:pt x="3581508" y="5133216"/>
                </a:lnTo>
                <a:lnTo>
                  <a:pt x="3583026" y="5134044"/>
                </a:lnTo>
                <a:lnTo>
                  <a:pt x="3583785" y="5135700"/>
                </a:lnTo>
                <a:lnTo>
                  <a:pt x="3584546" y="5137771"/>
                </a:lnTo>
                <a:lnTo>
                  <a:pt x="3583406" y="5140256"/>
                </a:lnTo>
                <a:lnTo>
                  <a:pt x="3581887" y="5143983"/>
                </a:lnTo>
                <a:lnTo>
                  <a:pt x="3580369" y="5147296"/>
                </a:lnTo>
                <a:lnTo>
                  <a:pt x="3576952" y="5151437"/>
                </a:lnTo>
                <a:lnTo>
                  <a:pt x="3577332" y="5148538"/>
                </a:lnTo>
                <a:lnTo>
                  <a:pt x="3577332" y="5146468"/>
                </a:lnTo>
                <a:lnTo>
                  <a:pt x="3576573" y="5145639"/>
                </a:lnTo>
                <a:lnTo>
                  <a:pt x="3575054" y="5145639"/>
                </a:lnTo>
                <a:lnTo>
                  <a:pt x="3570878" y="5146054"/>
                </a:lnTo>
                <a:lnTo>
                  <a:pt x="3568981" y="5146468"/>
                </a:lnTo>
                <a:lnTo>
                  <a:pt x="3567082" y="5146054"/>
                </a:lnTo>
                <a:lnTo>
                  <a:pt x="3572776" y="5140256"/>
                </a:lnTo>
                <a:lnTo>
                  <a:pt x="3575813" y="5136943"/>
                </a:lnTo>
                <a:close/>
                <a:moveTo>
                  <a:pt x="3412495" y="5126037"/>
                </a:moveTo>
                <a:lnTo>
                  <a:pt x="3414912" y="5126892"/>
                </a:lnTo>
                <a:lnTo>
                  <a:pt x="3416929" y="5127747"/>
                </a:lnTo>
                <a:lnTo>
                  <a:pt x="3420155" y="5129457"/>
                </a:lnTo>
                <a:lnTo>
                  <a:pt x="3422977" y="5130739"/>
                </a:lnTo>
                <a:lnTo>
                  <a:pt x="3427411" y="5132021"/>
                </a:lnTo>
                <a:lnTo>
                  <a:pt x="3423381" y="5134586"/>
                </a:lnTo>
                <a:lnTo>
                  <a:pt x="3420155" y="5136295"/>
                </a:lnTo>
                <a:lnTo>
                  <a:pt x="3416526" y="5137150"/>
                </a:lnTo>
                <a:lnTo>
                  <a:pt x="3413703" y="5137150"/>
                </a:lnTo>
                <a:lnTo>
                  <a:pt x="3410478" y="5137150"/>
                </a:lnTo>
                <a:lnTo>
                  <a:pt x="3407656" y="5136295"/>
                </a:lnTo>
                <a:lnTo>
                  <a:pt x="3404832" y="5135013"/>
                </a:lnTo>
                <a:lnTo>
                  <a:pt x="3402010" y="5132876"/>
                </a:lnTo>
                <a:lnTo>
                  <a:pt x="3406447" y="5129457"/>
                </a:lnTo>
                <a:lnTo>
                  <a:pt x="3409672" y="5127320"/>
                </a:lnTo>
                <a:close/>
                <a:moveTo>
                  <a:pt x="4247529" y="5122862"/>
                </a:moveTo>
                <a:lnTo>
                  <a:pt x="4249375" y="5122862"/>
                </a:lnTo>
                <a:lnTo>
                  <a:pt x="4250852" y="5123630"/>
                </a:lnTo>
                <a:lnTo>
                  <a:pt x="4252698" y="5124399"/>
                </a:lnTo>
                <a:lnTo>
                  <a:pt x="4254174" y="5125551"/>
                </a:lnTo>
                <a:lnTo>
                  <a:pt x="4257129" y="5128623"/>
                </a:lnTo>
                <a:lnTo>
                  <a:pt x="4258606" y="5130544"/>
                </a:lnTo>
                <a:lnTo>
                  <a:pt x="4259343" y="5132848"/>
                </a:lnTo>
                <a:lnTo>
                  <a:pt x="4260081" y="5135153"/>
                </a:lnTo>
                <a:lnTo>
                  <a:pt x="4260821" y="5137841"/>
                </a:lnTo>
                <a:lnTo>
                  <a:pt x="4260821" y="5140146"/>
                </a:lnTo>
                <a:lnTo>
                  <a:pt x="4260081" y="5142450"/>
                </a:lnTo>
                <a:lnTo>
                  <a:pt x="4259343" y="5144371"/>
                </a:lnTo>
                <a:lnTo>
                  <a:pt x="4257497" y="5146675"/>
                </a:lnTo>
                <a:lnTo>
                  <a:pt x="4253067" y="5144755"/>
                </a:lnTo>
                <a:lnTo>
                  <a:pt x="4249745" y="5142834"/>
                </a:lnTo>
                <a:lnTo>
                  <a:pt x="4247529" y="5140530"/>
                </a:lnTo>
                <a:lnTo>
                  <a:pt x="4246053" y="5137841"/>
                </a:lnTo>
                <a:lnTo>
                  <a:pt x="4245683" y="5134385"/>
                </a:lnTo>
                <a:lnTo>
                  <a:pt x="4245314" y="5130928"/>
                </a:lnTo>
                <a:lnTo>
                  <a:pt x="4244945" y="5124783"/>
                </a:lnTo>
                <a:lnTo>
                  <a:pt x="4246053" y="5123630"/>
                </a:lnTo>
                <a:close/>
                <a:moveTo>
                  <a:pt x="3343152" y="5075237"/>
                </a:moveTo>
                <a:lnTo>
                  <a:pt x="3344780" y="5075237"/>
                </a:lnTo>
                <a:lnTo>
                  <a:pt x="3346002" y="5075237"/>
                </a:lnTo>
                <a:lnTo>
                  <a:pt x="3347223" y="5076012"/>
                </a:lnTo>
                <a:lnTo>
                  <a:pt x="3347630" y="5077173"/>
                </a:lnTo>
                <a:lnTo>
                  <a:pt x="3348035" y="5077948"/>
                </a:lnTo>
                <a:lnTo>
                  <a:pt x="3347630" y="5079884"/>
                </a:lnTo>
                <a:lnTo>
                  <a:pt x="3347223" y="5081820"/>
                </a:lnTo>
                <a:lnTo>
                  <a:pt x="3346002" y="5084917"/>
                </a:lnTo>
                <a:lnTo>
                  <a:pt x="3342338" y="5091112"/>
                </a:lnTo>
                <a:lnTo>
                  <a:pt x="3342743" y="5088402"/>
                </a:lnTo>
                <a:lnTo>
                  <a:pt x="3342338" y="5086853"/>
                </a:lnTo>
                <a:lnTo>
                  <a:pt x="3341117" y="5085304"/>
                </a:lnTo>
                <a:lnTo>
                  <a:pt x="3339489" y="5083756"/>
                </a:lnTo>
                <a:lnTo>
                  <a:pt x="3336231" y="5082207"/>
                </a:lnTo>
                <a:lnTo>
                  <a:pt x="3332160" y="5081045"/>
                </a:lnTo>
                <a:lnTo>
                  <a:pt x="3335823" y="5077948"/>
                </a:lnTo>
                <a:lnTo>
                  <a:pt x="3339489" y="5076012"/>
                </a:lnTo>
                <a:close/>
                <a:moveTo>
                  <a:pt x="8872692" y="5005387"/>
                </a:moveTo>
                <a:lnTo>
                  <a:pt x="8875535" y="5005387"/>
                </a:lnTo>
                <a:lnTo>
                  <a:pt x="8877971" y="5005387"/>
                </a:lnTo>
                <a:lnTo>
                  <a:pt x="8881220" y="5006578"/>
                </a:lnTo>
                <a:lnTo>
                  <a:pt x="8884063" y="5007372"/>
                </a:lnTo>
                <a:lnTo>
                  <a:pt x="8886906" y="5008959"/>
                </a:lnTo>
                <a:lnTo>
                  <a:pt x="8890155" y="5010547"/>
                </a:lnTo>
                <a:lnTo>
                  <a:pt x="8892591" y="5012531"/>
                </a:lnTo>
                <a:lnTo>
                  <a:pt x="8895434" y="5014912"/>
                </a:lnTo>
                <a:lnTo>
                  <a:pt x="8897464" y="5017690"/>
                </a:lnTo>
                <a:lnTo>
                  <a:pt x="8899495" y="5020865"/>
                </a:lnTo>
                <a:lnTo>
                  <a:pt x="8897464" y="5023247"/>
                </a:lnTo>
                <a:lnTo>
                  <a:pt x="8895028" y="5025231"/>
                </a:lnTo>
                <a:lnTo>
                  <a:pt x="8892997" y="5026422"/>
                </a:lnTo>
                <a:lnTo>
                  <a:pt x="8890967" y="5027215"/>
                </a:lnTo>
                <a:lnTo>
                  <a:pt x="8888530" y="5027612"/>
                </a:lnTo>
                <a:lnTo>
                  <a:pt x="8886500" y="5027215"/>
                </a:lnTo>
                <a:lnTo>
                  <a:pt x="8884063" y="5026422"/>
                </a:lnTo>
                <a:lnTo>
                  <a:pt x="8882032" y="5025628"/>
                </a:lnTo>
                <a:lnTo>
                  <a:pt x="8877565" y="5023247"/>
                </a:lnTo>
                <a:lnTo>
                  <a:pt x="8873098" y="5020865"/>
                </a:lnTo>
                <a:lnTo>
                  <a:pt x="8869037" y="5017690"/>
                </a:lnTo>
                <a:lnTo>
                  <a:pt x="8864570" y="5015706"/>
                </a:lnTo>
                <a:lnTo>
                  <a:pt x="8864570" y="5012928"/>
                </a:lnTo>
                <a:lnTo>
                  <a:pt x="8865382" y="5010547"/>
                </a:lnTo>
                <a:lnTo>
                  <a:pt x="8866601" y="5008562"/>
                </a:lnTo>
                <a:lnTo>
                  <a:pt x="8868631" y="5006975"/>
                </a:lnTo>
                <a:lnTo>
                  <a:pt x="8870662" y="5006181"/>
                </a:lnTo>
                <a:close/>
                <a:moveTo>
                  <a:pt x="8922285" y="5003799"/>
                </a:moveTo>
                <a:lnTo>
                  <a:pt x="8925406" y="5003799"/>
                </a:lnTo>
                <a:lnTo>
                  <a:pt x="8928528" y="5003799"/>
                </a:lnTo>
                <a:lnTo>
                  <a:pt x="8932039" y="5004188"/>
                </a:lnTo>
                <a:lnTo>
                  <a:pt x="8934770" y="5004965"/>
                </a:lnTo>
                <a:lnTo>
                  <a:pt x="8937891" y="5006130"/>
                </a:lnTo>
                <a:lnTo>
                  <a:pt x="8940622" y="5008072"/>
                </a:lnTo>
                <a:lnTo>
                  <a:pt x="8943353" y="5010403"/>
                </a:lnTo>
                <a:lnTo>
                  <a:pt x="8946084" y="5013510"/>
                </a:lnTo>
                <a:lnTo>
                  <a:pt x="8948425" y="5016618"/>
                </a:lnTo>
                <a:lnTo>
                  <a:pt x="8950766" y="5021279"/>
                </a:lnTo>
                <a:lnTo>
                  <a:pt x="8953107" y="5026329"/>
                </a:lnTo>
                <a:lnTo>
                  <a:pt x="8955058" y="5032155"/>
                </a:lnTo>
                <a:lnTo>
                  <a:pt x="8950376" y="5027494"/>
                </a:lnTo>
                <a:lnTo>
                  <a:pt x="8948425" y="5025940"/>
                </a:lnTo>
                <a:lnTo>
                  <a:pt x="8946475" y="5024386"/>
                </a:lnTo>
                <a:lnTo>
                  <a:pt x="8944524" y="5023998"/>
                </a:lnTo>
                <a:lnTo>
                  <a:pt x="8942573" y="5023609"/>
                </a:lnTo>
                <a:lnTo>
                  <a:pt x="8940622" y="5023609"/>
                </a:lnTo>
                <a:lnTo>
                  <a:pt x="8939062" y="5023998"/>
                </a:lnTo>
                <a:lnTo>
                  <a:pt x="8937891" y="5024775"/>
                </a:lnTo>
                <a:lnTo>
                  <a:pt x="8936721" y="5026329"/>
                </a:lnTo>
                <a:lnTo>
                  <a:pt x="8935160" y="5027882"/>
                </a:lnTo>
                <a:lnTo>
                  <a:pt x="8934770" y="5029824"/>
                </a:lnTo>
                <a:lnTo>
                  <a:pt x="8933600" y="5034097"/>
                </a:lnTo>
                <a:lnTo>
                  <a:pt x="8933600" y="5040312"/>
                </a:lnTo>
                <a:lnTo>
                  <a:pt x="8929698" y="5037205"/>
                </a:lnTo>
                <a:lnTo>
                  <a:pt x="8925797" y="5034097"/>
                </a:lnTo>
                <a:lnTo>
                  <a:pt x="8921505" y="5030213"/>
                </a:lnTo>
                <a:lnTo>
                  <a:pt x="8917603" y="5025940"/>
                </a:lnTo>
                <a:lnTo>
                  <a:pt x="8914092" y="5021279"/>
                </a:lnTo>
                <a:lnTo>
                  <a:pt x="8911361" y="5016229"/>
                </a:lnTo>
                <a:lnTo>
                  <a:pt x="8909410" y="5011568"/>
                </a:lnTo>
                <a:lnTo>
                  <a:pt x="8909020" y="5009626"/>
                </a:lnTo>
                <a:lnTo>
                  <a:pt x="8909020" y="5007295"/>
                </a:lnTo>
                <a:lnTo>
                  <a:pt x="8915653" y="5005353"/>
                </a:lnTo>
                <a:close/>
                <a:moveTo>
                  <a:pt x="3172313" y="4962524"/>
                </a:moveTo>
                <a:lnTo>
                  <a:pt x="3173043" y="4962524"/>
                </a:lnTo>
                <a:lnTo>
                  <a:pt x="3173776" y="4962921"/>
                </a:lnTo>
                <a:lnTo>
                  <a:pt x="3175243" y="4964112"/>
                </a:lnTo>
                <a:lnTo>
                  <a:pt x="3176342" y="4966096"/>
                </a:lnTo>
                <a:lnTo>
                  <a:pt x="3178176" y="4969668"/>
                </a:lnTo>
                <a:lnTo>
                  <a:pt x="3175609" y="4973240"/>
                </a:lnTo>
                <a:lnTo>
                  <a:pt x="3173776" y="4974430"/>
                </a:lnTo>
                <a:lnTo>
                  <a:pt x="3172313" y="4975224"/>
                </a:lnTo>
                <a:lnTo>
                  <a:pt x="3170479" y="4974430"/>
                </a:lnTo>
                <a:lnTo>
                  <a:pt x="3167181" y="4972049"/>
                </a:lnTo>
                <a:lnTo>
                  <a:pt x="3165717" y="4971652"/>
                </a:lnTo>
                <a:lnTo>
                  <a:pt x="3163885" y="4971652"/>
                </a:lnTo>
                <a:lnTo>
                  <a:pt x="3167181" y="4966096"/>
                </a:lnTo>
                <a:lnTo>
                  <a:pt x="3169747" y="4963318"/>
                </a:lnTo>
                <a:lnTo>
                  <a:pt x="3171211" y="4962921"/>
                </a:lnTo>
                <a:close/>
                <a:moveTo>
                  <a:pt x="1048549" y="4906962"/>
                </a:moveTo>
                <a:lnTo>
                  <a:pt x="1050533" y="4912072"/>
                </a:lnTo>
                <a:lnTo>
                  <a:pt x="1053311" y="4916790"/>
                </a:lnTo>
                <a:lnTo>
                  <a:pt x="1057280" y="4921507"/>
                </a:lnTo>
                <a:lnTo>
                  <a:pt x="1062044" y="4927403"/>
                </a:lnTo>
                <a:lnTo>
                  <a:pt x="1055296" y="4927010"/>
                </a:lnTo>
                <a:lnTo>
                  <a:pt x="1049342" y="4927403"/>
                </a:lnTo>
                <a:lnTo>
                  <a:pt x="1044978" y="4928582"/>
                </a:lnTo>
                <a:lnTo>
                  <a:pt x="1041009" y="4930548"/>
                </a:lnTo>
                <a:lnTo>
                  <a:pt x="1038231" y="4933300"/>
                </a:lnTo>
                <a:lnTo>
                  <a:pt x="1035056" y="4937231"/>
                </a:lnTo>
                <a:lnTo>
                  <a:pt x="1032278" y="4942341"/>
                </a:lnTo>
                <a:lnTo>
                  <a:pt x="1029500" y="4948237"/>
                </a:lnTo>
                <a:lnTo>
                  <a:pt x="1006482" y="4925831"/>
                </a:lnTo>
                <a:lnTo>
                  <a:pt x="1009260" y="4927010"/>
                </a:lnTo>
                <a:lnTo>
                  <a:pt x="1012832" y="4927403"/>
                </a:lnTo>
                <a:lnTo>
                  <a:pt x="1015612" y="4927796"/>
                </a:lnTo>
                <a:lnTo>
                  <a:pt x="1018784" y="4927796"/>
                </a:lnTo>
                <a:lnTo>
                  <a:pt x="1021564" y="4927403"/>
                </a:lnTo>
                <a:lnTo>
                  <a:pt x="1023942" y="4926617"/>
                </a:lnTo>
                <a:lnTo>
                  <a:pt x="1029500" y="4924652"/>
                </a:lnTo>
                <a:lnTo>
                  <a:pt x="1034660" y="4921114"/>
                </a:lnTo>
                <a:lnTo>
                  <a:pt x="1039024" y="4917183"/>
                </a:lnTo>
                <a:lnTo>
                  <a:pt x="1044184" y="4912466"/>
                </a:lnTo>
                <a:close/>
                <a:moveTo>
                  <a:pt x="3984594" y="4818062"/>
                </a:moveTo>
                <a:lnTo>
                  <a:pt x="3986976" y="4818856"/>
                </a:lnTo>
                <a:lnTo>
                  <a:pt x="3989357" y="4820443"/>
                </a:lnTo>
                <a:lnTo>
                  <a:pt x="3991738" y="4822825"/>
                </a:lnTo>
                <a:lnTo>
                  <a:pt x="3996501" y="4827587"/>
                </a:lnTo>
                <a:lnTo>
                  <a:pt x="3999279" y="4830365"/>
                </a:lnTo>
                <a:lnTo>
                  <a:pt x="4001660" y="4832747"/>
                </a:lnTo>
                <a:lnTo>
                  <a:pt x="4004438" y="4833937"/>
                </a:lnTo>
                <a:lnTo>
                  <a:pt x="4007613" y="4834731"/>
                </a:lnTo>
                <a:lnTo>
                  <a:pt x="4008804" y="4834731"/>
                </a:lnTo>
                <a:lnTo>
                  <a:pt x="4010391" y="4833937"/>
                </a:lnTo>
                <a:lnTo>
                  <a:pt x="4011979" y="4833540"/>
                </a:lnTo>
                <a:lnTo>
                  <a:pt x="4013963" y="4832747"/>
                </a:lnTo>
                <a:lnTo>
                  <a:pt x="4017138" y="4829175"/>
                </a:lnTo>
                <a:lnTo>
                  <a:pt x="4021108" y="4824412"/>
                </a:lnTo>
                <a:lnTo>
                  <a:pt x="4020313" y="4835128"/>
                </a:lnTo>
                <a:lnTo>
                  <a:pt x="4020313" y="4841081"/>
                </a:lnTo>
                <a:lnTo>
                  <a:pt x="4021108" y="4846637"/>
                </a:lnTo>
                <a:lnTo>
                  <a:pt x="4021504" y="4849415"/>
                </a:lnTo>
                <a:lnTo>
                  <a:pt x="4022696" y="4851797"/>
                </a:lnTo>
                <a:lnTo>
                  <a:pt x="4023885" y="4853781"/>
                </a:lnTo>
                <a:lnTo>
                  <a:pt x="4025474" y="4854972"/>
                </a:lnTo>
                <a:lnTo>
                  <a:pt x="4027854" y="4856162"/>
                </a:lnTo>
                <a:lnTo>
                  <a:pt x="4030235" y="4856559"/>
                </a:lnTo>
                <a:lnTo>
                  <a:pt x="4033013" y="4856559"/>
                </a:lnTo>
                <a:lnTo>
                  <a:pt x="4036189" y="4856162"/>
                </a:lnTo>
                <a:lnTo>
                  <a:pt x="4038570" y="4855765"/>
                </a:lnTo>
                <a:lnTo>
                  <a:pt x="4038173" y="4856162"/>
                </a:lnTo>
                <a:lnTo>
                  <a:pt x="4029442" y="4860528"/>
                </a:lnTo>
                <a:lnTo>
                  <a:pt x="4023488" y="4864100"/>
                </a:lnTo>
                <a:lnTo>
                  <a:pt x="4018330" y="4867275"/>
                </a:lnTo>
                <a:lnTo>
                  <a:pt x="4013963" y="4871243"/>
                </a:lnTo>
                <a:lnTo>
                  <a:pt x="4012376" y="4873228"/>
                </a:lnTo>
                <a:lnTo>
                  <a:pt x="4011186" y="4875212"/>
                </a:lnTo>
                <a:lnTo>
                  <a:pt x="4010391" y="4872831"/>
                </a:lnTo>
                <a:lnTo>
                  <a:pt x="4010391" y="4870450"/>
                </a:lnTo>
                <a:lnTo>
                  <a:pt x="4010391" y="4865687"/>
                </a:lnTo>
                <a:lnTo>
                  <a:pt x="4011186" y="4862512"/>
                </a:lnTo>
                <a:lnTo>
                  <a:pt x="4012376" y="4859337"/>
                </a:lnTo>
                <a:lnTo>
                  <a:pt x="4013170" y="4856162"/>
                </a:lnTo>
                <a:lnTo>
                  <a:pt x="4013170" y="4854178"/>
                </a:lnTo>
                <a:lnTo>
                  <a:pt x="4012773" y="4852590"/>
                </a:lnTo>
                <a:lnTo>
                  <a:pt x="4011979" y="4850606"/>
                </a:lnTo>
                <a:lnTo>
                  <a:pt x="4010788" y="4848225"/>
                </a:lnTo>
                <a:lnTo>
                  <a:pt x="4008804" y="4845843"/>
                </a:lnTo>
                <a:lnTo>
                  <a:pt x="4006423" y="4843462"/>
                </a:lnTo>
                <a:lnTo>
                  <a:pt x="4001660" y="4848225"/>
                </a:lnTo>
                <a:lnTo>
                  <a:pt x="3998088" y="4851400"/>
                </a:lnTo>
                <a:lnTo>
                  <a:pt x="3995310" y="4852590"/>
                </a:lnTo>
                <a:lnTo>
                  <a:pt x="3994120" y="4852590"/>
                </a:lnTo>
                <a:lnTo>
                  <a:pt x="3993326" y="4852193"/>
                </a:lnTo>
                <a:lnTo>
                  <a:pt x="3990944" y="4850606"/>
                </a:lnTo>
                <a:lnTo>
                  <a:pt x="3987769" y="4847431"/>
                </a:lnTo>
                <a:lnTo>
                  <a:pt x="3983404" y="4843065"/>
                </a:lnTo>
                <a:lnTo>
                  <a:pt x="3977054" y="4837509"/>
                </a:lnTo>
                <a:lnTo>
                  <a:pt x="3981022" y="4835525"/>
                </a:lnTo>
                <a:lnTo>
                  <a:pt x="3983404" y="4833937"/>
                </a:lnTo>
                <a:lnTo>
                  <a:pt x="3985388" y="4832747"/>
                </a:lnTo>
                <a:lnTo>
                  <a:pt x="3985785" y="4830762"/>
                </a:lnTo>
                <a:lnTo>
                  <a:pt x="3984991" y="4828778"/>
                </a:lnTo>
                <a:lnTo>
                  <a:pt x="3983404" y="4827190"/>
                </a:lnTo>
                <a:lnTo>
                  <a:pt x="3980627" y="4824809"/>
                </a:lnTo>
                <a:lnTo>
                  <a:pt x="3976657" y="4822825"/>
                </a:lnTo>
                <a:lnTo>
                  <a:pt x="3979435" y="4820047"/>
                </a:lnTo>
                <a:lnTo>
                  <a:pt x="3980627" y="4818856"/>
                </a:lnTo>
                <a:lnTo>
                  <a:pt x="3982213" y="4818459"/>
                </a:lnTo>
                <a:close/>
                <a:moveTo>
                  <a:pt x="3150772" y="4816474"/>
                </a:moveTo>
                <a:lnTo>
                  <a:pt x="3151159" y="4816474"/>
                </a:lnTo>
                <a:lnTo>
                  <a:pt x="3151159" y="4818054"/>
                </a:lnTo>
                <a:lnTo>
                  <a:pt x="3149999" y="4820423"/>
                </a:lnTo>
                <a:lnTo>
                  <a:pt x="3147292" y="4829111"/>
                </a:lnTo>
                <a:lnTo>
                  <a:pt x="3138784" y="4852015"/>
                </a:lnTo>
                <a:lnTo>
                  <a:pt x="3135303" y="4861493"/>
                </a:lnTo>
                <a:lnTo>
                  <a:pt x="3134144" y="4866627"/>
                </a:lnTo>
                <a:lnTo>
                  <a:pt x="3134144" y="4867811"/>
                </a:lnTo>
                <a:lnTo>
                  <a:pt x="3134531" y="4867811"/>
                </a:lnTo>
                <a:lnTo>
                  <a:pt x="3136851" y="4865837"/>
                </a:lnTo>
                <a:lnTo>
                  <a:pt x="3143425" y="4859124"/>
                </a:lnTo>
                <a:lnTo>
                  <a:pt x="3146518" y="4856359"/>
                </a:lnTo>
                <a:lnTo>
                  <a:pt x="3147292" y="4855964"/>
                </a:lnTo>
                <a:lnTo>
                  <a:pt x="3147679" y="4857149"/>
                </a:lnTo>
                <a:lnTo>
                  <a:pt x="3147679" y="4858334"/>
                </a:lnTo>
                <a:lnTo>
                  <a:pt x="3146905" y="4861493"/>
                </a:lnTo>
                <a:lnTo>
                  <a:pt x="3143425" y="4872155"/>
                </a:lnTo>
                <a:lnTo>
                  <a:pt x="3137624" y="4880448"/>
                </a:lnTo>
                <a:lnTo>
                  <a:pt x="3132597" y="4887161"/>
                </a:lnTo>
                <a:lnTo>
                  <a:pt x="3128729" y="4891505"/>
                </a:lnTo>
                <a:lnTo>
                  <a:pt x="3125250" y="4894270"/>
                </a:lnTo>
                <a:lnTo>
                  <a:pt x="3123316" y="4895849"/>
                </a:lnTo>
                <a:lnTo>
                  <a:pt x="3122542" y="4895849"/>
                </a:lnTo>
                <a:lnTo>
                  <a:pt x="3122155" y="4895454"/>
                </a:lnTo>
                <a:lnTo>
                  <a:pt x="3121769" y="4895059"/>
                </a:lnTo>
                <a:lnTo>
                  <a:pt x="3120996" y="4893875"/>
                </a:lnTo>
                <a:lnTo>
                  <a:pt x="3121769" y="4890716"/>
                </a:lnTo>
                <a:lnTo>
                  <a:pt x="3122155" y="4885977"/>
                </a:lnTo>
                <a:lnTo>
                  <a:pt x="3123316" y="4880843"/>
                </a:lnTo>
                <a:lnTo>
                  <a:pt x="3127957" y="4867022"/>
                </a:lnTo>
                <a:lnTo>
                  <a:pt x="3133370" y="4850041"/>
                </a:lnTo>
                <a:lnTo>
                  <a:pt x="3141104" y="4830691"/>
                </a:lnTo>
                <a:lnTo>
                  <a:pt x="3148065" y="4819633"/>
                </a:lnTo>
                <a:lnTo>
                  <a:pt x="3149999" y="4817264"/>
                </a:lnTo>
                <a:close/>
                <a:moveTo>
                  <a:pt x="2921449" y="4805362"/>
                </a:moveTo>
                <a:lnTo>
                  <a:pt x="2921449" y="4812607"/>
                </a:lnTo>
                <a:lnTo>
                  <a:pt x="2921825" y="4819046"/>
                </a:lnTo>
                <a:lnTo>
                  <a:pt x="2922582" y="4828303"/>
                </a:lnTo>
                <a:lnTo>
                  <a:pt x="2922204" y="4831120"/>
                </a:lnTo>
                <a:lnTo>
                  <a:pt x="2921825" y="4831925"/>
                </a:lnTo>
                <a:lnTo>
                  <a:pt x="2920691" y="4833132"/>
                </a:lnTo>
                <a:lnTo>
                  <a:pt x="2919937" y="4833535"/>
                </a:lnTo>
                <a:lnTo>
                  <a:pt x="2918424" y="4833937"/>
                </a:lnTo>
                <a:lnTo>
                  <a:pt x="2914644" y="4833937"/>
                </a:lnTo>
                <a:lnTo>
                  <a:pt x="2916535" y="4828303"/>
                </a:lnTo>
                <a:lnTo>
                  <a:pt x="2917669" y="4824681"/>
                </a:lnTo>
                <a:lnTo>
                  <a:pt x="2918424" y="4818644"/>
                </a:lnTo>
                <a:lnTo>
                  <a:pt x="2919558" y="4813009"/>
                </a:lnTo>
                <a:lnTo>
                  <a:pt x="2919937" y="4809789"/>
                </a:lnTo>
                <a:close/>
                <a:moveTo>
                  <a:pt x="1866899" y="4792662"/>
                </a:moveTo>
                <a:lnTo>
                  <a:pt x="1870542" y="4797226"/>
                </a:lnTo>
                <a:lnTo>
                  <a:pt x="1873373" y="4799716"/>
                </a:lnTo>
                <a:lnTo>
                  <a:pt x="1875801" y="4801790"/>
                </a:lnTo>
                <a:lnTo>
                  <a:pt x="1878634" y="4802620"/>
                </a:lnTo>
                <a:lnTo>
                  <a:pt x="1880658" y="4803450"/>
                </a:lnTo>
                <a:lnTo>
                  <a:pt x="1883085" y="4803450"/>
                </a:lnTo>
                <a:lnTo>
                  <a:pt x="1887131" y="4802205"/>
                </a:lnTo>
                <a:lnTo>
                  <a:pt x="1888751" y="4802205"/>
                </a:lnTo>
                <a:lnTo>
                  <a:pt x="1891584" y="4802205"/>
                </a:lnTo>
                <a:lnTo>
                  <a:pt x="1893606" y="4802620"/>
                </a:lnTo>
                <a:lnTo>
                  <a:pt x="1896034" y="4804280"/>
                </a:lnTo>
                <a:lnTo>
                  <a:pt x="1898461" y="4806355"/>
                </a:lnTo>
                <a:lnTo>
                  <a:pt x="1901296" y="4810089"/>
                </a:lnTo>
                <a:lnTo>
                  <a:pt x="1904936" y="4814653"/>
                </a:lnTo>
                <a:lnTo>
                  <a:pt x="1908173" y="4821292"/>
                </a:lnTo>
                <a:lnTo>
                  <a:pt x="1907366" y="4821707"/>
                </a:lnTo>
                <a:lnTo>
                  <a:pt x="1905340" y="4821292"/>
                </a:lnTo>
                <a:lnTo>
                  <a:pt x="1900484" y="4819217"/>
                </a:lnTo>
                <a:lnTo>
                  <a:pt x="1894821" y="4815483"/>
                </a:lnTo>
                <a:lnTo>
                  <a:pt x="1889559" y="4812578"/>
                </a:lnTo>
                <a:lnTo>
                  <a:pt x="1887131" y="4811334"/>
                </a:lnTo>
                <a:lnTo>
                  <a:pt x="1885108" y="4810919"/>
                </a:lnTo>
                <a:lnTo>
                  <a:pt x="1883490" y="4810919"/>
                </a:lnTo>
                <a:lnTo>
                  <a:pt x="1883085" y="4811334"/>
                </a:lnTo>
                <a:lnTo>
                  <a:pt x="1883085" y="4812164"/>
                </a:lnTo>
                <a:lnTo>
                  <a:pt x="1883085" y="4814653"/>
                </a:lnTo>
                <a:lnTo>
                  <a:pt x="1884299" y="4817557"/>
                </a:lnTo>
                <a:lnTo>
                  <a:pt x="1886322" y="4822537"/>
                </a:lnTo>
                <a:lnTo>
                  <a:pt x="1890368" y="4829175"/>
                </a:lnTo>
                <a:lnTo>
                  <a:pt x="1887941" y="4828345"/>
                </a:lnTo>
                <a:lnTo>
                  <a:pt x="1885513" y="4826686"/>
                </a:lnTo>
                <a:lnTo>
                  <a:pt x="1883490" y="4824611"/>
                </a:lnTo>
                <a:lnTo>
                  <a:pt x="1881870" y="4823366"/>
                </a:lnTo>
                <a:lnTo>
                  <a:pt x="1879039" y="4818802"/>
                </a:lnTo>
                <a:lnTo>
                  <a:pt x="1876612" y="4812993"/>
                </a:lnTo>
                <a:lnTo>
                  <a:pt x="1872160" y="4802205"/>
                </a:lnTo>
                <a:lnTo>
                  <a:pt x="1870136" y="4797226"/>
                </a:lnTo>
                <a:close/>
                <a:moveTo>
                  <a:pt x="1103319" y="4786312"/>
                </a:moveTo>
                <a:lnTo>
                  <a:pt x="1107242" y="4786312"/>
                </a:lnTo>
                <a:lnTo>
                  <a:pt x="1111167" y="4787845"/>
                </a:lnTo>
                <a:lnTo>
                  <a:pt x="1115091" y="4788995"/>
                </a:lnTo>
                <a:lnTo>
                  <a:pt x="1119408" y="4792060"/>
                </a:lnTo>
                <a:lnTo>
                  <a:pt x="1123725" y="4794742"/>
                </a:lnTo>
                <a:lnTo>
                  <a:pt x="1128042" y="4798574"/>
                </a:lnTo>
                <a:lnTo>
                  <a:pt x="1132750" y="4803173"/>
                </a:lnTo>
                <a:lnTo>
                  <a:pt x="1137459" y="4808537"/>
                </a:lnTo>
                <a:lnTo>
                  <a:pt x="1137067" y="4812369"/>
                </a:lnTo>
                <a:lnTo>
                  <a:pt x="1137459" y="4816967"/>
                </a:lnTo>
                <a:lnTo>
                  <a:pt x="1138243" y="4821183"/>
                </a:lnTo>
                <a:lnTo>
                  <a:pt x="1138243" y="4825014"/>
                </a:lnTo>
                <a:lnTo>
                  <a:pt x="1138243" y="4826930"/>
                </a:lnTo>
                <a:lnTo>
                  <a:pt x="1137459" y="4828463"/>
                </a:lnTo>
                <a:lnTo>
                  <a:pt x="1136673" y="4829229"/>
                </a:lnTo>
                <a:lnTo>
                  <a:pt x="1135104" y="4830379"/>
                </a:lnTo>
                <a:lnTo>
                  <a:pt x="1133927" y="4830762"/>
                </a:lnTo>
                <a:lnTo>
                  <a:pt x="1131965" y="4830762"/>
                </a:lnTo>
                <a:lnTo>
                  <a:pt x="1128826" y="4830379"/>
                </a:lnTo>
                <a:lnTo>
                  <a:pt x="1126079" y="4829613"/>
                </a:lnTo>
                <a:lnTo>
                  <a:pt x="1122546" y="4826547"/>
                </a:lnTo>
                <a:lnTo>
                  <a:pt x="1120193" y="4823482"/>
                </a:lnTo>
                <a:lnTo>
                  <a:pt x="1118623" y="4820799"/>
                </a:lnTo>
                <a:lnTo>
                  <a:pt x="1117838" y="4818117"/>
                </a:lnTo>
                <a:lnTo>
                  <a:pt x="1117838" y="4815435"/>
                </a:lnTo>
                <a:lnTo>
                  <a:pt x="1117838" y="4813136"/>
                </a:lnTo>
                <a:lnTo>
                  <a:pt x="1117838" y="4808920"/>
                </a:lnTo>
                <a:lnTo>
                  <a:pt x="1118230" y="4806621"/>
                </a:lnTo>
                <a:lnTo>
                  <a:pt x="1117838" y="4804322"/>
                </a:lnTo>
                <a:lnTo>
                  <a:pt x="1117445" y="4802023"/>
                </a:lnTo>
                <a:lnTo>
                  <a:pt x="1116269" y="4798958"/>
                </a:lnTo>
                <a:lnTo>
                  <a:pt x="1114306" y="4796275"/>
                </a:lnTo>
                <a:lnTo>
                  <a:pt x="1111951" y="4793593"/>
                </a:lnTo>
                <a:lnTo>
                  <a:pt x="1108028" y="4789761"/>
                </a:lnTo>
                <a:close/>
                <a:moveTo>
                  <a:pt x="1846505" y="4784725"/>
                </a:moveTo>
                <a:lnTo>
                  <a:pt x="1847605" y="4784725"/>
                </a:lnTo>
                <a:lnTo>
                  <a:pt x="1850169" y="4785111"/>
                </a:lnTo>
                <a:lnTo>
                  <a:pt x="1853833" y="4786656"/>
                </a:lnTo>
                <a:lnTo>
                  <a:pt x="1857496" y="4788973"/>
                </a:lnTo>
                <a:lnTo>
                  <a:pt x="1860428" y="4792448"/>
                </a:lnTo>
                <a:lnTo>
                  <a:pt x="1863724" y="4795538"/>
                </a:lnTo>
                <a:lnTo>
                  <a:pt x="1862625" y="4797082"/>
                </a:lnTo>
                <a:lnTo>
                  <a:pt x="1861893" y="4797855"/>
                </a:lnTo>
                <a:lnTo>
                  <a:pt x="1861160" y="4798627"/>
                </a:lnTo>
                <a:lnTo>
                  <a:pt x="1860062" y="4799013"/>
                </a:lnTo>
                <a:lnTo>
                  <a:pt x="1857862" y="4797855"/>
                </a:lnTo>
                <a:lnTo>
                  <a:pt x="1855298" y="4795924"/>
                </a:lnTo>
                <a:lnTo>
                  <a:pt x="1850169" y="4791676"/>
                </a:lnTo>
                <a:lnTo>
                  <a:pt x="1847605" y="4789745"/>
                </a:lnTo>
                <a:lnTo>
                  <a:pt x="1846505" y="4789745"/>
                </a:lnTo>
                <a:lnTo>
                  <a:pt x="1845041" y="4789745"/>
                </a:lnTo>
                <a:lnTo>
                  <a:pt x="1844675" y="4787815"/>
                </a:lnTo>
                <a:lnTo>
                  <a:pt x="1844675" y="4786656"/>
                </a:lnTo>
                <a:lnTo>
                  <a:pt x="1844675" y="4785498"/>
                </a:lnTo>
                <a:lnTo>
                  <a:pt x="1845774" y="4785111"/>
                </a:lnTo>
                <a:close/>
                <a:moveTo>
                  <a:pt x="966707" y="4783137"/>
                </a:moveTo>
                <a:lnTo>
                  <a:pt x="970948" y="4789435"/>
                </a:lnTo>
                <a:lnTo>
                  <a:pt x="975962" y="4796126"/>
                </a:lnTo>
                <a:lnTo>
                  <a:pt x="980972" y="4802423"/>
                </a:lnTo>
                <a:lnTo>
                  <a:pt x="985598" y="4809508"/>
                </a:lnTo>
                <a:lnTo>
                  <a:pt x="987526" y="4812263"/>
                </a:lnTo>
                <a:lnTo>
                  <a:pt x="989068" y="4815806"/>
                </a:lnTo>
                <a:lnTo>
                  <a:pt x="989838" y="4818561"/>
                </a:lnTo>
                <a:lnTo>
                  <a:pt x="990610" y="4820922"/>
                </a:lnTo>
                <a:lnTo>
                  <a:pt x="990610" y="4824071"/>
                </a:lnTo>
                <a:lnTo>
                  <a:pt x="989838" y="4826433"/>
                </a:lnTo>
                <a:lnTo>
                  <a:pt x="988684" y="4828794"/>
                </a:lnTo>
                <a:lnTo>
                  <a:pt x="986369" y="4830762"/>
                </a:lnTo>
                <a:lnTo>
                  <a:pt x="985213" y="4827613"/>
                </a:lnTo>
                <a:lnTo>
                  <a:pt x="983670" y="4824858"/>
                </a:lnTo>
                <a:lnTo>
                  <a:pt x="980202" y="4818561"/>
                </a:lnTo>
                <a:lnTo>
                  <a:pt x="970177" y="4805572"/>
                </a:lnTo>
                <a:lnTo>
                  <a:pt x="966321" y="4799275"/>
                </a:lnTo>
                <a:lnTo>
                  <a:pt x="964392" y="4795732"/>
                </a:lnTo>
                <a:lnTo>
                  <a:pt x="963624" y="4792977"/>
                </a:lnTo>
                <a:lnTo>
                  <a:pt x="963624" y="4789828"/>
                </a:lnTo>
                <a:lnTo>
                  <a:pt x="963624" y="4787467"/>
                </a:lnTo>
                <a:lnTo>
                  <a:pt x="964779" y="4785105"/>
                </a:lnTo>
                <a:close/>
                <a:moveTo>
                  <a:pt x="2882898" y="4781550"/>
                </a:moveTo>
                <a:lnTo>
                  <a:pt x="2881227" y="4787583"/>
                </a:lnTo>
                <a:lnTo>
                  <a:pt x="2880809" y="4791605"/>
                </a:lnTo>
                <a:lnTo>
                  <a:pt x="2880809" y="4794018"/>
                </a:lnTo>
                <a:lnTo>
                  <a:pt x="2880809" y="4796431"/>
                </a:lnTo>
                <a:lnTo>
                  <a:pt x="2880809" y="4798442"/>
                </a:lnTo>
                <a:lnTo>
                  <a:pt x="2880809" y="4801257"/>
                </a:lnTo>
                <a:lnTo>
                  <a:pt x="2879973" y="4805278"/>
                </a:lnTo>
                <a:lnTo>
                  <a:pt x="2878720" y="4810909"/>
                </a:lnTo>
                <a:lnTo>
                  <a:pt x="2877050" y="4811713"/>
                </a:lnTo>
                <a:lnTo>
                  <a:pt x="2876631" y="4811713"/>
                </a:lnTo>
                <a:lnTo>
                  <a:pt x="2876213" y="4811311"/>
                </a:lnTo>
                <a:lnTo>
                  <a:pt x="2875378" y="4810507"/>
                </a:lnTo>
                <a:lnTo>
                  <a:pt x="2876213" y="4807289"/>
                </a:lnTo>
                <a:lnTo>
                  <a:pt x="2876631" y="4802865"/>
                </a:lnTo>
                <a:lnTo>
                  <a:pt x="2877050" y="4798844"/>
                </a:lnTo>
                <a:lnTo>
                  <a:pt x="2877466" y="4795626"/>
                </a:lnTo>
                <a:lnTo>
                  <a:pt x="2877050" y="4794420"/>
                </a:lnTo>
                <a:lnTo>
                  <a:pt x="2877050" y="4793615"/>
                </a:lnTo>
                <a:lnTo>
                  <a:pt x="2876213" y="4793615"/>
                </a:lnTo>
                <a:lnTo>
                  <a:pt x="2874960" y="4794018"/>
                </a:lnTo>
                <a:lnTo>
                  <a:pt x="2877050" y="4789192"/>
                </a:lnTo>
                <a:lnTo>
                  <a:pt x="2879137" y="4785170"/>
                </a:lnTo>
                <a:lnTo>
                  <a:pt x="2880809" y="4782757"/>
                </a:lnTo>
                <a:lnTo>
                  <a:pt x="2881646" y="4781952"/>
                </a:lnTo>
                <a:close/>
                <a:moveTo>
                  <a:pt x="2845576" y="4767262"/>
                </a:moveTo>
                <a:lnTo>
                  <a:pt x="2846749" y="4767262"/>
                </a:lnTo>
                <a:lnTo>
                  <a:pt x="2847533" y="4768429"/>
                </a:lnTo>
                <a:lnTo>
                  <a:pt x="2847922" y="4769206"/>
                </a:lnTo>
                <a:lnTo>
                  <a:pt x="2849094" y="4772316"/>
                </a:lnTo>
                <a:lnTo>
                  <a:pt x="2850268" y="4775427"/>
                </a:lnTo>
                <a:lnTo>
                  <a:pt x="2851051" y="4777370"/>
                </a:lnTo>
                <a:lnTo>
                  <a:pt x="2851444" y="4777759"/>
                </a:lnTo>
                <a:lnTo>
                  <a:pt x="2851833" y="4777370"/>
                </a:lnTo>
                <a:lnTo>
                  <a:pt x="2852226" y="4774649"/>
                </a:lnTo>
                <a:lnTo>
                  <a:pt x="2853399" y="4767262"/>
                </a:lnTo>
                <a:lnTo>
                  <a:pt x="2853399" y="4772316"/>
                </a:lnTo>
                <a:lnTo>
                  <a:pt x="2853790" y="4773483"/>
                </a:lnTo>
                <a:lnTo>
                  <a:pt x="2854181" y="4774649"/>
                </a:lnTo>
                <a:lnTo>
                  <a:pt x="2855744" y="4775815"/>
                </a:lnTo>
                <a:lnTo>
                  <a:pt x="2856526" y="4776982"/>
                </a:lnTo>
                <a:lnTo>
                  <a:pt x="2858093" y="4778537"/>
                </a:lnTo>
                <a:lnTo>
                  <a:pt x="2858484" y="4779703"/>
                </a:lnTo>
                <a:lnTo>
                  <a:pt x="2858484" y="4781258"/>
                </a:lnTo>
                <a:lnTo>
                  <a:pt x="2858484" y="4786701"/>
                </a:lnTo>
                <a:lnTo>
                  <a:pt x="2857309" y="4795254"/>
                </a:lnTo>
                <a:lnTo>
                  <a:pt x="2858093" y="4795643"/>
                </a:lnTo>
                <a:lnTo>
                  <a:pt x="2858484" y="4795643"/>
                </a:lnTo>
                <a:lnTo>
                  <a:pt x="2859658" y="4794477"/>
                </a:lnTo>
                <a:lnTo>
                  <a:pt x="2861221" y="4792144"/>
                </a:lnTo>
                <a:lnTo>
                  <a:pt x="2862002" y="4789422"/>
                </a:lnTo>
                <a:lnTo>
                  <a:pt x="2863568" y="4786701"/>
                </a:lnTo>
                <a:lnTo>
                  <a:pt x="2864351" y="4783980"/>
                </a:lnTo>
                <a:lnTo>
                  <a:pt x="2865915" y="4782813"/>
                </a:lnTo>
                <a:lnTo>
                  <a:pt x="2866306" y="4782813"/>
                </a:lnTo>
                <a:lnTo>
                  <a:pt x="2867479" y="4783202"/>
                </a:lnTo>
                <a:lnTo>
                  <a:pt x="2866306" y="4789811"/>
                </a:lnTo>
                <a:lnTo>
                  <a:pt x="2866306" y="4791755"/>
                </a:lnTo>
                <a:lnTo>
                  <a:pt x="2866696" y="4792921"/>
                </a:lnTo>
                <a:lnTo>
                  <a:pt x="2867479" y="4792921"/>
                </a:lnTo>
                <a:lnTo>
                  <a:pt x="2867869" y="4792921"/>
                </a:lnTo>
                <a:lnTo>
                  <a:pt x="2869434" y="4791755"/>
                </a:lnTo>
                <a:lnTo>
                  <a:pt x="2870609" y="4791366"/>
                </a:lnTo>
                <a:lnTo>
                  <a:pt x="2871000" y="4791366"/>
                </a:lnTo>
                <a:lnTo>
                  <a:pt x="2871783" y="4792144"/>
                </a:lnTo>
                <a:lnTo>
                  <a:pt x="2871000" y="4796420"/>
                </a:lnTo>
                <a:lnTo>
                  <a:pt x="2869434" y="4805362"/>
                </a:lnTo>
                <a:lnTo>
                  <a:pt x="2867869" y="4802641"/>
                </a:lnTo>
                <a:lnTo>
                  <a:pt x="2866306" y="4800697"/>
                </a:lnTo>
                <a:lnTo>
                  <a:pt x="2864351" y="4799531"/>
                </a:lnTo>
                <a:lnTo>
                  <a:pt x="2862393" y="4798364"/>
                </a:lnTo>
                <a:lnTo>
                  <a:pt x="2858093" y="4797198"/>
                </a:lnTo>
                <a:lnTo>
                  <a:pt x="2854181" y="4795254"/>
                </a:lnTo>
                <a:lnTo>
                  <a:pt x="2852226" y="4793699"/>
                </a:lnTo>
                <a:lnTo>
                  <a:pt x="2850268" y="4792144"/>
                </a:lnTo>
                <a:lnTo>
                  <a:pt x="2849094" y="4790200"/>
                </a:lnTo>
                <a:lnTo>
                  <a:pt x="2847533" y="4787479"/>
                </a:lnTo>
                <a:lnTo>
                  <a:pt x="2845967" y="4783591"/>
                </a:lnTo>
                <a:lnTo>
                  <a:pt x="2845185" y="4779314"/>
                </a:lnTo>
                <a:lnTo>
                  <a:pt x="2844793" y="4774260"/>
                </a:lnTo>
                <a:lnTo>
                  <a:pt x="2844793" y="4768040"/>
                </a:lnTo>
                <a:close/>
                <a:moveTo>
                  <a:pt x="3913087" y="4732337"/>
                </a:moveTo>
                <a:lnTo>
                  <a:pt x="3913901" y="4732337"/>
                </a:lnTo>
                <a:lnTo>
                  <a:pt x="3915125" y="4732739"/>
                </a:lnTo>
                <a:lnTo>
                  <a:pt x="3915531" y="4733946"/>
                </a:lnTo>
                <a:lnTo>
                  <a:pt x="3915940" y="4736761"/>
                </a:lnTo>
                <a:lnTo>
                  <a:pt x="3916753" y="4739978"/>
                </a:lnTo>
                <a:lnTo>
                  <a:pt x="3917161" y="4741587"/>
                </a:lnTo>
                <a:lnTo>
                  <a:pt x="3917568" y="4741587"/>
                </a:lnTo>
                <a:lnTo>
                  <a:pt x="3918383" y="4741185"/>
                </a:lnTo>
                <a:lnTo>
                  <a:pt x="3919605" y="4740381"/>
                </a:lnTo>
                <a:lnTo>
                  <a:pt x="3921236" y="4738370"/>
                </a:lnTo>
                <a:lnTo>
                  <a:pt x="3918383" y="4743598"/>
                </a:lnTo>
                <a:lnTo>
                  <a:pt x="3917161" y="4747217"/>
                </a:lnTo>
                <a:lnTo>
                  <a:pt x="3917161" y="4749631"/>
                </a:lnTo>
                <a:lnTo>
                  <a:pt x="3917161" y="4751239"/>
                </a:lnTo>
                <a:lnTo>
                  <a:pt x="3917568" y="4752044"/>
                </a:lnTo>
                <a:lnTo>
                  <a:pt x="3917568" y="4754054"/>
                </a:lnTo>
                <a:lnTo>
                  <a:pt x="3915940" y="4757272"/>
                </a:lnTo>
                <a:lnTo>
                  <a:pt x="3913494" y="4761696"/>
                </a:lnTo>
                <a:lnTo>
                  <a:pt x="3915531" y="4763706"/>
                </a:lnTo>
                <a:lnTo>
                  <a:pt x="3917568" y="4764511"/>
                </a:lnTo>
                <a:lnTo>
                  <a:pt x="3920013" y="4764913"/>
                </a:lnTo>
                <a:lnTo>
                  <a:pt x="3922457" y="4764913"/>
                </a:lnTo>
                <a:lnTo>
                  <a:pt x="3926939" y="4764109"/>
                </a:lnTo>
                <a:lnTo>
                  <a:pt x="3929791" y="4764511"/>
                </a:lnTo>
                <a:lnTo>
                  <a:pt x="3932235" y="4764913"/>
                </a:lnTo>
                <a:lnTo>
                  <a:pt x="3928568" y="4770141"/>
                </a:lnTo>
                <a:lnTo>
                  <a:pt x="3926532" y="4774163"/>
                </a:lnTo>
                <a:lnTo>
                  <a:pt x="3931420" y="4772554"/>
                </a:lnTo>
                <a:lnTo>
                  <a:pt x="3934273" y="4772554"/>
                </a:lnTo>
                <a:lnTo>
                  <a:pt x="3936717" y="4772554"/>
                </a:lnTo>
                <a:lnTo>
                  <a:pt x="3939161" y="4772554"/>
                </a:lnTo>
                <a:lnTo>
                  <a:pt x="3941606" y="4773358"/>
                </a:lnTo>
                <a:lnTo>
                  <a:pt x="3944050" y="4774565"/>
                </a:lnTo>
                <a:lnTo>
                  <a:pt x="3946495" y="4775771"/>
                </a:lnTo>
                <a:lnTo>
                  <a:pt x="3943643" y="4778989"/>
                </a:lnTo>
                <a:lnTo>
                  <a:pt x="3941199" y="4781804"/>
                </a:lnTo>
                <a:lnTo>
                  <a:pt x="3939569" y="4785424"/>
                </a:lnTo>
                <a:lnTo>
                  <a:pt x="3938754" y="4787837"/>
                </a:lnTo>
                <a:lnTo>
                  <a:pt x="3937124" y="4793869"/>
                </a:lnTo>
                <a:lnTo>
                  <a:pt x="3936309" y="4799097"/>
                </a:lnTo>
                <a:lnTo>
                  <a:pt x="3935495" y="4805130"/>
                </a:lnTo>
                <a:lnTo>
                  <a:pt x="3934273" y="4810760"/>
                </a:lnTo>
                <a:lnTo>
                  <a:pt x="3932643" y="4813575"/>
                </a:lnTo>
                <a:lnTo>
                  <a:pt x="3931013" y="4816391"/>
                </a:lnTo>
                <a:lnTo>
                  <a:pt x="3928977" y="4820010"/>
                </a:lnTo>
                <a:lnTo>
                  <a:pt x="3926124" y="4822825"/>
                </a:lnTo>
                <a:lnTo>
                  <a:pt x="3923679" y="4820412"/>
                </a:lnTo>
                <a:lnTo>
                  <a:pt x="3921642" y="4817597"/>
                </a:lnTo>
                <a:lnTo>
                  <a:pt x="3920013" y="4815184"/>
                </a:lnTo>
                <a:lnTo>
                  <a:pt x="3919198" y="4811967"/>
                </a:lnTo>
                <a:lnTo>
                  <a:pt x="3919198" y="4809554"/>
                </a:lnTo>
                <a:lnTo>
                  <a:pt x="3919198" y="4806738"/>
                </a:lnTo>
                <a:lnTo>
                  <a:pt x="3920013" y="4801510"/>
                </a:lnTo>
                <a:lnTo>
                  <a:pt x="3921642" y="4796282"/>
                </a:lnTo>
                <a:lnTo>
                  <a:pt x="3923272" y="4791456"/>
                </a:lnTo>
                <a:lnTo>
                  <a:pt x="3924494" y="4787032"/>
                </a:lnTo>
                <a:lnTo>
                  <a:pt x="3924494" y="4785021"/>
                </a:lnTo>
                <a:lnTo>
                  <a:pt x="3924494" y="4782206"/>
                </a:lnTo>
                <a:lnTo>
                  <a:pt x="3922457" y="4783815"/>
                </a:lnTo>
                <a:lnTo>
                  <a:pt x="3921236" y="4785021"/>
                </a:lnTo>
                <a:lnTo>
                  <a:pt x="3920013" y="4785021"/>
                </a:lnTo>
                <a:lnTo>
                  <a:pt x="3919605" y="4784217"/>
                </a:lnTo>
                <a:lnTo>
                  <a:pt x="3919605" y="4783011"/>
                </a:lnTo>
                <a:lnTo>
                  <a:pt x="3920013" y="4781402"/>
                </a:lnTo>
                <a:lnTo>
                  <a:pt x="3922051" y="4777782"/>
                </a:lnTo>
                <a:lnTo>
                  <a:pt x="3921642" y="4776978"/>
                </a:lnTo>
                <a:lnTo>
                  <a:pt x="3919198" y="4778989"/>
                </a:lnTo>
                <a:lnTo>
                  <a:pt x="3917161" y="4779391"/>
                </a:lnTo>
                <a:lnTo>
                  <a:pt x="3915531" y="4779391"/>
                </a:lnTo>
                <a:lnTo>
                  <a:pt x="3913901" y="4778989"/>
                </a:lnTo>
                <a:lnTo>
                  <a:pt x="3913087" y="4777782"/>
                </a:lnTo>
                <a:lnTo>
                  <a:pt x="3912679" y="4776978"/>
                </a:lnTo>
                <a:lnTo>
                  <a:pt x="3911050" y="4773358"/>
                </a:lnTo>
                <a:lnTo>
                  <a:pt x="3909420" y="4769337"/>
                </a:lnTo>
                <a:lnTo>
                  <a:pt x="3909012" y="4768130"/>
                </a:lnTo>
                <a:lnTo>
                  <a:pt x="3908199" y="4766924"/>
                </a:lnTo>
                <a:lnTo>
                  <a:pt x="3906568" y="4766522"/>
                </a:lnTo>
                <a:lnTo>
                  <a:pt x="3904938" y="4766119"/>
                </a:lnTo>
                <a:lnTo>
                  <a:pt x="3902901" y="4766522"/>
                </a:lnTo>
                <a:lnTo>
                  <a:pt x="3900864" y="4768130"/>
                </a:lnTo>
                <a:lnTo>
                  <a:pt x="3900457" y="4766522"/>
                </a:lnTo>
                <a:lnTo>
                  <a:pt x="3901679" y="4764511"/>
                </a:lnTo>
                <a:lnTo>
                  <a:pt x="3902494" y="4762098"/>
                </a:lnTo>
                <a:lnTo>
                  <a:pt x="3904531" y="4759283"/>
                </a:lnTo>
                <a:lnTo>
                  <a:pt x="3913494" y="4747620"/>
                </a:lnTo>
                <a:lnTo>
                  <a:pt x="3912679" y="4747620"/>
                </a:lnTo>
                <a:lnTo>
                  <a:pt x="3911457" y="4747620"/>
                </a:lnTo>
                <a:lnTo>
                  <a:pt x="3909012" y="4749631"/>
                </a:lnTo>
                <a:lnTo>
                  <a:pt x="3903716" y="4755663"/>
                </a:lnTo>
                <a:lnTo>
                  <a:pt x="3902494" y="4755261"/>
                </a:lnTo>
                <a:lnTo>
                  <a:pt x="3902086" y="4754859"/>
                </a:lnTo>
                <a:lnTo>
                  <a:pt x="3902086" y="4753652"/>
                </a:lnTo>
                <a:lnTo>
                  <a:pt x="3902086" y="4752848"/>
                </a:lnTo>
                <a:lnTo>
                  <a:pt x="3902901" y="4749631"/>
                </a:lnTo>
                <a:lnTo>
                  <a:pt x="3904531" y="4746815"/>
                </a:lnTo>
                <a:lnTo>
                  <a:pt x="3906568" y="4743598"/>
                </a:lnTo>
                <a:lnTo>
                  <a:pt x="3908199" y="4741185"/>
                </a:lnTo>
                <a:lnTo>
                  <a:pt x="3908605" y="4738772"/>
                </a:lnTo>
                <a:lnTo>
                  <a:pt x="3908199" y="4737968"/>
                </a:lnTo>
                <a:lnTo>
                  <a:pt x="3907383" y="4737163"/>
                </a:lnTo>
                <a:lnTo>
                  <a:pt x="3910235" y="4734750"/>
                </a:lnTo>
                <a:lnTo>
                  <a:pt x="3911864" y="4733544"/>
                </a:lnTo>
                <a:close/>
                <a:moveTo>
                  <a:pt x="3821082" y="4724400"/>
                </a:moveTo>
                <a:lnTo>
                  <a:pt x="3823464" y="4727589"/>
                </a:lnTo>
                <a:lnTo>
                  <a:pt x="3825447" y="4730778"/>
                </a:lnTo>
                <a:lnTo>
                  <a:pt x="3828622" y="4738751"/>
                </a:lnTo>
                <a:lnTo>
                  <a:pt x="3831401" y="4746325"/>
                </a:lnTo>
                <a:lnTo>
                  <a:pt x="3833386" y="4749514"/>
                </a:lnTo>
                <a:lnTo>
                  <a:pt x="3835369" y="4753101"/>
                </a:lnTo>
                <a:lnTo>
                  <a:pt x="3837354" y="4755493"/>
                </a:lnTo>
                <a:lnTo>
                  <a:pt x="3839735" y="4757088"/>
                </a:lnTo>
                <a:lnTo>
                  <a:pt x="3842513" y="4757486"/>
                </a:lnTo>
                <a:lnTo>
                  <a:pt x="3846085" y="4757088"/>
                </a:lnTo>
                <a:lnTo>
                  <a:pt x="3850054" y="4755493"/>
                </a:lnTo>
                <a:lnTo>
                  <a:pt x="3854816" y="4752703"/>
                </a:lnTo>
                <a:lnTo>
                  <a:pt x="3860374" y="4747521"/>
                </a:lnTo>
                <a:lnTo>
                  <a:pt x="3865929" y="4741143"/>
                </a:lnTo>
                <a:lnTo>
                  <a:pt x="3871485" y="4745129"/>
                </a:lnTo>
                <a:lnTo>
                  <a:pt x="3875455" y="4749514"/>
                </a:lnTo>
                <a:lnTo>
                  <a:pt x="3879423" y="4753899"/>
                </a:lnTo>
                <a:lnTo>
                  <a:pt x="3882598" y="4759081"/>
                </a:lnTo>
                <a:lnTo>
                  <a:pt x="3885773" y="4763466"/>
                </a:lnTo>
                <a:lnTo>
                  <a:pt x="3888155" y="4768249"/>
                </a:lnTo>
                <a:lnTo>
                  <a:pt x="3892123" y="4778215"/>
                </a:lnTo>
                <a:lnTo>
                  <a:pt x="3895299" y="4787782"/>
                </a:lnTo>
                <a:lnTo>
                  <a:pt x="3898473" y="4797349"/>
                </a:lnTo>
                <a:lnTo>
                  <a:pt x="3901251" y="4806517"/>
                </a:lnTo>
                <a:lnTo>
                  <a:pt x="3905221" y="4814888"/>
                </a:lnTo>
                <a:lnTo>
                  <a:pt x="3899663" y="4814888"/>
                </a:lnTo>
                <a:lnTo>
                  <a:pt x="3897282" y="4814888"/>
                </a:lnTo>
                <a:lnTo>
                  <a:pt x="3894901" y="4813692"/>
                </a:lnTo>
                <a:lnTo>
                  <a:pt x="3891726" y="4812098"/>
                </a:lnTo>
                <a:lnTo>
                  <a:pt x="3888155" y="4808909"/>
                </a:lnTo>
                <a:lnTo>
                  <a:pt x="3885773" y="4805720"/>
                </a:lnTo>
                <a:lnTo>
                  <a:pt x="3883788" y="4801734"/>
                </a:lnTo>
                <a:lnTo>
                  <a:pt x="3881804" y="4797349"/>
                </a:lnTo>
                <a:lnTo>
                  <a:pt x="3879820" y="4792167"/>
                </a:lnTo>
                <a:lnTo>
                  <a:pt x="3877041" y="4781802"/>
                </a:lnTo>
                <a:lnTo>
                  <a:pt x="3875057" y="4776620"/>
                </a:lnTo>
                <a:lnTo>
                  <a:pt x="3873073" y="4771837"/>
                </a:lnTo>
                <a:lnTo>
                  <a:pt x="3870691" y="4767452"/>
                </a:lnTo>
                <a:lnTo>
                  <a:pt x="3867516" y="4763466"/>
                </a:lnTo>
                <a:lnTo>
                  <a:pt x="3863548" y="4759479"/>
                </a:lnTo>
                <a:lnTo>
                  <a:pt x="3859579" y="4756290"/>
                </a:lnTo>
                <a:lnTo>
                  <a:pt x="3856404" y="4761074"/>
                </a:lnTo>
                <a:lnTo>
                  <a:pt x="3854816" y="4764263"/>
                </a:lnTo>
                <a:lnTo>
                  <a:pt x="3854023" y="4767850"/>
                </a:lnTo>
                <a:lnTo>
                  <a:pt x="3854023" y="4770641"/>
                </a:lnTo>
                <a:lnTo>
                  <a:pt x="3854419" y="4773033"/>
                </a:lnTo>
                <a:lnTo>
                  <a:pt x="3856007" y="4775424"/>
                </a:lnTo>
                <a:lnTo>
                  <a:pt x="3858785" y="4780208"/>
                </a:lnTo>
                <a:lnTo>
                  <a:pt x="3862754" y="4784593"/>
                </a:lnTo>
                <a:lnTo>
                  <a:pt x="3864341" y="4786984"/>
                </a:lnTo>
                <a:lnTo>
                  <a:pt x="3865532" y="4789376"/>
                </a:lnTo>
                <a:lnTo>
                  <a:pt x="3865929" y="4791768"/>
                </a:lnTo>
                <a:lnTo>
                  <a:pt x="3865929" y="4794558"/>
                </a:lnTo>
                <a:lnTo>
                  <a:pt x="3865135" y="4798146"/>
                </a:lnTo>
                <a:lnTo>
                  <a:pt x="3863151" y="4801734"/>
                </a:lnTo>
                <a:lnTo>
                  <a:pt x="3856007" y="4795356"/>
                </a:lnTo>
                <a:lnTo>
                  <a:pt x="3848069" y="4788180"/>
                </a:lnTo>
                <a:lnTo>
                  <a:pt x="3841323" y="4780606"/>
                </a:lnTo>
                <a:lnTo>
                  <a:pt x="3837752" y="4776222"/>
                </a:lnTo>
                <a:lnTo>
                  <a:pt x="3834179" y="4771039"/>
                </a:lnTo>
                <a:lnTo>
                  <a:pt x="3831797" y="4766256"/>
                </a:lnTo>
                <a:lnTo>
                  <a:pt x="3829019" y="4761472"/>
                </a:lnTo>
                <a:lnTo>
                  <a:pt x="3827035" y="4755892"/>
                </a:lnTo>
                <a:lnTo>
                  <a:pt x="3825051" y="4749912"/>
                </a:lnTo>
                <a:lnTo>
                  <a:pt x="3823066" y="4744332"/>
                </a:lnTo>
                <a:lnTo>
                  <a:pt x="3822272" y="4737954"/>
                </a:lnTo>
                <a:lnTo>
                  <a:pt x="3821479" y="4731576"/>
                </a:lnTo>
                <a:close/>
                <a:moveTo>
                  <a:pt x="3881384" y="4700587"/>
                </a:moveTo>
                <a:lnTo>
                  <a:pt x="3886079" y="4702992"/>
                </a:lnTo>
                <a:lnTo>
                  <a:pt x="3889989" y="4704995"/>
                </a:lnTo>
                <a:lnTo>
                  <a:pt x="3892336" y="4707400"/>
                </a:lnTo>
                <a:lnTo>
                  <a:pt x="3894292" y="4710205"/>
                </a:lnTo>
                <a:lnTo>
                  <a:pt x="3898594" y="4717819"/>
                </a:lnTo>
                <a:lnTo>
                  <a:pt x="3902114" y="4723028"/>
                </a:lnTo>
                <a:lnTo>
                  <a:pt x="3906808" y="4730241"/>
                </a:lnTo>
                <a:lnTo>
                  <a:pt x="3902114" y="4735851"/>
                </a:lnTo>
                <a:lnTo>
                  <a:pt x="3898594" y="4739458"/>
                </a:lnTo>
                <a:lnTo>
                  <a:pt x="3895856" y="4741462"/>
                </a:lnTo>
                <a:lnTo>
                  <a:pt x="3893118" y="4741862"/>
                </a:lnTo>
                <a:lnTo>
                  <a:pt x="3891946" y="4741462"/>
                </a:lnTo>
                <a:lnTo>
                  <a:pt x="3890771" y="4739859"/>
                </a:lnTo>
                <a:lnTo>
                  <a:pt x="3889989" y="4737454"/>
                </a:lnTo>
                <a:lnTo>
                  <a:pt x="3889989" y="4735451"/>
                </a:lnTo>
                <a:lnTo>
                  <a:pt x="3888816" y="4731043"/>
                </a:lnTo>
                <a:lnTo>
                  <a:pt x="3888425" y="4729440"/>
                </a:lnTo>
                <a:lnTo>
                  <a:pt x="3888034" y="4729039"/>
                </a:lnTo>
                <a:lnTo>
                  <a:pt x="3886860" y="4730241"/>
                </a:lnTo>
                <a:lnTo>
                  <a:pt x="3885687" y="4732245"/>
                </a:lnTo>
                <a:lnTo>
                  <a:pt x="3880602" y="4741862"/>
                </a:lnTo>
                <a:lnTo>
                  <a:pt x="3882167" y="4734649"/>
                </a:lnTo>
                <a:lnTo>
                  <a:pt x="3882558" y="4728638"/>
                </a:lnTo>
                <a:lnTo>
                  <a:pt x="3882167" y="4724230"/>
                </a:lnTo>
                <a:lnTo>
                  <a:pt x="3881384" y="4720624"/>
                </a:lnTo>
                <a:lnTo>
                  <a:pt x="3880211" y="4716616"/>
                </a:lnTo>
                <a:lnTo>
                  <a:pt x="3879820" y="4713010"/>
                </a:lnTo>
                <a:lnTo>
                  <a:pt x="3879820" y="4707400"/>
                </a:lnTo>
                <a:close/>
                <a:moveTo>
                  <a:pt x="3775696" y="4689475"/>
                </a:moveTo>
                <a:lnTo>
                  <a:pt x="3780723" y="4692977"/>
                </a:lnTo>
                <a:lnTo>
                  <a:pt x="3785751" y="4697257"/>
                </a:lnTo>
                <a:lnTo>
                  <a:pt x="3788844" y="4701926"/>
                </a:lnTo>
                <a:lnTo>
                  <a:pt x="3792324" y="4706596"/>
                </a:lnTo>
                <a:lnTo>
                  <a:pt x="3794644" y="4711654"/>
                </a:lnTo>
                <a:lnTo>
                  <a:pt x="3796578" y="4717101"/>
                </a:lnTo>
                <a:lnTo>
                  <a:pt x="3800445" y="4727996"/>
                </a:lnTo>
                <a:lnTo>
                  <a:pt x="3796964" y="4729163"/>
                </a:lnTo>
                <a:lnTo>
                  <a:pt x="3793871" y="4729163"/>
                </a:lnTo>
                <a:lnTo>
                  <a:pt x="3790390" y="4728385"/>
                </a:lnTo>
                <a:lnTo>
                  <a:pt x="3786911" y="4727607"/>
                </a:lnTo>
                <a:lnTo>
                  <a:pt x="3783816" y="4726050"/>
                </a:lnTo>
                <a:lnTo>
                  <a:pt x="3780723" y="4724105"/>
                </a:lnTo>
                <a:lnTo>
                  <a:pt x="3778016" y="4721770"/>
                </a:lnTo>
                <a:lnTo>
                  <a:pt x="3775696" y="4719047"/>
                </a:lnTo>
                <a:lnTo>
                  <a:pt x="3773375" y="4715934"/>
                </a:lnTo>
                <a:lnTo>
                  <a:pt x="3771829" y="4712821"/>
                </a:lnTo>
                <a:lnTo>
                  <a:pt x="3770668" y="4709319"/>
                </a:lnTo>
                <a:lnTo>
                  <a:pt x="3770282" y="4705428"/>
                </a:lnTo>
                <a:lnTo>
                  <a:pt x="3770282" y="4701926"/>
                </a:lnTo>
                <a:lnTo>
                  <a:pt x="3771442" y="4697257"/>
                </a:lnTo>
                <a:lnTo>
                  <a:pt x="3773375" y="4693755"/>
                </a:lnTo>
                <a:close/>
                <a:moveTo>
                  <a:pt x="3851138" y="4676774"/>
                </a:moveTo>
                <a:lnTo>
                  <a:pt x="3851985" y="4676774"/>
                </a:lnTo>
                <a:lnTo>
                  <a:pt x="3853678" y="4676774"/>
                </a:lnTo>
                <a:lnTo>
                  <a:pt x="3854525" y="4676774"/>
                </a:lnTo>
                <a:lnTo>
                  <a:pt x="3856642" y="4677999"/>
                </a:lnTo>
                <a:lnTo>
                  <a:pt x="3860875" y="4682081"/>
                </a:lnTo>
                <a:lnTo>
                  <a:pt x="3862992" y="4683714"/>
                </a:lnTo>
                <a:lnTo>
                  <a:pt x="3864685" y="4684122"/>
                </a:lnTo>
                <a:lnTo>
                  <a:pt x="3865532" y="4684122"/>
                </a:lnTo>
                <a:lnTo>
                  <a:pt x="3863415" y="4686572"/>
                </a:lnTo>
                <a:lnTo>
                  <a:pt x="3861298" y="4688205"/>
                </a:lnTo>
                <a:lnTo>
                  <a:pt x="3860029" y="4689838"/>
                </a:lnTo>
                <a:lnTo>
                  <a:pt x="3857912" y="4690246"/>
                </a:lnTo>
                <a:lnTo>
                  <a:pt x="3856218" y="4691062"/>
                </a:lnTo>
                <a:lnTo>
                  <a:pt x="3854102" y="4691062"/>
                </a:lnTo>
                <a:lnTo>
                  <a:pt x="3852409" y="4691062"/>
                </a:lnTo>
                <a:lnTo>
                  <a:pt x="3851562" y="4690654"/>
                </a:lnTo>
                <a:lnTo>
                  <a:pt x="3849022" y="4688613"/>
                </a:lnTo>
                <a:lnTo>
                  <a:pt x="3847329" y="4686164"/>
                </a:lnTo>
                <a:lnTo>
                  <a:pt x="3846482" y="4683714"/>
                </a:lnTo>
                <a:lnTo>
                  <a:pt x="3846482" y="4680040"/>
                </a:lnTo>
                <a:lnTo>
                  <a:pt x="3847752" y="4678815"/>
                </a:lnTo>
                <a:lnTo>
                  <a:pt x="3849445" y="4677182"/>
                </a:lnTo>
                <a:close/>
                <a:moveTo>
                  <a:pt x="3838897" y="4654549"/>
                </a:moveTo>
                <a:lnTo>
                  <a:pt x="3841573" y="4658843"/>
                </a:lnTo>
                <a:lnTo>
                  <a:pt x="3844630" y="4663918"/>
                </a:lnTo>
                <a:lnTo>
                  <a:pt x="3845777" y="4665870"/>
                </a:lnTo>
                <a:lnTo>
                  <a:pt x="3846923" y="4668212"/>
                </a:lnTo>
                <a:lnTo>
                  <a:pt x="3847688" y="4670945"/>
                </a:lnTo>
                <a:lnTo>
                  <a:pt x="3848070" y="4673287"/>
                </a:lnTo>
                <a:lnTo>
                  <a:pt x="3843101" y="4677581"/>
                </a:lnTo>
                <a:lnTo>
                  <a:pt x="3841190" y="4678362"/>
                </a:lnTo>
                <a:lnTo>
                  <a:pt x="3840044" y="4678362"/>
                </a:lnTo>
                <a:lnTo>
                  <a:pt x="3839279" y="4678362"/>
                </a:lnTo>
                <a:lnTo>
                  <a:pt x="3838897" y="4677191"/>
                </a:lnTo>
                <a:lnTo>
                  <a:pt x="3838515" y="4675239"/>
                </a:lnTo>
                <a:lnTo>
                  <a:pt x="3837752" y="4672897"/>
                </a:lnTo>
                <a:lnTo>
                  <a:pt x="3837369" y="4672116"/>
                </a:lnTo>
                <a:lnTo>
                  <a:pt x="3836604" y="4671335"/>
                </a:lnTo>
                <a:lnTo>
                  <a:pt x="3835075" y="4671335"/>
                </a:lnTo>
                <a:lnTo>
                  <a:pt x="3833165" y="4672116"/>
                </a:lnTo>
                <a:lnTo>
                  <a:pt x="3830871" y="4672897"/>
                </a:lnTo>
                <a:lnTo>
                  <a:pt x="3827432" y="4674849"/>
                </a:lnTo>
                <a:lnTo>
                  <a:pt x="3829343" y="4672116"/>
                </a:lnTo>
                <a:lnTo>
                  <a:pt x="3831254" y="4669384"/>
                </a:lnTo>
                <a:lnTo>
                  <a:pt x="3833165" y="4665089"/>
                </a:lnTo>
                <a:lnTo>
                  <a:pt x="3835075" y="4660405"/>
                </a:lnTo>
                <a:lnTo>
                  <a:pt x="3836604" y="4658063"/>
                </a:lnTo>
                <a:close/>
                <a:moveTo>
                  <a:pt x="3828844" y="4643437"/>
                </a:moveTo>
                <a:lnTo>
                  <a:pt x="3830902" y="4644188"/>
                </a:lnTo>
                <a:lnTo>
                  <a:pt x="3831725" y="4646064"/>
                </a:lnTo>
                <a:lnTo>
                  <a:pt x="3832136" y="4647940"/>
                </a:lnTo>
                <a:lnTo>
                  <a:pt x="3832136" y="4650192"/>
                </a:lnTo>
                <a:lnTo>
                  <a:pt x="3832960" y="4654319"/>
                </a:lnTo>
                <a:lnTo>
                  <a:pt x="3832960" y="4656571"/>
                </a:lnTo>
                <a:lnTo>
                  <a:pt x="3833783" y="4658447"/>
                </a:lnTo>
                <a:lnTo>
                  <a:pt x="3831314" y="4660698"/>
                </a:lnTo>
                <a:lnTo>
                  <a:pt x="3829255" y="4662574"/>
                </a:lnTo>
                <a:lnTo>
                  <a:pt x="3827197" y="4663700"/>
                </a:lnTo>
                <a:lnTo>
                  <a:pt x="3825552" y="4664075"/>
                </a:lnTo>
                <a:lnTo>
                  <a:pt x="3824729" y="4664075"/>
                </a:lnTo>
                <a:lnTo>
                  <a:pt x="3823493" y="4662950"/>
                </a:lnTo>
                <a:lnTo>
                  <a:pt x="3823081" y="4662199"/>
                </a:lnTo>
                <a:lnTo>
                  <a:pt x="3822671" y="4660698"/>
                </a:lnTo>
                <a:lnTo>
                  <a:pt x="3822671" y="4656946"/>
                </a:lnTo>
                <a:lnTo>
                  <a:pt x="3823493" y="4652443"/>
                </a:lnTo>
                <a:lnTo>
                  <a:pt x="3825552" y="4647940"/>
                </a:lnTo>
                <a:close/>
                <a:moveTo>
                  <a:pt x="3378249" y="4640262"/>
                </a:moveTo>
                <a:lnTo>
                  <a:pt x="3381441" y="4641060"/>
                </a:lnTo>
                <a:lnTo>
                  <a:pt x="3384234" y="4641459"/>
                </a:lnTo>
                <a:lnTo>
                  <a:pt x="3387030" y="4642257"/>
                </a:lnTo>
                <a:lnTo>
                  <a:pt x="3390219" y="4643454"/>
                </a:lnTo>
                <a:lnTo>
                  <a:pt x="3392613" y="4644650"/>
                </a:lnTo>
                <a:lnTo>
                  <a:pt x="3398200" y="4648639"/>
                </a:lnTo>
                <a:lnTo>
                  <a:pt x="3402987" y="4653027"/>
                </a:lnTo>
                <a:lnTo>
                  <a:pt x="3407376" y="4659011"/>
                </a:lnTo>
                <a:lnTo>
                  <a:pt x="3411766" y="4664995"/>
                </a:lnTo>
                <a:lnTo>
                  <a:pt x="3416155" y="4671776"/>
                </a:lnTo>
                <a:lnTo>
                  <a:pt x="3420144" y="4678159"/>
                </a:lnTo>
                <a:lnTo>
                  <a:pt x="3428125" y="4692121"/>
                </a:lnTo>
                <a:lnTo>
                  <a:pt x="3435308" y="4704886"/>
                </a:lnTo>
                <a:lnTo>
                  <a:pt x="3439297" y="4710072"/>
                </a:lnTo>
                <a:lnTo>
                  <a:pt x="3443287" y="4714460"/>
                </a:lnTo>
                <a:lnTo>
                  <a:pt x="3441292" y="4716455"/>
                </a:lnTo>
                <a:lnTo>
                  <a:pt x="3439297" y="4717651"/>
                </a:lnTo>
                <a:lnTo>
                  <a:pt x="3437701" y="4718050"/>
                </a:lnTo>
                <a:lnTo>
                  <a:pt x="3435706" y="4718050"/>
                </a:lnTo>
                <a:lnTo>
                  <a:pt x="3433312" y="4717651"/>
                </a:lnTo>
                <a:lnTo>
                  <a:pt x="3431318" y="4716056"/>
                </a:lnTo>
                <a:lnTo>
                  <a:pt x="3426927" y="4713662"/>
                </a:lnTo>
                <a:lnTo>
                  <a:pt x="3421741" y="4710471"/>
                </a:lnTo>
                <a:lnTo>
                  <a:pt x="3418550" y="4709673"/>
                </a:lnTo>
                <a:lnTo>
                  <a:pt x="3415756" y="4709274"/>
                </a:lnTo>
                <a:lnTo>
                  <a:pt x="3412564" y="4708875"/>
                </a:lnTo>
                <a:lnTo>
                  <a:pt x="3409771" y="4708875"/>
                </a:lnTo>
                <a:lnTo>
                  <a:pt x="3406180" y="4709673"/>
                </a:lnTo>
                <a:lnTo>
                  <a:pt x="3402589" y="4711668"/>
                </a:lnTo>
                <a:lnTo>
                  <a:pt x="3402589" y="4709673"/>
                </a:lnTo>
                <a:lnTo>
                  <a:pt x="3402589" y="4707679"/>
                </a:lnTo>
                <a:lnTo>
                  <a:pt x="3402987" y="4706083"/>
                </a:lnTo>
                <a:lnTo>
                  <a:pt x="3403386" y="4705285"/>
                </a:lnTo>
                <a:lnTo>
                  <a:pt x="3405383" y="4703290"/>
                </a:lnTo>
                <a:lnTo>
                  <a:pt x="3407776" y="4701695"/>
                </a:lnTo>
                <a:lnTo>
                  <a:pt x="3410170" y="4699700"/>
                </a:lnTo>
                <a:lnTo>
                  <a:pt x="3412564" y="4697706"/>
                </a:lnTo>
                <a:lnTo>
                  <a:pt x="3413761" y="4696509"/>
                </a:lnTo>
                <a:lnTo>
                  <a:pt x="3414162" y="4694913"/>
                </a:lnTo>
                <a:lnTo>
                  <a:pt x="3414162" y="4692919"/>
                </a:lnTo>
                <a:lnTo>
                  <a:pt x="3414162" y="4690924"/>
                </a:lnTo>
                <a:lnTo>
                  <a:pt x="3407776" y="4693318"/>
                </a:lnTo>
                <a:lnTo>
                  <a:pt x="3401393" y="4694514"/>
                </a:lnTo>
                <a:lnTo>
                  <a:pt x="3396204" y="4694913"/>
                </a:lnTo>
                <a:lnTo>
                  <a:pt x="3391018" y="4694514"/>
                </a:lnTo>
                <a:lnTo>
                  <a:pt x="3387030" y="4692919"/>
                </a:lnTo>
                <a:lnTo>
                  <a:pt x="3383437" y="4690525"/>
                </a:lnTo>
                <a:lnTo>
                  <a:pt x="3380244" y="4687733"/>
                </a:lnTo>
                <a:lnTo>
                  <a:pt x="3377851" y="4683744"/>
                </a:lnTo>
                <a:lnTo>
                  <a:pt x="3375457" y="4679755"/>
                </a:lnTo>
                <a:lnTo>
                  <a:pt x="3373462" y="4675367"/>
                </a:lnTo>
                <a:lnTo>
                  <a:pt x="3371865" y="4670181"/>
                </a:lnTo>
                <a:lnTo>
                  <a:pt x="3371068" y="4664995"/>
                </a:lnTo>
                <a:lnTo>
                  <a:pt x="3369073" y="4653825"/>
                </a:lnTo>
                <a:lnTo>
                  <a:pt x="3368674" y="4643055"/>
                </a:lnTo>
                <a:lnTo>
                  <a:pt x="3371468" y="4641459"/>
                </a:lnTo>
                <a:lnTo>
                  <a:pt x="3375058" y="4641060"/>
                </a:lnTo>
                <a:close/>
                <a:moveTo>
                  <a:pt x="3361133" y="4640262"/>
                </a:moveTo>
                <a:lnTo>
                  <a:pt x="3362722" y="4640262"/>
                </a:lnTo>
                <a:lnTo>
                  <a:pt x="3364309" y="4640659"/>
                </a:lnTo>
                <a:lnTo>
                  <a:pt x="3365896" y="4641056"/>
                </a:lnTo>
                <a:lnTo>
                  <a:pt x="3366688" y="4642247"/>
                </a:lnTo>
                <a:lnTo>
                  <a:pt x="3367881" y="4643040"/>
                </a:lnTo>
                <a:lnTo>
                  <a:pt x="3368278" y="4644628"/>
                </a:lnTo>
                <a:lnTo>
                  <a:pt x="3368674" y="4645818"/>
                </a:lnTo>
                <a:lnTo>
                  <a:pt x="3368674" y="4647803"/>
                </a:lnTo>
                <a:lnTo>
                  <a:pt x="3365896" y="4649787"/>
                </a:lnTo>
                <a:lnTo>
                  <a:pt x="3362722" y="4651375"/>
                </a:lnTo>
                <a:lnTo>
                  <a:pt x="3359943" y="4652168"/>
                </a:lnTo>
                <a:lnTo>
                  <a:pt x="3357561" y="4652168"/>
                </a:lnTo>
                <a:lnTo>
                  <a:pt x="3351609" y="4652168"/>
                </a:lnTo>
                <a:lnTo>
                  <a:pt x="3349228" y="4652168"/>
                </a:lnTo>
                <a:lnTo>
                  <a:pt x="3346449" y="4652962"/>
                </a:lnTo>
                <a:lnTo>
                  <a:pt x="3348434" y="4649787"/>
                </a:lnTo>
                <a:lnTo>
                  <a:pt x="3349625" y="4647406"/>
                </a:lnTo>
                <a:lnTo>
                  <a:pt x="3351609" y="4645422"/>
                </a:lnTo>
                <a:lnTo>
                  <a:pt x="3353593" y="4643437"/>
                </a:lnTo>
                <a:lnTo>
                  <a:pt x="3355578" y="4642247"/>
                </a:lnTo>
                <a:lnTo>
                  <a:pt x="3357561" y="4641056"/>
                </a:lnTo>
                <a:lnTo>
                  <a:pt x="3359545" y="4640659"/>
                </a:lnTo>
                <a:close/>
                <a:moveTo>
                  <a:pt x="961200" y="4613275"/>
                </a:moveTo>
                <a:lnTo>
                  <a:pt x="965915" y="4613685"/>
                </a:lnTo>
                <a:lnTo>
                  <a:pt x="970234" y="4615324"/>
                </a:lnTo>
                <a:lnTo>
                  <a:pt x="974946" y="4617782"/>
                </a:lnTo>
                <a:lnTo>
                  <a:pt x="980055" y="4620649"/>
                </a:lnTo>
                <a:lnTo>
                  <a:pt x="984766" y="4624337"/>
                </a:lnTo>
                <a:lnTo>
                  <a:pt x="989873" y="4628843"/>
                </a:lnTo>
                <a:lnTo>
                  <a:pt x="995370" y="4633349"/>
                </a:lnTo>
                <a:lnTo>
                  <a:pt x="993407" y="4635808"/>
                </a:lnTo>
                <a:lnTo>
                  <a:pt x="991447" y="4637446"/>
                </a:lnTo>
                <a:lnTo>
                  <a:pt x="989480" y="4638266"/>
                </a:lnTo>
                <a:lnTo>
                  <a:pt x="987517" y="4638675"/>
                </a:lnTo>
                <a:lnTo>
                  <a:pt x="985160" y="4638675"/>
                </a:lnTo>
                <a:lnTo>
                  <a:pt x="983197" y="4637856"/>
                </a:lnTo>
                <a:lnTo>
                  <a:pt x="980840" y="4637037"/>
                </a:lnTo>
                <a:lnTo>
                  <a:pt x="978482" y="4635398"/>
                </a:lnTo>
                <a:lnTo>
                  <a:pt x="972984" y="4631301"/>
                </a:lnTo>
                <a:lnTo>
                  <a:pt x="967876" y="4626385"/>
                </a:lnTo>
                <a:lnTo>
                  <a:pt x="962379" y="4620240"/>
                </a:lnTo>
                <a:lnTo>
                  <a:pt x="957274" y="4613685"/>
                </a:lnTo>
                <a:close/>
                <a:moveTo>
                  <a:pt x="3712203" y="4611687"/>
                </a:moveTo>
                <a:lnTo>
                  <a:pt x="3712994" y="4612878"/>
                </a:lnTo>
                <a:lnTo>
                  <a:pt x="3712994" y="4614465"/>
                </a:lnTo>
                <a:lnTo>
                  <a:pt x="3712598" y="4615656"/>
                </a:lnTo>
                <a:lnTo>
                  <a:pt x="3711808" y="4616847"/>
                </a:lnTo>
                <a:lnTo>
                  <a:pt x="3710623" y="4617640"/>
                </a:lnTo>
                <a:lnTo>
                  <a:pt x="3709439" y="4618037"/>
                </a:lnTo>
                <a:lnTo>
                  <a:pt x="3708253" y="4618434"/>
                </a:lnTo>
                <a:lnTo>
                  <a:pt x="3707464" y="4618037"/>
                </a:lnTo>
                <a:lnTo>
                  <a:pt x="3707858" y="4621212"/>
                </a:lnTo>
                <a:lnTo>
                  <a:pt x="3708648" y="4624784"/>
                </a:lnTo>
                <a:lnTo>
                  <a:pt x="3709439" y="4627165"/>
                </a:lnTo>
                <a:lnTo>
                  <a:pt x="3710623" y="4629547"/>
                </a:lnTo>
                <a:lnTo>
                  <a:pt x="3712203" y="4631531"/>
                </a:lnTo>
                <a:lnTo>
                  <a:pt x="3713783" y="4633119"/>
                </a:lnTo>
                <a:lnTo>
                  <a:pt x="3717339" y="4635897"/>
                </a:lnTo>
                <a:lnTo>
                  <a:pt x="3718524" y="4633119"/>
                </a:lnTo>
                <a:lnTo>
                  <a:pt x="3719314" y="4631134"/>
                </a:lnTo>
                <a:lnTo>
                  <a:pt x="3720499" y="4629547"/>
                </a:lnTo>
                <a:lnTo>
                  <a:pt x="3722079" y="4628356"/>
                </a:lnTo>
                <a:lnTo>
                  <a:pt x="3725240" y="4624784"/>
                </a:lnTo>
                <a:lnTo>
                  <a:pt x="3727610" y="4622006"/>
                </a:lnTo>
                <a:lnTo>
                  <a:pt x="3729980" y="4618037"/>
                </a:lnTo>
                <a:lnTo>
                  <a:pt x="3729585" y="4620419"/>
                </a:lnTo>
                <a:lnTo>
                  <a:pt x="3728795" y="4623990"/>
                </a:lnTo>
                <a:lnTo>
                  <a:pt x="3728795" y="4627165"/>
                </a:lnTo>
                <a:lnTo>
                  <a:pt x="3729190" y="4630340"/>
                </a:lnTo>
                <a:lnTo>
                  <a:pt x="3729585" y="4631531"/>
                </a:lnTo>
                <a:lnTo>
                  <a:pt x="3729980" y="4632722"/>
                </a:lnTo>
                <a:lnTo>
                  <a:pt x="3731165" y="4633119"/>
                </a:lnTo>
                <a:lnTo>
                  <a:pt x="3731955" y="4633119"/>
                </a:lnTo>
                <a:lnTo>
                  <a:pt x="3733536" y="4633119"/>
                </a:lnTo>
                <a:lnTo>
                  <a:pt x="3735116" y="4631928"/>
                </a:lnTo>
                <a:lnTo>
                  <a:pt x="3736302" y="4631134"/>
                </a:lnTo>
                <a:lnTo>
                  <a:pt x="3739066" y="4629150"/>
                </a:lnTo>
                <a:lnTo>
                  <a:pt x="3739461" y="4629150"/>
                </a:lnTo>
                <a:lnTo>
                  <a:pt x="3739857" y="4629547"/>
                </a:lnTo>
                <a:lnTo>
                  <a:pt x="3739857" y="4631134"/>
                </a:lnTo>
                <a:lnTo>
                  <a:pt x="3739066" y="4633119"/>
                </a:lnTo>
                <a:lnTo>
                  <a:pt x="3737881" y="4635103"/>
                </a:lnTo>
                <a:lnTo>
                  <a:pt x="3733536" y="4641056"/>
                </a:lnTo>
                <a:lnTo>
                  <a:pt x="3738276" y="4642247"/>
                </a:lnTo>
                <a:lnTo>
                  <a:pt x="3740251" y="4643437"/>
                </a:lnTo>
                <a:lnTo>
                  <a:pt x="3742227" y="4644628"/>
                </a:lnTo>
                <a:lnTo>
                  <a:pt x="3739857" y="4648597"/>
                </a:lnTo>
                <a:lnTo>
                  <a:pt x="3737486" y="4650978"/>
                </a:lnTo>
                <a:lnTo>
                  <a:pt x="3735511" y="4652962"/>
                </a:lnTo>
                <a:lnTo>
                  <a:pt x="3733536" y="4654153"/>
                </a:lnTo>
                <a:lnTo>
                  <a:pt x="3731561" y="4654153"/>
                </a:lnTo>
                <a:lnTo>
                  <a:pt x="3729585" y="4654153"/>
                </a:lnTo>
                <a:lnTo>
                  <a:pt x="3725635" y="4652169"/>
                </a:lnTo>
                <a:lnTo>
                  <a:pt x="3725240" y="4656534"/>
                </a:lnTo>
                <a:lnTo>
                  <a:pt x="3725635" y="4660503"/>
                </a:lnTo>
                <a:lnTo>
                  <a:pt x="3726820" y="4663281"/>
                </a:lnTo>
                <a:lnTo>
                  <a:pt x="3728795" y="4665663"/>
                </a:lnTo>
                <a:lnTo>
                  <a:pt x="3730770" y="4667250"/>
                </a:lnTo>
                <a:lnTo>
                  <a:pt x="3733536" y="4668838"/>
                </a:lnTo>
                <a:lnTo>
                  <a:pt x="3736302" y="4669234"/>
                </a:lnTo>
                <a:lnTo>
                  <a:pt x="3739857" y="4669631"/>
                </a:lnTo>
                <a:lnTo>
                  <a:pt x="3743807" y="4669234"/>
                </a:lnTo>
                <a:lnTo>
                  <a:pt x="3747362" y="4668441"/>
                </a:lnTo>
                <a:lnTo>
                  <a:pt x="3750918" y="4667250"/>
                </a:lnTo>
                <a:lnTo>
                  <a:pt x="3754869" y="4665266"/>
                </a:lnTo>
                <a:lnTo>
                  <a:pt x="3758819" y="4663281"/>
                </a:lnTo>
                <a:lnTo>
                  <a:pt x="3762374" y="4660503"/>
                </a:lnTo>
                <a:lnTo>
                  <a:pt x="3765534" y="4657328"/>
                </a:lnTo>
                <a:lnTo>
                  <a:pt x="3768695" y="4654550"/>
                </a:lnTo>
                <a:lnTo>
                  <a:pt x="3768300" y="4656931"/>
                </a:lnTo>
                <a:lnTo>
                  <a:pt x="3767510" y="4659313"/>
                </a:lnTo>
                <a:lnTo>
                  <a:pt x="3766324" y="4662091"/>
                </a:lnTo>
                <a:lnTo>
                  <a:pt x="3764744" y="4664472"/>
                </a:lnTo>
                <a:lnTo>
                  <a:pt x="3760399" y="4669631"/>
                </a:lnTo>
                <a:lnTo>
                  <a:pt x="3754869" y="4675188"/>
                </a:lnTo>
                <a:lnTo>
                  <a:pt x="3750128" y="4680347"/>
                </a:lnTo>
                <a:lnTo>
                  <a:pt x="3744598" y="4686697"/>
                </a:lnTo>
                <a:lnTo>
                  <a:pt x="3742622" y="4690269"/>
                </a:lnTo>
                <a:lnTo>
                  <a:pt x="3741042" y="4694238"/>
                </a:lnTo>
                <a:lnTo>
                  <a:pt x="3739066" y="4698206"/>
                </a:lnTo>
                <a:lnTo>
                  <a:pt x="3737881" y="4702175"/>
                </a:lnTo>
                <a:lnTo>
                  <a:pt x="3734721" y="4694635"/>
                </a:lnTo>
                <a:lnTo>
                  <a:pt x="3730770" y="4688285"/>
                </a:lnTo>
                <a:lnTo>
                  <a:pt x="3727215" y="4683125"/>
                </a:lnTo>
                <a:lnTo>
                  <a:pt x="3723265" y="4678363"/>
                </a:lnTo>
                <a:lnTo>
                  <a:pt x="3719314" y="4674791"/>
                </a:lnTo>
                <a:lnTo>
                  <a:pt x="3716154" y="4671219"/>
                </a:lnTo>
                <a:lnTo>
                  <a:pt x="3708648" y="4665266"/>
                </a:lnTo>
                <a:lnTo>
                  <a:pt x="3701537" y="4659313"/>
                </a:lnTo>
                <a:lnTo>
                  <a:pt x="3697982" y="4656137"/>
                </a:lnTo>
                <a:lnTo>
                  <a:pt x="3694821" y="4652169"/>
                </a:lnTo>
                <a:lnTo>
                  <a:pt x="3691266" y="4647803"/>
                </a:lnTo>
                <a:lnTo>
                  <a:pt x="3688500" y="4643041"/>
                </a:lnTo>
                <a:lnTo>
                  <a:pt x="3685340" y="4637087"/>
                </a:lnTo>
                <a:lnTo>
                  <a:pt x="3682970" y="4630340"/>
                </a:lnTo>
                <a:lnTo>
                  <a:pt x="3686920" y="4626372"/>
                </a:lnTo>
                <a:lnTo>
                  <a:pt x="3690476" y="4623197"/>
                </a:lnTo>
                <a:lnTo>
                  <a:pt x="3694031" y="4622006"/>
                </a:lnTo>
                <a:lnTo>
                  <a:pt x="3697586" y="4620419"/>
                </a:lnTo>
                <a:lnTo>
                  <a:pt x="3701142" y="4619228"/>
                </a:lnTo>
                <a:lnTo>
                  <a:pt x="3704302" y="4617640"/>
                </a:lnTo>
                <a:lnTo>
                  <a:pt x="3708253" y="4614862"/>
                </a:lnTo>
                <a:close/>
                <a:moveTo>
                  <a:pt x="2328861" y="4589462"/>
                </a:moveTo>
                <a:lnTo>
                  <a:pt x="2329257" y="4593918"/>
                </a:lnTo>
                <a:lnTo>
                  <a:pt x="2330447" y="4597564"/>
                </a:lnTo>
                <a:lnTo>
                  <a:pt x="2331241" y="4600400"/>
                </a:lnTo>
                <a:lnTo>
                  <a:pt x="2332431" y="4602830"/>
                </a:lnTo>
                <a:lnTo>
                  <a:pt x="2334814" y="4606881"/>
                </a:lnTo>
                <a:lnTo>
                  <a:pt x="2335607" y="4608907"/>
                </a:lnTo>
                <a:lnTo>
                  <a:pt x="2336797" y="4611742"/>
                </a:lnTo>
                <a:lnTo>
                  <a:pt x="2331638" y="4614173"/>
                </a:lnTo>
                <a:lnTo>
                  <a:pt x="2326084" y="4616198"/>
                </a:lnTo>
                <a:lnTo>
                  <a:pt x="2313780" y="4619844"/>
                </a:lnTo>
                <a:lnTo>
                  <a:pt x="2287189" y="4626325"/>
                </a:lnTo>
                <a:lnTo>
                  <a:pt x="2274092" y="4630781"/>
                </a:lnTo>
                <a:lnTo>
                  <a:pt x="2261389" y="4635642"/>
                </a:lnTo>
                <a:lnTo>
                  <a:pt x="2255438" y="4638073"/>
                </a:lnTo>
                <a:lnTo>
                  <a:pt x="2250278" y="4641314"/>
                </a:lnTo>
                <a:lnTo>
                  <a:pt x="2245119" y="4644149"/>
                </a:lnTo>
                <a:lnTo>
                  <a:pt x="2240754" y="4647795"/>
                </a:lnTo>
                <a:lnTo>
                  <a:pt x="2239563" y="4648200"/>
                </a:lnTo>
                <a:lnTo>
                  <a:pt x="2237975" y="4647795"/>
                </a:lnTo>
                <a:lnTo>
                  <a:pt x="2236388" y="4646985"/>
                </a:lnTo>
                <a:lnTo>
                  <a:pt x="2235197" y="4646580"/>
                </a:lnTo>
                <a:lnTo>
                  <a:pt x="2232021" y="4643744"/>
                </a:lnTo>
                <a:lnTo>
                  <a:pt x="2228848" y="4640098"/>
                </a:lnTo>
                <a:lnTo>
                  <a:pt x="2222498" y="4633212"/>
                </a:lnTo>
                <a:lnTo>
                  <a:pt x="2219323" y="4630376"/>
                </a:lnTo>
                <a:lnTo>
                  <a:pt x="2216149" y="4627541"/>
                </a:lnTo>
                <a:lnTo>
                  <a:pt x="2214958" y="4624705"/>
                </a:lnTo>
                <a:lnTo>
                  <a:pt x="2214560" y="4622275"/>
                </a:lnTo>
                <a:lnTo>
                  <a:pt x="2214958" y="4620249"/>
                </a:lnTo>
                <a:lnTo>
                  <a:pt x="2215354" y="4618629"/>
                </a:lnTo>
                <a:lnTo>
                  <a:pt x="2216544" y="4617819"/>
                </a:lnTo>
                <a:lnTo>
                  <a:pt x="2217736" y="4616603"/>
                </a:lnTo>
                <a:lnTo>
                  <a:pt x="2219323" y="4616198"/>
                </a:lnTo>
                <a:lnTo>
                  <a:pt x="2221306" y="4616198"/>
                </a:lnTo>
                <a:lnTo>
                  <a:pt x="2225274" y="4616603"/>
                </a:lnTo>
                <a:lnTo>
                  <a:pt x="2229640" y="4618224"/>
                </a:lnTo>
                <a:lnTo>
                  <a:pt x="2233213" y="4620249"/>
                </a:lnTo>
                <a:lnTo>
                  <a:pt x="2234403" y="4621869"/>
                </a:lnTo>
                <a:lnTo>
                  <a:pt x="2235990" y="4623085"/>
                </a:lnTo>
                <a:lnTo>
                  <a:pt x="2241546" y="4618224"/>
                </a:lnTo>
                <a:lnTo>
                  <a:pt x="2247103" y="4614173"/>
                </a:lnTo>
                <a:lnTo>
                  <a:pt x="2253055" y="4611337"/>
                </a:lnTo>
                <a:lnTo>
                  <a:pt x="2259009" y="4608907"/>
                </a:lnTo>
                <a:lnTo>
                  <a:pt x="2264961" y="4606881"/>
                </a:lnTo>
                <a:lnTo>
                  <a:pt x="2270518" y="4605261"/>
                </a:lnTo>
                <a:lnTo>
                  <a:pt x="2282822" y="4603235"/>
                </a:lnTo>
                <a:lnTo>
                  <a:pt x="2294728" y="4602425"/>
                </a:lnTo>
                <a:lnTo>
                  <a:pt x="2300683" y="4601615"/>
                </a:lnTo>
                <a:lnTo>
                  <a:pt x="2306242" y="4600400"/>
                </a:lnTo>
                <a:lnTo>
                  <a:pt x="2311795" y="4598779"/>
                </a:lnTo>
                <a:lnTo>
                  <a:pt x="2317748" y="4596754"/>
                </a:lnTo>
                <a:lnTo>
                  <a:pt x="2322905" y="4593108"/>
                </a:lnTo>
                <a:close/>
                <a:moveTo>
                  <a:pt x="3713618" y="4583112"/>
                </a:moveTo>
                <a:lnTo>
                  <a:pt x="3715173" y="4583112"/>
                </a:lnTo>
                <a:lnTo>
                  <a:pt x="3716341" y="4584282"/>
                </a:lnTo>
                <a:lnTo>
                  <a:pt x="3717117" y="4585062"/>
                </a:lnTo>
                <a:lnTo>
                  <a:pt x="3717507" y="4587011"/>
                </a:lnTo>
                <a:lnTo>
                  <a:pt x="3717895" y="4588961"/>
                </a:lnTo>
                <a:lnTo>
                  <a:pt x="3717507" y="4590910"/>
                </a:lnTo>
                <a:lnTo>
                  <a:pt x="3717507" y="4593250"/>
                </a:lnTo>
                <a:lnTo>
                  <a:pt x="3716728" y="4595200"/>
                </a:lnTo>
                <a:lnTo>
                  <a:pt x="3715562" y="4597539"/>
                </a:lnTo>
                <a:lnTo>
                  <a:pt x="3714396" y="4599878"/>
                </a:lnTo>
                <a:lnTo>
                  <a:pt x="3712452" y="4601828"/>
                </a:lnTo>
                <a:lnTo>
                  <a:pt x="3710119" y="4603778"/>
                </a:lnTo>
                <a:lnTo>
                  <a:pt x="3707398" y="4605337"/>
                </a:lnTo>
                <a:lnTo>
                  <a:pt x="3707010" y="4604168"/>
                </a:lnTo>
                <a:lnTo>
                  <a:pt x="3707398" y="4602998"/>
                </a:lnTo>
                <a:lnTo>
                  <a:pt x="3708953" y="4599099"/>
                </a:lnTo>
                <a:lnTo>
                  <a:pt x="3710119" y="4595589"/>
                </a:lnTo>
                <a:lnTo>
                  <a:pt x="3710119" y="4594030"/>
                </a:lnTo>
                <a:lnTo>
                  <a:pt x="3709342" y="4593250"/>
                </a:lnTo>
                <a:lnTo>
                  <a:pt x="3708953" y="4592860"/>
                </a:lnTo>
                <a:lnTo>
                  <a:pt x="3708176" y="4592860"/>
                </a:lnTo>
                <a:lnTo>
                  <a:pt x="3707010" y="4593640"/>
                </a:lnTo>
                <a:lnTo>
                  <a:pt x="3705065" y="4595200"/>
                </a:lnTo>
                <a:lnTo>
                  <a:pt x="3703899" y="4597149"/>
                </a:lnTo>
                <a:lnTo>
                  <a:pt x="3700011" y="4599878"/>
                </a:lnTo>
                <a:lnTo>
                  <a:pt x="3698845" y="4600268"/>
                </a:lnTo>
                <a:lnTo>
                  <a:pt x="3702733" y="4595589"/>
                </a:lnTo>
                <a:lnTo>
                  <a:pt x="3705454" y="4592080"/>
                </a:lnTo>
                <a:lnTo>
                  <a:pt x="3708564" y="4588961"/>
                </a:lnTo>
                <a:lnTo>
                  <a:pt x="3708953" y="4587401"/>
                </a:lnTo>
                <a:lnTo>
                  <a:pt x="3709342" y="4587011"/>
                </a:lnTo>
                <a:lnTo>
                  <a:pt x="3708953" y="4586621"/>
                </a:lnTo>
                <a:lnTo>
                  <a:pt x="3708176" y="4586621"/>
                </a:lnTo>
                <a:lnTo>
                  <a:pt x="3710119" y="4584672"/>
                </a:lnTo>
                <a:lnTo>
                  <a:pt x="3711674" y="4583502"/>
                </a:lnTo>
                <a:close/>
                <a:moveTo>
                  <a:pt x="3459766" y="4583112"/>
                </a:moveTo>
                <a:lnTo>
                  <a:pt x="3461430" y="4583112"/>
                </a:lnTo>
                <a:lnTo>
                  <a:pt x="3463091" y="4583518"/>
                </a:lnTo>
                <a:lnTo>
                  <a:pt x="3463509" y="4584737"/>
                </a:lnTo>
                <a:lnTo>
                  <a:pt x="3463925" y="4585955"/>
                </a:lnTo>
                <a:lnTo>
                  <a:pt x="3463925" y="4587986"/>
                </a:lnTo>
                <a:lnTo>
                  <a:pt x="3463509" y="4590828"/>
                </a:lnTo>
                <a:lnTo>
                  <a:pt x="3462676" y="4593671"/>
                </a:lnTo>
                <a:lnTo>
                  <a:pt x="3461014" y="4596514"/>
                </a:lnTo>
                <a:lnTo>
                  <a:pt x="3458519" y="4600575"/>
                </a:lnTo>
                <a:lnTo>
                  <a:pt x="3446462" y="4596108"/>
                </a:lnTo>
                <a:lnTo>
                  <a:pt x="3448540" y="4592453"/>
                </a:lnTo>
                <a:lnTo>
                  <a:pt x="3450619" y="4590016"/>
                </a:lnTo>
                <a:lnTo>
                  <a:pt x="3452697" y="4587580"/>
                </a:lnTo>
                <a:lnTo>
                  <a:pt x="3454363" y="4585955"/>
                </a:lnTo>
                <a:lnTo>
                  <a:pt x="3456440" y="4584737"/>
                </a:lnTo>
                <a:lnTo>
                  <a:pt x="3458519" y="4583518"/>
                </a:lnTo>
                <a:close/>
                <a:moveTo>
                  <a:pt x="2340641" y="4583112"/>
                </a:moveTo>
                <a:lnTo>
                  <a:pt x="2342312" y="4591192"/>
                </a:lnTo>
                <a:lnTo>
                  <a:pt x="2343147" y="4597995"/>
                </a:lnTo>
                <a:lnTo>
                  <a:pt x="2343147" y="4602673"/>
                </a:lnTo>
                <a:lnTo>
                  <a:pt x="2342729" y="4606075"/>
                </a:lnTo>
                <a:lnTo>
                  <a:pt x="2342729" y="4606500"/>
                </a:lnTo>
                <a:lnTo>
                  <a:pt x="2341895" y="4606925"/>
                </a:lnTo>
                <a:lnTo>
                  <a:pt x="2341060" y="4606925"/>
                </a:lnTo>
                <a:lnTo>
                  <a:pt x="2340223" y="4606500"/>
                </a:lnTo>
                <a:lnTo>
                  <a:pt x="2338136" y="4604374"/>
                </a:lnTo>
                <a:lnTo>
                  <a:pt x="2335628" y="4600122"/>
                </a:lnTo>
                <a:lnTo>
                  <a:pt x="2335211" y="4596720"/>
                </a:lnTo>
                <a:lnTo>
                  <a:pt x="2335628" y="4593743"/>
                </a:lnTo>
                <a:lnTo>
                  <a:pt x="2336045" y="4591617"/>
                </a:lnTo>
                <a:lnTo>
                  <a:pt x="2336464" y="4589916"/>
                </a:lnTo>
                <a:lnTo>
                  <a:pt x="2338552" y="4586514"/>
                </a:lnTo>
                <a:close/>
                <a:moveTo>
                  <a:pt x="2647812" y="4581525"/>
                </a:moveTo>
                <a:lnTo>
                  <a:pt x="2649755" y="4581525"/>
                </a:lnTo>
                <a:lnTo>
                  <a:pt x="2652087" y="4581903"/>
                </a:lnTo>
                <a:lnTo>
                  <a:pt x="2657135" y="4583793"/>
                </a:lnTo>
                <a:lnTo>
                  <a:pt x="2662185" y="4585683"/>
                </a:lnTo>
                <a:lnTo>
                  <a:pt x="2664514" y="4586817"/>
                </a:lnTo>
                <a:lnTo>
                  <a:pt x="2667623" y="4587573"/>
                </a:lnTo>
                <a:lnTo>
                  <a:pt x="2669953" y="4587573"/>
                </a:lnTo>
                <a:lnTo>
                  <a:pt x="2672672" y="4587573"/>
                </a:lnTo>
                <a:lnTo>
                  <a:pt x="2675002" y="4586817"/>
                </a:lnTo>
                <a:lnTo>
                  <a:pt x="2678111" y="4584927"/>
                </a:lnTo>
                <a:lnTo>
                  <a:pt x="2676167" y="4588707"/>
                </a:lnTo>
                <a:lnTo>
                  <a:pt x="2673837" y="4591353"/>
                </a:lnTo>
                <a:lnTo>
                  <a:pt x="2671896" y="4593620"/>
                </a:lnTo>
                <a:lnTo>
                  <a:pt x="2669566" y="4595510"/>
                </a:lnTo>
                <a:lnTo>
                  <a:pt x="2666847" y="4596644"/>
                </a:lnTo>
                <a:lnTo>
                  <a:pt x="2664514" y="4597400"/>
                </a:lnTo>
                <a:lnTo>
                  <a:pt x="2661796" y="4597400"/>
                </a:lnTo>
                <a:lnTo>
                  <a:pt x="2659465" y="4597400"/>
                </a:lnTo>
                <a:lnTo>
                  <a:pt x="2657135" y="4596644"/>
                </a:lnTo>
                <a:lnTo>
                  <a:pt x="2654028" y="4595888"/>
                </a:lnTo>
                <a:lnTo>
                  <a:pt x="2649368" y="4593620"/>
                </a:lnTo>
                <a:lnTo>
                  <a:pt x="2645093" y="4590975"/>
                </a:lnTo>
                <a:lnTo>
                  <a:pt x="2641597" y="4588707"/>
                </a:lnTo>
                <a:lnTo>
                  <a:pt x="2642763" y="4585305"/>
                </a:lnTo>
                <a:lnTo>
                  <a:pt x="2644706" y="4583415"/>
                </a:lnTo>
                <a:lnTo>
                  <a:pt x="2645870" y="4581903"/>
                </a:lnTo>
                <a:close/>
                <a:moveTo>
                  <a:pt x="2849678" y="4581524"/>
                </a:moveTo>
                <a:lnTo>
                  <a:pt x="2853277" y="4586684"/>
                </a:lnTo>
                <a:lnTo>
                  <a:pt x="2856875" y="4590652"/>
                </a:lnTo>
                <a:lnTo>
                  <a:pt x="2860872" y="4594224"/>
                </a:lnTo>
                <a:lnTo>
                  <a:pt x="2864870" y="4596606"/>
                </a:lnTo>
                <a:lnTo>
                  <a:pt x="2868867" y="4598987"/>
                </a:lnTo>
                <a:lnTo>
                  <a:pt x="2873264" y="4600971"/>
                </a:lnTo>
                <a:lnTo>
                  <a:pt x="2881660" y="4603749"/>
                </a:lnTo>
                <a:lnTo>
                  <a:pt x="2889654" y="4607718"/>
                </a:lnTo>
                <a:lnTo>
                  <a:pt x="2893652" y="4609702"/>
                </a:lnTo>
                <a:lnTo>
                  <a:pt x="2897250" y="4612481"/>
                </a:lnTo>
                <a:lnTo>
                  <a:pt x="2900848" y="4616052"/>
                </a:lnTo>
                <a:lnTo>
                  <a:pt x="2904447" y="4620021"/>
                </a:lnTo>
                <a:lnTo>
                  <a:pt x="2907643" y="4625181"/>
                </a:lnTo>
                <a:lnTo>
                  <a:pt x="2910842" y="4631531"/>
                </a:lnTo>
                <a:lnTo>
                  <a:pt x="2911642" y="4631531"/>
                </a:lnTo>
                <a:lnTo>
                  <a:pt x="2912042" y="4631531"/>
                </a:lnTo>
                <a:lnTo>
                  <a:pt x="2913241" y="4630737"/>
                </a:lnTo>
                <a:lnTo>
                  <a:pt x="2913640" y="4629149"/>
                </a:lnTo>
                <a:lnTo>
                  <a:pt x="2915239" y="4624784"/>
                </a:lnTo>
                <a:lnTo>
                  <a:pt x="2916438" y="4620021"/>
                </a:lnTo>
                <a:lnTo>
                  <a:pt x="2917238" y="4621609"/>
                </a:lnTo>
                <a:lnTo>
                  <a:pt x="2918038" y="4622799"/>
                </a:lnTo>
                <a:lnTo>
                  <a:pt x="2918439" y="4623593"/>
                </a:lnTo>
                <a:lnTo>
                  <a:pt x="2920037" y="4623990"/>
                </a:lnTo>
                <a:lnTo>
                  <a:pt x="2922434" y="4624387"/>
                </a:lnTo>
                <a:lnTo>
                  <a:pt x="2924834" y="4624387"/>
                </a:lnTo>
                <a:lnTo>
                  <a:pt x="2928033" y="4624784"/>
                </a:lnTo>
                <a:lnTo>
                  <a:pt x="2928832" y="4625974"/>
                </a:lnTo>
                <a:lnTo>
                  <a:pt x="2929231" y="4626768"/>
                </a:lnTo>
                <a:lnTo>
                  <a:pt x="2930031" y="4628356"/>
                </a:lnTo>
                <a:lnTo>
                  <a:pt x="2930431" y="4630737"/>
                </a:lnTo>
                <a:lnTo>
                  <a:pt x="2930431" y="4633118"/>
                </a:lnTo>
                <a:lnTo>
                  <a:pt x="2930031" y="4637087"/>
                </a:lnTo>
                <a:lnTo>
                  <a:pt x="2932828" y="4633515"/>
                </a:lnTo>
                <a:lnTo>
                  <a:pt x="2935228" y="4631134"/>
                </a:lnTo>
                <a:lnTo>
                  <a:pt x="2937626" y="4630340"/>
                </a:lnTo>
                <a:lnTo>
                  <a:pt x="2940425" y="4630340"/>
                </a:lnTo>
                <a:lnTo>
                  <a:pt x="2942024" y="4630737"/>
                </a:lnTo>
                <a:lnTo>
                  <a:pt x="2944024" y="4632721"/>
                </a:lnTo>
                <a:lnTo>
                  <a:pt x="2945622" y="4635103"/>
                </a:lnTo>
                <a:lnTo>
                  <a:pt x="2947620" y="4637881"/>
                </a:lnTo>
                <a:lnTo>
                  <a:pt x="2950019" y="4645024"/>
                </a:lnTo>
                <a:lnTo>
                  <a:pt x="2952417" y="4652565"/>
                </a:lnTo>
                <a:lnTo>
                  <a:pt x="2956414" y="4667249"/>
                </a:lnTo>
                <a:lnTo>
                  <a:pt x="2960813" y="4664868"/>
                </a:lnTo>
                <a:lnTo>
                  <a:pt x="2965211" y="4663281"/>
                </a:lnTo>
                <a:lnTo>
                  <a:pt x="2968808" y="4662884"/>
                </a:lnTo>
                <a:lnTo>
                  <a:pt x="2972406" y="4664074"/>
                </a:lnTo>
                <a:lnTo>
                  <a:pt x="2975204" y="4666059"/>
                </a:lnTo>
                <a:lnTo>
                  <a:pt x="2977603" y="4668440"/>
                </a:lnTo>
                <a:lnTo>
                  <a:pt x="2980002" y="4671615"/>
                </a:lnTo>
                <a:lnTo>
                  <a:pt x="2982000" y="4675584"/>
                </a:lnTo>
                <a:lnTo>
                  <a:pt x="2983599" y="4680743"/>
                </a:lnTo>
                <a:lnTo>
                  <a:pt x="2984397" y="4685903"/>
                </a:lnTo>
                <a:lnTo>
                  <a:pt x="2985598" y="4691856"/>
                </a:lnTo>
                <a:lnTo>
                  <a:pt x="2985997" y="4698206"/>
                </a:lnTo>
                <a:lnTo>
                  <a:pt x="2986397" y="4704953"/>
                </a:lnTo>
                <a:lnTo>
                  <a:pt x="2986397" y="4711700"/>
                </a:lnTo>
                <a:lnTo>
                  <a:pt x="2985598" y="4726384"/>
                </a:lnTo>
                <a:lnTo>
                  <a:pt x="2987997" y="4722415"/>
                </a:lnTo>
                <a:lnTo>
                  <a:pt x="2989594" y="4720034"/>
                </a:lnTo>
                <a:lnTo>
                  <a:pt x="2990795" y="4718843"/>
                </a:lnTo>
                <a:lnTo>
                  <a:pt x="2992394" y="4717653"/>
                </a:lnTo>
                <a:lnTo>
                  <a:pt x="2993593" y="4718050"/>
                </a:lnTo>
                <a:lnTo>
                  <a:pt x="2993993" y="4719240"/>
                </a:lnTo>
                <a:lnTo>
                  <a:pt x="2994392" y="4721225"/>
                </a:lnTo>
                <a:lnTo>
                  <a:pt x="2994392" y="4723606"/>
                </a:lnTo>
                <a:lnTo>
                  <a:pt x="2993993" y="4730353"/>
                </a:lnTo>
                <a:lnTo>
                  <a:pt x="2992794" y="4738290"/>
                </a:lnTo>
                <a:lnTo>
                  <a:pt x="2990795" y="4747418"/>
                </a:lnTo>
                <a:lnTo>
                  <a:pt x="2988396" y="4756150"/>
                </a:lnTo>
                <a:lnTo>
                  <a:pt x="2990395" y="4752975"/>
                </a:lnTo>
                <a:lnTo>
                  <a:pt x="2992794" y="4748609"/>
                </a:lnTo>
                <a:lnTo>
                  <a:pt x="2993993" y="4747022"/>
                </a:lnTo>
                <a:lnTo>
                  <a:pt x="2995192" y="4745434"/>
                </a:lnTo>
                <a:lnTo>
                  <a:pt x="2996392" y="4745037"/>
                </a:lnTo>
                <a:lnTo>
                  <a:pt x="2997191" y="4745434"/>
                </a:lnTo>
                <a:lnTo>
                  <a:pt x="2996792" y="4749800"/>
                </a:lnTo>
                <a:lnTo>
                  <a:pt x="2995192" y="4754562"/>
                </a:lnTo>
                <a:lnTo>
                  <a:pt x="2993593" y="4758928"/>
                </a:lnTo>
                <a:lnTo>
                  <a:pt x="2990795" y="4763293"/>
                </a:lnTo>
                <a:lnTo>
                  <a:pt x="2988396" y="4766468"/>
                </a:lnTo>
                <a:lnTo>
                  <a:pt x="2985997" y="4769643"/>
                </a:lnTo>
                <a:lnTo>
                  <a:pt x="2983599" y="4772025"/>
                </a:lnTo>
                <a:lnTo>
                  <a:pt x="2981200" y="4772818"/>
                </a:lnTo>
                <a:lnTo>
                  <a:pt x="2983998" y="4762500"/>
                </a:lnTo>
                <a:lnTo>
                  <a:pt x="2982400" y="4765278"/>
                </a:lnTo>
                <a:lnTo>
                  <a:pt x="2981200" y="4768453"/>
                </a:lnTo>
                <a:lnTo>
                  <a:pt x="2979201" y="4772025"/>
                </a:lnTo>
                <a:lnTo>
                  <a:pt x="2978002" y="4772818"/>
                </a:lnTo>
                <a:lnTo>
                  <a:pt x="2977603" y="4773612"/>
                </a:lnTo>
                <a:lnTo>
                  <a:pt x="2976803" y="4773612"/>
                </a:lnTo>
                <a:lnTo>
                  <a:pt x="2976003" y="4772422"/>
                </a:lnTo>
                <a:lnTo>
                  <a:pt x="2976803" y="4768850"/>
                </a:lnTo>
                <a:lnTo>
                  <a:pt x="2977203" y="4766072"/>
                </a:lnTo>
                <a:lnTo>
                  <a:pt x="2979201" y="4761309"/>
                </a:lnTo>
                <a:lnTo>
                  <a:pt x="2982000" y="4754959"/>
                </a:lnTo>
                <a:lnTo>
                  <a:pt x="2983599" y="4749800"/>
                </a:lnTo>
                <a:lnTo>
                  <a:pt x="2985598" y="4744243"/>
                </a:lnTo>
                <a:lnTo>
                  <a:pt x="2983199" y="4747022"/>
                </a:lnTo>
                <a:lnTo>
                  <a:pt x="2981200" y="4748609"/>
                </a:lnTo>
                <a:lnTo>
                  <a:pt x="2979201" y="4749403"/>
                </a:lnTo>
                <a:lnTo>
                  <a:pt x="2976803" y="4749006"/>
                </a:lnTo>
                <a:lnTo>
                  <a:pt x="2975604" y="4755753"/>
                </a:lnTo>
                <a:lnTo>
                  <a:pt x="2974405" y="4760912"/>
                </a:lnTo>
                <a:lnTo>
                  <a:pt x="2972805" y="4764087"/>
                </a:lnTo>
                <a:lnTo>
                  <a:pt x="2971606" y="4765675"/>
                </a:lnTo>
                <a:lnTo>
                  <a:pt x="2971206" y="4765675"/>
                </a:lnTo>
                <a:lnTo>
                  <a:pt x="2971206" y="4765278"/>
                </a:lnTo>
                <a:lnTo>
                  <a:pt x="2971206" y="4762103"/>
                </a:lnTo>
                <a:lnTo>
                  <a:pt x="2972805" y="4756943"/>
                </a:lnTo>
                <a:lnTo>
                  <a:pt x="2975204" y="4749006"/>
                </a:lnTo>
                <a:lnTo>
                  <a:pt x="2973605" y="4751784"/>
                </a:lnTo>
                <a:lnTo>
                  <a:pt x="2972406" y="4754562"/>
                </a:lnTo>
                <a:lnTo>
                  <a:pt x="2969208" y="4757737"/>
                </a:lnTo>
                <a:lnTo>
                  <a:pt x="2966410" y="4761309"/>
                </a:lnTo>
                <a:lnTo>
                  <a:pt x="2964810" y="4762500"/>
                </a:lnTo>
                <a:lnTo>
                  <a:pt x="2963210" y="4765675"/>
                </a:lnTo>
                <a:lnTo>
                  <a:pt x="2962012" y="4760118"/>
                </a:lnTo>
                <a:lnTo>
                  <a:pt x="2960412" y="4756943"/>
                </a:lnTo>
                <a:lnTo>
                  <a:pt x="2958814" y="4753768"/>
                </a:lnTo>
                <a:lnTo>
                  <a:pt x="2956414" y="4751784"/>
                </a:lnTo>
                <a:lnTo>
                  <a:pt x="2954017" y="4750990"/>
                </a:lnTo>
                <a:lnTo>
                  <a:pt x="2951619" y="4749800"/>
                </a:lnTo>
                <a:lnTo>
                  <a:pt x="2946821" y="4749006"/>
                </a:lnTo>
                <a:lnTo>
                  <a:pt x="2944024" y="4748609"/>
                </a:lnTo>
                <a:lnTo>
                  <a:pt x="2941624" y="4747418"/>
                </a:lnTo>
                <a:lnTo>
                  <a:pt x="2939225" y="4746228"/>
                </a:lnTo>
                <a:lnTo>
                  <a:pt x="2937626" y="4743450"/>
                </a:lnTo>
                <a:lnTo>
                  <a:pt x="2935627" y="4740672"/>
                </a:lnTo>
                <a:lnTo>
                  <a:pt x="2934828" y="4736703"/>
                </a:lnTo>
                <a:lnTo>
                  <a:pt x="2934428" y="4731543"/>
                </a:lnTo>
                <a:lnTo>
                  <a:pt x="2934029" y="4724400"/>
                </a:lnTo>
                <a:lnTo>
                  <a:pt x="2928432" y="4728368"/>
                </a:lnTo>
                <a:lnTo>
                  <a:pt x="2925634" y="4730353"/>
                </a:lnTo>
                <a:lnTo>
                  <a:pt x="2923634" y="4730750"/>
                </a:lnTo>
                <a:lnTo>
                  <a:pt x="2922036" y="4730750"/>
                </a:lnTo>
                <a:lnTo>
                  <a:pt x="2921236" y="4730750"/>
                </a:lnTo>
                <a:lnTo>
                  <a:pt x="2920037" y="4730353"/>
                </a:lnTo>
                <a:lnTo>
                  <a:pt x="2919238" y="4728765"/>
                </a:lnTo>
                <a:lnTo>
                  <a:pt x="2918439" y="4727575"/>
                </a:lnTo>
                <a:lnTo>
                  <a:pt x="2918439" y="4725193"/>
                </a:lnTo>
                <a:lnTo>
                  <a:pt x="2918439" y="4721621"/>
                </a:lnTo>
                <a:lnTo>
                  <a:pt x="2919637" y="4717653"/>
                </a:lnTo>
                <a:lnTo>
                  <a:pt x="2920436" y="4712890"/>
                </a:lnTo>
                <a:lnTo>
                  <a:pt x="2918439" y="4717256"/>
                </a:lnTo>
                <a:lnTo>
                  <a:pt x="2916438" y="4720034"/>
                </a:lnTo>
                <a:lnTo>
                  <a:pt x="2915239" y="4721621"/>
                </a:lnTo>
                <a:lnTo>
                  <a:pt x="2913640" y="4721621"/>
                </a:lnTo>
                <a:lnTo>
                  <a:pt x="2912841" y="4720828"/>
                </a:lnTo>
                <a:lnTo>
                  <a:pt x="2911642" y="4719240"/>
                </a:lnTo>
                <a:lnTo>
                  <a:pt x="2909643" y="4714875"/>
                </a:lnTo>
                <a:lnTo>
                  <a:pt x="2907643" y="4710509"/>
                </a:lnTo>
                <a:lnTo>
                  <a:pt x="2906844" y="4708525"/>
                </a:lnTo>
                <a:lnTo>
                  <a:pt x="2905646" y="4708128"/>
                </a:lnTo>
                <a:lnTo>
                  <a:pt x="2904447" y="4708128"/>
                </a:lnTo>
                <a:lnTo>
                  <a:pt x="2902447" y="4709715"/>
                </a:lnTo>
                <a:lnTo>
                  <a:pt x="2900448" y="4712890"/>
                </a:lnTo>
                <a:lnTo>
                  <a:pt x="2898450" y="4717653"/>
                </a:lnTo>
                <a:lnTo>
                  <a:pt x="2897250" y="4715668"/>
                </a:lnTo>
                <a:lnTo>
                  <a:pt x="2897250" y="4712493"/>
                </a:lnTo>
                <a:lnTo>
                  <a:pt x="2898049" y="4707334"/>
                </a:lnTo>
                <a:lnTo>
                  <a:pt x="2899248" y="4700587"/>
                </a:lnTo>
                <a:lnTo>
                  <a:pt x="2896051" y="4704159"/>
                </a:lnTo>
                <a:lnTo>
                  <a:pt x="2893652" y="4706937"/>
                </a:lnTo>
                <a:lnTo>
                  <a:pt x="2890455" y="4708525"/>
                </a:lnTo>
                <a:lnTo>
                  <a:pt x="2888056" y="4708921"/>
                </a:lnTo>
                <a:lnTo>
                  <a:pt x="2886057" y="4708921"/>
                </a:lnTo>
                <a:lnTo>
                  <a:pt x="2884059" y="4708525"/>
                </a:lnTo>
                <a:lnTo>
                  <a:pt x="2882059" y="4706937"/>
                </a:lnTo>
                <a:lnTo>
                  <a:pt x="2880061" y="4704953"/>
                </a:lnTo>
                <a:lnTo>
                  <a:pt x="2878862" y="4702571"/>
                </a:lnTo>
                <a:lnTo>
                  <a:pt x="2877262" y="4699793"/>
                </a:lnTo>
                <a:lnTo>
                  <a:pt x="2874464" y="4692650"/>
                </a:lnTo>
                <a:lnTo>
                  <a:pt x="2871666" y="4684315"/>
                </a:lnTo>
                <a:lnTo>
                  <a:pt x="2869268" y="4675981"/>
                </a:lnTo>
                <a:lnTo>
                  <a:pt x="2866869" y="4668043"/>
                </a:lnTo>
                <a:lnTo>
                  <a:pt x="2864070" y="4660503"/>
                </a:lnTo>
                <a:lnTo>
                  <a:pt x="2860872" y="4653756"/>
                </a:lnTo>
                <a:lnTo>
                  <a:pt x="2859673" y="4651374"/>
                </a:lnTo>
                <a:lnTo>
                  <a:pt x="2857675" y="4649390"/>
                </a:lnTo>
                <a:lnTo>
                  <a:pt x="2855676" y="4647406"/>
                </a:lnTo>
                <a:lnTo>
                  <a:pt x="2853676" y="4646215"/>
                </a:lnTo>
                <a:lnTo>
                  <a:pt x="2851278" y="4646215"/>
                </a:lnTo>
                <a:lnTo>
                  <a:pt x="2848878" y="4647009"/>
                </a:lnTo>
                <a:lnTo>
                  <a:pt x="2846080" y="4648199"/>
                </a:lnTo>
                <a:lnTo>
                  <a:pt x="2843283" y="4650184"/>
                </a:lnTo>
                <a:lnTo>
                  <a:pt x="2840483" y="4653756"/>
                </a:lnTo>
                <a:lnTo>
                  <a:pt x="2836886" y="4657724"/>
                </a:lnTo>
                <a:lnTo>
                  <a:pt x="2837686" y="4651374"/>
                </a:lnTo>
                <a:lnTo>
                  <a:pt x="2838886" y="4647803"/>
                </a:lnTo>
                <a:lnTo>
                  <a:pt x="2840483" y="4645818"/>
                </a:lnTo>
                <a:lnTo>
                  <a:pt x="2841684" y="4645024"/>
                </a:lnTo>
                <a:lnTo>
                  <a:pt x="2843283" y="4643834"/>
                </a:lnTo>
                <a:lnTo>
                  <a:pt x="2844882" y="4641849"/>
                </a:lnTo>
                <a:lnTo>
                  <a:pt x="2846080" y="4639071"/>
                </a:lnTo>
                <a:lnTo>
                  <a:pt x="2847281" y="4633515"/>
                </a:lnTo>
                <a:lnTo>
                  <a:pt x="2848878" y="4624387"/>
                </a:lnTo>
                <a:lnTo>
                  <a:pt x="2848878" y="4620815"/>
                </a:lnTo>
                <a:lnTo>
                  <a:pt x="2848878" y="4618434"/>
                </a:lnTo>
                <a:lnTo>
                  <a:pt x="2847680" y="4614068"/>
                </a:lnTo>
                <a:lnTo>
                  <a:pt x="2846880" y="4610893"/>
                </a:lnTo>
                <a:lnTo>
                  <a:pt x="2845680" y="4611687"/>
                </a:lnTo>
                <a:lnTo>
                  <a:pt x="2845281" y="4613274"/>
                </a:lnTo>
                <a:lnTo>
                  <a:pt x="2843683" y="4617640"/>
                </a:lnTo>
                <a:lnTo>
                  <a:pt x="2841684" y="4628356"/>
                </a:lnTo>
                <a:lnTo>
                  <a:pt x="2840483" y="4625181"/>
                </a:lnTo>
                <a:lnTo>
                  <a:pt x="2839285" y="4622006"/>
                </a:lnTo>
                <a:lnTo>
                  <a:pt x="2837285" y="4613671"/>
                </a:lnTo>
                <a:lnTo>
                  <a:pt x="2836486" y="4609306"/>
                </a:lnTo>
                <a:lnTo>
                  <a:pt x="2835288" y="4605734"/>
                </a:lnTo>
                <a:lnTo>
                  <a:pt x="2834089" y="4602956"/>
                </a:lnTo>
                <a:lnTo>
                  <a:pt x="2832090" y="4600574"/>
                </a:lnTo>
                <a:lnTo>
                  <a:pt x="2832889" y="4598590"/>
                </a:lnTo>
                <a:lnTo>
                  <a:pt x="2834089" y="4597002"/>
                </a:lnTo>
                <a:lnTo>
                  <a:pt x="2834889" y="4596606"/>
                </a:lnTo>
                <a:lnTo>
                  <a:pt x="2836087" y="4596209"/>
                </a:lnTo>
                <a:lnTo>
                  <a:pt x="2838486" y="4596606"/>
                </a:lnTo>
                <a:lnTo>
                  <a:pt x="2840483" y="4597399"/>
                </a:lnTo>
                <a:lnTo>
                  <a:pt x="2841684" y="4597796"/>
                </a:lnTo>
                <a:lnTo>
                  <a:pt x="2842883" y="4597399"/>
                </a:lnTo>
                <a:lnTo>
                  <a:pt x="2843683" y="4597002"/>
                </a:lnTo>
                <a:lnTo>
                  <a:pt x="2845281" y="4595415"/>
                </a:lnTo>
                <a:lnTo>
                  <a:pt x="2846080" y="4593431"/>
                </a:lnTo>
                <a:lnTo>
                  <a:pt x="2847680" y="4590652"/>
                </a:lnTo>
                <a:lnTo>
                  <a:pt x="2848878" y="4586684"/>
                </a:lnTo>
                <a:close/>
                <a:moveTo>
                  <a:pt x="3708370" y="4579937"/>
                </a:moveTo>
                <a:lnTo>
                  <a:pt x="3705156" y="4582715"/>
                </a:lnTo>
                <a:lnTo>
                  <a:pt x="3702747" y="4585097"/>
                </a:lnTo>
                <a:lnTo>
                  <a:pt x="3701944" y="4586684"/>
                </a:lnTo>
                <a:lnTo>
                  <a:pt x="3701541" y="4587478"/>
                </a:lnTo>
                <a:lnTo>
                  <a:pt x="3701541" y="4588669"/>
                </a:lnTo>
                <a:lnTo>
                  <a:pt x="3701944" y="4589463"/>
                </a:lnTo>
                <a:lnTo>
                  <a:pt x="3697927" y="4593828"/>
                </a:lnTo>
                <a:lnTo>
                  <a:pt x="3696320" y="4595019"/>
                </a:lnTo>
                <a:lnTo>
                  <a:pt x="3694312" y="4595813"/>
                </a:lnTo>
                <a:lnTo>
                  <a:pt x="3691098" y="4597003"/>
                </a:lnTo>
                <a:lnTo>
                  <a:pt x="3687885" y="4597400"/>
                </a:lnTo>
                <a:lnTo>
                  <a:pt x="3681458" y="4596606"/>
                </a:lnTo>
                <a:lnTo>
                  <a:pt x="3678648" y="4596606"/>
                </a:lnTo>
                <a:lnTo>
                  <a:pt x="3675032" y="4597003"/>
                </a:lnTo>
                <a:lnTo>
                  <a:pt x="3676237" y="4595416"/>
                </a:lnTo>
                <a:lnTo>
                  <a:pt x="3679048" y="4593431"/>
                </a:lnTo>
                <a:lnTo>
                  <a:pt x="3688689" y="4587478"/>
                </a:lnTo>
                <a:lnTo>
                  <a:pt x="3693910" y="4585097"/>
                </a:lnTo>
                <a:lnTo>
                  <a:pt x="3699533" y="4582715"/>
                </a:lnTo>
                <a:lnTo>
                  <a:pt x="3704353" y="4580731"/>
                </a:lnTo>
                <a:close/>
                <a:moveTo>
                  <a:pt x="3768277" y="4576762"/>
                </a:moveTo>
                <a:lnTo>
                  <a:pt x="3776081" y="4583635"/>
                </a:lnTo>
                <a:lnTo>
                  <a:pt x="3782713" y="4590508"/>
                </a:lnTo>
                <a:lnTo>
                  <a:pt x="3788955" y="4597784"/>
                </a:lnTo>
                <a:lnTo>
                  <a:pt x="3794808" y="4605870"/>
                </a:lnTo>
                <a:lnTo>
                  <a:pt x="3800270" y="4613551"/>
                </a:lnTo>
                <a:lnTo>
                  <a:pt x="3804952" y="4620828"/>
                </a:lnTo>
                <a:lnTo>
                  <a:pt x="3813145" y="4635382"/>
                </a:lnTo>
                <a:lnTo>
                  <a:pt x="3808853" y="4639425"/>
                </a:lnTo>
                <a:lnTo>
                  <a:pt x="3805342" y="4641446"/>
                </a:lnTo>
                <a:lnTo>
                  <a:pt x="3803001" y="4641850"/>
                </a:lnTo>
                <a:lnTo>
                  <a:pt x="3800660" y="4641446"/>
                </a:lnTo>
                <a:lnTo>
                  <a:pt x="3799099" y="4640233"/>
                </a:lnTo>
                <a:lnTo>
                  <a:pt x="3798320" y="4638212"/>
                </a:lnTo>
                <a:lnTo>
                  <a:pt x="3796758" y="4632956"/>
                </a:lnTo>
                <a:lnTo>
                  <a:pt x="3795198" y="4627296"/>
                </a:lnTo>
                <a:lnTo>
                  <a:pt x="3794027" y="4625275"/>
                </a:lnTo>
                <a:lnTo>
                  <a:pt x="3792467" y="4624466"/>
                </a:lnTo>
                <a:lnTo>
                  <a:pt x="3790516" y="4624062"/>
                </a:lnTo>
                <a:lnTo>
                  <a:pt x="3788176" y="4624871"/>
                </a:lnTo>
                <a:lnTo>
                  <a:pt x="3784664" y="4626892"/>
                </a:lnTo>
                <a:lnTo>
                  <a:pt x="3780372" y="4630935"/>
                </a:lnTo>
                <a:lnTo>
                  <a:pt x="3781933" y="4625275"/>
                </a:lnTo>
                <a:lnTo>
                  <a:pt x="3782323" y="4620828"/>
                </a:lnTo>
                <a:lnTo>
                  <a:pt x="3782323" y="4616785"/>
                </a:lnTo>
                <a:lnTo>
                  <a:pt x="3781542" y="4613955"/>
                </a:lnTo>
                <a:lnTo>
                  <a:pt x="3780372" y="4611125"/>
                </a:lnTo>
                <a:lnTo>
                  <a:pt x="3778811" y="4608296"/>
                </a:lnTo>
                <a:lnTo>
                  <a:pt x="3775300" y="4603849"/>
                </a:lnTo>
                <a:lnTo>
                  <a:pt x="3771398" y="4599806"/>
                </a:lnTo>
                <a:lnTo>
                  <a:pt x="3769448" y="4597380"/>
                </a:lnTo>
                <a:lnTo>
                  <a:pt x="3767888" y="4594550"/>
                </a:lnTo>
                <a:lnTo>
                  <a:pt x="3767107" y="4590912"/>
                </a:lnTo>
                <a:lnTo>
                  <a:pt x="3767107" y="4586869"/>
                </a:lnTo>
                <a:lnTo>
                  <a:pt x="3767497" y="4582018"/>
                </a:lnTo>
                <a:close/>
                <a:moveTo>
                  <a:pt x="3165473" y="4570412"/>
                </a:moveTo>
                <a:lnTo>
                  <a:pt x="3162694" y="4575969"/>
                </a:lnTo>
                <a:lnTo>
                  <a:pt x="3160313" y="4580334"/>
                </a:lnTo>
                <a:lnTo>
                  <a:pt x="3157931" y="4584303"/>
                </a:lnTo>
                <a:lnTo>
                  <a:pt x="3155548" y="4587478"/>
                </a:lnTo>
                <a:lnTo>
                  <a:pt x="3153166" y="4589463"/>
                </a:lnTo>
                <a:lnTo>
                  <a:pt x="3150785" y="4591050"/>
                </a:lnTo>
                <a:lnTo>
                  <a:pt x="3148801" y="4591050"/>
                </a:lnTo>
                <a:lnTo>
                  <a:pt x="3146421" y="4590653"/>
                </a:lnTo>
                <a:lnTo>
                  <a:pt x="3148801" y="4584700"/>
                </a:lnTo>
                <a:lnTo>
                  <a:pt x="3151183" y="4580334"/>
                </a:lnTo>
                <a:lnTo>
                  <a:pt x="3153566" y="4577159"/>
                </a:lnTo>
                <a:lnTo>
                  <a:pt x="3155948" y="4574778"/>
                </a:lnTo>
                <a:lnTo>
                  <a:pt x="3157931" y="4572794"/>
                </a:lnTo>
                <a:lnTo>
                  <a:pt x="3160313" y="4572000"/>
                </a:lnTo>
                <a:close/>
                <a:moveTo>
                  <a:pt x="866509" y="4570412"/>
                </a:moveTo>
                <a:lnTo>
                  <a:pt x="868938" y="4570813"/>
                </a:lnTo>
                <a:lnTo>
                  <a:pt x="871773" y="4572415"/>
                </a:lnTo>
                <a:lnTo>
                  <a:pt x="874203" y="4574418"/>
                </a:lnTo>
                <a:lnTo>
                  <a:pt x="877446" y="4576822"/>
                </a:lnTo>
                <a:lnTo>
                  <a:pt x="879873" y="4580427"/>
                </a:lnTo>
                <a:lnTo>
                  <a:pt x="882302" y="4583632"/>
                </a:lnTo>
                <a:lnTo>
                  <a:pt x="887164" y="4591243"/>
                </a:lnTo>
                <a:lnTo>
                  <a:pt x="892025" y="4598854"/>
                </a:lnTo>
                <a:lnTo>
                  <a:pt x="896479" y="4606866"/>
                </a:lnTo>
                <a:lnTo>
                  <a:pt x="900123" y="4613275"/>
                </a:lnTo>
                <a:lnTo>
                  <a:pt x="896885" y="4613275"/>
                </a:lnTo>
                <a:lnTo>
                  <a:pt x="893238" y="4612875"/>
                </a:lnTo>
                <a:lnTo>
                  <a:pt x="890808" y="4611272"/>
                </a:lnTo>
                <a:lnTo>
                  <a:pt x="887975" y="4609269"/>
                </a:lnTo>
                <a:lnTo>
                  <a:pt x="885949" y="4607266"/>
                </a:lnTo>
                <a:lnTo>
                  <a:pt x="883519" y="4604462"/>
                </a:lnTo>
                <a:lnTo>
                  <a:pt x="879467" y="4598053"/>
                </a:lnTo>
                <a:lnTo>
                  <a:pt x="875822" y="4591243"/>
                </a:lnTo>
                <a:lnTo>
                  <a:pt x="871368" y="4584433"/>
                </a:lnTo>
                <a:lnTo>
                  <a:pt x="869344" y="4580828"/>
                </a:lnTo>
                <a:lnTo>
                  <a:pt x="866509" y="4578023"/>
                </a:lnTo>
                <a:lnTo>
                  <a:pt x="864079" y="4574819"/>
                </a:lnTo>
                <a:lnTo>
                  <a:pt x="860433" y="4572415"/>
                </a:lnTo>
                <a:lnTo>
                  <a:pt x="863268" y="4570813"/>
                </a:lnTo>
                <a:close/>
                <a:moveTo>
                  <a:pt x="2723751" y="4562475"/>
                </a:moveTo>
                <a:lnTo>
                  <a:pt x="2724148" y="4562904"/>
                </a:lnTo>
                <a:lnTo>
                  <a:pt x="2724941" y="4564621"/>
                </a:lnTo>
                <a:lnTo>
                  <a:pt x="2725734" y="4567624"/>
                </a:lnTo>
                <a:lnTo>
                  <a:pt x="2725338" y="4571485"/>
                </a:lnTo>
                <a:lnTo>
                  <a:pt x="2724148" y="4574060"/>
                </a:lnTo>
                <a:lnTo>
                  <a:pt x="2723354" y="4576205"/>
                </a:lnTo>
                <a:lnTo>
                  <a:pt x="2721767" y="4577063"/>
                </a:lnTo>
                <a:lnTo>
                  <a:pt x="2720971" y="4578350"/>
                </a:lnTo>
                <a:lnTo>
                  <a:pt x="2719385" y="4578350"/>
                </a:lnTo>
                <a:lnTo>
                  <a:pt x="2717797" y="4578350"/>
                </a:lnTo>
                <a:lnTo>
                  <a:pt x="2717003" y="4577921"/>
                </a:lnTo>
                <a:lnTo>
                  <a:pt x="2715416" y="4577063"/>
                </a:lnTo>
                <a:lnTo>
                  <a:pt x="2715020" y="4576205"/>
                </a:lnTo>
                <a:lnTo>
                  <a:pt x="2714622" y="4574918"/>
                </a:lnTo>
                <a:lnTo>
                  <a:pt x="2714622" y="4574060"/>
                </a:lnTo>
                <a:lnTo>
                  <a:pt x="2715020" y="4572773"/>
                </a:lnTo>
                <a:lnTo>
                  <a:pt x="2715813" y="4571485"/>
                </a:lnTo>
                <a:lnTo>
                  <a:pt x="2717401" y="4570198"/>
                </a:lnTo>
                <a:lnTo>
                  <a:pt x="2719385" y="4569340"/>
                </a:lnTo>
                <a:lnTo>
                  <a:pt x="2720971" y="4568911"/>
                </a:lnTo>
                <a:lnTo>
                  <a:pt x="2721767" y="4567195"/>
                </a:lnTo>
                <a:lnTo>
                  <a:pt x="2722956" y="4563333"/>
                </a:lnTo>
                <a:close/>
                <a:moveTo>
                  <a:pt x="3721933" y="4527549"/>
                </a:moveTo>
                <a:lnTo>
                  <a:pt x="3722692" y="4527549"/>
                </a:lnTo>
                <a:lnTo>
                  <a:pt x="3723451" y="4527549"/>
                </a:lnTo>
                <a:lnTo>
                  <a:pt x="3724970" y="4528774"/>
                </a:lnTo>
                <a:lnTo>
                  <a:pt x="3728766" y="4531631"/>
                </a:lnTo>
                <a:lnTo>
                  <a:pt x="3730286" y="4532448"/>
                </a:lnTo>
                <a:lnTo>
                  <a:pt x="3732183" y="4532448"/>
                </a:lnTo>
                <a:lnTo>
                  <a:pt x="3729525" y="4536530"/>
                </a:lnTo>
                <a:lnTo>
                  <a:pt x="3728008" y="4540204"/>
                </a:lnTo>
                <a:lnTo>
                  <a:pt x="3726489" y="4543061"/>
                </a:lnTo>
                <a:lnTo>
                  <a:pt x="3726109" y="4545919"/>
                </a:lnTo>
                <a:lnTo>
                  <a:pt x="3726109" y="4547552"/>
                </a:lnTo>
                <a:lnTo>
                  <a:pt x="3726489" y="4549593"/>
                </a:lnTo>
                <a:lnTo>
                  <a:pt x="3728008" y="4550817"/>
                </a:lnTo>
                <a:lnTo>
                  <a:pt x="3729525" y="4551634"/>
                </a:lnTo>
                <a:lnTo>
                  <a:pt x="3727248" y="4554900"/>
                </a:lnTo>
                <a:lnTo>
                  <a:pt x="3726489" y="4555716"/>
                </a:lnTo>
                <a:lnTo>
                  <a:pt x="3725349" y="4556124"/>
                </a:lnTo>
                <a:lnTo>
                  <a:pt x="3724590" y="4556124"/>
                </a:lnTo>
                <a:lnTo>
                  <a:pt x="3723451" y="4555716"/>
                </a:lnTo>
                <a:lnTo>
                  <a:pt x="3721933" y="4555308"/>
                </a:lnTo>
                <a:lnTo>
                  <a:pt x="3718516" y="4552450"/>
                </a:lnTo>
                <a:lnTo>
                  <a:pt x="3716618" y="4551226"/>
                </a:lnTo>
                <a:lnTo>
                  <a:pt x="3714721" y="4550817"/>
                </a:lnTo>
                <a:lnTo>
                  <a:pt x="3718136" y="4548368"/>
                </a:lnTo>
                <a:lnTo>
                  <a:pt x="3720794" y="4545102"/>
                </a:lnTo>
                <a:lnTo>
                  <a:pt x="3722312" y="4542245"/>
                </a:lnTo>
                <a:lnTo>
                  <a:pt x="3723072" y="4539387"/>
                </a:lnTo>
                <a:lnTo>
                  <a:pt x="3723072" y="4536530"/>
                </a:lnTo>
                <a:lnTo>
                  <a:pt x="3722312" y="4534489"/>
                </a:lnTo>
                <a:lnTo>
                  <a:pt x="3720414" y="4533264"/>
                </a:lnTo>
                <a:lnTo>
                  <a:pt x="3716998" y="4532040"/>
                </a:lnTo>
                <a:lnTo>
                  <a:pt x="3719275" y="4529182"/>
                </a:lnTo>
                <a:lnTo>
                  <a:pt x="3720794" y="4527957"/>
                </a:lnTo>
                <a:close/>
                <a:moveTo>
                  <a:pt x="1618161" y="4522787"/>
                </a:moveTo>
                <a:lnTo>
                  <a:pt x="1623397" y="4525962"/>
                </a:lnTo>
                <a:lnTo>
                  <a:pt x="1628234" y="4527947"/>
                </a:lnTo>
                <a:lnTo>
                  <a:pt x="1633066" y="4528740"/>
                </a:lnTo>
                <a:lnTo>
                  <a:pt x="1638302" y="4529137"/>
                </a:lnTo>
                <a:lnTo>
                  <a:pt x="1638302" y="4532709"/>
                </a:lnTo>
                <a:lnTo>
                  <a:pt x="1637497" y="4535487"/>
                </a:lnTo>
                <a:lnTo>
                  <a:pt x="1636692" y="4538266"/>
                </a:lnTo>
                <a:lnTo>
                  <a:pt x="1634677" y="4540647"/>
                </a:lnTo>
                <a:lnTo>
                  <a:pt x="1630648" y="4545012"/>
                </a:lnTo>
                <a:lnTo>
                  <a:pt x="1626621" y="4549378"/>
                </a:lnTo>
                <a:lnTo>
                  <a:pt x="1624606" y="4551363"/>
                </a:lnTo>
                <a:lnTo>
                  <a:pt x="1623397" y="4553744"/>
                </a:lnTo>
                <a:lnTo>
                  <a:pt x="1622191" y="4556125"/>
                </a:lnTo>
                <a:lnTo>
                  <a:pt x="1621384" y="4559300"/>
                </a:lnTo>
                <a:lnTo>
                  <a:pt x="1621384" y="4562475"/>
                </a:lnTo>
                <a:lnTo>
                  <a:pt x="1622191" y="4566444"/>
                </a:lnTo>
                <a:lnTo>
                  <a:pt x="1624205" y="4570413"/>
                </a:lnTo>
                <a:lnTo>
                  <a:pt x="1626621" y="4575175"/>
                </a:lnTo>
                <a:lnTo>
                  <a:pt x="1622593" y="4572794"/>
                </a:lnTo>
                <a:lnTo>
                  <a:pt x="1619370" y="4570016"/>
                </a:lnTo>
                <a:lnTo>
                  <a:pt x="1616954" y="4566841"/>
                </a:lnTo>
                <a:lnTo>
                  <a:pt x="1614537" y="4563666"/>
                </a:lnTo>
                <a:lnTo>
                  <a:pt x="1612926" y="4559697"/>
                </a:lnTo>
                <a:lnTo>
                  <a:pt x="1611717" y="4556125"/>
                </a:lnTo>
                <a:lnTo>
                  <a:pt x="1611315" y="4552156"/>
                </a:lnTo>
                <a:lnTo>
                  <a:pt x="1611315" y="4548187"/>
                </a:lnTo>
                <a:lnTo>
                  <a:pt x="1611315" y="4544616"/>
                </a:lnTo>
                <a:lnTo>
                  <a:pt x="1611717" y="4540647"/>
                </a:lnTo>
                <a:lnTo>
                  <a:pt x="1613327" y="4533503"/>
                </a:lnTo>
                <a:lnTo>
                  <a:pt x="1615746" y="4527153"/>
                </a:lnTo>
                <a:close/>
                <a:moveTo>
                  <a:pt x="1693793" y="4513262"/>
                </a:moveTo>
                <a:lnTo>
                  <a:pt x="1694623" y="4517103"/>
                </a:lnTo>
                <a:lnTo>
                  <a:pt x="1695451" y="4520176"/>
                </a:lnTo>
                <a:lnTo>
                  <a:pt x="1695451" y="4523248"/>
                </a:lnTo>
                <a:lnTo>
                  <a:pt x="1694623" y="4525937"/>
                </a:lnTo>
                <a:lnTo>
                  <a:pt x="1693793" y="4528241"/>
                </a:lnTo>
                <a:lnTo>
                  <a:pt x="1692137" y="4530162"/>
                </a:lnTo>
                <a:lnTo>
                  <a:pt x="1690896" y="4531698"/>
                </a:lnTo>
                <a:lnTo>
                  <a:pt x="1689238" y="4533234"/>
                </a:lnTo>
                <a:lnTo>
                  <a:pt x="1687168" y="4534003"/>
                </a:lnTo>
                <a:lnTo>
                  <a:pt x="1684684" y="4535155"/>
                </a:lnTo>
                <a:lnTo>
                  <a:pt x="1679714" y="4535923"/>
                </a:lnTo>
                <a:lnTo>
                  <a:pt x="1673917" y="4536307"/>
                </a:lnTo>
                <a:lnTo>
                  <a:pt x="1667704" y="4537075"/>
                </a:lnTo>
                <a:lnTo>
                  <a:pt x="1667290" y="4534003"/>
                </a:lnTo>
                <a:lnTo>
                  <a:pt x="1666876" y="4531698"/>
                </a:lnTo>
                <a:lnTo>
                  <a:pt x="1667290" y="4529394"/>
                </a:lnTo>
                <a:lnTo>
                  <a:pt x="1667704" y="4527473"/>
                </a:lnTo>
                <a:lnTo>
                  <a:pt x="1669361" y="4525553"/>
                </a:lnTo>
                <a:lnTo>
                  <a:pt x="1671431" y="4524017"/>
                </a:lnTo>
                <a:lnTo>
                  <a:pt x="1675573" y="4521712"/>
                </a:lnTo>
                <a:lnTo>
                  <a:pt x="1685512" y="4517871"/>
                </a:lnTo>
                <a:lnTo>
                  <a:pt x="1690067" y="4515951"/>
                </a:lnTo>
                <a:lnTo>
                  <a:pt x="1692137" y="4514799"/>
                </a:lnTo>
                <a:close/>
                <a:moveTo>
                  <a:pt x="3519058" y="4503737"/>
                </a:moveTo>
                <a:lnTo>
                  <a:pt x="3519458" y="4506420"/>
                </a:lnTo>
                <a:lnTo>
                  <a:pt x="3519058" y="4508719"/>
                </a:lnTo>
                <a:lnTo>
                  <a:pt x="3518657" y="4510635"/>
                </a:lnTo>
                <a:lnTo>
                  <a:pt x="3517456" y="4512551"/>
                </a:lnTo>
                <a:lnTo>
                  <a:pt x="3516253" y="4514084"/>
                </a:lnTo>
                <a:lnTo>
                  <a:pt x="3514250" y="4515616"/>
                </a:lnTo>
                <a:lnTo>
                  <a:pt x="3510244" y="4518682"/>
                </a:lnTo>
                <a:lnTo>
                  <a:pt x="3506238" y="4520981"/>
                </a:lnTo>
                <a:lnTo>
                  <a:pt x="3503035" y="4522897"/>
                </a:lnTo>
                <a:lnTo>
                  <a:pt x="3501832" y="4524047"/>
                </a:lnTo>
                <a:lnTo>
                  <a:pt x="3501431" y="4525196"/>
                </a:lnTo>
                <a:lnTo>
                  <a:pt x="3501431" y="4526346"/>
                </a:lnTo>
                <a:lnTo>
                  <a:pt x="3501832" y="4527879"/>
                </a:lnTo>
                <a:lnTo>
                  <a:pt x="3499028" y="4529028"/>
                </a:lnTo>
                <a:lnTo>
                  <a:pt x="3495423" y="4530178"/>
                </a:lnTo>
                <a:lnTo>
                  <a:pt x="3489013" y="4533626"/>
                </a:lnTo>
                <a:lnTo>
                  <a:pt x="3486209" y="4535542"/>
                </a:lnTo>
                <a:lnTo>
                  <a:pt x="3483004" y="4536309"/>
                </a:lnTo>
                <a:lnTo>
                  <a:pt x="3479823" y="4537075"/>
                </a:lnTo>
                <a:lnTo>
                  <a:pt x="3476619" y="4537075"/>
                </a:lnTo>
                <a:lnTo>
                  <a:pt x="3480201" y="4534010"/>
                </a:lnTo>
                <a:lnTo>
                  <a:pt x="3483805" y="4529795"/>
                </a:lnTo>
                <a:lnTo>
                  <a:pt x="3490615" y="4520215"/>
                </a:lnTo>
                <a:lnTo>
                  <a:pt x="3493821" y="4515616"/>
                </a:lnTo>
                <a:lnTo>
                  <a:pt x="3497425" y="4512551"/>
                </a:lnTo>
                <a:lnTo>
                  <a:pt x="3499028" y="4511018"/>
                </a:lnTo>
                <a:lnTo>
                  <a:pt x="3501031" y="4509868"/>
                </a:lnTo>
                <a:lnTo>
                  <a:pt x="3502232" y="4509868"/>
                </a:lnTo>
                <a:lnTo>
                  <a:pt x="3503836" y="4509868"/>
                </a:lnTo>
                <a:lnTo>
                  <a:pt x="3497425" y="4517915"/>
                </a:lnTo>
                <a:lnTo>
                  <a:pt x="3495823" y="4520215"/>
                </a:lnTo>
                <a:lnTo>
                  <a:pt x="3495022" y="4522131"/>
                </a:lnTo>
                <a:lnTo>
                  <a:pt x="3495423" y="4523280"/>
                </a:lnTo>
                <a:lnTo>
                  <a:pt x="3495823" y="4523280"/>
                </a:lnTo>
                <a:lnTo>
                  <a:pt x="3497425" y="4523280"/>
                </a:lnTo>
                <a:lnTo>
                  <a:pt x="3499428" y="4522131"/>
                </a:lnTo>
                <a:lnTo>
                  <a:pt x="3504235" y="4519065"/>
                </a:lnTo>
                <a:lnTo>
                  <a:pt x="3509844" y="4514084"/>
                </a:lnTo>
                <a:lnTo>
                  <a:pt x="3514651" y="4509102"/>
                </a:lnTo>
                <a:close/>
                <a:moveTo>
                  <a:pt x="3470721" y="4502150"/>
                </a:moveTo>
                <a:lnTo>
                  <a:pt x="3471481" y="4504605"/>
                </a:lnTo>
                <a:lnTo>
                  <a:pt x="3471862" y="4507060"/>
                </a:lnTo>
                <a:lnTo>
                  <a:pt x="3471862" y="4509106"/>
                </a:lnTo>
                <a:lnTo>
                  <a:pt x="3471862" y="4511152"/>
                </a:lnTo>
                <a:lnTo>
                  <a:pt x="3470721" y="4515243"/>
                </a:lnTo>
                <a:lnTo>
                  <a:pt x="3468821" y="4518926"/>
                </a:lnTo>
                <a:lnTo>
                  <a:pt x="3466539" y="4523017"/>
                </a:lnTo>
                <a:lnTo>
                  <a:pt x="3463498" y="4527927"/>
                </a:lnTo>
                <a:lnTo>
                  <a:pt x="3460838" y="4534064"/>
                </a:lnTo>
                <a:lnTo>
                  <a:pt x="3458178" y="4541838"/>
                </a:lnTo>
                <a:lnTo>
                  <a:pt x="3451335" y="4538156"/>
                </a:lnTo>
                <a:lnTo>
                  <a:pt x="3444874" y="4534473"/>
                </a:lnTo>
                <a:lnTo>
                  <a:pt x="3448295" y="4527927"/>
                </a:lnTo>
                <a:lnTo>
                  <a:pt x="3451335" y="4523426"/>
                </a:lnTo>
                <a:lnTo>
                  <a:pt x="3454756" y="4519335"/>
                </a:lnTo>
                <a:lnTo>
                  <a:pt x="3458178" y="4516471"/>
                </a:lnTo>
                <a:lnTo>
                  <a:pt x="3464258" y="4509924"/>
                </a:lnTo>
                <a:lnTo>
                  <a:pt x="3467302" y="4506242"/>
                </a:lnTo>
                <a:close/>
                <a:moveTo>
                  <a:pt x="3547635" y="4483099"/>
                </a:moveTo>
                <a:lnTo>
                  <a:pt x="3550414" y="4485821"/>
                </a:lnTo>
                <a:lnTo>
                  <a:pt x="3551207" y="4487376"/>
                </a:lnTo>
                <a:lnTo>
                  <a:pt x="3552399" y="4489320"/>
                </a:lnTo>
                <a:lnTo>
                  <a:pt x="3552795" y="4491652"/>
                </a:lnTo>
                <a:lnTo>
                  <a:pt x="3552399" y="4493985"/>
                </a:lnTo>
                <a:lnTo>
                  <a:pt x="3550810" y="4497873"/>
                </a:lnTo>
                <a:lnTo>
                  <a:pt x="3548429" y="4502149"/>
                </a:lnTo>
                <a:lnTo>
                  <a:pt x="3538507" y="4498261"/>
                </a:lnTo>
                <a:close/>
                <a:moveTo>
                  <a:pt x="2440382" y="4462462"/>
                </a:moveTo>
                <a:lnTo>
                  <a:pt x="2441571" y="4462462"/>
                </a:lnTo>
                <a:lnTo>
                  <a:pt x="2442366" y="4463222"/>
                </a:lnTo>
                <a:lnTo>
                  <a:pt x="2443953" y="4465120"/>
                </a:lnTo>
                <a:lnTo>
                  <a:pt x="2444747" y="4468157"/>
                </a:lnTo>
                <a:lnTo>
                  <a:pt x="2445542" y="4471953"/>
                </a:lnTo>
                <a:lnTo>
                  <a:pt x="2446336" y="4476888"/>
                </a:lnTo>
                <a:lnTo>
                  <a:pt x="2445939" y="4478027"/>
                </a:lnTo>
                <a:lnTo>
                  <a:pt x="2445542" y="4478407"/>
                </a:lnTo>
                <a:lnTo>
                  <a:pt x="2444350" y="4478407"/>
                </a:lnTo>
                <a:lnTo>
                  <a:pt x="2443953" y="4478027"/>
                </a:lnTo>
                <a:lnTo>
                  <a:pt x="2442366" y="4476129"/>
                </a:lnTo>
                <a:lnTo>
                  <a:pt x="2441175" y="4474231"/>
                </a:lnTo>
                <a:lnTo>
                  <a:pt x="2439984" y="4473092"/>
                </a:lnTo>
                <a:lnTo>
                  <a:pt x="2439588" y="4472712"/>
                </a:lnTo>
                <a:lnTo>
                  <a:pt x="2439192" y="4472712"/>
                </a:lnTo>
                <a:lnTo>
                  <a:pt x="2439192" y="4474990"/>
                </a:lnTo>
                <a:lnTo>
                  <a:pt x="2439588" y="4479925"/>
                </a:lnTo>
                <a:lnTo>
                  <a:pt x="2438001" y="4478027"/>
                </a:lnTo>
                <a:lnTo>
                  <a:pt x="2437207" y="4476129"/>
                </a:lnTo>
                <a:lnTo>
                  <a:pt x="2436811" y="4473851"/>
                </a:lnTo>
                <a:lnTo>
                  <a:pt x="2436811" y="4471194"/>
                </a:lnTo>
                <a:lnTo>
                  <a:pt x="2437207" y="4467018"/>
                </a:lnTo>
                <a:lnTo>
                  <a:pt x="2437602" y="4465120"/>
                </a:lnTo>
                <a:lnTo>
                  <a:pt x="2438397" y="4463981"/>
                </a:lnTo>
                <a:lnTo>
                  <a:pt x="2439588" y="4462842"/>
                </a:lnTo>
                <a:close/>
                <a:moveTo>
                  <a:pt x="3190011" y="4460874"/>
                </a:moveTo>
                <a:lnTo>
                  <a:pt x="3193962" y="4464461"/>
                </a:lnTo>
                <a:lnTo>
                  <a:pt x="3198306" y="4468047"/>
                </a:lnTo>
                <a:lnTo>
                  <a:pt x="3202257" y="4472430"/>
                </a:lnTo>
                <a:lnTo>
                  <a:pt x="3206602" y="4475618"/>
                </a:lnTo>
                <a:lnTo>
                  <a:pt x="3210947" y="4479204"/>
                </a:lnTo>
                <a:lnTo>
                  <a:pt x="3213316" y="4480400"/>
                </a:lnTo>
                <a:lnTo>
                  <a:pt x="3215292" y="4481197"/>
                </a:lnTo>
                <a:lnTo>
                  <a:pt x="3217662" y="4481595"/>
                </a:lnTo>
                <a:lnTo>
                  <a:pt x="3220821" y="4481595"/>
                </a:lnTo>
                <a:lnTo>
                  <a:pt x="3223191" y="4481197"/>
                </a:lnTo>
                <a:lnTo>
                  <a:pt x="3225958" y="4480798"/>
                </a:lnTo>
                <a:lnTo>
                  <a:pt x="3225167" y="4483986"/>
                </a:lnTo>
                <a:lnTo>
                  <a:pt x="3224773" y="4488369"/>
                </a:lnTo>
                <a:lnTo>
                  <a:pt x="3223982" y="4492354"/>
                </a:lnTo>
                <a:lnTo>
                  <a:pt x="3224773" y="4495941"/>
                </a:lnTo>
                <a:lnTo>
                  <a:pt x="3225167" y="4497535"/>
                </a:lnTo>
                <a:lnTo>
                  <a:pt x="3225562" y="4497933"/>
                </a:lnTo>
                <a:lnTo>
                  <a:pt x="3225958" y="4498332"/>
                </a:lnTo>
                <a:lnTo>
                  <a:pt x="3227142" y="4497933"/>
                </a:lnTo>
                <a:lnTo>
                  <a:pt x="3227933" y="4496339"/>
                </a:lnTo>
                <a:lnTo>
                  <a:pt x="3229117" y="4494347"/>
                </a:lnTo>
                <a:lnTo>
                  <a:pt x="3232278" y="4487573"/>
                </a:lnTo>
                <a:lnTo>
                  <a:pt x="3232673" y="4488369"/>
                </a:lnTo>
                <a:lnTo>
                  <a:pt x="3232673" y="4489963"/>
                </a:lnTo>
                <a:lnTo>
                  <a:pt x="3231488" y="4493948"/>
                </a:lnTo>
                <a:lnTo>
                  <a:pt x="3227537" y="4504707"/>
                </a:lnTo>
                <a:lnTo>
                  <a:pt x="3231883" y="4500722"/>
                </a:lnTo>
                <a:lnTo>
                  <a:pt x="3233857" y="4499925"/>
                </a:lnTo>
                <a:lnTo>
                  <a:pt x="3235438" y="4498730"/>
                </a:lnTo>
                <a:lnTo>
                  <a:pt x="3237413" y="4498730"/>
                </a:lnTo>
                <a:lnTo>
                  <a:pt x="3238598" y="4498730"/>
                </a:lnTo>
                <a:lnTo>
                  <a:pt x="3239782" y="4498730"/>
                </a:lnTo>
                <a:lnTo>
                  <a:pt x="3240967" y="4499925"/>
                </a:lnTo>
                <a:lnTo>
                  <a:pt x="3242942" y="4501918"/>
                </a:lnTo>
                <a:lnTo>
                  <a:pt x="3244917" y="4505106"/>
                </a:lnTo>
                <a:lnTo>
                  <a:pt x="3246498" y="4509091"/>
                </a:lnTo>
                <a:lnTo>
                  <a:pt x="3247289" y="4513075"/>
                </a:lnTo>
                <a:lnTo>
                  <a:pt x="3250052" y="4522240"/>
                </a:lnTo>
                <a:lnTo>
                  <a:pt x="3250845" y="4526624"/>
                </a:lnTo>
                <a:lnTo>
                  <a:pt x="3252423" y="4530609"/>
                </a:lnTo>
                <a:lnTo>
                  <a:pt x="3253609" y="4534195"/>
                </a:lnTo>
                <a:lnTo>
                  <a:pt x="3255582" y="4536586"/>
                </a:lnTo>
                <a:lnTo>
                  <a:pt x="3256768" y="4536984"/>
                </a:lnTo>
                <a:lnTo>
                  <a:pt x="3257558" y="4537781"/>
                </a:lnTo>
                <a:lnTo>
                  <a:pt x="3259139" y="4538180"/>
                </a:lnTo>
                <a:lnTo>
                  <a:pt x="3260717" y="4537781"/>
                </a:lnTo>
                <a:lnTo>
                  <a:pt x="3256768" y="4540571"/>
                </a:lnTo>
                <a:lnTo>
                  <a:pt x="3254398" y="4542563"/>
                </a:lnTo>
                <a:lnTo>
                  <a:pt x="3253213" y="4543360"/>
                </a:lnTo>
                <a:lnTo>
                  <a:pt x="3252423" y="4544555"/>
                </a:lnTo>
                <a:lnTo>
                  <a:pt x="3251238" y="4548540"/>
                </a:lnTo>
                <a:lnTo>
                  <a:pt x="3248867" y="4559299"/>
                </a:lnTo>
                <a:lnTo>
                  <a:pt x="3248077" y="4554119"/>
                </a:lnTo>
                <a:lnTo>
                  <a:pt x="3246498" y="4550931"/>
                </a:lnTo>
                <a:lnTo>
                  <a:pt x="3244523" y="4547345"/>
                </a:lnTo>
                <a:lnTo>
                  <a:pt x="3242152" y="4544954"/>
                </a:lnTo>
                <a:lnTo>
                  <a:pt x="3238993" y="4542961"/>
                </a:lnTo>
                <a:lnTo>
                  <a:pt x="3236228" y="4542165"/>
                </a:lnTo>
                <a:lnTo>
                  <a:pt x="3232673" y="4540969"/>
                </a:lnTo>
                <a:lnTo>
                  <a:pt x="3229117" y="4540172"/>
                </a:lnTo>
                <a:lnTo>
                  <a:pt x="3221613" y="4540172"/>
                </a:lnTo>
                <a:lnTo>
                  <a:pt x="3213711" y="4540172"/>
                </a:lnTo>
                <a:lnTo>
                  <a:pt x="3206207" y="4540571"/>
                </a:lnTo>
                <a:lnTo>
                  <a:pt x="3199490" y="4540969"/>
                </a:lnTo>
                <a:lnTo>
                  <a:pt x="3199490" y="4538977"/>
                </a:lnTo>
                <a:lnTo>
                  <a:pt x="3199887" y="4536187"/>
                </a:lnTo>
                <a:lnTo>
                  <a:pt x="3202257" y="4528616"/>
                </a:lnTo>
                <a:lnTo>
                  <a:pt x="3204627" y="4521842"/>
                </a:lnTo>
                <a:lnTo>
                  <a:pt x="3204627" y="4519451"/>
                </a:lnTo>
                <a:lnTo>
                  <a:pt x="3204627" y="4518654"/>
                </a:lnTo>
                <a:lnTo>
                  <a:pt x="3204232" y="4517857"/>
                </a:lnTo>
                <a:lnTo>
                  <a:pt x="3202257" y="4522240"/>
                </a:lnTo>
                <a:lnTo>
                  <a:pt x="3200677" y="4525428"/>
                </a:lnTo>
                <a:lnTo>
                  <a:pt x="3199490" y="4527421"/>
                </a:lnTo>
                <a:lnTo>
                  <a:pt x="3197910" y="4528218"/>
                </a:lnTo>
                <a:lnTo>
                  <a:pt x="3196331" y="4528218"/>
                </a:lnTo>
                <a:lnTo>
                  <a:pt x="3194751" y="4527819"/>
                </a:lnTo>
                <a:lnTo>
                  <a:pt x="3191592" y="4525428"/>
                </a:lnTo>
                <a:lnTo>
                  <a:pt x="3188036" y="4523037"/>
                </a:lnTo>
                <a:lnTo>
                  <a:pt x="3186455" y="4522240"/>
                </a:lnTo>
                <a:lnTo>
                  <a:pt x="3184875" y="4521842"/>
                </a:lnTo>
                <a:lnTo>
                  <a:pt x="3182902" y="4522240"/>
                </a:lnTo>
                <a:lnTo>
                  <a:pt x="3180925" y="4524233"/>
                </a:lnTo>
                <a:lnTo>
                  <a:pt x="3178950" y="4526624"/>
                </a:lnTo>
                <a:lnTo>
                  <a:pt x="3176580" y="4530609"/>
                </a:lnTo>
                <a:lnTo>
                  <a:pt x="3179345" y="4523436"/>
                </a:lnTo>
                <a:lnTo>
                  <a:pt x="3180925" y="4517459"/>
                </a:lnTo>
                <a:lnTo>
                  <a:pt x="3181321" y="4513075"/>
                </a:lnTo>
                <a:lnTo>
                  <a:pt x="3181321" y="4509091"/>
                </a:lnTo>
                <a:lnTo>
                  <a:pt x="3181714" y="4504707"/>
                </a:lnTo>
                <a:lnTo>
                  <a:pt x="3183295" y="4498332"/>
                </a:lnTo>
                <a:lnTo>
                  <a:pt x="3185665" y="4490362"/>
                </a:lnTo>
                <a:lnTo>
                  <a:pt x="3189616" y="4479204"/>
                </a:lnTo>
                <a:lnTo>
                  <a:pt x="3188431" y="4480798"/>
                </a:lnTo>
                <a:lnTo>
                  <a:pt x="3187246" y="4481595"/>
                </a:lnTo>
                <a:lnTo>
                  <a:pt x="3184875" y="4483189"/>
                </a:lnTo>
                <a:lnTo>
                  <a:pt x="3183295" y="4483588"/>
                </a:lnTo>
                <a:lnTo>
                  <a:pt x="3181714" y="4485182"/>
                </a:lnTo>
                <a:lnTo>
                  <a:pt x="3180135" y="4486776"/>
                </a:lnTo>
                <a:lnTo>
                  <a:pt x="3179345" y="4489166"/>
                </a:lnTo>
                <a:lnTo>
                  <a:pt x="3178555" y="4488369"/>
                </a:lnTo>
                <a:lnTo>
                  <a:pt x="3178555" y="4487971"/>
                </a:lnTo>
                <a:lnTo>
                  <a:pt x="3178950" y="4485979"/>
                </a:lnTo>
                <a:lnTo>
                  <a:pt x="3179741" y="4483189"/>
                </a:lnTo>
                <a:lnTo>
                  <a:pt x="3181714" y="4479603"/>
                </a:lnTo>
                <a:lnTo>
                  <a:pt x="3184085" y="4475618"/>
                </a:lnTo>
                <a:lnTo>
                  <a:pt x="3186455" y="4471235"/>
                </a:lnTo>
                <a:lnTo>
                  <a:pt x="3188431" y="4466453"/>
                </a:lnTo>
                <a:close/>
                <a:moveTo>
                  <a:pt x="3231810" y="4446587"/>
                </a:moveTo>
                <a:lnTo>
                  <a:pt x="3232592" y="4446978"/>
                </a:lnTo>
                <a:lnTo>
                  <a:pt x="3233373" y="4447370"/>
                </a:lnTo>
                <a:lnTo>
                  <a:pt x="3234542" y="4448152"/>
                </a:lnTo>
                <a:lnTo>
                  <a:pt x="3234934" y="4449716"/>
                </a:lnTo>
                <a:lnTo>
                  <a:pt x="3235325" y="4452063"/>
                </a:lnTo>
                <a:lnTo>
                  <a:pt x="3235325" y="4455192"/>
                </a:lnTo>
                <a:lnTo>
                  <a:pt x="3234542" y="4457930"/>
                </a:lnTo>
                <a:lnTo>
                  <a:pt x="3232983" y="4459886"/>
                </a:lnTo>
                <a:lnTo>
                  <a:pt x="3232202" y="4461450"/>
                </a:lnTo>
                <a:lnTo>
                  <a:pt x="3230639" y="4461841"/>
                </a:lnTo>
                <a:lnTo>
                  <a:pt x="3229860" y="4461841"/>
                </a:lnTo>
                <a:lnTo>
                  <a:pt x="3228298" y="4461450"/>
                </a:lnTo>
                <a:lnTo>
                  <a:pt x="3225955" y="4460277"/>
                </a:lnTo>
                <a:lnTo>
                  <a:pt x="3224393" y="4459886"/>
                </a:lnTo>
                <a:lnTo>
                  <a:pt x="3223613" y="4459886"/>
                </a:lnTo>
                <a:lnTo>
                  <a:pt x="3222050" y="4460277"/>
                </a:lnTo>
                <a:lnTo>
                  <a:pt x="3220879" y="4461450"/>
                </a:lnTo>
                <a:lnTo>
                  <a:pt x="3219710" y="4462624"/>
                </a:lnTo>
                <a:lnTo>
                  <a:pt x="3218536" y="4465362"/>
                </a:lnTo>
                <a:lnTo>
                  <a:pt x="3217366" y="4468491"/>
                </a:lnTo>
                <a:lnTo>
                  <a:pt x="3216195" y="4473575"/>
                </a:lnTo>
                <a:lnTo>
                  <a:pt x="3215807" y="4470055"/>
                </a:lnTo>
                <a:lnTo>
                  <a:pt x="3214634" y="4468099"/>
                </a:lnTo>
                <a:lnTo>
                  <a:pt x="3213462" y="4466144"/>
                </a:lnTo>
                <a:lnTo>
                  <a:pt x="3212292" y="4463797"/>
                </a:lnTo>
                <a:lnTo>
                  <a:pt x="3211510" y="4461450"/>
                </a:lnTo>
                <a:lnTo>
                  <a:pt x="3211510" y="4457930"/>
                </a:lnTo>
                <a:lnTo>
                  <a:pt x="3213071" y="4453236"/>
                </a:lnTo>
                <a:lnTo>
                  <a:pt x="3215807" y="4447370"/>
                </a:lnTo>
                <a:lnTo>
                  <a:pt x="3217366" y="4448152"/>
                </a:lnTo>
                <a:lnTo>
                  <a:pt x="3219319" y="4448934"/>
                </a:lnTo>
                <a:lnTo>
                  <a:pt x="3220879" y="4449325"/>
                </a:lnTo>
                <a:lnTo>
                  <a:pt x="3222444" y="4449325"/>
                </a:lnTo>
                <a:lnTo>
                  <a:pt x="3225955" y="4448152"/>
                </a:lnTo>
                <a:lnTo>
                  <a:pt x="3228688" y="4447370"/>
                </a:lnTo>
                <a:close/>
                <a:moveTo>
                  <a:pt x="1733550" y="4422775"/>
                </a:moveTo>
                <a:lnTo>
                  <a:pt x="1737868" y="4425970"/>
                </a:lnTo>
                <a:lnTo>
                  <a:pt x="1742183" y="4429963"/>
                </a:lnTo>
                <a:lnTo>
                  <a:pt x="1746500" y="4434355"/>
                </a:lnTo>
                <a:lnTo>
                  <a:pt x="1751208" y="4439546"/>
                </a:lnTo>
                <a:lnTo>
                  <a:pt x="1755524" y="4445935"/>
                </a:lnTo>
                <a:lnTo>
                  <a:pt x="1759843" y="4453123"/>
                </a:lnTo>
                <a:lnTo>
                  <a:pt x="1768475" y="4468297"/>
                </a:lnTo>
                <a:lnTo>
                  <a:pt x="1768082" y="4471491"/>
                </a:lnTo>
                <a:lnTo>
                  <a:pt x="1766906" y="4475085"/>
                </a:lnTo>
                <a:lnTo>
                  <a:pt x="1765335" y="4477481"/>
                </a:lnTo>
                <a:lnTo>
                  <a:pt x="1762981" y="4479877"/>
                </a:lnTo>
                <a:lnTo>
                  <a:pt x="1760628" y="4482273"/>
                </a:lnTo>
                <a:lnTo>
                  <a:pt x="1757880" y="4484269"/>
                </a:lnTo>
                <a:lnTo>
                  <a:pt x="1751208" y="4487863"/>
                </a:lnTo>
                <a:lnTo>
                  <a:pt x="1748070" y="4483071"/>
                </a:lnTo>
                <a:lnTo>
                  <a:pt x="1746108" y="4479078"/>
                </a:lnTo>
                <a:lnTo>
                  <a:pt x="1745322" y="4475884"/>
                </a:lnTo>
                <a:lnTo>
                  <a:pt x="1745322" y="4474287"/>
                </a:lnTo>
                <a:lnTo>
                  <a:pt x="1745322" y="4473089"/>
                </a:lnTo>
                <a:lnTo>
                  <a:pt x="1746108" y="4472689"/>
                </a:lnTo>
                <a:lnTo>
                  <a:pt x="1747678" y="4472290"/>
                </a:lnTo>
                <a:lnTo>
                  <a:pt x="1749639" y="4472689"/>
                </a:lnTo>
                <a:lnTo>
                  <a:pt x="1752778" y="4473089"/>
                </a:lnTo>
                <a:lnTo>
                  <a:pt x="1754348" y="4473089"/>
                </a:lnTo>
                <a:lnTo>
                  <a:pt x="1755918" y="4472689"/>
                </a:lnTo>
                <a:lnTo>
                  <a:pt x="1757487" y="4472290"/>
                </a:lnTo>
                <a:lnTo>
                  <a:pt x="1757880" y="4470693"/>
                </a:lnTo>
                <a:lnTo>
                  <a:pt x="1757880" y="4468297"/>
                </a:lnTo>
                <a:lnTo>
                  <a:pt x="1757487" y="4465102"/>
                </a:lnTo>
                <a:lnTo>
                  <a:pt x="1745715" y="4460311"/>
                </a:lnTo>
                <a:lnTo>
                  <a:pt x="1739044" y="4457915"/>
                </a:lnTo>
                <a:lnTo>
                  <a:pt x="1735905" y="4456318"/>
                </a:lnTo>
                <a:lnTo>
                  <a:pt x="1735120" y="4455519"/>
                </a:lnTo>
                <a:lnTo>
                  <a:pt x="1735120" y="4454720"/>
                </a:lnTo>
                <a:lnTo>
                  <a:pt x="1735905" y="4451925"/>
                </a:lnTo>
                <a:lnTo>
                  <a:pt x="1736688" y="4446734"/>
                </a:lnTo>
                <a:lnTo>
                  <a:pt x="1736688" y="4441942"/>
                </a:lnTo>
                <a:lnTo>
                  <a:pt x="1735905" y="4437151"/>
                </a:lnTo>
                <a:lnTo>
                  <a:pt x="1735120" y="4430762"/>
                </a:lnTo>
                <a:close/>
                <a:moveTo>
                  <a:pt x="3131975" y="4414837"/>
                </a:moveTo>
                <a:lnTo>
                  <a:pt x="3133936" y="4414837"/>
                </a:lnTo>
                <a:lnTo>
                  <a:pt x="3135898" y="4415680"/>
                </a:lnTo>
                <a:lnTo>
                  <a:pt x="3137861" y="4416943"/>
                </a:lnTo>
                <a:lnTo>
                  <a:pt x="3139824" y="4418628"/>
                </a:lnTo>
                <a:lnTo>
                  <a:pt x="3143743" y="4422419"/>
                </a:lnTo>
                <a:lnTo>
                  <a:pt x="3148063" y="4426630"/>
                </a:lnTo>
                <a:lnTo>
                  <a:pt x="3150413" y="4428315"/>
                </a:lnTo>
                <a:lnTo>
                  <a:pt x="3152774" y="4430000"/>
                </a:lnTo>
                <a:lnTo>
                  <a:pt x="3150811" y="4432527"/>
                </a:lnTo>
                <a:lnTo>
                  <a:pt x="3148843" y="4434212"/>
                </a:lnTo>
                <a:lnTo>
                  <a:pt x="3146492" y="4435054"/>
                </a:lnTo>
                <a:lnTo>
                  <a:pt x="3144528" y="4435475"/>
                </a:lnTo>
                <a:lnTo>
                  <a:pt x="3142172" y="4435475"/>
                </a:lnTo>
                <a:lnTo>
                  <a:pt x="3139824" y="4435054"/>
                </a:lnTo>
                <a:lnTo>
                  <a:pt x="3135505" y="4434212"/>
                </a:lnTo>
                <a:lnTo>
                  <a:pt x="3131189" y="4432527"/>
                </a:lnTo>
                <a:lnTo>
                  <a:pt x="3126874" y="4432106"/>
                </a:lnTo>
                <a:lnTo>
                  <a:pt x="3124127" y="4432106"/>
                </a:lnTo>
                <a:lnTo>
                  <a:pt x="3122557" y="4432527"/>
                </a:lnTo>
                <a:lnTo>
                  <a:pt x="3120594" y="4433369"/>
                </a:lnTo>
                <a:lnTo>
                  <a:pt x="3117848" y="4435054"/>
                </a:lnTo>
                <a:lnTo>
                  <a:pt x="3120987" y="4428736"/>
                </a:lnTo>
                <a:lnTo>
                  <a:pt x="3123341" y="4423682"/>
                </a:lnTo>
                <a:lnTo>
                  <a:pt x="3125695" y="4419891"/>
                </a:lnTo>
                <a:lnTo>
                  <a:pt x="3128049" y="4417364"/>
                </a:lnTo>
                <a:lnTo>
                  <a:pt x="3130010" y="4415258"/>
                </a:lnTo>
                <a:close/>
                <a:moveTo>
                  <a:pt x="3037340" y="4414837"/>
                </a:moveTo>
                <a:lnTo>
                  <a:pt x="3037719" y="4417283"/>
                </a:lnTo>
                <a:lnTo>
                  <a:pt x="3038095" y="4420544"/>
                </a:lnTo>
                <a:lnTo>
                  <a:pt x="3038475" y="4424212"/>
                </a:lnTo>
                <a:lnTo>
                  <a:pt x="3038095" y="4428288"/>
                </a:lnTo>
                <a:lnTo>
                  <a:pt x="3037719" y="4432772"/>
                </a:lnTo>
                <a:lnTo>
                  <a:pt x="3036585" y="4437256"/>
                </a:lnTo>
                <a:lnTo>
                  <a:pt x="3035451" y="4441332"/>
                </a:lnTo>
                <a:lnTo>
                  <a:pt x="3033562" y="4445000"/>
                </a:lnTo>
                <a:lnTo>
                  <a:pt x="3032805" y="4440924"/>
                </a:lnTo>
                <a:lnTo>
                  <a:pt x="3032805" y="4436440"/>
                </a:lnTo>
                <a:lnTo>
                  <a:pt x="3032805" y="4434810"/>
                </a:lnTo>
                <a:lnTo>
                  <a:pt x="3032427" y="4433587"/>
                </a:lnTo>
                <a:lnTo>
                  <a:pt x="3032048" y="4432364"/>
                </a:lnTo>
                <a:lnTo>
                  <a:pt x="3030537" y="4432364"/>
                </a:lnTo>
                <a:lnTo>
                  <a:pt x="3032048" y="4427065"/>
                </a:lnTo>
                <a:lnTo>
                  <a:pt x="3033938" y="4422989"/>
                </a:lnTo>
                <a:lnTo>
                  <a:pt x="3035451" y="4419729"/>
                </a:lnTo>
                <a:close/>
                <a:moveTo>
                  <a:pt x="1060852" y="4414837"/>
                </a:moveTo>
                <a:lnTo>
                  <a:pt x="1061249" y="4425696"/>
                </a:lnTo>
                <a:lnTo>
                  <a:pt x="1062044" y="4434544"/>
                </a:lnTo>
                <a:lnTo>
                  <a:pt x="1062044" y="4440576"/>
                </a:lnTo>
                <a:lnTo>
                  <a:pt x="1061646" y="4442185"/>
                </a:lnTo>
                <a:lnTo>
                  <a:pt x="1060852" y="4443794"/>
                </a:lnTo>
                <a:lnTo>
                  <a:pt x="1059264" y="4445000"/>
                </a:lnTo>
                <a:lnTo>
                  <a:pt x="1057677" y="4445000"/>
                </a:lnTo>
                <a:lnTo>
                  <a:pt x="1055296" y="4443794"/>
                </a:lnTo>
                <a:lnTo>
                  <a:pt x="1052518" y="4442185"/>
                </a:lnTo>
                <a:lnTo>
                  <a:pt x="1043788" y="4436957"/>
                </a:lnTo>
                <a:lnTo>
                  <a:pt x="1031880" y="4428511"/>
                </a:lnTo>
                <a:lnTo>
                  <a:pt x="1033469" y="4426902"/>
                </a:lnTo>
                <a:lnTo>
                  <a:pt x="1035455" y="4426098"/>
                </a:lnTo>
                <a:lnTo>
                  <a:pt x="1038629" y="4424892"/>
                </a:lnTo>
                <a:lnTo>
                  <a:pt x="1042597" y="4424489"/>
                </a:lnTo>
                <a:lnTo>
                  <a:pt x="1046567" y="4424087"/>
                </a:lnTo>
                <a:lnTo>
                  <a:pt x="1050137" y="4422881"/>
                </a:lnTo>
                <a:lnTo>
                  <a:pt x="1053708" y="4422076"/>
                </a:lnTo>
                <a:lnTo>
                  <a:pt x="1055296" y="4420468"/>
                </a:lnTo>
                <a:lnTo>
                  <a:pt x="1057281" y="4419261"/>
                </a:lnTo>
                <a:lnTo>
                  <a:pt x="1058868" y="4417250"/>
                </a:lnTo>
                <a:close/>
                <a:moveTo>
                  <a:pt x="3082239" y="4386262"/>
                </a:moveTo>
                <a:lnTo>
                  <a:pt x="3085488" y="4386262"/>
                </a:lnTo>
                <a:lnTo>
                  <a:pt x="3089140" y="4386663"/>
                </a:lnTo>
                <a:lnTo>
                  <a:pt x="3092792" y="4387464"/>
                </a:lnTo>
                <a:lnTo>
                  <a:pt x="3096037" y="4388666"/>
                </a:lnTo>
                <a:lnTo>
                  <a:pt x="3099691" y="4390268"/>
                </a:lnTo>
                <a:lnTo>
                  <a:pt x="3102533" y="4392672"/>
                </a:lnTo>
                <a:lnTo>
                  <a:pt x="3105779" y="4395075"/>
                </a:lnTo>
                <a:lnTo>
                  <a:pt x="3108214" y="4398681"/>
                </a:lnTo>
                <a:lnTo>
                  <a:pt x="3110651" y="4402686"/>
                </a:lnTo>
                <a:lnTo>
                  <a:pt x="3113086" y="4407493"/>
                </a:lnTo>
                <a:lnTo>
                  <a:pt x="3110242" y="4411900"/>
                </a:lnTo>
                <a:lnTo>
                  <a:pt x="3106997" y="4416306"/>
                </a:lnTo>
                <a:lnTo>
                  <a:pt x="3104155" y="4422315"/>
                </a:lnTo>
                <a:lnTo>
                  <a:pt x="3101719" y="4429125"/>
                </a:lnTo>
                <a:lnTo>
                  <a:pt x="3100503" y="4423116"/>
                </a:lnTo>
                <a:lnTo>
                  <a:pt x="3099286" y="4418309"/>
                </a:lnTo>
                <a:lnTo>
                  <a:pt x="3097257" y="4414303"/>
                </a:lnTo>
                <a:lnTo>
                  <a:pt x="3094008" y="4411900"/>
                </a:lnTo>
                <a:lnTo>
                  <a:pt x="3091166" y="4409897"/>
                </a:lnTo>
                <a:lnTo>
                  <a:pt x="3087516" y="4408695"/>
                </a:lnTo>
                <a:lnTo>
                  <a:pt x="3083861" y="4407894"/>
                </a:lnTo>
                <a:lnTo>
                  <a:pt x="3079805" y="4407493"/>
                </a:lnTo>
                <a:lnTo>
                  <a:pt x="3072094" y="4405891"/>
                </a:lnTo>
                <a:lnTo>
                  <a:pt x="3068848" y="4405491"/>
                </a:lnTo>
                <a:lnTo>
                  <a:pt x="3065603" y="4403888"/>
                </a:lnTo>
                <a:lnTo>
                  <a:pt x="3063169" y="4401485"/>
                </a:lnTo>
                <a:lnTo>
                  <a:pt x="3061140" y="4398681"/>
                </a:lnTo>
                <a:lnTo>
                  <a:pt x="3059514" y="4394675"/>
                </a:lnTo>
                <a:lnTo>
                  <a:pt x="3059109" y="4389066"/>
                </a:lnTo>
                <a:lnTo>
                  <a:pt x="3066821" y="4387865"/>
                </a:lnTo>
                <a:lnTo>
                  <a:pt x="3074530" y="4386663"/>
                </a:lnTo>
                <a:close/>
                <a:moveTo>
                  <a:pt x="1633422" y="4379912"/>
                </a:moveTo>
                <a:lnTo>
                  <a:pt x="1635444" y="4383881"/>
                </a:lnTo>
                <a:lnTo>
                  <a:pt x="1636253" y="4387850"/>
                </a:lnTo>
                <a:lnTo>
                  <a:pt x="1636658" y="4390628"/>
                </a:lnTo>
                <a:lnTo>
                  <a:pt x="1635444" y="4393803"/>
                </a:lnTo>
                <a:lnTo>
                  <a:pt x="1635041" y="4396184"/>
                </a:lnTo>
                <a:lnTo>
                  <a:pt x="1633422" y="4398566"/>
                </a:lnTo>
                <a:lnTo>
                  <a:pt x="1630594" y="4402931"/>
                </a:lnTo>
                <a:lnTo>
                  <a:pt x="1629789" y="4405312"/>
                </a:lnTo>
                <a:lnTo>
                  <a:pt x="1628574" y="4407694"/>
                </a:lnTo>
                <a:lnTo>
                  <a:pt x="1628574" y="4410869"/>
                </a:lnTo>
                <a:lnTo>
                  <a:pt x="1628574" y="4414044"/>
                </a:lnTo>
                <a:lnTo>
                  <a:pt x="1630190" y="4417616"/>
                </a:lnTo>
                <a:lnTo>
                  <a:pt x="1632211" y="4421981"/>
                </a:lnTo>
                <a:lnTo>
                  <a:pt x="1635444" y="4426744"/>
                </a:lnTo>
                <a:lnTo>
                  <a:pt x="1639889" y="4432300"/>
                </a:lnTo>
                <a:lnTo>
                  <a:pt x="1636658" y="4430713"/>
                </a:lnTo>
                <a:lnTo>
                  <a:pt x="1633020" y="4428331"/>
                </a:lnTo>
                <a:lnTo>
                  <a:pt x="1629789" y="4425950"/>
                </a:lnTo>
                <a:lnTo>
                  <a:pt x="1626555" y="4422775"/>
                </a:lnTo>
                <a:lnTo>
                  <a:pt x="1621302" y="4417219"/>
                </a:lnTo>
                <a:lnTo>
                  <a:pt x="1616048" y="4412059"/>
                </a:lnTo>
                <a:lnTo>
                  <a:pt x="1613625" y="4409678"/>
                </a:lnTo>
                <a:lnTo>
                  <a:pt x="1611603" y="4408488"/>
                </a:lnTo>
                <a:lnTo>
                  <a:pt x="1609583" y="4407694"/>
                </a:lnTo>
                <a:lnTo>
                  <a:pt x="1607562" y="4407694"/>
                </a:lnTo>
                <a:lnTo>
                  <a:pt x="1605542" y="4408884"/>
                </a:lnTo>
                <a:lnTo>
                  <a:pt x="1603523" y="4410869"/>
                </a:lnTo>
                <a:lnTo>
                  <a:pt x="1601906" y="4414044"/>
                </a:lnTo>
                <a:lnTo>
                  <a:pt x="1599884" y="4419203"/>
                </a:lnTo>
                <a:lnTo>
                  <a:pt x="1597056" y="4411266"/>
                </a:lnTo>
                <a:lnTo>
                  <a:pt x="1595843" y="4405312"/>
                </a:lnTo>
                <a:lnTo>
                  <a:pt x="1595439" y="4400550"/>
                </a:lnTo>
                <a:lnTo>
                  <a:pt x="1595843" y="4397375"/>
                </a:lnTo>
                <a:lnTo>
                  <a:pt x="1596248" y="4396184"/>
                </a:lnTo>
                <a:lnTo>
                  <a:pt x="1597056" y="4394994"/>
                </a:lnTo>
                <a:lnTo>
                  <a:pt x="1599076" y="4393803"/>
                </a:lnTo>
                <a:lnTo>
                  <a:pt x="1601906" y="4393009"/>
                </a:lnTo>
                <a:lnTo>
                  <a:pt x="1605138" y="4392612"/>
                </a:lnTo>
                <a:lnTo>
                  <a:pt x="1612816" y="4392612"/>
                </a:lnTo>
                <a:lnTo>
                  <a:pt x="1616452" y="4392215"/>
                </a:lnTo>
                <a:lnTo>
                  <a:pt x="1620493" y="4391819"/>
                </a:lnTo>
                <a:lnTo>
                  <a:pt x="1624129" y="4390231"/>
                </a:lnTo>
                <a:lnTo>
                  <a:pt x="1627767" y="4387850"/>
                </a:lnTo>
                <a:lnTo>
                  <a:pt x="1631000" y="4384675"/>
                </a:lnTo>
                <a:lnTo>
                  <a:pt x="1632616" y="4382294"/>
                </a:lnTo>
                <a:close/>
                <a:moveTo>
                  <a:pt x="1816148" y="4370387"/>
                </a:moveTo>
                <a:lnTo>
                  <a:pt x="1830387" y="4398592"/>
                </a:lnTo>
                <a:lnTo>
                  <a:pt x="1828847" y="4399767"/>
                </a:lnTo>
                <a:lnTo>
                  <a:pt x="1827309" y="4400550"/>
                </a:lnTo>
                <a:lnTo>
                  <a:pt x="1825385" y="4400550"/>
                </a:lnTo>
                <a:lnTo>
                  <a:pt x="1824230" y="4399767"/>
                </a:lnTo>
                <a:lnTo>
                  <a:pt x="1822689" y="4399375"/>
                </a:lnTo>
                <a:lnTo>
                  <a:pt x="1821150" y="4397808"/>
                </a:lnTo>
                <a:lnTo>
                  <a:pt x="1818071" y="4395066"/>
                </a:lnTo>
                <a:lnTo>
                  <a:pt x="1814609" y="4390757"/>
                </a:lnTo>
                <a:lnTo>
                  <a:pt x="1811915" y="4386448"/>
                </a:lnTo>
                <a:lnTo>
                  <a:pt x="1804988" y="4376263"/>
                </a:lnTo>
                <a:close/>
                <a:moveTo>
                  <a:pt x="3393676" y="4344987"/>
                </a:moveTo>
                <a:lnTo>
                  <a:pt x="3396457" y="4344987"/>
                </a:lnTo>
                <a:lnTo>
                  <a:pt x="3399631" y="4344987"/>
                </a:lnTo>
                <a:lnTo>
                  <a:pt x="3405187" y="4345363"/>
                </a:lnTo>
                <a:lnTo>
                  <a:pt x="3402012" y="4351003"/>
                </a:lnTo>
                <a:lnTo>
                  <a:pt x="3400822" y="4352507"/>
                </a:lnTo>
                <a:lnTo>
                  <a:pt x="3400029" y="4353259"/>
                </a:lnTo>
                <a:lnTo>
                  <a:pt x="3398837" y="4353259"/>
                </a:lnTo>
                <a:lnTo>
                  <a:pt x="3398440" y="4352883"/>
                </a:lnTo>
                <a:lnTo>
                  <a:pt x="3397647" y="4352131"/>
                </a:lnTo>
                <a:lnTo>
                  <a:pt x="3396457" y="4350627"/>
                </a:lnTo>
                <a:lnTo>
                  <a:pt x="3396059" y="4350627"/>
                </a:lnTo>
                <a:lnTo>
                  <a:pt x="3395662" y="4350627"/>
                </a:lnTo>
                <a:lnTo>
                  <a:pt x="3394472" y="4351379"/>
                </a:lnTo>
                <a:lnTo>
                  <a:pt x="3393676" y="4353259"/>
                </a:lnTo>
                <a:lnTo>
                  <a:pt x="3390501" y="4358899"/>
                </a:lnTo>
                <a:lnTo>
                  <a:pt x="3388121" y="4359275"/>
                </a:lnTo>
                <a:lnTo>
                  <a:pt x="3387328" y="4359275"/>
                </a:lnTo>
                <a:lnTo>
                  <a:pt x="3386930" y="4358899"/>
                </a:lnTo>
                <a:lnTo>
                  <a:pt x="3385740" y="4357395"/>
                </a:lnTo>
                <a:lnTo>
                  <a:pt x="3385344" y="4355891"/>
                </a:lnTo>
                <a:lnTo>
                  <a:pt x="3384946" y="4354011"/>
                </a:lnTo>
                <a:lnTo>
                  <a:pt x="3384153" y="4352507"/>
                </a:lnTo>
                <a:lnTo>
                  <a:pt x="3383359" y="4351003"/>
                </a:lnTo>
                <a:lnTo>
                  <a:pt x="3382167" y="4351003"/>
                </a:lnTo>
                <a:lnTo>
                  <a:pt x="3381375" y="4350627"/>
                </a:lnTo>
                <a:lnTo>
                  <a:pt x="3384153" y="4348747"/>
                </a:lnTo>
                <a:lnTo>
                  <a:pt x="3387328" y="4346867"/>
                </a:lnTo>
                <a:lnTo>
                  <a:pt x="3390105" y="4346115"/>
                </a:lnTo>
                <a:close/>
                <a:moveTo>
                  <a:pt x="1720851" y="4338637"/>
                </a:moveTo>
                <a:lnTo>
                  <a:pt x="1716118" y="4346843"/>
                </a:lnTo>
                <a:lnTo>
                  <a:pt x="1711385" y="4353096"/>
                </a:lnTo>
                <a:lnTo>
                  <a:pt x="1706653" y="4358957"/>
                </a:lnTo>
                <a:lnTo>
                  <a:pt x="1701917" y="4363646"/>
                </a:lnTo>
                <a:lnTo>
                  <a:pt x="1691661" y="4374588"/>
                </a:lnTo>
                <a:lnTo>
                  <a:pt x="1686138" y="4381231"/>
                </a:lnTo>
                <a:lnTo>
                  <a:pt x="1679827" y="4389437"/>
                </a:lnTo>
                <a:lnTo>
                  <a:pt x="1675882" y="4385139"/>
                </a:lnTo>
                <a:lnTo>
                  <a:pt x="1671543" y="4381231"/>
                </a:lnTo>
                <a:lnTo>
                  <a:pt x="1663653" y="4374588"/>
                </a:lnTo>
                <a:lnTo>
                  <a:pt x="1660892" y="4371071"/>
                </a:lnTo>
                <a:lnTo>
                  <a:pt x="1657737" y="4367163"/>
                </a:lnTo>
                <a:lnTo>
                  <a:pt x="1656947" y="4365210"/>
                </a:lnTo>
                <a:lnTo>
                  <a:pt x="1656159" y="4362865"/>
                </a:lnTo>
                <a:lnTo>
                  <a:pt x="1655764" y="4360520"/>
                </a:lnTo>
                <a:lnTo>
                  <a:pt x="1655764" y="4357394"/>
                </a:lnTo>
                <a:lnTo>
                  <a:pt x="1658920" y="4354268"/>
                </a:lnTo>
                <a:lnTo>
                  <a:pt x="1659709" y="4353096"/>
                </a:lnTo>
                <a:lnTo>
                  <a:pt x="1661286" y="4352705"/>
                </a:lnTo>
                <a:lnTo>
                  <a:pt x="1662471" y="4352314"/>
                </a:lnTo>
                <a:lnTo>
                  <a:pt x="1664047" y="4352314"/>
                </a:lnTo>
                <a:lnTo>
                  <a:pt x="1665626" y="4352705"/>
                </a:lnTo>
                <a:lnTo>
                  <a:pt x="1667204" y="4353096"/>
                </a:lnTo>
                <a:lnTo>
                  <a:pt x="1669965" y="4355831"/>
                </a:lnTo>
                <a:lnTo>
                  <a:pt x="1672725" y="4359348"/>
                </a:lnTo>
                <a:lnTo>
                  <a:pt x="1676277" y="4364819"/>
                </a:lnTo>
                <a:lnTo>
                  <a:pt x="1679038" y="4371071"/>
                </a:lnTo>
                <a:lnTo>
                  <a:pt x="1678249" y="4363646"/>
                </a:lnTo>
                <a:lnTo>
                  <a:pt x="1677855" y="4357394"/>
                </a:lnTo>
                <a:lnTo>
                  <a:pt x="1678249" y="4352705"/>
                </a:lnTo>
                <a:lnTo>
                  <a:pt x="1679827" y="4348797"/>
                </a:lnTo>
                <a:lnTo>
                  <a:pt x="1682193" y="4345671"/>
                </a:lnTo>
                <a:lnTo>
                  <a:pt x="1684559" y="4343326"/>
                </a:lnTo>
                <a:lnTo>
                  <a:pt x="1687321" y="4341373"/>
                </a:lnTo>
                <a:lnTo>
                  <a:pt x="1691267" y="4340200"/>
                </a:lnTo>
                <a:lnTo>
                  <a:pt x="1694817" y="4339810"/>
                </a:lnTo>
                <a:lnTo>
                  <a:pt x="1699156" y="4339419"/>
                </a:lnTo>
                <a:lnTo>
                  <a:pt x="1706653" y="4339419"/>
                </a:lnTo>
                <a:lnTo>
                  <a:pt x="1714541" y="4339419"/>
                </a:lnTo>
                <a:lnTo>
                  <a:pt x="1718091" y="4339419"/>
                </a:lnTo>
                <a:close/>
                <a:moveTo>
                  <a:pt x="2022367" y="4318000"/>
                </a:moveTo>
                <a:lnTo>
                  <a:pt x="2023533" y="4318388"/>
                </a:lnTo>
                <a:lnTo>
                  <a:pt x="2027025" y="4319163"/>
                </a:lnTo>
                <a:lnTo>
                  <a:pt x="2029742" y="4320714"/>
                </a:lnTo>
                <a:lnTo>
                  <a:pt x="2034786" y="4323040"/>
                </a:lnTo>
                <a:lnTo>
                  <a:pt x="2035174" y="4325366"/>
                </a:lnTo>
                <a:lnTo>
                  <a:pt x="2035174" y="4328079"/>
                </a:lnTo>
                <a:lnTo>
                  <a:pt x="2034786" y="4330017"/>
                </a:lnTo>
                <a:lnTo>
                  <a:pt x="2033620" y="4331568"/>
                </a:lnTo>
                <a:lnTo>
                  <a:pt x="2031680" y="4334282"/>
                </a:lnTo>
                <a:lnTo>
                  <a:pt x="2029351" y="4336608"/>
                </a:lnTo>
                <a:lnTo>
                  <a:pt x="2027025" y="4338933"/>
                </a:lnTo>
                <a:lnTo>
                  <a:pt x="2025472" y="4340484"/>
                </a:lnTo>
                <a:lnTo>
                  <a:pt x="2025084" y="4341647"/>
                </a:lnTo>
                <a:lnTo>
                  <a:pt x="2024695" y="4343585"/>
                </a:lnTo>
                <a:lnTo>
                  <a:pt x="2024695" y="4345911"/>
                </a:lnTo>
                <a:lnTo>
                  <a:pt x="2024695" y="4348625"/>
                </a:lnTo>
                <a:lnTo>
                  <a:pt x="2025472" y="4351338"/>
                </a:lnTo>
                <a:lnTo>
                  <a:pt x="2022367" y="4350175"/>
                </a:lnTo>
                <a:lnTo>
                  <a:pt x="2019650" y="4349012"/>
                </a:lnTo>
                <a:lnTo>
                  <a:pt x="2018486" y="4347462"/>
                </a:lnTo>
                <a:lnTo>
                  <a:pt x="2017711" y="4345523"/>
                </a:lnTo>
                <a:lnTo>
                  <a:pt x="2017711" y="4343585"/>
                </a:lnTo>
                <a:lnTo>
                  <a:pt x="2018486" y="4341647"/>
                </a:lnTo>
                <a:lnTo>
                  <a:pt x="2020817" y="4337770"/>
                </a:lnTo>
                <a:lnTo>
                  <a:pt x="2023144" y="4334669"/>
                </a:lnTo>
                <a:lnTo>
                  <a:pt x="2023920" y="4332731"/>
                </a:lnTo>
                <a:lnTo>
                  <a:pt x="2024695" y="4331180"/>
                </a:lnTo>
                <a:lnTo>
                  <a:pt x="2024695" y="4330405"/>
                </a:lnTo>
                <a:lnTo>
                  <a:pt x="2023920" y="4329242"/>
                </a:lnTo>
                <a:lnTo>
                  <a:pt x="2022755" y="4328467"/>
                </a:lnTo>
                <a:lnTo>
                  <a:pt x="2020426" y="4328467"/>
                </a:lnTo>
                <a:lnTo>
                  <a:pt x="2019263" y="4324978"/>
                </a:lnTo>
                <a:lnTo>
                  <a:pt x="2018874" y="4322652"/>
                </a:lnTo>
                <a:lnTo>
                  <a:pt x="2018874" y="4320714"/>
                </a:lnTo>
                <a:lnTo>
                  <a:pt x="2019263" y="4319163"/>
                </a:lnTo>
                <a:lnTo>
                  <a:pt x="2019650" y="4318776"/>
                </a:lnTo>
                <a:lnTo>
                  <a:pt x="2020817" y="4318388"/>
                </a:lnTo>
                <a:close/>
                <a:moveTo>
                  <a:pt x="2005409" y="4318000"/>
                </a:moveTo>
                <a:lnTo>
                  <a:pt x="2007393" y="4318404"/>
                </a:lnTo>
                <a:lnTo>
                  <a:pt x="2008979" y="4318807"/>
                </a:lnTo>
                <a:lnTo>
                  <a:pt x="2010963" y="4319615"/>
                </a:lnTo>
                <a:lnTo>
                  <a:pt x="2012948" y="4320422"/>
                </a:lnTo>
                <a:lnTo>
                  <a:pt x="2014137" y="4322036"/>
                </a:lnTo>
                <a:lnTo>
                  <a:pt x="2015329" y="4325265"/>
                </a:lnTo>
                <a:lnTo>
                  <a:pt x="2016124" y="4328898"/>
                </a:lnTo>
                <a:lnTo>
                  <a:pt x="2016124" y="4331319"/>
                </a:lnTo>
                <a:lnTo>
                  <a:pt x="2016124" y="4333741"/>
                </a:lnTo>
                <a:lnTo>
                  <a:pt x="2015726" y="4335759"/>
                </a:lnTo>
                <a:lnTo>
                  <a:pt x="2015329" y="4337777"/>
                </a:lnTo>
                <a:lnTo>
                  <a:pt x="2014137" y="4339392"/>
                </a:lnTo>
                <a:lnTo>
                  <a:pt x="2012948" y="4340199"/>
                </a:lnTo>
                <a:lnTo>
                  <a:pt x="2011360" y="4341410"/>
                </a:lnTo>
                <a:lnTo>
                  <a:pt x="2009773" y="4341813"/>
                </a:lnTo>
                <a:lnTo>
                  <a:pt x="2007789" y="4341813"/>
                </a:lnTo>
                <a:lnTo>
                  <a:pt x="2006598" y="4341813"/>
                </a:lnTo>
                <a:lnTo>
                  <a:pt x="2002629" y="4340199"/>
                </a:lnTo>
                <a:lnTo>
                  <a:pt x="2001042" y="4339392"/>
                </a:lnTo>
                <a:lnTo>
                  <a:pt x="1999057" y="4337777"/>
                </a:lnTo>
                <a:lnTo>
                  <a:pt x="1998263" y="4334548"/>
                </a:lnTo>
                <a:lnTo>
                  <a:pt x="1997073" y="4331319"/>
                </a:lnTo>
                <a:lnTo>
                  <a:pt x="1997073" y="4328494"/>
                </a:lnTo>
                <a:lnTo>
                  <a:pt x="1997073" y="4326072"/>
                </a:lnTo>
                <a:lnTo>
                  <a:pt x="1997867" y="4324054"/>
                </a:lnTo>
                <a:lnTo>
                  <a:pt x="1998263" y="4322036"/>
                </a:lnTo>
                <a:lnTo>
                  <a:pt x="1999454" y="4320422"/>
                </a:lnTo>
                <a:lnTo>
                  <a:pt x="2000645" y="4319615"/>
                </a:lnTo>
                <a:lnTo>
                  <a:pt x="2002232" y="4318807"/>
                </a:lnTo>
                <a:lnTo>
                  <a:pt x="2003423" y="4318404"/>
                </a:lnTo>
                <a:close/>
                <a:moveTo>
                  <a:pt x="1944837" y="4283075"/>
                </a:moveTo>
                <a:lnTo>
                  <a:pt x="1951262" y="4297620"/>
                </a:lnTo>
                <a:lnTo>
                  <a:pt x="1953530" y="4304695"/>
                </a:lnTo>
                <a:lnTo>
                  <a:pt x="1955421" y="4310592"/>
                </a:lnTo>
                <a:lnTo>
                  <a:pt x="1955799" y="4316095"/>
                </a:lnTo>
                <a:lnTo>
                  <a:pt x="1955799" y="4318061"/>
                </a:lnTo>
                <a:lnTo>
                  <a:pt x="1955421" y="4320026"/>
                </a:lnTo>
                <a:lnTo>
                  <a:pt x="1954286" y="4321992"/>
                </a:lnTo>
                <a:lnTo>
                  <a:pt x="1953153" y="4322778"/>
                </a:lnTo>
                <a:lnTo>
                  <a:pt x="1951641" y="4323957"/>
                </a:lnTo>
                <a:lnTo>
                  <a:pt x="1949372" y="4324350"/>
                </a:lnTo>
                <a:lnTo>
                  <a:pt x="1947482" y="4322385"/>
                </a:lnTo>
                <a:lnTo>
                  <a:pt x="1945594" y="4320419"/>
                </a:lnTo>
                <a:lnTo>
                  <a:pt x="1944082" y="4318061"/>
                </a:lnTo>
                <a:lnTo>
                  <a:pt x="1943325" y="4314916"/>
                </a:lnTo>
                <a:lnTo>
                  <a:pt x="1941436" y="4309413"/>
                </a:lnTo>
                <a:lnTo>
                  <a:pt x="1939923" y="4303123"/>
                </a:lnTo>
                <a:lnTo>
                  <a:pt x="1939923" y="4296834"/>
                </a:lnTo>
                <a:lnTo>
                  <a:pt x="1940302" y="4290937"/>
                </a:lnTo>
                <a:lnTo>
                  <a:pt x="1941436" y="4288579"/>
                </a:lnTo>
                <a:lnTo>
                  <a:pt x="1942192" y="4286613"/>
                </a:lnTo>
                <a:lnTo>
                  <a:pt x="1943325" y="4284648"/>
                </a:lnTo>
                <a:close/>
                <a:moveTo>
                  <a:pt x="1859514" y="4276725"/>
                </a:moveTo>
                <a:lnTo>
                  <a:pt x="1860355" y="4285456"/>
                </a:lnTo>
                <a:lnTo>
                  <a:pt x="1861619" y="4294585"/>
                </a:lnTo>
                <a:lnTo>
                  <a:pt x="1862882" y="4303713"/>
                </a:lnTo>
                <a:lnTo>
                  <a:pt x="1863724" y="4312444"/>
                </a:lnTo>
                <a:lnTo>
                  <a:pt x="1863724" y="4320778"/>
                </a:lnTo>
                <a:lnTo>
                  <a:pt x="1863724" y="4324747"/>
                </a:lnTo>
                <a:lnTo>
                  <a:pt x="1863304" y="4328319"/>
                </a:lnTo>
                <a:lnTo>
                  <a:pt x="1862462" y="4331494"/>
                </a:lnTo>
                <a:lnTo>
                  <a:pt x="1861199" y="4335066"/>
                </a:lnTo>
                <a:lnTo>
                  <a:pt x="1859514" y="4337844"/>
                </a:lnTo>
                <a:lnTo>
                  <a:pt x="1857408" y="4340225"/>
                </a:lnTo>
                <a:lnTo>
                  <a:pt x="1851511" y="4312841"/>
                </a:lnTo>
                <a:lnTo>
                  <a:pt x="1847720" y="4298950"/>
                </a:lnTo>
                <a:lnTo>
                  <a:pt x="1843087" y="4284266"/>
                </a:lnTo>
                <a:close/>
                <a:moveTo>
                  <a:pt x="2584453" y="4271962"/>
                </a:moveTo>
                <a:lnTo>
                  <a:pt x="2584046" y="4280189"/>
                </a:lnTo>
                <a:lnTo>
                  <a:pt x="2583638" y="4282786"/>
                </a:lnTo>
                <a:lnTo>
                  <a:pt x="2582419" y="4284951"/>
                </a:lnTo>
                <a:lnTo>
                  <a:pt x="2581607" y="4285817"/>
                </a:lnTo>
                <a:lnTo>
                  <a:pt x="2580387" y="4286250"/>
                </a:lnTo>
                <a:lnTo>
                  <a:pt x="2579579" y="4286250"/>
                </a:lnTo>
                <a:lnTo>
                  <a:pt x="2577951" y="4285817"/>
                </a:lnTo>
                <a:lnTo>
                  <a:pt x="2572672" y="4283219"/>
                </a:lnTo>
                <a:lnTo>
                  <a:pt x="2571048" y="4282786"/>
                </a:lnTo>
                <a:lnTo>
                  <a:pt x="2569424" y="4282354"/>
                </a:lnTo>
                <a:lnTo>
                  <a:pt x="2568611" y="4282786"/>
                </a:lnTo>
                <a:lnTo>
                  <a:pt x="2566988" y="4283652"/>
                </a:lnTo>
                <a:lnTo>
                  <a:pt x="2567392" y="4281055"/>
                </a:lnTo>
                <a:lnTo>
                  <a:pt x="2567798" y="4278890"/>
                </a:lnTo>
                <a:lnTo>
                  <a:pt x="2568611" y="4277591"/>
                </a:lnTo>
                <a:lnTo>
                  <a:pt x="2569424" y="4276292"/>
                </a:lnTo>
                <a:lnTo>
                  <a:pt x="2570643" y="4275426"/>
                </a:lnTo>
                <a:lnTo>
                  <a:pt x="2571453" y="4274560"/>
                </a:lnTo>
                <a:lnTo>
                  <a:pt x="2574296" y="4274127"/>
                </a:lnTo>
                <a:lnTo>
                  <a:pt x="2579982" y="4273694"/>
                </a:lnTo>
                <a:lnTo>
                  <a:pt x="2582419" y="4273261"/>
                </a:lnTo>
                <a:lnTo>
                  <a:pt x="2583638" y="4272395"/>
                </a:lnTo>
                <a:close/>
                <a:moveTo>
                  <a:pt x="2590956" y="4268787"/>
                </a:moveTo>
                <a:lnTo>
                  <a:pt x="2592180" y="4269594"/>
                </a:lnTo>
                <a:lnTo>
                  <a:pt x="2593818" y="4270400"/>
                </a:lnTo>
                <a:lnTo>
                  <a:pt x="2595455" y="4272013"/>
                </a:lnTo>
                <a:lnTo>
                  <a:pt x="2596690" y="4274029"/>
                </a:lnTo>
                <a:lnTo>
                  <a:pt x="2597914" y="4276448"/>
                </a:lnTo>
                <a:lnTo>
                  <a:pt x="2598327" y="4279270"/>
                </a:lnTo>
                <a:lnTo>
                  <a:pt x="2598733" y="4282898"/>
                </a:lnTo>
                <a:lnTo>
                  <a:pt x="2598733" y="4285721"/>
                </a:lnTo>
                <a:lnTo>
                  <a:pt x="2598327" y="4289752"/>
                </a:lnTo>
                <a:lnTo>
                  <a:pt x="2596690" y="4293381"/>
                </a:lnTo>
                <a:lnTo>
                  <a:pt x="2595871" y="4294187"/>
                </a:lnTo>
                <a:lnTo>
                  <a:pt x="2595455" y="4294187"/>
                </a:lnTo>
                <a:lnTo>
                  <a:pt x="2594234" y="4293784"/>
                </a:lnTo>
                <a:lnTo>
                  <a:pt x="2593818" y="4293381"/>
                </a:lnTo>
                <a:lnTo>
                  <a:pt x="2592593" y="4290156"/>
                </a:lnTo>
                <a:lnTo>
                  <a:pt x="2592180" y="4286930"/>
                </a:lnTo>
                <a:lnTo>
                  <a:pt x="2591362" y="4283705"/>
                </a:lnTo>
                <a:lnTo>
                  <a:pt x="2590137" y="4281689"/>
                </a:lnTo>
                <a:lnTo>
                  <a:pt x="2589310" y="4281286"/>
                </a:lnTo>
                <a:lnTo>
                  <a:pt x="2588087" y="4281689"/>
                </a:lnTo>
                <a:lnTo>
                  <a:pt x="2587269" y="4282495"/>
                </a:lnTo>
                <a:lnTo>
                  <a:pt x="2586034" y="4284511"/>
                </a:lnTo>
                <a:lnTo>
                  <a:pt x="2586034" y="4279270"/>
                </a:lnTo>
                <a:lnTo>
                  <a:pt x="2586034" y="4275238"/>
                </a:lnTo>
                <a:lnTo>
                  <a:pt x="2587269" y="4272416"/>
                </a:lnTo>
                <a:lnTo>
                  <a:pt x="2588087" y="4270400"/>
                </a:lnTo>
                <a:lnTo>
                  <a:pt x="2589726" y="4269594"/>
                </a:lnTo>
                <a:close/>
                <a:moveTo>
                  <a:pt x="2619692" y="4265612"/>
                </a:moveTo>
                <a:lnTo>
                  <a:pt x="2623241" y="4266009"/>
                </a:lnTo>
                <a:lnTo>
                  <a:pt x="2629154" y="4267597"/>
                </a:lnTo>
                <a:lnTo>
                  <a:pt x="2634279" y="4269184"/>
                </a:lnTo>
                <a:lnTo>
                  <a:pt x="2639797" y="4271169"/>
                </a:lnTo>
                <a:lnTo>
                  <a:pt x="2650441" y="4276328"/>
                </a:lnTo>
                <a:lnTo>
                  <a:pt x="2659508" y="4280694"/>
                </a:lnTo>
                <a:lnTo>
                  <a:pt x="2663844" y="4282678"/>
                </a:lnTo>
                <a:lnTo>
                  <a:pt x="2666999" y="4283075"/>
                </a:lnTo>
                <a:lnTo>
                  <a:pt x="2664634" y="4285059"/>
                </a:lnTo>
                <a:lnTo>
                  <a:pt x="2661479" y="4286647"/>
                </a:lnTo>
                <a:lnTo>
                  <a:pt x="2658720" y="4287441"/>
                </a:lnTo>
                <a:lnTo>
                  <a:pt x="2655961" y="4288234"/>
                </a:lnTo>
                <a:lnTo>
                  <a:pt x="2649651" y="4287441"/>
                </a:lnTo>
                <a:lnTo>
                  <a:pt x="2643346" y="4287044"/>
                </a:lnTo>
                <a:lnTo>
                  <a:pt x="2637433" y="4287044"/>
                </a:lnTo>
                <a:lnTo>
                  <a:pt x="2634279" y="4287441"/>
                </a:lnTo>
                <a:lnTo>
                  <a:pt x="2631914" y="4288631"/>
                </a:lnTo>
                <a:lnTo>
                  <a:pt x="2629154" y="4290219"/>
                </a:lnTo>
                <a:lnTo>
                  <a:pt x="2626790" y="4291806"/>
                </a:lnTo>
                <a:lnTo>
                  <a:pt x="2624818" y="4294981"/>
                </a:lnTo>
                <a:lnTo>
                  <a:pt x="2622453" y="4298950"/>
                </a:lnTo>
                <a:lnTo>
                  <a:pt x="2621269" y="4297363"/>
                </a:lnTo>
                <a:lnTo>
                  <a:pt x="2620875" y="4295378"/>
                </a:lnTo>
                <a:lnTo>
                  <a:pt x="2620875" y="4293394"/>
                </a:lnTo>
                <a:lnTo>
                  <a:pt x="2620875" y="4291410"/>
                </a:lnTo>
                <a:lnTo>
                  <a:pt x="2621269" y="4286250"/>
                </a:lnTo>
                <a:lnTo>
                  <a:pt x="2621663" y="4281091"/>
                </a:lnTo>
                <a:lnTo>
                  <a:pt x="2620481" y="4280297"/>
                </a:lnTo>
                <a:lnTo>
                  <a:pt x="2619298" y="4279900"/>
                </a:lnTo>
                <a:lnTo>
                  <a:pt x="2618508" y="4279900"/>
                </a:lnTo>
                <a:lnTo>
                  <a:pt x="2617723" y="4280694"/>
                </a:lnTo>
                <a:lnTo>
                  <a:pt x="2616932" y="4283075"/>
                </a:lnTo>
                <a:lnTo>
                  <a:pt x="2616538" y="4286647"/>
                </a:lnTo>
                <a:lnTo>
                  <a:pt x="2616146" y="4290219"/>
                </a:lnTo>
                <a:lnTo>
                  <a:pt x="2615356" y="4292997"/>
                </a:lnTo>
                <a:lnTo>
                  <a:pt x="2614962" y="4294585"/>
                </a:lnTo>
                <a:lnTo>
                  <a:pt x="2614569" y="4294981"/>
                </a:lnTo>
                <a:lnTo>
                  <a:pt x="2613385" y="4295378"/>
                </a:lnTo>
                <a:lnTo>
                  <a:pt x="2612597" y="4294981"/>
                </a:lnTo>
                <a:lnTo>
                  <a:pt x="2612202" y="4289028"/>
                </a:lnTo>
                <a:lnTo>
                  <a:pt x="2612202" y="4287044"/>
                </a:lnTo>
                <a:lnTo>
                  <a:pt x="2611019" y="4285456"/>
                </a:lnTo>
                <a:lnTo>
                  <a:pt x="2610627" y="4284663"/>
                </a:lnTo>
                <a:lnTo>
                  <a:pt x="2609838" y="4284266"/>
                </a:lnTo>
                <a:lnTo>
                  <a:pt x="2608261" y="4283869"/>
                </a:lnTo>
                <a:lnTo>
                  <a:pt x="2608261" y="4279900"/>
                </a:lnTo>
                <a:lnTo>
                  <a:pt x="2608653" y="4275931"/>
                </a:lnTo>
                <a:lnTo>
                  <a:pt x="2609838" y="4273550"/>
                </a:lnTo>
                <a:lnTo>
                  <a:pt x="2610627" y="4271169"/>
                </a:lnTo>
                <a:lnTo>
                  <a:pt x="2612202" y="4269184"/>
                </a:lnTo>
                <a:lnTo>
                  <a:pt x="2612991" y="4267597"/>
                </a:lnTo>
                <a:lnTo>
                  <a:pt x="2614569" y="4266406"/>
                </a:lnTo>
                <a:lnTo>
                  <a:pt x="2616538" y="4266009"/>
                </a:lnTo>
                <a:close/>
                <a:moveTo>
                  <a:pt x="2151061" y="4256087"/>
                </a:moveTo>
                <a:lnTo>
                  <a:pt x="2155426" y="4260514"/>
                </a:lnTo>
                <a:lnTo>
                  <a:pt x="2157412" y="4262124"/>
                </a:lnTo>
                <a:lnTo>
                  <a:pt x="2159792" y="4263332"/>
                </a:lnTo>
                <a:lnTo>
                  <a:pt x="2161776" y="4264539"/>
                </a:lnTo>
                <a:lnTo>
                  <a:pt x="2164555" y="4265344"/>
                </a:lnTo>
                <a:lnTo>
                  <a:pt x="2169316" y="4265746"/>
                </a:lnTo>
                <a:lnTo>
                  <a:pt x="2173681" y="4265746"/>
                </a:lnTo>
                <a:lnTo>
                  <a:pt x="2178446" y="4264539"/>
                </a:lnTo>
                <a:lnTo>
                  <a:pt x="2184000" y="4262929"/>
                </a:lnTo>
                <a:lnTo>
                  <a:pt x="2188764" y="4260514"/>
                </a:lnTo>
                <a:lnTo>
                  <a:pt x="2189158" y="4264941"/>
                </a:lnTo>
                <a:lnTo>
                  <a:pt x="2188764" y="4269369"/>
                </a:lnTo>
                <a:lnTo>
                  <a:pt x="2187969" y="4273393"/>
                </a:lnTo>
                <a:lnTo>
                  <a:pt x="2186382" y="4277015"/>
                </a:lnTo>
                <a:lnTo>
                  <a:pt x="2184000" y="4279833"/>
                </a:lnTo>
                <a:lnTo>
                  <a:pt x="2180827" y="4281845"/>
                </a:lnTo>
                <a:lnTo>
                  <a:pt x="2178048" y="4283857"/>
                </a:lnTo>
                <a:lnTo>
                  <a:pt x="2174477" y="4284662"/>
                </a:lnTo>
                <a:lnTo>
                  <a:pt x="2170904" y="4284662"/>
                </a:lnTo>
                <a:lnTo>
                  <a:pt x="2167334" y="4283857"/>
                </a:lnTo>
                <a:lnTo>
                  <a:pt x="2163760" y="4282247"/>
                </a:lnTo>
                <a:lnTo>
                  <a:pt x="2160588" y="4279430"/>
                </a:lnTo>
                <a:lnTo>
                  <a:pt x="2157412" y="4275406"/>
                </a:lnTo>
                <a:lnTo>
                  <a:pt x="2155030" y="4269771"/>
                </a:lnTo>
                <a:lnTo>
                  <a:pt x="2152648" y="4263332"/>
                </a:lnTo>
                <a:close/>
                <a:moveTo>
                  <a:pt x="1142107" y="4249737"/>
                </a:moveTo>
                <a:lnTo>
                  <a:pt x="1144831" y="4249737"/>
                </a:lnTo>
                <a:lnTo>
                  <a:pt x="1148337" y="4250928"/>
                </a:lnTo>
                <a:lnTo>
                  <a:pt x="1151060" y="4252515"/>
                </a:lnTo>
                <a:lnTo>
                  <a:pt x="1154566" y="4254897"/>
                </a:lnTo>
                <a:lnTo>
                  <a:pt x="1157682" y="4257278"/>
                </a:lnTo>
                <a:lnTo>
                  <a:pt x="1161186" y="4260453"/>
                </a:lnTo>
                <a:lnTo>
                  <a:pt x="1164690" y="4264422"/>
                </a:lnTo>
                <a:lnTo>
                  <a:pt x="1167413" y="4267993"/>
                </a:lnTo>
                <a:lnTo>
                  <a:pt x="1172866" y="4276328"/>
                </a:lnTo>
                <a:lnTo>
                  <a:pt x="1174815" y="4280297"/>
                </a:lnTo>
                <a:lnTo>
                  <a:pt x="1175982" y="4284265"/>
                </a:lnTo>
                <a:lnTo>
                  <a:pt x="1177540" y="4287837"/>
                </a:lnTo>
                <a:lnTo>
                  <a:pt x="1177928" y="4291012"/>
                </a:lnTo>
                <a:lnTo>
                  <a:pt x="1175593" y="4290615"/>
                </a:lnTo>
                <a:lnTo>
                  <a:pt x="1173256" y="4289028"/>
                </a:lnTo>
                <a:lnTo>
                  <a:pt x="1170922" y="4287440"/>
                </a:lnTo>
                <a:lnTo>
                  <a:pt x="1167803" y="4285059"/>
                </a:lnTo>
                <a:lnTo>
                  <a:pt x="1162744" y="4280297"/>
                </a:lnTo>
                <a:lnTo>
                  <a:pt x="1157292" y="4273947"/>
                </a:lnTo>
                <a:lnTo>
                  <a:pt x="1152230" y="4267597"/>
                </a:lnTo>
                <a:lnTo>
                  <a:pt x="1146780" y="4261643"/>
                </a:lnTo>
                <a:lnTo>
                  <a:pt x="1141717" y="4256087"/>
                </a:lnTo>
                <a:lnTo>
                  <a:pt x="1138991" y="4254103"/>
                </a:lnTo>
                <a:lnTo>
                  <a:pt x="1136655" y="4252515"/>
                </a:lnTo>
                <a:lnTo>
                  <a:pt x="1138991" y="4250531"/>
                </a:lnTo>
                <a:close/>
                <a:moveTo>
                  <a:pt x="1905479" y="4246562"/>
                </a:moveTo>
                <a:lnTo>
                  <a:pt x="1907417" y="4246562"/>
                </a:lnTo>
                <a:lnTo>
                  <a:pt x="1908580" y="4247347"/>
                </a:lnTo>
                <a:lnTo>
                  <a:pt x="1909355" y="4248524"/>
                </a:lnTo>
                <a:lnTo>
                  <a:pt x="1909742" y="4249309"/>
                </a:lnTo>
                <a:lnTo>
                  <a:pt x="1910518" y="4250879"/>
                </a:lnTo>
                <a:lnTo>
                  <a:pt x="1909742" y="4252448"/>
                </a:lnTo>
                <a:lnTo>
                  <a:pt x="1909355" y="4253233"/>
                </a:lnTo>
                <a:lnTo>
                  <a:pt x="1908969" y="4253626"/>
                </a:lnTo>
                <a:lnTo>
                  <a:pt x="1910906" y="4258335"/>
                </a:lnTo>
                <a:lnTo>
                  <a:pt x="1913231" y="4261474"/>
                </a:lnTo>
                <a:lnTo>
                  <a:pt x="1917108" y="4267360"/>
                </a:lnTo>
                <a:lnTo>
                  <a:pt x="1919433" y="4269715"/>
                </a:lnTo>
                <a:lnTo>
                  <a:pt x="1921372" y="4272462"/>
                </a:lnTo>
                <a:lnTo>
                  <a:pt x="1923311" y="4276386"/>
                </a:lnTo>
                <a:lnTo>
                  <a:pt x="1925636" y="4281487"/>
                </a:lnTo>
                <a:lnTo>
                  <a:pt x="1923311" y="4281487"/>
                </a:lnTo>
                <a:lnTo>
                  <a:pt x="1921372" y="4280702"/>
                </a:lnTo>
                <a:lnTo>
                  <a:pt x="1917495" y="4279525"/>
                </a:lnTo>
                <a:lnTo>
                  <a:pt x="1913620" y="4276386"/>
                </a:lnTo>
                <a:lnTo>
                  <a:pt x="1909355" y="4274031"/>
                </a:lnTo>
                <a:lnTo>
                  <a:pt x="1905479" y="4271284"/>
                </a:lnTo>
                <a:lnTo>
                  <a:pt x="1901602" y="4269322"/>
                </a:lnTo>
                <a:lnTo>
                  <a:pt x="1899277" y="4268930"/>
                </a:lnTo>
                <a:lnTo>
                  <a:pt x="1897337" y="4268145"/>
                </a:lnTo>
                <a:lnTo>
                  <a:pt x="1895399" y="4268145"/>
                </a:lnTo>
                <a:lnTo>
                  <a:pt x="1893075" y="4269322"/>
                </a:lnTo>
                <a:lnTo>
                  <a:pt x="1892299" y="4265006"/>
                </a:lnTo>
                <a:lnTo>
                  <a:pt x="1892299" y="4261082"/>
                </a:lnTo>
                <a:lnTo>
                  <a:pt x="1892299" y="4258727"/>
                </a:lnTo>
                <a:lnTo>
                  <a:pt x="1892685" y="4257157"/>
                </a:lnTo>
                <a:lnTo>
                  <a:pt x="1893848" y="4255588"/>
                </a:lnTo>
                <a:lnTo>
                  <a:pt x="1895012" y="4255195"/>
                </a:lnTo>
                <a:lnTo>
                  <a:pt x="1898500" y="4254803"/>
                </a:lnTo>
                <a:lnTo>
                  <a:pt x="1901214" y="4254803"/>
                </a:lnTo>
                <a:lnTo>
                  <a:pt x="1902766" y="4254803"/>
                </a:lnTo>
                <a:lnTo>
                  <a:pt x="1904316" y="4254411"/>
                </a:lnTo>
                <a:lnTo>
                  <a:pt x="1905092" y="4253233"/>
                </a:lnTo>
                <a:lnTo>
                  <a:pt x="1906254" y="4252056"/>
                </a:lnTo>
                <a:lnTo>
                  <a:pt x="1906254" y="4249309"/>
                </a:lnTo>
                <a:close/>
                <a:moveTo>
                  <a:pt x="1278736" y="4246562"/>
                </a:moveTo>
                <a:lnTo>
                  <a:pt x="1280719" y="4250856"/>
                </a:lnTo>
                <a:lnTo>
                  <a:pt x="1281911" y="4254370"/>
                </a:lnTo>
                <a:lnTo>
                  <a:pt x="1282705" y="4256712"/>
                </a:lnTo>
                <a:lnTo>
                  <a:pt x="1282705" y="4258664"/>
                </a:lnTo>
                <a:lnTo>
                  <a:pt x="1281514" y="4260225"/>
                </a:lnTo>
                <a:lnTo>
                  <a:pt x="1280719" y="4261006"/>
                </a:lnTo>
                <a:lnTo>
                  <a:pt x="1279133" y="4261397"/>
                </a:lnTo>
                <a:lnTo>
                  <a:pt x="1277147" y="4262177"/>
                </a:lnTo>
                <a:lnTo>
                  <a:pt x="1272783" y="4262568"/>
                </a:lnTo>
                <a:lnTo>
                  <a:pt x="1268021" y="4263348"/>
                </a:lnTo>
                <a:lnTo>
                  <a:pt x="1265639" y="4264520"/>
                </a:lnTo>
                <a:lnTo>
                  <a:pt x="1262862" y="4265300"/>
                </a:lnTo>
                <a:lnTo>
                  <a:pt x="1260479" y="4267252"/>
                </a:lnTo>
                <a:lnTo>
                  <a:pt x="1258495" y="4270375"/>
                </a:lnTo>
                <a:lnTo>
                  <a:pt x="1256114" y="4265691"/>
                </a:lnTo>
                <a:lnTo>
                  <a:pt x="1255320" y="4262568"/>
                </a:lnTo>
                <a:lnTo>
                  <a:pt x="1254130" y="4259445"/>
                </a:lnTo>
                <a:lnTo>
                  <a:pt x="1254130" y="4257102"/>
                </a:lnTo>
                <a:lnTo>
                  <a:pt x="1255320" y="4255151"/>
                </a:lnTo>
                <a:lnTo>
                  <a:pt x="1256114" y="4253199"/>
                </a:lnTo>
                <a:lnTo>
                  <a:pt x="1257702" y="4252418"/>
                </a:lnTo>
                <a:lnTo>
                  <a:pt x="1259289" y="4250856"/>
                </a:lnTo>
                <a:lnTo>
                  <a:pt x="1263655" y="4249685"/>
                </a:lnTo>
                <a:lnTo>
                  <a:pt x="1268814" y="4248514"/>
                </a:lnTo>
                <a:lnTo>
                  <a:pt x="1273577" y="4247733"/>
                </a:lnTo>
                <a:close/>
                <a:moveTo>
                  <a:pt x="1583057" y="4241800"/>
                </a:moveTo>
                <a:lnTo>
                  <a:pt x="1587746" y="4250531"/>
                </a:lnTo>
                <a:lnTo>
                  <a:pt x="1592826" y="4259263"/>
                </a:lnTo>
                <a:lnTo>
                  <a:pt x="1595561" y="4262835"/>
                </a:lnTo>
                <a:lnTo>
                  <a:pt x="1597907" y="4265613"/>
                </a:lnTo>
                <a:lnTo>
                  <a:pt x="1599078" y="4266010"/>
                </a:lnTo>
                <a:lnTo>
                  <a:pt x="1600250" y="4267200"/>
                </a:lnTo>
                <a:lnTo>
                  <a:pt x="1601814" y="4267200"/>
                </a:lnTo>
                <a:lnTo>
                  <a:pt x="1602596" y="4267200"/>
                </a:lnTo>
                <a:lnTo>
                  <a:pt x="1603376" y="4270375"/>
                </a:lnTo>
                <a:lnTo>
                  <a:pt x="1603376" y="4272756"/>
                </a:lnTo>
                <a:lnTo>
                  <a:pt x="1602204" y="4275535"/>
                </a:lnTo>
                <a:lnTo>
                  <a:pt x="1600642" y="4277519"/>
                </a:lnTo>
                <a:lnTo>
                  <a:pt x="1595951" y="4280297"/>
                </a:lnTo>
                <a:lnTo>
                  <a:pt x="1593607" y="4281885"/>
                </a:lnTo>
                <a:lnTo>
                  <a:pt x="1590871" y="4283075"/>
                </a:lnTo>
                <a:lnTo>
                  <a:pt x="1589309" y="4277916"/>
                </a:lnTo>
                <a:lnTo>
                  <a:pt x="1586574" y="4271566"/>
                </a:lnTo>
                <a:lnTo>
                  <a:pt x="1580322" y="4258866"/>
                </a:lnTo>
                <a:lnTo>
                  <a:pt x="1578368" y="4252913"/>
                </a:lnTo>
                <a:lnTo>
                  <a:pt x="1577978" y="4250531"/>
                </a:lnTo>
                <a:lnTo>
                  <a:pt x="1577978" y="4248150"/>
                </a:lnTo>
                <a:lnTo>
                  <a:pt x="1577978" y="4246166"/>
                </a:lnTo>
                <a:lnTo>
                  <a:pt x="1579149" y="4244181"/>
                </a:lnTo>
                <a:lnTo>
                  <a:pt x="1580322" y="4242594"/>
                </a:lnTo>
                <a:close/>
                <a:moveTo>
                  <a:pt x="2004639" y="4213225"/>
                </a:moveTo>
                <a:lnTo>
                  <a:pt x="2006206" y="4219267"/>
                </a:lnTo>
                <a:lnTo>
                  <a:pt x="2006598" y="4224504"/>
                </a:lnTo>
                <a:lnTo>
                  <a:pt x="2006598" y="4227726"/>
                </a:lnTo>
                <a:lnTo>
                  <a:pt x="2005421" y="4230143"/>
                </a:lnTo>
                <a:lnTo>
                  <a:pt x="2003462" y="4231754"/>
                </a:lnTo>
                <a:lnTo>
                  <a:pt x="2001107" y="4232560"/>
                </a:lnTo>
                <a:lnTo>
                  <a:pt x="1998363" y="4233366"/>
                </a:lnTo>
                <a:lnTo>
                  <a:pt x="1995225" y="4233366"/>
                </a:lnTo>
                <a:lnTo>
                  <a:pt x="1989343" y="4233366"/>
                </a:lnTo>
                <a:lnTo>
                  <a:pt x="1986595" y="4233366"/>
                </a:lnTo>
                <a:lnTo>
                  <a:pt x="1984243" y="4233366"/>
                </a:lnTo>
                <a:lnTo>
                  <a:pt x="1982281" y="4234171"/>
                </a:lnTo>
                <a:lnTo>
                  <a:pt x="1980713" y="4235380"/>
                </a:lnTo>
                <a:lnTo>
                  <a:pt x="1980321" y="4237394"/>
                </a:lnTo>
                <a:lnTo>
                  <a:pt x="1980321" y="4240213"/>
                </a:lnTo>
                <a:lnTo>
                  <a:pt x="1976791" y="4234171"/>
                </a:lnTo>
                <a:lnTo>
                  <a:pt x="1974438" y="4229740"/>
                </a:lnTo>
                <a:lnTo>
                  <a:pt x="1973262" y="4225712"/>
                </a:lnTo>
                <a:lnTo>
                  <a:pt x="1974046" y="4223295"/>
                </a:lnTo>
                <a:lnTo>
                  <a:pt x="1974830" y="4221281"/>
                </a:lnTo>
                <a:lnTo>
                  <a:pt x="1976791" y="4220476"/>
                </a:lnTo>
                <a:lnTo>
                  <a:pt x="1979143" y="4219670"/>
                </a:lnTo>
                <a:lnTo>
                  <a:pt x="1982281" y="4219267"/>
                </a:lnTo>
                <a:lnTo>
                  <a:pt x="1988949" y="4219267"/>
                </a:lnTo>
                <a:lnTo>
                  <a:pt x="1995617" y="4219267"/>
                </a:lnTo>
                <a:lnTo>
                  <a:pt x="1999146" y="4218865"/>
                </a:lnTo>
                <a:lnTo>
                  <a:pt x="2001500" y="4218059"/>
                </a:lnTo>
                <a:lnTo>
                  <a:pt x="2003462" y="4216045"/>
                </a:lnTo>
                <a:close/>
                <a:moveTo>
                  <a:pt x="2475233" y="4203700"/>
                </a:moveTo>
                <a:lnTo>
                  <a:pt x="2476400" y="4204458"/>
                </a:lnTo>
                <a:lnTo>
                  <a:pt x="2477956" y="4205217"/>
                </a:lnTo>
                <a:lnTo>
                  <a:pt x="2479899" y="4207870"/>
                </a:lnTo>
                <a:lnTo>
                  <a:pt x="2481457" y="4211661"/>
                </a:lnTo>
                <a:lnTo>
                  <a:pt x="2483010" y="4215452"/>
                </a:lnTo>
                <a:lnTo>
                  <a:pt x="2484953" y="4218485"/>
                </a:lnTo>
                <a:lnTo>
                  <a:pt x="2486120" y="4219244"/>
                </a:lnTo>
                <a:lnTo>
                  <a:pt x="2487676" y="4219623"/>
                </a:lnTo>
                <a:lnTo>
                  <a:pt x="2488842" y="4219244"/>
                </a:lnTo>
                <a:lnTo>
                  <a:pt x="2490786" y="4218485"/>
                </a:lnTo>
                <a:lnTo>
                  <a:pt x="2490398" y="4221139"/>
                </a:lnTo>
                <a:lnTo>
                  <a:pt x="2490007" y="4223414"/>
                </a:lnTo>
                <a:lnTo>
                  <a:pt x="2488842" y="4225309"/>
                </a:lnTo>
                <a:lnTo>
                  <a:pt x="2487676" y="4227205"/>
                </a:lnTo>
                <a:lnTo>
                  <a:pt x="2485731" y="4227963"/>
                </a:lnTo>
                <a:lnTo>
                  <a:pt x="2484177" y="4228721"/>
                </a:lnTo>
                <a:lnTo>
                  <a:pt x="2482233" y="4229100"/>
                </a:lnTo>
                <a:lnTo>
                  <a:pt x="2479899" y="4228721"/>
                </a:lnTo>
                <a:lnTo>
                  <a:pt x="2477956" y="4227584"/>
                </a:lnTo>
                <a:lnTo>
                  <a:pt x="2476400" y="4226067"/>
                </a:lnTo>
                <a:lnTo>
                  <a:pt x="2474458" y="4224551"/>
                </a:lnTo>
                <a:lnTo>
                  <a:pt x="2473679" y="4221897"/>
                </a:lnTo>
                <a:lnTo>
                  <a:pt x="2472123" y="4218864"/>
                </a:lnTo>
                <a:lnTo>
                  <a:pt x="2471736" y="4214694"/>
                </a:lnTo>
                <a:lnTo>
                  <a:pt x="2471736" y="4210524"/>
                </a:lnTo>
                <a:lnTo>
                  <a:pt x="2471736" y="4205217"/>
                </a:lnTo>
                <a:lnTo>
                  <a:pt x="2473679" y="4204458"/>
                </a:lnTo>
                <a:close/>
                <a:moveTo>
                  <a:pt x="3032125" y="4197350"/>
                </a:moveTo>
                <a:lnTo>
                  <a:pt x="3027786" y="4203904"/>
                </a:lnTo>
                <a:lnTo>
                  <a:pt x="3023841" y="4208917"/>
                </a:lnTo>
                <a:lnTo>
                  <a:pt x="3019897" y="4213929"/>
                </a:lnTo>
                <a:lnTo>
                  <a:pt x="3016346" y="4217013"/>
                </a:lnTo>
                <a:lnTo>
                  <a:pt x="3012403" y="4220097"/>
                </a:lnTo>
                <a:lnTo>
                  <a:pt x="3008458" y="4222025"/>
                </a:lnTo>
                <a:lnTo>
                  <a:pt x="3004513" y="4223182"/>
                </a:lnTo>
                <a:lnTo>
                  <a:pt x="3000570" y="4223953"/>
                </a:lnTo>
                <a:lnTo>
                  <a:pt x="2996623" y="4224338"/>
                </a:lnTo>
                <a:lnTo>
                  <a:pt x="2992283" y="4223953"/>
                </a:lnTo>
                <a:lnTo>
                  <a:pt x="2988339" y="4222796"/>
                </a:lnTo>
                <a:lnTo>
                  <a:pt x="2984789" y="4221254"/>
                </a:lnTo>
                <a:lnTo>
                  <a:pt x="2975716" y="4218555"/>
                </a:lnTo>
                <a:lnTo>
                  <a:pt x="2967036" y="4214700"/>
                </a:lnTo>
                <a:lnTo>
                  <a:pt x="2972559" y="4208531"/>
                </a:lnTo>
                <a:lnTo>
                  <a:pt x="2977293" y="4203904"/>
                </a:lnTo>
                <a:lnTo>
                  <a:pt x="2982027" y="4200820"/>
                </a:lnTo>
                <a:lnTo>
                  <a:pt x="2986760" y="4199278"/>
                </a:lnTo>
                <a:lnTo>
                  <a:pt x="2991101" y="4198507"/>
                </a:lnTo>
                <a:lnTo>
                  <a:pt x="2994651" y="4198507"/>
                </a:lnTo>
                <a:lnTo>
                  <a:pt x="2998596" y="4199278"/>
                </a:lnTo>
                <a:lnTo>
                  <a:pt x="3002540" y="4200049"/>
                </a:lnTo>
                <a:lnTo>
                  <a:pt x="3010035" y="4202362"/>
                </a:lnTo>
                <a:lnTo>
                  <a:pt x="3013189" y="4203519"/>
                </a:lnTo>
                <a:lnTo>
                  <a:pt x="3017135" y="4203904"/>
                </a:lnTo>
                <a:lnTo>
                  <a:pt x="3020686" y="4203904"/>
                </a:lnTo>
                <a:lnTo>
                  <a:pt x="3024630" y="4202362"/>
                </a:lnTo>
                <a:lnTo>
                  <a:pt x="3028180" y="4200435"/>
                </a:lnTo>
                <a:close/>
                <a:moveTo>
                  <a:pt x="2952749" y="4197350"/>
                </a:moveTo>
                <a:lnTo>
                  <a:pt x="2953940" y="4197350"/>
                </a:lnTo>
                <a:lnTo>
                  <a:pt x="2956320" y="4198144"/>
                </a:lnTo>
                <a:lnTo>
                  <a:pt x="2959496" y="4200128"/>
                </a:lnTo>
                <a:lnTo>
                  <a:pt x="2965449" y="4206081"/>
                </a:lnTo>
                <a:lnTo>
                  <a:pt x="2963862" y="4209653"/>
                </a:lnTo>
                <a:lnTo>
                  <a:pt x="2962672" y="4212828"/>
                </a:lnTo>
                <a:lnTo>
                  <a:pt x="2961480" y="4215210"/>
                </a:lnTo>
                <a:lnTo>
                  <a:pt x="2959893" y="4217194"/>
                </a:lnTo>
                <a:lnTo>
                  <a:pt x="2957909" y="4218781"/>
                </a:lnTo>
                <a:lnTo>
                  <a:pt x="2956320" y="4219178"/>
                </a:lnTo>
                <a:lnTo>
                  <a:pt x="2954336" y="4219575"/>
                </a:lnTo>
                <a:lnTo>
                  <a:pt x="2952749" y="4219575"/>
                </a:lnTo>
                <a:lnTo>
                  <a:pt x="2950764" y="4219178"/>
                </a:lnTo>
                <a:lnTo>
                  <a:pt x="2949176" y="4218781"/>
                </a:lnTo>
                <a:lnTo>
                  <a:pt x="2947589" y="4217988"/>
                </a:lnTo>
                <a:lnTo>
                  <a:pt x="2945604" y="4216400"/>
                </a:lnTo>
                <a:lnTo>
                  <a:pt x="2944811" y="4214813"/>
                </a:lnTo>
                <a:lnTo>
                  <a:pt x="2943223" y="4212828"/>
                </a:lnTo>
                <a:lnTo>
                  <a:pt x="2942827" y="4210844"/>
                </a:lnTo>
                <a:lnTo>
                  <a:pt x="2941636" y="4208463"/>
                </a:lnTo>
                <a:lnTo>
                  <a:pt x="2945209" y="4202510"/>
                </a:lnTo>
                <a:lnTo>
                  <a:pt x="2947985" y="4199335"/>
                </a:lnTo>
                <a:lnTo>
                  <a:pt x="2949574" y="4198144"/>
                </a:lnTo>
                <a:lnTo>
                  <a:pt x="2951160" y="4197747"/>
                </a:lnTo>
                <a:close/>
                <a:moveTo>
                  <a:pt x="2841621" y="4181475"/>
                </a:moveTo>
                <a:lnTo>
                  <a:pt x="2843209" y="4181475"/>
                </a:lnTo>
                <a:lnTo>
                  <a:pt x="2844401" y="4181475"/>
                </a:lnTo>
                <a:lnTo>
                  <a:pt x="2845990" y="4181475"/>
                </a:lnTo>
                <a:lnTo>
                  <a:pt x="2849958" y="4183422"/>
                </a:lnTo>
                <a:lnTo>
                  <a:pt x="2854321" y="4185758"/>
                </a:lnTo>
                <a:lnTo>
                  <a:pt x="2853925" y="4191210"/>
                </a:lnTo>
                <a:lnTo>
                  <a:pt x="2853530" y="4194715"/>
                </a:lnTo>
                <a:lnTo>
                  <a:pt x="2851941" y="4197830"/>
                </a:lnTo>
                <a:lnTo>
                  <a:pt x="2850751" y="4200166"/>
                </a:lnTo>
                <a:lnTo>
                  <a:pt x="2849561" y="4200945"/>
                </a:lnTo>
                <a:lnTo>
                  <a:pt x="2847576" y="4202113"/>
                </a:lnTo>
                <a:lnTo>
                  <a:pt x="2845592" y="4202113"/>
                </a:lnTo>
                <a:lnTo>
                  <a:pt x="2843607" y="4202113"/>
                </a:lnTo>
                <a:lnTo>
                  <a:pt x="2839240" y="4200556"/>
                </a:lnTo>
                <a:lnTo>
                  <a:pt x="2835273" y="4199387"/>
                </a:lnTo>
                <a:lnTo>
                  <a:pt x="2832891" y="4198609"/>
                </a:lnTo>
                <a:lnTo>
                  <a:pt x="2830907" y="4198219"/>
                </a:lnTo>
                <a:lnTo>
                  <a:pt x="2828923" y="4198219"/>
                </a:lnTo>
                <a:lnTo>
                  <a:pt x="2827335" y="4199387"/>
                </a:lnTo>
                <a:lnTo>
                  <a:pt x="2831303" y="4193157"/>
                </a:lnTo>
                <a:lnTo>
                  <a:pt x="2834479" y="4188095"/>
                </a:lnTo>
                <a:lnTo>
                  <a:pt x="2837257" y="4184201"/>
                </a:lnTo>
                <a:lnTo>
                  <a:pt x="2840035" y="4182254"/>
                </a:lnTo>
                <a:close/>
                <a:moveTo>
                  <a:pt x="2794942" y="4173537"/>
                </a:moveTo>
                <a:lnTo>
                  <a:pt x="2797750" y="4173537"/>
                </a:lnTo>
                <a:lnTo>
                  <a:pt x="2804162" y="4174358"/>
                </a:lnTo>
                <a:lnTo>
                  <a:pt x="2810176" y="4176411"/>
                </a:lnTo>
                <a:lnTo>
                  <a:pt x="2815389" y="4178875"/>
                </a:lnTo>
                <a:lnTo>
                  <a:pt x="2819397" y="4181338"/>
                </a:lnTo>
                <a:lnTo>
                  <a:pt x="2817393" y="4186675"/>
                </a:lnTo>
                <a:lnTo>
                  <a:pt x="2814988" y="4190781"/>
                </a:lnTo>
                <a:lnTo>
                  <a:pt x="2812583" y="4193655"/>
                </a:lnTo>
                <a:lnTo>
                  <a:pt x="2809777" y="4195708"/>
                </a:lnTo>
                <a:lnTo>
                  <a:pt x="2806569" y="4196529"/>
                </a:lnTo>
                <a:lnTo>
                  <a:pt x="2803762" y="4197350"/>
                </a:lnTo>
                <a:lnTo>
                  <a:pt x="2800155" y="4196529"/>
                </a:lnTo>
                <a:lnTo>
                  <a:pt x="2797350" y="4196119"/>
                </a:lnTo>
                <a:lnTo>
                  <a:pt x="2794143" y="4194476"/>
                </a:lnTo>
                <a:lnTo>
                  <a:pt x="2791336" y="4193244"/>
                </a:lnTo>
                <a:lnTo>
                  <a:pt x="2786124" y="4189549"/>
                </a:lnTo>
                <a:lnTo>
                  <a:pt x="2779713" y="4184622"/>
                </a:lnTo>
                <a:lnTo>
                  <a:pt x="2780512" y="4181338"/>
                </a:lnTo>
                <a:lnTo>
                  <a:pt x="2782115" y="4178875"/>
                </a:lnTo>
                <a:lnTo>
                  <a:pt x="2784120" y="4176822"/>
                </a:lnTo>
                <a:lnTo>
                  <a:pt x="2786526" y="4175590"/>
                </a:lnTo>
                <a:lnTo>
                  <a:pt x="2788932" y="4174358"/>
                </a:lnTo>
                <a:lnTo>
                  <a:pt x="2791737" y="4173948"/>
                </a:lnTo>
                <a:close/>
                <a:moveTo>
                  <a:pt x="2911576" y="4171950"/>
                </a:moveTo>
                <a:lnTo>
                  <a:pt x="2916005" y="4171950"/>
                </a:lnTo>
                <a:lnTo>
                  <a:pt x="2918020" y="4172721"/>
                </a:lnTo>
                <a:lnTo>
                  <a:pt x="2920030" y="4173106"/>
                </a:lnTo>
                <a:lnTo>
                  <a:pt x="2921642" y="4173877"/>
                </a:lnTo>
                <a:lnTo>
                  <a:pt x="2923654" y="4175418"/>
                </a:lnTo>
                <a:lnTo>
                  <a:pt x="2924864" y="4176959"/>
                </a:lnTo>
                <a:lnTo>
                  <a:pt x="2926474" y="4178886"/>
                </a:lnTo>
                <a:lnTo>
                  <a:pt x="2928084" y="4181198"/>
                </a:lnTo>
                <a:lnTo>
                  <a:pt x="2928890" y="4183895"/>
                </a:lnTo>
                <a:lnTo>
                  <a:pt x="2930903" y="4190060"/>
                </a:lnTo>
                <a:lnTo>
                  <a:pt x="2932111" y="4197767"/>
                </a:lnTo>
                <a:lnTo>
                  <a:pt x="2932111" y="4207014"/>
                </a:lnTo>
                <a:lnTo>
                  <a:pt x="2930097" y="4205858"/>
                </a:lnTo>
                <a:lnTo>
                  <a:pt x="2928487" y="4205473"/>
                </a:lnTo>
                <a:lnTo>
                  <a:pt x="2926474" y="4204702"/>
                </a:lnTo>
                <a:lnTo>
                  <a:pt x="2924864" y="4204702"/>
                </a:lnTo>
                <a:lnTo>
                  <a:pt x="2922045" y="4205858"/>
                </a:lnTo>
                <a:lnTo>
                  <a:pt x="2919630" y="4207014"/>
                </a:lnTo>
                <a:lnTo>
                  <a:pt x="2914797" y="4210097"/>
                </a:lnTo>
                <a:lnTo>
                  <a:pt x="2911576" y="4211638"/>
                </a:lnTo>
                <a:lnTo>
                  <a:pt x="2909966" y="4211638"/>
                </a:lnTo>
                <a:lnTo>
                  <a:pt x="2908758" y="4211638"/>
                </a:lnTo>
                <a:lnTo>
                  <a:pt x="2908758" y="4202776"/>
                </a:lnTo>
                <a:lnTo>
                  <a:pt x="2908758" y="4196611"/>
                </a:lnTo>
                <a:lnTo>
                  <a:pt x="2907549" y="4193143"/>
                </a:lnTo>
                <a:lnTo>
                  <a:pt x="2906744" y="4190446"/>
                </a:lnTo>
                <a:lnTo>
                  <a:pt x="2906343" y="4190060"/>
                </a:lnTo>
                <a:lnTo>
                  <a:pt x="2905134" y="4189675"/>
                </a:lnTo>
                <a:lnTo>
                  <a:pt x="2903523" y="4190060"/>
                </a:lnTo>
                <a:lnTo>
                  <a:pt x="2901912" y="4191601"/>
                </a:lnTo>
                <a:lnTo>
                  <a:pt x="2899096" y="4193528"/>
                </a:lnTo>
                <a:lnTo>
                  <a:pt x="2894266" y="4198537"/>
                </a:lnTo>
                <a:lnTo>
                  <a:pt x="2891444" y="4201620"/>
                </a:lnTo>
                <a:lnTo>
                  <a:pt x="2888222" y="4203932"/>
                </a:lnTo>
                <a:lnTo>
                  <a:pt x="2885405" y="4205858"/>
                </a:lnTo>
                <a:lnTo>
                  <a:pt x="2882586" y="4207014"/>
                </a:lnTo>
                <a:lnTo>
                  <a:pt x="2880976" y="4207014"/>
                </a:lnTo>
                <a:lnTo>
                  <a:pt x="2879367" y="4207014"/>
                </a:lnTo>
                <a:lnTo>
                  <a:pt x="2877755" y="4206629"/>
                </a:lnTo>
                <a:lnTo>
                  <a:pt x="2876546" y="4205858"/>
                </a:lnTo>
                <a:lnTo>
                  <a:pt x="2879769" y="4199308"/>
                </a:lnTo>
                <a:lnTo>
                  <a:pt x="2883795" y="4192372"/>
                </a:lnTo>
                <a:lnTo>
                  <a:pt x="2888222" y="4187363"/>
                </a:lnTo>
                <a:lnTo>
                  <a:pt x="2892654" y="4182354"/>
                </a:lnTo>
                <a:lnTo>
                  <a:pt x="2897081" y="4178115"/>
                </a:lnTo>
                <a:lnTo>
                  <a:pt x="2902318" y="4175418"/>
                </a:lnTo>
                <a:lnTo>
                  <a:pt x="2907149" y="4173106"/>
                </a:lnTo>
                <a:close/>
                <a:moveTo>
                  <a:pt x="2085973" y="4159250"/>
                </a:moveTo>
                <a:lnTo>
                  <a:pt x="2089148" y="4165600"/>
                </a:lnTo>
                <a:lnTo>
                  <a:pt x="2094307" y="4172744"/>
                </a:lnTo>
                <a:lnTo>
                  <a:pt x="2099467" y="4181475"/>
                </a:lnTo>
                <a:lnTo>
                  <a:pt x="2105023" y="4189810"/>
                </a:lnTo>
                <a:lnTo>
                  <a:pt x="2109389" y="4198144"/>
                </a:lnTo>
                <a:lnTo>
                  <a:pt x="2110579" y="4201716"/>
                </a:lnTo>
                <a:lnTo>
                  <a:pt x="2111770" y="4204891"/>
                </a:lnTo>
                <a:lnTo>
                  <a:pt x="2111770" y="4207272"/>
                </a:lnTo>
                <a:lnTo>
                  <a:pt x="2111373" y="4209257"/>
                </a:lnTo>
                <a:lnTo>
                  <a:pt x="2110579" y="4210447"/>
                </a:lnTo>
                <a:lnTo>
                  <a:pt x="2109785" y="4210844"/>
                </a:lnTo>
                <a:lnTo>
                  <a:pt x="2107801" y="4211241"/>
                </a:lnTo>
                <a:lnTo>
                  <a:pt x="2109785" y="4214416"/>
                </a:lnTo>
                <a:lnTo>
                  <a:pt x="2112166" y="4216401"/>
                </a:lnTo>
                <a:lnTo>
                  <a:pt x="2114548" y="4217194"/>
                </a:lnTo>
                <a:lnTo>
                  <a:pt x="2116930" y="4217591"/>
                </a:lnTo>
                <a:lnTo>
                  <a:pt x="2119709" y="4217591"/>
                </a:lnTo>
                <a:lnTo>
                  <a:pt x="2122088" y="4216798"/>
                </a:lnTo>
                <a:lnTo>
                  <a:pt x="2124470" y="4215607"/>
                </a:lnTo>
                <a:lnTo>
                  <a:pt x="2126853" y="4214416"/>
                </a:lnTo>
                <a:lnTo>
                  <a:pt x="2131217" y="4210844"/>
                </a:lnTo>
                <a:lnTo>
                  <a:pt x="2135185" y="4206876"/>
                </a:lnTo>
                <a:lnTo>
                  <a:pt x="2138757" y="4202907"/>
                </a:lnTo>
                <a:lnTo>
                  <a:pt x="2141535" y="4200129"/>
                </a:lnTo>
                <a:lnTo>
                  <a:pt x="2142330" y="4207272"/>
                </a:lnTo>
                <a:lnTo>
                  <a:pt x="2143123" y="4213226"/>
                </a:lnTo>
                <a:lnTo>
                  <a:pt x="2142330" y="4218385"/>
                </a:lnTo>
                <a:lnTo>
                  <a:pt x="2141139" y="4221560"/>
                </a:lnTo>
                <a:lnTo>
                  <a:pt x="2139552" y="4224735"/>
                </a:lnTo>
                <a:lnTo>
                  <a:pt x="2137170" y="4225926"/>
                </a:lnTo>
                <a:lnTo>
                  <a:pt x="2134790" y="4227116"/>
                </a:lnTo>
                <a:lnTo>
                  <a:pt x="2131613" y="4227513"/>
                </a:lnTo>
                <a:lnTo>
                  <a:pt x="2128438" y="4227513"/>
                </a:lnTo>
                <a:lnTo>
                  <a:pt x="2124866" y="4227116"/>
                </a:lnTo>
                <a:lnTo>
                  <a:pt x="2116930" y="4225132"/>
                </a:lnTo>
                <a:lnTo>
                  <a:pt x="2109785" y="4223148"/>
                </a:lnTo>
                <a:lnTo>
                  <a:pt x="2102245" y="4221560"/>
                </a:lnTo>
                <a:lnTo>
                  <a:pt x="2100657" y="4215607"/>
                </a:lnTo>
                <a:lnTo>
                  <a:pt x="2099467" y="4210844"/>
                </a:lnTo>
                <a:lnTo>
                  <a:pt x="2099467" y="4208860"/>
                </a:lnTo>
                <a:lnTo>
                  <a:pt x="2099863" y="4207272"/>
                </a:lnTo>
                <a:lnTo>
                  <a:pt x="2100657" y="4206082"/>
                </a:lnTo>
                <a:lnTo>
                  <a:pt x="2101450" y="4204891"/>
                </a:lnTo>
                <a:lnTo>
                  <a:pt x="2098673" y="4201716"/>
                </a:lnTo>
                <a:lnTo>
                  <a:pt x="2095497" y="4198541"/>
                </a:lnTo>
                <a:lnTo>
                  <a:pt x="2092720" y="4196557"/>
                </a:lnTo>
                <a:lnTo>
                  <a:pt x="2089545" y="4195366"/>
                </a:lnTo>
                <a:lnTo>
                  <a:pt x="2086767" y="4194175"/>
                </a:lnTo>
                <a:lnTo>
                  <a:pt x="2083988" y="4194175"/>
                </a:lnTo>
                <a:lnTo>
                  <a:pt x="2080417" y="4194572"/>
                </a:lnTo>
                <a:lnTo>
                  <a:pt x="2076844" y="4195763"/>
                </a:lnTo>
                <a:lnTo>
                  <a:pt x="2078036" y="4200922"/>
                </a:lnTo>
                <a:lnTo>
                  <a:pt x="2078829" y="4204494"/>
                </a:lnTo>
                <a:lnTo>
                  <a:pt x="2080417" y="4206876"/>
                </a:lnTo>
                <a:lnTo>
                  <a:pt x="2081608" y="4208463"/>
                </a:lnTo>
                <a:lnTo>
                  <a:pt x="2082797" y="4209257"/>
                </a:lnTo>
                <a:lnTo>
                  <a:pt x="2084782" y="4210051"/>
                </a:lnTo>
                <a:lnTo>
                  <a:pt x="2087957" y="4209257"/>
                </a:lnTo>
                <a:lnTo>
                  <a:pt x="2091131" y="4208860"/>
                </a:lnTo>
                <a:lnTo>
                  <a:pt x="2092720" y="4208860"/>
                </a:lnTo>
                <a:lnTo>
                  <a:pt x="2094307" y="4210051"/>
                </a:lnTo>
                <a:lnTo>
                  <a:pt x="2095497" y="4211241"/>
                </a:lnTo>
                <a:lnTo>
                  <a:pt x="2097085" y="4213623"/>
                </a:lnTo>
                <a:lnTo>
                  <a:pt x="2097880" y="4217591"/>
                </a:lnTo>
                <a:lnTo>
                  <a:pt x="2099069" y="4222751"/>
                </a:lnTo>
                <a:lnTo>
                  <a:pt x="2093514" y="4221957"/>
                </a:lnTo>
                <a:lnTo>
                  <a:pt x="2088353" y="4221163"/>
                </a:lnTo>
                <a:lnTo>
                  <a:pt x="2082797" y="4219179"/>
                </a:lnTo>
                <a:lnTo>
                  <a:pt x="2078036" y="4216798"/>
                </a:lnTo>
                <a:lnTo>
                  <a:pt x="2072479" y="4212829"/>
                </a:lnTo>
                <a:lnTo>
                  <a:pt x="2068113" y="4208066"/>
                </a:lnTo>
                <a:lnTo>
                  <a:pt x="2063351" y="4201716"/>
                </a:lnTo>
                <a:lnTo>
                  <a:pt x="2058985" y="4193382"/>
                </a:lnTo>
                <a:lnTo>
                  <a:pt x="2059779" y="4189810"/>
                </a:lnTo>
                <a:lnTo>
                  <a:pt x="2061367" y="4187032"/>
                </a:lnTo>
                <a:lnTo>
                  <a:pt x="2063747" y="4185444"/>
                </a:lnTo>
                <a:lnTo>
                  <a:pt x="2066129" y="4183857"/>
                </a:lnTo>
                <a:lnTo>
                  <a:pt x="2068510" y="4183460"/>
                </a:lnTo>
                <a:lnTo>
                  <a:pt x="2071685" y="4183460"/>
                </a:lnTo>
                <a:lnTo>
                  <a:pt x="2077638" y="4183063"/>
                </a:lnTo>
                <a:lnTo>
                  <a:pt x="2080020" y="4183063"/>
                </a:lnTo>
                <a:lnTo>
                  <a:pt x="2082401" y="4181872"/>
                </a:lnTo>
                <a:lnTo>
                  <a:pt x="2084782" y="4180682"/>
                </a:lnTo>
                <a:lnTo>
                  <a:pt x="2086370" y="4178697"/>
                </a:lnTo>
                <a:lnTo>
                  <a:pt x="2087164" y="4175522"/>
                </a:lnTo>
                <a:lnTo>
                  <a:pt x="2087957" y="4171950"/>
                </a:lnTo>
                <a:lnTo>
                  <a:pt x="2087164" y="4165997"/>
                </a:lnTo>
                <a:close/>
                <a:moveTo>
                  <a:pt x="1209633" y="4157662"/>
                </a:moveTo>
                <a:lnTo>
                  <a:pt x="1246192" y="4210416"/>
                </a:lnTo>
                <a:lnTo>
                  <a:pt x="1244654" y="4212414"/>
                </a:lnTo>
                <a:lnTo>
                  <a:pt x="1243499" y="4213214"/>
                </a:lnTo>
                <a:lnTo>
                  <a:pt x="1242345" y="4214413"/>
                </a:lnTo>
                <a:lnTo>
                  <a:pt x="1240804" y="4214812"/>
                </a:lnTo>
                <a:lnTo>
                  <a:pt x="1238881" y="4214812"/>
                </a:lnTo>
                <a:lnTo>
                  <a:pt x="1237343" y="4214413"/>
                </a:lnTo>
                <a:lnTo>
                  <a:pt x="1234263" y="4212814"/>
                </a:lnTo>
                <a:lnTo>
                  <a:pt x="1230415" y="4210016"/>
                </a:lnTo>
                <a:lnTo>
                  <a:pt x="1226567" y="4206020"/>
                </a:lnTo>
                <a:lnTo>
                  <a:pt x="1223102" y="4201624"/>
                </a:lnTo>
                <a:lnTo>
                  <a:pt x="1220025" y="4196029"/>
                </a:lnTo>
                <a:lnTo>
                  <a:pt x="1216560" y="4190833"/>
                </a:lnTo>
                <a:lnTo>
                  <a:pt x="1213867" y="4184838"/>
                </a:lnTo>
                <a:lnTo>
                  <a:pt x="1211557" y="4178844"/>
                </a:lnTo>
                <a:lnTo>
                  <a:pt x="1209633" y="4173248"/>
                </a:lnTo>
                <a:lnTo>
                  <a:pt x="1208479" y="4168453"/>
                </a:lnTo>
                <a:lnTo>
                  <a:pt x="1208094" y="4164057"/>
                </a:lnTo>
                <a:lnTo>
                  <a:pt x="1208479" y="4160060"/>
                </a:lnTo>
                <a:lnTo>
                  <a:pt x="1209249" y="4158861"/>
                </a:lnTo>
                <a:close/>
                <a:moveTo>
                  <a:pt x="2661525" y="4154487"/>
                </a:moveTo>
                <a:lnTo>
                  <a:pt x="2660351" y="4159647"/>
                </a:lnTo>
                <a:lnTo>
                  <a:pt x="2658780" y="4164409"/>
                </a:lnTo>
                <a:lnTo>
                  <a:pt x="2658388" y="4169172"/>
                </a:lnTo>
                <a:lnTo>
                  <a:pt x="2658388" y="4173537"/>
                </a:lnTo>
                <a:lnTo>
                  <a:pt x="2658780" y="4175522"/>
                </a:lnTo>
                <a:lnTo>
                  <a:pt x="2659173" y="4177506"/>
                </a:lnTo>
                <a:lnTo>
                  <a:pt x="2660351" y="4178697"/>
                </a:lnTo>
                <a:lnTo>
                  <a:pt x="2661134" y="4179491"/>
                </a:lnTo>
                <a:lnTo>
                  <a:pt x="2662701" y="4180284"/>
                </a:lnTo>
                <a:lnTo>
                  <a:pt x="2664664" y="4180681"/>
                </a:lnTo>
                <a:lnTo>
                  <a:pt x="2665839" y="4180284"/>
                </a:lnTo>
                <a:lnTo>
                  <a:pt x="2668585" y="4178697"/>
                </a:lnTo>
                <a:lnTo>
                  <a:pt x="2667802" y="4181475"/>
                </a:lnTo>
                <a:lnTo>
                  <a:pt x="2667017" y="4183459"/>
                </a:lnTo>
                <a:lnTo>
                  <a:pt x="2665839" y="4185444"/>
                </a:lnTo>
                <a:lnTo>
                  <a:pt x="2665056" y="4187428"/>
                </a:lnTo>
                <a:lnTo>
                  <a:pt x="2663488" y="4189016"/>
                </a:lnTo>
                <a:lnTo>
                  <a:pt x="2662311" y="4189809"/>
                </a:lnTo>
                <a:lnTo>
                  <a:pt x="2658388" y="4192191"/>
                </a:lnTo>
                <a:lnTo>
                  <a:pt x="2653289" y="4193381"/>
                </a:lnTo>
                <a:lnTo>
                  <a:pt x="2648581" y="4193778"/>
                </a:lnTo>
                <a:lnTo>
                  <a:pt x="2643485" y="4194175"/>
                </a:lnTo>
                <a:lnTo>
                  <a:pt x="2637992" y="4193778"/>
                </a:lnTo>
                <a:lnTo>
                  <a:pt x="2627012" y="4192191"/>
                </a:lnTo>
                <a:lnTo>
                  <a:pt x="2616814" y="4189809"/>
                </a:lnTo>
                <a:lnTo>
                  <a:pt x="2608186" y="4187825"/>
                </a:lnTo>
                <a:lnTo>
                  <a:pt x="2601911" y="4186634"/>
                </a:lnTo>
                <a:lnTo>
                  <a:pt x="2605048" y="4182666"/>
                </a:lnTo>
                <a:lnTo>
                  <a:pt x="2608970" y="4179491"/>
                </a:lnTo>
                <a:lnTo>
                  <a:pt x="2612499" y="4177506"/>
                </a:lnTo>
                <a:lnTo>
                  <a:pt x="2616422" y="4176316"/>
                </a:lnTo>
                <a:lnTo>
                  <a:pt x="2619954" y="4175125"/>
                </a:lnTo>
                <a:lnTo>
                  <a:pt x="2623874" y="4174728"/>
                </a:lnTo>
                <a:lnTo>
                  <a:pt x="2631718" y="4173537"/>
                </a:lnTo>
                <a:lnTo>
                  <a:pt x="2635640" y="4173140"/>
                </a:lnTo>
                <a:lnTo>
                  <a:pt x="2639561" y="4172744"/>
                </a:lnTo>
                <a:lnTo>
                  <a:pt x="2643485" y="4171950"/>
                </a:lnTo>
                <a:lnTo>
                  <a:pt x="2647015" y="4170362"/>
                </a:lnTo>
                <a:lnTo>
                  <a:pt x="2650936" y="4167981"/>
                </a:lnTo>
                <a:lnTo>
                  <a:pt x="2654465" y="4164409"/>
                </a:lnTo>
                <a:lnTo>
                  <a:pt x="2658388" y="4160043"/>
                </a:lnTo>
                <a:close/>
                <a:moveTo>
                  <a:pt x="1411292" y="4148137"/>
                </a:moveTo>
                <a:lnTo>
                  <a:pt x="1413327" y="4148137"/>
                </a:lnTo>
                <a:lnTo>
                  <a:pt x="1415363" y="4148526"/>
                </a:lnTo>
                <a:lnTo>
                  <a:pt x="1418212" y="4150083"/>
                </a:lnTo>
                <a:lnTo>
                  <a:pt x="1421060" y="4152028"/>
                </a:lnTo>
                <a:lnTo>
                  <a:pt x="1428387" y="4157865"/>
                </a:lnTo>
                <a:lnTo>
                  <a:pt x="1434901" y="4164479"/>
                </a:lnTo>
                <a:lnTo>
                  <a:pt x="1437342" y="4167981"/>
                </a:lnTo>
                <a:lnTo>
                  <a:pt x="1439785" y="4171872"/>
                </a:lnTo>
                <a:lnTo>
                  <a:pt x="1441820" y="4174985"/>
                </a:lnTo>
                <a:lnTo>
                  <a:pt x="1442635" y="4178487"/>
                </a:lnTo>
                <a:lnTo>
                  <a:pt x="1443041" y="4181600"/>
                </a:lnTo>
                <a:lnTo>
                  <a:pt x="1442635" y="4184323"/>
                </a:lnTo>
                <a:lnTo>
                  <a:pt x="1441820" y="4185491"/>
                </a:lnTo>
                <a:lnTo>
                  <a:pt x="1440598" y="4186658"/>
                </a:lnTo>
                <a:lnTo>
                  <a:pt x="1439379" y="4187436"/>
                </a:lnTo>
                <a:lnTo>
                  <a:pt x="1437749" y="4187825"/>
                </a:lnTo>
                <a:close/>
                <a:moveTo>
                  <a:pt x="1555044" y="4137025"/>
                </a:moveTo>
                <a:lnTo>
                  <a:pt x="1559351" y="4141745"/>
                </a:lnTo>
                <a:lnTo>
                  <a:pt x="1564051" y="4145679"/>
                </a:lnTo>
                <a:lnTo>
                  <a:pt x="1568750" y="4149219"/>
                </a:lnTo>
                <a:lnTo>
                  <a:pt x="1573057" y="4151973"/>
                </a:lnTo>
                <a:lnTo>
                  <a:pt x="1582063" y="4156693"/>
                </a:lnTo>
                <a:lnTo>
                  <a:pt x="1590679" y="4161807"/>
                </a:lnTo>
                <a:lnTo>
                  <a:pt x="1589895" y="4163774"/>
                </a:lnTo>
                <a:lnTo>
                  <a:pt x="1587937" y="4164954"/>
                </a:lnTo>
                <a:lnTo>
                  <a:pt x="1586371" y="4166134"/>
                </a:lnTo>
                <a:lnTo>
                  <a:pt x="1584021" y="4167314"/>
                </a:lnTo>
                <a:lnTo>
                  <a:pt x="1579321" y="4168888"/>
                </a:lnTo>
                <a:lnTo>
                  <a:pt x="1573057" y="4170854"/>
                </a:lnTo>
                <a:lnTo>
                  <a:pt x="1566400" y="4172428"/>
                </a:lnTo>
                <a:lnTo>
                  <a:pt x="1558567" y="4174788"/>
                </a:lnTo>
                <a:lnTo>
                  <a:pt x="1550736" y="4177541"/>
                </a:lnTo>
                <a:lnTo>
                  <a:pt x="1542121" y="4181475"/>
                </a:lnTo>
                <a:lnTo>
                  <a:pt x="1537815" y="4174395"/>
                </a:lnTo>
                <a:lnTo>
                  <a:pt x="1534290" y="4168494"/>
                </a:lnTo>
                <a:lnTo>
                  <a:pt x="1532724" y="4164167"/>
                </a:lnTo>
                <a:lnTo>
                  <a:pt x="1531941" y="4160234"/>
                </a:lnTo>
                <a:lnTo>
                  <a:pt x="1531941" y="4157873"/>
                </a:lnTo>
                <a:lnTo>
                  <a:pt x="1533115" y="4155513"/>
                </a:lnTo>
                <a:lnTo>
                  <a:pt x="1534290" y="4153940"/>
                </a:lnTo>
                <a:lnTo>
                  <a:pt x="1536249" y="4152366"/>
                </a:lnTo>
                <a:lnTo>
                  <a:pt x="1541730" y="4150399"/>
                </a:lnTo>
                <a:lnTo>
                  <a:pt x="1544470" y="4149613"/>
                </a:lnTo>
                <a:lnTo>
                  <a:pt x="1546821" y="4148039"/>
                </a:lnTo>
                <a:lnTo>
                  <a:pt x="1549954" y="4146859"/>
                </a:lnTo>
                <a:lnTo>
                  <a:pt x="1551912" y="4144106"/>
                </a:lnTo>
                <a:lnTo>
                  <a:pt x="1553869" y="4140959"/>
                </a:lnTo>
                <a:close/>
                <a:moveTo>
                  <a:pt x="1497986" y="4135437"/>
                </a:moveTo>
                <a:lnTo>
                  <a:pt x="1499942" y="4135437"/>
                </a:lnTo>
                <a:lnTo>
                  <a:pt x="1502294" y="4136231"/>
                </a:lnTo>
                <a:lnTo>
                  <a:pt x="1504253" y="4136628"/>
                </a:lnTo>
                <a:lnTo>
                  <a:pt x="1505819" y="4137422"/>
                </a:lnTo>
                <a:lnTo>
                  <a:pt x="1509345" y="4140200"/>
                </a:lnTo>
                <a:lnTo>
                  <a:pt x="1511695" y="4143375"/>
                </a:lnTo>
                <a:lnTo>
                  <a:pt x="1513652" y="4147343"/>
                </a:lnTo>
                <a:lnTo>
                  <a:pt x="1515612" y="4151709"/>
                </a:lnTo>
                <a:lnTo>
                  <a:pt x="1517572" y="4156075"/>
                </a:lnTo>
                <a:lnTo>
                  <a:pt x="1520704" y="4166393"/>
                </a:lnTo>
                <a:lnTo>
                  <a:pt x="1522663" y="4171156"/>
                </a:lnTo>
                <a:lnTo>
                  <a:pt x="1525014" y="4176315"/>
                </a:lnTo>
                <a:lnTo>
                  <a:pt x="1528539" y="4180681"/>
                </a:lnTo>
                <a:lnTo>
                  <a:pt x="1532063" y="4185047"/>
                </a:lnTo>
                <a:lnTo>
                  <a:pt x="1536373" y="4188222"/>
                </a:lnTo>
                <a:lnTo>
                  <a:pt x="1538725" y="4189809"/>
                </a:lnTo>
                <a:lnTo>
                  <a:pt x="1541466" y="4191000"/>
                </a:lnTo>
                <a:lnTo>
                  <a:pt x="1540682" y="4191793"/>
                </a:lnTo>
                <a:lnTo>
                  <a:pt x="1539508" y="4192190"/>
                </a:lnTo>
                <a:lnTo>
                  <a:pt x="1538725" y="4192190"/>
                </a:lnTo>
                <a:lnTo>
                  <a:pt x="1537547" y="4191397"/>
                </a:lnTo>
                <a:lnTo>
                  <a:pt x="1535198" y="4189412"/>
                </a:lnTo>
                <a:lnTo>
                  <a:pt x="1533240" y="4186634"/>
                </a:lnTo>
                <a:lnTo>
                  <a:pt x="1530496" y="4187825"/>
                </a:lnTo>
                <a:lnTo>
                  <a:pt x="1528146" y="4190206"/>
                </a:lnTo>
                <a:lnTo>
                  <a:pt x="1525798" y="4192190"/>
                </a:lnTo>
                <a:lnTo>
                  <a:pt x="1523055" y="4194572"/>
                </a:lnTo>
                <a:lnTo>
                  <a:pt x="1519528" y="4200128"/>
                </a:lnTo>
                <a:lnTo>
                  <a:pt x="1514829" y="4205684"/>
                </a:lnTo>
                <a:lnTo>
                  <a:pt x="1512871" y="4208065"/>
                </a:lnTo>
                <a:lnTo>
                  <a:pt x="1510520" y="4210050"/>
                </a:lnTo>
                <a:lnTo>
                  <a:pt x="1507777" y="4212034"/>
                </a:lnTo>
                <a:lnTo>
                  <a:pt x="1505035" y="4213225"/>
                </a:lnTo>
                <a:lnTo>
                  <a:pt x="1501510" y="4214415"/>
                </a:lnTo>
                <a:lnTo>
                  <a:pt x="1497593" y="4214812"/>
                </a:lnTo>
                <a:lnTo>
                  <a:pt x="1493284" y="4214415"/>
                </a:lnTo>
                <a:lnTo>
                  <a:pt x="1488583" y="4213225"/>
                </a:lnTo>
                <a:lnTo>
                  <a:pt x="1485058" y="4208859"/>
                </a:lnTo>
                <a:lnTo>
                  <a:pt x="1482708" y="4204493"/>
                </a:lnTo>
                <a:lnTo>
                  <a:pt x="1481533" y="4200525"/>
                </a:lnTo>
                <a:lnTo>
                  <a:pt x="1481141" y="4196556"/>
                </a:lnTo>
                <a:lnTo>
                  <a:pt x="1481141" y="4193778"/>
                </a:lnTo>
                <a:lnTo>
                  <a:pt x="1482316" y="4191000"/>
                </a:lnTo>
                <a:lnTo>
                  <a:pt x="1484274" y="4188222"/>
                </a:lnTo>
                <a:lnTo>
                  <a:pt x="1486233" y="4185840"/>
                </a:lnTo>
                <a:lnTo>
                  <a:pt x="1488583" y="4183856"/>
                </a:lnTo>
                <a:lnTo>
                  <a:pt x="1491326" y="4182665"/>
                </a:lnTo>
                <a:lnTo>
                  <a:pt x="1494067" y="4181475"/>
                </a:lnTo>
                <a:lnTo>
                  <a:pt x="1497593" y="4181078"/>
                </a:lnTo>
                <a:lnTo>
                  <a:pt x="1500334" y="4181078"/>
                </a:lnTo>
                <a:lnTo>
                  <a:pt x="1503468" y="4181078"/>
                </a:lnTo>
                <a:lnTo>
                  <a:pt x="1506211" y="4181475"/>
                </a:lnTo>
                <a:lnTo>
                  <a:pt x="1508561" y="4182665"/>
                </a:lnTo>
                <a:lnTo>
                  <a:pt x="1510520" y="4181078"/>
                </a:lnTo>
                <a:lnTo>
                  <a:pt x="1511695" y="4179093"/>
                </a:lnTo>
                <a:lnTo>
                  <a:pt x="1512087" y="4177109"/>
                </a:lnTo>
                <a:lnTo>
                  <a:pt x="1512087" y="4174728"/>
                </a:lnTo>
                <a:lnTo>
                  <a:pt x="1511695" y="4172347"/>
                </a:lnTo>
                <a:lnTo>
                  <a:pt x="1511303" y="4169172"/>
                </a:lnTo>
                <a:lnTo>
                  <a:pt x="1508561" y="4163615"/>
                </a:lnTo>
                <a:lnTo>
                  <a:pt x="1505427" y="4157265"/>
                </a:lnTo>
                <a:lnTo>
                  <a:pt x="1501118" y="4150122"/>
                </a:lnTo>
                <a:lnTo>
                  <a:pt x="1492892" y="4136231"/>
                </a:lnTo>
                <a:close/>
                <a:moveTo>
                  <a:pt x="2328458" y="4133850"/>
                </a:moveTo>
                <a:lnTo>
                  <a:pt x="2334483" y="4133850"/>
                </a:lnTo>
                <a:lnTo>
                  <a:pt x="2340106" y="4133850"/>
                </a:lnTo>
                <a:lnTo>
                  <a:pt x="2345329" y="4133850"/>
                </a:lnTo>
                <a:lnTo>
                  <a:pt x="2350549" y="4134694"/>
                </a:lnTo>
                <a:lnTo>
                  <a:pt x="2354965" y="4135537"/>
                </a:lnTo>
                <a:lnTo>
                  <a:pt x="2358983" y="4136802"/>
                </a:lnTo>
                <a:lnTo>
                  <a:pt x="2362197" y="4138067"/>
                </a:lnTo>
                <a:lnTo>
                  <a:pt x="2359384" y="4140597"/>
                </a:lnTo>
                <a:lnTo>
                  <a:pt x="2355769" y="4142706"/>
                </a:lnTo>
                <a:lnTo>
                  <a:pt x="2351754" y="4144392"/>
                </a:lnTo>
                <a:lnTo>
                  <a:pt x="2347335" y="4146501"/>
                </a:lnTo>
                <a:lnTo>
                  <a:pt x="2337696" y="4149453"/>
                </a:lnTo>
                <a:lnTo>
                  <a:pt x="2327253" y="4152404"/>
                </a:lnTo>
                <a:lnTo>
                  <a:pt x="2307974" y="4156621"/>
                </a:lnTo>
                <a:lnTo>
                  <a:pt x="2300345" y="4158730"/>
                </a:lnTo>
                <a:lnTo>
                  <a:pt x="2295523" y="4160838"/>
                </a:lnTo>
                <a:lnTo>
                  <a:pt x="2295523" y="4157886"/>
                </a:lnTo>
                <a:lnTo>
                  <a:pt x="2295923" y="4154935"/>
                </a:lnTo>
                <a:lnTo>
                  <a:pt x="2296324" y="4152404"/>
                </a:lnTo>
                <a:lnTo>
                  <a:pt x="2297530" y="4150296"/>
                </a:lnTo>
                <a:lnTo>
                  <a:pt x="2299941" y="4146501"/>
                </a:lnTo>
                <a:lnTo>
                  <a:pt x="2303557" y="4142706"/>
                </a:lnTo>
                <a:lnTo>
                  <a:pt x="2307974" y="4140175"/>
                </a:lnTo>
                <a:lnTo>
                  <a:pt x="2312393" y="4137645"/>
                </a:lnTo>
                <a:lnTo>
                  <a:pt x="2317612" y="4135959"/>
                </a:lnTo>
                <a:lnTo>
                  <a:pt x="2323236" y="4134694"/>
                </a:lnTo>
                <a:close/>
                <a:moveTo>
                  <a:pt x="2177290" y="4122737"/>
                </a:moveTo>
                <a:lnTo>
                  <a:pt x="2176111" y="4125912"/>
                </a:lnTo>
                <a:lnTo>
                  <a:pt x="2175719" y="4128293"/>
                </a:lnTo>
                <a:lnTo>
                  <a:pt x="2175719" y="4131072"/>
                </a:lnTo>
                <a:lnTo>
                  <a:pt x="2176111" y="4133850"/>
                </a:lnTo>
                <a:lnTo>
                  <a:pt x="2178077" y="4139009"/>
                </a:lnTo>
                <a:lnTo>
                  <a:pt x="2181223" y="4144565"/>
                </a:lnTo>
                <a:lnTo>
                  <a:pt x="2183581" y="4149725"/>
                </a:lnTo>
                <a:lnTo>
                  <a:pt x="2185547" y="4154090"/>
                </a:lnTo>
                <a:lnTo>
                  <a:pt x="2185940" y="4156472"/>
                </a:lnTo>
                <a:lnTo>
                  <a:pt x="2185940" y="4158456"/>
                </a:lnTo>
                <a:lnTo>
                  <a:pt x="2185547" y="4160837"/>
                </a:lnTo>
                <a:lnTo>
                  <a:pt x="2183976" y="4162425"/>
                </a:lnTo>
                <a:lnTo>
                  <a:pt x="2186728" y="4166791"/>
                </a:lnTo>
                <a:lnTo>
                  <a:pt x="2189874" y="4170362"/>
                </a:lnTo>
                <a:lnTo>
                  <a:pt x="2192233" y="4172744"/>
                </a:lnTo>
                <a:lnTo>
                  <a:pt x="2194987" y="4174728"/>
                </a:lnTo>
                <a:lnTo>
                  <a:pt x="2198133" y="4176712"/>
                </a:lnTo>
                <a:lnTo>
                  <a:pt x="2200884" y="4177506"/>
                </a:lnTo>
                <a:lnTo>
                  <a:pt x="2203242" y="4178300"/>
                </a:lnTo>
                <a:lnTo>
                  <a:pt x="2206389" y="4178300"/>
                </a:lnTo>
                <a:lnTo>
                  <a:pt x="2208748" y="4177506"/>
                </a:lnTo>
                <a:lnTo>
                  <a:pt x="2211108" y="4177109"/>
                </a:lnTo>
                <a:lnTo>
                  <a:pt x="2213467" y="4176316"/>
                </a:lnTo>
                <a:lnTo>
                  <a:pt x="2215435" y="4175125"/>
                </a:lnTo>
                <a:lnTo>
                  <a:pt x="2219365" y="4172347"/>
                </a:lnTo>
                <a:lnTo>
                  <a:pt x="2222119" y="4168775"/>
                </a:lnTo>
                <a:lnTo>
                  <a:pt x="2223298" y="4172347"/>
                </a:lnTo>
                <a:lnTo>
                  <a:pt x="2223692" y="4175522"/>
                </a:lnTo>
                <a:lnTo>
                  <a:pt x="2224086" y="4178697"/>
                </a:lnTo>
                <a:lnTo>
                  <a:pt x="2223692" y="4181475"/>
                </a:lnTo>
                <a:lnTo>
                  <a:pt x="2223692" y="4184650"/>
                </a:lnTo>
                <a:lnTo>
                  <a:pt x="2222903" y="4187031"/>
                </a:lnTo>
                <a:lnTo>
                  <a:pt x="2221725" y="4189413"/>
                </a:lnTo>
                <a:lnTo>
                  <a:pt x="2220153" y="4191397"/>
                </a:lnTo>
                <a:lnTo>
                  <a:pt x="2218186" y="4193381"/>
                </a:lnTo>
                <a:lnTo>
                  <a:pt x="2217007" y="4194572"/>
                </a:lnTo>
                <a:lnTo>
                  <a:pt x="2211894" y="4197747"/>
                </a:lnTo>
                <a:lnTo>
                  <a:pt x="2206784" y="4200128"/>
                </a:lnTo>
                <a:lnTo>
                  <a:pt x="2200884" y="4202113"/>
                </a:lnTo>
                <a:lnTo>
                  <a:pt x="2194594" y="4202906"/>
                </a:lnTo>
                <a:lnTo>
                  <a:pt x="2187907" y="4203700"/>
                </a:lnTo>
                <a:lnTo>
                  <a:pt x="2181223" y="4203700"/>
                </a:lnTo>
                <a:lnTo>
                  <a:pt x="2174146" y="4202906"/>
                </a:lnTo>
                <a:lnTo>
                  <a:pt x="2167462" y="4202510"/>
                </a:lnTo>
                <a:lnTo>
                  <a:pt x="2160775" y="4200922"/>
                </a:lnTo>
                <a:lnTo>
                  <a:pt x="2154876" y="4199731"/>
                </a:lnTo>
                <a:lnTo>
                  <a:pt x="2149764" y="4197747"/>
                </a:lnTo>
                <a:lnTo>
                  <a:pt x="2147012" y="4189809"/>
                </a:lnTo>
                <a:lnTo>
                  <a:pt x="2144651" y="4182666"/>
                </a:lnTo>
                <a:lnTo>
                  <a:pt x="2143473" y="4180284"/>
                </a:lnTo>
                <a:lnTo>
                  <a:pt x="2141899" y="4177506"/>
                </a:lnTo>
                <a:lnTo>
                  <a:pt x="2140327" y="4176712"/>
                </a:lnTo>
                <a:lnTo>
                  <a:pt x="2138361" y="4176316"/>
                </a:lnTo>
                <a:lnTo>
                  <a:pt x="2138361" y="4170759"/>
                </a:lnTo>
                <a:lnTo>
                  <a:pt x="2139147" y="4166394"/>
                </a:lnTo>
                <a:lnTo>
                  <a:pt x="2139540" y="4162822"/>
                </a:lnTo>
                <a:lnTo>
                  <a:pt x="2140327" y="4160044"/>
                </a:lnTo>
                <a:lnTo>
                  <a:pt x="2141505" y="4158059"/>
                </a:lnTo>
                <a:lnTo>
                  <a:pt x="2142684" y="4156472"/>
                </a:lnTo>
                <a:lnTo>
                  <a:pt x="2144260" y="4155678"/>
                </a:lnTo>
                <a:lnTo>
                  <a:pt x="2145831" y="4155281"/>
                </a:lnTo>
                <a:lnTo>
                  <a:pt x="2148978" y="4154487"/>
                </a:lnTo>
                <a:lnTo>
                  <a:pt x="2152517" y="4154487"/>
                </a:lnTo>
                <a:lnTo>
                  <a:pt x="2154876" y="4154487"/>
                </a:lnTo>
                <a:lnTo>
                  <a:pt x="2156056" y="4154090"/>
                </a:lnTo>
                <a:lnTo>
                  <a:pt x="2156843" y="4153297"/>
                </a:lnTo>
                <a:lnTo>
                  <a:pt x="2159203" y="4155678"/>
                </a:lnTo>
                <a:lnTo>
                  <a:pt x="2160775" y="4158059"/>
                </a:lnTo>
                <a:lnTo>
                  <a:pt x="2162348" y="4160440"/>
                </a:lnTo>
                <a:lnTo>
                  <a:pt x="2163133" y="4162425"/>
                </a:lnTo>
                <a:lnTo>
                  <a:pt x="2163528" y="4164806"/>
                </a:lnTo>
                <a:lnTo>
                  <a:pt x="2163528" y="4166791"/>
                </a:lnTo>
                <a:lnTo>
                  <a:pt x="2163528" y="4168775"/>
                </a:lnTo>
                <a:lnTo>
                  <a:pt x="2163133" y="4170759"/>
                </a:lnTo>
                <a:lnTo>
                  <a:pt x="2162348" y="4172347"/>
                </a:lnTo>
                <a:lnTo>
                  <a:pt x="2161168" y="4173537"/>
                </a:lnTo>
                <a:lnTo>
                  <a:pt x="2159595" y="4174331"/>
                </a:lnTo>
                <a:lnTo>
                  <a:pt x="2158023" y="4174728"/>
                </a:lnTo>
                <a:lnTo>
                  <a:pt x="2156449" y="4175125"/>
                </a:lnTo>
                <a:lnTo>
                  <a:pt x="2154482" y="4174728"/>
                </a:lnTo>
                <a:lnTo>
                  <a:pt x="2152125" y="4173537"/>
                </a:lnTo>
                <a:lnTo>
                  <a:pt x="2150158" y="4172347"/>
                </a:lnTo>
                <a:lnTo>
                  <a:pt x="2152125" y="4174331"/>
                </a:lnTo>
                <a:lnTo>
                  <a:pt x="2154088" y="4176316"/>
                </a:lnTo>
                <a:lnTo>
                  <a:pt x="2158023" y="4179094"/>
                </a:lnTo>
                <a:lnTo>
                  <a:pt x="2159595" y="4181078"/>
                </a:lnTo>
                <a:lnTo>
                  <a:pt x="2161168" y="4183856"/>
                </a:lnTo>
                <a:lnTo>
                  <a:pt x="2163133" y="4187825"/>
                </a:lnTo>
                <a:lnTo>
                  <a:pt x="2164315" y="4192984"/>
                </a:lnTo>
                <a:lnTo>
                  <a:pt x="2165887" y="4192191"/>
                </a:lnTo>
                <a:lnTo>
                  <a:pt x="2167462" y="4191794"/>
                </a:lnTo>
                <a:lnTo>
                  <a:pt x="2169819" y="4189809"/>
                </a:lnTo>
                <a:lnTo>
                  <a:pt x="2171392" y="4187428"/>
                </a:lnTo>
                <a:lnTo>
                  <a:pt x="2172964" y="4183856"/>
                </a:lnTo>
                <a:lnTo>
                  <a:pt x="2175325" y="4177506"/>
                </a:lnTo>
                <a:lnTo>
                  <a:pt x="2176896" y="4174728"/>
                </a:lnTo>
                <a:lnTo>
                  <a:pt x="2178470" y="4172347"/>
                </a:lnTo>
                <a:lnTo>
                  <a:pt x="2175325" y="4170362"/>
                </a:lnTo>
                <a:lnTo>
                  <a:pt x="2172179" y="4167187"/>
                </a:lnTo>
                <a:lnTo>
                  <a:pt x="2170605" y="4164409"/>
                </a:lnTo>
                <a:lnTo>
                  <a:pt x="2169033" y="4161631"/>
                </a:lnTo>
                <a:lnTo>
                  <a:pt x="2167462" y="4158059"/>
                </a:lnTo>
                <a:lnTo>
                  <a:pt x="2167066" y="4154487"/>
                </a:lnTo>
                <a:lnTo>
                  <a:pt x="2167066" y="4150915"/>
                </a:lnTo>
                <a:lnTo>
                  <a:pt x="2167066" y="4147344"/>
                </a:lnTo>
                <a:lnTo>
                  <a:pt x="2167462" y="4143375"/>
                </a:lnTo>
                <a:lnTo>
                  <a:pt x="2168639" y="4140200"/>
                </a:lnTo>
                <a:lnTo>
                  <a:pt x="2170999" y="4133056"/>
                </a:lnTo>
                <a:lnTo>
                  <a:pt x="2173751" y="4127500"/>
                </a:lnTo>
                <a:close/>
                <a:moveTo>
                  <a:pt x="2806393" y="4121150"/>
                </a:moveTo>
                <a:lnTo>
                  <a:pt x="2807880" y="4121150"/>
                </a:lnTo>
                <a:lnTo>
                  <a:pt x="2809367" y="4121944"/>
                </a:lnTo>
                <a:lnTo>
                  <a:pt x="2810109" y="4123135"/>
                </a:lnTo>
                <a:lnTo>
                  <a:pt x="2811223" y="4124325"/>
                </a:lnTo>
                <a:lnTo>
                  <a:pt x="2813082" y="4127897"/>
                </a:lnTo>
                <a:lnTo>
                  <a:pt x="2814196" y="4130278"/>
                </a:lnTo>
                <a:lnTo>
                  <a:pt x="2814940" y="4131469"/>
                </a:lnTo>
                <a:lnTo>
                  <a:pt x="2815312" y="4131866"/>
                </a:lnTo>
                <a:lnTo>
                  <a:pt x="2815684" y="4131469"/>
                </a:lnTo>
                <a:lnTo>
                  <a:pt x="2816798" y="4129882"/>
                </a:lnTo>
                <a:lnTo>
                  <a:pt x="2817539" y="4124325"/>
                </a:lnTo>
                <a:lnTo>
                  <a:pt x="2819027" y="4127500"/>
                </a:lnTo>
                <a:lnTo>
                  <a:pt x="2819397" y="4130675"/>
                </a:lnTo>
                <a:lnTo>
                  <a:pt x="2819027" y="4133850"/>
                </a:lnTo>
                <a:lnTo>
                  <a:pt x="2817912" y="4136629"/>
                </a:lnTo>
                <a:lnTo>
                  <a:pt x="2816798" y="4139010"/>
                </a:lnTo>
                <a:lnTo>
                  <a:pt x="2814940" y="4141391"/>
                </a:lnTo>
                <a:lnTo>
                  <a:pt x="2813082" y="4142979"/>
                </a:lnTo>
                <a:lnTo>
                  <a:pt x="2810852" y="4144566"/>
                </a:lnTo>
                <a:lnTo>
                  <a:pt x="2808249" y="4144963"/>
                </a:lnTo>
                <a:lnTo>
                  <a:pt x="2806393" y="4144963"/>
                </a:lnTo>
                <a:lnTo>
                  <a:pt x="2804907" y="4144169"/>
                </a:lnTo>
                <a:lnTo>
                  <a:pt x="2803420" y="4142185"/>
                </a:lnTo>
                <a:lnTo>
                  <a:pt x="2802304" y="4139010"/>
                </a:lnTo>
                <a:lnTo>
                  <a:pt x="2801936" y="4134644"/>
                </a:lnTo>
                <a:lnTo>
                  <a:pt x="2802304" y="4129485"/>
                </a:lnTo>
                <a:lnTo>
                  <a:pt x="2803791" y="4123135"/>
                </a:lnTo>
                <a:lnTo>
                  <a:pt x="2805279" y="4121547"/>
                </a:lnTo>
                <a:close/>
                <a:moveTo>
                  <a:pt x="2414420" y="4110037"/>
                </a:moveTo>
                <a:lnTo>
                  <a:pt x="2417576" y="4110037"/>
                </a:lnTo>
                <a:lnTo>
                  <a:pt x="2421516" y="4110037"/>
                </a:lnTo>
                <a:lnTo>
                  <a:pt x="2429394" y="4110428"/>
                </a:lnTo>
                <a:lnTo>
                  <a:pt x="2437669" y="4110428"/>
                </a:lnTo>
                <a:lnTo>
                  <a:pt x="2442002" y="4110428"/>
                </a:lnTo>
                <a:lnTo>
                  <a:pt x="2446336" y="4110037"/>
                </a:lnTo>
                <a:lnTo>
                  <a:pt x="2443972" y="4115893"/>
                </a:lnTo>
                <a:lnTo>
                  <a:pt x="2440820" y="4120187"/>
                </a:lnTo>
                <a:lnTo>
                  <a:pt x="2438456" y="4122920"/>
                </a:lnTo>
                <a:lnTo>
                  <a:pt x="2435304" y="4125652"/>
                </a:lnTo>
                <a:lnTo>
                  <a:pt x="2432152" y="4126433"/>
                </a:lnTo>
                <a:lnTo>
                  <a:pt x="2429001" y="4126823"/>
                </a:lnTo>
                <a:lnTo>
                  <a:pt x="2425456" y="4126823"/>
                </a:lnTo>
                <a:lnTo>
                  <a:pt x="2421516" y="4126823"/>
                </a:lnTo>
                <a:lnTo>
                  <a:pt x="2414420" y="4126043"/>
                </a:lnTo>
                <a:lnTo>
                  <a:pt x="2410482" y="4125652"/>
                </a:lnTo>
                <a:lnTo>
                  <a:pt x="2406936" y="4126043"/>
                </a:lnTo>
                <a:lnTo>
                  <a:pt x="2402996" y="4126433"/>
                </a:lnTo>
                <a:lnTo>
                  <a:pt x="2399057" y="4127994"/>
                </a:lnTo>
                <a:lnTo>
                  <a:pt x="2395905" y="4130337"/>
                </a:lnTo>
                <a:lnTo>
                  <a:pt x="2392361" y="4133850"/>
                </a:lnTo>
                <a:lnTo>
                  <a:pt x="2394331" y="4127994"/>
                </a:lnTo>
                <a:lnTo>
                  <a:pt x="2396300" y="4122920"/>
                </a:lnTo>
                <a:lnTo>
                  <a:pt x="2398662" y="4119406"/>
                </a:lnTo>
                <a:lnTo>
                  <a:pt x="2401027" y="4115893"/>
                </a:lnTo>
                <a:lnTo>
                  <a:pt x="2404179" y="4113551"/>
                </a:lnTo>
                <a:lnTo>
                  <a:pt x="2407330" y="4111989"/>
                </a:lnTo>
                <a:lnTo>
                  <a:pt x="2410482" y="4111208"/>
                </a:lnTo>
                <a:close/>
                <a:moveTo>
                  <a:pt x="2699837" y="4102100"/>
                </a:moveTo>
                <a:lnTo>
                  <a:pt x="2703703" y="4102100"/>
                </a:lnTo>
                <a:lnTo>
                  <a:pt x="2707182" y="4102492"/>
                </a:lnTo>
                <a:lnTo>
                  <a:pt x="2710662" y="4103275"/>
                </a:lnTo>
                <a:lnTo>
                  <a:pt x="2714141" y="4104059"/>
                </a:lnTo>
                <a:lnTo>
                  <a:pt x="2720711" y="4107193"/>
                </a:lnTo>
                <a:lnTo>
                  <a:pt x="2725734" y="4109935"/>
                </a:lnTo>
                <a:lnTo>
                  <a:pt x="2724188" y="4114244"/>
                </a:lnTo>
                <a:lnTo>
                  <a:pt x="2722256" y="4116986"/>
                </a:lnTo>
                <a:lnTo>
                  <a:pt x="2721097" y="4118161"/>
                </a:lnTo>
                <a:lnTo>
                  <a:pt x="2720324" y="4118553"/>
                </a:lnTo>
                <a:lnTo>
                  <a:pt x="2718392" y="4118553"/>
                </a:lnTo>
                <a:lnTo>
                  <a:pt x="2716458" y="4118161"/>
                </a:lnTo>
                <a:lnTo>
                  <a:pt x="2714141" y="4116986"/>
                </a:lnTo>
                <a:lnTo>
                  <a:pt x="2709888" y="4113852"/>
                </a:lnTo>
                <a:lnTo>
                  <a:pt x="2707956" y="4112285"/>
                </a:lnTo>
                <a:lnTo>
                  <a:pt x="2706409" y="4111502"/>
                </a:lnTo>
                <a:lnTo>
                  <a:pt x="2705250" y="4111502"/>
                </a:lnTo>
                <a:lnTo>
                  <a:pt x="2704089" y="4111893"/>
                </a:lnTo>
                <a:lnTo>
                  <a:pt x="2703703" y="4112285"/>
                </a:lnTo>
                <a:lnTo>
                  <a:pt x="2702544" y="4114635"/>
                </a:lnTo>
                <a:lnTo>
                  <a:pt x="2702157" y="4118553"/>
                </a:lnTo>
                <a:lnTo>
                  <a:pt x="2702157" y="4124037"/>
                </a:lnTo>
                <a:lnTo>
                  <a:pt x="2702544" y="4132263"/>
                </a:lnTo>
                <a:lnTo>
                  <a:pt x="2701770" y="4129129"/>
                </a:lnTo>
                <a:lnTo>
                  <a:pt x="2700226" y="4127171"/>
                </a:lnTo>
                <a:lnTo>
                  <a:pt x="2699451" y="4125995"/>
                </a:lnTo>
                <a:lnTo>
                  <a:pt x="2697907" y="4124820"/>
                </a:lnTo>
                <a:lnTo>
                  <a:pt x="2697133" y="4124429"/>
                </a:lnTo>
                <a:lnTo>
                  <a:pt x="2695586" y="4124037"/>
                </a:lnTo>
                <a:lnTo>
                  <a:pt x="2693267" y="4124429"/>
                </a:lnTo>
                <a:lnTo>
                  <a:pt x="2690175" y="4125995"/>
                </a:lnTo>
                <a:lnTo>
                  <a:pt x="2687469" y="4127954"/>
                </a:lnTo>
                <a:lnTo>
                  <a:pt x="2684763" y="4129521"/>
                </a:lnTo>
                <a:lnTo>
                  <a:pt x="2681287" y="4130696"/>
                </a:lnTo>
                <a:lnTo>
                  <a:pt x="2682446" y="4124037"/>
                </a:lnTo>
                <a:lnTo>
                  <a:pt x="2683217" y="4117769"/>
                </a:lnTo>
                <a:lnTo>
                  <a:pt x="2685152" y="4112677"/>
                </a:lnTo>
                <a:lnTo>
                  <a:pt x="2687469" y="4109543"/>
                </a:lnTo>
                <a:lnTo>
                  <a:pt x="2690175" y="4106409"/>
                </a:lnTo>
                <a:lnTo>
                  <a:pt x="2693267" y="4104059"/>
                </a:lnTo>
                <a:lnTo>
                  <a:pt x="2696358" y="4103275"/>
                </a:lnTo>
                <a:close/>
                <a:moveTo>
                  <a:pt x="1193718" y="4079875"/>
                </a:moveTo>
                <a:lnTo>
                  <a:pt x="1197338" y="4083555"/>
                </a:lnTo>
                <a:lnTo>
                  <a:pt x="1199351" y="4086418"/>
                </a:lnTo>
                <a:lnTo>
                  <a:pt x="1200155" y="4090098"/>
                </a:lnTo>
                <a:lnTo>
                  <a:pt x="1200155" y="4092960"/>
                </a:lnTo>
                <a:lnTo>
                  <a:pt x="1199753" y="4096231"/>
                </a:lnTo>
                <a:lnTo>
                  <a:pt x="1198143" y="4099094"/>
                </a:lnTo>
                <a:lnTo>
                  <a:pt x="1196533" y="4101547"/>
                </a:lnTo>
                <a:lnTo>
                  <a:pt x="1193718" y="4103592"/>
                </a:lnTo>
                <a:lnTo>
                  <a:pt x="1190898" y="4105227"/>
                </a:lnTo>
                <a:lnTo>
                  <a:pt x="1188081" y="4106863"/>
                </a:lnTo>
                <a:lnTo>
                  <a:pt x="1184459" y="4106863"/>
                </a:lnTo>
                <a:lnTo>
                  <a:pt x="1181641" y="4106863"/>
                </a:lnTo>
                <a:lnTo>
                  <a:pt x="1178421" y="4105636"/>
                </a:lnTo>
                <a:lnTo>
                  <a:pt x="1176006" y="4103183"/>
                </a:lnTo>
                <a:lnTo>
                  <a:pt x="1173593" y="4100321"/>
                </a:lnTo>
                <a:lnTo>
                  <a:pt x="1171580" y="4096231"/>
                </a:lnTo>
                <a:close/>
                <a:moveTo>
                  <a:pt x="1719263" y="4057650"/>
                </a:moveTo>
                <a:lnTo>
                  <a:pt x="1719263" y="4062042"/>
                </a:lnTo>
                <a:lnTo>
                  <a:pt x="1718866" y="4066034"/>
                </a:lnTo>
                <a:lnTo>
                  <a:pt x="1717676" y="4069228"/>
                </a:lnTo>
                <a:lnTo>
                  <a:pt x="1716883" y="4073221"/>
                </a:lnTo>
                <a:lnTo>
                  <a:pt x="1714898" y="4076415"/>
                </a:lnTo>
                <a:lnTo>
                  <a:pt x="1713311" y="4079210"/>
                </a:lnTo>
                <a:lnTo>
                  <a:pt x="1710930" y="4082004"/>
                </a:lnTo>
                <a:lnTo>
                  <a:pt x="1708547" y="4085198"/>
                </a:lnTo>
                <a:lnTo>
                  <a:pt x="1702991" y="4089590"/>
                </a:lnTo>
                <a:lnTo>
                  <a:pt x="1696642" y="4093982"/>
                </a:lnTo>
                <a:lnTo>
                  <a:pt x="1689895" y="4097575"/>
                </a:lnTo>
                <a:lnTo>
                  <a:pt x="1682751" y="4100769"/>
                </a:lnTo>
                <a:lnTo>
                  <a:pt x="1675211" y="4104363"/>
                </a:lnTo>
                <a:lnTo>
                  <a:pt x="1667669" y="4107157"/>
                </a:lnTo>
                <a:lnTo>
                  <a:pt x="1651794" y="4112747"/>
                </a:lnTo>
                <a:lnTo>
                  <a:pt x="1637110" y="4118736"/>
                </a:lnTo>
                <a:lnTo>
                  <a:pt x="1630761" y="4121530"/>
                </a:lnTo>
                <a:lnTo>
                  <a:pt x="1625601" y="4124325"/>
                </a:lnTo>
                <a:lnTo>
                  <a:pt x="1625999" y="4118736"/>
                </a:lnTo>
                <a:lnTo>
                  <a:pt x="1626396" y="4113146"/>
                </a:lnTo>
                <a:lnTo>
                  <a:pt x="1627587" y="4108355"/>
                </a:lnTo>
                <a:lnTo>
                  <a:pt x="1628379" y="4103963"/>
                </a:lnTo>
                <a:lnTo>
                  <a:pt x="1629570" y="4100370"/>
                </a:lnTo>
                <a:lnTo>
                  <a:pt x="1630761" y="4096777"/>
                </a:lnTo>
                <a:lnTo>
                  <a:pt x="1632745" y="4093982"/>
                </a:lnTo>
                <a:lnTo>
                  <a:pt x="1634730" y="4091587"/>
                </a:lnTo>
                <a:lnTo>
                  <a:pt x="1636714" y="4089590"/>
                </a:lnTo>
                <a:lnTo>
                  <a:pt x="1639095" y="4087993"/>
                </a:lnTo>
                <a:lnTo>
                  <a:pt x="1641478" y="4086795"/>
                </a:lnTo>
                <a:lnTo>
                  <a:pt x="1644651" y="4085198"/>
                </a:lnTo>
                <a:lnTo>
                  <a:pt x="1649811" y="4083601"/>
                </a:lnTo>
                <a:lnTo>
                  <a:pt x="1656160" y="4082004"/>
                </a:lnTo>
                <a:lnTo>
                  <a:pt x="1670448" y="4080807"/>
                </a:lnTo>
                <a:lnTo>
                  <a:pt x="1678385" y="4079210"/>
                </a:lnTo>
                <a:lnTo>
                  <a:pt x="1685925" y="4077213"/>
                </a:lnTo>
                <a:lnTo>
                  <a:pt x="1694260" y="4074818"/>
                </a:lnTo>
                <a:lnTo>
                  <a:pt x="1698229" y="4072822"/>
                </a:lnTo>
                <a:lnTo>
                  <a:pt x="1702596" y="4070426"/>
                </a:lnTo>
                <a:lnTo>
                  <a:pt x="1706564" y="4068031"/>
                </a:lnTo>
                <a:lnTo>
                  <a:pt x="1710930" y="4064837"/>
                </a:lnTo>
                <a:lnTo>
                  <a:pt x="1715294" y="4061643"/>
                </a:lnTo>
                <a:close/>
                <a:moveTo>
                  <a:pt x="1372362" y="4057650"/>
                </a:moveTo>
                <a:lnTo>
                  <a:pt x="1375764" y="4062413"/>
                </a:lnTo>
                <a:lnTo>
                  <a:pt x="1377652" y="4066778"/>
                </a:lnTo>
                <a:lnTo>
                  <a:pt x="1379166" y="4070350"/>
                </a:lnTo>
                <a:lnTo>
                  <a:pt x="1379544" y="4073922"/>
                </a:lnTo>
                <a:lnTo>
                  <a:pt x="1379544" y="4076700"/>
                </a:lnTo>
                <a:lnTo>
                  <a:pt x="1379166" y="4079876"/>
                </a:lnTo>
                <a:lnTo>
                  <a:pt x="1377652" y="4081860"/>
                </a:lnTo>
                <a:lnTo>
                  <a:pt x="1376142" y="4083051"/>
                </a:lnTo>
                <a:lnTo>
                  <a:pt x="1373873" y="4084241"/>
                </a:lnTo>
                <a:lnTo>
                  <a:pt x="1371606" y="4084638"/>
                </a:lnTo>
                <a:lnTo>
                  <a:pt x="1369337" y="4084241"/>
                </a:lnTo>
                <a:lnTo>
                  <a:pt x="1366314" y="4082654"/>
                </a:lnTo>
                <a:lnTo>
                  <a:pt x="1363668" y="4080669"/>
                </a:lnTo>
                <a:lnTo>
                  <a:pt x="1361021" y="4077891"/>
                </a:lnTo>
                <a:lnTo>
                  <a:pt x="1358376" y="4073922"/>
                </a:lnTo>
                <a:lnTo>
                  <a:pt x="1355730" y="4069557"/>
                </a:lnTo>
                <a:close/>
                <a:moveTo>
                  <a:pt x="924438" y="4057650"/>
                </a:moveTo>
                <a:lnTo>
                  <a:pt x="928353" y="4061732"/>
                </a:lnTo>
                <a:lnTo>
                  <a:pt x="930309" y="4064998"/>
                </a:lnTo>
                <a:lnTo>
                  <a:pt x="931875" y="4068264"/>
                </a:lnTo>
                <a:lnTo>
                  <a:pt x="931875" y="4071121"/>
                </a:lnTo>
                <a:lnTo>
                  <a:pt x="930700" y="4073570"/>
                </a:lnTo>
                <a:lnTo>
                  <a:pt x="929525" y="4076020"/>
                </a:lnTo>
                <a:lnTo>
                  <a:pt x="927569" y="4078877"/>
                </a:lnTo>
                <a:lnTo>
                  <a:pt x="924830" y="4080102"/>
                </a:lnTo>
                <a:lnTo>
                  <a:pt x="922090" y="4082143"/>
                </a:lnTo>
                <a:lnTo>
                  <a:pt x="919350" y="4083776"/>
                </a:lnTo>
                <a:lnTo>
                  <a:pt x="913087" y="4085409"/>
                </a:lnTo>
                <a:lnTo>
                  <a:pt x="907604" y="4086225"/>
                </a:lnTo>
                <a:lnTo>
                  <a:pt x="905260" y="4086225"/>
                </a:lnTo>
                <a:lnTo>
                  <a:pt x="903691" y="4085817"/>
                </a:lnTo>
                <a:lnTo>
                  <a:pt x="903302" y="4079285"/>
                </a:lnTo>
                <a:lnTo>
                  <a:pt x="904473" y="4073570"/>
                </a:lnTo>
                <a:lnTo>
                  <a:pt x="905648" y="4069488"/>
                </a:lnTo>
                <a:lnTo>
                  <a:pt x="907996" y="4066223"/>
                </a:lnTo>
                <a:lnTo>
                  <a:pt x="911519" y="4062957"/>
                </a:lnTo>
                <a:lnTo>
                  <a:pt x="915044" y="4061324"/>
                </a:lnTo>
                <a:lnTo>
                  <a:pt x="919740" y="4059283"/>
                </a:lnTo>
                <a:close/>
                <a:moveTo>
                  <a:pt x="1833014" y="4051300"/>
                </a:moveTo>
                <a:lnTo>
                  <a:pt x="1838762" y="4051300"/>
                </a:lnTo>
                <a:lnTo>
                  <a:pt x="1849109" y="4052080"/>
                </a:lnTo>
                <a:lnTo>
                  <a:pt x="1850258" y="4057149"/>
                </a:lnTo>
                <a:lnTo>
                  <a:pt x="1851026" y="4061048"/>
                </a:lnTo>
                <a:lnTo>
                  <a:pt x="1850258" y="4063777"/>
                </a:lnTo>
                <a:lnTo>
                  <a:pt x="1849491" y="4066507"/>
                </a:lnTo>
                <a:lnTo>
                  <a:pt x="1848343" y="4067676"/>
                </a:lnTo>
                <a:lnTo>
                  <a:pt x="1846810" y="4068456"/>
                </a:lnTo>
                <a:lnTo>
                  <a:pt x="1844894" y="4068846"/>
                </a:lnTo>
                <a:lnTo>
                  <a:pt x="1841829" y="4068846"/>
                </a:lnTo>
                <a:lnTo>
                  <a:pt x="1836847" y="4068456"/>
                </a:lnTo>
                <a:lnTo>
                  <a:pt x="1830716" y="4068456"/>
                </a:lnTo>
                <a:lnTo>
                  <a:pt x="1827651" y="4068456"/>
                </a:lnTo>
                <a:lnTo>
                  <a:pt x="1824969" y="4069236"/>
                </a:lnTo>
                <a:lnTo>
                  <a:pt x="1822285" y="4071186"/>
                </a:lnTo>
                <a:lnTo>
                  <a:pt x="1819603" y="4073525"/>
                </a:lnTo>
                <a:lnTo>
                  <a:pt x="1818455" y="4068846"/>
                </a:lnTo>
                <a:lnTo>
                  <a:pt x="1817688" y="4064947"/>
                </a:lnTo>
                <a:lnTo>
                  <a:pt x="1818455" y="4061438"/>
                </a:lnTo>
                <a:lnTo>
                  <a:pt x="1818835" y="4058708"/>
                </a:lnTo>
                <a:lnTo>
                  <a:pt x="1820369" y="4056759"/>
                </a:lnTo>
                <a:lnTo>
                  <a:pt x="1822285" y="4054809"/>
                </a:lnTo>
                <a:lnTo>
                  <a:pt x="1824584" y="4053250"/>
                </a:lnTo>
                <a:lnTo>
                  <a:pt x="1826885" y="4052470"/>
                </a:lnTo>
                <a:lnTo>
                  <a:pt x="1829566" y="4052080"/>
                </a:lnTo>
                <a:close/>
                <a:moveTo>
                  <a:pt x="1401370" y="4049712"/>
                </a:moveTo>
                <a:lnTo>
                  <a:pt x="1404148" y="4050105"/>
                </a:lnTo>
                <a:lnTo>
                  <a:pt x="1407324" y="4051282"/>
                </a:lnTo>
                <a:lnTo>
                  <a:pt x="1410498" y="4052459"/>
                </a:lnTo>
                <a:lnTo>
                  <a:pt x="1413674" y="4054421"/>
                </a:lnTo>
                <a:lnTo>
                  <a:pt x="1416849" y="4056383"/>
                </a:lnTo>
                <a:lnTo>
                  <a:pt x="1420023" y="4059523"/>
                </a:lnTo>
                <a:lnTo>
                  <a:pt x="1422404" y="4062269"/>
                </a:lnTo>
                <a:lnTo>
                  <a:pt x="1424388" y="4065016"/>
                </a:lnTo>
                <a:lnTo>
                  <a:pt x="1426373" y="4068156"/>
                </a:lnTo>
                <a:lnTo>
                  <a:pt x="1427168" y="4070903"/>
                </a:lnTo>
                <a:lnTo>
                  <a:pt x="1427168" y="4074434"/>
                </a:lnTo>
                <a:lnTo>
                  <a:pt x="1426769" y="4077181"/>
                </a:lnTo>
                <a:lnTo>
                  <a:pt x="1425182" y="4079536"/>
                </a:lnTo>
                <a:lnTo>
                  <a:pt x="1423198" y="4081890"/>
                </a:lnTo>
                <a:lnTo>
                  <a:pt x="1419626" y="4084637"/>
                </a:lnTo>
                <a:lnTo>
                  <a:pt x="1411292" y="4074042"/>
                </a:lnTo>
                <a:lnTo>
                  <a:pt x="1406926" y="4068548"/>
                </a:lnTo>
                <a:lnTo>
                  <a:pt x="1403752" y="4062662"/>
                </a:lnTo>
                <a:lnTo>
                  <a:pt x="1398592" y="4050105"/>
                </a:lnTo>
                <a:close/>
                <a:moveTo>
                  <a:pt x="2538289" y="4037012"/>
                </a:moveTo>
                <a:lnTo>
                  <a:pt x="2541473" y="4037012"/>
                </a:lnTo>
                <a:lnTo>
                  <a:pt x="2545056" y="4037411"/>
                </a:lnTo>
                <a:lnTo>
                  <a:pt x="2547842" y="4037809"/>
                </a:lnTo>
                <a:lnTo>
                  <a:pt x="2550630" y="4039404"/>
                </a:lnTo>
                <a:lnTo>
                  <a:pt x="2553016" y="4041796"/>
                </a:lnTo>
                <a:lnTo>
                  <a:pt x="2555406" y="4044586"/>
                </a:lnTo>
                <a:lnTo>
                  <a:pt x="2554211" y="4052957"/>
                </a:lnTo>
                <a:lnTo>
                  <a:pt x="2553814" y="4058937"/>
                </a:lnTo>
                <a:lnTo>
                  <a:pt x="2553814" y="4063321"/>
                </a:lnTo>
                <a:lnTo>
                  <a:pt x="2554211" y="4067308"/>
                </a:lnTo>
                <a:lnTo>
                  <a:pt x="2555804" y="4076476"/>
                </a:lnTo>
                <a:lnTo>
                  <a:pt x="2556997" y="4083253"/>
                </a:lnTo>
                <a:lnTo>
                  <a:pt x="2557794" y="4093218"/>
                </a:lnTo>
                <a:lnTo>
                  <a:pt x="2561377" y="4094414"/>
                </a:lnTo>
                <a:lnTo>
                  <a:pt x="2562570" y="4094414"/>
                </a:lnTo>
                <a:lnTo>
                  <a:pt x="2563763" y="4093617"/>
                </a:lnTo>
                <a:lnTo>
                  <a:pt x="2565357" y="4093218"/>
                </a:lnTo>
                <a:lnTo>
                  <a:pt x="2566153" y="4092820"/>
                </a:lnTo>
                <a:lnTo>
                  <a:pt x="2567746" y="4089631"/>
                </a:lnTo>
                <a:lnTo>
                  <a:pt x="2568544" y="4086442"/>
                </a:lnTo>
                <a:lnTo>
                  <a:pt x="2568941" y="4081658"/>
                </a:lnTo>
                <a:lnTo>
                  <a:pt x="2568544" y="4075679"/>
                </a:lnTo>
                <a:lnTo>
                  <a:pt x="2568143" y="4068105"/>
                </a:lnTo>
                <a:lnTo>
                  <a:pt x="2568941" y="4067706"/>
                </a:lnTo>
                <a:lnTo>
                  <a:pt x="2570133" y="4068105"/>
                </a:lnTo>
                <a:lnTo>
                  <a:pt x="2570531" y="4068902"/>
                </a:lnTo>
                <a:lnTo>
                  <a:pt x="2570928" y="4069699"/>
                </a:lnTo>
                <a:lnTo>
                  <a:pt x="2571725" y="4072490"/>
                </a:lnTo>
                <a:lnTo>
                  <a:pt x="2572124" y="4076077"/>
                </a:lnTo>
                <a:lnTo>
                  <a:pt x="2579686" y="4075679"/>
                </a:lnTo>
                <a:lnTo>
                  <a:pt x="2578094" y="4085246"/>
                </a:lnTo>
                <a:lnTo>
                  <a:pt x="2576902" y="4089631"/>
                </a:lnTo>
                <a:lnTo>
                  <a:pt x="2575310" y="4093617"/>
                </a:lnTo>
                <a:lnTo>
                  <a:pt x="2574115" y="4096806"/>
                </a:lnTo>
                <a:lnTo>
                  <a:pt x="2572124" y="4099596"/>
                </a:lnTo>
                <a:lnTo>
                  <a:pt x="2570531" y="4101988"/>
                </a:lnTo>
                <a:lnTo>
                  <a:pt x="2568544" y="4104380"/>
                </a:lnTo>
                <a:lnTo>
                  <a:pt x="2566551" y="4105974"/>
                </a:lnTo>
                <a:lnTo>
                  <a:pt x="2564163" y="4107967"/>
                </a:lnTo>
                <a:lnTo>
                  <a:pt x="2559784" y="4109961"/>
                </a:lnTo>
                <a:lnTo>
                  <a:pt x="2555006" y="4111555"/>
                </a:lnTo>
                <a:lnTo>
                  <a:pt x="2549835" y="4112352"/>
                </a:lnTo>
                <a:lnTo>
                  <a:pt x="2539882" y="4113548"/>
                </a:lnTo>
                <a:lnTo>
                  <a:pt x="2534707" y="4113947"/>
                </a:lnTo>
                <a:lnTo>
                  <a:pt x="2530327" y="4114744"/>
                </a:lnTo>
                <a:lnTo>
                  <a:pt x="2525551" y="4116339"/>
                </a:lnTo>
                <a:lnTo>
                  <a:pt x="2521571" y="4118730"/>
                </a:lnTo>
                <a:lnTo>
                  <a:pt x="2519579" y="4120723"/>
                </a:lnTo>
                <a:lnTo>
                  <a:pt x="2517988" y="4122717"/>
                </a:lnTo>
                <a:lnTo>
                  <a:pt x="2515999" y="4124710"/>
                </a:lnTo>
                <a:lnTo>
                  <a:pt x="2514806" y="4127500"/>
                </a:lnTo>
                <a:lnTo>
                  <a:pt x="2513213" y="4126304"/>
                </a:lnTo>
                <a:lnTo>
                  <a:pt x="2511221" y="4124311"/>
                </a:lnTo>
                <a:lnTo>
                  <a:pt x="2508832" y="4119129"/>
                </a:lnTo>
                <a:lnTo>
                  <a:pt x="2507242" y="4116737"/>
                </a:lnTo>
                <a:lnTo>
                  <a:pt x="2506048" y="4114744"/>
                </a:lnTo>
                <a:lnTo>
                  <a:pt x="2504455" y="4113548"/>
                </a:lnTo>
                <a:lnTo>
                  <a:pt x="2502463" y="4112352"/>
                </a:lnTo>
                <a:lnTo>
                  <a:pt x="2503260" y="4105576"/>
                </a:lnTo>
                <a:lnTo>
                  <a:pt x="2504057" y="4102387"/>
                </a:lnTo>
                <a:lnTo>
                  <a:pt x="2504852" y="4099995"/>
                </a:lnTo>
                <a:lnTo>
                  <a:pt x="2506446" y="4097603"/>
                </a:lnTo>
                <a:lnTo>
                  <a:pt x="2507639" y="4096009"/>
                </a:lnTo>
                <a:lnTo>
                  <a:pt x="2509630" y="4095211"/>
                </a:lnTo>
                <a:lnTo>
                  <a:pt x="2512416" y="4095211"/>
                </a:lnTo>
                <a:lnTo>
                  <a:pt x="2510822" y="4092421"/>
                </a:lnTo>
                <a:lnTo>
                  <a:pt x="2509630" y="4090428"/>
                </a:lnTo>
                <a:lnTo>
                  <a:pt x="2508832" y="4089232"/>
                </a:lnTo>
                <a:lnTo>
                  <a:pt x="2507639" y="4088833"/>
                </a:lnTo>
                <a:lnTo>
                  <a:pt x="2506845" y="4088833"/>
                </a:lnTo>
                <a:lnTo>
                  <a:pt x="2506048" y="4088833"/>
                </a:lnTo>
                <a:lnTo>
                  <a:pt x="2504057" y="4090428"/>
                </a:lnTo>
                <a:lnTo>
                  <a:pt x="2502066" y="4092421"/>
                </a:lnTo>
                <a:lnTo>
                  <a:pt x="2500475" y="4092820"/>
                </a:lnTo>
                <a:lnTo>
                  <a:pt x="2499678" y="4093218"/>
                </a:lnTo>
                <a:lnTo>
                  <a:pt x="2498087" y="4092820"/>
                </a:lnTo>
                <a:lnTo>
                  <a:pt x="2496095" y="4092421"/>
                </a:lnTo>
                <a:lnTo>
                  <a:pt x="2494503" y="4091225"/>
                </a:lnTo>
                <a:lnTo>
                  <a:pt x="2492514" y="4089232"/>
                </a:lnTo>
                <a:lnTo>
                  <a:pt x="2491716" y="4089631"/>
                </a:lnTo>
                <a:lnTo>
                  <a:pt x="2491319" y="4090827"/>
                </a:lnTo>
                <a:lnTo>
                  <a:pt x="2490124" y="4093617"/>
                </a:lnTo>
                <a:lnTo>
                  <a:pt x="2490124" y="4097603"/>
                </a:lnTo>
                <a:lnTo>
                  <a:pt x="2490124" y="4101988"/>
                </a:lnTo>
                <a:lnTo>
                  <a:pt x="2491319" y="4111954"/>
                </a:lnTo>
                <a:lnTo>
                  <a:pt x="2491716" y="4121919"/>
                </a:lnTo>
                <a:lnTo>
                  <a:pt x="2486941" y="4120723"/>
                </a:lnTo>
                <a:lnTo>
                  <a:pt x="2481766" y="4118730"/>
                </a:lnTo>
                <a:lnTo>
                  <a:pt x="2476591" y="4116737"/>
                </a:lnTo>
                <a:lnTo>
                  <a:pt x="2471417" y="4114744"/>
                </a:lnTo>
                <a:lnTo>
                  <a:pt x="2466242" y="4113548"/>
                </a:lnTo>
                <a:lnTo>
                  <a:pt x="2463853" y="4113548"/>
                </a:lnTo>
                <a:lnTo>
                  <a:pt x="2460669" y="4113548"/>
                </a:lnTo>
                <a:lnTo>
                  <a:pt x="2458280" y="4113947"/>
                </a:lnTo>
                <a:lnTo>
                  <a:pt x="2455494" y="4114744"/>
                </a:lnTo>
                <a:lnTo>
                  <a:pt x="2452311" y="4116339"/>
                </a:lnTo>
                <a:lnTo>
                  <a:pt x="2449524" y="4118332"/>
                </a:lnTo>
                <a:lnTo>
                  <a:pt x="2449524" y="4115940"/>
                </a:lnTo>
                <a:lnTo>
                  <a:pt x="2449922" y="4113947"/>
                </a:lnTo>
                <a:lnTo>
                  <a:pt x="2450320" y="4112352"/>
                </a:lnTo>
                <a:lnTo>
                  <a:pt x="2451514" y="4111954"/>
                </a:lnTo>
                <a:lnTo>
                  <a:pt x="2453902" y="4110359"/>
                </a:lnTo>
                <a:lnTo>
                  <a:pt x="2456290" y="4109562"/>
                </a:lnTo>
                <a:lnTo>
                  <a:pt x="2456290" y="4105177"/>
                </a:lnTo>
                <a:lnTo>
                  <a:pt x="2456290" y="4101589"/>
                </a:lnTo>
                <a:lnTo>
                  <a:pt x="2455894" y="4099198"/>
                </a:lnTo>
                <a:lnTo>
                  <a:pt x="2455096" y="4097205"/>
                </a:lnTo>
                <a:lnTo>
                  <a:pt x="2453902" y="4095610"/>
                </a:lnTo>
                <a:lnTo>
                  <a:pt x="2453107" y="4094813"/>
                </a:lnTo>
                <a:lnTo>
                  <a:pt x="2450320" y="4093617"/>
                </a:lnTo>
                <a:lnTo>
                  <a:pt x="2447930" y="4092820"/>
                </a:lnTo>
                <a:lnTo>
                  <a:pt x="2447136" y="4091624"/>
                </a:lnTo>
                <a:lnTo>
                  <a:pt x="2445942" y="4090428"/>
                </a:lnTo>
                <a:lnTo>
                  <a:pt x="2445543" y="4088435"/>
                </a:lnTo>
                <a:lnTo>
                  <a:pt x="2445146" y="4086043"/>
                </a:lnTo>
                <a:lnTo>
                  <a:pt x="2444747" y="4082455"/>
                </a:lnTo>
                <a:lnTo>
                  <a:pt x="2445146" y="4078071"/>
                </a:lnTo>
                <a:lnTo>
                  <a:pt x="2451116" y="4078071"/>
                </a:lnTo>
                <a:lnTo>
                  <a:pt x="2457883" y="4078071"/>
                </a:lnTo>
                <a:lnTo>
                  <a:pt x="2471019" y="4078071"/>
                </a:lnTo>
                <a:lnTo>
                  <a:pt x="2484153" y="4078071"/>
                </a:lnTo>
                <a:lnTo>
                  <a:pt x="2490523" y="4078071"/>
                </a:lnTo>
                <a:lnTo>
                  <a:pt x="2496892" y="4076875"/>
                </a:lnTo>
                <a:lnTo>
                  <a:pt x="2502863" y="4075679"/>
                </a:lnTo>
                <a:lnTo>
                  <a:pt x="2508832" y="4073287"/>
                </a:lnTo>
                <a:lnTo>
                  <a:pt x="2513610" y="4070098"/>
                </a:lnTo>
                <a:lnTo>
                  <a:pt x="2518785" y="4065713"/>
                </a:lnTo>
                <a:lnTo>
                  <a:pt x="2521174" y="4063720"/>
                </a:lnTo>
                <a:lnTo>
                  <a:pt x="2523163" y="4060930"/>
                </a:lnTo>
                <a:lnTo>
                  <a:pt x="2524358" y="4057741"/>
                </a:lnTo>
                <a:lnTo>
                  <a:pt x="2526347" y="4054552"/>
                </a:lnTo>
                <a:lnTo>
                  <a:pt x="2527940" y="4050964"/>
                </a:lnTo>
                <a:lnTo>
                  <a:pt x="2529531" y="4046579"/>
                </a:lnTo>
                <a:lnTo>
                  <a:pt x="2531521" y="4037809"/>
                </a:lnTo>
                <a:close/>
                <a:moveTo>
                  <a:pt x="2635984" y="4024312"/>
                </a:moveTo>
                <a:lnTo>
                  <a:pt x="2645003" y="4024715"/>
                </a:lnTo>
                <a:lnTo>
                  <a:pt x="2663824" y="4026328"/>
                </a:lnTo>
                <a:lnTo>
                  <a:pt x="2661079" y="4031972"/>
                </a:lnTo>
                <a:lnTo>
                  <a:pt x="2657157" y="4037214"/>
                </a:lnTo>
                <a:lnTo>
                  <a:pt x="2653237" y="4041245"/>
                </a:lnTo>
                <a:lnTo>
                  <a:pt x="2649316" y="4044471"/>
                </a:lnTo>
                <a:lnTo>
                  <a:pt x="2645003" y="4046487"/>
                </a:lnTo>
                <a:lnTo>
                  <a:pt x="2640691" y="4048099"/>
                </a:lnTo>
                <a:lnTo>
                  <a:pt x="2636378" y="4048906"/>
                </a:lnTo>
                <a:lnTo>
                  <a:pt x="2632064" y="4049712"/>
                </a:lnTo>
                <a:lnTo>
                  <a:pt x="2627359" y="4048906"/>
                </a:lnTo>
                <a:lnTo>
                  <a:pt x="2623044" y="4048503"/>
                </a:lnTo>
                <a:lnTo>
                  <a:pt x="2614029" y="4046487"/>
                </a:lnTo>
                <a:lnTo>
                  <a:pt x="2605795" y="4044068"/>
                </a:lnTo>
                <a:lnTo>
                  <a:pt x="2598733" y="4042052"/>
                </a:lnTo>
                <a:lnTo>
                  <a:pt x="2601483" y="4037617"/>
                </a:lnTo>
                <a:lnTo>
                  <a:pt x="2605010" y="4034795"/>
                </a:lnTo>
                <a:lnTo>
                  <a:pt x="2607753" y="4031569"/>
                </a:lnTo>
                <a:lnTo>
                  <a:pt x="2611675" y="4029150"/>
                </a:lnTo>
                <a:lnTo>
                  <a:pt x="2615203" y="4027538"/>
                </a:lnTo>
                <a:lnTo>
                  <a:pt x="2619125" y="4026328"/>
                </a:lnTo>
                <a:lnTo>
                  <a:pt x="2623044" y="4025118"/>
                </a:lnTo>
                <a:lnTo>
                  <a:pt x="2627359" y="4024715"/>
                </a:lnTo>
                <a:close/>
                <a:moveTo>
                  <a:pt x="2798641" y="4017962"/>
                </a:moveTo>
                <a:lnTo>
                  <a:pt x="2803866" y="4023899"/>
                </a:lnTo>
                <a:lnTo>
                  <a:pt x="2805873" y="4026273"/>
                </a:lnTo>
                <a:lnTo>
                  <a:pt x="2807079" y="4028252"/>
                </a:lnTo>
                <a:lnTo>
                  <a:pt x="2807481" y="4030231"/>
                </a:lnTo>
                <a:lnTo>
                  <a:pt x="2807883" y="4032210"/>
                </a:lnTo>
                <a:lnTo>
                  <a:pt x="2807481" y="4036564"/>
                </a:lnTo>
                <a:lnTo>
                  <a:pt x="2807079" y="4042500"/>
                </a:lnTo>
                <a:lnTo>
                  <a:pt x="2805873" y="4050416"/>
                </a:lnTo>
                <a:lnTo>
                  <a:pt x="2805873" y="4055165"/>
                </a:lnTo>
                <a:lnTo>
                  <a:pt x="2806276" y="4061102"/>
                </a:lnTo>
                <a:lnTo>
                  <a:pt x="2807481" y="4067830"/>
                </a:lnTo>
                <a:lnTo>
                  <a:pt x="2808285" y="4075745"/>
                </a:lnTo>
                <a:lnTo>
                  <a:pt x="2804668" y="4075350"/>
                </a:lnTo>
                <a:lnTo>
                  <a:pt x="2802659" y="4074558"/>
                </a:lnTo>
                <a:lnTo>
                  <a:pt x="2801052" y="4075350"/>
                </a:lnTo>
                <a:lnTo>
                  <a:pt x="2799443" y="4076141"/>
                </a:lnTo>
                <a:lnTo>
                  <a:pt x="2798240" y="4076933"/>
                </a:lnTo>
                <a:lnTo>
                  <a:pt x="2797035" y="4079703"/>
                </a:lnTo>
                <a:lnTo>
                  <a:pt x="2796232" y="4082474"/>
                </a:lnTo>
                <a:lnTo>
                  <a:pt x="2795025" y="4080890"/>
                </a:lnTo>
                <a:lnTo>
                  <a:pt x="2794221" y="4078516"/>
                </a:lnTo>
                <a:lnTo>
                  <a:pt x="2793419" y="4073371"/>
                </a:lnTo>
                <a:lnTo>
                  <a:pt x="2793016" y="4070205"/>
                </a:lnTo>
                <a:lnTo>
                  <a:pt x="2792616" y="4067830"/>
                </a:lnTo>
                <a:lnTo>
                  <a:pt x="2791813" y="4066247"/>
                </a:lnTo>
                <a:lnTo>
                  <a:pt x="2791009" y="4065851"/>
                </a:lnTo>
                <a:lnTo>
                  <a:pt x="2790206" y="4065455"/>
                </a:lnTo>
                <a:lnTo>
                  <a:pt x="2788597" y="4066247"/>
                </a:lnTo>
                <a:lnTo>
                  <a:pt x="2787793" y="4068226"/>
                </a:lnTo>
                <a:lnTo>
                  <a:pt x="2785787" y="4073766"/>
                </a:lnTo>
                <a:lnTo>
                  <a:pt x="2784579" y="4076141"/>
                </a:lnTo>
                <a:lnTo>
                  <a:pt x="2783778" y="4078516"/>
                </a:lnTo>
                <a:lnTo>
                  <a:pt x="2782569" y="4080099"/>
                </a:lnTo>
                <a:lnTo>
                  <a:pt x="2781768" y="4080495"/>
                </a:lnTo>
                <a:lnTo>
                  <a:pt x="2780563" y="4080495"/>
                </a:lnTo>
                <a:lnTo>
                  <a:pt x="2783376" y="4083265"/>
                </a:lnTo>
                <a:lnTo>
                  <a:pt x="2784579" y="4086431"/>
                </a:lnTo>
                <a:lnTo>
                  <a:pt x="2785787" y="4089598"/>
                </a:lnTo>
                <a:lnTo>
                  <a:pt x="2786186" y="4093159"/>
                </a:lnTo>
                <a:lnTo>
                  <a:pt x="2786589" y="4099492"/>
                </a:lnTo>
                <a:lnTo>
                  <a:pt x="2786186" y="4106220"/>
                </a:lnTo>
                <a:lnTo>
                  <a:pt x="2786589" y="4112157"/>
                </a:lnTo>
                <a:lnTo>
                  <a:pt x="2786589" y="4114531"/>
                </a:lnTo>
                <a:lnTo>
                  <a:pt x="2787793" y="4116906"/>
                </a:lnTo>
                <a:lnTo>
                  <a:pt x="2788597" y="4118885"/>
                </a:lnTo>
                <a:lnTo>
                  <a:pt x="2790606" y="4120468"/>
                </a:lnTo>
                <a:lnTo>
                  <a:pt x="2792616" y="4122051"/>
                </a:lnTo>
                <a:lnTo>
                  <a:pt x="2796232" y="4122843"/>
                </a:lnTo>
                <a:lnTo>
                  <a:pt x="2794624" y="4131154"/>
                </a:lnTo>
                <a:lnTo>
                  <a:pt x="2794624" y="4138674"/>
                </a:lnTo>
                <a:lnTo>
                  <a:pt x="2794624" y="4141444"/>
                </a:lnTo>
                <a:lnTo>
                  <a:pt x="2795025" y="4144215"/>
                </a:lnTo>
                <a:lnTo>
                  <a:pt x="2795426" y="4146193"/>
                </a:lnTo>
                <a:lnTo>
                  <a:pt x="2797035" y="4147381"/>
                </a:lnTo>
                <a:lnTo>
                  <a:pt x="2796232" y="4152526"/>
                </a:lnTo>
                <a:lnTo>
                  <a:pt x="2795025" y="4156484"/>
                </a:lnTo>
                <a:lnTo>
                  <a:pt x="2794221" y="4158858"/>
                </a:lnTo>
                <a:lnTo>
                  <a:pt x="2793016" y="4160046"/>
                </a:lnTo>
                <a:lnTo>
                  <a:pt x="2792214" y="4160441"/>
                </a:lnTo>
                <a:lnTo>
                  <a:pt x="2790606" y="4160046"/>
                </a:lnTo>
                <a:lnTo>
                  <a:pt x="2788197" y="4157671"/>
                </a:lnTo>
                <a:lnTo>
                  <a:pt x="2785787" y="4154505"/>
                </a:lnTo>
                <a:lnTo>
                  <a:pt x="2784179" y="4153713"/>
                </a:lnTo>
                <a:lnTo>
                  <a:pt x="2782569" y="4153317"/>
                </a:lnTo>
                <a:lnTo>
                  <a:pt x="2781368" y="4153713"/>
                </a:lnTo>
                <a:lnTo>
                  <a:pt x="2779758" y="4154505"/>
                </a:lnTo>
                <a:lnTo>
                  <a:pt x="2778956" y="4156879"/>
                </a:lnTo>
                <a:lnTo>
                  <a:pt x="2777349" y="4160837"/>
                </a:lnTo>
                <a:lnTo>
                  <a:pt x="2777752" y="4150151"/>
                </a:lnTo>
                <a:lnTo>
                  <a:pt x="2777752" y="4137091"/>
                </a:lnTo>
                <a:lnTo>
                  <a:pt x="2777752" y="4129571"/>
                </a:lnTo>
                <a:lnTo>
                  <a:pt x="2777349" y="4122447"/>
                </a:lnTo>
                <a:lnTo>
                  <a:pt x="2776142" y="4115323"/>
                </a:lnTo>
                <a:lnTo>
                  <a:pt x="2774937" y="4107407"/>
                </a:lnTo>
                <a:lnTo>
                  <a:pt x="2773332" y="4100679"/>
                </a:lnTo>
                <a:lnTo>
                  <a:pt x="2770919" y="4093555"/>
                </a:lnTo>
                <a:lnTo>
                  <a:pt x="2768510" y="4088014"/>
                </a:lnTo>
                <a:lnTo>
                  <a:pt x="2764490" y="4082474"/>
                </a:lnTo>
                <a:lnTo>
                  <a:pt x="2762484" y="4080099"/>
                </a:lnTo>
                <a:lnTo>
                  <a:pt x="2760474" y="4077724"/>
                </a:lnTo>
                <a:lnTo>
                  <a:pt x="2758063" y="4075745"/>
                </a:lnTo>
                <a:lnTo>
                  <a:pt x="2755651" y="4074162"/>
                </a:lnTo>
                <a:lnTo>
                  <a:pt x="2752437" y="4072579"/>
                </a:lnTo>
                <a:lnTo>
                  <a:pt x="2749626" y="4071788"/>
                </a:lnTo>
                <a:lnTo>
                  <a:pt x="2746813" y="4070600"/>
                </a:lnTo>
                <a:lnTo>
                  <a:pt x="2743196" y="4070205"/>
                </a:lnTo>
                <a:lnTo>
                  <a:pt x="2745205" y="4063081"/>
                </a:lnTo>
                <a:lnTo>
                  <a:pt x="2747215" y="4057144"/>
                </a:lnTo>
                <a:lnTo>
                  <a:pt x="2749626" y="4051603"/>
                </a:lnTo>
                <a:lnTo>
                  <a:pt x="2752437" y="4048041"/>
                </a:lnTo>
                <a:lnTo>
                  <a:pt x="2755651" y="4044479"/>
                </a:lnTo>
                <a:lnTo>
                  <a:pt x="2758463" y="4041709"/>
                </a:lnTo>
                <a:lnTo>
                  <a:pt x="2762080" y="4038938"/>
                </a:lnTo>
                <a:lnTo>
                  <a:pt x="2766099" y="4037355"/>
                </a:lnTo>
                <a:lnTo>
                  <a:pt x="2773332" y="4034189"/>
                </a:lnTo>
                <a:lnTo>
                  <a:pt x="2781768" y="4030231"/>
                </a:lnTo>
                <a:lnTo>
                  <a:pt x="2785787" y="4028252"/>
                </a:lnTo>
                <a:lnTo>
                  <a:pt x="2790206" y="4025482"/>
                </a:lnTo>
                <a:lnTo>
                  <a:pt x="2794221" y="4021920"/>
                </a:lnTo>
                <a:close/>
                <a:moveTo>
                  <a:pt x="2696366" y="4011612"/>
                </a:moveTo>
                <a:lnTo>
                  <a:pt x="2697557" y="4011612"/>
                </a:lnTo>
                <a:lnTo>
                  <a:pt x="2698747" y="4012757"/>
                </a:lnTo>
                <a:lnTo>
                  <a:pt x="2699938" y="4014283"/>
                </a:lnTo>
                <a:lnTo>
                  <a:pt x="2701923" y="4018481"/>
                </a:lnTo>
                <a:lnTo>
                  <a:pt x="2703112" y="4022297"/>
                </a:lnTo>
                <a:lnTo>
                  <a:pt x="2704305" y="4023824"/>
                </a:lnTo>
                <a:lnTo>
                  <a:pt x="2704700" y="4024969"/>
                </a:lnTo>
                <a:lnTo>
                  <a:pt x="2705893" y="4025350"/>
                </a:lnTo>
                <a:lnTo>
                  <a:pt x="2706684" y="4024587"/>
                </a:lnTo>
                <a:lnTo>
                  <a:pt x="2707082" y="4022679"/>
                </a:lnTo>
                <a:lnTo>
                  <a:pt x="2708274" y="4019244"/>
                </a:lnTo>
                <a:lnTo>
                  <a:pt x="2709463" y="4020389"/>
                </a:lnTo>
                <a:lnTo>
                  <a:pt x="2710653" y="4020771"/>
                </a:lnTo>
                <a:lnTo>
                  <a:pt x="2711051" y="4021534"/>
                </a:lnTo>
                <a:lnTo>
                  <a:pt x="2711447" y="4023061"/>
                </a:lnTo>
                <a:lnTo>
                  <a:pt x="2711051" y="4025732"/>
                </a:lnTo>
                <a:lnTo>
                  <a:pt x="2709463" y="4029166"/>
                </a:lnTo>
                <a:lnTo>
                  <a:pt x="2707876" y="4033364"/>
                </a:lnTo>
                <a:lnTo>
                  <a:pt x="2706684" y="4038707"/>
                </a:lnTo>
                <a:lnTo>
                  <a:pt x="2706287" y="4040997"/>
                </a:lnTo>
                <a:lnTo>
                  <a:pt x="2705893" y="4044049"/>
                </a:lnTo>
                <a:lnTo>
                  <a:pt x="2706287" y="4047102"/>
                </a:lnTo>
                <a:lnTo>
                  <a:pt x="2706684" y="4050155"/>
                </a:lnTo>
                <a:lnTo>
                  <a:pt x="2704305" y="4051300"/>
                </a:lnTo>
                <a:lnTo>
                  <a:pt x="2702319" y="4051300"/>
                </a:lnTo>
                <a:lnTo>
                  <a:pt x="2700731" y="4050919"/>
                </a:lnTo>
                <a:lnTo>
                  <a:pt x="2699540" y="4049774"/>
                </a:lnTo>
                <a:lnTo>
                  <a:pt x="2697953" y="4048629"/>
                </a:lnTo>
                <a:lnTo>
                  <a:pt x="2696763" y="4047102"/>
                </a:lnTo>
                <a:lnTo>
                  <a:pt x="2695175" y="4042905"/>
                </a:lnTo>
                <a:lnTo>
                  <a:pt x="2693985" y="4037562"/>
                </a:lnTo>
                <a:lnTo>
                  <a:pt x="2693191" y="4031456"/>
                </a:lnTo>
                <a:lnTo>
                  <a:pt x="2692398" y="4018481"/>
                </a:lnTo>
                <a:lnTo>
                  <a:pt x="2693985" y="4015047"/>
                </a:lnTo>
                <a:lnTo>
                  <a:pt x="2695175" y="4012757"/>
                </a:lnTo>
                <a:close/>
                <a:moveTo>
                  <a:pt x="113107" y="4011612"/>
                </a:moveTo>
                <a:lnTo>
                  <a:pt x="113900" y="4012850"/>
                </a:lnTo>
                <a:lnTo>
                  <a:pt x="114297" y="4014914"/>
                </a:lnTo>
                <a:lnTo>
                  <a:pt x="113900" y="4016565"/>
                </a:lnTo>
                <a:lnTo>
                  <a:pt x="112709" y="4018216"/>
                </a:lnTo>
                <a:lnTo>
                  <a:pt x="111916" y="4019455"/>
                </a:lnTo>
                <a:lnTo>
                  <a:pt x="109932" y="4021106"/>
                </a:lnTo>
                <a:lnTo>
                  <a:pt x="105963" y="4023995"/>
                </a:lnTo>
                <a:lnTo>
                  <a:pt x="101597" y="4026884"/>
                </a:lnTo>
                <a:lnTo>
                  <a:pt x="97231" y="4028948"/>
                </a:lnTo>
                <a:lnTo>
                  <a:pt x="89294" y="4032250"/>
                </a:lnTo>
                <a:lnTo>
                  <a:pt x="88897" y="4030187"/>
                </a:lnTo>
                <a:lnTo>
                  <a:pt x="88897" y="4028948"/>
                </a:lnTo>
                <a:lnTo>
                  <a:pt x="88897" y="4026884"/>
                </a:lnTo>
                <a:lnTo>
                  <a:pt x="89691" y="4025233"/>
                </a:lnTo>
                <a:lnTo>
                  <a:pt x="91278" y="4023582"/>
                </a:lnTo>
                <a:lnTo>
                  <a:pt x="92866" y="4022344"/>
                </a:lnTo>
                <a:lnTo>
                  <a:pt x="96835" y="4019455"/>
                </a:lnTo>
                <a:lnTo>
                  <a:pt x="101201" y="4016978"/>
                </a:lnTo>
                <a:lnTo>
                  <a:pt x="105963" y="4014501"/>
                </a:lnTo>
                <a:close/>
                <a:moveTo>
                  <a:pt x="1860549" y="3992562"/>
                </a:moveTo>
                <a:lnTo>
                  <a:pt x="1865313" y="3993344"/>
                </a:lnTo>
                <a:lnTo>
                  <a:pt x="1862138" y="3998035"/>
                </a:lnTo>
                <a:lnTo>
                  <a:pt x="1858964" y="4002334"/>
                </a:lnTo>
                <a:lnTo>
                  <a:pt x="1855787" y="4006243"/>
                </a:lnTo>
                <a:lnTo>
                  <a:pt x="1852216" y="4010152"/>
                </a:lnTo>
                <a:lnTo>
                  <a:pt x="1844675" y="4016798"/>
                </a:lnTo>
                <a:lnTo>
                  <a:pt x="1837133" y="4023052"/>
                </a:lnTo>
                <a:lnTo>
                  <a:pt x="1829197" y="4027743"/>
                </a:lnTo>
                <a:lnTo>
                  <a:pt x="1820465" y="4032042"/>
                </a:lnTo>
                <a:lnTo>
                  <a:pt x="1812132" y="4035951"/>
                </a:lnTo>
                <a:lnTo>
                  <a:pt x="1803003" y="4039860"/>
                </a:lnTo>
                <a:lnTo>
                  <a:pt x="1784747" y="4046115"/>
                </a:lnTo>
                <a:lnTo>
                  <a:pt x="1766093" y="4052369"/>
                </a:lnTo>
                <a:lnTo>
                  <a:pt x="1756967" y="4056278"/>
                </a:lnTo>
                <a:lnTo>
                  <a:pt x="1748234" y="4060187"/>
                </a:lnTo>
                <a:lnTo>
                  <a:pt x="1739503" y="4064878"/>
                </a:lnTo>
                <a:lnTo>
                  <a:pt x="1731169" y="4070350"/>
                </a:lnTo>
                <a:lnTo>
                  <a:pt x="1727597" y="4062923"/>
                </a:lnTo>
                <a:lnTo>
                  <a:pt x="1726407" y="4059796"/>
                </a:lnTo>
                <a:lnTo>
                  <a:pt x="1725613" y="4057060"/>
                </a:lnTo>
                <a:lnTo>
                  <a:pt x="1725613" y="4054714"/>
                </a:lnTo>
                <a:lnTo>
                  <a:pt x="1726010" y="4052760"/>
                </a:lnTo>
                <a:lnTo>
                  <a:pt x="1726407" y="4050805"/>
                </a:lnTo>
                <a:lnTo>
                  <a:pt x="1727597" y="4049633"/>
                </a:lnTo>
                <a:lnTo>
                  <a:pt x="1728392" y="4048069"/>
                </a:lnTo>
                <a:lnTo>
                  <a:pt x="1729980" y="4047287"/>
                </a:lnTo>
                <a:lnTo>
                  <a:pt x="1733550" y="4045724"/>
                </a:lnTo>
                <a:lnTo>
                  <a:pt x="1737915" y="4044551"/>
                </a:lnTo>
                <a:lnTo>
                  <a:pt x="1742282" y="4043769"/>
                </a:lnTo>
                <a:lnTo>
                  <a:pt x="1747045" y="4042988"/>
                </a:lnTo>
                <a:lnTo>
                  <a:pt x="1751409" y="4041815"/>
                </a:lnTo>
                <a:lnTo>
                  <a:pt x="1755776" y="4041033"/>
                </a:lnTo>
                <a:lnTo>
                  <a:pt x="1759743" y="4038297"/>
                </a:lnTo>
                <a:lnTo>
                  <a:pt x="1761332" y="4037124"/>
                </a:lnTo>
                <a:lnTo>
                  <a:pt x="1762920" y="4035561"/>
                </a:lnTo>
                <a:lnTo>
                  <a:pt x="1763713" y="4033606"/>
                </a:lnTo>
                <a:lnTo>
                  <a:pt x="1764109" y="4031652"/>
                </a:lnTo>
                <a:lnTo>
                  <a:pt x="1764903" y="4028915"/>
                </a:lnTo>
                <a:lnTo>
                  <a:pt x="1764903" y="4025788"/>
                </a:lnTo>
                <a:lnTo>
                  <a:pt x="1764903" y="4023052"/>
                </a:lnTo>
                <a:lnTo>
                  <a:pt x="1763713" y="4019143"/>
                </a:lnTo>
                <a:lnTo>
                  <a:pt x="1765300" y="4021488"/>
                </a:lnTo>
                <a:lnTo>
                  <a:pt x="1766491" y="4023834"/>
                </a:lnTo>
                <a:lnTo>
                  <a:pt x="1768079" y="4025397"/>
                </a:lnTo>
                <a:lnTo>
                  <a:pt x="1770461" y="4026961"/>
                </a:lnTo>
                <a:lnTo>
                  <a:pt x="1772444" y="4027743"/>
                </a:lnTo>
                <a:lnTo>
                  <a:pt x="1774826" y="4028915"/>
                </a:lnTo>
                <a:lnTo>
                  <a:pt x="1777602" y="4028915"/>
                </a:lnTo>
                <a:lnTo>
                  <a:pt x="1779986" y="4028524"/>
                </a:lnTo>
                <a:lnTo>
                  <a:pt x="1781970" y="4027743"/>
                </a:lnTo>
                <a:lnTo>
                  <a:pt x="1784352" y="4026570"/>
                </a:lnTo>
                <a:lnTo>
                  <a:pt x="1786335" y="4024615"/>
                </a:lnTo>
                <a:lnTo>
                  <a:pt x="1787525" y="4022661"/>
                </a:lnTo>
                <a:lnTo>
                  <a:pt x="1788716" y="4019534"/>
                </a:lnTo>
                <a:lnTo>
                  <a:pt x="1789509" y="4016407"/>
                </a:lnTo>
                <a:lnTo>
                  <a:pt x="1790303" y="4012498"/>
                </a:lnTo>
                <a:lnTo>
                  <a:pt x="1789509" y="4007807"/>
                </a:lnTo>
                <a:lnTo>
                  <a:pt x="1791891" y="4010934"/>
                </a:lnTo>
                <a:lnTo>
                  <a:pt x="1794669" y="4014452"/>
                </a:lnTo>
                <a:lnTo>
                  <a:pt x="1797448" y="4017188"/>
                </a:lnTo>
                <a:lnTo>
                  <a:pt x="1799829" y="4018752"/>
                </a:lnTo>
                <a:lnTo>
                  <a:pt x="1801018" y="4018752"/>
                </a:lnTo>
                <a:lnTo>
                  <a:pt x="1801813" y="4018752"/>
                </a:lnTo>
                <a:lnTo>
                  <a:pt x="1803003" y="4017579"/>
                </a:lnTo>
                <a:lnTo>
                  <a:pt x="1803400" y="4016407"/>
                </a:lnTo>
                <a:lnTo>
                  <a:pt x="1803797" y="4014061"/>
                </a:lnTo>
                <a:lnTo>
                  <a:pt x="1803797" y="4010934"/>
                </a:lnTo>
                <a:lnTo>
                  <a:pt x="1803003" y="4002334"/>
                </a:lnTo>
                <a:lnTo>
                  <a:pt x="1807765" y="4005071"/>
                </a:lnTo>
                <a:lnTo>
                  <a:pt x="1812132" y="4007025"/>
                </a:lnTo>
                <a:lnTo>
                  <a:pt x="1816100" y="4008198"/>
                </a:lnTo>
                <a:lnTo>
                  <a:pt x="1820069" y="4008198"/>
                </a:lnTo>
                <a:lnTo>
                  <a:pt x="1823640" y="4007807"/>
                </a:lnTo>
                <a:lnTo>
                  <a:pt x="1827212" y="4006634"/>
                </a:lnTo>
                <a:lnTo>
                  <a:pt x="1830785" y="4005071"/>
                </a:lnTo>
                <a:lnTo>
                  <a:pt x="1833959" y="4003507"/>
                </a:lnTo>
                <a:lnTo>
                  <a:pt x="1841101" y="3998816"/>
                </a:lnTo>
                <a:lnTo>
                  <a:pt x="1844277" y="3997253"/>
                </a:lnTo>
                <a:lnTo>
                  <a:pt x="1848246" y="3995690"/>
                </a:lnTo>
                <a:lnTo>
                  <a:pt x="1851818" y="3994126"/>
                </a:lnTo>
                <a:lnTo>
                  <a:pt x="1856184" y="3993344"/>
                </a:lnTo>
                <a:close/>
                <a:moveTo>
                  <a:pt x="2098673" y="3986212"/>
                </a:moveTo>
                <a:lnTo>
                  <a:pt x="2098263" y="3992562"/>
                </a:lnTo>
                <a:lnTo>
                  <a:pt x="2096624" y="3998516"/>
                </a:lnTo>
                <a:lnTo>
                  <a:pt x="2095394" y="4004072"/>
                </a:lnTo>
                <a:lnTo>
                  <a:pt x="2093756" y="4008834"/>
                </a:lnTo>
                <a:lnTo>
                  <a:pt x="2091708" y="4014391"/>
                </a:lnTo>
                <a:lnTo>
                  <a:pt x="2090069" y="4019550"/>
                </a:lnTo>
                <a:lnTo>
                  <a:pt x="2089658" y="4025503"/>
                </a:lnTo>
                <a:lnTo>
                  <a:pt x="2089249" y="4031853"/>
                </a:lnTo>
                <a:lnTo>
                  <a:pt x="2087202" y="4032250"/>
                </a:lnTo>
                <a:lnTo>
                  <a:pt x="2085153" y="4032250"/>
                </a:lnTo>
                <a:lnTo>
                  <a:pt x="2083515" y="4031456"/>
                </a:lnTo>
                <a:lnTo>
                  <a:pt x="2081874" y="4030266"/>
                </a:lnTo>
                <a:lnTo>
                  <a:pt x="2078598" y="4027091"/>
                </a:lnTo>
                <a:lnTo>
                  <a:pt x="2075319" y="4023519"/>
                </a:lnTo>
                <a:lnTo>
                  <a:pt x="2072043" y="4019550"/>
                </a:lnTo>
                <a:lnTo>
                  <a:pt x="2068356" y="4016772"/>
                </a:lnTo>
                <a:lnTo>
                  <a:pt x="2066718" y="4015581"/>
                </a:lnTo>
                <a:lnTo>
                  <a:pt x="2064670" y="4015184"/>
                </a:lnTo>
                <a:lnTo>
                  <a:pt x="2062622" y="4015184"/>
                </a:lnTo>
                <a:lnTo>
                  <a:pt x="2060572" y="4015581"/>
                </a:lnTo>
                <a:lnTo>
                  <a:pt x="2063030" y="4010025"/>
                </a:lnTo>
                <a:lnTo>
                  <a:pt x="2065896" y="4004865"/>
                </a:lnTo>
                <a:lnTo>
                  <a:pt x="2069995" y="4000500"/>
                </a:lnTo>
                <a:lnTo>
                  <a:pt x="2074501" y="3996531"/>
                </a:lnTo>
                <a:lnTo>
                  <a:pt x="2080237" y="3993753"/>
                </a:lnTo>
                <a:lnTo>
                  <a:pt x="2085562" y="3990975"/>
                </a:lnTo>
                <a:lnTo>
                  <a:pt x="2092117" y="3988197"/>
                </a:lnTo>
                <a:close/>
                <a:moveTo>
                  <a:pt x="2184418" y="3970337"/>
                </a:moveTo>
                <a:lnTo>
                  <a:pt x="2185595" y="3974772"/>
                </a:lnTo>
                <a:lnTo>
                  <a:pt x="2185986" y="3978401"/>
                </a:lnTo>
                <a:lnTo>
                  <a:pt x="2185986" y="3981223"/>
                </a:lnTo>
                <a:lnTo>
                  <a:pt x="2185986" y="3984045"/>
                </a:lnTo>
                <a:lnTo>
                  <a:pt x="2185595" y="3989286"/>
                </a:lnTo>
                <a:lnTo>
                  <a:pt x="2185595" y="3992109"/>
                </a:lnTo>
                <a:lnTo>
                  <a:pt x="2185986" y="3995737"/>
                </a:lnTo>
                <a:lnTo>
                  <a:pt x="2177757" y="3995334"/>
                </a:lnTo>
                <a:lnTo>
                  <a:pt x="2169920" y="3994931"/>
                </a:lnTo>
                <a:lnTo>
                  <a:pt x="2155421" y="3993721"/>
                </a:lnTo>
                <a:lnTo>
                  <a:pt x="2148758" y="3993318"/>
                </a:lnTo>
                <a:lnTo>
                  <a:pt x="2140922" y="3993721"/>
                </a:lnTo>
                <a:lnTo>
                  <a:pt x="2133477" y="3994124"/>
                </a:lnTo>
                <a:lnTo>
                  <a:pt x="2124071" y="3995737"/>
                </a:lnTo>
                <a:lnTo>
                  <a:pt x="2125247" y="3990496"/>
                </a:lnTo>
                <a:lnTo>
                  <a:pt x="2126815" y="3985255"/>
                </a:lnTo>
                <a:lnTo>
                  <a:pt x="2129166" y="3981223"/>
                </a:lnTo>
                <a:lnTo>
                  <a:pt x="2131910" y="3978401"/>
                </a:lnTo>
                <a:lnTo>
                  <a:pt x="2135436" y="3975982"/>
                </a:lnTo>
                <a:lnTo>
                  <a:pt x="2139354" y="3973966"/>
                </a:lnTo>
                <a:lnTo>
                  <a:pt x="2143665" y="3972757"/>
                </a:lnTo>
                <a:lnTo>
                  <a:pt x="2148368" y="3971950"/>
                </a:lnTo>
                <a:lnTo>
                  <a:pt x="2152679" y="3971547"/>
                </a:lnTo>
                <a:lnTo>
                  <a:pt x="2157381" y="3971547"/>
                </a:lnTo>
                <a:lnTo>
                  <a:pt x="2167177" y="3971547"/>
                </a:lnTo>
                <a:lnTo>
                  <a:pt x="2176188" y="3971547"/>
                </a:lnTo>
                <a:lnTo>
                  <a:pt x="2180500" y="3971143"/>
                </a:lnTo>
                <a:close/>
                <a:moveTo>
                  <a:pt x="1397676" y="3957637"/>
                </a:moveTo>
                <a:lnTo>
                  <a:pt x="1400515" y="3963389"/>
                </a:lnTo>
                <a:lnTo>
                  <a:pt x="1402139" y="3968320"/>
                </a:lnTo>
                <a:lnTo>
                  <a:pt x="1403354" y="3972018"/>
                </a:lnTo>
                <a:lnTo>
                  <a:pt x="1402544" y="3974894"/>
                </a:lnTo>
                <a:lnTo>
                  <a:pt x="1402139" y="3976949"/>
                </a:lnTo>
                <a:lnTo>
                  <a:pt x="1400515" y="3978592"/>
                </a:lnTo>
                <a:lnTo>
                  <a:pt x="1398487" y="3979414"/>
                </a:lnTo>
                <a:lnTo>
                  <a:pt x="1396460" y="3980236"/>
                </a:lnTo>
                <a:lnTo>
                  <a:pt x="1394027" y="3980236"/>
                </a:lnTo>
                <a:lnTo>
                  <a:pt x="1391187" y="3980236"/>
                </a:lnTo>
                <a:lnTo>
                  <a:pt x="1386321" y="3979003"/>
                </a:lnTo>
                <a:lnTo>
                  <a:pt x="1381861" y="3978592"/>
                </a:lnTo>
                <a:lnTo>
                  <a:pt x="1380239" y="3978592"/>
                </a:lnTo>
                <a:lnTo>
                  <a:pt x="1378616" y="3978592"/>
                </a:lnTo>
                <a:lnTo>
                  <a:pt x="1363205" y="3987221"/>
                </a:lnTo>
                <a:lnTo>
                  <a:pt x="1357121" y="3989687"/>
                </a:lnTo>
                <a:lnTo>
                  <a:pt x="1353066" y="3991740"/>
                </a:lnTo>
                <a:lnTo>
                  <a:pt x="1349822" y="3992562"/>
                </a:lnTo>
                <a:lnTo>
                  <a:pt x="1348201" y="3992562"/>
                </a:lnTo>
                <a:lnTo>
                  <a:pt x="1347793" y="3992151"/>
                </a:lnTo>
                <a:lnTo>
                  <a:pt x="1348201" y="3990919"/>
                </a:lnTo>
                <a:lnTo>
                  <a:pt x="1350228" y="3988042"/>
                </a:lnTo>
                <a:lnTo>
                  <a:pt x="1353877" y="3985577"/>
                </a:lnTo>
                <a:lnTo>
                  <a:pt x="1363610" y="3978181"/>
                </a:lnTo>
                <a:lnTo>
                  <a:pt x="1378616" y="3969142"/>
                </a:lnTo>
                <a:close/>
                <a:moveTo>
                  <a:pt x="2724249" y="3952875"/>
                </a:moveTo>
                <a:lnTo>
                  <a:pt x="2726707" y="3952875"/>
                </a:lnTo>
                <a:lnTo>
                  <a:pt x="2728755" y="3952875"/>
                </a:lnTo>
                <a:lnTo>
                  <a:pt x="2730804" y="3954093"/>
                </a:lnTo>
                <a:lnTo>
                  <a:pt x="2732034" y="3956530"/>
                </a:lnTo>
                <a:lnTo>
                  <a:pt x="2733261" y="3959373"/>
                </a:lnTo>
                <a:lnTo>
                  <a:pt x="2733672" y="3964246"/>
                </a:lnTo>
                <a:lnTo>
                  <a:pt x="2733672" y="3970338"/>
                </a:lnTo>
                <a:lnTo>
                  <a:pt x="2728755" y="3970338"/>
                </a:lnTo>
                <a:lnTo>
                  <a:pt x="2726707" y="3969932"/>
                </a:lnTo>
                <a:lnTo>
                  <a:pt x="2724661" y="3968308"/>
                </a:lnTo>
                <a:lnTo>
                  <a:pt x="2723020" y="3966277"/>
                </a:lnTo>
                <a:lnTo>
                  <a:pt x="2722202" y="3963434"/>
                </a:lnTo>
                <a:lnTo>
                  <a:pt x="2721382" y="3959373"/>
                </a:lnTo>
                <a:lnTo>
                  <a:pt x="2720971" y="3954093"/>
                </a:lnTo>
                <a:close/>
                <a:moveTo>
                  <a:pt x="2737638" y="3952874"/>
                </a:moveTo>
                <a:lnTo>
                  <a:pt x="2738431" y="3953271"/>
                </a:lnTo>
                <a:lnTo>
                  <a:pt x="2739624" y="3954462"/>
                </a:lnTo>
                <a:lnTo>
                  <a:pt x="2741210" y="3957240"/>
                </a:lnTo>
                <a:lnTo>
                  <a:pt x="2743195" y="3960018"/>
                </a:lnTo>
                <a:lnTo>
                  <a:pt x="2745971" y="3963193"/>
                </a:lnTo>
                <a:lnTo>
                  <a:pt x="2746765" y="3963590"/>
                </a:lnTo>
                <a:lnTo>
                  <a:pt x="2748353" y="3963987"/>
                </a:lnTo>
                <a:lnTo>
                  <a:pt x="2749543" y="3963590"/>
                </a:lnTo>
                <a:lnTo>
                  <a:pt x="2751133" y="3962796"/>
                </a:lnTo>
                <a:lnTo>
                  <a:pt x="2747163" y="3972322"/>
                </a:lnTo>
                <a:lnTo>
                  <a:pt x="2745178" y="3977481"/>
                </a:lnTo>
                <a:lnTo>
                  <a:pt x="2742798" y="3981846"/>
                </a:lnTo>
                <a:lnTo>
                  <a:pt x="2740416" y="3984625"/>
                </a:lnTo>
                <a:lnTo>
                  <a:pt x="2739624" y="3985419"/>
                </a:lnTo>
                <a:lnTo>
                  <a:pt x="2738035" y="3986212"/>
                </a:lnTo>
                <a:lnTo>
                  <a:pt x="2736844" y="3986212"/>
                </a:lnTo>
                <a:lnTo>
                  <a:pt x="2735654" y="3985419"/>
                </a:lnTo>
                <a:lnTo>
                  <a:pt x="2734463" y="3984625"/>
                </a:lnTo>
                <a:lnTo>
                  <a:pt x="2733667" y="3982640"/>
                </a:lnTo>
                <a:lnTo>
                  <a:pt x="2734463" y="3977481"/>
                </a:lnTo>
                <a:lnTo>
                  <a:pt x="2735654" y="3973909"/>
                </a:lnTo>
                <a:lnTo>
                  <a:pt x="2736051" y="3972322"/>
                </a:lnTo>
                <a:lnTo>
                  <a:pt x="2736844" y="3972322"/>
                </a:lnTo>
                <a:lnTo>
                  <a:pt x="2738431" y="3972718"/>
                </a:lnTo>
                <a:lnTo>
                  <a:pt x="2739624" y="3973909"/>
                </a:lnTo>
                <a:lnTo>
                  <a:pt x="2741210" y="3974703"/>
                </a:lnTo>
                <a:lnTo>
                  <a:pt x="2743195" y="3975497"/>
                </a:lnTo>
                <a:lnTo>
                  <a:pt x="2742798" y="3971528"/>
                </a:lnTo>
                <a:lnTo>
                  <a:pt x="2742401" y="3968353"/>
                </a:lnTo>
                <a:lnTo>
                  <a:pt x="2741210" y="3965971"/>
                </a:lnTo>
                <a:lnTo>
                  <a:pt x="2740018" y="3964384"/>
                </a:lnTo>
                <a:lnTo>
                  <a:pt x="2736844" y="3962002"/>
                </a:lnTo>
                <a:lnTo>
                  <a:pt x="2735654" y="3960812"/>
                </a:lnTo>
                <a:lnTo>
                  <a:pt x="2734066" y="3958827"/>
                </a:lnTo>
                <a:lnTo>
                  <a:pt x="2734861" y="3955653"/>
                </a:lnTo>
                <a:lnTo>
                  <a:pt x="2736051" y="3953668"/>
                </a:lnTo>
                <a:lnTo>
                  <a:pt x="2736844" y="3953271"/>
                </a:lnTo>
                <a:close/>
                <a:moveTo>
                  <a:pt x="2321498" y="3933825"/>
                </a:moveTo>
                <a:lnTo>
                  <a:pt x="2324963" y="3953272"/>
                </a:lnTo>
                <a:lnTo>
                  <a:pt x="2326116" y="3962400"/>
                </a:lnTo>
                <a:lnTo>
                  <a:pt x="2327271" y="3971528"/>
                </a:lnTo>
                <a:lnTo>
                  <a:pt x="2327271" y="3979069"/>
                </a:lnTo>
                <a:lnTo>
                  <a:pt x="2326887" y="3982244"/>
                </a:lnTo>
                <a:lnTo>
                  <a:pt x="2325732" y="3985023"/>
                </a:lnTo>
                <a:lnTo>
                  <a:pt x="2324963" y="3987403"/>
                </a:lnTo>
                <a:lnTo>
                  <a:pt x="2323425" y="3988991"/>
                </a:lnTo>
                <a:lnTo>
                  <a:pt x="2321498" y="3990578"/>
                </a:lnTo>
                <a:lnTo>
                  <a:pt x="2319190" y="3990975"/>
                </a:lnTo>
                <a:lnTo>
                  <a:pt x="2316112" y="3972322"/>
                </a:lnTo>
                <a:lnTo>
                  <a:pt x="2315343" y="3963194"/>
                </a:lnTo>
                <a:lnTo>
                  <a:pt x="2314571" y="3954066"/>
                </a:lnTo>
                <a:lnTo>
                  <a:pt x="2314571" y="3946922"/>
                </a:lnTo>
                <a:lnTo>
                  <a:pt x="2314956" y="3943350"/>
                </a:lnTo>
                <a:lnTo>
                  <a:pt x="2315343" y="3940572"/>
                </a:lnTo>
                <a:lnTo>
                  <a:pt x="2316112" y="3938191"/>
                </a:lnTo>
                <a:lnTo>
                  <a:pt x="2317651" y="3936206"/>
                </a:lnTo>
                <a:lnTo>
                  <a:pt x="2319576" y="3934619"/>
                </a:lnTo>
                <a:close/>
                <a:moveTo>
                  <a:pt x="254230" y="3930650"/>
                </a:moveTo>
                <a:lnTo>
                  <a:pt x="256241" y="3930650"/>
                </a:lnTo>
                <a:lnTo>
                  <a:pt x="257850" y="3930650"/>
                </a:lnTo>
                <a:lnTo>
                  <a:pt x="259861" y="3931461"/>
                </a:lnTo>
                <a:lnTo>
                  <a:pt x="262274" y="3932272"/>
                </a:lnTo>
                <a:lnTo>
                  <a:pt x="264285" y="3933893"/>
                </a:lnTo>
                <a:lnTo>
                  <a:pt x="266697" y="3935919"/>
                </a:lnTo>
                <a:lnTo>
                  <a:pt x="264687" y="3939567"/>
                </a:lnTo>
                <a:lnTo>
                  <a:pt x="262676" y="3942404"/>
                </a:lnTo>
                <a:lnTo>
                  <a:pt x="260263" y="3943620"/>
                </a:lnTo>
                <a:lnTo>
                  <a:pt x="257448" y="3944836"/>
                </a:lnTo>
                <a:lnTo>
                  <a:pt x="252220" y="3946052"/>
                </a:lnTo>
                <a:lnTo>
                  <a:pt x="249405" y="3947268"/>
                </a:lnTo>
                <a:lnTo>
                  <a:pt x="247393" y="3949700"/>
                </a:lnTo>
                <a:lnTo>
                  <a:pt x="245382" y="3945647"/>
                </a:lnTo>
                <a:lnTo>
                  <a:pt x="243372" y="3941594"/>
                </a:lnTo>
                <a:lnTo>
                  <a:pt x="240556" y="3938351"/>
                </a:lnTo>
                <a:lnTo>
                  <a:pt x="236535" y="3933893"/>
                </a:lnTo>
                <a:lnTo>
                  <a:pt x="238948" y="3934703"/>
                </a:lnTo>
                <a:lnTo>
                  <a:pt x="240959" y="3935109"/>
                </a:lnTo>
                <a:lnTo>
                  <a:pt x="242567" y="3935109"/>
                </a:lnTo>
                <a:lnTo>
                  <a:pt x="244578" y="3934703"/>
                </a:lnTo>
                <a:lnTo>
                  <a:pt x="247796" y="3933893"/>
                </a:lnTo>
                <a:lnTo>
                  <a:pt x="251013" y="3931867"/>
                </a:lnTo>
                <a:close/>
                <a:moveTo>
                  <a:pt x="2016107" y="3929062"/>
                </a:moveTo>
                <a:lnTo>
                  <a:pt x="2021677" y="3929062"/>
                </a:lnTo>
                <a:lnTo>
                  <a:pt x="2020482" y="3937352"/>
                </a:lnTo>
                <a:lnTo>
                  <a:pt x="2019289" y="3946036"/>
                </a:lnTo>
                <a:lnTo>
                  <a:pt x="2019289" y="3950772"/>
                </a:lnTo>
                <a:lnTo>
                  <a:pt x="2019688" y="3955904"/>
                </a:lnTo>
                <a:lnTo>
                  <a:pt x="2020482" y="3961430"/>
                </a:lnTo>
                <a:lnTo>
                  <a:pt x="2022473" y="3967746"/>
                </a:lnTo>
                <a:lnTo>
                  <a:pt x="2008546" y="3967746"/>
                </a:lnTo>
                <a:lnTo>
                  <a:pt x="1991834" y="3968930"/>
                </a:lnTo>
                <a:lnTo>
                  <a:pt x="1974326" y="3971298"/>
                </a:lnTo>
                <a:lnTo>
                  <a:pt x="1965174" y="3972877"/>
                </a:lnTo>
                <a:lnTo>
                  <a:pt x="1956023" y="3974851"/>
                </a:lnTo>
                <a:lnTo>
                  <a:pt x="1947269" y="3977219"/>
                </a:lnTo>
                <a:lnTo>
                  <a:pt x="1938515" y="3979588"/>
                </a:lnTo>
                <a:lnTo>
                  <a:pt x="1930556" y="3982351"/>
                </a:lnTo>
                <a:lnTo>
                  <a:pt x="1923395" y="3985903"/>
                </a:lnTo>
                <a:lnTo>
                  <a:pt x="1917027" y="3989456"/>
                </a:lnTo>
                <a:lnTo>
                  <a:pt x="1911457" y="3993008"/>
                </a:lnTo>
                <a:lnTo>
                  <a:pt x="1906682" y="3997350"/>
                </a:lnTo>
                <a:lnTo>
                  <a:pt x="1905090" y="3999324"/>
                </a:lnTo>
                <a:lnTo>
                  <a:pt x="1903897" y="4002087"/>
                </a:lnTo>
                <a:lnTo>
                  <a:pt x="1897529" y="3998535"/>
                </a:lnTo>
                <a:lnTo>
                  <a:pt x="1891959" y="3996166"/>
                </a:lnTo>
                <a:lnTo>
                  <a:pt x="1883604" y="3992614"/>
                </a:lnTo>
                <a:lnTo>
                  <a:pt x="1880419" y="3990640"/>
                </a:lnTo>
                <a:lnTo>
                  <a:pt x="1876839" y="3988666"/>
                </a:lnTo>
                <a:lnTo>
                  <a:pt x="1873257" y="3985508"/>
                </a:lnTo>
                <a:lnTo>
                  <a:pt x="1870073" y="3980377"/>
                </a:lnTo>
                <a:lnTo>
                  <a:pt x="1872860" y="3981956"/>
                </a:lnTo>
                <a:lnTo>
                  <a:pt x="1875247" y="3983140"/>
                </a:lnTo>
                <a:lnTo>
                  <a:pt x="1877635" y="3982351"/>
                </a:lnTo>
                <a:lnTo>
                  <a:pt x="1880419" y="3981561"/>
                </a:lnTo>
                <a:lnTo>
                  <a:pt x="1882807" y="3979588"/>
                </a:lnTo>
                <a:lnTo>
                  <a:pt x="1885194" y="3977614"/>
                </a:lnTo>
                <a:lnTo>
                  <a:pt x="1889571" y="3973272"/>
                </a:lnTo>
                <a:lnTo>
                  <a:pt x="1891959" y="3971298"/>
                </a:lnTo>
                <a:lnTo>
                  <a:pt x="1894346" y="3969720"/>
                </a:lnTo>
                <a:lnTo>
                  <a:pt x="1896735" y="3969325"/>
                </a:lnTo>
                <a:lnTo>
                  <a:pt x="1899520" y="3969325"/>
                </a:lnTo>
                <a:lnTo>
                  <a:pt x="1901907" y="3970509"/>
                </a:lnTo>
                <a:lnTo>
                  <a:pt x="1904693" y="3972877"/>
                </a:lnTo>
                <a:lnTo>
                  <a:pt x="1907477" y="3976824"/>
                </a:lnTo>
                <a:lnTo>
                  <a:pt x="1910661" y="3981956"/>
                </a:lnTo>
                <a:lnTo>
                  <a:pt x="1916629" y="3976824"/>
                </a:lnTo>
                <a:lnTo>
                  <a:pt x="1922997" y="3970903"/>
                </a:lnTo>
                <a:lnTo>
                  <a:pt x="1929761" y="3965377"/>
                </a:lnTo>
                <a:lnTo>
                  <a:pt x="1936923" y="3960246"/>
                </a:lnTo>
                <a:lnTo>
                  <a:pt x="1944880" y="3954720"/>
                </a:lnTo>
                <a:lnTo>
                  <a:pt x="1953237" y="3949983"/>
                </a:lnTo>
                <a:lnTo>
                  <a:pt x="1961595" y="3944851"/>
                </a:lnTo>
                <a:lnTo>
                  <a:pt x="1969951" y="3940509"/>
                </a:lnTo>
                <a:lnTo>
                  <a:pt x="1976715" y="3938141"/>
                </a:lnTo>
                <a:lnTo>
                  <a:pt x="1983479" y="3935773"/>
                </a:lnTo>
                <a:lnTo>
                  <a:pt x="1989844" y="3933404"/>
                </a:lnTo>
                <a:lnTo>
                  <a:pt x="1997007" y="3931825"/>
                </a:lnTo>
                <a:lnTo>
                  <a:pt x="2003374" y="3930641"/>
                </a:lnTo>
                <a:lnTo>
                  <a:pt x="2009740" y="3929457"/>
                </a:lnTo>
                <a:close/>
                <a:moveTo>
                  <a:pt x="1624808" y="3929062"/>
                </a:moveTo>
                <a:lnTo>
                  <a:pt x="1629173" y="3929062"/>
                </a:lnTo>
                <a:lnTo>
                  <a:pt x="1633542" y="3929459"/>
                </a:lnTo>
                <a:lnTo>
                  <a:pt x="1632349" y="3933428"/>
                </a:lnTo>
                <a:lnTo>
                  <a:pt x="1631158" y="3937397"/>
                </a:lnTo>
                <a:lnTo>
                  <a:pt x="1629570" y="3940572"/>
                </a:lnTo>
                <a:lnTo>
                  <a:pt x="1627587" y="3944143"/>
                </a:lnTo>
                <a:lnTo>
                  <a:pt x="1623617" y="3950493"/>
                </a:lnTo>
                <a:lnTo>
                  <a:pt x="1619648" y="3956844"/>
                </a:lnTo>
                <a:lnTo>
                  <a:pt x="1618458" y="3960812"/>
                </a:lnTo>
                <a:lnTo>
                  <a:pt x="1616871" y="3964781"/>
                </a:lnTo>
                <a:lnTo>
                  <a:pt x="1615679" y="3969147"/>
                </a:lnTo>
                <a:lnTo>
                  <a:pt x="1615282" y="3973909"/>
                </a:lnTo>
                <a:lnTo>
                  <a:pt x="1615282" y="3979465"/>
                </a:lnTo>
                <a:lnTo>
                  <a:pt x="1615679" y="3985022"/>
                </a:lnTo>
                <a:lnTo>
                  <a:pt x="1616871" y="3992165"/>
                </a:lnTo>
                <a:lnTo>
                  <a:pt x="1618855" y="3999309"/>
                </a:lnTo>
                <a:lnTo>
                  <a:pt x="1614887" y="4003278"/>
                </a:lnTo>
                <a:lnTo>
                  <a:pt x="1610521" y="4006056"/>
                </a:lnTo>
                <a:lnTo>
                  <a:pt x="1606155" y="4009231"/>
                </a:lnTo>
                <a:lnTo>
                  <a:pt x="1601791" y="4011215"/>
                </a:lnTo>
                <a:lnTo>
                  <a:pt x="1597424" y="4013200"/>
                </a:lnTo>
                <a:lnTo>
                  <a:pt x="1593059" y="4015184"/>
                </a:lnTo>
                <a:lnTo>
                  <a:pt x="1583533" y="4017565"/>
                </a:lnTo>
                <a:lnTo>
                  <a:pt x="1574803" y="4018756"/>
                </a:lnTo>
                <a:lnTo>
                  <a:pt x="1566071" y="4019947"/>
                </a:lnTo>
                <a:lnTo>
                  <a:pt x="1549005" y="4021534"/>
                </a:lnTo>
                <a:lnTo>
                  <a:pt x="1541069" y="4022725"/>
                </a:lnTo>
                <a:lnTo>
                  <a:pt x="1533925" y="4024709"/>
                </a:lnTo>
                <a:lnTo>
                  <a:pt x="1530352" y="4026297"/>
                </a:lnTo>
                <a:lnTo>
                  <a:pt x="1527576" y="4027884"/>
                </a:lnTo>
                <a:lnTo>
                  <a:pt x="1524399" y="4029472"/>
                </a:lnTo>
                <a:lnTo>
                  <a:pt x="1521621" y="4032250"/>
                </a:lnTo>
                <a:lnTo>
                  <a:pt x="1519239" y="4035028"/>
                </a:lnTo>
                <a:lnTo>
                  <a:pt x="1517256" y="4037806"/>
                </a:lnTo>
                <a:lnTo>
                  <a:pt x="1515272" y="4041775"/>
                </a:lnTo>
                <a:lnTo>
                  <a:pt x="1513289" y="4045743"/>
                </a:lnTo>
                <a:lnTo>
                  <a:pt x="1511700" y="4050506"/>
                </a:lnTo>
                <a:lnTo>
                  <a:pt x="1510905" y="4056062"/>
                </a:lnTo>
                <a:lnTo>
                  <a:pt x="1509716" y="4062015"/>
                </a:lnTo>
                <a:lnTo>
                  <a:pt x="1509716" y="4068762"/>
                </a:lnTo>
                <a:lnTo>
                  <a:pt x="1509318" y="4063206"/>
                </a:lnTo>
                <a:lnTo>
                  <a:pt x="1508525" y="4058840"/>
                </a:lnTo>
                <a:lnTo>
                  <a:pt x="1506937" y="4056062"/>
                </a:lnTo>
                <a:lnTo>
                  <a:pt x="1504954" y="4053681"/>
                </a:lnTo>
                <a:lnTo>
                  <a:pt x="1502572" y="4052490"/>
                </a:lnTo>
                <a:lnTo>
                  <a:pt x="1500193" y="4051697"/>
                </a:lnTo>
                <a:lnTo>
                  <a:pt x="1497015" y="4051697"/>
                </a:lnTo>
                <a:lnTo>
                  <a:pt x="1493841" y="4051697"/>
                </a:lnTo>
                <a:lnTo>
                  <a:pt x="1486699" y="4052093"/>
                </a:lnTo>
                <a:lnTo>
                  <a:pt x="1483522" y="4052490"/>
                </a:lnTo>
                <a:lnTo>
                  <a:pt x="1479950" y="4052490"/>
                </a:lnTo>
                <a:lnTo>
                  <a:pt x="1476775" y="4052093"/>
                </a:lnTo>
                <a:lnTo>
                  <a:pt x="1473600" y="4051300"/>
                </a:lnTo>
                <a:lnTo>
                  <a:pt x="1470824" y="4049315"/>
                </a:lnTo>
                <a:lnTo>
                  <a:pt x="1467646" y="4046934"/>
                </a:lnTo>
                <a:lnTo>
                  <a:pt x="1467251" y="4047728"/>
                </a:lnTo>
                <a:lnTo>
                  <a:pt x="1466853" y="4048918"/>
                </a:lnTo>
                <a:lnTo>
                  <a:pt x="1466853" y="4051300"/>
                </a:lnTo>
                <a:lnTo>
                  <a:pt x="1468440" y="4056459"/>
                </a:lnTo>
                <a:lnTo>
                  <a:pt x="1468837" y="4059634"/>
                </a:lnTo>
                <a:lnTo>
                  <a:pt x="1469234" y="4062015"/>
                </a:lnTo>
                <a:lnTo>
                  <a:pt x="1468837" y="4064397"/>
                </a:lnTo>
                <a:lnTo>
                  <a:pt x="1468440" y="4065190"/>
                </a:lnTo>
                <a:lnTo>
                  <a:pt x="1467251" y="4065984"/>
                </a:lnTo>
                <a:lnTo>
                  <a:pt x="1460901" y="4066381"/>
                </a:lnTo>
                <a:lnTo>
                  <a:pt x="1454153" y="4067175"/>
                </a:lnTo>
                <a:lnTo>
                  <a:pt x="1447804" y="4067968"/>
                </a:lnTo>
                <a:lnTo>
                  <a:pt x="1445026" y="4067175"/>
                </a:lnTo>
                <a:lnTo>
                  <a:pt x="1441454" y="4066778"/>
                </a:lnTo>
                <a:lnTo>
                  <a:pt x="1438677" y="4065984"/>
                </a:lnTo>
                <a:lnTo>
                  <a:pt x="1435104" y="4064397"/>
                </a:lnTo>
                <a:lnTo>
                  <a:pt x="1431532" y="4062412"/>
                </a:lnTo>
                <a:lnTo>
                  <a:pt x="1428753" y="4059634"/>
                </a:lnTo>
                <a:lnTo>
                  <a:pt x="1425182" y="4056062"/>
                </a:lnTo>
                <a:lnTo>
                  <a:pt x="1422404" y="4051697"/>
                </a:lnTo>
                <a:lnTo>
                  <a:pt x="1419624" y="4046140"/>
                </a:lnTo>
                <a:lnTo>
                  <a:pt x="1416054" y="4039790"/>
                </a:lnTo>
                <a:lnTo>
                  <a:pt x="1422404" y="4036615"/>
                </a:lnTo>
                <a:lnTo>
                  <a:pt x="1428753" y="4033043"/>
                </a:lnTo>
                <a:lnTo>
                  <a:pt x="1434310" y="4029075"/>
                </a:lnTo>
                <a:lnTo>
                  <a:pt x="1438677" y="4024709"/>
                </a:lnTo>
                <a:lnTo>
                  <a:pt x="1442248" y="4019947"/>
                </a:lnTo>
                <a:lnTo>
                  <a:pt x="1443836" y="4017565"/>
                </a:lnTo>
                <a:lnTo>
                  <a:pt x="1445422" y="4015184"/>
                </a:lnTo>
                <a:lnTo>
                  <a:pt x="1446217" y="4012009"/>
                </a:lnTo>
                <a:lnTo>
                  <a:pt x="1447405" y="4009231"/>
                </a:lnTo>
                <a:lnTo>
                  <a:pt x="1447804" y="4005659"/>
                </a:lnTo>
                <a:lnTo>
                  <a:pt x="1447804" y="4002881"/>
                </a:lnTo>
                <a:lnTo>
                  <a:pt x="1453360" y="4005262"/>
                </a:lnTo>
                <a:lnTo>
                  <a:pt x="1458122" y="4008834"/>
                </a:lnTo>
                <a:lnTo>
                  <a:pt x="1468837" y="4015978"/>
                </a:lnTo>
                <a:lnTo>
                  <a:pt x="1473995" y="4019550"/>
                </a:lnTo>
                <a:lnTo>
                  <a:pt x="1479157" y="4021931"/>
                </a:lnTo>
                <a:lnTo>
                  <a:pt x="1484315" y="4023915"/>
                </a:lnTo>
                <a:lnTo>
                  <a:pt x="1487489" y="4024312"/>
                </a:lnTo>
                <a:lnTo>
                  <a:pt x="1489872" y="4024312"/>
                </a:lnTo>
                <a:lnTo>
                  <a:pt x="1494237" y="4022328"/>
                </a:lnTo>
                <a:lnTo>
                  <a:pt x="1497809" y="4019947"/>
                </a:lnTo>
                <a:lnTo>
                  <a:pt x="1500984" y="4016375"/>
                </a:lnTo>
                <a:lnTo>
                  <a:pt x="1504160" y="4013200"/>
                </a:lnTo>
                <a:lnTo>
                  <a:pt x="1509318" y="4004865"/>
                </a:lnTo>
                <a:lnTo>
                  <a:pt x="1514080" y="3996928"/>
                </a:lnTo>
                <a:lnTo>
                  <a:pt x="1516859" y="3993356"/>
                </a:lnTo>
                <a:lnTo>
                  <a:pt x="1519239" y="3990578"/>
                </a:lnTo>
                <a:lnTo>
                  <a:pt x="1522019" y="3988593"/>
                </a:lnTo>
                <a:lnTo>
                  <a:pt x="1525194" y="3987006"/>
                </a:lnTo>
                <a:lnTo>
                  <a:pt x="1526780" y="3987006"/>
                </a:lnTo>
                <a:lnTo>
                  <a:pt x="1528765" y="3987006"/>
                </a:lnTo>
                <a:lnTo>
                  <a:pt x="1532733" y="3988197"/>
                </a:lnTo>
                <a:lnTo>
                  <a:pt x="1537894" y="3990975"/>
                </a:lnTo>
                <a:lnTo>
                  <a:pt x="1542656" y="3994943"/>
                </a:lnTo>
                <a:lnTo>
                  <a:pt x="1544244" y="3992562"/>
                </a:lnTo>
                <a:lnTo>
                  <a:pt x="1544244" y="3991372"/>
                </a:lnTo>
                <a:lnTo>
                  <a:pt x="1543451" y="3990578"/>
                </a:lnTo>
                <a:lnTo>
                  <a:pt x="1542656" y="3988593"/>
                </a:lnTo>
                <a:lnTo>
                  <a:pt x="1540672" y="3986609"/>
                </a:lnTo>
                <a:lnTo>
                  <a:pt x="1538290" y="3984228"/>
                </a:lnTo>
                <a:lnTo>
                  <a:pt x="1535909" y="3981847"/>
                </a:lnTo>
                <a:lnTo>
                  <a:pt x="1533132" y="3977878"/>
                </a:lnTo>
                <a:lnTo>
                  <a:pt x="1531544" y="3973512"/>
                </a:lnTo>
                <a:lnTo>
                  <a:pt x="1535116" y="3974306"/>
                </a:lnTo>
                <a:lnTo>
                  <a:pt x="1539085" y="3974306"/>
                </a:lnTo>
                <a:lnTo>
                  <a:pt x="1543052" y="3974306"/>
                </a:lnTo>
                <a:lnTo>
                  <a:pt x="1546624" y="3973909"/>
                </a:lnTo>
                <a:lnTo>
                  <a:pt x="1549800" y="3973512"/>
                </a:lnTo>
                <a:lnTo>
                  <a:pt x="1553372" y="3972322"/>
                </a:lnTo>
                <a:lnTo>
                  <a:pt x="1559721" y="3969940"/>
                </a:lnTo>
                <a:lnTo>
                  <a:pt x="1564881" y="3966765"/>
                </a:lnTo>
                <a:lnTo>
                  <a:pt x="1570437" y="3962797"/>
                </a:lnTo>
                <a:lnTo>
                  <a:pt x="1575992" y="3957637"/>
                </a:lnTo>
                <a:lnTo>
                  <a:pt x="1581153" y="3953272"/>
                </a:lnTo>
                <a:lnTo>
                  <a:pt x="1591472" y="3944143"/>
                </a:lnTo>
                <a:lnTo>
                  <a:pt x="1597424" y="3939778"/>
                </a:lnTo>
                <a:lnTo>
                  <a:pt x="1602980" y="3935809"/>
                </a:lnTo>
                <a:lnTo>
                  <a:pt x="1609330" y="3933031"/>
                </a:lnTo>
                <a:lnTo>
                  <a:pt x="1616871" y="3930650"/>
                </a:lnTo>
                <a:lnTo>
                  <a:pt x="1620839" y="3929459"/>
                </a:lnTo>
                <a:close/>
                <a:moveTo>
                  <a:pt x="2023050" y="3925887"/>
                </a:moveTo>
                <a:lnTo>
                  <a:pt x="2023628" y="3927316"/>
                </a:lnTo>
                <a:lnTo>
                  <a:pt x="2024203" y="3928269"/>
                </a:lnTo>
                <a:lnTo>
                  <a:pt x="2025647" y="3930650"/>
                </a:lnTo>
                <a:lnTo>
                  <a:pt x="2022473" y="3930174"/>
                </a:lnTo>
                <a:close/>
                <a:moveTo>
                  <a:pt x="2649755" y="3924300"/>
                </a:moveTo>
                <a:lnTo>
                  <a:pt x="2651697" y="3924300"/>
                </a:lnTo>
                <a:lnTo>
                  <a:pt x="2654028" y="3924300"/>
                </a:lnTo>
                <a:lnTo>
                  <a:pt x="2655970" y="3925439"/>
                </a:lnTo>
                <a:lnTo>
                  <a:pt x="2661020" y="3927337"/>
                </a:lnTo>
                <a:lnTo>
                  <a:pt x="2665680" y="3929235"/>
                </a:lnTo>
                <a:lnTo>
                  <a:pt x="2668400" y="3929995"/>
                </a:lnTo>
                <a:lnTo>
                  <a:pt x="2671507" y="3929995"/>
                </a:lnTo>
                <a:lnTo>
                  <a:pt x="2674615" y="3929995"/>
                </a:lnTo>
                <a:lnTo>
                  <a:pt x="2678111" y="3929615"/>
                </a:lnTo>
                <a:lnTo>
                  <a:pt x="2673837" y="3933791"/>
                </a:lnTo>
                <a:lnTo>
                  <a:pt x="2669566" y="3937208"/>
                </a:lnTo>
                <a:lnTo>
                  <a:pt x="2664514" y="3939865"/>
                </a:lnTo>
                <a:lnTo>
                  <a:pt x="2659854" y="3941384"/>
                </a:lnTo>
                <a:lnTo>
                  <a:pt x="2655193" y="3941763"/>
                </a:lnTo>
                <a:lnTo>
                  <a:pt x="2650531" y="3941384"/>
                </a:lnTo>
                <a:lnTo>
                  <a:pt x="2647812" y="3940624"/>
                </a:lnTo>
                <a:lnTo>
                  <a:pt x="2645870" y="3939865"/>
                </a:lnTo>
                <a:lnTo>
                  <a:pt x="2643540" y="3938726"/>
                </a:lnTo>
                <a:lnTo>
                  <a:pt x="2641597" y="3937208"/>
                </a:lnTo>
                <a:lnTo>
                  <a:pt x="2643151" y="3932652"/>
                </a:lnTo>
                <a:lnTo>
                  <a:pt x="2644706" y="3929235"/>
                </a:lnTo>
                <a:lnTo>
                  <a:pt x="2646646" y="3926578"/>
                </a:lnTo>
                <a:lnTo>
                  <a:pt x="2647812" y="3925439"/>
                </a:lnTo>
                <a:close/>
                <a:moveTo>
                  <a:pt x="2779506" y="3911600"/>
                </a:moveTo>
                <a:lnTo>
                  <a:pt x="2781529" y="3911600"/>
                </a:lnTo>
                <a:lnTo>
                  <a:pt x="2783547" y="3911600"/>
                </a:lnTo>
                <a:lnTo>
                  <a:pt x="2785164" y="3912730"/>
                </a:lnTo>
                <a:lnTo>
                  <a:pt x="2786781" y="3913860"/>
                </a:lnTo>
                <a:lnTo>
                  <a:pt x="2788397" y="3915367"/>
                </a:lnTo>
                <a:lnTo>
                  <a:pt x="2790014" y="3917251"/>
                </a:lnTo>
                <a:lnTo>
                  <a:pt x="2790823" y="3919511"/>
                </a:lnTo>
                <a:lnTo>
                  <a:pt x="2788802" y="3923278"/>
                </a:lnTo>
                <a:lnTo>
                  <a:pt x="2786781" y="3926291"/>
                </a:lnTo>
                <a:lnTo>
                  <a:pt x="2784358" y="3929306"/>
                </a:lnTo>
                <a:lnTo>
                  <a:pt x="2781930" y="3931189"/>
                </a:lnTo>
                <a:lnTo>
                  <a:pt x="2779105" y="3933072"/>
                </a:lnTo>
                <a:lnTo>
                  <a:pt x="2775467" y="3933448"/>
                </a:lnTo>
                <a:lnTo>
                  <a:pt x="2772235" y="3933825"/>
                </a:lnTo>
                <a:lnTo>
                  <a:pt x="2768598" y="3933448"/>
                </a:lnTo>
                <a:lnTo>
                  <a:pt x="2768598" y="3928928"/>
                </a:lnTo>
                <a:lnTo>
                  <a:pt x="2769003" y="3925161"/>
                </a:lnTo>
                <a:lnTo>
                  <a:pt x="2770214" y="3921394"/>
                </a:lnTo>
                <a:lnTo>
                  <a:pt x="2771023" y="3918757"/>
                </a:lnTo>
                <a:lnTo>
                  <a:pt x="2772235" y="3916120"/>
                </a:lnTo>
                <a:lnTo>
                  <a:pt x="2773850" y="3914237"/>
                </a:lnTo>
                <a:lnTo>
                  <a:pt x="2775467" y="3913107"/>
                </a:lnTo>
                <a:lnTo>
                  <a:pt x="2777488" y="3911977"/>
                </a:lnTo>
                <a:close/>
                <a:moveTo>
                  <a:pt x="1683456" y="3905250"/>
                </a:moveTo>
                <a:lnTo>
                  <a:pt x="1685416" y="3908822"/>
                </a:lnTo>
                <a:lnTo>
                  <a:pt x="1686592" y="3912394"/>
                </a:lnTo>
                <a:lnTo>
                  <a:pt x="1686592" y="3915172"/>
                </a:lnTo>
                <a:lnTo>
                  <a:pt x="1686592" y="3917156"/>
                </a:lnTo>
                <a:lnTo>
                  <a:pt x="1685416" y="3919141"/>
                </a:lnTo>
                <a:lnTo>
                  <a:pt x="1684240" y="3920331"/>
                </a:lnTo>
                <a:lnTo>
                  <a:pt x="1680320" y="3922713"/>
                </a:lnTo>
                <a:lnTo>
                  <a:pt x="1676009" y="3925094"/>
                </a:lnTo>
                <a:lnTo>
                  <a:pt x="1674049" y="3926682"/>
                </a:lnTo>
                <a:lnTo>
                  <a:pt x="1672088" y="3927872"/>
                </a:lnTo>
                <a:lnTo>
                  <a:pt x="1670129" y="3929857"/>
                </a:lnTo>
                <a:lnTo>
                  <a:pt x="1668562" y="3933032"/>
                </a:lnTo>
                <a:lnTo>
                  <a:pt x="1667777" y="3935810"/>
                </a:lnTo>
                <a:lnTo>
                  <a:pt x="1667385" y="3940175"/>
                </a:lnTo>
                <a:lnTo>
                  <a:pt x="1669737" y="3941366"/>
                </a:lnTo>
                <a:lnTo>
                  <a:pt x="1672088" y="3942160"/>
                </a:lnTo>
                <a:lnTo>
                  <a:pt x="1674442" y="3943351"/>
                </a:lnTo>
                <a:lnTo>
                  <a:pt x="1677185" y="3943351"/>
                </a:lnTo>
                <a:lnTo>
                  <a:pt x="1682673" y="3943748"/>
                </a:lnTo>
                <a:lnTo>
                  <a:pt x="1687768" y="3943351"/>
                </a:lnTo>
                <a:lnTo>
                  <a:pt x="1692864" y="3942557"/>
                </a:lnTo>
                <a:lnTo>
                  <a:pt x="1697960" y="3942557"/>
                </a:lnTo>
                <a:lnTo>
                  <a:pt x="1701095" y="3943351"/>
                </a:lnTo>
                <a:lnTo>
                  <a:pt x="1703447" y="3944144"/>
                </a:lnTo>
                <a:lnTo>
                  <a:pt x="1705799" y="3944938"/>
                </a:lnTo>
                <a:lnTo>
                  <a:pt x="1708151" y="3946525"/>
                </a:lnTo>
                <a:lnTo>
                  <a:pt x="1707367" y="3951288"/>
                </a:lnTo>
                <a:lnTo>
                  <a:pt x="1705408" y="3956050"/>
                </a:lnTo>
                <a:lnTo>
                  <a:pt x="1703054" y="3958829"/>
                </a:lnTo>
                <a:lnTo>
                  <a:pt x="1699527" y="3961210"/>
                </a:lnTo>
                <a:lnTo>
                  <a:pt x="1695998" y="3963194"/>
                </a:lnTo>
                <a:lnTo>
                  <a:pt x="1692472" y="3963988"/>
                </a:lnTo>
                <a:lnTo>
                  <a:pt x="1684240" y="3965972"/>
                </a:lnTo>
                <a:lnTo>
                  <a:pt x="1676009" y="3967163"/>
                </a:lnTo>
                <a:lnTo>
                  <a:pt x="1672088" y="3967957"/>
                </a:lnTo>
                <a:lnTo>
                  <a:pt x="1668168" y="3969147"/>
                </a:lnTo>
                <a:lnTo>
                  <a:pt x="1665426" y="3971132"/>
                </a:lnTo>
                <a:lnTo>
                  <a:pt x="1662290" y="3973116"/>
                </a:lnTo>
                <a:lnTo>
                  <a:pt x="1660330" y="3975894"/>
                </a:lnTo>
                <a:lnTo>
                  <a:pt x="1659153" y="3979863"/>
                </a:lnTo>
                <a:lnTo>
                  <a:pt x="1657195" y="3967560"/>
                </a:lnTo>
                <a:lnTo>
                  <a:pt x="1654059" y="3957241"/>
                </a:lnTo>
                <a:lnTo>
                  <a:pt x="1648963" y="3940572"/>
                </a:lnTo>
                <a:lnTo>
                  <a:pt x="1647003" y="3933428"/>
                </a:lnTo>
                <a:lnTo>
                  <a:pt x="1645436" y="3925094"/>
                </a:lnTo>
                <a:lnTo>
                  <a:pt x="1644651" y="3916363"/>
                </a:lnTo>
                <a:lnTo>
                  <a:pt x="1645043" y="3911600"/>
                </a:lnTo>
                <a:lnTo>
                  <a:pt x="1645043" y="3906044"/>
                </a:lnTo>
                <a:lnTo>
                  <a:pt x="1651315" y="3908028"/>
                </a:lnTo>
                <a:lnTo>
                  <a:pt x="1657195" y="3910806"/>
                </a:lnTo>
                <a:lnTo>
                  <a:pt x="1662290" y="3912791"/>
                </a:lnTo>
                <a:lnTo>
                  <a:pt x="1667385" y="3914775"/>
                </a:lnTo>
                <a:lnTo>
                  <a:pt x="1669737" y="3915172"/>
                </a:lnTo>
                <a:lnTo>
                  <a:pt x="1672088" y="3915172"/>
                </a:lnTo>
                <a:lnTo>
                  <a:pt x="1674049" y="3914775"/>
                </a:lnTo>
                <a:lnTo>
                  <a:pt x="1676009" y="3914378"/>
                </a:lnTo>
                <a:lnTo>
                  <a:pt x="1677969" y="3912791"/>
                </a:lnTo>
                <a:lnTo>
                  <a:pt x="1679928" y="3910806"/>
                </a:lnTo>
                <a:lnTo>
                  <a:pt x="1681497" y="3908425"/>
                </a:lnTo>
                <a:close/>
                <a:moveTo>
                  <a:pt x="322259" y="3898900"/>
                </a:moveTo>
                <a:lnTo>
                  <a:pt x="322259" y="3902936"/>
                </a:lnTo>
                <a:lnTo>
                  <a:pt x="322259" y="3906569"/>
                </a:lnTo>
                <a:lnTo>
                  <a:pt x="321457" y="3908990"/>
                </a:lnTo>
                <a:lnTo>
                  <a:pt x="319852" y="3911412"/>
                </a:lnTo>
                <a:lnTo>
                  <a:pt x="317847" y="3913430"/>
                </a:lnTo>
                <a:lnTo>
                  <a:pt x="315438" y="3915448"/>
                </a:lnTo>
                <a:lnTo>
                  <a:pt x="312630" y="3916255"/>
                </a:lnTo>
                <a:lnTo>
                  <a:pt x="309420" y="3917870"/>
                </a:lnTo>
                <a:lnTo>
                  <a:pt x="303802" y="3919484"/>
                </a:lnTo>
                <a:lnTo>
                  <a:pt x="296580" y="3920695"/>
                </a:lnTo>
                <a:lnTo>
                  <a:pt x="290963" y="3921906"/>
                </a:lnTo>
                <a:lnTo>
                  <a:pt x="285747" y="3922713"/>
                </a:lnTo>
                <a:lnTo>
                  <a:pt x="285747" y="3920291"/>
                </a:lnTo>
                <a:lnTo>
                  <a:pt x="286147" y="3917870"/>
                </a:lnTo>
                <a:lnTo>
                  <a:pt x="287351" y="3915448"/>
                </a:lnTo>
                <a:lnTo>
                  <a:pt x="288956" y="3913834"/>
                </a:lnTo>
                <a:lnTo>
                  <a:pt x="291364" y="3911816"/>
                </a:lnTo>
                <a:lnTo>
                  <a:pt x="293771" y="3911009"/>
                </a:lnTo>
                <a:lnTo>
                  <a:pt x="298987" y="3908587"/>
                </a:lnTo>
                <a:lnTo>
                  <a:pt x="311827" y="3904551"/>
                </a:lnTo>
                <a:lnTo>
                  <a:pt x="317847" y="3902533"/>
                </a:lnTo>
                <a:lnTo>
                  <a:pt x="319852" y="3900918"/>
                </a:lnTo>
                <a:close/>
                <a:moveTo>
                  <a:pt x="2560195" y="3895725"/>
                </a:moveTo>
                <a:lnTo>
                  <a:pt x="2569439" y="3895725"/>
                </a:lnTo>
                <a:lnTo>
                  <a:pt x="2579485" y="3896094"/>
                </a:lnTo>
                <a:lnTo>
                  <a:pt x="2588328" y="3896833"/>
                </a:lnTo>
                <a:lnTo>
                  <a:pt x="2595559" y="3896833"/>
                </a:lnTo>
                <a:lnTo>
                  <a:pt x="2592744" y="3901632"/>
                </a:lnTo>
                <a:lnTo>
                  <a:pt x="2589938" y="3905324"/>
                </a:lnTo>
                <a:lnTo>
                  <a:pt x="2586723" y="3907908"/>
                </a:lnTo>
                <a:lnTo>
                  <a:pt x="2582700" y="3909754"/>
                </a:lnTo>
                <a:lnTo>
                  <a:pt x="2579485" y="3910493"/>
                </a:lnTo>
                <a:lnTo>
                  <a:pt x="2575467" y="3911600"/>
                </a:lnTo>
                <a:lnTo>
                  <a:pt x="2571045" y="3911600"/>
                </a:lnTo>
                <a:lnTo>
                  <a:pt x="2567027" y="3911600"/>
                </a:lnTo>
                <a:lnTo>
                  <a:pt x="2558185" y="3910123"/>
                </a:lnTo>
                <a:lnTo>
                  <a:pt x="2549342" y="3908647"/>
                </a:lnTo>
                <a:lnTo>
                  <a:pt x="2540502" y="3907908"/>
                </a:lnTo>
                <a:lnTo>
                  <a:pt x="2535677" y="3907539"/>
                </a:lnTo>
                <a:lnTo>
                  <a:pt x="2532061" y="3907908"/>
                </a:lnTo>
                <a:lnTo>
                  <a:pt x="2534070" y="3904586"/>
                </a:lnTo>
                <a:lnTo>
                  <a:pt x="2535677" y="3902001"/>
                </a:lnTo>
                <a:lnTo>
                  <a:pt x="2538892" y="3900155"/>
                </a:lnTo>
                <a:lnTo>
                  <a:pt x="2542108" y="3898309"/>
                </a:lnTo>
                <a:lnTo>
                  <a:pt x="2546126" y="3897571"/>
                </a:lnTo>
                <a:lnTo>
                  <a:pt x="2550550" y="3896463"/>
                </a:lnTo>
                <a:lnTo>
                  <a:pt x="2554969" y="3896094"/>
                </a:lnTo>
                <a:close/>
                <a:moveTo>
                  <a:pt x="2491335" y="3895725"/>
                </a:moveTo>
                <a:lnTo>
                  <a:pt x="2497656" y="3895725"/>
                </a:lnTo>
                <a:lnTo>
                  <a:pt x="2500816" y="3895725"/>
                </a:lnTo>
                <a:lnTo>
                  <a:pt x="2503581" y="3896916"/>
                </a:lnTo>
                <a:lnTo>
                  <a:pt x="2506742" y="3897710"/>
                </a:lnTo>
                <a:lnTo>
                  <a:pt x="2509508" y="3899297"/>
                </a:lnTo>
                <a:lnTo>
                  <a:pt x="2512272" y="3900488"/>
                </a:lnTo>
                <a:lnTo>
                  <a:pt x="2514644" y="3903266"/>
                </a:lnTo>
                <a:lnTo>
                  <a:pt x="2517409" y="3905647"/>
                </a:lnTo>
                <a:lnTo>
                  <a:pt x="2519778" y="3908822"/>
                </a:lnTo>
                <a:lnTo>
                  <a:pt x="2522149" y="3912394"/>
                </a:lnTo>
                <a:lnTo>
                  <a:pt x="2524125" y="3916363"/>
                </a:lnTo>
                <a:lnTo>
                  <a:pt x="2522545" y="3914378"/>
                </a:lnTo>
                <a:lnTo>
                  <a:pt x="2520569" y="3912394"/>
                </a:lnTo>
                <a:lnTo>
                  <a:pt x="2518198" y="3910806"/>
                </a:lnTo>
                <a:lnTo>
                  <a:pt x="2515828" y="3910013"/>
                </a:lnTo>
                <a:lnTo>
                  <a:pt x="2513063" y="3908822"/>
                </a:lnTo>
                <a:lnTo>
                  <a:pt x="2510299" y="3908425"/>
                </a:lnTo>
                <a:lnTo>
                  <a:pt x="2507533" y="3908028"/>
                </a:lnTo>
                <a:lnTo>
                  <a:pt x="2505162" y="3908425"/>
                </a:lnTo>
                <a:lnTo>
                  <a:pt x="2502792" y="3909616"/>
                </a:lnTo>
                <a:lnTo>
                  <a:pt x="2500422" y="3910806"/>
                </a:lnTo>
                <a:lnTo>
                  <a:pt x="2498445" y="3912791"/>
                </a:lnTo>
                <a:lnTo>
                  <a:pt x="2496866" y="3915966"/>
                </a:lnTo>
                <a:lnTo>
                  <a:pt x="2495681" y="3919141"/>
                </a:lnTo>
                <a:lnTo>
                  <a:pt x="2495288" y="3923110"/>
                </a:lnTo>
                <a:lnTo>
                  <a:pt x="2495288" y="3927872"/>
                </a:lnTo>
                <a:lnTo>
                  <a:pt x="2496472" y="3933825"/>
                </a:lnTo>
                <a:lnTo>
                  <a:pt x="2493312" y="3931841"/>
                </a:lnTo>
                <a:lnTo>
                  <a:pt x="2490943" y="3930650"/>
                </a:lnTo>
                <a:lnTo>
                  <a:pt x="2488571" y="3930650"/>
                </a:lnTo>
                <a:lnTo>
                  <a:pt x="2486199" y="3931047"/>
                </a:lnTo>
                <a:lnTo>
                  <a:pt x="2484225" y="3931444"/>
                </a:lnTo>
                <a:lnTo>
                  <a:pt x="2482250" y="3932238"/>
                </a:lnTo>
                <a:lnTo>
                  <a:pt x="2478301" y="3935016"/>
                </a:lnTo>
                <a:lnTo>
                  <a:pt x="2476325" y="3935413"/>
                </a:lnTo>
                <a:lnTo>
                  <a:pt x="2474349" y="3935810"/>
                </a:lnTo>
                <a:lnTo>
                  <a:pt x="2473166" y="3935810"/>
                </a:lnTo>
                <a:lnTo>
                  <a:pt x="2471584" y="3935016"/>
                </a:lnTo>
                <a:lnTo>
                  <a:pt x="2470003" y="3933428"/>
                </a:lnTo>
                <a:lnTo>
                  <a:pt x="2468818" y="3930650"/>
                </a:lnTo>
                <a:lnTo>
                  <a:pt x="2467237" y="3926682"/>
                </a:lnTo>
                <a:lnTo>
                  <a:pt x="2465659" y="3921126"/>
                </a:lnTo>
                <a:lnTo>
                  <a:pt x="2462893" y="3922713"/>
                </a:lnTo>
                <a:lnTo>
                  <a:pt x="2460524" y="3924300"/>
                </a:lnTo>
                <a:lnTo>
                  <a:pt x="2457759" y="3925888"/>
                </a:lnTo>
                <a:lnTo>
                  <a:pt x="2456179" y="3928666"/>
                </a:lnTo>
                <a:lnTo>
                  <a:pt x="2454204" y="3931444"/>
                </a:lnTo>
                <a:lnTo>
                  <a:pt x="2452622" y="3934222"/>
                </a:lnTo>
                <a:lnTo>
                  <a:pt x="2451043" y="3937794"/>
                </a:lnTo>
                <a:lnTo>
                  <a:pt x="2450253" y="3941366"/>
                </a:lnTo>
                <a:lnTo>
                  <a:pt x="2448279" y="3948907"/>
                </a:lnTo>
                <a:lnTo>
                  <a:pt x="2447091" y="3958432"/>
                </a:lnTo>
                <a:lnTo>
                  <a:pt x="2446698" y="3968751"/>
                </a:lnTo>
                <a:lnTo>
                  <a:pt x="2446698" y="3979863"/>
                </a:lnTo>
                <a:lnTo>
                  <a:pt x="2444327" y="3978276"/>
                </a:lnTo>
                <a:lnTo>
                  <a:pt x="2441563" y="3977085"/>
                </a:lnTo>
                <a:lnTo>
                  <a:pt x="2439586" y="3976291"/>
                </a:lnTo>
                <a:lnTo>
                  <a:pt x="2437611" y="3975894"/>
                </a:lnTo>
                <a:lnTo>
                  <a:pt x="2433662" y="3976291"/>
                </a:lnTo>
                <a:lnTo>
                  <a:pt x="2430104" y="3977482"/>
                </a:lnTo>
                <a:lnTo>
                  <a:pt x="2426946" y="3978672"/>
                </a:lnTo>
                <a:lnTo>
                  <a:pt x="2423391" y="3978672"/>
                </a:lnTo>
                <a:lnTo>
                  <a:pt x="2421021" y="3978672"/>
                </a:lnTo>
                <a:lnTo>
                  <a:pt x="2419044" y="3978276"/>
                </a:lnTo>
                <a:lnTo>
                  <a:pt x="2416279" y="3977085"/>
                </a:lnTo>
                <a:lnTo>
                  <a:pt x="2413513" y="3975497"/>
                </a:lnTo>
                <a:lnTo>
                  <a:pt x="2413117" y="3965576"/>
                </a:lnTo>
                <a:lnTo>
                  <a:pt x="2412328" y="3961210"/>
                </a:lnTo>
                <a:lnTo>
                  <a:pt x="2411934" y="3958432"/>
                </a:lnTo>
                <a:lnTo>
                  <a:pt x="2410747" y="3955257"/>
                </a:lnTo>
                <a:lnTo>
                  <a:pt x="2409169" y="3952875"/>
                </a:lnTo>
                <a:lnTo>
                  <a:pt x="2408377" y="3950891"/>
                </a:lnTo>
                <a:lnTo>
                  <a:pt x="2406799" y="3949700"/>
                </a:lnTo>
                <a:lnTo>
                  <a:pt x="2405218" y="3948510"/>
                </a:lnTo>
                <a:lnTo>
                  <a:pt x="2403639" y="3948113"/>
                </a:lnTo>
                <a:lnTo>
                  <a:pt x="2401663" y="3947716"/>
                </a:lnTo>
                <a:lnTo>
                  <a:pt x="2399689" y="3947716"/>
                </a:lnTo>
                <a:lnTo>
                  <a:pt x="2395343" y="3948113"/>
                </a:lnTo>
                <a:lnTo>
                  <a:pt x="2390997" y="3948907"/>
                </a:lnTo>
                <a:lnTo>
                  <a:pt x="2381122" y="3952082"/>
                </a:lnTo>
                <a:lnTo>
                  <a:pt x="2376380" y="3953272"/>
                </a:lnTo>
                <a:lnTo>
                  <a:pt x="2371246" y="3954066"/>
                </a:lnTo>
                <a:lnTo>
                  <a:pt x="2366900" y="3953272"/>
                </a:lnTo>
                <a:lnTo>
                  <a:pt x="2364532" y="3952875"/>
                </a:lnTo>
                <a:lnTo>
                  <a:pt x="2362159" y="3952082"/>
                </a:lnTo>
                <a:lnTo>
                  <a:pt x="2360185" y="3950495"/>
                </a:lnTo>
                <a:lnTo>
                  <a:pt x="2358211" y="3948510"/>
                </a:lnTo>
                <a:lnTo>
                  <a:pt x="2356234" y="3946525"/>
                </a:lnTo>
                <a:lnTo>
                  <a:pt x="2354258" y="3943748"/>
                </a:lnTo>
                <a:lnTo>
                  <a:pt x="2355443" y="3938588"/>
                </a:lnTo>
                <a:lnTo>
                  <a:pt x="2355839" y="3933032"/>
                </a:lnTo>
                <a:lnTo>
                  <a:pt x="2355839" y="3926682"/>
                </a:lnTo>
                <a:lnTo>
                  <a:pt x="2354655" y="3919141"/>
                </a:lnTo>
                <a:lnTo>
                  <a:pt x="2359791" y="3916760"/>
                </a:lnTo>
                <a:lnTo>
                  <a:pt x="2364136" y="3914775"/>
                </a:lnTo>
                <a:lnTo>
                  <a:pt x="2368086" y="3913981"/>
                </a:lnTo>
                <a:lnTo>
                  <a:pt x="2372036" y="3912791"/>
                </a:lnTo>
                <a:lnTo>
                  <a:pt x="2379147" y="3911997"/>
                </a:lnTo>
                <a:lnTo>
                  <a:pt x="2385467" y="3911600"/>
                </a:lnTo>
                <a:lnTo>
                  <a:pt x="2391392" y="3910806"/>
                </a:lnTo>
                <a:lnTo>
                  <a:pt x="2397319" y="3909616"/>
                </a:lnTo>
                <a:lnTo>
                  <a:pt x="2400082" y="3908425"/>
                </a:lnTo>
                <a:lnTo>
                  <a:pt x="2402453" y="3907631"/>
                </a:lnTo>
                <a:lnTo>
                  <a:pt x="2405218" y="3905647"/>
                </a:lnTo>
                <a:lnTo>
                  <a:pt x="2408377" y="3903266"/>
                </a:lnTo>
                <a:lnTo>
                  <a:pt x="2409958" y="3902075"/>
                </a:lnTo>
                <a:lnTo>
                  <a:pt x="2410747" y="3902472"/>
                </a:lnTo>
                <a:lnTo>
                  <a:pt x="2411934" y="3904060"/>
                </a:lnTo>
                <a:lnTo>
                  <a:pt x="2412724" y="3906044"/>
                </a:lnTo>
                <a:lnTo>
                  <a:pt x="2414304" y="3911997"/>
                </a:lnTo>
                <a:lnTo>
                  <a:pt x="2415489" y="3918744"/>
                </a:lnTo>
                <a:lnTo>
                  <a:pt x="2416675" y="3924697"/>
                </a:lnTo>
                <a:lnTo>
                  <a:pt x="2417071" y="3927475"/>
                </a:lnTo>
                <a:lnTo>
                  <a:pt x="2417464" y="3927475"/>
                </a:lnTo>
                <a:lnTo>
                  <a:pt x="2417464" y="3927078"/>
                </a:lnTo>
                <a:lnTo>
                  <a:pt x="2418255" y="3925888"/>
                </a:lnTo>
                <a:lnTo>
                  <a:pt x="2419044" y="3918347"/>
                </a:lnTo>
                <a:lnTo>
                  <a:pt x="2421415" y="3920332"/>
                </a:lnTo>
                <a:lnTo>
                  <a:pt x="2423391" y="3922316"/>
                </a:lnTo>
                <a:lnTo>
                  <a:pt x="2424971" y="3924300"/>
                </a:lnTo>
                <a:lnTo>
                  <a:pt x="2424971" y="3925491"/>
                </a:lnTo>
                <a:lnTo>
                  <a:pt x="2424971" y="3927078"/>
                </a:lnTo>
                <a:lnTo>
                  <a:pt x="2424577" y="3928666"/>
                </a:lnTo>
                <a:lnTo>
                  <a:pt x="2421811" y="3931047"/>
                </a:lnTo>
                <a:lnTo>
                  <a:pt x="2419044" y="3933428"/>
                </a:lnTo>
                <a:lnTo>
                  <a:pt x="2416279" y="3936207"/>
                </a:lnTo>
                <a:lnTo>
                  <a:pt x="2414698" y="3937794"/>
                </a:lnTo>
                <a:lnTo>
                  <a:pt x="2413513" y="3939382"/>
                </a:lnTo>
                <a:lnTo>
                  <a:pt x="2413117" y="3941366"/>
                </a:lnTo>
                <a:lnTo>
                  <a:pt x="2413513" y="3942557"/>
                </a:lnTo>
                <a:lnTo>
                  <a:pt x="2415489" y="3946129"/>
                </a:lnTo>
                <a:lnTo>
                  <a:pt x="2418255" y="3948113"/>
                </a:lnTo>
                <a:lnTo>
                  <a:pt x="2420627" y="3948907"/>
                </a:lnTo>
                <a:lnTo>
                  <a:pt x="2422600" y="3949700"/>
                </a:lnTo>
                <a:lnTo>
                  <a:pt x="2424577" y="3948510"/>
                </a:lnTo>
                <a:lnTo>
                  <a:pt x="2426156" y="3946525"/>
                </a:lnTo>
                <a:lnTo>
                  <a:pt x="2427735" y="3944541"/>
                </a:lnTo>
                <a:lnTo>
                  <a:pt x="2429316" y="3941763"/>
                </a:lnTo>
                <a:lnTo>
                  <a:pt x="2430104" y="3938191"/>
                </a:lnTo>
                <a:lnTo>
                  <a:pt x="2430897" y="3934222"/>
                </a:lnTo>
                <a:lnTo>
                  <a:pt x="2431290" y="3930650"/>
                </a:lnTo>
                <a:lnTo>
                  <a:pt x="2431290" y="3925888"/>
                </a:lnTo>
                <a:lnTo>
                  <a:pt x="2430897" y="3921522"/>
                </a:lnTo>
                <a:lnTo>
                  <a:pt x="2429712" y="3917157"/>
                </a:lnTo>
                <a:lnTo>
                  <a:pt x="2428131" y="3913188"/>
                </a:lnTo>
                <a:lnTo>
                  <a:pt x="2426156" y="3909616"/>
                </a:lnTo>
                <a:lnTo>
                  <a:pt x="2429316" y="3910013"/>
                </a:lnTo>
                <a:lnTo>
                  <a:pt x="2431688" y="3910013"/>
                </a:lnTo>
                <a:lnTo>
                  <a:pt x="2438007" y="3909616"/>
                </a:lnTo>
                <a:lnTo>
                  <a:pt x="2443931" y="3908425"/>
                </a:lnTo>
                <a:lnTo>
                  <a:pt x="2450649" y="3906441"/>
                </a:lnTo>
                <a:lnTo>
                  <a:pt x="2464078" y="3902075"/>
                </a:lnTo>
                <a:lnTo>
                  <a:pt x="2471189" y="3900091"/>
                </a:lnTo>
                <a:lnTo>
                  <a:pt x="2477904" y="3897710"/>
                </a:lnTo>
                <a:lnTo>
                  <a:pt x="2484621" y="3896122"/>
                </a:lnTo>
                <a:close/>
                <a:moveTo>
                  <a:pt x="2089942" y="3895725"/>
                </a:moveTo>
                <a:lnTo>
                  <a:pt x="2090735" y="3901831"/>
                </a:lnTo>
                <a:lnTo>
                  <a:pt x="2090735" y="3906308"/>
                </a:lnTo>
                <a:lnTo>
                  <a:pt x="2090735" y="3910379"/>
                </a:lnTo>
                <a:lnTo>
                  <a:pt x="2090338" y="3913228"/>
                </a:lnTo>
                <a:lnTo>
                  <a:pt x="2089942" y="3915264"/>
                </a:lnTo>
                <a:lnTo>
                  <a:pt x="2088353" y="3916892"/>
                </a:lnTo>
                <a:lnTo>
                  <a:pt x="2087559" y="3917706"/>
                </a:lnTo>
                <a:lnTo>
                  <a:pt x="2085577" y="3918927"/>
                </a:lnTo>
                <a:lnTo>
                  <a:pt x="2082003" y="3919334"/>
                </a:lnTo>
                <a:lnTo>
                  <a:pt x="2078036" y="3920148"/>
                </a:lnTo>
                <a:lnTo>
                  <a:pt x="2076050" y="3921369"/>
                </a:lnTo>
                <a:lnTo>
                  <a:pt x="2074066" y="3922998"/>
                </a:lnTo>
                <a:lnTo>
                  <a:pt x="2072082" y="3925033"/>
                </a:lnTo>
                <a:lnTo>
                  <a:pt x="2070097" y="3927475"/>
                </a:lnTo>
                <a:lnTo>
                  <a:pt x="2068907" y="3922183"/>
                </a:lnTo>
                <a:lnTo>
                  <a:pt x="2067716" y="3918520"/>
                </a:lnTo>
                <a:lnTo>
                  <a:pt x="2066922" y="3914449"/>
                </a:lnTo>
                <a:lnTo>
                  <a:pt x="2066922" y="3911193"/>
                </a:lnTo>
                <a:lnTo>
                  <a:pt x="2067319" y="3908344"/>
                </a:lnTo>
                <a:lnTo>
                  <a:pt x="2068113" y="3906308"/>
                </a:lnTo>
                <a:lnTo>
                  <a:pt x="2069303" y="3903866"/>
                </a:lnTo>
                <a:lnTo>
                  <a:pt x="2070891" y="3902238"/>
                </a:lnTo>
                <a:lnTo>
                  <a:pt x="2072875" y="3900610"/>
                </a:lnTo>
                <a:lnTo>
                  <a:pt x="2074859" y="3899796"/>
                </a:lnTo>
                <a:lnTo>
                  <a:pt x="2079622" y="3897760"/>
                </a:lnTo>
                <a:lnTo>
                  <a:pt x="2084384" y="3896946"/>
                </a:lnTo>
                <a:close/>
                <a:moveTo>
                  <a:pt x="2036463" y="3895725"/>
                </a:moveTo>
                <a:lnTo>
                  <a:pt x="2038467" y="3899267"/>
                </a:lnTo>
                <a:lnTo>
                  <a:pt x="2040469" y="3902021"/>
                </a:lnTo>
                <a:lnTo>
                  <a:pt x="2044475" y="3906743"/>
                </a:lnTo>
                <a:lnTo>
                  <a:pt x="2048883" y="3910678"/>
                </a:lnTo>
                <a:lnTo>
                  <a:pt x="2053289" y="3914219"/>
                </a:lnTo>
                <a:lnTo>
                  <a:pt x="2057695" y="3917367"/>
                </a:lnTo>
                <a:lnTo>
                  <a:pt x="2061699" y="3921696"/>
                </a:lnTo>
                <a:lnTo>
                  <a:pt x="2063703" y="3924843"/>
                </a:lnTo>
                <a:lnTo>
                  <a:pt x="2065706" y="3927598"/>
                </a:lnTo>
                <a:lnTo>
                  <a:pt x="2067309" y="3931532"/>
                </a:lnTo>
                <a:lnTo>
                  <a:pt x="2068510" y="3935861"/>
                </a:lnTo>
                <a:lnTo>
                  <a:pt x="2067710" y="3937435"/>
                </a:lnTo>
                <a:lnTo>
                  <a:pt x="2066107" y="3938222"/>
                </a:lnTo>
                <a:lnTo>
                  <a:pt x="2064104" y="3939402"/>
                </a:lnTo>
                <a:lnTo>
                  <a:pt x="2062101" y="3940189"/>
                </a:lnTo>
                <a:lnTo>
                  <a:pt x="2056893" y="3941763"/>
                </a:lnTo>
                <a:lnTo>
                  <a:pt x="2050885" y="3941763"/>
                </a:lnTo>
                <a:lnTo>
                  <a:pt x="2047680" y="3941370"/>
                </a:lnTo>
                <a:lnTo>
                  <a:pt x="2044074" y="3940583"/>
                </a:lnTo>
                <a:lnTo>
                  <a:pt x="2041271" y="3939796"/>
                </a:lnTo>
                <a:lnTo>
                  <a:pt x="2037665" y="3938222"/>
                </a:lnTo>
                <a:lnTo>
                  <a:pt x="2034863" y="3937041"/>
                </a:lnTo>
                <a:lnTo>
                  <a:pt x="2031255" y="3935074"/>
                </a:lnTo>
                <a:lnTo>
                  <a:pt x="2028853" y="3932319"/>
                </a:lnTo>
                <a:lnTo>
                  <a:pt x="2025647" y="3929565"/>
                </a:lnTo>
                <a:lnTo>
                  <a:pt x="2029654" y="3929959"/>
                </a:lnTo>
                <a:lnTo>
                  <a:pt x="2033258" y="3930745"/>
                </a:lnTo>
                <a:lnTo>
                  <a:pt x="2036463" y="3923663"/>
                </a:lnTo>
                <a:lnTo>
                  <a:pt x="2038066" y="3920515"/>
                </a:lnTo>
                <a:lnTo>
                  <a:pt x="2039267" y="3916973"/>
                </a:lnTo>
                <a:lnTo>
                  <a:pt x="2040069" y="3912645"/>
                </a:lnTo>
                <a:lnTo>
                  <a:pt x="2039670" y="3907923"/>
                </a:lnTo>
                <a:lnTo>
                  <a:pt x="2038467" y="3902414"/>
                </a:lnTo>
                <a:close/>
                <a:moveTo>
                  <a:pt x="343068" y="3883025"/>
                </a:moveTo>
                <a:lnTo>
                  <a:pt x="345751" y="3886274"/>
                </a:lnTo>
                <a:lnTo>
                  <a:pt x="346901" y="3889523"/>
                </a:lnTo>
                <a:lnTo>
                  <a:pt x="347668" y="3892366"/>
                </a:lnTo>
                <a:lnTo>
                  <a:pt x="347668" y="3894802"/>
                </a:lnTo>
                <a:lnTo>
                  <a:pt x="346516" y="3896833"/>
                </a:lnTo>
                <a:lnTo>
                  <a:pt x="344985" y="3898458"/>
                </a:lnTo>
                <a:lnTo>
                  <a:pt x="343068" y="3900082"/>
                </a:lnTo>
                <a:lnTo>
                  <a:pt x="341535" y="3900488"/>
                </a:lnTo>
                <a:lnTo>
                  <a:pt x="338854" y="3900488"/>
                </a:lnTo>
                <a:lnTo>
                  <a:pt x="336556" y="3900488"/>
                </a:lnTo>
                <a:lnTo>
                  <a:pt x="333865" y="3899676"/>
                </a:lnTo>
                <a:lnTo>
                  <a:pt x="331566" y="3898052"/>
                </a:lnTo>
                <a:lnTo>
                  <a:pt x="329650" y="3896021"/>
                </a:lnTo>
                <a:lnTo>
                  <a:pt x="327734" y="3893584"/>
                </a:lnTo>
                <a:lnTo>
                  <a:pt x="326201" y="3889929"/>
                </a:lnTo>
                <a:lnTo>
                  <a:pt x="325434" y="3885868"/>
                </a:lnTo>
                <a:lnTo>
                  <a:pt x="326201" y="3885056"/>
                </a:lnTo>
                <a:lnTo>
                  <a:pt x="327351" y="3884650"/>
                </a:lnTo>
                <a:lnTo>
                  <a:pt x="329650" y="3884650"/>
                </a:lnTo>
                <a:lnTo>
                  <a:pt x="331949" y="3885462"/>
                </a:lnTo>
                <a:lnTo>
                  <a:pt x="334639" y="3886274"/>
                </a:lnTo>
                <a:lnTo>
                  <a:pt x="336939" y="3887086"/>
                </a:lnTo>
                <a:lnTo>
                  <a:pt x="339620" y="3887086"/>
                </a:lnTo>
                <a:lnTo>
                  <a:pt x="340387" y="3886274"/>
                </a:lnTo>
                <a:lnTo>
                  <a:pt x="341535" y="3885868"/>
                </a:lnTo>
                <a:lnTo>
                  <a:pt x="342303" y="3884650"/>
                </a:lnTo>
                <a:close/>
                <a:moveTo>
                  <a:pt x="2000055" y="3881437"/>
                </a:moveTo>
                <a:lnTo>
                  <a:pt x="2001991" y="3881437"/>
                </a:lnTo>
                <a:lnTo>
                  <a:pt x="2005476" y="3881829"/>
                </a:lnTo>
                <a:lnTo>
                  <a:pt x="2008186" y="3883786"/>
                </a:lnTo>
                <a:lnTo>
                  <a:pt x="2011670" y="3885352"/>
                </a:lnTo>
                <a:lnTo>
                  <a:pt x="2014767" y="3886134"/>
                </a:lnTo>
                <a:lnTo>
                  <a:pt x="2016704" y="3886134"/>
                </a:lnTo>
                <a:lnTo>
                  <a:pt x="2018639" y="3885743"/>
                </a:lnTo>
                <a:lnTo>
                  <a:pt x="2020576" y="3884960"/>
                </a:lnTo>
                <a:lnTo>
                  <a:pt x="2022511" y="3883394"/>
                </a:lnTo>
                <a:lnTo>
                  <a:pt x="2023285" y="3889266"/>
                </a:lnTo>
                <a:lnTo>
                  <a:pt x="2024060" y="3894355"/>
                </a:lnTo>
                <a:lnTo>
                  <a:pt x="2023285" y="3899052"/>
                </a:lnTo>
                <a:lnTo>
                  <a:pt x="2022511" y="3902183"/>
                </a:lnTo>
                <a:lnTo>
                  <a:pt x="2020576" y="3904532"/>
                </a:lnTo>
                <a:lnTo>
                  <a:pt x="2018639" y="3906489"/>
                </a:lnTo>
                <a:lnTo>
                  <a:pt x="2016318" y="3908055"/>
                </a:lnTo>
                <a:lnTo>
                  <a:pt x="2013993" y="3908838"/>
                </a:lnTo>
                <a:lnTo>
                  <a:pt x="2010895" y="3909621"/>
                </a:lnTo>
                <a:lnTo>
                  <a:pt x="2008186" y="3910012"/>
                </a:lnTo>
                <a:lnTo>
                  <a:pt x="2002378" y="3909621"/>
                </a:lnTo>
                <a:lnTo>
                  <a:pt x="1997344" y="3909621"/>
                </a:lnTo>
                <a:lnTo>
                  <a:pt x="1993085" y="3909621"/>
                </a:lnTo>
                <a:lnTo>
                  <a:pt x="1992311" y="3906098"/>
                </a:lnTo>
                <a:lnTo>
                  <a:pt x="1992311" y="3902575"/>
                </a:lnTo>
                <a:lnTo>
                  <a:pt x="1993858" y="3897486"/>
                </a:lnTo>
                <a:lnTo>
                  <a:pt x="1994246" y="3894355"/>
                </a:lnTo>
                <a:lnTo>
                  <a:pt x="1995020" y="3891615"/>
                </a:lnTo>
                <a:lnTo>
                  <a:pt x="1995020" y="3888092"/>
                </a:lnTo>
                <a:lnTo>
                  <a:pt x="1993858" y="3884569"/>
                </a:lnTo>
                <a:lnTo>
                  <a:pt x="1996184" y="3883003"/>
                </a:lnTo>
                <a:lnTo>
                  <a:pt x="1998118" y="3881829"/>
                </a:lnTo>
                <a:close/>
                <a:moveTo>
                  <a:pt x="181767" y="3854450"/>
                </a:moveTo>
                <a:lnTo>
                  <a:pt x="185735" y="3854450"/>
                </a:lnTo>
                <a:lnTo>
                  <a:pt x="189306" y="3855641"/>
                </a:lnTo>
                <a:lnTo>
                  <a:pt x="193275" y="3857625"/>
                </a:lnTo>
                <a:lnTo>
                  <a:pt x="197243" y="3859610"/>
                </a:lnTo>
                <a:lnTo>
                  <a:pt x="201609" y="3862388"/>
                </a:lnTo>
                <a:lnTo>
                  <a:pt x="205578" y="3865960"/>
                </a:lnTo>
                <a:lnTo>
                  <a:pt x="209547" y="3869135"/>
                </a:lnTo>
                <a:lnTo>
                  <a:pt x="207563" y="3873500"/>
                </a:lnTo>
                <a:lnTo>
                  <a:pt x="205181" y="3877072"/>
                </a:lnTo>
                <a:lnTo>
                  <a:pt x="202800" y="3879057"/>
                </a:lnTo>
                <a:lnTo>
                  <a:pt x="200419" y="3880644"/>
                </a:lnTo>
                <a:lnTo>
                  <a:pt x="197641" y="3881438"/>
                </a:lnTo>
                <a:lnTo>
                  <a:pt x="195260" y="3881835"/>
                </a:lnTo>
                <a:lnTo>
                  <a:pt x="192878" y="3881835"/>
                </a:lnTo>
                <a:lnTo>
                  <a:pt x="190497" y="3881438"/>
                </a:lnTo>
                <a:lnTo>
                  <a:pt x="184941" y="3880644"/>
                </a:lnTo>
                <a:lnTo>
                  <a:pt x="180178" y="3879851"/>
                </a:lnTo>
                <a:lnTo>
                  <a:pt x="177400" y="3879851"/>
                </a:lnTo>
                <a:lnTo>
                  <a:pt x="175019" y="3881041"/>
                </a:lnTo>
                <a:lnTo>
                  <a:pt x="172241" y="3881835"/>
                </a:lnTo>
                <a:lnTo>
                  <a:pt x="169860" y="3884613"/>
                </a:lnTo>
                <a:lnTo>
                  <a:pt x="168273" y="3881041"/>
                </a:lnTo>
                <a:lnTo>
                  <a:pt x="168273" y="3878660"/>
                </a:lnTo>
                <a:lnTo>
                  <a:pt x="169066" y="3876279"/>
                </a:lnTo>
                <a:lnTo>
                  <a:pt x="170256" y="3874691"/>
                </a:lnTo>
                <a:lnTo>
                  <a:pt x="172241" y="3873104"/>
                </a:lnTo>
                <a:lnTo>
                  <a:pt x="175019" y="3873104"/>
                </a:lnTo>
                <a:lnTo>
                  <a:pt x="177400" y="3873500"/>
                </a:lnTo>
                <a:lnTo>
                  <a:pt x="179781" y="3875088"/>
                </a:lnTo>
                <a:lnTo>
                  <a:pt x="180575" y="3870325"/>
                </a:lnTo>
                <a:lnTo>
                  <a:pt x="181369" y="3865563"/>
                </a:lnTo>
                <a:lnTo>
                  <a:pt x="181369" y="3862785"/>
                </a:lnTo>
                <a:lnTo>
                  <a:pt x="180575" y="3860403"/>
                </a:lnTo>
                <a:lnTo>
                  <a:pt x="179781" y="3857625"/>
                </a:lnTo>
                <a:lnTo>
                  <a:pt x="177797" y="3855244"/>
                </a:lnTo>
                <a:close/>
                <a:moveTo>
                  <a:pt x="1783885" y="3851275"/>
                </a:moveTo>
                <a:lnTo>
                  <a:pt x="1786289" y="3851677"/>
                </a:lnTo>
                <a:lnTo>
                  <a:pt x="1788289" y="3853284"/>
                </a:lnTo>
                <a:lnTo>
                  <a:pt x="1793093" y="3856097"/>
                </a:lnTo>
                <a:lnTo>
                  <a:pt x="1797495" y="3860115"/>
                </a:lnTo>
                <a:lnTo>
                  <a:pt x="1801498" y="3863732"/>
                </a:lnTo>
                <a:lnTo>
                  <a:pt x="1803101" y="3865339"/>
                </a:lnTo>
                <a:lnTo>
                  <a:pt x="1804299" y="3865741"/>
                </a:lnTo>
                <a:lnTo>
                  <a:pt x="1805501" y="3865741"/>
                </a:lnTo>
                <a:lnTo>
                  <a:pt x="1805901" y="3864535"/>
                </a:lnTo>
                <a:lnTo>
                  <a:pt x="1805501" y="3863330"/>
                </a:lnTo>
                <a:lnTo>
                  <a:pt x="1805101" y="3859713"/>
                </a:lnTo>
                <a:lnTo>
                  <a:pt x="1807101" y="3859713"/>
                </a:lnTo>
                <a:lnTo>
                  <a:pt x="1809102" y="3859713"/>
                </a:lnTo>
                <a:lnTo>
                  <a:pt x="1809905" y="3860115"/>
                </a:lnTo>
                <a:lnTo>
                  <a:pt x="1810305" y="3861321"/>
                </a:lnTo>
                <a:lnTo>
                  <a:pt x="1810704" y="3862526"/>
                </a:lnTo>
                <a:lnTo>
                  <a:pt x="1810704" y="3864133"/>
                </a:lnTo>
                <a:lnTo>
                  <a:pt x="1810704" y="3868151"/>
                </a:lnTo>
                <a:lnTo>
                  <a:pt x="1810704" y="3872973"/>
                </a:lnTo>
                <a:lnTo>
                  <a:pt x="1811906" y="3879001"/>
                </a:lnTo>
                <a:lnTo>
                  <a:pt x="1812306" y="3881411"/>
                </a:lnTo>
                <a:lnTo>
                  <a:pt x="1813908" y="3884626"/>
                </a:lnTo>
                <a:lnTo>
                  <a:pt x="1815508" y="3887439"/>
                </a:lnTo>
                <a:lnTo>
                  <a:pt x="1817910" y="3889850"/>
                </a:lnTo>
                <a:lnTo>
                  <a:pt x="1826717" y="3885831"/>
                </a:lnTo>
                <a:lnTo>
                  <a:pt x="1827115" y="3882617"/>
                </a:lnTo>
                <a:lnTo>
                  <a:pt x="1827115" y="3879402"/>
                </a:lnTo>
                <a:lnTo>
                  <a:pt x="1826317" y="3876991"/>
                </a:lnTo>
                <a:lnTo>
                  <a:pt x="1825115" y="3874581"/>
                </a:lnTo>
                <a:lnTo>
                  <a:pt x="1824315" y="3871768"/>
                </a:lnTo>
                <a:lnTo>
                  <a:pt x="1824315" y="3868553"/>
                </a:lnTo>
                <a:lnTo>
                  <a:pt x="1824715" y="3864535"/>
                </a:lnTo>
                <a:lnTo>
                  <a:pt x="1826717" y="3859713"/>
                </a:lnTo>
                <a:lnTo>
                  <a:pt x="1830719" y="3864133"/>
                </a:lnTo>
                <a:lnTo>
                  <a:pt x="1833921" y="3868553"/>
                </a:lnTo>
                <a:lnTo>
                  <a:pt x="1835923" y="3873375"/>
                </a:lnTo>
                <a:lnTo>
                  <a:pt x="1837524" y="3878599"/>
                </a:lnTo>
                <a:lnTo>
                  <a:pt x="1838324" y="3883822"/>
                </a:lnTo>
                <a:lnTo>
                  <a:pt x="1837924" y="3889046"/>
                </a:lnTo>
                <a:lnTo>
                  <a:pt x="1837123" y="3893868"/>
                </a:lnTo>
                <a:lnTo>
                  <a:pt x="1835523" y="3898288"/>
                </a:lnTo>
                <a:lnTo>
                  <a:pt x="1833120" y="3902708"/>
                </a:lnTo>
                <a:lnTo>
                  <a:pt x="1829517" y="3906726"/>
                </a:lnTo>
                <a:lnTo>
                  <a:pt x="1825517" y="3910342"/>
                </a:lnTo>
                <a:lnTo>
                  <a:pt x="1821112" y="3913155"/>
                </a:lnTo>
                <a:lnTo>
                  <a:pt x="1815908" y="3915164"/>
                </a:lnTo>
                <a:lnTo>
                  <a:pt x="1809905" y="3916771"/>
                </a:lnTo>
                <a:lnTo>
                  <a:pt x="1803499" y="3917173"/>
                </a:lnTo>
                <a:lnTo>
                  <a:pt x="1796695" y="3917173"/>
                </a:lnTo>
                <a:lnTo>
                  <a:pt x="1796695" y="3911548"/>
                </a:lnTo>
                <a:lnTo>
                  <a:pt x="1796295" y="3905922"/>
                </a:lnTo>
                <a:lnTo>
                  <a:pt x="1794693" y="3899895"/>
                </a:lnTo>
                <a:lnTo>
                  <a:pt x="1791492" y="3892261"/>
                </a:lnTo>
                <a:lnTo>
                  <a:pt x="1789890" y="3891055"/>
                </a:lnTo>
                <a:lnTo>
                  <a:pt x="1787088" y="3889448"/>
                </a:lnTo>
                <a:lnTo>
                  <a:pt x="1785086" y="3888242"/>
                </a:lnTo>
                <a:lnTo>
                  <a:pt x="1782686" y="3888242"/>
                </a:lnTo>
                <a:lnTo>
                  <a:pt x="1780283" y="3888242"/>
                </a:lnTo>
                <a:lnTo>
                  <a:pt x="1777881" y="3888242"/>
                </a:lnTo>
                <a:lnTo>
                  <a:pt x="1773078" y="3889850"/>
                </a:lnTo>
                <a:lnTo>
                  <a:pt x="1767875" y="3891457"/>
                </a:lnTo>
                <a:lnTo>
                  <a:pt x="1763071" y="3892261"/>
                </a:lnTo>
                <a:lnTo>
                  <a:pt x="1760669" y="3892261"/>
                </a:lnTo>
                <a:lnTo>
                  <a:pt x="1758269" y="3892261"/>
                </a:lnTo>
                <a:lnTo>
                  <a:pt x="1755866" y="3892261"/>
                </a:lnTo>
                <a:lnTo>
                  <a:pt x="1753065" y="3891457"/>
                </a:lnTo>
                <a:lnTo>
                  <a:pt x="1750662" y="3896279"/>
                </a:lnTo>
                <a:lnTo>
                  <a:pt x="1749463" y="3901100"/>
                </a:lnTo>
                <a:lnTo>
                  <a:pt x="1748260" y="3905922"/>
                </a:lnTo>
                <a:lnTo>
                  <a:pt x="1748260" y="3910342"/>
                </a:lnTo>
                <a:lnTo>
                  <a:pt x="1749862" y="3914762"/>
                </a:lnTo>
                <a:lnTo>
                  <a:pt x="1752263" y="3919986"/>
                </a:lnTo>
                <a:lnTo>
                  <a:pt x="1755866" y="3925611"/>
                </a:lnTo>
                <a:lnTo>
                  <a:pt x="1760669" y="3932442"/>
                </a:lnTo>
                <a:lnTo>
                  <a:pt x="1758269" y="3934853"/>
                </a:lnTo>
                <a:lnTo>
                  <a:pt x="1755066" y="3936862"/>
                </a:lnTo>
                <a:lnTo>
                  <a:pt x="1752663" y="3938068"/>
                </a:lnTo>
                <a:lnTo>
                  <a:pt x="1750263" y="3938470"/>
                </a:lnTo>
                <a:lnTo>
                  <a:pt x="1747861" y="3938470"/>
                </a:lnTo>
                <a:lnTo>
                  <a:pt x="1745457" y="3938068"/>
                </a:lnTo>
                <a:lnTo>
                  <a:pt x="1743458" y="3936862"/>
                </a:lnTo>
                <a:lnTo>
                  <a:pt x="1741055" y="3936059"/>
                </a:lnTo>
                <a:lnTo>
                  <a:pt x="1736653" y="3932844"/>
                </a:lnTo>
                <a:lnTo>
                  <a:pt x="1731850" y="3928826"/>
                </a:lnTo>
                <a:lnTo>
                  <a:pt x="1728247" y="3925210"/>
                </a:lnTo>
                <a:lnTo>
                  <a:pt x="1723843" y="3921995"/>
                </a:lnTo>
                <a:lnTo>
                  <a:pt x="1721041" y="3923602"/>
                </a:lnTo>
                <a:lnTo>
                  <a:pt x="1719842" y="3925611"/>
                </a:lnTo>
                <a:lnTo>
                  <a:pt x="1719842" y="3926817"/>
                </a:lnTo>
                <a:lnTo>
                  <a:pt x="1719842" y="3928826"/>
                </a:lnTo>
                <a:lnTo>
                  <a:pt x="1720641" y="3930433"/>
                </a:lnTo>
                <a:lnTo>
                  <a:pt x="1722241" y="3932442"/>
                </a:lnTo>
                <a:lnTo>
                  <a:pt x="1726244" y="3936059"/>
                </a:lnTo>
                <a:lnTo>
                  <a:pt x="1730248" y="3938871"/>
                </a:lnTo>
                <a:lnTo>
                  <a:pt x="1731449" y="3940479"/>
                </a:lnTo>
                <a:lnTo>
                  <a:pt x="1732650" y="3941684"/>
                </a:lnTo>
                <a:lnTo>
                  <a:pt x="1733051" y="3943291"/>
                </a:lnTo>
                <a:lnTo>
                  <a:pt x="1732650" y="3944497"/>
                </a:lnTo>
                <a:lnTo>
                  <a:pt x="1731449" y="3945300"/>
                </a:lnTo>
                <a:lnTo>
                  <a:pt x="1729048" y="3946104"/>
                </a:lnTo>
                <a:lnTo>
                  <a:pt x="1727047" y="3947711"/>
                </a:lnTo>
                <a:lnTo>
                  <a:pt x="1724643" y="3948113"/>
                </a:lnTo>
                <a:lnTo>
                  <a:pt x="1722643" y="3947711"/>
                </a:lnTo>
                <a:lnTo>
                  <a:pt x="1720641" y="3947309"/>
                </a:lnTo>
                <a:lnTo>
                  <a:pt x="1718640" y="3945702"/>
                </a:lnTo>
                <a:lnTo>
                  <a:pt x="1716639" y="3943693"/>
                </a:lnTo>
                <a:lnTo>
                  <a:pt x="1713436" y="3938871"/>
                </a:lnTo>
                <a:lnTo>
                  <a:pt x="1709433" y="3932844"/>
                </a:lnTo>
                <a:lnTo>
                  <a:pt x="1705830" y="3926415"/>
                </a:lnTo>
                <a:lnTo>
                  <a:pt x="1702628" y="3921191"/>
                </a:lnTo>
                <a:lnTo>
                  <a:pt x="1698627" y="3915968"/>
                </a:lnTo>
                <a:lnTo>
                  <a:pt x="1703829" y="3913155"/>
                </a:lnTo>
                <a:lnTo>
                  <a:pt x="1709433" y="3909539"/>
                </a:lnTo>
                <a:lnTo>
                  <a:pt x="1714237" y="3905119"/>
                </a:lnTo>
                <a:lnTo>
                  <a:pt x="1719041" y="3900699"/>
                </a:lnTo>
                <a:lnTo>
                  <a:pt x="1728647" y="3891055"/>
                </a:lnTo>
                <a:lnTo>
                  <a:pt x="1733451" y="3885831"/>
                </a:lnTo>
                <a:lnTo>
                  <a:pt x="1737853" y="3881010"/>
                </a:lnTo>
                <a:lnTo>
                  <a:pt x="1743057" y="3876991"/>
                </a:lnTo>
                <a:lnTo>
                  <a:pt x="1748260" y="3873375"/>
                </a:lnTo>
                <a:lnTo>
                  <a:pt x="1753865" y="3870562"/>
                </a:lnTo>
                <a:lnTo>
                  <a:pt x="1757066" y="3869759"/>
                </a:lnTo>
                <a:lnTo>
                  <a:pt x="1760269" y="3868955"/>
                </a:lnTo>
                <a:lnTo>
                  <a:pt x="1763071" y="3868553"/>
                </a:lnTo>
                <a:lnTo>
                  <a:pt x="1766674" y="3868553"/>
                </a:lnTo>
                <a:lnTo>
                  <a:pt x="1769875" y="3868553"/>
                </a:lnTo>
                <a:lnTo>
                  <a:pt x="1773477" y="3868955"/>
                </a:lnTo>
                <a:lnTo>
                  <a:pt x="1777481" y="3870161"/>
                </a:lnTo>
                <a:lnTo>
                  <a:pt x="1781485" y="3871768"/>
                </a:lnTo>
                <a:lnTo>
                  <a:pt x="1785888" y="3872973"/>
                </a:lnTo>
                <a:lnTo>
                  <a:pt x="1789890" y="3875384"/>
                </a:lnTo>
                <a:lnTo>
                  <a:pt x="1791092" y="3872973"/>
                </a:lnTo>
                <a:lnTo>
                  <a:pt x="1791092" y="3870964"/>
                </a:lnTo>
                <a:lnTo>
                  <a:pt x="1790290" y="3868955"/>
                </a:lnTo>
                <a:lnTo>
                  <a:pt x="1788690" y="3866946"/>
                </a:lnTo>
                <a:lnTo>
                  <a:pt x="1786289" y="3864535"/>
                </a:lnTo>
                <a:lnTo>
                  <a:pt x="1784286" y="3861321"/>
                </a:lnTo>
                <a:lnTo>
                  <a:pt x="1782286" y="3857704"/>
                </a:lnTo>
                <a:lnTo>
                  <a:pt x="1780283" y="3852882"/>
                </a:lnTo>
                <a:lnTo>
                  <a:pt x="1781884" y="3851677"/>
                </a:lnTo>
                <a:close/>
                <a:moveTo>
                  <a:pt x="1590307" y="3843337"/>
                </a:moveTo>
                <a:lnTo>
                  <a:pt x="1596642" y="3872527"/>
                </a:lnTo>
                <a:lnTo>
                  <a:pt x="1599810" y="3886522"/>
                </a:lnTo>
                <a:lnTo>
                  <a:pt x="1601791" y="3900517"/>
                </a:lnTo>
                <a:lnTo>
                  <a:pt x="1598227" y="3902517"/>
                </a:lnTo>
                <a:lnTo>
                  <a:pt x="1595850" y="3902916"/>
                </a:lnTo>
                <a:lnTo>
                  <a:pt x="1593475" y="3902916"/>
                </a:lnTo>
                <a:lnTo>
                  <a:pt x="1591892" y="3902517"/>
                </a:lnTo>
                <a:lnTo>
                  <a:pt x="1590307" y="3900917"/>
                </a:lnTo>
                <a:lnTo>
                  <a:pt x="1589515" y="3898918"/>
                </a:lnTo>
                <a:lnTo>
                  <a:pt x="1588722" y="3893720"/>
                </a:lnTo>
                <a:lnTo>
                  <a:pt x="1587139" y="3887322"/>
                </a:lnTo>
                <a:lnTo>
                  <a:pt x="1585555" y="3880124"/>
                </a:lnTo>
                <a:lnTo>
                  <a:pt x="1584763" y="3876926"/>
                </a:lnTo>
                <a:lnTo>
                  <a:pt x="1583179" y="3873327"/>
                </a:lnTo>
                <a:lnTo>
                  <a:pt x="1581200" y="3870128"/>
                </a:lnTo>
                <a:lnTo>
                  <a:pt x="1578823" y="3866529"/>
                </a:lnTo>
                <a:lnTo>
                  <a:pt x="1568530" y="3875326"/>
                </a:lnTo>
                <a:lnTo>
                  <a:pt x="1558233" y="3883723"/>
                </a:lnTo>
                <a:lnTo>
                  <a:pt x="1548731" y="3891320"/>
                </a:lnTo>
                <a:lnTo>
                  <a:pt x="1538832" y="3898118"/>
                </a:lnTo>
                <a:lnTo>
                  <a:pt x="1528933" y="3904516"/>
                </a:lnTo>
                <a:lnTo>
                  <a:pt x="1519430" y="3910914"/>
                </a:lnTo>
                <a:lnTo>
                  <a:pt x="1509927" y="3916112"/>
                </a:lnTo>
                <a:lnTo>
                  <a:pt x="1500820" y="3921310"/>
                </a:lnTo>
                <a:lnTo>
                  <a:pt x="1491712" y="3926109"/>
                </a:lnTo>
                <a:lnTo>
                  <a:pt x="1482209" y="3930507"/>
                </a:lnTo>
                <a:lnTo>
                  <a:pt x="1464390" y="3938104"/>
                </a:lnTo>
                <a:lnTo>
                  <a:pt x="1446572" y="3944502"/>
                </a:lnTo>
                <a:lnTo>
                  <a:pt x="1428753" y="3949700"/>
                </a:lnTo>
                <a:lnTo>
                  <a:pt x="1431130" y="3944502"/>
                </a:lnTo>
                <a:lnTo>
                  <a:pt x="1433901" y="3939304"/>
                </a:lnTo>
                <a:lnTo>
                  <a:pt x="1437465" y="3934505"/>
                </a:lnTo>
                <a:lnTo>
                  <a:pt x="1441029" y="3929707"/>
                </a:lnTo>
                <a:lnTo>
                  <a:pt x="1444592" y="3925309"/>
                </a:lnTo>
                <a:lnTo>
                  <a:pt x="1448949" y="3921310"/>
                </a:lnTo>
                <a:lnTo>
                  <a:pt x="1452909" y="3917311"/>
                </a:lnTo>
                <a:lnTo>
                  <a:pt x="1458054" y="3913713"/>
                </a:lnTo>
                <a:lnTo>
                  <a:pt x="1467557" y="3906915"/>
                </a:lnTo>
                <a:lnTo>
                  <a:pt x="1477852" y="3900917"/>
                </a:lnTo>
                <a:lnTo>
                  <a:pt x="1488544" y="3894919"/>
                </a:lnTo>
                <a:lnTo>
                  <a:pt x="1499631" y="3890121"/>
                </a:lnTo>
                <a:lnTo>
                  <a:pt x="1523389" y="3879725"/>
                </a:lnTo>
                <a:lnTo>
                  <a:pt x="1546750" y="3868928"/>
                </a:lnTo>
                <a:lnTo>
                  <a:pt x="1557838" y="3862930"/>
                </a:lnTo>
                <a:lnTo>
                  <a:pt x="1568925" y="3856533"/>
                </a:lnTo>
                <a:lnTo>
                  <a:pt x="1580408" y="3850135"/>
                </a:lnTo>
                <a:close/>
                <a:moveTo>
                  <a:pt x="422280" y="3838575"/>
                </a:moveTo>
                <a:lnTo>
                  <a:pt x="420293" y="3843460"/>
                </a:lnTo>
                <a:lnTo>
                  <a:pt x="418312" y="3847938"/>
                </a:lnTo>
                <a:lnTo>
                  <a:pt x="415533" y="3851601"/>
                </a:lnTo>
                <a:lnTo>
                  <a:pt x="411564" y="3855264"/>
                </a:lnTo>
                <a:lnTo>
                  <a:pt x="407593" y="3858521"/>
                </a:lnTo>
                <a:lnTo>
                  <a:pt x="403228" y="3860963"/>
                </a:lnTo>
                <a:lnTo>
                  <a:pt x="394100" y="3866255"/>
                </a:lnTo>
                <a:lnTo>
                  <a:pt x="383783" y="3870732"/>
                </a:lnTo>
                <a:lnTo>
                  <a:pt x="373465" y="3875210"/>
                </a:lnTo>
                <a:lnTo>
                  <a:pt x="369098" y="3877652"/>
                </a:lnTo>
                <a:lnTo>
                  <a:pt x="363938" y="3880094"/>
                </a:lnTo>
                <a:lnTo>
                  <a:pt x="360368" y="3883351"/>
                </a:lnTo>
                <a:lnTo>
                  <a:pt x="356397" y="3886200"/>
                </a:lnTo>
                <a:lnTo>
                  <a:pt x="355605" y="3884165"/>
                </a:lnTo>
                <a:lnTo>
                  <a:pt x="356397" y="3882537"/>
                </a:lnTo>
                <a:lnTo>
                  <a:pt x="357192" y="3879280"/>
                </a:lnTo>
                <a:lnTo>
                  <a:pt x="359176" y="3875617"/>
                </a:lnTo>
                <a:lnTo>
                  <a:pt x="361953" y="3872360"/>
                </a:lnTo>
                <a:lnTo>
                  <a:pt x="365922" y="3869104"/>
                </a:lnTo>
                <a:lnTo>
                  <a:pt x="370289" y="3866255"/>
                </a:lnTo>
                <a:lnTo>
                  <a:pt x="380609" y="3860149"/>
                </a:lnTo>
                <a:lnTo>
                  <a:pt x="392116" y="3854450"/>
                </a:lnTo>
                <a:lnTo>
                  <a:pt x="403228" y="3849158"/>
                </a:lnTo>
                <a:lnTo>
                  <a:pt x="413945" y="3843460"/>
                </a:lnTo>
                <a:lnTo>
                  <a:pt x="418312" y="3841017"/>
                </a:lnTo>
                <a:close/>
                <a:moveTo>
                  <a:pt x="1957110" y="3830637"/>
                </a:moveTo>
                <a:lnTo>
                  <a:pt x="1959946" y="3830637"/>
                </a:lnTo>
                <a:lnTo>
                  <a:pt x="1962781" y="3831895"/>
                </a:lnTo>
                <a:lnTo>
                  <a:pt x="1966021" y="3833573"/>
                </a:lnTo>
                <a:lnTo>
                  <a:pt x="1972501" y="3836927"/>
                </a:lnTo>
                <a:lnTo>
                  <a:pt x="1978574" y="3840282"/>
                </a:lnTo>
                <a:lnTo>
                  <a:pt x="1980195" y="3841121"/>
                </a:lnTo>
                <a:lnTo>
                  <a:pt x="1982220" y="3840701"/>
                </a:lnTo>
                <a:lnTo>
                  <a:pt x="1983030" y="3840282"/>
                </a:lnTo>
                <a:lnTo>
                  <a:pt x="1983435" y="3839443"/>
                </a:lnTo>
                <a:lnTo>
                  <a:pt x="1983840" y="3836927"/>
                </a:lnTo>
                <a:lnTo>
                  <a:pt x="1987890" y="3841121"/>
                </a:lnTo>
                <a:lnTo>
                  <a:pt x="1989913" y="3844056"/>
                </a:lnTo>
                <a:lnTo>
                  <a:pt x="1990724" y="3847411"/>
                </a:lnTo>
                <a:lnTo>
                  <a:pt x="1990724" y="3848250"/>
                </a:lnTo>
                <a:lnTo>
                  <a:pt x="1990318" y="3849507"/>
                </a:lnTo>
                <a:lnTo>
                  <a:pt x="1988700" y="3850765"/>
                </a:lnTo>
                <a:lnTo>
                  <a:pt x="1986673" y="3852024"/>
                </a:lnTo>
                <a:lnTo>
                  <a:pt x="1983840" y="3852862"/>
                </a:lnTo>
                <a:lnTo>
                  <a:pt x="1980195" y="3852862"/>
                </a:lnTo>
                <a:lnTo>
                  <a:pt x="1972501" y="3852862"/>
                </a:lnTo>
                <a:lnTo>
                  <a:pt x="1963994" y="3851604"/>
                </a:lnTo>
                <a:lnTo>
                  <a:pt x="1956301" y="3849927"/>
                </a:lnTo>
                <a:lnTo>
                  <a:pt x="1951442" y="3847830"/>
                </a:lnTo>
                <a:lnTo>
                  <a:pt x="1951036" y="3841121"/>
                </a:lnTo>
                <a:lnTo>
                  <a:pt x="1951442" y="3836508"/>
                </a:lnTo>
                <a:lnTo>
                  <a:pt x="1953061" y="3833573"/>
                </a:lnTo>
                <a:lnTo>
                  <a:pt x="1953871" y="3832314"/>
                </a:lnTo>
                <a:lnTo>
                  <a:pt x="1955086" y="3831476"/>
                </a:lnTo>
                <a:close/>
                <a:moveTo>
                  <a:pt x="2496409" y="3829050"/>
                </a:moveTo>
                <a:lnTo>
                  <a:pt x="2497214" y="3829439"/>
                </a:lnTo>
                <a:lnTo>
                  <a:pt x="2498832" y="3830996"/>
                </a:lnTo>
                <a:lnTo>
                  <a:pt x="2501251" y="3834887"/>
                </a:lnTo>
                <a:lnTo>
                  <a:pt x="2504481" y="3839556"/>
                </a:lnTo>
                <a:lnTo>
                  <a:pt x="2507711" y="3843836"/>
                </a:lnTo>
                <a:lnTo>
                  <a:pt x="2509323" y="3845392"/>
                </a:lnTo>
                <a:lnTo>
                  <a:pt x="2511343" y="3845781"/>
                </a:lnTo>
                <a:lnTo>
                  <a:pt x="2513359" y="3845781"/>
                </a:lnTo>
                <a:lnTo>
                  <a:pt x="2515378" y="3845003"/>
                </a:lnTo>
                <a:lnTo>
                  <a:pt x="2516186" y="3860567"/>
                </a:lnTo>
                <a:lnTo>
                  <a:pt x="2513764" y="3863680"/>
                </a:lnTo>
                <a:lnTo>
                  <a:pt x="2510938" y="3866404"/>
                </a:lnTo>
                <a:lnTo>
                  <a:pt x="2509323" y="3867571"/>
                </a:lnTo>
                <a:lnTo>
                  <a:pt x="2507711" y="3868349"/>
                </a:lnTo>
                <a:lnTo>
                  <a:pt x="2505691" y="3868738"/>
                </a:lnTo>
                <a:lnTo>
                  <a:pt x="2503269" y="3868738"/>
                </a:lnTo>
                <a:lnTo>
                  <a:pt x="2501251" y="3837611"/>
                </a:lnTo>
                <a:lnTo>
                  <a:pt x="2492374" y="3837611"/>
                </a:lnTo>
                <a:lnTo>
                  <a:pt x="2493582" y="3834109"/>
                </a:lnTo>
                <a:lnTo>
                  <a:pt x="2493987" y="3830996"/>
                </a:lnTo>
                <a:lnTo>
                  <a:pt x="2495198" y="3829439"/>
                </a:lnTo>
                <a:close/>
                <a:moveTo>
                  <a:pt x="2558715" y="3771900"/>
                </a:moveTo>
                <a:lnTo>
                  <a:pt x="2559968" y="3771900"/>
                </a:lnTo>
                <a:lnTo>
                  <a:pt x="2561222" y="3772674"/>
                </a:lnTo>
                <a:lnTo>
                  <a:pt x="2562474" y="3773447"/>
                </a:lnTo>
                <a:lnTo>
                  <a:pt x="2565399" y="3777314"/>
                </a:lnTo>
                <a:lnTo>
                  <a:pt x="2563729" y="3782341"/>
                </a:lnTo>
                <a:lnTo>
                  <a:pt x="2562891" y="3787755"/>
                </a:lnTo>
                <a:lnTo>
                  <a:pt x="2561639" y="3793942"/>
                </a:lnTo>
                <a:lnTo>
                  <a:pt x="2561639" y="3800903"/>
                </a:lnTo>
                <a:lnTo>
                  <a:pt x="2560385" y="3799356"/>
                </a:lnTo>
                <a:lnTo>
                  <a:pt x="2558299" y="3797423"/>
                </a:lnTo>
                <a:lnTo>
                  <a:pt x="2556208" y="3795876"/>
                </a:lnTo>
                <a:lnTo>
                  <a:pt x="2553702" y="3794716"/>
                </a:lnTo>
                <a:lnTo>
                  <a:pt x="2551611" y="3794716"/>
                </a:lnTo>
                <a:lnTo>
                  <a:pt x="2550359" y="3795489"/>
                </a:lnTo>
                <a:lnTo>
                  <a:pt x="2549941" y="3795876"/>
                </a:lnTo>
                <a:lnTo>
                  <a:pt x="2549107" y="3796650"/>
                </a:lnTo>
                <a:lnTo>
                  <a:pt x="2548271" y="3798196"/>
                </a:lnTo>
                <a:lnTo>
                  <a:pt x="2547854" y="3802063"/>
                </a:lnTo>
                <a:lnTo>
                  <a:pt x="2546599" y="3802063"/>
                </a:lnTo>
                <a:lnTo>
                  <a:pt x="2545345" y="3802063"/>
                </a:lnTo>
                <a:lnTo>
                  <a:pt x="2544927" y="3801676"/>
                </a:lnTo>
                <a:lnTo>
                  <a:pt x="2544510" y="3800516"/>
                </a:lnTo>
                <a:lnTo>
                  <a:pt x="2543255" y="3797809"/>
                </a:lnTo>
                <a:lnTo>
                  <a:pt x="2542840" y="3794329"/>
                </a:lnTo>
                <a:lnTo>
                  <a:pt x="2541585" y="3778861"/>
                </a:lnTo>
                <a:lnTo>
                  <a:pt x="2544927" y="3779248"/>
                </a:lnTo>
                <a:lnTo>
                  <a:pt x="2547018" y="3779248"/>
                </a:lnTo>
                <a:lnTo>
                  <a:pt x="2549107" y="3778861"/>
                </a:lnTo>
                <a:lnTo>
                  <a:pt x="2550359" y="3778087"/>
                </a:lnTo>
                <a:lnTo>
                  <a:pt x="2553702" y="3776154"/>
                </a:lnTo>
                <a:lnTo>
                  <a:pt x="2556208" y="3773834"/>
                </a:lnTo>
                <a:lnTo>
                  <a:pt x="2557880" y="3772674"/>
                </a:lnTo>
                <a:close/>
                <a:moveTo>
                  <a:pt x="2509233" y="3756025"/>
                </a:moveTo>
                <a:lnTo>
                  <a:pt x="2511524" y="3757645"/>
                </a:lnTo>
                <a:lnTo>
                  <a:pt x="2512287" y="3759671"/>
                </a:lnTo>
                <a:lnTo>
                  <a:pt x="2513432" y="3761697"/>
                </a:lnTo>
                <a:lnTo>
                  <a:pt x="2513816" y="3764127"/>
                </a:lnTo>
                <a:lnTo>
                  <a:pt x="2513432" y="3768988"/>
                </a:lnTo>
                <a:lnTo>
                  <a:pt x="2513052" y="3773849"/>
                </a:lnTo>
                <a:lnTo>
                  <a:pt x="2513052" y="3778305"/>
                </a:lnTo>
                <a:lnTo>
                  <a:pt x="2513052" y="3779925"/>
                </a:lnTo>
                <a:lnTo>
                  <a:pt x="2513816" y="3781546"/>
                </a:lnTo>
                <a:lnTo>
                  <a:pt x="2515341" y="3781951"/>
                </a:lnTo>
                <a:lnTo>
                  <a:pt x="2517251" y="3781951"/>
                </a:lnTo>
                <a:lnTo>
                  <a:pt x="2519924" y="3781546"/>
                </a:lnTo>
                <a:lnTo>
                  <a:pt x="2523742" y="3779925"/>
                </a:lnTo>
                <a:lnTo>
                  <a:pt x="2524125" y="3782356"/>
                </a:lnTo>
                <a:lnTo>
                  <a:pt x="2523742" y="3784787"/>
                </a:lnTo>
                <a:lnTo>
                  <a:pt x="2522597" y="3788837"/>
                </a:lnTo>
                <a:lnTo>
                  <a:pt x="2520689" y="3791268"/>
                </a:lnTo>
                <a:lnTo>
                  <a:pt x="2519161" y="3794509"/>
                </a:lnTo>
                <a:lnTo>
                  <a:pt x="2517634" y="3796939"/>
                </a:lnTo>
                <a:lnTo>
                  <a:pt x="2516487" y="3800990"/>
                </a:lnTo>
                <a:lnTo>
                  <a:pt x="2516105" y="3803421"/>
                </a:lnTo>
                <a:lnTo>
                  <a:pt x="2516105" y="3805851"/>
                </a:lnTo>
                <a:lnTo>
                  <a:pt x="2517251" y="3812738"/>
                </a:lnTo>
                <a:lnTo>
                  <a:pt x="2515341" y="3814358"/>
                </a:lnTo>
                <a:lnTo>
                  <a:pt x="2513816" y="3814763"/>
                </a:lnTo>
                <a:lnTo>
                  <a:pt x="2511905" y="3814358"/>
                </a:lnTo>
                <a:lnTo>
                  <a:pt x="2510379" y="3813548"/>
                </a:lnTo>
                <a:lnTo>
                  <a:pt x="2509233" y="3811522"/>
                </a:lnTo>
                <a:lnTo>
                  <a:pt x="2507706" y="3809497"/>
                </a:lnTo>
                <a:lnTo>
                  <a:pt x="2505414" y="3804231"/>
                </a:lnTo>
                <a:lnTo>
                  <a:pt x="2503507" y="3800585"/>
                </a:lnTo>
                <a:lnTo>
                  <a:pt x="2502360" y="3798965"/>
                </a:lnTo>
                <a:lnTo>
                  <a:pt x="2501597" y="3798560"/>
                </a:lnTo>
                <a:lnTo>
                  <a:pt x="2501215" y="3798560"/>
                </a:lnTo>
                <a:lnTo>
                  <a:pt x="2500835" y="3799370"/>
                </a:lnTo>
                <a:lnTo>
                  <a:pt x="2500070" y="3801800"/>
                </a:lnTo>
                <a:lnTo>
                  <a:pt x="2499688" y="3805851"/>
                </a:lnTo>
                <a:lnTo>
                  <a:pt x="2497396" y="3804231"/>
                </a:lnTo>
                <a:lnTo>
                  <a:pt x="2495870" y="3803016"/>
                </a:lnTo>
                <a:lnTo>
                  <a:pt x="2494724" y="3800990"/>
                </a:lnTo>
                <a:lnTo>
                  <a:pt x="2493960" y="3798965"/>
                </a:lnTo>
                <a:lnTo>
                  <a:pt x="2493960" y="3796534"/>
                </a:lnTo>
                <a:lnTo>
                  <a:pt x="2493960" y="3794104"/>
                </a:lnTo>
                <a:lnTo>
                  <a:pt x="2494724" y="3788432"/>
                </a:lnTo>
                <a:lnTo>
                  <a:pt x="2497014" y="3776280"/>
                </a:lnTo>
                <a:lnTo>
                  <a:pt x="2497396" y="3770608"/>
                </a:lnTo>
                <a:lnTo>
                  <a:pt x="2497396" y="3767368"/>
                </a:lnTo>
                <a:lnTo>
                  <a:pt x="2497014" y="3764937"/>
                </a:lnTo>
                <a:lnTo>
                  <a:pt x="2497777" y="3764532"/>
                </a:lnTo>
                <a:lnTo>
                  <a:pt x="2498924" y="3764532"/>
                </a:lnTo>
                <a:lnTo>
                  <a:pt x="2499688" y="3765342"/>
                </a:lnTo>
                <a:lnTo>
                  <a:pt x="2500070" y="3766557"/>
                </a:lnTo>
                <a:lnTo>
                  <a:pt x="2501215" y="3768988"/>
                </a:lnTo>
                <a:lnTo>
                  <a:pt x="2501597" y="3773039"/>
                </a:lnTo>
                <a:lnTo>
                  <a:pt x="2504269" y="3769798"/>
                </a:lnTo>
                <a:lnTo>
                  <a:pt x="2506943" y="3766557"/>
                </a:lnTo>
                <a:lnTo>
                  <a:pt x="2507706" y="3764532"/>
                </a:lnTo>
                <a:lnTo>
                  <a:pt x="2508470" y="3762102"/>
                </a:lnTo>
                <a:lnTo>
                  <a:pt x="2509233" y="3758861"/>
                </a:lnTo>
                <a:close/>
                <a:moveTo>
                  <a:pt x="2141932" y="3748087"/>
                </a:moveTo>
                <a:lnTo>
                  <a:pt x="2144710" y="3748087"/>
                </a:lnTo>
                <a:lnTo>
                  <a:pt x="2147093" y="3749296"/>
                </a:lnTo>
                <a:lnTo>
                  <a:pt x="2149871" y="3751311"/>
                </a:lnTo>
                <a:lnTo>
                  <a:pt x="2152251" y="3753729"/>
                </a:lnTo>
                <a:lnTo>
                  <a:pt x="2154235" y="3756953"/>
                </a:lnTo>
                <a:lnTo>
                  <a:pt x="2155426" y="3760580"/>
                </a:lnTo>
                <a:lnTo>
                  <a:pt x="2157412" y="3765012"/>
                </a:lnTo>
                <a:lnTo>
                  <a:pt x="2160588" y="3774684"/>
                </a:lnTo>
                <a:lnTo>
                  <a:pt x="2163363" y="3783953"/>
                </a:lnTo>
                <a:lnTo>
                  <a:pt x="2166935" y="3792818"/>
                </a:lnTo>
                <a:lnTo>
                  <a:pt x="2168919" y="3796849"/>
                </a:lnTo>
                <a:lnTo>
                  <a:pt x="2170112" y="3800475"/>
                </a:lnTo>
                <a:lnTo>
                  <a:pt x="2167730" y="3799266"/>
                </a:lnTo>
                <a:lnTo>
                  <a:pt x="2165348" y="3797654"/>
                </a:lnTo>
                <a:lnTo>
                  <a:pt x="2162966" y="3795639"/>
                </a:lnTo>
                <a:lnTo>
                  <a:pt x="2160588" y="3794027"/>
                </a:lnTo>
                <a:lnTo>
                  <a:pt x="2156219" y="3788386"/>
                </a:lnTo>
                <a:lnTo>
                  <a:pt x="2152251" y="3782341"/>
                </a:lnTo>
                <a:lnTo>
                  <a:pt x="2148680" y="3775087"/>
                </a:lnTo>
                <a:lnTo>
                  <a:pt x="2145504" y="3767027"/>
                </a:lnTo>
                <a:lnTo>
                  <a:pt x="2141932" y="3758162"/>
                </a:lnTo>
                <a:lnTo>
                  <a:pt x="2138361" y="3749296"/>
                </a:lnTo>
                <a:close/>
                <a:moveTo>
                  <a:pt x="1603337" y="3748087"/>
                </a:moveTo>
                <a:lnTo>
                  <a:pt x="1606866" y="3748881"/>
                </a:lnTo>
                <a:lnTo>
                  <a:pt x="1608433" y="3749278"/>
                </a:lnTo>
                <a:lnTo>
                  <a:pt x="1609217" y="3750469"/>
                </a:lnTo>
                <a:lnTo>
                  <a:pt x="1610784" y="3752850"/>
                </a:lnTo>
                <a:lnTo>
                  <a:pt x="1611568" y="3755231"/>
                </a:lnTo>
                <a:lnTo>
                  <a:pt x="1611961" y="3758803"/>
                </a:lnTo>
                <a:lnTo>
                  <a:pt x="1612744" y="3762375"/>
                </a:lnTo>
                <a:lnTo>
                  <a:pt x="1611961" y="3769122"/>
                </a:lnTo>
                <a:lnTo>
                  <a:pt x="1611961" y="3774281"/>
                </a:lnTo>
                <a:lnTo>
                  <a:pt x="1612744" y="3776663"/>
                </a:lnTo>
                <a:lnTo>
                  <a:pt x="1613921" y="3777853"/>
                </a:lnTo>
                <a:lnTo>
                  <a:pt x="1615488" y="3778250"/>
                </a:lnTo>
                <a:lnTo>
                  <a:pt x="1617840" y="3777853"/>
                </a:lnTo>
                <a:lnTo>
                  <a:pt x="1621760" y="3775869"/>
                </a:lnTo>
                <a:lnTo>
                  <a:pt x="1626463" y="3772297"/>
                </a:lnTo>
                <a:lnTo>
                  <a:pt x="1629208" y="3778250"/>
                </a:lnTo>
                <a:lnTo>
                  <a:pt x="1630385" y="3783012"/>
                </a:lnTo>
                <a:lnTo>
                  <a:pt x="1631559" y="3786981"/>
                </a:lnTo>
                <a:lnTo>
                  <a:pt x="1631952" y="3790156"/>
                </a:lnTo>
                <a:lnTo>
                  <a:pt x="1631559" y="3792934"/>
                </a:lnTo>
                <a:lnTo>
                  <a:pt x="1630385" y="3794919"/>
                </a:lnTo>
                <a:lnTo>
                  <a:pt x="1629208" y="3796507"/>
                </a:lnTo>
                <a:lnTo>
                  <a:pt x="1627248" y="3796903"/>
                </a:lnTo>
                <a:lnTo>
                  <a:pt x="1624505" y="3797300"/>
                </a:lnTo>
                <a:lnTo>
                  <a:pt x="1622153" y="3797300"/>
                </a:lnTo>
                <a:lnTo>
                  <a:pt x="1619801" y="3796903"/>
                </a:lnTo>
                <a:lnTo>
                  <a:pt x="1617057" y="3796507"/>
                </a:lnTo>
                <a:lnTo>
                  <a:pt x="1611568" y="3794522"/>
                </a:lnTo>
                <a:lnTo>
                  <a:pt x="1606473" y="3791347"/>
                </a:lnTo>
                <a:lnTo>
                  <a:pt x="1605297" y="3789363"/>
                </a:lnTo>
                <a:lnTo>
                  <a:pt x="1604514" y="3787775"/>
                </a:lnTo>
                <a:lnTo>
                  <a:pt x="1604514" y="3785791"/>
                </a:lnTo>
                <a:lnTo>
                  <a:pt x="1604514" y="3783012"/>
                </a:lnTo>
                <a:lnTo>
                  <a:pt x="1605297" y="3779441"/>
                </a:lnTo>
                <a:lnTo>
                  <a:pt x="1606473" y="3775075"/>
                </a:lnTo>
                <a:lnTo>
                  <a:pt x="1607257" y="3771503"/>
                </a:lnTo>
                <a:lnTo>
                  <a:pt x="1607257" y="3769915"/>
                </a:lnTo>
                <a:lnTo>
                  <a:pt x="1607257" y="3768725"/>
                </a:lnTo>
                <a:lnTo>
                  <a:pt x="1606473" y="3767534"/>
                </a:lnTo>
                <a:lnTo>
                  <a:pt x="1605297" y="3767137"/>
                </a:lnTo>
                <a:lnTo>
                  <a:pt x="1603337" y="3767137"/>
                </a:lnTo>
                <a:lnTo>
                  <a:pt x="1600594" y="3767534"/>
                </a:lnTo>
                <a:lnTo>
                  <a:pt x="1600202" y="3764756"/>
                </a:lnTo>
                <a:lnTo>
                  <a:pt x="1600594" y="3762375"/>
                </a:lnTo>
                <a:lnTo>
                  <a:pt x="1601378" y="3760390"/>
                </a:lnTo>
                <a:lnTo>
                  <a:pt x="1602945" y="3758406"/>
                </a:lnTo>
                <a:lnTo>
                  <a:pt x="1603730" y="3756422"/>
                </a:lnTo>
                <a:lnTo>
                  <a:pt x="1604514" y="3754041"/>
                </a:lnTo>
                <a:lnTo>
                  <a:pt x="1604514" y="3751262"/>
                </a:lnTo>
                <a:close/>
                <a:moveTo>
                  <a:pt x="2323568" y="3729037"/>
                </a:moveTo>
                <a:lnTo>
                  <a:pt x="2325898" y="3733746"/>
                </a:lnTo>
                <a:lnTo>
                  <a:pt x="2328225" y="3738063"/>
                </a:lnTo>
                <a:lnTo>
                  <a:pt x="2329777" y="3740025"/>
                </a:lnTo>
                <a:lnTo>
                  <a:pt x="2331329" y="3741594"/>
                </a:lnTo>
                <a:lnTo>
                  <a:pt x="2333269" y="3742379"/>
                </a:lnTo>
                <a:lnTo>
                  <a:pt x="2335211" y="3743164"/>
                </a:lnTo>
                <a:lnTo>
                  <a:pt x="2334045" y="3749835"/>
                </a:lnTo>
                <a:lnTo>
                  <a:pt x="2332882" y="3754152"/>
                </a:lnTo>
                <a:lnTo>
                  <a:pt x="2332107" y="3755721"/>
                </a:lnTo>
                <a:lnTo>
                  <a:pt x="2331329" y="3756899"/>
                </a:lnTo>
                <a:lnTo>
                  <a:pt x="2330166" y="3758076"/>
                </a:lnTo>
                <a:lnTo>
                  <a:pt x="2329001" y="3758468"/>
                </a:lnTo>
                <a:lnTo>
                  <a:pt x="2326673" y="3758468"/>
                </a:lnTo>
                <a:lnTo>
                  <a:pt x="2323957" y="3758076"/>
                </a:lnTo>
                <a:lnTo>
                  <a:pt x="2321628" y="3756506"/>
                </a:lnTo>
                <a:lnTo>
                  <a:pt x="2318912" y="3755329"/>
                </a:lnTo>
                <a:lnTo>
                  <a:pt x="2314256" y="3752190"/>
                </a:lnTo>
                <a:lnTo>
                  <a:pt x="2311537" y="3751405"/>
                </a:lnTo>
                <a:lnTo>
                  <a:pt x="2309601" y="3751405"/>
                </a:lnTo>
                <a:lnTo>
                  <a:pt x="2308825" y="3751405"/>
                </a:lnTo>
                <a:lnTo>
                  <a:pt x="2308434" y="3752190"/>
                </a:lnTo>
                <a:lnTo>
                  <a:pt x="2306884" y="3754152"/>
                </a:lnTo>
                <a:lnTo>
                  <a:pt x="2306108" y="3758076"/>
                </a:lnTo>
                <a:lnTo>
                  <a:pt x="2306108" y="3763962"/>
                </a:lnTo>
                <a:lnTo>
                  <a:pt x="2303002" y="3760823"/>
                </a:lnTo>
                <a:lnTo>
                  <a:pt x="2301839" y="3758076"/>
                </a:lnTo>
                <a:lnTo>
                  <a:pt x="2300285" y="3755329"/>
                </a:lnTo>
                <a:lnTo>
                  <a:pt x="2300285" y="3752582"/>
                </a:lnTo>
                <a:lnTo>
                  <a:pt x="2300673" y="3749835"/>
                </a:lnTo>
                <a:lnTo>
                  <a:pt x="2301839" y="3747088"/>
                </a:lnTo>
                <a:lnTo>
                  <a:pt x="2303002" y="3744341"/>
                </a:lnTo>
                <a:lnTo>
                  <a:pt x="2304943" y="3741987"/>
                </a:lnTo>
                <a:lnTo>
                  <a:pt x="2309210" y="3737670"/>
                </a:lnTo>
                <a:lnTo>
                  <a:pt x="2314643" y="3733746"/>
                </a:lnTo>
                <a:lnTo>
                  <a:pt x="2319300" y="3730999"/>
                </a:lnTo>
                <a:close/>
                <a:moveTo>
                  <a:pt x="193672" y="3729037"/>
                </a:moveTo>
                <a:lnTo>
                  <a:pt x="187025" y="3743266"/>
                </a:lnTo>
                <a:lnTo>
                  <a:pt x="180378" y="3756705"/>
                </a:lnTo>
                <a:lnTo>
                  <a:pt x="172558" y="3768958"/>
                </a:lnTo>
                <a:lnTo>
                  <a:pt x="168648" y="3775282"/>
                </a:lnTo>
                <a:lnTo>
                  <a:pt x="164346" y="3781211"/>
                </a:lnTo>
                <a:lnTo>
                  <a:pt x="159654" y="3787140"/>
                </a:lnTo>
                <a:lnTo>
                  <a:pt x="154180" y="3792674"/>
                </a:lnTo>
                <a:lnTo>
                  <a:pt x="148706" y="3798207"/>
                </a:lnTo>
                <a:lnTo>
                  <a:pt x="143232" y="3803345"/>
                </a:lnTo>
                <a:lnTo>
                  <a:pt x="136194" y="3809274"/>
                </a:lnTo>
                <a:lnTo>
                  <a:pt x="129546" y="3814808"/>
                </a:lnTo>
                <a:lnTo>
                  <a:pt x="122508" y="3820342"/>
                </a:lnTo>
                <a:lnTo>
                  <a:pt x="114297" y="3825875"/>
                </a:lnTo>
                <a:lnTo>
                  <a:pt x="116643" y="3819946"/>
                </a:lnTo>
                <a:lnTo>
                  <a:pt x="118989" y="3814017"/>
                </a:lnTo>
                <a:lnTo>
                  <a:pt x="122508" y="3808484"/>
                </a:lnTo>
                <a:lnTo>
                  <a:pt x="125637" y="3802555"/>
                </a:lnTo>
                <a:lnTo>
                  <a:pt x="129937" y="3796231"/>
                </a:lnTo>
                <a:lnTo>
                  <a:pt x="134630" y="3790302"/>
                </a:lnTo>
                <a:lnTo>
                  <a:pt x="144014" y="3778049"/>
                </a:lnTo>
                <a:lnTo>
                  <a:pt x="154962" y="3766191"/>
                </a:lnTo>
                <a:lnTo>
                  <a:pt x="167083" y="3753938"/>
                </a:lnTo>
                <a:lnTo>
                  <a:pt x="180378" y="3741685"/>
                </a:lnTo>
                <a:close/>
                <a:moveTo>
                  <a:pt x="1547740" y="3721100"/>
                </a:moveTo>
                <a:lnTo>
                  <a:pt x="1550877" y="3721100"/>
                </a:lnTo>
                <a:lnTo>
                  <a:pt x="1557547" y="3722688"/>
                </a:lnTo>
                <a:lnTo>
                  <a:pt x="1564214" y="3723879"/>
                </a:lnTo>
                <a:lnTo>
                  <a:pt x="1570096" y="3725466"/>
                </a:lnTo>
                <a:lnTo>
                  <a:pt x="1572450" y="3725863"/>
                </a:lnTo>
                <a:lnTo>
                  <a:pt x="1574411" y="3725863"/>
                </a:lnTo>
                <a:lnTo>
                  <a:pt x="1574803" y="3728641"/>
                </a:lnTo>
                <a:lnTo>
                  <a:pt x="1574803" y="3730228"/>
                </a:lnTo>
                <a:lnTo>
                  <a:pt x="1574411" y="3733007"/>
                </a:lnTo>
                <a:lnTo>
                  <a:pt x="1573236" y="3734991"/>
                </a:lnTo>
                <a:lnTo>
                  <a:pt x="1571274" y="3737373"/>
                </a:lnTo>
                <a:lnTo>
                  <a:pt x="1568920" y="3738563"/>
                </a:lnTo>
                <a:lnTo>
                  <a:pt x="1566567" y="3740547"/>
                </a:lnTo>
                <a:lnTo>
                  <a:pt x="1564214" y="3742135"/>
                </a:lnTo>
                <a:lnTo>
                  <a:pt x="1561468" y="3742929"/>
                </a:lnTo>
                <a:lnTo>
                  <a:pt x="1558331" y="3744119"/>
                </a:lnTo>
                <a:lnTo>
                  <a:pt x="1555584" y="3744516"/>
                </a:lnTo>
                <a:lnTo>
                  <a:pt x="1553232" y="3744913"/>
                </a:lnTo>
                <a:lnTo>
                  <a:pt x="1550877" y="3744516"/>
                </a:lnTo>
                <a:lnTo>
                  <a:pt x="1548134" y="3743722"/>
                </a:lnTo>
                <a:lnTo>
                  <a:pt x="1546958" y="3742135"/>
                </a:lnTo>
                <a:lnTo>
                  <a:pt x="1545387" y="3740151"/>
                </a:lnTo>
                <a:lnTo>
                  <a:pt x="1543033" y="3734991"/>
                </a:lnTo>
                <a:lnTo>
                  <a:pt x="1541466" y="3730228"/>
                </a:lnTo>
                <a:lnTo>
                  <a:pt x="1541466" y="3727053"/>
                </a:lnTo>
                <a:lnTo>
                  <a:pt x="1541856" y="3724672"/>
                </a:lnTo>
                <a:lnTo>
                  <a:pt x="1543427" y="3722688"/>
                </a:lnTo>
                <a:lnTo>
                  <a:pt x="1545387" y="3721497"/>
                </a:lnTo>
                <a:close/>
                <a:moveTo>
                  <a:pt x="2768598" y="3719512"/>
                </a:moveTo>
                <a:lnTo>
                  <a:pt x="2771375" y="3719915"/>
                </a:lnTo>
                <a:lnTo>
                  <a:pt x="2774947" y="3720719"/>
                </a:lnTo>
                <a:lnTo>
                  <a:pt x="2777727" y="3722327"/>
                </a:lnTo>
                <a:lnTo>
                  <a:pt x="2784871" y="3725947"/>
                </a:lnTo>
                <a:lnTo>
                  <a:pt x="2792013" y="3729566"/>
                </a:lnTo>
                <a:lnTo>
                  <a:pt x="2795584" y="3731577"/>
                </a:lnTo>
                <a:lnTo>
                  <a:pt x="2799156" y="3733186"/>
                </a:lnTo>
                <a:lnTo>
                  <a:pt x="2802728" y="3734393"/>
                </a:lnTo>
                <a:lnTo>
                  <a:pt x="2806696" y="3734393"/>
                </a:lnTo>
                <a:lnTo>
                  <a:pt x="2804712" y="3738816"/>
                </a:lnTo>
                <a:lnTo>
                  <a:pt x="2802332" y="3742034"/>
                </a:lnTo>
                <a:lnTo>
                  <a:pt x="2799156" y="3745251"/>
                </a:lnTo>
                <a:lnTo>
                  <a:pt x="2796380" y="3747262"/>
                </a:lnTo>
                <a:lnTo>
                  <a:pt x="2792807" y="3748469"/>
                </a:lnTo>
                <a:lnTo>
                  <a:pt x="2790029" y="3748871"/>
                </a:lnTo>
                <a:lnTo>
                  <a:pt x="2786455" y="3749675"/>
                </a:lnTo>
                <a:lnTo>
                  <a:pt x="2782887" y="3748871"/>
                </a:lnTo>
                <a:lnTo>
                  <a:pt x="2779314" y="3748066"/>
                </a:lnTo>
                <a:lnTo>
                  <a:pt x="2775742" y="3747262"/>
                </a:lnTo>
                <a:lnTo>
                  <a:pt x="2772169" y="3745251"/>
                </a:lnTo>
                <a:lnTo>
                  <a:pt x="2768598" y="3743241"/>
                </a:lnTo>
                <a:lnTo>
                  <a:pt x="2765026" y="3740827"/>
                </a:lnTo>
                <a:lnTo>
                  <a:pt x="2761851" y="3737610"/>
                </a:lnTo>
                <a:lnTo>
                  <a:pt x="2758675" y="3734795"/>
                </a:lnTo>
                <a:lnTo>
                  <a:pt x="2755898" y="3731175"/>
                </a:lnTo>
                <a:lnTo>
                  <a:pt x="2758278" y="3726751"/>
                </a:lnTo>
                <a:lnTo>
                  <a:pt x="2760662" y="3723132"/>
                </a:lnTo>
                <a:lnTo>
                  <a:pt x="2763042" y="3721523"/>
                </a:lnTo>
                <a:lnTo>
                  <a:pt x="2765820" y="3719915"/>
                </a:lnTo>
                <a:close/>
                <a:moveTo>
                  <a:pt x="1687745" y="3713162"/>
                </a:moveTo>
                <a:lnTo>
                  <a:pt x="1691373" y="3713162"/>
                </a:lnTo>
                <a:lnTo>
                  <a:pt x="1694597" y="3713162"/>
                </a:lnTo>
                <a:lnTo>
                  <a:pt x="1698627" y="3713956"/>
                </a:lnTo>
                <a:lnTo>
                  <a:pt x="1698225" y="3716337"/>
                </a:lnTo>
                <a:lnTo>
                  <a:pt x="1696612" y="3718719"/>
                </a:lnTo>
                <a:lnTo>
                  <a:pt x="1694195" y="3721497"/>
                </a:lnTo>
                <a:lnTo>
                  <a:pt x="1691373" y="3724672"/>
                </a:lnTo>
                <a:lnTo>
                  <a:pt x="1687745" y="3727450"/>
                </a:lnTo>
                <a:lnTo>
                  <a:pt x="1684523" y="3730228"/>
                </a:lnTo>
                <a:lnTo>
                  <a:pt x="1680089" y="3733006"/>
                </a:lnTo>
                <a:lnTo>
                  <a:pt x="1675253" y="3735387"/>
                </a:lnTo>
                <a:lnTo>
                  <a:pt x="1670821" y="3737372"/>
                </a:lnTo>
                <a:lnTo>
                  <a:pt x="1666389" y="3738165"/>
                </a:lnTo>
                <a:lnTo>
                  <a:pt x="1661957" y="3738562"/>
                </a:lnTo>
                <a:lnTo>
                  <a:pt x="1657926" y="3738562"/>
                </a:lnTo>
                <a:lnTo>
                  <a:pt x="1654299" y="3737372"/>
                </a:lnTo>
                <a:lnTo>
                  <a:pt x="1652686" y="3736181"/>
                </a:lnTo>
                <a:lnTo>
                  <a:pt x="1651075" y="3735387"/>
                </a:lnTo>
                <a:lnTo>
                  <a:pt x="1649463" y="3733800"/>
                </a:lnTo>
                <a:lnTo>
                  <a:pt x="1648254" y="3731815"/>
                </a:lnTo>
                <a:lnTo>
                  <a:pt x="1647046" y="3729831"/>
                </a:lnTo>
                <a:lnTo>
                  <a:pt x="1646240" y="3727450"/>
                </a:lnTo>
                <a:lnTo>
                  <a:pt x="1655507" y="3725068"/>
                </a:lnTo>
                <a:lnTo>
                  <a:pt x="1663166" y="3722687"/>
                </a:lnTo>
                <a:lnTo>
                  <a:pt x="1668806" y="3719512"/>
                </a:lnTo>
                <a:lnTo>
                  <a:pt x="1674448" y="3717131"/>
                </a:lnTo>
                <a:lnTo>
                  <a:pt x="1679284" y="3715147"/>
                </a:lnTo>
                <a:lnTo>
                  <a:pt x="1684925" y="3713956"/>
                </a:lnTo>
                <a:close/>
                <a:moveTo>
                  <a:pt x="1919684" y="3709987"/>
                </a:moveTo>
                <a:lnTo>
                  <a:pt x="1930399" y="3709987"/>
                </a:lnTo>
                <a:lnTo>
                  <a:pt x="1930399" y="3712368"/>
                </a:lnTo>
                <a:lnTo>
                  <a:pt x="1930399" y="3714353"/>
                </a:lnTo>
                <a:lnTo>
                  <a:pt x="1929606" y="3716337"/>
                </a:lnTo>
                <a:lnTo>
                  <a:pt x="1928415" y="3718322"/>
                </a:lnTo>
                <a:lnTo>
                  <a:pt x="1926033" y="3721893"/>
                </a:lnTo>
                <a:lnTo>
                  <a:pt x="1922066" y="3724672"/>
                </a:lnTo>
                <a:lnTo>
                  <a:pt x="1917700" y="3727450"/>
                </a:lnTo>
                <a:lnTo>
                  <a:pt x="1912539" y="3729831"/>
                </a:lnTo>
                <a:lnTo>
                  <a:pt x="1900236" y="3734593"/>
                </a:lnTo>
                <a:lnTo>
                  <a:pt x="1885950" y="3739356"/>
                </a:lnTo>
                <a:lnTo>
                  <a:pt x="1871662" y="3744118"/>
                </a:lnTo>
                <a:lnTo>
                  <a:pt x="1864914" y="3747294"/>
                </a:lnTo>
                <a:lnTo>
                  <a:pt x="1857772" y="3750469"/>
                </a:lnTo>
                <a:lnTo>
                  <a:pt x="1851421" y="3754041"/>
                </a:lnTo>
                <a:lnTo>
                  <a:pt x="1845469" y="3758009"/>
                </a:lnTo>
                <a:lnTo>
                  <a:pt x="1837928" y="3763566"/>
                </a:lnTo>
                <a:lnTo>
                  <a:pt x="1832769" y="3768328"/>
                </a:lnTo>
                <a:lnTo>
                  <a:pt x="1826419" y="3773884"/>
                </a:lnTo>
                <a:lnTo>
                  <a:pt x="1822847" y="3776265"/>
                </a:lnTo>
                <a:lnTo>
                  <a:pt x="1818880" y="3778250"/>
                </a:lnTo>
                <a:lnTo>
                  <a:pt x="1813718" y="3779838"/>
                </a:lnTo>
                <a:lnTo>
                  <a:pt x="1805385" y="3781822"/>
                </a:lnTo>
                <a:lnTo>
                  <a:pt x="1804194" y="3782219"/>
                </a:lnTo>
                <a:lnTo>
                  <a:pt x="1803004" y="3783409"/>
                </a:lnTo>
                <a:lnTo>
                  <a:pt x="1799829" y="3786584"/>
                </a:lnTo>
                <a:lnTo>
                  <a:pt x="1797051" y="3792141"/>
                </a:lnTo>
                <a:lnTo>
                  <a:pt x="1795463" y="3794522"/>
                </a:lnTo>
                <a:lnTo>
                  <a:pt x="1794669" y="3797300"/>
                </a:lnTo>
                <a:lnTo>
                  <a:pt x="1794273" y="3800078"/>
                </a:lnTo>
                <a:lnTo>
                  <a:pt x="1794273" y="3802459"/>
                </a:lnTo>
                <a:lnTo>
                  <a:pt x="1794669" y="3804444"/>
                </a:lnTo>
                <a:lnTo>
                  <a:pt x="1796257" y="3805634"/>
                </a:lnTo>
                <a:lnTo>
                  <a:pt x="1797843" y="3806825"/>
                </a:lnTo>
                <a:lnTo>
                  <a:pt x="1801020" y="3807222"/>
                </a:lnTo>
                <a:lnTo>
                  <a:pt x="1804988" y="3807222"/>
                </a:lnTo>
                <a:lnTo>
                  <a:pt x="1809751" y="3805634"/>
                </a:lnTo>
                <a:lnTo>
                  <a:pt x="1807766" y="3808016"/>
                </a:lnTo>
                <a:lnTo>
                  <a:pt x="1805782" y="3810794"/>
                </a:lnTo>
                <a:lnTo>
                  <a:pt x="1801020" y="3814366"/>
                </a:lnTo>
                <a:lnTo>
                  <a:pt x="1795463" y="3817541"/>
                </a:lnTo>
                <a:lnTo>
                  <a:pt x="1789114" y="3819922"/>
                </a:lnTo>
                <a:lnTo>
                  <a:pt x="1782763" y="3821906"/>
                </a:lnTo>
                <a:lnTo>
                  <a:pt x="1776413" y="3823494"/>
                </a:lnTo>
                <a:lnTo>
                  <a:pt x="1763316" y="3825875"/>
                </a:lnTo>
                <a:lnTo>
                  <a:pt x="1756569" y="3827463"/>
                </a:lnTo>
                <a:lnTo>
                  <a:pt x="1750617" y="3828653"/>
                </a:lnTo>
                <a:lnTo>
                  <a:pt x="1744266" y="3830638"/>
                </a:lnTo>
                <a:lnTo>
                  <a:pt x="1739107" y="3833019"/>
                </a:lnTo>
                <a:lnTo>
                  <a:pt x="1734345" y="3836591"/>
                </a:lnTo>
                <a:lnTo>
                  <a:pt x="1731963" y="3838575"/>
                </a:lnTo>
                <a:lnTo>
                  <a:pt x="1729980" y="3840560"/>
                </a:lnTo>
                <a:lnTo>
                  <a:pt x="1728789" y="3842544"/>
                </a:lnTo>
                <a:lnTo>
                  <a:pt x="1727201" y="3845322"/>
                </a:lnTo>
                <a:lnTo>
                  <a:pt x="1725613" y="3847703"/>
                </a:lnTo>
                <a:lnTo>
                  <a:pt x="1724819" y="3851275"/>
                </a:lnTo>
                <a:lnTo>
                  <a:pt x="1722836" y="3842941"/>
                </a:lnTo>
                <a:lnTo>
                  <a:pt x="1721248" y="3836988"/>
                </a:lnTo>
                <a:lnTo>
                  <a:pt x="1719263" y="3833019"/>
                </a:lnTo>
                <a:lnTo>
                  <a:pt x="1718072" y="3829844"/>
                </a:lnTo>
                <a:lnTo>
                  <a:pt x="1716486" y="3826669"/>
                </a:lnTo>
                <a:lnTo>
                  <a:pt x="1714899" y="3823494"/>
                </a:lnTo>
                <a:lnTo>
                  <a:pt x="1714104" y="3818335"/>
                </a:lnTo>
                <a:lnTo>
                  <a:pt x="1712913" y="3811984"/>
                </a:lnTo>
                <a:lnTo>
                  <a:pt x="1694260" y="3820319"/>
                </a:lnTo>
                <a:lnTo>
                  <a:pt x="1693468" y="3820716"/>
                </a:lnTo>
                <a:lnTo>
                  <a:pt x="1693071" y="3821906"/>
                </a:lnTo>
                <a:lnTo>
                  <a:pt x="1692674" y="3824288"/>
                </a:lnTo>
                <a:lnTo>
                  <a:pt x="1693071" y="3827463"/>
                </a:lnTo>
                <a:lnTo>
                  <a:pt x="1693865" y="3830241"/>
                </a:lnTo>
                <a:lnTo>
                  <a:pt x="1697040" y="3837385"/>
                </a:lnTo>
                <a:lnTo>
                  <a:pt x="1699818" y="3844528"/>
                </a:lnTo>
                <a:lnTo>
                  <a:pt x="1693865" y="3838178"/>
                </a:lnTo>
                <a:lnTo>
                  <a:pt x="1691483" y="3835003"/>
                </a:lnTo>
                <a:lnTo>
                  <a:pt x="1688705" y="3833019"/>
                </a:lnTo>
                <a:lnTo>
                  <a:pt x="1686323" y="3831034"/>
                </a:lnTo>
                <a:lnTo>
                  <a:pt x="1683149" y="3829844"/>
                </a:lnTo>
                <a:lnTo>
                  <a:pt x="1677988" y="3828256"/>
                </a:lnTo>
                <a:lnTo>
                  <a:pt x="1672432" y="3827463"/>
                </a:lnTo>
                <a:lnTo>
                  <a:pt x="1667670" y="3827463"/>
                </a:lnTo>
                <a:lnTo>
                  <a:pt x="1662114" y="3828256"/>
                </a:lnTo>
                <a:lnTo>
                  <a:pt x="1656955" y="3829844"/>
                </a:lnTo>
                <a:lnTo>
                  <a:pt x="1647033" y="3833813"/>
                </a:lnTo>
                <a:lnTo>
                  <a:pt x="1636714" y="3837385"/>
                </a:lnTo>
                <a:lnTo>
                  <a:pt x="1631952" y="3838972"/>
                </a:lnTo>
                <a:lnTo>
                  <a:pt x="1627191" y="3840163"/>
                </a:lnTo>
                <a:lnTo>
                  <a:pt x="1622427" y="3840163"/>
                </a:lnTo>
                <a:lnTo>
                  <a:pt x="1617664" y="3838972"/>
                </a:lnTo>
                <a:lnTo>
                  <a:pt x="1624014" y="3832622"/>
                </a:lnTo>
                <a:lnTo>
                  <a:pt x="1630366" y="3826272"/>
                </a:lnTo>
                <a:lnTo>
                  <a:pt x="1637110" y="3820319"/>
                </a:lnTo>
                <a:lnTo>
                  <a:pt x="1644651" y="3814366"/>
                </a:lnTo>
                <a:lnTo>
                  <a:pt x="1652589" y="3809206"/>
                </a:lnTo>
                <a:lnTo>
                  <a:pt x="1660130" y="3803650"/>
                </a:lnTo>
                <a:lnTo>
                  <a:pt x="1668465" y="3798887"/>
                </a:lnTo>
                <a:lnTo>
                  <a:pt x="1677195" y="3794125"/>
                </a:lnTo>
                <a:lnTo>
                  <a:pt x="1695451" y="3784203"/>
                </a:lnTo>
                <a:lnTo>
                  <a:pt x="1714899" y="3775472"/>
                </a:lnTo>
                <a:lnTo>
                  <a:pt x="1735536" y="3766740"/>
                </a:lnTo>
                <a:lnTo>
                  <a:pt x="1756967" y="3758407"/>
                </a:lnTo>
                <a:lnTo>
                  <a:pt x="1777602" y="3750072"/>
                </a:lnTo>
                <a:lnTo>
                  <a:pt x="1798638" y="3741737"/>
                </a:lnTo>
                <a:lnTo>
                  <a:pt x="1820069" y="3733800"/>
                </a:lnTo>
                <a:lnTo>
                  <a:pt x="1841899" y="3726656"/>
                </a:lnTo>
                <a:lnTo>
                  <a:pt x="1864122" y="3719909"/>
                </a:lnTo>
                <a:lnTo>
                  <a:pt x="1875235" y="3716734"/>
                </a:lnTo>
                <a:lnTo>
                  <a:pt x="1885950" y="3714353"/>
                </a:lnTo>
                <a:lnTo>
                  <a:pt x="1897063" y="3712368"/>
                </a:lnTo>
                <a:lnTo>
                  <a:pt x="1908571" y="3710781"/>
                </a:lnTo>
                <a:close/>
                <a:moveTo>
                  <a:pt x="75626" y="3708400"/>
                </a:moveTo>
                <a:lnTo>
                  <a:pt x="76808" y="3713888"/>
                </a:lnTo>
                <a:lnTo>
                  <a:pt x="78778" y="3719375"/>
                </a:lnTo>
                <a:lnTo>
                  <a:pt x="80354" y="3722119"/>
                </a:lnTo>
                <a:lnTo>
                  <a:pt x="82324" y="3724863"/>
                </a:lnTo>
                <a:lnTo>
                  <a:pt x="84294" y="3727607"/>
                </a:lnTo>
                <a:lnTo>
                  <a:pt x="87053" y="3730743"/>
                </a:lnTo>
                <a:lnTo>
                  <a:pt x="101634" y="3717024"/>
                </a:lnTo>
                <a:lnTo>
                  <a:pt x="104392" y="3722511"/>
                </a:lnTo>
                <a:lnTo>
                  <a:pt x="105574" y="3724863"/>
                </a:lnTo>
                <a:lnTo>
                  <a:pt x="105968" y="3727215"/>
                </a:lnTo>
                <a:lnTo>
                  <a:pt x="106362" y="3729175"/>
                </a:lnTo>
                <a:lnTo>
                  <a:pt x="105968" y="3731135"/>
                </a:lnTo>
                <a:lnTo>
                  <a:pt x="105574" y="3732703"/>
                </a:lnTo>
                <a:lnTo>
                  <a:pt x="104392" y="3733879"/>
                </a:lnTo>
                <a:lnTo>
                  <a:pt x="103604" y="3735447"/>
                </a:lnTo>
                <a:lnTo>
                  <a:pt x="102028" y="3736230"/>
                </a:lnTo>
                <a:lnTo>
                  <a:pt x="98875" y="3738190"/>
                </a:lnTo>
                <a:lnTo>
                  <a:pt x="94540" y="3739366"/>
                </a:lnTo>
                <a:lnTo>
                  <a:pt x="89418" y="3740150"/>
                </a:lnTo>
                <a:lnTo>
                  <a:pt x="84294" y="3740150"/>
                </a:lnTo>
                <a:lnTo>
                  <a:pt x="78778" y="3739758"/>
                </a:lnTo>
                <a:lnTo>
                  <a:pt x="72867" y="3738974"/>
                </a:lnTo>
                <a:lnTo>
                  <a:pt x="67744" y="3737799"/>
                </a:lnTo>
                <a:lnTo>
                  <a:pt x="63016" y="3736230"/>
                </a:lnTo>
                <a:lnTo>
                  <a:pt x="57893" y="3735054"/>
                </a:lnTo>
                <a:lnTo>
                  <a:pt x="53952" y="3733095"/>
                </a:lnTo>
                <a:lnTo>
                  <a:pt x="50799" y="3731527"/>
                </a:lnTo>
                <a:close/>
                <a:moveTo>
                  <a:pt x="2161861" y="3702050"/>
                </a:moveTo>
                <a:lnTo>
                  <a:pt x="2163001" y="3709398"/>
                </a:lnTo>
                <a:lnTo>
                  <a:pt x="2163760" y="3715521"/>
                </a:lnTo>
                <a:lnTo>
                  <a:pt x="2163760" y="3720012"/>
                </a:lnTo>
                <a:lnTo>
                  <a:pt x="2162620" y="3722053"/>
                </a:lnTo>
                <a:lnTo>
                  <a:pt x="2162240" y="3724094"/>
                </a:lnTo>
                <a:lnTo>
                  <a:pt x="2160724" y="3725318"/>
                </a:lnTo>
                <a:lnTo>
                  <a:pt x="2159965" y="3726543"/>
                </a:lnTo>
                <a:lnTo>
                  <a:pt x="2156547" y="3728584"/>
                </a:lnTo>
                <a:lnTo>
                  <a:pt x="2152752" y="3729809"/>
                </a:lnTo>
                <a:lnTo>
                  <a:pt x="2148575" y="3730626"/>
                </a:lnTo>
                <a:lnTo>
                  <a:pt x="2146676" y="3722869"/>
                </a:lnTo>
                <a:lnTo>
                  <a:pt x="2146297" y="3716746"/>
                </a:lnTo>
                <a:lnTo>
                  <a:pt x="2146676" y="3712256"/>
                </a:lnTo>
                <a:lnTo>
                  <a:pt x="2147057" y="3710214"/>
                </a:lnTo>
                <a:lnTo>
                  <a:pt x="2148195" y="3708582"/>
                </a:lnTo>
                <a:lnTo>
                  <a:pt x="2148955" y="3706949"/>
                </a:lnTo>
                <a:lnTo>
                  <a:pt x="2150474" y="3705724"/>
                </a:lnTo>
                <a:lnTo>
                  <a:pt x="2153130" y="3703683"/>
                </a:lnTo>
                <a:lnTo>
                  <a:pt x="2156928" y="3702458"/>
                </a:lnTo>
                <a:close/>
                <a:moveTo>
                  <a:pt x="2403599" y="3684587"/>
                </a:moveTo>
                <a:lnTo>
                  <a:pt x="2411131" y="3692140"/>
                </a:lnTo>
                <a:lnTo>
                  <a:pt x="2417874" y="3697705"/>
                </a:lnTo>
                <a:lnTo>
                  <a:pt x="2424616" y="3702873"/>
                </a:lnTo>
                <a:lnTo>
                  <a:pt x="2430960" y="3706848"/>
                </a:lnTo>
                <a:lnTo>
                  <a:pt x="2436909" y="3709631"/>
                </a:lnTo>
                <a:lnTo>
                  <a:pt x="2443252" y="3711618"/>
                </a:lnTo>
                <a:lnTo>
                  <a:pt x="2449201" y="3712413"/>
                </a:lnTo>
                <a:lnTo>
                  <a:pt x="2455545" y="3713208"/>
                </a:lnTo>
                <a:lnTo>
                  <a:pt x="2461887" y="3712413"/>
                </a:lnTo>
                <a:lnTo>
                  <a:pt x="2468628" y="3712015"/>
                </a:lnTo>
                <a:lnTo>
                  <a:pt x="2475766" y="3710425"/>
                </a:lnTo>
                <a:lnTo>
                  <a:pt x="2483300" y="3708835"/>
                </a:lnTo>
                <a:lnTo>
                  <a:pt x="2499954" y="3704065"/>
                </a:lnTo>
                <a:lnTo>
                  <a:pt x="2519385" y="3698898"/>
                </a:lnTo>
                <a:lnTo>
                  <a:pt x="2519385" y="3705258"/>
                </a:lnTo>
                <a:lnTo>
                  <a:pt x="2519385" y="3711220"/>
                </a:lnTo>
                <a:lnTo>
                  <a:pt x="2519781" y="3715991"/>
                </a:lnTo>
                <a:lnTo>
                  <a:pt x="2520574" y="3720363"/>
                </a:lnTo>
                <a:lnTo>
                  <a:pt x="2521765" y="3724338"/>
                </a:lnTo>
                <a:lnTo>
                  <a:pt x="2523351" y="3727916"/>
                </a:lnTo>
                <a:lnTo>
                  <a:pt x="2524540" y="3731096"/>
                </a:lnTo>
                <a:lnTo>
                  <a:pt x="2526522" y="3733481"/>
                </a:lnTo>
                <a:lnTo>
                  <a:pt x="2528504" y="3735866"/>
                </a:lnTo>
                <a:lnTo>
                  <a:pt x="2530487" y="3737854"/>
                </a:lnTo>
                <a:lnTo>
                  <a:pt x="2534849" y="3741432"/>
                </a:lnTo>
                <a:lnTo>
                  <a:pt x="2540002" y="3743816"/>
                </a:lnTo>
                <a:lnTo>
                  <a:pt x="2544764" y="3745804"/>
                </a:lnTo>
                <a:lnTo>
                  <a:pt x="2546346" y="3754549"/>
                </a:lnTo>
                <a:lnTo>
                  <a:pt x="2546346" y="3760910"/>
                </a:lnTo>
                <a:lnTo>
                  <a:pt x="2545160" y="3766077"/>
                </a:lnTo>
                <a:lnTo>
                  <a:pt x="2543573" y="3770450"/>
                </a:lnTo>
                <a:lnTo>
                  <a:pt x="2540399" y="3777605"/>
                </a:lnTo>
                <a:lnTo>
                  <a:pt x="2538814" y="3781580"/>
                </a:lnTo>
                <a:lnTo>
                  <a:pt x="2538021" y="3787145"/>
                </a:lnTo>
                <a:lnTo>
                  <a:pt x="2534055" y="3775617"/>
                </a:lnTo>
                <a:lnTo>
                  <a:pt x="2530090" y="3767270"/>
                </a:lnTo>
                <a:lnTo>
                  <a:pt x="2526125" y="3761704"/>
                </a:lnTo>
                <a:lnTo>
                  <a:pt x="2524142" y="3758922"/>
                </a:lnTo>
                <a:lnTo>
                  <a:pt x="2522159" y="3757730"/>
                </a:lnTo>
                <a:lnTo>
                  <a:pt x="2520574" y="3756139"/>
                </a:lnTo>
                <a:lnTo>
                  <a:pt x="2518988" y="3755345"/>
                </a:lnTo>
                <a:lnTo>
                  <a:pt x="2515419" y="3754549"/>
                </a:lnTo>
                <a:lnTo>
                  <a:pt x="2511851" y="3754549"/>
                </a:lnTo>
                <a:lnTo>
                  <a:pt x="2508678" y="3755345"/>
                </a:lnTo>
                <a:lnTo>
                  <a:pt x="2505110" y="3755742"/>
                </a:lnTo>
                <a:lnTo>
                  <a:pt x="2502334" y="3756139"/>
                </a:lnTo>
                <a:lnTo>
                  <a:pt x="2498767" y="3756139"/>
                </a:lnTo>
                <a:lnTo>
                  <a:pt x="2497179" y="3755742"/>
                </a:lnTo>
                <a:lnTo>
                  <a:pt x="2495990" y="3755345"/>
                </a:lnTo>
                <a:lnTo>
                  <a:pt x="2494403" y="3754152"/>
                </a:lnTo>
                <a:lnTo>
                  <a:pt x="2492816" y="3752562"/>
                </a:lnTo>
                <a:lnTo>
                  <a:pt x="2491628" y="3750574"/>
                </a:lnTo>
                <a:lnTo>
                  <a:pt x="2490041" y="3748189"/>
                </a:lnTo>
                <a:lnTo>
                  <a:pt x="2487266" y="3741829"/>
                </a:lnTo>
                <a:lnTo>
                  <a:pt x="2484093" y="3733084"/>
                </a:lnTo>
                <a:lnTo>
                  <a:pt x="2481716" y="3733481"/>
                </a:lnTo>
                <a:lnTo>
                  <a:pt x="2479733" y="3734674"/>
                </a:lnTo>
                <a:lnTo>
                  <a:pt x="2475766" y="3736661"/>
                </a:lnTo>
                <a:lnTo>
                  <a:pt x="2471801" y="3739444"/>
                </a:lnTo>
                <a:lnTo>
                  <a:pt x="2468628" y="3742227"/>
                </a:lnTo>
                <a:lnTo>
                  <a:pt x="2465060" y="3745804"/>
                </a:lnTo>
                <a:lnTo>
                  <a:pt x="2461887" y="3748587"/>
                </a:lnTo>
                <a:lnTo>
                  <a:pt x="2457925" y="3750574"/>
                </a:lnTo>
                <a:lnTo>
                  <a:pt x="2455942" y="3751767"/>
                </a:lnTo>
                <a:lnTo>
                  <a:pt x="2453562" y="3752164"/>
                </a:lnTo>
                <a:lnTo>
                  <a:pt x="2453957" y="3753754"/>
                </a:lnTo>
                <a:lnTo>
                  <a:pt x="2454752" y="3755345"/>
                </a:lnTo>
                <a:lnTo>
                  <a:pt x="2457925" y="3758127"/>
                </a:lnTo>
                <a:lnTo>
                  <a:pt x="2461097" y="3760910"/>
                </a:lnTo>
                <a:lnTo>
                  <a:pt x="2464664" y="3762897"/>
                </a:lnTo>
                <a:lnTo>
                  <a:pt x="2468233" y="3764090"/>
                </a:lnTo>
                <a:lnTo>
                  <a:pt x="2469422" y="3764487"/>
                </a:lnTo>
                <a:lnTo>
                  <a:pt x="2471009" y="3764090"/>
                </a:lnTo>
                <a:lnTo>
                  <a:pt x="2471801" y="3763295"/>
                </a:lnTo>
                <a:lnTo>
                  <a:pt x="2472593" y="3762102"/>
                </a:lnTo>
                <a:lnTo>
                  <a:pt x="2472593" y="3760512"/>
                </a:lnTo>
                <a:lnTo>
                  <a:pt x="2472593" y="3758524"/>
                </a:lnTo>
                <a:lnTo>
                  <a:pt x="2473782" y="3760512"/>
                </a:lnTo>
                <a:lnTo>
                  <a:pt x="2474974" y="3762897"/>
                </a:lnTo>
                <a:lnTo>
                  <a:pt x="2475370" y="3765282"/>
                </a:lnTo>
                <a:lnTo>
                  <a:pt x="2474974" y="3768462"/>
                </a:lnTo>
                <a:lnTo>
                  <a:pt x="2474577" y="3770847"/>
                </a:lnTo>
                <a:lnTo>
                  <a:pt x="2473386" y="3773232"/>
                </a:lnTo>
                <a:lnTo>
                  <a:pt x="2471801" y="3775617"/>
                </a:lnTo>
                <a:lnTo>
                  <a:pt x="2469819" y="3777605"/>
                </a:lnTo>
                <a:lnTo>
                  <a:pt x="2468233" y="3779593"/>
                </a:lnTo>
                <a:lnTo>
                  <a:pt x="2466251" y="3780785"/>
                </a:lnTo>
                <a:lnTo>
                  <a:pt x="2463474" y="3781580"/>
                </a:lnTo>
                <a:lnTo>
                  <a:pt x="2461097" y="3781978"/>
                </a:lnTo>
                <a:lnTo>
                  <a:pt x="2458321" y="3781978"/>
                </a:lnTo>
                <a:lnTo>
                  <a:pt x="2455942" y="3781183"/>
                </a:lnTo>
                <a:lnTo>
                  <a:pt x="2453562" y="3779593"/>
                </a:lnTo>
                <a:lnTo>
                  <a:pt x="2450786" y="3777207"/>
                </a:lnTo>
                <a:lnTo>
                  <a:pt x="2451974" y="3781580"/>
                </a:lnTo>
                <a:lnTo>
                  <a:pt x="2452371" y="3785158"/>
                </a:lnTo>
                <a:lnTo>
                  <a:pt x="2453562" y="3787543"/>
                </a:lnTo>
                <a:lnTo>
                  <a:pt x="2454354" y="3788735"/>
                </a:lnTo>
                <a:lnTo>
                  <a:pt x="2455545" y="3789530"/>
                </a:lnTo>
                <a:lnTo>
                  <a:pt x="2456338" y="3789928"/>
                </a:lnTo>
                <a:lnTo>
                  <a:pt x="2458717" y="3790325"/>
                </a:lnTo>
                <a:lnTo>
                  <a:pt x="2459906" y="3790325"/>
                </a:lnTo>
                <a:lnTo>
                  <a:pt x="2460699" y="3790723"/>
                </a:lnTo>
                <a:lnTo>
                  <a:pt x="2462284" y="3791518"/>
                </a:lnTo>
                <a:lnTo>
                  <a:pt x="2463078" y="3792710"/>
                </a:lnTo>
                <a:lnTo>
                  <a:pt x="2464664" y="3794698"/>
                </a:lnTo>
                <a:lnTo>
                  <a:pt x="2465458" y="3797878"/>
                </a:lnTo>
                <a:lnTo>
                  <a:pt x="2466646" y="3802251"/>
                </a:lnTo>
                <a:lnTo>
                  <a:pt x="2467439" y="3807418"/>
                </a:lnTo>
                <a:lnTo>
                  <a:pt x="2471009" y="3807418"/>
                </a:lnTo>
                <a:lnTo>
                  <a:pt x="2473782" y="3806226"/>
                </a:lnTo>
                <a:lnTo>
                  <a:pt x="2475766" y="3804238"/>
                </a:lnTo>
                <a:lnTo>
                  <a:pt x="2477749" y="3801456"/>
                </a:lnTo>
                <a:lnTo>
                  <a:pt x="2478939" y="3797878"/>
                </a:lnTo>
                <a:lnTo>
                  <a:pt x="2479334" y="3793506"/>
                </a:lnTo>
                <a:lnTo>
                  <a:pt x="2479334" y="3787940"/>
                </a:lnTo>
                <a:lnTo>
                  <a:pt x="2478939" y="3781978"/>
                </a:lnTo>
                <a:lnTo>
                  <a:pt x="2481317" y="3787145"/>
                </a:lnTo>
                <a:lnTo>
                  <a:pt x="2483300" y="3792313"/>
                </a:lnTo>
                <a:lnTo>
                  <a:pt x="2483696" y="3797878"/>
                </a:lnTo>
                <a:lnTo>
                  <a:pt x="2484093" y="3803046"/>
                </a:lnTo>
                <a:lnTo>
                  <a:pt x="2483696" y="3808611"/>
                </a:lnTo>
                <a:lnTo>
                  <a:pt x="2483300" y="3813779"/>
                </a:lnTo>
                <a:lnTo>
                  <a:pt x="2481716" y="3819344"/>
                </a:lnTo>
                <a:lnTo>
                  <a:pt x="2480128" y="3824512"/>
                </a:lnTo>
                <a:lnTo>
                  <a:pt x="2478145" y="3829679"/>
                </a:lnTo>
                <a:lnTo>
                  <a:pt x="2476164" y="3834449"/>
                </a:lnTo>
                <a:lnTo>
                  <a:pt x="2471801" y="3843194"/>
                </a:lnTo>
                <a:lnTo>
                  <a:pt x="2467043" y="3850747"/>
                </a:lnTo>
                <a:lnTo>
                  <a:pt x="2463078" y="3857107"/>
                </a:lnTo>
                <a:lnTo>
                  <a:pt x="2461097" y="3857902"/>
                </a:lnTo>
                <a:lnTo>
                  <a:pt x="2459906" y="3858300"/>
                </a:lnTo>
                <a:lnTo>
                  <a:pt x="2457925" y="3857902"/>
                </a:lnTo>
                <a:lnTo>
                  <a:pt x="2456733" y="3857505"/>
                </a:lnTo>
                <a:lnTo>
                  <a:pt x="2455545" y="3856312"/>
                </a:lnTo>
                <a:lnTo>
                  <a:pt x="2454354" y="3855517"/>
                </a:lnTo>
                <a:lnTo>
                  <a:pt x="2452768" y="3851940"/>
                </a:lnTo>
                <a:lnTo>
                  <a:pt x="2450786" y="3848760"/>
                </a:lnTo>
                <a:lnTo>
                  <a:pt x="2449597" y="3845580"/>
                </a:lnTo>
                <a:lnTo>
                  <a:pt x="2448010" y="3844387"/>
                </a:lnTo>
                <a:lnTo>
                  <a:pt x="2447217" y="3843194"/>
                </a:lnTo>
                <a:lnTo>
                  <a:pt x="2445632" y="3842797"/>
                </a:lnTo>
                <a:lnTo>
                  <a:pt x="2444044" y="3842797"/>
                </a:lnTo>
                <a:lnTo>
                  <a:pt x="2443647" y="3845182"/>
                </a:lnTo>
                <a:lnTo>
                  <a:pt x="2442062" y="3847170"/>
                </a:lnTo>
                <a:lnTo>
                  <a:pt x="2440873" y="3849555"/>
                </a:lnTo>
                <a:lnTo>
                  <a:pt x="2438891" y="3851542"/>
                </a:lnTo>
                <a:lnTo>
                  <a:pt x="2433736" y="3855517"/>
                </a:lnTo>
                <a:lnTo>
                  <a:pt x="2428184" y="3859493"/>
                </a:lnTo>
                <a:lnTo>
                  <a:pt x="2420649" y="3862275"/>
                </a:lnTo>
                <a:lnTo>
                  <a:pt x="2413512" y="3864660"/>
                </a:lnTo>
                <a:lnTo>
                  <a:pt x="2405184" y="3866648"/>
                </a:lnTo>
                <a:lnTo>
                  <a:pt x="2396461" y="3867840"/>
                </a:lnTo>
                <a:lnTo>
                  <a:pt x="2388134" y="3868635"/>
                </a:lnTo>
                <a:lnTo>
                  <a:pt x="2379014" y="3868635"/>
                </a:lnTo>
                <a:lnTo>
                  <a:pt x="2371084" y="3867840"/>
                </a:lnTo>
                <a:lnTo>
                  <a:pt x="2363550" y="3866250"/>
                </a:lnTo>
                <a:lnTo>
                  <a:pt x="2359585" y="3864660"/>
                </a:lnTo>
                <a:lnTo>
                  <a:pt x="2356811" y="3863468"/>
                </a:lnTo>
                <a:lnTo>
                  <a:pt x="2353240" y="3861878"/>
                </a:lnTo>
                <a:lnTo>
                  <a:pt x="2350465" y="3859493"/>
                </a:lnTo>
                <a:lnTo>
                  <a:pt x="2348085" y="3857107"/>
                </a:lnTo>
                <a:lnTo>
                  <a:pt x="2346104" y="3854325"/>
                </a:lnTo>
                <a:lnTo>
                  <a:pt x="2344121" y="3851542"/>
                </a:lnTo>
                <a:lnTo>
                  <a:pt x="2342534" y="3847965"/>
                </a:lnTo>
                <a:lnTo>
                  <a:pt x="2339759" y="3849555"/>
                </a:lnTo>
                <a:lnTo>
                  <a:pt x="2337777" y="3851542"/>
                </a:lnTo>
                <a:lnTo>
                  <a:pt x="2335397" y="3853927"/>
                </a:lnTo>
                <a:lnTo>
                  <a:pt x="2333811" y="3857107"/>
                </a:lnTo>
                <a:lnTo>
                  <a:pt x="2330243" y="3862275"/>
                </a:lnTo>
                <a:lnTo>
                  <a:pt x="2327865" y="3867045"/>
                </a:lnTo>
                <a:lnTo>
                  <a:pt x="2326674" y="3868635"/>
                </a:lnTo>
                <a:lnTo>
                  <a:pt x="2325485" y="3869828"/>
                </a:lnTo>
                <a:lnTo>
                  <a:pt x="2323901" y="3869828"/>
                </a:lnTo>
                <a:lnTo>
                  <a:pt x="2323106" y="3868635"/>
                </a:lnTo>
                <a:lnTo>
                  <a:pt x="2321519" y="3866648"/>
                </a:lnTo>
                <a:lnTo>
                  <a:pt x="2319537" y="3863468"/>
                </a:lnTo>
                <a:lnTo>
                  <a:pt x="2318348" y="3859095"/>
                </a:lnTo>
                <a:lnTo>
                  <a:pt x="2316365" y="3851940"/>
                </a:lnTo>
                <a:lnTo>
                  <a:pt x="2314778" y="3853132"/>
                </a:lnTo>
                <a:lnTo>
                  <a:pt x="2313194" y="3854325"/>
                </a:lnTo>
                <a:lnTo>
                  <a:pt x="2312399" y="3855915"/>
                </a:lnTo>
                <a:lnTo>
                  <a:pt x="2311211" y="3857505"/>
                </a:lnTo>
                <a:lnTo>
                  <a:pt x="2310420" y="3861878"/>
                </a:lnTo>
                <a:lnTo>
                  <a:pt x="2310024" y="3866250"/>
                </a:lnTo>
                <a:lnTo>
                  <a:pt x="2309228" y="3876585"/>
                </a:lnTo>
                <a:lnTo>
                  <a:pt x="2309228" y="3881356"/>
                </a:lnTo>
                <a:lnTo>
                  <a:pt x="2308434" y="3886126"/>
                </a:lnTo>
                <a:lnTo>
                  <a:pt x="2297333" y="3883343"/>
                </a:lnTo>
                <a:lnTo>
                  <a:pt x="2285834" y="3880958"/>
                </a:lnTo>
                <a:lnTo>
                  <a:pt x="2280280" y="3879766"/>
                </a:lnTo>
                <a:lnTo>
                  <a:pt x="2274333" y="3878971"/>
                </a:lnTo>
                <a:lnTo>
                  <a:pt x="2268384" y="3878573"/>
                </a:lnTo>
                <a:lnTo>
                  <a:pt x="2262041" y="3878573"/>
                </a:lnTo>
                <a:lnTo>
                  <a:pt x="2260058" y="3883343"/>
                </a:lnTo>
                <a:lnTo>
                  <a:pt x="2257678" y="3886921"/>
                </a:lnTo>
                <a:lnTo>
                  <a:pt x="2255300" y="3890101"/>
                </a:lnTo>
                <a:lnTo>
                  <a:pt x="2252919" y="3892486"/>
                </a:lnTo>
                <a:lnTo>
                  <a:pt x="2249352" y="3894474"/>
                </a:lnTo>
                <a:lnTo>
                  <a:pt x="2246577" y="3896064"/>
                </a:lnTo>
                <a:lnTo>
                  <a:pt x="2243008" y="3897256"/>
                </a:lnTo>
                <a:lnTo>
                  <a:pt x="2239043" y="3897654"/>
                </a:lnTo>
                <a:lnTo>
                  <a:pt x="2235871" y="3897654"/>
                </a:lnTo>
                <a:lnTo>
                  <a:pt x="2231906" y="3897654"/>
                </a:lnTo>
                <a:lnTo>
                  <a:pt x="2223577" y="3896461"/>
                </a:lnTo>
                <a:lnTo>
                  <a:pt x="2206529" y="3893281"/>
                </a:lnTo>
                <a:lnTo>
                  <a:pt x="2198203" y="3891691"/>
                </a:lnTo>
                <a:lnTo>
                  <a:pt x="2189477" y="3890896"/>
                </a:lnTo>
                <a:lnTo>
                  <a:pt x="2185514" y="3890896"/>
                </a:lnTo>
                <a:lnTo>
                  <a:pt x="2181153" y="3890896"/>
                </a:lnTo>
                <a:lnTo>
                  <a:pt x="2177187" y="3891293"/>
                </a:lnTo>
                <a:lnTo>
                  <a:pt x="2173221" y="3892089"/>
                </a:lnTo>
                <a:lnTo>
                  <a:pt x="2169653" y="3894076"/>
                </a:lnTo>
                <a:lnTo>
                  <a:pt x="2165690" y="3896064"/>
                </a:lnTo>
                <a:lnTo>
                  <a:pt x="2162515" y="3898449"/>
                </a:lnTo>
                <a:lnTo>
                  <a:pt x="2159345" y="3902026"/>
                </a:lnTo>
                <a:lnTo>
                  <a:pt x="2156567" y="3906002"/>
                </a:lnTo>
                <a:lnTo>
                  <a:pt x="2153793" y="3910374"/>
                </a:lnTo>
                <a:lnTo>
                  <a:pt x="2151410" y="3915542"/>
                </a:lnTo>
                <a:lnTo>
                  <a:pt x="2148637" y="3921902"/>
                </a:lnTo>
                <a:lnTo>
                  <a:pt x="2145862" y="3918722"/>
                </a:lnTo>
                <a:lnTo>
                  <a:pt x="2143087" y="3915542"/>
                </a:lnTo>
                <a:lnTo>
                  <a:pt x="2139914" y="3913554"/>
                </a:lnTo>
                <a:lnTo>
                  <a:pt x="2137534" y="3912362"/>
                </a:lnTo>
                <a:lnTo>
                  <a:pt x="2134757" y="3911169"/>
                </a:lnTo>
                <a:lnTo>
                  <a:pt x="2132379" y="3911169"/>
                </a:lnTo>
                <a:lnTo>
                  <a:pt x="2129605" y="3911169"/>
                </a:lnTo>
                <a:lnTo>
                  <a:pt x="2127224" y="3912362"/>
                </a:lnTo>
                <a:lnTo>
                  <a:pt x="2124846" y="3913554"/>
                </a:lnTo>
                <a:lnTo>
                  <a:pt x="2122465" y="3915144"/>
                </a:lnTo>
                <a:lnTo>
                  <a:pt x="2120087" y="3917529"/>
                </a:lnTo>
                <a:lnTo>
                  <a:pt x="2118103" y="3919914"/>
                </a:lnTo>
                <a:lnTo>
                  <a:pt x="2114140" y="3925877"/>
                </a:lnTo>
                <a:lnTo>
                  <a:pt x="2110175" y="3932237"/>
                </a:lnTo>
                <a:lnTo>
                  <a:pt x="2106209" y="3928262"/>
                </a:lnTo>
                <a:lnTo>
                  <a:pt x="2103434" y="3925082"/>
                </a:lnTo>
                <a:lnTo>
                  <a:pt x="2101847" y="3921107"/>
                </a:lnTo>
                <a:lnTo>
                  <a:pt x="2101847" y="3917529"/>
                </a:lnTo>
                <a:lnTo>
                  <a:pt x="2101847" y="3913554"/>
                </a:lnTo>
                <a:lnTo>
                  <a:pt x="2103434" y="3910374"/>
                </a:lnTo>
                <a:lnTo>
                  <a:pt x="2105021" y="3906796"/>
                </a:lnTo>
                <a:lnTo>
                  <a:pt x="2107001" y="3903617"/>
                </a:lnTo>
                <a:lnTo>
                  <a:pt x="2110175" y="3897654"/>
                </a:lnTo>
                <a:lnTo>
                  <a:pt x="2112157" y="3894474"/>
                </a:lnTo>
                <a:lnTo>
                  <a:pt x="2113346" y="3891691"/>
                </a:lnTo>
                <a:lnTo>
                  <a:pt x="2113743" y="3889306"/>
                </a:lnTo>
                <a:lnTo>
                  <a:pt x="2113743" y="3886921"/>
                </a:lnTo>
                <a:lnTo>
                  <a:pt x="2112157" y="3884536"/>
                </a:lnTo>
                <a:lnTo>
                  <a:pt x="2110175" y="3882548"/>
                </a:lnTo>
                <a:lnTo>
                  <a:pt x="2109381" y="3878971"/>
                </a:lnTo>
                <a:lnTo>
                  <a:pt x="2108588" y="3876585"/>
                </a:lnTo>
                <a:lnTo>
                  <a:pt x="2109381" y="3875393"/>
                </a:lnTo>
                <a:lnTo>
                  <a:pt x="2109777" y="3874995"/>
                </a:lnTo>
                <a:lnTo>
                  <a:pt x="2110571" y="3874995"/>
                </a:lnTo>
                <a:lnTo>
                  <a:pt x="2112157" y="3876188"/>
                </a:lnTo>
                <a:lnTo>
                  <a:pt x="2114536" y="3877380"/>
                </a:lnTo>
                <a:lnTo>
                  <a:pt x="2116916" y="3878971"/>
                </a:lnTo>
                <a:lnTo>
                  <a:pt x="2118103" y="3878971"/>
                </a:lnTo>
                <a:lnTo>
                  <a:pt x="2118503" y="3878175"/>
                </a:lnTo>
                <a:lnTo>
                  <a:pt x="2118503" y="3876585"/>
                </a:lnTo>
                <a:lnTo>
                  <a:pt x="2117708" y="3874200"/>
                </a:lnTo>
                <a:lnTo>
                  <a:pt x="2114536" y="3864263"/>
                </a:lnTo>
                <a:lnTo>
                  <a:pt x="2118897" y="3867840"/>
                </a:lnTo>
                <a:lnTo>
                  <a:pt x="2124053" y="3870623"/>
                </a:lnTo>
                <a:lnTo>
                  <a:pt x="2128416" y="3872611"/>
                </a:lnTo>
                <a:lnTo>
                  <a:pt x="2133173" y="3874200"/>
                </a:lnTo>
                <a:lnTo>
                  <a:pt x="2137534" y="3875393"/>
                </a:lnTo>
                <a:lnTo>
                  <a:pt x="2141896" y="3876188"/>
                </a:lnTo>
                <a:lnTo>
                  <a:pt x="2146259" y="3876188"/>
                </a:lnTo>
                <a:lnTo>
                  <a:pt x="2150618" y="3876188"/>
                </a:lnTo>
                <a:lnTo>
                  <a:pt x="2159345" y="3874995"/>
                </a:lnTo>
                <a:lnTo>
                  <a:pt x="2168463" y="3873008"/>
                </a:lnTo>
                <a:lnTo>
                  <a:pt x="2177187" y="3870225"/>
                </a:lnTo>
                <a:lnTo>
                  <a:pt x="2185514" y="3867840"/>
                </a:lnTo>
                <a:lnTo>
                  <a:pt x="2193841" y="3865455"/>
                </a:lnTo>
                <a:lnTo>
                  <a:pt x="2202169" y="3862673"/>
                </a:lnTo>
                <a:lnTo>
                  <a:pt x="2209700" y="3861480"/>
                </a:lnTo>
                <a:lnTo>
                  <a:pt x="2217235" y="3860685"/>
                </a:lnTo>
                <a:lnTo>
                  <a:pt x="2220406" y="3860685"/>
                </a:lnTo>
                <a:lnTo>
                  <a:pt x="2224371" y="3861480"/>
                </a:lnTo>
                <a:lnTo>
                  <a:pt x="2227941" y="3862275"/>
                </a:lnTo>
                <a:lnTo>
                  <a:pt x="2230716" y="3863865"/>
                </a:lnTo>
                <a:lnTo>
                  <a:pt x="2234284" y="3865853"/>
                </a:lnTo>
                <a:lnTo>
                  <a:pt x="2237061" y="3868238"/>
                </a:lnTo>
                <a:lnTo>
                  <a:pt x="2240232" y="3871020"/>
                </a:lnTo>
                <a:lnTo>
                  <a:pt x="2243008" y="3874598"/>
                </a:lnTo>
                <a:lnTo>
                  <a:pt x="2246577" y="3865853"/>
                </a:lnTo>
                <a:lnTo>
                  <a:pt x="2249750" y="3858300"/>
                </a:lnTo>
                <a:lnTo>
                  <a:pt x="2253714" y="3852735"/>
                </a:lnTo>
                <a:lnTo>
                  <a:pt x="2258074" y="3847567"/>
                </a:lnTo>
                <a:lnTo>
                  <a:pt x="2262834" y="3844387"/>
                </a:lnTo>
                <a:lnTo>
                  <a:pt x="2267988" y="3841604"/>
                </a:lnTo>
                <a:lnTo>
                  <a:pt x="2273143" y="3840412"/>
                </a:lnTo>
                <a:lnTo>
                  <a:pt x="2278695" y="3839220"/>
                </a:lnTo>
                <a:lnTo>
                  <a:pt x="2284643" y="3839220"/>
                </a:lnTo>
                <a:lnTo>
                  <a:pt x="2290195" y="3840014"/>
                </a:lnTo>
                <a:lnTo>
                  <a:pt x="2302488" y="3841207"/>
                </a:lnTo>
                <a:lnTo>
                  <a:pt x="2315177" y="3842399"/>
                </a:lnTo>
                <a:lnTo>
                  <a:pt x="2321519" y="3842797"/>
                </a:lnTo>
                <a:lnTo>
                  <a:pt x="2327865" y="3842399"/>
                </a:lnTo>
                <a:lnTo>
                  <a:pt x="2330243" y="3841604"/>
                </a:lnTo>
                <a:lnTo>
                  <a:pt x="2333018" y="3840809"/>
                </a:lnTo>
                <a:lnTo>
                  <a:pt x="2337381" y="3838822"/>
                </a:lnTo>
                <a:lnTo>
                  <a:pt x="2342138" y="3836039"/>
                </a:lnTo>
                <a:lnTo>
                  <a:pt x="2346104" y="3832064"/>
                </a:lnTo>
                <a:lnTo>
                  <a:pt x="2354825" y="3824114"/>
                </a:lnTo>
                <a:lnTo>
                  <a:pt x="2358793" y="3820139"/>
                </a:lnTo>
                <a:lnTo>
                  <a:pt x="2362756" y="3817356"/>
                </a:lnTo>
                <a:lnTo>
                  <a:pt x="2366327" y="3814971"/>
                </a:lnTo>
                <a:lnTo>
                  <a:pt x="2369895" y="3813381"/>
                </a:lnTo>
                <a:lnTo>
                  <a:pt x="2371878" y="3812984"/>
                </a:lnTo>
                <a:lnTo>
                  <a:pt x="2373859" y="3812984"/>
                </a:lnTo>
                <a:lnTo>
                  <a:pt x="2375446" y="3813381"/>
                </a:lnTo>
                <a:lnTo>
                  <a:pt x="2377430" y="3814176"/>
                </a:lnTo>
                <a:lnTo>
                  <a:pt x="2379014" y="3815766"/>
                </a:lnTo>
                <a:lnTo>
                  <a:pt x="2380601" y="3817356"/>
                </a:lnTo>
                <a:lnTo>
                  <a:pt x="2382584" y="3819741"/>
                </a:lnTo>
                <a:lnTo>
                  <a:pt x="2384170" y="3822524"/>
                </a:lnTo>
                <a:lnTo>
                  <a:pt x="2387342" y="3830077"/>
                </a:lnTo>
                <a:lnTo>
                  <a:pt x="2390512" y="3840412"/>
                </a:lnTo>
                <a:lnTo>
                  <a:pt x="2391703" y="3830872"/>
                </a:lnTo>
                <a:lnTo>
                  <a:pt x="2393687" y="3824512"/>
                </a:lnTo>
                <a:lnTo>
                  <a:pt x="2394876" y="3822126"/>
                </a:lnTo>
                <a:lnTo>
                  <a:pt x="2396461" y="3820139"/>
                </a:lnTo>
                <a:lnTo>
                  <a:pt x="2397256" y="3818946"/>
                </a:lnTo>
                <a:lnTo>
                  <a:pt x="2399239" y="3817356"/>
                </a:lnTo>
                <a:lnTo>
                  <a:pt x="2402806" y="3815369"/>
                </a:lnTo>
                <a:lnTo>
                  <a:pt x="2406375" y="3812984"/>
                </a:lnTo>
                <a:lnTo>
                  <a:pt x="2411926" y="3809803"/>
                </a:lnTo>
                <a:lnTo>
                  <a:pt x="2417874" y="3805034"/>
                </a:lnTo>
                <a:lnTo>
                  <a:pt x="2417477" y="3799071"/>
                </a:lnTo>
                <a:lnTo>
                  <a:pt x="2416287" y="3795096"/>
                </a:lnTo>
                <a:lnTo>
                  <a:pt x="2414701" y="3792710"/>
                </a:lnTo>
                <a:lnTo>
                  <a:pt x="2412718" y="3791518"/>
                </a:lnTo>
                <a:lnTo>
                  <a:pt x="2410338" y="3790325"/>
                </a:lnTo>
                <a:lnTo>
                  <a:pt x="2407958" y="3790325"/>
                </a:lnTo>
                <a:lnTo>
                  <a:pt x="2402013" y="3790325"/>
                </a:lnTo>
                <a:lnTo>
                  <a:pt x="2403997" y="3788338"/>
                </a:lnTo>
                <a:lnTo>
                  <a:pt x="2405580" y="3785953"/>
                </a:lnTo>
                <a:lnTo>
                  <a:pt x="2408357" y="3780785"/>
                </a:lnTo>
                <a:lnTo>
                  <a:pt x="2413907" y="3769257"/>
                </a:lnTo>
                <a:lnTo>
                  <a:pt x="2416685" y="3764090"/>
                </a:lnTo>
                <a:lnTo>
                  <a:pt x="2418271" y="3762102"/>
                </a:lnTo>
                <a:lnTo>
                  <a:pt x="2420255" y="3759717"/>
                </a:lnTo>
                <a:lnTo>
                  <a:pt x="2422632" y="3758127"/>
                </a:lnTo>
                <a:lnTo>
                  <a:pt x="2424616" y="3756537"/>
                </a:lnTo>
                <a:lnTo>
                  <a:pt x="2427391" y="3755742"/>
                </a:lnTo>
                <a:lnTo>
                  <a:pt x="2430563" y="3755345"/>
                </a:lnTo>
                <a:lnTo>
                  <a:pt x="2428976" y="3752164"/>
                </a:lnTo>
                <a:lnTo>
                  <a:pt x="2426995" y="3750177"/>
                </a:lnTo>
                <a:lnTo>
                  <a:pt x="2425409" y="3748587"/>
                </a:lnTo>
                <a:lnTo>
                  <a:pt x="2423821" y="3747394"/>
                </a:lnTo>
                <a:lnTo>
                  <a:pt x="2422237" y="3746997"/>
                </a:lnTo>
                <a:lnTo>
                  <a:pt x="2420255" y="3746201"/>
                </a:lnTo>
                <a:lnTo>
                  <a:pt x="2418271" y="3745804"/>
                </a:lnTo>
                <a:lnTo>
                  <a:pt x="2416287" y="3746201"/>
                </a:lnTo>
                <a:lnTo>
                  <a:pt x="2411926" y="3747394"/>
                </a:lnTo>
                <a:lnTo>
                  <a:pt x="2407958" y="3749779"/>
                </a:lnTo>
                <a:lnTo>
                  <a:pt x="2403599" y="3752562"/>
                </a:lnTo>
                <a:lnTo>
                  <a:pt x="2398841" y="3756139"/>
                </a:lnTo>
                <a:lnTo>
                  <a:pt x="2390117" y="3764885"/>
                </a:lnTo>
                <a:lnTo>
                  <a:pt x="2380997" y="3773630"/>
                </a:lnTo>
                <a:lnTo>
                  <a:pt x="2372671" y="3781580"/>
                </a:lnTo>
                <a:lnTo>
                  <a:pt x="2369101" y="3784363"/>
                </a:lnTo>
                <a:lnTo>
                  <a:pt x="2365139" y="3787145"/>
                </a:lnTo>
                <a:lnTo>
                  <a:pt x="2367120" y="3785158"/>
                </a:lnTo>
                <a:lnTo>
                  <a:pt x="2368309" y="3781978"/>
                </a:lnTo>
                <a:lnTo>
                  <a:pt x="2369895" y="3779195"/>
                </a:lnTo>
                <a:lnTo>
                  <a:pt x="2371084" y="3775617"/>
                </a:lnTo>
                <a:lnTo>
                  <a:pt x="2371084" y="3772437"/>
                </a:lnTo>
                <a:lnTo>
                  <a:pt x="2371480" y="3768860"/>
                </a:lnTo>
                <a:lnTo>
                  <a:pt x="2371084" y="3765282"/>
                </a:lnTo>
                <a:lnTo>
                  <a:pt x="2370291" y="3762500"/>
                </a:lnTo>
                <a:lnTo>
                  <a:pt x="2369499" y="3759717"/>
                </a:lnTo>
                <a:lnTo>
                  <a:pt x="2367912" y="3756934"/>
                </a:lnTo>
                <a:lnTo>
                  <a:pt x="2365932" y="3755345"/>
                </a:lnTo>
                <a:lnTo>
                  <a:pt x="2363947" y="3753754"/>
                </a:lnTo>
                <a:lnTo>
                  <a:pt x="2361568" y="3752562"/>
                </a:lnTo>
                <a:lnTo>
                  <a:pt x="2358793" y="3753357"/>
                </a:lnTo>
                <a:lnTo>
                  <a:pt x="2355225" y="3754152"/>
                </a:lnTo>
                <a:lnTo>
                  <a:pt x="2351259" y="3756537"/>
                </a:lnTo>
                <a:lnTo>
                  <a:pt x="2350465" y="3748189"/>
                </a:lnTo>
                <a:lnTo>
                  <a:pt x="2348878" y="3741034"/>
                </a:lnTo>
                <a:lnTo>
                  <a:pt x="2348085" y="3737854"/>
                </a:lnTo>
                <a:lnTo>
                  <a:pt x="2346896" y="3735469"/>
                </a:lnTo>
                <a:lnTo>
                  <a:pt x="2344914" y="3734276"/>
                </a:lnTo>
                <a:lnTo>
                  <a:pt x="2343724" y="3733481"/>
                </a:lnTo>
                <a:lnTo>
                  <a:pt x="2344517" y="3729506"/>
                </a:lnTo>
                <a:lnTo>
                  <a:pt x="2346104" y="3726326"/>
                </a:lnTo>
                <a:lnTo>
                  <a:pt x="2348085" y="3723146"/>
                </a:lnTo>
                <a:lnTo>
                  <a:pt x="2350069" y="3720363"/>
                </a:lnTo>
                <a:lnTo>
                  <a:pt x="2352843" y="3718376"/>
                </a:lnTo>
                <a:lnTo>
                  <a:pt x="2355225" y="3716388"/>
                </a:lnTo>
                <a:lnTo>
                  <a:pt x="2361172" y="3713208"/>
                </a:lnTo>
                <a:lnTo>
                  <a:pt x="2367912" y="3710425"/>
                </a:lnTo>
                <a:lnTo>
                  <a:pt x="2374256" y="3708040"/>
                </a:lnTo>
                <a:lnTo>
                  <a:pt x="2380601" y="3705655"/>
                </a:lnTo>
                <a:lnTo>
                  <a:pt x="2386946" y="3702873"/>
                </a:lnTo>
                <a:lnTo>
                  <a:pt x="2386549" y="3707643"/>
                </a:lnTo>
                <a:lnTo>
                  <a:pt x="2386151" y="3711618"/>
                </a:lnTo>
                <a:lnTo>
                  <a:pt x="2384566" y="3715196"/>
                </a:lnTo>
                <a:lnTo>
                  <a:pt x="2382584" y="3717581"/>
                </a:lnTo>
                <a:lnTo>
                  <a:pt x="2380205" y="3719568"/>
                </a:lnTo>
                <a:lnTo>
                  <a:pt x="2377430" y="3720363"/>
                </a:lnTo>
                <a:lnTo>
                  <a:pt x="2373859" y="3720761"/>
                </a:lnTo>
                <a:lnTo>
                  <a:pt x="2369895" y="3720761"/>
                </a:lnTo>
                <a:lnTo>
                  <a:pt x="2372671" y="3725928"/>
                </a:lnTo>
                <a:lnTo>
                  <a:pt x="2374256" y="3727916"/>
                </a:lnTo>
                <a:lnTo>
                  <a:pt x="2375841" y="3728711"/>
                </a:lnTo>
                <a:lnTo>
                  <a:pt x="2376636" y="3729506"/>
                </a:lnTo>
                <a:lnTo>
                  <a:pt x="2378222" y="3729506"/>
                </a:lnTo>
                <a:lnTo>
                  <a:pt x="2379014" y="3729506"/>
                </a:lnTo>
                <a:lnTo>
                  <a:pt x="2380205" y="3729506"/>
                </a:lnTo>
                <a:lnTo>
                  <a:pt x="2382584" y="3727916"/>
                </a:lnTo>
                <a:lnTo>
                  <a:pt x="2384566" y="3725133"/>
                </a:lnTo>
                <a:lnTo>
                  <a:pt x="2388927" y="3718773"/>
                </a:lnTo>
                <a:lnTo>
                  <a:pt x="2392894" y="3712413"/>
                </a:lnTo>
                <a:lnTo>
                  <a:pt x="2395272" y="3709631"/>
                </a:lnTo>
                <a:lnTo>
                  <a:pt x="2397256" y="3708040"/>
                </a:lnTo>
                <a:lnTo>
                  <a:pt x="2398049" y="3707643"/>
                </a:lnTo>
                <a:lnTo>
                  <a:pt x="2399632" y="3707643"/>
                </a:lnTo>
                <a:lnTo>
                  <a:pt x="2400823" y="3708040"/>
                </a:lnTo>
                <a:lnTo>
                  <a:pt x="2402013" y="3709233"/>
                </a:lnTo>
                <a:lnTo>
                  <a:pt x="2403599" y="3710028"/>
                </a:lnTo>
                <a:lnTo>
                  <a:pt x="2404393" y="3712015"/>
                </a:lnTo>
                <a:lnTo>
                  <a:pt x="2407564" y="3716786"/>
                </a:lnTo>
                <a:lnTo>
                  <a:pt x="2409547" y="3715593"/>
                </a:lnTo>
                <a:lnTo>
                  <a:pt x="2410338" y="3713606"/>
                </a:lnTo>
                <a:lnTo>
                  <a:pt x="2410338" y="3712015"/>
                </a:lnTo>
                <a:lnTo>
                  <a:pt x="2410338" y="3710425"/>
                </a:lnTo>
                <a:lnTo>
                  <a:pt x="2409547" y="3708835"/>
                </a:lnTo>
                <a:lnTo>
                  <a:pt x="2408357" y="3707245"/>
                </a:lnTo>
                <a:lnTo>
                  <a:pt x="2405580" y="3703668"/>
                </a:lnTo>
                <a:lnTo>
                  <a:pt x="2402806" y="3699693"/>
                </a:lnTo>
                <a:lnTo>
                  <a:pt x="2401616" y="3697308"/>
                </a:lnTo>
                <a:lnTo>
                  <a:pt x="2400823" y="3695320"/>
                </a:lnTo>
                <a:lnTo>
                  <a:pt x="2400823" y="3692935"/>
                </a:lnTo>
                <a:lnTo>
                  <a:pt x="2400823" y="3690550"/>
                </a:lnTo>
                <a:lnTo>
                  <a:pt x="2401616" y="3687767"/>
                </a:lnTo>
                <a:close/>
                <a:moveTo>
                  <a:pt x="2543429" y="3681412"/>
                </a:moveTo>
                <a:lnTo>
                  <a:pt x="2545361" y="3682206"/>
                </a:lnTo>
                <a:lnTo>
                  <a:pt x="2546520" y="3684190"/>
                </a:lnTo>
                <a:lnTo>
                  <a:pt x="2546905" y="3686572"/>
                </a:lnTo>
                <a:lnTo>
                  <a:pt x="2547292" y="3690143"/>
                </a:lnTo>
                <a:lnTo>
                  <a:pt x="2547292" y="3693319"/>
                </a:lnTo>
                <a:lnTo>
                  <a:pt x="2547292" y="3701256"/>
                </a:lnTo>
                <a:lnTo>
                  <a:pt x="2546905" y="3709590"/>
                </a:lnTo>
                <a:lnTo>
                  <a:pt x="2546905" y="3713162"/>
                </a:lnTo>
                <a:lnTo>
                  <a:pt x="2547292" y="3716337"/>
                </a:lnTo>
                <a:lnTo>
                  <a:pt x="2547679" y="3718719"/>
                </a:lnTo>
                <a:lnTo>
                  <a:pt x="2549223" y="3720703"/>
                </a:lnTo>
                <a:lnTo>
                  <a:pt x="2550768" y="3721893"/>
                </a:lnTo>
                <a:lnTo>
                  <a:pt x="2552698" y="3721497"/>
                </a:lnTo>
                <a:lnTo>
                  <a:pt x="2551540" y="3725068"/>
                </a:lnTo>
                <a:lnTo>
                  <a:pt x="2550381" y="3728640"/>
                </a:lnTo>
                <a:lnTo>
                  <a:pt x="2548452" y="3731022"/>
                </a:lnTo>
                <a:lnTo>
                  <a:pt x="2546133" y="3733403"/>
                </a:lnTo>
                <a:lnTo>
                  <a:pt x="2544202" y="3734991"/>
                </a:lnTo>
                <a:lnTo>
                  <a:pt x="2541113" y="3736578"/>
                </a:lnTo>
                <a:lnTo>
                  <a:pt x="2538411" y="3737372"/>
                </a:lnTo>
                <a:lnTo>
                  <a:pt x="2535322" y="3738562"/>
                </a:lnTo>
                <a:lnTo>
                  <a:pt x="2534934" y="3735784"/>
                </a:lnTo>
                <a:lnTo>
                  <a:pt x="2534934" y="3734593"/>
                </a:lnTo>
                <a:lnTo>
                  <a:pt x="2535322" y="3733006"/>
                </a:lnTo>
                <a:lnTo>
                  <a:pt x="2536092" y="3732212"/>
                </a:lnTo>
                <a:lnTo>
                  <a:pt x="2537251" y="3730625"/>
                </a:lnTo>
                <a:lnTo>
                  <a:pt x="2539183" y="3730228"/>
                </a:lnTo>
                <a:lnTo>
                  <a:pt x="2538797" y="3728244"/>
                </a:lnTo>
                <a:lnTo>
                  <a:pt x="2538411" y="3726656"/>
                </a:lnTo>
                <a:lnTo>
                  <a:pt x="2537251" y="3725862"/>
                </a:lnTo>
                <a:lnTo>
                  <a:pt x="2536481" y="3724672"/>
                </a:lnTo>
                <a:lnTo>
                  <a:pt x="2534549" y="3723878"/>
                </a:lnTo>
                <a:lnTo>
                  <a:pt x="2532232" y="3723084"/>
                </a:lnTo>
                <a:lnTo>
                  <a:pt x="2529917" y="3722290"/>
                </a:lnTo>
                <a:lnTo>
                  <a:pt x="2527599" y="3721497"/>
                </a:lnTo>
                <a:lnTo>
                  <a:pt x="2526440" y="3720306"/>
                </a:lnTo>
                <a:lnTo>
                  <a:pt x="2526053" y="3718719"/>
                </a:lnTo>
                <a:lnTo>
                  <a:pt x="2525666" y="3716734"/>
                </a:lnTo>
                <a:lnTo>
                  <a:pt x="2524895" y="3715147"/>
                </a:lnTo>
                <a:lnTo>
                  <a:pt x="2524509" y="3709987"/>
                </a:lnTo>
                <a:lnTo>
                  <a:pt x="2524123" y="3706019"/>
                </a:lnTo>
                <a:lnTo>
                  <a:pt x="2524509" y="3703240"/>
                </a:lnTo>
                <a:lnTo>
                  <a:pt x="2525666" y="3700859"/>
                </a:lnTo>
                <a:lnTo>
                  <a:pt x="2526826" y="3699272"/>
                </a:lnTo>
                <a:lnTo>
                  <a:pt x="2528758" y="3698478"/>
                </a:lnTo>
                <a:lnTo>
                  <a:pt x="2532618" y="3696890"/>
                </a:lnTo>
                <a:lnTo>
                  <a:pt x="2536481" y="3695303"/>
                </a:lnTo>
                <a:lnTo>
                  <a:pt x="2538411" y="3694906"/>
                </a:lnTo>
                <a:lnTo>
                  <a:pt x="2539955" y="3693319"/>
                </a:lnTo>
                <a:lnTo>
                  <a:pt x="2540729" y="3691334"/>
                </a:lnTo>
                <a:lnTo>
                  <a:pt x="2541500" y="3688953"/>
                </a:lnTo>
                <a:lnTo>
                  <a:pt x="2542271" y="3685778"/>
                </a:lnTo>
                <a:lnTo>
                  <a:pt x="2541500" y="3681809"/>
                </a:lnTo>
                <a:close/>
                <a:moveTo>
                  <a:pt x="1752148" y="3679825"/>
                </a:moveTo>
                <a:lnTo>
                  <a:pt x="1756189" y="3680222"/>
                </a:lnTo>
                <a:lnTo>
                  <a:pt x="1759423" y="3681016"/>
                </a:lnTo>
                <a:lnTo>
                  <a:pt x="1763466" y="3683000"/>
                </a:lnTo>
                <a:lnTo>
                  <a:pt x="1767105" y="3684985"/>
                </a:lnTo>
                <a:lnTo>
                  <a:pt x="1773573" y="3688953"/>
                </a:lnTo>
                <a:lnTo>
                  <a:pt x="1776403" y="3690541"/>
                </a:lnTo>
                <a:lnTo>
                  <a:pt x="1779232" y="3691335"/>
                </a:lnTo>
                <a:lnTo>
                  <a:pt x="1782062" y="3691335"/>
                </a:lnTo>
                <a:lnTo>
                  <a:pt x="1784893" y="3690541"/>
                </a:lnTo>
                <a:lnTo>
                  <a:pt x="1787317" y="3688160"/>
                </a:lnTo>
                <a:lnTo>
                  <a:pt x="1789744" y="3684588"/>
                </a:lnTo>
                <a:lnTo>
                  <a:pt x="1798638" y="3707210"/>
                </a:lnTo>
                <a:lnTo>
                  <a:pt x="1769127" y="3717925"/>
                </a:lnTo>
                <a:lnTo>
                  <a:pt x="1769934" y="3712369"/>
                </a:lnTo>
                <a:lnTo>
                  <a:pt x="1769531" y="3708400"/>
                </a:lnTo>
                <a:lnTo>
                  <a:pt x="1768319" y="3706019"/>
                </a:lnTo>
                <a:lnTo>
                  <a:pt x="1767914" y="3705225"/>
                </a:lnTo>
                <a:lnTo>
                  <a:pt x="1767105" y="3704432"/>
                </a:lnTo>
                <a:lnTo>
                  <a:pt x="1765083" y="3704035"/>
                </a:lnTo>
                <a:lnTo>
                  <a:pt x="1762657" y="3704035"/>
                </a:lnTo>
                <a:lnTo>
                  <a:pt x="1756594" y="3705225"/>
                </a:lnTo>
                <a:lnTo>
                  <a:pt x="1752955" y="3706019"/>
                </a:lnTo>
                <a:lnTo>
                  <a:pt x="1749721" y="3706019"/>
                </a:lnTo>
                <a:lnTo>
                  <a:pt x="1746083" y="3706019"/>
                </a:lnTo>
                <a:lnTo>
                  <a:pt x="1743253" y="3705225"/>
                </a:lnTo>
                <a:lnTo>
                  <a:pt x="1740019" y="3703241"/>
                </a:lnTo>
                <a:lnTo>
                  <a:pt x="1738806" y="3701653"/>
                </a:lnTo>
                <a:lnTo>
                  <a:pt x="1737593" y="3700066"/>
                </a:lnTo>
                <a:lnTo>
                  <a:pt x="1735572" y="3695304"/>
                </a:lnTo>
                <a:lnTo>
                  <a:pt x="1733550" y="3688953"/>
                </a:lnTo>
                <a:lnTo>
                  <a:pt x="1738806" y="3684588"/>
                </a:lnTo>
                <a:lnTo>
                  <a:pt x="1743253" y="3681810"/>
                </a:lnTo>
                <a:lnTo>
                  <a:pt x="1747699" y="3680222"/>
                </a:lnTo>
                <a:close/>
                <a:moveTo>
                  <a:pt x="2009773" y="3675062"/>
                </a:moveTo>
                <a:lnTo>
                  <a:pt x="2006240" y="3679825"/>
                </a:lnTo>
                <a:lnTo>
                  <a:pt x="2002706" y="3684190"/>
                </a:lnTo>
                <a:lnTo>
                  <a:pt x="1998780" y="3688556"/>
                </a:lnTo>
                <a:lnTo>
                  <a:pt x="1994852" y="3692128"/>
                </a:lnTo>
                <a:lnTo>
                  <a:pt x="1990532" y="3695700"/>
                </a:lnTo>
                <a:lnTo>
                  <a:pt x="1985427" y="3698081"/>
                </a:lnTo>
                <a:lnTo>
                  <a:pt x="1981108" y="3700463"/>
                </a:lnTo>
                <a:lnTo>
                  <a:pt x="1976394" y="3702844"/>
                </a:lnTo>
                <a:lnTo>
                  <a:pt x="1971681" y="3704432"/>
                </a:lnTo>
                <a:lnTo>
                  <a:pt x="1966576" y="3705622"/>
                </a:lnTo>
                <a:lnTo>
                  <a:pt x="1961473" y="3706813"/>
                </a:lnTo>
                <a:lnTo>
                  <a:pt x="1955975" y="3707606"/>
                </a:lnTo>
                <a:lnTo>
                  <a:pt x="1945764" y="3708400"/>
                </a:lnTo>
                <a:lnTo>
                  <a:pt x="1935163" y="3707606"/>
                </a:lnTo>
                <a:lnTo>
                  <a:pt x="1945372" y="3699272"/>
                </a:lnTo>
                <a:lnTo>
                  <a:pt x="1955189" y="3692128"/>
                </a:lnTo>
                <a:lnTo>
                  <a:pt x="1964221" y="3686572"/>
                </a:lnTo>
                <a:lnTo>
                  <a:pt x="1974038" y="3682206"/>
                </a:lnTo>
                <a:lnTo>
                  <a:pt x="1982677" y="3679031"/>
                </a:lnTo>
                <a:lnTo>
                  <a:pt x="1991708" y="3677047"/>
                </a:lnTo>
                <a:lnTo>
                  <a:pt x="2000743" y="3675459"/>
                </a:lnTo>
                <a:close/>
                <a:moveTo>
                  <a:pt x="2040472" y="3656012"/>
                </a:moveTo>
                <a:lnTo>
                  <a:pt x="2045665" y="3656012"/>
                </a:lnTo>
                <a:lnTo>
                  <a:pt x="2051258" y="3656012"/>
                </a:lnTo>
                <a:lnTo>
                  <a:pt x="2062044" y="3657189"/>
                </a:lnTo>
                <a:lnTo>
                  <a:pt x="2072030" y="3657581"/>
                </a:lnTo>
                <a:lnTo>
                  <a:pt x="2076426" y="3657581"/>
                </a:lnTo>
                <a:lnTo>
                  <a:pt x="2079622" y="3656797"/>
                </a:lnTo>
                <a:lnTo>
                  <a:pt x="2076426" y="3661111"/>
                </a:lnTo>
                <a:lnTo>
                  <a:pt x="2072830" y="3665033"/>
                </a:lnTo>
                <a:lnTo>
                  <a:pt x="2069235" y="3667779"/>
                </a:lnTo>
                <a:lnTo>
                  <a:pt x="2065640" y="3670132"/>
                </a:lnTo>
                <a:lnTo>
                  <a:pt x="2061645" y="3672093"/>
                </a:lnTo>
                <a:lnTo>
                  <a:pt x="2057650" y="3673662"/>
                </a:lnTo>
                <a:lnTo>
                  <a:pt x="2049262" y="3676407"/>
                </a:lnTo>
                <a:lnTo>
                  <a:pt x="2041271" y="3678368"/>
                </a:lnTo>
                <a:lnTo>
                  <a:pt x="2033680" y="3681114"/>
                </a:lnTo>
                <a:lnTo>
                  <a:pt x="2030084" y="3682291"/>
                </a:lnTo>
                <a:lnTo>
                  <a:pt x="2026489" y="3684252"/>
                </a:lnTo>
                <a:lnTo>
                  <a:pt x="2023292" y="3686605"/>
                </a:lnTo>
                <a:lnTo>
                  <a:pt x="2020097" y="3689350"/>
                </a:lnTo>
                <a:lnTo>
                  <a:pt x="2019698" y="3684644"/>
                </a:lnTo>
                <a:lnTo>
                  <a:pt x="2019299" y="3680329"/>
                </a:lnTo>
                <a:lnTo>
                  <a:pt x="2019299" y="3676407"/>
                </a:lnTo>
                <a:lnTo>
                  <a:pt x="2019299" y="3673269"/>
                </a:lnTo>
                <a:lnTo>
                  <a:pt x="2019698" y="3670132"/>
                </a:lnTo>
                <a:lnTo>
                  <a:pt x="2020897" y="3667386"/>
                </a:lnTo>
                <a:lnTo>
                  <a:pt x="2021695" y="3665425"/>
                </a:lnTo>
                <a:lnTo>
                  <a:pt x="2023292" y="3663072"/>
                </a:lnTo>
                <a:lnTo>
                  <a:pt x="2024492" y="3661503"/>
                </a:lnTo>
                <a:lnTo>
                  <a:pt x="2026489" y="3660327"/>
                </a:lnTo>
                <a:lnTo>
                  <a:pt x="2028487" y="3658758"/>
                </a:lnTo>
                <a:lnTo>
                  <a:pt x="2030484" y="3657581"/>
                </a:lnTo>
                <a:lnTo>
                  <a:pt x="2034879" y="3656404"/>
                </a:lnTo>
                <a:close/>
                <a:moveTo>
                  <a:pt x="2112959" y="3640137"/>
                </a:moveTo>
                <a:lnTo>
                  <a:pt x="2116532" y="3640137"/>
                </a:lnTo>
                <a:lnTo>
                  <a:pt x="2120500" y="3640514"/>
                </a:lnTo>
                <a:lnTo>
                  <a:pt x="2124071" y="3642021"/>
                </a:lnTo>
                <a:lnTo>
                  <a:pt x="2127247" y="3644657"/>
                </a:lnTo>
                <a:lnTo>
                  <a:pt x="2126851" y="3647294"/>
                </a:lnTo>
                <a:lnTo>
                  <a:pt x="2126057" y="3650308"/>
                </a:lnTo>
                <a:lnTo>
                  <a:pt x="2124865" y="3652945"/>
                </a:lnTo>
                <a:lnTo>
                  <a:pt x="2123675" y="3655959"/>
                </a:lnTo>
                <a:lnTo>
                  <a:pt x="2121691" y="3657465"/>
                </a:lnTo>
                <a:lnTo>
                  <a:pt x="2119309" y="3659349"/>
                </a:lnTo>
                <a:lnTo>
                  <a:pt x="2116532" y="3660855"/>
                </a:lnTo>
                <a:lnTo>
                  <a:pt x="2114151" y="3661986"/>
                </a:lnTo>
                <a:lnTo>
                  <a:pt x="2111768" y="3662362"/>
                </a:lnTo>
                <a:lnTo>
                  <a:pt x="2108992" y="3661986"/>
                </a:lnTo>
                <a:lnTo>
                  <a:pt x="2106609" y="3660855"/>
                </a:lnTo>
                <a:lnTo>
                  <a:pt x="2103833" y="3659349"/>
                </a:lnTo>
                <a:lnTo>
                  <a:pt x="2101450" y="3656712"/>
                </a:lnTo>
                <a:lnTo>
                  <a:pt x="2099467" y="3653321"/>
                </a:lnTo>
                <a:lnTo>
                  <a:pt x="2097482" y="3649178"/>
                </a:lnTo>
                <a:lnTo>
                  <a:pt x="2095497" y="3644281"/>
                </a:lnTo>
                <a:lnTo>
                  <a:pt x="2104625" y="3642021"/>
                </a:lnTo>
                <a:lnTo>
                  <a:pt x="2108992" y="3640514"/>
                </a:lnTo>
                <a:close/>
                <a:moveTo>
                  <a:pt x="384433" y="3636962"/>
                </a:moveTo>
                <a:lnTo>
                  <a:pt x="400057" y="3655160"/>
                </a:lnTo>
                <a:lnTo>
                  <a:pt x="396936" y="3656709"/>
                </a:lnTo>
                <a:lnTo>
                  <a:pt x="394199" y="3658258"/>
                </a:lnTo>
                <a:lnTo>
                  <a:pt x="388734" y="3663291"/>
                </a:lnTo>
                <a:lnTo>
                  <a:pt x="377793" y="3675294"/>
                </a:lnTo>
                <a:lnTo>
                  <a:pt x="372325" y="3679941"/>
                </a:lnTo>
                <a:lnTo>
                  <a:pt x="369593" y="3681877"/>
                </a:lnTo>
                <a:lnTo>
                  <a:pt x="366858" y="3683426"/>
                </a:lnTo>
                <a:lnTo>
                  <a:pt x="364127" y="3684200"/>
                </a:lnTo>
                <a:lnTo>
                  <a:pt x="361389" y="3684587"/>
                </a:lnTo>
                <a:lnTo>
                  <a:pt x="358656" y="3683813"/>
                </a:lnTo>
                <a:lnTo>
                  <a:pt x="355532" y="3682264"/>
                </a:lnTo>
                <a:lnTo>
                  <a:pt x="352799" y="3675682"/>
                </a:lnTo>
                <a:lnTo>
                  <a:pt x="351236" y="3669874"/>
                </a:lnTo>
                <a:lnTo>
                  <a:pt x="350844" y="3665615"/>
                </a:lnTo>
                <a:lnTo>
                  <a:pt x="351236" y="3661743"/>
                </a:lnTo>
                <a:lnTo>
                  <a:pt x="352799" y="3659032"/>
                </a:lnTo>
                <a:lnTo>
                  <a:pt x="355143" y="3657096"/>
                </a:lnTo>
                <a:lnTo>
                  <a:pt x="357876" y="3655547"/>
                </a:lnTo>
                <a:lnTo>
                  <a:pt x="361002" y="3653999"/>
                </a:lnTo>
                <a:lnTo>
                  <a:pt x="368029" y="3652063"/>
                </a:lnTo>
                <a:lnTo>
                  <a:pt x="371547" y="3650901"/>
                </a:lnTo>
                <a:lnTo>
                  <a:pt x="374670" y="3649353"/>
                </a:lnTo>
                <a:lnTo>
                  <a:pt x="378186" y="3647416"/>
                </a:lnTo>
                <a:lnTo>
                  <a:pt x="380531" y="3644706"/>
                </a:lnTo>
                <a:lnTo>
                  <a:pt x="382873" y="3641221"/>
                </a:lnTo>
                <a:close/>
                <a:moveTo>
                  <a:pt x="82136" y="3636962"/>
                </a:moveTo>
                <a:lnTo>
                  <a:pt x="84130" y="3642872"/>
                </a:lnTo>
                <a:lnTo>
                  <a:pt x="84927" y="3647995"/>
                </a:lnTo>
                <a:lnTo>
                  <a:pt x="85326" y="3653511"/>
                </a:lnTo>
                <a:lnTo>
                  <a:pt x="85725" y="3658240"/>
                </a:lnTo>
                <a:lnTo>
                  <a:pt x="85326" y="3662574"/>
                </a:lnTo>
                <a:lnTo>
                  <a:pt x="84927" y="3666908"/>
                </a:lnTo>
                <a:lnTo>
                  <a:pt x="83333" y="3670848"/>
                </a:lnTo>
                <a:lnTo>
                  <a:pt x="82136" y="3674394"/>
                </a:lnTo>
                <a:lnTo>
                  <a:pt x="80143" y="3677546"/>
                </a:lnTo>
                <a:lnTo>
                  <a:pt x="77750" y="3681093"/>
                </a:lnTo>
                <a:lnTo>
                  <a:pt x="74959" y="3684245"/>
                </a:lnTo>
                <a:lnTo>
                  <a:pt x="72168" y="3687003"/>
                </a:lnTo>
                <a:lnTo>
                  <a:pt x="65789" y="3692125"/>
                </a:lnTo>
                <a:lnTo>
                  <a:pt x="59011" y="3697248"/>
                </a:lnTo>
                <a:lnTo>
                  <a:pt x="43061" y="3706704"/>
                </a:lnTo>
                <a:lnTo>
                  <a:pt x="34688" y="3711826"/>
                </a:lnTo>
                <a:lnTo>
                  <a:pt x="26315" y="3716949"/>
                </a:lnTo>
                <a:lnTo>
                  <a:pt x="19138" y="3723253"/>
                </a:lnTo>
                <a:lnTo>
                  <a:pt x="11961" y="3729951"/>
                </a:lnTo>
                <a:lnTo>
                  <a:pt x="8373" y="3733891"/>
                </a:lnTo>
                <a:lnTo>
                  <a:pt x="5582" y="3737832"/>
                </a:lnTo>
                <a:lnTo>
                  <a:pt x="2392" y="3742166"/>
                </a:lnTo>
                <a:lnTo>
                  <a:pt x="0" y="3746500"/>
                </a:lnTo>
                <a:lnTo>
                  <a:pt x="0" y="3741772"/>
                </a:lnTo>
                <a:lnTo>
                  <a:pt x="0" y="3737438"/>
                </a:lnTo>
                <a:lnTo>
                  <a:pt x="798" y="3733104"/>
                </a:lnTo>
                <a:lnTo>
                  <a:pt x="1994" y="3729163"/>
                </a:lnTo>
                <a:lnTo>
                  <a:pt x="3588" y="3725223"/>
                </a:lnTo>
                <a:lnTo>
                  <a:pt x="5582" y="3722071"/>
                </a:lnTo>
                <a:lnTo>
                  <a:pt x="7177" y="3718525"/>
                </a:lnTo>
                <a:lnTo>
                  <a:pt x="9968" y="3714978"/>
                </a:lnTo>
                <a:lnTo>
                  <a:pt x="15151" y="3708674"/>
                </a:lnTo>
                <a:lnTo>
                  <a:pt x="21530" y="3703158"/>
                </a:lnTo>
                <a:lnTo>
                  <a:pt x="28309" y="3697641"/>
                </a:lnTo>
                <a:lnTo>
                  <a:pt x="35885" y="3692125"/>
                </a:lnTo>
                <a:lnTo>
                  <a:pt x="50637" y="3681487"/>
                </a:lnTo>
                <a:lnTo>
                  <a:pt x="57416" y="3675971"/>
                </a:lnTo>
                <a:lnTo>
                  <a:pt x="64194" y="3669666"/>
                </a:lnTo>
                <a:lnTo>
                  <a:pt x="70175" y="3662180"/>
                </a:lnTo>
                <a:lnTo>
                  <a:pt x="72567" y="3658633"/>
                </a:lnTo>
                <a:lnTo>
                  <a:pt x="74959" y="3655087"/>
                </a:lnTo>
                <a:lnTo>
                  <a:pt x="77750" y="3650753"/>
                </a:lnTo>
                <a:lnTo>
                  <a:pt x="79345" y="3646025"/>
                </a:lnTo>
                <a:lnTo>
                  <a:pt x="80940" y="3641690"/>
                </a:lnTo>
                <a:close/>
                <a:moveTo>
                  <a:pt x="3688866" y="3632199"/>
                </a:moveTo>
                <a:lnTo>
                  <a:pt x="3690810" y="3632199"/>
                </a:lnTo>
                <a:lnTo>
                  <a:pt x="3692365" y="3632199"/>
                </a:lnTo>
                <a:lnTo>
                  <a:pt x="3694309" y="3633371"/>
                </a:lnTo>
                <a:lnTo>
                  <a:pt x="3696253" y="3634153"/>
                </a:lnTo>
                <a:lnTo>
                  <a:pt x="3699363" y="3637670"/>
                </a:lnTo>
                <a:lnTo>
                  <a:pt x="3701307" y="3639624"/>
                </a:lnTo>
                <a:lnTo>
                  <a:pt x="3702473" y="3641969"/>
                </a:lnTo>
                <a:lnTo>
                  <a:pt x="3703640" y="3644313"/>
                </a:lnTo>
                <a:lnTo>
                  <a:pt x="3704028" y="3646658"/>
                </a:lnTo>
                <a:lnTo>
                  <a:pt x="3704807" y="3649784"/>
                </a:lnTo>
                <a:lnTo>
                  <a:pt x="3705195" y="3652128"/>
                </a:lnTo>
                <a:lnTo>
                  <a:pt x="3704807" y="3654864"/>
                </a:lnTo>
                <a:lnTo>
                  <a:pt x="3703640" y="3657599"/>
                </a:lnTo>
                <a:lnTo>
                  <a:pt x="3701696" y="3657208"/>
                </a:lnTo>
                <a:lnTo>
                  <a:pt x="3699753" y="3656427"/>
                </a:lnTo>
                <a:lnTo>
                  <a:pt x="3698587" y="3654864"/>
                </a:lnTo>
                <a:lnTo>
                  <a:pt x="3697030" y="3653301"/>
                </a:lnTo>
                <a:lnTo>
                  <a:pt x="3695087" y="3650566"/>
                </a:lnTo>
                <a:lnTo>
                  <a:pt x="3693531" y="3646658"/>
                </a:lnTo>
                <a:lnTo>
                  <a:pt x="3692365" y="3642750"/>
                </a:lnTo>
                <a:lnTo>
                  <a:pt x="3690810" y="3639624"/>
                </a:lnTo>
                <a:lnTo>
                  <a:pt x="3688866" y="3636107"/>
                </a:lnTo>
                <a:lnTo>
                  <a:pt x="3687311" y="3634544"/>
                </a:lnTo>
                <a:lnTo>
                  <a:pt x="3686145" y="3633371"/>
                </a:lnTo>
                <a:lnTo>
                  <a:pt x="3687311" y="3632590"/>
                </a:lnTo>
                <a:close/>
                <a:moveTo>
                  <a:pt x="307579" y="3606800"/>
                </a:moveTo>
                <a:lnTo>
                  <a:pt x="309563" y="3610769"/>
                </a:lnTo>
                <a:lnTo>
                  <a:pt x="310357" y="3614341"/>
                </a:lnTo>
                <a:lnTo>
                  <a:pt x="311151" y="3617516"/>
                </a:lnTo>
                <a:lnTo>
                  <a:pt x="311151" y="3621088"/>
                </a:lnTo>
                <a:lnTo>
                  <a:pt x="311151" y="3624660"/>
                </a:lnTo>
                <a:lnTo>
                  <a:pt x="310754" y="3627835"/>
                </a:lnTo>
                <a:lnTo>
                  <a:pt x="309960" y="3631406"/>
                </a:lnTo>
                <a:lnTo>
                  <a:pt x="308372" y="3634185"/>
                </a:lnTo>
                <a:lnTo>
                  <a:pt x="304403" y="3640535"/>
                </a:lnTo>
                <a:lnTo>
                  <a:pt x="300037" y="3646488"/>
                </a:lnTo>
                <a:lnTo>
                  <a:pt x="294084" y="3652441"/>
                </a:lnTo>
                <a:lnTo>
                  <a:pt x="288528" y="3657997"/>
                </a:lnTo>
                <a:lnTo>
                  <a:pt x="275034" y="3669903"/>
                </a:lnTo>
                <a:lnTo>
                  <a:pt x="261937" y="3681016"/>
                </a:lnTo>
                <a:lnTo>
                  <a:pt x="255984" y="3686969"/>
                </a:lnTo>
                <a:lnTo>
                  <a:pt x="251222" y="3692922"/>
                </a:lnTo>
                <a:lnTo>
                  <a:pt x="246856" y="3699272"/>
                </a:lnTo>
                <a:lnTo>
                  <a:pt x="245269" y="3702050"/>
                </a:lnTo>
                <a:lnTo>
                  <a:pt x="244078" y="3705225"/>
                </a:lnTo>
                <a:lnTo>
                  <a:pt x="243284" y="3701653"/>
                </a:lnTo>
                <a:lnTo>
                  <a:pt x="242887" y="3698082"/>
                </a:lnTo>
                <a:lnTo>
                  <a:pt x="243284" y="3694906"/>
                </a:lnTo>
                <a:lnTo>
                  <a:pt x="243284" y="3691731"/>
                </a:lnTo>
                <a:lnTo>
                  <a:pt x="244872" y="3684985"/>
                </a:lnTo>
                <a:lnTo>
                  <a:pt x="247253" y="3678635"/>
                </a:lnTo>
                <a:lnTo>
                  <a:pt x="250825" y="3672285"/>
                </a:lnTo>
                <a:lnTo>
                  <a:pt x="254794" y="3666332"/>
                </a:lnTo>
                <a:lnTo>
                  <a:pt x="259556" y="3659982"/>
                </a:lnTo>
                <a:lnTo>
                  <a:pt x="264319" y="3654425"/>
                </a:lnTo>
                <a:lnTo>
                  <a:pt x="275828" y="3642519"/>
                </a:lnTo>
                <a:lnTo>
                  <a:pt x="287338" y="3631010"/>
                </a:lnTo>
                <a:lnTo>
                  <a:pt x="298053" y="3619103"/>
                </a:lnTo>
                <a:lnTo>
                  <a:pt x="303212" y="3612753"/>
                </a:lnTo>
                <a:close/>
                <a:moveTo>
                  <a:pt x="431014" y="3598862"/>
                </a:moveTo>
                <a:lnTo>
                  <a:pt x="434982" y="3602873"/>
                </a:lnTo>
                <a:lnTo>
                  <a:pt x="437365" y="3606883"/>
                </a:lnTo>
                <a:lnTo>
                  <a:pt x="439349" y="3610493"/>
                </a:lnTo>
                <a:lnTo>
                  <a:pt x="439748" y="3614102"/>
                </a:lnTo>
                <a:lnTo>
                  <a:pt x="439748" y="3617712"/>
                </a:lnTo>
                <a:lnTo>
                  <a:pt x="438954" y="3620519"/>
                </a:lnTo>
                <a:lnTo>
                  <a:pt x="437365" y="3624128"/>
                </a:lnTo>
                <a:lnTo>
                  <a:pt x="435381" y="3626535"/>
                </a:lnTo>
                <a:lnTo>
                  <a:pt x="432998" y="3629743"/>
                </a:lnTo>
                <a:lnTo>
                  <a:pt x="429825" y="3631748"/>
                </a:lnTo>
                <a:lnTo>
                  <a:pt x="427048" y="3633353"/>
                </a:lnTo>
                <a:lnTo>
                  <a:pt x="423475" y="3634957"/>
                </a:lnTo>
                <a:lnTo>
                  <a:pt x="420298" y="3636561"/>
                </a:lnTo>
                <a:lnTo>
                  <a:pt x="416729" y="3636962"/>
                </a:lnTo>
                <a:lnTo>
                  <a:pt x="413551" y="3636962"/>
                </a:lnTo>
                <a:lnTo>
                  <a:pt x="410378" y="3636962"/>
                </a:lnTo>
                <a:lnTo>
                  <a:pt x="408391" y="3634155"/>
                </a:lnTo>
                <a:lnTo>
                  <a:pt x="407203" y="3630946"/>
                </a:lnTo>
                <a:lnTo>
                  <a:pt x="406409" y="3628139"/>
                </a:lnTo>
                <a:lnTo>
                  <a:pt x="406409" y="3625733"/>
                </a:lnTo>
                <a:lnTo>
                  <a:pt x="407203" y="3623327"/>
                </a:lnTo>
                <a:lnTo>
                  <a:pt x="407995" y="3620519"/>
                </a:lnTo>
                <a:lnTo>
                  <a:pt x="408791" y="3618113"/>
                </a:lnTo>
                <a:lnTo>
                  <a:pt x="410773" y="3616107"/>
                </a:lnTo>
                <a:lnTo>
                  <a:pt x="415140" y="3611696"/>
                </a:lnTo>
                <a:lnTo>
                  <a:pt x="420298" y="3607284"/>
                </a:lnTo>
                <a:close/>
                <a:moveTo>
                  <a:pt x="2754385" y="3576637"/>
                </a:moveTo>
                <a:lnTo>
                  <a:pt x="2756401" y="3576637"/>
                </a:lnTo>
                <a:lnTo>
                  <a:pt x="2758419" y="3577407"/>
                </a:lnTo>
                <a:lnTo>
                  <a:pt x="2760029" y="3578561"/>
                </a:lnTo>
                <a:lnTo>
                  <a:pt x="2761241" y="3579716"/>
                </a:lnTo>
                <a:lnTo>
                  <a:pt x="2764063" y="3582795"/>
                </a:lnTo>
                <a:lnTo>
                  <a:pt x="2766481" y="3585489"/>
                </a:lnTo>
                <a:lnTo>
                  <a:pt x="2767287" y="3586258"/>
                </a:lnTo>
                <a:lnTo>
                  <a:pt x="2767691" y="3586258"/>
                </a:lnTo>
                <a:lnTo>
                  <a:pt x="2768901" y="3585873"/>
                </a:lnTo>
                <a:lnTo>
                  <a:pt x="2769304" y="3585104"/>
                </a:lnTo>
                <a:lnTo>
                  <a:pt x="2770513" y="3579716"/>
                </a:lnTo>
                <a:lnTo>
                  <a:pt x="2773335" y="3583564"/>
                </a:lnTo>
                <a:lnTo>
                  <a:pt x="2774947" y="3587028"/>
                </a:lnTo>
                <a:lnTo>
                  <a:pt x="2774947" y="3590107"/>
                </a:lnTo>
                <a:lnTo>
                  <a:pt x="2773740" y="3593570"/>
                </a:lnTo>
                <a:lnTo>
                  <a:pt x="2772529" y="3596264"/>
                </a:lnTo>
                <a:lnTo>
                  <a:pt x="2769705" y="3598574"/>
                </a:lnTo>
                <a:lnTo>
                  <a:pt x="2766884" y="3600113"/>
                </a:lnTo>
                <a:lnTo>
                  <a:pt x="2764063" y="3601653"/>
                </a:lnTo>
                <a:lnTo>
                  <a:pt x="2760836" y="3602037"/>
                </a:lnTo>
                <a:lnTo>
                  <a:pt x="2757611" y="3601653"/>
                </a:lnTo>
                <a:lnTo>
                  <a:pt x="2754788" y="3600498"/>
                </a:lnTo>
                <a:lnTo>
                  <a:pt x="2752369" y="3598189"/>
                </a:lnTo>
                <a:lnTo>
                  <a:pt x="2751560" y="3597035"/>
                </a:lnTo>
                <a:lnTo>
                  <a:pt x="2750353" y="3595110"/>
                </a:lnTo>
                <a:lnTo>
                  <a:pt x="2749547" y="3590877"/>
                </a:lnTo>
                <a:lnTo>
                  <a:pt x="2749547" y="3585489"/>
                </a:lnTo>
                <a:lnTo>
                  <a:pt x="2750353" y="3578561"/>
                </a:lnTo>
                <a:lnTo>
                  <a:pt x="2752369" y="3577022"/>
                </a:lnTo>
                <a:close/>
                <a:moveTo>
                  <a:pt x="2083293" y="3557587"/>
                </a:moveTo>
                <a:lnTo>
                  <a:pt x="2090554" y="3557587"/>
                </a:lnTo>
                <a:lnTo>
                  <a:pt x="2097008" y="3557991"/>
                </a:lnTo>
                <a:lnTo>
                  <a:pt x="2101850" y="3559605"/>
                </a:lnTo>
                <a:lnTo>
                  <a:pt x="2101444" y="3562834"/>
                </a:lnTo>
                <a:lnTo>
                  <a:pt x="2099831" y="3565659"/>
                </a:lnTo>
                <a:lnTo>
                  <a:pt x="2097816" y="3568081"/>
                </a:lnTo>
                <a:lnTo>
                  <a:pt x="2095394" y="3570100"/>
                </a:lnTo>
                <a:lnTo>
                  <a:pt x="2092572" y="3571310"/>
                </a:lnTo>
                <a:lnTo>
                  <a:pt x="2088940" y="3572924"/>
                </a:lnTo>
                <a:lnTo>
                  <a:pt x="2082082" y="3574539"/>
                </a:lnTo>
                <a:lnTo>
                  <a:pt x="2065947" y="3576960"/>
                </a:lnTo>
                <a:lnTo>
                  <a:pt x="2058686" y="3578575"/>
                </a:lnTo>
                <a:lnTo>
                  <a:pt x="2055460" y="3579786"/>
                </a:lnTo>
                <a:lnTo>
                  <a:pt x="2052635" y="3581400"/>
                </a:lnTo>
                <a:lnTo>
                  <a:pt x="2054653" y="3576960"/>
                </a:lnTo>
                <a:lnTo>
                  <a:pt x="2056668" y="3572924"/>
                </a:lnTo>
                <a:lnTo>
                  <a:pt x="2059493" y="3569292"/>
                </a:lnTo>
                <a:lnTo>
                  <a:pt x="2061914" y="3566467"/>
                </a:lnTo>
                <a:lnTo>
                  <a:pt x="2065544" y="3564045"/>
                </a:lnTo>
                <a:lnTo>
                  <a:pt x="2069173" y="3562027"/>
                </a:lnTo>
                <a:lnTo>
                  <a:pt x="2072402" y="3560413"/>
                </a:lnTo>
                <a:lnTo>
                  <a:pt x="2076032" y="3559202"/>
                </a:lnTo>
                <a:lnTo>
                  <a:pt x="2080064" y="3558394"/>
                </a:lnTo>
                <a:close/>
                <a:moveTo>
                  <a:pt x="1877217" y="3549650"/>
                </a:moveTo>
                <a:lnTo>
                  <a:pt x="1879600" y="3554086"/>
                </a:lnTo>
                <a:lnTo>
                  <a:pt x="1880394" y="3557714"/>
                </a:lnTo>
                <a:lnTo>
                  <a:pt x="1881186" y="3561342"/>
                </a:lnTo>
                <a:lnTo>
                  <a:pt x="1880394" y="3563761"/>
                </a:lnTo>
                <a:lnTo>
                  <a:pt x="1879600" y="3565777"/>
                </a:lnTo>
                <a:lnTo>
                  <a:pt x="1877614" y="3566987"/>
                </a:lnTo>
                <a:lnTo>
                  <a:pt x="1875630" y="3568196"/>
                </a:lnTo>
                <a:lnTo>
                  <a:pt x="1873250" y="3569003"/>
                </a:lnTo>
                <a:lnTo>
                  <a:pt x="1867297" y="3570615"/>
                </a:lnTo>
                <a:lnTo>
                  <a:pt x="1861343" y="3571825"/>
                </a:lnTo>
                <a:lnTo>
                  <a:pt x="1855786" y="3572631"/>
                </a:lnTo>
                <a:lnTo>
                  <a:pt x="1853803" y="3573437"/>
                </a:lnTo>
                <a:lnTo>
                  <a:pt x="1851818" y="3575050"/>
                </a:lnTo>
                <a:lnTo>
                  <a:pt x="1851024" y="3566180"/>
                </a:lnTo>
                <a:lnTo>
                  <a:pt x="1852214" y="3559729"/>
                </a:lnTo>
                <a:lnTo>
                  <a:pt x="1852611" y="3557310"/>
                </a:lnTo>
                <a:lnTo>
                  <a:pt x="1853803" y="3555698"/>
                </a:lnTo>
                <a:lnTo>
                  <a:pt x="1854596" y="3553682"/>
                </a:lnTo>
                <a:lnTo>
                  <a:pt x="1856184" y="3552876"/>
                </a:lnTo>
                <a:lnTo>
                  <a:pt x="1857374" y="3551666"/>
                </a:lnTo>
                <a:lnTo>
                  <a:pt x="1859359" y="3551263"/>
                </a:lnTo>
                <a:lnTo>
                  <a:pt x="1864519" y="3550860"/>
                </a:lnTo>
                <a:close/>
                <a:moveTo>
                  <a:pt x="2525709" y="3538537"/>
                </a:moveTo>
                <a:lnTo>
                  <a:pt x="2523724" y="3547529"/>
                </a:lnTo>
                <a:lnTo>
                  <a:pt x="2522531" y="3551439"/>
                </a:lnTo>
                <a:lnTo>
                  <a:pt x="2521337" y="3555348"/>
                </a:lnTo>
                <a:lnTo>
                  <a:pt x="2519349" y="3558085"/>
                </a:lnTo>
                <a:lnTo>
                  <a:pt x="2518156" y="3560822"/>
                </a:lnTo>
                <a:lnTo>
                  <a:pt x="2516169" y="3562776"/>
                </a:lnTo>
                <a:lnTo>
                  <a:pt x="2514179" y="3565513"/>
                </a:lnTo>
                <a:lnTo>
                  <a:pt x="2509807" y="3568250"/>
                </a:lnTo>
                <a:lnTo>
                  <a:pt x="2505433" y="3570595"/>
                </a:lnTo>
                <a:lnTo>
                  <a:pt x="2500265" y="3572159"/>
                </a:lnTo>
                <a:lnTo>
                  <a:pt x="2495096" y="3572941"/>
                </a:lnTo>
                <a:lnTo>
                  <a:pt x="2484358" y="3574114"/>
                </a:lnTo>
                <a:lnTo>
                  <a:pt x="2478793" y="3574896"/>
                </a:lnTo>
                <a:lnTo>
                  <a:pt x="2473625" y="3576460"/>
                </a:lnTo>
                <a:lnTo>
                  <a:pt x="2468058" y="3578415"/>
                </a:lnTo>
                <a:lnTo>
                  <a:pt x="2463285" y="3581151"/>
                </a:lnTo>
                <a:lnTo>
                  <a:pt x="2460902" y="3583106"/>
                </a:lnTo>
                <a:lnTo>
                  <a:pt x="2458119" y="3585061"/>
                </a:lnTo>
                <a:lnTo>
                  <a:pt x="2456528" y="3587407"/>
                </a:lnTo>
                <a:lnTo>
                  <a:pt x="2453742" y="3590534"/>
                </a:lnTo>
                <a:lnTo>
                  <a:pt x="2451755" y="3585452"/>
                </a:lnTo>
                <a:lnTo>
                  <a:pt x="2448972" y="3581151"/>
                </a:lnTo>
                <a:lnTo>
                  <a:pt x="2446188" y="3578024"/>
                </a:lnTo>
                <a:lnTo>
                  <a:pt x="2443008" y="3574896"/>
                </a:lnTo>
                <a:lnTo>
                  <a:pt x="2439828" y="3572941"/>
                </a:lnTo>
                <a:lnTo>
                  <a:pt x="2435852" y="3571768"/>
                </a:lnTo>
                <a:lnTo>
                  <a:pt x="2431876" y="3570987"/>
                </a:lnTo>
                <a:lnTo>
                  <a:pt x="2427501" y="3570595"/>
                </a:lnTo>
                <a:lnTo>
                  <a:pt x="2423129" y="3570595"/>
                </a:lnTo>
                <a:lnTo>
                  <a:pt x="2418755" y="3570987"/>
                </a:lnTo>
                <a:lnTo>
                  <a:pt x="2408813" y="3573332"/>
                </a:lnTo>
                <a:lnTo>
                  <a:pt x="2398476" y="3576460"/>
                </a:lnTo>
                <a:lnTo>
                  <a:pt x="2387741" y="3579587"/>
                </a:lnTo>
                <a:lnTo>
                  <a:pt x="2377005" y="3583497"/>
                </a:lnTo>
                <a:lnTo>
                  <a:pt x="2366271" y="3587016"/>
                </a:lnTo>
                <a:lnTo>
                  <a:pt x="2355535" y="3589361"/>
                </a:lnTo>
                <a:lnTo>
                  <a:pt x="2349967" y="3590534"/>
                </a:lnTo>
                <a:lnTo>
                  <a:pt x="2345195" y="3590925"/>
                </a:lnTo>
                <a:lnTo>
                  <a:pt x="2340423" y="3590925"/>
                </a:lnTo>
                <a:lnTo>
                  <a:pt x="2335257" y="3590534"/>
                </a:lnTo>
                <a:lnTo>
                  <a:pt x="2330486" y="3589753"/>
                </a:lnTo>
                <a:lnTo>
                  <a:pt x="2326111" y="3588579"/>
                </a:lnTo>
                <a:lnTo>
                  <a:pt x="2321739" y="3585843"/>
                </a:lnTo>
                <a:lnTo>
                  <a:pt x="2317763" y="3583497"/>
                </a:lnTo>
                <a:lnTo>
                  <a:pt x="2313787" y="3580369"/>
                </a:lnTo>
                <a:lnTo>
                  <a:pt x="2309810" y="3576069"/>
                </a:lnTo>
                <a:lnTo>
                  <a:pt x="2342812" y="3570987"/>
                </a:lnTo>
                <a:lnTo>
                  <a:pt x="2373427" y="3566686"/>
                </a:lnTo>
                <a:lnTo>
                  <a:pt x="2429092" y="3559649"/>
                </a:lnTo>
                <a:lnTo>
                  <a:pt x="2454538" y="3555739"/>
                </a:lnTo>
                <a:lnTo>
                  <a:pt x="2478793" y="3551048"/>
                </a:lnTo>
                <a:lnTo>
                  <a:pt x="2491118" y="3548311"/>
                </a:lnTo>
                <a:lnTo>
                  <a:pt x="2502649" y="3545184"/>
                </a:lnTo>
                <a:lnTo>
                  <a:pt x="2514179" y="3541665"/>
                </a:lnTo>
                <a:close/>
                <a:moveTo>
                  <a:pt x="3293664" y="3533774"/>
                </a:moveTo>
                <a:lnTo>
                  <a:pt x="3294856" y="3533774"/>
                </a:lnTo>
                <a:lnTo>
                  <a:pt x="3296443" y="3534186"/>
                </a:lnTo>
                <a:lnTo>
                  <a:pt x="3298031" y="3534597"/>
                </a:lnTo>
                <a:lnTo>
                  <a:pt x="3299220" y="3536244"/>
                </a:lnTo>
                <a:lnTo>
                  <a:pt x="3302396" y="3540359"/>
                </a:lnTo>
                <a:lnTo>
                  <a:pt x="3304777" y="3544475"/>
                </a:lnTo>
                <a:lnTo>
                  <a:pt x="3308349" y="3551883"/>
                </a:lnTo>
                <a:lnTo>
                  <a:pt x="3306366" y="3553942"/>
                </a:lnTo>
                <a:lnTo>
                  <a:pt x="3304380" y="3555588"/>
                </a:lnTo>
                <a:lnTo>
                  <a:pt x="3302793" y="3555999"/>
                </a:lnTo>
                <a:lnTo>
                  <a:pt x="3301204" y="3555588"/>
                </a:lnTo>
                <a:lnTo>
                  <a:pt x="3300412" y="3555176"/>
                </a:lnTo>
                <a:lnTo>
                  <a:pt x="3300015" y="3553942"/>
                </a:lnTo>
                <a:lnTo>
                  <a:pt x="3298427" y="3551472"/>
                </a:lnTo>
                <a:lnTo>
                  <a:pt x="3297237" y="3549414"/>
                </a:lnTo>
                <a:lnTo>
                  <a:pt x="3296443" y="3549002"/>
                </a:lnTo>
                <a:lnTo>
                  <a:pt x="3295649" y="3548591"/>
                </a:lnTo>
                <a:lnTo>
                  <a:pt x="3294061" y="3549002"/>
                </a:lnTo>
                <a:lnTo>
                  <a:pt x="3292473" y="3549826"/>
                </a:lnTo>
                <a:lnTo>
                  <a:pt x="3290489" y="3551883"/>
                </a:lnTo>
                <a:lnTo>
                  <a:pt x="3287711" y="3555176"/>
                </a:lnTo>
                <a:lnTo>
                  <a:pt x="3289297" y="3550649"/>
                </a:lnTo>
                <a:lnTo>
                  <a:pt x="3289696" y="3546944"/>
                </a:lnTo>
                <a:lnTo>
                  <a:pt x="3289297" y="3544475"/>
                </a:lnTo>
                <a:lnTo>
                  <a:pt x="3287711" y="3542829"/>
                </a:lnTo>
                <a:lnTo>
                  <a:pt x="3289297" y="3538713"/>
                </a:lnTo>
                <a:lnTo>
                  <a:pt x="3290489" y="3536244"/>
                </a:lnTo>
                <a:lnTo>
                  <a:pt x="3292076" y="3534597"/>
                </a:lnTo>
                <a:close/>
                <a:moveTo>
                  <a:pt x="2850212" y="3529012"/>
                </a:moveTo>
                <a:lnTo>
                  <a:pt x="2852209" y="3529012"/>
                </a:lnTo>
                <a:lnTo>
                  <a:pt x="2854604" y="3529810"/>
                </a:lnTo>
                <a:lnTo>
                  <a:pt x="2856999" y="3530607"/>
                </a:lnTo>
                <a:lnTo>
                  <a:pt x="2859395" y="3532601"/>
                </a:lnTo>
                <a:lnTo>
                  <a:pt x="2862588" y="3534993"/>
                </a:lnTo>
                <a:lnTo>
                  <a:pt x="2865781" y="3538980"/>
                </a:lnTo>
                <a:lnTo>
                  <a:pt x="2861389" y="3547752"/>
                </a:lnTo>
                <a:lnTo>
                  <a:pt x="2858196" y="3557720"/>
                </a:lnTo>
                <a:lnTo>
                  <a:pt x="2856197" y="3562505"/>
                </a:lnTo>
                <a:lnTo>
                  <a:pt x="2855001" y="3568087"/>
                </a:lnTo>
                <a:lnTo>
                  <a:pt x="2854206" y="3572473"/>
                </a:lnTo>
                <a:lnTo>
                  <a:pt x="2853804" y="3577258"/>
                </a:lnTo>
                <a:lnTo>
                  <a:pt x="2853804" y="3581643"/>
                </a:lnTo>
                <a:lnTo>
                  <a:pt x="2854604" y="3585631"/>
                </a:lnTo>
                <a:lnTo>
                  <a:pt x="2855801" y="3589219"/>
                </a:lnTo>
                <a:lnTo>
                  <a:pt x="2858196" y="3592010"/>
                </a:lnTo>
                <a:lnTo>
                  <a:pt x="2860592" y="3594402"/>
                </a:lnTo>
                <a:lnTo>
                  <a:pt x="2864582" y="3595997"/>
                </a:lnTo>
                <a:lnTo>
                  <a:pt x="2868975" y="3596795"/>
                </a:lnTo>
                <a:lnTo>
                  <a:pt x="2874960" y="3596795"/>
                </a:lnTo>
                <a:lnTo>
                  <a:pt x="2869771" y="3600383"/>
                </a:lnTo>
                <a:lnTo>
                  <a:pt x="2861389" y="3604769"/>
                </a:lnTo>
                <a:lnTo>
                  <a:pt x="2856197" y="3607161"/>
                </a:lnTo>
                <a:lnTo>
                  <a:pt x="2850613" y="3609554"/>
                </a:lnTo>
                <a:lnTo>
                  <a:pt x="2844626" y="3611547"/>
                </a:lnTo>
                <a:lnTo>
                  <a:pt x="2839036" y="3613541"/>
                </a:lnTo>
                <a:lnTo>
                  <a:pt x="2833050" y="3613940"/>
                </a:lnTo>
                <a:lnTo>
                  <a:pt x="2827062" y="3614737"/>
                </a:lnTo>
                <a:lnTo>
                  <a:pt x="2821875" y="3613541"/>
                </a:lnTo>
                <a:lnTo>
                  <a:pt x="2819080" y="3612744"/>
                </a:lnTo>
                <a:lnTo>
                  <a:pt x="2816687" y="3611547"/>
                </a:lnTo>
                <a:lnTo>
                  <a:pt x="2814289" y="3610351"/>
                </a:lnTo>
                <a:lnTo>
                  <a:pt x="2812295" y="3608756"/>
                </a:lnTo>
                <a:lnTo>
                  <a:pt x="2810299" y="3606364"/>
                </a:lnTo>
                <a:lnTo>
                  <a:pt x="2809102" y="3603972"/>
                </a:lnTo>
                <a:lnTo>
                  <a:pt x="2807506" y="3600782"/>
                </a:lnTo>
                <a:lnTo>
                  <a:pt x="2806307" y="3597592"/>
                </a:lnTo>
                <a:lnTo>
                  <a:pt x="2805510" y="3594004"/>
                </a:lnTo>
                <a:lnTo>
                  <a:pt x="2805110" y="3589618"/>
                </a:lnTo>
                <a:lnTo>
                  <a:pt x="2809102" y="3591213"/>
                </a:lnTo>
                <a:lnTo>
                  <a:pt x="2811897" y="3592010"/>
                </a:lnTo>
                <a:lnTo>
                  <a:pt x="2814690" y="3592010"/>
                </a:lnTo>
                <a:lnTo>
                  <a:pt x="2817483" y="3591611"/>
                </a:lnTo>
                <a:lnTo>
                  <a:pt x="2819879" y="3590016"/>
                </a:lnTo>
                <a:lnTo>
                  <a:pt x="2822273" y="3588422"/>
                </a:lnTo>
                <a:lnTo>
                  <a:pt x="2824269" y="3586428"/>
                </a:lnTo>
                <a:lnTo>
                  <a:pt x="2826266" y="3584036"/>
                </a:lnTo>
                <a:lnTo>
                  <a:pt x="2829059" y="3577656"/>
                </a:lnTo>
                <a:lnTo>
                  <a:pt x="2831853" y="3570878"/>
                </a:lnTo>
                <a:lnTo>
                  <a:pt x="2834646" y="3563701"/>
                </a:lnTo>
                <a:lnTo>
                  <a:pt x="2836642" y="3555727"/>
                </a:lnTo>
                <a:lnTo>
                  <a:pt x="2839036" y="3548151"/>
                </a:lnTo>
                <a:lnTo>
                  <a:pt x="2841430" y="3541372"/>
                </a:lnTo>
                <a:lnTo>
                  <a:pt x="2843825" y="3535392"/>
                </a:lnTo>
                <a:lnTo>
                  <a:pt x="2845423" y="3532999"/>
                </a:lnTo>
                <a:lnTo>
                  <a:pt x="2846620" y="3531803"/>
                </a:lnTo>
                <a:lnTo>
                  <a:pt x="2848219" y="3530208"/>
                </a:lnTo>
                <a:close/>
                <a:moveTo>
                  <a:pt x="2581955" y="3527425"/>
                </a:moveTo>
                <a:lnTo>
                  <a:pt x="2584310" y="3527425"/>
                </a:lnTo>
                <a:lnTo>
                  <a:pt x="2587051" y="3528635"/>
                </a:lnTo>
                <a:lnTo>
                  <a:pt x="2590188" y="3529441"/>
                </a:lnTo>
                <a:lnTo>
                  <a:pt x="2592543" y="3531457"/>
                </a:lnTo>
                <a:lnTo>
                  <a:pt x="2598037" y="3535489"/>
                </a:lnTo>
                <a:lnTo>
                  <a:pt x="2602747" y="3539520"/>
                </a:lnTo>
                <a:lnTo>
                  <a:pt x="2606674" y="3543552"/>
                </a:lnTo>
                <a:lnTo>
                  <a:pt x="2605496" y="3547584"/>
                </a:lnTo>
                <a:lnTo>
                  <a:pt x="2603535" y="3550406"/>
                </a:lnTo>
                <a:lnTo>
                  <a:pt x="2602358" y="3552019"/>
                </a:lnTo>
                <a:lnTo>
                  <a:pt x="2600390" y="3552825"/>
                </a:lnTo>
                <a:lnTo>
                  <a:pt x="2598429" y="3552825"/>
                </a:lnTo>
                <a:lnTo>
                  <a:pt x="2596072" y="3552422"/>
                </a:lnTo>
                <a:lnTo>
                  <a:pt x="2594116" y="3551616"/>
                </a:lnTo>
                <a:lnTo>
                  <a:pt x="2591761" y="3550003"/>
                </a:lnTo>
                <a:lnTo>
                  <a:pt x="2586663" y="3547181"/>
                </a:lnTo>
                <a:lnTo>
                  <a:pt x="2581955" y="3543956"/>
                </a:lnTo>
                <a:lnTo>
                  <a:pt x="2579205" y="3543149"/>
                </a:lnTo>
                <a:lnTo>
                  <a:pt x="2576458" y="3542343"/>
                </a:lnTo>
                <a:lnTo>
                  <a:pt x="2574103" y="3543149"/>
                </a:lnTo>
                <a:lnTo>
                  <a:pt x="2571749" y="3543956"/>
                </a:lnTo>
                <a:lnTo>
                  <a:pt x="2572926" y="3538714"/>
                </a:lnTo>
                <a:lnTo>
                  <a:pt x="2573711" y="3534683"/>
                </a:lnTo>
                <a:lnTo>
                  <a:pt x="2575673" y="3531457"/>
                </a:lnTo>
                <a:lnTo>
                  <a:pt x="2577634" y="3529038"/>
                </a:lnTo>
                <a:lnTo>
                  <a:pt x="2579599" y="3528231"/>
                </a:lnTo>
                <a:close/>
                <a:moveTo>
                  <a:pt x="1951058" y="3516313"/>
                </a:moveTo>
                <a:lnTo>
                  <a:pt x="1953029" y="3520771"/>
                </a:lnTo>
                <a:lnTo>
                  <a:pt x="1954211" y="3524824"/>
                </a:lnTo>
                <a:lnTo>
                  <a:pt x="1954211" y="3527661"/>
                </a:lnTo>
                <a:lnTo>
                  <a:pt x="1953421" y="3530093"/>
                </a:lnTo>
                <a:lnTo>
                  <a:pt x="1952635" y="3532120"/>
                </a:lnTo>
                <a:lnTo>
                  <a:pt x="1950664" y="3533741"/>
                </a:lnTo>
                <a:lnTo>
                  <a:pt x="1946722" y="3536578"/>
                </a:lnTo>
                <a:lnTo>
                  <a:pt x="1942385" y="3539010"/>
                </a:lnTo>
                <a:lnTo>
                  <a:pt x="1940807" y="3540631"/>
                </a:lnTo>
                <a:lnTo>
                  <a:pt x="1939626" y="3542253"/>
                </a:lnTo>
                <a:lnTo>
                  <a:pt x="1938442" y="3544685"/>
                </a:lnTo>
                <a:lnTo>
                  <a:pt x="1938048" y="3547116"/>
                </a:lnTo>
                <a:lnTo>
                  <a:pt x="1938442" y="3550764"/>
                </a:lnTo>
                <a:lnTo>
                  <a:pt x="1940021" y="3554412"/>
                </a:lnTo>
                <a:lnTo>
                  <a:pt x="1914790" y="3552791"/>
                </a:lnTo>
                <a:lnTo>
                  <a:pt x="1906511" y="3551980"/>
                </a:lnTo>
                <a:lnTo>
                  <a:pt x="1900598" y="3550764"/>
                </a:lnTo>
                <a:lnTo>
                  <a:pt x="1896656" y="3549548"/>
                </a:lnTo>
                <a:lnTo>
                  <a:pt x="1895868" y="3548738"/>
                </a:lnTo>
                <a:lnTo>
                  <a:pt x="1895472" y="3547927"/>
                </a:lnTo>
                <a:lnTo>
                  <a:pt x="1895472" y="3547116"/>
                </a:lnTo>
                <a:lnTo>
                  <a:pt x="1895868" y="3546711"/>
                </a:lnTo>
                <a:lnTo>
                  <a:pt x="1898234" y="3544685"/>
                </a:lnTo>
                <a:lnTo>
                  <a:pt x="1901779" y="3542658"/>
                </a:lnTo>
                <a:lnTo>
                  <a:pt x="1906511" y="3539821"/>
                </a:lnTo>
                <a:lnTo>
                  <a:pt x="1919521" y="3533741"/>
                </a:lnTo>
                <a:lnTo>
                  <a:pt x="1934502" y="3526040"/>
                </a:lnTo>
                <a:lnTo>
                  <a:pt x="1942780" y="3521176"/>
                </a:lnTo>
                <a:close/>
                <a:moveTo>
                  <a:pt x="1957385" y="3514725"/>
                </a:moveTo>
                <a:lnTo>
                  <a:pt x="1960510" y="3515122"/>
                </a:lnTo>
                <a:lnTo>
                  <a:pt x="1963632" y="3516710"/>
                </a:lnTo>
                <a:lnTo>
                  <a:pt x="1965974" y="3517503"/>
                </a:lnTo>
                <a:lnTo>
                  <a:pt x="1968317" y="3519488"/>
                </a:lnTo>
                <a:lnTo>
                  <a:pt x="1970659" y="3521472"/>
                </a:lnTo>
                <a:lnTo>
                  <a:pt x="1972610" y="3523456"/>
                </a:lnTo>
                <a:lnTo>
                  <a:pt x="1974173" y="3525838"/>
                </a:lnTo>
                <a:lnTo>
                  <a:pt x="1975344" y="3528219"/>
                </a:lnTo>
                <a:lnTo>
                  <a:pt x="1978467" y="3534172"/>
                </a:lnTo>
                <a:lnTo>
                  <a:pt x="1979639" y="3540919"/>
                </a:lnTo>
                <a:lnTo>
                  <a:pt x="1980808" y="3548856"/>
                </a:lnTo>
                <a:lnTo>
                  <a:pt x="1981198" y="3557588"/>
                </a:lnTo>
                <a:lnTo>
                  <a:pt x="1976906" y="3558778"/>
                </a:lnTo>
                <a:lnTo>
                  <a:pt x="1973391" y="3559175"/>
                </a:lnTo>
                <a:lnTo>
                  <a:pt x="1970659" y="3558778"/>
                </a:lnTo>
                <a:lnTo>
                  <a:pt x="1968707" y="3557191"/>
                </a:lnTo>
                <a:lnTo>
                  <a:pt x="1966756" y="3555603"/>
                </a:lnTo>
                <a:lnTo>
                  <a:pt x="1965585" y="3553619"/>
                </a:lnTo>
                <a:lnTo>
                  <a:pt x="1964021" y="3550841"/>
                </a:lnTo>
                <a:lnTo>
                  <a:pt x="1963632" y="3548063"/>
                </a:lnTo>
                <a:lnTo>
                  <a:pt x="1962070" y="3540522"/>
                </a:lnTo>
                <a:lnTo>
                  <a:pt x="1960900" y="3532585"/>
                </a:lnTo>
                <a:lnTo>
                  <a:pt x="1959728" y="3523456"/>
                </a:lnTo>
                <a:lnTo>
                  <a:pt x="1958557" y="3519091"/>
                </a:lnTo>
                <a:close/>
                <a:moveTo>
                  <a:pt x="2124234" y="3471862"/>
                </a:moveTo>
                <a:lnTo>
                  <a:pt x="2126982" y="3476955"/>
                </a:lnTo>
                <a:lnTo>
                  <a:pt x="2130119" y="3480872"/>
                </a:lnTo>
                <a:lnTo>
                  <a:pt x="2132083" y="3482439"/>
                </a:lnTo>
                <a:lnTo>
                  <a:pt x="2134044" y="3484006"/>
                </a:lnTo>
                <a:lnTo>
                  <a:pt x="2136005" y="3485181"/>
                </a:lnTo>
                <a:lnTo>
                  <a:pt x="2138361" y="3485573"/>
                </a:lnTo>
                <a:lnTo>
                  <a:pt x="2134829" y="3490665"/>
                </a:lnTo>
                <a:lnTo>
                  <a:pt x="2130904" y="3494974"/>
                </a:lnTo>
                <a:lnTo>
                  <a:pt x="2126982" y="3498108"/>
                </a:lnTo>
                <a:lnTo>
                  <a:pt x="2122663" y="3500458"/>
                </a:lnTo>
                <a:lnTo>
                  <a:pt x="2118346" y="3501242"/>
                </a:lnTo>
                <a:lnTo>
                  <a:pt x="2113638" y="3502025"/>
                </a:lnTo>
                <a:lnTo>
                  <a:pt x="2108931" y="3502025"/>
                </a:lnTo>
                <a:lnTo>
                  <a:pt x="2103435" y="3500850"/>
                </a:lnTo>
                <a:lnTo>
                  <a:pt x="2105398" y="3496541"/>
                </a:lnTo>
                <a:lnTo>
                  <a:pt x="2107360" y="3492232"/>
                </a:lnTo>
                <a:lnTo>
                  <a:pt x="2109320" y="3487923"/>
                </a:lnTo>
                <a:lnTo>
                  <a:pt x="2111284" y="3483614"/>
                </a:lnTo>
                <a:lnTo>
                  <a:pt x="2113244" y="3479697"/>
                </a:lnTo>
                <a:lnTo>
                  <a:pt x="2115993" y="3476171"/>
                </a:lnTo>
                <a:lnTo>
                  <a:pt x="2119916" y="3473821"/>
                </a:lnTo>
                <a:lnTo>
                  <a:pt x="2121879" y="3473038"/>
                </a:lnTo>
                <a:close/>
                <a:moveTo>
                  <a:pt x="3289865" y="3468687"/>
                </a:moveTo>
                <a:lnTo>
                  <a:pt x="3292151" y="3469071"/>
                </a:lnTo>
                <a:lnTo>
                  <a:pt x="3294437" y="3469839"/>
                </a:lnTo>
                <a:lnTo>
                  <a:pt x="3297104" y="3471376"/>
                </a:lnTo>
                <a:lnTo>
                  <a:pt x="3300152" y="3473680"/>
                </a:lnTo>
                <a:lnTo>
                  <a:pt x="3305105" y="3478289"/>
                </a:lnTo>
                <a:lnTo>
                  <a:pt x="3309677" y="3484051"/>
                </a:lnTo>
                <a:lnTo>
                  <a:pt x="3311201" y="3487123"/>
                </a:lnTo>
                <a:lnTo>
                  <a:pt x="3312344" y="3489427"/>
                </a:lnTo>
                <a:lnTo>
                  <a:pt x="3313107" y="3491348"/>
                </a:lnTo>
                <a:lnTo>
                  <a:pt x="3313107" y="3492500"/>
                </a:lnTo>
                <a:lnTo>
                  <a:pt x="3310820" y="3492500"/>
                </a:lnTo>
                <a:lnTo>
                  <a:pt x="3308533" y="3491732"/>
                </a:lnTo>
                <a:lnTo>
                  <a:pt x="3306630" y="3490580"/>
                </a:lnTo>
                <a:lnTo>
                  <a:pt x="3304725" y="3488659"/>
                </a:lnTo>
                <a:lnTo>
                  <a:pt x="3300914" y="3485203"/>
                </a:lnTo>
                <a:lnTo>
                  <a:pt x="3297865" y="3481362"/>
                </a:lnTo>
                <a:lnTo>
                  <a:pt x="3294437" y="3477521"/>
                </a:lnTo>
                <a:lnTo>
                  <a:pt x="3292532" y="3475985"/>
                </a:lnTo>
                <a:lnTo>
                  <a:pt x="3291008" y="3475216"/>
                </a:lnTo>
                <a:lnTo>
                  <a:pt x="3289484" y="3474832"/>
                </a:lnTo>
                <a:lnTo>
                  <a:pt x="3287959" y="3474832"/>
                </a:lnTo>
                <a:lnTo>
                  <a:pt x="3286435" y="3475216"/>
                </a:lnTo>
                <a:lnTo>
                  <a:pt x="3284531" y="3476369"/>
                </a:lnTo>
                <a:lnTo>
                  <a:pt x="3284912" y="3472912"/>
                </a:lnTo>
                <a:lnTo>
                  <a:pt x="3286053" y="3470224"/>
                </a:lnTo>
                <a:lnTo>
                  <a:pt x="3287959" y="3469071"/>
                </a:lnTo>
                <a:close/>
                <a:moveTo>
                  <a:pt x="165970" y="3463925"/>
                </a:moveTo>
                <a:lnTo>
                  <a:pt x="167123" y="3466193"/>
                </a:lnTo>
                <a:lnTo>
                  <a:pt x="168276" y="3468839"/>
                </a:lnTo>
                <a:lnTo>
                  <a:pt x="168276" y="3471107"/>
                </a:lnTo>
                <a:lnTo>
                  <a:pt x="167123" y="3472997"/>
                </a:lnTo>
                <a:lnTo>
                  <a:pt x="165970" y="3475264"/>
                </a:lnTo>
                <a:lnTo>
                  <a:pt x="164047" y="3477154"/>
                </a:lnTo>
                <a:lnTo>
                  <a:pt x="159820" y="3480934"/>
                </a:lnTo>
                <a:lnTo>
                  <a:pt x="148674" y="3488116"/>
                </a:lnTo>
                <a:lnTo>
                  <a:pt x="144061" y="3491895"/>
                </a:lnTo>
                <a:lnTo>
                  <a:pt x="142140" y="3493785"/>
                </a:lnTo>
                <a:lnTo>
                  <a:pt x="140987" y="3495675"/>
                </a:lnTo>
                <a:lnTo>
                  <a:pt x="136375" y="3489628"/>
                </a:lnTo>
                <a:lnTo>
                  <a:pt x="133684" y="3485092"/>
                </a:lnTo>
                <a:lnTo>
                  <a:pt x="132147" y="3481312"/>
                </a:lnTo>
                <a:lnTo>
                  <a:pt x="131763" y="3479044"/>
                </a:lnTo>
                <a:lnTo>
                  <a:pt x="132147" y="3477154"/>
                </a:lnTo>
                <a:lnTo>
                  <a:pt x="133300" y="3475643"/>
                </a:lnTo>
                <a:lnTo>
                  <a:pt x="135222" y="3474887"/>
                </a:lnTo>
                <a:lnTo>
                  <a:pt x="137912" y="3474130"/>
                </a:lnTo>
                <a:lnTo>
                  <a:pt x="144446" y="3473753"/>
                </a:lnTo>
                <a:lnTo>
                  <a:pt x="147905" y="3473375"/>
                </a:lnTo>
                <a:lnTo>
                  <a:pt x="151748" y="3472241"/>
                </a:lnTo>
                <a:lnTo>
                  <a:pt x="155976" y="3471485"/>
                </a:lnTo>
                <a:lnTo>
                  <a:pt x="159436" y="3469595"/>
                </a:lnTo>
                <a:lnTo>
                  <a:pt x="162895" y="3467327"/>
                </a:lnTo>
                <a:close/>
                <a:moveTo>
                  <a:pt x="344496" y="3460750"/>
                </a:moveTo>
                <a:lnTo>
                  <a:pt x="344496" y="3461946"/>
                </a:lnTo>
                <a:lnTo>
                  <a:pt x="344098" y="3463142"/>
                </a:lnTo>
                <a:lnTo>
                  <a:pt x="342114" y="3467927"/>
                </a:lnTo>
                <a:lnTo>
                  <a:pt x="338543" y="3474306"/>
                </a:lnTo>
                <a:lnTo>
                  <a:pt x="334169" y="3481482"/>
                </a:lnTo>
                <a:lnTo>
                  <a:pt x="328216" y="3489854"/>
                </a:lnTo>
                <a:lnTo>
                  <a:pt x="321469" y="3498626"/>
                </a:lnTo>
                <a:lnTo>
                  <a:pt x="313531" y="3507397"/>
                </a:lnTo>
                <a:lnTo>
                  <a:pt x="305197" y="3516965"/>
                </a:lnTo>
                <a:lnTo>
                  <a:pt x="296465" y="3525338"/>
                </a:lnTo>
                <a:lnTo>
                  <a:pt x="287734" y="3532913"/>
                </a:lnTo>
                <a:lnTo>
                  <a:pt x="278606" y="3539292"/>
                </a:lnTo>
                <a:lnTo>
                  <a:pt x="273446" y="3541684"/>
                </a:lnTo>
                <a:lnTo>
                  <a:pt x="269081" y="3544475"/>
                </a:lnTo>
                <a:lnTo>
                  <a:pt x="264318" y="3546468"/>
                </a:lnTo>
                <a:lnTo>
                  <a:pt x="259953" y="3547665"/>
                </a:lnTo>
                <a:lnTo>
                  <a:pt x="255587" y="3548063"/>
                </a:lnTo>
                <a:lnTo>
                  <a:pt x="251222" y="3548063"/>
                </a:lnTo>
                <a:lnTo>
                  <a:pt x="246856" y="3548063"/>
                </a:lnTo>
                <a:lnTo>
                  <a:pt x="242887" y="3546867"/>
                </a:lnTo>
                <a:lnTo>
                  <a:pt x="238919" y="3544874"/>
                </a:lnTo>
                <a:lnTo>
                  <a:pt x="234950" y="3542481"/>
                </a:lnTo>
                <a:lnTo>
                  <a:pt x="246062" y="3535305"/>
                </a:lnTo>
                <a:lnTo>
                  <a:pt x="258365" y="3528129"/>
                </a:lnTo>
                <a:lnTo>
                  <a:pt x="271066" y="3519357"/>
                </a:lnTo>
                <a:lnTo>
                  <a:pt x="284559" y="3509390"/>
                </a:lnTo>
                <a:lnTo>
                  <a:pt x="298449" y="3498626"/>
                </a:lnTo>
                <a:lnTo>
                  <a:pt x="313135" y="3487064"/>
                </a:lnTo>
                <a:close/>
                <a:moveTo>
                  <a:pt x="2479215" y="3459162"/>
                </a:moveTo>
                <a:lnTo>
                  <a:pt x="2481261" y="3482975"/>
                </a:lnTo>
                <a:lnTo>
                  <a:pt x="2478397" y="3481785"/>
                </a:lnTo>
                <a:lnTo>
                  <a:pt x="2475942" y="3480991"/>
                </a:lnTo>
                <a:lnTo>
                  <a:pt x="2469803" y="3480594"/>
                </a:lnTo>
                <a:lnTo>
                  <a:pt x="2463259" y="3480197"/>
                </a:lnTo>
                <a:lnTo>
                  <a:pt x="2457120" y="3479403"/>
                </a:lnTo>
                <a:lnTo>
                  <a:pt x="2454256" y="3479006"/>
                </a:lnTo>
                <a:lnTo>
                  <a:pt x="2451799" y="3478213"/>
                </a:lnTo>
                <a:lnTo>
                  <a:pt x="2449346" y="3476625"/>
                </a:lnTo>
                <a:lnTo>
                  <a:pt x="2447300" y="3475038"/>
                </a:lnTo>
                <a:lnTo>
                  <a:pt x="2445255" y="3472656"/>
                </a:lnTo>
                <a:lnTo>
                  <a:pt x="2443618" y="3469878"/>
                </a:lnTo>
                <a:lnTo>
                  <a:pt x="2441982" y="3465909"/>
                </a:lnTo>
                <a:lnTo>
                  <a:pt x="2441571" y="3461544"/>
                </a:lnTo>
                <a:lnTo>
                  <a:pt x="2443618" y="3463925"/>
                </a:lnTo>
                <a:lnTo>
                  <a:pt x="2446073" y="3465909"/>
                </a:lnTo>
                <a:lnTo>
                  <a:pt x="2448121" y="3467497"/>
                </a:lnTo>
                <a:lnTo>
                  <a:pt x="2450573" y="3467894"/>
                </a:lnTo>
                <a:lnTo>
                  <a:pt x="2453030" y="3468291"/>
                </a:lnTo>
                <a:lnTo>
                  <a:pt x="2455894" y="3468291"/>
                </a:lnTo>
                <a:lnTo>
                  <a:pt x="2460395" y="3467497"/>
                </a:lnTo>
                <a:lnTo>
                  <a:pt x="2465304" y="3465512"/>
                </a:lnTo>
                <a:lnTo>
                  <a:pt x="2470213" y="3462734"/>
                </a:lnTo>
                <a:lnTo>
                  <a:pt x="2474715" y="3460750"/>
                </a:lnTo>
                <a:close/>
                <a:moveTo>
                  <a:pt x="3211401" y="3446462"/>
                </a:moveTo>
                <a:lnTo>
                  <a:pt x="3213366" y="3447256"/>
                </a:lnTo>
                <a:lnTo>
                  <a:pt x="3215723" y="3447653"/>
                </a:lnTo>
                <a:lnTo>
                  <a:pt x="3218473" y="3448447"/>
                </a:lnTo>
                <a:lnTo>
                  <a:pt x="3222796" y="3452018"/>
                </a:lnTo>
                <a:lnTo>
                  <a:pt x="3227906" y="3455193"/>
                </a:lnTo>
                <a:lnTo>
                  <a:pt x="3233408" y="3458765"/>
                </a:lnTo>
                <a:lnTo>
                  <a:pt x="3236156" y="3459956"/>
                </a:lnTo>
                <a:lnTo>
                  <a:pt x="3238907" y="3460750"/>
                </a:lnTo>
                <a:lnTo>
                  <a:pt x="3240086" y="3462337"/>
                </a:lnTo>
                <a:lnTo>
                  <a:pt x="3240086" y="3463528"/>
                </a:lnTo>
                <a:lnTo>
                  <a:pt x="3238515" y="3465116"/>
                </a:lnTo>
                <a:lnTo>
                  <a:pt x="3236551" y="3466306"/>
                </a:lnTo>
                <a:lnTo>
                  <a:pt x="3233800" y="3467100"/>
                </a:lnTo>
                <a:lnTo>
                  <a:pt x="3231048" y="3467497"/>
                </a:lnTo>
                <a:lnTo>
                  <a:pt x="3223190" y="3468687"/>
                </a:lnTo>
                <a:lnTo>
                  <a:pt x="3214938" y="3468290"/>
                </a:lnTo>
                <a:lnTo>
                  <a:pt x="3211008" y="3467497"/>
                </a:lnTo>
                <a:lnTo>
                  <a:pt x="3207471" y="3466703"/>
                </a:lnTo>
                <a:lnTo>
                  <a:pt x="3204721" y="3465116"/>
                </a:lnTo>
                <a:lnTo>
                  <a:pt x="3202363" y="3463528"/>
                </a:lnTo>
                <a:lnTo>
                  <a:pt x="3200791" y="3461544"/>
                </a:lnTo>
                <a:lnTo>
                  <a:pt x="3200399" y="3459956"/>
                </a:lnTo>
                <a:lnTo>
                  <a:pt x="3202363" y="3454797"/>
                </a:lnTo>
                <a:lnTo>
                  <a:pt x="3204721" y="3451622"/>
                </a:lnTo>
                <a:lnTo>
                  <a:pt x="3206685" y="3448843"/>
                </a:lnTo>
                <a:lnTo>
                  <a:pt x="3209044" y="3447653"/>
                </a:lnTo>
                <a:close/>
                <a:moveTo>
                  <a:pt x="2194113" y="3444875"/>
                </a:moveTo>
                <a:lnTo>
                  <a:pt x="2196071" y="3444875"/>
                </a:lnTo>
                <a:lnTo>
                  <a:pt x="2199208" y="3445259"/>
                </a:lnTo>
                <a:lnTo>
                  <a:pt x="2203125" y="3447181"/>
                </a:lnTo>
                <a:lnTo>
                  <a:pt x="2207045" y="3449487"/>
                </a:lnTo>
                <a:lnTo>
                  <a:pt x="2210571" y="3452562"/>
                </a:lnTo>
                <a:lnTo>
                  <a:pt x="2214098" y="3455637"/>
                </a:lnTo>
                <a:lnTo>
                  <a:pt x="2222327" y="3462555"/>
                </a:lnTo>
                <a:lnTo>
                  <a:pt x="2226245" y="3465630"/>
                </a:lnTo>
                <a:lnTo>
                  <a:pt x="2230554" y="3469089"/>
                </a:lnTo>
                <a:lnTo>
                  <a:pt x="2234868" y="3471395"/>
                </a:lnTo>
                <a:lnTo>
                  <a:pt x="2239959" y="3473317"/>
                </a:lnTo>
                <a:lnTo>
                  <a:pt x="2236825" y="3476776"/>
                </a:lnTo>
                <a:lnTo>
                  <a:pt x="2234083" y="3479467"/>
                </a:lnTo>
                <a:lnTo>
                  <a:pt x="2230554" y="3481004"/>
                </a:lnTo>
                <a:lnTo>
                  <a:pt x="2226637" y="3481388"/>
                </a:lnTo>
                <a:lnTo>
                  <a:pt x="2223112" y="3481004"/>
                </a:lnTo>
                <a:lnTo>
                  <a:pt x="2219191" y="3479851"/>
                </a:lnTo>
                <a:lnTo>
                  <a:pt x="2214881" y="3477929"/>
                </a:lnTo>
                <a:lnTo>
                  <a:pt x="2210571" y="3476007"/>
                </a:lnTo>
                <a:lnTo>
                  <a:pt x="2202343" y="3471395"/>
                </a:lnTo>
                <a:lnTo>
                  <a:pt x="2193328" y="3466783"/>
                </a:lnTo>
                <a:lnTo>
                  <a:pt x="2189020" y="3464477"/>
                </a:lnTo>
                <a:lnTo>
                  <a:pt x="2185100" y="3462555"/>
                </a:lnTo>
                <a:lnTo>
                  <a:pt x="2181575" y="3461402"/>
                </a:lnTo>
                <a:lnTo>
                  <a:pt x="2178048" y="3460634"/>
                </a:lnTo>
                <a:lnTo>
                  <a:pt x="2181575" y="3454484"/>
                </a:lnTo>
                <a:lnTo>
                  <a:pt x="2185100" y="3449487"/>
                </a:lnTo>
                <a:lnTo>
                  <a:pt x="2186668" y="3448335"/>
                </a:lnTo>
                <a:lnTo>
                  <a:pt x="2188628" y="3446797"/>
                </a:lnTo>
                <a:lnTo>
                  <a:pt x="2190586" y="3446029"/>
                </a:lnTo>
                <a:lnTo>
                  <a:pt x="2192153" y="3445259"/>
                </a:lnTo>
                <a:close/>
                <a:moveTo>
                  <a:pt x="319129" y="3419475"/>
                </a:moveTo>
                <a:lnTo>
                  <a:pt x="321603" y="3420666"/>
                </a:lnTo>
                <a:lnTo>
                  <a:pt x="323253" y="3422254"/>
                </a:lnTo>
                <a:lnTo>
                  <a:pt x="326139" y="3425032"/>
                </a:lnTo>
                <a:lnTo>
                  <a:pt x="327788" y="3429000"/>
                </a:lnTo>
                <a:lnTo>
                  <a:pt x="328613" y="3432969"/>
                </a:lnTo>
                <a:lnTo>
                  <a:pt x="328201" y="3436938"/>
                </a:lnTo>
                <a:lnTo>
                  <a:pt x="327376" y="3440907"/>
                </a:lnTo>
                <a:lnTo>
                  <a:pt x="325727" y="3444875"/>
                </a:lnTo>
                <a:lnTo>
                  <a:pt x="323665" y="3448051"/>
                </a:lnTo>
                <a:lnTo>
                  <a:pt x="320779" y="3451226"/>
                </a:lnTo>
                <a:lnTo>
                  <a:pt x="317480" y="3453607"/>
                </a:lnTo>
                <a:lnTo>
                  <a:pt x="314593" y="3455591"/>
                </a:lnTo>
                <a:lnTo>
                  <a:pt x="310882" y="3455988"/>
                </a:lnTo>
                <a:lnTo>
                  <a:pt x="306759" y="3455591"/>
                </a:lnTo>
                <a:lnTo>
                  <a:pt x="305521" y="3454797"/>
                </a:lnTo>
                <a:lnTo>
                  <a:pt x="303460" y="3454004"/>
                </a:lnTo>
                <a:lnTo>
                  <a:pt x="301810" y="3453210"/>
                </a:lnTo>
                <a:lnTo>
                  <a:pt x="300161" y="3451622"/>
                </a:lnTo>
                <a:lnTo>
                  <a:pt x="296862" y="3447257"/>
                </a:lnTo>
                <a:lnTo>
                  <a:pt x="299749" y="3444875"/>
                </a:lnTo>
                <a:lnTo>
                  <a:pt x="302223" y="3443288"/>
                </a:lnTo>
                <a:lnTo>
                  <a:pt x="305521" y="3442098"/>
                </a:lnTo>
                <a:lnTo>
                  <a:pt x="307996" y="3442098"/>
                </a:lnTo>
                <a:lnTo>
                  <a:pt x="313357" y="3442098"/>
                </a:lnTo>
                <a:lnTo>
                  <a:pt x="316243" y="3441700"/>
                </a:lnTo>
                <a:lnTo>
                  <a:pt x="319129" y="3440510"/>
                </a:lnTo>
                <a:lnTo>
                  <a:pt x="315418" y="3436938"/>
                </a:lnTo>
                <a:lnTo>
                  <a:pt x="313357" y="3434160"/>
                </a:lnTo>
                <a:lnTo>
                  <a:pt x="312532" y="3430985"/>
                </a:lnTo>
                <a:lnTo>
                  <a:pt x="312532" y="3428603"/>
                </a:lnTo>
                <a:lnTo>
                  <a:pt x="313357" y="3426222"/>
                </a:lnTo>
                <a:lnTo>
                  <a:pt x="315006" y="3423841"/>
                </a:lnTo>
                <a:close/>
                <a:moveTo>
                  <a:pt x="2636838" y="3413125"/>
                </a:moveTo>
                <a:lnTo>
                  <a:pt x="2634409" y="3422000"/>
                </a:lnTo>
                <a:lnTo>
                  <a:pt x="2631985" y="3429261"/>
                </a:lnTo>
                <a:lnTo>
                  <a:pt x="2628750" y="3437328"/>
                </a:lnTo>
                <a:lnTo>
                  <a:pt x="2626324" y="3445800"/>
                </a:lnTo>
                <a:lnTo>
                  <a:pt x="2621068" y="3443379"/>
                </a:lnTo>
                <a:lnTo>
                  <a:pt x="2615813" y="3441765"/>
                </a:lnTo>
                <a:lnTo>
                  <a:pt x="2613792" y="3441362"/>
                </a:lnTo>
                <a:lnTo>
                  <a:pt x="2611367" y="3441362"/>
                </a:lnTo>
                <a:lnTo>
                  <a:pt x="2609345" y="3441765"/>
                </a:lnTo>
                <a:lnTo>
                  <a:pt x="2607325" y="3442976"/>
                </a:lnTo>
                <a:lnTo>
                  <a:pt x="2605301" y="3443782"/>
                </a:lnTo>
                <a:lnTo>
                  <a:pt x="2603683" y="3445396"/>
                </a:lnTo>
                <a:lnTo>
                  <a:pt x="2601662" y="3447413"/>
                </a:lnTo>
                <a:lnTo>
                  <a:pt x="2600046" y="3449430"/>
                </a:lnTo>
                <a:lnTo>
                  <a:pt x="2597216" y="3454674"/>
                </a:lnTo>
                <a:lnTo>
                  <a:pt x="2594384" y="3462338"/>
                </a:lnTo>
                <a:lnTo>
                  <a:pt x="2587511" y="3453867"/>
                </a:lnTo>
                <a:lnTo>
                  <a:pt x="2584279" y="3449833"/>
                </a:lnTo>
                <a:lnTo>
                  <a:pt x="2581047" y="3445396"/>
                </a:lnTo>
                <a:lnTo>
                  <a:pt x="2578217" y="3440556"/>
                </a:lnTo>
                <a:lnTo>
                  <a:pt x="2575791" y="3434908"/>
                </a:lnTo>
                <a:lnTo>
                  <a:pt x="2573770" y="3428454"/>
                </a:lnTo>
                <a:lnTo>
                  <a:pt x="2571749" y="3421596"/>
                </a:lnTo>
                <a:lnTo>
                  <a:pt x="2576601" y="3422403"/>
                </a:lnTo>
                <a:lnTo>
                  <a:pt x="2581452" y="3422403"/>
                </a:lnTo>
                <a:lnTo>
                  <a:pt x="2589946" y="3422403"/>
                </a:lnTo>
                <a:lnTo>
                  <a:pt x="2598429" y="3421596"/>
                </a:lnTo>
                <a:lnTo>
                  <a:pt x="2606113" y="3419579"/>
                </a:lnTo>
                <a:lnTo>
                  <a:pt x="2621068" y="3415546"/>
                </a:lnTo>
                <a:lnTo>
                  <a:pt x="2628750" y="3413932"/>
                </a:lnTo>
                <a:close/>
                <a:moveTo>
                  <a:pt x="836199" y="3411537"/>
                </a:moveTo>
                <a:lnTo>
                  <a:pt x="838877" y="3411537"/>
                </a:lnTo>
                <a:lnTo>
                  <a:pt x="841558" y="3411537"/>
                </a:lnTo>
                <a:lnTo>
                  <a:pt x="844235" y="3412320"/>
                </a:lnTo>
                <a:lnTo>
                  <a:pt x="845382" y="3415060"/>
                </a:lnTo>
                <a:lnTo>
                  <a:pt x="846146" y="3417409"/>
                </a:lnTo>
                <a:lnTo>
                  <a:pt x="845382" y="3419757"/>
                </a:lnTo>
                <a:lnTo>
                  <a:pt x="844616" y="3421715"/>
                </a:lnTo>
                <a:lnTo>
                  <a:pt x="843088" y="3423280"/>
                </a:lnTo>
                <a:lnTo>
                  <a:pt x="841172" y="3425238"/>
                </a:lnTo>
                <a:lnTo>
                  <a:pt x="836585" y="3427978"/>
                </a:lnTo>
                <a:lnTo>
                  <a:pt x="825107" y="3433458"/>
                </a:lnTo>
                <a:lnTo>
                  <a:pt x="820518" y="3436589"/>
                </a:lnTo>
                <a:lnTo>
                  <a:pt x="818606" y="3438155"/>
                </a:lnTo>
                <a:lnTo>
                  <a:pt x="817078" y="3440112"/>
                </a:lnTo>
                <a:lnTo>
                  <a:pt x="815162" y="3436589"/>
                </a:lnTo>
                <a:lnTo>
                  <a:pt x="814396" y="3433458"/>
                </a:lnTo>
                <a:lnTo>
                  <a:pt x="814396" y="3430326"/>
                </a:lnTo>
                <a:lnTo>
                  <a:pt x="814396" y="3427586"/>
                </a:lnTo>
                <a:lnTo>
                  <a:pt x="815928" y="3424846"/>
                </a:lnTo>
                <a:lnTo>
                  <a:pt x="817078" y="3422497"/>
                </a:lnTo>
                <a:lnTo>
                  <a:pt x="818986" y="3419757"/>
                </a:lnTo>
                <a:lnTo>
                  <a:pt x="821281" y="3417409"/>
                </a:lnTo>
                <a:lnTo>
                  <a:pt x="824345" y="3416235"/>
                </a:lnTo>
                <a:lnTo>
                  <a:pt x="827022" y="3414277"/>
                </a:lnTo>
                <a:lnTo>
                  <a:pt x="830083" y="3413103"/>
                </a:lnTo>
                <a:lnTo>
                  <a:pt x="833141" y="3412320"/>
                </a:lnTo>
                <a:close/>
                <a:moveTo>
                  <a:pt x="3294491" y="3405187"/>
                </a:moveTo>
                <a:lnTo>
                  <a:pt x="3296091" y="3405187"/>
                </a:lnTo>
                <a:lnTo>
                  <a:pt x="3298890" y="3405595"/>
                </a:lnTo>
                <a:lnTo>
                  <a:pt x="3305287" y="3408040"/>
                </a:lnTo>
                <a:lnTo>
                  <a:pt x="3308485" y="3408856"/>
                </a:lnTo>
                <a:lnTo>
                  <a:pt x="3309285" y="3408856"/>
                </a:lnTo>
                <a:lnTo>
                  <a:pt x="3310884" y="3408040"/>
                </a:lnTo>
                <a:lnTo>
                  <a:pt x="3309285" y="3416193"/>
                </a:lnTo>
                <a:lnTo>
                  <a:pt x="3308885" y="3418231"/>
                </a:lnTo>
                <a:lnTo>
                  <a:pt x="3308485" y="3419047"/>
                </a:lnTo>
                <a:lnTo>
                  <a:pt x="3307287" y="3419047"/>
                </a:lnTo>
                <a:lnTo>
                  <a:pt x="3306885" y="3418638"/>
                </a:lnTo>
                <a:lnTo>
                  <a:pt x="3305287" y="3416600"/>
                </a:lnTo>
                <a:lnTo>
                  <a:pt x="3304087" y="3414155"/>
                </a:lnTo>
                <a:lnTo>
                  <a:pt x="3302889" y="3413340"/>
                </a:lnTo>
                <a:lnTo>
                  <a:pt x="3302089" y="3412524"/>
                </a:lnTo>
                <a:lnTo>
                  <a:pt x="3300889" y="3412524"/>
                </a:lnTo>
                <a:lnTo>
                  <a:pt x="3300089" y="3413747"/>
                </a:lnTo>
                <a:lnTo>
                  <a:pt x="3298890" y="3415785"/>
                </a:lnTo>
                <a:lnTo>
                  <a:pt x="3298090" y="3418638"/>
                </a:lnTo>
                <a:lnTo>
                  <a:pt x="3300089" y="3422715"/>
                </a:lnTo>
                <a:lnTo>
                  <a:pt x="3300889" y="3424345"/>
                </a:lnTo>
                <a:lnTo>
                  <a:pt x="3302489" y="3425160"/>
                </a:lnTo>
                <a:lnTo>
                  <a:pt x="3305287" y="3426790"/>
                </a:lnTo>
                <a:lnTo>
                  <a:pt x="3308485" y="3426790"/>
                </a:lnTo>
                <a:lnTo>
                  <a:pt x="3312483" y="3426790"/>
                </a:lnTo>
                <a:lnTo>
                  <a:pt x="3315682" y="3425568"/>
                </a:lnTo>
                <a:lnTo>
                  <a:pt x="3323278" y="3422715"/>
                </a:lnTo>
                <a:lnTo>
                  <a:pt x="3330075" y="3420269"/>
                </a:lnTo>
                <a:lnTo>
                  <a:pt x="3333674" y="3419861"/>
                </a:lnTo>
                <a:lnTo>
                  <a:pt x="3336472" y="3420269"/>
                </a:lnTo>
                <a:lnTo>
                  <a:pt x="3338872" y="3421084"/>
                </a:lnTo>
                <a:lnTo>
                  <a:pt x="3340071" y="3422307"/>
                </a:lnTo>
                <a:lnTo>
                  <a:pt x="3340871" y="3423123"/>
                </a:lnTo>
                <a:lnTo>
                  <a:pt x="3342869" y="3427198"/>
                </a:lnTo>
                <a:lnTo>
                  <a:pt x="3343269" y="3432089"/>
                </a:lnTo>
                <a:lnTo>
                  <a:pt x="3340871" y="3430866"/>
                </a:lnTo>
                <a:lnTo>
                  <a:pt x="3337272" y="3430051"/>
                </a:lnTo>
                <a:lnTo>
                  <a:pt x="3334073" y="3430051"/>
                </a:lnTo>
                <a:lnTo>
                  <a:pt x="3329676" y="3430866"/>
                </a:lnTo>
                <a:lnTo>
                  <a:pt x="3321280" y="3432905"/>
                </a:lnTo>
                <a:lnTo>
                  <a:pt x="3311684" y="3434943"/>
                </a:lnTo>
                <a:lnTo>
                  <a:pt x="3308085" y="3435350"/>
                </a:lnTo>
                <a:lnTo>
                  <a:pt x="3303288" y="3435350"/>
                </a:lnTo>
                <a:lnTo>
                  <a:pt x="3300089" y="3434127"/>
                </a:lnTo>
                <a:lnTo>
                  <a:pt x="3298090" y="3433312"/>
                </a:lnTo>
                <a:lnTo>
                  <a:pt x="3296491" y="3432089"/>
                </a:lnTo>
                <a:lnTo>
                  <a:pt x="3295291" y="3430866"/>
                </a:lnTo>
                <a:lnTo>
                  <a:pt x="3293692" y="3429236"/>
                </a:lnTo>
                <a:lnTo>
                  <a:pt x="3292492" y="3427198"/>
                </a:lnTo>
                <a:lnTo>
                  <a:pt x="3291694" y="3424752"/>
                </a:lnTo>
                <a:lnTo>
                  <a:pt x="3290094" y="3418638"/>
                </a:lnTo>
                <a:lnTo>
                  <a:pt x="3289294" y="3411301"/>
                </a:lnTo>
                <a:lnTo>
                  <a:pt x="3290094" y="3408856"/>
                </a:lnTo>
                <a:lnTo>
                  <a:pt x="3291292" y="3407225"/>
                </a:lnTo>
                <a:lnTo>
                  <a:pt x="3292093" y="3406003"/>
                </a:lnTo>
                <a:lnTo>
                  <a:pt x="3293293" y="3405595"/>
                </a:lnTo>
                <a:close/>
                <a:moveTo>
                  <a:pt x="1513230" y="3403600"/>
                </a:moveTo>
                <a:lnTo>
                  <a:pt x="1516435" y="3411283"/>
                </a:lnTo>
                <a:lnTo>
                  <a:pt x="1518439" y="3416945"/>
                </a:lnTo>
                <a:lnTo>
                  <a:pt x="1519240" y="3422202"/>
                </a:lnTo>
                <a:lnTo>
                  <a:pt x="1519240" y="3424223"/>
                </a:lnTo>
                <a:lnTo>
                  <a:pt x="1518439" y="3425436"/>
                </a:lnTo>
                <a:lnTo>
                  <a:pt x="1518039" y="3427053"/>
                </a:lnTo>
                <a:lnTo>
                  <a:pt x="1517236" y="3428671"/>
                </a:lnTo>
                <a:lnTo>
                  <a:pt x="1515234" y="3430693"/>
                </a:lnTo>
                <a:lnTo>
                  <a:pt x="1512026" y="3431906"/>
                </a:lnTo>
                <a:lnTo>
                  <a:pt x="1508822" y="3433524"/>
                </a:lnTo>
                <a:lnTo>
                  <a:pt x="1500408" y="3435141"/>
                </a:lnTo>
                <a:lnTo>
                  <a:pt x="1491992" y="3437163"/>
                </a:lnTo>
                <a:lnTo>
                  <a:pt x="1487983" y="3438376"/>
                </a:lnTo>
                <a:lnTo>
                  <a:pt x="1483977" y="3440398"/>
                </a:lnTo>
                <a:lnTo>
                  <a:pt x="1481172" y="3442824"/>
                </a:lnTo>
                <a:lnTo>
                  <a:pt x="1477965" y="3446463"/>
                </a:lnTo>
                <a:lnTo>
                  <a:pt x="1478769" y="3442824"/>
                </a:lnTo>
                <a:lnTo>
                  <a:pt x="1479168" y="3439993"/>
                </a:lnTo>
                <a:lnTo>
                  <a:pt x="1479971" y="3436354"/>
                </a:lnTo>
                <a:lnTo>
                  <a:pt x="1481172" y="3433524"/>
                </a:lnTo>
                <a:lnTo>
                  <a:pt x="1483977" y="3428671"/>
                </a:lnTo>
                <a:lnTo>
                  <a:pt x="1487983" y="3423010"/>
                </a:lnTo>
                <a:lnTo>
                  <a:pt x="1492792" y="3418562"/>
                </a:lnTo>
                <a:lnTo>
                  <a:pt x="1498803" y="3413710"/>
                </a:lnTo>
                <a:close/>
                <a:moveTo>
                  <a:pt x="2356069" y="3397250"/>
                </a:moveTo>
                <a:lnTo>
                  <a:pt x="2359578" y="3397250"/>
                </a:lnTo>
                <a:lnTo>
                  <a:pt x="2363478" y="3398091"/>
                </a:lnTo>
                <a:lnTo>
                  <a:pt x="2366598" y="3399772"/>
                </a:lnTo>
                <a:lnTo>
                  <a:pt x="2368547" y="3401453"/>
                </a:lnTo>
                <a:lnTo>
                  <a:pt x="2367767" y="3403974"/>
                </a:lnTo>
                <a:lnTo>
                  <a:pt x="2367378" y="3406075"/>
                </a:lnTo>
                <a:lnTo>
                  <a:pt x="2366598" y="3407757"/>
                </a:lnTo>
                <a:lnTo>
                  <a:pt x="2365429" y="3409017"/>
                </a:lnTo>
                <a:lnTo>
                  <a:pt x="2364258" y="3410278"/>
                </a:lnTo>
                <a:lnTo>
                  <a:pt x="2362306" y="3410698"/>
                </a:lnTo>
                <a:lnTo>
                  <a:pt x="2358799" y="3411538"/>
                </a:lnTo>
                <a:lnTo>
                  <a:pt x="2354900" y="3411118"/>
                </a:lnTo>
                <a:lnTo>
                  <a:pt x="2351780" y="3410698"/>
                </a:lnTo>
                <a:lnTo>
                  <a:pt x="2348271" y="3409017"/>
                </a:lnTo>
                <a:lnTo>
                  <a:pt x="2346322" y="3406916"/>
                </a:lnTo>
                <a:lnTo>
                  <a:pt x="2346710" y="3404814"/>
                </a:lnTo>
                <a:lnTo>
                  <a:pt x="2347101" y="3403134"/>
                </a:lnTo>
                <a:lnTo>
                  <a:pt x="2348271" y="3401453"/>
                </a:lnTo>
                <a:lnTo>
                  <a:pt x="2349051" y="3399772"/>
                </a:lnTo>
                <a:lnTo>
                  <a:pt x="2350610" y="3398931"/>
                </a:lnTo>
                <a:lnTo>
                  <a:pt x="2352559" y="3397670"/>
                </a:lnTo>
                <a:close/>
                <a:moveTo>
                  <a:pt x="2496749" y="3390900"/>
                </a:moveTo>
                <a:lnTo>
                  <a:pt x="2496749" y="3395169"/>
                </a:lnTo>
                <a:lnTo>
                  <a:pt x="2497134" y="3399050"/>
                </a:lnTo>
                <a:lnTo>
                  <a:pt x="2496749" y="3402154"/>
                </a:lnTo>
                <a:lnTo>
                  <a:pt x="2495973" y="3404483"/>
                </a:lnTo>
                <a:lnTo>
                  <a:pt x="2495200" y="3405647"/>
                </a:lnTo>
                <a:lnTo>
                  <a:pt x="2494812" y="3407199"/>
                </a:lnTo>
                <a:lnTo>
                  <a:pt x="2493264" y="3407587"/>
                </a:lnTo>
                <a:lnTo>
                  <a:pt x="2492489" y="3408363"/>
                </a:lnTo>
                <a:lnTo>
                  <a:pt x="2490941" y="3407587"/>
                </a:lnTo>
                <a:lnTo>
                  <a:pt x="2489392" y="3407199"/>
                </a:lnTo>
                <a:lnTo>
                  <a:pt x="2486683" y="3405259"/>
                </a:lnTo>
                <a:lnTo>
                  <a:pt x="2483585" y="3402542"/>
                </a:lnTo>
                <a:lnTo>
                  <a:pt x="2481261" y="3399438"/>
                </a:lnTo>
                <a:lnTo>
                  <a:pt x="2481261" y="3397109"/>
                </a:lnTo>
                <a:lnTo>
                  <a:pt x="2481261" y="3395945"/>
                </a:lnTo>
                <a:lnTo>
                  <a:pt x="2482035" y="3394393"/>
                </a:lnTo>
                <a:lnTo>
                  <a:pt x="2482421" y="3393229"/>
                </a:lnTo>
                <a:lnTo>
                  <a:pt x="2483198" y="3392840"/>
                </a:lnTo>
                <a:lnTo>
                  <a:pt x="2484358" y="3392452"/>
                </a:lnTo>
                <a:lnTo>
                  <a:pt x="2486683" y="3392065"/>
                </a:lnTo>
                <a:lnTo>
                  <a:pt x="2491713" y="3392452"/>
                </a:lnTo>
                <a:lnTo>
                  <a:pt x="2494425" y="3392065"/>
                </a:lnTo>
                <a:lnTo>
                  <a:pt x="2495587" y="3391288"/>
                </a:lnTo>
                <a:close/>
                <a:moveTo>
                  <a:pt x="1518841" y="3386137"/>
                </a:moveTo>
                <a:lnTo>
                  <a:pt x="1520428" y="3386137"/>
                </a:lnTo>
                <a:lnTo>
                  <a:pt x="1524397" y="3386931"/>
                </a:lnTo>
                <a:lnTo>
                  <a:pt x="1528365" y="3388518"/>
                </a:lnTo>
                <a:lnTo>
                  <a:pt x="1534714" y="3390900"/>
                </a:lnTo>
                <a:lnTo>
                  <a:pt x="1535112" y="3394472"/>
                </a:lnTo>
                <a:lnTo>
                  <a:pt x="1534714" y="3396456"/>
                </a:lnTo>
                <a:lnTo>
                  <a:pt x="1533922" y="3397250"/>
                </a:lnTo>
                <a:lnTo>
                  <a:pt x="1532335" y="3397250"/>
                </a:lnTo>
                <a:lnTo>
                  <a:pt x="1530747" y="3396853"/>
                </a:lnTo>
                <a:lnTo>
                  <a:pt x="1528761" y="3394869"/>
                </a:lnTo>
                <a:lnTo>
                  <a:pt x="1526778" y="3392488"/>
                </a:lnTo>
                <a:lnTo>
                  <a:pt x="1525587" y="3389312"/>
                </a:lnTo>
                <a:lnTo>
                  <a:pt x="1524397" y="3392488"/>
                </a:lnTo>
                <a:lnTo>
                  <a:pt x="1524000" y="3395266"/>
                </a:lnTo>
                <a:lnTo>
                  <a:pt x="1523603" y="3399234"/>
                </a:lnTo>
                <a:lnTo>
                  <a:pt x="1525191" y="3403600"/>
                </a:lnTo>
                <a:lnTo>
                  <a:pt x="1523603" y="3403203"/>
                </a:lnTo>
                <a:lnTo>
                  <a:pt x="1522016" y="3402409"/>
                </a:lnTo>
                <a:lnTo>
                  <a:pt x="1519237" y="3399234"/>
                </a:lnTo>
                <a:lnTo>
                  <a:pt x="1517651" y="3397647"/>
                </a:lnTo>
                <a:lnTo>
                  <a:pt x="1516063" y="3396853"/>
                </a:lnTo>
                <a:lnTo>
                  <a:pt x="1514873" y="3396456"/>
                </a:lnTo>
                <a:lnTo>
                  <a:pt x="1513285" y="3396456"/>
                </a:lnTo>
                <a:lnTo>
                  <a:pt x="1512888" y="3393281"/>
                </a:lnTo>
                <a:lnTo>
                  <a:pt x="1512888" y="3390900"/>
                </a:lnTo>
                <a:lnTo>
                  <a:pt x="1513681" y="3388915"/>
                </a:lnTo>
                <a:lnTo>
                  <a:pt x="1514079" y="3388122"/>
                </a:lnTo>
                <a:lnTo>
                  <a:pt x="1515665" y="3386931"/>
                </a:lnTo>
                <a:lnTo>
                  <a:pt x="1517253" y="3386534"/>
                </a:lnTo>
                <a:close/>
                <a:moveTo>
                  <a:pt x="2592480" y="3368675"/>
                </a:moveTo>
                <a:lnTo>
                  <a:pt x="2594135" y="3372547"/>
                </a:lnTo>
                <a:lnTo>
                  <a:pt x="2595781" y="3376032"/>
                </a:lnTo>
                <a:lnTo>
                  <a:pt x="2597848" y="3378355"/>
                </a:lnTo>
                <a:lnTo>
                  <a:pt x="2598671" y="3379130"/>
                </a:lnTo>
                <a:lnTo>
                  <a:pt x="2600325" y="3379517"/>
                </a:lnTo>
                <a:lnTo>
                  <a:pt x="2598259" y="3382227"/>
                </a:lnTo>
                <a:lnTo>
                  <a:pt x="2595781" y="3383776"/>
                </a:lnTo>
                <a:lnTo>
                  <a:pt x="2592898" y="3384550"/>
                </a:lnTo>
                <a:lnTo>
                  <a:pt x="2590421" y="3384550"/>
                </a:lnTo>
                <a:lnTo>
                  <a:pt x="2587530" y="3383776"/>
                </a:lnTo>
                <a:lnTo>
                  <a:pt x="2585053" y="3383389"/>
                </a:lnTo>
                <a:lnTo>
                  <a:pt x="2579686" y="3382227"/>
                </a:lnTo>
                <a:lnTo>
                  <a:pt x="2580923" y="3379130"/>
                </a:lnTo>
                <a:lnTo>
                  <a:pt x="2581750" y="3376806"/>
                </a:lnTo>
                <a:lnTo>
                  <a:pt x="2582992" y="3374870"/>
                </a:lnTo>
                <a:lnTo>
                  <a:pt x="2584636" y="3372934"/>
                </a:lnTo>
                <a:lnTo>
                  <a:pt x="2586292" y="3371385"/>
                </a:lnTo>
                <a:lnTo>
                  <a:pt x="2588352" y="3370611"/>
                </a:lnTo>
                <a:close/>
                <a:moveTo>
                  <a:pt x="2564558" y="3367087"/>
                </a:moveTo>
                <a:lnTo>
                  <a:pt x="2566426" y="3367484"/>
                </a:lnTo>
                <a:lnTo>
                  <a:pt x="2567547" y="3367881"/>
                </a:lnTo>
                <a:lnTo>
                  <a:pt x="2569415" y="3368278"/>
                </a:lnTo>
                <a:lnTo>
                  <a:pt x="2571282" y="3369469"/>
                </a:lnTo>
                <a:lnTo>
                  <a:pt x="2572777" y="3370659"/>
                </a:lnTo>
                <a:lnTo>
                  <a:pt x="2574272" y="3372644"/>
                </a:lnTo>
                <a:lnTo>
                  <a:pt x="2575018" y="3374628"/>
                </a:lnTo>
                <a:lnTo>
                  <a:pt x="2576139" y="3376612"/>
                </a:lnTo>
                <a:lnTo>
                  <a:pt x="2576512" y="3379787"/>
                </a:lnTo>
                <a:lnTo>
                  <a:pt x="2576512" y="3382168"/>
                </a:lnTo>
                <a:lnTo>
                  <a:pt x="2573148" y="3382962"/>
                </a:lnTo>
                <a:lnTo>
                  <a:pt x="2570535" y="3382962"/>
                </a:lnTo>
                <a:lnTo>
                  <a:pt x="2568294" y="3382168"/>
                </a:lnTo>
                <a:lnTo>
                  <a:pt x="2566053" y="3380581"/>
                </a:lnTo>
                <a:lnTo>
                  <a:pt x="2562318" y="3376612"/>
                </a:lnTo>
                <a:lnTo>
                  <a:pt x="2560075" y="3375422"/>
                </a:lnTo>
                <a:lnTo>
                  <a:pt x="2557461" y="3373834"/>
                </a:lnTo>
                <a:lnTo>
                  <a:pt x="2558209" y="3371850"/>
                </a:lnTo>
                <a:lnTo>
                  <a:pt x="2558957" y="3370262"/>
                </a:lnTo>
                <a:lnTo>
                  <a:pt x="2560075" y="3369072"/>
                </a:lnTo>
                <a:lnTo>
                  <a:pt x="2561197" y="3367881"/>
                </a:lnTo>
                <a:lnTo>
                  <a:pt x="2562691" y="3367484"/>
                </a:lnTo>
                <a:close/>
                <a:moveTo>
                  <a:pt x="3184239" y="3344862"/>
                </a:moveTo>
                <a:lnTo>
                  <a:pt x="3188546" y="3345254"/>
                </a:lnTo>
                <a:lnTo>
                  <a:pt x="3192461" y="3345254"/>
                </a:lnTo>
                <a:lnTo>
                  <a:pt x="3190896" y="3354648"/>
                </a:lnTo>
                <a:lnTo>
                  <a:pt x="3190111" y="3357780"/>
                </a:lnTo>
                <a:lnTo>
                  <a:pt x="3188546" y="3361303"/>
                </a:lnTo>
                <a:lnTo>
                  <a:pt x="3186982" y="3364043"/>
                </a:lnTo>
                <a:lnTo>
                  <a:pt x="3185806" y="3366391"/>
                </a:lnTo>
                <a:lnTo>
                  <a:pt x="3184239" y="3368348"/>
                </a:lnTo>
                <a:lnTo>
                  <a:pt x="3182284" y="3369914"/>
                </a:lnTo>
                <a:lnTo>
                  <a:pt x="3180327" y="3371480"/>
                </a:lnTo>
                <a:lnTo>
                  <a:pt x="3178369" y="3372263"/>
                </a:lnTo>
                <a:lnTo>
                  <a:pt x="3176020" y="3372654"/>
                </a:lnTo>
                <a:lnTo>
                  <a:pt x="3173669" y="3373437"/>
                </a:lnTo>
                <a:lnTo>
                  <a:pt x="3168972" y="3373437"/>
                </a:lnTo>
                <a:lnTo>
                  <a:pt x="3163885" y="3371872"/>
                </a:lnTo>
                <a:lnTo>
                  <a:pt x="3164670" y="3369523"/>
                </a:lnTo>
                <a:lnTo>
                  <a:pt x="3165840" y="3367566"/>
                </a:lnTo>
                <a:lnTo>
                  <a:pt x="3167408" y="3366000"/>
                </a:lnTo>
                <a:lnTo>
                  <a:pt x="3169365" y="3365217"/>
                </a:lnTo>
                <a:lnTo>
                  <a:pt x="3173279" y="3363651"/>
                </a:lnTo>
                <a:lnTo>
                  <a:pt x="3177195" y="3363260"/>
                </a:lnTo>
                <a:lnTo>
                  <a:pt x="3180327" y="3362085"/>
                </a:lnTo>
                <a:lnTo>
                  <a:pt x="3181502" y="3361694"/>
                </a:lnTo>
                <a:lnTo>
                  <a:pt x="3181891" y="3360128"/>
                </a:lnTo>
                <a:lnTo>
                  <a:pt x="3181891" y="3358954"/>
                </a:lnTo>
                <a:lnTo>
                  <a:pt x="3181502" y="3356605"/>
                </a:lnTo>
                <a:lnTo>
                  <a:pt x="3179933" y="3353474"/>
                </a:lnTo>
                <a:lnTo>
                  <a:pt x="3177978" y="3350342"/>
                </a:lnTo>
                <a:lnTo>
                  <a:pt x="3179151" y="3347602"/>
                </a:lnTo>
                <a:lnTo>
                  <a:pt x="3180718" y="3345645"/>
                </a:lnTo>
                <a:lnTo>
                  <a:pt x="3182284" y="3345254"/>
                </a:lnTo>
                <a:close/>
                <a:moveTo>
                  <a:pt x="686776" y="3341687"/>
                </a:moveTo>
                <a:lnTo>
                  <a:pt x="691578" y="3341687"/>
                </a:lnTo>
                <a:lnTo>
                  <a:pt x="696383" y="3341687"/>
                </a:lnTo>
                <a:lnTo>
                  <a:pt x="701190" y="3342079"/>
                </a:lnTo>
                <a:lnTo>
                  <a:pt x="705590" y="3342863"/>
                </a:lnTo>
                <a:lnTo>
                  <a:pt x="709195" y="3344038"/>
                </a:lnTo>
                <a:lnTo>
                  <a:pt x="712399" y="3345213"/>
                </a:lnTo>
                <a:lnTo>
                  <a:pt x="712797" y="3349914"/>
                </a:lnTo>
                <a:lnTo>
                  <a:pt x="712797" y="3353439"/>
                </a:lnTo>
                <a:lnTo>
                  <a:pt x="711999" y="3356181"/>
                </a:lnTo>
                <a:lnTo>
                  <a:pt x="710395" y="3358531"/>
                </a:lnTo>
                <a:lnTo>
                  <a:pt x="707994" y="3359707"/>
                </a:lnTo>
                <a:lnTo>
                  <a:pt x="705590" y="3361274"/>
                </a:lnTo>
                <a:lnTo>
                  <a:pt x="702788" y="3361666"/>
                </a:lnTo>
                <a:lnTo>
                  <a:pt x="699187" y="3362840"/>
                </a:lnTo>
                <a:lnTo>
                  <a:pt x="692382" y="3363624"/>
                </a:lnTo>
                <a:lnTo>
                  <a:pt x="685175" y="3365191"/>
                </a:lnTo>
                <a:lnTo>
                  <a:pt x="681972" y="3365974"/>
                </a:lnTo>
                <a:lnTo>
                  <a:pt x="678771" y="3367541"/>
                </a:lnTo>
                <a:lnTo>
                  <a:pt x="675969" y="3369500"/>
                </a:lnTo>
                <a:lnTo>
                  <a:pt x="673967" y="3371850"/>
                </a:lnTo>
                <a:lnTo>
                  <a:pt x="669962" y="3365974"/>
                </a:lnTo>
                <a:lnTo>
                  <a:pt x="667560" y="3360882"/>
                </a:lnTo>
                <a:lnTo>
                  <a:pt x="667160" y="3358923"/>
                </a:lnTo>
                <a:lnTo>
                  <a:pt x="666757" y="3356573"/>
                </a:lnTo>
                <a:lnTo>
                  <a:pt x="666757" y="3354614"/>
                </a:lnTo>
                <a:lnTo>
                  <a:pt x="667160" y="3352655"/>
                </a:lnTo>
                <a:lnTo>
                  <a:pt x="667560" y="3351089"/>
                </a:lnTo>
                <a:lnTo>
                  <a:pt x="668761" y="3349914"/>
                </a:lnTo>
                <a:lnTo>
                  <a:pt x="670763" y="3346780"/>
                </a:lnTo>
                <a:lnTo>
                  <a:pt x="673967" y="3344821"/>
                </a:lnTo>
                <a:lnTo>
                  <a:pt x="677970" y="3342863"/>
                </a:lnTo>
                <a:lnTo>
                  <a:pt x="681972" y="3342079"/>
                </a:lnTo>
                <a:close/>
                <a:moveTo>
                  <a:pt x="816695" y="3333751"/>
                </a:moveTo>
                <a:lnTo>
                  <a:pt x="819895" y="3333751"/>
                </a:lnTo>
                <a:lnTo>
                  <a:pt x="823097" y="3334147"/>
                </a:lnTo>
                <a:lnTo>
                  <a:pt x="827097" y="3336131"/>
                </a:lnTo>
                <a:lnTo>
                  <a:pt x="826295" y="3339703"/>
                </a:lnTo>
                <a:lnTo>
                  <a:pt x="824694" y="3342482"/>
                </a:lnTo>
                <a:lnTo>
                  <a:pt x="823097" y="3346054"/>
                </a:lnTo>
                <a:lnTo>
                  <a:pt x="820693" y="3348832"/>
                </a:lnTo>
                <a:lnTo>
                  <a:pt x="815496" y="3355181"/>
                </a:lnTo>
                <a:lnTo>
                  <a:pt x="809492" y="3361135"/>
                </a:lnTo>
                <a:lnTo>
                  <a:pt x="803091" y="3365897"/>
                </a:lnTo>
                <a:lnTo>
                  <a:pt x="796689" y="3369469"/>
                </a:lnTo>
                <a:lnTo>
                  <a:pt x="793888" y="3371056"/>
                </a:lnTo>
                <a:lnTo>
                  <a:pt x="791087" y="3371850"/>
                </a:lnTo>
                <a:lnTo>
                  <a:pt x="788688" y="3371850"/>
                </a:lnTo>
                <a:lnTo>
                  <a:pt x="786688" y="3371850"/>
                </a:lnTo>
                <a:lnTo>
                  <a:pt x="777885" y="3358754"/>
                </a:lnTo>
                <a:lnTo>
                  <a:pt x="779485" y="3353991"/>
                </a:lnTo>
                <a:lnTo>
                  <a:pt x="781885" y="3348832"/>
                </a:lnTo>
                <a:lnTo>
                  <a:pt x="783484" y="3346847"/>
                </a:lnTo>
                <a:lnTo>
                  <a:pt x="785487" y="3344863"/>
                </a:lnTo>
                <a:lnTo>
                  <a:pt x="787489" y="3343275"/>
                </a:lnTo>
                <a:lnTo>
                  <a:pt x="790286" y="3341291"/>
                </a:lnTo>
                <a:lnTo>
                  <a:pt x="792688" y="3346054"/>
                </a:lnTo>
                <a:lnTo>
                  <a:pt x="795089" y="3348832"/>
                </a:lnTo>
                <a:lnTo>
                  <a:pt x="797089" y="3350419"/>
                </a:lnTo>
                <a:lnTo>
                  <a:pt x="799091" y="3350816"/>
                </a:lnTo>
                <a:lnTo>
                  <a:pt x="801091" y="3350419"/>
                </a:lnTo>
                <a:lnTo>
                  <a:pt x="802689" y="3348832"/>
                </a:lnTo>
                <a:lnTo>
                  <a:pt x="805891" y="3344466"/>
                </a:lnTo>
                <a:lnTo>
                  <a:pt x="809492" y="3339306"/>
                </a:lnTo>
                <a:lnTo>
                  <a:pt x="811893" y="3337323"/>
                </a:lnTo>
                <a:lnTo>
                  <a:pt x="814295" y="3335338"/>
                </a:lnTo>
                <a:close/>
                <a:moveTo>
                  <a:pt x="1099450" y="3332162"/>
                </a:moveTo>
                <a:lnTo>
                  <a:pt x="1101816" y="3332557"/>
                </a:lnTo>
                <a:lnTo>
                  <a:pt x="1103396" y="3332951"/>
                </a:lnTo>
                <a:lnTo>
                  <a:pt x="1104974" y="3334134"/>
                </a:lnTo>
                <a:lnTo>
                  <a:pt x="1105763" y="3336107"/>
                </a:lnTo>
                <a:lnTo>
                  <a:pt x="1107736" y="3339263"/>
                </a:lnTo>
                <a:lnTo>
                  <a:pt x="1108525" y="3343997"/>
                </a:lnTo>
                <a:lnTo>
                  <a:pt x="1110102" y="3346758"/>
                </a:lnTo>
                <a:lnTo>
                  <a:pt x="1111286" y="3348336"/>
                </a:lnTo>
                <a:lnTo>
                  <a:pt x="1112074" y="3348730"/>
                </a:lnTo>
                <a:lnTo>
                  <a:pt x="1114048" y="3349125"/>
                </a:lnTo>
                <a:lnTo>
                  <a:pt x="1116019" y="3348730"/>
                </a:lnTo>
                <a:lnTo>
                  <a:pt x="1112074" y="3353464"/>
                </a:lnTo>
                <a:lnTo>
                  <a:pt x="1106156" y="3359381"/>
                </a:lnTo>
                <a:lnTo>
                  <a:pt x="1099055" y="3365298"/>
                </a:lnTo>
                <a:lnTo>
                  <a:pt x="1090770" y="3370821"/>
                </a:lnTo>
                <a:lnTo>
                  <a:pt x="1081301" y="3377132"/>
                </a:lnTo>
                <a:lnTo>
                  <a:pt x="1071440" y="3384233"/>
                </a:lnTo>
                <a:lnTo>
                  <a:pt x="1049344" y="3397250"/>
                </a:lnTo>
                <a:lnTo>
                  <a:pt x="1049344" y="3394489"/>
                </a:lnTo>
                <a:lnTo>
                  <a:pt x="1049739" y="3391333"/>
                </a:lnTo>
                <a:lnTo>
                  <a:pt x="1050923" y="3388966"/>
                </a:lnTo>
                <a:lnTo>
                  <a:pt x="1051711" y="3386600"/>
                </a:lnTo>
                <a:lnTo>
                  <a:pt x="1054078" y="3382260"/>
                </a:lnTo>
                <a:lnTo>
                  <a:pt x="1057629" y="3378710"/>
                </a:lnTo>
                <a:lnTo>
                  <a:pt x="1061573" y="3375949"/>
                </a:lnTo>
                <a:lnTo>
                  <a:pt x="1065520" y="3372793"/>
                </a:lnTo>
                <a:lnTo>
                  <a:pt x="1074200" y="3368059"/>
                </a:lnTo>
                <a:lnTo>
                  <a:pt x="1078539" y="3365693"/>
                </a:lnTo>
                <a:lnTo>
                  <a:pt x="1082486" y="3363326"/>
                </a:lnTo>
                <a:lnTo>
                  <a:pt x="1086430" y="3360170"/>
                </a:lnTo>
                <a:lnTo>
                  <a:pt x="1089193" y="3356620"/>
                </a:lnTo>
                <a:lnTo>
                  <a:pt x="1091560" y="3352675"/>
                </a:lnTo>
                <a:lnTo>
                  <a:pt x="1092743" y="3350308"/>
                </a:lnTo>
                <a:lnTo>
                  <a:pt x="1093138" y="3347152"/>
                </a:lnTo>
                <a:lnTo>
                  <a:pt x="1093532" y="3344391"/>
                </a:lnTo>
                <a:lnTo>
                  <a:pt x="1093532" y="3341235"/>
                </a:lnTo>
                <a:lnTo>
                  <a:pt x="1093138" y="3334134"/>
                </a:lnTo>
                <a:lnTo>
                  <a:pt x="1096687" y="3332557"/>
                </a:lnTo>
                <a:close/>
                <a:moveTo>
                  <a:pt x="2638627" y="3330575"/>
                </a:moveTo>
                <a:lnTo>
                  <a:pt x="2640255" y="3330575"/>
                </a:lnTo>
                <a:lnTo>
                  <a:pt x="2641884" y="3330575"/>
                </a:lnTo>
                <a:lnTo>
                  <a:pt x="2643919" y="3330986"/>
                </a:lnTo>
                <a:lnTo>
                  <a:pt x="2645547" y="3338376"/>
                </a:lnTo>
                <a:lnTo>
                  <a:pt x="2646361" y="3344534"/>
                </a:lnTo>
                <a:lnTo>
                  <a:pt x="2646361" y="3346998"/>
                </a:lnTo>
                <a:lnTo>
                  <a:pt x="2645547" y="3349051"/>
                </a:lnTo>
                <a:lnTo>
                  <a:pt x="2645138" y="3351104"/>
                </a:lnTo>
                <a:lnTo>
                  <a:pt x="2644324" y="3352335"/>
                </a:lnTo>
                <a:lnTo>
                  <a:pt x="2643105" y="3353157"/>
                </a:lnTo>
                <a:lnTo>
                  <a:pt x="2642291" y="3353567"/>
                </a:lnTo>
                <a:lnTo>
                  <a:pt x="2640662" y="3354388"/>
                </a:lnTo>
                <a:lnTo>
                  <a:pt x="2638627" y="3354388"/>
                </a:lnTo>
                <a:lnTo>
                  <a:pt x="2635371" y="3353157"/>
                </a:lnTo>
                <a:lnTo>
                  <a:pt x="2630486" y="3351104"/>
                </a:lnTo>
                <a:lnTo>
                  <a:pt x="2632114" y="3343713"/>
                </a:lnTo>
                <a:lnTo>
                  <a:pt x="2633333" y="3339608"/>
                </a:lnTo>
                <a:lnTo>
                  <a:pt x="2634148" y="3335913"/>
                </a:lnTo>
                <a:lnTo>
                  <a:pt x="2635371" y="3333039"/>
                </a:lnTo>
                <a:lnTo>
                  <a:pt x="2636184" y="3331807"/>
                </a:lnTo>
                <a:lnTo>
                  <a:pt x="2637404" y="3330986"/>
                </a:lnTo>
                <a:close/>
                <a:moveTo>
                  <a:pt x="3044021" y="3327400"/>
                </a:moveTo>
                <a:lnTo>
                  <a:pt x="3042817" y="3333955"/>
                </a:lnTo>
                <a:lnTo>
                  <a:pt x="3042418" y="3339690"/>
                </a:lnTo>
                <a:lnTo>
                  <a:pt x="3042418" y="3342149"/>
                </a:lnTo>
                <a:lnTo>
                  <a:pt x="3042817" y="3343787"/>
                </a:lnTo>
                <a:lnTo>
                  <a:pt x="3043620" y="3345016"/>
                </a:lnTo>
                <a:lnTo>
                  <a:pt x="3044823" y="3346245"/>
                </a:lnTo>
                <a:lnTo>
                  <a:pt x="3043620" y="3348294"/>
                </a:lnTo>
                <a:lnTo>
                  <a:pt x="3041615" y="3350342"/>
                </a:lnTo>
                <a:lnTo>
                  <a:pt x="3039608" y="3351162"/>
                </a:lnTo>
                <a:lnTo>
                  <a:pt x="3037604" y="3351981"/>
                </a:lnTo>
                <a:lnTo>
                  <a:pt x="3035199" y="3351981"/>
                </a:lnTo>
                <a:lnTo>
                  <a:pt x="3032391" y="3352800"/>
                </a:lnTo>
                <a:lnTo>
                  <a:pt x="3027178" y="3351981"/>
                </a:lnTo>
                <a:lnTo>
                  <a:pt x="3016750" y="3350342"/>
                </a:lnTo>
                <a:lnTo>
                  <a:pt x="3011537" y="3349523"/>
                </a:lnTo>
                <a:lnTo>
                  <a:pt x="3008729" y="3349523"/>
                </a:lnTo>
                <a:lnTo>
                  <a:pt x="3006725" y="3350342"/>
                </a:lnTo>
                <a:lnTo>
                  <a:pt x="3008328" y="3347065"/>
                </a:lnTo>
                <a:lnTo>
                  <a:pt x="3010336" y="3344607"/>
                </a:lnTo>
                <a:lnTo>
                  <a:pt x="3012338" y="3342558"/>
                </a:lnTo>
                <a:lnTo>
                  <a:pt x="3014345" y="3341739"/>
                </a:lnTo>
                <a:lnTo>
                  <a:pt x="3016351" y="3340510"/>
                </a:lnTo>
                <a:lnTo>
                  <a:pt x="3018755" y="3340101"/>
                </a:lnTo>
                <a:lnTo>
                  <a:pt x="3023169" y="3338871"/>
                </a:lnTo>
                <a:lnTo>
                  <a:pt x="3027980" y="3338461"/>
                </a:lnTo>
                <a:lnTo>
                  <a:pt x="3031187" y="3338052"/>
                </a:lnTo>
                <a:lnTo>
                  <a:pt x="3033596" y="3337233"/>
                </a:lnTo>
                <a:lnTo>
                  <a:pt x="3036001" y="3335594"/>
                </a:lnTo>
                <a:lnTo>
                  <a:pt x="3038406" y="3333546"/>
                </a:lnTo>
                <a:lnTo>
                  <a:pt x="3040812" y="3331087"/>
                </a:lnTo>
                <a:close/>
                <a:moveTo>
                  <a:pt x="3087000" y="3324225"/>
                </a:moveTo>
                <a:lnTo>
                  <a:pt x="3089326" y="3324225"/>
                </a:lnTo>
                <a:lnTo>
                  <a:pt x="3093977" y="3325019"/>
                </a:lnTo>
                <a:lnTo>
                  <a:pt x="3097855" y="3326210"/>
                </a:lnTo>
                <a:lnTo>
                  <a:pt x="3102120" y="3328194"/>
                </a:lnTo>
                <a:lnTo>
                  <a:pt x="3108323" y="3331369"/>
                </a:lnTo>
                <a:lnTo>
                  <a:pt x="3105994" y="3333751"/>
                </a:lnTo>
                <a:lnTo>
                  <a:pt x="3103669" y="3334941"/>
                </a:lnTo>
                <a:lnTo>
                  <a:pt x="3101343" y="3336528"/>
                </a:lnTo>
                <a:lnTo>
                  <a:pt x="3099018" y="3336925"/>
                </a:lnTo>
                <a:lnTo>
                  <a:pt x="3096691" y="3336925"/>
                </a:lnTo>
                <a:lnTo>
                  <a:pt x="3093977" y="3336925"/>
                </a:lnTo>
                <a:lnTo>
                  <a:pt x="3088937" y="3336131"/>
                </a:lnTo>
                <a:lnTo>
                  <a:pt x="3084673" y="3334544"/>
                </a:lnTo>
                <a:lnTo>
                  <a:pt x="3080797" y="3332560"/>
                </a:lnTo>
                <a:lnTo>
                  <a:pt x="3074982" y="3329782"/>
                </a:lnTo>
                <a:lnTo>
                  <a:pt x="3077309" y="3327798"/>
                </a:lnTo>
                <a:lnTo>
                  <a:pt x="3079635" y="3326210"/>
                </a:lnTo>
                <a:lnTo>
                  <a:pt x="3082349" y="3325416"/>
                </a:lnTo>
                <a:lnTo>
                  <a:pt x="3084673" y="3325019"/>
                </a:lnTo>
                <a:close/>
                <a:moveTo>
                  <a:pt x="2700332" y="3324224"/>
                </a:moveTo>
                <a:lnTo>
                  <a:pt x="2701127" y="3326630"/>
                </a:lnTo>
                <a:lnTo>
                  <a:pt x="2701523" y="3329037"/>
                </a:lnTo>
                <a:lnTo>
                  <a:pt x="2701919" y="3331042"/>
                </a:lnTo>
                <a:lnTo>
                  <a:pt x="2701523" y="3333448"/>
                </a:lnTo>
                <a:lnTo>
                  <a:pt x="2700332" y="3338261"/>
                </a:lnTo>
                <a:lnTo>
                  <a:pt x="2697952" y="3342673"/>
                </a:lnTo>
                <a:lnTo>
                  <a:pt x="2695570" y="3347886"/>
                </a:lnTo>
                <a:lnTo>
                  <a:pt x="2691998" y="3352298"/>
                </a:lnTo>
                <a:lnTo>
                  <a:pt x="2684855" y="3361522"/>
                </a:lnTo>
                <a:lnTo>
                  <a:pt x="2678107" y="3370345"/>
                </a:lnTo>
                <a:lnTo>
                  <a:pt x="2674931" y="3374356"/>
                </a:lnTo>
                <a:lnTo>
                  <a:pt x="2672550" y="3378768"/>
                </a:lnTo>
                <a:lnTo>
                  <a:pt x="2671757" y="3382778"/>
                </a:lnTo>
                <a:lnTo>
                  <a:pt x="2670964" y="3384783"/>
                </a:lnTo>
                <a:lnTo>
                  <a:pt x="2671757" y="3386788"/>
                </a:lnTo>
                <a:lnTo>
                  <a:pt x="2671757" y="3388393"/>
                </a:lnTo>
                <a:lnTo>
                  <a:pt x="2672550" y="3389997"/>
                </a:lnTo>
                <a:lnTo>
                  <a:pt x="2673742" y="3392002"/>
                </a:lnTo>
                <a:lnTo>
                  <a:pt x="2674931" y="3393606"/>
                </a:lnTo>
                <a:lnTo>
                  <a:pt x="2674138" y="3398419"/>
                </a:lnTo>
                <a:lnTo>
                  <a:pt x="2673742" y="3400023"/>
                </a:lnTo>
                <a:lnTo>
                  <a:pt x="2672550" y="3400424"/>
                </a:lnTo>
                <a:lnTo>
                  <a:pt x="2672154" y="3400424"/>
                </a:lnTo>
                <a:lnTo>
                  <a:pt x="2670964" y="3400023"/>
                </a:lnTo>
                <a:lnTo>
                  <a:pt x="2669376" y="3398018"/>
                </a:lnTo>
                <a:lnTo>
                  <a:pt x="2666598" y="3396013"/>
                </a:lnTo>
                <a:lnTo>
                  <a:pt x="2664218" y="3394008"/>
                </a:lnTo>
                <a:lnTo>
                  <a:pt x="2663423" y="3394008"/>
                </a:lnTo>
                <a:lnTo>
                  <a:pt x="2661835" y="3394008"/>
                </a:lnTo>
                <a:lnTo>
                  <a:pt x="2660248" y="3394810"/>
                </a:lnTo>
                <a:lnTo>
                  <a:pt x="2659056" y="3395612"/>
                </a:lnTo>
                <a:lnTo>
                  <a:pt x="2659850" y="3388794"/>
                </a:lnTo>
                <a:lnTo>
                  <a:pt x="2661439" y="3382778"/>
                </a:lnTo>
                <a:lnTo>
                  <a:pt x="2663423" y="3377163"/>
                </a:lnTo>
                <a:lnTo>
                  <a:pt x="2665804" y="3372751"/>
                </a:lnTo>
                <a:lnTo>
                  <a:pt x="2668583" y="3368341"/>
                </a:lnTo>
                <a:lnTo>
                  <a:pt x="2671757" y="3364330"/>
                </a:lnTo>
                <a:lnTo>
                  <a:pt x="2678107" y="3357512"/>
                </a:lnTo>
                <a:lnTo>
                  <a:pt x="2684456" y="3351095"/>
                </a:lnTo>
                <a:lnTo>
                  <a:pt x="2687633" y="3347886"/>
                </a:lnTo>
                <a:lnTo>
                  <a:pt x="2690806" y="3343876"/>
                </a:lnTo>
                <a:lnTo>
                  <a:pt x="2693586" y="3339865"/>
                </a:lnTo>
                <a:lnTo>
                  <a:pt x="2695967" y="3335454"/>
                </a:lnTo>
                <a:lnTo>
                  <a:pt x="2698348" y="3329839"/>
                </a:lnTo>
                <a:close/>
                <a:moveTo>
                  <a:pt x="1141815" y="3317875"/>
                </a:moveTo>
                <a:lnTo>
                  <a:pt x="1145387" y="3318680"/>
                </a:lnTo>
                <a:lnTo>
                  <a:pt x="1148164" y="3319485"/>
                </a:lnTo>
                <a:lnTo>
                  <a:pt x="1150942" y="3321498"/>
                </a:lnTo>
                <a:lnTo>
                  <a:pt x="1154119" y="3324717"/>
                </a:lnTo>
                <a:lnTo>
                  <a:pt x="1156896" y="3329144"/>
                </a:lnTo>
                <a:lnTo>
                  <a:pt x="1158881" y="3333974"/>
                </a:lnTo>
                <a:lnTo>
                  <a:pt x="1136655" y="3346450"/>
                </a:lnTo>
                <a:lnTo>
                  <a:pt x="1133481" y="3341218"/>
                </a:lnTo>
                <a:lnTo>
                  <a:pt x="1131497" y="3337596"/>
                </a:lnTo>
                <a:lnTo>
                  <a:pt x="1130703" y="3332767"/>
                </a:lnTo>
                <a:lnTo>
                  <a:pt x="1130306" y="3329547"/>
                </a:lnTo>
                <a:lnTo>
                  <a:pt x="1131100" y="3325924"/>
                </a:lnTo>
                <a:lnTo>
                  <a:pt x="1131895" y="3323510"/>
                </a:lnTo>
                <a:lnTo>
                  <a:pt x="1133879" y="3321095"/>
                </a:lnTo>
                <a:lnTo>
                  <a:pt x="1136655" y="3319485"/>
                </a:lnTo>
                <a:lnTo>
                  <a:pt x="1139036" y="3318680"/>
                </a:lnTo>
                <a:close/>
                <a:moveTo>
                  <a:pt x="3446001" y="3317874"/>
                </a:moveTo>
                <a:lnTo>
                  <a:pt x="3451815" y="3324542"/>
                </a:lnTo>
                <a:lnTo>
                  <a:pt x="3454528" y="3327680"/>
                </a:lnTo>
                <a:lnTo>
                  <a:pt x="3457629" y="3331210"/>
                </a:lnTo>
                <a:lnTo>
                  <a:pt x="3461117" y="3333563"/>
                </a:lnTo>
                <a:lnTo>
                  <a:pt x="3465383" y="3335524"/>
                </a:lnTo>
                <a:lnTo>
                  <a:pt x="3470422" y="3337093"/>
                </a:lnTo>
                <a:lnTo>
                  <a:pt x="3476624" y="3337093"/>
                </a:lnTo>
                <a:lnTo>
                  <a:pt x="3476238" y="3339446"/>
                </a:lnTo>
                <a:lnTo>
                  <a:pt x="3475074" y="3340623"/>
                </a:lnTo>
                <a:lnTo>
                  <a:pt x="3474298" y="3341799"/>
                </a:lnTo>
                <a:lnTo>
                  <a:pt x="3473135" y="3342191"/>
                </a:lnTo>
                <a:lnTo>
                  <a:pt x="3470810" y="3342191"/>
                </a:lnTo>
                <a:lnTo>
                  <a:pt x="3468096" y="3341407"/>
                </a:lnTo>
                <a:lnTo>
                  <a:pt x="3465383" y="3341407"/>
                </a:lnTo>
                <a:lnTo>
                  <a:pt x="3464607" y="3341799"/>
                </a:lnTo>
                <a:lnTo>
                  <a:pt x="3463832" y="3342191"/>
                </a:lnTo>
                <a:lnTo>
                  <a:pt x="3462669" y="3343760"/>
                </a:lnTo>
                <a:lnTo>
                  <a:pt x="3462282" y="3345721"/>
                </a:lnTo>
                <a:lnTo>
                  <a:pt x="3461893" y="3348074"/>
                </a:lnTo>
                <a:lnTo>
                  <a:pt x="3461117" y="3351212"/>
                </a:lnTo>
                <a:lnTo>
                  <a:pt x="3459179" y="3351212"/>
                </a:lnTo>
                <a:lnTo>
                  <a:pt x="3458017" y="3350820"/>
                </a:lnTo>
                <a:lnTo>
                  <a:pt x="3456854" y="3349643"/>
                </a:lnTo>
                <a:lnTo>
                  <a:pt x="3455691" y="3348074"/>
                </a:lnTo>
                <a:lnTo>
                  <a:pt x="3453752" y="3343760"/>
                </a:lnTo>
                <a:lnTo>
                  <a:pt x="3452202" y="3339446"/>
                </a:lnTo>
                <a:lnTo>
                  <a:pt x="3450653" y="3335524"/>
                </a:lnTo>
                <a:lnTo>
                  <a:pt x="3450265" y="3333563"/>
                </a:lnTo>
                <a:lnTo>
                  <a:pt x="3449488" y="3332386"/>
                </a:lnTo>
                <a:lnTo>
                  <a:pt x="3448326" y="3332386"/>
                </a:lnTo>
                <a:lnTo>
                  <a:pt x="3447551" y="3332386"/>
                </a:lnTo>
                <a:lnTo>
                  <a:pt x="3446001" y="3333563"/>
                </a:lnTo>
                <a:lnTo>
                  <a:pt x="3444450" y="3335524"/>
                </a:lnTo>
                <a:lnTo>
                  <a:pt x="3443673" y="3334347"/>
                </a:lnTo>
                <a:lnTo>
                  <a:pt x="3443287" y="3333170"/>
                </a:lnTo>
                <a:lnTo>
                  <a:pt x="3443287" y="3331210"/>
                </a:lnTo>
                <a:lnTo>
                  <a:pt x="3443287" y="3328857"/>
                </a:lnTo>
                <a:close/>
                <a:moveTo>
                  <a:pt x="2613954" y="3308350"/>
                </a:moveTo>
                <a:lnTo>
                  <a:pt x="2617568" y="3308350"/>
                </a:lnTo>
                <a:lnTo>
                  <a:pt x="2621180" y="3308747"/>
                </a:lnTo>
                <a:lnTo>
                  <a:pt x="2624392" y="3309938"/>
                </a:lnTo>
                <a:lnTo>
                  <a:pt x="2627603" y="3310732"/>
                </a:lnTo>
                <a:lnTo>
                  <a:pt x="2630413" y="3312319"/>
                </a:lnTo>
                <a:lnTo>
                  <a:pt x="2633222" y="3314303"/>
                </a:lnTo>
                <a:lnTo>
                  <a:pt x="2635229" y="3315494"/>
                </a:lnTo>
                <a:lnTo>
                  <a:pt x="2636838" y="3317479"/>
                </a:lnTo>
                <a:lnTo>
                  <a:pt x="2636032" y="3319463"/>
                </a:lnTo>
                <a:lnTo>
                  <a:pt x="2634426" y="3321447"/>
                </a:lnTo>
                <a:lnTo>
                  <a:pt x="2632420" y="3323432"/>
                </a:lnTo>
                <a:lnTo>
                  <a:pt x="2630812" y="3324622"/>
                </a:lnTo>
                <a:lnTo>
                  <a:pt x="2626399" y="3326210"/>
                </a:lnTo>
                <a:lnTo>
                  <a:pt x="2621581" y="3327798"/>
                </a:lnTo>
                <a:lnTo>
                  <a:pt x="2611545" y="3329782"/>
                </a:lnTo>
                <a:lnTo>
                  <a:pt x="2607130" y="3331369"/>
                </a:lnTo>
                <a:lnTo>
                  <a:pt x="2605120" y="3332163"/>
                </a:lnTo>
                <a:lnTo>
                  <a:pt x="2603116" y="3333751"/>
                </a:lnTo>
                <a:lnTo>
                  <a:pt x="2601911" y="3327400"/>
                </a:lnTo>
                <a:lnTo>
                  <a:pt x="2601911" y="3321844"/>
                </a:lnTo>
                <a:lnTo>
                  <a:pt x="2602311" y="3317479"/>
                </a:lnTo>
                <a:lnTo>
                  <a:pt x="2603116" y="3314303"/>
                </a:lnTo>
                <a:lnTo>
                  <a:pt x="2605120" y="3311525"/>
                </a:lnTo>
                <a:lnTo>
                  <a:pt x="2607531" y="3309938"/>
                </a:lnTo>
                <a:lnTo>
                  <a:pt x="2610742" y="3308747"/>
                </a:lnTo>
                <a:close/>
                <a:moveTo>
                  <a:pt x="2666613" y="3303587"/>
                </a:moveTo>
                <a:lnTo>
                  <a:pt x="2668921" y="3303587"/>
                </a:lnTo>
                <a:lnTo>
                  <a:pt x="2672001" y="3303587"/>
                </a:lnTo>
                <a:lnTo>
                  <a:pt x="2677391" y="3304715"/>
                </a:lnTo>
                <a:lnTo>
                  <a:pt x="2682777" y="3306595"/>
                </a:lnTo>
                <a:lnTo>
                  <a:pt x="2688163" y="3308475"/>
                </a:lnTo>
                <a:lnTo>
                  <a:pt x="2690473" y="3308851"/>
                </a:lnTo>
                <a:lnTo>
                  <a:pt x="2692398" y="3309603"/>
                </a:lnTo>
                <a:lnTo>
                  <a:pt x="2691242" y="3312236"/>
                </a:lnTo>
                <a:lnTo>
                  <a:pt x="2690473" y="3314116"/>
                </a:lnTo>
                <a:lnTo>
                  <a:pt x="2688932" y="3315995"/>
                </a:lnTo>
                <a:lnTo>
                  <a:pt x="2686623" y="3316747"/>
                </a:lnTo>
                <a:lnTo>
                  <a:pt x="2684699" y="3317875"/>
                </a:lnTo>
                <a:lnTo>
                  <a:pt x="2682007" y="3317875"/>
                </a:lnTo>
                <a:lnTo>
                  <a:pt x="2676618" y="3317875"/>
                </a:lnTo>
                <a:lnTo>
                  <a:pt x="2664302" y="3315995"/>
                </a:lnTo>
                <a:lnTo>
                  <a:pt x="2658914" y="3315995"/>
                </a:lnTo>
                <a:lnTo>
                  <a:pt x="2656221" y="3315995"/>
                </a:lnTo>
                <a:lnTo>
                  <a:pt x="2654298" y="3316747"/>
                </a:lnTo>
                <a:lnTo>
                  <a:pt x="2655837" y="3312611"/>
                </a:lnTo>
                <a:lnTo>
                  <a:pt x="2657376" y="3309603"/>
                </a:lnTo>
                <a:lnTo>
                  <a:pt x="2659686" y="3306971"/>
                </a:lnTo>
                <a:lnTo>
                  <a:pt x="2661609" y="3305091"/>
                </a:lnTo>
                <a:lnTo>
                  <a:pt x="2663920" y="3303963"/>
                </a:lnTo>
                <a:close/>
                <a:moveTo>
                  <a:pt x="741371" y="3302000"/>
                </a:moveTo>
                <a:lnTo>
                  <a:pt x="744545" y="3302000"/>
                </a:lnTo>
                <a:lnTo>
                  <a:pt x="747724" y="3302397"/>
                </a:lnTo>
                <a:lnTo>
                  <a:pt x="745341" y="3308747"/>
                </a:lnTo>
                <a:lnTo>
                  <a:pt x="742165" y="3315097"/>
                </a:lnTo>
                <a:lnTo>
                  <a:pt x="737802" y="3321844"/>
                </a:lnTo>
                <a:lnTo>
                  <a:pt x="733038" y="3328194"/>
                </a:lnTo>
                <a:lnTo>
                  <a:pt x="730657" y="3331369"/>
                </a:lnTo>
                <a:lnTo>
                  <a:pt x="727481" y="3333751"/>
                </a:lnTo>
                <a:lnTo>
                  <a:pt x="724701" y="3336131"/>
                </a:lnTo>
                <a:lnTo>
                  <a:pt x="721925" y="3337719"/>
                </a:lnTo>
                <a:lnTo>
                  <a:pt x="718354" y="3338910"/>
                </a:lnTo>
                <a:lnTo>
                  <a:pt x="714781" y="3340101"/>
                </a:lnTo>
                <a:lnTo>
                  <a:pt x="711607" y="3340101"/>
                </a:lnTo>
                <a:lnTo>
                  <a:pt x="708034" y="3339306"/>
                </a:lnTo>
                <a:lnTo>
                  <a:pt x="710417" y="3332956"/>
                </a:lnTo>
                <a:lnTo>
                  <a:pt x="713987" y="3326606"/>
                </a:lnTo>
                <a:lnTo>
                  <a:pt x="718354" y="3319860"/>
                </a:lnTo>
                <a:lnTo>
                  <a:pt x="723513" y="3313510"/>
                </a:lnTo>
                <a:lnTo>
                  <a:pt x="729069" y="3308350"/>
                </a:lnTo>
                <a:lnTo>
                  <a:pt x="732640" y="3305572"/>
                </a:lnTo>
                <a:lnTo>
                  <a:pt x="735419" y="3304382"/>
                </a:lnTo>
                <a:lnTo>
                  <a:pt x="738197" y="3302794"/>
                </a:lnTo>
                <a:close/>
                <a:moveTo>
                  <a:pt x="2745923" y="3294062"/>
                </a:moveTo>
                <a:lnTo>
                  <a:pt x="2749027" y="3294062"/>
                </a:lnTo>
                <a:lnTo>
                  <a:pt x="2752516" y="3294062"/>
                </a:lnTo>
                <a:lnTo>
                  <a:pt x="2756393" y="3294856"/>
                </a:lnTo>
                <a:lnTo>
                  <a:pt x="2760273" y="3296047"/>
                </a:lnTo>
                <a:lnTo>
                  <a:pt x="2760662" y="3300016"/>
                </a:lnTo>
                <a:lnTo>
                  <a:pt x="2760662" y="3303190"/>
                </a:lnTo>
                <a:lnTo>
                  <a:pt x="2760273" y="3305969"/>
                </a:lnTo>
                <a:lnTo>
                  <a:pt x="2759884" y="3307953"/>
                </a:lnTo>
                <a:lnTo>
                  <a:pt x="2758721" y="3309937"/>
                </a:lnTo>
                <a:lnTo>
                  <a:pt x="2757945" y="3311128"/>
                </a:lnTo>
                <a:lnTo>
                  <a:pt x="2755231" y="3314303"/>
                </a:lnTo>
                <a:lnTo>
                  <a:pt x="2752905" y="3316288"/>
                </a:lnTo>
                <a:lnTo>
                  <a:pt x="2750577" y="3319066"/>
                </a:lnTo>
                <a:lnTo>
                  <a:pt x="2749802" y="3320653"/>
                </a:lnTo>
                <a:lnTo>
                  <a:pt x="2748637" y="3322638"/>
                </a:lnTo>
                <a:lnTo>
                  <a:pt x="2748251" y="3325019"/>
                </a:lnTo>
                <a:lnTo>
                  <a:pt x="2747861" y="3327400"/>
                </a:lnTo>
                <a:lnTo>
                  <a:pt x="2740883" y="3327003"/>
                </a:lnTo>
                <a:lnTo>
                  <a:pt x="2733902" y="3327003"/>
                </a:lnTo>
                <a:lnTo>
                  <a:pt x="2727311" y="3326606"/>
                </a:lnTo>
                <a:lnTo>
                  <a:pt x="2723820" y="3325813"/>
                </a:lnTo>
                <a:lnTo>
                  <a:pt x="2721107" y="3325416"/>
                </a:lnTo>
                <a:lnTo>
                  <a:pt x="2718004" y="3324622"/>
                </a:lnTo>
                <a:lnTo>
                  <a:pt x="2715677" y="3323034"/>
                </a:lnTo>
                <a:lnTo>
                  <a:pt x="2713738" y="3321050"/>
                </a:lnTo>
                <a:lnTo>
                  <a:pt x="2711799" y="3318272"/>
                </a:lnTo>
                <a:lnTo>
                  <a:pt x="2711023" y="3315097"/>
                </a:lnTo>
                <a:lnTo>
                  <a:pt x="2709862" y="3311128"/>
                </a:lnTo>
                <a:lnTo>
                  <a:pt x="2709862" y="3306365"/>
                </a:lnTo>
                <a:lnTo>
                  <a:pt x="2710636" y="3301206"/>
                </a:lnTo>
                <a:lnTo>
                  <a:pt x="2714514" y="3302000"/>
                </a:lnTo>
                <a:lnTo>
                  <a:pt x="2717616" y="3302000"/>
                </a:lnTo>
                <a:lnTo>
                  <a:pt x="2721107" y="3302000"/>
                </a:lnTo>
                <a:lnTo>
                  <a:pt x="2723820" y="3301603"/>
                </a:lnTo>
                <a:lnTo>
                  <a:pt x="2729638" y="3300016"/>
                </a:lnTo>
                <a:lnTo>
                  <a:pt x="2734679" y="3297634"/>
                </a:lnTo>
                <a:lnTo>
                  <a:pt x="2740107" y="3295650"/>
                </a:lnTo>
                <a:lnTo>
                  <a:pt x="2742820" y="3294856"/>
                </a:lnTo>
                <a:close/>
                <a:moveTo>
                  <a:pt x="2389023" y="3286125"/>
                </a:moveTo>
                <a:lnTo>
                  <a:pt x="2391872" y="3286976"/>
                </a:lnTo>
                <a:lnTo>
                  <a:pt x="2393907" y="3288677"/>
                </a:lnTo>
                <a:lnTo>
                  <a:pt x="2395128" y="3290803"/>
                </a:lnTo>
                <a:lnTo>
                  <a:pt x="2395535" y="3293354"/>
                </a:lnTo>
                <a:lnTo>
                  <a:pt x="2395535" y="3300158"/>
                </a:lnTo>
                <a:lnTo>
                  <a:pt x="2395535" y="3304835"/>
                </a:lnTo>
                <a:lnTo>
                  <a:pt x="2395535" y="3309939"/>
                </a:lnTo>
                <a:lnTo>
                  <a:pt x="2390648" y="3309513"/>
                </a:lnTo>
                <a:lnTo>
                  <a:pt x="2388207" y="3309513"/>
                </a:lnTo>
                <a:lnTo>
                  <a:pt x="2385358" y="3308662"/>
                </a:lnTo>
                <a:lnTo>
                  <a:pt x="2383730" y="3306962"/>
                </a:lnTo>
                <a:lnTo>
                  <a:pt x="2381696" y="3304410"/>
                </a:lnTo>
                <a:lnTo>
                  <a:pt x="2380066" y="3300158"/>
                </a:lnTo>
                <a:lnTo>
                  <a:pt x="2379661" y="3295055"/>
                </a:lnTo>
                <a:lnTo>
                  <a:pt x="2382102" y="3293779"/>
                </a:lnTo>
                <a:lnTo>
                  <a:pt x="2382917" y="3293779"/>
                </a:lnTo>
                <a:lnTo>
                  <a:pt x="2384137" y="3294205"/>
                </a:lnTo>
                <a:lnTo>
                  <a:pt x="2386172" y="3296331"/>
                </a:lnTo>
                <a:lnTo>
                  <a:pt x="2386987" y="3299733"/>
                </a:lnTo>
                <a:lnTo>
                  <a:pt x="2388207" y="3298457"/>
                </a:lnTo>
                <a:lnTo>
                  <a:pt x="2388615" y="3297606"/>
                </a:lnTo>
                <a:lnTo>
                  <a:pt x="2389023" y="3294205"/>
                </a:lnTo>
                <a:close/>
                <a:moveTo>
                  <a:pt x="562333" y="3284537"/>
                </a:moveTo>
                <a:lnTo>
                  <a:pt x="564333" y="3286904"/>
                </a:lnTo>
                <a:lnTo>
                  <a:pt x="566335" y="3289270"/>
                </a:lnTo>
                <a:lnTo>
                  <a:pt x="567136" y="3291637"/>
                </a:lnTo>
                <a:lnTo>
                  <a:pt x="567535" y="3293609"/>
                </a:lnTo>
                <a:lnTo>
                  <a:pt x="568337" y="3295975"/>
                </a:lnTo>
                <a:lnTo>
                  <a:pt x="568337" y="3297947"/>
                </a:lnTo>
                <a:lnTo>
                  <a:pt x="567535" y="3301891"/>
                </a:lnTo>
                <a:lnTo>
                  <a:pt x="566335" y="3305046"/>
                </a:lnTo>
                <a:lnTo>
                  <a:pt x="563534" y="3308597"/>
                </a:lnTo>
                <a:lnTo>
                  <a:pt x="558329" y="3315301"/>
                </a:lnTo>
                <a:lnTo>
                  <a:pt x="555529" y="3318456"/>
                </a:lnTo>
                <a:lnTo>
                  <a:pt x="552726" y="3321612"/>
                </a:lnTo>
                <a:lnTo>
                  <a:pt x="550726" y="3325556"/>
                </a:lnTo>
                <a:lnTo>
                  <a:pt x="549524" y="3329105"/>
                </a:lnTo>
                <a:lnTo>
                  <a:pt x="549524" y="3331077"/>
                </a:lnTo>
                <a:lnTo>
                  <a:pt x="549524" y="3333050"/>
                </a:lnTo>
                <a:lnTo>
                  <a:pt x="549524" y="3335416"/>
                </a:lnTo>
                <a:lnTo>
                  <a:pt x="550325" y="3337388"/>
                </a:lnTo>
                <a:lnTo>
                  <a:pt x="551526" y="3339755"/>
                </a:lnTo>
                <a:lnTo>
                  <a:pt x="552726" y="3342121"/>
                </a:lnTo>
                <a:lnTo>
                  <a:pt x="557130" y="3346854"/>
                </a:lnTo>
                <a:lnTo>
                  <a:pt x="555529" y="3348037"/>
                </a:lnTo>
                <a:lnTo>
                  <a:pt x="553527" y="3347643"/>
                </a:lnTo>
                <a:lnTo>
                  <a:pt x="551526" y="3346854"/>
                </a:lnTo>
                <a:lnTo>
                  <a:pt x="549524" y="3345671"/>
                </a:lnTo>
                <a:lnTo>
                  <a:pt x="545923" y="3341727"/>
                </a:lnTo>
                <a:lnTo>
                  <a:pt x="541920" y="3338177"/>
                </a:lnTo>
                <a:lnTo>
                  <a:pt x="539519" y="3336205"/>
                </a:lnTo>
                <a:lnTo>
                  <a:pt x="537117" y="3335416"/>
                </a:lnTo>
                <a:lnTo>
                  <a:pt x="534717" y="3335810"/>
                </a:lnTo>
                <a:lnTo>
                  <a:pt x="531515" y="3336994"/>
                </a:lnTo>
                <a:lnTo>
                  <a:pt x="526312" y="3340149"/>
                </a:lnTo>
                <a:lnTo>
                  <a:pt x="520710" y="3344093"/>
                </a:lnTo>
                <a:lnTo>
                  <a:pt x="523509" y="3334233"/>
                </a:lnTo>
                <a:lnTo>
                  <a:pt x="526312" y="3325162"/>
                </a:lnTo>
                <a:lnTo>
                  <a:pt x="529912" y="3315301"/>
                </a:lnTo>
                <a:lnTo>
                  <a:pt x="534317" y="3306624"/>
                </a:lnTo>
                <a:lnTo>
                  <a:pt x="536718" y="3302286"/>
                </a:lnTo>
                <a:lnTo>
                  <a:pt x="539519" y="3298341"/>
                </a:lnTo>
                <a:lnTo>
                  <a:pt x="542722" y="3295186"/>
                </a:lnTo>
                <a:lnTo>
                  <a:pt x="545923" y="3292031"/>
                </a:lnTo>
                <a:lnTo>
                  <a:pt x="549524" y="3289270"/>
                </a:lnTo>
                <a:lnTo>
                  <a:pt x="553527" y="3287298"/>
                </a:lnTo>
                <a:lnTo>
                  <a:pt x="557930" y="3285326"/>
                </a:lnTo>
                <a:close/>
                <a:moveTo>
                  <a:pt x="3071810" y="3270250"/>
                </a:moveTo>
                <a:lnTo>
                  <a:pt x="3073396" y="3270643"/>
                </a:lnTo>
                <a:lnTo>
                  <a:pt x="3074189" y="3271428"/>
                </a:lnTo>
                <a:lnTo>
                  <a:pt x="3074982" y="3273391"/>
                </a:lnTo>
                <a:lnTo>
                  <a:pt x="3074982" y="3275747"/>
                </a:lnTo>
                <a:lnTo>
                  <a:pt x="3074189" y="3281636"/>
                </a:lnTo>
                <a:lnTo>
                  <a:pt x="3072998" y="3287918"/>
                </a:lnTo>
                <a:lnTo>
                  <a:pt x="3071810" y="3294200"/>
                </a:lnTo>
                <a:lnTo>
                  <a:pt x="3071810" y="3296555"/>
                </a:lnTo>
                <a:lnTo>
                  <a:pt x="3071810" y="3298518"/>
                </a:lnTo>
                <a:lnTo>
                  <a:pt x="3072998" y="3300089"/>
                </a:lnTo>
                <a:lnTo>
                  <a:pt x="3073793" y="3300874"/>
                </a:lnTo>
                <a:lnTo>
                  <a:pt x="3075776" y="3300874"/>
                </a:lnTo>
                <a:lnTo>
                  <a:pt x="3078159" y="3300089"/>
                </a:lnTo>
                <a:lnTo>
                  <a:pt x="3075776" y="3302837"/>
                </a:lnTo>
                <a:lnTo>
                  <a:pt x="3073793" y="3305193"/>
                </a:lnTo>
                <a:lnTo>
                  <a:pt x="3071412" y="3306371"/>
                </a:lnTo>
                <a:lnTo>
                  <a:pt x="3069824" y="3306763"/>
                </a:lnTo>
                <a:lnTo>
                  <a:pt x="3067839" y="3306371"/>
                </a:lnTo>
                <a:lnTo>
                  <a:pt x="3065856" y="3305193"/>
                </a:lnTo>
                <a:lnTo>
                  <a:pt x="3064664" y="3304407"/>
                </a:lnTo>
                <a:lnTo>
                  <a:pt x="3063078" y="3302444"/>
                </a:lnTo>
                <a:lnTo>
                  <a:pt x="3059506" y="3298518"/>
                </a:lnTo>
                <a:lnTo>
                  <a:pt x="3056332" y="3295377"/>
                </a:lnTo>
                <a:lnTo>
                  <a:pt x="3054347" y="3293807"/>
                </a:lnTo>
                <a:lnTo>
                  <a:pt x="3052363" y="3292630"/>
                </a:lnTo>
                <a:lnTo>
                  <a:pt x="3050378" y="3292237"/>
                </a:lnTo>
                <a:lnTo>
                  <a:pt x="3047996" y="3292630"/>
                </a:lnTo>
                <a:lnTo>
                  <a:pt x="3049585" y="3290273"/>
                </a:lnTo>
                <a:lnTo>
                  <a:pt x="3050378" y="3289096"/>
                </a:lnTo>
                <a:lnTo>
                  <a:pt x="3053950" y="3286347"/>
                </a:lnTo>
                <a:lnTo>
                  <a:pt x="3057125" y="3285170"/>
                </a:lnTo>
                <a:lnTo>
                  <a:pt x="3060696" y="3283599"/>
                </a:lnTo>
                <a:lnTo>
                  <a:pt x="3063873" y="3281636"/>
                </a:lnTo>
                <a:lnTo>
                  <a:pt x="3067443" y="3279280"/>
                </a:lnTo>
                <a:lnTo>
                  <a:pt x="3069031" y="3277710"/>
                </a:lnTo>
                <a:lnTo>
                  <a:pt x="3069824" y="3275354"/>
                </a:lnTo>
                <a:lnTo>
                  <a:pt x="3071013" y="3272998"/>
                </a:lnTo>
                <a:close/>
                <a:moveTo>
                  <a:pt x="3101323" y="3265487"/>
                </a:moveTo>
                <a:lnTo>
                  <a:pt x="3102102" y="3265487"/>
                </a:lnTo>
                <a:lnTo>
                  <a:pt x="3103271" y="3265487"/>
                </a:lnTo>
                <a:lnTo>
                  <a:pt x="3103661" y="3265884"/>
                </a:lnTo>
                <a:lnTo>
                  <a:pt x="3103661" y="3266678"/>
                </a:lnTo>
                <a:lnTo>
                  <a:pt x="3104051" y="3268662"/>
                </a:lnTo>
                <a:lnTo>
                  <a:pt x="3103661" y="3271837"/>
                </a:lnTo>
                <a:lnTo>
                  <a:pt x="3110674" y="3271837"/>
                </a:lnTo>
                <a:lnTo>
                  <a:pt x="3109895" y="3274615"/>
                </a:lnTo>
                <a:lnTo>
                  <a:pt x="3108335" y="3276600"/>
                </a:lnTo>
                <a:lnTo>
                  <a:pt x="3106001" y="3279775"/>
                </a:lnTo>
                <a:lnTo>
                  <a:pt x="3103271" y="3283744"/>
                </a:lnTo>
                <a:lnTo>
                  <a:pt x="3102102" y="3286125"/>
                </a:lnTo>
                <a:lnTo>
                  <a:pt x="3101323" y="3289300"/>
                </a:lnTo>
                <a:lnTo>
                  <a:pt x="3103271" y="3288903"/>
                </a:lnTo>
                <a:lnTo>
                  <a:pt x="3105217" y="3288110"/>
                </a:lnTo>
                <a:lnTo>
                  <a:pt x="3108335" y="3286919"/>
                </a:lnTo>
                <a:lnTo>
                  <a:pt x="3111845" y="3284538"/>
                </a:lnTo>
                <a:lnTo>
                  <a:pt x="3115351" y="3281759"/>
                </a:lnTo>
                <a:lnTo>
                  <a:pt x="3118079" y="3279378"/>
                </a:lnTo>
                <a:lnTo>
                  <a:pt x="3121975" y="3278188"/>
                </a:lnTo>
                <a:lnTo>
                  <a:pt x="3123923" y="3277394"/>
                </a:lnTo>
                <a:lnTo>
                  <a:pt x="3125872" y="3277394"/>
                </a:lnTo>
                <a:lnTo>
                  <a:pt x="3128208" y="3278188"/>
                </a:lnTo>
                <a:lnTo>
                  <a:pt x="3130549" y="3278584"/>
                </a:lnTo>
                <a:lnTo>
                  <a:pt x="3128208" y="3282950"/>
                </a:lnTo>
                <a:lnTo>
                  <a:pt x="3126259" y="3288110"/>
                </a:lnTo>
                <a:lnTo>
                  <a:pt x="3124703" y="3294459"/>
                </a:lnTo>
                <a:lnTo>
                  <a:pt x="3123145" y="3302000"/>
                </a:lnTo>
                <a:lnTo>
                  <a:pt x="3122365" y="3301604"/>
                </a:lnTo>
                <a:lnTo>
                  <a:pt x="3121975" y="3300413"/>
                </a:lnTo>
                <a:lnTo>
                  <a:pt x="3121584" y="3299619"/>
                </a:lnTo>
                <a:lnTo>
                  <a:pt x="3121584" y="3297634"/>
                </a:lnTo>
                <a:lnTo>
                  <a:pt x="3121975" y="3290094"/>
                </a:lnTo>
                <a:lnTo>
                  <a:pt x="3115741" y="3291681"/>
                </a:lnTo>
                <a:lnTo>
                  <a:pt x="3110674" y="3293666"/>
                </a:lnTo>
                <a:lnTo>
                  <a:pt x="3106388" y="3295650"/>
                </a:lnTo>
                <a:lnTo>
                  <a:pt x="3102882" y="3296444"/>
                </a:lnTo>
                <a:lnTo>
                  <a:pt x="3100931" y="3297238"/>
                </a:lnTo>
                <a:lnTo>
                  <a:pt x="3098984" y="3297238"/>
                </a:lnTo>
                <a:lnTo>
                  <a:pt x="3097034" y="3297238"/>
                </a:lnTo>
                <a:lnTo>
                  <a:pt x="3095475" y="3296444"/>
                </a:lnTo>
                <a:lnTo>
                  <a:pt x="3093527" y="3295253"/>
                </a:lnTo>
                <a:lnTo>
                  <a:pt x="3091580" y="3293666"/>
                </a:lnTo>
                <a:lnTo>
                  <a:pt x="3089631" y="3291284"/>
                </a:lnTo>
                <a:lnTo>
                  <a:pt x="3087681" y="3288110"/>
                </a:lnTo>
                <a:lnTo>
                  <a:pt x="3087681" y="3285728"/>
                </a:lnTo>
                <a:lnTo>
                  <a:pt x="3088850" y="3283744"/>
                </a:lnTo>
                <a:lnTo>
                  <a:pt x="3089241" y="3281759"/>
                </a:lnTo>
                <a:lnTo>
                  <a:pt x="3090411" y="3280965"/>
                </a:lnTo>
                <a:lnTo>
                  <a:pt x="3092750" y="3279378"/>
                </a:lnTo>
                <a:lnTo>
                  <a:pt x="3095087" y="3278188"/>
                </a:lnTo>
                <a:lnTo>
                  <a:pt x="3097425" y="3276997"/>
                </a:lnTo>
                <a:lnTo>
                  <a:pt x="3098207" y="3276203"/>
                </a:lnTo>
                <a:lnTo>
                  <a:pt x="3099374" y="3275012"/>
                </a:lnTo>
                <a:lnTo>
                  <a:pt x="3100152" y="3273028"/>
                </a:lnTo>
                <a:lnTo>
                  <a:pt x="3100931" y="3271043"/>
                </a:lnTo>
                <a:lnTo>
                  <a:pt x="3101323" y="3268662"/>
                </a:lnTo>
                <a:close/>
                <a:moveTo>
                  <a:pt x="3427411" y="3249612"/>
                </a:moveTo>
                <a:lnTo>
                  <a:pt x="3428998" y="3249612"/>
                </a:lnTo>
                <a:lnTo>
                  <a:pt x="3432969" y="3249612"/>
                </a:lnTo>
                <a:lnTo>
                  <a:pt x="3441699" y="3251597"/>
                </a:lnTo>
                <a:lnTo>
                  <a:pt x="3447255" y="3252391"/>
                </a:lnTo>
                <a:lnTo>
                  <a:pt x="3452811" y="3252391"/>
                </a:lnTo>
                <a:lnTo>
                  <a:pt x="3449636" y="3253978"/>
                </a:lnTo>
                <a:lnTo>
                  <a:pt x="3447653" y="3255962"/>
                </a:lnTo>
                <a:lnTo>
                  <a:pt x="3445668" y="3258740"/>
                </a:lnTo>
                <a:lnTo>
                  <a:pt x="3444874" y="3261518"/>
                </a:lnTo>
                <a:lnTo>
                  <a:pt x="3444079" y="3263900"/>
                </a:lnTo>
                <a:lnTo>
                  <a:pt x="3444079" y="3266678"/>
                </a:lnTo>
                <a:lnTo>
                  <a:pt x="3444079" y="3272235"/>
                </a:lnTo>
                <a:lnTo>
                  <a:pt x="3443685" y="3276997"/>
                </a:lnTo>
                <a:lnTo>
                  <a:pt x="3443287" y="3278981"/>
                </a:lnTo>
                <a:lnTo>
                  <a:pt x="3442890" y="3280965"/>
                </a:lnTo>
                <a:lnTo>
                  <a:pt x="3441301" y="3282553"/>
                </a:lnTo>
                <a:lnTo>
                  <a:pt x="3439317" y="3283347"/>
                </a:lnTo>
                <a:lnTo>
                  <a:pt x="3436539" y="3284140"/>
                </a:lnTo>
                <a:lnTo>
                  <a:pt x="3432571" y="3284537"/>
                </a:lnTo>
                <a:lnTo>
                  <a:pt x="3434555" y="3282156"/>
                </a:lnTo>
                <a:lnTo>
                  <a:pt x="3435745" y="3280172"/>
                </a:lnTo>
                <a:lnTo>
                  <a:pt x="3436937" y="3277790"/>
                </a:lnTo>
                <a:lnTo>
                  <a:pt x="3437333" y="3275012"/>
                </a:lnTo>
                <a:lnTo>
                  <a:pt x="3437728" y="3272631"/>
                </a:lnTo>
                <a:lnTo>
                  <a:pt x="3437728" y="3270647"/>
                </a:lnTo>
                <a:lnTo>
                  <a:pt x="3437333" y="3268265"/>
                </a:lnTo>
                <a:lnTo>
                  <a:pt x="3436539" y="3266281"/>
                </a:lnTo>
                <a:lnTo>
                  <a:pt x="3435348" y="3264297"/>
                </a:lnTo>
                <a:lnTo>
                  <a:pt x="3433761" y="3263106"/>
                </a:lnTo>
                <a:lnTo>
                  <a:pt x="3432571" y="3261518"/>
                </a:lnTo>
                <a:lnTo>
                  <a:pt x="3430586" y="3259931"/>
                </a:lnTo>
                <a:lnTo>
                  <a:pt x="3428603" y="3259137"/>
                </a:lnTo>
                <a:lnTo>
                  <a:pt x="3426221" y="3258740"/>
                </a:lnTo>
                <a:lnTo>
                  <a:pt x="3423838" y="3257947"/>
                </a:lnTo>
                <a:lnTo>
                  <a:pt x="3421060" y="3257947"/>
                </a:lnTo>
                <a:lnTo>
                  <a:pt x="3422251" y="3255565"/>
                </a:lnTo>
                <a:lnTo>
                  <a:pt x="3423046" y="3253184"/>
                </a:lnTo>
                <a:lnTo>
                  <a:pt x="3424632" y="3251597"/>
                </a:lnTo>
                <a:lnTo>
                  <a:pt x="3426221" y="3250803"/>
                </a:lnTo>
                <a:close/>
                <a:moveTo>
                  <a:pt x="2500776" y="3244850"/>
                </a:moveTo>
                <a:lnTo>
                  <a:pt x="2501898" y="3248897"/>
                </a:lnTo>
                <a:lnTo>
                  <a:pt x="2501898" y="3252539"/>
                </a:lnTo>
                <a:lnTo>
                  <a:pt x="2501898" y="3255372"/>
                </a:lnTo>
                <a:lnTo>
                  <a:pt x="2500776" y="3257799"/>
                </a:lnTo>
                <a:lnTo>
                  <a:pt x="2500029" y="3260228"/>
                </a:lnTo>
                <a:lnTo>
                  <a:pt x="2498909" y="3261846"/>
                </a:lnTo>
                <a:lnTo>
                  <a:pt x="2497788" y="3263465"/>
                </a:lnTo>
                <a:lnTo>
                  <a:pt x="2495920" y="3264274"/>
                </a:lnTo>
                <a:lnTo>
                  <a:pt x="2494426" y="3264679"/>
                </a:lnTo>
                <a:lnTo>
                  <a:pt x="2492560" y="3265488"/>
                </a:lnTo>
                <a:lnTo>
                  <a:pt x="2490692" y="3265488"/>
                </a:lnTo>
                <a:lnTo>
                  <a:pt x="2488824" y="3264679"/>
                </a:lnTo>
                <a:lnTo>
                  <a:pt x="2486956" y="3264274"/>
                </a:lnTo>
                <a:lnTo>
                  <a:pt x="2485835" y="3263465"/>
                </a:lnTo>
                <a:lnTo>
                  <a:pt x="2484343" y="3262251"/>
                </a:lnTo>
                <a:lnTo>
                  <a:pt x="2482849" y="3260632"/>
                </a:lnTo>
                <a:lnTo>
                  <a:pt x="2484343" y="3257395"/>
                </a:lnTo>
                <a:lnTo>
                  <a:pt x="2486209" y="3254967"/>
                </a:lnTo>
                <a:lnTo>
                  <a:pt x="2488451" y="3252944"/>
                </a:lnTo>
                <a:lnTo>
                  <a:pt x="2490692" y="3251325"/>
                </a:lnTo>
                <a:lnTo>
                  <a:pt x="2496294" y="3248897"/>
                </a:lnTo>
                <a:lnTo>
                  <a:pt x="2498909" y="3246873"/>
                </a:lnTo>
                <a:close/>
                <a:moveTo>
                  <a:pt x="534868" y="3244850"/>
                </a:moveTo>
                <a:lnTo>
                  <a:pt x="537224" y="3244850"/>
                </a:lnTo>
                <a:lnTo>
                  <a:pt x="541543" y="3245239"/>
                </a:lnTo>
                <a:lnTo>
                  <a:pt x="550972" y="3247183"/>
                </a:lnTo>
                <a:lnTo>
                  <a:pt x="555292" y="3247572"/>
                </a:lnTo>
                <a:lnTo>
                  <a:pt x="557649" y="3247183"/>
                </a:lnTo>
                <a:lnTo>
                  <a:pt x="560007" y="3246405"/>
                </a:lnTo>
                <a:lnTo>
                  <a:pt x="560007" y="3249516"/>
                </a:lnTo>
                <a:lnTo>
                  <a:pt x="560398" y="3251848"/>
                </a:lnTo>
                <a:lnTo>
                  <a:pt x="560007" y="3254570"/>
                </a:lnTo>
                <a:lnTo>
                  <a:pt x="559614" y="3257291"/>
                </a:lnTo>
                <a:lnTo>
                  <a:pt x="558041" y="3261956"/>
                </a:lnTo>
                <a:lnTo>
                  <a:pt x="555292" y="3266622"/>
                </a:lnTo>
                <a:lnTo>
                  <a:pt x="551365" y="3270898"/>
                </a:lnTo>
                <a:lnTo>
                  <a:pt x="547042" y="3275175"/>
                </a:lnTo>
                <a:lnTo>
                  <a:pt x="541543" y="3279062"/>
                </a:lnTo>
                <a:lnTo>
                  <a:pt x="535259" y="3282950"/>
                </a:lnTo>
                <a:lnTo>
                  <a:pt x="535259" y="3279451"/>
                </a:lnTo>
                <a:lnTo>
                  <a:pt x="534868" y="3276341"/>
                </a:lnTo>
                <a:lnTo>
                  <a:pt x="534080" y="3272454"/>
                </a:lnTo>
                <a:lnTo>
                  <a:pt x="532510" y="3268954"/>
                </a:lnTo>
                <a:lnTo>
                  <a:pt x="530544" y="3265456"/>
                </a:lnTo>
                <a:lnTo>
                  <a:pt x="528190" y="3261567"/>
                </a:lnTo>
                <a:lnTo>
                  <a:pt x="522297" y="3253403"/>
                </a:lnTo>
                <a:lnTo>
                  <a:pt x="525048" y="3250293"/>
                </a:lnTo>
                <a:lnTo>
                  <a:pt x="527796" y="3247960"/>
                </a:lnTo>
                <a:lnTo>
                  <a:pt x="530152" y="3246405"/>
                </a:lnTo>
                <a:lnTo>
                  <a:pt x="532510" y="3245628"/>
                </a:lnTo>
                <a:close/>
                <a:moveTo>
                  <a:pt x="3152847" y="3244849"/>
                </a:moveTo>
                <a:lnTo>
                  <a:pt x="3154797" y="3244849"/>
                </a:lnTo>
                <a:lnTo>
                  <a:pt x="3156747" y="3245246"/>
                </a:lnTo>
                <a:lnTo>
                  <a:pt x="3157918" y="3245643"/>
                </a:lnTo>
                <a:lnTo>
                  <a:pt x="3158698" y="3246437"/>
                </a:lnTo>
                <a:lnTo>
                  <a:pt x="3159871" y="3248024"/>
                </a:lnTo>
                <a:lnTo>
                  <a:pt x="3161043" y="3251199"/>
                </a:lnTo>
                <a:lnTo>
                  <a:pt x="3162215" y="3254374"/>
                </a:lnTo>
                <a:lnTo>
                  <a:pt x="3163388" y="3257549"/>
                </a:lnTo>
                <a:lnTo>
                  <a:pt x="3164556" y="3258343"/>
                </a:lnTo>
                <a:lnTo>
                  <a:pt x="3166118" y="3258740"/>
                </a:lnTo>
                <a:lnTo>
                  <a:pt x="3167288" y="3259534"/>
                </a:lnTo>
                <a:lnTo>
                  <a:pt x="3169241" y="3259534"/>
                </a:lnTo>
                <a:lnTo>
                  <a:pt x="3166897" y="3262709"/>
                </a:lnTo>
                <a:lnTo>
                  <a:pt x="3165338" y="3266280"/>
                </a:lnTo>
                <a:lnTo>
                  <a:pt x="3164556" y="3268662"/>
                </a:lnTo>
                <a:lnTo>
                  <a:pt x="3164556" y="3271043"/>
                </a:lnTo>
                <a:lnTo>
                  <a:pt x="3164949" y="3273027"/>
                </a:lnTo>
                <a:lnTo>
                  <a:pt x="3166118" y="3275012"/>
                </a:lnTo>
                <a:lnTo>
                  <a:pt x="3166897" y="3276996"/>
                </a:lnTo>
                <a:lnTo>
                  <a:pt x="3168460" y="3278584"/>
                </a:lnTo>
                <a:lnTo>
                  <a:pt x="3172364" y="3281362"/>
                </a:lnTo>
                <a:lnTo>
                  <a:pt x="3175878" y="3283743"/>
                </a:lnTo>
                <a:lnTo>
                  <a:pt x="3179394" y="3286521"/>
                </a:lnTo>
                <a:lnTo>
                  <a:pt x="3180173" y="3288505"/>
                </a:lnTo>
                <a:lnTo>
                  <a:pt x="3181345" y="3290490"/>
                </a:lnTo>
                <a:lnTo>
                  <a:pt x="3179394" y="3292077"/>
                </a:lnTo>
                <a:lnTo>
                  <a:pt x="3176660" y="3292871"/>
                </a:lnTo>
                <a:lnTo>
                  <a:pt x="3173925" y="3292871"/>
                </a:lnTo>
                <a:lnTo>
                  <a:pt x="3171193" y="3292474"/>
                </a:lnTo>
                <a:lnTo>
                  <a:pt x="3168851" y="3291681"/>
                </a:lnTo>
                <a:lnTo>
                  <a:pt x="3166118" y="3289696"/>
                </a:lnTo>
                <a:lnTo>
                  <a:pt x="3164167" y="3286521"/>
                </a:lnTo>
                <a:lnTo>
                  <a:pt x="3162215" y="3282156"/>
                </a:lnTo>
                <a:lnTo>
                  <a:pt x="3158698" y="3284140"/>
                </a:lnTo>
                <a:lnTo>
                  <a:pt x="3156356" y="3286521"/>
                </a:lnTo>
                <a:lnTo>
                  <a:pt x="3154017" y="3289696"/>
                </a:lnTo>
                <a:lnTo>
                  <a:pt x="3151675" y="3292871"/>
                </a:lnTo>
                <a:lnTo>
                  <a:pt x="3149721" y="3298030"/>
                </a:lnTo>
                <a:lnTo>
                  <a:pt x="3147770" y="3302793"/>
                </a:lnTo>
                <a:lnTo>
                  <a:pt x="3146600" y="3309143"/>
                </a:lnTo>
                <a:lnTo>
                  <a:pt x="3145820" y="3316684"/>
                </a:lnTo>
                <a:lnTo>
                  <a:pt x="3144646" y="3317874"/>
                </a:lnTo>
                <a:lnTo>
                  <a:pt x="3143863" y="3317874"/>
                </a:lnTo>
                <a:lnTo>
                  <a:pt x="3143477" y="3317477"/>
                </a:lnTo>
                <a:lnTo>
                  <a:pt x="3142692" y="3315890"/>
                </a:lnTo>
                <a:lnTo>
                  <a:pt x="3142306" y="3310730"/>
                </a:lnTo>
                <a:lnTo>
                  <a:pt x="3142306" y="3303984"/>
                </a:lnTo>
                <a:lnTo>
                  <a:pt x="3141527" y="3296443"/>
                </a:lnTo>
                <a:lnTo>
                  <a:pt x="3141134" y="3293665"/>
                </a:lnTo>
                <a:lnTo>
                  <a:pt x="3139963" y="3290093"/>
                </a:lnTo>
                <a:lnTo>
                  <a:pt x="3139185" y="3288109"/>
                </a:lnTo>
                <a:lnTo>
                  <a:pt x="3137622" y="3286124"/>
                </a:lnTo>
                <a:lnTo>
                  <a:pt x="3136059" y="3285331"/>
                </a:lnTo>
                <a:lnTo>
                  <a:pt x="3133717" y="3285331"/>
                </a:lnTo>
                <a:lnTo>
                  <a:pt x="3135279" y="3283743"/>
                </a:lnTo>
                <a:lnTo>
                  <a:pt x="3136059" y="3282156"/>
                </a:lnTo>
                <a:lnTo>
                  <a:pt x="3137229" y="3281759"/>
                </a:lnTo>
                <a:lnTo>
                  <a:pt x="3138400" y="3281362"/>
                </a:lnTo>
                <a:lnTo>
                  <a:pt x="3140356" y="3281759"/>
                </a:lnTo>
                <a:lnTo>
                  <a:pt x="3142692" y="3283346"/>
                </a:lnTo>
                <a:lnTo>
                  <a:pt x="3145425" y="3284934"/>
                </a:lnTo>
                <a:lnTo>
                  <a:pt x="3148160" y="3285331"/>
                </a:lnTo>
                <a:lnTo>
                  <a:pt x="3149721" y="3285331"/>
                </a:lnTo>
                <a:lnTo>
                  <a:pt x="3151675" y="3284934"/>
                </a:lnTo>
                <a:lnTo>
                  <a:pt x="3152847" y="3283346"/>
                </a:lnTo>
                <a:lnTo>
                  <a:pt x="3154797" y="3281759"/>
                </a:lnTo>
                <a:lnTo>
                  <a:pt x="3156356" y="3277790"/>
                </a:lnTo>
                <a:lnTo>
                  <a:pt x="3156356" y="3275012"/>
                </a:lnTo>
                <a:lnTo>
                  <a:pt x="3156356" y="3272234"/>
                </a:lnTo>
                <a:lnTo>
                  <a:pt x="3155968" y="3270249"/>
                </a:lnTo>
                <a:lnTo>
                  <a:pt x="3155184" y="3268662"/>
                </a:lnTo>
                <a:lnTo>
                  <a:pt x="3154405" y="3267074"/>
                </a:lnTo>
                <a:lnTo>
                  <a:pt x="3152062" y="3264693"/>
                </a:lnTo>
                <a:lnTo>
                  <a:pt x="3150113" y="3261915"/>
                </a:lnTo>
                <a:lnTo>
                  <a:pt x="3148941" y="3260327"/>
                </a:lnTo>
                <a:lnTo>
                  <a:pt x="3148553" y="3258343"/>
                </a:lnTo>
                <a:lnTo>
                  <a:pt x="3148160" y="3255962"/>
                </a:lnTo>
                <a:lnTo>
                  <a:pt x="3148553" y="3253184"/>
                </a:lnTo>
                <a:lnTo>
                  <a:pt x="3148941" y="3249612"/>
                </a:lnTo>
                <a:lnTo>
                  <a:pt x="3150506" y="3245246"/>
                </a:lnTo>
                <a:close/>
                <a:moveTo>
                  <a:pt x="2613022" y="3236913"/>
                </a:moveTo>
                <a:lnTo>
                  <a:pt x="2611119" y="3239663"/>
                </a:lnTo>
                <a:lnTo>
                  <a:pt x="2609975" y="3243199"/>
                </a:lnTo>
                <a:lnTo>
                  <a:pt x="2609211" y="3246736"/>
                </a:lnTo>
                <a:lnTo>
                  <a:pt x="2608831" y="3249879"/>
                </a:lnTo>
                <a:lnTo>
                  <a:pt x="2609211" y="3256953"/>
                </a:lnTo>
                <a:lnTo>
                  <a:pt x="2610355" y="3263240"/>
                </a:lnTo>
                <a:lnTo>
                  <a:pt x="2610736" y="3265991"/>
                </a:lnTo>
                <a:lnTo>
                  <a:pt x="2610736" y="3268741"/>
                </a:lnTo>
                <a:lnTo>
                  <a:pt x="2610355" y="3270706"/>
                </a:lnTo>
                <a:lnTo>
                  <a:pt x="2609211" y="3273064"/>
                </a:lnTo>
                <a:lnTo>
                  <a:pt x="2607308" y="3274636"/>
                </a:lnTo>
                <a:lnTo>
                  <a:pt x="2605020" y="3275814"/>
                </a:lnTo>
                <a:lnTo>
                  <a:pt x="2601209" y="3276600"/>
                </a:lnTo>
                <a:lnTo>
                  <a:pt x="2597019" y="3276600"/>
                </a:lnTo>
                <a:lnTo>
                  <a:pt x="2595874" y="3274242"/>
                </a:lnTo>
                <a:lnTo>
                  <a:pt x="2594735" y="3271492"/>
                </a:lnTo>
                <a:lnTo>
                  <a:pt x="2593976" y="3268348"/>
                </a:lnTo>
                <a:lnTo>
                  <a:pt x="2593976" y="3265598"/>
                </a:lnTo>
                <a:lnTo>
                  <a:pt x="2593976" y="3262454"/>
                </a:lnTo>
                <a:lnTo>
                  <a:pt x="2594355" y="3259310"/>
                </a:lnTo>
                <a:lnTo>
                  <a:pt x="2595114" y="3256167"/>
                </a:lnTo>
                <a:lnTo>
                  <a:pt x="2596255" y="3253416"/>
                </a:lnTo>
                <a:lnTo>
                  <a:pt x="2597785" y="3250666"/>
                </a:lnTo>
                <a:lnTo>
                  <a:pt x="2599307" y="3247522"/>
                </a:lnTo>
                <a:lnTo>
                  <a:pt x="2601209" y="3245165"/>
                </a:lnTo>
                <a:lnTo>
                  <a:pt x="2603119" y="3242806"/>
                </a:lnTo>
                <a:lnTo>
                  <a:pt x="2605400" y="3240842"/>
                </a:lnTo>
                <a:lnTo>
                  <a:pt x="2608070" y="3238877"/>
                </a:lnTo>
                <a:lnTo>
                  <a:pt x="2610355" y="3238091"/>
                </a:lnTo>
                <a:close/>
                <a:moveTo>
                  <a:pt x="2874888" y="3235325"/>
                </a:moveTo>
                <a:lnTo>
                  <a:pt x="2876443" y="3235325"/>
                </a:lnTo>
                <a:lnTo>
                  <a:pt x="2877218" y="3235751"/>
                </a:lnTo>
                <a:lnTo>
                  <a:pt x="2877993" y="3236601"/>
                </a:lnTo>
                <a:lnTo>
                  <a:pt x="2879547" y="3238727"/>
                </a:lnTo>
                <a:lnTo>
                  <a:pt x="2881096" y="3242554"/>
                </a:lnTo>
                <a:lnTo>
                  <a:pt x="2881875" y="3245531"/>
                </a:lnTo>
                <a:lnTo>
                  <a:pt x="2883426" y="3247657"/>
                </a:lnTo>
                <a:lnTo>
                  <a:pt x="2884203" y="3248933"/>
                </a:lnTo>
                <a:lnTo>
                  <a:pt x="2885756" y="3249358"/>
                </a:lnTo>
                <a:lnTo>
                  <a:pt x="2887309" y="3249358"/>
                </a:lnTo>
                <a:lnTo>
                  <a:pt x="2889249" y="3248933"/>
                </a:lnTo>
                <a:lnTo>
                  <a:pt x="2887698" y="3254886"/>
                </a:lnTo>
                <a:lnTo>
                  <a:pt x="2886142" y="3258288"/>
                </a:lnTo>
                <a:lnTo>
                  <a:pt x="2885368" y="3258713"/>
                </a:lnTo>
                <a:lnTo>
                  <a:pt x="2884203" y="3259138"/>
                </a:lnTo>
                <a:lnTo>
                  <a:pt x="2883039" y="3258713"/>
                </a:lnTo>
                <a:lnTo>
                  <a:pt x="2881096" y="3257012"/>
                </a:lnTo>
                <a:lnTo>
                  <a:pt x="2878771" y="3255737"/>
                </a:lnTo>
                <a:lnTo>
                  <a:pt x="2875276" y="3254461"/>
                </a:lnTo>
                <a:lnTo>
                  <a:pt x="2873726" y="3254461"/>
                </a:lnTo>
                <a:lnTo>
                  <a:pt x="2871785" y="3254886"/>
                </a:lnTo>
                <a:lnTo>
                  <a:pt x="2872949" y="3235751"/>
                </a:lnTo>
                <a:close/>
                <a:moveTo>
                  <a:pt x="2172220" y="3233737"/>
                </a:moveTo>
                <a:lnTo>
                  <a:pt x="2175275" y="3234135"/>
                </a:lnTo>
                <a:lnTo>
                  <a:pt x="2178329" y="3235722"/>
                </a:lnTo>
                <a:lnTo>
                  <a:pt x="2181763" y="3237309"/>
                </a:lnTo>
                <a:lnTo>
                  <a:pt x="2184439" y="3239690"/>
                </a:lnTo>
                <a:lnTo>
                  <a:pt x="2187875" y="3242072"/>
                </a:lnTo>
                <a:lnTo>
                  <a:pt x="2190166" y="3245643"/>
                </a:lnTo>
                <a:lnTo>
                  <a:pt x="2192456" y="3248819"/>
                </a:lnTo>
                <a:lnTo>
                  <a:pt x="2194363" y="3252787"/>
                </a:lnTo>
                <a:lnTo>
                  <a:pt x="2195509" y="3256756"/>
                </a:lnTo>
                <a:lnTo>
                  <a:pt x="2195509" y="3261122"/>
                </a:lnTo>
                <a:lnTo>
                  <a:pt x="2194363" y="3265487"/>
                </a:lnTo>
                <a:lnTo>
                  <a:pt x="2191693" y="3260328"/>
                </a:lnTo>
                <a:lnTo>
                  <a:pt x="2189020" y="3255169"/>
                </a:lnTo>
                <a:lnTo>
                  <a:pt x="2185582" y="3250803"/>
                </a:lnTo>
                <a:lnTo>
                  <a:pt x="2182148" y="3247628"/>
                </a:lnTo>
                <a:lnTo>
                  <a:pt x="2178329" y="3245247"/>
                </a:lnTo>
                <a:lnTo>
                  <a:pt x="2174129" y="3243659"/>
                </a:lnTo>
                <a:lnTo>
                  <a:pt x="2169928" y="3242468"/>
                </a:lnTo>
                <a:lnTo>
                  <a:pt x="2165348" y="3243262"/>
                </a:lnTo>
                <a:lnTo>
                  <a:pt x="2165348" y="3239690"/>
                </a:lnTo>
                <a:lnTo>
                  <a:pt x="2166111" y="3237309"/>
                </a:lnTo>
                <a:lnTo>
                  <a:pt x="2167637" y="3235325"/>
                </a:lnTo>
                <a:lnTo>
                  <a:pt x="2169928" y="3234135"/>
                </a:lnTo>
                <a:close/>
                <a:moveTo>
                  <a:pt x="2763540" y="3230562"/>
                </a:moveTo>
                <a:lnTo>
                  <a:pt x="2765484" y="3231714"/>
                </a:lnTo>
                <a:lnTo>
                  <a:pt x="2767038" y="3233251"/>
                </a:lnTo>
                <a:lnTo>
                  <a:pt x="2768205" y="3236708"/>
                </a:lnTo>
                <a:lnTo>
                  <a:pt x="2768595" y="3241316"/>
                </a:lnTo>
                <a:lnTo>
                  <a:pt x="2768595" y="3247462"/>
                </a:lnTo>
                <a:lnTo>
                  <a:pt x="2767817" y="3248230"/>
                </a:lnTo>
                <a:lnTo>
                  <a:pt x="2766263" y="3248230"/>
                </a:lnTo>
                <a:lnTo>
                  <a:pt x="2763930" y="3248230"/>
                </a:lnTo>
                <a:lnTo>
                  <a:pt x="2758097" y="3247462"/>
                </a:lnTo>
                <a:lnTo>
                  <a:pt x="2755376" y="3247462"/>
                </a:lnTo>
                <a:lnTo>
                  <a:pt x="2754599" y="3248230"/>
                </a:lnTo>
                <a:lnTo>
                  <a:pt x="2753432" y="3248614"/>
                </a:lnTo>
                <a:lnTo>
                  <a:pt x="2752655" y="3249382"/>
                </a:lnTo>
                <a:lnTo>
                  <a:pt x="2751877" y="3250535"/>
                </a:lnTo>
                <a:lnTo>
                  <a:pt x="2751488" y="3252455"/>
                </a:lnTo>
                <a:lnTo>
                  <a:pt x="2751488" y="3254376"/>
                </a:lnTo>
                <a:lnTo>
                  <a:pt x="2749932" y="3252455"/>
                </a:lnTo>
                <a:lnTo>
                  <a:pt x="2749543" y="3250150"/>
                </a:lnTo>
                <a:lnTo>
                  <a:pt x="2749543" y="3247078"/>
                </a:lnTo>
                <a:lnTo>
                  <a:pt x="2749932" y="3244005"/>
                </a:lnTo>
                <a:lnTo>
                  <a:pt x="2751100" y="3240932"/>
                </a:lnTo>
                <a:lnTo>
                  <a:pt x="2753044" y="3238244"/>
                </a:lnTo>
                <a:lnTo>
                  <a:pt x="2754987" y="3235939"/>
                </a:lnTo>
                <a:lnTo>
                  <a:pt x="2756930" y="3233251"/>
                </a:lnTo>
                <a:lnTo>
                  <a:pt x="2759263" y="3232098"/>
                </a:lnTo>
                <a:lnTo>
                  <a:pt x="2761207" y="3230946"/>
                </a:lnTo>
                <a:close/>
                <a:moveTo>
                  <a:pt x="3109095" y="3227387"/>
                </a:moveTo>
                <a:lnTo>
                  <a:pt x="3111945" y="3227387"/>
                </a:lnTo>
                <a:lnTo>
                  <a:pt x="3114389" y="3227775"/>
                </a:lnTo>
                <a:lnTo>
                  <a:pt x="3117643" y="3228939"/>
                </a:lnTo>
                <a:lnTo>
                  <a:pt x="3122934" y="3231268"/>
                </a:lnTo>
                <a:lnTo>
                  <a:pt x="3128633" y="3233596"/>
                </a:lnTo>
                <a:lnTo>
                  <a:pt x="3135145" y="3236701"/>
                </a:lnTo>
                <a:lnTo>
                  <a:pt x="3137995" y="3237477"/>
                </a:lnTo>
                <a:lnTo>
                  <a:pt x="3141660" y="3238641"/>
                </a:lnTo>
                <a:lnTo>
                  <a:pt x="3139218" y="3240969"/>
                </a:lnTo>
                <a:lnTo>
                  <a:pt x="3135962" y="3242134"/>
                </a:lnTo>
                <a:lnTo>
                  <a:pt x="3133112" y="3243686"/>
                </a:lnTo>
                <a:lnTo>
                  <a:pt x="3129852" y="3244074"/>
                </a:lnTo>
                <a:lnTo>
                  <a:pt x="3127005" y="3244850"/>
                </a:lnTo>
                <a:lnTo>
                  <a:pt x="3124157" y="3244074"/>
                </a:lnTo>
                <a:lnTo>
                  <a:pt x="3117643" y="3243299"/>
                </a:lnTo>
                <a:lnTo>
                  <a:pt x="3111133" y="3241358"/>
                </a:lnTo>
                <a:lnTo>
                  <a:pt x="3104617" y="3239417"/>
                </a:lnTo>
                <a:lnTo>
                  <a:pt x="3098917" y="3237477"/>
                </a:lnTo>
                <a:lnTo>
                  <a:pt x="3094035" y="3235925"/>
                </a:lnTo>
                <a:lnTo>
                  <a:pt x="3096882" y="3232820"/>
                </a:lnTo>
                <a:lnTo>
                  <a:pt x="3100548" y="3230880"/>
                </a:lnTo>
                <a:lnTo>
                  <a:pt x="3102989" y="3228939"/>
                </a:lnTo>
                <a:lnTo>
                  <a:pt x="3105839" y="3227775"/>
                </a:lnTo>
                <a:close/>
                <a:moveTo>
                  <a:pt x="2647054" y="3224212"/>
                </a:moveTo>
                <a:lnTo>
                  <a:pt x="2647457" y="3224212"/>
                </a:lnTo>
                <a:lnTo>
                  <a:pt x="2648259" y="3225750"/>
                </a:lnTo>
                <a:lnTo>
                  <a:pt x="2649468" y="3228440"/>
                </a:lnTo>
                <a:lnTo>
                  <a:pt x="2651885" y="3240355"/>
                </a:lnTo>
                <a:lnTo>
                  <a:pt x="2654298" y="3260725"/>
                </a:lnTo>
                <a:lnTo>
                  <a:pt x="2625723" y="3259957"/>
                </a:lnTo>
                <a:lnTo>
                  <a:pt x="2629748" y="3255344"/>
                </a:lnTo>
                <a:lnTo>
                  <a:pt x="2632969" y="3250732"/>
                </a:lnTo>
                <a:lnTo>
                  <a:pt x="2636186" y="3245351"/>
                </a:lnTo>
                <a:lnTo>
                  <a:pt x="2638601" y="3240739"/>
                </a:lnTo>
                <a:lnTo>
                  <a:pt x="2642626" y="3231899"/>
                </a:lnTo>
                <a:lnTo>
                  <a:pt x="2645444" y="3226134"/>
                </a:lnTo>
                <a:lnTo>
                  <a:pt x="2646248" y="3224597"/>
                </a:lnTo>
                <a:close/>
                <a:moveTo>
                  <a:pt x="2329257" y="3213100"/>
                </a:moveTo>
                <a:lnTo>
                  <a:pt x="2331638" y="3213100"/>
                </a:lnTo>
                <a:lnTo>
                  <a:pt x="2334021" y="3213512"/>
                </a:lnTo>
                <a:lnTo>
                  <a:pt x="2336401" y="3215158"/>
                </a:lnTo>
                <a:lnTo>
                  <a:pt x="2338385" y="3217216"/>
                </a:lnTo>
                <a:lnTo>
                  <a:pt x="2340766" y="3220097"/>
                </a:lnTo>
                <a:lnTo>
                  <a:pt x="2342749" y="3224213"/>
                </a:lnTo>
                <a:lnTo>
                  <a:pt x="2344734" y="3229975"/>
                </a:lnTo>
                <a:lnTo>
                  <a:pt x="2341559" y="3227917"/>
                </a:lnTo>
                <a:lnTo>
                  <a:pt x="2338385" y="3226682"/>
                </a:lnTo>
                <a:lnTo>
                  <a:pt x="2335211" y="3226682"/>
                </a:lnTo>
                <a:lnTo>
                  <a:pt x="2331638" y="3227917"/>
                </a:lnTo>
                <a:lnTo>
                  <a:pt x="2328861" y="3228740"/>
                </a:lnTo>
                <a:lnTo>
                  <a:pt x="2325290" y="3230387"/>
                </a:lnTo>
                <a:lnTo>
                  <a:pt x="2319335" y="3233268"/>
                </a:lnTo>
                <a:lnTo>
                  <a:pt x="2316954" y="3234502"/>
                </a:lnTo>
                <a:lnTo>
                  <a:pt x="2314175" y="3235325"/>
                </a:lnTo>
                <a:lnTo>
                  <a:pt x="2311795" y="3234914"/>
                </a:lnTo>
                <a:lnTo>
                  <a:pt x="2309810" y="3233679"/>
                </a:lnTo>
                <a:lnTo>
                  <a:pt x="2307829" y="3231209"/>
                </a:lnTo>
                <a:lnTo>
                  <a:pt x="2305842" y="3227094"/>
                </a:lnTo>
                <a:lnTo>
                  <a:pt x="2304256" y="3222155"/>
                </a:lnTo>
                <a:lnTo>
                  <a:pt x="2303460" y="3214747"/>
                </a:lnTo>
                <a:lnTo>
                  <a:pt x="2306237" y="3215981"/>
                </a:lnTo>
                <a:lnTo>
                  <a:pt x="2309810" y="3217216"/>
                </a:lnTo>
                <a:lnTo>
                  <a:pt x="2312589" y="3217216"/>
                </a:lnTo>
                <a:lnTo>
                  <a:pt x="2315365" y="3216804"/>
                </a:lnTo>
                <a:lnTo>
                  <a:pt x="2320922" y="3215158"/>
                </a:lnTo>
                <a:lnTo>
                  <a:pt x="2326481" y="3213512"/>
                </a:lnTo>
                <a:close/>
                <a:moveTo>
                  <a:pt x="3005196" y="3209924"/>
                </a:moveTo>
                <a:lnTo>
                  <a:pt x="3008837" y="3209924"/>
                </a:lnTo>
                <a:lnTo>
                  <a:pt x="3013289" y="3210331"/>
                </a:lnTo>
                <a:lnTo>
                  <a:pt x="3015716" y="3210738"/>
                </a:lnTo>
                <a:lnTo>
                  <a:pt x="3017740" y="3211960"/>
                </a:lnTo>
                <a:lnTo>
                  <a:pt x="3019358" y="3213181"/>
                </a:lnTo>
                <a:lnTo>
                  <a:pt x="3021381" y="3214809"/>
                </a:lnTo>
                <a:lnTo>
                  <a:pt x="3022191" y="3216844"/>
                </a:lnTo>
                <a:lnTo>
                  <a:pt x="3022595" y="3219286"/>
                </a:lnTo>
                <a:lnTo>
                  <a:pt x="3022595" y="3221729"/>
                </a:lnTo>
                <a:lnTo>
                  <a:pt x="3022191" y="3225392"/>
                </a:lnTo>
                <a:lnTo>
                  <a:pt x="3017740" y="3225799"/>
                </a:lnTo>
                <a:lnTo>
                  <a:pt x="3015716" y="3225799"/>
                </a:lnTo>
                <a:lnTo>
                  <a:pt x="3014098" y="3225799"/>
                </a:lnTo>
                <a:lnTo>
                  <a:pt x="3011670" y="3224171"/>
                </a:lnTo>
                <a:lnTo>
                  <a:pt x="3009243" y="3222136"/>
                </a:lnTo>
                <a:lnTo>
                  <a:pt x="3007220" y="3219693"/>
                </a:lnTo>
                <a:lnTo>
                  <a:pt x="3006006" y="3216844"/>
                </a:lnTo>
                <a:lnTo>
                  <a:pt x="3003981" y="3214402"/>
                </a:lnTo>
                <a:lnTo>
                  <a:pt x="3001958" y="3211960"/>
                </a:lnTo>
                <a:lnTo>
                  <a:pt x="3001958" y="3211145"/>
                </a:lnTo>
                <a:lnTo>
                  <a:pt x="3002361" y="3210331"/>
                </a:lnTo>
                <a:close/>
                <a:moveTo>
                  <a:pt x="476255" y="3206751"/>
                </a:moveTo>
                <a:lnTo>
                  <a:pt x="475080" y="3209844"/>
                </a:lnTo>
                <a:lnTo>
                  <a:pt x="474294" y="3212938"/>
                </a:lnTo>
                <a:lnTo>
                  <a:pt x="472724" y="3215258"/>
                </a:lnTo>
                <a:lnTo>
                  <a:pt x="470761" y="3217578"/>
                </a:lnTo>
                <a:lnTo>
                  <a:pt x="468408" y="3219898"/>
                </a:lnTo>
                <a:lnTo>
                  <a:pt x="466052" y="3221832"/>
                </a:lnTo>
                <a:lnTo>
                  <a:pt x="460167" y="3225699"/>
                </a:lnTo>
                <a:lnTo>
                  <a:pt x="449178" y="3231886"/>
                </a:lnTo>
                <a:lnTo>
                  <a:pt x="444863" y="3234207"/>
                </a:lnTo>
                <a:lnTo>
                  <a:pt x="443291" y="3235753"/>
                </a:lnTo>
                <a:lnTo>
                  <a:pt x="441722" y="3236913"/>
                </a:lnTo>
                <a:lnTo>
                  <a:pt x="441331" y="3232660"/>
                </a:lnTo>
                <a:lnTo>
                  <a:pt x="441722" y="3228793"/>
                </a:lnTo>
                <a:lnTo>
                  <a:pt x="442115" y="3225699"/>
                </a:lnTo>
                <a:lnTo>
                  <a:pt x="442900" y="3223379"/>
                </a:lnTo>
                <a:lnTo>
                  <a:pt x="444078" y="3221446"/>
                </a:lnTo>
                <a:lnTo>
                  <a:pt x="446040" y="3220285"/>
                </a:lnTo>
                <a:lnTo>
                  <a:pt x="448000" y="3219125"/>
                </a:lnTo>
                <a:lnTo>
                  <a:pt x="450356" y="3218352"/>
                </a:lnTo>
                <a:lnTo>
                  <a:pt x="455850" y="3217191"/>
                </a:lnTo>
                <a:lnTo>
                  <a:pt x="462128" y="3215258"/>
                </a:lnTo>
                <a:lnTo>
                  <a:pt x="465268" y="3213711"/>
                </a:lnTo>
                <a:lnTo>
                  <a:pt x="468799" y="3211778"/>
                </a:lnTo>
                <a:lnTo>
                  <a:pt x="472333" y="3209844"/>
                </a:lnTo>
                <a:close/>
                <a:moveTo>
                  <a:pt x="2290937" y="3206749"/>
                </a:moveTo>
                <a:lnTo>
                  <a:pt x="2292866" y="3207538"/>
                </a:lnTo>
                <a:lnTo>
                  <a:pt x="2294021" y="3208326"/>
                </a:lnTo>
                <a:lnTo>
                  <a:pt x="2295178" y="3209904"/>
                </a:lnTo>
                <a:lnTo>
                  <a:pt x="2295948" y="3211875"/>
                </a:lnTo>
                <a:lnTo>
                  <a:pt x="2297105" y="3216212"/>
                </a:lnTo>
                <a:lnTo>
                  <a:pt x="2297105" y="3221732"/>
                </a:lnTo>
                <a:lnTo>
                  <a:pt x="2296332" y="3226463"/>
                </a:lnTo>
                <a:lnTo>
                  <a:pt x="2295562" y="3230800"/>
                </a:lnTo>
                <a:lnTo>
                  <a:pt x="2294021" y="3234349"/>
                </a:lnTo>
                <a:lnTo>
                  <a:pt x="2292866" y="3236714"/>
                </a:lnTo>
                <a:lnTo>
                  <a:pt x="2291324" y="3237503"/>
                </a:lnTo>
                <a:lnTo>
                  <a:pt x="2289397" y="3238292"/>
                </a:lnTo>
                <a:lnTo>
                  <a:pt x="2286698" y="3238292"/>
                </a:lnTo>
                <a:lnTo>
                  <a:pt x="2283618" y="3237109"/>
                </a:lnTo>
                <a:lnTo>
                  <a:pt x="2280920" y="3236320"/>
                </a:lnTo>
                <a:lnTo>
                  <a:pt x="2278608" y="3235138"/>
                </a:lnTo>
                <a:lnTo>
                  <a:pt x="2275524" y="3234744"/>
                </a:lnTo>
                <a:lnTo>
                  <a:pt x="2274367" y="3235138"/>
                </a:lnTo>
                <a:lnTo>
                  <a:pt x="2272440" y="3235532"/>
                </a:lnTo>
                <a:lnTo>
                  <a:pt x="2270899" y="3236320"/>
                </a:lnTo>
                <a:lnTo>
                  <a:pt x="2268973" y="3237503"/>
                </a:lnTo>
                <a:lnTo>
                  <a:pt x="2269359" y="3243418"/>
                </a:lnTo>
                <a:lnTo>
                  <a:pt x="2269745" y="3245389"/>
                </a:lnTo>
                <a:lnTo>
                  <a:pt x="2270899" y="3246966"/>
                </a:lnTo>
                <a:lnTo>
                  <a:pt x="2272826" y="3249332"/>
                </a:lnTo>
                <a:lnTo>
                  <a:pt x="2274754" y="3251303"/>
                </a:lnTo>
                <a:lnTo>
                  <a:pt x="2276679" y="3252880"/>
                </a:lnTo>
                <a:lnTo>
                  <a:pt x="2278608" y="3255246"/>
                </a:lnTo>
                <a:lnTo>
                  <a:pt x="2279378" y="3257217"/>
                </a:lnTo>
                <a:lnTo>
                  <a:pt x="2279763" y="3259189"/>
                </a:lnTo>
                <a:lnTo>
                  <a:pt x="2280920" y="3264708"/>
                </a:lnTo>
                <a:lnTo>
                  <a:pt x="2277066" y="3266680"/>
                </a:lnTo>
                <a:lnTo>
                  <a:pt x="2274367" y="3267074"/>
                </a:lnTo>
                <a:lnTo>
                  <a:pt x="2271671" y="3266680"/>
                </a:lnTo>
                <a:lnTo>
                  <a:pt x="2269745" y="3265891"/>
                </a:lnTo>
                <a:lnTo>
                  <a:pt x="2268588" y="3263526"/>
                </a:lnTo>
                <a:lnTo>
                  <a:pt x="2267432" y="3260766"/>
                </a:lnTo>
                <a:lnTo>
                  <a:pt x="2266277" y="3254063"/>
                </a:lnTo>
                <a:lnTo>
                  <a:pt x="2265118" y="3246966"/>
                </a:lnTo>
                <a:lnTo>
                  <a:pt x="2263578" y="3240658"/>
                </a:lnTo>
                <a:lnTo>
                  <a:pt x="2262807" y="3238292"/>
                </a:lnTo>
                <a:lnTo>
                  <a:pt x="2262038" y="3236320"/>
                </a:lnTo>
                <a:lnTo>
                  <a:pt x="2260110" y="3234744"/>
                </a:lnTo>
                <a:lnTo>
                  <a:pt x="2257413" y="3234744"/>
                </a:lnTo>
                <a:lnTo>
                  <a:pt x="2258569" y="3232378"/>
                </a:lnTo>
                <a:lnTo>
                  <a:pt x="2258954" y="3230406"/>
                </a:lnTo>
                <a:lnTo>
                  <a:pt x="2260882" y="3226858"/>
                </a:lnTo>
                <a:lnTo>
                  <a:pt x="2262038" y="3224492"/>
                </a:lnTo>
                <a:lnTo>
                  <a:pt x="2262038" y="3222126"/>
                </a:lnTo>
                <a:lnTo>
                  <a:pt x="2262038" y="3219366"/>
                </a:lnTo>
                <a:lnTo>
                  <a:pt x="2260882" y="3215424"/>
                </a:lnTo>
                <a:lnTo>
                  <a:pt x="2262807" y="3214635"/>
                </a:lnTo>
                <a:lnTo>
                  <a:pt x="2264734" y="3214635"/>
                </a:lnTo>
                <a:lnTo>
                  <a:pt x="2269359" y="3215424"/>
                </a:lnTo>
                <a:lnTo>
                  <a:pt x="2274367" y="3216212"/>
                </a:lnTo>
                <a:lnTo>
                  <a:pt x="2278991" y="3217395"/>
                </a:lnTo>
                <a:lnTo>
                  <a:pt x="2280920" y="3217395"/>
                </a:lnTo>
                <a:lnTo>
                  <a:pt x="2283231" y="3217395"/>
                </a:lnTo>
                <a:lnTo>
                  <a:pt x="2285158" y="3216607"/>
                </a:lnTo>
                <a:lnTo>
                  <a:pt x="2287082" y="3215818"/>
                </a:lnTo>
                <a:lnTo>
                  <a:pt x="2288240" y="3214635"/>
                </a:lnTo>
                <a:lnTo>
                  <a:pt x="2289397" y="3212269"/>
                </a:lnTo>
                <a:lnTo>
                  <a:pt x="2290168" y="3209904"/>
                </a:lnTo>
                <a:close/>
                <a:moveTo>
                  <a:pt x="2425878" y="3197225"/>
                </a:moveTo>
                <a:lnTo>
                  <a:pt x="2427921" y="3197225"/>
                </a:lnTo>
                <a:lnTo>
                  <a:pt x="2431593" y="3198416"/>
                </a:lnTo>
                <a:lnTo>
                  <a:pt x="2439758" y="3200797"/>
                </a:lnTo>
                <a:lnTo>
                  <a:pt x="2443840" y="3201194"/>
                </a:lnTo>
                <a:lnTo>
                  <a:pt x="2445881" y="3201194"/>
                </a:lnTo>
                <a:lnTo>
                  <a:pt x="2447923" y="3200400"/>
                </a:lnTo>
                <a:lnTo>
                  <a:pt x="2446698" y="3204369"/>
                </a:lnTo>
                <a:lnTo>
                  <a:pt x="2445473" y="3207147"/>
                </a:lnTo>
                <a:lnTo>
                  <a:pt x="2444248" y="3209529"/>
                </a:lnTo>
                <a:lnTo>
                  <a:pt x="2443025" y="3211513"/>
                </a:lnTo>
                <a:lnTo>
                  <a:pt x="2441391" y="3212703"/>
                </a:lnTo>
                <a:lnTo>
                  <a:pt x="2439350" y="3213100"/>
                </a:lnTo>
                <a:lnTo>
                  <a:pt x="2437716" y="3213100"/>
                </a:lnTo>
                <a:lnTo>
                  <a:pt x="2435675" y="3213100"/>
                </a:lnTo>
                <a:lnTo>
                  <a:pt x="2431593" y="3211513"/>
                </a:lnTo>
                <a:lnTo>
                  <a:pt x="2427921" y="3209925"/>
                </a:lnTo>
                <a:lnTo>
                  <a:pt x="2423431" y="3207544"/>
                </a:lnTo>
                <a:lnTo>
                  <a:pt x="2419348" y="3206353"/>
                </a:lnTo>
                <a:lnTo>
                  <a:pt x="2420163" y="3203178"/>
                </a:lnTo>
                <a:lnTo>
                  <a:pt x="2421389" y="3200797"/>
                </a:lnTo>
                <a:lnTo>
                  <a:pt x="2422614" y="3199210"/>
                </a:lnTo>
                <a:lnTo>
                  <a:pt x="2424246" y="3198416"/>
                </a:lnTo>
                <a:close/>
                <a:moveTo>
                  <a:pt x="775926" y="3197225"/>
                </a:moveTo>
                <a:lnTo>
                  <a:pt x="777883" y="3203914"/>
                </a:lnTo>
                <a:lnTo>
                  <a:pt x="777883" y="3209817"/>
                </a:lnTo>
                <a:lnTo>
                  <a:pt x="777489" y="3215719"/>
                </a:lnTo>
                <a:lnTo>
                  <a:pt x="775926" y="3220441"/>
                </a:lnTo>
                <a:lnTo>
                  <a:pt x="773580" y="3225556"/>
                </a:lnTo>
                <a:lnTo>
                  <a:pt x="770843" y="3230278"/>
                </a:lnTo>
                <a:lnTo>
                  <a:pt x="767323" y="3234606"/>
                </a:lnTo>
                <a:lnTo>
                  <a:pt x="763804" y="3238934"/>
                </a:lnTo>
                <a:lnTo>
                  <a:pt x="755203" y="3247591"/>
                </a:lnTo>
                <a:lnTo>
                  <a:pt x="751292" y="3251919"/>
                </a:lnTo>
                <a:lnTo>
                  <a:pt x="746991" y="3257428"/>
                </a:lnTo>
                <a:lnTo>
                  <a:pt x="743475" y="3262544"/>
                </a:lnTo>
                <a:lnTo>
                  <a:pt x="739954" y="3268446"/>
                </a:lnTo>
                <a:lnTo>
                  <a:pt x="737217" y="3274741"/>
                </a:lnTo>
                <a:lnTo>
                  <a:pt x="734480" y="3281430"/>
                </a:lnTo>
                <a:lnTo>
                  <a:pt x="731351" y="3276709"/>
                </a:lnTo>
                <a:lnTo>
                  <a:pt x="727833" y="3273168"/>
                </a:lnTo>
                <a:lnTo>
                  <a:pt x="725484" y="3271593"/>
                </a:lnTo>
                <a:lnTo>
                  <a:pt x="723139" y="3270806"/>
                </a:lnTo>
                <a:lnTo>
                  <a:pt x="720794" y="3271593"/>
                </a:lnTo>
                <a:lnTo>
                  <a:pt x="718841" y="3272774"/>
                </a:lnTo>
                <a:lnTo>
                  <a:pt x="716884" y="3274741"/>
                </a:lnTo>
                <a:lnTo>
                  <a:pt x="714930" y="3277102"/>
                </a:lnTo>
                <a:lnTo>
                  <a:pt x="711410" y="3282611"/>
                </a:lnTo>
                <a:lnTo>
                  <a:pt x="710238" y="3284972"/>
                </a:lnTo>
                <a:lnTo>
                  <a:pt x="708281" y="3287333"/>
                </a:lnTo>
                <a:lnTo>
                  <a:pt x="705548" y="3288907"/>
                </a:lnTo>
                <a:lnTo>
                  <a:pt x="703981" y="3289300"/>
                </a:lnTo>
                <a:lnTo>
                  <a:pt x="701243" y="3288907"/>
                </a:lnTo>
                <a:lnTo>
                  <a:pt x="698508" y="3287333"/>
                </a:lnTo>
                <a:lnTo>
                  <a:pt x="699287" y="3280644"/>
                </a:lnTo>
                <a:lnTo>
                  <a:pt x="700852" y="3274741"/>
                </a:lnTo>
                <a:lnTo>
                  <a:pt x="703199" y="3270019"/>
                </a:lnTo>
                <a:lnTo>
                  <a:pt x="706717" y="3265691"/>
                </a:lnTo>
                <a:lnTo>
                  <a:pt x="710238" y="3261756"/>
                </a:lnTo>
                <a:lnTo>
                  <a:pt x="713758" y="3257821"/>
                </a:lnTo>
                <a:lnTo>
                  <a:pt x="722748" y="3251526"/>
                </a:lnTo>
                <a:lnTo>
                  <a:pt x="730960" y="3245230"/>
                </a:lnTo>
                <a:lnTo>
                  <a:pt x="735259" y="3241689"/>
                </a:lnTo>
                <a:lnTo>
                  <a:pt x="738392" y="3238147"/>
                </a:lnTo>
                <a:lnTo>
                  <a:pt x="741910" y="3233426"/>
                </a:lnTo>
                <a:lnTo>
                  <a:pt x="744646" y="3228704"/>
                </a:lnTo>
                <a:lnTo>
                  <a:pt x="746601" y="3222408"/>
                </a:lnTo>
                <a:lnTo>
                  <a:pt x="748167" y="3215719"/>
                </a:lnTo>
                <a:lnTo>
                  <a:pt x="751292" y="3220834"/>
                </a:lnTo>
                <a:lnTo>
                  <a:pt x="754421" y="3223982"/>
                </a:lnTo>
                <a:lnTo>
                  <a:pt x="756376" y="3225949"/>
                </a:lnTo>
                <a:lnTo>
                  <a:pt x="757550" y="3226343"/>
                </a:lnTo>
                <a:lnTo>
                  <a:pt x="758721" y="3225556"/>
                </a:lnTo>
                <a:lnTo>
                  <a:pt x="759504" y="3223982"/>
                </a:lnTo>
                <a:lnTo>
                  <a:pt x="760677" y="3218473"/>
                </a:lnTo>
                <a:lnTo>
                  <a:pt x="761460" y="3211784"/>
                </a:lnTo>
                <a:lnTo>
                  <a:pt x="762633" y="3208243"/>
                </a:lnTo>
                <a:lnTo>
                  <a:pt x="763804" y="3205095"/>
                </a:lnTo>
                <a:lnTo>
                  <a:pt x="765760" y="3201947"/>
                </a:lnTo>
                <a:lnTo>
                  <a:pt x="768497" y="3199586"/>
                </a:lnTo>
                <a:lnTo>
                  <a:pt x="770061" y="3198799"/>
                </a:lnTo>
                <a:lnTo>
                  <a:pt x="771625" y="3198406"/>
                </a:lnTo>
                <a:lnTo>
                  <a:pt x="773973" y="3197619"/>
                </a:lnTo>
                <a:close/>
                <a:moveTo>
                  <a:pt x="2234798" y="3197224"/>
                </a:moveTo>
                <a:lnTo>
                  <a:pt x="2234401" y="3200399"/>
                </a:lnTo>
                <a:lnTo>
                  <a:pt x="2233607" y="3203177"/>
                </a:lnTo>
                <a:lnTo>
                  <a:pt x="2232417" y="3205559"/>
                </a:lnTo>
                <a:lnTo>
                  <a:pt x="2230829" y="3207543"/>
                </a:lnTo>
                <a:lnTo>
                  <a:pt x="2229639" y="3209130"/>
                </a:lnTo>
                <a:lnTo>
                  <a:pt x="2227654" y="3211115"/>
                </a:lnTo>
                <a:lnTo>
                  <a:pt x="2223685" y="3213099"/>
                </a:lnTo>
                <a:lnTo>
                  <a:pt x="2224081" y="3215877"/>
                </a:lnTo>
                <a:lnTo>
                  <a:pt x="2225274" y="3218259"/>
                </a:lnTo>
                <a:lnTo>
                  <a:pt x="2226463" y="3219846"/>
                </a:lnTo>
                <a:lnTo>
                  <a:pt x="2228051" y="3221434"/>
                </a:lnTo>
                <a:lnTo>
                  <a:pt x="2229639" y="3221830"/>
                </a:lnTo>
                <a:lnTo>
                  <a:pt x="2230829" y="3222228"/>
                </a:lnTo>
                <a:lnTo>
                  <a:pt x="2234401" y="3222228"/>
                </a:lnTo>
                <a:lnTo>
                  <a:pt x="2238370" y="3221830"/>
                </a:lnTo>
                <a:lnTo>
                  <a:pt x="2242339" y="3220243"/>
                </a:lnTo>
                <a:lnTo>
                  <a:pt x="2246307" y="3219052"/>
                </a:lnTo>
                <a:lnTo>
                  <a:pt x="2249481" y="3217862"/>
                </a:lnTo>
                <a:lnTo>
                  <a:pt x="2249481" y="3222228"/>
                </a:lnTo>
                <a:lnTo>
                  <a:pt x="2248687" y="3225799"/>
                </a:lnTo>
                <a:lnTo>
                  <a:pt x="2247498" y="3228181"/>
                </a:lnTo>
                <a:lnTo>
                  <a:pt x="2246307" y="3230165"/>
                </a:lnTo>
                <a:lnTo>
                  <a:pt x="2244323" y="3230959"/>
                </a:lnTo>
                <a:lnTo>
                  <a:pt x="2241941" y="3231752"/>
                </a:lnTo>
                <a:lnTo>
                  <a:pt x="2237179" y="3231752"/>
                </a:lnTo>
                <a:lnTo>
                  <a:pt x="2232417" y="3232149"/>
                </a:lnTo>
                <a:lnTo>
                  <a:pt x="2230035" y="3232546"/>
                </a:lnTo>
                <a:lnTo>
                  <a:pt x="2228051" y="3232943"/>
                </a:lnTo>
                <a:lnTo>
                  <a:pt x="2226068" y="3234927"/>
                </a:lnTo>
                <a:lnTo>
                  <a:pt x="2224478" y="3236912"/>
                </a:lnTo>
                <a:lnTo>
                  <a:pt x="2223685" y="3240484"/>
                </a:lnTo>
                <a:lnTo>
                  <a:pt x="2222891" y="3244452"/>
                </a:lnTo>
                <a:lnTo>
                  <a:pt x="2221700" y="3244849"/>
                </a:lnTo>
                <a:lnTo>
                  <a:pt x="2220114" y="3244452"/>
                </a:lnTo>
                <a:lnTo>
                  <a:pt x="2219717" y="3243659"/>
                </a:lnTo>
                <a:lnTo>
                  <a:pt x="2218921" y="3242468"/>
                </a:lnTo>
                <a:lnTo>
                  <a:pt x="2217336" y="3238896"/>
                </a:lnTo>
                <a:lnTo>
                  <a:pt x="2216938" y="3234531"/>
                </a:lnTo>
                <a:lnTo>
                  <a:pt x="2215351" y="3224212"/>
                </a:lnTo>
                <a:lnTo>
                  <a:pt x="2214557" y="3219846"/>
                </a:lnTo>
                <a:lnTo>
                  <a:pt x="2212969" y="3216275"/>
                </a:lnTo>
                <a:lnTo>
                  <a:pt x="2214955" y="3217465"/>
                </a:lnTo>
                <a:lnTo>
                  <a:pt x="2215749" y="3219449"/>
                </a:lnTo>
                <a:lnTo>
                  <a:pt x="2218921" y="3222624"/>
                </a:lnTo>
                <a:lnTo>
                  <a:pt x="2220114" y="3224212"/>
                </a:lnTo>
                <a:lnTo>
                  <a:pt x="2221700" y="3225799"/>
                </a:lnTo>
                <a:lnTo>
                  <a:pt x="2223685" y="3225799"/>
                </a:lnTo>
                <a:lnTo>
                  <a:pt x="2226068" y="3224609"/>
                </a:lnTo>
                <a:lnTo>
                  <a:pt x="2224478" y="3223418"/>
                </a:lnTo>
                <a:lnTo>
                  <a:pt x="2223289" y="3221434"/>
                </a:lnTo>
                <a:lnTo>
                  <a:pt x="2222098" y="3219052"/>
                </a:lnTo>
                <a:lnTo>
                  <a:pt x="2221700" y="3217068"/>
                </a:lnTo>
                <a:lnTo>
                  <a:pt x="2221700" y="3212702"/>
                </a:lnTo>
                <a:lnTo>
                  <a:pt x="2222891" y="3207940"/>
                </a:lnTo>
                <a:lnTo>
                  <a:pt x="2224081" y="3204368"/>
                </a:lnTo>
                <a:lnTo>
                  <a:pt x="2225670" y="3202384"/>
                </a:lnTo>
                <a:lnTo>
                  <a:pt x="2227257" y="3200796"/>
                </a:lnTo>
                <a:lnTo>
                  <a:pt x="2228448" y="3199209"/>
                </a:lnTo>
                <a:lnTo>
                  <a:pt x="2230432" y="3198415"/>
                </a:lnTo>
                <a:lnTo>
                  <a:pt x="2232417" y="3198018"/>
                </a:lnTo>
                <a:close/>
                <a:moveTo>
                  <a:pt x="2676916" y="3195637"/>
                </a:moveTo>
                <a:lnTo>
                  <a:pt x="2678107" y="3196449"/>
                </a:lnTo>
                <a:lnTo>
                  <a:pt x="2678900" y="3197666"/>
                </a:lnTo>
                <a:lnTo>
                  <a:pt x="2682077" y="3198478"/>
                </a:lnTo>
                <a:lnTo>
                  <a:pt x="2685251" y="3198478"/>
                </a:lnTo>
                <a:lnTo>
                  <a:pt x="2688823" y="3198478"/>
                </a:lnTo>
                <a:lnTo>
                  <a:pt x="2697555" y="3197260"/>
                </a:lnTo>
                <a:lnTo>
                  <a:pt x="2707476" y="3196043"/>
                </a:lnTo>
                <a:lnTo>
                  <a:pt x="2712635" y="3195637"/>
                </a:lnTo>
                <a:lnTo>
                  <a:pt x="2718193" y="3196043"/>
                </a:lnTo>
                <a:lnTo>
                  <a:pt x="2723350" y="3197260"/>
                </a:lnTo>
                <a:lnTo>
                  <a:pt x="2728907" y="3198478"/>
                </a:lnTo>
                <a:lnTo>
                  <a:pt x="2733671" y="3201723"/>
                </a:lnTo>
                <a:lnTo>
                  <a:pt x="2736051" y="3203751"/>
                </a:lnTo>
                <a:lnTo>
                  <a:pt x="2738431" y="3206186"/>
                </a:lnTo>
                <a:lnTo>
                  <a:pt x="2740814" y="3208620"/>
                </a:lnTo>
                <a:lnTo>
                  <a:pt x="2743591" y="3212271"/>
                </a:lnTo>
                <a:lnTo>
                  <a:pt x="2745575" y="3215111"/>
                </a:lnTo>
                <a:lnTo>
                  <a:pt x="2747958" y="3219168"/>
                </a:lnTo>
                <a:lnTo>
                  <a:pt x="2747958" y="3222008"/>
                </a:lnTo>
                <a:lnTo>
                  <a:pt x="2747561" y="3224036"/>
                </a:lnTo>
                <a:lnTo>
                  <a:pt x="2746765" y="3225253"/>
                </a:lnTo>
                <a:lnTo>
                  <a:pt x="2746370" y="3225253"/>
                </a:lnTo>
                <a:lnTo>
                  <a:pt x="2745973" y="3225253"/>
                </a:lnTo>
                <a:lnTo>
                  <a:pt x="2744782" y="3224036"/>
                </a:lnTo>
                <a:lnTo>
                  <a:pt x="2742798" y="3221602"/>
                </a:lnTo>
                <a:lnTo>
                  <a:pt x="2740814" y="3219574"/>
                </a:lnTo>
                <a:lnTo>
                  <a:pt x="2740018" y="3218762"/>
                </a:lnTo>
                <a:lnTo>
                  <a:pt x="2739226" y="3218762"/>
                </a:lnTo>
                <a:lnTo>
                  <a:pt x="2738431" y="3219168"/>
                </a:lnTo>
                <a:lnTo>
                  <a:pt x="2737638" y="3219979"/>
                </a:lnTo>
                <a:lnTo>
                  <a:pt x="2737242" y="3222413"/>
                </a:lnTo>
                <a:lnTo>
                  <a:pt x="2737242" y="3226065"/>
                </a:lnTo>
                <a:lnTo>
                  <a:pt x="2734463" y="3223225"/>
                </a:lnTo>
                <a:lnTo>
                  <a:pt x="2731686" y="3219979"/>
                </a:lnTo>
                <a:lnTo>
                  <a:pt x="2727717" y="3217545"/>
                </a:lnTo>
                <a:lnTo>
                  <a:pt x="2723748" y="3215111"/>
                </a:lnTo>
                <a:lnTo>
                  <a:pt x="2719383" y="3212677"/>
                </a:lnTo>
                <a:lnTo>
                  <a:pt x="2714620" y="3211054"/>
                </a:lnTo>
                <a:lnTo>
                  <a:pt x="2709858" y="3209431"/>
                </a:lnTo>
                <a:lnTo>
                  <a:pt x="2704698" y="3209025"/>
                </a:lnTo>
                <a:lnTo>
                  <a:pt x="2699538" y="3209025"/>
                </a:lnTo>
                <a:lnTo>
                  <a:pt x="2695174" y="3209431"/>
                </a:lnTo>
                <a:lnTo>
                  <a:pt x="2690014" y="3210648"/>
                </a:lnTo>
                <a:lnTo>
                  <a:pt x="2685648" y="3213083"/>
                </a:lnTo>
                <a:lnTo>
                  <a:pt x="2682473" y="3215922"/>
                </a:lnTo>
                <a:lnTo>
                  <a:pt x="2678900" y="3220385"/>
                </a:lnTo>
                <a:lnTo>
                  <a:pt x="2676521" y="3225659"/>
                </a:lnTo>
                <a:lnTo>
                  <a:pt x="2674535" y="3232150"/>
                </a:lnTo>
                <a:lnTo>
                  <a:pt x="2672550" y="3230122"/>
                </a:lnTo>
                <a:lnTo>
                  <a:pt x="2670964" y="3228093"/>
                </a:lnTo>
                <a:lnTo>
                  <a:pt x="2670170" y="3226065"/>
                </a:lnTo>
                <a:lnTo>
                  <a:pt x="2670170" y="3223630"/>
                </a:lnTo>
                <a:lnTo>
                  <a:pt x="2670170" y="3221602"/>
                </a:lnTo>
                <a:lnTo>
                  <a:pt x="2670170" y="3219168"/>
                </a:lnTo>
                <a:lnTo>
                  <a:pt x="2671757" y="3214705"/>
                </a:lnTo>
                <a:lnTo>
                  <a:pt x="2675725" y="3204563"/>
                </a:lnTo>
                <a:lnTo>
                  <a:pt x="2676916" y="3200100"/>
                </a:lnTo>
                <a:lnTo>
                  <a:pt x="2676916" y="3197666"/>
                </a:lnTo>
                <a:close/>
                <a:moveTo>
                  <a:pt x="2415143" y="3195637"/>
                </a:moveTo>
                <a:lnTo>
                  <a:pt x="2414352" y="3201591"/>
                </a:lnTo>
                <a:lnTo>
                  <a:pt x="2414352" y="3206750"/>
                </a:lnTo>
                <a:lnTo>
                  <a:pt x="2414746" y="3210322"/>
                </a:lnTo>
                <a:lnTo>
                  <a:pt x="2416327" y="3213497"/>
                </a:lnTo>
                <a:lnTo>
                  <a:pt x="2418302" y="3214688"/>
                </a:lnTo>
                <a:lnTo>
                  <a:pt x="2420672" y="3216275"/>
                </a:lnTo>
                <a:lnTo>
                  <a:pt x="2423438" y="3216672"/>
                </a:lnTo>
                <a:lnTo>
                  <a:pt x="2426597" y="3217466"/>
                </a:lnTo>
                <a:lnTo>
                  <a:pt x="2432915" y="3217863"/>
                </a:lnTo>
                <a:lnTo>
                  <a:pt x="2436075" y="3218259"/>
                </a:lnTo>
                <a:lnTo>
                  <a:pt x="2439233" y="3219450"/>
                </a:lnTo>
                <a:lnTo>
                  <a:pt x="2441999" y="3221038"/>
                </a:lnTo>
                <a:lnTo>
                  <a:pt x="2444369" y="3223022"/>
                </a:lnTo>
                <a:lnTo>
                  <a:pt x="2446343" y="3226594"/>
                </a:lnTo>
                <a:lnTo>
                  <a:pt x="2447923" y="3230960"/>
                </a:lnTo>
                <a:lnTo>
                  <a:pt x="2445949" y="3232547"/>
                </a:lnTo>
                <a:lnTo>
                  <a:pt x="2443579" y="3233738"/>
                </a:lnTo>
                <a:lnTo>
                  <a:pt x="2441603" y="3234532"/>
                </a:lnTo>
                <a:lnTo>
                  <a:pt x="2439629" y="3235325"/>
                </a:lnTo>
                <a:lnTo>
                  <a:pt x="2435284" y="3235325"/>
                </a:lnTo>
                <a:lnTo>
                  <a:pt x="2431337" y="3234928"/>
                </a:lnTo>
                <a:lnTo>
                  <a:pt x="2426990" y="3233341"/>
                </a:lnTo>
                <a:lnTo>
                  <a:pt x="2423042" y="3231357"/>
                </a:lnTo>
                <a:lnTo>
                  <a:pt x="2415143" y="3226991"/>
                </a:lnTo>
                <a:lnTo>
                  <a:pt x="2408429" y="3223022"/>
                </a:lnTo>
                <a:lnTo>
                  <a:pt x="2405662" y="3221831"/>
                </a:lnTo>
                <a:lnTo>
                  <a:pt x="2402503" y="3221038"/>
                </a:lnTo>
                <a:lnTo>
                  <a:pt x="2400133" y="3221831"/>
                </a:lnTo>
                <a:lnTo>
                  <a:pt x="2399344" y="3222228"/>
                </a:lnTo>
                <a:lnTo>
                  <a:pt x="2398160" y="3223022"/>
                </a:lnTo>
                <a:lnTo>
                  <a:pt x="2396187" y="3226197"/>
                </a:lnTo>
                <a:lnTo>
                  <a:pt x="2395395" y="3230960"/>
                </a:lnTo>
                <a:lnTo>
                  <a:pt x="2393421" y="3229372"/>
                </a:lnTo>
                <a:lnTo>
                  <a:pt x="2391447" y="3228975"/>
                </a:lnTo>
                <a:lnTo>
                  <a:pt x="2387102" y="3228182"/>
                </a:lnTo>
                <a:lnTo>
                  <a:pt x="2382757" y="3226991"/>
                </a:lnTo>
                <a:lnTo>
                  <a:pt x="2378413" y="3226197"/>
                </a:lnTo>
                <a:lnTo>
                  <a:pt x="2376437" y="3225800"/>
                </a:lnTo>
                <a:lnTo>
                  <a:pt x="2374464" y="3224610"/>
                </a:lnTo>
                <a:lnTo>
                  <a:pt x="2372491" y="3223022"/>
                </a:lnTo>
                <a:lnTo>
                  <a:pt x="2370909" y="3221038"/>
                </a:lnTo>
                <a:lnTo>
                  <a:pt x="2369724" y="3218259"/>
                </a:lnTo>
                <a:lnTo>
                  <a:pt x="2368540" y="3215481"/>
                </a:lnTo>
                <a:lnTo>
                  <a:pt x="2367752" y="3211513"/>
                </a:lnTo>
                <a:lnTo>
                  <a:pt x="2366959" y="3207147"/>
                </a:lnTo>
                <a:lnTo>
                  <a:pt x="2375254" y="3209528"/>
                </a:lnTo>
                <a:lnTo>
                  <a:pt x="2382362" y="3211116"/>
                </a:lnTo>
                <a:lnTo>
                  <a:pt x="2385126" y="3211116"/>
                </a:lnTo>
                <a:lnTo>
                  <a:pt x="2387891" y="3211116"/>
                </a:lnTo>
                <a:lnTo>
                  <a:pt x="2390655" y="3210322"/>
                </a:lnTo>
                <a:lnTo>
                  <a:pt x="2393026" y="3209925"/>
                </a:lnTo>
                <a:lnTo>
                  <a:pt x="2397764" y="3207544"/>
                </a:lnTo>
                <a:lnTo>
                  <a:pt x="2403294" y="3204766"/>
                </a:lnTo>
                <a:close/>
                <a:moveTo>
                  <a:pt x="2965448" y="3182937"/>
                </a:moveTo>
                <a:lnTo>
                  <a:pt x="2969921" y="3186112"/>
                </a:lnTo>
                <a:lnTo>
                  <a:pt x="2975206" y="3188494"/>
                </a:lnTo>
                <a:lnTo>
                  <a:pt x="2980492" y="3190478"/>
                </a:lnTo>
                <a:lnTo>
                  <a:pt x="2985777" y="3192859"/>
                </a:lnTo>
                <a:lnTo>
                  <a:pt x="2990249" y="3195637"/>
                </a:lnTo>
                <a:lnTo>
                  <a:pt x="2992283" y="3197622"/>
                </a:lnTo>
                <a:lnTo>
                  <a:pt x="2994316" y="3199606"/>
                </a:lnTo>
                <a:lnTo>
                  <a:pt x="2995942" y="3201988"/>
                </a:lnTo>
                <a:lnTo>
                  <a:pt x="2997162" y="3205559"/>
                </a:lnTo>
                <a:lnTo>
                  <a:pt x="2998381" y="3209132"/>
                </a:lnTo>
                <a:lnTo>
                  <a:pt x="2998788" y="3213100"/>
                </a:lnTo>
                <a:lnTo>
                  <a:pt x="2993501" y="3211116"/>
                </a:lnTo>
                <a:lnTo>
                  <a:pt x="2987810" y="3209529"/>
                </a:lnTo>
                <a:lnTo>
                  <a:pt x="2981711" y="3207941"/>
                </a:lnTo>
                <a:lnTo>
                  <a:pt x="2976426" y="3205956"/>
                </a:lnTo>
                <a:lnTo>
                  <a:pt x="2973988" y="3204766"/>
                </a:lnTo>
                <a:lnTo>
                  <a:pt x="2971953" y="3203178"/>
                </a:lnTo>
                <a:lnTo>
                  <a:pt x="2969921" y="3200797"/>
                </a:lnTo>
                <a:lnTo>
                  <a:pt x="2967889" y="3198813"/>
                </a:lnTo>
                <a:lnTo>
                  <a:pt x="2966668" y="3195637"/>
                </a:lnTo>
                <a:lnTo>
                  <a:pt x="2965856" y="3192066"/>
                </a:lnTo>
                <a:lnTo>
                  <a:pt x="2965448" y="3188097"/>
                </a:lnTo>
                <a:close/>
                <a:moveTo>
                  <a:pt x="3129852" y="3179763"/>
                </a:moveTo>
                <a:lnTo>
                  <a:pt x="3134719" y="3179763"/>
                </a:lnTo>
                <a:lnTo>
                  <a:pt x="3139179" y="3180159"/>
                </a:lnTo>
                <a:lnTo>
                  <a:pt x="3142831" y="3181350"/>
                </a:lnTo>
                <a:lnTo>
                  <a:pt x="3146885" y="3182144"/>
                </a:lnTo>
                <a:lnTo>
                  <a:pt x="3150944" y="3184128"/>
                </a:lnTo>
                <a:lnTo>
                  <a:pt x="3154591" y="3186112"/>
                </a:lnTo>
                <a:lnTo>
                  <a:pt x="3157429" y="3188494"/>
                </a:lnTo>
                <a:lnTo>
                  <a:pt x="3160675" y="3190875"/>
                </a:lnTo>
                <a:lnTo>
                  <a:pt x="3162296" y="3194050"/>
                </a:lnTo>
                <a:lnTo>
                  <a:pt x="3159863" y="3196828"/>
                </a:lnTo>
                <a:lnTo>
                  <a:pt x="3157429" y="3198416"/>
                </a:lnTo>
                <a:lnTo>
                  <a:pt x="3154997" y="3200003"/>
                </a:lnTo>
                <a:lnTo>
                  <a:pt x="3152156" y="3200400"/>
                </a:lnTo>
                <a:lnTo>
                  <a:pt x="3148506" y="3200400"/>
                </a:lnTo>
                <a:lnTo>
                  <a:pt x="3144854" y="3200003"/>
                </a:lnTo>
                <a:lnTo>
                  <a:pt x="3137150" y="3198416"/>
                </a:lnTo>
                <a:lnTo>
                  <a:pt x="3120930" y="3193653"/>
                </a:lnTo>
                <a:lnTo>
                  <a:pt x="3113631" y="3192066"/>
                </a:lnTo>
                <a:lnTo>
                  <a:pt x="3109980" y="3192066"/>
                </a:lnTo>
                <a:lnTo>
                  <a:pt x="3106736" y="3192066"/>
                </a:lnTo>
                <a:lnTo>
                  <a:pt x="3108762" y="3188890"/>
                </a:lnTo>
                <a:lnTo>
                  <a:pt x="3111197" y="3186112"/>
                </a:lnTo>
                <a:lnTo>
                  <a:pt x="3114035" y="3184128"/>
                </a:lnTo>
                <a:lnTo>
                  <a:pt x="3117685" y="3182144"/>
                </a:lnTo>
                <a:lnTo>
                  <a:pt x="3121741" y="3181350"/>
                </a:lnTo>
                <a:lnTo>
                  <a:pt x="3125389" y="3180159"/>
                </a:lnTo>
                <a:close/>
                <a:moveTo>
                  <a:pt x="2754498" y="3167062"/>
                </a:moveTo>
                <a:lnTo>
                  <a:pt x="2766202" y="3167062"/>
                </a:lnTo>
                <a:lnTo>
                  <a:pt x="2771047" y="3167463"/>
                </a:lnTo>
                <a:lnTo>
                  <a:pt x="2775891" y="3168666"/>
                </a:lnTo>
                <a:lnTo>
                  <a:pt x="2780329" y="3169468"/>
                </a:lnTo>
                <a:lnTo>
                  <a:pt x="2784365" y="3171472"/>
                </a:lnTo>
                <a:lnTo>
                  <a:pt x="2787996" y="3173878"/>
                </a:lnTo>
                <a:lnTo>
                  <a:pt x="2790823" y="3177486"/>
                </a:lnTo>
                <a:lnTo>
                  <a:pt x="2790417" y="3181093"/>
                </a:lnTo>
                <a:lnTo>
                  <a:pt x="2790417" y="3183899"/>
                </a:lnTo>
                <a:lnTo>
                  <a:pt x="2789208" y="3185904"/>
                </a:lnTo>
                <a:lnTo>
                  <a:pt x="2787996" y="3187909"/>
                </a:lnTo>
                <a:lnTo>
                  <a:pt x="2786382" y="3188711"/>
                </a:lnTo>
                <a:lnTo>
                  <a:pt x="2784769" y="3189913"/>
                </a:lnTo>
                <a:lnTo>
                  <a:pt x="2780732" y="3190715"/>
                </a:lnTo>
                <a:lnTo>
                  <a:pt x="2776293" y="3191917"/>
                </a:lnTo>
                <a:lnTo>
                  <a:pt x="2772662" y="3192318"/>
                </a:lnTo>
                <a:lnTo>
                  <a:pt x="2770642" y="3193120"/>
                </a:lnTo>
                <a:lnTo>
                  <a:pt x="2769028" y="3194323"/>
                </a:lnTo>
                <a:lnTo>
                  <a:pt x="2767412" y="3195525"/>
                </a:lnTo>
                <a:lnTo>
                  <a:pt x="2766605" y="3197530"/>
                </a:lnTo>
                <a:lnTo>
                  <a:pt x="2769028" y="3199133"/>
                </a:lnTo>
                <a:lnTo>
                  <a:pt x="2771854" y="3200737"/>
                </a:lnTo>
                <a:lnTo>
                  <a:pt x="2771047" y="3203142"/>
                </a:lnTo>
                <a:lnTo>
                  <a:pt x="2769431" y="3205147"/>
                </a:lnTo>
                <a:lnTo>
                  <a:pt x="2768625" y="3205948"/>
                </a:lnTo>
                <a:lnTo>
                  <a:pt x="2767010" y="3206751"/>
                </a:lnTo>
                <a:lnTo>
                  <a:pt x="2765397" y="3206751"/>
                </a:lnTo>
                <a:lnTo>
                  <a:pt x="2763379" y="3205948"/>
                </a:lnTo>
                <a:lnTo>
                  <a:pt x="2760151" y="3204746"/>
                </a:lnTo>
                <a:lnTo>
                  <a:pt x="2756516" y="3201939"/>
                </a:lnTo>
                <a:lnTo>
                  <a:pt x="2752076" y="3200737"/>
                </a:lnTo>
                <a:lnTo>
                  <a:pt x="2750056" y="3200336"/>
                </a:lnTo>
                <a:lnTo>
                  <a:pt x="2748041" y="3200336"/>
                </a:lnTo>
                <a:lnTo>
                  <a:pt x="2745618" y="3201138"/>
                </a:lnTo>
                <a:lnTo>
                  <a:pt x="2743196" y="3201939"/>
                </a:lnTo>
                <a:lnTo>
                  <a:pt x="2744811" y="3195124"/>
                </a:lnTo>
                <a:lnTo>
                  <a:pt x="2746021" y="3190314"/>
                </a:lnTo>
                <a:lnTo>
                  <a:pt x="2747232" y="3188711"/>
                </a:lnTo>
                <a:lnTo>
                  <a:pt x="2748041" y="3187909"/>
                </a:lnTo>
                <a:lnTo>
                  <a:pt x="2749250" y="3186706"/>
                </a:lnTo>
                <a:lnTo>
                  <a:pt x="2750056" y="3186305"/>
                </a:lnTo>
                <a:lnTo>
                  <a:pt x="2751268" y="3186305"/>
                </a:lnTo>
                <a:lnTo>
                  <a:pt x="2752479" y="3186706"/>
                </a:lnTo>
                <a:lnTo>
                  <a:pt x="2754901" y="3188309"/>
                </a:lnTo>
                <a:lnTo>
                  <a:pt x="2757727" y="3190314"/>
                </a:lnTo>
                <a:lnTo>
                  <a:pt x="2760551" y="3192719"/>
                </a:lnTo>
                <a:lnTo>
                  <a:pt x="2758130" y="3187507"/>
                </a:lnTo>
                <a:lnTo>
                  <a:pt x="2756516" y="3181494"/>
                </a:lnTo>
                <a:lnTo>
                  <a:pt x="2754901" y="3174278"/>
                </a:lnTo>
                <a:close/>
                <a:moveTo>
                  <a:pt x="2941431" y="3165475"/>
                </a:moveTo>
                <a:lnTo>
                  <a:pt x="2941029" y="3168968"/>
                </a:lnTo>
                <a:lnTo>
                  <a:pt x="2941431" y="3171684"/>
                </a:lnTo>
                <a:lnTo>
                  <a:pt x="2942634" y="3177117"/>
                </a:lnTo>
                <a:lnTo>
                  <a:pt x="2943436" y="3181773"/>
                </a:lnTo>
                <a:lnTo>
                  <a:pt x="2943436" y="3185266"/>
                </a:lnTo>
                <a:lnTo>
                  <a:pt x="2943036" y="3188371"/>
                </a:lnTo>
                <a:lnTo>
                  <a:pt x="2948251" y="3182162"/>
                </a:lnTo>
                <a:lnTo>
                  <a:pt x="2952262" y="3177893"/>
                </a:lnTo>
                <a:lnTo>
                  <a:pt x="2954268" y="3176341"/>
                </a:lnTo>
                <a:lnTo>
                  <a:pt x="2955873" y="3175565"/>
                </a:lnTo>
                <a:lnTo>
                  <a:pt x="2957476" y="3175565"/>
                </a:lnTo>
                <a:lnTo>
                  <a:pt x="2958278" y="3175953"/>
                </a:lnTo>
                <a:lnTo>
                  <a:pt x="2959482" y="3177117"/>
                </a:lnTo>
                <a:lnTo>
                  <a:pt x="2959885" y="3178281"/>
                </a:lnTo>
                <a:lnTo>
                  <a:pt x="2960687" y="3183326"/>
                </a:lnTo>
                <a:lnTo>
                  <a:pt x="2960687" y="3190311"/>
                </a:lnTo>
                <a:lnTo>
                  <a:pt x="2960285" y="3200400"/>
                </a:lnTo>
                <a:lnTo>
                  <a:pt x="2947849" y="3196132"/>
                </a:lnTo>
                <a:lnTo>
                  <a:pt x="2938221" y="3192251"/>
                </a:lnTo>
                <a:lnTo>
                  <a:pt x="2922577" y="3186042"/>
                </a:lnTo>
                <a:lnTo>
                  <a:pt x="2915356" y="3183326"/>
                </a:lnTo>
                <a:lnTo>
                  <a:pt x="2907335" y="3181385"/>
                </a:lnTo>
                <a:lnTo>
                  <a:pt x="2898107" y="3179057"/>
                </a:lnTo>
                <a:lnTo>
                  <a:pt x="2886072" y="3177117"/>
                </a:lnTo>
                <a:lnTo>
                  <a:pt x="2887677" y="3173236"/>
                </a:lnTo>
                <a:lnTo>
                  <a:pt x="2889682" y="3170132"/>
                </a:lnTo>
                <a:lnTo>
                  <a:pt x="2892087" y="3168968"/>
                </a:lnTo>
                <a:lnTo>
                  <a:pt x="2895300" y="3167804"/>
                </a:lnTo>
                <a:lnTo>
                  <a:pt x="2898505" y="3167415"/>
                </a:lnTo>
                <a:lnTo>
                  <a:pt x="2902118" y="3167804"/>
                </a:lnTo>
                <a:lnTo>
                  <a:pt x="2909740" y="3169744"/>
                </a:lnTo>
                <a:lnTo>
                  <a:pt x="2918967" y="3171684"/>
                </a:lnTo>
                <a:lnTo>
                  <a:pt x="2922577" y="3172072"/>
                </a:lnTo>
                <a:lnTo>
                  <a:pt x="2927391" y="3172072"/>
                </a:lnTo>
                <a:lnTo>
                  <a:pt x="2931001" y="3171684"/>
                </a:lnTo>
                <a:lnTo>
                  <a:pt x="2935011" y="3170908"/>
                </a:lnTo>
                <a:lnTo>
                  <a:pt x="2938622" y="3168192"/>
                </a:lnTo>
                <a:close/>
                <a:moveTo>
                  <a:pt x="801500" y="3154362"/>
                </a:moveTo>
                <a:lnTo>
                  <a:pt x="804955" y="3154748"/>
                </a:lnTo>
                <a:lnTo>
                  <a:pt x="807642" y="3155134"/>
                </a:lnTo>
                <a:lnTo>
                  <a:pt x="809946" y="3156291"/>
                </a:lnTo>
                <a:lnTo>
                  <a:pt x="812632" y="3157063"/>
                </a:lnTo>
                <a:lnTo>
                  <a:pt x="814167" y="3158991"/>
                </a:lnTo>
                <a:lnTo>
                  <a:pt x="815702" y="3160920"/>
                </a:lnTo>
                <a:lnTo>
                  <a:pt x="817236" y="3162849"/>
                </a:lnTo>
                <a:lnTo>
                  <a:pt x="818006" y="3165163"/>
                </a:lnTo>
                <a:lnTo>
                  <a:pt x="818775" y="3167478"/>
                </a:lnTo>
                <a:lnTo>
                  <a:pt x="819156" y="3172493"/>
                </a:lnTo>
                <a:lnTo>
                  <a:pt x="818006" y="3177507"/>
                </a:lnTo>
                <a:lnTo>
                  <a:pt x="816855" y="3182908"/>
                </a:lnTo>
                <a:lnTo>
                  <a:pt x="814936" y="3187537"/>
                </a:lnTo>
                <a:lnTo>
                  <a:pt x="811482" y="3191394"/>
                </a:lnTo>
                <a:lnTo>
                  <a:pt x="809946" y="3192937"/>
                </a:lnTo>
                <a:lnTo>
                  <a:pt x="808027" y="3194094"/>
                </a:lnTo>
                <a:lnTo>
                  <a:pt x="805723" y="3195252"/>
                </a:lnTo>
                <a:lnTo>
                  <a:pt x="803806" y="3195637"/>
                </a:lnTo>
                <a:lnTo>
                  <a:pt x="801500" y="3195637"/>
                </a:lnTo>
                <a:lnTo>
                  <a:pt x="799200" y="3195637"/>
                </a:lnTo>
                <a:lnTo>
                  <a:pt x="796895" y="3194480"/>
                </a:lnTo>
                <a:lnTo>
                  <a:pt x="794594" y="3193709"/>
                </a:lnTo>
                <a:lnTo>
                  <a:pt x="792292" y="3191780"/>
                </a:lnTo>
                <a:lnTo>
                  <a:pt x="789222" y="3189465"/>
                </a:lnTo>
                <a:lnTo>
                  <a:pt x="786921" y="3185994"/>
                </a:lnTo>
                <a:lnTo>
                  <a:pt x="784232" y="3182136"/>
                </a:lnTo>
                <a:lnTo>
                  <a:pt x="786152" y="3180593"/>
                </a:lnTo>
                <a:lnTo>
                  <a:pt x="788069" y="3179436"/>
                </a:lnTo>
                <a:lnTo>
                  <a:pt x="789222" y="3178664"/>
                </a:lnTo>
                <a:lnTo>
                  <a:pt x="791139" y="3178664"/>
                </a:lnTo>
                <a:lnTo>
                  <a:pt x="792674" y="3179050"/>
                </a:lnTo>
                <a:lnTo>
                  <a:pt x="794208" y="3179436"/>
                </a:lnTo>
                <a:lnTo>
                  <a:pt x="796895" y="3180979"/>
                </a:lnTo>
                <a:lnTo>
                  <a:pt x="799584" y="3183293"/>
                </a:lnTo>
                <a:lnTo>
                  <a:pt x="803037" y="3184836"/>
                </a:lnTo>
                <a:lnTo>
                  <a:pt x="804574" y="3185608"/>
                </a:lnTo>
                <a:lnTo>
                  <a:pt x="805723" y="3185608"/>
                </a:lnTo>
                <a:lnTo>
                  <a:pt x="807260" y="3185608"/>
                </a:lnTo>
                <a:lnTo>
                  <a:pt x="809177" y="3184836"/>
                </a:lnTo>
                <a:lnTo>
                  <a:pt x="811097" y="3181750"/>
                </a:lnTo>
                <a:lnTo>
                  <a:pt x="811482" y="3179436"/>
                </a:lnTo>
                <a:lnTo>
                  <a:pt x="811482" y="3177121"/>
                </a:lnTo>
                <a:lnTo>
                  <a:pt x="811097" y="3175578"/>
                </a:lnTo>
                <a:lnTo>
                  <a:pt x="809946" y="3173650"/>
                </a:lnTo>
                <a:lnTo>
                  <a:pt x="808796" y="3172878"/>
                </a:lnTo>
                <a:lnTo>
                  <a:pt x="804955" y="3169792"/>
                </a:lnTo>
                <a:lnTo>
                  <a:pt x="801117" y="3167478"/>
                </a:lnTo>
                <a:lnTo>
                  <a:pt x="799200" y="3166321"/>
                </a:lnTo>
                <a:lnTo>
                  <a:pt x="797664" y="3164392"/>
                </a:lnTo>
                <a:lnTo>
                  <a:pt x="797278" y="3162463"/>
                </a:lnTo>
                <a:lnTo>
                  <a:pt x="796895" y="3160534"/>
                </a:lnTo>
                <a:lnTo>
                  <a:pt x="796895" y="3157448"/>
                </a:lnTo>
                <a:lnTo>
                  <a:pt x="798433" y="3154748"/>
                </a:lnTo>
                <a:close/>
                <a:moveTo>
                  <a:pt x="3350413" y="3149600"/>
                </a:moveTo>
                <a:lnTo>
                  <a:pt x="3351206" y="3154084"/>
                </a:lnTo>
                <a:lnTo>
                  <a:pt x="3352794" y="3158159"/>
                </a:lnTo>
                <a:lnTo>
                  <a:pt x="3355969" y="3165496"/>
                </a:lnTo>
                <a:lnTo>
                  <a:pt x="3361922" y="3176502"/>
                </a:lnTo>
                <a:lnTo>
                  <a:pt x="3362318" y="3178132"/>
                </a:lnTo>
                <a:lnTo>
                  <a:pt x="3362318" y="3179355"/>
                </a:lnTo>
                <a:lnTo>
                  <a:pt x="3361922" y="3179763"/>
                </a:lnTo>
                <a:lnTo>
                  <a:pt x="3360732" y="3179763"/>
                </a:lnTo>
                <a:lnTo>
                  <a:pt x="3355175" y="3177724"/>
                </a:lnTo>
                <a:lnTo>
                  <a:pt x="3344856" y="3173648"/>
                </a:lnTo>
                <a:close/>
                <a:moveTo>
                  <a:pt x="763235" y="3138487"/>
                </a:moveTo>
                <a:lnTo>
                  <a:pt x="763235" y="3142045"/>
                </a:lnTo>
                <a:lnTo>
                  <a:pt x="763631" y="3145603"/>
                </a:lnTo>
                <a:lnTo>
                  <a:pt x="764423" y="3149160"/>
                </a:lnTo>
                <a:lnTo>
                  <a:pt x="765610" y="3153113"/>
                </a:lnTo>
                <a:lnTo>
                  <a:pt x="767190" y="3157065"/>
                </a:lnTo>
                <a:lnTo>
                  <a:pt x="769565" y="3161018"/>
                </a:lnTo>
                <a:lnTo>
                  <a:pt x="774710" y="3169319"/>
                </a:lnTo>
                <a:lnTo>
                  <a:pt x="767190" y="3176434"/>
                </a:lnTo>
                <a:lnTo>
                  <a:pt x="760068" y="3182363"/>
                </a:lnTo>
                <a:lnTo>
                  <a:pt x="753740" y="3187502"/>
                </a:lnTo>
                <a:lnTo>
                  <a:pt x="747409" y="3191060"/>
                </a:lnTo>
                <a:lnTo>
                  <a:pt x="741471" y="3194617"/>
                </a:lnTo>
                <a:lnTo>
                  <a:pt x="735538" y="3197384"/>
                </a:lnTo>
                <a:lnTo>
                  <a:pt x="724461" y="3202523"/>
                </a:lnTo>
                <a:lnTo>
                  <a:pt x="712984" y="3207662"/>
                </a:lnTo>
                <a:lnTo>
                  <a:pt x="706656" y="3210824"/>
                </a:lnTo>
                <a:lnTo>
                  <a:pt x="700324" y="3214381"/>
                </a:lnTo>
                <a:lnTo>
                  <a:pt x="693995" y="3218334"/>
                </a:lnTo>
                <a:lnTo>
                  <a:pt x="686873" y="3223868"/>
                </a:lnTo>
                <a:lnTo>
                  <a:pt x="679353" y="3229797"/>
                </a:lnTo>
                <a:lnTo>
                  <a:pt x="671439" y="3236913"/>
                </a:lnTo>
                <a:lnTo>
                  <a:pt x="644536" y="3197384"/>
                </a:lnTo>
                <a:lnTo>
                  <a:pt x="645325" y="3193826"/>
                </a:lnTo>
                <a:lnTo>
                  <a:pt x="646908" y="3189874"/>
                </a:lnTo>
                <a:lnTo>
                  <a:pt x="649282" y="3186316"/>
                </a:lnTo>
                <a:lnTo>
                  <a:pt x="651659" y="3182759"/>
                </a:lnTo>
                <a:lnTo>
                  <a:pt x="655219" y="3179596"/>
                </a:lnTo>
                <a:lnTo>
                  <a:pt x="658778" y="3176434"/>
                </a:lnTo>
                <a:lnTo>
                  <a:pt x="663527" y="3174062"/>
                </a:lnTo>
                <a:lnTo>
                  <a:pt x="668275" y="3171296"/>
                </a:lnTo>
                <a:lnTo>
                  <a:pt x="668275" y="3174062"/>
                </a:lnTo>
                <a:lnTo>
                  <a:pt x="667880" y="3177225"/>
                </a:lnTo>
                <a:lnTo>
                  <a:pt x="666693" y="3179992"/>
                </a:lnTo>
                <a:lnTo>
                  <a:pt x="665504" y="3182363"/>
                </a:lnTo>
                <a:lnTo>
                  <a:pt x="661945" y="3187897"/>
                </a:lnTo>
                <a:lnTo>
                  <a:pt x="658778" y="3193036"/>
                </a:lnTo>
                <a:lnTo>
                  <a:pt x="657591" y="3195408"/>
                </a:lnTo>
                <a:lnTo>
                  <a:pt x="656800" y="3198570"/>
                </a:lnTo>
                <a:lnTo>
                  <a:pt x="656008" y="3201337"/>
                </a:lnTo>
                <a:lnTo>
                  <a:pt x="656800" y="3204894"/>
                </a:lnTo>
                <a:lnTo>
                  <a:pt x="657988" y="3208057"/>
                </a:lnTo>
                <a:lnTo>
                  <a:pt x="659966" y="3211615"/>
                </a:lnTo>
                <a:lnTo>
                  <a:pt x="663527" y="3215567"/>
                </a:lnTo>
                <a:lnTo>
                  <a:pt x="667880" y="3219915"/>
                </a:lnTo>
                <a:lnTo>
                  <a:pt x="670649" y="3213986"/>
                </a:lnTo>
                <a:lnTo>
                  <a:pt x="673815" y="3209243"/>
                </a:lnTo>
                <a:lnTo>
                  <a:pt x="676586" y="3204499"/>
                </a:lnTo>
                <a:lnTo>
                  <a:pt x="679353" y="3200546"/>
                </a:lnTo>
                <a:lnTo>
                  <a:pt x="682915" y="3196989"/>
                </a:lnTo>
                <a:lnTo>
                  <a:pt x="685685" y="3194222"/>
                </a:lnTo>
                <a:lnTo>
                  <a:pt x="689247" y="3191850"/>
                </a:lnTo>
                <a:lnTo>
                  <a:pt x="692017" y="3189874"/>
                </a:lnTo>
                <a:lnTo>
                  <a:pt x="698344" y="3186316"/>
                </a:lnTo>
                <a:lnTo>
                  <a:pt x="705469" y="3183945"/>
                </a:lnTo>
                <a:lnTo>
                  <a:pt x="711800" y="3182363"/>
                </a:lnTo>
                <a:lnTo>
                  <a:pt x="717338" y="3181178"/>
                </a:lnTo>
                <a:lnTo>
                  <a:pt x="723273" y="3179596"/>
                </a:lnTo>
                <a:lnTo>
                  <a:pt x="728812" y="3178015"/>
                </a:lnTo>
                <a:lnTo>
                  <a:pt x="733559" y="3175644"/>
                </a:lnTo>
                <a:lnTo>
                  <a:pt x="735936" y="3173667"/>
                </a:lnTo>
                <a:lnTo>
                  <a:pt x="737914" y="3171691"/>
                </a:lnTo>
                <a:lnTo>
                  <a:pt x="739890" y="3169319"/>
                </a:lnTo>
                <a:lnTo>
                  <a:pt x="741471" y="3166947"/>
                </a:lnTo>
                <a:lnTo>
                  <a:pt x="743054" y="3163390"/>
                </a:lnTo>
                <a:lnTo>
                  <a:pt x="744243" y="3160228"/>
                </a:lnTo>
                <a:lnTo>
                  <a:pt x="745431" y="3155484"/>
                </a:lnTo>
                <a:lnTo>
                  <a:pt x="746221" y="3150742"/>
                </a:lnTo>
                <a:lnTo>
                  <a:pt x="746615" y="3145603"/>
                </a:lnTo>
                <a:lnTo>
                  <a:pt x="747409" y="3139673"/>
                </a:lnTo>
                <a:lnTo>
                  <a:pt x="749385" y="3141650"/>
                </a:lnTo>
                <a:lnTo>
                  <a:pt x="750573" y="3142045"/>
                </a:lnTo>
                <a:lnTo>
                  <a:pt x="752552" y="3142440"/>
                </a:lnTo>
                <a:lnTo>
                  <a:pt x="754925" y="3142045"/>
                </a:lnTo>
                <a:lnTo>
                  <a:pt x="758880" y="3140068"/>
                </a:lnTo>
                <a:close/>
                <a:moveTo>
                  <a:pt x="3456782" y="3128962"/>
                </a:moveTo>
                <a:lnTo>
                  <a:pt x="3458764" y="3128962"/>
                </a:lnTo>
                <a:lnTo>
                  <a:pt x="3461146" y="3129356"/>
                </a:lnTo>
                <a:lnTo>
                  <a:pt x="3463130" y="3129749"/>
                </a:lnTo>
                <a:lnTo>
                  <a:pt x="3467496" y="3131716"/>
                </a:lnTo>
                <a:lnTo>
                  <a:pt x="3471466" y="3133683"/>
                </a:lnTo>
                <a:lnTo>
                  <a:pt x="3474641" y="3135649"/>
                </a:lnTo>
                <a:lnTo>
                  <a:pt x="3476625" y="3136043"/>
                </a:lnTo>
                <a:lnTo>
                  <a:pt x="3478212" y="3136436"/>
                </a:lnTo>
                <a:lnTo>
                  <a:pt x="3475831" y="3139190"/>
                </a:lnTo>
                <a:lnTo>
                  <a:pt x="3473449" y="3141157"/>
                </a:lnTo>
                <a:lnTo>
                  <a:pt x="3468290" y="3144304"/>
                </a:lnTo>
                <a:lnTo>
                  <a:pt x="3463528" y="3147844"/>
                </a:lnTo>
                <a:lnTo>
                  <a:pt x="3458764" y="3150597"/>
                </a:lnTo>
                <a:lnTo>
                  <a:pt x="3458368" y="3152564"/>
                </a:lnTo>
                <a:lnTo>
                  <a:pt x="3457574" y="3154137"/>
                </a:lnTo>
                <a:lnTo>
                  <a:pt x="3457574" y="3156104"/>
                </a:lnTo>
                <a:lnTo>
                  <a:pt x="3458368" y="3158071"/>
                </a:lnTo>
                <a:lnTo>
                  <a:pt x="3459559" y="3160825"/>
                </a:lnTo>
                <a:lnTo>
                  <a:pt x="3461939" y="3163185"/>
                </a:lnTo>
                <a:lnTo>
                  <a:pt x="3463130" y="3164365"/>
                </a:lnTo>
                <a:lnTo>
                  <a:pt x="3464719" y="3164758"/>
                </a:lnTo>
                <a:lnTo>
                  <a:pt x="3465908" y="3164758"/>
                </a:lnTo>
                <a:lnTo>
                  <a:pt x="3467099" y="3164758"/>
                </a:lnTo>
                <a:lnTo>
                  <a:pt x="3468290" y="3164365"/>
                </a:lnTo>
                <a:lnTo>
                  <a:pt x="3469877" y="3162792"/>
                </a:lnTo>
                <a:lnTo>
                  <a:pt x="3471069" y="3161218"/>
                </a:lnTo>
                <a:lnTo>
                  <a:pt x="3471862" y="3158858"/>
                </a:lnTo>
                <a:lnTo>
                  <a:pt x="3471862" y="3163185"/>
                </a:lnTo>
                <a:lnTo>
                  <a:pt x="3471466" y="3166725"/>
                </a:lnTo>
                <a:lnTo>
                  <a:pt x="3469877" y="3169086"/>
                </a:lnTo>
                <a:lnTo>
                  <a:pt x="3467894" y="3171052"/>
                </a:lnTo>
                <a:lnTo>
                  <a:pt x="3465514" y="3172625"/>
                </a:lnTo>
                <a:lnTo>
                  <a:pt x="3462735" y="3173412"/>
                </a:lnTo>
                <a:lnTo>
                  <a:pt x="3459559" y="3173412"/>
                </a:lnTo>
                <a:lnTo>
                  <a:pt x="3456384" y="3173412"/>
                </a:lnTo>
                <a:lnTo>
                  <a:pt x="3452813" y="3173019"/>
                </a:lnTo>
                <a:lnTo>
                  <a:pt x="3449240" y="3172625"/>
                </a:lnTo>
                <a:lnTo>
                  <a:pt x="3443685" y="3170659"/>
                </a:lnTo>
                <a:lnTo>
                  <a:pt x="3438126" y="3167512"/>
                </a:lnTo>
                <a:lnTo>
                  <a:pt x="3436540" y="3166332"/>
                </a:lnTo>
                <a:lnTo>
                  <a:pt x="3435349" y="3164758"/>
                </a:lnTo>
                <a:lnTo>
                  <a:pt x="3435349" y="3160825"/>
                </a:lnTo>
                <a:lnTo>
                  <a:pt x="3436143" y="3157284"/>
                </a:lnTo>
                <a:lnTo>
                  <a:pt x="3437335" y="3154531"/>
                </a:lnTo>
                <a:lnTo>
                  <a:pt x="3439318" y="3152564"/>
                </a:lnTo>
                <a:lnTo>
                  <a:pt x="3440906" y="3150597"/>
                </a:lnTo>
                <a:lnTo>
                  <a:pt x="3443685" y="3148630"/>
                </a:lnTo>
                <a:lnTo>
                  <a:pt x="3448050" y="3146663"/>
                </a:lnTo>
                <a:lnTo>
                  <a:pt x="3451225" y="3144697"/>
                </a:lnTo>
                <a:lnTo>
                  <a:pt x="3452415" y="3143910"/>
                </a:lnTo>
                <a:lnTo>
                  <a:pt x="3453210" y="3142730"/>
                </a:lnTo>
                <a:lnTo>
                  <a:pt x="3452813" y="3141943"/>
                </a:lnTo>
                <a:lnTo>
                  <a:pt x="3452017" y="3140370"/>
                </a:lnTo>
                <a:lnTo>
                  <a:pt x="3450034" y="3139190"/>
                </a:lnTo>
                <a:lnTo>
                  <a:pt x="3446462" y="3136436"/>
                </a:lnTo>
                <a:lnTo>
                  <a:pt x="3448446" y="3133683"/>
                </a:lnTo>
                <a:lnTo>
                  <a:pt x="3450431" y="3131716"/>
                </a:lnTo>
                <a:lnTo>
                  <a:pt x="3452415" y="3130142"/>
                </a:lnTo>
                <a:lnTo>
                  <a:pt x="3454399" y="3129356"/>
                </a:lnTo>
                <a:close/>
                <a:moveTo>
                  <a:pt x="402833" y="3128962"/>
                </a:moveTo>
                <a:lnTo>
                  <a:pt x="404422" y="3133283"/>
                </a:lnTo>
                <a:lnTo>
                  <a:pt x="404818" y="3136425"/>
                </a:lnTo>
                <a:lnTo>
                  <a:pt x="404422" y="3139568"/>
                </a:lnTo>
                <a:lnTo>
                  <a:pt x="404024" y="3141924"/>
                </a:lnTo>
                <a:lnTo>
                  <a:pt x="402436" y="3143888"/>
                </a:lnTo>
                <a:lnTo>
                  <a:pt x="400452" y="3145852"/>
                </a:lnTo>
                <a:lnTo>
                  <a:pt x="395689" y="3148602"/>
                </a:lnTo>
                <a:lnTo>
                  <a:pt x="390928" y="3151744"/>
                </a:lnTo>
                <a:lnTo>
                  <a:pt x="387752" y="3153707"/>
                </a:lnTo>
                <a:lnTo>
                  <a:pt x="385372" y="3154886"/>
                </a:lnTo>
                <a:lnTo>
                  <a:pt x="383385" y="3157243"/>
                </a:lnTo>
                <a:lnTo>
                  <a:pt x="381401" y="3160385"/>
                </a:lnTo>
                <a:lnTo>
                  <a:pt x="380210" y="3163134"/>
                </a:lnTo>
                <a:lnTo>
                  <a:pt x="379020" y="3167062"/>
                </a:lnTo>
                <a:lnTo>
                  <a:pt x="377033" y="3163527"/>
                </a:lnTo>
                <a:lnTo>
                  <a:pt x="376239" y="3160778"/>
                </a:lnTo>
                <a:lnTo>
                  <a:pt x="376239" y="3158028"/>
                </a:lnTo>
                <a:lnTo>
                  <a:pt x="376637" y="3155279"/>
                </a:lnTo>
                <a:lnTo>
                  <a:pt x="377433" y="3152922"/>
                </a:lnTo>
                <a:lnTo>
                  <a:pt x="379020" y="3150565"/>
                </a:lnTo>
                <a:lnTo>
                  <a:pt x="381006" y="3148209"/>
                </a:lnTo>
                <a:lnTo>
                  <a:pt x="383385" y="3146245"/>
                </a:lnTo>
                <a:lnTo>
                  <a:pt x="388145" y="3141924"/>
                </a:lnTo>
                <a:lnTo>
                  <a:pt x="393707" y="3137603"/>
                </a:lnTo>
                <a:lnTo>
                  <a:pt x="399261" y="3133283"/>
                </a:lnTo>
                <a:lnTo>
                  <a:pt x="401245" y="3131319"/>
                </a:lnTo>
                <a:close/>
                <a:moveTo>
                  <a:pt x="2801529" y="3121024"/>
                </a:moveTo>
                <a:lnTo>
                  <a:pt x="2806751" y="3129306"/>
                </a:lnTo>
                <a:lnTo>
                  <a:pt x="2817998" y="3135221"/>
                </a:lnTo>
                <a:lnTo>
                  <a:pt x="2824023" y="3137587"/>
                </a:lnTo>
                <a:lnTo>
                  <a:pt x="2830449" y="3139953"/>
                </a:lnTo>
                <a:lnTo>
                  <a:pt x="2837277" y="3141925"/>
                </a:lnTo>
                <a:lnTo>
                  <a:pt x="2844107" y="3143108"/>
                </a:lnTo>
                <a:lnTo>
                  <a:pt x="2847722" y="3143108"/>
                </a:lnTo>
                <a:lnTo>
                  <a:pt x="2851735" y="3142319"/>
                </a:lnTo>
                <a:lnTo>
                  <a:pt x="2855755" y="3141925"/>
                </a:lnTo>
                <a:lnTo>
                  <a:pt x="2859370" y="3141136"/>
                </a:lnTo>
                <a:lnTo>
                  <a:pt x="2859370" y="3143502"/>
                </a:lnTo>
                <a:lnTo>
                  <a:pt x="2858966" y="3145869"/>
                </a:lnTo>
                <a:lnTo>
                  <a:pt x="2858163" y="3149812"/>
                </a:lnTo>
                <a:lnTo>
                  <a:pt x="2867000" y="3147446"/>
                </a:lnTo>
                <a:lnTo>
                  <a:pt x="2868607" y="3149418"/>
                </a:lnTo>
                <a:lnTo>
                  <a:pt x="2868607" y="3150206"/>
                </a:lnTo>
                <a:lnTo>
                  <a:pt x="2868607" y="3151389"/>
                </a:lnTo>
                <a:lnTo>
                  <a:pt x="2867403" y="3152572"/>
                </a:lnTo>
                <a:lnTo>
                  <a:pt x="2865796" y="3154544"/>
                </a:lnTo>
                <a:lnTo>
                  <a:pt x="2864591" y="3156910"/>
                </a:lnTo>
                <a:lnTo>
                  <a:pt x="2864189" y="3160459"/>
                </a:lnTo>
                <a:lnTo>
                  <a:pt x="2864189" y="3162431"/>
                </a:lnTo>
                <a:lnTo>
                  <a:pt x="2864189" y="3164797"/>
                </a:lnTo>
                <a:lnTo>
                  <a:pt x="2864992" y="3167558"/>
                </a:lnTo>
                <a:lnTo>
                  <a:pt x="2865796" y="3170713"/>
                </a:lnTo>
                <a:lnTo>
                  <a:pt x="2864189" y="3170318"/>
                </a:lnTo>
                <a:lnTo>
                  <a:pt x="2862182" y="3169135"/>
                </a:lnTo>
                <a:lnTo>
                  <a:pt x="2864992" y="3172290"/>
                </a:lnTo>
                <a:lnTo>
                  <a:pt x="2866600" y="3173473"/>
                </a:lnTo>
                <a:lnTo>
                  <a:pt x="2868607" y="3173867"/>
                </a:lnTo>
                <a:lnTo>
                  <a:pt x="2862985" y="3177811"/>
                </a:lnTo>
                <a:lnTo>
                  <a:pt x="2858163" y="3180572"/>
                </a:lnTo>
                <a:lnTo>
                  <a:pt x="2852943" y="3181754"/>
                </a:lnTo>
                <a:lnTo>
                  <a:pt x="2848121" y="3182937"/>
                </a:lnTo>
                <a:lnTo>
                  <a:pt x="2843703" y="3182937"/>
                </a:lnTo>
                <a:lnTo>
                  <a:pt x="2839688" y="3182148"/>
                </a:lnTo>
                <a:lnTo>
                  <a:pt x="2835270" y="3180965"/>
                </a:lnTo>
                <a:lnTo>
                  <a:pt x="2831655" y="3179388"/>
                </a:lnTo>
                <a:lnTo>
                  <a:pt x="2828040" y="3177022"/>
                </a:lnTo>
                <a:lnTo>
                  <a:pt x="2824424" y="3173867"/>
                </a:lnTo>
                <a:lnTo>
                  <a:pt x="2817195" y="3168346"/>
                </a:lnTo>
                <a:lnTo>
                  <a:pt x="2809963" y="3162037"/>
                </a:lnTo>
                <a:lnTo>
                  <a:pt x="2802735" y="3155727"/>
                </a:lnTo>
                <a:lnTo>
                  <a:pt x="2794301" y="3154150"/>
                </a:lnTo>
                <a:lnTo>
                  <a:pt x="2785868" y="3152178"/>
                </a:lnTo>
                <a:lnTo>
                  <a:pt x="2777433" y="3149812"/>
                </a:lnTo>
                <a:lnTo>
                  <a:pt x="2768594" y="3146263"/>
                </a:lnTo>
                <a:lnTo>
                  <a:pt x="2768995" y="3141136"/>
                </a:lnTo>
                <a:lnTo>
                  <a:pt x="2769398" y="3136798"/>
                </a:lnTo>
                <a:lnTo>
                  <a:pt x="2771006" y="3132460"/>
                </a:lnTo>
                <a:lnTo>
                  <a:pt x="2772611" y="3128911"/>
                </a:lnTo>
                <a:lnTo>
                  <a:pt x="2775023" y="3126545"/>
                </a:lnTo>
                <a:lnTo>
                  <a:pt x="2777433" y="3124179"/>
                </a:lnTo>
                <a:lnTo>
                  <a:pt x="2779843" y="3122602"/>
                </a:lnTo>
                <a:lnTo>
                  <a:pt x="2783457" y="3122208"/>
                </a:lnTo>
                <a:lnTo>
                  <a:pt x="2784260" y="3124573"/>
                </a:lnTo>
                <a:lnTo>
                  <a:pt x="2785064" y="3127334"/>
                </a:lnTo>
                <a:lnTo>
                  <a:pt x="2788275" y="3126151"/>
                </a:lnTo>
                <a:lnTo>
                  <a:pt x="2792293" y="3124968"/>
                </a:lnTo>
                <a:lnTo>
                  <a:pt x="2796309" y="3125362"/>
                </a:lnTo>
                <a:lnTo>
                  <a:pt x="2800324" y="3126940"/>
                </a:lnTo>
                <a:lnTo>
                  <a:pt x="2801127" y="3124179"/>
                </a:lnTo>
                <a:close/>
                <a:moveTo>
                  <a:pt x="646127" y="3116262"/>
                </a:moveTo>
                <a:lnTo>
                  <a:pt x="646917" y="3120137"/>
                </a:lnTo>
                <a:lnTo>
                  <a:pt x="647708" y="3123625"/>
                </a:lnTo>
                <a:lnTo>
                  <a:pt x="647708" y="3127112"/>
                </a:lnTo>
                <a:lnTo>
                  <a:pt x="646917" y="3130600"/>
                </a:lnTo>
                <a:lnTo>
                  <a:pt x="646127" y="3133312"/>
                </a:lnTo>
                <a:lnTo>
                  <a:pt x="645338" y="3135638"/>
                </a:lnTo>
                <a:lnTo>
                  <a:pt x="643757" y="3137963"/>
                </a:lnTo>
                <a:lnTo>
                  <a:pt x="641783" y="3139900"/>
                </a:lnTo>
                <a:lnTo>
                  <a:pt x="639808" y="3141838"/>
                </a:lnTo>
                <a:lnTo>
                  <a:pt x="637440" y="3143388"/>
                </a:lnTo>
                <a:lnTo>
                  <a:pt x="631909" y="3146100"/>
                </a:lnTo>
                <a:lnTo>
                  <a:pt x="626382" y="3148425"/>
                </a:lnTo>
                <a:lnTo>
                  <a:pt x="619274" y="3149975"/>
                </a:lnTo>
                <a:lnTo>
                  <a:pt x="605453" y="3153075"/>
                </a:lnTo>
                <a:lnTo>
                  <a:pt x="591235" y="3155400"/>
                </a:lnTo>
                <a:lnTo>
                  <a:pt x="584521" y="3157338"/>
                </a:lnTo>
                <a:lnTo>
                  <a:pt x="578202" y="3159275"/>
                </a:lnTo>
                <a:lnTo>
                  <a:pt x="572676" y="3161988"/>
                </a:lnTo>
                <a:lnTo>
                  <a:pt x="570306" y="3163538"/>
                </a:lnTo>
                <a:lnTo>
                  <a:pt x="568331" y="3165475"/>
                </a:lnTo>
                <a:lnTo>
                  <a:pt x="570701" y="3160826"/>
                </a:lnTo>
                <a:lnTo>
                  <a:pt x="574256" y="3157338"/>
                </a:lnTo>
                <a:lnTo>
                  <a:pt x="578599" y="3153850"/>
                </a:lnTo>
                <a:lnTo>
                  <a:pt x="583338" y="3149975"/>
                </a:lnTo>
                <a:lnTo>
                  <a:pt x="588866" y="3147262"/>
                </a:lnTo>
                <a:lnTo>
                  <a:pt x="594395" y="3144162"/>
                </a:lnTo>
                <a:lnTo>
                  <a:pt x="606637" y="3138738"/>
                </a:lnTo>
                <a:lnTo>
                  <a:pt x="618879" y="3133312"/>
                </a:lnTo>
                <a:lnTo>
                  <a:pt x="629937" y="3128275"/>
                </a:lnTo>
                <a:lnTo>
                  <a:pt x="635464" y="3125175"/>
                </a:lnTo>
                <a:lnTo>
                  <a:pt x="639808" y="3122462"/>
                </a:lnTo>
                <a:lnTo>
                  <a:pt x="643363" y="3119362"/>
                </a:lnTo>
                <a:close/>
                <a:moveTo>
                  <a:pt x="1306838" y="3113087"/>
                </a:moveTo>
                <a:lnTo>
                  <a:pt x="1310720" y="3113087"/>
                </a:lnTo>
                <a:lnTo>
                  <a:pt x="1313828" y="3114238"/>
                </a:lnTo>
                <a:lnTo>
                  <a:pt x="1318099" y="3115390"/>
                </a:lnTo>
                <a:lnTo>
                  <a:pt x="1321981" y="3117693"/>
                </a:lnTo>
                <a:lnTo>
                  <a:pt x="1325865" y="3120379"/>
                </a:lnTo>
                <a:lnTo>
                  <a:pt x="1334409" y="3126520"/>
                </a:lnTo>
                <a:lnTo>
                  <a:pt x="1337515" y="3124985"/>
                </a:lnTo>
                <a:lnTo>
                  <a:pt x="1340233" y="3123833"/>
                </a:lnTo>
                <a:lnTo>
                  <a:pt x="1343728" y="3123449"/>
                </a:lnTo>
                <a:lnTo>
                  <a:pt x="1346447" y="3123066"/>
                </a:lnTo>
                <a:lnTo>
                  <a:pt x="1349165" y="3122682"/>
                </a:lnTo>
                <a:lnTo>
                  <a:pt x="1352270" y="3123066"/>
                </a:lnTo>
                <a:lnTo>
                  <a:pt x="1354989" y="3123449"/>
                </a:lnTo>
                <a:lnTo>
                  <a:pt x="1357319" y="3124601"/>
                </a:lnTo>
                <a:lnTo>
                  <a:pt x="1356930" y="3128439"/>
                </a:lnTo>
                <a:lnTo>
                  <a:pt x="1356542" y="3131509"/>
                </a:lnTo>
                <a:lnTo>
                  <a:pt x="1356154" y="3134580"/>
                </a:lnTo>
                <a:lnTo>
                  <a:pt x="1354989" y="3136883"/>
                </a:lnTo>
                <a:lnTo>
                  <a:pt x="1353435" y="3139185"/>
                </a:lnTo>
                <a:lnTo>
                  <a:pt x="1351494" y="3141104"/>
                </a:lnTo>
                <a:lnTo>
                  <a:pt x="1350330" y="3142256"/>
                </a:lnTo>
                <a:lnTo>
                  <a:pt x="1347999" y="3143791"/>
                </a:lnTo>
                <a:lnTo>
                  <a:pt x="1343728" y="3145709"/>
                </a:lnTo>
                <a:lnTo>
                  <a:pt x="1338291" y="3146861"/>
                </a:lnTo>
                <a:lnTo>
                  <a:pt x="1332079" y="3147628"/>
                </a:lnTo>
                <a:lnTo>
                  <a:pt x="1325865" y="3148012"/>
                </a:lnTo>
                <a:lnTo>
                  <a:pt x="1324312" y="3144174"/>
                </a:lnTo>
                <a:lnTo>
                  <a:pt x="1324312" y="3140720"/>
                </a:lnTo>
                <a:lnTo>
                  <a:pt x="1325089" y="3137266"/>
                </a:lnTo>
                <a:lnTo>
                  <a:pt x="1325865" y="3134580"/>
                </a:lnTo>
                <a:lnTo>
                  <a:pt x="1320429" y="3131126"/>
                </a:lnTo>
                <a:lnTo>
                  <a:pt x="1314992" y="3125752"/>
                </a:lnTo>
                <a:lnTo>
                  <a:pt x="1309167" y="3120379"/>
                </a:lnTo>
                <a:lnTo>
                  <a:pt x="1303342" y="3113471"/>
                </a:lnTo>
                <a:close/>
                <a:moveTo>
                  <a:pt x="3284444" y="3086100"/>
                </a:moveTo>
                <a:lnTo>
                  <a:pt x="3286401" y="3086100"/>
                </a:lnTo>
                <a:lnTo>
                  <a:pt x="3289920" y="3086509"/>
                </a:lnTo>
                <a:lnTo>
                  <a:pt x="3298134" y="3088963"/>
                </a:lnTo>
                <a:lnTo>
                  <a:pt x="3301653" y="3089371"/>
                </a:lnTo>
                <a:lnTo>
                  <a:pt x="3303610" y="3089371"/>
                </a:lnTo>
                <a:lnTo>
                  <a:pt x="3305174" y="3089371"/>
                </a:lnTo>
                <a:lnTo>
                  <a:pt x="3302437" y="3093870"/>
                </a:lnTo>
                <a:lnTo>
                  <a:pt x="3301263" y="3095914"/>
                </a:lnTo>
                <a:lnTo>
                  <a:pt x="3299698" y="3097550"/>
                </a:lnTo>
                <a:lnTo>
                  <a:pt x="3297743" y="3099185"/>
                </a:lnTo>
                <a:lnTo>
                  <a:pt x="3295788" y="3099594"/>
                </a:lnTo>
                <a:lnTo>
                  <a:pt x="3293831" y="3100003"/>
                </a:lnTo>
                <a:lnTo>
                  <a:pt x="3291486" y="3100003"/>
                </a:lnTo>
                <a:lnTo>
                  <a:pt x="3291095" y="3102866"/>
                </a:lnTo>
                <a:lnTo>
                  <a:pt x="3291095" y="3104092"/>
                </a:lnTo>
                <a:lnTo>
                  <a:pt x="3291486" y="3104501"/>
                </a:lnTo>
                <a:lnTo>
                  <a:pt x="3293050" y="3105728"/>
                </a:lnTo>
                <a:lnTo>
                  <a:pt x="3294614" y="3106546"/>
                </a:lnTo>
                <a:lnTo>
                  <a:pt x="3293440" y="3108999"/>
                </a:lnTo>
                <a:lnTo>
                  <a:pt x="3292658" y="3111044"/>
                </a:lnTo>
                <a:lnTo>
                  <a:pt x="3291486" y="3112270"/>
                </a:lnTo>
                <a:lnTo>
                  <a:pt x="3290703" y="3113089"/>
                </a:lnTo>
                <a:lnTo>
                  <a:pt x="3289529" y="3113089"/>
                </a:lnTo>
                <a:lnTo>
                  <a:pt x="3288747" y="3112679"/>
                </a:lnTo>
                <a:lnTo>
                  <a:pt x="3288357" y="3111453"/>
                </a:lnTo>
                <a:lnTo>
                  <a:pt x="3287574" y="3110635"/>
                </a:lnTo>
                <a:lnTo>
                  <a:pt x="3286791" y="3106955"/>
                </a:lnTo>
                <a:lnTo>
                  <a:pt x="3286791" y="3102456"/>
                </a:lnTo>
                <a:lnTo>
                  <a:pt x="3287181" y="3097959"/>
                </a:lnTo>
                <a:lnTo>
                  <a:pt x="3288357" y="3095506"/>
                </a:lnTo>
                <a:lnTo>
                  <a:pt x="3289138" y="3093460"/>
                </a:lnTo>
                <a:lnTo>
                  <a:pt x="3278187" y="3091825"/>
                </a:lnTo>
                <a:lnTo>
                  <a:pt x="3278968" y="3089781"/>
                </a:lnTo>
                <a:lnTo>
                  <a:pt x="3280141" y="3088554"/>
                </a:lnTo>
                <a:lnTo>
                  <a:pt x="3281315" y="3086918"/>
                </a:lnTo>
                <a:lnTo>
                  <a:pt x="3282880" y="3086509"/>
                </a:lnTo>
                <a:close/>
                <a:moveTo>
                  <a:pt x="3415775" y="3081338"/>
                </a:moveTo>
                <a:lnTo>
                  <a:pt x="3418639" y="3081338"/>
                </a:lnTo>
                <a:lnTo>
                  <a:pt x="3422322" y="3082518"/>
                </a:lnTo>
                <a:lnTo>
                  <a:pt x="3426004" y="3084485"/>
                </a:lnTo>
                <a:lnTo>
                  <a:pt x="3429279" y="3086453"/>
                </a:lnTo>
                <a:lnTo>
                  <a:pt x="3432961" y="3089600"/>
                </a:lnTo>
                <a:lnTo>
                  <a:pt x="3435824" y="3093142"/>
                </a:lnTo>
                <a:lnTo>
                  <a:pt x="3439098" y="3097077"/>
                </a:lnTo>
                <a:lnTo>
                  <a:pt x="3441552" y="3101405"/>
                </a:lnTo>
                <a:lnTo>
                  <a:pt x="3443599" y="3105733"/>
                </a:lnTo>
                <a:lnTo>
                  <a:pt x="3444826" y="3110455"/>
                </a:lnTo>
                <a:lnTo>
                  <a:pt x="3446053" y="3115571"/>
                </a:lnTo>
                <a:lnTo>
                  <a:pt x="3446463" y="3119899"/>
                </a:lnTo>
                <a:lnTo>
                  <a:pt x="3446053" y="3124621"/>
                </a:lnTo>
                <a:lnTo>
                  <a:pt x="3442779" y="3126588"/>
                </a:lnTo>
                <a:lnTo>
                  <a:pt x="3440324" y="3127376"/>
                </a:lnTo>
                <a:lnTo>
                  <a:pt x="3438279" y="3126982"/>
                </a:lnTo>
                <a:lnTo>
                  <a:pt x="3436234" y="3126195"/>
                </a:lnTo>
                <a:lnTo>
                  <a:pt x="3435414" y="3123440"/>
                </a:lnTo>
                <a:lnTo>
                  <a:pt x="3433778" y="3121080"/>
                </a:lnTo>
                <a:lnTo>
                  <a:pt x="3431323" y="3114784"/>
                </a:lnTo>
                <a:lnTo>
                  <a:pt x="3428868" y="3109275"/>
                </a:lnTo>
                <a:lnTo>
                  <a:pt x="3427232" y="3106521"/>
                </a:lnTo>
                <a:lnTo>
                  <a:pt x="3426004" y="3104554"/>
                </a:lnTo>
                <a:lnTo>
                  <a:pt x="3423140" y="3103766"/>
                </a:lnTo>
                <a:lnTo>
                  <a:pt x="3420685" y="3103372"/>
                </a:lnTo>
                <a:lnTo>
                  <a:pt x="3417820" y="3104554"/>
                </a:lnTo>
                <a:lnTo>
                  <a:pt x="3414139" y="3107308"/>
                </a:lnTo>
                <a:lnTo>
                  <a:pt x="3416185" y="3101799"/>
                </a:lnTo>
                <a:lnTo>
                  <a:pt x="3417413" y="3097470"/>
                </a:lnTo>
                <a:lnTo>
                  <a:pt x="3417413" y="3093929"/>
                </a:lnTo>
                <a:lnTo>
                  <a:pt x="3416594" y="3091175"/>
                </a:lnTo>
                <a:lnTo>
                  <a:pt x="3415775" y="3089207"/>
                </a:lnTo>
                <a:lnTo>
                  <a:pt x="3413729" y="3088420"/>
                </a:lnTo>
                <a:lnTo>
                  <a:pt x="3410865" y="3087633"/>
                </a:lnTo>
                <a:lnTo>
                  <a:pt x="3406774" y="3087633"/>
                </a:lnTo>
                <a:lnTo>
                  <a:pt x="3409638" y="3084485"/>
                </a:lnTo>
                <a:lnTo>
                  <a:pt x="3412093" y="3082518"/>
                </a:lnTo>
                <a:close/>
                <a:moveTo>
                  <a:pt x="2626254" y="3076575"/>
                </a:moveTo>
                <a:lnTo>
                  <a:pt x="2628221" y="3078579"/>
                </a:lnTo>
                <a:lnTo>
                  <a:pt x="2629794" y="3080982"/>
                </a:lnTo>
                <a:lnTo>
                  <a:pt x="2632943" y="3086590"/>
                </a:lnTo>
                <a:lnTo>
                  <a:pt x="2634909" y="3088593"/>
                </a:lnTo>
                <a:lnTo>
                  <a:pt x="2636878" y="3090596"/>
                </a:lnTo>
                <a:lnTo>
                  <a:pt x="2638843" y="3091797"/>
                </a:lnTo>
                <a:lnTo>
                  <a:pt x="2641599" y="3093000"/>
                </a:lnTo>
                <a:lnTo>
                  <a:pt x="2641599" y="3094602"/>
                </a:lnTo>
                <a:lnTo>
                  <a:pt x="2641599" y="3095804"/>
                </a:lnTo>
                <a:lnTo>
                  <a:pt x="2640812" y="3099008"/>
                </a:lnTo>
                <a:lnTo>
                  <a:pt x="2638843" y="3101812"/>
                </a:lnTo>
                <a:lnTo>
                  <a:pt x="2636878" y="3104216"/>
                </a:lnTo>
                <a:lnTo>
                  <a:pt x="2635303" y="3106619"/>
                </a:lnTo>
                <a:lnTo>
                  <a:pt x="2634909" y="3108622"/>
                </a:lnTo>
                <a:lnTo>
                  <a:pt x="2635303" y="3109824"/>
                </a:lnTo>
                <a:lnTo>
                  <a:pt x="2636088" y="3110225"/>
                </a:lnTo>
                <a:lnTo>
                  <a:pt x="2636878" y="3110625"/>
                </a:lnTo>
                <a:lnTo>
                  <a:pt x="2638843" y="3111026"/>
                </a:lnTo>
                <a:lnTo>
                  <a:pt x="2638058" y="3116233"/>
                </a:lnTo>
                <a:lnTo>
                  <a:pt x="2637270" y="3117435"/>
                </a:lnTo>
                <a:lnTo>
                  <a:pt x="2636878" y="3118637"/>
                </a:lnTo>
                <a:lnTo>
                  <a:pt x="2636088" y="3118637"/>
                </a:lnTo>
                <a:lnTo>
                  <a:pt x="2634909" y="3118237"/>
                </a:lnTo>
                <a:lnTo>
                  <a:pt x="2633333" y="3116634"/>
                </a:lnTo>
                <a:lnTo>
                  <a:pt x="2630975" y="3114631"/>
                </a:lnTo>
                <a:lnTo>
                  <a:pt x="2629008" y="3112628"/>
                </a:lnTo>
                <a:lnTo>
                  <a:pt x="2628221" y="3112228"/>
                </a:lnTo>
                <a:lnTo>
                  <a:pt x="2626644" y="3111827"/>
                </a:lnTo>
                <a:lnTo>
                  <a:pt x="2625859" y="3112228"/>
                </a:lnTo>
                <a:lnTo>
                  <a:pt x="2624286" y="3113029"/>
                </a:lnTo>
                <a:lnTo>
                  <a:pt x="2624678" y="3111827"/>
                </a:lnTo>
                <a:lnTo>
                  <a:pt x="2624678" y="3110225"/>
                </a:lnTo>
                <a:lnTo>
                  <a:pt x="2621925" y="3110625"/>
                </a:lnTo>
                <a:lnTo>
                  <a:pt x="2618384" y="3110625"/>
                </a:lnTo>
                <a:lnTo>
                  <a:pt x="2618384" y="3115032"/>
                </a:lnTo>
                <a:lnTo>
                  <a:pt x="2618384" y="3117435"/>
                </a:lnTo>
                <a:lnTo>
                  <a:pt x="2617595" y="3119438"/>
                </a:lnTo>
                <a:lnTo>
                  <a:pt x="2616414" y="3119038"/>
                </a:lnTo>
                <a:lnTo>
                  <a:pt x="2615628" y="3118637"/>
                </a:lnTo>
                <a:lnTo>
                  <a:pt x="2614053" y="3116233"/>
                </a:lnTo>
                <a:lnTo>
                  <a:pt x="2612088" y="3111026"/>
                </a:lnTo>
                <a:lnTo>
                  <a:pt x="2607758" y="3111026"/>
                </a:lnTo>
                <a:lnTo>
                  <a:pt x="2604613" y="3111827"/>
                </a:lnTo>
                <a:lnTo>
                  <a:pt x="2603039" y="3112628"/>
                </a:lnTo>
                <a:lnTo>
                  <a:pt x="2601858" y="3113830"/>
                </a:lnTo>
                <a:lnTo>
                  <a:pt x="2601066" y="3114631"/>
                </a:lnTo>
                <a:lnTo>
                  <a:pt x="2600677" y="3116634"/>
                </a:lnTo>
                <a:lnTo>
                  <a:pt x="2598314" y="3111827"/>
                </a:lnTo>
                <a:lnTo>
                  <a:pt x="2596351" y="3107821"/>
                </a:lnTo>
                <a:lnTo>
                  <a:pt x="2595559" y="3104216"/>
                </a:lnTo>
                <a:lnTo>
                  <a:pt x="2596351" y="3101412"/>
                </a:lnTo>
                <a:lnTo>
                  <a:pt x="2597131" y="3099008"/>
                </a:lnTo>
                <a:lnTo>
                  <a:pt x="2599493" y="3097406"/>
                </a:lnTo>
                <a:lnTo>
                  <a:pt x="2601858" y="3095804"/>
                </a:lnTo>
                <a:lnTo>
                  <a:pt x="2605002" y="3095002"/>
                </a:lnTo>
                <a:lnTo>
                  <a:pt x="2605002" y="3087391"/>
                </a:lnTo>
                <a:lnTo>
                  <a:pt x="2604613" y="3078979"/>
                </a:lnTo>
                <a:lnTo>
                  <a:pt x="2605397" y="3082985"/>
                </a:lnTo>
                <a:lnTo>
                  <a:pt x="2607366" y="3087391"/>
                </a:lnTo>
                <a:lnTo>
                  <a:pt x="2611302" y="3094602"/>
                </a:lnTo>
                <a:lnTo>
                  <a:pt x="2615234" y="3095002"/>
                </a:lnTo>
                <a:lnTo>
                  <a:pt x="2618776" y="3095403"/>
                </a:lnTo>
                <a:lnTo>
                  <a:pt x="2627040" y="3097005"/>
                </a:lnTo>
                <a:lnTo>
                  <a:pt x="2626644" y="3086991"/>
                </a:lnTo>
                <a:close/>
                <a:moveTo>
                  <a:pt x="461967" y="3070225"/>
                </a:moveTo>
                <a:lnTo>
                  <a:pt x="461159" y="3074136"/>
                </a:lnTo>
                <a:lnTo>
                  <a:pt x="459950" y="3078048"/>
                </a:lnTo>
                <a:lnTo>
                  <a:pt x="457933" y="3081959"/>
                </a:lnTo>
                <a:lnTo>
                  <a:pt x="455912" y="3085088"/>
                </a:lnTo>
                <a:lnTo>
                  <a:pt x="451070" y="3092519"/>
                </a:lnTo>
                <a:lnTo>
                  <a:pt x="445017" y="3099168"/>
                </a:lnTo>
                <a:lnTo>
                  <a:pt x="438561" y="3105426"/>
                </a:lnTo>
                <a:lnTo>
                  <a:pt x="431292" y="3111684"/>
                </a:lnTo>
                <a:lnTo>
                  <a:pt x="416358" y="3124200"/>
                </a:lnTo>
                <a:lnTo>
                  <a:pt x="415151" y="3121854"/>
                </a:lnTo>
                <a:lnTo>
                  <a:pt x="414343" y="3119898"/>
                </a:lnTo>
                <a:lnTo>
                  <a:pt x="414343" y="3117551"/>
                </a:lnTo>
                <a:lnTo>
                  <a:pt x="414343" y="3115595"/>
                </a:lnTo>
                <a:lnTo>
                  <a:pt x="414747" y="3111293"/>
                </a:lnTo>
                <a:lnTo>
                  <a:pt x="416358" y="3107382"/>
                </a:lnTo>
                <a:lnTo>
                  <a:pt x="419187" y="3103471"/>
                </a:lnTo>
                <a:lnTo>
                  <a:pt x="422413" y="3099559"/>
                </a:lnTo>
                <a:lnTo>
                  <a:pt x="426450" y="3096039"/>
                </a:lnTo>
                <a:lnTo>
                  <a:pt x="430889" y="3092911"/>
                </a:lnTo>
                <a:lnTo>
                  <a:pt x="439769" y="3086653"/>
                </a:lnTo>
                <a:lnTo>
                  <a:pt x="449054" y="3080785"/>
                </a:lnTo>
                <a:lnTo>
                  <a:pt x="456721" y="3075701"/>
                </a:lnTo>
                <a:lnTo>
                  <a:pt x="459548" y="3072963"/>
                </a:lnTo>
                <a:close/>
                <a:moveTo>
                  <a:pt x="81314" y="3070225"/>
                </a:moveTo>
                <a:lnTo>
                  <a:pt x="81314" y="3076593"/>
                </a:lnTo>
                <a:lnTo>
                  <a:pt x="80513" y="3086543"/>
                </a:lnTo>
                <a:lnTo>
                  <a:pt x="79713" y="3097689"/>
                </a:lnTo>
                <a:lnTo>
                  <a:pt x="78113" y="3110426"/>
                </a:lnTo>
                <a:lnTo>
                  <a:pt x="76112" y="3123163"/>
                </a:lnTo>
                <a:lnTo>
                  <a:pt x="73711" y="3134706"/>
                </a:lnTo>
                <a:lnTo>
                  <a:pt x="71311" y="3143860"/>
                </a:lnTo>
                <a:lnTo>
                  <a:pt x="69710" y="3147442"/>
                </a:lnTo>
                <a:lnTo>
                  <a:pt x="68510" y="3149831"/>
                </a:lnTo>
                <a:lnTo>
                  <a:pt x="75712" y="3151821"/>
                </a:lnTo>
                <a:lnTo>
                  <a:pt x="81314" y="3153015"/>
                </a:lnTo>
                <a:lnTo>
                  <a:pt x="84514" y="3155005"/>
                </a:lnTo>
                <a:lnTo>
                  <a:pt x="85715" y="3155403"/>
                </a:lnTo>
                <a:lnTo>
                  <a:pt x="85715" y="3156597"/>
                </a:lnTo>
                <a:lnTo>
                  <a:pt x="85715" y="3157394"/>
                </a:lnTo>
                <a:lnTo>
                  <a:pt x="84915" y="3158587"/>
                </a:lnTo>
                <a:lnTo>
                  <a:pt x="82114" y="3160578"/>
                </a:lnTo>
                <a:lnTo>
                  <a:pt x="77312" y="3162568"/>
                </a:lnTo>
                <a:lnTo>
                  <a:pt x="70511" y="3164956"/>
                </a:lnTo>
                <a:lnTo>
                  <a:pt x="74112" y="3169732"/>
                </a:lnTo>
                <a:lnTo>
                  <a:pt x="78113" y="3173712"/>
                </a:lnTo>
                <a:lnTo>
                  <a:pt x="80113" y="3174509"/>
                </a:lnTo>
                <a:lnTo>
                  <a:pt x="82114" y="3175703"/>
                </a:lnTo>
                <a:lnTo>
                  <a:pt x="83714" y="3175703"/>
                </a:lnTo>
                <a:lnTo>
                  <a:pt x="85715" y="3175305"/>
                </a:lnTo>
                <a:lnTo>
                  <a:pt x="84114" y="3178489"/>
                </a:lnTo>
                <a:lnTo>
                  <a:pt x="82514" y="3182071"/>
                </a:lnTo>
                <a:lnTo>
                  <a:pt x="80513" y="3184858"/>
                </a:lnTo>
                <a:lnTo>
                  <a:pt x="78513" y="3188042"/>
                </a:lnTo>
                <a:lnTo>
                  <a:pt x="76112" y="3190032"/>
                </a:lnTo>
                <a:lnTo>
                  <a:pt x="73311" y="3192022"/>
                </a:lnTo>
                <a:lnTo>
                  <a:pt x="67310" y="3195206"/>
                </a:lnTo>
                <a:lnTo>
                  <a:pt x="60108" y="3198390"/>
                </a:lnTo>
                <a:lnTo>
                  <a:pt x="52506" y="3200779"/>
                </a:lnTo>
                <a:lnTo>
                  <a:pt x="44504" y="3203565"/>
                </a:lnTo>
                <a:lnTo>
                  <a:pt x="36502" y="3206749"/>
                </a:lnTo>
                <a:lnTo>
                  <a:pt x="40103" y="3204759"/>
                </a:lnTo>
                <a:lnTo>
                  <a:pt x="44104" y="3201973"/>
                </a:lnTo>
                <a:lnTo>
                  <a:pt x="47705" y="3199585"/>
                </a:lnTo>
                <a:lnTo>
                  <a:pt x="50105" y="3196799"/>
                </a:lnTo>
                <a:lnTo>
                  <a:pt x="52506" y="3194012"/>
                </a:lnTo>
                <a:lnTo>
                  <a:pt x="54907" y="3190430"/>
                </a:lnTo>
                <a:lnTo>
                  <a:pt x="56507" y="3186848"/>
                </a:lnTo>
                <a:lnTo>
                  <a:pt x="58507" y="3183663"/>
                </a:lnTo>
                <a:lnTo>
                  <a:pt x="60508" y="3175703"/>
                </a:lnTo>
                <a:lnTo>
                  <a:pt x="62109" y="3167344"/>
                </a:lnTo>
                <a:lnTo>
                  <a:pt x="62909" y="3158587"/>
                </a:lnTo>
                <a:lnTo>
                  <a:pt x="63309" y="3149831"/>
                </a:lnTo>
                <a:lnTo>
                  <a:pt x="64109" y="3129929"/>
                </a:lnTo>
                <a:lnTo>
                  <a:pt x="64909" y="3120376"/>
                </a:lnTo>
                <a:lnTo>
                  <a:pt x="65709" y="3110027"/>
                </a:lnTo>
                <a:lnTo>
                  <a:pt x="67710" y="3100077"/>
                </a:lnTo>
                <a:lnTo>
                  <a:pt x="71311" y="3089728"/>
                </a:lnTo>
                <a:lnTo>
                  <a:pt x="73311" y="3084952"/>
                </a:lnTo>
                <a:lnTo>
                  <a:pt x="75312" y="3080175"/>
                </a:lnTo>
                <a:lnTo>
                  <a:pt x="78113" y="3075399"/>
                </a:lnTo>
                <a:close/>
                <a:moveTo>
                  <a:pt x="1212249" y="3068637"/>
                </a:moveTo>
                <a:lnTo>
                  <a:pt x="1214558" y="3069038"/>
                </a:lnTo>
                <a:lnTo>
                  <a:pt x="1217637" y="3070239"/>
                </a:lnTo>
                <a:lnTo>
                  <a:pt x="1219945" y="3072243"/>
                </a:lnTo>
                <a:lnTo>
                  <a:pt x="1222255" y="3075047"/>
                </a:lnTo>
                <a:lnTo>
                  <a:pt x="1224949" y="3077851"/>
                </a:lnTo>
                <a:lnTo>
                  <a:pt x="1227643" y="3081456"/>
                </a:lnTo>
                <a:lnTo>
                  <a:pt x="1232261" y="3089067"/>
                </a:lnTo>
                <a:lnTo>
                  <a:pt x="1236495" y="3097079"/>
                </a:lnTo>
                <a:lnTo>
                  <a:pt x="1240728" y="3104290"/>
                </a:lnTo>
                <a:lnTo>
                  <a:pt x="1244576" y="3111500"/>
                </a:lnTo>
                <a:lnTo>
                  <a:pt x="1241112" y="3111500"/>
                </a:lnTo>
                <a:lnTo>
                  <a:pt x="1238034" y="3110298"/>
                </a:lnTo>
                <a:lnTo>
                  <a:pt x="1235339" y="3109097"/>
                </a:lnTo>
                <a:lnTo>
                  <a:pt x="1232646" y="3107494"/>
                </a:lnTo>
                <a:lnTo>
                  <a:pt x="1230722" y="3105091"/>
                </a:lnTo>
                <a:lnTo>
                  <a:pt x="1228412" y="3101886"/>
                </a:lnTo>
                <a:lnTo>
                  <a:pt x="1224563" y="3095877"/>
                </a:lnTo>
                <a:lnTo>
                  <a:pt x="1221485" y="3089067"/>
                </a:lnTo>
                <a:lnTo>
                  <a:pt x="1216867" y="3081857"/>
                </a:lnTo>
                <a:lnTo>
                  <a:pt x="1215328" y="3078652"/>
                </a:lnTo>
                <a:lnTo>
                  <a:pt x="1212249" y="3075447"/>
                </a:lnTo>
                <a:lnTo>
                  <a:pt x="1209940" y="3072243"/>
                </a:lnTo>
                <a:lnTo>
                  <a:pt x="1206477" y="3069839"/>
                </a:lnTo>
                <a:lnTo>
                  <a:pt x="1209555" y="3069038"/>
                </a:lnTo>
                <a:close/>
                <a:moveTo>
                  <a:pt x="3356366" y="3054350"/>
                </a:moveTo>
                <a:lnTo>
                  <a:pt x="3359238" y="3054350"/>
                </a:lnTo>
                <a:lnTo>
                  <a:pt x="3362109" y="3054350"/>
                </a:lnTo>
                <a:lnTo>
                  <a:pt x="3364982" y="3055541"/>
                </a:lnTo>
                <a:lnTo>
                  <a:pt x="3368674" y="3057128"/>
                </a:lnTo>
                <a:lnTo>
                  <a:pt x="3367033" y="3063478"/>
                </a:lnTo>
                <a:lnTo>
                  <a:pt x="3366213" y="3068638"/>
                </a:lnTo>
                <a:lnTo>
                  <a:pt x="3366213" y="3070622"/>
                </a:lnTo>
                <a:lnTo>
                  <a:pt x="3366213" y="3072607"/>
                </a:lnTo>
                <a:lnTo>
                  <a:pt x="3367033" y="3074194"/>
                </a:lnTo>
                <a:lnTo>
                  <a:pt x="3368264" y="3074988"/>
                </a:lnTo>
                <a:lnTo>
                  <a:pt x="3366623" y="3076575"/>
                </a:lnTo>
                <a:lnTo>
                  <a:pt x="3364162" y="3077369"/>
                </a:lnTo>
                <a:lnTo>
                  <a:pt x="3359238" y="3078957"/>
                </a:lnTo>
                <a:lnTo>
                  <a:pt x="3353494" y="3079750"/>
                </a:lnTo>
                <a:lnTo>
                  <a:pt x="3348163" y="3079750"/>
                </a:lnTo>
                <a:lnTo>
                  <a:pt x="3342417" y="3079353"/>
                </a:lnTo>
                <a:lnTo>
                  <a:pt x="3337904" y="3077766"/>
                </a:lnTo>
                <a:lnTo>
                  <a:pt x="3334212" y="3076972"/>
                </a:lnTo>
                <a:lnTo>
                  <a:pt x="3332982" y="3076178"/>
                </a:lnTo>
                <a:lnTo>
                  <a:pt x="3332160" y="3074988"/>
                </a:lnTo>
                <a:lnTo>
                  <a:pt x="3334212" y="3073400"/>
                </a:lnTo>
                <a:lnTo>
                  <a:pt x="3336264" y="3072210"/>
                </a:lnTo>
                <a:lnTo>
                  <a:pt x="3340366" y="3068241"/>
                </a:lnTo>
                <a:lnTo>
                  <a:pt x="3344057" y="3063876"/>
                </a:lnTo>
                <a:lnTo>
                  <a:pt x="3348163" y="3059510"/>
                </a:lnTo>
                <a:lnTo>
                  <a:pt x="3349800" y="3057922"/>
                </a:lnTo>
                <a:lnTo>
                  <a:pt x="3351854" y="3056335"/>
                </a:lnTo>
                <a:lnTo>
                  <a:pt x="3353905" y="3055541"/>
                </a:lnTo>
                <a:close/>
                <a:moveTo>
                  <a:pt x="874722" y="3051175"/>
                </a:moveTo>
                <a:lnTo>
                  <a:pt x="873517" y="3054367"/>
                </a:lnTo>
                <a:lnTo>
                  <a:pt x="871910" y="3057560"/>
                </a:lnTo>
                <a:lnTo>
                  <a:pt x="869905" y="3060353"/>
                </a:lnTo>
                <a:lnTo>
                  <a:pt x="867497" y="3062748"/>
                </a:lnTo>
                <a:lnTo>
                  <a:pt x="865090" y="3065142"/>
                </a:lnTo>
                <a:lnTo>
                  <a:pt x="862682" y="3067137"/>
                </a:lnTo>
                <a:lnTo>
                  <a:pt x="856262" y="3071128"/>
                </a:lnTo>
                <a:lnTo>
                  <a:pt x="849842" y="3074320"/>
                </a:lnTo>
                <a:lnTo>
                  <a:pt x="842219" y="3077911"/>
                </a:lnTo>
                <a:lnTo>
                  <a:pt x="826572" y="3083099"/>
                </a:lnTo>
                <a:lnTo>
                  <a:pt x="818146" y="3086291"/>
                </a:lnTo>
                <a:lnTo>
                  <a:pt x="810120" y="3089484"/>
                </a:lnTo>
                <a:lnTo>
                  <a:pt x="801694" y="3093474"/>
                </a:lnTo>
                <a:lnTo>
                  <a:pt x="794471" y="3097864"/>
                </a:lnTo>
                <a:lnTo>
                  <a:pt x="787653" y="3103051"/>
                </a:lnTo>
                <a:lnTo>
                  <a:pt x="784039" y="3105844"/>
                </a:lnTo>
                <a:lnTo>
                  <a:pt x="781232" y="3109036"/>
                </a:lnTo>
                <a:lnTo>
                  <a:pt x="778023" y="3112229"/>
                </a:lnTo>
                <a:lnTo>
                  <a:pt x="775211" y="3115820"/>
                </a:lnTo>
                <a:lnTo>
                  <a:pt x="772805" y="3119811"/>
                </a:lnTo>
                <a:lnTo>
                  <a:pt x="770800" y="3124200"/>
                </a:lnTo>
                <a:lnTo>
                  <a:pt x="768391" y="3120210"/>
                </a:lnTo>
                <a:lnTo>
                  <a:pt x="766385" y="3116219"/>
                </a:lnTo>
                <a:lnTo>
                  <a:pt x="765582" y="3112628"/>
                </a:lnTo>
                <a:lnTo>
                  <a:pt x="765181" y="3109036"/>
                </a:lnTo>
                <a:lnTo>
                  <a:pt x="765582" y="3105844"/>
                </a:lnTo>
                <a:lnTo>
                  <a:pt x="766789" y="3102253"/>
                </a:lnTo>
                <a:lnTo>
                  <a:pt x="768391" y="3099060"/>
                </a:lnTo>
                <a:lnTo>
                  <a:pt x="770800" y="3095868"/>
                </a:lnTo>
                <a:lnTo>
                  <a:pt x="773208" y="3093075"/>
                </a:lnTo>
                <a:lnTo>
                  <a:pt x="776418" y="3090681"/>
                </a:lnTo>
                <a:lnTo>
                  <a:pt x="780029" y="3087887"/>
                </a:lnTo>
                <a:lnTo>
                  <a:pt x="784039" y="3085094"/>
                </a:lnTo>
                <a:lnTo>
                  <a:pt x="792465" y="3080306"/>
                </a:lnTo>
                <a:lnTo>
                  <a:pt x="802096" y="3075916"/>
                </a:lnTo>
                <a:lnTo>
                  <a:pt x="812528" y="3071526"/>
                </a:lnTo>
                <a:lnTo>
                  <a:pt x="823361" y="3067935"/>
                </a:lnTo>
                <a:lnTo>
                  <a:pt x="844226" y="3061151"/>
                </a:lnTo>
                <a:lnTo>
                  <a:pt x="862682" y="3055964"/>
                </a:lnTo>
                <a:lnTo>
                  <a:pt x="869503" y="3053170"/>
                </a:lnTo>
                <a:close/>
                <a:moveTo>
                  <a:pt x="3279772" y="3041650"/>
                </a:moveTo>
                <a:lnTo>
                  <a:pt x="3283743" y="3042413"/>
                </a:lnTo>
                <a:lnTo>
                  <a:pt x="3287711" y="3042795"/>
                </a:lnTo>
                <a:lnTo>
                  <a:pt x="3291681" y="3043558"/>
                </a:lnTo>
                <a:lnTo>
                  <a:pt x="3295252" y="3044703"/>
                </a:lnTo>
                <a:lnTo>
                  <a:pt x="3298824" y="3046611"/>
                </a:lnTo>
                <a:lnTo>
                  <a:pt x="3302396" y="3048901"/>
                </a:lnTo>
                <a:lnTo>
                  <a:pt x="3305174" y="3051191"/>
                </a:lnTo>
                <a:lnTo>
                  <a:pt x="3308349" y="3054625"/>
                </a:lnTo>
                <a:lnTo>
                  <a:pt x="3310729" y="3057678"/>
                </a:lnTo>
                <a:lnTo>
                  <a:pt x="3312714" y="3061876"/>
                </a:lnTo>
                <a:lnTo>
                  <a:pt x="3314699" y="3066837"/>
                </a:lnTo>
                <a:lnTo>
                  <a:pt x="3315492" y="3071798"/>
                </a:lnTo>
                <a:lnTo>
                  <a:pt x="3316287" y="3077904"/>
                </a:lnTo>
                <a:lnTo>
                  <a:pt x="3313508" y="3077522"/>
                </a:lnTo>
                <a:lnTo>
                  <a:pt x="3311524" y="3076378"/>
                </a:lnTo>
                <a:lnTo>
                  <a:pt x="3309936" y="3075614"/>
                </a:lnTo>
                <a:lnTo>
                  <a:pt x="3307952" y="3074087"/>
                </a:lnTo>
                <a:lnTo>
                  <a:pt x="3305174" y="3071035"/>
                </a:lnTo>
                <a:lnTo>
                  <a:pt x="3302793" y="3067218"/>
                </a:lnTo>
                <a:lnTo>
                  <a:pt x="3298824" y="3059205"/>
                </a:lnTo>
                <a:lnTo>
                  <a:pt x="3296839" y="3055388"/>
                </a:lnTo>
                <a:lnTo>
                  <a:pt x="3294061" y="3051954"/>
                </a:lnTo>
                <a:lnTo>
                  <a:pt x="3293267" y="3052717"/>
                </a:lnTo>
                <a:lnTo>
                  <a:pt x="3292076" y="3053480"/>
                </a:lnTo>
                <a:lnTo>
                  <a:pt x="3290093" y="3055007"/>
                </a:lnTo>
                <a:lnTo>
                  <a:pt x="3287711" y="3056533"/>
                </a:lnTo>
                <a:lnTo>
                  <a:pt x="3286917" y="3056915"/>
                </a:lnTo>
                <a:lnTo>
                  <a:pt x="3285330" y="3056915"/>
                </a:lnTo>
                <a:lnTo>
                  <a:pt x="3286124" y="3058823"/>
                </a:lnTo>
                <a:lnTo>
                  <a:pt x="3287315" y="3060731"/>
                </a:lnTo>
                <a:lnTo>
                  <a:pt x="3288901" y="3061494"/>
                </a:lnTo>
                <a:lnTo>
                  <a:pt x="3290093" y="3063021"/>
                </a:lnTo>
                <a:lnTo>
                  <a:pt x="3297634" y="3066837"/>
                </a:lnTo>
                <a:lnTo>
                  <a:pt x="3298824" y="3067982"/>
                </a:lnTo>
                <a:lnTo>
                  <a:pt x="3300015" y="3069127"/>
                </a:lnTo>
                <a:lnTo>
                  <a:pt x="3300808" y="3070272"/>
                </a:lnTo>
                <a:lnTo>
                  <a:pt x="3301603" y="3071798"/>
                </a:lnTo>
                <a:lnTo>
                  <a:pt x="3300808" y="3073706"/>
                </a:lnTo>
                <a:lnTo>
                  <a:pt x="3300015" y="3075614"/>
                </a:lnTo>
                <a:lnTo>
                  <a:pt x="3298427" y="3078285"/>
                </a:lnTo>
                <a:lnTo>
                  <a:pt x="3296045" y="3081338"/>
                </a:lnTo>
                <a:lnTo>
                  <a:pt x="3294459" y="3078285"/>
                </a:lnTo>
                <a:lnTo>
                  <a:pt x="3293267" y="3075996"/>
                </a:lnTo>
                <a:lnTo>
                  <a:pt x="3289297" y="3071416"/>
                </a:lnTo>
                <a:lnTo>
                  <a:pt x="3285330" y="3067600"/>
                </a:lnTo>
                <a:lnTo>
                  <a:pt x="3280963" y="3063784"/>
                </a:lnTo>
                <a:lnTo>
                  <a:pt x="3276995" y="3059968"/>
                </a:lnTo>
                <a:lnTo>
                  <a:pt x="3273026" y="3055388"/>
                </a:lnTo>
                <a:lnTo>
                  <a:pt x="3271440" y="3053099"/>
                </a:lnTo>
                <a:lnTo>
                  <a:pt x="3270250" y="3050427"/>
                </a:lnTo>
                <a:lnTo>
                  <a:pt x="3269059" y="3046993"/>
                </a:lnTo>
                <a:lnTo>
                  <a:pt x="3268659" y="3043558"/>
                </a:lnTo>
                <a:lnTo>
                  <a:pt x="3272233" y="3042795"/>
                </a:lnTo>
                <a:lnTo>
                  <a:pt x="3276202" y="3042413"/>
                </a:lnTo>
                <a:close/>
                <a:moveTo>
                  <a:pt x="2665845" y="3030537"/>
                </a:moveTo>
                <a:lnTo>
                  <a:pt x="2670192" y="3031725"/>
                </a:lnTo>
                <a:lnTo>
                  <a:pt x="2675330" y="3033705"/>
                </a:lnTo>
                <a:lnTo>
                  <a:pt x="2681257" y="3036476"/>
                </a:lnTo>
                <a:lnTo>
                  <a:pt x="2687975" y="3040039"/>
                </a:lnTo>
                <a:lnTo>
                  <a:pt x="2702201" y="3048749"/>
                </a:lnTo>
                <a:lnTo>
                  <a:pt x="2717613" y="3059042"/>
                </a:lnTo>
                <a:lnTo>
                  <a:pt x="2748436" y="3082005"/>
                </a:lnTo>
                <a:lnTo>
                  <a:pt x="2761872" y="3091506"/>
                </a:lnTo>
                <a:lnTo>
                  <a:pt x="2773332" y="3099029"/>
                </a:lnTo>
                <a:lnTo>
                  <a:pt x="2772937" y="3101404"/>
                </a:lnTo>
                <a:lnTo>
                  <a:pt x="2771752" y="3103384"/>
                </a:lnTo>
                <a:lnTo>
                  <a:pt x="2770961" y="3103780"/>
                </a:lnTo>
                <a:lnTo>
                  <a:pt x="2769381" y="3104176"/>
                </a:lnTo>
                <a:lnTo>
                  <a:pt x="2768195" y="3104176"/>
                </a:lnTo>
                <a:lnTo>
                  <a:pt x="2767010" y="3103780"/>
                </a:lnTo>
                <a:lnTo>
                  <a:pt x="2763453" y="3101800"/>
                </a:lnTo>
                <a:lnTo>
                  <a:pt x="2760291" y="3099820"/>
                </a:lnTo>
                <a:lnTo>
                  <a:pt x="2756340" y="3098237"/>
                </a:lnTo>
                <a:lnTo>
                  <a:pt x="2754364" y="3098237"/>
                </a:lnTo>
                <a:lnTo>
                  <a:pt x="2752388" y="3098237"/>
                </a:lnTo>
                <a:lnTo>
                  <a:pt x="2750017" y="3099425"/>
                </a:lnTo>
                <a:lnTo>
                  <a:pt x="2748041" y="3100216"/>
                </a:lnTo>
                <a:lnTo>
                  <a:pt x="2748832" y="3103780"/>
                </a:lnTo>
                <a:lnTo>
                  <a:pt x="2750807" y="3106155"/>
                </a:lnTo>
                <a:lnTo>
                  <a:pt x="2752388" y="3108134"/>
                </a:lnTo>
                <a:lnTo>
                  <a:pt x="2754759" y="3109718"/>
                </a:lnTo>
                <a:lnTo>
                  <a:pt x="2757130" y="3110510"/>
                </a:lnTo>
                <a:lnTo>
                  <a:pt x="2759501" y="3111698"/>
                </a:lnTo>
                <a:lnTo>
                  <a:pt x="2762662" y="3111698"/>
                </a:lnTo>
                <a:lnTo>
                  <a:pt x="2765824" y="3111698"/>
                </a:lnTo>
                <a:lnTo>
                  <a:pt x="2764639" y="3114469"/>
                </a:lnTo>
                <a:lnTo>
                  <a:pt x="2763058" y="3116844"/>
                </a:lnTo>
                <a:lnTo>
                  <a:pt x="2761082" y="3118824"/>
                </a:lnTo>
                <a:lnTo>
                  <a:pt x="2759106" y="3120408"/>
                </a:lnTo>
                <a:lnTo>
                  <a:pt x="2757526" y="3121199"/>
                </a:lnTo>
                <a:lnTo>
                  <a:pt x="2755549" y="3121991"/>
                </a:lnTo>
                <a:lnTo>
                  <a:pt x="2751993" y="3122387"/>
                </a:lnTo>
                <a:lnTo>
                  <a:pt x="2747646" y="3121991"/>
                </a:lnTo>
                <a:lnTo>
                  <a:pt x="2743694" y="3120804"/>
                </a:lnTo>
                <a:lnTo>
                  <a:pt x="2740138" y="3120012"/>
                </a:lnTo>
                <a:lnTo>
                  <a:pt x="2736581" y="3118824"/>
                </a:lnTo>
                <a:lnTo>
                  <a:pt x="2737767" y="3120408"/>
                </a:lnTo>
                <a:lnTo>
                  <a:pt x="2738162" y="3121991"/>
                </a:lnTo>
                <a:lnTo>
                  <a:pt x="2744090" y="3124367"/>
                </a:lnTo>
                <a:lnTo>
                  <a:pt x="2750412" y="3127138"/>
                </a:lnTo>
                <a:lnTo>
                  <a:pt x="2756340" y="3130701"/>
                </a:lnTo>
                <a:lnTo>
                  <a:pt x="2763058" y="3135452"/>
                </a:lnTo>
                <a:lnTo>
                  <a:pt x="2762662" y="3137036"/>
                </a:lnTo>
                <a:lnTo>
                  <a:pt x="2761872" y="3139015"/>
                </a:lnTo>
                <a:lnTo>
                  <a:pt x="2763848" y="3139807"/>
                </a:lnTo>
                <a:lnTo>
                  <a:pt x="2765824" y="3141391"/>
                </a:lnTo>
                <a:lnTo>
                  <a:pt x="2765034" y="3143766"/>
                </a:lnTo>
                <a:lnTo>
                  <a:pt x="2763848" y="3145745"/>
                </a:lnTo>
                <a:lnTo>
                  <a:pt x="2763058" y="3147329"/>
                </a:lnTo>
                <a:lnTo>
                  <a:pt x="2761477" y="3147725"/>
                </a:lnTo>
                <a:lnTo>
                  <a:pt x="2760687" y="3147725"/>
                </a:lnTo>
                <a:lnTo>
                  <a:pt x="2759106" y="3147329"/>
                </a:lnTo>
                <a:lnTo>
                  <a:pt x="2756735" y="3146141"/>
                </a:lnTo>
                <a:lnTo>
                  <a:pt x="2748041" y="3154059"/>
                </a:lnTo>
                <a:lnTo>
                  <a:pt x="2746065" y="3156435"/>
                </a:lnTo>
                <a:lnTo>
                  <a:pt x="2744090" y="3158415"/>
                </a:lnTo>
                <a:lnTo>
                  <a:pt x="2742904" y="3160790"/>
                </a:lnTo>
                <a:lnTo>
                  <a:pt x="2742509" y="3163165"/>
                </a:lnTo>
                <a:lnTo>
                  <a:pt x="2742509" y="3165541"/>
                </a:lnTo>
                <a:lnTo>
                  <a:pt x="2744090" y="3168708"/>
                </a:lnTo>
                <a:lnTo>
                  <a:pt x="2746065" y="3171479"/>
                </a:lnTo>
                <a:lnTo>
                  <a:pt x="2749226" y="3175043"/>
                </a:lnTo>
                <a:lnTo>
                  <a:pt x="2731444" y="3177814"/>
                </a:lnTo>
                <a:lnTo>
                  <a:pt x="2714452" y="3181377"/>
                </a:lnTo>
                <a:lnTo>
                  <a:pt x="2697459" y="3185336"/>
                </a:lnTo>
                <a:lnTo>
                  <a:pt x="2680862" y="3188503"/>
                </a:lnTo>
                <a:lnTo>
                  <a:pt x="2672563" y="3190087"/>
                </a:lnTo>
                <a:lnTo>
                  <a:pt x="2664265" y="3190879"/>
                </a:lnTo>
                <a:lnTo>
                  <a:pt x="2655966" y="3192066"/>
                </a:lnTo>
                <a:lnTo>
                  <a:pt x="2647667" y="3192462"/>
                </a:lnTo>
                <a:lnTo>
                  <a:pt x="2639369" y="3192462"/>
                </a:lnTo>
                <a:lnTo>
                  <a:pt x="2631071" y="3191670"/>
                </a:lnTo>
                <a:lnTo>
                  <a:pt x="2622377" y="3190483"/>
                </a:lnTo>
                <a:lnTo>
                  <a:pt x="2613683" y="3188503"/>
                </a:lnTo>
                <a:lnTo>
                  <a:pt x="2618030" y="3182169"/>
                </a:lnTo>
                <a:lnTo>
                  <a:pt x="2622377" y="3177022"/>
                </a:lnTo>
                <a:lnTo>
                  <a:pt x="2626723" y="3173459"/>
                </a:lnTo>
                <a:lnTo>
                  <a:pt x="2631071" y="3171479"/>
                </a:lnTo>
                <a:lnTo>
                  <a:pt x="2636208" y="3169896"/>
                </a:lnTo>
                <a:lnTo>
                  <a:pt x="2640555" y="3169896"/>
                </a:lnTo>
                <a:lnTo>
                  <a:pt x="2645297" y="3170687"/>
                </a:lnTo>
                <a:lnTo>
                  <a:pt x="2650038" y="3171083"/>
                </a:lnTo>
                <a:lnTo>
                  <a:pt x="2659522" y="3173855"/>
                </a:lnTo>
                <a:lnTo>
                  <a:pt x="2664265" y="3175043"/>
                </a:lnTo>
                <a:lnTo>
                  <a:pt x="2669797" y="3175834"/>
                </a:lnTo>
                <a:lnTo>
                  <a:pt x="2674539" y="3176230"/>
                </a:lnTo>
                <a:lnTo>
                  <a:pt x="2679676" y="3175834"/>
                </a:lnTo>
                <a:lnTo>
                  <a:pt x="2684814" y="3175043"/>
                </a:lnTo>
                <a:lnTo>
                  <a:pt x="2689951" y="3172667"/>
                </a:lnTo>
                <a:lnTo>
                  <a:pt x="2689556" y="3168708"/>
                </a:lnTo>
                <a:lnTo>
                  <a:pt x="2689161" y="3165145"/>
                </a:lnTo>
                <a:lnTo>
                  <a:pt x="2687975" y="3162373"/>
                </a:lnTo>
                <a:lnTo>
                  <a:pt x="2686790" y="3159998"/>
                </a:lnTo>
                <a:lnTo>
                  <a:pt x="2684814" y="3157227"/>
                </a:lnTo>
                <a:lnTo>
                  <a:pt x="2682838" y="3155247"/>
                </a:lnTo>
                <a:lnTo>
                  <a:pt x="2680862" y="3154059"/>
                </a:lnTo>
                <a:lnTo>
                  <a:pt x="2678491" y="3152872"/>
                </a:lnTo>
                <a:lnTo>
                  <a:pt x="2676120" y="3152476"/>
                </a:lnTo>
                <a:lnTo>
                  <a:pt x="2672959" y="3152080"/>
                </a:lnTo>
                <a:lnTo>
                  <a:pt x="2666636" y="3151684"/>
                </a:lnTo>
                <a:lnTo>
                  <a:pt x="2659918" y="3152080"/>
                </a:lnTo>
                <a:lnTo>
                  <a:pt x="2652410" y="3152872"/>
                </a:lnTo>
                <a:lnTo>
                  <a:pt x="2636998" y="3156435"/>
                </a:lnTo>
                <a:lnTo>
                  <a:pt x="2628699" y="3158019"/>
                </a:lnTo>
                <a:lnTo>
                  <a:pt x="2620401" y="3158810"/>
                </a:lnTo>
                <a:lnTo>
                  <a:pt x="2612102" y="3159998"/>
                </a:lnTo>
                <a:lnTo>
                  <a:pt x="2604594" y="3159998"/>
                </a:lnTo>
                <a:lnTo>
                  <a:pt x="2596691" y="3158810"/>
                </a:lnTo>
                <a:lnTo>
                  <a:pt x="2593134" y="3158019"/>
                </a:lnTo>
                <a:lnTo>
                  <a:pt x="2589182" y="3156435"/>
                </a:lnTo>
                <a:lnTo>
                  <a:pt x="2590368" y="3152872"/>
                </a:lnTo>
                <a:lnTo>
                  <a:pt x="2591948" y="3149704"/>
                </a:lnTo>
                <a:lnTo>
                  <a:pt x="2593529" y="3146537"/>
                </a:lnTo>
                <a:lnTo>
                  <a:pt x="2595505" y="3144162"/>
                </a:lnTo>
                <a:lnTo>
                  <a:pt x="2597086" y="3143370"/>
                </a:lnTo>
                <a:lnTo>
                  <a:pt x="2598271" y="3142579"/>
                </a:lnTo>
                <a:lnTo>
                  <a:pt x="2599062" y="3143370"/>
                </a:lnTo>
                <a:lnTo>
                  <a:pt x="2599457" y="3143766"/>
                </a:lnTo>
                <a:lnTo>
                  <a:pt x="2600642" y="3144558"/>
                </a:lnTo>
                <a:lnTo>
                  <a:pt x="2601037" y="3148517"/>
                </a:lnTo>
                <a:lnTo>
                  <a:pt x="2603409" y="3145745"/>
                </a:lnTo>
                <a:lnTo>
                  <a:pt x="2604594" y="3142579"/>
                </a:lnTo>
                <a:lnTo>
                  <a:pt x="2604989" y="3140203"/>
                </a:lnTo>
                <a:lnTo>
                  <a:pt x="2604989" y="3137431"/>
                </a:lnTo>
                <a:lnTo>
                  <a:pt x="2604989" y="3134660"/>
                </a:lnTo>
                <a:lnTo>
                  <a:pt x="2606175" y="3131493"/>
                </a:lnTo>
                <a:lnTo>
                  <a:pt x="2608941" y="3128326"/>
                </a:lnTo>
                <a:lnTo>
                  <a:pt x="2612497" y="3124367"/>
                </a:lnTo>
                <a:lnTo>
                  <a:pt x="2623562" y="3125554"/>
                </a:lnTo>
                <a:lnTo>
                  <a:pt x="2633046" y="3126346"/>
                </a:lnTo>
                <a:lnTo>
                  <a:pt x="2642531" y="3125554"/>
                </a:lnTo>
                <a:lnTo>
                  <a:pt x="2651224" y="3125159"/>
                </a:lnTo>
                <a:lnTo>
                  <a:pt x="2646877" y="3122387"/>
                </a:lnTo>
                <a:lnTo>
                  <a:pt x="2649248" y="3116448"/>
                </a:lnTo>
                <a:lnTo>
                  <a:pt x="2651224" y="3112093"/>
                </a:lnTo>
                <a:lnTo>
                  <a:pt x="2651224" y="3108530"/>
                </a:lnTo>
                <a:lnTo>
                  <a:pt x="2650829" y="3105759"/>
                </a:lnTo>
                <a:lnTo>
                  <a:pt x="2648063" y="3098237"/>
                </a:lnTo>
                <a:lnTo>
                  <a:pt x="2646877" y="3093486"/>
                </a:lnTo>
                <a:lnTo>
                  <a:pt x="2645297" y="3086756"/>
                </a:lnTo>
                <a:lnTo>
                  <a:pt x="2647272" y="3089131"/>
                </a:lnTo>
                <a:lnTo>
                  <a:pt x="2649248" y="3090715"/>
                </a:lnTo>
                <a:lnTo>
                  <a:pt x="2651224" y="3091506"/>
                </a:lnTo>
                <a:lnTo>
                  <a:pt x="2652410" y="3091506"/>
                </a:lnTo>
                <a:lnTo>
                  <a:pt x="2653990" y="3090715"/>
                </a:lnTo>
                <a:lnTo>
                  <a:pt x="2655571" y="3089527"/>
                </a:lnTo>
                <a:lnTo>
                  <a:pt x="2656361" y="3087548"/>
                </a:lnTo>
                <a:lnTo>
                  <a:pt x="2657547" y="3085172"/>
                </a:lnTo>
                <a:lnTo>
                  <a:pt x="2658732" y="3079233"/>
                </a:lnTo>
                <a:lnTo>
                  <a:pt x="2659918" y="3072107"/>
                </a:lnTo>
                <a:lnTo>
                  <a:pt x="2659918" y="3063793"/>
                </a:lnTo>
                <a:lnTo>
                  <a:pt x="2658732" y="3055479"/>
                </a:lnTo>
                <a:lnTo>
                  <a:pt x="2660708" y="3054688"/>
                </a:lnTo>
                <a:lnTo>
                  <a:pt x="2662289" y="3054688"/>
                </a:lnTo>
                <a:lnTo>
                  <a:pt x="2663870" y="3055083"/>
                </a:lnTo>
                <a:lnTo>
                  <a:pt x="2665055" y="3055876"/>
                </a:lnTo>
                <a:lnTo>
                  <a:pt x="2667821" y="3058250"/>
                </a:lnTo>
                <a:lnTo>
                  <a:pt x="2669007" y="3061418"/>
                </a:lnTo>
                <a:lnTo>
                  <a:pt x="2670983" y="3064585"/>
                </a:lnTo>
                <a:lnTo>
                  <a:pt x="2672563" y="3067752"/>
                </a:lnTo>
                <a:lnTo>
                  <a:pt x="2674934" y="3069732"/>
                </a:lnTo>
                <a:lnTo>
                  <a:pt x="2676120" y="3070524"/>
                </a:lnTo>
                <a:lnTo>
                  <a:pt x="2677701" y="3070920"/>
                </a:lnTo>
                <a:lnTo>
                  <a:pt x="2675330" y="3059042"/>
                </a:lnTo>
                <a:lnTo>
                  <a:pt x="2674539" y="3055083"/>
                </a:lnTo>
                <a:lnTo>
                  <a:pt x="2674539" y="3051916"/>
                </a:lnTo>
                <a:lnTo>
                  <a:pt x="2674539" y="3051124"/>
                </a:lnTo>
                <a:lnTo>
                  <a:pt x="2674934" y="3050333"/>
                </a:lnTo>
                <a:lnTo>
                  <a:pt x="2675330" y="3050333"/>
                </a:lnTo>
                <a:lnTo>
                  <a:pt x="2676910" y="3049541"/>
                </a:lnTo>
                <a:lnTo>
                  <a:pt x="2679676" y="3050728"/>
                </a:lnTo>
                <a:lnTo>
                  <a:pt x="2684814" y="3052708"/>
                </a:lnTo>
                <a:lnTo>
                  <a:pt x="2684814" y="3048749"/>
                </a:lnTo>
                <a:lnTo>
                  <a:pt x="2684814" y="3045186"/>
                </a:lnTo>
                <a:lnTo>
                  <a:pt x="2684024" y="3042810"/>
                </a:lnTo>
                <a:lnTo>
                  <a:pt x="2683233" y="3040831"/>
                </a:lnTo>
                <a:lnTo>
                  <a:pt x="2682443" y="3039247"/>
                </a:lnTo>
                <a:lnTo>
                  <a:pt x="2680862" y="3038059"/>
                </a:lnTo>
                <a:lnTo>
                  <a:pt x="2679676" y="3036872"/>
                </a:lnTo>
                <a:lnTo>
                  <a:pt x="2677701" y="3036476"/>
                </a:lnTo>
                <a:lnTo>
                  <a:pt x="2674934" y="3035684"/>
                </a:lnTo>
                <a:lnTo>
                  <a:pt x="2671378" y="3034496"/>
                </a:lnTo>
                <a:lnTo>
                  <a:pt x="2668216" y="3032913"/>
                </a:lnTo>
                <a:lnTo>
                  <a:pt x="2666636" y="3032121"/>
                </a:lnTo>
                <a:close/>
                <a:moveTo>
                  <a:pt x="3210321" y="3024187"/>
                </a:moveTo>
                <a:lnTo>
                  <a:pt x="3213098" y="3024974"/>
                </a:lnTo>
                <a:lnTo>
                  <a:pt x="3211113" y="3026939"/>
                </a:lnTo>
                <a:lnTo>
                  <a:pt x="3209527" y="3029691"/>
                </a:lnTo>
                <a:lnTo>
                  <a:pt x="3208732" y="3031263"/>
                </a:lnTo>
                <a:lnTo>
                  <a:pt x="3208335" y="3034408"/>
                </a:lnTo>
                <a:lnTo>
                  <a:pt x="3207541" y="3039125"/>
                </a:lnTo>
                <a:lnTo>
                  <a:pt x="3208335" y="3044628"/>
                </a:lnTo>
                <a:lnTo>
                  <a:pt x="3208335" y="3050525"/>
                </a:lnTo>
                <a:lnTo>
                  <a:pt x="3207541" y="3055635"/>
                </a:lnTo>
                <a:lnTo>
                  <a:pt x="3206748" y="3057993"/>
                </a:lnTo>
                <a:lnTo>
                  <a:pt x="3205954" y="3060352"/>
                </a:lnTo>
                <a:lnTo>
                  <a:pt x="3204366" y="3063104"/>
                </a:lnTo>
                <a:lnTo>
                  <a:pt x="3202382" y="3065462"/>
                </a:lnTo>
                <a:lnTo>
                  <a:pt x="3200796" y="3053276"/>
                </a:lnTo>
                <a:lnTo>
                  <a:pt x="3200399" y="3045415"/>
                </a:lnTo>
                <a:lnTo>
                  <a:pt x="3200796" y="3038339"/>
                </a:lnTo>
                <a:lnTo>
                  <a:pt x="3200796" y="3034801"/>
                </a:lnTo>
                <a:lnTo>
                  <a:pt x="3201986" y="3032049"/>
                </a:lnTo>
                <a:lnTo>
                  <a:pt x="3202780" y="3028904"/>
                </a:lnTo>
                <a:lnTo>
                  <a:pt x="3203970" y="3026939"/>
                </a:lnTo>
                <a:lnTo>
                  <a:pt x="3205954" y="3025760"/>
                </a:lnTo>
                <a:lnTo>
                  <a:pt x="3207541" y="3024580"/>
                </a:lnTo>
                <a:close/>
                <a:moveTo>
                  <a:pt x="2713036" y="3024187"/>
                </a:moveTo>
                <a:lnTo>
                  <a:pt x="2714707" y="3024606"/>
                </a:lnTo>
                <a:lnTo>
                  <a:pt x="2716379" y="3025025"/>
                </a:lnTo>
                <a:lnTo>
                  <a:pt x="2718049" y="3026701"/>
                </a:lnTo>
                <a:lnTo>
                  <a:pt x="2718883" y="3027539"/>
                </a:lnTo>
                <a:lnTo>
                  <a:pt x="2720971" y="3031309"/>
                </a:lnTo>
                <a:lnTo>
                  <a:pt x="2723063" y="3035498"/>
                </a:lnTo>
                <a:lnTo>
                  <a:pt x="2726403" y="3045134"/>
                </a:lnTo>
                <a:lnTo>
                  <a:pt x="2728908" y="3054350"/>
                </a:lnTo>
                <a:lnTo>
                  <a:pt x="2725149" y="3053932"/>
                </a:lnTo>
                <a:lnTo>
                  <a:pt x="2721390" y="3052255"/>
                </a:lnTo>
                <a:lnTo>
                  <a:pt x="2718883" y="3049742"/>
                </a:lnTo>
                <a:lnTo>
                  <a:pt x="2716379" y="3046810"/>
                </a:lnTo>
                <a:lnTo>
                  <a:pt x="2714707" y="3042620"/>
                </a:lnTo>
                <a:lnTo>
                  <a:pt x="2713454" y="3037593"/>
                </a:lnTo>
                <a:lnTo>
                  <a:pt x="2713036" y="3031309"/>
                </a:lnTo>
                <a:close/>
                <a:moveTo>
                  <a:pt x="1043404" y="3011487"/>
                </a:moveTo>
                <a:lnTo>
                  <a:pt x="1052852" y="3012656"/>
                </a:lnTo>
                <a:lnTo>
                  <a:pt x="1057371" y="3013434"/>
                </a:lnTo>
                <a:lnTo>
                  <a:pt x="1061891" y="3014602"/>
                </a:lnTo>
                <a:lnTo>
                  <a:pt x="1066822" y="3016939"/>
                </a:lnTo>
                <a:lnTo>
                  <a:pt x="1070521" y="3019664"/>
                </a:lnTo>
                <a:lnTo>
                  <a:pt x="1072577" y="3021611"/>
                </a:lnTo>
                <a:lnTo>
                  <a:pt x="1074631" y="3023948"/>
                </a:lnTo>
                <a:lnTo>
                  <a:pt x="1076274" y="3027063"/>
                </a:lnTo>
                <a:lnTo>
                  <a:pt x="1077917" y="3029789"/>
                </a:lnTo>
                <a:lnTo>
                  <a:pt x="1074631" y="3035240"/>
                </a:lnTo>
                <a:lnTo>
                  <a:pt x="1071753" y="3037966"/>
                </a:lnTo>
                <a:lnTo>
                  <a:pt x="1069288" y="3039912"/>
                </a:lnTo>
                <a:lnTo>
                  <a:pt x="1066001" y="3040691"/>
                </a:lnTo>
                <a:lnTo>
                  <a:pt x="1063125" y="3042249"/>
                </a:lnTo>
                <a:lnTo>
                  <a:pt x="1059427" y="3044196"/>
                </a:lnTo>
                <a:lnTo>
                  <a:pt x="1055318" y="3047700"/>
                </a:lnTo>
                <a:lnTo>
                  <a:pt x="1050387" y="3052762"/>
                </a:lnTo>
                <a:lnTo>
                  <a:pt x="1046279" y="3052762"/>
                </a:lnTo>
                <a:lnTo>
                  <a:pt x="1045045" y="3052373"/>
                </a:lnTo>
                <a:lnTo>
                  <a:pt x="1044224" y="3051984"/>
                </a:lnTo>
                <a:lnTo>
                  <a:pt x="1044224" y="3050815"/>
                </a:lnTo>
                <a:lnTo>
                  <a:pt x="1044224" y="3050036"/>
                </a:lnTo>
                <a:lnTo>
                  <a:pt x="1045868" y="3048089"/>
                </a:lnTo>
                <a:lnTo>
                  <a:pt x="1048332" y="3045753"/>
                </a:lnTo>
                <a:lnTo>
                  <a:pt x="1052031" y="3043417"/>
                </a:lnTo>
                <a:lnTo>
                  <a:pt x="1055318" y="3041470"/>
                </a:lnTo>
                <a:lnTo>
                  <a:pt x="1059016" y="3039523"/>
                </a:lnTo>
                <a:lnTo>
                  <a:pt x="1055318" y="3033682"/>
                </a:lnTo>
                <a:lnTo>
                  <a:pt x="1052031" y="3029789"/>
                </a:lnTo>
                <a:lnTo>
                  <a:pt x="1048744" y="3027452"/>
                </a:lnTo>
                <a:lnTo>
                  <a:pt x="1046279" y="3025505"/>
                </a:lnTo>
                <a:lnTo>
                  <a:pt x="1044224" y="3023948"/>
                </a:lnTo>
                <a:lnTo>
                  <a:pt x="1043814" y="3022779"/>
                </a:lnTo>
                <a:lnTo>
                  <a:pt x="1043404" y="3021611"/>
                </a:lnTo>
                <a:lnTo>
                  <a:pt x="1042992" y="3017717"/>
                </a:lnTo>
                <a:close/>
                <a:moveTo>
                  <a:pt x="2774949" y="3009901"/>
                </a:moveTo>
                <a:lnTo>
                  <a:pt x="2773738" y="3011758"/>
                </a:lnTo>
                <a:lnTo>
                  <a:pt x="2772528" y="3013616"/>
                </a:lnTo>
                <a:lnTo>
                  <a:pt x="2769698" y="3016960"/>
                </a:lnTo>
                <a:lnTo>
                  <a:pt x="2768488" y="3018817"/>
                </a:lnTo>
                <a:lnTo>
                  <a:pt x="2767679" y="3021047"/>
                </a:lnTo>
                <a:lnTo>
                  <a:pt x="2767275" y="3023648"/>
                </a:lnTo>
                <a:lnTo>
                  <a:pt x="2767275" y="3027363"/>
                </a:lnTo>
                <a:lnTo>
                  <a:pt x="2761622" y="3025134"/>
                </a:lnTo>
                <a:lnTo>
                  <a:pt x="2756774" y="3024019"/>
                </a:lnTo>
                <a:lnTo>
                  <a:pt x="2752738" y="3024019"/>
                </a:lnTo>
                <a:lnTo>
                  <a:pt x="2748696" y="3024019"/>
                </a:lnTo>
                <a:lnTo>
                  <a:pt x="2740217" y="3024763"/>
                </a:lnTo>
                <a:lnTo>
                  <a:pt x="2735372" y="3024763"/>
                </a:lnTo>
                <a:lnTo>
                  <a:pt x="2728908" y="3023648"/>
                </a:lnTo>
                <a:lnTo>
                  <a:pt x="2729717" y="3019932"/>
                </a:lnTo>
                <a:lnTo>
                  <a:pt x="2730928" y="3017331"/>
                </a:lnTo>
                <a:lnTo>
                  <a:pt x="2732946" y="3015102"/>
                </a:lnTo>
                <a:lnTo>
                  <a:pt x="2735372" y="3013244"/>
                </a:lnTo>
                <a:lnTo>
                  <a:pt x="2737793" y="3012130"/>
                </a:lnTo>
                <a:lnTo>
                  <a:pt x="2740622" y="3011386"/>
                </a:lnTo>
                <a:lnTo>
                  <a:pt x="2743852" y="3011015"/>
                </a:lnTo>
                <a:lnTo>
                  <a:pt x="2747083" y="3011015"/>
                </a:lnTo>
                <a:lnTo>
                  <a:pt x="2754351" y="3011015"/>
                </a:lnTo>
                <a:lnTo>
                  <a:pt x="2761622" y="3011386"/>
                </a:lnTo>
                <a:lnTo>
                  <a:pt x="2768488" y="3011015"/>
                </a:lnTo>
                <a:lnTo>
                  <a:pt x="2771717" y="3011015"/>
                </a:lnTo>
                <a:close/>
                <a:moveTo>
                  <a:pt x="3078422" y="2995612"/>
                </a:moveTo>
                <a:lnTo>
                  <a:pt x="3081332" y="2996006"/>
                </a:lnTo>
                <a:lnTo>
                  <a:pt x="3081332" y="2999543"/>
                </a:lnTo>
                <a:lnTo>
                  <a:pt x="3080917" y="3001902"/>
                </a:lnTo>
                <a:lnTo>
                  <a:pt x="3080087" y="3003867"/>
                </a:lnTo>
                <a:lnTo>
                  <a:pt x="3078838" y="3005440"/>
                </a:lnTo>
                <a:lnTo>
                  <a:pt x="3077176" y="3006226"/>
                </a:lnTo>
                <a:lnTo>
                  <a:pt x="3075927" y="3006619"/>
                </a:lnTo>
                <a:lnTo>
                  <a:pt x="3072187" y="3007405"/>
                </a:lnTo>
                <a:lnTo>
                  <a:pt x="3071354" y="3012122"/>
                </a:lnTo>
                <a:lnTo>
                  <a:pt x="3071771" y="3015660"/>
                </a:lnTo>
                <a:lnTo>
                  <a:pt x="3072187" y="3018412"/>
                </a:lnTo>
                <a:lnTo>
                  <a:pt x="3073432" y="3021163"/>
                </a:lnTo>
                <a:lnTo>
                  <a:pt x="3073851" y="3024308"/>
                </a:lnTo>
                <a:lnTo>
                  <a:pt x="3074266" y="3027060"/>
                </a:lnTo>
                <a:lnTo>
                  <a:pt x="3073851" y="3031384"/>
                </a:lnTo>
                <a:lnTo>
                  <a:pt x="3072187" y="3036888"/>
                </a:lnTo>
                <a:lnTo>
                  <a:pt x="3070108" y="3035708"/>
                </a:lnTo>
                <a:lnTo>
                  <a:pt x="3068030" y="3034529"/>
                </a:lnTo>
                <a:lnTo>
                  <a:pt x="3065950" y="3031384"/>
                </a:lnTo>
                <a:lnTo>
                  <a:pt x="3065119" y="3028633"/>
                </a:lnTo>
                <a:lnTo>
                  <a:pt x="3064704" y="3025095"/>
                </a:lnTo>
                <a:lnTo>
                  <a:pt x="3063873" y="3021163"/>
                </a:lnTo>
                <a:lnTo>
                  <a:pt x="3063873" y="3017232"/>
                </a:lnTo>
                <a:lnTo>
                  <a:pt x="3064704" y="3013695"/>
                </a:lnTo>
                <a:lnTo>
                  <a:pt x="3065535" y="3009764"/>
                </a:lnTo>
                <a:lnTo>
                  <a:pt x="3066781" y="3005833"/>
                </a:lnTo>
                <a:lnTo>
                  <a:pt x="3068030" y="3002295"/>
                </a:lnTo>
                <a:lnTo>
                  <a:pt x="3070108" y="2999543"/>
                </a:lnTo>
                <a:lnTo>
                  <a:pt x="3072187" y="2997578"/>
                </a:lnTo>
                <a:lnTo>
                  <a:pt x="3075512" y="2996006"/>
                </a:lnTo>
                <a:close/>
                <a:moveTo>
                  <a:pt x="808432" y="2968625"/>
                </a:moveTo>
                <a:lnTo>
                  <a:pt x="809598" y="2975372"/>
                </a:lnTo>
                <a:lnTo>
                  <a:pt x="811152" y="2981326"/>
                </a:lnTo>
                <a:lnTo>
                  <a:pt x="812314" y="2986882"/>
                </a:lnTo>
                <a:lnTo>
                  <a:pt x="814258" y="2992041"/>
                </a:lnTo>
                <a:lnTo>
                  <a:pt x="818525" y="3000772"/>
                </a:lnTo>
                <a:lnTo>
                  <a:pt x="822406" y="3009107"/>
                </a:lnTo>
                <a:lnTo>
                  <a:pt x="823956" y="3013075"/>
                </a:lnTo>
                <a:lnTo>
                  <a:pt x="824733" y="3016647"/>
                </a:lnTo>
                <a:lnTo>
                  <a:pt x="825508" y="3020616"/>
                </a:lnTo>
                <a:lnTo>
                  <a:pt x="825508" y="3023791"/>
                </a:lnTo>
                <a:lnTo>
                  <a:pt x="824733" y="3027363"/>
                </a:lnTo>
                <a:lnTo>
                  <a:pt x="822791" y="3031332"/>
                </a:lnTo>
                <a:lnTo>
                  <a:pt x="820463" y="3034507"/>
                </a:lnTo>
                <a:lnTo>
                  <a:pt x="817359" y="3038475"/>
                </a:lnTo>
                <a:lnTo>
                  <a:pt x="818137" y="3037285"/>
                </a:lnTo>
                <a:lnTo>
                  <a:pt x="818137" y="3035300"/>
                </a:lnTo>
                <a:lnTo>
                  <a:pt x="818137" y="3032125"/>
                </a:lnTo>
                <a:lnTo>
                  <a:pt x="817359" y="3029347"/>
                </a:lnTo>
                <a:lnTo>
                  <a:pt x="814645" y="3022998"/>
                </a:lnTo>
                <a:lnTo>
                  <a:pt x="811540" y="3016647"/>
                </a:lnTo>
                <a:lnTo>
                  <a:pt x="808047" y="3011488"/>
                </a:lnTo>
                <a:lnTo>
                  <a:pt x="806882" y="3010297"/>
                </a:lnTo>
                <a:lnTo>
                  <a:pt x="805722" y="3009107"/>
                </a:lnTo>
                <a:lnTo>
                  <a:pt x="804944" y="3009901"/>
                </a:lnTo>
                <a:lnTo>
                  <a:pt x="804166" y="3011091"/>
                </a:lnTo>
                <a:lnTo>
                  <a:pt x="804166" y="3014266"/>
                </a:lnTo>
                <a:lnTo>
                  <a:pt x="804944" y="3017838"/>
                </a:lnTo>
                <a:lnTo>
                  <a:pt x="800674" y="3017838"/>
                </a:lnTo>
                <a:lnTo>
                  <a:pt x="797182" y="3017441"/>
                </a:lnTo>
                <a:lnTo>
                  <a:pt x="795244" y="3016250"/>
                </a:lnTo>
                <a:lnTo>
                  <a:pt x="794466" y="3014663"/>
                </a:lnTo>
                <a:lnTo>
                  <a:pt x="793690" y="3013075"/>
                </a:lnTo>
                <a:lnTo>
                  <a:pt x="794466" y="3010694"/>
                </a:lnTo>
                <a:lnTo>
                  <a:pt x="796794" y="3005138"/>
                </a:lnTo>
                <a:lnTo>
                  <a:pt x="798732" y="2999582"/>
                </a:lnTo>
                <a:lnTo>
                  <a:pt x="799122" y="2996010"/>
                </a:lnTo>
                <a:lnTo>
                  <a:pt x="799122" y="2993232"/>
                </a:lnTo>
                <a:lnTo>
                  <a:pt x="798732" y="2989660"/>
                </a:lnTo>
                <a:lnTo>
                  <a:pt x="797182" y="2986088"/>
                </a:lnTo>
                <a:lnTo>
                  <a:pt x="794466" y="2982913"/>
                </a:lnTo>
                <a:lnTo>
                  <a:pt x="790585" y="2979738"/>
                </a:lnTo>
                <a:close/>
                <a:moveTo>
                  <a:pt x="1001722" y="2960687"/>
                </a:moveTo>
                <a:lnTo>
                  <a:pt x="1000120" y="2966362"/>
                </a:lnTo>
                <a:lnTo>
                  <a:pt x="997716" y="2972036"/>
                </a:lnTo>
                <a:lnTo>
                  <a:pt x="994110" y="2976900"/>
                </a:lnTo>
                <a:lnTo>
                  <a:pt x="989701" y="2982169"/>
                </a:lnTo>
                <a:lnTo>
                  <a:pt x="984893" y="2986628"/>
                </a:lnTo>
                <a:lnTo>
                  <a:pt x="978883" y="2991086"/>
                </a:lnTo>
                <a:lnTo>
                  <a:pt x="972469" y="2995139"/>
                </a:lnTo>
                <a:lnTo>
                  <a:pt x="965657" y="2998787"/>
                </a:lnTo>
                <a:lnTo>
                  <a:pt x="962452" y="2994329"/>
                </a:lnTo>
                <a:lnTo>
                  <a:pt x="960450" y="2991086"/>
                </a:lnTo>
                <a:lnTo>
                  <a:pt x="960450" y="2987438"/>
                </a:lnTo>
                <a:lnTo>
                  <a:pt x="961251" y="2984601"/>
                </a:lnTo>
                <a:lnTo>
                  <a:pt x="962452" y="2982169"/>
                </a:lnTo>
                <a:lnTo>
                  <a:pt x="964857" y="2979332"/>
                </a:lnTo>
                <a:lnTo>
                  <a:pt x="968062" y="2977711"/>
                </a:lnTo>
                <a:lnTo>
                  <a:pt x="972068" y="2975684"/>
                </a:lnTo>
                <a:lnTo>
                  <a:pt x="979683" y="2972036"/>
                </a:lnTo>
                <a:lnTo>
                  <a:pt x="988098" y="2968388"/>
                </a:lnTo>
                <a:lnTo>
                  <a:pt x="992105" y="2967172"/>
                </a:lnTo>
                <a:lnTo>
                  <a:pt x="996114" y="2965146"/>
                </a:lnTo>
                <a:lnTo>
                  <a:pt x="998916" y="2963119"/>
                </a:lnTo>
                <a:close/>
                <a:moveTo>
                  <a:pt x="1582711" y="2951162"/>
                </a:moveTo>
                <a:lnTo>
                  <a:pt x="1589090" y="2951162"/>
                </a:lnTo>
                <a:lnTo>
                  <a:pt x="1586698" y="2957061"/>
                </a:lnTo>
                <a:lnTo>
                  <a:pt x="1582711" y="2963353"/>
                </a:lnTo>
                <a:lnTo>
                  <a:pt x="1578725" y="2968465"/>
                </a:lnTo>
                <a:lnTo>
                  <a:pt x="1573941" y="2973970"/>
                </a:lnTo>
                <a:lnTo>
                  <a:pt x="1568359" y="2978296"/>
                </a:lnTo>
                <a:lnTo>
                  <a:pt x="1562382" y="2982622"/>
                </a:lnTo>
                <a:lnTo>
                  <a:pt x="1556002" y="2986554"/>
                </a:lnTo>
                <a:lnTo>
                  <a:pt x="1549623" y="2989307"/>
                </a:lnTo>
                <a:lnTo>
                  <a:pt x="1542847" y="2991666"/>
                </a:lnTo>
                <a:lnTo>
                  <a:pt x="1536467" y="2993239"/>
                </a:lnTo>
                <a:lnTo>
                  <a:pt x="1529692" y="2994025"/>
                </a:lnTo>
                <a:lnTo>
                  <a:pt x="1523313" y="2994025"/>
                </a:lnTo>
                <a:lnTo>
                  <a:pt x="1516935" y="2993239"/>
                </a:lnTo>
                <a:lnTo>
                  <a:pt x="1510954" y="2991272"/>
                </a:lnTo>
                <a:lnTo>
                  <a:pt x="1508165" y="2989700"/>
                </a:lnTo>
                <a:lnTo>
                  <a:pt x="1504975" y="2988520"/>
                </a:lnTo>
                <a:lnTo>
                  <a:pt x="1502582" y="2986554"/>
                </a:lnTo>
                <a:lnTo>
                  <a:pt x="1500193" y="2984194"/>
                </a:lnTo>
                <a:lnTo>
                  <a:pt x="1508165" y="2980262"/>
                </a:lnTo>
                <a:lnTo>
                  <a:pt x="1517333" y="2975150"/>
                </a:lnTo>
                <a:lnTo>
                  <a:pt x="1527697" y="2969645"/>
                </a:lnTo>
                <a:lnTo>
                  <a:pt x="1538460" y="2964139"/>
                </a:lnTo>
                <a:lnTo>
                  <a:pt x="1550422" y="2959420"/>
                </a:lnTo>
                <a:lnTo>
                  <a:pt x="1556798" y="2957061"/>
                </a:lnTo>
                <a:lnTo>
                  <a:pt x="1563178" y="2955095"/>
                </a:lnTo>
                <a:lnTo>
                  <a:pt x="1569556" y="2953522"/>
                </a:lnTo>
                <a:lnTo>
                  <a:pt x="1575935" y="2951949"/>
                </a:lnTo>
                <a:close/>
                <a:moveTo>
                  <a:pt x="1228554" y="2927350"/>
                </a:moveTo>
                <a:lnTo>
                  <a:pt x="1231693" y="2929295"/>
                </a:lnTo>
                <a:lnTo>
                  <a:pt x="1234047" y="2931241"/>
                </a:lnTo>
                <a:lnTo>
                  <a:pt x="1236793" y="2934352"/>
                </a:lnTo>
                <a:lnTo>
                  <a:pt x="1239148" y="2937075"/>
                </a:lnTo>
                <a:lnTo>
                  <a:pt x="1241503" y="2940576"/>
                </a:lnTo>
                <a:lnTo>
                  <a:pt x="1244249" y="2944466"/>
                </a:lnTo>
                <a:lnTo>
                  <a:pt x="1247780" y="2953413"/>
                </a:lnTo>
                <a:lnTo>
                  <a:pt x="1227768" y="2960026"/>
                </a:lnTo>
                <a:lnTo>
                  <a:pt x="1219920" y="2963527"/>
                </a:lnTo>
                <a:lnTo>
                  <a:pt x="1212856" y="2966250"/>
                </a:lnTo>
                <a:lnTo>
                  <a:pt x="1205793" y="2970140"/>
                </a:lnTo>
                <a:lnTo>
                  <a:pt x="1198729" y="2974419"/>
                </a:lnTo>
                <a:lnTo>
                  <a:pt x="1180283" y="2986088"/>
                </a:lnTo>
                <a:lnTo>
                  <a:pt x="1178322" y="2978697"/>
                </a:lnTo>
                <a:lnTo>
                  <a:pt x="1177928" y="2975586"/>
                </a:lnTo>
                <a:lnTo>
                  <a:pt x="1177928" y="2972474"/>
                </a:lnTo>
                <a:lnTo>
                  <a:pt x="1178322" y="2970140"/>
                </a:lnTo>
                <a:lnTo>
                  <a:pt x="1178714" y="2967806"/>
                </a:lnTo>
                <a:lnTo>
                  <a:pt x="1179892" y="2965472"/>
                </a:lnTo>
                <a:lnTo>
                  <a:pt x="1180677" y="2963916"/>
                </a:lnTo>
                <a:lnTo>
                  <a:pt x="1183816" y="2960415"/>
                </a:lnTo>
                <a:lnTo>
                  <a:pt x="1186956" y="2957692"/>
                </a:lnTo>
                <a:lnTo>
                  <a:pt x="1190879" y="2955747"/>
                </a:lnTo>
                <a:lnTo>
                  <a:pt x="1195980" y="2953802"/>
                </a:lnTo>
                <a:lnTo>
                  <a:pt x="1205400" y="2949912"/>
                </a:lnTo>
                <a:lnTo>
                  <a:pt x="1210109" y="2947967"/>
                </a:lnTo>
                <a:lnTo>
                  <a:pt x="1215212" y="2945244"/>
                </a:lnTo>
                <a:lnTo>
                  <a:pt x="1219527" y="2942521"/>
                </a:lnTo>
                <a:lnTo>
                  <a:pt x="1223452" y="2938631"/>
                </a:lnTo>
                <a:lnTo>
                  <a:pt x="1224630" y="2936297"/>
                </a:lnTo>
                <a:lnTo>
                  <a:pt x="1226198" y="2933574"/>
                </a:lnTo>
                <a:lnTo>
                  <a:pt x="1227768" y="2930851"/>
                </a:lnTo>
                <a:close/>
                <a:moveTo>
                  <a:pt x="1405376" y="2913062"/>
                </a:moveTo>
                <a:lnTo>
                  <a:pt x="1405751" y="2924068"/>
                </a:lnTo>
                <a:lnTo>
                  <a:pt x="1406504" y="2932627"/>
                </a:lnTo>
                <a:lnTo>
                  <a:pt x="1406504" y="2938742"/>
                </a:lnTo>
                <a:lnTo>
                  <a:pt x="1406504" y="2941187"/>
                </a:lnTo>
                <a:lnTo>
                  <a:pt x="1405376" y="2942002"/>
                </a:lnTo>
                <a:lnTo>
                  <a:pt x="1403871" y="2943225"/>
                </a:lnTo>
                <a:lnTo>
                  <a:pt x="1402744" y="2943225"/>
                </a:lnTo>
                <a:lnTo>
                  <a:pt x="1400488" y="2942818"/>
                </a:lnTo>
                <a:lnTo>
                  <a:pt x="1397480" y="2941187"/>
                </a:lnTo>
                <a:lnTo>
                  <a:pt x="1389208" y="2935481"/>
                </a:lnTo>
                <a:lnTo>
                  <a:pt x="1377927" y="2926921"/>
                </a:lnTo>
                <a:lnTo>
                  <a:pt x="1379430" y="2925698"/>
                </a:lnTo>
                <a:lnTo>
                  <a:pt x="1381310" y="2924475"/>
                </a:lnTo>
                <a:lnTo>
                  <a:pt x="1384695" y="2923252"/>
                </a:lnTo>
                <a:lnTo>
                  <a:pt x="1388456" y="2922437"/>
                </a:lnTo>
                <a:lnTo>
                  <a:pt x="1391840" y="2922030"/>
                </a:lnTo>
                <a:lnTo>
                  <a:pt x="1395223" y="2921622"/>
                </a:lnTo>
                <a:lnTo>
                  <a:pt x="1398984" y="2919992"/>
                </a:lnTo>
                <a:lnTo>
                  <a:pt x="1400488" y="2919176"/>
                </a:lnTo>
                <a:lnTo>
                  <a:pt x="1402368" y="2917546"/>
                </a:lnTo>
                <a:lnTo>
                  <a:pt x="1403496" y="2915508"/>
                </a:lnTo>
                <a:close/>
                <a:moveTo>
                  <a:pt x="1186165" y="2898775"/>
                </a:moveTo>
                <a:lnTo>
                  <a:pt x="1189392" y="2898775"/>
                </a:lnTo>
                <a:lnTo>
                  <a:pt x="1192219" y="2900008"/>
                </a:lnTo>
                <a:lnTo>
                  <a:pt x="1188587" y="2906171"/>
                </a:lnTo>
                <a:lnTo>
                  <a:pt x="1183743" y="2911923"/>
                </a:lnTo>
                <a:lnTo>
                  <a:pt x="1177688" y="2918497"/>
                </a:lnTo>
                <a:lnTo>
                  <a:pt x="1171230" y="2924250"/>
                </a:lnTo>
                <a:lnTo>
                  <a:pt x="1164368" y="2928770"/>
                </a:lnTo>
                <a:lnTo>
                  <a:pt x="1160737" y="2930824"/>
                </a:lnTo>
                <a:lnTo>
                  <a:pt x="1157508" y="2932468"/>
                </a:lnTo>
                <a:lnTo>
                  <a:pt x="1153877" y="2933289"/>
                </a:lnTo>
                <a:lnTo>
                  <a:pt x="1150243" y="2933700"/>
                </a:lnTo>
                <a:lnTo>
                  <a:pt x="1147419" y="2933289"/>
                </a:lnTo>
                <a:lnTo>
                  <a:pt x="1144593" y="2932878"/>
                </a:lnTo>
                <a:lnTo>
                  <a:pt x="1147823" y="2926715"/>
                </a:lnTo>
                <a:lnTo>
                  <a:pt x="1153069" y="2920141"/>
                </a:lnTo>
                <a:lnTo>
                  <a:pt x="1158720" y="2913978"/>
                </a:lnTo>
                <a:lnTo>
                  <a:pt x="1165176" y="2907815"/>
                </a:lnTo>
                <a:lnTo>
                  <a:pt x="1172441" y="2903295"/>
                </a:lnTo>
                <a:lnTo>
                  <a:pt x="1175670" y="2901240"/>
                </a:lnTo>
                <a:lnTo>
                  <a:pt x="1179302" y="2900419"/>
                </a:lnTo>
                <a:lnTo>
                  <a:pt x="1182935" y="2899597"/>
                </a:lnTo>
                <a:close/>
                <a:moveTo>
                  <a:pt x="1357319" y="2887662"/>
                </a:moveTo>
                <a:lnTo>
                  <a:pt x="1352084" y="2894613"/>
                </a:lnTo>
                <a:lnTo>
                  <a:pt x="1346448" y="2901950"/>
                </a:lnTo>
                <a:lnTo>
                  <a:pt x="1342824" y="2905039"/>
                </a:lnTo>
                <a:lnTo>
                  <a:pt x="1339199" y="2908514"/>
                </a:lnTo>
                <a:lnTo>
                  <a:pt x="1335577" y="2910831"/>
                </a:lnTo>
                <a:lnTo>
                  <a:pt x="1331952" y="2913148"/>
                </a:lnTo>
                <a:lnTo>
                  <a:pt x="1327927" y="2914693"/>
                </a:lnTo>
                <a:lnTo>
                  <a:pt x="1323900" y="2915465"/>
                </a:lnTo>
                <a:lnTo>
                  <a:pt x="1319873" y="2916238"/>
                </a:lnTo>
                <a:lnTo>
                  <a:pt x="1316250" y="2915079"/>
                </a:lnTo>
                <a:lnTo>
                  <a:pt x="1312626" y="2913534"/>
                </a:lnTo>
                <a:lnTo>
                  <a:pt x="1308600" y="2910831"/>
                </a:lnTo>
                <a:lnTo>
                  <a:pt x="1305377" y="2906970"/>
                </a:lnTo>
                <a:lnTo>
                  <a:pt x="1301755" y="2901950"/>
                </a:lnTo>
                <a:lnTo>
                  <a:pt x="1315042" y="2900405"/>
                </a:lnTo>
                <a:lnTo>
                  <a:pt x="1321484" y="2900019"/>
                </a:lnTo>
                <a:lnTo>
                  <a:pt x="1328329" y="2898475"/>
                </a:lnTo>
                <a:lnTo>
                  <a:pt x="1334771" y="2896930"/>
                </a:lnTo>
                <a:lnTo>
                  <a:pt x="1342421" y="2894613"/>
                </a:lnTo>
                <a:lnTo>
                  <a:pt x="1349668" y="2891910"/>
                </a:lnTo>
                <a:close/>
                <a:moveTo>
                  <a:pt x="1190631" y="2863850"/>
                </a:moveTo>
                <a:lnTo>
                  <a:pt x="1185455" y="2872274"/>
                </a:lnTo>
                <a:lnTo>
                  <a:pt x="1178687" y="2879094"/>
                </a:lnTo>
                <a:lnTo>
                  <a:pt x="1171522" y="2885913"/>
                </a:lnTo>
                <a:lnTo>
                  <a:pt x="1163957" y="2891529"/>
                </a:lnTo>
                <a:lnTo>
                  <a:pt x="1155997" y="2896744"/>
                </a:lnTo>
                <a:lnTo>
                  <a:pt x="1147636" y="2901157"/>
                </a:lnTo>
                <a:lnTo>
                  <a:pt x="1138879" y="2905970"/>
                </a:lnTo>
                <a:lnTo>
                  <a:pt x="1130120" y="2909180"/>
                </a:lnTo>
                <a:lnTo>
                  <a:pt x="1111811" y="2916801"/>
                </a:lnTo>
                <a:lnTo>
                  <a:pt x="1093898" y="2923220"/>
                </a:lnTo>
                <a:lnTo>
                  <a:pt x="1076779" y="2930039"/>
                </a:lnTo>
                <a:lnTo>
                  <a:pt x="1068418" y="2934051"/>
                </a:lnTo>
                <a:lnTo>
                  <a:pt x="1060455" y="2938463"/>
                </a:lnTo>
                <a:lnTo>
                  <a:pt x="1068418" y="2930841"/>
                </a:lnTo>
                <a:lnTo>
                  <a:pt x="1076779" y="2924423"/>
                </a:lnTo>
                <a:lnTo>
                  <a:pt x="1084342" y="2918005"/>
                </a:lnTo>
                <a:lnTo>
                  <a:pt x="1092305" y="2912389"/>
                </a:lnTo>
                <a:lnTo>
                  <a:pt x="1108626" y="2901959"/>
                </a:lnTo>
                <a:lnTo>
                  <a:pt x="1124150" y="2892331"/>
                </a:lnTo>
                <a:lnTo>
                  <a:pt x="1140471" y="2883907"/>
                </a:lnTo>
                <a:lnTo>
                  <a:pt x="1156394" y="2876687"/>
                </a:lnTo>
                <a:lnTo>
                  <a:pt x="1173513" y="2870269"/>
                </a:lnTo>
                <a:close/>
                <a:moveTo>
                  <a:pt x="1061812" y="2846387"/>
                </a:moveTo>
                <a:lnTo>
                  <a:pt x="1073159" y="2867819"/>
                </a:lnTo>
                <a:lnTo>
                  <a:pt x="1068855" y="2868612"/>
                </a:lnTo>
                <a:lnTo>
                  <a:pt x="1065334" y="2869803"/>
                </a:lnTo>
                <a:lnTo>
                  <a:pt x="1062987" y="2870994"/>
                </a:lnTo>
                <a:lnTo>
                  <a:pt x="1060639" y="2872581"/>
                </a:lnTo>
                <a:lnTo>
                  <a:pt x="1059076" y="2874566"/>
                </a:lnTo>
                <a:lnTo>
                  <a:pt x="1058293" y="2876947"/>
                </a:lnTo>
                <a:lnTo>
                  <a:pt x="1057120" y="2878931"/>
                </a:lnTo>
                <a:lnTo>
                  <a:pt x="1056730" y="2881312"/>
                </a:lnTo>
                <a:lnTo>
                  <a:pt x="1056730" y="2886075"/>
                </a:lnTo>
                <a:lnTo>
                  <a:pt x="1057511" y="2891631"/>
                </a:lnTo>
                <a:lnTo>
                  <a:pt x="1058293" y="2897188"/>
                </a:lnTo>
                <a:lnTo>
                  <a:pt x="1058686" y="2901950"/>
                </a:lnTo>
                <a:lnTo>
                  <a:pt x="1055164" y="2900759"/>
                </a:lnTo>
                <a:lnTo>
                  <a:pt x="1052427" y="2899172"/>
                </a:lnTo>
                <a:lnTo>
                  <a:pt x="1050472" y="2896394"/>
                </a:lnTo>
                <a:lnTo>
                  <a:pt x="1048516" y="2893219"/>
                </a:lnTo>
                <a:lnTo>
                  <a:pt x="1046951" y="2889250"/>
                </a:lnTo>
                <a:lnTo>
                  <a:pt x="1046169" y="2884885"/>
                </a:lnTo>
                <a:lnTo>
                  <a:pt x="1046169" y="2880519"/>
                </a:lnTo>
                <a:lnTo>
                  <a:pt x="1046169" y="2875359"/>
                </a:lnTo>
                <a:lnTo>
                  <a:pt x="1046561" y="2870994"/>
                </a:lnTo>
                <a:lnTo>
                  <a:pt x="1047341" y="2866231"/>
                </a:lnTo>
                <a:lnTo>
                  <a:pt x="1048516" y="2861866"/>
                </a:lnTo>
                <a:lnTo>
                  <a:pt x="1050472" y="2857500"/>
                </a:lnTo>
                <a:lnTo>
                  <a:pt x="1052818" y="2853928"/>
                </a:lnTo>
                <a:lnTo>
                  <a:pt x="1055556" y="2850753"/>
                </a:lnTo>
                <a:lnTo>
                  <a:pt x="1058686" y="2847975"/>
                </a:lnTo>
                <a:close/>
                <a:moveTo>
                  <a:pt x="670400" y="2840037"/>
                </a:moveTo>
                <a:lnTo>
                  <a:pt x="673536" y="2840453"/>
                </a:lnTo>
                <a:lnTo>
                  <a:pt x="676284" y="2841698"/>
                </a:lnTo>
                <a:lnTo>
                  <a:pt x="674322" y="2846680"/>
                </a:lnTo>
                <a:lnTo>
                  <a:pt x="671968" y="2850002"/>
                </a:lnTo>
                <a:lnTo>
                  <a:pt x="668438" y="2853324"/>
                </a:lnTo>
                <a:lnTo>
                  <a:pt x="664908" y="2855815"/>
                </a:lnTo>
                <a:lnTo>
                  <a:pt x="655495" y="2860797"/>
                </a:lnTo>
                <a:lnTo>
                  <a:pt x="650396" y="2863704"/>
                </a:lnTo>
                <a:lnTo>
                  <a:pt x="644512" y="2867025"/>
                </a:lnTo>
                <a:lnTo>
                  <a:pt x="643336" y="2865780"/>
                </a:lnTo>
                <a:lnTo>
                  <a:pt x="642944" y="2864534"/>
                </a:lnTo>
                <a:lnTo>
                  <a:pt x="643336" y="2861628"/>
                </a:lnTo>
                <a:lnTo>
                  <a:pt x="644121" y="2859967"/>
                </a:lnTo>
                <a:lnTo>
                  <a:pt x="645298" y="2857060"/>
                </a:lnTo>
                <a:lnTo>
                  <a:pt x="647258" y="2854154"/>
                </a:lnTo>
                <a:lnTo>
                  <a:pt x="649219" y="2851663"/>
                </a:lnTo>
                <a:lnTo>
                  <a:pt x="652357" y="2849172"/>
                </a:lnTo>
                <a:lnTo>
                  <a:pt x="655104" y="2846680"/>
                </a:lnTo>
                <a:lnTo>
                  <a:pt x="657849" y="2844604"/>
                </a:lnTo>
                <a:lnTo>
                  <a:pt x="660987" y="2842529"/>
                </a:lnTo>
                <a:lnTo>
                  <a:pt x="664125" y="2840868"/>
                </a:lnTo>
                <a:lnTo>
                  <a:pt x="667654" y="2840453"/>
                </a:lnTo>
                <a:close/>
                <a:moveTo>
                  <a:pt x="1226494" y="2838450"/>
                </a:moveTo>
                <a:lnTo>
                  <a:pt x="1229201" y="2842022"/>
                </a:lnTo>
                <a:lnTo>
                  <a:pt x="1231133" y="2845594"/>
                </a:lnTo>
                <a:lnTo>
                  <a:pt x="1231907" y="2848372"/>
                </a:lnTo>
                <a:lnTo>
                  <a:pt x="1231907" y="2851150"/>
                </a:lnTo>
                <a:lnTo>
                  <a:pt x="1230747" y="2853135"/>
                </a:lnTo>
                <a:lnTo>
                  <a:pt x="1229201" y="2854723"/>
                </a:lnTo>
                <a:lnTo>
                  <a:pt x="1226879" y="2856310"/>
                </a:lnTo>
                <a:lnTo>
                  <a:pt x="1224560" y="2857898"/>
                </a:lnTo>
                <a:lnTo>
                  <a:pt x="1218760" y="2860675"/>
                </a:lnTo>
                <a:lnTo>
                  <a:pt x="1212573" y="2863057"/>
                </a:lnTo>
                <a:lnTo>
                  <a:pt x="1206385" y="2865835"/>
                </a:lnTo>
                <a:lnTo>
                  <a:pt x="1204064" y="2867026"/>
                </a:lnTo>
                <a:lnTo>
                  <a:pt x="1202131" y="2868613"/>
                </a:lnTo>
                <a:lnTo>
                  <a:pt x="1201744" y="2860675"/>
                </a:lnTo>
                <a:lnTo>
                  <a:pt x="1202905" y="2854325"/>
                </a:lnTo>
                <a:lnTo>
                  <a:pt x="1203678" y="2849166"/>
                </a:lnTo>
                <a:lnTo>
                  <a:pt x="1204451" y="2847182"/>
                </a:lnTo>
                <a:lnTo>
                  <a:pt x="1205999" y="2845197"/>
                </a:lnTo>
                <a:lnTo>
                  <a:pt x="1207545" y="2843610"/>
                </a:lnTo>
                <a:lnTo>
                  <a:pt x="1209092" y="2842022"/>
                </a:lnTo>
                <a:lnTo>
                  <a:pt x="1210639" y="2841228"/>
                </a:lnTo>
                <a:lnTo>
                  <a:pt x="1213346" y="2840435"/>
                </a:lnTo>
                <a:lnTo>
                  <a:pt x="1219533" y="2838847"/>
                </a:lnTo>
                <a:close/>
                <a:moveTo>
                  <a:pt x="1593986" y="2787650"/>
                </a:moveTo>
                <a:lnTo>
                  <a:pt x="1603051" y="2787650"/>
                </a:lnTo>
                <a:lnTo>
                  <a:pt x="1612901" y="2788452"/>
                </a:lnTo>
                <a:lnTo>
                  <a:pt x="1608567" y="2790458"/>
                </a:lnTo>
                <a:lnTo>
                  <a:pt x="1602655" y="2793666"/>
                </a:lnTo>
                <a:lnTo>
                  <a:pt x="1590046" y="2801286"/>
                </a:lnTo>
                <a:lnTo>
                  <a:pt x="1575072" y="2809708"/>
                </a:lnTo>
                <a:lnTo>
                  <a:pt x="1567191" y="2813719"/>
                </a:lnTo>
                <a:lnTo>
                  <a:pt x="1559705" y="2817729"/>
                </a:lnTo>
                <a:lnTo>
                  <a:pt x="1551430" y="2820938"/>
                </a:lnTo>
                <a:lnTo>
                  <a:pt x="1543549" y="2823745"/>
                </a:lnTo>
                <a:lnTo>
                  <a:pt x="1535271" y="2824949"/>
                </a:lnTo>
                <a:lnTo>
                  <a:pt x="1531331" y="2825751"/>
                </a:lnTo>
                <a:lnTo>
                  <a:pt x="1527391" y="2825751"/>
                </a:lnTo>
                <a:lnTo>
                  <a:pt x="1524240" y="2824949"/>
                </a:lnTo>
                <a:lnTo>
                  <a:pt x="1520297" y="2824547"/>
                </a:lnTo>
                <a:lnTo>
                  <a:pt x="1516751" y="2823745"/>
                </a:lnTo>
                <a:lnTo>
                  <a:pt x="1513600" y="2822141"/>
                </a:lnTo>
                <a:lnTo>
                  <a:pt x="1510447" y="2820135"/>
                </a:lnTo>
                <a:lnTo>
                  <a:pt x="1507294" y="2817729"/>
                </a:lnTo>
                <a:lnTo>
                  <a:pt x="1504143" y="2815323"/>
                </a:lnTo>
                <a:lnTo>
                  <a:pt x="1501778" y="2811714"/>
                </a:lnTo>
                <a:lnTo>
                  <a:pt x="1509265" y="2812916"/>
                </a:lnTo>
                <a:lnTo>
                  <a:pt x="1516358" y="2813318"/>
                </a:lnTo>
                <a:lnTo>
                  <a:pt x="1522663" y="2812115"/>
                </a:lnTo>
                <a:lnTo>
                  <a:pt x="1528968" y="2810911"/>
                </a:lnTo>
                <a:lnTo>
                  <a:pt x="1534878" y="2808906"/>
                </a:lnTo>
                <a:lnTo>
                  <a:pt x="1540001" y="2806500"/>
                </a:lnTo>
                <a:lnTo>
                  <a:pt x="1551821" y="2800484"/>
                </a:lnTo>
                <a:lnTo>
                  <a:pt x="1564039" y="2794468"/>
                </a:lnTo>
                <a:lnTo>
                  <a:pt x="1570737" y="2792062"/>
                </a:lnTo>
                <a:lnTo>
                  <a:pt x="1577830" y="2790057"/>
                </a:lnTo>
                <a:lnTo>
                  <a:pt x="1585318" y="2788052"/>
                </a:lnTo>
                <a:close/>
                <a:moveTo>
                  <a:pt x="1426373" y="2754312"/>
                </a:moveTo>
                <a:lnTo>
                  <a:pt x="1429151" y="2758848"/>
                </a:lnTo>
                <a:lnTo>
                  <a:pt x="1430342" y="2762971"/>
                </a:lnTo>
                <a:lnTo>
                  <a:pt x="1430342" y="2765858"/>
                </a:lnTo>
                <a:lnTo>
                  <a:pt x="1429945" y="2768332"/>
                </a:lnTo>
                <a:lnTo>
                  <a:pt x="1428358" y="2770806"/>
                </a:lnTo>
                <a:lnTo>
                  <a:pt x="1425975" y="2772867"/>
                </a:lnTo>
                <a:lnTo>
                  <a:pt x="1423595" y="2774517"/>
                </a:lnTo>
                <a:lnTo>
                  <a:pt x="1420023" y="2776166"/>
                </a:lnTo>
                <a:lnTo>
                  <a:pt x="1412879" y="2778228"/>
                </a:lnTo>
                <a:lnTo>
                  <a:pt x="1404942" y="2780290"/>
                </a:lnTo>
                <a:lnTo>
                  <a:pt x="1397797" y="2782763"/>
                </a:lnTo>
                <a:lnTo>
                  <a:pt x="1394622" y="2784001"/>
                </a:lnTo>
                <a:lnTo>
                  <a:pt x="1391845" y="2786062"/>
                </a:lnTo>
                <a:lnTo>
                  <a:pt x="1390654" y="2782763"/>
                </a:lnTo>
                <a:lnTo>
                  <a:pt x="1390654" y="2779052"/>
                </a:lnTo>
                <a:lnTo>
                  <a:pt x="1390654" y="2776166"/>
                </a:lnTo>
                <a:lnTo>
                  <a:pt x="1391845" y="2773692"/>
                </a:lnTo>
                <a:lnTo>
                  <a:pt x="1393433" y="2770806"/>
                </a:lnTo>
                <a:lnTo>
                  <a:pt x="1395417" y="2769156"/>
                </a:lnTo>
                <a:lnTo>
                  <a:pt x="1397005" y="2767095"/>
                </a:lnTo>
                <a:lnTo>
                  <a:pt x="1399783" y="2765445"/>
                </a:lnTo>
                <a:lnTo>
                  <a:pt x="1406131" y="2762559"/>
                </a:lnTo>
                <a:lnTo>
                  <a:pt x="1412482" y="2759260"/>
                </a:lnTo>
                <a:close/>
                <a:moveTo>
                  <a:pt x="1487070" y="2747962"/>
                </a:moveTo>
                <a:lnTo>
                  <a:pt x="1490244" y="2747962"/>
                </a:lnTo>
                <a:lnTo>
                  <a:pt x="1493419" y="2748756"/>
                </a:lnTo>
                <a:lnTo>
                  <a:pt x="1496595" y="2750344"/>
                </a:lnTo>
                <a:lnTo>
                  <a:pt x="1499769" y="2752725"/>
                </a:lnTo>
                <a:lnTo>
                  <a:pt x="1503342" y="2755503"/>
                </a:lnTo>
                <a:lnTo>
                  <a:pt x="1506516" y="2759075"/>
                </a:lnTo>
                <a:lnTo>
                  <a:pt x="1510088" y="2762647"/>
                </a:lnTo>
                <a:lnTo>
                  <a:pt x="1512866" y="2766218"/>
                </a:lnTo>
                <a:lnTo>
                  <a:pt x="1518423" y="2774156"/>
                </a:lnTo>
                <a:lnTo>
                  <a:pt x="1520407" y="2778522"/>
                </a:lnTo>
                <a:lnTo>
                  <a:pt x="1521994" y="2782490"/>
                </a:lnTo>
                <a:lnTo>
                  <a:pt x="1523186" y="2786062"/>
                </a:lnTo>
                <a:lnTo>
                  <a:pt x="1523979" y="2789237"/>
                </a:lnTo>
                <a:lnTo>
                  <a:pt x="1521201" y="2788444"/>
                </a:lnTo>
                <a:lnTo>
                  <a:pt x="1518820" y="2787253"/>
                </a:lnTo>
                <a:lnTo>
                  <a:pt x="1516439" y="2785269"/>
                </a:lnTo>
                <a:lnTo>
                  <a:pt x="1513660" y="2783284"/>
                </a:lnTo>
                <a:lnTo>
                  <a:pt x="1508104" y="2778125"/>
                </a:lnTo>
                <a:lnTo>
                  <a:pt x="1502946" y="2772172"/>
                </a:lnTo>
                <a:lnTo>
                  <a:pt x="1497389" y="2765822"/>
                </a:lnTo>
                <a:lnTo>
                  <a:pt x="1492229" y="2759472"/>
                </a:lnTo>
                <a:lnTo>
                  <a:pt x="1486672" y="2754312"/>
                </a:lnTo>
                <a:lnTo>
                  <a:pt x="1484292" y="2752328"/>
                </a:lnTo>
                <a:lnTo>
                  <a:pt x="1481116" y="2750740"/>
                </a:lnTo>
                <a:lnTo>
                  <a:pt x="1484292" y="2748756"/>
                </a:lnTo>
                <a:close/>
                <a:moveTo>
                  <a:pt x="1624730" y="2744787"/>
                </a:moveTo>
                <a:lnTo>
                  <a:pt x="1626742" y="2749081"/>
                </a:lnTo>
                <a:lnTo>
                  <a:pt x="1627949" y="2752595"/>
                </a:lnTo>
                <a:lnTo>
                  <a:pt x="1628755" y="2755718"/>
                </a:lnTo>
                <a:lnTo>
                  <a:pt x="1628755" y="2757279"/>
                </a:lnTo>
                <a:lnTo>
                  <a:pt x="1627949" y="2758450"/>
                </a:lnTo>
                <a:lnTo>
                  <a:pt x="1626742" y="2759231"/>
                </a:lnTo>
                <a:lnTo>
                  <a:pt x="1625132" y="2760402"/>
                </a:lnTo>
                <a:lnTo>
                  <a:pt x="1623120" y="2760402"/>
                </a:lnTo>
                <a:lnTo>
                  <a:pt x="1618693" y="2760793"/>
                </a:lnTo>
                <a:lnTo>
                  <a:pt x="1613863" y="2761964"/>
                </a:lnTo>
                <a:lnTo>
                  <a:pt x="1611448" y="2762744"/>
                </a:lnTo>
                <a:lnTo>
                  <a:pt x="1608632" y="2764306"/>
                </a:lnTo>
                <a:lnTo>
                  <a:pt x="1606619" y="2766258"/>
                </a:lnTo>
                <a:lnTo>
                  <a:pt x="1603802" y="2768600"/>
                </a:lnTo>
                <a:lnTo>
                  <a:pt x="1602192" y="2764697"/>
                </a:lnTo>
                <a:lnTo>
                  <a:pt x="1600985" y="2761183"/>
                </a:lnTo>
                <a:lnTo>
                  <a:pt x="1600180" y="2758450"/>
                </a:lnTo>
                <a:lnTo>
                  <a:pt x="1600180" y="2756108"/>
                </a:lnTo>
                <a:lnTo>
                  <a:pt x="1600582" y="2753766"/>
                </a:lnTo>
                <a:lnTo>
                  <a:pt x="1602192" y="2752204"/>
                </a:lnTo>
                <a:lnTo>
                  <a:pt x="1603399" y="2750643"/>
                </a:lnTo>
                <a:lnTo>
                  <a:pt x="1605009" y="2749862"/>
                </a:lnTo>
                <a:lnTo>
                  <a:pt x="1609436" y="2747910"/>
                </a:lnTo>
                <a:lnTo>
                  <a:pt x="1615071" y="2746739"/>
                </a:lnTo>
                <a:lnTo>
                  <a:pt x="1619901" y="2746349"/>
                </a:lnTo>
                <a:close/>
                <a:moveTo>
                  <a:pt x="1927425" y="2740024"/>
                </a:moveTo>
                <a:lnTo>
                  <a:pt x="1932407" y="2748591"/>
                </a:lnTo>
                <a:lnTo>
                  <a:pt x="1938220" y="2757157"/>
                </a:lnTo>
                <a:lnTo>
                  <a:pt x="1940711" y="2761051"/>
                </a:lnTo>
                <a:lnTo>
                  <a:pt x="1943202" y="2763387"/>
                </a:lnTo>
                <a:lnTo>
                  <a:pt x="1944863" y="2764555"/>
                </a:lnTo>
                <a:lnTo>
                  <a:pt x="1945693" y="2764945"/>
                </a:lnTo>
                <a:lnTo>
                  <a:pt x="1947355" y="2765334"/>
                </a:lnTo>
                <a:lnTo>
                  <a:pt x="1948184" y="2764945"/>
                </a:lnTo>
                <a:lnTo>
                  <a:pt x="1949430" y="2768450"/>
                </a:lnTo>
                <a:lnTo>
                  <a:pt x="1949430" y="2771175"/>
                </a:lnTo>
                <a:lnTo>
                  <a:pt x="1947769" y="2773122"/>
                </a:lnTo>
                <a:lnTo>
                  <a:pt x="1946109" y="2775069"/>
                </a:lnTo>
                <a:lnTo>
                  <a:pt x="1941126" y="2777795"/>
                </a:lnTo>
                <a:lnTo>
                  <a:pt x="1938635" y="2779352"/>
                </a:lnTo>
                <a:lnTo>
                  <a:pt x="1936143" y="2781299"/>
                </a:lnTo>
                <a:lnTo>
                  <a:pt x="1934068" y="2775458"/>
                </a:lnTo>
                <a:lnTo>
                  <a:pt x="1931161" y="2769228"/>
                </a:lnTo>
                <a:lnTo>
                  <a:pt x="1924933" y="2757157"/>
                </a:lnTo>
                <a:lnTo>
                  <a:pt x="1922858" y="2751316"/>
                </a:lnTo>
                <a:lnTo>
                  <a:pt x="1922442" y="2748591"/>
                </a:lnTo>
                <a:lnTo>
                  <a:pt x="1922442" y="2746644"/>
                </a:lnTo>
                <a:lnTo>
                  <a:pt x="1922442" y="2744307"/>
                </a:lnTo>
                <a:lnTo>
                  <a:pt x="1923273" y="2742360"/>
                </a:lnTo>
                <a:lnTo>
                  <a:pt x="1924933" y="2740803"/>
                </a:lnTo>
                <a:close/>
                <a:moveTo>
                  <a:pt x="1554158" y="2655887"/>
                </a:moveTo>
                <a:lnTo>
                  <a:pt x="1592241" y="2709041"/>
                </a:lnTo>
                <a:lnTo>
                  <a:pt x="1590639" y="2710639"/>
                </a:lnTo>
                <a:lnTo>
                  <a:pt x="1589837" y="2712238"/>
                </a:lnTo>
                <a:lnTo>
                  <a:pt x="1588233" y="2712637"/>
                </a:lnTo>
                <a:lnTo>
                  <a:pt x="1586629" y="2713037"/>
                </a:lnTo>
                <a:lnTo>
                  <a:pt x="1584626" y="2713037"/>
                </a:lnTo>
                <a:lnTo>
                  <a:pt x="1583423" y="2713037"/>
                </a:lnTo>
                <a:lnTo>
                  <a:pt x="1579815" y="2711039"/>
                </a:lnTo>
                <a:lnTo>
                  <a:pt x="1575807" y="2708241"/>
                </a:lnTo>
                <a:lnTo>
                  <a:pt x="1571797" y="2704245"/>
                </a:lnTo>
                <a:lnTo>
                  <a:pt x="1568591" y="2699849"/>
                </a:lnTo>
                <a:lnTo>
                  <a:pt x="1564982" y="2694254"/>
                </a:lnTo>
                <a:lnTo>
                  <a:pt x="1561775" y="2689058"/>
                </a:lnTo>
                <a:lnTo>
                  <a:pt x="1558567" y="2683063"/>
                </a:lnTo>
                <a:lnTo>
                  <a:pt x="1556162" y="2677468"/>
                </a:lnTo>
                <a:lnTo>
                  <a:pt x="1554158" y="2672273"/>
                </a:lnTo>
                <a:lnTo>
                  <a:pt x="1553356" y="2666678"/>
                </a:lnTo>
                <a:lnTo>
                  <a:pt x="1552554" y="2662282"/>
                </a:lnTo>
                <a:lnTo>
                  <a:pt x="1553356" y="2659084"/>
                </a:lnTo>
                <a:lnTo>
                  <a:pt x="1553757" y="2657486"/>
                </a:lnTo>
                <a:close/>
                <a:moveTo>
                  <a:pt x="1538267" y="2579687"/>
                </a:moveTo>
                <a:lnTo>
                  <a:pt x="1541442" y="2582423"/>
                </a:lnTo>
                <a:lnTo>
                  <a:pt x="1543426" y="2585939"/>
                </a:lnTo>
                <a:lnTo>
                  <a:pt x="1544617" y="2588675"/>
                </a:lnTo>
                <a:lnTo>
                  <a:pt x="1544617" y="2591801"/>
                </a:lnTo>
                <a:lnTo>
                  <a:pt x="1544220" y="2594927"/>
                </a:lnTo>
                <a:lnTo>
                  <a:pt x="1542633" y="2597272"/>
                </a:lnTo>
                <a:lnTo>
                  <a:pt x="1540648" y="2599617"/>
                </a:lnTo>
                <a:lnTo>
                  <a:pt x="1537870" y="2602352"/>
                </a:lnTo>
                <a:lnTo>
                  <a:pt x="1535092" y="2603524"/>
                </a:lnTo>
                <a:lnTo>
                  <a:pt x="1532314" y="2604696"/>
                </a:lnTo>
                <a:lnTo>
                  <a:pt x="1528742" y="2605087"/>
                </a:lnTo>
                <a:lnTo>
                  <a:pt x="1525964" y="2604696"/>
                </a:lnTo>
                <a:lnTo>
                  <a:pt x="1523186" y="2603524"/>
                </a:lnTo>
                <a:lnTo>
                  <a:pt x="1520408" y="2601570"/>
                </a:lnTo>
                <a:lnTo>
                  <a:pt x="1518027" y="2598835"/>
                </a:lnTo>
                <a:lnTo>
                  <a:pt x="1516042" y="2594536"/>
                </a:lnTo>
                <a:close/>
                <a:moveTo>
                  <a:pt x="1270478" y="2557462"/>
                </a:moveTo>
                <a:lnTo>
                  <a:pt x="1274196" y="2560982"/>
                </a:lnTo>
                <a:lnTo>
                  <a:pt x="1276262" y="2564502"/>
                </a:lnTo>
                <a:lnTo>
                  <a:pt x="1277501" y="2567241"/>
                </a:lnTo>
                <a:lnTo>
                  <a:pt x="1277915" y="2569978"/>
                </a:lnTo>
                <a:lnTo>
                  <a:pt x="1277088" y="2573107"/>
                </a:lnTo>
                <a:lnTo>
                  <a:pt x="1275435" y="2575454"/>
                </a:lnTo>
                <a:lnTo>
                  <a:pt x="1273370" y="2577410"/>
                </a:lnTo>
                <a:lnTo>
                  <a:pt x="1270891" y="2579366"/>
                </a:lnTo>
                <a:lnTo>
                  <a:pt x="1267585" y="2580539"/>
                </a:lnTo>
                <a:lnTo>
                  <a:pt x="1264693" y="2582103"/>
                </a:lnTo>
                <a:lnTo>
                  <a:pt x="1258081" y="2584059"/>
                </a:lnTo>
                <a:lnTo>
                  <a:pt x="1252710" y="2584450"/>
                </a:lnTo>
                <a:lnTo>
                  <a:pt x="1249818" y="2584450"/>
                </a:lnTo>
                <a:lnTo>
                  <a:pt x="1248578" y="2584450"/>
                </a:lnTo>
                <a:lnTo>
                  <a:pt x="1247752" y="2578192"/>
                </a:lnTo>
                <a:lnTo>
                  <a:pt x="1248991" y="2573107"/>
                </a:lnTo>
                <a:lnTo>
                  <a:pt x="1250644" y="2568805"/>
                </a:lnTo>
                <a:lnTo>
                  <a:pt x="1253124" y="2565285"/>
                </a:lnTo>
                <a:lnTo>
                  <a:pt x="1256016" y="2562938"/>
                </a:lnTo>
                <a:lnTo>
                  <a:pt x="1260147" y="2560591"/>
                </a:lnTo>
                <a:lnTo>
                  <a:pt x="1265106" y="2559027"/>
                </a:lnTo>
                <a:close/>
                <a:moveTo>
                  <a:pt x="1718334" y="2555874"/>
                </a:moveTo>
                <a:lnTo>
                  <a:pt x="1721157" y="2560372"/>
                </a:lnTo>
                <a:lnTo>
                  <a:pt x="1723576" y="2564461"/>
                </a:lnTo>
                <a:lnTo>
                  <a:pt x="1725189" y="2568551"/>
                </a:lnTo>
                <a:lnTo>
                  <a:pt x="1725592" y="2571822"/>
                </a:lnTo>
                <a:lnTo>
                  <a:pt x="1725592" y="2575502"/>
                </a:lnTo>
                <a:lnTo>
                  <a:pt x="1725189" y="2577955"/>
                </a:lnTo>
                <a:lnTo>
                  <a:pt x="1723576" y="2580000"/>
                </a:lnTo>
                <a:lnTo>
                  <a:pt x="1722367" y="2582044"/>
                </a:lnTo>
                <a:lnTo>
                  <a:pt x="1719545" y="2582862"/>
                </a:lnTo>
                <a:lnTo>
                  <a:pt x="1717125" y="2582862"/>
                </a:lnTo>
                <a:lnTo>
                  <a:pt x="1714706" y="2582453"/>
                </a:lnTo>
                <a:lnTo>
                  <a:pt x="1711884" y="2581636"/>
                </a:lnTo>
                <a:lnTo>
                  <a:pt x="1708658" y="2579591"/>
                </a:lnTo>
                <a:lnTo>
                  <a:pt x="1705837" y="2576320"/>
                </a:lnTo>
                <a:lnTo>
                  <a:pt x="1703418" y="2572640"/>
                </a:lnTo>
                <a:lnTo>
                  <a:pt x="1700192" y="2567324"/>
                </a:lnTo>
                <a:close/>
                <a:moveTo>
                  <a:pt x="1747382" y="2549524"/>
                </a:moveTo>
                <a:lnTo>
                  <a:pt x="1750514" y="2549524"/>
                </a:lnTo>
                <a:lnTo>
                  <a:pt x="1753254" y="2550661"/>
                </a:lnTo>
                <a:lnTo>
                  <a:pt x="1756777" y="2552176"/>
                </a:lnTo>
                <a:lnTo>
                  <a:pt x="1759517" y="2554070"/>
                </a:lnTo>
                <a:lnTo>
                  <a:pt x="1763040" y="2556343"/>
                </a:lnTo>
                <a:lnTo>
                  <a:pt x="1765780" y="2558617"/>
                </a:lnTo>
                <a:lnTo>
                  <a:pt x="1768128" y="2561268"/>
                </a:lnTo>
                <a:lnTo>
                  <a:pt x="1770086" y="2564299"/>
                </a:lnTo>
                <a:lnTo>
                  <a:pt x="1771652" y="2567330"/>
                </a:lnTo>
                <a:lnTo>
                  <a:pt x="1773217" y="2570360"/>
                </a:lnTo>
                <a:lnTo>
                  <a:pt x="1773217" y="2573013"/>
                </a:lnTo>
                <a:lnTo>
                  <a:pt x="1772434" y="2575664"/>
                </a:lnTo>
                <a:lnTo>
                  <a:pt x="1771260" y="2578695"/>
                </a:lnTo>
                <a:lnTo>
                  <a:pt x="1769303" y="2580968"/>
                </a:lnTo>
                <a:lnTo>
                  <a:pt x="1765389" y="2582862"/>
                </a:lnTo>
                <a:lnTo>
                  <a:pt x="1757168" y="2573013"/>
                </a:lnTo>
                <a:lnTo>
                  <a:pt x="1752862" y="2567708"/>
                </a:lnTo>
                <a:lnTo>
                  <a:pt x="1750122" y="2561647"/>
                </a:lnTo>
                <a:lnTo>
                  <a:pt x="1744643" y="2550282"/>
                </a:lnTo>
                <a:close/>
                <a:moveTo>
                  <a:pt x="2348982" y="2532062"/>
                </a:moveTo>
                <a:lnTo>
                  <a:pt x="2352238" y="2532062"/>
                </a:lnTo>
                <a:lnTo>
                  <a:pt x="2355088" y="2532481"/>
                </a:lnTo>
                <a:lnTo>
                  <a:pt x="2358344" y="2532900"/>
                </a:lnTo>
                <a:lnTo>
                  <a:pt x="2360786" y="2534576"/>
                </a:lnTo>
                <a:lnTo>
                  <a:pt x="2363636" y="2536251"/>
                </a:lnTo>
                <a:lnTo>
                  <a:pt x="2366078" y="2538765"/>
                </a:lnTo>
                <a:lnTo>
                  <a:pt x="2368114" y="2541279"/>
                </a:lnTo>
                <a:lnTo>
                  <a:pt x="2368521" y="2545887"/>
                </a:lnTo>
                <a:lnTo>
                  <a:pt x="2368521" y="2549657"/>
                </a:lnTo>
                <a:lnTo>
                  <a:pt x="2367707" y="2552590"/>
                </a:lnTo>
                <a:lnTo>
                  <a:pt x="2366485" y="2554684"/>
                </a:lnTo>
                <a:lnTo>
                  <a:pt x="2364857" y="2556360"/>
                </a:lnTo>
                <a:lnTo>
                  <a:pt x="2362822" y="2557617"/>
                </a:lnTo>
                <a:lnTo>
                  <a:pt x="2360786" y="2558455"/>
                </a:lnTo>
                <a:lnTo>
                  <a:pt x="2358344" y="2558874"/>
                </a:lnTo>
                <a:lnTo>
                  <a:pt x="2346946" y="2558874"/>
                </a:lnTo>
                <a:lnTo>
                  <a:pt x="2344505" y="2559293"/>
                </a:lnTo>
                <a:lnTo>
                  <a:pt x="2342062" y="2559712"/>
                </a:lnTo>
                <a:lnTo>
                  <a:pt x="2340027" y="2560968"/>
                </a:lnTo>
                <a:lnTo>
                  <a:pt x="2338806" y="2562225"/>
                </a:lnTo>
                <a:lnTo>
                  <a:pt x="2337178" y="2556360"/>
                </a:lnTo>
                <a:lnTo>
                  <a:pt x="2336770" y="2550495"/>
                </a:lnTo>
                <a:lnTo>
                  <a:pt x="2337178" y="2545887"/>
                </a:lnTo>
                <a:lnTo>
                  <a:pt x="2337992" y="2542116"/>
                </a:lnTo>
                <a:lnTo>
                  <a:pt x="2339213" y="2538765"/>
                </a:lnTo>
                <a:lnTo>
                  <a:pt x="2341248" y="2536251"/>
                </a:lnTo>
                <a:lnTo>
                  <a:pt x="2343690" y="2534157"/>
                </a:lnTo>
                <a:lnTo>
                  <a:pt x="2346133" y="2532900"/>
                </a:lnTo>
                <a:close/>
                <a:moveTo>
                  <a:pt x="2253599" y="2525712"/>
                </a:moveTo>
                <a:lnTo>
                  <a:pt x="2256029" y="2526114"/>
                </a:lnTo>
                <a:lnTo>
                  <a:pt x="2258863" y="2526516"/>
                </a:lnTo>
                <a:lnTo>
                  <a:pt x="2260887" y="2528124"/>
                </a:lnTo>
                <a:lnTo>
                  <a:pt x="2262508" y="2529731"/>
                </a:lnTo>
                <a:lnTo>
                  <a:pt x="2266152" y="2533348"/>
                </a:lnTo>
                <a:lnTo>
                  <a:pt x="2269798" y="2536965"/>
                </a:lnTo>
                <a:lnTo>
                  <a:pt x="2271011" y="2538573"/>
                </a:lnTo>
                <a:lnTo>
                  <a:pt x="2273848" y="2540180"/>
                </a:lnTo>
                <a:lnTo>
                  <a:pt x="2275466" y="2540984"/>
                </a:lnTo>
                <a:lnTo>
                  <a:pt x="2278708" y="2540984"/>
                </a:lnTo>
                <a:lnTo>
                  <a:pt x="2281948" y="2540582"/>
                </a:lnTo>
                <a:lnTo>
                  <a:pt x="2285998" y="2539377"/>
                </a:lnTo>
                <a:lnTo>
                  <a:pt x="2285998" y="2545405"/>
                </a:lnTo>
                <a:lnTo>
                  <a:pt x="2285594" y="2547817"/>
                </a:lnTo>
                <a:lnTo>
                  <a:pt x="2285185" y="2550228"/>
                </a:lnTo>
                <a:lnTo>
                  <a:pt x="2284783" y="2551836"/>
                </a:lnTo>
                <a:lnTo>
                  <a:pt x="2283568" y="2553845"/>
                </a:lnTo>
                <a:lnTo>
                  <a:pt x="2281948" y="2554649"/>
                </a:lnTo>
                <a:lnTo>
                  <a:pt x="2281138" y="2555855"/>
                </a:lnTo>
                <a:lnTo>
                  <a:pt x="2277493" y="2557462"/>
                </a:lnTo>
                <a:lnTo>
                  <a:pt x="2274252" y="2557462"/>
                </a:lnTo>
                <a:lnTo>
                  <a:pt x="2270203" y="2556659"/>
                </a:lnTo>
                <a:lnTo>
                  <a:pt x="2266152" y="2555453"/>
                </a:lnTo>
                <a:lnTo>
                  <a:pt x="2262103" y="2553443"/>
                </a:lnTo>
                <a:lnTo>
                  <a:pt x="2258053" y="2551032"/>
                </a:lnTo>
                <a:lnTo>
                  <a:pt x="2254813" y="2547415"/>
                </a:lnTo>
                <a:lnTo>
                  <a:pt x="2251167" y="2543798"/>
                </a:lnTo>
                <a:lnTo>
                  <a:pt x="2248738" y="2540180"/>
                </a:lnTo>
                <a:lnTo>
                  <a:pt x="2247120" y="2536162"/>
                </a:lnTo>
                <a:lnTo>
                  <a:pt x="2246310" y="2531741"/>
                </a:lnTo>
                <a:lnTo>
                  <a:pt x="2246310" y="2526918"/>
                </a:lnTo>
                <a:lnTo>
                  <a:pt x="2250359" y="2526114"/>
                </a:lnTo>
                <a:close/>
                <a:moveTo>
                  <a:pt x="1234530" y="2489200"/>
                </a:moveTo>
                <a:lnTo>
                  <a:pt x="1237028" y="2489200"/>
                </a:lnTo>
                <a:lnTo>
                  <a:pt x="1239527" y="2490439"/>
                </a:lnTo>
                <a:lnTo>
                  <a:pt x="1241609" y="2492502"/>
                </a:lnTo>
                <a:lnTo>
                  <a:pt x="1243691" y="2494979"/>
                </a:lnTo>
                <a:lnTo>
                  <a:pt x="1245357" y="2499106"/>
                </a:lnTo>
                <a:lnTo>
                  <a:pt x="1246190" y="2503647"/>
                </a:lnTo>
                <a:lnTo>
                  <a:pt x="1243691" y="2503234"/>
                </a:lnTo>
                <a:lnTo>
                  <a:pt x="1240776" y="2502409"/>
                </a:lnTo>
                <a:lnTo>
                  <a:pt x="1237860" y="2503234"/>
                </a:lnTo>
                <a:lnTo>
                  <a:pt x="1234947" y="2503234"/>
                </a:lnTo>
                <a:lnTo>
                  <a:pt x="1232031" y="2504059"/>
                </a:lnTo>
                <a:lnTo>
                  <a:pt x="1228700" y="2505711"/>
                </a:lnTo>
                <a:lnTo>
                  <a:pt x="1225369" y="2507362"/>
                </a:lnTo>
                <a:lnTo>
                  <a:pt x="1222039" y="2509838"/>
                </a:lnTo>
                <a:lnTo>
                  <a:pt x="1221205" y="2507362"/>
                </a:lnTo>
                <a:lnTo>
                  <a:pt x="1220790" y="2504059"/>
                </a:lnTo>
                <a:lnTo>
                  <a:pt x="1220790" y="2501583"/>
                </a:lnTo>
                <a:lnTo>
                  <a:pt x="1221622" y="2499106"/>
                </a:lnTo>
                <a:lnTo>
                  <a:pt x="1223288" y="2496630"/>
                </a:lnTo>
                <a:lnTo>
                  <a:pt x="1224538" y="2494153"/>
                </a:lnTo>
                <a:lnTo>
                  <a:pt x="1226619" y="2492090"/>
                </a:lnTo>
                <a:lnTo>
                  <a:pt x="1229117" y="2490439"/>
                </a:lnTo>
                <a:lnTo>
                  <a:pt x="1232031" y="2490026"/>
                </a:lnTo>
                <a:close/>
                <a:moveTo>
                  <a:pt x="2443145" y="2484437"/>
                </a:moveTo>
                <a:lnTo>
                  <a:pt x="2442756" y="2490787"/>
                </a:lnTo>
                <a:lnTo>
                  <a:pt x="2441202" y="2495947"/>
                </a:lnTo>
                <a:lnTo>
                  <a:pt x="2439649" y="2501503"/>
                </a:lnTo>
                <a:lnTo>
                  <a:pt x="2438095" y="2507059"/>
                </a:lnTo>
                <a:lnTo>
                  <a:pt x="2436541" y="2511822"/>
                </a:lnTo>
                <a:lnTo>
                  <a:pt x="2434988" y="2516981"/>
                </a:lnTo>
                <a:lnTo>
                  <a:pt x="2434600" y="2522934"/>
                </a:lnTo>
                <a:lnTo>
                  <a:pt x="2433822" y="2529682"/>
                </a:lnTo>
                <a:lnTo>
                  <a:pt x="2431880" y="2530475"/>
                </a:lnTo>
                <a:lnTo>
                  <a:pt x="2430327" y="2529682"/>
                </a:lnTo>
                <a:lnTo>
                  <a:pt x="2428773" y="2529284"/>
                </a:lnTo>
                <a:lnTo>
                  <a:pt x="2426831" y="2527697"/>
                </a:lnTo>
                <a:lnTo>
                  <a:pt x="2423335" y="2524919"/>
                </a:lnTo>
                <a:lnTo>
                  <a:pt x="2420616" y="2520950"/>
                </a:lnTo>
                <a:lnTo>
                  <a:pt x="2417897" y="2516981"/>
                </a:lnTo>
                <a:lnTo>
                  <a:pt x="2414400" y="2514203"/>
                </a:lnTo>
                <a:lnTo>
                  <a:pt x="2412458" y="2513409"/>
                </a:lnTo>
                <a:lnTo>
                  <a:pt x="2410517" y="2512616"/>
                </a:lnTo>
                <a:lnTo>
                  <a:pt x="2408574" y="2512616"/>
                </a:lnTo>
                <a:lnTo>
                  <a:pt x="2406631" y="2513806"/>
                </a:lnTo>
                <a:lnTo>
                  <a:pt x="2408962" y="2507853"/>
                </a:lnTo>
                <a:lnTo>
                  <a:pt x="2412069" y="2502297"/>
                </a:lnTo>
                <a:lnTo>
                  <a:pt x="2415954" y="2498725"/>
                </a:lnTo>
                <a:lnTo>
                  <a:pt x="2420227" y="2494756"/>
                </a:lnTo>
                <a:lnTo>
                  <a:pt x="2425277" y="2491184"/>
                </a:lnTo>
                <a:lnTo>
                  <a:pt x="2430714" y="2488803"/>
                </a:lnTo>
                <a:lnTo>
                  <a:pt x="2436929" y="2486422"/>
                </a:lnTo>
                <a:close/>
                <a:moveTo>
                  <a:pt x="2530830" y="2468562"/>
                </a:moveTo>
                <a:lnTo>
                  <a:pt x="2531640" y="2472594"/>
                </a:lnTo>
                <a:lnTo>
                  <a:pt x="2532044" y="2475820"/>
                </a:lnTo>
                <a:lnTo>
                  <a:pt x="2532044" y="2479045"/>
                </a:lnTo>
                <a:lnTo>
                  <a:pt x="2532044" y="2481867"/>
                </a:lnTo>
                <a:lnTo>
                  <a:pt x="2531640" y="2486705"/>
                </a:lnTo>
                <a:lnTo>
                  <a:pt x="2531640" y="2489931"/>
                </a:lnTo>
                <a:lnTo>
                  <a:pt x="2532044" y="2493156"/>
                </a:lnTo>
                <a:lnTo>
                  <a:pt x="2523550" y="2492753"/>
                </a:lnTo>
                <a:lnTo>
                  <a:pt x="2515866" y="2492349"/>
                </a:lnTo>
                <a:lnTo>
                  <a:pt x="2500900" y="2491140"/>
                </a:lnTo>
                <a:lnTo>
                  <a:pt x="2494026" y="2491140"/>
                </a:lnTo>
                <a:lnTo>
                  <a:pt x="2485936" y="2491140"/>
                </a:lnTo>
                <a:lnTo>
                  <a:pt x="2477847" y="2492349"/>
                </a:lnTo>
                <a:lnTo>
                  <a:pt x="2468544" y="2493962"/>
                </a:lnTo>
                <a:lnTo>
                  <a:pt x="2469353" y="2487915"/>
                </a:lnTo>
                <a:lnTo>
                  <a:pt x="2470971" y="2482673"/>
                </a:lnTo>
                <a:lnTo>
                  <a:pt x="2473398" y="2479045"/>
                </a:lnTo>
                <a:lnTo>
                  <a:pt x="2476229" y="2475820"/>
                </a:lnTo>
                <a:lnTo>
                  <a:pt x="2479869" y="2473400"/>
                </a:lnTo>
                <a:lnTo>
                  <a:pt x="2483914" y="2471788"/>
                </a:lnTo>
                <a:lnTo>
                  <a:pt x="2488362" y="2470578"/>
                </a:lnTo>
                <a:lnTo>
                  <a:pt x="2493216" y="2469369"/>
                </a:lnTo>
                <a:lnTo>
                  <a:pt x="2497666" y="2469369"/>
                </a:lnTo>
                <a:lnTo>
                  <a:pt x="2502925" y="2468965"/>
                </a:lnTo>
                <a:lnTo>
                  <a:pt x="2512630" y="2468965"/>
                </a:lnTo>
                <a:lnTo>
                  <a:pt x="2522337" y="2468965"/>
                </a:lnTo>
                <a:lnTo>
                  <a:pt x="2526786" y="2468965"/>
                </a:lnTo>
                <a:close/>
                <a:moveTo>
                  <a:pt x="1742302" y="2455862"/>
                </a:moveTo>
                <a:lnTo>
                  <a:pt x="1745454" y="2461614"/>
                </a:lnTo>
                <a:lnTo>
                  <a:pt x="1746635" y="2466545"/>
                </a:lnTo>
                <a:lnTo>
                  <a:pt x="1747817" y="2469832"/>
                </a:lnTo>
                <a:lnTo>
                  <a:pt x="1747424" y="2473119"/>
                </a:lnTo>
                <a:lnTo>
                  <a:pt x="1746635" y="2475584"/>
                </a:lnTo>
                <a:lnTo>
                  <a:pt x="1745454" y="2476817"/>
                </a:lnTo>
                <a:lnTo>
                  <a:pt x="1743484" y="2477639"/>
                </a:lnTo>
                <a:lnTo>
                  <a:pt x="1741514" y="2478050"/>
                </a:lnTo>
                <a:lnTo>
                  <a:pt x="1738756" y="2478461"/>
                </a:lnTo>
                <a:lnTo>
                  <a:pt x="1735998" y="2478050"/>
                </a:lnTo>
                <a:lnTo>
                  <a:pt x="1731271" y="2477639"/>
                </a:lnTo>
                <a:lnTo>
                  <a:pt x="1726937" y="2476817"/>
                </a:lnTo>
                <a:lnTo>
                  <a:pt x="1724966" y="2476406"/>
                </a:lnTo>
                <a:lnTo>
                  <a:pt x="1724179" y="2476817"/>
                </a:lnTo>
                <a:lnTo>
                  <a:pt x="1708814" y="2485035"/>
                </a:lnTo>
                <a:lnTo>
                  <a:pt x="1703298" y="2488322"/>
                </a:lnTo>
                <a:lnTo>
                  <a:pt x="1699358" y="2489555"/>
                </a:lnTo>
                <a:lnTo>
                  <a:pt x="1695812" y="2490787"/>
                </a:lnTo>
                <a:lnTo>
                  <a:pt x="1694236" y="2490787"/>
                </a:lnTo>
                <a:lnTo>
                  <a:pt x="1693842" y="2490787"/>
                </a:lnTo>
                <a:lnTo>
                  <a:pt x="1693842" y="2489965"/>
                </a:lnTo>
                <a:lnTo>
                  <a:pt x="1694236" y="2488733"/>
                </a:lnTo>
                <a:lnTo>
                  <a:pt x="1696207" y="2486678"/>
                </a:lnTo>
                <a:lnTo>
                  <a:pt x="1699752" y="2483391"/>
                </a:lnTo>
                <a:lnTo>
                  <a:pt x="1709601" y="2476406"/>
                </a:lnTo>
                <a:lnTo>
                  <a:pt x="1723391" y="2466956"/>
                </a:lnTo>
                <a:close/>
                <a:moveTo>
                  <a:pt x="1308865" y="2451099"/>
                </a:moveTo>
                <a:lnTo>
                  <a:pt x="1314818" y="2451483"/>
                </a:lnTo>
                <a:lnTo>
                  <a:pt x="1317199" y="2456096"/>
                </a:lnTo>
                <a:lnTo>
                  <a:pt x="1319184" y="2460708"/>
                </a:lnTo>
                <a:lnTo>
                  <a:pt x="1320374" y="2463783"/>
                </a:lnTo>
                <a:lnTo>
                  <a:pt x="1320771" y="2467242"/>
                </a:lnTo>
                <a:lnTo>
                  <a:pt x="1320374" y="2469932"/>
                </a:lnTo>
                <a:lnTo>
                  <a:pt x="1319580" y="2472238"/>
                </a:lnTo>
                <a:lnTo>
                  <a:pt x="1318787" y="2474929"/>
                </a:lnTo>
                <a:lnTo>
                  <a:pt x="1317199" y="2476466"/>
                </a:lnTo>
                <a:lnTo>
                  <a:pt x="1316008" y="2478388"/>
                </a:lnTo>
                <a:lnTo>
                  <a:pt x="1313231" y="2479925"/>
                </a:lnTo>
                <a:lnTo>
                  <a:pt x="1308865" y="2482616"/>
                </a:lnTo>
                <a:lnTo>
                  <a:pt x="1304102" y="2485306"/>
                </a:lnTo>
                <a:lnTo>
                  <a:pt x="1299339" y="2487612"/>
                </a:lnTo>
                <a:lnTo>
                  <a:pt x="1295768" y="2481078"/>
                </a:lnTo>
                <a:lnTo>
                  <a:pt x="1293387" y="2475313"/>
                </a:lnTo>
                <a:lnTo>
                  <a:pt x="1291402" y="2469932"/>
                </a:lnTo>
                <a:lnTo>
                  <a:pt x="1290608" y="2465705"/>
                </a:lnTo>
                <a:lnTo>
                  <a:pt x="1290608" y="2462245"/>
                </a:lnTo>
                <a:lnTo>
                  <a:pt x="1290608" y="2459555"/>
                </a:lnTo>
                <a:lnTo>
                  <a:pt x="1291402" y="2456864"/>
                </a:lnTo>
                <a:lnTo>
                  <a:pt x="1292990" y="2454943"/>
                </a:lnTo>
                <a:lnTo>
                  <a:pt x="1294974" y="2453405"/>
                </a:lnTo>
                <a:lnTo>
                  <a:pt x="1297355" y="2452637"/>
                </a:lnTo>
                <a:lnTo>
                  <a:pt x="1299737" y="2451868"/>
                </a:lnTo>
                <a:lnTo>
                  <a:pt x="1302515" y="2451483"/>
                </a:lnTo>
                <a:close/>
                <a:moveTo>
                  <a:pt x="2360638" y="2428874"/>
                </a:moveTo>
                <a:lnTo>
                  <a:pt x="2366544" y="2428874"/>
                </a:lnTo>
                <a:lnTo>
                  <a:pt x="2364969" y="2437027"/>
                </a:lnTo>
                <a:lnTo>
                  <a:pt x="2364181" y="2445181"/>
                </a:lnTo>
                <a:lnTo>
                  <a:pt x="2364181" y="2449840"/>
                </a:lnTo>
                <a:lnTo>
                  <a:pt x="2364181" y="2455275"/>
                </a:lnTo>
                <a:lnTo>
                  <a:pt x="2364969" y="2460711"/>
                </a:lnTo>
                <a:lnTo>
                  <a:pt x="2366937" y="2466923"/>
                </a:lnTo>
                <a:lnTo>
                  <a:pt x="2352762" y="2466923"/>
                </a:lnTo>
                <a:lnTo>
                  <a:pt x="2337011" y="2468087"/>
                </a:lnTo>
                <a:lnTo>
                  <a:pt x="2319292" y="2470417"/>
                </a:lnTo>
                <a:lnTo>
                  <a:pt x="2310234" y="2471970"/>
                </a:lnTo>
                <a:lnTo>
                  <a:pt x="2301572" y="2473911"/>
                </a:lnTo>
                <a:lnTo>
                  <a:pt x="2292909" y="2475853"/>
                </a:lnTo>
                <a:lnTo>
                  <a:pt x="2283853" y="2478570"/>
                </a:lnTo>
                <a:lnTo>
                  <a:pt x="2276371" y="2481288"/>
                </a:lnTo>
                <a:lnTo>
                  <a:pt x="2268889" y="2484394"/>
                </a:lnTo>
                <a:lnTo>
                  <a:pt x="2262589" y="2487888"/>
                </a:lnTo>
                <a:lnTo>
                  <a:pt x="2256683" y="2491771"/>
                </a:lnTo>
                <a:lnTo>
                  <a:pt x="2252351" y="2496041"/>
                </a:lnTo>
                <a:lnTo>
                  <a:pt x="2251169" y="2498371"/>
                </a:lnTo>
                <a:lnTo>
                  <a:pt x="2249201" y="2500312"/>
                </a:lnTo>
                <a:lnTo>
                  <a:pt x="2243294" y="2496818"/>
                </a:lnTo>
                <a:lnTo>
                  <a:pt x="2237781" y="2494488"/>
                </a:lnTo>
                <a:lnTo>
                  <a:pt x="2229906" y="2490994"/>
                </a:lnTo>
                <a:lnTo>
                  <a:pt x="2226363" y="2489829"/>
                </a:lnTo>
                <a:lnTo>
                  <a:pt x="2222819" y="2487500"/>
                </a:lnTo>
                <a:lnTo>
                  <a:pt x="2219669" y="2484006"/>
                </a:lnTo>
                <a:lnTo>
                  <a:pt x="2216125" y="2479347"/>
                </a:lnTo>
                <a:lnTo>
                  <a:pt x="2218487" y="2481288"/>
                </a:lnTo>
                <a:lnTo>
                  <a:pt x="2221638" y="2481676"/>
                </a:lnTo>
                <a:lnTo>
                  <a:pt x="2223999" y="2481676"/>
                </a:lnTo>
                <a:lnTo>
                  <a:pt x="2226363" y="2480123"/>
                </a:lnTo>
                <a:lnTo>
                  <a:pt x="2228725" y="2478570"/>
                </a:lnTo>
                <a:lnTo>
                  <a:pt x="2231087" y="2476629"/>
                </a:lnTo>
                <a:lnTo>
                  <a:pt x="2235419" y="2472358"/>
                </a:lnTo>
                <a:lnTo>
                  <a:pt x="2237781" y="2470417"/>
                </a:lnTo>
                <a:lnTo>
                  <a:pt x="2240538" y="2469252"/>
                </a:lnTo>
                <a:lnTo>
                  <a:pt x="2242507" y="2468087"/>
                </a:lnTo>
                <a:lnTo>
                  <a:pt x="2245264" y="2468087"/>
                </a:lnTo>
                <a:lnTo>
                  <a:pt x="2247626" y="2469252"/>
                </a:lnTo>
                <a:lnTo>
                  <a:pt x="2250382" y="2471582"/>
                </a:lnTo>
                <a:lnTo>
                  <a:pt x="2253532" y="2475464"/>
                </a:lnTo>
                <a:lnTo>
                  <a:pt x="2256289" y="2481288"/>
                </a:lnTo>
                <a:lnTo>
                  <a:pt x="2262195" y="2475464"/>
                </a:lnTo>
                <a:lnTo>
                  <a:pt x="2268495" y="2470029"/>
                </a:lnTo>
                <a:lnTo>
                  <a:pt x="2275189" y="2464205"/>
                </a:lnTo>
                <a:lnTo>
                  <a:pt x="2282672" y="2459158"/>
                </a:lnTo>
                <a:lnTo>
                  <a:pt x="2290153" y="2453722"/>
                </a:lnTo>
                <a:lnTo>
                  <a:pt x="2298422" y="2449063"/>
                </a:lnTo>
                <a:lnTo>
                  <a:pt x="2306690" y="2444792"/>
                </a:lnTo>
                <a:lnTo>
                  <a:pt x="2314960" y="2440522"/>
                </a:lnTo>
                <a:lnTo>
                  <a:pt x="2321654" y="2437416"/>
                </a:lnTo>
                <a:lnTo>
                  <a:pt x="2328742" y="2435086"/>
                </a:lnTo>
                <a:lnTo>
                  <a:pt x="2335041" y="2433145"/>
                </a:lnTo>
                <a:lnTo>
                  <a:pt x="2341737" y="2431204"/>
                </a:lnTo>
                <a:lnTo>
                  <a:pt x="2348037" y="2430039"/>
                </a:lnTo>
                <a:lnTo>
                  <a:pt x="2354336" y="2429651"/>
                </a:lnTo>
                <a:close/>
                <a:moveTo>
                  <a:pt x="1970855" y="2428874"/>
                </a:moveTo>
                <a:lnTo>
                  <a:pt x="1975221" y="2428874"/>
                </a:lnTo>
                <a:lnTo>
                  <a:pt x="1979586" y="2428874"/>
                </a:lnTo>
                <a:lnTo>
                  <a:pt x="1978793" y="2432809"/>
                </a:lnTo>
                <a:lnTo>
                  <a:pt x="1977205" y="2436744"/>
                </a:lnTo>
                <a:lnTo>
                  <a:pt x="1975617" y="2440285"/>
                </a:lnTo>
                <a:lnTo>
                  <a:pt x="1973633" y="2443433"/>
                </a:lnTo>
                <a:lnTo>
                  <a:pt x="1970061" y="2449729"/>
                </a:lnTo>
                <a:lnTo>
                  <a:pt x="1966092" y="2456418"/>
                </a:lnTo>
                <a:lnTo>
                  <a:pt x="1964505" y="2459959"/>
                </a:lnTo>
                <a:lnTo>
                  <a:pt x="1962918" y="2463894"/>
                </a:lnTo>
                <a:lnTo>
                  <a:pt x="1962124" y="2468223"/>
                </a:lnTo>
                <a:lnTo>
                  <a:pt x="1961726" y="2472944"/>
                </a:lnTo>
                <a:lnTo>
                  <a:pt x="1961726" y="2478453"/>
                </a:lnTo>
                <a:lnTo>
                  <a:pt x="1962124" y="2484356"/>
                </a:lnTo>
                <a:lnTo>
                  <a:pt x="1962918" y="2491045"/>
                </a:lnTo>
                <a:lnTo>
                  <a:pt x="1964902" y="2498915"/>
                </a:lnTo>
                <a:lnTo>
                  <a:pt x="1960933" y="2502062"/>
                </a:lnTo>
                <a:lnTo>
                  <a:pt x="1956567" y="2505604"/>
                </a:lnTo>
                <a:lnTo>
                  <a:pt x="1952202" y="2507964"/>
                </a:lnTo>
                <a:lnTo>
                  <a:pt x="1947836" y="2510326"/>
                </a:lnTo>
                <a:lnTo>
                  <a:pt x="1943470" y="2512293"/>
                </a:lnTo>
                <a:lnTo>
                  <a:pt x="1939105" y="2513867"/>
                </a:lnTo>
                <a:lnTo>
                  <a:pt x="1929977" y="2516228"/>
                </a:lnTo>
                <a:lnTo>
                  <a:pt x="1920849" y="2517802"/>
                </a:lnTo>
                <a:lnTo>
                  <a:pt x="1912117" y="2518589"/>
                </a:lnTo>
                <a:lnTo>
                  <a:pt x="1895052" y="2520556"/>
                </a:lnTo>
                <a:lnTo>
                  <a:pt x="1887511" y="2521343"/>
                </a:lnTo>
                <a:lnTo>
                  <a:pt x="1879970" y="2524097"/>
                </a:lnTo>
                <a:lnTo>
                  <a:pt x="1876398" y="2524885"/>
                </a:lnTo>
                <a:lnTo>
                  <a:pt x="1873620" y="2526852"/>
                </a:lnTo>
                <a:lnTo>
                  <a:pt x="1870841" y="2528819"/>
                </a:lnTo>
                <a:lnTo>
                  <a:pt x="1867667" y="2530787"/>
                </a:lnTo>
                <a:lnTo>
                  <a:pt x="1865286" y="2533541"/>
                </a:lnTo>
                <a:lnTo>
                  <a:pt x="1863301" y="2537082"/>
                </a:lnTo>
                <a:lnTo>
                  <a:pt x="1861317" y="2540624"/>
                </a:lnTo>
                <a:lnTo>
                  <a:pt x="1859333" y="2544952"/>
                </a:lnTo>
                <a:lnTo>
                  <a:pt x="1858142" y="2549674"/>
                </a:lnTo>
                <a:lnTo>
                  <a:pt x="1856951" y="2554789"/>
                </a:lnTo>
                <a:lnTo>
                  <a:pt x="1856158" y="2560692"/>
                </a:lnTo>
                <a:lnTo>
                  <a:pt x="1855761" y="2566987"/>
                </a:lnTo>
                <a:lnTo>
                  <a:pt x="1855761" y="2561872"/>
                </a:lnTo>
                <a:lnTo>
                  <a:pt x="1854570" y="2557937"/>
                </a:lnTo>
                <a:lnTo>
                  <a:pt x="1852983" y="2554396"/>
                </a:lnTo>
                <a:lnTo>
                  <a:pt x="1850998" y="2552428"/>
                </a:lnTo>
                <a:lnTo>
                  <a:pt x="1848617" y="2551248"/>
                </a:lnTo>
                <a:lnTo>
                  <a:pt x="1846236" y="2550068"/>
                </a:lnTo>
                <a:lnTo>
                  <a:pt x="1843458" y="2550068"/>
                </a:lnTo>
                <a:lnTo>
                  <a:pt x="1839886" y="2550068"/>
                </a:lnTo>
                <a:lnTo>
                  <a:pt x="1833139" y="2550461"/>
                </a:lnTo>
                <a:lnTo>
                  <a:pt x="1829567" y="2551248"/>
                </a:lnTo>
                <a:lnTo>
                  <a:pt x="1826392" y="2551248"/>
                </a:lnTo>
                <a:lnTo>
                  <a:pt x="1822820" y="2550461"/>
                </a:lnTo>
                <a:lnTo>
                  <a:pt x="1820042" y="2549674"/>
                </a:lnTo>
                <a:lnTo>
                  <a:pt x="1816470" y="2548100"/>
                </a:lnTo>
                <a:lnTo>
                  <a:pt x="1814088" y="2545739"/>
                </a:lnTo>
                <a:lnTo>
                  <a:pt x="1813692" y="2546920"/>
                </a:lnTo>
                <a:lnTo>
                  <a:pt x="1812898" y="2547706"/>
                </a:lnTo>
                <a:lnTo>
                  <a:pt x="1812898" y="2550068"/>
                </a:lnTo>
                <a:lnTo>
                  <a:pt x="1814486" y="2555576"/>
                </a:lnTo>
                <a:lnTo>
                  <a:pt x="1814883" y="2558331"/>
                </a:lnTo>
                <a:lnTo>
                  <a:pt x="1815677" y="2560692"/>
                </a:lnTo>
                <a:lnTo>
                  <a:pt x="1814883" y="2562659"/>
                </a:lnTo>
                <a:lnTo>
                  <a:pt x="1814486" y="2563839"/>
                </a:lnTo>
                <a:lnTo>
                  <a:pt x="1813692" y="2564626"/>
                </a:lnTo>
                <a:lnTo>
                  <a:pt x="1807342" y="2565020"/>
                </a:lnTo>
                <a:lnTo>
                  <a:pt x="1800198" y="2565807"/>
                </a:lnTo>
                <a:lnTo>
                  <a:pt x="1793848" y="2566200"/>
                </a:lnTo>
                <a:lnTo>
                  <a:pt x="1791070" y="2566200"/>
                </a:lnTo>
                <a:lnTo>
                  <a:pt x="1787498" y="2565807"/>
                </a:lnTo>
                <a:lnTo>
                  <a:pt x="1784323" y="2564626"/>
                </a:lnTo>
                <a:lnTo>
                  <a:pt x="1781149" y="2563052"/>
                </a:lnTo>
                <a:lnTo>
                  <a:pt x="1777973" y="2560692"/>
                </a:lnTo>
                <a:lnTo>
                  <a:pt x="1774798" y="2558331"/>
                </a:lnTo>
                <a:lnTo>
                  <a:pt x="1771623" y="2554396"/>
                </a:lnTo>
                <a:lnTo>
                  <a:pt x="1768448" y="2550068"/>
                </a:lnTo>
                <a:lnTo>
                  <a:pt x="1765670" y="2544952"/>
                </a:lnTo>
                <a:lnTo>
                  <a:pt x="1762098" y="2539050"/>
                </a:lnTo>
                <a:lnTo>
                  <a:pt x="1768448" y="2535509"/>
                </a:lnTo>
                <a:lnTo>
                  <a:pt x="1774798" y="2531574"/>
                </a:lnTo>
                <a:lnTo>
                  <a:pt x="1780354" y="2527639"/>
                </a:lnTo>
                <a:lnTo>
                  <a:pt x="1784720" y="2523310"/>
                </a:lnTo>
                <a:lnTo>
                  <a:pt x="1788690" y="2518982"/>
                </a:lnTo>
                <a:lnTo>
                  <a:pt x="1790276" y="2516621"/>
                </a:lnTo>
                <a:lnTo>
                  <a:pt x="1791467" y="2513867"/>
                </a:lnTo>
                <a:lnTo>
                  <a:pt x="1792658" y="2510719"/>
                </a:lnTo>
                <a:lnTo>
                  <a:pt x="1793451" y="2507964"/>
                </a:lnTo>
                <a:lnTo>
                  <a:pt x="1793451" y="2505210"/>
                </a:lnTo>
                <a:lnTo>
                  <a:pt x="1793848" y="2501669"/>
                </a:lnTo>
                <a:lnTo>
                  <a:pt x="1799404" y="2504030"/>
                </a:lnTo>
                <a:lnTo>
                  <a:pt x="1804167" y="2507571"/>
                </a:lnTo>
                <a:lnTo>
                  <a:pt x="1814883" y="2514654"/>
                </a:lnTo>
                <a:lnTo>
                  <a:pt x="1820439" y="2518195"/>
                </a:lnTo>
                <a:lnTo>
                  <a:pt x="1825202" y="2520950"/>
                </a:lnTo>
                <a:lnTo>
                  <a:pt x="1830758" y="2522917"/>
                </a:lnTo>
                <a:lnTo>
                  <a:pt x="1833536" y="2522917"/>
                </a:lnTo>
                <a:lnTo>
                  <a:pt x="1835917" y="2523310"/>
                </a:lnTo>
                <a:lnTo>
                  <a:pt x="1840283" y="2521343"/>
                </a:lnTo>
                <a:lnTo>
                  <a:pt x="1843855" y="2518589"/>
                </a:lnTo>
                <a:lnTo>
                  <a:pt x="1847426" y="2515834"/>
                </a:lnTo>
                <a:lnTo>
                  <a:pt x="1850205" y="2511899"/>
                </a:lnTo>
                <a:lnTo>
                  <a:pt x="1855761" y="2504030"/>
                </a:lnTo>
                <a:lnTo>
                  <a:pt x="1860126" y="2495766"/>
                </a:lnTo>
                <a:lnTo>
                  <a:pt x="1862508" y="2492619"/>
                </a:lnTo>
                <a:lnTo>
                  <a:pt x="1865286" y="2489864"/>
                </a:lnTo>
                <a:lnTo>
                  <a:pt x="1868461" y="2487503"/>
                </a:lnTo>
                <a:lnTo>
                  <a:pt x="1871239" y="2486716"/>
                </a:lnTo>
                <a:lnTo>
                  <a:pt x="1873223" y="2486323"/>
                </a:lnTo>
                <a:lnTo>
                  <a:pt x="1875208" y="2486716"/>
                </a:lnTo>
                <a:lnTo>
                  <a:pt x="1879177" y="2487503"/>
                </a:lnTo>
                <a:lnTo>
                  <a:pt x="1883542" y="2489864"/>
                </a:lnTo>
                <a:lnTo>
                  <a:pt x="1888702" y="2493799"/>
                </a:lnTo>
                <a:lnTo>
                  <a:pt x="1890290" y="2491832"/>
                </a:lnTo>
                <a:lnTo>
                  <a:pt x="1890290" y="2491045"/>
                </a:lnTo>
                <a:lnTo>
                  <a:pt x="1889892" y="2489864"/>
                </a:lnTo>
                <a:lnTo>
                  <a:pt x="1888702" y="2488291"/>
                </a:lnTo>
                <a:lnTo>
                  <a:pt x="1886717" y="2486323"/>
                </a:lnTo>
                <a:lnTo>
                  <a:pt x="1884336" y="2483568"/>
                </a:lnTo>
                <a:lnTo>
                  <a:pt x="1881954" y="2480814"/>
                </a:lnTo>
                <a:lnTo>
                  <a:pt x="1879573" y="2477273"/>
                </a:lnTo>
                <a:lnTo>
                  <a:pt x="1877588" y="2472944"/>
                </a:lnTo>
                <a:lnTo>
                  <a:pt x="1881558" y="2473732"/>
                </a:lnTo>
                <a:lnTo>
                  <a:pt x="1885527" y="2474125"/>
                </a:lnTo>
                <a:lnTo>
                  <a:pt x="1889098" y="2474125"/>
                </a:lnTo>
                <a:lnTo>
                  <a:pt x="1892670" y="2473732"/>
                </a:lnTo>
                <a:lnTo>
                  <a:pt x="1896242" y="2472944"/>
                </a:lnTo>
                <a:lnTo>
                  <a:pt x="1899418" y="2472157"/>
                </a:lnTo>
                <a:lnTo>
                  <a:pt x="1905767" y="2469403"/>
                </a:lnTo>
                <a:lnTo>
                  <a:pt x="1911323" y="2465862"/>
                </a:lnTo>
                <a:lnTo>
                  <a:pt x="1916483" y="2461927"/>
                </a:lnTo>
                <a:lnTo>
                  <a:pt x="1922039" y="2457598"/>
                </a:lnTo>
                <a:lnTo>
                  <a:pt x="1927199" y="2452877"/>
                </a:lnTo>
                <a:lnTo>
                  <a:pt x="1937517" y="2443433"/>
                </a:lnTo>
                <a:lnTo>
                  <a:pt x="1943470" y="2439105"/>
                </a:lnTo>
                <a:lnTo>
                  <a:pt x="1949423" y="2435170"/>
                </a:lnTo>
                <a:lnTo>
                  <a:pt x="1955774" y="2432416"/>
                </a:lnTo>
                <a:lnTo>
                  <a:pt x="1962918" y="2430055"/>
                </a:lnTo>
                <a:lnTo>
                  <a:pt x="1966886" y="2429661"/>
                </a:lnTo>
                <a:close/>
                <a:moveTo>
                  <a:pt x="2367370" y="2424112"/>
                </a:moveTo>
                <a:lnTo>
                  <a:pt x="2368235" y="2425700"/>
                </a:lnTo>
                <a:lnTo>
                  <a:pt x="2369534" y="2426891"/>
                </a:lnTo>
                <a:lnTo>
                  <a:pt x="2371699" y="2428875"/>
                </a:lnTo>
                <a:lnTo>
                  <a:pt x="2366937" y="2428081"/>
                </a:lnTo>
                <a:close/>
                <a:moveTo>
                  <a:pt x="2029042" y="2403474"/>
                </a:moveTo>
                <a:lnTo>
                  <a:pt x="2030241" y="2407464"/>
                </a:lnTo>
                <a:lnTo>
                  <a:pt x="2031838" y="2410656"/>
                </a:lnTo>
                <a:lnTo>
                  <a:pt x="2031838" y="2413449"/>
                </a:lnTo>
                <a:lnTo>
                  <a:pt x="2031838" y="2415843"/>
                </a:lnTo>
                <a:lnTo>
                  <a:pt x="2031040" y="2417040"/>
                </a:lnTo>
                <a:lnTo>
                  <a:pt x="2029441" y="2418636"/>
                </a:lnTo>
                <a:lnTo>
                  <a:pt x="2025449" y="2421030"/>
                </a:lnTo>
                <a:lnTo>
                  <a:pt x="2021056" y="2423025"/>
                </a:lnTo>
                <a:lnTo>
                  <a:pt x="2019060" y="2424621"/>
                </a:lnTo>
                <a:lnTo>
                  <a:pt x="2017063" y="2426217"/>
                </a:lnTo>
                <a:lnTo>
                  <a:pt x="2015067" y="2428611"/>
                </a:lnTo>
                <a:lnTo>
                  <a:pt x="2013869" y="2431005"/>
                </a:lnTo>
                <a:lnTo>
                  <a:pt x="2012672" y="2434596"/>
                </a:lnTo>
                <a:lnTo>
                  <a:pt x="2012272" y="2438187"/>
                </a:lnTo>
                <a:lnTo>
                  <a:pt x="2014667" y="2439783"/>
                </a:lnTo>
                <a:lnTo>
                  <a:pt x="2017063" y="2440980"/>
                </a:lnTo>
                <a:lnTo>
                  <a:pt x="2019460" y="2441379"/>
                </a:lnTo>
                <a:lnTo>
                  <a:pt x="2022654" y="2441778"/>
                </a:lnTo>
                <a:lnTo>
                  <a:pt x="2027844" y="2441778"/>
                </a:lnTo>
                <a:lnTo>
                  <a:pt x="2033436" y="2441379"/>
                </a:lnTo>
                <a:lnTo>
                  <a:pt x="2038227" y="2440980"/>
                </a:lnTo>
                <a:lnTo>
                  <a:pt x="2043817" y="2441379"/>
                </a:lnTo>
                <a:lnTo>
                  <a:pt x="2046214" y="2441778"/>
                </a:lnTo>
                <a:lnTo>
                  <a:pt x="2049009" y="2442177"/>
                </a:lnTo>
                <a:lnTo>
                  <a:pt x="2051404" y="2443374"/>
                </a:lnTo>
                <a:lnTo>
                  <a:pt x="2054200" y="2445369"/>
                </a:lnTo>
                <a:lnTo>
                  <a:pt x="2053002" y="2450157"/>
                </a:lnTo>
                <a:lnTo>
                  <a:pt x="2051005" y="2454147"/>
                </a:lnTo>
                <a:lnTo>
                  <a:pt x="2048609" y="2457339"/>
                </a:lnTo>
                <a:lnTo>
                  <a:pt x="2045015" y="2459334"/>
                </a:lnTo>
                <a:lnTo>
                  <a:pt x="2041821" y="2461329"/>
                </a:lnTo>
                <a:lnTo>
                  <a:pt x="2037828" y="2462925"/>
                </a:lnTo>
                <a:lnTo>
                  <a:pt x="2029441" y="2464521"/>
                </a:lnTo>
                <a:lnTo>
                  <a:pt x="2021056" y="2465718"/>
                </a:lnTo>
                <a:lnTo>
                  <a:pt x="2017063" y="2466915"/>
                </a:lnTo>
                <a:lnTo>
                  <a:pt x="2013070" y="2467713"/>
                </a:lnTo>
                <a:lnTo>
                  <a:pt x="2010275" y="2469309"/>
                </a:lnTo>
                <a:lnTo>
                  <a:pt x="2007480" y="2471703"/>
                </a:lnTo>
                <a:lnTo>
                  <a:pt x="2005484" y="2474895"/>
                </a:lnTo>
                <a:lnTo>
                  <a:pt x="2003886" y="2478087"/>
                </a:lnTo>
                <a:lnTo>
                  <a:pt x="2001490" y="2465718"/>
                </a:lnTo>
                <a:lnTo>
                  <a:pt x="1999095" y="2456142"/>
                </a:lnTo>
                <a:lnTo>
                  <a:pt x="1993504" y="2439384"/>
                </a:lnTo>
                <a:lnTo>
                  <a:pt x="1991507" y="2431404"/>
                </a:lnTo>
                <a:lnTo>
                  <a:pt x="1989511" y="2423424"/>
                </a:lnTo>
                <a:lnTo>
                  <a:pt x="1989112" y="2414646"/>
                </a:lnTo>
                <a:lnTo>
                  <a:pt x="1989112" y="2409459"/>
                </a:lnTo>
                <a:lnTo>
                  <a:pt x="1989511" y="2403873"/>
                </a:lnTo>
                <a:lnTo>
                  <a:pt x="1995900" y="2406267"/>
                </a:lnTo>
                <a:lnTo>
                  <a:pt x="2001890" y="2409060"/>
                </a:lnTo>
                <a:lnTo>
                  <a:pt x="2007480" y="2411454"/>
                </a:lnTo>
                <a:lnTo>
                  <a:pt x="2012272" y="2412651"/>
                </a:lnTo>
                <a:lnTo>
                  <a:pt x="2014667" y="2413449"/>
                </a:lnTo>
                <a:lnTo>
                  <a:pt x="2017063" y="2413449"/>
                </a:lnTo>
                <a:lnTo>
                  <a:pt x="2019060" y="2413449"/>
                </a:lnTo>
                <a:lnTo>
                  <a:pt x="2021056" y="2412252"/>
                </a:lnTo>
                <a:lnTo>
                  <a:pt x="2023053" y="2410656"/>
                </a:lnTo>
                <a:lnTo>
                  <a:pt x="2025050" y="2409060"/>
                </a:lnTo>
                <a:lnTo>
                  <a:pt x="2027046" y="2406267"/>
                </a:lnTo>
                <a:close/>
                <a:moveTo>
                  <a:pt x="6321234" y="2333624"/>
                </a:moveTo>
                <a:lnTo>
                  <a:pt x="6325052" y="2333624"/>
                </a:lnTo>
                <a:lnTo>
                  <a:pt x="6328870" y="2334418"/>
                </a:lnTo>
                <a:lnTo>
                  <a:pt x="6333070" y="2335609"/>
                </a:lnTo>
                <a:lnTo>
                  <a:pt x="6337270" y="2337593"/>
                </a:lnTo>
                <a:lnTo>
                  <a:pt x="6335361" y="2343546"/>
                </a:lnTo>
                <a:lnTo>
                  <a:pt x="6334979" y="2347912"/>
                </a:lnTo>
                <a:lnTo>
                  <a:pt x="6334979" y="2351880"/>
                </a:lnTo>
                <a:lnTo>
                  <a:pt x="6335743" y="2352674"/>
                </a:lnTo>
                <a:lnTo>
                  <a:pt x="6336125" y="2354262"/>
                </a:lnTo>
                <a:lnTo>
                  <a:pt x="6334598" y="2357834"/>
                </a:lnTo>
                <a:lnTo>
                  <a:pt x="6331925" y="2360215"/>
                </a:lnTo>
                <a:lnTo>
                  <a:pt x="6330016" y="2361802"/>
                </a:lnTo>
                <a:lnTo>
                  <a:pt x="6328107" y="2362199"/>
                </a:lnTo>
                <a:lnTo>
                  <a:pt x="6326961" y="2361802"/>
                </a:lnTo>
                <a:lnTo>
                  <a:pt x="6325052" y="2361009"/>
                </a:lnTo>
                <a:lnTo>
                  <a:pt x="6323525" y="2359818"/>
                </a:lnTo>
                <a:lnTo>
                  <a:pt x="6321616" y="2357834"/>
                </a:lnTo>
                <a:lnTo>
                  <a:pt x="6318562" y="2353865"/>
                </a:lnTo>
                <a:lnTo>
                  <a:pt x="6315125" y="2349499"/>
                </a:lnTo>
                <a:lnTo>
                  <a:pt x="6313216" y="2347515"/>
                </a:lnTo>
                <a:lnTo>
                  <a:pt x="6311307" y="2345927"/>
                </a:lnTo>
                <a:lnTo>
                  <a:pt x="6309398" y="2345134"/>
                </a:lnTo>
                <a:lnTo>
                  <a:pt x="6307107" y="2344737"/>
                </a:lnTo>
                <a:lnTo>
                  <a:pt x="6310544" y="2339577"/>
                </a:lnTo>
                <a:lnTo>
                  <a:pt x="6313598" y="2336799"/>
                </a:lnTo>
                <a:lnTo>
                  <a:pt x="6317416" y="2334815"/>
                </a:lnTo>
                <a:close/>
                <a:moveTo>
                  <a:pt x="6669057" y="2289174"/>
                </a:moveTo>
                <a:lnTo>
                  <a:pt x="6668681" y="2294073"/>
                </a:lnTo>
                <a:lnTo>
                  <a:pt x="6667927" y="2298563"/>
                </a:lnTo>
                <a:lnTo>
                  <a:pt x="6667174" y="2302645"/>
                </a:lnTo>
                <a:lnTo>
                  <a:pt x="6665667" y="2306319"/>
                </a:lnTo>
                <a:lnTo>
                  <a:pt x="6664160" y="2309177"/>
                </a:lnTo>
                <a:lnTo>
                  <a:pt x="6663030" y="2311626"/>
                </a:lnTo>
                <a:lnTo>
                  <a:pt x="6661147" y="2313667"/>
                </a:lnTo>
                <a:lnTo>
                  <a:pt x="6659263" y="2315708"/>
                </a:lnTo>
                <a:lnTo>
                  <a:pt x="6657380" y="2316933"/>
                </a:lnTo>
                <a:lnTo>
                  <a:pt x="6655496" y="2317341"/>
                </a:lnTo>
                <a:lnTo>
                  <a:pt x="6653613" y="2317749"/>
                </a:lnTo>
                <a:lnTo>
                  <a:pt x="6651729" y="2317341"/>
                </a:lnTo>
                <a:lnTo>
                  <a:pt x="6650599" y="2316933"/>
                </a:lnTo>
                <a:lnTo>
                  <a:pt x="6648716" y="2315708"/>
                </a:lnTo>
                <a:lnTo>
                  <a:pt x="6647586" y="2314892"/>
                </a:lnTo>
                <a:lnTo>
                  <a:pt x="6646832" y="2312851"/>
                </a:lnTo>
                <a:lnTo>
                  <a:pt x="6647209" y="2308769"/>
                </a:lnTo>
                <a:lnTo>
                  <a:pt x="6647586" y="2304686"/>
                </a:lnTo>
                <a:lnTo>
                  <a:pt x="6648716" y="2301829"/>
                </a:lnTo>
                <a:lnTo>
                  <a:pt x="6649469" y="2298971"/>
                </a:lnTo>
                <a:lnTo>
                  <a:pt x="6650976" y="2297338"/>
                </a:lnTo>
                <a:lnTo>
                  <a:pt x="6652106" y="2295297"/>
                </a:lnTo>
                <a:lnTo>
                  <a:pt x="6653613" y="2294073"/>
                </a:lnTo>
                <a:lnTo>
                  <a:pt x="6655120" y="2293257"/>
                </a:lnTo>
                <a:lnTo>
                  <a:pt x="6658133" y="2291623"/>
                </a:lnTo>
                <a:lnTo>
                  <a:pt x="6661900" y="2291215"/>
                </a:lnTo>
                <a:lnTo>
                  <a:pt x="6665290" y="2289991"/>
                </a:lnTo>
                <a:close/>
                <a:moveTo>
                  <a:pt x="6316498" y="2289174"/>
                </a:moveTo>
                <a:lnTo>
                  <a:pt x="6318112" y="2289578"/>
                </a:lnTo>
                <a:lnTo>
                  <a:pt x="6320131" y="2289982"/>
                </a:lnTo>
                <a:lnTo>
                  <a:pt x="6320938" y="2291195"/>
                </a:lnTo>
                <a:lnTo>
                  <a:pt x="6322552" y="2292003"/>
                </a:lnTo>
                <a:lnTo>
                  <a:pt x="6323359" y="2294024"/>
                </a:lnTo>
                <a:lnTo>
                  <a:pt x="6323763" y="2296044"/>
                </a:lnTo>
                <a:lnTo>
                  <a:pt x="6324570" y="2298468"/>
                </a:lnTo>
                <a:lnTo>
                  <a:pt x="6322552" y="2304126"/>
                </a:lnTo>
                <a:lnTo>
                  <a:pt x="6319323" y="2307358"/>
                </a:lnTo>
                <a:lnTo>
                  <a:pt x="6316902" y="2310187"/>
                </a:lnTo>
                <a:lnTo>
                  <a:pt x="6314076" y="2311399"/>
                </a:lnTo>
                <a:lnTo>
                  <a:pt x="6310444" y="2311399"/>
                </a:lnTo>
                <a:lnTo>
                  <a:pt x="6307619" y="2310995"/>
                </a:lnTo>
                <a:lnTo>
                  <a:pt x="6303986" y="2309379"/>
                </a:lnTo>
                <a:lnTo>
                  <a:pt x="6300757" y="2308570"/>
                </a:lnTo>
                <a:lnTo>
                  <a:pt x="6301968" y="2304126"/>
                </a:lnTo>
                <a:lnTo>
                  <a:pt x="6303583" y="2300489"/>
                </a:lnTo>
                <a:lnTo>
                  <a:pt x="6305601" y="2297660"/>
                </a:lnTo>
                <a:lnTo>
                  <a:pt x="6307215" y="2295236"/>
                </a:lnTo>
                <a:lnTo>
                  <a:pt x="6308829" y="2293215"/>
                </a:lnTo>
                <a:lnTo>
                  <a:pt x="6310848" y="2291195"/>
                </a:lnTo>
                <a:lnTo>
                  <a:pt x="6312866" y="2289982"/>
                </a:lnTo>
                <a:lnTo>
                  <a:pt x="6314480" y="2289578"/>
                </a:lnTo>
                <a:close/>
                <a:moveTo>
                  <a:pt x="6532254" y="2274887"/>
                </a:moveTo>
                <a:lnTo>
                  <a:pt x="6533834" y="2274887"/>
                </a:lnTo>
                <a:lnTo>
                  <a:pt x="6535020" y="2275286"/>
                </a:lnTo>
                <a:lnTo>
                  <a:pt x="6532254" y="2283656"/>
                </a:lnTo>
                <a:lnTo>
                  <a:pt x="6528699" y="2290432"/>
                </a:lnTo>
                <a:lnTo>
                  <a:pt x="6525538" y="2296013"/>
                </a:lnTo>
                <a:lnTo>
                  <a:pt x="6521588" y="2301194"/>
                </a:lnTo>
                <a:lnTo>
                  <a:pt x="6513687" y="2309963"/>
                </a:lnTo>
                <a:lnTo>
                  <a:pt x="6509737" y="2314348"/>
                </a:lnTo>
                <a:lnTo>
                  <a:pt x="6505786" y="2318732"/>
                </a:lnTo>
                <a:lnTo>
                  <a:pt x="6505786" y="2321921"/>
                </a:lnTo>
                <a:lnTo>
                  <a:pt x="6506576" y="2323914"/>
                </a:lnTo>
                <a:lnTo>
                  <a:pt x="6507366" y="2325907"/>
                </a:lnTo>
                <a:lnTo>
                  <a:pt x="6508551" y="2327103"/>
                </a:lnTo>
                <a:lnTo>
                  <a:pt x="6509342" y="2328697"/>
                </a:lnTo>
                <a:lnTo>
                  <a:pt x="6510132" y="2330292"/>
                </a:lnTo>
                <a:lnTo>
                  <a:pt x="6510132" y="2333082"/>
                </a:lnTo>
                <a:lnTo>
                  <a:pt x="6510132" y="2336669"/>
                </a:lnTo>
                <a:lnTo>
                  <a:pt x="6512107" y="2336669"/>
                </a:lnTo>
                <a:lnTo>
                  <a:pt x="6514082" y="2336270"/>
                </a:lnTo>
                <a:lnTo>
                  <a:pt x="6515662" y="2335473"/>
                </a:lnTo>
                <a:lnTo>
                  <a:pt x="6517638" y="2334277"/>
                </a:lnTo>
                <a:lnTo>
                  <a:pt x="6520403" y="2331089"/>
                </a:lnTo>
                <a:lnTo>
                  <a:pt x="6523563" y="2327900"/>
                </a:lnTo>
                <a:lnTo>
                  <a:pt x="6526329" y="2323914"/>
                </a:lnTo>
                <a:lnTo>
                  <a:pt x="6529094" y="2320327"/>
                </a:lnTo>
                <a:lnTo>
                  <a:pt x="6532254" y="2317935"/>
                </a:lnTo>
                <a:lnTo>
                  <a:pt x="6534229" y="2317138"/>
                </a:lnTo>
                <a:lnTo>
                  <a:pt x="6535415" y="2316341"/>
                </a:lnTo>
                <a:lnTo>
                  <a:pt x="6540155" y="2324712"/>
                </a:lnTo>
                <a:lnTo>
                  <a:pt x="6543316" y="2329893"/>
                </a:lnTo>
                <a:lnTo>
                  <a:pt x="6546476" y="2332683"/>
                </a:lnTo>
                <a:lnTo>
                  <a:pt x="6548846" y="2333480"/>
                </a:lnTo>
                <a:lnTo>
                  <a:pt x="6551216" y="2334676"/>
                </a:lnTo>
                <a:lnTo>
                  <a:pt x="6553192" y="2336270"/>
                </a:lnTo>
                <a:lnTo>
                  <a:pt x="6555562" y="2339061"/>
                </a:lnTo>
                <a:lnTo>
                  <a:pt x="6557932" y="2344641"/>
                </a:lnTo>
                <a:lnTo>
                  <a:pt x="6557537" y="2347431"/>
                </a:lnTo>
                <a:lnTo>
                  <a:pt x="6556352" y="2349823"/>
                </a:lnTo>
                <a:lnTo>
                  <a:pt x="6555957" y="2351417"/>
                </a:lnTo>
                <a:lnTo>
                  <a:pt x="6554377" y="2351816"/>
                </a:lnTo>
                <a:lnTo>
                  <a:pt x="6553587" y="2352214"/>
                </a:lnTo>
                <a:lnTo>
                  <a:pt x="6552007" y="2352214"/>
                </a:lnTo>
                <a:lnTo>
                  <a:pt x="6549241" y="2352214"/>
                </a:lnTo>
                <a:lnTo>
                  <a:pt x="6548056" y="2352214"/>
                </a:lnTo>
                <a:lnTo>
                  <a:pt x="6546871" y="2352214"/>
                </a:lnTo>
                <a:lnTo>
                  <a:pt x="6545686" y="2352613"/>
                </a:lnTo>
                <a:lnTo>
                  <a:pt x="6544896" y="2354207"/>
                </a:lnTo>
                <a:lnTo>
                  <a:pt x="6543711" y="2355802"/>
                </a:lnTo>
                <a:lnTo>
                  <a:pt x="6543316" y="2358592"/>
                </a:lnTo>
                <a:lnTo>
                  <a:pt x="6542920" y="2362578"/>
                </a:lnTo>
                <a:lnTo>
                  <a:pt x="6543316" y="2366962"/>
                </a:lnTo>
                <a:lnTo>
                  <a:pt x="6540155" y="2360186"/>
                </a:lnTo>
                <a:lnTo>
                  <a:pt x="6536995" y="2354207"/>
                </a:lnTo>
                <a:lnTo>
                  <a:pt x="6533834" y="2350221"/>
                </a:lnTo>
                <a:lnTo>
                  <a:pt x="6529884" y="2347431"/>
                </a:lnTo>
                <a:lnTo>
                  <a:pt x="6525934" y="2345837"/>
                </a:lnTo>
                <a:lnTo>
                  <a:pt x="6521193" y="2344641"/>
                </a:lnTo>
                <a:lnTo>
                  <a:pt x="6515267" y="2344641"/>
                </a:lnTo>
                <a:lnTo>
                  <a:pt x="6508947" y="2344641"/>
                </a:lnTo>
                <a:lnTo>
                  <a:pt x="6508947" y="2347431"/>
                </a:lnTo>
                <a:lnTo>
                  <a:pt x="6509342" y="2349424"/>
                </a:lnTo>
                <a:lnTo>
                  <a:pt x="6510132" y="2351417"/>
                </a:lnTo>
                <a:lnTo>
                  <a:pt x="6511712" y="2352214"/>
                </a:lnTo>
                <a:lnTo>
                  <a:pt x="6515267" y="2353410"/>
                </a:lnTo>
                <a:lnTo>
                  <a:pt x="6518428" y="2354207"/>
                </a:lnTo>
                <a:lnTo>
                  <a:pt x="6514872" y="2356200"/>
                </a:lnTo>
                <a:lnTo>
                  <a:pt x="6511317" y="2356599"/>
                </a:lnTo>
                <a:lnTo>
                  <a:pt x="6507761" y="2356200"/>
                </a:lnTo>
                <a:lnTo>
                  <a:pt x="6504996" y="2355403"/>
                </a:lnTo>
                <a:lnTo>
                  <a:pt x="6501441" y="2353410"/>
                </a:lnTo>
                <a:lnTo>
                  <a:pt x="6498675" y="2351018"/>
                </a:lnTo>
                <a:lnTo>
                  <a:pt x="6493145" y="2345438"/>
                </a:lnTo>
                <a:lnTo>
                  <a:pt x="6488009" y="2340655"/>
                </a:lnTo>
                <a:lnTo>
                  <a:pt x="6484849" y="2338263"/>
                </a:lnTo>
                <a:lnTo>
                  <a:pt x="6482478" y="2336669"/>
                </a:lnTo>
                <a:lnTo>
                  <a:pt x="6480108" y="2335473"/>
                </a:lnTo>
                <a:lnTo>
                  <a:pt x="6477343" y="2335075"/>
                </a:lnTo>
                <a:lnTo>
                  <a:pt x="6474973" y="2336270"/>
                </a:lnTo>
                <a:lnTo>
                  <a:pt x="6472207" y="2337466"/>
                </a:lnTo>
                <a:lnTo>
                  <a:pt x="6476158" y="2334277"/>
                </a:lnTo>
                <a:lnTo>
                  <a:pt x="6480108" y="2329893"/>
                </a:lnTo>
                <a:lnTo>
                  <a:pt x="6488799" y="2319928"/>
                </a:lnTo>
                <a:lnTo>
                  <a:pt x="6506576" y="2298006"/>
                </a:lnTo>
                <a:lnTo>
                  <a:pt x="6514872" y="2288041"/>
                </a:lnTo>
                <a:lnTo>
                  <a:pt x="6518428" y="2284055"/>
                </a:lnTo>
                <a:lnTo>
                  <a:pt x="6522378" y="2280069"/>
                </a:lnTo>
                <a:lnTo>
                  <a:pt x="6525934" y="2277677"/>
                </a:lnTo>
                <a:lnTo>
                  <a:pt x="6529094" y="2275684"/>
                </a:lnTo>
                <a:close/>
                <a:moveTo>
                  <a:pt x="6348114" y="2263774"/>
                </a:moveTo>
                <a:lnTo>
                  <a:pt x="6349635" y="2266563"/>
                </a:lnTo>
                <a:lnTo>
                  <a:pt x="6351155" y="2268955"/>
                </a:lnTo>
                <a:lnTo>
                  <a:pt x="6352295" y="2272142"/>
                </a:lnTo>
                <a:lnTo>
                  <a:pt x="6352675" y="2274533"/>
                </a:lnTo>
                <a:lnTo>
                  <a:pt x="6353056" y="2280113"/>
                </a:lnTo>
                <a:lnTo>
                  <a:pt x="6353436" y="2286089"/>
                </a:lnTo>
                <a:lnTo>
                  <a:pt x="6354576" y="2291269"/>
                </a:lnTo>
                <a:lnTo>
                  <a:pt x="6355336" y="2294059"/>
                </a:lnTo>
                <a:lnTo>
                  <a:pt x="6356857" y="2296450"/>
                </a:lnTo>
                <a:lnTo>
                  <a:pt x="6358377" y="2298443"/>
                </a:lnTo>
                <a:lnTo>
                  <a:pt x="6360658" y="2300434"/>
                </a:lnTo>
                <a:lnTo>
                  <a:pt x="6363319" y="2302427"/>
                </a:lnTo>
                <a:lnTo>
                  <a:pt x="6366740" y="2304419"/>
                </a:lnTo>
                <a:lnTo>
                  <a:pt x="6363319" y="2310795"/>
                </a:lnTo>
                <a:lnTo>
                  <a:pt x="6361038" y="2315975"/>
                </a:lnTo>
                <a:lnTo>
                  <a:pt x="6359517" y="2320359"/>
                </a:lnTo>
                <a:lnTo>
                  <a:pt x="6358757" y="2323945"/>
                </a:lnTo>
                <a:lnTo>
                  <a:pt x="6358377" y="2326735"/>
                </a:lnTo>
                <a:lnTo>
                  <a:pt x="6358757" y="2328727"/>
                </a:lnTo>
                <a:lnTo>
                  <a:pt x="6359517" y="2330719"/>
                </a:lnTo>
                <a:lnTo>
                  <a:pt x="6360658" y="2332313"/>
                </a:lnTo>
                <a:lnTo>
                  <a:pt x="6362938" y="2334704"/>
                </a:lnTo>
                <a:lnTo>
                  <a:pt x="6364459" y="2336697"/>
                </a:lnTo>
                <a:lnTo>
                  <a:pt x="6365599" y="2338689"/>
                </a:lnTo>
                <a:lnTo>
                  <a:pt x="6367120" y="2341478"/>
                </a:lnTo>
                <a:lnTo>
                  <a:pt x="6367880" y="2345065"/>
                </a:lnTo>
                <a:lnTo>
                  <a:pt x="6368640" y="2349448"/>
                </a:lnTo>
                <a:lnTo>
                  <a:pt x="6369020" y="2355027"/>
                </a:lnTo>
                <a:lnTo>
                  <a:pt x="6367120" y="2359410"/>
                </a:lnTo>
                <a:lnTo>
                  <a:pt x="6365219" y="2361801"/>
                </a:lnTo>
                <a:lnTo>
                  <a:pt x="6364459" y="2362199"/>
                </a:lnTo>
                <a:lnTo>
                  <a:pt x="6363699" y="2362199"/>
                </a:lnTo>
                <a:lnTo>
                  <a:pt x="6362938" y="2362199"/>
                </a:lnTo>
                <a:lnTo>
                  <a:pt x="6362558" y="2361801"/>
                </a:lnTo>
                <a:lnTo>
                  <a:pt x="6361038" y="2359808"/>
                </a:lnTo>
                <a:lnTo>
                  <a:pt x="6360278" y="2357418"/>
                </a:lnTo>
                <a:lnTo>
                  <a:pt x="6357617" y="2351440"/>
                </a:lnTo>
                <a:lnTo>
                  <a:pt x="6355716" y="2345862"/>
                </a:lnTo>
                <a:lnTo>
                  <a:pt x="6354956" y="2344666"/>
                </a:lnTo>
                <a:lnTo>
                  <a:pt x="6354196" y="2343470"/>
                </a:lnTo>
                <a:lnTo>
                  <a:pt x="6353436" y="2344268"/>
                </a:lnTo>
                <a:lnTo>
                  <a:pt x="6352675" y="2344666"/>
                </a:lnTo>
                <a:lnTo>
                  <a:pt x="6351535" y="2346659"/>
                </a:lnTo>
                <a:lnTo>
                  <a:pt x="6350395" y="2351042"/>
                </a:lnTo>
                <a:lnTo>
                  <a:pt x="6348494" y="2357418"/>
                </a:lnTo>
                <a:lnTo>
                  <a:pt x="6347354" y="2355425"/>
                </a:lnTo>
                <a:lnTo>
                  <a:pt x="6346594" y="2353034"/>
                </a:lnTo>
                <a:lnTo>
                  <a:pt x="6345453" y="2347456"/>
                </a:lnTo>
                <a:lnTo>
                  <a:pt x="6344693" y="2342275"/>
                </a:lnTo>
                <a:lnTo>
                  <a:pt x="6343553" y="2339486"/>
                </a:lnTo>
                <a:lnTo>
                  <a:pt x="6342032" y="2338290"/>
                </a:lnTo>
                <a:lnTo>
                  <a:pt x="6343553" y="2334704"/>
                </a:lnTo>
                <a:lnTo>
                  <a:pt x="6345453" y="2332313"/>
                </a:lnTo>
                <a:lnTo>
                  <a:pt x="6348874" y="2327930"/>
                </a:lnTo>
                <a:lnTo>
                  <a:pt x="6352675" y="2323945"/>
                </a:lnTo>
                <a:lnTo>
                  <a:pt x="6354196" y="2321156"/>
                </a:lnTo>
                <a:lnTo>
                  <a:pt x="6355336" y="2317171"/>
                </a:lnTo>
                <a:lnTo>
                  <a:pt x="6354576" y="2315577"/>
                </a:lnTo>
                <a:lnTo>
                  <a:pt x="6353056" y="2313983"/>
                </a:lnTo>
                <a:lnTo>
                  <a:pt x="6350395" y="2311194"/>
                </a:lnTo>
                <a:lnTo>
                  <a:pt x="6346974" y="2307608"/>
                </a:lnTo>
                <a:lnTo>
                  <a:pt x="6345073" y="2305615"/>
                </a:lnTo>
                <a:lnTo>
                  <a:pt x="6344313" y="2304021"/>
                </a:lnTo>
                <a:lnTo>
                  <a:pt x="6342792" y="2300833"/>
                </a:lnTo>
                <a:lnTo>
                  <a:pt x="6342412" y="2298044"/>
                </a:lnTo>
                <a:lnTo>
                  <a:pt x="6342032" y="2294059"/>
                </a:lnTo>
                <a:lnTo>
                  <a:pt x="6342032" y="2289676"/>
                </a:lnTo>
                <a:lnTo>
                  <a:pt x="6342412" y="2284894"/>
                </a:lnTo>
                <a:lnTo>
                  <a:pt x="6343553" y="2278518"/>
                </a:lnTo>
                <a:lnTo>
                  <a:pt x="6345073" y="2271346"/>
                </a:lnTo>
                <a:close/>
                <a:moveTo>
                  <a:pt x="6438473" y="2230437"/>
                </a:moveTo>
                <a:lnTo>
                  <a:pt x="6440060" y="2230437"/>
                </a:lnTo>
                <a:lnTo>
                  <a:pt x="6440854" y="2232013"/>
                </a:lnTo>
                <a:lnTo>
                  <a:pt x="6442045" y="2233589"/>
                </a:lnTo>
                <a:lnTo>
                  <a:pt x="6444029" y="2237529"/>
                </a:lnTo>
                <a:lnTo>
                  <a:pt x="6445220" y="2242256"/>
                </a:lnTo>
                <a:lnTo>
                  <a:pt x="6446807" y="2246196"/>
                </a:lnTo>
                <a:lnTo>
                  <a:pt x="6447204" y="2247378"/>
                </a:lnTo>
                <a:lnTo>
                  <a:pt x="6447998" y="2248166"/>
                </a:lnTo>
                <a:lnTo>
                  <a:pt x="6448792" y="2248560"/>
                </a:lnTo>
                <a:lnTo>
                  <a:pt x="6449982" y="2247378"/>
                </a:lnTo>
                <a:lnTo>
                  <a:pt x="6450776" y="2245803"/>
                </a:lnTo>
                <a:lnTo>
                  <a:pt x="6452363" y="2242651"/>
                </a:lnTo>
                <a:lnTo>
                  <a:pt x="6453157" y="2244620"/>
                </a:lnTo>
                <a:lnTo>
                  <a:pt x="6453157" y="2246590"/>
                </a:lnTo>
                <a:lnTo>
                  <a:pt x="6453157" y="2248166"/>
                </a:lnTo>
                <a:lnTo>
                  <a:pt x="6452760" y="2250136"/>
                </a:lnTo>
                <a:lnTo>
                  <a:pt x="6451967" y="2252106"/>
                </a:lnTo>
                <a:lnTo>
                  <a:pt x="6450379" y="2254076"/>
                </a:lnTo>
                <a:lnTo>
                  <a:pt x="6447204" y="2256834"/>
                </a:lnTo>
                <a:lnTo>
                  <a:pt x="6443632" y="2259592"/>
                </a:lnTo>
                <a:lnTo>
                  <a:pt x="6438870" y="2261561"/>
                </a:lnTo>
                <a:lnTo>
                  <a:pt x="6435695" y="2262744"/>
                </a:lnTo>
                <a:lnTo>
                  <a:pt x="6433710" y="2263137"/>
                </a:lnTo>
                <a:lnTo>
                  <a:pt x="6432520" y="2262744"/>
                </a:lnTo>
                <a:lnTo>
                  <a:pt x="6431329" y="2267865"/>
                </a:lnTo>
                <a:lnTo>
                  <a:pt x="6430138" y="2272199"/>
                </a:lnTo>
                <a:lnTo>
                  <a:pt x="6430932" y="2275351"/>
                </a:lnTo>
                <a:lnTo>
                  <a:pt x="6431726" y="2277321"/>
                </a:lnTo>
                <a:lnTo>
                  <a:pt x="6433313" y="2278503"/>
                </a:lnTo>
                <a:lnTo>
                  <a:pt x="6435298" y="2279684"/>
                </a:lnTo>
                <a:lnTo>
                  <a:pt x="6439663" y="2280866"/>
                </a:lnTo>
                <a:lnTo>
                  <a:pt x="6436092" y="2282442"/>
                </a:lnTo>
                <a:lnTo>
                  <a:pt x="6433313" y="2283624"/>
                </a:lnTo>
                <a:lnTo>
                  <a:pt x="6430138" y="2284018"/>
                </a:lnTo>
                <a:lnTo>
                  <a:pt x="6427360" y="2284412"/>
                </a:lnTo>
                <a:lnTo>
                  <a:pt x="6424582" y="2284412"/>
                </a:lnTo>
                <a:lnTo>
                  <a:pt x="6421804" y="2284018"/>
                </a:lnTo>
                <a:lnTo>
                  <a:pt x="6419026" y="2283624"/>
                </a:lnTo>
                <a:lnTo>
                  <a:pt x="6416645" y="2282442"/>
                </a:lnTo>
                <a:lnTo>
                  <a:pt x="6414263" y="2280866"/>
                </a:lnTo>
                <a:lnTo>
                  <a:pt x="6412279" y="2279290"/>
                </a:lnTo>
                <a:lnTo>
                  <a:pt x="6409898" y="2277321"/>
                </a:lnTo>
                <a:lnTo>
                  <a:pt x="6407913" y="2275351"/>
                </a:lnTo>
                <a:lnTo>
                  <a:pt x="6406326" y="2272987"/>
                </a:lnTo>
                <a:lnTo>
                  <a:pt x="6404738" y="2269835"/>
                </a:lnTo>
                <a:lnTo>
                  <a:pt x="6403548" y="2267077"/>
                </a:lnTo>
                <a:lnTo>
                  <a:pt x="6402357" y="2263531"/>
                </a:lnTo>
                <a:lnTo>
                  <a:pt x="6404342" y="2261561"/>
                </a:lnTo>
                <a:lnTo>
                  <a:pt x="6406723" y="2260380"/>
                </a:lnTo>
                <a:lnTo>
                  <a:pt x="6411882" y="2257622"/>
                </a:lnTo>
                <a:lnTo>
                  <a:pt x="6416248" y="2255652"/>
                </a:lnTo>
                <a:lnTo>
                  <a:pt x="6421010" y="2254076"/>
                </a:lnTo>
                <a:lnTo>
                  <a:pt x="6423392" y="2252894"/>
                </a:lnTo>
                <a:lnTo>
                  <a:pt x="6425376" y="2250924"/>
                </a:lnTo>
                <a:lnTo>
                  <a:pt x="6427757" y="2248954"/>
                </a:lnTo>
                <a:lnTo>
                  <a:pt x="6429742" y="2246590"/>
                </a:lnTo>
                <a:lnTo>
                  <a:pt x="6431726" y="2243832"/>
                </a:lnTo>
                <a:lnTo>
                  <a:pt x="6433710" y="2240287"/>
                </a:lnTo>
                <a:lnTo>
                  <a:pt x="6435298" y="2235953"/>
                </a:lnTo>
                <a:lnTo>
                  <a:pt x="6436488" y="2231225"/>
                </a:lnTo>
                <a:close/>
                <a:moveTo>
                  <a:pt x="6680153" y="2225674"/>
                </a:moveTo>
                <a:lnTo>
                  <a:pt x="6680955" y="2229216"/>
                </a:lnTo>
                <a:lnTo>
                  <a:pt x="6681757" y="2232757"/>
                </a:lnTo>
                <a:lnTo>
                  <a:pt x="6681757" y="2235511"/>
                </a:lnTo>
                <a:lnTo>
                  <a:pt x="6680554" y="2237479"/>
                </a:lnTo>
                <a:lnTo>
                  <a:pt x="6678549" y="2239446"/>
                </a:lnTo>
                <a:lnTo>
                  <a:pt x="6676544" y="2241020"/>
                </a:lnTo>
                <a:lnTo>
                  <a:pt x="6674137" y="2241807"/>
                </a:lnTo>
                <a:lnTo>
                  <a:pt x="6671731" y="2242594"/>
                </a:lnTo>
                <a:lnTo>
                  <a:pt x="6665715" y="2243381"/>
                </a:lnTo>
                <a:lnTo>
                  <a:pt x="6659699" y="2244562"/>
                </a:lnTo>
                <a:lnTo>
                  <a:pt x="6654486" y="2245742"/>
                </a:lnTo>
                <a:lnTo>
                  <a:pt x="6652079" y="2246922"/>
                </a:lnTo>
                <a:lnTo>
                  <a:pt x="6650475" y="2248103"/>
                </a:lnTo>
                <a:lnTo>
                  <a:pt x="6650475" y="2251251"/>
                </a:lnTo>
                <a:lnTo>
                  <a:pt x="6651277" y="2253218"/>
                </a:lnTo>
                <a:lnTo>
                  <a:pt x="6652480" y="2254399"/>
                </a:lnTo>
                <a:lnTo>
                  <a:pt x="6654085" y="2255579"/>
                </a:lnTo>
                <a:lnTo>
                  <a:pt x="6657293" y="2255973"/>
                </a:lnTo>
                <a:lnTo>
                  <a:pt x="6660501" y="2256366"/>
                </a:lnTo>
                <a:lnTo>
                  <a:pt x="6658897" y="2262268"/>
                </a:lnTo>
                <a:lnTo>
                  <a:pt x="6657694" y="2266597"/>
                </a:lnTo>
                <a:lnTo>
                  <a:pt x="6656491" y="2268958"/>
                </a:lnTo>
                <a:lnTo>
                  <a:pt x="6655288" y="2270925"/>
                </a:lnTo>
                <a:lnTo>
                  <a:pt x="6654486" y="2271712"/>
                </a:lnTo>
                <a:lnTo>
                  <a:pt x="6653283" y="2270925"/>
                </a:lnTo>
                <a:lnTo>
                  <a:pt x="6652480" y="2269745"/>
                </a:lnTo>
                <a:lnTo>
                  <a:pt x="6651277" y="2268171"/>
                </a:lnTo>
                <a:lnTo>
                  <a:pt x="6649673" y="2262662"/>
                </a:lnTo>
                <a:lnTo>
                  <a:pt x="6647668" y="2257153"/>
                </a:lnTo>
                <a:lnTo>
                  <a:pt x="6645663" y="2251644"/>
                </a:lnTo>
                <a:lnTo>
                  <a:pt x="6644459" y="2249677"/>
                </a:lnTo>
                <a:lnTo>
                  <a:pt x="6643657" y="2247710"/>
                </a:lnTo>
                <a:lnTo>
                  <a:pt x="6644459" y="2242988"/>
                </a:lnTo>
                <a:lnTo>
                  <a:pt x="6646064" y="2239446"/>
                </a:lnTo>
                <a:lnTo>
                  <a:pt x="6648069" y="2237086"/>
                </a:lnTo>
                <a:lnTo>
                  <a:pt x="6650074" y="2235118"/>
                </a:lnTo>
                <a:lnTo>
                  <a:pt x="6652480" y="2234331"/>
                </a:lnTo>
                <a:lnTo>
                  <a:pt x="6654887" y="2233151"/>
                </a:lnTo>
                <a:lnTo>
                  <a:pt x="6657694" y="2233151"/>
                </a:lnTo>
                <a:lnTo>
                  <a:pt x="6660903" y="2233151"/>
                </a:lnTo>
                <a:lnTo>
                  <a:pt x="6666116" y="2233544"/>
                </a:lnTo>
                <a:lnTo>
                  <a:pt x="6669325" y="2233544"/>
                </a:lnTo>
                <a:lnTo>
                  <a:pt x="6671731" y="2233151"/>
                </a:lnTo>
                <a:lnTo>
                  <a:pt x="6674137" y="2232363"/>
                </a:lnTo>
                <a:lnTo>
                  <a:pt x="6676143" y="2230789"/>
                </a:lnTo>
                <a:lnTo>
                  <a:pt x="6678148" y="2228822"/>
                </a:lnTo>
                <a:close/>
                <a:moveTo>
                  <a:pt x="420618" y="2206624"/>
                </a:moveTo>
                <a:lnTo>
                  <a:pt x="422228" y="2211784"/>
                </a:lnTo>
                <a:lnTo>
                  <a:pt x="424241" y="2217340"/>
                </a:lnTo>
                <a:lnTo>
                  <a:pt x="425447" y="2220118"/>
                </a:lnTo>
                <a:lnTo>
                  <a:pt x="427460" y="2222499"/>
                </a:lnTo>
                <a:lnTo>
                  <a:pt x="429472" y="2225674"/>
                </a:lnTo>
                <a:lnTo>
                  <a:pt x="432692" y="2228452"/>
                </a:lnTo>
                <a:lnTo>
                  <a:pt x="447181" y="2214562"/>
                </a:lnTo>
                <a:lnTo>
                  <a:pt x="450400" y="2220515"/>
                </a:lnTo>
                <a:lnTo>
                  <a:pt x="451205" y="2222896"/>
                </a:lnTo>
                <a:lnTo>
                  <a:pt x="452010" y="2224881"/>
                </a:lnTo>
                <a:lnTo>
                  <a:pt x="452413" y="2227262"/>
                </a:lnTo>
                <a:lnTo>
                  <a:pt x="452010" y="2228849"/>
                </a:lnTo>
                <a:lnTo>
                  <a:pt x="451205" y="2230834"/>
                </a:lnTo>
                <a:lnTo>
                  <a:pt x="450400" y="2232421"/>
                </a:lnTo>
                <a:lnTo>
                  <a:pt x="449193" y="2233612"/>
                </a:lnTo>
                <a:lnTo>
                  <a:pt x="447986" y="2234802"/>
                </a:lnTo>
                <a:lnTo>
                  <a:pt x="444363" y="2236390"/>
                </a:lnTo>
                <a:lnTo>
                  <a:pt x="439937" y="2237580"/>
                </a:lnTo>
                <a:lnTo>
                  <a:pt x="435106" y="2238374"/>
                </a:lnTo>
                <a:lnTo>
                  <a:pt x="429472" y="2238374"/>
                </a:lnTo>
                <a:lnTo>
                  <a:pt x="424241" y="2237580"/>
                </a:lnTo>
                <a:lnTo>
                  <a:pt x="418202" y="2237184"/>
                </a:lnTo>
                <a:lnTo>
                  <a:pt x="412568" y="2236390"/>
                </a:lnTo>
                <a:lnTo>
                  <a:pt x="407337" y="2234802"/>
                </a:lnTo>
                <a:lnTo>
                  <a:pt x="402909" y="2233215"/>
                </a:lnTo>
                <a:lnTo>
                  <a:pt x="398885" y="2231230"/>
                </a:lnTo>
                <a:lnTo>
                  <a:pt x="395262" y="2229246"/>
                </a:lnTo>
                <a:close/>
                <a:moveTo>
                  <a:pt x="6775122" y="2182812"/>
                </a:moveTo>
                <a:lnTo>
                  <a:pt x="6777867" y="2183209"/>
                </a:lnTo>
                <a:lnTo>
                  <a:pt x="6780221" y="2183606"/>
                </a:lnTo>
                <a:lnTo>
                  <a:pt x="6782182" y="2185193"/>
                </a:lnTo>
                <a:lnTo>
                  <a:pt x="6783358" y="2188368"/>
                </a:lnTo>
                <a:lnTo>
                  <a:pt x="6781005" y="2193131"/>
                </a:lnTo>
                <a:lnTo>
                  <a:pt x="6777083" y="2197894"/>
                </a:lnTo>
                <a:lnTo>
                  <a:pt x="6772769" y="2202656"/>
                </a:lnTo>
                <a:lnTo>
                  <a:pt x="6770415" y="2204640"/>
                </a:lnTo>
                <a:lnTo>
                  <a:pt x="6768062" y="2206228"/>
                </a:lnTo>
                <a:lnTo>
                  <a:pt x="6765709" y="2207815"/>
                </a:lnTo>
                <a:lnTo>
                  <a:pt x="6763355" y="2208212"/>
                </a:lnTo>
                <a:lnTo>
                  <a:pt x="6761002" y="2208212"/>
                </a:lnTo>
                <a:lnTo>
                  <a:pt x="6758257" y="2207815"/>
                </a:lnTo>
                <a:lnTo>
                  <a:pt x="6755903" y="2206228"/>
                </a:lnTo>
                <a:lnTo>
                  <a:pt x="6753550" y="2203847"/>
                </a:lnTo>
                <a:lnTo>
                  <a:pt x="6751589" y="2200275"/>
                </a:lnTo>
                <a:lnTo>
                  <a:pt x="6750334" y="2197100"/>
                </a:lnTo>
                <a:lnTo>
                  <a:pt x="6750020" y="2197100"/>
                </a:lnTo>
                <a:lnTo>
                  <a:pt x="6750020" y="2196306"/>
                </a:lnTo>
                <a:lnTo>
                  <a:pt x="6750020" y="2195512"/>
                </a:lnTo>
                <a:lnTo>
                  <a:pt x="6751608" y="2195512"/>
                </a:lnTo>
                <a:lnTo>
                  <a:pt x="6751608" y="2195841"/>
                </a:lnTo>
                <a:lnTo>
                  <a:pt x="6753550" y="2194718"/>
                </a:lnTo>
                <a:lnTo>
                  <a:pt x="6758257" y="2191147"/>
                </a:lnTo>
                <a:lnTo>
                  <a:pt x="6763748" y="2187575"/>
                </a:lnTo>
                <a:lnTo>
                  <a:pt x="6769631" y="2184797"/>
                </a:lnTo>
                <a:lnTo>
                  <a:pt x="6772376" y="2183606"/>
                </a:lnTo>
                <a:close/>
                <a:moveTo>
                  <a:pt x="6776252" y="2141537"/>
                </a:moveTo>
                <a:lnTo>
                  <a:pt x="6777764" y="2141537"/>
                </a:lnTo>
                <a:lnTo>
                  <a:pt x="6779276" y="2142311"/>
                </a:lnTo>
                <a:lnTo>
                  <a:pt x="6781165" y="2142697"/>
                </a:lnTo>
                <a:lnTo>
                  <a:pt x="6781921" y="2143857"/>
                </a:lnTo>
                <a:lnTo>
                  <a:pt x="6783433" y="2145791"/>
                </a:lnTo>
                <a:lnTo>
                  <a:pt x="6784945" y="2148498"/>
                </a:lnTo>
                <a:lnTo>
                  <a:pt x="6781543" y="2155459"/>
                </a:lnTo>
                <a:lnTo>
                  <a:pt x="6778142" y="2163193"/>
                </a:lnTo>
                <a:lnTo>
                  <a:pt x="6776252" y="2165900"/>
                </a:lnTo>
                <a:lnTo>
                  <a:pt x="6774362" y="2168607"/>
                </a:lnTo>
                <a:lnTo>
                  <a:pt x="6772094" y="2170540"/>
                </a:lnTo>
                <a:lnTo>
                  <a:pt x="6770960" y="2171314"/>
                </a:lnTo>
                <a:lnTo>
                  <a:pt x="6769448" y="2171700"/>
                </a:lnTo>
                <a:lnTo>
                  <a:pt x="6769070" y="2165900"/>
                </a:lnTo>
                <a:lnTo>
                  <a:pt x="6769070" y="2161259"/>
                </a:lnTo>
                <a:lnTo>
                  <a:pt x="6769070" y="2157005"/>
                </a:lnTo>
                <a:lnTo>
                  <a:pt x="6769448" y="2153525"/>
                </a:lnTo>
                <a:lnTo>
                  <a:pt x="6770204" y="2150045"/>
                </a:lnTo>
                <a:lnTo>
                  <a:pt x="6771338" y="2147338"/>
                </a:lnTo>
                <a:lnTo>
                  <a:pt x="6772094" y="2145404"/>
                </a:lnTo>
                <a:lnTo>
                  <a:pt x="6773606" y="2143471"/>
                </a:lnTo>
                <a:lnTo>
                  <a:pt x="6775118" y="2142697"/>
                </a:lnTo>
                <a:close/>
                <a:moveTo>
                  <a:pt x="6868554" y="2135187"/>
                </a:moveTo>
                <a:lnTo>
                  <a:pt x="6871283" y="2135187"/>
                </a:lnTo>
                <a:lnTo>
                  <a:pt x="6874402" y="2135187"/>
                </a:lnTo>
                <a:lnTo>
                  <a:pt x="6876742" y="2135955"/>
                </a:lnTo>
                <a:lnTo>
                  <a:pt x="6879081" y="2137107"/>
                </a:lnTo>
                <a:lnTo>
                  <a:pt x="6881421" y="2139026"/>
                </a:lnTo>
                <a:lnTo>
                  <a:pt x="6883370" y="2142096"/>
                </a:lnTo>
                <a:lnTo>
                  <a:pt x="6881811" y="2148236"/>
                </a:lnTo>
                <a:lnTo>
                  <a:pt x="6879471" y="2153609"/>
                </a:lnTo>
                <a:lnTo>
                  <a:pt x="6876742" y="2159366"/>
                </a:lnTo>
                <a:lnTo>
                  <a:pt x="6873622" y="2164739"/>
                </a:lnTo>
                <a:lnTo>
                  <a:pt x="6870503" y="2167809"/>
                </a:lnTo>
                <a:lnTo>
                  <a:pt x="6868943" y="2169345"/>
                </a:lnTo>
                <a:lnTo>
                  <a:pt x="6866994" y="2169729"/>
                </a:lnTo>
                <a:lnTo>
                  <a:pt x="6865434" y="2170112"/>
                </a:lnTo>
                <a:lnTo>
                  <a:pt x="6864265" y="2169729"/>
                </a:lnTo>
                <a:lnTo>
                  <a:pt x="6862705" y="2168961"/>
                </a:lnTo>
                <a:lnTo>
                  <a:pt x="6861925" y="2167042"/>
                </a:lnTo>
                <a:lnTo>
                  <a:pt x="6861145" y="2162053"/>
                </a:lnTo>
                <a:lnTo>
                  <a:pt x="6861145" y="2158598"/>
                </a:lnTo>
                <a:lnTo>
                  <a:pt x="6862315" y="2151690"/>
                </a:lnTo>
                <a:lnTo>
                  <a:pt x="6862705" y="2145166"/>
                </a:lnTo>
                <a:lnTo>
                  <a:pt x="6862705" y="2140944"/>
                </a:lnTo>
                <a:lnTo>
                  <a:pt x="6862315" y="2136338"/>
                </a:lnTo>
                <a:close/>
                <a:moveTo>
                  <a:pt x="426237" y="2135187"/>
                </a:moveTo>
                <a:lnTo>
                  <a:pt x="428213" y="2141055"/>
                </a:lnTo>
                <a:lnTo>
                  <a:pt x="429003" y="2146924"/>
                </a:lnTo>
                <a:lnTo>
                  <a:pt x="429793" y="2151618"/>
                </a:lnTo>
                <a:lnTo>
                  <a:pt x="430188" y="2156312"/>
                </a:lnTo>
                <a:lnTo>
                  <a:pt x="429793" y="2161007"/>
                </a:lnTo>
                <a:lnTo>
                  <a:pt x="428608" y="2165310"/>
                </a:lnTo>
                <a:lnTo>
                  <a:pt x="427818" y="2168831"/>
                </a:lnTo>
                <a:lnTo>
                  <a:pt x="426237" y="2172743"/>
                </a:lnTo>
                <a:lnTo>
                  <a:pt x="424262" y="2176264"/>
                </a:lnTo>
                <a:lnTo>
                  <a:pt x="421892" y="2179002"/>
                </a:lnTo>
                <a:lnTo>
                  <a:pt x="419521" y="2182132"/>
                </a:lnTo>
                <a:lnTo>
                  <a:pt x="416361" y="2184870"/>
                </a:lnTo>
                <a:lnTo>
                  <a:pt x="410041" y="2190347"/>
                </a:lnTo>
                <a:lnTo>
                  <a:pt x="403325" y="2195042"/>
                </a:lnTo>
                <a:lnTo>
                  <a:pt x="387127" y="2204822"/>
                </a:lnTo>
                <a:lnTo>
                  <a:pt x="379622" y="2209908"/>
                </a:lnTo>
                <a:lnTo>
                  <a:pt x="371325" y="2215385"/>
                </a:lnTo>
                <a:lnTo>
                  <a:pt x="363820" y="2220861"/>
                </a:lnTo>
                <a:lnTo>
                  <a:pt x="356709" y="2227903"/>
                </a:lnTo>
                <a:lnTo>
                  <a:pt x="353153" y="2231815"/>
                </a:lnTo>
                <a:lnTo>
                  <a:pt x="350388" y="2235336"/>
                </a:lnTo>
                <a:lnTo>
                  <a:pt x="347622" y="2239640"/>
                </a:lnTo>
                <a:lnTo>
                  <a:pt x="344857" y="2244725"/>
                </a:lnTo>
                <a:lnTo>
                  <a:pt x="344462" y="2239640"/>
                </a:lnTo>
                <a:lnTo>
                  <a:pt x="344857" y="2235336"/>
                </a:lnTo>
                <a:lnTo>
                  <a:pt x="346043" y="2231033"/>
                </a:lnTo>
                <a:lnTo>
                  <a:pt x="346832" y="2227121"/>
                </a:lnTo>
                <a:lnTo>
                  <a:pt x="348414" y="2223600"/>
                </a:lnTo>
                <a:lnTo>
                  <a:pt x="350388" y="2219688"/>
                </a:lnTo>
                <a:lnTo>
                  <a:pt x="352363" y="2216167"/>
                </a:lnTo>
                <a:lnTo>
                  <a:pt x="354734" y="2213037"/>
                </a:lnTo>
                <a:lnTo>
                  <a:pt x="360264" y="2207169"/>
                </a:lnTo>
                <a:lnTo>
                  <a:pt x="366586" y="2201301"/>
                </a:lnTo>
                <a:lnTo>
                  <a:pt x="373301" y="2195824"/>
                </a:lnTo>
                <a:lnTo>
                  <a:pt x="380412" y="2190347"/>
                </a:lnTo>
                <a:lnTo>
                  <a:pt x="395028" y="2179785"/>
                </a:lnTo>
                <a:lnTo>
                  <a:pt x="401744" y="2173917"/>
                </a:lnTo>
                <a:lnTo>
                  <a:pt x="408855" y="2167657"/>
                </a:lnTo>
                <a:lnTo>
                  <a:pt x="414385" y="2161007"/>
                </a:lnTo>
                <a:lnTo>
                  <a:pt x="417151" y="2157095"/>
                </a:lnTo>
                <a:lnTo>
                  <a:pt x="419521" y="2153183"/>
                </a:lnTo>
                <a:lnTo>
                  <a:pt x="421892" y="2149271"/>
                </a:lnTo>
                <a:lnTo>
                  <a:pt x="423867" y="2144967"/>
                </a:lnTo>
                <a:lnTo>
                  <a:pt x="425447" y="2140273"/>
                </a:lnTo>
                <a:close/>
                <a:moveTo>
                  <a:pt x="6962745" y="2114549"/>
                </a:moveTo>
                <a:lnTo>
                  <a:pt x="6961969" y="2124611"/>
                </a:lnTo>
                <a:lnTo>
                  <a:pt x="6960417" y="2132258"/>
                </a:lnTo>
                <a:lnTo>
                  <a:pt x="6959641" y="2135880"/>
                </a:lnTo>
                <a:lnTo>
                  <a:pt x="6958477" y="2138697"/>
                </a:lnTo>
                <a:lnTo>
                  <a:pt x="6957312" y="2141515"/>
                </a:lnTo>
                <a:lnTo>
                  <a:pt x="6955760" y="2142722"/>
                </a:lnTo>
                <a:lnTo>
                  <a:pt x="6954208" y="2143124"/>
                </a:lnTo>
                <a:lnTo>
                  <a:pt x="6953044" y="2143124"/>
                </a:lnTo>
                <a:lnTo>
                  <a:pt x="6951491" y="2141917"/>
                </a:lnTo>
                <a:lnTo>
                  <a:pt x="6949939" y="2139904"/>
                </a:lnTo>
                <a:lnTo>
                  <a:pt x="6949163" y="2136282"/>
                </a:lnTo>
                <a:lnTo>
                  <a:pt x="6947611" y="2131453"/>
                </a:lnTo>
                <a:lnTo>
                  <a:pt x="6946058" y="2125416"/>
                </a:lnTo>
                <a:lnTo>
                  <a:pt x="6945282" y="2117366"/>
                </a:lnTo>
                <a:lnTo>
                  <a:pt x="6951491" y="2120184"/>
                </a:lnTo>
                <a:lnTo>
                  <a:pt x="6953432" y="2120586"/>
                </a:lnTo>
                <a:lnTo>
                  <a:pt x="6954984" y="2120586"/>
                </a:lnTo>
                <a:lnTo>
                  <a:pt x="6955760" y="2120184"/>
                </a:lnTo>
                <a:lnTo>
                  <a:pt x="6957700" y="2118976"/>
                </a:lnTo>
                <a:close/>
                <a:moveTo>
                  <a:pt x="6898469" y="2090741"/>
                </a:moveTo>
                <a:lnTo>
                  <a:pt x="6899245" y="2095733"/>
                </a:lnTo>
                <a:lnTo>
                  <a:pt x="6899245" y="2099955"/>
                </a:lnTo>
                <a:lnTo>
                  <a:pt x="6899245" y="2103796"/>
                </a:lnTo>
                <a:lnTo>
                  <a:pt x="6898081" y="2106869"/>
                </a:lnTo>
                <a:lnTo>
                  <a:pt x="6896917" y="2109941"/>
                </a:lnTo>
                <a:lnTo>
                  <a:pt x="6895753" y="2111862"/>
                </a:lnTo>
                <a:lnTo>
                  <a:pt x="6893812" y="2113782"/>
                </a:lnTo>
                <a:lnTo>
                  <a:pt x="6892260" y="2114166"/>
                </a:lnTo>
                <a:lnTo>
                  <a:pt x="6890320" y="2114550"/>
                </a:lnTo>
                <a:lnTo>
                  <a:pt x="6888767" y="2114166"/>
                </a:lnTo>
                <a:lnTo>
                  <a:pt x="6887215" y="2112630"/>
                </a:lnTo>
                <a:lnTo>
                  <a:pt x="6885663" y="2110326"/>
                </a:lnTo>
                <a:lnTo>
                  <a:pt x="6884111" y="2107637"/>
                </a:lnTo>
                <a:lnTo>
                  <a:pt x="6883335" y="2103796"/>
                </a:lnTo>
                <a:lnTo>
                  <a:pt x="6882558" y="2098803"/>
                </a:lnTo>
                <a:lnTo>
                  <a:pt x="6881782" y="2092660"/>
                </a:lnTo>
                <a:close/>
                <a:moveTo>
                  <a:pt x="1277518" y="2084387"/>
                </a:moveTo>
                <a:lnTo>
                  <a:pt x="1290615" y="2104539"/>
                </a:lnTo>
                <a:lnTo>
                  <a:pt x="1283868" y="2106555"/>
                </a:lnTo>
                <a:lnTo>
                  <a:pt x="1277122" y="2109779"/>
                </a:lnTo>
                <a:lnTo>
                  <a:pt x="1270772" y="2113003"/>
                </a:lnTo>
                <a:lnTo>
                  <a:pt x="1264421" y="2116631"/>
                </a:lnTo>
                <a:lnTo>
                  <a:pt x="1258072" y="2121065"/>
                </a:lnTo>
                <a:lnTo>
                  <a:pt x="1252118" y="2125095"/>
                </a:lnTo>
                <a:lnTo>
                  <a:pt x="1239815" y="2134365"/>
                </a:lnTo>
                <a:lnTo>
                  <a:pt x="1228702" y="2143232"/>
                </a:lnTo>
                <a:lnTo>
                  <a:pt x="1217193" y="2151696"/>
                </a:lnTo>
                <a:lnTo>
                  <a:pt x="1211637" y="2155324"/>
                </a:lnTo>
                <a:lnTo>
                  <a:pt x="1206081" y="2158145"/>
                </a:lnTo>
                <a:lnTo>
                  <a:pt x="1200922" y="2160563"/>
                </a:lnTo>
                <a:lnTo>
                  <a:pt x="1195365" y="2162175"/>
                </a:lnTo>
                <a:lnTo>
                  <a:pt x="1197746" y="2156532"/>
                </a:lnTo>
                <a:lnTo>
                  <a:pt x="1201318" y="2151293"/>
                </a:lnTo>
                <a:lnTo>
                  <a:pt x="1204494" y="2145650"/>
                </a:lnTo>
                <a:lnTo>
                  <a:pt x="1208462" y="2140411"/>
                </a:lnTo>
                <a:lnTo>
                  <a:pt x="1212828" y="2135574"/>
                </a:lnTo>
                <a:lnTo>
                  <a:pt x="1217193" y="2130334"/>
                </a:lnTo>
                <a:lnTo>
                  <a:pt x="1228305" y="2120661"/>
                </a:lnTo>
                <a:lnTo>
                  <a:pt x="1239418" y="2110988"/>
                </a:lnTo>
                <a:lnTo>
                  <a:pt x="1251721" y="2102121"/>
                </a:lnTo>
                <a:lnTo>
                  <a:pt x="1264421" y="2093255"/>
                </a:lnTo>
                <a:close/>
                <a:moveTo>
                  <a:pt x="6928315" y="2078040"/>
                </a:moveTo>
                <a:lnTo>
                  <a:pt x="6930255" y="2078040"/>
                </a:lnTo>
                <a:lnTo>
                  <a:pt x="6932195" y="2078444"/>
                </a:lnTo>
                <a:lnTo>
                  <a:pt x="6932583" y="2086901"/>
                </a:lnTo>
                <a:lnTo>
                  <a:pt x="6932583" y="2090123"/>
                </a:lnTo>
                <a:lnTo>
                  <a:pt x="6932195" y="2092943"/>
                </a:lnTo>
                <a:lnTo>
                  <a:pt x="6931807" y="2095359"/>
                </a:lnTo>
                <a:lnTo>
                  <a:pt x="6930643" y="2097775"/>
                </a:lnTo>
                <a:lnTo>
                  <a:pt x="6929867" y="2099386"/>
                </a:lnTo>
                <a:lnTo>
                  <a:pt x="6929091" y="2100595"/>
                </a:lnTo>
                <a:lnTo>
                  <a:pt x="6925986" y="2102609"/>
                </a:lnTo>
                <a:lnTo>
                  <a:pt x="6922882" y="2103817"/>
                </a:lnTo>
                <a:lnTo>
                  <a:pt x="6919001" y="2104623"/>
                </a:lnTo>
                <a:lnTo>
                  <a:pt x="6915120" y="2105025"/>
                </a:lnTo>
                <a:lnTo>
                  <a:pt x="6915896" y="2099789"/>
                </a:lnTo>
                <a:lnTo>
                  <a:pt x="6916673" y="2094151"/>
                </a:lnTo>
                <a:lnTo>
                  <a:pt x="6916673" y="2087706"/>
                </a:lnTo>
                <a:lnTo>
                  <a:pt x="6915508" y="2080457"/>
                </a:lnTo>
                <a:lnTo>
                  <a:pt x="6918225" y="2084484"/>
                </a:lnTo>
                <a:lnTo>
                  <a:pt x="6919389" y="2085291"/>
                </a:lnTo>
                <a:lnTo>
                  <a:pt x="6920165" y="2085693"/>
                </a:lnTo>
                <a:lnTo>
                  <a:pt x="6920941" y="2085291"/>
                </a:lnTo>
                <a:lnTo>
                  <a:pt x="6921717" y="2085291"/>
                </a:lnTo>
                <a:lnTo>
                  <a:pt x="6922882" y="2083276"/>
                </a:lnTo>
                <a:lnTo>
                  <a:pt x="6924046" y="2081263"/>
                </a:lnTo>
                <a:lnTo>
                  <a:pt x="6925986" y="2079248"/>
                </a:lnTo>
                <a:lnTo>
                  <a:pt x="6927150" y="2078444"/>
                </a:lnTo>
                <a:close/>
                <a:moveTo>
                  <a:pt x="2221635" y="2047874"/>
                </a:moveTo>
                <a:lnTo>
                  <a:pt x="2223646" y="2052240"/>
                </a:lnTo>
                <a:lnTo>
                  <a:pt x="2225254" y="2056209"/>
                </a:lnTo>
                <a:lnTo>
                  <a:pt x="2225656" y="2058987"/>
                </a:lnTo>
                <a:lnTo>
                  <a:pt x="2225254" y="2061368"/>
                </a:lnTo>
                <a:lnTo>
                  <a:pt x="2223646" y="2063352"/>
                </a:lnTo>
                <a:lnTo>
                  <a:pt x="2222037" y="2064940"/>
                </a:lnTo>
                <a:lnTo>
                  <a:pt x="2220025" y="2066130"/>
                </a:lnTo>
                <a:lnTo>
                  <a:pt x="2217613" y="2067321"/>
                </a:lnTo>
                <a:lnTo>
                  <a:pt x="2211581" y="2068116"/>
                </a:lnTo>
                <a:lnTo>
                  <a:pt x="2205950" y="2069306"/>
                </a:lnTo>
                <a:lnTo>
                  <a:pt x="2199917" y="2070497"/>
                </a:lnTo>
                <a:lnTo>
                  <a:pt x="2197906" y="2071687"/>
                </a:lnTo>
                <a:lnTo>
                  <a:pt x="2195896" y="2073275"/>
                </a:lnTo>
                <a:lnTo>
                  <a:pt x="2195493" y="2064147"/>
                </a:lnTo>
                <a:lnTo>
                  <a:pt x="2196298" y="2057797"/>
                </a:lnTo>
                <a:lnTo>
                  <a:pt x="2197102" y="2055415"/>
                </a:lnTo>
                <a:lnTo>
                  <a:pt x="2197906" y="2053431"/>
                </a:lnTo>
                <a:lnTo>
                  <a:pt x="2198711" y="2052240"/>
                </a:lnTo>
                <a:lnTo>
                  <a:pt x="2200320" y="2051050"/>
                </a:lnTo>
                <a:lnTo>
                  <a:pt x="2201928" y="2050255"/>
                </a:lnTo>
                <a:lnTo>
                  <a:pt x="2203939" y="2049859"/>
                </a:lnTo>
                <a:lnTo>
                  <a:pt x="2208765" y="2048669"/>
                </a:lnTo>
                <a:close/>
                <a:moveTo>
                  <a:pt x="2081187" y="2047874"/>
                </a:moveTo>
                <a:lnTo>
                  <a:pt x="2078041" y="2057313"/>
                </a:lnTo>
                <a:lnTo>
                  <a:pt x="2074896" y="2064784"/>
                </a:lnTo>
                <a:lnTo>
                  <a:pt x="2070963" y="2072255"/>
                </a:lnTo>
                <a:lnTo>
                  <a:pt x="2068604" y="2075008"/>
                </a:lnTo>
                <a:lnTo>
                  <a:pt x="2066245" y="2078154"/>
                </a:lnTo>
                <a:lnTo>
                  <a:pt x="2063492" y="2080513"/>
                </a:lnTo>
                <a:lnTo>
                  <a:pt x="2060739" y="2082873"/>
                </a:lnTo>
                <a:lnTo>
                  <a:pt x="2057987" y="2084839"/>
                </a:lnTo>
                <a:lnTo>
                  <a:pt x="2054448" y="2086806"/>
                </a:lnTo>
                <a:lnTo>
                  <a:pt x="2050909" y="2088378"/>
                </a:lnTo>
                <a:lnTo>
                  <a:pt x="2047369" y="2089164"/>
                </a:lnTo>
                <a:lnTo>
                  <a:pt x="2043437" y="2089951"/>
                </a:lnTo>
                <a:lnTo>
                  <a:pt x="2039112" y="2090738"/>
                </a:lnTo>
                <a:lnTo>
                  <a:pt x="2038325" y="2085232"/>
                </a:lnTo>
                <a:lnTo>
                  <a:pt x="2038325" y="2081300"/>
                </a:lnTo>
                <a:lnTo>
                  <a:pt x="2039112" y="2078547"/>
                </a:lnTo>
                <a:lnTo>
                  <a:pt x="2041078" y="2076581"/>
                </a:lnTo>
                <a:lnTo>
                  <a:pt x="2042650" y="2075008"/>
                </a:lnTo>
                <a:lnTo>
                  <a:pt x="2044617" y="2074222"/>
                </a:lnTo>
                <a:lnTo>
                  <a:pt x="2050122" y="2072648"/>
                </a:lnTo>
                <a:lnTo>
                  <a:pt x="2054448" y="2071862"/>
                </a:lnTo>
                <a:lnTo>
                  <a:pt x="2056414" y="2071076"/>
                </a:lnTo>
                <a:lnTo>
                  <a:pt x="2057987" y="2069897"/>
                </a:lnTo>
                <a:lnTo>
                  <a:pt x="2058772" y="2068323"/>
                </a:lnTo>
                <a:lnTo>
                  <a:pt x="2058380" y="2065570"/>
                </a:lnTo>
                <a:lnTo>
                  <a:pt x="2057201" y="2062032"/>
                </a:lnTo>
                <a:lnTo>
                  <a:pt x="2055234" y="2057705"/>
                </a:lnTo>
                <a:close/>
                <a:moveTo>
                  <a:pt x="7167062" y="2046288"/>
                </a:moveTo>
                <a:lnTo>
                  <a:pt x="7168297" y="2050746"/>
                </a:lnTo>
                <a:lnTo>
                  <a:pt x="7169120" y="2055204"/>
                </a:lnTo>
                <a:lnTo>
                  <a:pt x="7169120" y="2059664"/>
                </a:lnTo>
                <a:lnTo>
                  <a:pt x="7168709" y="2064122"/>
                </a:lnTo>
                <a:lnTo>
                  <a:pt x="7168297" y="2068580"/>
                </a:lnTo>
                <a:lnTo>
                  <a:pt x="7167062" y="2072634"/>
                </a:lnTo>
                <a:lnTo>
                  <a:pt x="7165005" y="2079118"/>
                </a:lnTo>
                <a:lnTo>
                  <a:pt x="7163358" y="2081550"/>
                </a:lnTo>
                <a:lnTo>
                  <a:pt x="7162535" y="2083577"/>
                </a:lnTo>
                <a:lnTo>
                  <a:pt x="7161712" y="2084387"/>
                </a:lnTo>
                <a:lnTo>
                  <a:pt x="7160477" y="2084387"/>
                </a:lnTo>
                <a:lnTo>
                  <a:pt x="7160066" y="2083577"/>
                </a:lnTo>
                <a:lnTo>
                  <a:pt x="7160066" y="2081550"/>
                </a:lnTo>
                <a:lnTo>
                  <a:pt x="7160477" y="2077902"/>
                </a:lnTo>
                <a:lnTo>
                  <a:pt x="7161712" y="2073039"/>
                </a:lnTo>
                <a:lnTo>
                  <a:pt x="7159654" y="2070606"/>
                </a:lnTo>
                <a:lnTo>
                  <a:pt x="7157596" y="2068985"/>
                </a:lnTo>
                <a:lnTo>
                  <a:pt x="7153480" y="2065743"/>
                </a:lnTo>
                <a:lnTo>
                  <a:pt x="7151423" y="2063716"/>
                </a:lnTo>
                <a:lnTo>
                  <a:pt x="7149776" y="2060474"/>
                </a:lnTo>
                <a:lnTo>
                  <a:pt x="7148542" y="2056825"/>
                </a:lnTo>
                <a:lnTo>
                  <a:pt x="7146895" y="2051556"/>
                </a:lnTo>
                <a:close/>
                <a:moveTo>
                  <a:pt x="9265017" y="2005012"/>
                </a:moveTo>
                <a:lnTo>
                  <a:pt x="9268589" y="2009654"/>
                </a:lnTo>
                <a:lnTo>
                  <a:pt x="9270574" y="2013520"/>
                </a:lnTo>
                <a:lnTo>
                  <a:pt x="9271764" y="2017387"/>
                </a:lnTo>
                <a:lnTo>
                  <a:pt x="9272955" y="2021254"/>
                </a:lnTo>
                <a:lnTo>
                  <a:pt x="9274542" y="2027828"/>
                </a:lnTo>
                <a:lnTo>
                  <a:pt x="9274939" y="2031309"/>
                </a:lnTo>
                <a:lnTo>
                  <a:pt x="9275733" y="2035176"/>
                </a:lnTo>
                <a:lnTo>
                  <a:pt x="9268192" y="2033628"/>
                </a:lnTo>
                <a:lnTo>
                  <a:pt x="9264223" y="2032469"/>
                </a:lnTo>
                <a:lnTo>
                  <a:pt x="9260255" y="2031309"/>
                </a:lnTo>
                <a:lnTo>
                  <a:pt x="9256286" y="2029375"/>
                </a:lnTo>
                <a:lnTo>
                  <a:pt x="9252317" y="2025894"/>
                </a:lnTo>
                <a:lnTo>
                  <a:pt x="9249142" y="2021641"/>
                </a:lnTo>
                <a:lnTo>
                  <a:pt x="9245570" y="2015840"/>
                </a:lnTo>
                <a:close/>
                <a:moveTo>
                  <a:pt x="2130660" y="1987549"/>
                </a:moveTo>
                <a:lnTo>
                  <a:pt x="2133327" y="1994383"/>
                </a:lnTo>
                <a:lnTo>
                  <a:pt x="2135233" y="2000457"/>
                </a:lnTo>
                <a:lnTo>
                  <a:pt x="2136757" y="2005772"/>
                </a:lnTo>
                <a:lnTo>
                  <a:pt x="2136757" y="2010706"/>
                </a:lnTo>
                <a:lnTo>
                  <a:pt x="2136757" y="2012984"/>
                </a:lnTo>
                <a:lnTo>
                  <a:pt x="2135613" y="2014882"/>
                </a:lnTo>
                <a:lnTo>
                  <a:pt x="2135233" y="2016781"/>
                </a:lnTo>
                <a:lnTo>
                  <a:pt x="2133708" y="2017919"/>
                </a:lnTo>
                <a:lnTo>
                  <a:pt x="2132565" y="2019437"/>
                </a:lnTo>
                <a:lnTo>
                  <a:pt x="2130660" y="2020577"/>
                </a:lnTo>
                <a:lnTo>
                  <a:pt x="2128756" y="2021335"/>
                </a:lnTo>
                <a:lnTo>
                  <a:pt x="2126470" y="2022475"/>
                </a:lnTo>
                <a:lnTo>
                  <a:pt x="2123802" y="2020577"/>
                </a:lnTo>
                <a:lnTo>
                  <a:pt x="2121898" y="2017919"/>
                </a:lnTo>
                <a:lnTo>
                  <a:pt x="2120374" y="2016401"/>
                </a:lnTo>
                <a:lnTo>
                  <a:pt x="2119230" y="2013743"/>
                </a:lnTo>
                <a:lnTo>
                  <a:pt x="2118469" y="2011086"/>
                </a:lnTo>
                <a:lnTo>
                  <a:pt x="2117707" y="2008808"/>
                </a:lnTo>
                <a:lnTo>
                  <a:pt x="2117707" y="2005772"/>
                </a:lnTo>
                <a:lnTo>
                  <a:pt x="2118469" y="2003494"/>
                </a:lnTo>
                <a:lnTo>
                  <a:pt x="2118849" y="2000836"/>
                </a:lnTo>
                <a:lnTo>
                  <a:pt x="2119611" y="1998559"/>
                </a:lnTo>
                <a:lnTo>
                  <a:pt x="2120754" y="1996281"/>
                </a:lnTo>
                <a:lnTo>
                  <a:pt x="2121898" y="1994383"/>
                </a:lnTo>
                <a:lnTo>
                  <a:pt x="2123802" y="1992105"/>
                </a:lnTo>
                <a:lnTo>
                  <a:pt x="2125707" y="1990207"/>
                </a:lnTo>
                <a:lnTo>
                  <a:pt x="2127992" y="1988688"/>
                </a:lnTo>
                <a:close/>
                <a:moveTo>
                  <a:pt x="7376152" y="1984376"/>
                </a:moveTo>
                <a:lnTo>
                  <a:pt x="7378068" y="1984376"/>
                </a:lnTo>
                <a:lnTo>
                  <a:pt x="7380367" y="1984755"/>
                </a:lnTo>
                <a:lnTo>
                  <a:pt x="7383050" y="1985510"/>
                </a:lnTo>
                <a:lnTo>
                  <a:pt x="7386498" y="1986645"/>
                </a:lnTo>
                <a:lnTo>
                  <a:pt x="7390330" y="1988535"/>
                </a:lnTo>
                <a:lnTo>
                  <a:pt x="7394545" y="1991558"/>
                </a:lnTo>
                <a:lnTo>
                  <a:pt x="7394545" y="1995716"/>
                </a:lnTo>
                <a:lnTo>
                  <a:pt x="7393396" y="1999118"/>
                </a:lnTo>
                <a:lnTo>
                  <a:pt x="7393012" y="2002142"/>
                </a:lnTo>
                <a:lnTo>
                  <a:pt x="7392246" y="2004409"/>
                </a:lnTo>
                <a:lnTo>
                  <a:pt x="7390713" y="2005922"/>
                </a:lnTo>
                <a:lnTo>
                  <a:pt x="7389181" y="2007055"/>
                </a:lnTo>
                <a:lnTo>
                  <a:pt x="7388031" y="2007811"/>
                </a:lnTo>
                <a:lnTo>
                  <a:pt x="7386498" y="2008189"/>
                </a:lnTo>
                <a:lnTo>
                  <a:pt x="7384966" y="2007811"/>
                </a:lnTo>
                <a:lnTo>
                  <a:pt x="7383433" y="2007055"/>
                </a:lnTo>
                <a:lnTo>
                  <a:pt x="7380367" y="2005165"/>
                </a:lnTo>
                <a:lnTo>
                  <a:pt x="7377302" y="2002142"/>
                </a:lnTo>
                <a:lnTo>
                  <a:pt x="7375003" y="1998740"/>
                </a:lnTo>
                <a:lnTo>
                  <a:pt x="7373087" y="1994582"/>
                </a:lnTo>
                <a:lnTo>
                  <a:pt x="7372320" y="1990802"/>
                </a:lnTo>
                <a:lnTo>
                  <a:pt x="7372320" y="1989669"/>
                </a:lnTo>
                <a:lnTo>
                  <a:pt x="7372320" y="1988156"/>
                </a:lnTo>
                <a:lnTo>
                  <a:pt x="7372703" y="1986645"/>
                </a:lnTo>
                <a:lnTo>
                  <a:pt x="7373087" y="1985510"/>
                </a:lnTo>
                <a:lnTo>
                  <a:pt x="7374619" y="1984755"/>
                </a:lnTo>
                <a:close/>
                <a:moveTo>
                  <a:pt x="511895" y="1962149"/>
                </a:moveTo>
                <a:lnTo>
                  <a:pt x="513516" y="1964895"/>
                </a:lnTo>
                <a:lnTo>
                  <a:pt x="514327" y="1967249"/>
                </a:lnTo>
                <a:lnTo>
                  <a:pt x="514327" y="1969601"/>
                </a:lnTo>
                <a:lnTo>
                  <a:pt x="513516" y="1971955"/>
                </a:lnTo>
                <a:lnTo>
                  <a:pt x="511895" y="1973916"/>
                </a:lnTo>
                <a:lnTo>
                  <a:pt x="509867" y="1975877"/>
                </a:lnTo>
                <a:lnTo>
                  <a:pt x="505409" y="1979800"/>
                </a:lnTo>
                <a:lnTo>
                  <a:pt x="494060" y="1987251"/>
                </a:lnTo>
                <a:lnTo>
                  <a:pt x="489196" y="1991173"/>
                </a:lnTo>
                <a:lnTo>
                  <a:pt x="487170" y="1993134"/>
                </a:lnTo>
                <a:lnTo>
                  <a:pt x="485549" y="1995488"/>
                </a:lnTo>
                <a:lnTo>
                  <a:pt x="481091" y="1989213"/>
                </a:lnTo>
                <a:lnTo>
                  <a:pt x="477847" y="1984506"/>
                </a:lnTo>
                <a:lnTo>
                  <a:pt x="476632" y="1980583"/>
                </a:lnTo>
                <a:lnTo>
                  <a:pt x="476226" y="1977838"/>
                </a:lnTo>
                <a:lnTo>
                  <a:pt x="476226" y="1975877"/>
                </a:lnTo>
                <a:lnTo>
                  <a:pt x="477442" y="1974308"/>
                </a:lnTo>
                <a:lnTo>
                  <a:pt x="479468" y="1973916"/>
                </a:lnTo>
                <a:lnTo>
                  <a:pt x="482711" y="1973524"/>
                </a:lnTo>
                <a:lnTo>
                  <a:pt x="489602" y="1972347"/>
                </a:lnTo>
                <a:lnTo>
                  <a:pt x="492845" y="1971955"/>
                </a:lnTo>
                <a:lnTo>
                  <a:pt x="496898" y="1971563"/>
                </a:lnTo>
                <a:lnTo>
                  <a:pt x="500951" y="1969994"/>
                </a:lnTo>
                <a:lnTo>
                  <a:pt x="505003" y="1968425"/>
                </a:lnTo>
                <a:lnTo>
                  <a:pt x="509057" y="1965680"/>
                </a:lnTo>
                <a:close/>
                <a:moveTo>
                  <a:pt x="690541" y="1960563"/>
                </a:moveTo>
                <a:lnTo>
                  <a:pt x="690541" y="1961345"/>
                </a:lnTo>
                <a:lnTo>
                  <a:pt x="690142" y="1962911"/>
                </a:lnTo>
                <a:lnTo>
                  <a:pt x="688150" y="1967217"/>
                </a:lnTo>
                <a:lnTo>
                  <a:pt x="684965" y="1973089"/>
                </a:lnTo>
                <a:lnTo>
                  <a:pt x="680184" y="1980135"/>
                </a:lnTo>
                <a:lnTo>
                  <a:pt x="674608" y="1988355"/>
                </a:lnTo>
                <a:lnTo>
                  <a:pt x="667438" y="1996967"/>
                </a:lnTo>
                <a:lnTo>
                  <a:pt x="659871" y="2006360"/>
                </a:lnTo>
                <a:lnTo>
                  <a:pt x="651504" y="2014973"/>
                </a:lnTo>
                <a:lnTo>
                  <a:pt x="642741" y="2023192"/>
                </a:lnTo>
                <a:lnTo>
                  <a:pt x="633182" y="2030630"/>
                </a:lnTo>
                <a:lnTo>
                  <a:pt x="624021" y="2037285"/>
                </a:lnTo>
                <a:lnTo>
                  <a:pt x="619639" y="2040025"/>
                </a:lnTo>
                <a:lnTo>
                  <a:pt x="614462" y="2041982"/>
                </a:lnTo>
                <a:lnTo>
                  <a:pt x="610079" y="2043939"/>
                </a:lnTo>
                <a:lnTo>
                  <a:pt x="605698" y="2045113"/>
                </a:lnTo>
                <a:lnTo>
                  <a:pt x="601316" y="2046288"/>
                </a:lnTo>
                <a:lnTo>
                  <a:pt x="596935" y="2046288"/>
                </a:lnTo>
                <a:lnTo>
                  <a:pt x="592553" y="2045896"/>
                </a:lnTo>
                <a:lnTo>
                  <a:pt x="588570" y="2044722"/>
                </a:lnTo>
                <a:lnTo>
                  <a:pt x="584587" y="2042764"/>
                </a:lnTo>
                <a:lnTo>
                  <a:pt x="581001" y="2040025"/>
                </a:lnTo>
                <a:lnTo>
                  <a:pt x="592154" y="2033761"/>
                </a:lnTo>
                <a:lnTo>
                  <a:pt x="604503" y="2025932"/>
                </a:lnTo>
                <a:lnTo>
                  <a:pt x="617250" y="2017321"/>
                </a:lnTo>
                <a:lnTo>
                  <a:pt x="630393" y="2007535"/>
                </a:lnTo>
                <a:lnTo>
                  <a:pt x="644733" y="1997749"/>
                </a:lnTo>
                <a:lnTo>
                  <a:pt x="659471" y="1986006"/>
                </a:lnTo>
                <a:close/>
                <a:moveTo>
                  <a:pt x="75969" y="1952624"/>
                </a:moveTo>
                <a:lnTo>
                  <a:pt x="79980" y="1952624"/>
                </a:lnTo>
                <a:lnTo>
                  <a:pt x="83990" y="1953018"/>
                </a:lnTo>
                <a:lnTo>
                  <a:pt x="88001" y="1954198"/>
                </a:lnTo>
                <a:lnTo>
                  <a:pt x="90808" y="1958525"/>
                </a:lnTo>
                <a:lnTo>
                  <a:pt x="92813" y="1962458"/>
                </a:lnTo>
                <a:lnTo>
                  <a:pt x="94417" y="1966392"/>
                </a:lnTo>
                <a:lnTo>
                  <a:pt x="95220" y="1969539"/>
                </a:lnTo>
                <a:lnTo>
                  <a:pt x="95220" y="1972686"/>
                </a:lnTo>
                <a:lnTo>
                  <a:pt x="94819" y="1975439"/>
                </a:lnTo>
                <a:lnTo>
                  <a:pt x="93214" y="1978193"/>
                </a:lnTo>
                <a:lnTo>
                  <a:pt x="91610" y="1980553"/>
                </a:lnTo>
                <a:lnTo>
                  <a:pt x="90407" y="1982520"/>
                </a:lnTo>
                <a:lnTo>
                  <a:pt x="88001" y="1985274"/>
                </a:lnTo>
                <a:lnTo>
                  <a:pt x="82787" y="1988814"/>
                </a:lnTo>
                <a:lnTo>
                  <a:pt x="77573" y="1993141"/>
                </a:lnTo>
                <a:lnTo>
                  <a:pt x="71959" y="1997074"/>
                </a:lnTo>
                <a:lnTo>
                  <a:pt x="66745" y="1991567"/>
                </a:lnTo>
                <a:lnTo>
                  <a:pt x="62734" y="1986061"/>
                </a:lnTo>
                <a:lnTo>
                  <a:pt x="59526" y="1980553"/>
                </a:lnTo>
                <a:lnTo>
                  <a:pt x="57922" y="1976226"/>
                </a:lnTo>
                <a:lnTo>
                  <a:pt x="57120" y="1971899"/>
                </a:lnTo>
                <a:lnTo>
                  <a:pt x="57120" y="1967572"/>
                </a:lnTo>
                <a:lnTo>
                  <a:pt x="58323" y="1964426"/>
                </a:lnTo>
                <a:lnTo>
                  <a:pt x="60328" y="1960885"/>
                </a:lnTo>
                <a:lnTo>
                  <a:pt x="62734" y="1958525"/>
                </a:lnTo>
                <a:lnTo>
                  <a:pt x="65542" y="1956165"/>
                </a:lnTo>
                <a:lnTo>
                  <a:pt x="68750" y="1954592"/>
                </a:lnTo>
                <a:lnTo>
                  <a:pt x="72360" y="1953018"/>
                </a:lnTo>
                <a:close/>
                <a:moveTo>
                  <a:pt x="2012932" y="1936749"/>
                </a:moveTo>
                <a:lnTo>
                  <a:pt x="2014915" y="1941909"/>
                </a:lnTo>
                <a:lnTo>
                  <a:pt x="2016107" y="1946274"/>
                </a:lnTo>
                <a:lnTo>
                  <a:pt x="2016107" y="1949450"/>
                </a:lnTo>
                <a:lnTo>
                  <a:pt x="2014915" y="1952228"/>
                </a:lnTo>
                <a:lnTo>
                  <a:pt x="2012932" y="1954609"/>
                </a:lnTo>
                <a:lnTo>
                  <a:pt x="2010550" y="1956593"/>
                </a:lnTo>
                <a:lnTo>
                  <a:pt x="2007771" y="1957784"/>
                </a:lnTo>
                <a:lnTo>
                  <a:pt x="2004200" y="1959372"/>
                </a:lnTo>
                <a:lnTo>
                  <a:pt x="1996660" y="1961356"/>
                </a:lnTo>
                <a:lnTo>
                  <a:pt x="1988722" y="1963340"/>
                </a:lnTo>
                <a:lnTo>
                  <a:pt x="1984753" y="1964928"/>
                </a:lnTo>
                <a:lnTo>
                  <a:pt x="1981181" y="1966119"/>
                </a:lnTo>
                <a:lnTo>
                  <a:pt x="1978403" y="1967706"/>
                </a:lnTo>
                <a:lnTo>
                  <a:pt x="1976419" y="1970087"/>
                </a:lnTo>
                <a:lnTo>
                  <a:pt x="1977609" y="1967309"/>
                </a:lnTo>
                <a:lnTo>
                  <a:pt x="1978403" y="1964135"/>
                </a:lnTo>
                <a:lnTo>
                  <a:pt x="1980388" y="1961754"/>
                </a:lnTo>
                <a:lnTo>
                  <a:pt x="1982371" y="1959372"/>
                </a:lnTo>
                <a:lnTo>
                  <a:pt x="1986737" y="1955403"/>
                </a:lnTo>
                <a:lnTo>
                  <a:pt x="1991500" y="1951434"/>
                </a:lnTo>
                <a:lnTo>
                  <a:pt x="2002215" y="1944291"/>
                </a:lnTo>
                <a:lnTo>
                  <a:pt x="2007771" y="1940718"/>
                </a:lnTo>
                <a:close/>
                <a:moveTo>
                  <a:pt x="663797" y="1917699"/>
                </a:moveTo>
                <a:lnTo>
                  <a:pt x="666117" y="1919287"/>
                </a:lnTo>
                <a:lnTo>
                  <a:pt x="667664" y="1920478"/>
                </a:lnTo>
                <a:lnTo>
                  <a:pt x="670757" y="1924049"/>
                </a:lnTo>
                <a:lnTo>
                  <a:pt x="671917" y="1927225"/>
                </a:lnTo>
                <a:lnTo>
                  <a:pt x="673078" y="1931194"/>
                </a:lnTo>
                <a:lnTo>
                  <a:pt x="672305" y="1935559"/>
                </a:lnTo>
                <a:lnTo>
                  <a:pt x="671530" y="1939528"/>
                </a:lnTo>
                <a:lnTo>
                  <a:pt x="669984" y="1943497"/>
                </a:lnTo>
                <a:lnTo>
                  <a:pt x="668050" y="1947069"/>
                </a:lnTo>
                <a:lnTo>
                  <a:pt x="665343" y="1949847"/>
                </a:lnTo>
                <a:lnTo>
                  <a:pt x="662636" y="1952228"/>
                </a:lnTo>
                <a:lnTo>
                  <a:pt x="659156" y="1953816"/>
                </a:lnTo>
                <a:lnTo>
                  <a:pt x="656449" y="1954212"/>
                </a:lnTo>
                <a:lnTo>
                  <a:pt x="652581" y="1954212"/>
                </a:lnTo>
                <a:lnTo>
                  <a:pt x="651035" y="1953816"/>
                </a:lnTo>
                <a:lnTo>
                  <a:pt x="649101" y="1952626"/>
                </a:lnTo>
                <a:lnTo>
                  <a:pt x="647555" y="1951434"/>
                </a:lnTo>
                <a:lnTo>
                  <a:pt x="646394" y="1949847"/>
                </a:lnTo>
                <a:lnTo>
                  <a:pt x="642915" y="1945481"/>
                </a:lnTo>
                <a:lnTo>
                  <a:pt x="646007" y="1943100"/>
                </a:lnTo>
                <a:lnTo>
                  <a:pt x="648328" y="1941512"/>
                </a:lnTo>
                <a:lnTo>
                  <a:pt x="651035" y="1941115"/>
                </a:lnTo>
                <a:lnTo>
                  <a:pt x="653355" y="1941115"/>
                </a:lnTo>
                <a:lnTo>
                  <a:pt x="658769" y="1941115"/>
                </a:lnTo>
                <a:lnTo>
                  <a:pt x="661090" y="1939925"/>
                </a:lnTo>
                <a:lnTo>
                  <a:pt x="663410" y="1938734"/>
                </a:lnTo>
                <a:lnTo>
                  <a:pt x="660703" y="1935559"/>
                </a:lnTo>
                <a:lnTo>
                  <a:pt x="658769" y="1932782"/>
                </a:lnTo>
                <a:lnTo>
                  <a:pt x="657610" y="1930003"/>
                </a:lnTo>
                <a:lnTo>
                  <a:pt x="657610" y="1927225"/>
                </a:lnTo>
                <a:lnTo>
                  <a:pt x="658769" y="1924446"/>
                </a:lnTo>
                <a:lnTo>
                  <a:pt x="659929" y="1922462"/>
                </a:lnTo>
                <a:close/>
                <a:moveTo>
                  <a:pt x="1476357" y="1912937"/>
                </a:moveTo>
                <a:lnTo>
                  <a:pt x="1475578" y="1918746"/>
                </a:lnTo>
                <a:lnTo>
                  <a:pt x="1474412" y="1924553"/>
                </a:lnTo>
                <a:lnTo>
                  <a:pt x="1472077" y="1929587"/>
                </a:lnTo>
                <a:lnTo>
                  <a:pt x="1468965" y="1934233"/>
                </a:lnTo>
                <a:lnTo>
                  <a:pt x="1465073" y="1939267"/>
                </a:lnTo>
                <a:lnTo>
                  <a:pt x="1460404" y="1943138"/>
                </a:lnTo>
                <a:lnTo>
                  <a:pt x="1455735" y="1946624"/>
                </a:lnTo>
                <a:lnTo>
                  <a:pt x="1449899" y="1950108"/>
                </a:lnTo>
                <a:lnTo>
                  <a:pt x="1444061" y="1952819"/>
                </a:lnTo>
                <a:lnTo>
                  <a:pt x="1437448" y="1955529"/>
                </a:lnTo>
                <a:lnTo>
                  <a:pt x="1431222" y="1957852"/>
                </a:lnTo>
                <a:lnTo>
                  <a:pt x="1423830" y="1959014"/>
                </a:lnTo>
                <a:lnTo>
                  <a:pt x="1417215" y="1960175"/>
                </a:lnTo>
                <a:lnTo>
                  <a:pt x="1410600" y="1960563"/>
                </a:lnTo>
                <a:lnTo>
                  <a:pt x="1403985" y="1960563"/>
                </a:lnTo>
                <a:lnTo>
                  <a:pt x="1396982" y="1959788"/>
                </a:lnTo>
                <a:lnTo>
                  <a:pt x="1403596" y="1959014"/>
                </a:lnTo>
                <a:lnTo>
                  <a:pt x="1409044" y="1957852"/>
                </a:lnTo>
                <a:lnTo>
                  <a:pt x="1414491" y="1955917"/>
                </a:lnTo>
                <a:lnTo>
                  <a:pt x="1419161" y="1953593"/>
                </a:lnTo>
                <a:lnTo>
                  <a:pt x="1423441" y="1950495"/>
                </a:lnTo>
                <a:lnTo>
                  <a:pt x="1427721" y="1947785"/>
                </a:lnTo>
                <a:lnTo>
                  <a:pt x="1435891" y="1941202"/>
                </a:lnTo>
                <a:lnTo>
                  <a:pt x="1444451" y="1933846"/>
                </a:lnTo>
                <a:lnTo>
                  <a:pt x="1453400" y="1926877"/>
                </a:lnTo>
                <a:lnTo>
                  <a:pt x="1458459" y="1923004"/>
                </a:lnTo>
                <a:lnTo>
                  <a:pt x="1463906" y="1919520"/>
                </a:lnTo>
                <a:lnTo>
                  <a:pt x="1470131" y="1916422"/>
                </a:lnTo>
                <a:close/>
                <a:moveTo>
                  <a:pt x="9103488" y="1893890"/>
                </a:moveTo>
                <a:lnTo>
                  <a:pt x="9107854" y="1894678"/>
                </a:lnTo>
                <a:lnTo>
                  <a:pt x="9111823" y="1895859"/>
                </a:lnTo>
                <a:lnTo>
                  <a:pt x="9115395" y="1897830"/>
                </a:lnTo>
                <a:lnTo>
                  <a:pt x="9118173" y="1900192"/>
                </a:lnTo>
                <a:lnTo>
                  <a:pt x="9120554" y="1902555"/>
                </a:lnTo>
                <a:lnTo>
                  <a:pt x="9122539" y="1906100"/>
                </a:lnTo>
                <a:lnTo>
                  <a:pt x="9124523" y="1909645"/>
                </a:lnTo>
                <a:lnTo>
                  <a:pt x="9126507" y="1912798"/>
                </a:lnTo>
                <a:lnTo>
                  <a:pt x="9130079" y="1921068"/>
                </a:lnTo>
                <a:lnTo>
                  <a:pt x="9132857" y="1929341"/>
                </a:lnTo>
                <a:lnTo>
                  <a:pt x="9136429" y="1938007"/>
                </a:lnTo>
                <a:lnTo>
                  <a:pt x="9138811" y="1942340"/>
                </a:lnTo>
                <a:lnTo>
                  <a:pt x="9140795" y="1946277"/>
                </a:lnTo>
                <a:lnTo>
                  <a:pt x="9135239" y="1945885"/>
                </a:lnTo>
                <a:lnTo>
                  <a:pt x="9130079" y="1943914"/>
                </a:lnTo>
                <a:lnTo>
                  <a:pt x="9124920" y="1941552"/>
                </a:lnTo>
                <a:lnTo>
                  <a:pt x="9120157" y="1938007"/>
                </a:lnTo>
                <a:lnTo>
                  <a:pt x="9115395" y="1933279"/>
                </a:lnTo>
                <a:lnTo>
                  <a:pt x="9110235" y="1927371"/>
                </a:lnTo>
                <a:lnTo>
                  <a:pt x="9105473" y="1921068"/>
                </a:lnTo>
                <a:lnTo>
                  <a:pt x="9101107" y="1913585"/>
                </a:lnTo>
                <a:lnTo>
                  <a:pt x="9103091" y="1909645"/>
                </a:lnTo>
                <a:lnTo>
                  <a:pt x="9104679" y="1904525"/>
                </a:lnTo>
                <a:lnTo>
                  <a:pt x="9105076" y="1902161"/>
                </a:lnTo>
                <a:lnTo>
                  <a:pt x="9105076" y="1899799"/>
                </a:lnTo>
                <a:lnTo>
                  <a:pt x="9104679" y="1897042"/>
                </a:lnTo>
                <a:close/>
                <a:moveTo>
                  <a:pt x="2030394" y="1868487"/>
                </a:moveTo>
                <a:lnTo>
                  <a:pt x="2030394" y="1872495"/>
                </a:lnTo>
                <a:lnTo>
                  <a:pt x="2030394" y="1875700"/>
                </a:lnTo>
                <a:lnTo>
                  <a:pt x="2029615" y="1878906"/>
                </a:lnTo>
                <a:lnTo>
                  <a:pt x="2029226" y="1881310"/>
                </a:lnTo>
                <a:lnTo>
                  <a:pt x="2028448" y="1883715"/>
                </a:lnTo>
                <a:lnTo>
                  <a:pt x="2027281" y="1885719"/>
                </a:lnTo>
                <a:lnTo>
                  <a:pt x="2026113" y="1886921"/>
                </a:lnTo>
                <a:lnTo>
                  <a:pt x="2024166" y="1888925"/>
                </a:lnTo>
                <a:lnTo>
                  <a:pt x="2020274" y="1891730"/>
                </a:lnTo>
                <a:lnTo>
                  <a:pt x="2015994" y="1892932"/>
                </a:lnTo>
                <a:lnTo>
                  <a:pt x="2010934" y="1894535"/>
                </a:lnTo>
                <a:lnTo>
                  <a:pt x="2005874" y="1895337"/>
                </a:lnTo>
                <a:lnTo>
                  <a:pt x="1995367" y="1896939"/>
                </a:lnTo>
                <a:lnTo>
                  <a:pt x="1989918" y="1898142"/>
                </a:lnTo>
                <a:lnTo>
                  <a:pt x="1985247" y="1898943"/>
                </a:lnTo>
                <a:lnTo>
                  <a:pt x="1980966" y="1900545"/>
                </a:lnTo>
                <a:lnTo>
                  <a:pt x="1977074" y="1902950"/>
                </a:lnTo>
                <a:lnTo>
                  <a:pt x="1975128" y="1903751"/>
                </a:lnTo>
                <a:lnTo>
                  <a:pt x="1973571" y="1905755"/>
                </a:lnTo>
                <a:lnTo>
                  <a:pt x="1972404" y="1907359"/>
                </a:lnTo>
                <a:lnTo>
                  <a:pt x="1971237" y="1909762"/>
                </a:lnTo>
                <a:lnTo>
                  <a:pt x="1970459" y="1906958"/>
                </a:lnTo>
                <a:lnTo>
                  <a:pt x="1970068" y="1903751"/>
                </a:lnTo>
                <a:lnTo>
                  <a:pt x="1970068" y="1901348"/>
                </a:lnTo>
                <a:lnTo>
                  <a:pt x="1970459" y="1898943"/>
                </a:lnTo>
                <a:lnTo>
                  <a:pt x="1970847" y="1896538"/>
                </a:lnTo>
                <a:lnTo>
                  <a:pt x="1971237" y="1894535"/>
                </a:lnTo>
                <a:lnTo>
                  <a:pt x="1972404" y="1892932"/>
                </a:lnTo>
                <a:lnTo>
                  <a:pt x="1973571" y="1890928"/>
                </a:lnTo>
                <a:lnTo>
                  <a:pt x="1977074" y="1888123"/>
                </a:lnTo>
                <a:lnTo>
                  <a:pt x="1980966" y="1886120"/>
                </a:lnTo>
                <a:lnTo>
                  <a:pt x="1985636" y="1884116"/>
                </a:lnTo>
                <a:lnTo>
                  <a:pt x="1990696" y="1882112"/>
                </a:lnTo>
                <a:lnTo>
                  <a:pt x="2001593" y="1879708"/>
                </a:lnTo>
                <a:lnTo>
                  <a:pt x="2012491" y="1876903"/>
                </a:lnTo>
                <a:lnTo>
                  <a:pt x="2017940" y="1875300"/>
                </a:lnTo>
                <a:lnTo>
                  <a:pt x="2022610" y="1873297"/>
                </a:lnTo>
                <a:lnTo>
                  <a:pt x="2026891" y="1871292"/>
                </a:lnTo>
                <a:close/>
                <a:moveTo>
                  <a:pt x="1631932" y="1827213"/>
                </a:moveTo>
                <a:lnTo>
                  <a:pt x="1630741" y="1832847"/>
                </a:lnTo>
                <a:lnTo>
                  <a:pt x="1628757" y="1837274"/>
                </a:lnTo>
                <a:lnTo>
                  <a:pt x="1626375" y="1841701"/>
                </a:lnTo>
                <a:lnTo>
                  <a:pt x="1623597" y="1845726"/>
                </a:lnTo>
                <a:lnTo>
                  <a:pt x="1619629" y="1849348"/>
                </a:lnTo>
                <a:lnTo>
                  <a:pt x="1615660" y="1853372"/>
                </a:lnTo>
                <a:lnTo>
                  <a:pt x="1610898" y="1856592"/>
                </a:lnTo>
                <a:lnTo>
                  <a:pt x="1605738" y="1859812"/>
                </a:lnTo>
                <a:lnTo>
                  <a:pt x="1595023" y="1865849"/>
                </a:lnTo>
                <a:lnTo>
                  <a:pt x="1583910" y="1871886"/>
                </a:lnTo>
                <a:lnTo>
                  <a:pt x="1572798" y="1877923"/>
                </a:lnTo>
                <a:lnTo>
                  <a:pt x="1562082" y="1884363"/>
                </a:lnTo>
                <a:lnTo>
                  <a:pt x="1562479" y="1877118"/>
                </a:lnTo>
                <a:lnTo>
                  <a:pt x="1563273" y="1871886"/>
                </a:lnTo>
                <a:lnTo>
                  <a:pt x="1565654" y="1866252"/>
                </a:lnTo>
                <a:lnTo>
                  <a:pt x="1568829" y="1861422"/>
                </a:lnTo>
                <a:lnTo>
                  <a:pt x="1572003" y="1856996"/>
                </a:lnTo>
                <a:lnTo>
                  <a:pt x="1576766" y="1852970"/>
                </a:lnTo>
                <a:lnTo>
                  <a:pt x="1581530" y="1849348"/>
                </a:lnTo>
                <a:lnTo>
                  <a:pt x="1586292" y="1846531"/>
                </a:lnTo>
                <a:lnTo>
                  <a:pt x="1591848" y="1843713"/>
                </a:lnTo>
                <a:lnTo>
                  <a:pt x="1597404" y="1840494"/>
                </a:lnTo>
                <a:lnTo>
                  <a:pt x="1609309" y="1836067"/>
                </a:lnTo>
                <a:lnTo>
                  <a:pt x="1621216" y="1831639"/>
                </a:lnTo>
                <a:close/>
                <a:moveTo>
                  <a:pt x="7868854" y="1819278"/>
                </a:moveTo>
                <a:lnTo>
                  <a:pt x="7868854" y="1822525"/>
                </a:lnTo>
                <a:lnTo>
                  <a:pt x="7869266" y="1825774"/>
                </a:lnTo>
                <a:lnTo>
                  <a:pt x="7870912" y="1833895"/>
                </a:lnTo>
                <a:lnTo>
                  <a:pt x="7874205" y="1842020"/>
                </a:lnTo>
                <a:lnTo>
                  <a:pt x="7878732" y="1851358"/>
                </a:lnTo>
                <a:lnTo>
                  <a:pt x="7875439" y="1853389"/>
                </a:lnTo>
                <a:lnTo>
                  <a:pt x="7871735" y="1854202"/>
                </a:lnTo>
                <a:lnTo>
                  <a:pt x="7868854" y="1854202"/>
                </a:lnTo>
                <a:lnTo>
                  <a:pt x="7865562" y="1852983"/>
                </a:lnTo>
                <a:lnTo>
                  <a:pt x="7863092" y="1850952"/>
                </a:lnTo>
                <a:lnTo>
                  <a:pt x="7861034" y="1848515"/>
                </a:lnTo>
                <a:lnTo>
                  <a:pt x="7858976" y="1845268"/>
                </a:lnTo>
                <a:lnTo>
                  <a:pt x="7857742" y="1842020"/>
                </a:lnTo>
                <a:lnTo>
                  <a:pt x="7856919" y="1838363"/>
                </a:lnTo>
                <a:lnTo>
                  <a:pt x="7856507" y="1834302"/>
                </a:lnTo>
                <a:lnTo>
                  <a:pt x="7856507" y="1830648"/>
                </a:lnTo>
                <a:lnTo>
                  <a:pt x="7857742" y="1827398"/>
                </a:lnTo>
                <a:lnTo>
                  <a:pt x="7858976" y="1824150"/>
                </a:lnTo>
                <a:lnTo>
                  <a:pt x="7861446" y="1821713"/>
                </a:lnTo>
                <a:lnTo>
                  <a:pt x="7864738" y="1820494"/>
                </a:lnTo>
                <a:close/>
                <a:moveTo>
                  <a:pt x="2179700" y="1790699"/>
                </a:moveTo>
                <a:lnTo>
                  <a:pt x="2182549" y="1792684"/>
                </a:lnTo>
                <a:lnTo>
                  <a:pt x="2184584" y="1794668"/>
                </a:lnTo>
                <a:lnTo>
                  <a:pt x="2186213" y="1796653"/>
                </a:lnTo>
                <a:lnTo>
                  <a:pt x="2187841" y="1798637"/>
                </a:lnTo>
                <a:lnTo>
                  <a:pt x="2189062" y="1802209"/>
                </a:lnTo>
                <a:lnTo>
                  <a:pt x="2189877" y="1806971"/>
                </a:lnTo>
                <a:lnTo>
                  <a:pt x="2190284" y="1816497"/>
                </a:lnTo>
                <a:lnTo>
                  <a:pt x="2190690" y="1822449"/>
                </a:lnTo>
                <a:lnTo>
                  <a:pt x="2192318" y="1828799"/>
                </a:lnTo>
                <a:lnTo>
                  <a:pt x="2188655" y="1825228"/>
                </a:lnTo>
                <a:lnTo>
                  <a:pt x="2184991" y="1822449"/>
                </a:lnTo>
                <a:lnTo>
                  <a:pt x="2182142" y="1820466"/>
                </a:lnTo>
                <a:lnTo>
                  <a:pt x="2179700" y="1818878"/>
                </a:lnTo>
                <a:lnTo>
                  <a:pt x="2176851" y="1818083"/>
                </a:lnTo>
                <a:lnTo>
                  <a:pt x="2174816" y="1817687"/>
                </a:lnTo>
                <a:lnTo>
                  <a:pt x="2171966" y="1817687"/>
                </a:lnTo>
                <a:lnTo>
                  <a:pt x="2169523" y="1817687"/>
                </a:lnTo>
                <a:lnTo>
                  <a:pt x="2158941" y="1819671"/>
                </a:lnTo>
                <a:lnTo>
                  <a:pt x="2152428" y="1819671"/>
                </a:lnTo>
                <a:lnTo>
                  <a:pt x="2148764" y="1819671"/>
                </a:lnTo>
                <a:lnTo>
                  <a:pt x="2144694" y="1818480"/>
                </a:lnTo>
                <a:lnTo>
                  <a:pt x="2145101" y="1816099"/>
                </a:lnTo>
                <a:lnTo>
                  <a:pt x="2145915" y="1813718"/>
                </a:lnTo>
                <a:lnTo>
                  <a:pt x="2147543" y="1811337"/>
                </a:lnTo>
                <a:lnTo>
                  <a:pt x="2149579" y="1809352"/>
                </a:lnTo>
                <a:lnTo>
                  <a:pt x="2152021" y="1807765"/>
                </a:lnTo>
                <a:lnTo>
                  <a:pt x="2154463" y="1806178"/>
                </a:lnTo>
                <a:lnTo>
                  <a:pt x="2160162" y="1803400"/>
                </a:lnTo>
                <a:lnTo>
                  <a:pt x="2166267" y="1801019"/>
                </a:lnTo>
                <a:lnTo>
                  <a:pt x="2171559" y="1797843"/>
                </a:lnTo>
                <a:lnTo>
                  <a:pt x="2174001" y="1796653"/>
                </a:lnTo>
                <a:lnTo>
                  <a:pt x="2176037" y="1794668"/>
                </a:lnTo>
                <a:lnTo>
                  <a:pt x="2178072" y="1792684"/>
                </a:lnTo>
                <a:close/>
                <a:moveTo>
                  <a:pt x="906939" y="1782763"/>
                </a:moveTo>
                <a:lnTo>
                  <a:pt x="908892" y="1785524"/>
                </a:lnTo>
                <a:lnTo>
                  <a:pt x="910450" y="1787890"/>
                </a:lnTo>
                <a:lnTo>
                  <a:pt x="911621" y="1789862"/>
                </a:lnTo>
                <a:lnTo>
                  <a:pt x="912402" y="1792228"/>
                </a:lnTo>
                <a:lnTo>
                  <a:pt x="912792" y="1794201"/>
                </a:lnTo>
                <a:lnTo>
                  <a:pt x="912792" y="1796173"/>
                </a:lnTo>
                <a:lnTo>
                  <a:pt x="912402" y="1800116"/>
                </a:lnTo>
                <a:lnTo>
                  <a:pt x="910840" y="1803666"/>
                </a:lnTo>
                <a:lnTo>
                  <a:pt x="908501" y="1807611"/>
                </a:lnTo>
                <a:lnTo>
                  <a:pt x="903036" y="1813921"/>
                </a:lnTo>
                <a:lnTo>
                  <a:pt x="900307" y="1817076"/>
                </a:lnTo>
                <a:lnTo>
                  <a:pt x="897967" y="1820626"/>
                </a:lnTo>
                <a:lnTo>
                  <a:pt x="896016" y="1823781"/>
                </a:lnTo>
                <a:lnTo>
                  <a:pt x="894455" y="1827726"/>
                </a:lnTo>
                <a:lnTo>
                  <a:pt x="894455" y="1829697"/>
                </a:lnTo>
                <a:lnTo>
                  <a:pt x="894455" y="1831669"/>
                </a:lnTo>
                <a:lnTo>
                  <a:pt x="894455" y="1833642"/>
                </a:lnTo>
                <a:lnTo>
                  <a:pt x="895625" y="1835613"/>
                </a:lnTo>
                <a:lnTo>
                  <a:pt x="896406" y="1837979"/>
                </a:lnTo>
                <a:lnTo>
                  <a:pt x="897967" y="1840346"/>
                </a:lnTo>
                <a:lnTo>
                  <a:pt x="902258" y="1845474"/>
                </a:lnTo>
                <a:lnTo>
                  <a:pt x="900307" y="1846262"/>
                </a:lnTo>
                <a:lnTo>
                  <a:pt x="898355" y="1846262"/>
                </a:lnTo>
                <a:lnTo>
                  <a:pt x="896406" y="1845474"/>
                </a:lnTo>
                <a:lnTo>
                  <a:pt x="894455" y="1843896"/>
                </a:lnTo>
                <a:lnTo>
                  <a:pt x="891332" y="1840346"/>
                </a:lnTo>
                <a:lnTo>
                  <a:pt x="887432" y="1836403"/>
                </a:lnTo>
                <a:lnTo>
                  <a:pt x="885091" y="1834824"/>
                </a:lnTo>
                <a:lnTo>
                  <a:pt x="882360" y="1834036"/>
                </a:lnTo>
                <a:lnTo>
                  <a:pt x="880019" y="1834824"/>
                </a:lnTo>
                <a:lnTo>
                  <a:pt x="877288" y="1835613"/>
                </a:lnTo>
                <a:lnTo>
                  <a:pt x="871827" y="1839164"/>
                </a:lnTo>
                <a:lnTo>
                  <a:pt x="866753" y="1842319"/>
                </a:lnTo>
                <a:lnTo>
                  <a:pt x="869094" y="1833248"/>
                </a:lnTo>
                <a:lnTo>
                  <a:pt x="871827" y="1823387"/>
                </a:lnTo>
                <a:lnTo>
                  <a:pt x="875336" y="1814315"/>
                </a:lnTo>
                <a:lnTo>
                  <a:pt x="879628" y="1804850"/>
                </a:lnTo>
                <a:lnTo>
                  <a:pt x="881969" y="1801300"/>
                </a:lnTo>
                <a:lnTo>
                  <a:pt x="885091" y="1797356"/>
                </a:lnTo>
                <a:lnTo>
                  <a:pt x="887822" y="1793412"/>
                </a:lnTo>
                <a:lnTo>
                  <a:pt x="891332" y="1790256"/>
                </a:lnTo>
                <a:lnTo>
                  <a:pt x="894455" y="1787495"/>
                </a:lnTo>
                <a:lnTo>
                  <a:pt x="898355" y="1785524"/>
                </a:lnTo>
                <a:lnTo>
                  <a:pt x="902647" y="1783946"/>
                </a:lnTo>
                <a:close/>
                <a:moveTo>
                  <a:pt x="2330431" y="1755774"/>
                </a:moveTo>
                <a:lnTo>
                  <a:pt x="2330431" y="1761460"/>
                </a:lnTo>
                <a:lnTo>
                  <a:pt x="2329227" y="1765927"/>
                </a:lnTo>
                <a:lnTo>
                  <a:pt x="2327218" y="1769989"/>
                </a:lnTo>
                <a:lnTo>
                  <a:pt x="2324004" y="1772831"/>
                </a:lnTo>
                <a:lnTo>
                  <a:pt x="2320790" y="1775267"/>
                </a:lnTo>
                <a:lnTo>
                  <a:pt x="2316773" y="1777705"/>
                </a:lnTo>
                <a:lnTo>
                  <a:pt x="2311951" y="1779329"/>
                </a:lnTo>
                <a:lnTo>
                  <a:pt x="2306727" y="1780953"/>
                </a:lnTo>
                <a:lnTo>
                  <a:pt x="2295879" y="1782983"/>
                </a:lnTo>
                <a:lnTo>
                  <a:pt x="2285032" y="1784608"/>
                </a:lnTo>
                <a:lnTo>
                  <a:pt x="2274183" y="1787450"/>
                </a:lnTo>
                <a:lnTo>
                  <a:pt x="2269764" y="1788669"/>
                </a:lnTo>
                <a:lnTo>
                  <a:pt x="2265344" y="1790699"/>
                </a:lnTo>
                <a:lnTo>
                  <a:pt x="2267755" y="1786233"/>
                </a:lnTo>
                <a:lnTo>
                  <a:pt x="2270566" y="1782171"/>
                </a:lnTo>
                <a:lnTo>
                  <a:pt x="2274183" y="1778922"/>
                </a:lnTo>
                <a:lnTo>
                  <a:pt x="2277798" y="1775267"/>
                </a:lnTo>
                <a:lnTo>
                  <a:pt x="2281415" y="1772425"/>
                </a:lnTo>
                <a:lnTo>
                  <a:pt x="2285435" y="1769176"/>
                </a:lnTo>
                <a:lnTo>
                  <a:pt x="2289450" y="1766740"/>
                </a:lnTo>
                <a:lnTo>
                  <a:pt x="2293870" y="1764303"/>
                </a:lnTo>
                <a:lnTo>
                  <a:pt x="2297889" y="1762273"/>
                </a:lnTo>
                <a:lnTo>
                  <a:pt x="2302310" y="1760241"/>
                </a:lnTo>
                <a:lnTo>
                  <a:pt x="2311951" y="1757805"/>
                </a:lnTo>
                <a:lnTo>
                  <a:pt x="2321192" y="1756181"/>
                </a:lnTo>
                <a:close/>
                <a:moveTo>
                  <a:pt x="882726" y="1743074"/>
                </a:moveTo>
                <a:lnTo>
                  <a:pt x="887780" y="1743464"/>
                </a:lnTo>
                <a:lnTo>
                  <a:pt x="896331" y="1745796"/>
                </a:lnTo>
                <a:lnTo>
                  <a:pt x="900999" y="1745796"/>
                </a:lnTo>
                <a:lnTo>
                  <a:pt x="903332" y="1745796"/>
                </a:lnTo>
                <a:lnTo>
                  <a:pt x="905664" y="1745407"/>
                </a:lnTo>
                <a:lnTo>
                  <a:pt x="905664" y="1747740"/>
                </a:lnTo>
                <a:lnTo>
                  <a:pt x="906441" y="1750851"/>
                </a:lnTo>
                <a:lnTo>
                  <a:pt x="905664" y="1753183"/>
                </a:lnTo>
                <a:lnTo>
                  <a:pt x="905274" y="1755904"/>
                </a:lnTo>
                <a:lnTo>
                  <a:pt x="904110" y="1760569"/>
                </a:lnTo>
                <a:lnTo>
                  <a:pt x="900999" y="1764846"/>
                </a:lnTo>
                <a:lnTo>
                  <a:pt x="897109" y="1769511"/>
                </a:lnTo>
                <a:lnTo>
                  <a:pt x="892835" y="1773788"/>
                </a:lnTo>
                <a:lnTo>
                  <a:pt x="887780" y="1777287"/>
                </a:lnTo>
                <a:lnTo>
                  <a:pt x="881560" y="1781175"/>
                </a:lnTo>
                <a:lnTo>
                  <a:pt x="881560" y="1778064"/>
                </a:lnTo>
                <a:lnTo>
                  <a:pt x="880781" y="1774565"/>
                </a:lnTo>
                <a:lnTo>
                  <a:pt x="879615" y="1771067"/>
                </a:lnTo>
                <a:lnTo>
                  <a:pt x="878060" y="1767567"/>
                </a:lnTo>
                <a:lnTo>
                  <a:pt x="876506" y="1763680"/>
                </a:lnTo>
                <a:lnTo>
                  <a:pt x="874174" y="1759792"/>
                </a:lnTo>
                <a:lnTo>
                  <a:pt x="868341" y="1752016"/>
                </a:lnTo>
                <a:lnTo>
                  <a:pt x="871061" y="1748907"/>
                </a:lnTo>
                <a:lnTo>
                  <a:pt x="873783" y="1746962"/>
                </a:lnTo>
                <a:lnTo>
                  <a:pt x="876116" y="1745018"/>
                </a:lnTo>
                <a:lnTo>
                  <a:pt x="878448" y="1743852"/>
                </a:lnTo>
                <a:lnTo>
                  <a:pt x="880781" y="1743464"/>
                </a:lnTo>
                <a:close/>
                <a:moveTo>
                  <a:pt x="4240745" y="1725617"/>
                </a:moveTo>
                <a:lnTo>
                  <a:pt x="4244361" y="1726398"/>
                </a:lnTo>
                <a:lnTo>
                  <a:pt x="4247175" y="1727182"/>
                </a:lnTo>
                <a:lnTo>
                  <a:pt x="4249988" y="1728747"/>
                </a:lnTo>
                <a:lnTo>
                  <a:pt x="4252801" y="1730310"/>
                </a:lnTo>
                <a:lnTo>
                  <a:pt x="4255213" y="1732658"/>
                </a:lnTo>
                <a:lnTo>
                  <a:pt x="4257222" y="1735004"/>
                </a:lnTo>
                <a:lnTo>
                  <a:pt x="4258428" y="1737741"/>
                </a:lnTo>
                <a:lnTo>
                  <a:pt x="4259232" y="1741262"/>
                </a:lnTo>
                <a:lnTo>
                  <a:pt x="4259232" y="1744392"/>
                </a:lnTo>
                <a:lnTo>
                  <a:pt x="4258027" y="1748302"/>
                </a:lnTo>
                <a:lnTo>
                  <a:pt x="4256419" y="1752605"/>
                </a:lnTo>
                <a:lnTo>
                  <a:pt x="4253605" y="1752214"/>
                </a:lnTo>
                <a:lnTo>
                  <a:pt x="4251194" y="1751433"/>
                </a:lnTo>
                <a:lnTo>
                  <a:pt x="4249184" y="1749868"/>
                </a:lnTo>
                <a:lnTo>
                  <a:pt x="4247577" y="1748302"/>
                </a:lnTo>
                <a:lnTo>
                  <a:pt x="4245165" y="1745174"/>
                </a:lnTo>
                <a:lnTo>
                  <a:pt x="4243558" y="1741262"/>
                </a:lnTo>
                <a:lnTo>
                  <a:pt x="4241548" y="1737352"/>
                </a:lnTo>
                <a:lnTo>
                  <a:pt x="4240343" y="1735786"/>
                </a:lnTo>
                <a:lnTo>
                  <a:pt x="4238735" y="1734613"/>
                </a:lnTo>
                <a:lnTo>
                  <a:pt x="4236725" y="1733049"/>
                </a:lnTo>
                <a:lnTo>
                  <a:pt x="4234314" y="1731876"/>
                </a:lnTo>
                <a:lnTo>
                  <a:pt x="4231501" y="1731483"/>
                </a:lnTo>
                <a:lnTo>
                  <a:pt x="4227482" y="1731094"/>
                </a:lnTo>
                <a:lnTo>
                  <a:pt x="4229491" y="1729137"/>
                </a:lnTo>
                <a:lnTo>
                  <a:pt x="4231903" y="1727574"/>
                </a:lnTo>
                <a:lnTo>
                  <a:pt x="4234716" y="1726791"/>
                </a:lnTo>
                <a:lnTo>
                  <a:pt x="4237931" y="1726398"/>
                </a:lnTo>
                <a:close/>
                <a:moveTo>
                  <a:pt x="1119955" y="1695449"/>
                </a:moveTo>
                <a:lnTo>
                  <a:pt x="1121939" y="1695449"/>
                </a:lnTo>
                <a:lnTo>
                  <a:pt x="1123923" y="1701800"/>
                </a:lnTo>
                <a:lnTo>
                  <a:pt x="1123923" y="1708150"/>
                </a:lnTo>
                <a:lnTo>
                  <a:pt x="1123130" y="1713309"/>
                </a:lnTo>
                <a:lnTo>
                  <a:pt x="1121939" y="1718866"/>
                </a:lnTo>
                <a:lnTo>
                  <a:pt x="1119161" y="1723628"/>
                </a:lnTo>
                <a:lnTo>
                  <a:pt x="1116383" y="1727994"/>
                </a:lnTo>
                <a:lnTo>
                  <a:pt x="1112811" y="1732359"/>
                </a:lnTo>
                <a:lnTo>
                  <a:pt x="1109239" y="1736725"/>
                </a:lnTo>
                <a:lnTo>
                  <a:pt x="1100905" y="1745455"/>
                </a:lnTo>
                <a:lnTo>
                  <a:pt x="1096935" y="1750615"/>
                </a:lnTo>
                <a:lnTo>
                  <a:pt x="1092570" y="1755378"/>
                </a:lnTo>
                <a:lnTo>
                  <a:pt x="1088602" y="1760934"/>
                </a:lnTo>
                <a:lnTo>
                  <a:pt x="1085029" y="1766490"/>
                </a:lnTo>
                <a:lnTo>
                  <a:pt x="1082251" y="1772840"/>
                </a:lnTo>
                <a:lnTo>
                  <a:pt x="1079871" y="1779984"/>
                </a:lnTo>
                <a:lnTo>
                  <a:pt x="1076298" y="1774825"/>
                </a:lnTo>
                <a:lnTo>
                  <a:pt x="1073123" y="1771649"/>
                </a:lnTo>
                <a:lnTo>
                  <a:pt x="1070344" y="1769666"/>
                </a:lnTo>
                <a:lnTo>
                  <a:pt x="1067963" y="1769268"/>
                </a:lnTo>
                <a:lnTo>
                  <a:pt x="1065583" y="1769666"/>
                </a:lnTo>
                <a:lnTo>
                  <a:pt x="1063599" y="1770856"/>
                </a:lnTo>
                <a:lnTo>
                  <a:pt x="1061614" y="1772840"/>
                </a:lnTo>
                <a:lnTo>
                  <a:pt x="1059630" y="1775618"/>
                </a:lnTo>
                <a:lnTo>
                  <a:pt x="1056454" y="1781175"/>
                </a:lnTo>
                <a:lnTo>
                  <a:pt x="1054867" y="1783556"/>
                </a:lnTo>
                <a:lnTo>
                  <a:pt x="1052882" y="1785540"/>
                </a:lnTo>
                <a:lnTo>
                  <a:pt x="1050502" y="1787127"/>
                </a:lnTo>
                <a:lnTo>
                  <a:pt x="1048516" y="1787525"/>
                </a:lnTo>
                <a:lnTo>
                  <a:pt x="1045738" y="1787127"/>
                </a:lnTo>
                <a:lnTo>
                  <a:pt x="1042960" y="1785540"/>
                </a:lnTo>
                <a:lnTo>
                  <a:pt x="1044151" y="1778794"/>
                </a:lnTo>
                <a:lnTo>
                  <a:pt x="1045738" y="1772840"/>
                </a:lnTo>
                <a:lnTo>
                  <a:pt x="1048120" y="1768078"/>
                </a:lnTo>
                <a:lnTo>
                  <a:pt x="1051294" y="1763712"/>
                </a:lnTo>
                <a:lnTo>
                  <a:pt x="1054867" y="1759743"/>
                </a:lnTo>
                <a:lnTo>
                  <a:pt x="1058835" y="1756569"/>
                </a:lnTo>
                <a:lnTo>
                  <a:pt x="1067567" y="1750218"/>
                </a:lnTo>
                <a:lnTo>
                  <a:pt x="1075902" y="1743472"/>
                </a:lnTo>
                <a:lnTo>
                  <a:pt x="1080267" y="1740296"/>
                </a:lnTo>
                <a:lnTo>
                  <a:pt x="1083839" y="1736327"/>
                </a:lnTo>
                <a:lnTo>
                  <a:pt x="1087014" y="1731962"/>
                </a:lnTo>
                <a:lnTo>
                  <a:pt x="1090189" y="1726406"/>
                </a:lnTo>
                <a:lnTo>
                  <a:pt x="1092173" y="1720849"/>
                </a:lnTo>
                <a:lnTo>
                  <a:pt x="1093365" y="1713705"/>
                </a:lnTo>
                <a:lnTo>
                  <a:pt x="1096935" y="1718866"/>
                </a:lnTo>
                <a:lnTo>
                  <a:pt x="1099714" y="1722040"/>
                </a:lnTo>
                <a:lnTo>
                  <a:pt x="1101698" y="1723628"/>
                </a:lnTo>
                <a:lnTo>
                  <a:pt x="1103286" y="1724025"/>
                </a:lnTo>
                <a:lnTo>
                  <a:pt x="1104079" y="1723628"/>
                </a:lnTo>
                <a:lnTo>
                  <a:pt x="1105270" y="1721643"/>
                </a:lnTo>
                <a:lnTo>
                  <a:pt x="1106065" y="1716484"/>
                </a:lnTo>
                <a:lnTo>
                  <a:pt x="1107254" y="1709340"/>
                </a:lnTo>
                <a:lnTo>
                  <a:pt x="1108049" y="1706165"/>
                </a:lnTo>
                <a:lnTo>
                  <a:pt x="1109637" y="1702593"/>
                </a:lnTo>
                <a:lnTo>
                  <a:pt x="1111620" y="1699815"/>
                </a:lnTo>
                <a:lnTo>
                  <a:pt x="1114002" y="1697434"/>
                </a:lnTo>
                <a:lnTo>
                  <a:pt x="1115986" y="1696641"/>
                </a:lnTo>
                <a:lnTo>
                  <a:pt x="1117574" y="1695846"/>
                </a:lnTo>
                <a:close/>
                <a:moveTo>
                  <a:pt x="4241065" y="1671637"/>
                </a:moveTo>
                <a:lnTo>
                  <a:pt x="4243467" y="1673243"/>
                </a:lnTo>
                <a:lnTo>
                  <a:pt x="4245470" y="1675248"/>
                </a:lnTo>
                <a:lnTo>
                  <a:pt x="4249072" y="1678459"/>
                </a:lnTo>
                <a:lnTo>
                  <a:pt x="4251874" y="1681668"/>
                </a:lnTo>
                <a:lnTo>
                  <a:pt x="4254276" y="1684076"/>
                </a:lnTo>
                <a:lnTo>
                  <a:pt x="4255477" y="1684478"/>
                </a:lnTo>
                <a:lnTo>
                  <a:pt x="4256678" y="1684878"/>
                </a:lnTo>
                <a:lnTo>
                  <a:pt x="4257879" y="1684878"/>
                </a:lnTo>
                <a:lnTo>
                  <a:pt x="4259481" y="1684478"/>
                </a:lnTo>
                <a:lnTo>
                  <a:pt x="4261082" y="1682872"/>
                </a:lnTo>
                <a:lnTo>
                  <a:pt x="4263084" y="1681668"/>
                </a:lnTo>
                <a:lnTo>
                  <a:pt x="4268288" y="1676051"/>
                </a:lnTo>
                <a:lnTo>
                  <a:pt x="4269489" y="1677656"/>
                </a:lnTo>
                <a:lnTo>
                  <a:pt x="4270289" y="1678860"/>
                </a:lnTo>
                <a:lnTo>
                  <a:pt x="4271490" y="1682471"/>
                </a:lnTo>
                <a:lnTo>
                  <a:pt x="4272291" y="1684478"/>
                </a:lnTo>
                <a:lnTo>
                  <a:pt x="4273092" y="1686083"/>
                </a:lnTo>
                <a:lnTo>
                  <a:pt x="4274693" y="1687286"/>
                </a:lnTo>
                <a:lnTo>
                  <a:pt x="4276695" y="1688891"/>
                </a:lnTo>
                <a:lnTo>
                  <a:pt x="4274693" y="1692903"/>
                </a:lnTo>
                <a:lnTo>
                  <a:pt x="4273092" y="1695712"/>
                </a:lnTo>
                <a:lnTo>
                  <a:pt x="4270690" y="1697719"/>
                </a:lnTo>
                <a:lnTo>
                  <a:pt x="4268688" y="1699725"/>
                </a:lnTo>
                <a:lnTo>
                  <a:pt x="4264285" y="1702935"/>
                </a:lnTo>
                <a:lnTo>
                  <a:pt x="4261883" y="1705342"/>
                </a:lnTo>
                <a:lnTo>
                  <a:pt x="4259881" y="1708150"/>
                </a:lnTo>
                <a:lnTo>
                  <a:pt x="4258281" y="1706546"/>
                </a:lnTo>
                <a:lnTo>
                  <a:pt x="4257879" y="1704941"/>
                </a:lnTo>
                <a:lnTo>
                  <a:pt x="4257479" y="1702935"/>
                </a:lnTo>
                <a:lnTo>
                  <a:pt x="4257879" y="1700928"/>
                </a:lnTo>
                <a:lnTo>
                  <a:pt x="4259881" y="1695311"/>
                </a:lnTo>
                <a:lnTo>
                  <a:pt x="4261082" y="1690496"/>
                </a:lnTo>
                <a:lnTo>
                  <a:pt x="4258680" y="1690095"/>
                </a:lnTo>
                <a:lnTo>
                  <a:pt x="4256678" y="1689292"/>
                </a:lnTo>
                <a:lnTo>
                  <a:pt x="4255477" y="1690095"/>
                </a:lnTo>
                <a:lnTo>
                  <a:pt x="4253476" y="1690496"/>
                </a:lnTo>
                <a:lnTo>
                  <a:pt x="4249873" y="1692503"/>
                </a:lnTo>
                <a:lnTo>
                  <a:pt x="4246670" y="1694909"/>
                </a:lnTo>
                <a:lnTo>
                  <a:pt x="4243067" y="1696916"/>
                </a:lnTo>
                <a:lnTo>
                  <a:pt x="4241466" y="1697719"/>
                </a:lnTo>
                <a:lnTo>
                  <a:pt x="4239464" y="1697719"/>
                </a:lnTo>
                <a:lnTo>
                  <a:pt x="4237462" y="1697719"/>
                </a:lnTo>
                <a:lnTo>
                  <a:pt x="4235060" y="1697317"/>
                </a:lnTo>
                <a:lnTo>
                  <a:pt x="4233059" y="1695712"/>
                </a:lnTo>
                <a:lnTo>
                  <a:pt x="4230657" y="1693706"/>
                </a:lnTo>
                <a:close/>
                <a:moveTo>
                  <a:pt x="4112493" y="1663701"/>
                </a:moveTo>
                <a:lnTo>
                  <a:pt x="4114440" y="1663701"/>
                </a:lnTo>
                <a:lnTo>
                  <a:pt x="4116776" y="1664867"/>
                </a:lnTo>
                <a:lnTo>
                  <a:pt x="4118723" y="1665645"/>
                </a:lnTo>
                <a:lnTo>
                  <a:pt x="4121059" y="1667200"/>
                </a:lnTo>
                <a:lnTo>
                  <a:pt x="4126121" y="1671088"/>
                </a:lnTo>
                <a:lnTo>
                  <a:pt x="4131573" y="1674587"/>
                </a:lnTo>
                <a:lnTo>
                  <a:pt x="4135077" y="1676531"/>
                </a:lnTo>
                <a:lnTo>
                  <a:pt x="4138583" y="1678085"/>
                </a:lnTo>
                <a:lnTo>
                  <a:pt x="4133521" y="1680419"/>
                </a:lnTo>
                <a:lnTo>
                  <a:pt x="4128847" y="1681973"/>
                </a:lnTo>
                <a:lnTo>
                  <a:pt x="4124174" y="1682751"/>
                </a:lnTo>
                <a:lnTo>
                  <a:pt x="4119112" y="1682751"/>
                </a:lnTo>
                <a:lnTo>
                  <a:pt x="4114050" y="1682363"/>
                </a:lnTo>
                <a:lnTo>
                  <a:pt x="4108210" y="1681584"/>
                </a:lnTo>
                <a:lnTo>
                  <a:pt x="4103148" y="1680029"/>
                </a:lnTo>
                <a:lnTo>
                  <a:pt x="4097307" y="1678085"/>
                </a:lnTo>
                <a:lnTo>
                  <a:pt x="4100032" y="1673420"/>
                </a:lnTo>
                <a:lnTo>
                  <a:pt x="4103148" y="1669921"/>
                </a:lnTo>
                <a:lnTo>
                  <a:pt x="4105484" y="1667200"/>
                </a:lnTo>
                <a:lnTo>
                  <a:pt x="4107820" y="1665256"/>
                </a:lnTo>
                <a:lnTo>
                  <a:pt x="4110157" y="1664089"/>
                </a:lnTo>
                <a:close/>
                <a:moveTo>
                  <a:pt x="1143532" y="1652588"/>
                </a:moveTo>
                <a:lnTo>
                  <a:pt x="1147144" y="1652588"/>
                </a:lnTo>
                <a:lnTo>
                  <a:pt x="1150353" y="1652588"/>
                </a:lnTo>
                <a:lnTo>
                  <a:pt x="1153563" y="1652988"/>
                </a:lnTo>
                <a:lnTo>
                  <a:pt x="1155970" y="1654190"/>
                </a:lnTo>
                <a:lnTo>
                  <a:pt x="1158377" y="1655792"/>
                </a:lnTo>
                <a:lnTo>
                  <a:pt x="1160385" y="1656994"/>
                </a:lnTo>
                <a:lnTo>
                  <a:pt x="1161990" y="1658997"/>
                </a:lnTo>
                <a:lnTo>
                  <a:pt x="1163193" y="1661000"/>
                </a:lnTo>
                <a:lnTo>
                  <a:pt x="1163594" y="1663404"/>
                </a:lnTo>
                <a:lnTo>
                  <a:pt x="1164799" y="1665807"/>
                </a:lnTo>
                <a:lnTo>
                  <a:pt x="1165198" y="1671416"/>
                </a:lnTo>
                <a:lnTo>
                  <a:pt x="1164396" y="1677023"/>
                </a:lnTo>
                <a:lnTo>
                  <a:pt x="1162792" y="1681831"/>
                </a:lnTo>
                <a:lnTo>
                  <a:pt x="1160385" y="1686637"/>
                </a:lnTo>
                <a:lnTo>
                  <a:pt x="1157174" y="1690644"/>
                </a:lnTo>
                <a:lnTo>
                  <a:pt x="1155568" y="1692646"/>
                </a:lnTo>
                <a:lnTo>
                  <a:pt x="1153563" y="1693448"/>
                </a:lnTo>
                <a:lnTo>
                  <a:pt x="1151557" y="1694649"/>
                </a:lnTo>
                <a:lnTo>
                  <a:pt x="1149551" y="1695450"/>
                </a:lnTo>
                <a:lnTo>
                  <a:pt x="1147144" y="1695450"/>
                </a:lnTo>
                <a:lnTo>
                  <a:pt x="1144335" y="1695050"/>
                </a:lnTo>
                <a:lnTo>
                  <a:pt x="1141926" y="1694649"/>
                </a:lnTo>
                <a:lnTo>
                  <a:pt x="1139520" y="1693047"/>
                </a:lnTo>
                <a:lnTo>
                  <a:pt x="1136711" y="1691044"/>
                </a:lnTo>
                <a:lnTo>
                  <a:pt x="1134303" y="1688640"/>
                </a:lnTo>
                <a:lnTo>
                  <a:pt x="1131495" y="1685436"/>
                </a:lnTo>
                <a:lnTo>
                  <a:pt x="1128686" y="1681831"/>
                </a:lnTo>
                <a:lnTo>
                  <a:pt x="1130692" y="1679827"/>
                </a:lnTo>
                <a:lnTo>
                  <a:pt x="1132699" y="1678225"/>
                </a:lnTo>
                <a:lnTo>
                  <a:pt x="1134303" y="1677824"/>
                </a:lnTo>
                <a:lnTo>
                  <a:pt x="1136310" y="1677424"/>
                </a:lnTo>
                <a:lnTo>
                  <a:pt x="1137514" y="1677824"/>
                </a:lnTo>
                <a:lnTo>
                  <a:pt x="1139117" y="1678225"/>
                </a:lnTo>
                <a:lnTo>
                  <a:pt x="1141926" y="1680229"/>
                </a:lnTo>
                <a:lnTo>
                  <a:pt x="1145137" y="1682231"/>
                </a:lnTo>
                <a:lnTo>
                  <a:pt x="1147946" y="1684234"/>
                </a:lnTo>
                <a:lnTo>
                  <a:pt x="1149951" y="1684635"/>
                </a:lnTo>
                <a:lnTo>
                  <a:pt x="1151557" y="1684635"/>
                </a:lnTo>
                <a:lnTo>
                  <a:pt x="1152760" y="1684635"/>
                </a:lnTo>
                <a:lnTo>
                  <a:pt x="1154766" y="1684234"/>
                </a:lnTo>
                <a:lnTo>
                  <a:pt x="1156371" y="1681430"/>
                </a:lnTo>
                <a:lnTo>
                  <a:pt x="1157174" y="1678225"/>
                </a:lnTo>
                <a:lnTo>
                  <a:pt x="1157174" y="1676222"/>
                </a:lnTo>
                <a:lnTo>
                  <a:pt x="1156773" y="1674219"/>
                </a:lnTo>
                <a:lnTo>
                  <a:pt x="1155970" y="1673018"/>
                </a:lnTo>
                <a:lnTo>
                  <a:pt x="1154365" y="1671416"/>
                </a:lnTo>
                <a:lnTo>
                  <a:pt x="1150353" y="1669011"/>
                </a:lnTo>
                <a:lnTo>
                  <a:pt x="1146341" y="1665807"/>
                </a:lnTo>
                <a:lnTo>
                  <a:pt x="1144335" y="1664605"/>
                </a:lnTo>
                <a:lnTo>
                  <a:pt x="1143131" y="1663003"/>
                </a:lnTo>
                <a:lnTo>
                  <a:pt x="1141926" y="1661000"/>
                </a:lnTo>
                <a:lnTo>
                  <a:pt x="1141926" y="1658596"/>
                </a:lnTo>
                <a:lnTo>
                  <a:pt x="1141926" y="1656193"/>
                </a:lnTo>
                <a:close/>
                <a:moveTo>
                  <a:pt x="4316383" y="1636717"/>
                </a:moveTo>
                <a:lnTo>
                  <a:pt x="4318499" y="1638304"/>
                </a:lnTo>
                <a:lnTo>
                  <a:pt x="4319204" y="1639257"/>
                </a:lnTo>
                <a:lnTo>
                  <a:pt x="4319557" y="1639892"/>
                </a:lnTo>
                <a:lnTo>
                  <a:pt x="4318146" y="1638304"/>
                </a:lnTo>
                <a:close/>
                <a:moveTo>
                  <a:pt x="1109574" y="1636713"/>
                </a:moveTo>
                <a:lnTo>
                  <a:pt x="1109574" y="1639875"/>
                </a:lnTo>
                <a:lnTo>
                  <a:pt x="1109574" y="1643433"/>
                </a:lnTo>
                <a:lnTo>
                  <a:pt x="1110372" y="1646990"/>
                </a:lnTo>
                <a:lnTo>
                  <a:pt x="1111970" y="1650943"/>
                </a:lnTo>
                <a:lnTo>
                  <a:pt x="1113168" y="1654500"/>
                </a:lnTo>
                <a:lnTo>
                  <a:pt x="1115164" y="1658848"/>
                </a:lnTo>
                <a:lnTo>
                  <a:pt x="1120754" y="1667149"/>
                </a:lnTo>
                <a:lnTo>
                  <a:pt x="1113168" y="1674264"/>
                </a:lnTo>
                <a:lnTo>
                  <a:pt x="1105981" y="1679798"/>
                </a:lnTo>
                <a:lnTo>
                  <a:pt x="1099592" y="1684937"/>
                </a:lnTo>
                <a:lnTo>
                  <a:pt x="1093204" y="1688890"/>
                </a:lnTo>
                <a:lnTo>
                  <a:pt x="1087214" y="1692052"/>
                </a:lnTo>
                <a:lnTo>
                  <a:pt x="1081226" y="1695214"/>
                </a:lnTo>
                <a:lnTo>
                  <a:pt x="1070044" y="1700353"/>
                </a:lnTo>
                <a:lnTo>
                  <a:pt x="1058466" y="1705096"/>
                </a:lnTo>
                <a:lnTo>
                  <a:pt x="1052477" y="1708653"/>
                </a:lnTo>
                <a:lnTo>
                  <a:pt x="1046088" y="1712211"/>
                </a:lnTo>
                <a:lnTo>
                  <a:pt x="1039699" y="1716559"/>
                </a:lnTo>
                <a:lnTo>
                  <a:pt x="1032114" y="1721302"/>
                </a:lnTo>
                <a:lnTo>
                  <a:pt x="1024926" y="1727627"/>
                </a:lnTo>
                <a:lnTo>
                  <a:pt x="1016541" y="1735137"/>
                </a:lnTo>
                <a:lnTo>
                  <a:pt x="988991" y="1695214"/>
                </a:lnTo>
                <a:lnTo>
                  <a:pt x="990589" y="1691261"/>
                </a:lnTo>
                <a:lnTo>
                  <a:pt x="991786" y="1687704"/>
                </a:lnTo>
                <a:lnTo>
                  <a:pt x="994581" y="1683751"/>
                </a:lnTo>
                <a:lnTo>
                  <a:pt x="996977" y="1680589"/>
                </a:lnTo>
                <a:lnTo>
                  <a:pt x="999771" y="1677427"/>
                </a:lnTo>
                <a:lnTo>
                  <a:pt x="1003765" y="1674659"/>
                </a:lnTo>
                <a:lnTo>
                  <a:pt x="1008555" y="1671497"/>
                </a:lnTo>
                <a:lnTo>
                  <a:pt x="1013746" y="1669125"/>
                </a:lnTo>
                <a:lnTo>
                  <a:pt x="1013746" y="1672288"/>
                </a:lnTo>
                <a:lnTo>
                  <a:pt x="1012950" y="1675055"/>
                </a:lnTo>
                <a:lnTo>
                  <a:pt x="1011751" y="1677427"/>
                </a:lnTo>
                <a:lnTo>
                  <a:pt x="1010552" y="1680589"/>
                </a:lnTo>
                <a:lnTo>
                  <a:pt x="1007358" y="1685333"/>
                </a:lnTo>
                <a:lnTo>
                  <a:pt x="1003765" y="1690866"/>
                </a:lnTo>
                <a:lnTo>
                  <a:pt x="1002168" y="1693633"/>
                </a:lnTo>
                <a:lnTo>
                  <a:pt x="1001768" y="1696004"/>
                </a:lnTo>
                <a:lnTo>
                  <a:pt x="1001369" y="1699562"/>
                </a:lnTo>
                <a:lnTo>
                  <a:pt x="1001768" y="1702329"/>
                </a:lnTo>
                <a:lnTo>
                  <a:pt x="1003365" y="1705887"/>
                </a:lnTo>
                <a:lnTo>
                  <a:pt x="1005361" y="1709839"/>
                </a:lnTo>
                <a:lnTo>
                  <a:pt x="1008555" y="1713398"/>
                </a:lnTo>
                <a:lnTo>
                  <a:pt x="1012950" y="1717350"/>
                </a:lnTo>
                <a:lnTo>
                  <a:pt x="1016142" y="1712211"/>
                </a:lnTo>
                <a:lnTo>
                  <a:pt x="1018937" y="1706678"/>
                </a:lnTo>
                <a:lnTo>
                  <a:pt x="1021732" y="1702329"/>
                </a:lnTo>
                <a:lnTo>
                  <a:pt x="1024926" y="1698376"/>
                </a:lnTo>
                <a:lnTo>
                  <a:pt x="1027721" y="1695214"/>
                </a:lnTo>
                <a:lnTo>
                  <a:pt x="1031315" y="1692052"/>
                </a:lnTo>
                <a:lnTo>
                  <a:pt x="1034109" y="1689285"/>
                </a:lnTo>
                <a:lnTo>
                  <a:pt x="1037704" y="1687308"/>
                </a:lnTo>
                <a:lnTo>
                  <a:pt x="1044092" y="1683751"/>
                </a:lnTo>
                <a:lnTo>
                  <a:pt x="1050880" y="1681774"/>
                </a:lnTo>
                <a:lnTo>
                  <a:pt x="1057268" y="1679798"/>
                </a:lnTo>
                <a:lnTo>
                  <a:pt x="1063257" y="1679008"/>
                </a:lnTo>
                <a:lnTo>
                  <a:pt x="1069247" y="1677427"/>
                </a:lnTo>
                <a:lnTo>
                  <a:pt x="1074437" y="1675450"/>
                </a:lnTo>
                <a:lnTo>
                  <a:pt x="1079628" y="1673078"/>
                </a:lnTo>
                <a:lnTo>
                  <a:pt x="1081226" y="1671497"/>
                </a:lnTo>
                <a:lnTo>
                  <a:pt x="1084020" y="1669916"/>
                </a:lnTo>
                <a:lnTo>
                  <a:pt x="1086017" y="1667149"/>
                </a:lnTo>
                <a:lnTo>
                  <a:pt x="1087214" y="1664382"/>
                </a:lnTo>
                <a:lnTo>
                  <a:pt x="1088812" y="1661615"/>
                </a:lnTo>
                <a:lnTo>
                  <a:pt x="1090408" y="1657662"/>
                </a:lnTo>
                <a:lnTo>
                  <a:pt x="1091207" y="1653710"/>
                </a:lnTo>
                <a:lnTo>
                  <a:pt x="1092405" y="1648966"/>
                </a:lnTo>
                <a:lnTo>
                  <a:pt x="1092804" y="1643433"/>
                </a:lnTo>
                <a:lnTo>
                  <a:pt x="1093204" y="1637108"/>
                </a:lnTo>
                <a:lnTo>
                  <a:pt x="1094801" y="1639084"/>
                </a:lnTo>
                <a:lnTo>
                  <a:pt x="1096797" y="1639875"/>
                </a:lnTo>
                <a:lnTo>
                  <a:pt x="1098794" y="1639875"/>
                </a:lnTo>
                <a:lnTo>
                  <a:pt x="1100391" y="1639480"/>
                </a:lnTo>
                <a:lnTo>
                  <a:pt x="1105182" y="1638294"/>
                </a:lnTo>
                <a:close/>
                <a:moveTo>
                  <a:pt x="4255263" y="1611314"/>
                </a:moveTo>
                <a:lnTo>
                  <a:pt x="4260026" y="1611314"/>
                </a:lnTo>
                <a:lnTo>
                  <a:pt x="4265185" y="1611707"/>
                </a:lnTo>
                <a:lnTo>
                  <a:pt x="4270344" y="1612888"/>
                </a:lnTo>
                <a:lnTo>
                  <a:pt x="4275107" y="1614068"/>
                </a:lnTo>
                <a:lnTo>
                  <a:pt x="4285822" y="1617611"/>
                </a:lnTo>
                <a:lnTo>
                  <a:pt x="4296935" y="1620364"/>
                </a:lnTo>
                <a:lnTo>
                  <a:pt x="4302095" y="1621937"/>
                </a:lnTo>
                <a:lnTo>
                  <a:pt x="4306857" y="1622725"/>
                </a:lnTo>
                <a:lnTo>
                  <a:pt x="4302095" y="1625873"/>
                </a:lnTo>
                <a:lnTo>
                  <a:pt x="4296935" y="1629020"/>
                </a:lnTo>
                <a:lnTo>
                  <a:pt x="4291776" y="1633349"/>
                </a:lnTo>
                <a:lnTo>
                  <a:pt x="4287410" y="1638071"/>
                </a:lnTo>
                <a:lnTo>
                  <a:pt x="4277885" y="1647515"/>
                </a:lnTo>
                <a:lnTo>
                  <a:pt x="4268360" y="1657352"/>
                </a:lnTo>
                <a:lnTo>
                  <a:pt x="4263994" y="1653810"/>
                </a:lnTo>
                <a:lnTo>
                  <a:pt x="4260026" y="1649876"/>
                </a:lnTo>
                <a:lnTo>
                  <a:pt x="4252882" y="1642400"/>
                </a:lnTo>
                <a:lnTo>
                  <a:pt x="4248516" y="1638858"/>
                </a:lnTo>
                <a:lnTo>
                  <a:pt x="4243357" y="1635318"/>
                </a:lnTo>
                <a:lnTo>
                  <a:pt x="4237801" y="1632562"/>
                </a:lnTo>
                <a:lnTo>
                  <a:pt x="4230657" y="1630201"/>
                </a:lnTo>
                <a:lnTo>
                  <a:pt x="4233833" y="1624299"/>
                </a:lnTo>
                <a:lnTo>
                  <a:pt x="4237801" y="1619577"/>
                </a:lnTo>
                <a:lnTo>
                  <a:pt x="4241372" y="1615643"/>
                </a:lnTo>
                <a:lnTo>
                  <a:pt x="4246135" y="1613281"/>
                </a:lnTo>
                <a:lnTo>
                  <a:pt x="4250501" y="1611707"/>
                </a:lnTo>
                <a:close/>
                <a:moveTo>
                  <a:pt x="1219174" y="1549400"/>
                </a:moveTo>
                <a:lnTo>
                  <a:pt x="1217592" y="1552609"/>
                </a:lnTo>
                <a:lnTo>
                  <a:pt x="1216010" y="1555820"/>
                </a:lnTo>
                <a:lnTo>
                  <a:pt x="1214429" y="1558628"/>
                </a:lnTo>
                <a:lnTo>
                  <a:pt x="1211661" y="1561036"/>
                </a:lnTo>
                <a:lnTo>
                  <a:pt x="1209289" y="1563442"/>
                </a:lnTo>
                <a:lnTo>
                  <a:pt x="1206916" y="1565449"/>
                </a:lnTo>
                <a:lnTo>
                  <a:pt x="1200589" y="1569461"/>
                </a:lnTo>
                <a:lnTo>
                  <a:pt x="1194263" y="1573072"/>
                </a:lnTo>
                <a:lnTo>
                  <a:pt x="1187145" y="1575881"/>
                </a:lnTo>
                <a:lnTo>
                  <a:pt x="1170932" y="1581899"/>
                </a:lnTo>
                <a:lnTo>
                  <a:pt x="1163025" y="1584708"/>
                </a:lnTo>
                <a:lnTo>
                  <a:pt x="1154720" y="1588319"/>
                </a:lnTo>
                <a:lnTo>
                  <a:pt x="1147207" y="1591930"/>
                </a:lnTo>
                <a:lnTo>
                  <a:pt x="1139695" y="1596344"/>
                </a:lnTo>
                <a:lnTo>
                  <a:pt x="1132972" y="1601159"/>
                </a:lnTo>
                <a:lnTo>
                  <a:pt x="1129413" y="1603968"/>
                </a:lnTo>
                <a:lnTo>
                  <a:pt x="1126646" y="1607177"/>
                </a:lnTo>
                <a:lnTo>
                  <a:pt x="1123878" y="1610387"/>
                </a:lnTo>
                <a:lnTo>
                  <a:pt x="1120715" y="1614400"/>
                </a:lnTo>
                <a:lnTo>
                  <a:pt x="1118341" y="1618412"/>
                </a:lnTo>
                <a:lnTo>
                  <a:pt x="1116364" y="1622424"/>
                </a:lnTo>
                <a:lnTo>
                  <a:pt x="1113993" y="1618412"/>
                </a:lnTo>
                <a:lnTo>
                  <a:pt x="1112015" y="1614801"/>
                </a:lnTo>
                <a:lnTo>
                  <a:pt x="1111223" y="1611190"/>
                </a:lnTo>
                <a:lnTo>
                  <a:pt x="1111223" y="1607579"/>
                </a:lnTo>
                <a:lnTo>
                  <a:pt x="1111620" y="1603968"/>
                </a:lnTo>
                <a:lnTo>
                  <a:pt x="1112410" y="1600757"/>
                </a:lnTo>
                <a:lnTo>
                  <a:pt x="1113993" y="1597548"/>
                </a:lnTo>
                <a:lnTo>
                  <a:pt x="1116364" y="1594739"/>
                </a:lnTo>
                <a:lnTo>
                  <a:pt x="1118737" y="1591930"/>
                </a:lnTo>
                <a:lnTo>
                  <a:pt x="1122295" y="1588721"/>
                </a:lnTo>
                <a:lnTo>
                  <a:pt x="1125459" y="1585912"/>
                </a:lnTo>
                <a:lnTo>
                  <a:pt x="1129413" y="1583505"/>
                </a:lnTo>
                <a:lnTo>
                  <a:pt x="1137718" y="1578288"/>
                </a:lnTo>
                <a:lnTo>
                  <a:pt x="1147602" y="1573875"/>
                </a:lnTo>
                <a:lnTo>
                  <a:pt x="1157884" y="1569862"/>
                </a:lnTo>
                <a:lnTo>
                  <a:pt x="1168560" y="1566251"/>
                </a:lnTo>
                <a:lnTo>
                  <a:pt x="1189123" y="1559831"/>
                </a:lnTo>
                <a:lnTo>
                  <a:pt x="1206916" y="1553814"/>
                </a:lnTo>
                <a:lnTo>
                  <a:pt x="1213638" y="1551806"/>
                </a:lnTo>
                <a:close/>
                <a:moveTo>
                  <a:pt x="4159488" y="1546224"/>
                </a:moveTo>
                <a:lnTo>
                  <a:pt x="4161051" y="1551781"/>
                </a:lnTo>
                <a:lnTo>
                  <a:pt x="4162224" y="1553765"/>
                </a:lnTo>
                <a:lnTo>
                  <a:pt x="4163005" y="1554955"/>
                </a:lnTo>
                <a:lnTo>
                  <a:pt x="4165740" y="1558131"/>
                </a:lnTo>
                <a:lnTo>
                  <a:pt x="4169257" y="1560115"/>
                </a:lnTo>
                <a:lnTo>
                  <a:pt x="4173165" y="1561305"/>
                </a:lnTo>
                <a:lnTo>
                  <a:pt x="4177463" y="1561702"/>
                </a:lnTo>
                <a:lnTo>
                  <a:pt x="4182153" y="1561702"/>
                </a:lnTo>
                <a:lnTo>
                  <a:pt x="4187233" y="1561305"/>
                </a:lnTo>
                <a:lnTo>
                  <a:pt x="4197002" y="1560909"/>
                </a:lnTo>
                <a:lnTo>
                  <a:pt x="4207162" y="1560512"/>
                </a:lnTo>
                <a:lnTo>
                  <a:pt x="4211461" y="1560512"/>
                </a:lnTo>
                <a:lnTo>
                  <a:pt x="4215759" y="1561305"/>
                </a:lnTo>
                <a:lnTo>
                  <a:pt x="4220449" y="1562893"/>
                </a:lnTo>
                <a:lnTo>
                  <a:pt x="4223574" y="1564878"/>
                </a:lnTo>
                <a:lnTo>
                  <a:pt x="4225529" y="1568052"/>
                </a:lnTo>
                <a:lnTo>
                  <a:pt x="4226700" y="1571625"/>
                </a:lnTo>
                <a:lnTo>
                  <a:pt x="4227482" y="1575197"/>
                </a:lnTo>
                <a:lnTo>
                  <a:pt x="4227482" y="1577975"/>
                </a:lnTo>
                <a:lnTo>
                  <a:pt x="4227091" y="1580752"/>
                </a:lnTo>
                <a:lnTo>
                  <a:pt x="4225919" y="1584325"/>
                </a:lnTo>
                <a:lnTo>
                  <a:pt x="4223965" y="1590674"/>
                </a:lnTo>
                <a:lnTo>
                  <a:pt x="4221620" y="1597422"/>
                </a:lnTo>
                <a:lnTo>
                  <a:pt x="4219276" y="1605359"/>
                </a:lnTo>
                <a:lnTo>
                  <a:pt x="4218885" y="1609724"/>
                </a:lnTo>
                <a:lnTo>
                  <a:pt x="4218494" y="1614487"/>
                </a:lnTo>
                <a:lnTo>
                  <a:pt x="4218494" y="1619647"/>
                </a:lnTo>
                <a:lnTo>
                  <a:pt x="4218494" y="1624806"/>
                </a:lnTo>
                <a:lnTo>
                  <a:pt x="4214586" y="1616074"/>
                </a:lnTo>
                <a:lnTo>
                  <a:pt x="4212633" y="1612900"/>
                </a:lnTo>
                <a:lnTo>
                  <a:pt x="4211069" y="1610915"/>
                </a:lnTo>
                <a:lnTo>
                  <a:pt x="4209116" y="1609328"/>
                </a:lnTo>
                <a:lnTo>
                  <a:pt x="4207943" y="1608138"/>
                </a:lnTo>
                <a:lnTo>
                  <a:pt x="4206381" y="1608138"/>
                </a:lnTo>
                <a:lnTo>
                  <a:pt x="4204426" y="1608138"/>
                </a:lnTo>
                <a:lnTo>
                  <a:pt x="4200128" y="1608931"/>
                </a:lnTo>
                <a:lnTo>
                  <a:pt x="4194266" y="1609328"/>
                </a:lnTo>
                <a:lnTo>
                  <a:pt x="4190749" y="1608931"/>
                </a:lnTo>
                <a:lnTo>
                  <a:pt x="4187233" y="1608931"/>
                </a:lnTo>
                <a:lnTo>
                  <a:pt x="4182153" y="1607740"/>
                </a:lnTo>
                <a:lnTo>
                  <a:pt x="4177073" y="1606152"/>
                </a:lnTo>
                <a:lnTo>
                  <a:pt x="4176292" y="1608931"/>
                </a:lnTo>
                <a:lnTo>
                  <a:pt x="4176292" y="1610915"/>
                </a:lnTo>
                <a:lnTo>
                  <a:pt x="4177463" y="1612105"/>
                </a:lnTo>
                <a:lnTo>
                  <a:pt x="4179026" y="1613693"/>
                </a:lnTo>
                <a:lnTo>
                  <a:pt x="4182153" y="1616074"/>
                </a:lnTo>
                <a:lnTo>
                  <a:pt x="4185669" y="1618456"/>
                </a:lnTo>
                <a:lnTo>
                  <a:pt x="4183325" y="1622821"/>
                </a:lnTo>
                <a:lnTo>
                  <a:pt x="4180980" y="1626394"/>
                </a:lnTo>
                <a:lnTo>
                  <a:pt x="4179026" y="1627980"/>
                </a:lnTo>
                <a:lnTo>
                  <a:pt x="4177073" y="1628775"/>
                </a:lnTo>
                <a:lnTo>
                  <a:pt x="4175119" y="1628775"/>
                </a:lnTo>
                <a:lnTo>
                  <a:pt x="4173556" y="1627980"/>
                </a:lnTo>
                <a:lnTo>
                  <a:pt x="4171993" y="1626394"/>
                </a:lnTo>
                <a:lnTo>
                  <a:pt x="4170820" y="1624806"/>
                </a:lnTo>
                <a:lnTo>
                  <a:pt x="4167304" y="1621630"/>
                </a:lnTo>
                <a:lnTo>
                  <a:pt x="4165740" y="1620043"/>
                </a:lnTo>
                <a:lnTo>
                  <a:pt x="4163786" y="1619249"/>
                </a:lnTo>
                <a:lnTo>
                  <a:pt x="4162614" y="1618456"/>
                </a:lnTo>
                <a:lnTo>
                  <a:pt x="4160269" y="1619249"/>
                </a:lnTo>
                <a:lnTo>
                  <a:pt x="4158316" y="1620440"/>
                </a:lnTo>
                <a:lnTo>
                  <a:pt x="4155971" y="1623615"/>
                </a:lnTo>
                <a:lnTo>
                  <a:pt x="4154408" y="1620440"/>
                </a:lnTo>
                <a:lnTo>
                  <a:pt x="4154017" y="1617662"/>
                </a:lnTo>
                <a:lnTo>
                  <a:pt x="4154017" y="1615678"/>
                </a:lnTo>
                <a:lnTo>
                  <a:pt x="4154017" y="1613297"/>
                </a:lnTo>
                <a:lnTo>
                  <a:pt x="4154799" y="1611312"/>
                </a:lnTo>
                <a:lnTo>
                  <a:pt x="4155971" y="1609724"/>
                </a:lnTo>
                <a:lnTo>
                  <a:pt x="4158316" y="1605755"/>
                </a:lnTo>
                <a:lnTo>
                  <a:pt x="4161051" y="1601786"/>
                </a:lnTo>
                <a:lnTo>
                  <a:pt x="4163396" y="1597422"/>
                </a:lnTo>
                <a:lnTo>
                  <a:pt x="4164568" y="1594643"/>
                </a:lnTo>
                <a:lnTo>
                  <a:pt x="4165349" y="1591072"/>
                </a:lnTo>
                <a:lnTo>
                  <a:pt x="4165349" y="1587896"/>
                </a:lnTo>
                <a:lnTo>
                  <a:pt x="4165349" y="1583927"/>
                </a:lnTo>
                <a:lnTo>
                  <a:pt x="4153236" y="1578371"/>
                </a:lnTo>
                <a:lnTo>
                  <a:pt x="4152064" y="1578371"/>
                </a:lnTo>
                <a:lnTo>
                  <a:pt x="4150500" y="1578371"/>
                </a:lnTo>
                <a:lnTo>
                  <a:pt x="4148546" y="1579562"/>
                </a:lnTo>
                <a:lnTo>
                  <a:pt x="4146203" y="1581944"/>
                </a:lnTo>
                <a:lnTo>
                  <a:pt x="4144639" y="1584325"/>
                </a:lnTo>
                <a:lnTo>
                  <a:pt x="4141513" y="1591072"/>
                </a:lnTo>
                <a:lnTo>
                  <a:pt x="4137996" y="1598215"/>
                </a:lnTo>
                <a:lnTo>
                  <a:pt x="4132525" y="1595041"/>
                </a:lnTo>
                <a:lnTo>
                  <a:pt x="4129008" y="1592262"/>
                </a:lnTo>
                <a:lnTo>
                  <a:pt x="4127055" y="1589087"/>
                </a:lnTo>
                <a:lnTo>
                  <a:pt x="4125882" y="1587896"/>
                </a:lnTo>
                <a:lnTo>
                  <a:pt x="4125882" y="1586308"/>
                </a:lnTo>
                <a:lnTo>
                  <a:pt x="4126273" y="1583530"/>
                </a:lnTo>
                <a:lnTo>
                  <a:pt x="4127445" y="1580356"/>
                </a:lnTo>
                <a:lnTo>
                  <a:pt x="4129789" y="1577578"/>
                </a:lnTo>
                <a:lnTo>
                  <a:pt x="4132525" y="1574006"/>
                </a:lnTo>
                <a:lnTo>
                  <a:pt x="4139559" y="1568052"/>
                </a:lnTo>
                <a:lnTo>
                  <a:pt x="4146983" y="1561305"/>
                </a:lnTo>
                <a:lnTo>
                  <a:pt x="4150891" y="1558131"/>
                </a:lnTo>
                <a:lnTo>
                  <a:pt x="4154408" y="1554162"/>
                </a:lnTo>
                <a:lnTo>
                  <a:pt x="4157144" y="1550193"/>
                </a:lnTo>
                <a:close/>
                <a:moveTo>
                  <a:pt x="8109410" y="1544640"/>
                </a:moveTo>
                <a:lnTo>
                  <a:pt x="8111431" y="1544640"/>
                </a:lnTo>
                <a:lnTo>
                  <a:pt x="8113855" y="1544640"/>
                </a:lnTo>
                <a:lnTo>
                  <a:pt x="8118704" y="1546242"/>
                </a:lnTo>
                <a:lnTo>
                  <a:pt x="8124766" y="1548645"/>
                </a:lnTo>
                <a:lnTo>
                  <a:pt x="8130423" y="1551849"/>
                </a:lnTo>
                <a:lnTo>
                  <a:pt x="8135676" y="1555856"/>
                </a:lnTo>
                <a:lnTo>
                  <a:pt x="8140929" y="1560262"/>
                </a:lnTo>
                <a:lnTo>
                  <a:pt x="8144970" y="1564668"/>
                </a:lnTo>
                <a:lnTo>
                  <a:pt x="8146182" y="1567473"/>
                </a:lnTo>
                <a:lnTo>
                  <a:pt x="8147799" y="1569876"/>
                </a:lnTo>
                <a:lnTo>
                  <a:pt x="8148607" y="1572279"/>
                </a:lnTo>
                <a:lnTo>
                  <a:pt x="8148607" y="1574684"/>
                </a:lnTo>
                <a:lnTo>
                  <a:pt x="8148607" y="1577087"/>
                </a:lnTo>
                <a:lnTo>
                  <a:pt x="8148203" y="1579490"/>
                </a:lnTo>
                <a:lnTo>
                  <a:pt x="8147395" y="1581493"/>
                </a:lnTo>
                <a:lnTo>
                  <a:pt x="8145778" y="1583496"/>
                </a:lnTo>
                <a:lnTo>
                  <a:pt x="8143354" y="1585499"/>
                </a:lnTo>
                <a:lnTo>
                  <a:pt x="8140121" y="1587502"/>
                </a:lnTo>
                <a:lnTo>
                  <a:pt x="8136484" y="1581493"/>
                </a:lnTo>
                <a:lnTo>
                  <a:pt x="8132443" y="1576688"/>
                </a:lnTo>
                <a:lnTo>
                  <a:pt x="8127998" y="1572681"/>
                </a:lnTo>
                <a:lnTo>
                  <a:pt x="8123553" y="1569876"/>
                </a:lnTo>
                <a:lnTo>
                  <a:pt x="8115067" y="1564668"/>
                </a:lnTo>
                <a:lnTo>
                  <a:pt x="8110622" y="1562265"/>
                </a:lnTo>
                <a:lnTo>
                  <a:pt x="8105773" y="1559461"/>
                </a:lnTo>
                <a:lnTo>
                  <a:pt x="8104965" y="1555856"/>
                </a:lnTo>
                <a:lnTo>
                  <a:pt x="8104157" y="1553051"/>
                </a:lnTo>
                <a:lnTo>
                  <a:pt x="8104157" y="1550647"/>
                </a:lnTo>
                <a:lnTo>
                  <a:pt x="8104561" y="1548645"/>
                </a:lnTo>
                <a:lnTo>
                  <a:pt x="8104965" y="1547044"/>
                </a:lnTo>
                <a:lnTo>
                  <a:pt x="8106582" y="1546242"/>
                </a:lnTo>
                <a:lnTo>
                  <a:pt x="8107794" y="1545040"/>
                </a:lnTo>
                <a:close/>
                <a:moveTo>
                  <a:pt x="4048856" y="1517649"/>
                </a:moveTo>
                <a:lnTo>
                  <a:pt x="4049654" y="1520845"/>
                </a:lnTo>
                <a:lnTo>
                  <a:pt x="4050850" y="1524040"/>
                </a:lnTo>
                <a:lnTo>
                  <a:pt x="4052446" y="1526437"/>
                </a:lnTo>
                <a:lnTo>
                  <a:pt x="4053643" y="1528434"/>
                </a:lnTo>
                <a:lnTo>
                  <a:pt x="4055239" y="1529632"/>
                </a:lnTo>
                <a:lnTo>
                  <a:pt x="4057233" y="1530831"/>
                </a:lnTo>
                <a:lnTo>
                  <a:pt x="4059228" y="1531630"/>
                </a:lnTo>
                <a:lnTo>
                  <a:pt x="4061224" y="1531630"/>
                </a:lnTo>
                <a:lnTo>
                  <a:pt x="4066010" y="1532429"/>
                </a:lnTo>
                <a:lnTo>
                  <a:pt x="4070797" y="1531231"/>
                </a:lnTo>
                <a:lnTo>
                  <a:pt x="4082765" y="1528434"/>
                </a:lnTo>
                <a:lnTo>
                  <a:pt x="4088749" y="1526836"/>
                </a:lnTo>
                <a:lnTo>
                  <a:pt x="4095132" y="1526038"/>
                </a:lnTo>
                <a:lnTo>
                  <a:pt x="4101515" y="1525239"/>
                </a:lnTo>
                <a:lnTo>
                  <a:pt x="4108297" y="1526038"/>
                </a:lnTo>
                <a:lnTo>
                  <a:pt x="4111089" y="1526836"/>
                </a:lnTo>
                <a:lnTo>
                  <a:pt x="4114680" y="1527636"/>
                </a:lnTo>
                <a:lnTo>
                  <a:pt x="4117472" y="1529233"/>
                </a:lnTo>
                <a:lnTo>
                  <a:pt x="4120664" y="1530831"/>
                </a:lnTo>
                <a:lnTo>
                  <a:pt x="4123855" y="1533227"/>
                </a:lnTo>
                <a:lnTo>
                  <a:pt x="4127047" y="1536023"/>
                </a:lnTo>
                <a:lnTo>
                  <a:pt x="4129839" y="1539618"/>
                </a:lnTo>
                <a:lnTo>
                  <a:pt x="4132234" y="1543213"/>
                </a:lnTo>
                <a:lnTo>
                  <a:pt x="4129440" y="1546009"/>
                </a:lnTo>
                <a:lnTo>
                  <a:pt x="4125850" y="1548806"/>
                </a:lnTo>
                <a:lnTo>
                  <a:pt x="4123057" y="1552400"/>
                </a:lnTo>
                <a:lnTo>
                  <a:pt x="4120664" y="1556395"/>
                </a:lnTo>
                <a:lnTo>
                  <a:pt x="4117472" y="1560789"/>
                </a:lnTo>
                <a:lnTo>
                  <a:pt x="4115079" y="1565582"/>
                </a:lnTo>
                <a:lnTo>
                  <a:pt x="4112685" y="1571573"/>
                </a:lnTo>
                <a:lnTo>
                  <a:pt x="4110691" y="1577964"/>
                </a:lnTo>
                <a:lnTo>
                  <a:pt x="4100319" y="1579163"/>
                </a:lnTo>
                <a:lnTo>
                  <a:pt x="4091143" y="1579563"/>
                </a:lnTo>
                <a:lnTo>
                  <a:pt x="4082366" y="1579163"/>
                </a:lnTo>
                <a:lnTo>
                  <a:pt x="4073989" y="1577565"/>
                </a:lnTo>
                <a:lnTo>
                  <a:pt x="4066010" y="1575569"/>
                </a:lnTo>
                <a:lnTo>
                  <a:pt x="4058829" y="1573172"/>
                </a:lnTo>
                <a:lnTo>
                  <a:pt x="4051649" y="1569976"/>
                </a:lnTo>
                <a:lnTo>
                  <a:pt x="4044468" y="1566781"/>
                </a:lnTo>
                <a:lnTo>
                  <a:pt x="4030106" y="1559192"/>
                </a:lnTo>
                <a:lnTo>
                  <a:pt x="4015345" y="1550803"/>
                </a:lnTo>
                <a:lnTo>
                  <a:pt x="4006968" y="1547208"/>
                </a:lnTo>
                <a:lnTo>
                  <a:pt x="3998191" y="1542414"/>
                </a:lnTo>
                <a:lnTo>
                  <a:pt x="3988617" y="1538820"/>
                </a:lnTo>
                <a:lnTo>
                  <a:pt x="3978245" y="1535225"/>
                </a:lnTo>
                <a:lnTo>
                  <a:pt x="3980239" y="1534027"/>
                </a:lnTo>
                <a:lnTo>
                  <a:pt x="3983032" y="1533627"/>
                </a:lnTo>
                <a:lnTo>
                  <a:pt x="3989814" y="1532429"/>
                </a:lnTo>
                <a:lnTo>
                  <a:pt x="3997792" y="1532429"/>
                </a:lnTo>
                <a:lnTo>
                  <a:pt x="4006170" y="1532429"/>
                </a:lnTo>
                <a:lnTo>
                  <a:pt x="4013351" y="1533627"/>
                </a:lnTo>
                <a:lnTo>
                  <a:pt x="4016942" y="1534825"/>
                </a:lnTo>
                <a:lnTo>
                  <a:pt x="4019734" y="1535624"/>
                </a:lnTo>
                <a:lnTo>
                  <a:pt x="4022127" y="1537221"/>
                </a:lnTo>
                <a:lnTo>
                  <a:pt x="4023723" y="1538820"/>
                </a:lnTo>
                <a:lnTo>
                  <a:pt x="4024920" y="1540817"/>
                </a:lnTo>
                <a:lnTo>
                  <a:pt x="4024920" y="1543213"/>
                </a:lnTo>
                <a:lnTo>
                  <a:pt x="4028510" y="1542015"/>
                </a:lnTo>
                <a:lnTo>
                  <a:pt x="4032101" y="1540019"/>
                </a:lnTo>
                <a:lnTo>
                  <a:pt x="4034893" y="1537622"/>
                </a:lnTo>
                <a:lnTo>
                  <a:pt x="4038484" y="1534825"/>
                </a:lnTo>
                <a:lnTo>
                  <a:pt x="4041277" y="1531231"/>
                </a:lnTo>
                <a:lnTo>
                  <a:pt x="4044069" y="1526836"/>
                </a:lnTo>
                <a:lnTo>
                  <a:pt x="4046462" y="1522443"/>
                </a:lnTo>
                <a:close/>
                <a:moveTo>
                  <a:pt x="8741936" y="1516062"/>
                </a:moveTo>
                <a:lnTo>
                  <a:pt x="8741142" y="1521618"/>
                </a:lnTo>
                <a:lnTo>
                  <a:pt x="8739952" y="1527572"/>
                </a:lnTo>
                <a:lnTo>
                  <a:pt x="8738761" y="1532732"/>
                </a:lnTo>
                <a:lnTo>
                  <a:pt x="8737570" y="1538287"/>
                </a:lnTo>
                <a:lnTo>
                  <a:pt x="8737967" y="1540669"/>
                </a:lnTo>
                <a:lnTo>
                  <a:pt x="8737967" y="1542653"/>
                </a:lnTo>
                <a:lnTo>
                  <a:pt x="8739158" y="1544241"/>
                </a:lnTo>
                <a:lnTo>
                  <a:pt x="8740348" y="1545431"/>
                </a:lnTo>
                <a:lnTo>
                  <a:pt x="8742333" y="1547019"/>
                </a:lnTo>
                <a:lnTo>
                  <a:pt x="8745508" y="1547415"/>
                </a:lnTo>
                <a:lnTo>
                  <a:pt x="8748683" y="1547415"/>
                </a:lnTo>
                <a:lnTo>
                  <a:pt x="8752652" y="1547019"/>
                </a:lnTo>
                <a:lnTo>
                  <a:pt x="8754239" y="1549003"/>
                </a:lnTo>
                <a:lnTo>
                  <a:pt x="8755033" y="1550988"/>
                </a:lnTo>
                <a:lnTo>
                  <a:pt x="8755033" y="1552575"/>
                </a:lnTo>
                <a:lnTo>
                  <a:pt x="8755033" y="1553369"/>
                </a:lnTo>
                <a:lnTo>
                  <a:pt x="8754636" y="1554559"/>
                </a:lnTo>
                <a:lnTo>
                  <a:pt x="8753842" y="1555353"/>
                </a:lnTo>
                <a:lnTo>
                  <a:pt x="8751858" y="1557338"/>
                </a:lnTo>
                <a:lnTo>
                  <a:pt x="8751858" y="1555353"/>
                </a:lnTo>
                <a:lnTo>
                  <a:pt x="8751461" y="1554559"/>
                </a:lnTo>
                <a:lnTo>
                  <a:pt x="8749874" y="1554559"/>
                </a:lnTo>
                <a:lnTo>
                  <a:pt x="8748286" y="1554559"/>
                </a:lnTo>
                <a:lnTo>
                  <a:pt x="8743524" y="1555750"/>
                </a:lnTo>
                <a:lnTo>
                  <a:pt x="8737570" y="1556940"/>
                </a:lnTo>
                <a:lnTo>
                  <a:pt x="8733998" y="1557338"/>
                </a:lnTo>
                <a:lnTo>
                  <a:pt x="8730823" y="1557338"/>
                </a:lnTo>
                <a:lnTo>
                  <a:pt x="8726855" y="1556147"/>
                </a:lnTo>
                <a:lnTo>
                  <a:pt x="8722489" y="1554559"/>
                </a:lnTo>
                <a:lnTo>
                  <a:pt x="8718520" y="1551781"/>
                </a:lnTo>
                <a:lnTo>
                  <a:pt x="8714154" y="1548607"/>
                </a:lnTo>
                <a:lnTo>
                  <a:pt x="8710186" y="1543447"/>
                </a:lnTo>
                <a:lnTo>
                  <a:pt x="8705820" y="1537096"/>
                </a:lnTo>
                <a:close/>
                <a:moveTo>
                  <a:pt x="1389429" y="1509712"/>
                </a:moveTo>
                <a:lnTo>
                  <a:pt x="1398843" y="1510521"/>
                </a:lnTo>
                <a:lnTo>
                  <a:pt x="1403157" y="1510926"/>
                </a:lnTo>
                <a:lnTo>
                  <a:pt x="1407471" y="1512543"/>
                </a:lnTo>
                <a:lnTo>
                  <a:pt x="1411785" y="1514565"/>
                </a:lnTo>
                <a:lnTo>
                  <a:pt x="1415707" y="1517395"/>
                </a:lnTo>
                <a:lnTo>
                  <a:pt x="1417669" y="1520227"/>
                </a:lnTo>
                <a:lnTo>
                  <a:pt x="1419629" y="1521843"/>
                </a:lnTo>
                <a:lnTo>
                  <a:pt x="1420806" y="1525079"/>
                </a:lnTo>
                <a:lnTo>
                  <a:pt x="1422375" y="1528313"/>
                </a:lnTo>
                <a:lnTo>
                  <a:pt x="1419629" y="1533571"/>
                </a:lnTo>
                <a:lnTo>
                  <a:pt x="1416492" y="1536401"/>
                </a:lnTo>
                <a:lnTo>
                  <a:pt x="1414138" y="1538423"/>
                </a:lnTo>
                <a:lnTo>
                  <a:pt x="1411393" y="1540041"/>
                </a:lnTo>
                <a:lnTo>
                  <a:pt x="1408255" y="1540848"/>
                </a:lnTo>
                <a:lnTo>
                  <a:pt x="1405118" y="1542870"/>
                </a:lnTo>
                <a:lnTo>
                  <a:pt x="1401196" y="1546510"/>
                </a:lnTo>
                <a:lnTo>
                  <a:pt x="1396096" y="1552576"/>
                </a:lnTo>
                <a:lnTo>
                  <a:pt x="1392567" y="1551767"/>
                </a:lnTo>
                <a:lnTo>
                  <a:pt x="1390998" y="1551362"/>
                </a:lnTo>
                <a:lnTo>
                  <a:pt x="1390605" y="1550958"/>
                </a:lnTo>
                <a:lnTo>
                  <a:pt x="1389822" y="1549745"/>
                </a:lnTo>
                <a:lnTo>
                  <a:pt x="1390605" y="1549340"/>
                </a:lnTo>
                <a:lnTo>
                  <a:pt x="1391782" y="1546915"/>
                </a:lnTo>
                <a:lnTo>
                  <a:pt x="1394528" y="1544893"/>
                </a:lnTo>
                <a:lnTo>
                  <a:pt x="1397666" y="1542466"/>
                </a:lnTo>
                <a:lnTo>
                  <a:pt x="1401196" y="1540041"/>
                </a:lnTo>
                <a:lnTo>
                  <a:pt x="1404333" y="1538423"/>
                </a:lnTo>
                <a:lnTo>
                  <a:pt x="1401196" y="1531953"/>
                </a:lnTo>
                <a:lnTo>
                  <a:pt x="1397666" y="1527910"/>
                </a:lnTo>
                <a:lnTo>
                  <a:pt x="1394920" y="1525483"/>
                </a:lnTo>
                <a:lnTo>
                  <a:pt x="1392567" y="1523865"/>
                </a:lnTo>
                <a:lnTo>
                  <a:pt x="1390605" y="1521843"/>
                </a:lnTo>
                <a:lnTo>
                  <a:pt x="1389822" y="1521034"/>
                </a:lnTo>
                <a:lnTo>
                  <a:pt x="1389429" y="1519418"/>
                </a:lnTo>
                <a:lnTo>
                  <a:pt x="1389037" y="1515373"/>
                </a:lnTo>
                <a:close/>
                <a:moveTo>
                  <a:pt x="8970034" y="1508127"/>
                </a:moveTo>
                <a:lnTo>
                  <a:pt x="8971946" y="1508127"/>
                </a:lnTo>
                <a:lnTo>
                  <a:pt x="8973859" y="1508127"/>
                </a:lnTo>
                <a:lnTo>
                  <a:pt x="8976154" y="1508502"/>
                </a:lnTo>
                <a:lnTo>
                  <a:pt x="8978067" y="1509253"/>
                </a:lnTo>
                <a:lnTo>
                  <a:pt x="8979979" y="1510753"/>
                </a:lnTo>
                <a:lnTo>
                  <a:pt x="8981892" y="1512256"/>
                </a:lnTo>
                <a:lnTo>
                  <a:pt x="8983805" y="1514130"/>
                </a:lnTo>
                <a:lnTo>
                  <a:pt x="8984952" y="1516758"/>
                </a:lnTo>
                <a:lnTo>
                  <a:pt x="8988395" y="1522761"/>
                </a:lnTo>
                <a:lnTo>
                  <a:pt x="8984187" y="1525388"/>
                </a:lnTo>
                <a:lnTo>
                  <a:pt x="8979979" y="1527639"/>
                </a:lnTo>
                <a:lnTo>
                  <a:pt x="8975772" y="1528765"/>
                </a:lnTo>
                <a:lnTo>
                  <a:pt x="8973094" y="1528765"/>
                </a:lnTo>
                <a:lnTo>
                  <a:pt x="8971564" y="1528765"/>
                </a:lnTo>
                <a:lnTo>
                  <a:pt x="8969651" y="1528389"/>
                </a:lnTo>
                <a:lnTo>
                  <a:pt x="8967738" y="1527264"/>
                </a:lnTo>
                <a:lnTo>
                  <a:pt x="8965826" y="1526140"/>
                </a:lnTo>
                <a:lnTo>
                  <a:pt x="8963913" y="1524637"/>
                </a:lnTo>
                <a:lnTo>
                  <a:pt x="8962000" y="1522386"/>
                </a:lnTo>
                <a:lnTo>
                  <a:pt x="8960088" y="1520134"/>
                </a:lnTo>
                <a:lnTo>
                  <a:pt x="8956645" y="1514130"/>
                </a:lnTo>
                <a:lnTo>
                  <a:pt x="8960853" y="1511129"/>
                </a:lnTo>
                <a:lnTo>
                  <a:pt x="8965826" y="1508878"/>
                </a:lnTo>
                <a:close/>
                <a:moveTo>
                  <a:pt x="1028671" y="1508124"/>
                </a:moveTo>
                <a:lnTo>
                  <a:pt x="1031825" y="1509770"/>
                </a:lnTo>
                <a:lnTo>
                  <a:pt x="1035767" y="1510594"/>
                </a:lnTo>
                <a:lnTo>
                  <a:pt x="1039709" y="1511005"/>
                </a:lnTo>
                <a:lnTo>
                  <a:pt x="1043257" y="1511828"/>
                </a:lnTo>
                <a:lnTo>
                  <a:pt x="1058631" y="1512240"/>
                </a:lnTo>
                <a:lnTo>
                  <a:pt x="1062573" y="1512240"/>
                </a:lnTo>
                <a:lnTo>
                  <a:pt x="1066515" y="1513063"/>
                </a:lnTo>
                <a:lnTo>
                  <a:pt x="1069669" y="1514298"/>
                </a:lnTo>
                <a:lnTo>
                  <a:pt x="1073611" y="1515121"/>
                </a:lnTo>
                <a:lnTo>
                  <a:pt x="1077159" y="1517179"/>
                </a:lnTo>
                <a:lnTo>
                  <a:pt x="1080313" y="1520472"/>
                </a:lnTo>
                <a:lnTo>
                  <a:pt x="1083860" y="1523353"/>
                </a:lnTo>
                <a:lnTo>
                  <a:pt x="1087409" y="1527880"/>
                </a:lnTo>
                <a:lnTo>
                  <a:pt x="1079525" y="1529526"/>
                </a:lnTo>
                <a:lnTo>
                  <a:pt x="1075582" y="1529937"/>
                </a:lnTo>
                <a:lnTo>
                  <a:pt x="1071640" y="1530349"/>
                </a:lnTo>
                <a:lnTo>
                  <a:pt x="1067698" y="1529937"/>
                </a:lnTo>
                <a:lnTo>
                  <a:pt x="1064150" y="1529937"/>
                </a:lnTo>
                <a:lnTo>
                  <a:pt x="1060602" y="1528703"/>
                </a:lnTo>
                <a:lnTo>
                  <a:pt x="1056660" y="1527880"/>
                </a:lnTo>
                <a:lnTo>
                  <a:pt x="1049564" y="1524999"/>
                </a:lnTo>
                <a:lnTo>
                  <a:pt x="1042074" y="1520472"/>
                </a:lnTo>
                <a:lnTo>
                  <a:pt x="1035372" y="1514710"/>
                </a:lnTo>
                <a:close/>
                <a:moveTo>
                  <a:pt x="3884346" y="1501774"/>
                </a:moveTo>
                <a:lnTo>
                  <a:pt x="3890344" y="1506120"/>
                </a:lnTo>
                <a:lnTo>
                  <a:pt x="3896743" y="1509675"/>
                </a:lnTo>
                <a:lnTo>
                  <a:pt x="3908741" y="1516391"/>
                </a:lnTo>
                <a:lnTo>
                  <a:pt x="3920339" y="1521527"/>
                </a:lnTo>
                <a:lnTo>
                  <a:pt x="3931537" y="1527452"/>
                </a:lnTo>
                <a:lnTo>
                  <a:pt x="3937137" y="1530612"/>
                </a:lnTo>
                <a:lnTo>
                  <a:pt x="3941936" y="1533773"/>
                </a:lnTo>
                <a:lnTo>
                  <a:pt x="3947135" y="1537329"/>
                </a:lnTo>
                <a:lnTo>
                  <a:pt x="3951534" y="1541674"/>
                </a:lnTo>
                <a:lnTo>
                  <a:pt x="3955935" y="1546414"/>
                </a:lnTo>
                <a:lnTo>
                  <a:pt x="3960333" y="1551946"/>
                </a:lnTo>
                <a:lnTo>
                  <a:pt x="3963532" y="1557871"/>
                </a:lnTo>
                <a:lnTo>
                  <a:pt x="3967132" y="1564981"/>
                </a:lnTo>
                <a:lnTo>
                  <a:pt x="3959133" y="1587499"/>
                </a:lnTo>
                <a:lnTo>
                  <a:pt x="3949136" y="1586709"/>
                </a:lnTo>
                <a:lnTo>
                  <a:pt x="3939136" y="1585919"/>
                </a:lnTo>
                <a:lnTo>
                  <a:pt x="3929138" y="1583549"/>
                </a:lnTo>
                <a:lnTo>
                  <a:pt x="3919939" y="1580389"/>
                </a:lnTo>
                <a:lnTo>
                  <a:pt x="3911141" y="1577228"/>
                </a:lnTo>
                <a:lnTo>
                  <a:pt x="3902342" y="1573278"/>
                </a:lnTo>
                <a:lnTo>
                  <a:pt x="3885145" y="1564981"/>
                </a:lnTo>
                <a:lnTo>
                  <a:pt x="3867148" y="1557081"/>
                </a:lnTo>
                <a:lnTo>
                  <a:pt x="3858349" y="1553920"/>
                </a:lnTo>
                <a:lnTo>
                  <a:pt x="3849551" y="1550366"/>
                </a:lnTo>
                <a:lnTo>
                  <a:pt x="3840752" y="1548390"/>
                </a:lnTo>
                <a:lnTo>
                  <a:pt x="3831154" y="1546414"/>
                </a:lnTo>
                <a:lnTo>
                  <a:pt x="3821555" y="1546020"/>
                </a:lnTo>
                <a:lnTo>
                  <a:pt x="3816356" y="1546020"/>
                </a:lnTo>
                <a:lnTo>
                  <a:pt x="3811557" y="1546414"/>
                </a:lnTo>
                <a:lnTo>
                  <a:pt x="3815156" y="1541674"/>
                </a:lnTo>
                <a:lnTo>
                  <a:pt x="3819156" y="1536933"/>
                </a:lnTo>
                <a:lnTo>
                  <a:pt x="3822755" y="1532983"/>
                </a:lnTo>
                <a:lnTo>
                  <a:pt x="3827154" y="1529822"/>
                </a:lnTo>
                <a:lnTo>
                  <a:pt x="3831953" y="1527058"/>
                </a:lnTo>
                <a:lnTo>
                  <a:pt x="3836753" y="1524292"/>
                </a:lnTo>
                <a:lnTo>
                  <a:pt x="3845951" y="1520341"/>
                </a:lnTo>
                <a:lnTo>
                  <a:pt x="3855950" y="1516391"/>
                </a:lnTo>
                <a:lnTo>
                  <a:pt x="3865549" y="1512441"/>
                </a:lnTo>
                <a:lnTo>
                  <a:pt x="3870748" y="1510070"/>
                </a:lnTo>
                <a:lnTo>
                  <a:pt x="3875546" y="1507700"/>
                </a:lnTo>
                <a:lnTo>
                  <a:pt x="3879946" y="1505330"/>
                </a:lnTo>
                <a:close/>
                <a:moveTo>
                  <a:pt x="8739158" y="1487490"/>
                </a:moveTo>
                <a:lnTo>
                  <a:pt x="8742729" y="1488269"/>
                </a:lnTo>
                <a:lnTo>
                  <a:pt x="8746698" y="1489049"/>
                </a:lnTo>
                <a:lnTo>
                  <a:pt x="8750667" y="1490609"/>
                </a:lnTo>
                <a:lnTo>
                  <a:pt x="8754636" y="1492947"/>
                </a:lnTo>
                <a:lnTo>
                  <a:pt x="8757414" y="1495677"/>
                </a:lnTo>
                <a:lnTo>
                  <a:pt x="8760986" y="1499187"/>
                </a:lnTo>
                <a:lnTo>
                  <a:pt x="8762970" y="1503476"/>
                </a:lnTo>
                <a:lnTo>
                  <a:pt x="8760589" y="1505426"/>
                </a:lnTo>
                <a:lnTo>
                  <a:pt x="8758208" y="1507375"/>
                </a:lnTo>
                <a:lnTo>
                  <a:pt x="8755429" y="1508154"/>
                </a:lnTo>
                <a:lnTo>
                  <a:pt x="8752651" y="1509325"/>
                </a:lnTo>
                <a:lnTo>
                  <a:pt x="8750270" y="1509325"/>
                </a:lnTo>
                <a:lnTo>
                  <a:pt x="8747889" y="1509714"/>
                </a:lnTo>
                <a:lnTo>
                  <a:pt x="8743523" y="1509325"/>
                </a:lnTo>
                <a:lnTo>
                  <a:pt x="8733601" y="1507375"/>
                </a:lnTo>
                <a:lnTo>
                  <a:pt x="8729236" y="1506985"/>
                </a:lnTo>
                <a:lnTo>
                  <a:pt x="8724473" y="1507375"/>
                </a:lnTo>
                <a:lnTo>
                  <a:pt x="8722489" y="1503476"/>
                </a:lnTo>
                <a:lnTo>
                  <a:pt x="8721695" y="1499576"/>
                </a:lnTo>
                <a:lnTo>
                  <a:pt x="8722489" y="1496846"/>
                </a:lnTo>
                <a:lnTo>
                  <a:pt x="8723679" y="1493729"/>
                </a:lnTo>
                <a:lnTo>
                  <a:pt x="8725664" y="1491389"/>
                </a:lnTo>
                <a:lnTo>
                  <a:pt x="8728045" y="1489830"/>
                </a:lnTo>
                <a:lnTo>
                  <a:pt x="8731617" y="1488660"/>
                </a:lnTo>
                <a:lnTo>
                  <a:pt x="8735189" y="1488269"/>
                </a:lnTo>
                <a:close/>
                <a:moveTo>
                  <a:pt x="8175037" y="1484314"/>
                </a:moveTo>
                <a:lnTo>
                  <a:pt x="8176196" y="1484314"/>
                </a:lnTo>
                <a:lnTo>
                  <a:pt x="8178126" y="1484314"/>
                </a:lnTo>
                <a:lnTo>
                  <a:pt x="8179671" y="1485117"/>
                </a:lnTo>
                <a:lnTo>
                  <a:pt x="8183146" y="1487126"/>
                </a:lnTo>
                <a:lnTo>
                  <a:pt x="8185849" y="1489532"/>
                </a:lnTo>
                <a:lnTo>
                  <a:pt x="8189325" y="1491540"/>
                </a:lnTo>
                <a:lnTo>
                  <a:pt x="8190869" y="1491942"/>
                </a:lnTo>
                <a:lnTo>
                  <a:pt x="8192414" y="1491942"/>
                </a:lnTo>
                <a:lnTo>
                  <a:pt x="8194345" y="1491942"/>
                </a:lnTo>
                <a:lnTo>
                  <a:pt x="8195889" y="1491540"/>
                </a:lnTo>
                <a:lnTo>
                  <a:pt x="8196662" y="1495152"/>
                </a:lnTo>
                <a:lnTo>
                  <a:pt x="8197048" y="1498364"/>
                </a:lnTo>
                <a:lnTo>
                  <a:pt x="8196275" y="1504386"/>
                </a:lnTo>
                <a:lnTo>
                  <a:pt x="8196275" y="1507999"/>
                </a:lnTo>
                <a:lnTo>
                  <a:pt x="8196275" y="1510809"/>
                </a:lnTo>
                <a:lnTo>
                  <a:pt x="8196662" y="1514421"/>
                </a:lnTo>
                <a:lnTo>
                  <a:pt x="8197820" y="1518436"/>
                </a:lnTo>
                <a:lnTo>
                  <a:pt x="8195889" y="1518838"/>
                </a:lnTo>
                <a:lnTo>
                  <a:pt x="8193959" y="1519239"/>
                </a:lnTo>
                <a:lnTo>
                  <a:pt x="8192028" y="1518838"/>
                </a:lnTo>
                <a:lnTo>
                  <a:pt x="8190097" y="1518436"/>
                </a:lnTo>
                <a:lnTo>
                  <a:pt x="8188166" y="1517231"/>
                </a:lnTo>
                <a:lnTo>
                  <a:pt x="8186236" y="1515626"/>
                </a:lnTo>
                <a:lnTo>
                  <a:pt x="8183146" y="1512013"/>
                </a:lnTo>
                <a:lnTo>
                  <a:pt x="8179285" y="1506794"/>
                </a:lnTo>
                <a:lnTo>
                  <a:pt x="8175810" y="1501174"/>
                </a:lnTo>
                <a:lnTo>
                  <a:pt x="8169245" y="1488328"/>
                </a:lnTo>
                <a:lnTo>
                  <a:pt x="8171176" y="1486322"/>
                </a:lnTo>
                <a:lnTo>
                  <a:pt x="8173106" y="1484716"/>
                </a:lnTo>
                <a:close/>
                <a:moveTo>
                  <a:pt x="1154110" y="1466850"/>
                </a:moveTo>
                <a:lnTo>
                  <a:pt x="1154920" y="1473199"/>
                </a:lnTo>
                <a:lnTo>
                  <a:pt x="1156543" y="1478756"/>
                </a:lnTo>
                <a:lnTo>
                  <a:pt x="1158166" y="1484708"/>
                </a:lnTo>
                <a:lnTo>
                  <a:pt x="1160195" y="1489471"/>
                </a:lnTo>
                <a:lnTo>
                  <a:pt x="1164657" y="1498996"/>
                </a:lnTo>
                <a:lnTo>
                  <a:pt x="1168714" y="1506934"/>
                </a:lnTo>
                <a:lnTo>
                  <a:pt x="1169931" y="1510505"/>
                </a:lnTo>
                <a:lnTo>
                  <a:pt x="1171148" y="1514474"/>
                </a:lnTo>
                <a:lnTo>
                  <a:pt x="1171554" y="1518047"/>
                </a:lnTo>
                <a:lnTo>
                  <a:pt x="1171554" y="1521221"/>
                </a:lnTo>
                <a:lnTo>
                  <a:pt x="1171148" y="1525190"/>
                </a:lnTo>
                <a:lnTo>
                  <a:pt x="1169119" y="1528762"/>
                </a:lnTo>
                <a:lnTo>
                  <a:pt x="1166686" y="1532730"/>
                </a:lnTo>
                <a:lnTo>
                  <a:pt x="1162629" y="1536699"/>
                </a:lnTo>
                <a:lnTo>
                  <a:pt x="1163440" y="1535113"/>
                </a:lnTo>
                <a:lnTo>
                  <a:pt x="1163845" y="1532730"/>
                </a:lnTo>
                <a:lnTo>
                  <a:pt x="1163845" y="1530349"/>
                </a:lnTo>
                <a:lnTo>
                  <a:pt x="1163034" y="1527175"/>
                </a:lnTo>
                <a:lnTo>
                  <a:pt x="1160600" y="1520428"/>
                </a:lnTo>
                <a:lnTo>
                  <a:pt x="1156948" y="1514078"/>
                </a:lnTo>
                <a:lnTo>
                  <a:pt x="1153703" y="1509315"/>
                </a:lnTo>
                <a:lnTo>
                  <a:pt x="1152080" y="1507727"/>
                </a:lnTo>
                <a:lnTo>
                  <a:pt x="1150863" y="1507331"/>
                </a:lnTo>
                <a:lnTo>
                  <a:pt x="1150053" y="1507331"/>
                </a:lnTo>
                <a:lnTo>
                  <a:pt x="1149647" y="1508521"/>
                </a:lnTo>
                <a:lnTo>
                  <a:pt x="1149647" y="1511697"/>
                </a:lnTo>
                <a:lnTo>
                  <a:pt x="1150053" y="1515665"/>
                </a:lnTo>
                <a:lnTo>
                  <a:pt x="1145183" y="1515665"/>
                </a:lnTo>
                <a:lnTo>
                  <a:pt x="1141938" y="1514871"/>
                </a:lnTo>
                <a:lnTo>
                  <a:pt x="1139911" y="1514078"/>
                </a:lnTo>
                <a:lnTo>
                  <a:pt x="1139098" y="1512490"/>
                </a:lnTo>
                <a:lnTo>
                  <a:pt x="1138692" y="1510505"/>
                </a:lnTo>
                <a:lnTo>
                  <a:pt x="1139098" y="1508124"/>
                </a:lnTo>
                <a:lnTo>
                  <a:pt x="1141128" y="1503362"/>
                </a:lnTo>
                <a:lnTo>
                  <a:pt x="1143561" y="1497012"/>
                </a:lnTo>
                <a:lnTo>
                  <a:pt x="1143967" y="1494234"/>
                </a:lnTo>
                <a:lnTo>
                  <a:pt x="1143967" y="1490662"/>
                </a:lnTo>
                <a:lnTo>
                  <a:pt x="1143561" y="1487090"/>
                </a:lnTo>
                <a:lnTo>
                  <a:pt x="1141938" y="1483915"/>
                </a:lnTo>
                <a:lnTo>
                  <a:pt x="1139098" y="1480740"/>
                </a:lnTo>
                <a:lnTo>
                  <a:pt x="1135041" y="1477565"/>
                </a:lnTo>
                <a:close/>
                <a:moveTo>
                  <a:pt x="1346180" y="1458912"/>
                </a:moveTo>
                <a:lnTo>
                  <a:pt x="1344623" y="1464928"/>
                </a:lnTo>
                <a:lnTo>
                  <a:pt x="1342288" y="1470142"/>
                </a:lnTo>
                <a:lnTo>
                  <a:pt x="1338786" y="1475756"/>
                </a:lnTo>
                <a:lnTo>
                  <a:pt x="1334506" y="1480569"/>
                </a:lnTo>
                <a:lnTo>
                  <a:pt x="1329837" y="1484981"/>
                </a:lnTo>
                <a:lnTo>
                  <a:pt x="1324001" y="1489393"/>
                </a:lnTo>
                <a:lnTo>
                  <a:pt x="1317775" y="1493403"/>
                </a:lnTo>
                <a:lnTo>
                  <a:pt x="1311159" y="1497012"/>
                </a:lnTo>
                <a:lnTo>
                  <a:pt x="1308437" y="1493002"/>
                </a:lnTo>
                <a:lnTo>
                  <a:pt x="1306491" y="1488991"/>
                </a:lnTo>
                <a:lnTo>
                  <a:pt x="1306491" y="1485382"/>
                </a:lnTo>
                <a:lnTo>
                  <a:pt x="1306880" y="1482574"/>
                </a:lnTo>
                <a:lnTo>
                  <a:pt x="1308437" y="1480168"/>
                </a:lnTo>
                <a:lnTo>
                  <a:pt x="1310771" y="1477762"/>
                </a:lnTo>
                <a:lnTo>
                  <a:pt x="1313495" y="1475756"/>
                </a:lnTo>
                <a:lnTo>
                  <a:pt x="1317386" y="1473752"/>
                </a:lnTo>
                <a:lnTo>
                  <a:pt x="1325168" y="1470142"/>
                </a:lnTo>
                <a:lnTo>
                  <a:pt x="1333339" y="1467334"/>
                </a:lnTo>
                <a:lnTo>
                  <a:pt x="1337230" y="1465330"/>
                </a:lnTo>
                <a:lnTo>
                  <a:pt x="1340732" y="1463324"/>
                </a:lnTo>
                <a:lnTo>
                  <a:pt x="1343845" y="1461319"/>
                </a:lnTo>
                <a:close/>
                <a:moveTo>
                  <a:pt x="1574277" y="1425575"/>
                </a:moveTo>
                <a:lnTo>
                  <a:pt x="1577071" y="1427152"/>
                </a:lnTo>
                <a:lnTo>
                  <a:pt x="1579465" y="1429517"/>
                </a:lnTo>
                <a:lnTo>
                  <a:pt x="1582658" y="1431882"/>
                </a:lnTo>
                <a:lnTo>
                  <a:pt x="1585053" y="1434641"/>
                </a:lnTo>
                <a:lnTo>
                  <a:pt x="1587448" y="1438583"/>
                </a:lnTo>
                <a:lnTo>
                  <a:pt x="1589841" y="1442525"/>
                </a:lnTo>
                <a:lnTo>
                  <a:pt x="1593833" y="1451199"/>
                </a:lnTo>
                <a:lnTo>
                  <a:pt x="1573080" y="1458689"/>
                </a:lnTo>
                <a:lnTo>
                  <a:pt x="1565098" y="1461448"/>
                </a:lnTo>
                <a:lnTo>
                  <a:pt x="1557915" y="1464996"/>
                </a:lnTo>
                <a:lnTo>
                  <a:pt x="1551129" y="1468149"/>
                </a:lnTo>
                <a:lnTo>
                  <a:pt x="1543547" y="1472486"/>
                </a:lnTo>
                <a:lnTo>
                  <a:pt x="1525189" y="1484313"/>
                </a:lnTo>
                <a:lnTo>
                  <a:pt x="1523193" y="1476822"/>
                </a:lnTo>
                <a:lnTo>
                  <a:pt x="1522395" y="1473668"/>
                </a:lnTo>
                <a:lnTo>
                  <a:pt x="1522395" y="1470515"/>
                </a:lnTo>
                <a:lnTo>
                  <a:pt x="1523193" y="1468149"/>
                </a:lnTo>
                <a:lnTo>
                  <a:pt x="1523592" y="1465784"/>
                </a:lnTo>
                <a:lnTo>
                  <a:pt x="1524390" y="1463813"/>
                </a:lnTo>
                <a:lnTo>
                  <a:pt x="1525588" y="1461842"/>
                </a:lnTo>
                <a:lnTo>
                  <a:pt x="1528381" y="1458689"/>
                </a:lnTo>
                <a:lnTo>
                  <a:pt x="1531973" y="1455929"/>
                </a:lnTo>
                <a:lnTo>
                  <a:pt x="1535964" y="1453564"/>
                </a:lnTo>
                <a:lnTo>
                  <a:pt x="1540753" y="1451593"/>
                </a:lnTo>
                <a:lnTo>
                  <a:pt x="1550731" y="1448044"/>
                </a:lnTo>
                <a:lnTo>
                  <a:pt x="1555519" y="1446073"/>
                </a:lnTo>
                <a:lnTo>
                  <a:pt x="1560308" y="1443314"/>
                </a:lnTo>
                <a:lnTo>
                  <a:pt x="1564699" y="1440160"/>
                </a:lnTo>
                <a:lnTo>
                  <a:pt x="1568291" y="1436218"/>
                </a:lnTo>
                <a:lnTo>
                  <a:pt x="1570286" y="1433853"/>
                </a:lnTo>
                <a:lnTo>
                  <a:pt x="1571484" y="1431488"/>
                </a:lnTo>
                <a:lnTo>
                  <a:pt x="1572681" y="1428334"/>
                </a:lnTo>
                <a:close/>
                <a:moveTo>
                  <a:pt x="3771777" y="1419227"/>
                </a:moveTo>
                <a:lnTo>
                  <a:pt x="3776514" y="1419986"/>
                </a:lnTo>
                <a:lnTo>
                  <a:pt x="3781646" y="1420747"/>
                </a:lnTo>
                <a:lnTo>
                  <a:pt x="3786779" y="1422266"/>
                </a:lnTo>
                <a:lnTo>
                  <a:pt x="3797438" y="1426068"/>
                </a:lnTo>
                <a:lnTo>
                  <a:pt x="3808097" y="1430249"/>
                </a:lnTo>
                <a:lnTo>
                  <a:pt x="3818756" y="1433289"/>
                </a:lnTo>
                <a:lnTo>
                  <a:pt x="3824283" y="1434811"/>
                </a:lnTo>
                <a:lnTo>
                  <a:pt x="3829020" y="1435191"/>
                </a:lnTo>
                <a:lnTo>
                  <a:pt x="3824677" y="1438232"/>
                </a:lnTo>
                <a:lnTo>
                  <a:pt x="3819940" y="1440512"/>
                </a:lnTo>
                <a:lnTo>
                  <a:pt x="3814809" y="1442413"/>
                </a:lnTo>
                <a:lnTo>
                  <a:pt x="3809281" y="1443553"/>
                </a:lnTo>
                <a:lnTo>
                  <a:pt x="3803359" y="1445074"/>
                </a:lnTo>
                <a:lnTo>
                  <a:pt x="3797438" y="1445454"/>
                </a:lnTo>
                <a:lnTo>
                  <a:pt x="3791121" y="1446214"/>
                </a:lnTo>
                <a:lnTo>
                  <a:pt x="3785199" y="1446214"/>
                </a:lnTo>
                <a:lnTo>
                  <a:pt x="3779673" y="1445454"/>
                </a:lnTo>
                <a:lnTo>
                  <a:pt x="3774146" y="1444693"/>
                </a:lnTo>
                <a:lnTo>
                  <a:pt x="3769408" y="1443553"/>
                </a:lnTo>
                <a:lnTo>
                  <a:pt x="3765066" y="1442033"/>
                </a:lnTo>
                <a:lnTo>
                  <a:pt x="3761118" y="1439372"/>
                </a:lnTo>
                <a:lnTo>
                  <a:pt x="3757565" y="1437091"/>
                </a:lnTo>
                <a:lnTo>
                  <a:pt x="3755196" y="1434050"/>
                </a:lnTo>
                <a:lnTo>
                  <a:pt x="3754407" y="1430249"/>
                </a:lnTo>
                <a:lnTo>
                  <a:pt x="3756775" y="1426068"/>
                </a:lnTo>
                <a:lnTo>
                  <a:pt x="3757960" y="1424548"/>
                </a:lnTo>
                <a:lnTo>
                  <a:pt x="3759539" y="1423027"/>
                </a:lnTo>
                <a:lnTo>
                  <a:pt x="3763487" y="1420747"/>
                </a:lnTo>
                <a:lnTo>
                  <a:pt x="3767434" y="1419986"/>
                </a:lnTo>
                <a:close/>
                <a:moveTo>
                  <a:pt x="3457574" y="1414465"/>
                </a:moveTo>
                <a:lnTo>
                  <a:pt x="3466340" y="1417965"/>
                </a:lnTo>
                <a:lnTo>
                  <a:pt x="3476301" y="1420687"/>
                </a:lnTo>
                <a:lnTo>
                  <a:pt x="3500179" y="1428075"/>
                </a:lnTo>
                <a:lnTo>
                  <a:pt x="3527672" y="1436239"/>
                </a:lnTo>
                <a:lnTo>
                  <a:pt x="3557557" y="1445181"/>
                </a:lnTo>
                <a:lnTo>
                  <a:pt x="3552377" y="1445181"/>
                </a:lnTo>
                <a:lnTo>
                  <a:pt x="3546001" y="1445181"/>
                </a:lnTo>
                <a:lnTo>
                  <a:pt x="3529666" y="1443626"/>
                </a:lnTo>
                <a:lnTo>
                  <a:pt x="3520900" y="1442459"/>
                </a:lnTo>
                <a:lnTo>
                  <a:pt x="3511734" y="1440903"/>
                </a:lnTo>
                <a:lnTo>
                  <a:pt x="3502171" y="1438960"/>
                </a:lnTo>
                <a:lnTo>
                  <a:pt x="3493405" y="1436627"/>
                </a:lnTo>
                <a:lnTo>
                  <a:pt x="3488225" y="1440903"/>
                </a:lnTo>
                <a:lnTo>
                  <a:pt x="3482248" y="1445181"/>
                </a:lnTo>
                <a:lnTo>
                  <a:pt x="3475902" y="1449456"/>
                </a:lnTo>
                <a:lnTo>
                  <a:pt x="3472715" y="1451011"/>
                </a:lnTo>
                <a:lnTo>
                  <a:pt x="3469926" y="1451788"/>
                </a:lnTo>
                <a:lnTo>
                  <a:pt x="3467535" y="1452567"/>
                </a:lnTo>
                <a:lnTo>
                  <a:pt x="3465144" y="1451788"/>
                </a:lnTo>
                <a:lnTo>
                  <a:pt x="3463151" y="1451011"/>
                </a:lnTo>
                <a:lnTo>
                  <a:pt x="3461559" y="1449070"/>
                </a:lnTo>
                <a:lnTo>
                  <a:pt x="3460760" y="1446346"/>
                </a:lnTo>
                <a:lnTo>
                  <a:pt x="3459963" y="1442459"/>
                </a:lnTo>
                <a:lnTo>
                  <a:pt x="3459963" y="1437016"/>
                </a:lnTo>
                <a:lnTo>
                  <a:pt x="3461159" y="1430407"/>
                </a:lnTo>
                <a:lnTo>
                  <a:pt x="3463948" y="1431184"/>
                </a:lnTo>
                <a:lnTo>
                  <a:pt x="3466340" y="1432350"/>
                </a:lnTo>
                <a:lnTo>
                  <a:pt x="3471518" y="1432738"/>
                </a:lnTo>
                <a:lnTo>
                  <a:pt x="3475504" y="1432350"/>
                </a:lnTo>
                <a:lnTo>
                  <a:pt x="3478293" y="1431184"/>
                </a:lnTo>
                <a:lnTo>
                  <a:pt x="3471518" y="1427684"/>
                </a:lnTo>
                <a:lnTo>
                  <a:pt x="3465543" y="1423797"/>
                </a:lnTo>
                <a:lnTo>
                  <a:pt x="3463151" y="1421853"/>
                </a:lnTo>
                <a:lnTo>
                  <a:pt x="3460760" y="1419520"/>
                </a:lnTo>
                <a:lnTo>
                  <a:pt x="3459167" y="1417188"/>
                </a:lnTo>
                <a:close/>
                <a:moveTo>
                  <a:pt x="3682270" y="1408114"/>
                </a:moveTo>
                <a:lnTo>
                  <a:pt x="3687374" y="1408114"/>
                </a:lnTo>
                <a:lnTo>
                  <a:pt x="3692870" y="1408114"/>
                </a:lnTo>
                <a:lnTo>
                  <a:pt x="3697974" y="1408487"/>
                </a:lnTo>
                <a:lnTo>
                  <a:pt x="3703471" y="1409234"/>
                </a:lnTo>
                <a:lnTo>
                  <a:pt x="3708182" y="1409982"/>
                </a:lnTo>
                <a:lnTo>
                  <a:pt x="3712893" y="1411475"/>
                </a:lnTo>
                <a:lnTo>
                  <a:pt x="3717212" y="1413718"/>
                </a:lnTo>
                <a:lnTo>
                  <a:pt x="3721138" y="1415958"/>
                </a:lnTo>
                <a:lnTo>
                  <a:pt x="3724672" y="1418573"/>
                </a:lnTo>
                <a:lnTo>
                  <a:pt x="3727421" y="1422308"/>
                </a:lnTo>
                <a:lnTo>
                  <a:pt x="3726635" y="1425670"/>
                </a:lnTo>
                <a:lnTo>
                  <a:pt x="3725064" y="1427910"/>
                </a:lnTo>
                <a:lnTo>
                  <a:pt x="3724279" y="1429778"/>
                </a:lnTo>
                <a:lnTo>
                  <a:pt x="3722708" y="1431646"/>
                </a:lnTo>
                <a:lnTo>
                  <a:pt x="3721138" y="1432393"/>
                </a:lnTo>
                <a:lnTo>
                  <a:pt x="3719175" y="1433141"/>
                </a:lnTo>
                <a:lnTo>
                  <a:pt x="3717997" y="1433514"/>
                </a:lnTo>
                <a:lnTo>
                  <a:pt x="3716034" y="1433514"/>
                </a:lnTo>
                <a:lnTo>
                  <a:pt x="3712108" y="1432393"/>
                </a:lnTo>
                <a:lnTo>
                  <a:pt x="3708182" y="1430525"/>
                </a:lnTo>
                <a:lnTo>
                  <a:pt x="3699545" y="1425670"/>
                </a:lnTo>
                <a:lnTo>
                  <a:pt x="3695619" y="1423055"/>
                </a:lnTo>
                <a:lnTo>
                  <a:pt x="3691300" y="1421187"/>
                </a:lnTo>
                <a:lnTo>
                  <a:pt x="3686981" y="1419320"/>
                </a:lnTo>
                <a:lnTo>
                  <a:pt x="3685018" y="1418573"/>
                </a:lnTo>
                <a:lnTo>
                  <a:pt x="3683055" y="1418573"/>
                </a:lnTo>
                <a:lnTo>
                  <a:pt x="3681092" y="1418573"/>
                </a:lnTo>
                <a:lnTo>
                  <a:pt x="3679129" y="1419693"/>
                </a:lnTo>
                <a:lnTo>
                  <a:pt x="3677952" y="1420440"/>
                </a:lnTo>
                <a:lnTo>
                  <a:pt x="3675989" y="1421934"/>
                </a:lnTo>
                <a:lnTo>
                  <a:pt x="3674418" y="1423802"/>
                </a:lnTo>
                <a:lnTo>
                  <a:pt x="3672847" y="1426044"/>
                </a:lnTo>
                <a:lnTo>
                  <a:pt x="3671669" y="1429031"/>
                </a:lnTo>
                <a:lnTo>
                  <a:pt x="3670100" y="1432393"/>
                </a:lnTo>
                <a:lnTo>
                  <a:pt x="3668529" y="1431273"/>
                </a:lnTo>
                <a:lnTo>
                  <a:pt x="3667743" y="1429778"/>
                </a:lnTo>
                <a:lnTo>
                  <a:pt x="3665389" y="1427165"/>
                </a:lnTo>
                <a:lnTo>
                  <a:pt x="3664210" y="1425296"/>
                </a:lnTo>
                <a:lnTo>
                  <a:pt x="3662640" y="1424175"/>
                </a:lnTo>
                <a:lnTo>
                  <a:pt x="3661463" y="1423055"/>
                </a:lnTo>
                <a:lnTo>
                  <a:pt x="3659500" y="1421934"/>
                </a:lnTo>
                <a:lnTo>
                  <a:pt x="3659891" y="1420067"/>
                </a:lnTo>
                <a:lnTo>
                  <a:pt x="3660284" y="1418199"/>
                </a:lnTo>
                <a:lnTo>
                  <a:pt x="3659891" y="1417079"/>
                </a:lnTo>
                <a:lnTo>
                  <a:pt x="3659500" y="1415958"/>
                </a:lnTo>
                <a:lnTo>
                  <a:pt x="3658321" y="1415210"/>
                </a:lnTo>
                <a:lnTo>
                  <a:pt x="3657537" y="1414463"/>
                </a:lnTo>
                <a:lnTo>
                  <a:pt x="3654395" y="1413342"/>
                </a:lnTo>
                <a:lnTo>
                  <a:pt x="3662640" y="1411475"/>
                </a:lnTo>
                <a:lnTo>
                  <a:pt x="3672063" y="1409608"/>
                </a:lnTo>
                <a:close/>
                <a:moveTo>
                  <a:pt x="2048273" y="1401762"/>
                </a:moveTo>
                <a:lnTo>
                  <a:pt x="2050690" y="1401762"/>
                </a:lnTo>
                <a:lnTo>
                  <a:pt x="2053107" y="1401762"/>
                </a:lnTo>
                <a:lnTo>
                  <a:pt x="2055121" y="1402169"/>
                </a:lnTo>
                <a:lnTo>
                  <a:pt x="2057135" y="1403387"/>
                </a:lnTo>
                <a:lnTo>
                  <a:pt x="2059149" y="1404605"/>
                </a:lnTo>
                <a:lnTo>
                  <a:pt x="2060760" y="1406230"/>
                </a:lnTo>
                <a:lnTo>
                  <a:pt x="2063580" y="1410697"/>
                </a:lnTo>
                <a:lnTo>
                  <a:pt x="2066802" y="1416382"/>
                </a:lnTo>
                <a:lnTo>
                  <a:pt x="2068413" y="1422881"/>
                </a:lnTo>
                <a:lnTo>
                  <a:pt x="2073247" y="1436687"/>
                </a:lnTo>
                <a:lnTo>
                  <a:pt x="2067608" y="1435875"/>
                </a:lnTo>
                <a:lnTo>
                  <a:pt x="2061969" y="1433033"/>
                </a:lnTo>
                <a:lnTo>
                  <a:pt x="2056732" y="1430190"/>
                </a:lnTo>
                <a:lnTo>
                  <a:pt x="2054719" y="1428159"/>
                </a:lnTo>
                <a:lnTo>
                  <a:pt x="2052302" y="1426129"/>
                </a:lnTo>
                <a:lnTo>
                  <a:pt x="2050287" y="1423693"/>
                </a:lnTo>
                <a:lnTo>
                  <a:pt x="2048676" y="1421255"/>
                </a:lnTo>
                <a:lnTo>
                  <a:pt x="2047870" y="1418006"/>
                </a:lnTo>
                <a:lnTo>
                  <a:pt x="2046662" y="1415164"/>
                </a:lnTo>
                <a:lnTo>
                  <a:pt x="2046259" y="1412321"/>
                </a:lnTo>
                <a:lnTo>
                  <a:pt x="2046259" y="1408666"/>
                </a:lnTo>
                <a:lnTo>
                  <a:pt x="2047468" y="1405011"/>
                </a:lnTo>
                <a:close/>
                <a:moveTo>
                  <a:pt x="1532619" y="1396999"/>
                </a:moveTo>
                <a:lnTo>
                  <a:pt x="1535444" y="1396999"/>
                </a:lnTo>
                <a:lnTo>
                  <a:pt x="1538270" y="1397831"/>
                </a:lnTo>
                <a:lnTo>
                  <a:pt x="1535041" y="1404067"/>
                </a:lnTo>
                <a:lnTo>
                  <a:pt x="1529794" y="1410720"/>
                </a:lnTo>
                <a:lnTo>
                  <a:pt x="1524144" y="1416957"/>
                </a:lnTo>
                <a:lnTo>
                  <a:pt x="1517686" y="1422361"/>
                </a:lnTo>
                <a:lnTo>
                  <a:pt x="1510421" y="1427351"/>
                </a:lnTo>
                <a:lnTo>
                  <a:pt x="1507192" y="1429014"/>
                </a:lnTo>
                <a:lnTo>
                  <a:pt x="1503560" y="1430677"/>
                </a:lnTo>
                <a:lnTo>
                  <a:pt x="1499928" y="1431509"/>
                </a:lnTo>
                <a:lnTo>
                  <a:pt x="1496698" y="1431925"/>
                </a:lnTo>
                <a:lnTo>
                  <a:pt x="1493470" y="1431925"/>
                </a:lnTo>
                <a:lnTo>
                  <a:pt x="1490645" y="1431093"/>
                </a:lnTo>
                <a:lnTo>
                  <a:pt x="1494277" y="1424856"/>
                </a:lnTo>
                <a:lnTo>
                  <a:pt x="1499120" y="1418619"/>
                </a:lnTo>
                <a:lnTo>
                  <a:pt x="1505174" y="1411967"/>
                </a:lnTo>
                <a:lnTo>
                  <a:pt x="1511632" y="1406562"/>
                </a:lnTo>
                <a:lnTo>
                  <a:pt x="1518493" y="1401573"/>
                </a:lnTo>
                <a:lnTo>
                  <a:pt x="1522125" y="1399910"/>
                </a:lnTo>
                <a:lnTo>
                  <a:pt x="1525354" y="1398246"/>
                </a:lnTo>
                <a:lnTo>
                  <a:pt x="1528986" y="1397415"/>
                </a:lnTo>
                <a:close/>
                <a:moveTo>
                  <a:pt x="1701782" y="1385887"/>
                </a:moveTo>
                <a:lnTo>
                  <a:pt x="1697090" y="1393611"/>
                </a:lnTo>
                <a:lnTo>
                  <a:pt x="1691222" y="1400561"/>
                </a:lnTo>
                <a:lnTo>
                  <a:pt x="1687702" y="1404037"/>
                </a:lnTo>
                <a:lnTo>
                  <a:pt x="1684573" y="1406739"/>
                </a:lnTo>
                <a:lnTo>
                  <a:pt x="1680662" y="1409828"/>
                </a:lnTo>
                <a:lnTo>
                  <a:pt x="1676751" y="1411373"/>
                </a:lnTo>
                <a:lnTo>
                  <a:pt x="1673622" y="1413304"/>
                </a:lnTo>
                <a:lnTo>
                  <a:pt x="1669710" y="1414462"/>
                </a:lnTo>
                <a:lnTo>
                  <a:pt x="1665799" y="1414462"/>
                </a:lnTo>
                <a:lnTo>
                  <a:pt x="1661887" y="1414077"/>
                </a:lnTo>
                <a:lnTo>
                  <a:pt x="1657977" y="1412146"/>
                </a:lnTo>
                <a:lnTo>
                  <a:pt x="1654848" y="1409828"/>
                </a:lnTo>
                <a:lnTo>
                  <a:pt x="1651328" y="1405967"/>
                </a:lnTo>
                <a:lnTo>
                  <a:pt x="1647808" y="1400561"/>
                </a:lnTo>
                <a:lnTo>
                  <a:pt x="1661106" y="1399017"/>
                </a:lnTo>
                <a:lnTo>
                  <a:pt x="1667363" y="1398245"/>
                </a:lnTo>
                <a:lnTo>
                  <a:pt x="1673622" y="1397472"/>
                </a:lnTo>
                <a:lnTo>
                  <a:pt x="1680271" y="1395541"/>
                </a:lnTo>
                <a:lnTo>
                  <a:pt x="1687311" y="1393611"/>
                </a:lnTo>
                <a:lnTo>
                  <a:pt x="1694742" y="1390135"/>
                </a:lnTo>
                <a:close/>
                <a:moveTo>
                  <a:pt x="2305394" y="1382713"/>
                </a:moveTo>
                <a:lnTo>
                  <a:pt x="2306608" y="1389063"/>
                </a:lnTo>
                <a:lnTo>
                  <a:pt x="2306203" y="1395412"/>
                </a:lnTo>
                <a:lnTo>
                  <a:pt x="2304990" y="1401365"/>
                </a:lnTo>
                <a:lnTo>
                  <a:pt x="2302966" y="1406128"/>
                </a:lnTo>
                <a:lnTo>
                  <a:pt x="2300538" y="1410890"/>
                </a:lnTo>
                <a:lnTo>
                  <a:pt x="2296897" y="1414859"/>
                </a:lnTo>
                <a:lnTo>
                  <a:pt x="2293659" y="1417637"/>
                </a:lnTo>
                <a:lnTo>
                  <a:pt x="2290017" y="1419621"/>
                </a:lnTo>
                <a:lnTo>
                  <a:pt x="2285971" y="1420813"/>
                </a:lnTo>
                <a:lnTo>
                  <a:pt x="2283947" y="1420813"/>
                </a:lnTo>
                <a:lnTo>
                  <a:pt x="2281924" y="1420813"/>
                </a:lnTo>
                <a:lnTo>
                  <a:pt x="2280306" y="1420416"/>
                </a:lnTo>
                <a:lnTo>
                  <a:pt x="2278283" y="1419225"/>
                </a:lnTo>
                <a:lnTo>
                  <a:pt x="2276259" y="1417637"/>
                </a:lnTo>
                <a:lnTo>
                  <a:pt x="2274640" y="1416447"/>
                </a:lnTo>
                <a:lnTo>
                  <a:pt x="2272617" y="1414462"/>
                </a:lnTo>
                <a:lnTo>
                  <a:pt x="2270999" y="1412478"/>
                </a:lnTo>
                <a:lnTo>
                  <a:pt x="2269785" y="1409700"/>
                </a:lnTo>
                <a:lnTo>
                  <a:pt x="2268570" y="1406525"/>
                </a:lnTo>
                <a:lnTo>
                  <a:pt x="2266547" y="1399381"/>
                </a:lnTo>
                <a:lnTo>
                  <a:pt x="2265333" y="1390253"/>
                </a:lnTo>
                <a:lnTo>
                  <a:pt x="2285161" y="1385887"/>
                </a:lnTo>
                <a:lnTo>
                  <a:pt x="2295682" y="1383903"/>
                </a:lnTo>
                <a:close/>
                <a:moveTo>
                  <a:pt x="2217940" y="1381125"/>
                </a:moveTo>
                <a:lnTo>
                  <a:pt x="2223529" y="1381516"/>
                </a:lnTo>
                <a:lnTo>
                  <a:pt x="2229117" y="1383079"/>
                </a:lnTo>
                <a:lnTo>
                  <a:pt x="2234706" y="1385816"/>
                </a:lnTo>
                <a:lnTo>
                  <a:pt x="2240694" y="1389726"/>
                </a:lnTo>
                <a:lnTo>
                  <a:pt x="2245884" y="1394808"/>
                </a:lnTo>
                <a:lnTo>
                  <a:pt x="2246283" y="1402627"/>
                </a:lnTo>
                <a:lnTo>
                  <a:pt x="2245884" y="1405364"/>
                </a:lnTo>
                <a:lnTo>
                  <a:pt x="2245485" y="1408492"/>
                </a:lnTo>
                <a:lnTo>
                  <a:pt x="2244287" y="1411228"/>
                </a:lnTo>
                <a:lnTo>
                  <a:pt x="2243489" y="1413183"/>
                </a:lnTo>
                <a:lnTo>
                  <a:pt x="2241892" y="1415529"/>
                </a:lnTo>
                <a:lnTo>
                  <a:pt x="2240694" y="1417484"/>
                </a:lnTo>
                <a:lnTo>
                  <a:pt x="2236702" y="1420611"/>
                </a:lnTo>
                <a:lnTo>
                  <a:pt x="2232710" y="1422957"/>
                </a:lnTo>
                <a:lnTo>
                  <a:pt x="2227920" y="1424130"/>
                </a:lnTo>
                <a:lnTo>
                  <a:pt x="2222331" y="1425694"/>
                </a:lnTo>
                <a:lnTo>
                  <a:pt x="2217142" y="1426866"/>
                </a:lnTo>
                <a:lnTo>
                  <a:pt x="2211154" y="1427257"/>
                </a:lnTo>
                <a:lnTo>
                  <a:pt x="2199178" y="1428039"/>
                </a:lnTo>
                <a:lnTo>
                  <a:pt x="2193190" y="1429212"/>
                </a:lnTo>
                <a:lnTo>
                  <a:pt x="2188000" y="1429993"/>
                </a:lnTo>
                <a:lnTo>
                  <a:pt x="2183209" y="1431558"/>
                </a:lnTo>
                <a:lnTo>
                  <a:pt x="2178020" y="1433513"/>
                </a:lnTo>
                <a:lnTo>
                  <a:pt x="2179617" y="1425694"/>
                </a:lnTo>
                <a:lnTo>
                  <a:pt x="2181213" y="1418656"/>
                </a:lnTo>
                <a:lnTo>
                  <a:pt x="2183609" y="1411228"/>
                </a:lnTo>
                <a:lnTo>
                  <a:pt x="2186403" y="1404973"/>
                </a:lnTo>
                <a:lnTo>
                  <a:pt x="2189996" y="1399109"/>
                </a:lnTo>
                <a:lnTo>
                  <a:pt x="2193988" y="1394026"/>
                </a:lnTo>
                <a:lnTo>
                  <a:pt x="2197980" y="1389726"/>
                </a:lnTo>
                <a:lnTo>
                  <a:pt x="2202770" y="1386207"/>
                </a:lnTo>
                <a:lnTo>
                  <a:pt x="2207561" y="1383470"/>
                </a:lnTo>
                <a:lnTo>
                  <a:pt x="2212351" y="1381906"/>
                </a:lnTo>
                <a:close/>
                <a:moveTo>
                  <a:pt x="8871503" y="1376364"/>
                </a:moveTo>
                <a:lnTo>
                  <a:pt x="8871114" y="1378370"/>
                </a:lnTo>
                <a:lnTo>
                  <a:pt x="8871114" y="1380378"/>
                </a:lnTo>
                <a:lnTo>
                  <a:pt x="8871892" y="1384790"/>
                </a:lnTo>
                <a:lnTo>
                  <a:pt x="8873838" y="1389204"/>
                </a:lnTo>
                <a:lnTo>
                  <a:pt x="8876174" y="1393617"/>
                </a:lnTo>
                <a:lnTo>
                  <a:pt x="8883568" y="1403651"/>
                </a:lnTo>
                <a:lnTo>
                  <a:pt x="8891352" y="1413680"/>
                </a:lnTo>
                <a:lnTo>
                  <a:pt x="8894466" y="1418896"/>
                </a:lnTo>
                <a:lnTo>
                  <a:pt x="8897579" y="1423711"/>
                </a:lnTo>
                <a:lnTo>
                  <a:pt x="8899914" y="1428526"/>
                </a:lnTo>
                <a:lnTo>
                  <a:pt x="8900693" y="1433741"/>
                </a:lnTo>
                <a:lnTo>
                  <a:pt x="8901082" y="1435748"/>
                </a:lnTo>
                <a:lnTo>
                  <a:pt x="8900693" y="1438154"/>
                </a:lnTo>
                <a:lnTo>
                  <a:pt x="8900304" y="1440162"/>
                </a:lnTo>
                <a:lnTo>
                  <a:pt x="8899525" y="1442167"/>
                </a:lnTo>
                <a:lnTo>
                  <a:pt x="8897968" y="1443773"/>
                </a:lnTo>
                <a:lnTo>
                  <a:pt x="8896412" y="1445779"/>
                </a:lnTo>
                <a:lnTo>
                  <a:pt x="8894077" y="1447384"/>
                </a:lnTo>
                <a:lnTo>
                  <a:pt x="8891352" y="1449389"/>
                </a:lnTo>
                <a:lnTo>
                  <a:pt x="8889795" y="1445377"/>
                </a:lnTo>
                <a:lnTo>
                  <a:pt x="8887849" y="1442167"/>
                </a:lnTo>
                <a:lnTo>
                  <a:pt x="8885514" y="1438556"/>
                </a:lnTo>
                <a:lnTo>
                  <a:pt x="8883179" y="1435748"/>
                </a:lnTo>
                <a:lnTo>
                  <a:pt x="8876952" y="1429729"/>
                </a:lnTo>
                <a:lnTo>
                  <a:pt x="8871503" y="1423711"/>
                </a:lnTo>
                <a:lnTo>
                  <a:pt x="8868779" y="1421305"/>
                </a:lnTo>
                <a:lnTo>
                  <a:pt x="8866833" y="1418896"/>
                </a:lnTo>
                <a:lnTo>
                  <a:pt x="8865665" y="1416490"/>
                </a:lnTo>
                <a:lnTo>
                  <a:pt x="8864887" y="1413680"/>
                </a:lnTo>
                <a:lnTo>
                  <a:pt x="8865276" y="1411272"/>
                </a:lnTo>
                <a:lnTo>
                  <a:pt x="8866833" y="1408864"/>
                </a:lnTo>
                <a:lnTo>
                  <a:pt x="8869168" y="1406459"/>
                </a:lnTo>
                <a:lnTo>
                  <a:pt x="8873060" y="1404050"/>
                </a:lnTo>
                <a:lnTo>
                  <a:pt x="8869168" y="1400037"/>
                </a:lnTo>
                <a:lnTo>
                  <a:pt x="8865665" y="1397230"/>
                </a:lnTo>
                <a:lnTo>
                  <a:pt x="8863330" y="1395624"/>
                </a:lnTo>
                <a:lnTo>
                  <a:pt x="8861384" y="1395224"/>
                </a:lnTo>
                <a:lnTo>
                  <a:pt x="8860217" y="1395224"/>
                </a:lnTo>
                <a:lnTo>
                  <a:pt x="8859049" y="1396025"/>
                </a:lnTo>
                <a:lnTo>
                  <a:pt x="8858271" y="1397630"/>
                </a:lnTo>
                <a:lnTo>
                  <a:pt x="8857492" y="1399636"/>
                </a:lnTo>
                <a:lnTo>
                  <a:pt x="8856325" y="1404452"/>
                </a:lnTo>
                <a:lnTo>
                  <a:pt x="8854768" y="1410469"/>
                </a:lnTo>
                <a:lnTo>
                  <a:pt x="8853211" y="1412879"/>
                </a:lnTo>
                <a:lnTo>
                  <a:pt x="8852044" y="1415284"/>
                </a:lnTo>
                <a:lnTo>
                  <a:pt x="8850098" y="1417291"/>
                </a:lnTo>
                <a:lnTo>
                  <a:pt x="8846984" y="1418896"/>
                </a:lnTo>
                <a:lnTo>
                  <a:pt x="8844649" y="1412879"/>
                </a:lnTo>
                <a:lnTo>
                  <a:pt x="8842703" y="1407260"/>
                </a:lnTo>
                <a:lnTo>
                  <a:pt x="8841535" y="1402846"/>
                </a:lnTo>
                <a:lnTo>
                  <a:pt x="8840757" y="1398835"/>
                </a:lnTo>
                <a:lnTo>
                  <a:pt x="8841535" y="1395624"/>
                </a:lnTo>
                <a:lnTo>
                  <a:pt x="8841925" y="1393217"/>
                </a:lnTo>
                <a:lnTo>
                  <a:pt x="8842703" y="1390408"/>
                </a:lnTo>
                <a:lnTo>
                  <a:pt x="8844649" y="1388804"/>
                </a:lnTo>
                <a:lnTo>
                  <a:pt x="8846595" y="1387198"/>
                </a:lnTo>
                <a:lnTo>
                  <a:pt x="8849708" y="1385592"/>
                </a:lnTo>
                <a:lnTo>
                  <a:pt x="8855157" y="1383186"/>
                </a:lnTo>
                <a:lnTo>
                  <a:pt x="8862941" y="1380378"/>
                </a:lnTo>
                <a:close/>
                <a:moveTo>
                  <a:pt x="8572470" y="1363664"/>
                </a:moveTo>
                <a:lnTo>
                  <a:pt x="8578407" y="1364846"/>
                </a:lnTo>
                <a:lnTo>
                  <a:pt x="8583948" y="1366421"/>
                </a:lnTo>
                <a:lnTo>
                  <a:pt x="8589885" y="1369179"/>
                </a:lnTo>
                <a:lnTo>
                  <a:pt x="8595822" y="1371937"/>
                </a:lnTo>
                <a:lnTo>
                  <a:pt x="8606905" y="1378631"/>
                </a:lnTo>
                <a:lnTo>
                  <a:pt x="8617987" y="1385328"/>
                </a:lnTo>
                <a:lnTo>
                  <a:pt x="8623528" y="1388478"/>
                </a:lnTo>
                <a:lnTo>
                  <a:pt x="8629465" y="1391238"/>
                </a:lnTo>
                <a:lnTo>
                  <a:pt x="8635402" y="1393600"/>
                </a:lnTo>
                <a:lnTo>
                  <a:pt x="8640943" y="1395175"/>
                </a:lnTo>
                <a:lnTo>
                  <a:pt x="8646880" y="1396358"/>
                </a:lnTo>
                <a:lnTo>
                  <a:pt x="8652817" y="1396752"/>
                </a:lnTo>
                <a:lnTo>
                  <a:pt x="8658754" y="1395571"/>
                </a:lnTo>
                <a:lnTo>
                  <a:pt x="8665087" y="1393600"/>
                </a:lnTo>
                <a:lnTo>
                  <a:pt x="8668253" y="1396752"/>
                </a:lnTo>
                <a:lnTo>
                  <a:pt x="8671816" y="1399904"/>
                </a:lnTo>
                <a:lnTo>
                  <a:pt x="8676961" y="1406994"/>
                </a:lnTo>
                <a:lnTo>
                  <a:pt x="8682106" y="1414083"/>
                </a:lnTo>
                <a:lnTo>
                  <a:pt x="8686064" y="1421961"/>
                </a:lnTo>
                <a:lnTo>
                  <a:pt x="8688835" y="1429839"/>
                </a:lnTo>
                <a:lnTo>
                  <a:pt x="8691210" y="1437716"/>
                </a:lnTo>
                <a:lnTo>
                  <a:pt x="8693189" y="1445987"/>
                </a:lnTo>
                <a:lnTo>
                  <a:pt x="8695168" y="1454261"/>
                </a:lnTo>
                <a:lnTo>
                  <a:pt x="8699126" y="1470804"/>
                </a:lnTo>
                <a:lnTo>
                  <a:pt x="8701105" y="1478682"/>
                </a:lnTo>
                <a:lnTo>
                  <a:pt x="8703480" y="1485771"/>
                </a:lnTo>
                <a:lnTo>
                  <a:pt x="8705854" y="1493254"/>
                </a:lnTo>
                <a:lnTo>
                  <a:pt x="8709417" y="1499558"/>
                </a:lnTo>
                <a:lnTo>
                  <a:pt x="8713770" y="1505466"/>
                </a:lnTo>
                <a:lnTo>
                  <a:pt x="8716145" y="1508222"/>
                </a:lnTo>
                <a:lnTo>
                  <a:pt x="8718520" y="1510586"/>
                </a:lnTo>
                <a:lnTo>
                  <a:pt x="8714166" y="1514526"/>
                </a:lnTo>
                <a:lnTo>
                  <a:pt x="8709417" y="1518071"/>
                </a:lnTo>
                <a:lnTo>
                  <a:pt x="8704271" y="1520039"/>
                </a:lnTo>
                <a:lnTo>
                  <a:pt x="8699522" y="1520827"/>
                </a:lnTo>
                <a:lnTo>
                  <a:pt x="8694376" y="1520827"/>
                </a:lnTo>
                <a:lnTo>
                  <a:pt x="8689231" y="1520433"/>
                </a:lnTo>
                <a:lnTo>
                  <a:pt x="8684085" y="1518859"/>
                </a:lnTo>
                <a:lnTo>
                  <a:pt x="8678544" y="1516494"/>
                </a:lnTo>
                <a:lnTo>
                  <a:pt x="8673399" y="1513738"/>
                </a:lnTo>
                <a:lnTo>
                  <a:pt x="8667858" y="1509798"/>
                </a:lnTo>
                <a:lnTo>
                  <a:pt x="8662316" y="1505466"/>
                </a:lnTo>
                <a:lnTo>
                  <a:pt x="8657171" y="1500345"/>
                </a:lnTo>
                <a:lnTo>
                  <a:pt x="8651630" y="1495225"/>
                </a:lnTo>
                <a:lnTo>
                  <a:pt x="8646484" y="1489317"/>
                </a:lnTo>
                <a:lnTo>
                  <a:pt x="8635798" y="1476711"/>
                </a:lnTo>
                <a:lnTo>
                  <a:pt x="8625507" y="1462531"/>
                </a:lnTo>
                <a:lnTo>
                  <a:pt x="8615216" y="1447563"/>
                </a:lnTo>
                <a:lnTo>
                  <a:pt x="8606113" y="1432203"/>
                </a:lnTo>
                <a:lnTo>
                  <a:pt x="8597801" y="1417234"/>
                </a:lnTo>
                <a:lnTo>
                  <a:pt x="8589885" y="1401873"/>
                </a:lnTo>
                <a:lnTo>
                  <a:pt x="8583157" y="1388086"/>
                </a:lnTo>
                <a:lnTo>
                  <a:pt x="8577220" y="1374694"/>
                </a:lnTo>
                <a:close/>
                <a:moveTo>
                  <a:pt x="1536683" y="1363662"/>
                </a:moveTo>
                <a:lnTo>
                  <a:pt x="1530730" y="1371557"/>
                </a:lnTo>
                <a:lnTo>
                  <a:pt x="1524379" y="1378662"/>
                </a:lnTo>
                <a:lnTo>
                  <a:pt x="1517633" y="1384978"/>
                </a:lnTo>
                <a:lnTo>
                  <a:pt x="1509695" y="1390899"/>
                </a:lnTo>
                <a:lnTo>
                  <a:pt x="1501758" y="1396030"/>
                </a:lnTo>
                <a:lnTo>
                  <a:pt x="1493423" y="1400372"/>
                </a:lnTo>
                <a:lnTo>
                  <a:pt x="1484692" y="1404715"/>
                </a:lnTo>
                <a:lnTo>
                  <a:pt x="1475960" y="1408661"/>
                </a:lnTo>
                <a:lnTo>
                  <a:pt x="1458102" y="1415372"/>
                </a:lnTo>
                <a:lnTo>
                  <a:pt x="1439845" y="1422083"/>
                </a:lnTo>
                <a:lnTo>
                  <a:pt x="1422384" y="1428793"/>
                </a:lnTo>
                <a:lnTo>
                  <a:pt x="1414445" y="1432740"/>
                </a:lnTo>
                <a:lnTo>
                  <a:pt x="1406508" y="1436687"/>
                </a:lnTo>
                <a:lnTo>
                  <a:pt x="1414445" y="1429978"/>
                </a:lnTo>
                <a:lnTo>
                  <a:pt x="1422780" y="1423267"/>
                </a:lnTo>
                <a:lnTo>
                  <a:pt x="1430717" y="1417346"/>
                </a:lnTo>
                <a:lnTo>
                  <a:pt x="1438258" y="1411425"/>
                </a:lnTo>
                <a:lnTo>
                  <a:pt x="1454133" y="1400767"/>
                </a:lnTo>
                <a:lnTo>
                  <a:pt x="1470008" y="1391293"/>
                </a:lnTo>
                <a:lnTo>
                  <a:pt x="1486280" y="1383794"/>
                </a:lnTo>
                <a:lnTo>
                  <a:pt x="1502551" y="1376294"/>
                </a:lnTo>
                <a:lnTo>
                  <a:pt x="1519617" y="1369584"/>
                </a:lnTo>
                <a:close/>
                <a:moveTo>
                  <a:pt x="1572259" y="1338263"/>
                </a:moveTo>
                <a:lnTo>
                  <a:pt x="1575515" y="1341692"/>
                </a:lnTo>
                <a:lnTo>
                  <a:pt x="1577144" y="1344739"/>
                </a:lnTo>
                <a:lnTo>
                  <a:pt x="1577958" y="1347788"/>
                </a:lnTo>
                <a:lnTo>
                  <a:pt x="1577958" y="1350074"/>
                </a:lnTo>
                <a:lnTo>
                  <a:pt x="1577144" y="1352360"/>
                </a:lnTo>
                <a:lnTo>
                  <a:pt x="1575515" y="1353883"/>
                </a:lnTo>
                <a:lnTo>
                  <a:pt x="1573073" y="1355789"/>
                </a:lnTo>
                <a:lnTo>
                  <a:pt x="1570630" y="1356932"/>
                </a:lnTo>
                <a:lnTo>
                  <a:pt x="1564526" y="1359218"/>
                </a:lnTo>
                <a:lnTo>
                  <a:pt x="1558012" y="1361884"/>
                </a:lnTo>
                <a:lnTo>
                  <a:pt x="1551499" y="1364170"/>
                </a:lnTo>
                <a:lnTo>
                  <a:pt x="1549057" y="1365313"/>
                </a:lnTo>
                <a:lnTo>
                  <a:pt x="1546208" y="1366837"/>
                </a:lnTo>
                <a:lnTo>
                  <a:pt x="1546208" y="1359218"/>
                </a:lnTo>
                <a:lnTo>
                  <a:pt x="1547022" y="1353121"/>
                </a:lnTo>
                <a:lnTo>
                  <a:pt x="1548243" y="1348549"/>
                </a:lnTo>
                <a:lnTo>
                  <a:pt x="1549464" y="1346263"/>
                </a:lnTo>
                <a:lnTo>
                  <a:pt x="1550278" y="1344739"/>
                </a:lnTo>
                <a:lnTo>
                  <a:pt x="1551906" y="1342835"/>
                </a:lnTo>
                <a:lnTo>
                  <a:pt x="1553942" y="1342073"/>
                </a:lnTo>
                <a:lnTo>
                  <a:pt x="1555978" y="1340549"/>
                </a:lnTo>
                <a:lnTo>
                  <a:pt x="1558420" y="1339787"/>
                </a:lnTo>
                <a:lnTo>
                  <a:pt x="1564932" y="1338644"/>
                </a:lnTo>
                <a:close/>
                <a:moveTo>
                  <a:pt x="3743691" y="1335089"/>
                </a:moveTo>
                <a:lnTo>
                  <a:pt x="3752026" y="1339895"/>
                </a:lnTo>
                <a:lnTo>
                  <a:pt x="3759963" y="1343498"/>
                </a:lnTo>
                <a:lnTo>
                  <a:pt x="3767107" y="1346301"/>
                </a:lnTo>
                <a:lnTo>
                  <a:pt x="3773457" y="1348304"/>
                </a:lnTo>
                <a:lnTo>
                  <a:pt x="3779807" y="1349506"/>
                </a:lnTo>
                <a:lnTo>
                  <a:pt x="3786157" y="1350307"/>
                </a:lnTo>
                <a:lnTo>
                  <a:pt x="3798063" y="1350706"/>
                </a:lnTo>
                <a:lnTo>
                  <a:pt x="3809176" y="1351908"/>
                </a:lnTo>
                <a:lnTo>
                  <a:pt x="3815129" y="1352308"/>
                </a:lnTo>
                <a:lnTo>
                  <a:pt x="3821479" y="1353910"/>
                </a:lnTo>
                <a:lnTo>
                  <a:pt x="3827829" y="1355112"/>
                </a:lnTo>
                <a:lnTo>
                  <a:pt x="3834576" y="1358314"/>
                </a:lnTo>
                <a:lnTo>
                  <a:pt x="3841719" y="1361518"/>
                </a:lnTo>
                <a:lnTo>
                  <a:pt x="3849657" y="1365924"/>
                </a:lnTo>
                <a:lnTo>
                  <a:pt x="3845688" y="1369527"/>
                </a:lnTo>
                <a:lnTo>
                  <a:pt x="3841719" y="1372331"/>
                </a:lnTo>
                <a:lnTo>
                  <a:pt x="3838147" y="1374332"/>
                </a:lnTo>
                <a:lnTo>
                  <a:pt x="3834576" y="1376336"/>
                </a:lnTo>
                <a:lnTo>
                  <a:pt x="3830608" y="1377937"/>
                </a:lnTo>
                <a:lnTo>
                  <a:pt x="3827035" y="1378337"/>
                </a:lnTo>
                <a:lnTo>
                  <a:pt x="3823860" y="1378738"/>
                </a:lnTo>
                <a:lnTo>
                  <a:pt x="3820288" y="1379539"/>
                </a:lnTo>
                <a:lnTo>
                  <a:pt x="3817113" y="1378738"/>
                </a:lnTo>
                <a:lnTo>
                  <a:pt x="3813144" y="1378337"/>
                </a:lnTo>
                <a:lnTo>
                  <a:pt x="3806398" y="1377136"/>
                </a:lnTo>
                <a:lnTo>
                  <a:pt x="3800047" y="1374332"/>
                </a:lnTo>
                <a:lnTo>
                  <a:pt x="3792905" y="1371530"/>
                </a:lnTo>
                <a:lnTo>
                  <a:pt x="3779410" y="1365523"/>
                </a:lnTo>
                <a:lnTo>
                  <a:pt x="3772663" y="1362720"/>
                </a:lnTo>
                <a:lnTo>
                  <a:pt x="3765519" y="1361118"/>
                </a:lnTo>
                <a:lnTo>
                  <a:pt x="3761947" y="1360717"/>
                </a:lnTo>
                <a:lnTo>
                  <a:pt x="3758376" y="1360317"/>
                </a:lnTo>
                <a:lnTo>
                  <a:pt x="3754407" y="1360317"/>
                </a:lnTo>
                <a:lnTo>
                  <a:pt x="3750836" y="1360717"/>
                </a:lnTo>
                <a:lnTo>
                  <a:pt x="3747263" y="1361118"/>
                </a:lnTo>
                <a:lnTo>
                  <a:pt x="3743294" y="1362720"/>
                </a:lnTo>
                <a:lnTo>
                  <a:pt x="3739326" y="1364322"/>
                </a:lnTo>
                <a:lnTo>
                  <a:pt x="3735357" y="1365924"/>
                </a:lnTo>
                <a:close/>
                <a:moveTo>
                  <a:pt x="8691842" y="1331914"/>
                </a:moveTo>
                <a:lnTo>
                  <a:pt x="8695612" y="1336187"/>
                </a:lnTo>
                <a:lnTo>
                  <a:pt x="8698125" y="1340462"/>
                </a:lnTo>
                <a:lnTo>
                  <a:pt x="8699801" y="1344344"/>
                </a:lnTo>
                <a:lnTo>
                  <a:pt x="8700639" y="1348228"/>
                </a:lnTo>
                <a:lnTo>
                  <a:pt x="8701058" y="1352113"/>
                </a:lnTo>
                <a:lnTo>
                  <a:pt x="8700639" y="1354832"/>
                </a:lnTo>
                <a:lnTo>
                  <a:pt x="8700220" y="1358328"/>
                </a:lnTo>
                <a:lnTo>
                  <a:pt x="8698544" y="1360659"/>
                </a:lnTo>
                <a:lnTo>
                  <a:pt x="8696869" y="1362990"/>
                </a:lnTo>
                <a:lnTo>
                  <a:pt x="8695193" y="1364931"/>
                </a:lnTo>
                <a:lnTo>
                  <a:pt x="8692260" y="1366486"/>
                </a:lnTo>
                <a:lnTo>
                  <a:pt x="8689747" y="1368039"/>
                </a:lnTo>
                <a:lnTo>
                  <a:pt x="8686814" y="1368427"/>
                </a:lnTo>
                <a:lnTo>
                  <a:pt x="8683463" y="1368427"/>
                </a:lnTo>
                <a:lnTo>
                  <a:pt x="8680530" y="1368039"/>
                </a:lnTo>
                <a:lnTo>
                  <a:pt x="8677598" y="1366873"/>
                </a:lnTo>
                <a:lnTo>
                  <a:pt x="8674665" y="1363766"/>
                </a:lnTo>
                <a:lnTo>
                  <a:pt x="8672990" y="1360272"/>
                </a:lnTo>
                <a:lnTo>
                  <a:pt x="8671733" y="1356775"/>
                </a:lnTo>
                <a:lnTo>
                  <a:pt x="8670895" y="1354055"/>
                </a:lnTo>
                <a:lnTo>
                  <a:pt x="8670895" y="1351724"/>
                </a:lnTo>
                <a:lnTo>
                  <a:pt x="8670895" y="1348618"/>
                </a:lnTo>
                <a:lnTo>
                  <a:pt x="8671733" y="1346675"/>
                </a:lnTo>
                <a:lnTo>
                  <a:pt x="8672990" y="1344344"/>
                </a:lnTo>
                <a:lnTo>
                  <a:pt x="8674246" y="1342402"/>
                </a:lnTo>
                <a:lnTo>
                  <a:pt x="8675922" y="1341236"/>
                </a:lnTo>
                <a:lnTo>
                  <a:pt x="8680530" y="1337742"/>
                </a:lnTo>
                <a:lnTo>
                  <a:pt x="8686395" y="1335021"/>
                </a:lnTo>
                <a:close/>
                <a:moveTo>
                  <a:pt x="3796096" y="1322387"/>
                </a:moveTo>
                <a:lnTo>
                  <a:pt x="3800557" y="1322774"/>
                </a:lnTo>
                <a:lnTo>
                  <a:pt x="3805018" y="1323932"/>
                </a:lnTo>
                <a:lnTo>
                  <a:pt x="3813533" y="1326635"/>
                </a:lnTo>
                <a:lnTo>
                  <a:pt x="3822048" y="1330110"/>
                </a:lnTo>
                <a:lnTo>
                  <a:pt x="3826509" y="1331268"/>
                </a:lnTo>
                <a:lnTo>
                  <a:pt x="3830969" y="1332427"/>
                </a:lnTo>
                <a:lnTo>
                  <a:pt x="3835836" y="1333200"/>
                </a:lnTo>
                <a:lnTo>
                  <a:pt x="3840296" y="1333586"/>
                </a:lnTo>
                <a:lnTo>
                  <a:pt x="3845973" y="1333586"/>
                </a:lnTo>
                <a:lnTo>
                  <a:pt x="3851245" y="1332814"/>
                </a:lnTo>
                <a:lnTo>
                  <a:pt x="3850434" y="1336288"/>
                </a:lnTo>
                <a:lnTo>
                  <a:pt x="3849217" y="1338992"/>
                </a:lnTo>
                <a:lnTo>
                  <a:pt x="3848001" y="1341308"/>
                </a:lnTo>
                <a:lnTo>
                  <a:pt x="3846379" y="1343626"/>
                </a:lnTo>
                <a:lnTo>
                  <a:pt x="3844757" y="1345556"/>
                </a:lnTo>
                <a:lnTo>
                  <a:pt x="3842729" y="1347101"/>
                </a:lnTo>
                <a:lnTo>
                  <a:pt x="3840296" y="1348646"/>
                </a:lnTo>
                <a:lnTo>
                  <a:pt x="3838269" y="1349417"/>
                </a:lnTo>
                <a:lnTo>
                  <a:pt x="3835836" y="1350576"/>
                </a:lnTo>
                <a:lnTo>
                  <a:pt x="3832997" y="1350962"/>
                </a:lnTo>
                <a:lnTo>
                  <a:pt x="3827320" y="1350962"/>
                </a:lnTo>
                <a:lnTo>
                  <a:pt x="3821237" y="1350576"/>
                </a:lnTo>
                <a:lnTo>
                  <a:pt x="3815560" y="1349032"/>
                </a:lnTo>
                <a:lnTo>
                  <a:pt x="3809478" y="1347101"/>
                </a:lnTo>
                <a:lnTo>
                  <a:pt x="3802990" y="1344784"/>
                </a:lnTo>
                <a:lnTo>
                  <a:pt x="3797313" y="1342467"/>
                </a:lnTo>
                <a:lnTo>
                  <a:pt x="3792041" y="1339378"/>
                </a:lnTo>
                <a:lnTo>
                  <a:pt x="3787175" y="1336288"/>
                </a:lnTo>
                <a:lnTo>
                  <a:pt x="3782309" y="1333200"/>
                </a:lnTo>
                <a:lnTo>
                  <a:pt x="3779065" y="1330496"/>
                </a:lnTo>
                <a:lnTo>
                  <a:pt x="3776632" y="1328180"/>
                </a:lnTo>
                <a:lnTo>
                  <a:pt x="3781498" y="1325090"/>
                </a:lnTo>
                <a:lnTo>
                  <a:pt x="3786364" y="1323160"/>
                </a:lnTo>
                <a:lnTo>
                  <a:pt x="3791636" y="1322774"/>
                </a:lnTo>
                <a:close/>
                <a:moveTo>
                  <a:pt x="3616029" y="1319213"/>
                </a:moveTo>
                <a:lnTo>
                  <a:pt x="3624386" y="1319213"/>
                </a:lnTo>
                <a:lnTo>
                  <a:pt x="3632345" y="1320015"/>
                </a:lnTo>
                <a:lnTo>
                  <a:pt x="3640703" y="1322020"/>
                </a:lnTo>
                <a:lnTo>
                  <a:pt x="3657018" y="1326028"/>
                </a:lnTo>
                <a:lnTo>
                  <a:pt x="3674527" y="1330439"/>
                </a:lnTo>
                <a:lnTo>
                  <a:pt x="3684078" y="1332443"/>
                </a:lnTo>
                <a:lnTo>
                  <a:pt x="3693231" y="1334447"/>
                </a:lnTo>
                <a:lnTo>
                  <a:pt x="3703577" y="1335248"/>
                </a:lnTo>
                <a:lnTo>
                  <a:pt x="3714721" y="1336051"/>
                </a:lnTo>
                <a:lnTo>
                  <a:pt x="3709149" y="1358901"/>
                </a:lnTo>
                <a:lnTo>
                  <a:pt x="3697608" y="1356496"/>
                </a:lnTo>
                <a:lnTo>
                  <a:pt x="3686864" y="1354491"/>
                </a:lnTo>
                <a:lnTo>
                  <a:pt x="3666170" y="1351686"/>
                </a:lnTo>
                <a:lnTo>
                  <a:pt x="3647069" y="1349681"/>
                </a:lnTo>
                <a:lnTo>
                  <a:pt x="3628763" y="1348078"/>
                </a:lnTo>
                <a:lnTo>
                  <a:pt x="3611653" y="1346073"/>
                </a:lnTo>
                <a:lnTo>
                  <a:pt x="3603295" y="1345271"/>
                </a:lnTo>
                <a:lnTo>
                  <a:pt x="3595336" y="1343667"/>
                </a:lnTo>
                <a:lnTo>
                  <a:pt x="3587776" y="1341663"/>
                </a:lnTo>
                <a:lnTo>
                  <a:pt x="3580612" y="1339659"/>
                </a:lnTo>
                <a:lnTo>
                  <a:pt x="3573847" y="1337254"/>
                </a:lnTo>
                <a:lnTo>
                  <a:pt x="3567082" y="1334447"/>
                </a:lnTo>
                <a:lnTo>
                  <a:pt x="3577826" y="1328433"/>
                </a:lnTo>
                <a:lnTo>
                  <a:pt x="3587776" y="1324024"/>
                </a:lnTo>
                <a:lnTo>
                  <a:pt x="3597724" y="1321618"/>
                </a:lnTo>
                <a:lnTo>
                  <a:pt x="3606876" y="1319614"/>
                </a:lnTo>
                <a:close/>
                <a:moveTo>
                  <a:pt x="3462321" y="1300164"/>
                </a:moveTo>
                <a:lnTo>
                  <a:pt x="3467911" y="1300164"/>
                </a:lnTo>
                <a:lnTo>
                  <a:pt x="3473101" y="1300552"/>
                </a:lnTo>
                <a:lnTo>
                  <a:pt x="3477892" y="1301718"/>
                </a:lnTo>
                <a:lnTo>
                  <a:pt x="3482269" y="1302496"/>
                </a:lnTo>
                <a:lnTo>
                  <a:pt x="3490254" y="1305606"/>
                </a:lnTo>
                <a:lnTo>
                  <a:pt x="3497043" y="1308716"/>
                </a:lnTo>
                <a:lnTo>
                  <a:pt x="3503829" y="1312604"/>
                </a:lnTo>
                <a:lnTo>
                  <a:pt x="3511415" y="1315715"/>
                </a:lnTo>
                <a:lnTo>
                  <a:pt x="3515407" y="1316880"/>
                </a:lnTo>
                <a:lnTo>
                  <a:pt x="3519799" y="1318436"/>
                </a:lnTo>
                <a:lnTo>
                  <a:pt x="3524191" y="1319213"/>
                </a:lnTo>
                <a:lnTo>
                  <a:pt x="3528982" y="1319990"/>
                </a:lnTo>
                <a:lnTo>
                  <a:pt x="3528583" y="1322712"/>
                </a:lnTo>
                <a:lnTo>
                  <a:pt x="3526985" y="1325823"/>
                </a:lnTo>
                <a:lnTo>
                  <a:pt x="3525388" y="1328155"/>
                </a:lnTo>
                <a:lnTo>
                  <a:pt x="3524191" y="1330099"/>
                </a:lnTo>
                <a:lnTo>
                  <a:pt x="3522594" y="1332043"/>
                </a:lnTo>
                <a:lnTo>
                  <a:pt x="3520198" y="1333599"/>
                </a:lnTo>
                <a:lnTo>
                  <a:pt x="3518202" y="1335153"/>
                </a:lnTo>
                <a:lnTo>
                  <a:pt x="3515806" y="1336320"/>
                </a:lnTo>
                <a:lnTo>
                  <a:pt x="3510616" y="1337485"/>
                </a:lnTo>
                <a:lnTo>
                  <a:pt x="3505426" y="1338263"/>
                </a:lnTo>
                <a:lnTo>
                  <a:pt x="3499437" y="1337485"/>
                </a:lnTo>
                <a:lnTo>
                  <a:pt x="3493448" y="1336320"/>
                </a:lnTo>
                <a:lnTo>
                  <a:pt x="3487859" y="1334376"/>
                </a:lnTo>
                <a:lnTo>
                  <a:pt x="3482269" y="1331265"/>
                </a:lnTo>
                <a:lnTo>
                  <a:pt x="3477094" y="1327377"/>
                </a:lnTo>
                <a:lnTo>
                  <a:pt x="3472303" y="1323101"/>
                </a:lnTo>
                <a:lnTo>
                  <a:pt x="3468710" y="1318436"/>
                </a:lnTo>
                <a:lnTo>
                  <a:pt x="3465515" y="1312604"/>
                </a:lnTo>
                <a:lnTo>
                  <a:pt x="3464318" y="1309882"/>
                </a:lnTo>
                <a:lnTo>
                  <a:pt x="3463120" y="1306772"/>
                </a:lnTo>
                <a:lnTo>
                  <a:pt x="3462721" y="1303662"/>
                </a:lnTo>
                <a:close/>
                <a:moveTo>
                  <a:pt x="2578084" y="1295399"/>
                </a:moveTo>
                <a:lnTo>
                  <a:pt x="2576460" y="1299834"/>
                </a:lnTo>
                <a:lnTo>
                  <a:pt x="2575241" y="1303463"/>
                </a:lnTo>
                <a:lnTo>
                  <a:pt x="2573618" y="1306285"/>
                </a:lnTo>
                <a:lnTo>
                  <a:pt x="2571590" y="1308301"/>
                </a:lnTo>
                <a:lnTo>
                  <a:pt x="2569154" y="1310317"/>
                </a:lnTo>
                <a:lnTo>
                  <a:pt x="2567125" y="1311526"/>
                </a:lnTo>
                <a:lnTo>
                  <a:pt x="2564285" y="1312333"/>
                </a:lnTo>
                <a:lnTo>
                  <a:pt x="2561037" y="1313543"/>
                </a:lnTo>
                <a:lnTo>
                  <a:pt x="2554139" y="1314348"/>
                </a:lnTo>
                <a:lnTo>
                  <a:pt x="2546022" y="1315962"/>
                </a:lnTo>
                <a:lnTo>
                  <a:pt x="2536689" y="1317575"/>
                </a:lnTo>
                <a:lnTo>
                  <a:pt x="2531007" y="1318784"/>
                </a:lnTo>
                <a:lnTo>
                  <a:pt x="2525325" y="1320800"/>
                </a:lnTo>
                <a:lnTo>
                  <a:pt x="2524108" y="1315558"/>
                </a:lnTo>
                <a:lnTo>
                  <a:pt x="2524108" y="1311124"/>
                </a:lnTo>
                <a:lnTo>
                  <a:pt x="2524512" y="1309510"/>
                </a:lnTo>
                <a:lnTo>
                  <a:pt x="2525325" y="1307898"/>
                </a:lnTo>
                <a:lnTo>
                  <a:pt x="2527353" y="1305076"/>
                </a:lnTo>
                <a:lnTo>
                  <a:pt x="2530195" y="1303059"/>
                </a:lnTo>
                <a:lnTo>
                  <a:pt x="2533846" y="1301447"/>
                </a:lnTo>
                <a:lnTo>
                  <a:pt x="2537500" y="1300640"/>
                </a:lnTo>
                <a:lnTo>
                  <a:pt x="2541965" y="1299834"/>
                </a:lnTo>
                <a:lnTo>
                  <a:pt x="2551705" y="1299431"/>
                </a:lnTo>
                <a:lnTo>
                  <a:pt x="2561444" y="1299431"/>
                </a:lnTo>
                <a:lnTo>
                  <a:pt x="2566314" y="1299028"/>
                </a:lnTo>
                <a:lnTo>
                  <a:pt x="2570778" y="1298221"/>
                </a:lnTo>
                <a:lnTo>
                  <a:pt x="2574432" y="1297012"/>
                </a:lnTo>
                <a:close/>
                <a:moveTo>
                  <a:pt x="1939704" y="1287463"/>
                </a:moveTo>
                <a:lnTo>
                  <a:pt x="1948929" y="1287463"/>
                </a:lnTo>
                <a:lnTo>
                  <a:pt x="1958957" y="1288231"/>
                </a:lnTo>
                <a:lnTo>
                  <a:pt x="1954545" y="1290152"/>
                </a:lnTo>
                <a:lnTo>
                  <a:pt x="1948929" y="1293228"/>
                </a:lnTo>
                <a:lnTo>
                  <a:pt x="1936094" y="1300530"/>
                </a:lnTo>
                <a:lnTo>
                  <a:pt x="1920450" y="1308602"/>
                </a:lnTo>
                <a:lnTo>
                  <a:pt x="1912829" y="1312829"/>
                </a:lnTo>
                <a:lnTo>
                  <a:pt x="1904807" y="1316672"/>
                </a:lnTo>
                <a:lnTo>
                  <a:pt x="1896384" y="1319747"/>
                </a:lnTo>
                <a:lnTo>
                  <a:pt x="1887961" y="1322053"/>
                </a:lnTo>
                <a:lnTo>
                  <a:pt x="1880339" y="1323975"/>
                </a:lnTo>
                <a:lnTo>
                  <a:pt x="1876328" y="1323975"/>
                </a:lnTo>
                <a:lnTo>
                  <a:pt x="1872318" y="1323975"/>
                </a:lnTo>
                <a:lnTo>
                  <a:pt x="1868708" y="1323975"/>
                </a:lnTo>
                <a:lnTo>
                  <a:pt x="1864696" y="1322823"/>
                </a:lnTo>
                <a:lnTo>
                  <a:pt x="1861487" y="1322053"/>
                </a:lnTo>
                <a:lnTo>
                  <a:pt x="1857878" y="1320516"/>
                </a:lnTo>
                <a:lnTo>
                  <a:pt x="1855069" y="1318979"/>
                </a:lnTo>
                <a:lnTo>
                  <a:pt x="1851459" y="1316672"/>
                </a:lnTo>
                <a:lnTo>
                  <a:pt x="1848651" y="1313983"/>
                </a:lnTo>
                <a:lnTo>
                  <a:pt x="1846245" y="1310524"/>
                </a:lnTo>
                <a:lnTo>
                  <a:pt x="1853464" y="1312061"/>
                </a:lnTo>
                <a:lnTo>
                  <a:pt x="1860284" y="1312061"/>
                </a:lnTo>
                <a:lnTo>
                  <a:pt x="1867504" y="1311676"/>
                </a:lnTo>
                <a:lnTo>
                  <a:pt x="1873119" y="1310139"/>
                </a:lnTo>
                <a:lnTo>
                  <a:pt x="1879537" y="1308217"/>
                </a:lnTo>
                <a:lnTo>
                  <a:pt x="1885153" y="1305911"/>
                </a:lnTo>
                <a:lnTo>
                  <a:pt x="1896784" y="1300146"/>
                </a:lnTo>
                <a:lnTo>
                  <a:pt x="1909219" y="1294381"/>
                </a:lnTo>
                <a:lnTo>
                  <a:pt x="1916038" y="1292074"/>
                </a:lnTo>
                <a:lnTo>
                  <a:pt x="1923258" y="1289769"/>
                </a:lnTo>
                <a:lnTo>
                  <a:pt x="1930879" y="1288231"/>
                </a:lnTo>
                <a:close/>
                <a:moveTo>
                  <a:pt x="2706273" y="1273174"/>
                </a:moveTo>
                <a:lnTo>
                  <a:pt x="2706671" y="1277937"/>
                </a:lnTo>
                <a:lnTo>
                  <a:pt x="2706273" y="1281906"/>
                </a:lnTo>
                <a:lnTo>
                  <a:pt x="2705078" y="1285875"/>
                </a:lnTo>
                <a:lnTo>
                  <a:pt x="2704280" y="1289049"/>
                </a:lnTo>
                <a:lnTo>
                  <a:pt x="2703085" y="1292622"/>
                </a:lnTo>
                <a:lnTo>
                  <a:pt x="2702287" y="1296591"/>
                </a:lnTo>
                <a:lnTo>
                  <a:pt x="2702287" y="1300560"/>
                </a:lnTo>
                <a:lnTo>
                  <a:pt x="2702686" y="1305719"/>
                </a:lnTo>
                <a:lnTo>
                  <a:pt x="2687545" y="1305321"/>
                </a:lnTo>
                <a:lnTo>
                  <a:pt x="2673200" y="1305719"/>
                </a:lnTo>
                <a:lnTo>
                  <a:pt x="2659653" y="1306909"/>
                </a:lnTo>
                <a:lnTo>
                  <a:pt x="2646502" y="1308100"/>
                </a:lnTo>
                <a:lnTo>
                  <a:pt x="2634549" y="1309290"/>
                </a:lnTo>
                <a:lnTo>
                  <a:pt x="2623790" y="1309688"/>
                </a:lnTo>
                <a:lnTo>
                  <a:pt x="2614627" y="1309688"/>
                </a:lnTo>
                <a:lnTo>
                  <a:pt x="2610244" y="1309290"/>
                </a:lnTo>
                <a:lnTo>
                  <a:pt x="2606656" y="1308100"/>
                </a:lnTo>
                <a:lnTo>
                  <a:pt x="2609447" y="1301353"/>
                </a:lnTo>
                <a:lnTo>
                  <a:pt x="2613033" y="1296193"/>
                </a:lnTo>
                <a:lnTo>
                  <a:pt x="2617017" y="1291034"/>
                </a:lnTo>
                <a:lnTo>
                  <a:pt x="2621400" y="1287859"/>
                </a:lnTo>
                <a:lnTo>
                  <a:pt x="2626182" y="1285477"/>
                </a:lnTo>
                <a:lnTo>
                  <a:pt x="2631760" y="1283494"/>
                </a:lnTo>
                <a:lnTo>
                  <a:pt x="2637738" y="1281906"/>
                </a:lnTo>
                <a:lnTo>
                  <a:pt x="2644112" y="1280716"/>
                </a:lnTo>
                <a:lnTo>
                  <a:pt x="2657660" y="1279921"/>
                </a:lnTo>
                <a:lnTo>
                  <a:pt x="2672801" y="1279128"/>
                </a:lnTo>
                <a:lnTo>
                  <a:pt x="2680772" y="1277937"/>
                </a:lnTo>
                <a:lnTo>
                  <a:pt x="2689138" y="1277143"/>
                </a:lnTo>
                <a:lnTo>
                  <a:pt x="2697507" y="1275556"/>
                </a:lnTo>
                <a:close/>
                <a:moveTo>
                  <a:pt x="2774934" y="1266824"/>
                </a:moveTo>
                <a:lnTo>
                  <a:pt x="2776521" y="1271795"/>
                </a:lnTo>
                <a:lnTo>
                  <a:pt x="2776521" y="1274278"/>
                </a:lnTo>
                <a:lnTo>
                  <a:pt x="2776521" y="1277177"/>
                </a:lnTo>
                <a:lnTo>
                  <a:pt x="2775728" y="1280904"/>
                </a:lnTo>
                <a:lnTo>
                  <a:pt x="2773745" y="1284632"/>
                </a:lnTo>
                <a:lnTo>
                  <a:pt x="2770569" y="1288359"/>
                </a:lnTo>
                <a:lnTo>
                  <a:pt x="2767393" y="1290844"/>
                </a:lnTo>
                <a:lnTo>
                  <a:pt x="2763425" y="1292915"/>
                </a:lnTo>
                <a:lnTo>
                  <a:pt x="2759058" y="1293743"/>
                </a:lnTo>
                <a:lnTo>
                  <a:pt x="2754693" y="1294985"/>
                </a:lnTo>
                <a:lnTo>
                  <a:pt x="2749533" y="1295399"/>
                </a:lnTo>
                <a:lnTo>
                  <a:pt x="2745167" y="1295399"/>
                </a:lnTo>
                <a:lnTo>
                  <a:pt x="2740802" y="1294985"/>
                </a:lnTo>
                <a:lnTo>
                  <a:pt x="2736833" y="1293743"/>
                </a:lnTo>
                <a:lnTo>
                  <a:pt x="2733658" y="1291672"/>
                </a:lnTo>
                <a:lnTo>
                  <a:pt x="2730483" y="1289601"/>
                </a:lnTo>
                <a:lnTo>
                  <a:pt x="2728101" y="1287116"/>
                </a:lnTo>
                <a:lnTo>
                  <a:pt x="2727308" y="1282147"/>
                </a:lnTo>
                <a:lnTo>
                  <a:pt x="2727308" y="1277592"/>
                </a:lnTo>
                <a:lnTo>
                  <a:pt x="2728101" y="1274278"/>
                </a:lnTo>
                <a:lnTo>
                  <a:pt x="2730086" y="1271795"/>
                </a:lnTo>
                <a:lnTo>
                  <a:pt x="2732466" y="1269723"/>
                </a:lnTo>
                <a:lnTo>
                  <a:pt x="2735642" y="1268895"/>
                </a:lnTo>
                <a:lnTo>
                  <a:pt x="2738818" y="1267652"/>
                </a:lnTo>
                <a:lnTo>
                  <a:pt x="2742785" y="1267652"/>
                </a:lnTo>
                <a:lnTo>
                  <a:pt x="2751518" y="1267652"/>
                </a:lnTo>
                <a:lnTo>
                  <a:pt x="2760647" y="1268481"/>
                </a:lnTo>
                <a:lnTo>
                  <a:pt x="2768188" y="1268481"/>
                </a:lnTo>
                <a:lnTo>
                  <a:pt x="2772156" y="1267652"/>
                </a:lnTo>
                <a:close/>
                <a:moveTo>
                  <a:pt x="2815811" y="1265237"/>
                </a:moveTo>
                <a:lnTo>
                  <a:pt x="2816207" y="1269531"/>
                </a:lnTo>
                <a:lnTo>
                  <a:pt x="2815811" y="1273045"/>
                </a:lnTo>
                <a:lnTo>
                  <a:pt x="2815016" y="1275778"/>
                </a:lnTo>
                <a:lnTo>
                  <a:pt x="2813827" y="1278120"/>
                </a:lnTo>
                <a:lnTo>
                  <a:pt x="2811446" y="1282804"/>
                </a:lnTo>
                <a:lnTo>
                  <a:pt x="2810651" y="1285927"/>
                </a:lnTo>
                <a:lnTo>
                  <a:pt x="2810651" y="1289050"/>
                </a:lnTo>
                <a:lnTo>
                  <a:pt x="2800332" y="1287879"/>
                </a:lnTo>
                <a:lnTo>
                  <a:pt x="2794776" y="1286708"/>
                </a:lnTo>
                <a:lnTo>
                  <a:pt x="2790412" y="1284756"/>
                </a:lnTo>
                <a:lnTo>
                  <a:pt x="2788428" y="1283975"/>
                </a:lnTo>
                <a:lnTo>
                  <a:pt x="2786444" y="1282414"/>
                </a:lnTo>
                <a:lnTo>
                  <a:pt x="2785252" y="1280853"/>
                </a:lnTo>
                <a:lnTo>
                  <a:pt x="2783665" y="1279291"/>
                </a:lnTo>
                <a:lnTo>
                  <a:pt x="2782474" y="1276558"/>
                </a:lnTo>
                <a:lnTo>
                  <a:pt x="2781679" y="1273826"/>
                </a:lnTo>
                <a:lnTo>
                  <a:pt x="2781283" y="1271093"/>
                </a:lnTo>
                <a:lnTo>
                  <a:pt x="2781283" y="1267190"/>
                </a:lnTo>
                <a:close/>
                <a:moveTo>
                  <a:pt x="3781395" y="1257302"/>
                </a:moveTo>
                <a:lnTo>
                  <a:pt x="3784570" y="1257302"/>
                </a:lnTo>
                <a:lnTo>
                  <a:pt x="3788539" y="1257302"/>
                </a:lnTo>
                <a:lnTo>
                  <a:pt x="3792112" y="1257302"/>
                </a:lnTo>
                <a:lnTo>
                  <a:pt x="3796079" y="1258543"/>
                </a:lnTo>
                <a:lnTo>
                  <a:pt x="3798858" y="1259371"/>
                </a:lnTo>
                <a:lnTo>
                  <a:pt x="3802430" y="1261028"/>
                </a:lnTo>
                <a:lnTo>
                  <a:pt x="3805208" y="1262684"/>
                </a:lnTo>
                <a:lnTo>
                  <a:pt x="3807589" y="1265169"/>
                </a:lnTo>
                <a:lnTo>
                  <a:pt x="3809971" y="1267654"/>
                </a:lnTo>
                <a:lnTo>
                  <a:pt x="3811558" y="1271382"/>
                </a:lnTo>
                <a:lnTo>
                  <a:pt x="3806398" y="1273452"/>
                </a:lnTo>
                <a:lnTo>
                  <a:pt x="3799256" y="1275108"/>
                </a:lnTo>
                <a:lnTo>
                  <a:pt x="3792112" y="1276351"/>
                </a:lnTo>
                <a:lnTo>
                  <a:pt x="3784570" y="1276351"/>
                </a:lnTo>
                <a:lnTo>
                  <a:pt x="3780998" y="1276351"/>
                </a:lnTo>
                <a:lnTo>
                  <a:pt x="3777426" y="1275936"/>
                </a:lnTo>
                <a:lnTo>
                  <a:pt x="3773854" y="1274695"/>
                </a:lnTo>
                <a:lnTo>
                  <a:pt x="3771076" y="1273452"/>
                </a:lnTo>
                <a:lnTo>
                  <a:pt x="3768695" y="1271795"/>
                </a:lnTo>
                <a:lnTo>
                  <a:pt x="3766314" y="1269724"/>
                </a:lnTo>
                <a:lnTo>
                  <a:pt x="3763535" y="1267654"/>
                </a:lnTo>
                <a:lnTo>
                  <a:pt x="3762346" y="1264755"/>
                </a:lnTo>
                <a:lnTo>
                  <a:pt x="3764726" y="1263099"/>
                </a:lnTo>
                <a:lnTo>
                  <a:pt x="3767504" y="1261442"/>
                </a:lnTo>
                <a:lnTo>
                  <a:pt x="3773854" y="1258957"/>
                </a:lnTo>
                <a:close/>
                <a:moveTo>
                  <a:pt x="1770839" y="1254124"/>
                </a:moveTo>
                <a:lnTo>
                  <a:pt x="1773220" y="1258433"/>
                </a:lnTo>
                <a:lnTo>
                  <a:pt x="1774807" y="1261959"/>
                </a:lnTo>
                <a:lnTo>
                  <a:pt x="1774807" y="1264701"/>
                </a:lnTo>
                <a:lnTo>
                  <a:pt x="1774014" y="1267835"/>
                </a:lnTo>
                <a:lnTo>
                  <a:pt x="1772823" y="1269794"/>
                </a:lnTo>
                <a:lnTo>
                  <a:pt x="1770442" y="1271752"/>
                </a:lnTo>
                <a:lnTo>
                  <a:pt x="1767664" y="1272927"/>
                </a:lnTo>
                <a:lnTo>
                  <a:pt x="1764489" y="1274494"/>
                </a:lnTo>
                <a:lnTo>
                  <a:pt x="1756948" y="1276845"/>
                </a:lnTo>
                <a:lnTo>
                  <a:pt x="1749407" y="1278803"/>
                </a:lnTo>
                <a:lnTo>
                  <a:pt x="1741867" y="1281154"/>
                </a:lnTo>
                <a:lnTo>
                  <a:pt x="1738692" y="1282721"/>
                </a:lnTo>
                <a:lnTo>
                  <a:pt x="1735913" y="1284287"/>
                </a:lnTo>
                <a:lnTo>
                  <a:pt x="1735120" y="1280762"/>
                </a:lnTo>
                <a:lnTo>
                  <a:pt x="1735120" y="1278019"/>
                </a:lnTo>
                <a:lnTo>
                  <a:pt x="1735120" y="1274887"/>
                </a:lnTo>
                <a:lnTo>
                  <a:pt x="1735913" y="1272536"/>
                </a:lnTo>
                <a:lnTo>
                  <a:pt x="1737500" y="1270185"/>
                </a:lnTo>
                <a:lnTo>
                  <a:pt x="1739485" y="1268226"/>
                </a:lnTo>
                <a:lnTo>
                  <a:pt x="1741470" y="1266268"/>
                </a:lnTo>
                <a:lnTo>
                  <a:pt x="1743851" y="1264310"/>
                </a:lnTo>
                <a:lnTo>
                  <a:pt x="1750201" y="1261568"/>
                </a:lnTo>
                <a:lnTo>
                  <a:pt x="1756551" y="1259217"/>
                </a:lnTo>
                <a:close/>
                <a:moveTo>
                  <a:pt x="2873944" y="1250950"/>
                </a:moveTo>
                <a:lnTo>
                  <a:pt x="2880269" y="1250950"/>
                </a:lnTo>
                <a:lnTo>
                  <a:pt x="2886592" y="1251351"/>
                </a:lnTo>
                <a:lnTo>
                  <a:pt x="2892915" y="1252555"/>
                </a:lnTo>
                <a:lnTo>
                  <a:pt x="2900030" y="1254159"/>
                </a:lnTo>
                <a:lnTo>
                  <a:pt x="2906353" y="1255364"/>
                </a:lnTo>
                <a:lnTo>
                  <a:pt x="2913072" y="1257771"/>
                </a:lnTo>
                <a:lnTo>
                  <a:pt x="2919396" y="1260580"/>
                </a:lnTo>
                <a:lnTo>
                  <a:pt x="2909516" y="1267000"/>
                </a:lnTo>
                <a:lnTo>
                  <a:pt x="2898053" y="1273419"/>
                </a:lnTo>
                <a:lnTo>
                  <a:pt x="2891730" y="1276629"/>
                </a:lnTo>
                <a:lnTo>
                  <a:pt x="2885406" y="1279839"/>
                </a:lnTo>
                <a:lnTo>
                  <a:pt x="2879082" y="1282246"/>
                </a:lnTo>
                <a:lnTo>
                  <a:pt x="2871968" y="1284654"/>
                </a:lnTo>
                <a:lnTo>
                  <a:pt x="2865249" y="1286260"/>
                </a:lnTo>
                <a:lnTo>
                  <a:pt x="2858530" y="1287062"/>
                </a:lnTo>
                <a:lnTo>
                  <a:pt x="2852207" y="1287463"/>
                </a:lnTo>
                <a:lnTo>
                  <a:pt x="2845884" y="1287062"/>
                </a:lnTo>
                <a:lnTo>
                  <a:pt x="2839954" y="1285055"/>
                </a:lnTo>
                <a:lnTo>
                  <a:pt x="2837189" y="1284253"/>
                </a:lnTo>
                <a:lnTo>
                  <a:pt x="2834026" y="1282648"/>
                </a:lnTo>
                <a:lnTo>
                  <a:pt x="2831260" y="1280641"/>
                </a:lnTo>
                <a:lnTo>
                  <a:pt x="2828888" y="1278635"/>
                </a:lnTo>
                <a:lnTo>
                  <a:pt x="2826517" y="1276228"/>
                </a:lnTo>
                <a:lnTo>
                  <a:pt x="2824145" y="1273419"/>
                </a:lnTo>
                <a:lnTo>
                  <a:pt x="2828493" y="1268605"/>
                </a:lnTo>
                <a:lnTo>
                  <a:pt x="2833631" y="1264994"/>
                </a:lnTo>
                <a:lnTo>
                  <a:pt x="2839165" y="1261382"/>
                </a:lnTo>
                <a:lnTo>
                  <a:pt x="2844303" y="1258573"/>
                </a:lnTo>
                <a:lnTo>
                  <a:pt x="2849835" y="1255764"/>
                </a:lnTo>
                <a:lnTo>
                  <a:pt x="2855764" y="1254159"/>
                </a:lnTo>
                <a:lnTo>
                  <a:pt x="2861296" y="1252555"/>
                </a:lnTo>
                <a:lnTo>
                  <a:pt x="2867621" y="1251351"/>
                </a:lnTo>
                <a:close/>
                <a:moveTo>
                  <a:pt x="3692495" y="1233488"/>
                </a:moveTo>
                <a:lnTo>
                  <a:pt x="3696862" y="1233488"/>
                </a:lnTo>
                <a:lnTo>
                  <a:pt x="3701226" y="1233488"/>
                </a:lnTo>
                <a:lnTo>
                  <a:pt x="3705592" y="1234271"/>
                </a:lnTo>
                <a:lnTo>
                  <a:pt x="3709958" y="1235835"/>
                </a:lnTo>
                <a:lnTo>
                  <a:pt x="3713530" y="1237791"/>
                </a:lnTo>
                <a:lnTo>
                  <a:pt x="3717101" y="1240138"/>
                </a:lnTo>
                <a:lnTo>
                  <a:pt x="3720277" y="1243266"/>
                </a:lnTo>
                <a:lnTo>
                  <a:pt x="3722658" y="1246395"/>
                </a:lnTo>
                <a:lnTo>
                  <a:pt x="3721864" y="1251872"/>
                </a:lnTo>
                <a:lnTo>
                  <a:pt x="3720277" y="1255782"/>
                </a:lnTo>
                <a:lnTo>
                  <a:pt x="3719086" y="1256956"/>
                </a:lnTo>
                <a:lnTo>
                  <a:pt x="3717895" y="1258129"/>
                </a:lnTo>
                <a:lnTo>
                  <a:pt x="3714721" y="1260085"/>
                </a:lnTo>
                <a:lnTo>
                  <a:pt x="3711545" y="1260476"/>
                </a:lnTo>
                <a:lnTo>
                  <a:pt x="3707577" y="1260476"/>
                </a:lnTo>
                <a:lnTo>
                  <a:pt x="3703608" y="1260085"/>
                </a:lnTo>
                <a:lnTo>
                  <a:pt x="3699242" y="1258911"/>
                </a:lnTo>
                <a:lnTo>
                  <a:pt x="3690114" y="1255782"/>
                </a:lnTo>
                <a:lnTo>
                  <a:pt x="3680589" y="1252262"/>
                </a:lnTo>
                <a:lnTo>
                  <a:pt x="3676223" y="1250698"/>
                </a:lnTo>
                <a:lnTo>
                  <a:pt x="3671857" y="1249916"/>
                </a:lnTo>
                <a:lnTo>
                  <a:pt x="3667492" y="1249525"/>
                </a:lnTo>
                <a:lnTo>
                  <a:pt x="3663920" y="1249525"/>
                </a:lnTo>
                <a:lnTo>
                  <a:pt x="3665904" y="1246005"/>
                </a:lnTo>
                <a:lnTo>
                  <a:pt x="3669079" y="1243266"/>
                </a:lnTo>
                <a:lnTo>
                  <a:pt x="3671857" y="1240138"/>
                </a:lnTo>
                <a:lnTo>
                  <a:pt x="3675430" y="1238182"/>
                </a:lnTo>
                <a:lnTo>
                  <a:pt x="3679001" y="1236226"/>
                </a:lnTo>
                <a:lnTo>
                  <a:pt x="3683764" y="1235053"/>
                </a:lnTo>
                <a:lnTo>
                  <a:pt x="3688129" y="1233880"/>
                </a:lnTo>
                <a:close/>
                <a:moveTo>
                  <a:pt x="3591386" y="1216025"/>
                </a:moveTo>
                <a:lnTo>
                  <a:pt x="3633758" y="1225475"/>
                </a:lnTo>
                <a:lnTo>
                  <a:pt x="3633350" y="1228763"/>
                </a:lnTo>
                <a:lnTo>
                  <a:pt x="3632536" y="1231640"/>
                </a:lnTo>
                <a:lnTo>
                  <a:pt x="3630091" y="1236569"/>
                </a:lnTo>
                <a:lnTo>
                  <a:pt x="3626832" y="1241089"/>
                </a:lnTo>
                <a:lnTo>
                  <a:pt x="3622758" y="1244787"/>
                </a:lnTo>
                <a:lnTo>
                  <a:pt x="3618276" y="1247252"/>
                </a:lnTo>
                <a:lnTo>
                  <a:pt x="3613388" y="1249307"/>
                </a:lnTo>
                <a:lnTo>
                  <a:pt x="3608905" y="1250539"/>
                </a:lnTo>
                <a:lnTo>
                  <a:pt x="3604016" y="1250950"/>
                </a:lnTo>
                <a:lnTo>
                  <a:pt x="3599536" y="1249717"/>
                </a:lnTo>
                <a:lnTo>
                  <a:pt x="3595461" y="1248485"/>
                </a:lnTo>
                <a:lnTo>
                  <a:pt x="3593831" y="1246842"/>
                </a:lnTo>
                <a:lnTo>
                  <a:pt x="3591794" y="1245199"/>
                </a:lnTo>
                <a:lnTo>
                  <a:pt x="3590979" y="1243966"/>
                </a:lnTo>
                <a:lnTo>
                  <a:pt x="3589349" y="1241911"/>
                </a:lnTo>
                <a:lnTo>
                  <a:pt x="3588942" y="1239446"/>
                </a:lnTo>
                <a:lnTo>
                  <a:pt x="3587720" y="1236569"/>
                </a:lnTo>
                <a:lnTo>
                  <a:pt x="3587720" y="1234104"/>
                </a:lnTo>
                <a:lnTo>
                  <a:pt x="3587720" y="1231228"/>
                </a:lnTo>
                <a:lnTo>
                  <a:pt x="3587720" y="1227530"/>
                </a:lnTo>
                <a:lnTo>
                  <a:pt x="3588942" y="1224243"/>
                </a:lnTo>
                <a:lnTo>
                  <a:pt x="3589757" y="1220134"/>
                </a:lnTo>
                <a:close/>
                <a:moveTo>
                  <a:pt x="2522510" y="1200149"/>
                </a:moveTo>
                <a:lnTo>
                  <a:pt x="2521714" y="1206092"/>
                </a:lnTo>
                <a:lnTo>
                  <a:pt x="2519728" y="1212828"/>
                </a:lnTo>
                <a:lnTo>
                  <a:pt x="2517743" y="1220751"/>
                </a:lnTo>
                <a:lnTo>
                  <a:pt x="2514564" y="1227883"/>
                </a:lnTo>
                <a:lnTo>
                  <a:pt x="2511387" y="1235806"/>
                </a:lnTo>
                <a:lnTo>
                  <a:pt x="2507812" y="1243334"/>
                </a:lnTo>
                <a:lnTo>
                  <a:pt x="2503442" y="1250862"/>
                </a:lnTo>
                <a:lnTo>
                  <a:pt x="2499073" y="1257200"/>
                </a:lnTo>
                <a:lnTo>
                  <a:pt x="2494306" y="1263143"/>
                </a:lnTo>
                <a:lnTo>
                  <a:pt x="2488744" y="1267897"/>
                </a:lnTo>
                <a:lnTo>
                  <a:pt x="2486361" y="1269482"/>
                </a:lnTo>
                <a:lnTo>
                  <a:pt x="2483581" y="1270671"/>
                </a:lnTo>
                <a:lnTo>
                  <a:pt x="2480404" y="1272255"/>
                </a:lnTo>
                <a:lnTo>
                  <a:pt x="2477622" y="1272651"/>
                </a:lnTo>
                <a:lnTo>
                  <a:pt x="2474842" y="1273444"/>
                </a:lnTo>
                <a:lnTo>
                  <a:pt x="2471664" y="1272651"/>
                </a:lnTo>
                <a:lnTo>
                  <a:pt x="2468884" y="1272255"/>
                </a:lnTo>
                <a:lnTo>
                  <a:pt x="2465309" y="1270671"/>
                </a:lnTo>
                <a:lnTo>
                  <a:pt x="2462130" y="1269482"/>
                </a:lnTo>
                <a:lnTo>
                  <a:pt x="2458954" y="1267106"/>
                </a:lnTo>
                <a:lnTo>
                  <a:pt x="2455774" y="1263936"/>
                </a:lnTo>
                <a:lnTo>
                  <a:pt x="2452200" y="1259974"/>
                </a:lnTo>
                <a:lnTo>
                  <a:pt x="2443461" y="1270275"/>
                </a:lnTo>
                <a:lnTo>
                  <a:pt x="2434722" y="1279783"/>
                </a:lnTo>
                <a:lnTo>
                  <a:pt x="2424791" y="1287311"/>
                </a:lnTo>
                <a:lnTo>
                  <a:pt x="2414861" y="1294046"/>
                </a:lnTo>
                <a:lnTo>
                  <a:pt x="2404135" y="1300385"/>
                </a:lnTo>
                <a:lnTo>
                  <a:pt x="2393808" y="1305931"/>
                </a:lnTo>
                <a:lnTo>
                  <a:pt x="2382685" y="1310685"/>
                </a:lnTo>
                <a:lnTo>
                  <a:pt x="2371960" y="1315043"/>
                </a:lnTo>
                <a:lnTo>
                  <a:pt x="2360043" y="1319006"/>
                </a:lnTo>
                <a:lnTo>
                  <a:pt x="2348921" y="1322967"/>
                </a:lnTo>
                <a:lnTo>
                  <a:pt x="2325087" y="1330495"/>
                </a:lnTo>
                <a:lnTo>
                  <a:pt x="2300459" y="1338815"/>
                </a:lnTo>
                <a:lnTo>
                  <a:pt x="2288145" y="1343173"/>
                </a:lnTo>
                <a:lnTo>
                  <a:pt x="2276228" y="1347927"/>
                </a:lnTo>
                <a:lnTo>
                  <a:pt x="2274243" y="1350304"/>
                </a:lnTo>
                <a:lnTo>
                  <a:pt x="2271858" y="1352681"/>
                </a:lnTo>
                <a:lnTo>
                  <a:pt x="2268681" y="1354662"/>
                </a:lnTo>
                <a:lnTo>
                  <a:pt x="2265503" y="1356247"/>
                </a:lnTo>
                <a:lnTo>
                  <a:pt x="2257956" y="1359020"/>
                </a:lnTo>
                <a:lnTo>
                  <a:pt x="2249217" y="1361001"/>
                </a:lnTo>
                <a:lnTo>
                  <a:pt x="2242067" y="1362587"/>
                </a:lnTo>
                <a:lnTo>
                  <a:pt x="2235711" y="1364567"/>
                </a:lnTo>
                <a:lnTo>
                  <a:pt x="2235711" y="1359020"/>
                </a:lnTo>
                <a:lnTo>
                  <a:pt x="2236903" y="1353870"/>
                </a:lnTo>
                <a:lnTo>
                  <a:pt x="2239286" y="1348719"/>
                </a:lnTo>
                <a:lnTo>
                  <a:pt x="2242067" y="1345154"/>
                </a:lnTo>
                <a:lnTo>
                  <a:pt x="2239286" y="1343569"/>
                </a:lnTo>
                <a:lnTo>
                  <a:pt x="2236903" y="1342380"/>
                </a:lnTo>
                <a:lnTo>
                  <a:pt x="2234122" y="1341588"/>
                </a:lnTo>
                <a:lnTo>
                  <a:pt x="2230944" y="1341588"/>
                </a:lnTo>
                <a:lnTo>
                  <a:pt x="2228164" y="1341588"/>
                </a:lnTo>
                <a:lnTo>
                  <a:pt x="2225383" y="1341985"/>
                </a:lnTo>
                <a:lnTo>
                  <a:pt x="2219425" y="1343569"/>
                </a:lnTo>
                <a:lnTo>
                  <a:pt x="2213466" y="1346343"/>
                </a:lnTo>
                <a:lnTo>
                  <a:pt x="2208700" y="1349908"/>
                </a:lnTo>
                <a:lnTo>
                  <a:pt x="2204728" y="1353077"/>
                </a:lnTo>
                <a:lnTo>
                  <a:pt x="2202741" y="1355059"/>
                </a:lnTo>
                <a:lnTo>
                  <a:pt x="2201947" y="1357040"/>
                </a:lnTo>
                <a:lnTo>
                  <a:pt x="2203933" y="1361001"/>
                </a:lnTo>
                <a:lnTo>
                  <a:pt x="2205125" y="1363378"/>
                </a:lnTo>
                <a:lnTo>
                  <a:pt x="2207111" y="1364567"/>
                </a:lnTo>
                <a:lnTo>
                  <a:pt x="2208700" y="1364567"/>
                </a:lnTo>
                <a:lnTo>
                  <a:pt x="2210686" y="1363378"/>
                </a:lnTo>
                <a:lnTo>
                  <a:pt x="2211878" y="1362190"/>
                </a:lnTo>
                <a:lnTo>
                  <a:pt x="2215055" y="1358229"/>
                </a:lnTo>
                <a:lnTo>
                  <a:pt x="2217836" y="1354662"/>
                </a:lnTo>
                <a:lnTo>
                  <a:pt x="2219425" y="1353870"/>
                </a:lnTo>
                <a:lnTo>
                  <a:pt x="2220219" y="1353870"/>
                </a:lnTo>
                <a:lnTo>
                  <a:pt x="2221809" y="1355059"/>
                </a:lnTo>
                <a:lnTo>
                  <a:pt x="2223000" y="1357832"/>
                </a:lnTo>
                <a:lnTo>
                  <a:pt x="2223794" y="1361398"/>
                </a:lnTo>
                <a:lnTo>
                  <a:pt x="2224192" y="1367737"/>
                </a:lnTo>
                <a:lnTo>
                  <a:pt x="2215453" y="1372887"/>
                </a:lnTo>
                <a:lnTo>
                  <a:pt x="2206714" y="1377245"/>
                </a:lnTo>
                <a:lnTo>
                  <a:pt x="2197577" y="1381207"/>
                </a:lnTo>
                <a:lnTo>
                  <a:pt x="2188441" y="1384772"/>
                </a:lnTo>
                <a:lnTo>
                  <a:pt x="2170566" y="1390715"/>
                </a:lnTo>
                <a:lnTo>
                  <a:pt x="2152691" y="1396658"/>
                </a:lnTo>
                <a:lnTo>
                  <a:pt x="2136404" y="1402601"/>
                </a:lnTo>
                <a:lnTo>
                  <a:pt x="2128460" y="1405771"/>
                </a:lnTo>
                <a:lnTo>
                  <a:pt x="2120913" y="1409336"/>
                </a:lnTo>
                <a:lnTo>
                  <a:pt x="2114159" y="1413694"/>
                </a:lnTo>
                <a:lnTo>
                  <a:pt x="2107804" y="1418052"/>
                </a:lnTo>
                <a:lnTo>
                  <a:pt x="2101846" y="1423202"/>
                </a:lnTo>
                <a:lnTo>
                  <a:pt x="2096682" y="1428749"/>
                </a:lnTo>
                <a:lnTo>
                  <a:pt x="2095093" y="1424788"/>
                </a:lnTo>
                <a:lnTo>
                  <a:pt x="2094299" y="1421618"/>
                </a:lnTo>
                <a:lnTo>
                  <a:pt x="2094696" y="1418448"/>
                </a:lnTo>
                <a:lnTo>
                  <a:pt x="2095093" y="1415676"/>
                </a:lnTo>
                <a:lnTo>
                  <a:pt x="2096284" y="1410524"/>
                </a:lnTo>
                <a:lnTo>
                  <a:pt x="2096284" y="1407355"/>
                </a:lnTo>
                <a:lnTo>
                  <a:pt x="2095490" y="1404186"/>
                </a:lnTo>
                <a:lnTo>
                  <a:pt x="2093901" y="1401412"/>
                </a:lnTo>
                <a:lnTo>
                  <a:pt x="2091914" y="1400223"/>
                </a:lnTo>
                <a:lnTo>
                  <a:pt x="2089135" y="1399432"/>
                </a:lnTo>
                <a:lnTo>
                  <a:pt x="2086751" y="1399432"/>
                </a:lnTo>
                <a:lnTo>
                  <a:pt x="2081190" y="1401016"/>
                </a:lnTo>
                <a:lnTo>
                  <a:pt x="2075232" y="1402601"/>
                </a:lnTo>
                <a:lnTo>
                  <a:pt x="2074834" y="1401016"/>
                </a:lnTo>
                <a:lnTo>
                  <a:pt x="2075232" y="1399432"/>
                </a:lnTo>
                <a:lnTo>
                  <a:pt x="2076026" y="1396658"/>
                </a:lnTo>
                <a:lnTo>
                  <a:pt x="2078409" y="1394281"/>
                </a:lnTo>
                <a:lnTo>
                  <a:pt x="2081587" y="1391904"/>
                </a:lnTo>
                <a:lnTo>
                  <a:pt x="2084765" y="1389527"/>
                </a:lnTo>
                <a:lnTo>
                  <a:pt x="2088738" y="1387942"/>
                </a:lnTo>
                <a:lnTo>
                  <a:pt x="2092710" y="1386357"/>
                </a:lnTo>
                <a:lnTo>
                  <a:pt x="2096682" y="1385565"/>
                </a:lnTo>
                <a:lnTo>
                  <a:pt x="2100654" y="1384772"/>
                </a:lnTo>
                <a:lnTo>
                  <a:pt x="2103832" y="1384772"/>
                </a:lnTo>
                <a:lnTo>
                  <a:pt x="2107010" y="1385961"/>
                </a:lnTo>
                <a:lnTo>
                  <a:pt x="2109393" y="1387546"/>
                </a:lnTo>
                <a:lnTo>
                  <a:pt x="2110188" y="1388338"/>
                </a:lnTo>
                <a:lnTo>
                  <a:pt x="2110982" y="1389527"/>
                </a:lnTo>
                <a:lnTo>
                  <a:pt x="2110982" y="1390715"/>
                </a:lnTo>
                <a:lnTo>
                  <a:pt x="2110982" y="1392300"/>
                </a:lnTo>
                <a:lnTo>
                  <a:pt x="2109790" y="1395866"/>
                </a:lnTo>
                <a:lnTo>
                  <a:pt x="2107407" y="1400223"/>
                </a:lnTo>
                <a:lnTo>
                  <a:pt x="2111379" y="1399036"/>
                </a:lnTo>
                <a:lnTo>
                  <a:pt x="2114159" y="1397054"/>
                </a:lnTo>
                <a:lnTo>
                  <a:pt x="2116146" y="1394678"/>
                </a:lnTo>
                <a:lnTo>
                  <a:pt x="2118132" y="1392300"/>
                </a:lnTo>
                <a:lnTo>
                  <a:pt x="2120118" y="1389923"/>
                </a:lnTo>
                <a:lnTo>
                  <a:pt x="2122502" y="1387942"/>
                </a:lnTo>
                <a:lnTo>
                  <a:pt x="2126077" y="1385961"/>
                </a:lnTo>
                <a:lnTo>
                  <a:pt x="2130049" y="1384772"/>
                </a:lnTo>
                <a:lnTo>
                  <a:pt x="2125679" y="1383981"/>
                </a:lnTo>
                <a:lnTo>
                  <a:pt x="2122104" y="1381999"/>
                </a:lnTo>
                <a:lnTo>
                  <a:pt x="2119324" y="1379622"/>
                </a:lnTo>
                <a:lnTo>
                  <a:pt x="2117337" y="1376849"/>
                </a:lnTo>
                <a:lnTo>
                  <a:pt x="2115749" y="1373283"/>
                </a:lnTo>
                <a:lnTo>
                  <a:pt x="2114557" y="1369717"/>
                </a:lnTo>
                <a:lnTo>
                  <a:pt x="2112968" y="1362587"/>
                </a:lnTo>
                <a:lnTo>
                  <a:pt x="2111379" y="1359416"/>
                </a:lnTo>
                <a:lnTo>
                  <a:pt x="2109790" y="1356644"/>
                </a:lnTo>
                <a:lnTo>
                  <a:pt x="2108201" y="1354662"/>
                </a:lnTo>
                <a:lnTo>
                  <a:pt x="2105818" y="1352681"/>
                </a:lnTo>
                <a:lnTo>
                  <a:pt x="2103037" y="1352286"/>
                </a:lnTo>
                <a:lnTo>
                  <a:pt x="2098668" y="1352286"/>
                </a:lnTo>
                <a:lnTo>
                  <a:pt x="2093901" y="1353870"/>
                </a:lnTo>
                <a:lnTo>
                  <a:pt x="2087545" y="1356247"/>
                </a:lnTo>
                <a:lnTo>
                  <a:pt x="2087545" y="1354266"/>
                </a:lnTo>
                <a:lnTo>
                  <a:pt x="2087943" y="1352681"/>
                </a:lnTo>
                <a:lnTo>
                  <a:pt x="2088340" y="1351493"/>
                </a:lnTo>
                <a:lnTo>
                  <a:pt x="2089135" y="1349908"/>
                </a:lnTo>
                <a:lnTo>
                  <a:pt x="2091914" y="1347927"/>
                </a:lnTo>
                <a:lnTo>
                  <a:pt x="2095093" y="1345947"/>
                </a:lnTo>
                <a:lnTo>
                  <a:pt x="2098271" y="1344361"/>
                </a:lnTo>
                <a:lnTo>
                  <a:pt x="2100654" y="1341985"/>
                </a:lnTo>
                <a:lnTo>
                  <a:pt x="2101051" y="1340400"/>
                </a:lnTo>
                <a:lnTo>
                  <a:pt x="2101449" y="1339211"/>
                </a:lnTo>
                <a:lnTo>
                  <a:pt x="2101449" y="1337230"/>
                </a:lnTo>
                <a:lnTo>
                  <a:pt x="2101449" y="1335249"/>
                </a:lnTo>
                <a:lnTo>
                  <a:pt x="2103434" y="1335646"/>
                </a:lnTo>
                <a:lnTo>
                  <a:pt x="2105818" y="1337230"/>
                </a:lnTo>
                <a:lnTo>
                  <a:pt x="2109790" y="1340400"/>
                </a:lnTo>
                <a:lnTo>
                  <a:pt x="2113763" y="1344361"/>
                </a:lnTo>
                <a:lnTo>
                  <a:pt x="2117337" y="1349512"/>
                </a:lnTo>
                <a:lnTo>
                  <a:pt x="2124090" y="1359416"/>
                </a:lnTo>
                <a:lnTo>
                  <a:pt x="2127269" y="1364171"/>
                </a:lnTo>
                <a:lnTo>
                  <a:pt x="2131241" y="1367737"/>
                </a:lnTo>
                <a:lnTo>
                  <a:pt x="2132830" y="1366548"/>
                </a:lnTo>
                <a:lnTo>
                  <a:pt x="2134815" y="1364567"/>
                </a:lnTo>
                <a:lnTo>
                  <a:pt x="2139583" y="1361001"/>
                </a:lnTo>
                <a:lnTo>
                  <a:pt x="2145143" y="1357832"/>
                </a:lnTo>
                <a:lnTo>
                  <a:pt x="2151499" y="1354662"/>
                </a:lnTo>
                <a:lnTo>
                  <a:pt x="2165402" y="1348719"/>
                </a:lnTo>
                <a:lnTo>
                  <a:pt x="2179703" y="1342380"/>
                </a:lnTo>
                <a:lnTo>
                  <a:pt x="2186058" y="1339607"/>
                </a:lnTo>
                <a:lnTo>
                  <a:pt x="2191619" y="1336042"/>
                </a:lnTo>
                <a:lnTo>
                  <a:pt x="2196386" y="1332872"/>
                </a:lnTo>
                <a:lnTo>
                  <a:pt x="2197974" y="1330892"/>
                </a:lnTo>
                <a:lnTo>
                  <a:pt x="2199961" y="1328910"/>
                </a:lnTo>
                <a:lnTo>
                  <a:pt x="2200755" y="1326929"/>
                </a:lnTo>
                <a:lnTo>
                  <a:pt x="2201153" y="1324552"/>
                </a:lnTo>
                <a:lnTo>
                  <a:pt x="2201947" y="1322571"/>
                </a:lnTo>
                <a:lnTo>
                  <a:pt x="2201947" y="1320195"/>
                </a:lnTo>
                <a:lnTo>
                  <a:pt x="2200755" y="1317817"/>
                </a:lnTo>
                <a:lnTo>
                  <a:pt x="2199961" y="1314648"/>
                </a:lnTo>
                <a:lnTo>
                  <a:pt x="2197974" y="1312270"/>
                </a:lnTo>
                <a:lnTo>
                  <a:pt x="2195591" y="1309498"/>
                </a:lnTo>
                <a:lnTo>
                  <a:pt x="2197974" y="1306327"/>
                </a:lnTo>
                <a:lnTo>
                  <a:pt x="2199961" y="1304346"/>
                </a:lnTo>
                <a:lnTo>
                  <a:pt x="2202741" y="1302366"/>
                </a:lnTo>
                <a:lnTo>
                  <a:pt x="2205125" y="1301573"/>
                </a:lnTo>
                <a:lnTo>
                  <a:pt x="2208700" y="1300385"/>
                </a:lnTo>
                <a:lnTo>
                  <a:pt x="2211878" y="1299988"/>
                </a:lnTo>
                <a:lnTo>
                  <a:pt x="2215453" y="1299988"/>
                </a:lnTo>
                <a:lnTo>
                  <a:pt x="2219425" y="1299988"/>
                </a:lnTo>
                <a:lnTo>
                  <a:pt x="2227370" y="1301177"/>
                </a:lnTo>
                <a:lnTo>
                  <a:pt x="2235711" y="1303158"/>
                </a:lnTo>
                <a:lnTo>
                  <a:pt x="2252792" y="1307516"/>
                </a:lnTo>
                <a:lnTo>
                  <a:pt x="2261531" y="1309893"/>
                </a:lnTo>
                <a:lnTo>
                  <a:pt x="2269873" y="1311478"/>
                </a:lnTo>
                <a:lnTo>
                  <a:pt x="2277420" y="1311874"/>
                </a:lnTo>
                <a:lnTo>
                  <a:pt x="2281392" y="1311874"/>
                </a:lnTo>
                <a:lnTo>
                  <a:pt x="2285365" y="1311478"/>
                </a:lnTo>
                <a:lnTo>
                  <a:pt x="2288145" y="1310289"/>
                </a:lnTo>
                <a:lnTo>
                  <a:pt x="2291720" y="1308705"/>
                </a:lnTo>
                <a:lnTo>
                  <a:pt x="2294501" y="1307516"/>
                </a:lnTo>
                <a:lnTo>
                  <a:pt x="2297679" y="1305140"/>
                </a:lnTo>
                <a:lnTo>
                  <a:pt x="2299665" y="1301970"/>
                </a:lnTo>
                <a:lnTo>
                  <a:pt x="2302049" y="1299197"/>
                </a:lnTo>
                <a:lnTo>
                  <a:pt x="2303637" y="1294838"/>
                </a:lnTo>
                <a:lnTo>
                  <a:pt x="2304829" y="1290480"/>
                </a:lnTo>
                <a:lnTo>
                  <a:pt x="2312773" y="1289687"/>
                </a:lnTo>
                <a:lnTo>
                  <a:pt x="2319526" y="1288895"/>
                </a:lnTo>
                <a:lnTo>
                  <a:pt x="2327074" y="1287311"/>
                </a:lnTo>
                <a:lnTo>
                  <a:pt x="2333826" y="1286122"/>
                </a:lnTo>
                <a:lnTo>
                  <a:pt x="2346537" y="1282160"/>
                </a:lnTo>
                <a:lnTo>
                  <a:pt x="2359249" y="1277009"/>
                </a:lnTo>
                <a:lnTo>
                  <a:pt x="2371165" y="1271860"/>
                </a:lnTo>
                <a:lnTo>
                  <a:pt x="2382685" y="1265520"/>
                </a:lnTo>
                <a:lnTo>
                  <a:pt x="2393808" y="1259181"/>
                </a:lnTo>
                <a:lnTo>
                  <a:pt x="2405724" y="1251654"/>
                </a:lnTo>
                <a:lnTo>
                  <a:pt x="2429558" y="1237787"/>
                </a:lnTo>
                <a:lnTo>
                  <a:pt x="2443064" y="1230259"/>
                </a:lnTo>
                <a:lnTo>
                  <a:pt x="2456569" y="1223525"/>
                </a:lnTo>
                <a:lnTo>
                  <a:pt x="2471267" y="1216789"/>
                </a:lnTo>
                <a:lnTo>
                  <a:pt x="2486758" y="1210450"/>
                </a:lnTo>
                <a:lnTo>
                  <a:pt x="2503839" y="1204904"/>
                </a:lnTo>
                <a:lnTo>
                  <a:pt x="2513373" y="1202526"/>
                </a:lnTo>
                <a:close/>
                <a:moveTo>
                  <a:pt x="3358310" y="1187449"/>
                </a:moveTo>
                <a:lnTo>
                  <a:pt x="3360779" y="1187843"/>
                </a:lnTo>
                <a:lnTo>
                  <a:pt x="3363250" y="1189023"/>
                </a:lnTo>
                <a:lnTo>
                  <a:pt x="3365307" y="1190202"/>
                </a:lnTo>
                <a:lnTo>
                  <a:pt x="3366953" y="1192167"/>
                </a:lnTo>
                <a:lnTo>
                  <a:pt x="3367777" y="1194133"/>
                </a:lnTo>
                <a:lnTo>
                  <a:pt x="3368600" y="1196492"/>
                </a:lnTo>
                <a:lnTo>
                  <a:pt x="3369836" y="1199243"/>
                </a:lnTo>
                <a:lnTo>
                  <a:pt x="3370247" y="1201602"/>
                </a:lnTo>
                <a:lnTo>
                  <a:pt x="3370247" y="1207891"/>
                </a:lnTo>
                <a:lnTo>
                  <a:pt x="3369836" y="1214181"/>
                </a:lnTo>
                <a:lnTo>
                  <a:pt x="3368600" y="1221256"/>
                </a:lnTo>
                <a:lnTo>
                  <a:pt x="3367365" y="1228725"/>
                </a:lnTo>
                <a:lnTo>
                  <a:pt x="3362838" y="1228725"/>
                </a:lnTo>
                <a:lnTo>
                  <a:pt x="3359133" y="1227938"/>
                </a:lnTo>
                <a:lnTo>
                  <a:pt x="3355430" y="1226759"/>
                </a:lnTo>
                <a:lnTo>
                  <a:pt x="3352960" y="1224794"/>
                </a:lnTo>
                <a:lnTo>
                  <a:pt x="3350902" y="1222435"/>
                </a:lnTo>
                <a:lnTo>
                  <a:pt x="3349667" y="1219291"/>
                </a:lnTo>
                <a:lnTo>
                  <a:pt x="3348432" y="1216146"/>
                </a:lnTo>
                <a:lnTo>
                  <a:pt x="3348022" y="1212608"/>
                </a:lnTo>
                <a:lnTo>
                  <a:pt x="3348022" y="1209071"/>
                </a:lnTo>
                <a:lnTo>
                  <a:pt x="3348432" y="1205925"/>
                </a:lnTo>
                <a:lnTo>
                  <a:pt x="3348845" y="1201995"/>
                </a:lnTo>
                <a:lnTo>
                  <a:pt x="3350491" y="1198456"/>
                </a:lnTo>
                <a:lnTo>
                  <a:pt x="3351726" y="1195312"/>
                </a:lnTo>
                <a:lnTo>
                  <a:pt x="3353783" y="1192167"/>
                </a:lnTo>
                <a:lnTo>
                  <a:pt x="3355430" y="1189415"/>
                </a:lnTo>
                <a:close/>
                <a:moveTo>
                  <a:pt x="3376598" y="1158875"/>
                </a:moveTo>
                <a:lnTo>
                  <a:pt x="3380169" y="1158875"/>
                </a:lnTo>
                <a:lnTo>
                  <a:pt x="3384137" y="1159308"/>
                </a:lnTo>
                <a:lnTo>
                  <a:pt x="3386917" y="1159742"/>
                </a:lnTo>
                <a:lnTo>
                  <a:pt x="3389694" y="1161040"/>
                </a:lnTo>
                <a:lnTo>
                  <a:pt x="3392869" y="1162338"/>
                </a:lnTo>
                <a:lnTo>
                  <a:pt x="3395250" y="1164504"/>
                </a:lnTo>
                <a:lnTo>
                  <a:pt x="3397235" y="1167534"/>
                </a:lnTo>
                <a:lnTo>
                  <a:pt x="3391679" y="1170998"/>
                </a:lnTo>
                <a:lnTo>
                  <a:pt x="3384931" y="1173595"/>
                </a:lnTo>
                <a:lnTo>
                  <a:pt x="3377787" y="1176193"/>
                </a:lnTo>
                <a:lnTo>
                  <a:pt x="3370247" y="1177925"/>
                </a:lnTo>
                <a:lnTo>
                  <a:pt x="3367072" y="1177925"/>
                </a:lnTo>
                <a:lnTo>
                  <a:pt x="3363103" y="1177925"/>
                </a:lnTo>
                <a:lnTo>
                  <a:pt x="3359531" y="1177925"/>
                </a:lnTo>
                <a:lnTo>
                  <a:pt x="3356753" y="1177059"/>
                </a:lnTo>
                <a:lnTo>
                  <a:pt x="3353182" y="1175761"/>
                </a:lnTo>
                <a:lnTo>
                  <a:pt x="3350801" y="1174461"/>
                </a:lnTo>
                <a:lnTo>
                  <a:pt x="3348419" y="1172297"/>
                </a:lnTo>
                <a:lnTo>
                  <a:pt x="3346434" y="1169266"/>
                </a:lnTo>
                <a:lnTo>
                  <a:pt x="3351595" y="1166236"/>
                </a:lnTo>
                <a:lnTo>
                  <a:pt x="3357944" y="1163204"/>
                </a:lnTo>
                <a:lnTo>
                  <a:pt x="3365484" y="1161040"/>
                </a:lnTo>
                <a:lnTo>
                  <a:pt x="3373422" y="1159308"/>
                </a:lnTo>
                <a:close/>
                <a:moveTo>
                  <a:pt x="3144267" y="1154113"/>
                </a:moveTo>
                <a:lnTo>
                  <a:pt x="3148556" y="1154113"/>
                </a:lnTo>
                <a:lnTo>
                  <a:pt x="3154019" y="1154936"/>
                </a:lnTo>
                <a:lnTo>
                  <a:pt x="3165332" y="1157405"/>
                </a:lnTo>
                <a:lnTo>
                  <a:pt x="3178595" y="1160286"/>
                </a:lnTo>
                <a:lnTo>
                  <a:pt x="3191077" y="1162756"/>
                </a:lnTo>
                <a:lnTo>
                  <a:pt x="3196538" y="1163991"/>
                </a:lnTo>
                <a:lnTo>
                  <a:pt x="3202389" y="1163991"/>
                </a:lnTo>
                <a:lnTo>
                  <a:pt x="3203559" y="1164814"/>
                </a:lnTo>
                <a:lnTo>
                  <a:pt x="3203559" y="1165226"/>
                </a:lnTo>
                <a:lnTo>
                  <a:pt x="3203559" y="1166460"/>
                </a:lnTo>
                <a:lnTo>
                  <a:pt x="3202779" y="1166872"/>
                </a:lnTo>
                <a:lnTo>
                  <a:pt x="3200438" y="1168518"/>
                </a:lnTo>
                <a:lnTo>
                  <a:pt x="3196538" y="1169342"/>
                </a:lnTo>
                <a:lnTo>
                  <a:pt x="3185616" y="1171400"/>
                </a:lnTo>
                <a:lnTo>
                  <a:pt x="3172351" y="1173045"/>
                </a:lnTo>
                <a:lnTo>
                  <a:pt x="3147388" y="1175514"/>
                </a:lnTo>
                <a:lnTo>
                  <a:pt x="3139585" y="1175926"/>
                </a:lnTo>
                <a:lnTo>
                  <a:pt x="3138027" y="1176337"/>
                </a:lnTo>
                <a:lnTo>
                  <a:pt x="3136076" y="1169342"/>
                </a:lnTo>
                <a:lnTo>
                  <a:pt x="3135685" y="1166460"/>
                </a:lnTo>
                <a:lnTo>
                  <a:pt x="3135294" y="1163991"/>
                </a:lnTo>
                <a:lnTo>
                  <a:pt x="3135685" y="1161933"/>
                </a:lnTo>
                <a:lnTo>
                  <a:pt x="3135685" y="1159875"/>
                </a:lnTo>
                <a:lnTo>
                  <a:pt x="3136464" y="1158228"/>
                </a:lnTo>
                <a:lnTo>
                  <a:pt x="3137635" y="1156582"/>
                </a:lnTo>
                <a:lnTo>
                  <a:pt x="3139198" y="1155759"/>
                </a:lnTo>
                <a:lnTo>
                  <a:pt x="3140366" y="1154936"/>
                </a:lnTo>
                <a:close/>
                <a:moveTo>
                  <a:pt x="2622921" y="1136649"/>
                </a:moveTo>
                <a:lnTo>
                  <a:pt x="2627287" y="1136649"/>
                </a:lnTo>
                <a:lnTo>
                  <a:pt x="2629669" y="1143214"/>
                </a:lnTo>
                <a:lnTo>
                  <a:pt x="2630461" y="1148620"/>
                </a:lnTo>
                <a:lnTo>
                  <a:pt x="2630461" y="1150165"/>
                </a:lnTo>
                <a:lnTo>
                  <a:pt x="2630461" y="1152095"/>
                </a:lnTo>
                <a:lnTo>
                  <a:pt x="2629669" y="1154027"/>
                </a:lnTo>
                <a:lnTo>
                  <a:pt x="2629272" y="1155571"/>
                </a:lnTo>
                <a:lnTo>
                  <a:pt x="2626890" y="1157888"/>
                </a:lnTo>
                <a:lnTo>
                  <a:pt x="2623714" y="1159433"/>
                </a:lnTo>
                <a:lnTo>
                  <a:pt x="2620540" y="1160977"/>
                </a:lnTo>
                <a:lnTo>
                  <a:pt x="2616571" y="1161749"/>
                </a:lnTo>
                <a:lnTo>
                  <a:pt x="2608237" y="1163680"/>
                </a:lnTo>
                <a:lnTo>
                  <a:pt x="2604665" y="1164453"/>
                </a:lnTo>
                <a:lnTo>
                  <a:pt x="2601490" y="1165997"/>
                </a:lnTo>
                <a:lnTo>
                  <a:pt x="2598711" y="1168314"/>
                </a:lnTo>
                <a:lnTo>
                  <a:pt x="2597918" y="1169473"/>
                </a:lnTo>
                <a:lnTo>
                  <a:pt x="2597125" y="1170631"/>
                </a:lnTo>
                <a:lnTo>
                  <a:pt x="2596331" y="1172562"/>
                </a:lnTo>
                <a:lnTo>
                  <a:pt x="2595933" y="1174493"/>
                </a:lnTo>
                <a:lnTo>
                  <a:pt x="2595933" y="1176809"/>
                </a:lnTo>
                <a:lnTo>
                  <a:pt x="2596331" y="1179513"/>
                </a:lnTo>
                <a:lnTo>
                  <a:pt x="2594347" y="1177968"/>
                </a:lnTo>
                <a:lnTo>
                  <a:pt x="2593553" y="1175651"/>
                </a:lnTo>
                <a:lnTo>
                  <a:pt x="2592361" y="1172562"/>
                </a:lnTo>
                <a:lnTo>
                  <a:pt x="2592361" y="1169859"/>
                </a:lnTo>
                <a:lnTo>
                  <a:pt x="2593553" y="1165997"/>
                </a:lnTo>
                <a:lnTo>
                  <a:pt x="2594347" y="1162135"/>
                </a:lnTo>
                <a:lnTo>
                  <a:pt x="2595933" y="1158274"/>
                </a:lnTo>
                <a:lnTo>
                  <a:pt x="2598314" y="1154799"/>
                </a:lnTo>
                <a:lnTo>
                  <a:pt x="2600697" y="1151323"/>
                </a:lnTo>
                <a:lnTo>
                  <a:pt x="2603872" y="1147462"/>
                </a:lnTo>
                <a:lnTo>
                  <a:pt x="2607047" y="1144759"/>
                </a:lnTo>
                <a:lnTo>
                  <a:pt x="2610618" y="1141669"/>
                </a:lnTo>
                <a:lnTo>
                  <a:pt x="2614587" y="1139353"/>
                </a:lnTo>
                <a:lnTo>
                  <a:pt x="2618556" y="1137422"/>
                </a:lnTo>
                <a:close/>
                <a:moveTo>
                  <a:pt x="2966624" y="1123949"/>
                </a:moveTo>
                <a:lnTo>
                  <a:pt x="2968213" y="1126744"/>
                </a:lnTo>
                <a:lnTo>
                  <a:pt x="2969799" y="1129938"/>
                </a:lnTo>
                <a:lnTo>
                  <a:pt x="2971784" y="1131536"/>
                </a:lnTo>
                <a:lnTo>
                  <a:pt x="2974165" y="1133532"/>
                </a:lnTo>
                <a:lnTo>
                  <a:pt x="2978927" y="1137126"/>
                </a:lnTo>
                <a:lnTo>
                  <a:pt x="2984484" y="1140718"/>
                </a:lnTo>
                <a:lnTo>
                  <a:pt x="2988850" y="1144311"/>
                </a:lnTo>
                <a:lnTo>
                  <a:pt x="2990834" y="1147107"/>
                </a:lnTo>
                <a:lnTo>
                  <a:pt x="2992819" y="1149502"/>
                </a:lnTo>
                <a:lnTo>
                  <a:pt x="2994010" y="1152296"/>
                </a:lnTo>
                <a:lnTo>
                  <a:pt x="2995199" y="1155890"/>
                </a:lnTo>
                <a:lnTo>
                  <a:pt x="2995597" y="1159882"/>
                </a:lnTo>
                <a:lnTo>
                  <a:pt x="2995199" y="1164673"/>
                </a:lnTo>
                <a:lnTo>
                  <a:pt x="2990834" y="1163476"/>
                </a:lnTo>
                <a:lnTo>
                  <a:pt x="2986866" y="1164274"/>
                </a:lnTo>
                <a:lnTo>
                  <a:pt x="2984087" y="1165072"/>
                </a:lnTo>
                <a:lnTo>
                  <a:pt x="2981310" y="1167068"/>
                </a:lnTo>
                <a:lnTo>
                  <a:pt x="2979721" y="1169065"/>
                </a:lnTo>
                <a:lnTo>
                  <a:pt x="2978135" y="1171860"/>
                </a:lnTo>
                <a:lnTo>
                  <a:pt x="2974959" y="1177849"/>
                </a:lnTo>
                <a:lnTo>
                  <a:pt x="2974165" y="1181443"/>
                </a:lnTo>
                <a:lnTo>
                  <a:pt x="2972577" y="1184237"/>
                </a:lnTo>
                <a:lnTo>
                  <a:pt x="2970593" y="1186632"/>
                </a:lnTo>
                <a:lnTo>
                  <a:pt x="2968609" y="1188628"/>
                </a:lnTo>
                <a:lnTo>
                  <a:pt x="2965831" y="1190226"/>
                </a:lnTo>
                <a:lnTo>
                  <a:pt x="2962259" y="1190625"/>
                </a:lnTo>
                <a:lnTo>
                  <a:pt x="2957894" y="1190226"/>
                </a:lnTo>
                <a:lnTo>
                  <a:pt x="2952734" y="1188628"/>
                </a:lnTo>
                <a:lnTo>
                  <a:pt x="2953131" y="1187430"/>
                </a:lnTo>
                <a:lnTo>
                  <a:pt x="2953924" y="1185834"/>
                </a:lnTo>
                <a:lnTo>
                  <a:pt x="2955512" y="1183838"/>
                </a:lnTo>
                <a:lnTo>
                  <a:pt x="2957894" y="1182241"/>
                </a:lnTo>
                <a:lnTo>
                  <a:pt x="2960274" y="1181443"/>
                </a:lnTo>
                <a:lnTo>
                  <a:pt x="2963053" y="1179845"/>
                </a:lnTo>
                <a:lnTo>
                  <a:pt x="2965037" y="1178248"/>
                </a:lnTo>
                <a:lnTo>
                  <a:pt x="2966228" y="1175853"/>
                </a:lnTo>
                <a:lnTo>
                  <a:pt x="2966624" y="1174655"/>
                </a:lnTo>
                <a:lnTo>
                  <a:pt x="2966624" y="1172658"/>
                </a:lnTo>
                <a:lnTo>
                  <a:pt x="2955909" y="1160281"/>
                </a:lnTo>
                <a:lnTo>
                  <a:pt x="2945194" y="1148304"/>
                </a:lnTo>
                <a:lnTo>
                  <a:pt x="2944797" y="1145111"/>
                </a:lnTo>
                <a:lnTo>
                  <a:pt x="2945194" y="1142714"/>
                </a:lnTo>
                <a:lnTo>
                  <a:pt x="2946384" y="1140718"/>
                </a:lnTo>
                <a:lnTo>
                  <a:pt x="2947178" y="1138722"/>
                </a:lnTo>
                <a:lnTo>
                  <a:pt x="2948765" y="1137525"/>
                </a:lnTo>
                <a:lnTo>
                  <a:pt x="2950750" y="1136725"/>
                </a:lnTo>
                <a:lnTo>
                  <a:pt x="2954719" y="1134729"/>
                </a:lnTo>
                <a:lnTo>
                  <a:pt x="2959084" y="1133532"/>
                </a:lnTo>
                <a:lnTo>
                  <a:pt x="2962259" y="1131536"/>
                </a:lnTo>
                <a:lnTo>
                  <a:pt x="2964243" y="1130337"/>
                </a:lnTo>
                <a:lnTo>
                  <a:pt x="2965435" y="1128742"/>
                </a:lnTo>
                <a:lnTo>
                  <a:pt x="2966228" y="1126744"/>
                </a:lnTo>
                <a:close/>
                <a:moveTo>
                  <a:pt x="2785659" y="1114424"/>
                </a:moveTo>
                <a:lnTo>
                  <a:pt x="2788462" y="1114424"/>
                </a:lnTo>
                <a:lnTo>
                  <a:pt x="2791264" y="1114802"/>
                </a:lnTo>
                <a:lnTo>
                  <a:pt x="2796868" y="1115936"/>
                </a:lnTo>
                <a:lnTo>
                  <a:pt x="2801272" y="1117826"/>
                </a:lnTo>
                <a:lnTo>
                  <a:pt x="2805676" y="1118960"/>
                </a:lnTo>
                <a:lnTo>
                  <a:pt x="2810480" y="1120850"/>
                </a:lnTo>
                <a:lnTo>
                  <a:pt x="2816085" y="1121985"/>
                </a:lnTo>
                <a:lnTo>
                  <a:pt x="2818887" y="1121985"/>
                </a:lnTo>
                <a:lnTo>
                  <a:pt x="2822489" y="1121606"/>
                </a:lnTo>
                <a:lnTo>
                  <a:pt x="2825692" y="1120850"/>
                </a:lnTo>
                <a:lnTo>
                  <a:pt x="2829696" y="1120095"/>
                </a:lnTo>
                <a:lnTo>
                  <a:pt x="2830497" y="1122362"/>
                </a:lnTo>
                <a:lnTo>
                  <a:pt x="2830497" y="1124630"/>
                </a:lnTo>
                <a:lnTo>
                  <a:pt x="2829696" y="1126899"/>
                </a:lnTo>
                <a:lnTo>
                  <a:pt x="2829295" y="1128788"/>
                </a:lnTo>
                <a:lnTo>
                  <a:pt x="2828494" y="1130678"/>
                </a:lnTo>
                <a:lnTo>
                  <a:pt x="2827294" y="1132189"/>
                </a:lnTo>
                <a:lnTo>
                  <a:pt x="2825692" y="1133701"/>
                </a:lnTo>
                <a:lnTo>
                  <a:pt x="2824490" y="1134836"/>
                </a:lnTo>
                <a:lnTo>
                  <a:pt x="2820488" y="1136725"/>
                </a:lnTo>
                <a:lnTo>
                  <a:pt x="2816085" y="1137860"/>
                </a:lnTo>
                <a:lnTo>
                  <a:pt x="2811680" y="1138237"/>
                </a:lnTo>
                <a:lnTo>
                  <a:pt x="2806476" y="1137860"/>
                </a:lnTo>
                <a:lnTo>
                  <a:pt x="2801673" y="1137103"/>
                </a:lnTo>
                <a:lnTo>
                  <a:pt x="2797268" y="1135591"/>
                </a:lnTo>
                <a:lnTo>
                  <a:pt x="2792865" y="1133701"/>
                </a:lnTo>
                <a:lnTo>
                  <a:pt x="2789263" y="1130678"/>
                </a:lnTo>
                <a:lnTo>
                  <a:pt x="2786461" y="1127654"/>
                </a:lnTo>
                <a:lnTo>
                  <a:pt x="2785659" y="1125764"/>
                </a:lnTo>
                <a:lnTo>
                  <a:pt x="2784857" y="1123874"/>
                </a:lnTo>
                <a:lnTo>
                  <a:pt x="2784458" y="1121606"/>
                </a:lnTo>
                <a:lnTo>
                  <a:pt x="2784458" y="1118960"/>
                </a:lnTo>
                <a:lnTo>
                  <a:pt x="2784857" y="1116692"/>
                </a:lnTo>
                <a:close/>
                <a:moveTo>
                  <a:pt x="2911520" y="0"/>
                </a:moveTo>
                <a:lnTo>
                  <a:pt x="2911578" y="0"/>
                </a:lnTo>
                <a:lnTo>
                  <a:pt x="2923058" y="396"/>
                </a:lnTo>
                <a:lnTo>
                  <a:pt x="2934171" y="1587"/>
                </a:lnTo>
                <a:lnTo>
                  <a:pt x="2946078" y="2381"/>
                </a:lnTo>
                <a:lnTo>
                  <a:pt x="2957984" y="3968"/>
                </a:lnTo>
                <a:lnTo>
                  <a:pt x="2982591" y="7937"/>
                </a:lnTo>
                <a:lnTo>
                  <a:pt x="3007596" y="12304"/>
                </a:lnTo>
                <a:lnTo>
                  <a:pt x="3057604" y="21830"/>
                </a:lnTo>
                <a:lnTo>
                  <a:pt x="3082608" y="26196"/>
                </a:lnTo>
                <a:lnTo>
                  <a:pt x="3107215" y="30165"/>
                </a:lnTo>
                <a:lnTo>
                  <a:pt x="3119519" y="31753"/>
                </a:lnTo>
                <a:lnTo>
                  <a:pt x="3131028" y="32547"/>
                </a:lnTo>
                <a:lnTo>
                  <a:pt x="3142935" y="33341"/>
                </a:lnTo>
                <a:lnTo>
                  <a:pt x="3154048" y="33737"/>
                </a:lnTo>
                <a:lnTo>
                  <a:pt x="3160398" y="33737"/>
                </a:lnTo>
                <a:lnTo>
                  <a:pt x="3167145" y="33341"/>
                </a:lnTo>
                <a:lnTo>
                  <a:pt x="3181830" y="31356"/>
                </a:lnTo>
                <a:lnTo>
                  <a:pt x="3196912" y="28181"/>
                </a:lnTo>
                <a:lnTo>
                  <a:pt x="3213185" y="25005"/>
                </a:lnTo>
                <a:lnTo>
                  <a:pt x="3229457" y="21433"/>
                </a:lnTo>
                <a:lnTo>
                  <a:pt x="3245333" y="18654"/>
                </a:lnTo>
                <a:lnTo>
                  <a:pt x="3253270" y="17464"/>
                </a:lnTo>
                <a:lnTo>
                  <a:pt x="3261208" y="16670"/>
                </a:lnTo>
                <a:lnTo>
                  <a:pt x="3268749" y="16273"/>
                </a:lnTo>
                <a:lnTo>
                  <a:pt x="3276290" y="16273"/>
                </a:lnTo>
                <a:lnTo>
                  <a:pt x="3288593" y="17067"/>
                </a:lnTo>
                <a:lnTo>
                  <a:pt x="3300500" y="18257"/>
                </a:lnTo>
                <a:lnTo>
                  <a:pt x="3313201" y="19845"/>
                </a:lnTo>
                <a:lnTo>
                  <a:pt x="3325504" y="21830"/>
                </a:lnTo>
                <a:lnTo>
                  <a:pt x="3350905" y="27387"/>
                </a:lnTo>
                <a:lnTo>
                  <a:pt x="3376703" y="33737"/>
                </a:lnTo>
                <a:lnTo>
                  <a:pt x="3402898" y="40485"/>
                </a:lnTo>
                <a:lnTo>
                  <a:pt x="3428299" y="46439"/>
                </a:lnTo>
                <a:lnTo>
                  <a:pt x="3454096" y="52393"/>
                </a:lnTo>
                <a:lnTo>
                  <a:pt x="3466400" y="54377"/>
                </a:lnTo>
                <a:lnTo>
                  <a:pt x="3479101" y="56362"/>
                </a:lnTo>
                <a:lnTo>
                  <a:pt x="3492595" y="57553"/>
                </a:lnTo>
                <a:lnTo>
                  <a:pt x="3505692" y="58744"/>
                </a:lnTo>
                <a:lnTo>
                  <a:pt x="3532284" y="59537"/>
                </a:lnTo>
                <a:lnTo>
                  <a:pt x="3557288" y="59934"/>
                </a:lnTo>
                <a:lnTo>
                  <a:pt x="3581498" y="61125"/>
                </a:lnTo>
                <a:lnTo>
                  <a:pt x="3593008" y="61522"/>
                </a:lnTo>
                <a:lnTo>
                  <a:pt x="3604121" y="62713"/>
                </a:lnTo>
                <a:lnTo>
                  <a:pt x="3615234" y="63507"/>
                </a:lnTo>
                <a:lnTo>
                  <a:pt x="3625553" y="65491"/>
                </a:lnTo>
                <a:lnTo>
                  <a:pt x="3635873" y="67476"/>
                </a:lnTo>
                <a:lnTo>
                  <a:pt x="3645795" y="70254"/>
                </a:lnTo>
                <a:lnTo>
                  <a:pt x="3654923" y="73826"/>
                </a:lnTo>
                <a:lnTo>
                  <a:pt x="3663654" y="78193"/>
                </a:lnTo>
                <a:lnTo>
                  <a:pt x="3668020" y="80971"/>
                </a:lnTo>
                <a:lnTo>
                  <a:pt x="3672386" y="84940"/>
                </a:lnTo>
                <a:lnTo>
                  <a:pt x="3676752" y="89306"/>
                </a:lnTo>
                <a:lnTo>
                  <a:pt x="3681117" y="94863"/>
                </a:lnTo>
                <a:lnTo>
                  <a:pt x="3689452" y="106374"/>
                </a:lnTo>
                <a:lnTo>
                  <a:pt x="3698977" y="119869"/>
                </a:lnTo>
                <a:lnTo>
                  <a:pt x="3708106" y="132968"/>
                </a:lnTo>
                <a:lnTo>
                  <a:pt x="3713662" y="139319"/>
                </a:lnTo>
                <a:lnTo>
                  <a:pt x="3718822" y="145272"/>
                </a:lnTo>
                <a:lnTo>
                  <a:pt x="3724378" y="150829"/>
                </a:lnTo>
                <a:lnTo>
                  <a:pt x="3730729" y="155592"/>
                </a:lnTo>
                <a:lnTo>
                  <a:pt x="3737079" y="159959"/>
                </a:lnTo>
                <a:lnTo>
                  <a:pt x="3743826" y="162737"/>
                </a:lnTo>
                <a:lnTo>
                  <a:pt x="3747398" y="163531"/>
                </a:lnTo>
                <a:lnTo>
                  <a:pt x="3750573" y="164325"/>
                </a:lnTo>
                <a:lnTo>
                  <a:pt x="3754145" y="163531"/>
                </a:lnTo>
                <a:lnTo>
                  <a:pt x="3757320" y="163134"/>
                </a:lnTo>
                <a:lnTo>
                  <a:pt x="3764861" y="161149"/>
                </a:lnTo>
                <a:lnTo>
                  <a:pt x="3772005" y="157974"/>
                </a:lnTo>
                <a:lnTo>
                  <a:pt x="3779547" y="154402"/>
                </a:lnTo>
                <a:lnTo>
                  <a:pt x="3786691" y="151623"/>
                </a:lnTo>
                <a:lnTo>
                  <a:pt x="3794231" y="149242"/>
                </a:lnTo>
                <a:lnTo>
                  <a:pt x="3798201" y="148448"/>
                </a:lnTo>
                <a:lnTo>
                  <a:pt x="3801375" y="148051"/>
                </a:lnTo>
                <a:lnTo>
                  <a:pt x="3803757" y="148448"/>
                </a:lnTo>
                <a:lnTo>
                  <a:pt x="3805741" y="149242"/>
                </a:lnTo>
                <a:lnTo>
                  <a:pt x="3810901" y="150829"/>
                </a:lnTo>
                <a:lnTo>
                  <a:pt x="3815663" y="153608"/>
                </a:lnTo>
                <a:lnTo>
                  <a:pt x="3820426" y="156783"/>
                </a:lnTo>
                <a:lnTo>
                  <a:pt x="3825982" y="159959"/>
                </a:lnTo>
                <a:lnTo>
                  <a:pt x="3831142" y="163134"/>
                </a:lnTo>
                <a:lnTo>
                  <a:pt x="3837492" y="166309"/>
                </a:lnTo>
                <a:lnTo>
                  <a:pt x="3841064" y="167103"/>
                </a:lnTo>
                <a:lnTo>
                  <a:pt x="3844636" y="167500"/>
                </a:lnTo>
                <a:lnTo>
                  <a:pt x="3848208" y="168691"/>
                </a:lnTo>
                <a:lnTo>
                  <a:pt x="3852177" y="168691"/>
                </a:lnTo>
                <a:lnTo>
                  <a:pt x="3859718" y="168691"/>
                </a:lnTo>
                <a:lnTo>
                  <a:pt x="3866068" y="167103"/>
                </a:lnTo>
                <a:lnTo>
                  <a:pt x="3872418" y="165515"/>
                </a:lnTo>
                <a:lnTo>
                  <a:pt x="3877578" y="164325"/>
                </a:lnTo>
                <a:lnTo>
                  <a:pt x="3882738" y="163134"/>
                </a:lnTo>
                <a:lnTo>
                  <a:pt x="3887500" y="163134"/>
                </a:lnTo>
                <a:lnTo>
                  <a:pt x="3889484" y="163134"/>
                </a:lnTo>
                <a:lnTo>
                  <a:pt x="3891469" y="164325"/>
                </a:lnTo>
                <a:lnTo>
                  <a:pt x="3890278" y="164325"/>
                </a:lnTo>
                <a:lnTo>
                  <a:pt x="3889882" y="164722"/>
                </a:lnTo>
                <a:lnTo>
                  <a:pt x="3889882" y="167103"/>
                </a:lnTo>
                <a:lnTo>
                  <a:pt x="3891072" y="171072"/>
                </a:lnTo>
                <a:lnTo>
                  <a:pt x="3891866" y="175835"/>
                </a:lnTo>
                <a:lnTo>
                  <a:pt x="3895835" y="189331"/>
                </a:lnTo>
                <a:lnTo>
                  <a:pt x="3899804" y="193697"/>
                </a:lnTo>
                <a:lnTo>
                  <a:pt x="3904566" y="198063"/>
                </a:lnTo>
                <a:lnTo>
                  <a:pt x="3911314" y="204414"/>
                </a:lnTo>
                <a:lnTo>
                  <a:pt x="3928380" y="221481"/>
                </a:lnTo>
                <a:lnTo>
                  <a:pt x="3936714" y="229817"/>
                </a:lnTo>
                <a:lnTo>
                  <a:pt x="3940286" y="232595"/>
                </a:lnTo>
                <a:lnTo>
                  <a:pt x="3942668" y="234183"/>
                </a:lnTo>
                <a:lnTo>
                  <a:pt x="3943462" y="234580"/>
                </a:lnTo>
                <a:lnTo>
                  <a:pt x="3944653" y="234580"/>
                </a:lnTo>
                <a:lnTo>
                  <a:pt x="3948224" y="233786"/>
                </a:lnTo>
                <a:lnTo>
                  <a:pt x="3957750" y="231008"/>
                </a:lnTo>
                <a:lnTo>
                  <a:pt x="3963703" y="229817"/>
                </a:lnTo>
                <a:lnTo>
                  <a:pt x="3968863" y="228626"/>
                </a:lnTo>
                <a:lnTo>
                  <a:pt x="3974816" y="228626"/>
                </a:lnTo>
                <a:lnTo>
                  <a:pt x="3977197" y="229023"/>
                </a:lnTo>
                <a:lnTo>
                  <a:pt x="3979975" y="230214"/>
                </a:lnTo>
                <a:lnTo>
                  <a:pt x="3981960" y="231008"/>
                </a:lnTo>
                <a:lnTo>
                  <a:pt x="3983547" y="232595"/>
                </a:lnTo>
                <a:lnTo>
                  <a:pt x="3987516" y="236168"/>
                </a:lnTo>
                <a:lnTo>
                  <a:pt x="3991088" y="240534"/>
                </a:lnTo>
                <a:lnTo>
                  <a:pt x="3994660" y="244900"/>
                </a:lnTo>
                <a:lnTo>
                  <a:pt x="3997835" y="249663"/>
                </a:lnTo>
                <a:lnTo>
                  <a:pt x="4001407" y="254029"/>
                </a:lnTo>
                <a:lnTo>
                  <a:pt x="4005376" y="257998"/>
                </a:lnTo>
                <a:lnTo>
                  <a:pt x="4007758" y="259983"/>
                </a:lnTo>
                <a:lnTo>
                  <a:pt x="4009742" y="261174"/>
                </a:lnTo>
                <a:lnTo>
                  <a:pt x="4015299" y="263555"/>
                </a:lnTo>
                <a:lnTo>
                  <a:pt x="4022443" y="265540"/>
                </a:lnTo>
                <a:lnTo>
                  <a:pt x="4029587" y="266730"/>
                </a:lnTo>
                <a:lnTo>
                  <a:pt x="4037922" y="267921"/>
                </a:lnTo>
                <a:lnTo>
                  <a:pt x="4046256" y="269112"/>
                </a:lnTo>
                <a:lnTo>
                  <a:pt x="4054591" y="270700"/>
                </a:lnTo>
                <a:lnTo>
                  <a:pt x="4062528" y="272684"/>
                </a:lnTo>
                <a:lnTo>
                  <a:pt x="4070863" y="275066"/>
                </a:lnTo>
                <a:lnTo>
                  <a:pt x="4075229" y="277050"/>
                </a:lnTo>
                <a:lnTo>
                  <a:pt x="4079595" y="280226"/>
                </a:lnTo>
                <a:lnTo>
                  <a:pt x="4083960" y="283004"/>
                </a:lnTo>
                <a:lnTo>
                  <a:pt x="4088327" y="285783"/>
                </a:lnTo>
                <a:lnTo>
                  <a:pt x="4097058" y="293324"/>
                </a:lnTo>
                <a:lnTo>
                  <a:pt x="4105393" y="300866"/>
                </a:lnTo>
                <a:lnTo>
                  <a:pt x="4113727" y="309201"/>
                </a:lnTo>
                <a:lnTo>
                  <a:pt x="4122459" y="316743"/>
                </a:lnTo>
                <a:lnTo>
                  <a:pt x="4130793" y="323093"/>
                </a:lnTo>
                <a:lnTo>
                  <a:pt x="4135159" y="325872"/>
                </a:lnTo>
                <a:lnTo>
                  <a:pt x="4139922" y="328253"/>
                </a:lnTo>
                <a:lnTo>
                  <a:pt x="4157782" y="336192"/>
                </a:lnTo>
                <a:lnTo>
                  <a:pt x="4179611" y="345718"/>
                </a:lnTo>
                <a:lnTo>
                  <a:pt x="4213743" y="358816"/>
                </a:lnTo>
                <a:lnTo>
                  <a:pt x="4215331" y="359213"/>
                </a:lnTo>
                <a:lnTo>
                  <a:pt x="4216125" y="359213"/>
                </a:lnTo>
                <a:lnTo>
                  <a:pt x="4218903" y="358419"/>
                </a:lnTo>
                <a:lnTo>
                  <a:pt x="4221284" y="356832"/>
                </a:lnTo>
                <a:lnTo>
                  <a:pt x="4223269" y="354847"/>
                </a:lnTo>
                <a:lnTo>
                  <a:pt x="4225650" y="352862"/>
                </a:lnTo>
                <a:lnTo>
                  <a:pt x="4228031" y="352069"/>
                </a:lnTo>
                <a:lnTo>
                  <a:pt x="4230810" y="351275"/>
                </a:lnTo>
                <a:lnTo>
                  <a:pt x="4232397" y="351275"/>
                </a:lnTo>
                <a:lnTo>
                  <a:pt x="4233985" y="352069"/>
                </a:lnTo>
                <a:lnTo>
                  <a:pt x="4237160" y="354450"/>
                </a:lnTo>
                <a:lnTo>
                  <a:pt x="4240733" y="356832"/>
                </a:lnTo>
                <a:lnTo>
                  <a:pt x="4248670" y="363579"/>
                </a:lnTo>
                <a:lnTo>
                  <a:pt x="4266530" y="380647"/>
                </a:lnTo>
                <a:lnTo>
                  <a:pt x="4276055" y="389379"/>
                </a:lnTo>
                <a:lnTo>
                  <a:pt x="4285977" y="398508"/>
                </a:lnTo>
                <a:lnTo>
                  <a:pt x="4291534" y="401684"/>
                </a:lnTo>
                <a:lnTo>
                  <a:pt x="4297090" y="405256"/>
                </a:lnTo>
                <a:lnTo>
                  <a:pt x="4302250" y="408035"/>
                </a:lnTo>
                <a:lnTo>
                  <a:pt x="4307806" y="410416"/>
                </a:lnTo>
                <a:lnTo>
                  <a:pt x="4310585" y="411607"/>
                </a:lnTo>
                <a:lnTo>
                  <a:pt x="4313363" y="412004"/>
                </a:lnTo>
                <a:lnTo>
                  <a:pt x="4319714" y="412004"/>
                </a:lnTo>
                <a:lnTo>
                  <a:pt x="4327254" y="411607"/>
                </a:lnTo>
                <a:lnTo>
                  <a:pt x="4335192" y="410416"/>
                </a:lnTo>
                <a:lnTo>
                  <a:pt x="4342336" y="410019"/>
                </a:lnTo>
                <a:lnTo>
                  <a:pt x="4349083" y="410019"/>
                </a:lnTo>
                <a:lnTo>
                  <a:pt x="4352655" y="410416"/>
                </a:lnTo>
                <a:lnTo>
                  <a:pt x="4355433" y="411210"/>
                </a:lnTo>
                <a:lnTo>
                  <a:pt x="4358609" y="412004"/>
                </a:lnTo>
                <a:lnTo>
                  <a:pt x="4360990" y="413988"/>
                </a:lnTo>
                <a:lnTo>
                  <a:pt x="4364165" y="416370"/>
                </a:lnTo>
                <a:lnTo>
                  <a:pt x="4366943" y="419942"/>
                </a:lnTo>
                <a:lnTo>
                  <a:pt x="4369325" y="422721"/>
                </a:lnTo>
                <a:lnTo>
                  <a:pt x="4371706" y="426293"/>
                </a:lnTo>
                <a:lnTo>
                  <a:pt x="4374485" y="433041"/>
                </a:lnTo>
                <a:lnTo>
                  <a:pt x="4376866" y="440185"/>
                </a:lnTo>
                <a:lnTo>
                  <a:pt x="4381628" y="456062"/>
                </a:lnTo>
                <a:lnTo>
                  <a:pt x="4384407" y="463604"/>
                </a:lnTo>
                <a:lnTo>
                  <a:pt x="4388375" y="471542"/>
                </a:lnTo>
                <a:lnTo>
                  <a:pt x="4391154" y="472733"/>
                </a:lnTo>
                <a:lnTo>
                  <a:pt x="4394726" y="473130"/>
                </a:lnTo>
                <a:lnTo>
                  <a:pt x="4397902" y="472733"/>
                </a:lnTo>
                <a:lnTo>
                  <a:pt x="4401473" y="471939"/>
                </a:lnTo>
                <a:lnTo>
                  <a:pt x="4408617" y="470748"/>
                </a:lnTo>
                <a:lnTo>
                  <a:pt x="4416555" y="468367"/>
                </a:lnTo>
                <a:lnTo>
                  <a:pt x="4424095" y="465588"/>
                </a:lnTo>
                <a:lnTo>
                  <a:pt x="4431239" y="463604"/>
                </a:lnTo>
                <a:lnTo>
                  <a:pt x="4435208" y="463207"/>
                </a:lnTo>
                <a:lnTo>
                  <a:pt x="4438780" y="462810"/>
                </a:lnTo>
                <a:lnTo>
                  <a:pt x="4441956" y="463207"/>
                </a:lnTo>
                <a:lnTo>
                  <a:pt x="4445131" y="463604"/>
                </a:lnTo>
                <a:lnTo>
                  <a:pt x="4445527" y="465191"/>
                </a:lnTo>
                <a:lnTo>
                  <a:pt x="4447115" y="468367"/>
                </a:lnTo>
                <a:lnTo>
                  <a:pt x="4450290" y="477099"/>
                </a:lnTo>
                <a:lnTo>
                  <a:pt x="4452671" y="482259"/>
                </a:lnTo>
                <a:lnTo>
                  <a:pt x="4455847" y="487419"/>
                </a:lnTo>
                <a:lnTo>
                  <a:pt x="4458625" y="490991"/>
                </a:lnTo>
                <a:lnTo>
                  <a:pt x="4460212" y="492976"/>
                </a:lnTo>
                <a:lnTo>
                  <a:pt x="4462197" y="494563"/>
                </a:lnTo>
                <a:lnTo>
                  <a:pt x="4466563" y="496945"/>
                </a:lnTo>
                <a:lnTo>
                  <a:pt x="4471722" y="498930"/>
                </a:lnTo>
                <a:lnTo>
                  <a:pt x="4476883" y="500517"/>
                </a:lnTo>
                <a:lnTo>
                  <a:pt x="4482041" y="501311"/>
                </a:lnTo>
                <a:lnTo>
                  <a:pt x="4492360" y="504487"/>
                </a:lnTo>
                <a:lnTo>
                  <a:pt x="4497123" y="505677"/>
                </a:lnTo>
                <a:lnTo>
                  <a:pt x="4502283" y="508456"/>
                </a:lnTo>
                <a:lnTo>
                  <a:pt x="4506649" y="510837"/>
                </a:lnTo>
                <a:lnTo>
                  <a:pt x="4511411" y="513616"/>
                </a:lnTo>
                <a:lnTo>
                  <a:pt x="4519746" y="519967"/>
                </a:lnTo>
                <a:lnTo>
                  <a:pt x="4527684" y="527508"/>
                </a:lnTo>
                <a:lnTo>
                  <a:pt x="4535225" y="535049"/>
                </a:lnTo>
                <a:lnTo>
                  <a:pt x="4542369" y="543385"/>
                </a:lnTo>
                <a:lnTo>
                  <a:pt x="4549513" y="551720"/>
                </a:lnTo>
                <a:lnTo>
                  <a:pt x="4563801" y="568788"/>
                </a:lnTo>
                <a:lnTo>
                  <a:pt x="4570945" y="577123"/>
                </a:lnTo>
                <a:lnTo>
                  <a:pt x="4578486" y="585458"/>
                </a:lnTo>
                <a:lnTo>
                  <a:pt x="4586820" y="593397"/>
                </a:lnTo>
                <a:lnTo>
                  <a:pt x="4595552" y="600145"/>
                </a:lnTo>
                <a:lnTo>
                  <a:pt x="4605077" y="606892"/>
                </a:lnTo>
                <a:lnTo>
                  <a:pt x="4610635" y="610068"/>
                </a:lnTo>
                <a:lnTo>
                  <a:pt x="4615793" y="612449"/>
                </a:lnTo>
                <a:lnTo>
                  <a:pt x="4621350" y="614831"/>
                </a:lnTo>
                <a:lnTo>
                  <a:pt x="4627303" y="617212"/>
                </a:lnTo>
                <a:lnTo>
                  <a:pt x="4633653" y="618800"/>
                </a:lnTo>
                <a:lnTo>
                  <a:pt x="4640400" y="620784"/>
                </a:lnTo>
                <a:lnTo>
                  <a:pt x="4642782" y="620784"/>
                </a:lnTo>
                <a:lnTo>
                  <a:pt x="4645957" y="620784"/>
                </a:lnTo>
                <a:lnTo>
                  <a:pt x="4651513" y="619594"/>
                </a:lnTo>
                <a:lnTo>
                  <a:pt x="4658657" y="617609"/>
                </a:lnTo>
                <a:lnTo>
                  <a:pt x="4665008" y="615625"/>
                </a:lnTo>
                <a:lnTo>
                  <a:pt x="4671358" y="613243"/>
                </a:lnTo>
                <a:lnTo>
                  <a:pt x="4676914" y="612052"/>
                </a:lnTo>
                <a:lnTo>
                  <a:pt x="4680089" y="611258"/>
                </a:lnTo>
                <a:lnTo>
                  <a:pt x="4682868" y="611258"/>
                </a:lnTo>
                <a:lnTo>
                  <a:pt x="4685250" y="612052"/>
                </a:lnTo>
                <a:lnTo>
                  <a:pt x="4687630" y="612449"/>
                </a:lnTo>
                <a:lnTo>
                  <a:pt x="4694774" y="615625"/>
                </a:lnTo>
                <a:lnTo>
                  <a:pt x="4700331" y="619594"/>
                </a:lnTo>
                <a:lnTo>
                  <a:pt x="4706284" y="623960"/>
                </a:lnTo>
                <a:lnTo>
                  <a:pt x="4712237" y="629120"/>
                </a:lnTo>
                <a:lnTo>
                  <a:pt x="4717794" y="634677"/>
                </a:lnTo>
                <a:lnTo>
                  <a:pt x="4722953" y="640234"/>
                </a:lnTo>
                <a:lnTo>
                  <a:pt x="4733273" y="652935"/>
                </a:lnTo>
                <a:lnTo>
                  <a:pt x="4743989" y="665637"/>
                </a:lnTo>
                <a:lnTo>
                  <a:pt x="4754309" y="678338"/>
                </a:lnTo>
                <a:lnTo>
                  <a:pt x="4759467" y="684292"/>
                </a:lnTo>
                <a:lnTo>
                  <a:pt x="4765024" y="689452"/>
                </a:lnTo>
                <a:lnTo>
                  <a:pt x="4770977" y="695009"/>
                </a:lnTo>
                <a:lnTo>
                  <a:pt x="4776930" y="699772"/>
                </a:lnTo>
                <a:lnTo>
                  <a:pt x="4784074" y="704932"/>
                </a:lnTo>
                <a:lnTo>
                  <a:pt x="4791218" y="709695"/>
                </a:lnTo>
                <a:lnTo>
                  <a:pt x="4798759" y="714061"/>
                </a:lnTo>
                <a:lnTo>
                  <a:pt x="4807094" y="718427"/>
                </a:lnTo>
                <a:lnTo>
                  <a:pt x="4822970" y="726763"/>
                </a:lnTo>
                <a:lnTo>
                  <a:pt x="4840434" y="733907"/>
                </a:lnTo>
                <a:lnTo>
                  <a:pt x="4857500" y="741846"/>
                </a:lnTo>
                <a:lnTo>
                  <a:pt x="4874566" y="749784"/>
                </a:lnTo>
                <a:lnTo>
                  <a:pt x="4891235" y="758516"/>
                </a:lnTo>
                <a:lnTo>
                  <a:pt x="4899569" y="762882"/>
                </a:lnTo>
                <a:lnTo>
                  <a:pt x="4907110" y="767646"/>
                </a:lnTo>
                <a:lnTo>
                  <a:pt x="4915842" y="773599"/>
                </a:lnTo>
                <a:lnTo>
                  <a:pt x="4924970" y="780347"/>
                </a:lnTo>
                <a:lnTo>
                  <a:pt x="4932908" y="787492"/>
                </a:lnTo>
                <a:lnTo>
                  <a:pt x="4940846" y="794636"/>
                </a:lnTo>
                <a:lnTo>
                  <a:pt x="4948784" y="802575"/>
                </a:lnTo>
                <a:lnTo>
                  <a:pt x="4955928" y="809719"/>
                </a:lnTo>
                <a:lnTo>
                  <a:pt x="4970216" y="825596"/>
                </a:lnTo>
                <a:lnTo>
                  <a:pt x="4983710" y="840282"/>
                </a:lnTo>
                <a:lnTo>
                  <a:pt x="4997204" y="853778"/>
                </a:lnTo>
                <a:lnTo>
                  <a:pt x="5003951" y="860128"/>
                </a:lnTo>
                <a:lnTo>
                  <a:pt x="5010302" y="865685"/>
                </a:lnTo>
                <a:lnTo>
                  <a:pt x="5017049" y="870448"/>
                </a:lnTo>
                <a:lnTo>
                  <a:pt x="5023796" y="874814"/>
                </a:lnTo>
                <a:lnTo>
                  <a:pt x="5026971" y="876402"/>
                </a:lnTo>
                <a:lnTo>
                  <a:pt x="5029750" y="877196"/>
                </a:lnTo>
                <a:lnTo>
                  <a:pt x="5037290" y="879181"/>
                </a:lnTo>
                <a:lnTo>
                  <a:pt x="5044434" y="880371"/>
                </a:lnTo>
                <a:lnTo>
                  <a:pt x="5052372" y="880768"/>
                </a:lnTo>
                <a:lnTo>
                  <a:pt x="5060311" y="881562"/>
                </a:lnTo>
                <a:lnTo>
                  <a:pt x="5067455" y="883150"/>
                </a:lnTo>
                <a:lnTo>
                  <a:pt x="5070233" y="883547"/>
                </a:lnTo>
                <a:lnTo>
                  <a:pt x="5073804" y="885134"/>
                </a:lnTo>
                <a:lnTo>
                  <a:pt x="5076582" y="886722"/>
                </a:lnTo>
                <a:lnTo>
                  <a:pt x="5079360" y="887913"/>
                </a:lnTo>
                <a:lnTo>
                  <a:pt x="5082139" y="891485"/>
                </a:lnTo>
                <a:lnTo>
                  <a:pt x="5084917" y="895454"/>
                </a:lnTo>
                <a:lnTo>
                  <a:pt x="5088092" y="899423"/>
                </a:lnTo>
                <a:lnTo>
                  <a:pt x="5090473" y="904187"/>
                </a:lnTo>
                <a:lnTo>
                  <a:pt x="5095236" y="914507"/>
                </a:lnTo>
                <a:lnTo>
                  <a:pt x="5099602" y="925223"/>
                </a:lnTo>
                <a:lnTo>
                  <a:pt x="5104761" y="935940"/>
                </a:lnTo>
                <a:lnTo>
                  <a:pt x="5109524" y="946260"/>
                </a:lnTo>
                <a:lnTo>
                  <a:pt x="5111905" y="951023"/>
                </a:lnTo>
                <a:lnTo>
                  <a:pt x="5114684" y="954993"/>
                </a:lnTo>
                <a:lnTo>
                  <a:pt x="5117860" y="958962"/>
                </a:lnTo>
                <a:lnTo>
                  <a:pt x="5121034" y="961740"/>
                </a:lnTo>
                <a:lnTo>
                  <a:pt x="5124209" y="964122"/>
                </a:lnTo>
                <a:lnTo>
                  <a:pt x="5126987" y="965709"/>
                </a:lnTo>
                <a:lnTo>
                  <a:pt x="5130162" y="967297"/>
                </a:lnTo>
                <a:lnTo>
                  <a:pt x="5132941" y="968091"/>
                </a:lnTo>
                <a:lnTo>
                  <a:pt x="5139292" y="969282"/>
                </a:lnTo>
                <a:lnTo>
                  <a:pt x="5145244" y="969679"/>
                </a:lnTo>
                <a:lnTo>
                  <a:pt x="5156754" y="970076"/>
                </a:lnTo>
                <a:lnTo>
                  <a:pt x="5162707" y="971266"/>
                </a:lnTo>
                <a:lnTo>
                  <a:pt x="5168264" y="972457"/>
                </a:lnTo>
                <a:lnTo>
                  <a:pt x="5173424" y="974839"/>
                </a:lnTo>
                <a:lnTo>
                  <a:pt x="5178980" y="978014"/>
                </a:lnTo>
                <a:lnTo>
                  <a:pt x="5188505" y="983968"/>
                </a:lnTo>
                <a:lnTo>
                  <a:pt x="5198427" y="990716"/>
                </a:lnTo>
                <a:lnTo>
                  <a:pt x="5207556" y="997463"/>
                </a:lnTo>
                <a:lnTo>
                  <a:pt x="5217081" y="1003814"/>
                </a:lnTo>
                <a:lnTo>
                  <a:pt x="5221844" y="1006592"/>
                </a:lnTo>
                <a:lnTo>
                  <a:pt x="5226607" y="1009768"/>
                </a:lnTo>
                <a:lnTo>
                  <a:pt x="5232163" y="1012149"/>
                </a:lnTo>
                <a:lnTo>
                  <a:pt x="5237323" y="1014134"/>
                </a:lnTo>
                <a:lnTo>
                  <a:pt x="5242879" y="1015722"/>
                </a:lnTo>
                <a:lnTo>
                  <a:pt x="5248832" y="1016515"/>
                </a:lnTo>
                <a:lnTo>
                  <a:pt x="5249229" y="1022469"/>
                </a:lnTo>
                <a:lnTo>
                  <a:pt x="5248832" y="1027232"/>
                </a:lnTo>
                <a:lnTo>
                  <a:pt x="5247245" y="1031201"/>
                </a:lnTo>
                <a:lnTo>
                  <a:pt x="5245657" y="1033980"/>
                </a:lnTo>
                <a:lnTo>
                  <a:pt x="5243276" y="1037155"/>
                </a:lnTo>
                <a:lnTo>
                  <a:pt x="5240498" y="1039140"/>
                </a:lnTo>
                <a:lnTo>
                  <a:pt x="5234544" y="1042315"/>
                </a:lnTo>
                <a:lnTo>
                  <a:pt x="5228591" y="1046285"/>
                </a:lnTo>
                <a:lnTo>
                  <a:pt x="5225813" y="1048269"/>
                </a:lnTo>
                <a:lnTo>
                  <a:pt x="5223431" y="1051445"/>
                </a:lnTo>
                <a:lnTo>
                  <a:pt x="5221844" y="1054223"/>
                </a:lnTo>
                <a:lnTo>
                  <a:pt x="5220256" y="1058192"/>
                </a:lnTo>
                <a:lnTo>
                  <a:pt x="5219859" y="1062955"/>
                </a:lnTo>
                <a:lnTo>
                  <a:pt x="5220256" y="1068909"/>
                </a:lnTo>
                <a:lnTo>
                  <a:pt x="5224622" y="1068909"/>
                </a:lnTo>
                <a:lnTo>
                  <a:pt x="5228591" y="1069306"/>
                </a:lnTo>
                <a:lnTo>
                  <a:pt x="5232957" y="1069703"/>
                </a:lnTo>
                <a:lnTo>
                  <a:pt x="5236926" y="1070894"/>
                </a:lnTo>
                <a:lnTo>
                  <a:pt x="5241292" y="1072084"/>
                </a:lnTo>
                <a:lnTo>
                  <a:pt x="5245261" y="1073672"/>
                </a:lnTo>
                <a:lnTo>
                  <a:pt x="5253198" y="1077641"/>
                </a:lnTo>
                <a:lnTo>
                  <a:pt x="5260342" y="1082404"/>
                </a:lnTo>
                <a:lnTo>
                  <a:pt x="5267883" y="1088358"/>
                </a:lnTo>
                <a:lnTo>
                  <a:pt x="5274233" y="1094709"/>
                </a:lnTo>
                <a:lnTo>
                  <a:pt x="5280188" y="1101457"/>
                </a:lnTo>
                <a:lnTo>
                  <a:pt x="5289315" y="1114952"/>
                </a:lnTo>
                <a:lnTo>
                  <a:pt x="5293284" y="1121303"/>
                </a:lnTo>
                <a:lnTo>
                  <a:pt x="5294078" y="1122493"/>
                </a:lnTo>
                <a:lnTo>
                  <a:pt x="5294078" y="1123287"/>
                </a:lnTo>
                <a:lnTo>
                  <a:pt x="5300032" y="1126463"/>
                </a:lnTo>
                <a:lnTo>
                  <a:pt x="5305985" y="1128844"/>
                </a:lnTo>
                <a:lnTo>
                  <a:pt x="5311938" y="1130829"/>
                </a:lnTo>
                <a:lnTo>
                  <a:pt x="5318288" y="1132417"/>
                </a:lnTo>
                <a:lnTo>
                  <a:pt x="5330195" y="1134798"/>
                </a:lnTo>
                <a:lnTo>
                  <a:pt x="5335751" y="1136386"/>
                </a:lnTo>
                <a:lnTo>
                  <a:pt x="5340515" y="1138370"/>
                </a:lnTo>
                <a:lnTo>
                  <a:pt x="5344881" y="1140752"/>
                </a:lnTo>
                <a:lnTo>
                  <a:pt x="5346864" y="1142340"/>
                </a:lnTo>
                <a:lnTo>
                  <a:pt x="5348452" y="1143927"/>
                </a:lnTo>
                <a:lnTo>
                  <a:pt x="5350039" y="1145912"/>
                </a:lnTo>
                <a:lnTo>
                  <a:pt x="5350833" y="1147896"/>
                </a:lnTo>
                <a:lnTo>
                  <a:pt x="5351230" y="1151072"/>
                </a:lnTo>
                <a:lnTo>
                  <a:pt x="5352025" y="1153453"/>
                </a:lnTo>
                <a:lnTo>
                  <a:pt x="5352025" y="1156629"/>
                </a:lnTo>
                <a:lnTo>
                  <a:pt x="5352025" y="1160201"/>
                </a:lnTo>
                <a:lnTo>
                  <a:pt x="5351230" y="1164170"/>
                </a:lnTo>
                <a:lnTo>
                  <a:pt x="5350436" y="1168536"/>
                </a:lnTo>
                <a:lnTo>
                  <a:pt x="5346864" y="1178856"/>
                </a:lnTo>
                <a:lnTo>
                  <a:pt x="5342102" y="1191161"/>
                </a:lnTo>
                <a:lnTo>
                  <a:pt x="5344881" y="1189970"/>
                </a:lnTo>
                <a:lnTo>
                  <a:pt x="5348055" y="1188779"/>
                </a:lnTo>
                <a:lnTo>
                  <a:pt x="5351230" y="1187192"/>
                </a:lnTo>
                <a:lnTo>
                  <a:pt x="5354405" y="1184810"/>
                </a:lnTo>
                <a:lnTo>
                  <a:pt x="5359962" y="1179650"/>
                </a:lnTo>
                <a:lnTo>
                  <a:pt x="5366312" y="1174887"/>
                </a:lnTo>
                <a:lnTo>
                  <a:pt x="5369487" y="1172903"/>
                </a:lnTo>
                <a:lnTo>
                  <a:pt x="5372662" y="1171315"/>
                </a:lnTo>
                <a:lnTo>
                  <a:pt x="5375837" y="1170521"/>
                </a:lnTo>
                <a:lnTo>
                  <a:pt x="5378615" y="1170124"/>
                </a:lnTo>
                <a:lnTo>
                  <a:pt x="5382187" y="1170918"/>
                </a:lnTo>
                <a:lnTo>
                  <a:pt x="5384966" y="1172506"/>
                </a:lnTo>
                <a:lnTo>
                  <a:pt x="5388538" y="1175284"/>
                </a:lnTo>
                <a:lnTo>
                  <a:pt x="5391316" y="1179253"/>
                </a:lnTo>
                <a:lnTo>
                  <a:pt x="5361152" y="1230456"/>
                </a:lnTo>
                <a:lnTo>
                  <a:pt x="5370281" y="1234028"/>
                </a:lnTo>
                <a:lnTo>
                  <a:pt x="5378615" y="1238395"/>
                </a:lnTo>
                <a:lnTo>
                  <a:pt x="5386553" y="1242761"/>
                </a:lnTo>
                <a:lnTo>
                  <a:pt x="5393697" y="1248318"/>
                </a:lnTo>
                <a:lnTo>
                  <a:pt x="5400841" y="1253478"/>
                </a:lnTo>
                <a:lnTo>
                  <a:pt x="5407191" y="1259431"/>
                </a:lnTo>
                <a:lnTo>
                  <a:pt x="5419098" y="1271736"/>
                </a:lnTo>
                <a:lnTo>
                  <a:pt x="5431402" y="1284041"/>
                </a:lnTo>
                <a:lnTo>
                  <a:pt x="5437355" y="1289598"/>
                </a:lnTo>
                <a:lnTo>
                  <a:pt x="5443705" y="1295551"/>
                </a:lnTo>
                <a:lnTo>
                  <a:pt x="5450452" y="1300314"/>
                </a:lnTo>
                <a:lnTo>
                  <a:pt x="5457200" y="1305474"/>
                </a:lnTo>
                <a:lnTo>
                  <a:pt x="5465137" y="1309841"/>
                </a:lnTo>
                <a:lnTo>
                  <a:pt x="5473075" y="1313016"/>
                </a:lnTo>
                <a:lnTo>
                  <a:pt x="5477044" y="1314604"/>
                </a:lnTo>
                <a:lnTo>
                  <a:pt x="5481410" y="1315000"/>
                </a:lnTo>
                <a:lnTo>
                  <a:pt x="5485776" y="1315794"/>
                </a:lnTo>
                <a:lnTo>
                  <a:pt x="5490141" y="1315794"/>
                </a:lnTo>
                <a:lnTo>
                  <a:pt x="5500064" y="1315794"/>
                </a:lnTo>
                <a:lnTo>
                  <a:pt x="5509986" y="1314604"/>
                </a:lnTo>
                <a:lnTo>
                  <a:pt x="5520305" y="1314207"/>
                </a:lnTo>
                <a:lnTo>
                  <a:pt x="5530624" y="1314207"/>
                </a:lnTo>
                <a:lnTo>
                  <a:pt x="5535387" y="1314604"/>
                </a:lnTo>
                <a:lnTo>
                  <a:pt x="5539753" y="1315000"/>
                </a:lnTo>
                <a:lnTo>
                  <a:pt x="5544515" y="1316191"/>
                </a:lnTo>
                <a:lnTo>
                  <a:pt x="5548087" y="1318176"/>
                </a:lnTo>
                <a:lnTo>
                  <a:pt x="5554041" y="1320954"/>
                </a:lnTo>
                <a:lnTo>
                  <a:pt x="5559994" y="1324527"/>
                </a:lnTo>
                <a:lnTo>
                  <a:pt x="5565947" y="1328893"/>
                </a:lnTo>
                <a:lnTo>
                  <a:pt x="5571901" y="1333656"/>
                </a:lnTo>
                <a:lnTo>
                  <a:pt x="5577457" y="1338816"/>
                </a:lnTo>
                <a:lnTo>
                  <a:pt x="5583411" y="1343976"/>
                </a:lnTo>
                <a:lnTo>
                  <a:pt x="5595317" y="1355883"/>
                </a:lnTo>
                <a:lnTo>
                  <a:pt x="5606430" y="1368585"/>
                </a:lnTo>
                <a:lnTo>
                  <a:pt x="5617146" y="1381286"/>
                </a:lnTo>
                <a:lnTo>
                  <a:pt x="5636197" y="1405499"/>
                </a:lnTo>
                <a:lnTo>
                  <a:pt x="5638578" y="1409468"/>
                </a:lnTo>
                <a:lnTo>
                  <a:pt x="5640166" y="1413834"/>
                </a:lnTo>
                <a:lnTo>
                  <a:pt x="5640960" y="1418597"/>
                </a:lnTo>
                <a:lnTo>
                  <a:pt x="5641753" y="1424154"/>
                </a:lnTo>
                <a:lnTo>
                  <a:pt x="5642547" y="1428917"/>
                </a:lnTo>
                <a:lnTo>
                  <a:pt x="5643341" y="1434077"/>
                </a:lnTo>
                <a:lnTo>
                  <a:pt x="5644532" y="1437649"/>
                </a:lnTo>
                <a:lnTo>
                  <a:pt x="5646516" y="1441222"/>
                </a:lnTo>
                <a:lnTo>
                  <a:pt x="5648104" y="1443206"/>
                </a:lnTo>
                <a:lnTo>
                  <a:pt x="5649294" y="1444000"/>
                </a:lnTo>
                <a:lnTo>
                  <a:pt x="5650882" y="1444794"/>
                </a:lnTo>
                <a:lnTo>
                  <a:pt x="5652866" y="1444794"/>
                </a:lnTo>
                <a:lnTo>
                  <a:pt x="5655644" y="1444794"/>
                </a:lnTo>
                <a:lnTo>
                  <a:pt x="5659216" y="1443603"/>
                </a:lnTo>
                <a:lnTo>
                  <a:pt x="5662788" y="1442412"/>
                </a:lnTo>
                <a:lnTo>
                  <a:pt x="5665567" y="1441619"/>
                </a:lnTo>
                <a:lnTo>
                  <a:pt x="5667154" y="1441619"/>
                </a:lnTo>
                <a:lnTo>
                  <a:pt x="5668345" y="1441619"/>
                </a:lnTo>
                <a:lnTo>
                  <a:pt x="5669932" y="1442809"/>
                </a:lnTo>
                <a:lnTo>
                  <a:pt x="5670726" y="1443603"/>
                </a:lnTo>
                <a:lnTo>
                  <a:pt x="5672711" y="1446778"/>
                </a:lnTo>
                <a:lnTo>
                  <a:pt x="5674695" y="1449954"/>
                </a:lnTo>
                <a:lnTo>
                  <a:pt x="5678267" y="1458289"/>
                </a:lnTo>
                <a:lnTo>
                  <a:pt x="5681839" y="1467815"/>
                </a:lnTo>
                <a:lnTo>
                  <a:pt x="5685411" y="1477341"/>
                </a:lnTo>
                <a:lnTo>
                  <a:pt x="5688189" y="1481708"/>
                </a:lnTo>
                <a:lnTo>
                  <a:pt x="5690968" y="1486868"/>
                </a:lnTo>
                <a:lnTo>
                  <a:pt x="5693746" y="1491234"/>
                </a:lnTo>
                <a:lnTo>
                  <a:pt x="5698112" y="1495600"/>
                </a:lnTo>
                <a:lnTo>
                  <a:pt x="5702477" y="1498775"/>
                </a:lnTo>
                <a:lnTo>
                  <a:pt x="5708034" y="1502347"/>
                </a:lnTo>
                <a:lnTo>
                  <a:pt x="5714384" y="1505126"/>
                </a:lnTo>
                <a:lnTo>
                  <a:pt x="5721528" y="1507904"/>
                </a:lnTo>
                <a:lnTo>
                  <a:pt x="5717956" y="1513064"/>
                </a:lnTo>
                <a:lnTo>
                  <a:pt x="5713987" y="1517431"/>
                </a:lnTo>
                <a:lnTo>
                  <a:pt x="5710415" y="1520606"/>
                </a:lnTo>
                <a:lnTo>
                  <a:pt x="5706446" y="1522194"/>
                </a:lnTo>
                <a:lnTo>
                  <a:pt x="5702477" y="1523781"/>
                </a:lnTo>
                <a:lnTo>
                  <a:pt x="5699302" y="1524972"/>
                </a:lnTo>
                <a:lnTo>
                  <a:pt x="5692555" y="1525766"/>
                </a:lnTo>
                <a:lnTo>
                  <a:pt x="5688983" y="1525766"/>
                </a:lnTo>
                <a:lnTo>
                  <a:pt x="5686205" y="1526957"/>
                </a:lnTo>
                <a:lnTo>
                  <a:pt x="5683427" y="1527751"/>
                </a:lnTo>
                <a:lnTo>
                  <a:pt x="5681045" y="1529735"/>
                </a:lnTo>
                <a:lnTo>
                  <a:pt x="5679061" y="1532513"/>
                </a:lnTo>
                <a:lnTo>
                  <a:pt x="5677077" y="1536483"/>
                </a:lnTo>
                <a:lnTo>
                  <a:pt x="5676283" y="1541643"/>
                </a:lnTo>
                <a:lnTo>
                  <a:pt x="5675489" y="1548390"/>
                </a:lnTo>
                <a:lnTo>
                  <a:pt x="5677870" y="1551169"/>
                </a:lnTo>
                <a:lnTo>
                  <a:pt x="5679855" y="1553550"/>
                </a:lnTo>
                <a:lnTo>
                  <a:pt x="5681839" y="1555138"/>
                </a:lnTo>
                <a:lnTo>
                  <a:pt x="5683427" y="1556726"/>
                </a:lnTo>
                <a:lnTo>
                  <a:pt x="5685411" y="1557520"/>
                </a:lnTo>
                <a:lnTo>
                  <a:pt x="5687396" y="1558710"/>
                </a:lnTo>
                <a:lnTo>
                  <a:pt x="5688983" y="1558710"/>
                </a:lnTo>
                <a:lnTo>
                  <a:pt x="5690968" y="1558710"/>
                </a:lnTo>
                <a:lnTo>
                  <a:pt x="5694937" y="1557520"/>
                </a:lnTo>
                <a:lnTo>
                  <a:pt x="5698112" y="1555535"/>
                </a:lnTo>
                <a:lnTo>
                  <a:pt x="5701684" y="1552757"/>
                </a:lnTo>
                <a:lnTo>
                  <a:pt x="5705256" y="1549184"/>
                </a:lnTo>
                <a:lnTo>
                  <a:pt x="5711606" y="1541643"/>
                </a:lnTo>
                <a:lnTo>
                  <a:pt x="5717162" y="1533704"/>
                </a:lnTo>
                <a:lnTo>
                  <a:pt x="5719941" y="1530132"/>
                </a:lnTo>
                <a:lnTo>
                  <a:pt x="5722322" y="1527751"/>
                </a:lnTo>
                <a:lnTo>
                  <a:pt x="5724306" y="1526163"/>
                </a:lnTo>
                <a:lnTo>
                  <a:pt x="5726291" y="1525369"/>
                </a:lnTo>
                <a:lnTo>
                  <a:pt x="5735419" y="1536880"/>
                </a:lnTo>
                <a:lnTo>
                  <a:pt x="5745342" y="1548390"/>
                </a:lnTo>
                <a:lnTo>
                  <a:pt x="5754867" y="1559504"/>
                </a:lnTo>
                <a:lnTo>
                  <a:pt x="5765186" y="1570221"/>
                </a:lnTo>
                <a:lnTo>
                  <a:pt x="5785427" y="1591258"/>
                </a:lnTo>
                <a:lnTo>
                  <a:pt x="5794159" y="1601181"/>
                </a:lnTo>
                <a:lnTo>
                  <a:pt x="5801700" y="1610310"/>
                </a:lnTo>
                <a:lnTo>
                  <a:pt x="5802891" y="1611501"/>
                </a:lnTo>
                <a:lnTo>
                  <a:pt x="5803684" y="1612295"/>
                </a:lnTo>
                <a:lnTo>
                  <a:pt x="5806859" y="1612692"/>
                </a:lnTo>
                <a:lnTo>
                  <a:pt x="5809638" y="1612692"/>
                </a:lnTo>
                <a:lnTo>
                  <a:pt x="5812416" y="1611898"/>
                </a:lnTo>
                <a:lnTo>
                  <a:pt x="5817576" y="1609913"/>
                </a:lnTo>
                <a:lnTo>
                  <a:pt x="5819957" y="1608723"/>
                </a:lnTo>
                <a:lnTo>
                  <a:pt x="5820751" y="1611501"/>
                </a:lnTo>
                <a:lnTo>
                  <a:pt x="5822338" y="1613883"/>
                </a:lnTo>
                <a:lnTo>
                  <a:pt x="5823529" y="1618249"/>
                </a:lnTo>
                <a:lnTo>
                  <a:pt x="5824323" y="1623409"/>
                </a:lnTo>
                <a:lnTo>
                  <a:pt x="5824323" y="1628569"/>
                </a:lnTo>
                <a:lnTo>
                  <a:pt x="5824323" y="1633332"/>
                </a:lnTo>
                <a:lnTo>
                  <a:pt x="5824720" y="1637698"/>
                </a:lnTo>
                <a:lnTo>
                  <a:pt x="5825116" y="1641667"/>
                </a:lnTo>
                <a:lnTo>
                  <a:pt x="5826307" y="1643255"/>
                </a:lnTo>
                <a:lnTo>
                  <a:pt x="5827101" y="1645239"/>
                </a:lnTo>
                <a:lnTo>
                  <a:pt x="5828688" y="1646033"/>
                </a:lnTo>
                <a:lnTo>
                  <a:pt x="5830276" y="1646827"/>
                </a:lnTo>
                <a:lnTo>
                  <a:pt x="5833054" y="1648018"/>
                </a:lnTo>
                <a:lnTo>
                  <a:pt x="5836229" y="1648415"/>
                </a:lnTo>
                <a:lnTo>
                  <a:pt x="5839404" y="1648018"/>
                </a:lnTo>
                <a:lnTo>
                  <a:pt x="5842580" y="1646827"/>
                </a:lnTo>
                <a:lnTo>
                  <a:pt x="5845358" y="1646430"/>
                </a:lnTo>
                <a:lnTo>
                  <a:pt x="5848136" y="1646430"/>
                </a:lnTo>
                <a:lnTo>
                  <a:pt x="5849724" y="1646827"/>
                </a:lnTo>
                <a:lnTo>
                  <a:pt x="5851311" y="1647621"/>
                </a:lnTo>
                <a:lnTo>
                  <a:pt x="5853296" y="1648812"/>
                </a:lnTo>
                <a:lnTo>
                  <a:pt x="5854486" y="1650399"/>
                </a:lnTo>
                <a:lnTo>
                  <a:pt x="5856471" y="1653178"/>
                </a:lnTo>
                <a:lnTo>
                  <a:pt x="5857661" y="1656750"/>
                </a:lnTo>
                <a:lnTo>
                  <a:pt x="5858455" y="1660322"/>
                </a:lnTo>
                <a:lnTo>
                  <a:pt x="5858852" y="1664292"/>
                </a:lnTo>
                <a:lnTo>
                  <a:pt x="5860440" y="1667467"/>
                </a:lnTo>
                <a:lnTo>
                  <a:pt x="5862424" y="1671039"/>
                </a:lnTo>
                <a:lnTo>
                  <a:pt x="5864012" y="1672230"/>
                </a:lnTo>
                <a:lnTo>
                  <a:pt x="5865996" y="1673818"/>
                </a:lnTo>
                <a:lnTo>
                  <a:pt x="5867187" y="1674215"/>
                </a:lnTo>
                <a:lnTo>
                  <a:pt x="5869568" y="1675405"/>
                </a:lnTo>
                <a:lnTo>
                  <a:pt x="5875918" y="1676993"/>
                </a:lnTo>
                <a:lnTo>
                  <a:pt x="5883856" y="1678184"/>
                </a:lnTo>
                <a:lnTo>
                  <a:pt x="5892191" y="1680565"/>
                </a:lnTo>
                <a:lnTo>
                  <a:pt x="5896160" y="1682153"/>
                </a:lnTo>
                <a:lnTo>
                  <a:pt x="5899732" y="1684138"/>
                </a:lnTo>
                <a:lnTo>
                  <a:pt x="5902510" y="1686122"/>
                </a:lnTo>
                <a:lnTo>
                  <a:pt x="5904494" y="1688901"/>
                </a:lnTo>
                <a:lnTo>
                  <a:pt x="5906082" y="1691679"/>
                </a:lnTo>
                <a:lnTo>
                  <a:pt x="5906479" y="1694855"/>
                </a:lnTo>
                <a:lnTo>
                  <a:pt x="5906082" y="1698824"/>
                </a:lnTo>
                <a:lnTo>
                  <a:pt x="5904097" y="1702793"/>
                </a:lnTo>
                <a:lnTo>
                  <a:pt x="5900525" y="1709144"/>
                </a:lnTo>
                <a:lnTo>
                  <a:pt x="5898541" y="1714304"/>
                </a:lnTo>
                <a:lnTo>
                  <a:pt x="5897747" y="1718273"/>
                </a:lnTo>
                <a:lnTo>
                  <a:pt x="5896953" y="1722242"/>
                </a:lnTo>
                <a:lnTo>
                  <a:pt x="5897747" y="1724624"/>
                </a:lnTo>
                <a:lnTo>
                  <a:pt x="5898938" y="1727799"/>
                </a:lnTo>
                <a:lnTo>
                  <a:pt x="5900525" y="1729784"/>
                </a:lnTo>
                <a:lnTo>
                  <a:pt x="5902907" y="1732165"/>
                </a:lnTo>
                <a:lnTo>
                  <a:pt x="5909257" y="1736928"/>
                </a:lnTo>
                <a:lnTo>
                  <a:pt x="5912829" y="1739707"/>
                </a:lnTo>
                <a:lnTo>
                  <a:pt x="5916004" y="1743676"/>
                </a:lnTo>
                <a:lnTo>
                  <a:pt x="5919973" y="1748042"/>
                </a:lnTo>
                <a:lnTo>
                  <a:pt x="5923545" y="1753996"/>
                </a:lnTo>
                <a:lnTo>
                  <a:pt x="5927117" y="1760347"/>
                </a:lnTo>
                <a:lnTo>
                  <a:pt x="5930292" y="1768682"/>
                </a:lnTo>
                <a:lnTo>
                  <a:pt x="5931483" y="1772254"/>
                </a:lnTo>
                <a:lnTo>
                  <a:pt x="5931880" y="1777017"/>
                </a:lnTo>
                <a:lnTo>
                  <a:pt x="5933467" y="1787734"/>
                </a:lnTo>
                <a:lnTo>
                  <a:pt x="5934261" y="1797657"/>
                </a:lnTo>
                <a:lnTo>
                  <a:pt x="5935055" y="1801627"/>
                </a:lnTo>
                <a:lnTo>
                  <a:pt x="5936246" y="1804405"/>
                </a:lnTo>
                <a:lnTo>
                  <a:pt x="5937833" y="1806390"/>
                </a:lnTo>
                <a:lnTo>
                  <a:pt x="5939024" y="1808771"/>
                </a:lnTo>
                <a:lnTo>
                  <a:pt x="5943390" y="1812343"/>
                </a:lnTo>
                <a:lnTo>
                  <a:pt x="5948549" y="1815122"/>
                </a:lnTo>
                <a:lnTo>
                  <a:pt x="5953312" y="1817900"/>
                </a:lnTo>
                <a:lnTo>
                  <a:pt x="5958868" y="1821076"/>
                </a:lnTo>
                <a:lnTo>
                  <a:pt x="5963631" y="1824251"/>
                </a:lnTo>
                <a:lnTo>
                  <a:pt x="5968394" y="1829014"/>
                </a:lnTo>
                <a:lnTo>
                  <a:pt x="5970378" y="1831396"/>
                </a:lnTo>
                <a:lnTo>
                  <a:pt x="5971966" y="1833777"/>
                </a:lnTo>
                <a:lnTo>
                  <a:pt x="5973156" y="1836953"/>
                </a:lnTo>
                <a:lnTo>
                  <a:pt x="5974347" y="1842113"/>
                </a:lnTo>
                <a:lnTo>
                  <a:pt x="5975141" y="1852829"/>
                </a:lnTo>
                <a:lnTo>
                  <a:pt x="5975935" y="1863149"/>
                </a:lnTo>
                <a:lnTo>
                  <a:pt x="5976331" y="1867119"/>
                </a:lnTo>
                <a:lnTo>
                  <a:pt x="5976728" y="1868309"/>
                </a:lnTo>
                <a:lnTo>
                  <a:pt x="5977125" y="1869500"/>
                </a:lnTo>
                <a:lnTo>
                  <a:pt x="5979507" y="1871485"/>
                </a:lnTo>
                <a:lnTo>
                  <a:pt x="5982285" y="1873469"/>
                </a:lnTo>
                <a:lnTo>
                  <a:pt x="5987841" y="1877042"/>
                </a:lnTo>
                <a:lnTo>
                  <a:pt x="5994985" y="1880614"/>
                </a:lnTo>
                <a:lnTo>
                  <a:pt x="6002129" y="1883392"/>
                </a:lnTo>
                <a:lnTo>
                  <a:pt x="6006098" y="1885377"/>
                </a:lnTo>
                <a:lnTo>
                  <a:pt x="6008083" y="1886171"/>
                </a:lnTo>
                <a:lnTo>
                  <a:pt x="6008876" y="1885377"/>
                </a:lnTo>
                <a:lnTo>
                  <a:pt x="6009670" y="1884980"/>
                </a:lnTo>
                <a:lnTo>
                  <a:pt x="6010861" y="1884186"/>
                </a:lnTo>
                <a:lnTo>
                  <a:pt x="6011655" y="1884583"/>
                </a:lnTo>
                <a:lnTo>
                  <a:pt x="6012052" y="1885377"/>
                </a:lnTo>
                <a:lnTo>
                  <a:pt x="6012052" y="1886965"/>
                </a:lnTo>
                <a:lnTo>
                  <a:pt x="6010861" y="1889346"/>
                </a:lnTo>
                <a:lnTo>
                  <a:pt x="6009670" y="1892522"/>
                </a:lnTo>
                <a:lnTo>
                  <a:pt x="6004114" y="1901651"/>
                </a:lnTo>
                <a:lnTo>
                  <a:pt x="5994985" y="1914749"/>
                </a:lnTo>
                <a:lnTo>
                  <a:pt x="6002526" y="1910383"/>
                </a:lnTo>
                <a:lnTo>
                  <a:pt x="6008479" y="1907605"/>
                </a:lnTo>
                <a:lnTo>
                  <a:pt x="6014036" y="1906017"/>
                </a:lnTo>
                <a:lnTo>
                  <a:pt x="6020783" y="1905620"/>
                </a:lnTo>
                <a:lnTo>
                  <a:pt x="6022371" y="1905223"/>
                </a:lnTo>
                <a:lnTo>
                  <a:pt x="6023561" y="1903635"/>
                </a:lnTo>
                <a:lnTo>
                  <a:pt x="6027530" y="1901254"/>
                </a:lnTo>
                <a:lnTo>
                  <a:pt x="6030705" y="1898872"/>
                </a:lnTo>
                <a:lnTo>
                  <a:pt x="6031499" y="1898872"/>
                </a:lnTo>
                <a:lnTo>
                  <a:pt x="6032293" y="1899269"/>
                </a:lnTo>
                <a:lnTo>
                  <a:pt x="6031896" y="1902048"/>
                </a:lnTo>
                <a:lnTo>
                  <a:pt x="6030705" y="1906017"/>
                </a:lnTo>
                <a:lnTo>
                  <a:pt x="6025546" y="1916734"/>
                </a:lnTo>
                <a:lnTo>
                  <a:pt x="6020783" y="1927451"/>
                </a:lnTo>
                <a:lnTo>
                  <a:pt x="6019196" y="1931420"/>
                </a:lnTo>
                <a:lnTo>
                  <a:pt x="6018799" y="1934198"/>
                </a:lnTo>
                <a:lnTo>
                  <a:pt x="6019196" y="1935786"/>
                </a:lnTo>
                <a:lnTo>
                  <a:pt x="6020783" y="1936183"/>
                </a:lnTo>
                <a:lnTo>
                  <a:pt x="6022768" y="1936977"/>
                </a:lnTo>
                <a:lnTo>
                  <a:pt x="6025149" y="1936183"/>
                </a:lnTo>
                <a:lnTo>
                  <a:pt x="6029515" y="1935389"/>
                </a:lnTo>
                <a:lnTo>
                  <a:pt x="6031499" y="1935389"/>
                </a:lnTo>
                <a:lnTo>
                  <a:pt x="6033484" y="1935389"/>
                </a:lnTo>
                <a:lnTo>
                  <a:pt x="6035071" y="1936183"/>
                </a:lnTo>
                <a:lnTo>
                  <a:pt x="6035468" y="1937771"/>
                </a:lnTo>
                <a:lnTo>
                  <a:pt x="6035468" y="1940549"/>
                </a:lnTo>
                <a:lnTo>
                  <a:pt x="6033880" y="1944518"/>
                </a:lnTo>
                <a:lnTo>
                  <a:pt x="6031499" y="1950075"/>
                </a:lnTo>
                <a:lnTo>
                  <a:pt x="6027927" y="1957220"/>
                </a:lnTo>
                <a:lnTo>
                  <a:pt x="6022768" y="1966349"/>
                </a:lnTo>
                <a:lnTo>
                  <a:pt x="6016020" y="1977463"/>
                </a:lnTo>
                <a:lnTo>
                  <a:pt x="6014830" y="1977860"/>
                </a:lnTo>
                <a:lnTo>
                  <a:pt x="6014036" y="1977860"/>
                </a:lnTo>
                <a:lnTo>
                  <a:pt x="6013242" y="1977463"/>
                </a:lnTo>
                <a:lnTo>
                  <a:pt x="6013242" y="1977066"/>
                </a:lnTo>
                <a:lnTo>
                  <a:pt x="6012052" y="1973097"/>
                </a:lnTo>
                <a:lnTo>
                  <a:pt x="6012052" y="1972700"/>
                </a:lnTo>
                <a:lnTo>
                  <a:pt x="6011655" y="1971906"/>
                </a:lnTo>
                <a:lnTo>
                  <a:pt x="6010464" y="1971906"/>
                </a:lnTo>
                <a:lnTo>
                  <a:pt x="6009670" y="1972700"/>
                </a:lnTo>
                <a:lnTo>
                  <a:pt x="6006495" y="1975478"/>
                </a:lnTo>
                <a:lnTo>
                  <a:pt x="6001732" y="1981829"/>
                </a:lnTo>
                <a:lnTo>
                  <a:pt x="5999748" y="1985401"/>
                </a:lnTo>
                <a:lnTo>
                  <a:pt x="5997763" y="1988180"/>
                </a:lnTo>
                <a:lnTo>
                  <a:pt x="5997367" y="1990561"/>
                </a:lnTo>
                <a:lnTo>
                  <a:pt x="5996970" y="1992943"/>
                </a:lnTo>
                <a:lnTo>
                  <a:pt x="5996970" y="1994530"/>
                </a:lnTo>
                <a:lnTo>
                  <a:pt x="5997367" y="1995324"/>
                </a:lnTo>
                <a:lnTo>
                  <a:pt x="5998160" y="1996118"/>
                </a:lnTo>
                <a:lnTo>
                  <a:pt x="5999748" y="1995324"/>
                </a:lnTo>
                <a:lnTo>
                  <a:pt x="6003320" y="1992149"/>
                </a:lnTo>
                <a:lnTo>
                  <a:pt x="6008479" y="1986195"/>
                </a:lnTo>
                <a:lnTo>
                  <a:pt x="6016020" y="1977463"/>
                </a:lnTo>
                <a:lnTo>
                  <a:pt x="6016417" y="1977463"/>
                </a:lnTo>
                <a:lnTo>
                  <a:pt x="6016814" y="1977860"/>
                </a:lnTo>
                <a:lnTo>
                  <a:pt x="6016814" y="1979447"/>
                </a:lnTo>
                <a:lnTo>
                  <a:pt x="6016020" y="1984211"/>
                </a:lnTo>
                <a:lnTo>
                  <a:pt x="6014830" y="1989767"/>
                </a:lnTo>
                <a:lnTo>
                  <a:pt x="6014830" y="1990958"/>
                </a:lnTo>
                <a:lnTo>
                  <a:pt x="6014830" y="1992149"/>
                </a:lnTo>
                <a:lnTo>
                  <a:pt x="6015227" y="1992149"/>
                </a:lnTo>
                <a:lnTo>
                  <a:pt x="6016020" y="1992149"/>
                </a:lnTo>
                <a:lnTo>
                  <a:pt x="6016814" y="1991752"/>
                </a:lnTo>
                <a:lnTo>
                  <a:pt x="6019196" y="1988974"/>
                </a:lnTo>
                <a:lnTo>
                  <a:pt x="6025546" y="1983417"/>
                </a:lnTo>
                <a:lnTo>
                  <a:pt x="6027530" y="1981829"/>
                </a:lnTo>
                <a:lnTo>
                  <a:pt x="6027530" y="1982623"/>
                </a:lnTo>
                <a:lnTo>
                  <a:pt x="6025546" y="1986989"/>
                </a:lnTo>
                <a:lnTo>
                  <a:pt x="6020386" y="1996118"/>
                </a:lnTo>
                <a:lnTo>
                  <a:pt x="6020783" y="1996118"/>
                </a:lnTo>
                <a:lnTo>
                  <a:pt x="6022371" y="1994927"/>
                </a:lnTo>
                <a:lnTo>
                  <a:pt x="6025149" y="1991752"/>
                </a:lnTo>
                <a:lnTo>
                  <a:pt x="6033087" y="1980638"/>
                </a:lnTo>
                <a:lnTo>
                  <a:pt x="6040231" y="1971112"/>
                </a:lnTo>
                <a:lnTo>
                  <a:pt x="6042612" y="1968731"/>
                </a:lnTo>
                <a:lnTo>
                  <a:pt x="6043406" y="1968731"/>
                </a:lnTo>
                <a:lnTo>
                  <a:pt x="6043803" y="1969127"/>
                </a:lnTo>
                <a:lnTo>
                  <a:pt x="6044200" y="1969921"/>
                </a:lnTo>
                <a:lnTo>
                  <a:pt x="6044200" y="1971509"/>
                </a:lnTo>
                <a:lnTo>
                  <a:pt x="6044200" y="1973097"/>
                </a:lnTo>
                <a:lnTo>
                  <a:pt x="6043406" y="1975081"/>
                </a:lnTo>
                <a:lnTo>
                  <a:pt x="6040628" y="1979844"/>
                </a:lnTo>
                <a:lnTo>
                  <a:pt x="6037452" y="1985401"/>
                </a:lnTo>
                <a:lnTo>
                  <a:pt x="6029118" y="1998103"/>
                </a:lnTo>
                <a:lnTo>
                  <a:pt x="6024752" y="2005247"/>
                </a:lnTo>
                <a:lnTo>
                  <a:pt x="6021180" y="2011995"/>
                </a:lnTo>
                <a:lnTo>
                  <a:pt x="6022768" y="2011598"/>
                </a:lnTo>
                <a:lnTo>
                  <a:pt x="6023164" y="2011598"/>
                </a:lnTo>
                <a:lnTo>
                  <a:pt x="6023561" y="2011995"/>
                </a:lnTo>
                <a:lnTo>
                  <a:pt x="6023561" y="2013186"/>
                </a:lnTo>
                <a:lnTo>
                  <a:pt x="6023164" y="2015170"/>
                </a:lnTo>
                <a:lnTo>
                  <a:pt x="6020783" y="2020727"/>
                </a:lnTo>
                <a:lnTo>
                  <a:pt x="6018005" y="2027078"/>
                </a:lnTo>
                <a:lnTo>
                  <a:pt x="6014830" y="2033032"/>
                </a:lnTo>
                <a:lnTo>
                  <a:pt x="6012845" y="2038192"/>
                </a:lnTo>
                <a:lnTo>
                  <a:pt x="6012845" y="2039383"/>
                </a:lnTo>
                <a:lnTo>
                  <a:pt x="6013242" y="2039780"/>
                </a:lnTo>
                <a:lnTo>
                  <a:pt x="6014036" y="2039780"/>
                </a:lnTo>
                <a:lnTo>
                  <a:pt x="6015227" y="2039780"/>
                </a:lnTo>
                <a:lnTo>
                  <a:pt x="6018005" y="2038589"/>
                </a:lnTo>
                <a:lnTo>
                  <a:pt x="6025149" y="2027078"/>
                </a:lnTo>
                <a:lnTo>
                  <a:pt x="6028721" y="2021521"/>
                </a:lnTo>
                <a:lnTo>
                  <a:pt x="6029118" y="2019537"/>
                </a:lnTo>
                <a:lnTo>
                  <a:pt x="6029118" y="2018346"/>
                </a:lnTo>
                <a:lnTo>
                  <a:pt x="6029118" y="2017552"/>
                </a:lnTo>
                <a:lnTo>
                  <a:pt x="6028721" y="2017155"/>
                </a:lnTo>
                <a:lnTo>
                  <a:pt x="6027927" y="2016361"/>
                </a:lnTo>
                <a:lnTo>
                  <a:pt x="6027530" y="2015567"/>
                </a:lnTo>
                <a:lnTo>
                  <a:pt x="6027927" y="2013980"/>
                </a:lnTo>
                <a:lnTo>
                  <a:pt x="6028721" y="2012392"/>
                </a:lnTo>
                <a:lnTo>
                  <a:pt x="6031896" y="2006041"/>
                </a:lnTo>
                <a:lnTo>
                  <a:pt x="6039437" y="1995324"/>
                </a:lnTo>
                <a:lnTo>
                  <a:pt x="6041421" y="1995324"/>
                </a:lnTo>
                <a:lnTo>
                  <a:pt x="6043406" y="1996118"/>
                </a:lnTo>
                <a:lnTo>
                  <a:pt x="6044596" y="1996912"/>
                </a:lnTo>
                <a:lnTo>
                  <a:pt x="6045787" y="1998500"/>
                </a:lnTo>
                <a:lnTo>
                  <a:pt x="6046184" y="2000484"/>
                </a:lnTo>
                <a:lnTo>
                  <a:pt x="6046581" y="2002866"/>
                </a:lnTo>
                <a:lnTo>
                  <a:pt x="6046581" y="2008820"/>
                </a:lnTo>
                <a:lnTo>
                  <a:pt x="6045787" y="2015170"/>
                </a:lnTo>
                <a:lnTo>
                  <a:pt x="6044200" y="2022712"/>
                </a:lnTo>
                <a:lnTo>
                  <a:pt x="6040231" y="2038986"/>
                </a:lnTo>
                <a:lnTo>
                  <a:pt x="6037849" y="2042558"/>
                </a:lnTo>
                <a:lnTo>
                  <a:pt x="6036262" y="2044543"/>
                </a:lnTo>
                <a:lnTo>
                  <a:pt x="6033484" y="2047321"/>
                </a:lnTo>
                <a:lnTo>
                  <a:pt x="6029912" y="2050893"/>
                </a:lnTo>
                <a:lnTo>
                  <a:pt x="6027927" y="2053275"/>
                </a:lnTo>
                <a:lnTo>
                  <a:pt x="6025149" y="2057641"/>
                </a:lnTo>
                <a:lnTo>
                  <a:pt x="6023561" y="2061610"/>
                </a:lnTo>
                <a:lnTo>
                  <a:pt x="6023164" y="2063595"/>
                </a:lnTo>
                <a:lnTo>
                  <a:pt x="6023164" y="2063992"/>
                </a:lnTo>
                <a:lnTo>
                  <a:pt x="6023561" y="2063595"/>
                </a:lnTo>
                <a:lnTo>
                  <a:pt x="6025149" y="2062404"/>
                </a:lnTo>
                <a:lnTo>
                  <a:pt x="6029515" y="2056053"/>
                </a:lnTo>
                <a:lnTo>
                  <a:pt x="6036262" y="2047321"/>
                </a:lnTo>
                <a:lnTo>
                  <a:pt x="6043803" y="2037398"/>
                </a:lnTo>
                <a:lnTo>
                  <a:pt x="6050550" y="2028666"/>
                </a:lnTo>
                <a:lnTo>
                  <a:pt x="6055312" y="2022315"/>
                </a:lnTo>
                <a:lnTo>
                  <a:pt x="6057297" y="2021521"/>
                </a:lnTo>
                <a:lnTo>
                  <a:pt x="6057694" y="2021521"/>
                </a:lnTo>
                <a:lnTo>
                  <a:pt x="6057297" y="2023903"/>
                </a:lnTo>
                <a:lnTo>
                  <a:pt x="6057297" y="2025887"/>
                </a:lnTo>
                <a:lnTo>
                  <a:pt x="6057297" y="2026681"/>
                </a:lnTo>
                <a:lnTo>
                  <a:pt x="6057694" y="2027872"/>
                </a:lnTo>
                <a:lnTo>
                  <a:pt x="6058488" y="2028666"/>
                </a:lnTo>
                <a:lnTo>
                  <a:pt x="6058884" y="2030253"/>
                </a:lnTo>
                <a:lnTo>
                  <a:pt x="6058488" y="2032635"/>
                </a:lnTo>
                <a:lnTo>
                  <a:pt x="6057297" y="2035413"/>
                </a:lnTo>
                <a:lnTo>
                  <a:pt x="6052931" y="2043749"/>
                </a:lnTo>
                <a:lnTo>
                  <a:pt x="6045787" y="2057641"/>
                </a:lnTo>
                <a:lnTo>
                  <a:pt x="6038246" y="2070739"/>
                </a:lnTo>
                <a:lnTo>
                  <a:pt x="6035071" y="2077884"/>
                </a:lnTo>
                <a:lnTo>
                  <a:pt x="6035071" y="2078678"/>
                </a:lnTo>
                <a:lnTo>
                  <a:pt x="6035468" y="2078678"/>
                </a:lnTo>
                <a:lnTo>
                  <a:pt x="6037849" y="2075503"/>
                </a:lnTo>
                <a:lnTo>
                  <a:pt x="6044993" y="2065183"/>
                </a:lnTo>
                <a:lnTo>
                  <a:pt x="6048565" y="2061610"/>
                </a:lnTo>
                <a:lnTo>
                  <a:pt x="6049756" y="2060419"/>
                </a:lnTo>
                <a:lnTo>
                  <a:pt x="6050550" y="2060023"/>
                </a:lnTo>
                <a:lnTo>
                  <a:pt x="6050550" y="2060816"/>
                </a:lnTo>
                <a:lnTo>
                  <a:pt x="6050153" y="2062801"/>
                </a:lnTo>
                <a:lnTo>
                  <a:pt x="6046184" y="2071136"/>
                </a:lnTo>
                <a:lnTo>
                  <a:pt x="6025546" y="2100509"/>
                </a:lnTo>
                <a:lnTo>
                  <a:pt x="6025943" y="2100509"/>
                </a:lnTo>
                <a:lnTo>
                  <a:pt x="6027927" y="2100905"/>
                </a:lnTo>
                <a:lnTo>
                  <a:pt x="6033087" y="2102096"/>
                </a:lnTo>
                <a:lnTo>
                  <a:pt x="6036262" y="2102493"/>
                </a:lnTo>
                <a:lnTo>
                  <a:pt x="6039834" y="2102096"/>
                </a:lnTo>
                <a:lnTo>
                  <a:pt x="6043406" y="2101700"/>
                </a:lnTo>
                <a:lnTo>
                  <a:pt x="6044596" y="2100509"/>
                </a:lnTo>
                <a:lnTo>
                  <a:pt x="6046184" y="2099715"/>
                </a:lnTo>
                <a:lnTo>
                  <a:pt x="6049756" y="2095746"/>
                </a:lnTo>
                <a:lnTo>
                  <a:pt x="6052931" y="2090189"/>
                </a:lnTo>
                <a:lnTo>
                  <a:pt x="6061663" y="2077487"/>
                </a:lnTo>
                <a:lnTo>
                  <a:pt x="6069997" y="2065183"/>
                </a:lnTo>
                <a:lnTo>
                  <a:pt x="6073173" y="2061610"/>
                </a:lnTo>
                <a:lnTo>
                  <a:pt x="6073966" y="2060023"/>
                </a:lnTo>
                <a:lnTo>
                  <a:pt x="6075157" y="2059626"/>
                </a:lnTo>
                <a:lnTo>
                  <a:pt x="6076348" y="2059626"/>
                </a:lnTo>
                <a:lnTo>
                  <a:pt x="6077538" y="2060023"/>
                </a:lnTo>
                <a:lnTo>
                  <a:pt x="6077935" y="2060816"/>
                </a:lnTo>
                <a:lnTo>
                  <a:pt x="6078729" y="2062801"/>
                </a:lnTo>
                <a:lnTo>
                  <a:pt x="6079523" y="2066770"/>
                </a:lnTo>
                <a:lnTo>
                  <a:pt x="6079523" y="2072724"/>
                </a:lnTo>
                <a:lnTo>
                  <a:pt x="6079523" y="2079075"/>
                </a:lnTo>
                <a:lnTo>
                  <a:pt x="6078332" y="2085822"/>
                </a:lnTo>
                <a:lnTo>
                  <a:pt x="6076348" y="2100112"/>
                </a:lnTo>
                <a:lnTo>
                  <a:pt x="6071982" y="2108844"/>
                </a:lnTo>
                <a:lnTo>
                  <a:pt x="6068013" y="2114401"/>
                </a:lnTo>
                <a:lnTo>
                  <a:pt x="6065235" y="2117576"/>
                </a:lnTo>
                <a:lnTo>
                  <a:pt x="6062853" y="2119958"/>
                </a:lnTo>
                <a:lnTo>
                  <a:pt x="6059678" y="2122736"/>
                </a:lnTo>
                <a:lnTo>
                  <a:pt x="6056900" y="2125911"/>
                </a:lnTo>
                <a:lnTo>
                  <a:pt x="6052931" y="2131866"/>
                </a:lnTo>
                <a:lnTo>
                  <a:pt x="6048565" y="2140201"/>
                </a:lnTo>
                <a:lnTo>
                  <a:pt x="6043803" y="2150918"/>
                </a:lnTo>
                <a:lnTo>
                  <a:pt x="6042612" y="2154490"/>
                </a:lnTo>
                <a:lnTo>
                  <a:pt x="6042215" y="2156872"/>
                </a:lnTo>
                <a:lnTo>
                  <a:pt x="6042612" y="2158062"/>
                </a:lnTo>
                <a:lnTo>
                  <a:pt x="6043406" y="2159253"/>
                </a:lnTo>
                <a:lnTo>
                  <a:pt x="6044200" y="2159650"/>
                </a:lnTo>
                <a:lnTo>
                  <a:pt x="6045787" y="2159253"/>
                </a:lnTo>
                <a:lnTo>
                  <a:pt x="6048962" y="2158062"/>
                </a:lnTo>
                <a:lnTo>
                  <a:pt x="6052534" y="2156872"/>
                </a:lnTo>
                <a:lnTo>
                  <a:pt x="6054122" y="2156078"/>
                </a:lnTo>
                <a:lnTo>
                  <a:pt x="6055312" y="2156078"/>
                </a:lnTo>
                <a:lnTo>
                  <a:pt x="6056900" y="2156872"/>
                </a:lnTo>
                <a:lnTo>
                  <a:pt x="6057297" y="2158062"/>
                </a:lnTo>
                <a:lnTo>
                  <a:pt x="6058488" y="2161238"/>
                </a:lnTo>
                <a:lnTo>
                  <a:pt x="6058488" y="2164016"/>
                </a:lnTo>
                <a:lnTo>
                  <a:pt x="6057694" y="2170764"/>
                </a:lnTo>
                <a:lnTo>
                  <a:pt x="6056900" y="2178305"/>
                </a:lnTo>
                <a:lnTo>
                  <a:pt x="6056900" y="2181877"/>
                </a:lnTo>
                <a:lnTo>
                  <a:pt x="6056900" y="2185053"/>
                </a:lnTo>
                <a:lnTo>
                  <a:pt x="6057694" y="2185053"/>
                </a:lnTo>
                <a:lnTo>
                  <a:pt x="6058884" y="2184656"/>
                </a:lnTo>
                <a:lnTo>
                  <a:pt x="6061266" y="2181877"/>
                </a:lnTo>
                <a:lnTo>
                  <a:pt x="6064044" y="2177908"/>
                </a:lnTo>
                <a:lnTo>
                  <a:pt x="6066822" y="2172749"/>
                </a:lnTo>
                <a:lnTo>
                  <a:pt x="6072379" y="2162428"/>
                </a:lnTo>
                <a:lnTo>
                  <a:pt x="6075157" y="2158062"/>
                </a:lnTo>
                <a:lnTo>
                  <a:pt x="6076745" y="2154887"/>
                </a:lnTo>
                <a:lnTo>
                  <a:pt x="6081507" y="2149727"/>
                </a:lnTo>
                <a:lnTo>
                  <a:pt x="6085873" y="2146551"/>
                </a:lnTo>
                <a:lnTo>
                  <a:pt x="6089445" y="2144170"/>
                </a:lnTo>
                <a:lnTo>
                  <a:pt x="6093414" y="2142582"/>
                </a:lnTo>
                <a:lnTo>
                  <a:pt x="6096986" y="2140598"/>
                </a:lnTo>
                <a:lnTo>
                  <a:pt x="6101352" y="2138613"/>
                </a:lnTo>
                <a:lnTo>
                  <a:pt x="6105717" y="2135835"/>
                </a:lnTo>
                <a:lnTo>
                  <a:pt x="6110480" y="2131468"/>
                </a:lnTo>
                <a:lnTo>
                  <a:pt x="6108099" y="2139804"/>
                </a:lnTo>
                <a:lnTo>
                  <a:pt x="6105321" y="2147345"/>
                </a:lnTo>
                <a:lnTo>
                  <a:pt x="6101749" y="2155284"/>
                </a:lnTo>
                <a:lnTo>
                  <a:pt x="6098573" y="2163222"/>
                </a:lnTo>
                <a:lnTo>
                  <a:pt x="6090239" y="2179893"/>
                </a:lnTo>
                <a:lnTo>
                  <a:pt x="6081507" y="2197755"/>
                </a:lnTo>
                <a:lnTo>
                  <a:pt x="6084285" y="2193388"/>
                </a:lnTo>
                <a:lnTo>
                  <a:pt x="6086667" y="2190610"/>
                </a:lnTo>
                <a:lnTo>
                  <a:pt x="6088651" y="2189419"/>
                </a:lnTo>
                <a:lnTo>
                  <a:pt x="6090636" y="2189022"/>
                </a:lnTo>
                <a:lnTo>
                  <a:pt x="6092223" y="2189816"/>
                </a:lnTo>
                <a:lnTo>
                  <a:pt x="6093017" y="2191007"/>
                </a:lnTo>
                <a:lnTo>
                  <a:pt x="6095001" y="2194976"/>
                </a:lnTo>
                <a:lnTo>
                  <a:pt x="6096589" y="2197358"/>
                </a:lnTo>
                <a:lnTo>
                  <a:pt x="6097383" y="2197755"/>
                </a:lnTo>
                <a:lnTo>
                  <a:pt x="6098573" y="2197358"/>
                </a:lnTo>
                <a:lnTo>
                  <a:pt x="6099764" y="2195770"/>
                </a:lnTo>
                <a:lnTo>
                  <a:pt x="6101352" y="2192594"/>
                </a:lnTo>
                <a:lnTo>
                  <a:pt x="6104924" y="2180687"/>
                </a:lnTo>
                <a:lnTo>
                  <a:pt x="6107305" y="2176717"/>
                </a:lnTo>
                <a:lnTo>
                  <a:pt x="6109290" y="2175130"/>
                </a:lnTo>
                <a:lnTo>
                  <a:pt x="6109686" y="2175130"/>
                </a:lnTo>
                <a:lnTo>
                  <a:pt x="6110083" y="2175924"/>
                </a:lnTo>
                <a:lnTo>
                  <a:pt x="6110480" y="2177114"/>
                </a:lnTo>
                <a:lnTo>
                  <a:pt x="6111274" y="2179893"/>
                </a:lnTo>
                <a:lnTo>
                  <a:pt x="6111671" y="2182671"/>
                </a:lnTo>
                <a:lnTo>
                  <a:pt x="6111671" y="2189419"/>
                </a:lnTo>
                <a:lnTo>
                  <a:pt x="6112068" y="2191801"/>
                </a:lnTo>
                <a:lnTo>
                  <a:pt x="6112465" y="2193785"/>
                </a:lnTo>
                <a:lnTo>
                  <a:pt x="6113655" y="2194579"/>
                </a:lnTo>
                <a:lnTo>
                  <a:pt x="6114052" y="2194579"/>
                </a:lnTo>
                <a:lnTo>
                  <a:pt x="6114449" y="2193785"/>
                </a:lnTo>
                <a:lnTo>
                  <a:pt x="6115640" y="2193388"/>
                </a:lnTo>
                <a:lnTo>
                  <a:pt x="6118021" y="2189816"/>
                </a:lnTo>
                <a:lnTo>
                  <a:pt x="6121593" y="2184656"/>
                </a:lnTo>
                <a:lnTo>
                  <a:pt x="6125165" y="2176321"/>
                </a:lnTo>
                <a:lnTo>
                  <a:pt x="6130722" y="2164413"/>
                </a:lnTo>
                <a:lnTo>
                  <a:pt x="6129134" y="2170764"/>
                </a:lnTo>
                <a:lnTo>
                  <a:pt x="6128340" y="2175924"/>
                </a:lnTo>
                <a:lnTo>
                  <a:pt x="6127943" y="2179893"/>
                </a:lnTo>
                <a:lnTo>
                  <a:pt x="6128340" y="2183068"/>
                </a:lnTo>
                <a:lnTo>
                  <a:pt x="6128737" y="2185450"/>
                </a:lnTo>
                <a:lnTo>
                  <a:pt x="6129531" y="2187434"/>
                </a:lnTo>
                <a:lnTo>
                  <a:pt x="6131118" y="2189022"/>
                </a:lnTo>
                <a:lnTo>
                  <a:pt x="6132309" y="2189816"/>
                </a:lnTo>
                <a:lnTo>
                  <a:pt x="6135087" y="2192594"/>
                </a:lnTo>
                <a:lnTo>
                  <a:pt x="6136675" y="2193388"/>
                </a:lnTo>
                <a:lnTo>
                  <a:pt x="6137866" y="2195373"/>
                </a:lnTo>
                <a:lnTo>
                  <a:pt x="6138659" y="2197358"/>
                </a:lnTo>
                <a:lnTo>
                  <a:pt x="6139453" y="2199739"/>
                </a:lnTo>
                <a:lnTo>
                  <a:pt x="6139453" y="2203311"/>
                </a:lnTo>
                <a:lnTo>
                  <a:pt x="6139056" y="2207677"/>
                </a:lnTo>
                <a:lnTo>
                  <a:pt x="6135087" y="2219982"/>
                </a:lnTo>
                <a:lnTo>
                  <a:pt x="6132706" y="2226333"/>
                </a:lnTo>
                <a:lnTo>
                  <a:pt x="6131515" y="2227921"/>
                </a:lnTo>
                <a:lnTo>
                  <a:pt x="6130722" y="2228714"/>
                </a:lnTo>
                <a:lnTo>
                  <a:pt x="6129531" y="2229111"/>
                </a:lnTo>
                <a:lnTo>
                  <a:pt x="6129134" y="2228714"/>
                </a:lnTo>
                <a:lnTo>
                  <a:pt x="6127943" y="2227921"/>
                </a:lnTo>
                <a:lnTo>
                  <a:pt x="6127150" y="2227921"/>
                </a:lnTo>
                <a:lnTo>
                  <a:pt x="6126356" y="2228714"/>
                </a:lnTo>
                <a:lnTo>
                  <a:pt x="6125165" y="2229508"/>
                </a:lnTo>
                <a:lnTo>
                  <a:pt x="6124371" y="2231890"/>
                </a:lnTo>
                <a:lnTo>
                  <a:pt x="6121593" y="2239431"/>
                </a:lnTo>
                <a:lnTo>
                  <a:pt x="6121990" y="2246576"/>
                </a:lnTo>
                <a:lnTo>
                  <a:pt x="6122784" y="2252530"/>
                </a:lnTo>
                <a:lnTo>
                  <a:pt x="6124768" y="2256896"/>
                </a:lnTo>
                <a:lnTo>
                  <a:pt x="6127150" y="2260468"/>
                </a:lnTo>
                <a:lnTo>
                  <a:pt x="6129531" y="2262850"/>
                </a:lnTo>
                <a:lnTo>
                  <a:pt x="6133103" y="2264437"/>
                </a:lnTo>
                <a:lnTo>
                  <a:pt x="6136675" y="2264834"/>
                </a:lnTo>
                <a:lnTo>
                  <a:pt x="6140644" y="2265231"/>
                </a:lnTo>
                <a:lnTo>
                  <a:pt x="6148582" y="2265231"/>
                </a:lnTo>
                <a:lnTo>
                  <a:pt x="6157710" y="2264834"/>
                </a:lnTo>
                <a:lnTo>
                  <a:pt x="6161282" y="2264834"/>
                </a:lnTo>
                <a:lnTo>
                  <a:pt x="6166045" y="2265231"/>
                </a:lnTo>
                <a:lnTo>
                  <a:pt x="6170411" y="2266819"/>
                </a:lnTo>
                <a:lnTo>
                  <a:pt x="6173983" y="2268804"/>
                </a:lnTo>
                <a:lnTo>
                  <a:pt x="6170411" y="2281902"/>
                </a:lnTo>
                <a:lnTo>
                  <a:pt x="6168426" y="2286268"/>
                </a:lnTo>
                <a:lnTo>
                  <a:pt x="6166839" y="2289046"/>
                </a:lnTo>
                <a:lnTo>
                  <a:pt x="6165251" y="2291031"/>
                </a:lnTo>
                <a:lnTo>
                  <a:pt x="6164457" y="2292222"/>
                </a:lnTo>
                <a:lnTo>
                  <a:pt x="6162870" y="2292222"/>
                </a:lnTo>
                <a:lnTo>
                  <a:pt x="6162076" y="2292222"/>
                </a:lnTo>
                <a:lnTo>
                  <a:pt x="6160091" y="2290237"/>
                </a:lnTo>
                <a:lnTo>
                  <a:pt x="6158107" y="2287856"/>
                </a:lnTo>
                <a:lnTo>
                  <a:pt x="6156916" y="2286665"/>
                </a:lnTo>
                <a:lnTo>
                  <a:pt x="6156122" y="2286268"/>
                </a:lnTo>
                <a:lnTo>
                  <a:pt x="6154932" y="2286665"/>
                </a:lnTo>
                <a:lnTo>
                  <a:pt x="6153741" y="2287856"/>
                </a:lnTo>
                <a:lnTo>
                  <a:pt x="6150566" y="2300557"/>
                </a:lnTo>
                <a:lnTo>
                  <a:pt x="6149375" y="2309290"/>
                </a:lnTo>
                <a:lnTo>
                  <a:pt x="6149375" y="2314449"/>
                </a:lnTo>
                <a:lnTo>
                  <a:pt x="6149772" y="2316037"/>
                </a:lnTo>
                <a:lnTo>
                  <a:pt x="6150169" y="2316434"/>
                </a:lnTo>
                <a:lnTo>
                  <a:pt x="6151360" y="2317228"/>
                </a:lnTo>
                <a:lnTo>
                  <a:pt x="6152154" y="2316434"/>
                </a:lnTo>
                <a:lnTo>
                  <a:pt x="6154932" y="2314052"/>
                </a:lnTo>
                <a:lnTo>
                  <a:pt x="6158504" y="2309686"/>
                </a:lnTo>
                <a:lnTo>
                  <a:pt x="6162473" y="2304923"/>
                </a:lnTo>
                <a:lnTo>
                  <a:pt x="6170807" y="2292222"/>
                </a:lnTo>
                <a:lnTo>
                  <a:pt x="6179539" y="2280314"/>
                </a:lnTo>
                <a:lnTo>
                  <a:pt x="6183111" y="2275948"/>
                </a:lnTo>
                <a:lnTo>
                  <a:pt x="6186286" y="2273169"/>
                </a:lnTo>
                <a:lnTo>
                  <a:pt x="6187874" y="2272773"/>
                </a:lnTo>
                <a:lnTo>
                  <a:pt x="6188667" y="2272773"/>
                </a:lnTo>
                <a:lnTo>
                  <a:pt x="6189858" y="2273169"/>
                </a:lnTo>
                <a:lnTo>
                  <a:pt x="6190255" y="2273964"/>
                </a:lnTo>
                <a:lnTo>
                  <a:pt x="6191446" y="2277139"/>
                </a:lnTo>
                <a:lnTo>
                  <a:pt x="6190652" y="2281505"/>
                </a:lnTo>
                <a:lnTo>
                  <a:pt x="6189461" y="2294603"/>
                </a:lnTo>
                <a:lnTo>
                  <a:pt x="6187477" y="2309290"/>
                </a:lnTo>
                <a:lnTo>
                  <a:pt x="6186683" y="2316434"/>
                </a:lnTo>
                <a:lnTo>
                  <a:pt x="6186683" y="2323579"/>
                </a:lnTo>
                <a:lnTo>
                  <a:pt x="6189858" y="2317625"/>
                </a:lnTo>
                <a:lnTo>
                  <a:pt x="6192636" y="2313259"/>
                </a:lnTo>
                <a:lnTo>
                  <a:pt x="6195018" y="2309686"/>
                </a:lnTo>
                <a:lnTo>
                  <a:pt x="6197796" y="2306908"/>
                </a:lnTo>
                <a:lnTo>
                  <a:pt x="6200177" y="2305320"/>
                </a:lnTo>
                <a:lnTo>
                  <a:pt x="6202162" y="2304923"/>
                </a:lnTo>
                <a:lnTo>
                  <a:pt x="6203352" y="2304923"/>
                </a:lnTo>
                <a:lnTo>
                  <a:pt x="6204940" y="2305717"/>
                </a:lnTo>
                <a:lnTo>
                  <a:pt x="6206528" y="2307702"/>
                </a:lnTo>
                <a:lnTo>
                  <a:pt x="6207718" y="2310877"/>
                </a:lnTo>
                <a:lnTo>
                  <a:pt x="6208909" y="2314052"/>
                </a:lnTo>
                <a:lnTo>
                  <a:pt x="6209306" y="2318022"/>
                </a:lnTo>
                <a:lnTo>
                  <a:pt x="6210893" y="2327945"/>
                </a:lnTo>
                <a:lnTo>
                  <a:pt x="6211687" y="2340646"/>
                </a:lnTo>
                <a:lnTo>
                  <a:pt x="6212084" y="2351363"/>
                </a:lnTo>
                <a:lnTo>
                  <a:pt x="6212878" y="2353348"/>
                </a:lnTo>
                <a:lnTo>
                  <a:pt x="6213672" y="2354141"/>
                </a:lnTo>
                <a:lnTo>
                  <a:pt x="6214862" y="2354141"/>
                </a:lnTo>
                <a:lnTo>
                  <a:pt x="6216053" y="2354141"/>
                </a:lnTo>
                <a:lnTo>
                  <a:pt x="6218037" y="2353745"/>
                </a:lnTo>
                <a:lnTo>
                  <a:pt x="6221212" y="2354538"/>
                </a:lnTo>
                <a:lnTo>
                  <a:pt x="6223197" y="2355332"/>
                </a:lnTo>
                <a:lnTo>
                  <a:pt x="6225181" y="2356523"/>
                </a:lnTo>
                <a:lnTo>
                  <a:pt x="6228356" y="2360492"/>
                </a:lnTo>
                <a:lnTo>
                  <a:pt x="6232325" y="2365255"/>
                </a:lnTo>
                <a:lnTo>
                  <a:pt x="6235897" y="2370812"/>
                </a:lnTo>
                <a:lnTo>
                  <a:pt x="6239469" y="2376369"/>
                </a:lnTo>
                <a:lnTo>
                  <a:pt x="6243041" y="2381132"/>
                </a:lnTo>
                <a:lnTo>
                  <a:pt x="6245026" y="2383117"/>
                </a:lnTo>
                <a:lnTo>
                  <a:pt x="6247010" y="2384307"/>
                </a:lnTo>
                <a:lnTo>
                  <a:pt x="6248995" y="2385498"/>
                </a:lnTo>
                <a:lnTo>
                  <a:pt x="6250582" y="2385895"/>
                </a:lnTo>
                <a:lnTo>
                  <a:pt x="6251376" y="2385895"/>
                </a:lnTo>
                <a:lnTo>
                  <a:pt x="6251773" y="2385498"/>
                </a:lnTo>
                <a:lnTo>
                  <a:pt x="6253360" y="2383117"/>
                </a:lnTo>
                <a:lnTo>
                  <a:pt x="6256933" y="2376369"/>
                </a:lnTo>
                <a:lnTo>
                  <a:pt x="6260108" y="2368828"/>
                </a:lnTo>
                <a:lnTo>
                  <a:pt x="6261695" y="2366049"/>
                </a:lnTo>
                <a:lnTo>
                  <a:pt x="6263680" y="2364065"/>
                </a:lnTo>
                <a:lnTo>
                  <a:pt x="6264077" y="2364065"/>
                </a:lnTo>
                <a:lnTo>
                  <a:pt x="6264473" y="2364065"/>
                </a:lnTo>
                <a:lnTo>
                  <a:pt x="6265664" y="2364858"/>
                </a:lnTo>
                <a:lnTo>
                  <a:pt x="6268045" y="2370019"/>
                </a:lnTo>
                <a:lnTo>
                  <a:pt x="6268839" y="2372797"/>
                </a:lnTo>
                <a:lnTo>
                  <a:pt x="6270427" y="2375179"/>
                </a:lnTo>
                <a:lnTo>
                  <a:pt x="6272014" y="2376766"/>
                </a:lnTo>
                <a:lnTo>
                  <a:pt x="6272411" y="2377163"/>
                </a:lnTo>
                <a:lnTo>
                  <a:pt x="6273205" y="2377163"/>
                </a:lnTo>
                <a:lnTo>
                  <a:pt x="6274793" y="2376766"/>
                </a:lnTo>
                <a:lnTo>
                  <a:pt x="6276380" y="2375179"/>
                </a:lnTo>
                <a:lnTo>
                  <a:pt x="6279555" y="2370812"/>
                </a:lnTo>
                <a:lnTo>
                  <a:pt x="6282333" y="2367240"/>
                </a:lnTo>
                <a:lnTo>
                  <a:pt x="6283127" y="2366446"/>
                </a:lnTo>
                <a:lnTo>
                  <a:pt x="6283524" y="2366446"/>
                </a:lnTo>
                <a:lnTo>
                  <a:pt x="6283921" y="2366843"/>
                </a:lnTo>
                <a:lnTo>
                  <a:pt x="6285112" y="2368431"/>
                </a:lnTo>
                <a:lnTo>
                  <a:pt x="6285509" y="2370812"/>
                </a:lnTo>
                <a:lnTo>
                  <a:pt x="6287096" y="2376369"/>
                </a:lnTo>
                <a:lnTo>
                  <a:pt x="6289081" y="2387880"/>
                </a:lnTo>
                <a:lnTo>
                  <a:pt x="6295431" y="2387880"/>
                </a:lnTo>
                <a:lnTo>
                  <a:pt x="6301781" y="2389071"/>
                </a:lnTo>
                <a:lnTo>
                  <a:pt x="6308131" y="2390261"/>
                </a:lnTo>
                <a:lnTo>
                  <a:pt x="6314482" y="2390658"/>
                </a:lnTo>
                <a:lnTo>
                  <a:pt x="6321229" y="2390658"/>
                </a:lnTo>
                <a:lnTo>
                  <a:pt x="6324007" y="2390261"/>
                </a:lnTo>
                <a:lnTo>
                  <a:pt x="6327579" y="2389864"/>
                </a:lnTo>
                <a:lnTo>
                  <a:pt x="6331151" y="2388277"/>
                </a:lnTo>
                <a:lnTo>
                  <a:pt x="6334326" y="2386292"/>
                </a:lnTo>
                <a:lnTo>
                  <a:pt x="6338295" y="2383911"/>
                </a:lnTo>
                <a:lnTo>
                  <a:pt x="6341867" y="2381132"/>
                </a:lnTo>
                <a:lnTo>
                  <a:pt x="6344248" y="2383911"/>
                </a:lnTo>
                <a:lnTo>
                  <a:pt x="6345836" y="2387086"/>
                </a:lnTo>
                <a:lnTo>
                  <a:pt x="6346233" y="2389864"/>
                </a:lnTo>
                <a:lnTo>
                  <a:pt x="6345836" y="2392643"/>
                </a:lnTo>
                <a:lnTo>
                  <a:pt x="6344248" y="2395818"/>
                </a:lnTo>
                <a:lnTo>
                  <a:pt x="6342661" y="2398994"/>
                </a:lnTo>
                <a:lnTo>
                  <a:pt x="6338692" y="2407329"/>
                </a:lnTo>
                <a:lnTo>
                  <a:pt x="6339486" y="2409314"/>
                </a:lnTo>
                <a:lnTo>
                  <a:pt x="6340279" y="2411695"/>
                </a:lnTo>
                <a:lnTo>
                  <a:pt x="6341470" y="2413283"/>
                </a:lnTo>
                <a:lnTo>
                  <a:pt x="6342661" y="2413283"/>
                </a:lnTo>
                <a:lnTo>
                  <a:pt x="6343851" y="2412489"/>
                </a:lnTo>
                <a:lnTo>
                  <a:pt x="6344645" y="2410901"/>
                </a:lnTo>
                <a:lnTo>
                  <a:pt x="6346233" y="2408520"/>
                </a:lnTo>
                <a:lnTo>
                  <a:pt x="6348217" y="2403757"/>
                </a:lnTo>
                <a:lnTo>
                  <a:pt x="6349011" y="2400185"/>
                </a:lnTo>
                <a:lnTo>
                  <a:pt x="6349011" y="2401772"/>
                </a:lnTo>
                <a:lnTo>
                  <a:pt x="6350598" y="2398994"/>
                </a:lnTo>
                <a:lnTo>
                  <a:pt x="6351392" y="2397803"/>
                </a:lnTo>
                <a:lnTo>
                  <a:pt x="6352583" y="2397406"/>
                </a:lnTo>
                <a:lnTo>
                  <a:pt x="6352980" y="2397406"/>
                </a:lnTo>
                <a:lnTo>
                  <a:pt x="6353377" y="2397803"/>
                </a:lnTo>
                <a:lnTo>
                  <a:pt x="6354567" y="2400581"/>
                </a:lnTo>
                <a:lnTo>
                  <a:pt x="6355758" y="2404947"/>
                </a:lnTo>
                <a:lnTo>
                  <a:pt x="6356949" y="2402169"/>
                </a:lnTo>
                <a:lnTo>
                  <a:pt x="6357346" y="2398994"/>
                </a:lnTo>
                <a:lnTo>
                  <a:pt x="6357346" y="2397803"/>
                </a:lnTo>
                <a:lnTo>
                  <a:pt x="6356949" y="2396215"/>
                </a:lnTo>
                <a:lnTo>
                  <a:pt x="6356552" y="2394231"/>
                </a:lnTo>
                <a:lnTo>
                  <a:pt x="6354964" y="2393437"/>
                </a:lnTo>
                <a:lnTo>
                  <a:pt x="6359727" y="2389467"/>
                </a:lnTo>
                <a:lnTo>
                  <a:pt x="6363299" y="2387483"/>
                </a:lnTo>
                <a:lnTo>
                  <a:pt x="6364887" y="2387086"/>
                </a:lnTo>
                <a:lnTo>
                  <a:pt x="6365680" y="2387086"/>
                </a:lnTo>
                <a:lnTo>
                  <a:pt x="6366077" y="2387086"/>
                </a:lnTo>
                <a:lnTo>
                  <a:pt x="6367268" y="2387483"/>
                </a:lnTo>
                <a:lnTo>
                  <a:pt x="6367665" y="2389467"/>
                </a:lnTo>
                <a:lnTo>
                  <a:pt x="6367665" y="2392246"/>
                </a:lnTo>
                <a:lnTo>
                  <a:pt x="6366077" y="2400185"/>
                </a:lnTo>
                <a:lnTo>
                  <a:pt x="6364887" y="2409314"/>
                </a:lnTo>
                <a:lnTo>
                  <a:pt x="6363696" y="2413680"/>
                </a:lnTo>
                <a:lnTo>
                  <a:pt x="6363696" y="2418046"/>
                </a:lnTo>
                <a:lnTo>
                  <a:pt x="6363696" y="2422015"/>
                </a:lnTo>
                <a:lnTo>
                  <a:pt x="6364887" y="2425587"/>
                </a:lnTo>
                <a:lnTo>
                  <a:pt x="6365283" y="2426381"/>
                </a:lnTo>
                <a:lnTo>
                  <a:pt x="6366077" y="2427969"/>
                </a:lnTo>
                <a:lnTo>
                  <a:pt x="6367665" y="2428366"/>
                </a:lnTo>
                <a:lnTo>
                  <a:pt x="6369252" y="2429160"/>
                </a:lnTo>
                <a:lnTo>
                  <a:pt x="6372031" y="2425190"/>
                </a:lnTo>
                <a:lnTo>
                  <a:pt x="6373618" y="2423603"/>
                </a:lnTo>
                <a:lnTo>
                  <a:pt x="6374809" y="2422809"/>
                </a:lnTo>
                <a:lnTo>
                  <a:pt x="6378381" y="2415664"/>
                </a:lnTo>
                <a:lnTo>
                  <a:pt x="6381953" y="2409314"/>
                </a:lnTo>
                <a:lnTo>
                  <a:pt x="6383937" y="2403757"/>
                </a:lnTo>
                <a:lnTo>
                  <a:pt x="6385922" y="2397803"/>
                </a:lnTo>
                <a:lnTo>
                  <a:pt x="6387112" y="2391849"/>
                </a:lnTo>
                <a:lnTo>
                  <a:pt x="6388303" y="2386292"/>
                </a:lnTo>
                <a:lnTo>
                  <a:pt x="6389494" y="2376766"/>
                </a:lnTo>
                <a:lnTo>
                  <a:pt x="6391081" y="2368828"/>
                </a:lnTo>
                <a:lnTo>
                  <a:pt x="6392272" y="2364858"/>
                </a:lnTo>
                <a:lnTo>
                  <a:pt x="6393066" y="2362080"/>
                </a:lnTo>
                <a:lnTo>
                  <a:pt x="6394653" y="2359698"/>
                </a:lnTo>
                <a:lnTo>
                  <a:pt x="6396638" y="2357317"/>
                </a:lnTo>
                <a:lnTo>
                  <a:pt x="6398622" y="2355729"/>
                </a:lnTo>
                <a:lnTo>
                  <a:pt x="6401797" y="2354538"/>
                </a:lnTo>
                <a:lnTo>
                  <a:pt x="6401004" y="2350172"/>
                </a:lnTo>
                <a:lnTo>
                  <a:pt x="6399416" y="2346203"/>
                </a:lnTo>
                <a:lnTo>
                  <a:pt x="6397431" y="2343821"/>
                </a:lnTo>
                <a:lnTo>
                  <a:pt x="6394653" y="2341837"/>
                </a:lnTo>
                <a:lnTo>
                  <a:pt x="6391478" y="2340646"/>
                </a:lnTo>
                <a:lnTo>
                  <a:pt x="6388303" y="2339058"/>
                </a:lnTo>
                <a:lnTo>
                  <a:pt x="6381159" y="2336677"/>
                </a:lnTo>
                <a:lnTo>
                  <a:pt x="6378381" y="2335486"/>
                </a:lnTo>
                <a:lnTo>
                  <a:pt x="6374809" y="2333502"/>
                </a:lnTo>
                <a:lnTo>
                  <a:pt x="6372031" y="2331120"/>
                </a:lnTo>
                <a:lnTo>
                  <a:pt x="6370046" y="2328342"/>
                </a:lnTo>
                <a:lnTo>
                  <a:pt x="6368062" y="2323975"/>
                </a:lnTo>
                <a:lnTo>
                  <a:pt x="6367268" y="2318815"/>
                </a:lnTo>
                <a:lnTo>
                  <a:pt x="6366871" y="2312465"/>
                </a:lnTo>
                <a:lnTo>
                  <a:pt x="6367268" y="2304923"/>
                </a:lnTo>
                <a:lnTo>
                  <a:pt x="6369252" y="2302542"/>
                </a:lnTo>
                <a:lnTo>
                  <a:pt x="6371237" y="2300954"/>
                </a:lnTo>
                <a:lnTo>
                  <a:pt x="6372427" y="2300557"/>
                </a:lnTo>
                <a:lnTo>
                  <a:pt x="6374412" y="2300557"/>
                </a:lnTo>
                <a:lnTo>
                  <a:pt x="6375999" y="2300954"/>
                </a:lnTo>
                <a:lnTo>
                  <a:pt x="6377984" y="2302542"/>
                </a:lnTo>
                <a:lnTo>
                  <a:pt x="6379571" y="2304526"/>
                </a:lnTo>
                <a:lnTo>
                  <a:pt x="6380365" y="2306114"/>
                </a:lnTo>
                <a:lnTo>
                  <a:pt x="6381953" y="2309290"/>
                </a:lnTo>
                <a:lnTo>
                  <a:pt x="6382747" y="2312068"/>
                </a:lnTo>
                <a:lnTo>
                  <a:pt x="6384334" y="2318815"/>
                </a:lnTo>
                <a:lnTo>
                  <a:pt x="6384334" y="2322388"/>
                </a:lnTo>
                <a:lnTo>
                  <a:pt x="6384334" y="2326357"/>
                </a:lnTo>
                <a:lnTo>
                  <a:pt x="6383937" y="2329929"/>
                </a:lnTo>
                <a:lnTo>
                  <a:pt x="6383143" y="2333502"/>
                </a:lnTo>
                <a:lnTo>
                  <a:pt x="6385922" y="2332708"/>
                </a:lnTo>
                <a:lnTo>
                  <a:pt x="6388303" y="2331120"/>
                </a:lnTo>
                <a:lnTo>
                  <a:pt x="6390684" y="2329929"/>
                </a:lnTo>
                <a:lnTo>
                  <a:pt x="6392669" y="2327151"/>
                </a:lnTo>
                <a:lnTo>
                  <a:pt x="6397035" y="2322388"/>
                </a:lnTo>
                <a:lnTo>
                  <a:pt x="6401400" y="2317228"/>
                </a:lnTo>
                <a:lnTo>
                  <a:pt x="6405766" y="2312068"/>
                </a:lnTo>
                <a:lnTo>
                  <a:pt x="6407751" y="2310083"/>
                </a:lnTo>
                <a:lnTo>
                  <a:pt x="6410132" y="2308892"/>
                </a:lnTo>
                <a:lnTo>
                  <a:pt x="6412513" y="2307702"/>
                </a:lnTo>
                <a:lnTo>
                  <a:pt x="6414895" y="2307702"/>
                </a:lnTo>
                <a:lnTo>
                  <a:pt x="6418070" y="2308099"/>
                </a:lnTo>
                <a:lnTo>
                  <a:pt x="6420451" y="2309290"/>
                </a:lnTo>
                <a:lnTo>
                  <a:pt x="6418070" y="2316434"/>
                </a:lnTo>
                <a:lnTo>
                  <a:pt x="6416879" y="2321991"/>
                </a:lnTo>
                <a:lnTo>
                  <a:pt x="6416482" y="2326357"/>
                </a:lnTo>
                <a:lnTo>
                  <a:pt x="6416879" y="2330723"/>
                </a:lnTo>
                <a:lnTo>
                  <a:pt x="6416879" y="2334296"/>
                </a:lnTo>
                <a:lnTo>
                  <a:pt x="6416879" y="2338662"/>
                </a:lnTo>
                <a:lnTo>
                  <a:pt x="6416482" y="2343425"/>
                </a:lnTo>
                <a:lnTo>
                  <a:pt x="6414895" y="2349378"/>
                </a:lnTo>
                <a:lnTo>
                  <a:pt x="6417673" y="2346203"/>
                </a:lnTo>
                <a:lnTo>
                  <a:pt x="6420451" y="2342631"/>
                </a:lnTo>
                <a:lnTo>
                  <a:pt x="6425214" y="2333502"/>
                </a:lnTo>
                <a:lnTo>
                  <a:pt x="6430373" y="2323579"/>
                </a:lnTo>
                <a:lnTo>
                  <a:pt x="6435136" y="2313259"/>
                </a:lnTo>
                <a:lnTo>
                  <a:pt x="6439899" y="2303335"/>
                </a:lnTo>
                <a:lnTo>
                  <a:pt x="6442280" y="2298970"/>
                </a:lnTo>
                <a:lnTo>
                  <a:pt x="6444661" y="2294603"/>
                </a:lnTo>
                <a:lnTo>
                  <a:pt x="6447836" y="2291031"/>
                </a:lnTo>
                <a:lnTo>
                  <a:pt x="6450615" y="2288649"/>
                </a:lnTo>
                <a:lnTo>
                  <a:pt x="6453790" y="2286665"/>
                </a:lnTo>
                <a:lnTo>
                  <a:pt x="6456568" y="2285474"/>
                </a:lnTo>
                <a:lnTo>
                  <a:pt x="6452599" y="2292619"/>
                </a:lnTo>
                <a:lnTo>
                  <a:pt x="6449424" y="2299366"/>
                </a:lnTo>
                <a:lnTo>
                  <a:pt x="6446646" y="2305320"/>
                </a:lnTo>
                <a:lnTo>
                  <a:pt x="6445455" y="2310877"/>
                </a:lnTo>
                <a:lnTo>
                  <a:pt x="6445455" y="2313259"/>
                </a:lnTo>
                <a:lnTo>
                  <a:pt x="6445455" y="2315640"/>
                </a:lnTo>
                <a:lnTo>
                  <a:pt x="6445852" y="2317625"/>
                </a:lnTo>
                <a:lnTo>
                  <a:pt x="6446646" y="2319609"/>
                </a:lnTo>
                <a:lnTo>
                  <a:pt x="6448233" y="2321594"/>
                </a:lnTo>
                <a:lnTo>
                  <a:pt x="6450218" y="2323579"/>
                </a:lnTo>
                <a:lnTo>
                  <a:pt x="6452202" y="2324769"/>
                </a:lnTo>
                <a:lnTo>
                  <a:pt x="6454981" y="2326357"/>
                </a:lnTo>
                <a:lnTo>
                  <a:pt x="6453790" y="2329136"/>
                </a:lnTo>
                <a:lnTo>
                  <a:pt x="6451409" y="2331914"/>
                </a:lnTo>
                <a:lnTo>
                  <a:pt x="6447836" y="2334296"/>
                </a:lnTo>
                <a:lnTo>
                  <a:pt x="6444264" y="2336280"/>
                </a:lnTo>
                <a:lnTo>
                  <a:pt x="6441486" y="2336677"/>
                </a:lnTo>
                <a:lnTo>
                  <a:pt x="6439899" y="2336677"/>
                </a:lnTo>
                <a:lnTo>
                  <a:pt x="6439105" y="2336280"/>
                </a:lnTo>
                <a:lnTo>
                  <a:pt x="6438311" y="2335486"/>
                </a:lnTo>
                <a:lnTo>
                  <a:pt x="6437914" y="2334296"/>
                </a:lnTo>
                <a:lnTo>
                  <a:pt x="6438311" y="2332708"/>
                </a:lnTo>
                <a:lnTo>
                  <a:pt x="6439105" y="2330723"/>
                </a:lnTo>
                <a:lnTo>
                  <a:pt x="6437517" y="2331914"/>
                </a:lnTo>
                <a:lnTo>
                  <a:pt x="6435930" y="2333105"/>
                </a:lnTo>
                <a:lnTo>
                  <a:pt x="6433548" y="2338265"/>
                </a:lnTo>
                <a:lnTo>
                  <a:pt x="6431961" y="2341043"/>
                </a:lnTo>
                <a:lnTo>
                  <a:pt x="6431167" y="2343028"/>
                </a:lnTo>
                <a:lnTo>
                  <a:pt x="6429580" y="2344615"/>
                </a:lnTo>
                <a:lnTo>
                  <a:pt x="6428786" y="2344615"/>
                </a:lnTo>
                <a:lnTo>
                  <a:pt x="6427595" y="2344615"/>
                </a:lnTo>
                <a:lnTo>
                  <a:pt x="6425611" y="2351363"/>
                </a:lnTo>
                <a:lnTo>
                  <a:pt x="6425214" y="2356126"/>
                </a:lnTo>
                <a:lnTo>
                  <a:pt x="6425214" y="2360095"/>
                </a:lnTo>
                <a:lnTo>
                  <a:pt x="6426404" y="2362874"/>
                </a:lnTo>
                <a:lnTo>
                  <a:pt x="6427595" y="2366049"/>
                </a:lnTo>
                <a:lnTo>
                  <a:pt x="6428786" y="2368828"/>
                </a:lnTo>
                <a:lnTo>
                  <a:pt x="6428786" y="2372797"/>
                </a:lnTo>
                <a:lnTo>
                  <a:pt x="6428389" y="2377560"/>
                </a:lnTo>
                <a:lnTo>
                  <a:pt x="6429183" y="2377957"/>
                </a:lnTo>
                <a:lnTo>
                  <a:pt x="6430770" y="2377560"/>
                </a:lnTo>
                <a:lnTo>
                  <a:pt x="6431564" y="2376766"/>
                </a:lnTo>
                <a:lnTo>
                  <a:pt x="6433152" y="2374781"/>
                </a:lnTo>
                <a:lnTo>
                  <a:pt x="6434739" y="2369224"/>
                </a:lnTo>
                <a:lnTo>
                  <a:pt x="6435930" y="2363668"/>
                </a:lnTo>
                <a:lnTo>
                  <a:pt x="6435930" y="2358111"/>
                </a:lnTo>
                <a:lnTo>
                  <a:pt x="6435930" y="2355729"/>
                </a:lnTo>
                <a:lnTo>
                  <a:pt x="6435533" y="2353745"/>
                </a:lnTo>
                <a:lnTo>
                  <a:pt x="6434739" y="2352157"/>
                </a:lnTo>
                <a:lnTo>
                  <a:pt x="6433548" y="2351760"/>
                </a:lnTo>
                <a:lnTo>
                  <a:pt x="6431564" y="2351760"/>
                </a:lnTo>
                <a:lnTo>
                  <a:pt x="6429580" y="2353348"/>
                </a:lnTo>
                <a:lnTo>
                  <a:pt x="6431564" y="2349775"/>
                </a:lnTo>
                <a:lnTo>
                  <a:pt x="6433548" y="2347394"/>
                </a:lnTo>
                <a:lnTo>
                  <a:pt x="6435136" y="2345806"/>
                </a:lnTo>
                <a:lnTo>
                  <a:pt x="6437120" y="2345409"/>
                </a:lnTo>
                <a:lnTo>
                  <a:pt x="6438311" y="2345409"/>
                </a:lnTo>
                <a:lnTo>
                  <a:pt x="6439899" y="2346203"/>
                </a:lnTo>
                <a:lnTo>
                  <a:pt x="6441486" y="2347791"/>
                </a:lnTo>
                <a:lnTo>
                  <a:pt x="6443074" y="2349378"/>
                </a:lnTo>
                <a:lnTo>
                  <a:pt x="6445455" y="2353745"/>
                </a:lnTo>
                <a:lnTo>
                  <a:pt x="6447440" y="2358905"/>
                </a:lnTo>
                <a:lnTo>
                  <a:pt x="6450218" y="2366843"/>
                </a:lnTo>
                <a:lnTo>
                  <a:pt x="6446646" y="2371606"/>
                </a:lnTo>
                <a:lnTo>
                  <a:pt x="6444661" y="2376369"/>
                </a:lnTo>
                <a:lnTo>
                  <a:pt x="6443868" y="2380735"/>
                </a:lnTo>
                <a:lnTo>
                  <a:pt x="6443868" y="2384307"/>
                </a:lnTo>
                <a:lnTo>
                  <a:pt x="6444264" y="2387880"/>
                </a:lnTo>
                <a:lnTo>
                  <a:pt x="6445455" y="2391452"/>
                </a:lnTo>
                <a:lnTo>
                  <a:pt x="6446646" y="2394231"/>
                </a:lnTo>
                <a:lnTo>
                  <a:pt x="6448630" y="2397803"/>
                </a:lnTo>
                <a:lnTo>
                  <a:pt x="6452202" y="2403757"/>
                </a:lnTo>
                <a:lnTo>
                  <a:pt x="6453790" y="2406535"/>
                </a:lnTo>
                <a:lnTo>
                  <a:pt x="6454584" y="2409314"/>
                </a:lnTo>
                <a:lnTo>
                  <a:pt x="6454981" y="2412886"/>
                </a:lnTo>
                <a:lnTo>
                  <a:pt x="6454584" y="2416458"/>
                </a:lnTo>
                <a:lnTo>
                  <a:pt x="6452996" y="2420030"/>
                </a:lnTo>
                <a:lnTo>
                  <a:pt x="6450615" y="2424000"/>
                </a:lnTo>
                <a:lnTo>
                  <a:pt x="6452599" y="2423603"/>
                </a:lnTo>
                <a:lnTo>
                  <a:pt x="6454584" y="2423603"/>
                </a:lnTo>
                <a:lnTo>
                  <a:pt x="6456568" y="2424000"/>
                </a:lnTo>
                <a:lnTo>
                  <a:pt x="6457759" y="2425190"/>
                </a:lnTo>
                <a:lnTo>
                  <a:pt x="6460140" y="2427175"/>
                </a:lnTo>
                <a:lnTo>
                  <a:pt x="6461331" y="2429954"/>
                </a:lnTo>
                <a:lnTo>
                  <a:pt x="6463315" y="2432732"/>
                </a:lnTo>
                <a:lnTo>
                  <a:pt x="6465300" y="2435511"/>
                </a:lnTo>
                <a:lnTo>
                  <a:pt x="6466887" y="2435907"/>
                </a:lnTo>
                <a:lnTo>
                  <a:pt x="6468475" y="2436304"/>
                </a:lnTo>
                <a:lnTo>
                  <a:pt x="6470459" y="2436304"/>
                </a:lnTo>
                <a:lnTo>
                  <a:pt x="6472841" y="2435907"/>
                </a:lnTo>
                <a:lnTo>
                  <a:pt x="6470856" y="2431541"/>
                </a:lnTo>
                <a:lnTo>
                  <a:pt x="6468872" y="2427572"/>
                </a:lnTo>
                <a:lnTo>
                  <a:pt x="6467681" y="2423206"/>
                </a:lnTo>
                <a:lnTo>
                  <a:pt x="6466887" y="2419237"/>
                </a:lnTo>
                <a:lnTo>
                  <a:pt x="6466490" y="2410901"/>
                </a:lnTo>
                <a:lnTo>
                  <a:pt x="6466490" y="2402566"/>
                </a:lnTo>
                <a:lnTo>
                  <a:pt x="6467284" y="2383911"/>
                </a:lnTo>
                <a:lnTo>
                  <a:pt x="6467681" y="2373591"/>
                </a:lnTo>
                <a:lnTo>
                  <a:pt x="6467284" y="2361683"/>
                </a:lnTo>
                <a:lnTo>
                  <a:pt x="6469269" y="2359698"/>
                </a:lnTo>
                <a:lnTo>
                  <a:pt x="6471650" y="2357714"/>
                </a:lnTo>
                <a:lnTo>
                  <a:pt x="6474031" y="2356126"/>
                </a:lnTo>
                <a:lnTo>
                  <a:pt x="6476809" y="2355729"/>
                </a:lnTo>
                <a:lnTo>
                  <a:pt x="6479191" y="2355332"/>
                </a:lnTo>
                <a:lnTo>
                  <a:pt x="6481572" y="2355332"/>
                </a:lnTo>
                <a:lnTo>
                  <a:pt x="6484350" y="2355729"/>
                </a:lnTo>
                <a:lnTo>
                  <a:pt x="6487525" y="2356523"/>
                </a:lnTo>
                <a:lnTo>
                  <a:pt x="6485541" y="2358111"/>
                </a:lnTo>
                <a:lnTo>
                  <a:pt x="6483557" y="2359698"/>
                </a:lnTo>
                <a:lnTo>
                  <a:pt x="6481969" y="2361683"/>
                </a:lnTo>
                <a:lnTo>
                  <a:pt x="6481175" y="2362874"/>
                </a:lnTo>
                <a:lnTo>
                  <a:pt x="6479985" y="2366843"/>
                </a:lnTo>
                <a:lnTo>
                  <a:pt x="6479588" y="2370812"/>
                </a:lnTo>
                <a:lnTo>
                  <a:pt x="6479191" y="2374781"/>
                </a:lnTo>
                <a:lnTo>
                  <a:pt x="6478397" y="2379148"/>
                </a:lnTo>
                <a:lnTo>
                  <a:pt x="6478000" y="2381132"/>
                </a:lnTo>
                <a:lnTo>
                  <a:pt x="6477206" y="2383117"/>
                </a:lnTo>
                <a:lnTo>
                  <a:pt x="6475619" y="2385101"/>
                </a:lnTo>
                <a:lnTo>
                  <a:pt x="6473634" y="2387086"/>
                </a:lnTo>
                <a:lnTo>
                  <a:pt x="6475619" y="2391452"/>
                </a:lnTo>
                <a:lnTo>
                  <a:pt x="6477603" y="2395421"/>
                </a:lnTo>
                <a:lnTo>
                  <a:pt x="6480381" y="2398200"/>
                </a:lnTo>
                <a:lnTo>
                  <a:pt x="6483953" y="2400581"/>
                </a:lnTo>
                <a:lnTo>
                  <a:pt x="6486732" y="2402169"/>
                </a:lnTo>
                <a:lnTo>
                  <a:pt x="6488319" y="2402566"/>
                </a:lnTo>
                <a:lnTo>
                  <a:pt x="6490304" y="2402566"/>
                </a:lnTo>
                <a:lnTo>
                  <a:pt x="6491891" y="2402169"/>
                </a:lnTo>
                <a:lnTo>
                  <a:pt x="6492685" y="2401772"/>
                </a:lnTo>
                <a:lnTo>
                  <a:pt x="6494273" y="2400581"/>
                </a:lnTo>
                <a:lnTo>
                  <a:pt x="6495066" y="2398994"/>
                </a:lnTo>
                <a:lnTo>
                  <a:pt x="6497051" y="2392246"/>
                </a:lnTo>
                <a:lnTo>
                  <a:pt x="6497051" y="2387483"/>
                </a:lnTo>
                <a:lnTo>
                  <a:pt x="6497051" y="2385895"/>
                </a:lnTo>
                <a:lnTo>
                  <a:pt x="6496654" y="2383911"/>
                </a:lnTo>
                <a:lnTo>
                  <a:pt x="6495066" y="2381926"/>
                </a:lnTo>
                <a:lnTo>
                  <a:pt x="6493082" y="2379941"/>
                </a:lnTo>
                <a:lnTo>
                  <a:pt x="6491097" y="2377957"/>
                </a:lnTo>
                <a:lnTo>
                  <a:pt x="6489510" y="2376369"/>
                </a:lnTo>
                <a:lnTo>
                  <a:pt x="6488319" y="2373194"/>
                </a:lnTo>
                <a:lnTo>
                  <a:pt x="6490701" y="2369224"/>
                </a:lnTo>
                <a:lnTo>
                  <a:pt x="6492685" y="2366446"/>
                </a:lnTo>
                <a:lnTo>
                  <a:pt x="6495066" y="2365255"/>
                </a:lnTo>
                <a:lnTo>
                  <a:pt x="6497448" y="2364858"/>
                </a:lnTo>
                <a:lnTo>
                  <a:pt x="6500226" y="2366049"/>
                </a:lnTo>
                <a:lnTo>
                  <a:pt x="6502607" y="2366843"/>
                </a:lnTo>
                <a:lnTo>
                  <a:pt x="6506973" y="2370812"/>
                </a:lnTo>
                <a:lnTo>
                  <a:pt x="6511339" y="2373591"/>
                </a:lnTo>
                <a:lnTo>
                  <a:pt x="6513323" y="2374781"/>
                </a:lnTo>
                <a:lnTo>
                  <a:pt x="6515308" y="2375179"/>
                </a:lnTo>
                <a:lnTo>
                  <a:pt x="6517292" y="2374384"/>
                </a:lnTo>
                <a:lnTo>
                  <a:pt x="6518483" y="2371606"/>
                </a:lnTo>
                <a:lnTo>
                  <a:pt x="6519674" y="2368431"/>
                </a:lnTo>
                <a:lnTo>
                  <a:pt x="6521261" y="2362874"/>
                </a:lnTo>
                <a:lnTo>
                  <a:pt x="6523642" y="2368431"/>
                </a:lnTo>
                <a:lnTo>
                  <a:pt x="6526024" y="2372400"/>
                </a:lnTo>
                <a:lnTo>
                  <a:pt x="6528802" y="2375575"/>
                </a:lnTo>
                <a:lnTo>
                  <a:pt x="6531183" y="2377957"/>
                </a:lnTo>
                <a:lnTo>
                  <a:pt x="6534755" y="2379941"/>
                </a:lnTo>
                <a:lnTo>
                  <a:pt x="6537534" y="2381529"/>
                </a:lnTo>
                <a:lnTo>
                  <a:pt x="6541106" y="2381926"/>
                </a:lnTo>
                <a:lnTo>
                  <a:pt x="6544678" y="2382720"/>
                </a:lnTo>
                <a:lnTo>
                  <a:pt x="6553012" y="2383117"/>
                </a:lnTo>
                <a:lnTo>
                  <a:pt x="6561744" y="2383117"/>
                </a:lnTo>
                <a:lnTo>
                  <a:pt x="6566507" y="2383514"/>
                </a:lnTo>
                <a:lnTo>
                  <a:pt x="6571269" y="2384307"/>
                </a:lnTo>
                <a:lnTo>
                  <a:pt x="6577223" y="2385498"/>
                </a:lnTo>
                <a:lnTo>
                  <a:pt x="6583176" y="2387483"/>
                </a:lnTo>
                <a:lnTo>
                  <a:pt x="6582779" y="2389864"/>
                </a:lnTo>
                <a:lnTo>
                  <a:pt x="6581588" y="2391849"/>
                </a:lnTo>
                <a:lnTo>
                  <a:pt x="6580795" y="2392643"/>
                </a:lnTo>
                <a:lnTo>
                  <a:pt x="6579207" y="2393437"/>
                </a:lnTo>
                <a:lnTo>
                  <a:pt x="6576826" y="2394231"/>
                </a:lnTo>
                <a:lnTo>
                  <a:pt x="6574444" y="2394628"/>
                </a:lnTo>
                <a:lnTo>
                  <a:pt x="6574444" y="2397406"/>
                </a:lnTo>
                <a:lnTo>
                  <a:pt x="6574841" y="2398994"/>
                </a:lnTo>
                <a:lnTo>
                  <a:pt x="6575238" y="2400185"/>
                </a:lnTo>
                <a:lnTo>
                  <a:pt x="6576429" y="2400978"/>
                </a:lnTo>
                <a:lnTo>
                  <a:pt x="6578810" y="2402566"/>
                </a:lnTo>
                <a:lnTo>
                  <a:pt x="6581191" y="2403757"/>
                </a:lnTo>
                <a:lnTo>
                  <a:pt x="6579604" y="2406932"/>
                </a:lnTo>
                <a:lnTo>
                  <a:pt x="6578413" y="2409314"/>
                </a:lnTo>
                <a:lnTo>
                  <a:pt x="6576826" y="2410901"/>
                </a:lnTo>
                <a:lnTo>
                  <a:pt x="6575238" y="2411298"/>
                </a:lnTo>
                <a:lnTo>
                  <a:pt x="6574047" y="2411298"/>
                </a:lnTo>
                <a:lnTo>
                  <a:pt x="6572460" y="2410505"/>
                </a:lnTo>
                <a:lnTo>
                  <a:pt x="6569285" y="2407329"/>
                </a:lnTo>
                <a:lnTo>
                  <a:pt x="6566110" y="2403757"/>
                </a:lnTo>
                <a:lnTo>
                  <a:pt x="6564522" y="2401772"/>
                </a:lnTo>
                <a:lnTo>
                  <a:pt x="6562538" y="2400185"/>
                </a:lnTo>
                <a:lnTo>
                  <a:pt x="6560553" y="2398994"/>
                </a:lnTo>
                <a:lnTo>
                  <a:pt x="6558569" y="2398994"/>
                </a:lnTo>
                <a:lnTo>
                  <a:pt x="6556584" y="2398994"/>
                </a:lnTo>
                <a:lnTo>
                  <a:pt x="6554203" y="2400581"/>
                </a:lnTo>
                <a:lnTo>
                  <a:pt x="6551822" y="2416855"/>
                </a:lnTo>
                <a:lnTo>
                  <a:pt x="6553012" y="2419237"/>
                </a:lnTo>
                <a:lnTo>
                  <a:pt x="6554203" y="2421618"/>
                </a:lnTo>
                <a:lnTo>
                  <a:pt x="6555791" y="2423603"/>
                </a:lnTo>
                <a:lnTo>
                  <a:pt x="6557775" y="2425587"/>
                </a:lnTo>
                <a:lnTo>
                  <a:pt x="6561744" y="2427969"/>
                </a:lnTo>
                <a:lnTo>
                  <a:pt x="6566110" y="2430350"/>
                </a:lnTo>
                <a:lnTo>
                  <a:pt x="6570079" y="2433526"/>
                </a:lnTo>
                <a:lnTo>
                  <a:pt x="6571269" y="2435511"/>
                </a:lnTo>
                <a:lnTo>
                  <a:pt x="6572857" y="2437098"/>
                </a:lnTo>
                <a:lnTo>
                  <a:pt x="6574444" y="2440273"/>
                </a:lnTo>
                <a:lnTo>
                  <a:pt x="6574841" y="2443052"/>
                </a:lnTo>
                <a:lnTo>
                  <a:pt x="6575238" y="2447021"/>
                </a:lnTo>
                <a:lnTo>
                  <a:pt x="6575238" y="2451388"/>
                </a:lnTo>
                <a:lnTo>
                  <a:pt x="6581191" y="2429160"/>
                </a:lnTo>
                <a:lnTo>
                  <a:pt x="6583970" y="2415664"/>
                </a:lnTo>
                <a:lnTo>
                  <a:pt x="6585954" y="2401772"/>
                </a:lnTo>
                <a:lnTo>
                  <a:pt x="6587939" y="2387086"/>
                </a:lnTo>
                <a:lnTo>
                  <a:pt x="6587939" y="2379544"/>
                </a:lnTo>
                <a:lnTo>
                  <a:pt x="6587939" y="2372797"/>
                </a:lnTo>
                <a:lnTo>
                  <a:pt x="6587542" y="2366049"/>
                </a:lnTo>
                <a:lnTo>
                  <a:pt x="6587145" y="2358905"/>
                </a:lnTo>
                <a:lnTo>
                  <a:pt x="6585557" y="2353348"/>
                </a:lnTo>
                <a:lnTo>
                  <a:pt x="6583970" y="2347394"/>
                </a:lnTo>
                <a:lnTo>
                  <a:pt x="6585954" y="2348188"/>
                </a:lnTo>
                <a:lnTo>
                  <a:pt x="6588335" y="2350172"/>
                </a:lnTo>
                <a:lnTo>
                  <a:pt x="6593892" y="2354141"/>
                </a:lnTo>
                <a:lnTo>
                  <a:pt x="6596273" y="2355729"/>
                </a:lnTo>
                <a:lnTo>
                  <a:pt x="6596670" y="2355729"/>
                </a:lnTo>
                <a:lnTo>
                  <a:pt x="6597464" y="2355332"/>
                </a:lnTo>
                <a:lnTo>
                  <a:pt x="6597464" y="2354141"/>
                </a:lnTo>
                <a:lnTo>
                  <a:pt x="6596670" y="2353348"/>
                </a:lnTo>
                <a:lnTo>
                  <a:pt x="6594686" y="2348188"/>
                </a:lnTo>
                <a:lnTo>
                  <a:pt x="6596273" y="2345409"/>
                </a:lnTo>
                <a:lnTo>
                  <a:pt x="6597464" y="2343821"/>
                </a:lnTo>
                <a:lnTo>
                  <a:pt x="6598258" y="2343425"/>
                </a:lnTo>
                <a:lnTo>
                  <a:pt x="6599448" y="2344615"/>
                </a:lnTo>
                <a:lnTo>
                  <a:pt x="6600242" y="2345806"/>
                </a:lnTo>
                <a:lnTo>
                  <a:pt x="6600639" y="2348188"/>
                </a:lnTo>
                <a:lnTo>
                  <a:pt x="6602624" y="2354141"/>
                </a:lnTo>
                <a:lnTo>
                  <a:pt x="6604211" y="2360889"/>
                </a:lnTo>
                <a:lnTo>
                  <a:pt x="6606196" y="2367240"/>
                </a:lnTo>
                <a:lnTo>
                  <a:pt x="6606989" y="2370415"/>
                </a:lnTo>
                <a:lnTo>
                  <a:pt x="6608577" y="2372797"/>
                </a:lnTo>
                <a:lnTo>
                  <a:pt x="6609371" y="2374384"/>
                </a:lnTo>
                <a:lnTo>
                  <a:pt x="6610958" y="2374781"/>
                </a:lnTo>
                <a:lnTo>
                  <a:pt x="6611355" y="2364065"/>
                </a:lnTo>
                <a:lnTo>
                  <a:pt x="6610958" y="2354538"/>
                </a:lnTo>
                <a:lnTo>
                  <a:pt x="6610561" y="2350966"/>
                </a:lnTo>
                <a:lnTo>
                  <a:pt x="6609371" y="2347394"/>
                </a:lnTo>
                <a:lnTo>
                  <a:pt x="6608577" y="2344615"/>
                </a:lnTo>
                <a:lnTo>
                  <a:pt x="6606989" y="2341837"/>
                </a:lnTo>
                <a:lnTo>
                  <a:pt x="6608974" y="2339456"/>
                </a:lnTo>
                <a:lnTo>
                  <a:pt x="6610958" y="2337471"/>
                </a:lnTo>
                <a:lnTo>
                  <a:pt x="6613340" y="2336280"/>
                </a:lnTo>
                <a:lnTo>
                  <a:pt x="6615721" y="2334692"/>
                </a:lnTo>
                <a:lnTo>
                  <a:pt x="6620880" y="2332708"/>
                </a:lnTo>
                <a:lnTo>
                  <a:pt x="6626040" y="2330723"/>
                </a:lnTo>
                <a:lnTo>
                  <a:pt x="6628024" y="2329929"/>
                </a:lnTo>
                <a:lnTo>
                  <a:pt x="6630406" y="2327945"/>
                </a:lnTo>
                <a:lnTo>
                  <a:pt x="6632390" y="2325960"/>
                </a:lnTo>
                <a:lnTo>
                  <a:pt x="6634375" y="2323579"/>
                </a:lnTo>
                <a:lnTo>
                  <a:pt x="6636359" y="2320006"/>
                </a:lnTo>
                <a:lnTo>
                  <a:pt x="6637947" y="2316037"/>
                </a:lnTo>
                <a:lnTo>
                  <a:pt x="6638740" y="2310877"/>
                </a:lnTo>
                <a:lnTo>
                  <a:pt x="6639931" y="2304923"/>
                </a:lnTo>
                <a:lnTo>
                  <a:pt x="6640725" y="2306114"/>
                </a:lnTo>
                <a:lnTo>
                  <a:pt x="6641916" y="2308099"/>
                </a:lnTo>
                <a:lnTo>
                  <a:pt x="6642312" y="2311274"/>
                </a:lnTo>
                <a:lnTo>
                  <a:pt x="6641916" y="2313655"/>
                </a:lnTo>
                <a:lnTo>
                  <a:pt x="6641122" y="2316434"/>
                </a:lnTo>
                <a:lnTo>
                  <a:pt x="6640725" y="2318815"/>
                </a:lnTo>
                <a:lnTo>
                  <a:pt x="6639931" y="2320403"/>
                </a:lnTo>
                <a:lnTo>
                  <a:pt x="6638740" y="2320800"/>
                </a:lnTo>
                <a:lnTo>
                  <a:pt x="6638344" y="2320800"/>
                </a:lnTo>
                <a:lnTo>
                  <a:pt x="6638344" y="2323579"/>
                </a:lnTo>
                <a:lnTo>
                  <a:pt x="6638740" y="2325563"/>
                </a:lnTo>
                <a:lnTo>
                  <a:pt x="6639931" y="2327151"/>
                </a:lnTo>
                <a:lnTo>
                  <a:pt x="6640725" y="2328342"/>
                </a:lnTo>
                <a:lnTo>
                  <a:pt x="6643106" y="2329929"/>
                </a:lnTo>
                <a:lnTo>
                  <a:pt x="6645488" y="2331120"/>
                </a:lnTo>
                <a:lnTo>
                  <a:pt x="6646678" y="2332311"/>
                </a:lnTo>
                <a:lnTo>
                  <a:pt x="6647472" y="2333502"/>
                </a:lnTo>
                <a:lnTo>
                  <a:pt x="6648663" y="2335089"/>
                </a:lnTo>
                <a:lnTo>
                  <a:pt x="6649060" y="2337471"/>
                </a:lnTo>
                <a:lnTo>
                  <a:pt x="6649060" y="2340646"/>
                </a:lnTo>
                <a:lnTo>
                  <a:pt x="6649060" y="2343821"/>
                </a:lnTo>
                <a:lnTo>
                  <a:pt x="6648266" y="2348188"/>
                </a:lnTo>
                <a:lnTo>
                  <a:pt x="6647075" y="2353745"/>
                </a:lnTo>
                <a:lnTo>
                  <a:pt x="6644297" y="2357714"/>
                </a:lnTo>
                <a:lnTo>
                  <a:pt x="6643106" y="2358508"/>
                </a:lnTo>
                <a:lnTo>
                  <a:pt x="6642312" y="2358905"/>
                </a:lnTo>
                <a:lnTo>
                  <a:pt x="6641122" y="2358905"/>
                </a:lnTo>
                <a:lnTo>
                  <a:pt x="6640725" y="2358508"/>
                </a:lnTo>
                <a:lnTo>
                  <a:pt x="6638740" y="2357317"/>
                </a:lnTo>
                <a:lnTo>
                  <a:pt x="6637550" y="2355332"/>
                </a:lnTo>
                <a:lnTo>
                  <a:pt x="6634772" y="2353348"/>
                </a:lnTo>
                <a:lnTo>
                  <a:pt x="6633978" y="2352554"/>
                </a:lnTo>
                <a:lnTo>
                  <a:pt x="6631993" y="2352157"/>
                </a:lnTo>
                <a:lnTo>
                  <a:pt x="6630406" y="2352157"/>
                </a:lnTo>
                <a:lnTo>
                  <a:pt x="6628024" y="2352554"/>
                </a:lnTo>
                <a:lnTo>
                  <a:pt x="6627628" y="2357317"/>
                </a:lnTo>
                <a:lnTo>
                  <a:pt x="6627628" y="2360492"/>
                </a:lnTo>
                <a:lnTo>
                  <a:pt x="6628024" y="2363668"/>
                </a:lnTo>
                <a:lnTo>
                  <a:pt x="6628421" y="2366049"/>
                </a:lnTo>
                <a:lnTo>
                  <a:pt x="6629612" y="2370812"/>
                </a:lnTo>
                <a:lnTo>
                  <a:pt x="6630009" y="2373591"/>
                </a:lnTo>
                <a:lnTo>
                  <a:pt x="6630009" y="2377163"/>
                </a:lnTo>
                <a:lnTo>
                  <a:pt x="6632390" y="2377957"/>
                </a:lnTo>
                <a:lnTo>
                  <a:pt x="6634375" y="2378751"/>
                </a:lnTo>
                <a:lnTo>
                  <a:pt x="6636756" y="2377957"/>
                </a:lnTo>
                <a:lnTo>
                  <a:pt x="6638344" y="2377163"/>
                </a:lnTo>
                <a:lnTo>
                  <a:pt x="6639931" y="2375179"/>
                </a:lnTo>
                <a:lnTo>
                  <a:pt x="6641122" y="2373194"/>
                </a:lnTo>
                <a:lnTo>
                  <a:pt x="6644297" y="2369224"/>
                </a:lnTo>
                <a:lnTo>
                  <a:pt x="6646281" y="2365255"/>
                </a:lnTo>
                <a:lnTo>
                  <a:pt x="6647075" y="2364462"/>
                </a:lnTo>
                <a:lnTo>
                  <a:pt x="6648663" y="2363668"/>
                </a:lnTo>
                <a:lnTo>
                  <a:pt x="6649457" y="2363668"/>
                </a:lnTo>
                <a:lnTo>
                  <a:pt x="6650647" y="2364462"/>
                </a:lnTo>
                <a:lnTo>
                  <a:pt x="6651838" y="2366843"/>
                </a:lnTo>
                <a:lnTo>
                  <a:pt x="6653425" y="2370019"/>
                </a:lnTo>
                <a:lnTo>
                  <a:pt x="6655410" y="2356126"/>
                </a:lnTo>
                <a:lnTo>
                  <a:pt x="6658188" y="2343821"/>
                </a:lnTo>
                <a:lnTo>
                  <a:pt x="6659776" y="2338662"/>
                </a:lnTo>
                <a:lnTo>
                  <a:pt x="6661760" y="2334296"/>
                </a:lnTo>
                <a:lnTo>
                  <a:pt x="6663348" y="2330326"/>
                </a:lnTo>
                <a:lnTo>
                  <a:pt x="6665332" y="2326754"/>
                </a:lnTo>
                <a:lnTo>
                  <a:pt x="6667713" y="2323975"/>
                </a:lnTo>
                <a:lnTo>
                  <a:pt x="6669698" y="2321594"/>
                </a:lnTo>
                <a:lnTo>
                  <a:pt x="6672079" y="2320006"/>
                </a:lnTo>
                <a:lnTo>
                  <a:pt x="6674461" y="2319609"/>
                </a:lnTo>
                <a:lnTo>
                  <a:pt x="6677636" y="2318815"/>
                </a:lnTo>
                <a:lnTo>
                  <a:pt x="6680017" y="2320006"/>
                </a:lnTo>
                <a:lnTo>
                  <a:pt x="6682795" y="2320800"/>
                </a:lnTo>
                <a:lnTo>
                  <a:pt x="6685573" y="2323579"/>
                </a:lnTo>
                <a:lnTo>
                  <a:pt x="6684383" y="2332708"/>
                </a:lnTo>
                <a:lnTo>
                  <a:pt x="6682398" y="2341043"/>
                </a:lnTo>
                <a:lnTo>
                  <a:pt x="6679223" y="2347791"/>
                </a:lnTo>
                <a:lnTo>
                  <a:pt x="6676048" y="2353348"/>
                </a:lnTo>
                <a:lnTo>
                  <a:pt x="6672476" y="2358111"/>
                </a:lnTo>
                <a:lnTo>
                  <a:pt x="6668507" y="2362477"/>
                </a:lnTo>
                <a:lnTo>
                  <a:pt x="6660966" y="2370415"/>
                </a:lnTo>
                <a:lnTo>
                  <a:pt x="6662157" y="2375179"/>
                </a:lnTo>
                <a:lnTo>
                  <a:pt x="6662951" y="2380735"/>
                </a:lnTo>
                <a:lnTo>
                  <a:pt x="6663348" y="2387086"/>
                </a:lnTo>
                <a:lnTo>
                  <a:pt x="6663348" y="2394628"/>
                </a:lnTo>
                <a:lnTo>
                  <a:pt x="6665332" y="2389071"/>
                </a:lnTo>
                <a:lnTo>
                  <a:pt x="6667317" y="2383514"/>
                </a:lnTo>
                <a:lnTo>
                  <a:pt x="6671682" y="2373591"/>
                </a:lnTo>
                <a:lnTo>
                  <a:pt x="6676445" y="2364858"/>
                </a:lnTo>
                <a:lnTo>
                  <a:pt x="6678429" y="2360492"/>
                </a:lnTo>
                <a:lnTo>
                  <a:pt x="6680811" y="2355332"/>
                </a:lnTo>
                <a:lnTo>
                  <a:pt x="6682001" y="2355729"/>
                </a:lnTo>
                <a:lnTo>
                  <a:pt x="6683192" y="2356523"/>
                </a:lnTo>
                <a:lnTo>
                  <a:pt x="6684383" y="2358111"/>
                </a:lnTo>
                <a:lnTo>
                  <a:pt x="6685177" y="2359698"/>
                </a:lnTo>
                <a:lnTo>
                  <a:pt x="6686367" y="2363668"/>
                </a:lnTo>
                <a:lnTo>
                  <a:pt x="6687161" y="2368828"/>
                </a:lnTo>
                <a:lnTo>
                  <a:pt x="6687161" y="2374781"/>
                </a:lnTo>
                <a:lnTo>
                  <a:pt x="6687161" y="2381529"/>
                </a:lnTo>
                <a:lnTo>
                  <a:pt x="6686367" y="2395818"/>
                </a:lnTo>
                <a:lnTo>
                  <a:pt x="6688749" y="2390261"/>
                </a:lnTo>
                <a:lnTo>
                  <a:pt x="6691130" y="2385101"/>
                </a:lnTo>
                <a:lnTo>
                  <a:pt x="6693511" y="2379544"/>
                </a:lnTo>
                <a:lnTo>
                  <a:pt x="6696686" y="2375179"/>
                </a:lnTo>
                <a:lnTo>
                  <a:pt x="6698274" y="2373591"/>
                </a:lnTo>
                <a:lnTo>
                  <a:pt x="6699862" y="2372797"/>
                </a:lnTo>
                <a:lnTo>
                  <a:pt x="6701449" y="2372400"/>
                </a:lnTo>
                <a:lnTo>
                  <a:pt x="6703434" y="2372797"/>
                </a:lnTo>
                <a:lnTo>
                  <a:pt x="6704624" y="2373591"/>
                </a:lnTo>
                <a:lnTo>
                  <a:pt x="6706609" y="2375179"/>
                </a:lnTo>
                <a:lnTo>
                  <a:pt x="6708196" y="2377560"/>
                </a:lnTo>
                <a:lnTo>
                  <a:pt x="6710181" y="2381529"/>
                </a:lnTo>
                <a:lnTo>
                  <a:pt x="6710181" y="2371209"/>
                </a:lnTo>
                <a:lnTo>
                  <a:pt x="6710578" y="2360889"/>
                </a:lnTo>
                <a:lnTo>
                  <a:pt x="6710578" y="2356523"/>
                </a:lnTo>
                <a:lnTo>
                  <a:pt x="6709784" y="2352554"/>
                </a:lnTo>
                <a:lnTo>
                  <a:pt x="6708593" y="2350172"/>
                </a:lnTo>
                <a:lnTo>
                  <a:pt x="6708196" y="2349378"/>
                </a:lnTo>
                <a:lnTo>
                  <a:pt x="6707402" y="2348981"/>
                </a:lnTo>
                <a:lnTo>
                  <a:pt x="6707799" y="2345409"/>
                </a:lnTo>
                <a:lnTo>
                  <a:pt x="6708196" y="2342631"/>
                </a:lnTo>
                <a:lnTo>
                  <a:pt x="6709387" y="2341043"/>
                </a:lnTo>
                <a:lnTo>
                  <a:pt x="6709784" y="2339853"/>
                </a:lnTo>
                <a:lnTo>
                  <a:pt x="6710578" y="2339456"/>
                </a:lnTo>
                <a:lnTo>
                  <a:pt x="6711768" y="2339853"/>
                </a:lnTo>
                <a:lnTo>
                  <a:pt x="6712562" y="2341043"/>
                </a:lnTo>
                <a:lnTo>
                  <a:pt x="6712959" y="2343028"/>
                </a:lnTo>
                <a:lnTo>
                  <a:pt x="6714546" y="2347394"/>
                </a:lnTo>
                <a:lnTo>
                  <a:pt x="6715737" y="2352554"/>
                </a:lnTo>
                <a:lnTo>
                  <a:pt x="6714943" y="2358905"/>
                </a:lnTo>
                <a:lnTo>
                  <a:pt x="6714943" y="2362477"/>
                </a:lnTo>
                <a:lnTo>
                  <a:pt x="6714150" y="2365255"/>
                </a:lnTo>
                <a:lnTo>
                  <a:pt x="6714943" y="2365255"/>
                </a:lnTo>
                <a:lnTo>
                  <a:pt x="6715737" y="2364462"/>
                </a:lnTo>
                <a:lnTo>
                  <a:pt x="6716928" y="2360889"/>
                </a:lnTo>
                <a:lnTo>
                  <a:pt x="6720500" y="2351760"/>
                </a:lnTo>
                <a:lnTo>
                  <a:pt x="6722087" y="2348188"/>
                </a:lnTo>
                <a:lnTo>
                  <a:pt x="6722484" y="2347791"/>
                </a:lnTo>
                <a:lnTo>
                  <a:pt x="6723278" y="2347394"/>
                </a:lnTo>
                <a:lnTo>
                  <a:pt x="6723675" y="2348188"/>
                </a:lnTo>
                <a:lnTo>
                  <a:pt x="6724469" y="2350172"/>
                </a:lnTo>
                <a:lnTo>
                  <a:pt x="6725659" y="2357317"/>
                </a:lnTo>
                <a:lnTo>
                  <a:pt x="6726453" y="2353348"/>
                </a:lnTo>
                <a:lnTo>
                  <a:pt x="6725659" y="2345806"/>
                </a:lnTo>
                <a:lnTo>
                  <a:pt x="6725262" y="2336677"/>
                </a:lnTo>
                <a:lnTo>
                  <a:pt x="6725659" y="2325960"/>
                </a:lnTo>
                <a:lnTo>
                  <a:pt x="6726453" y="2315243"/>
                </a:lnTo>
                <a:lnTo>
                  <a:pt x="6727247" y="2309686"/>
                </a:lnTo>
                <a:lnTo>
                  <a:pt x="6728438" y="2304923"/>
                </a:lnTo>
                <a:lnTo>
                  <a:pt x="6730025" y="2300954"/>
                </a:lnTo>
                <a:lnTo>
                  <a:pt x="6732010" y="2297382"/>
                </a:lnTo>
                <a:lnTo>
                  <a:pt x="6734788" y="2294603"/>
                </a:lnTo>
                <a:lnTo>
                  <a:pt x="6735978" y="2293413"/>
                </a:lnTo>
                <a:lnTo>
                  <a:pt x="6737963" y="2292619"/>
                </a:lnTo>
                <a:lnTo>
                  <a:pt x="6737566" y="2288252"/>
                </a:lnTo>
                <a:lnTo>
                  <a:pt x="6737169" y="2284680"/>
                </a:lnTo>
                <a:lnTo>
                  <a:pt x="6735978" y="2281902"/>
                </a:lnTo>
                <a:lnTo>
                  <a:pt x="6734788" y="2279917"/>
                </a:lnTo>
                <a:lnTo>
                  <a:pt x="6733200" y="2278329"/>
                </a:lnTo>
                <a:lnTo>
                  <a:pt x="6731216" y="2277932"/>
                </a:lnTo>
                <a:lnTo>
                  <a:pt x="6729231" y="2277139"/>
                </a:lnTo>
                <a:lnTo>
                  <a:pt x="6727247" y="2277139"/>
                </a:lnTo>
                <a:lnTo>
                  <a:pt x="6722881" y="2276345"/>
                </a:lnTo>
                <a:lnTo>
                  <a:pt x="6720897" y="2276345"/>
                </a:lnTo>
                <a:lnTo>
                  <a:pt x="6718912" y="2275551"/>
                </a:lnTo>
                <a:lnTo>
                  <a:pt x="6716928" y="2275154"/>
                </a:lnTo>
                <a:lnTo>
                  <a:pt x="6715737" y="2273566"/>
                </a:lnTo>
                <a:lnTo>
                  <a:pt x="6714150" y="2271582"/>
                </a:lnTo>
                <a:lnTo>
                  <a:pt x="6712959" y="2268804"/>
                </a:lnTo>
                <a:lnTo>
                  <a:pt x="6710974" y="2269597"/>
                </a:lnTo>
                <a:lnTo>
                  <a:pt x="6709387" y="2271582"/>
                </a:lnTo>
                <a:lnTo>
                  <a:pt x="6707799" y="2274360"/>
                </a:lnTo>
                <a:lnTo>
                  <a:pt x="6706609" y="2277932"/>
                </a:lnTo>
                <a:lnTo>
                  <a:pt x="6705815" y="2282696"/>
                </a:lnTo>
                <a:lnTo>
                  <a:pt x="6705418" y="2287856"/>
                </a:lnTo>
                <a:lnTo>
                  <a:pt x="6704624" y="2300557"/>
                </a:lnTo>
                <a:lnTo>
                  <a:pt x="6701846" y="2291825"/>
                </a:lnTo>
                <a:lnTo>
                  <a:pt x="6701052" y="2289046"/>
                </a:lnTo>
                <a:lnTo>
                  <a:pt x="6699862" y="2287856"/>
                </a:lnTo>
                <a:lnTo>
                  <a:pt x="6699068" y="2287856"/>
                </a:lnTo>
                <a:lnTo>
                  <a:pt x="6697083" y="2288252"/>
                </a:lnTo>
                <a:lnTo>
                  <a:pt x="6691130" y="2291031"/>
                </a:lnTo>
                <a:lnTo>
                  <a:pt x="6691130" y="2286268"/>
                </a:lnTo>
                <a:lnTo>
                  <a:pt x="6691924" y="2281902"/>
                </a:lnTo>
                <a:lnTo>
                  <a:pt x="6693114" y="2277932"/>
                </a:lnTo>
                <a:lnTo>
                  <a:pt x="6693908" y="2274360"/>
                </a:lnTo>
                <a:lnTo>
                  <a:pt x="6696686" y="2268804"/>
                </a:lnTo>
                <a:lnTo>
                  <a:pt x="6699068" y="2263247"/>
                </a:lnTo>
                <a:lnTo>
                  <a:pt x="6701449" y="2257293"/>
                </a:lnTo>
                <a:lnTo>
                  <a:pt x="6702243" y="2254117"/>
                </a:lnTo>
                <a:lnTo>
                  <a:pt x="6703434" y="2250545"/>
                </a:lnTo>
                <a:lnTo>
                  <a:pt x="6703830" y="2245782"/>
                </a:lnTo>
                <a:lnTo>
                  <a:pt x="6704227" y="2240622"/>
                </a:lnTo>
                <a:lnTo>
                  <a:pt x="6704227" y="2235065"/>
                </a:lnTo>
                <a:lnTo>
                  <a:pt x="6703830" y="2227524"/>
                </a:lnTo>
                <a:lnTo>
                  <a:pt x="6706212" y="2227127"/>
                </a:lnTo>
                <a:lnTo>
                  <a:pt x="6707799" y="2227127"/>
                </a:lnTo>
                <a:lnTo>
                  <a:pt x="6708593" y="2227524"/>
                </a:lnTo>
                <a:lnTo>
                  <a:pt x="6709784" y="2229111"/>
                </a:lnTo>
                <a:lnTo>
                  <a:pt x="6710578" y="2231096"/>
                </a:lnTo>
                <a:lnTo>
                  <a:pt x="6710578" y="2233477"/>
                </a:lnTo>
                <a:lnTo>
                  <a:pt x="6710578" y="2239431"/>
                </a:lnTo>
                <a:lnTo>
                  <a:pt x="6710181" y="2245782"/>
                </a:lnTo>
                <a:lnTo>
                  <a:pt x="6708593" y="2251736"/>
                </a:lnTo>
                <a:lnTo>
                  <a:pt x="6707799" y="2256896"/>
                </a:lnTo>
                <a:lnTo>
                  <a:pt x="6706212" y="2260468"/>
                </a:lnTo>
                <a:lnTo>
                  <a:pt x="6712165" y="2258087"/>
                </a:lnTo>
                <a:lnTo>
                  <a:pt x="6716531" y="2255308"/>
                </a:lnTo>
                <a:lnTo>
                  <a:pt x="6720103" y="2253720"/>
                </a:lnTo>
                <a:lnTo>
                  <a:pt x="6722484" y="2250942"/>
                </a:lnTo>
                <a:lnTo>
                  <a:pt x="6725262" y="2248560"/>
                </a:lnTo>
                <a:lnTo>
                  <a:pt x="6727644" y="2245385"/>
                </a:lnTo>
                <a:lnTo>
                  <a:pt x="6735185" y="2236256"/>
                </a:lnTo>
                <a:lnTo>
                  <a:pt x="6733994" y="2233477"/>
                </a:lnTo>
                <a:lnTo>
                  <a:pt x="6732803" y="2231493"/>
                </a:lnTo>
                <a:lnTo>
                  <a:pt x="6730025" y="2227127"/>
                </a:lnTo>
                <a:lnTo>
                  <a:pt x="6729231" y="2224745"/>
                </a:lnTo>
                <a:lnTo>
                  <a:pt x="6728438" y="2221570"/>
                </a:lnTo>
                <a:lnTo>
                  <a:pt x="6728438" y="2217997"/>
                </a:lnTo>
                <a:lnTo>
                  <a:pt x="6728438" y="2212440"/>
                </a:lnTo>
                <a:lnTo>
                  <a:pt x="6733200" y="2214425"/>
                </a:lnTo>
                <a:lnTo>
                  <a:pt x="6737566" y="2217203"/>
                </a:lnTo>
                <a:lnTo>
                  <a:pt x="6741932" y="2220379"/>
                </a:lnTo>
                <a:lnTo>
                  <a:pt x="6745901" y="2223157"/>
                </a:lnTo>
                <a:lnTo>
                  <a:pt x="6750267" y="2225142"/>
                </a:lnTo>
                <a:lnTo>
                  <a:pt x="6752251" y="2225539"/>
                </a:lnTo>
                <a:lnTo>
                  <a:pt x="6754235" y="2225539"/>
                </a:lnTo>
                <a:lnTo>
                  <a:pt x="6756617" y="2225142"/>
                </a:lnTo>
                <a:lnTo>
                  <a:pt x="6758601" y="2224348"/>
                </a:lnTo>
                <a:lnTo>
                  <a:pt x="6760586" y="2222364"/>
                </a:lnTo>
                <a:lnTo>
                  <a:pt x="6762967" y="2220379"/>
                </a:lnTo>
                <a:lnTo>
                  <a:pt x="6758998" y="2227921"/>
                </a:lnTo>
                <a:lnTo>
                  <a:pt x="6758204" y="2229905"/>
                </a:lnTo>
                <a:lnTo>
                  <a:pt x="6757411" y="2232683"/>
                </a:lnTo>
                <a:lnTo>
                  <a:pt x="6757411" y="2235065"/>
                </a:lnTo>
                <a:lnTo>
                  <a:pt x="6758204" y="2238241"/>
                </a:lnTo>
                <a:lnTo>
                  <a:pt x="6759395" y="2252133"/>
                </a:lnTo>
                <a:lnTo>
                  <a:pt x="6760983" y="2246576"/>
                </a:lnTo>
                <a:lnTo>
                  <a:pt x="6762967" y="2242210"/>
                </a:lnTo>
                <a:lnTo>
                  <a:pt x="6765348" y="2239034"/>
                </a:lnTo>
                <a:lnTo>
                  <a:pt x="6767730" y="2235462"/>
                </a:lnTo>
                <a:lnTo>
                  <a:pt x="6770111" y="2231890"/>
                </a:lnTo>
                <a:lnTo>
                  <a:pt x="6772095" y="2227127"/>
                </a:lnTo>
                <a:lnTo>
                  <a:pt x="6772889" y="2224348"/>
                </a:lnTo>
                <a:lnTo>
                  <a:pt x="6773286" y="2220776"/>
                </a:lnTo>
                <a:lnTo>
                  <a:pt x="6773286" y="2216410"/>
                </a:lnTo>
                <a:lnTo>
                  <a:pt x="6773286" y="2212043"/>
                </a:lnTo>
                <a:lnTo>
                  <a:pt x="6774477" y="2214822"/>
                </a:lnTo>
                <a:lnTo>
                  <a:pt x="6776064" y="2219188"/>
                </a:lnTo>
                <a:lnTo>
                  <a:pt x="6777255" y="2224348"/>
                </a:lnTo>
                <a:lnTo>
                  <a:pt x="6778049" y="2229508"/>
                </a:lnTo>
                <a:lnTo>
                  <a:pt x="6779636" y="2240622"/>
                </a:lnTo>
                <a:lnTo>
                  <a:pt x="6780827" y="2252530"/>
                </a:lnTo>
                <a:lnTo>
                  <a:pt x="6784002" y="2250545"/>
                </a:lnTo>
                <a:lnTo>
                  <a:pt x="6787574" y="2248560"/>
                </a:lnTo>
                <a:lnTo>
                  <a:pt x="6790749" y="2247766"/>
                </a:lnTo>
                <a:lnTo>
                  <a:pt x="6793924" y="2246973"/>
                </a:lnTo>
                <a:lnTo>
                  <a:pt x="6797100" y="2246973"/>
                </a:lnTo>
                <a:lnTo>
                  <a:pt x="6800672" y="2246973"/>
                </a:lnTo>
                <a:lnTo>
                  <a:pt x="6803847" y="2248163"/>
                </a:lnTo>
                <a:lnTo>
                  <a:pt x="6807022" y="2248957"/>
                </a:lnTo>
                <a:lnTo>
                  <a:pt x="6810197" y="2250545"/>
                </a:lnTo>
                <a:lnTo>
                  <a:pt x="6813372" y="2252926"/>
                </a:lnTo>
                <a:lnTo>
                  <a:pt x="6816150" y="2255308"/>
                </a:lnTo>
                <a:lnTo>
                  <a:pt x="6819325" y="2258483"/>
                </a:lnTo>
                <a:lnTo>
                  <a:pt x="6821707" y="2261659"/>
                </a:lnTo>
                <a:lnTo>
                  <a:pt x="6824485" y="2265231"/>
                </a:lnTo>
                <a:lnTo>
                  <a:pt x="6826866" y="2269597"/>
                </a:lnTo>
                <a:lnTo>
                  <a:pt x="6828851" y="2274360"/>
                </a:lnTo>
                <a:lnTo>
                  <a:pt x="6830438" y="2272773"/>
                </a:lnTo>
                <a:lnTo>
                  <a:pt x="6830835" y="2269994"/>
                </a:lnTo>
                <a:lnTo>
                  <a:pt x="6831232" y="2267613"/>
                </a:lnTo>
                <a:lnTo>
                  <a:pt x="6831232" y="2264437"/>
                </a:lnTo>
                <a:lnTo>
                  <a:pt x="6830835" y="2257293"/>
                </a:lnTo>
                <a:lnTo>
                  <a:pt x="6828851" y="2249751"/>
                </a:lnTo>
                <a:lnTo>
                  <a:pt x="6826469" y="2243400"/>
                </a:lnTo>
                <a:lnTo>
                  <a:pt x="6824485" y="2240225"/>
                </a:lnTo>
                <a:lnTo>
                  <a:pt x="6822897" y="2237843"/>
                </a:lnTo>
                <a:lnTo>
                  <a:pt x="6821707" y="2235859"/>
                </a:lnTo>
                <a:lnTo>
                  <a:pt x="6819722" y="2235065"/>
                </a:lnTo>
                <a:lnTo>
                  <a:pt x="6817738" y="2234271"/>
                </a:lnTo>
                <a:lnTo>
                  <a:pt x="6816150" y="2235065"/>
                </a:lnTo>
                <a:lnTo>
                  <a:pt x="6816547" y="2229905"/>
                </a:lnTo>
                <a:lnTo>
                  <a:pt x="6817738" y="2226333"/>
                </a:lnTo>
                <a:lnTo>
                  <a:pt x="6818532" y="2222760"/>
                </a:lnTo>
                <a:lnTo>
                  <a:pt x="6820119" y="2220776"/>
                </a:lnTo>
                <a:lnTo>
                  <a:pt x="6822104" y="2219982"/>
                </a:lnTo>
                <a:lnTo>
                  <a:pt x="6823691" y="2219188"/>
                </a:lnTo>
                <a:lnTo>
                  <a:pt x="6825676" y="2220379"/>
                </a:lnTo>
                <a:lnTo>
                  <a:pt x="6827263" y="2221173"/>
                </a:lnTo>
                <a:lnTo>
                  <a:pt x="6829248" y="2223554"/>
                </a:lnTo>
                <a:lnTo>
                  <a:pt x="6831232" y="2226730"/>
                </a:lnTo>
                <a:lnTo>
                  <a:pt x="6832820" y="2229905"/>
                </a:lnTo>
                <a:lnTo>
                  <a:pt x="6834407" y="2234271"/>
                </a:lnTo>
                <a:lnTo>
                  <a:pt x="6835201" y="2239828"/>
                </a:lnTo>
                <a:lnTo>
                  <a:pt x="6835598" y="2245385"/>
                </a:lnTo>
                <a:lnTo>
                  <a:pt x="6835598" y="2250942"/>
                </a:lnTo>
                <a:lnTo>
                  <a:pt x="6835598" y="2258087"/>
                </a:lnTo>
                <a:lnTo>
                  <a:pt x="6843139" y="2258087"/>
                </a:lnTo>
                <a:lnTo>
                  <a:pt x="6847108" y="2257293"/>
                </a:lnTo>
                <a:lnTo>
                  <a:pt x="6850283" y="2256896"/>
                </a:lnTo>
                <a:lnTo>
                  <a:pt x="6853458" y="2256102"/>
                </a:lnTo>
                <a:lnTo>
                  <a:pt x="6856236" y="2254514"/>
                </a:lnTo>
                <a:lnTo>
                  <a:pt x="6858617" y="2252133"/>
                </a:lnTo>
                <a:lnTo>
                  <a:pt x="6860602" y="2248163"/>
                </a:lnTo>
                <a:lnTo>
                  <a:pt x="6859014" y="2245782"/>
                </a:lnTo>
                <a:lnTo>
                  <a:pt x="6858221" y="2243797"/>
                </a:lnTo>
                <a:lnTo>
                  <a:pt x="6857427" y="2242606"/>
                </a:lnTo>
                <a:lnTo>
                  <a:pt x="6856236" y="2242210"/>
                </a:lnTo>
                <a:lnTo>
                  <a:pt x="6855442" y="2242210"/>
                </a:lnTo>
                <a:lnTo>
                  <a:pt x="6854252" y="2242606"/>
                </a:lnTo>
                <a:lnTo>
                  <a:pt x="6852267" y="2243797"/>
                </a:lnTo>
                <a:lnTo>
                  <a:pt x="6851077" y="2244194"/>
                </a:lnTo>
                <a:lnTo>
                  <a:pt x="6849886" y="2244194"/>
                </a:lnTo>
                <a:lnTo>
                  <a:pt x="6849092" y="2243400"/>
                </a:lnTo>
                <a:lnTo>
                  <a:pt x="6847901" y="2242210"/>
                </a:lnTo>
                <a:lnTo>
                  <a:pt x="6847108" y="2240225"/>
                </a:lnTo>
                <a:lnTo>
                  <a:pt x="6845123" y="2233081"/>
                </a:lnTo>
                <a:lnTo>
                  <a:pt x="6847505" y="2229508"/>
                </a:lnTo>
                <a:lnTo>
                  <a:pt x="6850283" y="2226730"/>
                </a:lnTo>
                <a:lnTo>
                  <a:pt x="6853458" y="2223554"/>
                </a:lnTo>
                <a:lnTo>
                  <a:pt x="6856633" y="2221570"/>
                </a:lnTo>
                <a:lnTo>
                  <a:pt x="6860205" y="2219188"/>
                </a:lnTo>
                <a:lnTo>
                  <a:pt x="6863777" y="2217997"/>
                </a:lnTo>
                <a:lnTo>
                  <a:pt x="6868143" y="2216410"/>
                </a:lnTo>
                <a:lnTo>
                  <a:pt x="6871715" y="2215219"/>
                </a:lnTo>
                <a:lnTo>
                  <a:pt x="6876477" y="2214425"/>
                </a:lnTo>
                <a:lnTo>
                  <a:pt x="6880843" y="2214028"/>
                </a:lnTo>
                <a:lnTo>
                  <a:pt x="6885209" y="2214028"/>
                </a:lnTo>
                <a:lnTo>
                  <a:pt x="6889972" y="2214425"/>
                </a:lnTo>
                <a:lnTo>
                  <a:pt x="6894734" y="2214822"/>
                </a:lnTo>
                <a:lnTo>
                  <a:pt x="6899894" y="2216410"/>
                </a:lnTo>
                <a:lnTo>
                  <a:pt x="6905054" y="2217203"/>
                </a:lnTo>
                <a:lnTo>
                  <a:pt x="6910213" y="2219188"/>
                </a:lnTo>
                <a:lnTo>
                  <a:pt x="6907038" y="2216013"/>
                </a:lnTo>
                <a:lnTo>
                  <a:pt x="6905054" y="2212837"/>
                </a:lnTo>
                <a:lnTo>
                  <a:pt x="6904260" y="2210456"/>
                </a:lnTo>
                <a:lnTo>
                  <a:pt x="6904260" y="2208075"/>
                </a:lnTo>
                <a:lnTo>
                  <a:pt x="6905054" y="2205693"/>
                </a:lnTo>
                <a:lnTo>
                  <a:pt x="6906641" y="2203311"/>
                </a:lnTo>
                <a:lnTo>
                  <a:pt x="6910610" y="2198945"/>
                </a:lnTo>
                <a:lnTo>
                  <a:pt x="6914976" y="2193388"/>
                </a:lnTo>
                <a:lnTo>
                  <a:pt x="6917357" y="2190610"/>
                </a:lnTo>
                <a:lnTo>
                  <a:pt x="6919342" y="2187037"/>
                </a:lnTo>
                <a:lnTo>
                  <a:pt x="6921326" y="2183068"/>
                </a:lnTo>
                <a:lnTo>
                  <a:pt x="6922120" y="2179099"/>
                </a:lnTo>
                <a:lnTo>
                  <a:pt x="6922914" y="2174336"/>
                </a:lnTo>
                <a:lnTo>
                  <a:pt x="6922914" y="2169573"/>
                </a:lnTo>
                <a:lnTo>
                  <a:pt x="6924104" y="2169970"/>
                </a:lnTo>
                <a:lnTo>
                  <a:pt x="6925295" y="2170764"/>
                </a:lnTo>
                <a:lnTo>
                  <a:pt x="6926089" y="2172351"/>
                </a:lnTo>
                <a:lnTo>
                  <a:pt x="6927279" y="2174336"/>
                </a:lnTo>
                <a:lnTo>
                  <a:pt x="6928470" y="2179099"/>
                </a:lnTo>
                <a:lnTo>
                  <a:pt x="6930058" y="2184656"/>
                </a:lnTo>
                <a:lnTo>
                  <a:pt x="6931645" y="2189816"/>
                </a:lnTo>
                <a:lnTo>
                  <a:pt x="6932836" y="2194976"/>
                </a:lnTo>
                <a:lnTo>
                  <a:pt x="6934026" y="2196960"/>
                </a:lnTo>
                <a:lnTo>
                  <a:pt x="6934820" y="2198151"/>
                </a:lnTo>
                <a:lnTo>
                  <a:pt x="6936408" y="2199342"/>
                </a:lnTo>
                <a:lnTo>
                  <a:pt x="6937202" y="2199739"/>
                </a:lnTo>
                <a:lnTo>
                  <a:pt x="6936805" y="2203708"/>
                </a:lnTo>
                <a:lnTo>
                  <a:pt x="6936011" y="2205296"/>
                </a:lnTo>
                <a:lnTo>
                  <a:pt x="6934423" y="2205693"/>
                </a:lnTo>
                <a:lnTo>
                  <a:pt x="6932836" y="2205296"/>
                </a:lnTo>
                <a:lnTo>
                  <a:pt x="6931645" y="2204502"/>
                </a:lnTo>
                <a:lnTo>
                  <a:pt x="6929264" y="2205296"/>
                </a:lnTo>
                <a:lnTo>
                  <a:pt x="6928073" y="2205693"/>
                </a:lnTo>
                <a:lnTo>
                  <a:pt x="6926486" y="2206487"/>
                </a:lnTo>
                <a:lnTo>
                  <a:pt x="6925295" y="2207677"/>
                </a:lnTo>
                <a:lnTo>
                  <a:pt x="6923707" y="2209662"/>
                </a:lnTo>
                <a:lnTo>
                  <a:pt x="6925295" y="2214028"/>
                </a:lnTo>
                <a:lnTo>
                  <a:pt x="6926486" y="2217203"/>
                </a:lnTo>
                <a:lnTo>
                  <a:pt x="6928470" y="2219982"/>
                </a:lnTo>
                <a:lnTo>
                  <a:pt x="6930454" y="2221173"/>
                </a:lnTo>
                <a:lnTo>
                  <a:pt x="6932836" y="2221570"/>
                </a:lnTo>
                <a:lnTo>
                  <a:pt x="6936011" y="2221570"/>
                </a:lnTo>
                <a:lnTo>
                  <a:pt x="6938392" y="2221173"/>
                </a:lnTo>
                <a:lnTo>
                  <a:pt x="6941171" y="2220379"/>
                </a:lnTo>
                <a:lnTo>
                  <a:pt x="6947124" y="2217203"/>
                </a:lnTo>
                <a:lnTo>
                  <a:pt x="6952680" y="2212837"/>
                </a:lnTo>
                <a:lnTo>
                  <a:pt x="6957046" y="2208868"/>
                </a:lnTo>
                <a:lnTo>
                  <a:pt x="6961015" y="2205693"/>
                </a:lnTo>
                <a:lnTo>
                  <a:pt x="6960221" y="2202517"/>
                </a:lnTo>
                <a:lnTo>
                  <a:pt x="6959427" y="2201327"/>
                </a:lnTo>
                <a:lnTo>
                  <a:pt x="6959031" y="2200136"/>
                </a:lnTo>
                <a:lnTo>
                  <a:pt x="6957840" y="2199739"/>
                </a:lnTo>
                <a:lnTo>
                  <a:pt x="6957443" y="2200136"/>
                </a:lnTo>
                <a:lnTo>
                  <a:pt x="6956252" y="2200930"/>
                </a:lnTo>
                <a:lnTo>
                  <a:pt x="6954665" y="2203708"/>
                </a:lnTo>
                <a:lnTo>
                  <a:pt x="6951887" y="2206487"/>
                </a:lnTo>
                <a:lnTo>
                  <a:pt x="6950696" y="2207677"/>
                </a:lnTo>
                <a:lnTo>
                  <a:pt x="6949108" y="2208471"/>
                </a:lnTo>
                <a:lnTo>
                  <a:pt x="6947521" y="2209662"/>
                </a:lnTo>
                <a:lnTo>
                  <a:pt x="6946330" y="2209662"/>
                </a:lnTo>
                <a:lnTo>
                  <a:pt x="6944346" y="2208868"/>
                </a:lnTo>
                <a:lnTo>
                  <a:pt x="6942361" y="2207677"/>
                </a:lnTo>
                <a:lnTo>
                  <a:pt x="6943155" y="2200930"/>
                </a:lnTo>
                <a:lnTo>
                  <a:pt x="6944743" y="2194976"/>
                </a:lnTo>
                <a:lnTo>
                  <a:pt x="6946330" y="2189816"/>
                </a:lnTo>
                <a:lnTo>
                  <a:pt x="6948315" y="2185450"/>
                </a:lnTo>
                <a:lnTo>
                  <a:pt x="6949902" y="2181877"/>
                </a:lnTo>
                <a:lnTo>
                  <a:pt x="6951887" y="2178702"/>
                </a:lnTo>
                <a:lnTo>
                  <a:pt x="6954665" y="2176321"/>
                </a:lnTo>
                <a:lnTo>
                  <a:pt x="6957046" y="2173939"/>
                </a:lnTo>
                <a:lnTo>
                  <a:pt x="6959427" y="2171954"/>
                </a:lnTo>
                <a:lnTo>
                  <a:pt x="6962206" y="2170367"/>
                </a:lnTo>
                <a:lnTo>
                  <a:pt x="6968159" y="2167589"/>
                </a:lnTo>
                <a:lnTo>
                  <a:pt x="6974509" y="2164413"/>
                </a:lnTo>
                <a:lnTo>
                  <a:pt x="6981256" y="2161238"/>
                </a:lnTo>
                <a:lnTo>
                  <a:pt x="6982844" y="2171557"/>
                </a:lnTo>
                <a:lnTo>
                  <a:pt x="6984432" y="2181084"/>
                </a:lnTo>
                <a:lnTo>
                  <a:pt x="6985225" y="2185450"/>
                </a:lnTo>
                <a:lnTo>
                  <a:pt x="6986416" y="2189022"/>
                </a:lnTo>
                <a:lnTo>
                  <a:pt x="6988004" y="2191404"/>
                </a:lnTo>
                <a:lnTo>
                  <a:pt x="6989194" y="2191801"/>
                </a:lnTo>
                <a:lnTo>
                  <a:pt x="6989988" y="2192594"/>
                </a:lnTo>
                <a:lnTo>
                  <a:pt x="6989988" y="2194579"/>
                </a:lnTo>
                <a:lnTo>
                  <a:pt x="6989591" y="2195770"/>
                </a:lnTo>
                <a:lnTo>
                  <a:pt x="6989194" y="2196960"/>
                </a:lnTo>
                <a:lnTo>
                  <a:pt x="6988004" y="2197358"/>
                </a:lnTo>
                <a:lnTo>
                  <a:pt x="6986416" y="2197755"/>
                </a:lnTo>
                <a:lnTo>
                  <a:pt x="6983638" y="2197755"/>
                </a:lnTo>
                <a:lnTo>
                  <a:pt x="6982844" y="2198151"/>
                </a:lnTo>
                <a:lnTo>
                  <a:pt x="6981653" y="2198945"/>
                </a:lnTo>
                <a:lnTo>
                  <a:pt x="6981256" y="2199739"/>
                </a:lnTo>
                <a:lnTo>
                  <a:pt x="6980859" y="2201724"/>
                </a:lnTo>
                <a:lnTo>
                  <a:pt x="6980463" y="2204105"/>
                </a:lnTo>
                <a:lnTo>
                  <a:pt x="6980463" y="2208075"/>
                </a:lnTo>
                <a:lnTo>
                  <a:pt x="6981256" y="2212440"/>
                </a:lnTo>
                <a:lnTo>
                  <a:pt x="6982447" y="2218394"/>
                </a:lnTo>
                <a:lnTo>
                  <a:pt x="6984432" y="2218394"/>
                </a:lnTo>
                <a:lnTo>
                  <a:pt x="6986416" y="2218394"/>
                </a:lnTo>
                <a:lnTo>
                  <a:pt x="6990782" y="2216807"/>
                </a:lnTo>
                <a:lnTo>
                  <a:pt x="6994354" y="2215219"/>
                </a:lnTo>
                <a:lnTo>
                  <a:pt x="6996338" y="2214822"/>
                </a:lnTo>
                <a:lnTo>
                  <a:pt x="6997529" y="2215219"/>
                </a:lnTo>
                <a:lnTo>
                  <a:pt x="6999513" y="2216410"/>
                </a:lnTo>
                <a:lnTo>
                  <a:pt x="7000704" y="2217997"/>
                </a:lnTo>
                <a:lnTo>
                  <a:pt x="7001498" y="2219188"/>
                </a:lnTo>
                <a:lnTo>
                  <a:pt x="7001498" y="2220776"/>
                </a:lnTo>
                <a:lnTo>
                  <a:pt x="7000704" y="2224348"/>
                </a:lnTo>
                <a:lnTo>
                  <a:pt x="6999513" y="2228714"/>
                </a:lnTo>
                <a:lnTo>
                  <a:pt x="6997926" y="2233874"/>
                </a:lnTo>
                <a:lnTo>
                  <a:pt x="6997529" y="2237050"/>
                </a:lnTo>
                <a:lnTo>
                  <a:pt x="6997132" y="2240225"/>
                </a:lnTo>
                <a:lnTo>
                  <a:pt x="6997132" y="2243797"/>
                </a:lnTo>
                <a:lnTo>
                  <a:pt x="6997529" y="2247766"/>
                </a:lnTo>
                <a:lnTo>
                  <a:pt x="6998323" y="2251736"/>
                </a:lnTo>
                <a:lnTo>
                  <a:pt x="7000307" y="2256102"/>
                </a:lnTo>
                <a:lnTo>
                  <a:pt x="7003482" y="2242606"/>
                </a:lnTo>
                <a:lnTo>
                  <a:pt x="7005864" y="2233874"/>
                </a:lnTo>
                <a:lnTo>
                  <a:pt x="7008642" y="2227524"/>
                </a:lnTo>
                <a:lnTo>
                  <a:pt x="7010626" y="2222760"/>
                </a:lnTo>
                <a:lnTo>
                  <a:pt x="7012611" y="2217203"/>
                </a:lnTo>
                <a:lnTo>
                  <a:pt x="7014198" y="2210853"/>
                </a:lnTo>
                <a:lnTo>
                  <a:pt x="7015389" y="2201327"/>
                </a:lnTo>
                <a:lnTo>
                  <a:pt x="7016580" y="2188228"/>
                </a:lnTo>
                <a:lnTo>
                  <a:pt x="7020548" y="2187037"/>
                </a:lnTo>
                <a:lnTo>
                  <a:pt x="7024517" y="2186244"/>
                </a:lnTo>
                <a:lnTo>
                  <a:pt x="7032058" y="2182671"/>
                </a:lnTo>
                <a:lnTo>
                  <a:pt x="7039996" y="2178305"/>
                </a:lnTo>
                <a:lnTo>
                  <a:pt x="7044362" y="2176717"/>
                </a:lnTo>
                <a:lnTo>
                  <a:pt x="7048331" y="2175130"/>
                </a:lnTo>
                <a:lnTo>
                  <a:pt x="7052300" y="2174733"/>
                </a:lnTo>
                <a:lnTo>
                  <a:pt x="7055475" y="2174733"/>
                </a:lnTo>
                <a:lnTo>
                  <a:pt x="7059444" y="2175924"/>
                </a:lnTo>
                <a:lnTo>
                  <a:pt x="7063016" y="2177908"/>
                </a:lnTo>
                <a:lnTo>
                  <a:pt x="7066191" y="2181084"/>
                </a:lnTo>
                <a:lnTo>
                  <a:pt x="7069763" y="2186244"/>
                </a:lnTo>
                <a:lnTo>
                  <a:pt x="7072541" y="2192991"/>
                </a:lnTo>
                <a:lnTo>
                  <a:pt x="7075319" y="2201327"/>
                </a:lnTo>
                <a:lnTo>
                  <a:pt x="7076510" y="2200136"/>
                </a:lnTo>
                <a:lnTo>
                  <a:pt x="7077701" y="2198945"/>
                </a:lnTo>
                <a:lnTo>
                  <a:pt x="7078097" y="2196960"/>
                </a:lnTo>
                <a:lnTo>
                  <a:pt x="7078097" y="2194579"/>
                </a:lnTo>
                <a:lnTo>
                  <a:pt x="7077701" y="2188625"/>
                </a:lnTo>
                <a:lnTo>
                  <a:pt x="7075716" y="2181877"/>
                </a:lnTo>
                <a:lnTo>
                  <a:pt x="7071747" y="2166001"/>
                </a:lnTo>
                <a:lnTo>
                  <a:pt x="7070160" y="2159253"/>
                </a:lnTo>
                <a:lnTo>
                  <a:pt x="7069366" y="2152902"/>
                </a:lnTo>
                <a:lnTo>
                  <a:pt x="7077304" y="2159650"/>
                </a:lnTo>
                <a:lnTo>
                  <a:pt x="7080876" y="2163619"/>
                </a:lnTo>
                <a:lnTo>
                  <a:pt x="7084448" y="2167985"/>
                </a:lnTo>
                <a:lnTo>
                  <a:pt x="7087226" y="2172351"/>
                </a:lnTo>
                <a:lnTo>
                  <a:pt x="7088814" y="2174733"/>
                </a:lnTo>
                <a:lnTo>
                  <a:pt x="7090004" y="2177908"/>
                </a:lnTo>
                <a:lnTo>
                  <a:pt x="7090401" y="2180290"/>
                </a:lnTo>
                <a:lnTo>
                  <a:pt x="7090401" y="2183465"/>
                </a:lnTo>
                <a:lnTo>
                  <a:pt x="7090401" y="2186641"/>
                </a:lnTo>
                <a:lnTo>
                  <a:pt x="7090004" y="2189816"/>
                </a:lnTo>
                <a:lnTo>
                  <a:pt x="7091195" y="2189022"/>
                </a:lnTo>
                <a:lnTo>
                  <a:pt x="7092782" y="2188625"/>
                </a:lnTo>
                <a:lnTo>
                  <a:pt x="7095164" y="2186244"/>
                </a:lnTo>
                <a:lnTo>
                  <a:pt x="7099133" y="2181877"/>
                </a:lnTo>
                <a:lnTo>
                  <a:pt x="7101117" y="2180290"/>
                </a:lnTo>
                <a:lnTo>
                  <a:pt x="7101911" y="2180290"/>
                </a:lnTo>
                <a:lnTo>
                  <a:pt x="7103102" y="2180290"/>
                </a:lnTo>
                <a:lnTo>
                  <a:pt x="7104292" y="2180687"/>
                </a:lnTo>
                <a:lnTo>
                  <a:pt x="7105880" y="2181877"/>
                </a:lnTo>
                <a:lnTo>
                  <a:pt x="7109452" y="2185450"/>
                </a:lnTo>
                <a:lnTo>
                  <a:pt x="7111833" y="2192991"/>
                </a:lnTo>
                <a:lnTo>
                  <a:pt x="7112627" y="2198151"/>
                </a:lnTo>
                <a:lnTo>
                  <a:pt x="7112627" y="2202517"/>
                </a:lnTo>
                <a:lnTo>
                  <a:pt x="7112627" y="2206487"/>
                </a:lnTo>
                <a:lnTo>
                  <a:pt x="7112230" y="2210456"/>
                </a:lnTo>
                <a:lnTo>
                  <a:pt x="7112230" y="2214425"/>
                </a:lnTo>
                <a:lnTo>
                  <a:pt x="7112627" y="2219982"/>
                </a:lnTo>
                <a:lnTo>
                  <a:pt x="7114214" y="2225539"/>
                </a:lnTo>
                <a:lnTo>
                  <a:pt x="7116199" y="2225142"/>
                </a:lnTo>
                <a:lnTo>
                  <a:pt x="7117786" y="2223554"/>
                </a:lnTo>
                <a:lnTo>
                  <a:pt x="7118977" y="2222364"/>
                </a:lnTo>
                <a:lnTo>
                  <a:pt x="7120168" y="2219982"/>
                </a:lnTo>
                <a:lnTo>
                  <a:pt x="7120565" y="2217203"/>
                </a:lnTo>
                <a:lnTo>
                  <a:pt x="7120565" y="2214425"/>
                </a:lnTo>
                <a:lnTo>
                  <a:pt x="7120565" y="2207677"/>
                </a:lnTo>
                <a:lnTo>
                  <a:pt x="7119771" y="2199739"/>
                </a:lnTo>
                <a:lnTo>
                  <a:pt x="7118183" y="2191801"/>
                </a:lnTo>
                <a:lnTo>
                  <a:pt x="7115802" y="2176321"/>
                </a:lnTo>
                <a:lnTo>
                  <a:pt x="7114214" y="2171954"/>
                </a:lnTo>
                <a:lnTo>
                  <a:pt x="7113421" y="2168779"/>
                </a:lnTo>
                <a:lnTo>
                  <a:pt x="7112230" y="2167589"/>
                </a:lnTo>
                <a:lnTo>
                  <a:pt x="7111436" y="2167192"/>
                </a:lnTo>
                <a:lnTo>
                  <a:pt x="7110246" y="2167589"/>
                </a:lnTo>
                <a:lnTo>
                  <a:pt x="7109452" y="2168382"/>
                </a:lnTo>
                <a:lnTo>
                  <a:pt x="7107864" y="2172351"/>
                </a:lnTo>
                <a:lnTo>
                  <a:pt x="7106277" y="2175924"/>
                </a:lnTo>
                <a:lnTo>
                  <a:pt x="7105483" y="2177114"/>
                </a:lnTo>
                <a:lnTo>
                  <a:pt x="7105086" y="2178305"/>
                </a:lnTo>
                <a:lnTo>
                  <a:pt x="7103895" y="2178305"/>
                </a:lnTo>
                <a:lnTo>
                  <a:pt x="7103498" y="2176717"/>
                </a:lnTo>
                <a:lnTo>
                  <a:pt x="7102705" y="2174336"/>
                </a:lnTo>
                <a:lnTo>
                  <a:pt x="7101911" y="2170764"/>
                </a:lnTo>
                <a:lnTo>
                  <a:pt x="7101117" y="2167589"/>
                </a:lnTo>
                <a:lnTo>
                  <a:pt x="7100720" y="2164413"/>
                </a:lnTo>
                <a:lnTo>
                  <a:pt x="7100720" y="2162032"/>
                </a:lnTo>
                <a:lnTo>
                  <a:pt x="7101117" y="2159650"/>
                </a:lnTo>
                <a:lnTo>
                  <a:pt x="7101911" y="2158062"/>
                </a:lnTo>
                <a:lnTo>
                  <a:pt x="7103498" y="2156872"/>
                </a:lnTo>
                <a:lnTo>
                  <a:pt x="7105086" y="2155681"/>
                </a:lnTo>
                <a:lnTo>
                  <a:pt x="7106277" y="2154887"/>
                </a:lnTo>
                <a:lnTo>
                  <a:pt x="7108261" y="2154887"/>
                </a:lnTo>
                <a:lnTo>
                  <a:pt x="7110246" y="2155284"/>
                </a:lnTo>
                <a:lnTo>
                  <a:pt x="7111833" y="2155681"/>
                </a:lnTo>
                <a:lnTo>
                  <a:pt x="7113818" y="2157268"/>
                </a:lnTo>
                <a:lnTo>
                  <a:pt x="7115405" y="2158856"/>
                </a:lnTo>
                <a:lnTo>
                  <a:pt x="7116199" y="2161238"/>
                </a:lnTo>
                <a:lnTo>
                  <a:pt x="7116993" y="2164016"/>
                </a:lnTo>
                <a:lnTo>
                  <a:pt x="7117786" y="2167589"/>
                </a:lnTo>
                <a:lnTo>
                  <a:pt x="7118580" y="2164016"/>
                </a:lnTo>
                <a:lnTo>
                  <a:pt x="7119771" y="2160047"/>
                </a:lnTo>
                <a:lnTo>
                  <a:pt x="7120962" y="2152505"/>
                </a:lnTo>
                <a:lnTo>
                  <a:pt x="7122152" y="2148536"/>
                </a:lnTo>
                <a:lnTo>
                  <a:pt x="7123740" y="2144964"/>
                </a:lnTo>
                <a:lnTo>
                  <a:pt x="7125327" y="2142582"/>
                </a:lnTo>
                <a:lnTo>
                  <a:pt x="7128106" y="2140598"/>
                </a:lnTo>
                <a:lnTo>
                  <a:pt x="7130487" y="2140201"/>
                </a:lnTo>
                <a:lnTo>
                  <a:pt x="7132868" y="2140201"/>
                </a:lnTo>
                <a:lnTo>
                  <a:pt x="7135250" y="2140598"/>
                </a:lnTo>
                <a:lnTo>
                  <a:pt x="7137631" y="2142185"/>
                </a:lnTo>
                <a:lnTo>
                  <a:pt x="7139615" y="2143376"/>
                </a:lnTo>
                <a:lnTo>
                  <a:pt x="7141997" y="2145361"/>
                </a:lnTo>
                <a:lnTo>
                  <a:pt x="7145966" y="2150521"/>
                </a:lnTo>
                <a:lnTo>
                  <a:pt x="7149935" y="2155284"/>
                </a:lnTo>
                <a:lnTo>
                  <a:pt x="7154300" y="2159650"/>
                </a:lnTo>
                <a:lnTo>
                  <a:pt x="7156285" y="2161634"/>
                </a:lnTo>
                <a:lnTo>
                  <a:pt x="7158666" y="2163222"/>
                </a:lnTo>
                <a:lnTo>
                  <a:pt x="7161047" y="2164016"/>
                </a:lnTo>
                <a:lnTo>
                  <a:pt x="7163429" y="2164413"/>
                </a:lnTo>
                <a:lnTo>
                  <a:pt x="7161047" y="2161634"/>
                </a:lnTo>
                <a:lnTo>
                  <a:pt x="7159063" y="2158856"/>
                </a:lnTo>
                <a:lnTo>
                  <a:pt x="7154697" y="2151711"/>
                </a:lnTo>
                <a:lnTo>
                  <a:pt x="7151522" y="2144964"/>
                </a:lnTo>
                <a:lnTo>
                  <a:pt x="7147950" y="2138613"/>
                </a:lnTo>
                <a:lnTo>
                  <a:pt x="7143584" y="2129087"/>
                </a:lnTo>
                <a:lnTo>
                  <a:pt x="7141997" y="2127499"/>
                </a:lnTo>
                <a:lnTo>
                  <a:pt x="7141600" y="2128293"/>
                </a:lnTo>
                <a:lnTo>
                  <a:pt x="7139615" y="2124324"/>
                </a:lnTo>
                <a:lnTo>
                  <a:pt x="7138822" y="2120752"/>
                </a:lnTo>
                <a:lnTo>
                  <a:pt x="7138028" y="2117179"/>
                </a:lnTo>
                <a:lnTo>
                  <a:pt x="7139219" y="2113607"/>
                </a:lnTo>
                <a:lnTo>
                  <a:pt x="7140806" y="2111225"/>
                </a:lnTo>
                <a:lnTo>
                  <a:pt x="7142791" y="2108844"/>
                </a:lnTo>
                <a:lnTo>
                  <a:pt x="7145172" y="2106859"/>
                </a:lnTo>
                <a:lnTo>
                  <a:pt x="7148347" y="2105272"/>
                </a:lnTo>
                <a:lnTo>
                  <a:pt x="7151919" y="2104478"/>
                </a:lnTo>
                <a:lnTo>
                  <a:pt x="7155491" y="2103287"/>
                </a:lnTo>
                <a:lnTo>
                  <a:pt x="7159063" y="2103287"/>
                </a:lnTo>
                <a:lnTo>
                  <a:pt x="7163032" y="2104081"/>
                </a:lnTo>
                <a:lnTo>
                  <a:pt x="7166604" y="2104875"/>
                </a:lnTo>
                <a:lnTo>
                  <a:pt x="7169779" y="2106462"/>
                </a:lnTo>
                <a:lnTo>
                  <a:pt x="7172954" y="2108447"/>
                </a:lnTo>
                <a:lnTo>
                  <a:pt x="7175732" y="2111225"/>
                </a:lnTo>
                <a:lnTo>
                  <a:pt x="7175732" y="2113607"/>
                </a:lnTo>
                <a:lnTo>
                  <a:pt x="7175732" y="2115195"/>
                </a:lnTo>
                <a:lnTo>
                  <a:pt x="7175335" y="2116385"/>
                </a:lnTo>
                <a:lnTo>
                  <a:pt x="7174542" y="2116782"/>
                </a:lnTo>
                <a:lnTo>
                  <a:pt x="7172954" y="2116782"/>
                </a:lnTo>
                <a:lnTo>
                  <a:pt x="7171367" y="2116385"/>
                </a:lnTo>
                <a:lnTo>
                  <a:pt x="7168191" y="2115592"/>
                </a:lnTo>
                <a:lnTo>
                  <a:pt x="7164223" y="2114798"/>
                </a:lnTo>
                <a:lnTo>
                  <a:pt x="7162635" y="2114798"/>
                </a:lnTo>
                <a:lnTo>
                  <a:pt x="7161047" y="2115195"/>
                </a:lnTo>
                <a:lnTo>
                  <a:pt x="7159857" y="2116782"/>
                </a:lnTo>
                <a:lnTo>
                  <a:pt x="7158666" y="2117973"/>
                </a:lnTo>
                <a:lnTo>
                  <a:pt x="7157872" y="2121149"/>
                </a:lnTo>
                <a:lnTo>
                  <a:pt x="7157872" y="2124324"/>
                </a:lnTo>
                <a:lnTo>
                  <a:pt x="7161047" y="2127102"/>
                </a:lnTo>
                <a:lnTo>
                  <a:pt x="7164619" y="2127896"/>
                </a:lnTo>
                <a:lnTo>
                  <a:pt x="7167398" y="2127896"/>
                </a:lnTo>
                <a:lnTo>
                  <a:pt x="7170573" y="2127499"/>
                </a:lnTo>
                <a:lnTo>
                  <a:pt x="7172954" y="2125911"/>
                </a:lnTo>
                <a:lnTo>
                  <a:pt x="7175335" y="2123927"/>
                </a:lnTo>
                <a:lnTo>
                  <a:pt x="7179701" y="2119561"/>
                </a:lnTo>
                <a:lnTo>
                  <a:pt x="7182083" y="2117576"/>
                </a:lnTo>
                <a:lnTo>
                  <a:pt x="7184464" y="2116385"/>
                </a:lnTo>
                <a:lnTo>
                  <a:pt x="7187242" y="2115195"/>
                </a:lnTo>
                <a:lnTo>
                  <a:pt x="7189624" y="2115195"/>
                </a:lnTo>
                <a:lnTo>
                  <a:pt x="7192402" y="2116782"/>
                </a:lnTo>
                <a:lnTo>
                  <a:pt x="7195180" y="2119164"/>
                </a:lnTo>
                <a:lnTo>
                  <a:pt x="7198355" y="2123530"/>
                </a:lnTo>
                <a:lnTo>
                  <a:pt x="7201530" y="2129484"/>
                </a:lnTo>
                <a:lnTo>
                  <a:pt x="7203118" y="2127102"/>
                </a:lnTo>
                <a:lnTo>
                  <a:pt x="7204308" y="2124324"/>
                </a:lnTo>
                <a:lnTo>
                  <a:pt x="7204308" y="2121942"/>
                </a:lnTo>
                <a:lnTo>
                  <a:pt x="7204308" y="2119561"/>
                </a:lnTo>
                <a:lnTo>
                  <a:pt x="7203118" y="2116782"/>
                </a:lnTo>
                <a:lnTo>
                  <a:pt x="7202324" y="2114401"/>
                </a:lnTo>
                <a:lnTo>
                  <a:pt x="7199149" y="2108844"/>
                </a:lnTo>
                <a:lnTo>
                  <a:pt x="7196768" y="2104081"/>
                </a:lnTo>
                <a:lnTo>
                  <a:pt x="7194386" y="2098921"/>
                </a:lnTo>
                <a:lnTo>
                  <a:pt x="7193989" y="2096539"/>
                </a:lnTo>
                <a:lnTo>
                  <a:pt x="7193989" y="2094158"/>
                </a:lnTo>
                <a:lnTo>
                  <a:pt x="7194386" y="2091776"/>
                </a:lnTo>
                <a:lnTo>
                  <a:pt x="7195180" y="2089395"/>
                </a:lnTo>
                <a:lnTo>
                  <a:pt x="7202324" y="2096936"/>
                </a:lnTo>
                <a:lnTo>
                  <a:pt x="7209071" y="2104081"/>
                </a:lnTo>
                <a:lnTo>
                  <a:pt x="7216215" y="2110432"/>
                </a:lnTo>
                <a:lnTo>
                  <a:pt x="7220184" y="2112813"/>
                </a:lnTo>
                <a:lnTo>
                  <a:pt x="7224153" y="2115195"/>
                </a:lnTo>
                <a:lnTo>
                  <a:pt x="7223756" y="2112416"/>
                </a:lnTo>
                <a:lnTo>
                  <a:pt x="7223756" y="2109241"/>
                </a:lnTo>
                <a:lnTo>
                  <a:pt x="7224153" y="2106859"/>
                </a:lnTo>
                <a:lnTo>
                  <a:pt x="7224550" y="2104875"/>
                </a:lnTo>
                <a:lnTo>
                  <a:pt x="7226931" y="2102096"/>
                </a:lnTo>
                <a:lnTo>
                  <a:pt x="7229709" y="2098921"/>
                </a:lnTo>
                <a:lnTo>
                  <a:pt x="7232091" y="2095746"/>
                </a:lnTo>
                <a:lnTo>
                  <a:pt x="7232488" y="2094158"/>
                </a:lnTo>
                <a:lnTo>
                  <a:pt x="7233678" y="2091776"/>
                </a:lnTo>
                <a:lnTo>
                  <a:pt x="7233678" y="2089395"/>
                </a:lnTo>
                <a:lnTo>
                  <a:pt x="7233678" y="2086219"/>
                </a:lnTo>
                <a:lnTo>
                  <a:pt x="7232488" y="2083044"/>
                </a:lnTo>
                <a:lnTo>
                  <a:pt x="7231694" y="2079075"/>
                </a:lnTo>
                <a:lnTo>
                  <a:pt x="7243204" y="2079869"/>
                </a:lnTo>
                <a:lnTo>
                  <a:pt x="7253920" y="2081059"/>
                </a:lnTo>
                <a:lnTo>
                  <a:pt x="7263842" y="2081853"/>
                </a:lnTo>
                <a:lnTo>
                  <a:pt x="7272573" y="2082647"/>
                </a:lnTo>
                <a:lnTo>
                  <a:pt x="7276542" y="2081853"/>
                </a:lnTo>
                <a:lnTo>
                  <a:pt x="7280511" y="2081059"/>
                </a:lnTo>
                <a:lnTo>
                  <a:pt x="7284480" y="2079869"/>
                </a:lnTo>
                <a:lnTo>
                  <a:pt x="7288052" y="2078678"/>
                </a:lnTo>
                <a:lnTo>
                  <a:pt x="7292021" y="2076296"/>
                </a:lnTo>
                <a:lnTo>
                  <a:pt x="7295990" y="2073121"/>
                </a:lnTo>
                <a:lnTo>
                  <a:pt x="7299562" y="2069946"/>
                </a:lnTo>
                <a:lnTo>
                  <a:pt x="7303531" y="2065183"/>
                </a:lnTo>
                <a:lnTo>
                  <a:pt x="7303531" y="2068755"/>
                </a:lnTo>
                <a:lnTo>
                  <a:pt x="7303531" y="2071533"/>
                </a:lnTo>
                <a:lnTo>
                  <a:pt x="7304325" y="2079472"/>
                </a:lnTo>
                <a:lnTo>
                  <a:pt x="7306309" y="2087807"/>
                </a:lnTo>
                <a:lnTo>
                  <a:pt x="7309087" y="2097730"/>
                </a:lnTo>
                <a:lnTo>
                  <a:pt x="7309881" y="2092173"/>
                </a:lnTo>
                <a:lnTo>
                  <a:pt x="7311072" y="2087410"/>
                </a:lnTo>
                <a:lnTo>
                  <a:pt x="7312262" y="2083044"/>
                </a:lnTo>
                <a:lnTo>
                  <a:pt x="7314247" y="2079075"/>
                </a:lnTo>
                <a:lnTo>
                  <a:pt x="7316231" y="2075106"/>
                </a:lnTo>
                <a:lnTo>
                  <a:pt x="7317819" y="2071533"/>
                </a:lnTo>
                <a:lnTo>
                  <a:pt x="7320994" y="2068358"/>
                </a:lnTo>
                <a:lnTo>
                  <a:pt x="7323375" y="2065183"/>
                </a:lnTo>
                <a:lnTo>
                  <a:pt x="7326154" y="2062801"/>
                </a:lnTo>
                <a:lnTo>
                  <a:pt x="7329726" y="2060419"/>
                </a:lnTo>
                <a:lnTo>
                  <a:pt x="7336473" y="2056053"/>
                </a:lnTo>
                <a:lnTo>
                  <a:pt x="7344014" y="2052481"/>
                </a:lnTo>
                <a:lnTo>
                  <a:pt x="7351555" y="2049703"/>
                </a:lnTo>
                <a:lnTo>
                  <a:pt x="7359889" y="2047321"/>
                </a:lnTo>
                <a:lnTo>
                  <a:pt x="7369018" y="2045336"/>
                </a:lnTo>
                <a:lnTo>
                  <a:pt x="7386084" y="2042558"/>
                </a:lnTo>
                <a:lnTo>
                  <a:pt x="7401563" y="2038986"/>
                </a:lnTo>
                <a:lnTo>
                  <a:pt x="7409500" y="2037398"/>
                </a:lnTo>
                <a:lnTo>
                  <a:pt x="7415851" y="2035017"/>
                </a:lnTo>
                <a:lnTo>
                  <a:pt x="7417041" y="2034223"/>
                </a:lnTo>
                <a:lnTo>
                  <a:pt x="7418232" y="2033032"/>
                </a:lnTo>
                <a:lnTo>
                  <a:pt x="7418629" y="2031444"/>
                </a:lnTo>
                <a:lnTo>
                  <a:pt x="7418629" y="2029857"/>
                </a:lnTo>
                <a:lnTo>
                  <a:pt x="7418629" y="2026284"/>
                </a:lnTo>
                <a:lnTo>
                  <a:pt x="7418232" y="2022712"/>
                </a:lnTo>
                <a:lnTo>
                  <a:pt x="7418232" y="2020727"/>
                </a:lnTo>
                <a:lnTo>
                  <a:pt x="7418629" y="2020727"/>
                </a:lnTo>
                <a:lnTo>
                  <a:pt x="7419820" y="2020727"/>
                </a:lnTo>
                <a:lnTo>
                  <a:pt x="7422995" y="2023903"/>
                </a:lnTo>
                <a:lnTo>
                  <a:pt x="7428948" y="2030253"/>
                </a:lnTo>
                <a:lnTo>
                  <a:pt x="7429742" y="2028666"/>
                </a:lnTo>
                <a:lnTo>
                  <a:pt x="7430536" y="2027872"/>
                </a:lnTo>
                <a:lnTo>
                  <a:pt x="7431329" y="2024300"/>
                </a:lnTo>
                <a:lnTo>
                  <a:pt x="7432520" y="2021521"/>
                </a:lnTo>
                <a:lnTo>
                  <a:pt x="7433314" y="2019933"/>
                </a:lnTo>
                <a:lnTo>
                  <a:pt x="7434901" y="2019537"/>
                </a:lnTo>
                <a:lnTo>
                  <a:pt x="7430536" y="2015567"/>
                </a:lnTo>
                <a:lnTo>
                  <a:pt x="7425376" y="2012392"/>
                </a:lnTo>
                <a:lnTo>
                  <a:pt x="7421010" y="2010804"/>
                </a:lnTo>
                <a:lnTo>
                  <a:pt x="7416248" y="2009217"/>
                </a:lnTo>
                <a:lnTo>
                  <a:pt x="7418629" y="2007629"/>
                </a:lnTo>
                <a:lnTo>
                  <a:pt x="7422201" y="2006041"/>
                </a:lnTo>
                <a:lnTo>
                  <a:pt x="7430536" y="2004454"/>
                </a:lnTo>
                <a:lnTo>
                  <a:pt x="7439664" y="2002866"/>
                </a:lnTo>
                <a:lnTo>
                  <a:pt x="7444030" y="2001278"/>
                </a:lnTo>
                <a:lnTo>
                  <a:pt x="7448396" y="1999690"/>
                </a:lnTo>
                <a:lnTo>
                  <a:pt x="7452761" y="1998500"/>
                </a:lnTo>
                <a:lnTo>
                  <a:pt x="7456730" y="1996118"/>
                </a:lnTo>
                <a:lnTo>
                  <a:pt x="7460699" y="1992546"/>
                </a:lnTo>
                <a:lnTo>
                  <a:pt x="7463477" y="1988974"/>
                </a:lnTo>
                <a:lnTo>
                  <a:pt x="7466256" y="1984211"/>
                </a:lnTo>
                <a:lnTo>
                  <a:pt x="7467446" y="1978257"/>
                </a:lnTo>
                <a:lnTo>
                  <a:pt x="7467843" y="1971509"/>
                </a:lnTo>
                <a:lnTo>
                  <a:pt x="7467446" y="1963174"/>
                </a:lnTo>
                <a:lnTo>
                  <a:pt x="7474987" y="1967540"/>
                </a:lnTo>
                <a:lnTo>
                  <a:pt x="7482528" y="1971112"/>
                </a:lnTo>
                <a:lnTo>
                  <a:pt x="7486894" y="1973097"/>
                </a:lnTo>
                <a:lnTo>
                  <a:pt x="7490863" y="1973891"/>
                </a:lnTo>
                <a:lnTo>
                  <a:pt x="7494832" y="1975081"/>
                </a:lnTo>
                <a:lnTo>
                  <a:pt x="7498801" y="1975081"/>
                </a:lnTo>
                <a:lnTo>
                  <a:pt x="7502373" y="1975081"/>
                </a:lnTo>
                <a:lnTo>
                  <a:pt x="7505548" y="1973891"/>
                </a:lnTo>
                <a:lnTo>
                  <a:pt x="7508723" y="1972700"/>
                </a:lnTo>
                <a:lnTo>
                  <a:pt x="7511501" y="1969921"/>
                </a:lnTo>
                <a:lnTo>
                  <a:pt x="7513882" y="1967143"/>
                </a:lnTo>
                <a:lnTo>
                  <a:pt x="7515867" y="1963174"/>
                </a:lnTo>
                <a:lnTo>
                  <a:pt x="7517454" y="1958014"/>
                </a:lnTo>
                <a:lnTo>
                  <a:pt x="7518248" y="1952060"/>
                </a:lnTo>
                <a:lnTo>
                  <a:pt x="7521423" y="1953251"/>
                </a:lnTo>
                <a:lnTo>
                  <a:pt x="7524599" y="1954838"/>
                </a:lnTo>
                <a:lnTo>
                  <a:pt x="7531346" y="1956426"/>
                </a:lnTo>
                <a:lnTo>
                  <a:pt x="7538887" y="1957220"/>
                </a:lnTo>
                <a:lnTo>
                  <a:pt x="7546824" y="1956823"/>
                </a:lnTo>
                <a:lnTo>
                  <a:pt x="7554365" y="1956029"/>
                </a:lnTo>
                <a:lnTo>
                  <a:pt x="7562303" y="1954044"/>
                </a:lnTo>
                <a:lnTo>
                  <a:pt x="7570638" y="1950869"/>
                </a:lnTo>
                <a:lnTo>
                  <a:pt x="7578576" y="1948091"/>
                </a:lnTo>
                <a:lnTo>
                  <a:pt x="7586910" y="1944121"/>
                </a:lnTo>
                <a:lnTo>
                  <a:pt x="7594451" y="1939755"/>
                </a:lnTo>
                <a:lnTo>
                  <a:pt x="7602389" y="1935389"/>
                </a:lnTo>
                <a:lnTo>
                  <a:pt x="7609533" y="1930626"/>
                </a:lnTo>
                <a:lnTo>
                  <a:pt x="7624218" y="1920306"/>
                </a:lnTo>
                <a:lnTo>
                  <a:pt x="7636521" y="1910383"/>
                </a:lnTo>
                <a:lnTo>
                  <a:pt x="7637712" y="1913955"/>
                </a:lnTo>
                <a:lnTo>
                  <a:pt x="7637712" y="1917131"/>
                </a:lnTo>
                <a:lnTo>
                  <a:pt x="7636521" y="1923085"/>
                </a:lnTo>
                <a:lnTo>
                  <a:pt x="7636125" y="1926260"/>
                </a:lnTo>
                <a:lnTo>
                  <a:pt x="7636125" y="1929435"/>
                </a:lnTo>
                <a:lnTo>
                  <a:pt x="7636521" y="1932611"/>
                </a:lnTo>
                <a:lnTo>
                  <a:pt x="7637712" y="1936183"/>
                </a:lnTo>
                <a:lnTo>
                  <a:pt x="7642078" y="1933405"/>
                </a:lnTo>
                <a:lnTo>
                  <a:pt x="7646841" y="1931023"/>
                </a:lnTo>
                <a:lnTo>
                  <a:pt x="7651206" y="1929832"/>
                </a:lnTo>
                <a:lnTo>
                  <a:pt x="7655175" y="1929832"/>
                </a:lnTo>
                <a:lnTo>
                  <a:pt x="7663907" y="1929832"/>
                </a:lnTo>
                <a:lnTo>
                  <a:pt x="7667876" y="1929832"/>
                </a:lnTo>
                <a:lnTo>
                  <a:pt x="7672242" y="1929435"/>
                </a:lnTo>
                <a:lnTo>
                  <a:pt x="7673829" y="1927451"/>
                </a:lnTo>
                <a:lnTo>
                  <a:pt x="7673829" y="1926657"/>
                </a:lnTo>
                <a:lnTo>
                  <a:pt x="7673829" y="1925466"/>
                </a:lnTo>
                <a:lnTo>
                  <a:pt x="7672638" y="1923482"/>
                </a:lnTo>
                <a:lnTo>
                  <a:pt x="7670654" y="1921100"/>
                </a:lnTo>
                <a:lnTo>
                  <a:pt x="7668670" y="1918718"/>
                </a:lnTo>
                <a:lnTo>
                  <a:pt x="7666288" y="1915940"/>
                </a:lnTo>
                <a:lnTo>
                  <a:pt x="7664304" y="1911971"/>
                </a:lnTo>
                <a:lnTo>
                  <a:pt x="7662319" y="1907605"/>
                </a:lnTo>
                <a:lnTo>
                  <a:pt x="7663907" y="1904032"/>
                </a:lnTo>
                <a:lnTo>
                  <a:pt x="7665494" y="1901254"/>
                </a:lnTo>
                <a:lnTo>
                  <a:pt x="7666685" y="1898078"/>
                </a:lnTo>
                <a:lnTo>
                  <a:pt x="7668670" y="1895697"/>
                </a:lnTo>
                <a:lnTo>
                  <a:pt x="7670654" y="1893712"/>
                </a:lnTo>
                <a:lnTo>
                  <a:pt x="7673035" y="1891728"/>
                </a:lnTo>
                <a:lnTo>
                  <a:pt x="7675814" y="1890537"/>
                </a:lnTo>
                <a:lnTo>
                  <a:pt x="7678592" y="1889346"/>
                </a:lnTo>
                <a:lnTo>
                  <a:pt x="7684545" y="1887362"/>
                </a:lnTo>
                <a:lnTo>
                  <a:pt x="7690895" y="1886568"/>
                </a:lnTo>
                <a:lnTo>
                  <a:pt x="7697642" y="1886171"/>
                </a:lnTo>
                <a:lnTo>
                  <a:pt x="7705183" y="1885377"/>
                </a:lnTo>
                <a:lnTo>
                  <a:pt x="7720265" y="1884980"/>
                </a:lnTo>
                <a:lnTo>
                  <a:pt x="7727409" y="1884583"/>
                </a:lnTo>
                <a:lnTo>
                  <a:pt x="7734950" y="1883392"/>
                </a:lnTo>
                <a:lnTo>
                  <a:pt x="7742094" y="1882202"/>
                </a:lnTo>
                <a:lnTo>
                  <a:pt x="7748841" y="1879026"/>
                </a:lnTo>
                <a:lnTo>
                  <a:pt x="7752413" y="1877836"/>
                </a:lnTo>
                <a:lnTo>
                  <a:pt x="7755985" y="1875851"/>
                </a:lnTo>
                <a:lnTo>
                  <a:pt x="7758763" y="1873469"/>
                </a:lnTo>
                <a:lnTo>
                  <a:pt x="7761542" y="1870691"/>
                </a:lnTo>
                <a:lnTo>
                  <a:pt x="7763923" y="1877042"/>
                </a:lnTo>
                <a:lnTo>
                  <a:pt x="7766701" y="1882599"/>
                </a:lnTo>
                <a:lnTo>
                  <a:pt x="7769082" y="1887759"/>
                </a:lnTo>
                <a:lnTo>
                  <a:pt x="7771860" y="1892522"/>
                </a:lnTo>
                <a:lnTo>
                  <a:pt x="7775036" y="1896094"/>
                </a:lnTo>
                <a:lnTo>
                  <a:pt x="7777417" y="1899666"/>
                </a:lnTo>
                <a:lnTo>
                  <a:pt x="7780196" y="1902445"/>
                </a:lnTo>
                <a:lnTo>
                  <a:pt x="7782974" y="1905223"/>
                </a:lnTo>
                <a:lnTo>
                  <a:pt x="7784958" y="1901651"/>
                </a:lnTo>
                <a:lnTo>
                  <a:pt x="7786942" y="1898872"/>
                </a:lnTo>
                <a:lnTo>
                  <a:pt x="7788927" y="1897285"/>
                </a:lnTo>
                <a:lnTo>
                  <a:pt x="7791308" y="1895697"/>
                </a:lnTo>
                <a:lnTo>
                  <a:pt x="7794086" y="1894903"/>
                </a:lnTo>
                <a:lnTo>
                  <a:pt x="7796071" y="1894506"/>
                </a:lnTo>
                <a:lnTo>
                  <a:pt x="7800436" y="1893712"/>
                </a:lnTo>
                <a:lnTo>
                  <a:pt x="7802421" y="1893712"/>
                </a:lnTo>
                <a:lnTo>
                  <a:pt x="7803612" y="1893315"/>
                </a:lnTo>
                <a:lnTo>
                  <a:pt x="7805200" y="1892522"/>
                </a:lnTo>
                <a:lnTo>
                  <a:pt x="7805993" y="1890934"/>
                </a:lnTo>
                <a:lnTo>
                  <a:pt x="7806787" y="1888949"/>
                </a:lnTo>
                <a:lnTo>
                  <a:pt x="7806787" y="1886171"/>
                </a:lnTo>
                <a:lnTo>
                  <a:pt x="7805596" y="1882202"/>
                </a:lnTo>
                <a:lnTo>
                  <a:pt x="7804008" y="1877042"/>
                </a:lnTo>
                <a:lnTo>
                  <a:pt x="7805993" y="1876248"/>
                </a:lnTo>
                <a:lnTo>
                  <a:pt x="7807580" y="1876248"/>
                </a:lnTo>
                <a:lnTo>
                  <a:pt x="7809565" y="1876248"/>
                </a:lnTo>
                <a:lnTo>
                  <a:pt x="7811152" y="1877042"/>
                </a:lnTo>
                <a:lnTo>
                  <a:pt x="7813931" y="1879820"/>
                </a:lnTo>
                <a:lnTo>
                  <a:pt x="7816312" y="1883392"/>
                </a:lnTo>
                <a:lnTo>
                  <a:pt x="7819488" y="1887362"/>
                </a:lnTo>
                <a:lnTo>
                  <a:pt x="7822266" y="1890537"/>
                </a:lnTo>
                <a:lnTo>
                  <a:pt x="7823853" y="1891728"/>
                </a:lnTo>
                <a:lnTo>
                  <a:pt x="7825044" y="1892522"/>
                </a:lnTo>
                <a:lnTo>
                  <a:pt x="7827028" y="1892919"/>
                </a:lnTo>
                <a:lnTo>
                  <a:pt x="7828616" y="1892522"/>
                </a:lnTo>
                <a:lnTo>
                  <a:pt x="7829410" y="1890537"/>
                </a:lnTo>
                <a:lnTo>
                  <a:pt x="7830204" y="1888552"/>
                </a:lnTo>
                <a:lnTo>
                  <a:pt x="7829410" y="1886568"/>
                </a:lnTo>
                <a:lnTo>
                  <a:pt x="7828616" y="1884583"/>
                </a:lnTo>
                <a:lnTo>
                  <a:pt x="7827028" y="1882599"/>
                </a:lnTo>
                <a:lnTo>
                  <a:pt x="7825044" y="1880614"/>
                </a:lnTo>
                <a:lnTo>
                  <a:pt x="7820678" y="1876645"/>
                </a:lnTo>
                <a:lnTo>
                  <a:pt x="7815518" y="1871882"/>
                </a:lnTo>
                <a:lnTo>
                  <a:pt x="7812344" y="1869500"/>
                </a:lnTo>
                <a:lnTo>
                  <a:pt x="7809962" y="1866325"/>
                </a:lnTo>
                <a:lnTo>
                  <a:pt x="7807978" y="1863149"/>
                </a:lnTo>
                <a:lnTo>
                  <a:pt x="7805596" y="1859577"/>
                </a:lnTo>
                <a:lnTo>
                  <a:pt x="7804008" y="1855608"/>
                </a:lnTo>
                <a:lnTo>
                  <a:pt x="7803215" y="1851242"/>
                </a:lnTo>
                <a:lnTo>
                  <a:pt x="7805993" y="1852433"/>
                </a:lnTo>
                <a:lnTo>
                  <a:pt x="7809168" y="1852829"/>
                </a:lnTo>
                <a:lnTo>
                  <a:pt x="7811152" y="1853226"/>
                </a:lnTo>
                <a:lnTo>
                  <a:pt x="7813137" y="1852829"/>
                </a:lnTo>
                <a:lnTo>
                  <a:pt x="7814328" y="1852433"/>
                </a:lnTo>
                <a:lnTo>
                  <a:pt x="7815916" y="1851639"/>
                </a:lnTo>
                <a:lnTo>
                  <a:pt x="7818296" y="1849257"/>
                </a:lnTo>
                <a:lnTo>
                  <a:pt x="7820678" y="1847273"/>
                </a:lnTo>
                <a:lnTo>
                  <a:pt x="7824250" y="1845288"/>
                </a:lnTo>
                <a:lnTo>
                  <a:pt x="7826234" y="1844891"/>
                </a:lnTo>
                <a:lnTo>
                  <a:pt x="7828219" y="1844891"/>
                </a:lnTo>
                <a:lnTo>
                  <a:pt x="7830997" y="1844891"/>
                </a:lnTo>
                <a:lnTo>
                  <a:pt x="7834569" y="1845288"/>
                </a:lnTo>
                <a:lnTo>
                  <a:pt x="7834966" y="1850845"/>
                </a:lnTo>
                <a:lnTo>
                  <a:pt x="7835363" y="1855608"/>
                </a:lnTo>
                <a:lnTo>
                  <a:pt x="7836950" y="1859974"/>
                </a:lnTo>
                <a:lnTo>
                  <a:pt x="7837744" y="1863546"/>
                </a:lnTo>
                <a:lnTo>
                  <a:pt x="7839332" y="1866325"/>
                </a:lnTo>
                <a:lnTo>
                  <a:pt x="7841316" y="1868706"/>
                </a:lnTo>
                <a:lnTo>
                  <a:pt x="7843301" y="1870691"/>
                </a:lnTo>
                <a:lnTo>
                  <a:pt x="7845285" y="1872279"/>
                </a:lnTo>
                <a:lnTo>
                  <a:pt x="7847270" y="1873469"/>
                </a:lnTo>
                <a:lnTo>
                  <a:pt x="7849651" y="1873469"/>
                </a:lnTo>
                <a:lnTo>
                  <a:pt x="7852429" y="1873866"/>
                </a:lnTo>
                <a:lnTo>
                  <a:pt x="7854810" y="1873469"/>
                </a:lnTo>
                <a:lnTo>
                  <a:pt x="7860764" y="1871882"/>
                </a:lnTo>
                <a:lnTo>
                  <a:pt x="7866718" y="1869500"/>
                </a:lnTo>
                <a:lnTo>
                  <a:pt x="7873068" y="1866325"/>
                </a:lnTo>
                <a:lnTo>
                  <a:pt x="7879814" y="1862356"/>
                </a:lnTo>
                <a:lnTo>
                  <a:pt x="7892912" y="1855608"/>
                </a:lnTo>
                <a:lnTo>
                  <a:pt x="7899262" y="1852433"/>
                </a:lnTo>
                <a:lnTo>
                  <a:pt x="7906406" y="1849654"/>
                </a:lnTo>
                <a:lnTo>
                  <a:pt x="7912360" y="1848860"/>
                </a:lnTo>
                <a:lnTo>
                  <a:pt x="7915138" y="1848463"/>
                </a:lnTo>
                <a:lnTo>
                  <a:pt x="7915534" y="1848463"/>
                </a:lnTo>
                <a:lnTo>
                  <a:pt x="7913154" y="1847273"/>
                </a:lnTo>
                <a:lnTo>
                  <a:pt x="7910772" y="1846082"/>
                </a:lnTo>
                <a:lnTo>
                  <a:pt x="7908788" y="1844494"/>
                </a:lnTo>
                <a:lnTo>
                  <a:pt x="7904025" y="1839731"/>
                </a:lnTo>
                <a:lnTo>
                  <a:pt x="7899262" y="1834571"/>
                </a:lnTo>
                <a:lnTo>
                  <a:pt x="7894896" y="1829411"/>
                </a:lnTo>
                <a:lnTo>
                  <a:pt x="7890530" y="1825045"/>
                </a:lnTo>
                <a:lnTo>
                  <a:pt x="7888546" y="1823457"/>
                </a:lnTo>
                <a:lnTo>
                  <a:pt x="7886165" y="1822663"/>
                </a:lnTo>
                <a:lnTo>
                  <a:pt x="7883784" y="1821870"/>
                </a:lnTo>
                <a:lnTo>
                  <a:pt x="7881402" y="1821870"/>
                </a:lnTo>
                <a:lnTo>
                  <a:pt x="7880212" y="1818694"/>
                </a:lnTo>
                <a:lnTo>
                  <a:pt x="7881006" y="1817503"/>
                </a:lnTo>
                <a:lnTo>
                  <a:pt x="7881006" y="1816710"/>
                </a:lnTo>
                <a:lnTo>
                  <a:pt x="7881799" y="1815916"/>
                </a:lnTo>
                <a:lnTo>
                  <a:pt x="7882196" y="1815916"/>
                </a:lnTo>
                <a:lnTo>
                  <a:pt x="7884180" y="1815916"/>
                </a:lnTo>
                <a:lnTo>
                  <a:pt x="7886562" y="1817503"/>
                </a:lnTo>
                <a:lnTo>
                  <a:pt x="7889737" y="1819488"/>
                </a:lnTo>
                <a:lnTo>
                  <a:pt x="7892118" y="1821870"/>
                </a:lnTo>
                <a:lnTo>
                  <a:pt x="7894102" y="1824251"/>
                </a:lnTo>
                <a:lnTo>
                  <a:pt x="7900453" y="1821870"/>
                </a:lnTo>
                <a:lnTo>
                  <a:pt x="7906010" y="1819488"/>
                </a:lnTo>
                <a:lnTo>
                  <a:pt x="7910375" y="1816710"/>
                </a:lnTo>
                <a:lnTo>
                  <a:pt x="7913154" y="1813534"/>
                </a:lnTo>
                <a:lnTo>
                  <a:pt x="7915932" y="1810756"/>
                </a:lnTo>
                <a:lnTo>
                  <a:pt x="7917916" y="1807977"/>
                </a:lnTo>
                <a:lnTo>
                  <a:pt x="7921091" y="1802817"/>
                </a:lnTo>
                <a:lnTo>
                  <a:pt x="7922282" y="1801627"/>
                </a:lnTo>
                <a:lnTo>
                  <a:pt x="7923870" y="1800039"/>
                </a:lnTo>
                <a:lnTo>
                  <a:pt x="7925854" y="1798848"/>
                </a:lnTo>
                <a:lnTo>
                  <a:pt x="7928235" y="1798848"/>
                </a:lnTo>
                <a:lnTo>
                  <a:pt x="7930616" y="1800039"/>
                </a:lnTo>
                <a:lnTo>
                  <a:pt x="7934586" y="1801627"/>
                </a:lnTo>
                <a:lnTo>
                  <a:pt x="7938951" y="1804405"/>
                </a:lnTo>
                <a:lnTo>
                  <a:pt x="7944904" y="1808374"/>
                </a:lnTo>
                <a:lnTo>
                  <a:pt x="7946492" y="1805993"/>
                </a:lnTo>
                <a:lnTo>
                  <a:pt x="7946492" y="1804802"/>
                </a:lnTo>
                <a:lnTo>
                  <a:pt x="7945698" y="1804008"/>
                </a:lnTo>
                <a:lnTo>
                  <a:pt x="7944904" y="1802023"/>
                </a:lnTo>
                <a:lnTo>
                  <a:pt x="7942920" y="1800039"/>
                </a:lnTo>
                <a:lnTo>
                  <a:pt x="7940936" y="1797657"/>
                </a:lnTo>
                <a:lnTo>
                  <a:pt x="7938158" y="1794482"/>
                </a:lnTo>
                <a:lnTo>
                  <a:pt x="7936173" y="1791307"/>
                </a:lnTo>
                <a:lnTo>
                  <a:pt x="7934188" y="1786940"/>
                </a:lnTo>
                <a:lnTo>
                  <a:pt x="7936967" y="1783765"/>
                </a:lnTo>
                <a:lnTo>
                  <a:pt x="7940142" y="1781780"/>
                </a:lnTo>
                <a:lnTo>
                  <a:pt x="7942920" y="1780590"/>
                </a:lnTo>
                <a:lnTo>
                  <a:pt x="7945698" y="1779796"/>
                </a:lnTo>
                <a:lnTo>
                  <a:pt x="7948874" y="1779796"/>
                </a:lnTo>
                <a:lnTo>
                  <a:pt x="7951255" y="1780590"/>
                </a:lnTo>
                <a:lnTo>
                  <a:pt x="7954033" y="1780987"/>
                </a:lnTo>
                <a:lnTo>
                  <a:pt x="7956812" y="1781780"/>
                </a:lnTo>
                <a:lnTo>
                  <a:pt x="7961971" y="1784956"/>
                </a:lnTo>
                <a:lnTo>
                  <a:pt x="7967528" y="1787734"/>
                </a:lnTo>
                <a:lnTo>
                  <a:pt x="7972687" y="1790116"/>
                </a:lnTo>
                <a:lnTo>
                  <a:pt x="7975068" y="1790513"/>
                </a:lnTo>
                <a:lnTo>
                  <a:pt x="7978244" y="1791307"/>
                </a:lnTo>
                <a:lnTo>
                  <a:pt x="7977450" y="1784956"/>
                </a:lnTo>
                <a:lnTo>
                  <a:pt x="7977450" y="1777017"/>
                </a:lnTo>
                <a:lnTo>
                  <a:pt x="7978244" y="1773445"/>
                </a:lnTo>
                <a:lnTo>
                  <a:pt x="7978640" y="1769873"/>
                </a:lnTo>
                <a:lnTo>
                  <a:pt x="7979434" y="1766697"/>
                </a:lnTo>
                <a:lnTo>
                  <a:pt x="7981022" y="1763919"/>
                </a:lnTo>
                <a:lnTo>
                  <a:pt x="7982609" y="1761934"/>
                </a:lnTo>
                <a:lnTo>
                  <a:pt x="7984594" y="1760347"/>
                </a:lnTo>
                <a:lnTo>
                  <a:pt x="7986975" y="1759950"/>
                </a:lnTo>
                <a:lnTo>
                  <a:pt x="7989753" y="1760347"/>
                </a:lnTo>
                <a:lnTo>
                  <a:pt x="7993325" y="1762331"/>
                </a:lnTo>
                <a:lnTo>
                  <a:pt x="7997294" y="1765110"/>
                </a:lnTo>
                <a:lnTo>
                  <a:pt x="8002056" y="1770270"/>
                </a:lnTo>
                <a:lnTo>
                  <a:pt x="8006820" y="1776621"/>
                </a:lnTo>
                <a:lnTo>
                  <a:pt x="8008010" y="1773048"/>
                </a:lnTo>
                <a:lnTo>
                  <a:pt x="8009200" y="1769079"/>
                </a:lnTo>
                <a:lnTo>
                  <a:pt x="8012376" y="1765110"/>
                </a:lnTo>
                <a:lnTo>
                  <a:pt x="8013964" y="1763522"/>
                </a:lnTo>
                <a:lnTo>
                  <a:pt x="8015154" y="1761934"/>
                </a:lnTo>
                <a:lnTo>
                  <a:pt x="8017138" y="1760744"/>
                </a:lnTo>
                <a:lnTo>
                  <a:pt x="8018726" y="1760347"/>
                </a:lnTo>
                <a:lnTo>
                  <a:pt x="8020710" y="1760744"/>
                </a:lnTo>
                <a:lnTo>
                  <a:pt x="8022695" y="1761537"/>
                </a:lnTo>
                <a:lnTo>
                  <a:pt x="8024680" y="1762728"/>
                </a:lnTo>
                <a:lnTo>
                  <a:pt x="8025870" y="1765110"/>
                </a:lnTo>
                <a:lnTo>
                  <a:pt x="8027854" y="1768682"/>
                </a:lnTo>
                <a:lnTo>
                  <a:pt x="8029839" y="1773445"/>
                </a:lnTo>
                <a:lnTo>
                  <a:pt x="8031030" y="1772254"/>
                </a:lnTo>
                <a:lnTo>
                  <a:pt x="8032220" y="1770270"/>
                </a:lnTo>
                <a:lnTo>
                  <a:pt x="8033014" y="1768682"/>
                </a:lnTo>
                <a:lnTo>
                  <a:pt x="8033411" y="1766301"/>
                </a:lnTo>
                <a:lnTo>
                  <a:pt x="8033808" y="1762331"/>
                </a:lnTo>
                <a:lnTo>
                  <a:pt x="8033808" y="1757965"/>
                </a:lnTo>
                <a:lnTo>
                  <a:pt x="8033808" y="1753202"/>
                </a:lnTo>
                <a:lnTo>
                  <a:pt x="8033808" y="1749233"/>
                </a:lnTo>
                <a:lnTo>
                  <a:pt x="8034205" y="1747248"/>
                </a:lnTo>
                <a:lnTo>
                  <a:pt x="8035396" y="1745264"/>
                </a:lnTo>
                <a:lnTo>
                  <a:pt x="8036189" y="1743279"/>
                </a:lnTo>
                <a:lnTo>
                  <a:pt x="8037777" y="1741691"/>
                </a:lnTo>
                <a:lnTo>
                  <a:pt x="8036189" y="1739310"/>
                </a:lnTo>
                <a:lnTo>
                  <a:pt x="8034998" y="1737722"/>
                </a:lnTo>
                <a:lnTo>
                  <a:pt x="8033411" y="1736531"/>
                </a:lnTo>
                <a:lnTo>
                  <a:pt x="8031426" y="1736134"/>
                </a:lnTo>
                <a:lnTo>
                  <a:pt x="8029839" y="1736531"/>
                </a:lnTo>
                <a:lnTo>
                  <a:pt x="8027854" y="1736928"/>
                </a:lnTo>
                <a:lnTo>
                  <a:pt x="8024680" y="1738913"/>
                </a:lnTo>
                <a:lnTo>
                  <a:pt x="8017138" y="1744073"/>
                </a:lnTo>
                <a:lnTo>
                  <a:pt x="8013170" y="1746851"/>
                </a:lnTo>
                <a:lnTo>
                  <a:pt x="8011979" y="1747248"/>
                </a:lnTo>
                <a:lnTo>
                  <a:pt x="8009994" y="1747248"/>
                </a:lnTo>
                <a:lnTo>
                  <a:pt x="8006820" y="1737722"/>
                </a:lnTo>
                <a:lnTo>
                  <a:pt x="8003644" y="1729784"/>
                </a:lnTo>
                <a:lnTo>
                  <a:pt x="7999676" y="1722242"/>
                </a:lnTo>
                <a:lnTo>
                  <a:pt x="7996104" y="1715891"/>
                </a:lnTo>
                <a:lnTo>
                  <a:pt x="7992928" y="1709541"/>
                </a:lnTo>
                <a:lnTo>
                  <a:pt x="7988960" y="1704381"/>
                </a:lnTo>
                <a:lnTo>
                  <a:pt x="7981418" y="1694061"/>
                </a:lnTo>
                <a:lnTo>
                  <a:pt x="7974274" y="1684535"/>
                </a:lnTo>
                <a:lnTo>
                  <a:pt x="7966734" y="1674215"/>
                </a:lnTo>
                <a:lnTo>
                  <a:pt x="7963558" y="1669055"/>
                </a:lnTo>
                <a:lnTo>
                  <a:pt x="7959986" y="1663101"/>
                </a:lnTo>
                <a:lnTo>
                  <a:pt x="7956812" y="1656750"/>
                </a:lnTo>
                <a:lnTo>
                  <a:pt x="7953239" y="1650002"/>
                </a:lnTo>
                <a:lnTo>
                  <a:pt x="7964352" y="1655956"/>
                </a:lnTo>
                <a:lnTo>
                  <a:pt x="7975862" y="1662307"/>
                </a:lnTo>
                <a:lnTo>
                  <a:pt x="7986975" y="1669055"/>
                </a:lnTo>
                <a:lnTo>
                  <a:pt x="7998088" y="1676199"/>
                </a:lnTo>
                <a:lnTo>
                  <a:pt x="8020314" y="1692076"/>
                </a:lnTo>
                <a:lnTo>
                  <a:pt x="8042540" y="1707953"/>
                </a:lnTo>
                <a:lnTo>
                  <a:pt x="8064766" y="1724227"/>
                </a:lnTo>
                <a:lnTo>
                  <a:pt x="8086991" y="1739310"/>
                </a:lnTo>
                <a:lnTo>
                  <a:pt x="8098501" y="1747248"/>
                </a:lnTo>
                <a:lnTo>
                  <a:pt x="8110010" y="1753996"/>
                </a:lnTo>
                <a:lnTo>
                  <a:pt x="8121124" y="1760744"/>
                </a:lnTo>
                <a:lnTo>
                  <a:pt x="8133030" y="1766697"/>
                </a:lnTo>
                <a:lnTo>
                  <a:pt x="8139380" y="1761537"/>
                </a:lnTo>
                <a:lnTo>
                  <a:pt x="8137396" y="1759553"/>
                </a:lnTo>
                <a:lnTo>
                  <a:pt x="8135412" y="1757171"/>
                </a:lnTo>
                <a:lnTo>
                  <a:pt x="8130649" y="1753202"/>
                </a:lnTo>
                <a:lnTo>
                  <a:pt x="8125092" y="1749233"/>
                </a:lnTo>
                <a:lnTo>
                  <a:pt x="8120726" y="1745264"/>
                </a:lnTo>
                <a:lnTo>
                  <a:pt x="8118742" y="1743279"/>
                </a:lnTo>
                <a:lnTo>
                  <a:pt x="8117948" y="1741294"/>
                </a:lnTo>
                <a:lnTo>
                  <a:pt x="8117552" y="1739310"/>
                </a:lnTo>
                <a:lnTo>
                  <a:pt x="8117948" y="1737325"/>
                </a:lnTo>
                <a:lnTo>
                  <a:pt x="8118742" y="1735341"/>
                </a:lnTo>
                <a:lnTo>
                  <a:pt x="8121124" y="1733356"/>
                </a:lnTo>
                <a:lnTo>
                  <a:pt x="8125092" y="1731371"/>
                </a:lnTo>
                <a:lnTo>
                  <a:pt x="8130252" y="1729784"/>
                </a:lnTo>
                <a:lnTo>
                  <a:pt x="8128268" y="1728196"/>
                </a:lnTo>
                <a:lnTo>
                  <a:pt x="8126680" y="1726608"/>
                </a:lnTo>
                <a:lnTo>
                  <a:pt x="8123108" y="1725021"/>
                </a:lnTo>
                <a:lnTo>
                  <a:pt x="8116758" y="1723830"/>
                </a:lnTo>
                <a:lnTo>
                  <a:pt x="8113582" y="1722242"/>
                </a:lnTo>
                <a:lnTo>
                  <a:pt x="8111995" y="1721448"/>
                </a:lnTo>
                <a:lnTo>
                  <a:pt x="8110408" y="1719464"/>
                </a:lnTo>
                <a:lnTo>
                  <a:pt x="8109217" y="1717479"/>
                </a:lnTo>
                <a:lnTo>
                  <a:pt x="8107630" y="1714304"/>
                </a:lnTo>
                <a:lnTo>
                  <a:pt x="8106042" y="1711128"/>
                </a:lnTo>
                <a:lnTo>
                  <a:pt x="8105248" y="1706762"/>
                </a:lnTo>
                <a:lnTo>
                  <a:pt x="8101676" y="1707556"/>
                </a:lnTo>
                <a:lnTo>
                  <a:pt x="8099294" y="1708747"/>
                </a:lnTo>
                <a:lnTo>
                  <a:pt x="8097310" y="1709938"/>
                </a:lnTo>
                <a:lnTo>
                  <a:pt x="8095722" y="1711525"/>
                </a:lnTo>
                <a:lnTo>
                  <a:pt x="8093738" y="1714304"/>
                </a:lnTo>
                <a:lnTo>
                  <a:pt x="8092548" y="1717876"/>
                </a:lnTo>
                <a:lnTo>
                  <a:pt x="8090960" y="1720258"/>
                </a:lnTo>
                <a:lnTo>
                  <a:pt x="8090166" y="1721448"/>
                </a:lnTo>
                <a:lnTo>
                  <a:pt x="8088976" y="1721845"/>
                </a:lnTo>
                <a:lnTo>
                  <a:pt x="8087388" y="1721845"/>
                </a:lnTo>
                <a:lnTo>
                  <a:pt x="8085800" y="1721845"/>
                </a:lnTo>
                <a:lnTo>
                  <a:pt x="8083816" y="1720655"/>
                </a:lnTo>
                <a:lnTo>
                  <a:pt x="8080641" y="1719464"/>
                </a:lnTo>
                <a:lnTo>
                  <a:pt x="8079847" y="1717082"/>
                </a:lnTo>
                <a:lnTo>
                  <a:pt x="8078656" y="1713907"/>
                </a:lnTo>
                <a:lnTo>
                  <a:pt x="8078260" y="1711525"/>
                </a:lnTo>
                <a:lnTo>
                  <a:pt x="8078260" y="1709541"/>
                </a:lnTo>
                <a:lnTo>
                  <a:pt x="8078656" y="1707159"/>
                </a:lnTo>
                <a:lnTo>
                  <a:pt x="8079450" y="1705175"/>
                </a:lnTo>
                <a:lnTo>
                  <a:pt x="8080244" y="1703587"/>
                </a:lnTo>
                <a:lnTo>
                  <a:pt x="8081832" y="1701602"/>
                </a:lnTo>
                <a:lnTo>
                  <a:pt x="8084610" y="1699221"/>
                </a:lnTo>
                <a:lnTo>
                  <a:pt x="8088578" y="1696442"/>
                </a:lnTo>
                <a:lnTo>
                  <a:pt x="8092944" y="1694458"/>
                </a:lnTo>
                <a:lnTo>
                  <a:pt x="8097310" y="1692473"/>
                </a:lnTo>
                <a:lnTo>
                  <a:pt x="8092944" y="1690092"/>
                </a:lnTo>
                <a:lnTo>
                  <a:pt x="8087388" y="1685725"/>
                </a:lnTo>
                <a:lnTo>
                  <a:pt x="8081832" y="1680169"/>
                </a:lnTo>
                <a:lnTo>
                  <a:pt x="8075482" y="1673818"/>
                </a:lnTo>
                <a:lnTo>
                  <a:pt x="8073100" y="1670642"/>
                </a:lnTo>
                <a:lnTo>
                  <a:pt x="8070322" y="1667070"/>
                </a:lnTo>
                <a:lnTo>
                  <a:pt x="8067940" y="1663101"/>
                </a:lnTo>
                <a:lnTo>
                  <a:pt x="8066750" y="1659529"/>
                </a:lnTo>
                <a:lnTo>
                  <a:pt x="8065559" y="1655956"/>
                </a:lnTo>
                <a:lnTo>
                  <a:pt x="8065162" y="1652384"/>
                </a:lnTo>
                <a:lnTo>
                  <a:pt x="8065162" y="1648415"/>
                </a:lnTo>
                <a:lnTo>
                  <a:pt x="8065956" y="1645239"/>
                </a:lnTo>
                <a:lnTo>
                  <a:pt x="8059209" y="1640476"/>
                </a:lnTo>
                <a:lnTo>
                  <a:pt x="8051271" y="1636904"/>
                </a:lnTo>
                <a:lnTo>
                  <a:pt x="8043730" y="1632538"/>
                </a:lnTo>
                <a:lnTo>
                  <a:pt x="8035396" y="1627378"/>
                </a:lnTo>
                <a:lnTo>
                  <a:pt x="8031824" y="1624599"/>
                </a:lnTo>
                <a:lnTo>
                  <a:pt x="8027854" y="1622218"/>
                </a:lnTo>
                <a:lnTo>
                  <a:pt x="8025076" y="1618646"/>
                </a:lnTo>
                <a:lnTo>
                  <a:pt x="8022298" y="1615073"/>
                </a:lnTo>
                <a:lnTo>
                  <a:pt x="8020314" y="1611898"/>
                </a:lnTo>
                <a:lnTo>
                  <a:pt x="8018329" y="1607929"/>
                </a:lnTo>
                <a:lnTo>
                  <a:pt x="8017138" y="1603562"/>
                </a:lnTo>
                <a:lnTo>
                  <a:pt x="8016742" y="1598799"/>
                </a:lnTo>
                <a:lnTo>
                  <a:pt x="8021504" y="1598006"/>
                </a:lnTo>
                <a:lnTo>
                  <a:pt x="8027060" y="1597212"/>
                </a:lnTo>
                <a:lnTo>
                  <a:pt x="8037380" y="1595227"/>
                </a:lnTo>
                <a:lnTo>
                  <a:pt x="8042540" y="1594830"/>
                </a:lnTo>
                <a:lnTo>
                  <a:pt x="8047699" y="1594036"/>
                </a:lnTo>
                <a:lnTo>
                  <a:pt x="8052858" y="1594036"/>
                </a:lnTo>
                <a:lnTo>
                  <a:pt x="8057622" y="1594830"/>
                </a:lnTo>
                <a:lnTo>
                  <a:pt x="8063178" y="1603166"/>
                </a:lnTo>
                <a:lnTo>
                  <a:pt x="8069131" y="1610310"/>
                </a:lnTo>
                <a:lnTo>
                  <a:pt x="8074290" y="1616661"/>
                </a:lnTo>
                <a:lnTo>
                  <a:pt x="8079847" y="1622218"/>
                </a:lnTo>
                <a:lnTo>
                  <a:pt x="8085006" y="1626981"/>
                </a:lnTo>
                <a:lnTo>
                  <a:pt x="8090563" y="1630950"/>
                </a:lnTo>
                <a:lnTo>
                  <a:pt x="8100882" y="1638889"/>
                </a:lnTo>
                <a:lnTo>
                  <a:pt x="8105645" y="1642461"/>
                </a:lnTo>
                <a:lnTo>
                  <a:pt x="8110010" y="1646430"/>
                </a:lnTo>
                <a:lnTo>
                  <a:pt x="8114376" y="1650796"/>
                </a:lnTo>
                <a:lnTo>
                  <a:pt x="8118346" y="1655956"/>
                </a:lnTo>
                <a:lnTo>
                  <a:pt x="8122314" y="1661116"/>
                </a:lnTo>
                <a:lnTo>
                  <a:pt x="8125092" y="1667467"/>
                </a:lnTo>
                <a:lnTo>
                  <a:pt x="8128268" y="1675009"/>
                </a:lnTo>
                <a:lnTo>
                  <a:pt x="8130252" y="1683741"/>
                </a:lnTo>
                <a:lnTo>
                  <a:pt x="8134618" y="1684535"/>
                </a:lnTo>
                <a:lnTo>
                  <a:pt x="8138587" y="1685725"/>
                </a:lnTo>
                <a:lnTo>
                  <a:pt x="8142159" y="1686916"/>
                </a:lnTo>
                <a:lnTo>
                  <a:pt x="8145731" y="1688504"/>
                </a:lnTo>
                <a:lnTo>
                  <a:pt x="8148509" y="1690489"/>
                </a:lnTo>
                <a:lnTo>
                  <a:pt x="8152081" y="1692473"/>
                </a:lnTo>
                <a:lnTo>
                  <a:pt x="8157638" y="1697236"/>
                </a:lnTo>
                <a:lnTo>
                  <a:pt x="8162797" y="1703190"/>
                </a:lnTo>
                <a:lnTo>
                  <a:pt x="8167560" y="1709144"/>
                </a:lnTo>
                <a:lnTo>
                  <a:pt x="8171926" y="1715891"/>
                </a:lnTo>
                <a:lnTo>
                  <a:pt x="8176688" y="1722639"/>
                </a:lnTo>
                <a:lnTo>
                  <a:pt x="8177879" y="1720258"/>
                </a:lnTo>
                <a:lnTo>
                  <a:pt x="8180260" y="1717876"/>
                </a:lnTo>
                <a:lnTo>
                  <a:pt x="8182244" y="1715891"/>
                </a:lnTo>
                <a:lnTo>
                  <a:pt x="8184626" y="1713907"/>
                </a:lnTo>
                <a:lnTo>
                  <a:pt x="8190182" y="1711128"/>
                </a:lnTo>
                <a:lnTo>
                  <a:pt x="8195739" y="1708747"/>
                </a:lnTo>
                <a:lnTo>
                  <a:pt x="8205661" y="1698030"/>
                </a:lnTo>
                <a:lnTo>
                  <a:pt x="8215980" y="1686519"/>
                </a:lnTo>
                <a:lnTo>
                  <a:pt x="8217568" y="1689695"/>
                </a:lnTo>
                <a:lnTo>
                  <a:pt x="8217964" y="1686122"/>
                </a:lnTo>
                <a:lnTo>
                  <a:pt x="8217568" y="1682550"/>
                </a:lnTo>
                <a:lnTo>
                  <a:pt x="8215186" y="1680565"/>
                </a:lnTo>
                <a:lnTo>
                  <a:pt x="8212805" y="1680169"/>
                </a:lnTo>
                <a:lnTo>
                  <a:pt x="8210820" y="1679772"/>
                </a:lnTo>
                <a:lnTo>
                  <a:pt x="8208836" y="1680169"/>
                </a:lnTo>
                <a:lnTo>
                  <a:pt x="8207248" y="1681359"/>
                </a:lnTo>
                <a:lnTo>
                  <a:pt x="8205661" y="1682550"/>
                </a:lnTo>
                <a:lnTo>
                  <a:pt x="8202883" y="1685725"/>
                </a:lnTo>
                <a:lnTo>
                  <a:pt x="8200104" y="1688901"/>
                </a:lnTo>
                <a:lnTo>
                  <a:pt x="8198120" y="1690489"/>
                </a:lnTo>
                <a:lnTo>
                  <a:pt x="8196136" y="1691679"/>
                </a:lnTo>
                <a:lnTo>
                  <a:pt x="8193754" y="1692076"/>
                </a:lnTo>
                <a:lnTo>
                  <a:pt x="8190976" y="1692473"/>
                </a:lnTo>
                <a:lnTo>
                  <a:pt x="8187801" y="1692076"/>
                </a:lnTo>
                <a:lnTo>
                  <a:pt x="8184229" y="1690885"/>
                </a:lnTo>
                <a:lnTo>
                  <a:pt x="8181054" y="1686519"/>
                </a:lnTo>
                <a:lnTo>
                  <a:pt x="8177482" y="1681359"/>
                </a:lnTo>
                <a:lnTo>
                  <a:pt x="8175100" y="1675405"/>
                </a:lnTo>
                <a:lnTo>
                  <a:pt x="8172720" y="1669055"/>
                </a:lnTo>
                <a:lnTo>
                  <a:pt x="8169148" y="1655162"/>
                </a:lnTo>
                <a:lnTo>
                  <a:pt x="8166369" y="1642064"/>
                </a:lnTo>
                <a:lnTo>
                  <a:pt x="8164782" y="1635713"/>
                </a:lnTo>
                <a:lnTo>
                  <a:pt x="8162797" y="1629759"/>
                </a:lnTo>
                <a:lnTo>
                  <a:pt x="8160812" y="1624599"/>
                </a:lnTo>
                <a:lnTo>
                  <a:pt x="8158432" y="1620233"/>
                </a:lnTo>
                <a:lnTo>
                  <a:pt x="8155653" y="1616661"/>
                </a:lnTo>
                <a:lnTo>
                  <a:pt x="8153668" y="1615073"/>
                </a:lnTo>
                <a:lnTo>
                  <a:pt x="8151684" y="1614279"/>
                </a:lnTo>
                <a:lnTo>
                  <a:pt x="8149700" y="1613883"/>
                </a:lnTo>
                <a:lnTo>
                  <a:pt x="8147318" y="1613486"/>
                </a:lnTo>
                <a:lnTo>
                  <a:pt x="8144937" y="1612692"/>
                </a:lnTo>
                <a:lnTo>
                  <a:pt x="8142159" y="1613486"/>
                </a:lnTo>
                <a:lnTo>
                  <a:pt x="8140968" y="1608723"/>
                </a:lnTo>
                <a:lnTo>
                  <a:pt x="8139778" y="1605150"/>
                </a:lnTo>
                <a:lnTo>
                  <a:pt x="8139778" y="1602372"/>
                </a:lnTo>
                <a:lnTo>
                  <a:pt x="8140174" y="1599990"/>
                </a:lnTo>
                <a:lnTo>
                  <a:pt x="8140968" y="1599196"/>
                </a:lnTo>
                <a:lnTo>
                  <a:pt x="8142159" y="1598006"/>
                </a:lnTo>
                <a:lnTo>
                  <a:pt x="8144143" y="1597609"/>
                </a:lnTo>
                <a:lnTo>
                  <a:pt x="8146128" y="1597609"/>
                </a:lnTo>
                <a:lnTo>
                  <a:pt x="8151288" y="1597212"/>
                </a:lnTo>
                <a:lnTo>
                  <a:pt x="8156447" y="1596815"/>
                </a:lnTo>
                <a:lnTo>
                  <a:pt x="8159225" y="1596021"/>
                </a:lnTo>
                <a:lnTo>
                  <a:pt x="8162004" y="1594830"/>
                </a:lnTo>
                <a:lnTo>
                  <a:pt x="8164782" y="1593243"/>
                </a:lnTo>
                <a:lnTo>
                  <a:pt x="8167163" y="1590861"/>
                </a:lnTo>
                <a:lnTo>
                  <a:pt x="8175498" y="1603166"/>
                </a:lnTo>
                <a:lnTo>
                  <a:pt x="8181848" y="1614676"/>
                </a:lnTo>
                <a:lnTo>
                  <a:pt x="8187801" y="1624996"/>
                </a:lnTo>
                <a:lnTo>
                  <a:pt x="8193754" y="1633728"/>
                </a:lnTo>
                <a:lnTo>
                  <a:pt x="8196532" y="1637698"/>
                </a:lnTo>
                <a:lnTo>
                  <a:pt x="8199311" y="1641270"/>
                </a:lnTo>
                <a:lnTo>
                  <a:pt x="8202883" y="1643652"/>
                </a:lnTo>
                <a:lnTo>
                  <a:pt x="8206455" y="1646033"/>
                </a:lnTo>
                <a:lnTo>
                  <a:pt x="8210820" y="1648018"/>
                </a:lnTo>
                <a:lnTo>
                  <a:pt x="8215186" y="1649606"/>
                </a:lnTo>
                <a:lnTo>
                  <a:pt x="8219949" y="1650399"/>
                </a:lnTo>
                <a:lnTo>
                  <a:pt x="8225902" y="1650399"/>
                </a:lnTo>
                <a:lnTo>
                  <a:pt x="8225506" y="1653972"/>
                </a:lnTo>
                <a:lnTo>
                  <a:pt x="8224315" y="1656353"/>
                </a:lnTo>
                <a:lnTo>
                  <a:pt x="8222728" y="1657147"/>
                </a:lnTo>
                <a:lnTo>
                  <a:pt x="8221536" y="1658338"/>
                </a:lnTo>
                <a:lnTo>
                  <a:pt x="8219949" y="1659529"/>
                </a:lnTo>
                <a:lnTo>
                  <a:pt x="8218362" y="1662307"/>
                </a:lnTo>
                <a:lnTo>
                  <a:pt x="8217964" y="1665879"/>
                </a:lnTo>
                <a:lnTo>
                  <a:pt x="8218362" y="1672230"/>
                </a:lnTo>
                <a:lnTo>
                  <a:pt x="8222728" y="1673421"/>
                </a:lnTo>
                <a:lnTo>
                  <a:pt x="8227490" y="1675009"/>
                </a:lnTo>
                <a:lnTo>
                  <a:pt x="8231062" y="1676199"/>
                </a:lnTo>
                <a:lnTo>
                  <a:pt x="8235428" y="1678184"/>
                </a:lnTo>
                <a:lnTo>
                  <a:pt x="8243366" y="1682550"/>
                </a:lnTo>
                <a:lnTo>
                  <a:pt x="8251700" y="1687710"/>
                </a:lnTo>
                <a:lnTo>
                  <a:pt x="8260035" y="1692076"/>
                </a:lnTo>
                <a:lnTo>
                  <a:pt x="8268370" y="1696045"/>
                </a:lnTo>
                <a:lnTo>
                  <a:pt x="8272338" y="1698030"/>
                </a:lnTo>
                <a:lnTo>
                  <a:pt x="8276704" y="1698824"/>
                </a:lnTo>
                <a:lnTo>
                  <a:pt x="8281070" y="1699618"/>
                </a:lnTo>
                <a:lnTo>
                  <a:pt x="8285436" y="1700412"/>
                </a:lnTo>
                <a:lnTo>
                  <a:pt x="8285436" y="1698824"/>
                </a:lnTo>
                <a:lnTo>
                  <a:pt x="8285436" y="1696839"/>
                </a:lnTo>
                <a:lnTo>
                  <a:pt x="8284642" y="1693267"/>
                </a:lnTo>
                <a:lnTo>
                  <a:pt x="8281070" y="1684138"/>
                </a:lnTo>
                <a:lnTo>
                  <a:pt x="8278689" y="1678581"/>
                </a:lnTo>
                <a:lnTo>
                  <a:pt x="8277102" y="1673024"/>
                </a:lnTo>
                <a:lnTo>
                  <a:pt x="8275514" y="1666673"/>
                </a:lnTo>
                <a:lnTo>
                  <a:pt x="8275514" y="1663101"/>
                </a:lnTo>
                <a:lnTo>
                  <a:pt x="8275514" y="1659529"/>
                </a:lnTo>
                <a:lnTo>
                  <a:pt x="8281467" y="1659132"/>
                </a:lnTo>
                <a:lnTo>
                  <a:pt x="8287420" y="1658338"/>
                </a:lnTo>
                <a:lnTo>
                  <a:pt x="8292977" y="1656353"/>
                </a:lnTo>
                <a:lnTo>
                  <a:pt x="8295358" y="1655162"/>
                </a:lnTo>
                <a:lnTo>
                  <a:pt x="8297342" y="1653972"/>
                </a:lnTo>
                <a:lnTo>
                  <a:pt x="8299327" y="1652384"/>
                </a:lnTo>
                <a:lnTo>
                  <a:pt x="8300518" y="1650399"/>
                </a:lnTo>
                <a:lnTo>
                  <a:pt x="8301708" y="1648018"/>
                </a:lnTo>
                <a:lnTo>
                  <a:pt x="8302106" y="1645239"/>
                </a:lnTo>
                <a:lnTo>
                  <a:pt x="8302106" y="1641667"/>
                </a:lnTo>
                <a:lnTo>
                  <a:pt x="8300914" y="1638095"/>
                </a:lnTo>
                <a:lnTo>
                  <a:pt x="8299724" y="1633728"/>
                </a:lnTo>
                <a:lnTo>
                  <a:pt x="8297740" y="1628966"/>
                </a:lnTo>
                <a:lnTo>
                  <a:pt x="8295755" y="1626584"/>
                </a:lnTo>
                <a:lnTo>
                  <a:pt x="8293770" y="1624996"/>
                </a:lnTo>
                <a:lnTo>
                  <a:pt x="8291786" y="1624202"/>
                </a:lnTo>
                <a:lnTo>
                  <a:pt x="8289802" y="1624202"/>
                </a:lnTo>
                <a:lnTo>
                  <a:pt x="8287818" y="1624599"/>
                </a:lnTo>
                <a:lnTo>
                  <a:pt x="8285833" y="1624996"/>
                </a:lnTo>
                <a:lnTo>
                  <a:pt x="8281467" y="1627775"/>
                </a:lnTo>
                <a:lnTo>
                  <a:pt x="8272736" y="1634126"/>
                </a:lnTo>
                <a:lnTo>
                  <a:pt x="8268370" y="1637301"/>
                </a:lnTo>
                <a:lnTo>
                  <a:pt x="8266386" y="1638095"/>
                </a:lnTo>
                <a:lnTo>
                  <a:pt x="8264004" y="1638095"/>
                </a:lnTo>
                <a:lnTo>
                  <a:pt x="8260432" y="1637301"/>
                </a:lnTo>
                <a:lnTo>
                  <a:pt x="8257654" y="1635713"/>
                </a:lnTo>
                <a:lnTo>
                  <a:pt x="8254876" y="1633728"/>
                </a:lnTo>
                <a:lnTo>
                  <a:pt x="8251700" y="1631744"/>
                </a:lnTo>
                <a:lnTo>
                  <a:pt x="8249716" y="1629759"/>
                </a:lnTo>
                <a:lnTo>
                  <a:pt x="8247334" y="1627378"/>
                </a:lnTo>
                <a:lnTo>
                  <a:pt x="8243762" y="1622615"/>
                </a:lnTo>
                <a:lnTo>
                  <a:pt x="8240984" y="1616661"/>
                </a:lnTo>
                <a:lnTo>
                  <a:pt x="8238603" y="1611501"/>
                </a:lnTo>
                <a:lnTo>
                  <a:pt x="8235031" y="1599593"/>
                </a:lnTo>
                <a:lnTo>
                  <a:pt x="8231856" y="1588876"/>
                </a:lnTo>
                <a:lnTo>
                  <a:pt x="8229872" y="1584113"/>
                </a:lnTo>
                <a:lnTo>
                  <a:pt x="8227490" y="1580144"/>
                </a:lnTo>
                <a:lnTo>
                  <a:pt x="8225902" y="1578556"/>
                </a:lnTo>
                <a:lnTo>
                  <a:pt x="8224315" y="1576969"/>
                </a:lnTo>
                <a:lnTo>
                  <a:pt x="8222728" y="1576175"/>
                </a:lnTo>
                <a:lnTo>
                  <a:pt x="8221140" y="1575778"/>
                </a:lnTo>
                <a:lnTo>
                  <a:pt x="8218362" y="1574984"/>
                </a:lnTo>
                <a:lnTo>
                  <a:pt x="8215980" y="1574984"/>
                </a:lnTo>
                <a:lnTo>
                  <a:pt x="8213599" y="1574984"/>
                </a:lnTo>
                <a:lnTo>
                  <a:pt x="8210820" y="1576175"/>
                </a:lnTo>
                <a:lnTo>
                  <a:pt x="8213599" y="1570221"/>
                </a:lnTo>
                <a:lnTo>
                  <a:pt x="8214790" y="1567443"/>
                </a:lnTo>
                <a:lnTo>
                  <a:pt x="8215584" y="1564267"/>
                </a:lnTo>
                <a:lnTo>
                  <a:pt x="8215980" y="1561886"/>
                </a:lnTo>
                <a:lnTo>
                  <a:pt x="8215980" y="1559107"/>
                </a:lnTo>
                <a:lnTo>
                  <a:pt x="8215980" y="1555932"/>
                </a:lnTo>
                <a:lnTo>
                  <a:pt x="8215186" y="1553153"/>
                </a:lnTo>
                <a:lnTo>
                  <a:pt x="8213996" y="1550375"/>
                </a:lnTo>
                <a:lnTo>
                  <a:pt x="8213202" y="1547200"/>
                </a:lnTo>
                <a:lnTo>
                  <a:pt x="8209233" y="1541643"/>
                </a:lnTo>
                <a:lnTo>
                  <a:pt x="8203676" y="1534895"/>
                </a:lnTo>
                <a:lnTo>
                  <a:pt x="8196930" y="1528147"/>
                </a:lnTo>
                <a:lnTo>
                  <a:pt x="8202486" y="1525766"/>
                </a:lnTo>
                <a:lnTo>
                  <a:pt x="8204868" y="1524178"/>
                </a:lnTo>
                <a:lnTo>
                  <a:pt x="8206852" y="1522987"/>
                </a:lnTo>
                <a:lnTo>
                  <a:pt x="8207646" y="1521003"/>
                </a:lnTo>
                <a:lnTo>
                  <a:pt x="8208836" y="1518621"/>
                </a:lnTo>
                <a:lnTo>
                  <a:pt x="8208836" y="1515843"/>
                </a:lnTo>
                <a:lnTo>
                  <a:pt x="8207646" y="1513064"/>
                </a:lnTo>
                <a:lnTo>
                  <a:pt x="8211614" y="1515049"/>
                </a:lnTo>
                <a:lnTo>
                  <a:pt x="8215980" y="1517827"/>
                </a:lnTo>
                <a:lnTo>
                  <a:pt x="8225506" y="1525766"/>
                </a:lnTo>
                <a:lnTo>
                  <a:pt x="8235428" y="1534895"/>
                </a:lnTo>
                <a:lnTo>
                  <a:pt x="8246541" y="1545215"/>
                </a:lnTo>
                <a:lnTo>
                  <a:pt x="8268766" y="1568237"/>
                </a:lnTo>
                <a:lnTo>
                  <a:pt x="8280276" y="1579747"/>
                </a:lnTo>
                <a:lnTo>
                  <a:pt x="8291390" y="1589670"/>
                </a:lnTo>
                <a:lnTo>
                  <a:pt x="8301708" y="1599196"/>
                </a:lnTo>
                <a:lnTo>
                  <a:pt x="8306471" y="1603166"/>
                </a:lnTo>
                <a:lnTo>
                  <a:pt x="8311234" y="1605944"/>
                </a:lnTo>
                <a:lnTo>
                  <a:pt x="8315600" y="1608723"/>
                </a:lnTo>
                <a:lnTo>
                  <a:pt x="8319966" y="1610707"/>
                </a:lnTo>
                <a:lnTo>
                  <a:pt x="8323934" y="1611898"/>
                </a:lnTo>
                <a:lnTo>
                  <a:pt x="8327506" y="1612295"/>
                </a:lnTo>
                <a:lnTo>
                  <a:pt x="8331078" y="1611898"/>
                </a:lnTo>
                <a:lnTo>
                  <a:pt x="8333460" y="1610310"/>
                </a:lnTo>
                <a:lnTo>
                  <a:pt x="8335841" y="1607929"/>
                </a:lnTo>
                <a:lnTo>
                  <a:pt x="8337826" y="1604356"/>
                </a:lnTo>
                <a:lnTo>
                  <a:pt x="8339016" y="1599593"/>
                </a:lnTo>
                <a:lnTo>
                  <a:pt x="8340207" y="1593639"/>
                </a:lnTo>
                <a:lnTo>
                  <a:pt x="8340604" y="1586495"/>
                </a:lnTo>
                <a:lnTo>
                  <a:pt x="8340207" y="1577763"/>
                </a:lnTo>
                <a:lnTo>
                  <a:pt x="8332269" y="1570618"/>
                </a:lnTo>
                <a:lnTo>
                  <a:pt x="8329094" y="1567443"/>
                </a:lnTo>
                <a:lnTo>
                  <a:pt x="8325919" y="1563473"/>
                </a:lnTo>
                <a:lnTo>
                  <a:pt x="8323140" y="1559901"/>
                </a:lnTo>
                <a:lnTo>
                  <a:pt x="8320759" y="1555932"/>
                </a:lnTo>
                <a:lnTo>
                  <a:pt x="8318378" y="1551566"/>
                </a:lnTo>
                <a:lnTo>
                  <a:pt x="8316394" y="1547994"/>
                </a:lnTo>
                <a:lnTo>
                  <a:pt x="8312822" y="1538467"/>
                </a:lnTo>
                <a:lnTo>
                  <a:pt x="8310440" y="1528147"/>
                </a:lnTo>
                <a:lnTo>
                  <a:pt x="8308058" y="1517034"/>
                </a:lnTo>
                <a:lnTo>
                  <a:pt x="8306074" y="1504729"/>
                </a:lnTo>
                <a:lnTo>
                  <a:pt x="8298534" y="1500760"/>
                </a:lnTo>
                <a:lnTo>
                  <a:pt x="8289802" y="1495997"/>
                </a:lnTo>
                <a:lnTo>
                  <a:pt x="8281070" y="1490043"/>
                </a:lnTo>
                <a:lnTo>
                  <a:pt x="8276704" y="1487264"/>
                </a:lnTo>
                <a:lnTo>
                  <a:pt x="8272338" y="1483295"/>
                </a:lnTo>
                <a:lnTo>
                  <a:pt x="8268370" y="1479723"/>
                </a:lnTo>
                <a:lnTo>
                  <a:pt x="8264401" y="1475357"/>
                </a:lnTo>
                <a:lnTo>
                  <a:pt x="8261226" y="1470991"/>
                </a:lnTo>
                <a:lnTo>
                  <a:pt x="8258050" y="1466228"/>
                </a:lnTo>
                <a:lnTo>
                  <a:pt x="8255670" y="1460671"/>
                </a:lnTo>
                <a:lnTo>
                  <a:pt x="8253685" y="1455511"/>
                </a:lnTo>
                <a:lnTo>
                  <a:pt x="8252891" y="1449160"/>
                </a:lnTo>
                <a:lnTo>
                  <a:pt x="8251700" y="1442809"/>
                </a:lnTo>
                <a:lnTo>
                  <a:pt x="8260035" y="1444794"/>
                </a:lnTo>
                <a:lnTo>
                  <a:pt x="8267973" y="1447572"/>
                </a:lnTo>
                <a:lnTo>
                  <a:pt x="8275514" y="1451145"/>
                </a:lnTo>
                <a:lnTo>
                  <a:pt x="8283452" y="1455511"/>
                </a:lnTo>
                <a:lnTo>
                  <a:pt x="8291390" y="1460274"/>
                </a:lnTo>
                <a:lnTo>
                  <a:pt x="8298534" y="1466228"/>
                </a:lnTo>
                <a:lnTo>
                  <a:pt x="8306074" y="1472578"/>
                </a:lnTo>
                <a:lnTo>
                  <a:pt x="8313218" y="1479326"/>
                </a:lnTo>
                <a:lnTo>
                  <a:pt x="8320759" y="1486868"/>
                </a:lnTo>
                <a:lnTo>
                  <a:pt x="8327506" y="1494012"/>
                </a:lnTo>
                <a:lnTo>
                  <a:pt x="8341794" y="1510286"/>
                </a:lnTo>
                <a:lnTo>
                  <a:pt x="8355288" y="1526957"/>
                </a:lnTo>
                <a:lnTo>
                  <a:pt x="8369180" y="1544024"/>
                </a:lnTo>
                <a:lnTo>
                  <a:pt x="8382674" y="1559901"/>
                </a:lnTo>
                <a:lnTo>
                  <a:pt x="8396565" y="1575778"/>
                </a:lnTo>
                <a:lnTo>
                  <a:pt x="8403312" y="1582923"/>
                </a:lnTo>
                <a:lnTo>
                  <a:pt x="8410060" y="1589670"/>
                </a:lnTo>
                <a:lnTo>
                  <a:pt x="8416806" y="1595624"/>
                </a:lnTo>
                <a:lnTo>
                  <a:pt x="8423554" y="1601578"/>
                </a:lnTo>
                <a:lnTo>
                  <a:pt x="8430698" y="1606341"/>
                </a:lnTo>
                <a:lnTo>
                  <a:pt x="8437842" y="1610707"/>
                </a:lnTo>
                <a:lnTo>
                  <a:pt x="8444589" y="1614279"/>
                </a:lnTo>
                <a:lnTo>
                  <a:pt x="8452130" y="1617058"/>
                </a:lnTo>
                <a:lnTo>
                  <a:pt x="8459274" y="1619042"/>
                </a:lnTo>
                <a:lnTo>
                  <a:pt x="8466814" y="1619836"/>
                </a:lnTo>
                <a:lnTo>
                  <a:pt x="8473958" y="1619836"/>
                </a:lnTo>
                <a:lnTo>
                  <a:pt x="8481896" y="1618249"/>
                </a:lnTo>
                <a:lnTo>
                  <a:pt x="8483484" y="1616264"/>
                </a:lnTo>
                <a:lnTo>
                  <a:pt x="8484278" y="1614279"/>
                </a:lnTo>
                <a:lnTo>
                  <a:pt x="8484674" y="1611898"/>
                </a:lnTo>
                <a:lnTo>
                  <a:pt x="8484278" y="1609516"/>
                </a:lnTo>
                <a:lnTo>
                  <a:pt x="8483881" y="1606341"/>
                </a:lnTo>
                <a:lnTo>
                  <a:pt x="8482690" y="1603562"/>
                </a:lnTo>
                <a:lnTo>
                  <a:pt x="8480309" y="1597212"/>
                </a:lnTo>
                <a:lnTo>
                  <a:pt x="8477928" y="1590861"/>
                </a:lnTo>
                <a:lnTo>
                  <a:pt x="8475943" y="1584510"/>
                </a:lnTo>
                <a:lnTo>
                  <a:pt x="8475546" y="1582129"/>
                </a:lnTo>
                <a:lnTo>
                  <a:pt x="8475546" y="1578953"/>
                </a:lnTo>
                <a:lnTo>
                  <a:pt x="8475943" y="1576572"/>
                </a:lnTo>
                <a:lnTo>
                  <a:pt x="8477134" y="1574587"/>
                </a:lnTo>
                <a:lnTo>
                  <a:pt x="8473165" y="1572206"/>
                </a:lnTo>
                <a:lnTo>
                  <a:pt x="8469196" y="1569427"/>
                </a:lnTo>
                <a:lnTo>
                  <a:pt x="8460862" y="1561886"/>
                </a:lnTo>
                <a:lnTo>
                  <a:pt x="8452526" y="1553153"/>
                </a:lnTo>
                <a:lnTo>
                  <a:pt x="8443795" y="1543230"/>
                </a:lnTo>
                <a:lnTo>
                  <a:pt x="8435460" y="1532513"/>
                </a:lnTo>
                <a:lnTo>
                  <a:pt x="8427126" y="1521003"/>
                </a:lnTo>
                <a:lnTo>
                  <a:pt x="8410060" y="1496394"/>
                </a:lnTo>
                <a:lnTo>
                  <a:pt x="8393390" y="1471388"/>
                </a:lnTo>
                <a:lnTo>
                  <a:pt x="8376720" y="1447572"/>
                </a:lnTo>
                <a:lnTo>
                  <a:pt x="8368386" y="1436459"/>
                </a:lnTo>
                <a:lnTo>
                  <a:pt x="8360052" y="1426139"/>
                </a:lnTo>
                <a:lnTo>
                  <a:pt x="8352510" y="1417406"/>
                </a:lnTo>
                <a:lnTo>
                  <a:pt x="8344176" y="1409468"/>
                </a:lnTo>
                <a:lnTo>
                  <a:pt x="8348542" y="1407880"/>
                </a:lnTo>
                <a:lnTo>
                  <a:pt x="8351716" y="1407880"/>
                </a:lnTo>
                <a:lnTo>
                  <a:pt x="8355686" y="1407880"/>
                </a:lnTo>
                <a:lnTo>
                  <a:pt x="8359258" y="1408674"/>
                </a:lnTo>
                <a:lnTo>
                  <a:pt x="8362036" y="1409468"/>
                </a:lnTo>
                <a:lnTo>
                  <a:pt x="8365608" y="1411056"/>
                </a:lnTo>
                <a:lnTo>
                  <a:pt x="8367989" y="1412246"/>
                </a:lnTo>
                <a:lnTo>
                  <a:pt x="8371164" y="1415025"/>
                </a:lnTo>
                <a:lnTo>
                  <a:pt x="8376324" y="1419788"/>
                </a:lnTo>
                <a:lnTo>
                  <a:pt x="8381086" y="1425742"/>
                </a:lnTo>
                <a:lnTo>
                  <a:pt x="8386246" y="1432092"/>
                </a:lnTo>
                <a:lnTo>
                  <a:pt x="8390612" y="1438840"/>
                </a:lnTo>
                <a:lnTo>
                  <a:pt x="8394978" y="1445588"/>
                </a:lnTo>
                <a:lnTo>
                  <a:pt x="8399740" y="1451938"/>
                </a:lnTo>
                <a:lnTo>
                  <a:pt x="8404503" y="1457892"/>
                </a:lnTo>
                <a:lnTo>
                  <a:pt x="8410060" y="1462655"/>
                </a:lnTo>
                <a:lnTo>
                  <a:pt x="8412440" y="1465037"/>
                </a:lnTo>
                <a:lnTo>
                  <a:pt x="8415616" y="1466625"/>
                </a:lnTo>
                <a:lnTo>
                  <a:pt x="8418791" y="1468212"/>
                </a:lnTo>
                <a:lnTo>
                  <a:pt x="8421966" y="1469006"/>
                </a:lnTo>
                <a:lnTo>
                  <a:pt x="8425141" y="1469800"/>
                </a:lnTo>
                <a:lnTo>
                  <a:pt x="8429110" y="1469800"/>
                </a:lnTo>
                <a:lnTo>
                  <a:pt x="8432682" y="1469006"/>
                </a:lnTo>
                <a:lnTo>
                  <a:pt x="8437048" y="1468212"/>
                </a:lnTo>
                <a:lnTo>
                  <a:pt x="8442208" y="1477738"/>
                </a:lnTo>
                <a:lnTo>
                  <a:pt x="8447764" y="1486868"/>
                </a:lnTo>
                <a:lnTo>
                  <a:pt x="8453718" y="1494409"/>
                </a:lnTo>
                <a:lnTo>
                  <a:pt x="8459274" y="1501554"/>
                </a:lnTo>
                <a:lnTo>
                  <a:pt x="8464830" y="1508301"/>
                </a:lnTo>
                <a:lnTo>
                  <a:pt x="8470784" y="1514255"/>
                </a:lnTo>
                <a:lnTo>
                  <a:pt x="8482690" y="1525369"/>
                </a:lnTo>
                <a:lnTo>
                  <a:pt x="8494597" y="1536483"/>
                </a:lnTo>
                <a:lnTo>
                  <a:pt x="8500550" y="1542437"/>
                </a:lnTo>
                <a:lnTo>
                  <a:pt x="8506504" y="1549184"/>
                </a:lnTo>
                <a:lnTo>
                  <a:pt x="8512060" y="1555932"/>
                </a:lnTo>
                <a:lnTo>
                  <a:pt x="8517617" y="1563870"/>
                </a:lnTo>
                <a:lnTo>
                  <a:pt x="8522776" y="1572603"/>
                </a:lnTo>
                <a:lnTo>
                  <a:pt x="8528729" y="1582526"/>
                </a:lnTo>
                <a:lnTo>
                  <a:pt x="8531905" y="1580541"/>
                </a:lnTo>
                <a:lnTo>
                  <a:pt x="8533492" y="1578556"/>
                </a:lnTo>
                <a:lnTo>
                  <a:pt x="8535080" y="1575778"/>
                </a:lnTo>
                <a:lnTo>
                  <a:pt x="8536667" y="1573396"/>
                </a:lnTo>
                <a:lnTo>
                  <a:pt x="8537461" y="1570221"/>
                </a:lnTo>
                <a:lnTo>
                  <a:pt x="8539445" y="1567839"/>
                </a:lnTo>
                <a:lnTo>
                  <a:pt x="8541430" y="1565855"/>
                </a:lnTo>
                <a:lnTo>
                  <a:pt x="8545002" y="1563870"/>
                </a:lnTo>
                <a:lnTo>
                  <a:pt x="8545002" y="1567443"/>
                </a:lnTo>
                <a:lnTo>
                  <a:pt x="8544605" y="1570221"/>
                </a:lnTo>
                <a:lnTo>
                  <a:pt x="8542621" y="1575778"/>
                </a:lnTo>
                <a:lnTo>
                  <a:pt x="8542621" y="1578953"/>
                </a:lnTo>
                <a:lnTo>
                  <a:pt x="8542621" y="1582526"/>
                </a:lnTo>
                <a:lnTo>
                  <a:pt x="8543811" y="1586495"/>
                </a:lnTo>
                <a:lnTo>
                  <a:pt x="8546986" y="1590861"/>
                </a:lnTo>
                <a:lnTo>
                  <a:pt x="8554130" y="1592449"/>
                </a:lnTo>
                <a:lnTo>
                  <a:pt x="8562068" y="1594036"/>
                </a:lnTo>
                <a:lnTo>
                  <a:pt x="8569212" y="1596021"/>
                </a:lnTo>
                <a:lnTo>
                  <a:pt x="8577150" y="1598006"/>
                </a:lnTo>
                <a:lnTo>
                  <a:pt x="8584691" y="1599196"/>
                </a:lnTo>
                <a:lnTo>
                  <a:pt x="8588263" y="1599196"/>
                </a:lnTo>
                <a:lnTo>
                  <a:pt x="8592232" y="1598799"/>
                </a:lnTo>
                <a:lnTo>
                  <a:pt x="8596201" y="1598006"/>
                </a:lnTo>
                <a:lnTo>
                  <a:pt x="8600170" y="1596815"/>
                </a:lnTo>
                <a:lnTo>
                  <a:pt x="8604535" y="1594830"/>
                </a:lnTo>
                <a:lnTo>
                  <a:pt x="8608504" y="1592846"/>
                </a:lnTo>
                <a:lnTo>
                  <a:pt x="8604535" y="1582923"/>
                </a:lnTo>
                <a:lnTo>
                  <a:pt x="8599773" y="1574587"/>
                </a:lnTo>
                <a:lnTo>
                  <a:pt x="8594613" y="1567046"/>
                </a:lnTo>
                <a:lnTo>
                  <a:pt x="8589454" y="1559901"/>
                </a:lnTo>
                <a:lnTo>
                  <a:pt x="8584691" y="1553550"/>
                </a:lnTo>
                <a:lnTo>
                  <a:pt x="8579134" y="1548390"/>
                </a:lnTo>
                <a:lnTo>
                  <a:pt x="8568418" y="1537674"/>
                </a:lnTo>
                <a:lnTo>
                  <a:pt x="8563656" y="1532117"/>
                </a:lnTo>
                <a:lnTo>
                  <a:pt x="8558496" y="1526957"/>
                </a:lnTo>
                <a:lnTo>
                  <a:pt x="8554130" y="1521400"/>
                </a:lnTo>
                <a:lnTo>
                  <a:pt x="8549765" y="1515446"/>
                </a:lnTo>
                <a:lnTo>
                  <a:pt x="8546193" y="1508698"/>
                </a:lnTo>
                <a:lnTo>
                  <a:pt x="8543414" y="1501554"/>
                </a:lnTo>
                <a:lnTo>
                  <a:pt x="8541033" y="1493218"/>
                </a:lnTo>
                <a:lnTo>
                  <a:pt x="8539445" y="1483692"/>
                </a:lnTo>
                <a:lnTo>
                  <a:pt x="8533095" y="1480914"/>
                </a:lnTo>
                <a:lnTo>
                  <a:pt x="8526745" y="1477341"/>
                </a:lnTo>
                <a:lnTo>
                  <a:pt x="8521585" y="1474166"/>
                </a:lnTo>
                <a:lnTo>
                  <a:pt x="8516029" y="1470197"/>
                </a:lnTo>
                <a:lnTo>
                  <a:pt x="8511266" y="1465831"/>
                </a:lnTo>
                <a:lnTo>
                  <a:pt x="8506901" y="1460671"/>
                </a:lnTo>
                <a:lnTo>
                  <a:pt x="8502932" y="1455511"/>
                </a:lnTo>
                <a:lnTo>
                  <a:pt x="8498962" y="1449954"/>
                </a:lnTo>
                <a:lnTo>
                  <a:pt x="8495390" y="1444000"/>
                </a:lnTo>
                <a:lnTo>
                  <a:pt x="8492216" y="1437649"/>
                </a:lnTo>
                <a:lnTo>
                  <a:pt x="8485866" y="1423757"/>
                </a:lnTo>
                <a:lnTo>
                  <a:pt x="8479912" y="1408674"/>
                </a:lnTo>
                <a:lnTo>
                  <a:pt x="8473958" y="1391209"/>
                </a:lnTo>
                <a:lnTo>
                  <a:pt x="8479118" y="1392003"/>
                </a:lnTo>
                <a:lnTo>
                  <a:pt x="8483881" y="1392400"/>
                </a:lnTo>
                <a:lnTo>
                  <a:pt x="8489040" y="1393988"/>
                </a:lnTo>
                <a:lnTo>
                  <a:pt x="8494200" y="1395973"/>
                </a:lnTo>
                <a:lnTo>
                  <a:pt x="8499360" y="1398354"/>
                </a:lnTo>
                <a:lnTo>
                  <a:pt x="8505313" y="1400736"/>
                </a:lnTo>
                <a:lnTo>
                  <a:pt x="8510869" y="1404308"/>
                </a:lnTo>
                <a:lnTo>
                  <a:pt x="8516029" y="1407483"/>
                </a:lnTo>
                <a:lnTo>
                  <a:pt x="8527142" y="1415819"/>
                </a:lnTo>
                <a:lnTo>
                  <a:pt x="8538652" y="1425742"/>
                </a:lnTo>
                <a:lnTo>
                  <a:pt x="8549368" y="1436062"/>
                </a:lnTo>
                <a:lnTo>
                  <a:pt x="8559687" y="1446778"/>
                </a:lnTo>
                <a:lnTo>
                  <a:pt x="8569212" y="1457892"/>
                </a:lnTo>
                <a:lnTo>
                  <a:pt x="8578738" y="1469800"/>
                </a:lnTo>
                <a:lnTo>
                  <a:pt x="8587072" y="1480914"/>
                </a:lnTo>
                <a:lnTo>
                  <a:pt x="8594613" y="1491631"/>
                </a:lnTo>
                <a:lnTo>
                  <a:pt x="8600567" y="1501951"/>
                </a:lnTo>
                <a:lnTo>
                  <a:pt x="8606123" y="1511080"/>
                </a:lnTo>
                <a:lnTo>
                  <a:pt x="8609298" y="1519415"/>
                </a:lnTo>
                <a:lnTo>
                  <a:pt x="8610489" y="1522987"/>
                </a:lnTo>
                <a:lnTo>
                  <a:pt x="8611283" y="1526163"/>
                </a:lnTo>
                <a:lnTo>
                  <a:pt x="8612870" y="1528544"/>
                </a:lnTo>
                <a:lnTo>
                  <a:pt x="8614855" y="1530132"/>
                </a:lnTo>
                <a:lnTo>
                  <a:pt x="8616839" y="1531720"/>
                </a:lnTo>
                <a:lnTo>
                  <a:pt x="8618823" y="1533307"/>
                </a:lnTo>
                <a:lnTo>
                  <a:pt x="8623189" y="1534101"/>
                </a:lnTo>
                <a:lnTo>
                  <a:pt x="8627158" y="1534895"/>
                </a:lnTo>
                <a:lnTo>
                  <a:pt x="8635493" y="1534498"/>
                </a:lnTo>
                <a:lnTo>
                  <a:pt x="8639859" y="1534895"/>
                </a:lnTo>
                <a:lnTo>
                  <a:pt x="8643431" y="1535689"/>
                </a:lnTo>
                <a:lnTo>
                  <a:pt x="8644224" y="1540055"/>
                </a:lnTo>
                <a:lnTo>
                  <a:pt x="8644621" y="1544818"/>
                </a:lnTo>
                <a:lnTo>
                  <a:pt x="8646209" y="1549184"/>
                </a:lnTo>
                <a:lnTo>
                  <a:pt x="8647399" y="1553550"/>
                </a:lnTo>
                <a:lnTo>
                  <a:pt x="8648987" y="1557520"/>
                </a:lnTo>
                <a:lnTo>
                  <a:pt x="8651368" y="1561886"/>
                </a:lnTo>
                <a:lnTo>
                  <a:pt x="8656131" y="1570221"/>
                </a:lnTo>
                <a:lnTo>
                  <a:pt x="8662481" y="1578556"/>
                </a:lnTo>
                <a:lnTo>
                  <a:pt x="8668832" y="1586892"/>
                </a:lnTo>
                <a:lnTo>
                  <a:pt x="8683120" y="1602372"/>
                </a:lnTo>
                <a:lnTo>
                  <a:pt x="8689867" y="1610310"/>
                </a:lnTo>
                <a:lnTo>
                  <a:pt x="8696217" y="1618249"/>
                </a:lnTo>
                <a:lnTo>
                  <a:pt x="8701773" y="1626187"/>
                </a:lnTo>
                <a:lnTo>
                  <a:pt x="8706536" y="1633332"/>
                </a:lnTo>
                <a:lnTo>
                  <a:pt x="8708521" y="1637301"/>
                </a:lnTo>
                <a:lnTo>
                  <a:pt x="8710108" y="1641270"/>
                </a:lnTo>
                <a:lnTo>
                  <a:pt x="8710902" y="1645239"/>
                </a:lnTo>
                <a:lnTo>
                  <a:pt x="8712093" y="1648812"/>
                </a:lnTo>
                <a:lnTo>
                  <a:pt x="8712489" y="1652781"/>
                </a:lnTo>
                <a:lnTo>
                  <a:pt x="8712093" y="1656750"/>
                </a:lnTo>
                <a:lnTo>
                  <a:pt x="8711696" y="1660719"/>
                </a:lnTo>
                <a:lnTo>
                  <a:pt x="8710505" y="1664689"/>
                </a:lnTo>
                <a:lnTo>
                  <a:pt x="8718840" y="1665086"/>
                </a:lnTo>
                <a:lnTo>
                  <a:pt x="8724396" y="1665879"/>
                </a:lnTo>
                <a:lnTo>
                  <a:pt x="8726777" y="1667070"/>
                </a:lnTo>
                <a:lnTo>
                  <a:pt x="8728762" y="1667864"/>
                </a:lnTo>
                <a:lnTo>
                  <a:pt x="8729556" y="1669055"/>
                </a:lnTo>
                <a:lnTo>
                  <a:pt x="8731143" y="1670642"/>
                </a:lnTo>
                <a:lnTo>
                  <a:pt x="8731540" y="1672230"/>
                </a:lnTo>
                <a:lnTo>
                  <a:pt x="8732731" y="1674215"/>
                </a:lnTo>
                <a:lnTo>
                  <a:pt x="8733525" y="1679772"/>
                </a:lnTo>
                <a:lnTo>
                  <a:pt x="8735509" y="1696442"/>
                </a:lnTo>
                <a:lnTo>
                  <a:pt x="8742256" y="1697236"/>
                </a:lnTo>
                <a:lnTo>
                  <a:pt x="8748606" y="1698824"/>
                </a:lnTo>
                <a:lnTo>
                  <a:pt x="8761307" y="1702396"/>
                </a:lnTo>
                <a:lnTo>
                  <a:pt x="8775595" y="1697236"/>
                </a:lnTo>
                <a:lnTo>
                  <a:pt x="8789883" y="1692076"/>
                </a:lnTo>
                <a:lnTo>
                  <a:pt x="8803774" y="1685725"/>
                </a:lnTo>
                <a:lnTo>
                  <a:pt x="8818062" y="1678184"/>
                </a:lnTo>
                <a:lnTo>
                  <a:pt x="8812109" y="1673818"/>
                </a:lnTo>
                <a:lnTo>
                  <a:pt x="8807346" y="1669452"/>
                </a:lnTo>
                <a:lnTo>
                  <a:pt x="8802583" y="1665086"/>
                </a:lnTo>
                <a:lnTo>
                  <a:pt x="8800996" y="1662704"/>
                </a:lnTo>
                <a:lnTo>
                  <a:pt x="8799408" y="1660322"/>
                </a:lnTo>
                <a:lnTo>
                  <a:pt x="8798615" y="1657941"/>
                </a:lnTo>
                <a:lnTo>
                  <a:pt x="8797424" y="1655162"/>
                </a:lnTo>
                <a:lnTo>
                  <a:pt x="8797424" y="1652384"/>
                </a:lnTo>
                <a:lnTo>
                  <a:pt x="8797821" y="1650002"/>
                </a:lnTo>
                <a:lnTo>
                  <a:pt x="8798615" y="1646827"/>
                </a:lnTo>
                <a:lnTo>
                  <a:pt x="8800599" y="1644049"/>
                </a:lnTo>
                <a:lnTo>
                  <a:pt x="8802583" y="1641270"/>
                </a:lnTo>
                <a:lnTo>
                  <a:pt x="8805362" y="1637698"/>
                </a:lnTo>
                <a:lnTo>
                  <a:pt x="8801790" y="1635316"/>
                </a:lnTo>
                <a:lnTo>
                  <a:pt x="8798615" y="1633728"/>
                </a:lnTo>
                <a:lnTo>
                  <a:pt x="8795043" y="1632935"/>
                </a:lnTo>
                <a:lnTo>
                  <a:pt x="8791074" y="1632538"/>
                </a:lnTo>
                <a:lnTo>
                  <a:pt x="8787898" y="1632538"/>
                </a:lnTo>
                <a:lnTo>
                  <a:pt x="8783930" y="1633332"/>
                </a:lnTo>
                <a:lnTo>
                  <a:pt x="8780358" y="1634126"/>
                </a:lnTo>
                <a:lnTo>
                  <a:pt x="8776389" y="1635713"/>
                </a:lnTo>
                <a:lnTo>
                  <a:pt x="8773610" y="1632538"/>
                </a:lnTo>
                <a:lnTo>
                  <a:pt x="8771626" y="1628966"/>
                </a:lnTo>
                <a:lnTo>
                  <a:pt x="8770832" y="1626584"/>
                </a:lnTo>
                <a:lnTo>
                  <a:pt x="8769642" y="1623409"/>
                </a:lnTo>
                <a:lnTo>
                  <a:pt x="8769642" y="1621424"/>
                </a:lnTo>
                <a:lnTo>
                  <a:pt x="8770038" y="1619042"/>
                </a:lnTo>
                <a:lnTo>
                  <a:pt x="8771229" y="1617058"/>
                </a:lnTo>
                <a:lnTo>
                  <a:pt x="8771626" y="1615073"/>
                </a:lnTo>
                <a:lnTo>
                  <a:pt x="8774007" y="1611898"/>
                </a:lnTo>
                <a:lnTo>
                  <a:pt x="8775992" y="1607929"/>
                </a:lnTo>
                <a:lnTo>
                  <a:pt x="8776389" y="1605944"/>
                </a:lnTo>
                <a:lnTo>
                  <a:pt x="8777182" y="1603959"/>
                </a:lnTo>
                <a:lnTo>
                  <a:pt x="8777182" y="1601578"/>
                </a:lnTo>
                <a:lnTo>
                  <a:pt x="8775992" y="1599196"/>
                </a:lnTo>
                <a:lnTo>
                  <a:pt x="8774007" y="1596815"/>
                </a:lnTo>
                <a:lnTo>
                  <a:pt x="8772420" y="1595624"/>
                </a:lnTo>
                <a:lnTo>
                  <a:pt x="8771229" y="1594830"/>
                </a:lnTo>
                <a:lnTo>
                  <a:pt x="8770038" y="1594830"/>
                </a:lnTo>
                <a:lnTo>
                  <a:pt x="8769642" y="1595227"/>
                </a:lnTo>
                <a:lnTo>
                  <a:pt x="8768848" y="1596021"/>
                </a:lnTo>
                <a:lnTo>
                  <a:pt x="8767657" y="1598799"/>
                </a:lnTo>
                <a:lnTo>
                  <a:pt x="8766863" y="1601578"/>
                </a:lnTo>
                <a:lnTo>
                  <a:pt x="8765673" y="1602372"/>
                </a:lnTo>
                <a:lnTo>
                  <a:pt x="8764879" y="1603562"/>
                </a:lnTo>
                <a:lnTo>
                  <a:pt x="8763291" y="1603562"/>
                </a:lnTo>
                <a:lnTo>
                  <a:pt x="8761307" y="1603562"/>
                </a:lnTo>
                <a:lnTo>
                  <a:pt x="8759322" y="1602372"/>
                </a:lnTo>
                <a:lnTo>
                  <a:pt x="8756544" y="1601181"/>
                </a:lnTo>
                <a:lnTo>
                  <a:pt x="8754957" y="1598006"/>
                </a:lnTo>
                <a:lnTo>
                  <a:pt x="8754163" y="1595624"/>
                </a:lnTo>
                <a:lnTo>
                  <a:pt x="8753369" y="1593639"/>
                </a:lnTo>
                <a:lnTo>
                  <a:pt x="8753369" y="1591655"/>
                </a:lnTo>
                <a:lnTo>
                  <a:pt x="8754163" y="1589670"/>
                </a:lnTo>
                <a:lnTo>
                  <a:pt x="8754560" y="1588480"/>
                </a:lnTo>
                <a:lnTo>
                  <a:pt x="8756941" y="1585304"/>
                </a:lnTo>
                <a:lnTo>
                  <a:pt x="8758926" y="1582526"/>
                </a:lnTo>
                <a:lnTo>
                  <a:pt x="8760910" y="1578953"/>
                </a:lnTo>
                <a:lnTo>
                  <a:pt x="8761307" y="1577763"/>
                </a:lnTo>
                <a:lnTo>
                  <a:pt x="8761307" y="1575778"/>
                </a:lnTo>
                <a:lnTo>
                  <a:pt x="8760910" y="1573396"/>
                </a:lnTo>
                <a:lnTo>
                  <a:pt x="8759719" y="1570618"/>
                </a:lnTo>
                <a:lnTo>
                  <a:pt x="8766070" y="1572603"/>
                </a:lnTo>
                <a:lnTo>
                  <a:pt x="8771626" y="1574587"/>
                </a:lnTo>
                <a:lnTo>
                  <a:pt x="8776389" y="1577763"/>
                </a:lnTo>
                <a:lnTo>
                  <a:pt x="8781548" y="1580541"/>
                </a:lnTo>
                <a:lnTo>
                  <a:pt x="8785914" y="1583320"/>
                </a:lnTo>
                <a:lnTo>
                  <a:pt x="8789883" y="1587289"/>
                </a:lnTo>
                <a:lnTo>
                  <a:pt x="8797424" y="1594830"/>
                </a:lnTo>
                <a:lnTo>
                  <a:pt x="8804965" y="1602372"/>
                </a:lnTo>
                <a:lnTo>
                  <a:pt x="8812506" y="1610310"/>
                </a:lnTo>
                <a:lnTo>
                  <a:pt x="8816475" y="1613883"/>
                </a:lnTo>
                <a:lnTo>
                  <a:pt x="8820840" y="1617058"/>
                </a:lnTo>
                <a:lnTo>
                  <a:pt x="8826000" y="1620630"/>
                </a:lnTo>
                <a:lnTo>
                  <a:pt x="8831159" y="1623012"/>
                </a:lnTo>
                <a:lnTo>
                  <a:pt x="8829969" y="1626584"/>
                </a:lnTo>
                <a:lnTo>
                  <a:pt x="8828778" y="1629759"/>
                </a:lnTo>
                <a:lnTo>
                  <a:pt x="8828381" y="1632538"/>
                </a:lnTo>
                <a:lnTo>
                  <a:pt x="8828381" y="1635316"/>
                </a:lnTo>
                <a:lnTo>
                  <a:pt x="8828778" y="1637698"/>
                </a:lnTo>
                <a:lnTo>
                  <a:pt x="8829969" y="1639683"/>
                </a:lnTo>
                <a:lnTo>
                  <a:pt x="8832350" y="1644049"/>
                </a:lnTo>
                <a:lnTo>
                  <a:pt x="8835128" y="1648018"/>
                </a:lnTo>
                <a:lnTo>
                  <a:pt x="8837510" y="1652384"/>
                </a:lnTo>
                <a:lnTo>
                  <a:pt x="8839097" y="1655162"/>
                </a:lnTo>
                <a:lnTo>
                  <a:pt x="8839891" y="1657941"/>
                </a:lnTo>
                <a:lnTo>
                  <a:pt x="8840685" y="1660719"/>
                </a:lnTo>
                <a:lnTo>
                  <a:pt x="8840685" y="1664292"/>
                </a:lnTo>
                <a:lnTo>
                  <a:pt x="8841875" y="1659529"/>
                </a:lnTo>
                <a:lnTo>
                  <a:pt x="8843860" y="1656353"/>
                </a:lnTo>
                <a:lnTo>
                  <a:pt x="8846241" y="1652781"/>
                </a:lnTo>
                <a:lnTo>
                  <a:pt x="8849813" y="1649606"/>
                </a:lnTo>
                <a:lnTo>
                  <a:pt x="8853782" y="1646827"/>
                </a:lnTo>
                <a:lnTo>
                  <a:pt x="8858148" y="1644049"/>
                </a:lnTo>
                <a:lnTo>
                  <a:pt x="8868070" y="1639286"/>
                </a:lnTo>
                <a:lnTo>
                  <a:pt x="8868467" y="1646827"/>
                </a:lnTo>
                <a:lnTo>
                  <a:pt x="8869658" y="1653972"/>
                </a:lnTo>
                <a:lnTo>
                  <a:pt x="8871245" y="1660322"/>
                </a:lnTo>
                <a:lnTo>
                  <a:pt x="8873230" y="1665482"/>
                </a:lnTo>
                <a:lnTo>
                  <a:pt x="8875611" y="1671039"/>
                </a:lnTo>
                <a:lnTo>
                  <a:pt x="8877992" y="1675405"/>
                </a:lnTo>
                <a:lnTo>
                  <a:pt x="8883549" y="1684138"/>
                </a:lnTo>
                <a:lnTo>
                  <a:pt x="8893868" y="1685725"/>
                </a:lnTo>
                <a:lnTo>
                  <a:pt x="8903393" y="1687710"/>
                </a:lnTo>
                <a:lnTo>
                  <a:pt x="8913316" y="1690092"/>
                </a:lnTo>
                <a:lnTo>
                  <a:pt x="8923238" y="1692473"/>
                </a:lnTo>
                <a:lnTo>
                  <a:pt x="8932763" y="1696045"/>
                </a:lnTo>
                <a:lnTo>
                  <a:pt x="8942686" y="1699618"/>
                </a:lnTo>
                <a:lnTo>
                  <a:pt x="8952608" y="1704381"/>
                </a:lnTo>
                <a:lnTo>
                  <a:pt x="8962133" y="1709541"/>
                </a:lnTo>
                <a:lnTo>
                  <a:pt x="8959355" y="1703587"/>
                </a:lnTo>
                <a:lnTo>
                  <a:pt x="8955783" y="1698427"/>
                </a:lnTo>
                <a:lnTo>
                  <a:pt x="8952608" y="1693267"/>
                </a:lnTo>
                <a:lnTo>
                  <a:pt x="8947845" y="1688107"/>
                </a:lnTo>
                <a:lnTo>
                  <a:pt x="8938717" y="1678184"/>
                </a:lnTo>
                <a:lnTo>
                  <a:pt x="8928397" y="1667864"/>
                </a:lnTo>
                <a:lnTo>
                  <a:pt x="8917681" y="1657941"/>
                </a:lnTo>
                <a:lnTo>
                  <a:pt x="8906569" y="1646430"/>
                </a:lnTo>
                <a:lnTo>
                  <a:pt x="8895059" y="1633728"/>
                </a:lnTo>
                <a:lnTo>
                  <a:pt x="8889899" y="1627378"/>
                </a:lnTo>
                <a:lnTo>
                  <a:pt x="8884343" y="1620233"/>
                </a:lnTo>
                <a:lnTo>
                  <a:pt x="8883152" y="1617852"/>
                </a:lnTo>
                <a:lnTo>
                  <a:pt x="8881961" y="1615073"/>
                </a:lnTo>
                <a:lnTo>
                  <a:pt x="8881168" y="1611501"/>
                </a:lnTo>
                <a:lnTo>
                  <a:pt x="8881168" y="1606738"/>
                </a:lnTo>
                <a:lnTo>
                  <a:pt x="8881564" y="1603562"/>
                </a:lnTo>
                <a:lnTo>
                  <a:pt x="8883152" y="1597609"/>
                </a:lnTo>
                <a:lnTo>
                  <a:pt x="8883549" y="1595227"/>
                </a:lnTo>
                <a:lnTo>
                  <a:pt x="8883152" y="1593243"/>
                </a:lnTo>
                <a:lnTo>
                  <a:pt x="8876802" y="1582129"/>
                </a:lnTo>
                <a:lnTo>
                  <a:pt x="8868864" y="1571412"/>
                </a:lnTo>
                <a:lnTo>
                  <a:pt x="8860529" y="1561092"/>
                </a:lnTo>
                <a:lnTo>
                  <a:pt x="8851798" y="1550772"/>
                </a:lnTo>
                <a:lnTo>
                  <a:pt x="8842669" y="1540849"/>
                </a:lnTo>
                <a:lnTo>
                  <a:pt x="8833144" y="1531720"/>
                </a:lnTo>
                <a:lnTo>
                  <a:pt x="8813696" y="1514255"/>
                </a:lnTo>
                <a:lnTo>
                  <a:pt x="8795439" y="1497981"/>
                </a:lnTo>
                <a:lnTo>
                  <a:pt x="8779564" y="1483692"/>
                </a:lnTo>
                <a:lnTo>
                  <a:pt x="8772420" y="1477341"/>
                </a:lnTo>
                <a:lnTo>
                  <a:pt x="8766863" y="1470991"/>
                </a:lnTo>
                <a:lnTo>
                  <a:pt x="8761704" y="1465831"/>
                </a:lnTo>
                <a:lnTo>
                  <a:pt x="8758529" y="1460274"/>
                </a:lnTo>
                <a:lnTo>
                  <a:pt x="8754163" y="1451542"/>
                </a:lnTo>
                <a:lnTo>
                  <a:pt x="8751782" y="1445191"/>
                </a:lnTo>
                <a:lnTo>
                  <a:pt x="8750194" y="1439634"/>
                </a:lnTo>
                <a:lnTo>
                  <a:pt x="8748606" y="1435268"/>
                </a:lnTo>
                <a:lnTo>
                  <a:pt x="8747813" y="1433283"/>
                </a:lnTo>
                <a:lnTo>
                  <a:pt x="8746622" y="1431298"/>
                </a:lnTo>
                <a:lnTo>
                  <a:pt x="8744637" y="1429711"/>
                </a:lnTo>
                <a:lnTo>
                  <a:pt x="8742256" y="1426932"/>
                </a:lnTo>
                <a:lnTo>
                  <a:pt x="8735906" y="1421772"/>
                </a:lnTo>
                <a:lnTo>
                  <a:pt x="8725190" y="1414231"/>
                </a:lnTo>
                <a:lnTo>
                  <a:pt x="8729556" y="1411849"/>
                </a:lnTo>
                <a:lnTo>
                  <a:pt x="8733525" y="1410659"/>
                </a:lnTo>
                <a:lnTo>
                  <a:pt x="8737890" y="1409071"/>
                </a:lnTo>
                <a:lnTo>
                  <a:pt x="8741859" y="1408674"/>
                </a:lnTo>
                <a:lnTo>
                  <a:pt x="8745828" y="1408674"/>
                </a:lnTo>
                <a:lnTo>
                  <a:pt x="8749797" y="1409071"/>
                </a:lnTo>
                <a:lnTo>
                  <a:pt x="8757338" y="1409468"/>
                </a:lnTo>
                <a:lnTo>
                  <a:pt x="8761307" y="1409468"/>
                </a:lnTo>
                <a:lnTo>
                  <a:pt x="8765276" y="1409468"/>
                </a:lnTo>
                <a:lnTo>
                  <a:pt x="8769642" y="1409071"/>
                </a:lnTo>
                <a:lnTo>
                  <a:pt x="8773610" y="1407880"/>
                </a:lnTo>
                <a:lnTo>
                  <a:pt x="8777579" y="1405896"/>
                </a:lnTo>
                <a:lnTo>
                  <a:pt x="8781945" y="1403514"/>
                </a:lnTo>
                <a:lnTo>
                  <a:pt x="8786311" y="1400339"/>
                </a:lnTo>
                <a:lnTo>
                  <a:pt x="8790677" y="1395973"/>
                </a:lnTo>
                <a:lnTo>
                  <a:pt x="8793058" y="1398751"/>
                </a:lnTo>
                <a:lnTo>
                  <a:pt x="8794249" y="1401529"/>
                </a:lnTo>
                <a:lnTo>
                  <a:pt x="8794646" y="1404308"/>
                </a:lnTo>
                <a:lnTo>
                  <a:pt x="8794249" y="1405896"/>
                </a:lnTo>
                <a:lnTo>
                  <a:pt x="8793058" y="1407880"/>
                </a:lnTo>
                <a:lnTo>
                  <a:pt x="8792264" y="1409865"/>
                </a:lnTo>
                <a:lnTo>
                  <a:pt x="8788692" y="1413040"/>
                </a:lnTo>
                <a:lnTo>
                  <a:pt x="8785120" y="1416216"/>
                </a:lnTo>
                <a:lnTo>
                  <a:pt x="8783930" y="1417803"/>
                </a:lnTo>
                <a:lnTo>
                  <a:pt x="8782342" y="1419788"/>
                </a:lnTo>
                <a:lnTo>
                  <a:pt x="8781548" y="1421376"/>
                </a:lnTo>
                <a:lnTo>
                  <a:pt x="8780754" y="1423757"/>
                </a:lnTo>
                <a:lnTo>
                  <a:pt x="8780754" y="1426139"/>
                </a:lnTo>
                <a:lnTo>
                  <a:pt x="8781945" y="1428520"/>
                </a:lnTo>
                <a:lnTo>
                  <a:pt x="8784723" y="1431298"/>
                </a:lnTo>
                <a:lnTo>
                  <a:pt x="8788295" y="1434474"/>
                </a:lnTo>
                <a:lnTo>
                  <a:pt x="8796233" y="1438840"/>
                </a:lnTo>
                <a:lnTo>
                  <a:pt x="8803774" y="1443206"/>
                </a:lnTo>
                <a:lnTo>
                  <a:pt x="8812109" y="1447969"/>
                </a:lnTo>
                <a:lnTo>
                  <a:pt x="8815681" y="1449954"/>
                </a:lnTo>
                <a:lnTo>
                  <a:pt x="8818856" y="1453129"/>
                </a:lnTo>
                <a:lnTo>
                  <a:pt x="8822031" y="1455511"/>
                </a:lnTo>
                <a:lnTo>
                  <a:pt x="8824809" y="1458686"/>
                </a:lnTo>
                <a:lnTo>
                  <a:pt x="8826794" y="1462258"/>
                </a:lnTo>
                <a:lnTo>
                  <a:pt x="8828381" y="1466228"/>
                </a:lnTo>
                <a:lnTo>
                  <a:pt x="8829175" y="1470594"/>
                </a:lnTo>
                <a:lnTo>
                  <a:pt x="8829969" y="1475357"/>
                </a:lnTo>
                <a:lnTo>
                  <a:pt x="8831159" y="1477341"/>
                </a:lnTo>
                <a:lnTo>
                  <a:pt x="8832747" y="1478929"/>
                </a:lnTo>
                <a:lnTo>
                  <a:pt x="8834335" y="1478929"/>
                </a:lnTo>
                <a:lnTo>
                  <a:pt x="8835128" y="1478929"/>
                </a:lnTo>
                <a:lnTo>
                  <a:pt x="8836716" y="1477738"/>
                </a:lnTo>
                <a:lnTo>
                  <a:pt x="8837510" y="1476548"/>
                </a:lnTo>
                <a:lnTo>
                  <a:pt x="8839494" y="1472975"/>
                </a:lnTo>
                <a:lnTo>
                  <a:pt x="8841875" y="1470197"/>
                </a:lnTo>
                <a:lnTo>
                  <a:pt x="8843463" y="1468609"/>
                </a:lnTo>
                <a:lnTo>
                  <a:pt x="8845051" y="1467815"/>
                </a:lnTo>
                <a:lnTo>
                  <a:pt x="8847035" y="1467021"/>
                </a:lnTo>
                <a:lnTo>
                  <a:pt x="8849416" y="1467815"/>
                </a:lnTo>
                <a:lnTo>
                  <a:pt x="8851798" y="1468609"/>
                </a:lnTo>
                <a:lnTo>
                  <a:pt x="8854576" y="1470594"/>
                </a:lnTo>
                <a:lnTo>
                  <a:pt x="8855767" y="1476548"/>
                </a:lnTo>
                <a:lnTo>
                  <a:pt x="8856560" y="1481311"/>
                </a:lnTo>
                <a:lnTo>
                  <a:pt x="8858545" y="1484883"/>
                </a:lnTo>
                <a:lnTo>
                  <a:pt x="8860529" y="1487264"/>
                </a:lnTo>
                <a:lnTo>
                  <a:pt x="8862911" y="1489249"/>
                </a:lnTo>
                <a:lnTo>
                  <a:pt x="8865292" y="1490043"/>
                </a:lnTo>
                <a:lnTo>
                  <a:pt x="8868467" y="1490440"/>
                </a:lnTo>
                <a:lnTo>
                  <a:pt x="8871642" y="1491234"/>
                </a:lnTo>
                <a:lnTo>
                  <a:pt x="8878786" y="1491234"/>
                </a:lnTo>
                <a:lnTo>
                  <a:pt x="8881961" y="1491234"/>
                </a:lnTo>
                <a:lnTo>
                  <a:pt x="8885533" y="1491631"/>
                </a:lnTo>
                <a:lnTo>
                  <a:pt x="8888708" y="1492424"/>
                </a:lnTo>
                <a:lnTo>
                  <a:pt x="8892677" y="1494409"/>
                </a:lnTo>
                <a:lnTo>
                  <a:pt x="8896249" y="1496790"/>
                </a:lnTo>
                <a:lnTo>
                  <a:pt x="8899821" y="1500363"/>
                </a:lnTo>
                <a:lnTo>
                  <a:pt x="8901409" y="1503935"/>
                </a:lnTo>
                <a:lnTo>
                  <a:pt x="8902997" y="1506714"/>
                </a:lnTo>
                <a:lnTo>
                  <a:pt x="8903393" y="1510286"/>
                </a:lnTo>
                <a:lnTo>
                  <a:pt x="8904187" y="1512667"/>
                </a:lnTo>
                <a:lnTo>
                  <a:pt x="8904187" y="1515049"/>
                </a:lnTo>
                <a:lnTo>
                  <a:pt x="8903393" y="1517431"/>
                </a:lnTo>
                <a:lnTo>
                  <a:pt x="8901409" y="1522194"/>
                </a:lnTo>
                <a:lnTo>
                  <a:pt x="8897043" y="1530529"/>
                </a:lnTo>
                <a:lnTo>
                  <a:pt x="8895059" y="1534895"/>
                </a:lnTo>
                <a:lnTo>
                  <a:pt x="8894662" y="1537674"/>
                </a:lnTo>
                <a:lnTo>
                  <a:pt x="8894662" y="1540452"/>
                </a:lnTo>
                <a:lnTo>
                  <a:pt x="8897043" y="1540055"/>
                </a:lnTo>
                <a:lnTo>
                  <a:pt x="8899821" y="1540055"/>
                </a:lnTo>
                <a:lnTo>
                  <a:pt x="8902203" y="1540452"/>
                </a:lnTo>
                <a:lnTo>
                  <a:pt x="8904584" y="1541643"/>
                </a:lnTo>
                <a:lnTo>
                  <a:pt x="8906569" y="1542834"/>
                </a:lnTo>
                <a:lnTo>
                  <a:pt x="8908950" y="1544421"/>
                </a:lnTo>
                <a:lnTo>
                  <a:pt x="8912919" y="1549184"/>
                </a:lnTo>
                <a:lnTo>
                  <a:pt x="8917285" y="1555138"/>
                </a:lnTo>
                <a:lnTo>
                  <a:pt x="8920857" y="1561886"/>
                </a:lnTo>
                <a:lnTo>
                  <a:pt x="8924032" y="1569427"/>
                </a:lnTo>
                <a:lnTo>
                  <a:pt x="8927604" y="1576969"/>
                </a:lnTo>
                <a:lnTo>
                  <a:pt x="8932763" y="1593243"/>
                </a:lnTo>
                <a:lnTo>
                  <a:pt x="8937923" y="1607929"/>
                </a:lnTo>
                <a:lnTo>
                  <a:pt x="8940701" y="1618646"/>
                </a:lnTo>
                <a:lnTo>
                  <a:pt x="8941495" y="1622615"/>
                </a:lnTo>
                <a:lnTo>
                  <a:pt x="8942686" y="1624202"/>
                </a:lnTo>
                <a:lnTo>
                  <a:pt x="8952608" y="1636904"/>
                </a:lnTo>
                <a:lnTo>
                  <a:pt x="8962530" y="1650002"/>
                </a:lnTo>
                <a:lnTo>
                  <a:pt x="8972849" y="1663498"/>
                </a:lnTo>
                <a:lnTo>
                  <a:pt x="8978009" y="1671039"/>
                </a:lnTo>
                <a:lnTo>
                  <a:pt x="8981581" y="1677787"/>
                </a:lnTo>
                <a:lnTo>
                  <a:pt x="8985550" y="1684535"/>
                </a:lnTo>
                <a:lnTo>
                  <a:pt x="8988725" y="1691679"/>
                </a:lnTo>
                <a:lnTo>
                  <a:pt x="8991106" y="1698030"/>
                </a:lnTo>
                <a:lnTo>
                  <a:pt x="8992297" y="1704778"/>
                </a:lnTo>
                <a:lnTo>
                  <a:pt x="8992297" y="1710732"/>
                </a:lnTo>
                <a:lnTo>
                  <a:pt x="8992297" y="1713510"/>
                </a:lnTo>
                <a:lnTo>
                  <a:pt x="8991900" y="1716288"/>
                </a:lnTo>
                <a:lnTo>
                  <a:pt x="8991106" y="1719464"/>
                </a:lnTo>
                <a:lnTo>
                  <a:pt x="8989519" y="1722242"/>
                </a:lnTo>
                <a:lnTo>
                  <a:pt x="8987931" y="1724624"/>
                </a:lnTo>
                <a:lnTo>
                  <a:pt x="8985946" y="1727005"/>
                </a:lnTo>
                <a:lnTo>
                  <a:pt x="8995869" y="1736531"/>
                </a:lnTo>
                <a:lnTo>
                  <a:pt x="9001425" y="1741294"/>
                </a:lnTo>
                <a:lnTo>
                  <a:pt x="9006188" y="1746851"/>
                </a:lnTo>
                <a:lnTo>
                  <a:pt x="9012935" y="1744073"/>
                </a:lnTo>
                <a:lnTo>
                  <a:pt x="9019285" y="1741691"/>
                </a:lnTo>
                <a:lnTo>
                  <a:pt x="9025635" y="1739310"/>
                </a:lnTo>
                <a:lnTo>
                  <a:pt x="9028811" y="1738913"/>
                </a:lnTo>
                <a:lnTo>
                  <a:pt x="9031589" y="1738516"/>
                </a:lnTo>
                <a:lnTo>
                  <a:pt x="9034367" y="1738516"/>
                </a:lnTo>
                <a:lnTo>
                  <a:pt x="9037939" y="1738516"/>
                </a:lnTo>
                <a:lnTo>
                  <a:pt x="9041511" y="1739310"/>
                </a:lnTo>
                <a:lnTo>
                  <a:pt x="9044686" y="1740501"/>
                </a:lnTo>
                <a:lnTo>
                  <a:pt x="9048655" y="1742485"/>
                </a:lnTo>
                <a:lnTo>
                  <a:pt x="9052624" y="1744867"/>
                </a:lnTo>
                <a:lnTo>
                  <a:pt x="9056593" y="1748042"/>
                </a:lnTo>
                <a:lnTo>
                  <a:pt x="9060959" y="1752011"/>
                </a:lnTo>
                <a:lnTo>
                  <a:pt x="9059768" y="1759950"/>
                </a:lnTo>
                <a:lnTo>
                  <a:pt x="9059768" y="1766697"/>
                </a:lnTo>
                <a:lnTo>
                  <a:pt x="9059768" y="1773048"/>
                </a:lnTo>
                <a:lnTo>
                  <a:pt x="9060959" y="1779002"/>
                </a:lnTo>
                <a:lnTo>
                  <a:pt x="9062546" y="1784162"/>
                </a:lnTo>
                <a:lnTo>
                  <a:pt x="9064928" y="1789322"/>
                </a:lnTo>
                <a:lnTo>
                  <a:pt x="9067309" y="1794085"/>
                </a:lnTo>
                <a:lnTo>
                  <a:pt x="9069690" y="1798848"/>
                </a:lnTo>
                <a:lnTo>
                  <a:pt x="9076437" y="1808771"/>
                </a:lnTo>
                <a:lnTo>
                  <a:pt x="9083184" y="1819885"/>
                </a:lnTo>
                <a:lnTo>
                  <a:pt x="9087153" y="1827029"/>
                </a:lnTo>
                <a:lnTo>
                  <a:pt x="9091122" y="1833777"/>
                </a:lnTo>
                <a:lnTo>
                  <a:pt x="9094694" y="1842113"/>
                </a:lnTo>
                <a:lnTo>
                  <a:pt x="9097869" y="1850845"/>
                </a:lnTo>
                <a:lnTo>
                  <a:pt x="9097076" y="1852829"/>
                </a:lnTo>
                <a:lnTo>
                  <a:pt x="9095885" y="1854417"/>
                </a:lnTo>
                <a:lnTo>
                  <a:pt x="9095488" y="1857195"/>
                </a:lnTo>
                <a:lnTo>
                  <a:pt x="9095091" y="1860768"/>
                </a:lnTo>
                <a:lnTo>
                  <a:pt x="9093504" y="1867119"/>
                </a:lnTo>
                <a:lnTo>
                  <a:pt x="9090725" y="1872279"/>
                </a:lnTo>
                <a:lnTo>
                  <a:pt x="9087153" y="1877042"/>
                </a:lnTo>
                <a:lnTo>
                  <a:pt x="9083978" y="1881011"/>
                </a:lnTo>
                <a:lnTo>
                  <a:pt x="9081597" y="1882599"/>
                </a:lnTo>
                <a:lnTo>
                  <a:pt x="9079612" y="1883392"/>
                </a:lnTo>
                <a:lnTo>
                  <a:pt x="9077628" y="1884583"/>
                </a:lnTo>
                <a:lnTo>
                  <a:pt x="9075247" y="1884980"/>
                </a:lnTo>
                <a:lnTo>
                  <a:pt x="9073262" y="1884980"/>
                </a:lnTo>
                <a:lnTo>
                  <a:pt x="9071278" y="1884583"/>
                </a:lnTo>
                <a:lnTo>
                  <a:pt x="9068896" y="1879026"/>
                </a:lnTo>
                <a:lnTo>
                  <a:pt x="9067309" y="1872676"/>
                </a:lnTo>
                <a:lnTo>
                  <a:pt x="9065721" y="1867119"/>
                </a:lnTo>
                <a:lnTo>
                  <a:pt x="9065324" y="1861165"/>
                </a:lnTo>
                <a:lnTo>
                  <a:pt x="9064928" y="1861165"/>
                </a:lnTo>
                <a:lnTo>
                  <a:pt x="9065324" y="1870691"/>
                </a:lnTo>
                <a:lnTo>
                  <a:pt x="9066118" y="1880614"/>
                </a:lnTo>
                <a:lnTo>
                  <a:pt x="9068103" y="1891331"/>
                </a:lnTo>
                <a:lnTo>
                  <a:pt x="9071278" y="1901651"/>
                </a:lnTo>
                <a:lnTo>
                  <a:pt x="9074056" y="1912368"/>
                </a:lnTo>
                <a:lnTo>
                  <a:pt x="9078025" y="1923482"/>
                </a:lnTo>
                <a:lnTo>
                  <a:pt x="9086360" y="1946106"/>
                </a:lnTo>
                <a:lnTo>
                  <a:pt x="9095885" y="1969127"/>
                </a:lnTo>
                <a:lnTo>
                  <a:pt x="9105807" y="1992943"/>
                </a:lnTo>
                <a:lnTo>
                  <a:pt x="9114936" y="2017155"/>
                </a:lnTo>
                <a:lnTo>
                  <a:pt x="9120095" y="2029063"/>
                </a:lnTo>
                <a:lnTo>
                  <a:pt x="9124064" y="2040970"/>
                </a:lnTo>
                <a:lnTo>
                  <a:pt x="9134780" y="2053275"/>
                </a:lnTo>
                <a:lnTo>
                  <a:pt x="9145099" y="2065976"/>
                </a:lnTo>
                <a:lnTo>
                  <a:pt x="9154228" y="2078678"/>
                </a:lnTo>
                <a:lnTo>
                  <a:pt x="9163356" y="2092173"/>
                </a:lnTo>
                <a:lnTo>
                  <a:pt x="9171294" y="2096142"/>
                </a:lnTo>
                <a:lnTo>
                  <a:pt x="9180026" y="2100905"/>
                </a:lnTo>
                <a:lnTo>
                  <a:pt x="9198679" y="2112416"/>
                </a:lnTo>
                <a:lnTo>
                  <a:pt x="9208602" y="2117576"/>
                </a:lnTo>
                <a:lnTo>
                  <a:pt x="9213364" y="2119958"/>
                </a:lnTo>
                <a:lnTo>
                  <a:pt x="9218127" y="2121942"/>
                </a:lnTo>
                <a:lnTo>
                  <a:pt x="9223287" y="2123530"/>
                </a:lnTo>
                <a:lnTo>
                  <a:pt x="9228049" y="2125118"/>
                </a:lnTo>
                <a:lnTo>
                  <a:pt x="9232415" y="2125515"/>
                </a:lnTo>
                <a:lnTo>
                  <a:pt x="9237178" y="2125515"/>
                </a:lnTo>
                <a:lnTo>
                  <a:pt x="9239559" y="2125118"/>
                </a:lnTo>
                <a:lnTo>
                  <a:pt x="9242337" y="2123927"/>
                </a:lnTo>
                <a:lnTo>
                  <a:pt x="9243528" y="2121942"/>
                </a:lnTo>
                <a:lnTo>
                  <a:pt x="9245116" y="2119958"/>
                </a:lnTo>
                <a:lnTo>
                  <a:pt x="9245512" y="2117973"/>
                </a:lnTo>
                <a:lnTo>
                  <a:pt x="9246703" y="2115195"/>
                </a:lnTo>
                <a:lnTo>
                  <a:pt x="9247100" y="2110035"/>
                </a:lnTo>
                <a:lnTo>
                  <a:pt x="9247497" y="2098127"/>
                </a:lnTo>
                <a:lnTo>
                  <a:pt x="9247894" y="2093761"/>
                </a:lnTo>
                <a:lnTo>
                  <a:pt x="9249084" y="2092173"/>
                </a:lnTo>
                <a:lnTo>
                  <a:pt x="9249878" y="2090586"/>
                </a:lnTo>
                <a:lnTo>
                  <a:pt x="9267738" y="2094555"/>
                </a:lnTo>
                <a:lnTo>
                  <a:pt x="9285995" y="2098524"/>
                </a:lnTo>
                <a:lnTo>
                  <a:pt x="9289567" y="2100112"/>
                </a:lnTo>
                <a:lnTo>
                  <a:pt x="9293139" y="2100509"/>
                </a:lnTo>
                <a:lnTo>
                  <a:pt x="9295917" y="2100509"/>
                </a:lnTo>
                <a:lnTo>
                  <a:pt x="9298299" y="2099715"/>
                </a:lnTo>
                <a:lnTo>
                  <a:pt x="9300680" y="2098524"/>
                </a:lnTo>
                <a:lnTo>
                  <a:pt x="9303061" y="2096936"/>
                </a:lnTo>
                <a:lnTo>
                  <a:pt x="9308221" y="2093364"/>
                </a:lnTo>
                <a:lnTo>
                  <a:pt x="9312984" y="2088998"/>
                </a:lnTo>
                <a:lnTo>
                  <a:pt x="9315762" y="2087013"/>
                </a:lnTo>
                <a:lnTo>
                  <a:pt x="9318937" y="2085426"/>
                </a:lnTo>
                <a:lnTo>
                  <a:pt x="9322906" y="2084235"/>
                </a:lnTo>
                <a:lnTo>
                  <a:pt x="9326875" y="2083441"/>
                </a:lnTo>
                <a:lnTo>
                  <a:pt x="9331241" y="2083441"/>
                </a:lnTo>
                <a:lnTo>
                  <a:pt x="9336400" y="2083838"/>
                </a:lnTo>
                <a:lnTo>
                  <a:pt x="9339972" y="2085029"/>
                </a:lnTo>
                <a:lnTo>
                  <a:pt x="9343147" y="2086219"/>
                </a:lnTo>
                <a:lnTo>
                  <a:pt x="9351085" y="2090586"/>
                </a:lnTo>
                <a:lnTo>
                  <a:pt x="9354657" y="2092570"/>
                </a:lnTo>
                <a:lnTo>
                  <a:pt x="9358626" y="2094555"/>
                </a:lnTo>
                <a:lnTo>
                  <a:pt x="9361801" y="2095746"/>
                </a:lnTo>
                <a:lnTo>
                  <a:pt x="9364182" y="2095746"/>
                </a:lnTo>
                <a:lnTo>
                  <a:pt x="9376486" y="2093761"/>
                </a:lnTo>
                <a:lnTo>
                  <a:pt x="9390377" y="2090586"/>
                </a:lnTo>
                <a:lnTo>
                  <a:pt x="9396727" y="2088204"/>
                </a:lnTo>
                <a:lnTo>
                  <a:pt x="9403475" y="2086219"/>
                </a:lnTo>
                <a:lnTo>
                  <a:pt x="9409825" y="2083838"/>
                </a:lnTo>
                <a:lnTo>
                  <a:pt x="9414984" y="2081059"/>
                </a:lnTo>
                <a:lnTo>
                  <a:pt x="9416175" y="2079869"/>
                </a:lnTo>
                <a:lnTo>
                  <a:pt x="9416969" y="2079075"/>
                </a:lnTo>
                <a:lnTo>
                  <a:pt x="9418556" y="2076693"/>
                </a:lnTo>
                <a:lnTo>
                  <a:pt x="9418953" y="2073518"/>
                </a:lnTo>
                <a:lnTo>
                  <a:pt x="9419350" y="2070739"/>
                </a:lnTo>
                <a:lnTo>
                  <a:pt x="9420144" y="2067167"/>
                </a:lnTo>
                <a:lnTo>
                  <a:pt x="9420938" y="2064786"/>
                </a:lnTo>
                <a:lnTo>
                  <a:pt x="9422128" y="2063595"/>
                </a:lnTo>
                <a:lnTo>
                  <a:pt x="9422922" y="2062801"/>
                </a:lnTo>
                <a:lnTo>
                  <a:pt x="9424113" y="2062007"/>
                </a:lnTo>
                <a:lnTo>
                  <a:pt x="9425303" y="2061610"/>
                </a:lnTo>
                <a:lnTo>
                  <a:pt x="9428876" y="2061610"/>
                </a:lnTo>
                <a:lnTo>
                  <a:pt x="9432051" y="2062007"/>
                </a:lnTo>
                <a:lnTo>
                  <a:pt x="9435623" y="2063595"/>
                </a:lnTo>
                <a:lnTo>
                  <a:pt x="9439592" y="2065183"/>
                </a:lnTo>
                <a:lnTo>
                  <a:pt x="9443560" y="2067167"/>
                </a:lnTo>
                <a:lnTo>
                  <a:pt x="9447926" y="2068755"/>
                </a:lnTo>
                <a:lnTo>
                  <a:pt x="9452292" y="2070342"/>
                </a:lnTo>
                <a:lnTo>
                  <a:pt x="9457452" y="2070739"/>
                </a:lnTo>
                <a:lnTo>
                  <a:pt x="9458245" y="2070342"/>
                </a:lnTo>
                <a:lnTo>
                  <a:pt x="9458642" y="2069946"/>
                </a:lnTo>
                <a:lnTo>
                  <a:pt x="9459039" y="2067167"/>
                </a:lnTo>
                <a:lnTo>
                  <a:pt x="9460230" y="2066373"/>
                </a:lnTo>
                <a:lnTo>
                  <a:pt x="9461024" y="2065183"/>
                </a:lnTo>
                <a:lnTo>
                  <a:pt x="9463008" y="2065183"/>
                </a:lnTo>
                <a:lnTo>
                  <a:pt x="9465786" y="2066373"/>
                </a:lnTo>
                <a:lnTo>
                  <a:pt x="9467771" y="2066770"/>
                </a:lnTo>
                <a:lnTo>
                  <a:pt x="9470946" y="2067167"/>
                </a:lnTo>
                <a:lnTo>
                  <a:pt x="9477296" y="2066770"/>
                </a:lnTo>
                <a:lnTo>
                  <a:pt x="9484043" y="2065183"/>
                </a:lnTo>
                <a:lnTo>
                  <a:pt x="9491981" y="2063595"/>
                </a:lnTo>
                <a:lnTo>
                  <a:pt x="9499522" y="2060419"/>
                </a:lnTo>
                <a:lnTo>
                  <a:pt x="9507063" y="2057244"/>
                </a:lnTo>
                <a:lnTo>
                  <a:pt x="9514207" y="2053275"/>
                </a:lnTo>
                <a:lnTo>
                  <a:pt x="9520557" y="2048909"/>
                </a:lnTo>
                <a:lnTo>
                  <a:pt x="9523732" y="2046130"/>
                </a:lnTo>
                <a:lnTo>
                  <a:pt x="9526114" y="2042955"/>
                </a:lnTo>
                <a:lnTo>
                  <a:pt x="9530479" y="2035017"/>
                </a:lnTo>
                <a:lnTo>
                  <a:pt x="9532464" y="2031444"/>
                </a:lnTo>
                <a:lnTo>
                  <a:pt x="9534845" y="2028269"/>
                </a:lnTo>
                <a:lnTo>
                  <a:pt x="9536830" y="2025887"/>
                </a:lnTo>
                <a:lnTo>
                  <a:pt x="9537623" y="2025093"/>
                </a:lnTo>
                <a:lnTo>
                  <a:pt x="9539211" y="2024697"/>
                </a:lnTo>
                <a:lnTo>
                  <a:pt x="9541592" y="2024300"/>
                </a:lnTo>
                <a:lnTo>
                  <a:pt x="9543974" y="2024300"/>
                </a:lnTo>
                <a:lnTo>
                  <a:pt x="9549530" y="2025093"/>
                </a:lnTo>
                <a:lnTo>
                  <a:pt x="9555483" y="2027078"/>
                </a:lnTo>
                <a:lnTo>
                  <a:pt x="9561040" y="2029857"/>
                </a:lnTo>
                <a:lnTo>
                  <a:pt x="9566993" y="2031444"/>
                </a:lnTo>
                <a:lnTo>
                  <a:pt x="9572153" y="2032635"/>
                </a:lnTo>
                <a:lnTo>
                  <a:pt x="9574534" y="2032238"/>
                </a:lnTo>
                <a:lnTo>
                  <a:pt x="9576519" y="2031444"/>
                </a:lnTo>
                <a:lnTo>
                  <a:pt x="9578503" y="2030650"/>
                </a:lnTo>
                <a:lnTo>
                  <a:pt x="9579694" y="2029063"/>
                </a:lnTo>
                <a:lnTo>
                  <a:pt x="9580884" y="2026681"/>
                </a:lnTo>
                <a:lnTo>
                  <a:pt x="9581678" y="2023903"/>
                </a:lnTo>
                <a:lnTo>
                  <a:pt x="9581678" y="2020727"/>
                </a:lnTo>
                <a:lnTo>
                  <a:pt x="9581678" y="2017949"/>
                </a:lnTo>
                <a:lnTo>
                  <a:pt x="9580091" y="2011995"/>
                </a:lnTo>
                <a:lnTo>
                  <a:pt x="9578503" y="2005644"/>
                </a:lnTo>
                <a:lnTo>
                  <a:pt x="9575725" y="1998897"/>
                </a:lnTo>
                <a:lnTo>
                  <a:pt x="9573343" y="1992546"/>
                </a:lnTo>
                <a:lnTo>
                  <a:pt x="9572947" y="1988577"/>
                </a:lnTo>
                <a:lnTo>
                  <a:pt x="9572550" y="1985401"/>
                </a:lnTo>
                <a:lnTo>
                  <a:pt x="9572153" y="1981829"/>
                </a:lnTo>
                <a:lnTo>
                  <a:pt x="9572550" y="1978257"/>
                </a:lnTo>
                <a:lnTo>
                  <a:pt x="9572550" y="1977463"/>
                </a:lnTo>
                <a:lnTo>
                  <a:pt x="9572947" y="1977066"/>
                </a:lnTo>
                <a:lnTo>
                  <a:pt x="9574534" y="1975875"/>
                </a:lnTo>
                <a:lnTo>
                  <a:pt x="9576915" y="1975478"/>
                </a:lnTo>
                <a:lnTo>
                  <a:pt x="9578900" y="1975478"/>
                </a:lnTo>
                <a:lnTo>
                  <a:pt x="9581281" y="1975081"/>
                </a:lnTo>
                <a:lnTo>
                  <a:pt x="9583266" y="1974287"/>
                </a:lnTo>
                <a:lnTo>
                  <a:pt x="9584059" y="1973097"/>
                </a:lnTo>
                <a:lnTo>
                  <a:pt x="9584853" y="1972700"/>
                </a:lnTo>
                <a:lnTo>
                  <a:pt x="9584853" y="1971112"/>
                </a:lnTo>
                <a:lnTo>
                  <a:pt x="9582869" y="1960792"/>
                </a:lnTo>
                <a:lnTo>
                  <a:pt x="9580091" y="1950075"/>
                </a:lnTo>
                <a:lnTo>
                  <a:pt x="9577312" y="1938961"/>
                </a:lnTo>
                <a:lnTo>
                  <a:pt x="9573343" y="1927451"/>
                </a:lnTo>
                <a:lnTo>
                  <a:pt x="9570168" y="1916734"/>
                </a:lnTo>
                <a:lnTo>
                  <a:pt x="9566993" y="1906017"/>
                </a:lnTo>
                <a:lnTo>
                  <a:pt x="9564612" y="1895697"/>
                </a:lnTo>
                <a:lnTo>
                  <a:pt x="9563024" y="1886965"/>
                </a:lnTo>
                <a:lnTo>
                  <a:pt x="9563024" y="1884186"/>
                </a:lnTo>
                <a:lnTo>
                  <a:pt x="9563818" y="1882202"/>
                </a:lnTo>
                <a:lnTo>
                  <a:pt x="9565009" y="1881011"/>
                </a:lnTo>
                <a:lnTo>
                  <a:pt x="9566596" y="1880217"/>
                </a:lnTo>
                <a:lnTo>
                  <a:pt x="9568184" y="1880217"/>
                </a:lnTo>
                <a:lnTo>
                  <a:pt x="9570565" y="1880614"/>
                </a:lnTo>
                <a:lnTo>
                  <a:pt x="9574931" y="1882202"/>
                </a:lnTo>
                <a:lnTo>
                  <a:pt x="9584059" y="1886171"/>
                </a:lnTo>
                <a:lnTo>
                  <a:pt x="9587631" y="1886568"/>
                </a:lnTo>
                <a:lnTo>
                  <a:pt x="9589219" y="1886568"/>
                </a:lnTo>
                <a:lnTo>
                  <a:pt x="9589616" y="1885377"/>
                </a:lnTo>
                <a:lnTo>
                  <a:pt x="9590013" y="1884583"/>
                </a:lnTo>
                <a:lnTo>
                  <a:pt x="9589616" y="1882996"/>
                </a:lnTo>
                <a:lnTo>
                  <a:pt x="9588425" y="1878629"/>
                </a:lnTo>
                <a:lnTo>
                  <a:pt x="9585250" y="1867119"/>
                </a:lnTo>
                <a:lnTo>
                  <a:pt x="9581281" y="1855608"/>
                </a:lnTo>
                <a:lnTo>
                  <a:pt x="9580091" y="1851639"/>
                </a:lnTo>
                <a:lnTo>
                  <a:pt x="9579694" y="1850448"/>
                </a:lnTo>
                <a:lnTo>
                  <a:pt x="9579694" y="1849654"/>
                </a:lnTo>
                <a:lnTo>
                  <a:pt x="9583266" y="1847273"/>
                </a:lnTo>
                <a:lnTo>
                  <a:pt x="9587631" y="1846082"/>
                </a:lnTo>
                <a:lnTo>
                  <a:pt x="9593188" y="1844494"/>
                </a:lnTo>
                <a:lnTo>
                  <a:pt x="9598347" y="1842906"/>
                </a:lnTo>
                <a:lnTo>
                  <a:pt x="9603904" y="1842509"/>
                </a:lnTo>
                <a:lnTo>
                  <a:pt x="9609063" y="1842113"/>
                </a:lnTo>
                <a:lnTo>
                  <a:pt x="9618589" y="1841716"/>
                </a:lnTo>
                <a:lnTo>
                  <a:pt x="9622161" y="1842113"/>
                </a:lnTo>
                <a:lnTo>
                  <a:pt x="9625733" y="1843303"/>
                </a:lnTo>
                <a:lnTo>
                  <a:pt x="9629305" y="1846082"/>
                </a:lnTo>
                <a:lnTo>
                  <a:pt x="9632083" y="1848066"/>
                </a:lnTo>
                <a:lnTo>
                  <a:pt x="9638036" y="1852829"/>
                </a:lnTo>
                <a:lnTo>
                  <a:pt x="9640418" y="1854417"/>
                </a:lnTo>
                <a:lnTo>
                  <a:pt x="9642799" y="1855211"/>
                </a:lnTo>
                <a:lnTo>
                  <a:pt x="9643990" y="1855211"/>
                </a:lnTo>
                <a:lnTo>
                  <a:pt x="9644784" y="1855211"/>
                </a:lnTo>
                <a:lnTo>
                  <a:pt x="9647165" y="1853623"/>
                </a:lnTo>
                <a:lnTo>
                  <a:pt x="9648752" y="1851639"/>
                </a:lnTo>
                <a:lnTo>
                  <a:pt x="9650737" y="1849654"/>
                </a:lnTo>
                <a:lnTo>
                  <a:pt x="9651928" y="1848066"/>
                </a:lnTo>
                <a:lnTo>
                  <a:pt x="9653912" y="1846082"/>
                </a:lnTo>
                <a:lnTo>
                  <a:pt x="9656690" y="1845288"/>
                </a:lnTo>
                <a:lnTo>
                  <a:pt x="9657484" y="1845288"/>
                </a:lnTo>
                <a:lnTo>
                  <a:pt x="9659072" y="1846082"/>
                </a:lnTo>
                <a:lnTo>
                  <a:pt x="9660262" y="1847273"/>
                </a:lnTo>
                <a:lnTo>
                  <a:pt x="9663040" y="1850448"/>
                </a:lnTo>
                <a:lnTo>
                  <a:pt x="9669788" y="1859577"/>
                </a:lnTo>
                <a:lnTo>
                  <a:pt x="9676138" y="1868706"/>
                </a:lnTo>
                <a:lnTo>
                  <a:pt x="9678916" y="1872279"/>
                </a:lnTo>
                <a:lnTo>
                  <a:pt x="9680901" y="1874660"/>
                </a:lnTo>
                <a:lnTo>
                  <a:pt x="9683282" y="1876248"/>
                </a:lnTo>
                <a:lnTo>
                  <a:pt x="9686457" y="1876645"/>
                </a:lnTo>
                <a:lnTo>
                  <a:pt x="9688838" y="1877042"/>
                </a:lnTo>
                <a:lnTo>
                  <a:pt x="9691220" y="1877042"/>
                </a:lnTo>
                <a:lnTo>
                  <a:pt x="9697173" y="1876645"/>
                </a:lnTo>
                <a:lnTo>
                  <a:pt x="9702333" y="1875851"/>
                </a:lnTo>
                <a:lnTo>
                  <a:pt x="9705905" y="1875057"/>
                </a:lnTo>
                <a:lnTo>
                  <a:pt x="9708683" y="1875057"/>
                </a:lnTo>
                <a:lnTo>
                  <a:pt x="9712255" y="1875851"/>
                </a:lnTo>
                <a:lnTo>
                  <a:pt x="9715827" y="1876645"/>
                </a:lnTo>
                <a:lnTo>
                  <a:pt x="9719002" y="1878232"/>
                </a:lnTo>
                <a:lnTo>
                  <a:pt x="9722971" y="1880217"/>
                </a:lnTo>
                <a:lnTo>
                  <a:pt x="9727337" y="1882996"/>
                </a:lnTo>
                <a:lnTo>
                  <a:pt x="9731306" y="1886965"/>
                </a:lnTo>
                <a:lnTo>
                  <a:pt x="9730115" y="1881011"/>
                </a:lnTo>
                <a:lnTo>
                  <a:pt x="9728924" y="1875851"/>
                </a:lnTo>
                <a:lnTo>
                  <a:pt x="9726940" y="1870691"/>
                </a:lnTo>
                <a:lnTo>
                  <a:pt x="9724955" y="1865928"/>
                </a:lnTo>
                <a:lnTo>
                  <a:pt x="9722177" y="1860768"/>
                </a:lnTo>
                <a:lnTo>
                  <a:pt x="9719002" y="1856005"/>
                </a:lnTo>
                <a:lnTo>
                  <a:pt x="9712652" y="1846479"/>
                </a:lnTo>
                <a:lnTo>
                  <a:pt x="9697967" y="1826236"/>
                </a:lnTo>
                <a:lnTo>
                  <a:pt x="9690823" y="1815519"/>
                </a:lnTo>
                <a:lnTo>
                  <a:pt x="9683679" y="1804008"/>
                </a:lnTo>
                <a:lnTo>
                  <a:pt x="9684473" y="1800833"/>
                </a:lnTo>
                <a:lnTo>
                  <a:pt x="9685266" y="1797657"/>
                </a:lnTo>
                <a:lnTo>
                  <a:pt x="9685663" y="1790513"/>
                </a:lnTo>
                <a:lnTo>
                  <a:pt x="9686457" y="1782971"/>
                </a:lnTo>
                <a:lnTo>
                  <a:pt x="9685663" y="1775033"/>
                </a:lnTo>
                <a:lnTo>
                  <a:pt x="9685663" y="1767094"/>
                </a:lnTo>
                <a:lnTo>
                  <a:pt x="9685663" y="1759950"/>
                </a:lnTo>
                <a:lnTo>
                  <a:pt x="9686854" y="1752408"/>
                </a:lnTo>
                <a:lnTo>
                  <a:pt x="9687251" y="1749233"/>
                </a:lnTo>
                <a:lnTo>
                  <a:pt x="9688441" y="1746058"/>
                </a:lnTo>
                <a:lnTo>
                  <a:pt x="9682091" y="1739310"/>
                </a:lnTo>
                <a:lnTo>
                  <a:pt x="9674550" y="1730578"/>
                </a:lnTo>
                <a:lnTo>
                  <a:pt x="9670978" y="1725814"/>
                </a:lnTo>
                <a:lnTo>
                  <a:pt x="9667406" y="1719861"/>
                </a:lnTo>
                <a:lnTo>
                  <a:pt x="9663834" y="1713907"/>
                </a:lnTo>
                <a:lnTo>
                  <a:pt x="9661316" y="1708150"/>
                </a:lnTo>
                <a:lnTo>
                  <a:pt x="9659907" y="1708150"/>
                </a:lnTo>
                <a:lnTo>
                  <a:pt x="9659907" y="1706562"/>
                </a:lnTo>
                <a:lnTo>
                  <a:pt x="9661177" y="1707832"/>
                </a:lnTo>
                <a:lnTo>
                  <a:pt x="9661056" y="1707556"/>
                </a:lnTo>
                <a:lnTo>
                  <a:pt x="9661453" y="1706762"/>
                </a:lnTo>
                <a:lnTo>
                  <a:pt x="9662247" y="1702396"/>
                </a:lnTo>
                <a:lnTo>
                  <a:pt x="9663040" y="1696442"/>
                </a:lnTo>
                <a:lnTo>
                  <a:pt x="9663040" y="1694061"/>
                </a:lnTo>
                <a:lnTo>
                  <a:pt x="9662247" y="1692076"/>
                </a:lnTo>
                <a:lnTo>
                  <a:pt x="9657881" y="1681359"/>
                </a:lnTo>
                <a:lnTo>
                  <a:pt x="9654706" y="1673818"/>
                </a:lnTo>
                <a:lnTo>
                  <a:pt x="9651134" y="1667864"/>
                </a:lnTo>
                <a:lnTo>
                  <a:pt x="9651134" y="1666673"/>
                </a:lnTo>
                <a:lnTo>
                  <a:pt x="9651928" y="1664689"/>
                </a:lnTo>
                <a:lnTo>
                  <a:pt x="9653912" y="1660719"/>
                </a:lnTo>
                <a:lnTo>
                  <a:pt x="9657087" y="1653972"/>
                </a:lnTo>
                <a:lnTo>
                  <a:pt x="9657484" y="1650796"/>
                </a:lnTo>
                <a:lnTo>
                  <a:pt x="9657484" y="1648018"/>
                </a:lnTo>
                <a:lnTo>
                  <a:pt x="9657484" y="1644049"/>
                </a:lnTo>
                <a:lnTo>
                  <a:pt x="9656690" y="1640079"/>
                </a:lnTo>
                <a:lnTo>
                  <a:pt x="9653515" y="1631744"/>
                </a:lnTo>
                <a:lnTo>
                  <a:pt x="9650340" y="1623012"/>
                </a:lnTo>
                <a:lnTo>
                  <a:pt x="9642799" y="1606738"/>
                </a:lnTo>
                <a:lnTo>
                  <a:pt x="9640021" y="1599990"/>
                </a:lnTo>
                <a:lnTo>
                  <a:pt x="9639227" y="1597609"/>
                </a:lnTo>
                <a:lnTo>
                  <a:pt x="9638830" y="1595227"/>
                </a:lnTo>
                <a:lnTo>
                  <a:pt x="9639227" y="1593639"/>
                </a:lnTo>
                <a:lnTo>
                  <a:pt x="9639227" y="1592846"/>
                </a:lnTo>
                <a:lnTo>
                  <a:pt x="9640418" y="1591655"/>
                </a:lnTo>
                <a:lnTo>
                  <a:pt x="9641212" y="1591258"/>
                </a:lnTo>
                <a:lnTo>
                  <a:pt x="9643990" y="1590464"/>
                </a:lnTo>
                <a:lnTo>
                  <a:pt x="9646768" y="1590464"/>
                </a:lnTo>
                <a:lnTo>
                  <a:pt x="9649546" y="1589670"/>
                </a:lnTo>
                <a:lnTo>
                  <a:pt x="9651928" y="1589273"/>
                </a:lnTo>
                <a:lnTo>
                  <a:pt x="9653515" y="1588876"/>
                </a:lnTo>
                <a:lnTo>
                  <a:pt x="9653912" y="1587686"/>
                </a:lnTo>
                <a:lnTo>
                  <a:pt x="9655103" y="1586892"/>
                </a:lnTo>
                <a:lnTo>
                  <a:pt x="9655500" y="1586098"/>
                </a:lnTo>
                <a:lnTo>
                  <a:pt x="9653912" y="1581335"/>
                </a:lnTo>
                <a:lnTo>
                  <a:pt x="9651531" y="1573793"/>
                </a:lnTo>
                <a:lnTo>
                  <a:pt x="9647165" y="1563077"/>
                </a:lnTo>
                <a:lnTo>
                  <a:pt x="9648752" y="1561489"/>
                </a:lnTo>
                <a:lnTo>
                  <a:pt x="9649546" y="1561092"/>
                </a:lnTo>
                <a:lnTo>
                  <a:pt x="9651134" y="1561092"/>
                </a:lnTo>
                <a:lnTo>
                  <a:pt x="9652721" y="1561092"/>
                </a:lnTo>
                <a:lnTo>
                  <a:pt x="9655500" y="1562283"/>
                </a:lnTo>
                <a:lnTo>
                  <a:pt x="9659072" y="1565061"/>
                </a:lnTo>
                <a:lnTo>
                  <a:pt x="9662247" y="1567839"/>
                </a:lnTo>
                <a:lnTo>
                  <a:pt x="9666612" y="1570221"/>
                </a:lnTo>
                <a:lnTo>
                  <a:pt x="9670978" y="1572603"/>
                </a:lnTo>
                <a:lnTo>
                  <a:pt x="9672963" y="1573793"/>
                </a:lnTo>
                <a:lnTo>
                  <a:pt x="9675741" y="1574190"/>
                </a:lnTo>
                <a:lnTo>
                  <a:pt x="9676932" y="1574190"/>
                </a:lnTo>
                <a:lnTo>
                  <a:pt x="9678519" y="1573793"/>
                </a:lnTo>
                <a:lnTo>
                  <a:pt x="9681297" y="1572206"/>
                </a:lnTo>
                <a:lnTo>
                  <a:pt x="9683679" y="1570221"/>
                </a:lnTo>
                <a:lnTo>
                  <a:pt x="9685663" y="1567839"/>
                </a:lnTo>
                <a:lnTo>
                  <a:pt x="9687648" y="1565855"/>
                </a:lnTo>
                <a:lnTo>
                  <a:pt x="9690029" y="1563870"/>
                </a:lnTo>
                <a:lnTo>
                  <a:pt x="9693204" y="1562283"/>
                </a:lnTo>
                <a:lnTo>
                  <a:pt x="9694792" y="1561886"/>
                </a:lnTo>
                <a:lnTo>
                  <a:pt x="9695982" y="1561886"/>
                </a:lnTo>
                <a:lnTo>
                  <a:pt x="9697967" y="1563077"/>
                </a:lnTo>
                <a:lnTo>
                  <a:pt x="9700348" y="1565061"/>
                </a:lnTo>
                <a:lnTo>
                  <a:pt x="9707492" y="1570221"/>
                </a:lnTo>
                <a:lnTo>
                  <a:pt x="9713049" y="1575778"/>
                </a:lnTo>
                <a:lnTo>
                  <a:pt x="9716224" y="1578160"/>
                </a:lnTo>
                <a:lnTo>
                  <a:pt x="9717414" y="1577763"/>
                </a:lnTo>
                <a:lnTo>
                  <a:pt x="9718605" y="1576572"/>
                </a:lnTo>
                <a:lnTo>
                  <a:pt x="9719399" y="1574984"/>
                </a:lnTo>
                <a:lnTo>
                  <a:pt x="9720193" y="1573396"/>
                </a:lnTo>
                <a:lnTo>
                  <a:pt x="9720590" y="1568633"/>
                </a:lnTo>
                <a:lnTo>
                  <a:pt x="9720193" y="1563870"/>
                </a:lnTo>
                <a:lnTo>
                  <a:pt x="9719399" y="1554344"/>
                </a:lnTo>
                <a:lnTo>
                  <a:pt x="9719399" y="1550772"/>
                </a:lnTo>
                <a:lnTo>
                  <a:pt x="9720193" y="1549184"/>
                </a:lnTo>
                <a:lnTo>
                  <a:pt x="9720590" y="1547994"/>
                </a:lnTo>
                <a:lnTo>
                  <a:pt x="9722177" y="1546803"/>
                </a:lnTo>
                <a:lnTo>
                  <a:pt x="9723368" y="1546406"/>
                </a:lnTo>
                <a:lnTo>
                  <a:pt x="9724955" y="1546406"/>
                </a:lnTo>
                <a:lnTo>
                  <a:pt x="9726543" y="1546803"/>
                </a:lnTo>
                <a:lnTo>
                  <a:pt x="9729718" y="1548787"/>
                </a:lnTo>
                <a:lnTo>
                  <a:pt x="9733290" y="1551566"/>
                </a:lnTo>
                <a:lnTo>
                  <a:pt x="9739640" y="1558710"/>
                </a:lnTo>
                <a:lnTo>
                  <a:pt x="9742418" y="1560695"/>
                </a:lnTo>
                <a:lnTo>
                  <a:pt x="9743609" y="1561489"/>
                </a:lnTo>
                <a:lnTo>
                  <a:pt x="9744403" y="1561489"/>
                </a:lnTo>
                <a:lnTo>
                  <a:pt x="9745594" y="1561092"/>
                </a:lnTo>
                <a:lnTo>
                  <a:pt x="9745990" y="1560695"/>
                </a:lnTo>
                <a:lnTo>
                  <a:pt x="9746387" y="1557520"/>
                </a:lnTo>
                <a:lnTo>
                  <a:pt x="9746784" y="1550375"/>
                </a:lnTo>
                <a:lnTo>
                  <a:pt x="9747975" y="1546406"/>
                </a:lnTo>
                <a:lnTo>
                  <a:pt x="9748372" y="1544818"/>
                </a:lnTo>
                <a:lnTo>
                  <a:pt x="9749166" y="1543230"/>
                </a:lnTo>
                <a:lnTo>
                  <a:pt x="9750356" y="1542040"/>
                </a:lnTo>
                <a:lnTo>
                  <a:pt x="9751944" y="1541643"/>
                </a:lnTo>
                <a:lnTo>
                  <a:pt x="9753134" y="1541643"/>
                </a:lnTo>
                <a:lnTo>
                  <a:pt x="9755119" y="1541643"/>
                </a:lnTo>
                <a:lnTo>
                  <a:pt x="9758691" y="1546009"/>
                </a:lnTo>
                <a:lnTo>
                  <a:pt x="9765438" y="1555138"/>
                </a:lnTo>
                <a:lnTo>
                  <a:pt x="9772979" y="1565061"/>
                </a:lnTo>
                <a:lnTo>
                  <a:pt x="9777345" y="1570221"/>
                </a:lnTo>
                <a:lnTo>
                  <a:pt x="9779329" y="1571412"/>
                </a:lnTo>
                <a:lnTo>
                  <a:pt x="9780917" y="1572206"/>
                </a:lnTo>
                <a:lnTo>
                  <a:pt x="9784489" y="1573396"/>
                </a:lnTo>
                <a:lnTo>
                  <a:pt x="9787267" y="1573793"/>
                </a:lnTo>
                <a:lnTo>
                  <a:pt x="9789251" y="1574587"/>
                </a:lnTo>
                <a:lnTo>
                  <a:pt x="9791236" y="1575778"/>
                </a:lnTo>
                <a:lnTo>
                  <a:pt x="9792823" y="1576175"/>
                </a:lnTo>
                <a:lnTo>
                  <a:pt x="9794808" y="1576572"/>
                </a:lnTo>
                <a:lnTo>
                  <a:pt x="9800761" y="1576969"/>
                </a:lnTo>
                <a:lnTo>
                  <a:pt x="9806318" y="1578160"/>
                </a:lnTo>
                <a:lnTo>
                  <a:pt x="9808302" y="1578160"/>
                </a:lnTo>
                <a:lnTo>
                  <a:pt x="9809890" y="1578556"/>
                </a:lnTo>
                <a:lnTo>
                  <a:pt x="9810287" y="1580144"/>
                </a:lnTo>
                <a:lnTo>
                  <a:pt x="9811477" y="1582923"/>
                </a:lnTo>
                <a:lnTo>
                  <a:pt x="9813462" y="1590464"/>
                </a:lnTo>
                <a:lnTo>
                  <a:pt x="9815446" y="1598006"/>
                </a:lnTo>
                <a:lnTo>
                  <a:pt x="9816637" y="1600387"/>
                </a:lnTo>
                <a:lnTo>
                  <a:pt x="9817828" y="1601578"/>
                </a:lnTo>
                <a:lnTo>
                  <a:pt x="9819415" y="1601975"/>
                </a:lnTo>
                <a:lnTo>
                  <a:pt x="9820209" y="1601578"/>
                </a:lnTo>
                <a:lnTo>
                  <a:pt x="9821003" y="1599990"/>
                </a:lnTo>
                <a:lnTo>
                  <a:pt x="9821796" y="1598799"/>
                </a:lnTo>
                <a:lnTo>
                  <a:pt x="9822590" y="1594830"/>
                </a:lnTo>
                <a:lnTo>
                  <a:pt x="9822987" y="1590464"/>
                </a:lnTo>
                <a:lnTo>
                  <a:pt x="9824178" y="1586892"/>
                </a:lnTo>
                <a:lnTo>
                  <a:pt x="9824972" y="1586098"/>
                </a:lnTo>
                <a:lnTo>
                  <a:pt x="9826162" y="1585304"/>
                </a:lnTo>
                <a:lnTo>
                  <a:pt x="9827353" y="1585304"/>
                </a:lnTo>
                <a:lnTo>
                  <a:pt x="9829337" y="1586892"/>
                </a:lnTo>
                <a:lnTo>
                  <a:pt x="9831322" y="1588876"/>
                </a:lnTo>
                <a:lnTo>
                  <a:pt x="9833703" y="1592449"/>
                </a:lnTo>
                <a:lnTo>
                  <a:pt x="9835291" y="1594036"/>
                </a:lnTo>
                <a:lnTo>
                  <a:pt x="9835688" y="1597212"/>
                </a:lnTo>
                <a:lnTo>
                  <a:pt x="9837275" y="1603562"/>
                </a:lnTo>
                <a:lnTo>
                  <a:pt x="9838466" y="1606738"/>
                </a:lnTo>
                <a:lnTo>
                  <a:pt x="9838863" y="1610310"/>
                </a:lnTo>
                <a:lnTo>
                  <a:pt x="9840053" y="1612692"/>
                </a:lnTo>
                <a:lnTo>
                  <a:pt x="9842038" y="1615073"/>
                </a:lnTo>
                <a:lnTo>
                  <a:pt x="9845610" y="1617852"/>
                </a:lnTo>
                <a:lnTo>
                  <a:pt x="9849182" y="1619042"/>
                </a:lnTo>
                <a:lnTo>
                  <a:pt x="9852754" y="1620233"/>
                </a:lnTo>
                <a:lnTo>
                  <a:pt x="9856326" y="1620630"/>
                </a:lnTo>
                <a:lnTo>
                  <a:pt x="9860295" y="1621027"/>
                </a:lnTo>
                <a:lnTo>
                  <a:pt x="9863867" y="1622218"/>
                </a:lnTo>
                <a:lnTo>
                  <a:pt x="9867042" y="1623409"/>
                </a:lnTo>
                <a:lnTo>
                  <a:pt x="9870614" y="1626187"/>
                </a:lnTo>
                <a:lnTo>
                  <a:pt x="9877758" y="1633332"/>
                </a:lnTo>
                <a:lnTo>
                  <a:pt x="9885696" y="1642064"/>
                </a:lnTo>
                <a:lnTo>
                  <a:pt x="9901968" y="1660719"/>
                </a:lnTo>
                <a:lnTo>
                  <a:pt x="9909112" y="1669452"/>
                </a:lnTo>
                <a:lnTo>
                  <a:pt x="9916256" y="1677390"/>
                </a:lnTo>
                <a:lnTo>
                  <a:pt x="9923400" y="1684138"/>
                </a:lnTo>
                <a:lnTo>
                  <a:pt x="9926178" y="1686519"/>
                </a:lnTo>
                <a:lnTo>
                  <a:pt x="9929354" y="1688504"/>
                </a:lnTo>
                <a:lnTo>
                  <a:pt x="9934116" y="1691679"/>
                </a:lnTo>
                <a:lnTo>
                  <a:pt x="9938482" y="1694061"/>
                </a:lnTo>
                <a:lnTo>
                  <a:pt x="9942451" y="1695252"/>
                </a:lnTo>
                <a:lnTo>
                  <a:pt x="9945626" y="1696442"/>
                </a:lnTo>
                <a:lnTo>
                  <a:pt x="9949198" y="1697236"/>
                </a:lnTo>
                <a:lnTo>
                  <a:pt x="9951976" y="1697236"/>
                </a:lnTo>
                <a:lnTo>
                  <a:pt x="9957533" y="1697236"/>
                </a:lnTo>
                <a:lnTo>
                  <a:pt x="9962295" y="1697236"/>
                </a:lnTo>
                <a:lnTo>
                  <a:pt x="9966661" y="1697236"/>
                </a:lnTo>
                <a:lnTo>
                  <a:pt x="9968646" y="1698030"/>
                </a:lnTo>
                <a:lnTo>
                  <a:pt x="9971027" y="1699221"/>
                </a:lnTo>
                <a:lnTo>
                  <a:pt x="9973805" y="1700808"/>
                </a:lnTo>
                <a:lnTo>
                  <a:pt x="9976187" y="1702793"/>
                </a:lnTo>
                <a:lnTo>
                  <a:pt x="9980949" y="1707953"/>
                </a:lnTo>
                <a:lnTo>
                  <a:pt x="9985712" y="1714304"/>
                </a:lnTo>
                <a:lnTo>
                  <a:pt x="9990871" y="1721845"/>
                </a:lnTo>
                <a:lnTo>
                  <a:pt x="9995634" y="1729784"/>
                </a:lnTo>
                <a:lnTo>
                  <a:pt x="10005556" y="1745661"/>
                </a:lnTo>
                <a:lnTo>
                  <a:pt x="10010716" y="1753996"/>
                </a:lnTo>
                <a:lnTo>
                  <a:pt x="10016272" y="1762331"/>
                </a:lnTo>
                <a:lnTo>
                  <a:pt x="10018654" y="1764713"/>
                </a:lnTo>
                <a:lnTo>
                  <a:pt x="10021432" y="1767888"/>
                </a:lnTo>
                <a:lnTo>
                  <a:pt x="10027782" y="1771461"/>
                </a:lnTo>
                <a:lnTo>
                  <a:pt x="10033339" y="1775033"/>
                </a:lnTo>
                <a:lnTo>
                  <a:pt x="10035323" y="1776621"/>
                </a:lnTo>
                <a:lnTo>
                  <a:pt x="10036514" y="1777811"/>
                </a:lnTo>
                <a:lnTo>
                  <a:pt x="10037704" y="1779796"/>
                </a:lnTo>
                <a:lnTo>
                  <a:pt x="10038498" y="1782971"/>
                </a:lnTo>
                <a:lnTo>
                  <a:pt x="10039689" y="1789322"/>
                </a:lnTo>
                <a:lnTo>
                  <a:pt x="10040483" y="1792497"/>
                </a:lnTo>
                <a:lnTo>
                  <a:pt x="10041673" y="1796070"/>
                </a:lnTo>
                <a:lnTo>
                  <a:pt x="10042864" y="1798848"/>
                </a:lnTo>
                <a:lnTo>
                  <a:pt x="10044452" y="1800833"/>
                </a:lnTo>
                <a:lnTo>
                  <a:pt x="10052389" y="1807977"/>
                </a:lnTo>
                <a:lnTo>
                  <a:pt x="10054771" y="1809168"/>
                </a:lnTo>
                <a:lnTo>
                  <a:pt x="10056755" y="1810359"/>
                </a:lnTo>
                <a:lnTo>
                  <a:pt x="10061518" y="1811153"/>
                </a:lnTo>
                <a:lnTo>
                  <a:pt x="10064693" y="1812740"/>
                </a:lnTo>
                <a:lnTo>
                  <a:pt x="10069059" y="1814328"/>
                </a:lnTo>
                <a:lnTo>
                  <a:pt x="10071837" y="1815916"/>
                </a:lnTo>
                <a:lnTo>
                  <a:pt x="10075409" y="1817900"/>
                </a:lnTo>
                <a:lnTo>
                  <a:pt x="10081759" y="1822663"/>
                </a:lnTo>
                <a:lnTo>
                  <a:pt x="10084537" y="1824251"/>
                </a:lnTo>
                <a:lnTo>
                  <a:pt x="10088109" y="1826236"/>
                </a:lnTo>
                <a:lnTo>
                  <a:pt x="10090888" y="1827426"/>
                </a:lnTo>
                <a:lnTo>
                  <a:pt x="10093269" y="1827823"/>
                </a:lnTo>
                <a:lnTo>
                  <a:pt x="10095253" y="1827426"/>
                </a:lnTo>
                <a:lnTo>
                  <a:pt x="10096841" y="1827029"/>
                </a:lnTo>
                <a:lnTo>
                  <a:pt x="10099619" y="1825045"/>
                </a:lnTo>
                <a:lnTo>
                  <a:pt x="10102001" y="1821870"/>
                </a:lnTo>
                <a:lnTo>
                  <a:pt x="10104382" y="1819091"/>
                </a:lnTo>
                <a:lnTo>
                  <a:pt x="10107160" y="1816710"/>
                </a:lnTo>
                <a:lnTo>
                  <a:pt x="10109938" y="1814328"/>
                </a:lnTo>
                <a:lnTo>
                  <a:pt x="10111923" y="1813534"/>
                </a:lnTo>
                <a:lnTo>
                  <a:pt x="10113907" y="1813137"/>
                </a:lnTo>
                <a:lnTo>
                  <a:pt x="10115892" y="1813137"/>
                </a:lnTo>
                <a:lnTo>
                  <a:pt x="10118273" y="1813137"/>
                </a:lnTo>
                <a:lnTo>
                  <a:pt x="10122242" y="1814328"/>
                </a:lnTo>
                <a:lnTo>
                  <a:pt x="10126211" y="1815916"/>
                </a:lnTo>
                <a:lnTo>
                  <a:pt x="10135736" y="1820679"/>
                </a:lnTo>
                <a:lnTo>
                  <a:pt x="10156771" y="1831793"/>
                </a:lnTo>
                <a:lnTo>
                  <a:pt x="10161931" y="1835365"/>
                </a:lnTo>
                <a:lnTo>
                  <a:pt x="10168281" y="1840525"/>
                </a:lnTo>
                <a:lnTo>
                  <a:pt x="10173838" y="1845288"/>
                </a:lnTo>
                <a:lnTo>
                  <a:pt x="10177410" y="1848066"/>
                </a:lnTo>
                <a:lnTo>
                  <a:pt x="10179394" y="1848066"/>
                </a:lnTo>
                <a:lnTo>
                  <a:pt x="10181775" y="1848066"/>
                </a:lnTo>
                <a:lnTo>
                  <a:pt x="10185744" y="1847273"/>
                </a:lnTo>
                <a:lnTo>
                  <a:pt x="10189713" y="1846479"/>
                </a:lnTo>
                <a:lnTo>
                  <a:pt x="10191698" y="1846479"/>
                </a:lnTo>
                <a:lnTo>
                  <a:pt x="10193682" y="1846479"/>
                </a:lnTo>
                <a:lnTo>
                  <a:pt x="10196063" y="1847273"/>
                </a:lnTo>
                <a:lnTo>
                  <a:pt x="10198048" y="1848860"/>
                </a:lnTo>
                <a:lnTo>
                  <a:pt x="10200826" y="1851242"/>
                </a:lnTo>
                <a:lnTo>
                  <a:pt x="10203604" y="1854417"/>
                </a:lnTo>
                <a:lnTo>
                  <a:pt x="10206780" y="1858783"/>
                </a:lnTo>
                <a:lnTo>
                  <a:pt x="10209955" y="1863943"/>
                </a:lnTo>
                <a:lnTo>
                  <a:pt x="10213924" y="1870691"/>
                </a:lnTo>
                <a:lnTo>
                  <a:pt x="10217892" y="1879026"/>
                </a:lnTo>
                <a:lnTo>
                  <a:pt x="10219480" y="1877836"/>
                </a:lnTo>
                <a:lnTo>
                  <a:pt x="10220671" y="1876248"/>
                </a:lnTo>
                <a:lnTo>
                  <a:pt x="10224640" y="1874263"/>
                </a:lnTo>
                <a:lnTo>
                  <a:pt x="10228212" y="1872676"/>
                </a:lnTo>
                <a:lnTo>
                  <a:pt x="10232180" y="1871485"/>
                </a:lnTo>
                <a:lnTo>
                  <a:pt x="10236149" y="1870294"/>
                </a:lnTo>
                <a:lnTo>
                  <a:pt x="10239721" y="1868309"/>
                </a:lnTo>
                <a:lnTo>
                  <a:pt x="10243690" y="1865928"/>
                </a:lnTo>
                <a:lnTo>
                  <a:pt x="10245278" y="1864340"/>
                </a:lnTo>
                <a:lnTo>
                  <a:pt x="10247262" y="1861959"/>
                </a:lnTo>
                <a:lnTo>
                  <a:pt x="10248850" y="1859577"/>
                </a:lnTo>
                <a:lnTo>
                  <a:pt x="10249644" y="1856005"/>
                </a:lnTo>
                <a:lnTo>
                  <a:pt x="10251231" y="1849654"/>
                </a:lnTo>
                <a:lnTo>
                  <a:pt x="10252025" y="1842906"/>
                </a:lnTo>
                <a:lnTo>
                  <a:pt x="10253613" y="1836556"/>
                </a:lnTo>
                <a:lnTo>
                  <a:pt x="10254406" y="1834174"/>
                </a:lnTo>
                <a:lnTo>
                  <a:pt x="10255597" y="1831793"/>
                </a:lnTo>
                <a:lnTo>
                  <a:pt x="10257185" y="1830205"/>
                </a:lnTo>
                <a:lnTo>
                  <a:pt x="10259169" y="1829411"/>
                </a:lnTo>
                <a:lnTo>
                  <a:pt x="10261947" y="1829014"/>
                </a:lnTo>
                <a:lnTo>
                  <a:pt x="10265519" y="1829411"/>
                </a:lnTo>
                <a:lnTo>
                  <a:pt x="10269091" y="1830205"/>
                </a:lnTo>
                <a:lnTo>
                  <a:pt x="10274251" y="1832586"/>
                </a:lnTo>
                <a:lnTo>
                  <a:pt x="10276632" y="1833380"/>
                </a:lnTo>
                <a:lnTo>
                  <a:pt x="10279013" y="1833777"/>
                </a:lnTo>
                <a:lnTo>
                  <a:pt x="10286157" y="1834174"/>
                </a:lnTo>
                <a:lnTo>
                  <a:pt x="10294492" y="1833380"/>
                </a:lnTo>
                <a:lnTo>
                  <a:pt x="10304018" y="1831793"/>
                </a:lnTo>
                <a:lnTo>
                  <a:pt x="10313543" y="1829808"/>
                </a:lnTo>
                <a:lnTo>
                  <a:pt x="10323465" y="1827426"/>
                </a:lnTo>
                <a:lnTo>
                  <a:pt x="10332197" y="1824251"/>
                </a:lnTo>
                <a:lnTo>
                  <a:pt x="10340134" y="1821473"/>
                </a:lnTo>
                <a:lnTo>
                  <a:pt x="10342913" y="1819885"/>
                </a:lnTo>
                <a:lnTo>
                  <a:pt x="10346088" y="1817503"/>
                </a:lnTo>
                <a:lnTo>
                  <a:pt x="10348072" y="1815122"/>
                </a:lnTo>
                <a:lnTo>
                  <a:pt x="10350454" y="1812740"/>
                </a:lnTo>
                <a:lnTo>
                  <a:pt x="10354819" y="1806787"/>
                </a:lnTo>
                <a:lnTo>
                  <a:pt x="10356804" y="1804405"/>
                </a:lnTo>
                <a:lnTo>
                  <a:pt x="10358788" y="1802420"/>
                </a:lnTo>
                <a:lnTo>
                  <a:pt x="10361170" y="1800833"/>
                </a:lnTo>
                <a:lnTo>
                  <a:pt x="10363948" y="1800436"/>
                </a:lnTo>
                <a:lnTo>
                  <a:pt x="10367123" y="1800436"/>
                </a:lnTo>
                <a:lnTo>
                  <a:pt x="10370298" y="1802023"/>
                </a:lnTo>
                <a:lnTo>
                  <a:pt x="10374267" y="1804405"/>
                </a:lnTo>
                <a:lnTo>
                  <a:pt x="10378633" y="1807977"/>
                </a:lnTo>
                <a:lnTo>
                  <a:pt x="10384189" y="1813137"/>
                </a:lnTo>
                <a:lnTo>
                  <a:pt x="10389746" y="1819885"/>
                </a:lnTo>
                <a:lnTo>
                  <a:pt x="10391730" y="1818694"/>
                </a:lnTo>
                <a:lnTo>
                  <a:pt x="10393318" y="1816710"/>
                </a:lnTo>
                <a:lnTo>
                  <a:pt x="10394508" y="1814328"/>
                </a:lnTo>
                <a:lnTo>
                  <a:pt x="10394905" y="1811153"/>
                </a:lnTo>
                <a:lnTo>
                  <a:pt x="10394905" y="1804802"/>
                </a:lnTo>
                <a:lnTo>
                  <a:pt x="10394508" y="1798451"/>
                </a:lnTo>
                <a:lnTo>
                  <a:pt x="10394508" y="1792100"/>
                </a:lnTo>
                <a:lnTo>
                  <a:pt x="10394905" y="1789322"/>
                </a:lnTo>
                <a:lnTo>
                  <a:pt x="10395699" y="1786940"/>
                </a:lnTo>
                <a:lnTo>
                  <a:pt x="10397287" y="1784956"/>
                </a:lnTo>
                <a:lnTo>
                  <a:pt x="10399668" y="1783368"/>
                </a:lnTo>
                <a:lnTo>
                  <a:pt x="10402446" y="1782971"/>
                </a:lnTo>
                <a:lnTo>
                  <a:pt x="10407209" y="1782574"/>
                </a:lnTo>
                <a:lnTo>
                  <a:pt x="10431022" y="1823854"/>
                </a:lnTo>
                <a:lnTo>
                  <a:pt x="10448089" y="1811550"/>
                </a:lnTo>
                <a:lnTo>
                  <a:pt x="10454439" y="1807183"/>
                </a:lnTo>
                <a:lnTo>
                  <a:pt x="10460789" y="1803214"/>
                </a:lnTo>
                <a:lnTo>
                  <a:pt x="10467139" y="1800039"/>
                </a:lnTo>
                <a:lnTo>
                  <a:pt x="10474283" y="1796070"/>
                </a:lnTo>
                <a:lnTo>
                  <a:pt x="10493334" y="1787337"/>
                </a:lnTo>
                <a:lnTo>
                  <a:pt x="10495318" y="1785353"/>
                </a:lnTo>
                <a:lnTo>
                  <a:pt x="10496906" y="1782971"/>
                </a:lnTo>
                <a:lnTo>
                  <a:pt x="10496906" y="1779796"/>
                </a:lnTo>
                <a:lnTo>
                  <a:pt x="10496509" y="1776621"/>
                </a:lnTo>
                <a:lnTo>
                  <a:pt x="10494921" y="1773048"/>
                </a:lnTo>
                <a:lnTo>
                  <a:pt x="10492937" y="1769873"/>
                </a:lnTo>
                <a:lnTo>
                  <a:pt x="10488571" y="1762728"/>
                </a:lnTo>
                <a:lnTo>
                  <a:pt x="10483412" y="1755584"/>
                </a:lnTo>
                <a:lnTo>
                  <a:pt x="10479443" y="1749630"/>
                </a:lnTo>
                <a:lnTo>
                  <a:pt x="10477855" y="1746851"/>
                </a:lnTo>
                <a:lnTo>
                  <a:pt x="10477061" y="1744073"/>
                </a:lnTo>
                <a:lnTo>
                  <a:pt x="10477061" y="1742882"/>
                </a:lnTo>
                <a:lnTo>
                  <a:pt x="10477855" y="1741294"/>
                </a:lnTo>
                <a:lnTo>
                  <a:pt x="10482221" y="1742485"/>
                </a:lnTo>
                <a:lnTo>
                  <a:pt x="10486587" y="1742882"/>
                </a:lnTo>
                <a:lnTo>
                  <a:pt x="10494921" y="1743279"/>
                </a:lnTo>
                <a:lnTo>
                  <a:pt x="10503256" y="1742882"/>
                </a:lnTo>
                <a:lnTo>
                  <a:pt x="10511194" y="1741691"/>
                </a:lnTo>
                <a:lnTo>
                  <a:pt x="10519529" y="1740898"/>
                </a:lnTo>
                <a:lnTo>
                  <a:pt x="10527863" y="1740501"/>
                </a:lnTo>
                <a:lnTo>
                  <a:pt x="10532229" y="1740501"/>
                </a:lnTo>
                <a:lnTo>
                  <a:pt x="10536992" y="1740898"/>
                </a:lnTo>
                <a:lnTo>
                  <a:pt x="10541358" y="1741691"/>
                </a:lnTo>
                <a:lnTo>
                  <a:pt x="10546120" y="1742882"/>
                </a:lnTo>
                <a:lnTo>
                  <a:pt x="10551280" y="1745264"/>
                </a:lnTo>
                <a:lnTo>
                  <a:pt x="10556043" y="1748042"/>
                </a:lnTo>
                <a:lnTo>
                  <a:pt x="10566362" y="1755187"/>
                </a:lnTo>
                <a:lnTo>
                  <a:pt x="10571124" y="1757965"/>
                </a:lnTo>
                <a:lnTo>
                  <a:pt x="10575887" y="1760744"/>
                </a:lnTo>
                <a:lnTo>
                  <a:pt x="10578665" y="1761537"/>
                </a:lnTo>
                <a:lnTo>
                  <a:pt x="10581047" y="1761934"/>
                </a:lnTo>
                <a:lnTo>
                  <a:pt x="10583031" y="1762331"/>
                </a:lnTo>
                <a:lnTo>
                  <a:pt x="10585412" y="1761934"/>
                </a:lnTo>
                <a:lnTo>
                  <a:pt x="10587397" y="1761537"/>
                </a:lnTo>
                <a:lnTo>
                  <a:pt x="10589778" y="1759950"/>
                </a:lnTo>
                <a:lnTo>
                  <a:pt x="10591763" y="1758362"/>
                </a:lnTo>
                <a:lnTo>
                  <a:pt x="10593350" y="1756378"/>
                </a:lnTo>
                <a:lnTo>
                  <a:pt x="10596525" y="1751614"/>
                </a:lnTo>
                <a:lnTo>
                  <a:pt x="10600097" y="1746058"/>
                </a:lnTo>
                <a:lnTo>
                  <a:pt x="10606051" y="1734547"/>
                </a:lnTo>
                <a:lnTo>
                  <a:pt x="10609226" y="1728593"/>
                </a:lnTo>
                <a:lnTo>
                  <a:pt x="10612798" y="1723433"/>
                </a:lnTo>
                <a:lnTo>
                  <a:pt x="10615973" y="1719464"/>
                </a:lnTo>
                <a:lnTo>
                  <a:pt x="10618751" y="1717479"/>
                </a:lnTo>
                <a:lnTo>
                  <a:pt x="10620736" y="1715891"/>
                </a:lnTo>
                <a:lnTo>
                  <a:pt x="10623117" y="1715495"/>
                </a:lnTo>
                <a:lnTo>
                  <a:pt x="10625498" y="1715098"/>
                </a:lnTo>
                <a:lnTo>
                  <a:pt x="10628276" y="1715098"/>
                </a:lnTo>
                <a:lnTo>
                  <a:pt x="10631452" y="1715495"/>
                </a:lnTo>
                <a:lnTo>
                  <a:pt x="10634627" y="1716288"/>
                </a:lnTo>
                <a:lnTo>
                  <a:pt x="10638199" y="1718273"/>
                </a:lnTo>
                <a:lnTo>
                  <a:pt x="10641374" y="1720258"/>
                </a:lnTo>
                <a:lnTo>
                  <a:pt x="10645343" y="1723830"/>
                </a:lnTo>
                <a:lnTo>
                  <a:pt x="10649709" y="1727799"/>
                </a:lnTo>
                <a:lnTo>
                  <a:pt x="10654074" y="1732165"/>
                </a:lnTo>
                <a:lnTo>
                  <a:pt x="10659234" y="1737325"/>
                </a:lnTo>
                <a:lnTo>
                  <a:pt x="10664393" y="1743676"/>
                </a:lnTo>
                <a:lnTo>
                  <a:pt x="10660028" y="1745264"/>
                </a:lnTo>
                <a:lnTo>
                  <a:pt x="10656853" y="1747248"/>
                </a:lnTo>
                <a:lnTo>
                  <a:pt x="10653281" y="1749630"/>
                </a:lnTo>
                <a:lnTo>
                  <a:pt x="10649709" y="1752011"/>
                </a:lnTo>
                <a:lnTo>
                  <a:pt x="10646930" y="1755584"/>
                </a:lnTo>
                <a:lnTo>
                  <a:pt x="10644152" y="1758759"/>
                </a:lnTo>
                <a:lnTo>
                  <a:pt x="10638992" y="1766697"/>
                </a:lnTo>
                <a:lnTo>
                  <a:pt x="10628673" y="1783368"/>
                </a:lnTo>
                <a:lnTo>
                  <a:pt x="10623514" y="1791704"/>
                </a:lnTo>
                <a:lnTo>
                  <a:pt x="10620736" y="1795276"/>
                </a:lnTo>
                <a:lnTo>
                  <a:pt x="10617560" y="1798451"/>
                </a:lnTo>
                <a:lnTo>
                  <a:pt x="10616767" y="1798848"/>
                </a:lnTo>
                <a:lnTo>
                  <a:pt x="10615179" y="1799642"/>
                </a:lnTo>
                <a:lnTo>
                  <a:pt x="10612401" y="1800039"/>
                </a:lnTo>
                <a:lnTo>
                  <a:pt x="10608432" y="1800039"/>
                </a:lnTo>
                <a:lnTo>
                  <a:pt x="10604463" y="1799642"/>
                </a:lnTo>
                <a:lnTo>
                  <a:pt x="10600494" y="1798848"/>
                </a:lnTo>
                <a:lnTo>
                  <a:pt x="10596525" y="1798848"/>
                </a:lnTo>
                <a:lnTo>
                  <a:pt x="10593350" y="1798848"/>
                </a:lnTo>
                <a:lnTo>
                  <a:pt x="10591763" y="1799642"/>
                </a:lnTo>
                <a:lnTo>
                  <a:pt x="10590572" y="1800039"/>
                </a:lnTo>
                <a:lnTo>
                  <a:pt x="10589381" y="1801627"/>
                </a:lnTo>
                <a:lnTo>
                  <a:pt x="10588587" y="1802817"/>
                </a:lnTo>
                <a:lnTo>
                  <a:pt x="10587397" y="1806390"/>
                </a:lnTo>
                <a:lnTo>
                  <a:pt x="10587397" y="1811153"/>
                </a:lnTo>
                <a:lnTo>
                  <a:pt x="10587397" y="1815916"/>
                </a:lnTo>
                <a:lnTo>
                  <a:pt x="10587397" y="1825442"/>
                </a:lnTo>
                <a:lnTo>
                  <a:pt x="10587000" y="1829014"/>
                </a:lnTo>
                <a:lnTo>
                  <a:pt x="10586206" y="1829808"/>
                </a:lnTo>
                <a:lnTo>
                  <a:pt x="10585809" y="1830602"/>
                </a:lnTo>
                <a:lnTo>
                  <a:pt x="10584222" y="1831396"/>
                </a:lnTo>
                <a:lnTo>
                  <a:pt x="10582237" y="1831396"/>
                </a:lnTo>
                <a:lnTo>
                  <a:pt x="10581047" y="1831396"/>
                </a:lnTo>
                <a:lnTo>
                  <a:pt x="10579062" y="1830602"/>
                </a:lnTo>
                <a:lnTo>
                  <a:pt x="10574696" y="1829411"/>
                </a:lnTo>
                <a:lnTo>
                  <a:pt x="10570331" y="1827029"/>
                </a:lnTo>
                <a:lnTo>
                  <a:pt x="10565965" y="1824251"/>
                </a:lnTo>
                <a:lnTo>
                  <a:pt x="10560805" y="1823060"/>
                </a:lnTo>
                <a:lnTo>
                  <a:pt x="10556439" y="1821473"/>
                </a:lnTo>
                <a:lnTo>
                  <a:pt x="10554455" y="1821473"/>
                </a:lnTo>
                <a:lnTo>
                  <a:pt x="10552471" y="1821870"/>
                </a:lnTo>
                <a:lnTo>
                  <a:pt x="10551677" y="1823060"/>
                </a:lnTo>
                <a:lnTo>
                  <a:pt x="10550486" y="1825045"/>
                </a:lnTo>
                <a:lnTo>
                  <a:pt x="10548105" y="1830602"/>
                </a:lnTo>
                <a:lnTo>
                  <a:pt x="10545327" y="1836953"/>
                </a:lnTo>
                <a:lnTo>
                  <a:pt x="10543739" y="1840128"/>
                </a:lnTo>
                <a:lnTo>
                  <a:pt x="10541754" y="1842113"/>
                </a:lnTo>
                <a:lnTo>
                  <a:pt x="10525879" y="1856005"/>
                </a:lnTo>
                <a:lnTo>
                  <a:pt x="10508019" y="1870294"/>
                </a:lnTo>
                <a:lnTo>
                  <a:pt x="10491746" y="1882996"/>
                </a:lnTo>
                <a:lnTo>
                  <a:pt x="10477458" y="1893712"/>
                </a:lnTo>
                <a:lnTo>
                  <a:pt x="10475871" y="1894506"/>
                </a:lnTo>
                <a:lnTo>
                  <a:pt x="10474283" y="1894903"/>
                </a:lnTo>
                <a:lnTo>
                  <a:pt x="10471108" y="1895300"/>
                </a:lnTo>
                <a:lnTo>
                  <a:pt x="10467536" y="1895300"/>
                </a:lnTo>
                <a:lnTo>
                  <a:pt x="10463567" y="1894903"/>
                </a:lnTo>
                <a:lnTo>
                  <a:pt x="10459598" y="1894506"/>
                </a:lnTo>
                <a:lnTo>
                  <a:pt x="10456423" y="1893712"/>
                </a:lnTo>
                <a:lnTo>
                  <a:pt x="10452851" y="1894506"/>
                </a:lnTo>
                <a:lnTo>
                  <a:pt x="10450470" y="1895300"/>
                </a:lnTo>
                <a:lnTo>
                  <a:pt x="10448882" y="1896888"/>
                </a:lnTo>
                <a:lnTo>
                  <a:pt x="10448089" y="1899269"/>
                </a:lnTo>
                <a:lnTo>
                  <a:pt x="10446501" y="1905223"/>
                </a:lnTo>
                <a:lnTo>
                  <a:pt x="10445707" y="1908002"/>
                </a:lnTo>
                <a:lnTo>
                  <a:pt x="10444120" y="1910780"/>
                </a:lnTo>
                <a:lnTo>
                  <a:pt x="10442135" y="1913558"/>
                </a:lnTo>
                <a:lnTo>
                  <a:pt x="10439754" y="1915146"/>
                </a:lnTo>
                <a:lnTo>
                  <a:pt x="10436976" y="1916337"/>
                </a:lnTo>
                <a:lnTo>
                  <a:pt x="10433404" y="1916734"/>
                </a:lnTo>
                <a:lnTo>
                  <a:pt x="10425466" y="1916337"/>
                </a:lnTo>
                <a:lnTo>
                  <a:pt x="10421497" y="1915940"/>
                </a:lnTo>
                <a:lnTo>
                  <a:pt x="10418322" y="1915940"/>
                </a:lnTo>
                <a:lnTo>
                  <a:pt x="10415147" y="1916337"/>
                </a:lnTo>
                <a:lnTo>
                  <a:pt x="10412765" y="1917131"/>
                </a:lnTo>
                <a:lnTo>
                  <a:pt x="10411575" y="1918718"/>
                </a:lnTo>
                <a:lnTo>
                  <a:pt x="10409987" y="1920703"/>
                </a:lnTo>
                <a:lnTo>
                  <a:pt x="10407606" y="1925069"/>
                </a:lnTo>
                <a:lnTo>
                  <a:pt x="10406018" y="1930626"/>
                </a:lnTo>
                <a:lnTo>
                  <a:pt x="10404431" y="1936183"/>
                </a:lnTo>
                <a:lnTo>
                  <a:pt x="10403240" y="1942137"/>
                </a:lnTo>
                <a:lnTo>
                  <a:pt x="10401256" y="1946900"/>
                </a:lnTo>
                <a:lnTo>
                  <a:pt x="10398874" y="1952060"/>
                </a:lnTo>
                <a:lnTo>
                  <a:pt x="10397683" y="1953251"/>
                </a:lnTo>
                <a:lnTo>
                  <a:pt x="10395699" y="1954838"/>
                </a:lnTo>
                <a:lnTo>
                  <a:pt x="10393318" y="1956426"/>
                </a:lnTo>
                <a:lnTo>
                  <a:pt x="10390539" y="1957220"/>
                </a:lnTo>
                <a:lnTo>
                  <a:pt x="10384586" y="1959204"/>
                </a:lnTo>
                <a:lnTo>
                  <a:pt x="10378236" y="1960395"/>
                </a:lnTo>
                <a:lnTo>
                  <a:pt x="10371886" y="1960792"/>
                </a:lnTo>
                <a:lnTo>
                  <a:pt x="10365139" y="1961586"/>
                </a:lnTo>
                <a:lnTo>
                  <a:pt x="10359185" y="1963174"/>
                </a:lnTo>
                <a:lnTo>
                  <a:pt x="10356010" y="1964364"/>
                </a:lnTo>
                <a:lnTo>
                  <a:pt x="10353232" y="1965158"/>
                </a:lnTo>
                <a:lnTo>
                  <a:pt x="10350851" y="1967143"/>
                </a:lnTo>
                <a:lnTo>
                  <a:pt x="10348469" y="1969127"/>
                </a:lnTo>
                <a:lnTo>
                  <a:pt x="10342913" y="1974287"/>
                </a:lnTo>
                <a:lnTo>
                  <a:pt x="10338150" y="1980638"/>
                </a:lnTo>
                <a:lnTo>
                  <a:pt x="10332594" y="1986195"/>
                </a:lnTo>
                <a:lnTo>
                  <a:pt x="10329815" y="1988974"/>
                </a:lnTo>
                <a:lnTo>
                  <a:pt x="10326243" y="1990958"/>
                </a:lnTo>
                <a:lnTo>
                  <a:pt x="10323465" y="1992943"/>
                </a:lnTo>
                <a:lnTo>
                  <a:pt x="10319496" y="1994530"/>
                </a:lnTo>
                <a:lnTo>
                  <a:pt x="10315527" y="1995324"/>
                </a:lnTo>
                <a:lnTo>
                  <a:pt x="10311162" y="1996118"/>
                </a:lnTo>
                <a:lnTo>
                  <a:pt x="10306399" y="1996118"/>
                </a:lnTo>
                <a:lnTo>
                  <a:pt x="10300842" y="1994530"/>
                </a:lnTo>
                <a:lnTo>
                  <a:pt x="10295286" y="1992943"/>
                </a:lnTo>
                <a:lnTo>
                  <a:pt x="10288142" y="1990164"/>
                </a:lnTo>
                <a:lnTo>
                  <a:pt x="10286951" y="1993340"/>
                </a:lnTo>
                <a:lnTo>
                  <a:pt x="10286157" y="1996912"/>
                </a:lnTo>
                <a:lnTo>
                  <a:pt x="10286157" y="2000881"/>
                </a:lnTo>
                <a:lnTo>
                  <a:pt x="10287745" y="2004850"/>
                </a:lnTo>
                <a:lnTo>
                  <a:pt x="10289333" y="2008820"/>
                </a:lnTo>
                <a:lnTo>
                  <a:pt x="10291714" y="2012392"/>
                </a:lnTo>
                <a:lnTo>
                  <a:pt x="10297667" y="2020727"/>
                </a:lnTo>
                <a:lnTo>
                  <a:pt x="10304018" y="2029063"/>
                </a:lnTo>
                <a:lnTo>
                  <a:pt x="10309971" y="2038192"/>
                </a:lnTo>
                <a:lnTo>
                  <a:pt x="10312352" y="2042955"/>
                </a:lnTo>
                <a:lnTo>
                  <a:pt x="10314734" y="2047321"/>
                </a:lnTo>
                <a:lnTo>
                  <a:pt x="10315527" y="2052084"/>
                </a:lnTo>
                <a:lnTo>
                  <a:pt x="10316718" y="2056450"/>
                </a:lnTo>
                <a:lnTo>
                  <a:pt x="10315130" y="2060816"/>
                </a:lnTo>
                <a:lnTo>
                  <a:pt x="10313146" y="2064786"/>
                </a:lnTo>
                <a:lnTo>
                  <a:pt x="10309177" y="2072327"/>
                </a:lnTo>
                <a:lnTo>
                  <a:pt x="10305208" y="2079869"/>
                </a:lnTo>
                <a:lnTo>
                  <a:pt x="10302033" y="2087807"/>
                </a:lnTo>
                <a:lnTo>
                  <a:pt x="10300445" y="2091776"/>
                </a:lnTo>
                <a:lnTo>
                  <a:pt x="10299652" y="2096142"/>
                </a:lnTo>
                <a:lnTo>
                  <a:pt x="10298461" y="2100905"/>
                </a:lnTo>
                <a:lnTo>
                  <a:pt x="10298461" y="2106462"/>
                </a:lnTo>
                <a:lnTo>
                  <a:pt x="10298858" y="2112416"/>
                </a:lnTo>
                <a:lnTo>
                  <a:pt x="10300445" y="2117973"/>
                </a:lnTo>
                <a:lnTo>
                  <a:pt x="10302430" y="2125118"/>
                </a:lnTo>
                <a:lnTo>
                  <a:pt x="10305208" y="2132262"/>
                </a:lnTo>
                <a:lnTo>
                  <a:pt x="10297270" y="2129484"/>
                </a:lnTo>
                <a:lnTo>
                  <a:pt x="10289729" y="2127499"/>
                </a:lnTo>
                <a:lnTo>
                  <a:pt x="10282585" y="2126309"/>
                </a:lnTo>
                <a:lnTo>
                  <a:pt x="10279013" y="2127102"/>
                </a:lnTo>
                <a:lnTo>
                  <a:pt x="10276235" y="2127102"/>
                </a:lnTo>
                <a:lnTo>
                  <a:pt x="10273060" y="2127896"/>
                </a:lnTo>
                <a:lnTo>
                  <a:pt x="10270679" y="2129087"/>
                </a:lnTo>
                <a:lnTo>
                  <a:pt x="10268297" y="2130278"/>
                </a:lnTo>
                <a:lnTo>
                  <a:pt x="10265916" y="2131866"/>
                </a:lnTo>
                <a:lnTo>
                  <a:pt x="10263932" y="2133850"/>
                </a:lnTo>
                <a:lnTo>
                  <a:pt x="10262344" y="2136231"/>
                </a:lnTo>
                <a:lnTo>
                  <a:pt x="10260757" y="2138613"/>
                </a:lnTo>
                <a:lnTo>
                  <a:pt x="10259963" y="2141788"/>
                </a:lnTo>
                <a:lnTo>
                  <a:pt x="10259566" y="2144964"/>
                </a:lnTo>
                <a:lnTo>
                  <a:pt x="10259566" y="2148536"/>
                </a:lnTo>
                <a:lnTo>
                  <a:pt x="10259566" y="2152505"/>
                </a:lnTo>
                <a:lnTo>
                  <a:pt x="10259963" y="2156078"/>
                </a:lnTo>
                <a:lnTo>
                  <a:pt x="10260757" y="2161238"/>
                </a:lnTo>
                <a:lnTo>
                  <a:pt x="10261947" y="2165604"/>
                </a:lnTo>
                <a:lnTo>
                  <a:pt x="10263932" y="2170764"/>
                </a:lnTo>
                <a:lnTo>
                  <a:pt x="10265916" y="2176321"/>
                </a:lnTo>
                <a:lnTo>
                  <a:pt x="10268694" y="2182274"/>
                </a:lnTo>
                <a:lnTo>
                  <a:pt x="10271869" y="2188228"/>
                </a:lnTo>
                <a:lnTo>
                  <a:pt x="10279410" y="2201327"/>
                </a:lnTo>
                <a:lnTo>
                  <a:pt x="10289729" y="2215219"/>
                </a:lnTo>
                <a:lnTo>
                  <a:pt x="10302033" y="2231096"/>
                </a:lnTo>
                <a:lnTo>
                  <a:pt x="10306399" y="2229111"/>
                </a:lnTo>
                <a:lnTo>
                  <a:pt x="10311162" y="2227524"/>
                </a:lnTo>
                <a:lnTo>
                  <a:pt x="10316321" y="2227127"/>
                </a:lnTo>
                <a:lnTo>
                  <a:pt x="10321084" y="2227524"/>
                </a:lnTo>
                <a:lnTo>
                  <a:pt x="10326243" y="2228714"/>
                </a:lnTo>
                <a:lnTo>
                  <a:pt x="10331800" y="2229905"/>
                </a:lnTo>
                <a:lnTo>
                  <a:pt x="10337753" y="2231890"/>
                </a:lnTo>
                <a:lnTo>
                  <a:pt x="10343310" y="2235065"/>
                </a:lnTo>
                <a:lnTo>
                  <a:pt x="10349660" y="2238241"/>
                </a:lnTo>
                <a:lnTo>
                  <a:pt x="10356010" y="2241813"/>
                </a:lnTo>
                <a:lnTo>
                  <a:pt x="10369504" y="2250545"/>
                </a:lnTo>
                <a:lnTo>
                  <a:pt x="10382999" y="2260865"/>
                </a:lnTo>
                <a:lnTo>
                  <a:pt x="10397683" y="2271582"/>
                </a:lnTo>
                <a:lnTo>
                  <a:pt x="10401256" y="2277536"/>
                </a:lnTo>
                <a:lnTo>
                  <a:pt x="10403637" y="2282299"/>
                </a:lnTo>
                <a:lnTo>
                  <a:pt x="10407209" y="2291825"/>
                </a:lnTo>
                <a:lnTo>
                  <a:pt x="10409590" y="2299763"/>
                </a:lnTo>
                <a:lnTo>
                  <a:pt x="10411575" y="2307702"/>
                </a:lnTo>
                <a:lnTo>
                  <a:pt x="10412765" y="2315243"/>
                </a:lnTo>
                <a:lnTo>
                  <a:pt x="10414750" y="2322785"/>
                </a:lnTo>
                <a:lnTo>
                  <a:pt x="10417131" y="2331120"/>
                </a:lnTo>
                <a:lnTo>
                  <a:pt x="10421497" y="2341043"/>
                </a:lnTo>
                <a:lnTo>
                  <a:pt x="10426656" y="2347394"/>
                </a:lnTo>
                <a:lnTo>
                  <a:pt x="10431419" y="2352554"/>
                </a:lnTo>
                <a:lnTo>
                  <a:pt x="10435388" y="2357317"/>
                </a:lnTo>
                <a:lnTo>
                  <a:pt x="10438960" y="2360095"/>
                </a:lnTo>
                <a:lnTo>
                  <a:pt x="10442135" y="2362477"/>
                </a:lnTo>
                <a:lnTo>
                  <a:pt x="10445310" y="2364065"/>
                </a:lnTo>
                <a:lnTo>
                  <a:pt x="10448089" y="2364858"/>
                </a:lnTo>
                <a:lnTo>
                  <a:pt x="10450867" y="2365255"/>
                </a:lnTo>
                <a:lnTo>
                  <a:pt x="10453248" y="2365255"/>
                </a:lnTo>
                <a:lnTo>
                  <a:pt x="10456423" y="2364858"/>
                </a:lnTo>
                <a:lnTo>
                  <a:pt x="10462773" y="2364065"/>
                </a:lnTo>
                <a:lnTo>
                  <a:pt x="10469917" y="2362874"/>
                </a:lnTo>
                <a:lnTo>
                  <a:pt x="10473886" y="2362477"/>
                </a:lnTo>
                <a:lnTo>
                  <a:pt x="10478649" y="2362874"/>
                </a:lnTo>
                <a:lnTo>
                  <a:pt x="10481427" y="2363668"/>
                </a:lnTo>
                <a:lnTo>
                  <a:pt x="10484205" y="2364858"/>
                </a:lnTo>
                <a:lnTo>
                  <a:pt x="10490556" y="2370019"/>
                </a:lnTo>
                <a:lnTo>
                  <a:pt x="10494128" y="2372400"/>
                </a:lnTo>
                <a:lnTo>
                  <a:pt x="10497303" y="2374384"/>
                </a:lnTo>
                <a:lnTo>
                  <a:pt x="10500875" y="2375575"/>
                </a:lnTo>
                <a:lnTo>
                  <a:pt x="10503256" y="2376369"/>
                </a:lnTo>
                <a:lnTo>
                  <a:pt x="10507622" y="2375575"/>
                </a:lnTo>
                <a:lnTo>
                  <a:pt x="10511988" y="2374781"/>
                </a:lnTo>
                <a:lnTo>
                  <a:pt x="10519926" y="2371606"/>
                </a:lnTo>
                <a:lnTo>
                  <a:pt x="10535404" y="2364858"/>
                </a:lnTo>
                <a:lnTo>
                  <a:pt x="10543342" y="2362477"/>
                </a:lnTo>
                <a:lnTo>
                  <a:pt x="10547311" y="2361683"/>
                </a:lnTo>
                <a:lnTo>
                  <a:pt x="10551677" y="2360889"/>
                </a:lnTo>
                <a:lnTo>
                  <a:pt x="10555646" y="2360889"/>
                </a:lnTo>
                <a:lnTo>
                  <a:pt x="10560011" y="2362080"/>
                </a:lnTo>
                <a:lnTo>
                  <a:pt x="10564377" y="2362874"/>
                </a:lnTo>
                <a:lnTo>
                  <a:pt x="10569140" y="2365255"/>
                </a:lnTo>
                <a:lnTo>
                  <a:pt x="10572315" y="2367240"/>
                </a:lnTo>
                <a:lnTo>
                  <a:pt x="10574696" y="2370019"/>
                </a:lnTo>
                <a:lnTo>
                  <a:pt x="10577475" y="2373194"/>
                </a:lnTo>
                <a:lnTo>
                  <a:pt x="10579856" y="2377163"/>
                </a:lnTo>
                <a:lnTo>
                  <a:pt x="10585412" y="2385498"/>
                </a:lnTo>
                <a:lnTo>
                  <a:pt x="10588191" y="2389864"/>
                </a:lnTo>
                <a:lnTo>
                  <a:pt x="10591366" y="2393834"/>
                </a:lnTo>
                <a:lnTo>
                  <a:pt x="10596525" y="2398994"/>
                </a:lnTo>
                <a:lnTo>
                  <a:pt x="10603272" y="2404947"/>
                </a:lnTo>
                <a:lnTo>
                  <a:pt x="10619545" y="2417649"/>
                </a:lnTo>
                <a:lnTo>
                  <a:pt x="10636214" y="2431541"/>
                </a:lnTo>
                <a:lnTo>
                  <a:pt x="10642961" y="2437892"/>
                </a:lnTo>
                <a:lnTo>
                  <a:pt x="10648518" y="2443449"/>
                </a:lnTo>
                <a:lnTo>
                  <a:pt x="10651693" y="2448212"/>
                </a:lnTo>
                <a:lnTo>
                  <a:pt x="10654868" y="2453372"/>
                </a:lnTo>
                <a:lnTo>
                  <a:pt x="10661218" y="2465280"/>
                </a:lnTo>
                <a:lnTo>
                  <a:pt x="10667569" y="2478378"/>
                </a:lnTo>
                <a:lnTo>
                  <a:pt x="10673919" y="2491476"/>
                </a:lnTo>
                <a:lnTo>
                  <a:pt x="10677094" y="2497827"/>
                </a:lnTo>
                <a:lnTo>
                  <a:pt x="10680666" y="2503384"/>
                </a:lnTo>
                <a:lnTo>
                  <a:pt x="10684238" y="2508544"/>
                </a:lnTo>
                <a:lnTo>
                  <a:pt x="10687810" y="2512910"/>
                </a:lnTo>
                <a:lnTo>
                  <a:pt x="10691779" y="2516482"/>
                </a:lnTo>
                <a:lnTo>
                  <a:pt x="10695748" y="2519261"/>
                </a:lnTo>
                <a:lnTo>
                  <a:pt x="10698129" y="2520452"/>
                </a:lnTo>
                <a:lnTo>
                  <a:pt x="10700114" y="2520849"/>
                </a:lnTo>
                <a:lnTo>
                  <a:pt x="10702495" y="2520849"/>
                </a:lnTo>
                <a:lnTo>
                  <a:pt x="10704479" y="2520849"/>
                </a:lnTo>
                <a:lnTo>
                  <a:pt x="10706067" y="2523627"/>
                </a:lnTo>
                <a:lnTo>
                  <a:pt x="10706464" y="2525612"/>
                </a:lnTo>
                <a:lnTo>
                  <a:pt x="10706861" y="2527596"/>
                </a:lnTo>
                <a:lnTo>
                  <a:pt x="10706464" y="2529581"/>
                </a:lnTo>
                <a:lnTo>
                  <a:pt x="10705670" y="2531962"/>
                </a:lnTo>
                <a:lnTo>
                  <a:pt x="10703686" y="2534344"/>
                </a:lnTo>
                <a:lnTo>
                  <a:pt x="10702098" y="2536329"/>
                </a:lnTo>
                <a:lnTo>
                  <a:pt x="10701701" y="2537916"/>
                </a:lnTo>
                <a:lnTo>
                  <a:pt x="10701701" y="2539504"/>
                </a:lnTo>
                <a:lnTo>
                  <a:pt x="10701701" y="2541488"/>
                </a:lnTo>
                <a:lnTo>
                  <a:pt x="10702098" y="2543473"/>
                </a:lnTo>
                <a:lnTo>
                  <a:pt x="10703289" y="2545855"/>
                </a:lnTo>
                <a:lnTo>
                  <a:pt x="10704479" y="2548633"/>
                </a:lnTo>
                <a:lnTo>
                  <a:pt x="10707654" y="2552999"/>
                </a:lnTo>
                <a:lnTo>
                  <a:pt x="10710830" y="2556968"/>
                </a:lnTo>
                <a:lnTo>
                  <a:pt x="10716783" y="2562922"/>
                </a:lnTo>
                <a:lnTo>
                  <a:pt x="10722339" y="2567685"/>
                </a:lnTo>
                <a:lnTo>
                  <a:pt x="10727896" y="2572052"/>
                </a:lnTo>
                <a:lnTo>
                  <a:pt x="10733452" y="2577212"/>
                </a:lnTo>
                <a:lnTo>
                  <a:pt x="10739803" y="2582769"/>
                </a:lnTo>
                <a:lnTo>
                  <a:pt x="10742581" y="2586738"/>
                </a:lnTo>
                <a:lnTo>
                  <a:pt x="10746153" y="2591898"/>
                </a:lnTo>
                <a:lnTo>
                  <a:pt x="10749725" y="2597058"/>
                </a:lnTo>
                <a:lnTo>
                  <a:pt x="10752900" y="2603408"/>
                </a:lnTo>
                <a:lnTo>
                  <a:pt x="10756869" y="2610950"/>
                </a:lnTo>
                <a:lnTo>
                  <a:pt x="10759647" y="2616507"/>
                </a:lnTo>
                <a:lnTo>
                  <a:pt x="10761235" y="2620873"/>
                </a:lnTo>
                <a:lnTo>
                  <a:pt x="10762425" y="2624842"/>
                </a:lnTo>
                <a:lnTo>
                  <a:pt x="10762425" y="2628017"/>
                </a:lnTo>
                <a:lnTo>
                  <a:pt x="10762822" y="2631193"/>
                </a:lnTo>
                <a:lnTo>
                  <a:pt x="10762822" y="2639131"/>
                </a:lnTo>
                <a:lnTo>
                  <a:pt x="10763219" y="2645085"/>
                </a:lnTo>
                <a:lnTo>
                  <a:pt x="10763219" y="2650245"/>
                </a:lnTo>
                <a:lnTo>
                  <a:pt x="10762822" y="2655802"/>
                </a:lnTo>
                <a:lnTo>
                  <a:pt x="10762425" y="2660962"/>
                </a:lnTo>
                <a:lnTo>
                  <a:pt x="10759647" y="2671679"/>
                </a:lnTo>
                <a:lnTo>
                  <a:pt x="10756472" y="2684777"/>
                </a:lnTo>
                <a:lnTo>
                  <a:pt x="10754091" y="2691525"/>
                </a:lnTo>
                <a:lnTo>
                  <a:pt x="10750915" y="2697479"/>
                </a:lnTo>
                <a:lnTo>
                  <a:pt x="10749725" y="2699066"/>
                </a:lnTo>
                <a:lnTo>
                  <a:pt x="10747740" y="2701051"/>
                </a:lnTo>
                <a:lnTo>
                  <a:pt x="10744962" y="2703036"/>
                </a:lnTo>
                <a:lnTo>
                  <a:pt x="10743375" y="2704623"/>
                </a:lnTo>
                <a:lnTo>
                  <a:pt x="10740199" y="2705417"/>
                </a:lnTo>
                <a:lnTo>
                  <a:pt x="10737421" y="2707005"/>
                </a:lnTo>
                <a:lnTo>
                  <a:pt x="10729880" y="2708593"/>
                </a:lnTo>
                <a:lnTo>
                  <a:pt x="10721149" y="2710180"/>
                </a:lnTo>
                <a:lnTo>
                  <a:pt x="10710830" y="2710974"/>
                </a:lnTo>
                <a:lnTo>
                  <a:pt x="10706464" y="2711768"/>
                </a:lnTo>
                <a:lnTo>
                  <a:pt x="10702495" y="2712959"/>
                </a:lnTo>
                <a:lnTo>
                  <a:pt x="10693763" y="2715340"/>
                </a:lnTo>
                <a:lnTo>
                  <a:pt x="10689397" y="2716928"/>
                </a:lnTo>
                <a:lnTo>
                  <a:pt x="10684635" y="2717722"/>
                </a:lnTo>
                <a:lnTo>
                  <a:pt x="10680269" y="2718119"/>
                </a:lnTo>
                <a:lnTo>
                  <a:pt x="10675903" y="2717722"/>
                </a:lnTo>
                <a:lnTo>
                  <a:pt x="10673125" y="2716928"/>
                </a:lnTo>
                <a:lnTo>
                  <a:pt x="10670347" y="2715340"/>
                </a:lnTo>
                <a:lnTo>
                  <a:pt x="10663997" y="2710577"/>
                </a:lnTo>
                <a:lnTo>
                  <a:pt x="10660425" y="2708196"/>
                </a:lnTo>
                <a:lnTo>
                  <a:pt x="10657249" y="2706211"/>
                </a:lnTo>
                <a:lnTo>
                  <a:pt x="10654074" y="2704623"/>
                </a:lnTo>
                <a:lnTo>
                  <a:pt x="10652884" y="2704623"/>
                </a:lnTo>
                <a:lnTo>
                  <a:pt x="10651296" y="2704623"/>
                </a:lnTo>
                <a:lnTo>
                  <a:pt x="10646137" y="2705417"/>
                </a:lnTo>
                <a:lnTo>
                  <a:pt x="10641374" y="2708196"/>
                </a:lnTo>
                <a:lnTo>
                  <a:pt x="10637008" y="2710974"/>
                </a:lnTo>
                <a:lnTo>
                  <a:pt x="10632642" y="2713752"/>
                </a:lnTo>
                <a:lnTo>
                  <a:pt x="10623911" y="2720897"/>
                </a:lnTo>
                <a:lnTo>
                  <a:pt x="10619148" y="2723676"/>
                </a:lnTo>
                <a:lnTo>
                  <a:pt x="10614385" y="2726057"/>
                </a:lnTo>
                <a:lnTo>
                  <a:pt x="10606051" y="2729629"/>
                </a:lnTo>
                <a:lnTo>
                  <a:pt x="10596922" y="2732011"/>
                </a:lnTo>
                <a:lnTo>
                  <a:pt x="10579459" y="2737171"/>
                </a:lnTo>
                <a:lnTo>
                  <a:pt x="10561599" y="2742331"/>
                </a:lnTo>
                <a:lnTo>
                  <a:pt x="10543739" y="2747491"/>
                </a:lnTo>
                <a:lnTo>
                  <a:pt x="10535007" y="2751063"/>
                </a:lnTo>
                <a:lnTo>
                  <a:pt x="10526673" y="2754635"/>
                </a:lnTo>
                <a:lnTo>
                  <a:pt x="10518338" y="2758208"/>
                </a:lnTo>
                <a:lnTo>
                  <a:pt x="10510797" y="2763368"/>
                </a:lnTo>
                <a:lnTo>
                  <a:pt x="10502859" y="2768528"/>
                </a:lnTo>
                <a:lnTo>
                  <a:pt x="10496112" y="2774482"/>
                </a:lnTo>
                <a:lnTo>
                  <a:pt x="10488968" y="2781229"/>
                </a:lnTo>
                <a:lnTo>
                  <a:pt x="10483412" y="2789168"/>
                </a:lnTo>
                <a:lnTo>
                  <a:pt x="10481427" y="2791946"/>
                </a:lnTo>
                <a:lnTo>
                  <a:pt x="10480633" y="2795915"/>
                </a:lnTo>
                <a:lnTo>
                  <a:pt x="10480237" y="2799884"/>
                </a:lnTo>
                <a:lnTo>
                  <a:pt x="10480237" y="2804251"/>
                </a:lnTo>
                <a:lnTo>
                  <a:pt x="10481427" y="2812983"/>
                </a:lnTo>
                <a:lnTo>
                  <a:pt x="10481824" y="2821318"/>
                </a:lnTo>
                <a:lnTo>
                  <a:pt x="10481824" y="2824891"/>
                </a:lnTo>
                <a:lnTo>
                  <a:pt x="10481427" y="2828463"/>
                </a:lnTo>
                <a:lnTo>
                  <a:pt x="10480237" y="2830844"/>
                </a:lnTo>
                <a:lnTo>
                  <a:pt x="10478252" y="2832829"/>
                </a:lnTo>
                <a:lnTo>
                  <a:pt x="10477458" y="2833226"/>
                </a:lnTo>
                <a:lnTo>
                  <a:pt x="10475871" y="2833226"/>
                </a:lnTo>
                <a:lnTo>
                  <a:pt x="10472299" y="2833226"/>
                </a:lnTo>
                <a:lnTo>
                  <a:pt x="10467536" y="2831638"/>
                </a:lnTo>
                <a:lnTo>
                  <a:pt x="10461583" y="2829257"/>
                </a:lnTo>
                <a:lnTo>
                  <a:pt x="10462773" y="2835210"/>
                </a:lnTo>
                <a:lnTo>
                  <a:pt x="10464758" y="2839974"/>
                </a:lnTo>
                <a:lnTo>
                  <a:pt x="10466742" y="2844737"/>
                </a:lnTo>
                <a:lnTo>
                  <a:pt x="10469124" y="2848706"/>
                </a:lnTo>
                <a:lnTo>
                  <a:pt x="10471902" y="2852278"/>
                </a:lnTo>
                <a:lnTo>
                  <a:pt x="10475077" y="2856248"/>
                </a:lnTo>
                <a:lnTo>
                  <a:pt x="10481824" y="2862598"/>
                </a:lnTo>
                <a:lnTo>
                  <a:pt x="10488968" y="2868949"/>
                </a:lnTo>
                <a:lnTo>
                  <a:pt x="10496906" y="2876093"/>
                </a:lnTo>
                <a:lnTo>
                  <a:pt x="10500875" y="2880460"/>
                </a:lnTo>
                <a:lnTo>
                  <a:pt x="10504844" y="2884826"/>
                </a:lnTo>
                <a:lnTo>
                  <a:pt x="10508813" y="2890383"/>
                </a:lnTo>
                <a:lnTo>
                  <a:pt x="10511988" y="2896733"/>
                </a:lnTo>
                <a:lnTo>
                  <a:pt x="10509606" y="2901496"/>
                </a:lnTo>
                <a:lnTo>
                  <a:pt x="10507622" y="2907053"/>
                </a:lnTo>
                <a:lnTo>
                  <a:pt x="10507225" y="2912213"/>
                </a:lnTo>
                <a:lnTo>
                  <a:pt x="10507225" y="2917770"/>
                </a:lnTo>
                <a:lnTo>
                  <a:pt x="10508019" y="2922930"/>
                </a:lnTo>
                <a:lnTo>
                  <a:pt x="10510003" y="2928884"/>
                </a:lnTo>
                <a:lnTo>
                  <a:pt x="10511988" y="2934441"/>
                </a:lnTo>
                <a:lnTo>
                  <a:pt x="10515163" y="2939998"/>
                </a:lnTo>
                <a:lnTo>
                  <a:pt x="10521513" y="2951509"/>
                </a:lnTo>
                <a:lnTo>
                  <a:pt x="10528657" y="2963813"/>
                </a:lnTo>
                <a:lnTo>
                  <a:pt x="10536595" y="2975721"/>
                </a:lnTo>
                <a:lnTo>
                  <a:pt x="10543342" y="2988422"/>
                </a:lnTo>
                <a:lnTo>
                  <a:pt x="10540564" y="2995567"/>
                </a:lnTo>
                <a:lnTo>
                  <a:pt x="10536595" y="3000727"/>
                </a:lnTo>
                <a:lnTo>
                  <a:pt x="10532229" y="3005490"/>
                </a:lnTo>
                <a:lnTo>
                  <a:pt x="10527070" y="3009062"/>
                </a:lnTo>
                <a:lnTo>
                  <a:pt x="10521513" y="3011444"/>
                </a:lnTo>
                <a:lnTo>
                  <a:pt x="10515560" y="3013031"/>
                </a:lnTo>
                <a:lnTo>
                  <a:pt x="10508813" y="3013428"/>
                </a:lnTo>
                <a:lnTo>
                  <a:pt x="10501272" y="3013428"/>
                </a:lnTo>
                <a:lnTo>
                  <a:pt x="10505241" y="3020970"/>
                </a:lnTo>
                <a:lnTo>
                  <a:pt x="10509210" y="3026527"/>
                </a:lnTo>
                <a:lnTo>
                  <a:pt x="10512385" y="3030496"/>
                </a:lnTo>
                <a:lnTo>
                  <a:pt x="10515560" y="3034068"/>
                </a:lnTo>
                <a:lnTo>
                  <a:pt x="10518735" y="3036053"/>
                </a:lnTo>
                <a:lnTo>
                  <a:pt x="10521910" y="3037641"/>
                </a:lnTo>
                <a:lnTo>
                  <a:pt x="10527863" y="3039228"/>
                </a:lnTo>
                <a:lnTo>
                  <a:pt x="10533420" y="3041213"/>
                </a:lnTo>
                <a:lnTo>
                  <a:pt x="10536992" y="3042801"/>
                </a:lnTo>
                <a:lnTo>
                  <a:pt x="10539770" y="3044785"/>
                </a:lnTo>
                <a:lnTo>
                  <a:pt x="10543342" y="3047564"/>
                </a:lnTo>
                <a:lnTo>
                  <a:pt x="10546914" y="3051930"/>
                </a:lnTo>
                <a:lnTo>
                  <a:pt x="10550089" y="3057884"/>
                </a:lnTo>
                <a:lnTo>
                  <a:pt x="10554058" y="3065425"/>
                </a:lnTo>
                <a:lnTo>
                  <a:pt x="10552471" y="3067807"/>
                </a:lnTo>
                <a:lnTo>
                  <a:pt x="10551280" y="3070188"/>
                </a:lnTo>
                <a:lnTo>
                  <a:pt x="10550486" y="3072967"/>
                </a:lnTo>
                <a:lnTo>
                  <a:pt x="10549692" y="3076142"/>
                </a:lnTo>
                <a:lnTo>
                  <a:pt x="10549692" y="3082890"/>
                </a:lnTo>
                <a:lnTo>
                  <a:pt x="10549692" y="3090828"/>
                </a:lnTo>
                <a:lnTo>
                  <a:pt x="10551677" y="3106308"/>
                </a:lnTo>
                <a:lnTo>
                  <a:pt x="10552471" y="3114246"/>
                </a:lnTo>
                <a:lnTo>
                  <a:pt x="10553264" y="3121391"/>
                </a:lnTo>
                <a:lnTo>
                  <a:pt x="10558821" y="3133696"/>
                </a:lnTo>
                <a:lnTo>
                  <a:pt x="10564774" y="3144412"/>
                </a:lnTo>
                <a:lnTo>
                  <a:pt x="10570331" y="3154336"/>
                </a:lnTo>
                <a:lnTo>
                  <a:pt x="10575887" y="3163068"/>
                </a:lnTo>
                <a:lnTo>
                  <a:pt x="10581443" y="3171403"/>
                </a:lnTo>
                <a:lnTo>
                  <a:pt x="10586206" y="3178548"/>
                </a:lnTo>
                <a:lnTo>
                  <a:pt x="10596922" y="3192440"/>
                </a:lnTo>
                <a:lnTo>
                  <a:pt x="10607241" y="3205141"/>
                </a:lnTo>
                <a:lnTo>
                  <a:pt x="10617560" y="3218240"/>
                </a:lnTo>
                <a:lnTo>
                  <a:pt x="10628276" y="3232926"/>
                </a:lnTo>
                <a:lnTo>
                  <a:pt x="10633833" y="3241261"/>
                </a:lnTo>
                <a:lnTo>
                  <a:pt x="10639786" y="3250391"/>
                </a:lnTo>
                <a:lnTo>
                  <a:pt x="10640183" y="3255551"/>
                </a:lnTo>
                <a:lnTo>
                  <a:pt x="10640183" y="3258726"/>
                </a:lnTo>
                <a:lnTo>
                  <a:pt x="10638992" y="3261108"/>
                </a:lnTo>
                <a:lnTo>
                  <a:pt x="10638199" y="3262695"/>
                </a:lnTo>
                <a:lnTo>
                  <a:pt x="10636214" y="3263886"/>
                </a:lnTo>
                <a:lnTo>
                  <a:pt x="10634230" y="3263886"/>
                </a:lnTo>
                <a:lnTo>
                  <a:pt x="10629864" y="3263092"/>
                </a:lnTo>
                <a:lnTo>
                  <a:pt x="10625101" y="3262695"/>
                </a:lnTo>
                <a:lnTo>
                  <a:pt x="10623117" y="3262695"/>
                </a:lnTo>
                <a:lnTo>
                  <a:pt x="10621529" y="3263886"/>
                </a:lnTo>
                <a:lnTo>
                  <a:pt x="10619942" y="3265077"/>
                </a:lnTo>
                <a:lnTo>
                  <a:pt x="10619545" y="3267458"/>
                </a:lnTo>
                <a:lnTo>
                  <a:pt x="10619545" y="3271030"/>
                </a:lnTo>
                <a:lnTo>
                  <a:pt x="10619942" y="3275794"/>
                </a:lnTo>
                <a:lnTo>
                  <a:pt x="10623514" y="3281747"/>
                </a:lnTo>
                <a:lnTo>
                  <a:pt x="10627483" y="3287304"/>
                </a:lnTo>
                <a:lnTo>
                  <a:pt x="10630658" y="3291670"/>
                </a:lnTo>
                <a:lnTo>
                  <a:pt x="10634230" y="3294846"/>
                </a:lnTo>
                <a:lnTo>
                  <a:pt x="10637008" y="3298021"/>
                </a:lnTo>
                <a:lnTo>
                  <a:pt x="10640580" y="3300006"/>
                </a:lnTo>
                <a:lnTo>
                  <a:pt x="10643358" y="3301197"/>
                </a:lnTo>
                <a:lnTo>
                  <a:pt x="10646533" y="3301991"/>
                </a:lnTo>
                <a:lnTo>
                  <a:pt x="10646930" y="3308341"/>
                </a:lnTo>
                <a:lnTo>
                  <a:pt x="10647327" y="3313501"/>
                </a:lnTo>
                <a:lnTo>
                  <a:pt x="10646930" y="3319058"/>
                </a:lnTo>
                <a:lnTo>
                  <a:pt x="10646533" y="3323424"/>
                </a:lnTo>
                <a:lnTo>
                  <a:pt x="10646137" y="3327393"/>
                </a:lnTo>
                <a:lnTo>
                  <a:pt x="10644946" y="3330172"/>
                </a:lnTo>
                <a:lnTo>
                  <a:pt x="10643358" y="3332950"/>
                </a:lnTo>
                <a:lnTo>
                  <a:pt x="10642168" y="3335729"/>
                </a:lnTo>
                <a:lnTo>
                  <a:pt x="10640183" y="3337714"/>
                </a:lnTo>
                <a:lnTo>
                  <a:pt x="10638199" y="3338904"/>
                </a:lnTo>
                <a:lnTo>
                  <a:pt x="10635817" y="3340095"/>
                </a:lnTo>
                <a:lnTo>
                  <a:pt x="10633436" y="3340492"/>
                </a:lnTo>
                <a:lnTo>
                  <a:pt x="10630658" y="3340889"/>
                </a:lnTo>
                <a:lnTo>
                  <a:pt x="10627880" y="3340889"/>
                </a:lnTo>
                <a:lnTo>
                  <a:pt x="10621529" y="3340095"/>
                </a:lnTo>
                <a:lnTo>
                  <a:pt x="10615179" y="3338507"/>
                </a:lnTo>
                <a:lnTo>
                  <a:pt x="10608432" y="3336126"/>
                </a:lnTo>
                <a:lnTo>
                  <a:pt x="10593747" y="3330172"/>
                </a:lnTo>
                <a:lnTo>
                  <a:pt x="10579459" y="3324218"/>
                </a:lnTo>
                <a:lnTo>
                  <a:pt x="10573109" y="3321836"/>
                </a:lnTo>
                <a:lnTo>
                  <a:pt x="10566759" y="3320249"/>
                </a:lnTo>
                <a:lnTo>
                  <a:pt x="10564377" y="3320249"/>
                </a:lnTo>
                <a:lnTo>
                  <a:pt x="10561996" y="3320249"/>
                </a:lnTo>
                <a:lnTo>
                  <a:pt x="10559615" y="3321043"/>
                </a:lnTo>
                <a:lnTo>
                  <a:pt x="10556836" y="3321836"/>
                </a:lnTo>
                <a:lnTo>
                  <a:pt x="10552471" y="3323821"/>
                </a:lnTo>
                <a:lnTo>
                  <a:pt x="10547311" y="3326600"/>
                </a:lnTo>
                <a:lnTo>
                  <a:pt x="10541754" y="3329775"/>
                </a:lnTo>
                <a:lnTo>
                  <a:pt x="10536198" y="3331760"/>
                </a:lnTo>
                <a:lnTo>
                  <a:pt x="10533023" y="3332157"/>
                </a:lnTo>
                <a:lnTo>
                  <a:pt x="10529848" y="3332553"/>
                </a:lnTo>
                <a:lnTo>
                  <a:pt x="10526276" y="3332553"/>
                </a:lnTo>
                <a:lnTo>
                  <a:pt x="10522307" y="3332553"/>
                </a:lnTo>
                <a:lnTo>
                  <a:pt x="10518735" y="3331363"/>
                </a:lnTo>
                <a:lnTo>
                  <a:pt x="10513972" y="3329378"/>
                </a:lnTo>
                <a:lnTo>
                  <a:pt x="10500875" y="3323821"/>
                </a:lnTo>
                <a:lnTo>
                  <a:pt x="10493334" y="3321043"/>
                </a:lnTo>
                <a:lnTo>
                  <a:pt x="10486190" y="3319058"/>
                </a:lnTo>
                <a:lnTo>
                  <a:pt x="10482618" y="3318264"/>
                </a:lnTo>
                <a:lnTo>
                  <a:pt x="10479840" y="3317867"/>
                </a:lnTo>
                <a:lnTo>
                  <a:pt x="10477061" y="3317867"/>
                </a:lnTo>
                <a:lnTo>
                  <a:pt x="10474283" y="3318264"/>
                </a:lnTo>
                <a:lnTo>
                  <a:pt x="10473093" y="3319455"/>
                </a:lnTo>
                <a:lnTo>
                  <a:pt x="10471902" y="3320249"/>
                </a:lnTo>
                <a:lnTo>
                  <a:pt x="10471108" y="3321440"/>
                </a:lnTo>
                <a:lnTo>
                  <a:pt x="10470711" y="3323027"/>
                </a:lnTo>
                <a:lnTo>
                  <a:pt x="10469521" y="3325806"/>
                </a:lnTo>
                <a:lnTo>
                  <a:pt x="10469124" y="3329378"/>
                </a:lnTo>
                <a:lnTo>
                  <a:pt x="10468727" y="3332157"/>
                </a:lnTo>
                <a:lnTo>
                  <a:pt x="10467933" y="3334935"/>
                </a:lnTo>
                <a:lnTo>
                  <a:pt x="10467139" y="3336523"/>
                </a:lnTo>
                <a:lnTo>
                  <a:pt x="10465949" y="3337714"/>
                </a:lnTo>
                <a:lnTo>
                  <a:pt x="10464758" y="3338507"/>
                </a:lnTo>
                <a:lnTo>
                  <a:pt x="10463170" y="3338904"/>
                </a:lnTo>
                <a:lnTo>
                  <a:pt x="10461583" y="3338904"/>
                </a:lnTo>
                <a:lnTo>
                  <a:pt x="10459598" y="3338904"/>
                </a:lnTo>
                <a:lnTo>
                  <a:pt x="10456423" y="3337714"/>
                </a:lnTo>
                <a:lnTo>
                  <a:pt x="10452454" y="3336126"/>
                </a:lnTo>
                <a:lnTo>
                  <a:pt x="10448485" y="3333744"/>
                </a:lnTo>
                <a:lnTo>
                  <a:pt x="10440548" y="3329775"/>
                </a:lnTo>
                <a:lnTo>
                  <a:pt x="10437372" y="3328187"/>
                </a:lnTo>
                <a:lnTo>
                  <a:pt x="10434197" y="3327790"/>
                </a:lnTo>
                <a:lnTo>
                  <a:pt x="10428641" y="3328584"/>
                </a:lnTo>
                <a:lnTo>
                  <a:pt x="10422291" y="3329775"/>
                </a:lnTo>
                <a:lnTo>
                  <a:pt x="10415940" y="3331760"/>
                </a:lnTo>
                <a:lnTo>
                  <a:pt x="10409590" y="3334141"/>
                </a:lnTo>
                <a:lnTo>
                  <a:pt x="10402446" y="3336919"/>
                </a:lnTo>
                <a:lnTo>
                  <a:pt x="10396096" y="3340095"/>
                </a:lnTo>
                <a:lnTo>
                  <a:pt x="10389349" y="3344064"/>
                </a:lnTo>
                <a:lnTo>
                  <a:pt x="10382602" y="3347636"/>
                </a:lnTo>
                <a:lnTo>
                  <a:pt x="10368711" y="3357162"/>
                </a:lnTo>
                <a:lnTo>
                  <a:pt x="10355613" y="3366689"/>
                </a:lnTo>
                <a:lnTo>
                  <a:pt x="10342913" y="3376612"/>
                </a:lnTo>
                <a:lnTo>
                  <a:pt x="10331403" y="3386932"/>
                </a:lnTo>
                <a:lnTo>
                  <a:pt x="10329815" y="3388519"/>
                </a:lnTo>
                <a:lnTo>
                  <a:pt x="10329022" y="3390107"/>
                </a:lnTo>
                <a:lnTo>
                  <a:pt x="10327037" y="3394076"/>
                </a:lnTo>
                <a:lnTo>
                  <a:pt x="10325450" y="3399236"/>
                </a:lnTo>
                <a:lnTo>
                  <a:pt x="10323862" y="3403999"/>
                </a:lnTo>
                <a:lnTo>
                  <a:pt x="10322671" y="3409556"/>
                </a:lnTo>
                <a:lnTo>
                  <a:pt x="10321084" y="3414319"/>
                </a:lnTo>
                <a:lnTo>
                  <a:pt x="10319496" y="3418685"/>
                </a:lnTo>
                <a:lnTo>
                  <a:pt x="10317115" y="3422655"/>
                </a:lnTo>
                <a:lnTo>
                  <a:pt x="10312352" y="3427815"/>
                </a:lnTo>
                <a:lnTo>
                  <a:pt x="10306399" y="3432974"/>
                </a:lnTo>
                <a:lnTo>
                  <a:pt x="10300445" y="3436547"/>
                </a:lnTo>
                <a:lnTo>
                  <a:pt x="10294492" y="3440516"/>
                </a:lnTo>
                <a:lnTo>
                  <a:pt x="10288142" y="3443691"/>
                </a:lnTo>
                <a:lnTo>
                  <a:pt x="10281395" y="3446470"/>
                </a:lnTo>
                <a:lnTo>
                  <a:pt x="10268297" y="3451233"/>
                </a:lnTo>
                <a:lnTo>
                  <a:pt x="10255597" y="3455599"/>
                </a:lnTo>
                <a:lnTo>
                  <a:pt x="10249644" y="3458377"/>
                </a:lnTo>
                <a:lnTo>
                  <a:pt x="10243690" y="3460759"/>
                </a:lnTo>
                <a:lnTo>
                  <a:pt x="10238531" y="3463537"/>
                </a:lnTo>
                <a:lnTo>
                  <a:pt x="10234165" y="3466713"/>
                </a:lnTo>
                <a:lnTo>
                  <a:pt x="10229799" y="3469888"/>
                </a:lnTo>
                <a:lnTo>
                  <a:pt x="10226227" y="3473857"/>
                </a:lnTo>
                <a:lnTo>
                  <a:pt x="10225433" y="3475842"/>
                </a:lnTo>
                <a:lnTo>
                  <a:pt x="10224640" y="3479811"/>
                </a:lnTo>
                <a:lnTo>
                  <a:pt x="10223846" y="3488940"/>
                </a:lnTo>
                <a:lnTo>
                  <a:pt x="10222258" y="3498863"/>
                </a:lnTo>
                <a:lnTo>
                  <a:pt x="10221861" y="3502039"/>
                </a:lnTo>
                <a:lnTo>
                  <a:pt x="10220671" y="3503627"/>
                </a:lnTo>
                <a:lnTo>
                  <a:pt x="10220274" y="3504817"/>
                </a:lnTo>
                <a:lnTo>
                  <a:pt x="10218289" y="3505611"/>
                </a:lnTo>
                <a:lnTo>
                  <a:pt x="10217099" y="3506802"/>
                </a:lnTo>
                <a:lnTo>
                  <a:pt x="10212733" y="3507993"/>
                </a:lnTo>
                <a:lnTo>
                  <a:pt x="10207573" y="3508390"/>
                </a:lnTo>
                <a:lnTo>
                  <a:pt x="10202811" y="3508390"/>
                </a:lnTo>
                <a:lnTo>
                  <a:pt x="10198048" y="3508390"/>
                </a:lnTo>
                <a:lnTo>
                  <a:pt x="10192888" y="3509183"/>
                </a:lnTo>
                <a:lnTo>
                  <a:pt x="10188126" y="3509580"/>
                </a:lnTo>
                <a:lnTo>
                  <a:pt x="10184157" y="3511565"/>
                </a:lnTo>
                <a:lnTo>
                  <a:pt x="10180982" y="3513550"/>
                </a:lnTo>
                <a:lnTo>
                  <a:pt x="10177807" y="3515534"/>
                </a:lnTo>
                <a:lnTo>
                  <a:pt x="10171456" y="3521091"/>
                </a:lnTo>
                <a:lnTo>
                  <a:pt x="10165503" y="3527045"/>
                </a:lnTo>
                <a:lnTo>
                  <a:pt x="10159947" y="3533793"/>
                </a:lnTo>
                <a:lnTo>
                  <a:pt x="10153993" y="3539746"/>
                </a:lnTo>
                <a:lnTo>
                  <a:pt x="10147246" y="3545700"/>
                </a:lnTo>
                <a:lnTo>
                  <a:pt x="10143674" y="3548082"/>
                </a:lnTo>
                <a:lnTo>
                  <a:pt x="10140102" y="3550066"/>
                </a:lnTo>
                <a:lnTo>
                  <a:pt x="10136927" y="3552051"/>
                </a:lnTo>
                <a:lnTo>
                  <a:pt x="10132958" y="3553639"/>
                </a:lnTo>
                <a:lnTo>
                  <a:pt x="10130577" y="3553639"/>
                </a:lnTo>
                <a:lnTo>
                  <a:pt x="10127402" y="3553639"/>
                </a:lnTo>
                <a:lnTo>
                  <a:pt x="10119861" y="3552051"/>
                </a:lnTo>
                <a:lnTo>
                  <a:pt x="10099619" y="3547685"/>
                </a:lnTo>
                <a:lnTo>
                  <a:pt x="10088903" y="3545700"/>
                </a:lnTo>
                <a:lnTo>
                  <a:pt x="10083744" y="3545700"/>
                </a:lnTo>
                <a:lnTo>
                  <a:pt x="10078584" y="3545700"/>
                </a:lnTo>
                <a:lnTo>
                  <a:pt x="10074218" y="3546097"/>
                </a:lnTo>
                <a:lnTo>
                  <a:pt x="10069853" y="3547288"/>
                </a:lnTo>
                <a:lnTo>
                  <a:pt x="10065884" y="3548479"/>
                </a:lnTo>
                <a:lnTo>
                  <a:pt x="10062709" y="3551654"/>
                </a:lnTo>
                <a:lnTo>
                  <a:pt x="10061121" y="3553639"/>
                </a:lnTo>
                <a:lnTo>
                  <a:pt x="10059930" y="3555623"/>
                </a:lnTo>
                <a:lnTo>
                  <a:pt x="10059137" y="3558402"/>
                </a:lnTo>
                <a:lnTo>
                  <a:pt x="10058343" y="3561974"/>
                </a:lnTo>
                <a:lnTo>
                  <a:pt x="10057152" y="3568722"/>
                </a:lnTo>
                <a:lnTo>
                  <a:pt x="10056358" y="3576660"/>
                </a:lnTo>
                <a:lnTo>
                  <a:pt x="10055564" y="3583805"/>
                </a:lnTo>
                <a:lnTo>
                  <a:pt x="10054374" y="3590552"/>
                </a:lnTo>
                <a:lnTo>
                  <a:pt x="10053183" y="3593728"/>
                </a:lnTo>
                <a:lnTo>
                  <a:pt x="10052389" y="3596109"/>
                </a:lnTo>
                <a:lnTo>
                  <a:pt x="10050802" y="3598491"/>
                </a:lnTo>
                <a:lnTo>
                  <a:pt x="10049214" y="3600079"/>
                </a:lnTo>
                <a:lnTo>
                  <a:pt x="10044848" y="3602063"/>
                </a:lnTo>
                <a:lnTo>
                  <a:pt x="10040880" y="3603254"/>
                </a:lnTo>
                <a:lnTo>
                  <a:pt x="10036117" y="3604048"/>
                </a:lnTo>
                <a:lnTo>
                  <a:pt x="10031751" y="3604048"/>
                </a:lnTo>
                <a:lnTo>
                  <a:pt x="10026988" y="3603254"/>
                </a:lnTo>
                <a:lnTo>
                  <a:pt x="10021829" y="3602460"/>
                </a:lnTo>
                <a:lnTo>
                  <a:pt x="10012304" y="3600872"/>
                </a:lnTo>
                <a:lnTo>
                  <a:pt x="10007144" y="3600079"/>
                </a:lnTo>
                <a:lnTo>
                  <a:pt x="10002381" y="3599285"/>
                </a:lnTo>
                <a:lnTo>
                  <a:pt x="9998015" y="3599285"/>
                </a:lnTo>
                <a:lnTo>
                  <a:pt x="9994047" y="3600079"/>
                </a:lnTo>
                <a:lnTo>
                  <a:pt x="9990078" y="3600872"/>
                </a:lnTo>
                <a:lnTo>
                  <a:pt x="9986506" y="3603254"/>
                </a:lnTo>
                <a:lnTo>
                  <a:pt x="9983331" y="3606429"/>
                </a:lnTo>
                <a:lnTo>
                  <a:pt x="9980552" y="3610795"/>
                </a:lnTo>
                <a:lnTo>
                  <a:pt x="9978965" y="3613177"/>
                </a:lnTo>
                <a:lnTo>
                  <a:pt x="9978568" y="3615558"/>
                </a:lnTo>
                <a:lnTo>
                  <a:pt x="9978568" y="3617543"/>
                </a:lnTo>
                <a:lnTo>
                  <a:pt x="9978965" y="3619925"/>
                </a:lnTo>
                <a:lnTo>
                  <a:pt x="9980552" y="3621909"/>
                </a:lnTo>
                <a:lnTo>
                  <a:pt x="9981743" y="3623894"/>
                </a:lnTo>
                <a:lnTo>
                  <a:pt x="9985712" y="3628260"/>
                </a:lnTo>
                <a:lnTo>
                  <a:pt x="9990871" y="3633023"/>
                </a:lnTo>
                <a:lnTo>
                  <a:pt x="9995634" y="3638580"/>
                </a:lnTo>
                <a:lnTo>
                  <a:pt x="9998015" y="3641358"/>
                </a:lnTo>
                <a:lnTo>
                  <a:pt x="10000000" y="3644931"/>
                </a:lnTo>
                <a:lnTo>
                  <a:pt x="10001984" y="3648503"/>
                </a:lnTo>
                <a:lnTo>
                  <a:pt x="10003572" y="3652075"/>
                </a:lnTo>
                <a:lnTo>
                  <a:pt x="9999603" y="3652075"/>
                </a:lnTo>
                <a:lnTo>
                  <a:pt x="9996031" y="3652869"/>
                </a:lnTo>
                <a:lnTo>
                  <a:pt x="9993253" y="3654060"/>
                </a:lnTo>
                <a:lnTo>
                  <a:pt x="9990078" y="3655648"/>
                </a:lnTo>
                <a:lnTo>
                  <a:pt x="9987696" y="3657632"/>
                </a:lnTo>
                <a:lnTo>
                  <a:pt x="9985712" y="3660014"/>
                </a:lnTo>
                <a:lnTo>
                  <a:pt x="9982537" y="3664777"/>
                </a:lnTo>
                <a:lnTo>
                  <a:pt x="9976583" y="3676287"/>
                </a:lnTo>
                <a:lnTo>
                  <a:pt x="9974996" y="3678669"/>
                </a:lnTo>
                <a:lnTo>
                  <a:pt x="9973011" y="3681051"/>
                </a:lnTo>
                <a:lnTo>
                  <a:pt x="9971027" y="3683035"/>
                </a:lnTo>
                <a:lnTo>
                  <a:pt x="9969043" y="3684623"/>
                </a:lnTo>
                <a:lnTo>
                  <a:pt x="9967852" y="3685020"/>
                </a:lnTo>
                <a:lnTo>
                  <a:pt x="9965867" y="3685417"/>
                </a:lnTo>
                <a:lnTo>
                  <a:pt x="9962295" y="3685417"/>
                </a:lnTo>
                <a:lnTo>
                  <a:pt x="9957930" y="3685417"/>
                </a:lnTo>
                <a:lnTo>
                  <a:pt x="9953961" y="3684623"/>
                </a:lnTo>
                <a:lnTo>
                  <a:pt x="9949992" y="3684226"/>
                </a:lnTo>
                <a:lnTo>
                  <a:pt x="9946420" y="3684226"/>
                </a:lnTo>
                <a:lnTo>
                  <a:pt x="9943245" y="3684623"/>
                </a:lnTo>
                <a:lnTo>
                  <a:pt x="9942054" y="3685020"/>
                </a:lnTo>
                <a:lnTo>
                  <a:pt x="9940863" y="3685814"/>
                </a:lnTo>
                <a:lnTo>
                  <a:pt x="9939276" y="3688989"/>
                </a:lnTo>
                <a:lnTo>
                  <a:pt x="9938085" y="3692958"/>
                </a:lnTo>
                <a:lnTo>
                  <a:pt x="9936894" y="3696927"/>
                </a:lnTo>
                <a:lnTo>
                  <a:pt x="9936498" y="3701294"/>
                </a:lnTo>
                <a:lnTo>
                  <a:pt x="9935704" y="3711217"/>
                </a:lnTo>
                <a:lnTo>
                  <a:pt x="9934513" y="3721140"/>
                </a:lnTo>
                <a:lnTo>
                  <a:pt x="9933719" y="3725903"/>
                </a:lnTo>
                <a:lnTo>
                  <a:pt x="9932529" y="3730269"/>
                </a:lnTo>
                <a:lnTo>
                  <a:pt x="9930941" y="3734238"/>
                </a:lnTo>
                <a:lnTo>
                  <a:pt x="9929354" y="3737810"/>
                </a:lnTo>
                <a:lnTo>
                  <a:pt x="9926178" y="3740192"/>
                </a:lnTo>
                <a:lnTo>
                  <a:pt x="9924591" y="3741383"/>
                </a:lnTo>
                <a:lnTo>
                  <a:pt x="9923003" y="3741780"/>
                </a:lnTo>
                <a:lnTo>
                  <a:pt x="9921019" y="3742176"/>
                </a:lnTo>
                <a:lnTo>
                  <a:pt x="9918241" y="3742176"/>
                </a:lnTo>
                <a:lnTo>
                  <a:pt x="9913478" y="3741780"/>
                </a:lnTo>
                <a:lnTo>
                  <a:pt x="9909112" y="3735429"/>
                </a:lnTo>
                <a:lnTo>
                  <a:pt x="9904746" y="3727093"/>
                </a:lnTo>
                <a:lnTo>
                  <a:pt x="9896412" y="3708835"/>
                </a:lnTo>
                <a:lnTo>
                  <a:pt x="9892046" y="3700500"/>
                </a:lnTo>
                <a:lnTo>
                  <a:pt x="9890061" y="3697324"/>
                </a:lnTo>
                <a:lnTo>
                  <a:pt x="9887680" y="3694943"/>
                </a:lnTo>
                <a:lnTo>
                  <a:pt x="9886093" y="3692164"/>
                </a:lnTo>
                <a:lnTo>
                  <a:pt x="9884108" y="3691370"/>
                </a:lnTo>
                <a:lnTo>
                  <a:pt x="9882124" y="3690974"/>
                </a:lnTo>
                <a:lnTo>
                  <a:pt x="9880933" y="3691767"/>
                </a:lnTo>
                <a:lnTo>
                  <a:pt x="9876567" y="3690974"/>
                </a:lnTo>
                <a:lnTo>
                  <a:pt x="9874980" y="3690974"/>
                </a:lnTo>
                <a:lnTo>
                  <a:pt x="9873789" y="3691370"/>
                </a:lnTo>
                <a:lnTo>
                  <a:pt x="9872995" y="3692164"/>
                </a:lnTo>
                <a:lnTo>
                  <a:pt x="9872598" y="3693355"/>
                </a:lnTo>
                <a:lnTo>
                  <a:pt x="9872598" y="3695737"/>
                </a:lnTo>
                <a:lnTo>
                  <a:pt x="9873392" y="3699309"/>
                </a:lnTo>
                <a:lnTo>
                  <a:pt x="9875377" y="3703278"/>
                </a:lnTo>
                <a:lnTo>
                  <a:pt x="9880139" y="3712407"/>
                </a:lnTo>
                <a:lnTo>
                  <a:pt x="9885696" y="3722330"/>
                </a:lnTo>
                <a:lnTo>
                  <a:pt x="9890458" y="3731063"/>
                </a:lnTo>
                <a:lnTo>
                  <a:pt x="9891649" y="3735032"/>
                </a:lnTo>
                <a:lnTo>
                  <a:pt x="9892046" y="3737810"/>
                </a:lnTo>
                <a:lnTo>
                  <a:pt x="9892046" y="3738604"/>
                </a:lnTo>
                <a:lnTo>
                  <a:pt x="9891649" y="3739795"/>
                </a:lnTo>
                <a:lnTo>
                  <a:pt x="9890855" y="3740589"/>
                </a:lnTo>
                <a:lnTo>
                  <a:pt x="9889665" y="3740589"/>
                </a:lnTo>
                <a:lnTo>
                  <a:pt x="9889268" y="3746146"/>
                </a:lnTo>
                <a:lnTo>
                  <a:pt x="9887680" y="3749321"/>
                </a:lnTo>
                <a:lnTo>
                  <a:pt x="9885299" y="3752496"/>
                </a:lnTo>
                <a:lnTo>
                  <a:pt x="9882917" y="3754084"/>
                </a:lnTo>
                <a:lnTo>
                  <a:pt x="9879345" y="3754878"/>
                </a:lnTo>
                <a:lnTo>
                  <a:pt x="9875773" y="3755275"/>
                </a:lnTo>
                <a:lnTo>
                  <a:pt x="9871805" y="3755275"/>
                </a:lnTo>
                <a:lnTo>
                  <a:pt x="9868233" y="3754878"/>
                </a:lnTo>
                <a:lnTo>
                  <a:pt x="9860295" y="3753290"/>
                </a:lnTo>
                <a:lnTo>
                  <a:pt x="9851960" y="3752100"/>
                </a:lnTo>
                <a:lnTo>
                  <a:pt x="9848388" y="3752100"/>
                </a:lnTo>
                <a:lnTo>
                  <a:pt x="9845213" y="3752100"/>
                </a:lnTo>
                <a:lnTo>
                  <a:pt x="9842038" y="3752893"/>
                </a:lnTo>
                <a:lnTo>
                  <a:pt x="9839260" y="3754481"/>
                </a:lnTo>
                <a:lnTo>
                  <a:pt x="9838466" y="3756069"/>
                </a:lnTo>
                <a:lnTo>
                  <a:pt x="9837672" y="3757259"/>
                </a:lnTo>
                <a:lnTo>
                  <a:pt x="9836481" y="3761229"/>
                </a:lnTo>
                <a:lnTo>
                  <a:pt x="9834894" y="3765992"/>
                </a:lnTo>
                <a:lnTo>
                  <a:pt x="9834497" y="3771946"/>
                </a:lnTo>
                <a:lnTo>
                  <a:pt x="9833703" y="3778693"/>
                </a:lnTo>
                <a:lnTo>
                  <a:pt x="9833306" y="3785044"/>
                </a:lnTo>
                <a:lnTo>
                  <a:pt x="9833703" y="3798539"/>
                </a:lnTo>
                <a:lnTo>
                  <a:pt x="9833306" y="3800524"/>
                </a:lnTo>
                <a:lnTo>
                  <a:pt x="9830925" y="3802905"/>
                </a:lnTo>
                <a:lnTo>
                  <a:pt x="9827353" y="3806081"/>
                </a:lnTo>
                <a:lnTo>
                  <a:pt x="9822987" y="3809653"/>
                </a:lnTo>
                <a:lnTo>
                  <a:pt x="9817431" y="3813225"/>
                </a:lnTo>
                <a:lnTo>
                  <a:pt x="9811477" y="3815607"/>
                </a:lnTo>
                <a:lnTo>
                  <a:pt x="9807905" y="3816401"/>
                </a:lnTo>
                <a:lnTo>
                  <a:pt x="9804730" y="3817592"/>
                </a:lnTo>
                <a:lnTo>
                  <a:pt x="9801158" y="3817592"/>
                </a:lnTo>
                <a:lnTo>
                  <a:pt x="9797586" y="3817592"/>
                </a:lnTo>
                <a:lnTo>
                  <a:pt x="9794411" y="3816401"/>
                </a:lnTo>
                <a:lnTo>
                  <a:pt x="9791236" y="3815607"/>
                </a:lnTo>
                <a:lnTo>
                  <a:pt x="9784886" y="3813225"/>
                </a:lnTo>
                <a:lnTo>
                  <a:pt x="9778535" y="3809256"/>
                </a:lnTo>
                <a:lnTo>
                  <a:pt x="9772185" y="3805287"/>
                </a:lnTo>
                <a:lnTo>
                  <a:pt x="9767026" y="3801715"/>
                </a:lnTo>
                <a:lnTo>
                  <a:pt x="9761866" y="3799333"/>
                </a:lnTo>
                <a:lnTo>
                  <a:pt x="9759485" y="3798936"/>
                </a:lnTo>
                <a:lnTo>
                  <a:pt x="9757103" y="3798936"/>
                </a:lnTo>
                <a:lnTo>
                  <a:pt x="9755119" y="3798936"/>
                </a:lnTo>
                <a:lnTo>
                  <a:pt x="9753928" y="3799730"/>
                </a:lnTo>
                <a:lnTo>
                  <a:pt x="9751150" y="3801715"/>
                </a:lnTo>
                <a:lnTo>
                  <a:pt x="9749166" y="3804096"/>
                </a:lnTo>
                <a:lnTo>
                  <a:pt x="9747975" y="3806875"/>
                </a:lnTo>
                <a:lnTo>
                  <a:pt x="9746784" y="3809653"/>
                </a:lnTo>
                <a:lnTo>
                  <a:pt x="9745990" y="3812432"/>
                </a:lnTo>
                <a:lnTo>
                  <a:pt x="9744800" y="3816004"/>
                </a:lnTo>
                <a:lnTo>
                  <a:pt x="9744006" y="3823942"/>
                </a:lnTo>
                <a:lnTo>
                  <a:pt x="9744006" y="3832278"/>
                </a:lnTo>
                <a:lnTo>
                  <a:pt x="9744006" y="3840613"/>
                </a:lnTo>
                <a:lnTo>
                  <a:pt x="9744006" y="3858871"/>
                </a:lnTo>
                <a:lnTo>
                  <a:pt x="9741228" y="3860062"/>
                </a:lnTo>
                <a:lnTo>
                  <a:pt x="9737656" y="3859665"/>
                </a:lnTo>
                <a:lnTo>
                  <a:pt x="9734084" y="3858475"/>
                </a:lnTo>
                <a:lnTo>
                  <a:pt x="9730909" y="3856490"/>
                </a:lnTo>
                <a:lnTo>
                  <a:pt x="9727337" y="3854108"/>
                </a:lnTo>
                <a:lnTo>
                  <a:pt x="9723765" y="3851330"/>
                </a:lnTo>
                <a:lnTo>
                  <a:pt x="9717017" y="3843788"/>
                </a:lnTo>
                <a:lnTo>
                  <a:pt x="9709873" y="3835850"/>
                </a:lnTo>
                <a:lnTo>
                  <a:pt x="9703126" y="3828705"/>
                </a:lnTo>
                <a:lnTo>
                  <a:pt x="9699157" y="3825133"/>
                </a:lnTo>
                <a:lnTo>
                  <a:pt x="9695585" y="3822752"/>
                </a:lnTo>
                <a:lnTo>
                  <a:pt x="9692807" y="3821164"/>
                </a:lnTo>
                <a:lnTo>
                  <a:pt x="9689235" y="3820370"/>
                </a:lnTo>
                <a:lnTo>
                  <a:pt x="9690029" y="3825133"/>
                </a:lnTo>
                <a:lnTo>
                  <a:pt x="9691220" y="3829499"/>
                </a:lnTo>
                <a:lnTo>
                  <a:pt x="9691617" y="3833468"/>
                </a:lnTo>
                <a:lnTo>
                  <a:pt x="9691617" y="3837041"/>
                </a:lnTo>
                <a:lnTo>
                  <a:pt x="9691617" y="3840613"/>
                </a:lnTo>
                <a:lnTo>
                  <a:pt x="9690823" y="3843391"/>
                </a:lnTo>
                <a:lnTo>
                  <a:pt x="9690029" y="3845773"/>
                </a:lnTo>
                <a:lnTo>
                  <a:pt x="9688838" y="3848155"/>
                </a:lnTo>
                <a:lnTo>
                  <a:pt x="9686457" y="3852124"/>
                </a:lnTo>
                <a:lnTo>
                  <a:pt x="9682885" y="3854902"/>
                </a:lnTo>
                <a:lnTo>
                  <a:pt x="9676138" y="3860856"/>
                </a:lnTo>
                <a:lnTo>
                  <a:pt x="9672963" y="3864031"/>
                </a:lnTo>
                <a:lnTo>
                  <a:pt x="9670978" y="3867207"/>
                </a:lnTo>
                <a:lnTo>
                  <a:pt x="9670185" y="3869191"/>
                </a:lnTo>
                <a:lnTo>
                  <a:pt x="9670185" y="3871573"/>
                </a:lnTo>
                <a:lnTo>
                  <a:pt x="9670185" y="3873954"/>
                </a:lnTo>
                <a:lnTo>
                  <a:pt x="9670185" y="3876733"/>
                </a:lnTo>
                <a:lnTo>
                  <a:pt x="9670978" y="3879908"/>
                </a:lnTo>
                <a:lnTo>
                  <a:pt x="9672169" y="3883481"/>
                </a:lnTo>
                <a:lnTo>
                  <a:pt x="9674153" y="3886656"/>
                </a:lnTo>
                <a:lnTo>
                  <a:pt x="9676138" y="3891419"/>
                </a:lnTo>
                <a:lnTo>
                  <a:pt x="9682488" y="3901342"/>
                </a:lnTo>
                <a:lnTo>
                  <a:pt x="9691220" y="3913250"/>
                </a:lnTo>
                <a:lnTo>
                  <a:pt x="9686854" y="3916822"/>
                </a:lnTo>
                <a:lnTo>
                  <a:pt x="9682885" y="3919204"/>
                </a:lnTo>
                <a:lnTo>
                  <a:pt x="9678519" y="3921188"/>
                </a:lnTo>
                <a:lnTo>
                  <a:pt x="9674550" y="3922379"/>
                </a:lnTo>
                <a:lnTo>
                  <a:pt x="9666612" y="3925157"/>
                </a:lnTo>
                <a:lnTo>
                  <a:pt x="9659865" y="3926745"/>
                </a:lnTo>
                <a:lnTo>
                  <a:pt x="9653118" y="3928333"/>
                </a:lnTo>
                <a:lnTo>
                  <a:pt x="9650340" y="3929920"/>
                </a:lnTo>
                <a:lnTo>
                  <a:pt x="9647165" y="3931508"/>
                </a:lnTo>
                <a:lnTo>
                  <a:pt x="9644387" y="3933096"/>
                </a:lnTo>
                <a:lnTo>
                  <a:pt x="9641212" y="3935080"/>
                </a:lnTo>
                <a:lnTo>
                  <a:pt x="9638830" y="3938256"/>
                </a:lnTo>
                <a:lnTo>
                  <a:pt x="9636449" y="3942225"/>
                </a:lnTo>
                <a:lnTo>
                  <a:pt x="9614620" y="3899754"/>
                </a:lnTo>
                <a:lnTo>
                  <a:pt x="9611445" y="3899754"/>
                </a:lnTo>
                <a:lnTo>
                  <a:pt x="9609063" y="3900548"/>
                </a:lnTo>
                <a:lnTo>
                  <a:pt x="9607476" y="3901342"/>
                </a:lnTo>
                <a:lnTo>
                  <a:pt x="9606285" y="3902930"/>
                </a:lnTo>
                <a:lnTo>
                  <a:pt x="9605095" y="3904914"/>
                </a:lnTo>
                <a:lnTo>
                  <a:pt x="9604301" y="3907296"/>
                </a:lnTo>
                <a:lnTo>
                  <a:pt x="9603904" y="3911662"/>
                </a:lnTo>
                <a:lnTo>
                  <a:pt x="9602713" y="3916822"/>
                </a:lnTo>
                <a:lnTo>
                  <a:pt x="9601919" y="3918807"/>
                </a:lnTo>
                <a:lnTo>
                  <a:pt x="9600729" y="3920394"/>
                </a:lnTo>
                <a:lnTo>
                  <a:pt x="9599935" y="3921982"/>
                </a:lnTo>
                <a:lnTo>
                  <a:pt x="9597951" y="3923173"/>
                </a:lnTo>
                <a:lnTo>
                  <a:pt x="9595569" y="3923967"/>
                </a:lnTo>
                <a:lnTo>
                  <a:pt x="9592394" y="3923967"/>
                </a:lnTo>
                <a:lnTo>
                  <a:pt x="9592394" y="3927936"/>
                </a:lnTo>
                <a:lnTo>
                  <a:pt x="9592394" y="3931508"/>
                </a:lnTo>
                <a:lnTo>
                  <a:pt x="9593585" y="3934287"/>
                </a:lnTo>
                <a:lnTo>
                  <a:pt x="9594379" y="3937065"/>
                </a:lnTo>
                <a:lnTo>
                  <a:pt x="9597554" y="3942622"/>
                </a:lnTo>
                <a:lnTo>
                  <a:pt x="9600729" y="3947782"/>
                </a:lnTo>
                <a:lnTo>
                  <a:pt x="9604698" y="3953736"/>
                </a:lnTo>
                <a:lnTo>
                  <a:pt x="9608667" y="3960483"/>
                </a:lnTo>
                <a:lnTo>
                  <a:pt x="9610651" y="3964453"/>
                </a:lnTo>
                <a:lnTo>
                  <a:pt x="9612239" y="3968819"/>
                </a:lnTo>
                <a:lnTo>
                  <a:pt x="9613429" y="3973979"/>
                </a:lnTo>
                <a:lnTo>
                  <a:pt x="9615017" y="3979536"/>
                </a:lnTo>
                <a:lnTo>
                  <a:pt x="9613429" y="3980726"/>
                </a:lnTo>
                <a:lnTo>
                  <a:pt x="9612635" y="3981520"/>
                </a:lnTo>
                <a:lnTo>
                  <a:pt x="9611048" y="3982314"/>
                </a:lnTo>
                <a:lnTo>
                  <a:pt x="9609460" y="3982314"/>
                </a:lnTo>
                <a:lnTo>
                  <a:pt x="9608270" y="3981520"/>
                </a:lnTo>
                <a:lnTo>
                  <a:pt x="9607079" y="3981123"/>
                </a:lnTo>
                <a:lnTo>
                  <a:pt x="9604301" y="3978742"/>
                </a:lnTo>
                <a:lnTo>
                  <a:pt x="9601126" y="3975169"/>
                </a:lnTo>
                <a:lnTo>
                  <a:pt x="9598347" y="3970803"/>
                </a:lnTo>
                <a:lnTo>
                  <a:pt x="9592394" y="3961674"/>
                </a:lnTo>
                <a:lnTo>
                  <a:pt x="9586838" y="3952148"/>
                </a:lnTo>
                <a:lnTo>
                  <a:pt x="9583663" y="3948973"/>
                </a:lnTo>
                <a:lnTo>
                  <a:pt x="9580884" y="3945797"/>
                </a:lnTo>
                <a:lnTo>
                  <a:pt x="9577709" y="3944210"/>
                </a:lnTo>
                <a:lnTo>
                  <a:pt x="9576519" y="3944210"/>
                </a:lnTo>
                <a:lnTo>
                  <a:pt x="9574931" y="3944210"/>
                </a:lnTo>
                <a:lnTo>
                  <a:pt x="9573740" y="3944607"/>
                </a:lnTo>
                <a:lnTo>
                  <a:pt x="9572550" y="3945400"/>
                </a:lnTo>
                <a:lnTo>
                  <a:pt x="9571359" y="3946988"/>
                </a:lnTo>
                <a:lnTo>
                  <a:pt x="9570168" y="3948973"/>
                </a:lnTo>
                <a:lnTo>
                  <a:pt x="9566596" y="3947782"/>
                </a:lnTo>
                <a:lnTo>
                  <a:pt x="9565009" y="3948576"/>
                </a:lnTo>
                <a:lnTo>
                  <a:pt x="9564215" y="3948973"/>
                </a:lnTo>
                <a:lnTo>
                  <a:pt x="9563024" y="3949370"/>
                </a:lnTo>
                <a:lnTo>
                  <a:pt x="9562627" y="3950560"/>
                </a:lnTo>
                <a:lnTo>
                  <a:pt x="9562230" y="3953339"/>
                </a:lnTo>
                <a:lnTo>
                  <a:pt x="9562230" y="3956911"/>
                </a:lnTo>
                <a:lnTo>
                  <a:pt x="9563024" y="3960483"/>
                </a:lnTo>
                <a:lnTo>
                  <a:pt x="9566199" y="3970803"/>
                </a:lnTo>
                <a:lnTo>
                  <a:pt x="9569374" y="3982314"/>
                </a:lnTo>
                <a:lnTo>
                  <a:pt x="9572947" y="3993825"/>
                </a:lnTo>
                <a:lnTo>
                  <a:pt x="9573740" y="3999382"/>
                </a:lnTo>
                <a:lnTo>
                  <a:pt x="9574931" y="4004542"/>
                </a:lnTo>
                <a:lnTo>
                  <a:pt x="9574931" y="4009702"/>
                </a:lnTo>
                <a:lnTo>
                  <a:pt x="9573740" y="4014068"/>
                </a:lnTo>
                <a:lnTo>
                  <a:pt x="9568978" y="4018434"/>
                </a:lnTo>
                <a:lnTo>
                  <a:pt x="9559452" y="4027563"/>
                </a:lnTo>
                <a:lnTo>
                  <a:pt x="9549927" y="4036295"/>
                </a:lnTo>
                <a:lnTo>
                  <a:pt x="9547546" y="4039471"/>
                </a:lnTo>
                <a:lnTo>
                  <a:pt x="9546752" y="4040265"/>
                </a:lnTo>
                <a:lnTo>
                  <a:pt x="9547149" y="4040662"/>
                </a:lnTo>
                <a:lnTo>
                  <a:pt x="9545164" y="4040265"/>
                </a:lnTo>
                <a:lnTo>
                  <a:pt x="9543577" y="4038677"/>
                </a:lnTo>
                <a:lnTo>
                  <a:pt x="9540402" y="4035502"/>
                </a:lnTo>
                <a:lnTo>
                  <a:pt x="9537226" y="4030342"/>
                </a:lnTo>
                <a:lnTo>
                  <a:pt x="9534051" y="4025579"/>
                </a:lnTo>
                <a:lnTo>
                  <a:pt x="9530876" y="4021212"/>
                </a:lnTo>
                <a:lnTo>
                  <a:pt x="9527701" y="4016846"/>
                </a:lnTo>
                <a:lnTo>
                  <a:pt x="9526114" y="4015259"/>
                </a:lnTo>
                <a:lnTo>
                  <a:pt x="9524526" y="4014465"/>
                </a:lnTo>
                <a:lnTo>
                  <a:pt x="9522938" y="4013274"/>
                </a:lnTo>
                <a:lnTo>
                  <a:pt x="9521748" y="4013274"/>
                </a:lnTo>
                <a:lnTo>
                  <a:pt x="9518176" y="4016449"/>
                </a:lnTo>
                <a:lnTo>
                  <a:pt x="9515794" y="4019228"/>
                </a:lnTo>
                <a:lnTo>
                  <a:pt x="9513810" y="4023197"/>
                </a:lnTo>
                <a:lnTo>
                  <a:pt x="9513016" y="4027166"/>
                </a:lnTo>
                <a:lnTo>
                  <a:pt x="9511825" y="4031135"/>
                </a:lnTo>
                <a:lnTo>
                  <a:pt x="9511429" y="4035502"/>
                </a:lnTo>
                <a:lnTo>
                  <a:pt x="9511429" y="4044234"/>
                </a:lnTo>
                <a:lnTo>
                  <a:pt x="9511429" y="4052966"/>
                </a:lnTo>
                <a:lnTo>
                  <a:pt x="9511032" y="4061301"/>
                </a:lnTo>
                <a:lnTo>
                  <a:pt x="9510238" y="4065271"/>
                </a:lnTo>
                <a:lnTo>
                  <a:pt x="9509444" y="4068843"/>
                </a:lnTo>
                <a:lnTo>
                  <a:pt x="9507857" y="4072018"/>
                </a:lnTo>
                <a:lnTo>
                  <a:pt x="9505475" y="4075194"/>
                </a:lnTo>
                <a:lnTo>
                  <a:pt x="9503491" y="4076781"/>
                </a:lnTo>
                <a:lnTo>
                  <a:pt x="9501506" y="4077972"/>
                </a:lnTo>
                <a:lnTo>
                  <a:pt x="9499522" y="4078369"/>
                </a:lnTo>
                <a:lnTo>
                  <a:pt x="9498331" y="4077972"/>
                </a:lnTo>
                <a:lnTo>
                  <a:pt x="9496744" y="4077575"/>
                </a:lnTo>
                <a:lnTo>
                  <a:pt x="9495156" y="4075988"/>
                </a:lnTo>
                <a:lnTo>
                  <a:pt x="9491981" y="4072415"/>
                </a:lnTo>
                <a:lnTo>
                  <a:pt x="9488409" y="4069240"/>
                </a:lnTo>
                <a:lnTo>
                  <a:pt x="9486425" y="4067652"/>
                </a:lnTo>
                <a:lnTo>
                  <a:pt x="9484043" y="4066065"/>
                </a:lnTo>
                <a:lnTo>
                  <a:pt x="9481662" y="4065271"/>
                </a:lnTo>
                <a:lnTo>
                  <a:pt x="9478487" y="4064874"/>
                </a:lnTo>
                <a:lnTo>
                  <a:pt x="9475709" y="4064874"/>
                </a:lnTo>
                <a:lnTo>
                  <a:pt x="9471740" y="4065271"/>
                </a:lnTo>
                <a:lnTo>
                  <a:pt x="9469755" y="4066065"/>
                </a:lnTo>
                <a:lnTo>
                  <a:pt x="9467771" y="4067255"/>
                </a:lnTo>
                <a:lnTo>
                  <a:pt x="9466580" y="4068843"/>
                </a:lnTo>
                <a:lnTo>
                  <a:pt x="9465389" y="4070431"/>
                </a:lnTo>
                <a:lnTo>
                  <a:pt x="9463405" y="4074400"/>
                </a:lnTo>
                <a:lnTo>
                  <a:pt x="9461420" y="4078369"/>
                </a:lnTo>
                <a:lnTo>
                  <a:pt x="9460230" y="4082338"/>
                </a:lnTo>
                <a:lnTo>
                  <a:pt x="9458642" y="4085117"/>
                </a:lnTo>
                <a:lnTo>
                  <a:pt x="9457452" y="4086704"/>
                </a:lnTo>
                <a:lnTo>
                  <a:pt x="9456261" y="4087101"/>
                </a:lnTo>
                <a:lnTo>
                  <a:pt x="9455070" y="4087895"/>
                </a:lnTo>
                <a:lnTo>
                  <a:pt x="9453880" y="4087895"/>
                </a:lnTo>
                <a:lnTo>
                  <a:pt x="9452292" y="4087101"/>
                </a:lnTo>
                <a:lnTo>
                  <a:pt x="9450704" y="4085911"/>
                </a:lnTo>
                <a:lnTo>
                  <a:pt x="9447926" y="4082338"/>
                </a:lnTo>
                <a:lnTo>
                  <a:pt x="9444354" y="4077972"/>
                </a:lnTo>
                <a:lnTo>
                  <a:pt x="9441576" y="4072415"/>
                </a:lnTo>
                <a:lnTo>
                  <a:pt x="9438004" y="4067652"/>
                </a:lnTo>
                <a:lnTo>
                  <a:pt x="9434829" y="4063286"/>
                </a:lnTo>
                <a:lnTo>
                  <a:pt x="9433241" y="4061698"/>
                </a:lnTo>
                <a:lnTo>
                  <a:pt x="9431654" y="4060905"/>
                </a:lnTo>
                <a:lnTo>
                  <a:pt x="9429669" y="4060508"/>
                </a:lnTo>
                <a:lnTo>
                  <a:pt x="9428479" y="4060508"/>
                </a:lnTo>
                <a:lnTo>
                  <a:pt x="9424907" y="4061301"/>
                </a:lnTo>
                <a:lnTo>
                  <a:pt x="9421335" y="4062492"/>
                </a:lnTo>
                <a:lnTo>
                  <a:pt x="9415778" y="4065668"/>
                </a:lnTo>
                <a:lnTo>
                  <a:pt x="9409825" y="4070034"/>
                </a:lnTo>
                <a:lnTo>
                  <a:pt x="9404268" y="4075194"/>
                </a:lnTo>
                <a:lnTo>
                  <a:pt x="9399109" y="4080354"/>
                </a:lnTo>
                <a:lnTo>
                  <a:pt x="9393552" y="4086308"/>
                </a:lnTo>
                <a:lnTo>
                  <a:pt x="9383233" y="4098612"/>
                </a:lnTo>
                <a:lnTo>
                  <a:pt x="9377677" y="4104169"/>
                </a:lnTo>
                <a:lnTo>
                  <a:pt x="9371723" y="4109726"/>
                </a:lnTo>
                <a:lnTo>
                  <a:pt x="9365770" y="4114489"/>
                </a:lnTo>
                <a:lnTo>
                  <a:pt x="9359023" y="4118458"/>
                </a:lnTo>
                <a:lnTo>
                  <a:pt x="9355451" y="4120443"/>
                </a:lnTo>
                <a:lnTo>
                  <a:pt x="9351482" y="4122030"/>
                </a:lnTo>
                <a:lnTo>
                  <a:pt x="9347513" y="4122824"/>
                </a:lnTo>
                <a:lnTo>
                  <a:pt x="9343941" y="4124015"/>
                </a:lnTo>
                <a:lnTo>
                  <a:pt x="9339575" y="4124412"/>
                </a:lnTo>
                <a:lnTo>
                  <a:pt x="9334416" y="4124412"/>
                </a:lnTo>
                <a:lnTo>
                  <a:pt x="9330050" y="4124412"/>
                </a:lnTo>
                <a:lnTo>
                  <a:pt x="9325287" y="4123221"/>
                </a:lnTo>
                <a:lnTo>
                  <a:pt x="9323303" y="4124809"/>
                </a:lnTo>
                <a:lnTo>
                  <a:pt x="9322112" y="4126397"/>
                </a:lnTo>
                <a:lnTo>
                  <a:pt x="9321318" y="4127984"/>
                </a:lnTo>
                <a:lnTo>
                  <a:pt x="9320921" y="4129175"/>
                </a:lnTo>
                <a:lnTo>
                  <a:pt x="9320525" y="4132747"/>
                </a:lnTo>
                <a:lnTo>
                  <a:pt x="9320921" y="4135923"/>
                </a:lnTo>
                <a:lnTo>
                  <a:pt x="9322112" y="4139892"/>
                </a:lnTo>
                <a:lnTo>
                  <a:pt x="9324097" y="4143861"/>
                </a:lnTo>
                <a:lnTo>
                  <a:pt x="9329653" y="4152197"/>
                </a:lnTo>
                <a:lnTo>
                  <a:pt x="9334813" y="4160532"/>
                </a:lnTo>
                <a:lnTo>
                  <a:pt x="9337988" y="4164501"/>
                </a:lnTo>
                <a:lnTo>
                  <a:pt x="9339972" y="4168470"/>
                </a:lnTo>
                <a:lnTo>
                  <a:pt x="9341163" y="4172440"/>
                </a:lnTo>
                <a:lnTo>
                  <a:pt x="9342354" y="4175615"/>
                </a:lnTo>
                <a:lnTo>
                  <a:pt x="9342354" y="4179187"/>
                </a:lnTo>
                <a:lnTo>
                  <a:pt x="9342354" y="4180775"/>
                </a:lnTo>
                <a:lnTo>
                  <a:pt x="9341163" y="4181966"/>
                </a:lnTo>
                <a:lnTo>
                  <a:pt x="9339575" y="4183553"/>
                </a:lnTo>
                <a:lnTo>
                  <a:pt x="9337988" y="4185141"/>
                </a:lnTo>
                <a:lnTo>
                  <a:pt x="9336003" y="4185935"/>
                </a:lnTo>
                <a:lnTo>
                  <a:pt x="9334019" y="4186332"/>
                </a:lnTo>
                <a:lnTo>
                  <a:pt x="9330050" y="4187126"/>
                </a:lnTo>
                <a:lnTo>
                  <a:pt x="9326081" y="4185935"/>
                </a:lnTo>
                <a:lnTo>
                  <a:pt x="9321715" y="4184347"/>
                </a:lnTo>
                <a:lnTo>
                  <a:pt x="9317746" y="4181966"/>
                </a:lnTo>
                <a:lnTo>
                  <a:pt x="9314174" y="4179187"/>
                </a:lnTo>
                <a:lnTo>
                  <a:pt x="9310205" y="4175615"/>
                </a:lnTo>
                <a:lnTo>
                  <a:pt x="9301871" y="4167280"/>
                </a:lnTo>
                <a:lnTo>
                  <a:pt x="9293933" y="4158944"/>
                </a:lnTo>
                <a:lnTo>
                  <a:pt x="9285598" y="4151800"/>
                </a:lnTo>
                <a:lnTo>
                  <a:pt x="9281629" y="4148624"/>
                </a:lnTo>
                <a:lnTo>
                  <a:pt x="9277660" y="4146243"/>
                </a:lnTo>
                <a:lnTo>
                  <a:pt x="9276073" y="4149418"/>
                </a:lnTo>
                <a:lnTo>
                  <a:pt x="9274882" y="4152197"/>
                </a:lnTo>
                <a:lnTo>
                  <a:pt x="9274485" y="4154975"/>
                </a:lnTo>
                <a:lnTo>
                  <a:pt x="9274485" y="4158150"/>
                </a:lnTo>
                <a:lnTo>
                  <a:pt x="9274882" y="4160929"/>
                </a:lnTo>
                <a:lnTo>
                  <a:pt x="9276073" y="4164501"/>
                </a:lnTo>
                <a:lnTo>
                  <a:pt x="9278851" y="4170852"/>
                </a:lnTo>
                <a:lnTo>
                  <a:pt x="9283217" y="4177996"/>
                </a:lnTo>
                <a:lnTo>
                  <a:pt x="9287980" y="4185538"/>
                </a:lnTo>
                <a:lnTo>
                  <a:pt x="9293536" y="4193873"/>
                </a:lnTo>
                <a:lnTo>
                  <a:pt x="9298696" y="4202606"/>
                </a:lnTo>
                <a:lnTo>
                  <a:pt x="9297505" y="4203003"/>
                </a:lnTo>
                <a:lnTo>
                  <a:pt x="9295521" y="4203400"/>
                </a:lnTo>
                <a:lnTo>
                  <a:pt x="9291552" y="4202606"/>
                </a:lnTo>
                <a:lnTo>
                  <a:pt x="9287186" y="4201018"/>
                </a:lnTo>
                <a:lnTo>
                  <a:pt x="9282820" y="4198636"/>
                </a:lnTo>
                <a:lnTo>
                  <a:pt x="9277660" y="4196255"/>
                </a:lnTo>
                <a:lnTo>
                  <a:pt x="9272898" y="4194270"/>
                </a:lnTo>
                <a:lnTo>
                  <a:pt x="9268532" y="4192683"/>
                </a:lnTo>
                <a:lnTo>
                  <a:pt x="9266548" y="4192683"/>
                </a:lnTo>
                <a:lnTo>
                  <a:pt x="9264563" y="4192683"/>
                </a:lnTo>
                <a:lnTo>
                  <a:pt x="9261388" y="4193476"/>
                </a:lnTo>
                <a:lnTo>
                  <a:pt x="9258213" y="4194667"/>
                </a:lnTo>
                <a:lnTo>
                  <a:pt x="9255435" y="4196652"/>
                </a:lnTo>
                <a:lnTo>
                  <a:pt x="9252260" y="4198636"/>
                </a:lnTo>
                <a:lnTo>
                  <a:pt x="9249878" y="4201415"/>
                </a:lnTo>
                <a:lnTo>
                  <a:pt x="9247497" y="4204590"/>
                </a:lnTo>
                <a:lnTo>
                  <a:pt x="9242734" y="4210941"/>
                </a:lnTo>
                <a:lnTo>
                  <a:pt x="9238368" y="4218086"/>
                </a:lnTo>
                <a:lnTo>
                  <a:pt x="9233209" y="4225627"/>
                </a:lnTo>
                <a:lnTo>
                  <a:pt x="9228446" y="4232772"/>
                </a:lnTo>
                <a:lnTo>
                  <a:pt x="9224874" y="4235947"/>
                </a:lnTo>
                <a:lnTo>
                  <a:pt x="9222096" y="4238726"/>
                </a:lnTo>
                <a:lnTo>
                  <a:pt x="9216936" y="4242695"/>
                </a:lnTo>
                <a:lnTo>
                  <a:pt x="9211380" y="4245473"/>
                </a:lnTo>
                <a:lnTo>
                  <a:pt x="9205427" y="4248649"/>
                </a:lnTo>
                <a:lnTo>
                  <a:pt x="9199473" y="4250633"/>
                </a:lnTo>
                <a:lnTo>
                  <a:pt x="9187567" y="4254999"/>
                </a:lnTo>
                <a:lnTo>
                  <a:pt x="9181613" y="4257381"/>
                </a:lnTo>
                <a:lnTo>
                  <a:pt x="9175660" y="4259762"/>
                </a:lnTo>
                <a:lnTo>
                  <a:pt x="9177644" y="4265716"/>
                </a:lnTo>
                <a:lnTo>
                  <a:pt x="9178835" y="4271670"/>
                </a:lnTo>
                <a:lnTo>
                  <a:pt x="9179629" y="4276830"/>
                </a:lnTo>
                <a:lnTo>
                  <a:pt x="9180026" y="4282387"/>
                </a:lnTo>
                <a:lnTo>
                  <a:pt x="9179629" y="4287150"/>
                </a:lnTo>
                <a:lnTo>
                  <a:pt x="9178041" y="4291516"/>
                </a:lnTo>
                <a:lnTo>
                  <a:pt x="9177247" y="4293898"/>
                </a:lnTo>
                <a:lnTo>
                  <a:pt x="9176057" y="4295882"/>
                </a:lnTo>
                <a:lnTo>
                  <a:pt x="9174072" y="4297867"/>
                </a:lnTo>
                <a:lnTo>
                  <a:pt x="9172485" y="4299455"/>
                </a:lnTo>
                <a:lnTo>
                  <a:pt x="9169706" y="4295088"/>
                </a:lnTo>
                <a:lnTo>
                  <a:pt x="9167722" y="4291119"/>
                </a:lnTo>
                <a:lnTo>
                  <a:pt x="9166531" y="4286753"/>
                </a:lnTo>
                <a:lnTo>
                  <a:pt x="9165341" y="4283181"/>
                </a:lnTo>
                <a:lnTo>
                  <a:pt x="9164547" y="4279212"/>
                </a:lnTo>
                <a:lnTo>
                  <a:pt x="9164547" y="4276036"/>
                </a:lnTo>
                <a:lnTo>
                  <a:pt x="9164547" y="4272861"/>
                </a:lnTo>
                <a:lnTo>
                  <a:pt x="9164944" y="4269685"/>
                </a:lnTo>
                <a:lnTo>
                  <a:pt x="9162562" y="4277227"/>
                </a:lnTo>
                <a:lnTo>
                  <a:pt x="9160181" y="4285165"/>
                </a:lnTo>
                <a:lnTo>
                  <a:pt x="9157800" y="4292310"/>
                </a:lnTo>
                <a:lnTo>
                  <a:pt x="9156212" y="4295088"/>
                </a:lnTo>
                <a:lnTo>
                  <a:pt x="9154625" y="4296279"/>
                </a:lnTo>
                <a:lnTo>
                  <a:pt x="9153831" y="4297073"/>
                </a:lnTo>
                <a:lnTo>
                  <a:pt x="9152640" y="4297073"/>
                </a:lnTo>
                <a:lnTo>
                  <a:pt x="9149862" y="4296279"/>
                </a:lnTo>
                <a:lnTo>
                  <a:pt x="9143512" y="4293501"/>
                </a:lnTo>
                <a:lnTo>
                  <a:pt x="9139940" y="4292310"/>
                </a:lnTo>
                <a:lnTo>
                  <a:pt x="9136765" y="4291913"/>
                </a:lnTo>
                <a:lnTo>
                  <a:pt x="9134780" y="4291913"/>
                </a:lnTo>
                <a:lnTo>
                  <a:pt x="9133193" y="4292310"/>
                </a:lnTo>
                <a:lnTo>
                  <a:pt x="9131605" y="4293501"/>
                </a:lnTo>
                <a:lnTo>
                  <a:pt x="9130414" y="4294295"/>
                </a:lnTo>
                <a:lnTo>
                  <a:pt x="9127636" y="4297867"/>
                </a:lnTo>
                <a:lnTo>
                  <a:pt x="9126049" y="4301836"/>
                </a:lnTo>
                <a:lnTo>
                  <a:pt x="9124461" y="4306202"/>
                </a:lnTo>
                <a:lnTo>
                  <a:pt x="9122873" y="4310965"/>
                </a:lnTo>
                <a:lnTo>
                  <a:pt x="9122080" y="4316125"/>
                </a:lnTo>
                <a:lnTo>
                  <a:pt x="9120095" y="4320888"/>
                </a:lnTo>
                <a:lnTo>
                  <a:pt x="9118111" y="4324858"/>
                </a:lnTo>
                <a:lnTo>
                  <a:pt x="9116126" y="4327636"/>
                </a:lnTo>
                <a:lnTo>
                  <a:pt x="9114142" y="4328827"/>
                </a:lnTo>
                <a:lnTo>
                  <a:pt x="9112554" y="4329621"/>
                </a:lnTo>
                <a:lnTo>
                  <a:pt x="9110570" y="4329621"/>
                </a:lnTo>
                <a:lnTo>
                  <a:pt x="9109379" y="4329621"/>
                </a:lnTo>
                <a:lnTo>
                  <a:pt x="9105807" y="4329224"/>
                </a:lnTo>
                <a:lnTo>
                  <a:pt x="9102235" y="4327636"/>
                </a:lnTo>
                <a:lnTo>
                  <a:pt x="9099060" y="4326048"/>
                </a:lnTo>
                <a:lnTo>
                  <a:pt x="9095885" y="4324858"/>
                </a:lnTo>
                <a:lnTo>
                  <a:pt x="9093504" y="4324858"/>
                </a:lnTo>
                <a:lnTo>
                  <a:pt x="9092710" y="4324858"/>
                </a:lnTo>
                <a:lnTo>
                  <a:pt x="9091519" y="4325651"/>
                </a:lnTo>
                <a:lnTo>
                  <a:pt x="9090329" y="4327636"/>
                </a:lnTo>
                <a:lnTo>
                  <a:pt x="9088741" y="4329621"/>
                </a:lnTo>
                <a:lnTo>
                  <a:pt x="9085963" y="4335574"/>
                </a:lnTo>
                <a:lnTo>
                  <a:pt x="9083184" y="4341925"/>
                </a:lnTo>
                <a:lnTo>
                  <a:pt x="9081597" y="4349070"/>
                </a:lnTo>
                <a:lnTo>
                  <a:pt x="9078422" y="4356611"/>
                </a:lnTo>
                <a:lnTo>
                  <a:pt x="9075644" y="4363359"/>
                </a:lnTo>
                <a:lnTo>
                  <a:pt x="9071675" y="4370107"/>
                </a:lnTo>
                <a:lnTo>
                  <a:pt x="9069690" y="4373282"/>
                </a:lnTo>
                <a:lnTo>
                  <a:pt x="9067309" y="4376060"/>
                </a:lnTo>
                <a:lnTo>
                  <a:pt x="9064928" y="4378045"/>
                </a:lnTo>
                <a:lnTo>
                  <a:pt x="9065324" y="4379633"/>
                </a:lnTo>
                <a:lnTo>
                  <a:pt x="9063737" y="4379633"/>
                </a:lnTo>
                <a:lnTo>
                  <a:pt x="9062943" y="4379633"/>
                </a:lnTo>
                <a:lnTo>
                  <a:pt x="9058974" y="4382411"/>
                </a:lnTo>
                <a:lnTo>
                  <a:pt x="9054608" y="4384793"/>
                </a:lnTo>
                <a:lnTo>
                  <a:pt x="9049846" y="4387174"/>
                </a:lnTo>
                <a:lnTo>
                  <a:pt x="9044686" y="4389159"/>
                </a:lnTo>
                <a:lnTo>
                  <a:pt x="9024842" y="4397097"/>
                </a:lnTo>
                <a:lnTo>
                  <a:pt x="9014919" y="4401463"/>
                </a:lnTo>
                <a:lnTo>
                  <a:pt x="9010554" y="4403845"/>
                </a:lnTo>
                <a:lnTo>
                  <a:pt x="9006585" y="4406227"/>
                </a:lnTo>
                <a:lnTo>
                  <a:pt x="9003410" y="4409799"/>
                </a:lnTo>
                <a:lnTo>
                  <a:pt x="8999838" y="4413371"/>
                </a:lnTo>
                <a:lnTo>
                  <a:pt x="8997456" y="4416943"/>
                </a:lnTo>
                <a:lnTo>
                  <a:pt x="8995075" y="4421706"/>
                </a:lnTo>
                <a:lnTo>
                  <a:pt x="8995869" y="4429248"/>
                </a:lnTo>
                <a:lnTo>
                  <a:pt x="8996266" y="4437186"/>
                </a:lnTo>
                <a:lnTo>
                  <a:pt x="8996266" y="4445125"/>
                </a:lnTo>
                <a:lnTo>
                  <a:pt x="8995869" y="4452666"/>
                </a:lnTo>
                <a:lnTo>
                  <a:pt x="8996266" y="4455842"/>
                </a:lnTo>
                <a:lnTo>
                  <a:pt x="8997059" y="4459017"/>
                </a:lnTo>
                <a:lnTo>
                  <a:pt x="8995472" y="4456636"/>
                </a:lnTo>
                <a:lnTo>
                  <a:pt x="8994281" y="4462589"/>
                </a:lnTo>
                <a:lnTo>
                  <a:pt x="8993091" y="4468146"/>
                </a:lnTo>
                <a:lnTo>
                  <a:pt x="8991106" y="4473306"/>
                </a:lnTo>
                <a:lnTo>
                  <a:pt x="8987931" y="4478863"/>
                </a:lnTo>
                <a:lnTo>
                  <a:pt x="8990709" y="4481245"/>
                </a:lnTo>
                <a:lnTo>
                  <a:pt x="8992297" y="4482435"/>
                </a:lnTo>
                <a:lnTo>
                  <a:pt x="8995075" y="4483229"/>
                </a:lnTo>
                <a:lnTo>
                  <a:pt x="8997456" y="4482435"/>
                </a:lnTo>
                <a:lnTo>
                  <a:pt x="9000235" y="4482039"/>
                </a:lnTo>
                <a:lnTo>
                  <a:pt x="9002616" y="4480848"/>
                </a:lnTo>
                <a:lnTo>
                  <a:pt x="9008172" y="4477672"/>
                </a:lnTo>
                <a:lnTo>
                  <a:pt x="9013332" y="4474894"/>
                </a:lnTo>
                <a:lnTo>
                  <a:pt x="9016110" y="4473306"/>
                </a:lnTo>
                <a:lnTo>
                  <a:pt x="9018491" y="4472512"/>
                </a:lnTo>
                <a:lnTo>
                  <a:pt x="9020873" y="4471719"/>
                </a:lnTo>
                <a:lnTo>
                  <a:pt x="9023254" y="4472512"/>
                </a:lnTo>
                <a:lnTo>
                  <a:pt x="9025635" y="4472909"/>
                </a:lnTo>
                <a:lnTo>
                  <a:pt x="9028017" y="4474894"/>
                </a:lnTo>
                <a:lnTo>
                  <a:pt x="9029207" y="4473306"/>
                </a:lnTo>
                <a:lnTo>
                  <a:pt x="9029604" y="4472512"/>
                </a:lnTo>
                <a:lnTo>
                  <a:pt x="9029604" y="4471322"/>
                </a:lnTo>
                <a:lnTo>
                  <a:pt x="9029604" y="4469734"/>
                </a:lnTo>
                <a:lnTo>
                  <a:pt x="9028017" y="4468146"/>
                </a:lnTo>
                <a:lnTo>
                  <a:pt x="9026032" y="4466162"/>
                </a:lnTo>
                <a:lnTo>
                  <a:pt x="9023254" y="4464971"/>
                </a:lnTo>
                <a:lnTo>
                  <a:pt x="9020476" y="4464177"/>
                </a:lnTo>
                <a:lnTo>
                  <a:pt x="9017301" y="4463383"/>
                </a:lnTo>
                <a:lnTo>
                  <a:pt x="9014919" y="4463383"/>
                </a:lnTo>
                <a:lnTo>
                  <a:pt x="9012538" y="4460605"/>
                </a:lnTo>
                <a:lnTo>
                  <a:pt x="9011347" y="4458223"/>
                </a:lnTo>
                <a:lnTo>
                  <a:pt x="9011347" y="4456636"/>
                </a:lnTo>
                <a:lnTo>
                  <a:pt x="9012538" y="4455842"/>
                </a:lnTo>
                <a:lnTo>
                  <a:pt x="9014126" y="4455842"/>
                </a:lnTo>
                <a:lnTo>
                  <a:pt x="9016110" y="4456239"/>
                </a:lnTo>
                <a:lnTo>
                  <a:pt x="9020476" y="4457032"/>
                </a:lnTo>
                <a:lnTo>
                  <a:pt x="9025239" y="4458223"/>
                </a:lnTo>
                <a:lnTo>
                  <a:pt x="9027223" y="4458223"/>
                </a:lnTo>
                <a:lnTo>
                  <a:pt x="9028811" y="4457826"/>
                </a:lnTo>
                <a:lnTo>
                  <a:pt x="9029604" y="4456636"/>
                </a:lnTo>
                <a:lnTo>
                  <a:pt x="9029604" y="4454651"/>
                </a:lnTo>
                <a:lnTo>
                  <a:pt x="9028811" y="4451873"/>
                </a:lnTo>
                <a:lnTo>
                  <a:pt x="9026826" y="4447903"/>
                </a:lnTo>
                <a:lnTo>
                  <a:pt x="9029207" y="4447506"/>
                </a:lnTo>
                <a:lnTo>
                  <a:pt x="9031192" y="4447506"/>
                </a:lnTo>
                <a:lnTo>
                  <a:pt x="9033176" y="4448300"/>
                </a:lnTo>
                <a:lnTo>
                  <a:pt x="9035161" y="4449491"/>
                </a:lnTo>
                <a:lnTo>
                  <a:pt x="9038733" y="4452666"/>
                </a:lnTo>
                <a:lnTo>
                  <a:pt x="9042702" y="4457032"/>
                </a:lnTo>
                <a:lnTo>
                  <a:pt x="9046274" y="4461399"/>
                </a:lnTo>
                <a:lnTo>
                  <a:pt x="9050243" y="4464971"/>
                </a:lnTo>
                <a:lnTo>
                  <a:pt x="9052227" y="4466162"/>
                </a:lnTo>
                <a:lnTo>
                  <a:pt x="9054212" y="4466956"/>
                </a:lnTo>
                <a:lnTo>
                  <a:pt x="9056593" y="4466956"/>
                </a:lnTo>
                <a:lnTo>
                  <a:pt x="9058577" y="4466559"/>
                </a:lnTo>
                <a:lnTo>
                  <a:pt x="9056593" y="4471322"/>
                </a:lnTo>
                <a:lnTo>
                  <a:pt x="9055402" y="4475688"/>
                </a:lnTo>
                <a:lnTo>
                  <a:pt x="9055005" y="4480054"/>
                </a:lnTo>
                <a:lnTo>
                  <a:pt x="9055005" y="4484023"/>
                </a:lnTo>
                <a:lnTo>
                  <a:pt x="9055402" y="4487992"/>
                </a:lnTo>
                <a:lnTo>
                  <a:pt x="9056593" y="4492359"/>
                </a:lnTo>
                <a:lnTo>
                  <a:pt x="9058577" y="4496328"/>
                </a:lnTo>
                <a:lnTo>
                  <a:pt x="9060562" y="4500694"/>
                </a:lnTo>
                <a:lnTo>
                  <a:pt x="9065324" y="4509426"/>
                </a:lnTo>
                <a:lnTo>
                  <a:pt x="9070484" y="4519746"/>
                </a:lnTo>
                <a:lnTo>
                  <a:pt x="9076437" y="4531654"/>
                </a:lnTo>
                <a:lnTo>
                  <a:pt x="9079612" y="4538401"/>
                </a:lnTo>
                <a:lnTo>
                  <a:pt x="9082391" y="4545546"/>
                </a:lnTo>
                <a:lnTo>
                  <a:pt x="9078819" y="4547928"/>
                </a:lnTo>
                <a:lnTo>
                  <a:pt x="9076040" y="4551103"/>
                </a:lnTo>
                <a:lnTo>
                  <a:pt x="9073659" y="4553881"/>
                </a:lnTo>
                <a:lnTo>
                  <a:pt x="9071278" y="4557057"/>
                </a:lnTo>
                <a:lnTo>
                  <a:pt x="9069690" y="4560232"/>
                </a:lnTo>
                <a:lnTo>
                  <a:pt x="9068103" y="4563804"/>
                </a:lnTo>
                <a:lnTo>
                  <a:pt x="9067309" y="4566980"/>
                </a:lnTo>
                <a:lnTo>
                  <a:pt x="9067309" y="4570949"/>
                </a:lnTo>
                <a:lnTo>
                  <a:pt x="9067309" y="4574918"/>
                </a:lnTo>
                <a:lnTo>
                  <a:pt x="9067706" y="4579284"/>
                </a:lnTo>
                <a:lnTo>
                  <a:pt x="9069293" y="4583650"/>
                </a:lnTo>
                <a:lnTo>
                  <a:pt x="9070484" y="4588810"/>
                </a:lnTo>
                <a:lnTo>
                  <a:pt x="9073262" y="4593574"/>
                </a:lnTo>
                <a:lnTo>
                  <a:pt x="9076040" y="4598337"/>
                </a:lnTo>
                <a:lnTo>
                  <a:pt x="9079612" y="4604290"/>
                </a:lnTo>
                <a:lnTo>
                  <a:pt x="9083978" y="4609847"/>
                </a:lnTo>
                <a:lnTo>
                  <a:pt x="9080009" y="4613023"/>
                </a:lnTo>
                <a:lnTo>
                  <a:pt x="9076834" y="4616992"/>
                </a:lnTo>
                <a:lnTo>
                  <a:pt x="9075247" y="4620961"/>
                </a:lnTo>
                <a:lnTo>
                  <a:pt x="9073659" y="4625327"/>
                </a:lnTo>
                <a:lnTo>
                  <a:pt x="9072468" y="4630090"/>
                </a:lnTo>
                <a:lnTo>
                  <a:pt x="9072072" y="4634456"/>
                </a:lnTo>
                <a:lnTo>
                  <a:pt x="9071278" y="4644380"/>
                </a:lnTo>
                <a:lnTo>
                  <a:pt x="9070484" y="4649143"/>
                </a:lnTo>
                <a:lnTo>
                  <a:pt x="9069690" y="4653509"/>
                </a:lnTo>
                <a:lnTo>
                  <a:pt x="9068896" y="4657875"/>
                </a:lnTo>
                <a:lnTo>
                  <a:pt x="9066912" y="4662638"/>
                </a:lnTo>
                <a:lnTo>
                  <a:pt x="9063737" y="4666210"/>
                </a:lnTo>
                <a:lnTo>
                  <a:pt x="9060562" y="4669782"/>
                </a:lnTo>
                <a:lnTo>
                  <a:pt x="9056196" y="4672561"/>
                </a:lnTo>
                <a:lnTo>
                  <a:pt x="9050243" y="4675339"/>
                </a:lnTo>
                <a:lnTo>
                  <a:pt x="9070087" y="4710269"/>
                </a:lnTo>
                <a:lnTo>
                  <a:pt x="9066118" y="4716619"/>
                </a:lnTo>
                <a:lnTo>
                  <a:pt x="9062546" y="4722970"/>
                </a:lnTo>
                <a:lnTo>
                  <a:pt x="9057784" y="4729321"/>
                </a:lnTo>
                <a:lnTo>
                  <a:pt x="9053021" y="4735275"/>
                </a:lnTo>
                <a:lnTo>
                  <a:pt x="9047068" y="4740831"/>
                </a:lnTo>
                <a:lnTo>
                  <a:pt x="9040320" y="4745991"/>
                </a:lnTo>
                <a:lnTo>
                  <a:pt x="9032383" y="4750755"/>
                </a:lnTo>
                <a:lnTo>
                  <a:pt x="9023651" y="4754724"/>
                </a:lnTo>
                <a:lnTo>
                  <a:pt x="9019285" y="4752342"/>
                </a:lnTo>
                <a:lnTo>
                  <a:pt x="9015316" y="4749564"/>
                </a:lnTo>
                <a:lnTo>
                  <a:pt x="9012141" y="4745198"/>
                </a:lnTo>
                <a:lnTo>
                  <a:pt x="9008172" y="4740038"/>
                </a:lnTo>
                <a:lnTo>
                  <a:pt x="9004600" y="4734878"/>
                </a:lnTo>
                <a:lnTo>
                  <a:pt x="9001425" y="4728924"/>
                </a:lnTo>
                <a:lnTo>
                  <a:pt x="8994281" y="4715825"/>
                </a:lnTo>
                <a:lnTo>
                  <a:pt x="8999441" y="4713841"/>
                </a:lnTo>
                <a:lnTo>
                  <a:pt x="9003410" y="4711856"/>
                </a:lnTo>
                <a:lnTo>
                  <a:pt x="9006982" y="4709475"/>
                </a:lnTo>
                <a:lnTo>
                  <a:pt x="9010157" y="4706299"/>
                </a:lnTo>
                <a:lnTo>
                  <a:pt x="9012538" y="4703521"/>
                </a:lnTo>
                <a:lnTo>
                  <a:pt x="9014523" y="4699949"/>
                </a:lnTo>
                <a:lnTo>
                  <a:pt x="9016507" y="4697170"/>
                </a:lnTo>
                <a:lnTo>
                  <a:pt x="9017301" y="4693598"/>
                </a:lnTo>
                <a:lnTo>
                  <a:pt x="9016507" y="4691613"/>
                </a:lnTo>
                <a:lnTo>
                  <a:pt x="9014523" y="4690422"/>
                </a:lnTo>
                <a:lnTo>
                  <a:pt x="9010157" y="4687247"/>
                </a:lnTo>
                <a:lnTo>
                  <a:pt x="9000631" y="4683675"/>
                </a:lnTo>
                <a:lnTo>
                  <a:pt x="8998647" y="4682484"/>
                </a:lnTo>
                <a:lnTo>
                  <a:pt x="8997853" y="4681690"/>
                </a:lnTo>
                <a:lnTo>
                  <a:pt x="8997059" y="4680499"/>
                </a:lnTo>
                <a:lnTo>
                  <a:pt x="8997059" y="4678912"/>
                </a:lnTo>
                <a:lnTo>
                  <a:pt x="8997456" y="4678118"/>
                </a:lnTo>
                <a:lnTo>
                  <a:pt x="8999441" y="4676133"/>
                </a:lnTo>
                <a:lnTo>
                  <a:pt x="9001822" y="4674546"/>
                </a:lnTo>
                <a:lnTo>
                  <a:pt x="9005791" y="4672561"/>
                </a:lnTo>
                <a:lnTo>
                  <a:pt x="9001822" y="4669782"/>
                </a:lnTo>
                <a:lnTo>
                  <a:pt x="8997853" y="4668195"/>
                </a:lnTo>
                <a:lnTo>
                  <a:pt x="8993487" y="4667401"/>
                </a:lnTo>
                <a:lnTo>
                  <a:pt x="8989122" y="4667004"/>
                </a:lnTo>
                <a:lnTo>
                  <a:pt x="8984756" y="4667401"/>
                </a:lnTo>
                <a:lnTo>
                  <a:pt x="8980390" y="4668989"/>
                </a:lnTo>
                <a:lnTo>
                  <a:pt x="8975230" y="4670576"/>
                </a:lnTo>
                <a:lnTo>
                  <a:pt x="8970468" y="4673752"/>
                </a:lnTo>
                <a:lnTo>
                  <a:pt x="8969674" y="4675339"/>
                </a:lnTo>
                <a:lnTo>
                  <a:pt x="8968880" y="4676133"/>
                </a:lnTo>
                <a:lnTo>
                  <a:pt x="8968880" y="4677721"/>
                </a:lnTo>
                <a:lnTo>
                  <a:pt x="8968880" y="4678515"/>
                </a:lnTo>
                <a:lnTo>
                  <a:pt x="8970468" y="4680102"/>
                </a:lnTo>
                <a:lnTo>
                  <a:pt x="8972452" y="4682087"/>
                </a:lnTo>
                <a:lnTo>
                  <a:pt x="8974834" y="4684469"/>
                </a:lnTo>
                <a:lnTo>
                  <a:pt x="8978009" y="4686850"/>
                </a:lnTo>
                <a:lnTo>
                  <a:pt x="8980390" y="4690422"/>
                </a:lnTo>
                <a:lnTo>
                  <a:pt x="8982771" y="4694789"/>
                </a:lnTo>
                <a:lnTo>
                  <a:pt x="8978802" y="4693201"/>
                </a:lnTo>
                <a:lnTo>
                  <a:pt x="8975230" y="4692407"/>
                </a:lnTo>
                <a:lnTo>
                  <a:pt x="8972452" y="4691613"/>
                </a:lnTo>
                <a:lnTo>
                  <a:pt x="8970071" y="4691613"/>
                </a:lnTo>
                <a:lnTo>
                  <a:pt x="8967690" y="4691613"/>
                </a:lnTo>
                <a:lnTo>
                  <a:pt x="8966102" y="4692804"/>
                </a:lnTo>
                <a:lnTo>
                  <a:pt x="8964514" y="4693598"/>
                </a:lnTo>
                <a:lnTo>
                  <a:pt x="8963324" y="4694789"/>
                </a:lnTo>
                <a:lnTo>
                  <a:pt x="8962133" y="4696773"/>
                </a:lnTo>
                <a:lnTo>
                  <a:pt x="8961736" y="4697964"/>
                </a:lnTo>
                <a:lnTo>
                  <a:pt x="8961339" y="4702727"/>
                </a:lnTo>
                <a:lnTo>
                  <a:pt x="8960546" y="4707490"/>
                </a:lnTo>
                <a:lnTo>
                  <a:pt x="8961339" y="4712253"/>
                </a:lnTo>
                <a:lnTo>
                  <a:pt x="8961736" y="4722573"/>
                </a:lnTo>
                <a:lnTo>
                  <a:pt x="8961736" y="4726939"/>
                </a:lnTo>
                <a:lnTo>
                  <a:pt x="8960546" y="4730908"/>
                </a:lnTo>
                <a:lnTo>
                  <a:pt x="8960149" y="4732496"/>
                </a:lnTo>
                <a:lnTo>
                  <a:pt x="8959355" y="4733687"/>
                </a:lnTo>
                <a:lnTo>
                  <a:pt x="8957767" y="4734481"/>
                </a:lnTo>
                <a:lnTo>
                  <a:pt x="8956180" y="4735275"/>
                </a:lnTo>
                <a:lnTo>
                  <a:pt x="8954989" y="4735275"/>
                </a:lnTo>
                <a:lnTo>
                  <a:pt x="8952608" y="4735275"/>
                </a:lnTo>
                <a:lnTo>
                  <a:pt x="8949830" y="4734481"/>
                </a:lnTo>
                <a:lnTo>
                  <a:pt x="8947051" y="4733290"/>
                </a:lnTo>
                <a:lnTo>
                  <a:pt x="8954989" y="4742419"/>
                </a:lnTo>
                <a:lnTo>
                  <a:pt x="8957767" y="4746388"/>
                </a:lnTo>
                <a:lnTo>
                  <a:pt x="8959752" y="4750358"/>
                </a:lnTo>
                <a:lnTo>
                  <a:pt x="8961736" y="4753930"/>
                </a:lnTo>
                <a:lnTo>
                  <a:pt x="8962530" y="4756708"/>
                </a:lnTo>
                <a:lnTo>
                  <a:pt x="8963324" y="4760281"/>
                </a:lnTo>
                <a:lnTo>
                  <a:pt x="8963324" y="4763059"/>
                </a:lnTo>
                <a:lnTo>
                  <a:pt x="8962530" y="4766234"/>
                </a:lnTo>
                <a:lnTo>
                  <a:pt x="8961736" y="4768616"/>
                </a:lnTo>
                <a:lnTo>
                  <a:pt x="8960149" y="4771394"/>
                </a:lnTo>
                <a:lnTo>
                  <a:pt x="8958958" y="4774570"/>
                </a:lnTo>
                <a:lnTo>
                  <a:pt x="8954195" y="4780921"/>
                </a:lnTo>
                <a:lnTo>
                  <a:pt x="8949036" y="4787668"/>
                </a:lnTo>
                <a:lnTo>
                  <a:pt x="8953798" y="4788859"/>
                </a:lnTo>
                <a:lnTo>
                  <a:pt x="8958958" y="4788859"/>
                </a:lnTo>
                <a:lnTo>
                  <a:pt x="8963721" y="4788462"/>
                </a:lnTo>
                <a:lnTo>
                  <a:pt x="8967690" y="4787271"/>
                </a:lnTo>
                <a:lnTo>
                  <a:pt x="8971658" y="4785287"/>
                </a:lnTo>
                <a:lnTo>
                  <a:pt x="8975230" y="4782508"/>
                </a:lnTo>
                <a:lnTo>
                  <a:pt x="8982374" y="4776951"/>
                </a:lnTo>
                <a:lnTo>
                  <a:pt x="8989122" y="4770998"/>
                </a:lnTo>
                <a:lnTo>
                  <a:pt x="8992297" y="4768616"/>
                </a:lnTo>
                <a:lnTo>
                  <a:pt x="8995869" y="4765441"/>
                </a:lnTo>
                <a:lnTo>
                  <a:pt x="8999838" y="4763456"/>
                </a:lnTo>
                <a:lnTo>
                  <a:pt x="9003807" y="4762265"/>
                </a:lnTo>
                <a:lnTo>
                  <a:pt x="9008172" y="4761074"/>
                </a:lnTo>
                <a:lnTo>
                  <a:pt x="9012538" y="4761074"/>
                </a:lnTo>
                <a:lnTo>
                  <a:pt x="9012538" y="4766234"/>
                </a:lnTo>
                <a:lnTo>
                  <a:pt x="9012141" y="4770998"/>
                </a:lnTo>
                <a:lnTo>
                  <a:pt x="9010554" y="4775761"/>
                </a:lnTo>
                <a:lnTo>
                  <a:pt x="9008966" y="4780127"/>
                </a:lnTo>
                <a:lnTo>
                  <a:pt x="9006585" y="4784096"/>
                </a:lnTo>
                <a:lnTo>
                  <a:pt x="9003807" y="4788462"/>
                </a:lnTo>
                <a:lnTo>
                  <a:pt x="9000235" y="4792034"/>
                </a:lnTo>
                <a:lnTo>
                  <a:pt x="8996266" y="4796004"/>
                </a:lnTo>
                <a:lnTo>
                  <a:pt x="8987931" y="4802751"/>
                </a:lnTo>
                <a:lnTo>
                  <a:pt x="8979199" y="4809102"/>
                </a:lnTo>
                <a:lnTo>
                  <a:pt x="8959752" y="4821803"/>
                </a:lnTo>
                <a:lnTo>
                  <a:pt x="8949830" y="4828154"/>
                </a:lnTo>
                <a:lnTo>
                  <a:pt x="8941098" y="4834902"/>
                </a:lnTo>
                <a:lnTo>
                  <a:pt x="8937129" y="4838474"/>
                </a:lnTo>
                <a:lnTo>
                  <a:pt x="8933954" y="4842443"/>
                </a:lnTo>
                <a:lnTo>
                  <a:pt x="8930382" y="4846413"/>
                </a:lnTo>
                <a:lnTo>
                  <a:pt x="8927604" y="4849985"/>
                </a:lnTo>
                <a:lnTo>
                  <a:pt x="8925222" y="4854351"/>
                </a:lnTo>
                <a:lnTo>
                  <a:pt x="8923635" y="4859114"/>
                </a:lnTo>
                <a:lnTo>
                  <a:pt x="8922047" y="4863480"/>
                </a:lnTo>
                <a:lnTo>
                  <a:pt x="8921650" y="4868640"/>
                </a:lnTo>
                <a:lnTo>
                  <a:pt x="8922047" y="4874197"/>
                </a:lnTo>
                <a:lnTo>
                  <a:pt x="8922444" y="4879357"/>
                </a:lnTo>
                <a:lnTo>
                  <a:pt x="8924429" y="4885311"/>
                </a:lnTo>
                <a:lnTo>
                  <a:pt x="8927207" y="4891662"/>
                </a:lnTo>
                <a:lnTo>
                  <a:pt x="8848226" y="4907935"/>
                </a:lnTo>
                <a:lnTo>
                  <a:pt x="8845844" y="4914286"/>
                </a:lnTo>
                <a:lnTo>
                  <a:pt x="8843066" y="4920637"/>
                </a:lnTo>
                <a:lnTo>
                  <a:pt x="8839494" y="4926988"/>
                </a:lnTo>
                <a:lnTo>
                  <a:pt x="8835525" y="4932545"/>
                </a:lnTo>
                <a:lnTo>
                  <a:pt x="8831556" y="4938895"/>
                </a:lnTo>
                <a:lnTo>
                  <a:pt x="8827191" y="4944849"/>
                </a:lnTo>
                <a:lnTo>
                  <a:pt x="8822825" y="4950803"/>
                </a:lnTo>
                <a:lnTo>
                  <a:pt x="8818062" y="4956757"/>
                </a:lnTo>
                <a:lnTo>
                  <a:pt x="8807346" y="4967474"/>
                </a:lnTo>
                <a:lnTo>
                  <a:pt x="8795439" y="4978191"/>
                </a:lnTo>
                <a:lnTo>
                  <a:pt x="8782739" y="4988511"/>
                </a:lnTo>
                <a:lnTo>
                  <a:pt x="8769245" y="4998037"/>
                </a:lnTo>
                <a:lnTo>
                  <a:pt x="8754957" y="5007563"/>
                </a:lnTo>
                <a:lnTo>
                  <a:pt x="8739478" y="5016295"/>
                </a:lnTo>
                <a:lnTo>
                  <a:pt x="8723205" y="5024630"/>
                </a:lnTo>
                <a:lnTo>
                  <a:pt x="8706536" y="5032569"/>
                </a:lnTo>
                <a:lnTo>
                  <a:pt x="8689470" y="5039713"/>
                </a:lnTo>
                <a:lnTo>
                  <a:pt x="8672007" y="5046461"/>
                </a:lnTo>
                <a:lnTo>
                  <a:pt x="8653353" y="5052812"/>
                </a:lnTo>
                <a:lnTo>
                  <a:pt x="8634699" y="5058766"/>
                </a:lnTo>
                <a:lnTo>
                  <a:pt x="8636287" y="5061147"/>
                </a:lnTo>
                <a:lnTo>
                  <a:pt x="8637874" y="5063132"/>
                </a:lnTo>
                <a:lnTo>
                  <a:pt x="8639859" y="5064323"/>
                </a:lnTo>
                <a:lnTo>
                  <a:pt x="8641843" y="5064323"/>
                </a:lnTo>
                <a:lnTo>
                  <a:pt x="8643431" y="5063529"/>
                </a:lnTo>
                <a:lnTo>
                  <a:pt x="8646209" y="5062735"/>
                </a:lnTo>
                <a:lnTo>
                  <a:pt x="8650575" y="5060353"/>
                </a:lnTo>
                <a:lnTo>
                  <a:pt x="8652559" y="5059163"/>
                </a:lnTo>
                <a:lnTo>
                  <a:pt x="8654544" y="5058766"/>
                </a:lnTo>
                <a:lnTo>
                  <a:pt x="8656131" y="5058369"/>
                </a:lnTo>
                <a:lnTo>
                  <a:pt x="8658116" y="5058766"/>
                </a:lnTo>
                <a:lnTo>
                  <a:pt x="8660100" y="5060353"/>
                </a:lnTo>
                <a:lnTo>
                  <a:pt x="8661688" y="5062338"/>
                </a:lnTo>
                <a:lnTo>
                  <a:pt x="8662481" y="5066307"/>
                </a:lnTo>
                <a:lnTo>
                  <a:pt x="8663672" y="5071070"/>
                </a:lnTo>
                <a:lnTo>
                  <a:pt x="8650972" y="5077818"/>
                </a:lnTo>
                <a:lnTo>
                  <a:pt x="8639065" y="5085756"/>
                </a:lnTo>
                <a:lnTo>
                  <a:pt x="8645415" y="5102427"/>
                </a:lnTo>
                <a:lnTo>
                  <a:pt x="8648193" y="5110762"/>
                </a:lnTo>
                <a:lnTo>
                  <a:pt x="8650575" y="5119098"/>
                </a:lnTo>
                <a:lnTo>
                  <a:pt x="8648193" y="5121479"/>
                </a:lnTo>
                <a:lnTo>
                  <a:pt x="8646606" y="5123861"/>
                </a:lnTo>
                <a:lnTo>
                  <a:pt x="8643431" y="5129021"/>
                </a:lnTo>
                <a:lnTo>
                  <a:pt x="8642637" y="5131799"/>
                </a:lnTo>
                <a:lnTo>
                  <a:pt x="8640652" y="5134181"/>
                </a:lnTo>
                <a:lnTo>
                  <a:pt x="8637874" y="5136165"/>
                </a:lnTo>
                <a:lnTo>
                  <a:pt x="8633905" y="5137356"/>
                </a:lnTo>
                <a:lnTo>
                  <a:pt x="8636683" y="5143310"/>
                </a:lnTo>
                <a:lnTo>
                  <a:pt x="8639859" y="5147676"/>
                </a:lnTo>
                <a:lnTo>
                  <a:pt x="8642637" y="5150852"/>
                </a:lnTo>
                <a:lnTo>
                  <a:pt x="8646209" y="5153233"/>
                </a:lnTo>
                <a:lnTo>
                  <a:pt x="8648987" y="5154424"/>
                </a:lnTo>
                <a:lnTo>
                  <a:pt x="8652559" y="5155615"/>
                </a:lnTo>
                <a:lnTo>
                  <a:pt x="8658909" y="5156408"/>
                </a:lnTo>
                <a:lnTo>
                  <a:pt x="8658909" y="5160775"/>
                </a:lnTo>
                <a:lnTo>
                  <a:pt x="8659306" y="5165538"/>
                </a:lnTo>
                <a:lnTo>
                  <a:pt x="8660100" y="5169904"/>
                </a:lnTo>
                <a:lnTo>
                  <a:pt x="8661688" y="5174270"/>
                </a:lnTo>
                <a:lnTo>
                  <a:pt x="8665260" y="5181811"/>
                </a:lnTo>
                <a:lnTo>
                  <a:pt x="8668832" y="5190147"/>
                </a:lnTo>
                <a:lnTo>
                  <a:pt x="8672404" y="5198085"/>
                </a:lnTo>
                <a:lnTo>
                  <a:pt x="8673991" y="5202451"/>
                </a:lnTo>
                <a:lnTo>
                  <a:pt x="8675182" y="5206421"/>
                </a:lnTo>
                <a:lnTo>
                  <a:pt x="8675976" y="5210787"/>
                </a:lnTo>
                <a:lnTo>
                  <a:pt x="8676372" y="5215153"/>
                </a:lnTo>
                <a:lnTo>
                  <a:pt x="8675976" y="5219519"/>
                </a:lnTo>
                <a:lnTo>
                  <a:pt x="8674785" y="5224679"/>
                </a:lnTo>
                <a:lnTo>
                  <a:pt x="8672404" y="5223885"/>
                </a:lnTo>
                <a:lnTo>
                  <a:pt x="8670816" y="5223488"/>
                </a:lnTo>
                <a:lnTo>
                  <a:pt x="8668832" y="5222694"/>
                </a:lnTo>
                <a:lnTo>
                  <a:pt x="8667641" y="5221107"/>
                </a:lnTo>
                <a:lnTo>
                  <a:pt x="8666450" y="5219122"/>
                </a:lnTo>
                <a:lnTo>
                  <a:pt x="8665260" y="5217137"/>
                </a:lnTo>
                <a:lnTo>
                  <a:pt x="8663672" y="5212374"/>
                </a:lnTo>
                <a:lnTo>
                  <a:pt x="8660894" y="5202054"/>
                </a:lnTo>
                <a:lnTo>
                  <a:pt x="8658909" y="5197291"/>
                </a:lnTo>
                <a:lnTo>
                  <a:pt x="8656925" y="5193322"/>
                </a:lnTo>
                <a:lnTo>
                  <a:pt x="8652956" y="5195307"/>
                </a:lnTo>
                <a:lnTo>
                  <a:pt x="8650575" y="5198085"/>
                </a:lnTo>
                <a:lnTo>
                  <a:pt x="8648590" y="5200864"/>
                </a:lnTo>
                <a:lnTo>
                  <a:pt x="8647399" y="5204436"/>
                </a:lnTo>
                <a:lnTo>
                  <a:pt x="8647399" y="5208008"/>
                </a:lnTo>
                <a:lnTo>
                  <a:pt x="8648193" y="5211977"/>
                </a:lnTo>
                <a:lnTo>
                  <a:pt x="8648987" y="5219916"/>
                </a:lnTo>
                <a:lnTo>
                  <a:pt x="8645415" y="5217137"/>
                </a:lnTo>
                <a:lnTo>
                  <a:pt x="8643034" y="5214359"/>
                </a:lnTo>
                <a:lnTo>
                  <a:pt x="8641049" y="5210787"/>
                </a:lnTo>
                <a:lnTo>
                  <a:pt x="8639859" y="5207214"/>
                </a:lnTo>
                <a:lnTo>
                  <a:pt x="8638668" y="5203642"/>
                </a:lnTo>
                <a:lnTo>
                  <a:pt x="8638271" y="5199673"/>
                </a:lnTo>
                <a:lnTo>
                  <a:pt x="8638271" y="5195704"/>
                </a:lnTo>
                <a:lnTo>
                  <a:pt x="8638668" y="5191338"/>
                </a:lnTo>
                <a:lnTo>
                  <a:pt x="8640255" y="5183002"/>
                </a:lnTo>
                <a:lnTo>
                  <a:pt x="8641049" y="5175064"/>
                </a:lnTo>
                <a:lnTo>
                  <a:pt x="8642637" y="5167125"/>
                </a:lnTo>
                <a:lnTo>
                  <a:pt x="8642637" y="5163553"/>
                </a:lnTo>
                <a:lnTo>
                  <a:pt x="8642240" y="5159981"/>
                </a:lnTo>
                <a:lnTo>
                  <a:pt x="8639859" y="5159981"/>
                </a:lnTo>
                <a:lnTo>
                  <a:pt x="8636683" y="5159584"/>
                </a:lnTo>
                <a:lnTo>
                  <a:pt x="8633905" y="5158393"/>
                </a:lnTo>
                <a:lnTo>
                  <a:pt x="8630730" y="5157202"/>
                </a:lnTo>
                <a:lnTo>
                  <a:pt x="8625174" y="5153233"/>
                </a:lnTo>
                <a:lnTo>
                  <a:pt x="8618823" y="5147676"/>
                </a:lnTo>
                <a:lnTo>
                  <a:pt x="8612870" y="5141722"/>
                </a:lnTo>
                <a:lnTo>
                  <a:pt x="8606520" y="5134975"/>
                </a:lnTo>
                <a:lnTo>
                  <a:pt x="8600963" y="5127433"/>
                </a:lnTo>
                <a:lnTo>
                  <a:pt x="8595804" y="5119495"/>
                </a:lnTo>
                <a:lnTo>
                  <a:pt x="8579928" y="5133784"/>
                </a:lnTo>
                <a:lnTo>
                  <a:pt x="8562862" y="5150058"/>
                </a:lnTo>
                <a:lnTo>
                  <a:pt x="8562862" y="5146882"/>
                </a:lnTo>
                <a:lnTo>
                  <a:pt x="8562862" y="5142913"/>
                </a:lnTo>
                <a:lnTo>
                  <a:pt x="8562465" y="5139341"/>
                </a:lnTo>
                <a:lnTo>
                  <a:pt x="8561671" y="5134975"/>
                </a:lnTo>
                <a:lnTo>
                  <a:pt x="8560481" y="5131005"/>
                </a:lnTo>
                <a:lnTo>
                  <a:pt x="8558496" y="5126639"/>
                </a:lnTo>
                <a:lnTo>
                  <a:pt x="8556512" y="5122273"/>
                </a:lnTo>
                <a:lnTo>
                  <a:pt x="8554130" y="5117510"/>
                </a:lnTo>
                <a:lnTo>
                  <a:pt x="8554130" y="5123464"/>
                </a:lnTo>
                <a:lnTo>
                  <a:pt x="8554527" y="5129815"/>
                </a:lnTo>
                <a:lnTo>
                  <a:pt x="8555321" y="5132990"/>
                </a:lnTo>
                <a:lnTo>
                  <a:pt x="8556115" y="5136562"/>
                </a:lnTo>
                <a:lnTo>
                  <a:pt x="8557702" y="5140135"/>
                </a:lnTo>
                <a:lnTo>
                  <a:pt x="8559687" y="5143707"/>
                </a:lnTo>
                <a:lnTo>
                  <a:pt x="8557702" y="5145295"/>
                </a:lnTo>
                <a:lnTo>
                  <a:pt x="8556115" y="5145692"/>
                </a:lnTo>
                <a:lnTo>
                  <a:pt x="8554527" y="5145692"/>
                </a:lnTo>
                <a:lnTo>
                  <a:pt x="8553337" y="5145692"/>
                </a:lnTo>
                <a:lnTo>
                  <a:pt x="8553337" y="5146485"/>
                </a:lnTo>
                <a:lnTo>
                  <a:pt x="8551352" y="5147279"/>
                </a:lnTo>
                <a:lnTo>
                  <a:pt x="8549765" y="5147676"/>
                </a:lnTo>
                <a:lnTo>
                  <a:pt x="8546193" y="5148073"/>
                </a:lnTo>
                <a:lnTo>
                  <a:pt x="8545796" y="5150058"/>
                </a:lnTo>
                <a:lnTo>
                  <a:pt x="8546193" y="5152836"/>
                </a:lnTo>
                <a:lnTo>
                  <a:pt x="8546986" y="5154424"/>
                </a:lnTo>
                <a:lnTo>
                  <a:pt x="8547780" y="5157202"/>
                </a:lnTo>
                <a:lnTo>
                  <a:pt x="8550955" y="5161568"/>
                </a:lnTo>
                <a:lnTo>
                  <a:pt x="8554130" y="5165935"/>
                </a:lnTo>
                <a:lnTo>
                  <a:pt x="8561671" y="5174270"/>
                </a:lnTo>
                <a:lnTo>
                  <a:pt x="8564450" y="5178239"/>
                </a:lnTo>
                <a:lnTo>
                  <a:pt x="8566831" y="5181415"/>
                </a:lnTo>
                <a:lnTo>
                  <a:pt x="8563656" y="5179033"/>
                </a:lnTo>
                <a:lnTo>
                  <a:pt x="8558893" y="5176651"/>
                </a:lnTo>
                <a:lnTo>
                  <a:pt x="8554130" y="5174270"/>
                </a:lnTo>
                <a:lnTo>
                  <a:pt x="8550161" y="5173079"/>
                </a:lnTo>
                <a:lnTo>
                  <a:pt x="8548971" y="5173079"/>
                </a:lnTo>
                <a:lnTo>
                  <a:pt x="8547383" y="5173476"/>
                </a:lnTo>
                <a:lnTo>
                  <a:pt x="8546193" y="5174667"/>
                </a:lnTo>
                <a:lnTo>
                  <a:pt x="8546193" y="5176255"/>
                </a:lnTo>
                <a:lnTo>
                  <a:pt x="8546986" y="5178636"/>
                </a:lnTo>
                <a:lnTo>
                  <a:pt x="8547780" y="5181415"/>
                </a:lnTo>
                <a:lnTo>
                  <a:pt x="8550161" y="5185384"/>
                </a:lnTo>
                <a:lnTo>
                  <a:pt x="8553337" y="5190147"/>
                </a:lnTo>
                <a:lnTo>
                  <a:pt x="8548971" y="5194513"/>
                </a:lnTo>
                <a:lnTo>
                  <a:pt x="8543811" y="5198085"/>
                </a:lnTo>
                <a:lnTo>
                  <a:pt x="8539049" y="5200467"/>
                </a:lnTo>
                <a:lnTo>
                  <a:pt x="8533492" y="5202054"/>
                </a:lnTo>
                <a:lnTo>
                  <a:pt x="8528729" y="5202848"/>
                </a:lnTo>
                <a:lnTo>
                  <a:pt x="8523570" y="5203642"/>
                </a:lnTo>
                <a:lnTo>
                  <a:pt x="8513648" y="5204039"/>
                </a:lnTo>
                <a:lnTo>
                  <a:pt x="8508885" y="5204436"/>
                </a:lnTo>
                <a:lnTo>
                  <a:pt x="8504519" y="5204833"/>
                </a:lnTo>
                <a:lnTo>
                  <a:pt x="8500550" y="5206024"/>
                </a:lnTo>
                <a:lnTo>
                  <a:pt x="8496978" y="5207214"/>
                </a:lnTo>
                <a:lnTo>
                  <a:pt x="8493803" y="5210390"/>
                </a:lnTo>
                <a:lnTo>
                  <a:pt x="8491025" y="5213565"/>
                </a:lnTo>
                <a:lnTo>
                  <a:pt x="8489834" y="5218725"/>
                </a:lnTo>
                <a:lnTo>
                  <a:pt x="8488246" y="5224679"/>
                </a:lnTo>
                <a:lnTo>
                  <a:pt x="8486659" y="5217137"/>
                </a:lnTo>
                <a:lnTo>
                  <a:pt x="8484278" y="5210787"/>
                </a:lnTo>
                <a:lnTo>
                  <a:pt x="8481500" y="5204833"/>
                </a:lnTo>
                <a:lnTo>
                  <a:pt x="8477928" y="5200864"/>
                </a:lnTo>
                <a:lnTo>
                  <a:pt x="8476340" y="5199276"/>
                </a:lnTo>
                <a:lnTo>
                  <a:pt x="8474752" y="5198085"/>
                </a:lnTo>
                <a:lnTo>
                  <a:pt x="8472768" y="5197291"/>
                </a:lnTo>
                <a:lnTo>
                  <a:pt x="8471180" y="5196498"/>
                </a:lnTo>
                <a:lnTo>
                  <a:pt x="8469196" y="5196498"/>
                </a:lnTo>
                <a:lnTo>
                  <a:pt x="8467212" y="5197291"/>
                </a:lnTo>
                <a:lnTo>
                  <a:pt x="8465624" y="5198085"/>
                </a:lnTo>
                <a:lnTo>
                  <a:pt x="8464434" y="5199673"/>
                </a:lnTo>
                <a:lnTo>
                  <a:pt x="8463640" y="5204436"/>
                </a:lnTo>
                <a:lnTo>
                  <a:pt x="8463640" y="5208802"/>
                </a:lnTo>
                <a:lnTo>
                  <a:pt x="8456892" y="5209199"/>
                </a:lnTo>
                <a:lnTo>
                  <a:pt x="8450146" y="5210390"/>
                </a:lnTo>
                <a:lnTo>
                  <a:pt x="8443795" y="5212374"/>
                </a:lnTo>
                <a:lnTo>
                  <a:pt x="8437842" y="5215153"/>
                </a:lnTo>
                <a:lnTo>
                  <a:pt x="8431888" y="5217534"/>
                </a:lnTo>
                <a:lnTo>
                  <a:pt x="8426729" y="5221107"/>
                </a:lnTo>
                <a:lnTo>
                  <a:pt x="8416410" y="5226267"/>
                </a:lnTo>
                <a:lnTo>
                  <a:pt x="8416012" y="5228251"/>
                </a:lnTo>
                <a:lnTo>
                  <a:pt x="8419982" y="5232617"/>
                </a:lnTo>
                <a:lnTo>
                  <a:pt x="8421172" y="5233808"/>
                </a:lnTo>
                <a:lnTo>
                  <a:pt x="8422760" y="5234602"/>
                </a:lnTo>
                <a:lnTo>
                  <a:pt x="8423554" y="5234602"/>
                </a:lnTo>
                <a:lnTo>
                  <a:pt x="8424744" y="5234602"/>
                </a:lnTo>
                <a:lnTo>
                  <a:pt x="8426332" y="5232617"/>
                </a:lnTo>
                <a:lnTo>
                  <a:pt x="8427522" y="5230236"/>
                </a:lnTo>
                <a:lnTo>
                  <a:pt x="8429507" y="5227457"/>
                </a:lnTo>
                <a:lnTo>
                  <a:pt x="8431888" y="5225076"/>
                </a:lnTo>
                <a:lnTo>
                  <a:pt x="8433873" y="5223488"/>
                </a:lnTo>
                <a:lnTo>
                  <a:pt x="8435857" y="5222694"/>
                </a:lnTo>
                <a:lnTo>
                  <a:pt x="8437842" y="5223885"/>
                </a:lnTo>
                <a:lnTo>
                  <a:pt x="8439429" y="5225473"/>
                </a:lnTo>
                <a:lnTo>
                  <a:pt x="8441810" y="5229045"/>
                </a:lnTo>
                <a:lnTo>
                  <a:pt x="8444192" y="5232220"/>
                </a:lnTo>
                <a:lnTo>
                  <a:pt x="8446176" y="5236587"/>
                </a:lnTo>
                <a:lnTo>
                  <a:pt x="8448558" y="5240556"/>
                </a:lnTo>
                <a:lnTo>
                  <a:pt x="8451733" y="5244128"/>
                </a:lnTo>
                <a:lnTo>
                  <a:pt x="8452924" y="5245319"/>
                </a:lnTo>
                <a:lnTo>
                  <a:pt x="8455305" y="5247303"/>
                </a:lnTo>
                <a:lnTo>
                  <a:pt x="8457290" y="5248494"/>
                </a:lnTo>
                <a:lnTo>
                  <a:pt x="8460464" y="5249288"/>
                </a:lnTo>
                <a:lnTo>
                  <a:pt x="8460464" y="5253257"/>
                </a:lnTo>
                <a:lnTo>
                  <a:pt x="8460068" y="5255639"/>
                </a:lnTo>
                <a:lnTo>
                  <a:pt x="8459274" y="5257227"/>
                </a:lnTo>
                <a:lnTo>
                  <a:pt x="8458083" y="5257623"/>
                </a:lnTo>
                <a:lnTo>
                  <a:pt x="8456892" y="5257227"/>
                </a:lnTo>
                <a:lnTo>
                  <a:pt x="8454908" y="5255639"/>
                </a:lnTo>
                <a:lnTo>
                  <a:pt x="8450939" y="5252067"/>
                </a:lnTo>
                <a:lnTo>
                  <a:pt x="8442208" y="5242144"/>
                </a:lnTo>
                <a:lnTo>
                  <a:pt x="8437842" y="5238571"/>
                </a:lnTo>
                <a:lnTo>
                  <a:pt x="8436254" y="5237777"/>
                </a:lnTo>
                <a:lnTo>
                  <a:pt x="8435064" y="5237777"/>
                </a:lnTo>
                <a:lnTo>
                  <a:pt x="8433079" y="5238174"/>
                </a:lnTo>
                <a:lnTo>
                  <a:pt x="8432682" y="5238968"/>
                </a:lnTo>
                <a:lnTo>
                  <a:pt x="8431888" y="5240556"/>
                </a:lnTo>
                <a:lnTo>
                  <a:pt x="8432682" y="5242144"/>
                </a:lnTo>
                <a:lnTo>
                  <a:pt x="8434666" y="5246113"/>
                </a:lnTo>
                <a:lnTo>
                  <a:pt x="8437445" y="5250082"/>
                </a:lnTo>
                <a:lnTo>
                  <a:pt x="8440223" y="5254448"/>
                </a:lnTo>
                <a:lnTo>
                  <a:pt x="8442208" y="5258417"/>
                </a:lnTo>
                <a:lnTo>
                  <a:pt x="8442208" y="5259608"/>
                </a:lnTo>
                <a:lnTo>
                  <a:pt x="8442208" y="5261196"/>
                </a:lnTo>
                <a:lnTo>
                  <a:pt x="8441414" y="5261990"/>
                </a:lnTo>
                <a:lnTo>
                  <a:pt x="8439429" y="5262783"/>
                </a:lnTo>
                <a:lnTo>
                  <a:pt x="8446176" y="5267547"/>
                </a:lnTo>
                <a:lnTo>
                  <a:pt x="8450939" y="5269928"/>
                </a:lnTo>
                <a:lnTo>
                  <a:pt x="8454908" y="5271913"/>
                </a:lnTo>
                <a:lnTo>
                  <a:pt x="8458877" y="5272706"/>
                </a:lnTo>
                <a:lnTo>
                  <a:pt x="8462449" y="5273897"/>
                </a:lnTo>
                <a:lnTo>
                  <a:pt x="8466814" y="5275485"/>
                </a:lnTo>
                <a:lnTo>
                  <a:pt x="8471578" y="5277470"/>
                </a:lnTo>
                <a:lnTo>
                  <a:pt x="8477530" y="5280645"/>
                </a:lnTo>
                <a:lnTo>
                  <a:pt x="8476340" y="5283026"/>
                </a:lnTo>
                <a:lnTo>
                  <a:pt x="8475546" y="5285408"/>
                </a:lnTo>
                <a:lnTo>
                  <a:pt x="8475150" y="5288980"/>
                </a:lnTo>
                <a:lnTo>
                  <a:pt x="8475150" y="5291759"/>
                </a:lnTo>
                <a:lnTo>
                  <a:pt x="8475150" y="5298903"/>
                </a:lnTo>
                <a:lnTo>
                  <a:pt x="8475546" y="5305651"/>
                </a:lnTo>
                <a:lnTo>
                  <a:pt x="8475546" y="5310811"/>
                </a:lnTo>
                <a:lnTo>
                  <a:pt x="8475150" y="5312399"/>
                </a:lnTo>
                <a:lnTo>
                  <a:pt x="8473958" y="5313986"/>
                </a:lnTo>
                <a:lnTo>
                  <a:pt x="8472768" y="5314383"/>
                </a:lnTo>
                <a:lnTo>
                  <a:pt x="8471180" y="5313986"/>
                </a:lnTo>
                <a:lnTo>
                  <a:pt x="8468799" y="5312399"/>
                </a:lnTo>
                <a:lnTo>
                  <a:pt x="8465227" y="5309620"/>
                </a:lnTo>
                <a:lnTo>
                  <a:pt x="8462846" y="5313589"/>
                </a:lnTo>
                <a:lnTo>
                  <a:pt x="8462449" y="5315574"/>
                </a:lnTo>
                <a:lnTo>
                  <a:pt x="8462449" y="5316765"/>
                </a:lnTo>
                <a:lnTo>
                  <a:pt x="8462449" y="5318352"/>
                </a:lnTo>
                <a:lnTo>
                  <a:pt x="8462846" y="5319146"/>
                </a:lnTo>
                <a:lnTo>
                  <a:pt x="8464830" y="5321925"/>
                </a:lnTo>
                <a:lnTo>
                  <a:pt x="8469990" y="5328276"/>
                </a:lnTo>
                <a:lnTo>
                  <a:pt x="8473562" y="5332642"/>
                </a:lnTo>
                <a:lnTo>
                  <a:pt x="8476340" y="5337802"/>
                </a:lnTo>
                <a:lnTo>
                  <a:pt x="8493803" y="5327085"/>
                </a:lnTo>
                <a:lnTo>
                  <a:pt x="8494597" y="5333435"/>
                </a:lnTo>
                <a:lnTo>
                  <a:pt x="8494597" y="5338199"/>
                </a:lnTo>
                <a:lnTo>
                  <a:pt x="8494200" y="5340183"/>
                </a:lnTo>
                <a:lnTo>
                  <a:pt x="8493803" y="5341771"/>
                </a:lnTo>
                <a:lnTo>
                  <a:pt x="8492612" y="5342962"/>
                </a:lnTo>
                <a:lnTo>
                  <a:pt x="8491818" y="5343755"/>
                </a:lnTo>
                <a:lnTo>
                  <a:pt x="8490628" y="5344152"/>
                </a:lnTo>
                <a:lnTo>
                  <a:pt x="8489040" y="5344549"/>
                </a:lnTo>
                <a:lnTo>
                  <a:pt x="8486262" y="5344549"/>
                </a:lnTo>
                <a:lnTo>
                  <a:pt x="8482690" y="5343755"/>
                </a:lnTo>
                <a:lnTo>
                  <a:pt x="8479118" y="5342962"/>
                </a:lnTo>
                <a:lnTo>
                  <a:pt x="8471180" y="5339786"/>
                </a:lnTo>
                <a:lnTo>
                  <a:pt x="8466814" y="5338199"/>
                </a:lnTo>
                <a:lnTo>
                  <a:pt x="8462846" y="5337405"/>
                </a:lnTo>
                <a:lnTo>
                  <a:pt x="8458877" y="5337008"/>
                </a:lnTo>
                <a:lnTo>
                  <a:pt x="8454908" y="5337405"/>
                </a:lnTo>
                <a:lnTo>
                  <a:pt x="8452130" y="5338199"/>
                </a:lnTo>
                <a:lnTo>
                  <a:pt x="8450542" y="5339389"/>
                </a:lnTo>
                <a:lnTo>
                  <a:pt x="8448954" y="5340977"/>
                </a:lnTo>
                <a:lnTo>
                  <a:pt x="8452130" y="5346534"/>
                </a:lnTo>
                <a:lnTo>
                  <a:pt x="8454908" y="5350900"/>
                </a:lnTo>
                <a:lnTo>
                  <a:pt x="8458083" y="5354472"/>
                </a:lnTo>
                <a:lnTo>
                  <a:pt x="8461258" y="5356854"/>
                </a:lnTo>
                <a:lnTo>
                  <a:pt x="8462846" y="5357251"/>
                </a:lnTo>
                <a:lnTo>
                  <a:pt x="8464434" y="5358045"/>
                </a:lnTo>
                <a:lnTo>
                  <a:pt x="8466418" y="5358045"/>
                </a:lnTo>
                <a:lnTo>
                  <a:pt x="8467608" y="5357251"/>
                </a:lnTo>
                <a:lnTo>
                  <a:pt x="8471578" y="5356060"/>
                </a:lnTo>
                <a:lnTo>
                  <a:pt x="8475150" y="5352885"/>
                </a:lnTo>
                <a:lnTo>
                  <a:pt x="8475150" y="5354869"/>
                </a:lnTo>
                <a:lnTo>
                  <a:pt x="8475150" y="5357251"/>
                </a:lnTo>
                <a:lnTo>
                  <a:pt x="8475546" y="5358838"/>
                </a:lnTo>
                <a:lnTo>
                  <a:pt x="8476340" y="5360823"/>
                </a:lnTo>
                <a:lnTo>
                  <a:pt x="8478324" y="5363205"/>
                </a:lnTo>
                <a:lnTo>
                  <a:pt x="8480309" y="5366380"/>
                </a:lnTo>
                <a:lnTo>
                  <a:pt x="8482690" y="5368762"/>
                </a:lnTo>
                <a:lnTo>
                  <a:pt x="8484674" y="5371937"/>
                </a:lnTo>
                <a:lnTo>
                  <a:pt x="8485468" y="5373922"/>
                </a:lnTo>
                <a:lnTo>
                  <a:pt x="8485866" y="5375906"/>
                </a:lnTo>
                <a:lnTo>
                  <a:pt x="8486262" y="5378288"/>
                </a:lnTo>
                <a:lnTo>
                  <a:pt x="8485866" y="5381463"/>
                </a:lnTo>
                <a:lnTo>
                  <a:pt x="8484674" y="5381463"/>
                </a:lnTo>
                <a:lnTo>
                  <a:pt x="8483881" y="5381066"/>
                </a:lnTo>
                <a:lnTo>
                  <a:pt x="8482690" y="5380272"/>
                </a:lnTo>
                <a:lnTo>
                  <a:pt x="8481896" y="5379478"/>
                </a:lnTo>
                <a:lnTo>
                  <a:pt x="8480309" y="5376303"/>
                </a:lnTo>
                <a:lnTo>
                  <a:pt x="8479118" y="5373128"/>
                </a:lnTo>
                <a:lnTo>
                  <a:pt x="8477134" y="5369555"/>
                </a:lnTo>
                <a:lnTo>
                  <a:pt x="8474752" y="5366777"/>
                </a:lnTo>
                <a:lnTo>
                  <a:pt x="8473165" y="5365586"/>
                </a:lnTo>
                <a:lnTo>
                  <a:pt x="8471578" y="5364792"/>
                </a:lnTo>
                <a:lnTo>
                  <a:pt x="8469593" y="5364792"/>
                </a:lnTo>
                <a:lnTo>
                  <a:pt x="8467212" y="5364792"/>
                </a:lnTo>
                <a:lnTo>
                  <a:pt x="8464434" y="5365189"/>
                </a:lnTo>
                <a:lnTo>
                  <a:pt x="8462846" y="5366380"/>
                </a:lnTo>
                <a:lnTo>
                  <a:pt x="8461258" y="5367571"/>
                </a:lnTo>
                <a:lnTo>
                  <a:pt x="8460862" y="5369555"/>
                </a:lnTo>
                <a:lnTo>
                  <a:pt x="8460464" y="5371143"/>
                </a:lnTo>
                <a:lnTo>
                  <a:pt x="8460862" y="5373128"/>
                </a:lnTo>
                <a:lnTo>
                  <a:pt x="8461655" y="5377494"/>
                </a:lnTo>
                <a:lnTo>
                  <a:pt x="8462846" y="5381860"/>
                </a:lnTo>
                <a:lnTo>
                  <a:pt x="8462846" y="5383845"/>
                </a:lnTo>
                <a:lnTo>
                  <a:pt x="8462846" y="5385829"/>
                </a:lnTo>
                <a:lnTo>
                  <a:pt x="8462846" y="5387814"/>
                </a:lnTo>
                <a:lnTo>
                  <a:pt x="8461655" y="5389005"/>
                </a:lnTo>
                <a:lnTo>
                  <a:pt x="8460068" y="5390592"/>
                </a:lnTo>
                <a:lnTo>
                  <a:pt x="8458083" y="5390989"/>
                </a:lnTo>
                <a:lnTo>
                  <a:pt x="8454511" y="5388211"/>
                </a:lnTo>
                <a:lnTo>
                  <a:pt x="8451733" y="5385432"/>
                </a:lnTo>
                <a:lnTo>
                  <a:pt x="8445382" y="5381066"/>
                </a:lnTo>
                <a:lnTo>
                  <a:pt x="8442604" y="5378288"/>
                </a:lnTo>
                <a:lnTo>
                  <a:pt x="8441017" y="5375509"/>
                </a:lnTo>
                <a:lnTo>
                  <a:pt x="8439826" y="5371540"/>
                </a:lnTo>
                <a:lnTo>
                  <a:pt x="8439826" y="5367174"/>
                </a:lnTo>
                <a:lnTo>
                  <a:pt x="8435857" y="5369952"/>
                </a:lnTo>
                <a:lnTo>
                  <a:pt x="8431888" y="5371540"/>
                </a:lnTo>
                <a:lnTo>
                  <a:pt x="8428713" y="5372731"/>
                </a:lnTo>
                <a:lnTo>
                  <a:pt x="8425141" y="5371937"/>
                </a:lnTo>
                <a:lnTo>
                  <a:pt x="8421172" y="5371143"/>
                </a:lnTo>
                <a:lnTo>
                  <a:pt x="8417997" y="5369555"/>
                </a:lnTo>
                <a:lnTo>
                  <a:pt x="8410853" y="5366380"/>
                </a:lnTo>
                <a:lnTo>
                  <a:pt x="8404106" y="5362808"/>
                </a:lnTo>
                <a:lnTo>
                  <a:pt x="8400931" y="5362014"/>
                </a:lnTo>
                <a:lnTo>
                  <a:pt x="8397359" y="5360823"/>
                </a:lnTo>
                <a:lnTo>
                  <a:pt x="8393787" y="5361220"/>
                </a:lnTo>
                <a:lnTo>
                  <a:pt x="8390215" y="5362014"/>
                </a:lnTo>
                <a:lnTo>
                  <a:pt x="8386643" y="5364395"/>
                </a:lnTo>
                <a:lnTo>
                  <a:pt x="8382674" y="5367174"/>
                </a:lnTo>
                <a:lnTo>
                  <a:pt x="8388628" y="5373525"/>
                </a:lnTo>
                <a:lnTo>
                  <a:pt x="8394978" y="5379478"/>
                </a:lnTo>
                <a:lnTo>
                  <a:pt x="8400931" y="5384638"/>
                </a:lnTo>
                <a:lnTo>
                  <a:pt x="8407281" y="5389005"/>
                </a:lnTo>
                <a:lnTo>
                  <a:pt x="8419982" y="5398134"/>
                </a:lnTo>
                <a:lnTo>
                  <a:pt x="8432682" y="5406866"/>
                </a:lnTo>
                <a:lnTo>
                  <a:pt x="8433079" y="5405675"/>
                </a:lnTo>
                <a:lnTo>
                  <a:pt x="8433476" y="5404881"/>
                </a:lnTo>
                <a:lnTo>
                  <a:pt x="8433476" y="5402500"/>
                </a:lnTo>
                <a:lnTo>
                  <a:pt x="8432682" y="5399324"/>
                </a:lnTo>
                <a:lnTo>
                  <a:pt x="8431492" y="5396546"/>
                </a:lnTo>
                <a:lnTo>
                  <a:pt x="8428316" y="5390195"/>
                </a:lnTo>
                <a:lnTo>
                  <a:pt x="8424744" y="5383448"/>
                </a:lnTo>
                <a:lnTo>
                  <a:pt x="8429507" y="5383845"/>
                </a:lnTo>
                <a:lnTo>
                  <a:pt x="8434666" y="5384241"/>
                </a:lnTo>
                <a:lnTo>
                  <a:pt x="8439826" y="5385432"/>
                </a:lnTo>
                <a:lnTo>
                  <a:pt x="8444589" y="5385432"/>
                </a:lnTo>
                <a:lnTo>
                  <a:pt x="8445382" y="5387417"/>
                </a:lnTo>
                <a:lnTo>
                  <a:pt x="8445780" y="5389005"/>
                </a:lnTo>
                <a:lnTo>
                  <a:pt x="8445382" y="5390592"/>
                </a:lnTo>
                <a:lnTo>
                  <a:pt x="8444589" y="5392180"/>
                </a:lnTo>
                <a:lnTo>
                  <a:pt x="8442604" y="5394561"/>
                </a:lnTo>
                <a:lnTo>
                  <a:pt x="8440223" y="5396546"/>
                </a:lnTo>
                <a:lnTo>
                  <a:pt x="8437842" y="5398928"/>
                </a:lnTo>
                <a:lnTo>
                  <a:pt x="8437048" y="5400515"/>
                </a:lnTo>
                <a:lnTo>
                  <a:pt x="8436254" y="5402103"/>
                </a:lnTo>
                <a:lnTo>
                  <a:pt x="8436254" y="5403294"/>
                </a:lnTo>
                <a:lnTo>
                  <a:pt x="8436254" y="5405278"/>
                </a:lnTo>
                <a:lnTo>
                  <a:pt x="8437445" y="5407263"/>
                </a:lnTo>
                <a:lnTo>
                  <a:pt x="8439032" y="5409644"/>
                </a:lnTo>
                <a:lnTo>
                  <a:pt x="8440223" y="5408454"/>
                </a:lnTo>
                <a:lnTo>
                  <a:pt x="8441810" y="5407660"/>
                </a:lnTo>
                <a:lnTo>
                  <a:pt x="8443398" y="5408454"/>
                </a:lnTo>
                <a:lnTo>
                  <a:pt x="8445382" y="5409248"/>
                </a:lnTo>
                <a:lnTo>
                  <a:pt x="8448954" y="5412820"/>
                </a:lnTo>
                <a:lnTo>
                  <a:pt x="8452924" y="5417980"/>
                </a:lnTo>
                <a:lnTo>
                  <a:pt x="8458083" y="5422743"/>
                </a:lnTo>
                <a:lnTo>
                  <a:pt x="8460464" y="5425521"/>
                </a:lnTo>
                <a:lnTo>
                  <a:pt x="8463242" y="5427506"/>
                </a:lnTo>
                <a:lnTo>
                  <a:pt x="8465624" y="5429094"/>
                </a:lnTo>
                <a:lnTo>
                  <a:pt x="8468799" y="5430284"/>
                </a:lnTo>
                <a:lnTo>
                  <a:pt x="8471180" y="5430681"/>
                </a:lnTo>
                <a:lnTo>
                  <a:pt x="8473958" y="5430284"/>
                </a:lnTo>
                <a:lnTo>
                  <a:pt x="8475546" y="5438223"/>
                </a:lnTo>
                <a:lnTo>
                  <a:pt x="8477134" y="5443780"/>
                </a:lnTo>
                <a:lnTo>
                  <a:pt x="8478324" y="5449337"/>
                </a:lnTo>
                <a:lnTo>
                  <a:pt x="8480309" y="5454100"/>
                </a:lnTo>
                <a:lnTo>
                  <a:pt x="8482690" y="5459260"/>
                </a:lnTo>
                <a:lnTo>
                  <a:pt x="8486262" y="5464420"/>
                </a:lnTo>
                <a:lnTo>
                  <a:pt x="8496184" y="5479503"/>
                </a:lnTo>
                <a:lnTo>
                  <a:pt x="8492216" y="5477121"/>
                </a:lnTo>
                <a:lnTo>
                  <a:pt x="8488246" y="5475533"/>
                </a:lnTo>
                <a:lnTo>
                  <a:pt x="8483881" y="5474740"/>
                </a:lnTo>
                <a:lnTo>
                  <a:pt x="8479912" y="5474343"/>
                </a:lnTo>
                <a:lnTo>
                  <a:pt x="8471180" y="5473946"/>
                </a:lnTo>
                <a:lnTo>
                  <a:pt x="8467212" y="5473152"/>
                </a:lnTo>
                <a:lnTo>
                  <a:pt x="8462846" y="5471961"/>
                </a:lnTo>
                <a:lnTo>
                  <a:pt x="8461655" y="5469183"/>
                </a:lnTo>
                <a:lnTo>
                  <a:pt x="8461258" y="5466801"/>
                </a:lnTo>
                <a:lnTo>
                  <a:pt x="8461258" y="5464817"/>
                </a:lnTo>
                <a:lnTo>
                  <a:pt x="8461258" y="5463626"/>
                </a:lnTo>
                <a:lnTo>
                  <a:pt x="8462846" y="5460054"/>
                </a:lnTo>
                <a:lnTo>
                  <a:pt x="8464434" y="5456481"/>
                </a:lnTo>
                <a:lnTo>
                  <a:pt x="8466418" y="5453703"/>
                </a:lnTo>
                <a:lnTo>
                  <a:pt x="8467608" y="5450130"/>
                </a:lnTo>
                <a:lnTo>
                  <a:pt x="8467608" y="5448940"/>
                </a:lnTo>
                <a:lnTo>
                  <a:pt x="8467608" y="5446955"/>
                </a:lnTo>
                <a:lnTo>
                  <a:pt x="8467212" y="5444574"/>
                </a:lnTo>
                <a:lnTo>
                  <a:pt x="8466418" y="5441795"/>
                </a:lnTo>
                <a:lnTo>
                  <a:pt x="8458083" y="5440604"/>
                </a:lnTo>
                <a:lnTo>
                  <a:pt x="8454511" y="5439414"/>
                </a:lnTo>
                <a:lnTo>
                  <a:pt x="8451733" y="5438223"/>
                </a:lnTo>
                <a:lnTo>
                  <a:pt x="8450542" y="5437032"/>
                </a:lnTo>
                <a:lnTo>
                  <a:pt x="8449748" y="5436238"/>
                </a:lnTo>
                <a:lnTo>
                  <a:pt x="8448954" y="5434651"/>
                </a:lnTo>
                <a:lnTo>
                  <a:pt x="8448954" y="5433063"/>
                </a:lnTo>
                <a:lnTo>
                  <a:pt x="8449748" y="5428697"/>
                </a:lnTo>
                <a:lnTo>
                  <a:pt x="8450939" y="5423537"/>
                </a:lnTo>
                <a:lnTo>
                  <a:pt x="8448954" y="5421949"/>
                </a:lnTo>
                <a:lnTo>
                  <a:pt x="8447367" y="5421552"/>
                </a:lnTo>
                <a:lnTo>
                  <a:pt x="8445382" y="5421949"/>
                </a:lnTo>
                <a:lnTo>
                  <a:pt x="8442604" y="5421949"/>
                </a:lnTo>
                <a:lnTo>
                  <a:pt x="8437842" y="5423537"/>
                </a:lnTo>
                <a:lnTo>
                  <a:pt x="8433476" y="5424727"/>
                </a:lnTo>
                <a:lnTo>
                  <a:pt x="8431492" y="5425521"/>
                </a:lnTo>
                <a:lnTo>
                  <a:pt x="8429507" y="5425521"/>
                </a:lnTo>
                <a:lnTo>
                  <a:pt x="8428316" y="5424727"/>
                </a:lnTo>
                <a:lnTo>
                  <a:pt x="8426729" y="5423934"/>
                </a:lnTo>
                <a:lnTo>
                  <a:pt x="8425538" y="5421949"/>
                </a:lnTo>
                <a:lnTo>
                  <a:pt x="8425141" y="5419567"/>
                </a:lnTo>
                <a:lnTo>
                  <a:pt x="8424744" y="5415598"/>
                </a:lnTo>
                <a:lnTo>
                  <a:pt x="8425141" y="5411232"/>
                </a:lnTo>
                <a:lnTo>
                  <a:pt x="8420776" y="5414011"/>
                </a:lnTo>
                <a:lnTo>
                  <a:pt x="8416806" y="5417186"/>
                </a:lnTo>
                <a:lnTo>
                  <a:pt x="8412838" y="5418377"/>
                </a:lnTo>
                <a:lnTo>
                  <a:pt x="8409266" y="5419964"/>
                </a:lnTo>
                <a:lnTo>
                  <a:pt x="8401328" y="5421949"/>
                </a:lnTo>
                <a:lnTo>
                  <a:pt x="8393390" y="5423537"/>
                </a:lnTo>
                <a:lnTo>
                  <a:pt x="8389024" y="5412026"/>
                </a:lnTo>
                <a:lnTo>
                  <a:pt x="8383864" y="5400515"/>
                </a:lnTo>
                <a:lnTo>
                  <a:pt x="8377514" y="5388211"/>
                </a:lnTo>
                <a:lnTo>
                  <a:pt x="8373942" y="5382257"/>
                </a:lnTo>
                <a:lnTo>
                  <a:pt x="8370370" y="5377097"/>
                </a:lnTo>
                <a:lnTo>
                  <a:pt x="8366402" y="5371540"/>
                </a:lnTo>
                <a:lnTo>
                  <a:pt x="8362830" y="5366777"/>
                </a:lnTo>
                <a:lnTo>
                  <a:pt x="8358464" y="5362014"/>
                </a:lnTo>
                <a:lnTo>
                  <a:pt x="8353701" y="5358045"/>
                </a:lnTo>
                <a:lnTo>
                  <a:pt x="8348938" y="5354472"/>
                </a:lnTo>
                <a:lnTo>
                  <a:pt x="8344176" y="5351694"/>
                </a:lnTo>
                <a:lnTo>
                  <a:pt x="8339016" y="5349709"/>
                </a:lnTo>
                <a:lnTo>
                  <a:pt x="8333856" y="5348122"/>
                </a:lnTo>
                <a:lnTo>
                  <a:pt x="8339016" y="5344152"/>
                </a:lnTo>
                <a:lnTo>
                  <a:pt x="8344176" y="5340183"/>
                </a:lnTo>
                <a:lnTo>
                  <a:pt x="8348144" y="5335817"/>
                </a:lnTo>
                <a:lnTo>
                  <a:pt x="8350129" y="5333435"/>
                </a:lnTo>
                <a:lnTo>
                  <a:pt x="8351320" y="5331054"/>
                </a:lnTo>
                <a:lnTo>
                  <a:pt x="8352510" y="5328672"/>
                </a:lnTo>
                <a:lnTo>
                  <a:pt x="8353304" y="5325497"/>
                </a:lnTo>
                <a:lnTo>
                  <a:pt x="8353701" y="5322719"/>
                </a:lnTo>
                <a:lnTo>
                  <a:pt x="8353701" y="5319146"/>
                </a:lnTo>
                <a:lnTo>
                  <a:pt x="8353304" y="5315971"/>
                </a:lnTo>
                <a:lnTo>
                  <a:pt x="8352510" y="5312399"/>
                </a:lnTo>
                <a:lnTo>
                  <a:pt x="8350923" y="5308429"/>
                </a:lnTo>
                <a:lnTo>
                  <a:pt x="8348542" y="5304063"/>
                </a:lnTo>
                <a:lnTo>
                  <a:pt x="8346954" y="5302873"/>
                </a:lnTo>
                <a:lnTo>
                  <a:pt x="8345366" y="5301682"/>
                </a:lnTo>
                <a:lnTo>
                  <a:pt x="8343779" y="5301682"/>
                </a:lnTo>
                <a:lnTo>
                  <a:pt x="8342191" y="5302079"/>
                </a:lnTo>
                <a:lnTo>
                  <a:pt x="8338619" y="5303666"/>
                </a:lnTo>
                <a:lnTo>
                  <a:pt x="8335444" y="5305651"/>
                </a:lnTo>
                <a:lnTo>
                  <a:pt x="8330284" y="5297316"/>
                </a:lnTo>
                <a:lnTo>
                  <a:pt x="8327110" y="5290171"/>
                </a:lnTo>
                <a:lnTo>
                  <a:pt x="8325522" y="5283026"/>
                </a:lnTo>
                <a:lnTo>
                  <a:pt x="8324728" y="5277470"/>
                </a:lnTo>
                <a:lnTo>
                  <a:pt x="8327506" y="5277470"/>
                </a:lnTo>
                <a:lnTo>
                  <a:pt x="8330284" y="5276676"/>
                </a:lnTo>
                <a:lnTo>
                  <a:pt x="8334650" y="5275882"/>
                </a:lnTo>
                <a:lnTo>
                  <a:pt x="8338222" y="5273897"/>
                </a:lnTo>
                <a:lnTo>
                  <a:pt x="8341000" y="5271516"/>
                </a:lnTo>
                <a:lnTo>
                  <a:pt x="8344176" y="5269531"/>
                </a:lnTo>
                <a:lnTo>
                  <a:pt x="8346954" y="5267547"/>
                </a:lnTo>
                <a:lnTo>
                  <a:pt x="8350923" y="5265959"/>
                </a:lnTo>
                <a:lnTo>
                  <a:pt x="8355686" y="5265165"/>
                </a:lnTo>
                <a:lnTo>
                  <a:pt x="8358860" y="5269531"/>
                </a:lnTo>
                <a:lnTo>
                  <a:pt x="8360052" y="5272706"/>
                </a:lnTo>
                <a:lnTo>
                  <a:pt x="8360052" y="5275882"/>
                </a:lnTo>
                <a:lnTo>
                  <a:pt x="8359654" y="5278660"/>
                </a:lnTo>
                <a:lnTo>
                  <a:pt x="8358860" y="5281042"/>
                </a:lnTo>
                <a:lnTo>
                  <a:pt x="8358464" y="5283820"/>
                </a:lnTo>
                <a:lnTo>
                  <a:pt x="8358860" y="5286996"/>
                </a:lnTo>
                <a:lnTo>
                  <a:pt x="8359654" y="5290568"/>
                </a:lnTo>
                <a:lnTo>
                  <a:pt x="8365211" y="5293346"/>
                </a:lnTo>
                <a:lnTo>
                  <a:pt x="8367196" y="5293743"/>
                </a:lnTo>
                <a:lnTo>
                  <a:pt x="8369576" y="5294537"/>
                </a:lnTo>
                <a:lnTo>
                  <a:pt x="8371561" y="5294934"/>
                </a:lnTo>
                <a:lnTo>
                  <a:pt x="8373546" y="5294537"/>
                </a:lnTo>
                <a:lnTo>
                  <a:pt x="8377514" y="5293346"/>
                </a:lnTo>
                <a:lnTo>
                  <a:pt x="8380292" y="5291362"/>
                </a:lnTo>
                <a:lnTo>
                  <a:pt x="8383071" y="5288583"/>
                </a:lnTo>
                <a:lnTo>
                  <a:pt x="8386246" y="5284614"/>
                </a:lnTo>
                <a:lnTo>
                  <a:pt x="8388230" y="5280248"/>
                </a:lnTo>
                <a:lnTo>
                  <a:pt x="8390612" y="5275882"/>
                </a:lnTo>
                <a:lnTo>
                  <a:pt x="8391802" y="5271119"/>
                </a:lnTo>
                <a:lnTo>
                  <a:pt x="8395374" y="5260799"/>
                </a:lnTo>
                <a:lnTo>
                  <a:pt x="8398152" y="5252067"/>
                </a:lnTo>
                <a:lnTo>
                  <a:pt x="8401328" y="5244525"/>
                </a:lnTo>
                <a:lnTo>
                  <a:pt x="8397359" y="5244525"/>
                </a:lnTo>
                <a:lnTo>
                  <a:pt x="8393390" y="5244128"/>
                </a:lnTo>
                <a:lnTo>
                  <a:pt x="8385452" y="5242540"/>
                </a:lnTo>
                <a:lnTo>
                  <a:pt x="8376720" y="5240556"/>
                </a:lnTo>
                <a:lnTo>
                  <a:pt x="8372355" y="5240159"/>
                </a:lnTo>
                <a:lnTo>
                  <a:pt x="8367592" y="5239762"/>
                </a:lnTo>
                <a:lnTo>
                  <a:pt x="8363624" y="5244525"/>
                </a:lnTo>
                <a:lnTo>
                  <a:pt x="8358860" y="5250082"/>
                </a:lnTo>
                <a:lnTo>
                  <a:pt x="8353304" y="5254845"/>
                </a:lnTo>
                <a:lnTo>
                  <a:pt x="8346954" y="5260005"/>
                </a:lnTo>
                <a:lnTo>
                  <a:pt x="8340604" y="5265165"/>
                </a:lnTo>
                <a:lnTo>
                  <a:pt x="8333460" y="5269928"/>
                </a:lnTo>
                <a:lnTo>
                  <a:pt x="8325919" y="5274691"/>
                </a:lnTo>
                <a:lnTo>
                  <a:pt x="8318378" y="5279057"/>
                </a:lnTo>
                <a:lnTo>
                  <a:pt x="8310043" y="5283820"/>
                </a:lnTo>
                <a:lnTo>
                  <a:pt x="8301708" y="5288186"/>
                </a:lnTo>
                <a:lnTo>
                  <a:pt x="8293374" y="5291362"/>
                </a:lnTo>
                <a:lnTo>
                  <a:pt x="8284642" y="5294934"/>
                </a:lnTo>
                <a:lnTo>
                  <a:pt x="8275514" y="5297713"/>
                </a:lnTo>
                <a:lnTo>
                  <a:pt x="8266782" y="5300888"/>
                </a:lnTo>
                <a:lnTo>
                  <a:pt x="8258448" y="5302873"/>
                </a:lnTo>
                <a:lnTo>
                  <a:pt x="8249716" y="5304460"/>
                </a:lnTo>
                <a:lnTo>
                  <a:pt x="8251700" y="5303666"/>
                </a:lnTo>
                <a:lnTo>
                  <a:pt x="8252098" y="5303269"/>
                </a:lnTo>
                <a:lnTo>
                  <a:pt x="8251700" y="5302079"/>
                </a:lnTo>
                <a:lnTo>
                  <a:pt x="8250906" y="5301285"/>
                </a:lnTo>
                <a:lnTo>
                  <a:pt x="8247732" y="5299697"/>
                </a:lnTo>
                <a:lnTo>
                  <a:pt x="8240190" y="5297316"/>
                </a:lnTo>
                <a:lnTo>
                  <a:pt x="8229078" y="5294934"/>
                </a:lnTo>
                <a:lnTo>
                  <a:pt x="8217568" y="5292949"/>
                </a:lnTo>
                <a:lnTo>
                  <a:pt x="8207248" y="5291362"/>
                </a:lnTo>
                <a:lnTo>
                  <a:pt x="8200104" y="5290965"/>
                </a:lnTo>
                <a:lnTo>
                  <a:pt x="8198120" y="5290965"/>
                </a:lnTo>
                <a:lnTo>
                  <a:pt x="8197326" y="5290965"/>
                </a:lnTo>
                <a:lnTo>
                  <a:pt x="8194945" y="5294537"/>
                </a:lnTo>
                <a:lnTo>
                  <a:pt x="8194152" y="5298109"/>
                </a:lnTo>
                <a:lnTo>
                  <a:pt x="8192960" y="5302079"/>
                </a:lnTo>
                <a:lnTo>
                  <a:pt x="8192960" y="5306445"/>
                </a:lnTo>
                <a:lnTo>
                  <a:pt x="8193754" y="5310811"/>
                </a:lnTo>
                <a:lnTo>
                  <a:pt x="8194548" y="5315971"/>
                </a:lnTo>
                <a:lnTo>
                  <a:pt x="8196136" y="5321131"/>
                </a:lnTo>
                <a:lnTo>
                  <a:pt x="8197326" y="5326291"/>
                </a:lnTo>
                <a:lnTo>
                  <a:pt x="8186214" y="5331848"/>
                </a:lnTo>
                <a:lnTo>
                  <a:pt x="8175100" y="5337008"/>
                </a:lnTo>
                <a:lnTo>
                  <a:pt x="8164384" y="5340977"/>
                </a:lnTo>
                <a:lnTo>
                  <a:pt x="8154066" y="5343755"/>
                </a:lnTo>
                <a:lnTo>
                  <a:pt x="8146524" y="5354075"/>
                </a:lnTo>
                <a:lnTo>
                  <a:pt x="8148509" y="5356854"/>
                </a:lnTo>
                <a:lnTo>
                  <a:pt x="8151288" y="5358838"/>
                </a:lnTo>
                <a:lnTo>
                  <a:pt x="8153668" y="5360029"/>
                </a:lnTo>
                <a:lnTo>
                  <a:pt x="8156050" y="5360426"/>
                </a:lnTo>
                <a:lnTo>
                  <a:pt x="8158432" y="5361220"/>
                </a:lnTo>
                <a:lnTo>
                  <a:pt x="8160812" y="5362808"/>
                </a:lnTo>
                <a:lnTo>
                  <a:pt x="8162797" y="5366380"/>
                </a:lnTo>
                <a:lnTo>
                  <a:pt x="8164782" y="5371143"/>
                </a:lnTo>
                <a:lnTo>
                  <a:pt x="8161210" y="5371143"/>
                </a:lnTo>
                <a:lnTo>
                  <a:pt x="8158828" y="5371937"/>
                </a:lnTo>
                <a:lnTo>
                  <a:pt x="8154066" y="5373525"/>
                </a:lnTo>
                <a:lnTo>
                  <a:pt x="8150494" y="5375509"/>
                </a:lnTo>
                <a:lnTo>
                  <a:pt x="8147318" y="5377891"/>
                </a:lnTo>
                <a:lnTo>
                  <a:pt x="8144143" y="5380272"/>
                </a:lnTo>
                <a:lnTo>
                  <a:pt x="8141365" y="5381860"/>
                </a:lnTo>
                <a:lnTo>
                  <a:pt x="8137396" y="5382654"/>
                </a:lnTo>
                <a:lnTo>
                  <a:pt x="8135015" y="5382654"/>
                </a:lnTo>
                <a:lnTo>
                  <a:pt x="8132634" y="5382654"/>
                </a:lnTo>
                <a:lnTo>
                  <a:pt x="8131443" y="5387417"/>
                </a:lnTo>
                <a:lnTo>
                  <a:pt x="8131046" y="5391783"/>
                </a:lnTo>
                <a:lnTo>
                  <a:pt x="8132236" y="5394958"/>
                </a:lnTo>
                <a:lnTo>
                  <a:pt x="8133030" y="5398134"/>
                </a:lnTo>
                <a:lnTo>
                  <a:pt x="8135015" y="5400515"/>
                </a:lnTo>
                <a:lnTo>
                  <a:pt x="8137396" y="5402897"/>
                </a:lnTo>
                <a:lnTo>
                  <a:pt x="8140174" y="5404881"/>
                </a:lnTo>
                <a:lnTo>
                  <a:pt x="8143746" y="5406866"/>
                </a:lnTo>
                <a:lnTo>
                  <a:pt x="8150494" y="5410835"/>
                </a:lnTo>
                <a:lnTo>
                  <a:pt x="8158034" y="5415598"/>
                </a:lnTo>
                <a:lnTo>
                  <a:pt x="8162004" y="5418377"/>
                </a:lnTo>
                <a:lnTo>
                  <a:pt x="8164782" y="5421552"/>
                </a:lnTo>
                <a:lnTo>
                  <a:pt x="8167560" y="5425521"/>
                </a:lnTo>
                <a:lnTo>
                  <a:pt x="8170338" y="5429887"/>
                </a:lnTo>
                <a:lnTo>
                  <a:pt x="8175498" y="5424331"/>
                </a:lnTo>
                <a:lnTo>
                  <a:pt x="8179466" y="5420361"/>
                </a:lnTo>
                <a:lnTo>
                  <a:pt x="8181451" y="5417980"/>
                </a:lnTo>
                <a:lnTo>
                  <a:pt x="8183436" y="5415201"/>
                </a:lnTo>
                <a:lnTo>
                  <a:pt x="8185420" y="5411232"/>
                </a:lnTo>
                <a:lnTo>
                  <a:pt x="8187404" y="5406469"/>
                </a:lnTo>
                <a:lnTo>
                  <a:pt x="8190580" y="5407263"/>
                </a:lnTo>
                <a:lnTo>
                  <a:pt x="8192564" y="5408851"/>
                </a:lnTo>
                <a:lnTo>
                  <a:pt x="8194152" y="5410041"/>
                </a:lnTo>
                <a:lnTo>
                  <a:pt x="8194548" y="5412026"/>
                </a:lnTo>
                <a:lnTo>
                  <a:pt x="8194548" y="5414804"/>
                </a:lnTo>
                <a:lnTo>
                  <a:pt x="8194152" y="5416392"/>
                </a:lnTo>
                <a:lnTo>
                  <a:pt x="8192564" y="5421552"/>
                </a:lnTo>
                <a:lnTo>
                  <a:pt x="8190580" y="5425918"/>
                </a:lnTo>
                <a:lnTo>
                  <a:pt x="8190182" y="5427903"/>
                </a:lnTo>
                <a:lnTo>
                  <a:pt x="8190182" y="5429887"/>
                </a:lnTo>
                <a:lnTo>
                  <a:pt x="8190580" y="5431872"/>
                </a:lnTo>
                <a:lnTo>
                  <a:pt x="8192167" y="5433063"/>
                </a:lnTo>
                <a:lnTo>
                  <a:pt x="8194152" y="5434254"/>
                </a:lnTo>
                <a:lnTo>
                  <a:pt x="8196930" y="5434651"/>
                </a:lnTo>
                <a:lnTo>
                  <a:pt x="8195739" y="5441795"/>
                </a:lnTo>
                <a:lnTo>
                  <a:pt x="8194152" y="5449337"/>
                </a:lnTo>
                <a:lnTo>
                  <a:pt x="8192960" y="5452909"/>
                </a:lnTo>
                <a:lnTo>
                  <a:pt x="8191770" y="5456084"/>
                </a:lnTo>
                <a:lnTo>
                  <a:pt x="8189388" y="5459260"/>
                </a:lnTo>
                <a:lnTo>
                  <a:pt x="8186214" y="5461641"/>
                </a:lnTo>
                <a:lnTo>
                  <a:pt x="8189786" y="5462435"/>
                </a:lnTo>
                <a:lnTo>
                  <a:pt x="8192564" y="5464420"/>
                </a:lnTo>
                <a:lnTo>
                  <a:pt x="8198914" y="5468786"/>
                </a:lnTo>
                <a:lnTo>
                  <a:pt x="8202486" y="5470373"/>
                </a:lnTo>
                <a:lnTo>
                  <a:pt x="8203676" y="5470770"/>
                </a:lnTo>
                <a:lnTo>
                  <a:pt x="8205661" y="5470770"/>
                </a:lnTo>
                <a:lnTo>
                  <a:pt x="8207248" y="5470373"/>
                </a:lnTo>
                <a:lnTo>
                  <a:pt x="8209233" y="5469977"/>
                </a:lnTo>
                <a:lnTo>
                  <a:pt x="8211218" y="5468389"/>
                </a:lnTo>
                <a:lnTo>
                  <a:pt x="8213202" y="5466801"/>
                </a:lnTo>
                <a:lnTo>
                  <a:pt x="8217171" y="5473152"/>
                </a:lnTo>
                <a:lnTo>
                  <a:pt x="8219949" y="5479106"/>
                </a:lnTo>
                <a:lnTo>
                  <a:pt x="8222330" y="5484663"/>
                </a:lnTo>
                <a:lnTo>
                  <a:pt x="8223521" y="5489823"/>
                </a:lnTo>
                <a:lnTo>
                  <a:pt x="8223521" y="5494189"/>
                </a:lnTo>
                <a:lnTo>
                  <a:pt x="8222728" y="5498158"/>
                </a:lnTo>
                <a:lnTo>
                  <a:pt x="8221140" y="5502127"/>
                </a:lnTo>
                <a:lnTo>
                  <a:pt x="8217964" y="5504906"/>
                </a:lnTo>
                <a:lnTo>
                  <a:pt x="8223521" y="5506890"/>
                </a:lnTo>
                <a:lnTo>
                  <a:pt x="8227887" y="5508081"/>
                </a:lnTo>
                <a:lnTo>
                  <a:pt x="8231062" y="5508081"/>
                </a:lnTo>
                <a:lnTo>
                  <a:pt x="8233046" y="5506890"/>
                </a:lnTo>
                <a:lnTo>
                  <a:pt x="8234634" y="5505699"/>
                </a:lnTo>
                <a:lnTo>
                  <a:pt x="8235031" y="5502921"/>
                </a:lnTo>
                <a:lnTo>
                  <a:pt x="8235031" y="5500143"/>
                </a:lnTo>
                <a:lnTo>
                  <a:pt x="8235031" y="5496570"/>
                </a:lnTo>
                <a:lnTo>
                  <a:pt x="8234237" y="5489426"/>
                </a:lnTo>
                <a:lnTo>
                  <a:pt x="8233046" y="5481487"/>
                </a:lnTo>
                <a:lnTo>
                  <a:pt x="8233046" y="5477121"/>
                </a:lnTo>
                <a:lnTo>
                  <a:pt x="8234237" y="5473152"/>
                </a:lnTo>
                <a:lnTo>
                  <a:pt x="8235031" y="5469977"/>
                </a:lnTo>
                <a:lnTo>
                  <a:pt x="8237016" y="5466404"/>
                </a:lnTo>
                <a:lnTo>
                  <a:pt x="8238603" y="5467595"/>
                </a:lnTo>
                <a:lnTo>
                  <a:pt x="8242175" y="5471167"/>
                </a:lnTo>
                <a:lnTo>
                  <a:pt x="8246938" y="5477121"/>
                </a:lnTo>
                <a:lnTo>
                  <a:pt x="8251700" y="5484663"/>
                </a:lnTo>
                <a:lnTo>
                  <a:pt x="8253685" y="5488235"/>
                </a:lnTo>
                <a:lnTo>
                  <a:pt x="8255670" y="5491807"/>
                </a:lnTo>
                <a:lnTo>
                  <a:pt x="8256463" y="5495776"/>
                </a:lnTo>
                <a:lnTo>
                  <a:pt x="8257257" y="5498555"/>
                </a:lnTo>
                <a:lnTo>
                  <a:pt x="8256463" y="5502127"/>
                </a:lnTo>
                <a:lnTo>
                  <a:pt x="8256066" y="5503715"/>
                </a:lnTo>
                <a:lnTo>
                  <a:pt x="8255272" y="5504509"/>
                </a:lnTo>
                <a:lnTo>
                  <a:pt x="8254082" y="5505699"/>
                </a:lnTo>
                <a:lnTo>
                  <a:pt x="8252891" y="5506493"/>
                </a:lnTo>
                <a:lnTo>
                  <a:pt x="8248922" y="5508081"/>
                </a:lnTo>
                <a:lnTo>
                  <a:pt x="8263607" y="5502524"/>
                </a:lnTo>
                <a:lnTo>
                  <a:pt x="8270751" y="5499746"/>
                </a:lnTo>
                <a:lnTo>
                  <a:pt x="8278689" y="5496173"/>
                </a:lnTo>
                <a:lnTo>
                  <a:pt x="8281864" y="5494189"/>
                </a:lnTo>
                <a:lnTo>
                  <a:pt x="8285039" y="5492204"/>
                </a:lnTo>
                <a:lnTo>
                  <a:pt x="8288214" y="5489823"/>
                </a:lnTo>
                <a:lnTo>
                  <a:pt x="8291390" y="5487044"/>
                </a:lnTo>
                <a:lnTo>
                  <a:pt x="8293770" y="5483869"/>
                </a:lnTo>
                <a:lnTo>
                  <a:pt x="8295755" y="5480693"/>
                </a:lnTo>
                <a:lnTo>
                  <a:pt x="8297342" y="5476724"/>
                </a:lnTo>
                <a:lnTo>
                  <a:pt x="8298534" y="5472755"/>
                </a:lnTo>
                <a:lnTo>
                  <a:pt x="8302502" y="5480693"/>
                </a:lnTo>
                <a:lnTo>
                  <a:pt x="8304486" y="5483472"/>
                </a:lnTo>
                <a:lnTo>
                  <a:pt x="8306471" y="5485853"/>
                </a:lnTo>
                <a:lnTo>
                  <a:pt x="8308456" y="5487838"/>
                </a:lnTo>
                <a:lnTo>
                  <a:pt x="8310440" y="5489426"/>
                </a:lnTo>
                <a:lnTo>
                  <a:pt x="8314806" y="5491410"/>
                </a:lnTo>
                <a:lnTo>
                  <a:pt x="8319172" y="5492998"/>
                </a:lnTo>
                <a:lnTo>
                  <a:pt x="8324728" y="5494189"/>
                </a:lnTo>
                <a:lnTo>
                  <a:pt x="8330284" y="5496173"/>
                </a:lnTo>
                <a:lnTo>
                  <a:pt x="8336635" y="5498555"/>
                </a:lnTo>
                <a:lnTo>
                  <a:pt x="8331872" y="5500540"/>
                </a:lnTo>
                <a:lnTo>
                  <a:pt x="8327903" y="5502127"/>
                </a:lnTo>
                <a:lnTo>
                  <a:pt x="8321156" y="5503715"/>
                </a:lnTo>
                <a:lnTo>
                  <a:pt x="8318774" y="5504509"/>
                </a:lnTo>
                <a:lnTo>
                  <a:pt x="8315600" y="5506493"/>
                </a:lnTo>
                <a:lnTo>
                  <a:pt x="8313218" y="5509272"/>
                </a:lnTo>
                <a:lnTo>
                  <a:pt x="8310440" y="5513638"/>
                </a:lnTo>
                <a:lnTo>
                  <a:pt x="8302106" y="5498158"/>
                </a:lnTo>
                <a:lnTo>
                  <a:pt x="8298534" y="5500540"/>
                </a:lnTo>
                <a:lnTo>
                  <a:pt x="8295755" y="5502524"/>
                </a:lnTo>
                <a:lnTo>
                  <a:pt x="8293374" y="5504906"/>
                </a:lnTo>
                <a:lnTo>
                  <a:pt x="8291390" y="5506890"/>
                </a:lnTo>
                <a:lnTo>
                  <a:pt x="8288214" y="5511256"/>
                </a:lnTo>
                <a:lnTo>
                  <a:pt x="8286626" y="5514829"/>
                </a:lnTo>
                <a:lnTo>
                  <a:pt x="8283848" y="5517210"/>
                </a:lnTo>
                <a:lnTo>
                  <a:pt x="8282658" y="5518401"/>
                </a:lnTo>
                <a:lnTo>
                  <a:pt x="8280674" y="5518798"/>
                </a:lnTo>
                <a:lnTo>
                  <a:pt x="8278292" y="5518798"/>
                </a:lnTo>
                <a:lnTo>
                  <a:pt x="8275514" y="5518798"/>
                </a:lnTo>
                <a:lnTo>
                  <a:pt x="8268370" y="5517607"/>
                </a:lnTo>
                <a:lnTo>
                  <a:pt x="8271942" y="5520783"/>
                </a:lnTo>
                <a:lnTo>
                  <a:pt x="8275117" y="5522767"/>
                </a:lnTo>
                <a:lnTo>
                  <a:pt x="8279086" y="5524752"/>
                </a:lnTo>
                <a:lnTo>
                  <a:pt x="8282658" y="5525546"/>
                </a:lnTo>
                <a:lnTo>
                  <a:pt x="8286626" y="5526339"/>
                </a:lnTo>
                <a:lnTo>
                  <a:pt x="8290992" y="5526339"/>
                </a:lnTo>
                <a:lnTo>
                  <a:pt x="8294564" y="5526339"/>
                </a:lnTo>
                <a:lnTo>
                  <a:pt x="8298534" y="5525942"/>
                </a:lnTo>
                <a:lnTo>
                  <a:pt x="8302899" y="5524752"/>
                </a:lnTo>
                <a:lnTo>
                  <a:pt x="8306868" y="5523561"/>
                </a:lnTo>
                <a:lnTo>
                  <a:pt x="8311234" y="5521576"/>
                </a:lnTo>
                <a:lnTo>
                  <a:pt x="8315202" y="5519592"/>
                </a:lnTo>
                <a:lnTo>
                  <a:pt x="8323934" y="5514432"/>
                </a:lnTo>
                <a:lnTo>
                  <a:pt x="8331872" y="5508478"/>
                </a:lnTo>
                <a:lnTo>
                  <a:pt x="8333460" y="5508081"/>
                </a:lnTo>
                <a:lnTo>
                  <a:pt x="8334650" y="5508478"/>
                </a:lnTo>
                <a:lnTo>
                  <a:pt x="8335841" y="5509272"/>
                </a:lnTo>
                <a:lnTo>
                  <a:pt x="8337428" y="5510463"/>
                </a:lnTo>
                <a:lnTo>
                  <a:pt x="8339016" y="5513638"/>
                </a:lnTo>
                <a:lnTo>
                  <a:pt x="8341794" y="5516813"/>
                </a:lnTo>
                <a:lnTo>
                  <a:pt x="8346954" y="5527530"/>
                </a:lnTo>
                <a:lnTo>
                  <a:pt x="8344970" y="5529118"/>
                </a:lnTo>
                <a:lnTo>
                  <a:pt x="8342985" y="5529515"/>
                </a:lnTo>
                <a:lnTo>
                  <a:pt x="8341794" y="5529515"/>
                </a:lnTo>
                <a:lnTo>
                  <a:pt x="8339810" y="5529118"/>
                </a:lnTo>
                <a:lnTo>
                  <a:pt x="8336238" y="5527927"/>
                </a:lnTo>
                <a:lnTo>
                  <a:pt x="8334650" y="5527927"/>
                </a:lnTo>
                <a:lnTo>
                  <a:pt x="8332666" y="5528324"/>
                </a:lnTo>
                <a:lnTo>
                  <a:pt x="8335444" y="5532690"/>
                </a:lnTo>
                <a:lnTo>
                  <a:pt x="8337826" y="5535866"/>
                </a:lnTo>
                <a:lnTo>
                  <a:pt x="8340604" y="5537453"/>
                </a:lnTo>
                <a:lnTo>
                  <a:pt x="8343779" y="5538644"/>
                </a:lnTo>
                <a:lnTo>
                  <a:pt x="8349336" y="5540232"/>
                </a:lnTo>
                <a:lnTo>
                  <a:pt x="8352510" y="5541026"/>
                </a:lnTo>
                <a:lnTo>
                  <a:pt x="8355288" y="5543010"/>
                </a:lnTo>
                <a:lnTo>
                  <a:pt x="8356480" y="5549361"/>
                </a:lnTo>
                <a:lnTo>
                  <a:pt x="8355686" y="5555315"/>
                </a:lnTo>
                <a:lnTo>
                  <a:pt x="8355288" y="5558490"/>
                </a:lnTo>
                <a:lnTo>
                  <a:pt x="8354495" y="5560872"/>
                </a:lnTo>
                <a:lnTo>
                  <a:pt x="8353304" y="5563253"/>
                </a:lnTo>
                <a:lnTo>
                  <a:pt x="8351716" y="5565635"/>
                </a:lnTo>
                <a:lnTo>
                  <a:pt x="8348542" y="5564841"/>
                </a:lnTo>
                <a:lnTo>
                  <a:pt x="8345366" y="5564047"/>
                </a:lnTo>
                <a:lnTo>
                  <a:pt x="8342588" y="5563650"/>
                </a:lnTo>
                <a:lnTo>
                  <a:pt x="8340207" y="5564047"/>
                </a:lnTo>
                <a:lnTo>
                  <a:pt x="8335841" y="5565635"/>
                </a:lnTo>
                <a:lnTo>
                  <a:pt x="8331475" y="5567619"/>
                </a:lnTo>
                <a:lnTo>
                  <a:pt x="8327110" y="5569604"/>
                </a:lnTo>
                <a:lnTo>
                  <a:pt x="8321950" y="5570398"/>
                </a:lnTo>
                <a:lnTo>
                  <a:pt x="8319568" y="5571192"/>
                </a:lnTo>
                <a:lnTo>
                  <a:pt x="8316790" y="5571192"/>
                </a:lnTo>
                <a:lnTo>
                  <a:pt x="8313218" y="5570398"/>
                </a:lnTo>
                <a:lnTo>
                  <a:pt x="8309250" y="5569604"/>
                </a:lnTo>
                <a:lnTo>
                  <a:pt x="8308058" y="5566429"/>
                </a:lnTo>
                <a:lnTo>
                  <a:pt x="8307265" y="5564047"/>
                </a:lnTo>
                <a:lnTo>
                  <a:pt x="8306868" y="5562062"/>
                </a:lnTo>
                <a:lnTo>
                  <a:pt x="8307265" y="5560078"/>
                </a:lnTo>
                <a:lnTo>
                  <a:pt x="8308456" y="5558887"/>
                </a:lnTo>
                <a:lnTo>
                  <a:pt x="8309250" y="5557299"/>
                </a:lnTo>
                <a:lnTo>
                  <a:pt x="8312822" y="5554918"/>
                </a:lnTo>
                <a:lnTo>
                  <a:pt x="8316394" y="5552536"/>
                </a:lnTo>
                <a:lnTo>
                  <a:pt x="8319172" y="5550155"/>
                </a:lnTo>
                <a:lnTo>
                  <a:pt x="8319966" y="5548567"/>
                </a:lnTo>
                <a:lnTo>
                  <a:pt x="8320759" y="5546582"/>
                </a:lnTo>
                <a:lnTo>
                  <a:pt x="8321156" y="5544598"/>
                </a:lnTo>
                <a:lnTo>
                  <a:pt x="8319966" y="5542613"/>
                </a:lnTo>
                <a:lnTo>
                  <a:pt x="8317584" y="5541819"/>
                </a:lnTo>
                <a:lnTo>
                  <a:pt x="8314806" y="5541819"/>
                </a:lnTo>
                <a:lnTo>
                  <a:pt x="8312424" y="5542216"/>
                </a:lnTo>
                <a:lnTo>
                  <a:pt x="8310043" y="5543010"/>
                </a:lnTo>
                <a:lnTo>
                  <a:pt x="8307265" y="5544995"/>
                </a:lnTo>
                <a:lnTo>
                  <a:pt x="8304884" y="5546979"/>
                </a:lnTo>
                <a:lnTo>
                  <a:pt x="8300518" y="5552536"/>
                </a:lnTo>
                <a:lnTo>
                  <a:pt x="8296152" y="5557696"/>
                </a:lnTo>
                <a:lnTo>
                  <a:pt x="8291786" y="5563650"/>
                </a:lnTo>
                <a:lnTo>
                  <a:pt x="8289405" y="5566032"/>
                </a:lnTo>
                <a:lnTo>
                  <a:pt x="8287024" y="5568413"/>
                </a:lnTo>
                <a:lnTo>
                  <a:pt x="8283848" y="5570398"/>
                </a:lnTo>
                <a:lnTo>
                  <a:pt x="8281070" y="5571985"/>
                </a:lnTo>
                <a:lnTo>
                  <a:pt x="8294564" y="5598182"/>
                </a:lnTo>
                <a:lnTo>
                  <a:pt x="8297740" y="5599373"/>
                </a:lnTo>
                <a:lnTo>
                  <a:pt x="8301708" y="5600961"/>
                </a:lnTo>
                <a:lnTo>
                  <a:pt x="8306471" y="5602945"/>
                </a:lnTo>
                <a:lnTo>
                  <a:pt x="8310837" y="5604533"/>
                </a:lnTo>
                <a:lnTo>
                  <a:pt x="8312822" y="5605724"/>
                </a:lnTo>
                <a:lnTo>
                  <a:pt x="8314409" y="5607311"/>
                </a:lnTo>
                <a:lnTo>
                  <a:pt x="8315202" y="5608105"/>
                </a:lnTo>
                <a:lnTo>
                  <a:pt x="8315202" y="5610090"/>
                </a:lnTo>
                <a:lnTo>
                  <a:pt x="8315202" y="5611678"/>
                </a:lnTo>
                <a:lnTo>
                  <a:pt x="8314409" y="5613662"/>
                </a:lnTo>
                <a:lnTo>
                  <a:pt x="8312424" y="5615647"/>
                </a:lnTo>
                <a:lnTo>
                  <a:pt x="8309250" y="5617631"/>
                </a:lnTo>
                <a:lnTo>
                  <a:pt x="8314409" y="5622394"/>
                </a:lnTo>
                <a:lnTo>
                  <a:pt x="8316394" y="5623982"/>
                </a:lnTo>
                <a:lnTo>
                  <a:pt x="8317584" y="5624379"/>
                </a:lnTo>
                <a:lnTo>
                  <a:pt x="8318774" y="5624379"/>
                </a:lnTo>
                <a:lnTo>
                  <a:pt x="8319172" y="5623188"/>
                </a:lnTo>
                <a:lnTo>
                  <a:pt x="8320759" y="5620807"/>
                </a:lnTo>
                <a:lnTo>
                  <a:pt x="8321553" y="5616838"/>
                </a:lnTo>
                <a:lnTo>
                  <a:pt x="8323140" y="5612868"/>
                </a:lnTo>
                <a:lnTo>
                  <a:pt x="8323934" y="5611281"/>
                </a:lnTo>
                <a:lnTo>
                  <a:pt x="8325125" y="5609296"/>
                </a:lnTo>
                <a:lnTo>
                  <a:pt x="8326316" y="5607708"/>
                </a:lnTo>
                <a:lnTo>
                  <a:pt x="8329094" y="5606518"/>
                </a:lnTo>
                <a:lnTo>
                  <a:pt x="8331475" y="5608105"/>
                </a:lnTo>
                <a:lnTo>
                  <a:pt x="8333856" y="5611281"/>
                </a:lnTo>
                <a:lnTo>
                  <a:pt x="8335841" y="5614456"/>
                </a:lnTo>
                <a:lnTo>
                  <a:pt x="8337428" y="5618425"/>
                </a:lnTo>
                <a:lnTo>
                  <a:pt x="8338619" y="5622791"/>
                </a:lnTo>
                <a:lnTo>
                  <a:pt x="8339016" y="5627158"/>
                </a:lnTo>
                <a:lnTo>
                  <a:pt x="8339016" y="5631127"/>
                </a:lnTo>
                <a:lnTo>
                  <a:pt x="8338619" y="5635096"/>
                </a:lnTo>
                <a:lnTo>
                  <a:pt x="8342985" y="5637874"/>
                </a:lnTo>
                <a:lnTo>
                  <a:pt x="8345366" y="5639065"/>
                </a:lnTo>
                <a:lnTo>
                  <a:pt x="8347351" y="5639462"/>
                </a:lnTo>
                <a:lnTo>
                  <a:pt x="8349336" y="5639462"/>
                </a:lnTo>
                <a:lnTo>
                  <a:pt x="8351320" y="5639462"/>
                </a:lnTo>
                <a:lnTo>
                  <a:pt x="8353304" y="5639065"/>
                </a:lnTo>
                <a:lnTo>
                  <a:pt x="8354892" y="5638271"/>
                </a:lnTo>
                <a:lnTo>
                  <a:pt x="8357670" y="5635890"/>
                </a:lnTo>
                <a:lnTo>
                  <a:pt x="8360052" y="5633111"/>
                </a:lnTo>
                <a:lnTo>
                  <a:pt x="8362036" y="5629142"/>
                </a:lnTo>
                <a:lnTo>
                  <a:pt x="8363226" y="5624379"/>
                </a:lnTo>
                <a:lnTo>
                  <a:pt x="8364020" y="5619219"/>
                </a:lnTo>
                <a:lnTo>
                  <a:pt x="8364814" y="5613662"/>
                </a:lnTo>
                <a:lnTo>
                  <a:pt x="8364020" y="5607708"/>
                </a:lnTo>
                <a:lnTo>
                  <a:pt x="8363226" y="5601755"/>
                </a:lnTo>
                <a:lnTo>
                  <a:pt x="8361639" y="5595404"/>
                </a:lnTo>
                <a:lnTo>
                  <a:pt x="8359654" y="5589450"/>
                </a:lnTo>
                <a:lnTo>
                  <a:pt x="8357273" y="5583893"/>
                </a:lnTo>
                <a:lnTo>
                  <a:pt x="8353701" y="5578336"/>
                </a:lnTo>
                <a:lnTo>
                  <a:pt x="8363226" y="5584290"/>
                </a:lnTo>
                <a:lnTo>
                  <a:pt x="8365608" y="5585084"/>
                </a:lnTo>
                <a:lnTo>
                  <a:pt x="8367989" y="5586275"/>
                </a:lnTo>
                <a:lnTo>
                  <a:pt x="8369974" y="5586275"/>
                </a:lnTo>
                <a:lnTo>
                  <a:pt x="8372355" y="5585084"/>
                </a:lnTo>
                <a:lnTo>
                  <a:pt x="8381086" y="5583099"/>
                </a:lnTo>
                <a:lnTo>
                  <a:pt x="8383864" y="5586275"/>
                </a:lnTo>
                <a:lnTo>
                  <a:pt x="8384658" y="5588656"/>
                </a:lnTo>
                <a:lnTo>
                  <a:pt x="8385452" y="5590641"/>
                </a:lnTo>
                <a:lnTo>
                  <a:pt x="8385452" y="5591831"/>
                </a:lnTo>
                <a:lnTo>
                  <a:pt x="8385056" y="5593816"/>
                </a:lnTo>
                <a:lnTo>
                  <a:pt x="8384658" y="5595007"/>
                </a:lnTo>
                <a:lnTo>
                  <a:pt x="8383071" y="5596595"/>
                </a:lnTo>
                <a:lnTo>
                  <a:pt x="8381880" y="5597388"/>
                </a:lnTo>
                <a:lnTo>
                  <a:pt x="8378308" y="5599373"/>
                </a:lnTo>
                <a:lnTo>
                  <a:pt x="8374340" y="5600961"/>
                </a:lnTo>
                <a:lnTo>
                  <a:pt x="8370370" y="5602945"/>
                </a:lnTo>
                <a:lnTo>
                  <a:pt x="8369180" y="5603739"/>
                </a:lnTo>
                <a:lnTo>
                  <a:pt x="8367592" y="5604533"/>
                </a:lnTo>
                <a:lnTo>
                  <a:pt x="8371164" y="5608105"/>
                </a:lnTo>
                <a:lnTo>
                  <a:pt x="8373942" y="5612074"/>
                </a:lnTo>
                <a:lnTo>
                  <a:pt x="8379102" y="5620807"/>
                </a:lnTo>
                <a:lnTo>
                  <a:pt x="8382674" y="5623982"/>
                </a:lnTo>
                <a:lnTo>
                  <a:pt x="8384262" y="5625173"/>
                </a:lnTo>
                <a:lnTo>
                  <a:pt x="8385452" y="5626364"/>
                </a:lnTo>
                <a:lnTo>
                  <a:pt x="8387436" y="5626761"/>
                </a:lnTo>
                <a:lnTo>
                  <a:pt x="8389024" y="5626761"/>
                </a:lnTo>
                <a:lnTo>
                  <a:pt x="8391008" y="5625570"/>
                </a:lnTo>
                <a:lnTo>
                  <a:pt x="8392993" y="5624776"/>
                </a:lnTo>
                <a:lnTo>
                  <a:pt x="8394580" y="5636684"/>
                </a:lnTo>
                <a:lnTo>
                  <a:pt x="8396565" y="5648194"/>
                </a:lnTo>
                <a:lnTo>
                  <a:pt x="8399740" y="5660102"/>
                </a:lnTo>
                <a:lnTo>
                  <a:pt x="8404106" y="5670819"/>
                </a:lnTo>
                <a:lnTo>
                  <a:pt x="8410060" y="5681536"/>
                </a:lnTo>
                <a:lnTo>
                  <a:pt x="8416806" y="5691856"/>
                </a:lnTo>
                <a:lnTo>
                  <a:pt x="8424744" y="5702176"/>
                </a:lnTo>
                <a:lnTo>
                  <a:pt x="8433476" y="5711305"/>
                </a:lnTo>
                <a:lnTo>
                  <a:pt x="8429110" y="5709320"/>
                </a:lnTo>
                <a:lnTo>
                  <a:pt x="8424744" y="5706939"/>
                </a:lnTo>
                <a:lnTo>
                  <a:pt x="8415616" y="5700985"/>
                </a:lnTo>
                <a:lnTo>
                  <a:pt x="8406488" y="5695031"/>
                </a:lnTo>
                <a:lnTo>
                  <a:pt x="8402122" y="5692650"/>
                </a:lnTo>
                <a:lnTo>
                  <a:pt x="8397359" y="5690665"/>
                </a:lnTo>
                <a:lnTo>
                  <a:pt x="8394978" y="5693047"/>
                </a:lnTo>
                <a:lnTo>
                  <a:pt x="8392993" y="5696222"/>
                </a:lnTo>
                <a:lnTo>
                  <a:pt x="8391802" y="5698206"/>
                </a:lnTo>
                <a:lnTo>
                  <a:pt x="8391406" y="5700588"/>
                </a:lnTo>
                <a:lnTo>
                  <a:pt x="8391406" y="5702573"/>
                </a:lnTo>
                <a:lnTo>
                  <a:pt x="8391802" y="5704557"/>
                </a:lnTo>
                <a:lnTo>
                  <a:pt x="8392993" y="5706542"/>
                </a:lnTo>
                <a:lnTo>
                  <a:pt x="8393787" y="5708526"/>
                </a:lnTo>
                <a:lnTo>
                  <a:pt x="8397359" y="5711702"/>
                </a:lnTo>
                <a:lnTo>
                  <a:pt x="8401724" y="5715671"/>
                </a:lnTo>
                <a:lnTo>
                  <a:pt x="8406090" y="5720037"/>
                </a:lnTo>
                <a:lnTo>
                  <a:pt x="8410060" y="5724403"/>
                </a:lnTo>
                <a:lnTo>
                  <a:pt x="8407678" y="5725991"/>
                </a:lnTo>
                <a:lnTo>
                  <a:pt x="8405296" y="5726785"/>
                </a:lnTo>
                <a:lnTo>
                  <a:pt x="8400931" y="5728373"/>
                </a:lnTo>
                <a:lnTo>
                  <a:pt x="8396565" y="5728373"/>
                </a:lnTo>
                <a:lnTo>
                  <a:pt x="8391802" y="5727976"/>
                </a:lnTo>
                <a:lnTo>
                  <a:pt x="8383071" y="5725991"/>
                </a:lnTo>
                <a:lnTo>
                  <a:pt x="8378705" y="5724800"/>
                </a:lnTo>
                <a:lnTo>
                  <a:pt x="8374340" y="5724403"/>
                </a:lnTo>
                <a:lnTo>
                  <a:pt x="8372355" y="5721625"/>
                </a:lnTo>
                <a:lnTo>
                  <a:pt x="8371561" y="5718450"/>
                </a:lnTo>
                <a:lnTo>
                  <a:pt x="8371164" y="5716465"/>
                </a:lnTo>
                <a:lnTo>
                  <a:pt x="8371164" y="5714877"/>
                </a:lnTo>
                <a:lnTo>
                  <a:pt x="8371561" y="5712893"/>
                </a:lnTo>
                <a:lnTo>
                  <a:pt x="8372752" y="5711305"/>
                </a:lnTo>
                <a:lnTo>
                  <a:pt x="8376324" y="5708923"/>
                </a:lnTo>
                <a:lnTo>
                  <a:pt x="8379896" y="5706939"/>
                </a:lnTo>
                <a:lnTo>
                  <a:pt x="8383071" y="5704557"/>
                </a:lnTo>
                <a:lnTo>
                  <a:pt x="8384658" y="5702970"/>
                </a:lnTo>
                <a:lnTo>
                  <a:pt x="8385452" y="5701382"/>
                </a:lnTo>
                <a:lnTo>
                  <a:pt x="8386246" y="5699397"/>
                </a:lnTo>
                <a:lnTo>
                  <a:pt x="8385452" y="5697413"/>
                </a:lnTo>
                <a:lnTo>
                  <a:pt x="8383864" y="5695031"/>
                </a:lnTo>
                <a:lnTo>
                  <a:pt x="8381880" y="5694237"/>
                </a:lnTo>
                <a:lnTo>
                  <a:pt x="8377912" y="5691856"/>
                </a:lnTo>
                <a:lnTo>
                  <a:pt x="8373546" y="5689871"/>
                </a:lnTo>
                <a:lnTo>
                  <a:pt x="8371561" y="5688283"/>
                </a:lnTo>
                <a:lnTo>
                  <a:pt x="8369974" y="5685902"/>
                </a:lnTo>
                <a:lnTo>
                  <a:pt x="8368386" y="5688283"/>
                </a:lnTo>
                <a:lnTo>
                  <a:pt x="8367592" y="5690268"/>
                </a:lnTo>
                <a:lnTo>
                  <a:pt x="8366004" y="5695031"/>
                </a:lnTo>
                <a:lnTo>
                  <a:pt x="8365608" y="5700588"/>
                </a:lnTo>
                <a:lnTo>
                  <a:pt x="8366004" y="5706542"/>
                </a:lnTo>
                <a:lnTo>
                  <a:pt x="8366402" y="5717656"/>
                </a:lnTo>
                <a:lnTo>
                  <a:pt x="8367196" y="5723609"/>
                </a:lnTo>
                <a:lnTo>
                  <a:pt x="8366402" y="5728769"/>
                </a:lnTo>
                <a:lnTo>
                  <a:pt x="8364020" y="5727976"/>
                </a:lnTo>
                <a:lnTo>
                  <a:pt x="8362036" y="5726785"/>
                </a:lnTo>
                <a:lnTo>
                  <a:pt x="8360052" y="5725594"/>
                </a:lnTo>
                <a:lnTo>
                  <a:pt x="8358860" y="5723609"/>
                </a:lnTo>
                <a:lnTo>
                  <a:pt x="8357670" y="5721228"/>
                </a:lnTo>
                <a:lnTo>
                  <a:pt x="8357273" y="5718450"/>
                </a:lnTo>
                <a:lnTo>
                  <a:pt x="8355686" y="5712893"/>
                </a:lnTo>
                <a:lnTo>
                  <a:pt x="8354495" y="5705748"/>
                </a:lnTo>
                <a:lnTo>
                  <a:pt x="8352510" y="5699000"/>
                </a:lnTo>
                <a:lnTo>
                  <a:pt x="8350923" y="5695825"/>
                </a:lnTo>
                <a:lnTo>
                  <a:pt x="8349336" y="5692650"/>
                </a:lnTo>
                <a:lnTo>
                  <a:pt x="8347351" y="5689474"/>
                </a:lnTo>
                <a:lnTo>
                  <a:pt x="8344970" y="5686299"/>
                </a:lnTo>
                <a:lnTo>
                  <a:pt x="8342588" y="5686696"/>
                </a:lnTo>
                <a:lnTo>
                  <a:pt x="8340604" y="5687887"/>
                </a:lnTo>
                <a:lnTo>
                  <a:pt x="8339810" y="5689474"/>
                </a:lnTo>
                <a:lnTo>
                  <a:pt x="8338619" y="5690665"/>
                </a:lnTo>
                <a:lnTo>
                  <a:pt x="8338222" y="5692253"/>
                </a:lnTo>
                <a:lnTo>
                  <a:pt x="8338222" y="5693840"/>
                </a:lnTo>
                <a:lnTo>
                  <a:pt x="8337826" y="5697016"/>
                </a:lnTo>
                <a:lnTo>
                  <a:pt x="8337826" y="5700588"/>
                </a:lnTo>
                <a:lnTo>
                  <a:pt x="8337826" y="5702573"/>
                </a:lnTo>
                <a:lnTo>
                  <a:pt x="8337428" y="5703763"/>
                </a:lnTo>
                <a:lnTo>
                  <a:pt x="8336238" y="5705351"/>
                </a:lnTo>
                <a:lnTo>
                  <a:pt x="8334650" y="5706542"/>
                </a:lnTo>
                <a:lnTo>
                  <a:pt x="8333460" y="5707336"/>
                </a:lnTo>
                <a:lnTo>
                  <a:pt x="8331078" y="5707733"/>
                </a:lnTo>
                <a:lnTo>
                  <a:pt x="8329491" y="5702970"/>
                </a:lnTo>
                <a:lnTo>
                  <a:pt x="8327110" y="5698206"/>
                </a:lnTo>
                <a:lnTo>
                  <a:pt x="8323934" y="5693840"/>
                </a:lnTo>
                <a:lnTo>
                  <a:pt x="8320759" y="5689871"/>
                </a:lnTo>
                <a:lnTo>
                  <a:pt x="8317187" y="5686299"/>
                </a:lnTo>
                <a:lnTo>
                  <a:pt x="8313218" y="5683520"/>
                </a:lnTo>
                <a:lnTo>
                  <a:pt x="8308852" y="5681139"/>
                </a:lnTo>
                <a:lnTo>
                  <a:pt x="8304090" y="5678360"/>
                </a:lnTo>
                <a:lnTo>
                  <a:pt x="8299724" y="5676376"/>
                </a:lnTo>
                <a:lnTo>
                  <a:pt x="8294564" y="5674788"/>
                </a:lnTo>
                <a:lnTo>
                  <a:pt x="8285039" y="5672010"/>
                </a:lnTo>
                <a:lnTo>
                  <a:pt x="8275117" y="5670025"/>
                </a:lnTo>
                <a:lnTo>
                  <a:pt x="8266386" y="5669231"/>
                </a:lnTo>
                <a:lnTo>
                  <a:pt x="8265988" y="5667247"/>
                </a:lnTo>
                <a:lnTo>
                  <a:pt x="8265988" y="5665262"/>
                </a:lnTo>
                <a:lnTo>
                  <a:pt x="8266386" y="5663674"/>
                </a:lnTo>
                <a:lnTo>
                  <a:pt x="8266782" y="5662484"/>
                </a:lnTo>
                <a:lnTo>
                  <a:pt x="8268370" y="5659308"/>
                </a:lnTo>
                <a:lnTo>
                  <a:pt x="8269958" y="5656927"/>
                </a:lnTo>
                <a:lnTo>
                  <a:pt x="8271148" y="5654148"/>
                </a:lnTo>
                <a:lnTo>
                  <a:pt x="8271942" y="5652561"/>
                </a:lnTo>
                <a:lnTo>
                  <a:pt x="8271942" y="5650576"/>
                </a:lnTo>
                <a:lnTo>
                  <a:pt x="8271148" y="5648591"/>
                </a:lnTo>
                <a:lnTo>
                  <a:pt x="8270354" y="5646607"/>
                </a:lnTo>
                <a:lnTo>
                  <a:pt x="8269164" y="5644225"/>
                </a:lnTo>
                <a:lnTo>
                  <a:pt x="8267576" y="5641447"/>
                </a:lnTo>
                <a:lnTo>
                  <a:pt x="8264798" y="5637874"/>
                </a:lnTo>
                <a:lnTo>
                  <a:pt x="8262020" y="5634699"/>
                </a:lnTo>
                <a:lnTo>
                  <a:pt x="8259638" y="5631921"/>
                </a:lnTo>
                <a:lnTo>
                  <a:pt x="8256463" y="5630333"/>
                </a:lnTo>
                <a:lnTo>
                  <a:pt x="8254082" y="5628348"/>
                </a:lnTo>
                <a:lnTo>
                  <a:pt x="8251304" y="5626761"/>
                </a:lnTo>
                <a:lnTo>
                  <a:pt x="8245350" y="5624776"/>
                </a:lnTo>
                <a:lnTo>
                  <a:pt x="8239397" y="5623982"/>
                </a:lnTo>
                <a:lnTo>
                  <a:pt x="8233046" y="5622791"/>
                </a:lnTo>
                <a:lnTo>
                  <a:pt x="8227490" y="5621204"/>
                </a:lnTo>
                <a:lnTo>
                  <a:pt x="8221536" y="5619219"/>
                </a:lnTo>
                <a:lnTo>
                  <a:pt x="8219949" y="5615647"/>
                </a:lnTo>
                <a:lnTo>
                  <a:pt x="8219552" y="5612471"/>
                </a:lnTo>
                <a:lnTo>
                  <a:pt x="8219552" y="5610487"/>
                </a:lnTo>
                <a:lnTo>
                  <a:pt x="8219949" y="5609296"/>
                </a:lnTo>
                <a:lnTo>
                  <a:pt x="8221140" y="5608105"/>
                </a:lnTo>
                <a:lnTo>
                  <a:pt x="8222330" y="5607708"/>
                </a:lnTo>
                <a:lnTo>
                  <a:pt x="8225902" y="5607708"/>
                </a:lnTo>
                <a:lnTo>
                  <a:pt x="8229872" y="5607311"/>
                </a:lnTo>
                <a:lnTo>
                  <a:pt x="8231856" y="5607311"/>
                </a:lnTo>
                <a:lnTo>
                  <a:pt x="8233046" y="5606121"/>
                </a:lnTo>
                <a:lnTo>
                  <a:pt x="8234634" y="5605327"/>
                </a:lnTo>
                <a:lnTo>
                  <a:pt x="8235428" y="5603342"/>
                </a:lnTo>
                <a:lnTo>
                  <a:pt x="8235428" y="5601358"/>
                </a:lnTo>
                <a:lnTo>
                  <a:pt x="8235428" y="5597785"/>
                </a:lnTo>
                <a:lnTo>
                  <a:pt x="8237412" y="5601358"/>
                </a:lnTo>
                <a:lnTo>
                  <a:pt x="8240190" y="5604533"/>
                </a:lnTo>
                <a:lnTo>
                  <a:pt x="8243366" y="5608105"/>
                </a:lnTo>
                <a:lnTo>
                  <a:pt x="8247732" y="5610090"/>
                </a:lnTo>
                <a:lnTo>
                  <a:pt x="8249716" y="5611281"/>
                </a:lnTo>
                <a:lnTo>
                  <a:pt x="8252098" y="5611678"/>
                </a:lnTo>
                <a:lnTo>
                  <a:pt x="8254876" y="5611678"/>
                </a:lnTo>
                <a:lnTo>
                  <a:pt x="8257654" y="5611678"/>
                </a:lnTo>
                <a:lnTo>
                  <a:pt x="8260035" y="5610487"/>
                </a:lnTo>
                <a:lnTo>
                  <a:pt x="8262814" y="5609693"/>
                </a:lnTo>
                <a:lnTo>
                  <a:pt x="8265988" y="5608105"/>
                </a:lnTo>
                <a:lnTo>
                  <a:pt x="8269164" y="5606121"/>
                </a:lnTo>
                <a:lnTo>
                  <a:pt x="8257654" y="5602945"/>
                </a:lnTo>
                <a:lnTo>
                  <a:pt x="8246938" y="5597785"/>
                </a:lnTo>
                <a:lnTo>
                  <a:pt x="8235428" y="5592625"/>
                </a:lnTo>
                <a:lnTo>
                  <a:pt x="8224712" y="5586672"/>
                </a:lnTo>
                <a:lnTo>
                  <a:pt x="8213996" y="5580321"/>
                </a:lnTo>
                <a:lnTo>
                  <a:pt x="8203280" y="5573573"/>
                </a:lnTo>
                <a:lnTo>
                  <a:pt x="8181848" y="5559681"/>
                </a:lnTo>
                <a:lnTo>
                  <a:pt x="8180260" y="5554918"/>
                </a:lnTo>
                <a:lnTo>
                  <a:pt x="8179466" y="5550552"/>
                </a:lnTo>
                <a:lnTo>
                  <a:pt x="8179070" y="5546186"/>
                </a:lnTo>
                <a:lnTo>
                  <a:pt x="8179070" y="5542216"/>
                </a:lnTo>
                <a:lnTo>
                  <a:pt x="8179466" y="5538247"/>
                </a:lnTo>
                <a:lnTo>
                  <a:pt x="8180260" y="5534675"/>
                </a:lnTo>
                <a:lnTo>
                  <a:pt x="8181848" y="5531499"/>
                </a:lnTo>
                <a:lnTo>
                  <a:pt x="8183832" y="5528324"/>
                </a:lnTo>
                <a:lnTo>
                  <a:pt x="8186214" y="5525546"/>
                </a:lnTo>
                <a:lnTo>
                  <a:pt x="8189388" y="5523164"/>
                </a:lnTo>
                <a:lnTo>
                  <a:pt x="8192167" y="5519989"/>
                </a:lnTo>
                <a:lnTo>
                  <a:pt x="8194945" y="5517607"/>
                </a:lnTo>
                <a:lnTo>
                  <a:pt x="8202486" y="5513241"/>
                </a:lnTo>
                <a:lnTo>
                  <a:pt x="8210820" y="5509272"/>
                </a:lnTo>
                <a:lnTo>
                  <a:pt x="8211218" y="5508081"/>
                </a:lnTo>
                <a:lnTo>
                  <a:pt x="8211614" y="5506096"/>
                </a:lnTo>
                <a:lnTo>
                  <a:pt x="8211218" y="5501730"/>
                </a:lnTo>
                <a:lnTo>
                  <a:pt x="8210820" y="5499746"/>
                </a:lnTo>
                <a:lnTo>
                  <a:pt x="8210820" y="5497761"/>
                </a:lnTo>
                <a:lnTo>
                  <a:pt x="8211218" y="5495776"/>
                </a:lnTo>
                <a:lnTo>
                  <a:pt x="8212805" y="5494189"/>
                </a:lnTo>
                <a:lnTo>
                  <a:pt x="8211218" y="5492998"/>
                </a:lnTo>
                <a:lnTo>
                  <a:pt x="8209630" y="5491807"/>
                </a:lnTo>
                <a:lnTo>
                  <a:pt x="8207646" y="5491013"/>
                </a:lnTo>
                <a:lnTo>
                  <a:pt x="8205661" y="5491013"/>
                </a:lnTo>
                <a:lnTo>
                  <a:pt x="8204470" y="5491410"/>
                </a:lnTo>
                <a:lnTo>
                  <a:pt x="8202486" y="5492204"/>
                </a:lnTo>
                <a:lnTo>
                  <a:pt x="8200502" y="5493395"/>
                </a:lnTo>
                <a:lnTo>
                  <a:pt x="8198914" y="5494586"/>
                </a:lnTo>
                <a:lnTo>
                  <a:pt x="8196532" y="5498555"/>
                </a:lnTo>
                <a:lnTo>
                  <a:pt x="8195739" y="5500540"/>
                </a:lnTo>
                <a:lnTo>
                  <a:pt x="8194945" y="5502524"/>
                </a:lnTo>
                <a:lnTo>
                  <a:pt x="8194548" y="5504509"/>
                </a:lnTo>
                <a:lnTo>
                  <a:pt x="8194945" y="5506493"/>
                </a:lnTo>
                <a:lnTo>
                  <a:pt x="8195739" y="5508875"/>
                </a:lnTo>
                <a:lnTo>
                  <a:pt x="8196532" y="5510463"/>
                </a:lnTo>
                <a:lnTo>
                  <a:pt x="8190580" y="5504509"/>
                </a:lnTo>
                <a:lnTo>
                  <a:pt x="8185420" y="5500540"/>
                </a:lnTo>
                <a:lnTo>
                  <a:pt x="8179864" y="5497761"/>
                </a:lnTo>
                <a:lnTo>
                  <a:pt x="8175100" y="5496173"/>
                </a:lnTo>
                <a:lnTo>
                  <a:pt x="8170338" y="5495776"/>
                </a:lnTo>
                <a:lnTo>
                  <a:pt x="8165178" y="5496173"/>
                </a:lnTo>
                <a:lnTo>
                  <a:pt x="8160812" y="5497364"/>
                </a:lnTo>
                <a:lnTo>
                  <a:pt x="8156447" y="5498555"/>
                </a:lnTo>
                <a:lnTo>
                  <a:pt x="8156050" y="5493395"/>
                </a:lnTo>
                <a:lnTo>
                  <a:pt x="8156050" y="5491013"/>
                </a:lnTo>
                <a:lnTo>
                  <a:pt x="8156447" y="5489029"/>
                </a:lnTo>
                <a:lnTo>
                  <a:pt x="8157638" y="5487044"/>
                </a:lnTo>
                <a:lnTo>
                  <a:pt x="8158828" y="5485060"/>
                </a:lnTo>
                <a:lnTo>
                  <a:pt x="8160416" y="5483075"/>
                </a:lnTo>
                <a:lnTo>
                  <a:pt x="8162797" y="5481487"/>
                </a:lnTo>
                <a:lnTo>
                  <a:pt x="8158828" y="5479503"/>
                </a:lnTo>
                <a:lnTo>
                  <a:pt x="8154462" y="5478709"/>
                </a:lnTo>
                <a:lnTo>
                  <a:pt x="8150494" y="5477518"/>
                </a:lnTo>
                <a:lnTo>
                  <a:pt x="8146128" y="5477518"/>
                </a:lnTo>
                <a:lnTo>
                  <a:pt x="8144937" y="5479503"/>
                </a:lnTo>
                <a:lnTo>
                  <a:pt x="8144143" y="5481090"/>
                </a:lnTo>
                <a:lnTo>
                  <a:pt x="8144143" y="5482678"/>
                </a:lnTo>
                <a:lnTo>
                  <a:pt x="8144143" y="5483869"/>
                </a:lnTo>
                <a:lnTo>
                  <a:pt x="8145334" y="5485456"/>
                </a:lnTo>
                <a:lnTo>
                  <a:pt x="8146128" y="5486647"/>
                </a:lnTo>
                <a:lnTo>
                  <a:pt x="8148509" y="5489029"/>
                </a:lnTo>
                <a:lnTo>
                  <a:pt x="8151288" y="5491013"/>
                </a:lnTo>
                <a:lnTo>
                  <a:pt x="8152875" y="5493792"/>
                </a:lnTo>
                <a:lnTo>
                  <a:pt x="8153668" y="5495380"/>
                </a:lnTo>
                <a:lnTo>
                  <a:pt x="8154066" y="5496570"/>
                </a:lnTo>
                <a:lnTo>
                  <a:pt x="8153668" y="5498555"/>
                </a:lnTo>
                <a:lnTo>
                  <a:pt x="8152875" y="5500936"/>
                </a:lnTo>
                <a:lnTo>
                  <a:pt x="8147318" y="5498555"/>
                </a:lnTo>
                <a:lnTo>
                  <a:pt x="8141762" y="5497761"/>
                </a:lnTo>
                <a:lnTo>
                  <a:pt x="8136999" y="5496570"/>
                </a:lnTo>
                <a:lnTo>
                  <a:pt x="8132634" y="5497364"/>
                </a:lnTo>
                <a:lnTo>
                  <a:pt x="8128664" y="5498158"/>
                </a:lnTo>
                <a:lnTo>
                  <a:pt x="8124696" y="5499746"/>
                </a:lnTo>
                <a:lnTo>
                  <a:pt x="8120726" y="5501730"/>
                </a:lnTo>
                <a:lnTo>
                  <a:pt x="8117552" y="5504112"/>
                </a:lnTo>
                <a:lnTo>
                  <a:pt x="8113980" y="5506890"/>
                </a:lnTo>
                <a:lnTo>
                  <a:pt x="8110408" y="5510463"/>
                </a:lnTo>
                <a:lnTo>
                  <a:pt x="8104058" y="5517607"/>
                </a:lnTo>
                <a:lnTo>
                  <a:pt x="8097310" y="5525942"/>
                </a:lnTo>
                <a:lnTo>
                  <a:pt x="8090563" y="5534278"/>
                </a:lnTo>
                <a:lnTo>
                  <a:pt x="8090563" y="5531499"/>
                </a:lnTo>
                <a:lnTo>
                  <a:pt x="8090563" y="5528324"/>
                </a:lnTo>
                <a:lnTo>
                  <a:pt x="8090166" y="5525546"/>
                </a:lnTo>
                <a:lnTo>
                  <a:pt x="8089372" y="5523164"/>
                </a:lnTo>
                <a:lnTo>
                  <a:pt x="8088578" y="5520783"/>
                </a:lnTo>
                <a:lnTo>
                  <a:pt x="8086991" y="5518401"/>
                </a:lnTo>
                <a:lnTo>
                  <a:pt x="8083816" y="5513638"/>
                </a:lnTo>
                <a:lnTo>
                  <a:pt x="8079847" y="5510463"/>
                </a:lnTo>
                <a:lnTo>
                  <a:pt x="8075878" y="5508081"/>
                </a:lnTo>
                <a:lnTo>
                  <a:pt x="8073497" y="5506890"/>
                </a:lnTo>
                <a:lnTo>
                  <a:pt x="8071512" y="5506493"/>
                </a:lnTo>
                <a:lnTo>
                  <a:pt x="8069131" y="5506096"/>
                </a:lnTo>
                <a:lnTo>
                  <a:pt x="8067146" y="5506493"/>
                </a:lnTo>
                <a:lnTo>
                  <a:pt x="8065162" y="5507287"/>
                </a:lnTo>
                <a:lnTo>
                  <a:pt x="8063178" y="5508478"/>
                </a:lnTo>
                <a:lnTo>
                  <a:pt x="8059209" y="5511256"/>
                </a:lnTo>
                <a:lnTo>
                  <a:pt x="8056430" y="5515226"/>
                </a:lnTo>
                <a:lnTo>
                  <a:pt x="8053256" y="5519195"/>
                </a:lnTo>
                <a:lnTo>
                  <a:pt x="8048890" y="5528324"/>
                </a:lnTo>
                <a:lnTo>
                  <a:pt x="8044524" y="5536659"/>
                </a:lnTo>
                <a:lnTo>
                  <a:pt x="8042540" y="5540232"/>
                </a:lnTo>
                <a:lnTo>
                  <a:pt x="8040158" y="5543010"/>
                </a:lnTo>
                <a:lnTo>
                  <a:pt x="8037777" y="5544598"/>
                </a:lnTo>
                <a:lnTo>
                  <a:pt x="8036586" y="5544995"/>
                </a:lnTo>
                <a:lnTo>
                  <a:pt x="8035396" y="5544995"/>
                </a:lnTo>
                <a:lnTo>
                  <a:pt x="8033808" y="5544995"/>
                </a:lnTo>
                <a:lnTo>
                  <a:pt x="8032220" y="5544598"/>
                </a:lnTo>
                <a:lnTo>
                  <a:pt x="8029045" y="5542216"/>
                </a:lnTo>
                <a:lnTo>
                  <a:pt x="8025076" y="5537850"/>
                </a:lnTo>
                <a:lnTo>
                  <a:pt x="8020710" y="5531499"/>
                </a:lnTo>
                <a:lnTo>
                  <a:pt x="8020710" y="5529118"/>
                </a:lnTo>
                <a:lnTo>
                  <a:pt x="8021108" y="5526339"/>
                </a:lnTo>
                <a:lnTo>
                  <a:pt x="8022298" y="5523958"/>
                </a:lnTo>
                <a:lnTo>
                  <a:pt x="8023488" y="5521576"/>
                </a:lnTo>
                <a:lnTo>
                  <a:pt x="8026664" y="5517210"/>
                </a:lnTo>
                <a:lnTo>
                  <a:pt x="8031030" y="5512844"/>
                </a:lnTo>
                <a:lnTo>
                  <a:pt x="8035396" y="5508875"/>
                </a:lnTo>
                <a:lnTo>
                  <a:pt x="8040555" y="5504906"/>
                </a:lnTo>
                <a:lnTo>
                  <a:pt x="8050874" y="5497364"/>
                </a:lnTo>
                <a:lnTo>
                  <a:pt x="8055637" y="5493395"/>
                </a:lnTo>
                <a:lnTo>
                  <a:pt x="8060400" y="5489426"/>
                </a:lnTo>
                <a:lnTo>
                  <a:pt x="8063574" y="5485456"/>
                </a:lnTo>
                <a:lnTo>
                  <a:pt x="8065956" y="5481090"/>
                </a:lnTo>
                <a:lnTo>
                  <a:pt x="8067146" y="5479106"/>
                </a:lnTo>
                <a:lnTo>
                  <a:pt x="8067544" y="5477121"/>
                </a:lnTo>
                <a:lnTo>
                  <a:pt x="8067544" y="5474740"/>
                </a:lnTo>
                <a:lnTo>
                  <a:pt x="8067146" y="5472358"/>
                </a:lnTo>
                <a:lnTo>
                  <a:pt x="8065956" y="5469977"/>
                </a:lnTo>
                <a:lnTo>
                  <a:pt x="8064766" y="5467992"/>
                </a:lnTo>
                <a:lnTo>
                  <a:pt x="8063178" y="5464817"/>
                </a:lnTo>
                <a:lnTo>
                  <a:pt x="8060796" y="5462435"/>
                </a:lnTo>
                <a:lnTo>
                  <a:pt x="8061194" y="5460450"/>
                </a:lnTo>
                <a:lnTo>
                  <a:pt x="8062781" y="5458466"/>
                </a:lnTo>
                <a:lnTo>
                  <a:pt x="8064766" y="5457672"/>
                </a:lnTo>
                <a:lnTo>
                  <a:pt x="8066750" y="5456084"/>
                </a:lnTo>
                <a:lnTo>
                  <a:pt x="8071910" y="5454100"/>
                </a:lnTo>
                <a:lnTo>
                  <a:pt x="8077466" y="5451718"/>
                </a:lnTo>
                <a:lnTo>
                  <a:pt x="8079847" y="5450130"/>
                </a:lnTo>
                <a:lnTo>
                  <a:pt x="8082228" y="5448146"/>
                </a:lnTo>
                <a:lnTo>
                  <a:pt x="8084610" y="5446558"/>
                </a:lnTo>
                <a:lnTo>
                  <a:pt x="8086198" y="5443780"/>
                </a:lnTo>
                <a:lnTo>
                  <a:pt x="8087388" y="5441001"/>
                </a:lnTo>
                <a:lnTo>
                  <a:pt x="8088182" y="5437032"/>
                </a:lnTo>
                <a:lnTo>
                  <a:pt x="8088182" y="5432666"/>
                </a:lnTo>
                <a:lnTo>
                  <a:pt x="8087388" y="5427903"/>
                </a:lnTo>
                <a:lnTo>
                  <a:pt x="8086198" y="5426315"/>
                </a:lnTo>
                <a:lnTo>
                  <a:pt x="8084610" y="5425521"/>
                </a:lnTo>
                <a:lnTo>
                  <a:pt x="8083022" y="5424331"/>
                </a:lnTo>
                <a:lnTo>
                  <a:pt x="8081832" y="5423934"/>
                </a:lnTo>
                <a:lnTo>
                  <a:pt x="8078656" y="5423934"/>
                </a:lnTo>
                <a:lnTo>
                  <a:pt x="8075878" y="5423934"/>
                </a:lnTo>
                <a:lnTo>
                  <a:pt x="8073100" y="5423537"/>
                </a:lnTo>
                <a:lnTo>
                  <a:pt x="8071512" y="5422346"/>
                </a:lnTo>
                <a:lnTo>
                  <a:pt x="8069925" y="5421552"/>
                </a:lnTo>
                <a:lnTo>
                  <a:pt x="8069131" y="5419964"/>
                </a:lnTo>
                <a:lnTo>
                  <a:pt x="8067544" y="5418377"/>
                </a:lnTo>
                <a:lnTo>
                  <a:pt x="8066750" y="5415598"/>
                </a:lnTo>
                <a:lnTo>
                  <a:pt x="8065559" y="5412820"/>
                </a:lnTo>
                <a:lnTo>
                  <a:pt x="8063178" y="5414011"/>
                </a:lnTo>
                <a:lnTo>
                  <a:pt x="8060796" y="5415995"/>
                </a:lnTo>
                <a:lnTo>
                  <a:pt x="8059209" y="5418377"/>
                </a:lnTo>
                <a:lnTo>
                  <a:pt x="8057622" y="5420361"/>
                </a:lnTo>
                <a:lnTo>
                  <a:pt x="8055240" y="5425521"/>
                </a:lnTo>
                <a:lnTo>
                  <a:pt x="8053256" y="5430681"/>
                </a:lnTo>
                <a:lnTo>
                  <a:pt x="8051271" y="5435444"/>
                </a:lnTo>
                <a:lnTo>
                  <a:pt x="8048493" y="5440207"/>
                </a:lnTo>
                <a:lnTo>
                  <a:pt x="8046508" y="5441795"/>
                </a:lnTo>
                <a:lnTo>
                  <a:pt x="8044524" y="5443780"/>
                </a:lnTo>
                <a:lnTo>
                  <a:pt x="8041746" y="5445764"/>
                </a:lnTo>
                <a:lnTo>
                  <a:pt x="8038570" y="5447352"/>
                </a:lnTo>
                <a:lnTo>
                  <a:pt x="8039761" y="5443383"/>
                </a:lnTo>
                <a:lnTo>
                  <a:pt x="8040158" y="5440207"/>
                </a:lnTo>
                <a:lnTo>
                  <a:pt x="8040158" y="5436238"/>
                </a:lnTo>
                <a:lnTo>
                  <a:pt x="8039364" y="5432666"/>
                </a:lnTo>
                <a:lnTo>
                  <a:pt x="8038174" y="5429887"/>
                </a:lnTo>
                <a:lnTo>
                  <a:pt x="8036586" y="5426315"/>
                </a:lnTo>
                <a:lnTo>
                  <a:pt x="8034998" y="5423934"/>
                </a:lnTo>
                <a:lnTo>
                  <a:pt x="8033014" y="5421552"/>
                </a:lnTo>
                <a:lnTo>
                  <a:pt x="8030236" y="5419567"/>
                </a:lnTo>
                <a:lnTo>
                  <a:pt x="8027458" y="5418377"/>
                </a:lnTo>
                <a:lnTo>
                  <a:pt x="8024680" y="5417583"/>
                </a:lnTo>
                <a:lnTo>
                  <a:pt x="8021504" y="5417186"/>
                </a:lnTo>
                <a:lnTo>
                  <a:pt x="8018329" y="5417583"/>
                </a:lnTo>
                <a:lnTo>
                  <a:pt x="8014757" y="5418377"/>
                </a:lnTo>
                <a:lnTo>
                  <a:pt x="8011185" y="5420361"/>
                </a:lnTo>
                <a:lnTo>
                  <a:pt x="8008010" y="5423537"/>
                </a:lnTo>
                <a:lnTo>
                  <a:pt x="8008804" y="5418377"/>
                </a:lnTo>
                <a:lnTo>
                  <a:pt x="8009994" y="5414011"/>
                </a:lnTo>
                <a:lnTo>
                  <a:pt x="8011979" y="5410041"/>
                </a:lnTo>
                <a:lnTo>
                  <a:pt x="8014360" y="5406469"/>
                </a:lnTo>
                <a:lnTo>
                  <a:pt x="8010392" y="5403691"/>
                </a:lnTo>
                <a:lnTo>
                  <a:pt x="8006820" y="5401309"/>
                </a:lnTo>
                <a:lnTo>
                  <a:pt x="8002454" y="5402500"/>
                </a:lnTo>
                <a:lnTo>
                  <a:pt x="7998088" y="5403691"/>
                </a:lnTo>
                <a:lnTo>
                  <a:pt x="7997294" y="5400118"/>
                </a:lnTo>
                <a:lnTo>
                  <a:pt x="7995310" y="5396546"/>
                </a:lnTo>
                <a:lnTo>
                  <a:pt x="7993722" y="5394165"/>
                </a:lnTo>
                <a:lnTo>
                  <a:pt x="7991738" y="5392180"/>
                </a:lnTo>
                <a:lnTo>
                  <a:pt x="7987768" y="5389005"/>
                </a:lnTo>
                <a:lnTo>
                  <a:pt x="7983403" y="5385829"/>
                </a:lnTo>
                <a:lnTo>
                  <a:pt x="7982212" y="5384638"/>
                </a:lnTo>
                <a:lnTo>
                  <a:pt x="7980228" y="5384241"/>
                </a:lnTo>
                <a:lnTo>
                  <a:pt x="7976656" y="5392974"/>
                </a:lnTo>
                <a:lnTo>
                  <a:pt x="7973084" y="5402103"/>
                </a:lnTo>
                <a:lnTo>
                  <a:pt x="7970306" y="5410835"/>
                </a:lnTo>
                <a:lnTo>
                  <a:pt x="7968321" y="5420361"/>
                </a:lnTo>
                <a:lnTo>
                  <a:pt x="7968321" y="5422743"/>
                </a:lnTo>
                <a:lnTo>
                  <a:pt x="7967924" y="5425521"/>
                </a:lnTo>
                <a:lnTo>
                  <a:pt x="7966734" y="5434254"/>
                </a:lnTo>
                <a:lnTo>
                  <a:pt x="7966734" y="5443383"/>
                </a:lnTo>
                <a:lnTo>
                  <a:pt x="7967924" y="5453703"/>
                </a:lnTo>
                <a:lnTo>
                  <a:pt x="7969908" y="5464023"/>
                </a:lnTo>
                <a:lnTo>
                  <a:pt x="7968321" y="5464420"/>
                </a:lnTo>
                <a:lnTo>
                  <a:pt x="7966734" y="5464420"/>
                </a:lnTo>
                <a:lnTo>
                  <a:pt x="7965940" y="5463626"/>
                </a:lnTo>
                <a:lnTo>
                  <a:pt x="7964749" y="5462435"/>
                </a:lnTo>
                <a:lnTo>
                  <a:pt x="7962368" y="5460054"/>
                </a:lnTo>
                <a:lnTo>
                  <a:pt x="7960384" y="5456481"/>
                </a:lnTo>
                <a:lnTo>
                  <a:pt x="7958399" y="5453306"/>
                </a:lnTo>
                <a:lnTo>
                  <a:pt x="7956812" y="5449734"/>
                </a:lnTo>
                <a:lnTo>
                  <a:pt x="7954033" y="5447352"/>
                </a:lnTo>
                <a:lnTo>
                  <a:pt x="7953239" y="5446955"/>
                </a:lnTo>
                <a:lnTo>
                  <a:pt x="7951652" y="5446558"/>
                </a:lnTo>
                <a:lnTo>
                  <a:pt x="7945698" y="5448940"/>
                </a:lnTo>
                <a:lnTo>
                  <a:pt x="7941332" y="5452115"/>
                </a:lnTo>
                <a:lnTo>
                  <a:pt x="7937760" y="5455687"/>
                </a:lnTo>
                <a:lnTo>
                  <a:pt x="7934586" y="5460054"/>
                </a:lnTo>
                <a:lnTo>
                  <a:pt x="7932601" y="5464420"/>
                </a:lnTo>
                <a:lnTo>
                  <a:pt x="7931410" y="5469183"/>
                </a:lnTo>
                <a:lnTo>
                  <a:pt x="7930220" y="5474740"/>
                </a:lnTo>
                <a:lnTo>
                  <a:pt x="7929822" y="5480297"/>
                </a:lnTo>
                <a:lnTo>
                  <a:pt x="7928632" y="5491013"/>
                </a:lnTo>
                <a:lnTo>
                  <a:pt x="7927838" y="5495776"/>
                </a:lnTo>
                <a:lnTo>
                  <a:pt x="7926648" y="5500936"/>
                </a:lnTo>
                <a:lnTo>
                  <a:pt x="7925457" y="5506096"/>
                </a:lnTo>
                <a:lnTo>
                  <a:pt x="7923076" y="5510463"/>
                </a:lnTo>
                <a:lnTo>
                  <a:pt x="7919900" y="5514432"/>
                </a:lnTo>
                <a:lnTo>
                  <a:pt x="7915932" y="5517607"/>
                </a:lnTo>
                <a:lnTo>
                  <a:pt x="7917519" y="5519592"/>
                </a:lnTo>
                <a:lnTo>
                  <a:pt x="7919106" y="5520783"/>
                </a:lnTo>
                <a:lnTo>
                  <a:pt x="7921091" y="5520783"/>
                </a:lnTo>
                <a:lnTo>
                  <a:pt x="7923076" y="5520783"/>
                </a:lnTo>
                <a:lnTo>
                  <a:pt x="7926648" y="5518798"/>
                </a:lnTo>
                <a:lnTo>
                  <a:pt x="7930616" y="5517210"/>
                </a:lnTo>
                <a:lnTo>
                  <a:pt x="7928632" y="5527530"/>
                </a:lnTo>
                <a:lnTo>
                  <a:pt x="7927442" y="5538644"/>
                </a:lnTo>
                <a:lnTo>
                  <a:pt x="7927442" y="5550552"/>
                </a:lnTo>
                <a:lnTo>
                  <a:pt x="7927838" y="5561665"/>
                </a:lnTo>
                <a:lnTo>
                  <a:pt x="7928632" y="5567222"/>
                </a:lnTo>
                <a:lnTo>
                  <a:pt x="7929822" y="5572382"/>
                </a:lnTo>
                <a:lnTo>
                  <a:pt x="7931410" y="5577542"/>
                </a:lnTo>
                <a:lnTo>
                  <a:pt x="7932601" y="5582305"/>
                </a:lnTo>
                <a:lnTo>
                  <a:pt x="7934586" y="5587068"/>
                </a:lnTo>
                <a:lnTo>
                  <a:pt x="7936570" y="5591038"/>
                </a:lnTo>
                <a:lnTo>
                  <a:pt x="7939348" y="5595007"/>
                </a:lnTo>
                <a:lnTo>
                  <a:pt x="7942523" y="5597785"/>
                </a:lnTo>
                <a:lnTo>
                  <a:pt x="7940539" y="5598976"/>
                </a:lnTo>
                <a:lnTo>
                  <a:pt x="7938951" y="5599373"/>
                </a:lnTo>
                <a:lnTo>
                  <a:pt x="7936967" y="5599373"/>
                </a:lnTo>
                <a:lnTo>
                  <a:pt x="7935776" y="5599373"/>
                </a:lnTo>
                <a:lnTo>
                  <a:pt x="7932601" y="5598182"/>
                </a:lnTo>
                <a:lnTo>
                  <a:pt x="7930220" y="5595801"/>
                </a:lnTo>
                <a:lnTo>
                  <a:pt x="7927442" y="5593419"/>
                </a:lnTo>
                <a:lnTo>
                  <a:pt x="7925457" y="5589450"/>
                </a:lnTo>
                <a:lnTo>
                  <a:pt x="7920298" y="5581908"/>
                </a:lnTo>
                <a:lnTo>
                  <a:pt x="7915932" y="5573970"/>
                </a:lnTo>
                <a:lnTo>
                  <a:pt x="7913550" y="5570398"/>
                </a:lnTo>
                <a:lnTo>
                  <a:pt x="7910772" y="5568016"/>
                </a:lnTo>
                <a:lnTo>
                  <a:pt x="7908390" y="5566032"/>
                </a:lnTo>
                <a:lnTo>
                  <a:pt x="7905216" y="5564841"/>
                </a:lnTo>
                <a:lnTo>
                  <a:pt x="7904025" y="5564841"/>
                </a:lnTo>
                <a:lnTo>
                  <a:pt x="7902040" y="5565238"/>
                </a:lnTo>
                <a:lnTo>
                  <a:pt x="7900453" y="5565635"/>
                </a:lnTo>
                <a:lnTo>
                  <a:pt x="7898468" y="5566429"/>
                </a:lnTo>
                <a:lnTo>
                  <a:pt x="7898468" y="5563650"/>
                </a:lnTo>
                <a:lnTo>
                  <a:pt x="7898866" y="5561665"/>
                </a:lnTo>
                <a:lnTo>
                  <a:pt x="7900453" y="5559681"/>
                </a:lnTo>
                <a:lnTo>
                  <a:pt x="7902438" y="5558490"/>
                </a:lnTo>
                <a:lnTo>
                  <a:pt x="7907200" y="5555712"/>
                </a:lnTo>
                <a:lnTo>
                  <a:pt x="7912360" y="5552933"/>
                </a:lnTo>
                <a:lnTo>
                  <a:pt x="7909582" y="5546186"/>
                </a:lnTo>
                <a:lnTo>
                  <a:pt x="7906803" y="5540232"/>
                </a:lnTo>
                <a:lnTo>
                  <a:pt x="7904025" y="5535866"/>
                </a:lnTo>
                <a:lnTo>
                  <a:pt x="7900453" y="5532293"/>
                </a:lnTo>
                <a:lnTo>
                  <a:pt x="7896881" y="5529515"/>
                </a:lnTo>
                <a:lnTo>
                  <a:pt x="7892912" y="5527927"/>
                </a:lnTo>
                <a:lnTo>
                  <a:pt x="7889737" y="5527133"/>
                </a:lnTo>
                <a:lnTo>
                  <a:pt x="7885768" y="5526339"/>
                </a:lnTo>
                <a:lnTo>
                  <a:pt x="7885371" y="5523561"/>
                </a:lnTo>
                <a:lnTo>
                  <a:pt x="7886165" y="5521576"/>
                </a:lnTo>
                <a:lnTo>
                  <a:pt x="7887752" y="5519592"/>
                </a:lnTo>
                <a:lnTo>
                  <a:pt x="7889737" y="5518401"/>
                </a:lnTo>
                <a:lnTo>
                  <a:pt x="7894500" y="5515623"/>
                </a:lnTo>
                <a:lnTo>
                  <a:pt x="7898866" y="5512844"/>
                </a:lnTo>
                <a:lnTo>
                  <a:pt x="7890530" y="5506096"/>
                </a:lnTo>
                <a:lnTo>
                  <a:pt x="7885371" y="5502524"/>
                </a:lnTo>
                <a:lnTo>
                  <a:pt x="7882196" y="5500540"/>
                </a:lnTo>
                <a:lnTo>
                  <a:pt x="7881006" y="5499349"/>
                </a:lnTo>
                <a:lnTo>
                  <a:pt x="7879814" y="5496570"/>
                </a:lnTo>
                <a:lnTo>
                  <a:pt x="7879418" y="5492204"/>
                </a:lnTo>
                <a:lnTo>
                  <a:pt x="7878624" y="5484663"/>
                </a:lnTo>
                <a:lnTo>
                  <a:pt x="7875449" y="5471167"/>
                </a:lnTo>
                <a:lnTo>
                  <a:pt x="7865130" y="5470373"/>
                </a:lnTo>
                <a:lnTo>
                  <a:pt x="7859970" y="5469183"/>
                </a:lnTo>
                <a:lnTo>
                  <a:pt x="7857589" y="5468786"/>
                </a:lnTo>
                <a:lnTo>
                  <a:pt x="7854810" y="5467992"/>
                </a:lnTo>
                <a:lnTo>
                  <a:pt x="7850048" y="5468389"/>
                </a:lnTo>
                <a:lnTo>
                  <a:pt x="7845285" y="5468389"/>
                </a:lnTo>
                <a:lnTo>
                  <a:pt x="7840920" y="5467595"/>
                </a:lnTo>
                <a:lnTo>
                  <a:pt x="7836554" y="5466007"/>
                </a:lnTo>
                <a:lnTo>
                  <a:pt x="7834966" y="5464420"/>
                </a:lnTo>
                <a:lnTo>
                  <a:pt x="7832982" y="5462435"/>
                </a:lnTo>
                <a:lnTo>
                  <a:pt x="7831394" y="5460450"/>
                </a:lnTo>
                <a:lnTo>
                  <a:pt x="7830204" y="5458466"/>
                </a:lnTo>
                <a:lnTo>
                  <a:pt x="7828616" y="5455687"/>
                </a:lnTo>
                <a:lnTo>
                  <a:pt x="7827822" y="5452909"/>
                </a:lnTo>
                <a:lnTo>
                  <a:pt x="7827028" y="5449337"/>
                </a:lnTo>
                <a:lnTo>
                  <a:pt x="7826632" y="5445764"/>
                </a:lnTo>
                <a:lnTo>
                  <a:pt x="7798849" y="5456084"/>
                </a:lnTo>
                <a:lnTo>
                  <a:pt x="7796864" y="5458069"/>
                </a:lnTo>
                <a:lnTo>
                  <a:pt x="7796071" y="5460450"/>
                </a:lnTo>
                <a:lnTo>
                  <a:pt x="7795277" y="5463626"/>
                </a:lnTo>
                <a:lnTo>
                  <a:pt x="7795277" y="5466801"/>
                </a:lnTo>
                <a:lnTo>
                  <a:pt x="7797262" y="5473946"/>
                </a:lnTo>
                <a:lnTo>
                  <a:pt x="7799246" y="5480693"/>
                </a:lnTo>
                <a:lnTo>
                  <a:pt x="7799643" y="5483869"/>
                </a:lnTo>
                <a:lnTo>
                  <a:pt x="7800436" y="5487441"/>
                </a:lnTo>
                <a:lnTo>
                  <a:pt x="7799643" y="5490220"/>
                </a:lnTo>
                <a:lnTo>
                  <a:pt x="7798849" y="5492998"/>
                </a:lnTo>
                <a:lnTo>
                  <a:pt x="7796468" y="5494586"/>
                </a:lnTo>
                <a:lnTo>
                  <a:pt x="7793292" y="5496173"/>
                </a:lnTo>
                <a:lnTo>
                  <a:pt x="7788530" y="5497364"/>
                </a:lnTo>
                <a:lnTo>
                  <a:pt x="7782576" y="5497364"/>
                </a:lnTo>
                <a:lnTo>
                  <a:pt x="7781783" y="5489823"/>
                </a:lnTo>
                <a:lnTo>
                  <a:pt x="7780592" y="5483472"/>
                </a:lnTo>
                <a:lnTo>
                  <a:pt x="7777814" y="5481090"/>
                </a:lnTo>
                <a:lnTo>
                  <a:pt x="7775432" y="5478709"/>
                </a:lnTo>
                <a:lnTo>
                  <a:pt x="7776226" y="5481487"/>
                </a:lnTo>
                <a:lnTo>
                  <a:pt x="7776226" y="5484663"/>
                </a:lnTo>
                <a:lnTo>
                  <a:pt x="7775830" y="5486647"/>
                </a:lnTo>
                <a:lnTo>
                  <a:pt x="7775432" y="5487838"/>
                </a:lnTo>
                <a:lnTo>
                  <a:pt x="7774242" y="5489823"/>
                </a:lnTo>
                <a:lnTo>
                  <a:pt x="7773052" y="5491807"/>
                </a:lnTo>
                <a:lnTo>
                  <a:pt x="7767495" y="5491410"/>
                </a:lnTo>
                <a:lnTo>
                  <a:pt x="7762732" y="5491013"/>
                </a:lnTo>
                <a:lnTo>
                  <a:pt x="7757572" y="5491013"/>
                </a:lnTo>
                <a:lnTo>
                  <a:pt x="7753207" y="5491410"/>
                </a:lnTo>
                <a:lnTo>
                  <a:pt x="7748444" y="5491807"/>
                </a:lnTo>
                <a:lnTo>
                  <a:pt x="7744078" y="5492998"/>
                </a:lnTo>
                <a:lnTo>
                  <a:pt x="7734950" y="5495776"/>
                </a:lnTo>
                <a:lnTo>
                  <a:pt x="7725822" y="5499746"/>
                </a:lnTo>
                <a:lnTo>
                  <a:pt x="7717090" y="5504112"/>
                </a:lnTo>
                <a:lnTo>
                  <a:pt x="7698039" y="5514829"/>
                </a:lnTo>
                <a:lnTo>
                  <a:pt x="7697246" y="5527133"/>
                </a:lnTo>
                <a:lnTo>
                  <a:pt x="7696848" y="5539835"/>
                </a:lnTo>
                <a:lnTo>
                  <a:pt x="7697246" y="5552933"/>
                </a:lnTo>
                <a:lnTo>
                  <a:pt x="7698833" y="5566429"/>
                </a:lnTo>
                <a:lnTo>
                  <a:pt x="7700024" y="5579924"/>
                </a:lnTo>
                <a:lnTo>
                  <a:pt x="7702405" y="5593022"/>
                </a:lnTo>
                <a:lnTo>
                  <a:pt x="7706770" y="5617631"/>
                </a:lnTo>
                <a:lnTo>
                  <a:pt x="7703198" y="5618028"/>
                </a:lnTo>
                <a:lnTo>
                  <a:pt x="7698833" y="5618425"/>
                </a:lnTo>
                <a:lnTo>
                  <a:pt x="7695261" y="5618425"/>
                </a:lnTo>
                <a:lnTo>
                  <a:pt x="7691689" y="5618822"/>
                </a:lnTo>
                <a:lnTo>
                  <a:pt x="7690895" y="5620013"/>
                </a:lnTo>
                <a:lnTo>
                  <a:pt x="7689704" y="5620807"/>
                </a:lnTo>
                <a:lnTo>
                  <a:pt x="7689308" y="5621998"/>
                </a:lnTo>
                <a:lnTo>
                  <a:pt x="7689308" y="5623982"/>
                </a:lnTo>
                <a:lnTo>
                  <a:pt x="7689704" y="5625570"/>
                </a:lnTo>
                <a:lnTo>
                  <a:pt x="7690895" y="5628745"/>
                </a:lnTo>
                <a:lnTo>
                  <a:pt x="7694864" y="5635890"/>
                </a:lnTo>
                <a:lnTo>
                  <a:pt x="7689704" y="5637874"/>
                </a:lnTo>
                <a:lnTo>
                  <a:pt x="7684942" y="5640256"/>
                </a:lnTo>
                <a:lnTo>
                  <a:pt x="7680179" y="5643431"/>
                </a:lnTo>
                <a:lnTo>
                  <a:pt x="7675020" y="5644622"/>
                </a:lnTo>
                <a:lnTo>
                  <a:pt x="7673035" y="5645416"/>
                </a:lnTo>
                <a:lnTo>
                  <a:pt x="7671448" y="5645813"/>
                </a:lnTo>
                <a:lnTo>
                  <a:pt x="7669860" y="5645416"/>
                </a:lnTo>
                <a:lnTo>
                  <a:pt x="7668670" y="5644225"/>
                </a:lnTo>
                <a:lnTo>
                  <a:pt x="7668273" y="5643034"/>
                </a:lnTo>
                <a:lnTo>
                  <a:pt x="7667876" y="5641050"/>
                </a:lnTo>
                <a:lnTo>
                  <a:pt x="7668273" y="5637874"/>
                </a:lnTo>
                <a:lnTo>
                  <a:pt x="7668670" y="5634699"/>
                </a:lnTo>
                <a:lnTo>
                  <a:pt x="7666685" y="5636684"/>
                </a:lnTo>
                <a:lnTo>
                  <a:pt x="7665891" y="5638271"/>
                </a:lnTo>
                <a:lnTo>
                  <a:pt x="7665098" y="5639859"/>
                </a:lnTo>
                <a:lnTo>
                  <a:pt x="7664304" y="5641447"/>
                </a:lnTo>
                <a:lnTo>
                  <a:pt x="7664304" y="5643034"/>
                </a:lnTo>
                <a:lnTo>
                  <a:pt x="7665098" y="5644225"/>
                </a:lnTo>
                <a:lnTo>
                  <a:pt x="7666288" y="5646607"/>
                </a:lnTo>
                <a:lnTo>
                  <a:pt x="7667876" y="5649782"/>
                </a:lnTo>
                <a:lnTo>
                  <a:pt x="7669463" y="5652561"/>
                </a:lnTo>
                <a:lnTo>
                  <a:pt x="7669860" y="5654148"/>
                </a:lnTo>
                <a:lnTo>
                  <a:pt x="7669860" y="5656133"/>
                </a:lnTo>
                <a:lnTo>
                  <a:pt x="7669860" y="5658514"/>
                </a:lnTo>
                <a:lnTo>
                  <a:pt x="7669463" y="5660499"/>
                </a:lnTo>
                <a:lnTo>
                  <a:pt x="7667479" y="5659308"/>
                </a:lnTo>
                <a:lnTo>
                  <a:pt x="7665494" y="5658514"/>
                </a:lnTo>
                <a:lnTo>
                  <a:pt x="7661525" y="5655736"/>
                </a:lnTo>
                <a:lnTo>
                  <a:pt x="7653985" y="5648194"/>
                </a:lnTo>
                <a:lnTo>
                  <a:pt x="7650413" y="5645416"/>
                </a:lnTo>
                <a:lnTo>
                  <a:pt x="7646444" y="5643034"/>
                </a:lnTo>
                <a:lnTo>
                  <a:pt x="7644459" y="5641844"/>
                </a:lnTo>
                <a:lnTo>
                  <a:pt x="7642078" y="5641447"/>
                </a:lnTo>
                <a:lnTo>
                  <a:pt x="7639697" y="5641844"/>
                </a:lnTo>
                <a:lnTo>
                  <a:pt x="7636918" y="5642241"/>
                </a:lnTo>
                <a:lnTo>
                  <a:pt x="7635728" y="5643431"/>
                </a:lnTo>
                <a:lnTo>
                  <a:pt x="7634537" y="5644225"/>
                </a:lnTo>
                <a:lnTo>
                  <a:pt x="7633743" y="5645813"/>
                </a:lnTo>
                <a:lnTo>
                  <a:pt x="7633743" y="5647401"/>
                </a:lnTo>
                <a:lnTo>
                  <a:pt x="7634140" y="5648591"/>
                </a:lnTo>
                <a:lnTo>
                  <a:pt x="7634537" y="5650179"/>
                </a:lnTo>
                <a:lnTo>
                  <a:pt x="7636918" y="5652957"/>
                </a:lnTo>
                <a:lnTo>
                  <a:pt x="7639697" y="5655736"/>
                </a:lnTo>
                <a:lnTo>
                  <a:pt x="7642872" y="5656927"/>
                </a:lnTo>
                <a:lnTo>
                  <a:pt x="7646047" y="5658117"/>
                </a:lnTo>
                <a:lnTo>
                  <a:pt x="7646841" y="5657324"/>
                </a:lnTo>
                <a:lnTo>
                  <a:pt x="7647634" y="5656927"/>
                </a:lnTo>
                <a:lnTo>
                  <a:pt x="7645253" y="5660102"/>
                </a:lnTo>
                <a:lnTo>
                  <a:pt x="7642475" y="5662484"/>
                </a:lnTo>
                <a:lnTo>
                  <a:pt x="7639697" y="5664865"/>
                </a:lnTo>
                <a:lnTo>
                  <a:pt x="7635728" y="5666850"/>
                </a:lnTo>
                <a:lnTo>
                  <a:pt x="7631362" y="5668437"/>
                </a:lnTo>
                <a:lnTo>
                  <a:pt x="7625805" y="5669628"/>
                </a:lnTo>
                <a:lnTo>
                  <a:pt x="7619852" y="5670819"/>
                </a:lnTo>
                <a:lnTo>
                  <a:pt x="7613105" y="5671613"/>
                </a:lnTo>
                <a:lnTo>
                  <a:pt x="7616677" y="5672804"/>
                </a:lnTo>
                <a:lnTo>
                  <a:pt x="7619455" y="5673994"/>
                </a:lnTo>
                <a:lnTo>
                  <a:pt x="7621440" y="5675185"/>
                </a:lnTo>
                <a:lnTo>
                  <a:pt x="7622233" y="5676376"/>
                </a:lnTo>
                <a:lnTo>
                  <a:pt x="7623027" y="5677567"/>
                </a:lnTo>
                <a:lnTo>
                  <a:pt x="7623027" y="5678360"/>
                </a:lnTo>
                <a:lnTo>
                  <a:pt x="7621837" y="5679551"/>
                </a:lnTo>
                <a:lnTo>
                  <a:pt x="7621043" y="5680345"/>
                </a:lnTo>
                <a:lnTo>
                  <a:pt x="7619058" y="5681139"/>
                </a:lnTo>
                <a:lnTo>
                  <a:pt x="7617471" y="5681139"/>
                </a:lnTo>
                <a:lnTo>
                  <a:pt x="7615089" y="5681139"/>
                </a:lnTo>
                <a:lnTo>
                  <a:pt x="7613105" y="5681139"/>
                </a:lnTo>
                <a:lnTo>
                  <a:pt x="7610724" y="5679948"/>
                </a:lnTo>
                <a:lnTo>
                  <a:pt x="7608342" y="5679154"/>
                </a:lnTo>
                <a:lnTo>
                  <a:pt x="7606358" y="5677170"/>
                </a:lnTo>
                <a:lnTo>
                  <a:pt x="7604373" y="5675185"/>
                </a:lnTo>
                <a:lnTo>
                  <a:pt x="7602389" y="5681933"/>
                </a:lnTo>
                <a:lnTo>
                  <a:pt x="7601595" y="5684711"/>
                </a:lnTo>
                <a:lnTo>
                  <a:pt x="7600008" y="5687887"/>
                </a:lnTo>
                <a:lnTo>
                  <a:pt x="7598023" y="5690665"/>
                </a:lnTo>
                <a:lnTo>
                  <a:pt x="7595642" y="5692650"/>
                </a:lnTo>
                <a:lnTo>
                  <a:pt x="7591673" y="5694634"/>
                </a:lnTo>
                <a:lnTo>
                  <a:pt x="7586116" y="5695031"/>
                </a:lnTo>
                <a:lnTo>
                  <a:pt x="7589292" y="5697413"/>
                </a:lnTo>
                <a:lnTo>
                  <a:pt x="7591673" y="5699397"/>
                </a:lnTo>
                <a:lnTo>
                  <a:pt x="7593657" y="5700588"/>
                </a:lnTo>
                <a:lnTo>
                  <a:pt x="7596039" y="5700985"/>
                </a:lnTo>
                <a:lnTo>
                  <a:pt x="7598023" y="5700985"/>
                </a:lnTo>
                <a:lnTo>
                  <a:pt x="7600008" y="5700588"/>
                </a:lnTo>
                <a:lnTo>
                  <a:pt x="7603976" y="5698603"/>
                </a:lnTo>
                <a:lnTo>
                  <a:pt x="7607945" y="5695825"/>
                </a:lnTo>
                <a:lnTo>
                  <a:pt x="7612311" y="5692650"/>
                </a:lnTo>
                <a:lnTo>
                  <a:pt x="7617471" y="5689474"/>
                </a:lnTo>
                <a:lnTo>
                  <a:pt x="7620646" y="5687887"/>
                </a:lnTo>
                <a:lnTo>
                  <a:pt x="7623821" y="5686299"/>
                </a:lnTo>
                <a:lnTo>
                  <a:pt x="7623027" y="5689474"/>
                </a:lnTo>
                <a:lnTo>
                  <a:pt x="7623027" y="5691856"/>
                </a:lnTo>
                <a:lnTo>
                  <a:pt x="7623027" y="5694237"/>
                </a:lnTo>
                <a:lnTo>
                  <a:pt x="7623424" y="5695825"/>
                </a:lnTo>
                <a:lnTo>
                  <a:pt x="7624218" y="5697016"/>
                </a:lnTo>
                <a:lnTo>
                  <a:pt x="7625409" y="5698603"/>
                </a:lnTo>
                <a:lnTo>
                  <a:pt x="7627393" y="5699397"/>
                </a:lnTo>
                <a:lnTo>
                  <a:pt x="7628584" y="5700191"/>
                </a:lnTo>
                <a:lnTo>
                  <a:pt x="7632553" y="5701382"/>
                </a:lnTo>
                <a:lnTo>
                  <a:pt x="7636918" y="5702176"/>
                </a:lnTo>
                <a:lnTo>
                  <a:pt x="7641284" y="5702573"/>
                </a:lnTo>
                <a:lnTo>
                  <a:pt x="7645253" y="5703366"/>
                </a:lnTo>
                <a:lnTo>
                  <a:pt x="7646444" y="5705351"/>
                </a:lnTo>
                <a:lnTo>
                  <a:pt x="7646841" y="5707336"/>
                </a:lnTo>
                <a:lnTo>
                  <a:pt x="7646841" y="5708923"/>
                </a:lnTo>
                <a:lnTo>
                  <a:pt x="7646841" y="5710114"/>
                </a:lnTo>
                <a:lnTo>
                  <a:pt x="7645253" y="5712893"/>
                </a:lnTo>
                <a:lnTo>
                  <a:pt x="7643269" y="5715274"/>
                </a:lnTo>
                <a:lnTo>
                  <a:pt x="7640887" y="5717259"/>
                </a:lnTo>
                <a:lnTo>
                  <a:pt x="7638903" y="5719243"/>
                </a:lnTo>
                <a:lnTo>
                  <a:pt x="7638506" y="5720434"/>
                </a:lnTo>
                <a:lnTo>
                  <a:pt x="7638109" y="5722022"/>
                </a:lnTo>
                <a:lnTo>
                  <a:pt x="7638109" y="5723609"/>
                </a:lnTo>
                <a:lnTo>
                  <a:pt x="7638506" y="5725594"/>
                </a:lnTo>
                <a:lnTo>
                  <a:pt x="7635728" y="5721625"/>
                </a:lnTo>
                <a:lnTo>
                  <a:pt x="7632553" y="5718450"/>
                </a:lnTo>
                <a:lnTo>
                  <a:pt x="7630568" y="5717259"/>
                </a:lnTo>
                <a:lnTo>
                  <a:pt x="7628584" y="5716068"/>
                </a:lnTo>
                <a:lnTo>
                  <a:pt x="7627790" y="5716068"/>
                </a:lnTo>
                <a:lnTo>
                  <a:pt x="7626202" y="5716465"/>
                </a:lnTo>
                <a:lnTo>
                  <a:pt x="7625012" y="5719243"/>
                </a:lnTo>
                <a:lnTo>
                  <a:pt x="7623027" y="5721625"/>
                </a:lnTo>
                <a:lnTo>
                  <a:pt x="7621837" y="5722022"/>
                </a:lnTo>
                <a:lnTo>
                  <a:pt x="7620646" y="5722816"/>
                </a:lnTo>
                <a:lnTo>
                  <a:pt x="7618661" y="5722816"/>
                </a:lnTo>
                <a:lnTo>
                  <a:pt x="7615883" y="5722022"/>
                </a:lnTo>
                <a:lnTo>
                  <a:pt x="7613502" y="5720434"/>
                </a:lnTo>
                <a:lnTo>
                  <a:pt x="7610327" y="5717656"/>
                </a:lnTo>
                <a:lnTo>
                  <a:pt x="7611120" y="5725991"/>
                </a:lnTo>
                <a:lnTo>
                  <a:pt x="7611120" y="5728769"/>
                </a:lnTo>
                <a:lnTo>
                  <a:pt x="7610724" y="5730754"/>
                </a:lnTo>
                <a:lnTo>
                  <a:pt x="7609533" y="5734326"/>
                </a:lnTo>
                <a:lnTo>
                  <a:pt x="7608342" y="5736311"/>
                </a:lnTo>
                <a:lnTo>
                  <a:pt x="7606358" y="5738693"/>
                </a:lnTo>
                <a:lnTo>
                  <a:pt x="7605961" y="5740280"/>
                </a:lnTo>
                <a:lnTo>
                  <a:pt x="7605167" y="5742662"/>
                </a:lnTo>
                <a:lnTo>
                  <a:pt x="7604770" y="5745043"/>
                </a:lnTo>
                <a:lnTo>
                  <a:pt x="7604770" y="5749012"/>
                </a:lnTo>
                <a:lnTo>
                  <a:pt x="7604770" y="5758539"/>
                </a:lnTo>
                <a:lnTo>
                  <a:pt x="7605961" y="5759729"/>
                </a:lnTo>
                <a:lnTo>
                  <a:pt x="7607152" y="5761317"/>
                </a:lnTo>
                <a:lnTo>
                  <a:pt x="7609533" y="5762508"/>
                </a:lnTo>
                <a:lnTo>
                  <a:pt x="7611517" y="5764492"/>
                </a:lnTo>
                <a:lnTo>
                  <a:pt x="7612708" y="5766080"/>
                </a:lnTo>
                <a:lnTo>
                  <a:pt x="7613502" y="5768065"/>
                </a:lnTo>
                <a:lnTo>
                  <a:pt x="7615883" y="5762111"/>
                </a:lnTo>
                <a:lnTo>
                  <a:pt x="7619455" y="5756554"/>
                </a:lnTo>
                <a:lnTo>
                  <a:pt x="7622233" y="5752188"/>
                </a:lnTo>
                <a:lnTo>
                  <a:pt x="7625805" y="5748219"/>
                </a:lnTo>
                <a:lnTo>
                  <a:pt x="7629377" y="5744646"/>
                </a:lnTo>
                <a:lnTo>
                  <a:pt x="7633346" y="5741471"/>
                </a:lnTo>
                <a:lnTo>
                  <a:pt x="7636918" y="5738693"/>
                </a:lnTo>
                <a:lnTo>
                  <a:pt x="7640887" y="5736311"/>
                </a:lnTo>
                <a:lnTo>
                  <a:pt x="7648825" y="5731151"/>
                </a:lnTo>
                <a:lnTo>
                  <a:pt x="7656763" y="5727579"/>
                </a:lnTo>
                <a:lnTo>
                  <a:pt x="7664304" y="5722816"/>
                </a:lnTo>
                <a:lnTo>
                  <a:pt x="7671845" y="5718053"/>
                </a:lnTo>
                <a:lnTo>
                  <a:pt x="7672242" y="5720037"/>
                </a:lnTo>
                <a:lnTo>
                  <a:pt x="7672242" y="5721625"/>
                </a:lnTo>
                <a:lnTo>
                  <a:pt x="7671448" y="5724403"/>
                </a:lnTo>
                <a:lnTo>
                  <a:pt x="7671448" y="5727579"/>
                </a:lnTo>
                <a:lnTo>
                  <a:pt x="7671448" y="5729166"/>
                </a:lnTo>
                <a:lnTo>
                  <a:pt x="7671845" y="5731151"/>
                </a:lnTo>
                <a:lnTo>
                  <a:pt x="7677004" y="5729960"/>
                </a:lnTo>
                <a:lnTo>
                  <a:pt x="7681370" y="5727976"/>
                </a:lnTo>
                <a:lnTo>
                  <a:pt x="7685338" y="5725594"/>
                </a:lnTo>
                <a:lnTo>
                  <a:pt x="7688910" y="5722816"/>
                </a:lnTo>
                <a:lnTo>
                  <a:pt x="7691689" y="5720434"/>
                </a:lnTo>
                <a:lnTo>
                  <a:pt x="7694864" y="5717656"/>
                </a:lnTo>
                <a:lnTo>
                  <a:pt x="7699626" y="5711305"/>
                </a:lnTo>
                <a:lnTo>
                  <a:pt x="7709549" y="5697016"/>
                </a:lnTo>
                <a:lnTo>
                  <a:pt x="7715106" y="5689871"/>
                </a:lnTo>
                <a:lnTo>
                  <a:pt x="7719074" y="5685902"/>
                </a:lnTo>
                <a:lnTo>
                  <a:pt x="7723043" y="5681933"/>
                </a:lnTo>
                <a:lnTo>
                  <a:pt x="7724630" y="5685505"/>
                </a:lnTo>
                <a:lnTo>
                  <a:pt x="7725822" y="5687887"/>
                </a:lnTo>
                <a:lnTo>
                  <a:pt x="7727806" y="5690268"/>
                </a:lnTo>
                <a:lnTo>
                  <a:pt x="7729394" y="5692253"/>
                </a:lnTo>
                <a:lnTo>
                  <a:pt x="7731378" y="5693840"/>
                </a:lnTo>
                <a:lnTo>
                  <a:pt x="7733362" y="5694634"/>
                </a:lnTo>
                <a:lnTo>
                  <a:pt x="7735744" y="5695825"/>
                </a:lnTo>
                <a:lnTo>
                  <a:pt x="7737728" y="5696222"/>
                </a:lnTo>
                <a:lnTo>
                  <a:pt x="7742491" y="5696619"/>
                </a:lnTo>
                <a:lnTo>
                  <a:pt x="7747650" y="5695825"/>
                </a:lnTo>
                <a:lnTo>
                  <a:pt x="7752413" y="5694634"/>
                </a:lnTo>
                <a:lnTo>
                  <a:pt x="7757572" y="5692650"/>
                </a:lnTo>
                <a:lnTo>
                  <a:pt x="7759557" y="5695825"/>
                </a:lnTo>
                <a:lnTo>
                  <a:pt x="7760748" y="5697413"/>
                </a:lnTo>
                <a:lnTo>
                  <a:pt x="7761144" y="5699397"/>
                </a:lnTo>
                <a:lnTo>
                  <a:pt x="7761144" y="5700985"/>
                </a:lnTo>
                <a:lnTo>
                  <a:pt x="7760748" y="5702573"/>
                </a:lnTo>
                <a:lnTo>
                  <a:pt x="7759557" y="5703366"/>
                </a:lnTo>
                <a:lnTo>
                  <a:pt x="7757572" y="5705748"/>
                </a:lnTo>
                <a:lnTo>
                  <a:pt x="7755985" y="5707733"/>
                </a:lnTo>
                <a:lnTo>
                  <a:pt x="7754794" y="5708923"/>
                </a:lnTo>
                <a:lnTo>
                  <a:pt x="7754398" y="5710114"/>
                </a:lnTo>
                <a:lnTo>
                  <a:pt x="7754398" y="5711702"/>
                </a:lnTo>
                <a:lnTo>
                  <a:pt x="7754794" y="5713686"/>
                </a:lnTo>
                <a:lnTo>
                  <a:pt x="7756382" y="5716068"/>
                </a:lnTo>
                <a:lnTo>
                  <a:pt x="7758366" y="5718450"/>
                </a:lnTo>
                <a:lnTo>
                  <a:pt x="7755985" y="5720037"/>
                </a:lnTo>
                <a:lnTo>
                  <a:pt x="7754000" y="5721228"/>
                </a:lnTo>
                <a:lnTo>
                  <a:pt x="7752016" y="5722022"/>
                </a:lnTo>
                <a:lnTo>
                  <a:pt x="7750032" y="5722022"/>
                </a:lnTo>
                <a:lnTo>
                  <a:pt x="7746856" y="5722022"/>
                </a:lnTo>
                <a:lnTo>
                  <a:pt x="7744078" y="5721625"/>
                </a:lnTo>
                <a:lnTo>
                  <a:pt x="7741697" y="5721625"/>
                </a:lnTo>
                <a:lnTo>
                  <a:pt x="7740506" y="5721625"/>
                </a:lnTo>
                <a:lnTo>
                  <a:pt x="7739712" y="5722022"/>
                </a:lnTo>
                <a:lnTo>
                  <a:pt x="7739316" y="5722816"/>
                </a:lnTo>
                <a:lnTo>
                  <a:pt x="7738125" y="5724006"/>
                </a:lnTo>
                <a:lnTo>
                  <a:pt x="7736934" y="5728373"/>
                </a:lnTo>
                <a:lnTo>
                  <a:pt x="7738522" y="5730357"/>
                </a:lnTo>
                <a:lnTo>
                  <a:pt x="7740506" y="5731151"/>
                </a:lnTo>
                <a:lnTo>
                  <a:pt x="7742491" y="5731945"/>
                </a:lnTo>
                <a:lnTo>
                  <a:pt x="7744872" y="5731945"/>
                </a:lnTo>
                <a:lnTo>
                  <a:pt x="7746856" y="5731151"/>
                </a:lnTo>
                <a:lnTo>
                  <a:pt x="7748841" y="5730357"/>
                </a:lnTo>
                <a:lnTo>
                  <a:pt x="7752810" y="5727579"/>
                </a:lnTo>
                <a:lnTo>
                  <a:pt x="7756779" y="5724006"/>
                </a:lnTo>
                <a:lnTo>
                  <a:pt x="7760351" y="5720037"/>
                </a:lnTo>
                <a:lnTo>
                  <a:pt x="7763526" y="5716465"/>
                </a:lnTo>
                <a:lnTo>
                  <a:pt x="7766701" y="5714877"/>
                </a:lnTo>
                <a:lnTo>
                  <a:pt x="7769082" y="5720434"/>
                </a:lnTo>
                <a:lnTo>
                  <a:pt x="7771464" y="5725594"/>
                </a:lnTo>
                <a:lnTo>
                  <a:pt x="7772258" y="5727579"/>
                </a:lnTo>
                <a:lnTo>
                  <a:pt x="7773845" y="5728769"/>
                </a:lnTo>
                <a:lnTo>
                  <a:pt x="7775830" y="5729166"/>
                </a:lnTo>
                <a:lnTo>
                  <a:pt x="7777814" y="5729166"/>
                </a:lnTo>
                <a:lnTo>
                  <a:pt x="7773845" y="5730754"/>
                </a:lnTo>
                <a:lnTo>
                  <a:pt x="7771067" y="5732739"/>
                </a:lnTo>
                <a:lnTo>
                  <a:pt x="7768686" y="5735517"/>
                </a:lnTo>
                <a:lnTo>
                  <a:pt x="7766701" y="5739089"/>
                </a:lnTo>
                <a:lnTo>
                  <a:pt x="7765114" y="5743059"/>
                </a:lnTo>
                <a:lnTo>
                  <a:pt x="7764716" y="5747425"/>
                </a:lnTo>
                <a:lnTo>
                  <a:pt x="7763923" y="5752982"/>
                </a:lnTo>
                <a:lnTo>
                  <a:pt x="7764716" y="5758142"/>
                </a:lnTo>
                <a:lnTo>
                  <a:pt x="7765114" y="5764492"/>
                </a:lnTo>
                <a:lnTo>
                  <a:pt x="7766701" y="5770843"/>
                </a:lnTo>
                <a:lnTo>
                  <a:pt x="7767892" y="5777194"/>
                </a:lnTo>
                <a:lnTo>
                  <a:pt x="7769876" y="5783942"/>
                </a:lnTo>
                <a:lnTo>
                  <a:pt x="7775036" y="5798231"/>
                </a:lnTo>
                <a:lnTo>
                  <a:pt x="7781386" y="5812917"/>
                </a:lnTo>
                <a:lnTo>
                  <a:pt x="7777417" y="5817283"/>
                </a:lnTo>
                <a:lnTo>
                  <a:pt x="7775036" y="5821649"/>
                </a:lnTo>
                <a:lnTo>
                  <a:pt x="7773052" y="5826809"/>
                </a:lnTo>
                <a:lnTo>
                  <a:pt x="7771860" y="5831572"/>
                </a:lnTo>
                <a:lnTo>
                  <a:pt x="7771860" y="5833954"/>
                </a:lnTo>
                <a:lnTo>
                  <a:pt x="7772258" y="5836335"/>
                </a:lnTo>
                <a:lnTo>
                  <a:pt x="7773052" y="5838717"/>
                </a:lnTo>
                <a:lnTo>
                  <a:pt x="7773845" y="5841098"/>
                </a:lnTo>
                <a:lnTo>
                  <a:pt x="7776624" y="5846655"/>
                </a:lnTo>
                <a:lnTo>
                  <a:pt x="7781386" y="5852212"/>
                </a:lnTo>
                <a:lnTo>
                  <a:pt x="7771464" y="5859357"/>
                </a:lnTo>
                <a:lnTo>
                  <a:pt x="7767098" y="5861738"/>
                </a:lnTo>
                <a:lnTo>
                  <a:pt x="7763129" y="5863723"/>
                </a:lnTo>
                <a:lnTo>
                  <a:pt x="7759160" y="5864120"/>
                </a:lnTo>
                <a:lnTo>
                  <a:pt x="7754794" y="5864914"/>
                </a:lnTo>
                <a:lnTo>
                  <a:pt x="7750032" y="5863723"/>
                </a:lnTo>
                <a:lnTo>
                  <a:pt x="7744078" y="5861738"/>
                </a:lnTo>
                <a:lnTo>
                  <a:pt x="7744078" y="5864120"/>
                </a:lnTo>
                <a:lnTo>
                  <a:pt x="7743682" y="5866104"/>
                </a:lnTo>
                <a:lnTo>
                  <a:pt x="7742491" y="5870470"/>
                </a:lnTo>
                <a:lnTo>
                  <a:pt x="7740110" y="5874043"/>
                </a:lnTo>
                <a:lnTo>
                  <a:pt x="7737728" y="5878012"/>
                </a:lnTo>
                <a:lnTo>
                  <a:pt x="7731378" y="5884760"/>
                </a:lnTo>
                <a:lnTo>
                  <a:pt x="7724630" y="5891507"/>
                </a:lnTo>
                <a:lnTo>
                  <a:pt x="7721456" y="5895477"/>
                </a:lnTo>
                <a:lnTo>
                  <a:pt x="7719471" y="5899446"/>
                </a:lnTo>
                <a:lnTo>
                  <a:pt x="7718280" y="5903812"/>
                </a:lnTo>
                <a:lnTo>
                  <a:pt x="7717884" y="5908575"/>
                </a:lnTo>
                <a:lnTo>
                  <a:pt x="7717884" y="5911353"/>
                </a:lnTo>
                <a:lnTo>
                  <a:pt x="7718280" y="5913735"/>
                </a:lnTo>
                <a:lnTo>
                  <a:pt x="7719074" y="5916513"/>
                </a:lnTo>
                <a:lnTo>
                  <a:pt x="7720662" y="5919292"/>
                </a:lnTo>
                <a:lnTo>
                  <a:pt x="7724630" y="5925643"/>
                </a:lnTo>
                <a:lnTo>
                  <a:pt x="7729790" y="5933184"/>
                </a:lnTo>
                <a:lnTo>
                  <a:pt x="7728600" y="5935963"/>
                </a:lnTo>
                <a:lnTo>
                  <a:pt x="7726615" y="5939138"/>
                </a:lnTo>
                <a:lnTo>
                  <a:pt x="7723440" y="5941123"/>
                </a:lnTo>
                <a:lnTo>
                  <a:pt x="7720662" y="5943504"/>
                </a:lnTo>
                <a:lnTo>
                  <a:pt x="7716693" y="5945489"/>
                </a:lnTo>
                <a:lnTo>
                  <a:pt x="7712724" y="5946679"/>
                </a:lnTo>
                <a:lnTo>
                  <a:pt x="7703992" y="5949855"/>
                </a:lnTo>
                <a:lnTo>
                  <a:pt x="7703992" y="5947870"/>
                </a:lnTo>
                <a:lnTo>
                  <a:pt x="7704390" y="5945886"/>
                </a:lnTo>
                <a:lnTo>
                  <a:pt x="7705977" y="5944298"/>
                </a:lnTo>
                <a:lnTo>
                  <a:pt x="7707564" y="5943107"/>
                </a:lnTo>
                <a:lnTo>
                  <a:pt x="7711930" y="5941123"/>
                </a:lnTo>
                <a:lnTo>
                  <a:pt x="7716296" y="5938344"/>
                </a:lnTo>
                <a:lnTo>
                  <a:pt x="7714312" y="5934772"/>
                </a:lnTo>
                <a:lnTo>
                  <a:pt x="7712327" y="5931200"/>
                </a:lnTo>
                <a:lnTo>
                  <a:pt x="7710342" y="5928421"/>
                </a:lnTo>
                <a:lnTo>
                  <a:pt x="7707962" y="5926833"/>
                </a:lnTo>
                <a:lnTo>
                  <a:pt x="7705580" y="5925643"/>
                </a:lnTo>
                <a:lnTo>
                  <a:pt x="7702405" y="5925246"/>
                </a:lnTo>
                <a:lnTo>
                  <a:pt x="7699230" y="5926436"/>
                </a:lnTo>
                <a:lnTo>
                  <a:pt x="7695658" y="5927627"/>
                </a:lnTo>
                <a:lnTo>
                  <a:pt x="7695261" y="5924849"/>
                </a:lnTo>
                <a:lnTo>
                  <a:pt x="7695658" y="5922467"/>
                </a:lnTo>
                <a:lnTo>
                  <a:pt x="7696054" y="5920086"/>
                </a:lnTo>
                <a:lnTo>
                  <a:pt x="7697246" y="5917704"/>
                </a:lnTo>
                <a:lnTo>
                  <a:pt x="7700024" y="5913735"/>
                </a:lnTo>
                <a:lnTo>
                  <a:pt x="7703596" y="5910163"/>
                </a:lnTo>
                <a:lnTo>
                  <a:pt x="7706770" y="5906193"/>
                </a:lnTo>
                <a:lnTo>
                  <a:pt x="7707962" y="5904209"/>
                </a:lnTo>
                <a:lnTo>
                  <a:pt x="7708755" y="5901827"/>
                </a:lnTo>
                <a:lnTo>
                  <a:pt x="7709549" y="5899446"/>
                </a:lnTo>
                <a:lnTo>
                  <a:pt x="7709549" y="5897064"/>
                </a:lnTo>
                <a:lnTo>
                  <a:pt x="7708755" y="5893889"/>
                </a:lnTo>
                <a:lnTo>
                  <a:pt x="7707962" y="5890713"/>
                </a:lnTo>
                <a:lnTo>
                  <a:pt x="7704390" y="5889126"/>
                </a:lnTo>
                <a:lnTo>
                  <a:pt x="7700420" y="5888332"/>
                </a:lnTo>
                <a:lnTo>
                  <a:pt x="7691689" y="5886744"/>
                </a:lnTo>
                <a:lnTo>
                  <a:pt x="7682164" y="5886347"/>
                </a:lnTo>
                <a:lnTo>
                  <a:pt x="7672242" y="5886744"/>
                </a:lnTo>
                <a:lnTo>
                  <a:pt x="7667479" y="5887538"/>
                </a:lnTo>
                <a:lnTo>
                  <a:pt x="7663113" y="5888729"/>
                </a:lnTo>
                <a:lnTo>
                  <a:pt x="7659144" y="5890317"/>
                </a:lnTo>
                <a:lnTo>
                  <a:pt x="7655572" y="5891507"/>
                </a:lnTo>
                <a:lnTo>
                  <a:pt x="7652794" y="5893492"/>
                </a:lnTo>
                <a:lnTo>
                  <a:pt x="7650413" y="5895873"/>
                </a:lnTo>
                <a:lnTo>
                  <a:pt x="7648825" y="5898652"/>
                </a:lnTo>
                <a:lnTo>
                  <a:pt x="7648428" y="5901827"/>
                </a:lnTo>
                <a:lnTo>
                  <a:pt x="7644459" y="5897064"/>
                </a:lnTo>
                <a:lnTo>
                  <a:pt x="7640490" y="5893492"/>
                </a:lnTo>
                <a:lnTo>
                  <a:pt x="7636521" y="5891507"/>
                </a:lnTo>
                <a:lnTo>
                  <a:pt x="7634537" y="5891110"/>
                </a:lnTo>
                <a:lnTo>
                  <a:pt x="7632553" y="5890713"/>
                </a:lnTo>
                <a:lnTo>
                  <a:pt x="7630568" y="5891110"/>
                </a:lnTo>
                <a:lnTo>
                  <a:pt x="7628584" y="5891507"/>
                </a:lnTo>
                <a:lnTo>
                  <a:pt x="7626996" y="5891904"/>
                </a:lnTo>
                <a:lnTo>
                  <a:pt x="7625012" y="5893492"/>
                </a:lnTo>
                <a:lnTo>
                  <a:pt x="7621043" y="5897064"/>
                </a:lnTo>
                <a:lnTo>
                  <a:pt x="7616677" y="5901827"/>
                </a:lnTo>
                <a:lnTo>
                  <a:pt x="7615089" y="5898652"/>
                </a:lnTo>
                <a:lnTo>
                  <a:pt x="7613502" y="5895477"/>
                </a:lnTo>
                <a:lnTo>
                  <a:pt x="7612311" y="5893492"/>
                </a:lnTo>
                <a:lnTo>
                  <a:pt x="7610327" y="5891507"/>
                </a:lnTo>
                <a:lnTo>
                  <a:pt x="7608342" y="5890317"/>
                </a:lnTo>
                <a:lnTo>
                  <a:pt x="7605961" y="5889126"/>
                </a:lnTo>
                <a:lnTo>
                  <a:pt x="7603183" y="5888729"/>
                </a:lnTo>
                <a:lnTo>
                  <a:pt x="7600920" y="5888729"/>
                </a:lnTo>
                <a:lnTo>
                  <a:pt x="7600920" y="5889625"/>
                </a:lnTo>
                <a:lnTo>
                  <a:pt x="7600123" y="5891609"/>
                </a:lnTo>
                <a:lnTo>
                  <a:pt x="7598130" y="5894387"/>
                </a:lnTo>
                <a:lnTo>
                  <a:pt x="7594543" y="5897562"/>
                </a:lnTo>
                <a:lnTo>
                  <a:pt x="7591354" y="5899943"/>
                </a:lnTo>
                <a:lnTo>
                  <a:pt x="7583781" y="5904706"/>
                </a:lnTo>
                <a:lnTo>
                  <a:pt x="7580592" y="5907087"/>
                </a:lnTo>
                <a:lnTo>
                  <a:pt x="7577403" y="5910262"/>
                </a:lnTo>
                <a:lnTo>
                  <a:pt x="7576207" y="5905103"/>
                </a:lnTo>
                <a:lnTo>
                  <a:pt x="7573417" y="5900737"/>
                </a:lnTo>
                <a:lnTo>
                  <a:pt x="7570627" y="5895975"/>
                </a:lnTo>
                <a:lnTo>
                  <a:pt x="7567040" y="5890815"/>
                </a:lnTo>
                <a:lnTo>
                  <a:pt x="7563851" y="5886053"/>
                </a:lnTo>
                <a:lnTo>
                  <a:pt x="7559467" y="5881687"/>
                </a:lnTo>
                <a:lnTo>
                  <a:pt x="7555082" y="5877322"/>
                </a:lnTo>
                <a:lnTo>
                  <a:pt x="7549900" y="5873750"/>
                </a:lnTo>
                <a:lnTo>
                  <a:pt x="7545117" y="5870575"/>
                </a:lnTo>
                <a:lnTo>
                  <a:pt x="7540334" y="5868193"/>
                </a:lnTo>
                <a:lnTo>
                  <a:pt x="7535152" y="5866209"/>
                </a:lnTo>
                <a:lnTo>
                  <a:pt x="7530369" y="5865018"/>
                </a:lnTo>
                <a:lnTo>
                  <a:pt x="7524789" y="5865018"/>
                </a:lnTo>
                <a:lnTo>
                  <a:pt x="7520006" y="5866209"/>
                </a:lnTo>
                <a:lnTo>
                  <a:pt x="7518013" y="5867003"/>
                </a:lnTo>
                <a:lnTo>
                  <a:pt x="7515621" y="5868590"/>
                </a:lnTo>
                <a:lnTo>
                  <a:pt x="7513230" y="5870178"/>
                </a:lnTo>
                <a:lnTo>
                  <a:pt x="7511237" y="5871765"/>
                </a:lnTo>
                <a:lnTo>
                  <a:pt x="7509642" y="5867003"/>
                </a:lnTo>
                <a:lnTo>
                  <a:pt x="7509244" y="5863828"/>
                </a:lnTo>
                <a:lnTo>
                  <a:pt x="7508845" y="5860653"/>
                </a:lnTo>
                <a:lnTo>
                  <a:pt x="7509244" y="5858272"/>
                </a:lnTo>
                <a:lnTo>
                  <a:pt x="7509642" y="5856684"/>
                </a:lnTo>
                <a:lnTo>
                  <a:pt x="7510838" y="5855890"/>
                </a:lnTo>
                <a:lnTo>
                  <a:pt x="7512034" y="5855493"/>
                </a:lnTo>
                <a:lnTo>
                  <a:pt x="7514027" y="5854700"/>
                </a:lnTo>
                <a:lnTo>
                  <a:pt x="7518411" y="5854303"/>
                </a:lnTo>
                <a:lnTo>
                  <a:pt x="7523593" y="5853906"/>
                </a:lnTo>
                <a:lnTo>
                  <a:pt x="7526383" y="5853509"/>
                </a:lnTo>
                <a:lnTo>
                  <a:pt x="7529572" y="5852715"/>
                </a:lnTo>
                <a:lnTo>
                  <a:pt x="7532362" y="5851525"/>
                </a:lnTo>
                <a:lnTo>
                  <a:pt x="7535152" y="5849937"/>
                </a:lnTo>
                <a:lnTo>
                  <a:pt x="7535950" y="5852318"/>
                </a:lnTo>
                <a:lnTo>
                  <a:pt x="7536747" y="5854700"/>
                </a:lnTo>
                <a:lnTo>
                  <a:pt x="7537544" y="5856287"/>
                </a:lnTo>
                <a:lnTo>
                  <a:pt x="7539138" y="5857875"/>
                </a:lnTo>
                <a:lnTo>
                  <a:pt x="7540733" y="5859065"/>
                </a:lnTo>
                <a:lnTo>
                  <a:pt x="7542327" y="5859859"/>
                </a:lnTo>
                <a:lnTo>
                  <a:pt x="7545117" y="5860653"/>
                </a:lnTo>
                <a:lnTo>
                  <a:pt x="7548705" y="5860653"/>
                </a:lnTo>
                <a:lnTo>
                  <a:pt x="7551893" y="5860653"/>
                </a:lnTo>
                <a:lnTo>
                  <a:pt x="7559467" y="5859065"/>
                </a:lnTo>
                <a:lnTo>
                  <a:pt x="7558669" y="5865018"/>
                </a:lnTo>
                <a:lnTo>
                  <a:pt x="7559467" y="5869384"/>
                </a:lnTo>
                <a:lnTo>
                  <a:pt x="7560662" y="5872956"/>
                </a:lnTo>
                <a:lnTo>
                  <a:pt x="7562257" y="5875337"/>
                </a:lnTo>
                <a:lnTo>
                  <a:pt x="7564648" y="5876925"/>
                </a:lnTo>
                <a:lnTo>
                  <a:pt x="7567837" y="5878115"/>
                </a:lnTo>
                <a:lnTo>
                  <a:pt x="7570627" y="5878909"/>
                </a:lnTo>
                <a:lnTo>
                  <a:pt x="7574215" y="5879306"/>
                </a:lnTo>
                <a:lnTo>
                  <a:pt x="7581389" y="5879703"/>
                </a:lnTo>
                <a:lnTo>
                  <a:pt x="7584977" y="5879703"/>
                </a:lnTo>
                <a:lnTo>
                  <a:pt x="7588962" y="5880100"/>
                </a:lnTo>
                <a:lnTo>
                  <a:pt x="7592151" y="5881290"/>
                </a:lnTo>
                <a:lnTo>
                  <a:pt x="7595739" y="5882878"/>
                </a:lnTo>
                <a:lnTo>
                  <a:pt x="7598529" y="5884465"/>
                </a:lnTo>
                <a:lnTo>
                  <a:pt x="7600920" y="5887640"/>
                </a:lnTo>
                <a:lnTo>
                  <a:pt x="7600920" y="5888134"/>
                </a:lnTo>
                <a:lnTo>
                  <a:pt x="7601595" y="5884760"/>
                </a:lnTo>
                <a:lnTo>
                  <a:pt x="7601595" y="5882378"/>
                </a:lnTo>
                <a:lnTo>
                  <a:pt x="7602389" y="5880790"/>
                </a:lnTo>
                <a:lnTo>
                  <a:pt x="7602786" y="5880394"/>
                </a:lnTo>
                <a:lnTo>
                  <a:pt x="7603976" y="5880394"/>
                </a:lnTo>
                <a:lnTo>
                  <a:pt x="7605167" y="5880790"/>
                </a:lnTo>
                <a:lnTo>
                  <a:pt x="7607945" y="5883966"/>
                </a:lnTo>
                <a:lnTo>
                  <a:pt x="7611120" y="5886744"/>
                </a:lnTo>
                <a:lnTo>
                  <a:pt x="7613105" y="5888332"/>
                </a:lnTo>
                <a:lnTo>
                  <a:pt x="7614692" y="5889126"/>
                </a:lnTo>
                <a:lnTo>
                  <a:pt x="7616677" y="5889523"/>
                </a:lnTo>
                <a:lnTo>
                  <a:pt x="7617868" y="5889523"/>
                </a:lnTo>
                <a:lnTo>
                  <a:pt x="7619852" y="5888729"/>
                </a:lnTo>
                <a:lnTo>
                  <a:pt x="7621440" y="5886744"/>
                </a:lnTo>
                <a:lnTo>
                  <a:pt x="7621837" y="5885157"/>
                </a:lnTo>
                <a:lnTo>
                  <a:pt x="7621440" y="5883172"/>
                </a:lnTo>
                <a:lnTo>
                  <a:pt x="7621043" y="5881187"/>
                </a:lnTo>
                <a:lnTo>
                  <a:pt x="7619455" y="5879203"/>
                </a:lnTo>
                <a:lnTo>
                  <a:pt x="7617471" y="5877615"/>
                </a:lnTo>
                <a:lnTo>
                  <a:pt x="7615089" y="5875630"/>
                </a:lnTo>
                <a:lnTo>
                  <a:pt x="7609533" y="5872058"/>
                </a:lnTo>
                <a:lnTo>
                  <a:pt x="7606755" y="5870074"/>
                </a:lnTo>
                <a:lnTo>
                  <a:pt x="7603183" y="5869280"/>
                </a:lnTo>
                <a:lnTo>
                  <a:pt x="7600008" y="5868089"/>
                </a:lnTo>
                <a:lnTo>
                  <a:pt x="7596436" y="5867692"/>
                </a:lnTo>
                <a:lnTo>
                  <a:pt x="7593260" y="5867295"/>
                </a:lnTo>
                <a:lnTo>
                  <a:pt x="7590085" y="5867692"/>
                </a:lnTo>
                <a:lnTo>
                  <a:pt x="7586910" y="5868486"/>
                </a:lnTo>
                <a:lnTo>
                  <a:pt x="7583735" y="5870074"/>
                </a:lnTo>
                <a:lnTo>
                  <a:pt x="7584132" y="5867692"/>
                </a:lnTo>
                <a:lnTo>
                  <a:pt x="7584132" y="5864914"/>
                </a:lnTo>
                <a:lnTo>
                  <a:pt x="7584132" y="5858960"/>
                </a:lnTo>
                <a:lnTo>
                  <a:pt x="7582941" y="5852609"/>
                </a:lnTo>
                <a:lnTo>
                  <a:pt x="7579766" y="5845861"/>
                </a:lnTo>
                <a:lnTo>
                  <a:pt x="7575400" y="5848640"/>
                </a:lnTo>
                <a:lnTo>
                  <a:pt x="7571035" y="5850624"/>
                </a:lnTo>
                <a:lnTo>
                  <a:pt x="7566669" y="5852212"/>
                </a:lnTo>
                <a:lnTo>
                  <a:pt x="7561906" y="5852212"/>
                </a:lnTo>
                <a:lnTo>
                  <a:pt x="7556747" y="5852212"/>
                </a:lnTo>
                <a:lnTo>
                  <a:pt x="7551984" y="5851418"/>
                </a:lnTo>
                <a:lnTo>
                  <a:pt x="7542459" y="5849037"/>
                </a:lnTo>
                <a:lnTo>
                  <a:pt x="7531346" y="5846258"/>
                </a:lnTo>
                <a:lnTo>
                  <a:pt x="7526186" y="5845068"/>
                </a:lnTo>
                <a:lnTo>
                  <a:pt x="7520630" y="5844274"/>
                </a:lnTo>
                <a:lnTo>
                  <a:pt x="7515073" y="5843877"/>
                </a:lnTo>
                <a:lnTo>
                  <a:pt x="7509120" y="5844274"/>
                </a:lnTo>
                <a:lnTo>
                  <a:pt x="7503166" y="5844671"/>
                </a:lnTo>
                <a:lnTo>
                  <a:pt x="7496816" y="5846655"/>
                </a:lnTo>
                <a:lnTo>
                  <a:pt x="7494832" y="5848243"/>
                </a:lnTo>
                <a:lnTo>
                  <a:pt x="7493244" y="5849434"/>
                </a:lnTo>
                <a:lnTo>
                  <a:pt x="7492847" y="5851021"/>
                </a:lnTo>
                <a:lnTo>
                  <a:pt x="7493244" y="5852609"/>
                </a:lnTo>
                <a:lnTo>
                  <a:pt x="7494435" y="5853800"/>
                </a:lnTo>
                <a:lnTo>
                  <a:pt x="7495229" y="5855387"/>
                </a:lnTo>
                <a:lnTo>
                  <a:pt x="7498404" y="5858563"/>
                </a:lnTo>
                <a:lnTo>
                  <a:pt x="7500785" y="5861341"/>
                </a:lnTo>
                <a:lnTo>
                  <a:pt x="7501579" y="5862135"/>
                </a:lnTo>
                <a:lnTo>
                  <a:pt x="7501579" y="5863326"/>
                </a:lnTo>
                <a:lnTo>
                  <a:pt x="7501182" y="5864120"/>
                </a:lnTo>
                <a:lnTo>
                  <a:pt x="7499594" y="5865311"/>
                </a:lnTo>
                <a:lnTo>
                  <a:pt x="7497213" y="5866104"/>
                </a:lnTo>
                <a:lnTo>
                  <a:pt x="7493244" y="5866501"/>
                </a:lnTo>
                <a:lnTo>
                  <a:pt x="7491657" y="5866104"/>
                </a:lnTo>
                <a:lnTo>
                  <a:pt x="7489672" y="5865311"/>
                </a:lnTo>
                <a:lnTo>
                  <a:pt x="7488085" y="5863723"/>
                </a:lnTo>
                <a:lnTo>
                  <a:pt x="7486497" y="5861738"/>
                </a:lnTo>
                <a:lnTo>
                  <a:pt x="7484116" y="5857769"/>
                </a:lnTo>
                <a:lnTo>
                  <a:pt x="7481338" y="5854594"/>
                </a:lnTo>
                <a:lnTo>
                  <a:pt x="7479750" y="5852609"/>
                </a:lnTo>
                <a:lnTo>
                  <a:pt x="7477369" y="5851418"/>
                </a:lnTo>
                <a:lnTo>
                  <a:pt x="7474987" y="5850624"/>
                </a:lnTo>
                <a:lnTo>
                  <a:pt x="7471812" y="5850227"/>
                </a:lnTo>
                <a:lnTo>
                  <a:pt x="7467843" y="5850624"/>
                </a:lnTo>
                <a:lnTo>
                  <a:pt x="7463477" y="5851418"/>
                </a:lnTo>
                <a:lnTo>
                  <a:pt x="7458715" y="5853403"/>
                </a:lnTo>
                <a:lnTo>
                  <a:pt x="7452365" y="5855784"/>
                </a:lnTo>
                <a:lnTo>
                  <a:pt x="7451968" y="5852609"/>
                </a:lnTo>
                <a:lnTo>
                  <a:pt x="7450777" y="5849037"/>
                </a:lnTo>
                <a:lnTo>
                  <a:pt x="7449586" y="5846258"/>
                </a:lnTo>
                <a:lnTo>
                  <a:pt x="7447999" y="5843877"/>
                </a:lnTo>
                <a:lnTo>
                  <a:pt x="7445221" y="5839908"/>
                </a:lnTo>
                <a:lnTo>
                  <a:pt x="7441649" y="5836335"/>
                </a:lnTo>
                <a:lnTo>
                  <a:pt x="7438077" y="5833557"/>
                </a:lnTo>
                <a:lnTo>
                  <a:pt x="7435298" y="5829984"/>
                </a:lnTo>
                <a:lnTo>
                  <a:pt x="7432520" y="5825618"/>
                </a:lnTo>
                <a:lnTo>
                  <a:pt x="7430933" y="5823237"/>
                </a:lnTo>
                <a:lnTo>
                  <a:pt x="7429742" y="5819665"/>
                </a:lnTo>
                <a:lnTo>
                  <a:pt x="7425376" y="5822046"/>
                </a:lnTo>
                <a:lnTo>
                  <a:pt x="7421407" y="5824825"/>
                </a:lnTo>
                <a:lnTo>
                  <a:pt x="7418629" y="5828000"/>
                </a:lnTo>
                <a:lnTo>
                  <a:pt x="7417041" y="5829984"/>
                </a:lnTo>
                <a:lnTo>
                  <a:pt x="7416248" y="5831969"/>
                </a:lnTo>
                <a:lnTo>
                  <a:pt x="7415851" y="5833954"/>
                </a:lnTo>
                <a:lnTo>
                  <a:pt x="7415057" y="5836335"/>
                </a:lnTo>
                <a:lnTo>
                  <a:pt x="7415057" y="5838717"/>
                </a:lnTo>
                <a:lnTo>
                  <a:pt x="7415851" y="5841892"/>
                </a:lnTo>
                <a:lnTo>
                  <a:pt x="7417041" y="5848243"/>
                </a:lnTo>
                <a:lnTo>
                  <a:pt x="7420613" y="5854991"/>
                </a:lnTo>
                <a:lnTo>
                  <a:pt x="7418629" y="5856975"/>
                </a:lnTo>
                <a:lnTo>
                  <a:pt x="7416248" y="5858960"/>
                </a:lnTo>
                <a:lnTo>
                  <a:pt x="7413866" y="5860151"/>
                </a:lnTo>
                <a:lnTo>
                  <a:pt x="7411485" y="5861341"/>
                </a:lnTo>
                <a:lnTo>
                  <a:pt x="7408707" y="5861738"/>
                </a:lnTo>
                <a:lnTo>
                  <a:pt x="7406325" y="5862135"/>
                </a:lnTo>
                <a:lnTo>
                  <a:pt x="7403944" y="5862135"/>
                </a:lnTo>
                <a:lnTo>
                  <a:pt x="7401563" y="5861738"/>
                </a:lnTo>
                <a:lnTo>
                  <a:pt x="7399181" y="5860944"/>
                </a:lnTo>
                <a:lnTo>
                  <a:pt x="7396800" y="5859754"/>
                </a:lnTo>
                <a:lnTo>
                  <a:pt x="7394419" y="5857769"/>
                </a:lnTo>
                <a:lnTo>
                  <a:pt x="7392434" y="5855784"/>
                </a:lnTo>
                <a:lnTo>
                  <a:pt x="7390450" y="5853006"/>
                </a:lnTo>
                <a:lnTo>
                  <a:pt x="7388465" y="5850227"/>
                </a:lnTo>
                <a:lnTo>
                  <a:pt x="7386481" y="5846258"/>
                </a:lnTo>
                <a:lnTo>
                  <a:pt x="7384893" y="5842289"/>
                </a:lnTo>
                <a:lnTo>
                  <a:pt x="7387275" y="5841892"/>
                </a:lnTo>
                <a:lnTo>
                  <a:pt x="7388862" y="5842289"/>
                </a:lnTo>
                <a:lnTo>
                  <a:pt x="7390847" y="5842686"/>
                </a:lnTo>
                <a:lnTo>
                  <a:pt x="7392434" y="5843877"/>
                </a:lnTo>
                <a:lnTo>
                  <a:pt x="7395212" y="5847052"/>
                </a:lnTo>
                <a:lnTo>
                  <a:pt x="7397991" y="5850624"/>
                </a:lnTo>
                <a:lnTo>
                  <a:pt x="7401166" y="5853403"/>
                </a:lnTo>
                <a:lnTo>
                  <a:pt x="7402356" y="5854594"/>
                </a:lnTo>
                <a:lnTo>
                  <a:pt x="7404341" y="5854991"/>
                </a:lnTo>
                <a:lnTo>
                  <a:pt x="7406325" y="5854991"/>
                </a:lnTo>
                <a:lnTo>
                  <a:pt x="7408310" y="5854594"/>
                </a:lnTo>
                <a:lnTo>
                  <a:pt x="7411485" y="5853006"/>
                </a:lnTo>
                <a:lnTo>
                  <a:pt x="7413866" y="5851021"/>
                </a:lnTo>
                <a:lnTo>
                  <a:pt x="7412676" y="5847449"/>
                </a:lnTo>
                <a:lnTo>
                  <a:pt x="7411485" y="5844671"/>
                </a:lnTo>
                <a:lnTo>
                  <a:pt x="7409500" y="5842289"/>
                </a:lnTo>
                <a:lnTo>
                  <a:pt x="7407119" y="5840304"/>
                </a:lnTo>
                <a:lnTo>
                  <a:pt x="7403944" y="5838320"/>
                </a:lnTo>
                <a:lnTo>
                  <a:pt x="7401166" y="5837526"/>
                </a:lnTo>
                <a:lnTo>
                  <a:pt x="7397594" y="5836335"/>
                </a:lnTo>
                <a:lnTo>
                  <a:pt x="7394816" y="5835938"/>
                </a:lnTo>
                <a:lnTo>
                  <a:pt x="7391244" y="5835938"/>
                </a:lnTo>
                <a:lnTo>
                  <a:pt x="7388068" y="5836335"/>
                </a:lnTo>
                <a:lnTo>
                  <a:pt x="7384893" y="5836732"/>
                </a:lnTo>
                <a:lnTo>
                  <a:pt x="7382512" y="5837923"/>
                </a:lnTo>
                <a:lnTo>
                  <a:pt x="7380131" y="5839511"/>
                </a:lnTo>
                <a:lnTo>
                  <a:pt x="7378146" y="5841098"/>
                </a:lnTo>
                <a:lnTo>
                  <a:pt x="7376559" y="5843083"/>
                </a:lnTo>
                <a:lnTo>
                  <a:pt x="7375765" y="5845861"/>
                </a:lnTo>
                <a:lnTo>
                  <a:pt x="7376559" y="5848243"/>
                </a:lnTo>
                <a:lnTo>
                  <a:pt x="7376162" y="5848640"/>
                </a:lnTo>
                <a:lnTo>
                  <a:pt x="7375368" y="5846258"/>
                </a:lnTo>
                <a:lnTo>
                  <a:pt x="7374177" y="5842686"/>
                </a:lnTo>
                <a:lnTo>
                  <a:pt x="7373780" y="5840701"/>
                </a:lnTo>
                <a:lnTo>
                  <a:pt x="7374177" y="5838320"/>
                </a:lnTo>
                <a:lnTo>
                  <a:pt x="7374177" y="5835938"/>
                </a:lnTo>
                <a:lnTo>
                  <a:pt x="7375368" y="5833160"/>
                </a:lnTo>
                <a:lnTo>
                  <a:pt x="7376559" y="5830381"/>
                </a:lnTo>
                <a:lnTo>
                  <a:pt x="7378146" y="5828000"/>
                </a:lnTo>
                <a:lnTo>
                  <a:pt x="7380924" y="5825618"/>
                </a:lnTo>
                <a:lnTo>
                  <a:pt x="7384100" y="5823634"/>
                </a:lnTo>
                <a:lnTo>
                  <a:pt x="7380924" y="5821252"/>
                </a:lnTo>
                <a:lnTo>
                  <a:pt x="7377749" y="5818871"/>
                </a:lnTo>
                <a:lnTo>
                  <a:pt x="7374177" y="5817283"/>
                </a:lnTo>
                <a:lnTo>
                  <a:pt x="7370605" y="5815695"/>
                </a:lnTo>
                <a:lnTo>
                  <a:pt x="7367430" y="5815298"/>
                </a:lnTo>
                <a:lnTo>
                  <a:pt x="7363858" y="5814505"/>
                </a:lnTo>
                <a:lnTo>
                  <a:pt x="7357111" y="5813711"/>
                </a:lnTo>
                <a:lnTo>
                  <a:pt x="7350364" y="5814505"/>
                </a:lnTo>
                <a:lnTo>
                  <a:pt x="7343220" y="5815298"/>
                </a:lnTo>
                <a:lnTo>
                  <a:pt x="7329726" y="5817680"/>
                </a:lnTo>
                <a:lnTo>
                  <a:pt x="7323375" y="5818871"/>
                </a:lnTo>
                <a:lnTo>
                  <a:pt x="7316628" y="5819268"/>
                </a:lnTo>
                <a:lnTo>
                  <a:pt x="7310278" y="5818871"/>
                </a:lnTo>
                <a:lnTo>
                  <a:pt x="7307103" y="5818474"/>
                </a:lnTo>
                <a:lnTo>
                  <a:pt x="7304325" y="5817680"/>
                </a:lnTo>
                <a:lnTo>
                  <a:pt x="7301546" y="5816489"/>
                </a:lnTo>
                <a:lnTo>
                  <a:pt x="7298371" y="5814901"/>
                </a:lnTo>
                <a:lnTo>
                  <a:pt x="7295593" y="5812917"/>
                </a:lnTo>
                <a:lnTo>
                  <a:pt x="7292418" y="5810535"/>
                </a:lnTo>
                <a:lnTo>
                  <a:pt x="7289640" y="5807360"/>
                </a:lnTo>
                <a:lnTo>
                  <a:pt x="7287258" y="5804185"/>
                </a:lnTo>
                <a:lnTo>
                  <a:pt x="7284877" y="5800215"/>
                </a:lnTo>
                <a:lnTo>
                  <a:pt x="7282496" y="5795849"/>
                </a:lnTo>
                <a:lnTo>
                  <a:pt x="7279718" y="5803788"/>
                </a:lnTo>
                <a:lnTo>
                  <a:pt x="7278527" y="5806169"/>
                </a:lnTo>
                <a:lnTo>
                  <a:pt x="7277336" y="5808551"/>
                </a:lnTo>
                <a:lnTo>
                  <a:pt x="7276146" y="5810138"/>
                </a:lnTo>
                <a:lnTo>
                  <a:pt x="7274558" y="5810932"/>
                </a:lnTo>
                <a:lnTo>
                  <a:pt x="7273367" y="5811329"/>
                </a:lnTo>
                <a:lnTo>
                  <a:pt x="7272177" y="5812123"/>
                </a:lnTo>
                <a:lnTo>
                  <a:pt x="7268605" y="5812123"/>
                </a:lnTo>
                <a:lnTo>
                  <a:pt x="7265429" y="5812123"/>
                </a:lnTo>
                <a:lnTo>
                  <a:pt x="7263445" y="5812520"/>
                </a:lnTo>
                <a:lnTo>
                  <a:pt x="7261461" y="5813314"/>
                </a:lnTo>
                <a:lnTo>
                  <a:pt x="7259079" y="5814505"/>
                </a:lnTo>
                <a:lnTo>
                  <a:pt x="7257095" y="5816489"/>
                </a:lnTo>
                <a:lnTo>
                  <a:pt x="7259476" y="5819268"/>
                </a:lnTo>
                <a:lnTo>
                  <a:pt x="7262254" y="5822046"/>
                </a:lnTo>
                <a:lnTo>
                  <a:pt x="7264239" y="5823237"/>
                </a:lnTo>
                <a:lnTo>
                  <a:pt x="7265826" y="5824031"/>
                </a:lnTo>
                <a:lnTo>
                  <a:pt x="7267811" y="5824825"/>
                </a:lnTo>
                <a:lnTo>
                  <a:pt x="7269795" y="5824825"/>
                </a:lnTo>
                <a:lnTo>
                  <a:pt x="7267811" y="5826809"/>
                </a:lnTo>
                <a:lnTo>
                  <a:pt x="7265429" y="5828000"/>
                </a:lnTo>
                <a:lnTo>
                  <a:pt x="7262254" y="5829588"/>
                </a:lnTo>
                <a:lnTo>
                  <a:pt x="7259476" y="5831175"/>
                </a:lnTo>
                <a:lnTo>
                  <a:pt x="7252729" y="5833160"/>
                </a:lnTo>
                <a:lnTo>
                  <a:pt x="7244791" y="5834748"/>
                </a:lnTo>
                <a:lnTo>
                  <a:pt x="7236060" y="5837526"/>
                </a:lnTo>
                <a:lnTo>
                  <a:pt x="7226931" y="5840304"/>
                </a:lnTo>
                <a:lnTo>
                  <a:pt x="7217803" y="5844274"/>
                </a:lnTo>
                <a:lnTo>
                  <a:pt x="7213040" y="5846655"/>
                </a:lnTo>
                <a:lnTo>
                  <a:pt x="7208674" y="5849434"/>
                </a:lnTo>
                <a:lnTo>
                  <a:pt x="7215024" y="5872455"/>
                </a:lnTo>
                <a:lnTo>
                  <a:pt x="7218200" y="5872058"/>
                </a:lnTo>
                <a:lnTo>
                  <a:pt x="7219787" y="5871661"/>
                </a:lnTo>
                <a:lnTo>
                  <a:pt x="7220581" y="5870470"/>
                </a:lnTo>
                <a:lnTo>
                  <a:pt x="7221772" y="5868486"/>
                </a:lnTo>
                <a:lnTo>
                  <a:pt x="7222168" y="5865707"/>
                </a:lnTo>
                <a:lnTo>
                  <a:pt x="7222168" y="5862929"/>
                </a:lnTo>
                <a:lnTo>
                  <a:pt x="7221375" y="5859357"/>
                </a:lnTo>
                <a:lnTo>
                  <a:pt x="7219787" y="5852609"/>
                </a:lnTo>
                <a:lnTo>
                  <a:pt x="7222168" y="5851418"/>
                </a:lnTo>
                <a:lnTo>
                  <a:pt x="7224153" y="5851418"/>
                </a:lnTo>
                <a:lnTo>
                  <a:pt x="7226534" y="5852609"/>
                </a:lnTo>
                <a:lnTo>
                  <a:pt x="7228916" y="5853403"/>
                </a:lnTo>
                <a:lnTo>
                  <a:pt x="7233678" y="5856975"/>
                </a:lnTo>
                <a:lnTo>
                  <a:pt x="7238044" y="5860944"/>
                </a:lnTo>
                <a:lnTo>
                  <a:pt x="7240425" y="5862135"/>
                </a:lnTo>
                <a:lnTo>
                  <a:pt x="7242410" y="5863723"/>
                </a:lnTo>
                <a:lnTo>
                  <a:pt x="7244394" y="5864120"/>
                </a:lnTo>
                <a:lnTo>
                  <a:pt x="7246379" y="5864914"/>
                </a:lnTo>
                <a:lnTo>
                  <a:pt x="7247569" y="5863723"/>
                </a:lnTo>
                <a:lnTo>
                  <a:pt x="7249554" y="5861738"/>
                </a:lnTo>
                <a:lnTo>
                  <a:pt x="7251141" y="5859357"/>
                </a:lnTo>
                <a:lnTo>
                  <a:pt x="7251935" y="5854991"/>
                </a:lnTo>
                <a:lnTo>
                  <a:pt x="7251935" y="5857769"/>
                </a:lnTo>
                <a:lnTo>
                  <a:pt x="7253126" y="5863326"/>
                </a:lnTo>
                <a:lnTo>
                  <a:pt x="7254317" y="5871264"/>
                </a:lnTo>
                <a:lnTo>
                  <a:pt x="7256301" y="5879203"/>
                </a:lnTo>
                <a:lnTo>
                  <a:pt x="7258285" y="5887538"/>
                </a:lnTo>
                <a:lnTo>
                  <a:pt x="7260667" y="5895080"/>
                </a:lnTo>
                <a:lnTo>
                  <a:pt x="7262254" y="5897461"/>
                </a:lnTo>
                <a:lnTo>
                  <a:pt x="7263445" y="5899446"/>
                </a:lnTo>
                <a:lnTo>
                  <a:pt x="7264239" y="5901033"/>
                </a:lnTo>
                <a:lnTo>
                  <a:pt x="7265826" y="5901033"/>
                </a:lnTo>
                <a:lnTo>
                  <a:pt x="7267811" y="5901827"/>
                </a:lnTo>
                <a:lnTo>
                  <a:pt x="7269795" y="5903018"/>
                </a:lnTo>
                <a:lnTo>
                  <a:pt x="7272177" y="5903018"/>
                </a:lnTo>
                <a:lnTo>
                  <a:pt x="7274558" y="5903415"/>
                </a:lnTo>
                <a:lnTo>
                  <a:pt x="7279321" y="5902224"/>
                </a:lnTo>
                <a:lnTo>
                  <a:pt x="7284877" y="5900240"/>
                </a:lnTo>
                <a:lnTo>
                  <a:pt x="7290037" y="5897858"/>
                </a:lnTo>
                <a:lnTo>
                  <a:pt x="7295990" y="5894683"/>
                </a:lnTo>
                <a:lnTo>
                  <a:pt x="7307897" y="5886347"/>
                </a:lnTo>
                <a:lnTo>
                  <a:pt x="7319803" y="5877615"/>
                </a:lnTo>
                <a:lnTo>
                  <a:pt x="7330519" y="5869677"/>
                </a:lnTo>
                <a:lnTo>
                  <a:pt x="7336076" y="5866104"/>
                </a:lnTo>
                <a:lnTo>
                  <a:pt x="7340839" y="5863723"/>
                </a:lnTo>
                <a:lnTo>
                  <a:pt x="7345204" y="5861738"/>
                </a:lnTo>
                <a:lnTo>
                  <a:pt x="7349173" y="5861341"/>
                </a:lnTo>
                <a:lnTo>
                  <a:pt x="7342029" y="5871264"/>
                </a:lnTo>
                <a:lnTo>
                  <a:pt x="7333298" y="5881187"/>
                </a:lnTo>
                <a:lnTo>
                  <a:pt x="7322978" y="5891507"/>
                </a:lnTo>
                <a:lnTo>
                  <a:pt x="7317025" y="5897064"/>
                </a:lnTo>
                <a:lnTo>
                  <a:pt x="7311072" y="5901827"/>
                </a:lnTo>
                <a:lnTo>
                  <a:pt x="7304722" y="5906193"/>
                </a:lnTo>
                <a:lnTo>
                  <a:pt x="7298371" y="5910560"/>
                </a:lnTo>
                <a:lnTo>
                  <a:pt x="7292021" y="5914926"/>
                </a:lnTo>
                <a:lnTo>
                  <a:pt x="7285274" y="5918498"/>
                </a:lnTo>
                <a:lnTo>
                  <a:pt x="7278527" y="5922070"/>
                </a:lnTo>
                <a:lnTo>
                  <a:pt x="7271780" y="5924849"/>
                </a:lnTo>
                <a:lnTo>
                  <a:pt x="7264239" y="5926833"/>
                </a:lnTo>
                <a:lnTo>
                  <a:pt x="7257492" y="5928421"/>
                </a:lnTo>
                <a:lnTo>
                  <a:pt x="7256301" y="5929612"/>
                </a:lnTo>
                <a:lnTo>
                  <a:pt x="7256301" y="5930803"/>
                </a:lnTo>
                <a:lnTo>
                  <a:pt x="7256301" y="5931993"/>
                </a:lnTo>
                <a:lnTo>
                  <a:pt x="7257095" y="5933581"/>
                </a:lnTo>
                <a:lnTo>
                  <a:pt x="7258285" y="5936756"/>
                </a:lnTo>
                <a:lnTo>
                  <a:pt x="7260667" y="5939932"/>
                </a:lnTo>
                <a:lnTo>
                  <a:pt x="7266223" y="5945489"/>
                </a:lnTo>
                <a:lnTo>
                  <a:pt x="7268208" y="5947870"/>
                </a:lnTo>
                <a:lnTo>
                  <a:pt x="7269001" y="5949855"/>
                </a:lnTo>
                <a:lnTo>
                  <a:pt x="7269001" y="5951046"/>
                </a:lnTo>
                <a:lnTo>
                  <a:pt x="7268605" y="5952633"/>
                </a:lnTo>
                <a:lnTo>
                  <a:pt x="7267811" y="5954221"/>
                </a:lnTo>
                <a:lnTo>
                  <a:pt x="7266223" y="5955809"/>
                </a:lnTo>
                <a:lnTo>
                  <a:pt x="7262651" y="5958587"/>
                </a:lnTo>
                <a:lnTo>
                  <a:pt x="7259476" y="5960969"/>
                </a:lnTo>
                <a:lnTo>
                  <a:pt x="7257095" y="5963747"/>
                </a:lnTo>
                <a:lnTo>
                  <a:pt x="7255904" y="5964938"/>
                </a:lnTo>
                <a:lnTo>
                  <a:pt x="7255904" y="5966526"/>
                </a:lnTo>
                <a:lnTo>
                  <a:pt x="7256301" y="5967319"/>
                </a:lnTo>
                <a:lnTo>
                  <a:pt x="7257889" y="5968510"/>
                </a:lnTo>
                <a:lnTo>
                  <a:pt x="7260270" y="5969304"/>
                </a:lnTo>
                <a:lnTo>
                  <a:pt x="7263842" y="5970495"/>
                </a:lnTo>
                <a:lnTo>
                  <a:pt x="7263842" y="5973273"/>
                </a:lnTo>
                <a:lnTo>
                  <a:pt x="7263445" y="5975258"/>
                </a:lnTo>
                <a:lnTo>
                  <a:pt x="7262651" y="5977242"/>
                </a:lnTo>
                <a:lnTo>
                  <a:pt x="7261461" y="5978036"/>
                </a:lnTo>
                <a:lnTo>
                  <a:pt x="7259873" y="5978433"/>
                </a:lnTo>
                <a:lnTo>
                  <a:pt x="7258285" y="5978433"/>
                </a:lnTo>
                <a:lnTo>
                  <a:pt x="7254317" y="5978036"/>
                </a:lnTo>
                <a:lnTo>
                  <a:pt x="7250745" y="5977242"/>
                </a:lnTo>
                <a:lnTo>
                  <a:pt x="7246379" y="5976052"/>
                </a:lnTo>
                <a:lnTo>
                  <a:pt x="7244394" y="5976052"/>
                </a:lnTo>
                <a:lnTo>
                  <a:pt x="7242410" y="5976052"/>
                </a:lnTo>
                <a:lnTo>
                  <a:pt x="7240822" y="5976845"/>
                </a:lnTo>
                <a:lnTo>
                  <a:pt x="7238838" y="5977639"/>
                </a:lnTo>
                <a:lnTo>
                  <a:pt x="7242410" y="5980418"/>
                </a:lnTo>
                <a:lnTo>
                  <a:pt x="7246379" y="5983196"/>
                </a:lnTo>
                <a:lnTo>
                  <a:pt x="7249951" y="5984784"/>
                </a:lnTo>
                <a:lnTo>
                  <a:pt x="7254317" y="5986769"/>
                </a:lnTo>
                <a:lnTo>
                  <a:pt x="7262651" y="5989547"/>
                </a:lnTo>
                <a:lnTo>
                  <a:pt x="7270986" y="5991929"/>
                </a:lnTo>
                <a:lnTo>
                  <a:pt x="7278924" y="5994310"/>
                </a:lnTo>
                <a:lnTo>
                  <a:pt x="7282496" y="5995898"/>
                </a:lnTo>
                <a:lnTo>
                  <a:pt x="7285274" y="5997485"/>
                </a:lnTo>
                <a:lnTo>
                  <a:pt x="7287655" y="6000661"/>
                </a:lnTo>
                <a:lnTo>
                  <a:pt x="7290037" y="6003439"/>
                </a:lnTo>
                <a:lnTo>
                  <a:pt x="7291624" y="6007012"/>
                </a:lnTo>
                <a:lnTo>
                  <a:pt x="7292418" y="6011378"/>
                </a:lnTo>
                <a:lnTo>
                  <a:pt x="7295990" y="6009393"/>
                </a:lnTo>
                <a:lnTo>
                  <a:pt x="7298768" y="6007805"/>
                </a:lnTo>
                <a:lnTo>
                  <a:pt x="7302340" y="6007408"/>
                </a:lnTo>
                <a:lnTo>
                  <a:pt x="7305118" y="6007012"/>
                </a:lnTo>
                <a:lnTo>
                  <a:pt x="7307897" y="6007012"/>
                </a:lnTo>
                <a:lnTo>
                  <a:pt x="7310278" y="6007408"/>
                </a:lnTo>
                <a:lnTo>
                  <a:pt x="7315438" y="6008599"/>
                </a:lnTo>
                <a:lnTo>
                  <a:pt x="7319803" y="6009790"/>
                </a:lnTo>
                <a:lnTo>
                  <a:pt x="7324963" y="6010981"/>
                </a:lnTo>
                <a:lnTo>
                  <a:pt x="7327741" y="6011378"/>
                </a:lnTo>
                <a:lnTo>
                  <a:pt x="7330123" y="6011378"/>
                </a:lnTo>
                <a:lnTo>
                  <a:pt x="7333298" y="6010981"/>
                </a:lnTo>
                <a:lnTo>
                  <a:pt x="7336076" y="6010187"/>
                </a:lnTo>
                <a:lnTo>
                  <a:pt x="7336076" y="6007408"/>
                </a:lnTo>
                <a:lnTo>
                  <a:pt x="7336076" y="6005424"/>
                </a:lnTo>
                <a:lnTo>
                  <a:pt x="7335679" y="6003042"/>
                </a:lnTo>
                <a:lnTo>
                  <a:pt x="7334488" y="6001455"/>
                </a:lnTo>
                <a:lnTo>
                  <a:pt x="7333298" y="5999470"/>
                </a:lnTo>
                <a:lnTo>
                  <a:pt x="7331710" y="5998279"/>
                </a:lnTo>
                <a:lnTo>
                  <a:pt x="7328138" y="5995898"/>
                </a:lnTo>
                <a:lnTo>
                  <a:pt x="7323375" y="5993913"/>
                </a:lnTo>
                <a:lnTo>
                  <a:pt x="7318613" y="5992325"/>
                </a:lnTo>
                <a:lnTo>
                  <a:pt x="7306706" y="5989944"/>
                </a:lnTo>
                <a:lnTo>
                  <a:pt x="7295593" y="5986769"/>
                </a:lnTo>
                <a:lnTo>
                  <a:pt x="7289640" y="5985578"/>
                </a:lnTo>
                <a:lnTo>
                  <a:pt x="7284877" y="5983196"/>
                </a:lnTo>
                <a:lnTo>
                  <a:pt x="7280908" y="5980418"/>
                </a:lnTo>
                <a:lnTo>
                  <a:pt x="7278924" y="5978433"/>
                </a:lnTo>
                <a:lnTo>
                  <a:pt x="7277336" y="5976845"/>
                </a:lnTo>
                <a:lnTo>
                  <a:pt x="7276146" y="5974861"/>
                </a:lnTo>
                <a:lnTo>
                  <a:pt x="7274955" y="5972082"/>
                </a:lnTo>
                <a:lnTo>
                  <a:pt x="7274558" y="5969701"/>
                </a:lnTo>
                <a:lnTo>
                  <a:pt x="7274161" y="5966922"/>
                </a:lnTo>
                <a:lnTo>
                  <a:pt x="7276542" y="5966526"/>
                </a:lnTo>
                <a:lnTo>
                  <a:pt x="7278527" y="5965732"/>
                </a:lnTo>
                <a:lnTo>
                  <a:pt x="7280908" y="5966526"/>
                </a:lnTo>
                <a:lnTo>
                  <a:pt x="7282893" y="5966922"/>
                </a:lnTo>
                <a:lnTo>
                  <a:pt x="7286068" y="5968907"/>
                </a:lnTo>
                <a:lnTo>
                  <a:pt x="7289243" y="5971289"/>
                </a:lnTo>
                <a:lnTo>
                  <a:pt x="7292021" y="5973670"/>
                </a:lnTo>
                <a:lnTo>
                  <a:pt x="7295593" y="5976052"/>
                </a:lnTo>
                <a:lnTo>
                  <a:pt x="7297578" y="5976845"/>
                </a:lnTo>
                <a:lnTo>
                  <a:pt x="7299562" y="5977242"/>
                </a:lnTo>
                <a:lnTo>
                  <a:pt x="7301546" y="5977242"/>
                </a:lnTo>
                <a:lnTo>
                  <a:pt x="7303928" y="5976845"/>
                </a:lnTo>
                <a:lnTo>
                  <a:pt x="7305118" y="5974067"/>
                </a:lnTo>
                <a:lnTo>
                  <a:pt x="7305912" y="5972082"/>
                </a:lnTo>
                <a:lnTo>
                  <a:pt x="7305912" y="5970495"/>
                </a:lnTo>
                <a:lnTo>
                  <a:pt x="7304722" y="5967716"/>
                </a:lnTo>
                <a:lnTo>
                  <a:pt x="7303928" y="5965732"/>
                </a:lnTo>
                <a:lnTo>
                  <a:pt x="7301943" y="5963747"/>
                </a:lnTo>
                <a:lnTo>
                  <a:pt x="7297974" y="5959381"/>
                </a:lnTo>
                <a:lnTo>
                  <a:pt x="7293212" y="5954618"/>
                </a:lnTo>
                <a:lnTo>
                  <a:pt x="7288052" y="5949855"/>
                </a:lnTo>
                <a:lnTo>
                  <a:pt x="7284480" y="5944695"/>
                </a:lnTo>
                <a:lnTo>
                  <a:pt x="7283290" y="5941916"/>
                </a:lnTo>
                <a:lnTo>
                  <a:pt x="7282496" y="5939535"/>
                </a:lnTo>
                <a:lnTo>
                  <a:pt x="7286862" y="5939932"/>
                </a:lnTo>
                <a:lnTo>
                  <a:pt x="7291227" y="5941123"/>
                </a:lnTo>
                <a:lnTo>
                  <a:pt x="7295196" y="5942313"/>
                </a:lnTo>
                <a:lnTo>
                  <a:pt x="7299562" y="5944298"/>
                </a:lnTo>
                <a:lnTo>
                  <a:pt x="7302737" y="5946283"/>
                </a:lnTo>
                <a:lnTo>
                  <a:pt x="7306706" y="5948664"/>
                </a:lnTo>
                <a:lnTo>
                  <a:pt x="7314247" y="5954618"/>
                </a:lnTo>
                <a:lnTo>
                  <a:pt x="7320597" y="5960969"/>
                </a:lnTo>
                <a:lnTo>
                  <a:pt x="7326947" y="5968510"/>
                </a:lnTo>
                <a:lnTo>
                  <a:pt x="7333298" y="5976052"/>
                </a:lnTo>
                <a:lnTo>
                  <a:pt x="7338854" y="5984387"/>
                </a:lnTo>
                <a:lnTo>
                  <a:pt x="7342426" y="5981212"/>
                </a:lnTo>
                <a:lnTo>
                  <a:pt x="7344807" y="5979227"/>
                </a:lnTo>
                <a:lnTo>
                  <a:pt x="7347189" y="5978036"/>
                </a:lnTo>
                <a:lnTo>
                  <a:pt x="7349173" y="5977639"/>
                </a:lnTo>
                <a:lnTo>
                  <a:pt x="7351555" y="5977242"/>
                </a:lnTo>
                <a:lnTo>
                  <a:pt x="7354333" y="5976052"/>
                </a:lnTo>
                <a:lnTo>
                  <a:pt x="7357508" y="5973670"/>
                </a:lnTo>
                <a:lnTo>
                  <a:pt x="7361874" y="5970495"/>
                </a:lnTo>
                <a:lnTo>
                  <a:pt x="7361080" y="5972876"/>
                </a:lnTo>
                <a:lnTo>
                  <a:pt x="7360683" y="5974861"/>
                </a:lnTo>
                <a:lnTo>
                  <a:pt x="7360683" y="5979227"/>
                </a:lnTo>
                <a:lnTo>
                  <a:pt x="7361477" y="5983593"/>
                </a:lnTo>
                <a:lnTo>
                  <a:pt x="7361874" y="5985578"/>
                </a:lnTo>
                <a:lnTo>
                  <a:pt x="7363064" y="5987562"/>
                </a:lnTo>
                <a:lnTo>
                  <a:pt x="7364255" y="5988753"/>
                </a:lnTo>
                <a:lnTo>
                  <a:pt x="7365843" y="5989944"/>
                </a:lnTo>
                <a:lnTo>
                  <a:pt x="7367430" y="5990738"/>
                </a:lnTo>
                <a:lnTo>
                  <a:pt x="7369415" y="5991929"/>
                </a:lnTo>
                <a:lnTo>
                  <a:pt x="7371399" y="5991929"/>
                </a:lnTo>
                <a:lnTo>
                  <a:pt x="7373780" y="5991929"/>
                </a:lnTo>
                <a:lnTo>
                  <a:pt x="7376162" y="5990738"/>
                </a:lnTo>
                <a:lnTo>
                  <a:pt x="7378543" y="5989944"/>
                </a:lnTo>
                <a:lnTo>
                  <a:pt x="7377749" y="5991135"/>
                </a:lnTo>
                <a:lnTo>
                  <a:pt x="7376956" y="5992722"/>
                </a:lnTo>
                <a:lnTo>
                  <a:pt x="7376559" y="5994707"/>
                </a:lnTo>
                <a:lnTo>
                  <a:pt x="7376956" y="5996692"/>
                </a:lnTo>
                <a:lnTo>
                  <a:pt x="7377749" y="6001455"/>
                </a:lnTo>
                <a:lnTo>
                  <a:pt x="7378940" y="6005821"/>
                </a:lnTo>
                <a:lnTo>
                  <a:pt x="7380528" y="6010981"/>
                </a:lnTo>
                <a:lnTo>
                  <a:pt x="7380924" y="6015347"/>
                </a:lnTo>
                <a:lnTo>
                  <a:pt x="7380924" y="6017332"/>
                </a:lnTo>
                <a:lnTo>
                  <a:pt x="7380528" y="6019316"/>
                </a:lnTo>
                <a:lnTo>
                  <a:pt x="7379734" y="6020110"/>
                </a:lnTo>
                <a:lnTo>
                  <a:pt x="7377749" y="6021698"/>
                </a:lnTo>
                <a:lnTo>
                  <a:pt x="7379734" y="6020507"/>
                </a:lnTo>
                <a:lnTo>
                  <a:pt x="7379734" y="6020110"/>
                </a:lnTo>
                <a:lnTo>
                  <a:pt x="7380131" y="6020110"/>
                </a:lnTo>
                <a:lnTo>
                  <a:pt x="7382512" y="6020110"/>
                </a:lnTo>
                <a:lnTo>
                  <a:pt x="7384496" y="6021301"/>
                </a:lnTo>
                <a:lnTo>
                  <a:pt x="7386481" y="6022888"/>
                </a:lnTo>
                <a:lnTo>
                  <a:pt x="7388465" y="6025667"/>
                </a:lnTo>
                <a:lnTo>
                  <a:pt x="7390450" y="6028842"/>
                </a:lnTo>
                <a:lnTo>
                  <a:pt x="7394419" y="6037178"/>
                </a:lnTo>
                <a:lnTo>
                  <a:pt x="7397991" y="6045910"/>
                </a:lnTo>
                <a:lnTo>
                  <a:pt x="7402356" y="6054245"/>
                </a:lnTo>
                <a:lnTo>
                  <a:pt x="7405135" y="6058214"/>
                </a:lnTo>
                <a:lnTo>
                  <a:pt x="7407913" y="6061787"/>
                </a:lnTo>
                <a:lnTo>
                  <a:pt x="7410691" y="6064168"/>
                </a:lnTo>
                <a:lnTo>
                  <a:pt x="7413866" y="6066153"/>
                </a:lnTo>
                <a:lnTo>
                  <a:pt x="7416644" y="6060596"/>
                </a:lnTo>
                <a:lnTo>
                  <a:pt x="7420216" y="6056230"/>
                </a:lnTo>
                <a:lnTo>
                  <a:pt x="7423392" y="6053054"/>
                </a:lnTo>
                <a:lnTo>
                  <a:pt x="7426964" y="6049482"/>
                </a:lnTo>
                <a:lnTo>
                  <a:pt x="7430536" y="6047101"/>
                </a:lnTo>
                <a:lnTo>
                  <a:pt x="7433711" y="6044719"/>
                </a:lnTo>
                <a:lnTo>
                  <a:pt x="7437283" y="6043131"/>
                </a:lnTo>
                <a:lnTo>
                  <a:pt x="7441252" y="6041544"/>
                </a:lnTo>
                <a:lnTo>
                  <a:pt x="7444427" y="6040750"/>
                </a:lnTo>
                <a:lnTo>
                  <a:pt x="7448396" y="6039559"/>
                </a:lnTo>
                <a:lnTo>
                  <a:pt x="7456730" y="6038765"/>
                </a:lnTo>
                <a:lnTo>
                  <a:pt x="7475781" y="6037575"/>
                </a:lnTo>
                <a:lnTo>
                  <a:pt x="7476972" y="6034796"/>
                </a:lnTo>
                <a:lnTo>
                  <a:pt x="7477369" y="6032415"/>
                </a:lnTo>
                <a:lnTo>
                  <a:pt x="7477766" y="6030430"/>
                </a:lnTo>
                <a:lnTo>
                  <a:pt x="7477369" y="6028842"/>
                </a:lnTo>
                <a:lnTo>
                  <a:pt x="7476178" y="6027651"/>
                </a:lnTo>
                <a:lnTo>
                  <a:pt x="7475384" y="6026461"/>
                </a:lnTo>
                <a:lnTo>
                  <a:pt x="7473003" y="6024873"/>
                </a:lnTo>
                <a:lnTo>
                  <a:pt x="7469431" y="6022888"/>
                </a:lnTo>
                <a:lnTo>
                  <a:pt x="7466256" y="6020507"/>
                </a:lnTo>
                <a:lnTo>
                  <a:pt x="7464668" y="6019316"/>
                </a:lnTo>
                <a:lnTo>
                  <a:pt x="7463477" y="6017332"/>
                </a:lnTo>
                <a:lnTo>
                  <a:pt x="7462287" y="6014156"/>
                </a:lnTo>
                <a:lnTo>
                  <a:pt x="7461493" y="6011378"/>
                </a:lnTo>
                <a:lnTo>
                  <a:pt x="7470622" y="6014156"/>
                </a:lnTo>
                <a:lnTo>
                  <a:pt x="7475384" y="6016141"/>
                </a:lnTo>
                <a:lnTo>
                  <a:pt x="7479353" y="6018125"/>
                </a:lnTo>
                <a:lnTo>
                  <a:pt x="7483719" y="6021301"/>
                </a:lnTo>
                <a:lnTo>
                  <a:pt x="7485703" y="6022888"/>
                </a:lnTo>
                <a:lnTo>
                  <a:pt x="7486894" y="6025667"/>
                </a:lnTo>
                <a:lnTo>
                  <a:pt x="7488482" y="6028048"/>
                </a:lnTo>
                <a:lnTo>
                  <a:pt x="7490069" y="6030827"/>
                </a:lnTo>
                <a:lnTo>
                  <a:pt x="7491657" y="6034399"/>
                </a:lnTo>
                <a:lnTo>
                  <a:pt x="7492450" y="6038368"/>
                </a:lnTo>
                <a:lnTo>
                  <a:pt x="7481338" y="6054245"/>
                </a:lnTo>
                <a:lnTo>
                  <a:pt x="7474987" y="6062581"/>
                </a:lnTo>
                <a:lnTo>
                  <a:pt x="7467843" y="6070519"/>
                </a:lnTo>
                <a:lnTo>
                  <a:pt x="7460699" y="6077664"/>
                </a:lnTo>
                <a:lnTo>
                  <a:pt x="7456730" y="6080839"/>
                </a:lnTo>
                <a:lnTo>
                  <a:pt x="7453158" y="6083221"/>
                </a:lnTo>
                <a:lnTo>
                  <a:pt x="7449586" y="6085602"/>
                </a:lnTo>
                <a:lnTo>
                  <a:pt x="7445617" y="6087587"/>
                </a:lnTo>
                <a:lnTo>
                  <a:pt x="7441649" y="6088380"/>
                </a:lnTo>
                <a:lnTo>
                  <a:pt x="7437680" y="6089174"/>
                </a:lnTo>
                <a:lnTo>
                  <a:pt x="7438870" y="6091556"/>
                </a:lnTo>
                <a:lnTo>
                  <a:pt x="7439664" y="6093144"/>
                </a:lnTo>
                <a:lnTo>
                  <a:pt x="7441252" y="6094334"/>
                </a:lnTo>
                <a:lnTo>
                  <a:pt x="7442045" y="6095525"/>
                </a:lnTo>
                <a:lnTo>
                  <a:pt x="7444030" y="6096319"/>
                </a:lnTo>
                <a:lnTo>
                  <a:pt x="7445617" y="6096716"/>
                </a:lnTo>
                <a:lnTo>
                  <a:pt x="7448793" y="6096716"/>
                </a:lnTo>
                <a:lnTo>
                  <a:pt x="7452761" y="6096319"/>
                </a:lnTo>
                <a:lnTo>
                  <a:pt x="7457127" y="6095525"/>
                </a:lnTo>
                <a:lnTo>
                  <a:pt x="7466256" y="6091953"/>
                </a:lnTo>
                <a:lnTo>
                  <a:pt x="7464668" y="6095525"/>
                </a:lnTo>
                <a:lnTo>
                  <a:pt x="7462287" y="6097907"/>
                </a:lnTo>
                <a:lnTo>
                  <a:pt x="7459905" y="6100288"/>
                </a:lnTo>
                <a:lnTo>
                  <a:pt x="7456730" y="6101876"/>
                </a:lnTo>
                <a:lnTo>
                  <a:pt x="7453952" y="6102273"/>
                </a:lnTo>
                <a:lnTo>
                  <a:pt x="7450380" y="6102670"/>
                </a:lnTo>
                <a:lnTo>
                  <a:pt x="7446808" y="6102670"/>
                </a:lnTo>
                <a:lnTo>
                  <a:pt x="7443633" y="6101876"/>
                </a:lnTo>
                <a:lnTo>
                  <a:pt x="7440458" y="6100685"/>
                </a:lnTo>
                <a:lnTo>
                  <a:pt x="7437283" y="6099494"/>
                </a:lnTo>
                <a:lnTo>
                  <a:pt x="7434108" y="6096716"/>
                </a:lnTo>
                <a:lnTo>
                  <a:pt x="7431329" y="6094334"/>
                </a:lnTo>
                <a:lnTo>
                  <a:pt x="7428948" y="6091953"/>
                </a:lnTo>
                <a:lnTo>
                  <a:pt x="7426567" y="6088380"/>
                </a:lnTo>
                <a:lnTo>
                  <a:pt x="7424979" y="6085205"/>
                </a:lnTo>
                <a:lnTo>
                  <a:pt x="7424185" y="6081236"/>
                </a:lnTo>
                <a:lnTo>
                  <a:pt x="7420613" y="6085205"/>
                </a:lnTo>
                <a:lnTo>
                  <a:pt x="7417041" y="6088380"/>
                </a:lnTo>
                <a:lnTo>
                  <a:pt x="7414263" y="6091556"/>
                </a:lnTo>
                <a:lnTo>
                  <a:pt x="7410691" y="6093937"/>
                </a:lnTo>
                <a:lnTo>
                  <a:pt x="7407913" y="6095525"/>
                </a:lnTo>
                <a:lnTo>
                  <a:pt x="7405135" y="6097510"/>
                </a:lnTo>
                <a:lnTo>
                  <a:pt x="7399181" y="6099494"/>
                </a:lnTo>
                <a:lnTo>
                  <a:pt x="7392831" y="6101082"/>
                </a:lnTo>
                <a:lnTo>
                  <a:pt x="7386481" y="6103860"/>
                </a:lnTo>
                <a:lnTo>
                  <a:pt x="7379734" y="6106639"/>
                </a:lnTo>
                <a:lnTo>
                  <a:pt x="7376162" y="6108623"/>
                </a:lnTo>
                <a:lnTo>
                  <a:pt x="7372590" y="6111402"/>
                </a:lnTo>
                <a:lnTo>
                  <a:pt x="7376162" y="6115768"/>
                </a:lnTo>
                <a:lnTo>
                  <a:pt x="7378543" y="6118547"/>
                </a:lnTo>
                <a:lnTo>
                  <a:pt x="7379734" y="6118943"/>
                </a:lnTo>
                <a:lnTo>
                  <a:pt x="7380528" y="6119340"/>
                </a:lnTo>
                <a:lnTo>
                  <a:pt x="7382512" y="6118547"/>
                </a:lnTo>
                <a:lnTo>
                  <a:pt x="7384893" y="6116959"/>
                </a:lnTo>
                <a:lnTo>
                  <a:pt x="7387275" y="6114974"/>
                </a:lnTo>
                <a:lnTo>
                  <a:pt x="7390847" y="6112593"/>
                </a:lnTo>
                <a:lnTo>
                  <a:pt x="7394816" y="6110608"/>
                </a:lnTo>
                <a:lnTo>
                  <a:pt x="7394816" y="6112593"/>
                </a:lnTo>
                <a:lnTo>
                  <a:pt x="7394816" y="6114577"/>
                </a:lnTo>
                <a:lnTo>
                  <a:pt x="7394419" y="6118547"/>
                </a:lnTo>
                <a:lnTo>
                  <a:pt x="7392831" y="6121325"/>
                </a:lnTo>
                <a:lnTo>
                  <a:pt x="7390847" y="6124103"/>
                </a:lnTo>
                <a:lnTo>
                  <a:pt x="7388862" y="6127279"/>
                </a:lnTo>
                <a:lnTo>
                  <a:pt x="7387275" y="6130454"/>
                </a:lnTo>
                <a:lnTo>
                  <a:pt x="7386481" y="6134026"/>
                </a:lnTo>
                <a:lnTo>
                  <a:pt x="7386481" y="6136011"/>
                </a:lnTo>
                <a:lnTo>
                  <a:pt x="7386878" y="6138393"/>
                </a:lnTo>
                <a:lnTo>
                  <a:pt x="7382909" y="6135614"/>
                </a:lnTo>
                <a:lnTo>
                  <a:pt x="7379734" y="6132042"/>
                </a:lnTo>
                <a:lnTo>
                  <a:pt x="7376559" y="6127676"/>
                </a:lnTo>
                <a:lnTo>
                  <a:pt x="7373780" y="6122913"/>
                </a:lnTo>
                <a:lnTo>
                  <a:pt x="7371796" y="6117753"/>
                </a:lnTo>
                <a:lnTo>
                  <a:pt x="7370208" y="6113387"/>
                </a:lnTo>
                <a:lnTo>
                  <a:pt x="7370208" y="6109020"/>
                </a:lnTo>
                <a:lnTo>
                  <a:pt x="7370208" y="6107036"/>
                </a:lnTo>
                <a:lnTo>
                  <a:pt x="7370605" y="6105845"/>
                </a:lnTo>
                <a:lnTo>
                  <a:pt x="7360683" y="6109020"/>
                </a:lnTo>
                <a:lnTo>
                  <a:pt x="7357905" y="6109417"/>
                </a:lnTo>
                <a:lnTo>
                  <a:pt x="7356714" y="6110608"/>
                </a:lnTo>
                <a:lnTo>
                  <a:pt x="7356317" y="6111005"/>
                </a:lnTo>
                <a:lnTo>
                  <a:pt x="7356317" y="6112593"/>
                </a:lnTo>
                <a:lnTo>
                  <a:pt x="7357111" y="6113387"/>
                </a:lnTo>
                <a:lnTo>
                  <a:pt x="7357905" y="6114577"/>
                </a:lnTo>
                <a:lnTo>
                  <a:pt x="7361080" y="6116959"/>
                </a:lnTo>
                <a:lnTo>
                  <a:pt x="7364255" y="6119737"/>
                </a:lnTo>
                <a:lnTo>
                  <a:pt x="7365446" y="6121325"/>
                </a:lnTo>
                <a:lnTo>
                  <a:pt x="7365843" y="6122119"/>
                </a:lnTo>
                <a:lnTo>
                  <a:pt x="7365843" y="6123707"/>
                </a:lnTo>
                <a:lnTo>
                  <a:pt x="7365446" y="6125294"/>
                </a:lnTo>
                <a:lnTo>
                  <a:pt x="7363461" y="6126088"/>
                </a:lnTo>
                <a:lnTo>
                  <a:pt x="7360683" y="6127676"/>
                </a:lnTo>
                <a:lnTo>
                  <a:pt x="7360683" y="6130454"/>
                </a:lnTo>
                <a:lnTo>
                  <a:pt x="7359889" y="6131248"/>
                </a:lnTo>
                <a:lnTo>
                  <a:pt x="7359492" y="6130454"/>
                </a:lnTo>
                <a:lnTo>
                  <a:pt x="7358699" y="6128470"/>
                </a:lnTo>
                <a:lnTo>
                  <a:pt x="7356714" y="6124897"/>
                </a:lnTo>
                <a:lnTo>
                  <a:pt x="7354333" y="6120531"/>
                </a:lnTo>
                <a:lnTo>
                  <a:pt x="7351158" y="6115371"/>
                </a:lnTo>
                <a:lnTo>
                  <a:pt x="7347983" y="6111005"/>
                </a:lnTo>
                <a:lnTo>
                  <a:pt x="7345998" y="6109417"/>
                </a:lnTo>
                <a:lnTo>
                  <a:pt x="7343220" y="6108227"/>
                </a:lnTo>
                <a:lnTo>
                  <a:pt x="7335679" y="6119737"/>
                </a:lnTo>
                <a:lnTo>
                  <a:pt x="7331313" y="6125691"/>
                </a:lnTo>
                <a:lnTo>
                  <a:pt x="7328932" y="6128073"/>
                </a:lnTo>
                <a:lnTo>
                  <a:pt x="7326154" y="6130057"/>
                </a:lnTo>
                <a:lnTo>
                  <a:pt x="7323375" y="6132042"/>
                </a:lnTo>
                <a:lnTo>
                  <a:pt x="7320597" y="6133233"/>
                </a:lnTo>
                <a:lnTo>
                  <a:pt x="7317025" y="6133630"/>
                </a:lnTo>
                <a:lnTo>
                  <a:pt x="7313453" y="6133233"/>
                </a:lnTo>
                <a:lnTo>
                  <a:pt x="7309881" y="6132042"/>
                </a:lnTo>
                <a:lnTo>
                  <a:pt x="7305912" y="6129660"/>
                </a:lnTo>
                <a:lnTo>
                  <a:pt x="7301546" y="6126882"/>
                </a:lnTo>
                <a:lnTo>
                  <a:pt x="7297181" y="6122119"/>
                </a:lnTo>
                <a:lnTo>
                  <a:pt x="7308690" y="6118943"/>
                </a:lnTo>
                <a:lnTo>
                  <a:pt x="7320597" y="6115371"/>
                </a:lnTo>
                <a:lnTo>
                  <a:pt x="7325757" y="6112990"/>
                </a:lnTo>
                <a:lnTo>
                  <a:pt x="7330123" y="6110608"/>
                </a:lnTo>
                <a:lnTo>
                  <a:pt x="7332107" y="6109020"/>
                </a:lnTo>
                <a:lnTo>
                  <a:pt x="7334091" y="6107433"/>
                </a:lnTo>
                <a:lnTo>
                  <a:pt x="7335679" y="6105845"/>
                </a:lnTo>
                <a:lnTo>
                  <a:pt x="7336473" y="6103860"/>
                </a:lnTo>
                <a:lnTo>
                  <a:pt x="7331313" y="6105051"/>
                </a:lnTo>
                <a:lnTo>
                  <a:pt x="7325757" y="6105845"/>
                </a:lnTo>
                <a:lnTo>
                  <a:pt x="7319803" y="6105845"/>
                </a:lnTo>
                <a:lnTo>
                  <a:pt x="7314247" y="6104654"/>
                </a:lnTo>
                <a:lnTo>
                  <a:pt x="7308294" y="6103860"/>
                </a:lnTo>
                <a:lnTo>
                  <a:pt x="7301943" y="6102273"/>
                </a:lnTo>
                <a:lnTo>
                  <a:pt x="7289243" y="6098700"/>
                </a:lnTo>
                <a:lnTo>
                  <a:pt x="7276939" y="6095525"/>
                </a:lnTo>
                <a:lnTo>
                  <a:pt x="7270986" y="6093937"/>
                </a:lnTo>
                <a:lnTo>
                  <a:pt x="7265429" y="6093144"/>
                </a:lnTo>
                <a:lnTo>
                  <a:pt x="7259476" y="6092350"/>
                </a:lnTo>
                <a:lnTo>
                  <a:pt x="7253920" y="6092350"/>
                </a:lnTo>
                <a:lnTo>
                  <a:pt x="7249157" y="6093144"/>
                </a:lnTo>
                <a:lnTo>
                  <a:pt x="7244394" y="6094334"/>
                </a:lnTo>
                <a:lnTo>
                  <a:pt x="7247966" y="6097907"/>
                </a:lnTo>
                <a:lnTo>
                  <a:pt x="7251935" y="6100685"/>
                </a:lnTo>
                <a:lnTo>
                  <a:pt x="7256301" y="6102670"/>
                </a:lnTo>
                <a:lnTo>
                  <a:pt x="7261461" y="6104654"/>
                </a:lnTo>
                <a:lnTo>
                  <a:pt x="7265826" y="6106639"/>
                </a:lnTo>
                <a:lnTo>
                  <a:pt x="7270192" y="6108623"/>
                </a:lnTo>
                <a:lnTo>
                  <a:pt x="7274558" y="6111402"/>
                </a:lnTo>
                <a:lnTo>
                  <a:pt x="7276542" y="6113387"/>
                </a:lnTo>
                <a:lnTo>
                  <a:pt x="7278130" y="6115371"/>
                </a:lnTo>
                <a:lnTo>
                  <a:pt x="7277336" y="6118547"/>
                </a:lnTo>
                <a:lnTo>
                  <a:pt x="7276542" y="6120928"/>
                </a:lnTo>
                <a:lnTo>
                  <a:pt x="7273367" y="6125691"/>
                </a:lnTo>
                <a:lnTo>
                  <a:pt x="7270192" y="6130057"/>
                </a:lnTo>
                <a:lnTo>
                  <a:pt x="7266223" y="6133630"/>
                </a:lnTo>
                <a:lnTo>
                  <a:pt x="7261461" y="6136805"/>
                </a:lnTo>
                <a:lnTo>
                  <a:pt x="7255904" y="6139980"/>
                </a:lnTo>
                <a:lnTo>
                  <a:pt x="7249951" y="6142759"/>
                </a:lnTo>
                <a:lnTo>
                  <a:pt x="7243601" y="6145140"/>
                </a:lnTo>
                <a:lnTo>
                  <a:pt x="7230503" y="6150697"/>
                </a:lnTo>
                <a:lnTo>
                  <a:pt x="7217009" y="6155857"/>
                </a:lnTo>
                <a:lnTo>
                  <a:pt x="7210659" y="6159429"/>
                </a:lnTo>
                <a:lnTo>
                  <a:pt x="7204308" y="6163002"/>
                </a:lnTo>
                <a:lnTo>
                  <a:pt x="7197958" y="6167368"/>
                </a:lnTo>
                <a:lnTo>
                  <a:pt x="7192402" y="6171734"/>
                </a:lnTo>
                <a:lnTo>
                  <a:pt x="7194386" y="6173719"/>
                </a:lnTo>
                <a:lnTo>
                  <a:pt x="7196371" y="6175703"/>
                </a:lnTo>
                <a:lnTo>
                  <a:pt x="7199149" y="6180466"/>
                </a:lnTo>
                <a:lnTo>
                  <a:pt x="7201530" y="6186420"/>
                </a:lnTo>
                <a:lnTo>
                  <a:pt x="7203515" y="6193565"/>
                </a:lnTo>
                <a:lnTo>
                  <a:pt x="7189624" y="6199519"/>
                </a:lnTo>
                <a:lnTo>
                  <a:pt x="7184067" y="6201503"/>
                </a:lnTo>
                <a:lnTo>
                  <a:pt x="7179304" y="6203488"/>
                </a:lnTo>
                <a:lnTo>
                  <a:pt x="7174939" y="6204282"/>
                </a:lnTo>
                <a:lnTo>
                  <a:pt x="7169382" y="6205472"/>
                </a:lnTo>
                <a:lnTo>
                  <a:pt x="7163032" y="6205869"/>
                </a:lnTo>
                <a:lnTo>
                  <a:pt x="7155491" y="6206266"/>
                </a:lnTo>
                <a:lnTo>
                  <a:pt x="7157079" y="6208648"/>
                </a:lnTo>
                <a:lnTo>
                  <a:pt x="7158666" y="6210632"/>
                </a:lnTo>
                <a:lnTo>
                  <a:pt x="7161047" y="6212220"/>
                </a:lnTo>
                <a:lnTo>
                  <a:pt x="7163032" y="6213014"/>
                </a:lnTo>
                <a:lnTo>
                  <a:pt x="7168588" y="6214998"/>
                </a:lnTo>
                <a:lnTo>
                  <a:pt x="7173351" y="6216189"/>
                </a:lnTo>
                <a:lnTo>
                  <a:pt x="7178908" y="6217777"/>
                </a:lnTo>
                <a:lnTo>
                  <a:pt x="7181289" y="6218571"/>
                </a:lnTo>
                <a:lnTo>
                  <a:pt x="7183273" y="6219365"/>
                </a:lnTo>
                <a:lnTo>
                  <a:pt x="7185655" y="6220952"/>
                </a:lnTo>
                <a:lnTo>
                  <a:pt x="7187639" y="6222937"/>
                </a:lnTo>
                <a:lnTo>
                  <a:pt x="7188830" y="6225318"/>
                </a:lnTo>
                <a:lnTo>
                  <a:pt x="7190417" y="6228494"/>
                </a:lnTo>
                <a:lnTo>
                  <a:pt x="7186448" y="6228494"/>
                </a:lnTo>
                <a:lnTo>
                  <a:pt x="7183273" y="6227700"/>
                </a:lnTo>
                <a:lnTo>
                  <a:pt x="7174542" y="6226509"/>
                </a:lnTo>
                <a:lnTo>
                  <a:pt x="7165413" y="6224525"/>
                </a:lnTo>
                <a:lnTo>
                  <a:pt x="7156682" y="6222937"/>
                </a:lnTo>
                <a:lnTo>
                  <a:pt x="7152316" y="6222540"/>
                </a:lnTo>
                <a:lnTo>
                  <a:pt x="7148347" y="6222540"/>
                </a:lnTo>
                <a:lnTo>
                  <a:pt x="7144378" y="6222937"/>
                </a:lnTo>
                <a:lnTo>
                  <a:pt x="7141600" y="6224128"/>
                </a:lnTo>
                <a:lnTo>
                  <a:pt x="7138822" y="6225715"/>
                </a:lnTo>
                <a:lnTo>
                  <a:pt x="7136440" y="6228494"/>
                </a:lnTo>
                <a:lnTo>
                  <a:pt x="7134853" y="6231669"/>
                </a:lnTo>
                <a:lnTo>
                  <a:pt x="7133662" y="6236829"/>
                </a:lnTo>
                <a:lnTo>
                  <a:pt x="7135250" y="6239211"/>
                </a:lnTo>
                <a:lnTo>
                  <a:pt x="7136837" y="6241195"/>
                </a:lnTo>
                <a:lnTo>
                  <a:pt x="7137631" y="6241989"/>
                </a:lnTo>
                <a:lnTo>
                  <a:pt x="7139219" y="6241989"/>
                </a:lnTo>
                <a:lnTo>
                  <a:pt x="7140012" y="6241989"/>
                </a:lnTo>
                <a:lnTo>
                  <a:pt x="7141203" y="6241195"/>
                </a:lnTo>
                <a:lnTo>
                  <a:pt x="7143584" y="6238417"/>
                </a:lnTo>
                <a:lnTo>
                  <a:pt x="7145966" y="6235638"/>
                </a:lnTo>
                <a:lnTo>
                  <a:pt x="7148347" y="6232860"/>
                </a:lnTo>
                <a:lnTo>
                  <a:pt x="7150331" y="6231669"/>
                </a:lnTo>
                <a:lnTo>
                  <a:pt x="7151919" y="6230875"/>
                </a:lnTo>
                <a:lnTo>
                  <a:pt x="7153903" y="6230875"/>
                </a:lnTo>
                <a:lnTo>
                  <a:pt x="7155888" y="6230875"/>
                </a:lnTo>
                <a:lnTo>
                  <a:pt x="7151919" y="6240401"/>
                </a:lnTo>
                <a:lnTo>
                  <a:pt x="7148347" y="6247943"/>
                </a:lnTo>
                <a:lnTo>
                  <a:pt x="7144378" y="6253103"/>
                </a:lnTo>
                <a:lnTo>
                  <a:pt x="7142791" y="6255088"/>
                </a:lnTo>
                <a:lnTo>
                  <a:pt x="7140806" y="6257072"/>
                </a:lnTo>
                <a:lnTo>
                  <a:pt x="7136440" y="6259454"/>
                </a:lnTo>
                <a:lnTo>
                  <a:pt x="7131281" y="6261438"/>
                </a:lnTo>
                <a:lnTo>
                  <a:pt x="7117786" y="6265011"/>
                </a:lnTo>
                <a:lnTo>
                  <a:pt x="7120962" y="6262232"/>
                </a:lnTo>
                <a:lnTo>
                  <a:pt x="7123740" y="6259057"/>
                </a:lnTo>
                <a:lnTo>
                  <a:pt x="7125327" y="6256278"/>
                </a:lnTo>
                <a:lnTo>
                  <a:pt x="7126915" y="6253897"/>
                </a:lnTo>
                <a:lnTo>
                  <a:pt x="7127312" y="6251118"/>
                </a:lnTo>
                <a:lnTo>
                  <a:pt x="7127312" y="6249531"/>
                </a:lnTo>
                <a:lnTo>
                  <a:pt x="7126518" y="6246752"/>
                </a:lnTo>
                <a:lnTo>
                  <a:pt x="7125327" y="6244768"/>
                </a:lnTo>
                <a:lnTo>
                  <a:pt x="7122152" y="6240401"/>
                </a:lnTo>
                <a:lnTo>
                  <a:pt x="7117786" y="6235638"/>
                </a:lnTo>
                <a:lnTo>
                  <a:pt x="7112627" y="6230875"/>
                </a:lnTo>
                <a:lnTo>
                  <a:pt x="7107467" y="6224525"/>
                </a:lnTo>
                <a:lnTo>
                  <a:pt x="7104292" y="6224922"/>
                </a:lnTo>
                <a:lnTo>
                  <a:pt x="7101911" y="6225318"/>
                </a:lnTo>
                <a:lnTo>
                  <a:pt x="7099926" y="6226509"/>
                </a:lnTo>
                <a:lnTo>
                  <a:pt x="7098736" y="6227303"/>
                </a:lnTo>
                <a:lnTo>
                  <a:pt x="7097545" y="6228891"/>
                </a:lnTo>
                <a:lnTo>
                  <a:pt x="7096751" y="6230478"/>
                </a:lnTo>
                <a:lnTo>
                  <a:pt x="7095164" y="6233654"/>
                </a:lnTo>
                <a:lnTo>
                  <a:pt x="7093576" y="6237226"/>
                </a:lnTo>
                <a:lnTo>
                  <a:pt x="7093179" y="6238417"/>
                </a:lnTo>
                <a:lnTo>
                  <a:pt x="7091592" y="6240005"/>
                </a:lnTo>
                <a:lnTo>
                  <a:pt x="7090401" y="6241592"/>
                </a:lnTo>
                <a:lnTo>
                  <a:pt x="7088417" y="6241989"/>
                </a:lnTo>
                <a:lnTo>
                  <a:pt x="7086035" y="6243180"/>
                </a:lnTo>
                <a:lnTo>
                  <a:pt x="7082860" y="6243180"/>
                </a:lnTo>
                <a:lnTo>
                  <a:pt x="7079685" y="6240005"/>
                </a:lnTo>
                <a:lnTo>
                  <a:pt x="7076113" y="6237623"/>
                </a:lnTo>
                <a:lnTo>
                  <a:pt x="7072144" y="6236035"/>
                </a:lnTo>
                <a:lnTo>
                  <a:pt x="7067778" y="6234051"/>
                </a:lnTo>
                <a:lnTo>
                  <a:pt x="7059047" y="6232066"/>
                </a:lnTo>
                <a:lnTo>
                  <a:pt x="7050315" y="6230478"/>
                </a:lnTo>
                <a:lnTo>
                  <a:pt x="7041584" y="6228494"/>
                </a:lnTo>
                <a:lnTo>
                  <a:pt x="7037218" y="6227303"/>
                </a:lnTo>
                <a:lnTo>
                  <a:pt x="7033249" y="6225715"/>
                </a:lnTo>
                <a:lnTo>
                  <a:pt x="7029280" y="6224128"/>
                </a:lnTo>
                <a:lnTo>
                  <a:pt x="7025311" y="6221349"/>
                </a:lnTo>
                <a:lnTo>
                  <a:pt x="7021739" y="6218968"/>
                </a:lnTo>
                <a:lnTo>
                  <a:pt x="7018961" y="6215792"/>
                </a:lnTo>
                <a:lnTo>
                  <a:pt x="7027296" y="6218174"/>
                </a:lnTo>
                <a:lnTo>
                  <a:pt x="7036424" y="6220158"/>
                </a:lnTo>
                <a:lnTo>
                  <a:pt x="7045949" y="6221349"/>
                </a:lnTo>
                <a:lnTo>
                  <a:pt x="7055475" y="6222143"/>
                </a:lnTo>
                <a:lnTo>
                  <a:pt x="7065794" y="6222143"/>
                </a:lnTo>
                <a:lnTo>
                  <a:pt x="7076113" y="6221349"/>
                </a:lnTo>
                <a:lnTo>
                  <a:pt x="7086432" y="6220158"/>
                </a:lnTo>
                <a:lnTo>
                  <a:pt x="7097148" y="6218174"/>
                </a:lnTo>
                <a:lnTo>
                  <a:pt x="7107467" y="6214998"/>
                </a:lnTo>
                <a:lnTo>
                  <a:pt x="7117786" y="6211823"/>
                </a:lnTo>
                <a:lnTo>
                  <a:pt x="7128106" y="6207854"/>
                </a:lnTo>
                <a:lnTo>
                  <a:pt x="7137631" y="6203488"/>
                </a:lnTo>
                <a:lnTo>
                  <a:pt x="7147156" y="6197931"/>
                </a:lnTo>
                <a:lnTo>
                  <a:pt x="7155491" y="6191580"/>
                </a:lnTo>
                <a:lnTo>
                  <a:pt x="7163429" y="6185229"/>
                </a:lnTo>
                <a:lnTo>
                  <a:pt x="7171367" y="6177688"/>
                </a:lnTo>
                <a:lnTo>
                  <a:pt x="7168588" y="6178879"/>
                </a:lnTo>
                <a:lnTo>
                  <a:pt x="7165413" y="6180069"/>
                </a:lnTo>
                <a:lnTo>
                  <a:pt x="7158269" y="6181260"/>
                </a:lnTo>
                <a:lnTo>
                  <a:pt x="7139219" y="6184436"/>
                </a:lnTo>
                <a:lnTo>
                  <a:pt x="7128502" y="6186817"/>
                </a:lnTo>
                <a:lnTo>
                  <a:pt x="7122946" y="6188405"/>
                </a:lnTo>
                <a:lnTo>
                  <a:pt x="7117786" y="6190389"/>
                </a:lnTo>
                <a:lnTo>
                  <a:pt x="7112230" y="6192771"/>
                </a:lnTo>
                <a:lnTo>
                  <a:pt x="7107070" y="6195549"/>
                </a:lnTo>
                <a:lnTo>
                  <a:pt x="7101514" y="6199122"/>
                </a:lnTo>
                <a:lnTo>
                  <a:pt x="7096751" y="6203091"/>
                </a:lnTo>
                <a:lnTo>
                  <a:pt x="7096354" y="6199915"/>
                </a:lnTo>
                <a:lnTo>
                  <a:pt x="7095164" y="6197931"/>
                </a:lnTo>
                <a:lnTo>
                  <a:pt x="7093576" y="6197137"/>
                </a:lnTo>
                <a:lnTo>
                  <a:pt x="7092386" y="6195946"/>
                </a:lnTo>
                <a:lnTo>
                  <a:pt x="7090401" y="6195152"/>
                </a:lnTo>
                <a:lnTo>
                  <a:pt x="7088814" y="6195152"/>
                </a:lnTo>
                <a:lnTo>
                  <a:pt x="7084845" y="6194755"/>
                </a:lnTo>
                <a:lnTo>
                  <a:pt x="7080876" y="6193962"/>
                </a:lnTo>
                <a:lnTo>
                  <a:pt x="7078891" y="6193565"/>
                </a:lnTo>
                <a:lnTo>
                  <a:pt x="7077701" y="6192771"/>
                </a:lnTo>
                <a:lnTo>
                  <a:pt x="7076510" y="6191183"/>
                </a:lnTo>
                <a:lnTo>
                  <a:pt x="7075716" y="6189199"/>
                </a:lnTo>
                <a:lnTo>
                  <a:pt x="7075319" y="6186817"/>
                </a:lnTo>
                <a:lnTo>
                  <a:pt x="7074525" y="6184039"/>
                </a:lnTo>
                <a:lnTo>
                  <a:pt x="7065397" y="6186817"/>
                </a:lnTo>
                <a:lnTo>
                  <a:pt x="7056269" y="6189199"/>
                </a:lnTo>
                <a:lnTo>
                  <a:pt x="7039202" y="6193565"/>
                </a:lnTo>
                <a:lnTo>
                  <a:pt x="7009039" y="6199519"/>
                </a:lnTo>
                <a:lnTo>
                  <a:pt x="6995941" y="6203091"/>
                </a:lnTo>
                <a:lnTo>
                  <a:pt x="6989591" y="6205472"/>
                </a:lnTo>
                <a:lnTo>
                  <a:pt x="6983638" y="6207854"/>
                </a:lnTo>
                <a:lnTo>
                  <a:pt x="6978081" y="6210235"/>
                </a:lnTo>
                <a:lnTo>
                  <a:pt x="6972525" y="6213808"/>
                </a:lnTo>
                <a:lnTo>
                  <a:pt x="6967762" y="6218174"/>
                </a:lnTo>
                <a:lnTo>
                  <a:pt x="6962603" y="6222540"/>
                </a:lnTo>
                <a:lnTo>
                  <a:pt x="6960221" y="6222143"/>
                </a:lnTo>
                <a:lnTo>
                  <a:pt x="6959031" y="6220952"/>
                </a:lnTo>
                <a:lnTo>
                  <a:pt x="6957443" y="6219365"/>
                </a:lnTo>
                <a:lnTo>
                  <a:pt x="6956252" y="6216983"/>
                </a:lnTo>
                <a:lnTo>
                  <a:pt x="6955062" y="6211823"/>
                </a:lnTo>
                <a:lnTo>
                  <a:pt x="6953474" y="6206266"/>
                </a:lnTo>
                <a:lnTo>
                  <a:pt x="6949108" y="6209839"/>
                </a:lnTo>
                <a:lnTo>
                  <a:pt x="6944743" y="6212617"/>
                </a:lnTo>
                <a:lnTo>
                  <a:pt x="6940377" y="6214602"/>
                </a:lnTo>
                <a:lnTo>
                  <a:pt x="6936011" y="6216189"/>
                </a:lnTo>
                <a:lnTo>
                  <a:pt x="6931645" y="6216983"/>
                </a:lnTo>
                <a:lnTo>
                  <a:pt x="6927279" y="6217777"/>
                </a:lnTo>
                <a:lnTo>
                  <a:pt x="6918151" y="6218571"/>
                </a:lnTo>
                <a:lnTo>
                  <a:pt x="6914579" y="6218968"/>
                </a:lnTo>
                <a:lnTo>
                  <a:pt x="6910610" y="6220158"/>
                </a:lnTo>
                <a:lnTo>
                  <a:pt x="6906641" y="6220952"/>
                </a:lnTo>
                <a:lnTo>
                  <a:pt x="6902672" y="6222540"/>
                </a:lnTo>
                <a:lnTo>
                  <a:pt x="6898703" y="6224922"/>
                </a:lnTo>
                <a:lnTo>
                  <a:pt x="6895528" y="6227700"/>
                </a:lnTo>
                <a:lnTo>
                  <a:pt x="6892353" y="6231669"/>
                </a:lnTo>
                <a:lnTo>
                  <a:pt x="6889575" y="6237226"/>
                </a:lnTo>
                <a:lnTo>
                  <a:pt x="6889178" y="6241195"/>
                </a:lnTo>
                <a:lnTo>
                  <a:pt x="6889178" y="6243974"/>
                </a:lnTo>
                <a:lnTo>
                  <a:pt x="6889972" y="6245958"/>
                </a:lnTo>
                <a:lnTo>
                  <a:pt x="6891559" y="6246752"/>
                </a:lnTo>
                <a:lnTo>
                  <a:pt x="6893544" y="6247546"/>
                </a:lnTo>
                <a:lnTo>
                  <a:pt x="6895528" y="6247943"/>
                </a:lnTo>
                <a:lnTo>
                  <a:pt x="6899894" y="6246752"/>
                </a:lnTo>
                <a:lnTo>
                  <a:pt x="6904657" y="6246355"/>
                </a:lnTo>
                <a:lnTo>
                  <a:pt x="6906641" y="6246752"/>
                </a:lnTo>
                <a:lnTo>
                  <a:pt x="6908626" y="6247546"/>
                </a:lnTo>
                <a:lnTo>
                  <a:pt x="6910213" y="6248340"/>
                </a:lnTo>
                <a:lnTo>
                  <a:pt x="6911007" y="6250325"/>
                </a:lnTo>
                <a:lnTo>
                  <a:pt x="6911007" y="6253103"/>
                </a:lnTo>
                <a:lnTo>
                  <a:pt x="6910610" y="6257072"/>
                </a:lnTo>
                <a:lnTo>
                  <a:pt x="6908626" y="6260248"/>
                </a:lnTo>
                <a:lnTo>
                  <a:pt x="6906641" y="6262629"/>
                </a:lnTo>
                <a:lnTo>
                  <a:pt x="6904657" y="6264217"/>
                </a:lnTo>
                <a:lnTo>
                  <a:pt x="6902672" y="6264614"/>
                </a:lnTo>
                <a:lnTo>
                  <a:pt x="6900688" y="6264614"/>
                </a:lnTo>
                <a:lnTo>
                  <a:pt x="6898703" y="6264614"/>
                </a:lnTo>
                <a:lnTo>
                  <a:pt x="6894734" y="6263026"/>
                </a:lnTo>
                <a:lnTo>
                  <a:pt x="6890766" y="6260644"/>
                </a:lnTo>
                <a:lnTo>
                  <a:pt x="6886400" y="6258660"/>
                </a:lnTo>
                <a:lnTo>
                  <a:pt x="6884018" y="6257866"/>
                </a:lnTo>
                <a:lnTo>
                  <a:pt x="6881240" y="6257072"/>
                </a:lnTo>
                <a:lnTo>
                  <a:pt x="6878859" y="6257866"/>
                </a:lnTo>
                <a:lnTo>
                  <a:pt x="6875287" y="6258263"/>
                </a:lnTo>
                <a:lnTo>
                  <a:pt x="6872905" y="6259454"/>
                </a:lnTo>
                <a:lnTo>
                  <a:pt x="6871318" y="6261041"/>
                </a:lnTo>
                <a:lnTo>
                  <a:pt x="6870524" y="6262629"/>
                </a:lnTo>
                <a:lnTo>
                  <a:pt x="6870524" y="6263423"/>
                </a:lnTo>
                <a:lnTo>
                  <a:pt x="6870921" y="6265011"/>
                </a:lnTo>
                <a:lnTo>
                  <a:pt x="6871318" y="6266598"/>
                </a:lnTo>
                <a:lnTo>
                  <a:pt x="6874493" y="6269774"/>
                </a:lnTo>
                <a:lnTo>
                  <a:pt x="6877271" y="6273346"/>
                </a:lnTo>
                <a:lnTo>
                  <a:pt x="6880049" y="6277315"/>
                </a:lnTo>
                <a:lnTo>
                  <a:pt x="6881240" y="6279300"/>
                </a:lnTo>
                <a:lnTo>
                  <a:pt x="6881637" y="6281681"/>
                </a:lnTo>
                <a:lnTo>
                  <a:pt x="6881637" y="6284460"/>
                </a:lnTo>
                <a:lnTo>
                  <a:pt x="6881240" y="6287635"/>
                </a:lnTo>
                <a:lnTo>
                  <a:pt x="6872905" y="6290811"/>
                </a:lnTo>
                <a:lnTo>
                  <a:pt x="6869333" y="6292001"/>
                </a:lnTo>
                <a:lnTo>
                  <a:pt x="6866158" y="6292795"/>
                </a:lnTo>
                <a:lnTo>
                  <a:pt x="6862983" y="6293192"/>
                </a:lnTo>
                <a:lnTo>
                  <a:pt x="6859808" y="6293192"/>
                </a:lnTo>
                <a:lnTo>
                  <a:pt x="6856633" y="6293192"/>
                </a:lnTo>
                <a:lnTo>
                  <a:pt x="6854252" y="6292398"/>
                </a:lnTo>
                <a:lnTo>
                  <a:pt x="6851473" y="6292001"/>
                </a:lnTo>
                <a:lnTo>
                  <a:pt x="6848298" y="6290414"/>
                </a:lnTo>
                <a:lnTo>
                  <a:pt x="6843536" y="6287635"/>
                </a:lnTo>
                <a:lnTo>
                  <a:pt x="6837582" y="6283269"/>
                </a:lnTo>
                <a:lnTo>
                  <a:pt x="6832423" y="6278109"/>
                </a:lnTo>
                <a:lnTo>
                  <a:pt x="6820516" y="6283269"/>
                </a:lnTo>
                <a:lnTo>
                  <a:pt x="6809800" y="6287635"/>
                </a:lnTo>
                <a:lnTo>
                  <a:pt x="6800672" y="6292398"/>
                </a:lnTo>
                <a:lnTo>
                  <a:pt x="6792337" y="6296764"/>
                </a:lnTo>
                <a:lnTo>
                  <a:pt x="6784796" y="6301130"/>
                </a:lnTo>
                <a:lnTo>
                  <a:pt x="6779239" y="6305497"/>
                </a:lnTo>
                <a:lnTo>
                  <a:pt x="6774080" y="6309863"/>
                </a:lnTo>
                <a:lnTo>
                  <a:pt x="6770111" y="6314229"/>
                </a:lnTo>
                <a:lnTo>
                  <a:pt x="6767730" y="6319389"/>
                </a:lnTo>
                <a:lnTo>
                  <a:pt x="6766936" y="6321770"/>
                </a:lnTo>
                <a:lnTo>
                  <a:pt x="6766936" y="6324152"/>
                </a:lnTo>
                <a:lnTo>
                  <a:pt x="6766539" y="6326533"/>
                </a:lnTo>
                <a:lnTo>
                  <a:pt x="6766936" y="6328915"/>
                </a:lnTo>
                <a:lnTo>
                  <a:pt x="6767333" y="6332090"/>
                </a:lnTo>
                <a:lnTo>
                  <a:pt x="6767730" y="6334472"/>
                </a:lnTo>
                <a:lnTo>
                  <a:pt x="6770905" y="6340426"/>
                </a:lnTo>
                <a:lnTo>
                  <a:pt x="6774477" y="6345983"/>
                </a:lnTo>
                <a:lnTo>
                  <a:pt x="6780033" y="6352333"/>
                </a:lnTo>
                <a:lnTo>
                  <a:pt x="6786383" y="6359478"/>
                </a:lnTo>
                <a:lnTo>
                  <a:pt x="6789956" y="6358287"/>
                </a:lnTo>
                <a:lnTo>
                  <a:pt x="6792734" y="6356700"/>
                </a:lnTo>
                <a:lnTo>
                  <a:pt x="6795512" y="6355509"/>
                </a:lnTo>
                <a:lnTo>
                  <a:pt x="6798290" y="6353524"/>
                </a:lnTo>
                <a:lnTo>
                  <a:pt x="6802656" y="6349158"/>
                </a:lnTo>
                <a:lnTo>
                  <a:pt x="6805831" y="6344792"/>
                </a:lnTo>
                <a:lnTo>
                  <a:pt x="6808212" y="6339235"/>
                </a:lnTo>
                <a:lnTo>
                  <a:pt x="6811388" y="6334472"/>
                </a:lnTo>
                <a:lnTo>
                  <a:pt x="6813769" y="6328915"/>
                </a:lnTo>
                <a:lnTo>
                  <a:pt x="6816150" y="6323755"/>
                </a:lnTo>
                <a:lnTo>
                  <a:pt x="6814563" y="6321373"/>
                </a:lnTo>
                <a:lnTo>
                  <a:pt x="6813372" y="6319389"/>
                </a:lnTo>
                <a:lnTo>
                  <a:pt x="6811784" y="6318198"/>
                </a:lnTo>
                <a:lnTo>
                  <a:pt x="6809800" y="6317801"/>
                </a:lnTo>
                <a:lnTo>
                  <a:pt x="6808212" y="6318198"/>
                </a:lnTo>
                <a:lnTo>
                  <a:pt x="6806625" y="6318595"/>
                </a:lnTo>
                <a:lnTo>
                  <a:pt x="6803053" y="6320580"/>
                </a:lnTo>
                <a:lnTo>
                  <a:pt x="6799084" y="6323755"/>
                </a:lnTo>
                <a:lnTo>
                  <a:pt x="6795512" y="6326533"/>
                </a:lnTo>
                <a:lnTo>
                  <a:pt x="6793924" y="6327724"/>
                </a:lnTo>
                <a:lnTo>
                  <a:pt x="6791146" y="6328518"/>
                </a:lnTo>
                <a:lnTo>
                  <a:pt x="6789162" y="6328915"/>
                </a:lnTo>
                <a:lnTo>
                  <a:pt x="6787574" y="6328915"/>
                </a:lnTo>
                <a:lnTo>
                  <a:pt x="6788765" y="6325740"/>
                </a:lnTo>
                <a:lnTo>
                  <a:pt x="6789956" y="6322564"/>
                </a:lnTo>
                <a:lnTo>
                  <a:pt x="6791146" y="6320183"/>
                </a:lnTo>
                <a:lnTo>
                  <a:pt x="6792734" y="6318198"/>
                </a:lnTo>
                <a:lnTo>
                  <a:pt x="6796306" y="6315817"/>
                </a:lnTo>
                <a:lnTo>
                  <a:pt x="6799084" y="6313832"/>
                </a:lnTo>
                <a:lnTo>
                  <a:pt x="6806625" y="6311054"/>
                </a:lnTo>
                <a:lnTo>
                  <a:pt x="6809800" y="6309069"/>
                </a:lnTo>
                <a:lnTo>
                  <a:pt x="6813372" y="6305894"/>
                </a:lnTo>
                <a:lnTo>
                  <a:pt x="6814563" y="6309069"/>
                </a:lnTo>
                <a:lnTo>
                  <a:pt x="6816150" y="6311450"/>
                </a:lnTo>
                <a:lnTo>
                  <a:pt x="6818135" y="6313435"/>
                </a:lnTo>
                <a:lnTo>
                  <a:pt x="6820913" y="6315023"/>
                </a:lnTo>
                <a:lnTo>
                  <a:pt x="6824088" y="6316214"/>
                </a:lnTo>
                <a:lnTo>
                  <a:pt x="6828454" y="6317801"/>
                </a:lnTo>
                <a:lnTo>
                  <a:pt x="6833216" y="6318595"/>
                </a:lnTo>
                <a:lnTo>
                  <a:pt x="6839567" y="6319389"/>
                </a:lnTo>
                <a:lnTo>
                  <a:pt x="6839170" y="6320580"/>
                </a:lnTo>
                <a:lnTo>
                  <a:pt x="6838773" y="6322167"/>
                </a:lnTo>
                <a:lnTo>
                  <a:pt x="6837185" y="6324152"/>
                </a:lnTo>
                <a:lnTo>
                  <a:pt x="6834804" y="6325740"/>
                </a:lnTo>
                <a:lnTo>
                  <a:pt x="6831232" y="6326533"/>
                </a:lnTo>
                <a:lnTo>
                  <a:pt x="6824485" y="6328121"/>
                </a:lnTo>
                <a:lnTo>
                  <a:pt x="6817341" y="6329709"/>
                </a:lnTo>
                <a:lnTo>
                  <a:pt x="6818135" y="6334075"/>
                </a:lnTo>
                <a:lnTo>
                  <a:pt x="6818135" y="6336060"/>
                </a:lnTo>
                <a:lnTo>
                  <a:pt x="6817738" y="6337647"/>
                </a:lnTo>
                <a:lnTo>
                  <a:pt x="6817341" y="6339235"/>
                </a:lnTo>
                <a:lnTo>
                  <a:pt x="6816150" y="6340426"/>
                </a:lnTo>
                <a:lnTo>
                  <a:pt x="6815356" y="6341616"/>
                </a:lnTo>
                <a:lnTo>
                  <a:pt x="6813769" y="6342410"/>
                </a:lnTo>
                <a:lnTo>
                  <a:pt x="6815753" y="6345189"/>
                </a:lnTo>
                <a:lnTo>
                  <a:pt x="6818532" y="6347173"/>
                </a:lnTo>
                <a:lnTo>
                  <a:pt x="6821707" y="6348761"/>
                </a:lnTo>
                <a:lnTo>
                  <a:pt x="6824485" y="6349555"/>
                </a:lnTo>
                <a:lnTo>
                  <a:pt x="6827263" y="6350349"/>
                </a:lnTo>
                <a:lnTo>
                  <a:pt x="6830835" y="6350349"/>
                </a:lnTo>
                <a:lnTo>
                  <a:pt x="6834407" y="6350349"/>
                </a:lnTo>
                <a:lnTo>
                  <a:pt x="6837185" y="6349555"/>
                </a:lnTo>
                <a:lnTo>
                  <a:pt x="6840757" y="6348761"/>
                </a:lnTo>
                <a:lnTo>
                  <a:pt x="6843139" y="6347173"/>
                </a:lnTo>
                <a:lnTo>
                  <a:pt x="6845917" y="6345189"/>
                </a:lnTo>
                <a:lnTo>
                  <a:pt x="6848298" y="6342807"/>
                </a:lnTo>
                <a:lnTo>
                  <a:pt x="6850283" y="6339632"/>
                </a:lnTo>
                <a:lnTo>
                  <a:pt x="6851870" y="6336853"/>
                </a:lnTo>
                <a:lnTo>
                  <a:pt x="6852664" y="6332884"/>
                </a:lnTo>
                <a:lnTo>
                  <a:pt x="6853458" y="6328915"/>
                </a:lnTo>
                <a:lnTo>
                  <a:pt x="6854649" y="6332090"/>
                </a:lnTo>
                <a:lnTo>
                  <a:pt x="6857427" y="6334075"/>
                </a:lnTo>
                <a:lnTo>
                  <a:pt x="6859808" y="6335266"/>
                </a:lnTo>
                <a:lnTo>
                  <a:pt x="6862983" y="6336853"/>
                </a:lnTo>
                <a:lnTo>
                  <a:pt x="6866555" y="6337250"/>
                </a:lnTo>
                <a:lnTo>
                  <a:pt x="6870524" y="6337250"/>
                </a:lnTo>
                <a:lnTo>
                  <a:pt x="6873699" y="6337250"/>
                </a:lnTo>
                <a:lnTo>
                  <a:pt x="6877668" y="6336457"/>
                </a:lnTo>
                <a:lnTo>
                  <a:pt x="6881240" y="6335266"/>
                </a:lnTo>
                <a:lnTo>
                  <a:pt x="6884415" y="6333281"/>
                </a:lnTo>
                <a:lnTo>
                  <a:pt x="6887194" y="6331297"/>
                </a:lnTo>
                <a:lnTo>
                  <a:pt x="6889575" y="6328915"/>
                </a:lnTo>
                <a:lnTo>
                  <a:pt x="6891559" y="6326137"/>
                </a:lnTo>
                <a:lnTo>
                  <a:pt x="6892750" y="6323358"/>
                </a:lnTo>
                <a:lnTo>
                  <a:pt x="6892750" y="6319389"/>
                </a:lnTo>
                <a:lnTo>
                  <a:pt x="6892353" y="6315420"/>
                </a:lnTo>
                <a:lnTo>
                  <a:pt x="6895528" y="6320183"/>
                </a:lnTo>
                <a:lnTo>
                  <a:pt x="6898306" y="6324549"/>
                </a:lnTo>
                <a:lnTo>
                  <a:pt x="6901878" y="6328121"/>
                </a:lnTo>
                <a:lnTo>
                  <a:pt x="6905054" y="6330900"/>
                </a:lnTo>
                <a:lnTo>
                  <a:pt x="6908626" y="6333281"/>
                </a:lnTo>
                <a:lnTo>
                  <a:pt x="6912594" y="6335266"/>
                </a:lnTo>
                <a:lnTo>
                  <a:pt x="6916563" y="6336853"/>
                </a:lnTo>
                <a:lnTo>
                  <a:pt x="6920135" y="6337647"/>
                </a:lnTo>
                <a:lnTo>
                  <a:pt x="6924501" y="6338441"/>
                </a:lnTo>
                <a:lnTo>
                  <a:pt x="6928470" y="6338441"/>
                </a:lnTo>
                <a:lnTo>
                  <a:pt x="6932836" y="6337647"/>
                </a:lnTo>
                <a:lnTo>
                  <a:pt x="6937202" y="6336457"/>
                </a:lnTo>
                <a:lnTo>
                  <a:pt x="6941964" y="6334869"/>
                </a:lnTo>
                <a:lnTo>
                  <a:pt x="6946330" y="6332884"/>
                </a:lnTo>
                <a:lnTo>
                  <a:pt x="6950696" y="6330503"/>
                </a:lnTo>
                <a:lnTo>
                  <a:pt x="6955062" y="6327724"/>
                </a:lnTo>
                <a:lnTo>
                  <a:pt x="6953871" y="6326137"/>
                </a:lnTo>
                <a:lnTo>
                  <a:pt x="6952680" y="6324549"/>
                </a:lnTo>
                <a:lnTo>
                  <a:pt x="6951093" y="6323755"/>
                </a:lnTo>
                <a:lnTo>
                  <a:pt x="6949108" y="6322564"/>
                </a:lnTo>
                <a:lnTo>
                  <a:pt x="6945536" y="6321770"/>
                </a:lnTo>
                <a:lnTo>
                  <a:pt x="6941964" y="6321373"/>
                </a:lnTo>
                <a:lnTo>
                  <a:pt x="6937995" y="6319786"/>
                </a:lnTo>
                <a:lnTo>
                  <a:pt x="6936408" y="6318595"/>
                </a:lnTo>
                <a:lnTo>
                  <a:pt x="6934820" y="6317801"/>
                </a:lnTo>
                <a:lnTo>
                  <a:pt x="6934026" y="6315817"/>
                </a:lnTo>
                <a:lnTo>
                  <a:pt x="6932836" y="6313832"/>
                </a:lnTo>
                <a:lnTo>
                  <a:pt x="6932439" y="6311054"/>
                </a:lnTo>
                <a:lnTo>
                  <a:pt x="6932439" y="6307481"/>
                </a:lnTo>
                <a:lnTo>
                  <a:pt x="6938392" y="6304703"/>
                </a:lnTo>
                <a:lnTo>
                  <a:pt x="6943552" y="6302321"/>
                </a:lnTo>
                <a:lnTo>
                  <a:pt x="6949108" y="6299543"/>
                </a:lnTo>
                <a:lnTo>
                  <a:pt x="6954665" y="6298352"/>
                </a:lnTo>
                <a:lnTo>
                  <a:pt x="6959824" y="6297161"/>
                </a:lnTo>
                <a:lnTo>
                  <a:pt x="6964587" y="6296367"/>
                </a:lnTo>
                <a:lnTo>
                  <a:pt x="6970143" y="6295971"/>
                </a:lnTo>
                <a:lnTo>
                  <a:pt x="6975303" y="6295971"/>
                </a:lnTo>
                <a:lnTo>
                  <a:pt x="6985622" y="6296764"/>
                </a:lnTo>
                <a:lnTo>
                  <a:pt x="6995544" y="6298352"/>
                </a:lnTo>
                <a:lnTo>
                  <a:pt x="7005467" y="6300337"/>
                </a:lnTo>
                <a:lnTo>
                  <a:pt x="7014992" y="6302718"/>
                </a:lnTo>
                <a:lnTo>
                  <a:pt x="7015389" y="6309466"/>
                </a:lnTo>
                <a:lnTo>
                  <a:pt x="7017373" y="6316214"/>
                </a:lnTo>
                <a:lnTo>
                  <a:pt x="7019358" y="6322167"/>
                </a:lnTo>
                <a:lnTo>
                  <a:pt x="7022533" y="6326930"/>
                </a:lnTo>
                <a:lnTo>
                  <a:pt x="7026502" y="6331297"/>
                </a:lnTo>
                <a:lnTo>
                  <a:pt x="7030868" y="6335266"/>
                </a:lnTo>
                <a:lnTo>
                  <a:pt x="7035630" y="6338838"/>
                </a:lnTo>
                <a:lnTo>
                  <a:pt x="7040393" y="6341616"/>
                </a:lnTo>
                <a:lnTo>
                  <a:pt x="7046346" y="6343998"/>
                </a:lnTo>
                <a:lnTo>
                  <a:pt x="7052697" y="6345586"/>
                </a:lnTo>
                <a:lnTo>
                  <a:pt x="7059444" y="6347173"/>
                </a:lnTo>
                <a:lnTo>
                  <a:pt x="7066191" y="6347967"/>
                </a:lnTo>
                <a:lnTo>
                  <a:pt x="7073732" y="6349158"/>
                </a:lnTo>
                <a:lnTo>
                  <a:pt x="7081670" y="6349158"/>
                </a:lnTo>
                <a:lnTo>
                  <a:pt x="7097148" y="6349158"/>
                </a:lnTo>
                <a:lnTo>
                  <a:pt x="7113818" y="6347570"/>
                </a:lnTo>
                <a:lnTo>
                  <a:pt x="7130487" y="6345586"/>
                </a:lnTo>
                <a:lnTo>
                  <a:pt x="7147156" y="6343204"/>
                </a:lnTo>
                <a:lnTo>
                  <a:pt x="7163429" y="6340426"/>
                </a:lnTo>
                <a:lnTo>
                  <a:pt x="7193592" y="6335266"/>
                </a:lnTo>
                <a:lnTo>
                  <a:pt x="7206690" y="6333281"/>
                </a:lnTo>
                <a:lnTo>
                  <a:pt x="7217803" y="6332090"/>
                </a:lnTo>
                <a:lnTo>
                  <a:pt x="7215421" y="6336853"/>
                </a:lnTo>
                <a:lnTo>
                  <a:pt x="7212643" y="6341220"/>
                </a:lnTo>
                <a:lnTo>
                  <a:pt x="7205499" y="6349158"/>
                </a:lnTo>
                <a:lnTo>
                  <a:pt x="7202721" y="6353524"/>
                </a:lnTo>
                <a:lnTo>
                  <a:pt x="7200340" y="6357890"/>
                </a:lnTo>
                <a:lnTo>
                  <a:pt x="7198355" y="6362653"/>
                </a:lnTo>
                <a:lnTo>
                  <a:pt x="7197164" y="6365829"/>
                </a:lnTo>
                <a:lnTo>
                  <a:pt x="7197164" y="6368210"/>
                </a:lnTo>
                <a:lnTo>
                  <a:pt x="7204705" y="6359875"/>
                </a:lnTo>
                <a:lnTo>
                  <a:pt x="7211452" y="6352333"/>
                </a:lnTo>
                <a:lnTo>
                  <a:pt x="7218200" y="6346776"/>
                </a:lnTo>
                <a:lnTo>
                  <a:pt x="7225740" y="6341220"/>
                </a:lnTo>
                <a:lnTo>
                  <a:pt x="7232885" y="6336853"/>
                </a:lnTo>
                <a:lnTo>
                  <a:pt x="7241616" y="6332884"/>
                </a:lnTo>
                <a:lnTo>
                  <a:pt x="7251538" y="6328915"/>
                </a:lnTo>
                <a:lnTo>
                  <a:pt x="7262651" y="6324946"/>
                </a:lnTo>
                <a:lnTo>
                  <a:pt x="7269001" y="6347967"/>
                </a:lnTo>
                <a:lnTo>
                  <a:pt x="7264239" y="6345586"/>
                </a:lnTo>
                <a:lnTo>
                  <a:pt x="7259476" y="6343998"/>
                </a:lnTo>
                <a:lnTo>
                  <a:pt x="7255110" y="6343204"/>
                </a:lnTo>
                <a:lnTo>
                  <a:pt x="7250745" y="6343204"/>
                </a:lnTo>
                <a:lnTo>
                  <a:pt x="7246379" y="6343601"/>
                </a:lnTo>
                <a:lnTo>
                  <a:pt x="7241616" y="6345189"/>
                </a:lnTo>
                <a:lnTo>
                  <a:pt x="7238044" y="6346776"/>
                </a:lnTo>
                <a:lnTo>
                  <a:pt x="7234075" y="6349158"/>
                </a:lnTo>
                <a:lnTo>
                  <a:pt x="7230503" y="6351936"/>
                </a:lnTo>
                <a:lnTo>
                  <a:pt x="7227725" y="6355112"/>
                </a:lnTo>
                <a:lnTo>
                  <a:pt x="7225344" y="6358684"/>
                </a:lnTo>
                <a:lnTo>
                  <a:pt x="7222565" y="6362653"/>
                </a:lnTo>
                <a:lnTo>
                  <a:pt x="7220581" y="6367019"/>
                </a:lnTo>
                <a:lnTo>
                  <a:pt x="7219787" y="6371386"/>
                </a:lnTo>
                <a:lnTo>
                  <a:pt x="7218993" y="6376546"/>
                </a:lnTo>
                <a:lnTo>
                  <a:pt x="7218993" y="6381309"/>
                </a:lnTo>
                <a:lnTo>
                  <a:pt x="7223359" y="6381706"/>
                </a:lnTo>
                <a:lnTo>
                  <a:pt x="7226931" y="6381706"/>
                </a:lnTo>
                <a:lnTo>
                  <a:pt x="7233678" y="6381309"/>
                </a:lnTo>
                <a:lnTo>
                  <a:pt x="7238838" y="6380912"/>
                </a:lnTo>
                <a:lnTo>
                  <a:pt x="7240822" y="6380912"/>
                </a:lnTo>
                <a:lnTo>
                  <a:pt x="7242807" y="6380912"/>
                </a:lnTo>
                <a:lnTo>
                  <a:pt x="7243601" y="6381706"/>
                </a:lnTo>
                <a:lnTo>
                  <a:pt x="7244791" y="6382896"/>
                </a:lnTo>
                <a:lnTo>
                  <a:pt x="7245585" y="6384881"/>
                </a:lnTo>
                <a:lnTo>
                  <a:pt x="7245585" y="6387262"/>
                </a:lnTo>
                <a:lnTo>
                  <a:pt x="7245585" y="6390041"/>
                </a:lnTo>
                <a:lnTo>
                  <a:pt x="7245188" y="6394407"/>
                </a:lnTo>
                <a:lnTo>
                  <a:pt x="7243204" y="6405124"/>
                </a:lnTo>
                <a:lnTo>
                  <a:pt x="7247569" y="6405124"/>
                </a:lnTo>
                <a:lnTo>
                  <a:pt x="7251141" y="6404727"/>
                </a:lnTo>
                <a:lnTo>
                  <a:pt x="7253920" y="6403933"/>
                </a:lnTo>
                <a:lnTo>
                  <a:pt x="7255904" y="6401949"/>
                </a:lnTo>
                <a:lnTo>
                  <a:pt x="7257095" y="6399964"/>
                </a:lnTo>
                <a:lnTo>
                  <a:pt x="7257889" y="6397979"/>
                </a:lnTo>
                <a:lnTo>
                  <a:pt x="7257889" y="6395201"/>
                </a:lnTo>
                <a:lnTo>
                  <a:pt x="7257492" y="6392026"/>
                </a:lnTo>
                <a:lnTo>
                  <a:pt x="7255904" y="6386072"/>
                </a:lnTo>
                <a:lnTo>
                  <a:pt x="7253920" y="6379324"/>
                </a:lnTo>
                <a:lnTo>
                  <a:pt x="7251538" y="6372576"/>
                </a:lnTo>
                <a:lnTo>
                  <a:pt x="7249951" y="6366226"/>
                </a:lnTo>
                <a:lnTo>
                  <a:pt x="7257889" y="6367813"/>
                </a:lnTo>
                <a:lnTo>
                  <a:pt x="7264239" y="6368607"/>
                </a:lnTo>
                <a:lnTo>
                  <a:pt x="7270192" y="6368210"/>
                </a:lnTo>
                <a:lnTo>
                  <a:pt x="7272970" y="6367813"/>
                </a:lnTo>
                <a:lnTo>
                  <a:pt x="7275352" y="6367019"/>
                </a:lnTo>
                <a:lnTo>
                  <a:pt x="7278130" y="6365829"/>
                </a:lnTo>
                <a:lnTo>
                  <a:pt x="7279718" y="6364241"/>
                </a:lnTo>
                <a:lnTo>
                  <a:pt x="7282496" y="6362653"/>
                </a:lnTo>
                <a:lnTo>
                  <a:pt x="7284480" y="6360272"/>
                </a:lnTo>
                <a:lnTo>
                  <a:pt x="7288052" y="6355112"/>
                </a:lnTo>
                <a:lnTo>
                  <a:pt x="7292021" y="6347570"/>
                </a:lnTo>
                <a:lnTo>
                  <a:pt x="7295593" y="6347967"/>
                </a:lnTo>
                <a:lnTo>
                  <a:pt x="7298371" y="6349555"/>
                </a:lnTo>
                <a:lnTo>
                  <a:pt x="7300753" y="6351540"/>
                </a:lnTo>
                <a:lnTo>
                  <a:pt x="7302737" y="6353921"/>
                </a:lnTo>
                <a:lnTo>
                  <a:pt x="7304722" y="6356700"/>
                </a:lnTo>
                <a:lnTo>
                  <a:pt x="7306309" y="6360272"/>
                </a:lnTo>
                <a:lnTo>
                  <a:pt x="7309087" y="6368210"/>
                </a:lnTo>
                <a:lnTo>
                  <a:pt x="7312262" y="6375752"/>
                </a:lnTo>
                <a:lnTo>
                  <a:pt x="7315041" y="6383690"/>
                </a:lnTo>
                <a:lnTo>
                  <a:pt x="7316628" y="6387262"/>
                </a:lnTo>
                <a:lnTo>
                  <a:pt x="7318613" y="6390041"/>
                </a:lnTo>
                <a:lnTo>
                  <a:pt x="7320994" y="6392422"/>
                </a:lnTo>
                <a:lnTo>
                  <a:pt x="7323375" y="6394407"/>
                </a:lnTo>
                <a:lnTo>
                  <a:pt x="7323375" y="6401949"/>
                </a:lnTo>
                <a:lnTo>
                  <a:pt x="7322978" y="6408696"/>
                </a:lnTo>
                <a:lnTo>
                  <a:pt x="7322582" y="6411475"/>
                </a:lnTo>
                <a:lnTo>
                  <a:pt x="7320994" y="6415047"/>
                </a:lnTo>
                <a:lnTo>
                  <a:pt x="7319803" y="6417429"/>
                </a:lnTo>
                <a:lnTo>
                  <a:pt x="7317819" y="6420604"/>
                </a:lnTo>
                <a:lnTo>
                  <a:pt x="7316628" y="6422985"/>
                </a:lnTo>
                <a:lnTo>
                  <a:pt x="7314247" y="6425367"/>
                </a:lnTo>
                <a:lnTo>
                  <a:pt x="7311469" y="6427352"/>
                </a:lnTo>
                <a:lnTo>
                  <a:pt x="7308690" y="6429336"/>
                </a:lnTo>
                <a:lnTo>
                  <a:pt x="7305118" y="6430527"/>
                </a:lnTo>
                <a:lnTo>
                  <a:pt x="7301546" y="6432115"/>
                </a:lnTo>
                <a:lnTo>
                  <a:pt x="7297578" y="6433702"/>
                </a:lnTo>
                <a:lnTo>
                  <a:pt x="7292418" y="6434496"/>
                </a:lnTo>
                <a:lnTo>
                  <a:pt x="7302340" y="6469425"/>
                </a:lnTo>
                <a:lnTo>
                  <a:pt x="7299959" y="6470616"/>
                </a:lnTo>
                <a:lnTo>
                  <a:pt x="7297578" y="6471807"/>
                </a:lnTo>
                <a:lnTo>
                  <a:pt x="7295593" y="6472204"/>
                </a:lnTo>
                <a:lnTo>
                  <a:pt x="7293609" y="6472601"/>
                </a:lnTo>
                <a:lnTo>
                  <a:pt x="7290037" y="6472204"/>
                </a:lnTo>
                <a:lnTo>
                  <a:pt x="7287258" y="6471410"/>
                </a:lnTo>
                <a:lnTo>
                  <a:pt x="7284480" y="6470219"/>
                </a:lnTo>
                <a:lnTo>
                  <a:pt x="7280908" y="6469822"/>
                </a:lnTo>
                <a:lnTo>
                  <a:pt x="7277336" y="6469822"/>
                </a:lnTo>
                <a:lnTo>
                  <a:pt x="7274955" y="6470219"/>
                </a:lnTo>
                <a:lnTo>
                  <a:pt x="7272970" y="6471410"/>
                </a:lnTo>
                <a:lnTo>
                  <a:pt x="7278130" y="6474585"/>
                </a:lnTo>
                <a:lnTo>
                  <a:pt x="7281702" y="6478158"/>
                </a:lnTo>
                <a:lnTo>
                  <a:pt x="7284877" y="6482127"/>
                </a:lnTo>
                <a:lnTo>
                  <a:pt x="7286862" y="6486096"/>
                </a:lnTo>
                <a:lnTo>
                  <a:pt x="7287655" y="6489668"/>
                </a:lnTo>
                <a:lnTo>
                  <a:pt x="7288052" y="6494034"/>
                </a:lnTo>
                <a:lnTo>
                  <a:pt x="7287655" y="6498797"/>
                </a:lnTo>
                <a:lnTo>
                  <a:pt x="7286862" y="6503164"/>
                </a:lnTo>
                <a:lnTo>
                  <a:pt x="7284877" y="6506736"/>
                </a:lnTo>
                <a:lnTo>
                  <a:pt x="7282893" y="6511499"/>
                </a:lnTo>
                <a:lnTo>
                  <a:pt x="7279718" y="6515071"/>
                </a:lnTo>
                <a:lnTo>
                  <a:pt x="7276542" y="6519040"/>
                </a:lnTo>
                <a:lnTo>
                  <a:pt x="7272573" y="6522613"/>
                </a:lnTo>
                <a:lnTo>
                  <a:pt x="7268208" y="6525788"/>
                </a:lnTo>
                <a:lnTo>
                  <a:pt x="7263842" y="6528964"/>
                </a:lnTo>
                <a:lnTo>
                  <a:pt x="7259079" y="6531345"/>
                </a:lnTo>
                <a:lnTo>
                  <a:pt x="7257492" y="6528964"/>
                </a:lnTo>
                <a:lnTo>
                  <a:pt x="7257095" y="6526582"/>
                </a:lnTo>
                <a:lnTo>
                  <a:pt x="7256301" y="6524597"/>
                </a:lnTo>
                <a:lnTo>
                  <a:pt x="7256301" y="6522613"/>
                </a:lnTo>
                <a:lnTo>
                  <a:pt x="7257095" y="6521025"/>
                </a:lnTo>
                <a:lnTo>
                  <a:pt x="7257492" y="6519437"/>
                </a:lnTo>
                <a:lnTo>
                  <a:pt x="7259476" y="6517056"/>
                </a:lnTo>
                <a:lnTo>
                  <a:pt x="7261461" y="6514674"/>
                </a:lnTo>
                <a:lnTo>
                  <a:pt x="7263445" y="6511896"/>
                </a:lnTo>
                <a:lnTo>
                  <a:pt x="7263842" y="6510308"/>
                </a:lnTo>
                <a:lnTo>
                  <a:pt x="7264239" y="6508721"/>
                </a:lnTo>
                <a:lnTo>
                  <a:pt x="7264239" y="6506736"/>
                </a:lnTo>
                <a:lnTo>
                  <a:pt x="7263842" y="6505148"/>
                </a:lnTo>
                <a:lnTo>
                  <a:pt x="7253920" y="6508721"/>
                </a:lnTo>
                <a:lnTo>
                  <a:pt x="7244394" y="6512690"/>
                </a:lnTo>
                <a:lnTo>
                  <a:pt x="7234472" y="6515865"/>
                </a:lnTo>
                <a:lnTo>
                  <a:pt x="7224550" y="6519040"/>
                </a:lnTo>
                <a:lnTo>
                  <a:pt x="7215024" y="6521422"/>
                </a:lnTo>
                <a:lnTo>
                  <a:pt x="7205102" y="6524200"/>
                </a:lnTo>
                <a:lnTo>
                  <a:pt x="7185655" y="6527376"/>
                </a:lnTo>
                <a:lnTo>
                  <a:pt x="7166604" y="6530551"/>
                </a:lnTo>
                <a:lnTo>
                  <a:pt x="7147553" y="6531742"/>
                </a:lnTo>
                <a:lnTo>
                  <a:pt x="7128502" y="6532933"/>
                </a:lnTo>
                <a:lnTo>
                  <a:pt x="7110246" y="6532933"/>
                </a:lnTo>
                <a:lnTo>
                  <a:pt x="7091592" y="6532139"/>
                </a:lnTo>
                <a:lnTo>
                  <a:pt x="7074129" y="6530948"/>
                </a:lnTo>
                <a:lnTo>
                  <a:pt x="7056665" y="6529360"/>
                </a:lnTo>
                <a:lnTo>
                  <a:pt x="7039599" y="6527376"/>
                </a:lnTo>
                <a:lnTo>
                  <a:pt x="7006657" y="6523010"/>
                </a:lnTo>
                <a:lnTo>
                  <a:pt x="6976097" y="6518247"/>
                </a:lnTo>
                <a:lnTo>
                  <a:pt x="6966571" y="6527376"/>
                </a:lnTo>
                <a:lnTo>
                  <a:pt x="6961809" y="6532139"/>
                </a:lnTo>
                <a:lnTo>
                  <a:pt x="6957046" y="6536108"/>
                </a:lnTo>
                <a:lnTo>
                  <a:pt x="6950696" y="6540077"/>
                </a:lnTo>
                <a:lnTo>
                  <a:pt x="6947124" y="6541665"/>
                </a:lnTo>
                <a:lnTo>
                  <a:pt x="6943552" y="6543253"/>
                </a:lnTo>
                <a:lnTo>
                  <a:pt x="6939186" y="6544443"/>
                </a:lnTo>
                <a:lnTo>
                  <a:pt x="6934820" y="6545634"/>
                </a:lnTo>
                <a:lnTo>
                  <a:pt x="6930058" y="6546031"/>
                </a:lnTo>
                <a:lnTo>
                  <a:pt x="6925295" y="6546428"/>
                </a:lnTo>
                <a:lnTo>
                  <a:pt x="6924104" y="6543253"/>
                </a:lnTo>
                <a:lnTo>
                  <a:pt x="6922914" y="6539680"/>
                </a:lnTo>
                <a:lnTo>
                  <a:pt x="6921326" y="6537299"/>
                </a:lnTo>
                <a:lnTo>
                  <a:pt x="6919738" y="6535314"/>
                </a:lnTo>
                <a:lnTo>
                  <a:pt x="6917357" y="6533727"/>
                </a:lnTo>
                <a:lnTo>
                  <a:pt x="6914976" y="6532139"/>
                </a:lnTo>
                <a:lnTo>
                  <a:pt x="6912594" y="6531345"/>
                </a:lnTo>
                <a:lnTo>
                  <a:pt x="6909419" y="6530948"/>
                </a:lnTo>
                <a:lnTo>
                  <a:pt x="6909419" y="6528964"/>
                </a:lnTo>
                <a:lnTo>
                  <a:pt x="6911007" y="6526979"/>
                </a:lnTo>
                <a:lnTo>
                  <a:pt x="6912991" y="6525391"/>
                </a:lnTo>
                <a:lnTo>
                  <a:pt x="6915373" y="6524597"/>
                </a:lnTo>
                <a:lnTo>
                  <a:pt x="6920929" y="6523010"/>
                </a:lnTo>
                <a:lnTo>
                  <a:pt x="6926486" y="6521422"/>
                </a:lnTo>
                <a:lnTo>
                  <a:pt x="6919342" y="6515865"/>
                </a:lnTo>
                <a:lnTo>
                  <a:pt x="6912991" y="6511499"/>
                </a:lnTo>
                <a:lnTo>
                  <a:pt x="6906641" y="6507530"/>
                </a:lnTo>
                <a:lnTo>
                  <a:pt x="6900688" y="6504354"/>
                </a:lnTo>
                <a:lnTo>
                  <a:pt x="6894734" y="6501973"/>
                </a:lnTo>
                <a:lnTo>
                  <a:pt x="6888384" y="6500385"/>
                </a:lnTo>
                <a:lnTo>
                  <a:pt x="6882828" y="6499988"/>
                </a:lnTo>
                <a:lnTo>
                  <a:pt x="6876477" y="6499988"/>
                </a:lnTo>
                <a:lnTo>
                  <a:pt x="6870127" y="6500385"/>
                </a:lnTo>
                <a:lnTo>
                  <a:pt x="6862983" y="6501179"/>
                </a:lnTo>
                <a:lnTo>
                  <a:pt x="6847505" y="6504354"/>
                </a:lnTo>
                <a:lnTo>
                  <a:pt x="6828454" y="6508324"/>
                </a:lnTo>
                <a:lnTo>
                  <a:pt x="6805831" y="6513087"/>
                </a:lnTo>
                <a:lnTo>
                  <a:pt x="6806625" y="6517056"/>
                </a:lnTo>
                <a:lnTo>
                  <a:pt x="6807022" y="6519437"/>
                </a:lnTo>
                <a:lnTo>
                  <a:pt x="6807816" y="6521422"/>
                </a:lnTo>
                <a:lnTo>
                  <a:pt x="6809800" y="6523010"/>
                </a:lnTo>
                <a:lnTo>
                  <a:pt x="6811784" y="6524200"/>
                </a:lnTo>
                <a:lnTo>
                  <a:pt x="6813769" y="6524994"/>
                </a:lnTo>
                <a:lnTo>
                  <a:pt x="6818135" y="6525788"/>
                </a:lnTo>
                <a:lnTo>
                  <a:pt x="6822897" y="6526979"/>
                </a:lnTo>
                <a:lnTo>
                  <a:pt x="6824882" y="6527376"/>
                </a:lnTo>
                <a:lnTo>
                  <a:pt x="6826866" y="6528964"/>
                </a:lnTo>
                <a:lnTo>
                  <a:pt x="6828057" y="6530551"/>
                </a:lnTo>
                <a:lnTo>
                  <a:pt x="6828851" y="6532933"/>
                </a:lnTo>
                <a:lnTo>
                  <a:pt x="6829248" y="6535711"/>
                </a:lnTo>
                <a:lnTo>
                  <a:pt x="6829248" y="6539680"/>
                </a:lnTo>
                <a:lnTo>
                  <a:pt x="6824088" y="6537696"/>
                </a:lnTo>
                <a:lnTo>
                  <a:pt x="6820119" y="6535711"/>
                </a:lnTo>
                <a:lnTo>
                  <a:pt x="6817341" y="6534123"/>
                </a:lnTo>
                <a:lnTo>
                  <a:pt x="6814166" y="6533330"/>
                </a:lnTo>
                <a:lnTo>
                  <a:pt x="6811784" y="6533330"/>
                </a:lnTo>
                <a:lnTo>
                  <a:pt x="6808212" y="6534123"/>
                </a:lnTo>
                <a:lnTo>
                  <a:pt x="6803847" y="6536108"/>
                </a:lnTo>
                <a:lnTo>
                  <a:pt x="6798290" y="6539283"/>
                </a:lnTo>
                <a:lnTo>
                  <a:pt x="6797100" y="6536108"/>
                </a:lnTo>
                <a:lnTo>
                  <a:pt x="6797100" y="6533330"/>
                </a:lnTo>
                <a:lnTo>
                  <a:pt x="6797496" y="6531345"/>
                </a:lnTo>
                <a:lnTo>
                  <a:pt x="6798687" y="6529360"/>
                </a:lnTo>
                <a:lnTo>
                  <a:pt x="6800672" y="6525391"/>
                </a:lnTo>
                <a:lnTo>
                  <a:pt x="6801068" y="6523010"/>
                </a:lnTo>
                <a:lnTo>
                  <a:pt x="6801068" y="6520628"/>
                </a:lnTo>
                <a:lnTo>
                  <a:pt x="6796306" y="6524200"/>
                </a:lnTo>
                <a:lnTo>
                  <a:pt x="6791940" y="6525788"/>
                </a:lnTo>
                <a:lnTo>
                  <a:pt x="6787574" y="6526979"/>
                </a:lnTo>
                <a:lnTo>
                  <a:pt x="6782811" y="6526979"/>
                </a:lnTo>
                <a:lnTo>
                  <a:pt x="6779239" y="6525788"/>
                </a:lnTo>
                <a:lnTo>
                  <a:pt x="6774477" y="6524994"/>
                </a:lnTo>
                <a:lnTo>
                  <a:pt x="6766936" y="6521025"/>
                </a:lnTo>
                <a:lnTo>
                  <a:pt x="6762967" y="6519040"/>
                </a:lnTo>
                <a:lnTo>
                  <a:pt x="6758601" y="6517850"/>
                </a:lnTo>
                <a:lnTo>
                  <a:pt x="6754632" y="6516262"/>
                </a:lnTo>
                <a:lnTo>
                  <a:pt x="6750663" y="6515865"/>
                </a:lnTo>
                <a:lnTo>
                  <a:pt x="6746298" y="6516262"/>
                </a:lnTo>
                <a:lnTo>
                  <a:pt x="6741932" y="6517850"/>
                </a:lnTo>
                <a:lnTo>
                  <a:pt x="6737169" y="6520628"/>
                </a:lnTo>
                <a:lnTo>
                  <a:pt x="6732010" y="6524597"/>
                </a:lnTo>
                <a:lnTo>
                  <a:pt x="6728438" y="6524200"/>
                </a:lnTo>
                <a:lnTo>
                  <a:pt x="6725659" y="6523010"/>
                </a:lnTo>
                <a:lnTo>
                  <a:pt x="6724469" y="6521422"/>
                </a:lnTo>
                <a:lnTo>
                  <a:pt x="6723675" y="6520231"/>
                </a:lnTo>
                <a:lnTo>
                  <a:pt x="6724469" y="6518247"/>
                </a:lnTo>
                <a:lnTo>
                  <a:pt x="6725659" y="6516262"/>
                </a:lnTo>
                <a:lnTo>
                  <a:pt x="6728834" y="6511896"/>
                </a:lnTo>
                <a:lnTo>
                  <a:pt x="6732010" y="6507530"/>
                </a:lnTo>
                <a:lnTo>
                  <a:pt x="6733597" y="6505942"/>
                </a:lnTo>
                <a:lnTo>
                  <a:pt x="6734788" y="6503957"/>
                </a:lnTo>
                <a:lnTo>
                  <a:pt x="6734788" y="6502370"/>
                </a:lnTo>
                <a:lnTo>
                  <a:pt x="6733597" y="6501576"/>
                </a:lnTo>
                <a:lnTo>
                  <a:pt x="6731613" y="6501179"/>
                </a:lnTo>
                <a:lnTo>
                  <a:pt x="6728834" y="6501179"/>
                </a:lnTo>
                <a:lnTo>
                  <a:pt x="6729231" y="6498797"/>
                </a:lnTo>
                <a:lnTo>
                  <a:pt x="6730025" y="6496813"/>
                </a:lnTo>
                <a:lnTo>
                  <a:pt x="6731613" y="6495225"/>
                </a:lnTo>
                <a:lnTo>
                  <a:pt x="6733597" y="6494034"/>
                </a:lnTo>
                <a:lnTo>
                  <a:pt x="6735978" y="6493241"/>
                </a:lnTo>
                <a:lnTo>
                  <a:pt x="6739154" y="6492844"/>
                </a:lnTo>
                <a:lnTo>
                  <a:pt x="6745504" y="6491653"/>
                </a:lnTo>
                <a:lnTo>
                  <a:pt x="6758998" y="6491256"/>
                </a:lnTo>
                <a:lnTo>
                  <a:pt x="6765348" y="6490859"/>
                </a:lnTo>
                <a:lnTo>
                  <a:pt x="6768127" y="6489668"/>
                </a:lnTo>
                <a:lnTo>
                  <a:pt x="6770905" y="6488874"/>
                </a:lnTo>
                <a:lnTo>
                  <a:pt x="6769317" y="6483318"/>
                </a:lnTo>
                <a:lnTo>
                  <a:pt x="6767333" y="6479745"/>
                </a:lnTo>
                <a:lnTo>
                  <a:pt x="6765745" y="6477761"/>
                </a:lnTo>
                <a:lnTo>
                  <a:pt x="6764555" y="6476570"/>
                </a:lnTo>
                <a:lnTo>
                  <a:pt x="6761379" y="6474585"/>
                </a:lnTo>
                <a:lnTo>
                  <a:pt x="6758204" y="6473791"/>
                </a:lnTo>
                <a:lnTo>
                  <a:pt x="6754235" y="6473791"/>
                </a:lnTo>
                <a:lnTo>
                  <a:pt x="6749870" y="6474188"/>
                </a:lnTo>
                <a:lnTo>
                  <a:pt x="6745504" y="6474982"/>
                </a:lnTo>
                <a:lnTo>
                  <a:pt x="6736375" y="6477761"/>
                </a:lnTo>
                <a:lnTo>
                  <a:pt x="6727247" y="6480142"/>
                </a:lnTo>
                <a:lnTo>
                  <a:pt x="6723278" y="6480539"/>
                </a:lnTo>
                <a:lnTo>
                  <a:pt x="6719309" y="6480936"/>
                </a:lnTo>
                <a:lnTo>
                  <a:pt x="6716134" y="6480539"/>
                </a:lnTo>
                <a:lnTo>
                  <a:pt x="6712562" y="6478951"/>
                </a:lnTo>
                <a:lnTo>
                  <a:pt x="6717325" y="6475776"/>
                </a:lnTo>
                <a:lnTo>
                  <a:pt x="6720500" y="6472601"/>
                </a:lnTo>
                <a:lnTo>
                  <a:pt x="6722087" y="6470219"/>
                </a:lnTo>
                <a:lnTo>
                  <a:pt x="6722484" y="6468235"/>
                </a:lnTo>
                <a:lnTo>
                  <a:pt x="6721294" y="6466250"/>
                </a:lnTo>
                <a:lnTo>
                  <a:pt x="6720103" y="6464265"/>
                </a:lnTo>
                <a:lnTo>
                  <a:pt x="6718118" y="6463075"/>
                </a:lnTo>
                <a:lnTo>
                  <a:pt x="6715737" y="6461487"/>
                </a:lnTo>
                <a:lnTo>
                  <a:pt x="6710181" y="6457915"/>
                </a:lnTo>
                <a:lnTo>
                  <a:pt x="6707799" y="6456724"/>
                </a:lnTo>
                <a:lnTo>
                  <a:pt x="6705815" y="6454739"/>
                </a:lnTo>
                <a:lnTo>
                  <a:pt x="6704624" y="6452358"/>
                </a:lnTo>
                <a:lnTo>
                  <a:pt x="6704227" y="6449579"/>
                </a:lnTo>
                <a:lnTo>
                  <a:pt x="6705418" y="6446801"/>
                </a:lnTo>
                <a:lnTo>
                  <a:pt x="6707402" y="6444022"/>
                </a:lnTo>
                <a:lnTo>
                  <a:pt x="6701052" y="6444419"/>
                </a:lnTo>
                <a:lnTo>
                  <a:pt x="6694702" y="6446007"/>
                </a:lnTo>
                <a:lnTo>
                  <a:pt x="6689542" y="6447198"/>
                </a:lnTo>
                <a:lnTo>
                  <a:pt x="6685177" y="6448785"/>
                </a:lnTo>
                <a:lnTo>
                  <a:pt x="6677636" y="6452358"/>
                </a:lnTo>
                <a:lnTo>
                  <a:pt x="6671682" y="6454739"/>
                </a:lnTo>
                <a:lnTo>
                  <a:pt x="6668507" y="6455533"/>
                </a:lnTo>
                <a:lnTo>
                  <a:pt x="6665729" y="6455930"/>
                </a:lnTo>
                <a:lnTo>
                  <a:pt x="6663348" y="6455930"/>
                </a:lnTo>
                <a:lnTo>
                  <a:pt x="6660173" y="6455533"/>
                </a:lnTo>
                <a:lnTo>
                  <a:pt x="6657394" y="6454739"/>
                </a:lnTo>
                <a:lnTo>
                  <a:pt x="6653425" y="6452755"/>
                </a:lnTo>
                <a:lnTo>
                  <a:pt x="6650250" y="6449579"/>
                </a:lnTo>
                <a:lnTo>
                  <a:pt x="6645488" y="6446007"/>
                </a:lnTo>
                <a:lnTo>
                  <a:pt x="6640328" y="6446801"/>
                </a:lnTo>
                <a:lnTo>
                  <a:pt x="6635962" y="6448388"/>
                </a:lnTo>
                <a:lnTo>
                  <a:pt x="6632787" y="6450373"/>
                </a:lnTo>
                <a:lnTo>
                  <a:pt x="6630009" y="6453151"/>
                </a:lnTo>
                <a:lnTo>
                  <a:pt x="6628024" y="6455930"/>
                </a:lnTo>
                <a:lnTo>
                  <a:pt x="6626437" y="6459502"/>
                </a:lnTo>
                <a:lnTo>
                  <a:pt x="6623262" y="6467044"/>
                </a:lnTo>
                <a:lnTo>
                  <a:pt x="6623262" y="6468631"/>
                </a:lnTo>
                <a:lnTo>
                  <a:pt x="6623659" y="6470219"/>
                </a:lnTo>
                <a:lnTo>
                  <a:pt x="6624849" y="6471807"/>
                </a:lnTo>
                <a:lnTo>
                  <a:pt x="6626040" y="6473394"/>
                </a:lnTo>
                <a:lnTo>
                  <a:pt x="6629612" y="6474982"/>
                </a:lnTo>
                <a:lnTo>
                  <a:pt x="6633978" y="6476570"/>
                </a:lnTo>
                <a:lnTo>
                  <a:pt x="6638740" y="6476967"/>
                </a:lnTo>
                <a:lnTo>
                  <a:pt x="6643900" y="6476967"/>
                </a:lnTo>
                <a:lnTo>
                  <a:pt x="6648266" y="6476173"/>
                </a:lnTo>
                <a:lnTo>
                  <a:pt x="6650250" y="6474982"/>
                </a:lnTo>
                <a:lnTo>
                  <a:pt x="6651441" y="6474188"/>
                </a:lnTo>
                <a:lnTo>
                  <a:pt x="6650250" y="6476570"/>
                </a:lnTo>
                <a:lnTo>
                  <a:pt x="6648266" y="6478554"/>
                </a:lnTo>
                <a:lnTo>
                  <a:pt x="6646281" y="6480142"/>
                </a:lnTo>
                <a:lnTo>
                  <a:pt x="6643900" y="6481333"/>
                </a:lnTo>
                <a:lnTo>
                  <a:pt x="6641916" y="6482127"/>
                </a:lnTo>
                <a:lnTo>
                  <a:pt x="6639137" y="6482524"/>
                </a:lnTo>
                <a:lnTo>
                  <a:pt x="6636359" y="6482524"/>
                </a:lnTo>
                <a:lnTo>
                  <a:pt x="6633978" y="6482127"/>
                </a:lnTo>
                <a:lnTo>
                  <a:pt x="6628024" y="6480539"/>
                </a:lnTo>
                <a:lnTo>
                  <a:pt x="6621277" y="6478158"/>
                </a:lnTo>
                <a:lnTo>
                  <a:pt x="6614530" y="6474982"/>
                </a:lnTo>
                <a:lnTo>
                  <a:pt x="6607386" y="6471410"/>
                </a:lnTo>
                <a:lnTo>
                  <a:pt x="6591907" y="6463075"/>
                </a:lnTo>
                <a:lnTo>
                  <a:pt x="6583573" y="6459105"/>
                </a:lnTo>
                <a:lnTo>
                  <a:pt x="6575238" y="6455136"/>
                </a:lnTo>
                <a:lnTo>
                  <a:pt x="6566507" y="6451564"/>
                </a:lnTo>
                <a:lnTo>
                  <a:pt x="6557775" y="6449182"/>
                </a:lnTo>
                <a:lnTo>
                  <a:pt x="6549043" y="6447198"/>
                </a:lnTo>
                <a:lnTo>
                  <a:pt x="6544678" y="6446801"/>
                </a:lnTo>
                <a:lnTo>
                  <a:pt x="6540312" y="6446801"/>
                </a:lnTo>
                <a:lnTo>
                  <a:pt x="6542693" y="6442832"/>
                </a:lnTo>
                <a:lnTo>
                  <a:pt x="6545074" y="6440053"/>
                </a:lnTo>
                <a:lnTo>
                  <a:pt x="6547853" y="6436878"/>
                </a:lnTo>
                <a:lnTo>
                  <a:pt x="6551028" y="6434496"/>
                </a:lnTo>
                <a:lnTo>
                  <a:pt x="6553806" y="6432512"/>
                </a:lnTo>
                <a:lnTo>
                  <a:pt x="6557378" y="6430527"/>
                </a:lnTo>
                <a:lnTo>
                  <a:pt x="6560553" y="6429733"/>
                </a:lnTo>
                <a:lnTo>
                  <a:pt x="6564125" y="6428145"/>
                </a:lnTo>
                <a:lnTo>
                  <a:pt x="6572063" y="6427352"/>
                </a:lnTo>
                <a:lnTo>
                  <a:pt x="6579604" y="6426955"/>
                </a:lnTo>
                <a:lnTo>
                  <a:pt x="6588335" y="6426955"/>
                </a:lnTo>
                <a:lnTo>
                  <a:pt x="6597464" y="6427352"/>
                </a:lnTo>
                <a:lnTo>
                  <a:pt x="6615721" y="6428145"/>
                </a:lnTo>
                <a:lnTo>
                  <a:pt x="6625246" y="6427748"/>
                </a:lnTo>
                <a:lnTo>
                  <a:pt x="6634772" y="6427352"/>
                </a:lnTo>
                <a:lnTo>
                  <a:pt x="6644297" y="6425367"/>
                </a:lnTo>
                <a:lnTo>
                  <a:pt x="6649060" y="6424176"/>
                </a:lnTo>
                <a:lnTo>
                  <a:pt x="6653425" y="6422192"/>
                </a:lnTo>
                <a:lnTo>
                  <a:pt x="6658188" y="6420604"/>
                </a:lnTo>
                <a:lnTo>
                  <a:pt x="6662951" y="6418619"/>
                </a:lnTo>
                <a:lnTo>
                  <a:pt x="6667713" y="6415444"/>
                </a:lnTo>
                <a:lnTo>
                  <a:pt x="6672079" y="6412269"/>
                </a:lnTo>
                <a:lnTo>
                  <a:pt x="6677636" y="6416635"/>
                </a:lnTo>
                <a:lnTo>
                  <a:pt x="6682398" y="6419016"/>
                </a:lnTo>
                <a:lnTo>
                  <a:pt x="6686764" y="6419810"/>
                </a:lnTo>
                <a:lnTo>
                  <a:pt x="6691130" y="6419810"/>
                </a:lnTo>
                <a:lnTo>
                  <a:pt x="6694702" y="6419016"/>
                </a:lnTo>
                <a:lnTo>
                  <a:pt x="6698274" y="6417429"/>
                </a:lnTo>
                <a:lnTo>
                  <a:pt x="6701846" y="6415047"/>
                </a:lnTo>
                <a:lnTo>
                  <a:pt x="6704624" y="6412665"/>
                </a:lnTo>
                <a:lnTo>
                  <a:pt x="6711768" y="6407109"/>
                </a:lnTo>
                <a:lnTo>
                  <a:pt x="6714943" y="6404727"/>
                </a:lnTo>
                <a:lnTo>
                  <a:pt x="6718912" y="6402742"/>
                </a:lnTo>
                <a:lnTo>
                  <a:pt x="6723278" y="6401552"/>
                </a:lnTo>
                <a:lnTo>
                  <a:pt x="6727644" y="6400758"/>
                </a:lnTo>
                <a:lnTo>
                  <a:pt x="6732803" y="6401552"/>
                </a:lnTo>
                <a:lnTo>
                  <a:pt x="6738360" y="6403139"/>
                </a:lnTo>
                <a:lnTo>
                  <a:pt x="6737963" y="6405918"/>
                </a:lnTo>
                <a:lnTo>
                  <a:pt x="6737169" y="6408299"/>
                </a:lnTo>
                <a:lnTo>
                  <a:pt x="6735978" y="6410284"/>
                </a:lnTo>
                <a:lnTo>
                  <a:pt x="6734788" y="6412269"/>
                </a:lnTo>
                <a:lnTo>
                  <a:pt x="6732803" y="6413459"/>
                </a:lnTo>
                <a:lnTo>
                  <a:pt x="6730819" y="6415047"/>
                </a:lnTo>
                <a:lnTo>
                  <a:pt x="6725659" y="6417429"/>
                </a:lnTo>
                <a:lnTo>
                  <a:pt x="6720897" y="6419810"/>
                </a:lnTo>
                <a:lnTo>
                  <a:pt x="6715737" y="6421795"/>
                </a:lnTo>
                <a:lnTo>
                  <a:pt x="6709784" y="6423779"/>
                </a:lnTo>
                <a:lnTo>
                  <a:pt x="6704624" y="6425764"/>
                </a:lnTo>
                <a:lnTo>
                  <a:pt x="6709387" y="6429733"/>
                </a:lnTo>
                <a:lnTo>
                  <a:pt x="6714150" y="6432115"/>
                </a:lnTo>
                <a:lnTo>
                  <a:pt x="6718515" y="6433702"/>
                </a:lnTo>
                <a:lnTo>
                  <a:pt x="6723278" y="6434496"/>
                </a:lnTo>
                <a:lnTo>
                  <a:pt x="6728834" y="6434496"/>
                </a:lnTo>
                <a:lnTo>
                  <a:pt x="6733597" y="6434099"/>
                </a:lnTo>
                <a:lnTo>
                  <a:pt x="6739154" y="6433305"/>
                </a:lnTo>
                <a:lnTo>
                  <a:pt x="6744313" y="6431718"/>
                </a:lnTo>
                <a:lnTo>
                  <a:pt x="6755426" y="6428542"/>
                </a:lnTo>
                <a:lnTo>
                  <a:pt x="6766936" y="6426161"/>
                </a:lnTo>
                <a:lnTo>
                  <a:pt x="6773286" y="6425367"/>
                </a:lnTo>
                <a:lnTo>
                  <a:pt x="6779239" y="6424970"/>
                </a:lnTo>
                <a:lnTo>
                  <a:pt x="6784796" y="6424970"/>
                </a:lnTo>
                <a:lnTo>
                  <a:pt x="6791146" y="6425367"/>
                </a:lnTo>
                <a:lnTo>
                  <a:pt x="6782018" y="6418619"/>
                </a:lnTo>
                <a:lnTo>
                  <a:pt x="6772095" y="6412269"/>
                </a:lnTo>
                <a:lnTo>
                  <a:pt x="6762570" y="6405918"/>
                </a:lnTo>
                <a:lnTo>
                  <a:pt x="6752251" y="6399567"/>
                </a:lnTo>
                <a:lnTo>
                  <a:pt x="6731216" y="6387659"/>
                </a:lnTo>
                <a:lnTo>
                  <a:pt x="6710181" y="6376943"/>
                </a:lnTo>
                <a:lnTo>
                  <a:pt x="6706609" y="6376943"/>
                </a:lnTo>
                <a:lnTo>
                  <a:pt x="6704227" y="6377339"/>
                </a:lnTo>
                <a:lnTo>
                  <a:pt x="6701846" y="6377736"/>
                </a:lnTo>
                <a:lnTo>
                  <a:pt x="6700258" y="6378927"/>
                </a:lnTo>
                <a:lnTo>
                  <a:pt x="6699068" y="6380515"/>
                </a:lnTo>
                <a:lnTo>
                  <a:pt x="6697480" y="6381706"/>
                </a:lnTo>
                <a:lnTo>
                  <a:pt x="6695893" y="6385278"/>
                </a:lnTo>
                <a:lnTo>
                  <a:pt x="6693908" y="6388056"/>
                </a:lnTo>
                <a:lnTo>
                  <a:pt x="6692718" y="6389644"/>
                </a:lnTo>
                <a:lnTo>
                  <a:pt x="6691527" y="6391232"/>
                </a:lnTo>
                <a:lnTo>
                  <a:pt x="6689542" y="6392026"/>
                </a:lnTo>
                <a:lnTo>
                  <a:pt x="6687558" y="6392422"/>
                </a:lnTo>
                <a:lnTo>
                  <a:pt x="6684780" y="6393216"/>
                </a:lnTo>
                <a:lnTo>
                  <a:pt x="6681208" y="6393216"/>
                </a:lnTo>
                <a:lnTo>
                  <a:pt x="6678826" y="6374958"/>
                </a:lnTo>
                <a:lnTo>
                  <a:pt x="6674461" y="6375355"/>
                </a:lnTo>
                <a:lnTo>
                  <a:pt x="6671285" y="6375752"/>
                </a:lnTo>
                <a:lnTo>
                  <a:pt x="6667713" y="6376943"/>
                </a:lnTo>
                <a:lnTo>
                  <a:pt x="6665332" y="6377736"/>
                </a:lnTo>
                <a:lnTo>
                  <a:pt x="6662951" y="6379721"/>
                </a:lnTo>
                <a:lnTo>
                  <a:pt x="6660966" y="6381309"/>
                </a:lnTo>
                <a:lnTo>
                  <a:pt x="6656997" y="6385278"/>
                </a:lnTo>
                <a:lnTo>
                  <a:pt x="6653029" y="6389247"/>
                </a:lnTo>
                <a:lnTo>
                  <a:pt x="6651044" y="6390438"/>
                </a:lnTo>
                <a:lnTo>
                  <a:pt x="6648266" y="6392026"/>
                </a:lnTo>
                <a:lnTo>
                  <a:pt x="6645091" y="6393216"/>
                </a:lnTo>
                <a:lnTo>
                  <a:pt x="6641916" y="6393613"/>
                </a:lnTo>
                <a:lnTo>
                  <a:pt x="6637550" y="6394010"/>
                </a:lnTo>
                <a:lnTo>
                  <a:pt x="6632390" y="6393613"/>
                </a:lnTo>
                <a:lnTo>
                  <a:pt x="6636359" y="6390438"/>
                </a:lnTo>
                <a:lnTo>
                  <a:pt x="6638740" y="6388056"/>
                </a:lnTo>
                <a:lnTo>
                  <a:pt x="6640725" y="6385675"/>
                </a:lnTo>
                <a:lnTo>
                  <a:pt x="6641122" y="6383690"/>
                </a:lnTo>
                <a:lnTo>
                  <a:pt x="6641122" y="6381706"/>
                </a:lnTo>
                <a:lnTo>
                  <a:pt x="6640725" y="6379721"/>
                </a:lnTo>
                <a:lnTo>
                  <a:pt x="6639931" y="6377736"/>
                </a:lnTo>
                <a:lnTo>
                  <a:pt x="6638344" y="6375752"/>
                </a:lnTo>
                <a:lnTo>
                  <a:pt x="6634772" y="6371386"/>
                </a:lnTo>
                <a:lnTo>
                  <a:pt x="6631200" y="6366226"/>
                </a:lnTo>
                <a:lnTo>
                  <a:pt x="6629612" y="6363050"/>
                </a:lnTo>
                <a:lnTo>
                  <a:pt x="6628421" y="6359875"/>
                </a:lnTo>
                <a:lnTo>
                  <a:pt x="6627628" y="6356303"/>
                </a:lnTo>
                <a:lnTo>
                  <a:pt x="6627231" y="6351936"/>
                </a:lnTo>
                <a:lnTo>
                  <a:pt x="6621277" y="6352333"/>
                </a:lnTo>
                <a:lnTo>
                  <a:pt x="6616912" y="6353127"/>
                </a:lnTo>
                <a:lnTo>
                  <a:pt x="6612943" y="6353921"/>
                </a:lnTo>
                <a:lnTo>
                  <a:pt x="6610561" y="6355509"/>
                </a:lnTo>
                <a:lnTo>
                  <a:pt x="6608974" y="6356700"/>
                </a:lnTo>
                <a:lnTo>
                  <a:pt x="6608180" y="6358684"/>
                </a:lnTo>
                <a:lnTo>
                  <a:pt x="6607386" y="6360669"/>
                </a:lnTo>
                <a:lnTo>
                  <a:pt x="6607386" y="6363050"/>
                </a:lnTo>
                <a:lnTo>
                  <a:pt x="6608577" y="6368210"/>
                </a:lnTo>
                <a:lnTo>
                  <a:pt x="6609371" y="6373370"/>
                </a:lnTo>
                <a:lnTo>
                  <a:pt x="6609371" y="6375752"/>
                </a:lnTo>
                <a:lnTo>
                  <a:pt x="6609371" y="6378927"/>
                </a:lnTo>
                <a:lnTo>
                  <a:pt x="6608577" y="6381706"/>
                </a:lnTo>
                <a:lnTo>
                  <a:pt x="6606989" y="6384881"/>
                </a:lnTo>
                <a:lnTo>
                  <a:pt x="6598655" y="6386866"/>
                </a:lnTo>
                <a:lnTo>
                  <a:pt x="6590320" y="6387659"/>
                </a:lnTo>
                <a:lnTo>
                  <a:pt x="6582779" y="6388453"/>
                </a:lnTo>
                <a:lnTo>
                  <a:pt x="6575238" y="6389247"/>
                </a:lnTo>
                <a:lnTo>
                  <a:pt x="6567697" y="6389247"/>
                </a:lnTo>
                <a:lnTo>
                  <a:pt x="6560156" y="6388453"/>
                </a:lnTo>
                <a:lnTo>
                  <a:pt x="6545868" y="6387659"/>
                </a:lnTo>
                <a:lnTo>
                  <a:pt x="6532374" y="6386072"/>
                </a:lnTo>
                <a:lnTo>
                  <a:pt x="6518086" y="6385278"/>
                </a:lnTo>
                <a:lnTo>
                  <a:pt x="6504592" y="6384087"/>
                </a:lnTo>
                <a:lnTo>
                  <a:pt x="6497051" y="6384881"/>
                </a:lnTo>
                <a:lnTo>
                  <a:pt x="6489907" y="6385278"/>
                </a:lnTo>
                <a:lnTo>
                  <a:pt x="6488716" y="6385675"/>
                </a:lnTo>
                <a:lnTo>
                  <a:pt x="6487525" y="6386072"/>
                </a:lnTo>
                <a:lnTo>
                  <a:pt x="6486732" y="6387659"/>
                </a:lnTo>
                <a:lnTo>
                  <a:pt x="6485938" y="6388453"/>
                </a:lnTo>
                <a:lnTo>
                  <a:pt x="6485541" y="6391629"/>
                </a:lnTo>
                <a:lnTo>
                  <a:pt x="6484747" y="6394407"/>
                </a:lnTo>
                <a:lnTo>
                  <a:pt x="6485938" y="6401949"/>
                </a:lnTo>
                <a:lnTo>
                  <a:pt x="6485938" y="6405918"/>
                </a:lnTo>
                <a:lnTo>
                  <a:pt x="6485938" y="6409093"/>
                </a:lnTo>
                <a:lnTo>
                  <a:pt x="6492685" y="6405124"/>
                </a:lnTo>
                <a:lnTo>
                  <a:pt x="6500623" y="6401552"/>
                </a:lnTo>
                <a:lnTo>
                  <a:pt x="6508958" y="6397979"/>
                </a:lnTo>
                <a:lnTo>
                  <a:pt x="6513323" y="6396789"/>
                </a:lnTo>
                <a:lnTo>
                  <a:pt x="6517689" y="6395995"/>
                </a:lnTo>
                <a:lnTo>
                  <a:pt x="6521658" y="6395598"/>
                </a:lnTo>
                <a:lnTo>
                  <a:pt x="6526024" y="6395201"/>
                </a:lnTo>
                <a:lnTo>
                  <a:pt x="6529993" y="6395598"/>
                </a:lnTo>
                <a:lnTo>
                  <a:pt x="6533962" y="6395995"/>
                </a:lnTo>
                <a:lnTo>
                  <a:pt x="6537534" y="6396789"/>
                </a:lnTo>
                <a:lnTo>
                  <a:pt x="6541502" y="6398773"/>
                </a:lnTo>
                <a:lnTo>
                  <a:pt x="6545074" y="6400758"/>
                </a:lnTo>
                <a:lnTo>
                  <a:pt x="6547853" y="6403933"/>
                </a:lnTo>
                <a:lnTo>
                  <a:pt x="6545868" y="6403139"/>
                </a:lnTo>
                <a:lnTo>
                  <a:pt x="6542693" y="6403139"/>
                </a:lnTo>
                <a:lnTo>
                  <a:pt x="6538724" y="6403933"/>
                </a:lnTo>
                <a:lnTo>
                  <a:pt x="6534358" y="6405124"/>
                </a:lnTo>
                <a:lnTo>
                  <a:pt x="6528802" y="6407109"/>
                </a:lnTo>
                <a:lnTo>
                  <a:pt x="6524039" y="6409093"/>
                </a:lnTo>
                <a:lnTo>
                  <a:pt x="6518483" y="6411475"/>
                </a:lnTo>
                <a:lnTo>
                  <a:pt x="6513720" y="6414650"/>
                </a:lnTo>
                <a:lnTo>
                  <a:pt x="6509751" y="6417429"/>
                </a:lnTo>
                <a:lnTo>
                  <a:pt x="6505782" y="6420604"/>
                </a:lnTo>
                <a:lnTo>
                  <a:pt x="6503401" y="6423382"/>
                </a:lnTo>
                <a:lnTo>
                  <a:pt x="6502607" y="6424970"/>
                </a:lnTo>
                <a:lnTo>
                  <a:pt x="6502210" y="6426955"/>
                </a:lnTo>
                <a:lnTo>
                  <a:pt x="6502210" y="6428145"/>
                </a:lnTo>
                <a:lnTo>
                  <a:pt x="6502607" y="6429733"/>
                </a:lnTo>
                <a:lnTo>
                  <a:pt x="6503004" y="6431321"/>
                </a:lnTo>
                <a:lnTo>
                  <a:pt x="6503798" y="6432115"/>
                </a:lnTo>
                <a:lnTo>
                  <a:pt x="6505782" y="6433702"/>
                </a:lnTo>
                <a:lnTo>
                  <a:pt x="6507767" y="6434893"/>
                </a:lnTo>
                <a:lnTo>
                  <a:pt x="6513720" y="6436878"/>
                </a:lnTo>
                <a:lnTo>
                  <a:pt x="6501417" y="6442832"/>
                </a:lnTo>
                <a:lnTo>
                  <a:pt x="6496654" y="6445213"/>
                </a:lnTo>
                <a:lnTo>
                  <a:pt x="6491891" y="6448388"/>
                </a:lnTo>
                <a:lnTo>
                  <a:pt x="6486732" y="6451564"/>
                </a:lnTo>
                <a:lnTo>
                  <a:pt x="6481572" y="6456724"/>
                </a:lnTo>
                <a:lnTo>
                  <a:pt x="6474825" y="6462281"/>
                </a:lnTo>
                <a:lnTo>
                  <a:pt x="6466887" y="6470616"/>
                </a:lnTo>
                <a:lnTo>
                  <a:pt x="6466490" y="6467441"/>
                </a:lnTo>
                <a:lnTo>
                  <a:pt x="6466887" y="6463868"/>
                </a:lnTo>
                <a:lnTo>
                  <a:pt x="6467681" y="6461487"/>
                </a:lnTo>
                <a:lnTo>
                  <a:pt x="6468872" y="6459105"/>
                </a:lnTo>
                <a:lnTo>
                  <a:pt x="6470459" y="6455930"/>
                </a:lnTo>
                <a:lnTo>
                  <a:pt x="6470856" y="6453548"/>
                </a:lnTo>
                <a:lnTo>
                  <a:pt x="6471253" y="6450373"/>
                </a:lnTo>
                <a:lnTo>
                  <a:pt x="6470856" y="6446404"/>
                </a:lnTo>
                <a:lnTo>
                  <a:pt x="6467284" y="6446404"/>
                </a:lnTo>
                <a:lnTo>
                  <a:pt x="6464903" y="6447198"/>
                </a:lnTo>
                <a:lnTo>
                  <a:pt x="6462521" y="6448388"/>
                </a:lnTo>
                <a:lnTo>
                  <a:pt x="6460934" y="6449182"/>
                </a:lnTo>
                <a:lnTo>
                  <a:pt x="6457759" y="6452358"/>
                </a:lnTo>
                <a:lnTo>
                  <a:pt x="6454981" y="6453151"/>
                </a:lnTo>
                <a:lnTo>
                  <a:pt x="6452599" y="6453548"/>
                </a:lnTo>
                <a:lnTo>
                  <a:pt x="6453790" y="6465456"/>
                </a:lnTo>
                <a:lnTo>
                  <a:pt x="6454584" y="6474188"/>
                </a:lnTo>
                <a:lnTo>
                  <a:pt x="6456568" y="6480142"/>
                </a:lnTo>
                <a:lnTo>
                  <a:pt x="6458949" y="6484905"/>
                </a:lnTo>
                <a:lnTo>
                  <a:pt x="6462125" y="6488874"/>
                </a:lnTo>
                <a:lnTo>
                  <a:pt x="6465697" y="6493241"/>
                </a:lnTo>
                <a:lnTo>
                  <a:pt x="6470856" y="6498797"/>
                </a:lnTo>
                <a:lnTo>
                  <a:pt x="6474250" y="6503497"/>
                </a:lnTo>
                <a:lnTo>
                  <a:pt x="6472841" y="6502370"/>
                </a:lnTo>
                <a:lnTo>
                  <a:pt x="6470856" y="6501973"/>
                </a:lnTo>
                <a:lnTo>
                  <a:pt x="6468872" y="6501973"/>
                </a:lnTo>
                <a:lnTo>
                  <a:pt x="6466887" y="6502370"/>
                </a:lnTo>
                <a:lnTo>
                  <a:pt x="6464903" y="6503561"/>
                </a:lnTo>
                <a:lnTo>
                  <a:pt x="6460537" y="6505545"/>
                </a:lnTo>
                <a:lnTo>
                  <a:pt x="6456171" y="6507530"/>
                </a:lnTo>
                <a:lnTo>
                  <a:pt x="6453790" y="6508324"/>
                </a:lnTo>
                <a:lnTo>
                  <a:pt x="6451805" y="6508324"/>
                </a:lnTo>
                <a:lnTo>
                  <a:pt x="6449821" y="6507927"/>
                </a:lnTo>
                <a:lnTo>
                  <a:pt x="6447836" y="6506736"/>
                </a:lnTo>
                <a:lnTo>
                  <a:pt x="6445852" y="6505545"/>
                </a:lnTo>
                <a:lnTo>
                  <a:pt x="6443868" y="6502370"/>
                </a:lnTo>
                <a:lnTo>
                  <a:pt x="6428786" y="6523010"/>
                </a:lnTo>
                <a:lnTo>
                  <a:pt x="6420451" y="6532933"/>
                </a:lnTo>
                <a:lnTo>
                  <a:pt x="6412116" y="6542062"/>
                </a:lnTo>
                <a:lnTo>
                  <a:pt x="6403782" y="6551588"/>
                </a:lnTo>
                <a:lnTo>
                  <a:pt x="6394653" y="6560320"/>
                </a:lnTo>
                <a:lnTo>
                  <a:pt x="6385128" y="6567862"/>
                </a:lnTo>
                <a:lnTo>
                  <a:pt x="6375603" y="6575403"/>
                </a:lnTo>
                <a:lnTo>
                  <a:pt x="6364887" y="6582151"/>
                </a:lnTo>
                <a:lnTo>
                  <a:pt x="6353377" y="6588105"/>
                </a:lnTo>
                <a:lnTo>
                  <a:pt x="6341867" y="6593265"/>
                </a:lnTo>
                <a:lnTo>
                  <a:pt x="6335517" y="6595249"/>
                </a:lnTo>
                <a:lnTo>
                  <a:pt x="6329166" y="6597234"/>
                </a:lnTo>
                <a:lnTo>
                  <a:pt x="6322816" y="6598822"/>
                </a:lnTo>
                <a:lnTo>
                  <a:pt x="6315672" y="6600409"/>
                </a:lnTo>
                <a:lnTo>
                  <a:pt x="6308528" y="6601203"/>
                </a:lnTo>
                <a:lnTo>
                  <a:pt x="6301384" y="6602394"/>
                </a:lnTo>
                <a:lnTo>
                  <a:pt x="6293843" y="6602791"/>
                </a:lnTo>
                <a:lnTo>
                  <a:pt x="6285905" y="6602791"/>
                </a:lnTo>
                <a:lnTo>
                  <a:pt x="6278365" y="6602791"/>
                </a:lnTo>
                <a:lnTo>
                  <a:pt x="6270030" y="6602394"/>
                </a:lnTo>
                <a:lnTo>
                  <a:pt x="6266855" y="6605966"/>
                </a:lnTo>
                <a:lnTo>
                  <a:pt x="6263680" y="6609936"/>
                </a:lnTo>
                <a:lnTo>
                  <a:pt x="6256933" y="6617080"/>
                </a:lnTo>
                <a:lnTo>
                  <a:pt x="6248995" y="6623431"/>
                </a:lnTo>
                <a:lnTo>
                  <a:pt x="6240263" y="6628591"/>
                </a:lnTo>
                <a:lnTo>
                  <a:pt x="6231532" y="6634148"/>
                </a:lnTo>
                <a:lnTo>
                  <a:pt x="6222006" y="6638911"/>
                </a:lnTo>
                <a:lnTo>
                  <a:pt x="6202162" y="6648040"/>
                </a:lnTo>
                <a:lnTo>
                  <a:pt x="6182317" y="6657566"/>
                </a:lnTo>
                <a:lnTo>
                  <a:pt x="6172792" y="6662329"/>
                </a:lnTo>
                <a:lnTo>
                  <a:pt x="6163267" y="6667886"/>
                </a:lnTo>
                <a:lnTo>
                  <a:pt x="6154535" y="6673046"/>
                </a:lnTo>
                <a:lnTo>
                  <a:pt x="6146994" y="6679397"/>
                </a:lnTo>
                <a:lnTo>
                  <a:pt x="6139056" y="6685748"/>
                </a:lnTo>
                <a:lnTo>
                  <a:pt x="6135484" y="6689717"/>
                </a:lnTo>
                <a:lnTo>
                  <a:pt x="6132706" y="6693686"/>
                </a:lnTo>
                <a:lnTo>
                  <a:pt x="6123181" y="6693686"/>
                </a:lnTo>
                <a:lnTo>
                  <a:pt x="6113655" y="6693686"/>
                </a:lnTo>
                <a:lnTo>
                  <a:pt x="6104130" y="6693289"/>
                </a:lnTo>
                <a:lnTo>
                  <a:pt x="6095001" y="6693289"/>
                </a:lnTo>
                <a:lnTo>
                  <a:pt x="6091033" y="6694083"/>
                </a:lnTo>
                <a:lnTo>
                  <a:pt x="6087857" y="6694480"/>
                </a:lnTo>
                <a:lnTo>
                  <a:pt x="6084285" y="6696068"/>
                </a:lnTo>
                <a:lnTo>
                  <a:pt x="6081904" y="6698052"/>
                </a:lnTo>
                <a:lnTo>
                  <a:pt x="6079920" y="6700037"/>
                </a:lnTo>
                <a:lnTo>
                  <a:pt x="6078332" y="6703212"/>
                </a:lnTo>
                <a:lnTo>
                  <a:pt x="6077935" y="6706784"/>
                </a:lnTo>
                <a:lnTo>
                  <a:pt x="6078332" y="6711151"/>
                </a:lnTo>
                <a:lnTo>
                  <a:pt x="6069601" y="6710357"/>
                </a:lnTo>
                <a:lnTo>
                  <a:pt x="6065632" y="6709166"/>
                </a:lnTo>
                <a:lnTo>
                  <a:pt x="6061663" y="6707975"/>
                </a:lnTo>
                <a:lnTo>
                  <a:pt x="6058488" y="6706387"/>
                </a:lnTo>
                <a:lnTo>
                  <a:pt x="6055312" y="6704403"/>
                </a:lnTo>
                <a:lnTo>
                  <a:pt x="6053328" y="6702021"/>
                </a:lnTo>
                <a:lnTo>
                  <a:pt x="6051344" y="6699640"/>
                </a:lnTo>
                <a:lnTo>
                  <a:pt x="6048168" y="6700037"/>
                </a:lnTo>
                <a:lnTo>
                  <a:pt x="6046184" y="6700434"/>
                </a:lnTo>
                <a:lnTo>
                  <a:pt x="6044993" y="6702021"/>
                </a:lnTo>
                <a:lnTo>
                  <a:pt x="6045787" y="6702815"/>
                </a:lnTo>
                <a:lnTo>
                  <a:pt x="6046581" y="6704403"/>
                </a:lnTo>
                <a:lnTo>
                  <a:pt x="6048565" y="6706387"/>
                </a:lnTo>
                <a:lnTo>
                  <a:pt x="6052931" y="6709563"/>
                </a:lnTo>
                <a:lnTo>
                  <a:pt x="6056900" y="6713532"/>
                </a:lnTo>
                <a:lnTo>
                  <a:pt x="6058488" y="6715517"/>
                </a:lnTo>
                <a:lnTo>
                  <a:pt x="6059281" y="6717501"/>
                </a:lnTo>
                <a:lnTo>
                  <a:pt x="6059281" y="6719089"/>
                </a:lnTo>
                <a:lnTo>
                  <a:pt x="6057694" y="6720677"/>
                </a:lnTo>
                <a:lnTo>
                  <a:pt x="6055312" y="6721867"/>
                </a:lnTo>
                <a:lnTo>
                  <a:pt x="6051344" y="6723058"/>
                </a:lnTo>
                <a:lnTo>
                  <a:pt x="6046581" y="6723852"/>
                </a:lnTo>
                <a:lnTo>
                  <a:pt x="6042612" y="6723852"/>
                </a:lnTo>
                <a:lnTo>
                  <a:pt x="6040628" y="6723455"/>
                </a:lnTo>
                <a:lnTo>
                  <a:pt x="6039437" y="6723058"/>
                </a:lnTo>
                <a:lnTo>
                  <a:pt x="6038643" y="6721867"/>
                </a:lnTo>
                <a:lnTo>
                  <a:pt x="6038643" y="6721074"/>
                </a:lnTo>
                <a:lnTo>
                  <a:pt x="6040231" y="6718692"/>
                </a:lnTo>
                <a:lnTo>
                  <a:pt x="6042612" y="6715914"/>
                </a:lnTo>
                <a:lnTo>
                  <a:pt x="6043406" y="6714723"/>
                </a:lnTo>
                <a:lnTo>
                  <a:pt x="6043803" y="6713532"/>
                </a:lnTo>
                <a:lnTo>
                  <a:pt x="6043803" y="6712738"/>
                </a:lnTo>
                <a:lnTo>
                  <a:pt x="6042612" y="6711547"/>
                </a:lnTo>
                <a:lnTo>
                  <a:pt x="6040628" y="6711151"/>
                </a:lnTo>
                <a:lnTo>
                  <a:pt x="6037849" y="6711151"/>
                </a:lnTo>
                <a:lnTo>
                  <a:pt x="6031499" y="6719883"/>
                </a:lnTo>
                <a:lnTo>
                  <a:pt x="6024752" y="6729409"/>
                </a:lnTo>
                <a:lnTo>
                  <a:pt x="6018005" y="6737744"/>
                </a:lnTo>
                <a:lnTo>
                  <a:pt x="6010067" y="6746080"/>
                </a:lnTo>
                <a:lnTo>
                  <a:pt x="6000542" y="6746874"/>
                </a:lnTo>
                <a:lnTo>
                  <a:pt x="5989826" y="6747667"/>
                </a:lnTo>
                <a:lnTo>
                  <a:pt x="5978713" y="6747667"/>
                </a:lnTo>
                <a:lnTo>
                  <a:pt x="5966409" y="6748461"/>
                </a:lnTo>
                <a:lnTo>
                  <a:pt x="5940611" y="6747270"/>
                </a:lnTo>
                <a:lnTo>
                  <a:pt x="5913226" y="6746874"/>
                </a:lnTo>
                <a:lnTo>
                  <a:pt x="5886237" y="6746477"/>
                </a:lnTo>
                <a:lnTo>
                  <a:pt x="5872743" y="6746477"/>
                </a:lnTo>
                <a:lnTo>
                  <a:pt x="5860043" y="6746874"/>
                </a:lnTo>
                <a:lnTo>
                  <a:pt x="5847739" y="6747667"/>
                </a:lnTo>
                <a:lnTo>
                  <a:pt x="5836626" y="6748858"/>
                </a:lnTo>
                <a:lnTo>
                  <a:pt x="5825910" y="6750843"/>
                </a:lnTo>
                <a:lnTo>
                  <a:pt x="5815988" y="6753224"/>
                </a:lnTo>
                <a:lnTo>
                  <a:pt x="5812416" y="6751637"/>
                </a:lnTo>
                <a:lnTo>
                  <a:pt x="5809638" y="6749652"/>
                </a:lnTo>
                <a:lnTo>
                  <a:pt x="5806859" y="6747667"/>
                </a:lnTo>
                <a:lnTo>
                  <a:pt x="5803684" y="6745286"/>
                </a:lnTo>
                <a:lnTo>
                  <a:pt x="5801700" y="6742904"/>
                </a:lnTo>
                <a:lnTo>
                  <a:pt x="5799319" y="6740126"/>
                </a:lnTo>
                <a:lnTo>
                  <a:pt x="5798128" y="6736950"/>
                </a:lnTo>
                <a:lnTo>
                  <a:pt x="5796540" y="6734172"/>
                </a:lnTo>
                <a:lnTo>
                  <a:pt x="5784237" y="6736157"/>
                </a:lnTo>
                <a:lnTo>
                  <a:pt x="5772330" y="6738141"/>
                </a:lnTo>
                <a:lnTo>
                  <a:pt x="5761217" y="6738935"/>
                </a:lnTo>
                <a:lnTo>
                  <a:pt x="5749707" y="6740126"/>
                </a:lnTo>
                <a:lnTo>
                  <a:pt x="5738198" y="6740126"/>
                </a:lnTo>
                <a:lnTo>
                  <a:pt x="5727482" y="6740126"/>
                </a:lnTo>
                <a:lnTo>
                  <a:pt x="5716765" y="6739729"/>
                </a:lnTo>
                <a:lnTo>
                  <a:pt x="5706049" y="6738538"/>
                </a:lnTo>
                <a:lnTo>
                  <a:pt x="5695333" y="6736950"/>
                </a:lnTo>
                <a:lnTo>
                  <a:pt x="5685014" y="6735760"/>
                </a:lnTo>
                <a:lnTo>
                  <a:pt x="5664376" y="6731394"/>
                </a:lnTo>
                <a:lnTo>
                  <a:pt x="5644135" y="6726234"/>
                </a:lnTo>
                <a:lnTo>
                  <a:pt x="5623893" y="6721074"/>
                </a:lnTo>
                <a:lnTo>
                  <a:pt x="5584601" y="6708769"/>
                </a:lnTo>
                <a:lnTo>
                  <a:pt x="5564757" y="6702418"/>
                </a:lnTo>
                <a:lnTo>
                  <a:pt x="5544912" y="6696464"/>
                </a:lnTo>
                <a:lnTo>
                  <a:pt x="5524671" y="6691701"/>
                </a:lnTo>
                <a:lnTo>
                  <a:pt x="5504429" y="6687335"/>
                </a:lnTo>
                <a:lnTo>
                  <a:pt x="5493713" y="6685351"/>
                </a:lnTo>
                <a:lnTo>
                  <a:pt x="5483394" y="6683763"/>
                </a:lnTo>
                <a:lnTo>
                  <a:pt x="5472678" y="6682969"/>
                </a:lnTo>
                <a:lnTo>
                  <a:pt x="5461962" y="6681778"/>
                </a:lnTo>
                <a:lnTo>
                  <a:pt x="5459184" y="6677015"/>
                </a:lnTo>
                <a:lnTo>
                  <a:pt x="5456803" y="6673046"/>
                </a:lnTo>
                <a:lnTo>
                  <a:pt x="5454024" y="6669474"/>
                </a:lnTo>
                <a:lnTo>
                  <a:pt x="5450849" y="6666695"/>
                </a:lnTo>
                <a:lnTo>
                  <a:pt x="5448071" y="6664711"/>
                </a:lnTo>
                <a:lnTo>
                  <a:pt x="5444102" y="6663123"/>
                </a:lnTo>
                <a:lnTo>
                  <a:pt x="5440133" y="6661932"/>
                </a:lnTo>
                <a:lnTo>
                  <a:pt x="5436164" y="6660345"/>
                </a:lnTo>
                <a:lnTo>
                  <a:pt x="5427036" y="6658757"/>
                </a:lnTo>
                <a:lnTo>
                  <a:pt x="5416320" y="6656772"/>
                </a:lnTo>
                <a:lnTo>
                  <a:pt x="5404016" y="6655185"/>
                </a:lnTo>
                <a:lnTo>
                  <a:pt x="5397269" y="6653200"/>
                </a:lnTo>
                <a:lnTo>
                  <a:pt x="5390125" y="6651215"/>
                </a:lnTo>
                <a:lnTo>
                  <a:pt x="5390522" y="6647643"/>
                </a:lnTo>
                <a:lnTo>
                  <a:pt x="5390522" y="6644071"/>
                </a:lnTo>
                <a:lnTo>
                  <a:pt x="5389331" y="6641292"/>
                </a:lnTo>
                <a:lnTo>
                  <a:pt x="5388538" y="6638911"/>
                </a:lnTo>
                <a:lnTo>
                  <a:pt x="5387347" y="6636132"/>
                </a:lnTo>
                <a:lnTo>
                  <a:pt x="5386553" y="6633354"/>
                </a:lnTo>
                <a:lnTo>
                  <a:pt x="5386553" y="6630179"/>
                </a:lnTo>
                <a:lnTo>
                  <a:pt x="5386950" y="6626209"/>
                </a:lnTo>
                <a:lnTo>
                  <a:pt x="5380203" y="6626606"/>
                </a:lnTo>
                <a:lnTo>
                  <a:pt x="5373853" y="6626209"/>
                </a:lnTo>
                <a:lnTo>
                  <a:pt x="5367106" y="6625812"/>
                </a:lnTo>
                <a:lnTo>
                  <a:pt x="5360755" y="6625019"/>
                </a:lnTo>
                <a:lnTo>
                  <a:pt x="5348452" y="6622637"/>
                </a:lnTo>
                <a:lnTo>
                  <a:pt x="5336545" y="6619859"/>
                </a:lnTo>
                <a:lnTo>
                  <a:pt x="5325432" y="6615492"/>
                </a:lnTo>
                <a:lnTo>
                  <a:pt x="5314716" y="6611126"/>
                </a:lnTo>
                <a:lnTo>
                  <a:pt x="5303603" y="6605569"/>
                </a:lnTo>
                <a:lnTo>
                  <a:pt x="5292888" y="6599616"/>
                </a:lnTo>
                <a:lnTo>
                  <a:pt x="5271058" y="6588105"/>
                </a:lnTo>
                <a:lnTo>
                  <a:pt x="5260342" y="6582151"/>
                </a:lnTo>
                <a:lnTo>
                  <a:pt x="5249229" y="6576197"/>
                </a:lnTo>
                <a:lnTo>
                  <a:pt x="5238117" y="6571037"/>
                </a:lnTo>
                <a:lnTo>
                  <a:pt x="5225813" y="6565877"/>
                </a:lnTo>
                <a:lnTo>
                  <a:pt x="5213509" y="6561511"/>
                </a:lnTo>
                <a:lnTo>
                  <a:pt x="5200412" y="6558336"/>
                </a:lnTo>
                <a:lnTo>
                  <a:pt x="5203587" y="6540474"/>
                </a:lnTo>
                <a:lnTo>
                  <a:pt x="5196046" y="6542062"/>
                </a:lnTo>
                <a:lnTo>
                  <a:pt x="5189697" y="6542459"/>
                </a:lnTo>
                <a:lnTo>
                  <a:pt x="5183742" y="6542459"/>
                </a:lnTo>
                <a:lnTo>
                  <a:pt x="5178980" y="6541665"/>
                </a:lnTo>
                <a:lnTo>
                  <a:pt x="5174614" y="6540077"/>
                </a:lnTo>
                <a:lnTo>
                  <a:pt x="5171042" y="6538093"/>
                </a:lnTo>
                <a:lnTo>
                  <a:pt x="5164295" y="6534123"/>
                </a:lnTo>
                <a:lnTo>
                  <a:pt x="5157945" y="6529757"/>
                </a:lnTo>
                <a:lnTo>
                  <a:pt x="5153976" y="6528567"/>
                </a:lnTo>
                <a:lnTo>
                  <a:pt x="5150007" y="6526979"/>
                </a:lnTo>
                <a:lnTo>
                  <a:pt x="5145244" y="6525788"/>
                </a:lnTo>
                <a:lnTo>
                  <a:pt x="5139292" y="6525788"/>
                </a:lnTo>
                <a:lnTo>
                  <a:pt x="5132941" y="6526582"/>
                </a:lnTo>
                <a:lnTo>
                  <a:pt x="5125004" y="6527773"/>
                </a:lnTo>
                <a:lnTo>
                  <a:pt x="5124209" y="6524597"/>
                </a:lnTo>
                <a:lnTo>
                  <a:pt x="5122621" y="6521025"/>
                </a:lnTo>
                <a:lnTo>
                  <a:pt x="5121034" y="6518247"/>
                </a:lnTo>
                <a:lnTo>
                  <a:pt x="5118653" y="6515865"/>
                </a:lnTo>
                <a:lnTo>
                  <a:pt x="5116271" y="6513087"/>
                </a:lnTo>
                <a:lnTo>
                  <a:pt x="5113493" y="6510705"/>
                </a:lnTo>
                <a:lnTo>
                  <a:pt x="5110318" y="6508721"/>
                </a:lnTo>
                <a:lnTo>
                  <a:pt x="5107143" y="6507530"/>
                </a:lnTo>
                <a:lnTo>
                  <a:pt x="5103571" y="6505942"/>
                </a:lnTo>
                <a:lnTo>
                  <a:pt x="5099999" y="6504354"/>
                </a:lnTo>
                <a:lnTo>
                  <a:pt x="5092458" y="6503164"/>
                </a:lnTo>
                <a:lnTo>
                  <a:pt x="5084123" y="6503164"/>
                </a:lnTo>
                <a:lnTo>
                  <a:pt x="5075788" y="6503561"/>
                </a:lnTo>
                <a:lnTo>
                  <a:pt x="5077773" y="6501179"/>
                </a:lnTo>
                <a:lnTo>
                  <a:pt x="5078567" y="6498797"/>
                </a:lnTo>
                <a:lnTo>
                  <a:pt x="5079360" y="6496019"/>
                </a:lnTo>
                <a:lnTo>
                  <a:pt x="5079360" y="6494034"/>
                </a:lnTo>
                <a:lnTo>
                  <a:pt x="5078567" y="6490859"/>
                </a:lnTo>
                <a:lnTo>
                  <a:pt x="5077773" y="6487684"/>
                </a:lnTo>
                <a:lnTo>
                  <a:pt x="5076185" y="6484508"/>
                </a:lnTo>
                <a:lnTo>
                  <a:pt x="5075392" y="6480936"/>
                </a:lnTo>
                <a:lnTo>
                  <a:pt x="5075392" y="6479745"/>
                </a:lnTo>
                <a:lnTo>
                  <a:pt x="5075392" y="6477761"/>
                </a:lnTo>
                <a:lnTo>
                  <a:pt x="5075788" y="6474982"/>
                </a:lnTo>
                <a:lnTo>
                  <a:pt x="5076582" y="6472601"/>
                </a:lnTo>
                <a:lnTo>
                  <a:pt x="5073407" y="6471807"/>
                </a:lnTo>
                <a:lnTo>
                  <a:pt x="5070233" y="6470616"/>
                </a:lnTo>
                <a:lnTo>
                  <a:pt x="5067851" y="6470616"/>
                </a:lnTo>
                <a:lnTo>
                  <a:pt x="5065866" y="6470616"/>
                </a:lnTo>
                <a:lnTo>
                  <a:pt x="5063882" y="6471807"/>
                </a:lnTo>
                <a:lnTo>
                  <a:pt x="5061897" y="6472204"/>
                </a:lnTo>
                <a:lnTo>
                  <a:pt x="5059119" y="6474585"/>
                </a:lnTo>
                <a:lnTo>
                  <a:pt x="5056341" y="6476967"/>
                </a:lnTo>
                <a:lnTo>
                  <a:pt x="5054356" y="6478158"/>
                </a:lnTo>
                <a:lnTo>
                  <a:pt x="5052372" y="6478554"/>
                </a:lnTo>
                <a:lnTo>
                  <a:pt x="5050389" y="6478554"/>
                </a:lnTo>
                <a:lnTo>
                  <a:pt x="5048006" y="6478554"/>
                </a:lnTo>
                <a:lnTo>
                  <a:pt x="5044831" y="6477761"/>
                </a:lnTo>
                <a:lnTo>
                  <a:pt x="5041656" y="6476570"/>
                </a:lnTo>
                <a:lnTo>
                  <a:pt x="5034115" y="6467441"/>
                </a:lnTo>
                <a:lnTo>
                  <a:pt x="5026574" y="6458708"/>
                </a:lnTo>
                <a:lnTo>
                  <a:pt x="5018240" y="6449182"/>
                </a:lnTo>
                <a:lnTo>
                  <a:pt x="5009508" y="6440053"/>
                </a:lnTo>
                <a:lnTo>
                  <a:pt x="5000379" y="6431321"/>
                </a:lnTo>
                <a:lnTo>
                  <a:pt x="4990854" y="6422192"/>
                </a:lnTo>
                <a:lnTo>
                  <a:pt x="4980535" y="6413459"/>
                </a:lnTo>
                <a:lnTo>
                  <a:pt x="4969819" y="6405124"/>
                </a:lnTo>
                <a:lnTo>
                  <a:pt x="4959103" y="6397582"/>
                </a:lnTo>
                <a:lnTo>
                  <a:pt x="4947593" y="6389644"/>
                </a:lnTo>
                <a:lnTo>
                  <a:pt x="4936083" y="6382896"/>
                </a:lnTo>
                <a:lnTo>
                  <a:pt x="4923780" y="6376546"/>
                </a:lnTo>
                <a:lnTo>
                  <a:pt x="4911476" y="6370989"/>
                </a:lnTo>
                <a:lnTo>
                  <a:pt x="4898776" y="6365829"/>
                </a:lnTo>
                <a:lnTo>
                  <a:pt x="4886075" y="6361860"/>
                </a:lnTo>
                <a:lnTo>
                  <a:pt x="4872978" y="6358287"/>
                </a:lnTo>
                <a:lnTo>
                  <a:pt x="4871390" y="6351540"/>
                </a:lnTo>
                <a:lnTo>
                  <a:pt x="4869406" y="6345189"/>
                </a:lnTo>
                <a:lnTo>
                  <a:pt x="4867024" y="6338838"/>
                </a:lnTo>
                <a:lnTo>
                  <a:pt x="4864246" y="6332487"/>
                </a:lnTo>
                <a:lnTo>
                  <a:pt x="4861071" y="6326137"/>
                </a:lnTo>
                <a:lnTo>
                  <a:pt x="4857500" y="6320183"/>
                </a:lnTo>
                <a:lnTo>
                  <a:pt x="4853530" y="6315023"/>
                </a:lnTo>
                <a:lnTo>
                  <a:pt x="4849561" y="6309466"/>
                </a:lnTo>
                <a:lnTo>
                  <a:pt x="4840434" y="6298749"/>
                </a:lnTo>
                <a:lnTo>
                  <a:pt x="4830114" y="6288429"/>
                </a:lnTo>
                <a:lnTo>
                  <a:pt x="4819398" y="6278506"/>
                </a:lnTo>
                <a:lnTo>
                  <a:pt x="4807491" y="6269377"/>
                </a:lnTo>
                <a:lnTo>
                  <a:pt x="4811460" y="6265408"/>
                </a:lnTo>
                <a:lnTo>
                  <a:pt x="4815032" y="6261438"/>
                </a:lnTo>
                <a:lnTo>
                  <a:pt x="4817810" y="6257072"/>
                </a:lnTo>
                <a:lnTo>
                  <a:pt x="4820588" y="6252309"/>
                </a:lnTo>
                <a:lnTo>
                  <a:pt x="4826542" y="6242386"/>
                </a:lnTo>
                <a:lnTo>
                  <a:pt x="4829320" y="6237623"/>
                </a:lnTo>
                <a:lnTo>
                  <a:pt x="4832495" y="6233257"/>
                </a:lnTo>
                <a:lnTo>
                  <a:pt x="4829320" y="6228494"/>
                </a:lnTo>
                <a:lnTo>
                  <a:pt x="4826146" y="6224128"/>
                </a:lnTo>
                <a:lnTo>
                  <a:pt x="4822176" y="6219365"/>
                </a:lnTo>
                <a:lnTo>
                  <a:pt x="4818207" y="6215792"/>
                </a:lnTo>
                <a:lnTo>
                  <a:pt x="4813444" y="6211823"/>
                </a:lnTo>
                <a:lnTo>
                  <a:pt x="4808682" y="6208251"/>
                </a:lnTo>
                <a:lnTo>
                  <a:pt x="4803522" y="6205472"/>
                </a:lnTo>
                <a:lnTo>
                  <a:pt x="4798363" y="6202297"/>
                </a:lnTo>
                <a:lnTo>
                  <a:pt x="4786456" y="6197137"/>
                </a:lnTo>
                <a:lnTo>
                  <a:pt x="4774152" y="6192374"/>
                </a:lnTo>
                <a:lnTo>
                  <a:pt x="4749545" y="6183245"/>
                </a:lnTo>
                <a:lnTo>
                  <a:pt x="4737241" y="6179276"/>
                </a:lnTo>
                <a:lnTo>
                  <a:pt x="4724938" y="6174512"/>
                </a:lnTo>
                <a:lnTo>
                  <a:pt x="4713031" y="6169749"/>
                </a:lnTo>
                <a:lnTo>
                  <a:pt x="4703109" y="6164193"/>
                </a:lnTo>
                <a:lnTo>
                  <a:pt x="4697949" y="6161414"/>
                </a:lnTo>
                <a:lnTo>
                  <a:pt x="4693187" y="6157842"/>
                </a:lnTo>
                <a:lnTo>
                  <a:pt x="4689218" y="6154666"/>
                </a:lnTo>
                <a:lnTo>
                  <a:pt x="4685250" y="6150697"/>
                </a:lnTo>
                <a:lnTo>
                  <a:pt x="4682074" y="6146331"/>
                </a:lnTo>
                <a:lnTo>
                  <a:pt x="4678899" y="6141965"/>
                </a:lnTo>
                <a:lnTo>
                  <a:pt x="4676121" y="6136805"/>
                </a:lnTo>
                <a:lnTo>
                  <a:pt x="4674136" y="6132042"/>
                </a:lnTo>
                <a:lnTo>
                  <a:pt x="4689616" y="6140774"/>
                </a:lnTo>
                <a:lnTo>
                  <a:pt x="4705490" y="6149506"/>
                </a:lnTo>
                <a:lnTo>
                  <a:pt x="4722160" y="6157842"/>
                </a:lnTo>
                <a:lnTo>
                  <a:pt x="4738432" y="6165780"/>
                </a:lnTo>
                <a:lnTo>
                  <a:pt x="4755895" y="6172925"/>
                </a:lnTo>
                <a:lnTo>
                  <a:pt x="4773358" y="6180466"/>
                </a:lnTo>
                <a:lnTo>
                  <a:pt x="4807888" y="6193565"/>
                </a:lnTo>
                <a:lnTo>
                  <a:pt x="4826146" y="6199915"/>
                </a:lnTo>
                <a:lnTo>
                  <a:pt x="4843608" y="6205472"/>
                </a:lnTo>
                <a:lnTo>
                  <a:pt x="4878931" y="6216586"/>
                </a:lnTo>
                <a:lnTo>
                  <a:pt x="4912271" y="6226509"/>
                </a:lnTo>
                <a:lnTo>
                  <a:pt x="4942830" y="6236035"/>
                </a:lnTo>
                <a:lnTo>
                  <a:pt x="4955928" y="6235241"/>
                </a:lnTo>
                <a:lnTo>
                  <a:pt x="4969422" y="6234845"/>
                </a:lnTo>
                <a:lnTo>
                  <a:pt x="4982519" y="6234051"/>
                </a:lnTo>
                <a:lnTo>
                  <a:pt x="4995617" y="6234845"/>
                </a:lnTo>
                <a:lnTo>
                  <a:pt x="5008714" y="6235241"/>
                </a:lnTo>
                <a:lnTo>
                  <a:pt x="5021415" y="6236829"/>
                </a:lnTo>
                <a:lnTo>
                  <a:pt x="5034909" y="6238020"/>
                </a:lnTo>
                <a:lnTo>
                  <a:pt x="5048006" y="6240005"/>
                </a:lnTo>
                <a:lnTo>
                  <a:pt x="5060707" y="6241989"/>
                </a:lnTo>
                <a:lnTo>
                  <a:pt x="5073804" y="6244371"/>
                </a:lnTo>
                <a:lnTo>
                  <a:pt x="5099602" y="6250325"/>
                </a:lnTo>
                <a:lnTo>
                  <a:pt x="5125004" y="6257072"/>
                </a:lnTo>
                <a:lnTo>
                  <a:pt x="5151198" y="6264217"/>
                </a:lnTo>
                <a:lnTo>
                  <a:pt x="5202793" y="6279697"/>
                </a:lnTo>
                <a:lnTo>
                  <a:pt x="5228591" y="6287635"/>
                </a:lnTo>
                <a:lnTo>
                  <a:pt x="5254786" y="6294780"/>
                </a:lnTo>
                <a:lnTo>
                  <a:pt x="5280980" y="6302321"/>
                </a:lnTo>
                <a:lnTo>
                  <a:pt x="5307176" y="6308672"/>
                </a:lnTo>
                <a:lnTo>
                  <a:pt x="5334164" y="6313832"/>
                </a:lnTo>
                <a:lnTo>
                  <a:pt x="5347261" y="6315817"/>
                </a:lnTo>
                <a:lnTo>
                  <a:pt x="5361152" y="6318198"/>
                </a:lnTo>
                <a:lnTo>
                  <a:pt x="5371471" y="6324152"/>
                </a:lnTo>
                <a:lnTo>
                  <a:pt x="5382584" y="6330503"/>
                </a:lnTo>
                <a:lnTo>
                  <a:pt x="5393300" y="6336060"/>
                </a:lnTo>
                <a:lnTo>
                  <a:pt x="5404016" y="6341220"/>
                </a:lnTo>
                <a:lnTo>
                  <a:pt x="5415526" y="6345983"/>
                </a:lnTo>
                <a:lnTo>
                  <a:pt x="5426639" y="6350349"/>
                </a:lnTo>
                <a:lnTo>
                  <a:pt x="5437752" y="6355112"/>
                </a:lnTo>
                <a:lnTo>
                  <a:pt x="5449262" y="6358684"/>
                </a:lnTo>
                <a:lnTo>
                  <a:pt x="5460772" y="6362256"/>
                </a:lnTo>
                <a:lnTo>
                  <a:pt x="5471884" y="6365829"/>
                </a:lnTo>
                <a:lnTo>
                  <a:pt x="5483791" y="6368607"/>
                </a:lnTo>
                <a:lnTo>
                  <a:pt x="5495301" y="6370989"/>
                </a:lnTo>
                <a:lnTo>
                  <a:pt x="5519114" y="6375752"/>
                </a:lnTo>
                <a:lnTo>
                  <a:pt x="5543325" y="6379324"/>
                </a:lnTo>
                <a:lnTo>
                  <a:pt x="5555628" y="6380515"/>
                </a:lnTo>
                <a:lnTo>
                  <a:pt x="5567932" y="6381309"/>
                </a:lnTo>
                <a:lnTo>
                  <a:pt x="5579839" y="6382103"/>
                </a:lnTo>
                <a:lnTo>
                  <a:pt x="5592539" y="6382103"/>
                </a:lnTo>
                <a:lnTo>
                  <a:pt x="5617940" y="6382103"/>
                </a:lnTo>
                <a:lnTo>
                  <a:pt x="5643341" y="6381309"/>
                </a:lnTo>
                <a:lnTo>
                  <a:pt x="5669932" y="6379324"/>
                </a:lnTo>
                <a:lnTo>
                  <a:pt x="5696127" y="6376943"/>
                </a:lnTo>
                <a:lnTo>
                  <a:pt x="5723116" y="6373370"/>
                </a:lnTo>
                <a:lnTo>
                  <a:pt x="5750501" y="6369401"/>
                </a:lnTo>
                <a:lnTo>
                  <a:pt x="5750501" y="6364638"/>
                </a:lnTo>
                <a:lnTo>
                  <a:pt x="5749707" y="6360669"/>
                </a:lnTo>
                <a:lnTo>
                  <a:pt x="5748120" y="6356700"/>
                </a:lnTo>
                <a:lnTo>
                  <a:pt x="5746135" y="6353524"/>
                </a:lnTo>
                <a:lnTo>
                  <a:pt x="5743754" y="6350349"/>
                </a:lnTo>
                <a:lnTo>
                  <a:pt x="5741373" y="6347967"/>
                </a:lnTo>
                <a:lnTo>
                  <a:pt x="5735419" y="6342807"/>
                </a:lnTo>
                <a:lnTo>
                  <a:pt x="5729863" y="6337250"/>
                </a:lnTo>
                <a:lnTo>
                  <a:pt x="5727482" y="6334472"/>
                </a:lnTo>
                <a:lnTo>
                  <a:pt x="5725497" y="6330900"/>
                </a:lnTo>
                <a:lnTo>
                  <a:pt x="5724306" y="6327724"/>
                </a:lnTo>
                <a:lnTo>
                  <a:pt x="5723116" y="6323358"/>
                </a:lnTo>
                <a:lnTo>
                  <a:pt x="5723116" y="6318198"/>
                </a:lnTo>
                <a:lnTo>
                  <a:pt x="5724306" y="6313038"/>
                </a:lnTo>
                <a:lnTo>
                  <a:pt x="5777887" y="6323358"/>
                </a:lnTo>
                <a:lnTo>
                  <a:pt x="5801700" y="6326930"/>
                </a:lnTo>
                <a:lnTo>
                  <a:pt x="5813210" y="6328518"/>
                </a:lnTo>
                <a:lnTo>
                  <a:pt x="5824720" y="6330106"/>
                </a:lnTo>
                <a:lnTo>
                  <a:pt x="5836626" y="6330503"/>
                </a:lnTo>
                <a:lnTo>
                  <a:pt x="5848136" y="6330900"/>
                </a:lnTo>
                <a:lnTo>
                  <a:pt x="5860440" y="6330900"/>
                </a:lnTo>
                <a:lnTo>
                  <a:pt x="5873140" y="6330503"/>
                </a:lnTo>
                <a:lnTo>
                  <a:pt x="5885841" y="6329709"/>
                </a:lnTo>
                <a:lnTo>
                  <a:pt x="5900129" y="6328121"/>
                </a:lnTo>
                <a:lnTo>
                  <a:pt x="5914814" y="6326137"/>
                </a:lnTo>
                <a:lnTo>
                  <a:pt x="5930292" y="6323755"/>
                </a:lnTo>
                <a:lnTo>
                  <a:pt x="5928705" y="6320183"/>
                </a:lnTo>
                <a:lnTo>
                  <a:pt x="5927514" y="6317404"/>
                </a:lnTo>
                <a:lnTo>
                  <a:pt x="5925530" y="6315023"/>
                </a:lnTo>
                <a:lnTo>
                  <a:pt x="5923545" y="6311847"/>
                </a:lnTo>
                <a:lnTo>
                  <a:pt x="5921164" y="6309863"/>
                </a:lnTo>
                <a:lnTo>
                  <a:pt x="5918782" y="6307878"/>
                </a:lnTo>
                <a:lnTo>
                  <a:pt x="5915607" y="6305894"/>
                </a:lnTo>
                <a:lnTo>
                  <a:pt x="5912432" y="6304703"/>
                </a:lnTo>
                <a:lnTo>
                  <a:pt x="5910845" y="6307878"/>
                </a:lnTo>
                <a:lnTo>
                  <a:pt x="5908463" y="6310260"/>
                </a:lnTo>
                <a:lnTo>
                  <a:pt x="5906479" y="6313038"/>
                </a:lnTo>
                <a:lnTo>
                  <a:pt x="5904097" y="6314229"/>
                </a:lnTo>
                <a:lnTo>
                  <a:pt x="5901716" y="6315817"/>
                </a:lnTo>
                <a:lnTo>
                  <a:pt x="5898938" y="6316610"/>
                </a:lnTo>
                <a:lnTo>
                  <a:pt x="5896160" y="6317404"/>
                </a:lnTo>
                <a:lnTo>
                  <a:pt x="5893381" y="6317404"/>
                </a:lnTo>
                <a:lnTo>
                  <a:pt x="5887428" y="6316214"/>
                </a:lnTo>
                <a:lnTo>
                  <a:pt x="5881475" y="6315023"/>
                </a:lnTo>
                <a:lnTo>
                  <a:pt x="5875125" y="6312244"/>
                </a:lnTo>
                <a:lnTo>
                  <a:pt x="5869171" y="6309863"/>
                </a:lnTo>
                <a:lnTo>
                  <a:pt x="5858058" y="6303909"/>
                </a:lnTo>
                <a:lnTo>
                  <a:pt x="5852502" y="6301527"/>
                </a:lnTo>
                <a:lnTo>
                  <a:pt x="5848136" y="6300337"/>
                </a:lnTo>
                <a:lnTo>
                  <a:pt x="5844167" y="6299543"/>
                </a:lnTo>
                <a:lnTo>
                  <a:pt x="5842580" y="6299543"/>
                </a:lnTo>
                <a:lnTo>
                  <a:pt x="5840992" y="6300337"/>
                </a:lnTo>
                <a:lnTo>
                  <a:pt x="5839801" y="6301130"/>
                </a:lnTo>
                <a:lnTo>
                  <a:pt x="5839008" y="6302718"/>
                </a:lnTo>
                <a:lnTo>
                  <a:pt x="5837817" y="6303909"/>
                </a:lnTo>
                <a:lnTo>
                  <a:pt x="5837420" y="6306687"/>
                </a:lnTo>
                <a:lnTo>
                  <a:pt x="5832260" y="6302718"/>
                </a:lnTo>
                <a:lnTo>
                  <a:pt x="5826704" y="6298749"/>
                </a:lnTo>
                <a:lnTo>
                  <a:pt x="5820751" y="6295971"/>
                </a:lnTo>
                <a:lnTo>
                  <a:pt x="5815194" y="6292795"/>
                </a:lnTo>
                <a:lnTo>
                  <a:pt x="5809241" y="6290414"/>
                </a:lnTo>
                <a:lnTo>
                  <a:pt x="5803287" y="6288032"/>
                </a:lnTo>
                <a:lnTo>
                  <a:pt x="5790984" y="6284460"/>
                </a:lnTo>
                <a:lnTo>
                  <a:pt x="5779077" y="6281681"/>
                </a:lnTo>
                <a:lnTo>
                  <a:pt x="5766774" y="6279300"/>
                </a:lnTo>
                <a:lnTo>
                  <a:pt x="5741373" y="6275331"/>
                </a:lnTo>
                <a:lnTo>
                  <a:pt x="5728672" y="6272949"/>
                </a:lnTo>
                <a:lnTo>
                  <a:pt x="5715972" y="6270568"/>
                </a:lnTo>
                <a:lnTo>
                  <a:pt x="5703668" y="6266995"/>
                </a:lnTo>
                <a:lnTo>
                  <a:pt x="5691365" y="6263026"/>
                </a:lnTo>
                <a:lnTo>
                  <a:pt x="5685411" y="6260644"/>
                </a:lnTo>
                <a:lnTo>
                  <a:pt x="5679855" y="6257866"/>
                </a:lnTo>
                <a:lnTo>
                  <a:pt x="5673901" y="6254294"/>
                </a:lnTo>
                <a:lnTo>
                  <a:pt x="5667948" y="6250721"/>
                </a:lnTo>
                <a:lnTo>
                  <a:pt x="5661995" y="6246355"/>
                </a:lnTo>
                <a:lnTo>
                  <a:pt x="5656835" y="6241989"/>
                </a:lnTo>
                <a:lnTo>
                  <a:pt x="5651279" y="6237226"/>
                </a:lnTo>
                <a:lnTo>
                  <a:pt x="5646119" y="6231669"/>
                </a:lnTo>
                <a:lnTo>
                  <a:pt x="5644532" y="6232066"/>
                </a:lnTo>
                <a:lnTo>
                  <a:pt x="5643341" y="6233257"/>
                </a:lnTo>
                <a:lnTo>
                  <a:pt x="5642944" y="6234845"/>
                </a:lnTo>
                <a:lnTo>
                  <a:pt x="5642547" y="6236829"/>
                </a:lnTo>
                <a:lnTo>
                  <a:pt x="5642547" y="6241195"/>
                </a:lnTo>
                <a:lnTo>
                  <a:pt x="5642150" y="6245958"/>
                </a:lnTo>
                <a:lnTo>
                  <a:pt x="5641753" y="6250721"/>
                </a:lnTo>
                <a:lnTo>
                  <a:pt x="5640960" y="6253103"/>
                </a:lnTo>
                <a:lnTo>
                  <a:pt x="5639769" y="6255088"/>
                </a:lnTo>
                <a:lnTo>
                  <a:pt x="5638181" y="6256675"/>
                </a:lnTo>
                <a:lnTo>
                  <a:pt x="5636197" y="6258263"/>
                </a:lnTo>
                <a:lnTo>
                  <a:pt x="5633419" y="6259057"/>
                </a:lnTo>
                <a:lnTo>
                  <a:pt x="5629847" y="6260248"/>
                </a:lnTo>
                <a:lnTo>
                  <a:pt x="5630244" y="6256675"/>
                </a:lnTo>
                <a:lnTo>
                  <a:pt x="5630640" y="6254294"/>
                </a:lnTo>
                <a:lnTo>
                  <a:pt x="5630640" y="6251118"/>
                </a:lnTo>
                <a:lnTo>
                  <a:pt x="5630244" y="6249531"/>
                </a:lnTo>
                <a:lnTo>
                  <a:pt x="5629450" y="6246752"/>
                </a:lnTo>
                <a:lnTo>
                  <a:pt x="5628259" y="6244768"/>
                </a:lnTo>
                <a:lnTo>
                  <a:pt x="5627465" y="6243180"/>
                </a:lnTo>
                <a:lnTo>
                  <a:pt x="5625481" y="6241592"/>
                </a:lnTo>
                <a:lnTo>
                  <a:pt x="5621909" y="6238417"/>
                </a:lnTo>
                <a:lnTo>
                  <a:pt x="5617146" y="6236829"/>
                </a:lnTo>
                <a:lnTo>
                  <a:pt x="5611590" y="6235241"/>
                </a:lnTo>
                <a:lnTo>
                  <a:pt x="5606430" y="6234051"/>
                </a:lnTo>
                <a:lnTo>
                  <a:pt x="5600080" y="6234051"/>
                </a:lnTo>
                <a:lnTo>
                  <a:pt x="5593730" y="6234051"/>
                </a:lnTo>
                <a:lnTo>
                  <a:pt x="5586983" y="6234845"/>
                </a:lnTo>
                <a:lnTo>
                  <a:pt x="5580632" y="6235638"/>
                </a:lnTo>
                <a:lnTo>
                  <a:pt x="5574282" y="6237226"/>
                </a:lnTo>
                <a:lnTo>
                  <a:pt x="5567932" y="6239211"/>
                </a:lnTo>
                <a:lnTo>
                  <a:pt x="5562375" y="6241195"/>
                </a:lnTo>
                <a:lnTo>
                  <a:pt x="5557613" y="6243577"/>
                </a:lnTo>
                <a:lnTo>
                  <a:pt x="5560391" y="6240005"/>
                </a:lnTo>
                <a:lnTo>
                  <a:pt x="5562772" y="6237226"/>
                </a:lnTo>
                <a:lnTo>
                  <a:pt x="5564757" y="6234845"/>
                </a:lnTo>
                <a:lnTo>
                  <a:pt x="5565947" y="6232066"/>
                </a:lnTo>
                <a:lnTo>
                  <a:pt x="5566344" y="6229288"/>
                </a:lnTo>
                <a:lnTo>
                  <a:pt x="5566344" y="6227303"/>
                </a:lnTo>
                <a:lnTo>
                  <a:pt x="5565550" y="6224922"/>
                </a:lnTo>
                <a:lnTo>
                  <a:pt x="5564360" y="6222937"/>
                </a:lnTo>
                <a:lnTo>
                  <a:pt x="5562772" y="6220952"/>
                </a:lnTo>
                <a:lnTo>
                  <a:pt x="5560788" y="6218968"/>
                </a:lnTo>
                <a:lnTo>
                  <a:pt x="5555628" y="6215792"/>
                </a:lnTo>
                <a:lnTo>
                  <a:pt x="5548881" y="6212617"/>
                </a:lnTo>
                <a:lnTo>
                  <a:pt x="5541340" y="6209839"/>
                </a:lnTo>
                <a:lnTo>
                  <a:pt x="5524274" y="6204282"/>
                </a:lnTo>
                <a:lnTo>
                  <a:pt x="5506811" y="6199519"/>
                </a:lnTo>
                <a:lnTo>
                  <a:pt x="5498476" y="6196740"/>
                </a:lnTo>
                <a:lnTo>
                  <a:pt x="5490935" y="6193962"/>
                </a:lnTo>
                <a:lnTo>
                  <a:pt x="5484585" y="6191183"/>
                </a:lnTo>
                <a:lnTo>
                  <a:pt x="5479425" y="6187611"/>
                </a:lnTo>
                <a:lnTo>
                  <a:pt x="5481013" y="6186023"/>
                </a:lnTo>
                <a:lnTo>
                  <a:pt x="5482204" y="6184832"/>
                </a:lnTo>
                <a:lnTo>
                  <a:pt x="5484585" y="6184039"/>
                </a:lnTo>
                <a:lnTo>
                  <a:pt x="5486569" y="6183245"/>
                </a:lnTo>
                <a:lnTo>
                  <a:pt x="5488951" y="6182848"/>
                </a:lnTo>
                <a:lnTo>
                  <a:pt x="5490935" y="6182054"/>
                </a:lnTo>
                <a:lnTo>
                  <a:pt x="5492523" y="6180466"/>
                </a:lnTo>
                <a:lnTo>
                  <a:pt x="5493713" y="6178085"/>
                </a:lnTo>
                <a:lnTo>
                  <a:pt x="5490538" y="6175703"/>
                </a:lnTo>
                <a:lnTo>
                  <a:pt x="5487363" y="6173719"/>
                </a:lnTo>
                <a:lnTo>
                  <a:pt x="5484188" y="6172131"/>
                </a:lnTo>
                <a:lnTo>
                  <a:pt x="5481013" y="6171337"/>
                </a:lnTo>
                <a:lnTo>
                  <a:pt x="5477838" y="6170146"/>
                </a:lnTo>
                <a:lnTo>
                  <a:pt x="5474663" y="6169352"/>
                </a:lnTo>
                <a:lnTo>
                  <a:pt x="5471091" y="6169352"/>
                </a:lnTo>
                <a:lnTo>
                  <a:pt x="5468312" y="6169352"/>
                </a:lnTo>
                <a:lnTo>
                  <a:pt x="5464740" y="6169749"/>
                </a:lnTo>
                <a:lnTo>
                  <a:pt x="5461962" y="6170146"/>
                </a:lnTo>
                <a:lnTo>
                  <a:pt x="5458390" y="6171337"/>
                </a:lnTo>
                <a:lnTo>
                  <a:pt x="5455612" y="6172528"/>
                </a:lnTo>
                <a:lnTo>
                  <a:pt x="5452040" y="6174512"/>
                </a:lnTo>
                <a:lnTo>
                  <a:pt x="5449262" y="6176497"/>
                </a:lnTo>
                <a:lnTo>
                  <a:pt x="5446087" y="6178879"/>
                </a:lnTo>
                <a:lnTo>
                  <a:pt x="5443308" y="6181260"/>
                </a:lnTo>
                <a:lnTo>
                  <a:pt x="5441324" y="6180863"/>
                </a:lnTo>
                <a:lnTo>
                  <a:pt x="5439736" y="6180069"/>
                </a:lnTo>
                <a:lnTo>
                  <a:pt x="5438149" y="6178879"/>
                </a:lnTo>
                <a:lnTo>
                  <a:pt x="5437752" y="6177688"/>
                </a:lnTo>
                <a:lnTo>
                  <a:pt x="5437752" y="6175703"/>
                </a:lnTo>
                <a:lnTo>
                  <a:pt x="5437752" y="6173719"/>
                </a:lnTo>
                <a:lnTo>
                  <a:pt x="5438943" y="6169352"/>
                </a:lnTo>
                <a:lnTo>
                  <a:pt x="5441721" y="6159429"/>
                </a:lnTo>
                <a:lnTo>
                  <a:pt x="5442912" y="6155063"/>
                </a:lnTo>
                <a:lnTo>
                  <a:pt x="5442912" y="6153079"/>
                </a:lnTo>
                <a:lnTo>
                  <a:pt x="5442912" y="6151094"/>
                </a:lnTo>
                <a:lnTo>
                  <a:pt x="5437355" y="6150697"/>
                </a:lnTo>
                <a:lnTo>
                  <a:pt x="5431799" y="6149506"/>
                </a:lnTo>
                <a:lnTo>
                  <a:pt x="5422273" y="6147125"/>
                </a:lnTo>
                <a:lnTo>
                  <a:pt x="5412748" y="6144346"/>
                </a:lnTo>
                <a:lnTo>
                  <a:pt x="5404016" y="6140377"/>
                </a:lnTo>
                <a:lnTo>
                  <a:pt x="5395285" y="6136011"/>
                </a:lnTo>
                <a:lnTo>
                  <a:pt x="5386950" y="6131248"/>
                </a:lnTo>
                <a:lnTo>
                  <a:pt x="5370281" y="6120928"/>
                </a:lnTo>
                <a:lnTo>
                  <a:pt x="5361947" y="6115768"/>
                </a:lnTo>
                <a:lnTo>
                  <a:pt x="5353611" y="6111005"/>
                </a:lnTo>
                <a:lnTo>
                  <a:pt x="5344881" y="6106639"/>
                </a:lnTo>
                <a:lnTo>
                  <a:pt x="5336148" y="6102670"/>
                </a:lnTo>
                <a:lnTo>
                  <a:pt x="5326623" y="6099494"/>
                </a:lnTo>
                <a:lnTo>
                  <a:pt x="5316701" y="6097510"/>
                </a:lnTo>
                <a:lnTo>
                  <a:pt x="5311144" y="6096319"/>
                </a:lnTo>
                <a:lnTo>
                  <a:pt x="5305985" y="6095922"/>
                </a:lnTo>
                <a:lnTo>
                  <a:pt x="5300428" y="6095922"/>
                </a:lnTo>
                <a:lnTo>
                  <a:pt x="5294475" y="6095922"/>
                </a:lnTo>
                <a:lnTo>
                  <a:pt x="5296062" y="6093144"/>
                </a:lnTo>
                <a:lnTo>
                  <a:pt x="5296459" y="6089968"/>
                </a:lnTo>
                <a:lnTo>
                  <a:pt x="5297254" y="6087587"/>
                </a:lnTo>
                <a:lnTo>
                  <a:pt x="5297254" y="6085602"/>
                </a:lnTo>
                <a:lnTo>
                  <a:pt x="5296459" y="6081236"/>
                </a:lnTo>
                <a:lnTo>
                  <a:pt x="5295665" y="6077664"/>
                </a:lnTo>
                <a:lnTo>
                  <a:pt x="5294475" y="6074091"/>
                </a:lnTo>
                <a:lnTo>
                  <a:pt x="5294078" y="6070122"/>
                </a:lnTo>
                <a:lnTo>
                  <a:pt x="5294078" y="6067741"/>
                </a:lnTo>
                <a:lnTo>
                  <a:pt x="5294475" y="6064962"/>
                </a:lnTo>
                <a:lnTo>
                  <a:pt x="5295665" y="6062581"/>
                </a:lnTo>
                <a:lnTo>
                  <a:pt x="5297254" y="6059802"/>
                </a:lnTo>
                <a:lnTo>
                  <a:pt x="5284949" y="6057421"/>
                </a:lnTo>
                <a:lnTo>
                  <a:pt x="5279393" y="6055833"/>
                </a:lnTo>
                <a:lnTo>
                  <a:pt x="5274233" y="6053848"/>
                </a:lnTo>
                <a:lnTo>
                  <a:pt x="5269868" y="6051864"/>
                </a:lnTo>
                <a:lnTo>
                  <a:pt x="5268280" y="6050276"/>
                </a:lnTo>
                <a:lnTo>
                  <a:pt x="5266692" y="6048688"/>
                </a:lnTo>
                <a:lnTo>
                  <a:pt x="5265900" y="6047101"/>
                </a:lnTo>
                <a:lnTo>
                  <a:pt x="5264708" y="6044719"/>
                </a:lnTo>
                <a:lnTo>
                  <a:pt x="5264708" y="6042734"/>
                </a:lnTo>
                <a:lnTo>
                  <a:pt x="5265502" y="6039559"/>
                </a:lnTo>
                <a:lnTo>
                  <a:pt x="5263914" y="6039162"/>
                </a:lnTo>
                <a:lnTo>
                  <a:pt x="5262327" y="6039162"/>
                </a:lnTo>
                <a:lnTo>
                  <a:pt x="5259152" y="6040353"/>
                </a:lnTo>
                <a:lnTo>
                  <a:pt x="5255580" y="6042338"/>
                </a:lnTo>
                <a:lnTo>
                  <a:pt x="5252801" y="6045116"/>
                </a:lnTo>
                <a:lnTo>
                  <a:pt x="5250817" y="6047894"/>
                </a:lnTo>
                <a:lnTo>
                  <a:pt x="5250023" y="6049482"/>
                </a:lnTo>
                <a:lnTo>
                  <a:pt x="5250023" y="6051467"/>
                </a:lnTo>
                <a:lnTo>
                  <a:pt x="5250023" y="6052261"/>
                </a:lnTo>
                <a:lnTo>
                  <a:pt x="5251214" y="6053848"/>
                </a:lnTo>
                <a:lnTo>
                  <a:pt x="5253198" y="6055039"/>
                </a:lnTo>
                <a:lnTo>
                  <a:pt x="5255183" y="6055833"/>
                </a:lnTo>
                <a:lnTo>
                  <a:pt x="5253595" y="6058214"/>
                </a:lnTo>
                <a:lnTo>
                  <a:pt x="5252008" y="6059405"/>
                </a:lnTo>
                <a:lnTo>
                  <a:pt x="5251214" y="6059802"/>
                </a:lnTo>
                <a:lnTo>
                  <a:pt x="5250023" y="6059405"/>
                </a:lnTo>
                <a:lnTo>
                  <a:pt x="5249229" y="6058214"/>
                </a:lnTo>
                <a:lnTo>
                  <a:pt x="5247642" y="6056627"/>
                </a:lnTo>
                <a:lnTo>
                  <a:pt x="5245657" y="6053054"/>
                </a:lnTo>
                <a:lnTo>
                  <a:pt x="5242879" y="6048688"/>
                </a:lnTo>
                <a:lnTo>
                  <a:pt x="5241292" y="6046704"/>
                </a:lnTo>
                <a:lnTo>
                  <a:pt x="5239307" y="6045116"/>
                </a:lnTo>
                <a:lnTo>
                  <a:pt x="5236926" y="6043528"/>
                </a:lnTo>
                <a:lnTo>
                  <a:pt x="5234544" y="6042734"/>
                </a:lnTo>
                <a:lnTo>
                  <a:pt x="5231766" y="6042734"/>
                </a:lnTo>
                <a:lnTo>
                  <a:pt x="5227797" y="6043131"/>
                </a:lnTo>
                <a:lnTo>
                  <a:pt x="5226210" y="6038765"/>
                </a:lnTo>
                <a:lnTo>
                  <a:pt x="5225813" y="6036781"/>
                </a:lnTo>
                <a:lnTo>
                  <a:pt x="5225813" y="6035193"/>
                </a:lnTo>
                <a:lnTo>
                  <a:pt x="5226607" y="6032811"/>
                </a:lnTo>
                <a:lnTo>
                  <a:pt x="5227797" y="6030827"/>
                </a:lnTo>
                <a:lnTo>
                  <a:pt x="5229385" y="6028842"/>
                </a:lnTo>
                <a:lnTo>
                  <a:pt x="5229782" y="6026461"/>
                </a:lnTo>
                <a:lnTo>
                  <a:pt x="5230179" y="6024873"/>
                </a:lnTo>
                <a:lnTo>
                  <a:pt x="5229782" y="6022888"/>
                </a:lnTo>
                <a:lnTo>
                  <a:pt x="5227797" y="6018522"/>
                </a:lnTo>
                <a:lnTo>
                  <a:pt x="5223035" y="6020507"/>
                </a:lnTo>
                <a:lnTo>
                  <a:pt x="5217478" y="6021698"/>
                </a:lnTo>
                <a:lnTo>
                  <a:pt x="5212715" y="6021698"/>
                </a:lnTo>
                <a:lnTo>
                  <a:pt x="5207159" y="6021301"/>
                </a:lnTo>
                <a:lnTo>
                  <a:pt x="5202396" y="6020110"/>
                </a:lnTo>
                <a:lnTo>
                  <a:pt x="5196841" y="6018522"/>
                </a:lnTo>
                <a:lnTo>
                  <a:pt x="5187315" y="6015347"/>
                </a:lnTo>
                <a:lnTo>
                  <a:pt x="5177789" y="6012172"/>
                </a:lnTo>
                <a:lnTo>
                  <a:pt x="5173424" y="6011775"/>
                </a:lnTo>
                <a:lnTo>
                  <a:pt x="5169058" y="6011378"/>
                </a:lnTo>
                <a:lnTo>
                  <a:pt x="5165089" y="6011775"/>
                </a:lnTo>
                <a:lnTo>
                  <a:pt x="5161120" y="6013362"/>
                </a:lnTo>
                <a:lnTo>
                  <a:pt x="5157945" y="6015347"/>
                </a:lnTo>
                <a:lnTo>
                  <a:pt x="5154770" y="6019316"/>
                </a:lnTo>
                <a:lnTo>
                  <a:pt x="5155563" y="6011775"/>
                </a:lnTo>
                <a:lnTo>
                  <a:pt x="5155563" y="6005424"/>
                </a:lnTo>
                <a:lnTo>
                  <a:pt x="5154373" y="6000264"/>
                </a:lnTo>
                <a:lnTo>
                  <a:pt x="5153579" y="5995898"/>
                </a:lnTo>
                <a:lnTo>
                  <a:pt x="5151594" y="5991135"/>
                </a:lnTo>
                <a:lnTo>
                  <a:pt x="5149610" y="5987959"/>
                </a:lnTo>
                <a:lnTo>
                  <a:pt x="5146436" y="5984784"/>
                </a:lnTo>
                <a:lnTo>
                  <a:pt x="5143657" y="5982402"/>
                </a:lnTo>
                <a:lnTo>
                  <a:pt x="5140085" y="5980021"/>
                </a:lnTo>
                <a:lnTo>
                  <a:pt x="5136513" y="5978036"/>
                </a:lnTo>
                <a:lnTo>
                  <a:pt x="5128575" y="5973670"/>
                </a:lnTo>
                <a:lnTo>
                  <a:pt x="5119843" y="5968907"/>
                </a:lnTo>
                <a:lnTo>
                  <a:pt x="5115477" y="5965732"/>
                </a:lnTo>
                <a:lnTo>
                  <a:pt x="5110318" y="5962556"/>
                </a:lnTo>
                <a:lnTo>
                  <a:pt x="5112302" y="5960572"/>
                </a:lnTo>
                <a:lnTo>
                  <a:pt x="5114287" y="5959381"/>
                </a:lnTo>
                <a:lnTo>
                  <a:pt x="5116668" y="5958984"/>
                </a:lnTo>
                <a:lnTo>
                  <a:pt x="5119446" y="5958587"/>
                </a:lnTo>
                <a:lnTo>
                  <a:pt x="5121828" y="5958984"/>
                </a:lnTo>
                <a:lnTo>
                  <a:pt x="5124606" y="5959381"/>
                </a:lnTo>
                <a:lnTo>
                  <a:pt x="5130956" y="5961366"/>
                </a:lnTo>
                <a:lnTo>
                  <a:pt x="5144054" y="5966922"/>
                </a:lnTo>
                <a:lnTo>
                  <a:pt x="5150404" y="5968907"/>
                </a:lnTo>
                <a:lnTo>
                  <a:pt x="5153579" y="5969304"/>
                </a:lnTo>
                <a:lnTo>
                  <a:pt x="5156358" y="5969701"/>
                </a:lnTo>
                <a:lnTo>
                  <a:pt x="5158342" y="5966526"/>
                </a:lnTo>
                <a:lnTo>
                  <a:pt x="5159136" y="5962953"/>
                </a:lnTo>
                <a:lnTo>
                  <a:pt x="5160326" y="5960175"/>
                </a:lnTo>
                <a:lnTo>
                  <a:pt x="5160326" y="5956999"/>
                </a:lnTo>
                <a:lnTo>
                  <a:pt x="5160326" y="5954221"/>
                </a:lnTo>
                <a:lnTo>
                  <a:pt x="5159136" y="5951046"/>
                </a:lnTo>
                <a:lnTo>
                  <a:pt x="5158342" y="5948664"/>
                </a:lnTo>
                <a:lnTo>
                  <a:pt x="5156754" y="5945886"/>
                </a:lnTo>
                <a:lnTo>
                  <a:pt x="5154770" y="5943901"/>
                </a:lnTo>
                <a:lnTo>
                  <a:pt x="5152785" y="5941519"/>
                </a:lnTo>
                <a:lnTo>
                  <a:pt x="5148022" y="5937947"/>
                </a:lnTo>
                <a:lnTo>
                  <a:pt x="5142863" y="5935169"/>
                </a:lnTo>
                <a:lnTo>
                  <a:pt x="5136910" y="5933184"/>
                </a:lnTo>
                <a:lnTo>
                  <a:pt x="5140878" y="5929215"/>
                </a:lnTo>
                <a:lnTo>
                  <a:pt x="5142863" y="5927627"/>
                </a:lnTo>
                <a:lnTo>
                  <a:pt x="5144848" y="5926833"/>
                </a:lnTo>
                <a:lnTo>
                  <a:pt x="5146038" y="5926436"/>
                </a:lnTo>
                <a:lnTo>
                  <a:pt x="5148022" y="5926436"/>
                </a:lnTo>
                <a:lnTo>
                  <a:pt x="5151198" y="5926833"/>
                </a:lnTo>
                <a:lnTo>
                  <a:pt x="5154373" y="5928421"/>
                </a:lnTo>
                <a:lnTo>
                  <a:pt x="5157548" y="5930406"/>
                </a:lnTo>
                <a:lnTo>
                  <a:pt x="5164295" y="5935963"/>
                </a:lnTo>
                <a:lnTo>
                  <a:pt x="5171042" y="5941916"/>
                </a:lnTo>
                <a:lnTo>
                  <a:pt x="5175011" y="5944298"/>
                </a:lnTo>
                <a:lnTo>
                  <a:pt x="5178980" y="5946283"/>
                </a:lnTo>
                <a:lnTo>
                  <a:pt x="5183346" y="5947870"/>
                </a:lnTo>
                <a:lnTo>
                  <a:pt x="5185727" y="5947870"/>
                </a:lnTo>
                <a:lnTo>
                  <a:pt x="5188108" y="5947870"/>
                </a:lnTo>
                <a:lnTo>
                  <a:pt x="5190490" y="5947473"/>
                </a:lnTo>
                <a:lnTo>
                  <a:pt x="5193665" y="5946679"/>
                </a:lnTo>
                <a:lnTo>
                  <a:pt x="5196046" y="5945489"/>
                </a:lnTo>
                <a:lnTo>
                  <a:pt x="5198824" y="5943901"/>
                </a:lnTo>
                <a:lnTo>
                  <a:pt x="5197237" y="5941519"/>
                </a:lnTo>
                <a:lnTo>
                  <a:pt x="5194855" y="5939535"/>
                </a:lnTo>
                <a:lnTo>
                  <a:pt x="5192077" y="5937550"/>
                </a:lnTo>
                <a:lnTo>
                  <a:pt x="5189299" y="5935566"/>
                </a:lnTo>
                <a:lnTo>
                  <a:pt x="5182949" y="5932787"/>
                </a:lnTo>
                <a:lnTo>
                  <a:pt x="5176598" y="5929215"/>
                </a:lnTo>
                <a:lnTo>
                  <a:pt x="5173424" y="5927230"/>
                </a:lnTo>
                <a:lnTo>
                  <a:pt x="5171042" y="5924849"/>
                </a:lnTo>
                <a:lnTo>
                  <a:pt x="5169058" y="5922467"/>
                </a:lnTo>
                <a:lnTo>
                  <a:pt x="5167073" y="5920086"/>
                </a:lnTo>
                <a:lnTo>
                  <a:pt x="5166676" y="5916910"/>
                </a:lnTo>
                <a:lnTo>
                  <a:pt x="5166280" y="5913735"/>
                </a:lnTo>
                <a:lnTo>
                  <a:pt x="5167073" y="5909369"/>
                </a:lnTo>
                <a:lnTo>
                  <a:pt x="5168661" y="5905003"/>
                </a:lnTo>
                <a:lnTo>
                  <a:pt x="5165487" y="5904209"/>
                </a:lnTo>
                <a:lnTo>
                  <a:pt x="5162707" y="5903812"/>
                </a:lnTo>
                <a:lnTo>
                  <a:pt x="5160326" y="5903812"/>
                </a:lnTo>
                <a:lnTo>
                  <a:pt x="5157945" y="5904209"/>
                </a:lnTo>
                <a:lnTo>
                  <a:pt x="5153579" y="5906193"/>
                </a:lnTo>
                <a:lnTo>
                  <a:pt x="5149610" y="5907781"/>
                </a:lnTo>
                <a:lnTo>
                  <a:pt x="5145244" y="5909766"/>
                </a:lnTo>
                <a:lnTo>
                  <a:pt x="5142863" y="5909766"/>
                </a:lnTo>
                <a:lnTo>
                  <a:pt x="5140085" y="5910163"/>
                </a:lnTo>
                <a:lnTo>
                  <a:pt x="5137306" y="5909766"/>
                </a:lnTo>
                <a:lnTo>
                  <a:pt x="5134528" y="5908575"/>
                </a:lnTo>
                <a:lnTo>
                  <a:pt x="5130956" y="5907384"/>
                </a:lnTo>
                <a:lnTo>
                  <a:pt x="5126987" y="5905400"/>
                </a:lnTo>
                <a:lnTo>
                  <a:pt x="5124606" y="5905400"/>
                </a:lnTo>
                <a:lnTo>
                  <a:pt x="5122621" y="5905797"/>
                </a:lnTo>
                <a:lnTo>
                  <a:pt x="5121828" y="5906590"/>
                </a:lnTo>
                <a:lnTo>
                  <a:pt x="5121034" y="5907384"/>
                </a:lnTo>
                <a:lnTo>
                  <a:pt x="5121828" y="5908575"/>
                </a:lnTo>
                <a:lnTo>
                  <a:pt x="5122226" y="5909766"/>
                </a:lnTo>
                <a:lnTo>
                  <a:pt x="5124209" y="5912941"/>
                </a:lnTo>
                <a:lnTo>
                  <a:pt x="5126987" y="5916513"/>
                </a:lnTo>
                <a:lnTo>
                  <a:pt x="5128178" y="5918498"/>
                </a:lnTo>
                <a:lnTo>
                  <a:pt x="5128575" y="5920880"/>
                </a:lnTo>
                <a:lnTo>
                  <a:pt x="5128972" y="5922864"/>
                </a:lnTo>
                <a:lnTo>
                  <a:pt x="5128575" y="5925246"/>
                </a:lnTo>
                <a:lnTo>
                  <a:pt x="5127384" y="5927230"/>
                </a:lnTo>
                <a:lnTo>
                  <a:pt x="5126193" y="5929612"/>
                </a:lnTo>
                <a:lnTo>
                  <a:pt x="5116668" y="5914926"/>
                </a:lnTo>
                <a:lnTo>
                  <a:pt x="5109524" y="5903018"/>
                </a:lnTo>
                <a:lnTo>
                  <a:pt x="5105952" y="5896667"/>
                </a:lnTo>
                <a:lnTo>
                  <a:pt x="5103174" y="5889523"/>
                </a:lnTo>
                <a:lnTo>
                  <a:pt x="5099602" y="5881187"/>
                </a:lnTo>
                <a:lnTo>
                  <a:pt x="5096427" y="5871264"/>
                </a:lnTo>
                <a:lnTo>
                  <a:pt x="5100794" y="5872852"/>
                </a:lnTo>
                <a:lnTo>
                  <a:pt x="5104761" y="5874043"/>
                </a:lnTo>
                <a:lnTo>
                  <a:pt x="5107938" y="5874440"/>
                </a:lnTo>
                <a:lnTo>
                  <a:pt x="5111509" y="5874043"/>
                </a:lnTo>
                <a:lnTo>
                  <a:pt x="5114287" y="5873646"/>
                </a:lnTo>
                <a:lnTo>
                  <a:pt x="5117462" y="5871661"/>
                </a:lnTo>
                <a:lnTo>
                  <a:pt x="5119446" y="5869280"/>
                </a:lnTo>
                <a:lnTo>
                  <a:pt x="5121034" y="5866104"/>
                </a:lnTo>
                <a:lnTo>
                  <a:pt x="5122226" y="5863326"/>
                </a:lnTo>
                <a:lnTo>
                  <a:pt x="5122621" y="5860151"/>
                </a:lnTo>
                <a:lnTo>
                  <a:pt x="5122621" y="5858563"/>
                </a:lnTo>
                <a:lnTo>
                  <a:pt x="5122226" y="5856578"/>
                </a:lnTo>
                <a:lnTo>
                  <a:pt x="5120637" y="5852212"/>
                </a:lnTo>
                <a:lnTo>
                  <a:pt x="5120637" y="5850227"/>
                </a:lnTo>
                <a:lnTo>
                  <a:pt x="5121034" y="5847449"/>
                </a:lnTo>
                <a:lnTo>
                  <a:pt x="5116271" y="5849037"/>
                </a:lnTo>
                <a:lnTo>
                  <a:pt x="5111905" y="5850227"/>
                </a:lnTo>
                <a:lnTo>
                  <a:pt x="5108333" y="5850624"/>
                </a:lnTo>
                <a:lnTo>
                  <a:pt x="5105555" y="5850227"/>
                </a:lnTo>
                <a:lnTo>
                  <a:pt x="5102777" y="5849434"/>
                </a:lnTo>
                <a:lnTo>
                  <a:pt x="5099999" y="5848640"/>
                </a:lnTo>
                <a:lnTo>
                  <a:pt x="5096427" y="5846258"/>
                </a:lnTo>
                <a:lnTo>
                  <a:pt x="5092061" y="5842686"/>
                </a:lnTo>
                <a:lnTo>
                  <a:pt x="5089283" y="5841892"/>
                </a:lnTo>
                <a:lnTo>
                  <a:pt x="5086901" y="5840304"/>
                </a:lnTo>
                <a:lnTo>
                  <a:pt x="5084123" y="5839511"/>
                </a:lnTo>
                <a:lnTo>
                  <a:pt x="5080155" y="5838717"/>
                </a:lnTo>
                <a:lnTo>
                  <a:pt x="5075788" y="5838320"/>
                </a:lnTo>
                <a:lnTo>
                  <a:pt x="5071026" y="5838717"/>
                </a:lnTo>
                <a:lnTo>
                  <a:pt x="5074201" y="5837526"/>
                </a:lnTo>
                <a:lnTo>
                  <a:pt x="5077377" y="5835541"/>
                </a:lnTo>
                <a:lnTo>
                  <a:pt x="5079757" y="5833160"/>
                </a:lnTo>
                <a:lnTo>
                  <a:pt x="5082139" y="5830381"/>
                </a:lnTo>
                <a:lnTo>
                  <a:pt x="5083726" y="5828000"/>
                </a:lnTo>
                <a:lnTo>
                  <a:pt x="5084917" y="5825618"/>
                </a:lnTo>
                <a:lnTo>
                  <a:pt x="5085711" y="5822840"/>
                </a:lnTo>
                <a:lnTo>
                  <a:pt x="5086108" y="5820061"/>
                </a:lnTo>
                <a:lnTo>
                  <a:pt x="5085711" y="5817680"/>
                </a:lnTo>
                <a:lnTo>
                  <a:pt x="5084521" y="5814901"/>
                </a:lnTo>
                <a:lnTo>
                  <a:pt x="5082932" y="5812917"/>
                </a:lnTo>
                <a:lnTo>
                  <a:pt x="5080551" y="5810535"/>
                </a:lnTo>
                <a:lnTo>
                  <a:pt x="5077773" y="5808948"/>
                </a:lnTo>
                <a:lnTo>
                  <a:pt x="5073804" y="5806963"/>
                </a:lnTo>
                <a:lnTo>
                  <a:pt x="5069438" y="5806169"/>
                </a:lnTo>
                <a:lnTo>
                  <a:pt x="5063882" y="5805772"/>
                </a:lnTo>
                <a:lnTo>
                  <a:pt x="5061897" y="5802994"/>
                </a:lnTo>
                <a:lnTo>
                  <a:pt x="5061500" y="5801803"/>
                </a:lnTo>
                <a:lnTo>
                  <a:pt x="5061897" y="5800612"/>
                </a:lnTo>
                <a:lnTo>
                  <a:pt x="5063485" y="5800215"/>
                </a:lnTo>
                <a:lnTo>
                  <a:pt x="5065469" y="5800215"/>
                </a:lnTo>
                <a:lnTo>
                  <a:pt x="5067851" y="5800612"/>
                </a:lnTo>
                <a:lnTo>
                  <a:pt x="5074598" y="5802200"/>
                </a:lnTo>
                <a:lnTo>
                  <a:pt x="5090870" y="5806963"/>
                </a:lnTo>
                <a:lnTo>
                  <a:pt x="5097617" y="5809345"/>
                </a:lnTo>
                <a:lnTo>
                  <a:pt x="5103174" y="5810932"/>
                </a:lnTo>
                <a:lnTo>
                  <a:pt x="5098808" y="5805772"/>
                </a:lnTo>
                <a:lnTo>
                  <a:pt x="5094443" y="5801009"/>
                </a:lnTo>
                <a:lnTo>
                  <a:pt x="5090077" y="5796643"/>
                </a:lnTo>
                <a:lnTo>
                  <a:pt x="5085711" y="5793468"/>
                </a:lnTo>
                <a:lnTo>
                  <a:pt x="5080948" y="5790292"/>
                </a:lnTo>
                <a:lnTo>
                  <a:pt x="5076582" y="5787514"/>
                </a:lnTo>
                <a:lnTo>
                  <a:pt x="5071820" y="5785132"/>
                </a:lnTo>
                <a:lnTo>
                  <a:pt x="5067057" y="5783148"/>
                </a:lnTo>
                <a:lnTo>
                  <a:pt x="5056738" y="5779179"/>
                </a:lnTo>
                <a:lnTo>
                  <a:pt x="5046419" y="5775606"/>
                </a:lnTo>
                <a:lnTo>
                  <a:pt x="5035306" y="5772431"/>
                </a:lnTo>
                <a:lnTo>
                  <a:pt x="5023399" y="5768462"/>
                </a:lnTo>
                <a:lnTo>
                  <a:pt x="5024590" y="5764889"/>
                </a:lnTo>
                <a:lnTo>
                  <a:pt x="5025384" y="5761714"/>
                </a:lnTo>
                <a:lnTo>
                  <a:pt x="5026574" y="5755760"/>
                </a:lnTo>
                <a:lnTo>
                  <a:pt x="5026971" y="5750997"/>
                </a:lnTo>
                <a:lnTo>
                  <a:pt x="5027368" y="5746631"/>
                </a:lnTo>
                <a:lnTo>
                  <a:pt x="5027765" y="5745043"/>
                </a:lnTo>
                <a:lnTo>
                  <a:pt x="5028955" y="5743456"/>
                </a:lnTo>
                <a:lnTo>
                  <a:pt x="5029750" y="5742662"/>
                </a:lnTo>
                <a:lnTo>
                  <a:pt x="5031735" y="5741868"/>
                </a:lnTo>
                <a:lnTo>
                  <a:pt x="5033718" y="5741471"/>
                </a:lnTo>
                <a:lnTo>
                  <a:pt x="5036099" y="5741868"/>
                </a:lnTo>
                <a:lnTo>
                  <a:pt x="5043640" y="5743059"/>
                </a:lnTo>
                <a:lnTo>
                  <a:pt x="5038481" y="5740280"/>
                </a:lnTo>
                <a:lnTo>
                  <a:pt x="5033718" y="5737502"/>
                </a:lnTo>
                <a:lnTo>
                  <a:pt x="5028559" y="5735120"/>
                </a:lnTo>
                <a:lnTo>
                  <a:pt x="5023399" y="5733929"/>
                </a:lnTo>
                <a:lnTo>
                  <a:pt x="5018636" y="5732342"/>
                </a:lnTo>
                <a:lnTo>
                  <a:pt x="5013874" y="5731945"/>
                </a:lnTo>
                <a:lnTo>
                  <a:pt x="5008714" y="5731151"/>
                </a:lnTo>
                <a:lnTo>
                  <a:pt x="5003951" y="5731945"/>
                </a:lnTo>
                <a:lnTo>
                  <a:pt x="4999586" y="5732739"/>
                </a:lnTo>
                <a:lnTo>
                  <a:pt x="4994823" y="5734326"/>
                </a:lnTo>
                <a:lnTo>
                  <a:pt x="4990457" y="5736708"/>
                </a:lnTo>
                <a:lnTo>
                  <a:pt x="4985694" y="5739089"/>
                </a:lnTo>
                <a:lnTo>
                  <a:pt x="4981330" y="5742662"/>
                </a:lnTo>
                <a:lnTo>
                  <a:pt x="4977360" y="5746631"/>
                </a:lnTo>
                <a:lnTo>
                  <a:pt x="4973788" y="5751394"/>
                </a:lnTo>
                <a:lnTo>
                  <a:pt x="4969819" y="5756554"/>
                </a:lnTo>
                <a:lnTo>
                  <a:pt x="4966644" y="5754966"/>
                </a:lnTo>
                <a:lnTo>
                  <a:pt x="4964262" y="5752982"/>
                </a:lnTo>
                <a:lnTo>
                  <a:pt x="4959103" y="5747028"/>
                </a:lnTo>
                <a:lnTo>
                  <a:pt x="4953547" y="5741074"/>
                </a:lnTo>
                <a:lnTo>
                  <a:pt x="4947593" y="5735120"/>
                </a:lnTo>
                <a:lnTo>
                  <a:pt x="4944815" y="5732739"/>
                </a:lnTo>
                <a:lnTo>
                  <a:pt x="4942434" y="5730754"/>
                </a:lnTo>
                <a:lnTo>
                  <a:pt x="4939259" y="5729166"/>
                </a:lnTo>
                <a:lnTo>
                  <a:pt x="4936481" y="5728373"/>
                </a:lnTo>
                <a:lnTo>
                  <a:pt x="4934099" y="5728373"/>
                </a:lnTo>
                <a:lnTo>
                  <a:pt x="4931321" y="5729166"/>
                </a:lnTo>
                <a:lnTo>
                  <a:pt x="4928145" y="5731151"/>
                </a:lnTo>
                <a:lnTo>
                  <a:pt x="4925764" y="5734723"/>
                </a:lnTo>
                <a:lnTo>
                  <a:pt x="4923383" y="5737502"/>
                </a:lnTo>
                <a:lnTo>
                  <a:pt x="4921795" y="5740280"/>
                </a:lnTo>
                <a:lnTo>
                  <a:pt x="4921398" y="5741868"/>
                </a:lnTo>
                <a:lnTo>
                  <a:pt x="4921795" y="5743456"/>
                </a:lnTo>
                <a:lnTo>
                  <a:pt x="4922193" y="5745043"/>
                </a:lnTo>
                <a:lnTo>
                  <a:pt x="4923780" y="5745837"/>
                </a:lnTo>
                <a:lnTo>
                  <a:pt x="4927352" y="5747425"/>
                </a:lnTo>
                <a:lnTo>
                  <a:pt x="4931321" y="5749012"/>
                </a:lnTo>
                <a:lnTo>
                  <a:pt x="4932511" y="5749409"/>
                </a:lnTo>
                <a:lnTo>
                  <a:pt x="4934099" y="5750203"/>
                </a:lnTo>
                <a:lnTo>
                  <a:pt x="4935686" y="5751791"/>
                </a:lnTo>
                <a:lnTo>
                  <a:pt x="4936083" y="5752982"/>
                </a:lnTo>
                <a:lnTo>
                  <a:pt x="4936083" y="5754966"/>
                </a:lnTo>
                <a:lnTo>
                  <a:pt x="4934893" y="5756554"/>
                </a:lnTo>
                <a:lnTo>
                  <a:pt x="4930527" y="5759332"/>
                </a:lnTo>
                <a:lnTo>
                  <a:pt x="4928542" y="5759729"/>
                </a:lnTo>
                <a:lnTo>
                  <a:pt x="4927352" y="5759729"/>
                </a:lnTo>
                <a:lnTo>
                  <a:pt x="4925764" y="5759332"/>
                </a:lnTo>
                <a:lnTo>
                  <a:pt x="4924970" y="5758539"/>
                </a:lnTo>
                <a:lnTo>
                  <a:pt x="4923780" y="5757745"/>
                </a:lnTo>
                <a:lnTo>
                  <a:pt x="4922986" y="5756554"/>
                </a:lnTo>
                <a:lnTo>
                  <a:pt x="4921398" y="5753776"/>
                </a:lnTo>
                <a:lnTo>
                  <a:pt x="4920208" y="5750203"/>
                </a:lnTo>
                <a:lnTo>
                  <a:pt x="4919415" y="5745837"/>
                </a:lnTo>
                <a:lnTo>
                  <a:pt x="4919017" y="5741074"/>
                </a:lnTo>
                <a:lnTo>
                  <a:pt x="4918620" y="5730357"/>
                </a:lnTo>
                <a:lnTo>
                  <a:pt x="4917429" y="5724800"/>
                </a:lnTo>
                <a:lnTo>
                  <a:pt x="4917033" y="5719640"/>
                </a:lnTo>
                <a:lnTo>
                  <a:pt x="4915445" y="5714877"/>
                </a:lnTo>
                <a:lnTo>
                  <a:pt x="4913857" y="5709717"/>
                </a:lnTo>
                <a:lnTo>
                  <a:pt x="4911476" y="5705748"/>
                </a:lnTo>
                <a:lnTo>
                  <a:pt x="4910285" y="5704557"/>
                </a:lnTo>
                <a:lnTo>
                  <a:pt x="4908698" y="5702970"/>
                </a:lnTo>
                <a:lnTo>
                  <a:pt x="4907110" y="5702573"/>
                </a:lnTo>
                <a:lnTo>
                  <a:pt x="4905920" y="5702573"/>
                </a:lnTo>
                <a:lnTo>
                  <a:pt x="4902745" y="5702970"/>
                </a:lnTo>
                <a:lnTo>
                  <a:pt x="4899569" y="5704954"/>
                </a:lnTo>
                <a:lnTo>
                  <a:pt x="4895998" y="5707336"/>
                </a:lnTo>
                <a:lnTo>
                  <a:pt x="4894013" y="5709717"/>
                </a:lnTo>
                <a:lnTo>
                  <a:pt x="4893219" y="5711305"/>
                </a:lnTo>
                <a:lnTo>
                  <a:pt x="4893219" y="5712893"/>
                </a:lnTo>
                <a:lnTo>
                  <a:pt x="4893219" y="5714083"/>
                </a:lnTo>
                <a:lnTo>
                  <a:pt x="4894013" y="5715671"/>
                </a:lnTo>
                <a:lnTo>
                  <a:pt x="4894807" y="5717259"/>
                </a:lnTo>
                <a:lnTo>
                  <a:pt x="4896791" y="5718053"/>
                </a:lnTo>
                <a:lnTo>
                  <a:pt x="4894807" y="5719243"/>
                </a:lnTo>
                <a:lnTo>
                  <a:pt x="4893219" y="5719243"/>
                </a:lnTo>
                <a:lnTo>
                  <a:pt x="4891235" y="5718450"/>
                </a:lnTo>
                <a:lnTo>
                  <a:pt x="4889647" y="5717656"/>
                </a:lnTo>
                <a:lnTo>
                  <a:pt x="4888456" y="5716068"/>
                </a:lnTo>
                <a:lnTo>
                  <a:pt x="4887663" y="5714083"/>
                </a:lnTo>
                <a:lnTo>
                  <a:pt x="4887266" y="5712099"/>
                </a:lnTo>
                <a:lnTo>
                  <a:pt x="4887266" y="5709717"/>
                </a:lnTo>
                <a:lnTo>
                  <a:pt x="4887266" y="5706939"/>
                </a:lnTo>
                <a:lnTo>
                  <a:pt x="4888061" y="5704557"/>
                </a:lnTo>
                <a:lnTo>
                  <a:pt x="4889250" y="5702176"/>
                </a:lnTo>
                <a:lnTo>
                  <a:pt x="4890441" y="5699397"/>
                </a:lnTo>
                <a:lnTo>
                  <a:pt x="4892028" y="5697413"/>
                </a:lnTo>
                <a:lnTo>
                  <a:pt x="4894410" y="5695825"/>
                </a:lnTo>
                <a:lnTo>
                  <a:pt x="4897585" y="5694634"/>
                </a:lnTo>
                <a:lnTo>
                  <a:pt x="4900363" y="5693840"/>
                </a:lnTo>
                <a:lnTo>
                  <a:pt x="4899569" y="5690268"/>
                </a:lnTo>
                <a:lnTo>
                  <a:pt x="4897983" y="5687887"/>
                </a:lnTo>
                <a:lnTo>
                  <a:pt x="4895601" y="5685902"/>
                </a:lnTo>
                <a:lnTo>
                  <a:pt x="4892425" y="5684711"/>
                </a:lnTo>
                <a:lnTo>
                  <a:pt x="4889250" y="5683917"/>
                </a:lnTo>
                <a:lnTo>
                  <a:pt x="4886075" y="5683917"/>
                </a:lnTo>
                <a:lnTo>
                  <a:pt x="4879328" y="5683123"/>
                </a:lnTo>
                <a:lnTo>
                  <a:pt x="4876550" y="5682330"/>
                </a:lnTo>
                <a:lnTo>
                  <a:pt x="4873772" y="5681933"/>
                </a:lnTo>
                <a:lnTo>
                  <a:pt x="4872581" y="5680345"/>
                </a:lnTo>
                <a:lnTo>
                  <a:pt x="4871390" y="5678360"/>
                </a:lnTo>
                <a:lnTo>
                  <a:pt x="4871390" y="5675582"/>
                </a:lnTo>
                <a:lnTo>
                  <a:pt x="4872581" y="5671613"/>
                </a:lnTo>
                <a:lnTo>
                  <a:pt x="4874962" y="5666850"/>
                </a:lnTo>
                <a:lnTo>
                  <a:pt x="4878931" y="5660499"/>
                </a:lnTo>
                <a:lnTo>
                  <a:pt x="4875359" y="5661293"/>
                </a:lnTo>
                <a:lnTo>
                  <a:pt x="4872978" y="5662484"/>
                </a:lnTo>
                <a:lnTo>
                  <a:pt x="4870596" y="5663674"/>
                </a:lnTo>
                <a:lnTo>
                  <a:pt x="4868215" y="5665262"/>
                </a:lnTo>
                <a:lnTo>
                  <a:pt x="4863849" y="5669231"/>
                </a:lnTo>
                <a:lnTo>
                  <a:pt x="4860278" y="5673597"/>
                </a:lnTo>
                <a:lnTo>
                  <a:pt x="4857500" y="5677963"/>
                </a:lnTo>
                <a:lnTo>
                  <a:pt x="4854722" y="5682330"/>
                </a:lnTo>
                <a:lnTo>
                  <a:pt x="4852340" y="5685902"/>
                </a:lnTo>
                <a:lnTo>
                  <a:pt x="4850356" y="5688283"/>
                </a:lnTo>
                <a:lnTo>
                  <a:pt x="4845592" y="5685902"/>
                </a:lnTo>
                <a:lnTo>
                  <a:pt x="4838845" y="5681933"/>
                </a:lnTo>
                <a:lnTo>
                  <a:pt x="4822970" y="5672804"/>
                </a:lnTo>
                <a:lnTo>
                  <a:pt x="4807094" y="5662484"/>
                </a:lnTo>
                <a:lnTo>
                  <a:pt x="4793997" y="5654545"/>
                </a:lnTo>
                <a:lnTo>
                  <a:pt x="4796775" y="5652561"/>
                </a:lnTo>
                <a:lnTo>
                  <a:pt x="4799553" y="5651767"/>
                </a:lnTo>
                <a:lnTo>
                  <a:pt x="4802331" y="5650973"/>
                </a:lnTo>
                <a:lnTo>
                  <a:pt x="4804713" y="5651767"/>
                </a:lnTo>
                <a:lnTo>
                  <a:pt x="4806697" y="5652164"/>
                </a:lnTo>
                <a:lnTo>
                  <a:pt x="4809080" y="5653751"/>
                </a:lnTo>
                <a:lnTo>
                  <a:pt x="4813444" y="5657324"/>
                </a:lnTo>
                <a:lnTo>
                  <a:pt x="4817810" y="5661293"/>
                </a:lnTo>
                <a:lnTo>
                  <a:pt x="4822573" y="5665659"/>
                </a:lnTo>
                <a:lnTo>
                  <a:pt x="4824954" y="5667247"/>
                </a:lnTo>
                <a:lnTo>
                  <a:pt x="4828129" y="5668834"/>
                </a:lnTo>
                <a:lnTo>
                  <a:pt x="4830907" y="5669231"/>
                </a:lnTo>
                <a:lnTo>
                  <a:pt x="4834479" y="5669628"/>
                </a:lnTo>
                <a:lnTo>
                  <a:pt x="4836464" y="5665659"/>
                </a:lnTo>
                <a:lnTo>
                  <a:pt x="4837656" y="5662484"/>
                </a:lnTo>
                <a:lnTo>
                  <a:pt x="4838845" y="5659308"/>
                </a:lnTo>
                <a:lnTo>
                  <a:pt x="4838845" y="5656530"/>
                </a:lnTo>
                <a:lnTo>
                  <a:pt x="4837656" y="5654148"/>
                </a:lnTo>
                <a:lnTo>
                  <a:pt x="4836464" y="5652164"/>
                </a:lnTo>
                <a:lnTo>
                  <a:pt x="4834083" y="5650576"/>
                </a:lnTo>
                <a:lnTo>
                  <a:pt x="4830907" y="5649782"/>
                </a:lnTo>
                <a:lnTo>
                  <a:pt x="4834876" y="5647401"/>
                </a:lnTo>
                <a:lnTo>
                  <a:pt x="4837656" y="5645416"/>
                </a:lnTo>
                <a:lnTo>
                  <a:pt x="4840830" y="5644225"/>
                </a:lnTo>
                <a:lnTo>
                  <a:pt x="4842814" y="5643828"/>
                </a:lnTo>
                <a:lnTo>
                  <a:pt x="4844799" y="5644225"/>
                </a:lnTo>
                <a:lnTo>
                  <a:pt x="4845989" y="5644622"/>
                </a:lnTo>
                <a:lnTo>
                  <a:pt x="4847578" y="5645813"/>
                </a:lnTo>
                <a:lnTo>
                  <a:pt x="4848371" y="5647401"/>
                </a:lnTo>
                <a:lnTo>
                  <a:pt x="4849164" y="5649385"/>
                </a:lnTo>
                <a:lnTo>
                  <a:pt x="4849561" y="5650973"/>
                </a:lnTo>
                <a:lnTo>
                  <a:pt x="4849958" y="5654942"/>
                </a:lnTo>
                <a:lnTo>
                  <a:pt x="4849561" y="5658911"/>
                </a:lnTo>
                <a:lnTo>
                  <a:pt x="4849164" y="5662484"/>
                </a:lnTo>
                <a:lnTo>
                  <a:pt x="4851546" y="5663277"/>
                </a:lnTo>
                <a:lnTo>
                  <a:pt x="4853530" y="5663674"/>
                </a:lnTo>
                <a:lnTo>
                  <a:pt x="4855515" y="5664468"/>
                </a:lnTo>
                <a:lnTo>
                  <a:pt x="4857500" y="5663674"/>
                </a:lnTo>
                <a:lnTo>
                  <a:pt x="4858690" y="5663277"/>
                </a:lnTo>
                <a:lnTo>
                  <a:pt x="4860674" y="5662484"/>
                </a:lnTo>
                <a:lnTo>
                  <a:pt x="4863056" y="5660499"/>
                </a:lnTo>
                <a:lnTo>
                  <a:pt x="4866231" y="5656927"/>
                </a:lnTo>
                <a:lnTo>
                  <a:pt x="4868215" y="5653751"/>
                </a:lnTo>
                <a:lnTo>
                  <a:pt x="4872978" y="5645813"/>
                </a:lnTo>
                <a:lnTo>
                  <a:pt x="4863849" y="5641844"/>
                </a:lnTo>
                <a:lnTo>
                  <a:pt x="4854722" y="5637477"/>
                </a:lnTo>
                <a:lnTo>
                  <a:pt x="4845592" y="5632714"/>
                </a:lnTo>
                <a:lnTo>
                  <a:pt x="4836464" y="5627554"/>
                </a:lnTo>
                <a:lnTo>
                  <a:pt x="4822176" y="5635096"/>
                </a:lnTo>
                <a:lnTo>
                  <a:pt x="4818207" y="5637477"/>
                </a:lnTo>
                <a:lnTo>
                  <a:pt x="4816619" y="5638271"/>
                </a:lnTo>
                <a:lnTo>
                  <a:pt x="4815032" y="5637477"/>
                </a:lnTo>
                <a:lnTo>
                  <a:pt x="4813047" y="5635890"/>
                </a:lnTo>
                <a:lnTo>
                  <a:pt x="4809080" y="5631921"/>
                </a:lnTo>
                <a:lnTo>
                  <a:pt x="4804713" y="5626761"/>
                </a:lnTo>
                <a:lnTo>
                  <a:pt x="4800744" y="5620807"/>
                </a:lnTo>
                <a:lnTo>
                  <a:pt x="4792012" y="5608105"/>
                </a:lnTo>
                <a:lnTo>
                  <a:pt x="4787646" y="5603342"/>
                </a:lnTo>
                <a:lnTo>
                  <a:pt x="4785663" y="5600961"/>
                </a:lnTo>
                <a:lnTo>
                  <a:pt x="4783678" y="5599373"/>
                </a:lnTo>
                <a:lnTo>
                  <a:pt x="4779312" y="5596595"/>
                </a:lnTo>
                <a:lnTo>
                  <a:pt x="4774152" y="5594610"/>
                </a:lnTo>
                <a:lnTo>
                  <a:pt x="4768993" y="5592625"/>
                </a:lnTo>
                <a:lnTo>
                  <a:pt x="4763833" y="5590641"/>
                </a:lnTo>
                <a:lnTo>
                  <a:pt x="4752720" y="5588259"/>
                </a:lnTo>
                <a:lnTo>
                  <a:pt x="4741607" y="5585481"/>
                </a:lnTo>
                <a:lnTo>
                  <a:pt x="4718191" y="5582305"/>
                </a:lnTo>
                <a:lnTo>
                  <a:pt x="4706284" y="5579924"/>
                </a:lnTo>
                <a:lnTo>
                  <a:pt x="4701125" y="5578336"/>
                </a:lnTo>
                <a:lnTo>
                  <a:pt x="4695568" y="5576748"/>
                </a:lnTo>
                <a:lnTo>
                  <a:pt x="4692394" y="5575558"/>
                </a:lnTo>
                <a:lnTo>
                  <a:pt x="4689218" y="5574367"/>
                </a:lnTo>
                <a:lnTo>
                  <a:pt x="4684852" y="5571192"/>
                </a:lnTo>
                <a:lnTo>
                  <a:pt x="4680883" y="5567619"/>
                </a:lnTo>
                <a:lnTo>
                  <a:pt x="4678502" y="5564047"/>
                </a:lnTo>
                <a:lnTo>
                  <a:pt x="4676121" y="5560872"/>
                </a:lnTo>
                <a:lnTo>
                  <a:pt x="4673739" y="5557299"/>
                </a:lnTo>
                <a:lnTo>
                  <a:pt x="4670564" y="5554521"/>
                </a:lnTo>
                <a:lnTo>
                  <a:pt x="4666992" y="5552139"/>
                </a:lnTo>
                <a:lnTo>
                  <a:pt x="4662229" y="5550552"/>
                </a:lnTo>
                <a:lnTo>
                  <a:pt x="4657467" y="5548964"/>
                </a:lnTo>
                <a:lnTo>
                  <a:pt x="4652307" y="5548170"/>
                </a:lnTo>
                <a:lnTo>
                  <a:pt x="4646751" y="5546979"/>
                </a:lnTo>
                <a:lnTo>
                  <a:pt x="4635638" y="5546582"/>
                </a:lnTo>
                <a:lnTo>
                  <a:pt x="4624128" y="5546582"/>
                </a:lnTo>
                <a:lnTo>
                  <a:pt x="4612618" y="5546582"/>
                </a:lnTo>
                <a:lnTo>
                  <a:pt x="4601505" y="5546582"/>
                </a:lnTo>
                <a:lnTo>
                  <a:pt x="4596347" y="5546186"/>
                </a:lnTo>
                <a:lnTo>
                  <a:pt x="4591583" y="5544995"/>
                </a:lnTo>
                <a:lnTo>
                  <a:pt x="4586820" y="5544201"/>
                </a:lnTo>
                <a:lnTo>
                  <a:pt x="4582454" y="5542613"/>
                </a:lnTo>
                <a:lnTo>
                  <a:pt x="4576104" y="5539835"/>
                </a:lnTo>
                <a:lnTo>
                  <a:pt x="4569754" y="5535866"/>
                </a:lnTo>
                <a:lnTo>
                  <a:pt x="4563801" y="5532293"/>
                </a:lnTo>
                <a:lnTo>
                  <a:pt x="4557847" y="5527927"/>
                </a:lnTo>
                <a:lnTo>
                  <a:pt x="4546734" y="5519592"/>
                </a:lnTo>
                <a:lnTo>
                  <a:pt x="4535225" y="5512050"/>
                </a:lnTo>
                <a:lnTo>
                  <a:pt x="4529668" y="5508081"/>
                </a:lnTo>
                <a:lnTo>
                  <a:pt x="4524112" y="5504509"/>
                </a:lnTo>
                <a:lnTo>
                  <a:pt x="4518159" y="5501730"/>
                </a:lnTo>
                <a:lnTo>
                  <a:pt x="4511808" y="5498555"/>
                </a:lnTo>
                <a:lnTo>
                  <a:pt x="4505458" y="5496570"/>
                </a:lnTo>
                <a:lnTo>
                  <a:pt x="4499108" y="5495776"/>
                </a:lnTo>
                <a:lnTo>
                  <a:pt x="4491964" y="5494586"/>
                </a:lnTo>
                <a:lnTo>
                  <a:pt x="4484423" y="5495380"/>
                </a:lnTo>
                <a:lnTo>
                  <a:pt x="4480454" y="5495380"/>
                </a:lnTo>
                <a:lnTo>
                  <a:pt x="4476883" y="5494586"/>
                </a:lnTo>
                <a:lnTo>
                  <a:pt x="4472913" y="5493792"/>
                </a:lnTo>
                <a:lnTo>
                  <a:pt x="4468944" y="5492204"/>
                </a:lnTo>
                <a:lnTo>
                  <a:pt x="4464975" y="5490220"/>
                </a:lnTo>
                <a:lnTo>
                  <a:pt x="4461006" y="5487838"/>
                </a:lnTo>
                <a:lnTo>
                  <a:pt x="4452671" y="5481884"/>
                </a:lnTo>
                <a:lnTo>
                  <a:pt x="4443146" y="5475533"/>
                </a:lnTo>
                <a:lnTo>
                  <a:pt x="4432430" y="5468786"/>
                </a:lnTo>
                <a:lnTo>
                  <a:pt x="4426080" y="5464817"/>
                </a:lnTo>
                <a:lnTo>
                  <a:pt x="4418936" y="5461641"/>
                </a:lnTo>
                <a:lnTo>
                  <a:pt x="4411792" y="5458069"/>
                </a:lnTo>
                <a:lnTo>
                  <a:pt x="4403854" y="5454497"/>
                </a:lnTo>
                <a:lnTo>
                  <a:pt x="4397107" y="5452115"/>
                </a:lnTo>
                <a:lnTo>
                  <a:pt x="4389169" y="5449734"/>
                </a:lnTo>
                <a:lnTo>
                  <a:pt x="4372500" y="5445764"/>
                </a:lnTo>
                <a:lnTo>
                  <a:pt x="4353449" y="5441795"/>
                </a:lnTo>
                <a:lnTo>
                  <a:pt x="4333605" y="5438223"/>
                </a:lnTo>
                <a:lnTo>
                  <a:pt x="4312966" y="5434254"/>
                </a:lnTo>
                <a:lnTo>
                  <a:pt x="4291534" y="5429094"/>
                </a:lnTo>
                <a:lnTo>
                  <a:pt x="4281216" y="5426315"/>
                </a:lnTo>
                <a:lnTo>
                  <a:pt x="4270499" y="5422743"/>
                </a:lnTo>
                <a:lnTo>
                  <a:pt x="4260180" y="5419567"/>
                </a:lnTo>
                <a:lnTo>
                  <a:pt x="4250655" y="5415201"/>
                </a:lnTo>
                <a:lnTo>
                  <a:pt x="4247082" y="5413217"/>
                </a:lnTo>
                <a:lnTo>
                  <a:pt x="4243511" y="5411232"/>
                </a:lnTo>
                <a:lnTo>
                  <a:pt x="4238351" y="5406866"/>
                </a:lnTo>
                <a:lnTo>
                  <a:pt x="4233589" y="5402103"/>
                </a:lnTo>
                <a:lnTo>
                  <a:pt x="4228825" y="5396943"/>
                </a:lnTo>
                <a:lnTo>
                  <a:pt x="4219697" y="5386226"/>
                </a:lnTo>
                <a:lnTo>
                  <a:pt x="4214934" y="5381463"/>
                </a:lnTo>
                <a:lnTo>
                  <a:pt x="4208981" y="5377097"/>
                </a:lnTo>
                <a:lnTo>
                  <a:pt x="4192311" y="5367174"/>
                </a:lnTo>
                <a:lnTo>
                  <a:pt x="4181992" y="5360823"/>
                </a:lnTo>
                <a:lnTo>
                  <a:pt x="4178818" y="5358838"/>
                </a:lnTo>
                <a:lnTo>
                  <a:pt x="4178023" y="5358045"/>
                </a:lnTo>
                <a:lnTo>
                  <a:pt x="4174848" y="5358045"/>
                </a:lnTo>
                <a:lnTo>
                  <a:pt x="4171276" y="5358442"/>
                </a:lnTo>
                <a:lnTo>
                  <a:pt x="4168498" y="5358838"/>
                </a:lnTo>
                <a:lnTo>
                  <a:pt x="4164926" y="5360426"/>
                </a:lnTo>
                <a:lnTo>
                  <a:pt x="4159766" y="5363205"/>
                </a:lnTo>
                <a:lnTo>
                  <a:pt x="4154210" y="5367174"/>
                </a:lnTo>
                <a:lnTo>
                  <a:pt x="4149844" y="5370746"/>
                </a:lnTo>
                <a:lnTo>
                  <a:pt x="4145082" y="5373525"/>
                </a:lnTo>
                <a:lnTo>
                  <a:pt x="4143098" y="5374715"/>
                </a:lnTo>
                <a:lnTo>
                  <a:pt x="4141113" y="5375509"/>
                </a:lnTo>
                <a:lnTo>
                  <a:pt x="4138731" y="5375509"/>
                </a:lnTo>
                <a:lnTo>
                  <a:pt x="4136747" y="5375112"/>
                </a:lnTo>
                <a:lnTo>
                  <a:pt x="4134762" y="5373922"/>
                </a:lnTo>
                <a:lnTo>
                  <a:pt x="4132381" y="5372731"/>
                </a:lnTo>
                <a:lnTo>
                  <a:pt x="4128015" y="5368762"/>
                </a:lnTo>
                <a:lnTo>
                  <a:pt x="4124047" y="5363602"/>
                </a:lnTo>
                <a:lnTo>
                  <a:pt x="4120077" y="5358442"/>
                </a:lnTo>
                <a:lnTo>
                  <a:pt x="4111743" y="5348122"/>
                </a:lnTo>
                <a:lnTo>
                  <a:pt x="4107774" y="5343755"/>
                </a:lnTo>
                <a:lnTo>
                  <a:pt x="4103805" y="5340977"/>
                </a:lnTo>
                <a:lnTo>
                  <a:pt x="4098249" y="5337405"/>
                </a:lnTo>
                <a:lnTo>
                  <a:pt x="4091105" y="5334626"/>
                </a:lnTo>
                <a:lnTo>
                  <a:pt x="4075627" y="5328276"/>
                </a:lnTo>
                <a:lnTo>
                  <a:pt x="4038318" y="5314383"/>
                </a:lnTo>
                <a:lnTo>
                  <a:pt x="4018077" y="5306445"/>
                </a:lnTo>
                <a:lnTo>
                  <a:pt x="3997439" y="5298109"/>
                </a:lnTo>
                <a:lnTo>
                  <a:pt x="3987516" y="5293346"/>
                </a:lnTo>
                <a:lnTo>
                  <a:pt x="3977991" y="5288980"/>
                </a:lnTo>
                <a:lnTo>
                  <a:pt x="3968069" y="5283820"/>
                </a:lnTo>
                <a:lnTo>
                  <a:pt x="3959337" y="5278263"/>
                </a:lnTo>
                <a:lnTo>
                  <a:pt x="3952987" y="5274294"/>
                </a:lnTo>
                <a:lnTo>
                  <a:pt x="3947034" y="5269928"/>
                </a:lnTo>
                <a:lnTo>
                  <a:pt x="3941875" y="5265562"/>
                </a:lnTo>
                <a:lnTo>
                  <a:pt x="3936317" y="5260799"/>
                </a:lnTo>
                <a:lnTo>
                  <a:pt x="3926395" y="5250876"/>
                </a:lnTo>
                <a:lnTo>
                  <a:pt x="3916870" y="5240953"/>
                </a:lnTo>
                <a:lnTo>
                  <a:pt x="3907345" y="5231427"/>
                </a:lnTo>
                <a:lnTo>
                  <a:pt x="3897422" y="5221901"/>
                </a:lnTo>
                <a:lnTo>
                  <a:pt x="3892263" y="5217534"/>
                </a:lnTo>
                <a:lnTo>
                  <a:pt x="3887104" y="5213168"/>
                </a:lnTo>
                <a:lnTo>
                  <a:pt x="3881150" y="5209199"/>
                </a:lnTo>
                <a:lnTo>
                  <a:pt x="3875196" y="5205627"/>
                </a:lnTo>
                <a:lnTo>
                  <a:pt x="3872418" y="5204039"/>
                </a:lnTo>
                <a:lnTo>
                  <a:pt x="3869243" y="5202848"/>
                </a:lnTo>
                <a:lnTo>
                  <a:pt x="3862894" y="5201658"/>
                </a:lnTo>
                <a:lnTo>
                  <a:pt x="3856543" y="5200864"/>
                </a:lnTo>
                <a:lnTo>
                  <a:pt x="3850192" y="5200864"/>
                </a:lnTo>
                <a:lnTo>
                  <a:pt x="3843842" y="5200864"/>
                </a:lnTo>
                <a:lnTo>
                  <a:pt x="3837492" y="5200864"/>
                </a:lnTo>
                <a:lnTo>
                  <a:pt x="3831142" y="5200070"/>
                </a:lnTo>
                <a:lnTo>
                  <a:pt x="3828363" y="5199276"/>
                </a:lnTo>
                <a:lnTo>
                  <a:pt x="3824791" y="5198085"/>
                </a:lnTo>
                <a:lnTo>
                  <a:pt x="3817252" y="5194116"/>
                </a:lnTo>
                <a:lnTo>
                  <a:pt x="3809313" y="5189750"/>
                </a:lnTo>
                <a:lnTo>
                  <a:pt x="3801772" y="5184590"/>
                </a:lnTo>
                <a:lnTo>
                  <a:pt x="3794231" y="5179033"/>
                </a:lnTo>
                <a:lnTo>
                  <a:pt x="3786293" y="5172682"/>
                </a:lnTo>
                <a:lnTo>
                  <a:pt x="3779149" y="5166331"/>
                </a:lnTo>
                <a:lnTo>
                  <a:pt x="3763670" y="5152836"/>
                </a:lnTo>
                <a:lnTo>
                  <a:pt x="3748192" y="5138547"/>
                </a:lnTo>
                <a:lnTo>
                  <a:pt x="3732713" y="5125449"/>
                </a:lnTo>
                <a:lnTo>
                  <a:pt x="3724378" y="5119098"/>
                </a:lnTo>
                <a:lnTo>
                  <a:pt x="3716441" y="5113144"/>
                </a:lnTo>
                <a:lnTo>
                  <a:pt x="3708106" y="5107984"/>
                </a:lnTo>
                <a:lnTo>
                  <a:pt x="3699771" y="5103221"/>
                </a:lnTo>
                <a:lnTo>
                  <a:pt x="3696596" y="5102427"/>
                </a:lnTo>
                <a:lnTo>
                  <a:pt x="3693421" y="5101236"/>
                </a:lnTo>
                <a:lnTo>
                  <a:pt x="3687071" y="5100046"/>
                </a:lnTo>
                <a:lnTo>
                  <a:pt x="3680324" y="5099252"/>
                </a:lnTo>
                <a:lnTo>
                  <a:pt x="3672783" y="5099252"/>
                </a:lnTo>
                <a:lnTo>
                  <a:pt x="3666036" y="5098855"/>
                </a:lnTo>
                <a:lnTo>
                  <a:pt x="3659685" y="5098458"/>
                </a:lnTo>
                <a:lnTo>
                  <a:pt x="3653732" y="5096870"/>
                </a:lnTo>
                <a:lnTo>
                  <a:pt x="3651351" y="5096076"/>
                </a:lnTo>
                <a:lnTo>
                  <a:pt x="3648969" y="5094489"/>
                </a:lnTo>
                <a:lnTo>
                  <a:pt x="3644207" y="5090916"/>
                </a:lnTo>
                <a:lnTo>
                  <a:pt x="3639841" y="5087741"/>
                </a:lnTo>
                <a:lnTo>
                  <a:pt x="3635873" y="5083772"/>
                </a:lnTo>
                <a:lnTo>
                  <a:pt x="3631506" y="5079406"/>
                </a:lnTo>
                <a:lnTo>
                  <a:pt x="3623965" y="5070673"/>
                </a:lnTo>
                <a:lnTo>
                  <a:pt x="3616821" y="5061941"/>
                </a:lnTo>
                <a:lnTo>
                  <a:pt x="3608883" y="5052415"/>
                </a:lnTo>
                <a:lnTo>
                  <a:pt x="3606899" y="5050033"/>
                </a:lnTo>
                <a:lnTo>
                  <a:pt x="3606502" y="5049637"/>
                </a:lnTo>
                <a:lnTo>
                  <a:pt x="3606502" y="5049240"/>
                </a:lnTo>
                <a:lnTo>
                  <a:pt x="3604915" y="5050827"/>
                </a:lnTo>
                <a:lnTo>
                  <a:pt x="3604915" y="5050430"/>
                </a:lnTo>
                <a:lnTo>
                  <a:pt x="3604121" y="5049637"/>
                </a:lnTo>
                <a:lnTo>
                  <a:pt x="3599755" y="5045270"/>
                </a:lnTo>
                <a:lnTo>
                  <a:pt x="3595786" y="5040904"/>
                </a:lnTo>
                <a:lnTo>
                  <a:pt x="3591420" y="5036935"/>
                </a:lnTo>
                <a:lnTo>
                  <a:pt x="3587054" y="5032966"/>
                </a:lnTo>
                <a:lnTo>
                  <a:pt x="3581895" y="5029394"/>
                </a:lnTo>
                <a:lnTo>
                  <a:pt x="3578324" y="5027012"/>
                </a:lnTo>
                <a:lnTo>
                  <a:pt x="3573958" y="5025027"/>
                </a:lnTo>
                <a:lnTo>
                  <a:pt x="3564829" y="5021058"/>
                </a:lnTo>
                <a:lnTo>
                  <a:pt x="3555700" y="5018280"/>
                </a:lnTo>
                <a:lnTo>
                  <a:pt x="3546572" y="5015898"/>
                </a:lnTo>
                <a:lnTo>
                  <a:pt x="3536649" y="5012723"/>
                </a:lnTo>
                <a:lnTo>
                  <a:pt x="3527521" y="5009944"/>
                </a:lnTo>
                <a:lnTo>
                  <a:pt x="3517996" y="5005975"/>
                </a:lnTo>
                <a:lnTo>
                  <a:pt x="3513630" y="5003594"/>
                </a:lnTo>
                <a:lnTo>
                  <a:pt x="3509265" y="5001212"/>
                </a:lnTo>
                <a:lnTo>
                  <a:pt x="3504898" y="4997640"/>
                </a:lnTo>
                <a:lnTo>
                  <a:pt x="3502121" y="4994464"/>
                </a:lnTo>
                <a:lnTo>
                  <a:pt x="3499343" y="4990892"/>
                </a:lnTo>
                <a:lnTo>
                  <a:pt x="3497357" y="4987320"/>
                </a:lnTo>
                <a:lnTo>
                  <a:pt x="3494977" y="4980969"/>
                </a:lnTo>
                <a:lnTo>
                  <a:pt x="3494182" y="4977794"/>
                </a:lnTo>
                <a:lnTo>
                  <a:pt x="3492992" y="4974618"/>
                </a:lnTo>
                <a:lnTo>
                  <a:pt x="3490610" y="4971046"/>
                </a:lnTo>
                <a:lnTo>
                  <a:pt x="3487435" y="4967871"/>
                </a:lnTo>
                <a:lnTo>
                  <a:pt x="3483069" y="4964298"/>
                </a:lnTo>
                <a:lnTo>
                  <a:pt x="3478307" y="4961123"/>
                </a:lnTo>
                <a:lnTo>
                  <a:pt x="3467591" y="4954772"/>
                </a:lnTo>
                <a:lnTo>
                  <a:pt x="3462034" y="4951200"/>
                </a:lnTo>
                <a:lnTo>
                  <a:pt x="3460050" y="4951200"/>
                </a:lnTo>
                <a:lnTo>
                  <a:pt x="3455684" y="4951200"/>
                </a:lnTo>
                <a:lnTo>
                  <a:pt x="3451318" y="4950803"/>
                </a:lnTo>
                <a:lnTo>
                  <a:pt x="3446556" y="4950009"/>
                </a:lnTo>
                <a:lnTo>
                  <a:pt x="3444968" y="4948818"/>
                </a:lnTo>
                <a:lnTo>
                  <a:pt x="3443381" y="4947231"/>
                </a:lnTo>
                <a:lnTo>
                  <a:pt x="3441396" y="4946040"/>
                </a:lnTo>
                <a:lnTo>
                  <a:pt x="3439809" y="4944452"/>
                </a:lnTo>
                <a:lnTo>
                  <a:pt x="3439015" y="4942468"/>
                </a:lnTo>
                <a:lnTo>
                  <a:pt x="3438618" y="4939689"/>
                </a:lnTo>
                <a:lnTo>
                  <a:pt x="3438618" y="4933735"/>
                </a:lnTo>
                <a:lnTo>
                  <a:pt x="3437824" y="4928178"/>
                </a:lnTo>
                <a:lnTo>
                  <a:pt x="3437427" y="4926988"/>
                </a:lnTo>
                <a:lnTo>
                  <a:pt x="3437030" y="4926194"/>
                </a:lnTo>
                <a:lnTo>
                  <a:pt x="3437030" y="4925797"/>
                </a:lnTo>
                <a:lnTo>
                  <a:pt x="3435443" y="4926194"/>
                </a:lnTo>
                <a:lnTo>
                  <a:pt x="3433458" y="4926988"/>
                </a:lnTo>
                <a:lnTo>
                  <a:pt x="3429489" y="4928972"/>
                </a:lnTo>
                <a:lnTo>
                  <a:pt x="3419964" y="4935720"/>
                </a:lnTo>
                <a:lnTo>
                  <a:pt x="3410042" y="4942468"/>
                </a:lnTo>
                <a:lnTo>
                  <a:pt x="3406073" y="4944452"/>
                </a:lnTo>
                <a:lnTo>
                  <a:pt x="3404882" y="4944849"/>
                </a:lnTo>
                <a:lnTo>
                  <a:pt x="3403691" y="4944849"/>
                </a:lnTo>
                <a:lnTo>
                  <a:pt x="3403295" y="4944452"/>
                </a:lnTo>
                <a:lnTo>
                  <a:pt x="3402898" y="4944055"/>
                </a:lnTo>
                <a:lnTo>
                  <a:pt x="3402104" y="4942071"/>
                </a:lnTo>
                <a:lnTo>
                  <a:pt x="3402104" y="4940086"/>
                </a:lnTo>
                <a:lnTo>
                  <a:pt x="3402898" y="4937308"/>
                </a:lnTo>
                <a:lnTo>
                  <a:pt x="3403295" y="4932148"/>
                </a:lnTo>
                <a:lnTo>
                  <a:pt x="3403295" y="4930163"/>
                </a:lnTo>
                <a:lnTo>
                  <a:pt x="3402104" y="4928972"/>
                </a:lnTo>
                <a:lnTo>
                  <a:pt x="3398929" y="4926194"/>
                </a:lnTo>
                <a:lnTo>
                  <a:pt x="3393769" y="4923415"/>
                </a:lnTo>
                <a:lnTo>
                  <a:pt x="3389007" y="4921431"/>
                </a:lnTo>
                <a:lnTo>
                  <a:pt x="3384244" y="4919446"/>
                </a:lnTo>
                <a:lnTo>
                  <a:pt x="3373131" y="4915477"/>
                </a:lnTo>
                <a:lnTo>
                  <a:pt x="3361224" y="4913095"/>
                </a:lnTo>
                <a:lnTo>
                  <a:pt x="3358843" y="4913095"/>
                </a:lnTo>
                <a:lnTo>
                  <a:pt x="3355668" y="4914286"/>
                </a:lnTo>
                <a:lnTo>
                  <a:pt x="3348921" y="4917462"/>
                </a:lnTo>
                <a:lnTo>
                  <a:pt x="3341777" y="4921431"/>
                </a:lnTo>
                <a:lnTo>
                  <a:pt x="3338205" y="4923019"/>
                </a:lnTo>
                <a:lnTo>
                  <a:pt x="3335427" y="4923415"/>
                </a:lnTo>
                <a:lnTo>
                  <a:pt x="3331458" y="4923019"/>
                </a:lnTo>
                <a:lnTo>
                  <a:pt x="3327886" y="4922622"/>
                </a:lnTo>
                <a:lnTo>
                  <a:pt x="3324710" y="4921828"/>
                </a:lnTo>
                <a:lnTo>
                  <a:pt x="3321139" y="4920637"/>
                </a:lnTo>
                <a:lnTo>
                  <a:pt x="3318360" y="4919049"/>
                </a:lnTo>
                <a:lnTo>
                  <a:pt x="3315979" y="4917462"/>
                </a:lnTo>
                <a:lnTo>
                  <a:pt x="3310422" y="4913492"/>
                </a:lnTo>
                <a:lnTo>
                  <a:pt x="3306056" y="4909126"/>
                </a:lnTo>
                <a:lnTo>
                  <a:pt x="3302088" y="4904760"/>
                </a:lnTo>
                <a:lnTo>
                  <a:pt x="3295737" y="4895631"/>
                </a:lnTo>
                <a:lnTo>
                  <a:pt x="3295341" y="4894043"/>
                </a:lnTo>
                <a:lnTo>
                  <a:pt x="3295341" y="4892059"/>
                </a:lnTo>
                <a:lnTo>
                  <a:pt x="3295737" y="4887296"/>
                </a:lnTo>
                <a:lnTo>
                  <a:pt x="3296531" y="4882929"/>
                </a:lnTo>
                <a:lnTo>
                  <a:pt x="3296531" y="4881739"/>
                </a:lnTo>
                <a:lnTo>
                  <a:pt x="3296135" y="4881342"/>
                </a:lnTo>
                <a:lnTo>
                  <a:pt x="3294150" y="4881342"/>
                </a:lnTo>
                <a:lnTo>
                  <a:pt x="3291768" y="4882533"/>
                </a:lnTo>
                <a:lnTo>
                  <a:pt x="3286609" y="4885311"/>
                </a:lnTo>
                <a:lnTo>
                  <a:pt x="3280656" y="4889677"/>
                </a:lnTo>
                <a:lnTo>
                  <a:pt x="3273909" y="4894440"/>
                </a:lnTo>
                <a:lnTo>
                  <a:pt x="3267558" y="4899600"/>
                </a:lnTo>
                <a:lnTo>
                  <a:pt x="3261208" y="4903569"/>
                </a:lnTo>
                <a:lnTo>
                  <a:pt x="3255651" y="4906745"/>
                </a:lnTo>
                <a:lnTo>
                  <a:pt x="3253270" y="4907935"/>
                </a:lnTo>
                <a:lnTo>
                  <a:pt x="3251286" y="4908332"/>
                </a:lnTo>
                <a:lnTo>
                  <a:pt x="3249302" y="4907935"/>
                </a:lnTo>
                <a:lnTo>
                  <a:pt x="3247714" y="4906745"/>
                </a:lnTo>
                <a:lnTo>
                  <a:pt x="3246523" y="4905554"/>
                </a:lnTo>
                <a:lnTo>
                  <a:pt x="3245333" y="4903569"/>
                </a:lnTo>
                <a:lnTo>
                  <a:pt x="3244539" y="4901982"/>
                </a:lnTo>
                <a:lnTo>
                  <a:pt x="3242951" y="4900394"/>
                </a:lnTo>
                <a:lnTo>
                  <a:pt x="3241363" y="4899997"/>
                </a:lnTo>
                <a:lnTo>
                  <a:pt x="3239379" y="4899997"/>
                </a:lnTo>
                <a:lnTo>
                  <a:pt x="3237792" y="4901585"/>
                </a:lnTo>
                <a:lnTo>
                  <a:pt x="3234617" y="4902776"/>
                </a:lnTo>
                <a:lnTo>
                  <a:pt x="3228266" y="4907935"/>
                </a:lnTo>
                <a:lnTo>
                  <a:pt x="3221916" y="4912699"/>
                </a:lnTo>
                <a:lnTo>
                  <a:pt x="3219535" y="4914286"/>
                </a:lnTo>
                <a:lnTo>
                  <a:pt x="3217153" y="4914683"/>
                </a:lnTo>
                <a:lnTo>
                  <a:pt x="3216756" y="4914683"/>
                </a:lnTo>
                <a:lnTo>
                  <a:pt x="3215963" y="4914286"/>
                </a:lnTo>
                <a:lnTo>
                  <a:pt x="3215566" y="4912699"/>
                </a:lnTo>
                <a:lnTo>
                  <a:pt x="3216756" y="4908332"/>
                </a:lnTo>
                <a:lnTo>
                  <a:pt x="3217153" y="4903569"/>
                </a:lnTo>
                <a:lnTo>
                  <a:pt x="3217153" y="4901585"/>
                </a:lnTo>
                <a:lnTo>
                  <a:pt x="3216756" y="4900394"/>
                </a:lnTo>
                <a:lnTo>
                  <a:pt x="3214772" y="4899600"/>
                </a:lnTo>
                <a:lnTo>
                  <a:pt x="3212788" y="4899203"/>
                </a:lnTo>
                <a:lnTo>
                  <a:pt x="3210406" y="4899203"/>
                </a:lnTo>
                <a:lnTo>
                  <a:pt x="3207628" y="4899203"/>
                </a:lnTo>
                <a:lnTo>
                  <a:pt x="3202072" y="4899997"/>
                </a:lnTo>
                <a:lnTo>
                  <a:pt x="3196118" y="4901585"/>
                </a:lnTo>
                <a:lnTo>
                  <a:pt x="3190562" y="4902776"/>
                </a:lnTo>
                <a:lnTo>
                  <a:pt x="3185005" y="4903966"/>
                </a:lnTo>
                <a:lnTo>
                  <a:pt x="3180243" y="4904363"/>
                </a:lnTo>
                <a:lnTo>
                  <a:pt x="3177861" y="4903966"/>
                </a:lnTo>
                <a:lnTo>
                  <a:pt x="3176670" y="4903569"/>
                </a:lnTo>
                <a:lnTo>
                  <a:pt x="3175480" y="4901982"/>
                </a:lnTo>
                <a:lnTo>
                  <a:pt x="3175480" y="4900394"/>
                </a:lnTo>
                <a:lnTo>
                  <a:pt x="3175877" y="4895631"/>
                </a:lnTo>
                <a:lnTo>
                  <a:pt x="3175877" y="4891265"/>
                </a:lnTo>
                <a:lnTo>
                  <a:pt x="3175480" y="4889677"/>
                </a:lnTo>
                <a:lnTo>
                  <a:pt x="3175480" y="4889280"/>
                </a:lnTo>
                <a:lnTo>
                  <a:pt x="3175083" y="4888883"/>
                </a:lnTo>
                <a:lnTo>
                  <a:pt x="3173099" y="4889280"/>
                </a:lnTo>
                <a:lnTo>
                  <a:pt x="3171114" y="4890868"/>
                </a:lnTo>
                <a:lnTo>
                  <a:pt x="3166748" y="4894440"/>
                </a:lnTo>
                <a:lnTo>
                  <a:pt x="3161986" y="4899203"/>
                </a:lnTo>
                <a:lnTo>
                  <a:pt x="3157620" y="4902379"/>
                </a:lnTo>
                <a:lnTo>
                  <a:pt x="3156032" y="4903569"/>
                </a:lnTo>
                <a:lnTo>
                  <a:pt x="3154842" y="4902776"/>
                </a:lnTo>
                <a:lnTo>
                  <a:pt x="3154445" y="4901982"/>
                </a:lnTo>
                <a:lnTo>
                  <a:pt x="3154842" y="4899203"/>
                </a:lnTo>
                <a:lnTo>
                  <a:pt x="3156032" y="4895234"/>
                </a:lnTo>
                <a:lnTo>
                  <a:pt x="3158414" y="4888883"/>
                </a:lnTo>
                <a:lnTo>
                  <a:pt x="3166351" y="4871022"/>
                </a:lnTo>
                <a:lnTo>
                  <a:pt x="3165161" y="4871022"/>
                </a:lnTo>
                <a:lnTo>
                  <a:pt x="3164367" y="4871816"/>
                </a:lnTo>
                <a:lnTo>
                  <a:pt x="3161192" y="4874594"/>
                </a:lnTo>
                <a:lnTo>
                  <a:pt x="3157620" y="4879357"/>
                </a:lnTo>
                <a:lnTo>
                  <a:pt x="3154048" y="4884914"/>
                </a:lnTo>
                <a:lnTo>
                  <a:pt x="3146904" y="4894440"/>
                </a:lnTo>
                <a:lnTo>
                  <a:pt x="3143729" y="4897616"/>
                </a:lnTo>
                <a:lnTo>
                  <a:pt x="3142935" y="4898409"/>
                </a:lnTo>
                <a:lnTo>
                  <a:pt x="3141744" y="4898409"/>
                </a:lnTo>
                <a:lnTo>
                  <a:pt x="3143332" y="4895234"/>
                </a:lnTo>
                <a:lnTo>
                  <a:pt x="3146904" y="4888089"/>
                </a:lnTo>
                <a:lnTo>
                  <a:pt x="3152063" y="4876579"/>
                </a:lnTo>
                <a:lnTo>
                  <a:pt x="3152460" y="4874197"/>
                </a:lnTo>
                <a:lnTo>
                  <a:pt x="3151667" y="4873006"/>
                </a:lnTo>
                <a:lnTo>
                  <a:pt x="3150476" y="4872609"/>
                </a:lnTo>
                <a:lnTo>
                  <a:pt x="3149682" y="4871816"/>
                </a:lnTo>
                <a:lnTo>
                  <a:pt x="3149285" y="4869831"/>
                </a:lnTo>
                <a:lnTo>
                  <a:pt x="3150079" y="4866259"/>
                </a:lnTo>
                <a:lnTo>
                  <a:pt x="3152063" y="4860305"/>
                </a:lnTo>
                <a:lnTo>
                  <a:pt x="3156032" y="4851573"/>
                </a:lnTo>
                <a:lnTo>
                  <a:pt x="3162382" y="4840062"/>
                </a:lnTo>
                <a:lnTo>
                  <a:pt x="3167542" y="4830933"/>
                </a:lnTo>
                <a:lnTo>
                  <a:pt x="3172305" y="4824582"/>
                </a:lnTo>
                <a:lnTo>
                  <a:pt x="3175480" y="4820216"/>
                </a:lnTo>
                <a:lnTo>
                  <a:pt x="3178655" y="4817437"/>
                </a:lnTo>
                <a:lnTo>
                  <a:pt x="3181433" y="4815850"/>
                </a:lnTo>
                <a:lnTo>
                  <a:pt x="3185799" y="4813468"/>
                </a:lnTo>
                <a:lnTo>
                  <a:pt x="3186593" y="4813468"/>
                </a:lnTo>
                <a:lnTo>
                  <a:pt x="3187387" y="4813865"/>
                </a:lnTo>
                <a:lnTo>
                  <a:pt x="3187784" y="4815453"/>
                </a:lnTo>
                <a:lnTo>
                  <a:pt x="3187784" y="4817834"/>
                </a:lnTo>
                <a:lnTo>
                  <a:pt x="3187387" y="4820613"/>
                </a:lnTo>
                <a:lnTo>
                  <a:pt x="3186593" y="4826170"/>
                </a:lnTo>
                <a:lnTo>
                  <a:pt x="3187387" y="4828154"/>
                </a:lnTo>
                <a:lnTo>
                  <a:pt x="3187784" y="4828551"/>
                </a:lnTo>
                <a:lnTo>
                  <a:pt x="3189371" y="4827757"/>
                </a:lnTo>
                <a:lnTo>
                  <a:pt x="3191356" y="4825376"/>
                </a:lnTo>
                <a:lnTo>
                  <a:pt x="3196515" y="4819422"/>
                </a:lnTo>
                <a:lnTo>
                  <a:pt x="3201278" y="4813071"/>
                </a:lnTo>
                <a:lnTo>
                  <a:pt x="3203262" y="4811087"/>
                </a:lnTo>
                <a:lnTo>
                  <a:pt x="3204453" y="4810690"/>
                </a:lnTo>
                <a:lnTo>
                  <a:pt x="3206437" y="4810690"/>
                </a:lnTo>
                <a:lnTo>
                  <a:pt x="3207628" y="4811484"/>
                </a:lnTo>
                <a:lnTo>
                  <a:pt x="3209216" y="4812674"/>
                </a:lnTo>
                <a:lnTo>
                  <a:pt x="3210406" y="4813468"/>
                </a:lnTo>
                <a:lnTo>
                  <a:pt x="3212788" y="4817040"/>
                </a:lnTo>
                <a:lnTo>
                  <a:pt x="3214772" y="4819819"/>
                </a:lnTo>
                <a:lnTo>
                  <a:pt x="3216756" y="4822597"/>
                </a:lnTo>
                <a:lnTo>
                  <a:pt x="3217947" y="4823788"/>
                </a:lnTo>
                <a:lnTo>
                  <a:pt x="3219535" y="4824582"/>
                </a:lnTo>
                <a:lnTo>
                  <a:pt x="3221519" y="4825376"/>
                </a:lnTo>
                <a:lnTo>
                  <a:pt x="3223504" y="4825376"/>
                </a:lnTo>
                <a:lnTo>
                  <a:pt x="3225885" y="4824582"/>
                </a:lnTo>
                <a:lnTo>
                  <a:pt x="3228663" y="4823788"/>
                </a:lnTo>
                <a:lnTo>
                  <a:pt x="3232235" y="4820613"/>
                </a:lnTo>
                <a:lnTo>
                  <a:pt x="3236601" y="4816247"/>
                </a:lnTo>
                <a:lnTo>
                  <a:pt x="3246523" y="4804736"/>
                </a:lnTo>
                <a:lnTo>
                  <a:pt x="3251683" y="4799179"/>
                </a:lnTo>
                <a:lnTo>
                  <a:pt x="3256842" y="4794416"/>
                </a:lnTo>
                <a:lnTo>
                  <a:pt x="3261208" y="4790844"/>
                </a:lnTo>
                <a:lnTo>
                  <a:pt x="3263193" y="4790050"/>
                </a:lnTo>
                <a:lnTo>
                  <a:pt x="3264780" y="4790050"/>
                </a:lnTo>
                <a:lnTo>
                  <a:pt x="3263193" y="4794416"/>
                </a:lnTo>
                <a:lnTo>
                  <a:pt x="3261208" y="4798385"/>
                </a:lnTo>
                <a:lnTo>
                  <a:pt x="3257239" y="4805133"/>
                </a:lnTo>
                <a:lnTo>
                  <a:pt x="3252873" y="4810690"/>
                </a:lnTo>
                <a:lnTo>
                  <a:pt x="3247714" y="4815850"/>
                </a:lnTo>
                <a:lnTo>
                  <a:pt x="3238189" y="4825376"/>
                </a:lnTo>
                <a:lnTo>
                  <a:pt x="3233029" y="4830933"/>
                </a:lnTo>
                <a:lnTo>
                  <a:pt x="3228266" y="4837283"/>
                </a:lnTo>
                <a:lnTo>
                  <a:pt x="3225091" y="4844428"/>
                </a:lnTo>
                <a:lnTo>
                  <a:pt x="3223504" y="4847603"/>
                </a:lnTo>
                <a:lnTo>
                  <a:pt x="3223504" y="4848000"/>
                </a:lnTo>
                <a:lnTo>
                  <a:pt x="3223900" y="4848794"/>
                </a:lnTo>
                <a:lnTo>
                  <a:pt x="3225488" y="4847603"/>
                </a:lnTo>
                <a:lnTo>
                  <a:pt x="3229457" y="4843237"/>
                </a:lnTo>
                <a:lnTo>
                  <a:pt x="3232632" y="4840459"/>
                </a:lnTo>
                <a:lnTo>
                  <a:pt x="3237792" y="4838077"/>
                </a:lnTo>
                <a:lnTo>
                  <a:pt x="3240967" y="4836490"/>
                </a:lnTo>
                <a:lnTo>
                  <a:pt x="3242951" y="4834902"/>
                </a:lnTo>
                <a:lnTo>
                  <a:pt x="3244539" y="4833711"/>
                </a:lnTo>
                <a:lnTo>
                  <a:pt x="3251683" y="4825773"/>
                </a:lnTo>
                <a:lnTo>
                  <a:pt x="3258033" y="4817437"/>
                </a:lnTo>
                <a:lnTo>
                  <a:pt x="3269543" y="4802751"/>
                </a:lnTo>
                <a:lnTo>
                  <a:pt x="3274702" y="4796004"/>
                </a:lnTo>
                <a:lnTo>
                  <a:pt x="3279465" y="4788859"/>
                </a:lnTo>
                <a:lnTo>
                  <a:pt x="3285022" y="4783302"/>
                </a:lnTo>
                <a:lnTo>
                  <a:pt x="3290975" y="4777745"/>
                </a:lnTo>
                <a:lnTo>
                  <a:pt x="3295341" y="4774967"/>
                </a:lnTo>
                <a:lnTo>
                  <a:pt x="3299707" y="4772982"/>
                </a:lnTo>
                <a:lnTo>
                  <a:pt x="3301691" y="4771791"/>
                </a:lnTo>
                <a:lnTo>
                  <a:pt x="3304072" y="4771791"/>
                </a:lnTo>
                <a:lnTo>
                  <a:pt x="3306056" y="4771394"/>
                </a:lnTo>
                <a:lnTo>
                  <a:pt x="3308041" y="4771791"/>
                </a:lnTo>
                <a:lnTo>
                  <a:pt x="3309629" y="4772982"/>
                </a:lnTo>
                <a:lnTo>
                  <a:pt x="3311216" y="4773776"/>
                </a:lnTo>
                <a:lnTo>
                  <a:pt x="3312407" y="4775364"/>
                </a:lnTo>
                <a:lnTo>
                  <a:pt x="3313201" y="4777745"/>
                </a:lnTo>
                <a:lnTo>
                  <a:pt x="3314391" y="4780127"/>
                </a:lnTo>
                <a:lnTo>
                  <a:pt x="3314391" y="4783699"/>
                </a:lnTo>
                <a:lnTo>
                  <a:pt x="3314391" y="4787271"/>
                </a:lnTo>
                <a:lnTo>
                  <a:pt x="3313995" y="4791637"/>
                </a:lnTo>
                <a:lnTo>
                  <a:pt x="3304072" y="4802751"/>
                </a:lnTo>
                <a:lnTo>
                  <a:pt x="3300103" y="4806720"/>
                </a:lnTo>
                <a:lnTo>
                  <a:pt x="3296531" y="4809499"/>
                </a:lnTo>
                <a:lnTo>
                  <a:pt x="3293753" y="4811484"/>
                </a:lnTo>
                <a:lnTo>
                  <a:pt x="3291372" y="4813071"/>
                </a:lnTo>
                <a:lnTo>
                  <a:pt x="3289387" y="4813468"/>
                </a:lnTo>
                <a:lnTo>
                  <a:pt x="3287800" y="4813071"/>
                </a:lnTo>
                <a:lnTo>
                  <a:pt x="3287006" y="4811880"/>
                </a:lnTo>
                <a:lnTo>
                  <a:pt x="3285815" y="4809896"/>
                </a:lnTo>
                <a:lnTo>
                  <a:pt x="3285815" y="4807911"/>
                </a:lnTo>
                <a:lnTo>
                  <a:pt x="3285418" y="4805133"/>
                </a:lnTo>
                <a:lnTo>
                  <a:pt x="3286609" y="4798385"/>
                </a:lnTo>
                <a:lnTo>
                  <a:pt x="3287403" y="4790050"/>
                </a:lnTo>
                <a:lnTo>
                  <a:pt x="3283831" y="4792828"/>
                </a:lnTo>
                <a:lnTo>
                  <a:pt x="3280656" y="4796797"/>
                </a:lnTo>
                <a:lnTo>
                  <a:pt x="3272321" y="4806720"/>
                </a:lnTo>
                <a:lnTo>
                  <a:pt x="3263986" y="4819025"/>
                </a:lnTo>
                <a:lnTo>
                  <a:pt x="3256049" y="4831727"/>
                </a:lnTo>
                <a:lnTo>
                  <a:pt x="3248905" y="4844825"/>
                </a:lnTo>
                <a:lnTo>
                  <a:pt x="3242951" y="4856336"/>
                </a:lnTo>
                <a:lnTo>
                  <a:pt x="3239379" y="4865862"/>
                </a:lnTo>
                <a:lnTo>
                  <a:pt x="3238585" y="4869037"/>
                </a:lnTo>
                <a:lnTo>
                  <a:pt x="3238585" y="4871816"/>
                </a:lnTo>
                <a:lnTo>
                  <a:pt x="3238982" y="4872609"/>
                </a:lnTo>
                <a:lnTo>
                  <a:pt x="3240173" y="4872213"/>
                </a:lnTo>
                <a:lnTo>
                  <a:pt x="3241363" y="4871022"/>
                </a:lnTo>
                <a:lnTo>
                  <a:pt x="3243348" y="4869831"/>
                </a:lnTo>
                <a:lnTo>
                  <a:pt x="3247714" y="4864671"/>
                </a:lnTo>
                <a:lnTo>
                  <a:pt x="3252873" y="4859114"/>
                </a:lnTo>
                <a:lnTo>
                  <a:pt x="3263590" y="4845619"/>
                </a:lnTo>
                <a:lnTo>
                  <a:pt x="3268352" y="4840459"/>
                </a:lnTo>
                <a:lnTo>
                  <a:pt x="3272321" y="4836490"/>
                </a:lnTo>
                <a:lnTo>
                  <a:pt x="3273115" y="4836093"/>
                </a:lnTo>
                <a:lnTo>
                  <a:pt x="3273909" y="4836093"/>
                </a:lnTo>
                <a:lnTo>
                  <a:pt x="3274305" y="4836490"/>
                </a:lnTo>
                <a:lnTo>
                  <a:pt x="3274305" y="4836887"/>
                </a:lnTo>
                <a:lnTo>
                  <a:pt x="3273909" y="4838871"/>
                </a:lnTo>
                <a:lnTo>
                  <a:pt x="3273115" y="4841650"/>
                </a:lnTo>
                <a:lnTo>
                  <a:pt x="3271130" y="4847206"/>
                </a:lnTo>
                <a:lnTo>
                  <a:pt x="3271130" y="4849191"/>
                </a:lnTo>
                <a:lnTo>
                  <a:pt x="3271130" y="4849588"/>
                </a:lnTo>
                <a:lnTo>
                  <a:pt x="3271924" y="4849985"/>
                </a:lnTo>
                <a:lnTo>
                  <a:pt x="3273115" y="4849588"/>
                </a:lnTo>
                <a:lnTo>
                  <a:pt x="3274702" y="4848794"/>
                </a:lnTo>
                <a:lnTo>
                  <a:pt x="3279068" y="4845222"/>
                </a:lnTo>
                <a:lnTo>
                  <a:pt x="3284624" y="4841253"/>
                </a:lnTo>
                <a:lnTo>
                  <a:pt x="3289387" y="4837283"/>
                </a:lnTo>
                <a:lnTo>
                  <a:pt x="3291768" y="4836490"/>
                </a:lnTo>
                <a:lnTo>
                  <a:pt x="3293753" y="4835299"/>
                </a:lnTo>
                <a:lnTo>
                  <a:pt x="3295341" y="4835299"/>
                </a:lnTo>
                <a:lnTo>
                  <a:pt x="3296135" y="4836093"/>
                </a:lnTo>
                <a:lnTo>
                  <a:pt x="3296531" y="4838077"/>
                </a:lnTo>
                <a:lnTo>
                  <a:pt x="3296531" y="4840856"/>
                </a:lnTo>
                <a:lnTo>
                  <a:pt x="3295737" y="4844825"/>
                </a:lnTo>
                <a:lnTo>
                  <a:pt x="3293753" y="4850779"/>
                </a:lnTo>
                <a:lnTo>
                  <a:pt x="3298119" y="4845619"/>
                </a:lnTo>
                <a:lnTo>
                  <a:pt x="3302485" y="4840459"/>
                </a:lnTo>
                <a:lnTo>
                  <a:pt x="3312804" y="4827360"/>
                </a:lnTo>
                <a:lnTo>
                  <a:pt x="3323123" y="4814262"/>
                </a:lnTo>
                <a:lnTo>
                  <a:pt x="3327489" y="4808705"/>
                </a:lnTo>
                <a:lnTo>
                  <a:pt x="3331854" y="4804339"/>
                </a:lnTo>
                <a:lnTo>
                  <a:pt x="3329076" y="4811484"/>
                </a:lnTo>
                <a:lnTo>
                  <a:pt x="3327092" y="4816247"/>
                </a:lnTo>
                <a:lnTo>
                  <a:pt x="3327092" y="4819422"/>
                </a:lnTo>
                <a:lnTo>
                  <a:pt x="3327092" y="4820216"/>
                </a:lnTo>
                <a:lnTo>
                  <a:pt x="3327489" y="4820613"/>
                </a:lnTo>
                <a:lnTo>
                  <a:pt x="3328679" y="4821407"/>
                </a:lnTo>
                <a:lnTo>
                  <a:pt x="3330267" y="4821407"/>
                </a:lnTo>
                <a:lnTo>
                  <a:pt x="3332251" y="4821407"/>
                </a:lnTo>
                <a:lnTo>
                  <a:pt x="3335030" y="4820613"/>
                </a:lnTo>
                <a:lnTo>
                  <a:pt x="3335427" y="4821407"/>
                </a:lnTo>
                <a:lnTo>
                  <a:pt x="3335427" y="4822597"/>
                </a:lnTo>
                <a:lnTo>
                  <a:pt x="3333839" y="4827360"/>
                </a:lnTo>
                <a:lnTo>
                  <a:pt x="3331854" y="4830933"/>
                </a:lnTo>
                <a:lnTo>
                  <a:pt x="3331458" y="4832917"/>
                </a:lnTo>
                <a:lnTo>
                  <a:pt x="3335823" y="4834505"/>
                </a:lnTo>
                <a:lnTo>
                  <a:pt x="3336617" y="4835299"/>
                </a:lnTo>
                <a:lnTo>
                  <a:pt x="3337808" y="4836490"/>
                </a:lnTo>
                <a:lnTo>
                  <a:pt x="3338205" y="4838871"/>
                </a:lnTo>
                <a:lnTo>
                  <a:pt x="3338205" y="4841650"/>
                </a:lnTo>
                <a:lnTo>
                  <a:pt x="3337411" y="4851573"/>
                </a:lnTo>
                <a:lnTo>
                  <a:pt x="3336617" y="4856336"/>
                </a:lnTo>
                <a:lnTo>
                  <a:pt x="3336220" y="4860702"/>
                </a:lnTo>
                <a:lnTo>
                  <a:pt x="3336220" y="4862686"/>
                </a:lnTo>
                <a:lnTo>
                  <a:pt x="3336617" y="4864671"/>
                </a:lnTo>
                <a:lnTo>
                  <a:pt x="3337808" y="4865862"/>
                </a:lnTo>
                <a:lnTo>
                  <a:pt x="3338602" y="4866656"/>
                </a:lnTo>
                <a:lnTo>
                  <a:pt x="3343761" y="4860305"/>
                </a:lnTo>
                <a:lnTo>
                  <a:pt x="3347730" y="4854351"/>
                </a:lnTo>
                <a:lnTo>
                  <a:pt x="3349318" y="4849985"/>
                </a:lnTo>
                <a:lnTo>
                  <a:pt x="3350905" y="4845619"/>
                </a:lnTo>
                <a:lnTo>
                  <a:pt x="3351302" y="4842443"/>
                </a:lnTo>
                <a:lnTo>
                  <a:pt x="3352096" y="4838871"/>
                </a:lnTo>
                <a:lnTo>
                  <a:pt x="3352096" y="4836093"/>
                </a:lnTo>
                <a:lnTo>
                  <a:pt x="3352890" y="4832917"/>
                </a:lnTo>
                <a:lnTo>
                  <a:pt x="3354477" y="4826170"/>
                </a:lnTo>
                <a:lnTo>
                  <a:pt x="3355271" y="4820613"/>
                </a:lnTo>
                <a:lnTo>
                  <a:pt x="3355668" y="4815850"/>
                </a:lnTo>
                <a:lnTo>
                  <a:pt x="3355271" y="4811484"/>
                </a:lnTo>
                <a:lnTo>
                  <a:pt x="3354080" y="4807911"/>
                </a:lnTo>
                <a:lnTo>
                  <a:pt x="3352493" y="4805530"/>
                </a:lnTo>
                <a:lnTo>
                  <a:pt x="3350508" y="4803148"/>
                </a:lnTo>
                <a:lnTo>
                  <a:pt x="3348127" y="4801164"/>
                </a:lnTo>
                <a:lnTo>
                  <a:pt x="3355271" y="4790447"/>
                </a:lnTo>
                <a:lnTo>
                  <a:pt x="3360430" y="4784493"/>
                </a:lnTo>
                <a:lnTo>
                  <a:pt x="3361621" y="4783302"/>
                </a:lnTo>
                <a:lnTo>
                  <a:pt x="3363606" y="4782111"/>
                </a:lnTo>
                <a:lnTo>
                  <a:pt x="3364796" y="4781714"/>
                </a:lnTo>
                <a:lnTo>
                  <a:pt x="3365590" y="4782111"/>
                </a:lnTo>
                <a:lnTo>
                  <a:pt x="3365987" y="4782508"/>
                </a:lnTo>
                <a:lnTo>
                  <a:pt x="3366781" y="4783699"/>
                </a:lnTo>
                <a:lnTo>
                  <a:pt x="3367574" y="4785684"/>
                </a:lnTo>
                <a:lnTo>
                  <a:pt x="3368368" y="4787271"/>
                </a:lnTo>
                <a:lnTo>
                  <a:pt x="3369162" y="4787668"/>
                </a:lnTo>
                <a:lnTo>
                  <a:pt x="3369956" y="4787271"/>
                </a:lnTo>
                <a:lnTo>
                  <a:pt x="3373528" y="4785287"/>
                </a:lnTo>
                <a:lnTo>
                  <a:pt x="3376306" y="4782508"/>
                </a:lnTo>
                <a:lnTo>
                  <a:pt x="3381863" y="4777745"/>
                </a:lnTo>
                <a:lnTo>
                  <a:pt x="3386228" y="4773776"/>
                </a:lnTo>
                <a:lnTo>
                  <a:pt x="3388610" y="4772585"/>
                </a:lnTo>
                <a:lnTo>
                  <a:pt x="3390594" y="4772585"/>
                </a:lnTo>
                <a:lnTo>
                  <a:pt x="3390991" y="4772585"/>
                </a:lnTo>
                <a:lnTo>
                  <a:pt x="3391388" y="4773379"/>
                </a:lnTo>
                <a:lnTo>
                  <a:pt x="3392182" y="4774570"/>
                </a:lnTo>
                <a:lnTo>
                  <a:pt x="3391388" y="4775761"/>
                </a:lnTo>
                <a:lnTo>
                  <a:pt x="3390594" y="4779333"/>
                </a:lnTo>
                <a:lnTo>
                  <a:pt x="3389007" y="4783699"/>
                </a:lnTo>
                <a:lnTo>
                  <a:pt x="3385832" y="4792034"/>
                </a:lnTo>
                <a:lnTo>
                  <a:pt x="3384641" y="4795210"/>
                </a:lnTo>
                <a:lnTo>
                  <a:pt x="3384641" y="4796401"/>
                </a:lnTo>
                <a:lnTo>
                  <a:pt x="3385038" y="4797194"/>
                </a:lnTo>
                <a:lnTo>
                  <a:pt x="3386228" y="4797988"/>
                </a:lnTo>
                <a:lnTo>
                  <a:pt x="3387419" y="4797194"/>
                </a:lnTo>
                <a:lnTo>
                  <a:pt x="3390991" y="4795210"/>
                </a:lnTo>
                <a:lnTo>
                  <a:pt x="3395357" y="4791637"/>
                </a:lnTo>
                <a:lnTo>
                  <a:pt x="3399723" y="4787668"/>
                </a:lnTo>
                <a:lnTo>
                  <a:pt x="3403691" y="4783699"/>
                </a:lnTo>
                <a:lnTo>
                  <a:pt x="3407264" y="4781317"/>
                </a:lnTo>
                <a:lnTo>
                  <a:pt x="3408454" y="4781317"/>
                </a:lnTo>
                <a:lnTo>
                  <a:pt x="3409248" y="4781317"/>
                </a:lnTo>
                <a:lnTo>
                  <a:pt x="3409645" y="4782508"/>
                </a:lnTo>
                <a:lnTo>
                  <a:pt x="3409645" y="4784493"/>
                </a:lnTo>
                <a:lnTo>
                  <a:pt x="3401310" y="4795210"/>
                </a:lnTo>
                <a:lnTo>
                  <a:pt x="3394960" y="4803148"/>
                </a:lnTo>
                <a:lnTo>
                  <a:pt x="3388213" y="4811087"/>
                </a:lnTo>
                <a:lnTo>
                  <a:pt x="3379878" y="4822200"/>
                </a:lnTo>
                <a:lnTo>
                  <a:pt x="3381069" y="4824185"/>
                </a:lnTo>
                <a:lnTo>
                  <a:pt x="3383053" y="4825773"/>
                </a:lnTo>
                <a:lnTo>
                  <a:pt x="3388610" y="4828154"/>
                </a:lnTo>
                <a:lnTo>
                  <a:pt x="3392182" y="4829742"/>
                </a:lnTo>
                <a:lnTo>
                  <a:pt x="3394563" y="4831727"/>
                </a:lnTo>
                <a:lnTo>
                  <a:pt x="3396945" y="4834108"/>
                </a:lnTo>
                <a:lnTo>
                  <a:pt x="3398929" y="4836887"/>
                </a:lnTo>
                <a:lnTo>
                  <a:pt x="3400120" y="4840856"/>
                </a:lnTo>
                <a:lnTo>
                  <a:pt x="3401310" y="4844428"/>
                </a:lnTo>
                <a:lnTo>
                  <a:pt x="3402104" y="4847206"/>
                </a:lnTo>
                <a:lnTo>
                  <a:pt x="3402898" y="4848000"/>
                </a:lnTo>
                <a:lnTo>
                  <a:pt x="3403295" y="4849191"/>
                </a:lnTo>
                <a:lnTo>
                  <a:pt x="3404089" y="4849588"/>
                </a:lnTo>
                <a:lnTo>
                  <a:pt x="3405676" y="4849588"/>
                </a:lnTo>
                <a:lnTo>
                  <a:pt x="3407264" y="4849191"/>
                </a:lnTo>
                <a:lnTo>
                  <a:pt x="3409248" y="4848000"/>
                </a:lnTo>
                <a:lnTo>
                  <a:pt x="3414408" y="4845222"/>
                </a:lnTo>
                <a:lnTo>
                  <a:pt x="3421949" y="4839268"/>
                </a:lnTo>
                <a:lnTo>
                  <a:pt x="3428299" y="4833711"/>
                </a:lnTo>
                <a:lnTo>
                  <a:pt x="3435443" y="4826567"/>
                </a:lnTo>
                <a:lnTo>
                  <a:pt x="3442984" y="4819819"/>
                </a:lnTo>
                <a:lnTo>
                  <a:pt x="3445762" y="4817040"/>
                </a:lnTo>
                <a:lnTo>
                  <a:pt x="3448540" y="4815056"/>
                </a:lnTo>
                <a:lnTo>
                  <a:pt x="3450525" y="4813865"/>
                </a:lnTo>
                <a:lnTo>
                  <a:pt x="3451715" y="4814262"/>
                </a:lnTo>
                <a:lnTo>
                  <a:pt x="3452509" y="4815453"/>
                </a:lnTo>
                <a:lnTo>
                  <a:pt x="3452906" y="4817040"/>
                </a:lnTo>
                <a:lnTo>
                  <a:pt x="3453700" y="4819819"/>
                </a:lnTo>
                <a:lnTo>
                  <a:pt x="3454494" y="4820216"/>
                </a:lnTo>
                <a:lnTo>
                  <a:pt x="3456081" y="4820216"/>
                </a:lnTo>
                <a:lnTo>
                  <a:pt x="3459256" y="4817437"/>
                </a:lnTo>
                <a:lnTo>
                  <a:pt x="3465210" y="4811880"/>
                </a:lnTo>
                <a:lnTo>
                  <a:pt x="3471163" y="4806720"/>
                </a:lnTo>
                <a:lnTo>
                  <a:pt x="3473941" y="4804339"/>
                </a:lnTo>
                <a:lnTo>
                  <a:pt x="3475528" y="4803545"/>
                </a:lnTo>
                <a:lnTo>
                  <a:pt x="3476719" y="4804339"/>
                </a:lnTo>
                <a:lnTo>
                  <a:pt x="3477116" y="4804736"/>
                </a:lnTo>
                <a:lnTo>
                  <a:pt x="3477116" y="4805133"/>
                </a:lnTo>
                <a:lnTo>
                  <a:pt x="3477116" y="4807117"/>
                </a:lnTo>
                <a:lnTo>
                  <a:pt x="3475926" y="4809896"/>
                </a:lnTo>
                <a:lnTo>
                  <a:pt x="3473941" y="4815453"/>
                </a:lnTo>
                <a:lnTo>
                  <a:pt x="3473941" y="4817437"/>
                </a:lnTo>
                <a:lnTo>
                  <a:pt x="3473941" y="4818231"/>
                </a:lnTo>
                <a:lnTo>
                  <a:pt x="3473941" y="4819025"/>
                </a:lnTo>
                <a:lnTo>
                  <a:pt x="3475926" y="4819819"/>
                </a:lnTo>
                <a:lnTo>
                  <a:pt x="3478307" y="4820613"/>
                </a:lnTo>
                <a:lnTo>
                  <a:pt x="3481085" y="4821407"/>
                </a:lnTo>
                <a:lnTo>
                  <a:pt x="3483863" y="4821407"/>
                </a:lnTo>
                <a:lnTo>
                  <a:pt x="3490610" y="4820613"/>
                </a:lnTo>
                <a:lnTo>
                  <a:pt x="3498151" y="4819422"/>
                </a:lnTo>
                <a:lnTo>
                  <a:pt x="3514027" y="4817040"/>
                </a:lnTo>
                <a:lnTo>
                  <a:pt x="3521568" y="4815850"/>
                </a:lnTo>
                <a:lnTo>
                  <a:pt x="3528315" y="4815850"/>
                </a:lnTo>
                <a:lnTo>
                  <a:pt x="3528712" y="4815850"/>
                </a:lnTo>
                <a:lnTo>
                  <a:pt x="3528712" y="4816247"/>
                </a:lnTo>
                <a:lnTo>
                  <a:pt x="3528315" y="4817834"/>
                </a:lnTo>
                <a:lnTo>
                  <a:pt x="3525933" y="4822597"/>
                </a:lnTo>
                <a:lnTo>
                  <a:pt x="3523949" y="4826567"/>
                </a:lnTo>
                <a:lnTo>
                  <a:pt x="3523949" y="4828154"/>
                </a:lnTo>
                <a:lnTo>
                  <a:pt x="3523949" y="4828551"/>
                </a:lnTo>
                <a:lnTo>
                  <a:pt x="3524743" y="4828551"/>
                </a:lnTo>
                <a:lnTo>
                  <a:pt x="3527918" y="4826567"/>
                </a:lnTo>
                <a:lnTo>
                  <a:pt x="3535856" y="4822597"/>
                </a:lnTo>
                <a:lnTo>
                  <a:pt x="3543793" y="4819422"/>
                </a:lnTo>
                <a:lnTo>
                  <a:pt x="3547365" y="4818231"/>
                </a:lnTo>
                <a:lnTo>
                  <a:pt x="3549350" y="4817834"/>
                </a:lnTo>
                <a:lnTo>
                  <a:pt x="3555700" y="4819819"/>
                </a:lnTo>
                <a:lnTo>
                  <a:pt x="3559272" y="4820613"/>
                </a:lnTo>
                <a:lnTo>
                  <a:pt x="3562844" y="4822597"/>
                </a:lnTo>
                <a:lnTo>
                  <a:pt x="3568402" y="4825376"/>
                </a:lnTo>
                <a:lnTo>
                  <a:pt x="3575545" y="4829742"/>
                </a:lnTo>
                <a:lnTo>
                  <a:pt x="3585468" y="4836490"/>
                </a:lnTo>
                <a:lnTo>
                  <a:pt x="3598564" y="4845222"/>
                </a:lnTo>
                <a:lnTo>
                  <a:pt x="3619996" y="4861496"/>
                </a:lnTo>
                <a:lnTo>
                  <a:pt x="3635475" y="4873006"/>
                </a:lnTo>
                <a:lnTo>
                  <a:pt x="3637459" y="4874594"/>
                </a:lnTo>
                <a:lnTo>
                  <a:pt x="3638650" y="4876579"/>
                </a:lnTo>
                <a:lnTo>
                  <a:pt x="3640635" y="4879754"/>
                </a:lnTo>
                <a:lnTo>
                  <a:pt x="3641825" y="4883723"/>
                </a:lnTo>
                <a:lnTo>
                  <a:pt x="3642619" y="4887692"/>
                </a:lnTo>
                <a:lnTo>
                  <a:pt x="3643810" y="4891662"/>
                </a:lnTo>
                <a:lnTo>
                  <a:pt x="3644603" y="4894440"/>
                </a:lnTo>
                <a:lnTo>
                  <a:pt x="3646191" y="4897616"/>
                </a:lnTo>
                <a:lnTo>
                  <a:pt x="3647382" y="4898409"/>
                </a:lnTo>
                <a:lnTo>
                  <a:pt x="3648969" y="4899600"/>
                </a:lnTo>
                <a:lnTo>
                  <a:pt x="3650954" y="4899997"/>
                </a:lnTo>
                <a:lnTo>
                  <a:pt x="3653335" y="4900394"/>
                </a:lnTo>
                <a:lnTo>
                  <a:pt x="3658892" y="4900791"/>
                </a:lnTo>
                <a:lnTo>
                  <a:pt x="3664051" y="4900791"/>
                </a:lnTo>
                <a:lnTo>
                  <a:pt x="3670005" y="4900394"/>
                </a:lnTo>
                <a:lnTo>
                  <a:pt x="3676355" y="4900394"/>
                </a:lnTo>
                <a:lnTo>
                  <a:pt x="3681911" y="4900394"/>
                </a:lnTo>
                <a:lnTo>
                  <a:pt x="3687071" y="4901585"/>
                </a:lnTo>
                <a:lnTo>
                  <a:pt x="3689452" y="4901982"/>
                </a:lnTo>
                <a:lnTo>
                  <a:pt x="3691437" y="4903569"/>
                </a:lnTo>
                <a:lnTo>
                  <a:pt x="3693818" y="4904760"/>
                </a:lnTo>
                <a:lnTo>
                  <a:pt x="3695802" y="4906745"/>
                </a:lnTo>
                <a:lnTo>
                  <a:pt x="3700168" y="4912302"/>
                </a:lnTo>
                <a:lnTo>
                  <a:pt x="3704534" y="4918255"/>
                </a:lnTo>
                <a:lnTo>
                  <a:pt x="3707312" y="4921034"/>
                </a:lnTo>
                <a:lnTo>
                  <a:pt x="3710090" y="4923019"/>
                </a:lnTo>
                <a:lnTo>
                  <a:pt x="3714059" y="4929766"/>
                </a:lnTo>
                <a:lnTo>
                  <a:pt x="3718425" y="4935720"/>
                </a:lnTo>
                <a:lnTo>
                  <a:pt x="3722791" y="4940483"/>
                </a:lnTo>
                <a:lnTo>
                  <a:pt x="3725172" y="4942468"/>
                </a:lnTo>
                <a:lnTo>
                  <a:pt x="3727553" y="4944452"/>
                </a:lnTo>
                <a:lnTo>
                  <a:pt x="3739857" y="4952391"/>
                </a:lnTo>
                <a:lnTo>
                  <a:pt x="3762877" y="4967474"/>
                </a:lnTo>
                <a:lnTo>
                  <a:pt x="3775974" y="4975809"/>
                </a:lnTo>
                <a:lnTo>
                  <a:pt x="3789071" y="4983748"/>
                </a:lnTo>
                <a:lnTo>
                  <a:pt x="3801375" y="4990098"/>
                </a:lnTo>
                <a:lnTo>
                  <a:pt x="3807328" y="4992877"/>
                </a:lnTo>
                <a:lnTo>
                  <a:pt x="3812885" y="4994861"/>
                </a:lnTo>
                <a:lnTo>
                  <a:pt x="3814075" y="4995258"/>
                </a:lnTo>
                <a:lnTo>
                  <a:pt x="3815663" y="4996846"/>
                </a:lnTo>
                <a:lnTo>
                  <a:pt x="3818045" y="4999227"/>
                </a:lnTo>
                <a:lnTo>
                  <a:pt x="3820823" y="5001609"/>
                </a:lnTo>
                <a:lnTo>
                  <a:pt x="3822410" y="5002800"/>
                </a:lnTo>
                <a:lnTo>
                  <a:pt x="3824396" y="5003197"/>
                </a:lnTo>
                <a:lnTo>
                  <a:pt x="3826379" y="5003197"/>
                </a:lnTo>
                <a:lnTo>
                  <a:pt x="3828760" y="5002800"/>
                </a:lnTo>
                <a:lnTo>
                  <a:pt x="3831935" y="5001609"/>
                </a:lnTo>
                <a:lnTo>
                  <a:pt x="3835111" y="4999624"/>
                </a:lnTo>
                <a:lnTo>
                  <a:pt x="3839079" y="4996846"/>
                </a:lnTo>
                <a:lnTo>
                  <a:pt x="3843445" y="4992877"/>
                </a:lnTo>
                <a:lnTo>
                  <a:pt x="3849002" y="4988114"/>
                </a:lnTo>
                <a:lnTo>
                  <a:pt x="3854558" y="4981763"/>
                </a:lnTo>
                <a:lnTo>
                  <a:pt x="3858528" y="4983748"/>
                </a:lnTo>
                <a:lnTo>
                  <a:pt x="3861702" y="4986129"/>
                </a:lnTo>
                <a:lnTo>
                  <a:pt x="3863687" y="4988114"/>
                </a:lnTo>
                <a:lnTo>
                  <a:pt x="3864877" y="4990892"/>
                </a:lnTo>
                <a:lnTo>
                  <a:pt x="3866068" y="4993274"/>
                </a:lnTo>
                <a:lnTo>
                  <a:pt x="3866465" y="4996449"/>
                </a:lnTo>
                <a:lnTo>
                  <a:pt x="3866465" y="5002006"/>
                </a:lnTo>
                <a:lnTo>
                  <a:pt x="3866068" y="5007960"/>
                </a:lnTo>
                <a:lnTo>
                  <a:pt x="3865274" y="5013914"/>
                </a:lnTo>
                <a:lnTo>
                  <a:pt x="3866068" y="5016295"/>
                </a:lnTo>
                <a:lnTo>
                  <a:pt x="3866465" y="5018677"/>
                </a:lnTo>
                <a:lnTo>
                  <a:pt x="3867259" y="5020661"/>
                </a:lnTo>
                <a:lnTo>
                  <a:pt x="3868846" y="5022646"/>
                </a:lnTo>
                <a:lnTo>
                  <a:pt x="3873212" y="5025424"/>
                </a:lnTo>
                <a:lnTo>
                  <a:pt x="3877578" y="5027409"/>
                </a:lnTo>
                <a:lnTo>
                  <a:pt x="3882738" y="5028203"/>
                </a:lnTo>
                <a:lnTo>
                  <a:pt x="3887500" y="5028600"/>
                </a:lnTo>
                <a:lnTo>
                  <a:pt x="3892660" y="5028203"/>
                </a:lnTo>
                <a:lnTo>
                  <a:pt x="3898216" y="5027012"/>
                </a:lnTo>
                <a:lnTo>
                  <a:pt x="3908932" y="5024630"/>
                </a:lnTo>
                <a:lnTo>
                  <a:pt x="3919251" y="5021852"/>
                </a:lnTo>
                <a:lnTo>
                  <a:pt x="3929570" y="5019074"/>
                </a:lnTo>
                <a:lnTo>
                  <a:pt x="3933936" y="5018677"/>
                </a:lnTo>
                <a:lnTo>
                  <a:pt x="3938302" y="5018280"/>
                </a:lnTo>
                <a:lnTo>
                  <a:pt x="3942271" y="5019074"/>
                </a:lnTo>
                <a:lnTo>
                  <a:pt x="3946240" y="5020661"/>
                </a:lnTo>
                <a:lnTo>
                  <a:pt x="3954575" y="5026218"/>
                </a:lnTo>
                <a:lnTo>
                  <a:pt x="3963306" y="5032569"/>
                </a:lnTo>
                <a:lnTo>
                  <a:pt x="3971641" y="5039713"/>
                </a:lnTo>
                <a:lnTo>
                  <a:pt x="3980372" y="5048049"/>
                </a:lnTo>
                <a:lnTo>
                  <a:pt x="3988310" y="5056384"/>
                </a:lnTo>
                <a:lnTo>
                  <a:pt x="3995851" y="5065116"/>
                </a:lnTo>
                <a:lnTo>
                  <a:pt x="4003392" y="5073849"/>
                </a:lnTo>
                <a:lnTo>
                  <a:pt x="4010139" y="5082581"/>
                </a:lnTo>
                <a:lnTo>
                  <a:pt x="4013712" y="5088138"/>
                </a:lnTo>
                <a:lnTo>
                  <a:pt x="4016092" y="5094092"/>
                </a:lnTo>
                <a:lnTo>
                  <a:pt x="4020856" y="5106396"/>
                </a:lnTo>
                <a:lnTo>
                  <a:pt x="4023236" y="5112747"/>
                </a:lnTo>
                <a:lnTo>
                  <a:pt x="4026412" y="5117907"/>
                </a:lnTo>
                <a:lnTo>
                  <a:pt x="4029587" y="5123464"/>
                </a:lnTo>
                <a:lnTo>
                  <a:pt x="4031571" y="5125845"/>
                </a:lnTo>
                <a:lnTo>
                  <a:pt x="4033556" y="5127830"/>
                </a:lnTo>
                <a:lnTo>
                  <a:pt x="4036334" y="5129815"/>
                </a:lnTo>
                <a:lnTo>
                  <a:pt x="4039509" y="5131799"/>
                </a:lnTo>
                <a:lnTo>
                  <a:pt x="4045859" y="5134181"/>
                </a:lnTo>
                <a:lnTo>
                  <a:pt x="4052606" y="5136562"/>
                </a:lnTo>
                <a:lnTo>
                  <a:pt x="4059750" y="5138547"/>
                </a:lnTo>
                <a:lnTo>
                  <a:pt x="4067688" y="5140532"/>
                </a:lnTo>
                <a:lnTo>
                  <a:pt x="4076023" y="5142913"/>
                </a:lnTo>
                <a:lnTo>
                  <a:pt x="4084357" y="5146485"/>
                </a:lnTo>
                <a:lnTo>
                  <a:pt x="4088327" y="5148073"/>
                </a:lnTo>
                <a:lnTo>
                  <a:pt x="4092295" y="5150852"/>
                </a:lnTo>
                <a:lnTo>
                  <a:pt x="4096264" y="5153630"/>
                </a:lnTo>
                <a:lnTo>
                  <a:pt x="4099837" y="5157996"/>
                </a:lnTo>
                <a:lnTo>
                  <a:pt x="4107377" y="5168316"/>
                </a:lnTo>
                <a:lnTo>
                  <a:pt x="4111346" y="5173079"/>
                </a:lnTo>
                <a:lnTo>
                  <a:pt x="4115315" y="5178239"/>
                </a:lnTo>
                <a:lnTo>
                  <a:pt x="4119681" y="5181811"/>
                </a:lnTo>
                <a:lnTo>
                  <a:pt x="4121665" y="5183399"/>
                </a:lnTo>
                <a:lnTo>
                  <a:pt x="4123649" y="5184590"/>
                </a:lnTo>
                <a:lnTo>
                  <a:pt x="4126428" y="5185384"/>
                </a:lnTo>
                <a:lnTo>
                  <a:pt x="4128809" y="5185781"/>
                </a:lnTo>
                <a:lnTo>
                  <a:pt x="4135159" y="5186574"/>
                </a:lnTo>
                <a:lnTo>
                  <a:pt x="4141510" y="5185781"/>
                </a:lnTo>
                <a:lnTo>
                  <a:pt x="4148257" y="5185384"/>
                </a:lnTo>
                <a:lnTo>
                  <a:pt x="4155401" y="5184987"/>
                </a:lnTo>
                <a:lnTo>
                  <a:pt x="4161752" y="5184590"/>
                </a:lnTo>
                <a:lnTo>
                  <a:pt x="4164926" y="5184987"/>
                </a:lnTo>
                <a:lnTo>
                  <a:pt x="4168101" y="5185384"/>
                </a:lnTo>
                <a:lnTo>
                  <a:pt x="4170879" y="5186574"/>
                </a:lnTo>
                <a:lnTo>
                  <a:pt x="4173261" y="5187368"/>
                </a:lnTo>
                <a:lnTo>
                  <a:pt x="4175642" y="5188956"/>
                </a:lnTo>
                <a:lnTo>
                  <a:pt x="4177626" y="5190941"/>
                </a:lnTo>
                <a:lnTo>
                  <a:pt x="4179214" y="5192925"/>
                </a:lnTo>
                <a:lnTo>
                  <a:pt x="4180802" y="5195307"/>
                </a:lnTo>
                <a:lnTo>
                  <a:pt x="4182389" y="5200864"/>
                </a:lnTo>
                <a:lnTo>
                  <a:pt x="4183580" y="5206817"/>
                </a:lnTo>
                <a:lnTo>
                  <a:pt x="4185167" y="5212771"/>
                </a:lnTo>
                <a:lnTo>
                  <a:pt x="4186358" y="5218328"/>
                </a:lnTo>
                <a:lnTo>
                  <a:pt x="4187152" y="5220710"/>
                </a:lnTo>
                <a:lnTo>
                  <a:pt x="4188343" y="5223091"/>
                </a:lnTo>
                <a:lnTo>
                  <a:pt x="4189930" y="5225076"/>
                </a:lnTo>
                <a:lnTo>
                  <a:pt x="4191518" y="5226267"/>
                </a:lnTo>
                <a:lnTo>
                  <a:pt x="4195884" y="5229442"/>
                </a:lnTo>
                <a:lnTo>
                  <a:pt x="4201043" y="5231824"/>
                </a:lnTo>
                <a:lnTo>
                  <a:pt x="4206996" y="5233411"/>
                </a:lnTo>
                <a:lnTo>
                  <a:pt x="4213347" y="5235396"/>
                </a:lnTo>
                <a:lnTo>
                  <a:pt x="4228031" y="5237380"/>
                </a:lnTo>
                <a:lnTo>
                  <a:pt x="4243511" y="5238968"/>
                </a:lnTo>
                <a:lnTo>
                  <a:pt x="4260180" y="5241747"/>
                </a:lnTo>
                <a:lnTo>
                  <a:pt x="4268514" y="5242540"/>
                </a:lnTo>
                <a:lnTo>
                  <a:pt x="4276849" y="5244525"/>
                </a:lnTo>
                <a:lnTo>
                  <a:pt x="4284787" y="5246113"/>
                </a:lnTo>
                <a:lnTo>
                  <a:pt x="4292328" y="5248494"/>
                </a:lnTo>
                <a:lnTo>
                  <a:pt x="4300265" y="5251273"/>
                </a:lnTo>
                <a:lnTo>
                  <a:pt x="4307013" y="5254845"/>
                </a:lnTo>
                <a:lnTo>
                  <a:pt x="4311378" y="5255639"/>
                </a:lnTo>
                <a:lnTo>
                  <a:pt x="4314950" y="5255639"/>
                </a:lnTo>
                <a:lnTo>
                  <a:pt x="4317332" y="5254845"/>
                </a:lnTo>
                <a:lnTo>
                  <a:pt x="4319317" y="5253257"/>
                </a:lnTo>
                <a:lnTo>
                  <a:pt x="4320507" y="5251273"/>
                </a:lnTo>
                <a:lnTo>
                  <a:pt x="4321301" y="5248494"/>
                </a:lnTo>
                <a:lnTo>
                  <a:pt x="4321699" y="5245319"/>
                </a:lnTo>
                <a:lnTo>
                  <a:pt x="4321699" y="5242144"/>
                </a:lnTo>
                <a:lnTo>
                  <a:pt x="4321699" y="5234602"/>
                </a:lnTo>
                <a:lnTo>
                  <a:pt x="4322492" y="5231030"/>
                </a:lnTo>
                <a:lnTo>
                  <a:pt x="4322889" y="5227060"/>
                </a:lnTo>
                <a:lnTo>
                  <a:pt x="4323682" y="5223091"/>
                </a:lnTo>
                <a:lnTo>
                  <a:pt x="4325270" y="5219519"/>
                </a:lnTo>
                <a:lnTo>
                  <a:pt x="4327254" y="5216344"/>
                </a:lnTo>
                <a:lnTo>
                  <a:pt x="4330033" y="5213168"/>
                </a:lnTo>
                <a:lnTo>
                  <a:pt x="4336383" y="5218328"/>
                </a:lnTo>
                <a:lnTo>
                  <a:pt x="4343527" y="5223488"/>
                </a:lnTo>
                <a:lnTo>
                  <a:pt x="4356624" y="5233808"/>
                </a:lnTo>
                <a:lnTo>
                  <a:pt x="4362975" y="5238571"/>
                </a:lnTo>
                <a:lnTo>
                  <a:pt x="4369325" y="5244128"/>
                </a:lnTo>
                <a:lnTo>
                  <a:pt x="4374485" y="5249288"/>
                </a:lnTo>
                <a:lnTo>
                  <a:pt x="4380041" y="5255242"/>
                </a:lnTo>
                <a:lnTo>
                  <a:pt x="4381628" y="5254448"/>
                </a:lnTo>
                <a:lnTo>
                  <a:pt x="4383216" y="5253654"/>
                </a:lnTo>
                <a:lnTo>
                  <a:pt x="4387185" y="5253654"/>
                </a:lnTo>
                <a:lnTo>
                  <a:pt x="4390758" y="5254448"/>
                </a:lnTo>
                <a:lnTo>
                  <a:pt x="4394726" y="5255639"/>
                </a:lnTo>
                <a:lnTo>
                  <a:pt x="4402266" y="5258417"/>
                </a:lnTo>
                <a:lnTo>
                  <a:pt x="4406235" y="5258814"/>
                </a:lnTo>
                <a:lnTo>
                  <a:pt x="4410204" y="5259211"/>
                </a:lnTo>
                <a:lnTo>
                  <a:pt x="4409411" y="5266356"/>
                </a:lnTo>
                <a:lnTo>
                  <a:pt x="4407824" y="5273500"/>
                </a:lnTo>
                <a:lnTo>
                  <a:pt x="4405838" y="5279057"/>
                </a:lnTo>
                <a:lnTo>
                  <a:pt x="4403060" y="5285011"/>
                </a:lnTo>
                <a:lnTo>
                  <a:pt x="4399488" y="5290568"/>
                </a:lnTo>
                <a:lnTo>
                  <a:pt x="4395916" y="5294934"/>
                </a:lnTo>
                <a:lnTo>
                  <a:pt x="4388772" y="5304063"/>
                </a:lnTo>
                <a:lnTo>
                  <a:pt x="4387978" y="5307636"/>
                </a:lnTo>
                <a:lnTo>
                  <a:pt x="4386788" y="5311605"/>
                </a:lnTo>
                <a:lnTo>
                  <a:pt x="4407824" y="5315574"/>
                </a:lnTo>
                <a:lnTo>
                  <a:pt x="4428461" y="5318749"/>
                </a:lnTo>
                <a:lnTo>
                  <a:pt x="4431239" y="5308033"/>
                </a:lnTo>
                <a:lnTo>
                  <a:pt x="4434415" y="5298903"/>
                </a:lnTo>
                <a:lnTo>
                  <a:pt x="4437193" y="5290171"/>
                </a:lnTo>
                <a:lnTo>
                  <a:pt x="4439178" y="5281836"/>
                </a:lnTo>
                <a:lnTo>
                  <a:pt x="4439574" y="5277866"/>
                </a:lnTo>
                <a:lnTo>
                  <a:pt x="4439574" y="5274294"/>
                </a:lnTo>
                <a:lnTo>
                  <a:pt x="4439574" y="5270325"/>
                </a:lnTo>
                <a:lnTo>
                  <a:pt x="4439178" y="5266356"/>
                </a:lnTo>
                <a:lnTo>
                  <a:pt x="4437987" y="5262783"/>
                </a:lnTo>
                <a:lnTo>
                  <a:pt x="4436796" y="5258814"/>
                </a:lnTo>
                <a:lnTo>
                  <a:pt x="4434812" y="5254845"/>
                </a:lnTo>
                <a:lnTo>
                  <a:pt x="4431636" y="5250479"/>
                </a:lnTo>
                <a:lnTo>
                  <a:pt x="4429652" y="5248891"/>
                </a:lnTo>
                <a:lnTo>
                  <a:pt x="4427667" y="5248097"/>
                </a:lnTo>
                <a:lnTo>
                  <a:pt x="4426477" y="5247303"/>
                </a:lnTo>
                <a:lnTo>
                  <a:pt x="4424492" y="5246907"/>
                </a:lnTo>
                <a:lnTo>
                  <a:pt x="4422905" y="5247303"/>
                </a:lnTo>
                <a:lnTo>
                  <a:pt x="4421317" y="5248097"/>
                </a:lnTo>
                <a:lnTo>
                  <a:pt x="4418142" y="5250082"/>
                </a:lnTo>
                <a:lnTo>
                  <a:pt x="4414968" y="5251273"/>
                </a:lnTo>
                <a:lnTo>
                  <a:pt x="4413776" y="5252463"/>
                </a:lnTo>
                <a:lnTo>
                  <a:pt x="4412190" y="5252463"/>
                </a:lnTo>
                <a:lnTo>
                  <a:pt x="4410204" y="5252463"/>
                </a:lnTo>
                <a:lnTo>
                  <a:pt x="4408617" y="5252067"/>
                </a:lnTo>
                <a:lnTo>
                  <a:pt x="4407029" y="5250876"/>
                </a:lnTo>
                <a:lnTo>
                  <a:pt x="4405046" y="5249288"/>
                </a:lnTo>
                <a:lnTo>
                  <a:pt x="4405442" y="5245319"/>
                </a:lnTo>
                <a:lnTo>
                  <a:pt x="4405442" y="5242144"/>
                </a:lnTo>
                <a:lnTo>
                  <a:pt x="4405442" y="5238571"/>
                </a:lnTo>
                <a:lnTo>
                  <a:pt x="4404251" y="5235396"/>
                </a:lnTo>
                <a:lnTo>
                  <a:pt x="4403060" y="5232220"/>
                </a:lnTo>
                <a:lnTo>
                  <a:pt x="4401473" y="5229442"/>
                </a:lnTo>
                <a:lnTo>
                  <a:pt x="4399488" y="5226267"/>
                </a:lnTo>
                <a:lnTo>
                  <a:pt x="4397504" y="5223885"/>
                </a:lnTo>
                <a:lnTo>
                  <a:pt x="4395122" y="5221901"/>
                </a:lnTo>
                <a:lnTo>
                  <a:pt x="4392741" y="5219519"/>
                </a:lnTo>
                <a:lnTo>
                  <a:pt x="4386788" y="5216344"/>
                </a:lnTo>
                <a:lnTo>
                  <a:pt x="4381628" y="5214359"/>
                </a:lnTo>
                <a:lnTo>
                  <a:pt x="4375675" y="5212771"/>
                </a:lnTo>
                <a:lnTo>
                  <a:pt x="4378056" y="5208008"/>
                </a:lnTo>
                <a:lnTo>
                  <a:pt x="4379644" y="5202848"/>
                </a:lnTo>
                <a:lnTo>
                  <a:pt x="4380438" y="5198482"/>
                </a:lnTo>
                <a:lnTo>
                  <a:pt x="4381628" y="5194116"/>
                </a:lnTo>
                <a:lnTo>
                  <a:pt x="4381628" y="5190147"/>
                </a:lnTo>
                <a:lnTo>
                  <a:pt x="4381628" y="5186971"/>
                </a:lnTo>
                <a:lnTo>
                  <a:pt x="4380438" y="5183399"/>
                </a:lnTo>
                <a:lnTo>
                  <a:pt x="4379644" y="5180621"/>
                </a:lnTo>
                <a:lnTo>
                  <a:pt x="4378056" y="5177445"/>
                </a:lnTo>
                <a:lnTo>
                  <a:pt x="4376470" y="5174667"/>
                </a:lnTo>
                <a:lnTo>
                  <a:pt x="4374485" y="5172285"/>
                </a:lnTo>
                <a:lnTo>
                  <a:pt x="4372103" y="5169904"/>
                </a:lnTo>
                <a:lnTo>
                  <a:pt x="4367341" y="5165538"/>
                </a:lnTo>
                <a:lnTo>
                  <a:pt x="4361387" y="5161568"/>
                </a:lnTo>
                <a:lnTo>
                  <a:pt x="4349877" y="5154424"/>
                </a:lnTo>
                <a:lnTo>
                  <a:pt x="4343924" y="5151248"/>
                </a:lnTo>
                <a:lnTo>
                  <a:pt x="4337970" y="5147676"/>
                </a:lnTo>
                <a:lnTo>
                  <a:pt x="4333209" y="5144501"/>
                </a:lnTo>
                <a:lnTo>
                  <a:pt x="4329239" y="5140135"/>
                </a:lnTo>
                <a:lnTo>
                  <a:pt x="4327651" y="5138150"/>
                </a:lnTo>
                <a:lnTo>
                  <a:pt x="4326065" y="5135372"/>
                </a:lnTo>
                <a:lnTo>
                  <a:pt x="4325270" y="5132990"/>
                </a:lnTo>
                <a:lnTo>
                  <a:pt x="4324873" y="5130212"/>
                </a:lnTo>
                <a:lnTo>
                  <a:pt x="4321301" y="5130609"/>
                </a:lnTo>
                <a:lnTo>
                  <a:pt x="4318126" y="5130212"/>
                </a:lnTo>
                <a:lnTo>
                  <a:pt x="4314156" y="5129815"/>
                </a:lnTo>
                <a:lnTo>
                  <a:pt x="4310188" y="5129021"/>
                </a:lnTo>
                <a:lnTo>
                  <a:pt x="4302250" y="5126242"/>
                </a:lnTo>
                <a:lnTo>
                  <a:pt x="4294312" y="5122670"/>
                </a:lnTo>
                <a:lnTo>
                  <a:pt x="4286771" y="5118304"/>
                </a:lnTo>
                <a:lnTo>
                  <a:pt x="4278436" y="5113541"/>
                </a:lnTo>
                <a:lnTo>
                  <a:pt x="4270896" y="5107587"/>
                </a:lnTo>
                <a:lnTo>
                  <a:pt x="4263355" y="5101236"/>
                </a:lnTo>
                <a:lnTo>
                  <a:pt x="4256211" y="5094489"/>
                </a:lnTo>
                <a:lnTo>
                  <a:pt x="4249860" y="5088138"/>
                </a:lnTo>
                <a:lnTo>
                  <a:pt x="4244304" y="5081390"/>
                </a:lnTo>
                <a:lnTo>
                  <a:pt x="4239145" y="5075040"/>
                </a:lnTo>
                <a:lnTo>
                  <a:pt x="4235176" y="5068689"/>
                </a:lnTo>
                <a:lnTo>
                  <a:pt x="4232397" y="5062735"/>
                </a:lnTo>
                <a:lnTo>
                  <a:pt x="4230413" y="5057178"/>
                </a:lnTo>
                <a:lnTo>
                  <a:pt x="4230016" y="5054796"/>
                </a:lnTo>
                <a:lnTo>
                  <a:pt x="4230016" y="5052812"/>
                </a:lnTo>
                <a:lnTo>
                  <a:pt x="4232794" y="5050827"/>
                </a:lnTo>
                <a:lnTo>
                  <a:pt x="4235969" y="5049637"/>
                </a:lnTo>
                <a:lnTo>
                  <a:pt x="4238351" y="5049240"/>
                </a:lnTo>
                <a:lnTo>
                  <a:pt x="4240335" y="5048446"/>
                </a:lnTo>
                <a:lnTo>
                  <a:pt x="4241526" y="5049240"/>
                </a:lnTo>
                <a:lnTo>
                  <a:pt x="4243113" y="5049637"/>
                </a:lnTo>
                <a:lnTo>
                  <a:pt x="4244304" y="5050430"/>
                </a:lnTo>
                <a:lnTo>
                  <a:pt x="4245098" y="5052018"/>
                </a:lnTo>
                <a:lnTo>
                  <a:pt x="4246289" y="5055590"/>
                </a:lnTo>
                <a:lnTo>
                  <a:pt x="4246685" y="5059956"/>
                </a:lnTo>
                <a:lnTo>
                  <a:pt x="4246685" y="5064720"/>
                </a:lnTo>
                <a:lnTo>
                  <a:pt x="4246289" y="5069880"/>
                </a:lnTo>
                <a:lnTo>
                  <a:pt x="4248670" y="5069483"/>
                </a:lnTo>
                <a:lnTo>
                  <a:pt x="4250655" y="5069086"/>
                </a:lnTo>
                <a:lnTo>
                  <a:pt x="4251845" y="5068292"/>
                </a:lnTo>
                <a:lnTo>
                  <a:pt x="4253036" y="5066307"/>
                </a:lnTo>
                <a:lnTo>
                  <a:pt x="4255020" y="5062735"/>
                </a:lnTo>
                <a:lnTo>
                  <a:pt x="4257004" y="5058766"/>
                </a:lnTo>
                <a:lnTo>
                  <a:pt x="4258989" y="5055590"/>
                </a:lnTo>
                <a:lnTo>
                  <a:pt x="4259784" y="5054003"/>
                </a:lnTo>
                <a:lnTo>
                  <a:pt x="4261370" y="5053606"/>
                </a:lnTo>
                <a:lnTo>
                  <a:pt x="4263355" y="5053606"/>
                </a:lnTo>
                <a:lnTo>
                  <a:pt x="4265339" y="5054003"/>
                </a:lnTo>
                <a:lnTo>
                  <a:pt x="4268117" y="5054796"/>
                </a:lnTo>
                <a:lnTo>
                  <a:pt x="4270896" y="5057178"/>
                </a:lnTo>
                <a:lnTo>
                  <a:pt x="4267721" y="5058766"/>
                </a:lnTo>
                <a:lnTo>
                  <a:pt x="4264545" y="5061147"/>
                </a:lnTo>
                <a:lnTo>
                  <a:pt x="4261767" y="5064323"/>
                </a:lnTo>
                <a:lnTo>
                  <a:pt x="4259386" y="5067498"/>
                </a:lnTo>
                <a:lnTo>
                  <a:pt x="4257401" y="5071070"/>
                </a:lnTo>
                <a:lnTo>
                  <a:pt x="4255814" y="5075040"/>
                </a:lnTo>
                <a:lnTo>
                  <a:pt x="4255020" y="5078215"/>
                </a:lnTo>
                <a:lnTo>
                  <a:pt x="4255020" y="5082184"/>
                </a:lnTo>
                <a:lnTo>
                  <a:pt x="4257799" y="5080199"/>
                </a:lnTo>
                <a:lnTo>
                  <a:pt x="4260180" y="5079009"/>
                </a:lnTo>
                <a:lnTo>
                  <a:pt x="4262561" y="5078215"/>
                </a:lnTo>
                <a:lnTo>
                  <a:pt x="4264545" y="5079009"/>
                </a:lnTo>
                <a:lnTo>
                  <a:pt x="4266928" y="5079406"/>
                </a:lnTo>
                <a:lnTo>
                  <a:pt x="4269705" y="5080993"/>
                </a:lnTo>
                <a:lnTo>
                  <a:pt x="4271689" y="5082184"/>
                </a:lnTo>
                <a:lnTo>
                  <a:pt x="4273277" y="5084566"/>
                </a:lnTo>
                <a:lnTo>
                  <a:pt x="4278040" y="5089726"/>
                </a:lnTo>
                <a:lnTo>
                  <a:pt x="4281612" y="5094489"/>
                </a:lnTo>
                <a:lnTo>
                  <a:pt x="4285977" y="5100046"/>
                </a:lnTo>
                <a:lnTo>
                  <a:pt x="4290740" y="5104412"/>
                </a:lnTo>
                <a:lnTo>
                  <a:pt x="4294312" y="5103618"/>
                </a:lnTo>
                <a:lnTo>
                  <a:pt x="4297884" y="5103221"/>
                </a:lnTo>
                <a:lnTo>
                  <a:pt x="4299869" y="5102824"/>
                </a:lnTo>
                <a:lnTo>
                  <a:pt x="4301853" y="5101633"/>
                </a:lnTo>
                <a:lnTo>
                  <a:pt x="4303441" y="5100442"/>
                </a:lnTo>
                <a:lnTo>
                  <a:pt x="4305028" y="5098855"/>
                </a:lnTo>
                <a:lnTo>
                  <a:pt x="4306219" y="5096076"/>
                </a:lnTo>
                <a:lnTo>
                  <a:pt x="4306616" y="5092901"/>
                </a:lnTo>
                <a:lnTo>
                  <a:pt x="4307013" y="5087741"/>
                </a:lnTo>
                <a:lnTo>
                  <a:pt x="4306616" y="5082184"/>
                </a:lnTo>
                <a:lnTo>
                  <a:pt x="4305028" y="5077421"/>
                </a:lnTo>
                <a:lnTo>
                  <a:pt x="4302647" y="5072658"/>
                </a:lnTo>
                <a:lnTo>
                  <a:pt x="4299869" y="5068292"/>
                </a:lnTo>
                <a:lnTo>
                  <a:pt x="4296297" y="5064323"/>
                </a:lnTo>
                <a:lnTo>
                  <a:pt x="4291931" y="5060750"/>
                </a:lnTo>
                <a:lnTo>
                  <a:pt x="4287565" y="5057178"/>
                </a:lnTo>
                <a:lnTo>
                  <a:pt x="4283199" y="5054796"/>
                </a:lnTo>
                <a:lnTo>
                  <a:pt x="4278436" y="5052415"/>
                </a:lnTo>
                <a:lnTo>
                  <a:pt x="4274072" y="5050827"/>
                </a:lnTo>
                <a:lnTo>
                  <a:pt x="4269705" y="5049637"/>
                </a:lnTo>
                <a:lnTo>
                  <a:pt x="4265736" y="5049240"/>
                </a:lnTo>
                <a:lnTo>
                  <a:pt x="4262164" y="5049240"/>
                </a:lnTo>
                <a:lnTo>
                  <a:pt x="4259386" y="5050033"/>
                </a:lnTo>
                <a:lnTo>
                  <a:pt x="4255814" y="5041698"/>
                </a:lnTo>
                <a:lnTo>
                  <a:pt x="4253036" y="5036141"/>
                </a:lnTo>
                <a:lnTo>
                  <a:pt x="4249860" y="5031378"/>
                </a:lnTo>
                <a:lnTo>
                  <a:pt x="4247876" y="5028997"/>
                </a:lnTo>
                <a:lnTo>
                  <a:pt x="4246289" y="5027012"/>
                </a:lnTo>
                <a:lnTo>
                  <a:pt x="4244304" y="5025424"/>
                </a:lnTo>
                <a:lnTo>
                  <a:pt x="4241526" y="5024234"/>
                </a:lnTo>
                <a:lnTo>
                  <a:pt x="4239145" y="5023440"/>
                </a:lnTo>
                <a:lnTo>
                  <a:pt x="4236763" y="5023440"/>
                </a:lnTo>
                <a:lnTo>
                  <a:pt x="4233985" y="5024234"/>
                </a:lnTo>
                <a:lnTo>
                  <a:pt x="4230810" y="5025424"/>
                </a:lnTo>
                <a:lnTo>
                  <a:pt x="4230016" y="5022249"/>
                </a:lnTo>
                <a:lnTo>
                  <a:pt x="4230016" y="5019074"/>
                </a:lnTo>
                <a:lnTo>
                  <a:pt x="4230413" y="5017089"/>
                </a:lnTo>
                <a:lnTo>
                  <a:pt x="4232000" y="5016295"/>
                </a:lnTo>
                <a:lnTo>
                  <a:pt x="4233589" y="5015898"/>
                </a:lnTo>
                <a:lnTo>
                  <a:pt x="4235176" y="5015898"/>
                </a:lnTo>
                <a:lnTo>
                  <a:pt x="4237954" y="5016692"/>
                </a:lnTo>
                <a:lnTo>
                  <a:pt x="4240733" y="5017883"/>
                </a:lnTo>
                <a:lnTo>
                  <a:pt x="4246289" y="5020661"/>
                </a:lnTo>
                <a:lnTo>
                  <a:pt x="4251845" y="5024234"/>
                </a:lnTo>
                <a:lnTo>
                  <a:pt x="4261370" y="5029790"/>
                </a:lnTo>
                <a:lnTo>
                  <a:pt x="4274468" y="5009944"/>
                </a:lnTo>
                <a:lnTo>
                  <a:pt x="4272483" y="5009151"/>
                </a:lnTo>
                <a:lnTo>
                  <a:pt x="4270499" y="5009151"/>
                </a:lnTo>
                <a:lnTo>
                  <a:pt x="4268514" y="5008357"/>
                </a:lnTo>
                <a:lnTo>
                  <a:pt x="4266530" y="5009151"/>
                </a:lnTo>
                <a:lnTo>
                  <a:pt x="4263355" y="5010341"/>
                </a:lnTo>
                <a:lnTo>
                  <a:pt x="4259784" y="5011929"/>
                </a:lnTo>
                <a:lnTo>
                  <a:pt x="4255814" y="5013914"/>
                </a:lnTo>
                <a:lnTo>
                  <a:pt x="4252639" y="5014707"/>
                </a:lnTo>
                <a:lnTo>
                  <a:pt x="4250655" y="5015501"/>
                </a:lnTo>
                <a:lnTo>
                  <a:pt x="4248670" y="5014707"/>
                </a:lnTo>
                <a:lnTo>
                  <a:pt x="4246685" y="5014310"/>
                </a:lnTo>
                <a:lnTo>
                  <a:pt x="4244701" y="5012723"/>
                </a:lnTo>
                <a:lnTo>
                  <a:pt x="4249860" y="5010341"/>
                </a:lnTo>
                <a:lnTo>
                  <a:pt x="4254226" y="5007960"/>
                </a:lnTo>
                <a:lnTo>
                  <a:pt x="4257401" y="5005975"/>
                </a:lnTo>
                <a:lnTo>
                  <a:pt x="4258989" y="5003594"/>
                </a:lnTo>
                <a:lnTo>
                  <a:pt x="4259386" y="5001212"/>
                </a:lnTo>
                <a:lnTo>
                  <a:pt x="4258989" y="4999227"/>
                </a:lnTo>
                <a:lnTo>
                  <a:pt x="4257799" y="4997243"/>
                </a:lnTo>
                <a:lnTo>
                  <a:pt x="4255814" y="4995258"/>
                </a:lnTo>
                <a:lnTo>
                  <a:pt x="4253433" y="4993274"/>
                </a:lnTo>
                <a:lnTo>
                  <a:pt x="4250655" y="4991289"/>
                </a:lnTo>
                <a:lnTo>
                  <a:pt x="4243113" y="4987320"/>
                </a:lnTo>
                <a:lnTo>
                  <a:pt x="4235176" y="4984541"/>
                </a:lnTo>
                <a:lnTo>
                  <a:pt x="4227238" y="4980969"/>
                </a:lnTo>
                <a:lnTo>
                  <a:pt x="4230016" y="4978191"/>
                </a:lnTo>
                <a:lnTo>
                  <a:pt x="4232794" y="4976206"/>
                </a:lnTo>
                <a:lnTo>
                  <a:pt x="4235969" y="4974618"/>
                </a:lnTo>
                <a:lnTo>
                  <a:pt x="4238748" y="4974618"/>
                </a:lnTo>
                <a:lnTo>
                  <a:pt x="4241526" y="4975412"/>
                </a:lnTo>
                <a:lnTo>
                  <a:pt x="4245098" y="4976603"/>
                </a:lnTo>
                <a:lnTo>
                  <a:pt x="4247876" y="4978588"/>
                </a:lnTo>
                <a:lnTo>
                  <a:pt x="4251448" y="4980572"/>
                </a:lnTo>
                <a:lnTo>
                  <a:pt x="4257799" y="4986129"/>
                </a:lnTo>
                <a:lnTo>
                  <a:pt x="4264148" y="4990892"/>
                </a:lnTo>
                <a:lnTo>
                  <a:pt x="4267721" y="4993274"/>
                </a:lnTo>
                <a:lnTo>
                  <a:pt x="4270499" y="4995258"/>
                </a:lnTo>
                <a:lnTo>
                  <a:pt x="4274072" y="4996846"/>
                </a:lnTo>
                <a:lnTo>
                  <a:pt x="4276849" y="4997640"/>
                </a:lnTo>
                <a:lnTo>
                  <a:pt x="4279627" y="4986526"/>
                </a:lnTo>
                <a:lnTo>
                  <a:pt x="4281216" y="4980175"/>
                </a:lnTo>
                <a:lnTo>
                  <a:pt x="4281612" y="4974618"/>
                </a:lnTo>
                <a:lnTo>
                  <a:pt x="4281216" y="4965886"/>
                </a:lnTo>
                <a:lnTo>
                  <a:pt x="4279627" y="4968268"/>
                </a:lnTo>
                <a:lnTo>
                  <a:pt x="4278040" y="4970252"/>
                </a:lnTo>
                <a:lnTo>
                  <a:pt x="4276055" y="4971840"/>
                </a:lnTo>
                <a:lnTo>
                  <a:pt x="4273277" y="4972634"/>
                </a:lnTo>
                <a:lnTo>
                  <a:pt x="4270896" y="4973428"/>
                </a:lnTo>
                <a:lnTo>
                  <a:pt x="4268117" y="4973824"/>
                </a:lnTo>
                <a:lnTo>
                  <a:pt x="4265339" y="4973824"/>
                </a:lnTo>
                <a:lnTo>
                  <a:pt x="4262164" y="4973428"/>
                </a:lnTo>
                <a:lnTo>
                  <a:pt x="4255417" y="4971840"/>
                </a:lnTo>
                <a:lnTo>
                  <a:pt x="4248670" y="4969061"/>
                </a:lnTo>
                <a:lnTo>
                  <a:pt x="4241526" y="4965092"/>
                </a:lnTo>
                <a:lnTo>
                  <a:pt x="4234779" y="4960726"/>
                </a:lnTo>
                <a:lnTo>
                  <a:pt x="4228031" y="4955169"/>
                </a:lnTo>
                <a:lnTo>
                  <a:pt x="4221681" y="4949215"/>
                </a:lnTo>
                <a:lnTo>
                  <a:pt x="4215728" y="4943658"/>
                </a:lnTo>
                <a:lnTo>
                  <a:pt x="4210568" y="4937705"/>
                </a:lnTo>
                <a:lnTo>
                  <a:pt x="4206203" y="4931751"/>
                </a:lnTo>
                <a:lnTo>
                  <a:pt x="4202631" y="4925797"/>
                </a:lnTo>
                <a:lnTo>
                  <a:pt x="4200646" y="4920637"/>
                </a:lnTo>
                <a:lnTo>
                  <a:pt x="4200249" y="4918255"/>
                </a:lnTo>
                <a:lnTo>
                  <a:pt x="4199852" y="4915477"/>
                </a:lnTo>
                <a:lnTo>
                  <a:pt x="4195884" y="4915080"/>
                </a:lnTo>
                <a:lnTo>
                  <a:pt x="4191915" y="4914683"/>
                </a:lnTo>
                <a:lnTo>
                  <a:pt x="4183977" y="4913095"/>
                </a:lnTo>
                <a:lnTo>
                  <a:pt x="4176833" y="4910317"/>
                </a:lnTo>
                <a:lnTo>
                  <a:pt x="4169689" y="4906348"/>
                </a:lnTo>
                <a:lnTo>
                  <a:pt x="4162545" y="4902379"/>
                </a:lnTo>
                <a:lnTo>
                  <a:pt x="4156194" y="4897616"/>
                </a:lnTo>
                <a:lnTo>
                  <a:pt x="4143098" y="4887296"/>
                </a:lnTo>
                <a:lnTo>
                  <a:pt x="4130793" y="4876976"/>
                </a:lnTo>
                <a:lnTo>
                  <a:pt x="4124443" y="4872609"/>
                </a:lnTo>
                <a:lnTo>
                  <a:pt x="4118490" y="4868640"/>
                </a:lnTo>
                <a:lnTo>
                  <a:pt x="4112537" y="4865465"/>
                </a:lnTo>
                <a:lnTo>
                  <a:pt x="4106981" y="4862686"/>
                </a:lnTo>
                <a:lnTo>
                  <a:pt x="4100630" y="4861496"/>
                </a:lnTo>
                <a:lnTo>
                  <a:pt x="4097455" y="4860702"/>
                </a:lnTo>
                <a:lnTo>
                  <a:pt x="4094677" y="4861496"/>
                </a:lnTo>
                <a:lnTo>
                  <a:pt x="4094280" y="4866259"/>
                </a:lnTo>
                <a:lnTo>
                  <a:pt x="4094280" y="4868640"/>
                </a:lnTo>
                <a:lnTo>
                  <a:pt x="4094677" y="4870625"/>
                </a:lnTo>
                <a:lnTo>
                  <a:pt x="4095073" y="4872213"/>
                </a:lnTo>
                <a:lnTo>
                  <a:pt x="4096264" y="4873403"/>
                </a:lnTo>
                <a:lnTo>
                  <a:pt x="4098249" y="4876182"/>
                </a:lnTo>
                <a:lnTo>
                  <a:pt x="4101424" y="4878166"/>
                </a:lnTo>
                <a:lnTo>
                  <a:pt x="4104996" y="4878960"/>
                </a:lnTo>
                <a:lnTo>
                  <a:pt x="4113727" y="4880945"/>
                </a:lnTo>
                <a:lnTo>
                  <a:pt x="4112140" y="4883723"/>
                </a:lnTo>
                <a:lnTo>
                  <a:pt x="4110949" y="4886105"/>
                </a:lnTo>
                <a:lnTo>
                  <a:pt x="4109759" y="4887692"/>
                </a:lnTo>
                <a:lnTo>
                  <a:pt x="4108171" y="4888883"/>
                </a:lnTo>
                <a:lnTo>
                  <a:pt x="4106981" y="4889280"/>
                </a:lnTo>
                <a:lnTo>
                  <a:pt x="4105393" y="4889280"/>
                </a:lnTo>
                <a:lnTo>
                  <a:pt x="4104599" y="4889280"/>
                </a:lnTo>
                <a:lnTo>
                  <a:pt x="4103011" y="4888883"/>
                </a:lnTo>
                <a:lnTo>
                  <a:pt x="4099837" y="4886899"/>
                </a:lnTo>
                <a:lnTo>
                  <a:pt x="4097058" y="4884914"/>
                </a:lnTo>
                <a:lnTo>
                  <a:pt x="4094677" y="4882533"/>
                </a:lnTo>
                <a:lnTo>
                  <a:pt x="4091501" y="4880945"/>
                </a:lnTo>
                <a:lnTo>
                  <a:pt x="4087136" y="4885311"/>
                </a:lnTo>
                <a:lnTo>
                  <a:pt x="4085945" y="4887296"/>
                </a:lnTo>
                <a:lnTo>
                  <a:pt x="4084754" y="4889677"/>
                </a:lnTo>
                <a:lnTo>
                  <a:pt x="4083960" y="4891265"/>
                </a:lnTo>
                <a:lnTo>
                  <a:pt x="4083960" y="4893249"/>
                </a:lnTo>
                <a:lnTo>
                  <a:pt x="4083960" y="4896028"/>
                </a:lnTo>
                <a:lnTo>
                  <a:pt x="4084754" y="4899203"/>
                </a:lnTo>
                <a:lnTo>
                  <a:pt x="4086342" y="4901982"/>
                </a:lnTo>
                <a:lnTo>
                  <a:pt x="4087929" y="4904760"/>
                </a:lnTo>
                <a:lnTo>
                  <a:pt x="4088723" y="4907935"/>
                </a:lnTo>
                <a:lnTo>
                  <a:pt x="4091501" y="4905554"/>
                </a:lnTo>
                <a:lnTo>
                  <a:pt x="4094280" y="4903966"/>
                </a:lnTo>
                <a:lnTo>
                  <a:pt x="4096264" y="4903569"/>
                </a:lnTo>
                <a:lnTo>
                  <a:pt x="4098249" y="4902776"/>
                </a:lnTo>
                <a:lnTo>
                  <a:pt x="4099439" y="4903569"/>
                </a:lnTo>
                <a:lnTo>
                  <a:pt x="4101027" y="4904363"/>
                </a:lnTo>
                <a:lnTo>
                  <a:pt x="4103011" y="4906745"/>
                </a:lnTo>
                <a:lnTo>
                  <a:pt x="4105393" y="4908729"/>
                </a:lnTo>
                <a:lnTo>
                  <a:pt x="4106186" y="4909126"/>
                </a:lnTo>
                <a:lnTo>
                  <a:pt x="4107377" y="4909920"/>
                </a:lnTo>
                <a:lnTo>
                  <a:pt x="4108966" y="4909126"/>
                </a:lnTo>
                <a:lnTo>
                  <a:pt x="4110155" y="4908332"/>
                </a:lnTo>
                <a:lnTo>
                  <a:pt x="4112140" y="4906348"/>
                </a:lnTo>
                <a:lnTo>
                  <a:pt x="4114124" y="4903569"/>
                </a:lnTo>
                <a:lnTo>
                  <a:pt x="4115315" y="4905951"/>
                </a:lnTo>
                <a:lnTo>
                  <a:pt x="4115315" y="4908332"/>
                </a:lnTo>
                <a:lnTo>
                  <a:pt x="4115315" y="4911111"/>
                </a:lnTo>
                <a:lnTo>
                  <a:pt x="4114124" y="4914286"/>
                </a:lnTo>
                <a:lnTo>
                  <a:pt x="4113330" y="4917462"/>
                </a:lnTo>
                <a:lnTo>
                  <a:pt x="4111743" y="4921034"/>
                </a:lnTo>
                <a:lnTo>
                  <a:pt x="4107774" y="4927782"/>
                </a:lnTo>
                <a:lnTo>
                  <a:pt x="4089120" y="4915080"/>
                </a:lnTo>
                <a:lnTo>
                  <a:pt x="4087929" y="4917462"/>
                </a:lnTo>
                <a:lnTo>
                  <a:pt x="4087136" y="4919843"/>
                </a:lnTo>
                <a:lnTo>
                  <a:pt x="4087929" y="4921828"/>
                </a:lnTo>
                <a:lnTo>
                  <a:pt x="4088327" y="4923812"/>
                </a:lnTo>
                <a:lnTo>
                  <a:pt x="4089120" y="4925400"/>
                </a:lnTo>
                <a:lnTo>
                  <a:pt x="4090708" y="4927385"/>
                </a:lnTo>
                <a:lnTo>
                  <a:pt x="4094280" y="4930163"/>
                </a:lnTo>
                <a:lnTo>
                  <a:pt x="4096661" y="4933735"/>
                </a:lnTo>
                <a:lnTo>
                  <a:pt x="4098249" y="4935720"/>
                </a:lnTo>
                <a:lnTo>
                  <a:pt x="4098645" y="4937308"/>
                </a:lnTo>
                <a:lnTo>
                  <a:pt x="4098645" y="4939689"/>
                </a:lnTo>
                <a:lnTo>
                  <a:pt x="4098249" y="4941674"/>
                </a:lnTo>
                <a:lnTo>
                  <a:pt x="4096661" y="4944452"/>
                </a:lnTo>
                <a:lnTo>
                  <a:pt x="4094280" y="4947231"/>
                </a:lnTo>
                <a:lnTo>
                  <a:pt x="4083564" y="4934132"/>
                </a:lnTo>
                <a:lnTo>
                  <a:pt x="4075627" y="4924606"/>
                </a:lnTo>
                <a:lnTo>
                  <a:pt x="4069672" y="4916668"/>
                </a:lnTo>
                <a:lnTo>
                  <a:pt x="4063719" y="4909920"/>
                </a:lnTo>
                <a:lnTo>
                  <a:pt x="4060941" y="4906745"/>
                </a:lnTo>
                <a:lnTo>
                  <a:pt x="4057369" y="4903966"/>
                </a:lnTo>
                <a:lnTo>
                  <a:pt x="4053003" y="4900394"/>
                </a:lnTo>
                <a:lnTo>
                  <a:pt x="4048240" y="4897616"/>
                </a:lnTo>
                <a:lnTo>
                  <a:pt x="4035937" y="4890074"/>
                </a:lnTo>
                <a:lnTo>
                  <a:pt x="4018474" y="4881342"/>
                </a:lnTo>
                <a:lnTo>
                  <a:pt x="4023236" y="4878563"/>
                </a:lnTo>
                <a:lnTo>
                  <a:pt x="4028000" y="4876976"/>
                </a:lnTo>
                <a:lnTo>
                  <a:pt x="4032762" y="4875388"/>
                </a:lnTo>
                <a:lnTo>
                  <a:pt x="4035937" y="4874197"/>
                </a:lnTo>
                <a:lnTo>
                  <a:pt x="4039509" y="4872213"/>
                </a:lnTo>
                <a:lnTo>
                  <a:pt x="4040700" y="4871022"/>
                </a:lnTo>
                <a:lnTo>
                  <a:pt x="4042287" y="4869037"/>
                </a:lnTo>
                <a:lnTo>
                  <a:pt x="4043875" y="4867053"/>
                </a:lnTo>
                <a:lnTo>
                  <a:pt x="4044668" y="4864671"/>
                </a:lnTo>
                <a:lnTo>
                  <a:pt x="4047051" y="4857923"/>
                </a:lnTo>
                <a:lnTo>
                  <a:pt x="4053003" y="4859114"/>
                </a:lnTo>
                <a:lnTo>
                  <a:pt x="4057369" y="4860702"/>
                </a:lnTo>
                <a:lnTo>
                  <a:pt x="4060941" y="4862686"/>
                </a:lnTo>
                <a:lnTo>
                  <a:pt x="4063719" y="4865465"/>
                </a:lnTo>
                <a:lnTo>
                  <a:pt x="4066894" y="4866656"/>
                </a:lnTo>
                <a:lnTo>
                  <a:pt x="4069672" y="4867846"/>
                </a:lnTo>
                <a:lnTo>
                  <a:pt x="4072054" y="4867846"/>
                </a:lnTo>
                <a:lnTo>
                  <a:pt x="4074038" y="4867053"/>
                </a:lnTo>
                <a:lnTo>
                  <a:pt x="4079992" y="4865862"/>
                </a:lnTo>
                <a:lnTo>
                  <a:pt x="4084754" y="4853954"/>
                </a:lnTo>
                <a:lnTo>
                  <a:pt x="4087136" y="4846810"/>
                </a:lnTo>
                <a:lnTo>
                  <a:pt x="4089914" y="4840459"/>
                </a:lnTo>
                <a:lnTo>
                  <a:pt x="4094280" y="4832123"/>
                </a:lnTo>
                <a:lnTo>
                  <a:pt x="4092295" y="4831727"/>
                </a:lnTo>
                <a:lnTo>
                  <a:pt x="4091105" y="4831727"/>
                </a:lnTo>
                <a:lnTo>
                  <a:pt x="4090311" y="4832123"/>
                </a:lnTo>
                <a:lnTo>
                  <a:pt x="4089914" y="4832917"/>
                </a:lnTo>
                <a:lnTo>
                  <a:pt x="4089120" y="4834108"/>
                </a:lnTo>
                <a:lnTo>
                  <a:pt x="4089120" y="4834902"/>
                </a:lnTo>
                <a:lnTo>
                  <a:pt x="4089914" y="4836093"/>
                </a:lnTo>
                <a:lnTo>
                  <a:pt x="4090311" y="4836887"/>
                </a:lnTo>
                <a:lnTo>
                  <a:pt x="4086739" y="4838474"/>
                </a:lnTo>
                <a:lnTo>
                  <a:pt x="4083564" y="4838871"/>
                </a:lnTo>
                <a:lnTo>
                  <a:pt x="4080388" y="4838474"/>
                </a:lnTo>
                <a:lnTo>
                  <a:pt x="4077610" y="4836887"/>
                </a:lnTo>
                <a:lnTo>
                  <a:pt x="4075229" y="4834902"/>
                </a:lnTo>
                <a:lnTo>
                  <a:pt x="4073244" y="4832520"/>
                </a:lnTo>
                <a:lnTo>
                  <a:pt x="4069276" y="4827360"/>
                </a:lnTo>
                <a:lnTo>
                  <a:pt x="4065307" y="4821803"/>
                </a:lnTo>
                <a:lnTo>
                  <a:pt x="4063322" y="4819819"/>
                </a:lnTo>
                <a:lnTo>
                  <a:pt x="4060941" y="4819025"/>
                </a:lnTo>
                <a:lnTo>
                  <a:pt x="4058561" y="4818231"/>
                </a:lnTo>
                <a:lnTo>
                  <a:pt x="4056178" y="4819025"/>
                </a:lnTo>
                <a:lnTo>
                  <a:pt x="4053003" y="4820613"/>
                </a:lnTo>
                <a:lnTo>
                  <a:pt x="4050225" y="4823788"/>
                </a:lnTo>
                <a:lnTo>
                  <a:pt x="4050622" y="4819025"/>
                </a:lnTo>
                <a:lnTo>
                  <a:pt x="4050622" y="4815453"/>
                </a:lnTo>
                <a:lnTo>
                  <a:pt x="4049828" y="4812674"/>
                </a:lnTo>
                <a:lnTo>
                  <a:pt x="4048637" y="4810690"/>
                </a:lnTo>
                <a:lnTo>
                  <a:pt x="4046256" y="4809499"/>
                </a:lnTo>
                <a:lnTo>
                  <a:pt x="4043478" y="4808705"/>
                </a:lnTo>
                <a:lnTo>
                  <a:pt x="4035143" y="4806720"/>
                </a:lnTo>
                <a:lnTo>
                  <a:pt x="4037922" y="4804339"/>
                </a:lnTo>
                <a:lnTo>
                  <a:pt x="4040303" y="4801560"/>
                </a:lnTo>
                <a:lnTo>
                  <a:pt x="4041890" y="4799973"/>
                </a:lnTo>
                <a:lnTo>
                  <a:pt x="4042287" y="4797194"/>
                </a:lnTo>
                <a:lnTo>
                  <a:pt x="4042684" y="4794813"/>
                </a:lnTo>
                <a:lnTo>
                  <a:pt x="4042684" y="4792431"/>
                </a:lnTo>
                <a:lnTo>
                  <a:pt x="4041890" y="4788462"/>
                </a:lnTo>
                <a:lnTo>
                  <a:pt x="4041493" y="4785684"/>
                </a:lnTo>
                <a:lnTo>
                  <a:pt x="4041493" y="4784493"/>
                </a:lnTo>
                <a:lnTo>
                  <a:pt x="4041493" y="4784096"/>
                </a:lnTo>
                <a:lnTo>
                  <a:pt x="4042287" y="4784096"/>
                </a:lnTo>
                <a:lnTo>
                  <a:pt x="4043875" y="4784493"/>
                </a:lnTo>
                <a:lnTo>
                  <a:pt x="4049034" y="4787668"/>
                </a:lnTo>
                <a:lnTo>
                  <a:pt x="4042287" y="4782508"/>
                </a:lnTo>
                <a:lnTo>
                  <a:pt x="4034349" y="4777348"/>
                </a:lnTo>
                <a:lnTo>
                  <a:pt x="4014902" y="4765441"/>
                </a:lnTo>
                <a:lnTo>
                  <a:pt x="4004186" y="4759090"/>
                </a:lnTo>
                <a:lnTo>
                  <a:pt x="3993867" y="4752342"/>
                </a:lnTo>
                <a:lnTo>
                  <a:pt x="3984341" y="4745198"/>
                </a:lnTo>
                <a:lnTo>
                  <a:pt x="3979975" y="4741228"/>
                </a:lnTo>
                <a:lnTo>
                  <a:pt x="3975214" y="4737259"/>
                </a:lnTo>
                <a:lnTo>
                  <a:pt x="3981166" y="4737656"/>
                </a:lnTo>
                <a:lnTo>
                  <a:pt x="3986326" y="4737259"/>
                </a:lnTo>
                <a:lnTo>
                  <a:pt x="3989502" y="4736862"/>
                </a:lnTo>
                <a:lnTo>
                  <a:pt x="3992676" y="4735275"/>
                </a:lnTo>
                <a:lnTo>
                  <a:pt x="3993867" y="4733687"/>
                </a:lnTo>
                <a:lnTo>
                  <a:pt x="3995057" y="4731702"/>
                </a:lnTo>
                <a:lnTo>
                  <a:pt x="3995454" y="4729321"/>
                </a:lnTo>
                <a:lnTo>
                  <a:pt x="3995057" y="4726939"/>
                </a:lnTo>
                <a:lnTo>
                  <a:pt x="3993867" y="4724558"/>
                </a:lnTo>
                <a:lnTo>
                  <a:pt x="3992676" y="4721779"/>
                </a:lnTo>
                <a:lnTo>
                  <a:pt x="3988310" y="4715825"/>
                </a:lnTo>
                <a:lnTo>
                  <a:pt x="3983151" y="4710269"/>
                </a:lnTo>
                <a:lnTo>
                  <a:pt x="3977991" y="4705902"/>
                </a:lnTo>
                <a:lnTo>
                  <a:pt x="3970847" y="4701139"/>
                </a:lnTo>
                <a:lnTo>
                  <a:pt x="3963703" y="4696773"/>
                </a:lnTo>
                <a:lnTo>
                  <a:pt x="3955765" y="4692804"/>
                </a:lnTo>
                <a:lnTo>
                  <a:pt x="3948224" y="4689232"/>
                </a:lnTo>
                <a:lnTo>
                  <a:pt x="3940286" y="4686453"/>
                </a:lnTo>
                <a:lnTo>
                  <a:pt x="3933539" y="4684469"/>
                </a:lnTo>
                <a:lnTo>
                  <a:pt x="3926395" y="4684072"/>
                </a:lnTo>
                <a:lnTo>
                  <a:pt x="3924014" y="4684072"/>
                </a:lnTo>
                <a:lnTo>
                  <a:pt x="3921236" y="4684469"/>
                </a:lnTo>
                <a:lnTo>
                  <a:pt x="3921236" y="4679706"/>
                </a:lnTo>
                <a:lnTo>
                  <a:pt x="3919648" y="4674546"/>
                </a:lnTo>
                <a:lnTo>
                  <a:pt x="3917267" y="4670179"/>
                </a:lnTo>
                <a:lnTo>
                  <a:pt x="3914489" y="4666210"/>
                </a:lnTo>
                <a:lnTo>
                  <a:pt x="3910917" y="4663035"/>
                </a:lnTo>
                <a:lnTo>
                  <a:pt x="3906948" y="4659463"/>
                </a:lnTo>
                <a:lnTo>
                  <a:pt x="3902185" y="4656684"/>
                </a:lnTo>
                <a:lnTo>
                  <a:pt x="3897422" y="4653509"/>
                </a:lnTo>
                <a:lnTo>
                  <a:pt x="3887104" y="4648349"/>
                </a:lnTo>
                <a:lnTo>
                  <a:pt x="3877182" y="4643586"/>
                </a:lnTo>
                <a:lnTo>
                  <a:pt x="3868449" y="4638426"/>
                </a:lnTo>
                <a:lnTo>
                  <a:pt x="3864480" y="4636441"/>
                </a:lnTo>
                <a:lnTo>
                  <a:pt x="3860908" y="4634060"/>
                </a:lnTo>
                <a:lnTo>
                  <a:pt x="3863687" y="4629296"/>
                </a:lnTo>
                <a:lnTo>
                  <a:pt x="3864084" y="4625327"/>
                </a:lnTo>
                <a:lnTo>
                  <a:pt x="3864084" y="4621358"/>
                </a:lnTo>
                <a:lnTo>
                  <a:pt x="3863687" y="4618183"/>
                </a:lnTo>
                <a:lnTo>
                  <a:pt x="3862099" y="4615007"/>
                </a:lnTo>
                <a:lnTo>
                  <a:pt x="3860512" y="4612229"/>
                </a:lnTo>
                <a:lnTo>
                  <a:pt x="3858924" y="4609053"/>
                </a:lnTo>
                <a:lnTo>
                  <a:pt x="3858130" y="4606275"/>
                </a:lnTo>
                <a:lnTo>
                  <a:pt x="3856146" y="4606672"/>
                </a:lnTo>
                <a:lnTo>
                  <a:pt x="3854558" y="4607863"/>
                </a:lnTo>
                <a:lnTo>
                  <a:pt x="3853764" y="4608657"/>
                </a:lnTo>
                <a:lnTo>
                  <a:pt x="3853368" y="4610244"/>
                </a:lnTo>
                <a:lnTo>
                  <a:pt x="3853368" y="4613023"/>
                </a:lnTo>
                <a:lnTo>
                  <a:pt x="3853368" y="4616992"/>
                </a:lnTo>
                <a:lnTo>
                  <a:pt x="3852574" y="4620961"/>
                </a:lnTo>
                <a:lnTo>
                  <a:pt x="3852177" y="4622946"/>
                </a:lnTo>
                <a:lnTo>
                  <a:pt x="3851780" y="4624533"/>
                </a:lnTo>
                <a:lnTo>
                  <a:pt x="3850192" y="4626121"/>
                </a:lnTo>
                <a:lnTo>
                  <a:pt x="3848208" y="4628106"/>
                </a:lnTo>
                <a:lnTo>
                  <a:pt x="3845828" y="4629693"/>
                </a:lnTo>
                <a:lnTo>
                  <a:pt x="3843048" y="4631678"/>
                </a:lnTo>
                <a:lnTo>
                  <a:pt x="3845828" y="4623343"/>
                </a:lnTo>
                <a:lnTo>
                  <a:pt x="3847414" y="4619770"/>
                </a:lnTo>
                <a:lnTo>
                  <a:pt x="3847811" y="4616595"/>
                </a:lnTo>
                <a:lnTo>
                  <a:pt x="3847414" y="4613420"/>
                </a:lnTo>
                <a:lnTo>
                  <a:pt x="3847017" y="4612229"/>
                </a:lnTo>
                <a:lnTo>
                  <a:pt x="3845828" y="4611038"/>
                </a:lnTo>
                <a:lnTo>
                  <a:pt x="3845033" y="4610244"/>
                </a:lnTo>
                <a:lnTo>
                  <a:pt x="3843445" y="4609847"/>
                </a:lnTo>
                <a:lnTo>
                  <a:pt x="3841462" y="4609053"/>
                </a:lnTo>
                <a:lnTo>
                  <a:pt x="3839079" y="4609053"/>
                </a:lnTo>
                <a:lnTo>
                  <a:pt x="3845033" y="4603894"/>
                </a:lnTo>
                <a:lnTo>
                  <a:pt x="3848208" y="4600321"/>
                </a:lnTo>
                <a:lnTo>
                  <a:pt x="3851780" y="4595955"/>
                </a:lnTo>
                <a:lnTo>
                  <a:pt x="3849002" y="4597146"/>
                </a:lnTo>
                <a:lnTo>
                  <a:pt x="3845828" y="4597940"/>
                </a:lnTo>
                <a:lnTo>
                  <a:pt x="3843445" y="4597940"/>
                </a:lnTo>
                <a:lnTo>
                  <a:pt x="3840667" y="4597940"/>
                </a:lnTo>
                <a:lnTo>
                  <a:pt x="3838286" y="4597940"/>
                </a:lnTo>
                <a:lnTo>
                  <a:pt x="3836301" y="4597146"/>
                </a:lnTo>
                <a:lnTo>
                  <a:pt x="3834317" y="4595955"/>
                </a:lnTo>
                <a:lnTo>
                  <a:pt x="3832333" y="4594367"/>
                </a:lnTo>
                <a:lnTo>
                  <a:pt x="3831142" y="4593177"/>
                </a:lnTo>
                <a:lnTo>
                  <a:pt x="3829951" y="4591192"/>
                </a:lnTo>
                <a:lnTo>
                  <a:pt x="3829157" y="4588810"/>
                </a:lnTo>
                <a:lnTo>
                  <a:pt x="3828760" y="4585635"/>
                </a:lnTo>
                <a:lnTo>
                  <a:pt x="3828760" y="4582857"/>
                </a:lnTo>
                <a:lnTo>
                  <a:pt x="3829157" y="4579284"/>
                </a:lnTo>
                <a:lnTo>
                  <a:pt x="3830348" y="4576109"/>
                </a:lnTo>
                <a:lnTo>
                  <a:pt x="3831935" y="4572140"/>
                </a:lnTo>
                <a:lnTo>
                  <a:pt x="3825585" y="4571743"/>
                </a:lnTo>
                <a:lnTo>
                  <a:pt x="3819632" y="4570552"/>
                </a:lnTo>
                <a:lnTo>
                  <a:pt x="3814472" y="4568964"/>
                </a:lnTo>
                <a:lnTo>
                  <a:pt x="3809710" y="4566583"/>
                </a:lnTo>
                <a:lnTo>
                  <a:pt x="3805344" y="4563804"/>
                </a:lnTo>
                <a:lnTo>
                  <a:pt x="3800979" y="4560629"/>
                </a:lnTo>
                <a:lnTo>
                  <a:pt x="3797406" y="4557454"/>
                </a:lnTo>
                <a:lnTo>
                  <a:pt x="3793835" y="4553484"/>
                </a:lnTo>
                <a:lnTo>
                  <a:pt x="3786691" y="4546340"/>
                </a:lnTo>
                <a:lnTo>
                  <a:pt x="3779943" y="4539195"/>
                </a:lnTo>
                <a:lnTo>
                  <a:pt x="3776371" y="4536020"/>
                </a:lnTo>
                <a:lnTo>
                  <a:pt x="3772799" y="4532845"/>
                </a:lnTo>
                <a:lnTo>
                  <a:pt x="3768830" y="4530860"/>
                </a:lnTo>
                <a:lnTo>
                  <a:pt x="3764861" y="4528875"/>
                </a:lnTo>
                <a:lnTo>
                  <a:pt x="3766847" y="4526494"/>
                </a:lnTo>
                <a:lnTo>
                  <a:pt x="3768830" y="4524112"/>
                </a:lnTo>
                <a:lnTo>
                  <a:pt x="3769625" y="4521731"/>
                </a:lnTo>
                <a:lnTo>
                  <a:pt x="3770021" y="4519349"/>
                </a:lnTo>
                <a:lnTo>
                  <a:pt x="3770814" y="4517365"/>
                </a:lnTo>
                <a:lnTo>
                  <a:pt x="3770021" y="4515380"/>
                </a:lnTo>
                <a:lnTo>
                  <a:pt x="3769625" y="4513792"/>
                </a:lnTo>
                <a:lnTo>
                  <a:pt x="3768830" y="4512998"/>
                </a:lnTo>
                <a:lnTo>
                  <a:pt x="3767242" y="4511808"/>
                </a:lnTo>
                <a:lnTo>
                  <a:pt x="3765655" y="4511808"/>
                </a:lnTo>
                <a:lnTo>
                  <a:pt x="3763274" y="4512998"/>
                </a:lnTo>
                <a:lnTo>
                  <a:pt x="3760892" y="4513792"/>
                </a:lnTo>
                <a:lnTo>
                  <a:pt x="3758511" y="4516174"/>
                </a:lnTo>
                <a:lnTo>
                  <a:pt x="3755336" y="4519349"/>
                </a:lnTo>
                <a:lnTo>
                  <a:pt x="3752559" y="4523318"/>
                </a:lnTo>
                <a:lnTo>
                  <a:pt x="3748986" y="4528081"/>
                </a:lnTo>
                <a:lnTo>
                  <a:pt x="3749779" y="4524112"/>
                </a:lnTo>
                <a:lnTo>
                  <a:pt x="3749779" y="4520540"/>
                </a:lnTo>
                <a:lnTo>
                  <a:pt x="3750176" y="4517762"/>
                </a:lnTo>
                <a:lnTo>
                  <a:pt x="3750176" y="4515380"/>
                </a:lnTo>
                <a:lnTo>
                  <a:pt x="3750970" y="4512998"/>
                </a:lnTo>
                <a:lnTo>
                  <a:pt x="3752954" y="4509426"/>
                </a:lnTo>
                <a:lnTo>
                  <a:pt x="3756130" y="4506251"/>
                </a:lnTo>
                <a:lnTo>
                  <a:pt x="3760496" y="4501091"/>
                </a:lnTo>
                <a:lnTo>
                  <a:pt x="3757320" y="4500297"/>
                </a:lnTo>
                <a:lnTo>
                  <a:pt x="3754542" y="4499106"/>
                </a:lnTo>
                <a:lnTo>
                  <a:pt x="3752161" y="4497915"/>
                </a:lnTo>
                <a:lnTo>
                  <a:pt x="3749779" y="4496328"/>
                </a:lnTo>
                <a:lnTo>
                  <a:pt x="3745810" y="4492755"/>
                </a:lnTo>
                <a:lnTo>
                  <a:pt x="3742238" y="4489580"/>
                </a:lnTo>
                <a:lnTo>
                  <a:pt x="3739064" y="4485611"/>
                </a:lnTo>
                <a:lnTo>
                  <a:pt x="3735094" y="4482039"/>
                </a:lnTo>
                <a:lnTo>
                  <a:pt x="3732713" y="4480848"/>
                </a:lnTo>
                <a:lnTo>
                  <a:pt x="3729935" y="4479657"/>
                </a:lnTo>
                <a:lnTo>
                  <a:pt x="3727157" y="4478069"/>
                </a:lnTo>
                <a:lnTo>
                  <a:pt x="3724378" y="4477275"/>
                </a:lnTo>
                <a:lnTo>
                  <a:pt x="3723188" y="4480054"/>
                </a:lnTo>
                <a:lnTo>
                  <a:pt x="3722394" y="4482435"/>
                </a:lnTo>
                <a:lnTo>
                  <a:pt x="3721998" y="4485214"/>
                </a:lnTo>
                <a:lnTo>
                  <a:pt x="3721998" y="4487595"/>
                </a:lnTo>
                <a:lnTo>
                  <a:pt x="3722394" y="4489977"/>
                </a:lnTo>
                <a:lnTo>
                  <a:pt x="3722791" y="4492359"/>
                </a:lnTo>
                <a:lnTo>
                  <a:pt x="3723188" y="4494343"/>
                </a:lnTo>
                <a:lnTo>
                  <a:pt x="3724378" y="4496328"/>
                </a:lnTo>
                <a:lnTo>
                  <a:pt x="3725569" y="4498312"/>
                </a:lnTo>
                <a:lnTo>
                  <a:pt x="3727157" y="4499106"/>
                </a:lnTo>
                <a:lnTo>
                  <a:pt x="3729142" y="4500297"/>
                </a:lnTo>
                <a:lnTo>
                  <a:pt x="3731125" y="4500694"/>
                </a:lnTo>
                <a:lnTo>
                  <a:pt x="3733110" y="4500694"/>
                </a:lnTo>
                <a:lnTo>
                  <a:pt x="3735094" y="4500297"/>
                </a:lnTo>
                <a:lnTo>
                  <a:pt x="3737476" y="4499106"/>
                </a:lnTo>
                <a:lnTo>
                  <a:pt x="3739857" y="4497915"/>
                </a:lnTo>
                <a:lnTo>
                  <a:pt x="3739460" y="4501091"/>
                </a:lnTo>
                <a:lnTo>
                  <a:pt x="3738269" y="4503472"/>
                </a:lnTo>
                <a:lnTo>
                  <a:pt x="3737079" y="4505060"/>
                </a:lnTo>
                <a:lnTo>
                  <a:pt x="3735094" y="4506251"/>
                </a:lnTo>
                <a:lnTo>
                  <a:pt x="3733507" y="4506648"/>
                </a:lnTo>
                <a:lnTo>
                  <a:pt x="3731125" y="4506648"/>
                </a:lnTo>
                <a:lnTo>
                  <a:pt x="3726760" y="4505457"/>
                </a:lnTo>
                <a:lnTo>
                  <a:pt x="3721998" y="4504663"/>
                </a:lnTo>
                <a:lnTo>
                  <a:pt x="3716441" y="4504266"/>
                </a:lnTo>
                <a:lnTo>
                  <a:pt x="3714059" y="4504663"/>
                </a:lnTo>
                <a:lnTo>
                  <a:pt x="3711678" y="4505060"/>
                </a:lnTo>
                <a:lnTo>
                  <a:pt x="3709693" y="4506648"/>
                </a:lnTo>
                <a:lnTo>
                  <a:pt x="3707710" y="4508632"/>
                </a:lnTo>
                <a:lnTo>
                  <a:pt x="3716837" y="4493946"/>
                </a:lnTo>
                <a:lnTo>
                  <a:pt x="3714456" y="4493946"/>
                </a:lnTo>
                <a:lnTo>
                  <a:pt x="3712472" y="4493946"/>
                </a:lnTo>
                <a:lnTo>
                  <a:pt x="3708503" y="4492755"/>
                </a:lnTo>
                <a:lnTo>
                  <a:pt x="3705328" y="4491565"/>
                </a:lnTo>
                <a:lnTo>
                  <a:pt x="3701756" y="4489580"/>
                </a:lnTo>
                <a:lnTo>
                  <a:pt x="3697788" y="4487992"/>
                </a:lnTo>
                <a:lnTo>
                  <a:pt x="3693421" y="4487199"/>
                </a:lnTo>
                <a:lnTo>
                  <a:pt x="3690644" y="4487199"/>
                </a:lnTo>
                <a:lnTo>
                  <a:pt x="3687071" y="4487199"/>
                </a:lnTo>
                <a:lnTo>
                  <a:pt x="3683102" y="4487595"/>
                </a:lnTo>
                <a:lnTo>
                  <a:pt x="3679133" y="4488389"/>
                </a:lnTo>
                <a:lnTo>
                  <a:pt x="3677545" y="4476085"/>
                </a:lnTo>
                <a:lnTo>
                  <a:pt x="3675958" y="4464574"/>
                </a:lnTo>
                <a:lnTo>
                  <a:pt x="3674767" y="4459811"/>
                </a:lnTo>
                <a:lnTo>
                  <a:pt x="3673576" y="4454651"/>
                </a:lnTo>
                <a:lnTo>
                  <a:pt x="3671989" y="4450285"/>
                </a:lnTo>
                <a:lnTo>
                  <a:pt x="3670005" y="4446316"/>
                </a:lnTo>
                <a:lnTo>
                  <a:pt x="3668020" y="4443537"/>
                </a:lnTo>
                <a:lnTo>
                  <a:pt x="3665242" y="4440759"/>
                </a:lnTo>
                <a:lnTo>
                  <a:pt x="3661670" y="4439171"/>
                </a:lnTo>
                <a:lnTo>
                  <a:pt x="3657701" y="4437980"/>
                </a:lnTo>
                <a:lnTo>
                  <a:pt x="3653335" y="4437583"/>
                </a:lnTo>
                <a:lnTo>
                  <a:pt x="3648572" y="4438774"/>
                </a:lnTo>
                <a:lnTo>
                  <a:pt x="3642222" y="4439965"/>
                </a:lnTo>
                <a:lnTo>
                  <a:pt x="3635475" y="4443140"/>
                </a:lnTo>
                <a:lnTo>
                  <a:pt x="3632697" y="4447506"/>
                </a:lnTo>
                <a:lnTo>
                  <a:pt x="3631506" y="4451476"/>
                </a:lnTo>
                <a:lnTo>
                  <a:pt x="3629919" y="4454651"/>
                </a:lnTo>
                <a:lnTo>
                  <a:pt x="3629125" y="4457826"/>
                </a:lnTo>
                <a:lnTo>
                  <a:pt x="3627537" y="4463383"/>
                </a:lnTo>
                <a:lnTo>
                  <a:pt x="3626347" y="4466956"/>
                </a:lnTo>
                <a:lnTo>
                  <a:pt x="3625156" y="4470528"/>
                </a:lnTo>
                <a:lnTo>
                  <a:pt x="3627140" y="4469734"/>
                </a:lnTo>
                <a:lnTo>
                  <a:pt x="3629125" y="4468940"/>
                </a:lnTo>
                <a:lnTo>
                  <a:pt x="3631903" y="4466162"/>
                </a:lnTo>
                <a:lnTo>
                  <a:pt x="3634284" y="4462986"/>
                </a:lnTo>
                <a:lnTo>
                  <a:pt x="3636666" y="4459811"/>
                </a:lnTo>
                <a:lnTo>
                  <a:pt x="3639047" y="4456636"/>
                </a:lnTo>
                <a:lnTo>
                  <a:pt x="3640635" y="4455842"/>
                </a:lnTo>
                <a:lnTo>
                  <a:pt x="3642222" y="4454651"/>
                </a:lnTo>
                <a:lnTo>
                  <a:pt x="3643810" y="4454254"/>
                </a:lnTo>
                <a:lnTo>
                  <a:pt x="3645795" y="4454254"/>
                </a:lnTo>
                <a:lnTo>
                  <a:pt x="3647382" y="4454254"/>
                </a:lnTo>
                <a:lnTo>
                  <a:pt x="3649366" y="4454651"/>
                </a:lnTo>
                <a:lnTo>
                  <a:pt x="3645795" y="4458223"/>
                </a:lnTo>
                <a:lnTo>
                  <a:pt x="3642222" y="4462192"/>
                </a:lnTo>
                <a:lnTo>
                  <a:pt x="3639841" y="4466162"/>
                </a:lnTo>
                <a:lnTo>
                  <a:pt x="3638253" y="4469734"/>
                </a:lnTo>
                <a:lnTo>
                  <a:pt x="3637459" y="4473703"/>
                </a:lnTo>
                <a:lnTo>
                  <a:pt x="3636666" y="4477275"/>
                </a:lnTo>
                <a:lnTo>
                  <a:pt x="3636666" y="4480848"/>
                </a:lnTo>
                <a:lnTo>
                  <a:pt x="3637459" y="4484023"/>
                </a:lnTo>
                <a:lnTo>
                  <a:pt x="3638253" y="4486405"/>
                </a:lnTo>
                <a:lnTo>
                  <a:pt x="3639841" y="4487992"/>
                </a:lnTo>
                <a:lnTo>
                  <a:pt x="3641825" y="4488786"/>
                </a:lnTo>
                <a:lnTo>
                  <a:pt x="3644207" y="4488786"/>
                </a:lnTo>
                <a:lnTo>
                  <a:pt x="3646588" y="4487992"/>
                </a:lnTo>
                <a:lnTo>
                  <a:pt x="3648969" y="4485611"/>
                </a:lnTo>
                <a:lnTo>
                  <a:pt x="3652144" y="4482039"/>
                </a:lnTo>
                <a:lnTo>
                  <a:pt x="3654923" y="4477275"/>
                </a:lnTo>
                <a:lnTo>
                  <a:pt x="3653335" y="4483229"/>
                </a:lnTo>
                <a:lnTo>
                  <a:pt x="3652939" y="4488389"/>
                </a:lnTo>
                <a:lnTo>
                  <a:pt x="3652939" y="4492755"/>
                </a:lnTo>
                <a:lnTo>
                  <a:pt x="3653335" y="4496725"/>
                </a:lnTo>
                <a:lnTo>
                  <a:pt x="3654923" y="4500297"/>
                </a:lnTo>
                <a:lnTo>
                  <a:pt x="3656510" y="4503075"/>
                </a:lnTo>
                <a:lnTo>
                  <a:pt x="3658892" y="4505457"/>
                </a:lnTo>
                <a:lnTo>
                  <a:pt x="3661670" y="4507442"/>
                </a:lnTo>
                <a:lnTo>
                  <a:pt x="3664845" y="4509029"/>
                </a:lnTo>
                <a:lnTo>
                  <a:pt x="3668020" y="4509823"/>
                </a:lnTo>
                <a:lnTo>
                  <a:pt x="3671592" y="4510617"/>
                </a:lnTo>
                <a:lnTo>
                  <a:pt x="3675561" y="4510617"/>
                </a:lnTo>
                <a:lnTo>
                  <a:pt x="3679927" y="4510617"/>
                </a:lnTo>
                <a:lnTo>
                  <a:pt x="3683896" y="4509823"/>
                </a:lnTo>
                <a:lnTo>
                  <a:pt x="3691833" y="4507838"/>
                </a:lnTo>
                <a:lnTo>
                  <a:pt x="3690246" y="4511808"/>
                </a:lnTo>
                <a:lnTo>
                  <a:pt x="3688261" y="4514983"/>
                </a:lnTo>
                <a:lnTo>
                  <a:pt x="3684293" y="4519349"/>
                </a:lnTo>
                <a:lnTo>
                  <a:pt x="3680720" y="4522525"/>
                </a:lnTo>
                <a:lnTo>
                  <a:pt x="3676752" y="4526891"/>
                </a:lnTo>
                <a:lnTo>
                  <a:pt x="3676355" y="4528875"/>
                </a:lnTo>
                <a:lnTo>
                  <a:pt x="3676752" y="4530066"/>
                </a:lnTo>
                <a:lnTo>
                  <a:pt x="3677545" y="4530860"/>
                </a:lnTo>
                <a:lnTo>
                  <a:pt x="3678736" y="4531654"/>
                </a:lnTo>
                <a:lnTo>
                  <a:pt x="3682705" y="4532051"/>
                </a:lnTo>
                <a:lnTo>
                  <a:pt x="3687071" y="4532051"/>
                </a:lnTo>
                <a:lnTo>
                  <a:pt x="3689055" y="4532448"/>
                </a:lnTo>
                <a:lnTo>
                  <a:pt x="3690644" y="4532845"/>
                </a:lnTo>
                <a:lnTo>
                  <a:pt x="3691437" y="4534035"/>
                </a:lnTo>
                <a:lnTo>
                  <a:pt x="3691833" y="4535226"/>
                </a:lnTo>
                <a:lnTo>
                  <a:pt x="3691437" y="4538005"/>
                </a:lnTo>
                <a:lnTo>
                  <a:pt x="3690246" y="4540783"/>
                </a:lnTo>
                <a:lnTo>
                  <a:pt x="3687468" y="4545149"/>
                </a:lnTo>
                <a:lnTo>
                  <a:pt x="3684293" y="4549912"/>
                </a:lnTo>
                <a:lnTo>
                  <a:pt x="3686277" y="4549515"/>
                </a:lnTo>
                <a:lnTo>
                  <a:pt x="3688658" y="4548721"/>
                </a:lnTo>
                <a:lnTo>
                  <a:pt x="3693421" y="4546340"/>
                </a:lnTo>
                <a:lnTo>
                  <a:pt x="3695802" y="4545149"/>
                </a:lnTo>
                <a:lnTo>
                  <a:pt x="3698184" y="4544752"/>
                </a:lnTo>
                <a:lnTo>
                  <a:pt x="3700168" y="4544752"/>
                </a:lnTo>
                <a:lnTo>
                  <a:pt x="3702946" y="4545546"/>
                </a:lnTo>
                <a:lnTo>
                  <a:pt x="3698977" y="4547928"/>
                </a:lnTo>
                <a:lnTo>
                  <a:pt x="3695405" y="4549912"/>
                </a:lnTo>
                <a:lnTo>
                  <a:pt x="3691833" y="4551103"/>
                </a:lnTo>
                <a:lnTo>
                  <a:pt x="3689055" y="4551897"/>
                </a:lnTo>
                <a:lnTo>
                  <a:pt x="3687468" y="4557851"/>
                </a:lnTo>
                <a:lnTo>
                  <a:pt x="3687071" y="4559835"/>
                </a:lnTo>
                <a:lnTo>
                  <a:pt x="3687468" y="4561820"/>
                </a:lnTo>
                <a:lnTo>
                  <a:pt x="3688261" y="4562614"/>
                </a:lnTo>
                <a:lnTo>
                  <a:pt x="3688658" y="4563804"/>
                </a:lnTo>
                <a:lnTo>
                  <a:pt x="3691040" y="4565392"/>
                </a:lnTo>
                <a:lnTo>
                  <a:pt x="3697390" y="4566980"/>
                </a:lnTo>
                <a:lnTo>
                  <a:pt x="3700962" y="4568964"/>
                </a:lnTo>
                <a:lnTo>
                  <a:pt x="3702154" y="4570552"/>
                </a:lnTo>
                <a:lnTo>
                  <a:pt x="3704137" y="4572140"/>
                </a:lnTo>
                <a:lnTo>
                  <a:pt x="3697788" y="4575315"/>
                </a:lnTo>
                <a:lnTo>
                  <a:pt x="3691437" y="4578094"/>
                </a:lnTo>
                <a:lnTo>
                  <a:pt x="3685483" y="4581269"/>
                </a:lnTo>
                <a:lnTo>
                  <a:pt x="3682308" y="4583650"/>
                </a:lnTo>
                <a:lnTo>
                  <a:pt x="3678736" y="4586826"/>
                </a:lnTo>
                <a:lnTo>
                  <a:pt x="3678339" y="4583254"/>
                </a:lnTo>
                <a:lnTo>
                  <a:pt x="3677545" y="4580872"/>
                </a:lnTo>
                <a:lnTo>
                  <a:pt x="3676355" y="4578491"/>
                </a:lnTo>
                <a:lnTo>
                  <a:pt x="3674767" y="4576109"/>
                </a:lnTo>
                <a:lnTo>
                  <a:pt x="3672783" y="4574521"/>
                </a:lnTo>
                <a:lnTo>
                  <a:pt x="3671195" y="4572934"/>
                </a:lnTo>
                <a:lnTo>
                  <a:pt x="3669211" y="4572140"/>
                </a:lnTo>
                <a:lnTo>
                  <a:pt x="3667227" y="4570949"/>
                </a:lnTo>
                <a:lnTo>
                  <a:pt x="3662861" y="4570155"/>
                </a:lnTo>
                <a:lnTo>
                  <a:pt x="3658495" y="4570552"/>
                </a:lnTo>
                <a:lnTo>
                  <a:pt x="3653732" y="4571743"/>
                </a:lnTo>
                <a:lnTo>
                  <a:pt x="3650557" y="4573331"/>
                </a:lnTo>
                <a:lnTo>
                  <a:pt x="3650161" y="4572537"/>
                </a:lnTo>
                <a:lnTo>
                  <a:pt x="3649366" y="4571743"/>
                </a:lnTo>
                <a:lnTo>
                  <a:pt x="3649366" y="4568964"/>
                </a:lnTo>
                <a:lnTo>
                  <a:pt x="3650161" y="4566583"/>
                </a:lnTo>
                <a:lnTo>
                  <a:pt x="3650557" y="4563804"/>
                </a:lnTo>
                <a:lnTo>
                  <a:pt x="3651351" y="4560629"/>
                </a:lnTo>
                <a:lnTo>
                  <a:pt x="3651351" y="4557851"/>
                </a:lnTo>
                <a:lnTo>
                  <a:pt x="3651351" y="4555469"/>
                </a:lnTo>
                <a:lnTo>
                  <a:pt x="3650954" y="4554278"/>
                </a:lnTo>
                <a:lnTo>
                  <a:pt x="3650557" y="4553881"/>
                </a:lnTo>
                <a:lnTo>
                  <a:pt x="3649366" y="4553088"/>
                </a:lnTo>
                <a:lnTo>
                  <a:pt x="3648176" y="4553088"/>
                </a:lnTo>
                <a:lnTo>
                  <a:pt x="3646588" y="4553088"/>
                </a:lnTo>
                <a:lnTo>
                  <a:pt x="3645000" y="4553484"/>
                </a:lnTo>
                <a:lnTo>
                  <a:pt x="3641825" y="4555469"/>
                </a:lnTo>
                <a:lnTo>
                  <a:pt x="3638650" y="4558248"/>
                </a:lnTo>
                <a:lnTo>
                  <a:pt x="3632300" y="4564598"/>
                </a:lnTo>
                <a:lnTo>
                  <a:pt x="3629125" y="4566980"/>
                </a:lnTo>
                <a:lnTo>
                  <a:pt x="3625951" y="4568171"/>
                </a:lnTo>
                <a:lnTo>
                  <a:pt x="3625951" y="4563804"/>
                </a:lnTo>
                <a:lnTo>
                  <a:pt x="3625156" y="4560629"/>
                </a:lnTo>
                <a:lnTo>
                  <a:pt x="3623965" y="4558248"/>
                </a:lnTo>
                <a:lnTo>
                  <a:pt x="3622775" y="4556263"/>
                </a:lnTo>
                <a:lnTo>
                  <a:pt x="3620790" y="4555469"/>
                </a:lnTo>
                <a:lnTo>
                  <a:pt x="3617615" y="4555072"/>
                </a:lnTo>
                <a:lnTo>
                  <a:pt x="3610471" y="4554278"/>
                </a:lnTo>
                <a:lnTo>
                  <a:pt x="3613249" y="4549515"/>
                </a:lnTo>
                <a:lnTo>
                  <a:pt x="3615631" y="4546737"/>
                </a:lnTo>
                <a:lnTo>
                  <a:pt x="3618409" y="4545149"/>
                </a:lnTo>
                <a:lnTo>
                  <a:pt x="3620790" y="4544752"/>
                </a:lnTo>
                <a:lnTo>
                  <a:pt x="3622775" y="4544355"/>
                </a:lnTo>
                <a:lnTo>
                  <a:pt x="3625156" y="4543561"/>
                </a:lnTo>
                <a:lnTo>
                  <a:pt x="3627537" y="4541180"/>
                </a:lnTo>
                <a:lnTo>
                  <a:pt x="3629919" y="4537211"/>
                </a:lnTo>
                <a:lnTo>
                  <a:pt x="3632697" y="4532845"/>
                </a:lnTo>
                <a:lnTo>
                  <a:pt x="3634284" y="4529669"/>
                </a:lnTo>
                <a:lnTo>
                  <a:pt x="3635873" y="4526097"/>
                </a:lnTo>
                <a:lnTo>
                  <a:pt x="3636269" y="4523318"/>
                </a:lnTo>
                <a:lnTo>
                  <a:pt x="3636269" y="4520540"/>
                </a:lnTo>
                <a:lnTo>
                  <a:pt x="3636269" y="4518158"/>
                </a:lnTo>
                <a:lnTo>
                  <a:pt x="3635475" y="4513792"/>
                </a:lnTo>
                <a:lnTo>
                  <a:pt x="3632697" y="4514983"/>
                </a:lnTo>
                <a:lnTo>
                  <a:pt x="3630315" y="4515777"/>
                </a:lnTo>
                <a:lnTo>
                  <a:pt x="3627537" y="4516174"/>
                </a:lnTo>
                <a:lnTo>
                  <a:pt x="3626347" y="4515777"/>
                </a:lnTo>
                <a:lnTo>
                  <a:pt x="3625156" y="4515380"/>
                </a:lnTo>
                <a:lnTo>
                  <a:pt x="3623568" y="4518158"/>
                </a:lnTo>
                <a:lnTo>
                  <a:pt x="3623171" y="4521334"/>
                </a:lnTo>
                <a:lnTo>
                  <a:pt x="3622775" y="4523715"/>
                </a:lnTo>
                <a:lnTo>
                  <a:pt x="3622775" y="4526494"/>
                </a:lnTo>
                <a:lnTo>
                  <a:pt x="3622775" y="4528478"/>
                </a:lnTo>
                <a:lnTo>
                  <a:pt x="3621981" y="4530463"/>
                </a:lnTo>
                <a:lnTo>
                  <a:pt x="3621584" y="4530860"/>
                </a:lnTo>
                <a:lnTo>
                  <a:pt x="3620790" y="4531654"/>
                </a:lnTo>
                <a:lnTo>
                  <a:pt x="3618409" y="4532051"/>
                </a:lnTo>
                <a:lnTo>
                  <a:pt x="3618807" y="4524509"/>
                </a:lnTo>
                <a:lnTo>
                  <a:pt x="3619203" y="4518158"/>
                </a:lnTo>
                <a:lnTo>
                  <a:pt x="3619203" y="4512998"/>
                </a:lnTo>
                <a:lnTo>
                  <a:pt x="3619203" y="4507838"/>
                </a:lnTo>
                <a:lnTo>
                  <a:pt x="3618807" y="4503472"/>
                </a:lnTo>
                <a:lnTo>
                  <a:pt x="3618409" y="4502282"/>
                </a:lnTo>
                <a:lnTo>
                  <a:pt x="3617218" y="4500297"/>
                </a:lnTo>
                <a:lnTo>
                  <a:pt x="3615631" y="4499106"/>
                </a:lnTo>
                <a:lnTo>
                  <a:pt x="3614440" y="4497915"/>
                </a:lnTo>
                <a:lnTo>
                  <a:pt x="3612456" y="4496725"/>
                </a:lnTo>
                <a:lnTo>
                  <a:pt x="3610074" y="4495931"/>
                </a:lnTo>
                <a:lnTo>
                  <a:pt x="3608090" y="4496725"/>
                </a:lnTo>
                <a:lnTo>
                  <a:pt x="3606105" y="4498312"/>
                </a:lnTo>
                <a:lnTo>
                  <a:pt x="3604121" y="4499106"/>
                </a:lnTo>
                <a:lnTo>
                  <a:pt x="3602930" y="4499106"/>
                </a:lnTo>
                <a:lnTo>
                  <a:pt x="3602136" y="4499106"/>
                </a:lnTo>
                <a:lnTo>
                  <a:pt x="3598564" y="4504266"/>
                </a:lnTo>
                <a:lnTo>
                  <a:pt x="3597770" y="4505457"/>
                </a:lnTo>
                <a:lnTo>
                  <a:pt x="3597374" y="4507045"/>
                </a:lnTo>
                <a:lnTo>
                  <a:pt x="3597374" y="4507838"/>
                </a:lnTo>
                <a:lnTo>
                  <a:pt x="3597374" y="4509029"/>
                </a:lnTo>
                <a:lnTo>
                  <a:pt x="3598168" y="4510617"/>
                </a:lnTo>
                <a:lnTo>
                  <a:pt x="3599358" y="4511808"/>
                </a:lnTo>
                <a:lnTo>
                  <a:pt x="3599358" y="4512998"/>
                </a:lnTo>
                <a:lnTo>
                  <a:pt x="3599358" y="4513792"/>
                </a:lnTo>
                <a:lnTo>
                  <a:pt x="3598564" y="4515380"/>
                </a:lnTo>
                <a:lnTo>
                  <a:pt x="3598168" y="4516968"/>
                </a:lnTo>
                <a:lnTo>
                  <a:pt x="3594595" y="4521731"/>
                </a:lnTo>
                <a:lnTo>
                  <a:pt x="3593802" y="4519349"/>
                </a:lnTo>
                <a:lnTo>
                  <a:pt x="3593405" y="4516968"/>
                </a:lnTo>
                <a:lnTo>
                  <a:pt x="3593405" y="4511411"/>
                </a:lnTo>
                <a:lnTo>
                  <a:pt x="3593008" y="4506251"/>
                </a:lnTo>
                <a:lnTo>
                  <a:pt x="3593008" y="4500694"/>
                </a:lnTo>
                <a:lnTo>
                  <a:pt x="3592214" y="4498709"/>
                </a:lnTo>
                <a:lnTo>
                  <a:pt x="3591420" y="4497122"/>
                </a:lnTo>
                <a:lnTo>
                  <a:pt x="3590230" y="4495931"/>
                </a:lnTo>
                <a:lnTo>
                  <a:pt x="3588246" y="4495137"/>
                </a:lnTo>
                <a:lnTo>
                  <a:pt x="3586658" y="4495931"/>
                </a:lnTo>
                <a:lnTo>
                  <a:pt x="3583880" y="4496725"/>
                </a:lnTo>
                <a:lnTo>
                  <a:pt x="3580704" y="4498709"/>
                </a:lnTo>
                <a:lnTo>
                  <a:pt x="3576735" y="4501488"/>
                </a:lnTo>
                <a:lnTo>
                  <a:pt x="3575545" y="4506251"/>
                </a:lnTo>
                <a:lnTo>
                  <a:pt x="3575545" y="4507045"/>
                </a:lnTo>
                <a:lnTo>
                  <a:pt x="3576338" y="4507442"/>
                </a:lnTo>
                <a:lnTo>
                  <a:pt x="3577132" y="4507442"/>
                </a:lnTo>
                <a:lnTo>
                  <a:pt x="3578324" y="4507442"/>
                </a:lnTo>
                <a:lnTo>
                  <a:pt x="3580704" y="4506648"/>
                </a:lnTo>
                <a:lnTo>
                  <a:pt x="3583880" y="4505060"/>
                </a:lnTo>
                <a:lnTo>
                  <a:pt x="3587054" y="4504663"/>
                </a:lnTo>
                <a:lnTo>
                  <a:pt x="3588246" y="4504663"/>
                </a:lnTo>
                <a:lnTo>
                  <a:pt x="3589436" y="4505060"/>
                </a:lnTo>
                <a:lnTo>
                  <a:pt x="3590230" y="4506251"/>
                </a:lnTo>
                <a:lnTo>
                  <a:pt x="3591420" y="4507442"/>
                </a:lnTo>
                <a:lnTo>
                  <a:pt x="3589436" y="4511808"/>
                </a:lnTo>
                <a:lnTo>
                  <a:pt x="3587451" y="4515777"/>
                </a:lnTo>
                <a:lnTo>
                  <a:pt x="3585864" y="4518158"/>
                </a:lnTo>
                <a:lnTo>
                  <a:pt x="3583880" y="4519746"/>
                </a:lnTo>
                <a:lnTo>
                  <a:pt x="3582689" y="4520540"/>
                </a:lnTo>
                <a:lnTo>
                  <a:pt x="3581102" y="4521334"/>
                </a:lnTo>
                <a:lnTo>
                  <a:pt x="3579514" y="4521334"/>
                </a:lnTo>
                <a:lnTo>
                  <a:pt x="3578720" y="4521334"/>
                </a:lnTo>
                <a:lnTo>
                  <a:pt x="3575545" y="4520143"/>
                </a:lnTo>
                <a:lnTo>
                  <a:pt x="3573163" y="4519349"/>
                </a:lnTo>
                <a:lnTo>
                  <a:pt x="3571973" y="4519746"/>
                </a:lnTo>
                <a:lnTo>
                  <a:pt x="3570385" y="4520143"/>
                </a:lnTo>
                <a:lnTo>
                  <a:pt x="3568798" y="4521334"/>
                </a:lnTo>
                <a:lnTo>
                  <a:pt x="3566814" y="4523318"/>
                </a:lnTo>
                <a:lnTo>
                  <a:pt x="3568798" y="4519349"/>
                </a:lnTo>
                <a:lnTo>
                  <a:pt x="3569194" y="4515380"/>
                </a:lnTo>
                <a:lnTo>
                  <a:pt x="3569988" y="4512998"/>
                </a:lnTo>
                <a:lnTo>
                  <a:pt x="3569988" y="4510617"/>
                </a:lnTo>
                <a:lnTo>
                  <a:pt x="3569194" y="4509029"/>
                </a:lnTo>
                <a:lnTo>
                  <a:pt x="3568402" y="4507442"/>
                </a:lnTo>
                <a:lnTo>
                  <a:pt x="3566814" y="4507045"/>
                </a:lnTo>
                <a:lnTo>
                  <a:pt x="3564829" y="4506648"/>
                </a:lnTo>
                <a:lnTo>
                  <a:pt x="3561258" y="4506648"/>
                </a:lnTo>
                <a:lnTo>
                  <a:pt x="3556097" y="4507442"/>
                </a:lnTo>
                <a:lnTo>
                  <a:pt x="3551334" y="4508632"/>
                </a:lnTo>
                <a:lnTo>
                  <a:pt x="3546572" y="4509029"/>
                </a:lnTo>
                <a:lnTo>
                  <a:pt x="3551334" y="4504266"/>
                </a:lnTo>
                <a:lnTo>
                  <a:pt x="3552922" y="4502678"/>
                </a:lnTo>
                <a:lnTo>
                  <a:pt x="3554906" y="4501488"/>
                </a:lnTo>
                <a:lnTo>
                  <a:pt x="3557685" y="4501091"/>
                </a:lnTo>
                <a:lnTo>
                  <a:pt x="3560066" y="4500694"/>
                </a:lnTo>
                <a:lnTo>
                  <a:pt x="3562447" y="4500694"/>
                </a:lnTo>
                <a:lnTo>
                  <a:pt x="3564432" y="4499900"/>
                </a:lnTo>
                <a:lnTo>
                  <a:pt x="3567607" y="4497122"/>
                </a:lnTo>
                <a:lnTo>
                  <a:pt x="3570385" y="4492755"/>
                </a:lnTo>
                <a:lnTo>
                  <a:pt x="3569194" y="4491962"/>
                </a:lnTo>
                <a:lnTo>
                  <a:pt x="3568402" y="4490771"/>
                </a:lnTo>
                <a:lnTo>
                  <a:pt x="3566019" y="4488786"/>
                </a:lnTo>
                <a:lnTo>
                  <a:pt x="3562844" y="4486405"/>
                </a:lnTo>
                <a:lnTo>
                  <a:pt x="3562050" y="4485214"/>
                </a:lnTo>
                <a:lnTo>
                  <a:pt x="3561258" y="4483626"/>
                </a:lnTo>
                <a:lnTo>
                  <a:pt x="3560066" y="4481642"/>
                </a:lnTo>
                <a:lnTo>
                  <a:pt x="3559669" y="4479260"/>
                </a:lnTo>
                <a:lnTo>
                  <a:pt x="3559272" y="4476085"/>
                </a:lnTo>
                <a:lnTo>
                  <a:pt x="3559669" y="4472909"/>
                </a:lnTo>
                <a:lnTo>
                  <a:pt x="3560463" y="4468940"/>
                </a:lnTo>
                <a:lnTo>
                  <a:pt x="3561654" y="4464574"/>
                </a:lnTo>
                <a:lnTo>
                  <a:pt x="3564036" y="4459017"/>
                </a:lnTo>
                <a:lnTo>
                  <a:pt x="3566416" y="4453460"/>
                </a:lnTo>
                <a:lnTo>
                  <a:pt x="3567607" y="4455842"/>
                </a:lnTo>
                <a:lnTo>
                  <a:pt x="3568004" y="4459017"/>
                </a:lnTo>
                <a:lnTo>
                  <a:pt x="3568798" y="4463383"/>
                </a:lnTo>
                <a:lnTo>
                  <a:pt x="3570385" y="4466956"/>
                </a:lnTo>
                <a:lnTo>
                  <a:pt x="3570782" y="4468543"/>
                </a:lnTo>
                <a:lnTo>
                  <a:pt x="3571973" y="4469337"/>
                </a:lnTo>
                <a:lnTo>
                  <a:pt x="3573163" y="4469734"/>
                </a:lnTo>
                <a:lnTo>
                  <a:pt x="3574751" y="4469734"/>
                </a:lnTo>
                <a:lnTo>
                  <a:pt x="3576338" y="4468940"/>
                </a:lnTo>
                <a:lnTo>
                  <a:pt x="3578720" y="4466956"/>
                </a:lnTo>
                <a:lnTo>
                  <a:pt x="3580704" y="4464177"/>
                </a:lnTo>
                <a:lnTo>
                  <a:pt x="3583482" y="4460208"/>
                </a:lnTo>
                <a:lnTo>
                  <a:pt x="3583482" y="4462589"/>
                </a:lnTo>
                <a:lnTo>
                  <a:pt x="3583086" y="4466162"/>
                </a:lnTo>
                <a:lnTo>
                  <a:pt x="3580704" y="4473306"/>
                </a:lnTo>
                <a:lnTo>
                  <a:pt x="3577529" y="4481642"/>
                </a:lnTo>
                <a:lnTo>
                  <a:pt x="3576735" y="4485214"/>
                </a:lnTo>
                <a:lnTo>
                  <a:pt x="3575545" y="4488786"/>
                </a:lnTo>
                <a:lnTo>
                  <a:pt x="3577132" y="4489580"/>
                </a:lnTo>
                <a:lnTo>
                  <a:pt x="3579117" y="4489580"/>
                </a:lnTo>
                <a:lnTo>
                  <a:pt x="3584673" y="4488786"/>
                </a:lnTo>
                <a:lnTo>
                  <a:pt x="3595786" y="4485611"/>
                </a:lnTo>
                <a:lnTo>
                  <a:pt x="3598168" y="4485611"/>
                </a:lnTo>
                <a:lnTo>
                  <a:pt x="3600549" y="4485214"/>
                </a:lnTo>
                <a:lnTo>
                  <a:pt x="3602136" y="4485611"/>
                </a:lnTo>
                <a:lnTo>
                  <a:pt x="3602930" y="4486405"/>
                </a:lnTo>
                <a:lnTo>
                  <a:pt x="3602930" y="4487992"/>
                </a:lnTo>
                <a:lnTo>
                  <a:pt x="3602136" y="4489977"/>
                </a:lnTo>
                <a:lnTo>
                  <a:pt x="3600152" y="4493549"/>
                </a:lnTo>
                <a:lnTo>
                  <a:pt x="3597374" y="4497122"/>
                </a:lnTo>
                <a:lnTo>
                  <a:pt x="3599358" y="4497122"/>
                </a:lnTo>
                <a:lnTo>
                  <a:pt x="3600946" y="4496328"/>
                </a:lnTo>
                <a:lnTo>
                  <a:pt x="3602930" y="4494740"/>
                </a:lnTo>
                <a:lnTo>
                  <a:pt x="3604915" y="4492755"/>
                </a:lnTo>
                <a:lnTo>
                  <a:pt x="3609280" y="4487199"/>
                </a:lnTo>
                <a:lnTo>
                  <a:pt x="3614440" y="4478863"/>
                </a:lnTo>
                <a:lnTo>
                  <a:pt x="3614837" y="4477275"/>
                </a:lnTo>
                <a:lnTo>
                  <a:pt x="3614837" y="4475688"/>
                </a:lnTo>
                <a:lnTo>
                  <a:pt x="3614837" y="4474497"/>
                </a:lnTo>
                <a:lnTo>
                  <a:pt x="3614440" y="4472909"/>
                </a:lnTo>
                <a:lnTo>
                  <a:pt x="3613249" y="4471719"/>
                </a:lnTo>
                <a:lnTo>
                  <a:pt x="3612456" y="4470925"/>
                </a:lnTo>
                <a:lnTo>
                  <a:pt x="3609280" y="4468940"/>
                </a:lnTo>
                <a:lnTo>
                  <a:pt x="3606105" y="4468543"/>
                </a:lnTo>
                <a:lnTo>
                  <a:pt x="3602930" y="4468543"/>
                </a:lnTo>
                <a:lnTo>
                  <a:pt x="3600946" y="4468940"/>
                </a:lnTo>
                <a:lnTo>
                  <a:pt x="3599755" y="4469337"/>
                </a:lnTo>
                <a:lnTo>
                  <a:pt x="3598168" y="4470528"/>
                </a:lnTo>
                <a:lnTo>
                  <a:pt x="3597374" y="4471719"/>
                </a:lnTo>
                <a:lnTo>
                  <a:pt x="3597770" y="4469734"/>
                </a:lnTo>
                <a:lnTo>
                  <a:pt x="3598168" y="4468543"/>
                </a:lnTo>
                <a:lnTo>
                  <a:pt x="3600152" y="4464971"/>
                </a:lnTo>
                <a:lnTo>
                  <a:pt x="3602930" y="4461399"/>
                </a:lnTo>
                <a:lnTo>
                  <a:pt x="3606502" y="4457826"/>
                </a:lnTo>
                <a:lnTo>
                  <a:pt x="3610471" y="4453857"/>
                </a:lnTo>
                <a:lnTo>
                  <a:pt x="3613646" y="4448697"/>
                </a:lnTo>
                <a:lnTo>
                  <a:pt x="3615234" y="4445919"/>
                </a:lnTo>
                <a:lnTo>
                  <a:pt x="3616821" y="4443140"/>
                </a:lnTo>
                <a:lnTo>
                  <a:pt x="3617615" y="4439568"/>
                </a:lnTo>
                <a:lnTo>
                  <a:pt x="3618409" y="4435996"/>
                </a:lnTo>
                <a:lnTo>
                  <a:pt x="3613646" y="4439965"/>
                </a:lnTo>
                <a:lnTo>
                  <a:pt x="3611265" y="4441949"/>
                </a:lnTo>
                <a:lnTo>
                  <a:pt x="3610471" y="4442346"/>
                </a:lnTo>
                <a:lnTo>
                  <a:pt x="3610074" y="4442346"/>
                </a:lnTo>
                <a:lnTo>
                  <a:pt x="3609280" y="4441949"/>
                </a:lnTo>
                <a:lnTo>
                  <a:pt x="3609280" y="4441156"/>
                </a:lnTo>
                <a:lnTo>
                  <a:pt x="3610074" y="4438774"/>
                </a:lnTo>
                <a:lnTo>
                  <a:pt x="3610471" y="4435202"/>
                </a:lnTo>
                <a:lnTo>
                  <a:pt x="3611265" y="4430836"/>
                </a:lnTo>
                <a:lnTo>
                  <a:pt x="3611265" y="4426866"/>
                </a:lnTo>
                <a:lnTo>
                  <a:pt x="3609280" y="4426073"/>
                </a:lnTo>
                <a:lnTo>
                  <a:pt x="3606899" y="4426073"/>
                </a:lnTo>
                <a:lnTo>
                  <a:pt x="3604915" y="4426866"/>
                </a:lnTo>
                <a:lnTo>
                  <a:pt x="3603724" y="4428454"/>
                </a:lnTo>
                <a:lnTo>
                  <a:pt x="3602136" y="4430439"/>
                </a:lnTo>
                <a:lnTo>
                  <a:pt x="3600549" y="4432423"/>
                </a:lnTo>
                <a:lnTo>
                  <a:pt x="3597770" y="4437583"/>
                </a:lnTo>
                <a:lnTo>
                  <a:pt x="3594595" y="4443140"/>
                </a:lnTo>
                <a:lnTo>
                  <a:pt x="3593405" y="4445125"/>
                </a:lnTo>
                <a:lnTo>
                  <a:pt x="3591817" y="4447109"/>
                </a:lnTo>
                <a:lnTo>
                  <a:pt x="3590230" y="4448300"/>
                </a:lnTo>
                <a:lnTo>
                  <a:pt x="3589039" y="4448697"/>
                </a:lnTo>
                <a:lnTo>
                  <a:pt x="3587054" y="4448697"/>
                </a:lnTo>
                <a:lnTo>
                  <a:pt x="3584673" y="4447903"/>
                </a:lnTo>
                <a:lnTo>
                  <a:pt x="3587054" y="4445522"/>
                </a:lnTo>
                <a:lnTo>
                  <a:pt x="3589436" y="4442346"/>
                </a:lnTo>
                <a:lnTo>
                  <a:pt x="3594198" y="4435599"/>
                </a:lnTo>
                <a:lnTo>
                  <a:pt x="3599358" y="4429248"/>
                </a:lnTo>
                <a:lnTo>
                  <a:pt x="3602136" y="4426470"/>
                </a:lnTo>
                <a:lnTo>
                  <a:pt x="3604121" y="4424088"/>
                </a:lnTo>
                <a:lnTo>
                  <a:pt x="3592214" y="4418928"/>
                </a:lnTo>
                <a:lnTo>
                  <a:pt x="3588246" y="4422897"/>
                </a:lnTo>
                <a:lnTo>
                  <a:pt x="3585468" y="4426073"/>
                </a:lnTo>
                <a:lnTo>
                  <a:pt x="3582689" y="4428057"/>
                </a:lnTo>
                <a:lnTo>
                  <a:pt x="3580307" y="4428851"/>
                </a:lnTo>
                <a:lnTo>
                  <a:pt x="3577529" y="4429248"/>
                </a:lnTo>
                <a:lnTo>
                  <a:pt x="3575545" y="4428454"/>
                </a:lnTo>
                <a:lnTo>
                  <a:pt x="3573958" y="4427263"/>
                </a:lnTo>
                <a:lnTo>
                  <a:pt x="3572370" y="4425279"/>
                </a:lnTo>
                <a:lnTo>
                  <a:pt x="3569194" y="4420913"/>
                </a:lnTo>
                <a:lnTo>
                  <a:pt x="3566416" y="4415753"/>
                </a:lnTo>
                <a:lnTo>
                  <a:pt x="3563638" y="4410196"/>
                </a:lnTo>
                <a:lnTo>
                  <a:pt x="3562050" y="4407814"/>
                </a:lnTo>
                <a:lnTo>
                  <a:pt x="3560463" y="4405830"/>
                </a:lnTo>
                <a:lnTo>
                  <a:pt x="3558082" y="4409799"/>
                </a:lnTo>
                <a:lnTo>
                  <a:pt x="3556097" y="4413371"/>
                </a:lnTo>
                <a:lnTo>
                  <a:pt x="3554906" y="4415753"/>
                </a:lnTo>
                <a:lnTo>
                  <a:pt x="3554114" y="4418134"/>
                </a:lnTo>
                <a:lnTo>
                  <a:pt x="3554114" y="4420119"/>
                </a:lnTo>
                <a:lnTo>
                  <a:pt x="3554114" y="4422103"/>
                </a:lnTo>
                <a:lnTo>
                  <a:pt x="3554906" y="4424882"/>
                </a:lnTo>
                <a:lnTo>
                  <a:pt x="3555303" y="4428454"/>
                </a:lnTo>
                <a:lnTo>
                  <a:pt x="3555303" y="4430439"/>
                </a:lnTo>
                <a:lnTo>
                  <a:pt x="3554906" y="4432423"/>
                </a:lnTo>
                <a:lnTo>
                  <a:pt x="3553716" y="4434805"/>
                </a:lnTo>
                <a:lnTo>
                  <a:pt x="3552128" y="4437583"/>
                </a:lnTo>
                <a:lnTo>
                  <a:pt x="3550144" y="4441156"/>
                </a:lnTo>
                <a:lnTo>
                  <a:pt x="3547365" y="4445522"/>
                </a:lnTo>
                <a:lnTo>
                  <a:pt x="3548556" y="4446316"/>
                </a:lnTo>
                <a:lnTo>
                  <a:pt x="3549748" y="4446316"/>
                </a:lnTo>
                <a:lnTo>
                  <a:pt x="3550938" y="4446316"/>
                </a:lnTo>
                <a:lnTo>
                  <a:pt x="3551731" y="4445919"/>
                </a:lnTo>
                <a:lnTo>
                  <a:pt x="3554114" y="4443537"/>
                </a:lnTo>
                <a:lnTo>
                  <a:pt x="3556494" y="4441156"/>
                </a:lnTo>
                <a:lnTo>
                  <a:pt x="3559272" y="4438774"/>
                </a:lnTo>
                <a:lnTo>
                  <a:pt x="3561258" y="4437186"/>
                </a:lnTo>
                <a:lnTo>
                  <a:pt x="3562447" y="4436789"/>
                </a:lnTo>
                <a:lnTo>
                  <a:pt x="3563638" y="4437186"/>
                </a:lnTo>
                <a:lnTo>
                  <a:pt x="3564432" y="4437980"/>
                </a:lnTo>
                <a:lnTo>
                  <a:pt x="3565622" y="4439568"/>
                </a:lnTo>
                <a:lnTo>
                  <a:pt x="3562050" y="4445125"/>
                </a:lnTo>
                <a:lnTo>
                  <a:pt x="3560066" y="4448697"/>
                </a:lnTo>
                <a:lnTo>
                  <a:pt x="3558478" y="4452666"/>
                </a:lnTo>
                <a:lnTo>
                  <a:pt x="3557685" y="4455842"/>
                </a:lnTo>
                <a:lnTo>
                  <a:pt x="3556494" y="4459017"/>
                </a:lnTo>
                <a:lnTo>
                  <a:pt x="3555700" y="4462589"/>
                </a:lnTo>
                <a:lnTo>
                  <a:pt x="3553319" y="4466956"/>
                </a:lnTo>
                <a:lnTo>
                  <a:pt x="3550144" y="4471719"/>
                </a:lnTo>
                <a:lnTo>
                  <a:pt x="3548556" y="4473306"/>
                </a:lnTo>
                <a:lnTo>
                  <a:pt x="3546572" y="4473703"/>
                </a:lnTo>
                <a:lnTo>
                  <a:pt x="3542603" y="4474497"/>
                </a:lnTo>
                <a:lnTo>
                  <a:pt x="3540619" y="4475291"/>
                </a:lnTo>
                <a:lnTo>
                  <a:pt x="3538634" y="4477275"/>
                </a:lnTo>
                <a:lnTo>
                  <a:pt x="3536649" y="4480054"/>
                </a:lnTo>
                <a:lnTo>
                  <a:pt x="3534268" y="4484420"/>
                </a:lnTo>
                <a:lnTo>
                  <a:pt x="3531093" y="4482039"/>
                </a:lnTo>
                <a:lnTo>
                  <a:pt x="3528712" y="4479657"/>
                </a:lnTo>
                <a:lnTo>
                  <a:pt x="3526727" y="4476879"/>
                </a:lnTo>
                <a:lnTo>
                  <a:pt x="3524743" y="4473703"/>
                </a:lnTo>
                <a:lnTo>
                  <a:pt x="3521568" y="4466956"/>
                </a:lnTo>
                <a:lnTo>
                  <a:pt x="3518393" y="4459811"/>
                </a:lnTo>
                <a:lnTo>
                  <a:pt x="3516011" y="4452269"/>
                </a:lnTo>
                <a:lnTo>
                  <a:pt x="3514027" y="4445125"/>
                </a:lnTo>
                <a:lnTo>
                  <a:pt x="3511645" y="4437186"/>
                </a:lnTo>
                <a:lnTo>
                  <a:pt x="3509265" y="4430439"/>
                </a:lnTo>
                <a:lnTo>
                  <a:pt x="3506487" y="4430836"/>
                </a:lnTo>
                <a:lnTo>
                  <a:pt x="3502914" y="4431233"/>
                </a:lnTo>
                <a:lnTo>
                  <a:pt x="3498945" y="4431233"/>
                </a:lnTo>
                <a:lnTo>
                  <a:pt x="3495770" y="4430836"/>
                </a:lnTo>
                <a:lnTo>
                  <a:pt x="3491007" y="4429645"/>
                </a:lnTo>
                <a:lnTo>
                  <a:pt x="3487435" y="4428454"/>
                </a:lnTo>
                <a:lnTo>
                  <a:pt x="3483863" y="4426470"/>
                </a:lnTo>
                <a:lnTo>
                  <a:pt x="3479894" y="4424088"/>
                </a:lnTo>
                <a:lnTo>
                  <a:pt x="3476719" y="4420913"/>
                </a:lnTo>
                <a:lnTo>
                  <a:pt x="3473544" y="4416943"/>
                </a:lnTo>
                <a:lnTo>
                  <a:pt x="3471163" y="4413371"/>
                </a:lnTo>
                <a:lnTo>
                  <a:pt x="3469178" y="4409005"/>
                </a:lnTo>
                <a:lnTo>
                  <a:pt x="3467591" y="4403448"/>
                </a:lnTo>
                <a:lnTo>
                  <a:pt x="3466797" y="4397891"/>
                </a:lnTo>
                <a:lnTo>
                  <a:pt x="3467194" y="4391540"/>
                </a:lnTo>
                <a:lnTo>
                  <a:pt x="3467591" y="4388365"/>
                </a:lnTo>
                <a:lnTo>
                  <a:pt x="3467591" y="4391540"/>
                </a:lnTo>
                <a:lnTo>
                  <a:pt x="3468384" y="4395510"/>
                </a:lnTo>
                <a:lnTo>
                  <a:pt x="3469575" y="4399082"/>
                </a:lnTo>
                <a:lnTo>
                  <a:pt x="3471163" y="4401860"/>
                </a:lnTo>
                <a:lnTo>
                  <a:pt x="3473147" y="4405036"/>
                </a:lnTo>
                <a:lnTo>
                  <a:pt x="3475528" y="4407417"/>
                </a:lnTo>
                <a:lnTo>
                  <a:pt x="3478307" y="4409402"/>
                </a:lnTo>
                <a:lnTo>
                  <a:pt x="3481879" y="4411386"/>
                </a:lnTo>
                <a:lnTo>
                  <a:pt x="3485451" y="4411783"/>
                </a:lnTo>
                <a:lnTo>
                  <a:pt x="3488626" y="4412180"/>
                </a:lnTo>
                <a:lnTo>
                  <a:pt x="3492595" y="4411386"/>
                </a:lnTo>
                <a:lnTo>
                  <a:pt x="3496564" y="4409799"/>
                </a:lnTo>
                <a:lnTo>
                  <a:pt x="3500929" y="4407417"/>
                </a:lnTo>
                <a:lnTo>
                  <a:pt x="3504898" y="4403845"/>
                </a:lnTo>
                <a:lnTo>
                  <a:pt x="3508867" y="4399082"/>
                </a:lnTo>
                <a:lnTo>
                  <a:pt x="3510852" y="4401463"/>
                </a:lnTo>
                <a:lnTo>
                  <a:pt x="3512043" y="4403845"/>
                </a:lnTo>
                <a:lnTo>
                  <a:pt x="3514821" y="4409799"/>
                </a:lnTo>
                <a:lnTo>
                  <a:pt x="3516409" y="4415356"/>
                </a:lnTo>
                <a:lnTo>
                  <a:pt x="3518393" y="4420516"/>
                </a:lnTo>
                <a:lnTo>
                  <a:pt x="3519583" y="4422897"/>
                </a:lnTo>
                <a:lnTo>
                  <a:pt x="3521171" y="4424882"/>
                </a:lnTo>
                <a:lnTo>
                  <a:pt x="3522361" y="4426866"/>
                </a:lnTo>
                <a:lnTo>
                  <a:pt x="3523949" y="4428057"/>
                </a:lnTo>
                <a:lnTo>
                  <a:pt x="3525933" y="4428454"/>
                </a:lnTo>
                <a:lnTo>
                  <a:pt x="3528315" y="4428851"/>
                </a:lnTo>
                <a:lnTo>
                  <a:pt x="3531093" y="4428454"/>
                </a:lnTo>
                <a:lnTo>
                  <a:pt x="3534268" y="4426866"/>
                </a:lnTo>
                <a:lnTo>
                  <a:pt x="3536253" y="4423294"/>
                </a:lnTo>
                <a:lnTo>
                  <a:pt x="3537443" y="4420119"/>
                </a:lnTo>
                <a:lnTo>
                  <a:pt x="3538634" y="4417737"/>
                </a:lnTo>
                <a:lnTo>
                  <a:pt x="3538634" y="4415356"/>
                </a:lnTo>
                <a:lnTo>
                  <a:pt x="3538634" y="4412180"/>
                </a:lnTo>
                <a:lnTo>
                  <a:pt x="3538237" y="4409402"/>
                </a:lnTo>
                <a:lnTo>
                  <a:pt x="3538237" y="4407020"/>
                </a:lnTo>
                <a:lnTo>
                  <a:pt x="3538237" y="4405433"/>
                </a:lnTo>
                <a:lnTo>
                  <a:pt x="3539031" y="4403845"/>
                </a:lnTo>
                <a:lnTo>
                  <a:pt x="3541412" y="4399479"/>
                </a:lnTo>
                <a:lnTo>
                  <a:pt x="3546572" y="4393525"/>
                </a:lnTo>
                <a:lnTo>
                  <a:pt x="3544984" y="4391540"/>
                </a:lnTo>
                <a:lnTo>
                  <a:pt x="3543000" y="4391143"/>
                </a:lnTo>
                <a:lnTo>
                  <a:pt x="3541015" y="4391143"/>
                </a:lnTo>
                <a:lnTo>
                  <a:pt x="3539031" y="4392731"/>
                </a:lnTo>
                <a:lnTo>
                  <a:pt x="3537046" y="4394716"/>
                </a:lnTo>
                <a:lnTo>
                  <a:pt x="3535062" y="4397494"/>
                </a:lnTo>
                <a:lnTo>
                  <a:pt x="3532682" y="4401463"/>
                </a:lnTo>
                <a:lnTo>
                  <a:pt x="3530697" y="4406227"/>
                </a:lnTo>
                <a:lnTo>
                  <a:pt x="3518393" y="4402654"/>
                </a:lnTo>
                <a:lnTo>
                  <a:pt x="3521965" y="4398685"/>
                </a:lnTo>
                <a:lnTo>
                  <a:pt x="3525537" y="4394319"/>
                </a:lnTo>
                <a:lnTo>
                  <a:pt x="3528712" y="4388762"/>
                </a:lnTo>
                <a:lnTo>
                  <a:pt x="3532284" y="4382014"/>
                </a:lnTo>
                <a:lnTo>
                  <a:pt x="3526331" y="4385190"/>
                </a:lnTo>
                <a:lnTo>
                  <a:pt x="3520377" y="4387174"/>
                </a:lnTo>
                <a:lnTo>
                  <a:pt x="3515217" y="4388762"/>
                </a:lnTo>
                <a:lnTo>
                  <a:pt x="3509661" y="4388762"/>
                </a:lnTo>
                <a:lnTo>
                  <a:pt x="3504501" y="4387968"/>
                </a:lnTo>
                <a:lnTo>
                  <a:pt x="3499343" y="4386380"/>
                </a:lnTo>
                <a:lnTo>
                  <a:pt x="3494579" y="4384396"/>
                </a:lnTo>
                <a:lnTo>
                  <a:pt x="3490213" y="4381617"/>
                </a:lnTo>
                <a:lnTo>
                  <a:pt x="3485848" y="4378442"/>
                </a:lnTo>
                <a:lnTo>
                  <a:pt x="3481482" y="4374473"/>
                </a:lnTo>
                <a:lnTo>
                  <a:pt x="3473147" y="4366931"/>
                </a:lnTo>
                <a:lnTo>
                  <a:pt x="3457669" y="4349864"/>
                </a:lnTo>
                <a:lnTo>
                  <a:pt x="3455684" y="4350261"/>
                </a:lnTo>
                <a:lnTo>
                  <a:pt x="3454096" y="4350657"/>
                </a:lnTo>
                <a:lnTo>
                  <a:pt x="3452509" y="4351451"/>
                </a:lnTo>
                <a:lnTo>
                  <a:pt x="3451318" y="4353039"/>
                </a:lnTo>
                <a:lnTo>
                  <a:pt x="3448540" y="4356611"/>
                </a:lnTo>
                <a:lnTo>
                  <a:pt x="3446556" y="4360977"/>
                </a:lnTo>
                <a:lnTo>
                  <a:pt x="3442984" y="4371297"/>
                </a:lnTo>
                <a:lnTo>
                  <a:pt x="3439412" y="4380824"/>
                </a:lnTo>
                <a:lnTo>
                  <a:pt x="3437824" y="4380824"/>
                </a:lnTo>
                <a:lnTo>
                  <a:pt x="3436633" y="4380824"/>
                </a:lnTo>
                <a:lnTo>
                  <a:pt x="3433061" y="4382411"/>
                </a:lnTo>
                <a:lnTo>
                  <a:pt x="3430283" y="4383999"/>
                </a:lnTo>
                <a:lnTo>
                  <a:pt x="3428696" y="4383999"/>
                </a:lnTo>
                <a:lnTo>
                  <a:pt x="3427108" y="4382808"/>
                </a:lnTo>
                <a:lnTo>
                  <a:pt x="3432267" y="4378045"/>
                </a:lnTo>
                <a:lnTo>
                  <a:pt x="3435046" y="4373679"/>
                </a:lnTo>
                <a:lnTo>
                  <a:pt x="3437427" y="4369313"/>
                </a:lnTo>
                <a:lnTo>
                  <a:pt x="3439015" y="4365344"/>
                </a:lnTo>
                <a:lnTo>
                  <a:pt x="3440205" y="4360977"/>
                </a:lnTo>
                <a:lnTo>
                  <a:pt x="3441793" y="4356611"/>
                </a:lnTo>
                <a:lnTo>
                  <a:pt x="3444174" y="4351451"/>
                </a:lnTo>
                <a:lnTo>
                  <a:pt x="3447746" y="4346291"/>
                </a:lnTo>
                <a:lnTo>
                  <a:pt x="3441793" y="4352245"/>
                </a:lnTo>
                <a:lnTo>
                  <a:pt x="3439412" y="4353436"/>
                </a:lnTo>
                <a:lnTo>
                  <a:pt x="3437427" y="4355024"/>
                </a:lnTo>
                <a:lnTo>
                  <a:pt x="3435443" y="4355421"/>
                </a:lnTo>
                <a:lnTo>
                  <a:pt x="3433855" y="4355421"/>
                </a:lnTo>
                <a:lnTo>
                  <a:pt x="3432665" y="4355421"/>
                </a:lnTo>
                <a:lnTo>
                  <a:pt x="3431077" y="4354627"/>
                </a:lnTo>
                <a:lnTo>
                  <a:pt x="3429093" y="4352642"/>
                </a:lnTo>
                <a:lnTo>
                  <a:pt x="3426314" y="4349864"/>
                </a:lnTo>
                <a:lnTo>
                  <a:pt x="3423139" y="4346291"/>
                </a:lnTo>
                <a:lnTo>
                  <a:pt x="3421155" y="4344704"/>
                </a:lnTo>
                <a:lnTo>
                  <a:pt x="3418773" y="4343513"/>
                </a:lnTo>
                <a:lnTo>
                  <a:pt x="3421155" y="4340338"/>
                </a:lnTo>
                <a:lnTo>
                  <a:pt x="3423139" y="4337956"/>
                </a:lnTo>
                <a:lnTo>
                  <a:pt x="3424727" y="4335574"/>
                </a:lnTo>
                <a:lnTo>
                  <a:pt x="3425123" y="4333590"/>
                </a:lnTo>
                <a:lnTo>
                  <a:pt x="3425917" y="4331208"/>
                </a:lnTo>
                <a:lnTo>
                  <a:pt x="3426314" y="4329224"/>
                </a:lnTo>
                <a:lnTo>
                  <a:pt x="3425917" y="4325255"/>
                </a:lnTo>
                <a:lnTo>
                  <a:pt x="3425123" y="4321285"/>
                </a:lnTo>
                <a:lnTo>
                  <a:pt x="3425123" y="4316522"/>
                </a:lnTo>
                <a:lnTo>
                  <a:pt x="3425917" y="4313347"/>
                </a:lnTo>
                <a:lnTo>
                  <a:pt x="3426314" y="4310568"/>
                </a:lnTo>
                <a:lnTo>
                  <a:pt x="3427505" y="4306996"/>
                </a:lnTo>
                <a:lnTo>
                  <a:pt x="3429093" y="4303821"/>
                </a:lnTo>
                <a:lnTo>
                  <a:pt x="3423139" y="4303424"/>
                </a:lnTo>
                <a:lnTo>
                  <a:pt x="3418377" y="4303821"/>
                </a:lnTo>
                <a:lnTo>
                  <a:pt x="3410439" y="4304615"/>
                </a:lnTo>
                <a:lnTo>
                  <a:pt x="3407264" y="4304615"/>
                </a:lnTo>
                <a:lnTo>
                  <a:pt x="3403691" y="4304218"/>
                </a:lnTo>
                <a:lnTo>
                  <a:pt x="3399723" y="4302630"/>
                </a:lnTo>
                <a:lnTo>
                  <a:pt x="3394960" y="4299852"/>
                </a:lnTo>
                <a:lnTo>
                  <a:pt x="3393373" y="4300645"/>
                </a:lnTo>
                <a:lnTo>
                  <a:pt x="3391388" y="4301439"/>
                </a:lnTo>
                <a:lnTo>
                  <a:pt x="3390197" y="4302233"/>
                </a:lnTo>
                <a:lnTo>
                  <a:pt x="3389007" y="4303821"/>
                </a:lnTo>
                <a:lnTo>
                  <a:pt x="3387022" y="4306996"/>
                </a:lnTo>
                <a:lnTo>
                  <a:pt x="3385832" y="4310965"/>
                </a:lnTo>
                <a:lnTo>
                  <a:pt x="3382656" y="4319301"/>
                </a:lnTo>
                <a:lnTo>
                  <a:pt x="3380672" y="4322873"/>
                </a:lnTo>
                <a:lnTo>
                  <a:pt x="3379878" y="4324461"/>
                </a:lnTo>
                <a:lnTo>
                  <a:pt x="3378291" y="4325651"/>
                </a:lnTo>
                <a:lnTo>
                  <a:pt x="3378291" y="4322873"/>
                </a:lnTo>
                <a:lnTo>
                  <a:pt x="3377497" y="4320491"/>
                </a:lnTo>
                <a:lnTo>
                  <a:pt x="3375909" y="4316125"/>
                </a:lnTo>
                <a:lnTo>
                  <a:pt x="3375512" y="4313347"/>
                </a:lnTo>
                <a:lnTo>
                  <a:pt x="3375512" y="4310171"/>
                </a:lnTo>
                <a:lnTo>
                  <a:pt x="3376306" y="4306202"/>
                </a:lnTo>
                <a:lnTo>
                  <a:pt x="3378291" y="4301439"/>
                </a:lnTo>
                <a:lnTo>
                  <a:pt x="3374322" y="4304615"/>
                </a:lnTo>
                <a:lnTo>
                  <a:pt x="3371544" y="4307790"/>
                </a:lnTo>
                <a:lnTo>
                  <a:pt x="3369956" y="4310171"/>
                </a:lnTo>
                <a:lnTo>
                  <a:pt x="3369559" y="4312553"/>
                </a:lnTo>
                <a:lnTo>
                  <a:pt x="3368368" y="4318904"/>
                </a:lnTo>
                <a:lnTo>
                  <a:pt x="3367574" y="4323270"/>
                </a:lnTo>
                <a:lnTo>
                  <a:pt x="3365987" y="4328827"/>
                </a:lnTo>
                <a:lnTo>
                  <a:pt x="3363209" y="4328827"/>
                </a:lnTo>
                <a:lnTo>
                  <a:pt x="3360828" y="4328827"/>
                </a:lnTo>
                <a:lnTo>
                  <a:pt x="3359240" y="4327636"/>
                </a:lnTo>
                <a:lnTo>
                  <a:pt x="3357652" y="4326842"/>
                </a:lnTo>
                <a:lnTo>
                  <a:pt x="3356462" y="4324858"/>
                </a:lnTo>
                <a:lnTo>
                  <a:pt x="3355668" y="4323270"/>
                </a:lnTo>
                <a:lnTo>
                  <a:pt x="3354477" y="4318904"/>
                </a:lnTo>
                <a:lnTo>
                  <a:pt x="3352890" y="4314935"/>
                </a:lnTo>
                <a:lnTo>
                  <a:pt x="3352493" y="4312950"/>
                </a:lnTo>
                <a:lnTo>
                  <a:pt x="3350905" y="4311362"/>
                </a:lnTo>
                <a:lnTo>
                  <a:pt x="3349318" y="4310171"/>
                </a:lnTo>
                <a:lnTo>
                  <a:pt x="3348127" y="4309775"/>
                </a:lnTo>
                <a:lnTo>
                  <a:pt x="3345746" y="4308981"/>
                </a:lnTo>
                <a:lnTo>
                  <a:pt x="3342571" y="4309775"/>
                </a:lnTo>
                <a:lnTo>
                  <a:pt x="3346142" y="4304218"/>
                </a:lnTo>
                <a:lnTo>
                  <a:pt x="3349318" y="4298661"/>
                </a:lnTo>
                <a:lnTo>
                  <a:pt x="3352890" y="4294295"/>
                </a:lnTo>
                <a:lnTo>
                  <a:pt x="3356859" y="4289135"/>
                </a:lnTo>
                <a:lnTo>
                  <a:pt x="3352890" y="4288738"/>
                </a:lnTo>
                <a:lnTo>
                  <a:pt x="3350112" y="4287150"/>
                </a:lnTo>
                <a:lnTo>
                  <a:pt x="3346936" y="4285165"/>
                </a:lnTo>
                <a:lnTo>
                  <a:pt x="3344158" y="4283181"/>
                </a:lnTo>
                <a:lnTo>
                  <a:pt x="3341380" y="4280799"/>
                </a:lnTo>
                <a:lnTo>
                  <a:pt x="3337808" y="4278815"/>
                </a:lnTo>
                <a:lnTo>
                  <a:pt x="3333442" y="4276433"/>
                </a:lnTo>
                <a:lnTo>
                  <a:pt x="3327886" y="4274845"/>
                </a:lnTo>
                <a:lnTo>
                  <a:pt x="3326695" y="4278021"/>
                </a:lnTo>
                <a:lnTo>
                  <a:pt x="3325504" y="4280402"/>
                </a:lnTo>
                <a:lnTo>
                  <a:pt x="3325107" y="4282387"/>
                </a:lnTo>
                <a:lnTo>
                  <a:pt x="3325107" y="4283578"/>
                </a:lnTo>
                <a:lnTo>
                  <a:pt x="3325504" y="4285165"/>
                </a:lnTo>
                <a:lnTo>
                  <a:pt x="3325901" y="4285562"/>
                </a:lnTo>
                <a:lnTo>
                  <a:pt x="3327886" y="4287150"/>
                </a:lnTo>
                <a:lnTo>
                  <a:pt x="3325504" y="4289532"/>
                </a:lnTo>
                <a:lnTo>
                  <a:pt x="3323520" y="4291516"/>
                </a:lnTo>
                <a:lnTo>
                  <a:pt x="3321139" y="4293104"/>
                </a:lnTo>
                <a:lnTo>
                  <a:pt x="3318757" y="4293898"/>
                </a:lnTo>
                <a:lnTo>
                  <a:pt x="3316376" y="4294295"/>
                </a:lnTo>
                <a:lnTo>
                  <a:pt x="3313995" y="4295088"/>
                </a:lnTo>
                <a:lnTo>
                  <a:pt x="3309629" y="4295088"/>
                </a:lnTo>
                <a:lnTo>
                  <a:pt x="3310819" y="4290722"/>
                </a:lnTo>
                <a:lnTo>
                  <a:pt x="3312804" y="4287547"/>
                </a:lnTo>
                <a:lnTo>
                  <a:pt x="3314391" y="4285562"/>
                </a:lnTo>
                <a:lnTo>
                  <a:pt x="3316376" y="4284372"/>
                </a:lnTo>
                <a:lnTo>
                  <a:pt x="3314391" y="4279212"/>
                </a:lnTo>
                <a:lnTo>
                  <a:pt x="3312010" y="4274052"/>
                </a:lnTo>
                <a:lnTo>
                  <a:pt x="3308835" y="4268495"/>
                </a:lnTo>
                <a:lnTo>
                  <a:pt x="3305660" y="4263732"/>
                </a:lnTo>
                <a:lnTo>
                  <a:pt x="3301691" y="4258969"/>
                </a:lnTo>
                <a:lnTo>
                  <a:pt x="3297325" y="4254206"/>
                </a:lnTo>
                <a:lnTo>
                  <a:pt x="3292166" y="4249839"/>
                </a:lnTo>
                <a:lnTo>
                  <a:pt x="3287403" y="4245870"/>
                </a:lnTo>
                <a:lnTo>
                  <a:pt x="3281449" y="4243092"/>
                </a:lnTo>
                <a:lnTo>
                  <a:pt x="3276290" y="4240710"/>
                </a:lnTo>
                <a:lnTo>
                  <a:pt x="3270337" y="4238726"/>
                </a:lnTo>
                <a:lnTo>
                  <a:pt x="3263986" y="4237932"/>
                </a:lnTo>
                <a:lnTo>
                  <a:pt x="3258033" y="4237138"/>
                </a:lnTo>
                <a:lnTo>
                  <a:pt x="3251683" y="4238329"/>
                </a:lnTo>
                <a:lnTo>
                  <a:pt x="3245333" y="4239519"/>
                </a:lnTo>
                <a:lnTo>
                  <a:pt x="3238982" y="4242695"/>
                </a:lnTo>
                <a:lnTo>
                  <a:pt x="3240173" y="4236344"/>
                </a:lnTo>
                <a:lnTo>
                  <a:pt x="3239379" y="4231581"/>
                </a:lnTo>
                <a:lnTo>
                  <a:pt x="3238982" y="4229596"/>
                </a:lnTo>
                <a:lnTo>
                  <a:pt x="3238189" y="4227612"/>
                </a:lnTo>
                <a:lnTo>
                  <a:pt x="3236998" y="4226421"/>
                </a:lnTo>
                <a:lnTo>
                  <a:pt x="3236204" y="4225230"/>
                </a:lnTo>
                <a:lnTo>
                  <a:pt x="3233029" y="4223643"/>
                </a:lnTo>
                <a:lnTo>
                  <a:pt x="3230251" y="4223246"/>
                </a:lnTo>
                <a:lnTo>
                  <a:pt x="3226679" y="4222452"/>
                </a:lnTo>
                <a:lnTo>
                  <a:pt x="3223504" y="4222452"/>
                </a:lnTo>
                <a:lnTo>
                  <a:pt x="3216756" y="4222452"/>
                </a:lnTo>
                <a:lnTo>
                  <a:pt x="3213581" y="4222055"/>
                </a:lnTo>
                <a:lnTo>
                  <a:pt x="3211200" y="4221261"/>
                </a:lnTo>
                <a:lnTo>
                  <a:pt x="3210406" y="4220467"/>
                </a:lnTo>
                <a:lnTo>
                  <a:pt x="3209612" y="4219673"/>
                </a:lnTo>
                <a:lnTo>
                  <a:pt x="3209216" y="4218879"/>
                </a:lnTo>
                <a:lnTo>
                  <a:pt x="3208819" y="4217292"/>
                </a:lnTo>
                <a:lnTo>
                  <a:pt x="3209216" y="4213323"/>
                </a:lnTo>
                <a:lnTo>
                  <a:pt x="3210803" y="4208560"/>
                </a:lnTo>
                <a:lnTo>
                  <a:pt x="3207628" y="4209353"/>
                </a:lnTo>
                <a:lnTo>
                  <a:pt x="3204850" y="4210544"/>
                </a:lnTo>
                <a:lnTo>
                  <a:pt x="3202072" y="4210941"/>
                </a:lnTo>
                <a:lnTo>
                  <a:pt x="3198897" y="4210941"/>
                </a:lnTo>
                <a:lnTo>
                  <a:pt x="3193737" y="4228803"/>
                </a:lnTo>
                <a:lnTo>
                  <a:pt x="3191356" y="4237932"/>
                </a:lnTo>
                <a:lnTo>
                  <a:pt x="3188577" y="4247061"/>
                </a:lnTo>
                <a:lnTo>
                  <a:pt x="3183021" y="4247458"/>
                </a:lnTo>
                <a:lnTo>
                  <a:pt x="3177068" y="4247458"/>
                </a:lnTo>
                <a:lnTo>
                  <a:pt x="3170717" y="4247061"/>
                </a:lnTo>
                <a:lnTo>
                  <a:pt x="3164764" y="4245870"/>
                </a:lnTo>
                <a:lnTo>
                  <a:pt x="3153254" y="4243489"/>
                </a:lnTo>
                <a:lnTo>
                  <a:pt x="3141347" y="4240313"/>
                </a:lnTo>
                <a:lnTo>
                  <a:pt x="3130631" y="4237138"/>
                </a:lnTo>
                <a:lnTo>
                  <a:pt x="3120312" y="4234756"/>
                </a:lnTo>
                <a:lnTo>
                  <a:pt x="3115550" y="4234359"/>
                </a:lnTo>
                <a:lnTo>
                  <a:pt x="3111184" y="4233963"/>
                </a:lnTo>
                <a:lnTo>
                  <a:pt x="3107215" y="4234359"/>
                </a:lnTo>
                <a:lnTo>
                  <a:pt x="3103643" y="4235153"/>
                </a:lnTo>
                <a:lnTo>
                  <a:pt x="3107215" y="4230390"/>
                </a:lnTo>
                <a:lnTo>
                  <a:pt x="3110390" y="4226024"/>
                </a:lnTo>
                <a:lnTo>
                  <a:pt x="3114359" y="4222452"/>
                </a:lnTo>
                <a:lnTo>
                  <a:pt x="3118725" y="4219276"/>
                </a:lnTo>
                <a:lnTo>
                  <a:pt x="3123091" y="4216895"/>
                </a:lnTo>
                <a:lnTo>
                  <a:pt x="3127853" y="4214116"/>
                </a:lnTo>
                <a:lnTo>
                  <a:pt x="3132616" y="4212926"/>
                </a:lnTo>
                <a:lnTo>
                  <a:pt x="3136982" y="4210941"/>
                </a:lnTo>
                <a:lnTo>
                  <a:pt x="3146904" y="4208560"/>
                </a:lnTo>
                <a:lnTo>
                  <a:pt x="3156429" y="4206178"/>
                </a:lnTo>
                <a:lnTo>
                  <a:pt x="3165955" y="4203003"/>
                </a:lnTo>
                <a:lnTo>
                  <a:pt x="3170320" y="4201415"/>
                </a:lnTo>
                <a:lnTo>
                  <a:pt x="3174686" y="4199827"/>
                </a:lnTo>
                <a:lnTo>
                  <a:pt x="3169526" y="4196255"/>
                </a:lnTo>
                <a:lnTo>
                  <a:pt x="3164367" y="4193476"/>
                </a:lnTo>
                <a:lnTo>
                  <a:pt x="3161986" y="4192683"/>
                </a:lnTo>
                <a:lnTo>
                  <a:pt x="3158811" y="4192286"/>
                </a:lnTo>
                <a:lnTo>
                  <a:pt x="3156032" y="4192286"/>
                </a:lnTo>
                <a:lnTo>
                  <a:pt x="3153254" y="4192683"/>
                </a:lnTo>
                <a:lnTo>
                  <a:pt x="3155636" y="4189507"/>
                </a:lnTo>
                <a:lnTo>
                  <a:pt x="3157620" y="4187126"/>
                </a:lnTo>
                <a:lnTo>
                  <a:pt x="3160001" y="4185141"/>
                </a:lnTo>
                <a:lnTo>
                  <a:pt x="3161986" y="4183553"/>
                </a:lnTo>
                <a:lnTo>
                  <a:pt x="3163970" y="4182363"/>
                </a:lnTo>
                <a:lnTo>
                  <a:pt x="3166351" y="4181966"/>
                </a:lnTo>
                <a:lnTo>
                  <a:pt x="3168336" y="4181569"/>
                </a:lnTo>
                <a:lnTo>
                  <a:pt x="3170717" y="4181966"/>
                </a:lnTo>
                <a:lnTo>
                  <a:pt x="3175083" y="4183156"/>
                </a:lnTo>
                <a:lnTo>
                  <a:pt x="3179449" y="4184347"/>
                </a:lnTo>
                <a:lnTo>
                  <a:pt x="3188180" y="4189507"/>
                </a:lnTo>
                <a:lnTo>
                  <a:pt x="3191356" y="4186332"/>
                </a:lnTo>
                <a:lnTo>
                  <a:pt x="3193737" y="4183156"/>
                </a:lnTo>
                <a:lnTo>
                  <a:pt x="3189768" y="4183156"/>
                </a:lnTo>
                <a:lnTo>
                  <a:pt x="3186196" y="4182363"/>
                </a:lnTo>
                <a:lnTo>
                  <a:pt x="3183021" y="4181569"/>
                </a:lnTo>
                <a:lnTo>
                  <a:pt x="3181433" y="4180775"/>
                </a:lnTo>
                <a:lnTo>
                  <a:pt x="3179846" y="4179187"/>
                </a:lnTo>
                <a:lnTo>
                  <a:pt x="3183418" y="4172836"/>
                </a:lnTo>
                <a:lnTo>
                  <a:pt x="3186593" y="4165295"/>
                </a:lnTo>
                <a:lnTo>
                  <a:pt x="3189768" y="4158150"/>
                </a:lnTo>
                <a:lnTo>
                  <a:pt x="3191752" y="4154578"/>
                </a:lnTo>
                <a:lnTo>
                  <a:pt x="3193737" y="4151800"/>
                </a:lnTo>
                <a:lnTo>
                  <a:pt x="3190562" y="4151800"/>
                </a:lnTo>
                <a:lnTo>
                  <a:pt x="3188180" y="4152197"/>
                </a:lnTo>
                <a:lnTo>
                  <a:pt x="3185799" y="4153387"/>
                </a:lnTo>
                <a:lnTo>
                  <a:pt x="3183418" y="4154975"/>
                </a:lnTo>
                <a:lnTo>
                  <a:pt x="3178655" y="4158944"/>
                </a:lnTo>
                <a:lnTo>
                  <a:pt x="3173496" y="4164501"/>
                </a:lnTo>
                <a:lnTo>
                  <a:pt x="3175083" y="4165295"/>
                </a:lnTo>
                <a:lnTo>
                  <a:pt x="3172702" y="4168867"/>
                </a:lnTo>
                <a:lnTo>
                  <a:pt x="3169526" y="4171646"/>
                </a:lnTo>
                <a:lnTo>
                  <a:pt x="3167145" y="4173233"/>
                </a:lnTo>
                <a:lnTo>
                  <a:pt x="3164764" y="4174027"/>
                </a:lnTo>
                <a:lnTo>
                  <a:pt x="3162382" y="4174027"/>
                </a:lnTo>
                <a:lnTo>
                  <a:pt x="3160398" y="4173630"/>
                </a:lnTo>
                <a:lnTo>
                  <a:pt x="3158017" y="4173233"/>
                </a:lnTo>
                <a:lnTo>
                  <a:pt x="3156032" y="4171646"/>
                </a:lnTo>
                <a:lnTo>
                  <a:pt x="3154048" y="4175615"/>
                </a:lnTo>
                <a:lnTo>
                  <a:pt x="3151667" y="4179187"/>
                </a:lnTo>
                <a:lnTo>
                  <a:pt x="3149682" y="4181172"/>
                </a:lnTo>
                <a:lnTo>
                  <a:pt x="3147698" y="4182363"/>
                </a:lnTo>
                <a:lnTo>
                  <a:pt x="3147301" y="4185538"/>
                </a:lnTo>
                <a:lnTo>
                  <a:pt x="3146110" y="4188713"/>
                </a:lnTo>
                <a:lnTo>
                  <a:pt x="3140951" y="4192286"/>
                </a:lnTo>
                <a:lnTo>
                  <a:pt x="3135394" y="4194667"/>
                </a:lnTo>
                <a:lnTo>
                  <a:pt x="3130631" y="4196652"/>
                </a:lnTo>
                <a:lnTo>
                  <a:pt x="3125869" y="4198240"/>
                </a:lnTo>
                <a:lnTo>
                  <a:pt x="3121503" y="4198636"/>
                </a:lnTo>
                <a:lnTo>
                  <a:pt x="3116740" y="4199033"/>
                </a:lnTo>
                <a:lnTo>
                  <a:pt x="3112375" y="4199033"/>
                </a:lnTo>
                <a:lnTo>
                  <a:pt x="3108803" y="4198636"/>
                </a:lnTo>
                <a:lnTo>
                  <a:pt x="3104040" y="4197843"/>
                </a:lnTo>
                <a:lnTo>
                  <a:pt x="3100468" y="4196652"/>
                </a:lnTo>
                <a:lnTo>
                  <a:pt x="3092927" y="4193873"/>
                </a:lnTo>
                <a:lnTo>
                  <a:pt x="3085783" y="4189904"/>
                </a:lnTo>
                <a:lnTo>
                  <a:pt x="3078639" y="4185141"/>
                </a:lnTo>
                <a:lnTo>
                  <a:pt x="3064748" y="4175615"/>
                </a:lnTo>
                <a:lnTo>
                  <a:pt x="3057604" y="4171249"/>
                </a:lnTo>
                <a:lnTo>
                  <a:pt x="3050460" y="4168470"/>
                </a:lnTo>
                <a:lnTo>
                  <a:pt x="3046888" y="4166883"/>
                </a:lnTo>
                <a:lnTo>
                  <a:pt x="3043316" y="4166089"/>
                </a:lnTo>
                <a:lnTo>
                  <a:pt x="3039347" y="4165295"/>
                </a:lnTo>
                <a:lnTo>
                  <a:pt x="3035775" y="4165295"/>
                </a:lnTo>
                <a:lnTo>
                  <a:pt x="3031409" y="4166089"/>
                </a:lnTo>
                <a:lnTo>
                  <a:pt x="3027440" y="4166486"/>
                </a:lnTo>
                <a:lnTo>
                  <a:pt x="3023471" y="4167676"/>
                </a:lnTo>
                <a:lnTo>
                  <a:pt x="3019105" y="4170455"/>
                </a:lnTo>
                <a:lnTo>
                  <a:pt x="3016327" y="4169264"/>
                </a:lnTo>
                <a:lnTo>
                  <a:pt x="3014342" y="4168470"/>
                </a:lnTo>
                <a:lnTo>
                  <a:pt x="3012755" y="4166089"/>
                </a:lnTo>
                <a:lnTo>
                  <a:pt x="3011961" y="4163310"/>
                </a:lnTo>
                <a:lnTo>
                  <a:pt x="3011565" y="4159738"/>
                </a:lnTo>
                <a:lnTo>
                  <a:pt x="3011565" y="4154975"/>
                </a:lnTo>
                <a:lnTo>
                  <a:pt x="3012358" y="4150212"/>
                </a:lnTo>
                <a:lnTo>
                  <a:pt x="3013946" y="4143861"/>
                </a:lnTo>
                <a:lnTo>
                  <a:pt x="3007993" y="4147830"/>
                </a:lnTo>
                <a:lnTo>
                  <a:pt x="3002436" y="4150609"/>
                </a:lnTo>
                <a:lnTo>
                  <a:pt x="2996879" y="4152197"/>
                </a:lnTo>
                <a:lnTo>
                  <a:pt x="2991323" y="4153387"/>
                </a:lnTo>
                <a:lnTo>
                  <a:pt x="2985370" y="4153387"/>
                </a:lnTo>
                <a:lnTo>
                  <a:pt x="2980210" y="4153387"/>
                </a:lnTo>
                <a:lnTo>
                  <a:pt x="2974257" y="4152197"/>
                </a:lnTo>
                <a:lnTo>
                  <a:pt x="2968700" y="4150609"/>
                </a:lnTo>
                <a:lnTo>
                  <a:pt x="2957191" y="4147830"/>
                </a:lnTo>
                <a:lnTo>
                  <a:pt x="2946078" y="4144258"/>
                </a:lnTo>
                <a:lnTo>
                  <a:pt x="2939727" y="4143067"/>
                </a:lnTo>
                <a:lnTo>
                  <a:pt x="2933774" y="4141480"/>
                </a:lnTo>
                <a:lnTo>
                  <a:pt x="2927424" y="4141083"/>
                </a:lnTo>
                <a:lnTo>
                  <a:pt x="2921471" y="4141083"/>
                </a:lnTo>
                <a:lnTo>
                  <a:pt x="2928217" y="4137510"/>
                </a:lnTo>
                <a:lnTo>
                  <a:pt x="2936552" y="4134335"/>
                </a:lnTo>
                <a:lnTo>
                  <a:pt x="2946078" y="4131160"/>
                </a:lnTo>
                <a:lnTo>
                  <a:pt x="2955603" y="4128778"/>
                </a:lnTo>
                <a:lnTo>
                  <a:pt x="2966319" y="4127190"/>
                </a:lnTo>
                <a:lnTo>
                  <a:pt x="2977035" y="4126000"/>
                </a:lnTo>
                <a:lnTo>
                  <a:pt x="2988545" y="4125206"/>
                </a:lnTo>
                <a:lnTo>
                  <a:pt x="2999658" y="4126000"/>
                </a:lnTo>
                <a:lnTo>
                  <a:pt x="3010374" y="4127190"/>
                </a:lnTo>
                <a:lnTo>
                  <a:pt x="3021487" y="4129175"/>
                </a:lnTo>
                <a:lnTo>
                  <a:pt x="3027043" y="4130763"/>
                </a:lnTo>
                <a:lnTo>
                  <a:pt x="3031806" y="4132350"/>
                </a:lnTo>
                <a:lnTo>
                  <a:pt x="3037362" y="4134335"/>
                </a:lnTo>
                <a:lnTo>
                  <a:pt x="3042125" y="4135923"/>
                </a:lnTo>
                <a:lnTo>
                  <a:pt x="3046491" y="4138701"/>
                </a:lnTo>
                <a:lnTo>
                  <a:pt x="3050857" y="4141480"/>
                </a:lnTo>
                <a:lnTo>
                  <a:pt x="3055222" y="4145052"/>
                </a:lnTo>
                <a:lnTo>
                  <a:pt x="3059191" y="4148227"/>
                </a:lnTo>
                <a:lnTo>
                  <a:pt x="3062763" y="4152593"/>
                </a:lnTo>
                <a:lnTo>
                  <a:pt x="3065938" y="4156960"/>
                </a:lnTo>
                <a:lnTo>
                  <a:pt x="3069114" y="4162120"/>
                </a:lnTo>
                <a:lnTo>
                  <a:pt x="3071495" y="4167280"/>
                </a:lnTo>
                <a:lnTo>
                  <a:pt x="3075464" y="4166089"/>
                </a:lnTo>
                <a:lnTo>
                  <a:pt x="3078639" y="4163310"/>
                </a:lnTo>
                <a:lnTo>
                  <a:pt x="3082211" y="4160532"/>
                </a:lnTo>
                <a:lnTo>
                  <a:pt x="3085783" y="4156960"/>
                </a:lnTo>
                <a:lnTo>
                  <a:pt x="3088561" y="4152593"/>
                </a:lnTo>
                <a:lnTo>
                  <a:pt x="3092133" y="4147830"/>
                </a:lnTo>
                <a:lnTo>
                  <a:pt x="3097689" y="4136717"/>
                </a:lnTo>
                <a:lnTo>
                  <a:pt x="3095308" y="4133144"/>
                </a:lnTo>
                <a:lnTo>
                  <a:pt x="3093324" y="4129175"/>
                </a:lnTo>
                <a:lnTo>
                  <a:pt x="3092133" y="4124809"/>
                </a:lnTo>
                <a:lnTo>
                  <a:pt x="3090942" y="4120443"/>
                </a:lnTo>
                <a:lnTo>
                  <a:pt x="3090545" y="4115680"/>
                </a:lnTo>
                <a:lnTo>
                  <a:pt x="3090545" y="4109726"/>
                </a:lnTo>
                <a:lnTo>
                  <a:pt x="3090942" y="4103772"/>
                </a:lnTo>
                <a:lnTo>
                  <a:pt x="3092530" y="4097024"/>
                </a:lnTo>
                <a:lnTo>
                  <a:pt x="3088164" y="4097024"/>
                </a:lnTo>
                <a:lnTo>
                  <a:pt x="3083798" y="4096628"/>
                </a:lnTo>
                <a:lnTo>
                  <a:pt x="3079830" y="4095437"/>
                </a:lnTo>
                <a:lnTo>
                  <a:pt x="3076258" y="4094246"/>
                </a:lnTo>
                <a:lnTo>
                  <a:pt x="3073082" y="4092261"/>
                </a:lnTo>
                <a:lnTo>
                  <a:pt x="3069907" y="4089483"/>
                </a:lnTo>
                <a:lnTo>
                  <a:pt x="3064748" y="4084720"/>
                </a:lnTo>
                <a:lnTo>
                  <a:pt x="3062366" y="4088292"/>
                </a:lnTo>
                <a:lnTo>
                  <a:pt x="3059588" y="4091468"/>
                </a:lnTo>
                <a:lnTo>
                  <a:pt x="3054826" y="4097421"/>
                </a:lnTo>
                <a:lnTo>
                  <a:pt x="3053238" y="4100597"/>
                </a:lnTo>
                <a:lnTo>
                  <a:pt x="3053238" y="4101391"/>
                </a:lnTo>
                <a:lnTo>
                  <a:pt x="3053238" y="4102184"/>
                </a:lnTo>
                <a:lnTo>
                  <a:pt x="3054428" y="4102978"/>
                </a:lnTo>
                <a:lnTo>
                  <a:pt x="3055222" y="4103772"/>
                </a:lnTo>
                <a:lnTo>
                  <a:pt x="3059588" y="4104963"/>
                </a:lnTo>
                <a:lnTo>
                  <a:pt x="3055222" y="4108932"/>
                </a:lnTo>
                <a:lnTo>
                  <a:pt x="3051253" y="4111314"/>
                </a:lnTo>
                <a:lnTo>
                  <a:pt x="3047681" y="4113298"/>
                </a:lnTo>
                <a:lnTo>
                  <a:pt x="3043713" y="4113298"/>
                </a:lnTo>
                <a:lnTo>
                  <a:pt x="3040140" y="4112504"/>
                </a:lnTo>
                <a:lnTo>
                  <a:pt x="3036965" y="4111711"/>
                </a:lnTo>
                <a:lnTo>
                  <a:pt x="3033790" y="4109329"/>
                </a:lnTo>
                <a:lnTo>
                  <a:pt x="3031012" y="4106947"/>
                </a:lnTo>
                <a:lnTo>
                  <a:pt x="3031806" y="4103772"/>
                </a:lnTo>
                <a:lnTo>
                  <a:pt x="3033393" y="4101787"/>
                </a:lnTo>
                <a:lnTo>
                  <a:pt x="3035775" y="4100994"/>
                </a:lnTo>
                <a:lnTo>
                  <a:pt x="3036965" y="4100994"/>
                </a:lnTo>
                <a:lnTo>
                  <a:pt x="3040537" y="4100994"/>
                </a:lnTo>
                <a:lnTo>
                  <a:pt x="3044506" y="4101391"/>
                </a:lnTo>
                <a:lnTo>
                  <a:pt x="3044109" y="4099803"/>
                </a:lnTo>
                <a:lnTo>
                  <a:pt x="3041728" y="4099406"/>
                </a:lnTo>
                <a:lnTo>
                  <a:pt x="3038553" y="4099803"/>
                </a:lnTo>
                <a:lnTo>
                  <a:pt x="3035775" y="4100994"/>
                </a:lnTo>
                <a:lnTo>
                  <a:pt x="3035378" y="4100994"/>
                </a:lnTo>
                <a:lnTo>
                  <a:pt x="3033393" y="4101787"/>
                </a:lnTo>
                <a:lnTo>
                  <a:pt x="3031806" y="4102184"/>
                </a:lnTo>
                <a:lnTo>
                  <a:pt x="3028631" y="4103375"/>
                </a:lnTo>
                <a:lnTo>
                  <a:pt x="3025059" y="4103772"/>
                </a:lnTo>
                <a:lnTo>
                  <a:pt x="3021487" y="4104169"/>
                </a:lnTo>
                <a:lnTo>
                  <a:pt x="3019502" y="4103772"/>
                </a:lnTo>
                <a:lnTo>
                  <a:pt x="3017915" y="4102978"/>
                </a:lnTo>
                <a:lnTo>
                  <a:pt x="3019502" y="4099406"/>
                </a:lnTo>
                <a:lnTo>
                  <a:pt x="3021090" y="4095834"/>
                </a:lnTo>
                <a:lnTo>
                  <a:pt x="3021487" y="4093452"/>
                </a:lnTo>
                <a:lnTo>
                  <a:pt x="3021090" y="4091468"/>
                </a:lnTo>
                <a:lnTo>
                  <a:pt x="3020296" y="4086704"/>
                </a:lnTo>
                <a:lnTo>
                  <a:pt x="3020296" y="4083926"/>
                </a:lnTo>
                <a:lnTo>
                  <a:pt x="3020296" y="4079560"/>
                </a:lnTo>
                <a:lnTo>
                  <a:pt x="3018312" y="4079957"/>
                </a:lnTo>
                <a:lnTo>
                  <a:pt x="3016724" y="4081544"/>
                </a:lnTo>
                <a:lnTo>
                  <a:pt x="3015930" y="4082338"/>
                </a:lnTo>
                <a:lnTo>
                  <a:pt x="3014342" y="4084323"/>
                </a:lnTo>
                <a:lnTo>
                  <a:pt x="3012755" y="4088292"/>
                </a:lnTo>
                <a:lnTo>
                  <a:pt x="3011565" y="4091468"/>
                </a:lnTo>
                <a:lnTo>
                  <a:pt x="3010771" y="4094643"/>
                </a:lnTo>
                <a:lnTo>
                  <a:pt x="3010374" y="4095040"/>
                </a:lnTo>
                <a:lnTo>
                  <a:pt x="3010374" y="4094643"/>
                </a:lnTo>
                <a:lnTo>
                  <a:pt x="3009977" y="4091468"/>
                </a:lnTo>
                <a:lnTo>
                  <a:pt x="3009580" y="4084720"/>
                </a:lnTo>
                <a:lnTo>
                  <a:pt x="3007993" y="4086308"/>
                </a:lnTo>
                <a:lnTo>
                  <a:pt x="3006405" y="4087895"/>
                </a:lnTo>
                <a:lnTo>
                  <a:pt x="3004421" y="4091071"/>
                </a:lnTo>
                <a:lnTo>
                  <a:pt x="3003627" y="4095040"/>
                </a:lnTo>
                <a:lnTo>
                  <a:pt x="3002436" y="4099009"/>
                </a:lnTo>
                <a:lnTo>
                  <a:pt x="3001245" y="4102184"/>
                </a:lnTo>
                <a:lnTo>
                  <a:pt x="2999261" y="4105360"/>
                </a:lnTo>
                <a:lnTo>
                  <a:pt x="2998070" y="4106154"/>
                </a:lnTo>
                <a:lnTo>
                  <a:pt x="2996879" y="4107344"/>
                </a:lnTo>
                <a:lnTo>
                  <a:pt x="2994895" y="4107741"/>
                </a:lnTo>
                <a:lnTo>
                  <a:pt x="2992911" y="4107741"/>
                </a:lnTo>
                <a:lnTo>
                  <a:pt x="2996086" y="4100994"/>
                </a:lnTo>
                <a:lnTo>
                  <a:pt x="2997673" y="4095834"/>
                </a:lnTo>
                <a:lnTo>
                  <a:pt x="2997673" y="4092658"/>
                </a:lnTo>
                <a:lnTo>
                  <a:pt x="2997673" y="4091468"/>
                </a:lnTo>
                <a:lnTo>
                  <a:pt x="2997276" y="4090674"/>
                </a:lnTo>
                <a:lnTo>
                  <a:pt x="2995689" y="4089483"/>
                </a:lnTo>
                <a:lnTo>
                  <a:pt x="2993704" y="4088292"/>
                </a:lnTo>
                <a:lnTo>
                  <a:pt x="2992514" y="4087101"/>
                </a:lnTo>
                <a:lnTo>
                  <a:pt x="2991720" y="4086308"/>
                </a:lnTo>
                <a:lnTo>
                  <a:pt x="2991720" y="4084720"/>
                </a:lnTo>
                <a:lnTo>
                  <a:pt x="2982591" y="4089483"/>
                </a:lnTo>
                <a:lnTo>
                  <a:pt x="2977829" y="4091468"/>
                </a:lnTo>
                <a:lnTo>
                  <a:pt x="2973860" y="4093055"/>
                </a:lnTo>
                <a:lnTo>
                  <a:pt x="2974257" y="4088689"/>
                </a:lnTo>
                <a:lnTo>
                  <a:pt x="2973463" y="4088292"/>
                </a:lnTo>
                <a:lnTo>
                  <a:pt x="2972272" y="4087895"/>
                </a:lnTo>
                <a:lnTo>
                  <a:pt x="2970288" y="4085117"/>
                </a:lnTo>
                <a:lnTo>
                  <a:pt x="2969494" y="4082735"/>
                </a:lnTo>
                <a:lnTo>
                  <a:pt x="2968700" y="4079560"/>
                </a:lnTo>
                <a:lnTo>
                  <a:pt x="2968700" y="4075591"/>
                </a:lnTo>
                <a:lnTo>
                  <a:pt x="2969494" y="4072018"/>
                </a:lnTo>
                <a:lnTo>
                  <a:pt x="2970685" y="4069240"/>
                </a:lnTo>
                <a:lnTo>
                  <a:pt x="2972669" y="4066858"/>
                </a:lnTo>
                <a:lnTo>
                  <a:pt x="2970685" y="4067255"/>
                </a:lnTo>
                <a:lnTo>
                  <a:pt x="2968700" y="4068049"/>
                </a:lnTo>
                <a:lnTo>
                  <a:pt x="2965128" y="4071621"/>
                </a:lnTo>
                <a:lnTo>
                  <a:pt x="2960366" y="4075194"/>
                </a:lnTo>
                <a:lnTo>
                  <a:pt x="2958778" y="4076781"/>
                </a:lnTo>
                <a:lnTo>
                  <a:pt x="2956000" y="4078369"/>
                </a:lnTo>
                <a:lnTo>
                  <a:pt x="2955206" y="4083132"/>
                </a:lnTo>
                <a:lnTo>
                  <a:pt x="2954015" y="4089086"/>
                </a:lnTo>
                <a:lnTo>
                  <a:pt x="2952825" y="4088689"/>
                </a:lnTo>
                <a:lnTo>
                  <a:pt x="2951237" y="4087895"/>
                </a:lnTo>
                <a:lnTo>
                  <a:pt x="2948856" y="4085911"/>
                </a:lnTo>
                <a:lnTo>
                  <a:pt x="2946871" y="4083926"/>
                </a:lnTo>
                <a:lnTo>
                  <a:pt x="2945284" y="4082338"/>
                </a:lnTo>
                <a:lnTo>
                  <a:pt x="2944490" y="4082338"/>
                </a:lnTo>
                <a:lnTo>
                  <a:pt x="2944093" y="4082338"/>
                </a:lnTo>
                <a:lnTo>
                  <a:pt x="2942903" y="4082735"/>
                </a:lnTo>
                <a:lnTo>
                  <a:pt x="2942109" y="4083926"/>
                </a:lnTo>
                <a:lnTo>
                  <a:pt x="2940124" y="4087895"/>
                </a:lnTo>
                <a:lnTo>
                  <a:pt x="2937743" y="4094643"/>
                </a:lnTo>
                <a:lnTo>
                  <a:pt x="2936552" y="4086704"/>
                </a:lnTo>
                <a:lnTo>
                  <a:pt x="2934965" y="4079560"/>
                </a:lnTo>
                <a:lnTo>
                  <a:pt x="2933377" y="4079957"/>
                </a:lnTo>
                <a:lnTo>
                  <a:pt x="2932583" y="4079957"/>
                </a:lnTo>
                <a:lnTo>
                  <a:pt x="2932186" y="4079957"/>
                </a:lnTo>
                <a:lnTo>
                  <a:pt x="2931393" y="4078766"/>
                </a:lnTo>
                <a:lnTo>
                  <a:pt x="2928217" y="4074400"/>
                </a:lnTo>
                <a:lnTo>
                  <a:pt x="2925836" y="4069637"/>
                </a:lnTo>
                <a:lnTo>
                  <a:pt x="2925042" y="4068843"/>
                </a:lnTo>
                <a:lnTo>
                  <a:pt x="2923852" y="4068049"/>
                </a:lnTo>
                <a:lnTo>
                  <a:pt x="2923455" y="4069637"/>
                </a:lnTo>
                <a:lnTo>
                  <a:pt x="2923058" y="4071621"/>
                </a:lnTo>
                <a:lnTo>
                  <a:pt x="2921867" y="4076781"/>
                </a:lnTo>
                <a:lnTo>
                  <a:pt x="2919883" y="4091071"/>
                </a:lnTo>
                <a:lnTo>
                  <a:pt x="2917898" y="4105757"/>
                </a:lnTo>
                <a:lnTo>
                  <a:pt x="2917105" y="4111711"/>
                </a:lnTo>
                <a:lnTo>
                  <a:pt x="2915914" y="4116077"/>
                </a:lnTo>
                <a:lnTo>
                  <a:pt x="2914723" y="4118061"/>
                </a:lnTo>
                <a:lnTo>
                  <a:pt x="2913136" y="4118458"/>
                </a:lnTo>
                <a:lnTo>
                  <a:pt x="2911548" y="4118061"/>
                </a:lnTo>
                <a:lnTo>
                  <a:pt x="2910358" y="4116871"/>
                </a:lnTo>
                <a:lnTo>
                  <a:pt x="2908373" y="4116474"/>
                </a:lnTo>
                <a:lnTo>
                  <a:pt x="2906388" y="4116077"/>
                </a:lnTo>
                <a:lnTo>
                  <a:pt x="2904404" y="4116474"/>
                </a:lnTo>
                <a:lnTo>
                  <a:pt x="2902817" y="4118061"/>
                </a:lnTo>
                <a:lnTo>
                  <a:pt x="2911151" y="4119649"/>
                </a:lnTo>
                <a:lnTo>
                  <a:pt x="2915517" y="4121634"/>
                </a:lnTo>
                <a:lnTo>
                  <a:pt x="2920677" y="4124412"/>
                </a:lnTo>
                <a:lnTo>
                  <a:pt x="2917105" y="4131557"/>
                </a:lnTo>
                <a:lnTo>
                  <a:pt x="2914327" y="4137114"/>
                </a:lnTo>
                <a:lnTo>
                  <a:pt x="2910754" y="4140686"/>
                </a:lnTo>
                <a:lnTo>
                  <a:pt x="2908373" y="4143067"/>
                </a:lnTo>
                <a:lnTo>
                  <a:pt x="2905198" y="4143464"/>
                </a:lnTo>
                <a:lnTo>
                  <a:pt x="2902420" y="4143464"/>
                </a:lnTo>
                <a:lnTo>
                  <a:pt x="2900038" y="4142273"/>
                </a:lnTo>
                <a:lnTo>
                  <a:pt x="2896863" y="4140686"/>
                </a:lnTo>
                <a:lnTo>
                  <a:pt x="2896863" y="4142273"/>
                </a:lnTo>
                <a:lnTo>
                  <a:pt x="2895673" y="4148624"/>
                </a:lnTo>
                <a:lnTo>
                  <a:pt x="2894085" y="4152593"/>
                </a:lnTo>
                <a:lnTo>
                  <a:pt x="2892498" y="4154975"/>
                </a:lnTo>
                <a:lnTo>
                  <a:pt x="2891704" y="4156563"/>
                </a:lnTo>
                <a:lnTo>
                  <a:pt x="2891704" y="4158150"/>
                </a:lnTo>
                <a:lnTo>
                  <a:pt x="2891704" y="4160135"/>
                </a:lnTo>
                <a:lnTo>
                  <a:pt x="2888132" y="4158547"/>
                </a:lnTo>
                <a:lnTo>
                  <a:pt x="2885354" y="4157753"/>
                </a:lnTo>
                <a:lnTo>
                  <a:pt x="2882972" y="4158150"/>
                </a:lnTo>
                <a:lnTo>
                  <a:pt x="2880591" y="4159738"/>
                </a:lnTo>
                <a:lnTo>
                  <a:pt x="2878606" y="4162913"/>
                </a:lnTo>
                <a:lnTo>
                  <a:pt x="2877019" y="4166486"/>
                </a:lnTo>
                <a:lnTo>
                  <a:pt x="2875431" y="4168867"/>
                </a:lnTo>
                <a:lnTo>
                  <a:pt x="2874637" y="4169264"/>
                </a:lnTo>
                <a:lnTo>
                  <a:pt x="2874241" y="4168867"/>
                </a:lnTo>
                <a:lnTo>
                  <a:pt x="2872653" y="4166486"/>
                </a:lnTo>
                <a:lnTo>
                  <a:pt x="2871066" y="4163310"/>
                </a:lnTo>
                <a:lnTo>
                  <a:pt x="2869875" y="4164104"/>
                </a:lnTo>
                <a:lnTo>
                  <a:pt x="2868287" y="4164104"/>
                </a:lnTo>
                <a:lnTo>
                  <a:pt x="2867890" y="4160135"/>
                </a:lnTo>
                <a:lnTo>
                  <a:pt x="2867890" y="4154975"/>
                </a:lnTo>
                <a:lnTo>
                  <a:pt x="2861937" y="4138701"/>
                </a:lnTo>
                <a:lnTo>
                  <a:pt x="2861540" y="4138701"/>
                </a:lnTo>
                <a:lnTo>
                  <a:pt x="2860746" y="4137907"/>
                </a:lnTo>
                <a:lnTo>
                  <a:pt x="2859556" y="4139098"/>
                </a:lnTo>
                <a:lnTo>
                  <a:pt x="2858365" y="4139892"/>
                </a:lnTo>
                <a:lnTo>
                  <a:pt x="2857968" y="4141083"/>
                </a:lnTo>
                <a:lnTo>
                  <a:pt x="2857571" y="4141877"/>
                </a:lnTo>
                <a:lnTo>
                  <a:pt x="2857571" y="4144258"/>
                </a:lnTo>
                <a:lnTo>
                  <a:pt x="2857968" y="4147433"/>
                </a:lnTo>
                <a:lnTo>
                  <a:pt x="2857968" y="4150609"/>
                </a:lnTo>
                <a:lnTo>
                  <a:pt x="2857968" y="4154181"/>
                </a:lnTo>
                <a:lnTo>
                  <a:pt x="2857571" y="4156166"/>
                </a:lnTo>
                <a:lnTo>
                  <a:pt x="2856381" y="4157753"/>
                </a:lnTo>
                <a:lnTo>
                  <a:pt x="2855587" y="4159738"/>
                </a:lnTo>
                <a:lnTo>
                  <a:pt x="2853999" y="4161326"/>
                </a:lnTo>
                <a:lnTo>
                  <a:pt x="2852412" y="4160135"/>
                </a:lnTo>
                <a:lnTo>
                  <a:pt x="2851618" y="4158150"/>
                </a:lnTo>
                <a:lnTo>
                  <a:pt x="2849633" y="4152593"/>
                </a:lnTo>
                <a:lnTo>
                  <a:pt x="2848046" y="4147830"/>
                </a:lnTo>
                <a:lnTo>
                  <a:pt x="2846855" y="4145846"/>
                </a:lnTo>
                <a:lnTo>
                  <a:pt x="2845268" y="4145052"/>
                </a:lnTo>
                <a:lnTo>
                  <a:pt x="2846061" y="4148624"/>
                </a:lnTo>
                <a:lnTo>
                  <a:pt x="2846061" y="4151800"/>
                </a:lnTo>
                <a:lnTo>
                  <a:pt x="2846061" y="4154181"/>
                </a:lnTo>
                <a:lnTo>
                  <a:pt x="2845665" y="4155769"/>
                </a:lnTo>
                <a:lnTo>
                  <a:pt x="2844871" y="4156563"/>
                </a:lnTo>
                <a:lnTo>
                  <a:pt x="2843680" y="4157753"/>
                </a:lnTo>
                <a:lnTo>
                  <a:pt x="2842489" y="4157753"/>
                </a:lnTo>
                <a:lnTo>
                  <a:pt x="2840902" y="4157753"/>
                </a:lnTo>
                <a:lnTo>
                  <a:pt x="2836536" y="4156960"/>
                </a:lnTo>
                <a:lnTo>
                  <a:pt x="2832170" y="4156166"/>
                </a:lnTo>
                <a:lnTo>
                  <a:pt x="2829789" y="4156166"/>
                </a:lnTo>
                <a:lnTo>
                  <a:pt x="2826614" y="4156563"/>
                </a:lnTo>
                <a:lnTo>
                  <a:pt x="2824233" y="4156960"/>
                </a:lnTo>
                <a:lnTo>
                  <a:pt x="2821454" y="4158150"/>
                </a:lnTo>
                <a:lnTo>
                  <a:pt x="2822645" y="4152593"/>
                </a:lnTo>
                <a:lnTo>
                  <a:pt x="2824233" y="4148227"/>
                </a:lnTo>
                <a:lnTo>
                  <a:pt x="2826614" y="4145846"/>
                </a:lnTo>
                <a:lnTo>
                  <a:pt x="2828995" y="4143861"/>
                </a:lnTo>
                <a:lnTo>
                  <a:pt x="2832170" y="4143464"/>
                </a:lnTo>
                <a:lnTo>
                  <a:pt x="2834949" y="4143067"/>
                </a:lnTo>
                <a:lnTo>
                  <a:pt x="2838521" y="4143464"/>
                </a:lnTo>
                <a:lnTo>
                  <a:pt x="2841299" y="4144258"/>
                </a:lnTo>
                <a:lnTo>
                  <a:pt x="2840902" y="4139098"/>
                </a:lnTo>
                <a:lnTo>
                  <a:pt x="2839711" y="4134335"/>
                </a:lnTo>
                <a:lnTo>
                  <a:pt x="2838917" y="4129175"/>
                </a:lnTo>
                <a:lnTo>
                  <a:pt x="2837727" y="4124412"/>
                </a:lnTo>
                <a:lnTo>
                  <a:pt x="2837727" y="4120046"/>
                </a:lnTo>
                <a:lnTo>
                  <a:pt x="2838521" y="4115283"/>
                </a:lnTo>
                <a:lnTo>
                  <a:pt x="2839711" y="4109726"/>
                </a:lnTo>
                <a:lnTo>
                  <a:pt x="2843283" y="4103772"/>
                </a:lnTo>
                <a:lnTo>
                  <a:pt x="2844077" y="4108932"/>
                </a:lnTo>
                <a:lnTo>
                  <a:pt x="2845268" y="4114092"/>
                </a:lnTo>
                <a:lnTo>
                  <a:pt x="2846061" y="4124015"/>
                </a:lnTo>
                <a:lnTo>
                  <a:pt x="2846855" y="4126397"/>
                </a:lnTo>
                <a:lnTo>
                  <a:pt x="2847252" y="4126794"/>
                </a:lnTo>
                <a:lnTo>
                  <a:pt x="2848046" y="4126397"/>
                </a:lnTo>
                <a:lnTo>
                  <a:pt x="2850030" y="4122030"/>
                </a:lnTo>
                <a:lnTo>
                  <a:pt x="2853205" y="4113298"/>
                </a:lnTo>
                <a:lnTo>
                  <a:pt x="2853999" y="4118061"/>
                </a:lnTo>
                <a:lnTo>
                  <a:pt x="2855190" y="4122030"/>
                </a:lnTo>
                <a:lnTo>
                  <a:pt x="2856381" y="4124809"/>
                </a:lnTo>
                <a:lnTo>
                  <a:pt x="2858365" y="4127984"/>
                </a:lnTo>
                <a:lnTo>
                  <a:pt x="2850427" y="4104963"/>
                </a:lnTo>
                <a:lnTo>
                  <a:pt x="2847252" y="4095437"/>
                </a:lnTo>
                <a:lnTo>
                  <a:pt x="2845268" y="4092261"/>
                </a:lnTo>
                <a:lnTo>
                  <a:pt x="2843680" y="4089086"/>
                </a:lnTo>
                <a:lnTo>
                  <a:pt x="2842886" y="4082735"/>
                </a:lnTo>
                <a:lnTo>
                  <a:pt x="2842489" y="4076384"/>
                </a:lnTo>
                <a:lnTo>
                  <a:pt x="2839314" y="4075591"/>
                </a:lnTo>
                <a:lnTo>
                  <a:pt x="2836933" y="4075194"/>
                </a:lnTo>
                <a:lnTo>
                  <a:pt x="2830980" y="4075194"/>
                </a:lnTo>
                <a:lnTo>
                  <a:pt x="2824233" y="4075591"/>
                </a:lnTo>
                <a:lnTo>
                  <a:pt x="2815898" y="4076384"/>
                </a:lnTo>
                <a:lnTo>
                  <a:pt x="2816295" y="4070034"/>
                </a:lnTo>
                <a:lnTo>
                  <a:pt x="2816295" y="4065271"/>
                </a:lnTo>
                <a:lnTo>
                  <a:pt x="2815898" y="4061301"/>
                </a:lnTo>
                <a:lnTo>
                  <a:pt x="2815501" y="4057332"/>
                </a:lnTo>
                <a:lnTo>
                  <a:pt x="2814310" y="4053363"/>
                </a:lnTo>
                <a:lnTo>
                  <a:pt x="2814310" y="4048997"/>
                </a:lnTo>
                <a:lnTo>
                  <a:pt x="2815104" y="4043440"/>
                </a:lnTo>
                <a:lnTo>
                  <a:pt x="2816295" y="4035898"/>
                </a:lnTo>
                <a:lnTo>
                  <a:pt x="2822645" y="4044234"/>
                </a:lnTo>
                <a:lnTo>
                  <a:pt x="2825820" y="4047012"/>
                </a:lnTo>
                <a:lnTo>
                  <a:pt x="2828598" y="4049791"/>
                </a:lnTo>
                <a:lnTo>
                  <a:pt x="2831377" y="4051378"/>
                </a:lnTo>
                <a:lnTo>
                  <a:pt x="2834155" y="4053363"/>
                </a:lnTo>
                <a:lnTo>
                  <a:pt x="2836933" y="4054554"/>
                </a:lnTo>
                <a:lnTo>
                  <a:pt x="2839711" y="4054951"/>
                </a:lnTo>
                <a:lnTo>
                  <a:pt x="2830980" y="4006526"/>
                </a:lnTo>
                <a:lnTo>
                  <a:pt x="2829789" y="3995016"/>
                </a:lnTo>
                <a:lnTo>
                  <a:pt x="2828995" y="3987077"/>
                </a:lnTo>
                <a:lnTo>
                  <a:pt x="2828598" y="3980329"/>
                </a:lnTo>
                <a:lnTo>
                  <a:pt x="2827805" y="3970803"/>
                </a:lnTo>
                <a:lnTo>
                  <a:pt x="2820661" y="3934683"/>
                </a:lnTo>
                <a:lnTo>
                  <a:pt x="2817089" y="3908487"/>
                </a:lnTo>
                <a:lnTo>
                  <a:pt x="2815104" y="3893007"/>
                </a:lnTo>
                <a:lnTo>
                  <a:pt x="2813517" y="3876733"/>
                </a:lnTo>
                <a:lnTo>
                  <a:pt x="2810738" y="3830293"/>
                </a:lnTo>
                <a:lnTo>
                  <a:pt x="2808754" y="3796952"/>
                </a:lnTo>
                <a:lnTo>
                  <a:pt x="2807960" y="3780281"/>
                </a:lnTo>
                <a:lnTo>
                  <a:pt x="2809151" y="3778693"/>
                </a:lnTo>
                <a:lnTo>
                  <a:pt x="2809944" y="3776312"/>
                </a:lnTo>
                <a:lnTo>
                  <a:pt x="2813913" y="3771946"/>
                </a:lnTo>
                <a:lnTo>
                  <a:pt x="2816295" y="3769564"/>
                </a:lnTo>
                <a:lnTo>
                  <a:pt x="2818676" y="3767976"/>
                </a:lnTo>
                <a:lnTo>
                  <a:pt x="2820661" y="3766786"/>
                </a:lnTo>
                <a:lnTo>
                  <a:pt x="2822645" y="3765992"/>
                </a:lnTo>
                <a:lnTo>
                  <a:pt x="2824629" y="3765992"/>
                </a:lnTo>
                <a:lnTo>
                  <a:pt x="2826614" y="3766786"/>
                </a:lnTo>
                <a:lnTo>
                  <a:pt x="2830583" y="3767579"/>
                </a:lnTo>
                <a:lnTo>
                  <a:pt x="2834551" y="3768770"/>
                </a:lnTo>
                <a:lnTo>
                  <a:pt x="2836139" y="3769167"/>
                </a:lnTo>
                <a:lnTo>
                  <a:pt x="2837727" y="3769167"/>
                </a:lnTo>
                <a:lnTo>
                  <a:pt x="2839314" y="3768770"/>
                </a:lnTo>
                <a:lnTo>
                  <a:pt x="2840902" y="3767579"/>
                </a:lnTo>
                <a:lnTo>
                  <a:pt x="2842489" y="3765992"/>
                </a:lnTo>
                <a:lnTo>
                  <a:pt x="2843680" y="3764007"/>
                </a:lnTo>
                <a:lnTo>
                  <a:pt x="2845268" y="3761626"/>
                </a:lnTo>
                <a:lnTo>
                  <a:pt x="2846061" y="3757656"/>
                </a:lnTo>
                <a:lnTo>
                  <a:pt x="2847252" y="3753290"/>
                </a:lnTo>
                <a:lnTo>
                  <a:pt x="2847649" y="3748130"/>
                </a:lnTo>
                <a:lnTo>
                  <a:pt x="2845665" y="3748130"/>
                </a:lnTo>
                <a:lnTo>
                  <a:pt x="2843283" y="3748527"/>
                </a:lnTo>
                <a:lnTo>
                  <a:pt x="2837727" y="3750115"/>
                </a:lnTo>
                <a:lnTo>
                  <a:pt x="2832170" y="3752496"/>
                </a:lnTo>
                <a:lnTo>
                  <a:pt x="2829789" y="3752893"/>
                </a:lnTo>
                <a:lnTo>
                  <a:pt x="2826614" y="3753290"/>
                </a:lnTo>
                <a:lnTo>
                  <a:pt x="2824233" y="3753290"/>
                </a:lnTo>
                <a:lnTo>
                  <a:pt x="2822248" y="3752893"/>
                </a:lnTo>
                <a:lnTo>
                  <a:pt x="2820263" y="3751306"/>
                </a:lnTo>
                <a:lnTo>
                  <a:pt x="2818676" y="3748924"/>
                </a:lnTo>
                <a:lnTo>
                  <a:pt x="2817485" y="3745749"/>
                </a:lnTo>
                <a:lnTo>
                  <a:pt x="2817089" y="3741383"/>
                </a:lnTo>
                <a:lnTo>
                  <a:pt x="2816295" y="3735429"/>
                </a:lnTo>
                <a:lnTo>
                  <a:pt x="2817089" y="3727887"/>
                </a:lnTo>
                <a:lnTo>
                  <a:pt x="2825026" y="3725109"/>
                </a:lnTo>
                <a:lnTo>
                  <a:pt x="2833361" y="3723521"/>
                </a:lnTo>
                <a:lnTo>
                  <a:pt x="2841299" y="3722727"/>
                </a:lnTo>
                <a:lnTo>
                  <a:pt x="2849237" y="3722330"/>
                </a:lnTo>
                <a:lnTo>
                  <a:pt x="2847649" y="3708438"/>
                </a:lnTo>
                <a:lnTo>
                  <a:pt x="2846061" y="3690577"/>
                </a:lnTo>
                <a:lnTo>
                  <a:pt x="2845665" y="3681051"/>
                </a:lnTo>
                <a:lnTo>
                  <a:pt x="2845665" y="3671921"/>
                </a:lnTo>
                <a:lnTo>
                  <a:pt x="2845665" y="3663586"/>
                </a:lnTo>
                <a:lnTo>
                  <a:pt x="2846855" y="3655648"/>
                </a:lnTo>
                <a:lnTo>
                  <a:pt x="2847649" y="3652869"/>
                </a:lnTo>
                <a:lnTo>
                  <a:pt x="2848839" y="3650488"/>
                </a:lnTo>
                <a:lnTo>
                  <a:pt x="2849633" y="3649297"/>
                </a:lnTo>
                <a:lnTo>
                  <a:pt x="2850427" y="3648503"/>
                </a:lnTo>
                <a:lnTo>
                  <a:pt x="2853602" y="3646518"/>
                </a:lnTo>
                <a:lnTo>
                  <a:pt x="2854396" y="3644931"/>
                </a:lnTo>
                <a:lnTo>
                  <a:pt x="2855587" y="3642946"/>
                </a:lnTo>
                <a:lnTo>
                  <a:pt x="2856381" y="3640168"/>
                </a:lnTo>
                <a:lnTo>
                  <a:pt x="2856777" y="3636595"/>
                </a:lnTo>
                <a:lnTo>
                  <a:pt x="2857968" y="3628657"/>
                </a:lnTo>
                <a:lnTo>
                  <a:pt x="2859556" y="3621909"/>
                </a:lnTo>
                <a:lnTo>
                  <a:pt x="2859953" y="3619528"/>
                </a:lnTo>
                <a:lnTo>
                  <a:pt x="2861540" y="3617940"/>
                </a:lnTo>
                <a:lnTo>
                  <a:pt x="2862731" y="3616749"/>
                </a:lnTo>
                <a:lnTo>
                  <a:pt x="2864318" y="3615955"/>
                </a:lnTo>
                <a:lnTo>
                  <a:pt x="2865906" y="3615558"/>
                </a:lnTo>
                <a:lnTo>
                  <a:pt x="2867890" y="3615558"/>
                </a:lnTo>
                <a:lnTo>
                  <a:pt x="2869081" y="3615955"/>
                </a:lnTo>
                <a:lnTo>
                  <a:pt x="2870668" y="3617146"/>
                </a:lnTo>
                <a:lnTo>
                  <a:pt x="2874241" y="3619528"/>
                </a:lnTo>
                <a:lnTo>
                  <a:pt x="2877019" y="3623497"/>
                </a:lnTo>
                <a:lnTo>
                  <a:pt x="2880591" y="3627863"/>
                </a:lnTo>
                <a:lnTo>
                  <a:pt x="2883369" y="3633023"/>
                </a:lnTo>
                <a:lnTo>
                  <a:pt x="2886147" y="3639374"/>
                </a:lnTo>
                <a:lnTo>
                  <a:pt x="2892498" y="3652075"/>
                </a:lnTo>
                <a:lnTo>
                  <a:pt x="2898451" y="3665968"/>
                </a:lnTo>
                <a:lnTo>
                  <a:pt x="2904007" y="3677478"/>
                </a:lnTo>
                <a:lnTo>
                  <a:pt x="2906388" y="3682638"/>
                </a:lnTo>
                <a:lnTo>
                  <a:pt x="2908770" y="3687004"/>
                </a:lnTo>
                <a:lnTo>
                  <a:pt x="2909167" y="3713995"/>
                </a:lnTo>
                <a:lnTo>
                  <a:pt x="2909564" y="3721537"/>
                </a:lnTo>
                <a:lnTo>
                  <a:pt x="2911151" y="3733047"/>
                </a:lnTo>
                <a:lnTo>
                  <a:pt x="2923852" y="3735032"/>
                </a:lnTo>
                <a:lnTo>
                  <a:pt x="2930202" y="3735826"/>
                </a:lnTo>
                <a:lnTo>
                  <a:pt x="2936949" y="3735826"/>
                </a:lnTo>
                <a:lnTo>
                  <a:pt x="2936552" y="3721537"/>
                </a:lnTo>
                <a:lnTo>
                  <a:pt x="2935759" y="3707644"/>
                </a:lnTo>
                <a:lnTo>
                  <a:pt x="2933377" y="3677478"/>
                </a:lnTo>
                <a:lnTo>
                  <a:pt x="2930202" y="3644931"/>
                </a:lnTo>
                <a:lnTo>
                  <a:pt x="2927821" y="3607620"/>
                </a:lnTo>
                <a:lnTo>
                  <a:pt x="2925836" y="3608811"/>
                </a:lnTo>
                <a:lnTo>
                  <a:pt x="2925439" y="3608811"/>
                </a:lnTo>
                <a:lnTo>
                  <a:pt x="2924249" y="3608414"/>
                </a:lnTo>
                <a:lnTo>
                  <a:pt x="2923852" y="3607620"/>
                </a:lnTo>
                <a:lnTo>
                  <a:pt x="2923852" y="3606826"/>
                </a:lnTo>
                <a:lnTo>
                  <a:pt x="2923455" y="3602460"/>
                </a:lnTo>
                <a:lnTo>
                  <a:pt x="2921471" y="3604445"/>
                </a:lnTo>
                <a:lnTo>
                  <a:pt x="2919883" y="3606429"/>
                </a:lnTo>
                <a:lnTo>
                  <a:pt x="2919089" y="3608414"/>
                </a:lnTo>
                <a:lnTo>
                  <a:pt x="2917898" y="3611192"/>
                </a:lnTo>
                <a:lnTo>
                  <a:pt x="2917898" y="3616749"/>
                </a:lnTo>
                <a:lnTo>
                  <a:pt x="2917898" y="3622306"/>
                </a:lnTo>
                <a:lnTo>
                  <a:pt x="2917502" y="3627863"/>
                </a:lnTo>
                <a:lnTo>
                  <a:pt x="2916708" y="3629848"/>
                </a:lnTo>
                <a:lnTo>
                  <a:pt x="2915517" y="3631832"/>
                </a:lnTo>
                <a:lnTo>
                  <a:pt x="2913532" y="3633023"/>
                </a:lnTo>
                <a:lnTo>
                  <a:pt x="2911548" y="3633817"/>
                </a:lnTo>
                <a:lnTo>
                  <a:pt x="2908373" y="3633817"/>
                </a:lnTo>
                <a:lnTo>
                  <a:pt x="2904404" y="3632626"/>
                </a:lnTo>
                <a:lnTo>
                  <a:pt x="2902817" y="3627863"/>
                </a:lnTo>
                <a:lnTo>
                  <a:pt x="2902023" y="3623894"/>
                </a:lnTo>
                <a:lnTo>
                  <a:pt x="2902420" y="3621115"/>
                </a:lnTo>
                <a:lnTo>
                  <a:pt x="2903214" y="3619131"/>
                </a:lnTo>
                <a:lnTo>
                  <a:pt x="2904404" y="3615955"/>
                </a:lnTo>
                <a:lnTo>
                  <a:pt x="2905992" y="3612780"/>
                </a:lnTo>
                <a:lnTo>
                  <a:pt x="2907183" y="3607620"/>
                </a:lnTo>
                <a:lnTo>
                  <a:pt x="2908770" y="3600872"/>
                </a:lnTo>
                <a:lnTo>
                  <a:pt x="2906388" y="3599285"/>
                </a:lnTo>
                <a:lnTo>
                  <a:pt x="2904404" y="3598491"/>
                </a:lnTo>
                <a:lnTo>
                  <a:pt x="2902420" y="3598491"/>
                </a:lnTo>
                <a:lnTo>
                  <a:pt x="2900435" y="3598888"/>
                </a:lnTo>
                <a:lnTo>
                  <a:pt x="2898054" y="3600079"/>
                </a:lnTo>
                <a:lnTo>
                  <a:pt x="2896070" y="3601269"/>
                </a:lnTo>
                <a:lnTo>
                  <a:pt x="2892498" y="3604048"/>
                </a:lnTo>
                <a:lnTo>
                  <a:pt x="2889322" y="3606429"/>
                </a:lnTo>
                <a:lnTo>
                  <a:pt x="2887735" y="3606826"/>
                </a:lnTo>
                <a:lnTo>
                  <a:pt x="2886941" y="3606826"/>
                </a:lnTo>
                <a:lnTo>
                  <a:pt x="2885750" y="3606429"/>
                </a:lnTo>
                <a:lnTo>
                  <a:pt x="2884956" y="3604842"/>
                </a:lnTo>
                <a:lnTo>
                  <a:pt x="2884163" y="3602063"/>
                </a:lnTo>
                <a:lnTo>
                  <a:pt x="2883766" y="3598094"/>
                </a:lnTo>
                <a:lnTo>
                  <a:pt x="2884163" y="3594125"/>
                </a:lnTo>
                <a:lnTo>
                  <a:pt x="2885750" y="3591346"/>
                </a:lnTo>
                <a:lnTo>
                  <a:pt x="2887338" y="3589362"/>
                </a:lnTo>
                <a:lnTo>
                  <a:pt x="2889719" y="3587774"/>
                </a:lnTo>
                <a:lnTo>
                  <a:pt x="2892100" y="3587377"/>
                </a:lnTo>
                <a:lnTo>
                  <a:pt x="2895276" y="3587377"/>
                </a:lnTo>
                <a:lnTo>
                  <a:pt x="2901626" y="3588171"/>
                </a:lnTo>
                <a:lnTo>
                  <a:pt x="2907976" y="3589759"/>
                </a:lnTo>
                <a:lnTo>
                  <a:pt x="2911151" y="3589759"/>
                </a:lnTo>
                <a:lnTo>
                  <a:pt x="2914723" y="3589362"/>
                </a:lnTo>
                <a:lnTo>
                  <a:pt x="2917898" y="3588171"/>
                </a:lnTo>
                <a:lnTo>
                  <a:pt x="2921074" y="3586186"/>
                </a:lnTo>
                <a:lnTo>
                  <a:pt x="2923852" y="3583408"/>
                </a:lnTo>
                <a:lnTo>
                  <a:pt x="2926233" y="3579042"/>
                </a:lnTo>
                <a:lnTo>
                  <a:pt x="2926233" y="3577851"/>
                </a:lnTo>
                <a:lnTo>
                  <a:pt x="2927027" y="3577057"/>
                </a:lnTo>
                <a:lnTo>
                  <a:pt x="2927424" y="3573088"/>
                </a:lnTo>
                <a:lnTo>
                  <a:pt x="2927424" y="3570309"/>
                </a:lnTo>
                <a:lnTo>
                  <a:pt x="2927027" y="3567531"/>
                </a:lnTo>
                <a:lnTo>
                  <a:pt x="2925836" y="3565943"/>
                </a:lnTo>
                <a:lnTo>
                  <a:pt x="2924249" y="3564356"/>
                </a:lnTo>
                <a:lnTo>
                  <a:pt x="2923058" y="3562768"/>
                </a:lnTo>
                <a:lnTo>
                  <a:pt x="2918692" y="3561974"/>
                </a:lnTo>
                <a:lnTo>
                  <a:pt x="2920677" y="3556020"/>
                </a:lnTo>
                <a:lnTo>
                  <a:pt x="2921867" y="3553639"/>
                </a:lnTo>
                <a:lnTo>
                  <a:pt x="2923058" y="3551654"/>
                </a:lnTo>
                <a:lnTo>
                  <a:pt x="2924249" y="3550066"/>
                </a:lnTo>
                <a:lnTo>
                  <a:pt x="2925836" y="3548479"/>
                </a:lnTo>
                <a:lnTo>
                  <a:pt x="2927821" y="3547685"/>
                </a:lnTo>
                <a:lnTo>
                  <a:pt x="2929408" y="3547288"/>
                </a:lnTo>
                <a:lnTo>
                  <a:pt x="2933377" y="3546891"/>
                </a:lnTo>
                <a:lnTo>
                  <a:pt x="2936949" y="3547288"/>
                </a:lnTo>
                <a:lnTo>
                  <a:pt x="2940918" y="3548082"/>
                </a:lnTo>
                <a:lnTo>
                  <a:pt x="2944887" y="3549669"/>
                </a:lnTo>
                <a:lnTo>
                  <a:pt x="2947268" y="3547685"/>
                </a:lnTo>
                <a:lnTo>
                  <a:pt x="2950443" y="3546891"/>
                </a:lnTo>
                <a:lnTo>
                  <a:pt x="2953222" y="3546097"/>
                </a:lnTo>
                <a:lnTo>
                  <a:pt x="2956793" y="3546097"/>
                </a:lnTo>
                <a:lnTo>
                  <a:pt x="2959969" y="3546891"/>
                </a:lnTo>
                <a:lnTo>
                  <a:pt x="2963541" y="3548082"/>
                </a:lnTo>
                <a:lnTo>
                  <a:pt x="2967510" y="3549669"/>
                </a:lnTo>
                <a:lnTo>
                  <a:pt x="2971876" y="3552051"/>
                </a:lnTo>
                <a:lnTo>
                  <a:pt x="2971876" y="3549669"/>
                </a:lnTo>
                <a:lnTo>
                  <a:pt x="2972272" y="3547288"/>
                </a:lnTo>
                <a:lnTo>
                  <a:pt x="2972669" y="3545303"/>
                </a:lnTo>
                <a:lnTo>
                  <a:pt x="2973860" y="3543716"/>
                </a:lnTo>
                <a:lnTo>
                  <a:pt x="2975051" y="3542128"/>
                </a:lnTo>
                <a:lnTo>
                  <a:pt x="2976638" y="3540937"/>
                </a:lnTo>
                <a:lnTo>
                  <a:pt x="2978623" y="3540540"/>
                </a:lnTo>
                <a:lnTo>
                  <a:pt x="2980607" y="3539350"/>
                </a:lnTo>
                <a:lnTo>
                  <a:pt x="2984973" y="3538953"/>
                </a:lnTo>
                <a:lnTo>
                  <a:pt x="2989735" y="3538953"/>
                </a:lnTo>
                <a:lnTo>
                  <a:pt x="2995689" y="3539746"/>
                </a:lnTo>
                <a:lnTo>
                  <a:pt x="3001642" y="3540937"/>
                </a:lnTo>
                <a:lnTo>
                  <a:pt x="3007596" y="3542922"/>
                </a:lnTo>
                <a:lnTo>
                  <a:pt x="3013152" y="3544906"/>
                </a:lnTo>
                <a:lnTo>
                  <a:pt x="3024265" y="3549273"/>
                </a:lnTo>
                <a:lnTo>
                  <a:pt x="3032996" y="3553639"/>
                </a:lnTo>
                <a:lnTo>
                  <a:pt x="3038156" y="3556417"/>
                </a:lnTo>
                <a:lnTo>
                  <a:pt x="3037362" y="3559989"/>
                </a:lnTo>
                <a:lnTo>
                  <a:pt x="3036172" y="3562768"/>
                </a:lnTo>
                <a:lnTo>
                  <a:pt x="3034981" y="3564752"/>
                </a:lnTo>
                <a:lnTo>
                  <a:pt x="3033393" y="3566737"/>
                </a:lnTo>
                <a:lnTo>
                  <a:pt x="3031409" y="3567531"/>
                </a:lnTo>
                <a:lnTo>
                  <a:pt x="3029425" y="3568722"/>
                </a:lnTo>
                <a:lnTo>
                  <a:pt x="3025059" y="3570309"/>
                </a:lnTo>
                <a:lnTo>
                  <a:pt x="3020693" y="3570706"/>
                </a:lnTo>
                <a:lnTo>
                  <a:pt x="3016327" y="3571500"/>
                </a:lnTo>
                <a:lnTo>
                  <a:pt x="3014342" y="3572294"/>
                </a:lnTo>
                <a:lnTo>
                  <a:pt x="3012358" y="3573088"/>
                </a:lnTo>
                <a:lnTo>
                  <a:pt x="3010374" y="3573882"/>
                </a:lnTo>
                <a:lnTo>
                  <a:pt x="3008786" y="3575866"/>
                </a:lnTo>
                <a:lnTo>
                  <a:pt x="3009580" y="3579836"/>
                </a:lnTo>
                <a:lnTo>
                  <a:pt x="3010374" y="3583011"/>
                </a:lnTo>
                <a:lnTo>
                  <a:pt x="3011961" y="3584202"/>
                </a:lnTo>
                <a:lnTo>
                  <a:pt x="3013946" y="3585392"/>
                </a:lnTo>
                <a:lnTo>
                  <a:pt x="3015930" y="3585392"/>
                </a:lnTo>
                <a:lnTo>
                  <a:pt x="3018312" y="3584995"/>
                </a:lnTo>
                <a:lnTo>
                  <a:pt x="3022677" y="3583408"/>
                </a:lnTo>
                <a:lnTo>
                  <a:pt x="3026646" y="3581820"/>
                </a:lnTo>
                <a:lnTo>
                  <a:pt x="3028631" y="3581820"/>
                </a:lnTo>
                <a:lnTo>
                  <a:pt x="3029821" y="3582217"/>
                </a:lnTo>
                <a:lnTo>
                  <a:pt x="3031012" y="3583805"/>
                </a:lnTo>
                <a:lnTo>
                  <a:pt x="3031409" y="3586583"/>
                </a:lnTo>
                <a:lnTo>
                  <a:pt x="3031409" y="3590552"/>
                </a:lnTo>
                <a:lnTo>
                  <a:pt x="3031012" y="3596109"/>
                </a:lnTo>
                <a:lnTo>
                  <a:pt x="3032996" y="3594522"/>
                </a:lnTo>
                <a:lnTo>
                  <a:pt x="3034187" y="3592537"/>
                </a:lnTo>
                <a:lnTo>
                  <a:pt x="3036965" y="3587774"/>
                </a:lnTo>
                <a:lnTo>
                  <a:pt x="3039347" y="3582217"/>
                </a:lnTo>
                <a:lnTo>
                  <a:pt x="3041331" y="3575469"/>
                </a:lnTo>
                <a:lnTo>
                  <a:pt x="3044903" y="3561974"/>
                </a:lnTo>
                <a:lnTo>
                  <a:pt x="3047681" y="3556020"/>
                </a:lnTo>
                <a:lnTo>
                  <a:pt x="3050063" y="3550066"/>
                </a:lnTo>
                <a:lnTo>
                  <a:pt x="3065938" y="3550463"/>
                </a:lnTo>
                <a:lnTo>
                  <a:pt x="3083798" y="3551257"/>
                </a:lnTo>
                <a:lnTo>
                  <a:pt x="3120709" y="3553242"/>
                </a:lnTo>
                <a:lnTo>
                  <a:pt x="3156826" y="3554433"/>
                </a:lnTo>
                <a:lnTo>
                  <a:pt x="3187387" y="3556020"/>
                </a:lnTo>
                <a:lnTo>
                  <a:pt x="3183418" y="3563165"/>
                </a:lnTo>
                <a:lnTo>
                  <a:pt x="3181433" y="3569119"/>
                </a:lnTo>
                <a:lnTo>
                  <a:pt x="3179846" y="3573485"/>
                </a:lnTo>
                <a:lnTo>
                  <a:pt x="3179449" y="3577057"/>
                </a:lnTo>
                <a:lnTo>
                  <a:pt x="3178655" y="3586186"/>
                </a:lnTo>
                <a:lnTo>
                  <a:pt x="3177068" y="3593728"/>
                </a:lnTo>
                <a:lnTo>
                  <a:pt x="3175083" y="3602857"/>
                </a:lnTo>
                <a:lnTo>
                  <a:pt x="3177068" y="3602857"/>
                </a:lnTo>
                <a:lnTo>
                  <a:pt x="3179052" y="3602460"/>
                </a:lnTo>
                <a:lnTo>
                  <a:pt x="3181036" y="3601269"/>
                </a:lnTo>
                <a:lnTo>
                  <a:pt x="3182227" y="3600475"/>
                </a:lnTo>
                <a:lnTo>
                  <a:pt x="3183814" y="3598888"/>
                </a:lnTo>
                <a:lnTo>
                  <a:pt x="3185402" y="3596903"/>
                </a:lnTo>
                <a:lnTo>
                  <a:pt x="3187784" y="3592140"/>
                </a:lnTo>
                <a:lnTo>
                  <a:pt x="3190165" y="3586583"/>
                </a:lnTo>
                <a:lnTo>
                  <a:pt x="3191752" y="3580232"/>
                </a:lnTo>
                <a:lnTo>
                  <a:pt x="3194928" y="3566340"/>
                </a:lnTo>
                <a:lnTo>
                  <a:pt x="3196515" y="3570309"/>
                </a:lnTo>
                <a:lnTo>
                  <a:pt x="3198500" y="3572691"/>
                </a:lnTo>
                <a:lnTo>
                  <a:pt x="3200087" y="3573485"/>
                </a:lnTo>
                <a:lnTo>
                  <a:pt x="3202072" y="3573882"/>
                </a:lnTo>
                <a:lnTo>
                  <a:pt x="3203262" y="3573088"/>
                </a:lnTo>
                <a:lnTo>
                  <a:pt x="3205246" y="3572294"/>
                </a:lnTo>
                <a:lnTo>
                  <a:pt x="3209216" y="3568325"/>
                </a:lnTo>
                <a:lnTo>
                  <a:pt x="3213581" y="3563165"/>
                </a:lnTo>
                <a:lnTo>
                  <a:pt x="3215963" y="3561180"/>
                </a:lnTo>
                <a:lnTo>
                  <a:pt x="3218741" y="3559593"/>
                </a:lnTo>
                <a:lnTo>
                  <a:pt x="3221122" y="3558005"/>
                </a:lnTo>
                <a:lnTo>
                  <a:pt x="3223900" y="3557608"/>
                </a:lnTo>
                <a:lnTo>
                  <a:pt x="3226679" y="3558005"/>
                </a:lnTo>
                <a:lnTo>
                  <a:pt x="3229854" y="3558799"/>
                </a:lnTo>
                <a:lnTo>
                  <a:pt x="3228266" y="3565149"/>
                </a:lnTo>
                <a:lnTo>
                  <a:pt x="3226282" y="3569516"/>
                </a:lnTo>
                <a:lnTo>
                  <a:pt x="3223900" y="3573088"/>
                </a:lnTo>
                <a:lnTo>
                  <a:pt x="3221519" y="3575866"/>
                </a:lnTo>
                <a:lnTo>
                  <a:pt x="3219138" y="3579439"/>
                </a:lnTo>
                <a:lnTo>
                  <a:pt x="3217153" y="3583408"/>
                </a:lnTo>
                <a:lnTo>
                  <a:pt x="3215169" y="3588568"/>
                </a:lnTo>
                <a:lnTo>
                  <a:pt x="3213978" y="3596506"/>
                </a:lnTo>
                <a:lnTo>
                  <a:pt x="3217550" y="3596506"/>
                </a:lnTo>
                <a:lnTo>
                  <a:pt x="3219931" y="3596506"/>
                </a:lnTo>
                <a:lnTo>
                  <a:pt x="3222313" y="3595712"/>
                </a:lnTo>
                <a:lnTo>
                  <a:pt x="3225091" y="3594522"/>
                </a:lnTo>
                <a:lnTo>
                  <a:pt x="3226282" y="3592934"/>
                </a:lnTo>
                <a:lnTo>
                  <a:pt x="3228266" y="3591346"/>
                </a:lnTo>
                <a:lnTo>
                  <a:pt x="3229457" y="3589362"/>
                </a:lnTo>
                <a:lnTo>
                  <a:pt x="3230251" y="3586583"/>
                </a:lnTo>
                <a:lnTo>
                  <a:pt x="3232235" y="3581026"/>
                </a:lnTo>
                <a:lnTo>
                  <a:pt x="3233029" y="3574676"/>
                </a:lnTo>
                <a:lnTo>
                  <a:pt x="3234617" y="3560386"/>
                </a:lnTo>
                <a:lnTo>
                  <a:pt x="3253667" y="3566340"/>
                </a:lnTo>
                <a:lnTo>
                  <a:pt x="3273909" y="3571500"/>
                </a:lnTo>
                <a:lnTo>
                  <a:pt x="3294944" y="3577057"/>
                </a:lnTo>
                <a:lnTo>
                  <a:pt x="3317170" y="3581820"/>
                </a:lnTo>
                <a:lnTo>
                  <a:pt x="3364003" y="3591743"/>
                </a:lnTo>
                <a:lnTo>
                  <a:pt x="3413614" y="3602460"/>
                </a:lnTo>
                <a:lnTo>
                  <a:pt x="3414011" y="3600079"/>
                </a:lnTo>
                <a:lnTo>
                  <a:pt x="3414408" y="3597697"/>
                </a:lnTo>
                <a:lnTo>
                  <a:pt x="3416789" y="3595712"/>
                </a:lnTo>
                <a:lnTo>
                  <a:pt x="3419567" y="3594919"/>
                </a:lnTo>
                <a:lnTo>
                  <a:pt x="3421155" y="3594919"/>
                </a:lnTo>
                <a:lnTo>
                  <a:pt x="3423933" y="3596506"/>
                </a:lnTo>
                <a:lnTo>
                  <a:pt x="3425917" y="3598491"/>
                </a:lnTo>
                <a:lnTo>
                  <a:pt x="3428299" y="3600872"/>
                </a:lnTo>
                <a:lnTo>
                  <a:pt x="3432267" y="3606429"/>
                </a:lnTo>
                <a:lnTo>
                  <a:pt x="3446159" y="3609605"/>
                </a:lnTo>
                <a:lnTo>
                  <a:pt x="3448540" y="3605238"/>
                </a:lnTo>
                <a:lnTo>
                  <a:pt x="3451318" y="3598888"/>
                </a:lnTo>
                <a:lnTo>
                  <a:pt x="3452509" y="3600872"/>
                </a:lnTo>
                <a:lnTo>
                  <a:pt x="3454096" y="3602460"/>
                </a:lnTo>
                <a:lnTo>
                  <a:pt x="3454494" y="3604048"/>
                </a:lnTo>
                <a:lnTo>
                  <a:pt x="3454494" y="3604842"/>
                </a:lnTo>
                <a:lnTo>
                  <a:pt x="3454494" y="3606429"/>
                </a:lnTo>
                <a:lnTo>
                  <a:pt x="3454096" y="3607620"/>
                </a:lnTo>
                <a:lnTo>
                  <a:pt x="3452112" y="3610795"/>
                </a:lnTo>
                <a:lnTo>
                  <a:pt x="3489816" y="3619925"/>
                </a:lnTo>
                <a:lnTo>
                  <a:pt x="3527521" y="3630245"/>
                </a:lnTo>
                <a:lnTo>
                  <a:pt x="3534268" y="3627466"/>
                </a:lnTo>
                <a:lnTo>
                  <a:pt x="3537046" y="3625482"/>
                </a:lnTo>
                <a:lnTo>
                  <a:pt x="3540619" y="3623100"/>
                </a:lnTo>
                <a:lnTo>
                  <a:pt x="3543397" y="3619925"/>
                </a:lnTo>
                <a:lnTo>
                  <a:pt x="3546572" y="3615955"/>
                </a:lnTo>
                <a:lnTo>
                  <a:pt x="3549350" y="3611589"/>
                </a:lnTo>
                <a:lnTo>
                  <a:pt x="3551731" y="3606429"/>
                </a:lnTo>
                <a:lnTo>
                  <a:pt x="3552922" y="3607223"/>
                </a:lnTo>
                <a:lnTo>
                  <a:pt x="3553319" y="3608414"/>
                </a:lnTo>
                <a:lnTo>
                  <a:pt x="3553319" y="3609605"/>
                </a:lnTo>
                <a:lnTo>
                  <a:pt x="3553319" y="3611589"/>
                </a:lnTo>
                <a:lnTo>
                  <a:pt x="3552128" y="3615558"/>
                </a:lnTo>
                <a:lnTo>
                  <a:pt x="3551334" y="3619925"/>
                </a:lnTo>
                <a:lnTo>
                  <a:pt x="3549748" y="3624291"/>
                </a:lnTo>
                <a:lnTo>
                  <a:pt x="3549748" y="3627863"/>
                </a:lnTo>
                <a:lnTo>
                  <a:pt x="3549748" y="3629451"/>
                </a:lnTo>
                <a:lnTo>
                  <a:pt x="3550144" y="3630245"/>
                </a:lnTo>
                <a:lnTo>
                  <a:pt x="3551334" y="3631435"/>
                </a:lnTo>
                <a:lnTo>
                  <a:pt x="3552922" y="3631435"/>
                </a:lnTo>
                <a:lnTo>
                  <a:pt x="3557685" y="3623894"/>
                </a:lnTo>
                <a:lnTo>
                  <a:pt x="3564036" y="3614765"/>
                </a:lnTo>
                <a:lnTo>
                  <a:pt x="3571973" y="3605238"/>
                </a:lnTo>
                <a:lnTo>
                  <a:pt x="3575545" y="3600475"/>
                </a:lnTo>
                <a:lnTo>
                  <a:pt x="3580307" y="3596506"/>
                </a:lnTo>
                <a:lnTo>
                  <a:pt x="3577529" y="3595712"/>
                </a:lnTo>
                <a:lnTo>
                  <a:pt x="3575545" y="3594919"/>
                </a:lnTo>
                <a:lnTo>
                  <a:pt x="3576735" y="3591346"/>
                </a:lnTo>
                <a:lnTo>
                  <a:pt x="3578324" y="3587377"/>
                </a:lnTo>
                <a:lnTo>
                  <a:pt x="3579514" y="3584202"/>
                </a:lnTo>
                <a:lnTo>
                  <a:pt x="3581498" y="3581423"/>
                </a:lnTo>
                <a:lnTo>
                  <a:pt x="3583482" y="3579042"/>
                </a:lnTo>
                <a:lnTo>
                  <a:pt x="3585468" y="3576660"/>
                </a:lnTo>
                <a:lnTo>
                  <a:pt x="3590230" y="3572691"/>
                </a:lnTo>
                <a:lnTo>
                  <a:pt x="3595390" y="3569516"/>
                </a:lnTo>
                <a:lnTo>
                  <a:pt x="3600549" y="3568325"/>
                </a:lnTo>
                <a:lnTo>
                  <a:pt x="3606105" y="3567134"/>
                </a:lnTo>
                <a:lnTo>
                  <a:pt x="3611265" y="3567531"/>
                </a:lnTo>
                <a:lnTo>
                  <a:pt x="3616424" y="3568722"/>
                </a:lnTo>
                <a:lnTo>
                  <a:pt x="3621187" y="3570309"/>
                </a:lnTo>
                <a:lnTo>
                  <a:pt x="3625553" y="3572691"/>
                </a:lnTo>
                <a:lnTo>
                  <a:pt x="3629522" y="3575866"/>
                </a:lnTo>
                <a:lnTo>
                  <a:pt x="3632697" y="3579439"/>
                </a:lnTo>
                <a:lnTo>
                  <a:pt x="3634681" y="3583805"/>
                </a:lnTo>
                <a:lnTo>
                  <a:pt x="3635873" y="3586186"/>
                </a:lnTo>
                <a:lnTo>
                  <a:pt x="3636269" y="3588568"/>
                </a:lnTo>
                <a:lnTo>
                  <a:pt x="3636269" y="3591346"/>
                </a:lnTo>
                <a:lnTo>
                  <a:pt x="3636269" y="3594125"/>
                </a:lnTo>
                <a:lnTo>
                  <a:pt x="3634681" y="3596109"/>
                </a:lnTo>
                <a:lnTo>
                  <a:pt x="3633491" y="3597697"/>
                </a:lnTo>
                <a:lnTo>
                  <a:pt x="3632300" y="3598094"/>
                </a:lnTo>
                <a:lnTo>
                  <a:pt x="3631109" y="3598094"/>
                </a:lnTo>
                <a:lnTo>
                  <a:pt x="3629919" y="3597697"/>
                </a:lnTo>
                <a:lnTo>
                  <a:pt x="3629125" y="3596506"/>
                </a:lnTo>
                <a:lnTo>
                  <a:pt x="3627140" y="3594125"/>
                </a:lnTo>
                <a:lnTo>
                  <a:pt x="3625951" y="3592934"/>
                </a:lnTo>
                <a:lnTo>
                  <a:pt x="3624759" y="3592537"/>
                </a:lnTo>
                <a:lnTo>
                  <a:pt x="3623568" y="3592140"/>
                </a:lnTo>
                <a:lnTo>
                  <a:pt x="3621981" y="3592537"/>
                </a:lnTo>
                <a:lnTo>
                  <a:pt x="3619996" y="3593728"/>
                </a:lnTo>
                <a:lnTo>
                  <a:pt x="3618807" y="3595712"/>
                </a:lnTo>
                <a:lnTo>
                  <a:pt x="3616821" y="3598094"/>
                </a:lnTo>
                <a:lnTo>
                  <a:pt x="3614440" y="3602460"/>
                </a:lnTo>
                <a:lnTo>
                  <a:pt x="3613646" y="3604842"/>
                </a:lnTo>
                <a:lnTo>
                  <a:pt x="3613249" y="3606826"/>
                </a:lnTo>
                <a:lnTo>
                  <a:pt x="3613646" y="3607620"/>
                </a:lnTo>
                <a:lnTo>
                  <a:pt x="3614837" y="3608811"/>
                </a:lnTo>
                <a:lnTo>
                  <a:pt x="3616424" y="3608811"/>
                </a:lnTo>
                <a:lnTo>
                  <a:pt x="3617615" y="3608811"/>
                </a:lnTo>
                <a:lnTo>
                  <a:pt x="3621187" y="3608414"/>
                </a:lnTo>
                <a:lnTo>
                  <a:pt x="3625156" y="3608414"/>
                </a:lnTo>
                <a:lnTo>
                  <a:pt x="3627140" y="3608414"/>
                </a:lnTo>
                <a:lnTo>
                  <a:pt x="3628331" y="3609208"/>
                </a:lnTo>
                <a:lnTo>
                  <a:pt x="3629919" y="3610398"/>
                </a:lnTo>
                <a:lnTo>
                  <a:pt x="3631109" y="3612383"/>
                </a:lnTo>
                <a:lnTo>
                  <a:pt x="3631506" y="3614765"/>
                </a:lnTo>
                <a:lnTo>
                  <a:pt x="3631506" y="3617940"/>
                </a:lnTo>
                <a:lnTo>
                  <a:pt x="3627934" y="3621115"/>
                </a:lnTo>
                <a:lnTo>
                  <a:pt x="3623965" y="3622306"/>
                </a:lnTo>
                <a:lnTo>
                  <a:pt x="3619996" y="3623497"/>
                </a:lnTo>
                <a:lnTo>
                  <a:pt x="3616424" y="3623497"/>
                </a:lnTo>
                <a:lnTo>
                  <a:pt x="3608090" y="3623100"/>
                </a:lnTo>
                <a:lnTo>
                  <a:pt x="3603724" y="3622306"/>
                </a:lnTo>
                <a:lnTo>
                  <a:pt x="3599755" y="3622306"/>
                </a:lnTo>
                <a:lnTo>
                  <a:pt x="3600152" y="3627466"/>
                </a:lnTo>
                <a:lnTo>
                  <a:pt x="3600549" y="3632229"/>
                </a:lnTo>
                <a:lnTo>
                  <a:pt x="3604121" y="3632626"/>
                </a:lnTo>
                <a:lnTo>
                  <a:pt x="3606899" y="3632626"/>
                </a:lnTo>
                <a:lnTo>
                  <a:pt x="3610471" y="3632626"/>
                </a:lnTo>
                <a:lnTo>
                  <a:pt x="3613249" y="3632229"/>
                </a:lnTo>
                <a:lnTo>
                  <a:pt x="3616821" y="3631435"/>
                </a:lnTo>
                <a:lnTo>
                  <a:pt x="3619600" y="3629848"/>
                </a:lnTo>
                <a:lnTo>
                  <a:pt x="3621981" y="3628260"/>
                </a:lnTo>
                <a:lnTo>
                  <a:pt x="3625156" y="3626275"/>
                </a:lnTo>
                <a:lnTo>
                  <a:pt x="3625951" y="3627863"/>
                </a:lnTo>
                <a:lnTo>
                  <a:pt x="3626347" y="3629848"/>
                </a:lnTo>
                <a:lnTo>
                  <a:pt x="3627140" y="3631435"/>
                </a:lnTo>
                <a:lnTo>
                  <a:pt x="3627140" y="3632626"/>
                </a:lnTo>
                <a:lnTo>
                  <a:pt x="3625951" y="3635008"/>
                </a:lnTo>
                <a:lnTo>
                  <a:pt x="3625156" y="3638183"/>
                </a:lnTo>
                <a:lnTo>
                  <a:pt x="3623965" y="3640168"/>
                </a:lnTo>
                <a:lnTo>
                  <a:pt x="3623568" y="3642549"/>
                </a:lnTo>
                <a:lnTo>
                  <a:pt x="3623965" y="3643343"/>
                </a:lnTo>
                <a:lnTo>
                  <a:pt x="3624759" y="3644137"/>
                </a:lnTo>
                <a:lnTo>
                  <a:pt x="3625951" y="3644931"/>
                </a:lnTo>
                <a:lnTo>
                  <a:pt x="3627537" y="3645725"/>
                </a:lnTo>
                <a:lnTo>
                  <a:pt x="3625553" y="3649694"/>
                </a:lnTo>
                <a:lnTo>
                  <a:pt x="3623171" y="3652075"/>
                </a:lnTo>
                <a:lnTo>
                  <a:pt x="3620790" y="3653663"/>
                </a:lnTo>
                <a:lnTo>
                  <a:pt x="3618807" y="3654060"/>
                </a:lnTo>
                <a:lnTo>
                  <a:pt x="3616821" y="3653663"/>
                </a:lnTo>
                <a:lnTo>
                  <a:pt x="3614837" y="3652075"/>
                </a:lnTo>
                <a:lnTo>
                  <a:pt x="3613646" y="3650488"/>
                </a:lnTo>
                <a:lnTo>
                  <a:pt x="3612852" y="3647312"/>
                </a:lnTo>
                <a:lnTo>
                  <a:pt x="3610868" y="3652869"/>
                </a:lnTo>
                <a:lnTo>
                  <a:pt x="3610074" y="3656044"/>
                </a:lnTo>
                <a:lnTo>
                  <a:pt x="3609280" y="3659220"/>
                </a:lnTo>
                <a:lnTo>
                  <a:pt x="3609280" y="3661204"/>
                </a:lnTo>
                <a:lnTo>
                  <a:pt x="3610471" y="3662395"/>
                </a:lnTo>
                <a:lnTo>
                  <a:pt x="3611265" y="3663189"/>
                </a:lnTo>
                <a:lnTo>
                  <a:pt x="3612852" y="3663189"/>
                </a:lnTo>
                <a:lnTo>
                  <a:pt x="3614837" y="3663189"/>
                </a:lnTo>
                <a:lnTo>
                  <a:pt x="3617615" y="3661204"/>
                </a:lnTo>
                <a:lnTo>
                  <a:pt x="3619996" y="3659220"/>
                </a:lnTo>
                <a:lnTo>
                  <a:pt x="3623171" y="3658029"/>
                </a:lnTo>
                <a:lnTo>
                  <a:pt x="3625553" y="3657632"/>
                </a:lnTo>
                <a:lnTo>
                  <a:pt x="3627934" y="3657632"/>
                </a:lnTo>
                <a:lnTo>
                  <a:pt x="3631109" y="3657632"/>
                </a:lnTo>
                <a:lnTo>
                  <a:pt x="3633491" y="3658426"/>
                </a:lnTo>
                <a:lnTo>
                  <a:pt x="3635873" y="3659617"/>
                </a:lnTo>
                <a:lnTo>
                  <a:pt x="3639047" y="3652075"/>
                </a:lnTo>
                <a:lnTo>
                  <a:pt x="3642619" y="3644534"/>
                </a:lnTo>
                <a:lnTo>
                  <a:pt x="3642619" y="3642152"/>
                </a:lnTo>
                <a:lnTo>
                  <a:pt x="3642222" y="3640168"/>
                </a:lnTo>
                <a:lnTo>
                  <a:pt x="3641031" y="3638580"/>
                </a:lnTo>
                <a:lnTo>
                  <a:pt x="3639841" y="3637786"/>
                </a:lnTo>
                <a:lnTo>
                  <a:pt x="3635873" y="3636198"/>
                </a:lnTo>
                <a:lnTo>
                  <a:pt x="3632300" y="3634611"/>
                </a:lnTo>
                <a:lnTo>
                  <a:pt x="3635475" y="3630641"/>
                </a:lnTo>
                <a:lnTo>
                  <a:pt x="3637856" y="3628260"/>
                </a:lnTo>
                <a:lnTo>
                  <a:pt x="3639841" y="3626672"/>
                </a:lnTo>
                <a:lnTo>
                  <a:pt x="3641825" y="3626275"/>
                </a:lnTo>
                <a:lnTo>
                  <a:pt x="3643017" y="3626672"/>
                </a:lnTo>
                <a:lnTo>
                  <a:pt x="3644207" y="3628260"/>
                </a:lnTo>
                <a:lnTo>
                  <a:pt x="3645000" y="3630641"/>
                </a:lnTo>
                <a:lnTo>
                  <a:pt x="3645795" y="3633023"/>
                </a:lnTo>
                <a:lnTo>
                  <a:pt x="3646191" y="3636595"/>
                </a:lnTo>
                <a:lnTo>
                  <a:pt x="3646191" y="3640168"/>
                </a:lnTo>
                <a:lnTo>
                  <a:pt x="3645000" y="3647709"/>
                </a:lnTo>
                <a:lnTo>
                  <a:pt x="3643017" y="3655648"/>
                </a:lnTo>
                <a:lnTo>
                  <a:pt x="3642222" y="3659220"/>
                </a:lnTo>
                <a:lnTo>
                  <a:pt x="3640635" y="3662395"/>
                </a:lnTo>
                <a:lnTo>
                  <a:pt x="3643810" y="3663983"/>
                </a:lnTo>
                <a:lnTo>
                  <a:pt x="3648572" y="3661998"/>
                </a:lnTo>
                <a:lnTo>
                  <a:pt x="3652939" y="3661204"/>
                </a:lnTo>
                <a:lnTo>
                  <a:pt x="3656907" y="3661204"/>
                </a:lnTo>
                <a:lnTo>
                  <a:pt x="3660083" y="3661601"/>
                </a:lnTo>
                <a:lnTo>
                  <a:pt x="3663654" y="3662395"/>
                </a:lnTo>
                <a:lnTo>
                  <a:pt x="3666432" y="3663983"/>
                </a:lnTo>
                <a:lnTo>
                  <a:pt x="3672386" y="3667555"/>
                </a:lnTo>
                <a:lnTo>
                  <a:pt x="3675958" y="3663983"/>
                </a:lnTo>
                <a:lnTo>
                  <a:pt x="3677545" y="3661601"/>
                </a:lnTo>
                <a:lnTo>
                  <a:pt x="3679133" y="3659220"/>
                </a:lnTo>
                <a:lnTo>
                  <a:pt x="3680324" y="3663189"/>
                </a:lnTo>
                <a:lnTo>
                  <a:pt x="3681117" y="3666364"/>
                </a:lnTo>
                <a:lnTo>
                  <a:pt x="3681911" y="3669540"/>
                </a:lnTo>
                <a:lnTo>
                  <a:pt x="3681911" y="3671921"/>
                </a:lnTo>
                <a:lnTo>
                  <a:pt x="3685483" y="3672715"/>
                </a:lnTo>
                <a:lnTo>
                  <a:pt x="3691040" y="3673112"/>
                </a:lnTo>
                <a:lnTo>
                  <a:pt x="3689452" y="3678272"/>
                </a:lnTo>
                <a:lnTo>
                  <a:pt x="3688658" y="3682241"/>
                </a:lnTo>
                <a:lnTo>
                  <a:pt x="3686674" y="3685020"/>
                </a:lnTo>
                <a:lnTo>
                  <a:pt x="3685086" y="3687798"/>
                </a:lnTo>
                <a:lnTo>
                  <a:pt x="3688658" y="3690577"/>
                </a:lnTo>
                <a:lnTo>
                  <a:pt x="3691437" y="3687798"/>
                </a:lnTo>
                <a:lnTo>
                  <a:pt x="3695008" y="3685814"/>
                </a:lnTo>
                <a:lnTo>
                  <a:pt x="3701359" y="3683432"/>
                </a:lnTo>
                <a:lnTo>
                  <a:pt x="3701359" y="3682638"/>
                </a:lnTo>
                <a:lnTo>
                  <a:pt x="3703343" y="3680654"/>
                </a:lnTo>
                <a:lnTo>
                  <a:pt x="3705725" y="3678669"/>
                </a:lnTo>
                <a:lnTo>
                  <a:pt x="3708503" y="3678272"/>
                </a:lnTo>
                <a:lnTo>
                  <a:pt x="3710884" y="3677478"/>
                </a:lnTo>
                <a:lnTo>
                  <a:pt x="3716441" y="3677081"/>
                </a:lnTo>
                <a:lnTo>
                  <a:pt x="3721203" y="3677081"/>
                </a:lnTo>
                <a:lnTo>
                  <a:pt x="3721203" y="3679463"/>
                </a:lnTo>
                <a:lnTo>
                  <a:pt x="3727553" y="3680654"/>
                </a:lnTo>
                <a:lnTo>
                  <a:pt x="3733904" y="3682241"/>
                </a:lnTo>
                <a:lnTo>
                  <a:pt x="3733904" y="3681051"/>
                </a:lnTo>
                <a:lnTo>
                  <a:pt x="3735094" y="3682638"/>
                </a:lnTo>
                <a:lnTo>
                  <a:pt x="3739857" y="3684623"/>
                </a:lnTo>
                <a:lnTo>
                  <a:pt x="3744620" y="3686607"/>
                </a:lnTo>
                <a:lnTo>
                  <a:pt x="3754542" y="3691767"/>
                </a:lnTo>
                <a:lnTo>
                  <a:pt x="3752559" y="3685020"/>
                </a:lnTo>
                <a:lnTo>
                  <a:pt x="3750970" y="3682241"/>
                </a:lnTo>
                <a:lnTo>
                  <a:pt x="3749779" y="3679066"/>
                </a:lnTo>
                <a:lnTo>
                  <a:pt x="3747795" y="3677478"/>
                </a:lnTo>
                <a:lnTo>
                  <a:pt x="3745810" y="3676287"/>
                </a:lnTo>
                <a:lnTo>
                  <a:pt x="3741842" y="3673906"/>
                </a:lnTo>
                <a:lnTo>
                  <a:pt x="3737476" y="3672318"/>
                </a:lnTo>
                <a:lnTo>
                  <a:pt x="3732713" y="3671127"/>
                </a:lnTo>
                <a:lnTo>
                  <a:pt x="3727553" y="3669937"/>
                </a:lnTo>
                <a:lnTo>
                  <a:pt x="3723188" y="3668349"/>
                </a:lnTo>
                <a:lnTo>
                  <a:pt x="3718822" y="3666364"/>
                </a:lnTo>
                <a:lnTo>
                  <a:pt x="3716837" y="3664777"/>
                </a:lnTo>
                <a:lnTo>
                  <a:pt x="3714854" y="3663189"/>
                </a:lnTo>
                <a:lnTo>
                  <a:pt x="3713662" y="3660411"/>
                </a:lnTo>
                <a:lnTo>
                  <a:pt x="3712472" y="3657235"/>
                </a:lnTo>
                <a:lnTo>
                  <a:pt x="3712076" y="3653266"/>
                </a:lnTo>
                <a:lnTo>
                  <a:pt x="3711678" y="3648900"/>
                </a:lnTo>
                <a:lnTo>
                  <a:pt x="3710487" y="3640565"/>
                </a:lnTo>
                <a:lnTo>
                  <a:pt x="3709693" y="3636595"/>
                </a:lnTo>
                <a:lnTo>
                  <a:pt x="3708106" y="3633023"/>
                </a:lnTo>
                <a:lnTo>
                  <a:pt x="3706518" y="3631435"/>
                </a:lnTo>
                <a:lnTo>
                  <a:pt x="3704534" y="3630245"/>
                </a:lnTo>
                <a:lnTo>
                  <a:pt x="3702154" y="3629451"/>
                </a:lnTo>
                <a:lnTo>
                  <a:pt x="3699771" y="3628657"/>
                </a:lnTo>
                <a:lnTo>
                  <a:pt x="3697390" y="3628260"/>
                </a:lnTo>
                <a:lnTo>
                  <a:pt x="3695008" y="3627863"/>
                </a:lnTo>
                <a:lnTo>
                  <a:pt x="3693024" y="3626672"/>
                </a:lnTo>
                <a:lnTo>
                  <a:pt x="3691040" y="3625085"/>
                </a:lnTo>
                <a:lnTo>
                  <a:pt x="3690246" y="3622306"/>
                </a:lnTo>
                <a:lnTo>
                  <a:pt x="3689055" y="3619528"/>
                </a:lnTo>
                <a:lnTo>
                  <a:pt x="3688658" y="3611589"/>
                </a:lnTo>
                <a:lnTo>
                  <a:pt x="3688261" y="3602857"/>
                </a:lnTo>
                <a:lnTo>
                  <a:pt x="3687468" y="3598888"/>
                </a:lnTo>
                <a:lnTo>
                  <a:pt x="3686277" y="3596109"/>
                </a:lnTo>
                <a:lnTo>
                  <a:pt x="3685483" y="3594522"/>
                </a:lnTo>
                <a:lnTo>
                  <a:pt x="3684689" y="3593728"/>
                </a:lnTo>
                <a:lnTo>
                  <a:pt x="3682308" y="3592537"/>
                </a:lnTo>
                <a:lnTo>
                  <a:pt x="3679927" y="3591743"/>
                </a:lnTo>
                <a:lnTo>
                  <a:pt x="3676752" y="3591743"/>
                </a:lnTo>
                <a:lnTo>
                  <a:pt x="3674371" y="3591346"/>
                </a:lnTo>
                <a:lnTo>
                  <a:pt x="3671989" y="3590552"/>
                </a:lnTo>
                <a:lnTo>
                  <a:pt x="3670005" y="3589759"/>
                </a:lnTo>
                <a:lnTo>
                  <a:pt x="3669608" y="3588568"/>
                </a:lnTo>
                <a:lnTo>
                  <a:pt x="3668417" y="3587774"/>
                </a:lnTo>
                <a:lnTo>
                  <a:pt x="3668417" y="3585392"/>
                </a:lnTo>
                <a:lnTo>
                  <a:pt x="3668417" y="3582217"/>
                </a:lnTo>
                <a:lnTo>
                  <a:pt x="3670005" y="3574676"/>
                </a:lnTo>
                <a:lnTo>
                  <a:pt x="3670401" y="3566737"/>
                </a:lnTo>
                <a:lnTo>
                  <a:pt x="3670401" y="3563959"/>
                </a:lnTo>
                <a:lnTo>
                  <a:pt x="3669608" y="3561974"/>
                </a:lnTo>
                <a:lnTo>
                  <a:pt x="3666432" y="3558799"/>
                </a:lnTo>
                <a:lnTo>
                  <a:pt x="3663257" y="3556020"/>
                </a:lnTo>
                <a:lnTo>
                  <a:pt x="3655716" y="3550066"/>
                </a:lnTo>
                <a:lnTo>
                  <a:pt x="3653732" y="3554829"/>
                </a:lnTo>
                <a:lnTo>
                  <a:pt x="3651351" y="3559989"/>
                </a:lnTo>
                <a:lnTo>
                  <a:pt x="3650161" y="3556814"/>
                </a:lnTo>
                <a:lnTo>
                  <a:pt x="3648969" y="3553242"/>
                </a:lnTo>
                <a:lnTo>
                  <a:pt x="3646985" y="3545700"/>
                </a:lnTo>
                <a:lnTo>
                  <a:pt x="3641825" y="3542922"/>
                </a:lnTo>
                <a:lnTo>
                  <a:pt x="3635873" y="3540540"/>
                </a:lnTo>
                <a:lnTo>
                  <a:pt x="3629919" y="3538556"/>
                </a:lnTo>
                <a:lnTo>
                  <a:pt x="3623965" y="3536571"/>
                </a:lnTo>
                <a:lnTo>
                  <a:pt x="3618409" y="3534983"/>
                </a:lnTo>
                <a:lnTo>
                  <a:pt x="3612456" y="3533793"/>
                </a:lnTo>
                <a:lnTo>
                  <a:pt x="3606899" y="3533396"/>
                </a:lnTo>
                <a:lnTo>
                  <a:pt x="3601739" y="3533396"/>
                </a:lnTo>
                <a:lnTo>
                  <a:pt x="3597770" y="3534586"/>
                </a:lnTo>
                <a:lnTo>
                  <a:pt x="3593802" y="3535777"/>
                </a:lnTo>
                <a:lnTo>
                  <a:pt x="3589833" y="3537762"/>
                </a:lnTo>
                <a:lnTo>
                  <a:pt x="3585864" y="3540540"/>
                </a:lnTo>
                <a:lnTo>
                  <a:pt x="3578324" y="3545303"/>
                </a:lnTo>
                <a:lnTo>
                  <a:pt x="3575148" y="3546891"/>
                </a:lnTo>
                <a:lnTo>
                  <a:pt x="3572370" y="3547288"/>
                </a:lnTo>
                <a:lnTo>
                  <a:pt x="3570782" y="3546891"/>
                </a:lnTo>
                <a:lnTo>
                  <a:pt x="3569988" y="3546891"/>
                </a:lnTo>
                <a:lnTo>
                  <a:pt x="3568402" y="3545303"/>
                </a:lnTo>
                <a:lnTo>
                  <a:pt x="3567607" y="3542922"/>
                </a:lnTo>
                <a:lnTo>
                  <a:pt x="3566814" y="3540540"/>
                </a:lnTo>
                <a:lnTo>
                  <a:pt x="3566416" y="3534983"/>
                </a:lnTo>
                <a:lnTo>
                  <a:pt x="3566019" y="3532999"/>
                </a:lnTo>
                <a:lnTo>
                  <a:pt x="3564432" y="3532205"/>
                </a:lnTo>
                <a:lnTo>
                  <a:pt x="3562844" y="3531014"/>
                </a:lnTo>
                <a:lnTo>
                  <a:pt x="3561258" y="3531014"/>
                </a:lnTo>
                <a:lnTo>
                  <a:pt x="3559669" y="3531014"/>
                </a:lnTo>
                <a:lnTo>
                  <a:pt x="3558082" y="3531411"/>
                </a:lnTo>
                <a:lnTo>
                  <a:pt x="3555303" y="3533396"/>
                </a:lnTo>
                <a:lnTo>
                  <a:pt x="3552128" y="3535380"/>
                </a:lnTo>
                <a:lnTo>
                  <a:pt x="3550144" y="3537762"/>
                </a:lnTo>
                <a:lnTo>
                  <a:pt x="3548556" y="3539350"/>
                </a:lnTo>
                <a:lnTo>
                  <a:pt x="3547365" y="3539350"/>
                </a:lnTo>
                <a:lnTo>
                  <a:pt x="3546970" y="3539350"/>
                </a:lnTo>
                <a:lnTo>
                  <a:pt x="3546572" y="3538953"/>
                </a:lnTo>
                <a:lnTo>
                  <a:pt x="3545778" y="3537762"/>
                </a:lnTo>
                <a:lnTo>
                  <a:pt x="3545381" y="3534983"/>
                </a:lnTo>
                <a:lnTo>
                  <a:pt x="3544984" y="3529426"/>
                </a:lnTo>
                <a:lnTo>
                  <a:pt x="3544984" y="3514740"/>
                </a:lnTo>
                <a:lnTo>
                  <a:pt x="3545381" y="3497276"/>
                </a:lnTo>
                <a:lnTo>
                  <a:pt x="3546970" y="3479414"/>
                </a:lnTo>
                <a:lnTo>
                  <a:pt x="3543397" y="3480605"/>
                </a:lnTo>
                <a:lnTo>
                  <a:pt x="3539428" y="3481796"/>
                </a:lnTo>
                <a:lnTo>
                  <a:pt x="3536253" y="3482193"/>
                </a:lnTo>
                <a:lnTo>
                  <a:pt x="3532284" y="3482193"/>
                </a:lnTo>
                <a:lnTo>
                  <a:pt x="3524743" y="3481796"/>
                </a:lnTo>
                <a:lnTo>
                  <a:pt x="3517599" y="3481399"/>
                </a:lnTo>
                <a:lnTo>
                  <a:pt x="3510058" y="3480605"/>
                </a:lnTo>
                <a:lnTo>
                  <a:pt x="3506883" y="3480208"/>
                </a:lnTo>
                <a:lnTo>
                  <a:pt x="3502914" y="3480605"/>
                </a:lnTo>
                <a:lnTo>
                  <a:pt x="3499343" y="3481399"/>
                </a:lnTo>
                <a:lnTo>
                  <a:pt x="3495770" y="3482193"/>
                </a:lnTo>
                <a:lnTo>
                  <a:pt x="3492199" y="3484177"/>
                </a:lnTo>
                <a:lnTo>
                  <a:pt x="3488229" y="3486162"/>
                </a:lnTo>
                <a:lnTo>
                  <a:pt x="3483863" y="3482987"/>
                </a:lnTo>
                <a:lnTo>
                  <a:pt x="3481879" y="3482193"/>
                </a:lnTo>
                <a:lnTo>
                  <a:pt x="3480291" y="3480208"/>
                </a:lnTo>
                <a:lnTo>
                  <a:pt x="3479101" y="3477827"/>
                </a:lnTo>
                <a:lnTo>
                  <a:pt x="3478307" y="3475048"/>
                </a:lnTo>
                <a:lnTo>
                  <a:pt x="3479101" y="3471079"/>
                </a:lnTo>
                <a:lnTo>
                  <a:pt x="3480291" y="3465919"/>
                </a:lnTo>
                <a:lnTo>
                  <a:pt x="3478307" y="3465522"/>
                </a:lnTo>
                <a:lnTo>
                  <a:pt x="3477116" y="3465125"/>
                </a:lnTo>
                <a:lnTo>
                  <a:pt x="3475132" y="3465522"/>
                </a:lnTo>
                <a:lnTo>
                  <a:pt x="3473544" y="3466713"/>
                </a:lnTo>
                <a:lnTo>
                  <a:pt x="3470766" y="3469094"/>
                </a:lnTo>
                <a:lnTo>
                  <a:pt x="3467591" y="3472270"/>
                </a:lnTo>
                <a:lnTo>
                  <a:pt x="3465210" y="3475842"/>
                </a:lnTo>
                <a:lnTo>
                  <a:pt x="3462431" y="3478224"/>
                </a:lnTo>
                <a:lnTo>
                  <a:pt x="3460844" y="3479414"/>
                </a:lnTo>
                <a:lnTo>
                  <a:pt x="3458859" y="3479811"/>
                </a:lnTo>
                <a:lnTo>
                  <a:pt x="3457669" y="3479811"/>
                </a:lnTo>
                <a:lnTo>
                  <a:pt x="3455684" y="3478620"/>
                </a:lnTo>
                <a:lnTo>
                  <a:pt x="3458065" y="3475048"/>
                </a:lnTo>
                <a:lnTo>
                  <a:pt x="3460844" y="3471873"/>
                </a:lnTo>
                <a:lnTo>
                  <a:pt x="3464019" y="3469491"/>
                </a:lnTo>
                <a:lnTo>
                  <a:pt x="3466797" y="3467507"/>
                </a:lnTo>
                <a:lnTo>
                  <a:pt x="3473147" y="3463934"/>
                </a:lnTo>
                <a:lnTo>
                  <a:pt x="3475926" y="3461950"/>
                </a:lnTo>
                <a:lnTo>
                  <a:pt x="3479101" y="3459568"/>
                </a:lnTo>
                <a:lnTo>
                  <a:pt x="3477910" y="3455202"/>
                </a:lnTo>
                <a:lnTo>
                  <a:pt x="3477116" y="3451233"/>
                </a:lnTo>
                <a:lnTo>
                  <a:pt x="3475132" y="3448851"/>
                </a:lnTo>
                <a:lnTo>
                  <a:pt x="3473544" y="3446867"/>
                </a:lnTo>
                <a:lnTo>
                  <a:pt x="3471560" y="3445676"/>
                </a:lnTo>
                <a:lnTo>
                  <a:pt x="3469575" y="3444485"/>
                </a:lnTo>
                <a:lnTo>
                  <a:pt x="3467591" y="3444088"/>
                </a:lnTo>
                <a:lnTo>
                  <a:pt x="3465210" y="3443691"/>
                </a:lnTo>
                <a:lnTo>
                  <a:pt x="3460447" y="3443691"/>
                </a:lnTo>
                <a:lnTo>
                  <a:pt x="3455684" y="3443691"/>
                </a:lnTo>
                <a:lnTo>
                  <a:pt x="3452906" y="3443691"/>
                </a:lnTo>
                <a:lnTo>
                  <a:pt x="3450525" y="3442898"/>
                </a:lnTo>
                <a:lnTo>
                  <a:pt x="3448143" y="3442104"/>
                </a:lnTo>
                <a:lnTo>
                  <a:pt x="3445762" y="3440119"/>
                </a:lnTo>
                <a:lnTo>
                  <a:pt x="3443777" y="3440516"/>
                </a:lnTo>
                <a:lnTo>
                  <a:pt x="3441793" y="3441707"/>
                </a:lnTo>
                <a:lnTo>
                  <a:pt x="3440205" y="3442501"/>
                </a:lnTo>
                <a:lnTo>
                  <a:pt x="3439412" y="3443691"/>
                </a:lnTo>
                <a:lnTo>
                  <a:pt x="3439015" y="3444882"/>
                </a:lnTo>
                <a:lnTo>
                  <a:pt x="3438618" y="3446867"/>
                </a:lnTo>
                <a:lnTo>
                  <a:pt x="3437427" y="3450836"/>
                </a:lnTo>
                <a:lnTo>
                  <a:pt x="3437030" y="3454805"/>
                </a:lnTo>
                <a:lnTo>
                  <a:pt x="3435840" y="3459171"/>
                </a:lnTo>
                <a:lnTo>
                  <a:pt x="3435046" y="3461156"/>
                </a:lnTo>
                <a:lnTo>
                  <a:pt x="3433855" y="3463537"/>
                </a:lnTo>
                <a:lnTo>
                  <a:pt x="3432665" y="3465522"/>
                </a:lnTo>
                <a:lnTo>
                  <a:pt x="3430680" y="3467507"/>
                </a:lnTo>
                <a:lnTo>
                  <a:pt x="3430680" y="3465125"/>
                </a:lnTo>
                <a:lnTo>
                  <a:pt x="3430283" y="3463141"/>
                </a:lnTo>
                <a:lnTo>
                  <a:pt x="3429093" y="3461156"/>
                </a:lnTo>
                <a:lnTo>
                  <a:pt x="3428299" y="3459568"/>
                </a:lnTo>
                <a:lnTo>
                  <a:pt x="3425917" y="3457187"/>
                </a:lnTo>
                <a:lnTo>
                  <a:pt x="3422742" y="3455202"/>
                </a:lnTo>
                <a:lnTo>
                  <a:pt x="3421949" y="3454011"/>
                </a:lnTo>
                <a:lnTo>
                  <a:pt x="3420758" y="3452424"/>
                </a:lnTo>
                <a:lnTo>
                  <a:pt x="3419964" y="3450439"/>
                </a:lnTo>
                <a:lnTo>
                  <a:pt x="3419567" y="3448454"/>
                </a:lnTo>
                <a:lnTo>
                  <a:pt x="3419567" y="3446073"/>
                </a:lnTo>
                <a:lnTo>
                  <a:pt x="3419964" y="3442501"/>
                </a:lnTo>
                <a:lnTo>
                  <a:pt x="3420758" y="3439325"/>
                </a:lnTo>
                <a:lnTo>
                  <a:pt x="3422742" y="3435356"/>
                </a:lnTo>
                <a:lnTo>
                  <a:pt x="3414011" y="3435753"/>
                </a:lnTo>
                <a:lnTo>
                  <a:pt x="3411233" y="3435753"/>
                </a:lnTo>
                <a:lnTo>
                  <a:pt x="3408057" y="3435753"/>
                </a:lnTo>
                <a:lnTo>
                  <a:pt x="3406073" y="3434959"/>
                </a:lnTo>
                <a:lnTo>
                  <a:pt x="3404089" y="3432181"/>
                </a:lnTo>
                <a:lnTo>
                  <a:pt x="3402898" y="3429402"/>
                </a:lnTo>
                <a:lnTo>
                  <a:pt x="3401310" y="3424639"/>
                </a:lnTo>
                <a:lnTo>
                  <a:pt x="3396945" y="3426624"/>
                </a:lnTo>
                <a:lnTo>
                  <a:pt x="3392976" y="3429402"/>
                </a:lnTo>
                <a:lnTo>
                  <a:pt x="3389403" y="3433768"/>
                </a:lnTo>
                <a:lnTo>
                  <a:pt x="3386228" y="3439325"/>
                </a:lnTo>
                <a:lnTo>
                  <a:pt x="3386625" y="3442501"/>
                </a:lnTo>
                <a:lnTo>
                  <a:pt x="3387419" y="3444485"/>
                </a:lnTo>
                <a:lnTo>
                  <a:pt x="3389007" y="3446470"/>
                </a:lnTo>
                <a:lnTo>
                  <a:pt x="3390594" y="3447661"/>
                </a:lnTo>
                <a:lnTo>
                  <a:pt x="3392182" y="3447661"/>
                </a:lnTo>
                <a:lnTo>
                  <a:pt x="3393769" y="3447661"/>
                </a:lnTo>
                <a:lnTo>
                  <a:pt x="3398532" y="3446470"/>
                </a:lnTo>
                <a:lnTo>
                  <a:pt x="3402898" y="3444882"/>
                </a:lnTo>
                <a:lnTo>
                  <a:pt x="3407661" y="3444088"/>
                </a:lnTo>
                <a:lnTo>
                  <a:pt x="3410042" y="3444088"/>
                </a:lnTo>
                <a:lnTo>
                  <a:pt x="3412026" y="3444088"/>
                </a:lnTo>
                <a:lnTo>
                  <a:pt x="3414011" y="3444485"/>
                </a:lnTo>
                <a:lnTo>
                  <a:pt x="3415995" y="3446073"/>
                </a:lnTo>
                <a:lnTo>
                  <a:pt x="3407264" y="3452821"/>
                </a:lnTo>
                <a:lnTo>
                  <a:pt x="3403691" y="3455202"/>
                </a:lnTo>
                <a:lnTo>
                  <a:pt x="3400120" y="3457187"/>
                </a:lnTo>
                <a:lnTo>
                  <a:pt x="3397341" y="3458377"/>
                </a:lnTo>
                <a:lnTo>
                  <a:pt x="3394563" y="3458774"/>
                </a:lnTo>
                <a:lnTo>
                  <a:pt x="3392182" y="3458774"/>
                </a:lnTo>
                <a:lnTo>
                  <a:pt x="3389403" y="3458377"/>
                </a:lnTo>
                <a:lnTo>
                  <a:pt x="3387419" y="3457187"/>
                </a:lnTo>
                <a:lnTo>
                  <a:pt x="3385832" y="3455599"/>
                </a:lnTo>
                <a:lnTo>
                  <a:pt x="3383847" y="3453218"/>
                </a:lnTo>
                <a:lnTo>
                  <a:pt x="3381863" y="3450836"/>
                </a:lnTo>
                <a:lnTo>
                  <a:pt x="3377497" y="3444882"/>
                </a:lnTo>
                <a:lnTo>
                  <a:pt x="3373131" y="3437341"/>
                </a:lnTo>
                <a:lnTo>
                  <a:pt x="3374322" y="3433371"/>
                </a:lnTo>
                <a:lnTo>
                  <a:pt x="3376306" y="3430196"/>
                </a:lnTo>
                <a:lnTo>
                  <a:pt x="3378688" y="3428608"/>
                </a:lnTo>
                <a:lnTo>
                  <a:pt x="3381069" y="3427418"/>
                </a:lnTo>
                <a:lnTo>
                  <a:pt x="3384244" y="3427021"/>
                </a:lnTo>
                <a:lnTo>
                  <a:pt x="3386625" y="3427021"/>
                </a:lnTo>
                <a:lnTo>
                  <a:pt x="3392976" y="3428608"/>
                </a:lnTo>
                <a:lnTo>
                  <a:pt x="3392579" y="3423845"/>
                </a:lnTo>
                <a:lnTo>
                  <a:pt x="3391388" y="3420273"/>
                </a:lnTo>
                <a:lnTo>
                  <a:pt x="3390197" y="3416304"/>
                </a:lnTo>
                <a:lnTo>
                  <a:pt x="3388213" y="3412731"/>
                </a:lnTo>
                <a:lnTo>
                  <a:pt x="3385832" y="3409556"/>
                </a:lnTo>
                <a:lnTo>
                  <a:pt x="3383053" y="3406381"/>
                </a:lnTo>
                <a:lnTo>
                  <a:pt x="3380275" y="3403999"/>
                </a:lnTo>
                <a:lnTo>
                  <a:pt x="3376703" y="3402412"/>
                </a:lnTo>
                <a:lnTo>
                  <a:pt x="3373925" y="3401221"/>
                </a:lnTo>
                <a:lnTo>
                  <a:pt x="3370353" y="3400427"/>
                </a:lnTo>
                <a:lnTo>
                  <a:pt x="3366781" y="3401221"/>
                </a:lnTo>
                <a:lnTo>
                  <a:pt x="3363209" y="3402015"/>
                </a:lnTo>
                <a:lnTo>
                  <a:pt x="3359637" y="3403999"/>
                </a:lnTo>
                <a:lnTo>
                  <a:pt x="3356859" y="3406778"/>
                </a:lnTo>
                <a:lnTo>
                  <a:pt x="3353286" y="3410747"/>
                </a:lnTo>
                <a:lnTo>
                  <a:pt x="3350508" y="3415907"/>
                </a:lnTo>
                <a:lnTo>
                  <a:pt x="3348921" y="3412731"/>
                </a:lnTo>
                <a:lnTo>
                  <a:pt x="3347730" y="3409953"/>
                </a:lnTo>
                <a:lnTo>
                  <a:pt x="3345746" y="3407968"/>
                </a:lnTo>
                <a:lnTo>
                  <a:pt x="3342967" y="3405587"/>
                </a:lnTo>
                <a:lnTo>
                  <a:pt x="3341380" y="3403999"/>
                </a:lnTo>
                <a:lnTo>
                  <a:pt x="3338602" y="3402412"/>
                </a:lnTo>
                <a:lnTo>
                  <a:pt x="3335823" y="3401618"/>
                </a:lnTo>
                <a:lnTo>
                  <a:pt x="3333045" y="3400427"/>
                </a:lnTo>
                <a:lnTo>
                  <a:pt x="3327092" y="3399633"/>
                </a:lnTo>
                <a:lnTo>
                  <a:pt x="3321139" y="3399633"/>
                </a:lnTo>
                <a:lnTo>
                  <a:pt x="3314788" y="3401221"/>
                </a:lnTo>
                <a:lnTo>
                  <a:pt x="3308438" y="3402412"/>
                </a:lnTo>
                <a:lnTo>
                  <a:pt x="3306851" y="3401618"/>
                </a:lnTo>
                <a:lnTo>
                  <a:pt x="3306056" y="3400427"/>
                </a:lnTo>
                <a:lnTo>
                  <a:pt x="3305660" y="3399633"/>
                </a:lnTo>
                <a:lnTo>
                  <a:pt x="3305660" y="3398442"/>
                </a:lnTo>
                <a:lnTo>
                  <a:pt x="3306454" y="3396061"/>
                </a:lnTo>
                <a:lnTo>
                  <a:pt x="3308041" y="3393282"/>
                </a:lnTo>
                <a:lnTo>
                  <a:pt x="3310422" y="3390107"/>
                </a:lnTo>
                <a:lnTo>
                  <a:pt x="3312407" y="3387329"/>
                </a:lnTo>
                <a:lnTo>
                  <a:pt x="3313995" y="3383359"/>
                </a:lnTo>
                <a:lnTo>
                  <a:pt x="3314391" y="3381375"/>
                </a:lnTo>
                <a:lnTo>
                  <a:pt x="3314391" y="3379390"/>
                </a:lnTo>
                <a:lnTo>
                  <a:pt x="3318360" y="3383756"/>
                </a:lnTo>
                <a:lnTo>
                  <a:pt x="3322726" y="3387329"/>
                </a:lnTo>
                <a:lnTo>
                  <a:pt x="3326695" y="3390107"/>
                </a:lnTo>
                <a:lnTo>
                  <a:pt x="3330267" y="3392092"/>
                </a:lnTo>
                <a:lnTo>
                  <a:pt x="3334236" y="3393679"/>
                </a:lnTo>
                <a:lnTo>
                  <a:pt x="3338602" y="3394076"/>
                </a:lnTo>
                <a:lnTo>
                  <a:pt x="3342571" y="3394076"/>
                </a:lnTo>
                <a:lnTo>
                  <a:pt x="3346936" y="3394076"/>
                </a:lnTo>
                <a:lnTo>
                  <a:pt x="3351302" y="3393282"/>
                </a:lnTo>
                <a:lnTo>
                  <a:pt x="3355668" y="3392092"/>
                </a:lnTo>
                <a:lnTo>
                  <a:pt x="3364796" y="3388916"/>
                </a:lnTo>
                <a:lnTo>
                  <a:pt x="3374322" y="3384550"/>
                </a:lnTo>
                <a:lnTo>
                  <a:pt x="3385038" y="3378993"/>
                </a:lnTo>
                <a:lnTo>
                  <a:pt x="3384244" y="3381375"/>
                </a:lnTo>
                <a:lnTo>
                  <a:pt x="3383053" y="3383359"/>
                </a:lnTo>
                <a:lnTo>
                  <a:pt x="3382656" y="3385741"/>
                </a:lnTo>
                <a:lnTo>
                  <a:pt x="3382656" y="3387329"/>
                </a:lnTo>
                <a:lnTo>
                  <a:pt x="3382656" y="3389313"/>
                </a:lnTo>
                <a:lnTo>
                  <a:pt x="3383053" y="3391298"/>
                </a:lnTo>
                <a:lnTo>
                  <a:pt x="3384244" y="3392885"/>
                </a:lnTo>
                <a:lnTo>
                  <a:pt x="3385038" y="3394076"/>
                </a:lnTo>
                <a:lnTo>
                  <a:pt x="3388213" y="3396855"/>
                </a:lnTo>
                <a:lnTo>
                  <a:pt x="3392182" y="3398442"/>
                </a:lnTo>
                <a:lnTo>
                  <a:pt x="3396547" y="3400427"/>
                </a:lnTo>
                <a:lnTo>
                  <a:pt x="3401310" y="3401618"/>
                </a:lnTo>
                <a:lnTo>
                  <a:pt x="3406470" y="3402412"/>
                </a:lnTo>
                <a:lnTo>
                  <a:pt x="3412026" y="3403206"/>
                </a:lnTo>
                <a:lnTo>
                  <a:pt x="3416789" y="3402412"/>
                </a:lnTo>
                <a:lnTo>
                  <a:pt x="3422345" y="3402015"/>
                </a:lnTo>
                <a:lnTo>
                  <a:pt x="3427108" y="3401221"/>
                </a:lnTo>
                <a:lnTo>
                  <a:pt x="3431474" y="3400030"/>
                </a:lnTo>
                <a:lnTo>
                  <a:pt x="3435046" y="3398046"/>
                </a:lnTo>
                <a:lnTo>
                  <a:pt x="3437824" y="3395664"/>
                </a:lnTo>
                <a:lnTo>
                  <a:pt x="3437427" y="3392092"/>
                </a:lnTo>
                <a:lnTo>
                  <a:pt x="3437427" y="3387725"/>
                </a:lnTo>
                <a:lnTo>
                  <a:pt x="3437824" y="3383359"/>
                </a:lnTo>
                <a:lnTo>
                  <a:pt x="3439412" y="3378200"/>
                </a:lnTo>
                <a:lnTo>
                  <a:pt x="3435046" y="3381375"/>
                </a:lnTo>
                <a:lnTo>
                  <a:pt x="3431474" y="3384550"/>
                </a:lnTo>
                <a:lnTo>
                  <a:pt x="3428299" y="3385741"/>
                </a:lnTo>
                <a:lnTo>
                  <a:pt x="3425123" y="3387329"/>
                </a:lnTo>
                <a:lnTo>
                  <a:pt x="3422345" y="3387329"/>
                </a:lnTo>
                <a:lnTo>
                  <a:pt x="3419964" y="3387329"/>
                </a:lnTo>
                <a:lnTo>
                  <a:pt x="3417979" y="3386932"/>
                </a:lnTo>
                <a:lnTo>
                  <a:pt x="3415995" y="3386535"/>
                </a:lnTo>
                <a:lnTo>
                  <a:pt x="3412026" y="3384947"/>
                </a:lnTo>
                <a:lnTo>
                  <a:pt x="3410042" y="3383756"/>
                </a:lnTo>
                <a:lnTo>
                  <a:pt x="3407661" y="3383359"/>
                </a:lnTo>
                <a:lnTo>
                  <a:pt x="3405676" y="3383359"/>
                </a:lnTo>
                <a:lnTo>
                  <a:pt x="3403295" y="3383756"/>
                </a:lnTo>
                <a:lnTo>
                  <a:pt x="3400120" y="3385344"/>
                </a:lnTo>
                <a:lnTo>
                  <a:pt x="3397341" y="3387329"/>
                </a:lnTo>
                <a:lnTo>
                  <a:pt x="3402104" y="3369864"/>
                </a:lnTo>
                <a:lnTo>
                  <a:pt x="3388610" y="3364704"/>
                </a:lnTo>
                <a:lnTo>
                  <a:pt x="3382259" y="3363513"/>
                </a:lnTo>
                <a:lnTo>
                  <a:pt x="3378688" y="3363116"/>
                </a:lnTo>
                <a:lnTo>
                  <a:pt x="3375909" y="3363116"/>
                </a:lnTo>
                <a:lnTo>
                  <a:pt x="3373131" y="3363513"/>
                </a:lnTo>
                <a:lnTo>
                  <a:pt x="3370353" y="3364307"/>
                </a:lnTo>
                <a:lnTo>
                  <a:pt x="3367574" y="3365895"/>
                </a:lnTo>
                <a:lnTo>
                  <a:pt x="3364796" y="3368276"/>
                </a:lnTo>
                <a:lnTo>
                  <a:pt x="3362018" y="3371055"/>
                </a:lnTo>
                <a:lnTo>
                  <a:pt x="3359637" y="3375818"/>
                </a:lnTo>
                <a:lnTo>
                  <a:pt x="3357256" y="3380581"/>
                </a:lnTo>
                <a:lnTo>
                  <a:pt x="3354874" y="3386535"/>
                </a:lnTo>
                <a:lnTo>
                  <a:pt x="3351302" y="3384947"/>
                </a:lnTo>
                <a:lnTo>
                  <a:pt x="3348524" y="3382565"/>
                </a:lnTo>
                <a:lnTo>
                  <a:pt x="3346540" y="3380581"/>
                </a:lnTo>
                <a:lnTo>
                  <a:pt x="3344952" y="3377405"/>
                </a:lnTo>
                <a:lnTo>
                  <a:pt x="3344158" y="3374627"/>
                </a:lnTo>
                <a:lnTo>
                  <a:pt x="3343761" y="3371849"/>
                </a:lnTo>
                <a:lnTo>
                  <a:pt x="3342967" y="3365895"/>
                </a:lnTo>
                <a:lnTo>
                  <a:pt x="3342571" y="3359544"/>
                </a:lnTo>
                <a:lnTo>
                  <a:pt x="3342174" y="3356766"/>
                </a:lnTo>
                <a:lnTo>
                  <a:pt x="3341380" y="3353590"/>
                </a:lnTo>
                <a:lnTo>
                  <a:pt x="3340189" y="3351606"/>
                </a:lnTo>
                <a:lnTo>
                  <a:pt x="3338205" y="3349224"/>
                </a:lnTo>
                <a:lnTo>
                  <a:pt x="3336220" y="3347636"/>
                </a:lnTo>
                <a:lnTo>
                  <a:pt x="3333045" y="3346446"/>
                </a:lnTo>
                <a:lnTo>
                  <a:pt x="3325107" y="3350812"/>
                </a:lnTo>
                <a:lnTo>
                  <a:pt x="3317566" y="3353987"/>
                </a:lnTo>
                <a:lnTo>
                  <a:pt x="3310422" y="3356766"/>
                </a:lnTo>
                <a:lnTo>
                  <a:pt x="3303675" y="3358353"/>
                </a:lnTo>
                <a:lnTo>
                  <a:pt x="3290181" y="3362323"/>
                </a:lnTo>
                <a:lnTo>
                  <a:pt x="3283831" y="3364704"/>
                </a:lnTo>
                <a:lnTo>
                  <a:pt x="3278274" y="3367880"/>
                </a:lnTo>
                <a:lnTo>
                  <a:pt x="3278671" y="3371055"/>
                </a:lnTo>
                <a:lnTo>
                  <a:pt x="3279068" y="3375818"/>
                </a:lnTo>
                <a:lnTo>
                  <a:pt x="3278671" y="3380184"/>
                </a:lnTo>
                <a:lnTo>
                  <a:pt x="3277481" y="3385344"/>
                </a:lnTo>
                <a:lnTo>
                  <a:pt x="3280656" y="3385741"/>
                </a:lnTo>
                <a:lnTo>
                  <a:pt x="3283037" y="3385344"/>
                </a:lnTo>
                <a:lnTo>
                  <a:pt x="3285022" y="3384550"/>
                </a:lnTo>
                <a:lnTo>
                  <a:pt x="3286609" y="3383359"/>
                </a:lnTo>
                <a:lnTo>
                  <a:pt x="3287403" y="3382962"/>
                </a:lnTo>
                <a:lnTo>
                  <a:pt x="3288593" y="3383359"/>
                </a:lnTo>
                <a:lnTo>
                  <a:pt x="3289784" y="3384947"/>
                </a:lnTo>
                <a:lnTo>
                  <a:pt x="3291372" y="3387725"/>
                </a:lnTo>
                <a:lnTo>
                  <a:pt x="3283434" y="3388519"/>
                </a:lnTo>
                <a:lnTo>
                  <a:pt x="3275893" y="3387725"/>
                </a:lnTo>
                <a:lnTo>
                  <a:pt x="3267955" y="3386932"/>
                </a:lnTo>
                <a:lnTo>
                  <a:pt x="3260017" y="3385344"/>
                </a:lnTo>
                <a:lnTo>
                  <a:pt x="3252873" y="3382565"/>
                </a:lnTo>
                <a:lnTo>
                  <a:pt x="3249302" y="3380581"/>
                </a:lnTo>
                <a:lnTo>
                  <a:pt x="3246523" y="3378596"/>
                </a:lnTo>
                <a:lnTo>
                  <a:pt x="3243348" y="3376612"/>
                </a:lnTo>
                <a:lnTo>
                  <a:pt x="3240570" y="3373833"/>
                </a:lnTo>
                <a:lnTo>
                  <a:pt x="3238585" y="3371055"/>
                </a:lnTo>
                <a:lnTo>
                  <a:pt x="3236601" y="3368276"/>
                </a:lnTo>
                <a:lnTo>
                  <a:pt x="3234219" y="3368276"/>
                </a:lnTo>
                <a:lnTo>
                  <a:pt x="3231838" y="3368673"/>
                </a:lnTo>
                <a:lnTo>
                  <a:pt x="3227869" y="3371055"/>
                </a:lnTo>
                <a:lnTo>
                  <a:pt x="3224297" y="3373833"/>
                </a:lnTo>
                <a:lnTo>
                  <a:pt x="3221916" y="3377009"/>
                </a:lnTo>
                <a:lnTo>
                  <a:pt x="3219535" y="3380581"/>
                </a:lnTo>
                <a:lnTo>
                  <a:pt x="3217550" y="3383756"/>
                </a:lnTo>
                <a:lnTo>
                  <a:pt x="3214772" y="3389710"/>
                </a:lnTo>
                <a:lnTo>
                  <a:pt x="3212391" y="3389313"/>
                </a:lnTo>
                <a:lnTo>
                  <a:pt x="3210406" y="3388519"/>
                </a:lnTo>
                <a:lnTo>
                  <a:pt x="3208819" y="3387329"/>
                </a:lnTo>
                <a:lnTo>
                  <a:pt x="3207628" y="3386535"/>
                </a:lnTo>
                <a:lnTo>
                  <a:pt x="3207231" y="3384550"/>
                </a:lnTo>
                <a:lnTo>
                  <a:pt x="3207231" y="3382962"/>
                </a:lnTo>
                <a:lnTo>
                  <a:pt x="3207628" y="3378993"/>
                </a:lnTo>
                <a:lnTo>
                  <a:pt x="3209612" y="3374230"/>
                </a:lnTo>
                <a:lnTo>
                  <a:pt x="3212391" y="3369467"/>
                </a:lnTo>
                <a:lnTo>
                  <a:pt x="3217153" y="3359941"/>
                </a:lnTo>
                <a:lnTo>
                  <a:pt x="3225091" y="3360338"/>
                </a:lnTo>
                <a:lnTo>
                  <a:pt x="3231838" y="3361529"/>
                </a:lnTo>
                <a:lnTo>
                  <a:pt x="3242554" y="3363910"/>
                </a:lnTo>
                <a:lnTo>
                  <a:pt x="3247714" y="3364704"/>
                </a:lnTo>
                <a:lnTo>
                  <a:pt x="3252873" y="3365895"/>
                </a:lnTo>
                <a:lnTo>
                  <a:pt x="3258430" y="3365895"/>
                </a:lnTo>
                <a:lnTo>
                  <a:pt x="3264780" y="3365498"/>
                </a:lnTo>
                <a:lnTo>
                  <a:pt x="3265971" y="3359147"/>
                </a:lnTo>
                <a:lnTo>
                  <a:pt x="3265971" y="3353590"/>
                </a:lnTo>
                <a:lnTo>
                  <a:pt x="3265574" y="3348827"/>
                </a:lnTo>
                <a:lnTo>
                  <a:pt x="3264383" y="3344858"/>
                </a:lnTo>
                <a:lnTo>
                  <a:pt x="3263193" y="3341286"/>
                </a:lnTo>
                <a:lnTo>
                  <a:pt x="3260414" y="3338507"/>
                </a:lnTo>
                <a:lnTo>
                  <a:pt x="3258033" y="3336523"/>
                </a:lnTo>
                <a:lnTo>
                  <a:pt x="3255255" y="3334935"/>
                </a:lnTo>
                <a:lnTo>
                  <a:pt x="3252080" y="3334538"/>
                </a:lnTo>
                <a:lnTo>
                  <a:pt x="3248905" y="3334538"/>
                </a:lnTo>
                <a:lnTo>
                  <a:pt x="3245333" y="3334538"/>
                </a:lnTo>
                <a:lnTo>
                  <a:pt x="3242554" y="3335729"/>
                </a:lnTo>
                <a:lnTo>
                  <a:pt x="3238982" y="3336919"/>
                </a:lnTo>
                <a:lnTo>
                  <a:pt x="3236204" y="3338904"/>
                </a:lnTo>
                <a:lnTo>
                  <a:pt x="3233029" y="3340889"/>
                </a:lnTo>
                <a:lnTo>
                  <a:pt x="3231441" y="3344064"/>
                </a:lnTo>
                <a:lnTo>
                  <a:pt x="3230251" y="3343270"/>
                </a:lnTo>
                <a:lnTo>
                  <a:pt x="3229854" y="3342476"/>
                </a:lnTo>
                <a:lnTo>
                  <a:pt x="3229457" y="3340492"/>
                </a:lnTo>
                <a:lnTo>
                  <a:pt x="3229457" y="3337714"/>
                </a:lnTo>
                <a:lnTo>
                  <a:pt x="3229854" y="3334141"/>
                </a:lnTo>
                <a:lnTo>
                  <a:pt x="3231441" y="3327393"/>
                </a:lnTo>
                <a:lnTo>
                  <a:pt x="3232235" y="3319852"/>
                </a:lnTo>
                <a:lnTo>
                  <a:pt x="3224297" y="3317470"/>
                </a:lnTo>
                <a:lnTo>
                  <a:pt x="3217550" y="3315486"/>
                </a:lnTo>
                <a:lnTo>
                  <a:pt x="3209216" y="3313898"/>
                </a:lnTo>
                <a:lnTo>
                  <a:pt x="3198897" y="3310723"/>
                </a:lnTo>
                <a:lnTo>
                  <a:pt x="3203262" y="3287304"/>
                </a:lnTo>
                <a:lnTo>
                  <a:pt x="3206041" y="3286113"/>
                </a:lnTo>
                <a:lnTo>
                  <a:pt x="3207628" y="3285717"/>
                </a:lnTo>
                <a:lnTo>
                  <a:pt x="3209612" y="3285717"/>
                </a:lnTo>
                <a:lnTo>
                  <a:pt x="3211597" y="3286113"/>
                </a:lnTo>
                <a:lnTo>
                  <a:pt x="3213185" y="3286510"/>
                </a:lnTo>
                <a:lnTo>
                  <a:pt x="3214772" y="3287701"/>
                </a:lnTo>
                <a:lnTo>
                  <a:pt x="3217153" y="3290083"/>
                </a:lnTo>
                <a:lnTo>
                  <a:pt x="3219931" y="3292861"/>
                </a:lnTo>
                <a:lnTo>
                  <a:pt x="3223504" y="3296434"/>
                </a:lnTo>
                <a:lnTo>
                  <a:pt x="3227473" y="3299212"/>
                </a:lnTo>
                <a:lnTo>
                  <a:pt x="3229854" y="3300800"/>
                </a:lnTo>
                <a:lnTo>
                  <a:pt x="3232632" y="3302387"/>
                </a:lnTo>
                <a:lnTo>
                  <a:pt x="3234219" y="3301991"/>
                </a:lnTo>
                <a:lnTo>
                  <a:pt x="3235013" y="3301197"/>
                </a:lnTo>
                <a:lnTo>
                  <a:pt x="3235807" y="3300800"/>
                </a:lnTo>
                <a:lnTo>
                  <a:pt x="3236204" y="3300006"/>
                </a:lnTo>
                <a:lnTo>
                  <a:pt x="3236204" y="3298021"/>
                </a:lnTo>
                <a:lnTo>
                  <a:pt x="3235807" y="3294846"/>
                </a:lnTo>
                <a:lnTo>
                  <a:pt x="3235013" y="3291670"/>
                </a:lnTo>
                <a:lnTo>
                  <a:pt x="3234617" y="3287701"/>
                </a:lnTo>
                <a:lnTo>
                  <a:pt x="3235013" y="3283335"/>
                </a:lnTo>
                <a:lnTo>
                  <a:pt x="3236204" y="3281350"/>
                </a:lnTo>
                <a:lnTo>
                  <a:pt x="3236998" y="3278969"/>
                </a:lnTo>
                <a:lnTo>
                  <a:pt x="3240173" y="3277381"/>
                </a:lnTo>
                <a:lnTo>
                  <a:pt x="3242554" y="3276587"/>
                </a:lnTo>
                <a:lnTo>
                  <a:pt x="3244539" y="3276587"/>
                </a:lnTo>
                <a:lnTo>
                  <a:pt x="3246523" y="3276587"/>
                </a:lnTo>
                <a:lnTo>
                  <a:pt x="3248507" y="3277381"/>
                </a:lnTo>
                <a:lnTo>
                  <a:pt x="3249698" y="3277778"/>
                </a:lnTo>
                <a:lnTo>
                  <a:pt x="3253270" y="3280160"/>
                </a:lnTo>
                <a:lnTo>
                  <a:pt x="3256049" y="3282938"/>
                </a:lnTo>
                <a:lnTo>
                  <a:pt x="3258033" y="3283732"/>
                </a:lnTo>
                <a:lnTo>
                  <a:pt x="3259621" y="3284129"/>
                </a:lnTo>
                <a:lnTo>
                  <a:pt x="3261605" y="3284923"/>
                </a:lnTo>
                <a:lnTo>
                  <a:pt x="3263986" y="3284129"/>
                </a:lnTo>
                <a:lnTo>
                  <a:pt x="3266368" y="3283732"/>
                </a:lnTo>
                <a:lnTo>
                  <a:pt x="3268749" y="3282144"/>
                </a:lnTo>
                <a:lnTo>
                  <a:pt x="3265971" y="3285717"/>
                </a:lnTo>
                <a:lnTo>
                  <a:pt x="3262399" y="3288495"/>
                </a:lnTo>
                <a:lnTo>
                  <a:pt x="3256049" y="3292861"/>
                </a:lnTo>
                <a:lnTo>
                  <a:pt x="3249302" y="3297624"/>
                </a:lnTo>
                <a:lnTo>
                  <a:pt x="3245729" y="3300403"/>
                </a:lnTo>
                <a:lnTo>
                  <a:pt x="3242951" y="3303181"/>
                </a:lnTo>
                <a:lnTo>
                  <a:pt x="3244142" y="3306356"/>
                </a:lnTo>
                <a:lnTo>
                  <a:pt x="3244936" y="3308738"/>
                </a:lnTo>
                <a:lnTo>
                  <a:pt x="3247317" y="3313501"/>
                </a:lnTo>
                <a:lnTo>
                  <a:pt x="3250492" y="3317867"/>
                </a:lnTo>
                <a:lnTo>
                  <a:pt x="3253270" y="3322233"/>
                </a:lnTo>
                <a:lnTo>
                  <a:pt x="3256049" y="3319455"/>
                </a:lnTo>
                <a:lnTo>
                  <a:pt x="3259224" y="3315883"/>
                </a:lnTo>
                <a:lnTo>
                  <a:pt x="3265574" y="3309135"/>
                </a:lnTo>
                <a:lnTo>
                  <a:pt x="3268352" y="3306356"/>
                </a:lnTo>
                <a:lnTo>
                  <a:pt x="3271924" y="3303975"/>
                </a:lnTo>
                <a:lnTo>
                  <a:pt x="3275099" y="3302387"/>
                </a:lnTo>
                <a:lnTo>
                  <a:pt x="3279068" y="3301197"/>
                </a:lnTo>
                <a:lnTo>
                  <a:pt x="3279465" y="3299212"/>
                </a:lnTo>
                <a:lnTo>
                  <a:pt x="3280259" y="3297624"/>
                </a:lnTo>
                <a:lnTo>
                  <a:pt x="3280656" y="3292861"/>
                </a:lnTo>
                <a:lnTo>
                  <a:pt x="3279465" y="3284129"/>
                </a:lnTo>
                <a:lnTo>
                  <a:pt x="3279465" y="3280160"/>
                </a:lnTo>
                <a:lnTo>
                  <a:pt x="3280259" y="3276985"/>
                </a:lnTo>
                <a:lnTo>
                  <a:pt x="3281053" y="3275397"/>
                </a:lnTo>
                <a:lnTo>
                  <a:pt x="3282243" y="3273809"/>
                </a:lnTo>
                <a:lnTo>
                  <a:pt x="3283434" y="3273015"/>
                </a:lnTo>
                <a:lnTo>
                  <a:pt x="3285418" y="3272618"/>
                </a:lnTo>
                <a:lnTo>
                  <a:pt x="3285815" y="3273412"/>
                </a:lnTo>
                <a:lnTo>
                  <a:pt x="3287006" y="3275000"/>
                </a:lnTo>
                <a:lnTo>
                  <a:pt x="3290181" y="3277778"/>
                </a:lnTo>
                <a:lnTo>
                  <a:pt x="3295341" y="3281747"/>
                </a:lnTo>
                <a:lnTo>
                  <a:pt x="3300500" y="3285320"/>
                </a:lnTo>
                <a:lnTo>
                  <a:pt x="3303675" y="3286510"/>
                </a:lnTo>
                <a:lnTo>
                  <a:pt x="3306851" y="3287701"/>
                </a:lnTo>
                <a:lnTo>
                  <a:pt x="3310026" y="3288495"/>
                </a:lnTo>
                <a:lnTo>
                  <a:pt x="3312804" y="3289289"/>
                </a:lnTo>
                <a:lnTo>
                  <a:pt x="3315979" y="3288495"/>
                </a:lnTo>
                <a:lnTo>
                  <a:pt x="3318360" y="3288098"/>
                </a:lnTo>
                <a:lnTo>
                  <a:pt x="3320742" y="3286510"/>
                </a:lnTo>
                <a:lnTo>
                  <a:pt x="3322726" y="3284923"/>
                </a:lnTo>
                <a:lnTo>
                  <a:pt x="3323917" y="3287304"/>
                </a:lnTo>
                <a:lnTo>
                  <a:pt x="3325504" y="3290083"/>
                </a:lnTo>
                <a:lnTo>
                  <a:pt x="3325901" y="3292464"/>
                </a:lnTo>
                <a:lnTo>
                  <a:pt x="3325901" y="3294449"/>
                </a:lnTo>
                <a:lnTo>
                  <a:pt x="3325901" y="3296831"/>
                </a:lnTo>
                <a:lnTo>
                  <a:pt x="3325107" y="3298815"/>
                </a:lnTo>
                <a:lnTo>
                  <a:pt x="3324710" y="3300403"/>
                </a:lnTo>
                <a:lnTo>
                  <a:pt x="3323123" y="3302387"/>
                </a:lnTo>
                <a:lnTo>
                  <a:pt x="3320345" y="3305166"/>
                </a:lnTo>
                <a:lnTo>
                  <a:pt x="3316773" y="3307548"/>
                </a:lnTo>
                <a:lnTo>
                  <a:pt x="3308835" y="3312707"/>
                </a:lnTo>
                <a:lnTo>
                  <a:pt x="3309629" y="3315486"/>
                </a:lnTo>
                <a:lnTo>
                  <a:pt x="3310026" y="3317867"/>
                </a:lnTo>
                <a:lnTo>
                  <a:pt x="3310819" y="3319852"/>
                </a:lnTo>
                <a:lnTo>
                  <a:pt x="3312010" y="3321440"/>
                </a:lnTo>
                <a:lnTo>
                  <a:pt x="3312804" y="3322233"/>
                </a:lnTo>
                <a:lnTo>
                  <a:pt x="3314391" y="3323027"/>
                </a:lnTo>
                <a:lnTo>
                  <a:pt x="3315979" y="3323027"/>
                </a:lnTo>
                <a:lnTo>
                  <a:pt x="3317566" y="3323027"/>
                </a:lnTo>
                <a:lnTo>
                  <a:pt x="3321139" y="3321836"/>
                </a:lnTo>
                <a:lnTo>
                  <a:pt x="3325107" y="3320249"/>
                </a:lnTo>
                <a:lnTo>
                  <a:pt x="3333442" y="3316676"/>
                </a:lnTo>
                <a:lnTo>
                  <a:pt x="3333442" y="3311913"/>
                </a:lnTo>
                <a:lnTo>
                  <a:pt x="3333045" y="3307548"/>
                </a:lnTo>
                <a:lnTo>
                  <a:pt x="3331854" y="3300403"/>
                </a:lnTo>
                <a:lnTo>
                  <a:pt x="3331854" y="3296831"/>
                </a:lnTo>
                <a:lnTo>
                  <a:pt x="3332251" y="3293655"/>
                </a:lnTo>
                <a:lnTo>
                  <a:pt x="3333839" y="3290083"/>
                </a:lnTo>
                <a:lnTo>
                  <a:pt x="3336617" y="3286510"/>
                </a:lnTo>
                <a:lnTo>
                  <a:pt x="3337808" y="3291274"/>
                </a:lnTo>
                <a:lnTo>
                  <a:pt x="3339395" y="3294449"/>
                </a:lnTo>
                <a:lnTo>
                  <a:pt x="3340586" y="3296831"/>
                </a:lnTo>
                <a:lnTo>
                  <a:pt x="3342571" y="3298815"/>
                </a:lnTo>
                <a:lnTo>
                  <a:pt x="3344555" y="3300006"/>
                </a:lnTo>
                <a:lnTo>
                  <a:pt x="3346540" y="3300800"/>
                </a:lnTo>
                <a:lnTo>
                  <a:pt x="3348921" y="3300800"/>
                </a:lnTo>
                <a:lnTo>
                  <a:pt x="3351302" y="3300800"/>
                </a:lnTo>
                <a:lnTo>
                  <a:pt x="3357256" y="3300403"/>
                </a:lnTo>
                <a:lnTo>
                  <a:pt x="3363209" y="3299212"/>
                </a:lnTo>
                <a:lnTo>
                  <a:pt x="3369956" y="3298815"/>
                </a:lnTo>
                <a:lnTo>
                  <a:pt x="3373528" y="3299212"/>
                </a:lnTo>
                <a:lnTo>
                  <a:pt x="3377497" y="3300006"/>
                </a:lnTo>
                <a:lnTo>
                  <a:pt x="3376703" y="3303181"/>
                </a:lnTo>
                <a:lnTo>
                  <a:pt x="3377497" y="3306753"/>
                </a:lnTo>
                <a:lnTo>
                  <a:pt x="3377894" y="3309532"/>
                </a:lnTo>
                <a:lnTo>
                  <a:pt x="3378291" y="3311913"/>
                </a:lnTo>
                <a:lnTo>
                  <a:pt x="3380672" y="3317073"/>
                </a:lnTo>
                <a:lnTo>
                  <a:pt x="3383053" y="3321043"/>
                </a:lnTo>
                <a:lnTo>
                  <a:pt x="3386228" y="3325012"/>
                </a:lnTo>
                <a:lnTo>
                  <a:pt x="3389007" y="3328584"/>
                </a:lnTo>
                <a:lnTo>
                  <a:pt x="3390991" y="3332950"/>
                </a:lnTo>
                <a:lnTo>
                  <a:pt x="3392182" y="3335729"/>
                </a:lnTo>
                <a:lnTo>
                  <a:pt x="3392579" y="3338507"/>
                </a:lnTo>
                <a:lnTo>
                  <a:pt x="3394960" y="3338507"/>
                </a:lnTo>
                <a:lnTo>
                  <a:pt x="3396945" y="3338507"/>
                </a:lnTo>
                <a:lnTo>
                  <a:pt x="3398532" y="3337714"/>
                </a:lnTo>
                <a:lnTo>
                  <a:pt x="3400120" y="3336523"/>
                </a:lnTo>
                <a:lnTo>
                  <a:pt x="3403691" y="3333744"/>
                </a:lnTo>
                <a:lnTo>
                  <a:pt x="3406470" y="3330172"/>
                </a:lnTo>
                <a:lnTo>
                  <a:pt x="3409645" y="3326203"/>
                </a:lnTo>
                <a:lnTo>
                  <a:pt x="3412423" y="3323027"/>
                </a:lnTo>
                <a:lnTo>
                  <a:pt x="3415995" y="3320249"/>
                </a:lnTo>
                <a:lnTo>
                  <a:pt x="3417979" y="3319455"/>
                </a:lnTo>
                <a:lnTo>
                  <a:pt x="3419964" y="3319058"/>
                </a:lnTo>
                <a:lnTo>
                  <a:pt x="3417979" y="3322233"/>
                </a:lnTo>
                <a:lnTo>
                  <a:pt x="3417583" y="3326203"/>
                </a:lnTo>
                <a:lnTo>
                  <a:pt x="3416789" y="3330172"/>
                </a:lnTo>
                <a:lnTo>
                  <a:pt x="3417583" y="3333744"/>
                </a:lnTo>
                <a:lnTo>
                  <a:pt x="3417979" y="3337714"/>
                </a:lnTo>
                <a:lnTo>
                  <a:pt x="3419567" y="3340889"/>
                </a:lnTo>
                <a:lnTo>
                  <a:pt x="3421155" y="3344461"/>
                </a:lnTo>
                <a:lnTo>
                  <a:pt x="3423933" y="3347636"/>
                </a:lnTo>
                <a:lnTo>
                  <a:pt x="3426314" y="3350812"/>
                </a:lnTo>
                <a:lnTo>
                  <a:pt x="3429093" y="3353590"/>
                </a:lnTo>
                <a:lnTo>
                  <a:pt x="3435840" y="3359544"/>
                </a:lnTo>
                <a:lnTo>
                  <a:pt x="3443381" y="3364307"/>
                </a:lnTo>
                <a:lnTo>
                  <a:pt x="3451318" y="3368276"/>
                </a:lnTo>
                <a:lnTo>
                  <a:pt x="3458859" y="3370658"/>
                </a:lnTo>
                <a:lnTo>
                  <a:pt x="3466400" y="3372642"/>
                </a:lnTo>
                <a:lnTo>
                  <a:pt x="3469575" y="3373040"/>
                </a:lnTo>
                <a:lnTo>
                  <a:pt x="3473147" y="3373040"/>
                </a:lnTo>
                <a:lnTo>
                  <a:pt x="3475528" y="3372642"/>
                </a:lnTo>
                <a:lnTo>
                  <a:pt x="3478307" y="3371849"/>
                </a:lnTo>
                <a:lnTo>
                  <a:pt x="3480291" y="3370658"/>
                </a:lnTo>
                <a:lnTo>
                  <a:pt x="3481879" y="3369467"/>
                </a:lnTo>
                <a:lnTo>
                  <a:pt x="3483466" y="3367483"/>
                </a:lnTo>
                <a:lnTo>
                  <a:pt x="3483863" y="3364704"/>
                </a:lnTo>
                <a:lnTo>
                  <a:pt x="3483863" y="3361926"/>
                </a:lnTo>
                <a:lnTo>
                  <a:pt x="3483466" y="3358353"/>
                </a:lnTo>
                <a:lnTo>
                  <a:pt x="3482277" y="3355178"/>
                </a:lnTo>
                <a:lnTo>
                  <a:pt x="3480291" y="3350812"/>
                </a:lnTo>
                <a:lnTo>
                  <a:pt x="3479498" y="3347636"/>
                </a:lnTo>
                <a:lnTo>
                  <a:pt x="3479101" y="3345652"/>
                </a:lnTo>
                <a:lnTo>
                  <a:pt x="3479498" y="3344858"/>
                </a:lnTo>
                <a:lnTo>
                  <a:pt x="3479894" y="3344461"/>
                </a:lnTo>
                <a:lnTo>
                  <a:pt x="3481482" y="3344461"/>
                </a:lnTo>
                <a:lnTo>
                  <a:pt x="3483069" y="3344858"/>
                </a:lnTo>
                <a:lnTo>
                  <a:pt x="3486244" y="3346843"/>
                </a:lnTo>
                <a:lnTo>
                  <a:pt x="3489816" y="3348827"/>
                </a:lnTo>
                <a:lnTo>
                  <a:pt x="3492992" y="3350812"/>
                </a:lnTo>
                <a:lnTo>
                  <a:pt x="3494182" y="3350812"/>
                </a:lnTo>
                <a:lnTo>
                  <a:pt x="3494977" y="3350415"/>
                </a:lnTo>
                <a:lnTo>
                  <a:pt x="3495770" y="3350415"/>
                </a:lnTo>
                <a:lnTo>
                  <a:pt x="3494977" y="3351209"/>
                </a:lnTo>
                <a:lnTo>
                  <a:pt x="3494977" y="3355178"/>
                </a:lnTo>
                <a:lnTo>
                  <a:pt x="3494977" y="3358353"/>
                </a:lnTo>
                <a:lnTo>
                  <a:pt x="3496167" y="3361926"/>
                </a:lnTo>
                <a:lnTo>
                  <a:pt x="3497357" y="3365498"/>
                </a:lnTo>
                <a:lnTo>
                  <a:pt x="3500136" y="3368673"/>
                </a:lnTo>
                <a:lnTo>
                  <a:pt x="3502914" y="3371849"/>
                </a:lnTo>
                <a:lnTo>
                  <a:pt x="3506487" y="3374627"/>
                </a:lnTo>
                <a:lnTo>
                  <a:pt x="3509265" y="3375024"/>
                </a:lnTo>
                <a:lnTo>
                  <a:pt x="3511645" y="3374627"/>
                </a:lnTo>
                <a:lnTo>
                  <a:pt x="3514027" y="3373040"/>
                </a:lnTo>
                <a:lnTo>
                  <a:pt x="3516409" y="3371849"/>
                </a:lnTo>
                <a:lnTo>
                  <a:pt x="3519187" y="3369467"/>
                </a:lnTo>
                <a:lnTo>
                  <a:pt x="3521171" y="3366292"/>
                </a:lnTo>
                <a:lnTo>
                  <a:pt x="3525537" y="3360338"/>
                </a:lnTo>
                <a:lnTo>
                  <a:pt x="3524743" y="3363513"/>
                </a:lnTo>
                <a:lnTo>
                  <a:pt x="3525537" y="3365498"/>
                </a:lnTo>
                <a:lnTo>
                  <a:pt x="3525933" y="3367880"/>
                </a:lnTo>
                <a:lnTo>
                  <a:pt x="3526331" y="3369467"/>
                </a:lnTo>
                <a:lnTo>
                  <a:pt x="3527918" y="3370658"/>
                </a:lnTo>
                <a:lnTo>
                  <a:pt x="3528712" y="3372245"/>
                </a:lnTo>
                <a:lnTo>
                  <a:pt x="3532284" y="3374230"/>
                </a:lnTo>
                <a:lnTo>
                  <a:pt x="3535856" y="3375818"/>
                </a:lnTo>
                <a:lnTo>
                  <a:pt x="3540221" y="3376612"/>
                </a:lnTo>
                <a:lnTo>
                  <a:pt x="3549350" y="3378200"/>
                </a:lnTo>
                <a:lnTo>
                  <a:pt x="3551334" y="3373040"/>
                </a:lnTo>
                <a:lnTo>
                  <a:pt x="3551731" y="3369864"/>
                </a:lnTo>
                <a:lnTo>
                  <a:pt x="3551334" y="3367483"/>
                </a:lnTo>
                <a:lnTo>
                  <a:pt x="3550144" y="3365498"/>
                </a:lnTo>
                <a:lnTo>
                  <a:pt x="3546970" y="3362323"/>
                </a:lnTo>
                <a:lnTo>
                  <a:pt x="3545381" y="3361132"/>
                </a:lnTo>
                <a:lnTo>
                  <a:pt x="3544587" y="3359147"/>
                </a:lnTo>
                <a:lnTo>
                  <a:pt x="3546970" y="3356766"/>
                </a:lnTo>
                <a:lnTo>
                  <a:pt x="3549350" y="3355178"/>
                </a:lnTo>
                <a:lnTo>
                  <a:pt x="3550938" y="3355178"/>
                </a:lnTo>
                <a:lnTo>
                  <a:pt x="3551731" y="3355575"/>
                </a:lnTo>
                <a:lnTo>
                  <a:pt x="3552922" y="3357162"/>
                </a:lnTo>
                <a:lnTo>
                  <a:pt x="3553319" y="3359544"/>
                </a:lnTo>
                <a:lnTo>
                  <a:pt x="3554114" y="3364704"/>
                </a:lnTo>
                <a:lnTo>
                  <a:pt x="3554114" y="3371849"/>
                </a:lnTo>
                <a:lnTo>
                  <a:pt x="3554906" y="3378200"/>
                </a:lnTo>
                <a:lnTo>
                  <a:pt x="3555303" y="3380978"/>
                </a:lnTo>
                <a:lnTo>
                  <a:pt x="3555700" y="3382962"/>
                </a:lnTo>
                <a:lnTo>
                  <a:pt x="3556494" y="3384947"/>
                </a:lnTo>
                <a:lnTo>
                  <a:pt x="3557685" y="3385741"/>
                </a:lnTo>
                <a:lnTo>
                  <a:pt x="3559669" y="3382962"/>
                </a:lnTo>
                <a:lnTo>
                  <a:pt x="3562447" y="3380184"/>
                </a:lnTo>
                <a:lnTo>
                  <a:pt x="3568798" y="3373040"/>
                </a:lnTo>
                <a:lnTo>
                  <a:pt x="3568402" y="3368673"/>
                </a:lnTo>
                <a:lnTo>
                  <a:pt x="3568004" y="3362323"/>
                </a:lnTo>
                <a:lnTo>
                  <a:pt x="3567607" y="3357956"/>
                </a:lnTo>
                <a:lnTo>
                  <a:pt x="3566416" y="3353987"/>
                </a:lnTo>
                <a:lnTo>
                  <a:pt x="3564829" y="3351209"/>
                </a:lnTo>
                <a:lnTo>
                  <a:pt x="3563638" y="3348827"/>
                </a:lnTo>
                <a:lnTo>
                  <a:pt x="3561258" y="3345652"/>
                </a:lnTo>
                <a:lnTo>
                  <a:pt x="3553716" y="3338110"/>
                </a:lnTo>
                <a:lnTo>
                  <a:pt x="3552922" y="3336126"/>
                </a:lnTo>
                <a:lnTo>
                  <a:pt x="3551731" y="3332950"/>
                </a:lnTo>
                <a:lnTo>
                  <a:pt x="3551334" y="3325806"/>
                </a:lnTo>
                <a:lnTo>
                  <a:pt x="3550938" y="3317470"/>
                </a:lnTo>
                <a:lnTo>
                  <a:pt x="3549748" y="3313898"/>
                </a:lnTo>
                <a:lnTo>
                  <a:pt x="3548556" y="3310723"/>
                </a:lnTo>
                <a:lnTo>
                  <a:pt x="3547763" y="3309532"/>
                </a:lnTo>
                <a:lnTo>
                  <a:pt x="3546970" y="3308738"/>
                </a:lnTo>
                <a:lnTo>
                  <a:pt x="3544984" y="3308341"/>
                </a:lnTo>
                <a:lnTo>
                  <a:pt x="3542603" y="3307548"/>
                </a:lnTo>
                <a:lnTo>
                  <a:pt x="3540221" y="3308341"/>
                </a:lnTo>
                <a:lnTo>
                  <a:pt x="3538237" y="3308341"/>
                </a:lnTo>
                <a:lnTo>
                  <a:pt x="3535856" y="3308341"/>
                </a:lnTo>
                <a:lnTo>
                  <a:pt x="3533871" y="3307151"/>
                </a:lnTo>
                <a:lnTo>
                  <a:pt x="3532682" y="3306753"/>
                </a:lnTo>
                <a:lnTo>
                  <a:pt x="3532284" y="3305563"/>
                </a:lnTo>
                <a:lnTo>
                  <a:pt x="3530697" y="3301991"/>
                </a:lnTo>
                <a:lnTo>
                  <a:pt x="3529902" y="3298021"/>
                </a:lnTo>
                <a:lnTo>
                  <a:pt x="3528712" y="3288098"/>
                </a:lnTo>
                <a:lnTo>
                  <a:pt x="3528315" y="3277381"/>
                </a:lnTo>
                <a:lnTo>
                  <a:pt x="3527521" y="3272221"/>
                </a:lnTo>
                <a:lnTo>
                  <a:pt x="3526331" y="3266665"/>
                </a:lnTo>
                <a:lnTo>
                  <a:pt x="3525537" y="3264680"/>
                </a:lnTo>
                <a:lnTo>
                  <a:pt x="3523949" y="3264283"/>
                </a:lnTo>
                <a:lnTo>
                  <a:pt x="3521965" y="3263886"/>
                </a:lnTo>
                <a:lnTo>
                  <a:pt x="3519980" y="3264283"/>
                </a:lnTo>
                <a:lnTo>
                  <a:pt x="3517996" y="3264680"/>
                </a:lnTo>
                <a:lnTo>
                  <a:pt x="3516011" y="3264680"/>
                </a:lnTo>
                <a:lnTo>
                  <a:pt x="3514027" y="3264283"/>
                </a:lnTo>
                <a:lnTo>
                  <a:pt x="3513233" y="3262695"/>
                </a:lnTo>
                <a:lnTo>
                  <a:pt x="3512043" y="3260314"/>
                </a:lnTo>
                <a:lnTo>
                  <a:pt x="3511645" y="3256344"/>
                </a:lnTo>
                <a:lnTo>
                  <a:pt x="3510058" y="3246024"/>
                </a:lnTo>
                <a:lnTo>
                  <a:pt x="3508470" y="3233720"/>
                </a:lnTo>
                <a:lnTo>
                  <a:pt x="3507280" y="3228560"/>
                </a:lnTo>
                <a:lnTo>
                  <a:pt x="3506487" y="3223797"/>
                </a:lnTo>
                <a:lnTo>
                  <a:pt x="3503708" y="3212286"/>
                </a:lnTo>
                <a:lnTo>
                  <a:pt x="3501326" y="3198791"/>
                </a:lnTo>
                <a:lnTo>
                  <a:pt x="3500136" y="3181326"/>
                </a:lnTo>
                <a:lnTo>
                  <a:pt x="3498548" y="3159099"/>
                </a:lnTo>
                <a:lnTo>
                  <a:pt x="3498945" y="3157114"/>
                </a:lnTo>
                <a:lnTo>
                  <a:pt x="3499343" y="3154336"/>
                </a:lnTo>
                <a:lnTo>
                  <a:pt x="3502121" y="3147588"/>
                </a:lnTo>
                <a:lnTo>
                  <a:pt x="3503708" y="3140443"/>
                </a:lnTo>
                <a:lnTo>
                  <a:pt x="3504898" y="3138062"/>
                </a:lnTo>
                <a:lnTo>
                  <a:pt x="3504898" y="3136077"/>
                </a:lnTo>
                <a:lnTo>
                  <a:pt x="3504501" y="3132902"/>
                </a:lnTo>
                <a:lnTo>
                  <a:pt x="3502914" y="3130917"/>
                </a:lnTo>
                <a:lnTo>
                  <a:pt x="3501326" y="3129329"/>
                </a:lnTo>
                <a:lnTo>
                  <a:pt x="3499343" y="3127742"/>
                </a:lnTo>
                <a:lnTo>
                  <a:pt x="3499343" y="3132108"/>
                </a:lnTo>
                <a:lnTo>
                  <a:pt x="3500136" y="3136077"/>
                </a:lnTo>
                <a:lnTo>
                  <a:pt x="3500136" y="3138459"/>
                </a:lnTo>
                <a:lnTo>
                  <a:pt x="3499343" y="3141237"/>
                </a:lnTo>
                <a:lnTo>
                  <a:pt x="3498945" y="3143619"/>
                </a:lnTo>
                <a:lnTo>
                  <a:pt x="3498151" y="3146794"/>
                </a:lnTo>
                <a:lnTo>
                  <a:pt x="3493785" y="3139252"/>
                </a:lnTo>
                <a:lnTo>
                  <a:pt x="3488626" y="3131711"/>
                </a:lnTo>
                <a:lnTo>
                  <a:pt x="3483863" y="3125360"/>
                </a:lnTo>
                <a:lnTo>
                  <a:pt x="3481482" y="3122582"/>
                </a:lnTo>
                <a:lnTo>
                  <a:pt x="3479101" y="3120200"/>
                </a:lnTo>
                <a:lnTo>
                  <a:pt x="3475926" y="3117422"/>
                </a:lnTo>
                <a:lnTo>
                  <a:pt x="3473147" y="3116231"/>
                </a:lnTo>
                <a:lnTo>
                  <a:pt x="3470369" y="3115040"/>
                </a:lnTo>
                <a:lnTo>
                  <a:pt x="3467194" y="3114643"/>
                </a:lnTo>
                <a:lnTo>
                  <a:pt x="3464416" y="3115040"/>
                </a:lnTo>
                <a:lnTo>
                  <a:pt x="3460844" y="3116231"/>
                </a:lnTo>
                <a:lnTo>
                  <a:pt x="3457669" y="3117422"/>
                </a:lnTo>
                <a:lnTo>
                  <a:pt x="3454096" y="3120597"/>
                </a:lnTo>
                <a:lnTo>
                  <a:pt x="3452906" y="3119406"/>
                </a:lnTo>
                <a:lnTo>
                  <a:pt x="3452112" y="3118613"/>
                </a:lnTo>
                <a:lnTo>
                  <a:pt x="3452112" y="3117422"/>
                </a:lnTo>
                <a:lnTo>
                  <a:pt x="3452112" y="3116628"/>
                </a:lnTo>
                <a:lnTo>
                  <a:pt x="3452906" y="3113849"/>
                </a:lnTo>
                <a:lnTo>
                  <a:pt x="3455684" y="3110674"/>
                </a:lnTo>
                <a:lnTo>
                  <a:pt x="3460844" y="3104323"/>
                </a:lnTo>
                <a:lnTo>
                  <a:pt x="3462828" y="3101148"/>
                </a:lnTo>
                <a:lnTo>
                  <a:pt x="3464019" y="3097973"/>
                </a:lnTo>
                <a:lnTo>
                  <a:pt x="3467591" y="3101148"/>
                </a:lnTo>
                <a:lnTo>
                  <a:pt x="3471560" y="3103530"/>
                </a:lnTo>
                <a:lnTo>
                  <a:pt x="3475528" y="3105514"/>
                </a:lnTo>
                <a:lnTo>
                  <a:pt x="3479498" y="3107499"/>
                </a:lnTo>
                <a:lnTo>
                  <a:pt x="3487435" y="3109880"/>
                </a:lnTo>
                <a:lnTo>
                  <a:pt x="3494977" y="3111865"/>
                </a:lnTo>
                <a:lnTo>
                  <a:pt x="3500532" y="3088844"/>
                </a:lnTo>
                <a:lnTo>
                  <a:pt x="3502517" y="3078523"/>
                </a:lnTo>
                <a:lnTo>
                  <a:pt x="3502914" y="3074951"/>
                </a:lnTo>
                <a:lnTo>
                  <a:pt x="3502914" y="3072967"/>
                </a:lnTo>
                <a:lnTo>
                  <a:pt x="3502517" y="3071776"/>
                </a:lnTo>
                <a:lnTo>
                  <a:pt x="3501326" y="3070188"/>
                </a:lnTo>
                <a:lnTo>
                  <a:pt x="3500532" y="3069395"/>
                </a:lnTo>
                <a:lnTo>
                  <a:pt x="3499343" y="3068600"/>
                </a:lnTo>
                <a:lnTo>
                  <a:pt x="3496564" y="3068204"/>
                </a:lnTo>
                <a:lnTo>
                  <a:pt x="3493785" y="3067807"/>
                </a:lnTo>
                <a:lnTo>
                  <a:pt x="3485848" y="3067807"/>
                </a:lnTo>
                <a:lnTo>
                  <a:pt x="3481879" y="3067410"/>
                </a:lnTo>
                <a:lnTo>
                  <a:pt x="3477513" y="3066616"/>
                </a:lnTo>
                <a:lnTo>
                  <a:pt x="3473941" y="3064631"/>
                </a:lnTo>
                <a:lnTo>
                  <a:pt x="3471163" y="3063044"/>
                </a:lnTo>
                <a:lnTo>
                  <a:pt x="3468384" y="3059868"/>
                </a:lnTo>
                <a:lnTo>
                  <a:pt x="3465210" y="3057090"/>
                </a:lnTo>
                <a:lnTo>
                  <a:pt x="3462828" y="3054708"/>
                </a:lnTo>
                <a:lnTo>
                  <a:pt x="3460447" y="3051930"/>
                </a:lnTo>
                <a:lnTo>
                  <a:pt x="3457669" y="3050342"/>
                </a:lnTo>
                <a:lnTo>
                  <a:pt x="3454494" y="3049151"/>
                </a:lnTo>
                <a:lnTo>
                  <a:pt x="3451715" y="3048754"/>
                </a:lnTo>
                <a:lnTo>
                  <a:pt x="3449334" y="3048754"/>
                </a:lnTo>
                <a:lnTo>
                  <a:pt x="3443381" y="3049548"/>
                </a:lnTo>
                <a:lnTo>
                  <a:pt x="3437030" y="3050342"/>
                </a:lnTo>
                <a:lnTo>
                  <a:pt x="3431077" y="3051136"/>
                </a:lnTo>
                <a:lnTo>
                  <a:pt x="3427505" y="3050739"/>
                </a:lnTo>
                <a:lnTo>
                  <a:pt x="3424727" y="3050739"/>
                </a:lnTo>
                <a:lnTo>
                  <a:pt x="3421949" y="3049548"/>
                </a:lnTo>
                <a:lnTo>
                  <a:pt x="3418377" y="3048754"/>
                </a:lnTo>
                <a:lnTo>
                  <a:pt x="3415598" y="3046770"/>
                </a:lnTo>
                <a:lnTo>
                  <a:pt x="3412423" y="3044785"/>
                </a:lnTo>
                <a:lnTo>
                  <a:pt x="3409645" y="3041213"/>
                </a:lnTo>
                <a:lnTo>
                  <a:pt x="3406470" y="3038037"/>
                </a:lnTo>
                <a:lnTo>
                  <a:pt x="3405676" y="3034862"/>
                </a:lnTo>
                <a:lnTo>
                  <a:pt x="3404089" y="3031687"/>
                </a:lnTo>
                <a:lnTo>
                  <a:pt x="3401310" y="3022955"/>
                </a:lnTo>
                <a:lnTo>
                  <a:pt x="3398929" y="3015016"/>
                </a:lnTo>
                <a:lnTo>
                  <a:pt x="3397738" y="3011841"/>
                </a:lnTo>
                <a:lnTo>
                  <a:pt x="3396945" y="3011047"/>
                </a:lnTo>
                <a:lnTo>
                  <a:pt x="3396547" y="3011047"/>
                </a:lnTo>
                <a:lnTo>
                  <a:pt x="3395754" y="3011444"/>
                </a:lnTo>
                <a:lnTo>
                  <a:pt x="3394563" y="3013428"/>
                </a:lnTo>
                <a:lnTo>
                  <a:pt x="3391388" y="3020970"/>
                </a:lnTo>
                <a:lnTo>
                  <a:pt x="3388213" y="3028114"/>
                </a:lnTo>
                <a:lnTo>
                  <a:pt x="3386625" y="3030893"/>
                </a:lnTo>
                <a:lnTo>
                  <a:pt x="3385832" y="3032084"/>
                </a:lnTo>
                <a:lnTo>
                  <a:pt x="3384641" y="3032481"/>
                </a:lnTo>
                <a:lnTo>
                  <a:pt x="3381863" y="3033671"/>
                </a:lnTo>
                <a:lnTo>
                  <a:pt x="3377894" y="3032877"/>
                </a:lnTo>
                <a:lnTo>
                  <a:pt x="3373925" y="3032084"/>
                </a:lnTo>
                <a:lnTo>
                  <a:pt x="3369956" y="3030496"/>
                </a:lnTo>
                <a:lnTo>
                  <a:pt x="3365987" y="3028114"/>
                </a:lnTo>
                <a:lnTo>
                  <a:pt x="3361621" y="3025733"/>
                </a:lnTo>
                <a:lnTo>
                  <a:pt x="3352493" y="3019779"/>
                </a:lnTo>
                <a:lnTo>
                  <a:pt x="3342967" y="3013825"/>
                </a:lnTo>
                <a:lnTo>
                  <a:pt x="3338205" y="3011047"/>
                </a:lnTo>
                <a:lnTo>
                  <a:pt x="3333442" y="3009062"/>
                </a:lnTo>
                <a:lnTo>
                  <a:pt x="3327886" y="3007474"/>
                </a:lnTo>
                <a:lnTo>
                  <a:pt x="3323123" y="3006681"/>
                </a:lnTo>
                <a:lnTo>
                  <a:pt x="3318360" y="3006681"/>
                </a:lnTo>
                <a:lnTo>
                  <a:pt x="3312804" y="3007474"/>
                </a:lnTo>
                <a:lnTo>
                  <a:pt x="3310422" y="3009062"/>
                </a:lnTo>
                <a:lnTo>
                  <a:pt x="3308041" y="3011841"/>
                </a:lnTo>
                <a:lnTo>
                  <a:pt x="3301294" y="3018985"/>
                </a:lnTo>
                <a:lnTo>
                  <a:pt x="3295341" y="3025733"/>
                </a:lnTo>
                <a:lnTo>
                  <a:pt x="3292166" y="3027717"/>
                </a:lnTo>
                <a:lnTo>
                  <a:pt x="3291372" y="3028114"/>
                </a:lnTo>
                <a:lnTo>
                  <a:pt x="3290975" y="3028114"/>
                </a:lnTo>
                <a:lnTo>
                  <a:pt x="3289387" y="3027717"/>
                </a:lnTo>
                <a:lnTo>
                  <a:pt x="3288593" y="3026527"/>
                </a:lnTo>
                <a:lnTo>
                  <a:pt x="3285815" y="3024145"/>
                </a:lnTo>
                <a:lnTo>
                  <a:pt x="3284624" y="3020176"/>
                </a:lnTo>
                <a:lnTo>
                  <a:pt x="3283037" y="3015810"/>
                </a:lnTo>
                <a:lnTo>
                  <a:pt x="3279465" y="3007078"/>
                </a:lnTo>
                <a:lnTo>
                  <a:pt x="3278274" y="3003902"/>
                </a:lnTo>
                <a:lnTo>
                  <a:pt x="3277084" y="3002315"/>
                </a:lnTo>
                <a:lnTo>
                  <a:pt x="3275893" y="3001124"/>
                </a:lnTo>
                <a:lnTo>
                  <a:pt x="3273909" y="2999933"/>
                </a:lnTo>
                <a:lnTo>
                  <a:pt x="3271130" y="2998742"/>
                </a:lnTo>
                <a:lnTo>
                  <a:pt x="3268749" y="2998346"/>
                </a:lnTo>
                <a:lnTo>
                  <a:pt x="3266368" y="2998346"/>
                </a:lnTo>
                <a:lnTo>
                  <a:pt x="3263986" y="2998742"/>
                </a:lnTo>
                <a:lnTo>
                  <a:pt x="3261605" y="2999933"/>
                </a:lnTo>
                <a:lnTo>
                  <a:pt x="3256049" y="3001918"/>
                </a:lnTo>
                <a:lnTo>
                  <a:pt x="3250889" y="3004299"/>
                </a:lnTo>
                <a:lnTo>
                  <a:pt x="3244936" y="3006284"/>
                </a:lnTo>
                <a:lnTo>
                  <a:pt x="3239379" y="3007474"/>
                </a:lnTo>
                <a:lnTo>
                  <a:pt x="3236204" y="3008268"/>
                </a:lnTo>
                <a:lnTo>
                  <a:pt x="3233029" y="3008268"/>
                </a:lnTo>
                <a:lnTo>
                  <a:pt x="3229854" y="3007474"/>
                </a:lnTo>
                <a:lnTo>
                  <a:pt x="3226282" y="3006681"/>
                </a:lnTo>
                <a:lnTo>
                  <a:pt x="3219931" y="3004299"/>
                </a:lnTo>
                <a:lnTo>
                  <a:pt x="3213581" y="3001124"/>
                </a:lnTo>
                <a:lnTo>
                  <a:pt x="3207231" y="2997948"/>
                </a:lnTo>
                <a:lnTo>
                  <a:pt x="3201278" y="2994773"/>
                </a:lnTo>
                <a:lnTo>
                  <a:pt x="3194928" y="2992391"/>
                </a:lnTo>
                <a:lnTo>
                  <a:pt x="3188577" y="2990407"/>
                </a:lnTo>
                <a:lnTo>
                  <a:pt x="3185799" y="2990010"/>
                </a:lnTo>
                <a:lnTo>
                  <a:pt x="3182227" y="2990010"/>
                </a:lnTo>
                <a:lnTo>
                  <a:pt x="3180243" y="2990407"/>
                </a:lnTo>
                <a:lnTo>
                  <a:pt x="3178655" y="2991201"/>
                </a:lnTo>
                <a:lnTo>
                  <a:pt x="3174686" y="2993582"/>
                </a:lnTo>
                <a:lnTo>
                  <a:pt x="3170717" y="2996361"/>
                </a:lnTo>
                <a:lnTo>
                  <a:pt x="3166351" y="2999933"/>
                </a:lnTo>
                <a:lnTo>
                  <a:pt x="3162382" y="3003108"/>
                </a:lnTo>
                <a:lnTo>
                  <a:pt x="3158414" y="3006681"/>
                </a:lnTo>
                <a:lnTo>
                  <a:pt x="3154445" y="3009062"/>
                </a:lnTo>
                <a:lnTo>
                  <a:pt x="3152460" y="3010253"/>
                </a:lnTo>
                <a:lnTo>
                  <a:pt x="3150476" y="3010650"/>
                </a:lnTo>
                <a:lnTo>
                  <a:pt x="3149682" y="3010650"/>
                </a:lnTo>
                <a:lnTo>
                  <a:pt x="3148491" y="3010650"/>
                </a:lnTo>
                <a:lnTo>
                  <a:pt x="3146904" y="3009062"/>
                </a:lnTo>
                <a:lnTo>
                  <a:pt x="3145316" y="3007078"/>
                </a:lnTo>
                <a:lnTo>
                  <a:pt x="3143729" y="3005093"/>
                </a:lnTo>
                <a:lnTo>
                  <a:pt x="3142141" y="3002711"/>
                </a:lnTo>
                <a:lnTo>
                  <a:pt x="3140951" y="3000330"/>
                </a:lnTo>
                <a:lnTo>
                  <a:pt x="3139363" y="2998742"/>
                </a:lnTo>
                <a:lnTo>
                  <a:pt x="3136982" y="2997948"/>
                </a:lnTo>
                <a:lnTo>
                  <a:pt x="3135394" y="2997948"/>
                </a:lnTo>
                <a:lnTo>
                  <a:pt x="3134600" y="2997948"/>
                </a:lnTo>
                <a:lnTo>
                  <a:pt x="3132219" y="2998742"/>
                </a:lnTo>
                <a:lnTo>
                  <a:pt x="3129441" y="3000727"/>
                </a:lnTo>
                <a:lnTo>
                  <a:pt x="3126663" y="3003108"/>
                </a:lnTo>
                <a:lnTo>
                  <a:pt x="3124281" y="3005490"/>
                </a:lnTo>
                <a:lnTo>
                  <a:pt x="3121900" y="3007078"/>
                </a:lnTo>
                <a:lnTo>
                  <a:pt x="3119915" y="3008665"/>
                </a:lnTo>
                <a:lnTo>
                  <a:pt x="3118328" y="3008665"/>
                </a:lnTo>
                <a:lnTo>
                  <a:pt x="3117534" y="3008665"/>
                </a:lnTo>
                <a:lnTo>
                  <a:pt x="3115153" y="3007474"/>
                </a:lnTo>
                <a:lnTo>
                  <a:pt x="3112375" y="3006681"/>
                </a:lnTo>
                <a:lnTo>
                  <a:pt x="3107612" y="3003108"/>
                </a:lnTo>
                <a:lnTo>
                  <a:pt x="3102849" y="2999139"/>
                </a:lnTo>
                <a:lnTo>
                  <a:pt x="3097689" y="2995567"/>
                </a:lnTo>
                <a:lnTo>
                  <a:pt x="3092927" y="2991201"/>
                </a:lnTo>
                <a:lnTo>
                  <a:pt x="3088164" y="2987231"/>
                </a:lnTo>
                <a:lnTo>
                  <a:pt x="3083402" y="2984056"/>
                </a:lnTo>
                <a:lnTo>
                  <a:pt x="3080226" y="2983262"/>
                </a:lnTo>
                <a:lnTo>
                  <a:pt x="3077845" y="2982072"/>
                </a:lnTo>
                <a:lnTo>
                  <a:pt x="3072289" y="2981278"/>
                </a:lnTo>
                <a:lnTo>
                  <a:pt x="3066732" y="2981278"/>
                </a:lnTo>
                <a:lnTo>
                  <a:pt x="3064748" y="2981675"/>
                </a:lnTo>
                <a:lnTo>
                  <a:pt x="3063160" y="2981278"/>
                </a:lnTo>
                <a:lnTo>
                  <a:pt x="3057604" y="2982072"/>
                </a:lnTo>
                <a:lnTo>
                  <a:pt x="3056016" y="2982865"/>
                </a:lnTo>
                <a:lnTo>
                  <a:pt x="3054428" y="2983262"/>
                </a:lnTo>
                <a:lnTo>
                  <a:pt x="3052444" y="2983262"/>
                </a:lnTo>
                <a:lnTo>
                  <a:pt x="3050063" y="2983262"/>
                </a:lnTo>
                <a:lnTo>
                  <a:pt x="3043713" y="2984056"/>
                </a:lnTo>
                <a:lnTo>
                  <a:pt x="3042522" y="2989216"/>
                </a:lnTo>
                <a:lnTo>
                  <a:pt x="3042522" y="2992789"/>
                </a:lnTo>
                <a:lnTo>
                  <a:pt x="3043316" y="2995964"/>
                </a:lnTo>
                <a:lnTo>
                  <a:pt x="3043713" y="2998742"/>
                </a:lnTo>
                <a:lnTo>
                  <a:pt x="3044506" y="3001124"/>
                </a:lnTo>
                <a:lnTo>
                  <a:pt x="3044903" y="3004299"/>
                </a:lnTo>
                <a:lnTo>
                  <a:pt x="3044903" y="3008268"/>
                </a:lnTo>
                <a:lnTo>
                  <a:pt x="3044506" y="3012635"/>
                </a:lnTo>
                <a:lnTo>
                  <a:pt x="3029028" y="3011444"/>
                </a:lnTo>
                <a:lnTo>
                  <a:pt x="3029425" y="3010253"/>
                </a:lnTo>
                <a:lnTo>
                  <a:pt x="3029821" y="3008665"/>
                </a:lnTo>
                <a:lnTo>
                  <a:pt x="3031806" y="3005093"/>
                </a:lnTo>
                <a:lnTo>
                  <a:pt x="3036172" y="2999139"/>
                </a:lnTo>
                <a:lnTo>
                  <a:pt x="3038156" y="2996361"/>
                </a:lnTo>
                <a:lnTo>
                  <a:pt x="3038553" y="2994773"/>
                </a:lnTo>
                <a:lnTo>
                  <a:pt x="3039347" y="2993582"/>
                </a:lnTo>
                <a:lnTo>
                  <a:pt x="3038553" y="2991995"/>
                </a:lnTo>
                <a:lnTo>
                  <a:pt x="3038156" y="2990407"/>
                </a:lnTo>
                <a:lnTo>
                  <a:pt x="3037362" y="2989216"/>
                </a:lnTo>
                <a:lnTo>
                  <a:pt x="3035378" y="2988025"/>
                </a:lnTo>
                <a:lnTo>
                  <a:pt x="3036965" y="2986438"/>
                </a:lnTo>
                <a:lnTo>
                  <a:pt x="3038553" y="2984850"/>
                </a:lnTo>
                <a:lnTo>
                  <a:pt x="3031012" y="2985644"/>
                </a:lnTo>
                <a:lnTo>
                  <a:pt x="3024265" y="2985644"/>
                </a:lnTo>
                <a:lnTo>
                  <a:pt x="3020693" y="2985247"/>
                </a:lnTo>
                <a:lnTo>
                  <a:pt x="3017121" y="2984056"/>
                </a:lnTo>
                <a:lnTo>
                  <a:pt x="3013946" y="2982865"/>
                </a:lnTo>
                <a:lnTo>
                  <a:pt x="3010374" y="2981278"/>
                </a:lnTo>
                <a:lnTo>
                  <a:pt x="3006802" y="2978896"/>
                </a:lnTo>
                <a:lnTo>
                  <a:pt x="3004023" y="2975721"/>
                </a:lnTo>
                <a:lnTo>
                  <a:pt x="3001245" y="2972545"/>
                </a:lnTo>
                <a:lnTo>
                  <a:pt x="2998070" y="2968576"/>
                </a:lnTo>
                <a:lnTo>
                  <a:pt x="2995689" y="2963813"/>
                </a:lnTo>
                <a:lnTo>
                  <a:pt x="2992911" y="2958256"/>
                </a:lnTo>
                <a:lnTo>
                  <a:pt x="2990529" y="2951906"/>
                </a:lnTo>
                <a:lnTo>
                  <a:pt x="2988545" y="2944761"/>
                </a:lnTo>
                <a:lnTo>
                  <a:pt x="2986560" y="2943967"/>
                </a:lnTo>
                <a:lnTo>
                  <a:pt x="2984973" y="2944761"/>
                </a:lnTo>
                <a:lnTo>
                  <a:pt x="2983385" y="2945952"/>
                </a:lnTo>
                <a:lnTo>
                  <a:pt x="2982591" y="2948333"/>
                </a:lnTo>
                <a:lnTo>
                  <a:pt x="2980210" y="2954684"/>
                </a:lnTo>
                <a:lnTo>
                  <a:pt x="2977829" y="2963020"/>
                </a:lnTo>
                <a:lnTo>
                  <a:pt x="2973860" y="2980087"/>
                </a:lnTo>
                <a:lnTo>
                  <a:pt x="2971876" y="2987629"/>
                </a:lnTo>
                <a:lnTo>
                  <a:pt x="2970685" y="2990010"/>
                </a:lnTo>
                <a:lnTo>
                  <a:pt x="2969494" y="2991995"/>
                </a:lnTo>
                <a:lnTo>
                  <a:pt x="2968303" y="2993582"/>
                </a:lnTo>
                <a:lnTo>
                  <a:pt x="2967510" y="2993979"/>
                </a:lnTo>
                <a:lnTo>
                  <a:pt x="2966319" y="2994376"/>
                </a:lnTo>
                <a:lnTo>
                  <a:pt x="2965525" y="2994376"/>
                </a:lnTo>
                <a:lnTo>
                  <a:pt x="2963144" y="2994376"/>
                </a:lnTo>
                <a:lnTo>
                  <a:pt x="2960366" y="2993582"/>
                </a:lnTo>
                <a:lnTo>
                  <a:pt x="2957588" y="2992391"/>
                </a:lnTo>
                <a:lnTo>
                  <a:pt x="2955206" y="2991598"/>
                </a:lnTo>
                <a:lnTo>
                  <a:pt x="2953222" y="2991201"/>
                </a:lnTo>
                <a:lnTo>
                  <a:pt x="2951634" y="2991598"/>
                </a:lnTo>
                <a:lnTo>
                  <a:pt x="2950840" y="2991995"/>
                </a:lnTo>
                <a:lnTo>
                  <a:pt x="2948856" y="2995964"/>
                </a:lnTo>
                <a:lnTo>
                  <a:pt x="2945284" y="3004299"/>
                </a:lnTo>
                <a:lnTo>
                  <a:pt x="2942109" y="3011841"/>
                </a:lnTo>
                <a:lnTo>
                  <a:pt x="2940124" y="3015810"/>
                </a:lnTo>
                <a:lnTo>
                  <a:pt x="2939727" y="3015810"/>
                </a:lnTo>
                <a:lnTo>
                  <a:pt x="2938537" y="3015016"/>
                </a:lnTo>
                <a:lnTo>
                  <a:pt x="2936552" y="3013031"/>
                </a:lnTo>
                <a:lnTo>
                  <a:pt x="2934171" y="3009459"/>
                </a:lnTo>
                <a:lnTo>
                  <a:pt x="2932186" y="3005093"/>
                </a:lnTo>
                <a:lnTo>
                  <a:pt x="2928217" y="2996758"/>
                </a:lnTo>
                <a:lnTo>
                  <a:pt x="2926233" y="2993979"/>
                </a:lnTo>
                <a:lnTo>
                  <a:pt x="2925042" y="2992391"/>
                </a:lnTo>
                <a:lnTo>
                  <a:pt x="2920677" y="2990407"/>
                </a:lnTo>
                <a:lnTo>
                  <a:pt x="2915914" y="2989613"/>
                </a:lnTo>
                <a:lnTo>
                  <a:pt x="2911548" y="2989216"/>
                </a:lnTo>
                <a:lnTo>
                  <a:pt x="2907183" y="2989216"/>
                </a:lnTo>
                <a:lnTo>
                  <a:pt x="2902420" y="2989613"/>
                </a:lnTo>
                <a:lnTo>
                  <a:pt x="2898054" y="2990407"/>
                </a:lnTo>
                <a:lnTo>
                  <a:pt x="2888132" y="2993979"/>
                </a:lnTo>
                <a:lnTo>
                  <a:pt x="2879003" y="2997948"/>
                </a:lnTo>
                <a:lnTo>
                  <a:pt x="2869875" y="3001918"/>
                </a:lnTo>
                <a:lnTo>
                  <a:pt x="2860349" y="3005490"/>
                </a:lnTo>
                <a:lnTo>
                  <a:pt x="2855587" y="3007078"/>
                </a:lnTo>
                <a:lnTo>
                  <a:pt x="2851221" y="3008268"/>
                </a:lnTo>
                <a:lnTo>
                  <a:pt x="2850030" y="3008665"/>
                </a:lnTo>
                <a:lnTo>
                  <a:pt x="2848839" y="3008268"/>
                </a:lnTo>
                <a:lnTo>
                  <a:pt x="2846855" y="3007078"/>
                </a:lnTo>
                <a:lnTo>
                  <a:pt x="2845268" y="3005093"/>
                </a:lnTo>
                <a:lnTo>
                  <a:pt x="2843283" y="3002711"/>
                </a:lnTo>
                <a:lnTo>
                  <a:pt x="2841695" y="3000330"/>
                </a:lnTo>
                <a:lnTo>
                  <a:pt x="2839711" y="2998346"/>
                </a:lnTo>
                <a:lnTo>
                  <a:pt x="2837727" y="2996758"/>
                </a:lnTo>
                <a:lnTo>
                  <a:pt x="2836536" y="2996758"/>
                </a:lnTo>
                <a:lnTo>
                  <a:pt x="2835345" y="2997551"/>
                </a:lnTo>
                <a:lnTo>
                  <a:pt x="2834155" y="2997948"/>
                </a:lnTo>
                <a:lnTo>
                  <a:pt x="2832964" y="2999933"/>
                </a:lnTo>
                <a:lnTo>
                  <a:pt x="2830980" y="3004299"/>
                </a:lnTo>
                <a:lnTo>
                  <a:pt x="2830186" y="3006284"/>
                </a:lnTo>
                <a:lnTo>
                  <a:pt x="2828598" y="3008268"/>
                </a:lnTo>
                <a:lnTo>
                  <a:pt x="2827011" y="3009062"/>
                </a:lnTo>
                <a:lnTo>
                  <a:pt x="2826217" y="3009459"/>
                </a:lnTo>
                <a:lnTo>
                  <a:pt x="2825026" y="3009459"/>
                </a:lnTo>
                <a:lnTo>
                  <a:pt x="2824233" y="3008665"/>
                </a:lnTo>
                <a:lnTo>
                  <a:pt x="2822645" y="3006284"/>
                </a:lnTo>
                <a:lnTo>
                  <a:pt x="2819470" y="2998742"/>
                </a:lnTo>
                <a:lnTo>
                  <a:pt x="2815501" y="2991598"/>
                </a:lnTo>
                <a:lnTo>
                  <a:pt x="2813517" y="2988422"/>
                </a:lnTo>
                <a:lnTo>
                  <a:pt x="2811929" y="2987231"/>
                </a:lnTo>
                <a:lnTo>
                  <a:pt x="2810738" y="2986438"/>
                </a:lnTo>
                <a:lnTo>
                  <a:pt x="2809151" y="2986041"/>
                </a:lnTo>
                <a:lnTo>
                  <a:pt x="2807960" y="2986438"/>
                </a:lnTo>
                <a:lnTo>
                  <a:pt x="2807166" y="2987231"/>
                </a:lnTo>
                <a:lnTo>
                  <a:pt x="2805182" y="2989216"/>
                </a:lnTo>
                <a:lnTo>
                  <a:pt x="2803594" y="2991995"/>
                </a:lnTo>
                <a:lnTo>
                  <a:pt x="2801213" y="2997948"/>
                </a:lnTo>
                <a:lnTo>
                  <a:pt x="2799625" y="2999933"/>
                </a:lnTo>
                <a:lnTo>
                  <a:pt x="2799228" y="3000330"/>
                </a:lnTo>
                <a:lnTo>
                  <a:pt x="2798435" y="3000727"/>
                </a:lnTo>
                <a:lnTo>
                  <a:pt x="2797244" y="3000330"/>
                </a:lnTo>
                <a:lnTo>
                  <a:pt x="2796053" y="2998742"/>
                </a:lnTo>
                <a:lnTo>
                  <a:pt x="2792084" y="2994773"/>
                </a:lnTo>
                <a:lnTo>
                  <a:pt x="2789703" y="2992789"/>
                </a:lnTo>
                <a:lnTo>
                  <a:pt x="2786528" y="2991598"/>
                </a:lnTo>
                <a:lnTo>
                  <a:pt x="2784146" y="2990407"/>
                </a:lnTo>
                <a:lnTo>
                  <a:pt x="2782162" y="2990407"/>
                </a:lnTo>
                <a:lnTo>
                  <a:pt x="2777796" y="2991598"/>
                </a:lnTo>
                <a:lnTo>
                  <a:pt x="2773431" y="2992789"/>
                </a:lnTo>
                <a:lnTo>
                  <a:pt x="2765096" y="2996361"/>
                </a:lnTo>
                <a:lnTo>
                  <a:pt x="2756364" y="3000330"/>
                </a:lnTo>
                <a:lnTo>
                  <a:pt x="2748030" y="3005093"/>
                </a:lnTo>
                <a:lnTo>
                  <a:pt x="2730963" y="3014619"/>
                </a:lnTo>
                <a:lnTo>
                  <a:pt x="2722628" y="3018191"/>
                </a:lnTo>
                <a:lnTo>
                  <a:pt x="2714294" y="3021764"/>
                </a:lnTo>
                <a:lnTo>
                  <a:pt x="2712707" y="3021764"/>
                </a:lnTo>
                <a:lnTo>
                  <a:pt x="2711913" y="3021764"/>
                </a:lnTo>
                <a:lnTo>
                  <a:pt x="2709531" y="3020970"/>
                </a:lnTo>
                <a:lnTo>
                  <a:pt x="2706356" y="3019382"/>
                </a:lnTo>
                <a:lnTo>
                  <a:pt x="2703975" y="3017795"/>
                </a:lnTo>
                <a:lnTo>
                  <a:pt x="2698815" y="3013825"/>
                </a:lnTo>
                <a:lnTo>
                  <a:pt x="2696037" y="3013031"/>
                </a:lnTo>
                <a:lnTo>
                  <a:pt x="2693656" y="3013031"/>
                </a:lnTo>
                <a:lnTo>
                  <a:pt x="2690481" y="3013825"/>
                </a:lnTo>
                <a:lnTo>
                  <a:pt x="2686512" y="3015413"/>
                </a:lnTo>
                <a:lnTo>
                  <a:pt x="2682940" y="3017398"/>
                </a:lnTo>
                <a:lnTo>
                  <a:pt x="2678971" y="3019382"/>
                </a:lnTo>
                <a:lnTo>
                  <a:pt x="2672223" y="3024542"/>
                </a:lnTo>
                <a:lnTo>
                  <a:pt x="2665079" y="3030496"/>
                </a:lnTo>
                <a:lnTo>
                  <a:pt x="2657935" y="3036053"/>
                </a:lnTo>
                <a:lnTo>
                  <a:pt x="2651585" y="3040816"/>
                </a:lnTo>
                <a:lnTo>
                  <a:pt x="2648410" y="3042801"/>
                </a:lnTo>
                <a:lnTo>
                  <a:pt x="2645235" y="3044388"/>
                </a:lnTo>
                <a:lnTo>
                  <a:pt x="2642060" y="3045182"/>
                </a:lnTo>
                <a:lnTo>
                  <a:pt x="2638488" y="3046373"/>
                </a:lnTo>
                <a:lnTo>
                  <a:pt x="2635313" y="3046770"/>
                </a:lnTo>
                <a:lnTo>
                  <a:pt x="2631741" y="3046770"/>
                </a:lnTo>
                <a:lnTo>
                  <a:pt x="2624994" y="3045579"/>
                </a:lnTo>
                <a:lnTo>
                  <a:pt x="2618644" y="3043991"/>
                </a:lnTo>
                <a:lnTo>
                  <a:pt x="2612293" y="3042404"/>
                </a:lnTo>
                <a:lnTo>
                  <a:pt x="2605943" y="3040816"/>
                </a:lnTo>
                <a:lnTo>
                  <a:pt x="2599593" y="3040419"/>
                </a:lnTo>
                <a:lnTo>
                  <a:pt x="2596418" y="3040419"/>
                </a:lnTo>
                <a:lnTo>
                  <a:pt x="2594036" y="3040816"/>
                </a:lnTo>
                <a:lnTo>
                  <a:pt x="2591258" y="3042007"/>
                </a:lnTo>
                <a:lnTo>
                  <a:pt x="2588083" y="3043197"/>
                </a:lnTo>
                <a:lnTo>
                  <a:pt x="2586892" y="3044388"/>
                </a:lnTo>
                <a:lnTo>
                  <a:pt x="2585305" y="3046373"/>
                </a:lnTo>
                <a:lnTo>
                  <a:pt x="2582923" y="3050342"/>
                </a:lnTo>
                <a:lnTo>
                  <a:pt x="2580542" y="3054708"/>
                </a:lnTo>
                <a:lnTo>
                  <a:pt x="2578161" y="3059471"/>
                </a:lnTo>
                <a:lnTo>
                  <a:pt x="2575383" y="3063838"/>
                </a:lnTo>
                <a:lnTo>
                  <a:pt x="2573001" y="3068204"/>
                </a:lnTo>
                <a:lnTo>
                  <a:pt x="2570620" y="3070982"/>
                </a:lnTo>
                <a:lnTo>
                  <a:pt x="2569032" y="3071776"/>
                </a:lnTo>
                <a:lnTo>
                  <a:pt x="2567842" y="3072173"/>
                </a:lnTo>
                <a:lnTo>
                  <a:pt x="2565857" y="3072173"/>
                </a:lnTo>
                <a:lnTo>
                  <a:pt x="2563476" y="3070982"/>
                </a:lnTo>
                <a:lnTo>
                  <a:pt x="2560698" y="3069395"/>
                </a:lnTo>
                <a:lnTo>
                  <a:pt x="2558316" y="3067410"/>
                </a:lnTo>
                <a:lnTo>
                  <a:pt x="2546807" y="3056693"/>
                </a:lnTo>
                <a:lnTo>
                  <a:pt x="2543235" y="3053914"/>
                </a:lnTo>
                <a:lnTo>
                  <a:pt x="2540456" y="3051533"/>
                </a:lnTo>
                <a:lnTo>
                  <a:pt x="2537281" y="3050342"/>
                </a:lnTo>
                <a:lnTo>
                  <a:pt x="2534900" y="3049548"/>
                </a:lnTo>
                <a:lnTo>
                  <a:pt x="2532122" y="3049548"/>
                </a:lnTo>
                <a:lnTo>
                  <a:pt x="2529740" y="3051136"/>
                </a:lnTo>
                <a:lnTo>
                  <a:pt x="2527756" y="3053121"/>
                </a:lnTo>
                <a:lnTo>
                  <a:pt x="2525771" y="3057090"/>
                </a:lnTo>
                <a:lnTo>
                  <a:pt x="2525771" y="3061456"/>
                </a:lnTo>
                <a:lnTo>
                  <a:pt x="2526565" y="3069395"/>
                </a:lnTo>
                <a:lnTo>
                  <a:pt x="2527359" y="3076936"/>
                </a:lnTo>
                <a:lnTo>
                  <a:pt x="2527756" y="3080905"/>
                </a:lnTo>
                <a:lnTo>
                  <a:pt x="2526565" y="3082096"/>
                </a:lnTo>
                <a:lnTo>
                  <a:pt x="2525771" y="3082493"/>
                </a:lnTo>
                <a:lnTo>
                  <a:pt x="2524581" y="3082096"/>
                </a:lnTo>
                <a:lnTo>
                  <a:pt x="2523787" y="3082096"/>
                </a:lnTo>
                <a:lnTo>
                  <a:pt x="2522199" y="3080111"/>
                </a:lnTo>
                <a:lnTo>
                  <a:pt x="2520215" y="3078127"/>
                </a:lnTo>
                <a:lnTo>
                  <a:pt x="2517040" y="3072967"/>
                </a:lnTo>
                <a:lnTo>
                  <a:pt x="2515452" y="3071776"/>
                </a:lnTo>
                <a:lnTo>
                  <a:pt x="2514261" y="3071776"/>
                </a:lnTo>
                <a:lnTo>
                  <a:pt x="2513865" y="3071776"/>
                </a:lnTo>
                <a:lnTo>
                  <a:pt x="2502752" y="3077333"/>
                </a:lnTo>
                <a:lnTo>
                  <a:pt x="2490051" y="3083684"/>
                </a:lnTo>
                <a:lnTo>
                  <a:pt x="2476954" y="3091225"/>
                </a:lnTo>
                <a:lnTo>
                  <a:pt x="2462666" y="3098370"/>
                </a:lnTo>
                <a:lnTo>
                  <a:pt x="2447981" y="3104720"/>
                </a:lnTo>
                <a:lnTo>
                  <a:pt x="2433296" y="3111071"/>
                </a:lnTo>
                <a:lnTo>
                  <a:pt x="2426152" y="3113849"/>
                </a:lnTo>
                <a:lnTo>
                  <a:pt x="2418611" y="3115834"/>
                </a:lnTo>
                <a:lnTo>
                  <a:pt x="2411864" y="3117422"/>
                </a:lnTo>
                <a:lnTo>
                  <a:pt x="2404323" y="3118613"/>
                </a:lnTo>
                <a:lnTo>
                  <a:pt x="2394798" y="3119406"/>
                </a:lnTo>
                <a:lnTo>
                  <a:pt x="2390432" y="3119406"/>
                </a:lnTo>
                <a:lnTo>
                  <a:pt x="2386066" y="3119010"/>
                </a:lnTo>
                <a:lnTo>
                  <a:pt x="2384082" y="3118613"/>
                </a:lnTo>
                <a:lnTo>
                  <a:pt x="2382097" y="3117025"/>
                </a:lnTo>
                <a:lnTo>
                  <a:pt x="2377731" y="3113849"/>
                </a:lnTo>
                <a:lnTo>
                  <a:pt x="2374160" y="3111071"/>
                </a:lnTo>
                <a:lnTo>
                  <a:pt x="2372572" y="3110674"/>
                </a:lnTo>
                <a:lnTo>
                  <a:pt x="2371381" y="3111071"/>
                </a:lnTo>
                <a:lnTo>
                  <a:pt x="2370191" y="3112659"/>
                </a:lnTo>
                <a:lnTo>
                  <a:pt x="2369794" y="3114246"/>
                </a:lnTo>
                <a:lnTo>
                  <a:pt x="2368206" y="3119406"/>
                </a:lnTo>
                <a:lnTo>
                  <a:pt x="2367809" y="3125360"/>
                </a:lnTo>
                <a:lnTo>
                  <a:pt x="2367809" y="3131711"/>
                </a:lnTo>
                <a:lnTo>
                  <a:pt x="2367412" y="3138062"/>
                </a:lnTo>
                <a:lnTo>
                  <a:pt x="2367015" y="3144016"/>
                </a:lnTo>
                <a:lnTo>
                  <a:pt x="2365825" y="3148382"/>
                </a:lnTo>
                <a:lnTo>
                  <a:pt x="2365031" y="3150366"/>
                </a:lnTo>
                <a:lnTo>
                  <a:pt x="2364634" y="3151160"/>
                </a:lnTo>
                <a:lnTo>
                  <a:pt x="2363046" y="3151954"/>
                </a:lnTo>
                <a:lnTo>
                  <a:pt x="2361062" y="3152351"/>
                </a:lnTo>
                <a:lnTo>
                  <a:pt x="2357490" y="3152748"/>
                </a:lnTo>
                <a:lnTo>
                  <a:pt x="2354315" y="3152351"/>
                </a:lnTo>
                <a:lnTo>
                  <a:pt x="2350346" y="3150763"/>
                </a:lnTo>
                <a:lnTo>
                  <a:pt x="2342408" y="3148779"/>
                </a:lnTo>
                <a:lnTo>
                  <a:pt x="2339233" y="3147985"/>
                </a:lnTo>
                <a:lnTo>
                  <a:pt x="2335661" y="3147985"/>
                </a:lnTo>
                <a:lnTo>
                  <a:pt x="2334074" y="3148382"/>
                </a:lnTo>
                <a:lnTo>
                  <a:pt x="2332883" y="3148779"/>
                </a:lnTo>
                <a:lnTo>
                  <a:pt x="2330899" y="3150763"/>
                </a:lnTo>
                <a:lnTo>
                  <a:pt x="2329708" y="3152748"/>
                </a:lnTo>
                <a:lnTo>
                  <a:pt x="2328914" y="3155129"/>
                </a:lnTo>
                <a:lnTo>
                  <a:pt x="2327326" y="3160686"/>
                </a:lnTo>
                <a:lnTo>
                  <a:pt x="2326533" y="3162671"/>
                </a:lnTo>
                <a:lnTo>
                  <a:pt x="2324945" y="3163862"/>
                </a:lnTo>
                <a:lnTo>
                  <a:pt x="2321373" y="3165450"/>
                </a:lnTo>
                <a:lnTo>
                  <a:pt x="2318198" y="3166640"/>
                </a:lnTo>
                <a:lnTo>
                  <a:pt x="2312245" y="3167434"/>
                </a:lnTo>
                <a:lnTo>
                  <a:pt x="2309070" y="3167831"/>
                </a:lnTo>
                <a:lnTo>
                  <a:pt x="2306291" y="3168228"/>
                </a:lnTo>
                <a:lnTo>
                  <a:pt x="2303513" y="3169815"/>
                </a:lnTo>
                <a:lnTo>
                  <a:pt x="2299941" y="3171800"/>
                </a:lnTo>
                <a:lnTo>
                  <a:pt x="2298354" y="3172991"/>
                </a:lnTo>
                <a:lnTo>
                  <a:pt x="2297560" y="3173388"/>
                </a:lnTo>
                <a:lnTo>
                  <a:pt x="2295972" y="3173388"/>
                </a:lnTo>
                <a:lnTo>
                  <a:pt x="2295178" y="3173388"/>
                </a:lnTo>
                <a:lnTo>
                  <a:pt x="2292003" y="3171800"/>
                </a:lnTo>
                <a:lnTo>
                  <a:pt x="2290019" y="3170212"/>
                </a:lnTo>
                <a:lnTo>
                  <a:pt x="2285256" y="3167037"/>
                </a:lnTo>
                <a:lnTo>
                  <a:pt x="2283272" y="3165846"/>
                </a:lnTo>
                <a:lnTo>
                  <a:pt x="2282478" y="3165846"/>
                </a:lnTo>
                <a:lnTo>
                  <a:pt x="2281287" y="3166640"/>
                </a:lnTo>
                <a:lnTo>
                  <a:pt x="2278112" y="3169022"/>
                </a:lnTo>
                <a:lnTo>
                  <a:pt x="2274540" y="3172197"/>
                </a:lnTo>
                <a:lnTo>
                  <a:pt x="2268984" y="3179342"/>
                </a:lnTo>
                <a:lnTo>
                  <a:pt x="2266205" y="3182517"/>
                </a:lnTo>
                <a:lnTo>
                  <a:pt x="2263427" y="3185692"/>
                </a:lnTo>
                <a:lnTo>
                  <a:pt x="2260252" y="3187677"/>
                </a:lnTo>
                <a:lnTo>
                  <a:pt x="2259061" y="3188074"/>
                </a:lnTo>
                <a:lnTo>
                  <a:pt x="2257474" y="3188471"/>
                </a:lnTo>
                <a:lnTo>
                  <a:pt x="2255093" y="3188471"/>
                </a:lnTo>
                <a:lnTo>
                  <a:pt x="2253108" y="3188074"/>
                </a:lnTo>
                <a:lnTo>
                  <a:pt x="2248345" y="3186486"/>
                </a:lnTo>
                <a:lnTo>
                  <a:pt x="2243186" y="3184105"/>
                </a:lnTo>
                <a:lnTo>
                  <a:pt x="2238026" y="3181723"/>
                </a:lnTo>
                <a:lnTo>
                  <a:pt x="2232867" y="3179342"/>
                </a:lnTo>
                <a:lnTo>
                  <a:pt x="2228104" y="3177357"/>
                </a:lnTo>
                <a:lnTo>
                  <a:pt x="2223738" y="3176166"/>
                </a:lnTo>
                <a:lnTo>
                  <a:pt x="2221754" y="3176166"/>
                </a:lnTo>
                <a:lnTo>
                  <a:pt x="2220166" y="3176563"/>
                </a:lnTo>
                <a:lnTo>
                  <a:pt x="2219769" y="3177754"/>
                </a:lnTo>
                <a:lnTo>
                  <a:pt x="2220960" y="3181326"/>
                </a:lnTo>
                <a:lnTo>
                  <a:pt x="2221357" y="3184105"/>
                </a:lnTo>
                <a:lnTo>
                  <a:pt x="2221357" y="3186486"/>
                </a:lnTo>
                <a:lnTo>
                  <a:pt x="2220960" y="3188471"/>
                </a:lnTo>
                <a:lnTo>
                  <a:pt x="2219769" y="3190059"/>
                </a:lnTo>
                <a:lnTo>
                  <a:pt x="2218182" y="3190852"/>
                </a:lnTo>
                <a:lnTo>
                  <a:pt x="2216594" y="3191249"/>
                </a:lnTo>
                <a:lnTo>
                  <a:pt x="2215007" y="3192043"/>
                </a:lnTo>
                <a:lnTo>
                  <a:pt x="2213419" y="3199585"/>
                </a:lnTo>
                <a:lnTo>
                  <a:pt x="2212625" y="3203157"/>
                </a:lnTo>
                <a:lnTo>
                  <a:pt x="2211037" y="3205538"/>
                </a:lnTo>
                <a:lnTo>
                  <a:pt x="2208260" y="3209111"/>
                </a:lnTo>
                <a:lnTo>
                  <a:pt x="2205084" y="3211889"/>
                </a:lnTo>
                <a:lnTo>
                  <a:pt x="2201909" y="3214668"/>
                </a:lnTo>
                <a:lnTo>
                  <a:pt x="2198337" y="3217446"/>
                </a:lnTo>
                <a:lnTo>
                  <a:pt x="2190400" y="3222209"/>
                </a:lnTo>
                <a:lnTo>
                  <a:pt x="2182859" y="3226178"/>
                </a:lnTo>
                <a:lnTo>
                  <a:pt x="2173730" y="3230148"/>
                </a:lnTo>
                <a:lnTo>
                  <a:pt x="2165396" y="3233323"/>
                </a:lnTo>
                <a:lnTo>
                  <a:pt x="2156664" y="3236895"/>
                </a:lnTo>
                <a:lnTo>
                  <a:pt x="2148329" y="3240864"/>
                </a:lnTo>
                <a:lnTo>
                  <a:pt x="2153488" y="3240864"/>
                </a:lnTo>
                <a:lnTo>
                  <a:pt x="2154283" y="3240864"/>
                </a:lnTo>
                <a:lnTo>
                  <a:pt x="2155473" y="3241261"/>
                </a:lnTo>
                <a:lnTo>
                  <a:pt x="2156267" y="3242055"/>
                </a:lnTo>
                <a:lnTo>
                  <a:pt x="2156664" y="3244040"/>
                </a:lnTo>
                <a:lnTo>
                  <a:pt x="2159839" y="3251184"/>
                </a:lnTo>
                <a:lnTo>
                  <a:pt x="2162220" y="3262695"/>
                </a:lnTo>
                <a:lnTo>
                  <a:pt x="2155870" y="3260711"/>
                </a:lnTo>
                <a:lnTo>
                  <a:pt x="2149917" y="3259520"/>
                </a:lnTo>
                <a:lnTo>
                  <a:pt x="2143170" y="3258726"/>
                </a:lnTo>
                <a:lnTo>
                  <a:pt x="2136819" y="3258726"/>
                </a:lnTo>
                <a:lnTo>
                  <a:pt x="2130469" y="3259917"/>
                </a:lnTo>
                <a:lnTo>
                  <a:pt x="2123722" y="3260314"/>
                </a:lnTo>
                <a:lnTo>
                  <a:pt x="2109434" y="3262695"/>
                </a:lnTo>
                <a:lnTo>
                  <a:pt x="2109434" y="3270237"/>
                </a:lnTo>
                <a:lnTo>
                  <a:pt x="2109037" y="3273015"/>
                </a:lnTo>
                <a:lnTo>
                  <a:pt x="2107847" y="3275397"/>
                </a:lnTo>
                <a:lnTo>
                  <a:pt x="2107449" y="3276587"/>
                </a:lnTo>
                <a:lnTo>
                  <a:pt x="2106656" y="3276587"/>
                </a:lnTo>
                <a:lnTo>
                  <a:pt x="2105465" y="3276985"/>
                </a:lnTo>
                <a:lnTo>
                  <a:pt x="2104671" y="3276587"/>
                </a:lnTo>
                <a:lnTo>
                  <a:pt x="2102687" y="3275397"/>
                </a:lnTo>
                <a:lnTo>
                  <a:pt x="2100702" y="3273809"/>
                </a:lnTo>
                <a:lnTo>
                  <a:pt x="2096337" y="3270634"/>
                </a:lnTo>
                <a:lnTo>
                  <a:pt x="2094352" y="3269046"/>
                </a:lnTo>
                <a:lnTo>
                  <a:pt x="2093955" y="3269046"/>
                </a:lnTo>
                <a:lnTo>
                  <a:pt x="2092765" y="3269443"/>
                </a:lnTo>
                <a:lnTo>
                  <a:pt x="2091971" y="3270237"/>
                </a:lnTo>
                <a:lnTo>
                  <a:pt x="2090780" y="3271030"/>
                </a:lnTo>
                <a:lnTo>
                  <a:pt x="2089193" y="3275000"/>
                </a:lnTo>
                <a:lnTo>
                  <a:pt x="2088795" y="3279366"/>
                </a:lnTo>
                <a:lnTo>
                  <a:pt x="2088795" y="3284129"/>
                </a:lnTo>
                <a:lnTo>
                  <a:pt x="2088795" y="3293655"/>
                </a:lnTo>
                <a:lnTo>
                  <a:pt x="2088795" y="3296434"/>
                </a:lnTo>
                <a:lnTo>
                  <a:pt x="2088795" y="3298021"/>
                </a:lnTo>
                <a:lnTo>
                  <a:pt x="2087605" y="3298021"/>
                </a:lnTo>
                <a:lnTo>
                  <a:pt x="2085621" y="3297624"/>
                </a:lnTo>
                <a:lnTo>
                  <a:pt x="2080461" y="3294449"/>
                </a:lnTo>
                <a:lnTo>
                  <a:pt x="2077683" y="3293655"/>
                </a:lnTo>
                <a:lnTo>
                  <a:pt x="2074905" y="3292464"/>
                </a:lnTo>
                <a:lnTo>
                  <a:pt x="2072126" y="3292464"/>
                </a:lnTo>
                <a:lnTo>
                  <a:pt x="2071332" y="3292861"/>
                </a:lnTo>
                <a:lnTo>
                  <a:pt x="2069745" y="3293655"/>
                </a:lnTo>
                <a:lnTo>
                  <a:pt x="2062601" y="3301197"/>
                </a:lnTo>
                <a:lnTo>
                  <a:pt x="2054266" y="3310326"/>
                </a:lnTo>
                <a:lnTo>
                  <a:pt x="2036009" y="3330172"/>
                </a:lnTo>
                <a:lnTo>
                  <a:pt x="2017356" y="3350812"/>
                </a:lnTo>
                <a:lnTo>
                  <a:pt x="2008227" y="3359941"/>
                </a:lnTo>
                <a:lnTo>
                  <a:pt x="2000289" y="3368276"/>
                </a:lnTo>
                <a:lnTo>
                  <a:pt x="1995924" y="3371849"/>
                </a:lnTo>
                <a:lnTo>
                  <a:pt x="1991558" y="3375024"/>
                </a:lnTo>
                <a:lnTo>
                  <a:pt x="1986795" y="3377405"/>
                </a:lnTo>
                <a:lnTo>
                  <a:pt x="1982032" y="3380184"/>
                </a:lnTo>
                <a:lnTo>
                  <a:pt x="1971713" y="3384550"/>
                </a:lnTo>
                <a:lnTo>
                  <a:pt x="1960997" y="3388519"/>
                </a:lnTo>
                <a:lnTo>
                  <a:pt x="1950281" y="3392092"/>
                </a:lnTo>
                <a:lnTo>
                  <a:pt x="1945121" y="3394076"/>
                </a:lnTo>
                <a:lnTo>
                  <a:pt x="1939962" y="3396855"/>
                </a:lnTo>
                <a:lnTo>
                  <a:pt x="1935596" y="3399633"/>
                </a:lnTo>
                <a:lnTo>
                  <a:pt x="1930437" y="3402412"/>
                </a:lnTo>
                <a:lnTo>
                  <a:pt x="1926468" y="3405984"/>
                </a:lnTo>
                <a:lnTo>
                  <a:pt x="1922896" y="3409953"/>
                </a:lnTo>
                <a:lnTo>
                  <a:pt x="1921308" y="3411938"/>
                </a:lnTo>
                <a:lnTo>
                  <a:pt x="1920118" y="3413128"/>
                </a:lnTo>
                <a:lnTo>
                  <a:pt x="1918927" y="3417495"/>
                </a:lnTo>
                <a:lnTo>
                  <a:pt x="1917736" y="3422655"/>
                </a:lnTo>
                <a:lnTo>
                  <a:pt x="1916943" y="3427418"/>
                </a:lnTo>
                <a:lnTo>
                  <a:pt x="1915752" y="3432181"/>
                </a:lnTo>
                <a:lnTo>
                  <a:pt x="1914958" y="3437341"/>
                </a:lnTo>
                <a:lnTo>
                  <a:pt x="1913370" y="3441310"/>
                </a:lnTo>
                <a:lnTo>
                  <a:pt x="1912577" y="3442898"/>
                </a:lnTo>
                <a:lnTo>
                  <a:pt x="1910989" y="3444485"/>
                </a:lnTo>
                <a:lnTo>
                  <a:pt x="1909004" y="3446470"/>
                </a:lnTo>
                <a:lnTo>
                  <a:pt x="1906623" y="3448454"/>
                </a:lnTo>
                <a:lnTo>
                  <a:pt x="1901067" y="3452027"/>
                </a:lnTo>
                <a:lnTo>
                  <a:pt x="1895510" y="3454805"/>
                </a:lnTo>
                <a:lnTo>
                  <a:pt x="1889557" y="3457187"/>
                </a:lnTo>
                <a:lnTo>
                  <a:pt x="1883604" y="3459568"/>
                </a:lnTo>
                <a:lnTo>
                  <a:pt x="1878444" y="3461950"/>
                </a:lnTo>
                <a:lnTo>
                  <a:pt x="1872888" y="3465522"/>
                </a:lnTo>
                <a:lnTo>
                  <a:pt x="1870506" y="3467507"/>
                </a:lnTo>
                <a:lnTo>
                  <a:pt x="1868125" y="3469888"/>
                </a:lnTo>
                <a:lnTo>
                  <a:pt x="1866538" y="3473064"/>
                </a:lnTo>
                <a:lnTo>
                  <a:pt x="1865744" y="3476636"/>
                </a:lnTo>
                <a:lnTo>
                  <a:pt x="1864553" y="3481399"/>
                </a:lnTo>
                <a:lnTo>
                  <a:pt x="1864156" y="3485765"/>
                </a:lnTo>
                <a:lnTo>
                  <a:pt x="1862965" y="3494894"/>
                </a:lnTo>
                <a:lnTo>
                  <a:pt x="1862172" y="3498863"/>
                </a:lnTo>
                <a:lnTo>
                  <a:pt x="1860584" y="3502039"/>
                </a:lnTo>
                <a:lnTo>
                  <a:pt x="1857806" y="3505611"/>
                </a:lnTo>
                <a:lnTo>
                  <a:pt x="1855028" y="3509183"/>
                </a:lnTo>
                <a:lnTo>
                  <a:pt x="1851456" y="3511565"/>
                </a:lnTo>
                <a:lnTo>
                  <a:pt x="1847486" y="3513947"/>
                </a:lnTo>
                <a:lnTo>
                  <a:pt x="1843518" y="3515931"/>
                </a:lnTo>
                <a:lnTo>
                  <a:pt x="1839549" y="3517916"/>
                </a:lnTo>
                <a:lnTo>
                  <a:pt x="1831214" y="3520694"/>
                </a:lnTo>
                <a:lnTo>
                  <a:pt x="1822879" y="3524266"/>
                </a:lnTo>
                <a:lnTo>
                  <a:pt x="1815339" y="3527442"/>
                </a:lnTo>
                <a:lnTo>
                  <a:pt x="1811369" y="3530220"/>
                </a:lnTo>
                <a:lnTo>
                  <a:pt x="1807798" y="3532602"/>
                </a:lnTo>
                <a:lnTo>
                  <a:pt x="1805020" y="3535380"/>
                </a:lnTo>
                <a:lnTo>
                  <a:pt x="1802638" y="3538953"/>
                </a:lnTo>
                <a:lnTo>
                  <a:pt x="1800654" y="3542128"/>
                </a:lnTo>
                <a:lnTo>
                  <a:pt x="1800257" y="3546097"/>
                </a:lnTo>
                <a:lnTo>
                  <a:pt x="1799463" y="3550463"/>
                </a:lnTo>
                <a:lnTo>
                  <a:pt x="1799066" y="3555623"/>
                </a:lnTo>
                <a:lnTo>
                  <a:pt x="1798272" y="3564752"/>
                </a:lnTo>
                <a:lnTo>
                  <a:pt x="1797081" y="3568722"/>
                </a:lnTo>
                <a:lnTo>
                  <a:pt x="1795891" y="3571500"/>
                </a:lnTo>
                <a:lnTo>
                  <a:pt x="1792716" y="3575072"/>
                </a:lnTo>
                <a:lnTo>
                  <a:pt x="1788747" y="3577851"/>
                </a:lnTo>
                <a:lnTo>
                  <a:pt x="1784381" y="3580232"/>
                </a:lnTo>
                <a:lnTo>
                  <a:pt x="1780016" y="3582217"/>
                </a:lnTo>
                <a:lnTo>
                  <a:pt x="1771284" y="3586186"/>
                </a:lnTo>
                <a:lnTo>
                  <a:pt x="1767315" y="3589362"/>
                </a:lnTo>
                <a:lnTo>
                  <a:pt x="1764140" y="3592140"/>
                </a:lnTo>
                <a:lnTo>
                  <a:pt x="1762156" y="3594125"/>
                </a:lnTo>
                <a:lnTo>
                  <a:pt x="1760965" y="3596506"/>
                </a:lnTo>
                <a:lnTo>
                  <a:pt x="1758583" y="3602063"/>
                </a:lnTo>
                <a:lnTo>
                  <a:pt x="1756599" y="3607620"/>
                </a:lnTo>
                <a:lnTo>
                  <a:pt x="1754615" y="3613574"/>
                </a:lnTo>
                <a:lnTo>
                  <a:pt x="1753027" y="3619925"/>
                </a:lnTo>
                <a:lnTo>
                  <a:pt x="1751439" y="3625482"/>
                </a:lnTo>
                <a:lnTo>
                  <a:pt x="1748661" y="3630245"/>
                </a:lnTo>
                <a:lnTo>
                  <a:pt x="1747471" y="3632229"/>
                </a:lnTo>
                <a:lnTo>
                  <a:pt x="1745883" y="3633817"/>
                </a:lnTo>
                <a:lnTo>
                  <a:pt x="1744295" y="3634611"/>
                </a:lnTo>
                <a:lnTo>
                  <a:pt x="1743502" y="3635008"/>
                </a:lnTo>
                <a:lnTo>
                  <a:pt x="1740327" y="3635008"/>
                </a:lnTo>
                <a:lnTo>
                  <a:pt x="1737548" y="3634611"/>
                </a:lnTo>
                <a:lnTo>
                  <a:pt x="1734770" y="3633817"/>
                </a:lnTo>
                <a:lnTo>
                  <a:pt x="1729610" y="3632229"/>
                </a:lnTo>
                <a:lnTo>
                  <a:pt x="1727626" y="3632229"/>
                </a:lnTo>
                <a:lnTo>
                  <a:pt x="1726832" y="3632229"/>
                </a:lnTo>
                <a:lnTo>
                  <a:pt x="1726435" y="3633023"/>
                </a:lnTo>
                <a:lnTo>
                  <a:pt x="1725642" y="3634214"/>
                </a:lnTo>
                <a:lnTo>
                  <a:pt x="1725642" y="3635008"/>
                </a:lnTo>
                <a:lnTo>
                  <a:pt x="1726435" y="3638580"/>
                </a:lnTo>
                <a:lnTo>
                  <a:pt x="1728817" y="3645725"/>
                </a:lnTo>
                <a:lnTo>
                  <a:pt x="1729610" y="3649694"/>
                </a:lnTo>
                <a:lnTo>
                  <a:pt x="1730801" y="3653663"/>
                </a:lnTo>
                <a:lnTo>
                  <a:pt x="1731198" y="3656838"/>
                </a:lnTo>
                <a:lnTo>
                  <a:pt x="1731198" y="3658029"/>
                </a:lnTo>
                <a:lnTo>
                  <a:pt x="1730801" y="3659220"/>
                </a:lnTo>
                <a:lnTo>
                  <a:pt x="1727229" y="3662395"/>
                </a:lnTo>
                <a:lnTo>
                  <a:pt x="1723260" y="3665571"/>
                </a:lnTo>
                <a:lnTo>
                  <a:pt x="1718895" y="3668349"/>
                </a:lnTo>
                <a:lnTo>
                  <a:pt x="1714132" y="3670731"/>
                </a:lnTo>
                <a:lnTo>
                  <a:pt x="1709369" y="3673112"/>
                </a:lnTo>
                <a:lnTo>
                  <a:pt x="1704210" y="3676287"/>
                </a:lnTo>
                <a:lnTo>
                  <a:pt x="1699844" y="3679463"/>
                </a:lnTo>
                <a:lnTo>
                  <a:pt x="1695875" y="3683035"/>
                </a:lnTo>
                <a:lnTo>
                  <a:pt x="1691509" y="3689386"/>
                </a:lnTo>
                <a:lnTo>
                  <a:pt x="1687540" y="3695737"/>
                </a:lnTo>
                <a:lnTo>
                  <a:pt x="1683968" y="3701690"/>
                </a:lnTo>
                <a:lnTo>
                  <a:pt x="1681983" y="3704072"/>
                </a:lnTo>
                <a:lnTo>
                  <a:pt x="1679602" y="3706454"/>
                </a:lnTo>
                <a:lnTo>
                  <a:pt x="1676824" y="3708438"/>
                </a:lnTo>
                <a:lnTo>
                  <a:pt x="1674046" y="3710026"/>
                </a:lnTo>
                <a:lnTo>
                  <a:pt x="1670474" y="3710820"/>
                </a:lnTo>
                <a:lnTo>
                  <a:pt x="1666902" y="3711217"/>
                </a:lnTo>
                <a:lnTo>
                  <a:pt x="1662139" y="3711217"/>
                </a:lnTo>
                <a:lnTo>
                  <a:pt x="1657377" y="3710423"/>
                </a:lnTo>
                <a:lnTo>
                  <a:pt x="1652217" y="3708438"/>
                </a:lnTo>
                <a:lnTo>
                  <a:pt x="1645867" y="3706057"/>
                </a:lnTo>
                <a:lnTo>
                  <a:pt x="1640707" y="3700500"/>
                </a:lnTo>
                <a:lnTo>
                  <a:pt x="1636738" y="3695737"/>
                </a:lnTo>
                <a:lnTo>
                  <a:pt x="1633563" y="3691767"/>
                </a:lnTo>
                <a:lnTo>
                  <a:pt x="1631579" y="3687798"/>
                </a:lnTo>
                <a:lnTo>
                  <a:pt x="1629594" y="3684226"/>
                </a:lnTo>
                <a:lnTo>
                  <a:pt x="1628800" y="3681051"/>
                </a:lnTo>
                <a:lnTo>
                  <a:pt x="1627609" y="3678272"/>
                </a:lnTo>
                <a:lnTo>
                  <a:pt x="1627213" y="3675097"/>
                </a:lnTo>
                <a:lnTo>
                  <a:pt x="1627609" y="3670731"/>
                </a:lnTo>
                <a:lnTo>
                  <a:pt x="1627609" y="3666761"/>
                </a:lnTo>
                <a:lnTo>
                  <a:pt x="1627609" y="3663586"/>
                </a:lnTo>
                <a:lnTo>
                  <a:pt x="1627213" y="3661998"/>
                </a:lnTo>
                <a:lnTo>
                  <a:pt x="1626816" y="3660411"/>
                </a:lnTo>
                <a:lnTo>
                  <a:pt x="1623641" y="3656838"/>
                </a:lnTo>
                <a:lnTo>
                  <a:pt x="1621260" y="3654060"/>
                </a:lnTo>
                <a:lnTo>
                  <a:pt x="1619275" y="3652075"/>
                </a:lnTo>
                <a:lnTo>
                  <a:pt x="1617290" y="3650884"/>
                </a:lnTo>
                <a:lnTo>
                  <a:pt x="1615703" y="3650488"/>
                </a:lnTo>
                <a:lnTo>
                  <a:pt x="1614512" y="3649694"/>
                </a:lnTo>
                <a:lnTo>
                  <a:pt x="1611337" y="3649297"/>
                </a:lnTo>
                <a:lnTo>
                  <a:pt x="1607765" y="3647709"/>
                </a:lnTo>
                <a:lnTo>
                  <a:pt x="1605781" y="3646915"/>
                </a:lnTo>
                <a:lnTo>
                  <a:pt x="1603002" y="3645328"/>
                </a:lnTo>
                <a:lnTo>
                  <a:pt x="1600224" y="3642946"/>
                </a:lnTo>
                <a:lnTo>
                  <a:pt x="1596652" y="3639374"/>
                </a:lnTo>
                <a:lnTo>
                  <a:pt x="1593080" y="3635008"/>
                </a:lnTo>
                <a:lnTo>
                  <a:pt x="1588714" y="3629451"/>
                </a:lnTo>
                <a:lnTo>
                  <a:pt x="1585936" y="3617543"/>
                </a:lnTo>
                <a:lnTo>
                  <a:pt x="1583158" y="3605635"/>
                </a:lnTo>
                <a:lnTo>
                  <a:pt x="1576411" y="3581820"/>
                </a:lnTo>
                <a:lnTo>
                  <a:pt x="1574030" y="3570309"/>
                </a:lnTo>
                <a:lnTo>
                  <a:pt x="1571251" y="3558799"/>
                </a:lnTo>
                <a:lnTo>
                  <a:pt x="1570855" y="3553639"/>
                </a:lnTo>
                <a:lnTo>
                  <a:pt x="1570458" y="3548082"/>
                </a:lnTo>
                <a:lnTo>
                  <a:pt x="1570458" y="3542922"/>
                </a:lnTo>
                <a:lnTo>
                  <a:pt x="1570855" y="3537762"/>
                </a:lnTo>
                <a:lnTo>
                  <a:pt x="1571251" y="3536571"/>
                </a:lnTo>
                <a:lnTo>
                  <a:pt x="1572045" y="3534983"/>
                </a:lnTo>
                <a:lnTo>
                  <a:pt x="1573236" y="3533396"/>
                </a:lnTo>
                <a:lnTo>
                  <a:pt x="1576014" y="3532205"/>
                </a:lnTo>
                <a:lnTo>
                  <a:pt x="1578395" y="3531014"/>
                </a:lnTo>
                <a:lnTo>
                  <a:pt x="1583555" y="3529030"/>
                </a:lnTo>
                <a:lnTo>
                  <a:pt x="1585936" y="3528236"/>
                </a:lnTo>
                <a:lnTo>
                  <a:pt x="1587524" y="3526251"/>
                </a:lnTo>
                <a:lnTo>
                  <a:pt x="1588714" y="3523076"/>
                </a:lnTo>
                <a:lnTo>
                  <a:pt x="1588714" y="3519900"/>
                </a:lnTo>
                <a:lnTo>
                  <a:pt x="1587524" y="3511168"/>
                </a:lnTo>
                <a:lnTo>
                  <a:pt x="1586730" y="3502833"/>
                </a:lnTo>
                <a:lnTo>
                  <a:pt x="1586730" y="3499657"/>
                </a:lnTo>
                <a:lnTo>
                  <a:pt x="1587127" y="3497276"/>
                </a:lnTo>
                <a:lnTo>
                  <a:pt x="1588714" y="3495291"/>
                </a:lnTo>
                <a:lnTo>
                  <a:pt x="1589905" y="3494100"/>
                </a:lnTo>
                <a:lnTo>
                  <a:pt x="1593477" y="3491322"/>
                </a:lnTo>
                <a:lnTo>
                  <a:pt x="1597446" y="3489337"/>
                </a:lnTo>
                <a:lnTo>
                  <a:pt x="1601415" y="3488147"/>
                </a:lnTo>
                <a:lnTo>
                  <a:pt x="1604987" y="3486559"/>
                </a:lnTo>
                <a:lnTo>
                  <a:pt x="1608956" y="3484574"/>
                </a:lnTo>
                <a:lnTo>
                  <a:pt x="1610544" y="3483780"/>
                </a:lnTo>
                <a:lnTo>
                  <a:pt x="1611337" y="3482193"/>
                </a:lnTo>
                <a:lnTo>
                  <a:pt x="1612925" y="3480605"/>
                </a:lnTo>
                <a:lnTo>
                  <a:pt x="1614116" y="3478620"/>
                </a:lnTo>
                <a:lnTo>
                  <a:pt x="1614512" y="3475842"/>
                </a:lnTo>
                <a:lnTo>
                  <a:pt x="1615306" y="3472270"/>
                </a:lnTo>
                <a:lnTo>
                  <a:pt x="1615306" y="3464728"/>
                </a:lnTo>
                <a:lnTo>
                  <a:pt x="1615306" y="3455599"/>
                </a:lnTo>
                <a:lnTo>
                  <a:pt x="1614909" y="3446867"/>
                </a:lnTo>
                <a:lnTo>
                  <a:pt x="1614512" y="3438134"/>
                </a:lnTo>
                <a:lnTo>
                  <a:pt x="1614512" y="3430196"/>
                </a:lnTo>
                <a:lnTo>
                  <a:pt x="1614909" y="3423448"/>
                </a:lnTo>
                <a:lnTo>
                  <a:pt x="1615703" y="3420670"/>
                </a:lnTo>
                <a:lnTo>
                  <a:pt x="1616894" y="3418288"/>
                </a:lnTo>
                <a:lnTo>
                  <a:pt x="1618481" y="3416304"/>
                </a:lnTo>
                <a:lnTo>
                  <a:pt x="1620465" y="3415113"/>
                </a:lnTo>
                <a:lnTo>
                  <a:pt x="1622053" y="3414716"/>
                </a:lnTo>
                <a:lnTo>
                  <a:pt x="1624832" y="3415113"/>
                </a:lnTo>
                <a:lnTo>
                  <a:pt x="1629991" y="3416701"/>
                </a:lnTo>
                <a:lnTo>
                  <a:pt x="1635944" y="3418685"/>
                </a:lnTo>
                <a:lnTo>
                  <a:pt x="1638723" y="3419479"/>
                </a:lnTo>
                <a:lnTo>
                  <a:pt x="1641501" y="3420273"/>
                </a:lnTo>
                <a:lnTo>
                  <a:pt x="1643882" y="3420273"/>
                </a:lnTo>
                <a:lnTo>
                  <a:pt x="1645867" y="3419479"/>
                </a:lnTo>
                <a:lnTo>
                  <a:pt x="1647851" y="3418685"/>
                </a:lnTo>
                <a:lnTo>
                  <a:pt x="1649042" y="3416701"/>
                </a:lnTo>
                <a:lnTo>
                  <a:pt x="1650232" y="3413923"/>
                </a:lnTo>
                <a:lnTo>
                  <a:pt x="1651026" y="3409556"/>
                </a:lnTo>
                <a:lnTo>
                  <a:pt x="1651423" y="3404793"/>
                </a:lnTo>
                <a:lnTo>
                  <a:pt x="1653407" y="3399236"/>
                </a:lnTo>
                <a:lnTo>
                  <a:pt x="1644279" y="3400030"/>
                </a:lnTo>
                <a:lnTo>
                  <a:pt x="1640310" y="3401221"/>
                </a:lnTo>
                <a:lnTo>
                  <a:pt x="1636341" y="3402412"/>
                </a:lnTo>
                <a:lnTo>
                  <a:pt x="1633166" y="3403999"/>
                </a:lnTo>
                <a:lnTo>
                  <a:pt x="1629594" y="3405984"/>
                </a:lnTo>
                <a:lnTo>
                  <a:pt x="1627213" y="3408763"/>
                </a:lnTo>
                <a:lnTo>
                  <a:pt x="1625229" y="3411938"/>
                </a:lnTo>
                <a:lnTo>
                  <a:pt x="1624038" y="3408366"/>
                </a:lnTo>
                <a:lnTo>
                  <a:pt x="1623641" y="3404793"/>
                </a:lnTo>
                <a:lnTo>
                  <a:pt x="1623641" y="3402015"/>
                </a:lnTo>
                <a:lnTo>
                  <a:pt x="1624038" y="3399633"/>
                </a:lnTo>
                <a:lnTo>
                  <a:pt x="1625229" y="3397252"/>
                </a:lnTo>
                <a:lnTo>
                  <a:pt x="1626816" y="3395267"/>
                </a:lnTo>
                <a:lnTo>
                  <a:pt x="1628007" y="3393282"/>
                </a:lnTo>
                <a:lnTo>
                  <a:pt x="1629991" y="3391298"/>
                </a:lnTo>
                <a:lnTo>
                  <a:pt x="1635151" y="3388519"/>
                </a:lnTo>
                <a:lnTo>
                  <a:pt x="1640310" y="3386535"/>
                </a:lnTo>
                <a:lnTo>
                  <a:pt x="1646661" y="3384550"/>
                </a:lnTo>
                <a:lnTo>
                  <a:pt x="1653407" y="3382565"/>
                </a:lnTo>
                <a:lnTo>
                  <a:pt x="1649439" y="3366292"/>
                </a:lnTo>
                <a:lnTo>
                  <a:pt x="1648645" y="3359544"/>
                </a:lnTo>
                <a:lnTo>
                  <a:pt x="1648645" y="3356766"/>
                </a:lnTo>
                <a:lnTo>
                  <a:pt x="1648645" y="3353590"/>
                </a:lnTo>
                <a:lnTo>
                  <a:pt x="1650629" y="3350415"/>
                </a:lnTo>
                <a:lnTo>
                  <a:pt x="1652614" y="3346446"/>
                </a:lnTo>
                <a:lnTo>
                  <a:pt x="1654995" y="3342874"/>
                </a:lnTo>
                <a:lnTo>
                  <a:pt x="1657773" y="3340095"/>
                </a:lnTo>
                <a:lnTo>
                  <a:pt x="1664124" y="3333744"/>
                </a:lnTo>
                <a:lnTo>
                  <a:pt x="1671665" y="3328187"/>
                </a:lnTo>
                <a:lnTo>
                  <a:pt x="1687143" y="3317073"/>
                </a:lnTo>
                <a:lnTo>
                  <a:pt x="1695081" y="3311516"/>
                </a:lnTo>
                <a:lnTo>
                  <a:pt x="1701828" y="3305166"/>
                </a:lnTo>
                <a:lnTo>
                  <a:pt x="1768505" y="3237689"/>
                </a:lnTo>
                <a:lnTo>
                  <a:pt x="1764934" y="3234514"/>
                </a:lnTo>
                <a:lnTo>
                  <a:pt x="1760965" y="3231338"/>
                </a:lnTo>
                <a:lnTo>
                  <a:pt x="1756996" y="3229354"/>
                </a:lnTo>
                <a:lnTo>
                  <a:pt x="1753027" y="3228163"/>
                </a:lnTo>
                <a:lnTo>
                  <a:pt x="1749852" y="3226575"/>
                </a:lnTo>
                <a:lnTo>
                  <a:pt x="1746280" y="3226178"/>
                </a:lnTo>
                <a:lnTo>
                  <a:pt x="1743502" y="3225782"/>
                </a:lnTo>
                <a:lnTo>
                  <a:pt x="1741517" y="3225782"/>
                </a:lnTo>
                <a:lnTo>
                  <a:pt x="1739930" y="3226178"/>
                </a:lnTo>
                <a:lnTo>
                  <a:pt x="1739136" y="3226972"/>
                </a:lnTo>
                <a:lnTo>
                  <a:pt x="1736754" y="3229354"/>
                </a:lnTo>
                <a:lnTo>
                  <a:pt x="1735167" y="3232926"/>
                </a:lnTo>
                <a:lnTo>
                  <a:pt x="1733579" y="3236895"/>
                </a:lnTo>
                <a:lnTo>
                  <a:pt x="1731595" y="3243643"/>
                </a:lnTo>
                <a:lnTo>
                  <a:pt x="1730801" y="3245627"/>
                </a:lnTo>
                <a:lnTo>
                  <a:pt x="1730404" y="3246421"/>
                </a:lnTo>
                <a:lnTo>
                  <a:pt x="1729610" y="3246421"/>
                </a:lnTo>
                <a:lnTo>
                  <a:pt x="1726832" y="3246421"/>
                </a:lnTo>
                <a:lnTo>
                  <a:pt x="1723260" y="3245627"/>
                </a:lnTo>
                <a:lnTo>
                  <a:pt x="1720085" y="3244040"/>
                </a:lnTo>
                <a:lnTo>
                  <a:pt x="1716116" y="3242849"/>
                </a:lnTo>
                <a:lnTo>
                  <a:pt x="1708178" y="3238483"/>
                </a:lnTo>
                <a:lnTo>
                  <a:pt x="1700241" y="3233720"/>
                </a:lnTo>
                <a:lnTo>
                  <a:pt x="1692700" y="3229354"/>
                </a:lnTo>
                <a:lnTo>
                  <a:pt x="1684762" y="3226178"/>
                </a:lnTo>
                <a:lnTo>
                  <a:pt x="1681190" y="3224988"/>
                </a:lnTo>
                <a:lnTo>
                  <a:pt x="1678014" y="3224591"/>
                </a:lnTo>
                <a:lnTo>
                  <a:pt x="1674839" y="3224591"/>
                </a:lnTo>
                <a:lnTo>
                  <a:pt x="1672061" y="3224988"/>
                </a:lnTo>
                <a:lnTo>
                  <a:pt x="1674839" y="3234911"/>
                </a:lnTo>
                <a:lnTo>
                  <a:pt x="1676824" y="3242055"/>
                </a:lnTo>
                <a:lnTo>
                  <a:pt x="1678014" y="3248009"/>
                </a:lnTo>
                <a:lnTo>
                  <a:pt x="1678412" y="3252375"/>
                </a:lnTo>
                <a:lnTo>
                  <a:pt x="1678014" y="3255551"/>
                </a:lnTo>
                <a:lnTo>
                  <a:pt x="1676824" y="3257535"/>
                </a:lnTo>
                <a:lnTo>
                  <a:pt x="1674839" y="3258329"/>
                </a:lnTo>
                <a:lnTo>
                  <a:pt x="1673252" y="3258726"/>
                </a:lnTo>
                <a:lnTo>
                  <a:pt x="1670077" y="3258329"/>
                </a:lnTo>
                <a:lnTo>
                  <a:pt x="1667299" y="3257932"/>
                </a:lnTo>
                <a:lnTo>
                  <a:pt x="1660551" y="3255947"/>
                </a:lnTo>
                <a:lnTo>
                  <a:pt x="1656980" y="3255551"/>
                </a:lnTo>
                <a:lnTo>
                  <a:pt x="1653407" y="3254757"/>
                </a:lnTo>
                <a:lnTo>
                  <a:pt x="1649439" y="3255551"/>
                </a:lnTo>
                <a:lnTo>
                  <a:pt x="1646263" y="3256344"/>
                </a:lnTo>
                <a:lnTo>
                  <a:pt x="1645073" y="3256741"/>
                </a:lnTo>
                <a:lnTo>
                  <a:pt x="1644676" y="3257932"/>
                </a:lnTo>
                <a:lnTo>
                  <a:pt x="1642692" y="3260711"/>
                </a:lnTo>
                <a:lnTo>
                  <a:pt x="1638723" y="3269443"/>
                </a:lnTo>
                <a:lnTo>
                  <a:pt x="1635944" y="3273809"/>
                </a:lnTo>
                <a:lnTo>
                  <a:pt x="1633166" y="3278969"/>
                </a:lnTo>
                <a:lnTo>
                  <a:pt x="1631182" y="3280954"/>
                </a:lnTo>
                <a:lnTo>
                  <a:pt x="1628800" y="3282144"/>
                </a:lnTo>
                <a:lnTo>
                  <a:pt x="1626816" y="3283732"/>
                </a:lnTo>
                <a:lnTo>
                  <a:pt x="1623641" y="3284923"/>
                </a:lnTo>
                <a:lnTo>
                  <a:pt x="1622053" y="3285320"/>
                </a:lnTo>
                <a:lnTo>
                  <a:pt x="1620863" y="3285320"/>
                </a:lnTo>
                <a:lnTo>
                  <a:pt x="1616894" y="3284129"/>
                </a:lnTo>
                <a:lnTo>
                  <a:pt x="1612925" y="3283335"/>
                </a:lnTo>
                <a:lnTo>
                  <a:pt x="1608956" y="3281350"/>
                </a:lnTo>
                <a:lnTo>
                  <a:pt x="1600621" y="3277778"/>
                </a:lnTo>
                <a:lnTo>
                  <a:pt x="1596256" y="3276985"/>
                </a:lnTo>
                <a:lnTo>
                  <a:pt x="1593080" y="3276587"/>
                </a:lnTo>
                <a:lnTo>
                  <a:pt x="1589508" y="3276985"/>
                </a:lnTo>
                <a:lnTo>
                  <a:pt x="1585936" y="3277381"/>
                </a:lnTo>
                <a:lnTo>
                  <a:pt x="1582761" y="3278969"/>
                </a:lnTo>
                <a:lnTo>
                  <a:pt x="1579189" y="3280160"/>
                </a:lnTo>
                <a:lnTo>
                  <a:pt x="1572839" y="3284923"/>
                </a:lnTo>
                <a:lnTo>
                  <a:pt x="1566092" y="3289686"/>
                </a:lnTo>
                <a:lnTo>
                  <a:pt x="1552995" y="3301197"/>
                </a:lnTo>
                <a:lnTo>
                  <a:pt x="1546644" y="3307151"/>
                </a:lnTo>
                <a:lnTo>
                  <a:pt x="1539103" y="3311913"/>
                </a:lnTo>
                <a:lnTo>
                  <a:pt x="1536722" y="3313104"/>
                </a:lnTo>
                <a:lnTo>
                  <a:pt x="1533943" y="3313104"/>
                </a:lnTo>
                <a:lnTo>
                  <a:pt x="1526403" y="3313104"/>
                </a:lnTo>
                <a:lnTo>
                  <a:pt x="1523228" y="3313104"/>
                </a:lnTo>
                <a:lnTo>
                  <a:pt x="1519655" y="3313104"/>
                </a:lnTo>
                <a:lnTo>
                  <a:pt x="1517274" y="3313501"/>
                </a:lnTo>
                <a:lnTo>
                  <a:pt x="1514893" y="3314692"/>
                </a:lnTo>
                <a:lnTo>
                  <a:pt x="1511321" y="3318264"/>
                </a:lnTo>
                <a:lnTo>
                  <a:pt x="1507749" y="3323027"/>
                </a:lnTo>
                <a:lnTo>
                  <a:pt x="1504971" y="3327393"/>
                </a:lnTo>
                <a:lnTo>
                  <a:pt x="1502193" y="3332157"/>
                </a:lnTo>
                <a:lnTo>
                  <a:pt x="1497033" y="3342874"/>
                </a:lnTo>
                <a:lnTo>
                  <a:pt x="1492270" y="3353987"/>
                </a:lnTo>
                <a:lnTo>
                  <a:pt x="1487508" y="3364704"/>
                </a:lnTo>
                <a:lnTo>
                  <a:pt x="1485126" y="3370261"/>
                </a:lnTo>
                <a:lnTo>
                  <a:pt x="1482348" y="3375024"/>
                </a:lnTo>
                <a:lnTo>
                  <a:pt x="1479570" y="3380184"/>
                </a:lnTo>
                <a:lnTo>
                  <a:pt x="1475998" y="3383756"/>
                </a:lnTo>
                <a:lnTo>
                  <a:pt x="1472823" y="3387725"/>
                </a:lnTo>
                <a:lnTo>
                  <a:pt x="1468854" y="3390901"/>
                </a:lnTo>
                <a:lnTo>
                  <a:pt x="1449803" y="3404793"/>
                </a:lnTo>
                <a:lnTo>
                  <a:pt x="1431149" y="3419082"/>
                </a:lnTo>
                <a:lnTo>
                  <a:pt x="1428768" y="3420273"/>
                </a:lnTo>
                <a:lnTo>
                  <a:pt x="1425990" y="3420670"/>
                </a:lnTo>
                <a:lnTo>
                  <a:pt x="1418449" y="3420273"/>
                </a:lnTo>
                <a:lnTo>
                  <a:pt x="1414480" y="3420273"/>
                </a:lnTo>
                <a:lnTo>
                  <a:pt x="1411305" y="3420273"/>
                </a:lnTo>
                <a:lnTo>
                  <a:pt x="1408923" y="3421067"/>
                </a:lnTo>
                <a:lnTo>
                  <a:pt x="1407733" y="3421464"/>
                </a:lnTo>
                <a:lnTo>
                  <a:pt x="1406939" y="3422655"/>
                </a:lnTo>
                <a:lnTo>
                  <a:pt x="1406145" y="3423845"/>
                </a:lnTo>
                <a:lnTo>
                  <a:pt x="1406145" y="3425433"/>
                </a:lnTo>
                <a:lnTo>
                  <a:pt x="1406939" y="3425830"/>
                </a:lnTo>
                <a:lnTo>
                  <a:pt x="1406145" y="3425830"/>
                </a:lnTo>
                <a:lnTo>
                  <a:pt x="1405748" y="3429402"/>
                </a:lnTo>
                <a:lnTo>
                  <a:pt x="1405748" y="3433371"/>
                </a:lnTo>
                <a:lnTo>
                  <a:pt x="1406145" y="3442104"/>
                </a:lnTo>
                <a:lnTo>
                  <a:pt x="1406145" y="3446073"/>
                </a:lnTo>
                <a:lnTo>
                  <a:pt x="1406145" y="3450042"/>
                </a:lnTo>
                <a:lnTo>
                  <a:pt x="1405352" y="3452821"/>
                </a:lnTo>
                <a:lnTo>
                  <a:pt x="1404955" y="3454011"/>
                </a:lnTo>
                <a:lnTo>
                  <a:pt x="1404161" y="3454805"/>
                </a:lnTo>
                <a:lnTo>
                  <a:pt x="1400986" y="3457187"/>
                </a:lnTo>
                <a:lnTo>
                  <a:pt x="1397017" y="3459171"/>
                </a:lnTo>
                <a:lnTo>
                  <a:pt x="1392651" y="3460759"/>
                </a:lnTo>
                <a:lnTo>
                  <a:pt x="1388285" y="3461950"/>
                </a:lnTo>
                <a:lnTo>
                  <a:pt x="1378363" y="3464728"/>
                </a:lnTo>
                <a:lnTo>
                  <a:pt x="1367647" y="3466713"/>
                </a:lnTo>
                <a:lnTo>
                  <a:pt x="1357328" y="3468697"/>
                </a:lnTo>
                <a:lnTo>
                  <a:pt x="1352168" y="3469491"/>
                </a:lnTo>
                <a:lnTo>
                  <a:pt x="1347009" y="3471476"/>
                </a:lnTo>
                <a:lnTo>
                  <a:pt x="1342643" y="3473064"/>
                </a:lnTo>
                <a:lnTo>
                  <a:pt x="1338674" y="3475445"/>
                </a:lnTo>
                <a:lnTo>
                  <a:pt x="1335102" y="3477827"/>
                </a:lnTo>
                <a:lnTo>
                  <a:pt x="1331530" y="3480605"/>
                </a:lnTo>
                <a:lnTo>
                  <a:pt x="1331133" y="3481796"/>
                </a:lnTo>
                <a:lnTo>
                  <a:pt x="1330736" y="3482987"/>
                </a:lnTo>
                <a:lnTo>
                  <a:pt x="1330736" y="3486559"/>
                </a:lnTo>
                <a:lnTo>
                  <a:pt x="1331133" y="3490528"/>
                </a:lnTo>
                <a:lnTo>
                  <a:pt x="1331530" y="3494894"/>
                </a:lnTo>
                <a:lnTo>
                  <a:pt x="1333514" y="3503627"/>
                </a:lnTo>
                <a:lnTo>
                  <a:pt x="1333514" y="3507596"/>
                </a:lnTo>
                <a:lnTo>
                  <a:pt x="1333118" y="3510374"/>
                </a:lnTo>
                <a:lnTo>
                  <a:pt x="1331133" y="3515931"/>
                </a:lnTo>
                <a:lnTo>
                  <a:pt x="1327958" y="3520694"/>
                </a:lnTo>
                <a:lnTo>
                  <a:pt x="1325180" y="3525854"/>
                </a:lnTo>
                <a:lnTo>
                  <a:pt x="1321608" y="3530617"/>
                </a:lnTo>
                <a:lnTo>
                  <a:pt x="1318036" y="3535380"/>
                </a:lnTo>
                <a:lnTo>
                  <a:pt x="1313273" y="3539746"/>
                </a:lnTo>
                <a:lnTo>
                  <a:pt x="1304145" y="3548479"/>
                </a:lnTo>
                <a:lnTo>
                  <a:pt x="1293825" y="3556814"/>
                </a:lnTo>
                <a:lnTo>
                  <a:pt x="1283109" y="3565149"/>
                </a:lnTo>
                <a:lnTo>
                  <a:pt x="1271600" y="3573088"/>
                </a:lnTo>
                <a:lnTo>
                  <a:pt x="1259296" y="3581026"/>
                </a:lnTo>
                <a:lnTo>
                  <a:pt x="1234292" y="3596506"/>
                </a:lnTo>
                <a:lnTo>
                  <a:pt x="1222385" y="3604048"/>
                </a:lnTo>
                <a:lnTo>
                  <a:pt x="1210876" y="3612383"/>
                </a:lnTo>
                <a:lnTo>
                  <a:pt x="1199763" y="3620322"/>
                </a:lnTo>
                <a:lnTo>
                  <a:pt x="1189444" y="3628657"/>
                </a:lnTo>
                <a:lnTo>
                  <a:pt x="1179918" y="3638183"/>
                </a:lnTo>
                <a:lnTo>
                  <a:pt x="1175552" y="3642549"/>
                </a:lnTo>
                <a:lnTo>
                  <a:pt x="1171583" y="3647312"/>
                </a:lnTo>
                <a:lnTo>
                  <a:pt x="1166027" y="3654060"/>
                </a:lnTo>
                <a:lnTo>
                  <a:pt x="1160074" y="3659617"/>
                </a:lnTo>
                <a:lnTo>
                  <a:pt x="1146183" y="3670731"/>
                </a:lnTo>
                <a:lnTo>
                  <a:pt x="1144992" y="3672715"/>
                </a:lnTo>
                <a:lnTo>
                  <a:pt x="1143404" y="3674700"/>
                </a:lnTo>
                <a:lnTo>
                  <a:pt x="1141817" y="3677081"/>
                </a:lnTo>
                <a:lnTo>
                  <a:pt x="1141023" y="3680257"/>
                </a:lnTo>
                <a:lnTo>
                  <a:pt x="1139435" y="3686607"/>
                </a:lnTo>
                <a:lnTo>
                  <a:pt x="1137848" y="3692958"/>
                </a:lnTo>
                <a:lnTo>
                  <a:pt x="1137054" y="3699706"/>
                </a:lnTo>
                <a:lnTo>
                  <a:pt x="1135466" y="3706057"/>
                </a:lnTo>
                <a:lnTo>
                  <a:pt x="1133482" y="3712407"/>
                </a:lnTo>
                <a:lnTo>
                  <a:pt x="1132291" y="3715186"/>
                </a:lnTo>
                <a:lnTo>
                  <a:pt x="1130704" y="3717567"/>
                </a:lnTo>
                <a:lnTo>
                  <a:pt x="1128719" y="3721140"/>
                </a:lnTo>
                <a:lnTo>
                  <a:pt x="1126338" y="3723918"/>
                </a:lnTo>
                <a:lnTo>
                  <a:pt x="1120781" y="3729475"/>
                </a:lnTo>
                <a:lnTo>
                  <a:pt x="1115225" y="3735032"/>
                </a:lnTo>
                <a:lnTo>
                  <a:pt x="1108875" y="3739795"/>
                </a:lnTo>
                <a:lnTo>
                  <a:pt x="1096571" y="3748924"/>
                </a:lnTo>
                <a:lnTo>
                  <a:pt x="1091015" y="3754084"/>
                </a:lnTo>
                <a:lnTo>
                  <a:pt x="1086649" y="3759244"/>
                </a:lnTo>
                <a:lnTo>
                  <a:pt x="1085855" y="3761229"/>
                </a:lnTo>
                <a:lnTo>
                  <a:pt x="1084665" y="3763213"/>
                </a:lnTo>
                <a:lnTo>
                  <a:pt x="1083474" y="3767976"/>
                </a:lnTo>
                <a:lnTo>
                  <a:pt x="1082680" y="3773930"/>
                </a:lnTo>
                <a:lnTo>
                  <a:pt x="1082283" y="3779884"/>
                </a:lnTo>
                <a:lnTo>
                  <a:pt x="1081886" y="3785838"/>
                </a:lnTo>
                <a:lnTo>
                  <a:pt x="1081489" y="3791395"/>
                </a:lnTo>
                <a:lnTo>
                  <a:pt x="1080299" y="3796555"/>
                </a:lnTo>
                <a:lnTo>
                  <a:pt x="1079902" y="3798936"/>
                </a:lnTo>
                <a:lnTo>
                  <a:pt x="1079108" y="3800524"/>
                </a:lnTo>
                <a:lnTo>
                  <a:pt x="1077917" y="3801715"/>
                </a:lnTo>
                <a:lnTo>
                  <a:pt x="1077124" y="3802112"/>
                </a:lnTo>
                <a:lnTo>
                  <a:pt x="1074345" y="3803302"/>
                </a:lnTo>
                <a:lnTo>
                  <a:pt x="1071567" y="3802905"/>
                </a:lnTo>
                <a:lnTo>
                  <a:pt x="1068789" y="3802112"/>
                </a:lnTo>
                <a:lnTo>
                  <a:pt x="1065614" y="3801715"/>
                </a:lnTo>
                <a:lnTo>
                  <a:pt x="1062836" y="3801715"/>
                </a:lnTo>
                <a:lnTo>
                  <a:pt x="1060454" y="3802112"/>
                </a:lnTo>
                <a:lnTo>
                  <a:pt x="1059264" y="3803302"/>
                </a:lnTo>
                <a:lnTo>
                  <a:pt x="1058470" y="3804096"/>
                </a:lnTo>
                <a:lnTo>
                  <a:pt x="1056882" y="3806081"/>
                </a:lnTo>
                <a:lnTo>
                  <a:pt x="1056882" y="3808462"/>
                </a:lnTo>
                <a:lnTo>
                  <a:pt x="1056882" y="3811241"/>
                </a:lnTo>
                <a:lnTo>
                  <a:pt x="1058073" y="3813622"/>
                </a:lnTo>
                <a:lnTo>
                  <a:pt x="1058470" y="3816004"/>
                </a:lnTo>
                <a:lnTo>
                  <a:pt x="1058470" y="3818385"/>
                </a:lnTo>
                <a:lnTo>
                  <a:pt x="1058470" y="3820370"/>
                </a:lnTo>
                <a:lnTo>
                  <a:pt x="1057279" y="3821958"/>
                </a:lnTo>
                <a:lnTo>
                  <a:pt x="1056485" y="3822752"/>
                </a:lnTo>
                <a:lnTo>
                  <a:pt x="1054898" y="3823148"/>
                </a:lnTo>
                <a:lnTo>
                  <a:pt x="1052120" y="3823148"/>
                </a:lnTo>
                <a:lnTo>
                  <a:pt x="1048944" y="3823148"/>
                </a:lnTo>
                <a:lnTo>
                  <a:pt x="1046166" y="3822752"/>
                </a:lnTo>
                <a:lnTo>
                  <a:pt x="1043388" y="3822355"/>
                </a:lnTo>
                <a:lnTo>
                  <a:pt x="1040213" y="3822355"/>
                </a:lnTo>
                <a:lnTo>
                  <a:pt x="1039419" y="3822752"/>
                </a:lnTo>
                <a:lnTo>
                  <a:pt x="1038228" y="3823148"/>
                </a:lnTo>
                <a:lnTo>
                  <a:pt x="1037435" y="3824339"/>
                </a:lnTo>
                <a:lnTo>
                  <a:pt x="1037038" y="3825927"/>
                </a:lnTo>
                <a:lnTo>
                  <a:pt x="1036244" y="3827118"/>
                </a:lnTo>
                <a:lnTo>
                  <a:pt x="1035847" y="3829102"/>
                </a:lnTo>
                <a:lnTo>
                  <a:pt x="1035847" y="3834262"/>
                </a:lnTo>
                <a:lnTo>
                  <a:pt x="1037832" y="3845376"/>
                </a:lnTo>
                <a:lnTo>
                  <a:pt x="1038228" y="3850536"/>
                </a:lnTo>
                <a:lnTo>
                  <a:pt x="1038228" y="3854902"/>
                </a:lnTo>
                <a:lnTo>
                  <a:pt x="1038228" y="3856887"/>
                </a:lnTo>
                <a:lnTo>
                  <a:pt x="1037832" y="3858475"/>
                </a:lnTo>
                <a:lnTo>
                  <a:pt x="1037038" y="3860062"/>
                </a:lnTo>
                <a:lnTo>
                  <a:pt x="1035450" y="3860459"/>
                </a:lnTo>
                <a:lnTo>
                  <a:pt x="1032672" y="3861253"/>
                </a:lnTo>
                <a:lnTo>
                  <a:pt x="1029100" y="3861253"/>
                </a:lnTo>
                <a:lnTo>
                  <a:pt x="1025528" y="3861253"/>
                </a:lnTo>
                <a:lnTo>
                  <a:pt x="1021162" y="3860856"/>
                </a:lnTo>
                <a:lnTo>
                  <a:pt x="1012827" y="3859665"/>
                </a:lnTo>
                <a:lnTo>
                  <a:pt x="1003699" y="3856490"/>
                </a:lnTo>
                <a:lnTo>
                  <a:pt x="994571" y="3853315"/>
                </a:lnTo>
                <a:lnTo>
                  <a:pt x="985442" y="3848551"/>
                </a:lnTo>
                <a:lnTo>
                  <a:pt x="977901" y="3844185"/>
                </a:lnTo>
                <a:lnTo>
                  <a:pt x="971551" y="3839819"/>
                </a:lnTo>
                <a:lnTo>
                  <a:pt x="967185" y="3836644"/>
                </a:lnTo>
                <a:lnTo>
                  <a:pt x="963613" y="3833072"/>
                </a:lnTo>
                <a:lnTo>
                  <a:pt x="960835" y="3830293"/>
                </a:lnTo>
                <a:lnTo>
                  <a:pt x="958850" y="3827118"/>
                </a:lnTo>
                <a:lnTo>
                  <a:pt x="956866" y="3824339"/>
                </a:lnTo>
                <a:lnTo>
                  <a:pt x="955278" y="3821164"/>
                </a:lnTo>
                <a:lnTo>
                  <a:pt x="953691" y="3815607"/>
                </a:lnTo>
                <a:lnTo>
                  <a:pt x="951706" y="3809256"/>
                </a:lnTo>
                <a:lnTo>
                  <a:pt x="949722" y="3802112"/>
                </a:lnTo>
                <a:lnTo>
                  <a:pt x="948531" y="3798936"/>
                </a:lnTo>
                <a:lnTo>
                  <a:pt x="946547" y="3794967"/>
                </a:lnTo>
                <a:lnTo>
                  <a:pt x="944166" y="3790601"/>
                </a:lnTo>
                <a:lnTo>
                  <a:pt x="940990" y="3786235"/>
                </a:lnTo>
                <a:lnTo>
                  <a:pt x="939006" y="3784250"/>
                </a:lnTo>
                <a:lnTo>
                  <a:pt x="935831" y="3781869"/>
                </a:lnTo>
                <a:lnTo>
                  <a:pt x="925512" y="3774327"/>
                </a:lnTo>
                <a:lnTo>
                  <a:pt x="913605" y="3765595"/>
                </a:lnTo>
                <a:lnTo>
                  <a:pt x="908445" y="3760832"/>
                </a:lnTo>
                <a:lnTo>
                  <a:pt x="904080" y="3756069"/>
                </a:lnTo>
                <a:lnTo>
                  <a:pt x="902492" y="3754084"/>
                </a:lnTo>
                <a:lnTo>
                  <a:pt x="902095" y="3752100"/>
                </a:lnTo>
                <a:lnTo>
                  <a:pt x="902095" y="3748130"/>
                </a:lnTo>
                <a:lnTo>
                  <a:pt x="902492" y="3744161"/>
                </a:lnTo>
                <a:lnTo>
                  <a:pt x="902492" y="3742573"/>
                </a:lnTo>
                <a:lnTo>
                  <a:pt x="901698" y="3741383"/>
                </a:lnTo>
                <a:lnTo>
                  <a:pt x="898126" y="3737413"/>
                </a:lnTo>
                <a:lnTo>
                  <a:pt x="892570" y="3732253"/>
                </a:lnTo>
                <a:lnTo>
                  <a:pt x="887410" y="3727490"/>
                </a:lnTo>
                <a:lnTo>
                  <a:pt x="885426" y="3725506"/>
                </a:lnTo>
                <a:lnTo>
                  <a:pt x="884632" y="3723918"/>
                </a:lnTo>
                <a:lnTo>
                  <a:pt x="883441" y="3720346"/>
                </a:lnTo>
                <a:lnTo>
                  <a:pt x="883045" y="3716377"/>
                </a:lnTo>
                <a:lnTo>
                  <a:pt x="883045" y="3712407"/>
                </a:lnTo>
                <a:lnTo>
                  <a:pt x="883441" y="3708835"/>
                </a:lnTo>
                <a:lnTo>
                  <a:pt x="884632" y="3706057"/>
                </a:lnTo>
                <a:lnTo>
                  <a:pt x="885823" y="3703278"/>
                </a:lnTo>
                <a:lnTo>
                  <a:pt x="889792" y="3697324"/>
                </a:lnTo>
                <a:lnTo>
                  <a:pt x="894157" y="3691767"/>
                </a:lnTo>
                <a:lnTo>
                  <a:pt x="898920" y="3685417"/>
                </a:lnTo>
                <a:lnTo>
                  <a:pt x="900905" y="3681447"/>
                </a:lnTo>
                <a:lnTo>
                  <a:pt x="902889" y="3678272"/>
                </a:lnTo>
                <a:lnTo>
                  <a:pt x="904874" y="3673906"/>
                </a:lnTo>
                <a:lnTo>
                  <a:pt x="906064" y="3669540"/>
                </a:lnTo>
                <a:lnTo>
                  <a:pt x="906858" y="3664380"/>
                </a:lnTo>
                <a:lnTo>
                  <a:pt x="906858" y="3659617"/>
                </a:lnTo>
                <a:lnTo>
                  <a:pt x="906461" y="3648900"/>
                </a:lnTo>
                <a:lnTo>
                  <a:pt x="905270" y="3637786"/>
                </a:lnTo>
                <a:lnTo>
                  <a:pt x="905270" y="3632229"/>
                </a:lnTo>
                <a:lnTo>
                  <a:pt x="905270" y="3626672"/>
                </a:lnTo>
                <a:lnTo>
                  <a:pt x="890982" y="3638183"/>
                </a:lnTo>
                <a:lnTo>
                  <a:pt x="876297" y="3648900"/>
                </a:lnTo>
                <a:lnTo>
                  <a:pt x="869153" y="3653663"/>
                </a:lnTo>
                <a:lnTo>
                  <a:pt x="862406" y="3657632"/>
                </a:lnTo>
                <a:lnTo>
                  <a:pt x="855659" y="3661204"/>
                </a:lnTo>
                <a:lnTo>
                  <a:pt x="848912" y="3663586"/>
                </a:lnTo>
                <a:lnTo>
                  <a:pt x="851293" y="3658426"/>
                </a:lnTo>
                <a:lnTo>
                  <a:pt x="853675" y="3653663"/>
                </a:lnTo>
                <a:lnTo>
                  <a:pt x="856453" y="3648900"/>
                </a:lnTo>
                <a:lnTo>
                  <a:pt x="860025" y="3644534"/>
                </a:lnTo>
                <a:lnTo>
                  <a:pt x="867963" y="3635801"/>
                </a:lnTo>
                <a:lnTo>
                  <a:pt x="876694" y="3626672"/>
                </a:lnTo>
                <a:lnTo>
                  <a:pt x="885823" y="3618734"/>
                </a:lnTo>
                <a:lnTo>
                  <a:pt x="896539" y="3610398"/>
                </a:lnTo>
                <a:lnTo>
                  <a:pt x="907255" y="3602460"/>
                </a:lnTo>
                <a:lnTo>
                  <a:pt x="918765" y="3594522"/>
                </a:lnTo>
                <a:lnTo>
                  <a:pt x="923130" y="3587377"/>
                </a:lnTo>
                <a:lnTo>
                  <a:pt x="927893" y="3581026"/>
                </a:lnTo>
                <a:lnTo>
                  <a:pt x="934640" y="3571500"/>
                </a:lnTo>
                <a:lnTo>
                  <a:pt x="942181" y="3562768"/>
                </a:lnTo>
                <a:lnTo>
                  <a:pt x="956866" y="3546097"/>
                </a:lnTo>
                <a:lnTo>
                  <a:pt x="971948" y="3530617"/>
                </a:lnTo>
                <a:lnTo>
                  <a:pt x="986633" y="3515931"/>
                </a:lnTo>
                <a:lnTo>
                  <a:pt x="1014415" y="3488544"/>
                </a:lnTo>
                <a:lnTo>
                  <a:pt x="1026719" y="3475842"/>
                </a:lnTo>
                <a:lnTo>
                  <a:pt x="1037435" y="3463537"/>
                </a:lnTo>
                <a:lnTo>
                  <a:pt x="1038228" y="3462744"/>
                </a:lnTo>
                <a:lnTo>
                  <a:pt x="1039816" y="3461950"/>
                </a:lnTo>
                <a:lnTo>
                  <a:pt x="1041800" y="3461553"/>
                </a:lnTo>
                <a:lnTo>
                  <a:pt x="1044579" y="3461950"/>
                </a:lnTo>
                <a:lnTo>
                  <a:pt x="1046960" y="3463141"/>
                </a:lnTo>
                <a:lnTo>
                  <a:pt x="1050135" y="3463934"/>
                </a:lnTo>
                <a:lnTo>
                  <a:pt x="1052517" y="3464728"/>
                </a:lnTo>
                <a:lnTo>
                  <a:pt x="1054501" y="3464728"/>
                </a:lnTo>
                <a:lnTo>
                  <a:pt x="1054898" y="3463934"/>
                </a:lnTo>
                <a:lnTo>
                  <a:pt x="1056088" y="3463537"/>
                </a:lnTo>
                <a:lnTo>
                  <a:pt x="1056088" y="3461950"/>
                </a:lnTo>
                <a:lnTo>
                  <a:pt x="1050532" y="3461950"/>
                </a:lnTo>
                <a:lnTo>
                  <a:pt x="1053310" y="3461156"/>
                </a:lnTo>
                <a:lnTo>
                  <a:pt x="1056485" y="3460362"/>
                </a:lnTo>
                <a:lnTo>
                  <a:pt x="1056485" y="3457187"/>
                </a:lnTo>
                <a:lnTo>
                  <a:pt x="1056088" y="3453218"/>
                </a:lnTo>
                <a:lnTo>
                  <a:pt x="1054501" y="3445676"/>
                </a:lnTo>
                <a:lnTo>
                  <a:pt x="1052913" y="3438134"/>
                </a:lnTo>
                <a:lnTo>
                  <a:pt x="1052913" y="3435356"/>
                </a:lnTo>
                <a:lnTo>
                  <a:pt x="1054104" y="3433768"/>
                </a:lnTo>
                <a:lnTo>
                  <a:pt x="1055295" y="3431784"/>
                </a:lnTo>
                <a:lnTo>
                  <a:pt x="1057279" y="3430196"/>
                </a:lnTo>
                <a:lnTo>
                  <a:pt x="1061645" y="3427815"/>
                </a:lnTo>
                <a:lnTo>
                  <a:pt x="1066804" y="3425830"/>
                </a:lnTo>
                <a:lnTo>
                  <a:pt x="1071964" y="3424639"/>
                </a:lnTo>
                <a:lnTo>
                  <a:pt x="1077917" y="3422655"/>
                </a:lnTo>
                <a:lnTo>
                  <a:pt x="1083474" y="3420670"/>
                </a:lnTo>
                <a:lnTo>
                  <a:pt x="1088237" y="3418685"/>
                </a:lnTo>
                <a:lnTo>
                  <a:pt x="1092602" y="3415907"/>
                </a:lnTo>
                <a:lnTo>
                  <a:pt x="1107684" y="3401618"/>
                </a:lnTo>
                <a:lnTo>
                  <a:pt x="1116416" y="3394076"/>
                </a:lnTo>
                <a:lnTo>
                  <a:pt x="1123957" y="3388519"/>
                </a:lnTo>
                <a:lnTo>
                  <a:pt x="1125147" y="3387329"/>
                </a:lnTo>
                <a:lnTo>
                  <a:pt x="1126338" y="3385344"/>
                </a:lnTo>
                <a:lnTo>
                  <a:pt x="1127132" y="3380978"/>
                </a:lnTo>
                <a:lnTo>
                  <a:pt x="1128322" y="3376215"/>
                </a:lnTo>
                <a:lnTo>
                  <a:pt x="1129116" y="3371055"/>
                </a:lnTo>
                <a:lnTo>
                  <a:pt x="1130307" y="3369467"/>
                </a:lnTo>
                <a:lnTo>
                  <a:pt x="1131101" y="3367483"/>
                </a:lnTo>
                <a:lnTo>
                  <a:pt x="1132688" y="3365895"/>
                </a:lnTo>
                <a:lnTo>
                  <a:pt x="1134673" y="3364704"/>
                </a:lnTo>
                <a:lnTo>
                  <a:pt x="1137054" y="3364307"/>
                </a:lnTo>
                <a:lnTo>
                  <a:pt x="1140626" y="3364704"/>
                </a:lnTo>
                <a:lnTo>
                  <a:pt x="1143801" y="3366292"/>
                </a:lnTo>
                <a:lnTo>
                  <a:pt x="1148167" y="3368276"/>
                </a:lnTo>
                <a:lnTo>
                  <a:pt x="1158089" y="3376215"/>
                </a:lnTo>
                <a:lnTo>
                  <a:pt x="1167218" y="3383756"/>
                </a:lnTo>
                <a:lnTo>
                  <a:pt x="1168408" y="3382962"/>
                </a:lnTo>
                <a:lnTo>
                  <a:pt x="1169202" y="3381375"/>
                </a:lnTo>
                <a:lnTo>
                  <a:pt x="1170393" y="3377405"/>
                </a:lnTo>
                <a:lnTo>
                  <a:pt x="1171186" y="3372642"/>
                </a:lnTo>
                <a:lnTo>
                  <a:pt x="1171186" y="3367483"/>
                </a:lnTo>
                <a:lnTo>
                  <a:pt x="1171583" y="3356766"/>
                </a:lnTo>
                <a:lnTo>
                  <a:pt x="1172377" y="3352002"/>
                </a:lnTo>
                <a:lnTo>
                  <a:pt x="1173171" y="3348430"/>
                </a:lnTo>
                <a:lnTo>
                  <a:pt x="1177140" y="3340492"/>
                </a:lnTo>
                <a:lnTo>
                  <a:pt x="1181506" y="3332950"/>
                </a:lnTo>
                <a:lnTo>
                  <a:pt x="1187062" y="3325409"/>
                </a:lnTo>
                <a:lnTo>
                  <a:pt x="1192619" y="3317470"/>
                </a:lnTo>
                <a:lnTo>
                  <a:pt x="1198969" y="3309532"/>
                </a:lnTo>
                <a:lnTo>
                  <a:pt x="1206113" y="3302387"/>
                </a:lnTo>
                <a:lnTo>
                  <a:pt x="1220798" y="3286510"/>
                </a:lnTo>
                <a:lnTo>
                  <a:pt x="1218813" y="3281350"/>
                </a:lnTo>
                <a:lnTo>
                  <a:pt x="1217226" y="3276587"/>
                </a:lnTo>
                <a:lnTo>
                  <a:pt x="1216829" y="3271427"/>
                </a:lnTo>
                <a:lnTo>
                  <a:pt x="1216829" y="3267061"/>
                </a:lnTo>
                <a:lnTo>
                  <a:pt x="1216829" y="3258329"/>
                </a:lnTo>
                <a:lnTo>
                  <a:pt x="1216035" y="3253963"/>
                </a:lnTo>
                <a:lnTo>
                  <a:pt x="1214844" y="3248406"/>
                </a:lnTo>
                <a:lnTo>
                  <a:pt x="1217226" y="3247612"/>
                </a:lnTo>
                <a:lnTo>
                  <a:pt x="1219607" y="3246024"/>
                </a:lnTo>
                <a:lnTo>
                  <a:pt x="1221988" y="3245627"/>
                </a:lnTo>
                <a:lnTo>
                  <a:pt x="1224370" y="3245231"/>
                </a:lnTo>
                <a:lnTo>
                  <a:pt x="1228735" y="3245231"/>
                </a:lnTo>
                <a:lnTo>
                  <a:pt x="1233498" y="3246024"/>
                </a:lnTo>
                <a:lnTo>
                  <a:pt x="1241436" y="3248009"/>
                </a:lnTo>
                <a:lnTo>
                  <a:pt x="1246199" y="3248009"/>
                </a:lnTo>
                <a:lnTo>
                  <a:pt x="1250564" y="3248009"/>
                </a:lnTo>
                <a:lnTo>
                  <a:pt x="1251755" y="3253566"/>
                </a:lnTo>
                <a:lnTo>
                  <a:pt x="1251755" y="3257932"/>
                </a:lnTo>
                <a:lnTo>
                  <a:pt x="1259693" y="3251581"/>
                </a:lnTo>
                <a:lnTo>
                  <a:pt x="1259296" y="3249200"/>
                </a:lnTo>
                <a:lnTo>
                  <a:pt x="1259296" y="3247215"/>
                </a:lnTo>
                <a:lnTo>
                  <a:pt x="1259693" y="3245231"/>
                </a:lnTo>
                <a:lnTo>
                  <a:pt x="1260090" y="3243246"/>
                </a:lnTo>
                <a:lnTo>
                  <a:pt x="1262471" y="3240071"/>
                </a:lnTo>
                <a:lnTo>
                  <a:pt x="1265249" y="3237689"/>
                </a:lnTo>
                <a:lnTo>
                  <a:pt x="1267631" y="3234911"/>
                </a:lnTo>
                <a:lnTo>
                  <a:pt x="1268425" y="3232926"/>
                </a:lnTo>
                <a:lnTo>
                  <a:pt x="1268821" y="3231338"/>
                </a:lnTo>
                <a:lnTo>
                  <a:pt x="1269615" y="3229354"/>
                </a:lnTo>
                <a:lnTo>
                  <a:pt x="1268821" y="3226972"/>
                </a:lnTo>
                <a:lnTo>
                  <a:pt x="1268028" y="3224988"/>
                </a:lnTo>
                <a:lnTo>
                  <a:pt x="1266440" y="3222209"/>
                </a:lnTo>
                <a:lnTo>
                  <a:pt x="1269615" y="3221812"/>
                </a:lnTo>
                <a:lnTo>
                  <a:pt x="1271996" y="3221812"/>
                </a:lnTo>
                <a:lnTo>
                  <a:pt x="1274378" y="3222209"/>
                </a:lnTo>
                <a:lnTo>
                  <a:pt x="1276759" y="3223003"/>
                </a:lnTo>
                <a:lnTo>
                  <a:pt x="1278744" y="3224591"/>
                </a:lnTo>
                <a:lnTo>
                  <a:pt x="1281125" y="3226178"/>
                </a:lnTo>
                <a:lnTo>
                  <a:pt x="1283109" y="3228560"/>
                </a:lnTo>
                <a:lnTo>
                  <a:pt x="1285094" y="3230942"/>
                </a:lnTo>
                <a:lnTo>
                  <a:pt x="1296207" y="3222209"/>
                </a:lnTo>
                <a:lnTo>
                  <a:pt x="1297001" y="3217446"/>
                </a:lnTo>
                <a:lnTo>
                  <a:pt x="1297794" y="3212286"/>
                </a:lnTo>
                <a:lnTo>
                  <a:pt x="1299382" y="3207920"/>
                </a:lnTo>
                <a:lnTo>
                  <a:pt x="1301366" y="3203951"/>
                </a:lnTo>
                <a:lnTo>
                  <a:pt x="1303748" y="3200378"/>
                </a:lnTo>
                <a:lnTo>
                  <a:pt x="1306526" y="3196806"/>
                </a:lnTo>
                <a:lnTo>
                  <a:pt x="1309701" y="3194028"/>
                </a:lnTo>
                <a:lnTo>
                  <a:pt x="1313273" y="3190852"/>
                </a:lnTo>
                <a:lnTo>
                  <a:pt x="1317242" y="3188471"/>
                </a:lnTo>
                <a:lnTo>
                  <a:pt x="1321608" y="3186486"/>
                </a:lnTo>
                <a:lnTo>
                  <a:pt x="1325974" y="3184502"/>
                </a:lnTo>
                <a:lnTo>
                  <a:pt x="1331133" y="3182914"/>
                </a:lnTo>
                <a:lnTo>
                  <a:pt x="1336293" y="3182120"/>
                </a:lnTo>
                <a:lnTo>
                  <a:pt x="1342246" y="3180532"/>
                </a:lnTo>
                <a:lnTo>
                  <a:pt x="1354153" y="3179738"/>
                </a:lnTo>
                <a:lnTo>
                  <a:pt x="1354550" y="3180135"/>
                </a:lnTo>
                <a:lnTo>
                  <a:pt x="1378363" y="3163068"/>
                </a:lnTo>
                <a:lnTo>
                  <a:pt x="1399398" y="3147985"/>
                </a:lnTo>
                <a:lnTo>
                  <a:pt x="1402970" y="3146000"/>
                </a:lnTo>
                <a:lnTo>
                  <a:pt x="1407336" y="3144412"/>
                </a:lnTo>
                <a:lnTo>
                  <a:pt x="1418846" y="3141634"/>
                </a:lnTo>
                <a:lnTo>
                  <a:pt x="1430356" y="3139252"/>
                </a:lnTo>
                <a:lnTo>
                  <a:pt x="1434325" y="3137665"/>
                </a:lnTo>
                <a:lnTo>
                  <a:pt x="1435912" y="3136474"/>
                </a:lnTo>
                <a:lnTo>
                  <a:pt x="1436706" y="3135680"/>
                </a:lnTo>
                <a:lnTo>
                  <a:pt x="1437103" y="3134092"/>
                </a:lnTo>
                <a:lnTo>
                  <a:pt x="1437103" y="3130123"/>
                </a:lnTo>
                <a:lnTo>
                  <a:pt x="1435912" y="3120994"/>
                </a:lnTo>
                <a:lnTo>
                  <a:pt x="1435515" y="3116231"/>
                </a:lnTo>
                <a:lnTo>
                  <a:pt x="1435118" y="3112262"/>
                </a:lnTo>
                <a:lnTo>
                  <a:pt x="1435515" y="3110277"/>
                </a:lnTo>
                <a:lnTo>
                  <a:pt x="1435912" y="3108690"/>
                </a:lnTo>
                <a:lnTo>
                  <a:pt x="1436706" y="3107499"/>
                </a:lnTo>
                <a:lnTo>
                  <a:pt x="1437500" y="3106705"/>
                </a:lnTo>
                <a:lnTo>
                  <a:pt x="1439087" y="3105911"/>
                </a:lnTo>
                <a:lnTo>
                  <a:pt x="1441072" y="3105911"/>
                </a:lnTo>
                <a:lnTo>
                  <a:pt x="1442262" y="3105911"/>
                </a:lnTo>
                <a:lnTo>
                  <a:pt x="1444247" y="3106308"/>
                </a:lnTo>
                <a:lnTo>
                  <a:pt x="1447818" y="3108293"/>
                </a:lnTo>
                <a:lnTo>
                  <a:pt x="1451788" y="3110277"/>
                </a:lnTo>
                <a:lnTo>
                  <a:pt x="1454962" y="3112659"/>
                </a:lnTo>
                <a:lnTo>
                  <a:pt x="1458932" y="3115040"/>
                </a:lnTo>
                <a:lnTo>
                  <a:pt x="1462901" y="3116628"/>
                </a:lnTo>
                <a:lnTo>
                  <a:pt x="1464488" y="3116628"/>
                </a:lnTo>
                <a:lnTo>
                  <a:pt x="1466472" y="3116628"/>
                </a:lnTo>
                <a:lnTo>
                  <a:pt x="1466869" y="3116231"/>
                </a:lnTo>
                <a:lnTo>
                  <a:pt x="1467266" y="3115834"/>
                </a:lnTo>
                <a:lnTo>
                  <a:pt x="1467663" y="3113849"/>
                </a:lnTo>
                <a:lnTo>
                  <a:pt x="1469250" y="3107896"/>
                </a:lnTo>
                <a:lnTo>
                  <a:pt x="1470442" y="3104323"/>
                </a:lnTo>
                <a:lnTo>
                  <a:pt x="1471235" y="3101148"/>
                </a:lnTo>
                <a:lnTo>
                  <a:pt x="1472823" y="3098370"/>
                </a:lnTo>
                <a:lnTo>
                  <a:pt x="1473616" y="3097576"/>
                </a:lnTo>
                <a:lnTo>
                  <a:pt x="1475204" y="3096385"/>
                </a:lnTo>
                <a:lnTo>
                  <a:pt x="1477586" y="3095591"/>
                </a:lnTo>
                <a:lnTo>
                  <a:pt x="1480364" y="3095591"/>
                </a:lnTo>
                <a:lnTo>
                  <a:pt x="1483142" y="3096385"/>
                </a:lnTo>
                <a:lnTo>
                  <a:pt x="1485920" y="3097179"/>
                </a:lnTo>
                <a:lnTo>
                  <a:pt x="1488698" y="3097973"/>
                </a:lnTo>
                <a:lnTo>
                  <a:pt x="1491477" y="3098370"/>
                </a:lnTo>
                <a:lnTo>
                  <a:pt x="1494255" y="3097973"/>
                </a:lnTo>
                <a:lnTo>
                  <a:pt x="1496636" y="3097179"/>
                </a:lnTo>
                <a:lnTo>
                  <a:pt x="1498223" y="3095591"/>
                </a:lnTo>
                <a:lnTo>
                  <a:pt x="1499018" y="3094004"/>
                </a:lnTo>
                <a:lnTo>
                  <a:pt x="1499414" y="3092813"/>
                </a:lnTo>
                <a:lnTo>
                  <a:pt x="1499414" y="3091225"/>
                </a:lnTo>
                <a:lnTo>
                  <a:pt x="1499018" y="3087256"/>
                </a:lnTo>
                <a:lnTo>
                  <a:pt x="1498621" y="3083287"/>
                </a:lnTo>
                <a:lnTo>
                  <a:pt x="1497827" y="3078920"/>
                </a:lnTo>
                <a:lnTo>
                  <a:pt x="1497033" y="3074554"/>
                </a:lnTo>
                <a:lnTo>
                  <a:pt x="1497827" y="3070585"/>
                </a:lnTo>
                <a:lnTo>
                  <a:pt x="1498223" y="3068600"/>
                </a:lnTo>
                <a:lnTo>
                  <a:pt x="1499018" y="3066616"/>
                </a:lnTo>
                <a:lnTo>
                  <a:pt x="1500208" y="3065822"/>
                </a:lnTo>
                <a:lnTo>
                  <a:pt x="1501002" y="3065425"/>
                </a:lnTo>
                <a:lnTo>
                  <a:pt x="1504177" y="3064631"/>
                </a:lnTo>
                <a:lnTo>
                  <a:pt x="1507749" y="3064631"/>
                </a:lnTo>
                <a:lnTo>
                  <a:pt x="1511718" y="3064631"/>
                </a:lnTo>
                <a:lnTo>
                  <a:pt x="1519655" y="3065425"/>
                </a:lnTo>
                <a:lnTo>
                  <a:pt x="1522434" y="3065425"/>
                </a:lnTo>
                <a:lnTo>
                  <a:pt x="1524419" y="3064235"/>
                </a:lnTo>
                <a:lnTo>
                  <a:pt x="1540294" y="3052724"/>
                </a:lnTo>
                <a:lnTo>
                  <a:pt x="1555376" y="3040022"/>
                </a:lnTo>
                <a:lnTo>
                  <a:pt x="1585936" y="3012635"/>
                </a:lnTo>
                <a:lnTo>
                  <a:pt x="1601415" y="2998742"/>
                </a:lnTo>
                <a:lnTo>
                  <a:pt x="1616497" y="2985644"/>
                </a:lnTo>
                <a:lnTo>
                  <a:pt x="1631182" y="2973736"/>
                </a:lnTo>
                <a:lnTo>
                  <a:pt x="1645073" y="2963813"/>
                </a:lnTo>
                <a:lnTo>
                  <a:pt x="1647851" y="2962623"/>
                </a:lnTo>
                <a:lnTo>
                  <a:pt x="1651026" y="2962623"/>
                </a:lnTo>
                <a:lnTo>
                  <a:pt x="1654598" y="2962623"/>
                </a:lnTo>
                <a:lnTo>
                  <a:pt x="1658567" y="2963020"/>
                </a:lnTo>
                <a:lnTo>
                  <a:pt x="1661742" y="2964210"/>
                </a:lnTo>
                <a:lnTo>
                  <a:pt x="1665314" y="2964210"/>
                </a:lnTo>
                <a:lnTo>
                  <a:pt x="1668093" y="2963813"/>
                </a:lnTo>
                <a:lnTo>
                  <a:pt x="1669680" y="2963813"/>
                </a:lnTo>
                <a:lnTo>
                  <a:pt x="1671268" y="2962623"/>
                </a:lnTo>
                <a:lnTo>
                  <a:pt x="1671665" y="2961828"/>
                </a:lnTo>
                <a:lnTo>
                  <a:pt x="1672061" y="2960638"/>
                </a:lnTo>
                <a:lnTo>
                  <a:pt x="1672458" y="2957463"/>
                </a:lnTo>
                <a:lnTo>
                  <a:pt x="1672458" y="2947936"/>
                </a:lnTo>
                <a:lnTo>
                  <a:pt x="1672458" y="2942776"/>
                </a:lnTo>
                <a:lnTo>
                  <a:pt x="1673252" y="2938410"/>
                </a:lnTo>
                <a:lnTo>
                  <a:pt x="1673649" y="2934838"/>
                </a:lnTo>
                <a:lnTo>
                  <a:pt x="1674443" y="2933647"/>
                </a:lnTo>
                <a:lnTo>
                  <a:pt x="1675634" y="2933250"/>
                </a:lnTo>
                <a:lnTo>
                  <a:pt x="1676824" y="2932853"/>
                </a:lnTo>
                <a:lnTo>
                  <a:pt x="1678412" y="2932853"/>
                </a:lnTo>
                <a:lnTo>
                  <a:pt x="1682381" y="2933647"/>
                </a:lnTo>
                <a:lnTo>
                  <a:pt x="1687143" y="2935632"/>
                </a:lnTo>
                <a:lnTo>
                  <a:pt x="1691509" y="2938807"/>
                </a:lnTo>
                <a:lnTo>
                  <a:pt x="1695875" y="2941189"/>
                </a:lnTo>
                <a:lnTo>
                  <a:pt x="1700241" y="2943173"/>
                </a:lnTo>
                <a:lnTo>
                  <a:pt x="1702225" y="2943570"/>
                </a:lnTo>
                <a:lnTo>
                  <a:pt x="1703812" y="2943967"/>
                </a:lnTo>
                <a:lnTo>
                  <a:pt x="1705797" y="2943967"/>
                </a:lnTo>
                <a:lnTo>
                  <a:pt x="1706591" y="2943173"/>
                </a:lnTo>
                <a:lnTo>
                  <a:pt x="1708178" y="2941982"/>
                </a:lnTo>
                <a:lnTo>
                  <a:pt x="1708575" y="2941189"/>
                </a:lnTo>
                <a:lnTo>
                  <a:pt x="1710163" y="2937219"/>
                </a:lnTo>
                <a:lnTo>
                  <a:pt x="1710560" y="2933250"/>
                </a:lnTo>
                <a:lnTo>
                  <a:pt x="1711354" y="2928487"/>
                </a:lnTo>
                <a:lnTo>
                  <a:pt x="1711750" y="2923724"/>
                </a:lnTo>
                <a:lnTo>
                  <a:pt x="1712544" y="2918564"/>
                </a:lnTo>
                <a:lnTo>
                  <a:pt x="1713735" y="2914595"/>
                </a:lnTo>
                <a:lnTo>
                  <a:pt x="1714529" y="2913007"/>
                </a:lnTo>
                <a:lnTo>
                  <a:pt x="1715719" y="2911420"/>
                </a:lnTo>
                <a:lnTo>
                  <a:pt x="1716513" y="2910229"/>
                </a:lnTo>
                <a:lnTo>
                  <a:pt x="1718100" y="2909832"/>
                </a:lnTo>
                <a:lnTo>
                  <a:pt x="1720482" y="2909435"/>
                </a:lnTo>
                <a:lnTo>
                  <a:pt x="1722863" y="2909832"/>
                </a:lnTo>
                <a:lnTo>
                  <a:pt x="1725642" y="2911023"/>
                </a:lnTo>
                <a:lnTo>
                  <a:pt x="1731595" y="2913404"/>
                </a:lnTo>
                <a:lnTo>
                  <a:pt x="1734770" y="2913801"/>
                </a:lnTo>
                <a:lnTo>
                  <a:pt x="1737548" y="2913404"/>
                </a:lnTo>
                <a:lnTo>
                  <a:pt x="1738739" y="2913007"/>
                </a:lnTo>
                <a:lnTo>
                  <a:pt x="1739930" y="2911816"/>
                </a:lnTo>
                <a:lnTo>
                  <a:pt x="1741517" y="2909832"/>
                </a:lnTo>
                <a:lnTo>
                  <a:pt x="1742311" y="2907450"/>
                </a:lnTo>
                <a:lnTo>
                  <a:pt x="1743105" y="2904672"/>
                </a:lnTo>
                <a:lnTo>
                  <a:pt x="1743502" y="2899115"/>
                </a:lnTo>
                <a:lnTo>
                  <a:pt x="1743502" y="2897131"/>
                </a:lnTo>
                <a:lnTo>
                  <a:pt x="1743898" y="2896336"/>
                </a:lnTo>
                <a:lnTo>
                  <a:pt x="1745486" y="2895146"/>
                </a:lnTo>
                <a:lnTo>
                  <a:pt x="1746676" y="2894749"/>
                </a:lnTo>
                <a:lnTo>
                  <a:pt x="1749852" y="2894352"/>
                </a:lnTo>
                <a:lnTo>
                  <a:pt x="1753820" y="2894749"/>
                </a:lnTo>
                <a:lnTo>
                  <a:pt x="1757790" y="2895146"/>
                </a:lnTo>
                <a:lnTo>
                  <a:pt x="1764537" y="2896733"/>
                </a:lnTo>
                <a:lnTo>
                  <a:pt x="1767315" y="2896733"/>
                </a:lnTo>
                <a:lnTo>
                  <a:pt x="1768903" y="2896336"/>
                </a:lnTo>
                <a:lnTo>
                  <a:pt x="1769696" y="2895543"/>
                </a:lnTo>
                <a:lnTo>
                  <a:pt x="1770887" y="2894749"/>
                </a:lnTo>
                <a:lnTo>
                  <a:pt x="1771681" y="2893161"/>
                </a:lnTo>
                <a:lnTo>
                  <a:pt x="1772872" y="2889986"/>
                </a:lnTo>
                <a:lnTo>
                  <a:pt x="1773665" y="2884826"/>
                </a:lnTo>
                <a:lnTo>
                  <a:pt x="1774856" y="2880063"/>
                </a:lnTo>
                <a:lnTo>
                  <a:pt x="1775253" y="2875300"/>
                </a:lnTo>
                <a:lnTo>
                  <a:pt x="1776047" y="2870933"/>
                </a:lnTo>
                <a:lnTo>
                  <a:pt x="1777237" y="2866964"/>
                </a:lnTo>
                <a:lnTo>
                  <a:pt x="1778031" y="2865377"/>
                </a:lnTo>
                <a:lnTo>
                  <a:pt x="1779222" y="2864583"/>
                </a:lnTo>
                <a:lnTo>
                  <a:pt x="1780412" y="2863392"/>
                </a:lnTo>
                <a:lnTo>
                  <a:pt x="1782000" y="2862995"/>
                </a:lnTo>
                <a:lnTo>
                  <a:pt x="1785969" y="2862598"/>
                </a:lnTo>
                <a:lnTo>
                  <a:pt x="1789541" y="2863392"/>
                </a:lnTo>
                <a:lnTo>
                  <a:pt x="1793113" y="2864583"/>
                </a:lnTo>
                <a:lnTo>
                  <a:pt x="1797081" y="2865377"/>
                </a:lnTo>
                <a:lnTo>
                  <a:pt x="1800654" y="2865773"/>
                </a:lnTo>
                <a:lnTo>
                  <a:pt x="1803035" y="2865773"/>
                </a:lnTo>
                <a:lnTo>
                  <a:pt x="1804623" y="2865773"/>
                </a:lnTo>
                <a:lnTo>
                  <a:pt x="1805020" y="2864980"/>
                </a:lnTo>
                <a:lnTo>
                  <a:pt x="1806607" y="2861804"/>
                </a:lnTo>
                <a:lnTo>
                  <a:pt x="1807798" y="2858232"/>
                </a:lnTo>
                <a:lnTo>
                  <a:pt x="1809782" y="2848309"/>
                </a:lnTo>
                <a:lnTo>
                  <a:pt x="1810179" y="2843546"/>
                </a:lnTo>
                <a:lnTo>
                  <a:pt x="1811767" y="2839180"/>
                </a:lnTo>
                <a:lnTo>
                  <a:pt x="1813354" y="2835607"/>
                </a:lnTo>
                <a:lnTo>
                  <a:pt x="1814148" y="2834020"/>
                </a:lnTo>
                <a:lnTo>
                  <a:pt x="1815339" y="2833623"/>
                </a:lnTo>
                <a:lnTo>
                  <a:pt x="1817323" y="2832829"/>
                </a:lnTo>
                <a:lnTo>
                  <a:pt x="1819308" y="2832829"/>
                </a:lnTo>
                <a:lnTo>
                  <a:pt x="1824070" y="2832829"/>
                </a:lnTo>
                <a:lnTo>
                  <a:pt x="1828833" y="2834020"/>
                </a:lnTo>
                <a:lnTo>
                  <a:pt x="1833993" y="2835607"/>
                </a:lnTo>
                <a:lnTo>
                  <a:pt x="1839152" y="2837592"/>
                </a:lnTo>
                <a:lnTo>
                  <a:pt x="1844709" y="2839577"/>
                </a:lnTo>
                <a:lnTo>
                  <a:pt x="1849471" y="2840371"/>
                </a:lnTo>
                <a:lnTo>
                  <a:pt x="1851853" y="2841164"/>
                </a:lnTo>
                <a:lnTo>
                  <a:pt x="1855028" y="2841164"/>
                </a:lnTo>
                <a:lnTo>
                  <a:pt x="1859394" y="2840371"/>
                </a:lnTo>
                <a:lnTo>
                  <a:pt x="1864156" y="2839577"/>
                </a:lnTo>
                <a:lnTo>
                  <a:pt x="1874078" y="2836401"/>
                </a:lnTo>
                <a:lnTo>
                  <a:pt x="1883604" y="2832829"/>
                </a:lnTo>
                <a:lnTo>
                  <a:pt x="1893526" y="2828463"/>
                </a:lnTo>
                <a:lnTo>
                  <a:pt x="1903051" y="2822906"/>
                </a:lnTo>
                <a:lnTo>
                  <a:pt x="1912577" y="2817349"/>
                </a:lnTo>
                <a:lnTo>
                  <a:pt x="1921308" y="2811792"/>
                </a:lnTo>
                <a:lnTo>
                  <a:pt x="1929643" y="2806235"/>
                </a:lnTo>
                <a:lnTo>
                  <a:pt x="1931627" y="2804251"/>
                </a:lnTo>
                <a:lnTo>
                  <a:pt x="1933612" y="2801869"/>
                </a:lnTo>
                <a:lnTo>
                  <a:pt x="1937581" y="2795518"/>
                </a:lnTo>
                <a:lnTo>
                  <a:pt x="1939168" y="2792740"/>
                </a:lnTo>
                <a:lnTo>
                  <a:pt x="1941153" y="2789565"/>
                </a:lnTo>
                <a:lnTo>
                  <a:pt x="1943137" y="2787580"/>
                </a:lnTo>
                <a:lnTo>
                  <a:pt x="1945519" y="2786786"/>
                </a:lnTo>
                <a:lnTo>
                  <a:pt x="1947503" y="2786389"/>
                </a:lnTo>
                <a:lnTo>
                  <a:pt x="1949487" y="2786389"/>
                </a:lnTo>
                <a:lnTo>
                  <a:pt x="1951472" y="2786389"/>
                </a:lnTo>
                <a:lnTo>
                  <a:pt x="1953456" y="2787183"/>
                </a:lnTo>
                <a:lnTo>
                  <a:pt x="1957028" y="2788771"/>
                </a:lnTo>
                <a:lnTo>
                  <a:pt x="1960997" y="2791152"/>
                </a:lnTo>
                <a:lnTo>
                  <a:pt x="1968141" y="2796312"/>
                </a:lnTo>
                <a:lnTo>
                  <a:pt x="1972110" y="2798297"/>
                </a:lnTo>
                <a:lnTo>
                  <a:pt x="1976079" y="2799488"/>
                </a:lnTo>
                <a:lnTo>
                  <a:pt x="1979254" y="2799488"/>
                </a:lnTo>
                <a:lnTo>
                  <a:pt x="1982826" y="2799488"/>
                </a:lnTo>
                <a:lnTo>
                  <a:pt x="1986398" y="2798297"/>
                </a:lnTo>
                <a:lnTo>
                  <a:pt x="1989176" y="2797106"/>
                </a:lnTo>
                <a:lnTo>
                  <a:pt x="1991558" y="2795518"/>
                </a:lnTo>
                <a:lnTo>
                  <a:pt x="1994733" y="2793931"/>
                </a:lnTo>
                <a:lnTo>
                  <a:pt x="1999099" y="2789961"/>
                </a:lnTo>
                <a:lnTo>
                  <a:pt x="2003464" y="2786786"/>
                </a:lnTo>
                <a:lnTo>
                  <a:pt x="2007830" y="2783214"/>
                </a:lnTo>
                <a:lnTo>
                  <a:pt x="2010212" y="2782420"/>
                </a:lnTo>
                <a:lnTo>
                  <a:pt x="2012593" y="2781229"/>
                </a:lnTo>
                <a:lnTo>
                  <a:pt x="2014974" y="2780832"/>
                </a:lnTo>
                <a:lnTo>
                  <a:pt x="2017356" y="2781229"/>
                </a:lnTo>
                <a:lnTo>
                  <a:pt x="2018546" y="2778451"/>
                </a:lnTo>
                <a:lnTo>
                  <a:pt x="2018943" y="2775672"/>
                </a:lnTo>
                <a:lnTo>
                  <a:pt x="2018943" y="2772894"/>
                </a:lnTo>
                <a:lnTo>
                  <a:pt x="2018149" y="2770115"/>
                </a:lnTo>
                <a:lnTo>
                  <a:pt x="2016958" y="2767734"/>
                </a:lnTo>
                <a:lnTo>
                  <a:pt x="2015768" y="2764558"/>
                </a:lnTo>
                <a:lnTo>
                  <a:pt x="2012196" y="2759398"/>
                </a:lnTo>
                <a:lnTo>
                  <a:pt x="2008227" y="2753842"/>
                </a:lnTo>
                <a:lnTo>
                  <a:pt x="2005449" y="2748285"/>
                </a:lnTo>
                <a:lnTo>
                  <a:pt x="2004258" y="2745109"/>
                </a:lnTo>
                <a:lnTo>
                  <a:pt x="2003861" y="2742331"/>
                </a:lnTo>
                <a:lnTo>
                  <a:pt x="2003464" y="2738759"/>
                </a:lnTo>
                <a:lnTo>
                  <a:pt x="2003861" y="2735583"/>
                </a:lnTo>
                <a:lnTo>
                  <a:pt x="2008227" y="2736774"/>
                </a:lnTo>
                <a:lnTo>
                  <a:pt x="2012593" y="2738759"/>
                </a:lnTo>
                <a:lnTo>
                  <a:pt x="2022118" y="2743125"/>
                </a:lnTo>
                <a:lnTo>
                  <a:pt x="2026484" y="2745506"/>
                </a:lnTo>
                <a:lnTo>
                  <a:pt x="2030850" y="2747094"/>
                </a:lnTo>
                <a:lnTo>
                  <a:pt x="2034819" y="2748285"/>
                </a:lnTo>
                <a:lnTo>
                  <a:pt x="2036406" y="2748285"/>
                </a:lnTo>
                <a:lnTo>
                  <a:pt x="2038390" y="2747491"/>
                </a:lnTo>
                <a:lnTo>
                  <a:pt x="2040375" y="2747094"/>
                </a:lnTo>
                <a:lnTo>
                  <a:pt x="2041963" y="2745506"/>
                </a:lnTo>
                <a:lnTo>
                  <a:pt x="2043550" y="2744316"/>
                </a:lnTo>
                <a:lnTo>
                  <a:pt x="2044741" y="2742331"/>
                </a:lnTo>
                <a:lnTo>
                  <a:pt x="2047519" y="2737171"/>
                </a:lnTo>
                <a:lnTo>
                  <a:pt x="2049900" y="2732011"/>
                </a:lnTo>
                <a:lnTo>
                  <a:pt x="2051885" y="2726454"/>
                </a:lnTo>
                <a:lnTo>
                  <a:pt x="2054266" y="2721294"/>
                </a:lnTo>
                <a:lnTo>
                  <a:pt x="2057044" y="2716928"/>
                </a:lnTo>
                <a:lnTo>
                  <a:pt x="2058632" y="2715340"/>
                </a:lnTo>
                <a:lnTo>
                  <a:pt x="2060219" y="2713752"/>
                </a:lnTo>
                <a:lnTo>
                  <a:pt x="2062998" y="2712959"/>
                </a:lnTo>
                <a:lnTo>
                  <a:pt x="2066570" y="2712562"/>
                </a:lnTo>
                <a:lnTo>
                  <a:pt x="2070142" y="2712562"/>
                </a:lnTo>
                <a:lnTo>
                  <a:pt x="2074111" y="2712562"/>
                </a:lnTo>
                <a:lnTo>
                  <a:pt x="2082446" y="2713752"/>
                </a:lnTo>
                <a:lnTo>
                  <a:pt x="2090383" y="2715340"/>
                </a:lnTo>
                <a:lnTo>
                  <a:pt x="2093955" y="2716928"/>
                </a:lnTo>
                <a:lnTo>
                  <a:pt x="2098321" y="2718912"/>
                </a:lnTo>
                <a:lnTo>
                  <a:pt x="2106656" y="2724072"/>
                </a:lnTo>
                <a:lnTo>
                  <a:pt x="2110227" y="2726454"/>
                </a:lnTo>
                <a:lnTo>
                  <a:pt x="2114197" y="2728439"/>
                </a:lnTo>
                <a:lnTo>
                  <a:pt x="2117371" y="2729629"/>
                </a:lnTo>
                <a:lnTo>
                  <a:pt x="2118563" y="2730026"/>
                </a:lnTo>
                <a:lnTo>
                  <a:pt x="2119753" y="2729629"/>
                </a:lnTo>
                <a:lnTo>
                  <a:pt x="2120944" y="2729232"/>
                </a:lnTo>
                <a:lnTo>
                  <a:pt x="2122135" y="2727248"/>
                </a:lnTo>
                <a:lnTo>
                  <a:pt x="2123722" y="2725263"/>
                </a:lnTo>
                <a:lnTo>
                  <a:pt x="2124119" y="2722882"/>
                </a:lnTo>
                <a:lnTo>
                  <a:pt x="2126103" y="2716928"/>
                </a:lnTo>
                <a:lnTo>
                  <a:pt x="2126897" y="2709386"/>
                </a:lnTo>
                <a:lnTo>
                  <a:pt x="2128485" y="2702639"/>
                </a:lnTo>
                <a:lnTo>
                  <a:pt x="2129279" y="2695891"/>
                </a:lnTo>
                <a:lnTo>
                  <a:pt x="2131263" y="2689937"/>
                </a:lnTo>
                <a:lnTo>
                  <a:pt x="2132454" y="2687953"/>
                </a:lnTo>
                <a:lnTo>
                  <a:pt x="2133247" y="2686365"/>
                </a:lnTo>
                <a:lnTo>
                  <a:pt x="2134835" y="2685174"/>
                </a:lnTo>
                <a:lnTo>
                  <a:pt x="2136423" y="2684777"/>
                </a:lnTo>
                <a:lnTo>
                  <a:pt x="2139200" y="2683189"/>
                </a:lnTo>
                <a:lnTo>
                  <a:pt x="2143170" y="2683189"/>
                </a:lnTo>
                <a:lnTo>
                  <a:pt x="2147139" y="2683189"/>
                </a:lnTo>
                <a:lnTo>
                  <a:pt x="2154679" y="2683984"/>
                </a:lnTo>
                <a:lnTo>
                  <a:pt x="2158648" y="2684777"/>
                </a:lnTo>
                <a:lnTo>
                  <a:pt x="2162617" y="2684777"/>
                </a:lnTo>
                <a:lnTo>
                  <a:pt x="2165396" y="2684777"/>
                </a:lnTo>
                <a:lnTo>
                  <a:pt x="2168571" y="2683189"/>
                </a:lnTo>
                <a:lnTo>
                  <a:pt x="2170158" y="2681999"/>
                </a:lnTo>
                <a:lnTo>
                  <a:pt x="2170952" y="2681205"/>
                </a:lnTo>
                <a:lnTo>
                  <a:pt x="2171746" y="2679617"/>
                </a:lnTo>
                <a:lnTo>
                  <a:pt x="2172936" y="2678030"/>
                </a:lnTo>
                <a:lnTo>
                  <a:pt x="2173333" y="2673267"/>
                </a:lnTo>
                <a:lnTo>
                  <a:pt x="2173333" y="2667313"/>
                </a:lnTo>
                <a:lnTo>
                  <a:pt x="2171746" y="2658977"/>
                </a:lnTo>
                <a:lnTo>
                  <a:pt x="2170158" y="2649451"/>
                </a:lnTo>
                <a:lnTo>
                  <a:pt x="2170952" y="2647863"/>
                </a:lnTo>
                <a:lnTo>
                  <a:pt x="2171746" y="2647070"/>
                </a:lnTo>
                <a:lnTo>
                  <a:pt x="2173333" y="2646276"/>
                </a:lnTo>
                <a:lnTo>
                  <a:pt x="2174921" y="2647070"/>
                </a:lnTo>
                <a:lnTo>
                  <a:pt x="2176508" y="2647863"/>
                </a:lnTo>
                <a:lnTo>
                  <a:pt x="2177699" y="2649451"/>
                </a:lnTo>
                <a:lnTo>
                  <a:pt x="2181271" y="2653420"/>
                </a:lnTo>
                <a:lnTo>
                  <a:pt x="2188018" y="2661756"/>
                </a:lnTo>
                <a:lnTo>
                  <a:pt x="2191590" y="2664931"/>
                </a:lnTo>
                <a:lnTo>
                  <a:pt x="2193574" y="2666122"/>
                </a:lnTo>
                <a:lnTo>
                  <a:pt x="2194765" y="2666519"/>
                </a:lnTo>
                <a:lnTo>
                  <a:pt x="2198734" y="2666916"/>
                </a:lnTo>
                <a:lnTo>
                  <a:pt x="2202306" y="2666916"/>
                </a:lnTo>
                <a:lnTo>
                  <a:pt x="2205481" y="2666519"/>
                </a:lnTo>
                <a:lnTo>
                  <a:pt x="2209450" y="2665328"/>
                </a:lnTo>
                <a:lnTo>
                  <a:pt x="2216594" y="2662946"/>
                </a:lnTo>
                <a:lnTo>
                  <a:pt x="2223341" y="2660565"/>
                </a:lnTo>
                <a:lnTo>
                  <a:pt x="2229691" y="2658580"/>
                </a:lnTo>
                <a:lnTo>
                  <a:pt x="2232867" y="2658183"/>
                </a:lnTo>
                <a:lnTo>
                  <a:pt x="2236439" y="2657787"/>
                </a:lnTo>
                <a:lnTo>
                  <a:pt x="2240011" y="2658183"/>
                </a:lnTo>
                <a:lnTo>
                  <a:pt x="2243186" y="2658580"/>
                </a:lnTo>
                <a:lnTo>
                  <a:pt x="2246758" y="2660168"/>
                </a:lnTo>
                <a:lnTo>
                  <a:pt x="2249933" y="2662550"/>
                </a:lnTo>
                <a:lnTo>
                  <a:pt x="2253108" y="2657390"/>
                </a:lnTo>
                <a:lnTo>
                  <a:pt x="2256283" y="2652230"/>
                </a:lnTo>
                <a:lnTo>
                  <a:pt x="2260252" y="2647467"/>
                </a:lnTo>
                <a:lnTo>
                  <a:pt x="2264618" y="2643498"/>
                </a:lnTo>
                <a:lnTo>
                  <a:pt x="2263824" y="2633177"/>
                </a:lnTo>
                <a:lnTo>
                  <a:pt x="2263427" y="2628414"/>
                </a:lnTo>
                <a:lnTo>
                  <a:pt x="2263824" y="2624445"/>
                </a:lnTo>
                <a:lnTo>
                  <a:pt x="2264221" y="2620873"/>
                </a:lnTo>
                <a:lnTo>
                  <a:pt x="2265411" y="2619682"/>
                </a:lnTo>
                <a:lnTo>
                  <a:pt x="2265809" y="2618492"/>
                </a:lnTo>
                <a:lnTo>
                  <a:pt x="2267396" y="2617697"/>
                </a:lnTo>
                <a:lnTo>
                  <a:pt x="2268190" y="2617301"/>
                </a:lnTo>
                <a:lnTo>
                  <a:pt x="2269777" y="2617301"/>
                </a:lnTo>
                <a:lnTo>
                  <a:pt x="2271762" y="2617301"/>
                </a:lnTo>
                <a:lnTo>
                  <a:pt x="2272953" y="2625636"/>
                </a:lnTo>
                <a:lnTo>
                  <a:pt x="2274143" y="2631193"/>
                </a:lnTo>
                <a:lnTo>
                  <a:pt x="2275334" y="2635559"/>
                </a:lnTo>
                <a:lnTo>
                  <a:pt x="2276921" y="2638734"/>
                </a:lnTo>
                <a:lnTo>
                  <a:pt x="2279303" y="2638337"/>
                </a:lnTo>
                <a:lnTo>
                  <a:pt x="2281684" y="2638337"/>
                </a:lnTo>
                <a:lnTo>
                  <a:pt x="2282478" y="2639528"/>
                </a:lnTo>
                <a:lnTo>
                  <a:pt x="2284462" y="2638337"/>
                </a:lnTo>
                <a:lnTo>
                  <a:pt x="2285653" y="2635559"/>
                </a:lnTo>
                <a:lnTo>
                  <a:pt x="2289225" y="2630796"/>
                </a:lnTo>
                <a:lnTo>
                  <a:pt x="2291209" y="2626430"/>
                </a:lnTo>
                <a:lnTo>
                  <a:pt x="2293194" y="2624048"/>
                </a:lnTo>
                <a:lnTo>
                  <a:pt x="2293988" y="2623651"/>
                </a:lnTo>
                <a:lnTo>
                  <a:pt x="2295178" y="2623651"/>
                </a:lnTo>
                <a:lnTo>
                  <a:pt x="2297560" y="2623651"/>
                </a:lnTo>
                <a:lnTo>
                  <a:pt x="2300338" y="2624842"/>
                </a:lnTo>
                <a:lnTo>
                  <a:pt x="2303513" y="2626430"/>
                </a:lnTo>
                <a:lnTo>
                  <a:pt x="2307879" y="2630002"/>
                </a:lnTo>
                <a:lnTo>
                  <a:pt x="2309070" y="2631193"/>
                </a:lnTo>
                <a:lnTo>
                  <a:pt x="2309863" y="2631987"/>
                </a:lnTo>
                <a:lnTo>
                  <a:pt x="2310657" y="2629208"/>
                </a:lnTo>
                <a:lnTo>
                  <a:pt x="2311848" y="2626033"/>
                </a:lnTo>
                <a:lnTo>
                  <a:pt x="2312642" y="2618094"/>
                </a:lnTo>
                <a:lnTo>
                  <a:pt x="2313038" y="2613728"/>
                </a:lnTo>
                <a:lnTo>
                  <a:pt x="2313832" y="2610156"/>
                </a:lnTo>
                <a:lnTo>
                  <a:pt x="2314626" y="2607378"/>
                </a:lnTo>
                <a:lnTo>
                  <a:pt x="2315420" y="2605790"/>
                </a:lnTo>
                <a:lnTo>
                  <a:pt x="2316610" y="2605393"/>
                </a:lnTo>
                <a:lnTo>
                  <a:pt x="2325342" y="2599836"/>
                </a:lnTo>
                <a:lnTo>
                  <a:pt x="2334074" y="2595470"/>
                </a:lnTo>
                <a:lnTo>
                  <a:pt x="2343996" y="2592294"/>
                </a:lnTo>
                <a:lnTo>
                  <a:pt x="2353124" y="2588722"/>
                </a:lnTo>
                <a:lnTo>
                  <a:pt x="2363046" y="2585944"/>
                </a:lnTo>
                <a:lnTo>
                  <a:pt x="2372572" y="2582769"/>
                </a:lnTo>
                <a:lnTo>
                  <a:pt x="2392813" y="2578402"/>
                </a:lnTo>
                <a:lnTo>
                  <a:pt x="2412261" y="2574036"/>
                </a:lnTo>
                <a:lnTo>
                  <a:pt x="2431709" y="2569273"/>
                </a:lnTo>
                <a:lnTo>
                  <a:pt x="2441234" y="2566892"/>
                </a:lnTo>
                <a:lnTo>
                  <a:pt x="2449965" y="2563716"/>
                </a:lnTo>
                <a:lnTo>
                  <a:pt x="2458697" y="2560541"/>
                </a:lnTo>
                <a:lnTo>
                  <a:pt x="2467429" y="2556571"/>
                </a:lnTo>
                <a:lnTo>
                  <a:pt x="2468619" y="2556175"/>
                </a:lnTo>
                <a:lnTo>
                  <a:pt x="2469810" y="2556175"/>
                </a:lnTo>
                <a:lnTo>
                  <a:pt x="2471000" y="2556571"/>
                </a:lnTo>
                <a:lnTo>
                  <a:pt x="2471794" y="2556968"/>
                </a:lnTo>
                <a:lnTo>
                  <a:pt x="2474573" y="2558556"/>
                </a:lnTo>
                <a:lnTo>
                  <a:pt x="2475763" y="2560938"/>
                </a:lnTo>
                <a:lnTo>
                  <a:pt x="2477748" y="2562922"/>
                </a:lnTo>
                <a:lnTo>
                  <a:pt x="2479732" y="2564907"/>
                </a:lnTo>
                <a:lnTo>
                  <a:pt x="2481717" y="2565701"/>
                </a:lnTo>
                <a:lnTo>
                  <a:pt x="2482510" y="2565701"/>
                </a:lnTo>
                <a:lnTo>
                  <a:pt x="2483701" y="2565304"/>
                </a:lnTo>
                <a:lnTo>
                  <a:pt x="2484495" y="2564510"/>
                </a:lnTo>
                <a:lnTo>
                  <a:pt x="2486082" y="2562922"/>
                </a:lnTo>
                <a:lnTo>
                  <a:pt x="2488067" y="2559350"/>
                </a:lnTo>
                <a:lnTo>
                  <a:pt x="2492432" y="2550618"/>
                </a:lnTo>
                <a:lnTo>
                  <a:pt x="2494814" y="2545855"/>
                </a:lnTo>
                <a:lnTo>
                  <a:pt x="2496798" y="2541886"/>
                </a:lnTo>
                <a:lnTo>
                  <a:pt x="2499180" y="2539107"/>
                </a:lnTo>
                <a:lnTo>
                  <a:pt x="2500370" y="2537519"/>
                </a:lnTo>
                <a:lnTo>
                  <a:pt x="2501561" y="2537122"/>
                </a:lnTo>
                <a:lnTo>
                  <a:pt x="2505530" y="2535535"/>
                </a:lnTo>
                <a:lnTo>
                  <a:pt x="2510690" y="2535138"/>
                </a:lnTo>
                <a:lnTo>
                  <a:pt x="2515452" y="2534344"/>
                </a:lnTo>
                <a:lnTo>
                  <a:pt x="2520612" y="2534344"/>
                </a:lnTo>
                <a:lnTo>
                  <a:pt x="2532519" y="2535138"/>
                </a:lnTo>
                <a:lnTo>
                  <a:pt x="2544425" y="2534344"/>
                </a:lnTo>
                <a:lnTo>
                  <a:pt x="2550775" y="2533947"/>
                </a:lnTo>
                <a:lnTo>
                  <a:pt x="2556332" y="2533153"/>
                </a:lnTo>
                <a:lnTo>
                  <a:pt x="2562285" y="2531565"/>
                </a:lnTo>
                <a:lnTo>
                  <a:pt x="2568239" y="2529184"/>
                </a:lnTo>
                <a:lnTo>
                  <a:pt x="2573398" y="2526405"/>
                </a:lnTo>
                <a:lnTo>
                  <a:pt x="2578558" y="2521642"/>
                </a:lnTo>
                <a:lnTo>
                  <a:pt x="2583320" y="2516879"/>
                </a:lnTo>
                <a:lnTo>
                  <a:pt x="2587289" y="2510132"/>
                </a:lnTo>
                <a:lnTo>
                  <a:pt x="2586892" y="2503384"/>
                </a:lnTo>
                <a:lnTo>
                  <a:pt x="2585305" y="2498224"/>
                </a:lnTo>
                <a:lnTo>
                  <a:pt x="2583717" y="2494652"/>
                </a:lnTo>
                <a:lnTo>
                  <a:pt x="2582527" y="2491873"/>
                </a:lnTo>
                <a:lnTo>
                  <a:pt x="2580542" y="2489889"/>
                </a:lnTo>
                <a:lnTo>
                  <a:pt x="2578558" y="2489095"/>
                </a:lnTo>
                <a:lnTo>
                  <a:pt x="2576573" y="2488698"/>
                </a:lnTo>
                <a:lnTo>
                  <a:pt x="2574192" y="2488301"/>
                </a:lnTo>
                <a:lnTo>
                  <a:pt x="2574192" y="2485126"/>
                </a:lnTo>
                <a:lnTo>
                  <a:pt x="2574589" y="2482744"/>
                </a:lnTo>
                <a:lnTo>
                  <a:pt x="2576176" y="2479966"/>
                </a:lnTo>
                <a:lnTo>
                  <a:pt x="2578161" y="2477187"/>
                </a:lnTo>
                <a:lnTo>
                  <a:pt x="2579748" y="2475599"/>
                </a:lnTo>
                <a:lnTo>
                  <a:pt x="2582527" y="2473615"/>
                </a:lnTo>
                <a:lnTo>
                  <a:pt x="2584908" y="2472424"/>
                </a:lnTo>
                <a:lnTo>
                  <a:pt x="2587289" y="2472424"/>
                </a:lnTo>
                <a:lnTo>
                  <a:pt x="2585305" y="2468455"/>
                </a:lnTo>
                <a:lnTo>
                  <a:pt x="2584511" y="2465280"/>
                </a:lnTo>
                <a:lnTo>
                  <a:pt x="2584511" y="2462104"/>
                </a:lnTo>
                <a:lnTo>
                  <a:pt x="2584908" y="2459326"/>
                </a:lnTo>
                <a:lnTo>
                  <a:pt x="2585702" y="2452975"/>
                </a:lnTo>
                <a:lnTo>
                  <a:pt x="2586098" y="2448609"/>
                </a:lnTo>
                <a:lnTo>
                  <a:pt x="2586098" y="2443449"/>
                </a:lnTo>
                <a:lnTo>
                  <a:pt x="2582923" y="2450990"/>
                </a:lnTo>
                <a:lnTo>
                  <a:pt x="2578954" y="2456944"/>
                </a:lnTo>
                <a:lnTo>
                  <a:pt x="2574986" y="2461707"/>
                </a:lnTo>
                <a:lnTo>
                  <a:pt x="2571017" y="2465677"/>
                </a:lnTo>
                <a:lnTo>
                  <a:pt x="2566651" y="2468058"/>
                </a:lnTo>
                <a:lnTo>
                  <a:pt x="2562285" y="2470043"/>
                </a:lnTo>
                <a:lnTo>
                  <a:pt x="2557919" y="2471630"/>
                </a:lnTo>
                <a:lnTo>
                  <a:pt x="2553157" y="2471630"/>
                </a:lnTo>
                <a:lnTo>
                  <a:pt x="2547997" y="2471630"/>
                </a:lnTo>
                <a:lnTo>
                  <a:pt x="2542837" y="2470439"/>
                </a:lnTo>
                <a:lnTo>
                  <a:pt x="2537281" y="2469249"/>
                </a:lnTo>
                <a:lnTo>
                  <a:pt x="2532122" y="2467264"/>
                </a:lnTo>
                <a:lnTo>
                  <a:pt x="2520612" y="2461707"/>
                </a:lnTo>
                <a:lnTo>
                  <a:pt x="2509102" y="2455753"/>
                </a:lnTo>
                <a:lnTo>
                  <a:pt x="2482510" y="2441068"/>
                </a:lnTo>
                <a:lnTo>
                  <a:pt x="2469413" y="2434320"/>
                </a:lnTo>
                <a:lnTo>
                  <a:pt x="2463063" y="2431541"/>
                </a:lnTo>
                <a:lnTo>
                  <a:pt x="2456316" y="2429160"/>
                </a:lnTo>
                <a:lnTo>
                  <a:pt x="2455522" y="2431541"/>
                </a:lnTo>
                <a:lnTo>
                  <a:pt x="2453537" y="2429557"/>
                </a:lnTo>
                <a:lnTo>
                  <a:pt x="2451950" y="2427572"/>
                </a:lnTo>
                <a:lnTo>
                  <a:pt x="2447187" y="2426381"/>
                </a:lnTo>
                <a:lnTo>
                  <a:pt x="2442028" y="2425587"/>
                </a:lnTo>
                <a:lnTo>
                  <a:pt x="2437265" y="2425190"/>
                </a:lnTo>
                <a:lnTo>
                  <a:pt x="2432899" y="2424397"/>
                </a:lnTo>
                <a:lnTo>
                  <a:pt x="2428137" y="2425190"/>
                </a:lnTo>
                <a:lnTo>
                  <a:pt x="2423770" y="2425984"/>
                </a:lnTo>
                <a:lnTo>
                  <a:pt x="2419802" y="2427969"/>
                </a:lnTo>
                <a:lnTo>
                  <a:pt x="2415436" y="2429954"/>
                </a:lnTo>
                <a:lnTo>
                  <a:pt x="2413848" y="2422015"/>
                </a:lnTo>
                <a:lnTo>
                  <a:pt x="2413451" y="2419237"/>
                </a:lnTo>
                <a:lnTo>
                  <a:pt x="2412261" y="2416855"/>
                </a:lnTo>
                <a:lnTo>
                  <a:pt x="2411070" y="2414870"/>
                </a:lnTo>
                <a:lnTo>
                  <a:pt x="2409880" y="2412886"/>
                </a:lnTo>
                <a:lnTo>
                  <a:pt x="2407498" y="2410901"/>
                </a:lnTo>
                <a:lnTo>
                  <a:pt x="2402736" y="2408123"/>
                </a:lnTo>
                <a:lnTo>
                  <a:pt x="2399957" y="2405345"/>
                </a:lnTo>
                <a:lnTo>
                  <a:pt x="2398767" y="2404154"/>
                </a:lnTo>
                <a:lnTo>
                  <a:pt x="2397576" y="2402169"/>
                </a:lnTo>
                <a:lnTo>
                  <a:pt x="2393607" y="2403757"/>
                </a:lnTo>
                <a:lnTo>
                  <a:pt x="2389241" y="2404947"/>
                </a:lnTo>
                <a:lnTo>
                  <a:pt x="2392813" y="2408123"/>
                </a:lnTo>
                <a:lnTo>
                  <a:pt x="2395592" y="2410901"/>
                </a:lnTo>
                <a:lnTo>
                  <a:pt x="2402736" y="2416458"/>
                </a:lnTo>
                <a:lnTo>
                  <a:pt x="2405514" y="2419634"/>
                </a:lnTo>
                <a:lnTo>
                  <a:pt x="2408292" y="2423603"/>
                </a:lnTo>
                <a:lnTo>
                  <a:pt x="2411467" y="2428366"/>
                </a:lnTo>
                <a:lnTo>
                  <a:pt x="2413848" y="2434717"/>
                </a:lnTo>
                <a:lnTo>
                  <a:pt x="2412658" y="2436304"/>
                </a:lnTo>
                <a:lnTo>
                  <a:pt x="2411467" y="2437892"/>
                </a:lnTo>
                <a:lnTo>
                  <a:pt x="2409483" y="2438686"/>
                </a:lnTo>
                <a:lnTo>
                  <a:pt x="2407498" y="2439877"/>
                </a:lnTo>
                <a:lnTo>
                  <a:pt x="2401942" y="2440671"/>
                </a:lnTo>
                <a:lnTo>
                  <a:pt x="2395592" y="2440671"/>
                </a:lnTo>
                <a:lnTo>
                  <a:pt x="2392813" y="2440671"/>
                </a:lnTo>
                <a:lnTo>
                  <a:pt x="2389241" y="2439877"/>
                </a:lnTo>
                <a:lnTo>
                  <a:pt x="2386463" y="2438686"/>
                </a:lnTo>
                <a:lnTo>
                  <a:pt x="2382891" y="2437892"/>
                </a:lnTo>
                <a:lnTo>
                  <a:pt x="2380113" y="2435907"/>
                </a:lnTo>
                <a:lnTo>
                  <a:pt x="2376541" y="2433923"/>
                </a:lnTo>
                <a:lnTo>
                  <a:pt x="2374160" y="2431541"/>
                </a:lnTo>
                <a:lnTo>
                  <a:pt x="2371381" y="2429160"/>
                </a:lnTo>
                <a:lnTo>
                  <a:pt x="2375350" y="2429160"/>
                </a:lnTo>
                <a:lnTo>
                  <a:pt x="2378525" y="2429557"/>
                </a:lnTo>
                <a:lnTo>
                  <a:pt x="2380907" y="2424397"/>
                </a:lnTo>
                <a:lnTo>
                  <a:pt x="2383685" y="2419634"/>
                </a:lnTo>
                <a:lnTo>
                  <a:pt x="2384479" y="2416855"/>
                </a:lnTo>
                <a:lnTo>
                  <a:pt x="2384875" y="2413680"/>
                </a:lnTo>
                <a:lnTo>
                  <a:pt x="2384875" y="2410505"/>
                </a:lnTo>
                <a:lnTo>
                  <a:pt x="2384875" y="2406535"/>
                </a:lnTo>
                <a:lnTo>
                  <a:pt x="2377335" y="2408520"/>
                </a:lnTo>
                <a:lnTo>
                  <a:pt x="2369000" y="2410505"/>
                </a:lnTo>
                <a:lnTo>
                  <a:pt x="2361062" y="2411298"/>
                </a:lnTo>
                <a:lnTo>
                  <a:pt x="2353124" y="2411695"/>
                </a:lnTo>
                <a:lnTo>
                  <a:pt x="2337249" y="2412489"/>
                </a:lnTo>
                <a:lnTo>
                  <a:pt x="2321373" y="2412489"/>
                </a:lnTo>
                <a:lnTo>
                  <a:pt x="2306291" y="2411695"/>
                </a:lnTo>
                <a:lnTo>
                  <a:pt x="2290813" y="2412489"/>
                </a:lnTo>
                <a:lnTo>
                  <a:pt x="2282875" y="2412489"/>
                </a:lnTo>
                <a:lnTo>
                  <a:pt x="2274937" y="2413283"/>
                </a:lnTo>
                <a:lnTo>
                  <a:pt x="2266602" y="2414474"/>
                </a:lnTo>
                <a:lnTo>
                  <a:pt x="2259061" y="2416458"/>
                </a:lnTo>
                <a:lnTo>
                  <a:pt x="2251521" y="2417649"/>
                </a:lnTo>
                <a:lnTo>
                  <a:pt x="2244773" y="2420030"/>
                </a:lnTo>
                <a:lnTo>
                  <a:pt x="2237233" y="2422809"/>
                </a:lnTo>
                <a:lnTo>
                  <a:pt x="2230882" y="2425984"/>
                </a:lnTo>
                <a:lnTo>
                  <a:pt x="2224532" y="2429557"/>
                </a:lnTo>
                <a:lnTo>
                  <a:pt x="2218182" y="2433526"/>
                </a:lnTo>
                <a:lnTo>
                  <a:pt x="2211832" y="2437098"/>
                </a:lnTo>
                <a:lnTo>
                  <a:pt x="2206275" y="2441861"/>
                </a:lnTo>
                <a:lnTo>
                  <a:pt x="2200718" y="2446624"/>
                </a:lnTo>
                <a:lnTo>
                  <a:pt x="2194765" y="2451388"/>
                </a:lnTo>
                <a:lnTo>
                  <a:pt x="2184049" y="2462104"/>
                </a:lnTo>
                <a:lnTo>
                  <a:pt x="2174524" y="2474012"/>
                </a:lnTo>
                <a:lnTo>
                  <a:pt x="2164602" y="2485523"/>
                </a:lnTo>
                <a:lnTo>
                  <a:pt x="2151108" y="2502193"/>
                </a:lnTo>
                <a:lnTo>
                  <a:pt x="2155473" y="2504178"/>
                </a:lnTo>
                <a:lnTo>
                  <a:pt x="2159045" y="2505766"/>
                </a:lnTo>
                <a:lnTo>
                  <a:pt x="2163014" y="2506163"/>
                </a:lnTo>
                <a:lnTo>
                  <a:pt x="2166586" y="2505766"/>
                </a:lnTo>
                <a:lnTo>
                  <a:pt x="2170158" y="2505369"/>
                </a:lnTo>
                <a:lnTo>
                  <a:pt x="2173333" y="2503781"/>
                </a:lnTo>
                <a:lnTo>
                  <a:pt x="2179684" y="2500209"/>
                </a:lnTo>
                <a:lnTo>
                  <a:pt x="2186430" y="2496239"/>
                </a:lnTo>
                <a:lnTo>
                  <a:pt x="2190003" y="2495049"/>
                </a:lnTo>
                <a:lnTo>
                  <a:pt x="2193574" y="2493064"/>
                </a:lnTo>
                <a:lnTo>
                  <a:pt x="2196749" y="2491873"/>
                </a:lnTo>
                <a:lnTo>
                  <a:pt x="2200718" y="2491079"/>
                </a:lnTo>
                <a:lnTo>
                  <a:pt x="2205084" y="2490682"/>
                </a:lnTo>
                <a:lnTo>
                  <a:pt x="2209450" y="2491079"/>
                </a:lnTo>
                <a:lnTo>
                  <a:pt x="2204688" y="2499018"/>
                </a:lnTo>
                <a:lnTo>
                  <a:pt x="2199925" y="2505369"/>
                </a:lnTo>
                <a:lnTo>
                  <a:pt x="2193972" y="2511720"/>
                </a:lnTo>
                <a:lnTo>
                  <a:pt x="2188018" y="2516482"/>
                </a:lnTo>
                <a:lnTo>
                  <a:pt x="2181668" y="2521245"/>
                </a:lnTo>
                <a:lnTo>
                  <a:pt x="2175318" y="2525612"/>
                </a:lnTo>
                <a:lnTo>
                  <a:pt x="2168968" y="2529184"/>
                </a:lnTo>
                <a:lnTo>
                  <a:pt x="2162220" y="2532756"/>
                </a:lnTo>
                <a:lnTo>
                  <a:pt x="2154679" y="2535535"/>
                </a:lnTo>
                <a:lnTo>
                  <a:pt x="2147932" y="2538313"/>
                </a:lnTo>
                <a:lnTo>
                  <a:pt x="2133247" y="2543870"/>
                </a:lnTo>
                <a:lnTo>
                  <a:pt x="2118563" y="2548633"/>
                </a:lnTo>
                <a:lnTo>
                  <a:pt x="2103878" y="2554587"/>
                </a:lnTo>
                <a:lnTo>
                  <a:pt x="2094352" y="2562525"/>
                </a:lnTo>
                <a:lnTo>
                  <a:pt x="2089193" y="2566495"/>
                </a:lnTo>
                <a:lnTo>
                  <a:pt x="2090780" y="2565304"/>
                </a:lnTo>
                <a:lnTo>
                  <a:pt x="2096337" y="2562525"/>
                </a:lnTo>
                <a:lnTo>
                  <a:pt x="2101893" y="2560144"/>
                </a:lnTo>
                <a:lnTo>
                  <a:pt x="2107847" y="2558556"/>
                </a:lnTo>
                <a:lnTo>
                  <a:pt x="2113800" y="2556968"/>
                </a:lnTo>
                <a:lnTo>
                  <a:pt x="2119753" y="2556571"/>
                </a:lnTo>
                <a:lnTo>
                  <a:pt x="2130866" y="2555381"/>
                </a:lnTo>
                <a:lnTo>
                  <a:pt x="2142773" y="2555381"/>
                </a:lnTo>
                <a:lnTo>
                  <a:pt x="2154283" y="2554984"/>
                </a:lnTo>
                <a:lnTo>
                  <a:pt x="2160236" y="2554984"/>
                </a:lnTo>
                <a:lnTo>
                  <a:pt x="2166189" y="2554190"/>
                </a:lnTo>
                <a:lnTo>
                  <a:pt x="2167380" y="2552999"/>
                </a:lnTo>
                <a:lnTo>
                  <a:pt x="2169364" y="2552205"/>
                </a:lnTo>
                <a:lnTo>
                  <a:pt x="2173333" y="2550618"/>
                </a:lnTo>
                <a:lnTo>
                  <a:pt x="2177699" y="2550221"/>
                </a:lnTo>
                <a:lnTo>
                  <a:pt x="2182859" y="2549824"/>
                </a:lnTo>
                <a:lnTo>
                  <a:pt x="2189209" y="2546648"/>
                </a:lnTo>
                <a:lnTo>
                  <a:pt x="2192384" y="2544664"/>
                </a:lnTo>
                <a:lnTo>
                  <a:pt x="2195956" y="2542679"/>
                </a:lnTo>
                <a:lnTo>
                  <a:pt x="2199131" y="2566892"/>
                </a:lnTo>
                <a:lnTo>
                  <a:pt x="2196353" y="2566495"/>
                </a:lnTo>
                <a:lnTo>
                  <a:pt x="2192781" y="2566495"/>
                </a:lnTo>
                <a:lnTo>
                  <a:pt x="2190400" y="2567288"/>
                </a:lnTo>
                <a:lnTo>
                  <a:pt x="2187224" y="2567288"/>
                </a:lnTo>
                <a:lnTo>
                  <a:pt x="2179684" y="2566892"/>
                </a:lnTo>
                <a:lnTo>
                  <a:pt x="2175318" y="2566892"/>
                </a:lnTo>
                <a:lnTo>
                  <a:pt x="2171349" y="2567288"/>
                </a:lnTo>
                <a:lnTo>
                  <a:pt x="2169364" y="2568082"/>
                </a:lnTo>
                <a:lnTo>
                  <a:pt x="2167380" y="2569273"/>
                </a:lnTo>
                <a:lnTo>
                  <a:pt x="2165396" y="2570861"/>
                </a:lnTo>
                <a:lnTo>
                  <a:pt x="2164205" y="2572052"/>
                </a:lnTo>
                <a:lnTo>
                  <a:pt x="2163808" y="2569670"/>
                </a:lnTo>
                <a:lnTo>
                  <a:pt x="2163014" y="2567685"/>
                </a:lnTo>
                <a:lnTo>
                  <a:pt x="2157458" y="2569273"/>
                </a:lnTo>
                <a:lnTo>
                  <a:pt x="2151504" y="2570861"/>
                </a:lnTo>
                <a:lnTo>
                  <a:pt x="2140788" y="2574433"/>
                </a:lnTo>
                <a:lnTo>
                  <a:pt x="2130072" y="2578402"/>
                </a:lnTo>
                <a:lnTo>
                  <a:pt x="2119753" y="2581974"/>
                </a:lnTo>
                <a:lnTo>
                  <a:pt x="2114197" y="2582769"/>
                </a:lnTo>
                <a:lnTo>
                  <a:pt x="2109037" y="2583959"/>
                </a:lnTo>
                <a:lnTo>
                  <a:pt x="2103481" y="2584753"/>
                </a:lnTo>
                <a:lnTo>
                  <a:pt x="2098321" y="2584753"/>
                </a:lnTo>
                <a:lnTo>
                  <a:pt x="2092368" y="2584356"/>
                </a:lnTo>
                <a:lnTo>
                  <a:pt x="2086414" y="2583562"/>
                </a:lnTo>
                <a:lnTo>
                  <a:pt x="2080064" y="2581578"/>
                </a:lnTo>
                <a:lnTo>
                  <a:pt x="2073714" y="2579196"/>
                </a:lnTo>
                <a:lnTo>
                  <a:pt x="2079667" y="2573639"/>
                </a:lnTo>
                <a:lnTo>
                  <a:pt x="2084033" y="2569670"/>
                </a:lnTo>
                <a:lnTo>
                  <a:pt x="2065776" y="2579990"/>
                </a:lnTo>
                <a:lnTo>
                  <a:pt x="2066570" y="2579990"/>
                </a:lnTo>
                <a:lnTo>
                  <a:pt x="2065776" y="2582371"/>
                </a:lnTo>
                <a:lnTo>
                  <a:pt x="2064982" y="2584753"/>
                </a:lnTo>
                <a:lnTo>
                  <a:pt x="2062601" y="2588722"/>
                </a:lnTo>
                <a:lnTo>
                  <a:pt x="2059029" y="2592691"/>
                </a:lnTo>
                <a:lnTo>
                  <a:pt x="2054663" y="2595470"/>
                </a:lnTo>
                <a:lnTo>
                  <a:pt x="2050297" y="2597454"/>
                </a:lnTo>
                <a:lnTo>
                  <a:pt x="2045932" y="2598645"/>
                </a:lnTo>
                <a:lnTo>
                  <a:pt x="2043550" y="2598645"/>
                </a:lnTo>
                <a:lnTo>
                  <a:pt x="2041566" y="2598248"/>
                </a:lnTo>
                <a:lnTo>
                  <a:pt x="2039185" y="2597454"/>
                </a:lnTo>
                <a:lnTo>
                  <a:pt x="2037200" y="2596661"/>
                </a:lnTo>
                <a:lnTo>
                  <a:pt x="1982429" y="2626827"/>
                </a:lnTo>
                <a:lnTo>
                  <a:pt x="1928055" y="2656199"/>
                </a:lnTo>
                <a:lnTo>
                  <a:pt x="1935993" y="2660168"/>
                </a:lnTo>
                <a:lnTo>
                  <a:pt x="1934802" y="2662153"/>
                </a:lnTo>
                <a:lnTo>
                  <a:pt x="1932818" y="2663740"/>
                </a:lnTo>
                <a:lnTo>
                  <a:pt x="1931627" y="2664931"/>
                </a:lnTo>
                <a:lnTo>
                  <a:pt x="1929246" y="2666122"/>
                </a:lnTo>
                <a:lnTo>
                  <a:pt x="1924087" y="2668107"/>
                </a:lnTo>
                <a:lnTo>
                  <a:pt x="1917736" y="2669297"/>
                </a:lnTo>
                <a:lnTo>
                  <a:pt x="1910989" y="2671282"/>
                </a:lnTo>
                <a:lnTo>
                  <a:pt x="1903051" y="2673267"/>
                </a:lnTo>
                <a:lnTo>
                  <a:pt x="1895510" y="2676442"/>
                </a:lnTo>
                <a:lnTo>
                  <a:pt x="1886779" y="2680808"/>
                </a:lnTo>
                <a:lnTo>
                  <a:pt x="1885985" y="2679220"/>
                </a:lnTo>
                <a:lnTo>
                  <a:pt x="1877254" y="2683984"/>
                </a:lnTo>
                <a:lnTo>
                  <a:pt x="1881619" y="2687159"/>
                </a:lnTo>
                <a:lnTo>
                  <a:pt x="1884001" y="2688349"/>
                </a:lnTo>
                <a:lnTo>
                  <a:pt x="1886779" y="2689937"/>
                </a:lnTo>
                <a:lnTo>
                  <a:pt x="1885588" y="2691128"/>
                </a:lnTo>
                <a:lnTo>
                  <a:pt x="1884794" y="2691128"/>
                </a:lnTo>
                <a:lnTo>
                  <a:pt x="1883604" y="2691128"/>
                </a:lnTo>
                <a:lnTo>
                  <a:pt x="1882810" y="2690334"/>
                </a:lnTo>
                <a:lnTo>
                  <a:pt x="1880428" y="2687953"/>
                </a:lnTo>
                <a:lnTo>
                  <a:pt x="1878444" y="2685571"/>
                </a:lnTo>
                <a:lnTo>
                  <a:pt x="1875269" y="2687159"/>
                </a:lnTo>
                <a:lnTo>
                  <a:pt x="1872888" y="2689143"/>
                </a:lnTo>
                <a:lnTo>
                  <a:pt x="1870506" y="2691525"/>
                </a:lnTo>
                <a:lnTo>
                  <a:pt x="1868125" y="2693906"/>
                </a:lnTo>
                <a:lnTo>
                  <a:pt x="1864156" y="2699066"/>
                </a:lnTo>
                <a:lnTo>
                  <a:pt x="1859790" y="2704623"/>
                </a:lnTo>
                <a:lnTo>
                  <a:pt x="1857806" y="2706608"/>
                </a:lnTo>
                <a:lnTo>
                  <a:pt x="1855425" y="2708990"/>
                </a:lnTo>
                <a:lnTo>
                  <a:pt x="1852249" y="2710974"/>
                </a:lnTo>
                <a:lnTo>
                  <a:pt x="1849471" y="2712562"/>
                </a:lnTo>
                <a:lnTo>
                  <a:pt x="1845899" y="2712959"/>
                </a:lnTo>
                <a:lnTo>
                  <a:pt x="1841930" y="2713356"/>
                </a:lnTo>
                <a:lnTo>
                  <a:pt x="1837565" y="2713356"/>
                </a:lnTo>
                <a:lnTo>
                  <a:pt x="1832802" y="2712562"/>
                </a:lnTo>
                <a:lnTo>
                  <a:pt x="1832008" y="2710577"/>
                </a:lnTo>
                <a:lnTo>
                  <a:pt x="1809385" y="2723279"/>
                </a:lnTo>
                <a:lnTo>
                  <a:pt x="1787556" y="2736774"/>
                </a:lnTo>
                <a:lnTo>
                  <a:pt x="1784381" y="2738759"/>
                </a:lnTo>
                <a:lnTo>
                  <a:pt x="1782000" y="2741140"/>
                </a:lnTo>
                <a:lnTo>
                  <a:pt x="1777237" y="2747094"/>
                </a:lnTo>
                <a:lnTo>
                  <a:pt x="1772078" y="2752651"/>
                </a:lnTo>
                <a:lnTo>
                  <a:pt x="1769300" y="2755429"/>
                </a:lnTo>
                <a:lnTo>
                  <a:pt x="1766918" y="2757811"/>
                </a:lnTo>
                <a:lnTo>
                  <a:pt x="1764140" y="2759795"/>
                </a:lnTo>
                <a:lnTo>
                  <a:pt x="1760965" y="2761383"/>
                </a:lnTo>
                <a:lnTo>
                  <a:pt x="1756996" y="2761780"/>
                </a:lnTo>
                <a:lnTo>
                  <a:pt x="1753027" y="2761780"/>
                </a:lnTo>
                <a:lnTo>
                  <a:pt x="1748661" y="2761383"/>
                </a:lnTo>
                <a:lnTo>
                  <a:pt x="1743898" y="2759795"/>
                </a:lnTo>
                <a:lnTo>
                  <a:pt x="1738739" y="2757017"/>
                </a:lnTo>
                <a:lnTo>
                  <a:pt x="1732786" y="2753048"/>
                </a:lnTo>
                <a:lnTo>
                  <a:pt x="1735564" y="2741934"/>
                </a:lnTo>
                <a:lnTo>
                  <a:pt x="1739532" y="2730820"/>
                </a:lnTo>
                <a:lnTo>
                  <a:pt x="1743898" y="2720897"/>
                </a:lnTo>
                <a:lnTo>
                  <a:pt x="1748661" y="2710577"/>
                </a:lnTo>
                <a:lnTo>
                  <a:pt x="1754218" y="2700654"/>
                </a:lnTo>
                <a:lnTo>
                  <a:pt x="1760568" y="2691525"/>
                </a:lnTo>
                <a:lnTo>
                  <a:pt x="1766918" y="2682793"/>
                </a:lnTo>
                <a:lnTo>
                  <a:pt x="1773665" y="2673663"/>
                </a:lnTo>
                <a:lnTo>
                  <a:pt x="1756599" y="2646276"/>
                </a:lnTo>
                <a:lnTo>
                  <a:pt x="1758583" y="2646276"/>
                </a:lnTo>
                <a:lnTo>
                  <a:pt x="1760965" y="2647467"/>
                </a:lnTo>
                <a:lnTo>
                  <a:pt x="1764140" y="2649054"/>
                </a:lnTo>
                <a:lnTo>
                  <a:pt x="1767315" y="2651436"/>
                </a:lnTo>
                <a:lnTo>
                  <a:pt x="1770887" y="2654214"/>
                </a:lnTo>
                <a:lnTo>
                  <a:pt x="1774062" y="2657787"/>
                </a:lnTo>
                <a:lnTo>
                  <a:pt x="1777634" y="2661756"/>
                </a:lnTo>
                <a:lnTo>
                  <a:pt x="1781206" y="2664931"/>
                </a:lnTo>
                <a:lnTo>
                  <a:pt x="1787953" y="2657787"/>
                </a:lnTo>
                <a:lnTo>
                  <a:pt x="1795891" y="2650245"/>
                </a:lnTo>
                <a:lnTo>
                  <a:pt x="1803432" y="2643498"/>
                </a:lnTo>
                <a:lnTo>
                  <a:pt x="1811369" y="2636750"/>
                </a:lnTo>
                <a:lnTo>
                  <a:pt x="1820101" y="2630399"/>
                </a:lnTo>
                <a:lnTo>
                  <a:pt x="1828436" y="2624048"/>
                </a:lnTo>
                <a:lnTo>
                  <a:pt x="1846693" y="2611744"/>
                </a:lnTo>
                <a:lnTo>
                  <a:pt x="1864950" y="2600630"/>
                </a:lnTo>
                <a:lnTo>
                  <a:pt x="1884794" y="2589913"/>
                </a:lnTo>
                <a:lnTo>
                  <a:pt x="1904242" y="2579593"/>
                </a:lnTo>
                <a:lnTo>
                  <a:pt x="1924087" y="2570067"/>
                </a:lnTo>
                <a:lnTo>
                  <a:pt x="1923293" y="2566892"/>
                </a:lnTo>
                <a:lnTo>
                  <a:pt x="1922896" y="2563319"/>
                </a:lnTo>
                <a:lnTo>
                  <a:pt x="1923293" y="2558556"/>
                </a:lnTo>
                <a:lnTo>
                  <a:pt x="1924087" y="2551808"/>
                </a:lnTo>
                <a:lnTo>
                  <a:pt x="1927658" y="2551808"/>
                </a:lnTo>
                <a:lnTo>
                  <a:pt x="1930437" y="2552205"/>
                </a:lnTo>
                <a:lnTo>
                  <a:pt x="1933612" y="2552603"/>
                </a:lnTo>
                <a:lnTo>
                  <a:pt x="1936390" y="2553793"/>
                </a:lnTo>
                <a:lnTo>
                  <a:pt x="1941153" y="2556571"/>
                </a:lnTo>
                <a:lnTo>
                  <a:pt x="1945519" y="2560144"/>
                </a:lnTo>
                <a:lnTo>
                  <a:pt x="1972507" y="2547443"/>
                </a:lnTo>
                <a:lnTo>
                  <a:pt x="1999099" y="2534344"/>
                </a:lnTo>
                <a:lnTo>
                  <a:pt x="2014577" y="2526802"/>
                </a:lnTo>
                <a:lnTo>
                  <a:pt x="2030056" y="2519261"/>
                </a:lnTo>
                <a:lnTo>
                  <a:pt x="2044741" y="2510926"/>
                </a:lnTo>
                <a:lnTo>
                  <a:pt x="2059029" y="2502193"/>
                </a:lnTo>
                <a:lnTo>
                  <a:pt x="2072126" y="2493461"/>
                </a:lnTo>
                <a:lnTo>
                  <a:pt x="2084430" y="2484332"/>
                </a:lnTo>
                <a:lnTo>
                  <a:pt x="2096337" y="2474409"/>
                </a:lnTo>
                <a:lnTo>
                  <a:pt x="2107053" y="2464089"/>
                </a:lnTo>
                <a:lnTo>
                  <a:pt x="2117371" y="2453372"/>
                </a:lnTo>
                <a:lnTo>
                  <a:pt x="2122135" y="2447418"/>
                </a:lnTo>
                <a:lnTo>
                  <a:pt x="2126500" y="2441861"/>
                </a:lnTo>
                <a:lnTo>
                  <a:pt x="2130866" y="2435511"/>
                </a:lnTo>
                <a:lnTo>
                  <a:pt x="2134835" y="2429160"/>
                </a:lnTo>
                <a:lnTo>
                  <a:pt x="2138804" y="2422015"/>
                </a:lnTo>
                <a:lnTo>
                  <a:pt x="2141979" y="2415267"/>
                </a:lnTo>
                <a:lnTo>
                  <a:pt x="2141582" y="2415267"/>
                </a:lnTo>
                <a:lnTo>
                  <a:pt x="2141185" y="2407329"/>
                </a:lnTo>
                <a:lnTo>
                  <a:pt x="2134835" y="2403757"/>
                </a:lnTo>
                <a:lnTo>
                  <a:pt x="2128881" y="2400581"/>
                </a:lnTo>
                <a:lnTo>
                  <a:pt x="2122928" y="2398597"/>
                </a:lnTo>
                <a:lnTo>
                  <a:pt x="2117371" y="2397803"/>
                </a:lnTo>
                <a:lnTo>
                  <a:pt x="2111419" y="2397803"/>
                </a:lnTo>
                <a:lnTo>
                  <a:pt x="2105465" y="2398200"/>
                </a:lnTo>
                <a:lnTo>
                  <a:pt x="2100305" y="2399788"/>
                </a:lnTo>
                <a:lnTo>
                  <a:pt x="2094352" y="2401772"/>
                </a:lnTo>
                <a:lnTo>
                  <a:pt x="2094352" y="2404550"/>
                </a:lnTo>
                <a:lnTo>
                  <a:pt x="2094352" y="2407329"/>
                </a:lnTo>
                <a:lnTo>
                  <a:pt x="2094749" y="2410901"/>
                </a:lnTo>
                <a:lnTo>
                  <a:pt x="2095543" y="2414474"/>
                </a:lnTo>
                <a:lnTo>
                  <a:pt x="2097130" y="2417649"/>
                </a:lnTo>
                <a:lnTo>
                  <a:pt x="2099512" y="2421618"/>
                </a:lnTo>
                <a:lnTo>
                  <a:pt x="2105862" y="2430747"/>
                </a:lnTo>
                <a:lnTo>
                  <a:pt x="2103083" y="2433526"/>
                </a:lnTo>
                <a:lnTo>
                  <a:pt x="2100702" y="2434717"/>
                </a:lnTo>
                <a:lnTo>
                  <a:pt x="2098321" y="2436304"/>
                </a:lnTo>
                <a:lnTo>
                  <a:pt x="2095543" y="2436701"/>
                </a:lnTo>
                <a:lnTo>
                  <a:pt x="2093161" y="2436701"/>
                </a:lnTo>
                <a:lnTo>
                  <a:pt x="2090780" y="2436304"/>
                </a:lnTo>
                <a:lnTo>
                  <a:pt x="2088795" y="2435511"/>
                </a:lnTo>
                <a:lnTo>
                  <a:pt x="2086414" y="2433923"/>
                </a:lnTo>
                <a:lnTo>
                  <a:pt x="2082049" y="2430747"/>
                </a:lnTo>
                <a:lnTo>
                  <a:pt x="2077683" y="2427175"/>
                </a:lnTo>
                <a:lnTo>
                  <a:pt x="2073317" y="2423603"/>
                </a:lnTo>
                <a:lnTo>
                  <a:pt x="2068951" y="2420030"/>
                </a:lnTo>
                <a:lnTo>
                  <a:pt x="2066967" y="2422015"/>
                </a:lnTo>
                <a:lnTo>
                  <a:pt x="2065379" y="2423603"/>
                </a:lnTo>
                <a:lnTo>
                  <a:pt x="2064982" y="2425587"/>
                </a:lnTo>
                <a:lnTo>
                  <a:pt x="2065379" y="2427175"/>
                </a:lnTo>
                <a:lnTo>
                  <a:pt x="2066570" y="2429160"/>
                </a:lnTo>
                <a:lnTo>
                  <a:pt x="2067761" y="2430350"/>
                </a:lnTo>
                <a:lnTo>
                  <a:pt x="2071730" y="2433923"/>
                </a:lnTo>
                <a:lnTo>
                  <a:pt x="2075302" y="2437098"/>
                </a:lnTo>
                <a:lnTo>
                  <a:pt x="2076492" y="2438686"/>
                </a:lnTo>
                <a:lnTo>
                  <a:pt x="2078080" y="2440273"/>
                </a:lnTo>
                <a:lnTo>
                  <a:pt x="2078477" y="2441068"/>
                </a:lnTo>
                <a:lnTo>
                  <a:pt x="2078080" y="2442655"/>
                </a:lnTo>
                <a:lnTo>
                  <a:pt x="2077286" y="2443449"/>
                </a:lnTo>
                <a:lnTo>
                  <a:pt x="2074905" y="2444640"/>
                </a:lnTo>
                <a:lnTo>
                  <a:pt x="2072126" y="2445433"/>
                </a:lnTo>
                <a:lnTo>
                  <a:pt x="2070142" y="2446228"/>
                </a:lnTo>
                <a:lnTo>
                  <a:pt x="2068158" y="2446228"/>
                </a:lnTo>
                <a:lnTo>
                  <a:pt x="2066570" y="2445037"/>
                </a:lnTo>
                <a:lnTo>
                  <a:pt x="2064586" y="2443449"/>
                </a:lnTo>
                <a:lnTo>
                  <a:pt x="2062601" y="2441861"/>
                </a:lnTo>
                <a:lnTo>
                  <a:pt x="2058632" y="2436701"/>
                </a:lnTo>
                <a:lnTo>
                  <a:pt x="2055060" y="2430747"/>
                </a:lnTo>
                <a:lnTo>
                  <a:pt x="2051885" y="2425190"/>
                </a:lnTo>
                <a:lnTo>
                  <a:pt x="2048313" y="2419237"/>
                </a:lnTo>
                <a:lnTo>
                  <a:pt x="2044344" y="2414474"/>
                </a:lnTo>
                <a:lnTo>
                  <a:pt x="2048313" y="2412489"/>
                </a:lnTo>
                <a:lnTo>
                  <a:pt x="2052282" y="2410107"/>
                </a:lnTo>
                <a:lnTo>
                  <a:pt x="2037597" y="2404154"/>
                </a:lnTo>
                <a:lnTo>
                  <a:pt x="2023309" y="2397406"/>
                </a:lnTo>
                <a:lnTo>
                  <a:pt x="2009418" y="2390261"/>
                </a:lnTo>
                <a:lnTo>
                  <a:pt x="1995130" y="2383117"/>
                </a:lnTo>
                <a:lnTo>
                  <a:pt x="1980841" y="2375179"/>
                </a:lnTo>
                <a:lnTo>
                  <a:pt x="1966157" y="2366843"/>
                </a:lnTo>
                <a:lnTo>
                  <a:pt x="1951869" y="2358111"/>
                </a:lnTo>
                <a:lnTo>
                  <a:pt x="1937581" y="2349378"/>
                </a:lnTo>
                <a:lnTo>
                  <a:pt x="1942740" y="2374781"/>
                </a:lnTo>
                <a:lnTo>
                  <a:pt x="1945121" y="2387086"/>
                </a:lnTo>
                <a:lnTo>
                  <a:pt x="1947106" y="2398994"/>
                </a:lnTo>
                <a:lnTo>
                  <a:pt x="1943931" y="2400581"/>
                </a:lnTo>
                <a:lnTo>
                  <a:pt x="1941153" y="2401772"/>
                </a:lnTo>
                <a:lnTo>
                  <a:pt x="1938771" y="2400978"/>
                </a:lnTo>
                <a:lnTo>
                  <a:pt x="1937581" y="2400581"/>
                </a:lnTo>
                <a:lnTo>
                  <a:pt x="1935993" y="2398994"/>
                </a:lnTo>
                <a:lnTo>
                  <a:pt x="1934802" y="2397406"/>
                </a:lnTo>
                <a:lnTo>
                  <a:pt x="1934009" y="2392246"/>
                </a:lnTo>
                <a:lnTo>
                  <a:pt x="1932421" y="2385895"/>
                </a:lnTo>
                <a:lnTo>
                  <a:pt x="1931231" y="2378751"/>
                </a:lnTo>
                <a:lnTo>
                  <a:pt x="1930040" y="2375179"/>
                </a:lnTo>
                <a:lnTo>
                  <a:pt x="1928452" y="2371606"/>
                </a:lnTo>
                <a:lnTo>
                  <a:pt x="1926468" y="2368431"/>
                </a:lnTo>
                <a:lnTo>
                  <a:pt x="1924087" y="2365255"/>
                </a:lnTo>
                <a:lnTo>
                  <a:pt x="1913767" y="2374384"/>
                </a:lnTo>
                <a:lnTo>
                  <a:pt x="1903845" y="2381926"/>
                </a:lnTo>
                <a:lnTo>
                  <a:pt x="1893923" y="2389467"/>
                </a:lnTo>
                <a:lnTo>
                  <a:pt x="1883604" y="2396612"/>
                </a:lnTo>
                <a:lnTo>
                  <a:pt x="1874475" y="2402963"/>
                </a:lnTo>
                <a:lnTo>
                  <a:pt x="1864553" y="2408917"/>
                </a:lnTo>
                <a:lnTo>
                  <a:pt x="1855425" y="2414474"/>
                </a:lnTo>
                <a:lnTo>
                  <a:pt x="1845899" y="2419634"/>
                </a:lnTo>
                <a:lnTo>
                  <a:pt x="1836771" y="2424000"/>
                </a:lnTo>
                <a:lnTo>
                  <a:pt x="1827642" y="2428366"/>
                </a:lnTo>
                <a:lnTo>
                  <a:pt x="1809385" y="2436304"/>
                </a:lnTo>
                <a:lnTo>
                  <a:pt x="1791922" y="2442655"/>
                </a:lnTo>
                <a:lnTo>
                  <a:pt x="1773665" y="2448212"/>
                </a:lnTo>
                <a:lnTo>
                  <a:pt x="1776047" y="2442258"/>
                </a:lnTo>
                <a:lnTo>
                  <a:pt x="1779222" y="2437098"/>
                </a:lnTo>
                <a:lnTo>
                  <a:pt x="1782397" y="2432335"/>
                </a:lnTo>
                <a:lnTo>
                  <a:pt x="1785969" y="2427969"/>
                </a:lnTo>
                <a:lnTo>
                  <a:pt x="1789937" y="2423603"/>
                </a:lnTo>
                <a:lnTo>
                  <a:pt x="1793907" y="2419634"/>
                </a:lnTo>
                <a:lnTo>
                  <a:pt x="1798272" y="2415664"/>
                </a:lnTo>
                <a:lnTo>
                  <a:pt x="1803035" y="2411695"/>
                </a:lnTo>
                <a:lnTo>
                  <a:pt x="1812164" y="2405345"/>
                </a:lnTo>
                <a:lnTo>
                  <a:pt x="1822879" y="2398994"/>
                </a:lnTo>
                <a:lnTo>
                  <a:pt x="1833993" y="2393834"/>
                </a:lnTo>
                <a:lnTo>
                  <a:pt x="1845105" y="2388277"/>
                </a:lnTo>
                <a:lnTo>
                  <a:pt x="1866934" y="2378751"/>
                </a:lnTo>
                <a:lnTo>
                  <a:pt x="1889160" y="2368431"/>
                </a:lnTo>
                <a:lnTo>
                  <a:pt x="1899876" y="2362874"/>
                </a:lnTo>
                <a:lnTo>
                  <a:pt x="1910592" y="2357714"/>
                </a:lnTo>
                <a:lnTo>
                  <a:pt x="1920911" y="2351363"/>
                </a:lnTo>
                <a:lnTo>
                  <a:pt x="1931231" y="2345012"/>
                </a:lnTo>
                <a:lnTo>
                  <a:pt x="1904242" y="2326754"/>
                </a:lnTo>
                <a:lnTo>
                  <a:pt x="1901067" y="2328739"/>
                </a:lnTo>
                <a:lnTo>
                  <a:pt x="1899479" y="2331120"/>
                </a:lnTo>
                <a:lnTo>
                  <a:pt x="1895510" y="2336280"/>
                </a:lnTo>
                <a:lnTo>
                  <a:pt x="1891145" y="2341440"/>
                </a:lnTo>
                <a:lnTo>
                  <a:pt x="1888366" y="2343821"/>
                </a:lnTo>
                <a:lnTo>
                  <a:pt x="1885985" y="2345806"/>
                </a:lnTo>
                <a:lnTo>
                  <a:pt x="1882810" y="2347791"/>
                </a:lnTo>
                <a:lnTo>
                  <a:pt x="1879635" y="2349378"/>
                </a:lnTo>
                <a:lnTo>
                  <a:pt x="1875666" y="2350172"/>
                </a:lnTo>
                <a:lnTo>
                  <a:pt x="1872491" y="2350966"/>
                </a:lnTo>
                <a:lnTo>
                  <a:pt x="1864950" y="2351760"/>
                </a:lnTo>
                <a:lnTo>
                  <a:pt x="1857409" y="2352157"/>
                </a:lnTo>
                <a:lnTo>
                  <a:pt x="1849074" y="2352554"/>
                </a:lnTo>
                <a:lnTo>
                  <a:pt x="1840342" y="2353745"/>
                </a:lnTo>
                <a:lnTo>
                  <a:pt x="1831214" y="2355332"/>
                </a:lnTo>
                <a:lnTo>
                  <a:pt x="1827642" y="2356523"/>
                </a:lnTo>
                <a:lnTo>
                  <a:pt x="1822879" y="2358508"/>
                </a:lnTo>
                <a:lnTo>
                  <a:pt x="1820101" y="2360095"/>
                </a:lnTo>
                <a:lnTo>
                  <a:pt x="1817323" y="2361683"/>
                </a:lnTo>
                <a:lnTo>
                  <a:pt x="1811767" y="2366049"/>
                </a:lnTo>
                <a:lnTo>
                  <a:pt x="1807401" y="2371209"/>
                </a:lnTo>
                <a:lnTo>
                  <a:pt x="1802638" y="2376369"/>
                </a:lnTo>
                <a:lnTo>
                  <a:pt x="1798272" y="2381132"/>
                </a:lnTo>
                <a:lnTo>
                  <a:pt x="1793907" y="2385101"/>
                </a:lnTo>
                <a:lnTo>
                  <a:pt x="1791128" y="2386292"/>
                </a:lnTo>
                <a:lnTo>
                  <a:pt x="1788747" y="2387483"/>
                </a:lnTo>
                <a:lnTo>
                  <a:pt x="1786366" y="2387880"/>
                </a:lnTo>
                <a:lnTo>
                  <a:pt x="1783984" y="2388277"/>
                </a:lnTo>
                <a:lnTo>
                  <a:pt x="1781603" y="2387483"/>
                </a:lnTo>
                <a:lnTo>
                  <a:pt x="1778428" y="2385895"/>
                </a:lnTo>
                <a:lnTo>
                  <a:pt x="1771681" y="2381529"/>
                </a:lnTo>
                <a:lnTo>
                  <a:pt x="1764140" y="2375575"/>
                </a:lnTo>
                <a:lnTo>
                  <a:pt x="1756202" y="2370415"/>
                </a:lnTo>
                <a:lnTo>
                  <a:pt x="1753820" y="2371209"/>
                </a:lnTo>
                <a:lnTo>
                  <a:pt x="1751836" y="2370812"/>
                </a:lnTo>
                <a:lnTo>
                  <a:pt x="1750646" y="2369224"/>
                </a:lnTo>
                <a:lnTo>
                  <a:pt x="1750249" y="2367240"/>
                </a:lnTo>
                <a:lnTo>
                  <a:pt x="1747867" y="2366446"/>
                </a:lnTo>
                <a:lnTo>
                  <a:pt x="1746280" y="2366049"/>
                </a:lnTo>
                <a:lnTo>
                  <a:pt x="1745486" y="2366049"/>
                </a:lnTo>
                <a:lnTo>
                  <a:pt x="1743502" y="2366446"/>
                </a:lnTo>
                <a:lnTo>
                  <a:pt x="1741914" y="2368034"/>
                </a:lnTo>
                <a:lnTo>
                  <a:pt x="1740327" y="2369224"/>
                </a:lnTo>
                <a:lnTo>
                  <a:pt x="1739136" y="2371209"/>
                </a:lnTo>
                <a:lnTo>
                  <a:pt x="1736754" y="2375575"/>
                </a:lnTo>
                <a:lnTo>
                  <a:pt x="1734770" y="2381132"/>
                </a:lnTo>
                <a:lnTo>
                  <a:pt x="1731198" y="2392246"/>
                </a:lnTo>
                <a:lnTo>
                  <a:pt x="1728817" y="2396612"/>
                </a:lnTo>
                <a:lnTo>
                  <a:pt x="1727626" y="2398597"/>
                </a:lnTo>
                <a:lnTo>
                  <a:pt x="1726435" y="2400185"/>
                </a:lnTo>
                <a:lnTo>
                  <a:pt x="1724848" y="2400978"/>
                </a:lnTo>
                <a:lnTo>
                  <a:pt x="1723260" y="2402169"/>
                </a:lnTo>
                <a:lnTo>
                  <a:pt x="1721276" y="2402566"/>
                </a:lnTo>
                <a:lnTo>
                  <a:pt x="1720085" y="2402566"/>
                </a:lnTo>
                <a:lnTo>
                  <a:pt x="1716116" y="2402169"/>
                </a:lnTo>
                <a:lnTo>
                  <a:pt x="1712544" y="2400978"/>
                </a:lnTo>
                <a:lnTo>
                  <a:pt x="1708575" y="2400185"/>
                </a:lnTo>
                <a:lnTo>
                  <a:pt x="1705003" y="2398994"/>
                </a:lnTo>
                <a:lnTo>
                  <a:pt x="1701034" y="2398994"/>
                </a:lnTo>
                <a:lnTo>
                  <a:pt x="1699050" y="2398994"/>
                </a:lnTo>
                <a:lnTo>
                  <a:pt x="1697066" y="2400185"/>
                </a:lnTo>
                <a:lnTo>
                  <a:pt x="1691509" y="2402963"/>
                </a:lnTo>
                <a:lnTo>
                  <a:pt x="1685953" y="2406932"/>
                </a:lnTo>
                <a:lnTo>
                  <a:pt x="1680396" y="2410901"/>
                </a:lnTo>
                <a:lnTo>
                  <a:pt x="1675634" y="2415664"/>
                </a:lnTo>
                <a:lnTo>
                  <a:pt x="1665711" y="2426381"/>
                </a:lnTo>
                <a:lnTo>
                  <a:pt x="1655789" y="2437098"/>
                </a:lnTo>
                <a:lnTo>
                  <a:pt x="1646263" y="2448212"/>
                </a:lnTo>
                <a:lnTo>
                  <a:pt x="1640707" y="2452975"/>
                </a:lnTo>
                <a:lnTo>
                  <a:pt x="1635944" y="2456944"/>
                </a:lnTo>
                <a:lnTo>
                  <a:pt x="1630388" y="2460913"/>
                </a:lnTo>
                <a:lnTo>
                  <a:pt x="1625229" y="2463692"/>
                </a:lnTo>
                <a:lnTo>
                  <a:pt x="1619275" y="2466073"/>
                </a:lnTo>
                <a:lnTo>
                  <a:pt x="1612925" y="2467264"/>
                </a:lnTo>
                <a:lnTo>
                  <a:pt x="1610544" y="2467264"/>
                </a:lnTo>
                <a:lnTo>
                  <a:pt x="1606972" y="2467264"/>
                </a:lnTo>
                <a:lnTo>
                  <a:pt x="1600621" y="2465280"/>
                </a:lnTo>
                <a:lnTo>
                  <a:pt x="1593874" y="2462501"/>
                </a:lnTo>
                <a:lnTo>
                  <a:pt x="1586730" y="2459326"/>
                </a:lnTo>
                <a:lnTo>
                  <a:pt x="1579189" y="2456150"/>
                </a:lnTo>
                <a:lnTo>
                  <a:pt x="1572045" y="2454563"/>
                </a:lnTo>
                <a:lnTo>
                  <a:pt x="1568473" y="2453372"/>
                </a:lnTo>
                <a:lnTo>
                  <a:pt x="1564901" y="2452975"/>
                </a:lnTo>
                <a:lnTo>
                  <a:pt x="1562123" y="2452975"/>
                </a:lnTo>
                <a:lnTo>
                  <a:pt x="1559345" y="2453372"/>
                </a:lnTo>
                <a:lnTo>
                  <a:pt x="1555772" y="2455356"/>
                </a:lnTo>
                <a:lnTo>
                  <a:pt x="1551010" y="2458929"/>
                </a:lnTo>
                <a:lnTo>
                  <a:pt x="1545453" y="2463295"/>
                </a:lnTo>
                <a:lnTo>
                  <a:pt x="1539103" y="2468455"/>
                </a:lnTo>
                <a:lnTo>
                  <a:pt x="1513702" y="2491476"/>
                </a:lnTo>
                <a:lnTo>
                  <a:pt x="1490286" y="2512910"/>
                </a:lnTo>
                <a:lnTo>
                  <a:pt x="1467266" y="2533947"/>
                </a:lnTo>
                <a:lnTo>
                  <a:pt x="1462901" y="2544664"/>
                </a:lnTo>
                <a:lnTo>
                  <a:pt x="1458138" y="2554984"/>
                </a:lnTo>
                <a:lnTo>
                  <a:pt x="1452581" y="2565701"/>
                </a:lnTo>
                <a:lnTo>
                  <a:pt x="1447422" y="2575624"/>
                </a:lnTo>
                <a:lnTo>
                  <a:pt x="1435118" y="2596264"/>
                </a:lnTo>
                <a:lnTo>
                  <a:pt x="1422418" y="2615713"/>
                </a:lnTo>
                <a:lnTo>
                  <a:pt x="1408923" y="2634765"/>
                </a:lnTo>
                <a:lnTo>
                  <a:pt x="1394635" y="2654214"/>
                </a:lnTo>
                <a:lnTo>
                  <a:pt x="1365662" y="2692716"/>
                </a:lnTo>
                <a:lnTo>
                  <a:pt x="1353359" y="2710974"/>
                </a:lnTo>
                <a:lnTo>
                  <a:pt x="1343437" y="2726454"/>
                </a:lnTo>
                <a:lnTo>
                  <a:pt x="1333514" y="2741140"/>
                </a:lnTo>
                <a:lnTo>
                  <a:pt x="1324386" y="2753842"/>
                </a:lnTo>
                <a:lnTo>
                  <a:pt x="1319226" y="2760192"/>
                </a:lnTo>
                <a:lnTo>
                  <a:pt x="1314067" y="2766543"/>
                </a:lnTo>
                <a:lnTo>
                  <a:pt x="1308113" y="2772497"/>
                </a:lnTo>
                <a:lnTo>
                  <a:pt x="1301366" y="2778848"/>
                </a:lnTo>
                <a:lnTo>
                  <a:pt x="1294222" y="2784801"/>
                </a:lnTo>
                <a:lnTo>
                  <a:pt x="1286681" y="2791152"/>
                </a:lnTo>
                <a:lnTo>
                  <a:pt x="1277950" y="2797900"/>
                </a:lnTo>
                <a:lnTo>
                  <a:pt x="1267631" y="2804648"/>
                </a:lnTo>
                <a:lnTo>
                  <a:pt x="1263265" y="2807426"/>
                </a:lnTo>
                <a:lnTo>
                  <a:pt x="1258105" y="2809808"/>
                </a:lnTo>
                <a:lnTo>
                  <a:pt x="1252946" y="2810998"/>
                </a:lnTo>
                <a:lnTo>
                  <a:pt x="1247389" y="2812586"/>
                </a:lnTo>
                <a:lnTo>
                  <a:pt x="1242230" y="2812983"/>
                </a:lnTo>
                <a:lnTo>
                  <a:pt x="1236276" y="2813777"/>
                </a:lnTo>
                <a:lnTo>
                  <a:pt x="1225164" y="2813777"/>
                </a:lnTo>
                <a:lnTo>
                  <a:pt x="1202541" y="2812983"/>
                </a:lnTo>
                <a:lnTo>
                  <a:pt x="1192222" y="2813777"/>
                </a:lnTo>
                <a:lnTo>
                  <a:pt x="1187459" y="2814174"/>
                </a:lnTo>
                <a:lnTo>
                  <a:pt x="1182696" y="2814967"/>
                </a:lnTo>
                <a:lnTo>
                  <a:pt x="1181903" y="2815365"/>
                </a:lnTo>
                <a:lnTo>
                  <a:pt x="1181506" y="2816158"/>
                </a:lnTo>
                <a:lnTo>
                  <a:pt x="1181109" y="2818540"/>
                </a:lnTo>
                <a:lnTo>
                  <a:pt x="1179521" y="2824494"/>
                </a:lnTo>
                <a:lnTo>
                  <a:pt x="1179124" y="2827669"/>
                </a:lnTo>
                <a:lnTo>
                  <a:pt x="1177537" y="2831241"/>
                </a:lnTo>
                <a:lnTo>
                  <a:pt x="1176743" y="2832035"/>
                </a:lnTo>
                <a:lnTo>
                  <a:pt x="1175552" y="2833226"/>
                </a:lnTo>
                <a:lnTo>
                  <a:pt x="1174362" y="2834020"/>
                </a:lnTo>
                <a:lnTo>
                  <a:pt x="1172377" y="2834814"/>
                </a:lnTo>
                <a:lnTo>
                  <a:pt x="1166027" y="2835607"/>
                </a:lnTo>
                <a:lnTo>
                  <a:pt x="1158883" y="2835607"/>
                </a:lnTo>
                <a:lnTo>
                  <a:pt x="1151739" y="2835607"/>
                </a:lnTo>
                <a:lnTo>
                  <a:pt x="1143801" y="2835210"/>
                </a:lnTo>
                <a:lnTo>
                  <a:pt x="1126735" y="2833226"/>
                </a:lnTo>
                <a:lnTo>
                  <a:pt x="1109669" y="2831241"/>
                </a:lnTo>
                <a:lnTo>
                  <a:pt x="1092205" y="2829257"/>
                </a:lnTo>
                <a:lnTo>
                  <a:pt x="1083474" y="2828860"/>
                </a:lnTo>
                <a:lnTo>
                  <a:pt x="1075139" y="2828463"/>
                </a:lnTo>
                <a:lnTo>
                  <a:pt x="1066804" y="2828860"/>
                </a:lnTo>
                <a:lnTo>
                  <a:pt x="1058867" y="2829257"/>
                </a:lnTo>
                <a:lnTo>
                  <a:pt x="1051723" y="2830051"/>
                </a:lnTo>
                <a:lnTo>
                  <a:pt x="1044182" y="2832035"/>
                </a:lnTo>
                <a:lnTo>
                  <a:pt x="1039419" y="2834814"/>
                </a:lnTo>
                <a:lnTo>
                  <a:pt x="1034260" y="2837195"/>
                </a:lnTo>
                <a:lnTo>
                  <a:pt x="1030688" y="2840371"/>
                </a:lnTo>
                <a:lnTo>
                  <a:pt x="1026719" y="2843943"/>
                </a:lnTo>
                <a:lnTo>
                  <a:pt x="1019178" y="2850691"/>
                </a:lnTo>
                <a:lnTo>
                  <a:pt x="1012034" y="2857438"/>
                </a:lnTo>
                <a:lnTo>
                  <a:pt x="1008065" y="2860613"/>
                </a:lnTo>
                <a:lnTo>
                  <a:pt x="1004096" y="2862995"/>
                </a:lnTo>
                <a:lnTo>
                  <a:pt x="999730" y="2864583"/>
                </a:lnTo>
                <a:lnTo>
                  <a:pt x="994967" y="2865377"/>
                </a:lnTo>
                <a:lnTo>
                  <a:pt x="989014" y="2865773"/>
                </a:lnTo>
                <a:lnTo>
                  <a:pt x="983061" y="2864980"/>
                </a:lnTo>
                <a:lnTo>
                  <a:pt x="976314" y="2862598"/>
                </a:lnTo>
                <a:lnTo>
                  <a:pt x="968376" y="2859423"/>
                </a:lnTo>
                <a:lnTo>
                  <a:pt x="962026" y="2866567"/>
                </a:lnTo>
                <a:lnTo>
                  <a:pt x="955278" y="2873315"/>
                </a:lnTo>
                <a:lnTo>
                  <a:pt x="947341" y="2879269"/>
                </a:lnTo>
                <a:lnTo>
                  <a:pt x="939800" y="2884826"/>
                </a:lnTo>
                <a:lnTo>
                  <a:pt x="930274" y="2889986"/>
                </a:lnTo>
                <a:lnTo>
                  <a:pt x="921146" y="2894352"/>
                </a:lnTo>
                <a:lnTo>
                  <a:pt x="911224" y="2897527"/>
                </a:lnTo>
                <a:lnTo>
                  <a:pt x="900905" y="2901099"/>
                </a:lnTo>
                <a:lnTo>
                  <a:pt x="890189" y="2903481"/>
                </a:lnTo>
                <a:lnTo>
                  <a:pt x="879473" y="2905069"/>
                </a:lnTo>
                <a:lnTo>
                  <a:pt x="868757" y="2905863"/>
                </a:lnTo>
                <a:lnTo>
                  <a:pt x="857644" y="2906656"/>
                </a:lnTo>
                <a:lnTo>
                  <a:pt x="846531" y="2905863"/>
                </a:lnTo>
                <a:lnTo>
                  <a:pt x="835418" y="2905069"/>
                </a:lnTo>
                <a:lnTo>
                  <a:pt x="824305" y="2903084"/>
                </a:lnTo>
                <a:lnTo>
                  <a:pt x="813589" y="2900306"/>
                </a:lnTo>
                <a:lnTo>
                  <a:pt x="809223" y="2894749"/>
                </a:lnTo>
                <a:lnTo>
                  <a:pt x="805651" y="2889986"/>
                </a:lnTo>
                <a:lnTo>
                  <a:pt x="803270" y="2884826"/>
                </a:lnTo>
                <a:lnTo>
                  <a:pt x="801285" y="2880857"/>
                </a:lnTo>
                <a:lnTo>
                  <a:pt x="800491" y="2877284"/>
                </a:lnTo>
                <a:lnTo>
                  <a:pt x="800095" y="2873712"/>
                </a:lnTo>
                <a:lnTo>
                  <a:pt x="800095" y="2870933"/>
                </a:lnTo>
                <a:lnTo>
                  <a:pt x="800888" y="2867758"/>
                </a:lnTo>
                <a:lnTo>
                  <a:pt x="801682" y="2864980"/>
                </a:lnTo>
                <a:lnTo>
                  <a:pt x="803270" y="2862995"/>
                </a:lnTo>
                <a:lnTo>
                  <a:pt x="805254" y="2860613"/>
                </a:lnTo>
                <a:lnTo>
                  <a:pt x="807239" y="2858629"/>
                </a:lnTo>
                <a:lnTo>
                  <a:pt x="812795" y="2855453"/>
                </a:lnTo>
                <a:lnTo>
                  <a:pt x="818352" y="2852675"/>
                </a:lnTo>
                <a:lnTo>
                  <a:pt x="830258" y="2846721"/>
                </a:lnTo>
                <a:lnTo>
                  <a:pt x="835418" y="2843943"/>
                </a:lnTo>
                <a:lnTo>
                  <a:pt x="837402" y="2842355"/>
                </a:lnTo>
                <a:lnTo>
                  <a:pt x="839784" y="2841164"/>
                </a:lnTo>
                <a:lnTo>
                  <a:pt x="841371" y="2839180"/>
                </a:lnTo>
                <a:lnTo>
                  <a:pt x="842562" y="2836401"/>
                </a:lnTo>
                <a:lnTo>
                  <a:pt x="843356" y="2834814"/>
                </a:lnTo>
                <a:lnTo>
                  <a:pt x="843752" y="2831638"/>
                </a:lnTo>
                <a:lnTo>
                  <a:pt x="843356" y="2829257"/>
                </a:lnTo>
                <a:lnTo>
                  <a:pt x="842562" y="2825684"/>
                </a:lnTo>
                <a:lnTo>
                  <a:pt x="840974" y="2822509"/>
                </a:lnTo>
                <a:lnTo>
                  <a:pt x="838593" y="2818540"/>
                </a:lnTo>
                <a:lnTo>
                  <a:pt x="842562" y="2816952"/>
                </a:lnTo>
                <a:lnTo>
                  <a:pt x="846531" y="2816555"/>
                </a:lnTo>
                <a:lnTo>
                  <a:pt x="850103" y="2816555"/>
                </a:lnTo>
                <a:lnTo>
                  <a:pt x="854469" y="2816952"/>
                </a:lnTo>
                <a:lnTo>
                  <a:pt x="862803" y="2818937"/>
                </a:lnTo>
                <a:lnTo>
                  <a:pt x="866772" y="2820127"/>
                </a:lnTo>
                <a:lnTo>
                  <a:pt x="871138" y="2820525"/>
                </a:lnTo>
                <a:lnTo>
                  <a:pt x="876694" y="2812983"/>
                </a:lnTo>
                <a:lnTo>
                  <a:pt x="883045" y="2805838"/>
                </a:lnTo>
                <a:lnTo>
                  <a:pt x="889395" y="2799488"/>
                </a:lnTo>
                <a:lnTo>
                  <a:pt x="896142" y="2793137"/>
                </a:lnTo>
                <a:lnTo>
                  <a:pt x="902889" y="2787580"/>
                </a:lnTo>
                <a:lnTo>
                  <a:pt x="910033" y="2782420"/>
                </a:lnTo>
                <a:lnTo>
                  <a:pt x="917177" y="2777260"/>
                </a:lnTo>
                <a:lnTo>
                  <a:pt x="925115" y="2772894"/>
                </a:lnTo>
                <a:lnTo>
                  <a:pt x="932656" y="2768528"/>
                </a:lnTo>
                <a:lnTo>
                  <a:pt x="940594" y="2764558"/>
                </a:lnTo>
                <a:lnTo>
                  <a:pt x="948531" y="2761383"/>
                </a:lnTo>
                <a:lnTo>
                  <a:pt x="956866" y="2757811"/>
                </a:lnTo>
                <a:lnTo>
                  <a:pt x="965201" y="2755033"/>
                </a:lnTo>
                <a:lnTo>
                  <a:pt x="973932" y="2752651"/>
                </a:lnTo>
                <a:lnTo>
                  <a:pt x="991395" y="2747491"/>
                </a:lnTo>
                <a:lnTo>
                  <a:pt x="1010049" y="2743522"/>
                </a:lnTo>
                <a:lnTo>
                  <a:pt x="1029100" y="2740346"/>
                </a:lnTo>
                <a:lnTo>
                  <a:pt x="1048548" y="2737171"/>
                </a:lnTo>
                <a:lnTo>
                  <a:pt x="1067995" y="2734789"/>
                </a:lnTo>
                <a:lnTo>
                  <a:pt x="1074345" y="2730820"/>
                </a:lnTo>
                <a:lnTo>
                  <a:pt x="1081489" y="2727645"/>
                </a:lnTo>
                <a:lnTo>
                  <a:pt x="1088237" y="2723676"/>
                </a:lnTo>
                <a:lnTo>
                  <a:pt x="1094190" y="2719309"/>
                </a:lnTo>
                <a:lnTo>
                  <a:pt x="1095381" y="2726057"/>
                </a:lnTo>
                <a:lnTo>
                  <a:pt x="1095381" y="2732011"/>
                </a:lnTo>
                <a:lnTo>
                  <a:pt x="1123957" y="2729232"/>
                </a:lnTo>
                <a:lnTo>
                  <a:pt x="1151739" y="2725263"/>
                </a:lnTo>
                <a:lnTo>
                  <a:pt x="1165233" y="2722882"/>
                </a:lnTo>
                <a:lnTo>
                  <a:pt x="1178727" y="2720103"/>
                </a:lnTo>
                <a:lnTo>
                  <a:pt x="1191825" y="2717325"/>
                </a:lnTo>
                <a:lnTo>
                  <a:pt x="1204525" y="2713356"/>
                </a:lnTo>
                <a:lnTo>
                  <a:pt x="1218020" y="2708990"/>
                </a:lnTo>
                <a:lnTo>
                  <a:pt x="1231514" y="2704226"/>
                </a:lnTo>
                <a:lnTo>
                  <a:pt x="1244611" y="2698273"/>
                </a:lnTo>
                <a:lnTo>
                  <a:pt x="1256915" y="2691525"/>
                </a:lnTo>
                <a:lnTo>
                  <a:pt x="1262471" y="2687556"/>
                </a:lnTo>
                <a:lnTo>
                  <a:pt x="1268425" y="2683586"/>
                </a:lnTo>
                <a:lnTo>
                  <a:pt x="1274378" y="2679220"/>
                </a:lnTo>
                <a:lnTo>
                  <a:pt x="1280331" y="2674457"/>
                </a:lnTo>
                <a:lnTo>
                  <a:pt x="1285491" y="2669297"/>
                </a:lnTo>
                <a:lnTo>
                  <a:pt x="1291047" y="2664137"/>
                </a:lnTo>
                <a:lnTo>
                  <a:pt x="1295810" y="2658580"/>
                </a:lnTo>
                <a:lnTo>
                  <a:pt x="1301366" y="2652627"/>
                </a:lnTo>
                <a:lnTo>
                  <a:pt x="1308113" y="2643894"/>
                </a:lnTo>
                <a:lnTo>
                  <a:pt x="1314861" y="2635162"/>
                </a:lnTo>
                <a:lnTo>
                  <a:pt x="1327958" y="2617301"/>
                </a:lnTo>
                <a:lnTo>
                  <a:pt x="1319623" y="2619682"/>
                </a:lnTo>
                <a:lnTo>
                  <a:pt x="1315257" y="2620079"/>
                </a:lnTo>
                <a:lnTo>
                  <a:pt x="1310892" y="2620476"/>
                </a:lnTo>
                <a:lnTo>
                  <a:pt x="1306923" y="2615316"/>
                </a:lnTo>
                <a:lnTo>
                  <a:pt x="1304145" y="2610156"/>
                </a:lnTo>
                <a:lnTo>
                  <a:pt x="1302557" y="2605790"/>
                </a:lnTo>
                <a:lnTo>
                  <a:pt x="1301763" y="2602614"/>
                </a:lnTo>
                <a:lnTo>
                  <a:pt x="1301763" y="2599439"/>
                </a:lnTo>
                <a:lnTo>
                  <a:pt x="1302557" y="2597454"/>
                </a:lnTo>
                <a:lnTo>
                  <a:pt x="1303748" y="2595470"/>
                </a:lnTo>
                <a:lnTo>
                  <a:pt x="1305732" y="2594279"/>
                </a:lnTo>
                <a:lnTo>
                  <a:pt x="1307717" y="2592691"/>
                </a:lnTo>
                <a:lnTo>
                  <a:pt x="1310098" y="2591898"/>
                </a:lnTo>
                <a:lnTo>
                  <a:pt x="1314861" y="2590310"/>
                </a:lnTo>
                <a:lnTo>
                  <a:pt x="1318830" y="2588722"/>
                </a:lnTo>
                <a:lnTo>
                  <a:pt x="1320417" y="2587928"/>
                </a:lnTo>
                <a:lnTo>
                  <a:pt x="1321211" y="2586738"/>
                </a:lnTo>
                <a:lnTo>
                  <a:pt x="1322798" y="2582371"/>
                </a:lnTo>
                <a:lnTo>
                  <a:pt x="1323592" y="2578005"/>
                </a:lnTo>
                <a:lnTo>
                  <a:pt x="1325180" y="2568876"/>
                </a:lnTo>
                <a:lnTo>
                  <a:pt x="1325974" y="2563716"/>
                </a:lnTo>
                <a:lnTo>
                  <a:pt x="1327561" y="2560144"/>
                </a:lnTo>
                <a:lnTo>
                  <a:pt x="1329149" y="2556175"/>
                </a:lnTo>
                <a:lnTo>
                  <a:pt x="1331530" y="2552999"/>
                </a:lnTo>
                <a:lnTo>
                  <a:pt x="1333118" y="2551808"/>
                </a:lnTo>
                <a:lnTo>
                  <a:pt x="1335102" y="2550618"/>
                </a:lnTo>
                <a:lnTo>
                  <a:pt x="1338277" y="2549824"/>
                </a:lnTo>
                <a:lnTo>
                  <a:pt x="1342643" y="2548633"/>
                </a:lnTo>
                <a:lnTo>
                  <a:pt x="1347009" y="2548633"/>
                </a:lnTo>
                <a:lnTo>
                  <a:pt x="1356137" y="2548633"/>
                </a:lnTo>
                <a:lnTo>
                  <a:pt x="1360503" y="2548236"/>
                </a:lnTo>
                <a:lnTo>
                  <a:pt x="1364869" y="2547443"/>
                </a:lnTo>
                <a:lnTo>
                  <a:pt x="1366059" y="2546252"/>
                </a:lnTo>
                <a:lnTo>
                  <a:pt x="1368044" y="2545458"/>
                </a:lnTo>
                <a:lnTo>
                  <a:pt x="1370425" y="2542283"/>
                </a:lnTo>
                <a:lnTo>
                  <a:pt x="1372410" y="2539107"/>
                </a:lnTo>
                <a:lnTo>
                  <a:pt x="1375188" y="2535138"/>
                </a:lnTo>
                <a:lnTo>
                  <a:pt x="1376775" y="2531169"/>
                </a:lnTo>
                <a:lnTo>
                  <a:pt x="1379554" y="2527199"/>
                </a:lnTo>
                <a:lnTo>
                  <a:pt x="1382332" y="2523627"/>
                </a:lnTo>
                <a:lnTo>
                  <a:pt x="1383920" y="2522436"/>
                </a:lnTo>
                <a:lnTo>
                  <a:pt x="1385904" y="2520849"/>
                </a:lnTo>
                <a:lnTo>
                  <a:pt x="1387888" y="2520452"/>
                </a:lnTo>
                <a:lnTo>
                  <a:pt x="1389476" y="2520452"/>
                </a:lnTo>
                <a:lnTo>
                  <a:pt x="1407336" y="2488698"/>
                </a:lnTo>
                <a:lnTo>
                  <a:pt x="1425990" y="2455356"/>
                </a:lnTo>
                <a:lnTo>
                  <a:pt x="1422021" y="2451784"/>
                </a:lnTo>
                <a:lnTo>
                  <a:pt x="1418449" y="2449800"/>
                </a:lnTo>
                <a:lnTo>
                  <a:pt x="1416067" y="2449006"/>
                </a:lnTo>
                <a:lnTo>
                  <a:pt x="1415274" y="2449403"/>
                </a:lnTo>
                <a:lnTo>
                  <a:pt x="1414083" y="2449403"/>
                </a:lnTo>
                <a:lnTo>
                  <a:pt x="1412098" y="2451388"/>
                </a:lnTo>
                <a:lnTo>
                  <a:pt x="1411305" y="2453769"/>
                </a:lnTo>
                <a:lnTo>
                  <a:pt x="1410114" y="2456944"/>
                </a:lnTo>
                <a:lnTo>
                  <a:pt x="1409320" y="2460120"/>
                </a:lnTo>
                <a:lnTo>
                  <a:pt x="1408130" y="2468455"/>
                </a:lnTo>
                <a:lnTo>
                  <a:pt x="1406939" y="2475996"/>
                </a:lnTo>
                <a:lnTo>
                  <a:pt x="1405748" y="2479172"/>
                </a:lnTo>
                <a:lnTo>
                  <a:pt x="1404955" y="2481950"/>
                </a:lnTo>
                <a:lnTo>
                  <a:pt x="1403367" y="2483141"/>
                </a:lnTo>
                <a:lnTo>
                  <a:pt x="1402573" y="2483538"/>
                </a:lnTo>
                <a:lnTo>
                  <a:pt x="1401383" y="2484332"/>
                </a:lnTo>
                <a:lnTo>
                  <a:pt x="1392254" y="2476790"/>
                </a:lnTo>
                <a:lnTo>
                  <a:pt x="1384713" y="2471630"/>
                </a:lnTo>
                <a:lnTo>
                  <a:pt x="1380348" y="2468455"/>
                </a:lnTo>
                <a:lnTo>
                  <a:pt x="1375982" y="2466470"/>
                </a:lnTo>
                <a:lnTo>
                  <a:pt x="1370425" y="2465280"/>
                </a:lnTo>
                <a:lnTo>
                  <a:pt x="1357725" y="2461707"/>
                </a:lnTo>
                <a:lnTo>
                  <a:pt x="1330736" y="2456150"/>
                </a:lnTo>
                <a:lnTo>
                  <a:pt x="1331927" y="2451784"/>
                </a:lnTo>
                <a:lnTo>
                  <a:pt x="1333911" y="2448212"/>
                </a:lnTo>
                <a:lnTo>
                  <a:pt x="1335896" y="2444640"/>
                </a:lnTo>
                <a:lnTo>
                  <a:pt x="1338277" y="2441068"/>
                </a:lnTo>
                <a:lnTo>
                  <a:pt x="1340658" y="2438289"/>
                </a:lnTo>
                <a:lnTo>
                  <a:pt x="1343834" y="2435907"/>
                </a:lnTo>
                <a:lnTo>
                  <a:pt x="1346612" y="2433923"/>
                </a:lnTo>
                <a:lnTo>
                  <a:pt x="1350184" y="2431938"/>
                </a:lnTo>
                <a:lnTo>
                  <a:pt x="1356931" y="2429160"/>
                </a:lnTo>
                <a:lnTo>
                  <a:pt x="1364869" y="2426381"/>
                </a:lnTo>
                <a:lnTo>
                  <a:pt x="1372410" y="2425190"/>
                </a:lnTo>
                <a:lnTo>
                  <a:pt x="1380744" y="2424000"/>
                </a:lnTo>
                <a:lnTo>
                  <a:pt x="1383920" y="2421618"/>
                </a:lnTo>
                <a:lnTo>
                  <a:pt x="1388682" y="2421221"/>
                </a:lnTo>
                <a:lnTo>
                  <a:pt x="1394239" y="2420824"/>
                </a:lnTo>
                <a:lnTo>
                  <a:pt x="1399001" y="2420824"/>
                </a:lnTo>
                <a:lnTo>
                  <a:pt x="1401383" y="2421221"/>
                </a:lnTo>
                <a:lnTo>
                  <a:pt x="1403764" y="2421618"/>
                </a:lnTo>
                <a:lnTo>
                  <a:pt x="1413289" y="2420030"/>
                </a:lnTo>
                <a:lnTo>
                  <a:pt x="1422021" y="2418046"/>
                </a:lnTo>
                <a:lnTo>
                  <a:pt x="1422418" y="2416855"/>
                </a:lnTo>
                <a:lnTo>
                  <a:pt x="1419640" y="2406138"/>
                </a:lnTo>
                <a:lnTo>
                  <a:pt x="1416861" y="2394628"/>
                </a:lnTo>
                <a:lnTo>
                  <a:pt x="1415274" y="2383514"/>
                </a:lnTo>
                <a:lnTo>
                  <a:pt x="1414083" y="2372400"/>
                </a:lnTo>
                <a:lnTo>
                  <a:pt x="1414083" y="2366843"/>
                </a:lnTo>
                <a:lnTo>
                  <a:pt x="1414480" y="2361683"/>
                </a:lnTo>
                <a:lnTo>
                  <a:pt x="1415274" y="2356126"/>
                </a:lnTo>
                <a:lnTo>
                  <a:pt x="1416067" y="2350966"/>
                </a:lnTo>
                <a:lnTo>
                  <a:pt x="1417655" y="2345806"/>
                </a:lnTo>
                <a:lnTo>
                  <a:pt x="1419640" y="2341043"/>
                </a:lnTo>
                <a:lnTo>
                  <a:pt x="1422021" y="2336677"/>
                </a:lnTo>
                <a:lnTo>
                  <a:pt x="1424402" y="2332311"/>
                </a:lnTo>
                <a:lnTo>
                  <a:pt x="1420830" y="2291031"/>
                </a:lnTo>
                <a:lnTo>
                  <a:pt x="1419640" y="2269597"/>
                </a:lnTo>
                <a:lnTo>
                  <a:pt x="1418449" y="2247766"/>
                </a:lnTo>
                <a:lnTo>
                  <a:pt x="1417655" y="2224745"/>
                </a:lnTo>
                <a:lnTo>
                  <a:pt x="1416861" y="2201724"/>
                </a:lnTo>
                <a:lnTo>
                  <a:pt x="1417655" y="2178305"/>
                </a:lnTo>
                <a:lnTo>
                  <a:pt x="1418052" y="2154887"/>
                </a:lnTo>
                <a:lnTo>
                  <a:pt x="1420036" y="2131468"/>
                </a:lnTo>
                <a:lnTo>
                  <a:pt x="1422815" y="2108447"/>
                </a:lnTo>
                <a:lnTo>
                  <a:pt x="1424402" y="2096539"/>
                </a:lnTo>
                <a:lnTo>
                  <a:pt x="1426784" y="2085426"/>
                </a:lnTo>
                <a:lnTo>
                  <a:pt x="1428768" y="2074312"/>
                </a:lnTo>
                <a:lnTo>
                  <a:pt x="1431546" y="2062801"/>
                </a:lnTo>
                <a:lnTo>
                  <a:pt x="1434721" y="2052084"/>
                </a:lnTo>
                <a:lnTo>
                  <a:pt x="1437896" y="2041367"/>
                </a:lnTo>
                <a:lnTo>
                  <a:pt x="1441865" y="2031047"/>
                </a:lnTo>
                <a:lnTo>
                  <a:pt x="1446231" y="2020727"/>
                </a:lnTo>
                <a:lnTo>
                  <a:pt x="1450597" y="2011201"/>
                </a:lnTo>
                <a:lnTo>
                  <a:pt x="1455757" y="2001278"/>
                </a:lnTo>
                <a:lnTo>
                  <a:pt x="1460916" y="1992149"/>
                </a:lnTo>
                <a:lnTo>
                  <a:pt x="1466869" y="1982623"/>
                </a:lnTo>
                <a:lnTo>
                  <a:pt x="1476791" y="1981829"/>
                </a:lnTo>
                <a:lnTo>
                  <a:pt x="1486317" y="1981432"/>
                </a:lnTo>
                <a:lnTo>
                  <a:pt x="1496239" y="1981432"/>
                </a:lnTo>
                <a:lnTo>
                  <a:pt x="1505765" y="1981829"/>
                </a:lnTo>
                <a:lnTo>
                  <a:pt x="1515290" y="1982623"/>
                </a:lnTo>
                <a:lnTo>
                  <a:pt x="1525212" y="1983814"/>
                </a:lnTo>
                <a:lnTo>
                  <a:pt x="1534341" y="1985798"/>
                </a:lnTo>
                <a:lnTo>
                  <a:pt x="1543469" y="1987783"/>
                </a:lnTo>
                <a:lnTo>
                  <a:pt x="1553391" y="1990164"/>
                </a:lnTo>
                <a:lnTo>
                  <a:pt x="1562520" y="1992546"/>
                </a:lnTo>
                <a:lnTo>
                  <a:pt x="1572045" y="1996118"/>
                </a:lnTo>
                <a:lnTo>
                  <a:pt x="1581174" y="1999293"/>
                </a:lnTo>
                <a:lnTo>
                  <a:pt x="1599431" y="2006835"/>
                </a:lnTo>
                <a:lnTo>
                  <a:pt x="1617688" y="2015567"/>
                </a:lnTo>
                <a:lnTo>
                  <a:pt x="1635944" y="2025093"/>
                </a:lnTo>
                <a:lnTo>
                  <a:pt x="1654201" y="2035413"/>
                </a:lnTo>
                <a:lnTo>
                  <a:pt x="1671665" y="2046130"/>
                </a:lnTo>
                <a:lnTo>
                  <a:pt x="1689127" y="2057641"/>
                </a:lnTo>
                <a:lnTo>
                  <a:pt x="1724451" y="2081059"/>
                </a:lnTo>
                <a:lnTo>
                  <a:pt x="1758583" y="2104478"/>
                </a:lnTo>
                <a:lnTo>
                  <a:pt x="1776840" y="2112416"/>
                </a:lnTo>
                <a:lnTo>
                  <a:pt x="1794303" y="2119958"/>
                </a:lnTo>
                <a:lnTo>
                  <a:pt x="1811767" y="2128293"/>
                </a:lnTo>
                <a:lnTo>
                  <a:pt x="1829230" y="2137026"/>
                </a:lnTo>
                <a:lnTo>
                  <a:pt x="1847090" y="2146551"/>
                </a:lnTo>
                <a:lnTo>
                  <a:pt x="1864156" y="2155681"/>
                </a:lnTo>
                <a:lnTo>
                  <a:pt x="1898289" y="2175130"/>
                </a:lnTo>
                <a:lnTo>
                  <a:pt x="1901067" y="2174336"/>
                </a:lnTo>
                <a:lnTo>
                  <a:pt x="1906623" y="2171954"/>
                </a:lnTo>
                <a:lnTo>
                  <a:pt x="1911386" y="2168779"/>
                </a:lnTo>
                <a:lnTo>
                  <a:pt x="1916546" y="2165604"/>
                </a:lnTo>
                <a:lnTo>
                  <a:pt x="1921308" y="2161634"/>
                </a:lnTo>
                <a:lnTo>
                  <a:pt x="1925674" y="2157268"/>
                </a:lnTo>
                <a:lnTo>
                  <a:pt x="1930437" y="2152505"/>
                </a:lnTo>
                <a:lnTo>
                  <a:pt x="1939168" y="2142185"/>
                </a:lnTo>
                <a:lnTo>
                  <a:pt x="1948297" y="2132262"/>
                </a:lnTo>
                <a:lnTo>
                  <a:pt x="1953059" y="2127499"/>
                </a:lnTo>
                <a:lnTo>
                  <a:pt x="1957822" y="2122736"/>
                </a:lnTo>
                <a:lnTo>
                  <a:pt x="1962982" y="2118767"/>
                </a:lnTo>
                <a:lnTo>
                  <a:pt x="1967744" y="2114798"/>
                </a:lnTo>
                <a:lnTo>
                  <a:pt x="1972904" y="2111622"/>
                </a:lnTo>
                <a:lnTo>
                  <a:pt x="1978460" y="2109241"/>
                </a:lnTo>
                <a:lnTo>
                  <a:pt x="1984811" y="2107256"/>
                </a:lnTo>
                <a:lnTo>
                  <a:pt x="1991558" y="2105272"/>
                </a:lnTo>
                <a:lnTo>
                  <a:pt x="1998305" y="2104478"/>
                </a:lnTo>
                <a:lnTo>
                  <a:pt x="2005846" y="2104081"/>
                </a:lnTo>
                <a:lnTo>
                  <a:pt x="2020928" y="2102890"/>
                </a:lnTo>
                <a:lnTo>
                  <a:pt x="2035216" y="2102890"/>
                </a:lnTo>
                <a:lnTo>
                  <a:pt x="2039978" y="2104081"/>
                </a:lnTo>
                <a:lnTo>
                  <a:pt x="2044741" y="2105272"/>
                </a:lnTo>
                <a:lnTo>
                  <a:pt x="2050297" y="2108050"/>
                </a:lnTo>
                <a:lnTo>
                  <a:pt x="2055457" y="2110432"/>
                </a:lnTo>
                <a:lnTo>
                  <a:pt x="2060617" y="2112813"/>
                </a:lnTo>
                <a:lnTo>
                  <a:pt x="2065379" y="2114798"/>
                </a:lnTo>
                <a:lnTo>
                  <a:pt x="2069745" y="2115592"/>
                </a:lnTo>
                <a:lnTo>
                  <a:pt x="2072126" y="2115592"/>
                </a:lnTo>
                <a:lnTo>
                  <a:pt x="2074111" y="2115592"/>
                </a:lnTo>
                <a:lnTo>
                  <a:pt x="2076095" y="2114798"/>
                </a:lnTo>
                <a:lnTo>
                  <a:pt x="2078080" y="2113607"/>
                </a:lnTo>
                <a:lnTo>
                  <a:pt x="2080064" y="2112416"/>
                </a:lnTo>
                <a:lnTo>
                  <a:pt x="2082049" y="2110432"/>
                </a:lnTo>
                <a:lnTo>
                  <a:pt x="2085621" y="2105272"/>
                </a:lnTo>
                <a:lnTo>
                  <a:pt x="2088795" y="2100112"/>
                </a:lnTo>
                <a:lnTo>
                  <a:pt x="2092368" y="2094158"/>
                </a:lnTo>
                <a:lnTo>
                  <a:pt x="2096337" y="2088998"/>
                </a:lnTo>
                <a:lnTo>
                  <a:pt x="2100305" y="2084235"/>
                </a:lnTo>
                <a:lnTo>
                  <a:pt x="2101893" y="2083044"/>
                </a:lnTo>
                <a:lnTo>
                  <a:pt x="2104671" y="2081456"/>
                </a:lnTo>
                <a:lnTo>
                  <a:pt x="2106656" y="2080662"/>
                </a:lnTo>
                <a:lnTo>
                  <a:pt x="2108243" y="2079869"/>
                </a:lnTo>
                <a:lnTo>
                  <a:pt x="2110227" y="2079869"/>
                </a:lnTo>
                <a:lnTo>
                  <a:pt x="2111815" y="2079869"/>
                </a:lnTo>
                <a:lnTo>
                  <a:pt x="2115387" y="2081059"/>
                </a:lnTo>
                <a:lnTo>
                  <a:pt x="2118166" y="2082647"/>
                </a:lnTo>
                <a:lnTo>
                  <a:pt x="2123722" y="2085822"/>
                </a:lnTo>
                <a:lnTo>
                  <a:pt x="2126500" y="2087013"/>
                </a:lnTo>
                <a:lnTo>
                  <a:pt x="2129279" y="2087013"/>
                </a:lnTo>
                <a:lnTo>
                  <a:pt x="2132056" y="2086219"/>
                </a:lnTo>
                <a:lnTo>
                  <a:pt x="2134438" y="2085029"/>
                </a:lnTo>
                <a:lnTo>
                  <a:pt x="2136819" y="2082647"/>
                </a:lnTo>
                <a:lnTo>
                  <a:pt x="2139598" y="2079869"/>
                </a:lnTo>
                <a:lnTo>
                  <a:pt x="2145154" y="2074312"/>
                </a:lnTo>
                <a:lnTo>
                  <a:pt x="2151108" y="2068755"/>
                </a:lnTo>
                <a:lnTo>
                  <a:pt x="2153488" y="2066373"/>
                </a:lnTo>
                <a:lnTo>
                  <a:pt x="2156267" y="2064389"/>
                </a:lnTo>
                <a:lnTo>
                  <a:pt x="2159045" y="2063595"/>
                </a:lnTo>
                <a:lnTo>
                  <a:pt x="2162220" y="2063595"/>
                </a:lnTo>
                <a:lnTo>
                  <a:pt x="2164602" y="2064389"/>
                </a:lnTo>
                <a:lnTo>
                  <a:pt x="2167380" y="2066373"/>
                </a:lnTo>
                <a:lnTo>
                  <a:pt x="2170158" y="2070342"/>
                </a:lnTo>
                <a:lnTo>
                  <a:pt x="2172540" y="2075106"/>
                </a:lnTo>
                <a:lnTo>
                  <a:pt x="2173730" y="2079869"/>
                </a:lnTo>
                <a:lnTo>
                  <a:pt x="2175715" y="2087410"/>
                </a:lnTo>
                <a:lnTo>
                  <a:pt x="2177302" y="2094555"/>
                </a:lnTo>
                <a:lnTo>
                  <a:pt x="2178096" y="2096936"/>
                </a:lnTo>
                <a:lnTo>
                  <a:pt x="2178890" y="2098127"/>
                </a:lnTo>
                <a:lnTo>
                  <a:pt x="2184446" y="2100905"/>
                </a:lnTo>
                <a:lnTo>
                  <a:pt x="2190003" y="2102890"/>
                </a:lnTo>
                <a:lnTo>
                  <a:pt x="2195559" y="2103287"/>
                </a:lnTo>
                <a:lnTo>
                  <a:pt x="2200322" y="2102890"/>
                </a:lnTo>
                <a:lnTo>
                  <a:pt x="2204688" y="2100905"/>
                </a:lnTo>
                <a:lnTo>
                  <a:pt x="2209053" y="2098524"/>
                </a:lnTo>
                <a:lnTo>
                  <a:pt x="2213022" y="2094555"/>
                </a:lnTo>
                <a:lnTo>
                  <a:pt x="2216594" y="2090189"/>
                </a:lnTo>
                <a:lnTo>
                  <a:pt x="2219769" y="2085426"/>
                </a:lnTo>
                <a:lnTo>
                  <a:pt x="2222944" y="2079472"/>
                </a:lnTo>
                <a:lnTo>
                  <a:pt x="2225723" y="2072724"/>
                </a:lnTo>
                <a:lnTo>
                  <a:pt x="2228104" y="2065976"/>
                </a:lnTo>
                <a:lnTo>
                  <a:pt x="2230485" y="2058038"/>
                </a:lnTo>
                <a:lnTo>
                  <a:pt x="2232867" y="2050100"/>
                </a:lnTo>
                <a:lnTo>
                  <a:pt x="2236835" y="2033032"/>
                </a:lnTo>
                <a:lnTo>
                  <a:pt x="2240011" y="2035413"/>
                </a:lnTo>
                <a:lnTo>
                  <a:pt x="2242789" y="2037398"/>
                </a:lnTo>
                <a:lnTo>
                  <a:pt x="2248742" y="2040573"/>
                </a:lnTo>
                <a:lnTo>
                  <a:pt x="2270174" y="2030650"/>
                </a:lnTo>
                <a:lnTo>
                  <a:pt x="2283272" y="2023903"/>
                </a:lnTo>
                <a:lnTo>
                  <a:pt x="2290019" y="2019933"/>
                </a:lnTo>
                <a:lnTo>
                  <a:pt x="2297163" y="2015964"/>
                </a:lnTo>
                <a:lnTo>
                  <a:pt x="2299147" y="2019933"/>
                </a:lnTo>
                <a:lnTo>
                  <a:pt x="2299941" y="2023506"/>
                </a:lnTo>
                <a:lnTo>
                  <a:pt x="2299941" y="2026284"/>
                </a:lnTo>
                <a:lnTo>
                  <a:pt x="2299544" y="2028666"/>
                </a:lnTo>
                <a:lnTo>
                  <a:pt x="2299147" y="2030650"/>
                </a:lnTo>
                <a:lnTo>
                  <a:pt x="2297560" y="2032635"/>
                </a:lnTo>
                <a:lnTo>
                  <a:pt x="2295972" y="2034223"/>
                </a:lnTo>
                <a:lnTo>
                  <a:pt x="2293988" y="2035017"/>
                </a:lnTo>
                <a:lnTo>
                  <a:pt x="2290019" y="2037398"/>
                </a:lnTo>
                <a:lnTo>
                  <a:pt x="2288034" y="2038589"/>
                </a:lnTo>
                <a:lnTo>
                  <a:pt x="2286844" y="2039780"/>
                </a:lnTo>
                <a:lnTo>
                  <a:pt x="2285256" y="2041764"/>
                </a:lnTo>
                <a:lnTo>
                  <a:pt x="2284859" y="2043749"/>
                </a:lnTo>
                <a:lnTo>
                  <a:pt x="2284462" y="2046130"/>
                </a:lnTo>
                <a:lnTo>
                  <a:pt x="2284859" y="2049306"/>
                </a:lnTo>
                <a:lnTo>
                  <a:pt x="2301926" y="2029063"/>
                </a:lnTo>
                <a:lnTo>
                  <a:pt x="2304704" y="2026284"/>
                </a:lnTo>
                <a:lnTo>
                  <a:pt x="2303910" y="2019933"/>
                </a:lnTo>
                <a:lnTo>
                  <a:pt x="2301926" y="2013980"/>
                </a:lnTo>
                <a:lnTo>
                  <a:pt x="2304704" y="2015170"/>
                </a:lnTo>
                <a:lnTo>
                  <a:pt x="2307482" y="2015964"/>
                </a:lnTo>
                <a:lnTo>
                  <a:pt x="2311848" y="2018346"/>
                </a:lnTo>
                <a:lnTo>
                  <a:pt x="2347965" y="1977860"/>
                </a:lnTo>
                <a:lnTo>
                  <a:pt x="2366221" y="1958411"/>
                </a:lnTo>
                <a:lnTo>
                  <a:pt x="2384875" y="1939358"/>
                </a:lnTo>
                <a:lnTo>
                  <a:pt x="2387257" y="1940549"/>
                </a:lnTo>
                <a:lnTo>
                  <a:pt x="2390829" y="1942137"/>
                </a:lnTo>
                <a:lnTo>
                  <a:pt x="2393607" y="1943328"/>
                </a:lnTo>
                <a:lnTo>
                  <a:pt x="2396782" y="1943725"/>
                </a:lnTo>
                <a:lnTo>
                  <a:pt x="2399957" y="1943725"/>
                </a:lnTo>
                <a:lnTo>
                  <a:pt x="2403926" y="1943328"/>
                </a:lnTo>
                <a:lnTo>
                  <a:pt x="2407895" y="1942137"/>
                </a:lnTo>
                <a:lnTo>
                  <a:pt x="2411864" y="1940152"/>
                </a:lnTo>
                <a:lnTo>
                  <a:pt x="2412658" y="1933801"/>
                </a:lnTo>
                <a:lnTo>
                  <a:pt x="2414642" y="1927848"/>
                </a:lnTo>
                <a:lnTo>
                  <a:pt x="2416230" y="1922291"/>
                </a:lnTo>
                <a:lnTo>
                  <a:pt x="2418214" y="1916734"/>
                </a:lnTo>
                <a:lnTo>
                  <a:pt x="2420595" y="1912368"/>
                </a:lnTo>
                <a:lnTo>
                  <a:pt x="2422977" y="1907605"/>
                </a:lnTo>
                <a:lnTo>
                  <a:pt x="2425358" y="1903635"/>
                </a:lnTo>
                <a:lnTo>
                  <a:pt x="2428137" y="1899666"/>
                </a:lnTo>
                <a:lnTo>
                  <a:pt x="2433693" y="1892522"/>
                </a:lnTo>
                <a:lnTo>
                  <a:pt x="2440837" y="1886171"/>
                </a:lnTo>
                <a:lnTo>
                  <a:pt x="2447584" y="1880614"/>
                </a:lnTo>
                <a:lnTo>
                  <a:pt x="2454728" y="1875057"/>
                </a:lnTo>
                <a:lnTo>
                  <a:pt x="2469810" y="1865531"/>
                </a:lnTo>
                <a:lnTo>
                  <a:pt x="2477748" y="1860768"/>
                </a:lnTo>
                <a:lnTo>
                  <a:pt x="2485686" y="1855211"/>
                </a:lnTo>
                <a:lnTo>
                  <a:pt x="2493623" y="1849257"/>
                </a:lnTo>
                <a:lnTo>
                  <a:pt x="2501164" y="1842906"/>
                </a:lnTo>
                <a:lnTo>
                  <a:pt x="2508705" y="1835762"/>
                </a:lnTo>
                <a:lnTo>
                  <a:pt x="2515849" y="1827029"/>
                </a:lnTo>
                <a:lnTo>
                  <a:pt x="2518230" y="1825442"/>
                </a:lnTo>
                <a:lnTo>
                  <a:pt x="2520612" y="1825045"/>
                </a:lnTo>
                <a:lnTo>
                  <a:pt x="2522596" y="1825442"/>
                </a:lnTo>
                <a:lnTo>
                  <a:pt x="2524184" y="1826236"/>
                </a:lnTo>
                <a:lnTo>
                  <a:pt x="2525771" y="1827823"/>
                </a:lnTo>
                <a:lnTo>
                  <a:pt x="2527359" y="1829808"/>
                </a:lnTo>
                <a:lnTo>
                  <a:pt x="2528947" y="1834571"/>
                </a:lnTo>
                <a:lnTo>
                  <a:pt x="2531725" y="1839731"/>
                </a:lnTo>
                <a:lnTo>
                  <a:pt x="2532519" y="1842113"/>
                </a:lnTo>
                <a:lnTo>
                  <a:pt x="2533709" y="1844097"/>
                </a:lnTo>
                <a:lnTo>
                  <a:pt x="2534900" y="1846082"/>
                </a:lnTo>
                <a:lnTo>
                  <a:pt x="2536884" y="1846876"/>
                </a:lnTo>
                <a:lnTo>
                  <a:pt x="2538869" y="1846876"/>
                </a:lnTo>
                <a:lnTo>
                  <a:pt x="2541250" y="1846876"/>
                </a:lnTo>
                <a:lnTo>
                  <a:pt x="2546807" y="1837746"/>
                </a:lnTo>
                <a:lnTo>
                  <a:pt x="2553157" y="1829411"/>
                </a:lnTo>
                <a:lnTo>
                  <a:pt x="2559507" y="1821473"/>
                </a:lnTo>
                <a:lnTo>
                  <a:pt x="2566651" y="1814725"/>
                </a:lnTo>
                <a:lnTo>
                  <a:pt x="2574192" y="1808374"/>
                </a:lnTo>
                <a:lnTo>
                  <a:pt x="2581733" y="1802817"/>
                </a:lnTo>
                <a:lnTo>
                  <a:pt x="2590068" y="1798054"/>
                </a:lnTo>
                <a:lnTo>
                  <a:pt x="2598402" y="1793688"/>
                </a:lnTo>
                <a:lnTo>
                  <a:pt x="2607134" y="1789719"/>
                </a:lnTo>
                <a:lnTo>
                  <a:pt x="2616262" y="1786146"/>
                </a:lnTo>
                <a:lnTo>
                  <a:pt x="2625391" y="1783368"/>
                </a:lnTo>
                <a:lnTo>
                  <a:pt x="2634519" y="1780987"/>
                </a:lnTo>
                <a:lnTo>
                  <a:pt x="2644441" y="1779002"/>
                </a:lnTo>
                <a:lnTo>
                  <a:pt x="2654364" y="1777017"/>
                </a:lnTo>
                <a:lnTo>
                  <a:pt x="2673811" y="1774239"/>
                </a:lnTo>
                <a:lnTo>
                  <a:pt x="2712707" y="1770667"/>
                </a:lnTo>
                <a:lnTo>
                  <a:pt x="2732551" y="1768285"/>
                </a:lnTo>
                <a:lnTo>
                  <a:pt x="2751602" y="1765110"/>
                </a:lnTo>
                <a:lnTo>
                  <a:pt x="2760333" y="1763522"/>
                </a:lnTo>
                <a:lnTo>
                  <a:pt x="2769462" y="1760744"/>
                </a:lnTo>
                <a:lnTo>
                  <a:pt x="2778193" y="1758362"/>
                </a:lnTo>
                <a:lnTo>
                  <a:pt x="2786925" y="1755584"/>
                </a:lnTo>
                <a:lnTo>
                  <a:pt x="2795260" y="1752011"/>
                </a:lnTo>
                <a:lnTo>
                  <a:pt x="2803197" y="1748042"/>
                </a:lnTo>
                <a:lnTo>
                  <a:pt x="2811135" y="1744073"/>
                </a:lnTo>
                <a:lnTo>
                  <a:pt x="2818676" y="1739310"/>
                </a:lnTo>
                <a:lnTo>
                  <a:pt x="2826217" y="1741691"/>
                </a:lnTo>
                <a:lnTo>
                  <a:pt x="2834155" y="1744073"/>
                </a:lnTo>
                <a:lnTo>
                  <a:pt x="2849237" y="1748042"/>
                </a:lnTo>
                <a:lnTo>
                  <a:pt x="2864318" y="1750821"/>
                </a:lnTo>
                <a:lnTo>
                  <a:pt x="2879400" y="1752408"/>
                </a:lnTo>
                <a:lnTo>
                  <a:pt x="2895276" y="1753599"/>
                </a:lnTo>
                <a:lnTo>
                  <a:pt x="2910358" y="1753599"/>
                </a:lnTo>
                <a:lnTo>
                  <a:pt x="2925439" y="1753599"/>
                </a:lnTo>
                <a:lnTo>
                  <a:pt x="2940918" y="1753599"/>
                </a:lnTo>
                <a:lnTo>
                  <a:pt x="2942505" y="1750027"/>
                </a:lnTo>
                <a:lnTo>
                  <a:pt x="2944093" y="1747248"/>
                </a:lnTo>
                <a:lnTo>
                  <a:pt x="2946078" y="1744073"/>
                </a:lnTo>
                <a:lnTo>
                  <a:pt x="2948459" y="1741691"/>
                </a:lnTo>
                <a:lnTo>
                  <a:pt x="2950443" y="1739707"/>
                </a:lnTo>
                <a:lnTo>
                  <a:pt x="2953222" y="1737722"/>
                </a:lnTo>
                <a:lnTo>
                  <a:pt x="2955603" y="1736531"/>
                </a:lnTo>
                <a:lnTo>
                  <a:pt x="2958778" y="1735341"/>
                </a:lnTo>
                <a:lnTo>
                  <a:pt x="2957191" y="1737325"/>
                </a:lnTo>
                <a:lnTo>
                  <a:pt x="2956000" y="1739707"/>
                </a:lnTo>
                <a:lnTo>
                  <a:pt x="2954809" y="1744073"/>
                </a:lnTo>
                <a:lnTo>
                  <a:pt x="2954015" y="1748836"/>
                </a:lnTo>
                <a:lnTo>
                  <a:pt x="2954809" y="1753202"/>
                </a:lnTo>
                <a:lnTo>
                  <a:pt x="2975844" y="1752408"/>
                </a:lnTo>
                <a:lnTo>
                  <a:pt x="2978226" y="1747645"/>
                </a:lnTo>
                <a:lnTo>
                  <a:pt x="2980607" y="1743279"/>
                </a:lnTo>
                <a:lnTo>
                  <a:pt x="2984576" y="1735341"/>
                </a:lnTo>
                <a:lnTo>
                  <a:pt x="2987751" y="1728593"/>
                </a:lnTo>
                <a:lnTo>
                  <a:pt x="2989735" y="1724227"/>
                </a:lnTo>
                <a:lnTo>
                  <a:pt x="2991323" y="1723433"/>
                </a:lnTo>
                <a:lnTo>
                  <a:pt x="2991720" y="1723830"/>
                </a:lnTo>
                <a:lnTo>
                  <a:pt x="2992911" y="1724624"/>
                </a:lnTo>
                <a:lnTo>
                  <a:pt x="2993704" y="1727005"/>
                </a:lnTo>
                <a:lnTo>
                  <a:pt x="2995689" y="1736531"/>
                </a:lnTo>
                <a:lnTo>
                  <a:pt x="2997673" y="1751614"/>
                </a:lnTo>
                <a:lnTo>
                  <a:pt x="3014740" y="1751218"/>
                </a:lnTo>
                <a:lnTo>
                  <a:pt x="3031409" y="1751218"/>
                </a:lnTo>
                <a:lnTo>
                  <a:pt x="3047681" y="1751614"/>
                </a:lnTo>
                <a:lnTo>
                  <a:pt x="3056016" y="1752011"/>
                </a:lnTo>
                <a:lnTo>
                  <a:pt x="3063557" y="1753202"/>
                </a:lnTo>
                <a:lnTo>
                  <a:pt x="3073082" y="1754393"/>
                </a:lnTo>
                <a:lnTo>
                  <a:pt x="3081814" y="1757171"/>
                </a:lnTo>
                <a:lnTo>
                  <a:pt x="3090545" y="1759553"/>
                </a:lnTo>
                <a:lnTo>
                  <a:pt x="3099277" y="1761934"/>
                </a:lnTo>
                <a:lnTo>
                  <a:pt x="3107612" y="1765110"/>
                </a:lnTo>
                <a:lnTo>
                  <a:pt x="3115550" y="1769079"/>
                </a:lnTo>
                <a:lnTo>
                  <a:pt x="3123091" y="1773445"/>
                </a:lnTo>
                <a:lnTo>
                  <a:pt x="3130631" y="1778605"/>
                </a:lnTo>
                <a:lnTo>
                  <a:pt x="3149682" y="1780987"/>
                </a:lnTo>
                <a:lnTo>
                  <a:pt x="3168336" y="1783368"/>
                </a:lnTo>
                <a:lnTo>
                  <a:pt x="3205246" y="1789322"/>
                </a:lnTo>
                <a:lnTo>
                  <a:pt x="3242157" y="1796070"/>
                </a:lnTo>
                <a:lnTo>
                  <a:pt x="3279068" y="1802420"/>
                </a:lnTo>
                <a:lnTo>
                  <a:pt x="3297325" y="1805199"/>
                </a:lnTo>
                <a:lnTo>
                  <a:pt x="3315185" y="1808771"/>
                </a:lnTo>
                <a:lnTo>
                  <a:pt x="3350508" y="1815916"/>
                </a:lnTo>
                <a:lnTo>
                  <a:pt x="3385038" y="1823457"/>
                </a:lnTo>
                <a:lnTo>
                  <a:pt x="3419567" y="1830205"/>
                </a:lnTo>
                <a:lnTo>
                  <a:pt x="3425917" y="1831396"/>
                </a:lnTo>
                <a:lnTo>
                  <a:pt x="3432665" y="1831793"/>
                </a:lnTo>
                <a:lnTo>
                  <a:pt x="3439412" y="1831793"/>
                </a:lnTo>
                <a:lnTo>
                  <a:pt x="3446159" y="1831793"/>
                </a:lnTo>
                <a:lnTo>
                  <a:pt x="3459256" y="1830602"/>
                </a:lnTo>
                <a:lnTo>
                  <a:pt x="3473147" y="1829411"/>
                </a:lnTo>
                <a:lnTo>
                  <a:pt x="3486641" y="1827029"/>
                </a:lnTo>
                <a:lnTo>
                  <a:pt x="3500532" y="1823854"/>
                </a:lnTo>
                <a:lnTo>
                  <a:pt x="3527521" y="1817107"/>
                </a:lnTo>
                <a:lnTo>
                  <a:pt x="3525537" y="1811153"/>
                </a:lnTo>
                <a:lnTo>
                  <a:pt x="3522758" y="1804802"/>
                </a:lnTo>
                <a:lnTo>
                  <a:pt x="3521568" y="1801627"/>
                </a:lnTo>
                <a:lnTo>
                  <a:pt x="3519980" y="1798848"/>
                </a:lnTo>
                <a:lnTo>
                  <a:pt x="3518393" y="1796467"/>
                </a:lnTo>
                <a:lnTo>
                  <a:pt x="3516011" y="1795276"/>
                </a:lnTo>
                <a:lnTo>
                  <a:pt x="3513630" y="1794085"/>
                </a:lnTo>
                <a:lnTo>
                  <a:pt x="3511249" y="1793291"/>
                </a:lnTo>
                <a:lnTo>
                  <a:pt x="3505295" y="1792100"/>
                </a:lnTo>
                <a:lnTo>
                  <a:pt x="3498548" y="1791704"/>
                </a:lnTo>
                <a:lnTo>
                  <a:pt x="3491007" y="1791704"/>
                </a:lnTo>
                <a:lnTo>
                  <a:pt x="3483863" y="1791307"/>
                </a:lnTo>
                <a:lnTo>
                  <a:pt x="3476719" y="1790116"/>
                </a:lnTo>
                <a:lnTo>
                  <a:pt x="3469178" y="1788925"/>
                </a:lnTo>
                <a:lnTo>
                  <a:pt x="3465606" y="1787734"/>
                </a:lnTo>
                <a:lnTo>
                  <a:pt x="3462431" y="1785750"/>
                </a:lnTo>
                <a:lnTo>
                  <a:pt x="3459256" y="1783765"/>
                </a:lnTo>
                <a:lnTo>
                  <a:pt x="3456081" y="1781384"/>
                </a:lnTo>
                <a:lnTo>
                  <a:pt x="3450128" y="1775033"/>
                </a:lnTo>
                <a:lnTo>
                  <a:pt x="3444968" y="1768682"/>
                </a:lnTo>
                <a:lnTo>
                  <a:pt x="3439412" y="1761934"/>
                </a:lnTo>
                <a:lnTo>
                  <a:pt x="3434649" y="1755187"/>
                </a:lnTo>
                <a:lnTo>
                  <a:pt x="3429489" y="1749630"/>
                </a:lnTo>
                <a:lnTo>
                  <a:pt x="3427108" y="1747645"/>
                </a:lnTo>
                <a:lnTo>
                  <a:pt x="3424727" y="1745661"/>
                </a:lnTo>
                <a:lnTo>
                  <a:pt x="3421949" y="1744073"/>
                </a:lnTo>
                <a:lnTo>
                  <a:pt x="3419567" y="1743676"/>
                </a:lnTo>
                <a:lnTo>
                  <a:pt x="3417979" y="1743676"/>
                </a:lnTo>
                <a:lnTo>
                  <a:pt x="3415995" y="1744867"/>
                </a:lnTo>
                <a:lnTo>
                  <a:pt x="3414011" y="1746058"/>
                </a:lnTo>
                <a:lnTo>
                  <a:pt x="3412423" y="1747645"/>
                </a:lnTo>
                <a:lnTo>
                  <a:pt x="3408454" y="1752408"/>
                </a:lnTo>
                <a:lnTo>
                  <a:pt x="3405279" y="1757965"/>
                </a:lnTo>
                <a:lnTo>
                  <a:pt x="3401707" y="1763919"/>
                </a:lnTo>
                <a:lnTo>
                  <a:pt x="3397738" y="1769079"/>
                </a:lnTo>
                <a:lnTo>
                  <a:pt x="3394563" y="1773445"/>
                </a:lnTo>
                <a:lnTo>
                  <a:pt x="3392579" y="1775430"/>
                </a:lnTo>
                <a:lnTo>
                  <a:pt x="3390594" y="1776621"/>
                </a:lnTo>
                <a:lnTo>
                  <a:pt x="3387419" y="1777414"/>
                </a:lnTo>
                <a:lnTo>
                  <a:pt x="3384641" y="1778605"/>
                </a:lnTo>
                <a:lnTo>
                  <a:pt x="3376703" y="1779399"/>
                </a:lnTo>
                <a:lnTo>
                  <a:pt x="3367972" y="1779399"/>
                </a:lnTo>
                <a:lnTo>
                  <a:pt x="3358843" y="1778605"/>
                </a:lnTo>
                <a:lnTo>
                  <a:pt x="3349318" y="1777017"/>
                </a:lnTo>
                <a:lnTo>
                  <a:pt x="3340189" y="1775033"/>
                </a:lnTo>
                <a:lnTo>
                  <a:pt x="3331854" y="1772254"/>
                </a:lnTo>
                <a:lnTo>
                  <a:pt x="3323917" y="1768682"/>
                </a:lnTo>
                <a:lnTo>
                  <a:pt x="3322329" y="1766697"/>
                </a:lnTo>
                <a:lnTo>
                  <a:pt x="3319154" y="1763522"/>
                </a:lnTo>
                <a:lnTo>
                  <a:pt x="3314391" y="1755187"/>
                </a:lnTo>
                <a:lnTo>
                  <a:pt x="3311216" y="1750821"/>
                </a:lnTo>
                <a:lnTo>
                  <a:pt x="3308438" y="1746851"/>
                </a:lnTo>
                <a:lnTo>
                  <a:pt x="3305660" y="1743676"/>
                </a:lnTo>
                <a:lnTo>
                  <a:pt x="3304072" y="1742882"/>
                </a:lnTo>
                <a:lnTo>
                  <a:pt x="3302485" y="1742485"/>
                </a:lnTo>
                <a:lnTo>
                  <a:pt x="3287403" y="1737325"/>
                </a:lnTo>
                <a:lnTo>
                  <a:pt x="3271130" y="1733356"/>
                </a:lnTo>
                <a:lnTo>
                  <a:pt x="3254064" y="1730181"/>
                </a:lnTo>
                <a:lnTo>
                  <a:pt x="3237792" y="1727005"/>
                </a:lnTo>
                <a:lnTo>
                  <a:pt x="3220329" y="1725021"/>
                </a:lnTo>
                <a:lnTo>
                  <a:pt x="3204453" y="1723433"/>
                </a:lnTo>
                <a:lnTo>
                  <a:pt x="3175480" y="1720258"/>
                </a:lnTo>
                <a:lnTo>
                  <a:pt x="3173099" y="1720655"/>
                </a:lnTo>
                <a:lnTo>
                  <a:pt x="3170717" y="1721448"/>
                </a:lnTo>
                <a:lnTo>
                  <a:pt x="3168733" y="1722242"/>
                </a:lnTo>
                <a:lnTo>
                  <a:pt x="3166351" y="1723830"/>
                </a:lnTo>
                <a:lnTo>
                  <a:pt x="3161192" y="1727005"/>
                </a:lnTo>
                <a:lnTo>
                  <a:pt x="3156826" y="1730975"/>
                </a:lnTo>
                <a:lnTo>
                  <a:pt x="3152063" y="1734944"/>
                </a:lnTo>
                <a:lnTo>
                  <a:pt x="3147301" y="1738516"/>
                </a:lnTo>
                <a:lnTo>
                  <a:pt x="3142141" y="1741294"/>
                </a:lnTo>
                <a:lnTo>
                  <a:pt x="3139760" y="1741691"/>
                </a:lnTo>
                <a:lnTo>
                  <a:pt x="3137379" y="1742485"/>
                </a:lnTo>
                <a:lnTo>
                  <a:pt x="3134600" y="1741691"/>
                </a:lnTo>
                <a:lnTo>
                  <a:pt x="3131028" y="1740898"/>
                </a:lnTo>
                <a:lnTo>
                  <a:pt x="3127853" y="1739310"/>
                </a:lnTo>
                <a:lnTo>
                  <a:pt x="3124281" y="1737325"/>
                </a:lnTo>
                <a:lnTo>
                  <a:pt x="3117534" y="1732165"/>
                </a:lnTo>
                <a:lnTo>
                  <a:pt x="3109993" y="1725814"/>
                </a:lnTo>
                <a:lnTo>
                  <a:pt x="3102452" y="1718670"/>
                </a:lnTo>
                <a:lnTo>
                  <a:pt x="3094514" y="1712319"/>
                </a:lnTo>
                <a:lnTo>
                  <a:pt x="3090545" y="1709541"/>
                </a:lnTo>
                <a:lnTo>
                  <a:pt x="3086180" y="1707159"/>
                </a:lnTo>
                <a:lnTo>
                  <a:pt x="3081814" y="1705175"/>
                </a:lnTo>
                <a:lnTo>
                  <a:pt x="3077448" y="1703190"/>
                </a:lnTo>
                <a:lnTo>
                  <a:pt x="3070304" y="1701602"/>
                </a:lnTo>
                <a:lnTo>
                  <a:pt x="3063160" y="1700808"/>
                </a:lnTo>
                <a:lnTo>
                  <a:pt x="3056016" y="1700808"/>
                </a:lnTo>
                <a:lnTo>
                  <a:pt x="3048475" y="1701205"/>
                </a:lnTo>
                <a:lnTo>
                  <a:pt x="3033790" y="1702793"/>
                </a:lnTo>
                <a:lnTo>
                  <a:pt x="3019502" y="1704381"/>
                </a:lnTo>
                <a:lnTo>
                  <a:pt x="3012755" y="1705175"/>
                </a:lnTo>
                <a:lnTo>
                  <a:pt x="3006405" y="1705175"/>
                </a:lnTo>
                <a:lnTo>
                  <a:pt x="3000054" y="1704778"/>
                </a:lnTo>
                <a:lnTo>
                  <a:pt x="2994895" y="1703587"/>
                </a:lnTo>
                <a:lnTo>
                  <a:pt x="2989735" y="1702396"/>
                </a:lnTo>
                <a:lnTo>
                  <a:pt x="2987354" y="1700808"/>
                </a:lnTo>
                <a:lnTo>
                  <a:pt x="2985370" y="1699618"/>
                </a:lnTo>
                <a:lnTo>
                  <a:pt x="2983385" y="1698030"/>
                </a:lnTo>
                <a:lnTo>
                  <a:pt x="2982195" y="1696045"/>
                </a:lnTo>
                <a:lnTo>
                  <a:pt x="2980210" y="1693267"/>
                </a:lnTo>
                <a:lnTo>
                  <a:pt x="2979020" y="1690885"/>
                </a:lnTo>
                <a:lnTo>
                  <a:pt x="2978623" y="1690489"/>
                </a:lnTo>
                <a:lnTo>
                  <a:pt x="2968303" y="1689695"/>
                </a:lnTo>
                <a:lnTo>
                  <a:pt x="2957984" y="1687710"/>
                </a:lnTo>
                <a:lnTo>
                  <a:pt x="2953619" y="1689695"/>
                </a:lnTo>
                <a:lnTo>
                  <a:pt x="2951237" y="1690489"/>
                </a:lnTo>
                <a:lnTo>
                  <a:pt x="2947665" y="1690885"/>
                </a:lnTo>
                <a:lnTo>
                  <a:pt x="2946078" y="1690885"/>
                </a:lnTo>
                <a:lnTo>
                  <a:pt x="2943299" y="1690092"/>
                </a:lnTo>
                <a:lnTo>
                  <a:pt x="2941315" y="1688901"/>
                </a:lnTo>
                <a:lnTo>
                  <a:pt x="2938934" y="1687710"/>
                </a:lnTo>
                <a:lnTo>
                  <a:pt x="2934965" y="1683741"/>
                </a:lnTo>
                <a:lnTo>
                  <a:pt x="2930599" y="1679375"/>
                </a:lnTo>
                <a:lnTo>
                  <a:pt x="2927027" y="1675009"/>
                </a:lnTo>
                <a:lnTo>
                  <a:pt x="2923455" y="1671039"/>
                </a:lnTo>
                <a:lnTo>
                  <a:pt x="2919883" y="1667864"/>
                </a:lnTo>
                <a:lnTo>
                  <a:pt x="2917898" y="1667467"/>
                </a:lnTo>
                <a:lnTo>
                  <a:pt x="2916708" y="1667070"/>
                </a:lnTo>
                <a:lnTo>
                  <a:pt x="2911548" y="1667467"/>
                </a:lnTo>
                <a:lnTo>
                  <a:pt x="2907183" y="1668658"/>
                </a:lnTo>
                <a:lnTo>
                  <a:pt x="2903214" y="1670642"/>
                </a:lnTo>
                <a:lnTo>
                  <a:pt x="2898848" y="1672230"/>
                </a:lnTo>
                <a:lnTo>
                  <a:pt x="2891307" y="1676993"/>
                </a:lnTo>
                <a:lnTo>
                  <a:pt x="2882972" y="1681756"/>
                </a:lnTo>
                <a:lnTo>
                  <a:pt x="2879003" y="1683741"/>
                </a:lnTo>
                <a:lnTo>
                  <a:pt x="2874637" y="1685725"/>
                </a:lnTo>
                <a:lnTo>
                  <a:pt x="2869875" y="1686519"/>
                </a:lnTo>
                <a:lnTo>
                  <a:pt x="2865112" y="1686916"/>
                </a:lnTo>
                <a:lnTo>
                  <a:pt x="2859953" y="1686916"/>
                </a:lnTo>
                <a:lnTo>
                  <a:pt x="2854396" y="1686519"/>
                </a:lnTo>
                <a:lnTo>
                  <a:pt x="2848839" y="1684535"/>
                </a:lnTo>
                <a:lnTo>
                  <a:pt x="2842886" y="1681756"/>
                </a:lnTo>
                <a:lnTo>
                  <a:pt x="2839314" y="1679772"/>
                </a:lnTo>
                <a:lnTo>
                  <a:pt x="2836536" y="1676993"/>
                </a:lnTo>
                <a:lnTo>
                  <a:pt x="2829789" y="1669849"/>
                </a:lnTo>
                <a:lnTo>
                  <a:pt x="2822645" y="1663101"/>
                </a:lnTo>
                <a:lnTo>
                  <a:pt x="2819470" y="1660719"/>
                </a:lnTo>
                <a:lnTo>
                  <a:pt x="2816295" y="1659132"/>
                </a:lnTo>
                <a:lnTo>
                  <a:pt x="2814310" y="1658735"/>
                </a:lnTo>
                <a:lnTo>
                  <a:pt x="2813119" y="1658735"/>
                </a:lnTo>
                <a:lnTo>
                  <a:pt x="2811532" y="1659132"/>
                </a:lnTo>
                <a:lnTo>
                  <a:pt x="2809944" y="1660322"/>
                </a:lnTo>
                <a:lnTo>
                  <a:pt x="2807166" y="1662307"/>
                </a:lnTo>
                <a:lnTo>
                  <a:pt x="2804785" y="1665086"/>
                </a:lnTo>
                <a:lnTo>
                  <a:pt x="2802404" y="1667864"/>
                </a:lnTo>
                <a:lnTo>
                  <a:pt x="2799228" y="1670642"/>
                </a:lnTo>
                <a:lnTo>
                  <a:pt x="2798038" y="1671436"/>
                </a:lnTo>
                <a:lnTo>
                  <a:pt x="2796450" y="1671833"/>
                </a:lnTo>
                <a:lnTo>
                  <a:pt x="2794466" y="1672230"/>
                </a:lnTo>
                <a:lnTo>
                  <a:pt x="2792481" y="1672230"/>
                </a:lnTo>
                <a:lnTo>
                  <a:pt x="2790497" y="1671833"/>
                </a:lnTo>
                <a:lnTo>
                  <a:pt x="2788512" y="1671436"/>
                </a:lnTo>
                <a:lnTo>
                  <a:pt x="2786528" y="1669849"/>
                </a:lnTo>
                <a:lnTo>
                  <a:pt x="2785337" y="1668658"/>
                </a:lnTo>
                <a:lnTo>
                  <a:pt x="2782162" y="1665086"/>
                </a:lnTo>
                <a:lnTo>
                  <a:pt x="2779384" y="1661116"/>
                </a:lnTo>
                <a:lnTo>
                  <a:pt x="2775415" y="1653178"/>
                </a:lnTo>
                <a:lnTo>
                  <a:pt x="2773431" y="1650796"/>
                </a:lnTo>
                <a:lnTo>
                  <a:pt x="2773034" y="1650002"/>
                </a:lnTo>
                <a:lnTo>
                  <a:pt x="2772637" y="1650002"/>
                </a:lnTo>
                <a:lnTo>
                  <a:pt x="2770652" y="1650002"/>
                </a:lnTo>
                <a:lnTo>
                  <a:pt x="2769065" y="1650399"/>
                </a:lnTo>
                <a:lnTo>
                  <a:pt x="2765096" y="1653178"/>
                </a:lnTo>
                <a:lnTo>
                  <a:pt x="2761127" y="1657147"/>
                </a:lnTo>
                <a:lnTo>
                  <a:pt x="2757158" y="1661513"/>
                </a:lnTo>
                <a:lnTo>
                  <a:pt x="2753586" y="1666673"/>
                </a:lnTo>
                <a:lnTo>
                  <a:pt x="2749617" y="1670642"/>
                </a:lnTo>
                <a:lnTo>
                  <a:pt x="2746045" y="1673818"/>
                </a:lnTo>
                <a:lnTo>
                  <a:pt x="2744061" y="1675009"/>
                </a:lnTo>
                <a:lnTo>
                  <a:pt x="2742473" y="1675405"/>
                </a:lnTo>
                <a:lnTo>
                  <a:pt x="2737711" y="1675802"/>
                </a:lnTo>
                <a:lnTo>
                  <a:pt x="2732948" y="1675802"/>
                </a:lnTo>
                <a:lnTo>
                  <a:pt x="2727788" y="1675009"/>
                </a:lnTo>
                <a:lnTo>
                  <a:pt x="2722628" y="1673818"/>
                </a:lnTo>
                <a:lnTo>
                  <a:pt x="2711516" y="1670642"/>
                </a:lnTo>
                <a:lnTo>
                  <a:pt x="2699212" y="1666673"/>
                </a:lnTo>
                <a:lnTo>
                  <a:pt x="2686115" y="1663101"/>
                </a:lnTo>
                <a:lnTo>
                  <a:pt x="2678971" y="1661116"/>
                </a:lnTo>
                <a:lnTo>
                  <a:pt x="2672223" y="1660322"/>
                </a:lnTo>
                <a:lnTo>
                  <a:pt x="2665079" y="1659132"/>
                </a:lnTo>
                <a:lnTo>
                  <a:pt x="2657142" y="1659132"/>
                </a:lnTo>
                <a:lnTo>
                  <a:pt x="2649204" y="1659529"/>
                </a:lnTo>
                <a:lnTo>
                  <a:pt x="2641663" y="1660719"/>
                </a:lnTo>
                <a:lnTo>
                  <a:pt x="2638885" y="1661513"/>
                </a:lnTo>
                <a:lnTo>
                  <a:pt x="2636504" y="1663101"/>
                </a:lnTo>
                <a:lnTo>
                  <a:pt x="2635313" y="1665482"/>
                </a:lnTo>
                <a:lnTo>
                  <a:pt x="2633725" y="1667467"/>
                </a:lnTo>
                <a:lnTo>
                  <a:pt x="2631741" y="1671833"/>
                </a:lnTo>
                <a:lnTo>
                  <a:pt x="2631344" y="1673421"/>
                </a:lnTo>
                <a:lnTo>
                  <a:pt x="2630153" y="1673818"/>
                </a:lnTo>
                <a:lnTo>
                  <a:pt x="2629360" y="1673818"/>
                </a:lnTo>
                <a:lnTo>
                  <a:pt x="2628963" y="1673421"/>
                </a:lnTo>
                <a:lnTo>
                  <a:pt x="2626978" y="1672230"/>
                </a:lnTo>
                <a:lnTo>
                  <a:pt x="2623803" y="1667864"/>
                </a:lnTo>
                <a:lnTo>
                  <a:pt x="2622613" y="1665482"/>
                </a:lnTo>
                <a:lnTo>
                  <a:pt x="2620628" y="1663498"/>
                </a:lnTo>
                <a:lnTo>
                  <a:pt x="2618644" y="1663101"/>
                </a:lnTo>
                <a:lnTo>
                  <a:pt x="2617453" y="1663101"/>
                </a:lnTo>
                <a:lnTo>
                  <a:pt x="2616659" y="1663498"/>
                </a:lnTo>
                <a:lnTo>
                  <a:pt x="2614674" y="1665086"/>
                </a:lnTo>
                <a:lnTo>
                  <a:pt x="2612690" y="1668658"/>
                </a:lnTo>
                <a:lnTo>
                  <a:pt x="2607928" y="1676993"/>
                </a:lnTo>
                <a:lnTo>
                  <a:pt x="2603562" y="1685329"/>
                </a:lnTo>
                <a:lnTo>
                  <a:pt x="2601577" y="1688107"/>
                </a:lnTo>
                <a:lnTo>
                  <a:pt x="2600784" y="1688901"/>
                </a:lnTo>
                <a:lnTo>
                  <a:pt x="2598799" y="1688901"/>
                </a:lnTo>
                <a:lnTo>
                  <a:pt x="2597212" y="1688901"/>
                </a:lnTo>
                <a:lnTo>
                  <a:pt x="2594433" y="1688107"/>
                </a:lnTo>
                <a:lnTo>
                  <a:pt x="2592449" y="1686916"/>
                </a:lnTo>
                <a:lnTo>
                  <a:pt x="2588877" y="1683741"/>
                </a:lnTo>
                <a:lnTo>
                  <a:pt x="2584511" y="1680169"/>
                </a:lnTo>
                <a:lnTo>
                  <a:pt x="2579748" y="1676199"/>
                </a:lnTo>
                <a:lnTo>
                  <a:pt x="2576176" y="1673024"/>
                </a:lnTo>
                <a:lnTo>
                  <a:pt x="2571810" y="1669849"/>
                </a:lnTo>
                <a:lnTo>
                  <a:pt x="2569032" y="1669452"/>
                </a:lnTo>
                <a:lnTo>
                  <a:pt x="2567048" y="1669055"/>
                </a:lnTo>
                <a:lnTo>
                  <a:pt x="2567048" y="1669452"/>
                </a:lnTo>
                <a:lnTo>
                  <a:pt x="2566254" y="1670642"/>
                </a:lnTo>
                <a:lnTo>
                  <a:pt x="2562285" y="1674215"/>
                </a:lnTo>
                <a:lnTo>
                  <a:pt x="2555538" y="1679772"/>
                </a:lnTo>
                <a:lnTo>
                  <a:pt x="2546807" y="1685725"/>
                </a:lnTo>
                <a:lnTo>
                  <a:pt x="2541647" y="1688107"/>
                </a:lnTo>
                <a:lnTo>
                  <a:pt x="2536884" y="1690092"/>
                </a:lnTo>
                <a:lnTo>
                  <a:pt x="2532519" y="1691679"/>
                </a:lnTo>
                <a:lnTo>
                  <a:pt x="2527756" y="1692870"/>
                </a:lnTo>
                <a:lnTo>
                  <a:pt x="2523390" y="1692870"/>
                </a:lnTo>
                <a:lnTo>
                  <a:pt x="2519421" y="1692473"/>
                </a:lnTo>
                <a:lnTo>
                  <a:pt x="2517437" y="1691679"/>
                </a:lnTo>
                <a:lnTo>
                  <a:pt x="2515849" y="1690885"/>
                </a:lnTo>
                <a:lnTo>
                  <a:pt x="2514261" y="1689695"/>
                </a:lnTo>
                <a:lnTo>
                  <a:pt x="2513071" y="1688107"/>
                </a:lnTo>
                <a:lnTo>
                  <a:pt x="2512674" y="1686122"/>
                </a:lnTo>
                <a:lnTo>
                  <a:pt x="2511880" y="1683344"/>
                </a:lnTo>
                <a:lnTo>
                  <a:pt x="2511483" y="1675802"/>
                </a:lnTo>
                <a:lnTo>
                  <a:pt x="2510690" y="1667864"/>
                </a:lnTo>
                <a:lnTo>
                  <a:pt x="2509896" y="1665482"/>
                </a:lnTo>
                <a:lnTo>
                  <a:pt x="2509499" y="1664292"/>
                </a:lnTo>
                <a:lnTo>
                  <a:pt x="2506721" y="1662704"/>
                </a:lnTo>
                <a:lnTo>
                  <a:pt x="2503149" y="1661116"/>
                </a:lnTo>
                <a:lnTo>
                  <a:pt x="2499974" y="1660719"/>
                </a:lnTo>
                <a:lnTo>
                  <a:pt x="2496005" y="1660322"/>
                </a:lnTo>
                <a:lnTo>
                  <a:pt x="2492036" y="1660322"/>
                </a:lnTo>
                <a:lnTo>
                  <a:pt x="2487670" y="1660719"/>
                </a:lnTo>
                <a:lnTo>
                  <a:pt x="2479335" y="1662307"/>
                </a:lnTo>
                <a:lnTo>
                  <a:pt x="2471398" y="1664689"/>
                </a:lnTo>
                <a:lnTo>
                  <a:pt x="2464650" y="1667070"/>
                </a:lnTo>
                <a:lnTo>
                  <a:pt x="2458697" y="1670642"/>
                </a:lnTo>
                <a:lnTo>
                  <a:pt x="2454331" y="1673421"/>
                </a:lnTo>
                <a:lnTo>
                  <a:pt x="2443615" y="1681756"/>
                </a:lnTo>
                <a:lnTo>
                  <a:pt x="2438059" y="1686122"/>
                </a:lnTo>
                <a:lnTo>
                  <a:pt x="2437265" y="1687710"/>
                </a:lnTo>
                <a:lnTo>
                  <a:pt x="2437265" y="1688107"/>
                </a:lnTo>
                <a:lnTo>
                  <a:pt x="2435677" y="1688107"/>
                </a:lnTo>
                <a:lnTo>
                  <a:pt x="2433693" y="1687710"/>
                </a:lnTo>
                <a:lnTo>
                  <a:pt x="2430518" y="1685725"/>
                </a:lnTo>
                <a:lnTo>
                  <a:pt x="2426152" y="1683344"/>
                </a:lnTo>
                <a:lnTo>
                  <a:pt x="2422183" y="1679772"/>
                </a:lnTo>
                <a:lnTo>
                  <a:pt x="2417817" y="1676199"/>
                </a:lnTo>
                <a:lnTo>
                  <a:pt x="2412658" y="1673421"/>
                </a:lnTo>
                <a:lnTo>
                  <a:pt x="2407895" y="1671039"/>
                </a:lnTo>
                <a:lnTo>
                  <a:pt x="2405514" y="1669849"/>
                </a:lnTo>
                <a:lnTo>
                  <a:pt x="2403132" y="1669452"/>
                </a:lnTo>
                <a:lnTo>
                  <a:pt x="2399163" y="1669452"/>
                </a:lnTo>
                <a:lnTo>
                  <a:pt x="2395195" y="1669849"/>
                </a:lnTo>
                <a:lnTo>
                  <a:pt x="2391226" y="1671039"/>
                </a:lnTo>
                <a:lnTo>
                  <a:pt x="2387257" y="1672230"/>
                </a:lnTo>
                <a:lnTo>
                  <a:pt x="2384082" y="1673818"/>
                </a:lnTo>
                <a:lnTo>
                  <a:pt x="2380113" y="1675009"/>
                </a:lnTo>
                <a:lnTo>
                  <a:pt x="2376144" y="1675405"/>
                </a:lnTo>
                <a:lnTo>
                  <a:pt x="2372175" y="1675009"/>
                </a:lnTo>
                <a:lnTo>
                  <a:pt x="2368206" y="1673024"/>
                </a:lnTo>
                <a:lnTo>
                  <a:pt x="2365031" y="1670642"/>
                </a:lnTo>
                <a:lnTo>
                  <a:pt x="2357093" y="1664689"/>
                </a:lnTo>
                <a:lnTo>
                  <a:pt x="2353521" y="1661116"/>
                </a:lnTo>
                <a:lnTo>
                  <a:pt x="2349949" y="1658338"/>
                </a:lnTo>
                <a:lnTo>
                  <a:pt x="2346377" y="1656353"/>
                </a:lnTo>
                <a:lnTo>
                  <a:pt x="2344790" y="1655956"/>
                </a:lnTo>
                <a:lnTo>
                  <a:pt x="2342805" y="1655162"/>
                </a:lnTo>
                <a:lnTo>
                  <a:pt x="2334470" y="1655162"/>
                </a:lnTo>
                <a:lnTo>
                  <a:pt x="2325342" y="1655956"/>
                </a:lnTo>
                <a:lnTo>
                  <a:pt x="2315420" y="1657147"/>
                </a:lnTo>
                <a:lnTo>
                  <a:pt x="2305498" y="1659529"/>
                </a:lnTo>
                <a:lnTo>
                  <a:pt x="2295575" y="1662307"/>
                </a:lnTo>
                <a:lnTo>
                  <a:pt x="2285653" y="1665086"/>
                </a:lnTo>
                <a:lnTo>
                  <a:pt x="2276921" y="1667864"/>
                </a:lnTo>
                <a:lnTo>
                  <a:pt x="2269777" y="1671039"/>
                </a:lnTo>
                <a:lnTo>
                  <a:pt x="2267396" y="1671833"/>
                </a:lnTo>
                <a:lnTo>
                  <a:pt x="2265411" y="1672230"/>
                </a:lnTo>
                <a:lnTo>
                  <a:pt x="2262633" y="1672230"/>
                </a:lnTo>
                <a:lnTo>
                  <a:pt x="2261046" y="1671833"/>
                </a:lnTo>
                <a:lnTo>
                  <a:pt x="2257474" y="1671039"/>
                </a:lnTo>
                <a:lnTo>
                  <a:pt x="2254696" y="1669055"/>
                </a:lnTo>
                <a:lnTo>
                  <a:pt x="2251123" y="1667070"/>
                </a:lnTo>
                <a:lnTo>
                  <a:pt x="2248345" y="1665482"/>
                </a:lnTo>
                <a:lnTo>
                  <a:pt x="2245567" y="1664689"/>
                </a:lnTo>
                <a:lnTo>
                  <a:pt x="2243583" y="1664689"/>
                </a:lnTo>
                <a:lnTo>
                  <a:pt x="2242392" y="1664689"/>
                </a:lnTo>
                <a:lnTo>
                  <a:pt x="2238820" y="1666673"/>
                </a:lnTo>
                <a:lnTo>
                  <a:pt x="2235645" y="1669055"/>
                </a:lnTo>
                <a:lnTo>
                  <a:pt x="2228501" y="1675405"/>
                </a:lnTo>
                <a:lnTo>
                  <a:pt x="2225723" y="1678184"/>
                </a:lnTo>
                <a:lnTo>
                  <a:pt x="2222151" y="1680565"/>
                </a:lnTo>
                <a:lnTo>
                  <a:pt x="2218182" y="1682550"/>
                </a:lnTo>
                <a:lnTo>
                  <a:pt x="2216594" y="1683344"/>
                </a:lnTo>
                <a:lnTo>
                  <a:pt x="2214610" y="1683344"/>
                </a:lnTo>
                <a:lnTo>
                  <a:pt x="2211832" y="1683344"/>
                </a:lnTo>
                <a:lnTo>
                  <a:pt x="2209450" y="1682153"/>
                </a:lnTo>
                <a:lnTo>
                  <a:pt x="2204291" y="1680169"/>
                </a:lnTo>
                <a:lnTo>
                  <a:pt x="2198734" y="1677787"/>
                </a:lnTo>
                <a:lnTo>
                  <a:pt x="2192781" y="1674215"/>
                </a:lnTo>
                <a:lnTo>
                  <a:pt x="2187621" y="1671436"/>
                </a:lnTo>
                <a:lnTo>
                  <a:pt x="2181668" y="1669055"/>
                </a:lnTo>
                <a:lnTo>
                  <a:pt x="2179286" y="1668658"/>
                </a:lnTo>
                <a:lnTo>
                  <a:pt x="2176905" y="1667864"/>
                </a:lnTo>
                <a:lnTo>
                  <a:pt x="2174524" y="1667467"/>
                </a:lnTo>
                <a:lnTo>
                  <a:pt x="2171746" y="1667864"/>
                </a:lnTo>
                <a:lnTo>
                  <a:pt x="2169364" y="1669055"/>
                </a:lnTo>
                <a:lnTo>
                  <a:pt x="2166983" y="1670642"/>
                </a:lnTo>
                <a:lnTo>
                  <a:pt x="2164602" y="1672230"/>
                </a:lnTo>
                <a:lnTo>
                  <a:pt x="2162617" y="1674215"/>
                </a:lnTo>
                <a:lnTo>
                  <a:pt x="2158252" y="1680169"/>
                </a:lnTo>
                <a:lnTo>
                  <a:pt x="2153886" y="1686122"/>
                </a:lnTo>
                <a:lnTo>
                  <a:pt x="2149520" y="1692076"/>
                </a:lnTo>
                <a:lnTo>
                  <a:pt x="2145154" y="1696839"/>
                </a:lnTo>
                <a:lnTo>
                  <a:pt x="2143170" y="1698824"/>
                </a:lnTo>
                <a:lnTo>
                  <a:pt x="2140788" y="1700412"/>
                </a:lnTo>
                <a:lnTo>
                  <a:pt x="2138407" y="1701602"/>
                </a:lnTo>
                <a:lnTo>
                  <a:pt x="2135232" y="1701602"/>
                </a:lnTo>
                <a:lnTo>
                  <a:pt x="2131263" y="1701602"/>
                </a:lnTo>
                <a:lnTo>
                  <a:pt x="2126897" y="1700808"/>
                </a:lnTo>
                <a:lnTo>
                  <a:pt x="2122531" y="1698824"/>
                </a:lnTo>
                <a:lnTo>
                  <a:pt x="2118563" y="1696442"/>
                </a:lnTo>
                <a:lnTo>
                  <a:pt x="2109434" y="1690885"/>
                </a:lnTo>
                <a:lnTo>
                  <a:pt x="2100305" y="1685329"/>
                </a:lnTo>
                <a:lnTo>
                  <a:pt x="2095146" y="1682550"/>
                </a:lnTo>
                <a:lnTo>
                  <a:pt x="2090383" y="1680565"/>
                </a:lnTo>
                <a:lnTo>
                  <a:pt x="2084827" y="1679375"/>
                </a:lnTo>
                <a:lnTo>
                  <a:pt x="2079270" y="1678184"/>
                </a:lnTo>
                <a:lnTo>
                  <a:pt x="2073317" y="1678581"/>
                </a:lnTo>
                <a:lnTo>
                  <a:pt x="2067363" y="1680169"/>
                </a:lnTo>
                <a:lnTo>
                  <a:pt x="2061014" y="1682550"/>
                </a:lnTo>
                <a:lnTo>
                  <a:pt x="2054266" y="1686916"/>
                </a:lnTo>
                <a:lnTo>
                  <a:pt x="2052679" y="1688107"/>
                </a:lnTo>
                <a:lnTo>
                  <a:pt x="2051091" y="1689695"/>
                </a:lnTo>
                <a:lnTo>
                  <a:pt x="2049107" y="1692870"/>
                </a:lnTo>
                <a:lnTo>
                  <a:pt x="2047519" y="1697236"/>
                </a:lnTo>
                <a:lnTo>
                  <a:pt x="2045932" y="1701602"/>
                </a:lnTo>
                <a:lnTo>
                  <a:pt x="2043947" y="1705968"/>
                </a:lnTo>
                <a:lnTo>
                  <a:pt x="2041963" y="1710732"/>
                </a:lnTo>
                <a:lnTo>
                  <a:pt x="2039581" y="1713907"/>
                </a:lnTo>
                <a:lnTo>
                  <a:pt x="2037994" y="1715495"/>
                </a:lnTo>
                <a:lnTo>
                  <a:pt x="2036009" y="1716288"/>
                </a:lnTo>
                <a:lnTo>
                  <a:pt x="2031644" y="1718273"/>
                </a:lnTo>
                <a:lnTo>
                  <a:pt x="2026881" y="1720258"/>
                </a:lnTo>
                <a:lnTo>
                  <a:pt x="2015768" y="1723830"/>
                </a:lnTo>
                <a:lnTo>
                  <a:pt x="2004258" y="1726211"/>
                </a:lnTo>
                <a:lnTo>
                  <a:pt x="1993939" y="1728196"/>
                </a:lnTo>
                <a:lnTo>
                  <a:pt x="1988780" y="1728593"/>
                </a:lnTo>
                <a:lnTo>
                  <a:pt x="1982826" y="1728990"/>
                </a:lnTo>
                <a:lnTo>
                  <a:pt x="1976873" y="1728593"/>
                </a:lnTo>
                <a:lnTo>
                  <a:pt x="1971316" y="1728196"/>
                </a:lnTo>
                <a:lnTo>
                  <a:pt x="1961394" y="1727005"/>
                </a:lnTo>
                <a:lnTo>
                  <a:pt x="1957425" y="1727005"/>
                </a:lnTo>
                <a:lnTo>
                  <a:pt x="1955044" y="1727799"/>
                </a:lnTo>
                <a:lnTo>
                  <a:pt x="1951075" y="1730578"/>
                </a:lnTo>
                <a:lnTo>
                  <a:pt x="1947503" y="1733356"/>
                </a:lnTo>
                <a:lnTo>
                  <a:pt x="1945121" y="1737325"/>
                </a:lnTo>
                <a:lnTo>
                  <a:pt x="1942740" y="1740898"/>
                </a:lnTo>
                <a:lnTo>
                  <a:pt x="1938375" y="1749233"/>
                </a:lnTo>
                <a:lnTo>
                  <a:pt x="1934406" y="1757171"/>
                </a:lnTo>
                <a:lnTo>
                  <a:pt x="1932421" y="1760347"/>
                </a:lnTo>
                <a:lnTo>
                  <a:pt x="1930040" y="1763919"/>
                </a:lnTo>
                <a:lnTo>
                  <a:pt x="1927262" y="1766697"/>
                </a:lnTo>
                <a:lnTo>
                  <a:pt x="1923689" y="1768682"/>
                </a:lnTo>
                <a:lnTo>
                  <a:pt x="1919721" y="1770270"/>
                </a:lnTo>
                <a:lnTo>
                  <a:pt x="1915355" y="1771064"/>
                </a:lnTo>
                <a:lnTo>
                  <a:pt x="1910195" y="1770667"/>
                </a:lnTo>
                <a:lnTo>
                  <a:pt x="1903051" y="1769873"/>
                </a:lnTo>
                <a:lnTo>
                  <a:pt x="1887572" y="1765110"/>
                </a:lnTo>
                <a:lnTo>
                  <a:pt x="1877650" y="1762728"/>
                </a:lnTo>
                <a:lnTo>
                  <a:pt x="1867728" y="1760347"/>
                </a:lnTo>
                <a:lnTo>
                  <a:pt x="1856615" y="1758362"/>
                </a:lnTo>
                <a:lnTo>
                  <a:pt x="1845899" y="1757171"/>
                </a:lnTo>
                <a:lnTo>
                  <a:pt x="1836374" y="1755980"/>
                </a:lnTo>
                <a:lnTo>
                  <a:pt x="1831214" y="1756378"/>
                </a:lnTo>
                <a:lnTo>
                  <a:pt x="1827642" y="1757171"/>
                </a:lnTo>
                <a:lnTo>
                  <a:pt x="1825657" y="1757171"/>
                </a:lnTo>
                <a:lnTo>
                  <a:pt x="1823673" y="1757965"/>
                </a:lnTo>
                <a:lnTo>
                  <a:pt x="1820498" y="1759950"/>
                </a:lnTo>
                <a:lnTo>
                  <a:pt x="1817720" y="1762728"/>
                </a:lnTo>
                <a:lnTo>
                  <a:pt x="1814942" y="1766301"/>
                </a:lnTo>
                <a:lnTo>
                  <a:pt x="1808988" y="1772651"/>
                </a:lnTo>
                <a:lnTo>
                  <a:pt x="1805416" y="1775430"/>
                </a:lnTo>
                <a:lnTo>
                  <a:pt x="1802241" y="1777811"/>
                </a:lnTo>
                <a:lnTo>
                  <a:pt x="1797479" y="1779399"/>
                </a:lnTo>
                <a:lnTo>
                  <a:pt x="1793907" y="1779796"/>
                </a:lnTo>
                <a:lnTo>
                  <a:pt x="1789541" y="1779399"/>
                </a:lnTo>
                <a:lnTo>
                  <a:pt x="1784778" y="1779002"/>
                </a:lnTo>
                <a:lnTo>
                  <a:pt x="1776840" y="1777414"/>
                </a:lnTo>
                <a:lnTo>
                  <a:pt x="1772872" y="1777017"/>
                </a:lnTo>
                <a:lnTo>
                  <a:pt x="1768903" y="1777414"/>
                </a:lnTo>
                <a:lnTo>
                  <a:pt x="1762156" y="1779796"/>
                </a:lnTo>
                <a:lnTo>
                  <a:pt x="1755011" y="1782971"/>
                </a:lnTo>
                <a:lnTo>
                  <a:pt x="1743105" y="1789719"/>
                </a:lnTo>
                <a:lnTo>
                  <a:pt x="1736754" y="1792497"/>
                </a:lnTo>
                <a:lnTo>
                  <a:pt x="1730404" y="1795673"/>
                </a:lnTo>
                <a:lnTo>
                  <a:pt x="1727229" y="1796070"/>
                </a:lnTo>
                <a:lnTo>
                  <a:pt x="1724054" y="1796863"/>
                </a:lnTo>
                <a:lnTo>
                  <a:pt x="1720482" y="1796863"/>
                </a:lnTo>
                <a:lnTo>
                  <a:pt x="1716910" y="1796863"/>
                </a:lnTo>
                <a:lnTo>
                  <a:pt x="1712941" y="1796467"/>
                </a:lnTo>
                <a:lnTo>
                  <a:pt x="1708178" y="1795276"/>
                </a:lnTo>
                <a:lnTo>
                  <a:pt x="1698653" y="1790513"/>
                </a:lnTo>
                <a:lnTo>
                  <a:pt x="1693493" y="1788925"/>
                </a:lnTo>
                <a:lnTo>
                  <a:pt x="1688731" y="1786940"/>
                </a:lnTo>
                <a:lnTo>
                  <a:pt x="1683968" y="1785750"/>
                </a:lnTo>
                <a:lnTo>
                  <a:pt x="1681190" y="1785750"/>
                </a:lnTo>
                <a:lnTo>
                  <a:pt x="1679602" y="1785750"/>
                </a:lnTo>
                <a:lnTo>
                  <a:pt x="1671665" y="1787337"/>
                </a:lnTo>
                <a:lnTo>
                  <a:pt x="1663727" y="1789322"/>
                </a:lnTo>
                <a:lnTo>
                  <a:pt x="1656583" y="1792100"/>
                </a:lnTo>
                <a:lnTo>
                  <a:pt x="1648645" y="1795276"/>
                </a:lnTo>
                <a:lnTo>
                  <a:pt x="1640707" y="1798451"/>
                </a:lnTo>
                <a:lnTo>
                  <a:pt x="1633166" y="1802420"/>
                </a:lnTo>
                <a:lnTo>
                  <a:pt x="1617688" y="1810756"/>
                </a:lnTo>
                <a:lnTo>
                  <a:pt x="1602209" y="1819091"/>
                </a:lnTo>
                <a:lnTo>
                  <a:pt x="1586730" y="1826236"/>
                </a:lnTo>
                <a:lnTo>
                  <a:pt x="1578395" y="1829808"/>
                </a:lnTo>
                <a:lnTo>
                  <a:pt x="1570458" y="1833380"/>
                </a:lnTo>
                <a:lnTo>
                  <a:pt x="1562123" y="1835762"/>
                </a:lnTo>
                <a:lnTo>
                  <a:pt x="1553788" y="1837746"/>
                </a:lnTo>
                <a:lnTo>
                  <a:pt x="1551407" y="1837746"/>
                </a:lnTo>
                <a:lnTo>
                  <a:pt x="1549026" y="1837746"/>
                </a:lnTo>
                <a:lnTo>
                  <a:pt x="1543072" y="1836953"/>
                </a:lnTo>
                <a:lnTo>
                  <a:pt x="1537119" y="1835762"/>
                </a:lnTo>
                <a:lnTo>
                  <a:pt x="1531563" y="1833777"/>
                </a:lnTo>
                <a:lnTo>
                  <a:pt x="1525212" y="1832190"/>
                </a:lnTo>
                <a:lnTo>
                  <a:pt x="1519655" y="1830602"/>
                </a:lnTo>
                <a:lnTo>
                  <a:pt x="1514099" y="1829808"/>
                </a:lnTo>
                <a:lnTo>
                  <a:pt x="1512115" y="1829808"/>
                </a:lnTo>
                <a:lnTo>
                  <a:pt x="1510527" y="1830205"/>
                </a:lnTo>
                <a:lnTo>
                  <a:pt x="1507749" y="1831396"/>
                </a:lnTo>
                <a:lnTo>
                  <a:pt x="1505765" y="1832190"/>
                </a:lnTo>
                <a:lnTo>
                  <a:pt x="1502589" y="1835365"/>
                </a:lnTo>
                <a:lnTo>
                  <a:pt x="1499018" y="1838540"/>
                </a:lnTo>
                <a:lnTo>
                  <a:pt x="1495842" y="1842906"/>
                </a:lnTo>
                <a:lnTo>
                  <a:pt x="1492270" y="1846876"/>
                </a:lnTo>
                <a:lnTo>
                  <a:pt x="1488698" y="1850845"/>
                </a:lnTo>
                <a:lnTo>
                  <a:pt x="1485126" y="1853623"/>
                </a:lnTo>
                <a:lnTo>
                  <a:pt x="1483142" y="1855211"/>
                </a:lnTo>
                <a:lnTo>
                  <a:pt x="1481158" y="1856005"/>
                </a:lnTo>
                <a:lnTo>
                  <a:pt x="1472426" y="1857989"/>
                </a:lnTo>
                <a:lnTo>
                  <a:pt x="1464091" y="1859577"/>
                </a:lnTo>
                <a:lnTo>
                  <a:pt x="1454962" y="1860768"/>
                </a:lnTo>
                <a:lnTo>
                  <a:pt x="1446231" y="1861562"/>
                </a:lnTo>
                <a:lnTo>
                  <a:pt x="1435515" y="1869897"/>
                </a:lnTo>
                <a:lnTo>
                  <a:pt x="1422815" y="1878232"/>
                </a:lnTo>
                <a:lnTo>
                  <a:pt x="1408923" y="1886965"/>
                </a:lnTo>
                <a:lnTo>
                  <a:pt x="1394239" y="1896094"/>
                </a:lnTo>
                <a:lnTo>
                  <a:pt x="1394239" y="1892522"/>
                </a:lnTo>
                <a:lnTo>
                  <a:pt x="1395032" y="1889346"/>
                </a:lnTo>
                <a:lnTo>
                  <a:pt x="1395826" y="1886568"/>
                </a:lnTo>
                <a:lnTo>
                  <a:pt x="1397413" y="1883392"/>
                </a:lnTo>
                <a:lnTo>
                  <a:pt x="1399001" y="1881011"/>
                </a:lnTo>
                <a:lnTo>
                  <a:pt x="1400589" y="1879026"/>
                </a:lnTo>
                <a:lnTo>
                  <a:pt x="1404955" y="1875057"/>
                </a:lnTo>
                <a:lnTo>
                  <a:pt x="1409717" y="1871882"/>
                </a:lnTo>
                <a:lnTo>
                  <a:pt x="1414480" y="1869500"/>
                </a:lnTo>
                <a:lnTo>
                  <a:pt x="1419640" y="1866325"/>
                </a:lnTo>
                <a:lnTo>
                  <a:pt x="1424402" y="1863546"/>
                </a:lnTo>
                <a:lnTo>
                  <a:pt x="1414480" y="1864340"/>
                </a:lnTo>
                <a:lnTo>
                  <a:pt x="1404955" y="1866325"/>
                </a:lnTo>
                <a:lnTo>
                  <a:pt x="1400589" y="1867912"/>
                </a:lnTo>
                <a:lnTo>
                  <a:pt x="1395826" y="1869500"/>
                </a:lnTo>
                <a:lnTo>
                  <a:pt x="1391460" y="1871485"/>
                </a:lnTo>
                <a:lnTo>
                  <a:pt x="1387888" y="1873469"/>
                </a:lnTo>
                <a:lnTo>
                  <a:pt x="1384316" y="1875851"/>
                </a:lnTo>
                <a:lnTo>
                  <a:pt x="1381538" y="1878232"/>
                </a:lnTo>
                <a:lnTo>
                  <a:pt x="1375982" y="1884186"/>
                </a:lnTo>
                <a:lnTo>
                  <a:pt x="1371616" y="1890537"/>
                </a:lnTo>
                <a:lnTo>
                  <a:pt x="1367250" y="1897285"/>
                </a:lnTo>
                <a:lnTo>
                  <a:pt x="1362884" y="1903635"/>
                </a:lnTo>
                <a:lnTo>
                  <a:pt x="1358518" y="1909986"/>
                </a:lnTo>
                <a:lnTo>
                  <a:pt x="1353359" y="1915146"/>
                </a:lnTo>
                <a:lnTo>
                  <a:pt x="1350978" y="1917131"/>
                </a:lnTo>
                <a:lnTo>
                  <a:pt x="1348199" y="1919115"/>
                </a:lnTo>
                <a:lnTo>
                  <a:pt x="1346215" y="1920306"/>
                </a:lnTo>
                <a:lnTo>
                  <a:pt x="1344231" y="1920703"/>
                </a:lnTo>
                <a:lnTo>
                  <a:pt x="1339865" y="1921100"/>
                </a:lnTo>
                <a:lnTo>
                  <a:pt x="1335499" y="1920703"/>
                </a:lnTo>
                <a:lnTo>
                  <a:pt x="1331133" y="1919909"/>
                </a:lnTo>
                <a:lnTo>
                  <a:pt x="1326767" y="1919115"/>
                </a:lnTo>
                <a:lnTo>
                  <a:pt x="1322401" y="1919115"/>
                </a:lnTo>
                <a:lnTo>
                  <a:pt x="1320417" y="1919115"/>
                </a:lnTo>
                <a:lnTo>
                  <a:pt x="1318830" y="1919909"/>
                </a:lnTo>
                <a:lnTo>
                  <a:pt x="1316845" y="1920703"/>
                </a:lnTo>
                <a:lnTo>
                  <a:pt x="1315257" y="1921497"/>
                </a:lnTo>
                <a:lnTo>
                  <a:pt x="1314464" y="1923085"/>
                </a:lnTo>
                <a:lnTo>
                  <a:pt x="1313273" y="1925069"/>
                </a:lnTo>
                <a:lnTo>
                  <a:pt x="1312479" y="1929832"/>
                </a:lnTo>
                <a:lnTo>
                  <a:pt x="1312082" y="1935786"/>
                </a:lnTo>
                <a:lnTo>
                  <a:pt x="1312082" y="1942137"/>
                </a:lnTo>
                <a:lnTo>
                  <a:pt x="1312082" y="1948488"/>
                </a:lnTo>
                <a:lnTo>
                  <a:pt x="1312082" y="1954838"/>
                </a:lnTo>
                <a:lnTo>
                  <a:pt x="1311685" y="1960395"/>
                </a:lnTo>
                <a:lnTo>
                  <a:pt x="1310495" y="1962777"/>
                </a:lnTo>
                <a:lnTo>
                  <a:pt x="1309701" y="1964761"/>
                </a:lnTo>
                <a:lnTo>
                  <a:pt x="1308113" y="1966746"/>
                </a:lnTo>
                <a:lnTo>
                  <a:pt x="1305732" y="1968731"/>
                </a:lnTo>
                <a:lnTo>
                  <a:pt x="1303748" y="1969921"/>
                </a:lnTo>
                <a:lnTo>
                  <a:pt x="1300573" y="1970715"/>
                </a:lnTo>
                <a:lnTo>
                  <a:pt x="1298191" y="1971112"/>
                </a:lnTo>
                <a:lnTo>
                  <a:pt x="1295413" y="1971112"/>
                </a:lnTo>
                <a:lnTo>
                  <a:pt x="1289460" y="1970715"/>
                </a:lnTo>
                <a:lnTo>
                  <a:pt x="1279140" y="1969127"/>
                </a:lnTo>
                <a:lnTo>
                  <a:pt x="1276759" y="1969127"/>
                </a:lnTo>
                <a:lnTo>
                  <a:pt x="1274775" y="1969524"/>
                </a:lnTo>
                <a:lnTo>
                  <a:pt x="1273187" y="1969921"/>
                </a:lnTo>
                <a:lnTo>
                  <a:pt x="1271996" y="1971112"/>
                </a:lnTo>
                <a:lnTo>
                  <a:pt x="1268028" y="1975081"/>
                </a:lnTo>
                <a:lnTo>
                  <a:pt x="1264059" y="1977860"/>
                </a:lnTo>
                <a:lnTo>
                  <a:pt x="1259693" y="1981432"/>
                </a:lnTo>
                <a:lnTo>
                  <a:pt x="1254137" y="1984607"/>
                </a:lnTo>
                <a:lnTo>
                  <a:pt x="1247786" y="1987783"/>
                </a:lnTo>
                <a:lnTo>
                  <a:pt x="1241436" y="1989767"/>
                </a:lnTo>
                <a:lnTo>
                  <a:pt x="1238261" y="1990561"/>
                </a:lnTo>
                <a:lnTo>
                  <a:pt x="1234689" y="1990561"/>
                </a:lnTo>
                <a:lnTo>
                  <a:pt x="1231514" y="1990561"/>
                </a:lnTo>
                <a:lnTo>
                  <a:pt x="1227148" y="1989767"/>
                </a:lnTo>
                <a:lnTo>
                  <a:pt x="1216035" y="1986592"/>
                </a:lnTo>
                <a:lnTo>
                  <a:pt x="1210876" y="1985401"/>
                </a:lnTo>
                <a:lnTo>
                  <a:pt x="1205319" y="1984211"/>
                </a:lnTo>
                <a:lnTo>
                  <a:pt x="1200953" y="1983814"/>
                </a:lnTo>
                <a:lnTo>
                  <a:pt x="1196588" y="1984211"/>
                </a:lnTo>
                <a:lnTo>
                  <a:pt x="1191825" y="1985798"/>
                </a:lnTo>
                <a:lnTo>
                  <a:pt x="1187062" y="1987783"/>
                </a:lnTo>
                <a:lnTo>
                  <a:pt x="1181903" y="1990164"/>
                </a:lnTo>
                <a:lnTo>
                  <a:pt x="1177537" y="1992546"/>
                </a:lnTo>
                <a:lnTo>
                  <a:pt x="1168805" y="1998500"/>
                </a:lnTo>
                <a:lnTo>
                  <a:pt x="1160074" y="2004454"/>
                </a:lnTo>
                <a:lnTo>
                  <a:pt x="1151739" y="2010010"/>
                </a:lnTo>
                <a:lnTo>
                  <a:pt x="1143801" y="2015567"/>
                </a:lnTo>
                <a:lnTo>
                  <a:pt x="1139832" y="2017949"/>
                </a:lnTo>
                <a:lnTo>
                  <a:pt x="1135466" y="2019537"/>
                </a:lnTo>
                <a:lnTo>
                  <a:pt x="1131498" y="2020727"/>
                </a:lnTo>
                <a:lnTo>
                  <a:pt x="1127132" y="2021918"/>
                </a:lnTo>
                <a:lnTo>
                  <a:pt x="1124354" y="2022315"/>
                </a:lnTo>
                <a:lnTo>
                  <a:pt x="1120781" y="2021918"/>
                </a:lnTo>
                <a:lnTo>
                  <a:pt x="1114034" y="2020727"/>
                </a:lnTo>
                <a:lnTo>
                  <a:pt x="1106890" y="2018743"/>
                </a:lnTo>
                <a:lnTo>
                  <a:pt x="1098953" y="2016361"/>
                </a:lnTo>
                <a:lnTo>
                  <a:pt x="1091809" y="2013980"/>
                </a:lnTo>
                <a:lnTo>
                  <a:pt x="1084665" y="2011995"/>
                </a:lnTo>
                <a:lnTo>
                  <a:pt x="1081489" y="2011598"/>
                </a:lnTo>
                <a:lnTo>
                  <a:pt x="1078314" y="2011598"/>
                </a:lnTo>
                <a:lnTo>
                  <a:pt x="1075536" y="2011598"/>
                </a:lnTo>
                <a:lnTo>
                  <a:pt x="1073155" y="2011995"/>
                </a:lnTo>
                <a:lnTo>
                  <a:pt x="1071567" y="2013186"/>
                </a:lnTo>
                <a:lnTo>
                  <a:pt x="1070773" y="2013980"/>
                </a:lnTo>
                <a:lnTo>
                  <a:pt x="1068789" y="2015964"/>
                </a:lnTo>
                <a:lnTo>
                  <a:pt x="1067598" y="2018346"/>
                </a:lnTo>
                <a:lnTo>
                  <a:pt x="1067201" y="2021521"/>
                </a:lnTo>
                <a:lnTo>
                  <a:pt x="1066408" y="2026681"/>
                </a:lnTo>
                <a:lnTo>
                  <a:pt x="1065217" y="2029857"/>
                </a:lnTo>
                <a:lnTo>
                  <a:pt x="1063629" y="2031444"/>
                </a:lnTo>
                <a:lnTo>
                  <a:pt x="1062439" y="2032635"/>
                </a:lnTo>
                <a:lnTo>
                  <a:pt x="1060851" y="2033032"/>
                </a:lnTo>
                <a:lnTo>
                  <a:pt x="1057279" y="2034223"/>
                </a:lnTo>
                <a:lnTo>
                  <a:pt x="1054104" y="2034223"/>
                </a:lnTo>
                <a:lnTo>
                  <a:pt x="1050532" y="2033429"/>
                </a:lnTo>
                <a:lnTo>
                  <a:pt x="1044182" y="2031444"/>
                </a:lnTo>
                <a:lnTo>
                  <a:pt x="1041800" y="2030650"/>
                </a:lnTo>
                <a:lnTo>
                  <a:pt x="1040610" y="2032635"/>
                </a:lnTo>
                <a:lnTo>
                  <a:pt x="1039816" y="2034619"/>
                </a:lnTo>
                <a:lnTo>
                  <a:pt x="1038228" y="2038986"/>
                </a:lnTo>
                <a:lnTo>
                  <a:pt x="1037832" y="2043352"/>
                </a:lnTo>
                <a:lnTo>
                  <a:pt x="1037435" y="2048909"/>
                </a:lnTo>
                <a:lnTo>
                  <a:pt x="1037435" y="2053672"/>
                </a:lnTo>
                <a:lnTo>
                  <a:pt x="1036244" y="2057641"/>
                </a:lnTo>
                <a:lnTo>
                  <a:pt x="1035450" y="2061610"/>
                </a:lnTo>
                <a:lnTo>
                  <a:pt x="1034260" y="2062404"/>
                </a:lnTo>
                <a:lnTo>
                  <a:pt x="1033466" y="2063992"/>
                </a:lnTo>
                <a:lnTo>
                  <a:pt x="1031481" y="2064389"/>
                </a:lnTo>
                <a:lnTo>
                  <a:pt x="1029894" y="2064786"/>
                </a:lnTo>
                <a:lnTo>
                  <a:pt x="1027909" y="2064786"/>
                </a:lnTo>
                <a:lnTo>
                  <a:pt x="1026322" y="2064389"/>
                </a:lnTo>
                <a:lnTo>
                  <a:pt x="1021559" y="2062801"/>
                </a:lnTo>
                <a:lnTo>
                  <a:pt x="1017193" y="2060419"/>
                </a:lnTo>
                <a:lnTo>
                  <a:pt x="1012827" y="2058435"/>
                </a:lnTo>
                <a:lnTo>
                  <a:pt x="1008462" y="2056450"/>
                </a:lnTo>
                <a:lnTo>
                  <a:pt x="1004096" y="2055260"/>
                </a:lnTo>
                <a:lnTo>
                  <a:pt x="1002111" y="2055260"/>
                </a:lnTo>
                <a:lnTo>
                  <a:pt x="1000127" y="2055656"/>
                </a:lnTo>
                <a:lnTo>
                  <a:pt x="998143" y="2056053"/>
                </a:lnTo>
                <a:lnTo>
                  <a:pt x="996952" y="2057244"/>
                </a:lnTo>
                <a:lnTo>
                  <a:pt x="994571" y="2060023"/>
                </a:lnTo>
                <a:lnTo>
                  <a:pt x="992586" y="2063595"/>
                </a:lnTo>
                <a:lnTo>
                  <a:pt x="990602" y="2067167"/>
                </a:lnTo>
                <a:lnTo>
                  <a:pt x="988617" y="2071136"/>
                </a:lnTo>
                <a:lnTo>
                  <a:pt x="986236" y="2075106"/>
                </a:lnTo>
                <a:lnTo>
                  <a:pt x="983458" y="2078678"/>
                </a:lnTo>
                <a:lnTo>
                  <a:pt x="982267" y="2079869"/>
                </a:lnTo>
                <a:lnTo>
                  <a:pt x="980283" y="2081456"/>
                </a:lnTo>
                <a:lnTo>
                  <a:pt x="972345" y="2085822"/>
                </a:lnTo>
                <a:lnTo>
                  <a:pt x="965201" y="2089395"/>
                </a:lnTo>
                <a:lnTo>
                  <a:pt x="951706" y="2095746"/>
                </a:lnTo>
                <a:lnTo>
                  <a:pt x="945356" y="2099715"/>
                </a:lnTo>
                <a:lnTo>
                  <a:pt x="938609" y="2103287"/>
                </a:lnTo>
                <a:lnTo>
                  <a:pt x="931862" y="2109241"/>
                </a:lnTo>
                <a:lnTo>
                  <a:pt x="924321" y="2116782"/>
                </a:lnTo>
                <a:lnTo>
                  <a:pt x="919955" y="2120752"/>
                </a:lnTo>
                <a:lnTo>
                  <a:pt x="916383" y="2123927"/>
                </a:lnTo>
                <a:lnTo>
                  <a:pt x="911621" y="2127102"/>
                </a:lnTo>
                <a:lnTo>
                  <a:pt x="906858" y="2129881"/>
                </a:lnTo>
                <a:lnTo>
                  <a:pt x="902095" y="2132262"/>
                </a:lnTo>
                <a:lnTo>
                  <a:pt x="897333" y="2134247"/>
                </a:lnTo>
                <a:lnTo>
                  <a:pt x="886220" y="2138613"/>
                </a:lnTo>
                <a:lnTo>
                  <a:pt x="864391" y="2146155"/>
                </a:lnTo>
                <a:lnTo>
                  <a:pt x="853278" y="2150521"/>
                </a:lnTo>
                <a:lnTo>
                  <a:pt x="842562" y="2155284"/>
                </a:lnTo>
                <a:lnTo>
                  <a:pt x="840577" y="2156078"/>
                </a:lnTo>
                <a:lnTo>
                  <a:pt x="839387" y="2157665"/>
                </a:lnTo>
                <a:lnTo>
                  <a:pt x="837402" y="2160047"/>
                </a:lnTo>
                <a:lnTo>
                  <a:pt x="836608" y="2163619"/>
                </a:lnTo>
                <a:lnTo>
                  <a:pt x="835418" y="2166398"/>
                </a:lnTo>
                <a:lnTo>
                  <a:pt x="834624" y="2169970"/>
                </a:lnTo>
                <a:lnTo>
                  <a:pt x="833433" y="2173542"/>
                </a:lnTo>
                <a:lnTo>
                  <a:pt x="831846" y="2176321"/>
                </a:lnTo>
                <a:lnTo>
                  <a:pt x="830258" y="2177114"/>
                </a:lnTo>
                <a:lnTo>
                  <a:pt x="828671" y="2178305"/>
                </a:lnTo>
                <a:lnTo>
                  <a:pt x="803667" y="2192594"/>
                </a:lnTo>
                <a:lnTo>
                  <a:pt x="779059" y="2206090"/>
                </a:lnTo>
                <a:lnTo>
                  <a:pt x="754055" y="2219982"/>
                </a:lnTo>
                <a:lnTo>
                  <a:pt x="729448" y="2233477"/>
                </a:lnTo>
                <a:lnTo>
                  <a:pt x="706429" y="2246973"/>
                </a:lnTo>
                <a:lnTo>
                  <a:pt x="695713" y="2254117"/>
                </a:lnTo>
                <a:lnTo>
                  <a:pt x="685393" y="2260865"/>
                </a:lnTo>
                <a:lnTo>
                  <a:pt x="675868" y="2267613"/>
                </a:lnTo>
                <a:lnTo>
                  <a:pt x="667136" y="2274360"/>
                </a:lnTo>
                <a:lnTo>
                  <a:pt x="658802" y="2281505"/>
                </a:lnTo>
                <a:lnTo>
                  <a:pt x="650864" y="2288252"/>
                </a:lnTo>
                <a:lnTo>
                  <a:pt x="646498" y="2293413"/>
                </a:lnTo>
                <a:lnTo>
                  <a:pt x="642529" y="2298970"/>
                </a:lnTo>
                <a:lnTo>
                  <a:pt x="636576" y="2310083"/>
                </a:lnTo>
                <a:lnTo>
                  <a:pt x="633401" y="2315243"/>
                </a:lnTo>
                <a:lnTo>
                  <a:pt x="629829" y="2319609"/>
                </a:lnTo>
                <a:lnTo>
                  <a:pt x="627844" y="2321594"/>
                </a:lnTo>
                <a:lnTo>
                  <a:pt x="625463" y="2323579"/>
                </a:lnTo>
                <a:lnTo>
                  <a:pt x="623082" y="2324769"/>
                </a:lnTo>
                <a:lnTo>
                  <a:pt x="620700" y="2325960"/>
                </a:lnTo>
                <a:lnTo>
                  <a:pt x="617525" y="2326754"/>
                </a:lnTo>
                <a:lnTo>
                  <a:pt x="614350" y="2327151"/>
                </a:lnTo>
                <a:lnTo>
                  <a:pt x="610778" y="2327151"/>
                </a:lnTo>
                <a:lnTo>
                  <a:pt x="606809" y="2326754"/>
                </a:lnTo>
                <a:lnTo>
                  <a:pt x="599268" y="2325960"/>
                </a:lnTo>
                <a:lnTo>
                  <a:pt x="591331" y="2323975"/>
                </a:lnTo>
                <a:lnTo>
                  <a:pt x="583790" y="2322388"/>
                </a:lnTo>
                <a:lnTo>
                  <a:pt x="576646" y="2320800"/>
                </a:lnTo>
                <a:lnTo>
                  <a:pt x="573867" y="2320800"/>
                </a:lnTo>
                <a:lnTo>
                  <a:pt x="570692" y="2320800"/>
                </a:lnTo>
                <a:lnTo>
                  <a:pt x="567914" y="2321594"/>
                </a:lnTo>
                <a:lnTo>
                  <a:pt x="565930" y="2322388"/>
                </a:lnTo>
                <a:lnTo>
                  <a:pt x="564342" y="2323579"/>
                </a:lnTo>
                <a:lnTo>
                  <a:pt x="563548" y="2324769"/>
                </a:lnTo>
                <a:lnTo>
                  <a:pt x="562755" y="2326754"/>
                </a:lnTo>
                <a:lnTo>
                  <a:pt x="562358" y="2328342"/>
                </a:lnTo>
                <a:lnTo>
                  <a:pt x="562358" y="2332708"/>
                </a:lnTo>
                <a:lnTo>
                  <a:pt x="562358" y="2337471"/>
                </a:lnTo>
                <a:lnTo>
                  <a:pt x="562755" y="2342631"/>
                </a:lnTo>
                <a:lnTo>
                  <a:pt x="563548" y="2347394"/>
                </a:lnTo>
                <a:lnTo>
                  <a:pt x="562755" y="2351760"/>
                </a:lnTo>
                <a:lnTo>
                  <a:pt x="562358" y="2354141"/>
                </a:lnTo>
                <a:lnTo>
                  <a:pt x="561564" y="2355729"/>
                </a:lnTo>
                <a:lnTo>
                  <a:pt x="559579" y="2358508"/>
                </a:lnTo>
                <a:lnTo>
                  <a:pt x="557595" y="2361683"/>
                </a:lnTo>
                <a:lnTo>
                  <a:pt x="552832" y="2366843"/>
                </a:lnTo>
                <a:lnTo>
                  <a:pt x="554023" y="2368431"/>
                </a:lnTo>
                <a:lnTo>
                  <a:pt x="552832" y="2371209"/>
                </a:lnTo>
                <a:lnTo>
                  <a:pt x="551245" y="2374384"/>
                </a:lnTo>
                <a:lnTo>
                  <a:pt x="549260" y="2376369"/>
                </a:lnTo>
                <a:lnTo>
                  <a:pt x="547673" y="2377560"/>
                </a:lnTo>
                <a:lnTo>
                  <a:pt x="545688" y="2379148"/>
                </a:lnTo>
                <a:lnTo>
                  <a:pt x="544497" y="2379544"/>
                </a:lnTo>
                <a:lnTo>
                  <a:pt x="540529" y="2380735"/>
                </a:lnTo>
                <a:lnTo>
                  <a:pt x="532591" y="2387880"/>
                </a:lnTo>
                <a:lnTo>
                  <a:pt x="523859" y="2394628"/>
                </a:lnTo>
                <a:lnTo>
                  <a:pt x="514731" y="2401772"/>
                </a:lnTo>
                <a:lnTo>
                  <a:pt x="504809" y="2408520"/>
                </a:lnTo>
                <a:lnTo>
                  <a:pt x="484170" y="2422015"/>
                </a:lnTo>
                <a:lnTo>
                  <a:pt x="463135" y="2435907"/>
                </a:lnTo>
                <a:lnTo>
                  <a:pt x="441703" y="2449800"/>
                </a:lnTo>
                <a:lnTo>
                  <a:pt x="430987" y="2457341"/>
                </a:lnTo>
                <a:lnTo>
                  <a:pt x="420271" y="2465280"/>
                </a:lnTo>
                <a:lnTo>
                  <a:pt x="410349" y="2472821"/>
                </a:lnTo>
                <a:lnTo>
                  <a:pt x="400823" y="2481156"/>
                </a:lnTo>
                <a:lnTo>
                  <a:pt x="391298" y="2489889"/>
                </a:lnTo>
                <a:lnTo>
                  <a:pt x="382566" y="2499018"/>
                </a:lnTo>
                <a:lnTo>
                  <a:pt x="379788" y="2502590"/>
                </a:lnTo>
                <a:lnTo>
                  <a:pt x="376613" y="2506560"/>
                </a:lnTo>
                <a:lnTo>
                  <a:pt x="371850" y="2514895"/>
                </a:lnTo>
                <a:lnTo>
                  <a:pt x="367485" y="2523627"/>
                </a:lnTo>
                <a:lnTo>
                  <a:pt x="363119" y="2532756"/>
                </a:lnTo>
                <a:lnTo>
                  <a:pt x="359150" y="2541092"/>
                </a:lnTo>
                <a:lnTo>
                  <a:pt x="355181" y="2549030"/>
                </a:lnTo>
                <a:lnTo>
                  <a:pt x="350418" y="2556571"/>
                </a:lnTo>
                <a:lnTo>
                  <a:pt x="348037" y="2560144"/>
                </a:lnTo>
                <a:lnTo>
                  <a:pt x="344862" y="2562922"/>
                </a:lnTo>
                <a:lnTo>
                  <a:pt x="343671" y="2563716"/>
                </a:lnTo>
                <a:lnTo>
                  <a:pt x="342084" y="2565304"/>
                </a:lnTo>
                <a:lnTo>
                  <a:pt x="338115" y="2566495"/>
                </a:lnTo>
                <a:lnTo>
                  <a:pt x="334940" y="2566892"/>
                </a:lnTo>
                <a:lnTo>
                  <a:pt x="330971" y="2566892"/>
                </a:lnTo>
                <a:lnTo>
                  <a:pt x="327399" y="2566892"/>
                </a:lnTo>
                <a:lnTo>
                  <a:pt x="324621" y="2566892"/>
                </a:lnTo>
                <a:lnTo>
                  <a:pt x="322239" y="2567288"/>
                </a:lnTo>
                <a:lnTo>
                  <a:pt x="320652" y="2568082"/>
                </a:lnTo>
                <a:lnTo>
                  <a:pt x="319461" y="2568876"/>
                </a:lnTo>
                <a:lnTo>
                  <a:pt x="318667" y="2570861"/>
                </a:lnTo>
                <a:lnTo>
                  <a:pt x="317477" y="2572845"/>
                </a:lnTo>
                <a:lnTo>
                  <a:pt x="316683" y="2577212"/>
                </a:lnTo>
                <a:lnTo>
                  <a:pt x="316286" y="2581974"/>
                </a:lnTo>
                <a:lnTo>
                  <a:pt x="316286" y="2586738"/>
                </a:lnTo>
                <a:lnTo>
                  <a:pt x="316286" y="2591898"/>
                </a:lnTo>
                <a:lnTo>
                  <a:pt x="316286" y="2596661"/>
                </a:lnTo>
                <a:lnTo>
                  <a:pt x="315095" y="2601424"/>
                </a:lnTo>
                <a:lnTo>
                  <a:pt x="313905" y="2605790"/>
                </a:lnTo>
                <a:lnTo>
                  <a:pt x="311126" y="2609759"/>
                </a:lnTo>
                <a:lnTo>
                  <a:pt x="308745" y="2613728"/>
                </a:lnTo>
                <a:lnTo>
                  <a:pt x="305967" y="2616507"/>
                </a:lnTo>
                <a:lnTo>
                  <a:pt x="302395" y="2619682"/>
                </a:lnTo>
                <a:lnTo>
                  <a:pt x="295648" y="2624842"/>
                </a:lnTo>
                <a:lnTo>
                  <a:pt x="288504" y="2629208"/>
                </a:lnTo>
                <a:lnTo>
                  <a:pt x="280566" y="2634368"/>
                </a:lnTo>
                <a:lnTo>
                  <a:pt x="273025" y="2639131"/>
                </a:lnTo>
                <a:lnTo>
                  <a:pt x="269850" y="2641910"/>
                </a:lnTo>
                <a:lnTo>
                  <a:pt x="266675" y="2645085"/>
                </a:lnTo>
                <a:lnTo>
                  <a:pt x="263896" y="2648260"/>
                </a:lnTo>
                <a:lnTo>
                  <a:pt x="261515" y="2651833"/>
                </a:lnTo>
                <a:lnTo>
                  <a:pt x="255562" y="2645879"/>
                </a:lnTo>
                <a:lnTo>
                  <a:pt x="251196" y="2640719"/>
                </a:lnTo>
                <a:lnTo>
                  <a:pt x="247624" y="2636353"/>
                </a:lnTo>
                <a:lnTo>
                  <a:pt x="245639" y="2631987"/>
                </a:lnTo>
                <a:lnTo>
                  <a:pt x="245243" y="2628414"/>
                </a:lnTo>
                <a:lnTo>
                  <a:pt x="245243" y="2624842"/>
                </a:lnTo>
                <a:lnTo>
                  <a:pt x="245639" y="2622064"/>
                </a:lnTo>
                <a:lnTo>
                  <a:pt x="247227" y="2619682"/>
                </a:lnTo>
                <a:lnTo>
                  <a:pt x="249212" y="2617301"/>
                </a:lnTo>
                <a:lnTo>
                  <a:pt x="251593" y="2615316"/>
                </a:lnTo>
                <a:lnTo>
                  <a:pt x="256752" y="2611347"/>
                </a:lnTo>
                <a:lnTo>
                  <a:pt x="261118" y="2606981"/>
                </a:lnTo>
                <a:lnTo>
                  <a:pt x="262309" y="2604599"/>
                </a:lnTo>
                <a:lnTo>
                  <a:pt x="263896" y="2601821"/>
                </a:lnTo>
                <a:lnTo>
                  <a:pt x="264690" y="2597454"/>
                </a:lnTo>
                <a:lnTo>
                  <a:pt x="265484" y="2593088"/>
                </a:lnTo>
                <a:lnTo>
                  <a:pt x="266278" y="2582769"/>
                </a:lnTo>
                <a:lnTo>
                  <a:pt x="266675" y="2578005"/>
                </a:lnTo>
                <a:lnTo>
                  <a:pt x="267468" y="2573242"/>
                </a:lnTo>
                <a:lnTo>
                  <a:pt x="268262" y="2568876"/>
                </a:lnTo>
                <a:lnTo>
                  <a:pt x="269850" y="2564907"/>
                </a:lnTo>
                <a:lnTo>
                  <a:pt x="271834" y="2562525"/>
                </a:lnTo>
                <a:lnTo>
                  <a:pt x="273025" y="2560541"/>
                </a:lnTo>
                <a:lnTo>
                  <a:pt x="277391" y="2556175"/>
                </a:lnTo>
                <a:lnTo>
                  <a:pt x="282947" y="2552205"/>
                </a:lnTo>
                <a:lnTo>
                  <a:pt x="288504" y="2548236"/>
                </a:lnTo>
                <a:lnTo>
                  <a:pt x="293663" y="2544267"/>
                </a:lnTo>
                <a:lnTo>
                  <a:pt x="299617" y="2539901"/>
                </a:lnTo>
                <a:lnTo>
                  <a:pt x="304776" y="2535535"/>
                </a:lnTo>
                <a:lnTo>
                  <a:pt x="309539" y="2530772"/>
                </a:lnTo>
                <a:lnTo>
                  <a:pt x="311920" y="2527199"/>
                </a:lnTo>
                <a:lnTo>
                  <a:pt x="314302" y="2523627"/>
                </a:lnTo>
                <a:lnTo>
                  <a:pt x="318270" y="2516482"/>
                </a:lnTo>
                <a:lnTo>
                  <a:pt x="321049" y="2508941"/>
                </a:lnTo>
                <a:lnTo>
                  <a:pt x="324621" y="2501399"/>
                </a:lnTo>
                <a:lnTo>
                  <a:pt x="327399" y="2493461"/>
                </a:lnTo>
                <a:lnTo>
                  <a:pt x="330177" y="2486713"/>
                </a:lnTo>
                <a:lnTo>
                  <a:pt x="334146" y="2479966"/>
                </a:lnTo>
                <a:lnTo>
                  <a:pt x="336130" y="2476790"/>
                </a:lnTo>
                <a:lnTo>
                  <a:pt x="338115" y="2474012"/>
                </a:lnTo>
                <a:lnTo>
                  <a:pt x="344068" y="2468058"/>
                </a:lnTo>
                <a:lnTo>
                  <a:pt x="350418" y="2463295"/>
                </a:lnTo>
                <a:lnTo>
                  <a:pt x="356769" y="2458135"/>
                </a:lnTo>
                <a:lnTo>
                  <a:pt x="363119" y="2453769"/>
                </a:lnTo>
                <a:lnTo>
                  <a:pt x="369866" y="2449403"/>
                </a:lnTo>
                <a:lnTo>
                  <a:pt x="376216" y="2444640"/>
                </a:lnTo>
                <a:lnTo>
                  <a:pt x="382566" y="2439083"/>
                </a:lnTo>
                <a:lnTo>
                  <a:pt x="388520" y="2432335"/>
                </a:lnTo>
                <a:lnTo>
                  <a:pt x="399236" y="2420030"/>
                </a:lnTo>
                <a:lnTo>
                  <a:pt x="411539" y="2406932"/>
                </a:lnTo>
                <a:lnTo>
                  <a:pt x="425034" y="2393437"/>
                </a:lnTo>
                <a:lnTo>
                  <a:pt x="438925" y="2379544"/>
                </a:lnTo>
                <a:lnTo>
                  <a:pt x="452816" y="2366446"/>
                </a:lnTo>
                <a:lnTo>
                  <a:pt x="466707" y="2354141"/>
                </a:lnTo>
                <a:lnTo>
                  <a:pt x="479804" y="2343425"/>
                </a:lnTo>
                <a:lnTo>
                  <a:pt x="492108" y="2333502"/>
                </a:lnTo>
                <a:lnTo>
                  <a:pt x="493696" y="2333105"/>
                </a:lnTo>
                <a:lnTo>
                  <a:pt x="495680" y="2333502"/>
                </a:lnTo>
                <a:lnTo>
                  <a:pt x="500046" y="2335486"/>
                </a:lnTo>
                <a:lnTo>
                  <a:pt x="502427" y="2336677"/>
                </a:lnTo>
                <a:lnTo>
                  <a:pt x="504809" y="2337074"/>
                </a:lnTo>
                <a:lnTo>
                  <a:pt x="506793" y="2337074"/>
                </a:lnTo>
                <a:lnTo>
                  <a:pt x="507587" y="2336677"/>
                </a:lnTo>
                <a:lnTo>
                  <a:pt x="508777" y="2336280"/>
                </a:lnTo>
                <a:lnTo>
                  <a:pt x="511159" y="2333105"/>
                </a:lnTo>
                <a:lnTo>
                  <a:pt x="513540" y="2329929"/>
                </a:lnTo>
                <a:lnTo>
                  <a:pt x="517906" y="2322785"/>
                </a:lnTo>
                <a:lnTo>
                  <a:pt x="521875" y="2315640"/>
                </a:lnTo>
                <a:lnTo>
                  <a:pt x="525447" y="2307702"/>
                </a:lnTo>
                <a:lnTo>
                  <a:pt x="528622" y="2299763"/>
                </a:lnTo>
                <a:lnTo>
                  <a:pt x="532591" y="2293016"/>
                </a:lnTo>
                <a:lnTo>
                  <a:pt x="536560" y="2286268"/>
                </a:lnTo>
                <a:lnTo>
                  <a:pt x="538941" y="2283489"/>
                </a:lnTo>
                <a:lnTo>
                  <a:pt x="542116" y="2280711"/>
                </a:lnTo>
                <a:lnTo>
                  <a:pt x="544894" y="2278329"/>
                </a:lnTo>
                <a:lnTo>
                  <a:pt x="548466" y="2275948"/>
                </a:lnTo>
                <a:lnTo>
                  <a:pt x="556404" y="2271582"/>
                </a:lnTo>
                <a:lnTo>
                  <a:pt x="565930" y="2267216"/>
                </a:lnTo>
                <a:lnTo>
                  <a:pt x="575455" y="2262850"/>
                </a:lnTo>
                <a:lnTo>
                  <a:pt x="580218" y="2260468"/>
                </a:lnTo>
                <a:lnTo>
                  <a:pt x="584583" y="2257293"/>
                </a:lnTo>
                <a:lnTo>
                  <a:pt x="588949" y="2254514"/>
                </a:lnTo>
                <a:lnTo>
                  <a:pt x="592918" y="2250942"/>
                </a:lnTo>
                <a:lnTo>
                  <a:pt x="596490" y="2247766"/>
                </a:lnTo>
                <a:lnTo>
                  <a:pt x="599665" y="2243400"/>
                </a:lnTo>
                <a:lnTo>
                  <a:pt x="602047" y="2239034"/>
                </a:lnTo>
                <a:lnTo>
                  <a:pt x="604031" y="2233874"/>
                </a:lnTo>
                <a:lnTo>
                  <a:pt x="599665" y="2229508"/>
                </a:lnTo>
                <a:lnTo>
                  <a:pt x="595299" y="2225539"/>
                </a:lnTo>
                <a:lnTo>
                  <a:pt x="590934" y="2222760"/>
                </a:lnTo>
                <a:lnTo>
                  <a:pt x="586568" y="2220379"/>
                </a:lnTo>
                <a:lnTo>
                  <a:pt x="581805" y="2218791"/>
                </a:lnTo>
                <a:lnTo>
                  <a:pt x="577439" y="2217203"/>
                </a:lnTo>
                <a:lnTo>
                  <a:pt x="573867" y="2216807"/>
                </a:lnTo>
                <a:lnTo>
                  <a:pt x="569105" y="2216807"/>
                </a:lnTo>
                <a:lnTo>
                  <a:pt x="564739" y="2217203"/>
                </a:lnTo>
                <a:lnTo>
                  <a:pt x="561167" y="2217997"/>
                </a:lnTo>
                <a:lnTo>
                  <a:pt x="557198" y="2219188"/>
                </a:lnTo>
                <a:lnTo>
                  <a:pt x="553229" y="2220776"/>
                </a:lnTo>
                <a:lnTo>
                  <a:pt x="549260" y="2223157"/>
                </a:lnTo>
                <a:lnTo>
                  <a:pt x="545291" y="2225142"/>
                </a:lnTo>
                <a:lnTo>
                  <a:pt x="538147" y="2231096"/>
                </a:lnTo>
                <a:lnTo>
                  <a:pt x="531003" y="2245385"/>
                </a:lnTo>
                <a:lnTo>
                  <a:pt x="523859" y="2258087"/>
                </a:lnTo>
                <a:lnTo>
                  <a:pt x="515921" y="2270788"/>
                </a:lnTo>
                <a:lnTo>
                  <a:pt x="511953" y="2276345"/>
                </a:lnTo>
                <a:lnTo>
                  <a:pt x="507190" y="2282299"/>
                </a:lnTo>
                <a:lnTo>
                  <a:pt x="510762" y="2289840"/>
                </a:lnTo>
                <a:lnTo>
                  <a:pt x="509174" y="2290237"/>
                </a:lnTo>
                <a:lnTo>
                  <a:pt x="506793" y="2290237"/>
                </a:lnTo>
                <a:lnTo>
                  <a:pt x="504412" y="2289840"/>
                </a:lnTo>
                <a:lnTo>
                  <a:pt x="501237" y="2288252"/>
                </a:lnTo>
                <a:lnTo>
                  <a:pt x="492505" y="2297382"/>
                </a:lnTo>
                <a:lnTo>
                  <a:pt x="482980" y="2306908"/>
                </a:lnTo>
                <a:lnTo>
                  <a:pt x="471470" y="2316037"/>
                </a:lnTo>
                <a:lnTo>
                  <a:pt x="458769" y="2324769"/>
                </a:lnTo>
                <a:lnTo>
                  <a:pt x="460754" y="2320006"/>
                </a:lnTo>
                <a:lnTo>
                  <a:pt x="463135" y="2314449"/>
                </a:lnTo>
                <a:lnTo>
                  <a:pt x="466310" y="2309290"/>
                </a:lnTo>
                <a:lnTo>
                  <a:pt x="469485" y="2303732"/>
                </a:lnTo>
                <a:lnTo>
                  <a:pt x="477026" y="2293016"/>
                </a:lnTo>
                <a:lnTo>
                  <a:pt x="485758" y="2281902"/>
                </a:lnTo>
                <a:lnTo>
                  <a:pt x="483773" y="2281505"/>
                </a:lnTo>
                <a:lnTo>
                  <a:pt x="481789" y="2281505"/>
                </a:lnTo>
                <a:lnTo>
                  <a:pt x="480995" y="2282299"/>
                </a:lnTo>
                <a:lnTo>
                  <a:pt x="479804" y="2283489"/>
                </a:lnTo>
                <a:lnTo>
                  <a:pt x="477423" y="2286665"/>
                </a:lnTo>
                <a:lnTo>
                  <a:pt x="471073" y="2298175"/>
                </a:lnTo>
                <a:lnTo>
                  <a:pt x="467104" y="2304923"/>
                </a:lnTo>
                <a:lnTo>
                  <a:pt x="462341" y="2310877"/>
                </a:lnTo>
                <a:lnTo>
                  <a:pt x="459960" y="2313655"/>
                </a:lnTo>
                <a:lnTo>
                  <a:pt x="456785" y="2316037"/>
                </a:lnTo>
                <a:lnTo>
                  <a:pt x="454007" y="2318418"/>
                </a:lnTo>
                <a:lnTo>
                  <a:pt x="450435" y="2320006"/>
                </a:lnTo>
                <a:lnTo>
                  <a:pt x="449641" y="2320403"/>
                </a:lnTo>
                <a:lnTo>
                  <a:pt x="448053" y="2320403"/>
                </a:lnTo>
                <a:lnTo>
                  <a:pt x="444084" y="2320006"/>
                </a:lnTo>
                <a:lnTo>
                  <a:pt x="433765" y="2317625"/>
                </a:lnTo>
                <a:lnTo>
                  <a:pt x="429003" y="2316434"/>
                </a:lnTo>
                <a:lnTo>
                  <a:pt x="424240" y="2315640"/>
                </a:lnTo>
                <a:lnTo>
                  <a:pt x="419874" y="2315640"/>
                </a:lnTo>
                <a:lnTo>
                  <a:pt x="418287" y="2316037"/>
                </a:lnTo>
                <a:lnTo>
                  <a:pt x="417493" y="2316434"/>
                </a:lnTo>
                <a:lnTo>
                  <a:pt x="416302" y="2318022"/>
                </a:lnTo>
                <a:lnTo>
                  <a:pt x="415508" y="2319609"/>
                </a:lnTo>
                <a:lnTo>
                  <a:pt x="414318" y="2323579"/>
                </a:lnTo>
                <a:lnTo>
                  <a:pt x="414318" y="2327151"/>
                </a:lnTo>
                <a:lnTo>
                  <a:pt x="414318" y="2332311"/>
                </a:lnTo>
                <a:lnTo>
                  <a:pt x="414715" y="2337074"/>
                </a:lnTo>
                <a:lnTo>
                  <a:pt x="415508" y="2341837"/>
                </a:lnTo>
                <a:lnTo>
                  <a:pt x="414715" y="2346203"/>
                </a:lnTo>
                <a:lnTo>
                  <a:pt x="414318" y="2348188"/>
                </a:lnTo>
                <a:lnTo>
                  <a:pt x="413524" y="2350172"/>
                </a:lnTo>
                <a:lnTo>
                  <a:pt x="409555" y="2357714"/>
                </a:lnTo>
                <a:lnTo>
                  <a:pt x="405189" y="2364858"/>
                </a:lnTo>
                <a:lnTo>
                  <a:pt x="399236" y="2371606"/>
                </a:lnTo>
                <a:lnTo>
                  <a:pt x="392886" y="2378751"/>
                </a:lnTo>
                <a:lnTo>
                  <a:pt x="386139" y="2385498"/>
                </a:lnTo>
                <a:lnTo>
                  <a:pt x="378598" y="2392246"/>
                </a:lnTo>
                <a:lnTo>
                  <a:pt x="362722" y="2405345"/>
                </a:lnTo>
                <a:lnTo>
                  <a:pt x="345656" y="2418840"/>
                </a:lnTo>
                <a:lnTo>
                  <a:pt x="328590" y="2432335"/>
                </a:lnTo>
                <a:lnTo>
                  <a:pt x="320255" y="2439877"/>
                </a:lnTo>
                <a:lnTo>
                  <a:pt x="311920" y="2446624"/>
                </a:lnTo>
                <a:lnTo>
                  <a:pt x="304379" y="2454563"/>
                </a:lnTo>
                <a:lnTo>
                  <a:pt x="297235" y="2461707"/>
                </a:lnTo>
                <a:lnTo>
                  <a:pt x="292870" y="2467661"/>
                </a:lnTo>
                <a:lnTo>
                  <a:pt x="288504" y="2473615"/>
                </a:lnTo>
                <a:lnTo>
                  <a:pt x="280963" y="2485126"/>
                </a:lnTo>
                <a:lnTo>
                  <a:pt x="274216" y="2496239"/>
                </a:lnTo>
                <a:lnTo>
                  <a:pt x="267468" y="2507353"/>
                </a:lnTo>
                <a:lnTo>
                  <a:pt x="263896" y="2512117"/>
                </a:lnTo>
                <a:lnTo>
                  <a:pt x="260324" y="2516879"/>
                </a:lnTo>
                <a:lnTo>
                  <a:pt x="256752" y="2521245"/>
                </a:lnTo>
                <a:lnTo>
                  <a:pt x="251990" y="2525215"/>
                </a:lnTo>
                <a:lnTo>
                  <a:pt x="247227" y="2529184"/>
                </a:lnTo>
                <a:lnTo>
                  <a:pt x="242068" y="2531962"/>
                </a:lnTo>
                <a:lnTo>
                  <a:pt x="236114" y="2535138"/>
                </a:lnTo>
                <a:lnTo>
                  <a:pt x="229764" y="2537122"/>
                </a:lnTo>
                <a:lnTo>
                  <a:pt x="222223" y="2529581"/>
                </a:lnTo>
                <a:lnTo>
                  <a:pt x="217460" y="2522833"/>
                </a:lnTo>
                <a:lnTo>
                  <a:pt x="213888" y="2516879"/>
                </a:lnTo>
                <a:lnTo>
                  <a:pt x="212698" y="2512117"/>
                </a:lnTo>
                <a:lnTo>
                  <a:pt x="212301" y="2509735"/>
                </a:lnTo>
                <a:lnTo>
                  <a:pt x="212301" y="2507353"/>
                </a:lnTo>
                <a:lnTo>
                  <a:pt x="212698" y="2503384"/>
                </a:lnTo>
                <a:lnTo>
                  <a:pt x="213888" y="2500209"/>
                </a:lnTo>
                <a:lnTo>
                  <a:pt x="216667" y="2497033"/>
                </a:lnTo>
                <a:lnTo>
                  <a:pt x="219445" y="2494652"/>
                </a:lnTo>
                <a:lnTo>
                  <a:pt x="223017" y="2491873"/>
                </a:lnTo>
                <a:lnTo>
                  <a:pt x="230161" y="2488301"/>
                </a:lnTo>
                <a:lnTo>
                  <a:pt x="236908" y="2483538"/>
                </a:lnTo>
                <a:lnTo>
                  <a:pt x="239289" y="2481156"/>
                </a:lnTo>
                <a:lnTo>
                  <a:pt x="241274" y="2478775"/>
                </a:lnTo>
                <a:lnTo>
                  <a:pt x="242464" y="2476790"/>
                </a:lnTo>
                <a:lnTo>
                  <a:pt x="243258" y="2474806"/>
                </a:lnTo>
                <a:lnTo>
                  <a:pt x="244449" y="2470043"/>
                </a:lnTo>
                <a:lnTo>
                  <a:pt x="244846" y="2464486"/>
                </a:lnTo>
                <a:lnTo>
                  <a:pt x="244846" y="2459326"/>
                </a:lnTo>
                <a:lnTo>
                  <a:pt x="245243" y="2453769"/>
                </a:lnTo>
                <a:lnTo>
                  <a:pt x="245639" y="2449006"/>
                </a:lnTo>
                <a:lnTo>
                  <a:pt x="246830" y="2444640"/>
                </a:lnTo>
                <a:lnTo>
                  <a:pt x="247227" y="2442655"/>
                </a:lnTo>
                <a:lnTo>
                  <a:pt x="248418" y="2441068"/>
                </a:lnTo>
                <a:lnTo>
                  <a:pt x="255562" y="2432732"/>
                </a:lnTo>
                <a:lnTo>
                  <a:pt x="263896" y="2424397"/>
                </a:lnTo>
                <a:lnTo>
                  <a:pt x="272628" y="2417252"/>
                </a:lnTo>
                <a:lnTo>
                  <a:pt x="282153" y="2410107"/>
                </a:lnTo>
                <a:lnTo>
                  <a:pt x="291679" y="2402963"/>
                </a:lnTo>
                <a:lnTo>
                  <a:pt x="301601" y="2396215"/>
                </a:lnTo>
                <a:lnTo>
                  <a:pt x="322239" y="2383117"/>
                </a:lnTo>
                <a:lnTo>
                  <a:pt x="342481" y="2370019"/>
                </a:lnTo>
                <a:lnTo>
                  <a:pt x="352006" y="2362874"/>
                </a:lnTo>
                <a:lnTo>
                  <a:pt x="361134" y="2355729"/>
                </a:lnTo>
                <a:lnTo>
                  <a:pt x="369866" y="2348188"/>
                </a:lnTo>
                <a:lnTo>
                  <a:pt x="377804" y="2339853"/>
                </a:lnTo>
                <a:lnTo>
                  <a:pt x="384948" y="2331914"/>
                </a:lnTo>
                <a:lnTo>
                  <a:pt x="388520" y="2327151"/>
                </a:lnTo>
                <a:lnTo>
                  <a:pt x="391298" y="2322388"/>
                </a:lnTo>
                <a:lnTo>
                  <a:pt x="393283" y="2318022"/>
                </a:lnTo>
                <a:lnTo>
                  <a:pt x="394473" y="2313259"/>
                </a:lnTo>
                <a:lnTo>
                  <a:pt x="394870" y="2307702"/>
                </a:lnTo>
                <a:lnTo>
                  <a:pt x="395267" y="2302542"/>
                </a:lnTo>
                <a:lnTo>
                  <a:pt x="395664" y="2296985"/>
                </a:lnTo>
                <a:lnTo>
                  <a:pt x="396854" y="2292222"/>
                </a:lnTo>
                <a:lnTo>
                  <a:pt x="397648" y="2288252"/>
                </a:lnTo>
                <a:lnTo>
                  <a:pt x="398839" y="2286268"/>
                </a:lnTo>
                <a:lnTo>
                  <a:pt x="399633" y="2284680"/>
                </a:lnTo>
                <a:lnTo>
                  <a:pt x="401220" y="2283489"/>
                </a:lnTo>
                <a:lnTo>
                  <a:pt x="403205" y="2281902"/>
                </a:lnTo>
                <a:lnTo>
                  <a:pt x="407571" y="2279917"/>
                </a:lnTo>
                <a:lnTo>
                  <a:pt x="411936" y="2278329"/>
                </a:lnTo>
                <a:lnTo>
                  <a:pt x="416699" y="2277536"/>
                </a:lnTo>
                <a:lnTo>
                  <a:pt x="427018" y="2275154"/>
                </a:lnTo>
                <a:lnTo>
                  <a:pt x="431384" y="2273566"/>
                </a:lnTo>
                <a:lnTo>
                  <a:pt x="435353" y="2271582"/>
                </a:lnTo>
                <a:lnTo>
                  <a:pt x="438925" y="2269200"/>
                </a:lnTo>
                <a:lnTo>
                  <a:pt x="442100" y="2265628"/>
                </a:lnTo>
                <a:lnTo>
                  <a:pt x="444878" y="2262850"/>
                </a:lnTo>
                <a:lnTo>
                  <a:pt x="447656" y="2258880"/>
                </a:lnTo>
                <a:lnTo>
                  <a:pt x="452022" y="2251736"/>
                </a:lnTo>
                <a:lnTo>
                  <a:pt x="455991" y="2243400"/>
                </a:lnTo>
                <a:lnTo>
                  <a:pt x="459960" y="2235065"/>
                </a:lnTo>
                <a:lnTo>
                  <a:pt x="463929" y="2226730"/>
                </a:lnTo>
                <a:lnTo>
                  <a:pt x="468692" y="2218791"/>
                </a:lnTo>
                <a:lnTo>
                  <a:pt x="471470" y="2215219"/>
                </a:lnTo>
                <a:lnTo>
                  <a:pt x="474645" y="2212043"/>
                </a:lnTo>
                <a:lnTo>
                  <a:pt x="479011" y="2208075"/>
                </a:lnTo>
                <a:lnTo>
                  <a:pt x="483376" y="2204502"/>
                </a:lnTo>
                <a:lnTo>
                  <a:pt x="488139" y="2201724"/>
                </a:lnTo>
                <a:lnTo>
                  <a:pt x="492902" y="2198945"/>
                </a:lnTo>
                <a:lnTo>
                  <a:pt x="503618" y="2193785"/>
                </a:lnTo>
                <a:lnTo>
                  <a:pt x="514731" y="2189022"/>
                </a:lnTo>
                <a:lnTo>
                  <a:pt x="525447" y="2184259"/>
                </a:lnTo>
                <a:lnTo>
                  <a:pt x="536163" y="2179099"/>
                </a:lnTo>
                <a:lnTo>
                  <a:pt x="540926" y="2176321"/>
                </a:lnTo>
                <a:lnTo>
                  <a:pt x="545688" y="2173542"/>
                </a:lnTo>
                <a:lnTo>
                  <a:pt x="550054" y="2169970"/>
                </a:lnTo>
                <a:lnTo>
                  <a:pt x="554817" y="2166398"/>
                </a:lnTo>
                <a:lnTo>
                  <a:pt x="565533" y="2155681"/>
                </a:lnTo>
                <a:lnTo>
                  <a:pt x="575455" y="2144567"/>
                </a:lnTo>
                <a:lnTo>
                  <a:pt x="596093" y="2121545"/>
                </a:lnTo>
                <a:lnTo>
                  <a:pt x="616335" y="2098921"/>
                </a:lnTo>
                <a:lnTo>
                  <a:pt x="625860" y="2088998"/>
                </a:lnTo>
                <a:lnTo>
                  <a:pt x="635782" y="2079472"/>
                </a:lnTo>
                <a:lnTo>
                  <a:pt x="636576" y="2079075"/>
                </a:lnTo>
                <a:lnTo>
                  <a:pt x="637767" y="2078678"/>
                </a:lnTo>
                <a:lnTo>
                  <a:pt x="639751" y="2079075"/>
                </a:lnTo>
                <a:lnTo>
                  <a:pt x="644514" y="2081456"/>
                </a:lnTo>
                <a:lnTo>
                  <a:pt x="646895" y="2082647"/>
                </a:lnTo>
                <a:lnTo>
                  <a:pt x="649276" y="2083441"/>
                </a:lnTo>
                <a:lnTo>
                  <a:pt x="651261" y="2083441"/>
                </a:lnTo>
                <a:lnTo>
                  <a:pt x="652452" y="2083044"/>
                </a:lnTo>
                <a:lnTo>
                  <a:pt x="652848" y="2081853"/>
                </a:lnTo>
                <a:lnTo>
                  <a:pt x="654833" y="2078678"/>
                </a:lnTo>
                <a:lnTo>
                  <a:pt x="655627" y="2073518"/>
                </a:lnTo>
                <a:lnTo>
                  <a:pt x="658405" y="2062801"/>
                </a:lnTo>
                <a:lnTo>
                  <a:pt x="659199" y="2057244"/>
                </a:lnTo>
                <a:lnTo>
                  <a:pt x="660786" y="2052084"/>
                </a:lnTo>
                <a:lnTo>
                  <a:pt x="661977" y="2047718"/>
                </a:lnTo>
                <a:lnTo>
                  <a:pt x="663564" y="2045733"/>
                </a:lnTo>
                <a:lnTo>
                  <a:pt x="664755" y="2044940"/>
                </a:lnTo>
                <a:lnTo>
                  <a:pt x="667136" y="2042955"/>
                </a:lnTo>
                <a:lnTo>
                  <a:pt x="669518" y="2041367"/>
                </a:lnTo>
                <a:lnTo>
                  <a:pt x="674677" y="2038986"/>
                </a:lnTo>
                <a:lnTo>
                  <a:pt x="680631" y="2037001"/>
                </a:lnTo>
                <a:lnTo>
                  <a:pt x="686981" y="2035413"/>
                </a:lnTo>
                <a:lnTo>
                  <a:pt x="693728" y="2033429"/>
                </a:lnTo>
                <a:lnTo>
                  <a:pt x="700078" y="2031444"/>
                </a:lnTo>
                <a:lnTo>
                  <a:pt x="706429" y="2029063"/>
                </a:lnTo>
                <a:lnTo>
                  <a:pt x="712382" y="2026284"/>
                </a:lnTo>
                <a:lnTo>
                  <a:pt x="714763" y="2024697"/>
                </a:lnTo>
                <a:lnTo>
                  <a:pt x="716748" y="2022712"/>
                </a:lnTo>
                <a:lnTo>
                  <a:pt x="721113" y="2018346"/>
                </a:lnTo>
                <a:lnTo>
                  <a:pt x="724685" y="2013583"/>
                </a:lnTo>
                <a:lnTo>
                  <a:pt x="728257" y="2008026"/>
                </a:lnTo>
                <a:lnTo>
                  <a:pt x="731433" y="2003660"/>
                </a:lnTo>
                <a:lnTo>
                  <a:pt x="734608" y="1998897"/>
                </a:lnTo>
                <a:lnTo>
                  <a:pt x="738180" y="1995324"/>
                </a:lnTo>
                <a:lnTo>
                  <a:pt x="740164" y="1994134"/>
                </a:lnTo>
                <a:lnTo>
                  <a:pt x="742149" y="1992546"/>
                </a:lnTo>
                <a:lnTo>
                  <a:pt x="745324" y="1990958"/>
                </a:lnTo>
                <a:lnTo>
                  <a:pt x="749293" y="1990164"/>
                </a:lnTo>
                <a:lnTo>
                  <a:pt x="756437" y="1988577"/>
                </a:lnTo>
                <a:lnTo>
                  <a:pt x="764771" y="1988180"/>
                </a:lnTo>
                <a:lnTo>
                  <a:pt x="773503" y="1987783"/>
                </a:lnTo>
                <a:lnTo>
                  <a:pt x="781838" y="1986989"/>
                </a:lnTo>
                <a:lnTo>
                  <a:pt x="789775" y="1986592"/>
                </a:lnTo>
                <a:lnTo>
                  <a:pt x="793744" y="1985798"/>
                </a:lnTo>
                <a:lnTo>
                  <a:pt x="796919" y="1984607"/>
                </a:lnTo>
                <a:lnTo>
                  <a:pt x="800095" y="1983814"/>
                </a:lnTo>
                <a:lnTo>
                  <a:pt x="802476" y="1982226"/>
                </a:lnTo>
                <a:lnTo>
                  <a:pt x="806445" y="1980241"/>
                </a:lnTo>
                <a:lnTo>
                  <a:pt x="811208" y="1977860"/>
                </a:lnTo>
                <a:lnTo>
                  <a:pt x="813589" y="1977066"/>
                </a:lnTo>
                <a:lnTo>
                  <a:pt x="815573" y="1975478"/>
                </a:lnTo>
                <a:lnTo>
                  <a:pt x="817161" y="1973891"/>
                </a:lnTo>
                <a:lnTo>
                  <a:pt x="817955" y="1971906"/>
                </a:lnTo>
                <a:lnTo>
                  <a:pt x="817161" y="1967937"/>
                </a:lnTo>
                <a:lnTo>
                  <a:pt x="814383" y="1959601"/>
                </a:lnTo>
                <a:lnTo>
                  <a:pt x="812001" y="1952060"/>
                </a:lnTo>
                <a:lnTo>
                  <a:pt x="810811" y="1948488"/>
                </a:lnTo>
                <a:lnTo>
                  <a:pt x="813589" y="1946900"/>
                </a:lnTo>
                <a:lnTo>
                  <a:pt x="816367" y="1946106"/>
                </a:lnTo>
                <a:lnTo>
                  <a:pt x="822717" y="1945312"/>
                </a:lnTo>
                <a:lnTo>
                  <a:pt x="830258" y="1944518"/>
                </a:lnTo>
                <a:lnTo>
                  <a:pt x="837402" y="1944518"/>
                </a:lnTo>
                <a:lnTo>
                  <a:pt x="844943" y="1944518"/>
                </a:lnTo>
                <a:lnTo>
                  <a:pt x="852087" y="1944121"/>
                </a:lnTo>
                <a:lnTo>
                  <a:pt x="859231" y="1943725"/>
                </a:lnTo>
                <a:lnTo>
                  <a:pt x="862009" y="1942534"/>
                </a:lnTo>
                <a:lnTo>
                  <a:pt x="865581" y="1941740"/>
                </a:lnTo>
                <a:lnTo>
                  <a:pt x="872328" y="1938961"/>
                </a:lnTo>
                <a:lnTo>
                  <a:pt x="879076" y="1934992"/>
                </a:lnTo>
                <a:lnTo>
                  <a:pt x="885426" y="1929832"/>
                </a:lnTo>
                <a:lnTo>
                  <a:pt x="891776" y="1925069"/>
                </a:lnTo>
                <a:lnTo>
                  <a:pt x="898126" y="1919909"/>
                </a:lnTo>
                <a:lnTo>
                  <a:pt x="904477" y="1913558"/>
                </a:lnTo>
                <a:lnTo>
                  <a:pt x="916780" y="1900857"/>
                </a:lnTo>
                <a:lnTo>
                  <a:pt x="929084" y="1887759"/>
                </a:lnTo>
                <a:lnTo>
                  <a:pt x="940990" y="1874660"/>
                </a:lnTo>
                <a:lnTo>
                  <a:pt x="946944" y="1868706"/>
                </a:lnTo>
                <a:lnTo>
                  <a:pt x="953294" y="1863149"/>
                </a:lnTo>
                <a:lnTo>
                  <a:pt x="960041" y="1857989"/>
                </a:lnTo>
                <a:lnTo>
                  <a:pt x="966391" y="1853226"/>
                </a:lnTo>
                <a:lnTo>
                  <a:pt x="968376" y="1852433"/>
                </a:lnTo>
                <a:lnTo>
                  <a:pt x="970757" y="1851242"/>
                </a:lnTo>
                <a:lnTo>
                  <a:pt x="975520" y="1850845"/>
                </a:lnTo>
                <a:lnTo>
                  <a:pt x="979886" y="1850448"/>
                </a:lnTo>
                <a:lnTo>
                  <a:pt x="984251" y="1850845"/>
                </a:lnTo>
                <a:lnTo>
                  <a:pt x="988617" y="1850845"/>
                </a:lnTo>
                <a:lnTo>
                  <a:pt x="992983" y="1850845"/>
                </a:lnTo>
                <a:lnTo>
                  <a:pt x="996952" y="1849654"/>
                </a:lnTo>
                <a:lnTo>
                  <a:pt x="998143" y="1848860"/>
                </a:lnTo>
                <a:lnTo>
                  <a:pt x="999730" y="1848066"/>
                </a:lnTo>
                <a:lnTo>
                  <a:pt x="1002111" y="1845288"/>
                </a:lnTo>
                <a:lnTo>
                  <a:pt x="1004096" y="1842509"/>
                </a:lnTo>
                <a:lnTo>
                  <a:pt x="1007668" y="1836953"/>
                </a:lnTo>
                <a:lnTo>
                  <a:pt x="1010049" y="1830602"/>
                </a:lnTo>
                <a:lnTo>
                  <a:pt x="1012431" y="1825045"/>
                </a:lnTo>
                <a:lnTo>
                  <a:pt x="1014812" y="1819091"/>
                </a:lnTo>
                <a:lnTo>
                  <a:pt x="1017987" y="1813534"/>
                </a:lnTo>
                <a:lnTo>
                  <a:pt x="1019178" y="1811153"/>
                </a:lnTo>
                <a:lnTo>
                  <a:pt x="1021559" y="1808771"/>
                </a:lnTo>
                <a:lnTo>
                  <a:pt x="1023543" y="1806787"/>
                </a:lnTo>
                <a:lnTo>
                  <a:pt x="1026719" y="1804802"/>
                </a:lnTo>
                <a:lnTo>
                  <a:pt x="1029497" y="1810359"/>
                </a:lnTo>
                <a:lnTo>
                  <a:pt x="1031481" y="1815122"/>
                </a:lnTo>
                <a:lnTo>
                  <a:pt x="1033466" y="1819091"/>
                </a:lnTo>
                <a:lnTo>
                  <a:pt x="1034260" y="1823457"/>
                </a:lnTo>
                <a:lnTo>
                  <a:pt x="1036244" y="1831793"/>
                </a:lnTo>
                <a:lnTo>
                  <a:pt x="1037832" y="1835762"/>
                </a:lnTo>
                <a:lnTo>
                  <a:pt x="1039816" y="1840128"/>
                </a:lnTo>
                <a:lnTo>
                  <a:pt x="1046166" y="1840922"/>
                </a:lnTo>
                <a:lnTo>
                  <a:pt x="1052517" y="1842509"/>
                </a:lnTo>
                <a:lnTo>
                  <a:pt x="1052913" y="1840128"/>
                </a:lnTo>
                <a:lnTo>
                  <a:pt x="1053310" y="1837746"/>
                </a:lnTo>
                <a:lnTo>
                  <a:pt x="1054104" y="1830602"/>
                </a:lnTo>
                <a:lnTo>
                  <a:pt x="1054898" y="1823854"/>
                </a:lnTo>
                <a:lnTo>
                  <a:pt x="1055295" y="1821076"/>
                </a:lnTo>
                <a:lnTo>
                  <a:pt x="1056882" y="1817900"/>
                </a:lnTo>
                <a:lnTo>
                  <a:pt x="1058470" y="1815519"/>
                </a:lnTo>
                <a:lnTo>
                  <a:pt x="1060851" y="1813534"/>
                </a:lnTo>
                <a:lnTo>
                  <a:pt x="1062836" y="1812740"/>
                </a:lnTo>
                <a:lnTo>
                  <a:pt x="1064820" y="1812343"/>
                </a:lnTo>
                <a:lnTo>
                  <a:pt x="1069186" y="1811550"/>
                </a:lnTo>
                <a:lnTo>
                  <a:pt x="1074345" y="1806390"/>
                </a:lnTo>
                <a:lnTo>
                  <a:pt x="1077521" y="1804405"/>
                </a:lnTo>
                <a:lnTo>
                  <a:pt x="1080696" y="1802420"/>
                </a:lnTo>
                <a:lnTo>
                  <a:pt x="1083871" y="1800833"/>
                </a:lnTo>
                <a:lnTo>
                  <a:pt x="1086649" y="1800436"/>
                </a:lnTo>
                <a:lnTo>
                  <a:pt x="1090221" y="1800039"/>
                </a:lnTo>
                <a:lnTo>
                  <a:pt x="1092999" y="1800436"/>
                </a:lnTo>
                <a:lnTo>
                  <a:pt x="1090221" y="1807977"/>
                </a:lnTo>
                <a:lnTo>
                  <a:pt x="1086252" y="1815519"/>
                </a:lnTo>
                <a:lnTo>
                  <a:pt x="1091015" y="1817107"/>
                </a:lnTo>
                <a:lnTo>
                  <a:pt x="1096571" y="1818694"/>
                </a:lnTo>
                <a:lnTo>
                  <a:pt x="1098556" y="1818694"/>
                </a:lnTo>
                <a:lnTo>
                  <a:pt x="1100937" y="1817900"/>
                </a:lnTo>
                <a:lnTo>
                  <a:pt x="1103318" y="1817503"/>
                </a:lnTo>
                <a:lnTo>
                  <a:pt x="1105700" y="1815916"/>
                </a:lnTo>
                <a:lnTo>
                  <a:pt x="1108875" y="1814328"/>
                </a:lnTo>
                <a:lnTo>
                  <a:pt x="1111256" y="1811153"/>
                </a:lnTo>
                <a:lnTo>
                  <a:pt x="1113241" y="1807977"/>
                </a:lnTo>
                <a:lnTo>
                  <a:pt x="1115225" y="1804405"/>
                </a:lnTo>
                <a:lnTo>
                  <a:pt x="1118797" y="1796467"/>
                </a:lnTo>
                <a:lnTo>
                  <a:pt x="1122766" y="1788925"/>
                </a:lnTo>
                <a:lnTo>
                  <a:pt x="1124750" y="1785353"/>
                </a:lnTo>
                <a:lnTo>
                  <a:pt x="1127132" y="1781780"/>
                </a:lnTo>
                <a:lnTo>
                  <a:pt x="1130307" y="1779399"/>
                </a:lnTo>
                <a:lnTo>
                  <a:pt x="1133085" y="1777414"/>
                </a:lnTo>
                <a:lnTo>
                  <a:pt x="1136657" y="1776621"/>
                </a:lnTo>
                <a:lnTo>
                  <a:pt x="1140626" y="1776224"/>
                </a:lnTo>
                <a:lnTo>
                  <a:pt x="1145389" y="1777017"/>
                </a:lnTo>
                <a:lnTo>
                  <a:pt x="1150151" y="1778605"/>
                </a:lnTo>
                <a:lnTo>
                  <a:pt x="1148167" y="1775430"/>
                </a:lnTo>
                <a:lnTo>
                  <a:pt x="1146183" y="1773445"/>
                </a:lnTo>
                <a:lnTo>
                  <a:pt x="1144198" y="1772651"/>
                </a:lnTo>
                <a:lnTo>
                  <a:pt x="1141817" y="1772651"/>
                </a:lnTo>
                <a:lnTo>
                  <a:pt x="1139832" y="1773048"/>
                </a:lnTo>
                <a:lnTo>
                  <a:pt x="1137848" y="1773445"/>
                </a:lnTo>
                <a:lnTo>
                  <a:pt x="1135466" y="1774239"/>
                </a:lnTo>
                <a:lnTo>
                  <a:pt x="1133482" y="1774239"/>
                </a:lnTo>
                <a:lnTo>
                  <a:pt x="1133482" y="1768682"/>
                </a:lnTo>
                <a:lnTo>
                  <a:pt x="1133482" y="1763919"/>
                </a:lnTo>
                <a:lnTo>
                  <a:pt x="1134673" y="1759553"/>
                </a:lnTo>
                <a:lnTo>
                  <a:pt x="1135466" y="1755584"/>
                </a:lnTo>
                <a:lnTo>
                  <a:pt x="1137451" y="1752011"/>
                </a:lnTo>
                <a:lnTo>
                  <a:pt x="1139038" y="1748836"/>
                </a:lnTo>
                <a:lnTo>
                  <a:pt x="1141420" y="1745661"/>
                </a:lnTo>
                <a:lnTo>
                  <a:pt x="1143801" y="1742882"/>
                </a:lnTo>
                <a:lnTo>
                  <a:pt x="1146976" y="1740898"/>
                </a:lnTo>
                <a:lnTo>
                  <a:pt x="1150151" y="1738516"/>
                </a:lnTo>
                <a:lnTo>
                  <a:pt x="1153723" y="1736531"/>
                </a:lnTo>
                <a:lnTo>
                  <a:pt x="1157692" y="1734944"/>
                </a:lnTo>
                <a:lnTo>
                  <a:pt x="1165233" y="1732562"/>
                </a:lnTo>
                <a:lnTo>
                  <a:pt x="1174362" y="1730181"/>
                </a:lnTo>
                <a:lnTo>
                  <a:pt x="1183887" y="1728593"/>
                </a:lnTo>
                <a:lnTo>
                  <a:pt x="1193809" y="1727005"/>
                </a:lnTo>
                <a:lnTo>
                  <a:pt x="1214447" y="1724227"/>
                </a:lnTo>
                <a:lnTo>
                  <a:pt x="1224370" y="1722242"/>
                </a:lnTo>
                <a:lnTo>
                  <a:pt x="1234689" y="1719861"/>
                </a:lnTo>
                <a:lnTo>
                  <a:pt x="1244611" y="1717082"/>
                </a:lnTo>
                <a:lnTo>
                  <a:pt x="1253740" y="1713113"/>
                </a:lnTo>
                <a:lnTo>
                  <a:pt x="1258899" y="1709938"/>
                </a:lnTo>
                <a:lnTo>
                  <a:pt x="1263265" y="1707159"/>
                </a:lnTo>
                <a:lnTo>
                  <a:pt x="1271600" y="1700808"/>
                </a:lnTo>
                <a:lnTo>
                  <a:pt x="1279140" y="1694061"/>
                </a:lnTo>
                <a:lnTo>
                  <a:pt x="1287078" y="1686916"/>
                </a:lnTo>
                <a:lnTo>
                  <a:pt x="1291047" y="1684535"/>
                </a:lnTo>
                <a:lnTo>
                  <a:pt x="1295413" y="1681756"/>
                </a:lnTo>
                <a:lnTo>
                  <a:pt x="1299779" y="1679772"/>
                </a:lnTo>
                <a:lnTo>
                  <a:pt x="1304541" y="1677787"/>
                </a:lnTo>
                <a:lnTo>
                  <a:pt x="1310098" y="1676199"/>
                </a:lnTo>
                <a:lnTo>
                  <a:pt x="1316051" y="1675802"/>
                </a:lnTo>
                <a:lnTo>
                  <a:pt x="1322401" y="1675802"/>
                </a:lnTo>
                <a:lnTo>
                  <a:pt x="1329149" y="1676199"/>
                </a:lnTo>
                <a:lnTo>
                  <a:pt x="1333118" y="1686122"/>
                </a:lnTo>
                <a:lnTo>
                  <a:pt x="1335499" y="1692870"/>
                </a:lnTo>
                <a:lnTo>
                  <a:pt x="1336293" y="1698427"/>
                </a:lnTo>
                <a:lnTo>
                  <a:pt x="1337483" y="1702793"/>
                </a:lnTo>
                <a:lnTo>
                  <a:pt x="1337880" y="1705968"/>
                </a:lnTo>
                <a:lnTo>
                  <a:pt x="1339865" y="1709938"/>
                </a:lnTo>
                <a:lnTo>
                  <a:pt x="1343437" y="1713907"/>
                </a:lnTo>
                <a:lnTo>
                  <a:pt x="1348993" y="1719861"/>
                </a:lnTo>
                <a:lnTo>
                  <a:pt x="1352565" y="1723433"/>
                </a:lnTo>
                <a:lnTo>
                  <a:pt x="1354946" y="1725021"/>
                </a:lnTo>
                <a:lnTo>
                  <a:pt x="1356534" y="1725021"/>
                </a:lnTo>
                <a:lnTo>
                  <a:pt x="1356931" y="1725021"/>
                </a:lnTo>
                <a:lnTo>
                  <a:pt x="1357725" y="1724624"/>
                </a:lnTo>
                <a:lnTo>
                  <a:pt x="1358518" y="1723830"/>
                </a:lnTo>
                <a:lnTo>
                  <a:pt x="1358915" y="1721448"/>
                </a:lnTo>
                <a:lnTo>
                  <a:pt x="1358915" y="1717479"/>
                </a:lnTo>
                <a:lnTo>
                  <a:pt x="1358915" y="1713113"/>
                </a:lnTo>
                <a:lnTo>
                  <a:pt x="1358518" y="1707953"/>
                </a:lnTo>
                <a:lnTo>
                  <a:pt x="1356534" y="1698030"/>
                </a:lnTo>
                <a:lnTo>
                  <a:pt x="1354550" y="1688504"/>
                </a:lnTo>
                <a:lnTo>
                  <a:pt x="1352565" y="1681359"/>
                </a:lnTo>
                <a:lnTo>
                  <a:pt x="1351374" y="1678581"/>
                </a:lnTo>
                <a:lnTo>
                  <a:pt x="1352962" y="1678184"/>
                </a:lnTo>
                <a:lnTo>
                  <a:pt x="1354550" y="1678184"/>
                </a:lnTo>
                <a:lnTo>
                  <a:pt x="1356137" y="1679375"/>
                </a:lnTo>
                <a:lnTo>
                  <a:pt x="1357328" y="1681359"/>
                </a:lnTo>
                <a:lnTo>
                  <a:pt x="1360900" y="1685725"/>
                </a:lnTo>
                <a:lnTo>
                  <a:pt x="1363678" y="1692076"/>
                </a:lnTo>
                <a:lnTo>
                  <a:pt x="1369234" y="1703190"/>
                </a:lnTo>
                <a:lnTo>
                  <a:pt x="1371219" y="1707159"/>
                </a:lnTo>
                <a:lnTo>
                  <a:pt x="1371616" y="1707953"/>
                </a:lnTo>
                <a:lnTo>
                  <a:pt x="1372410" y="1708747"/>
                </a:lnTo>
                <a:lnTo>
                  <a:pt x="1374394" y="1707556"/>
                </a:lnTo>
                <a:lnTo>
                  <a:pt x="1376378" y="1705968"/>
                </a:lnTo>
                <a:lnTo>
                  <a:pt x="1378363" y="1704381"/>
                </a:lnTo>
                <a:lnTo>
                  <a:pt x="1379951" y="1701602"/>
                </a:lnTo>
                <a:lnTo>
                  <a:pt x="1382729" y="1696839"/>
                </a:lnTo>
                <a:lnTo>
                  <a:pt x="1385904" y="1690489"/>
                </a:lnTo>
                <a:lnTo>
                  <a:pt x="1389079" y="1684138"/>
                </a:lnTo>
                <a:lnTo>
                  <a:pt x="1393048" y="1678184"/>
                </a:lnTo>
                <a:lnTo>
                  <a:pt x="1395032" y="1675405"/>
                </a:lnTo>
                <a:lnTo>
                  <a:pt x="1397413" y="1673024"/>
                </a:lnTo>
                <a:lnTo>
                  <a:pt x="1400589" y="1670642"/>
                </a:lnTo>
                <a:lnTo>
                  <a:pt x="1403764" y="1668658"/>
                </a:lnTo>
                <a:lnTo>
                  <a:pt x="1406939" y="1667070"/>
                </a:lnTo>
                <a:lnTo>
                  <a:pt x="1410511" y="1665879"/>
                </a:lnTo>
                <a:lnTo>
                  <a:pt x="1414480" y="1665879"/>
                </a:lnTo>
                <a:lnTo>
                  <a:pt x="1418449" y="1665879"/>
                </a:lnTo>
                <a:lnTo>
                  <a:pt x="1427181" y="1667467"/>
                </a:lnTo>
                <a:lnTo>
                  <a:pt x="1437103" y="1669849"/>
                </a:lnTo>
                <a:lnTo>
                  <a:pt x="1447025" y="1672230"/>
                </a:lnTo>
                <a:lnTo>
                  <a:pt x="1456947" y="1674215"/>
                </a:lnTo>
                <a:lnTo>
                  <a:pt x="1462106" y="1675405"/>
                </a:lnTo>
                <a:lnTo>
                  <a:pt x="1466869" y="1675802"/>
                </a:lnTo>
                <a:lnTo>
                  <a:pt x="1472426" y="1675802"/>
                </a:lnTo>
                <a:lnTo>
                  <a:pt x="1477189" y="1675405"/>
                </a:lnTo>
                <a:lnTo>
                  <a:pt x="1479173" y="1672230"/>
                </a:lnTo>
                <a:lnTo>
                  <a:pt x="1479967" y="1669452"/>
                </a:lnTo>
                <a:lnTo>
                  <a:pt x="1480364" y="1666673"/>
                </a:lnTo>
                <a:lnTo>
                  <a:pt x="1479570" y="1664292"/>
                </a:lnTo>
                <a:lnTo>
                  <a:pt x="1478776" y="1661116"/>
                </a:lnTo>
                <a:lnTo>
                  <a:pt x="1476791" y="1658735"/>
                </a:lnTo>
                <a:lnTo>
                  <a:pt x="1471632" y="1653178"/>
                </a:lnTo>
                <a:lnTo>
                  <a:pt x="1466472" y="1646827"/>
                </a:lnTo>
                <a:lnTo>
                  <a:pt x="1463297" y="1643652"/>
                </a:lnTo>
                <a:lnTo>
                  <a:pt x="1460916" y="1639683"/>
                </a:lnTo>
                <a:lnTo>
                  <a:pt x="1458535" y="1635713"/>
                </a:lnTo>
                <a:lnTo>
                  <a:pt x="1456550" y="1630950"/>
                </a:lnTo>
                <a:lnTo>
                  <a:pt x="1454566" y="1626187"/>
                </a:lnTo>
                <a:lnTo>
                  <a:pt x="1453772" y="1620630"/>
                </a:lnTo>
                <a:lnTo>
                  <a:pt x="1454566" y="1616264"/>
                </a:lnTo>
                <a:lnTo>
                  <a:pt x="1456153" y="1613486"/>
                </a:lnTo>
                <a:lnTo>
                  <a:pt x="1456947" y="1612295"/>
                </a:lnTo>
                <a:lnTo>
                  <a:pt x="1458138" y="1611501"/>
                </a:lnTo>
                <a:lnTo>
                  <a:pt x="1460519" y="1610707"/>
                </a:lnTo>
                <a:lnTo>
                  <a:pt x="1463297" y="1610707"/>
                </a:lnTo>
                <a:lnTo>
                  <a:pt x="1466869" y="1611898"/>
                </a:lnTo>
                <a:lnTo>
                  <a:pt x="1470442" y="1613486"/>
                </a:lnTo>
                <a:lnTo>
                  <a:pt x="1473616" y="1615073"/>
                </a:lnTo>
                <a:lnTo>
                  <a:pt x="1480364" y="1620233"/>
                </a:lnTo>
                <a:lnTo>
                  <a:pt x="1486714" y="1624599"/>
                </a:lnTo>
                <a:lnTo>
                  <a:pt x="1490683" y="1628569"/>
                </a:lnTo>
                <a:lnTo>
                  <a:pt x="1492667" y="1629759"/>
                </a:lnTo>
                <a:lnTo>
                  <a:pt x="1493858" y="1628966"/>
                </a:lnTo>
                <a:lnTo>
                  <a:pt x="1494255" y="1627378"/>
                </a:lnTo>
                <a:lnTo>
                  <a:pt x="1494652" y="1624202"/>
                </a:lnTo>
                <a:lnTo>
                  <a:pt x="1494255" y="1620233"/>
                </a:lnTo>
                <a:lnTo>
                  <a:pt x="1493064" y="1615073"/>
                </a:lnTo>
                <a:lnTo>
                  <a:pt x="1492667" y="1610707"/>
                </a:lnTo>
                <a:lnTo>
                  <a:pt x="1492270" y="1606738"/>
                </a:lnTo>
                <a:lnTo>
                  <a:pt x="1492667" y="1605547"/>
                </a:lnTo>
                <a:lnTo>
                  <a:pt x="1493064" y="1603959"/>
                </a:lnTo>
                <a:lnTo>
                  <a:pt x="1494255" y="1603166"/>
                </a:lnTo>
                <a:lnTo>
                  <a:pt x="1495842" y="1602372"/>
                </a:lnTo>
                <a:lnTo>
                  <a:pt x="1497033" y="1602372"/>
                </a:lnTo>
                <a:lnTo>
                  <a:pt x="1499018" y="1602372"/>
                </a:lnTo>
                <a:lnTo>
                  <a:pt x="1502986" y="1603562"/>
                </a:lnTo>
                <a:lnTo>
                  <a:pt x="1506955" y="1605547"/>
                </a:lnTo>
                <a:lnTo>
                  <a:pt x="1511321" y="1607929"/>
                </a:lnTo>
                <a:lnTo>
                  <a:pt x="1515687" y="1610310"/>
                </a:lnTo>
                <a:lnTo>
                  <a:pt x="1520053" y="1612295"/>
                </a:lnTo>
                <a:lnTo>
                  <a:pt x="1524419" y="1613883"/>
                </a:lnTo>
                <a:lnTo>
                  <a:pt x="1526403" y="1614279"/>
                </a:lnTo>
                <a:lnTo>
                  <a:pt x="1528387" y="1614279"/>
                </a:lnTo>
                <a:lnTo>
                  <a:pt x="1530769" y="1614279"/>
                </a:lnTo>
                <a:lnTo>
                  <a:pt x="1532356" y="1613883"/>
                </a:lnTo>
                <a:lnTo>
                  <a:pt x="1534341" y="1612692"/>
                </a:lnTo>
                <a:lnTo>
                  <a:pt x="1535135" y="1611501"/>
                </a:lnTo>
                <a:lnTo>
                  <a:pt x="1537913" y="1608723"/>
                </a:lnTo>
                <a:lnTo>
                  <a:pt x="1538707" y="1605547"/>
                </a:lnTo>
                <a:lnTo>
                  <a:pt x="1540691" y="1599196"/>
                </a:lnTo>
                <a:lnTo>
                  <a:pt x="1541088" y="1596815"/>
                </a:lnTo>
                <a:lnTo>
                  <a:pt x="1542279" y="1595624"/>
                </a:lnTo>
                <a:lnTo>
                  <a:pt x="1543072" y="1595624"/>
                </a:lnTo>
                <a:lnTo>
                  <a:pt x="1544263" y="1595624"/>
                </a:lnTo>
                <a:lnTo>
                  <a:pt x="1545851" y="1596021"/>
                </a:lnTo>
                <a:lnTo>
                  <a:pt x="1549819" y="1599593"/>
                </a:lnTo>
                <a:lnTo>
                  <a:pt x="1552201" y="1601181"/>
                </a:lnTo>
                <a:lnTo>
                  <a:pt x="1554185" y="1601975"/>
                </a:lnTo>
                <a:lnTo>
                  <a:pt x="1556963" y="1602372"/>
                </a:lnTo>
                <a:lnTo>
                  <a:pt x="1557757" y="1602372"/>
                </a:lnTo>
                <a:lnTo>
                  <a:pt x="1558551" y="1601975"/>
                </a:lnTo>
                <a:lnTo>
                  <a:pt x="1561726" y="1599990"/>
                </a:lnTo>
                <a:lnTo>
                  <a:pt x="1564504" y="1597609"/>
                </a:lnTo>
                <a:lnTo>
                  <a:pt x="1570458" y="1592449"/>
                </a:lnTo>
                <a:lnTo>
                  <a:pt x="1576014" y="1586098"/>
                </a:lnTo>
                <a:lnTo>
                  <a:pt x="1581570" y="1578953"/>
                </a:lnTo>
                <a:lnTo>
                  <a:pt x="1587524" y="1572206"/>
                </a:lnTo>
                <a:lnTo>
                  <a:pt x="1593477" y="1566252"/>
                </a:lnTo>
                <a:lnTo>
                  <a:pt x="1596256" y="1563870"/>
                </a:lnTo>
                <a:lnTo>
                  <a:pt x="1599431" y="1561489"/>
                </a:lnTo>
                <a:lnTo>
                  <a:pt x="1602209" y="1559901"/>
                </a:lnTo>
                <a:lnTo>
                  <a:pt x="1604987" y="1558710"/>
                </a:lnTo>
                <a:lnTo>
                  <a:pt x="1607765" y="1558710"/>
                </a:lnTo>
                <a:lnTo>
                  <a:pt x="1610940" y="1558710"/>
                </a:lnTo>
                <a:lnTo>
                  <a:pt x="1618481" y="1559901"/>
                </a:lnTo>
                <a:lnTo>
                  <a:pt x="1627609" y="1563077"/>
                </a:lnTo>
                <a:lnTo>
                  <a:pt x="1637532" y="1565855"/>
                </a:lnTo>
                <a:lnTo>
                  <a:pt x="1647851" y="1568633"/>
                </a:lnTo>
                <a:lnTo>
                  <a:pt x="1657377" y="1571412"/>
                </a:lnTo>
                <a:lnTo>
                  <a:pt x="1661742" y="1572206"/>
                </a:lnTo>
                <a:lnTo>
                  <a:pt x="1666108" y="1572206"/>
                </a:lnTo>
                <a:lnTo>
                  <a:pt x="1670077" y="1572206"/>
                </a:lnTo>
                <a:lnTo>
                  <a:pt x="1673252" y="1571412"/>
                </a:lnTo>
                <a:lnTo>
                  <a:pt x="1674046" y="1570618"/>
                </a:lnTo>
                <a:lnTo>
                  <a:pt x="1674443" y="1569824"/>
                </a:lnTo>
                <a:lnTo>
                  <a:pt x="1676030" y="1567443"/>
                </a:lnTo>
                <a:lnTo>
                  <a:pt x="1678412" y="1561092"/>
                </a:lnTo>
                <a:lnTo>
                  <a:pt x="1679999" y="1557520"/>
                </a:lnTo>
                <a:lnTo>
                  <a:pt x="1681190" y="1555138"/>
                </a:lnTo>
                <a:lnTo>
                  <a:pt x="1682778" y="1554344"/>
                </a:lnTo>
                <a:lnTo>
                  <a:pt x="1683968" y="1553153"/>
                </a:lnTo>
                <a:lnTo>
                  <a:pt x="1685953" y="1553153"/>
                </a:lnTo>
                <a:lnTo>
                  <a:pt x="1687143" y="1553153"/>
                </a:lnTo>
                <a:lnTo>
                  <a:pt x="1689525" y="1554344"/>
                </a:lnTo>
                <a:lnTo>
                  <a:pt x="1691509" y="1556726"/>
                </a:lnTo>
                <a:lnTo>
                  <a:pt x="1696669" y="1562283"/>
                </a:lnTo>
                <a:lnTo>
                  <a:pt x="1699050" y="1565458"/>
                </a:lnTo>
                <a:lnTo>
                  <a:pt x="1701828" y="1568237"/>
                </a:lnTo>
                <a:lnTo>
                  <a:pt x="1705003" y="1570221"/>
                </a:lnTo>
                <a:lnTo>
                  <a:pt x="1706194" y="1570618"/>
                </a:lnTo>
                <a:lnTo>
                  <a:pt x="1707781" y="1571412"/>
                </a:lnTo>
                <a:lnTo>
                  <a:pt x="1719291" y="1571412"/>
                </a:lnTo>
                <a:lnTo>
                  <a:pt x="1724451" y="1571809"/>
                </a:lnTo>
                <a:lnTo>
                  <a:pt x="1728817" y="1572603"/>
                </a:lnTo>
                <a:lnTo>
                  <a:pt x="1731198" y="1574190"/>
                </a:lnTo>
                <a:lnTo>
                  <a:pt x="1733183" y="1574984"/>
                </a:lnTo>
                <a:lnTo>
                  <a:pt x="1737945" y="1578953"/>
                </a:lnTo>
                <a:lnTo>
                  <a:pt x="1743502" y="1584907"/>
                </a:lnTo>
                <a:lnTo>
                  <a:pt x="1750249" y="1593639"/>
                </a:lnTo>
                <a:lnTo>
                  <a:pt x="1753820" y="1591258"/>
                </a:lnTo>
                <a:lnTo>
                  <a:pt x="1756202" y="1588876"/>
                </a:lnTo>
                <a:lnTo>
                  <a:pt x="1757790" y="1586098"/>
                </a:lnTo>
                <a:lnTo>
                  <a:pt x="1757790" y="1582923"/>
                </a:lnTo>
                <a:lnTo>
                  <a:pt x="1756996" y="1580144"/>
                </a:lnTo>
                <a:lnTo>
                  <a:pt x="1755805" y="1576969"/>
                </a:lnTo>
                <a:lnTo>
                  <a:pt x="1752233" y="1570618"/>
                </a:lnTo>
                <a:lnTo>
                  <a:pt x="1748264" y="1563870"/>
                </a:lnTo>
                <a:lnTo>
                  <a:pt x="1746280" y="1560695"/>
                </a:lnTo>
                <a:lnTo>
                  <a:pt x="1745089" y="1557123"/>
                </a:lnTo>
                <a:lnTo>
                  <a:pt x="1744295" y="1553550"/>
                </a:lnTo>
                <a:lnTo>
                  <a:pt x="1744295" y="1550772"/>
                </a:lnTo>
                <a:lnTo>
                  <a:pt x="1745089" y="1547200"/>
                </a:lnTo>
                <a:lnTo>
                  <a:pt x="1746676" y="1544421"/>
                </a:lnTo>
                <a:lnTo>
                  <a:pt x="1756996" y="1548787"/>
                </a:lnTo>
                <a:lnTo>
                  <a:pt x="1767315" y="1552360"/>
                </a:lnTo>
                <a:lnTo>
                  <a:pt x="1777237" y="1555535"/>
                </a:lnTo>
                <a:lnTo>
                  <a:pt x="1786366" y="1557917"/>
                </a:lnTo>
                <a:lnTo>
                  <a:pt x="1795891" y="1559901"/>
                </a:lnTo>
                <a:lnTo>
                  <a:pt x="1804623" y="1560695"/>
                </a:lnTo>
                <a:lnTo>
                  <a:pt x="1808591" y="1560695"/>
                </a:lnTo>
                <a:lnTo>
                  <a:pt x="1812957" y="1559901"/>
                </a:lnTo>
                <a:lnTo>
                  <a:pt x="1816529" y="1559107"/>
                </a:lnTo>
                <a:lnTo>
                  <a:pt x="1821292" y="1557917"/>
                </a:lnTo>
                <a:lnTo>
                  <a:pt x="1822879" y="1556726"/>
                </a:lnTo>
                <a:lnTo>
                  <a:pt x="1824467" y="1555138"/>
                </a:lnTo>
                <a:lnTo>
                  <a:pt x="1825657" y="1553153"/>
                </a:lnTo>
                <a:lnTo>
                  <a:pt x="1826452" y="1551169"/>
                </a:lnTo>
                <a:lnTo>
                  <a:pt x="1828436" y="1546009"/>
                </a:lnTo>
                <a:lnTo>
                  <a:pt x="1830421" y="1539658"/>
                </a:lnTo>
                <a:lnTo>
                  <a:pt x="1830421" y="1532513"/>
                </a:lnTo>
                <a:lnTo>
                  <a:pt x="1831214" y="1526163"/>
                </a:lnTo>
                <a:lnTo>
                  <a:pt x="1833198" y="1520606"/>
                </a:lnTo>
                <a:lnTo>
                  <a:pt x="1835580" y="1515049"/>
                </a:lnTo>
                <a:lnTo>
                  <a:pt x="1838755" y="1510286"/>
                </a:lnTo>
                <a:lnTo>
                  <a:pt x="1842724" y="1505920"/>
                </a:lnTo>
                <a:lnTo>
                  <a:pt x="1847486" y="1501554"/>
                </a:lnTo>
                <a:lnTo>
                  <a:pt x="1853440" y="1497981"/>
                </a:lnTo>
                <a:lnTo>
                  <a:pt x="1851456" y="1504332"/>
                </a:lnTo>
                <a:lnTo>
                  <a:pt x="1849868" y="1511080"/>
                </a:lnTo>
                <a:lnTo>
                  <a:pt x="1849074" y="1517431"/>
                </a:lnTo>
                <a:lnTo>
                  <a:pt x="1847090" y="1523781"/>
                </a:lnTo>
                <a:lnTo>
                  <a:pt x="1855821" y="1522194"/>
                </a:lnTo>
                <a:lnTo>
                  <a:pt x="1860187" y="1521400"/>
                </a:lnTo>
                <a:lnTo>
                  <a:pt x="1861774" y="1520606"/>
                </a:lnTo>
                <a:lnTo>
                  <a:pt x="1863759" y="1519018"/>
                </a:lnTo>
                <a:lnTo>
                  <a:pt x="1864950" y="1517034"/>
                </a:lnTo>
                <a:lnTo>
                  <a:pt x="1866538" y="1514255"/>
                </a:lnTo>
                <a:lnTo>
                  <a:pt x="1868918" y="1506714"/>
                </a:lnTo>
                <a:lnTo>
                  <a:pt x="1872094" y="1498775"/>
                </a:lnTo>
                <a:lnTo>
                  <a:pt x="1874078" y="1493218"/>
                </a:lnTo>
                <a:lnTo>
                  <a:pt x="1870109" y="1493218"/>
                </a:lnTo>
                <a:lnTo>
                  <a:pt x="1866140" y="1492424"/>
                </a:lnTo>
                <a:lnTo>
                  <a:pt x="1862569" y="1492028"/>
                </a:lnTo>
                <a:lnTo>
                  <a:pt x="1858600" y="1491234"/>
                </a:lnTo>
                <a:lnTo>
                  <a:pt x="1855425" y="1489646"/>
                </a:lnTo>
                <a:lnTo>
                  <a:pt x="1851853" y="1487661"/>
                </a:lnTo>
                <a:lnTo>
                  <a:pt x="1849074" y="1485677"/>
                </a:lnTo>
                <a:lnTo>
                  <a:pt x="1845899" y="1483295"/>
                </a:lnTo>
                <a:lnTo>
                  <a:pt x="1861378" y="1475357"/>
                </a:lnTo>
                <a:lnTo>
                  <a:pt x="1870506" y="1470594"/>
                </a:lnTo>
                <a:lnTo>
                  <a:pt x="1880428" y="1465831"/>
                </a:lnTo>
                <a:lnTo>
                  <a:pt x="1890351" y="1460671"/>
                </a:lnTo>
                <a:lnTo>
                  <a:pt x="1901067" y="1456702"/>
                </a:lnTo>
                <a:lnTo>
                  <a:pt x="1912577" y="1453526"/>
                </a:lnTo>
                <a:lnTo>
                  <a:pt x="1918530" y="1451938"/>
                </a:lnTo>
                <a:lnTo>
                  <a:pt x="1924087" y="1451145"/>
                </a:lnTo>
                <a:lnTo>
                  <a:pt x="1928055" y="1445588"/>
                </a:lnTo>
                <a:lnTo>
                  <a:pt x="1932421" y="1440825"/>
                </a:lnTo>
                <a:lnTo>
                  <a:pt x="1936787" y="1436459"/>
                </a:lnTo>
                <a:lnTo>
                  <a:pt x="1939168" y="1434474"/>
                </a:lnTo>
                <a:lnTo>
                  <a:pt x="1941947" y="1432886"/>
                </a:lnTo>
                <a:lnTo>
                  <a:pt x="1950678" y="1428520"/>
                </a:lnTo>
                <a:lnTo>
                  <a:pt x="1959807" y="1424948"/>
                </a:lnTo>
                <a:lnTo>
                  <a:pt x="1965760" y="1418200"/>
                </a:lnTo>
                <a:lnTo>
                  <a:pt x="1972110" y="1412246"/>
                </a:lnTo>
                <a:lnTo>
                  <a:pt x="1978857" y="1407086"/>
                </a:lnTo>
                <a:lnTo>
                  <a:pt x="1986398" y="1402720"/>
                </a:lnTo>
                <a:lnTo>
                  <a:pt x="1993939" y="1398354"/>
                </a:lnTo>
                <a:lnTo>
                  <a:pt x="2001877" y="1393988"/>
                </a:lnTo>
                <a:lnTo>
                  <a:pt x="2018149" y="1386446"/>
                </a:lnTo>
                <a:lnTo>
                  <a:pt x="2034025" y="1379302"/>
                </a:lnTo>
                <a:lnTo>
                  <a:pt x="2042360" y="1375333"/>
                </a:lnTo>
                <a:lnTo>
                  <a:pt x="2050297" y="1371363"/>
                </a:lnTo>
                <a:lnTo>
                  <a:pt x="2058235" y="1366997"/>
                </a:lnTo>
                <a:lnTo>
                  <a:pt x="2065379" y="1362234"/>
                </a:lnTo>
                <a:lnTo>
                  <a:pt x="2072126" y="1356677"/>
                </a:lnTo>
                <a:lnTo>
                  <a:pt x="2079270" y="1350723"/>
                </a:lnTo>
                <a:lnTo>
                  <a:pt x="2076095" y="1357074"/>
                </a:lnTo>
                <a:lnTo>
                  <a:pt x="2072126" y="1363425"/>
                </a:lnTo>
                <a:lnTo>
                  <a:pt x="2067761" y="1369379"/>
                </a:lnTo>
                <a:lnTo>
                  <a:pt x="2062601" y="1374142"/>
                </a:lnTo>
                <a:lnTo>
                  <a:pt x="2056648" y="1379302"/>
                </a:lnTo>
                <a:lnTo>
                  <a:pt x="2050297" y="1383668"/>
                </a:lnTo>
                <a:lnTo>
                  <a:pt x="2043947" y="1388034"/>
                </a:lnTo>
                <a:lnTo>
                  <a:pt x="2036406" y="1392003"/>
                </a:lnTo>
                <a:lnTo>
                  <a:pt x="2021324" y="1399148"/>
                </a:lnTo>
                <a:lnTo>
                  <a:pt x="2006243" y="1405896"/>
                </a:lnTo>
                <a:lnTo>
                  <a:pt x="1991161" y="1413040"/>
                </a:lnTo>
                <a:lnTo>
                  <a:pt x="1984017" y="1417009"/>
                </a:lnTo>
                <a:lnTo>
                  <a:pt x="1976476" y="1420582"/>
                </a:lnTo>
                <a:lnTo>
                  <a:pt x="1982032" y="1419788"/>
                </a:lnTo>
                <a:lnTo>
                  <a:pt x="1987589" y="1419391"/>
                </a:lnTo>
                <a:lnTo>
                  <a:pt x="1993145" y="1418597"/>
                </a:lnTo>
                <a:lnTo>
                  <a:pt x="1999099" y="1418597"/>
                </a:lnTo>
                <a:lnTo>
                  <a:pt x="2004655" y="1419391"/>
                </a:lnTo>
                <a:lnTo>
                  <a:pt x="2010609" y="1420185"/>
                </a:lnTo>
                <a:lnTo>
                  <a:pt x="2016958" y="1421376"/>
                </a:lnTo>
                <a:lnTo>
                  <a:pt x="2023309" y="1423360"/>
                </a:lnTo>
                <a:lnTo>
                  <a:pt x="2026484" y="1430505"/>
                </a:lnTo>
                <a:lnTo>
                  <a:pt x="2027675" y="1436459"/>
                </a:lnTo>
                <a:lnTo>
                  <a:pt x="2028468" y="1440825"/>
                </a:lnTo>
                <a:lnTo>
                  <a:pt x="2027675" y="1442809"/>
                </a:lnTo>
                <a:lnTo>
                  <a:pt x="2027278" y="1444000"/>
                </a:lnTo>
                <a:lnTo>
                  <a:pt x="2026881" y="1445588"/>
                </a:lnTo>
                <a:lnTo>
                  <a:pt x="2025690" y="1446778"/>
                </a:lnTo>
                <a:lnTo>
                  <a:pt x="2023309" y="1447969"/>
                </a:lnTo>
                <a:lnTo>
                  <a:pt x="2020531" y="1449557"/>
                </a:lnTo>
                <a:lnTo>
                  <a:pt x="2016958" y="1449954"/>
                </a:lnTo>
                <a:lnTo>
                  <a:pt x="2020531" y="1451542"/>
                </a:lnTo>
                <a:lnTo>
                  <a:pt x="2023706" y="1453526"/>
                </a:lnTo>
                <a:lnTo>
                  <a:pt x="2027278" y="1455908"/>
                </a:lnTo>
                <a:lnTo>
                  <a:pt x="2030056" y="1458686"/>
                </a:lnTo>
                <a:lnTo>
                  <a:pt x="2033231" y="1461862"/>
                </a:lnTo>
                <a:lnTo>
                  <a:pt x="2035612" y="1465831"/>
                </a:lnTo>
                <a:lnTo>
                  <a:pt x="2037200" y="1469800"/>
                </a:lnTo>
                <a:lnTo>
                  <a:pt x="2037994" y="1473372"/>
                </a:lnTo>
                <a:lnTo>
                  <a:pt x="2035216" y="1474960"/>
                </a:lnTo>
                <a:lnTo>
                  <a:pt x="2032834" y="1475357"/>
                </a:lnTo>
                <a:lnTo>
                  <a:pt x="2030056" y="1475357"/>
                </a:lnTo>
                <a:lnTo>
                  <a:pt x="2028468" y="1475357"/>
                </a:lnTo>
                <a:lnTo>
                  <a:pt x="2025690" y="1474960"/>
                </a:lnTo>
                <a:lnTo>
                  <a:pt x="2023706" y="1474166"/>
                </a:lnTo>
                <a:lnTo>
                  <a:pt x="2020134" y="1470991"/>
                </a:lnTo>
                <a:lnTo>
                  <a:pt x="2012990" y="1465037"/>
                </a:lnTo>
                <a:lnTo>
                  <a:pt x="2009418" y="1462258"/>
                </a:lnTo>
                <a:lnTo>
                  <a:pt x="2007433" y="1461464"/>
                </a:lnTo>
                <a:lnTo>
                  <a:pt x="2004655" y="1460671"/>
                </a:lnTo>
                <a:lnTo>
                  <a:pt x="2006243" y="1465037"/>
                </a:lnTo>
                <a:lnTo>
                  <a:pt x="2007830" y="1468609"/>
                </a:lnTo>
                <a:lnTo>
                  <a:pt x="2009814" y="1471388"/>
                </a:lnTo>
                <a:lnTo>
                  <a:pt x="2011005" y="1474166"/>
                </a:lnTo>
                <a:lnTo>
                  <a:pt x="2014974" y="1477738"/>
                </a:lnTo>
                <a:lnTo>
                  <a:pt x="2018943" y="1480914"/>
                </a:lnTo>
                <a:lnTo>
                  <a:pt x="2022912" y="1484883"/>
                </a:lnTo>
                <a:lnTo>
                  <a:pt x="2024897" y="1486868"/>
                </a:lnTo>
                <a:lnTo>
                  <a:pt x="2026881" y="1489646"/>
                </a:lnTo>
                <a:lnTo>
                  <a:pt x="2028468" y="1492424"/>
                </a:lnTo>
                <a:lnTo>
                  <a:pt x="2029659" y="1496394"/>
                </a:lnTo>
                <a:lnTo>
                  <a:pt x="2030850" y="1501554"/>
                </a:lnTo>
                <a:lnTo>
                  <a:pt x="2031644" y="1507111"/>
                </a:lnTo>
                <a:lnTo>
                  <a:pt x="2038390" y="1498378"/>
                </a:lnTo>
                <a:lnTo>
                  <a:pt x="2045932" y="1490440"/>
                </a:lnTo>
                <a:lnTo>
                  <a:pt x="2053870" y="1483692"/>
                </a:lnTo>
                <a:lnTo>
                  <a:pt x="2061807" y="1477738"/>
                </a:lnTo>
                <a:lnTo>
                  <a:pt x="2070142" y="1472578"/>
                </a:lnTo>
                <a:lnTo>
                  <a:pt x="2078477" y="1468609"/>
                </a:lnTo>
                <a:lnTo>
                  <a:pt x="2087605" y="1464640"/>
                </a:lnTo>
                <a:lnTo>
                  <a:pt x="2096734" y="1462258"/>
                </a:lnTo>
                <a:lnTo>
                  <a:pt x="2105862" y="1459877"/>
                </a:lnTo>
                <a:lnTo>
                  <a:pt x="2115784" y="1458289"/>
                </a:lnTo>
                <a:lnTo>
                  <a:pt x="2125707" y="1456702"/>
                </a:lnTo>
                <a:lnTo>
                  <a:pt x="2135232" y="1456305"/>
                </a:lnTo>
                <a:lnTo>
                  <a:pt x="2145551" y="1455908"/>
                </a:lnTo>
                <a:lnTo>
                  <a:pt x="2155870" y="1456305"/>
                </a:lnTo>
                <a:lnTo>
                  <a:pt x="2176905" y="1456702"/>
                </a:lnTo>
                <a:lnTo>
                  <a:pt x="2198337" y="1458289"/>
                </a:lnTo>
                <a:lnTo>
                  <a:pt x="2219769" y="1459480"/>
                </a:lnTo>
                <a:lnTo>
                  <a:pt x="2241201" y="1459877"/>
                </a:lnTo>
                <a:lnTo>
                  <a:pt x="2251917" y="1459480"/>
                </a:lnTo>
                <a:lnTo>
                  <a:pt x="2262633" y="1458686"/>
                </a:lnTo>
                <a:lnTo>
                  <a:pt x="2273746" y="1457892"/>
                </a:lnTo>
                <a:lnTo>
                  <a:pt x="2284462" y="1456305"/>
                </a:lnTo>
                <a:lnTo>
                  <a:pt x="2295178" y="1454320"/>
                </a:lnTo>
                <a:lnTo>
                  <a:pt x="2305894" y="1452335"/>
                </a:lnTo>
                <a:lnTo>
                  <a:pt x="2316610" y="1449160"/>
                </a:lnTo>
                <a:lnTo>
                  <a:pt x="2327326" y="1445588"/>
                </a:lnTo>
                <a:lnTo>
                  <a:pt x="2338043" y="1441222"/>
                </a:lnTo>
                <a:lnTo>
                  <a:pt x="2348758" y="1436459"/>
                </a:lnTo>
                <a:lnTo>
                  <a:pt x="2350346" y="1441619"/>
                </a:lnTo>
                <a:lnTo>
                  <a:pt x="2351933" y="1446778"/>
                </a:lnTo>
                <a:lnTo>
                  <a:pt x="2351933" y="1450351"/>
                </a:lnTo>
                <a:lnTo>
                  <a:pt x="2352331" y="1453923"/>
                </a:lnTo>
                <a:lnTo>
                  <a:pt x="2351933" y="1456702"/>
                </a:lnTo>
                <a:lnTo>
                  <a:pt x="2350743" y="1459877"/>
                </a:lnTo>
                <a:lnTo>
                  <a:pt x="2348758" y="1464243"/>
                </a:lnTo>
                <a:lnTo>
                  <a:pt x="2346774" y="1468212"/>
                </a:lnTo>
                <a:lnTo>
                  <a:pt x="2344393" y="1472578"/>
                </a:lnTo>
                <a:lnTo>
                  <a:pt x="2343996" y="1474960"/>
                </a:lnTo>
                <a:lnTo>
                  <a:pt x="2343599" y="1477738"/>
                </a:lnTo>
                <a:lnTo>
                  <a:pt x="2343599" y="1481708"/>
                </a:lnTo>
                <a:lnTo>
                  <a:pt x="2344393" y="1485677"/>
                </a:lnTo>
                <a:lnTo>
                  <a:pt x="2390035" y="1477738"/>
                </a:lnTo>
                <a:lnTo>
                  <a:pt x="2388844" y="1468212"/>
                </a:lnTo>
                <a:lnTo>
                  <a:pt x="2386860" y="1458686"/>
                </a:lnTo>
                <a:lnTo>
                  <a:pt x="2384082" y="1451145"/>
                </a:lnTo>
                <a:lnTo>
                  <a:pt x="2380907" y="1443603"/>
                </a:lnTo>
                <a:lnTo>
                  <a:pt x="2377731" y="1437252"/>
                </a:lnTo>
                <a:lnTo>
                  <a:pt x="2373763" y="1431298"/>
                </a:lnTo>
                <a:lnTo>
                  <a:pt x="2365825" y="1420185"/>
                </a:lnTo>
                <a:lnTo>
                  <a:pt x="2358681" y="1410659"/>
                </a:lnTo>
                <a:lnTo>
                  <a:pt x="2355506" y="1405499"/>
                </a:lnTo>
                <a:lnTo>
                  <a:pt x="2353124" y="1400339"/>
                </a:lnTo>
                <a:lnTo>
                  <a:pt x="2351140" y="1394782"/>
                </a:lnTo>
                <a:lnTo>
                  <a:pt x="2350743" y="1388828"/>
                </a:lnTo>
                <a:lnTo>
                  <a:pt x="2350743" y="1382477"/>
                </a:lnTo>
                <a:lnTo>
                  <a:pt x="2351933" y="1375333"/>
                </a:lnTo>
                <a:lnTo>
                  <a:pt x="2361459" y="1372951"/>
                </a:lnTo>
                <a:lnTo>
                  <a:pt x="2370984" y="1370966"/>
                </a:lnTo>
                <a:lnTo>
                  <a:pt x="2380113" y="1368982"/>
                </a:lnTo>
                <a:lnTo>
                  <a:pt x="2390035" y="1367394"/>
                </a:lnTo>
                <a:lnTo>
                  <a:pt x="2408292" y="1365013"/>
                </a:lnTo>
                <a:lnTo>
                  <a:pt x="2427343" y="1363425"/>
                </a:lnTo>
                <a:lnTo>
                  <a:pt x="2446393" y="1363028"/>
                </a:lnTo>
                <a:lnTo>
                  <a:pt x="2465444" y="1363028"/>
                </a:lnTo>
                <a:lnTo>
                  <a:pt x="2502752" y="1364219"/>
                </a:lnTo>
                <a:lnTo>
                  <a:pt x="2521405" y="1365013"/>
                </a:lnTo>
                <a:lnTo>
                  <a:pt x="2539266" y="1365410"/>
                </a:lnTo>
                <a:lnTo>
                  <a:pt x="2557523" y="1365013"/>
                </a:lnTo>
                <a:lnTo>
                  <a:pt x="2575383" y="1364616"/>
                </a:lnTo>
                <a:lnTo>
                  <a:pt x="2584511" y="1363425"/>
                </a:lnTo>
                <a:lnTo>
                  <a:pt x="2593242" y="1362631"/>
                </a:lnTo>
                <a:lnTo>
                  <a:pt x="2601577" y="1361043"/>
                </a:lnTo>
                <a:lnTo>
                  <a:pt x="2610309" y="1359059"/>
                </a:lnTo>
                <a:lnTo>
                  <a:pt x="2618644" y="1357074"/>
                </a:lnTo>
                <a:lnTo>
                  <a:pt x="2626978" y="1354693"/>
                </a:lnTo>
                <a:lnTo>
                  <a:pt x="2635313" y="1351914"/>
                </a:lnTo>
                <a:lnTo>
                  <a:pt x="2643647" y="1348342"/>
                </a:lnTo>
                <a:lnTo>
                  <a:pt x="2643647" y="1365013"/>
                </a:lnTo>
                <a:lnTo>
                  <a:pt x="2642457" y="1378508"/>
                </a:lnTo>
                <a:lnTo>
                  <a:pt x="2641663" y="1384462"/>
                </a:lnTo>
                <a:lnTo>
                  <a:pt x="2640076" y="1390019"/>
                </a:lnTo>
                <a:lnTo>
                  <a:pt x="2638885" y="1394385"/>
                </a:lnTo>
                <a:lnTo>
                  <a:pt x="2637694" y="1398751"/>
                </a:lnTo>
                <a:lnTo>
                  <a:pt x="2635710" y="1402323"/>
                </a:lnTo>
                <a:lnTo>
                  <a:pt x="2633725" y="1405102"/>
                </a:lnTo>
                <a:lnTo>
                  <a:pt x="2631741" y="1407483"/>
                </a:lnTo>
                <a:lnTo>
                  <a:pt x="2629757" y="1409865"/>
                </a:lnTo>
                <a:lnTo>
                  <a:pt x="2627375" y="1411452"/>
                </a:lnTo>
                <a:lnTo>
                  <a:pt x="2624994" y="1413040"/>
                </a:lnTo>
                <a:lnTo>
                  <a:pt x="2621818" y="1413834"/>
                </a:lnTo>
                <a:lnTo>
                  <a:pt x="2619040" y="1415025"/>
                </a:lnTo>
                <a:lnTo>
                  <a:pt x="2613087" y="1415422"/>
                </a:lnTo>
                <a:lnTo>
                  <a:pt x="2606737" y="1415025"/>
                </a:lnTo>
                <a:lnTo>
                  <a:pt x="2599990" y="1413437"/>
                </a:lnTo>
                <a:lnTo>
                  <a:pt x="2592449" y="1411849"/>
                </a:lnTo>
                <a:lnTo>
                  <a:pt x="2576970" y="1407880"/>
                </a:lnTo>
                <a:lnTo>
                  <a:pt x="2569032" y="1406689"/>
                </a:lnTo>
                <a:lnTo>
                  <a:pt x="2560698" y="1405102"/>
                </a:lnTo>
                <a:lnTo>
                  <a:pt x="2560301" y="1411849"/>
                </a:lnTo>
                <a:lnTo>
                  <a:pt x="2560301" y="1417406"/>
                </a:lnTo>
                <a:lnTo>
                  <a:pt x="2560698" y="1421376"/>
                </a:lnTo>
                <a:lnTo>
                  <a:pt x="2561888" y="1424154"/>
                </a:lnTo>
                <a:lnTo>
                  <a:pt x="2563476" y="1426139"/>
                </a:lnTo>
                <a:lnTo>
                  <a:pt x="2564667" y="1426932"/>
                </a:lnTo>
                <a:lnTo>
                  <a:pt x="2566651" y="1426932"/>
                </a:lnTo>
                <a:lnTo>
                  <a:pt x="2568635" y="1426932"/>
                </a:lnTo>
                <a:lnTo>
                  <a:pt x="2573398" y="1425742"/>
                </a:lnTo>
                <a:lnTo>
                  <a:pt x="2578954" y="1424154"/>
                </a:lnTo>
                <a:lnTo>
                  <a:pt x="2581733" y="1424154"/>
                </a:lnTo>
                <a:lnTo>
                  <a:pt x="2584908" y="1424154"/>
                </a:lnTo>
                <a:lnTo>
                  <a:pt x="2587686" y="1424551"/>
                </a:lnTo>
                <a:lnTo>
                  <a:pt x="2590068" y="1426139"/>
                </a:lnTo>
                <a:lnTo>
                  <a:pt x="2593640" y="1428917"/>
                </a:lnTo>
                <a:lnTo>
                  <a:pt x="2597212" y="1433283"/>
                </a:lnTo>
                <a:lnTo>
                  <a:pt x="2600784" y="1438840"/>
                </a:lnTo>
                <a:lnTo>
                  <a:pt x="2604752" y="1444794"/>
                </a:lnTo>
                <a:lnTo>
                  <a:pt x="2610706" y="1455114"/>
                </a:lnTo>
                <a:lnTo>
                  <a:pt x="2613087" y="1458289"/>
                </a:lnTo>
                <a:lnTo>
                  <a:pt x="2614278" y="1459480"/>
                </a:lnTo>
                <a:lnTo>
                  <a:pt x="2616659" y="1459877"/>
                </a:lnTo>
                <a:lnTo>
                  <a:pt x="2618644" y="1459480"/>
                </a:lnTo>
                <a:lnTo>
                  <a:pt x="2619834" y="1458289"/>
                </a:lnTo>
                <a:lnTo>
                  <a:pt x="2621422" y="1457495"/>
                </a:lnTo>
                <a:lnTo>
                  <a:pt x="2623009" y="1455511"/>
                </a:lnTo>
                <a:lnTo>
                  <a:pt x="2624200" y="1453923"/>
                </a:lnTo>
                <a:lnTo>
                  <a:pt x="2626184" y="1449557"/>
                </a:lnTo>
                <a:lnTo>
                  <a:pt x="2628963" y="1444794"/>
                </a:lnTo>
                <a:lnTo>
                  <a:pt x="2631344" y="1440428"/>
                </a:lnTo>
                <a:lnTo>
                  <a:pt x="2634122" y="1436062"/>
                </a:lnTo>
                <a:lnTo>
                  <a:pt x="2636107" y="1434474"/>
                </a:lnTo>
                <a:lnTo>
                  <a:pt x="2638091" y="1432886"/>
                </a:lnTo>
                <a:lnTo>
                  <a:pt x="2642060" y="1431298"/>
                </a:lnTo>
                <a:lnTo>
                  <a:pt x="2646029" y="1430505"/>
                </a:lnTo>
                <a:lnTo>
                  <a:pt x="2649998" y="1430108"/>
                </a:lnTo>
                <a:lnTo>
                  <a:pt x="2654364" y="1430505"/>
                </a:lnTo>
                <a:lnTo>
                  <a:pt x="2661905" y="1431298"/>
                </a:lnTo>
                <a:lnTo>
                  <a:pt x="2669842" y="1432489"/>
                </a:lnTo>
                <a:lnTo>
                  <a:pt x="2673811" y="1432886"/>
                </a:lnTo>
                <a:lnTo>
                  <a:pt x="2676986" y="1432489"/>
                </a:lnTo>
                <a:lnTo>
                  <a:pt x="2680162" y="1432092"/>
                </a:lnTo>
                <a:lnTo>
                  <a:pt x="2682940" y="1430505"/>
                </a:lnTo>
                <a:lnTo>
                  <a:pt x="2685321" y="1428123"/>
                </a:lnTo>
                <a:lnTo>
                  <a:pt x="2687306" y="1424948"/>
                </a:lnTo>
                <a:lnTo>
                  <a:pt x="2688893" y="1421376"/>
                </a:lnTo>
                <a:lnTo>
                  <a:pt x="2690481" y="1415422"/>
                </a:lnTo>
                <a:lnTo>
                  <a:pt x="2688893" y="1412246"/>
                </a:lnTo>
                <a:lnTo>
                  <a:pt x="2687306" y="1409468"/>
                </a:lnTo>
                <a:lnTo>
                  <a:pt x="2684924" y="1406689"/>
                </a:lnTo>
                <a:lnTo>
                  <a:pt x="2682543" y="1403514"/>
                </a:lnTo>
                <a:lnTo>
                  <a:pt x="2676193" y="1398354"/>
                </a:lnTo>
                <a:lnTo>
                  <a:pt x="2670239" y="1392797"/>
                </a:lnTo>
                <a:lnTo>
                  <a:pt x="2667461" y="1390019"/>
                </a:lnTo>
                <a:lnTo>
                  <a:pt x="2665477" y="1386843"/>
                </a:lnTo>
                <a:lnTo>
                  <a:pt x="2663492" y="1384065"/>
                </a:lnTo>
                <a:lnTo>
                  <a:pt x="2661905" y="1381683"/>
                </a:lnTo>
                <a:lnTo>
                  <a:pt x="2661508" y="1378508"/>
                </a:lnTo>
                <a:lnTo>
                  <a:pt x="2661905" y="1375730"/>
                </a:lnTo>
                <a:lnTo>
                  <a:pt x="2663492" y="1372951"/>
                </a:lnTo>
                <a:lnTo>
                  <a:pt x="2665874" y="1369776"/>
                </a:lnTo>
                <a:lnTo>
                  <a:pt x="2669049" y="1363425"/>
                </a:lnTo>
                <a:lnTo>
                  <a:pt x="2669842" y="1361043"/>
                </a:lnTo>
                <a:lnTo>
                  <a:pt x="2671430" y="1359059"/>
                </a:lnTo>
                <a:lnTo>
                  <a:pt x="2673414" y="1357868"/>
                </a:lnTo>
                <a:lnTo>
                  <a:pt x="2674605" y="1356677"/>
                </a:lnTo>
                <a:lnTo>
                  <a:pt x="2676193" y="1356280"/>
                </a:lnTo>
                <a:lnTo>
                  <a:pt x="2677780" y="1355883"/>
                </a:lnTo>
                <a:lnTo>
                  <a:pt x="2678971" y="1355883"/>
                </a:lnTo>
                <a:lnTo>
                  <a:pt x="2680955" y="1356280"/>
                </a:lnTo>
                <a:lnTo>
                  <a:pt x="2684527" y="1357868"/>
                </a:lnTo>
                <a:lnTo>
                  <a:pt x="2688099" y="1360249"/>
                </a:lnTo>
                <a:lnTo>
                  <a:pt x="2691274" y="1363425"/>
                </a:lnTo>
                <a:lnTo>
                  <a:pt x="2699212" y="1370966"/>
                </a:lnTo>
                <a:lnTo>
                  <a:pt x="2706356" y="1379302"/>
                </a:lnTo>
                <a:lnTo>
                  <a:pt x="2710325" y="1382477"/>
                </a:lnTo>
                <a:lnTo>
                  <a:pt x="2714294" y="1386049"/>
                </a:lnTo>
                <a:lnTo>
                  <a:pt x="2718263" y="1388034"/>
                </a:lnTo>
                <a:lnTo>
                  <a:pt x="2721438" y="1389622"/>
                </a:lnTo>
                <a:lnTo>
                  <a:pt x="2727391" y="1390415"/>
                </a:lnTo>
                <a:lnTo>
                  <a:pt x="2733345" y="1390019"/>
                </a:lnTo>
                <a:lnTo>
                  <a:pt x="2738901" y="1389622"/>
                </a:lnTo>
                <a:lnTo>
                  <a:pt x="2744458" y="1388431"/>
                </a:lnTo>
                <a:lnTo>
                  <a:pt x="2755174" y="1384859"/>
                </a:lnTo>
                <a:lnTo>
                  <a:pt x="2766684" y="1381286"/>
                </a:lnTo>
                <a:lnTo>
                  <a:pt x="2771843" y="1379699"/>
                </a:lnTo>
                <a:lnTo>
                  <a:pt x="2777400" y="1378111"/>
                </a:lnTo>
                <a:lnTo>
                  <a:pt x="2782559" y="1377317"/>
                </a:lnTo>
                <a:lnTo>
                  <a:pt x="2788116" y="1377317"/>
                </a:lnTo>
                <a:lnTo>
                  <a:pt x="2793275" y="1377317"/>
                </a:lnTo>
                <a:lnTo>
                  <a:pt x="2798831" y="1378508"/>
                </a:lnTo>
                <a:lnTo>
                  <a:pt x="2804388" y="1381286"/>
                </a:lnTo>
                <a:lnTo>
                  <a:pt x="2809548" y="1384462"/>
                </a:lnTo>
                <a:lnTo>
                  <a:pt x="2811135" y="1392797"/>
                </a:lnTo>
                <a:lnTo>
                  <a:pt x="2811532" y="1399148"/>
                </a:lnTo>
                <a:lnTo>
                  <a:pt x="2811532" y="1401529"/>
                </a:lnTo>
                <a:lnTo>
                  <a:pt x="2811135" y="1403514"/>
                </a:lnTo>
                <a:lnTo>
                  <a:pt x="2810738" y="1405499"/>
                </a:lnTo>
                <a:lnTo>
                  <a:pt x="2809548" y="1406689"/>
                </a:lnTo>
                <a:lnTo>
                  <a:pt x="2808754" y="1407880"/>
                </a:lnTo>
                <a:lnTo>
                  <a:pt x="2807166" y="1408674"/>
                </a:lnTo>
                <a:lnTo>
                  <a:pt x="2804388" y="1409468"/>
                </a:lnTo>
                <a:lnTo>
                  <a:pt x="2800816" y="1409468"/>
                </a:lnTo>
                <a:lnTo>
                  <a:pt x="2797244" y="1409468"/>
                </a:lnTo>
                <a:lnTo>
                  <a:pt x="2790100" y="1408674"/>
                </a:lnTo>
                <a:lnTo>
                  <a:pt x="2786528" y="1408674"/>
                </a:lnTo>
                <a:lnTo>
                  <a:pt x="2783353" y="1409071"/>
                </a:lnTo>
                <a:lnTo>
                  <a:pt x="2782162" y="1409468"/>
                </a:lnTo>
                <a:lnTo>
                  <a:pt x="2780575" y="1410659"/>
                </a:lnTo>
                <a:lnTo>
                  <a:pt x="2779781" y="1411452"/>
                </a:lnTo>
                <a:lnTo>
                  <a:pt x="2778987" y="1413040"/>
                </a:lnTo>
                <a:lnTo>
                  <a:pt x="2778193" y="1415025"/>
                </a:lnTo>
                <a:lnTo>
                  <a:pt x="2777796" y="1417009"/>
                </a:lnTo>
                <a:lnTo>
                  <a:pt x="2777796" y="1422169"/>
                </a:lnTo>
                <a:lnTo>
                  <a:pt x="2799625" y="1428520"/>
                </a:lnTo>
                <a:lnTo>
                  <a:pt x="2811532" y="1432092"/>
                </a:lnTo>
                <a:lnTo>
                  <a:pt x="2823836" y="1434871"/>
                </a:lnTo>
                <a:lnTo>
                  <a:pt x="2836536" y="1437649"/>
                </a:lnTo>
                <a:lnTo>
                  <a:pt x="2848839" y="1439634"/>
                </a:lnTo>
                <a:lnTo>
                  <a:pt x="2860349" y="1441222"/>
                </a:lnTo>
                <a:lnTo>
                  <a:pt x="2872256" y="1441222"/>
                </a:lnTo>
                <a:lnTo>
                  <a:pt x="2889322" y="1440428"/>
                </a:lnTo>
                <a:lnTo>
                  <a:pt x="2898451" y="1438840"/>
                </a:lnTo>
                <a:lnTo>
                  <a:pt x="2907183" y="1436855"/>
                </a:lnTo>
                <a:lnTo>
                  <a:pt x="2911548" y="1436062"/>
                </a:lnTo>
                <a:lnTo>
                  <a:pt x="2915517" y="1434077"/>
                </a:lnTo>
                <a:lnTo>
                  <a:pt x="2919486" y="1432092"/>
                </a:lnTo>
                <a:lnTo>
                  <a:pt x="2923058" y="1430108"/>
                </a:lnTo>
                <a:lnTo>
                  <a:pt x="2925836" y="1426932"/>
                </a:lnTo>
                <a:lnTo>
                  <a:pt x="2928217" y="1424154"/>
                </a:lnTo>
                <a:lnTo>
                  <a:pt x="2930202" y="1420185"/>
                </a:lnTo>
                <a:lnTo>
                  <a:pt x="2931790" y="1416216"/>
                </a:lnTo>
                <a:lnTo>
                  <a:pt x="2933774" y="1417406"/>
                </a:lnTo>
                <a:lnTo>
                  <a:pt x="2934965" y="1418597"/>
                </a:lnTo>
                <a:lnTo>
                  <a:pt x="2936155" y="1420582"/>
                </a:lnTo>
                <a:lnTo>
                  <a:pt x="2936552" y="1423360"/>
                </a:lnTo>
                <a:lnTo>
                  <a:pt x="2936155" y="1425742"/>
                </a:lnTo>
                <a:lnTo>
                  <a:pt x="2935759" y="1428520"/>
                </a:lnTo>
                <a:lnTo>
                  <a:pt x="2934568" y="1435268"/>
                </a:lnTo>
                <a:lnTo>
                  <a:pt x="2933377" y="1442809"/>
                </a:lnTo>
                <a:lnTo>
                  <a:pt x="2932583" y="1446778"/>
                </a:lnTo>
                <a:lnTo>
                  <a:pt x="2932583" y="1450351"/>
                </a:lnTo>
                <a:lnTo>
                  <a:pt x="2933377" y="1453923"/>
                </a:lnTo>
                <a:lnTo>
                  <a:pt x="2934568" y="1457892"/>
                </a:lnTo>
                <a:lnTo>
                  <a:pt x="2936155" y="1460671"/>
                </a:lnTo>
                <a:lnTo>
                  <a:pt x="2938934" y="1464243"/>
                </a:lnTo>
                <a:lnTo>
                  <a:pt x="2942505" y="1460274"/>
                </a:lnTo>
                <a:lnTo>
                  <a:pt x="2945284" y="1456702"/>
                </a:lnTo>
                <a:lnTo>
                  <a:pt x="2948459" y="1454320"/>
                </a:lnTo>
                <a:lnTo>
                  <a:pt x="2951634" y="1451938"/>
                </a:lnTo>
                <a:lnTo>
                  <a:pt x="2954809" y="1449954"/>
                </a:lnTo>
                <a:lnTo>
                  <a:pt x="2957588" y="1449160"/>
                </a:lnTo>
                <a:lnTo>
                  <a:pt x="2960366" y="1447969"/>
                </a:lnTo>
                <a:lnTo>
                  <a:pt x="2963144" y="1447175"/>
                </a:lnTo>
                <a:lnTo>
                  <a:pt x="2965922" y="1447175"/>
                </a:lnTo>
                <a:lnTo>
                  <a:pt x="2968700" y="1446778"/>
                </a:lnTo>
                <a:lnTo>
                  <a:pt x="2974654" y="1447572"/>
                </a:lnTo>
                <a:lnTo>
                  <a:pt x="2980210" y="1449160"/>
                </a:lnTo>
                <a:lnTo>
                  <a:pt x="2986164" y="1451542"/>
                </a:lnTo>
                <a:lnTo>
                  <a:pt x="2998070" y="1456702"/>
                </a:lnTo>
                <a:lnTo>
                  <a:pt x="3005214" y="1459877"/>
                </a:lnTo>
                <a:lnTo>
                  <a:pt x="3011961" y="1462258"/>
                </a:lnTo>
                <a:lnTo>
                  <a:pt x="3019105" y="1464243"/>
                </a:lnTo>
                <a:lnTo>
                  <a:pt x="3027043" y="1465037"/>
                </a:lnTo>
                <a:lnTo>
                  <a:pt x="3035775" y="1465037"/>
                </a:lnTo>
                <a:lnTo>
                  <a:pt x="3040140" y="1465037"/>
                </a:lnTo>
                <a:lnTo>
                  <a:pt x="3044506" y="1464243"/>
                </a:lnTo>
                <a:lnTo>
                  <a:pt x="3046888" y="1453923"/>
                </a:lnTo>
                <a:lnTo>
                  <a:pt x="3047681" y="1445985"/>
                </a:lnTo>
                <a:lnTo>
                  <a:pt x="3047681" y="1443206"/>
                </a:lnTo>
                <a:lnTo>
                  <a:pt x="3047681" y="1440428"/>
                </a:lnTo>
                <a:lnTo>
                  <a:pt x="3046888" y="1437649"/>
                </a:lnTo>
                <a:lnTo>
                  <a:pt x="3046094" y="1436062"/>
                </a:lnTo>
                <a:lnTo>
                  <a:pt x="3044903" y="1434474"/>
                </a:lnTo>
                <a:lnTo>
                  <a:pt x="3044109" y="1432886"/>
                </a:lnTo>
                <a:lnTo>
                  <a:pt x="3041331" y="1431298"/>
                </a:lnTo>
                <a:lnTo>
                  <a:pt x="3038156" y="1430505"/>
                </a:lnTo>
                <a:lnTo>
                  <a:pt x="3034981" y="1430108"/>
                </a:lnTo>
                <a:lnTo>
                  <a:pt x="3027440" y="1428520"/>
                </a:lnTo>
                <a:lnTo>
                  <a:pt x="3024662" y="1427726"/>
                </a:lnTo>
                <a:lnTo>
                  <a:pt x="3021487" y="1425742"/>
                </a:lnTo>
                <a:lnTo>
                  <a:pt x="3020693" y="1424551"/>
                </a:lnTo>
                <a:lnTo>
                  <a:pt x="3019502" y="1422566"/>
                </a:lnTo>
                <a:lnTo>
                  <a:pt x="3019105" y="1420582"/>
                </a:lnTo>
                <a:lnTo>
                  <a:pt x="3018312" y="1418597"/>
                </a:lnTo>
                <a:lnTo>
                  <a:pt x="3018312" y="1415819"/>
                </a:lnTo>
                <a:lnTo>
                  <a:pt x="3018312" y="1412246"/>
                </a:lnTo>
                <a:lnTo>
                  <a:pt x="3018708" y="1404705"/>
                </a:lnTo>
                <a:lnTo>
                  <a:pt x="3021090" y="1401529"/>
                </a:lnTo>
                <a:lnTo>
                  <a:pt x="3023074" y="1400339"/>
                </a:lnTo>
                <a:lnTo>
                  <a:pt x="3025059" y="1399545"/>
                </a:lnTo>
                <a:lnTo>
                  <a:pt x="3027440" y="1400339"/>
                </a:lnTo>
                <a:lnTo>
                  <a:pt x="3029425" y="1401132"/>
                </a:lnTo>
                <a:lnTo>
                  <a:pt x="3031409" y="1403117"/>
                </a:lnTo>
                <a:lnTo>
                  <a:pt x="3035378" y="1409071"/>
                </a:lnTo>
                <a:lnTo>
                  <a:pt x="3039744" y="1415422"/>
                </a:lnTo>
                <a:lnTo>
                  <a:pt x="3043713" y="1421376"/>
                </a:lnTo>
                <a:lnTo>
                  <a:pt x="3045697" y="1424154"/>
                </a:lnTo>
                <a:lnTo>
                  <a:pt x="3048078" y="1426139"/>
                </a:lnTo>
                <a:lnTo>
                  <a:pt x="3050063" y="1428123"/>
                </a:lnTo>
                <a:lnTo>
                  <a:pt x="3052047" y="1428520"/>
                </a:lnTo>
                <a:lnTo>
                  <a:pt x="3054032" y="1428520"/>
                </a:lnTo>
                <a:lnTo>
                  <a:pt x="3055222" y="1428123"/>
                </a:lnTo>
                <a:lnTo>
                  <a:pt x="3056810" y="1426932"/>
                </a:lnTo>
                <a:lnTo>
                  <a:pt x="3058794" y="1425742"/>
                </a:lnTo>
                <a:lnTo>
                  <a:pt x="3062366" y="1422169"/>
                </a:lnTo>
                <a:lnTo>
                  <a:pt x="3065542" y="1418200"/>
                </a:lnTo>
                <a:lnTo>
                  <a:pt x="3069114" y="1413834"/>
                </a:lnTo>
                <a:lnTo>
                  <a:pt x="3073082" y="1409865"/>
                </a:lnTo>
                <a:lnTo>
                  <a:pt x="3076258" y="1406689"/>
                </a:lnTo>
                <a:lnTo>
                  <a:pt x="3077845" y="1405499"/>
                </a:lnTo>
                <a:lnTo>
                  <a:pt x="3079433" y="1405102"/>
                </a:lnTo>
                <a:lnTo>
                  <a:pt x="3081417" y="1404705"/>
                </a:lnTo>
                <a:lnTo>
                  <a:pt x="3083402" y="1404705"/>
                </a:lnTo>
                <a:lnTo>
                  <a:pt x="3084592" y="1404705"/>
                </a:lnTo>
                <a:lnTo>
                  <a:pt x="3086180" y="1405499"/>
                </a:lnTo>
                <a:lnTo>
                  <a:pt x="3088164" y="1407086"/>
                </a:lnTo>
                <a:lnTo>
                  <a:pt x="3090149" y="1409468"/>
                </a:lnTo>
                <a:lnTo>
                  <a:pt x="3092133" y="1411849"/>
                </a:lnTo>
                <a:lnTo>
                  <a:pt x="3094118" y="1414231"/>
                </a:lnTo>
                <a:lnTo>
                  <a:pt x="3096499" y="1416216"/>
                </a:lnTo>
                <a:lnTo>
                  <a:pt x="3097689" y="1417009"/>
                </a:lnTo>
                <a:lnTo>
                  <a:pt x="3099277" y="1417406"/>
                </a:lnTo>
                <a:lnTo>
                  <a:pt x="3101262" y="1417406"/>
                </a:lnTo>
                <a:lnTo>
                  <a:pt x="3102849" y="1417406"/>
                </a:lnTo>
                <a:lnTo>
                  <a:pt x="3105627" y="1416216"/>
                </a:lnTo>
                <a:lnTo>
                  <a:pt x="3108009" y="1414231"/>
                </a:lnTo>
                <a:lnTo>
                  <a:pt x="3110390" y="1411849"/>
                </a:lnTo>
                <a:lnTo>
                  <a:pt x="3112375" y="1409865"/>
                </a:lnTo>
                <a:lnTo>
                  <a:pt x="3114359" y="1407880"/>
                </a:lnTo>
                <a:lnTo>
                  <a:pt x="3116740" y="1406689"/>
                </a:lnTo>
                <a:lnTo>
                  <a:pt x="3118328" y="1406689"/>
                </a:lnTo>
                <a:lnTo>
                  <a:pt x="3119915" y="1406689"/>
                </a:lnTo>
                <a:lnTo>
                  <a:pt x="3121900" y="1407086"/>
                </a:lnTo>
                <a:lnTo>
                  <a:pt x="3124281" y="1407880"/>
                </a:lnTo>
                <a:lnTo>
                  <a:pt x="3128250" y="1410659"/>
                </a:lnTo>
                <a:lnTo>
                  <a:pt x="3132219" y="1414231"/>
                </a:lnTo>
                <a:lnTo>
                  <a:pt x="3135791" y="1418200"/>
                </a:lnTo>
                <a:lnTo>
                  <a:pt x="3144126" y="1426535"/>
                </a:lnTo>
                <a:lnTo>
                  <a:pt x="3148095" y="1430108"/>
                </a:lnTo>
                <a:lnTo>
                  <a:pt x="3150079" y="1430902"/>
                </a:lnTo>
                <a:lnTo>
                  <a:pt x="3152063" y="1432092"/>
                </a:lnTo>
                <a:lnTo>
                  <a:pt x="3158414" y="1434474"/>
                </a:lnTo>
                <a:lnTo>
                  <a:pt x="3164764" y="1436062"/>
                </a:lnTo>
                <a:lnTo>
                  <a:pt x="3172305" y="1436855"/>
                </a:lnTo>
                <a:lnTo>
                  <a:pt x="3179052" y="1437252"/>
                </a:lnTo>
                <a:lnTo>
                  <a:pt x="3186196" y="1437252"/>
                </a:lnTo>
                <a:lnTo>
                  <a:pt x="3194134" y="1437252"/>
                </a:lnTo>
                <a:lnTo>
                  <a:pt x="3209216" y="1436855"/>
                </a:lnTo>
                <a:lnTo>
                  <a:pt x="3225488" y="1436062"/>
                </a:lnTo>
                <a:lnTo>
                  <a:pt x="3241363" y="1436062"/>
                </a:lnTo>
                <a:lnTo>
                  <a:pt x="3249302" y="1436062"/>
                </a:lnTo>
                <a:lnTo>
                  <a:pt x="3257239" y="1436855"/>
                </a:lnTo>
                <a:lnTo>
                  <a:pt x="3264780" y="1437649"/>
                </a:lnTo>
                <a:lnTo>
                  <a:pt x="3272321" y="1439237"/>
                </a:lnTo>
                <a:lnTo>
                  <a:pt x="3276290" y="1440825"/>
                </a:lnTo>
                <a:lnTo>
                  <a:pt x="3280259" y="1442412"/>
                </a:lnTo>
                <a:lnTo>
                  <a:pt x="3287006" y="1445588"/>
                </a:lnTo>
                <a:lnTo>
                  <a:pt x="3293356" y="1449954"/>
                </a:lnTo>
                <a:lnTo>
                  <a:pt x="3299707" y="1455114"/>
                </a:lnTo>
                <a:lnTo>
                  <a:pt x="3305660" y="1459480"/>
                </a:lnTo>
                <a:lnTo>
                  <a:pt x="3311216" y="1463052"/>
                </a:lnTo>
                <a:lnTo>
                  <a:pt x="3317170" y="1466625"/>
                </a:lnTo>
                <a:lnTo>
                  <a:pt x="3320345" y="1467815"/>
                </a:lnTo>
                <a:lnTo>
                  <a:pt x="3323123" y="1468212"/>
                </a:lnTo>
                <a:lnTo>
                  <a:pt x="3325504" y="1468609"/>
                </a:lnTo>
                <a:lnTo>
                  <a:pt x="3328679" y="1468212"/>
                </a:lnTo>
                <a:lnTo>
                  <a:pt x="3330267" y="1467815"/>
                </a:lnTo>
                <a:lnTo>
                  <a:pt x="3333045" y="1466625"/>
                </a:lnTo>
                <a:lnTo>
                  <a:pt x="3337411" y="1463846"/>
                </a:lnTo>
                <a:lnTo>
                  <a:pt x="3341380" y="1459877"/>
                </a:lnTo>
                <a:lnTo>
                  <a:pt x="3344952" y="1455908"/>
                </a:lnTo>
                <a:lnTo>
                  <a:pt x="3349318" y="1452335"/>
                </a:lnTo>
                <a:lnTo>
                  <a:pt x="3354080" y="1449557"/>
                </a:lnTo>
                <a:lnTo>
                  <a:pt x="3355668" y="1448763"/>
                </a:lnTo>
                <a:lnTo>
                  <a:pt x="3358446" y="1447969"/>
                </a:lnTo>
                <a:lnTo>
                  <a:pt x="3363209" y="1447969"/>
                </a:lnTo>
                <a:lnTo>
                  <a:pt x="3368368" y="1448763"/>
                </a:lnTo>
                <a:lnTo>
                  <a:pt x="3374322" y="1449954"/>
                </a:lnTo>
                <a:lnTo>
                  <a:pt x="3380275" y="1451938"/>
                </a:lnTo>
                <a:lnTo>
                  <a:pt x="3386625" y="1454320"/>
                </a:lnTo>
                <a:lnTo>
                  <a:pt x="3392579" y="1456702"/>
                </a:lnTo>
                <a:lnTo>
                  <a:pt x="3403295" y="1462258"/>
                </a:lnTo>
                <a:lnTo>
                  <a:pt x="3405279" y="1458289"/>
                </a:lnTo>
                <a:lnTo>
                  <a:pt x="3407264" y="1454320"/>
                </a:lnTo>
                <a:lnTo>
                  <a:pt x="3409645" y="1451145"/>
                </a:lnTo>
                <a:lnTo>
                  <a:pt x="3411629" y="1446778"/>
                </a:lnTo>
                <a:lnTo>
                  <a:pt x="3417583" y="1447175"/>
                </a:lnTo>
                <a:lnTo>
                  <a:pt x="3422742" y="1448763"/>
                </a:lnTo>
                <a:lnTo>
                  <a:pt x="3427108" y="1450351"/>
                </a:lnTo>
                <a:lnTo>
                  <a:pt x="3429093" y="1451938"/>
                </a:lnTo>
                <a:lnTo>
                  <a:pt x="3430680" y="1453526"/>
                </a:lnTo>
                <a:lnTo>
                  <a:pt x="3432267" y="1455114"/>
                </a:lnTo>
                <a:lnTo>
                  <a:pt x="3433061" y="1456702"/>
                </a:lnTo>
                <a:lnTo>
                  <a:pt x="3433855" y="1459480"/>
                </a:lnTo>
                <a:lnTo>
                  <a:pt x="3434649" y="1461862"/>
                </a:lnTo>
                <a:lnTo>
                  <a:pt x="3434649" y="1464640"/>
                </a:lnTo>
                <a:lnTo>
                  <a:pt x="3434649" y="1467815"/>
                </a:lnTo>
                <a:lnTo>
                  <a:pt x="3433061" y="1474960"/>
                </a:lnTo>
                <a:lnTo>
                  <a:pt x="3429489" y="1474166"/>
                </a:lnTo>
                <a:lnTo>
                  <a:pt x="3426711" y="1474166"/>
                </a:lnTo>
                <a:lnTo>
                  <a:pt x="3423933" y="1474563"/>
                </a:lnTo>
                <a:lnTo>
                  <a:pt x="3421155" y="1475357"/>
                </a:lnTo>
                <a:lnTo>
                  <a:pt x="3423933" y="1477738"/>
                </a:lnTo>
                <a:lnTo>
                  <a:pt x="3425917" y="1480517"/>
                </a:lnTo>
                <a:lnTo>
                  <a:pt x="3427505" y="1483295"/>
                </a:lnTo>
                <a:lnTo>
                  <a:pt x="3429093" y="1486868"/>
                </a:lnTo>
                <a:lnTo>
                  <a:pt x="3430680" y="1490043"/>
                </a:lnTo>
                <a:lnTo>
                  <a:pt x="3431474" y="1494409"/>
                </a:lnTo>
                <a:lnTo>
                  <a:pt x="3432267" y="1499569"/>
                </a:lnTo>
                <a:lnTo>
                  <a:pt x="3432267" y="1504729"/>
                </a:lnTo>
                <a:lnTo>
                  <a:pt x="3433458" y="1497584"/>
                </a:lnTo>
                <a:lnTo>
                  <a:pt x="3435840" y="1491631"/>
                </a:lnTo>
                <a:lnTo>
                  <a:pt x="3438618" y="1486074"/>
                </a:lnTo>
                <a:lnTo>
                  <a:pt x="3441396" y="1481708"/>
                </a:lnTo>
                <a:lnTo>
                  <a:pt x="3444968" y="1478532"/>
                </a:lnTo>
                <a:lnTo>
                  <a:pt x="3448540" y="1476151"/>
                </a:lnTo>
                <a:lnTo>
                  <a:pt x="3452509" y="1474166"/>
                </a:lnTo>
                <a:lnTo>
                  <a:pt x="3456478" y="1472578"/>
                </a:lnTo>
                <a:lnTo>
                  <a:pt x="3460844" y="1472181"/>
                </a:lnTo>
                <a:lnTo>
                  <a:pt x="3465606" y="1471388"/>
                </a:lnTo>
                <a:lnTo>
                  <a:pt x="3470369" y="1472181"/>
                </a:lnTo>
                <a:lnTo>
                  <a:pt x="3475528" y="1472578"/>
                </a:lnTo>
                <a:lnTo>
                  <a:pt x="3485451" y="1474563"/>
                </a:lnTo>
                <a:lnTo>
                  <a:pt x="3495770" y="1476945"/>
                </a:lnTo>
                <a:lnTo>
                  <a:pt x="3494977" y="1478929"/>
                </a:lnTo>
                <a:lnTo>
                  <a:pt x="3494579" y="1480914"/>
                </a:lnTo>
                <a:lnTo>
                  <a:pt x="3493785" y="1481708"/>
                </a:lnTo>
                <a:lnTo>
                  <a:pt x="3492595" y="1483295"/>
                </a:lnTo>
                <a:lnTo>
                  <a:pt x="3489816" y="1485280"/>
                </a:lnTo>
                <a:lnTo>
                  <a:pt x="3486641" y="1486868"/>
                </a:lnTo>
                <a:lnTo>
                  <a:pt x="3484260" y="1488058"/>
                </a:lnTo>
                <a:lnTo>
                  <a:pt x="3481879" y="1490440"/>
                </a:lnTo>
                <a:lnTo>
                  <a:pt x="3481085" y="1492028"/>
                </a:lnTo>
                <a:lnTo>
                  <a:pt x="3479894" y="1494012"/>
                </a:lnTo>
                <a:lnTo>
                  <a:pt x="3479498" y="1495997"/>
                </a:lnTo>
                <a:lnTo>
                  <a:pt x="3479498" y="1498378"/>
                </a:lnTo>
                <a:lnTo>
                  <a:pt x="3479498" y="1505920"/>
                </a:lnTo>
                <a:lnTo>
                  <a:pt x="3480291" y="1511477"/>
                </a:lnTo>
                <a:lnTo>
                  <a:pt x="3481085" y="1513461"/>
                </a:lnTo>
                <a:lnTo>
                  <a:pt x="3481879" y="1515049"/>
                </a:lnTo>
                <a:lnTo>
                  <a:pt x="3483069" y="1516637"/>
                </a:lnTo>
                <a:lnTo>
                  <a:pt x="3484260" y="1517431"/>
                </a:lnTo>
                <a:lnTo>
                  <a:pt x="3485848" y="1518621"/>
                </a:lnTo>
                <a:lnTo>
                  <a:pt x="3487435" y="1518621"/>
                </a:lnTo>
                <a:lnTo>
                  <a:pt x="3490213" y="1518621"/>
                </a:lnTo>
                <a:lnTo>
                  <a:pt x="3494182" y="1517431"/>
                </a:lnTo>
                <a:lnTo>
                  <a:pt x="3498151" y="1515843"/>
                </a:lnTo>
                <a:lnTo>
                  <a:pt x="3502517" y="1513461"/>
                </a:lnTo>
                <a:lnTo>
                  <a:pt x="3506883" y="1510683"/>
                </a:lnTo>
                <a:lnTo>
                  <a:pt x="3515614" y="1504729"/>
                </a:lnTo>
                <a:lnTo>
                  <a:pt x="3524743" y="1498775"/>
                </a:lnTo>
                <a:lnTo>
                  <a:pt x="3528712" y="1496790"/>
                </a:lnTo>
                <a:lnTo>
                  <a:pt x="3533077" y="1495203"/>
                </a:lnTo>
                <a:lnTo>
                  <a:pt x="3540619" y="1507111"/>
                </a:lnTo>
                <a:lnTo>
                  <a:pt x="3544587" y="1512667"/>
                </a:lnTo>
                <a:lnTo>
                  <a:pt x="3548556" y="1517431"/>
                </a:lnTo>
                <a:lnTo>
                  <a:pt x="3552128" y="1522194"/>
                </a:lnTo>
                <a:lnTo>
                  <a:pt x="3556097" y="1526163"/>
                </a:lnTo>
                <a:lnTo>
                  <a:pt x="3560463" y="1530132"/>
                </a:lnTo>
                <a:lnTo>
                  <a:pt x="3564829" y="1533704"/>
                </a:lnTo>
                <a:lnTo>
                  <a:pt x="3569194" y="1536483"/>
                </a:lnTo>
                <a:lnTo>
                  <a:pt x="3573958" y="1538864"/>
                </a:lnTo>
                <a:lnTo>
                  <a:pt x="3578720" y="1540849"/>
                </a:lnTo>
                <a:lnTo>
                  <a:pt x="3583482" y="1542437"/>
                </a:lnTo>
                <a:lnTo>
                  <a:pt x="3588246" y="1543230"/>
                </a:lnTo>
                <a:lnTo>
                  <a:pt x="3593802" y="1544421"/>
                </a:lnTo>
                <a:lnTo>
                  <a:pt x="3599358" y="1544421"/>
                </a:lnTo>
                <a:lnTo>
                  <a:pt x="3604519" y="1544024"/>
                </a:lnTo>
                <a:lnTo>
                  <a:pt x="3606502" y="1543230"/>
                </a:lnTo>
                <a:lnTo>
                  <a:pt x="3608883" y="1542834"/>
                </a:lnTo>
                <a:lnTo>
                  <a:pt x="3613249" y="1540452"/>
                </a:lnTo>
                <a:lnTo>
                  <a:pt x="3622775" y="1534101"/>
                </a:lnTo>
                <a:lnTo>
                  <a:pt x="3627537" y="1530529"/>
                </a:lnTo>
                <a:lnTo>
                  <a:pt x="3632300" y="1528147"/>
                </a:lnTo>
                <a:lnTo>
                  <a:pt x="3636666" y="1526163"/>
                </a:lnTo>
                <a:lnTo>
                  <a:pt x="3639047" y="1526163"/>
                </a:lnTo>
                <a:lnTo>
                  <a:pt x="3641031" y="1526163"/>
                </a:lnTo>
                <a:lnTo>
                  <a:pt x="3644207" y="1526957"/>
                </a:lnTo>
                <a:lnTo>
                  <a:pt x="3646985" y="1528147"/>
                </a:lnTo>
                <a:lnTo>
                  <a:pt x="3650161" y="1529338"/>
                </a:lnTo>
                <a:lnTo>
                  <a:pt x="3652541" y="1531323"/>
                </a:lnTo>
                <a:lnTo>
                  <a:pt x="3657701" y="1535689"/>
                </a:lnTo>
                <a:lnTo>
                  <a:pt x="3662861" y="1540452"/>
                </a:lnTo>
                <a:lnTo>
                  <a:pt x="3671989" y="1550375"/>
                </a:lnTo>
                <a:lnTo>
                  <a:pt x="3676752" y="1554741"/>
                </a:lnTo>
                <a:lnTo>
                  <a:pt x="3679133" y="1555932"/>
                </a:lnTo>
                <a:lnTo>
                  <a:pt x="3681911" y="1557520"/>
                </a:lnTo>
                <a:lnTo>
                  <a:pt x="3684293" y="1559107"/>
                </a:lnTo>
                <a:lnTo>
                  <a:pt x="3686277" y="1559504"/>
                </a:lnTo>
                <a:lnTo>
                  <a:pt x="3688658" y="1559504"/>
                </a:lnTo>
                <a:lnTo>
                  <a:pt x="3690644" y="1559504"/>
                </a:lnTo>
                <a:lnTo>
                  <a:pt x="3693818" y="1558710"/>
                </a:lnTo>
                <a:lnTo>
                  <a:pt x="3697390" y="1556726"/>
                </a:lnTo>
                <a:lnTo>
                  <a:pt x="3700168" y="1554741"/>
                </a:lnTo>
                <a:lnTo>
                  <a:pt x="3703343" y="1552757"/>
                </a:lnTo>
                <a:lnTo>
                  <a:pt x="3706121" y="1551566"/>
                </a:lnTo>
                <a:lnTo>
                  <a:pt x="3708106" y="1551566"/>
                </a:lnTo>
                <a:lnTo>
                  <a:pt x="3709693" y="1551566"/>
                </a:lnTo>
                <a:lnTo>
                  <a:pt x="3711678" y="1552757"/>
                </a:lnTo>
                <a:lnTo>
                  <a:pt x="3712869" y="1553550"/>
                </a:lnTo>
                <a:lnTo>
                  <a:pt x="3714456" y="1555535"/>
                </a:lnTo>
                <a:lnTo>
                  <a:pt x="3716044" y="1557520"/>
                </a:lnTo>
                <a:lnTo>
                  <a:pt x="3718028" y="1561886"/>
                </a:lnTo>
                <a:lnTo>
                  <a:pt x="3719220" y="1567046"/>
                </a:lnTo>
                <a:lnTo>
                  <a:pt x="3721998" y="1574984"/>
                </a:lnTo>
                <a:lnTo>
                  <a:pt x="3722791" y="1578160"/>
                </a:lnTo>
                <a:lnTo>
                  <a:pt x="3723188" y="1578953"/>
                </a:lnTo>
                <a:lnTo>
                  <a:pt x="3723188" y="1579747"/>
                </a:lnTo>
                <a:lnTo>
                  <a:pt x="3725569" y="1580144"/>
                </a:lnTo>
                <a:lnTo>
                  <a:pt x="3728347" y="1579747"/>
                </a:lnTo>
                <a:lnTo>
                  <a:pt x="3730729" y="1578953"/>
                </a:lnTo>
                <a:lnTo>
                  <a:pt x="3732713" y="1578160"/>
                </a:lnTo>
                <a:lnTo>
                  <a:pt x="3737079" y="1575778"/>
                </a:lnTo>
                <a:lnTo>
                  <a:pt x="3741842" y="1572206"/>
                </a:lnTo>
                <a:lnTo>
                  <a:pt x="3746208" y="1569427"/>
                </a:lnTo>
                <a:lnTo>
                  <a:pt x="3750573" y="1566252"/>
                </a:lnTo>
                <a:lnTo>
                  <a:pt x="3752954" y="1565061"/>
                </a:lnTo>
                <a:lnTo>
                  <a:pt x="3755336" y="1563870"/>
                </a:lnTo>
                <a:lnTo>
                  <a:pt x="3758114" y="1563473"/>
                </a:lnTo>
                <a:lnTo>
                  <a:pt x="3760496" y="1563473"/>
                </a:lnTo>
                <a:lnTo>
                  <a:pt x="3762481" y="1563870"/>
                </a:lnTo>
                <a:lnTo>
                  <a:pt x="3765258" y="1565458"/>
                </a:lnTo>
                <a:lnTo>
                  <a:pt x="3773991" y="1569824"/>
                </a:lnTo>
                <a:lnTo>
                  <a:pt x="3798597" y="1583320"/>
                </a:lnTo>
                <a:lnTo>
                  <a:pt x="3824791" y="1598006"/>
                </a:lnTo>
                <a:lnTo>
                  <a:pt x="3835507" y="1603959"/>
                </a:lnTo>
                <a:lnTo>
                  <a:pt x="3843048" y="1607532"/>
                </a:lnTo>
                <a:lnTo>
                  <a:pt x="3847017" y="1608326"/>
                </a:lnTo>
                <a:lnTo>
                  <a:pt x="3850986" y="1608723"/>
                </a:lnTo>
                <a:lnTo>
                  <a:pt x="3858528" y="1609516"/>
                </a:lnTo>
                <a:lnTo>
                  <a:pt x="3866862" y="1609516"/>
                </a:lnTo>
                <a:lnTo>
                  <a:pt x="3874800" y="1609516"/>
                </a:lnTo>
                <a:lnTo>
                  <a:pt x="3878768" y="1610310"/>
                </a:lnTo>
                <a:lnTo>
                  <a:pt x="3881944" y="1611501"/>
                </a:lnTo>
                <a:lnTo>
                  <a:pt x="3885516" y="1612692"/>
                </a:lnTo>
                <a:lnTo>
                  <a:pt x="3888294" y="1615073"/>
                </a:lnTo>
                <a:lnTo>
                  <a:pt x="3891072" y="1618249"/>
                </a:lnTo>
                <a:lnTo>
                  <a:pt x="3893453" y="1622615"/>
                </a:lnTo>
                <a:lnTo>
                  <a:pt x="3894644" y="1627378"/>
                </a:lnTo>
                <a:lnTo>
                  <a:pt x="3896233" y="1633728"/>
                </a:lnTo>
                <a:lnTo>
                  <a:pt x="3896629" y="1637698"/>
                </a:lnTo>
                <a:lnTo>
                  <a:pt x="3897819" y="1641270"/>
                </a:lnTo>
                <a:lnTo>
                  <a:pt x="3898613" y="1643652"/>
                </a:lnTo>
                <a:lnTo>
                  <a:pt x="3899804" y="1645636"/>
                </a:lnTo>
                <a:lnTo>
                  <a:pt x="3900994" y="1646827"/>
                </a:lnTo>
                <a:lnTo>
                  <a:pt x="3902582" y="1647621"/>
                </a:lnTo>
                <a:lnTo>
                  <a:pt x="3904170" y="1647621"/>
                </a:lnTo>
                <a:lnTo>
                  <a:pt x="3905360" y="1646827"/>
                </a:lnTo>
                <a:lnTo>
                  <a:pt x="3907345" y="1646033"/>
                </a:lnTo>
                <a:lnTo>
                  <a:pt x="3909329" y="1644446"/>
                </a:lnTo>
                <a:lnTo>
                  <a:pt x="3913695" y="1640476"/>
                </a:lnTo>
                <a:lnTo>
                  <a:pt x="3924014" y="1629362"/>
                </a:lnTo>
                <a:lnTo>
                  <a:pt x="3925998" y="1629759"/>
                </a:lnTo>
                <a:lnTo>
                  <a:pt x="3927587" y="1630950"/>
                </a:lnTo>
                <a:lnTo>
                  <a:pt x="3929570" y="1632538"/>
                </a:lnTo>
                <a:lnTo>
                  <a:pt x="3930761" y="1634126"/>
                </a:lnTo>
                <a:lnTo>
                  <a:pt x="3933936" y="1638889"/>
                </a:lnTo>
                <a:lnTo>
                  <a:pt x="3936317" y="1644049"/>
                </a:lnTo>
                <a:lnTo>
                  <a:pt x="3938699" y="1650002"/>
                </a:lnTo>
                <a:lnTo>
                  <a:pt x="3941875" y="1654765"/>
                </a:lnTo>
                <a:lnTo>
                  <a:pt x="3943065" y="1657147"/>
                </a:lnTo>
                <a:lnTo>
                  <a:pt x="3944653" y="1658735"/>
                </a:lnTo>
                <a:lnTo>
                  <a:pt x="3946240" y="1660322"/>
                </a:lnTo>
                <a:lnTo>
                  <a:pt x="3948224" y="1661116"/>
                </a:lnTo>
                <a:lnTo>
                  <a:pt x="3951399" y="1661513"/>
                </a:lnTo>
                <a:lnTo>
                  <a:pt x="3954971" y="1661513"/>
                </a:lnTo>
                <a:lnTo>
                  <a:pt x="3958146" y="1660719"/>
                </a:lnTo>
                <a:lnTo>
                  <a:pt x="3961719" y="1659529"/>
                </a:lnTo>
                <a:lnTo>
                  <a:pt x="3965290" y="1657941"/>
                </a:lnTo>
                <a:lnTo>
                  <a:pt x="3968863" y="1655956"/>
                </a:lnTo>
                <a:lnTo>
                  <a:pt x="3976403" y="1651590"/>
                </a:lnTo>
                <a:lnTo>
                  <a:pt x="3983151" y="1646430"/>
                </a:lnTo>
                <a:lnTo>
                  <a:pt x="3989898" y="1642461"/>
                </a:lnTo>
                <a:lnTo>
                  <a:pt x="3993073" y="1641270"/>
                </a:lnTo>
                <a:lnTo>
                  <a:pt x="3995851" y="1640079"/>
                </a:lnTo>
                <a:lnTo>
                  <a:pt x="3999026" y="1639286"/>
                </a:lnTo>
                <a:lnTo>
                  <a:pt x="4001407" y="1639286"/>
                </a:lnTo>
                <a:lnTo>
                  <a:pt x="4005376" y="1640476"/>
                </a:lnTo>
                <a:lnTo>
                  <a:pt x="4008551" y="1642461"/>
                </a:lnTo>
                <a:lnTo>
                  <a:pt x="4011727" y="1645636"/>
                </a:lnTo>
                <a:lnTo>
                  <a:pt x="4014505" y="1648812"/>
                </a:lnTo>
                <a:lnTo>
                  <a:pt x="4016886" y="1652781"/>
                </a:lnTo>
                <a:lnTo>
                  <a:pt x="4019267" y="1657147"/>
                </a:lnTo>
                <a:lnTo>
                  <a:pt x="4023634" y="1667070"/>
                </a:lnTo>
                <a:lnTo>
                  <a:pt x="4028000" y="1677390"/>
                </a:lnTo>
                <a:lnTo>
                  <a:pt x="4031174" y="1682550"/>
                </a:lnTo>
                <a:lnTo>
                  <a:pt x="4033556" y="1687710"/>
                </a:lnTo>
                <a:lnTo>
                  <a:pt x="4036334" y="1692076"/>
                </a:lnTo>
                <a:lnTo>
                  <a:pt x="4039906" y="1696442"/>
                </a:lnTo>
                <a:lnTo>
                  <a:pt x="4043875" y="1700412"/>
                </a:lnTo>
                <a:lnTo>
                  <a:pt x="4048240" y="1703190"/>
                </a:lnTo>
                <a:lnTo>
                  <a:pt x="4050225" y="1704381"/>
                </a:lnTo>
                <a:lnTo>
                  <a:pt x="4051812" y="1704778"/>
                </a:lnTo>
                <a:lnTo>
                  <a:pt x="4054988" y="1704778"/>
                </a:lnTo>
                <a:lnTo>
                  <a:pt x="4058561" y="1704381"/>
                </a:lnTo>
                <a:lnTo>
                  <a:pt x="4061339" y="1702793"/>
                </a:lnTo>
                <a:lnTo>
                  <a:pt x="4064910" y="1701205"/>
                </a:lnTo>
                <a:lnTo>
                  <a:pt x="4068879" y="1700412"/>
                </a:lnTo>
                <a:lnTo>
                  <a:pt x="4072054" y="1699221"/>
                </a:lnTo>
                <a:lnTo>
                  <a:pt x="4076023" y="1699618"/>
                </a:lnTo>
                <a:lnTo>
                  <a:pt x="4078007" y="1700412"/>
                </a:lnTo>
                <a:lnTo>
                  <a:pt x="4079595" y="1700808"/>
                </a:lnTo>
                <a:lnTo>
                  <a:pt x="4081579" y="1702793"/>
                </a:lnTo>
                <a:lnTo>
                  <a:pt x="4082771" y="1705572"/>
                </a:lnTo>
                <a:lnTo>
                  <a:pt x="4084357" y="1707953"/>
                </a:lnTo>
                <a:lnTo>
                  <a:pt x="4084754" y="1711128"/>
                </a:lnTo>
                <a:lnTo>
                  <a:pt x="4086342" y="1713510"/>
                </a:lnTo>
                <a:lnTo>
                  <a:pt x="4087929" y="1715891"/>
                </a:lnTo>
                <a:lnTo>
                  <a:pt x="4088723" y="1716288"/>
                </a:lnTo>
                <a:lnTo>
                  <a:pt x="4090311" y="1717479"/>
                </a:lnTo>
                <a:lnTo>
                  <a:pt x="4095471" y="1718670"/>
                </a:lnTo>
                <a:lnTo>
                  <a:pt x="4101821" y="1719464"/>
                </a:lnTo>
                <a:lnTo>
                  <a:pt x="4108171" y="1720258"/>
                </a:lnTo>
                <a:lnTo>
                  <a:pt x="4114521" y="1721845"/>
                </a:lnTo>
                <a:lnTo>
                  <a:pt x="4118490" y="1718670"/>
                </a:lnTo>
                <a:lnTo>
                  <a:pt x="4122856" y="1716288"/>
                </a:lnTo>
                <a:lnTo>
                  <a:pt x="4128809" y="1714304"/>
                </a:lnTo>
                <a:lnTo>
                  <a:pt x="4134762" y="1713113"/>
                </a:lnTo>
                <a:lnTo>
                  <a:pt x="4141510" y="1711922"/>
                </a:lnTo>
                <a:lnTo>
                  <a:pt x="4149050" y="1711525"/>
                </a:lnTo>
                <a:lnTo>
                  <a:pt x="4156194" y="1711922"/>
                </a:lnTo>
                <a:lnTo>
                  <a:pt x="4163338" y="1713113"/>
                </a:lnTo>
                <a:lnTo>
                  <a:pt x="4171674" y="1715495"/>
                </a:lnTo>
                <a:lnTo>
                  <a:pt x="4180008" y="1718670"/>
                </a:lnTo>
                <a:lnTo>
                  <a:pt x="4183977" y="1720655"/>
                </a:lnTo>
                <a:lnTo>
                  <a:pt x="4187549" y="1722639"/>
                </a:lnTo>
                <a:lnTo>
                  <a:pt x="4190724" y="1725814"/>
                </a:lnTo>
                <a:lnTo>
                  <a:pt x="4193899" y="1728196"/>
                </a:lnTo>
                <a:lnTo>
                  <a:pt x="4196677" y="1731371"/>
                </a:lnTo>
                <a:lnTo>
                  <a:pt x="4199059" y="1734547"/>
                </a:lnTo>
                <a:lnTo>
                  <a:pt x="4201043" y="1738516"/>
                </a:lnTo>
                <a:lnTo>
                  <a:pt x="4202631" y="1741691"/>
                </a:lnTo>
                <a:lnTo>
                  <a:pt x="4204218" y="1746058"/>
                </a:lnTo>
                <a:lnTo>
                  <a:pt x="4205013" y="1750821"/>
                </a:lnTo>
                <a:lnTo>
                  <a:pt x="4205013" y="1755187"/>
                </a:lnTo>
                <a:lnTo>
                  <a:pt x="4205013" y="1759950"/>
                </a:lnTo>
                <a:lnTo>
                  <a:pt x="4207393" y="1759553"/>
                </a:lnTo>
                <a:lnTo>
                  <a:pt x="4209775" y="1758759"/>
                </a:lnTo>
                <a:lnTo>
                  <a:pt x="4212553" y="1759950"/>
                </a:lnTo>
                <a:lnTo>
                  <a:pt x="4214934" y="1761537"/>
                </a:lnTo>
                <a:lnTo>
                  <a:pt x="4216919" y="1763919"/>
                </a:lnTo>
                <a:lnTo>
                  <a:pt x="4218109" y="1766301"/>
                </a:lnTo>
                <a:lnTo>
                  <a:pt x="4219301" y="1768682"/>
                </a:lnTo>
                <a:lnTo>
                  <a:pt x="4220094" y="1771461"/>
                </a:lnTo>
                <a:lnTo>
                  <a:pt x="4220887" y="1777017"/>
                </a:lnTo>
                <a:lnTo>
                  <a:pt x="4221284" y="1782574"/>
                </a:lnTo>
                <a:lnTo>
                  <a:pt x="4221284" y="1787734"/>
                </a:lnTo>
                <a:lnTo>
                  <a:pt x="4221681" y="1793291"/>
                </a:lnTo>
                <a:lnTo>
                  <a:pt x="4222079" y="1796070"/>
                </a:lnTo>
                <a:lnTo>
                  <a:pt x="4223269" y="1798451"/>
                </a:lnTo>
                <a:lnTo>
                  <a:pt x="4224063" y="1800833"/>
                </a:lnTo>
                <a:lnTo>
                  <a:pt x="4225650" y="1803214"/>
                </a:lnTo>
                <a:lnTo>
                  <a:pt x="4226445" y="1804008"/>
                </a:lnTo>
                <a:lnTo>
                  <a:pt x="4227635" y="1804405"/>
                </a:lnTo>
                <a:lnTo>
                  <a:pt x="4230016" y="1804008"/>
                </a:lnTo>
                <a:lnTo>
                  <a:pt x="4235969" y="1801627"/>
                </a:lnTo>
                <a:lnTo>
                  <a:pt x="4238748" y="1800833"/>
                </a:lnTo>
                <a:lnTo>
                  <a:pt x="4240335" y="1800833"/>
                </a:lnTo>
                <a:lnTo>
                  <a:pt x="4241129" y="1801627"/>
                </a:lnTo>
                <a:lnTo>
                  <a:pt x="4242320" y="1802420"/>
                </a:lnTo>
                <a:lnTo>
                  <a:pt x="4242716" y="1804405"/>
                </a:lnTo>
                <a:lnTo>
                  <a:pt x="4243113" y="1806787"/>
                </a:lnTo>
                <a:lnTo>
                  <a:pt x="4243113" y="1809565"/>
                </a:lnTo>
                <a:lnTo>
                  <a:pt x="4247876" y="1802817"/>
                </a:lnTo>
                <a:lnTo>
                  <a:pt x="4252639" y="1796863"/>
                </a:lnTo>
                <a:lnTo>
                  <a:pt x="4256211" y="1792100"/>
                </a:lnTo>
                <a:lnTo>
                  <a:pt x="4260180" y="1788131"/>
                </a:lnTo>
                <a:lnTo>
                  <a:pt x="4263752" y="1785353"/>
                </a:lnTo>
                <a:lnTo>
                  <a:pt x="4266928" y="1783368"/>
                </a:lnTo>
                <a:lnTo>
                  <a:pt x="4270102" y="1781780"/>
                </a:lnTo>
                <a:lnTo>
                  <a:pt x="4272880" y="1781384"/>
                </a:lnTo>
                <a:lnTo>
                  <a:pt x="4275261" y="1781384"/>
                </a:lnTo>
                <a:lnTo>
                  <a:pt x="4278436" y="1781780"/>
                </a:lnTo>
                <a:lnTo>
                  <a:pt x="4280818" y="1782971"/>
                </a:lnTo>
                <a:lnTo>
                  <a:pt x="4283199" y="1784162"/>
                </a:lnTo>
                <a:lnTo>
                  <a:pt x="4287962" y="1788925"/>
                </a:lnTo>
                <a:lnTo>
                  <a:pt x="4293121" y="1794085"/>
                </a:lnTo>
                <a:lnTo>
                  <a:pt x="4298282" y="1792497"/>
                </a:lnTo>
                <a:lnTo>
                  <a:pt x="4303837" y="1791704"/>
                </a:lnTo>
                <a:lnTo>
                  <a:pt x="4303837" y="1791307"/>
                </a:lnTo>
                <a:lnTo>
                  <a:pt x="4305028" y="1790513"/>
                </a:lnTo>
                <a:lnTo>
                  <a:pt x="4306616" y="1790513"/>
                </a:lnTo>
                <a:lnTo>
                  <a:pt x="4313363" y="1790116"/>
                </a:lnTo>
                <a:lnTo>
                  <a:pt x="4320507" y="1789719"/>
                </a:lnTo>
                <a:lnTo>
                  <a:pt x="4323285" y="1777017"/>
                </a:lnTo>
                <a:lnTo>
                  <a:pt x="4326857" y="1764713"/>
                </a:lnTo>
                <a:lnTo>
                  <a:pt x="4334001" y="1742485"/>
                </a:lnTo>
                <a:lnTo>
                  <a:pt x="4350275" y="1696442"/>
                </a:lnTo>
                <a:lnTo>
                  <a:pt x="4347893" y="1692076"/>
                </a:lnTo>
                <a:lnTo>
                  <a:pt x="4345114" y="1688107"/>
                </a:lnTo>
                <a:lnTo>
                  <a:pt x="4342733" y="1684535"/>
                </a:lnTo>
                <a:lnTo>
                  <a:pt x="4339955" y="1681756"/>
                </a:lnTo>
                <a:lnTo>
                  <a:pt x="4337573" y="1679772"/>
                </a:lnTo>
                <a:lnTo>
                  <a:pt x="4334001" y="1677787"/>
                </a:lnTo>
                <a:lnTo>
                  <a:pt x="4327651" y="1674215"/>
                </a:lnTo>
                <a:lnTo>
                  <a:pt x="4320507" y="1671436"/>
                </a:lnTo>
                <a:lnTo>
                  <a:pt x="4311378" y="1668658"/>
                </a:lnTo>
                <a:lnTo>
                  <a:pt x="4301456" y="1664689"/>
                </a:lnTo>
                <a:lnTo>
                  <a:pt x="4289946" y="1659529"/>
                </a:lnTo>
                <a:lnTo>
                  <a:pt x="4292328" y="1653972"/>
                </a:lnTo>
                <a:lnTo>
                  <a:pt x="4295504" y="1649606"/>
                </a:lnTo>
                <a:lnTo>
                  <a:pt x="4298282" y="1646033"/>
                </a:lnTo>
                <a:lnTo>
                  <a:pt x="4301853" y="1644049"/>
                </a:lnTo>
                <a:lnTo>
                  <a:pt x="4305822" y="1643255"/>
                </a:lnTo>
                <a:lnTo>
                  <a:pt x="4309791" y="1643255"/>
                </a:lnTo>
                <a:lnTo>
                  <a:pt x="4313363" y="1644049"/>
                </a:lnTo>
                <a:lnTo>
                  <a:pt x="4318523" y="1646430"/>
                </a:lnTo>
                <a:lnTo>
                  <a:pt x="4319317" y="1644446"/>
                </a:lnTo>
                <a:lnTo>
                  <a:pt x="4319714" y="1642461"/>
                </a:lnTo>
                <a:lnTo>
                  <a:pt x="4320507" y="1641270"/>
                </a:lnTo>
                <a:lnTo>
                  <a:pt x="4319714" y="1640079"/>
                </a:lnTo>
                <a:lnTo>
                  <a:pt x="4325270" y="1643652"/>
                </a:lnTo>
                <a:lnTo>
                  <a:pt x="4331620" y="1646430"/>
                </a:lnTo>
                <a:lnTo>
                  <a:pt x="4338765" y="1648812"/>
                </a:lnTo>
                <a:lnTo>
                  <a:pt x="4346702" y="1650796"/>
                </a:lnTo>
                <a:lnTo>
                  <a:pt x="4354640" y="1652384"/>
                </a:lnTo>
                <a:lnTo>
                  <a:pt x="4369722" y="1655956"/>
                </a:lnTo>
                <a:lnTo>
                  <a:pt x="4354243" y="1641667"/>
                </a:lnTo>
                <a:lnTo>
                  <a:pt x="4337970" y="1627378"/>
                </a:lnTo>
                <a:lnTo>
                  <a:pt x="4321301" y="1614279"/>
                </a:lnTo>
                <a:lnTo>
                  <a:pt x="4303837" y="1600387"/>
                </a:lnTo>
                <a:lnTo>
                  <a:pt x="4287962" y="1589273"/>
                </a:lnTo>
                <a:lnTo>
                  <a:pt x="4272086" y="1578160"/>
                </a:lnTo>
                <a:lnTo>
                  <a:pt x="4255814" y="1567443"/>
                </a:lnTo>
                <a:lnTo>
                  <a:pt x="4238748" y="1557123"/>
                </a:lnTo>
                <a:lnTo>
                  <a:pt x="4221681" y="1546803"/>
                </a:lnTo>
                <a:lnTo>
                  <a:pt x="4204218" y="1536880"/>
                </a:lnTo>
                <a:lnTo>
                  <a:pt x="4185961" y="1527354"/>
                </a:lnTo>
                <a:lnTo>
                  <a:pt x="4168101" y="1517431"/>
                </a:lnTo>
                <a:lnTo>
                  <a:pt x="4130793" y="1498378"/>
                </a:lnTo>
                <a:lnTo>
                  <a:pt x="4093089" y="1479326"/>
                </a:lnTo>
                <a:lnTo>
                  <a:pt x="4054988" y="1460274"/>
                </a:lnTo>
                <a:lnTo>
                  <a:pt x="4016490" y="1442412"/>
                </a:lnTo>
                <a:lnTo>
                  <a:pt x="3997042" y="1432886"/>
                </a:lnTo>
                <a:lnTo>
                  <a:pt x="3977197" y="1423360"/>
                </a:lnTo>
                <a:lnTo>
                  <a:pt x="3938699" y="1403117"/>
                </a:lnTo>
                <a:lnTo>
                  <a:pt x="3862099" y="1361440"/>
                </a:lnTo>
                <a:lnTo>
                  <a:pt x="3862496" y="1354693"/>
                </a:lnTo>
                <a:lnTo>
                  <a:pt x="3863687" y="1349533"/>
                </a:lnTo>
                <a:lnTo>
                  <a:pt x="3864877" y="1344373"/>
                </a:lnTo>
                <a:lnTo>
                  <a:pt x="3866862" y="1340403"/>
                </a:lnTo>
                <a:lnTo>
                  <a:pt x="3869243" y="1337625"/>
                </a:lnTo>
                <a:lnTo>
                  <a:pt x="3871228" y="1334847"/>
                </a:lnTo>
                <a:lnTo>
                  <a:pt x="3874403" y="1332862"/>
                </a:lnTo>
                <a:lnTo>
                  <a:pt x="3876784" y="1331274"/>
                </a:lnTo>
                <a:lnTo>
                  <a:pt x="3879562" y="1329687"/>
                </a:lnTo>
                <a:lnTo>
                  <a:pt x="3883134" y="1328893"/>
                </a:lnTo>
                <a:lnTo>
                  <a:pt x="3889088" y="1327305"/>
                </a:lnTo>
                <a:lnTo>
                  <a:pt x="3895438" y="1325320"/>
                </a:lnTo>
                <a:lnTo>
                  <a:pt x="3898216" y="1324527"/>
                </a:lnTo>
                <a:lnTo>
                  <a:pt x="3900994" y="1322939"/>
                </a:lnTo>
                <a:lnTo>
                  <a:pt x="3908932" y="1327305"/>
                </a:lnTo>
                <a:lnTo>
                  <a:pt x="3916870" y="1331274"/>
                </a:lnTo>
                <a:lnTo>
                  <a:pt x="3924014" y="1334847"/>
                </a:lnTo>
                <a:lnTo>
                  <a:pt x="3931953" y="1337625"/>
                </a:lnTo>
                <a:lnTo>
                  <a:pt x="3939096" y="1340007"/>
                </a:lnTo>
                <a:lnTo>
                  <a:pt x="3947034" y="1342388"/>
                </a:lnTo>
                <a:lnTo>
                  <a:pt x="3962115" y="1346754"/>
                </a:lnTo>
                <a:lnTo>
                  <a:pt x="3977197" y="1349930"/>
                </a:lnTo>
                <a:lnTo>
                  <a:pt x="3992676" y="1352311"/>
                </a:lnTo>
                <a:lnTo>
                  <a:pt x="4007758" y="1354296"/>
                </a:lnTo>
                <a:lnTo>
                  <a:pt x="4023236" y="1355883"/>
                </a:lnTo>
                <a:lnTo>
                  <a:pt x="4050225" y="1359059"/>
                </a:lnTo>
                <a:lnTo>
                  <a:pt x="4051812" y="1353899"/>
                </a:lnTo>
                <a:lnTo>
                  <a:pt x="4054591" y="1348342"/>
                </a:lnTo>
                <a:lnTo>
                  <a:pt x="4057369" y="1343182"/>
                </a:lnTo>
                <a:lnTo>
                  <a:pt x="4061735" y="1339213"/>
                </a:lnTo>
                <a:lnTo>
                  <a:pt x="4056972" y="1333656"/>
                </a:lnTo>
                <a:lnTo>
                  <a:pt x="4052209" y="1327702"/>
                </a:lnTo>
                <a:lnTo>
                  <a:pt x="4043478" y="1316191"/>
                </a:lnTo>
                <a:lnTo>
                  <a:pt x="4038318" y="1310237"/>
                </a:lnTo>
                <a:lnTo>
                  <a:pt x="4033556" y="1305474"/>
                </a:lnTo>
                <a:lnTo>
                  <a:pt x="4028793" y="1301108"/>
                </a:lnTo>
                <a:lnTo>
                  <a:pt x="4023236" y="1297536"/>
                </a:lnTo>
                <a:lnTo>
                  <a:pt x="4021649" y="1297139"/>
                </a:lnTo>
                <a:lnTo>
                  <a:pt x="4020061" y="1296742"/>
                </a:lnTo>
                <a:lnTo>
                  <a:pt x="4016092" y="1296742"/>
                </a:lnTo>
                <a:lnTo>
                  <a:pt x="4011727" y="1297139"/>
                </a:lnTo>
                <a:lnTo>
                  <a:pt x="4006170" y="1297536"/>
                </a:lnTo>
                <a:lnTo>
                  <a:pt x="3995851" y="1299124"/>
                </a:lnTo>
                <a:lnTo>
                  <a:pt x="3991088" y="1299521"/>
                </a:lnTo>
                <a:lnTo>
                  <a:pt x="3986722" y="1299521"/>
                </a:lnTo>
                <a:lnTo>
                  <a:pt x="3983547" y="1299124"/>
                </a:lnTo>
                <a:lnTo>
                  <a:pt x="3981166" y="1297933"/>
                </a:lnTo>
                <a:lnTo>
                  <a:pt x="3976403" y="1295551"/>
                </a:lnTo>
                <a:lnTo>
                  <a:pt x="3971641" y="1292376"/>
                </a:lnTo>
                <a:lnTo>
                  <a:pt x="3966481" y="1288407"/>
                </a:lnTo>
                <a:lnTo>
                  <a:pt x="3962115" y="1284834"/>
                </a:lnTo>
                <a:lnTo>
                  <a:pt x="3957750" y="1281262"/>
                </a:lnTo>
                <a:lnTo>
                  <a:pt x="3953384" y="1278484"/>
                </a:lnTo>
                <a:lnTo>
                  <a:pt x="3951002" y="1277690"/>
                </a:lnTo>
                <a:lnTo>
                  <a:pt x="3949019" y="1276896"/>
                </a:lnTo>
                <a:lnTo>
                  <a:pt x="3931555" y="1272530"/>
                </a:lnTo>
                <a:lnTo>
                  <a:pt x="3911314" y="1268164"/>
                </a:lnTo>
                <a:lnTo>
                  <a:pt x="3868052" y="1259034"/>
                </a:lnTo>
                <a:lnTo>
                  <a:pt x="3823601" y="1248715"/>
                </a:lnTo>
                <a:lnTo>
                  <a:pt x="3802566" y="1243158"/>
                </a:lnTo>
                <a:lnTo>
                  <a:pt x="3782721" y="1237998"/>
                </a:lnTo>
                <a:lnTo>
                  <a:pt x="3777165" y="1236410"/>
                </a:lnTo>
                <a:lnTo>
                  <a:pt x="3770814" y="1235616"/>
                </a:lnTo>
                <a:lnTo>
                  <a:pt x="3757320" y="1234028"/>
                </a:lnTo>
                <a:lnTo>
                  <a:pt x="3744620" y="1233632"/>
                </a:lnTo>
                <a:lnTo>
                  <a:pt x="3738269" y="1232441"/>
                </a:lnTo>
                <a:lnTo>
                  <a:pt x="3732713" y="1231250"/>
                </a:lnTo>
                <a:lnTo>
                  <a:pt x="3726760" y="1229265"/>
                </a:lnTo>
                <a:lnTo>
                  <a:pt x="3720806" y="1226884"/>
                </a:lnTo>
                <a:lnTo>
                  <a:pt x="3714854" y="1222915"/>
                </a:lnTo>
                <a:lnTo>
                  <a:pt x="3709693" y="1217755"/>
                </a:lnTo>
                <a:lnTo>
                  <a:pt x="3704534" y="1212198"/>
                </a:lnTo>
                <a:lnTo>
                  <a:pt x="3699771" y="1204259"/>
                </a:lnTo>
                <a:lnTo>
                  <a:pt x="3695802" y="1195130"/>
                </a:lnTo>
                <a:lnTo>
                  <a:pt x="3691833" y="1183619"/>
                </a:lnTo>
                <a:lnTo>
                  <a:pt x="3688261" y="1182826"/>
                </a:lnTo>
                <a:lnTo>
                  <a:pt x="3684689" y="1182826"/>
                </a:lnTo>
                <a:lnTo>
                  <a:pt x="3681911" y="1183223"/>
                </a:lnTo>
                <a:lnTo>
                  <a:pt x="3678736" y="1184016"/>
                </a:lnTo>
                <a:lnTo>
                  <a:pt x="3675958" y="1185604"/>
                </a:lnTo>
                <a:lnTo>
                  <a:pt x="3673576" y="1187589"/>
                </a:lnTo>
                <a:lnTo>
                  <a:pt x="3668417" y="1191558"/>
                </a:lnTo>
                <a:lnTo>
                  <a:pt x="3663257" y="1195924"/>
                </a:lnTo>
                <a:lnTo>
                  <a:pt x="3660876" y="1197512"/>
                </a:lnTo>
                <a:lnTo>
                  <a:pt x="3657701" y="1198702"/>
                </a:lnTo>
                <a:lnTo>
                  <a:pt x="3655320" y="1199893"/>
                </a:lnTo>
                <a:lnTo>
                  <a:pt x="3652144" y="1200290"/>
                </a:lnTo>
                <a:lnTo>
                  <a:pt x="3648572" y="1200290"/>
                </a:lnTo>
                <a:lnTo>
                  <a:pt x="3645000" y="1199496"/>
                </a:lnTo>
                <a:lnTo>
                  <a:pt x="3641031" y="1200290"/>
                </a:lnTo>
                <a:lnTo>
                  <a:pt x="3639047" y="1199893"/>
                </a:lnTo>
                <a:lnTo>
                  <a:pt x="3637856" y="1199893"/>
                </a:lnTo>
                <a:lnTo>
                  <a:pt x="3636666" y="1198702"/>
                </a:lnTo>
                <a:lnTo>
                  <a:pt x="3635873" y="1198306"/>
                </a:lnTo>
                <a:lnTo>
                  <a:pt x="3633887" y="1195924"/>
                </a:lnTo>
                <a:lnTo>
                  <a:pt x="3632697" y="1193146"/>
                </a:lnTo>
                <a:lnTo>
                  <a:pt x="3632300" y="1189573"/>
                </a:lnTo>
                <a:lnTo>
                  <a:pt x="3631903" y="1181635"/>
                </a:lnTo>
                <a:lnTo>
                  <a:pt x="3631903" y="1173299"/>
                </a:lnTo>
                <a:lnTo>
                  <a:pt x="3631506" y="1170124"/>
                </a:lnTo>
                <a:lnTo>
                  <a:pt x="3631109" y="1166552"/>
                </a:lnTo>
                <a:lnTo>
                  <a:pt x="3629919" y="1163773"/>
                </a:lnTo>
                <a:lnTo>
                  <a:pt x="3628331" y="1161392"/>
                </a:lnTo>
                <a:lnTo>
                  <a:pt x="3627140" y="1160201"/>
                </a:lnTo>
                <a:lnTo>
                  <a:pt x="3625951" y="1159804"/>
                </a:lnTo>
                <a:lnTo>
                  <a:pt x="3624759" y="1159407"/>
                </a:lnTo>
                <a:lnTo>
                  <a:pt x="3622775" y="1159407"/>
                </a:lnTo>
                <a:lnTo>
                  <a:pt x="3619996" y="1158216"/>
                </a:lnTo>
                <a:lnTo>
                  <a:pt x="3617615" y="1158216"/>
                </a:lnTo>
                <a:lnTo>
                  <a:pt x="3615631" y="1158216"/>
                </a:lnTo>
                <a:lnTo>
                  <a:pt x="3614440" y="1159407"/>
                </a:lnTo>
                <a:lnTo>
                  <a:pt x="3612852" y="1160598"/>
                </a:lnTo>
                <a:lnTo>
                  <a:pt x="3611265" y="1162186"/>
                </a:lnTo>
                <a:lnTo>
                  <a:pt x="3608883" y="1165758"/>
                </a:lnTo>
                <a:lnTo>
                  <a:pt x="3606502" y="1170124"/>
                </a:lnTo>
                <a:lnTo>
                  <a:pt x="3604121" y="1174093"/>
                </a:lnTo>
                <a:lnTo>
                  <a:pt x="3602930" y="1175681"/>
                </a:lnTo>
                <a:lnTo>
                  <a:pt x="3600946" y="1177269"/>
                </a:lnTo>
                <a:lnTo>
                  <a:pt x="3599755" y="1178459"/>
                </a:lnTo>
                <a:lnTo>
                  <a:pt x="3597770" y="1179253"/>
                </a:lnTo>
                <a:lnTo>
                  <a:pt x="3593008" y="1179650"/>
                </a:lnTo>
                <a:lnTo>
                  <a:pt x="3587451" y="1180841"/>
                </a:lnTo>
                <a:lnTo>
                  <a:pt x="3575545" y="1180841"/>
                </a:lnTo>
                <a:lnTo>
                  <a:pt x="3583880" y="1182826"/>
                </a:lnTo>
                <a:lnTo>
                  <a:pt x="3582689" y="1186795"/>
                </a:lnTo>
                <a:lnTo>
                  <a:pt x="3581102" y="1189970"/>
                </a:lnTo>
                <a:lnTo>
                  <a:pt x="3578720" y="1193146"/>
                </a:lnTo>
                <a:lnTo>
                  <a:pt x="3575545" y="1195527"/>
                </a:lnTo>
                <a:lnTo>
                  <a:pt x="3572766" y="1197512"/>
                </a:lnTo>
                <a:lnTo>
                  <a:pt x="3569194" y="1198702"/>
                </a:lnTo>
                <a:lnTo>
                  <a:pt x="3566019" y="1199893"/>
                </a:lnTo>
                <a:lnTo>
                  <a:pt x="3562050" y="1200290"/>
                </a:lnTo>
                <a:lnTo>
                  <a:pt x="3558478" y="1200290"/>
                </a:lnTo>
                <a:lnTo>
                  <a:pt x="3554906" y="1199893"/>
                </a:lnTo>
                <a:lnTo>
                  <a:pt x="3551334" y="1199496"/>
                </a:lnTo>
                <a:lnTo>
                  <a:pt x="3547763" y="1198306"/>
                </a:lnTo>
                <a:lnTo>
                  <a:pt x="3544984" y="1196718"/>
                </a:lnTo>
                <a:lnTo>
                  <a:pt x="3542603" y="1195130"/>
                </a:lnTo>
                <a:lnTo>
                  <a:pt x="3540221" y="1193146"/>
                </a:lnTo>
                <a:lnTo>
                  <a:pt x="3538237" y="1191161"/>
                </a:lnTo>
                <a:lnTo>
                  <a:pt x="3539031" y="1188779"/>
                </a:lnTo>
                <a:lnTo>
                  <a:pt x="3540221" y="1186795"/>
                </a:lnTo>
                <a:lnTo>
                  <a:pt x="3542206" y="1183619"/>
                </a:lnTo>
                <a:lnTo>
                  <a:pt x="3544984" y="1181238"/>
                </a:lnTo>
                <a:lnTo>
                  <a:pt x="3547763" y="1179650"/>
                </a:lnTo>
                <a:lnTo>
                  <a:pt x="3536649" y="1178856"/>
                </a:lnTo>
                <a:lnTo>
                  <a:pt x="3525537" y="1177269"/>
                </a:lnTo>
                <a:lnTo>
                  <a:pt x="3502121" y="1173299"/>
                </a:lnTo>
                <a:lnTo>
                  <a:pt x="3479101" y="1168139"/>
                </a:lnTo>
                <a:lnTo>
                  <a:pt x="3456875" y="1162186"/>
                </a:lnTo>
                <a:lnTo>
                  <a:pt x="3458065" y="1164567"/>
                </a:lnTo>
                <a:lnTo>
                  <a:pt x="3458462" y="1167743"/>
                </a:lnTo>
                <a:lnTo>
                  <a:pt x="3459256" y="1173299"/>
                </a:lnTo>
                <a:lnTo>
                  <a:pt x="3459256" y="1180444"/>
                </a:lnTo>
                <a:lnTo>
                  <a:pt x="3458859" y="1186795"/>
                </a:lnTo>
                <a:lnTo>
                  <a:pt x="3458859" y="1193542"/>
                </a:lnTo>
                <a:lnTo>
                  <a:pt x="3459256" y="1199893"/>
                </a:lnTo>
                <a:lnTo>
                  <a:pt x="3460447" y="1205847"/>
                </a:lnTo>
                <a:lnTo>
                  <a:pt x="3461240" y="1208229"/>
                </a:lnTo>
                <a:lnTo>
                  <a:pt x="3462828" y="1210610"/>
                </a:lnTo>
                <a:lnTo>
                  <a:pt x="3470766" y="1211404"/>
                </a:lnTo>
                <a:lnTo>
                  <a:pt x="3477910" y="1211404"/>
                </a:lnTo>
                <a:lnTo>
                  <a:pt x="3484260" y="1211404"/>
                </a:lnTo>
                <a:lnTo>
                  <a:pt x="3490610" y="1211007"/>
                </a:lnTo>
                <a:lnTo>
                  <a:pt x="3502121" y="1210213"/>
                </a:lnTo>
                <a:lnTo>
                  <a:pt x="3511645" y="1209419"/>
                </a:lnTo>
                <a:lnTo>
                  <a:pt x="3516011" y="1210213"/>
                </a:lnTo>
                <a:lnTo>
                  <a:pt x="3519980" y="1210610"/>
                </a:lnTo>
                <a:lnTo>
                  <a:pt x="3524346" y="1212198"/>
                </a:lnTo>
                <a:lnTo>
                  <a:pt x="3528315" y="1214182"/>
                </a:lnTo>
                <a:lnTo>
                  <a:pt x="3532284" y="1216961"/>
                </a:lnTo>
                <a:lnTo>
                  <a:pt x="3536649" y="1221327"/>
                </a:lnTo>
                <a:lnTo>
                  <a:pt x="3540619" y="1226884"/>
                </a:lnTo>
                <a:lnTo>
                  <a:pt x="3544984" y="1233235"/>
                </a:lnTo>
                <a:lnTo>
                  <a:pt x="3535856" y="1234425"/>
                </a:lnTo>
                <a:lnTo>
                  <a:pt x="3526331" y="1235616"/>
                </a:lnTo>
                <a:lnTo>
                  <a:pt x="3517996" y="1235616"/>
                </a:lnTo>
                <a:lnTo>
                  <a:pt x="3509661" y="1235616"/>
                </a:lnTo>
                <a:lnTo>
                  <a:pt x="3501326" y="1234822"/>
                </a:lnTo>
                <a:lnTo>
                  <a:pt x="3493785" y="1234425"/>
                </a:lnTo>
                <a:lnTo>
                  <a:pt x="3477910" y="1232044"/>
                </a:lnTo>
                <a:lnTo>
                  <a:pt x="3462828" y="1229662"/>
                </a:lnTo>
                <a:lnTo>
                  <a:pt x="3446159" y="1227281"/>
                </a:lnTo>
                <a:lnTo>
                  <a:pt x="3437824" y="1226884"/>
                </a:lnTo>
                <a:lnTo>
                  <a:pt x="3429093" y="1226090"/>
                </a:lnTo>
                <a:lnTo>
                  <a:pt x="3419964" y="1225693"/>
                </a:lnTo>
                <a:lnTo>
                  <a:pt x="3410042" y="1226090"/>
                </a:lnTo>
                <a:lnTo>
                  <a:pt x="3413614" y="1223312"/>
                </a:lnTo>
                <a:lnTo>
                  <a:pt x="3415598" y="1220533"/>
                </a:lnTo>
                <a:lnTo>
                  <a:pt x="3417583" y="1217358"/>
                </a:lnTo>
                <a:lnTo>
                  <a:pt x="3418377" y="1214579"/>
                </a:lnTo>
                <a:lnTo>
                  <a:pt x="3419567" y="1211007"/>
                </a:lnTo>
                <a:lnTo>
                  <a:pt x="3419567" y="1208229"/>
                </a:lnTo>
                <a:lnTo>
                  <a:pt x="3418773" y="1201481"/>
                </a:lnTo>
                <a:lnTo>
                  <a:pt x="3417979" y="1194336"/>
                </a:lnTo>
                <a:lnTo>
                  <a:pt x="3416789" y="1187192"/>
                </a:lnTo>
                <a:lnTo>
                  <a:pt x="3416789" y="1183223"/>
                </a:lnTo>
                <a:lnTo>
                  <a:pt x="3416789" y="1178856"/>
                </a:lnTo>
                <a:lnTo>
                  <a:pt x="3417583" y="1174887"/>
                </a:lnTo>
                <a:lnTo>
                  <a:pt x="3418377" y="1170124"/>
                </a:lnTo>
                <a:lnTo>
                  <a:pt x="3422345" y="1169330"/>
                </a:lnTo>
                <a:lnTo>
                  <a:pt x="3426314" y="1168139"/>
                </a:lnTo>
                <a:lnTo>
                  <a:pt x="3433458" y="1164567"/>
                </a:lnTo>
                <a:lnTo>
                  <a:pt x="3437427" y="1162980"/>
                </a:lnTo>
                <a:lnTo>
                  <a:pt x="3440999" y="1161789"/>
                </a:lnTo>
                <a:lnTo>
                  <a:pt x="3444968" y="1160598"/>
                </a:lnTo>
                <a:lnTo>
                  <a:pt x="3449731" y="1160201"/>
                </a:lnTo>
                <a:lnTo>
                  <a:pt x="3440205" y="1157423"/>
                </a:lnTo>
                <a:lnTo>
                  <a:pt x="3437427" y="1155835"/>
                </a:lnTo>
                <a:lnTo>
                  <a:pt x="3435046" y="1154247"/>
                </a:lnTo>
                <a:lnTo>
                  <a:pt x="3429489" y="1150278"/>
                </a:lnTo>
                <a:lnTo>
                  <a:pt x="3420758" y="1151469"/>
                </a:lnTo>
                <a:lnTo>
                  <a:pt x="3412026" y="1151469"/>
                </a:lnTo>
                <a:lnTo>
                  <a:pt x="3402898" y="1150278"/>
                </a:lnTo>
                <a:lnTo>
                  <a:pt x="3392976" y="1148690"/>
                </a:lnTo>
                <a:lnTo>
                  <a:pt x="3383847" y="1145515"/>
                </a:lnTo>
                <a:lnTo>
                  <a:pt x="3374719" y="1142340"/>
                </a:lnTo>
                <a:lnTo>
                  <a:pt x="3367178" y="1137577"/>
                </a:lnTo>
                <a:lnTo>
                  <a:pt x="3363606" y="1134798"/>
                </a:lnTo>
                <a:lnTo>
                  <a:pt x="3360430" y="1132417"/>
                </a:lnTo>
                <a:lnTo>
                  <a:pt x="3350905" y="1134004"/>
                </a:lnTo>
                <a:lnTo>
                  <a:pt x="3346142" y="1134401"/>
                </a:lnTo>
                <a:lnTo>
                  <a:pt x="3341380" y="1134004"/>
                </a:lnTo>
                <a:lnTo>
                  <a:pt x="3333839" y="1132813"/>
                </a:lnTo>
                <a:lnTo>
                  <a:pt x="3326695" y="1132020"/>
                </a:lnTo>
                <a:lnTo>
                  <a:pt x="3319551" y="1130035"/>
                </a:lnTo>
                <a:lnTo>
                  <a:pt x="3312407" y="1128050"/>
                </a:lnTo>
                <a:lnTo>
                  <a:pt x="3298516" y="1123287"/>
                </a:lnTo>
                <a:lnTo>
                  <a:pt x="3284624" y="1117730"/>
                </a:lnTo>
                <a:lnTo>
                  <a:pt x="3271130" y="1112174"/>
                </a:lnTo>
                <a:lnTo>
                  <a:pt x="3258033" y="1107410"/>
                </a:lnTo>
                <a:lnTo>
                  <a:pt x="3252080" y="1105426"/>
                </a:lnTo>
                <a:lnTo>
                  <a:pt x="3245729" y="1103838"/>
                </a:lnTo>
                <a:lnTo>
                  <a:pt x="3240173" y="1103044"/>
                </a:lnTo>
                <a:lnTo>
                  <a:pt x="3234219" y="1102250"/>
                </a:lnTo>
                <a:lnTo>
                  <a:pt x="3231441" y="1102250"/>
                </a:lnTo>
                <a:lnTo>
                  <a:pt x="3228663" y="1102647"/>
                </a:lnTo>
                <a:lnTo>
                  <a:pt x="3223900" y="1103441"/>
                </a:lnTo>
                <a:lnTo>
                  <a:pt x="3219138" y="1105426"/>
                </a:lnTo>
                <a:lnTo>
                  <a:pt x="3214772" y="1107410"/>
                </a:lnTo>
                <a:lnTo>
                  <a:pt x="3210406" y="1109792"/>
                </a:lnTo>
                <a:lnTo>
                  <a:pt x="3206041" y="1111380"/>
                </a:lnTo>
                <a:lnTo>
                  <a:pt x="3200881" y="1112174"/>
                </a:lnTo>
                <a:lnTo>
                  <a:pt x="3198897" y="1112174"/>
                </a:lnTo>
                <a:lnTo>
                  <a:pt x="3196515" y="1111777"/>
                </a:lnTo>
                <a:lnTo>
                  <a:pt x="3194134" y="1110983"/>
                </a:lnTo>
                <a:lnTo>
                  <a:pt x="3191356" y="1109792"/>
                </a:lnTo>
                <a:lnTo>
                  <a:pt x="3185402" y="1106617"/>
                </a:lnTo>
                <a:lnTo>
                  <a:pt x="3179846" y="1102250"/>
                </a:lnTo>
                <a:lnTo>
                  <a:pt x="3173892" y="1097487"/>
                </a:lnTo>
                <a:lnTo>
                  <a:pt x="3168733" y="1093121"/>
                </a:lnTo>
                <a:lnTo>
                  <a:pt x="3163970" y="1089549"/>
                </a:lnTo>
                <a:lnTo>
                  <a:pt x="3158414" y="1086770"/>
                </a:lnTo>
                <a:lnTo>
                  <a:pt x="3156429" y="1085977"/>
                </a:lnTo>
                <a:lnTo>
                  <a:pt x="3154048" y="1085580"/>
                </a:lnTo>
                <a:lnTo>
                  <a:pt x="3147301" y="1085580"/>
                </a:lnTo>
                <a:lnTo>
                  <a:pt x="3140553" y="1085977"/>
                </a:lnTo>
                <a:lnTo>
                  <a:pt x="3133409" y="1086770"/>
                </a:lnTo>
                <a:lnTo>
                  <a:pt x="3126663" y="1088358"/>
                </a:lnTo>
                <a:lnTo>
                  <a:pt x="3113962" y="1092327"/>
                </a:lnTo>
                <a:lnTo>
                  <a:pt x="3102452" y="1096694"/>
                </a:lnTo>
                <a:lnTo>
                  <a:pt x="3096499" y="1098281"/>
                </a:lnTo>
                <a:lnTo>
                  <a:pt x="3090545" y="1099472"/>
                </a:lnTo>
                <a:lnTo>
                  <a:pt x="3084592" y="1100663"/>
                </a:lnTo>
                <a:lnTo>
                  <a:pt x="3079433" y="1101060"/>
                </a:lnTo>
                <a:lnTo>
                  <a:pt x="3073876" y="1101060"/>
                </a:lnTo>
                <a:lnTo>
                  <a:pt x="3069114" y="1099472"/>
                </a:lnTo>
                <a:lnTo>
                  <a:pt x="3063557" y="1097487"/>
                </a:lnTo>
                <a:lnTo>
                  <a:pt x="3058794" y="1094312"/>
                </a:lnTo>
                <a:lnTo>
                  <a:pt x="3051253" y="1088358"/>
                </a:lnTo>
                <a:lnTo>
                  <a:pt x="3050063" y="1086770"/>
                </a:lnTo>
                <a:lnTo>
                  <a:pt x="3048872" y="1085977"/>
                </a:lnTo>
                <a:lnTo>
                  <a:pt x="3048078" y="1081214"/>
                </a:lnTo>
                <a:lnTo>
                  <a:pt x="3046491" y="1076848"/>
                </a:lnTo>
                <a:lnTo>
                  <a:pt x="3044506" y="1070497"/>
                </a:lnTo>
                <a:lnTo>
                  <a:pt x="3041728" y="1062955"/>
                </a:lnTo>
                <a:lnTo>
                  <a:pt x="3039347" y="1055811"/>
                </a:lnTo>
                <a:lnTo>
                  <a:pt x="3037362" y="1052238"/>
                </a:lnTo>
                <a:lnTo>
                  <a:pt x="3035378" y="1049857"/>
                </a:lnTo>
                <a:lnTo>
                  <a:pt x="3032996" y="1047872"/>
                </a:lnTo>
                <a:lnTo>
                  <a:pt x="3029821" y="1046285"/>
                </a:lnTo>
                <a:lnTo>
                  <a:pt x="3027440" y="1045491"/>
                </a:lnTo>
                <a:lnTo>
                  <a:pt x="3025456" y="1045094"/>
                </a:lnTo>
                <a:lnTo>
                  <a:pt x="3023471" y="1045094"/>
                </a:lnTo>
                <a:lnTo>
                  <a:pt x="3022281" y="1045491"/>
                </a:lnTo>
                <a:lnTo>
                  <a:pt x="3020693" y="1045888"/>
                </a:lnTo>
                <a:lnTo>
                  <a:pt x="3019105" y="1046681"/>
                </a:lnTo>
                <a:lnTo>
                  <a:pt x="3018312" y="1048269"/>
                </a:lnTo>
                <a:lnTo>
                  <a:pt x="3017121" y="1049857"/>
                </a:lnTo>
                <a:lnTo>
                  <a:pt x="3015930" y="1053826"/>
                </a:lnTo>
                <a:lnTo>
                  <a:pt x="3014740" y="1058192"/>
                </a:lnTo>
                <a:lnTo>
                  <a:pt x="3014342" y="1063352"/>
                </a:lnTo>
                <a:lnTo>
                  <a:pt x="3014342" y="1068909"/>
                </a:lnTo>
                <a:lnTo>
                  <a:pt x="3013946" y="1080420"/>
                </a:lnTo>
                <a:lnTo>
                  <a:pt x="3013152" y="1091931"/>
                </a:lnTo>
                <a:lnTo>
                  <a:pt x="3012358" y="1096694"/>
                </a:lnTo>
                <a:lnTo>
                  <a:pt x="3011565" y="1100663"/>
                </a:lnTo>
                <a:lnTo>
                  <a:pt x="3009977" y="1103838"/>
                </a:lnTo>
                <a:lnTo>
                  <a:pt x="3008389" y="1105029"/>
                </a:lnTo>
                <a:lnTo>
                  <a:pt x="3007596" y="1105823"/>
                </a:lnTo>
                <a:lnTo>
                  <a:pt x="3004421" y="1108998"/>
                </a:lnTo>
                <a:lnTo>
                  <a:pt x="3001642" y="1110983"/>
                </a:lnTo>
                <a:lnTo>
                  <a:pt x="2998864" y="1111380"/>
                </a:lnTo>
                <a:lnTo>
                  <a:pt x="2995689" y="1111380"/>
                </a:lnTo>
                <a:lnTo>
                  <a:pt x="2993308" y="1110586"/>
                </a:lnTo>
                <a:lnTo>
                  <a:pt x="2990529" y="1108998"/>
                </a:lnTo>
                <a:lnTo>
                  <a:pt x="2987751" y="1106617"/>
                </a:lnTo>
                <a:lnTo>
                  <a:pt x="2985370" y="1103838"/>
                </a:lnTo>
                <a:lnTo>
                  <a:pt x="2980210" y="1097487"/>
                </a:lnTo>
                <a:lnTo>
                  <a:pt x="2974654" y="1091137"/>
                </a:lnTo>
                <a:lnTo>
                  <a:pt x="2972272" y="1088358"/>
                </a:lnTo>
                <a:lnTo>
                  <a:pt x="2969494" y="1085977"/>
                </a:lnTo>
                <a:lnTo>
                  <a:pt x="2966319" y="1083595"/>
                </a:lnTo>
                <a:lnTo>
                  <a:pt x="2963541" y="1082007"/>
                </a:lnTo>
                <a:lnTo>
                  <a:pt x="2961953" y="1082007"/>
                </a:lnTo>
                <a:lnTo>
                  <a:pt x="2961159" y="1082007"/>
                </a:lnTo>
                <a:lnTo>
                  <a:pt x="2959969" y="1082404"/>
                </a:lnTo>
                <a:lnTo>
                  <a:pt x="2958778" y="1083198"/>
                </a:lnTo>
                <a:lnTo>
                  <a:pt x="2957984" y="1084389"/>
                </a:lnTo>
                <a:lnTo>
                  <a:pt x="2957984" y="1085977"/>
                </a:lnTo>
                <a:lnTo>
                  <a:pt x="2957588" y="1089549"/>
                </a:lnTo>
                <a:lnTo>
                  <a:pt x="2957191" y="1092327"/>
                </a:lnTo>
                <a:lnTo>
                  <a:pt x="2956793" y="1093121"/>
                </a:lnTo>
                <a:lnTo>
                  <a:pt x="2956000" y="1093915"/>
                </a:lnTo>
                <a:lnTo>
                  <a:pt x="2955603" y="1093915"/>
                </a:lnTo>
                <a:lnTo>
                  <a:pt x="2954015" y="1093121"/>
                </a:lnTo>
                <a:lnTo>
                  <a:pt x="2951237" y="1091137"/>
                </a:lnTo>
                <a:lnTo>
                  <a:pt x="2944093" y="1083595"/>
                </a:lnTo>
                <a:lnTo>
                  <a:pt x="2929805" y="1083595"/>
                </a:lnTo>
                <a:lnTo>
                  <a:pt x="2936552" y="1077244"/>
                </a:lnTo>
                <a:lnTo>
                  <a:pt x="2931393" y="1072084"/>
                </a:lnTo>
                <a:lnTo>
                  <a:pt x="2928615" y="1070894"/>
                </a:lnTo>
                <a:lnTo>
                  <a:pt x="2927027" y="1070497"/>
                </a:lnTo>
                <a:lnTo>
                  <a:pt x="2922264" y="1070497"/>
                </a:lnTo>
                <a:lnTo>
                  <a:pt x="2919089" y="1070894"/>
                </a:lnTo>
                <a:lnTo>
                  <a:pt x="2915517" y="1072878"/>
                </a:lnTo>
                <a:lnTo>
                  <a:pt x="2912342" y="1074863"/>
                </a:lnTo>
                <a:lnTo>
                  <a:pt x="2905198" y="1079229"/>
                </a:lnTo>
                <a:lnTo>
                  <a:pt x="2902023" y="1080420"/>
                </a:lnTo>
                <a:lnTo>
                  <a:pt x="2897657" y="1082007"/>
                </a:lnTo>
                <a:lnTo>
                  <a:pt x="2893291" y="1083198"/>
                </a:lnTo>
                <a:lnTo>
                  <a:pt x="2888926" y="1083595"/>
                </a:lnTo>
                <a:lnTo>
                  <a:pt x="2884163" y="1083595"/>
                </a:lnTo>
                <a:lnTo>
                  <a:pt x="2879797" y="1083198"/>
                </a:lnTo>
                <a:lnTo>
                  <a:pt x="2870668" y="1081611"/>
                </a:lnTo>
                <a:lnTo>
                  <a:pt x="2861540" y="1079626"/>
                </a:lnTo>
                <a:lnTo>
                  <a:pt x="2842886" y="1075657"/>
                </a:lnTo>
                <a:lnTo>
                  <a:pt x="2832964" y="1073672"/>
                </a:lnTo>
                <a:lnTo>
                  <a:pt x="2823836" y="1073275"/>
                </a:lnTo>
                <a:lnTo>
                  <a:pt x="2821454" y="1073275"/>
                </a:lnTo>
                <a:lnTo>
                  <a:pt x="2818676" y="1073672"/>
                </a:lnTo>
                <a:lnTo>
                  <a:pt x="2814310" y="1075260"/>
                </a:lnTo>
                <a:lnTo>
                  <a:pt x="2809944" y="1077641"/>
                </a:lnTo>
                <a:lnTo>
                  <a:pt x="2805975" y="1080023"/>
                </a:lnTo>
                <a:lnTo>
                  <a:pt x="2801610" y="1083198"/>
                </a:lnTo>
                <a:lnTo>
                  <a:pt x="2797244" y="1084786"/>
                </a:lnTo>
                <a:lnTo>
                  <a:pt x="2792878" y="1086374"/>
                </a:lnTo>
                <a:lnTo>
                  <a:pt x="2790497" y="1086770"/>
                </a:lnTo>
                <a:lnTo>
                  <a:pt x="2787719" y="1086770"/>
                </a:lnTo>
                <a:lnTo>
                  <a:pt x="2781368" y="1085977"/>
                </a:lnTo>
                <a:lnTo>
                  <a:pt x="2779384" y="1089549"/>
                </a:lnTo>
                <a:lnTo>
                  <a:pt x="2777002" y="1091931"/>
                </a:lnTo>
                <a:lnTo>
                  <a:pt x="2774224" y="1093915"/>
                </a:lnTo>
                <a:lnTo>
                  <a:pt x="2771446" y="1095106"/>
                </a:lnTo>
                <a:lnTo>
                  <a:pt x="2767874" y="1096297"/>
                </a:lnTo>
                <a:lnTo>
                  <a:pt x="2765096" y="1096694"/>
                </a:lnTo>
                <a:lnTo>
                  <a:pt x="2761524" y="1096694"/>
                </a:lnTo>
                <a:lnTo>
                  <a:pt x="2758349" y="1096694"/>
                </a:lnTo>
                <a:lnTo>
                  <a:pt x="2750808" y="1095900"/>
                </a:lnTo>
                <a:lnTo>
                  <a:pt x="2744061" y="1094312"/>
                </a:lnTo>
                <a:lnTo>
                  <a:pt x="2737711" y="1093121"/>
                </a:lnTo>
                <a:lnTo>
                  <a:pt x="2732551" y="1092724"/>
                </a:lnTo>
                <a:lnTo>
                  <a:pt x="2732948" y="1090740"/>
                </a:lnTo>
                <a:lnTo>
                  <a:pt x="2733345" y="1088755"/>
                </a:lnTo>
                <a:lnTo>
                  <a:pt x="2734138" y="1087961"/>
                </a:lnTo>
                <a:lnTo>
                  <a:pt x="2735329" y="1086374"/>
                </a:lnTo>
                <a:lnTo>
                  <a:pt x="2737711" y="1084389"/>
                </a:lnTo>
                <a:lnTo>
                  <a:pt x="2741282" y="1083595"/>
                </a:lnTo>
                <a:lnTo>
                  <a:pt x="2745251" y="1082404"/>
                </a:lnTo>
                <a:lnTo>
                  <a:pt x="2749617" y="1082404"/>
                </a:lnTo>
                <a:lnTo>
                  <a:pt x="2759143" y="1082404"/>
                </a:lnTo>
                <a:lnTo>
                  <a:pt x="2747633" y="1080420"/>
                </a:lnTo>
                <a:lnTo>
                  <a:pt x="2736917" y="1079229"/>
                </a:lnTo>
                <a:lnTo>
                  <a:pt x="2731757" y="1078435"/>
                </a:lnTo>
                <a:lnTo>
                  <a:pt x="2726598" y="1078435"/>
                </a:lnTo>
                <a:lnTo>
                  <a:pt x="2721438" y="1079229"/>
                </a:lnTo>
                <a:lnTo>
                  <a:pt x="2717072" y="1080023"/>
                </a:lnTo>
                <a:lnTo>
                  <a:pt x="2712707" y="1081611"/>
                </a:lnTo>
                <a:lnTo>
                  <a:pt x="2708340" y="1083992"/>
                </a:lnTo>
                <a:lnTo>
                  <a:pt x="2703975" y="1086770"/>
                </a:lnTo>
                <a:lnTo>
                  <a:pt x="2700800" y="1090740"/>
                </a:lnTo>
                <a:lnTo>
                  <a:pt x="2696831" y="1095900"/>
                </a:lnTo>
                <a:lnTo>
                  <a:pt x="2693259" y="1101457"/>
                </a:lnTo>
                <a:lnTo>
                  <a:pt x="2690481" y="1108601"/>
                </a:lnTo>
                <a:lnTo>
                  <a:pt x="2687306" y="1116936"/>
                </a:lnTo>
                <a:lnTo>
                  <a:pt x="2684527" y="1117730"/>
                </a:lnTo>
                <a:lnTo>
                  <a:pt x="2681749" y="1118127"/>
                </a:lnTo>
                <a:lnTo>
                  <a:pt x="2678574" y="1117334"/>
                </a:lnTo>
                <a:lnTo>
                  <a:pt x="2675796" y="1116143"/>
                </a:lnTo>
                <a:lnTo>
                  <a:pt x="2672621" y="1114158"/>
                </a:lnTo>
                <a:lnTo>
                  <a:pt x="2669842" y="1111777"/>
                </a:lnTo>
                <a:lnTo>
                  <a:pt x="2664286" y="1105823"/>
                </a:lnTo>
                <a:lnTo>
                  <a:pt x="2658729" y="1099075"/>
                </a:lnTo>
                <a:lnTo>
                  <a:pt x="2653173" y="1092724"/>
                </a:lnTo>
                <a:lnTo>
                  <a:pt x="2650395" y="1090343"/>
                </a:lnTo>
                <a:lnTo>
                  <a:pt x="2646823" y="1087961"/>
                </a:lnTo>
                <a:lnTo>
                  <a:pt x="2644045" y="1085977"/>
                </a:lnTo>
                <a:lnTo>
                  <a:pt x="2640869" y="1084389"/>
                </a:lnTo>
                <a:lnTo>
                  <a:pt x="2636504" y="1083992"/>
                </a:lnTo>
                <a:lnTo>
                  <a:pt x="2632138" y="1083595"/>
                </a:lnTo>
                <a:lnTo>
                  <a:pt x="2627772" y="1083595"/>
                </a:lnTo>
                <a:lnTo>
                  <a:pt x="2623009" y="1083992"/>
                </a:lnTo>
                <a:lnTo>
                  <a:pt x="2612690" y="1085580"/>
                </a:lnTo>
                <a:lnTo>
                  <a:pt x="2601974" y="1087961"/>
                </a:lnTo>
                <a:lnTo>
                  <a:pt x="2590861" y="1090343"/>
                </a:lnTo>
                <a:lnTo>
                  <a:pt x="2578954" y="1092327"/>
                </a:lnTo>
                <a:lnTo>
                  <a:pt x="2572604" y="1093121"/>
                </a:lnTo>
                <a:lnTo>
                  <a:pt x="2566254" y="1093915"/>
                </a:lnTo>
                <a:lnTo>
                  <a:pt x="2559904" y="1093915"/>
                </a:lnTo>
                <a:lnTo>
                  <a:pt x="2553554" y="1093915"/>
                </a:lnTo>
                <a:lnTo>
                  <a:pt x="2549981" y="1093121"/>
                </a:lnTo>
                <a:lnTo>
                  <a:pt x="2546410" y="1092724"/>
                </a:lnTo>
                <a:lnTo>
                  <a:pt x="2538472" y="1090740"/>
                </a:lnTo>
                <a:lnTo>
                  <a:pt x="2530931" y="1087961"/>
                </a:lnTo>
                <a:lnTo>
                  <a:pt x="2523390" y="1084786"/>
                </a:lnTo>
                <a:lnTo>
                  <a:pt x="2515849" y="1082007"/>
                </a:lnTo>
                <a:lnTo>
                  <a:pt x="2507911" y="1079229"/>
                </a:lnTo>
                <a:lnTo>
                  <a:pt x="2500370" y="1077244"/>
                </a:lnTo>
                <a:lnTo>
                  <a:pt x="2496402" y="1076848"/>
                </a:lnTo>
                <a:lnTo>
                  <a:pt x="2492432" y="1076848"/>
                </a:lnTo>
                <a:lnTo>
                  <a:pt x="2488067" y="1076848"/>
                </a:lnTo>
                <a:lnTo>
                  <a:pt x="2483304" y="1077244"/>
                </a:lnTo>
                <a:lnTo>
                  <a:pt x="2478144" y="1078038"/>
                </a:lnTo>
                <a:lnTo>
                  <a:pt x="2473382" y="1079626"/>
                </a:lnTo>
                <a:lnTo>
                  <a:pt x="2464253" y="1082404"/>
                </a:lnTo>
                <a:lnTo>
                  <a:pt x="2454331" y="1086374"/>
                </a:lnTo>
                <a:lnTo>
                  <a:pt x="2444409" y="1090343"/>
                </a:lnTo>
                <a:lnTo>
                  <a:pt x="2434487" y="1094312"/>
                </a:lnTo>
                <a:lnTo>
                  <a:pt x="2424565" y="1097091"/>
                </a:lnTo>
                <a:lnTo>
                  <a:pt x="2419802" y="1098281"/>
                </a:lnTo>
                <a:lnTo>
                  <a:pt x="2414642" y="1099075"/>
                </a:lnTo>
                <a:lnTo>
                  <a:pt x="2402736" y="1100663"/>
                </a:lnTo>
                <a:lnTo>
                  <a:pt x="2390432" y="1101457"/>
                </a:lnTo>
                <a:lnTo>
                  <a:pt x="2364634" y="1102647"/>
                </a:lnTo>
                <a:lnTo>
                  <a:pt x="2338043" y="1103044"/>
                </a:lnTo>
                <a:lnTo>
                  <a:pt x="2312245" y="1103441"/>
                </a:lnTo>
                <a:lnTo>
                  <a:pt x="2299941" y="1103838"/>
                </a:lnTo>
                <a:lnTo>
                  <a:pt x="2287638" y="1103441"/>
                </a:lnTo>
                <a:lnTo>
                  <a:pt x="2263824" y="1103044"/>
                </a:lnTo>
                <a:lnTo>
                  <a:pt x="2240011" y="1101457"/>
                </a:lnTo>
                <a:lnTo>
                  <a:pt x="2216991" y="1100663"/>
                </a:lnTo>
                <a:lnTo>
                  <a:pt x="2205481" y="1100663"/>
                </a:lnTo>
                <a:lnTo>
                  <a:pt x="2194368" y="1101060"/>
                </a:lnTo>
                <a:lnTo>
                  <a:pt x="2183652" y="1101457"/>
                </a:lnTo>
                <a:lnTo>
                  <a:pt x="2173333" y="1102647"/>
                </a:lnTo>
                <a:lnTo>
                  <a:pt x="2163808" y="1104632"/>
                </a:lnTo>
                <a:lnTo>
                  <a:pt x="2153886" y="1106617"/>
                </a:lnTo>
                <a:lnTo>
                  <a:pt x="2144757" y="1109792"/>
                </a:lnTo>
                <a:lnTo>
                  <a:pt x="2136423" y="1113761"/>
                </a:lnTo>
                <a:lnTo>
                  <a:pt x="2132454" y="1115746"/>
                </a:lnTo>
                <a:lnTo>
                  <a:pt x="2129279" y="1118524"/>
                </a:lnTo>
                <a:lnTo>
                  <a:pt x="2126500" y="1121303"/>
                </a:lnTo>
                <a:lnTo>
                  <a:pt x="2123722" y="1124478"/>
                </a:lnTo>
                <a:lnTo>
                  <a:pt x="2118166" y="1130829"/>
                </a:lnTo>
                <a:lnTo>
                  <a:pt x="2113006" y="1136783"/>
                </a:lnTo>
                <a:lnTo>
                  <a:pt x="2110227" y="1139164"/>
                </a:lnTo>
                <a:lnTo>
                  <a:pt x="2107449" y="1141546"/>
                </a:lnTo>
                <a:lnTo>
                  <a:pt x="2103878" y="1143133"/>
                </a:lnTo>
                <a:lnTo>
                  <a:pt x="2100702" y="1143530"/>
                </a:lnTo>
                <a:lnTo>
                  <a:pt x="2096734" y="1143530"/>
                </a:lnTo>
                <a:lnTo>
                  <a:pt x="2092368" y="1142737"/>
                </a:lnTo>
                <a:lnTo>
                  <a:pt x="2087605" y="1140752"/>
                </a:lnTo>
                <a:lnTo>
                  <a:pt x="2082049" y="1137577"/>
                </a:lnTo>
                <a:lnTo>
                  <a:pt x="2079270" y="1136386"/>
                </a:lnTo>
                <a:lnTo>
                  <a:pt x="2076095" y="1135195"/>
                </a:lnTo>
                <a:lnTo>
                  <a:pt x="2071730" y="1134401"/>
                </a:lnTo>
                <a:lnTo>
                  <a:pt x="2067363" y="1134004"/>
                </a:lnTo>
                <a:lnTo>
                  <a:pt x="2056648" y="1133210"/>
                </a:lnTo>
                <a:lnTo>
                  <a:pt x="2043947" y="1134004"/>
                </a:lnTo>
                <a:lnTo>
                  <a:pt x="2029659" y="1134798"/>
                </a:lnTo>
                <a:lnTo>
                  <a:pt x="2014577" y="1136783"/>
                </a:lnTo>
                <a:lnTo>
                  <a:pt x="1998305" y="1139164"/>
                </a:lnTo>
                <a:lnTo>
                  <a:pt x="1981239" y="1142340"/>
                </a:lnTo>
                <a:lnTo>
                  <a:pt x="1947503" y="1149087"/>
                </a:lnTo>
                <a:lnTo>
                  <a:pt x="1914958" y="1156232"/>
                </a:lnTo>
                <a:lnTo>
                  <a:pt x="1887176" y="1162980"/>
                </a:lnTo>
                <a:lnTo>
                  <a:pt x="1866538" y="1168933"/>
                </a:lnTo>
                <a:lnTo>
                  <a:pt x="1859394" y="1171315"/>
                </a:lnTo>
                <a:lnTo>
                  <a:pt x="1851853" y="1174490"/>
                </a:lnTo>
                <a:lnTo>
                  <a:pt x="1844709" y="1178459"/>
                </a:lnTo>
                <a:lnTo>
                  <a:pt x="1837565" y="1182826"/>
                </a:lnTo>
                <a:lnTo>
                  <a:pt x="1822879" y="1191955"/>
                </a:lnTo>
                <a:lnTo>
                  <a:pt x="1808988" y="1200687"/>
                </a:lnTo>
                <a:lnTo>
                  <a:pt x="1802241" y="1204656"/>
                </a:lnTo>
                <a:lnTo>
                  <a:pt x="1795097" y="1208229"/>
                </a:lnTo>
                <a:lnTo>
                  <a:pt x="1788350" y="1210610"/>
                </a:lnTo>
                <a:lnTo>
                  <a:pt x="1781603" y="1211404"/>
                </a:lnTo>
                <a:lnTo>
                  <a:pt x="1778031" y="1211404"/>
                </a:lnTo>
                <a:lnTo>
                  <a:pt x="1775253" y="1211404"/>
                </a:lnTo>
                <a:lnTo>
                  <a:pt x="1771681" y="1211007"/>
                </a:lnTo>
                <a:lnTo>
                  <a:pt x="1768903" y="1210213"/>
                </a:lnTo>
                <a:lnTo>
                  <a:pt x="1765330" y="1208625"/>
                </a:lnTo>
                <a:lnTo>
                  <a:pt x="1762552" y="1207038"/>
                </a:lnTo>
                <a:lnTo>
                  <a:pt x="1759377" y="1204656"/>
                </a:lnTo>
                <a:lnTo>
                  <a:pt x="1756599" y="1202275"/>
                </a:lnTo>
                <a:lnTo>
                  <a:pt x="1749455" y="1191558"/>
                </a:lnTo>
                <a:lnTo>
                  <a:pt x="1744295" y="1184810"/>
                </a:lnTo>
                <a:lnTo>
                  <a:pt x="1742311" y="1181635"/>
                </a:lnTo>
                <a:lnTo>
                  <a:pt x="1737151" y="1183223"/>
                </a:lnTo>
                <a:lnTo>
                  <a:pt x="1731198" y="1185604"/>
                </a:lnTo>
                <a:lnTo>
                  <a:pt x="1724848" y="1189573"/>
                </a:lnTo>
                <a:lnTo>
                  <a:pt x="1718100" y="1193542"/>
                </a:lnTo>
                <a:lnTo>
                  <a:pt x="1704210" y="1202672"/>
                </a:lnTo>
                <a:lnTo>
                  <a:pt x="1691509" y="1210610"/>
                </a:lnTo>
                <a:lnTo>
                  <a:pt x="1683968" y="1215770"/>
                </a:lnTo>
                <a:lnTo>
                  <a:pt x="1676030" y="1222915"/>
                </a:lnTo>
                <a:lnTo>
                  <a:pt x="1659758" y="1236410"/>
                </a:lnTo>
                <a:lnTo>
                  <a:pt x="1651423" y="1243158"/>
                </a:lnTo>
                <a:lnTo>
                  <a:pt x="1642692" y="1249508"/>
                </a:lnTo>
                <a:lnTo>
                  <a:pt x="1638326" y="1252287"/>
                </a:lnTo>
                <a:lnTo>
                  <a:pt x="1633960" y="1254668"/>
                </a:lnTo>
                <a:lnTo>
                  <a:pt x="1629594" y="1256653"/>
                </a:lnTo>
                <a:lnTo>
                  <a:pt x="1625229" y="1257844"/>
                </a:lnTo>
                <a:lnTo>
                  <a:pt x="1622847" y="1258638"/>
                </a:lnTo>
                <a:lnTo>
                  <a:pt x="1619672" y="1259034"/>
                </a:lnTo>
                <a:lnTo>
                  <a:pt x="1617290" y="1258638"/>
                </a:lnTo>
                <a:lnTo>
                  <a:pt x="1614909" y="1257844"/>
                </a:lnTo>
                <a:lnTo>
                  <a:pt x="1609353" y="1256653"/>
                </a:lnTo>
                <a:lnTo>
                  <a:pt x="1604590" y="1254271"/>
                </a:lnTo>
                <a:lnTo>
                  <a:pt x="1599431" y="1251493"/>
                </a:lnTo>
                <a:lnTo>
                  <a:pt x="1594271" y="1249508"/>
                </a:lnTo>
                <a:lnTo>
                  <a:pt x="1589112" y="1248318"/>
                </a:lnTo>
                <a:lnTo>
                  <a:pt x="1586730" y="1247524"/>
                </a:lnTo>
                <a:lnTo>
                  <a:pt x="1583952" y="1247524"/>
                </a:lnTo>
                <a:lnTo>
                  <a:pt x="1577602" y="1248715"/>
                </a:lnTo>
                <a:lnTo>
                  <a:pt x="1570458" y="1250699"/>
                </a:lnTo>
                <a:lnTo>
                  <a:pt x="1563314" y="1253478"/>
                </a:lnTo>
                <a:lnTo>
                  <a:pt x="1555376" y="1257050"/>
                </a:lnTo>
                <a:lnTo>
                  <a:pt x="1539103" y="1264195"/>
                </a:lnTo>
                <a:lnTo>
                  <a:pt x="1531563" y="1267370"/>
                </a:lnTo>
                <a:lnTo>
                  <a:pt x="1524419" y="1270148"/>
                </a:lnTo>
                <a:lnTo>
                  <a:pt x="1517671" y="1271736"/>
                </a:lnTo>
                <a:lnTo>
                  <a:pt x="1510924" y="1273324"/>
                </a:lnTo>
                <a:lnTo>
                  <a:pt x="1502986" y="1273721"/>
                </a:lnTo>
                <a:lnTo>
                  <a:pt x="1495842" y="1274118"/>
                </a:lnTo>
                <a:lnTo>
                  <a:pt x="1482348" y="1274514"/>
                </a:lnTo>
                <a:lnTo>
                  <a:pt x="1477586" y="1275705"/>
                </a:lnTo>
                <a:lnTo>
                  <a:pt x="1473616" y="1276499"/>
                </a:lnTo>
                <a:lnTo>
                  <a:pt x="1471632" y="1278087"/>
                </a:lnTo>
                <a:lnTo>
                  <a:pt x="1470442" y="1279674"/>
                </a:lnTo>
                <a:lnTo>
                  <a:pt x="1468854" y="1281262"/>
                </a:lnTo>
                <a:lnTo>
                  <a:pt x="1467266" y="1284041"/>
                </a:lnTo>
                <a:lnTo>
                  <a:pt x="1465282" y="1288407"/>
                </a:lnTo>
                <a:lnTo>
                  <a:pt x="1464091" y="1293567"/>
                </a:lnTo>
                <a:lnTo>
                  <a:pt x="1462504" y="1298727"/>
                </a:lnTo>
                <a:lnTo>
                  <a:pt x="1460916" y="1303093"/>
                </a:lnTo>
                <a:lnTo>
                  <a:pt x="1458932" y="1306665"/>
                </a:lnTo>
                <a:lnTo>
                  <a:pt x="1457741" y="1307856"/>
                </a:lnTo>
                <a:lnTo>
                  <a:pt x="1456153" y="1308650"/>
                </a:lnTo>
                <a:lnTo>
                  <a:pt x="1453772" y="1309841"/>
                </a:lnTo>
                <a:lnTo>
                  <a:pt x="1450597" y="1310634"/>
                </a:lnTo>
                <a:lnTo>
                  <a:pt x="1445040" y="1311428"/>
                </a:lnTo>
                <a:lnTo>
                  <a:pt x="1438690" y="1310634"/>
                </a:lnTo>
                <a:lnTo>
                  <a:pt x="1432340" y="1310237"/>
                </a:lnTo>
                <a:lnTo>
                  <a:pt x="1426386" y="1310237"/>
                </a:lnTo>
                <a:lnTo>
                  <a:pt x="1420830" y="1310237"/>
                </a:lnTo>
                <a:lnTo>
                  <a:pt x="1418449" y="1310634"/>
                </a:lnTo>
                <a:lnTo>
                  <a:pt x="1416067" y="1311428"/>
                </a:lnTo>
                <a:lnTo>
                  <a:pt x="1414083" y="1312222"/>
                </a:lnTo>
                <a:lnTo>
                  <a:pt x="1412496" y="1313810"/>
                </a:lnTo>
                <a:lnTo>
                  <a:pt x="1409320" y="1317779"/>
                </a:lnTo>
                <a:lnTo>
                  <a:pt x="1406939" y="1322145"/>
                </a:lnTo>
                <a:lnTo>
                  <a:pt x="1404955" y="1326511"/>
                </a:lnTo>
                <a:lnTo>
                  <a:pt x="1403367" y="1331274"/>
                </a:lnTo>
                <a:lnTo>
                  <a:pt x="1401383" y="1341594"/>
                </a:lnTo>
                <a:lnTo>
                  <a:pt x="1399398" y="1351517"/>
                </a:lnTo>
                <a:lnTo>
                  <a:pt x="1403367" y="1347945"/>
                </a:lnTo>
                <a:lnTo>
                  <a:pt x="1405352" y="1346357"/>
                </a:lnTo>
                <a:lnTo>
                  <a:pt x="1407336" y="1345563"/>
                </a:lnTo>
                <a:lnTo>
                  <a:pt x="1418449" y="1366997"/>
                </a:lnTo>
                <a:lnTo>
                  <a:pt x="1414083" y="1367791"/>
                </a:lnTo>
                <a:lnTo>
                  <a:pt x="1410511" y="1369379"/>
                </a:lnTo>
                <a:lnTo>
                  <a:pt x="1408130" y="1370570"/>
                </a:lnTo>
                <a:lnTo>
                  <a:pt x="1405748" y="1372157"/>
                </a:lnTo>
                <a:lnTo>
                  <a:pt x="1404161" y="1374142"/>
                </a:lnTo>
                <a:lnTo>
                  <a:pt x="1403367" y="1376126"/>
                </a:lnTo>
                <a:lnTo>
                  <a:pt x="1402573" y="1378508"/>
                </a:lnTo>
                <a:lnTo>
                  <a:pt x="1401779" y="1380493"/>
                </a:lnTo>
                <a:lnTo>
                  <a:pt x="1401779" y="1386049"/>
                </a:lnTo>
                <a:lnTo>
                  <a:pt x="1402970" y="1391209"/>
                </a:lnTo>
                <a:lnTo>
                  <a:pt x="1403367" y="1396369"/>
                </a:lnTo>
                <a:lnTo>
                  <a:pt x="1403764" y="1401529"/>
                </a:lnTo>
                <a:lnTo>
                  <a:pt x="1401779" y="1401132"/>
                </a:lnTo>
                <a:lnTo>
                  <a:pt x="1399795" y="1400339"/>
                </a:lnTo>
                <a:lnTo>
                  <a:pt x="1397017" y="1397957"/>
                </a:lnTo>
                <a:lnTo>
                  <a:pt x="1395032" y="1394782"/>
                </a:lnTo>
                <a:lnTo>
                  <a:pt x="1393048" y="1390813"/>
                </a:lnTo>
                <a:lnTo>
                  <a:pt x="1391460" y="1386446"/>
                </a:lnTo>
                <a:lnTo>
                  <a:pt x="1391064" y="1381683"/>
                </a:lnTo>
                <a:lnTo>
                  <a:pt x="1391064" y="1376126"/>
                </a:lnTo>
                <a:lnTo>
                  <a:pt x="1391460" y="1371363"/>
                </a:lnTo>
                <a:lnTo>
                  <a:pt x="1388285" y="1374936"/>
                </a:lnTo>
                <a:lnTo>
                  <a:pt x="1384316" y="1377714"/>
                </a:lnTo>
                <a:lnTo>
                  <a:pt x="1379554" y="1380096"/>
                </a:lnTo>
                <a:lnTo>
                  <a:pt x="1373600" y="1382080"/>
                </a:lnTo>
                <a:lnTo>
                  <a:pt x="1369234" y="1383271"/>
                </a:lnTo>
                <a:lnTo>
                  <a:pt x="1364075" y="1383668"/>
                </a:lnTo>
                <a:lnTo>
                  <a:pt x="1359312" y="1383668"/>
                </a:lnTo>
                <a:lnTo>
                  <a:pt x="1356931" y="1383271"/>
                </a:lnTo>
                <a:lnTo>
                  <a:pt x="1354550" y="1382080"/>
                </a:lnTo>
                <a:lnTo>
                  <a:pt x="1352565" y="1380493"/>
                </a:lnTo>
                <a:lnTo>
                  <a:pt x="1350581" y="1378508"/>
                </a:lnTo>
                <a:lnTo>
                  <a:pt x="1348993" y="1376126"/>
                </a:lnTo>
                <a:lnTo>
                  <a:pt x="1347802" y="1373348"/>
                </a:lnTo>
                <a:lnTo>
                  <a:pt x="1347009" y="1369776"/>
                </a:lnTo>
                <a:lnTo>
                  <a:pt x="1346215" y="1365410"/>
                </a:lnTo>
                <a:lnTo>
                  <a:pt x="1346215" y="1360646"/>
                </a:lnTo>
                <a:lnTo>
                  <a:pt x="1346612" y="1354693"/>
                </a:lnTo>
                <a:lnTo>
                  <a:pt x="1342643" y="1354693"/>
                </a:lnTo>
                <a:lnTo>
                  <a:pt x="1338674" y="1355090"/>
                </a:lnTo>
                <a:lnTo>
                  <a:pt x="1335499" y="1355883"/>
                </a:lnTo>
                <a:lnTo>
                  <a:pt x="1331530" y="1356677"/>
                </a:lnTo>
                <a:lnTo>
                  <a:pt x="1324783" y="1359059"/>
                </a:lnTo>
                <a:lnTo>
                  <a:pt x="1318036" y="1362234"/>
                </a:lnTo>
                <a:lnTo>
                  <a:pt x="1310495" y="1365013"/>
                </a:lnTo>
                <a:lnTo>
                  <a:pt x="1302557" y="1367394"/>
                </a:lnTo>
                <a:lnTo>
                  <a:pt x="1298985" y="1367791"/>
                </a:lnTo>
                <a:lnTo>
                  <a:pt x="1294222" y="1368982"/>
                </a:lnTo>
                <a:lnTo>
                  <a:pt x="1289460" y="1368982"/>
                </a:lnTo>
                <a:lnTo>
                  <a:pt x="1284697" y="1368982"/>
                </a:lnTo>
                <a:lnTo>
                  <a:pt x="1281522" y="1368585"/>
                </a:lnTo>
                <a:lnTo>
                  <a:pt x="1279140" y="1367394"/>
                </a:lnTo>
                <a:lnTo>
                  <a:pt x="1272790" y="1365013"/>
                </a:lnTo>
                <a:lnTo>
                  <a:pt x="1266440" y="1361440"/>
                </a:lnTo>
                <a:lnTo>
                  <a:pt x="1260090" y="1358265"/>
                </a:lnTo>
                <a:lnTo>
                  <a:pt x="1253740" y="1354693"/>
                </a:lnTo>
                <a:lnTo>
                  <a:pt x="1247389" y="1351914"/>
                </a:lnTo>
                <a:lnTo>
                  <a:pt x="1242230" y="1350327"/>
                </a:lnTo>
                <a:lnTo>
                  <a:pt x="1239848" y="1349930"/>
                </a:lnTo>
                <a:lnTo>
                  <a:pt x="1237864" y="1349930"/>
                </a:lnTo>
                <a:lnTo>
                  <a:pt x="1234292" y="1351517"/>
                </a:lnTo>
                <a:lnTo>
                  <a:pt x="1230720" y="1353105"/>
                </a:lnTo>
                <a:lnTo>
                  <a:pt x="1227148" y="1355883"/>
                </a:lnTo>
                <a:lnTo>
                  <a:pt x="1223179" y="1358662"/>
                </a:lnTo>
                <a:lnTo>
                  <a:pt x="1214844" y="1366600"/>
                </a:lnTo>
                <a:lnTo>
                  <a:pt x="1205319" y="1375333"/>
                </a:lnTo>
                <a:lnTo>
                  <a:pt x="1196191" y="1384859"/>
                </a:lnTo>
                <a:lnTo>
                  <a:pt x="1186268" y="1394385"/>
                </a:lnTo>
                <a:lnTo>
                  <a:pt x="1176743" y="1403117"/>
                </a:lnTo>
                <a:lnTo>
                  <a:pt x="1171186" y="1407086"/>
                </a:lnTo>
                <a:lnTo>
                  <a:pt x="1166424" y="1409865"/>
                </a:lnTo>
                <a:lnTo>
                  <a:pt x="1164042" y="1411452"/>
                </a:lnTo>
                <a:lnTo>
                  <a:pt x="1162058" y="1411849"/>
                </a:lnTo>
                <a:lnTo>
                  <a:pt x="1156898" y="1413040"/>
                </a:lnTo>
                <a:lnTo>
                  <a:pt x="1152136" y="1413040"/>
                </a:lnTo>
                <a:lnTo>
                  <a:pt x="1147373" y="1412246"/>
                </a:lnTo>
                <a:lnTo>
                  <a:pt x="1142610" y="1411849"/>
                </a:lnTo>
                <a:lnTo>
                  <a:pt x="1137451" y="1411849"/>
                </a:lnTo>
                <a:lnTo>
                  <a:pt x="1133482" y="1413040"/>
                </a:lnTo>
                <a:lnTo>
                  <a:pt x="1131498" y="1413437"/>
                </a:lnTo>
                <a:lnTo>
                  <a:pt x="1129910" y="1414231"/>
                </a:lnTo>
                <a:lnTo>
                  <a:pt x="1128322" y="1415819"/>
                </a:lnTo>
                <a:lnTo>
                  <a:pt x="1127132" y="1417803"/>
                </a:lnTo>
                <a:lnTo>
                  <a:pt x="1125147" y="1421772"/>
                </a:lnTo>
                <a:lnTo>
                  <a:pt x="1123957" y="1426535"/>
                </a:lnTo>
                <a:lnTo>
                  <a:pt x="1122369" y="1432092"/>
                </a:lnTo>
                <a:lnTo>
                  <a:pt x="1121575" y="1437252"/>
                </a:lnTo>
                <a:lnTo>
                  <a:pt x="1119988" y="1441619"/>
                </a:lnTo>
                <a:lnTo>
                  <a:pt x="1118003" y="1445588"/>
                </a:lnTo>
                <a:lnTo>
                  <a:pt x="1117210" y="1447175"/>
                </a:lnTo>
                <a:lnTo>
                  <a:pt x="1115622" y="1447969"/>
                </a:lnTo>
                <a:lnTo>
                  <a:pt x="1114034" y="1449160"/>
                </a:lnTo>
                <a:lnTo>
                  <a:pt x="1112050" y="1449557"/>
                </a:lnTo>
                <a:lnTo>
                  <a:pt x="1108081" y="1449954"/>
                </a:lnTo>
                <a:lnTo>
                  <a:pt x="1103715" y="1449954"/>
                </a:lnTo>
                <a:lnTo>
                  <a:pt x="1098953" y="1449954"/>
                </a:lnTo>
                <a:lnTo>
                  <a:pt x="1094190" y="1449557"/>
                </a:lnTo>
                <a:lnTo>
                  <a:pt x="1089030" y="1449954"/>
                </a:lnTo>
                <a:lnTo>
                  <a:pt x="1084268" y="1450351"/>
                </a:lnTo>
                <a:lnTo>
                  <a:pt x="1079505" y="1452335"/>
                </a:lnTo>
                <a:lnTo>
                  <a:pt x="1070773" y="1456702"/>
                </a:lnTo>
                <a:lnTo>
                  <a:pt x="1062439" y="1462655"/>
                </a:lnTo>
                <a:lnTo>
                  <a:pt x="1053310" y="1469006"/>
                </a:lnTo>
                <a:lnTo>
                  <a:pt x="1044579" y="1475357"/>
                </a:lnTo>
                <a:lnTo>
                  <a:pt x="1027909" y="1489249"/>
                </a:lnTo>
                <a:lnTo>
                  <a:pt x="1019971" y="1495203"/>
                </a:lnTo>
                <a:lnTo>
                  <a:pt x="1012034" y="1500760"/>
                </a:lnTo>
                <a:lnTo>
                  <a:pt x="1010049" y="1501951"/>
                </a:lnTo>
                <a:lnTo>
                  <a:pt x="1008065" y="1502347"/>
                </a:lnTo>
                <a:lnTo>
                  <a:pt x="1004493" y="1502744"/>
                </a:lnTo>
                <a:lnTo>
                  <a:pt x="1000921" y="1502347"/>
                </a:lnTo>
                <a:lnTo>
                  <a:pt x="997349" y="1501951"/>
                </a:lnTo>
                <a:lnTo>
                  <a:pt x="993380" y="1500760"/>
                </a:lnTo>
                <a:lnTo>
                  <a:pt x="989808" y="1500363"/>
                </a:lnTo>
                <a:lnTo>
                  <a:pt x="988220" y="1500760"/>
                </a:lnTo>
                <a:lnTo>
                  <a:pt x="986236" y="1500760"/>
                </a:lnTo>
                <a:lnTo>
                  <a:pt x="984251" y="1501951"/>
                </a:lnTo>
                <a:lnTo>
                  <a:pt x="982267" y="1502744"/>
                </a:lnTo>
                <a:lnTo>
                  <a:pt x="977901" y="1506714"/>
                </a:lnTo>
                <a:lnTo>
                  <a:pt x="974329" y="1510286"/>
                </a:lnTo>
                <a:lnTo>
                  <a:pt x="971948" y="1512271"/>
                </a:lnTo>
                <a:lnTo>
                  <a:pt x="969963" y="1513461"/>
                </a:lnTo>
                <a:lnTo>
                  <a:pt x="968376" y="1514255"/>
                </a:lnTo>
                <a:lnTo>
                  <a:pt x="967185" y="1514255"/>
                </a:lnTo>
                <a:lnTo>
                  <a:pt x="962819" y="1513461"/>
                </a:lnTo>
                <a:lnTo>
                  <a:pt x="955675" y="1511477"/>
                </a:lnTo>
                <a:lnTo>
                  <a:pt x="946547" y="1508698"/>
                </a:lnTo>
                <a:lnTo>
                  <a:pt x="943372" y="1507904"/>
                </a:lnTo>
                <a:lnTo>
                  <a:pt x="940594" y="1507111"/>
                </a:lnTo>
                <a:lnTo>
                  <a:pt x="934640" y="1507111"/>
                </a:lnTo>
                <a:lnTo>
                  <a:pt x="929084" y="1508301"/>
                </a:lnTo>
                <a:lnTo>
                  <a:pt x="922733" y="1510286"/>
                </a:lnTo>
                <a:lnTo>
                  <a:pt x="916780" y="1512667"/>
                </a:lnTo>
                <a:lnTo>
                  <a:pt x="910430" y="1515843"/>
                </a:lnTo>
                <a:lnTo>
                  <a:pt x="903683" y="1519812"/>
                </a:lnTo>
                <a:lnTo>
                  <a:pt x="897333" y="1523781"/>
                </a:lnTo>
                <a:lnTo>
                  <a:pt x="883441" y="1532513"/>
                </a:lnTo>
                <a:lnTo>
                  <a:pt x="869947" y="1541643"/>
                </a:lnTo>
                <a:lnTo>
                  <a:pt x="862406" y="1545215"/>
                </a:lnTo>
                <a:lnTo>
                  <a:pt x="854469" y="1549184"/>
                </a:lnTo>
                <a:lnTo>
                  <a:pt x="847324" y="1552360"/>
                </a:lnTo>
                <a:lnTo>
                  <a:pt x="839387" y="1554344"/>
                </a:lnTo>
                <a:lnTo>
                  <a:pt x="836608" y="1554741"/>
                </a:lnTo>
                <a:lnTo>
                  <a:pt x="833036" y="1555138"/>
                </a:lnTo>
                <a:lnTo>
                  <a:pt x="826686" y="1555138"/>
                </a:lnTo>
                <a:lnTo>
                  <a:pt x="819939" y="1554741"/>
                </a:lnTo>
                <a:lnTo>
                  <a:pt x="813589" y="1553550"/>
                </a:lnTo>
                <a:lnTo>
                  <a:pt x="807239" y="1552757"/>
                </a:lnTo>
                <a:lnTo>
                  <a:pt x="801285" y="1552360"/>
                </a:lnTo>
                <a:lnTo>
                  <a:pt x="796523" y="1552757"/>
                </a:lnTo>
                <a:lnTo>
                  <a:pt x="794538" y="1553153"/>
                </a:lnTo>
                <a:lnTo>
                  <a:pt x="792554" y="1554344"/>
                </a:lnTo>
                <a:lnTo>
                  <a:pt x="790172" y="1555535"/>
                </a:lnTo>
                <a:lnTo>
                  <a:pt x="788585" y="1557520"/>
                </a:lnTo>
                <a:lnTo>
                  <a:pt x="787394" y="1559504"/>
                </a:lnTo>
                <a:lnTo>
                  <a:pt x="785807" y="1561489"/>
                </a:lnTo>
                <a:lnTo>
                  <a:pt x="784219" y="1566252"/>
                </a:lnTo>
                <a:lnTo>
                  <a:pt x="782631" y="1571412"/>
                </a:lnTo>
                <a:lnTo>
                  <a:pt x="781838" y="1576572"/>
                </a:lnTo>
                <a:lnTo>
                  <a:pt x="780250" y="1582129"/>
                </a:lnTo>
                <a:lnTo>
                  <a:pt x="778266" y="1587289"/>
                </a:lnTo>
                <a:lnTo>
                  <a:pt x="777075" y="1589670"/>
                </a:lnTo>
                <a:lnTo>
                  <a:pt x="775487" y="1592449"/>
                </a:lnTo>
                <a:lnTo>
                  <a:pt x="769534" y="1598006"/>
                </a:lnTo>
                <a:lnTo>
                  <a:pt x="763184" y="1603562"/>
                </a:lnTo>
                <a:lnTo>
                  <a:pt x="756437" y="1608326"/>
                </a:lnTo>
                <a:lnTo>
                  <a:pt x="748499" y="1612692"/>
                </a:lnTo>
                <a:lnTo>
                  <a:pt x="740958" y="1617058"/>
                </a:lnTo>
                <a:lnTo>
                  <a:pt x="733020" y="1620630"/>
                </a:lnTo>
                <a:lnTo>
                  <a:pt x="725082" y="1624202"/>
                </a:lnTo>
                <a:lnTo>
                  <a:pt x="717145" y="1626584"/>
                </a:lnTo>
                <a:lnTo>
                  <a:pt x="714763" y="1627378"/>
                </a:lnTo>
                <a:lnTo>
                  <a:pt x="711985" y="1627378"/>
                </a:lnTo>
                <a:lnTo>
                  <a:pt x="706429" y="1627378"/>
                </a:lnTo>
                <a:lnTo>
                  <a:pt x="700078" y="1626981"/>
                </a:lnTo>
                <a:lnTo>
                  <a:pt x="693331" y="1626187"/>
                </a:lnTo>
                <a:lnTo>
                  <a:pt x="686981" y="1624996"/>
                </a:lnTo>
                <a:lnTo>
                  <a:pt x="680631" y="1624599"/>
                </a:lnTo>
                <a:lnTo>
                  <a:pt x="677853" y="1624996"/>
                </a:lnTo>
                <a:lnTo>
                  <a:pt x="674677" y="1625393"/>
                </a:lnTo>
                <a:lnTo>
                  <a:pt x="672296" y="1626187"/>
                </a:lnTo>
                <a:lnTo>
                  <a:pt x="669915" y="1627378"/>
                </a:lnTo>
                <a:lnTo>
                  <a:pt x="668327" y="1628569"/>
                </a:lnTo>
                <a:lnTo>
                  <a:pt x="667136" y="1630553"/>
                </a:lnTo>
                <a:lnTo>
                  <a:pt x="664755" y="1634126"/>
                </a:lnTo>
                <a:lnTo>
                  <a:pt x="663168" y="1639683"/>
                </a:lnTo>
                <a:lnTo>
                  <a:pt x="661580" y="1645239"/>
                </a:lnTo>
                <a:lnTo>
                  <a:pt x="658802" y="1656750"/>
                </a:lnTo>
                <a:lnTo>
                  <a:pt x="656817" y="1661513"/>
                </a:lnTo>
                <a:lnTo>
                  <a:pt x="655627" y="1663498"/>
                </a:lnTo>
                <a:lnTo>
                  <a:pt x="654436" y="1665482"/>
                </a:lnTo>
                <a:lnTo>
                  <a:pt x="650864" y="1669849"/>
                </a:lnTo>
                <a:lnTo>
                  <a:pt x="646498" y="1674215"/>
                </a:lnTo>
                <a:lnTo>
                  <a:pt x="641736" y="1678184"/>
                </a:lnTo>
                <a:lnTo>
                  <a:pt x="636576" y="1682153"/>
                </a:lnTo>
                <a:lnTo>
                  <a:pt x="625860" y="1690092"/>
                </a:lnTo>
                <a:lnTo>
                  <a:pt x="614350" y="1696839"/>
                </a:lnTo>
                <a:lnTo>
                  <a:pt x="602047" y="1703587"/>
                </a:lnTo>
                <a:lnTo>
                  <a:pt x="589346" y="1710732"/>
                </a:lnTo>
                <a:lnTo>
                  <a:pt x="577043" y="1717082"/>
                </a:lnTo>
                <a:lnTo>
                  <a:pt x="564739" y="1723433"/>
                </a:lnTo>
                <a:lnTo>
                  <a:pt x="531003" y="1741691"/>
                </a:lnTo>
                <a:lnTo>
                  <a:pt x="500046" y="1758362"/>
                </a:lnTo>
                <a:lnTo>
                  <a:pt x="484567" y="1766697"/>
                </a:lnTo>
                <a:lnTo>
                  <a:pt x="469089" y="1775430"/>
                </a:lnTo>
                <a:lnTo>
                  <a:pt x="454007" y="1785353"/>
                </a:lnTo>
                <a:lnTo>
                  <a:pt x="437734" y="1795673"/>
                </a:lnTo>
                <a:lnTo>
                  <a:pt x="432575" y="1798848"/>
                </a:lnTo>
                <a:lnTo>
                  <a:pt x="428209" y="1802817"/>
                </a:lnTo>
                <a:lnTo>
                  <a:pt x="419477" y="1810756"/>
                </a:lnTo>
                <a:lnTo>
                  <a:pt x="411143" y="1819488"/>
                </a:lnTo>
                <a:lnTo>
                  <a:pt x="403205" y="1827823"/>
                </a:lnTo>
                <a:lnTo>
                  <a:pt x="395664" y="1836159"/>
                </a:lnTo>
                <a:lnTo>
                  <a:pt x="387329" y="1844494"/>
                </a:lnTo>
                <a:lnTo>
                  <a:pt x="378598" y="1851639"/>
                </a:lnTo>
                <a:lnTo>
                  <a:pt x="374232" y="1855211"/>
                </a:lnTo>
                <a:lnTo>
                  <a:pt x="369072" y="1858783"/>
                </a:lnTo>
                <a:lnTo>
                  <a:pt x="366691" y="1859577"/>
                </a:lnTo>
                <a:lnTo>
                  <a:pt x="363913" y="1860768"/>
                </a:lnTo>
                <a:lnTo>
                  <a:pt x="361134" y="1860768"/>
                </a:lnTo>
                <a:lnTo>
                  <a:pt x="358753" y="1859974"/>
                </a:lnTo>
                <a:lnTo>
                  <a:pt x="353197" y="1858783"/>
                </a:lnTo>
                <a:lnTo>
                  <a:pt x="348037" y="1856799"/>
                </a:lnTo>
                <a:lnTo>
                  <a:pt x="342878" y="1854814"/>
                </a:lnTo>
                <a:lnTo>
                  <a:pt x="340496" y="1854417"/>
                </a:lnTo>
                <a:lnTo>
                  <a:pt x="337718" y="1854417"/>
                </a:lnTo>
                <a:lnTo>
                  <a:pt x="335337" y="1854417"/>
                </a:lnTo>
                <a:lnTo>
                  <a:pt x="333352" y="1855211"/>
                </a:lnTo>
                <a:lnTo>
                  <a:pt x="330971" y="1856799"/>
                </a:lnTo>
                <a:lnTo>
                  <a:pt x="328590" y="1858783"/>
                </a:lnTo>
                <a:lnTo>
                  <a:pt x="326605" y="1861165"/>
                </a:lnTo>
                <a:lnTo>
                  <a:pt x="325414" y="1863149"/>
                </a:lnTo>
                <a:lnTo>
                  <a:pt x="324621" y="1865531"/>
                </a:lnTo>
                <a:lnTo>
                  <a:pt x="323827" y="1867912"/>
                </a:lnTo>
                <a:lnTo>
                  <a:pt x="323827" y="1872676"/>
                </a:lnTo>
                <a:lnTo>
                  <a:pt x="325017" y="1877042"/>
                </a:lnTo>
                <a:lnTo>
                  <a:pt x="325414" y="1881408"/>
                </a:lnTo>
                <a:lnTo>
                  <a:pt x="325414" y="1886171"/>
                </a:lnTo>
                <a:lnTo>
                  <a:pt x="325017" y="1887759"/>
                </a:lnTo>
                <a:lnTo>
                  <a:pt x="324621" y="1889743"/>
                </a:lnTo>
                <a:lnTo>
                  <a:pt x="323430" y="1891728"/>
                </a:lnTo>
                <a:lnTo>
                  <a:pt x="321446" y="1893315"/>
                </a:lnTo>
                <a:lnTo>
                  <a:pt x="316286" y="1898078"/>
                </a:lnTo>
                <a:lnTo>
                  <a:pt x="309936" y="1902445"/>
                </a:lnTo>
                <a:lnTo>
                  <a:pt x="296044" y="1911574"/>
                </a:lnTo>
                <a:lnTo>
                  <a:pt x="289297" y="1916337"/>
                </a:lnTo>
                <a:lnTo>
                  <a:pt x="282550" y="1921100"/>
                </a:lnTo>
                <a:lnTo>
                  <a:pt x="276200" y="1926657"/>
                </a:lnTo>
                <a:lnTo>
                  <a:pt x="269850" y="1933008"/>
                </a:lnTo>
                <a:lnTo>
                  <a:pt x="263103" y="1941343"/>
                </a:lnTo>
                <a:lnTo>
                  <a:pt x="255959" y="1949678"/>
                </a:lnTo>
                <a:lnTo>
                  <a:pt x="248418" y="1958014"/>
                </a:lnTo>
                <a:lnTo>
                  <a:pt x="244449" y="1961586"/>
                </a:lnTo>
                <a:lnTo>
                  <a:pt x="240083" y="1965158"/>
                </a:lnTo>
                <a:lnTo>
                  <a:pt x="235717" y="1967540"/>
                </a:lnTo>
                <a:lnTo>
                  <a:pt x="230558" y="1969524"/>
                </a:lnTo>
                <a:lnTo>
                  <a:pt x="225795" y="1971112"/>
                </a:lnTo>
                <a:lnTo>
                  <a:pt x="219842" y="1971509"/>
                </a:lnTo>
                <a:lnTo>
                  <a:pt x="213888" y="1970715"/>
                </a:lnTo>
                <a:lnTo>
                  <a:pt x="207538" y="1968731"/>
                </a:lnTo>
                <a:lnTo>
                  <a:pt x="200394" y="1965555"/>
                </a:lnTo>
                <a:lnTo>
                  <a:pt x="193250" y="1961189"/>
                </a:lnTo>
                <a:lnTo>
                  <a:pt x="192059" y="1965555"/>
                </a:lnTo>
                <a:lnTo>
                  <a:pt x="191662" y="1970715"/>
                </a:lnTo>
                <a:lnTo>
                  <a:pt x="191266" y="1981829"/>
                </a:lnTo>
                <a:lnTo>
                  <a:pt x="190075" y="1992943"/>
                </a:lnTo>
                <a:lnTo>
                  <a:pt x="189678" y="1998500"/>
                </a:lnTo>
                <a:lnTo>
                  <a:pt x="188091" y="2003660"/>
                </a:lnTo>
                <a:lnTo>
                  <a:pt x="186900" y="2008820"/>
                </a:lnTo>
                <a:lnTo>
                  <a:pt x="184915" y="2013186"/>
                </a:lnTo>
                <a:lnTo>
                  <a:pt x="182137" y="2016361"/>
                </a:lnTo>
                <a:lnTo>
                  <a:pt x="178962" y="2019537"/>
                </a:lnTo>
                <a:lnTo>
                  <a:pt x="176978" y="2020727"/>
                </a:lnTo>
                <a:lnTo>
                  <a:pt x="174993" y="2021521"/>
                </a:lnTo>
                <a:lnTo>
                  <a:pt x="172612" y="2021918"/>
                </a:lnTo>
                <a:lnTo>
                  <a:pt x="170231" y="2022315"/>
                </a:lnTo>
                <a:lnTo>
                  <a:pt x="167055" y="2022315"/>
                </a:lnTo>
                <a:lnTo>
                  <a:pt x="164277" y="2021918"/>
                </a:lnTo>
                <a:lnTo>
                  <a:pt x="157530" y="2020330"/>
                </a:lnTo>
                <a:lnTo>
                  <a:pt x="153561" y="2015964"/>
                </a:lnTo>
                <a:lnTo>
                  <a:pt x="151180" y="2011995"/>
                </a:lnTo>
                <a:lnTo>
                  <a:pt x="149195" y="2008026"/>
                </a:lnTo>
                <a:lnTo>
                  <a:pt x="148005" y="2004850"/>
                </a:lnTo>
                <a:lnTo>
                  <a:pt x="147608" y="2000881"/>
                </a:lnTo>
                <a:lnTo>
                  <a:pt x="147608" y="1998103"/>
                </a:lnTo>
                <a:lnTo>
                  <a:pt x="148401" y="1994530"/>
                </a:lnTo>
                <a:lnTo>
                  <a:pt x="149592" y="1991752"/>
                </a:lnTo>
                <a:lnTo>
                  <a:pt x="151974" y="1986195"/>
                </a:lnTo>
                <a:lnTo>
                  <a:pt x="155546" y="1981432"/>
                </a:lnTo>
                <a:lnTo>
                  <a:pt x="158324" y="1976272"/>
                </a:lnTo>
                <a:lnTo>
                  <a:pt x="159514" y="1974287"/>
                </a:lnTo>
                <a:lnTo>
                  <a:pt x="159911" y="1971906"/>
                </a:lnTo>
                <a:lnTo>
                  <a:pt x="165865" y="1952060"/>
                </a:lnTo>
                <a:lnTo>
                  <a:pt x="168643" y="1942137"/>
                </a:lnTo>
                <a:lnTo>
                  <a:pt x="171024" y="1933008"/>
                </a:lnTo>
                <a:lnTo>
                  <a:pt x="164674" y="1927054"/>
                </a:lnTo>
                <a:lnTo>
                  <a:pt x="159911" y="1923482"/>
                </a:lnTo>
                <a:lnTo>
                  <a:pt x="157927" y="1922688"/>
                </a:lnTo>
                <a:lnTo>
                  <a:pt x="155942" y="1921497"/>
                </a:lnTo>
                <a:lnTo>
                  <a:pt x="153958" y="1921100"/>
                </a:lnTo>
                <a:lnTo>
                  <a:pt x="152370" y="1921497"/>
                </a:lnTo>
                <a:lnTo>
                  <a:pt x="151180" y="1921497"/>
                </a:lnTo>
                <a:lnTo>
                  <a:pt x="149592" y="1922688"/>
                </a:lnTo>
                <a:lnTo>
                  <a:pt x="147608" y="1924672"/>
                </a:lnTo>
                <a:lnTo>
                  <a:pt x="145623" y="1927451"/>
                </a:lnTo>
                <a:lnTo>
                  <a:pt x="144036" y="1931023"/>
                </a:lnTo>
                <a:lnTo>
                  <a:pt x="140861" y="1937771"/>
                </a:lnTo>
                <a:lnTo>
                  <a:pt x="139273" y="1941343"/>
                </a:lnTo>
                <a:lnTo>
                  <a:pt x="136892" y="1943725"/>
                </a:lnTo>
                <a:lnTo>
                  <a:pt x="135304" y="1944518"/>
                </a:lnTo>
                <a:lnTo>
                  <a:pt x="134113" y="1945709"/>
                </a:lnTo>
                <a:lnTo>
                  <a:pt x="132129" y="1946106"/>
                </a:lnTo>
                <a:lnTo>
                  <a:pt x="130145" y="1946106"/>
                </a:lnTo>
                <a:lnTo>
                  <a:pt x="128160" y="1946106"/>
                </a:lnTo>
                <a:lnTo>
                  <a:pt x="125779" y="1945312"/>
                </a:lnTo>
                <a:lnTo>
                  <a:pt x="123001" y="1944121"/>
                </a:lnTo>
                <a:lnTo>
                  <a:pt x="120222" y="1942534"/>
                </a:lnTo>
                <a:lnTo>
                  <a:pt x="118635" y="1938961"/>
                </a:lnTo>
                <a:lnTo>
                  <a:pt x="117841" y="1935389"/>
                </a:lnTo>
                <a:lnTo>
                  <a:pt x="117444" y="1931817"/>
                </a:lnTo>
                <a:lnTo>
                  <a:pt x="117444" y="1929038"/>
                </a:lnTo>
                <a:lnTo>
                  <a:pt x="117444" y="1926260"/>
                </a:lnTo>
                <a:lnTo>
                  <a:pt x="117841" y="1923482"/>
                </a:lnTo>
                <a:lnTo>
                  <a:pt x="118635" y="1921100"/>
                </a:lnTo>
                <a:lnTo>
                  <a:pt x="119825" y="1919115"/>
                </a:lnTo>
                <a:lnTo>
                  <a:pt x="121413" y="1917131"/>
                </a:lnTo>
                <a:lnTo>
                  <a:pt x="122604" y="1915940"/>
                </a:lnTo>
                <a:lnTo>
                  <a:pt x="126573" y="1912765"/>
                </a:lnTo>
                <a:lnTo>
                  <a:pt x="131335" y="1910383"/>
                </a:lnTo>
                <a:lnTo>
                  <a:pt x="136495" y="1908002"/>
                </a:lnTo>
                <a:lnTo>
                  <a:pt x="148005" y="1903635"/>
                </a:lnTo>
                <a:lnTo>
                  <a:pt x="153958" y="1901651"/>
                </a:lnTo>
                <a:lnTo>
                  <a:pt x="160308" y="1898872"/>
                </a:lnTo>
                <a:lnTo>
                  <a:pt x="166262" y="1895300"/>
                </a:lnTo>
                <a:lnTo>
                  <a:pt x="171421" y="1891331"/>
                </a:lnTo>
                <a:lnTo>
                  <a:pt x="176581" y="1886568"/>
                </a:lnTo>
                <a:lnTo>
                  <a:pt x="178565" y="1884186"/>
                </a:lnTo>
                <a:lnTo>
                  <a:pt x="180550" y="1880614"/>
                </a:lnTo>
                <a:lnTo>
                  <a:pt x="182137" y="1886568"/>
                </a:lnTo>
                <a:lnTo>
                  <a:pt x="183328" y="1891331"/>
                </a:lnTo>
                <a:lnTo>
                  <a:pt x="183328" y="1896094"/>
                </a:lnTo>
                <a:lnTo>
                  <a:pt x="182931" y="1900857"/>
                </a:lnTo>
                <a:lnTo>
                  <a:pt x="181740" y="1904429"/>
                </a:lnTo>
                <a:lnTo>
                  <a:pt x="179756" y="1908398"/>
                </a:lnTo>
                <a:lnTo>
                  <a:pt x="176978" y="1912368"/>
                </a:lnTo>
                <a:lnTo>
                  <a:pt x="174199" y="1915940"/>
                </a:lnTo>
                <a:lnTo>
                  <a:pt x="179359" y="1917925"/>
                </a:lnTo>
                <a:lnTo>
                  <a:pt x="184915" y="1919909"/>
                </a:lnTo>
                <a:lnTo>
                  <a:pt x="190075" y="1920703"/>
                </a:lnTo>
                <a:lnTo>
                  <a:pt x="194441" y="1921100"/>
                </a:lnTo>
                <a:lnTo>
                  <a:pt x="199600" y="1921100"/>
                </a:lnTo>
                <a:lnTo>
                  <a:pt x="203966" y="1920703"/>
                </a:lnTo>
                <a:lnTo>
                  <a:pt x="207538" y="1919909"/>
                </a:lnTo>
                <a:lnTo>
                  <a:pt x="211507" y="1918322"/>
                </a:lnTo>
                <a:lnTo>
                  <a:pt x="215476" y="1916337"/>
                </a:lnTo>
                <a:lnTo>
                  <a:pt x="219445" y="1914352"/>
                </a:lnTo>
                <a:lnTo>
                  <a:pt x="223017" y="1911971"/>
                </a:lnTo>
                <a:lnTo>
                  <a:pt x="226589" y="1908795"/>
                </a:lnTo>
                <a:lnTo>
                  <a:pt x="232939" y="1903239"/>
                </a:lnTo>
                <a:lnTo>
                  <a:pt x="240083" y="1895697"/>
                </a:lnTo>
                <a:lnTo>
                  <a:pt x="252784" y="1881011"/>
                </a:lnTo>
                <a:lnTo>
                  <a:pt x="259134" y="1873866"/>
                </a:lnTo>
                <a:lnTo>
                  <a:pt x="265881" y="1867516"/>
                </a:lnTo>
                <a:lnTo>
                  <a:pt x="273025" y="1861165"/>
                </a:lnTo>
                <a:lnTo>
                  <a:pt x="276994" y="1858783"/>
                </a:lnTo>
                <a:lnTo>
                  <a:pt x="280963" y="1856799"/>
                </a:lnTo>
                <a:lnTo>
                  <a:pt x="284932" y="1854814"/>
                </a:lnTo>
                <a:lnTo>
                  <a:pt x="289297" y="1852829"/>
                </a:lnTo>
                <a:lnTo>
                  <a:pt x="293663" y="1851639"/>
                </a:lnTo>
                <a:lnTo>
                  <a:pt x="298426" y="1851242"/>
                </a:lnTo>
                <a:lnTo>
                  <a:pt x="294060" y="1844891"/>
                </a:lnTo>
                <a:lnTo>
                  <a:pt x="292076" y="1842509"/>
                </a:lnTo>
                <a:lnTo>
                  <a:pt x="289694" y="1840922"/>
                </a:lnTo>
                <a:lnTo>
                  <a:pt x="287710" y="1839731"/>
                </a:lnTo>
                <a:lnTo>
                  <a:pt x="285725" y="1838540"/>
                </a:lnTo>
                <a:lnTo>
                  <a:pt x="284138" y="1838143"/>
                </a:lnTo>
                <a:lnTo>
                  <a:pt x="282550" y="1838143"/>
                </a:lnTo>
                <a:lnTo>
                  <a:pt x="278978" y="1838937"/>
                </a:lnTo>
                <a:lnTo>
                  <a:pt x="275803" y="1840525"/>
                </a:lnTo>
                <a:lnTo>
                  <a:pt x="272231" y="1842906"/>
                </a:lnTo>
                <a:lnTo>
                  <a:pt x="268659" y="1845288"/>
                </a:lnTo>
                <a:lnTo>
                  <a:pt x="265484" y="1848066"/>
                </a:lnTo>
                <a:lnTo>
                  <a:pt x="262309" y="1850448"/>
                </a:lnTo>
                <a:lnTo>
                  <a:pt x="259134" y="1851639"/>
                </a:lnTo>
                <a:lnTo>
                  <a:pt x="257149" y="1851639"/>
                </a:lnTo>
                <a:lnTo>
                  <a:pt x="255165" y="1851639"/>
                </a:lnTo>
                <a:lnTo>
                  <a:pt x="253180" y="1851639"/>
                </a:lnTo>
                <a:lnTo>
                  <a:pt x="251196" y="1850845"/>
                </a:lnTo>
                <a:lnTo>
                  <a:pt x="249212" y="1849654"/>
                </a:lnTo>
                <a:lnTo>
                  <a:pt x="247227" y="1848463"/>
                </a:lnTo>
                <a:lnTo>
                  <a:pt x="245243" y="1846479"/>
                </a:lnTo>
                <a:lnTo>
                  <a:pt x="242861" y="1843303"/>
                </a:lnTo>
                <a:lnTo>
                  <a:pt x="238495" y="1836556"/>
                </a:lnTo>
                <a:lnTo>
                  <a:pt x="238099" y="1833380"/>
                </a:lnTo>
                <a:lnTo>
                  <a:pt x="238099" y="1830602"/>
                </a:lnTo>
                <a:lnTo>
                  <a:pt x="238099" y="1828220"/>
                </a:lnTo>
                <a:lnTo>
                  <a:pt x="238495" y="1826236"/>
                </a:lnTo>
                <a:lnTo>
                  <a:pt x="239289" y="1825045"/>
                </a:lnTo>
                <a:lnTo>
                  <a:pt x="240877" y="1823457"/>
                </a:lnTo>
                <a:lnTo>
                  <a:pt x="244052" y="1821076"/>
                </a:lnTo>
                <a:lnTo>
                  <a:pt x="247227" y="1819091"/>
                </a:lnTo>
                <a:lnTo>
                  <a:pt x="251196" y="1815916"/>
                </a:lnTo>
                <a:lnTo>
                  <a:pt x="253180" y="1814725"/>
                </a:lnTo>
                <a:lnTo>
                  <a:pt x="254768" y="1812740"/>
                </a:lnTo>
                <a:lnTo>
                  <a:pt x="256752" y="1810359"/>
                </a:lnTo>
                <a:lnTo>
                  <a:pt x="257943" y="1807183"/>
                </a:lnTo>
                <a:lnTo>
                  <a:pt x="258340" y="1804802"/>
                </a:lnTo>
                <a:lnTo>
                  <a:pt x="259134" y="1802023"/>
                </a:lnTo>
                <a:lnTo>
                  <a:pt x="259928" y="1796070"/>
                </a:lnTo>
                <a:lnTo>
                  <a:pt x="259928" y="1789322"/>
                </a:lnTo>
                <a:lnTo>
                  <a:pt x="259928" y="1781780"/>
                </a:lnTo>
                <a:lnTo>
                  <a:pt x="259928" y="1775033"/>
                </a:lnTo>
                <a:lnTo>
                  <a:pt x="260324" y="1768682"/>
                </a:lnTo>
                <a:lnTo>
                  <a:pt x="261515" y="1762728"/>
                </a:lnTo>
                <a:lnTo>
                  <a:pt x="261912" y="1760347"/>
                </a:lnTo>
                <a:lnTo>
                  <a:pt x="263500" y="1758362"/>
                </a:lnTo>
                <a:lnTo>
                  <a:pt x="271041" y="1746851"/>
                </a:lnTo>
                <a:lnTo>
                  <a:pt x="275803" y="1741294"/>
                </a:lnTo>
                <a:lnTo>
                  <a:pt x="280566" y="1735341"/>
                </a:lnTo>
                <a:lnTo>
                  <a:pt x="285329" y="1730181"/>
                </a:lnTo>
                <a:lnTo>
                  <a:pt x="290488" y="1725814"/>
                </a:lnTo>
                <a:lnTo>
                  <a:pt x="295648" y="1721448"/>
                </a:lnTo>
                <a:lnTo>
                  <a:pt x="301601" y="1717876"/>
                </a:lnTo>
                <a:lnTo>
                  <a:pt x="307554" y="1715495"/>
                </a:lnTo>
                <a:lnTo>
                  <a:pt x="310729" y="1714304"/>
                </a:lnTo>
                <a:lnTo>
                  <a:pt x="313905" y="1713907"/>
                </a:lnTo>
                <a:lnTo>
                  <a:pt x="316683" y="1713907"/>
                </a:lnTo>
                <a:lnTo>
                  <a:pt x="320255" y="1713907"/>
                </a:lnTo>
                <a:lnTo>
                  <a:pt x="323430" y="1714304"/>
                </a:lnTo>
                <a:lnTo>
                  <a:pt x="327002" y="1715098"/>
                </a:lnTo>
                <a:lnTo>
                  <a:pt x="330177" y="1716288"/>
                </a:lnTo>
                <a:lnTo>
                  <a:pt x="333749" y="1717876"/>
                </a:lnTo>
                <a:lnTo>
                  <a:pt x="337321" y="1719861"/>
                </a:lnTo>
                <a:lnTo>
                  <a:pt x="340496" y="1722242"/>
                </a:lnTo>
                <a:lnTo>
                  <a:pt x="344465" y="1725021"/>
                </a:lnTo>
                <a:lnTo>
                  <a:pt x="348037" y="1728593"/>
                </a:lnTo>
                <a:lnTo>
                  <a:pt x="352006" y="1732165"/>
                </a:lnTo>
                <a:lnTo>
                  <a:pt x="355181" y="1736531"/>
                </a:lnTo>
                <a:lnTo>
                  <a:pt x="352800" y="1736928"/>
                </a:lnTo>
                <a:lnTo>
                  <a:pt x="350418" y="1736928"/>
                </a:lnTo>
                <a:lnTo>
                  <a:pt x="347640" y="1736134"/>
                </a:lnTo>
                <a:lnTo>
                  <a:pt x="344862" y="1734944"/>
                </a:lnTo>
                <a:lnTo>
                  <a:pt x="334146" y="1730181"/>
                </a:lnTo>
                <a:lnTo>
                  <a:pt x="331368" y="1728990"/>
                </a:lnTo>
                <a:lnTo>
                  <a:pt x="328986" y="1728196"/>
                </a:lnTo>
                <a:lnTo>
                  <a:pt x="325811" y="1728196"/>
                </a:lnTo>
                <a:lnTo>
                  <a:pt x="323430" y="1728196"/>
                </a:lnTo>
                <a:lnTo>
                  <a:pt x="321049" y="1728990"/>
                </a:lnTo>
                <a:lnTo>
                  <a:pt x="318667" y="1730578"/>
                </a:lnTo>
                <a:lnTo>
                  <a:pt x="316286" y="1732959"/>
                </a:lnTo>
                <a:lnTo>
                  <a:pt x="314302" y="1736531"/>
                </a:lnTo>
                <a:lnTo>
                  <a:pt x="314302" y="1738516"/>
                </a:lnTo>
                <a:lnTo>
                  <a:pt x="314698" y="1740501"/>
                </a:lnTo>
                <a:lnTo>
                  <a:pt x="317080" y="1744073"/>
                </a:lnTo>
                <a:lnTo>
                  <a:pt x="320255" y="1747645"/>
                </a:lnTo>
                <a:lnTo>
                  <a:pt x="324621" y="1751614"/>
                </a:lnTo>
                <a:lnTo>
                  <a:pt x="329383" y="1755187"/>
                </a:lnTo>
                <a:lnTo>
                  <a:pt x="334940" y="1758759"/>
                </a:lnTo>
                <a:lnTo>
                  <a:pt x="346449" y="1765110"/>
                </a:lnTo>
                <a:lnTo>
                  <a:pt x="358356" y="1770667"/>
                </a:lnTo>
                <a:lnTo>
                  <a:pt x="367882" y="1775430"/>
                </a:lnTo>
                <a:lnTo>
                  <a:pt x="377804" y="1779399"/>
                </a:lnTo>
                <a:lnTo>
                  <a:pt x="378598" y="1778605"/>
                </a:lnTo>
                <a:lnTo>
                  <a:pt x="379788" y="1777414"/>
                </a:lnTo>
                <a:lnTo>
                  <a:pt x="380185" y="1776224"/>
                </a:lnTo>
                <a:lnTo>
                  <a:pt x="380582" y="1774636"/>
                </a:lnTo>
                <a:lnTo>
                  <a:pt x="380979" y="1770270"/>
                </a:lnTo>
                <a:lnTo>
                  <a:pt x="380582" y="1765110"/>
                </a:lnTo>
                <a:lnTo>
                  <a:pt x="379788" y="1759950"/>
                </a:lnTo>
                <a:lnTo>
                  <a:pt x="378201" y="1753599"/>
                </a:lnTo>
                <a:lnTo>
                  <a:pt x="374629" y="1740501"/>
                </a:lnTo>
                <a:lnTo>
                  <a:pt x="373438" y="1734150"/>
                </a:lnTo>
                <a:lnTo>
                  <a:pt x="372247" y="1727799"/>
                </a:lnTo>
                <a:lnTo>
                  <a:pt x="371850" y="1721845"/>
                </a:lnTo>
                <a:lnTo>
                  <a:pt x="371850" y="1716288"/>
                </a:lnTo>
                <a:lnTo>
                  <a:pt x="372247" y="1711525"/>
                </a:lnTo>
                <a:lnTo>
                  <a:pt x="373438" y="1709541"/>
                </a:lnTo>
                <a:lnTo>
                  <a:pt x="374232" y="1707556"/>
                </a:lnTo>
                <a:lnTo>
                  <a:pt x="375819" y="1705968"/>
                </a:lnTo>
                <a:lnTo>
                  <a:pt x="377407" y="1705175"/>
                </a:lnTo>
                <a:lnTo>
                  <a:pt x="379391" y="1704381"/>
                </a:lnTo>
                <a:lnTo>
                  <a:pt x="381773" y="1703587"/>
                </a:lnTo>
                <a:lnTo>
                  <a:pt x="381773" y="1711525"/>
                </a:lnTo>
                <a:lnTo>
                  <a:pt x="382963" y="1717876"/>
                </a:lnTo>
                <a:lnTo>
                  <a:pt x="384551" y="1723830"/>
                </a:lnTo>
                <a:lnTo>
                  <a:pt x="386932" y="1728593"/>
                </a:lnTo>
                <a:lnTo>
                  <a:pt x="390504" y="1732562"/>
                </a:lnTo>
                <a:lnTo>
                  <a:pt x="394076" y="1735341"/>
                </a:lnTo>
                <a:lnTo>
                  <a:pt x="398442" y="1737722"/>
                </a:lnTo>
                <a:lnTo>
                  <a:pt x="402808" y="1739310"/>
                </a:lnTo>
                <a:lnTo>
                  <a:pt x="407571" y="1740501"/>
                </a:lnTo>
                <a:lnTo>
                  <a:pt x="412333" y="1740898"/>
                </a:lnTo>
                <a:lnTo>
                  <a:pt x="417493" y="1740898"/>
                </a:lnTo>
                <a:lnTo>
                  <a:pt x="422652" y="1739707"/>
                </a:lnTo>
                <a:lnTo>
                  <a:pt x="428209" y="1738913"/>
                </a:lnTo>
                <a:lnTo>
                  <a:pt x="433368" y="1737325"/>
                </a:lnTo>
                <a:lnTo>
                  <a:pt x="438528" y="1735341"/>
                </a:lnTo>
                <a:lnTo>
                  <a:pt x="443291" y="1733356"/>
                </a:lnTo>
                <a:lnTo>
                  <a:pt x="436940" y="1728196"/>
                </a:lnTo>
                <a:lnTo>
                  <a:pt x="430590" y="1724227"/>
                </a:lnTo>
                <a:lnTo>
                  <a:pt x="427415" y="1722242"/>
                </a:lnTo>
                <a:lnTo>
                  <a:pt x="424240" y="1721448"/>
                </a:lnTo>
                <a:lnTo>
                  <a:pt x="421065" y="1721448"/>
                </a:lnTo>
                <a:lnTo>
                  <a:pt x="418683" y="1721448"/>
                </a:lnTo>
                <a:lnTo>
                  <a:pt x="416302" y="1716288"/>
                </a:lnTo>
                <a:lnTo>
                  <a:pt x="414715" y="1712319"/>
                </a:lnTo>
                <a:lnTo>
                  <a:pt x="414318" y="1709541"/>
                </a:lnTo>
                <a:lnTo>
                  <a:pt x="414715" y="1707953"/>
                </a:lnTo>
                <a:lnTo>
                  <a:pt x="415905" y="1707556"/>
                </a:lnTo>
                <a:lnTo>
                  <a:pt x="417493" y="1707953"/>
                </a:lnTo>
                <a:lnTo>
                  <a:pt x="419477" y="1709144"/>
                </a:lnTo>
                <a:lnTo>
                  <a:pt x="421859" y="1710732"/>
                </a:lnTo>
                <a:lnTo>
                  <a:pt x="426621" y="1714304"/>
                </a:lnTo>
                <a:lnTo>
                  <a:pt x="431384" y="1718670"/>
                </a:lnTo>
                <a:lnTo>
                  <a:pt x="436543" y="1723830"/>
                </a:lnTo>
                <a:lnTo>
                  <a:pt x="438925" y="1722639"/>
                </a:lnTo>
                <a:lnTo>
                  <a:pt x="440909" y="1720655"/>
                </a:lnTo>
                <a:lnTo>
                  <a:pt x="443291" y="1719464"/>
                </a:lnTo>
                <a:lnTo>
                  <a:pt x="444878" y="1717082"/>
                </a:lnTo>
                <a:lnTo>
                  <a:pt x="448053" y="1711922"/>
                </a:lnTo>
                <a:lnTo>
                  <a:pt x="451625" y="1705968"/>
                </a:lnTo>
                <a:lnTo>
                  <a:pt x="454404" y="1700412"/>
                </a:lnTo>
                <a:lnTo>
                  <a:pt x="458372" y="1694855"/>
                </a:lnTo>
                <a:lnTo>
                  <a:pt x="460357" y="1692473"/>
                </a:lnTo>
                <a:lnTo>
                  <a:pt x="462738" y="1690489"/>
                </a:lnTo>
                <a:lnTo>
                  <a:pt x="465120" y="1688504"/>
                </a:lnTo>
                <a:lnTo>
                  <a:pt x="468295" y="1686916"/>
                </a:lnTo>
                <a:lnTo>
                  <a:pt x="471867" y="1685725"/>
                </a:lnTo>
                <a:lnTo>
                  <a:pt x="476629" y="1685329"/>
                </a:lnTo>
                <a:lnTo>
                  <a:pt x="480995" y="1684535"/>
                </a:lnTo>
                <a:lnTo>
                  <a:pt x="485361" y="1684535"/>
                </a:lnTo>
                <a:lnTo>
                  <a:pt x="494092" y="1685329"/>
                </a:lnTo>
                <a:lnTo>
                  <a:pt x="503221" y="1685725"/>
                </a:lnTo>
                <a:lnTo>
                  <a:pt x="507587" y="1685329"/>
                </a:lnTo>
                <a:lnTo>
                  <a:pt x="511556" y="1684138"/>
                </a:lnTo>
                <a:lnTo>
                  <a:pt x="515525" y="1682550"/>
                </a:lnTo>
                <a:lnTo>
                  <a:pt x="519494" y="1680169"/>
                </a:lnTo>
                <a:lnTo>
                  <a:pt x="523065" y="1676993"/>
                </a:lnTo>
                <a:lnTo>
                  <a:pt x="526241" y="1672230"/>
                </a:lnTo>
                <a:lnTo>
                  <a:pt x="528622" y="1667070"/>
                </a:lnTo>
                <a:lnTo>
                  <a:pt x="531003" y="1659529"/>
                </a:lnTo>
                <a:lnTo>
                  <a:pt x="531797" y="1655162"/>
                </a:lnTo>
                <a:lnTo>
                  <a:pt x="532194" y="1650002"/>
                </a:lnTo>
                <a:lnTo>
                  <a:pt x="531797" y="1643255"/>
                </a:lnTo>
                <a:lnTo>
                  <a:pt x="530606" y="1635713"/>
                </a:lnTo>
                <a:lnTo>
                  <a:pt x="529416" y="1620233"/>
                </a:lnTo>
                <a:lnTo>
                  <a:pt x="527828" y="1605150"/>
                </a:lnTo>
                <a:lnTo>
                  <a:pt x="527828" y="1601578"/>
                </a:lnTo>
                <a:lnTo>
                  <a:pt x="528622" y="1597609"/>
                </a:lnTo>
                <a:lnTo>
                  <a:pt x="529813" y="1594036"/>
                </a:lnTo>
                <a:lnTo>
                  <a:pt x="530606" y="1591258"/>
                </a:lnTo>
                <a:lnTo>
                  <a:pt x="532591" y="1587686"/>
                </a:lnTo>
                <a:lnTo>
                  <a:pt x="534575" y="1584907"/>
                </a:lnTo>
                <a:lnTo>
                  <a:pt x="536957" y="1582129"/>
                </a:lnTo>
                <a:lnTo>
                  <a:pt x="539338" y="1578953"/>
                </a:lnTo>
                <a:lnTo>
                  <a:pt x="545688" y="1574190"/>
                </a:lnTo>
                <a:lnTo>
                  <a:pt x="553229" y="1569427"/>
                </a:lnTo>
                <a:lnTo>
                  <a:pt x="561167" y="1564267"/>
                </a:lnTo>
                <a:lnTo>
                  <a:pt x="569105" y="1559901"/>
                </a:lnTo>
                <a:lnTo>
                  <a:pt x="587362" y="1551169"/>
                </a:lnTo>
                <a:lnTo>
                  <a:pt x="605619" y="1542437"/>
                </a:lnTo>
                <a:lnTo>
                  <a:pt x="614350" y="1538070"/>
                </a:lnTo>
                <a:lnTo>
                  <a:pt x="622685" y="1532513"/>
                </a:lnTo>
                <a:lnTo>
                  <a:pt x="630226" y="1527354"/>
                </a:lnTo>
                <a:lnTo>
                  <a:pt x="637370" y="1521400"/>
                </a:lnTo>
                <a:lnTo>
                  <a:pt x="650864" y="1508301"/>
                </a:lnTo>
                <a:lnTo>
                  <a:pt x="659992" y="1500363"/>
                </a:lnTo>
                <a:lnTo>
                  <a:pt x="671105" y="1492424"/>
                </a:lnTo>
                <a:lnTo>
                  <a:pt x="676265" y="1488852"/>
                </a:lnTo>
                <a:lnTo>
                  <a:pt x="682218" y="1484883"/>
                </a:lnTo>
                <a:lnTo>
                  <a:pt x="688569" y="1481708"/>
                </a:lnTo>
                <a:lnTo>
                  <a:pt x="694522" y="1478929"/>
                </a:lnTo>
                <a:lnTo>
                  <a:pt x="700872" y="1476151"/>
                </a:lnTo>
                <a:lnTo>
                  <a:pt x="707222" y="1474166"/>
                </a:lnTo>
                <a:lnTo>
                  <a:pt x="713969" y="1472578"/>
                </a:lnTo>
                <a:lnTo>
                  <a:pt x="720320" y="1472181"/>
                </a:lnTo>
                <a:lnTo>
                  <a:pt x="722701" y="1472181"/>
                </a:lnTo>
                <a:lnTo>
                  <a:pt x="725082" y="1472578"/>
                </a:lnTo>
                <a:lnTo>
                  <a:pt x="731036" y="1474563"/>
                </a:lnTo>
                <a:lnTo>
                  <a:pt x="744133" y="1479326"/>
                </a:lnTo>
                <a:lnTo>
                  <a:pt x="750880" y="1482501"/>
                </a:lnTo>
                <a:lnTo>
                  <a:pt x="758024" y="1484089"/>
                </a:lnTo>
                <a:lnTo>
                  <a:pt x="763184" y="1485677"/>
                </a:lnTo>
                <a:lnTo>
                  <a:pt x="766359" y="1485677"/>
                </a:lnTo>
                <a:lnTo>
                  <a:pt x="768343" y="1485280"/>
                </a:lnTo>
                <a:lnTo>
                  <a:pt x="769534" y="1484883"/>
                </a:lnTo>
                <a:lnTo>
                  <a:pt x="771518" y="1483692"/>
                </a:lnTo>
                <a:lnTo>
                  <a:pt x="774694" y="1480517"/>
                </a:lnTo>
                <a:lnTo>
                  <a:pt x="777472" y="1476151"/>
                </a:lnTo>
                <a:lnTo>
                  <a:pt x="781044" y="1471388"/>
                </a:lnTo>
                <a:lnTo>
                  <a:pt x="784219" y="1466228"/>
                </a:lnTo>
                <a:lnTo>
                  <a:pt x="788188" y="1461464"/>
                </a:lnTo>
                <a:lnTo>
                  <a:pt x="792554" y="1457495"/>
                </a:lnTo>
                <a:lnTo>
                  <a:pt x="794935" y="1455511"/>
                </a:lnTo>
                <a:lnTo>
                  <a:pt x="798110" y="1453923"/>
                </a:lnTo>
                <a:lnTo>
                  <a:pt x="807239" y="1449954"/>
                </a:lnTo>
                <a:lnTo>
                  <a:pt x="817161" y="1445985"/>
                </a:lnTo>
                <a:lnTo>
                  <a:pt x="827877" y="1441619"/>
                </a:lnTo>
                <a:lnTo>
                  <a:pt x="838593" y="1436855"/>
                </a:lnTo>
                <a:lnTo>
                  <a:pt x="849706" y="1430902"/>
                </a:lnTo>
                <a:lnTo>
                  <a:pt x="861613" y="1424551"/>
                </a:lnTo>
                <a:lnTo>
                  <a:pt x="866772" y="1420582"/>
                </a:lnTo>
                <a:lnTo>
                  <a:pt x="872725" y="1416216"/>
                </a:lnTo>
                <a:lnTo>
                  <a:pt x="878282" y="1411849"/>
                </a:lnTo>
                <a:lnTo>
                  <a:pt x="883441" y="1407086"/>
                </a:lnTo>
                <a:lnTo>
                  <a:pt x="879473" y="1400736"/>
                </a:lnTo>
                <a:lnTo>
                  <a:pt x="875504" y="1396766"/>
                </a:lnTo>
                <a:lnTo>
                  <a:pt x="873519" y="1395179"/>
                </a:lnTo>
                <a:lnTo>
                  <a:pt x="872328" y="1394782"/>
                </a:lnTo>
                <a:lnTo>
                  <a:pt x="870344" y="1394385"/>
                </a:lnTo>
                <a:lnTo>
                  <a:pt x="868757" y="1393988"/>
                </a:lnTo>
                <a:lnTo>
                  <a:pt x="867963" y="1394385"/>
                </a:lnTo>
                <a:lnTo>
                  <a:pt x="866375" y="1394782"/>
                </a:lnTo>
                <a:lnTo>
                  <a:pt x="863597" y="1396766"/>
                </a:lnTo>
                <a:lnTo>
                  <a:pt x="860819" y="1399148"/>
                </a:lnTo>
                <a:lnTo>
                  <a:pt x="858437" y="1402323"/>
                </a:lnTo>
                <a:lnTo>
                  <a:pt x="853675" y="1408674"/>
                </a:lnTo>
                <a:lnTo>
                  <a:pt x="850896" y="1411452"/>
                </a:lnTo>
                <a:lnTo>
                  <a:pt x="847324" y="1413437"/>
                </a:lnTo>
                <a:lnTo>
                  <a:pt x="845340" y="1414231"/>
                </a:lnTo>
                <a:lnTo>
                  <a:pt x="843356" y="1415025"/>
                </a:lnTo>
                <a:lnTo>
                  <a:pt x="841371" y="1415025"/>
                </a:lnTo>
                <a:lnTo>
                  <a:pt x="839387" y="1415025"/>
                </a:lnTo>
                <a:lnTo>
                  <a:pt x="837005" y="1413834"/>
                </a:lnTo>
                <a:lnTo>
                  <a:pt x="834624" y="1413040"/>
                </a:lnTo>
                <a:lnTo>
                  <a:pt x="831846" y="1411452"/>
                </a:lnTo>
                <a:lnTo>
                  <a:pt x="829067" y="1409468"/>
                </a:lnTo>
                <a:lnTo>
                  <a:pt x="826686" y="1405102"/>
                </a:lnTo>
                <a:lnTo>
                  <a:pt x="824702" y="1400736"/>
                </a:lnTo>
                <a:lnTo>
                  <a:pt x="823908" y="1396369"/>
                </a:lnTo>
                <a:lnTo>
                  <a:pt x="823511" y="1392003"/>
                </a:lnTo>
                <a:lnTo>
                  <a:pt x="823511" y="1387637"/>
                </a:lnTo>
                <a:lnTo>
                  <a:pt x="823511" y="1382477"/>
                </a:lnTo>
                <a:lnTo>
                  <a:pt x="823908" y="1378111"/>
                </a:lnTo>
                <a:lnTo>
                  <a:pt x="824702" y="1374142"/>
                </a:lnTo>
                <a:lnTo>
                  <a:pt x="827083" y="1366600"/>
                </a:lnTo>
                <a:lnTo>
                  <a:pt x="830655" y="1359456"/>
                </a:lnTo>
                <a:lnTo>
                  <a:pt x="834227" y="1354296"/>
                </a:lnTo>
                <a:lnTo>
                  <a:pt x="837005" y="1350723"/>
                </a:lnTo>
                <a:lnTo>
                  <a:pt x="838593" y="1349930"/>
                </a:lnTo>
                <a:lnTo>
                  <a:pt x="840577" y="1349533"/>
                </a:lnTo>
                <a:lnTo>
                  <a:pt x="842562" y="1349533"/>
                </a:lnTo>
                <a:lnTo>
                  <a:pt x="844943" y="1349533"/>
                </a:lnTo>
                <a:lnTo>
                  <a:pt x="849706" y="1350327"/>
                </a:lnTo>
                <a:lnTo>
                  <a:pt x="855262" y="1352311"/>
                </a:lnTo>
                <a:lnTo>
                  <a:pt x="860819" y="1353899"/>
                </a:lnTo>
                <a:lnTo>
                  <a:pt x="867169" y="1355090"/>
                </a:lnTo>
                <a:lnTo>
                  <a:pt x="870344" y="1355883"/>
                </a:lnTo>
                <a:lnTo>
                  <a:pt x="873122" y="1355883"/>
                </a:lnTo>
                <a:lnTo>
                  <a:pt x="876694" y="1355883"/>
                </a:lnTo>
                <a:lnTo>
                  <a:pt x="879473" y="1355090"/>
                </a:lnTo>
                <a:lnTo>
                  <a:pt x="881457" y="1354296"/>
                </a:lnTo>
                <a:lnTo>
                  <a:pt x="883045" y="1353105"/>
                </a:lnTo>
                <a:lnTo>
                  <a:pt x="887013" y="1350327"/>
                </a:lnTo>
                <a:lnTo>
                  <a:pt x="890189" y="1346357"/>
                </a:lnTo>
                <a:lnTo>
                  <a:pt x="893364" y="1341991"/>
                </a:lnTo>
                <a:lnTo>
                  <a:pt x="896142" y="1337625"/>
                </a:lnTo>
                <a:lnTo>
                  <a:pt x="898126" y="1334053"/>
                </a:lnTo>
                <a:lnTo>
                  <a:pt x="898920" y="1331671"/>
                </a:lnTo>
                <a:lnTo>
                  <a:pt x="898920" y="1331274"/>
                </a:lnTo>
                <a:lnTo>
                  <a:pt x="898523" y="1331274"/>
                </a:lnTo>
                <a:lnTo>
                  <a:pt x="902889" y="1330877"/>
                </a:lnTo>
                <a:lnTo>
                  <a:pt x="906858" y="1330877"/>
                </a:lnTo>
                <a:lnTo>
                  <a:pt x="910827" y="1331274"/>
                </a:lnTo>
                <a:lnTo>
                  <a:pt x="914399" y="1332465"/>
                </a:lnTo>
                <a:lnTo>
                  <a:pt x="921543" y="1334053"/>
                </a:lnTo>
                <a:lnTo>
                  <a:pt x="928290" y="1337228"/>
                </a:lnTo>
                <a:lnTo>
                  <a:pt x="935434" y="1340007"/>
                </a:lnTo>
                <a:lnTo>
                  <a:pt x="941784" y="1341991"/>
                </a:lnTo>
                <a:lnTo>
                  <a:pt x="944562" y="1343182"/>
                </a:lnTo>
                <a:lnTo>
                  <a:pt x="947341" y="1343579"/>
                </a:lnTo>
                <a:lnTo>
                  <a:pt x="950516" y="1343579"/>
                </a:lnTo>
                <a:lnTo>
                  <a:pt x="952897" y="1343182"/>
                </a:lnTo>
                <a:lnTo>
                  <a:pt x="960041" y="1340403"/>
                </a:lnTo>
                <a:lnTo>
                  <a:pt x="967185" y="1338816"/>
                </a:lnTo>
                <a:lnTo>
                  <a:pt x="981870" y="1332862"/>
                </a:lnTo>
                <a:lnTo>
                  <a:pt x="995761" y="1326511"/>
                </a:lnTo>
                <a:lnTo>
                  <a:pt x="1010049" y="1318970"/>
                </a:lnTo>
                <a:lnTo>
                  <a:pt x="1023543" y="1311428"/>
                </a:lnTo>
                <a:lnTo>
                  <a:pt x="1037038" y="1303490"/>
                </a:lnTo>
                <a:lnTo>
                  <a:pt x="1060851" y="1288804"/>
                </a:lnTo>
                <a:lnTo>
                  <a:pt x="1064820" y="1286819"/>
                </a:lnTo>
                <a:lnTo>
                  <a:pt x="1069186" y="1285231"/>
                </a:lnTo>
                <a:lnTo>
                  <a:pt x="1079505" y="1282850"/>
                </a:lnTo>
                <a:lnTo>
                  <a:pt x="1091015" y="1280468"/>
                </a:lnTo>
                <a:lnTo>
                  <a:pt x="1103318" y="1278087"/>
                </a:lnTo>
                <a:lnTo>
                  <a:pt x="1109272" y="1276102"/>
                </a:lnTo>
                <a:lnTo>
                  <a:pt x="1115225" y="1274118"/>
                </a:lnTo>
                <a:lnTo>
                  <a:pt x="1120781" y="1271736"/>
                </a:lnTo>
                <a:lnTo>
                  <a:pt x="1126735" y="1268164"/>
                </a:lnTo>
                <a:lnTo>
                  <a:pt x="1131498" y="1264988"/>
                </a:lnTo>
                <a:lnTo>
                  <a:pt x="1136657" y="1259828"/>
                </a:lnTo>
                <a:lnTo>
                  <a:pt x="1140626" y="1255065"/>
                </a:lnTo>
                <a:lnTo>
                  <a:pt x="1144198" y="1248715"/>
                </a:lnTo>
                <a:lnTo>
                  <a:pt x="1143801" y="1244348"/>
                </a:lnTo>
                <a:lnTo>
                  <a:pt x="1143007" y="1236013"/>
                </a:lnTo>
                <a:lnTo>
                  <a:pt x="1141023" y="1223709"/>
                </a:lnTo>
                <a:lnTo>
                  <a:pt x="1142610" y="1223312"/>
                </a:lnTo>
                <a:lnTo>
                  <a:pt x="1143801" y="1223312"/>
                </a:lnTo>
                <a:lnTo>
                  <a:pt x="1148167" y="1223709"/>
                </a:lnTo>
                <a:lnTo>
                  <a:pt x="1152533" y="1225693"/>
                </a:lnTo>
                <a:lnTo>
                  <a:pt x="1158089" y="1227678"/>
                </a:lnTo>
                <a:lnTo>
                  <a:pt x="1162852" y="1230059"/>
                </a:lnTo>
                <a:lnTo>
                  <a:pt x="1168011" y="1232044"/>
                </a:lnTo>
                <a:lnTo>
                  <a:pt x="1172774" y="1233632"/>
                </a:lnTo>
                <a:lnTo>
                  <a:pt x="1174759" y="1233632"/>
                </a:lnTo>
                <a:lnTo>
                  <a:pt x="1176743" y="1233632"/>
                </a:lnTo>
                <a:lnTo>
                  <a:pt x="1183093" y="1232044"/>
                </a:lnTo>
                <a:lnTo>
                  <a:pt x="1189444" y="1230059"/>
                </a:lnTo>
                <a:lnTo>
                  <a:pt x="1195794" y="1227281"/>
                </a:lnTo>
                <a:lnTo>
                  <a:pt x="1202144" y="1224899"/>
                </a:lnTo>
                <a:lnTo>
                  <a:pt x="1214447" y="1217755"/>
                </a:lnTo>
                <a:lnTo>
                  <a:pt x="1227148" y="1211404"/>
                </a:lnTo>
                <a:lnTo>
                  <a:pt x="1233498" y="1208229"/>
                </a:lnTo>
                <a:lnTo>
                  <a:pt x="1239848" y="1205847"/>
                </a:lnTo>
                <a:lnTo>
                  <a:pt x="1246199" y="1203069"/>
                </a:lnTo>
                <a:lnTo>
                  <a:pt x="1252946" y="1201481"/>
                </a:lnTo>
                <a:lnTo>
                  <a:pt x="1259693" y="1199893"/>
                </a:lnTo>
                <a:lnTo>
                  <a:pt x="1266440" y="1199496"/>
                </a:lnTo>
                <a:lnTo>
                  <a:pt x="1273981" y="1199893"/>
                </a:lnTo>
                <a:lnTo>
                  <a:pt x="1280728" y="1201481"/>
                </a:lnTo>
                <a:lnTo>
                  <a:pt x="1282713" y="1206244"/>
                </a:lnTo>
                <a:lnTo>
                  <a:pt x="1283506" y="1211007"/>
                </a:lnTo>
                <a:lnTo>
                  <a:pt x="1284300" y="1215770"/>
                </a:lnTo>
                <a:lnTo>
                  <a:pt x="1284300" y="1220930"/>
                </a:lnTo>
                <a:lnTo>
                  <a:pt x="1284300" y="1229662"/>
                </a:lnTo>
                <a:lnTo>
                  <a:pt x="1284300" y="1237998"/>
                </a:lnTo>
                <a:lnTo>
                  <a:pt x="1284300" y="1241967"/>
                </a:lnTo>
                <a:lnTo>
                  <a:pt x="1285094" y="1246333"/>
                </a:lnTo>
                <a:lnTo>
                  <a:pt x="1285888" y="1250302"/>
                </a:lnTo>
                <a:lnTo>
                  <a:pt x="1287475" y="1254271"/>
                </a:lnTo>
                <a:lnTo>
                  <a:pt x="1289857" y="1257844"/>
                </a:lnTo>
                <a:lnTo>
                  <a:pt x="1293429" y="1261813"/>
                </a:lnTo>
                <a:lnTo>
                  <a:pt x="1297397" y="1265782"/>
                </a:lnTo>
                <a:lnTo>
                  <a:pt x="1302557" y="1269751"/>
                </a:lnTo>
                <a:lnTo>
                  <a:pt x="1305335" y="1271339"/>
                </a:lnTo>
                <a:lnTo>
                  <a:pt x="1306923" y="1272530"/>
                </a:lnTo>
                <a:lnTo>
                  <a:pt x="1312082" y="1274514"/>
                </a:lnTo>
                <a:lnTo>
                  <a:pt x="1317242" y="1275705"/>
                </a:lnTo>
                <a:lnTo>
                  <a:pt x="1322401" y="1274911"/>
                </a:lnTo>
                <a:lnTo>
                  <a:pt x="1327561" y="1274118"/>
                </a:lnTo>
                <a:lnTo>
                  <a:pt x="1332324" y="1272133"/>
                </a:lnTo>
                <a:lnTo>
                  <a:pt x="1337880" y="1269751"/>
                </a:lnTo>
                <a:lnTo>
                  <a:pt x="1342643" y="1266973"/>
                </a:lnTo>
                <a:lnTo>
                  <a:pt x="1348199" y="1263798"/>
                </a:lnTo>
                <a:lnTo>
                  <a:pt x="1352565" y="1259828"/>
                </a:lnTo>
                <a:lnTo>
                  <a:pt x="1361297" y="1252684"/>
                </a:lnTo>
                <a:lnTo>
                  <a:pt x="1368838" y="1245142"/>
                </a:lnTo>
                <a:lnTo>
                  <a:pt x="1374394" y="1238792"/>
                </a:lnTo>
                <a:lnTo>
                  <a:pt x="1372410" y="1234425"/>
                </a:lnTo>
                <a:lnTo>
                  <a:pt x="1370425" y="1230456"/>
                </a:lnTo>
                <a:lnTo>
                  <a:pt x="1368838" y="1226884"/>
                </a:lnTo>
                <a:lnTo>
                  <a:pt x="1366853" y="1223709"/>
                </a:lnTo>
                <a:lnTo>
                  <a:pt x="1364869" y="1221327"/>
                </a:lnTo>
                <a:lnTo>
                  <a:pt x="1362487" y="1218945"/>
                </a:lnTo>
                <a:lnTo>
                  <a:pt x="1359709" y="1217358"/>
                </a:lnTo>
                <a:lnTo>
                  <a:pt x="1357725" y="1215770"/>
                </a:lnTo>
                <a:lnTo>
                  <a:pt x="1352962" y="1213389"/>
                </a:lnTo>
                <a:lnTo>
                  <a:pt x="1348199" y="1212595"/>
                </a:lnTo>
                <a:lnTo>
                  <a:pt x="1343437" y="1212198"/>
                </a:lnTo>
                <a:lnTo>
                  <a:pt x="1338277" y="1211404"/>
                </a:lnTo>
                <a:lnTo>
                  <a:pt x="1327958" y="1211404"/>
                </a:lnTo>
                <a:lnTo>
                  <a:pt x="1323195" y="1211007"/>
                </a:lnTo>
                <a:lnTo>
                  <a:pt x="1318433" y="1209419"/>
                </a:lnTo>
                <a:lnTo>
                  <a:pt x="1314067" y="1207832"/>
                </a:lnTo>
                <a:lnTo>
                  <a:pt x="1311685" y="1206244"/>
                </a:lnTo>
                <a:lnTo>
                  <a:pt x="1308907" y="1204259"/>
                </a:lnTo>
                <a:lnTo>
                  <a:pt x="1306923" y="1201878"/>
                </a:lnTo>
                <a:lnTo>
                  <a:pt x="1304541" y="1199496"/>
                </a:lnTo>
                <a:lnTo>
                  <a:pt x="1302557" y="1195924"/>
                </a:lnTo>
                <a:lnTo>
                  <a:pt x="1300573" y="1192352"/>
                </a:lnTo>
                <a:lnTo>
                  <a:pt x="1308510" y="1187192"/>
                </a:lnTo>
                <a:lnTo>
                  <a:pt x="1316051" y="1181635"/>
                </a:lnTo>
                <a:lnTo>
                  <a:pt x="1331927" y="1172109"/>
                </a:lnTo>
                <a:lnTo>
                  <a:pt x="1348199" y="1162980"/>
                </a:lnTo>
                <a:lnTo>
                  <a:pt x="1364075" y="1155041"/>
                </a:lnTo>
                <a:lnTo>
                  <a:pt x="1381538" y="1147500"/>
                </a:lnTo>
                <a:lnTo>
                  <a:pt x="1398604" y="1141149"/>
                </a:lnTo>
                <a:lnTo>
                  <a:pt x="1415671" y="1134798"/>
                </a:lnTo>
                <a:lnTo>
                  <a:pt x="1433134" y="1128844"/>
                </a:lnTo>
                <a:lnTo>
                  <a:pt x="1467663" y="1118524"/>
                </a:lnTo>
                <a:lnTo>
                  <a:pt x="1503383" y="1108601"/>
                </a:lnTo>
                <a:lnTo>
                  <a:pt x="1538309" y="1098281"/>
                </a:lnTo>
                <a:lnTo>
                  <a:pt x="1555376" y="1092724"/>
                </a:lnTo>
                <a:lnTo>
                  <a:pt x="1572442" y="1086770"/>
                </a:lnTo>
                <a:lnTo>
                  <a:pt x="1577602" y="1084389"/>
                </a:lnTo>
                <a:lnTo>
                  <a:pt x="1583158" y="1082404"/>
                </a:lnTo>
                <a:lnTo>
                  <a:pt x="1593477" y="1077244"/>
                </a:lnTo>
                <a:lnTo>
                  <a:pt x="1603796" y="1071688"/>
                </a:lnTo>
                <a:lnTo>
                  <a:pt x="1612925" y="1065734"/>
                </a:lnTo>
                <a:lnTo>
                  <a:pt x="1622847" y="1060177"/>
                </a:lnTo>
                <a:lnTo>
                  <a:pt x="1632373" y="1055017"/>
                </a:lnTo>
                <a:lnTo>
                  <a:pt x="1637532" y="1052635"/>
                </a:lnTo>
                <a:lnTo>
                  <a:pt x="1642295" y="1050651"/>
                </a:lnTo>
                <a:lnTo>
                  <a:pt x="1647851" y="1048666"/>
                </a:lnTo>
                <a:lnTo>
                  <a:pt x="1653011" y="1047475"/>
                </a:lnTo>
                <a:lnTo>
                  <a:pt x="1662139" y="1045491"/>
                </a:lnTo>
                <a:lnTo>
                  <a:pt x="1670474" y="1043109"/>
                </a:lnTo>
                <a:lnTo>
                  <a:pt x="1686349" y="1037552"/>
                </a:lnTo>
                <a:lnTo>
                  <a:pt x="1703019" y="1031598"/>
                </a:lnTo>
                <a:lnTo>
                  <a:pt x="1724054" y="1024454"/>
                </a:lnTo>
                <a:lnTo>
                  <a:pt x="1732786" y="1022469"/>
                </a:lnTo>
                <a:lnTo>
                  <a:pt x="1741914" y="1020485"/>
                </a:lnTo>
                <a:lnTo>
                  <a:pt x="1751439" y="1019294"/>
                </a:lnTo>
                <a:lnTo>
                  <a:pt x="1760965" y="1019294"/>
                </a:lnTo>
                <a:lnTo>
                  <a:pt x="1770887" y="1019294"/>
                </a:lnTo>
                <a:lnTo>
                  <a:pt x="1780412" y="1019294"/>
                </a:lnTo>
                <a:lnTo>
                  <a:pt x="1801051" y="1020882"/>
                </a:lnTo>
                <a:lnTo>
                  <a:pt x="1821292" y="1022072"/>
                </a:lnTo>
                <a:lnTo>
                  <a:pt x="1831214" y="1022469"/>
                </a:lnTo>
                <a:lnTo>
                  <a:pt x="1841137" y="1022469"/>
                </a:lnTo>
                <a:lnTo>
                  <a:pt x="1850265" y="1022072"/>
                </a:lnTo>
                <a:lnTo>
                  <a:pt x="1859790" y="1021279"/>
                </a:lnTo>
                <a:lnTo>
                  <a:pt x="1868522" y="1019294"/>
                </a:lnTo>
                <a:lnTo>
                  <a:pt x="1877254" y="1017706"/>
                </a:lnTo>
                <a:lnTo>
                  <a:pt x="1897495" y="1011355"/>
                </a:lnTo>
                <a:lnTo>
                  <a:pt x="1919323" y="1005402"/>
                </a:lnTo>
                <a:lnTo>
                  <a:pt x="1943931" y="999051"/>
                </a:lnTo>
                <a:lnTo>
                  <a:pt x="1971316" y="992303"/>
                </a:lnTo>
                <a:lnTo>
                  <a:pt x="1976476" y="990716"/>
                </a:lnTo>
                <a:lnTo>
                  <a:pt x="1980841" y="988731"/>
                </a:lnTo>
                <a:lnTo>
                  <a:pt x="1989176" y="984762"/>
                </a:lnTo>
                <a:lnTo>
                  <a:pt x="1995924" y="980792"/>
                </a:lnTo>
                <a:lnTo>
                  <a:pt x="1999495" y="979602"/>
                </a:lnTo>
                <a:lnTo>
                  <a:pt x="2003068" y="978411"/>
                </a:lnTo>
                <a:lnTo>
                  <a:pt x="2005846" y="978014"/>
                </a:lnTo>
                <a:lnTo>
                  <a:pt x="2009418" y="978014"/>
                </a:lnTo>
                <a:lnTo>
                  <a:pt x="2012593" y="978808"/>
                </a:lnTo>
                <a:lnTo>
                  <a:pt x="2016562" y="980792"/>
                </a:lnTo>
                <a:lnTo>
                  <a:pt x="2020531" y="984365"/>
                </a:lnTo>
                <a:lnTo>
                  <a:pt x="2024897" y="988731"/>
                </a:lnTo>
                <a:lnTo>
                  <a:pt x="2029659" y="993891"/>
                </a:lnTo>
                <a:lnTo>
                  <a:pt x="2035216" y="1001432"/>
                </a:lnTo>
                <a:lnTo>
                  <a:pt x="2037994" y="1000242"/>
                </a:lnTo>
                <a:lnTo>
                  <a:pt x="2041566" y="999051"/>
                </a:lnTo>
                <a:lnTo>
                  <a:pt x="2044741" y="996669"/>
                </a:lnTo>
                <a:lnTo>
                  <a:pt x="2048313" y="993097"/>
                </a:lnTo>
                <a:lnTo>
                  <a:pt x="2055060" y="985952"/>
                </a:lnTo>
                <a:lnTo>
                  <a:pt x="2062601" y="976823"/>
                </a:lnTo>
                <a:lnTo>
                  <a:pt x="2069745" y="968488"/>
                </a:lnTo>
                <a:lnTo>
                  <a:pt x="2073714" y="964122"/>
                </a:lnTo>
                <a:lnTo>
                  <a:pt x="2077683" y="960946"/>
                </a:lnTo>
                <a:lnTo>
                  <a:pt x="2081255" y="957374"/>
                </a:lnTo>
                <a:lnTo>
                  <a:pt x="2085621" y="954993"/>
                </a:lnTo>
                <a:lnTo>
                  <a:pt x="2089193" y="953008"/>
                </a:lnTo>
                <a:lnTo>
                  <a:pt x="2093161" y="952214"/>
                </a:lnTo>
                <a:lnTo>
                  <a:pt x="2094749" y="952214"/>
                </a:lnTo>
                <a:lnTo>
                  <a:pt x="2096734" y="952611"/>
                </a:lnTo>
                <a:lnTo>
                  <a:pt x="2100305" y="954596"/>
                </a:lnTo>
                <a:lnTo>
                  <a:pt x="2103878" y="957374"/>
                </a:lnTo>
                <a:lnTo>
                  <a:pt x="2108243" y="960946"/>
                </a:lnTo>
                <a:lnTo>
                  <a:pt x="2115784" y="967297"/>
                </a:lnTo>
                <a:lnTo>
                  <a:pt x="2118166" y="969679"/>
                </a:lnTo>
                <a:lnTo>
                  <a:pt x="2120547" y="970472"/>
                </a:lnTo>
                <a:lnTo>
                  <a:pt x="2122531" y="970076"/>
                </a:lnTo>
                <a:lnTo>
                  <a:pt x="2124912" y="969679"/>
                </a:lnTo>
                <a:lnTo>
                  <a:pt x="2130072" y="967694"/>
                </a:lnTo>
                <a:lnTo>
                  <a:pt x="2134438" y="964916"/>
                </a:lnTo>
                <a:lnTo>
                  <a:pt x="2138804" y="961343"/>
                </a:lnTo>
                <a:lnTo>
                  <a:pt x="2147535" y="954596"/>
                </a:lnTo>
                <a:lnTo>
                  <a:pt x="2151504" y="952214"/>
                </a:lnTo>
                <a:lnTo>
                  <a:pt x="2153488" y="951420"/>
                </a:lnTo>
                <a:lnTo>
                  <a:pt x="2154679" y="951023"/>
                </a:lnTo>
                <a:lnTo>
                  <a:pt x="2159045" y="950626"/>
                </a:lnTo>
                <a:lnTo>
                  <a:pt x="2162617" y="951420"/>
                </a:lnTo>
                <a:lnTo>
                  <a:pt x="2164998" y="952611"/>
                </a:lnTo>
                <a:lnTo>
                  <a:pt x="2168174" y="953405"/>
                </a:lnTo>
                <a:lnTo>
                  <a:pt x="2172936" y="956580"/>
                </a:lnTo>
                <a:lnTo>
                  <a:pt x="2175715" y="957374"/>
                </a:lnTo>
                <a:lnTo>
                  <a:pt x="2179286" y="957771"/>
                </a:lnTo>
                <a:lnTo>
                  <a:pt x="2186034" y="957771"/>
                </a:lnTo>
                <a:lnTo>
                  <a:pt x="2192384" y="956977"/>
                </a:lnTo>
                <a:lnTo>
                  <a:pt x="2198734" y="955786"/>
                </a:lnTo>
                <a:lnTo>
                  <a:pt x="2205084" y="953802"/>
                </a:lnTo>
                <a:lnTo>
                  <a:pt x="2211435" y="952214"/>
                </a:lnTo>
                <a:lnTo>
                  <a:pt x="2217785" y="949436"/>
                </a:lnTo>
                <a:lnTo>
                  <a:pt x="2230485" y="944673"/>
                </a:lnTo>
                <a:lnTo>
                  <a:pt x="2242789" y="938719"/>
                </a:lnTo>
                <a:lnTo>
                  <a:pt x="2255489" y="933956"/>
                </a:lnTo>
                <a:lnTo>
                  <a:pt x="2261840" y="931574"/>
                </a:lnTo>
                <a:lnTo>
                  <a:pt x="2268190" y="929590"/>
                </a:lnTo>
                <a:lnTo>
                  <a:pt x="2274937" y="928002"/>
                </a:lnTo>
                <a:lnTo>
                  <a:pt x="2281684" y="927208"/>
                </a:lnTo>
                <a:lnTo>
                  <a:pt x="2286447" y="927208"/>
                </a:lnTo>
                <a:lnTo>
                  <a:pt x="2290813" y="927208"/>
                </a:lnTo>
                <a:lnTo>
                  <a:pt x="2295178" y="927605"/>
                </a:lnTo>
                <a:lnTo>
                  <a:pt x="2299941" y="928399"/>
                </a:lnTo>
                <a:lnTo>
                  <a:pt x="2308672" y="930383"/>
                </a:lnTo>
                <a:lnTo>
                  <a:pt x="2318198" y="933559"/>
                </a:lnTo>
                <a:lnTo>
                  <a:pt x="2327326" y="935940"/>
                </a:lnTo>
                <a:lnTo>
                  <a:pt x="2336058" y="938322"/>
                </a:lnTo>
                <a:lnTo>
                  <a:pt x="2344790" y="939910"/>
                </a:lnTo>
                <a:lnTo>
                  <a:pt x="2348758" y="939910"/>
                </a:lnTo>
                <a:lnTo>
                  <a:pt x="2353124" y="939910"/>
                </a:lnTo>
                <a:lnTo>
                  <a:pt x="2356696" y="939513"/>
                </a:lnTo>
                <a:lnTo>
                  <a:pt x="2360665" y="938322"/>
                </a:lnTo>
                <a:lnTo>
                  <a:pt x="2367412" y="936337"/>
                </a:lnTo>
                <a:lnTo>
                  <a:pt x="2374160" y="933162"/>
                </a:lnTo>
                <a:lnTo>
                  <a:pt x="2381700" y="929590"/>
                </a:lnTo>
                <a:lnTo>
                  <a:pt x="2388448" y="926017"/>
                </a:lnTo>
                <a:lnTo>
                  <a:pt x="2395592" y="922842"/>
                </a:lnTo>
                <a:lnTo>
                  <a:pt x="2403529" y="920460"/>
                </a:lnTo>
                <a:lnTo>
                  <a:pt x="2407498" y="919270"/>
                </a:lnTo>
                <a:lnTo>
                  <a:pt x="2411467" y="918476"/>
                </a:lnTo>
                <a:lnTo>
                  <a:pt x="2416626" y="918476"/>
                </a:lnTo>
                <a:lnTo>
                  <a:pt x="2422183" y="918873"/>
                </a:lnTo>
                <a:lnTo>
                  <a:pt x="2428137" y="919667"/>
                </a:lnTo>
                <a:lnTo>
                  <a:pt x="2433693" y="921254"/>
                </a:lnTo>
                <a:lnTo>
                  <a:pt x="2440043" y="922842"/>
                </a:lnTo>
                <a:lnTo>
                  <a:pt x="2445997" y="923636"/>
                </a:lnTo>
                <a:lnTo>
                  <a:pt x="2452347" y="924033"/>
                </a:lnTo>
                <a:lnTo>
                  <a:pt x="2458300" y="924033"/>
                </a:lnTo>
                <a:lnTo>
                  <a:pt x="2460681" y="924033"/>
                </a:lnTo>
                <a:lnTo>
                  <a:pt x="2463063" y="923239"/>
                </a:lnTo>
                <a:lnTo>
                  <a:pt x="2467429" y="921254"/>
                </a:lnTo>
                <a:lnTo>
                  <a:pt x="2471398" y="918873"/>
                </a:lnTo>
                <a:lnTo>
                  <a:pt x="2474970" y="915697"/>
                </a:lnTo>
                <a:lnTo>
                  <a:pt x="2477748" y="913316"/>
                </a:lnTo>
                <a:lnTo>
                  <a:pt x="2480923" y="910934"/>
                </a:lnTo>
                <a:lnTo>
                  <a:pt x="2483701" y="909347"/>
                </a:lnTo>
                <a:lnTo>
                  <a:pt x="2485686" y="908950"/>
                </a:lnTo>
                <a:lnTo>
                  <a:pt x="2487273" y="908950"/>
                </a:lnTo>
                <a:lnTo>
                  <a:pt x="2490051" y="909347"/>
                </a:lnTo>
                <a:lnTo>
                  <a:pt x="2492432" y="910140"/>
                </a:lnTo>
                <a:lnTo>
                  <a:pt x="2498386" y="912522"/>
                </a:lnTo>
                <a:lnTo>
                  <a:pt x="2504736" y="915300"/>
                </a:lnTo>
                <a:lnTo>
                  <a:pt x="2511086" y="918873"/>
                </a:lnTo>
                <a:lnTo>
                  <a:pt x="2517437" y="922048"/>
                </a:lnTo>
                <a:lnTo>
                  <a:pt x="2523787" y="925223"/>
                </a:lnTo>
                <a:lnTo>
                  <a:pt x="2529740" y="927208"/>
                </a:lnTo>
                <a:lnTo>
                  <a:pt x="2532519" y="927605"/>
                </a:lnTo>
                <a:lnTo>
                  <a:pt x="2535297" y="927605"/>
                </a:lnTo>
                <a:lnTo>
                  <a:pt x="2540059" y="927208"/>
                </a:lnTo>
                <a:lnTo>
                  <a:pt x="2543631" y="925620"/>
                </a:lnTo>
                <a:lnTo>
                  <a:pt x="2546807" y="923239"/>
                </a:lnTo>
                <a:lnTo>
                  <a:pt x="2549585" y="920857"/>
                </a:lnTo>
                <a:lnTo>
                  <a:pt x="2552760" y="918476"/>
                </a:lnTo>
                <a:lnTo>
                  <a:pt x="2555935" y="915697"/>
                </a:lnTo>
                <a:lnTo>
                  <a:pt x="2559904" y="914110"/>
                </a:lnTo>
                <a:lnTo>
                  <a:pt x="2564269" y="912522"/>
                </a:lnTo>
                <a:lnTo>
                  <a:pt x="2566651" y="912522"/>
                </a:lnTo>
                <a:lnTo>
                  <a:pt x="2568635" y="912522"/>
                </a:lnTo>
                <a:lnTo>
                  <a:pt x="2573398" y="912919"/>
                </a:lnTo>
                <a:lnTo>
                  <a:pt x="2578954" y="914507"/>
                </a:lnTo>
                <a:lnTo>
                  <a:pt x="2584511" y="916491"/>
                </a:lnTo>
                <a:lnTo>
                  <a:pt x="2594433" y="919270"/>
                </a:lnTo>
                <a:lnTo>
                  <a:pt x="2598799" y="920460"/>
                </a:lnTo>
                <a:lnTo>
                  <a:pt x="2603562" y="920460"/>
                </a:lnTo>
                <a:lnTo>
                  <a:pt x="2607928" y="919270"/>
                </a:lnTo>
                <a:lnTo>
                  <a:pt x="2612690" y="917285"/>
                </a:lnTo>
                <a:lnTo>
                  <a:pt x="2621818" y="912125"/>
                </a:lnTo>
                <a:lnTo>
                  <a:pt x="2626978" y="908950"/>
                </a:lnTo>
                <a:lnTo>
                  <a:pt x="2631344" y="906568"/>
                </a:lnTo>
                <a:lnTo>
                  <a:pt x="2636107" y="904980"/>
                </a:lnTo>
                <a:lnTo>
                  <a:pt x="2638091" y="904583"/>
                </a:lnTo>
                <a:lnTo>
                  <a:pt x="2640472" y="904583"/>
                </a:lnTo>
                <a:lnTo>
                  <a:pt x="2642457" y="904980"/>
                </a:lnTo>
                <a:lnTo>
                  <a:pt x="2644838" y="905774"/>
                </a:lnTo>
                <a:lnTo>
                  <a:pt x="2649998" y="908553"/>
                </a:lnTo>
                <a:lnTo>
                  <a:pt x="2655157" y="911331"/>
                </a:lnTo>
                <a:lnTo>
                  <a:pt x="2659920" y="915300"/>
                </a:lnTo>
                <a:lnTo>
                  <a:pt x="2665477" y="919270"/>
                </a:lnTo>
                <a:lnTo>
                  <a:pt x="2670636" y="922842"/>
                </a:lnTo>
                <a:lnTo>
                  <a:pt x="2675796" y="924827"/>
                </a:lnTo>
                <a:lnTo>
                  <a:pt x="2678177" y="925620"/>
                </a:lnTo>
                <a:lnTo>
                  <a:pt x="2680558" y="925620"/>
                </a:lnTo>
                <a:lnTo>
                  <a:pt x="2694846" y="924827"/>
                </a:lnTo>
                <a:lnTo>
                  <a:pt x="2709928" y="923239"/>
                </a:lnTo>
                <a:lnTo>
                  <a:pt x="2741282" y="919270"/>
                </a:lnTo>
                <a:lnTo>
                  <a:pt x="2757158" y="917682"/>
                </a:lnTo>
                <a:lnTo>
                  <a:pt x="2773034" y="916888"/>
                </a:lnTo>
                <a:lnTo>
                  <a:pt x="2780575" y="916888"/>
                </a:lnTo>
                <a:lnTo>
                  <a:pt x="2788116" y="917285"/>
                </a:lnTo>
                <a:lnTo>
                  <a:pt x="2795260" y="917682"/>
                </a:lnTo>
                <a:lnTo>
                  <a:pt x="2802404" y="918873"/>
                </a:lnTo>
                <a:lnTo>
                  <a:pt x="2837330" y="925223"/>
                </a:lnTo>
                <a:lnTo>
                  <a:pt x="2853999" y="927605"/>
                </a:lnTo>
                <a:lnTo>
                  <a:pt x="2859953" y="928002"/>
                </a:lnTo>
                <a:lnTo>
                  <a:pt x="2863922" y="928002"/>
                </a:lnTo>
                <a:lnTo>
                  <a:pt x="2866303" y="926811"/>
                </a:lnTo>
                <a:lnTo>
                  <a:pt x="2868684" y="925223"/>
                </a:lnTo>
                <a:lnTo>
                  <a:pt x="2874637" y="920857"/>
                </a:lnTo>
                <a:lnTo>
                  <a:pt x="2879797" y="914904"/>
                </a:lnTo>
                <a:lnTo>
                  <a:pt x="2885750" y="908553"/>
                </a:lnTo>
                <a:lnTo>
                  <a:pt x="2891704" y="902202"/>
                </a:lnTo>
                <a:lnTo>
                  <a:pt x="2897657" y="896645"/>
                </a:lnTo>
                <a:lnTo>
                  <a:pt x="2900435" y="895057"/>
                </a:lnTo>
                <a:lnTo>
                  <a:pt x="2903214" y="893073"/>
                </a:lnTo>
                <a:lnTo>
                  <a:pt x="2905992" y="891882"/>
                </a:lnTo>
                <a:lnTo>
                  <a:pt x="2908770" y="891088"/>
                </a:lnTo>
                <a:lnTo>
                  <a:pt x="2914327" y="891088"/>
                </a:lnTo>
                <a:lnTo>
                  <a:pt x="2920677" y="891485"/>
                </a:lnTo>
                <a:lnTo>
                  <a:pt x="2926233" y="892279"/>
                </a:lnTo>
                <a:lnTo>
                  <a:pt x="2932583" y="893867"/>
                </a:lnTo>
                <a:lnTo>
                  <a:pt x="2945284" y="897439"/>
                </a:lnTo>
                <a:lnTo>
                  <a:pt x="2958778" y="901408"/>
                </a:lnTo>
                <a:lnTo>
                  <a:pt x="2971876" y="904583"/>
                </a:lnTo>
                <a:lnTo>
                  <a:pt x="2978226" y="906171"/>
                </a:lnTo>
                <a:lnTo>
                  <a:pt x="2984576" y="906568"/>
                </a:lnTo>
                <a:lnTo>
                  <a:pt x="2990926" y="906965"/>
                </a:lnTo>
                <a:lnTo>
                  <a:pt x="2996879" y="906568"/>
                </a:lnTo>
                <a:lnTo>
                  <a:pt x="3003230" y="904980"/>
                </a:lnTo>
                <a:lnTo>
                  <a:pt x="3008389" y="902996"/>
                </a:lnTo>
                <a:lnTo>
                  <a:pt x="3010374" y="902202"/>
                </a:lnTo>
                <a:lnTo>
                  <a:pt x="3011961" y="900614"/>
                </a:lnTo>
                <a:lnTo>
                  <a:pt x="3012755" y="899820"/>
                </a:lnTo>
                <a:lnTo>
                  <a:pt x="3012755" y="898233"/>
                </a:lnTo>
                <a:lnTo>
                  <a:pt x="3013152" y="896645"/>
                </a:lnTo>
                <a:lnTo>
                  <a:pt x="3012755" y="895057"/>
                </a:lnTo>
                <a:lnTo>
                  <a:pt x="3011961" y="891088"/>
                </a:lnTo>
                <a:lnTo>
                  <a:pt x="3010374" y="885928"/>
                </a:lnTo>
                <a:lnTo>
                  <a:pt x="3008786" y="880768"/>
                </a:lnTo>
                <a:lnTo>
                  <a:pt x="3008389" y="874417"/>
                </a:lnTo>
                <a:lnTo>
                  <a:pt x="3008389" y="870845"/>
                </a:lnTo>
                <a:lnTo>
                  <a:pt x="3008786" y="867670"/>
                </a:lnTo>
                <a:lnTo>
                  <a:pt x="3011565" y="866479"/>
                </a:lnTo>
                <a:lnTo>
                  <a:pt x="3014342" y="865685"/>
                </a:lnTo>
                <a:lnTo>
                  <a:pt x="3017121" y="865685"/>
                </a:lnTo>
                <a:lnTo>
                  <a:pt x="3019502" y="865685"/>
                </a:lnTo>
                <a:lnTo>
                  <a:pt x="3024662" y="866479"/>
                </a:lnTo>
                <a:lnTo>
                  <a:pt x="3029425" y="868464"/>
                </a:lnTo>
                <a:lnTo>
                  <a:pt x="3034187" y="871242"/>
                </a:lnTo>
                <a:lnTo>
                  <a:pt x="3038553" y="874814"/>
                </a:lnTo>
                <a:lnTo>
                  <a:pt x="3043713" y="878784"/>
                </a:lnTo>
                <a:lnTo>
                  <a:pt x="3048078" y="883150"/>
                </a:lnTo>
                <a:lnTo>
                  <a:pt x="3056810" y="893073"/>
                </a:lnTo>
                <a:lnTo>
                  <a:pt x="3065542" y="902202"/>
                </a:lnTo>
                <a:lnTo>
                  <a:pt x="3070304" y="906568"/>
                </a:lnTo>
                <a:lnTo>
                  <a:pt x="3075067" y="910537"/>
                </a:lnTo>
                <a:lnTo>
                  <a:pt x="3079830" y="913316"/>
                </a:lnTo>
                <a:lnTo>
                  <a:pt x="3084989" y="915300"/>
                </a:lnTo>
                <a:lnTo>
                  <a:pt x="3089752" y="916888"/>
                </a:lnTo>
                <a:lnTo>
                  <a:pt x="3094514" y="917285"/>
                </a:lnTo>
                <a:lnTo>
                  <a:pt x="3099277" y="917285"/>
                </a:lnTo>
                <a:lnTo>
                  <a:pt x="3104833" y="916888"/>
                </a:lnTo>
                <a:lnTo>
                  <a:pt x="3115550" y="915697"/>
                </a:lnTo>
                <a:lnTo>
                  <a:pt x="3126663" y="915300"/>
                </a:lnTo>
                <a:lnTo>
                  <a:pt x="3132219" y="915300"/>
                </a:lnTo>
                <a:lnTo>
                  <a:pt x="3137379" y="915300"/>
                </a:lnTo>
                <a:lnTo>
                  <a:pt x="3142141" y="915697"/>
                </a:lnTo>
                <a:lnTo>
                  <a:pt x="3146904" y="917285"/>
                </a:lnTo>
                <a:lnTo>
                  <a:pt x="3151270" y="919270"/>
                </a:lnTo>
                <a:lnTo>
                  <a:pt x="3154842" y="922048"/>
                </a:lnTo>
                <a:lnTo>
                  <a:pt x="3158414" y="925620"/>
                </a:lnTo>
                <a:lnTo>
                  <a:pt x="3160795" y="930383"/>
                </a:lnTo>
                <a:lnTo>
                  <a:pt x="3161986" y="933559"/>
                </a:lnTo>
                <a:lnTo>
                  <a:pt x="3162382" y="935543"/>
                </a:lnTo>
                <a:lnTo>
                  <a:pt x="3162780" y="938719"/>
                </a:lnTo>
                <a:lnTo>
                  <a:pt x="3162780" y="940306"/>
                </a:lnTo>
                <a:lnTo>
                  <a:pt x="3163970" y="941100"/>
                </a:lnTo>
                <a:lnTo>
                  <a:pt x="3165161" y="942291"/>
                </a:lnTo>
                <a:lnTo>
                  <a:pt x="3168336" y="942688"/>
                </a:lnTo>
                <a:lnTo>
                  <a:pt x="3178655" y="944673"/>
                </a:lnTo>
                <a:lnTo>
                  <a:pt x="3189371" y="946260"/>
                </a:lnTo>
                <a:lnTo>
                  <a:pt x="3199690" y="946657"/>
                </a:lnTo>
                <a:lnTo>
                  <a:pt x="3209612" y="946657"/>
                </a:lnTo>
                <a:lnTo>
                  <a:pt x="3219535" y="945863"/>
                </a:lnTo>
                <a:lnTo>
                  <a:pt x="3229854" y="944673"/>
                </a:lnTo>
                <a:lnTo>
                  <a:pt x="3239379" y="942688"/>
                </a:lnTo>
                <a:lnTo>
                  <a:pt x="3249302" y="940306"/>
                </a:lnTo>
                <a:lnTo>
                  <a:pt x="3259224" y="937528"/>
                </a:lnTo>
                <a:lnTo>
                  <a:pt x="3268352" y="933956"/>
                </a:lnTo>
                <a:lnTo>
                  <a:pt x="3278274" y="929986"/>
                </a:lnTo>
                <a:lnTo>
                  <a:pt x="3287403" y="926017"/>
                </a:lnTo>
                <a:lnTo>
                  <a:pt x="3296531" y="921254"/>
                </a:lnTo>
                <a:lnTo>
                  <a:pt x="3306056" y="915697"/>
                </a:lnTo>
                <a:lnTo>
                  <a:pt x="3314788" y="910537"/>
                </a:lnTo>
                <a:lnTo>
                  <a:pt x="3323917" y="904583"/>
                </a:lnTo>
                <a:lnTo>
                  <a:pt x="3322329" y="917285"/>
                </a:lnTo>
                <a:lnTo>
                  <a:pt x="3321535" y="922842"/>
                </a:lnTo>
                <a:lnTo>
                  <a:pt x="3321139" y="927208"/>
                </a:lnTo>
                <a:lnTo>
                  <a:pt x="3321535" y="930383"/>
                </a:lnTo>
                <a:lnTo>
                  <a:pt x="3322329" y="933956"/>
                </a:lnTo>
                <a:lnTo>
                  <a:pt x="3323123" y="936337"/>
                </a:lnTo>
                <a:lnTo>
                  <a:pt x="3324710" y="938719"/>
                </a:lnTo>
                <a:lnTo>
                  <a:pt x="3326695" y="940703"/>
                </a:lnTo>
                <a:lnTo>
                  <a:pt x="3329473" y="942291"/>
                </a:lnTo>
                <a:lnTo>
                  <a:pt x="3336220" y="946260"/>
                </a:lnTo>
                <a:lnTo>
                  <a:pt x="3345746" y="950230"/>
                </a:lnTo>
                <a:lnTo>
                  <a:pt x="3357652" y="955390"/>
                </a:lnTo>
                <a:lnTo>
                  <a:pt x="3375512" y="964916"/>
                </a:lnTo>
                <a:lnTo>
                  <a:pt x="3386625" y="970472"/>
                </a:lnTo>
                <a:lnTo>
                  <a:pt x="3388610" y="971266"/>
                </a:lnTo>
                <a:lnTo>
                  <a:pt x="3390991" y="971266"/>
                </a:lnTo>
                <a:lnTo>
                  <a:pt x="3395754" y="970076"/>
                </a:lnTo>
                <a:lnTo>
                  <a:pt x="3400913" y="968091"/>
                </a:lnTo>
                <a:lnTo>
                  <a:pt x="3406073" y="966106"/>
                </a:lnTo>
                <a:lnTo>
                  <a:pt x="3411629" y="964122"/>
                </a:lnTo>
                <a:lnTo>
                  <a:pt x="3416789" y="962931"/>
                </a:lnTo>
                <a:lnTo>
                  <a:pt x="3421155" y="962137"/>
                </a:lnTo>
                <a:lnTo>
                  <a:pt x="3423933" y="962931"/>
                </a:lnTo>
                <a:lnTo>
                  <a:pt x="3425917" y="963328"/>
                </a:lnTo>
                <a:lnTo>
                  <a:pt x="3426711" y="964122"/>
                </a:lnTo>
                <a:lnTo>
                  <a:pt x="3428299" y="965312"/>
                </a:lnTo>
                <a:lnTo>
                  <a:pt x="3430283" y="969282"/>
                </a:lnTo>
                <a:lnTo>
                  <a:pt x="3432665" y="973648"/>
                </a:lnTo>
                <a:lnTo>
                  <a:pt x="3435046" y="978411"/>
                </a:lnTo>
                <a:lnTo>
                  <a:pt x="3436633" y="980792"/>
                </a:lnTo>
                <a:lnTo>
                  <a:pt x="3438618" y="983174"/>
                </a:lnTo>
                <a:lnTo>
                  <a:pt x="3440999" y="985159"/>
                </a:lnTo>
                <a:lnTo>
                  <a:pt x="3443777" y="987143"/>
                </a:lnTo>
                <a:lnTo>
                  <a:pt x="3447350" y="989128"/>
                </a:lnTo>
                <a:lnTo>
                  <a:pt x="3450525" y="990319"/>
                </a:lnTo>
                <a:lnTo>
                  <a:pt x="3455684" y="991112"/>
                </a:lnTo>
                <a:lnTo>
                  <a:pt x="3460447" y="991112"/>
                </a:lnTo>
                <a:lnTo>
                  <a:pt x="3463225" y="991112"/>
                </a:lnTo>
                <a:lnTo>
                  <a:pt x="3466400" y="990716"/>
                </a:lnTo>
                <a:lnTo>
                  <a:pt x="3472750" y="988334"/>
                </a:lnTo>
                <a:lnTo>
                  <a:pt x="3478307" y="984762"/>
                </a:lnTo>
                <a:lnTo>
                  <a:pt x="3484657" y="981189"/>
                </a:lnTo>
                <a:lnTo>
                  <a:pt x="3491007" y="977617"/>
                </a:lnTo>
                <a:lnTo>
                  <a:pt x="3496960" y="974839"/>
                </a:lnTo>
                <a:lnTo>
                  <a:pt x="3500136" y="973648"/>
                </a:lnTo>
                <a:lnTo>
                  <a:pt x="3502914" y="973251"/>
                </a:lnTo>
                <a:lnTo>
                  <a:pt x="3505692" y="972457"/>
                </a:lnTo>
                <a:lnTo>
                  <a:pt x="3508470" y="973251"/>
                </a:lnTo>
                <a:lnTo>
                  <a:pt x="3510852" y="973648"/>
                </a:lnTo>
                <a:lnTo>
                  <a:pt x="3512836" y="974442"/>
                </a:lnTo>
                <a:lnTo>
                  <a:pt x="3514821" y="976029"/>
                </a:lnTo>
                <a:lnTo>
                  <a:pt x="3516409" y="977617"/>
                </a:lnTo>
                <a:lnTo>
                  <a:pt x="3519583" y="981189"/>
                </a:lnTo>
                <a:lnTo>
                  <a:pt x="3522361" y="985952"/>
                </a:lnTo>
                <a:lnTo>
                  <a:pt x="3525537" y="990319"/>
                </a:lnTo>
                <a:lnTo>
                  <a:pt x="3528315" y="993891"/>
                </a:lnTo>
                <a:lnTo>
                  <a:pt x="3531887" y="997860"/>
                </a:lnTo>
                <a:lnTo>
                  <a:pt x="3533077" y="999448"/>
                </a:lnTo>
                <a:lnTo>
                  <a:pt x="3535062" y="1000242"/>
                </a:lnTo>
                <a:lnTo>
                  <a:pt x="3540221" y="1002226"/>
                </a:lnTo>
                <a:lnTo>
                  <a:pt x="3545381" y="1003417"/>
                </a:lnTo>
                <a:lnTo>
                  <a:pt x="3550938" y="1005005"/>
                </a:lnTo>
                <a:lnTo>
                  <a:pt x="3557288" y="1005402"/>
                </a:lnTo>
                <a:lnTo>
                  <a:pt x="3570385" y="1006592"/>
                </a:lnTo>
                <a:lnTo>
                  <a:pt x="3583880" y="1007386"/>
                </a:lnTo>
                <a:lnTo>
                  <a:pt x="3598564" y="1008180"/>
                </a:lnTo>
                <a:lnTo>
                  <a:pt x="3612852" y="1009768"/>
                </a:lnTo>
                <a:lnTo>
                  <a:pt x="3619600" y="1011355"/>
                </a:lnTo>
                <a:lnTo>
                  <a:pt x="3626347" y="1012546"/>
                </a:lnTo>
                <a:lnTo>
                  <a:pt x="3632697" y="1014531"/>
                </a:lnTo>
                <a:lnTo>
                  <a:pt x="3639047" y="1016515"/>
                </a:lnTo>
                <a:lnTo>
                  <a:pt x="3641825" y="1018103"/>
                </a:lnTo>
                <a:lnTo>
                  <a:pt x="3644207" y="1020088"/>
                </a:lnTo>
                <a:lnTo>
                  <a:pt x="3648969" y="1024057"/>
                </a:lnTo>
                <a:lnTo>
                  <a:pt x="3653335" y="1028820"/>
                </a:lnTo>
                <a:lnTo>
                  <a:pt x="3657701" y="1033583"/>
                </a:lnTo>
                <a:lnTo>
                  <a:pt x="3661670" y="1038743"/>
                </a:lnTo>
                <a:lnTo>
                  <a:pt x="3665242" y="1042315"/>
                </a:lnTo>
                <a:lnTo>
                  <a:pt x="3668417" y="1045491"/>
                </a:lnTo>
                <a:lnTo>
                  <a:pt x="3670401" y="1046285"/>
                </a:lnTo>
                <a:lnTo>
                  <a:pt x="3671989" y="1046681"/>
                </a:lnTo>
                <a:lnTo>
                  <a:pt x="3675561" y="1046681"/>
                </a:lnTo>
                <a:lnTo>
                  <a:pt x="3678736" y="1046681"/>
                </a:lnTo>
                <a:lnTo>
                  <a:pt x="3682705" y="1045888"/>
                </a:lnTo>
                <a:lnTo>
                  <a:pt x="3686277" y="1045094"/>
                </a:lnTo>
                <a:lnTo>
                  <a:pt x="3693421" y="1041918"/>
                </a:lnTo>
                <a:lnTo>
                  <a:pt x="3700168" y="1038743"/>
                </a:lnTo>
                <a:lnTo>
                  <a:pt x="3707710" y="1035568"/>
                </a:lnTo>
                <a:lnTo>
                  <a:pt x="3714456" y="1033186"/>
                </a:lnTo>
                <a:lnTo>
                  <a:pt x="3718028" y="1031995"/>
                </a:lnTo>
                <a:lnTo>
                  <a:pt x="3721203" y="1031598"/>
                </a:lnTo>
                <a:lnTo>
                  <a:pt x="3724378" y="1031598"/>
                </a:lnTo>
                <a:lnTo>
                  <a:pt x="3727553" y="1031995"/>
                </a:lnTo>
                <a:lnTo>
                  <a:pt x="3730729" y="1033186"/>
                </a:lnTo>
                <a:lnTo>
                  <a:pt x="3732713" y="1034774"/>
                </a:lnTo>
                <a:lnTo>
                  <a:pt x="3734697" y="1035965"/>
                </a:lnTo>
                <a:lnTo>
                  <a:pt x="3735888" y="1037552"/>
                </a:lnTo>
                <a:lnTo>
                  <a:pt x="3737079" y="1039537"/>
                </a:lnTo>
                <a:lnTo>
                  <a:pt x="3737476" y="1041125"/>
                </a:lnTo>
                <a:lnTo>
                  <a:pt x="3738269" y="1045094"/>
                </a:lnTo>
                <a:lnTo>
                  <a:pt x="3739064" y="1049460"/>
                </a:lnTo>
                <a:lnTo>
                  <a:pt x="3739857" y="1053032"/>
                </a:lnTo>
                <a:lnTo>
                  <a:pt x="3741048" y="1055017"/>
                </a:lnTo>
                <a:lnTo>
                  <a:pt x="3741842" y="1056604"/>
                </a:lnTo>
                <a:lnTo>
                  <a:pt x="3743429" y="1058192"/>
                </a:lnTo>
                <a:lnTo>
                  <a:pt x="3745415" y="1059383"/>
                </a:lnTo>
                <a:lnTo>
                  <a:pt x="3747795" y="1060971"/>
                </a:lnTo>
                <a:lnTo>
                  <a:pt x="3750176" y="1062161"/>
                </a:lnTo>
                <a:lnTo>
                  <a:pt x="3752559" y="1062161"/>
                </a:lnTo>
                <a:lnTo>
                  <a:pt x="3754939" y="1062161"/>
                </a:lnTo>
                <a:lnTo>
                  <a:pt x="3760098" y="1060971"/>
                </a:lnTo>
                <a:lnTo>
                  <a:pt x="3764861" y="1059383"/>
                </a:lnTo>
                <a:lnTo>
                  <a:pt x="3769227" y="1057001"/>
                </a:lnTo>
                <a:lnTo>
                  <a:pt x="3772799" y="1055017"/>
                </a:lnTo>
                <a:lnTo>
                  <a:pt x="3775180" y="1053826"/>
                </a:lnTo>
                <a:lnTo>
                  <a:pt x="3777165" y="1053032"/>
                </a:lnTo>
                <a:lnTo>
                  <a:pt x="3792643" y="1057001"/>
                </a:lnTo>
                <a:lnTo>
                  <a:pt x="3811297" y="1062558"/>
                </a:lnTo>
                <a:lnTo>
                  <a:pt x="3831935" y="1068512"/>
                </a:lnTo>
                <a:lnTo>
                  <a:pt x="3852574" y="1075260"/>
                </a:lnTo>
                <a:lnTo>
                  <a:pt x="3933539" y="1101060"/>
                </a:lnTo>
                <a:lnTo>
                  <a:pt x="3935524" y="1101457"/>
                </a:lnTo>
                <a:lnTo>
                  <a:pt x="3937111" y="1102250"/>
                </a:lnTo>
                <a:lnTo>
                  <a:pt x="3940683" y="1101457"/>
                </a:lnTo>
                <a:lnTo>
                  <a:pt x="3943462" y="1100266"/>
                </a:lnTo>
                <a:lnTo>
                  <a:pt x="3946637" y="1098281"/>
                </a:lnTo>
                <a:lnTo>
                  <a:pt x="3949019" y="1096694"/>
                </a:lnTo>
                <a:lnTo>
                  <a:pt x="3951797" y="1095106"/>
                </a:lnTo>
                <a:lnTo>
                  <a:pt x="3954575" y="1094312"/>
                </a:lnTo>
                <a:lnTo>
                  <a:pt x="3955765" y="1094312"/>
                </a:lnTo>
                <a:lnTo>
                  <a:pt x="3957750" y="1094709"/>
                </a:lnTo>
                <a:lnTo>
                  <a:pt x="3959734" y="1096297"/>
                </a:lnTo>
                <a:lnTo>
                  <a:pt x="3960925" y="1098281"/>
                </a:lnTo>
                <a:lnTo>
                  <a:pt x="3962512" y="1103044"/>
                </a:lnTo>
                <a:lnTo>
                  <a:pt x="3963703" y="1105426"/>
                </a:lnTo>
                <a:lnTo>
                  <a:pt x="3965290" y="1107410"/>
                </a:lnTo>
                <a:lnTo>
                  <a:pt x="3966481" y="1108998"/>
                </a:lnTo>
                <a:lnTo>
                  <a:pt x="3968069" y="1109395"/>
                </a:lnTo>
                <a:lnTo>
                  <a:pt x="3968863" y="1109792"/>
                </a:lnTo>
                <a:lnTo>
                  <a:pt x="3986722" y="1111380"/>
                </a:lnTo>
                <a:lnTo>
                  <a:pt x="4003392" y="1112174"/>
                </a:lnTo>
                <a:lnTo>
                  <a:pt x="4019267" y="1113364"/>
                </a:lnTo>
                <a:lnTo>
                  <a:pt x="4035540" y="1114952"/>
                </a:lnTo>
                <a:lnTo>
                  <a:pt x="4050622" y="1116936"/>
                </a:lnTo>
                <a:lnTo>
                  <a:pt x="4058163" y="1118127"/>
                </a:lnTo>
                <a:lnTo>
                  <a:pt x="4065307" y="1120112"/>
                </a:lnTo>
                <a:lnTo>
                  <a:pt x="4072451" y="1122097"/>
                </a:lnTo>
                <a:lnTo>
                  <a:pt x="4079595" y="1124478"/>
                </a:lnTo>
                <a:lnTo>
                  <a:pt x="4086342" y="1128050"/>
                </a:lnTo>
                <a:lnTo>
                  <a:pt x="4092693" y="1131226"/>
                </a:lnTo>
                <a:lnTo>
                  <a:pt x="4095073" y="1132813"/>
                </a:lnTo>
                <a:lnTo>
                  <a:pt x="4097455" y="1135195"/>
                </a:lnTo>
                <a:lnTo>
                  <a:pt x="4099439" y="1137577"/>
                </a:lnTo>
                <a:lnTo>
                  <a:pt x="4101027" y="1140355"/>
                </a:lnTo>
                <a:lnTo>
                  <a:pt x="4103805" y="1145912"/>
                </a:lnTo>
                <a:lnTo>
                  <a:pt x="4106186" y="1152263"/>
                </a:lnTo>
                <a:lnTo>
                  <a:pt x="4108966" y="1159407"/>
                </a:lnTo>
                <a:lnTo>
                  <a:pt x="4111346" y="1165758"/>
                </a:lnTo>
                <a:lnTo>
                  <a:pt x="4114124" y="1171315"/>
                </a:lnTo>
                <a:lnTo>
                  <a:pt x="4116110" y="1174093"/>
                </a:lnTo>
                <a:lnTo>
                  <a:pt x="4117696" y="1175681"/>
                </a:lnTo>
                <a:lnTo>
                  <a:pt x="4122856" y="1180444"/>
                </a:lnTo>
                <a:lnTo>
                  <a:pt x="4128015" y="1183619"/>
                </a:lnTo>
                <a:lnTo>
                  <a:pt x="4133176" y="1186001"/>
                </a:lnTo>
                <a:lnTo>
                  <a:pt x="4138731" y="1187589"/>
                </a:lnTo>
                <a:lnTo>
                  <a:pt x="4144288" y="1189176"/>
                </a:lnTo>
                <a:lnTo>
                  <a:pt x="4150242" y="1189176"/>
                </a:lnTo>
                <a:lnTo>
                  <a:pt x="4156194" y="1189176"/>
                </a:lnTo>
                <a:lnTo>
                  <a:pt x="4162148" y="1189176"/>
                </a:lnTo>
                <a:lnTo>
                  <a:pt x="4174452" y="1187985"/>
                </a:lnTo>
                <a:lnTo>
                  <a:pt x="4186358" y="1187589"/>
                </a:lnTo>
                <a:lnTo>
                  <a:pt x="4192708" y="1187589"/>
                </a:lnTo>
                <a:lnTo>
                  <a:pt x="4199059" y="1188779"/>
                </a:lnTo>
                <a:lnTo>
                  <a:pt x="4205409" y="1189573"/>
                </a:lnTo>
                <a:lnTo>
                  <a:pt x="4211759" y="1191558"/>
                </a:lnTo>
                <a:lnTo>
                  <a:pt x="4212950" y="1191955"/>
                </a:lnTo>
                <a:lnTo>
                  <a:pt x="4213743" y="1193542"/>
                </a:lnTo>
                <a:lnTo>
                  <a:pt x="4215331" y="1196321"/>
                </a:lnTo>
                <a:lnTo>
                  <a:pt x="4218109" y="1205053"/>
                </a:lnTo>
                <a:lnTo>
                  <a:pt x="4219697" y="1210213"/>
                </a:lnTo>
                <a:lnTo>
                  <a:pt x="4221284" y="1214579"/>
                </a:lnTo>
                <a:lnTo>
                  <a:pt x="4223269" y="1218549"/>
                </a:lnTo>
                <a:lnTo>
                  <a:pt x="4224063" y="1219739"/>
                </a:lnTo>
                <a:lnTo>
                  <a:pt x="4225650" y="1220930"/>
                </a:lnTo>
                <a:lnTo>
                  <a:pt x="4228031" y="1222121"/>
                </a:lnTo>
                <a:lnTo>
                  <a:pt x="4230413" y="1223312"/>
                </a:lnTo>
                <a:lnTo>
                  <a:pt x="4233589" y="1224105"/>
                </a:lnTo>
                <a:lnTo>
                  <a:pt x="4236367" y="1224899"/>
                </a:lnTo>
                <a:lnTo>
                  <a:pt x="4242716" y="1225296"/>
                </a:lnTo>
                <a:lnTo>
                  <a:pt x="4249464" y="1224899"/>
                </a:lnTo>
                <a:lnTo>
                  <a:pt x="4256211" y="1224899"/>
                </a:lnTo>
                <a:lnTo>
                  <a:pt x="4263355" y="1224105"/>
                </a:lnTo>
                <a:lnTo>
                  <a:pt x="4270102" y="1224899"/>
                </a:lnTo>
                <a:lnTo>
                  <a:pt x="4273277" y="1225296"/>
                </a:lnTo>
                <a:lnTo>
                  <a:pt x="4276452" y="1226090"/>
                </a:lnTo>
                <a:lnTo>
                  <a:pt x="4278436" y="1227281"/>
                </a:lnTo>
                <a:lnTo>
                  <a:pt x="4280421" y="1229265"/>
                </a:lnTo>
                <a:lnTo>
                  <a:pt x="4283199" y="1234822"/>
                </a:lnTo>
                <a:lnTo>
                  <a:pt x="4285184" y="1237998"/>
                </a:lnTo>
                <a:lnTo>
                  <a:pt x="4287168" y="1240776"/>
                </a:lnTo>
                <a:lnTo>
                  <a:pt x="4289549" y="1242761"/>
                </a:lnTo>
                <a:lnTo>
                  <a:pt x="4291534" y="1243952"/>
                </a:lnTo>
                <a:lnTo>
                  <a:pt x="4293121" y="1244348"/>
                </a:lnTo>
                <a:lnTo>
                  <a:pt x="4295504" y="1244745"/>
                </a:lnTo>
                <a:lnTo>
                  <a:pt x="4298282" y="1244348"/>
                </a:lnTo>
                <a:lnTo>
                  <a:pt x="4301456" y="1243158"/>
                </a:lnTo>
                <a:lnTo>
                  <a:pt x="4304234" y="1242364"/>
                </a:lnTo>
                <a:lnTo>
                  <a:pt x="4308997" y="1239585"/>
                </a:lnTo>
                <a:lnTo>
                  <a:pt x="4310585" y="1238395"/>
                </a:lnTo>
                <a:lnTo>
                  <a:pt x="4310585" y="1237998"/>
                </a:lnTo>
                <a:lnTo>
                  <a:pt x="4312570" y="1239585"/>
                </a:lnTo>
                <a:lnTo>
                  <a:pt x="4314553" y="1241173"/>
                </a:lnTo>
                <a:lnTo>
                  <a:pt x="4316935" y="1245936"/>
                </a:lnTo>
                <a:lnTo>
                  <a:pt x="4319317" y="1250699"/>
                </a:lnTo>
                <a:lnTo>
                  <a:pt x="4320904" y="1255462"/>
                </a:lnTo>
                <a:lnTo>
                  <a:pt x="4322492" y="1259828"/>
                </a:lnTo>
                <a:lnTo>
                  <a:pt x="4324476" y="1264195"/>
                </a:lnTo>
                <a:lnTo>
                  <a:pt x="4325270" y="1266179"/>
                </a:lnTo>
                <a:lnTo>
                  <a:pt x="4326065" y="1267767"/>
                </a:lnTo>
                <a:lnTo>
                  <a:pt x="4327651" y="1269355"/>
                </a:lnTo>
                <a:lnTo>
                  <a:pt x="4329636" y="1270148"/>
                </a:lnTo>
                <a:lnTo>
                  <a:pt x="4335192" y="1272133"/>
                </a:lnTo>
                <a:lnTo>
                  <a:pt x="4340353" y="1273721"/>
                </a:lnTo>
                <a:lnTo>
                  <a:pt x="4346305" y="1274118"/>
                </a:lnTo>
                <a:lnTo>
                  <a:pt x="4352258" y="1274911"/>
                </a:lnTo>
                <a:lnTo>
                  <a:pt x="4363768" y="1275705"/>
                </a:lnTo>
                <a:lnTo>
                  <a:pt x="4369722" y="1276102"/>
                </a:lnTo>
                <a:lnTo>
                  <a:pt x="4375675" y="1276896"/>
                </a:lnTo>
                <a:lnTo>
                  <a:pt x="4380834" y="1278087"/>
                </a:lnTo>
                <a:lnTo>
                  <a:pt x="4385994" y="1280071"/>
                </a:lnTo>
                <a:lnTo>
                  <a:pt x="4390758" y="1282453"/>
                </a:lnTo>
                <a:lnTo>
                  <a:pt x="4394726" y="1285231"/>
                </a:lnTo>
                <a:lnTo>
                  <a:pt x="4398694" y="1289598"/>
                </a:lnTo>
                <a:lnTo>
                  <a:pt x="4399885" y="1292376"/>
                </a:lnTo>
                <a:lnTo>
                  <a:pt x="4401473" y="1295154"/>
                </a:lnTo>
                <a:lnTo>
                  <a:pt x="4403854" y="1301902"/>
                </a:lnTo>
                <a:lnTo>
                  <a:pt x="4405838" y="1310237"/>
                </a:lnTo>
                <a:lnTo>
                  <a:pt x="4407029" y="1310237"/>
                </a:lnTo>
                <a:lnTo>
                  <a:pt x="4407824" y="1309841"/>
                </a:lnTo>
                <a:lnTo>
                  <a:pt x="4409807" y="1308253"/>
                </a:lnTo>
                <a:lnTo>
                  <a:pt x="4411395" y="1305871"/>
                </a:lnTo>
                <a:lnTo>
                  <a:pt x="4412586" y="1302299"/>
                </a:lnTo>
                <a:lnTo>
                  <a:pt x="4414968" y="1293964"/>
                </a:lnTo>
                <a:lnTo>
                  <a:pt x="4418142" y="1284834"/>
                </a:lnTo>
                <a:lnTo>
                  <a:pt x="4420127" y="1280468"/>
                </a:lnTo>
                <a:lnTo>
                  <a:pt x="4422112" y="1276499"/>
                </a:lnTo>
                <a:lnTo>
                  <a:pt x="4424492" y="1273324"/>
                </a:lnTo>
                <a:lnTo>
                  <a:pt x="4426874" y="1270545"/>
                </a:lnTo>
                <a:lnTo>
                  <a:pt x="4428461" y="1269751"/>
                </a:lnTo>
                <a:lnTo>
                  <a:pt x="4430446" y="1269355"/>
                </a:lnTo>
                <a:lnTo>
                  <a:pt x="4431636" y="1268561"/>
                </a:lnTo>
                <a:lnTo>
                  <a:pt x="4433621" y="1268561"/>
                </a:lnTo>
                <a:lnTo>
                  <a:pt x="4436002" y="1269355"/>
                </a:lnTo>
                <a:lnTo>
                  <a:pt x="4437987" y="1270148"/>
                </a:lnTo>
                <a:lnTo>
                  <a:pt x="4440765" y="1271339"/>
                </a:lnTo>
                <a:lnTo>
                  <a:pt x="4443146" y="1272530"/>
                </a:lnTo>
                <a:lnTo>
                  <a:pt x="4447909" y="1274118"/>
                </a:lnTo>
                <a:lnTo>
                  <a:pt x="4450687" y="1276102"/>
                </a:lnTo>
                <a:lnTo>
                  <a:pt x="4453466" y="1278087"/>
                </a:lnTo>
                <a:lnTo>
                  <a:pt x="4454259" y="1280071"/>
                </a:lnTo>
                <a:lnTo>
                  <a:pt x="4454259" y="1282453"/>
                </a:lnTo>
                <a:lnTo>
                  <a:pt x="4453862" y="1284834"/>
                </a:lnTo>
                <a:lnTo>
                  <a:pt x="4452275" y="1287613"/>
                </a:lnTo>
                <a:lnTo>
                  <a:pt x="4450290" y="1290788"/>
                </a:lnTo>
                <a:lnTo>
                  <a:pt x="4440765" y="1303887"/>
                </a:lnTo>
                <a:lnTo>
                  <a:pt x="4437590" y="1307856"/>
                </a:lnTo>
                <a:lnTo>
                  <a:pt x="4435605" y="1311825"/>
                </a:lnTo>
                <a:lnTo>
                  <a:pt x="4433621" y="1315794"/>
                </a:lnTo>
                <a:lnTo>
                  <a:pt x="4432827" y="1320160"/>
                </a:lnTo>
                <a:lnTo>
                  <a:pt x="4453862" y="1322542"/>
                </a:lnTo>
                <a:lnTo>
                  <a:pt x="4464181" y="1324130"/>
                </a:lnTo>
                <a:lnTo>
                  <a:pt x="4474897" y="1326908"/>
                </a:lnTo>
                <a:lnTo>
                  <a:pt x="4479661" y="1328893"/>
                </a:lnTo>
                <a:lnTo>
                  <a:pt x="4485216" y="1330877"/>
                </a:lnTo>
                <a:lnTo>
                  <a:pt x="4490376" y="1333656"/>
                </a:lnTo>
                <a:lnTo>
                  <a:pt x="4495932" y="1336831"/>
                </a:lnTo>
                <a:lnTo>
                  <a:pt x="4500695" y="1340007"/>
                </a:lnTo>
                <a:lnTo>
                  <a:pt x="4505855" y="1344373"/>
                </a:lnTo>
                <a:lnTo>
                  <a:pt x="4511411" y="1349533"/>
                </a:lnTo>
                <a:lnTo>
                  <a:pt x="4516968" y="1354693"/>
                </a:lnTo>
                <a:lnTo>
                  <a:pt x="4519746" y="1358265"/>
                </a:lnTo>
                <a:lnTo>
                  <a:pt x="4522127" y="1363028"/>
                </a:lnTo>
                <a:lnTo>
                  <a:pt x="4526493" y="1373348"/>
                </a:lnTo>
                <a:lnTo>
                  <a:pt x="4530065" y="1382477"/>
                </a:lnTo>
                <a:lnTo>
                  <a:pt x="4532049" y="1386049"/>
                </a:lnTo>
                <a:lnTo>
                  <a:pt x="4532843" y="1386843"/>
                </a:lnTo>
                <a:lnTo>
                  <a:pt x="4533240" y="1387637"/>
                </a:lnTo>
                <a:lnTo>
                  <a:pt x="4538400" y="1388431"/>
                </a:lnTo>
                <a:lnTo>
                  <a:pt x="4543162" y="1388828"/>
                </a:lnTo>
                <a:lnTo>
                  <a:pt x="4548720" y="1388828"/>
                </a:lnTo>
                <a:lnTo>
                  <a:pt x="4553878" y="1388431"/>
                </a:lnTo>
                <a:lnTo>
                  <a:pt x="4559832" y="1386843"/>
                </a:lnTo>
                <a:lnTo>
                  <a:pt x="4566182" y="1385653"/>
                </a:lnTo>
                <a:lnTo>
                  <a:pt x="4578486" y="1381683"/>
                </a:lnTo>
                <a:lnTo>
                  <a:pt x="4590392" y="1377714"/>
                </a:lnTo>
                <a:lnTo>
                  <a:pt x="4602696" y="1374936"/>
                </a:lnTo>
                <a:lnTo>
                  <a:pt x="4608252" y="1373348"/>
                </a:lnTo>
                <a:lnTo>
                  <a:pt x="4613413" y="1372951"/>
                </a:lnTo>
                <a:lnTo>
                  <a:pt x="4618968" y="1372951"/>
                </a:lnTo>
                <a:lnTo>
                  <a:pt x="4623334" y="1373348"/>
                </a:lnTo>
                <a:lnTo>
                  <a:pt x="4626112" y="1374936"/>
                </a:lnTo>
                <a:lnTo>
                  <a:pt x="4635638" y="1378508"/>
                </a:lnTo>
                <a:lnTo>
                  <a:pt x="4649132" y="1384462"/>
                </a:lnTo>
                <a:lnTo>
                  <a:pt x="4651513" y="1386049"/>
                </a:lnTo>
                <a:lnTo>
                  <a:pt x="4653498" y="1388431"/>
                </a:lnTo>
                <a:lnTo>
                  <a:pt x="4655482" y="1390813"/>
                </a:lnTo>
                <a:lnTo>
                  <a:pt x="4656673" y="1393194"/>
                </a:lnTo>
                <a:lnTo>
                  <a:pt x="4658657" y="1399545"/>
                </a:lnTo>
                <a:lnTo>
                  <a:pt x="4659848" y="1406689"/>
                </a:lnTo>
                <a:lnTo>
                  <a:pt x="4660642" y="1413834"/>
                </a:lnTo>
                <a:lnTo>
                  <a:pt x="4661833" y="1420582"/>
                </a:lnTo>
                <a:lnTo>
                  <a:pt x="4663420" y="1426535"/>
                </a:lnTo>
                <a:lnTo>
                  <a:pt x="4665008" y="1429711"/>
                </a:lnTo>
                <a:lnTo>
                  <a:pt x="4666199" y="1431298"/>
                </a:lnTo>
                <a:lnTo>
                  <a:pt x="4667786" y="1433283"/>
                </a:lnTo>
                <a:lnTo>
                  <a:pt x="4669770" y="1434871"/>
                </a:lnTo>
                <a:lnTo>
                  <a:pt x="4672152" y="1436062"/>
                </a:lnTo>
                <a:lnTo>
                  <a:pt x="4674136" y="1436459"/>
                </a:lnTo>
                <a:lnTo>
                  <a:pt x="4678899" y="1436459"/>
                </a:lnTo>
                <a:lnTo>
                  <a:pt x="4684058" y="1436062"/>
                </a:lnTo>
                <a:lnTo>
                  <a:pt x="4688424" y="1434871"/>
                </a:lnTo>
                <a:lnTo>
                  <a:pt x="4691599" y="1433283"/>
                </a:lnTo>
                <a:lnTo>
                  <a:pt x="4694774" y="1432886"/>
                </a:lnTo>
                <a:lnTo>
                  <a:pt x="4695965" y="1432489"/>
                </a:lnTo>
                <a:lnTo>
                  <a:pt x="4697949" y="1434474"/>
                </a:lnTo>
                <a:lnTo>
                  <a:pt x="4699538" y="1436062"/>
                </a:lnTo>
                <a:lnTo>
                  <a:pt x="4700331" y="1437649"/>
                </a:lnTo>
                <a:lnTo>
                  <a:pt x="4701125" y="1440428"/>
                </a:lnTo>
                <a:lnTo>
                  <a:pt x="4701521" y="1444794"/>
                </a:lnTo>
                <a:lnTo>
                  <a:pt x="4701918" y="1449954"/>
                </a:lnTo>
                <a:lnTo>
                  <a:pt x="4703109" y="1455114"/>
                </a:lnTo>
                <a:lnTo>
                  <a:pt x="4703904" y="1457892"/>
                </a:lnTo>
                <a:lnTo>
                  <a:pt x="4705490" y="1460274"/>
                </a:lnTo>
                <a:lnTo>
                  <a:pt x="4707475" y="1462655"/>
                </a:lnTo>
                <a:lnTo>
                  <a:pt x="4709856" y="1464640"/>
                </a:lnTo>
                <a:lnTo>
                  <a:pt x="4712634" y="1467021"/>
                </a:lnTo>
                <a:lnTo>
                  <a:pt x="4717000" y="1469006"/>
                </a:lnTo>
                <a:lnTo>
                  <a:pt x="4721366" y="1470991"/>
                </a:lnTo>
                <a:lnTo>
                  <a:pt x="4726526" y="1472181"/>
                </a:lnTo>
                <a:lnTo>
                  <a:pt x="4731685" y="1473372"/>
                </a:lnTo>
                <a:lnTo>
                  <a:pt x="4737241" y="1474563"/>
                </a:lnTo>
                <a:lnTo>
                  <a:pt x="4748751" y="1475357"/>
                </a:lnTo>
                <a:lnTo>
                  <a:pt x="4761055" y="1476151"/>
                </a:lnTo>
                <a:lnTo>
                  <a:pt x="4786456" y="1475357"/>
                </a:lnTo>
                <a:lnTo>
                  <a:pt x="4799553" y="1475357"/>
                </a:lnTo>
                <a:lnTo>
                  <a:pt x="4813444" y="1476151"/>
                </a:lnTo>
                <a:lnTo>
                  <a:pt x="4810269" y="1481708"/>
                </a:lnTo>
                <a:lnTo>
                  <a:pt x="4807888" y="1486074"/>
                </a:lnTo>
                <a:lnTo>
                  <a:pt x="4805110" y="1489646"/>
                </a:lnTo>
                <a:lnTo>
                  <a:pt x="4802331" y="1492028"/>
                </a:lnTo>
                <a:lnTo>
                  <a:pt x="4796775" y="1496790"/>
                </a:lnTo>
                <a:lnTo>
                  <a:pt x="4793997" y="1500363"/>
                </a:lnTo>
                <a:lnTo>
                  <a:pt x="4790822" y="1504729"/>
                </a:lnTo>
                <a:lnTo>
                  <a:pt x="4795187" y="1505126"/>
                </a:lnTo>
                <a:lnTo>
                  <a:pt x="4799156" y="1506317"/>
                </a:lnTo>
                <a:lnTo>
                  <a:pt x="4802729" y="1507111"/>
                </a:lnTo>
                <a:lnTo>
                  <a:pt x="4805903" y="1509095"/>
                </a:lnTo>
                <a:lnTo>
                  <a:pt x="4809080" y="1511080"/>
                </a:lnTo>
                <a:lnTo>
                  <a:pt x="4811857" y="1513064"/>
                </a:lnTo>
                <a:lnTo>
                  <a:pt x="4816619" y="1518621"/>
                </a:lnTo>
                <a:lnTo>
                  <a:pt x="4821382" y="1524178"/>
                </a:lnTo>
                <a:lnTo>
                  <a:pt x="4825748" y="1530529"/>
                </a:lnTo>
                <a:lnTo>
                  <a:pt x="4832892" y="1543230"/>
                </a:lnTo>
                <a:lnTo>
                  <a:pt x="4836464" y="1548787"/>
                </a:lnTo>
                <a:lnTo>
                  <a:pt x="4840434" y="1553550"/>
                </a:lnTo>
                <a:lnTo>
                  <a:pt x="4842020" y="1555535"/>
                </a:lnTo>
                <a:lnTo>
                  <a:pt x="4844799" y="1557520"/>
                </a:lnTo>
                <a:lnTo>
                  <a:pt x="4846783" y="1558710"/>
                </a:lnTo>
                <a:lnTo>
                  <a:pt x="4849164" y="1559504"/>
                </a:lnTo>
                <a:lnTo>
                  <a:pt x="4851943" y="1559901"/>
                </a:lnTo>
                <a:lnTo>
                  <a:pt x="4854324" y="1559901"/>
                </a:lnTo>
                <a:lnTo>
                  <a:pt x="4857500" y="1559504"/>
                </a:lnTo>
                <a:lnTo>
                  <a:pt x="4860674" y="1558710"/>
                </a:lnTo>
                <a:lnTo>
                  <a:pt x="4864246" y="1556726"/>
                </a:lnTo>
                <a:lnTo>
                  <a:pt x="4868215" y="1554741"/>
                </a:lnTo>
                <a:lnTo>
                  <a:pt x="4872184" y="1551566"/>
                </a:lnTo>
                <a:lnTo>
                  <a:pt x="4876550" y="1547994"/>
                </a:lnTo>
                <a:lnTo>
                  <a:pt x="4880519" y="1548390"/>
                </a:lnTo>
                <a:lnTo>
                  <a:pt x="4881710" y="1548787"/>
                </a:lnTo>
                <a:lnTo>
                  <a:pt x="4882900" y="1549581"/>
                </a:lnTo>
                <a:lnTo>
                  <a:pt x="4884884" y="1551566"/>
                </a:lnTo>
                <a:lnTo>
                  <a:pt x="4885281" y="1554741"/>
                </a:lnTo>
                <a:lnTo>
                  <a:pt x="4885281" y="1557520"/>
                </a:lnTo>
                <a:lnTo>
                  <a:pt x="4884884" y="1561092"/>
                </a:lnTo>
                <a:lnTo>
                  <a:pt x="4882900" y="1568237"/>
                </a:lnTo>
                <a:lnTo>
                  <a:pt x="4879725" y="1576175"/>
                </a:lnTo>
                <a:lnTo>
                  <a:pt x="4878931" y="1580144"/>
                </a:lnTo>
                <a:lnTo>
                  <a:pt x="4878534" y="1583320"/>
                </a:lnTo>
                <a:lnTo>
                  <a:pt x="4878534" y="1586495"/>
                </a:lnTo>
                <a:lnTo>
                  <a:pt x="4879328" y="1588876"/>
                </a:lnTo>
                <a:lnTo>
                  <a:pt x="4880917" y="1590861"/>
                </a:lnTo>
                <a:lnTo>
                  <a:pt x="4881710" y="1591655"/>
                </a:lnTo>
                <a:lnTo>
                  <a:pt x="4883297" y="1592449"/>
                </a:lnTo>
                <a:lnTo>
                  <a:pt x="4885678" y="1594830"/>
                </a:lnTo>
                <a:lnTo>
                  <a:pt x="4888061" y="1596021"/>
                </a:lnTo>
                <a:lnTo>
                  <a:pt x="4890441" y="1596815"/>
                </a:lnTo>
                <a:lnTo>
                  <a:pt x="4893219" y="1596021"/>
                </a:lnTo>
                <a:lnTo>
                  <a:pt x="4895998" y="1595227"/>
                </a:lnTo>
                <a:lnTo>
                  <a:pt x="4898776" y="1593639"/>
                </a:lnTo>
                <a:lnTo>
                  <a:pt x="4905127" y="1589273"/>
                </a:lnTo>
                <a:lnTo>
                  <a:pt x="4911079" y="1584907"/>
                </a:lnTo>
                <a:lnTo>
                  <a:pt x="4917429" y="1580541"/>
                </a:lnTo>
                <a:lnTo>
                  <a:pt x="4921001" y="1578556"/>
                </a:lnTo>
                <a:lnTo>
                  <a:pt x="4923780" y="1576969"/>
                </a:lnTo>
                <a:lnTo>
                  <a:pt x="4926559" y="1576572"/>
                </a:lnTo>
                <a:lnTo>
                  <a:pt x="4929733" y="1576572"/>
                </a:lnTo>
                <a:lnTo>
                  <a:pt x="4931717" y="1576969"/>
                </a:lnTo>
                <a:lnTo>
                  <a:pt x="4934099" y="1578160"/>
                </a:lnTo>
                <a:lnTo>
                  <a:pt x="4938861" y="1580938"/>
                </a:lnTo>
                <a:lnTo>
                  <a:pt x="4944418" y="1585304"/>
                </a:lnTo>
                <a:lnTo>
                  <a:pt x="4950371" y="1590464"/>
                </a:lnTo>
                <a:lnTo>
                  <a:pt x="4961484" y="1601975"/>
                </a:lnTo>
                <a:lnTo>
                  <a:pt x="4971010" y="1612692"/>
                </a:lnTo>
                <a:lnTo>
                  <a:pt x="4973788" y="1616661"/>
                </a:lnTo>
                <a:lnTo>
                  <a:pt x="4975772" y="1621027"/>
                </a:lnTo>
                <a:lnTo>
                  <a:pt x="4979344" y="1631744"/>
                </a:lnTo>
                <a:lnTo>
                  <a:pt x="4981330" y="1637301"/>
                </a:lnTo>
                <a:lnTo>
                  <a:pt x="4983313" y="1642064"/>
                </a:lnTo>
                <a:lnTo>
                  <a:pt x="4985694" y="1646430"/>
                </a:lnTo>
                <a:lnTo>
                  <a:pt x="4987282" y="1648415"/>
                </a:lnTo>
                <a:lnTo>
                  <a:pt x="4989266" y="1650002"/>
                </a:lnTo>
                <a:lnTo>
                  <a:pt x="4991252" y="1651590"/>
                </a:lnTo>
                <a:lnTo>
                  <a:pt x="4993235" y="1652384"/>
                </a:lnTo>
                <a:lnTo>
                  <a:pt x="4997601" y="1653972"/>
                </a:lnTo>
                <a:lnTo>
                  <a:pt x="5002364" y="1654369"/>
                </a:lnTo>
                <a:lnTo>
                  <a:pt x="5007523" y="1654765"/>
                </a:lnTo>
                <a:lnTo>
                  <a:pt x="5012684" y="1654765"/>
                </a:lnTo>
                <a:lnTo>
                  <a:pt x="5018636" y="1655162"/>
                </a:lnTo>
                <a:lnTo>
                  <a:pt x="5024590" y="1656750"/>
                </a:lnTo>
                <a:lnTo>
                  <a:pt x="5027368" y="1657941"/>
                </a:lnTo>
                <a:lnTo>
                  <a:pt x="5030146" y="1659132"/>
                </a:lnTo>
                <a:lnTo>
                  <a:pt x="5037687" y="1663498"/>
                </a:lnTo>
                <a:lnTo>
                  <a:pt x="5044831" y="1669452"/>
                </a:lnTo>
                <a:lnTo>
                  <a:pt x="5051181" y="1675405"/>
                </a:lnTo>
                <a:lnTo>
                  <a:pt x="5057135" y="1682153"/>
                </a:lnTo>
                <a:lnTo>
                  <a:pt x="5063089" y="1689695"/>
                </a:lnTo>
                <a:lnTo>
                  <a:pt x="5068248" y="1696839"/>
                </a:lnTo>
                <a:lnTo>
                  <a:pt x="5077773" y="1711525"/>
                </a:lnTo>
                <a:lnTo>
                  <a:pt x="5086108" y="1725021"/>
                </a:lnTo>
                <a:lnTo>
                  <a:pt x="5090077" y="1730975"/>
                </a:lnTo>
                <a:lnTo>
                  <a:pt x="5093650" y="1736531"/>
                </a:lnTo>
                <a:lnTo>
                  <a:pt x="5097221" y="1740898"/>
                </a:lnTo>
                <a:lnTo>
                  <a:pt x="5101189" y="1744073"/>
                </a:lnTo>
                <a:lnTo>
                  <a:pt x="5104761" y="1746851"/>
                </a:lnTo>
                <a:lnTo>
                  <a:pt x="5105952" y="1747248"/>
                </a:lnTo>
                <a:lnTo>
                  <a:pt x="5107938" y="1747645"/>
                </a:lnTo>
                <a:lnTo>
                  <a:pt x="5110318" y="1747248"/>
                </a:lnTo>
                <a:lnTo>
                  <a:pt x="5113096" y="1745661"/>
                </a:lnTo>
                <a:lnTo>
                  <a:pt x="5115874" y="1743279"/>
                </a:lnTo>
                <a:lnTo>
                  <a:pt x="5118256" y="1740898"/>
                </a:lnTo>
                <a:lnTo>
                  <a:pt x="5124209" y="1734150"/>
                </a:lnTo>
                <a:lnTo>
                  <a:pt x="5130162" y="1727005"/>
                </a:lnTo>
                <a:lnTo>
                  <a:pt x="5134926" y="1721845"/>
                </a:lnTo>
                <a:lnTo>
                  <a:pt x="5137306" y="1719861"/>
                </a:lnTo>
                <a:lnTo>
                  <a:pt x="5139292" y="1718670"/>
                </a:lnTo>
                <a:lnTo>
                  <a:pt x="5140878" y="1718670"/>
                </a:lnTo>
                <a:lnTo>
                  <a:pt x="5141672" y="1719464"/>
                </a:lnTo>
                <a:lnTo>
                  <a:pt x="5142070" y="1720258"/>
                </a:lnTo>
                <a:lnTo>
                  <a:pt x="5143260" y="1722639"/>
                </a:lnTo>
                <a:lnTo>
                  <a:pt x="5143657" y="1727005"/>
                </a:lnTo>
                <a:lnTo>
                  <a:pt x="5146038" y="1727799"/>
                </a:lnTo>
                <a:lnTo>
                  <a:pt x="5147626" y="1728593"/>
                </a:lnTo>
                <a:lnTo>
                  <a:pt x="5149214" y="1730181"/>
                </a:lnTo>
                <a:lnTo>
                  <a:pt x="5150007" y="1731371"/>
                </a:lnTo>
                <a:lnTo>
                  <a:pt x="5150007" y="1733356"/>
                </a:lnTo>
                <a:lnTo>
                  <a:pt x="5150007" y="1736134"/>
                </a:lnTo>
                <a:lnTo>
                  <a:pt x="5148419" y="1740898"/>
                </a:lnTo>
                <a:lnTo>
                  <a:pt x="5146038" y="1746058"/>
                </a:lnTo>
                <a:lnTo>
                  <a:pt x="5143260" y="1752011"/>
                </a:lnTo>
                <a:lnTo>
                  <a:pt x="5135719" y="1764713"/>
                </a:lnTo>
                <a:lnTo>
                  <a:pt x="5142070" y="1767094"/>
                </a:lnTo>
                <a:lnTo>
                  <a:pt x="5148419" y="1771064"/>
                </a:lnTo>
                <a:lnTo>
                  <a:pt x="5154770" y="1775033"/>
                </a:lnTo>
                <a:lnTo>
                  <a:pt x="5161120" y="1779002"/>
                </a:lnTo>
                <a:lnTo>
                  <a:pt x="5173424" y="1787734"/>
                </a:lnTo>
                <a:lnTo>
                  <a:pt x="5185727" y="1796863"/>
                </a:lnTo>
                <a:lnTo>
                  <a:pt x="5192077" y="1800833"/>
                </a:lnTo>
                <a:lnTo>
                  <a:pt x="5198427" y="1804802"/>
                </a:lnTo>
                <a:lnTo>
                  <a:pt x="5204778" y="1807977"/>
                </a:lnTo>
                <a:lnTo>
                  <a:pt x="5211129" y="1810756"/>
                </a:lnTo>
                <a:lnTo>
                  <a:pt x="5217478" y="1812740"/>
                </a:lnTo>
                <a:lnTo>
                  <a:pt x="5223829" y="1813534"/>
                </a:lnTo>
                <a:lnTo>
                  <a:pt x="5230179" y="1814328"/>
                </a:lnTo>
                <a:lnTo>
                  <a:pt x="5236926" y="1813137"/>
                </a:lnTo>
                <a:lnTo>
                  <a:pt x="5237323" y="1806390"/>
                </a:lnTo>
                <a:lnTo>
                  <a:pt x="5237323" y="1800436"/>
                </a:lnTo>
                <a:lnTo>
                  <a:pt x="5236529" y="1795276"/>
                </a:lnTo>
                <a:lnTo>
                  <a:pt x="5234941" y="1791307"/>
                </a:lnTo>
                <a:lnTo>
                  <a:pt x="5232560" y="1787734"/>
                </a:lnTo>
                <a:lnTo>
                  <a:pt x="5230179" y="1784956"/>
                </a:lnTo>
                <a:lnTo>
                  <a:pt x="5227400" y="1782574"/>
                </a:lnTo>
                <a:lnTo>
                  <a:pt x="5224225" y="1779796"/>
                </a:lnTo>
                <a:lnTo>
                  <a:pt x="5217478" y="1776621"/>
                </a:lnTo>
                <a:lnTo>
                  <a:pt x="5210731" y="1772651"/>
                </a:lnTo>
                <a:lnTo>
                  <a:pt x="5207159" y="1770667"/>
                </a:lnTo>
                <a:lnTo>
                  <a:pt x="5204381" y="1768285"/>
                </a:lnTo>
                <a:lnTo>
                  <a:pt x="5201999" y="1765110"/>
                </a:lnTo>
                <a:lnTo>
                  <a:pt x="5199221" y="1761934"/>
                </a:lnTo>
                <a:lnTo>
                  <a:pt x="5198031" y="1757568"/>
                </a:lnTo>
                <a:lnTo>
                  <a:pt x="5196841" y="1752408"/>
                </a:lnTo>
                <a:lnTo>
                  <a:pt x="5196443" y="1746851"/>
                </a:lnTo>
                <a:lnTo>
                  <a:pt x="5196046" y="1740501"/>
                </a:lnTo>
                <a:lnTo>
                  <a:pt x="5196046" y="1727005"/>
                </a:lnTo>
                <a:lnTo>
                  <a:pt x="5195649" y="1713907"/>
                </a:lnTo>
                <a:lnTo>
                  <a:pt x="5194855" y="1707953"/>
                </a:lnTo>
                <a:lnTo>
                  <a:pt x="5194063" y="1702396"/>
                </a:lnTo>
                <a:lnTo>
                  <a:pt x="5192077" y="1697236"/>
                </a:lnTo>
                <a:lnTo>
                  <a:pt x="5190887" y="1694855"/>
                </a:lnTo>
                <a:lnTo>
                  <a:pt x="5189697" y="1692870"/>
                </a:lnTo>
                <a:lnTo>
                  <a:pt x="5187711" y="1690885"/>
                </a:lnTo>
                <a:lnTo>
                  <a:pt x="5185727" y="1689695"/>
                </a:lnTo>
                <a:lnTo>
                  <a:pt x="5183742" y="1688107"/>
                </a:lnTo>
                <a:lnTo>
                  <a:pt x="5181361" y="1686916"/>
                </a:lnTo>
                <a:lnTo>
                  <a:pt x="5178186" y="1686519"/>
                </a:lnTo>
                <a:lnTo>
                  <a:pt x="5175408" y="1686122"/>
                </a:lnTo>
                <a:lnTo>
                  <a:pt x="5171836" y="1686122"/>
                </a:lnTo>
                <a:lnTo>
                  <a:pt x="5168264" y="1686519"/>
                </a:lnTo>
                <a:lnTo>
                  <a:pt x="5163104" y="1688504"/>
                </a:lnTo>
                <a:lnTo>
                  <a:pt x="5158738" y="1691679"/>
                </a:lnTo>
                <a:lnTo>
                  <a:pt x="5153976" y="1694458"/>
                </a:lnTo>
                <a:lnTo>
                  <a:pt x="5149610" y="1698030"/>
                </a:lnTo>
                <a:lnTo>
                  <a:pt x="5140878" y="1704778"/>
                </a:lnTo>
                <a:lnTo>
                  <a:pt x="5132148" y="1711128"/>
                </a:lnTo>
                <a:lnTo>
                  <a:pt x="5127384" y="1713907"/>
                </a:lnTo>
                <a:lnTo>
                  <a:pt x="5123018" y="1715891"/>
                </a:lnTo>
                <a:lnTo>
                  <a:pt x="5118256" y="1717479"/>
                </a:lnTo>
                <a:lnTo>
                  <a:pt x="5113890" y="1717876"/>
                </a:lnTo>
                <a:lnTo>
                  <a:pt x="5109127" y="1717876"/>
                </a:lnTo>
                <a:lnTo>
                  <a:pt x="5103571" y="1716288"/>
                </a:lnTo>
                <a:lnTo>
                  <a:pt x="5098411" y="1713907"/>
                </a:lnTo>
                <a:lnTo>
                  <a:pt x="5092458" y="1709938"/>
                </a:lnTo>
                <a:lnTo>
                  <a:pt x="5096427" y="1705175"/>
                </a:lnTo>
                <a:lnTo>
                  <a:pt x="5100794" y="1701602"/>
                </a:lnTo>
                <a:lnTo>
                  <a:pt x="5104761" y="1699221"/>
                </a:lnTo>
                <a:lnTo>
                  <a:pt x="5108333" y="1697236"/>
                </a:lnTo>
                <a:lnTo>
                  <a:pt x="5112302" y="1696045"/>
                </a:lnTo>
                <a:lnTo>
                  <a:pt x="5116668" y="1695252"/>
                </a:lnTo>
                <a:lnTo>
                  <a:pt x="5124606" y="1693267"/>
                </a:lnTo>
                <a:lnTo>
                  <a:pt x="5128575" y="1692473"/>
                </a:lnTo>
                <a:lnTo>
                  <a:pt x="5132544" y="1691679"/>
                </a:lnTo>
                <a:lnTo>
                  <a:pt x="5136910" y="1689695"/>
                </a:lnTo>
                <a:lnTo>
                  <a:pt x="5140878" y="1686916"/>
                </a:lnTo>
                <a:lnTo>
                  <a:pt x="5144848" y="1683344"/>
                </a:lnTo>
                <a:lnTo>
                  <a:pt x="5149214" y="1678581"/>
                </a:lnTo>
                <a:lnTo>
                  <a:pt x="5153579" y="1673024"/>
                </a:lnTo>
                <a:lnTo>
                  <a:pt x="5157548" y="1665482"/>
                </a:lnTo>
                <a:lnTo>
                  <a:pt x="5157945" y="1661116"/>
                </a:lnTo>
                <a:lnTo>
                  <a:pt x="5158342" y="1657941"/>
                </a:lnTo>
                <a:lnTo>
                  <a:pt x="5157945" y="1654369"/>
                </a:lnTo>
                <a:lnTo>
                  <a:pt x="5156754" y="1651987"/>
                </a:lnTo>
                <a:lnTo>
                  <a:pt x="5155563" y="1649606"/>
                </a:lnTo>
                <a:lnTo>
                  <a:pt x="5153976" y="1647621"/>
                </a:lnTo>
                <a:lnTo>
                  <a:pt x="5151992" y="1646033"/>
                </a:lnTo>
                <a:lnTo>
                  <a:pt x="5150007" y="1644446"/>
                </a:lnTo>
                <a:lnTo>
                  <a:pt x="5145244" y="1642461"/>
                </a:lnTo>
                <a:lnTo>
                  <a:pt x="5139688" y="1640079"/>
                </a:lnTo>
                <a:lnTo>
                  <a:pt x="5134528" y="1637698"/>
                </a:lnTo>
                <a:lnTo>
                  <a:pt x="5132148" y="1636110"/>
                </a:lnTo>
                <a:lnTo>
                  <a:pt x="5129370" y="1634919"/>
                </a:lnTo>
                <a:lnTo>
                  <a:pt x="5126193" y="1631347"/>
                </a:lnTo>
                <a:lnTo>
                  <a:pt x="5122226" y="1626981"/>
                </a:lnTo>
                <a:lnTo>
                  <a:pt x="5115477" y="1617058"/>
                </a:lnTo>
                <a:lnTo>
                  <a:pt x="5111509" y="1612692"/>
                </a:lnTo>
                <a:lnTo>
                  <a:pt x="5107938" y="1608723"/>
                </a:lnTo>
                <a:lnTo>
                  <a:pt x="5104761" y="1605547"/>
                </a:lnTo>
                <a:lnTo>
                  <a:pt x="5103174" y="1604356"/>
                </a:lnTo>
                <a:lnTo>
                  <a:pt x="5101189" y="1603562"/>
                </a:lnTo>
                <a:lnTo>
                  <a:pt x="5099602" y="1603562"/>
                </a:lnTo>
                <a:lnTo>
                  <a:pt x="5098411" y="1603562"/>
                </a:lnTo>
                <a:lnTo>
                  <a:pt x="5093650" y="1605547"/>
                </a:lnTo>
                <a:lnTo>
                  <a:pt x="5088886" y="1608723"/>
                </a:lnTo>
                <a:lnTo>
                  <a:pt x="5083726" y="1612692"/>
                </a:lnTo>
                <a:lnTo>
                  <a:pt x="5073407" y="1620630"/>
                </a:lnTo>
                <a:lnTo>
                  <a:pt x="5069041" y="1623409"/>
                </a:lnTo>
                <a:lnTo>
                  <a:pt x="5067455" y="1624202"/>
                </a:lnTo>
                <a:lnTo>
                  <a:pt x="5065469" y="1624599"/>
                </a:lnTo>
                <a:lnTo>
                  <a:pt x="5057532" y="1624202"/>
                </a:lnTo>
                <a:lnTo>
                  <a:pt x="5049991" y="1622615"/>
                </a:lnTo>
                <a:lnTo>
                  <a:pt x="5042450" y="1620630"/>
                </a:lnTo>
                <a:lnTo>
                  <a:pt x="5035306" y="1617058"/>
                </a:lnTo>
                <a:lnTo>
                  <a:pt x="5028955" y="1613486"/>
                </a:lnTo>
                <a:lnTo>
                  <a:pt x="5022606" y="1608723"/>
                </a:lnTo>
                <a:lnTo>
                  <a:pt x="5017049" y="1603959"/>
                </a:lnTo>
                <a:lnTo>
                  <a:pt x="5011889" y="1598006"/>
                </a:lnTo>
                <a:lnTo>
                  <a:pt x="5006333" y="1591655"/>
                </a:lnTo>
                <a:lnTo>
                  <a:pt x="5001967" y="1584907"/>
                </a:lnTo>
                <a:lnTo>
                  <a:pt x="4997601" y="1577763"/>
                </a:lnTo>
                <a:lnTo>
                  <a:pt x="4994030" y="1570221"/>
                </a:lnTo>
                <a:lnTo>
                  <a:pt x="4990457" y="1562283"/>
                </a:lnTo>
                <a:lnTo>
                  <a:pt x="4987282" y="1554344"/>
                </a:lnTo>
                <a:lnTo>
                  <a:pt x="4984504" y="1546009"/>
                </a:lnTo>
                <a:lnTo>
                  <a:pt x="4982122" y="1536880"/>
                </a:lnTo>
                <a:lnTo>
                  <a:pt x="4983313" y="1535689"/>
                </a:lnTo>
                <a:lnTo>
                  <a:pt x="4984901" y="1534101"/>
                </a:lnTo>
                <a:lnTo>
                  <a:pt x="4987679" y="1532513"/>
                </a:lnTo>
                <a:lnTo>
                  <a:pt x="4990854" y="1531720"/>
                </a:lnTo>
                <a:lnTo>
                  <a:pt x="4993632" y="1531323"/>
                </a:lnTo>
                <a:lnTo>
                  <a:pt x="4996807" y="1530529"/>
                </a:lnTo>
                <a:lnTo>
                  <a:pt x="4999586" y="1529338"/>
                </a:lnTo>
                <a:lnTo>
                  <a:pt x="5001174" y="1528147"/>
                </a:lnTo>
                <a:lnTo>
                  <a:pt x="5002364" y="1526957"/>
                </a:lnTo>
                <a:lnTo>
                  <a:pt x="5003951" y="1525369"/>
                </a:lnTo>
                <a:lnTo>
                  <a:pt x="5005540" y="1522987"/>
                </a:lnTo>
                <a:lnTo>
                  <a:pt x="5005540" y="1517827"/>
                </a:lnTo>
                <a:lnTo>
                  <a:pt x="5005540" y="1513461"/>
                </a:lnTo>
                <a:lnTo>
                  <a:pt x="5004348" y="1509095"/>
                </a:lnTo>
                <a:lnTo>
                  <a:pt x="5003951" y="1505126"/>
                </a:lnTo>
                <a:lnTo>
                  <a:pt x="5002364" y="1501951"/>
                </a:lnTo>
                <a:lnTo>
                  <a:pt x="5001570" y="1498378"/>
                </a:lnTo>
                <a:lnTo>
                  <a:pt x="4999586" y="1495600"/>
                </a:lnTo>
                <a:lnTo>
                  <a:pt x="4997998" y="1492424"/>
                </a:lnTo>
                <a:lnTo>
                  <a:pt x="4994030" y="1487661"/>
                </a:lnTo>
                <a:lnTo>
                  <a:pt x="4989266" y="1483295"/>
                </a:lnTo>
                <a:lnTo>
                  <a:pt x="4983710" y="1479723"/>
                </a:lnTo>
                <a:lnTo>
                  <a:pt x="4978550" y="1476945"/>
                </a:lnTo>
                <a:lnTo>
                  <a:pt x="4972597" y="1474563"/>
                </a:lnTo>
                <a:lnTo>
                  <a:pt x="4966247" y="1472181"/>
                </a:lnTo>
                <a:lnTo>
                  <a:pt x="4953943" y="1467815"/>
                </a:lnTo>
                <a:lnTo>
                  <a:pt x="4948387" y="1465037"/>
                </a:lnTo>
                <a:lnTo>
                  <a:pt x="4942434" y="1462258"/>
                </a:lnTo>
                <a:lnTo>
                  <a:pt x="4936877" y="1459480"/>
                </a:lnTo>
                <a:lnTo>
                  <a:pt x="4932115" y="1455908"/>
                </a:lnTo>
                <a:lnTo>
                  <a:pt x="4930130" y="1453923"/>
                </a:lnTo>
                <a:lnTo>
                  <a:pt x="4928542" y="1451938"/>
                </a:lnTo>
                <a:lnTo>
                  <a:pt x="4927749" y="1449954"/>
                </a:lnTo>
                <a:lnTo>
                  <a:pt x="4927352" y="1447969"/>
                </a:lnTo>
                <a:lnTo>
                  <a:pt x="4926559" y="1444000"/>
                </a:lnTo>
                <a:lnTo>
                  <a:pt x="4927352" y="1439634"/>
                </a:lnTo>
                <a:lnTo>
                  <a:pt x="4927749" y="1436062"/>
                </a:lnTo>
                <a:lnTo>
                  <a:pt x="4927749" y="1432092"/>
                </a:lnTo>
                <a:lnTo>
                  <a:pt x="4927749" y="1430108"/>
                </a:lnTo>
                <a:lnTo>
                  <a:pt x="4927352" y="1428123"/>
                </a:lnTo>
                <a:lnTo>
                  <a:pt x="4926161" y="1426535"/>
                </a:lnTo>
                <a:lnTo>
                  <a:pt x="4925367" y="1424551"/>
                </a:lnTo>
                <a:lnTo>
                  <a:pt x="4921398" y="1421376"/>
                </a:lnTo>
                <a:lnTo>
                  <a:pt x="4917429" y="1417803"/>
                </a:lnTo>
                <a:lnTo>
                  <a:pt x="4913064" y="1415025"/>
                </a:lnTo>
                <a:lnTo>
                  <a:pt x="4908698" y="1412246"/>
                </a:lnTo>
                <a:lnTo>
                  <a:pt x="4898776" y="1407880"/>
                </a:lnTo>
                <a:lnTo>
                  <a:pt x="4888456" y="1404308"/>
                </a:lnTo>
                <a:lnTo>
                  <a:pt x="4878534" y="1400736"/>
                </a:lnTo>
                <a:lnTo>
                  <a:pt x="4868215" y="1396766"/>
                </a:lnTo>
                <a:lnTo>
                  <a:pt x="4858293" y="1392400"/>
                </a:lnTo>
                <a:lnTo>
                  <a:pt x="4853927" y="1390019"/>
                </a:lnTo>
                <a:lnTo>
                  <a:pt x="4849561" y="1386843"/>
                </a:lnTo>
                <a:lnTo>
                  <a:pt x="4847578" y="1385653"/>
                </a:lnTo>
                <a:lnTo>
                  <a:pt x="4845989" y="1384065"/>
                </a:lnTo>
                <a:lnTo>
                  <a:pt x="4843608" y="1380096"/>
                </a:lnTo>
                <a:lnTo>
                  <a:pt x="4842020" y="1375730"/>
                </a:lnTo>
                <a:lnTo>
                  <a:pt x="4841227" y="1370966"/>
                </a:lnTo>
                <a:lnTo>
                  <a:pt x="4839639" y="1365806"/>
                </a:lnTo>
                <a:lnTo>
                  <a:pt x="4838845" y="1361043"/>
                </a:lnTo>
                <a:lnTo>
                  <a:pt x="4836861" y="1357074"/>
                </a:lnTo>
                <a:lnTo>
                  <a:pt x="4835670" y="1355090"/>
                </a:lnTo>
                <a:lnTo>
                  <a:pt x="4834479" y="1353105"/>
                </a:lnTo>
                <a:lnTo>
                  <a:pt x="4832892" y="1352311"/>
                </a:lnTo>
                <a:lnTo>
                  <a:pt x="4831304" y="1351517"/>
                </a:lnTo>
                <a:lnTo>
                  <a:pt x="4830114" y="1350723"/>
                </a:lnTo>
                <a:lnTo>
                  <a:pt x="4828923" y="1350723"/>
                </a:lnTo>
                <a:lnTo>
                  <a:pt x="4826146" y="1351914"/>
                </a:lnTo>
                <a:lnTo>
                  <a:pt x="4823763" y="1353105"/>
                </a:lnTo>
                <a:lnTo>
                  <a:pt x="4819795" y="1356677"/>
                </a:lnTo>
                <a:lnTo>
                  <a:pt x="4817810" y="1357868"/>
                </a:lnTo>
                <a:lnTo>
                  <a:pt x="4817413" y="1358265"/>
                </a:lnTo>
                <a:lnTo>
                  <a:pt x="4816224" y="1358265"/>
                </a:lnTo>
                <a:lnTo>
                  <a:pt x="4815032" y="1356677"/>
                </a:lnTo>
                <a:lnTo>
                  <a:pt x="4812254" y="1354693"/>
                </a:lnTo>
                <a:lnTo>
                  <a:pt x="4805903" y="1347945"/>
                </a:lnTo>
                <a:lnTo>
                  <a:pt x="4788837" y="1328496"/>
                </a:lnTo>
                <a:lnTo>
                  <a:pt x="4779312" y="1318176"/>
                </a:lnTo>
                <a:lnTo>
                  <a:pt x="4774152" y="1313016"/>
                </a:lnTo>
                <a:lnTo>
                  <a:pt x="4768993" y="1309444"/>
                </a:lnTo>
                <a:lnTo>
                  <a:pt x="4763833" y="1305474"/>
                </a:lnTo>
                <a:lnTo>
                  <a:pt x="4759070" y="1302299"/>
                </a:lnTo>
                <a:lnTo>
                  <a:pt x="4754309" y="1300314"/>
                </a:lnTo>
                <a:lnTo>
                  <a:pt x="4749942" y="1299521"/>
                </a:lnTo>
                <a:lnTo>
                  <a:pt x="4746767" y="1299521"/>
                </a:lnTo>
                <a:lnTo>
                  <a:pt x="4744782" y="1299917"/>
                </a:lnTo>
                <a:lnTo>
                  <a:pt x="4743592" y="1301505"/>
                </a:lnTo>
                <a:lnTo>
                  <a:pt x="4742004" y="1302299"/>
                </a:lnTo>
                <a:lnTo>
                  <a:pt x="4741607" y="1304284"/>
                </a:lnTo>
                <a:lnTo>
                  <a:pt x="4741210" y="1306268"/>
                </a:lnTo>
                <a:lnTo>
                  <a:pt x="4740417" y="1310634"/>
                </a:lnTo>
                <a:lnTo>
                  <a:pt x="4740020" y="1315794"/>
                </a:lnTo>
                <a:lnTo>
                  <a:pt x="4739623" y="1318176"/>
                </a:lnTo>
                <a:lnTo>
                  <a:pt x="4738432" y="1320557"/>
                </a:lnTo>
                <a:lnTo>
                  <a:pt x="4737241" y="1322939"/>
                </a:lnTo>
                <a:lnTo>
                  <a:pt x="4734860" y="1325320"/>
                </a:lnTo>
                <a:lnTo>
                  <a:pt x="4732082" y="1327305"/>
                </a:lnTo>
                <a:lnTo>
                  <a:pt x="4728510" y="1328893"/>
                </a:lnTo>
                <a:lnTo>
                  <a:pt x="4725732" y="1322939"/>
                </a:lnTo>
                <a:lnTo>
                  <a:pt x="4722160" y="1317779"/>
                </a:lnTo>
                <a:lnTo>
                  <a:pt x="4717794" y="1312222"/>
                </a:lnTo>
                <a:lnTo>
                  <a:pt x="4712237" y="1306665"/>
                </a:lnTo>
                <a:lnTo>
                  <a:pt x="4705887" y="1301902"/>
                </a:lnTo>
                <a:lnTo>
                  <a:pt x="4699538" y="1297139"/>
                </a:lnTo>
                <a:lnTo>
                  <a:pt x="4684852" y="1287216"/>
                </a:lnTo>
                <a:lnTo>
                  <a:pt x="4669373" y="1277690"/>
                </a:lnTo>
                <a:lnTo>
                  <a:pt x="4653498" y="1267370"/>
                </a:lnTo>
                <a:lnTo>
                  <a:pt x="4645957" y="1261813"/>
                </a:lnTo>
                <a:lnTo>
                  <a:pt x="4638416" y="1256653"/>
                </a:lnTo>
                <a:lnTo>
                  <a:pt x="4631272" y="1250699"/>
                </a:lnTo>
                <a:lnTo>
                  <a:pt x="4624923" y="1244348"/>
                </a:lnTo>
                <a:lnTo>
                  <a:pt x="4627303" y="1240776"/>
                </a:lnTo>
                <a:lnTo>
                  <a:pt x="4629287" y="1238395"/>
                </a:lnTo>
                <a:lnTo>
                  <a:pt x="4632066" y="1236807"/>
                </a:lnTo>
                <a:lnTo>
                  <a:pt x="4634447" y="1236410"/>
                </a:lnTo>
                <a:lnTo>
                  <a:pt x="4637623" y="1236013"/>
                </a:lnTo>
                <a:lnTo>
                  <a:pt x="4640003" y="1236410"/>
                </a:lnTo>
                <a:lnTo>
                  <a:pt x="4645957" y="1237601"/>
                </a:lnTo>
                <a:lnTo>
                  <a:pt x="4648735" y="1237601"/>
                </a:lnTo>
                <a:lnTo>
                  <a:pt x="4651116" y="1237998"/>
                </a:lnTo>
                <a:lnTo>
                  <a:pt x="4654292" y="1237601"/>
                </a:lnTo>
                <a:lnTo>
                  <a:pt x="4656673" y="1236410"/>
                </a:lnTo>
                <a:lnTo>
                  <a:pt x="4659055" y="1234425"/>
                </a:lnTo>
                <a:lnTo>
                  <a:pt x="4661436" y="1232044"/>
                </a:lnTo>
                <a:lnTo>
                  <a:pt x="4663817" y="1228075"/>
                </a:lnTo>
                <a:lnTo>
                  <a:pt x="4665801" y="1222915"/>
                </a:lnTo>
                <a:lnTo>
                  <a:pt x="4666992" y="1217358"/>
                </a:lnTo>
                <a:lnTo>
                  <a:pt x="4666992" y="1212992"/>
                </a:lnTo>
                <a:lnTo>
                  <a:pt x="4666199" y="1209419"/>
                </a:lnTo>
                <a:lnTo>
                  <a:pt x="4665404" y="1207038"/>
                </a:lnTo>
                <a:lnTo>
                  <a:pt x="4663817" y="1205847"/>
                </a:lnTo>
                <a:lnTo>
                  <a:pt x="4661833" y="1205053"/>
                </a:lnTo>
                <a:lnTo>
                  <a:pt x="4659848" y="1205053"/>
                </a:lnTo>
                <a:lnTo>
                  <a:pt x="4657467" y="1205053"/>
                </a:lnTo>
                <a:lnTo>
                  <a:pt x="4652307" y="1207038"/>
                </a:lnTo>
                <a:lnTo>
                  <a:pt x="4646751" y="1209022"/>
                </a:lnTo>
                <a:lnTo>
                  <a:pt x="4642385" y="1211007"/>
                </a:lnTo>
                <a:lnTo>
                  <a:pt x="4640400" y="1211404"/>
                </a:lnTo>
                <a:lnTo>
                  <a:pt x="4638813" y="1211404"/>
                </a:lnTo>
                <a:lnTo>
                  <a:pt x="4630081" y="1210610"/>
                </a:lnTo>
                <a:lnTo>
                  <a:pt x="4617779" y="1210213"/>
                </a:lnTo>
                <a:lnTo>
                  <a:pt x="4606665" y="1209419"/>
                </a:lnTo>
                <a:lnTo>
                  <a:pt x="4602696" y="1209022"/>
                </a:lnTo>
                <a:lnTo>
                  <a:pt x="4600314" y="1208229"/>
                </a:lnTo>
                <a:lnTo>
                  <a:pt x="4597536" y="1205847"/>
                </a:lnTo>
                <a:lnTo>
                  <a:pt x="4595155" y="1202275"/>
                </a:lnTo>
                <a:lnTo>
                  <a:pt x="4593170" y="1198306"/>
                </a:lnTo>
                <a:lnTo>
                  <a:pt x="4591583" y="1194336"/>
                </a:lnTo>
                <a:lnTo>
                  <a:pt x="4590392" y="1189970"/>
                </a:lnTo>
                <a:lnTo>
                  <a:pt x="4589598" y="1185604"/>
                </a:lnTo>
                <a:lnTo>
                  <a:pt x="4588805" y="1176872"/>
                </a:lnTo>
                <a:lnTo>
                  <a:pt x="4587614" y="1168139"/>
                </a:lnTo>
                <a:lnTo>
                  <a:pt x="4586820" y="1163773"/>
                </a:lnTo>
                <a:lnTo>
                  <a:pt x="4585630" y="1159804"/>
                </a:lnTo>
                <a:lnTo>
                  <a:pt x="4584836" y="1155835"/>
                </a:lnTo>
                <a:lnTo>
                  <a:pt x="4582852" y="1152263"/>
                </a:lnTo>
                <a:lnTo>
                  <a:pt x="4580867" y="1149484"/>
                </a:lnTo>
                <a:lnTo>
                  <a:pt x="4578486" y="1147500"/>
                </a:lnTo>
                <a:lnTo>
                  <a:pt x="4573326" y="1144721"/>
                </a:lnTo>
                <a:lnTo>
                  <a:pt x="4568564" y="1142737"/>
                </a:lnTo>
                <a:lnTo>
                  <a:pt x="4563801" y="1141546"/>
                </a:lnTo>
                <a:lnTo>
                  <a:pt x="4558642" y="1140752"/>
                </a:lnTo>
                <a:lnTo>
                  <a:pt x="4553482" y="1140355"/>
                </a:lnTo>
                <a:lnTo>
                  <a:pt x="4547925" y="1140355"/>
                </a:lnTo>
                <a:lnTo>
                  <a:pt x="4537209" y="1139561"/>
                </a:lnTo>
                <a:lnTo>
                  <a:pt x="4526493" y="1139561"/>
                </a:lnTo>
                <a:lnTo>
                  <a:pt x="4521730" y="1138767"/>
                </a:lnTo>
                <a:lnTo>
                  <a:pt x="4516968" y="1137577"/>
                </a:lnTo>
                <a:lnTo>
                  <a:pt x="4511808" y="1136386"/>
                </a:lnTo>
                <a:lnTo>
                  <a:pt x="4507045" y="1134401"/>
                </a:lnTo>
                <a:lnTo>
                  <a:pt x="4502680" y="1131226"/>
                </a:lnTo>
                <a:lnTo>
                  <a:pt x="4498711" y="1128050"/>
                </a:lnTo>
                <a:lnTo>
                  <a:pt x="4496329" y="1124875"/>
                </a:lnTo>
                <a:lnTo>
                  <a:pt x="4494345" y="1121700"/>
                </a:lnTo>
                <a:lnTo>
                  <a:pt x="4492360" y="1117334"/>
                </a:lnTo>
                <a:lnTo>
                  <a:pt x="4490773" y="1112967"/>
                </a:lnTo>
                <a:lnTo>
                  <a:pt x="4488392" y="1103441"/>
                </a:lnTo>
                <a:lnTo>
                  <a:pt x="4486407" y="1093121"/>
                </a:lnTo>
                <a:lnTo>
                  <a:pt x="4485216" y="1083198"/>
                </a:lnTo>
                <a:lnTo>
                  <a:pt x="4483629" y="1073275"/>
                </a:lnTo>
                <a:lnTo>
                  <a:pt x="4482041" y="1068512"/>
                </a:lnTo>
                <a:lnTo>
                  <a:pt x="4481248" y="1064146"/>
                </a:lnTo>
                <a:lnTo>
                  <a:pt x="4479661" y="1060177"/>
                </a:lnTo>
                <a:lnTo>
                  <a:pt x="4477676" y="1056604"/>
                </a:lnTo>
                <a:lnTo>
                  <a:pt x="4475691" y="1057001"/>
                </a:lnTo>
                <a:lnTo>
                  <a:pt x="4474105" y="1057795"/>
                </a:lnTo>
                <a:lnTo>
                  <a:pt x="4472517" y="1058589"/>
                </a:lnTo>
                <a:lnTo>
                  <a:pt x="4470928" y="1059383"/>
                </a:lnTo>
                <a:lnTo>
                  <a:pt x="4468944" y="1062955"/>
                </a:lnTo>
                <a:lnTo>
                  <a:pt x="4466961" y="1066924"/>
                </a:lnTo>
                <a:lnTo>
                  <a:pt x="4466166" y="1070894"/>
                </a:lnTo>
                <a:lnTo>
                  <a:pt x="4466166" y="1074069"/>
                </a:lnTo>
                <a:lnTo>
                  <a:pt x="4466563" y="1076054"/>
                </a:lnTo>
                <a:lnTo>
                  <a:pt x="4466961" y="1077244"/>
                </a:lnTo>
                <a:lnTo>
                  <a:pt x="4467753" y="1078435"/>
                </a:lnTo>
                <a:lnTo>
                  <a:pt x="4469341" y="1079229"/>
                </a:lnTo>
                <a:lnTo>
                  <a:pt x="4466166" y="1081214"/>
                </a:lnTo>
                <a:lnTo>
                  <a:pt x="4462991" y="1083198"/>
                </a:lnTo>
                <a:lnTo>
                  <a:pt x="4460212" y="1083992"/>
                </a:lnTo>
                <a:lnTo>
                  <a:pt x="4457831" y="1084786"/>
                </a:lnTo>
                <a:lnTo>
                  <a:pt x="4455053" y="1084786"/>
                </a:lnTo>
                <a:lnTo>
                  <a:pt x="4452671" y="1084786"/>
                </a:lnTo>
                <a:lnTo>
                  <a:pt x="4450687" y="1084389"/>
                </a:lnTo>
                <a:lnTo>
                  <a:pt x="4448703" y="1083595"/>
                </a:lnTo>
                <a:lnTo>
                  <a:pt x="4447512" y="1082007"/>
                </a:lnTo>
                <a:lnTo>
                  <a:pt x="4445924" y="1080420"/>
                </a:lnTo>
                <a:lnTo>
                  <a:pt x="4443146" y="1077244"/>
                </a:lnTo>
                <a:lnTo>
                  <a:pt x="4441162" y="1072084"/>
                </a:lnTo>
                <a:lnTo>
                  <a:pt x="4439178" y="1066924"/>
                </a:lnTo>
                <a:lnTo>
                  <a:pt x="4436002" y="1055017"/>
                </a:lnTo>
                <a:lnTo>
                  <a:pt x="4433224" y="1043109"/>
                </a:lnTo>
                <a:lnTo>
                  <a:pt x="4431239" y="1037552"/>
                </a:lnTo>
                <a:lnTo>
                  <a:pt x="4429256" y="1032789"/>
                </a:lnTo>
                <a:lnTo>
                  <a:pt x="4427271" y="1028423"/>
                </a:lnTo>
                <a:lnTo>
                  <a:pt x="4424492" y="1025248"/>
                </a:lnTo>
                <a:lnTo>
                  <a:pt x="4422905" y="1024057"/>
                </a:lnTo>
                <a:lnTo>
                  <a:pt x="4421317" y="1023263"/>
                </a:lnTo>
                <a:lnTo>
                  <a:pt x="4418936" y="1022866"/>
                </a:lnTo>
                <a:lnTo>
                  <a:pt x="4416951" y="1022469"/>
                </a:lnTo>
                <a:lnTo>
                  <a:pt x="4412190" y="1022866"/>
                </a:lnTo>
                <a:lnTo>
                  <a:pt x="4407029" y="1023263"/>
                </a:lnTo>
                <a:lnTo>
                  <a:pt x="4401473" y="1024454"/>
                </a:lnTo>
                <a:lnTo>
                  <a:pt x="4395916" y="1024851"/>
                </a:lnTo>
                <a:lnTo>
                  <a:pt x="4390360" y="1024851"/>
                </a:lnTo>
                <a:lnTo>
                  <a:pt x="4387978" y="1024454"/>
                </a:lnTo>
                <a:lnTo>
                  <a:pt x="4384803" y="1024057"/>
                </a:lnTo>
                <a:lnTo>
                  <a:pt x="4381628" y="1022072"/>
                </a:lnTo>
                <a:lnTo>
                  <a:pt x="4378056" y="1020485"/>
                </a:lnTo>
                <a:lnTo>
                  <a:pt x="4371706" y="1016515"/>
                </a:lnTo>
                <a:lnTo>
                  <a:pt x="4366943" y="1012149"/>
                </a:lnTo>
                <a:lnTo>
                  <a:pt x="4362975" y="1007783"/>
                </a:lnTo>
                <a:lnTo>
                  <a:pt x="4359006" y="1003020"/>
                </a:lnTo>
                <a:lnTo>
                  <a:pt x="4356227" y="997463"/>
                </a:lnTo>
                <a:lnTo>
                  <a:pt x="4350671" y="987540"/>
                </a:lnTo>
                <a:lnTo>
                  <a:pt x="4347893" y="983174"/>
                </a:lnTo>
                <a:lnTo>
                  <a:pt x="4344321" y="979602"/>
                </a:lnTo>
                <a:lnTo>
                  <a:pt x="4340353" y="976029"/>
                </a:lnTo>
                <a:lnTo>
                  <a:pt x="4335987" y="973251"/>
                </a:lnTo>
                <a:lnTo>
                  <a:pt x="4333605" y="972060"/>
                </a:lnTo>
                <a:lnTo>
                  <a:pt x="4330826" y="971266"/>
                </a:lnTo>
                <a:lnTo>
                  <a:pt x="4327651" y="970076"/>
                </a:lnTo>
                <a:lnTo>
                  <a:pt x="4324476" y="970076"/>
                </a:lnTo>
                <a:lnTo>
                  <a:pt x="4316141" y="970076"/>
                </a:lnTo>
                <a:lnTo>
                  <a:pt x="4306616" y="971266"/>
                </a:lnTo>
                <a:lnTo>
                  <a:pt x="4299869" y="972060"/>
                </a:lnTo>
                <a:lnTo>
                  <a:pt x="4296297" y="972457"/>
                </a:lnTo>
                <a:lnTo>
                  <a:pt x="4295504" y="973251"/>
                </a:lnTo>
                <a:lnTo>
                  <a:pt x="4293915" y="974045"/>
                </a:lnTo>
                <a:lnTo>
                  <a:pt x="4288756" y="978014"/>
                </a:lnTo>
                <a:lnTo>
                  <a:pt x="4287168" y="978808"/>
                </a:lnTo>
                <a:lnTo>
                  <a:pt x="4285184" y="979999"/>
                </a:lnTo>
                <a:lnTo>
                  <a:pt x="4283199" y="980396"/>
                </a:lnTo>
                <a:lnTo>
                  <a:pt x="4281216" y="980396"/>
                </a:lnTo>
                <a:lnTo>
                  <a:pt x="4276452" y="979999"/>
                </a:lnTo>
                <a:lnTo>
                  <a:pt x="4271689" y="978808"/>
                </a:lnTo>
                <a:lnTo>
                  <a:pt x="4266133" y="976823"/>
                </a:lnTo>
                <a:lnTo>
                  <a:pt x="4259784" y="974442"/>
                </a:lnTo>
                <a:lnTo>
                  <a:pt x="4246685" y="968091"/>
                </a:lnTo>
                <a:lnTo>
                  <a:pt x="4232397" y="961343"/>
                </a:lnTo>
                <a:lnTo>
                  <a:pt x="4225253" y="957771"/>
                </a:lnTo>
                <a:lnTo>
                  <a:pt x="4217315" y="954596"/>
                </a:lnTo>
                <a:lnTo>
                  <a:pt x="4209379" y="952214"/>
                </a:lnTo>
                <a:lnTo>
                  <a:pt x="4201440" y="949436"/>
                </a:lnTo>
                <a:lnTo>
                  <a:pt x="4193502" y="947451"/>
                </a:lnTo>
                <a:lnTo>
                  <a:pt x="4185564" y="947054"/>
                </a:lnTo>
                <a:lnTo>
                  <a:pt x="4187152" y="943085"/>
                </a:lnTo>
                <a:lnTo>
                  <a:pt x="4189533" y="940306"/>
                </a:lnTo>
                <a:lnTo>
                  <a:pt x="4191915" y="937925"/>
                </a:lnTo>
                <a:lnTo>
                  <a:pt x="4194296" y="936337"/>
                </a:lnTo>
                <a:lnTo>
                  <a:pt x="4196677" y="935543"/>
                </a:lnTo>
                <a:lnTo>
                  <a:pt x="4199852" y="934750"/>
                </a:lnTo>
                <a:lnTo>
                  <a:pt x="4205013" y="933956"/>
                </a:lnTo>
                <a:lnTo>
                  <a:pt x="4210965" y="933559"/>
                </a:lnTo>
                <a:lnTo>
                  <a:pt x="4213743" y="933162"/>
                </a:lnTo>
                <a:lnTo>
                  <a:pt x="4216125" y="931971"/>
                </a:lnTo>
                <a:lnTo>
                  <a:pt x="4218903" y="930383"/>
                </a:lnTo>
                <a:lnTo>
                  <a:pt x="4221284" y="928002"/>
                </a:lnTo>
                <a:lnTo>
                  <a:pt x="4223667" y="925223"/>
                </a:lnTo>
                <a:lnTo>
                  <a:pt x="4225253" y="921254"/>
                </a:lnTo>
                <a:lnTo>
                  <a:pt x="4225650" y="918476"/>
                </a:lnTo>
                <a:lnTo>
                  <a:pt x="4225650" y="915697"/>
                </a:lnTo>
                <a:lnTo>
                  <a:pt x="4225253" y="913316"/>
                </a:lnTo>
                <a:lnTo>
                  <a:pt x="4224063" y="912125"/>
                </a:lnTo>
                <a:lnTo>
                  <a:pt x="4222475" y="910537"/>
                </a:lnTo>
                <a:lnTo>
                  <a:pt x="4220887" y="908950"/>
                </a:lnTo>
                <a:lnTo>
                  <a:pt x="4216919" y="907759"/>
                </a:lnTo>
                <a:lnTo>
                  <a:pt x="4207393" y="904980"/>
                </a:lnTo>
                <a:lnTo>
                  <a:pt x="4202631" y="903790"/>
                </a:lnTo>
                <a:lnTo>
                  <a:pt x="4200646" y="902599"/>
                </a:lnTo>
                <a:lnTo>
                  <a:pt x="4198662" y="901408"/>
                </a:lnTo>
                <a:lnTo>
                  <a:pt x="4197074" y="898630"/>
                </a:lnTo>
                <a:lnTo>
                  <a:pt x="4194693" y="895454"/>
                </a:lnTo>
                <a:lnTo>
                  <a:pt x="4189930" y="885531"/>
                </a:lnTo>
                <a:lnTo>
                  <a:pt x="4185961" y="876402"/>
                </a:lnTo>
                <a:lnTo>
                  <a:pt x="4183977" y="872830"/>
                </a:lnTo>
                <a:lnTo>
                  <a:pt x="4183183" y="872036"/>
                </a:lnTo>
                <a:lnTo>
                  <a:pt x="4181198" y="870845"/>
                </a:lnTo>
                <a:lnTo>
                  <a:pt x="4178818" y="870448"/>
                </a:lnTo>
                <a:lnTo>
                  <a:pt x="4173658" y="870845"/>
                </a:lnTo>
                <a:lnTo>
                  <a:pt x="4168498" y="871242"/>
                </a:lnTo>
                <a:lnTo>
                  <a:pt x="4162942" y="872433"/>
                </a:lnTo>
                <a:lnTo>
                  <a:pt x="4156988" y="873227"/>
                </a:lnTo>
                <a:lnTo>
                  <a:pt x="4151829" y="874417"/>
                </a:lnTo>
                <a:lnTo>
                  <a:pt x="4147066" y="874021"/>
                </a:lnTo>
                <a:lnTo>
                  <a:pt x="4144288" y="873227"/>
                </a:lnTo>
                <a:lnTo>
                  <a:pt x="4142700" y="872433"/>
                </a:lnTo>
                <a:lnTo>
                  <a:pt x="4139922" y="870448"/>
                </a:lnTo>
                <a:lnTo>
                  <a:pt x="4137144" y="868464"/>
                </a:lnTo>
                <a:lnTo>
                  <a:pt x="4132381" y="863701"/>
                </a:lnTo>
                <a:lnTo>
                  <a:pt x="4127221" y="857747"/>
                </a:lnTo>
                <a:lnTo>
                  <a:pt x="4122459" y="851793"/>
                </a:lnTo>
                <a:lnTo>
                  <a:pt x="4117696" y="846633"/>
                </a:lnTo>
                <a:lnTo>
                  <a:pt x="4112537" y="841473"/>
                </a:lnTo>
                <a:lnTo>
                  <a:pt x="4110949" y="839488"/>
                </a:lnTo>
                <a:lnTo>
                  <a:pt x="4108171" y="837504"/>
                </a:lnTo>
                <a:lnTo>
                  <a:pt x="4105789" y="836710"/>
                </a:lnTo>
                <a:lnTo>
                  <a:pt x="4103805" y="836313"/>
                </a:lnTo>
                <a:lnTo>
                  <a:pt x="4099439" y="836313"/>
                </a:lnTo>
                <a:lnTo>
                  <a:pt x="4095471" y="836710"/>
                </a:lnTo>
                <a:lnTo>
                  <a:pt x="4092295" y="838298"/>
                </a:lnTo>
                <a:lnTo>
                  <a:pt x="4088723" y="839488"/>
                </a:lnTo>
                <a:lnTo>
                  <a:pt x="4085151" y="841473"/>
                </a:lnTo>
                <a:lnTo>
                  <a:pt x="4081976" y="843855"/>
                </a:lnTo>
                <a:lnTo>
                  <a:pt x="4075229" y="849015"/>
                </a:lnTo>
                <a:lnTo>
                  <a:pt x="4068879" y="853778"/>
                </a:lnTo>
                <a:lnTo>
                  <a:pt x="4065705" y="856159"/>
                </a:lnTo>
                <a:lnTo>
                  <a:pt x="4062528" y="857747"/>
                </a:lnTo>
                <a:lnTo>
                  <a:pt x="4058956" y="859334"/>
                </a:lnTo>
                <a:lnTo>
                  <a:pt x="4056178" y="859731"/>
                </a:lnTo>
                <a:lnTo>
                  <a:pt x="4052606" y="859731"/>
                </a:lnTo>
                <a:lnTo>
                  <a:pt x="4049034" y="859334"/>
                </a:lnTo>
                <a:lnTo>
                  <a:pt x="4049034" y="851793"/>
                </a:lnTo>
                <a:lnTo>
                  <a:pt x="4049828" y="846633"/>
                </a:lnTo>
                <a:lnTo>
                  <a:pt x="4051019" y="842664"/>
                </a:lnTo>
                <a:lnTo>
                  <a:pt x="4052606" y="840282"/>
                </a:lnTo>
                <a:lnTo>
                  <a:pt x="4054988" y="838695"/>
                </a:lnTo>
                <a:lnTo>
                  <a:pt x="4057369" y="838298"/>
                </a:lnTo>
                <a:lnTo>
                  <a:pt x="4059750" y="838298"/>
                </a:lnTo>
                <a:lnTo>
                  <a:pt x="4062925" y="838695"/>
                </a:lnTo>
                <a:lnTo>
                  <a:pt x="4068879" y="840282"/>
                </a:lnTo>
                <a:lnTo>
                  <a:pt x="4071657" y="840679"/>
                </a:lnTo>
                <a:lnTo>
                  <a:pt x="4074038" y="840282"/>
                </a:lnTo>
                <a:lnTo>
                  <a:pt x="4076420" y="839488"/>
                </a:lnTo>
                <a:lnTo>
                  <a:pt x="4078405" y="837504"/>
                </a:lnTo>
                <a:lnTo>
                  <a:pt x="4079992" y="834328"/>
                </a:lnTo>
                <a:lnTo>
                  <a:pt x="4080785" y="829962"/>
                </a:lnTo>
                <a:lnTo>
                  <a:pt x="4079992" y="825596"/>
                </a:lnTo>
                <a:lnTo>
                  <a:pt x="4078007" y="821627"/>
                </a:lnTo>
                <a:lnTo>
                  <a:pt x="4076420" y="818055"/>
                </a:lnTo>
                <a:lnTo>
                  <a:pt x="4074435" y="815276"/>
                </a:lnTo>
                <a:lnTo>
                  <a:pt x="4072451" y="812895"/>
                </a:lnTo>
                <a:lnTo>
                  <a:pt x="4070069" y="810116"/>
                </a:lnTo>
                <a:lnTo>
                  <a:pt x="4067688" y="808925"/>
                </a:lnTo>
                <a:lnTo>
                  <a:pt x="4064910" y="807338"/>
                </a:lnTo>
                <a:lnTo>
                  <a:pt x="4061735" y="806544"/>
                </a:lnTo>
                <a:lnTo>
                  <a:pt x="4058956" y="805353"/>
                </a:lnTo>
                <a:lnTo>
                  <a:pt x="4052606" y="804956"/>
                </a:lnTo>
                <a:lnTo>
                  <a:pt x="4045859" y="804956"/>
                </a:lnTo>
                <a:lnTo>
                  <a:pt x="4039112" y="805353"/>
                </a:lnTo>
                <a:lnTo>
                  <a:pt x="4023634" y="807735"/>
                </a:lnTo>
                <a:lnTo>
                  <a:pt x="4016490" y="808925"/>
                </a:lnTo>
                <a:lnTo>
                  <a:pt x="4008551" y="809719"/>
                </a:lnTo>
                <a:lnTo>
                  <a:pt x="4001407" y="810116"/>
                </a:lnTo>
                <a:lnTo>
                  <a:pt x="3993867" y="809719"/>
                </a:lnTo>
                <a:lnTo>
                  <a:pt x="3990691" y="809322"/>
                </a:lnTo>
                <a:lnTo>
                  <a:pt x="3987119" y="808529"/>
                </a:lnTo>
                <a:lnTo>
                  <a:pt x="3984341" y="807338"/>
                </a:lnTo>
                <a:lnTo>
                  <a:pt x="3980769" y="805750"/>
                </a:lnTo>
                <a:lnTo>
                  <a:pt x="3977197" y="803765"/>
                </a:lnTo>
                <a:lnTo>
                  <a:pt x="3974816" y="801384"/>
                </a:lnTo>
                <a:lnTo>
                  <a:pt x="3972434" y="798605"/>
                </a:lnTo>
                <a:lnTo>
                  <a:pt x="3970847" y="795827"/>
                </a:lnTo>
                <a:lnTo>
                  <a:pt x="3970053" y="792255"/>
                </a:lnTo>
                <a:lnTo>
                  <a:pt x="3968863" y="788682"/>
                </a:lnTo>
                <a:lnTo>
                  <a:pt x="3968466" y="781935"/>
                </a:lnTo>
                <a:lnTo>
                  <a:pt x="3967672" y="773996"/>
                </a:lnTo>
                <a:lnTo>
                  <a:pt x="3966481" y="766455"/>
                </a:lnTo>
                <a:lnTo>
                  <a:pt x="3966085" y="762882"/>
                </a:lnTo>
                <a:lnTo>
                  <a:pt x="3964497" y="758913"/>
                </a:lnTo>
                <a:lnTo>
                  <a:pt x="3962512" y="755738"/>
                </a:lnTo>
                <a:lnTo>
                  <a:pt x="3960925" y="752166"/>
                </a:lnTo>
                <a:lnTo>
                  <a:pt x="3957353" y="748593"/>
                </a:lnTo>
                <a:lnTo>
                  <a:pt x="3953384" y="745815"/>
                </a:lnTo>
                <a:lnTo>
                  <a:pt x="3949019" y="743830"/>
                </a:lnTo>
                <a:lnTo>
                  <a:pt x="3944653" y="742243"/>
                </a:lnTo>
                <a:lnTo>
                  <a:pt x="3940286" y="741846"/>
                </a:lnTo>
                <a:lnTo>
                  <a:pt x="3935921" y="741449"/>
                </a:lnTo>
                <a:lnTo>
                  <a:pt x="3927587" y="740258"/>
                </a:lnTo>
                <a:lnTo>
                  <a:pt x="3923617" y="739464"/>
                </a:lnTo>
                <a:lnTo>
                  <a:pt x="3920045" y="738273"/>
                </a:lnTo>
                <a:lnTo>
                  <a:pt x="3916870" y="737083"/>
                </a:lnTo>
                <a:lnTo>
                  <a:pt x="3914489" y="735098"/>
                </a:lnTo>
                <a:lnTo>
                  <a:pt x="3912504" y="731526"/>
                </a:lnTo>
                <a:lnTo>
                  <a:pt x="3910917" y="727556"/>
                </a:lnTo>
                <a:lnTo>
                  <a:pt x="3910521" y="722793"/>
                </a:lnTo>
                <a:lnTo>
                  <a:pt x="3910917" y="716443"/>
                </a:lnTo>
                <a:lnTo>
                  <a:pt x="3891469" y="730732"/>
                </a:lnTo>
                <a:lnTo>
                  <a:pt x="3881547" y="737083"/>
                </a:lnTo>
                <a:lnTo>
                  <a:pt x="3876784" y="739861"/>
                </a:lnTo>
                <a:lnTo>
                  <a:pt x="3872021" y="743036"/>
                </a:lnTo>
                <a:lnTo>
                  <a:pt x="3866465" y="744624"/>
                </a:lnTo>
                <a:lnTo>
                  <a:pt x="3860908" y="746609"/>
                </a:lnTo>
                <a:lnTo>
                  <a:pt x="3855352" y="748196"/>
                </a:lnTo>
                <a:lnTo>
                  <a:pt x="3849399" y="749387"/>
                </a:lnTo>
                <a:lnTo>
                  <a:pt x="3843048" y="749784"/>
                </a:lnTo>
                <a:lnTo>
                  <a:pt x="3836698" y="749387"/>
                </a:lnTo>
                <a:lnTo>
                  <a:pt x="3829951" y="748196"/>
                </a:lnTo>
                <a:lnTo>
                  <a:pt x="3822410" y="746212"/>
                </a:lnTo>
                <a:lnTo>
                  <a:pt x="3824396" y="737876"/>
                </a:lnTo>
                <a:lnTo>
                  <a:pt x="3825982" y="731526"/>
                </a:lnTo>
                <a:lnTo>
                  <a:pt x="3828363" y="726366"/>
                </a:lnTo>
                <a:lnTo>
                  <a:pt x="3830348" y="722396"/>
                </a:lnTo>
                <a:lnTo>
                  <a:pt x="3832729" y="719221"/>
                </a:lnTo>
                <a:lnTo>
                  <a:pt x="3835507" y="717633"/>
                </a:lnTo>
                <a:lnTo>
                  <a:pt x="3838286" y="716443"/>
                </a:lnTo>
                <a:lnTo>
                  <a:pt x="3841064" y="716443"/>
                </a:lnTo>
                <a:lnTo>
                  <a:pt x="3844636" y="716840"/>
                </a:lnTo>
                <a:lnTo>
                  <a:pt x="3847414" y="718030"/>
                </a:lnTo>
                <a:lnTo>
                  <a:pt x="3850192" y="719221"/>
                </a:lnTo>
                <a:lnTo>
                  <a:pt x="3853764" y="721206"/>
                </a:lnTo>
                <a:lnTo>
                  <a:pt x="3860115" y="726366"/>
                </a:lnTo>
                <a:lnTo>
                  <a:pt x="3866862" y="730732"/>
                </a:lnTo>
                <a:lnTo>
                  <a:pt x="3868449" y="725572"/>
                </a:lnTo>
                <a:lnTo>
                  <a:pt x="3868846" y="722000"/>
                </a:lnTo>
                <a:lnTo>
                  <a:pt x="3868846" y="718427"/>
                </a:lnTo>
                <a:lnTo>
                  <a:pt x="3868052" y="716443"/>
                </a:lnTo>
                <a:lnTo>
                  <a:pt x="3866465" y="714458"/>
                </a:lnTo>
                <a:lnTo>
                  <a:pt x="3864480" y="713664"/>
                </a:lnTo>
                <a:lnTo>
                  <a:pt x="3862099" y="712473"/>
                </a:lnTo>
                <a:lnTo>
                  <a:pt x="3859718" y="712473"/>
                </a:lnTo>
                <a:lnTo>
                  <a:pt x="3853368" y="712473"/>
                </a:lnTo>
                <a:lnTo>
                  <a:pt x="3847414" y="713664"/>
                </a:lnTo>
                <a:lnTo>
                  <a:pt x="3841462" y="713664"/>
                </a:lnTo>
                <a:lnTo>
                  <a:pt x="3839476" y="712870"/>
                </a:lnTo>
                <a:lnTo>
                  <a:pt x="3837492" y="712473"/>
                </a:lnTo>
                <a:lnTo>
                  <a:pt x="3833126" y="709695"/>
                </a:lnTo>
                <a:lnTo>
                  <a:pt x="3828760" y="705726"/>
                </a:lnTo>
                <a:lnTo>
                  <a:pt x="3821616" y="697787"/>
                </a:lnTo>
                <a:lnTo>
                  <a:pt x="3814075" y="690643"/>
                </a:lnTo>
                <a:lnTo>
                  <a:pt x="3810901" y="687070"/>
                </a:lnTo>
                <a:lnTo>
                  <a:pt x="3806931" y="684292"/>
                </a:lnTo>
                <a:lnTo>
                  <a:pt x="3802963" y="681910"/>
                </a:lnTo>
                <a:lnTo>
                  <a:pt x="3798994" y="680720"/>
                </a:lnTo>
                <a:lnTo>
                  <a:pt x="3794231" y="680323"/>
                </a:lnTo>
                <a:lnTo>
                  <a:pt x="3792246" y="680720"/>
                </a:lnTo>
                <a:lnTo>
                  <a:pt x="3789865" y="681117"/>
                </a:lnTo>
                <a:lnTo>
                  <a:pt x="3784309" y="683101"/>
                </a:lnTo>
                <a:lnTo>
                  <a:pt x="3778355" y="687070"/>
                </a:lnTo>
                <a:lnTo>
                  <a:pt x="3772799" y="692627"/>
                </a:lnTo>
                <a:lnTo>
                  <a:pt x="3765655" y="699375"/>
                </a:lnTo>
                <a:lnTo>
                  <a:pt x="3762877" y="697787"/>
                </a:lnTo>
                <a:lnTo>
                  <a:pt x="3760496" y="695803"/>
                </a:lnTo>
                <a:lnTo>
                  <a:pt x="3758511" y="693421"/>
                </a:lnTo>
                <a:lnTo>
                  <a:pt x="3756923" y="690643"/>
                </a:lnTo>
                <a:lnTo>
                  <a:pt x="3755336" y="688261"/>
                </a:lnTo>
                <a:lnTo>
                  <a:pt x="3754542" y="684689"/>
                </a:lnTo>
                <a:lnTo>
                  <a:pt x="3752954" y="678735"/>
                </a:lnTo>
                <a:lnTo>
                  <a:pt x="3751764" y="672384"/>
                </a:lnTo>
                <a:lnTo>
                  <a:pt x="3750573" y="669606"/>
                </a:lnTo>
                <a:lnTo>
                  <a:pt x="3748986" y="666431"/>
                </a:lnTo>
                <a:lnTo>
                  <a:pt x="3747795" y="664049"/>
                </a:lnTo>
                <a:lnTo>
                  <a:pt x="3745810" y="662064"/>
                </a:lnTo>
                <a:lnTo>
                  <a:pt x="3742635" y="660080"/>
                </a:lnTo>
                <a:lnTo>
                  <a:pt x="3739857" y="658889"/>
                </a:lnTo>
                <a:lnTo>
                  <a:pt x="3737476" y="657698"/>
                </a:lnTo>
                <a:lnTo>
                  <a:pt x="3735094" y="657698"/>
                </a:lnTo>
                <a:lnTo>
                  <a:pt x="3733110" y="657698"/>
                </a:lnTo>
                <a:lnTo>
                  <a:pt x="3730729" y="658492"/>
                </a:lnTo>
                <a:lnTo>
                  <a:pt x="3726760" y="659683"/>
                </a:lnTo>
                <a:lnTo>
                  <a:pt x="3722791" y="662064"/>
                </a:lnTo>
                <a:lnTo>
                  <a:pt x="3719220" y="664049"/>
                </a:lnTo>
                <a:lnTo>
                  <a:pt x="3714854" y="665637"/>
                </a:lnTo>
                <a:lnTo>
                  <a:pt x="3712869" y="666034"/>
                </a:lnTo>
                <a:lnTo>
                  <a:pt x="3710487" y="666034"/>
                </a:lnTo>
                <a:lnTo>
                  <a:pt x="3708106" y="665637"/>
                </a:lnTo>
                <a:lnTo>
                  <a:pt x="3705725" y="664843"/>
                </a:lnTo>
                <a:lnTo>
                  <a:pt x="3704137" y="664049"/>
                </a:lnTo>
                <a:lnTo>
                  <a:pt x="3702946" y="662858"/>
                </a:lnTo>
                <a:lnTo>
                  <a:pt x="3699374" y="659286"/>
                </a:lnTo>
                <a:lnTo>
                  <a:pt x="3691833" y="650157"/>
                </a:lnTo>
                <a:lnTo>
                  <a:pt x="3688658" y="644997"/>
                </a:lnTo>
                <a:lnTo>
                  <a:pt x="3684689" y="641028"/>
                </a:lnTo>
                <a:lnTo>
                  <a:pt x="3680720" y="637852"/>
                </a:lnTo>
                <a:lnTo>
                  <a:pt x="3679133" y="636265"/>
                </a:lnTo>
                <a:lnTo>
                  <a:pt x="3677545" y="635868"/>
                </a:lnTo>
                <a:lnTo>
                  <a:pt x="3668020" y="633486"/>
                </a:lnTo>
                <a:lnTo>
                  <a:pt x="3658495" y="631501"/>
                </a:lnTo>
                <a:lnTo>
                  <a:pt x="3648176" y="629914"/>
                </a:lnTo>
                <a:lnTo>
                  <a:pt x="3637459" y="629120"/>
                </a:lnTo>
                <a:lnTo>
                  <a:pt x="3626347" y="629120"/>
                </a:lnTo>
                <a:lnTo>
                  <a:pt x="3615631" y="629517"/>
                </a:lnTo>
                <a:lnTo>
                  <a:pt x="3610471" y="630311"/>
                </a:lnTo>
                <a:lnTo>
                  <a:pt x="3604915" y="631501"/>
                </a:lnTo>
                <a:lnTo>
                  <a:pt x="3599755" y="633089"/>
                </a:lnTo>
                <a:lnTo>
                  <a:pt x="3594198" y="634677"/>
                </a:lnTo>
                <a:lnTo>
                  <a:pt x="3591024" y="629120"/>
                </a:lnTo>
                <a:lnTo>
                  <a:pt x="3587451" y="621578"/>
                </a:lnTo>
                <a:lnTo>
                  <a:pt x="3580704" y="606098"/>
                </a:lnTo>
                <a:lnTo>
                  <a:pt x="3577132" y="598160"/>
                </a:lnTo>
                <a:lnTo>
                  <a:pt x="3574354" y="591412"/>
                </a:lnTo>
                <a:lnTo>
                  <a:pt x="3570782" y="586649"/>
                </a:lnTo>
                <a:lnTo>
                  <a:pt x="3569194" y="584665"/>
                </a:lnTo>
                <a:lnTo>
                  <a:pt x="3568004" y="583474"/>
                </a:lnTo>
                <a:lnTo>
                  <a:pt x="3566019" y="582680"/>
                </a:lnTo>
                <a:lnTo>
                  <a:pt x="3563638" y="581886"/>
                </a:lnTo>
                <a:lnTo>
                  <a:pt x="3561258" y="581886"/>
                </a:lnTo>
                <a:lnTo>
                  <a:pt x="3558478" y="581886"/>
                </a:lnTo>
                <a:lnTo>
                  <a:pt x="3552922" y="583474"/>
                </a:lnTo>
                <a:lnTo>
                  <a:pt x="3546572" y="585458"/>
                </a:lnTo>
                <a:lnTo>
                  <a:pt x="3539428" y="587443"/>
                </a:lnTo>
                <a:lnTo>
                  <a:pt x="3532682" y="589428"/>
                </a:lnTo>
                <a:lnTo>
                  <a:pt x="3528712" y="589825"/>
                </a:lnTo>
                <a:lnTo>
                  <a:pt x="3524743" y="589825"/>
                </a:lnTo>
                <a:lnTo>
                  <a:pt x="3521171" y="589825"/>
                </a:lnTo>
                <a:lnTo>
                  <a:pt x="3517202" y="589428"/>
                </a:lnTo>
                <a:lnTo>
                  <a:pt x="3514821" y="588237"/>
                </a:lnTo>
                <a:lnTo>
                  <a:pt x="3512836" y="587443"/>
                </a:lnTo>
                <a:lnTo>
                  <a:pt x="3508470" y="584665"/>
                </a:lnTo>
                <a:lnTo>
                  <a:pt x="3503708" y="581092"/>
                </a:lnTo>
                <a:lnTo>
                  <a:pt x="3499343" y="576726"/>
                </a:lnTo>
                <a:lnTo>
                  <a:pt x="3494977" y="572360"/>
                </a:lnTo>
                <a:lnTo>
                  <a:pt x="3489816" y="567994"/>
                </a:lnTo>
                <a:lnTo>
                  <a:pt x="3484260" y="564025"/>
                </a:lnTo>
                <a:lnTo>
                  <a:pt x="3481482" y="562040"/>
                </a:lnTo>
                <a:lnTo>
                  <a:pt x="3478307" y="560452"/>
                </a:lnTo>
                <a:lnTo>
                  <a:pt x="3473544" y="559262"/>
                </a:lnTo>
                <a:lnTo>
                  <a:pt x="3468782" y="557674"/>
                </a:lnTo>
                <a:lnTo>
                  <a:pt x="3464019" y="556483"/>
                </a:lnTo>
                <a:lnTo>
                  <a:pt x="3458859" y="556086"/>
                </a:lnTo>
                <a:lnTo>
                  <a:pt x="3448540" y="555689"/>
                </a:lnTo>
                <a:lnTo>
                  <a:pt x="3439015" y="556086"/>
                </a:lnTo>
                <a:lnTo>
                  <a:pt x="3429093" y="556086"/>
                </a:lnTo>
                <a:lnTo>
                  <a:pt x="3420361" y="556086"/>
                </a:lnTo>
                <a:lnTo>
                  <a:pt x="3415995" y="555689"/>
                </a:lnTo>
                <a:lnTo>
                  <a:pt x="3411629" y="554896"/>
                </a:lnTo>
                <a:lnTo>
                  <a:pt x="3407661" y="553705"/>
                </a:lnTo>
                <a:lnTo>
                  <a:pt x="3403691" y="552117"/>
                </a:lnTo>
                <a:lnTo>
                  <a:pt x="3397738" y="549339"/>
                </a:lnTo>
                <a:lnTo>
                  <a:pt x="3392579" y="546560"/>
                </a:lnTo>
                <a:lnTo>
                  <a:pt x="3387419" y="542591"/>
                </a:lnTo>
                <a:lnTo>
                  <a:pt x="3382259" y="538622"/>
                </a:lnTo>
                <a:lnTo>
                  <a:pt x="3373131" y="530683"/>
                </a:lnTo>
                <a:lnTo>
                  <a:pt x="3364003" y="522348"/>
                </a:lnTo>
                <a:lnTo>
                  <a:pt x="3355668" y="514806"/>
                </a:lnTo>
                <a:lnTo>
                  <a:pt x="3348127" y="507662"/>
                </a:lnTo>
                <a:lnTo>
                  <a:pt x="3344158" y="504883"/>
                </a:lnTo>
                <a:lnTo>
                  <a:pt x="3340189" y="502502"/>
                </a:lnTo>
                <a:lnTo>
                  <a:pt x="3336220" y="500120"/>
                </a:lnTo>
                <a:lnTo>
                  <a:pt x="3332251" y="498533"/>
                </a:lnTo>
                <a:lnTo>
                  <a:pt x="3329473" y="497342"/>
                </a:lnTo>
                <a:lnTo>
                  <a:pt x="3326695" y="496945"/>
                </a:lnTo>
                <a:lnTo>
                  <a:pt x="3323520" y="496945"/>
                </a:lnTo>
                <a:lnTo>
                  <a:pt x="3321139" y="496945"/>
                </a:lnTo>
                <a:lnTo>
                  <a:pt x="3318757" y="498136"/>
                </a:lnTo>
                <a:lnTo>
                  <a:pt x="3316773" y="498533"/>
                </a:lnTo>
                <a:lnTo>
                  <a:pt x="3312804" y="500914"/>
                </a:lnTo>
                <a:lnTo>
                  <a:pt x="3309629" y="503296"/>
                </a:lnTo>
                <a:lnTo>
                  <a:pt x="3306056" y="505677"/>
                </a:lnTo>
                <a:lnTo>
                  <a:pt x="3302088" y="507265"/>
                </a:lnTo>
                <a:lnTo>
                  <a:pt x="3300103" y="507662"/>
                </a:lnTo>
                <a:lnTo>
                  <a:pt x="3297722" y="507662"/>
                </a:lnTo>
                <a:lnTo>
                  <a:pt x="3291372" y="507265"/>
                </a:lnTo>
                <a:lnTo>
                  <a:pt x="3285022" y="505677"/>
                </a:lnTo>
                <a:lnTo>
                  <a:pt x="3278671" y="503296"/>
                </a:lnTo>
                <a:lnTo>
                  <a:pt x="3272321" y="500914"/>
                </a:lnTo>
                <a:lnTo>
                  <a:pt x="3265574" y="497342"/>
                </a:lnTo>
                <a:lnTo>
                  <a:pt x="3259224" y="493770"/>
                </a:lnTo>
                <a:lnTo>
                  <a:pt x="3245729" y="485434"/>
                </a:lnTo>
                <a:lnTo>
                  <a:pt x="3232632" y="475908"/>
                </a:lnTo>
                <a:lnTo>
                  <a:pt x="3219138" y="467573"/>
                </a:lnTo>
                <a:lnTo>
                  <a:pt x="3212391" y="463207"/>
                </a:lnTo>
                <a:lnTo>
                  <a:pt x="3204850" y="460031"/>
                </a:lnTo>
                <a:lnTo>
                  <a:pt x="3198102" y="456459"/>
                </a:lnTo>
                <a:lnTo>
                  <a:pt x="3190562" y="454077"/>
                </a:lnTo>
                <a:lnTo>
                  <a:pt x="3185005" y="452490"/>
                </a:lnTo>
                <a:lnTo>
                  <a:pt x="3178655" y="452093"/>
                </a:lnTo>
                <a:lnTo>
                  <a:pt x="3172305" y="452490"/>
                </a:lnTo>
                <a:lnTo>
                  <a:pt x="3165161" y="452887"/>
                </a:lnTo>
                <a:lnTo>
                  <a:pt x="3158414" y="452887"/>
                </a:lnTo>
                <a:lnTo>
                  <a:pt x="3151667" y="453680"/>
                </a:lnTo>
                <a:lnTo>
                  <a:pt x="3145316" y="452490"/>
                </a:lnTo>
                <a:lnTo>
                  <a:pt x="3142141" y="452093"/>
                </a:lnTo>
                <a:lnTo>
                  <a:pt x="3139363" y="450902"/>
                </a:lnTo>
                <a:lnTo>
                  <a:pt x="3135791" y="449711"/>
                </a:lnTo>
                <a:lnTo>
                  <a:pt x="3132219" y="447727"/>
                </a:lnTo>
                <a:lnTo>
                  <a:pt x="3124678" y="442964"/>
                </a:lnTo>
                <a:lnTo>
                  <a:pt x="3117534" y="437407"/>
                </a:lnTo>
                <a:lnTo>
                  <a:pt x="3109993" y="431453"/>
                </a:lnTo>
                <a:lnTo>
                  <a:pt x="3102849" y="425499"/>
                </a:lnTo>
                <a:lnTo>
                  <a:pt x="3095308" y="420736"/>
                </a:lnTo>
                <a:lnTo>
                  <a:pt x="3092133" y="418354"/>
                </a:lnTo>
                <a:lnTo>
                  <a:pt x="3088164" y="416370"/>
                </a:lnTo>
                <a:lnTo>
                  <a:pt x="3084195" y="414782"/>
                </a:lnTo>
                <a:lnTo>
                  <a:pt x="3080226" y="413988"/>
                </a:lnTo>
                <a:lnTo>
                  <a:pt x="3077845" y="413988"/>
                </a:lnTo>
                <a:lnTo>
                  <a:pt x="3075464" y="413988"/>
                </a:lnTo>
                <a:lnTo>
                  <a:pt x="3069510" y="414782"/>
                </a:lnTo>
                <a:lnTo>
                  <a:pt x="3063557" y="416767"/>
                </a:lnTo>
                <a:lnTo>
                  <a:pt x="3058398" y="418751"/>
                </a:lnTo>
                <a:lnTo>
                  <a:pt x="3052841" y="421133"/>
                </a:lnTo>
                <a:lnTo>
                  <a:pt x="3048872" y="423118"/>
                </a:lnTo>
                <a:lnTo>
                  <a:pt x="3046491" y="425102"/>
                </a:lnTo>
                <a:lnTo>
                  <a:pt x="3046094" y="425499"/>
                </a:lnTo>
                <a:lnTo>
                  <a:pt x="3042125" y="424308"/>
                </a:lnTo>
                <a:lnTo>
                  <a:pt x="3038156" y="421133"/>
                </a:lnTo>
                <a:lnTo>
                  <a:pt x="3029821" y="414385"/>
                </a:lnTo>
                <a:lnTo>
                  <a:pt x="3025456" y="410416"/>
                </a:lnTo>
                <a:lnTo>
                  <a:pt x="3020693" y="406447"/>
                </a:lnTo>
                <a:lnTo>
                  <a:pt x="3016327" y="403668"/>
                </a:lnTo>
                <a:lnTo>
                  <a:pt x="3011961" y="401684"/>
                </a:lnTo>
                <a:lnTo>
                  <a:pt x="3008389" y="400890"/>
                </a:lnTo>
                <a:lnTo>
                  <a:pt x="3005214" y="400096"/>
                </a:lnTo>
                <a:lnTo>
                  <a:pt x="2998070" y="399302"/>
                </a:lnTo>
                <a:lnTo>
                  <a:pt x="2991323" y="399699"/>
                </a:lnTo>
                <a:lnTo>
                  <a:pt x="2984179" y="400096"/>
                </a:lnTo>
                <a:lnTo>
                  <a:pt x="2970685" y="401684"/>
                </a:lnTo>
                <a:lnTo>
                  <a:pt x="2965128" y="401684"/>
                </a:lnTo>
                <a:lnTo>
                  <a:pt x="2959969" y="401684"/>
                </a:lnTo>
                <a:lnTo>
                  <a:pt x="2959969" y="401287"/>
                </a:lnTo>
                <a:lnTo>
                  <a:pt x="2960366" y="400890"/>
                </a:lnTo>
                <a:lnTo>
                  <a:pt x="2959969" y="398905"/>
                </a:lnTo>
                <a:lnTo>
                  <a:pt x="2959175" y="395730"/>
                </a:lnTo>
                <a:lnTo>
                  <a:pt x="2957984" y="392952"/>
                </a:lnTo>
                <a:lnTo>
                  <a:pt x="2956793" y="390173"/>
                </a:lnTo>
                <a:lnTo>
                  <a:pt x="2954809" y="388188"/>
                </a:lnTo>
                <a:lnTo>
                  <a:pt x="2954015" y="387395"/>
                </a:lnTo>
                <a:lnTo>
                  <a:pt x="2953222" y="388188"/>
                </a:lnTo>
                <a:lnTo>
                  <a:pt x="2952428" y="388585"/>
                </a:lnTo>
                <a:lnTo>
                  <a:pt x="2951237" y="389379"/>
                </a:lnTo>
                <a:lnTo>
                  <a:pt x="2949649" y="391364"/>
                </a:lnTo>
                <a:lnTo>
                  <a:pt x="2948459" y="392952"/>
                </a:lnTo>
                <a:lnTo>
                  <a:pt x="2946475" y="393348"/>
                </a:lnTo>
                <a:lnTo>
                  <a:pt x="2944887" y="393348"/>
                </a:lnTo>
                <a:lnTo>
                  <a:pt x="2942903" y="392952"/>
                </a:lnTo>
                <a:lnTo>
                  <a:pt x="2940521" y="391761"/>
                </a:lnTo>
                <a:lnTo>
                  <a:pt x="2935759" y="388585"/>
                </a:lnTo>
                <a:lnTo>
                  <a:pt x="2923455" y="378265"/>
                </a:lnTo>
                <a:lnTo>
                  <a:pt x="2915914" y="372312"/>
                </a:lnTo>
                <a:lnTo>
                  <a:pt x="2907976" y="365961"/>
                </a:lnTo>
                <a:lnTo>
                  <a:pt x="2890513" y="354847"/>
                </a:lnTo>
                <a:lnTo>
                  <a:pt x="2877812" y="347305"/>
                </a:lnTo>
                <a:lnTo>
                  <a:pt x="2868287" y="342146"/>
                </a:lnTo>
                <a:lnTo>
                  <a:pt x="2860746" y="337383"/>
                </a:lnTo>
                <a:lnTo>
                  <a:pt x="2857571" y="334604"/>
                </a:lnTo>
                <a:lnTo>
                  <a:pt x="2853999" y="331429"/>
                </a:lnTo>
                <a:lnTo>
                  <a:pt x="2850427" y="327856"/>
                </a:lnTo>
                <a:lnTo>
                  <a:pt x="2846855" y="323887"/>
                </a:lnTo>
                <a:lnTo>
                  <a:pt x="2838521" y="312376"/>
                </a:lnTo>
                <a:lnTo>
                  <a:pt x="2827011" y="296103"/>
                </a:lnTo>
                <a:lnTo>
                  <a:pt x="2817089" y="280623"/>
                </a:lnTo>
                <a:lnTo>
                  <a:pt x="2810738" y="270700"/>
                </a:lnTo>
                <a:lnTo>
                  <a:pt x="2808754" y="266730"/>
                </a:lnTo>
                <a:lnTo>
                  <a:pt x="2807166" y="263555"/>
                </a:lnTo>
                <a:lnTo>
                  <a:pt x="2805975" y="260380"/>
                </a:lnTo>
                <a:lnTo>
                  <a:pt x="2805975" y="257601"/>
                </a:lnTo>
                <a:lnTo>
                  <a:pt x="2805975" y="250854"/>
                </a:lnTo>
                <a:lnTo>
                  <a:pt x="2806769" y="240534"/>
                </a:lnTo>
                <a:lnTo>
                  <a:pt x="2807166" y="224657"/>
                </a:lnTo>
                <a:lnTo>
                  <a:pt x="2806769" y="213940"/>
                </a:lnTo>
                <a:lnTo>
                  <a:pt x="2805975" y="201238"/>
                </a:lnTo>
                <a:lnTo>
                  <a:pt x="2805182" y="191712"/>
                </a:lnTo>
                <a:lnTo>
                  <a:pt x="2803197" y="181789"/>
                </a:lnTo>
                <a:lnTo>
                  <a:pt x="2801610" y="173057"/>
                </a:lnTo>
                <a:lnTo>
                  <a:pt x="2799228" y="165119"/>
                </a:lnTo>
                <a:lnTo>
                  <a:pt x="2796053" y="152020"/>
                </a:lnTo>
                <a:lnTo>
                  <a:pt x="2794863" y="146463"/>
                </a:lnTo>
                <a:lnTo>
                  <a:pt x="2794863" y="142097"/>
                </a:lnTo>
                <a:lnTo>
                  <a:pt x="2795260" y="135349"/>
                </a:lnTo>
                <a:lnTo>
                  <a:pt x="2796450" y="130586"/>
                </a:lnTo>
                <a:lnTo>
                  <a:pt x="2798435" y="126617"/>
                </a:lnTo>
                <a:lnTo>
                  <a:pt x="2800419" y="122648"/>
                </a:lnTo>
                <a:lnTo>
                  <a:pt x="2802800" y="118282"/>
                </a:lnTo>
                <a:lnTo>
                  <a:pt x="2805182" y="112328"/>
                </a:lnTo>
                <a:lnTo>
                  <a:pt x="2807960" y="104390"/>
                </a:lnTo>
                <a:lnTo>
                  <a:pt x="2811532" y="93673"/>
                </a:lnTo>
                <a:lnTo>
                  <a:pt x="2812326" y="83750"/>
                </a:lnTo>
                <a:lnTo>
                  <a:pt x="2813517" y="64697"/>
                </a:lnTo>
                <a:lnTo>
                  <a:pt x="2813517" y="55171"/>
                </a:lnTo>
                <a:lnTo>
                  <a:pt x="2813119" y="48027"/>
                </a:lnTo>
                <a:lnTo>
                  <a:pt x="2812326" y="46042"/>
                </a:lnTo>
                <a:lnTo>
                  <a:pt x="2811532" y="44454"/>
                </a:lnTo>
                <a:lnTo>
                  <a:pt x="2811135" y="44454"/>
                </a:lnTo>
                <a:lnTo>
                  <a:pt x="2809548" y="46042"/>
                </a:lnTo>
                <a:lnTo>
                  <a:pt x="2815104" y="37707"/>
                </a:lnTo>
                <a:lnTo>
                  <a:pt x="2821454" y="30165"/>
                </a:lnTo>
                <a:lnTo>
                  <a:pt x="2828201" y="23814"/>
                </a:lnTo>
                <a:lnTo>
                  <a:pt x="2835345" y="18257"/>
                </a:lnTo>
                <a:lnTo>
                  <a:pt x="2843283" y="13097"/>
                </a:lnTo>
                <a:lnTo>
                  <a:pt x="2851618" y="9128"/>
                </a:lnTo>
                <a:lnTo>
                  <a:pt x="2860746" y="6350"/>
                </a:lnTo>
                <a:lnTo>
                  <a:pt x="2870272" y="3968"/>
                </a:lnTo>
                <a:lnTo>
                  <a:pt x="2879797" y="1984"/>
                </a:lnTo>
                <a:lnTo>
                  <a:pt x="2890116" y="793"/>
                </a:lnTo>
                <a:lnTo>
                  <a:pt x="2900435" y="396"/>
                </a:lnTo>
                <a:close/>
              </a:path>
            </a:pathLst>
          </a:custGeom>
          <a:noFill/>
        </p:spPr>
        <p:txBody>
          <a:bodyPr wrap="square">
            <a:noAutofit/>
          </a:bodyPr>
          <a:lstStyle/>
          <a:p>
            <a:endParaRPr 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455353" y="2400300"/>
            <a:ext cx="11507246" cy="4150415"/>
          </a:xfrm>
          <a:custGeom>
            <a:avLst/>
            <a:gdLst>
              <a:gd name="connsiteX0" fmla="*/ 1653456 w 12191954"/>
              <a:gd name="connsiteY0" fmla="*/ 3852863 h 4397375"/>
              <a:gd name="connsiteX1" fmla="*/ 1657087 w 12191954"/>
              <a:gd name="connsiteY1" fmla="*/ 3852863 h 4397375"/>
              <a:gd name="connsiteX2" fmla="*/ 1660718 w 12191954"/>
              <a:gd name="connsiteY2" fmla="*/ 3853903 h 4397375"/>
              <a:gd name="connsiteX3" fmla="*/ 1663830 w 12191954"/>
              <a:gd name="connsiteY3" fmla="*/ 3856504 h 4397375"/>
              <a:gd name="connsiteX4" fmla="*/ 1666942 w 12191954"/>
              <a:gd name="connsiteY4" fmla="*/ 3860664 h 4397375"/>
              <a:gd name="connsiteX5" fmla="*/ 1670055 w 12191954"/>
              <a:gd name="connsiteY5" fmla="*/ 3866385 h 4397375"/>
              <a:gd name="connsiteX6" fmla="*/ 1668498 w 12191954"/>
              <a:gd name="connsiteY6" fmla="*/ 3869505 h 4397375"/>
              <a:gd name="connsiteX7" fmla="*/ 1666424 w 12191954"/>
              <a:gd name="connsiteY7" fmla="*/ 3872625 h 4397375"/>
              <a:gd name="connsiteX8" fmla="*/ 1663312 w 12191954"/>
              <a:gd name="connsiteY8" fmla="*/ 3875746 h 4397375"/>
              <a:gd name="connsiteX9" fmla="*/ 1659162 w 12191954"/>
              <a:gd name="connsiteY9" fmla="*/ 3877826 h 4397375"/>
              <a:gd name="connsiteX10" fmla="*/ 1655531 w 12191954"/>
              <a:gd name="connsiteY10" fmla="*/ 3880426 h 4397375"/>
              <a:gd name="connsiteX11" fmla="*/ 1650863 w 12191954"/>
              <a:gd name="connsiteY11" fmla="*/ 3881466 h 4397375"/>
              <a:gd name="connsiteX12" fmla="*/ 1645676 w 12191954"/>
              <a:gd name="connsiteY12" fmla="*/ 3882506 h 4397375"/>
              <a:gd name="connsiteX13" fmla="*/ 1641008 w 12191954"/>
              <a:gd name="connsiteY13" fmla="*/ 3883026 h 4397375"/>
              <a:gd name="connsiteX14" fmla="*/ 1635821 w 12191954"/>
              <a:gd name="connsiteY14" fmla="*/ 3883026 h 4397375"/>
              <a:gd name="connsiteX15" fmla="*/ 1631153 w 12191954"/>
              <a:gd name="connsiteY15" fmla="*/ 3881986 h 4397375"/>
              <a:gd name="connsiteX16" fmla="*/ 1627003 w 12191954"/>
              <a:gd name="connsiteY16" fmla="*/ 3880426 h 4397375"/>
              <a:gd name="connsiteX17" fmla="*/ 1623372 w 12191954"/>
              <a:gd name="connsiteY17" fmla="*/ 3877306 h 4397375"/>
              <a:gd name="connsiteX18" fmla="*/ 1620260 w 12191954"/>
              <a:gd name="connsiteY18" fmla="*/ 3873145 h 4397375"/>
              <a:gd name="connsiteX19" fmla="*/ 1618185 w 12191954"/>
              <a:gd name="connsiteY19" fmla="*/ 3867945 h 4397375"/>
              <a:gd name="connsiteX20" fmla="*/ 1617667 w 12191954"/>
              <a:gd name="connsiteY20" fmla="*/ 3861704 h 4397375"/>
              <a:gd name="connsiteX21" fmla="*/ 1617667 w 12191954"/>
              <a:gd name="connsiteY21" fmla="*/ 3853903 h 4397375"/>
              <a:gd name="connsiteX22" fmla="*/ 1619741 w 12191954"/>
              <a:gd name="connsiteY22" fmla="*/ 3858584 h 4397375"/>
              <a:gd name="connsiteX23" fmla="*/ 1622335 w 12191954"/>
              <a:gd name="connsiteY23" fmla="*/ 3861704 h 4397375"/>
              <a:gd name="connsiteX24" fmla="*/ 1624929 w 12191954"/>
              <a:gd name="connsiteY24" fmla="*/ 3862744 h 4397375"/>
              <a:gd name="connsiteX25" fmla="*/ 1628559 w 12191954"/>
              <a:gd name="connsiteY25" fmla="*/ 3863264 h 4397375"/>
              <a:gd name="connsiteX26" fmla="*/ 1631671 w 12191954"/>
              <a:gd name="connsiteY26" fmla="*/ 3862224 h 4397375"/>
              <a:gd name="connsiteX27" fmla="*/ 1634784 w 12191954"/>
              <a:gd name="connsiteY27" fmla="*/ 3861184 h 4397375"/>
              <a:gd name="connsiteX28" fmla="*/ 1642564 w 12191954"/>
              <a:gd name="connsiteY28" fmla="*/ 3857544 h 4397375"/>
              <a:gd name="connsiteX29" fmla="*/ 1646195 w 12191954"/>
              <a:gd name="connsiteY29" fmla="*/ 3854943 h 4397375"/>
              <a:gd name="connsiteX30" fmla="*/ 1650344 w 12191954"/>
              <a:gd name="connsiteY30" fmla="*/ 3853903 h 4397375"/>
              <a:gd name="connsiteX31" fmla="*/ 4693926 w 12191954"/>
              <a:gd name="connsiteY31" fmla="*/ 3840163 h 4397375"/>
              <a:gd name="connsiteX32" fmla="*/ 4697548 w 12191954"/>
              <a:gd name="connsiteY32" fmla="*/ 3840163 h 4397375"/>
              <a:gd name="connsiteX33" fmla="*/ 4701170 w 12191954"/>
              <a:gd name="connsiteY33" fmla="*/ 3840697 h 4397375"/>
              <a:gd name="connsiteX34" fmla="*/ 4715653 w 12191954"/>
              <a:gd name="connsiteY34" fmla="*/ 3843364 h 4397375"/>
              <a:gd name="connsiteX35" fmla="*/ 4719276 w 12191954"/>
              <a:gd name="connsiteY35" fmla="*/ 3843364 h 4397375"/>
              <a:gd name="connsiteX36" fmla="*/ 4721863 w 12191954"/>
              <a:gd name="connsiteY36" fmla="*/ 3843364 h 4397375"/>
              <a:gd name="connsiteX37" fmla="*/ 4725487 w 12191954"/>
              <a:gd name="connsiteY37" fmla="*/ 3843364 h 4397375"/>
              <a:gd name="connsiteX38" fmla="*/ 4727558 w 12191954"/>
              <a:gd name="connsiteY38" fmla="*/ 3842297 h 4397375"/>
              <a:gd name="connsiteX39" fmla="*/ 4724972 w 12191954"/>
              <a:gd name="connsiteY39" fmla="*/ 3854034 h 4397375"/>
              <a:gd name="connsiteX40" fmla="*/ 4720827 w 12191954"/>
              <a:gd name="connsiteY40" fmla="*/ 3867372 h 4397375"/>
              <a:gd name="connsiteX41" fmla="*/ 4716172 w 12191954"/>
              <a:gd name="connsiteY41" fmla="*/ 3880710 h 4397375"/>
              <a:gd name="connsiteX42" fmla="*/ 4714099 w 12191954"/>
              <a:gd name="connsiteY42" fmla="*/ 3886578 h 4397375"/>
              <a:gd name="connsiteX43" fmla="*/ 4711512 w 12191954"/>
              <a:gd name="connsiteY43" fmla="*/ 3892447 h 4397375"/>
              <a:gd name="connsiteX44" fmla="*/ 4708407 w 12191954"/>
              <a:gd name="connsiteY44" fmla="*/ 3896715 h 4397375"/>
              <a:gd name="connsiteX45" fmla="*/ 4705822 w 12191954"/>
              <a:gd name="connsiteY45" fmla="*/ 3900983 h 4397375"/>
              <a:gd name="connsiteX46" fmla="*/ 4702721 w 12191954"/>
              <a:gd name="connsiteY46" fmla="*/ 3903117 h 4397375"/>
              <a:gd name="connsiteX47" fmla="*/ 4700139 w 12191954"/>
              <a:gd name="connsiteY47" fmla="*/ 3905251 h 4397375"/>
              <a:gd name="connsiteX48" fmla="*/ 4698584 w 12191954"/>
              <a:gd name="connsiteY48" fmla="*/ 3905251 h 4397375"/>
              <a:gd name="connsiteX49" fmla="*/ 4697032 w 12191954"/>
              <a:gd name="connsiteY49" fmla="*/ 3905251 h 4397375"/>
              <a:gd name="connsiteX50" fmla="*/ 4695478 w 12191954"/>
              <a:gd name="connsiteY50" fmla="*/ 3903651 h 4397375"/>
              <a:gd name="connsiteX51" fmla="*/ 4693411 w 12191954"/>
              <a:gd name="connsiteY51" fmla="*/ 3903117 h 4397375"/>
              <a:gd name="connsiteX52" fmla="*/ 4690824 w 12191954"/>
              <a:gd name="connsiteY52" fmla="*/ 3899916 h 4397375"/>
              <a:gd name="connsiteX53" fmla="*/ 4687206 w 12191954"/>
              <a:gd name="connsiteY53" fmla="*/ 3894581 h 4397375"/>
              <a:gd name="connsiteX54" fmla="*/ 4690824 w 12191954"/>
              <a:gd name="connsiteY54" fmla="*/ 3888179 h 4397375"/>
              <a:gd name="connsiteX55" fmla="*/ 4693926 w 12191954"/>
              <a:gd name="connsiteY55" fmla="*/ 3881777 h 4397375"/>
              <a:gd name="connsiteX56" fmla="*/ 4696515 w 12191954"/>
              <a:gd name="connsiteY56" fmla="*/ 3873774 h 4397375"/>
              <a:gd name="connsiteX57" fmla="*/ 4697032 w 12191954"/>
              <a:gd name="connsiteY57" fmla="*/ 3870573 h 4397375"/>
              <a:gd name="connsiteX58" fmla="*/ 4697548 w 12191954"/>
              <a:gd name="connsiteY58" fmla="*/ 3866839 h 4397375"/>
              <a:gd name="connsiteX59" fmla="*/ 4697548 w 12191954"/>
              <a:gd name="connsiteY59" fmla="*/ 3863104 h 4397375"/>
              <a:gd name="connsiteX60" fmla="*/ 4697032 w 12191954"/>
              <a:gd name="connsiteY60" fmla="*/ 3860437 h 4397375"/>
              <a:gd name="connsiteX61" fmla="*/ 4696515 w 12191954"/>
              <a:gd name="connsiteY61" fmla="*/ 3857769 h 4397375"/>
              <a:gd name="connsiteX62" fmla="*/ 4694964 w 12191954"/>
              <a:gd name="connsiteY62" fmla="*/ 3855635 h 4397375"/>
              <a:gd name="connsiteX63" fmla="*/ 4692378 w 12191954"/>
              <a:gd name="connsiteY63" fmla="*/ 3854034 h 4397375"/>
              <a:gd name="connsiteX64" fmla="*/ 4689272 w 12191954"/>
              <a:gd name="connsiteY64" fmla="*/ 3853501 h 4397375"/>
              <a:gd name="connsiteX65" fmla="*/ 4686169 w 12191954"/>
              <a:gd name="connsiteY65" fmla="*/ 3853501 h 4397375"/>
              <a:gd name="connsiteX66" fmla="*/ 4681519 w 12191954"/>
              <a:gd name="connsiteY66" fmla="*/ 3855101 h 4397375"/>
              <a:gd name="connsiteX67" fmla="*/ 4682553 w 12191954"/>
              <a:gd name="connsiteY67" fmla="*/ 3850300 h 4397375"/>
              <a:gd name="connsiteX68" fmla="*/ 4683586 w 12191954"/>
              <a:gd name="connsiteY68" fmla="*/ 3846565 h 4397375"/>
              <a:gd name="connsiteX69" fmla="*/ 4686169 w 12191954"/>
              <a:gd name="connsiteY69" fmla="*/ 3843364 h 4397375"/>
              <a:gd name="connsiteX70" fmla="*/ 4688237 w 12191954"/>
              <a:gd name="connsiteY70" fmla="*/ 3841764 h 4397375"/>
              <a:gd name="connsiteX71" fmla="*/ 4691343 w 12191954"/>
              <a:gd name="connsiteY71" fmla="*/ 3840697 h 4397375"/>
              <a:gd name="connsiteX72" fmla="*/ 2885400 w 12191954"/>
              <a:gd name="connsiteY72" fmla="*/ 3840163 h 4397375"/>
              <a:gd name="connsiteX73" fmla="*/ 2888019 w 12191954"/>
              <a:gd name="connsiteY73" fmla="*/ 3840163 h 4397375"/>
              <a:gd name="connsiteX74" fmla="*/ 2891684 w 12191954"/>
              <a:gd name="connsiteY74" fmla="*/ 3840697 h 4397375"/>
              <a:gd name="connsiteX75" fmla="*/ 2906338 w 12191954"/>
              <a:gd name="connsiteY75" fmla="*/ 3843364 h 4397375"/>
              <a:gd name="connsiteX76" fmla="*/ 2910002 w 12191954"/>
              <a:gd name="connsiteY76" fmla="*/ 3843364 h 4397375"/>
              <a:gd name="connsiteX77" fmla="*/ 2913142 w 12191954"/>
              <a:gd name="connsiteY77" fmla="*/ 3843364 h 4397375"/>
              <a:gd name="connsiteX78" fmla="*/ 2916282 w 12191954"/>
              <a:gd name="connsiteY78" fmla="*/ 3843364 h 4397375"/>
              <a:gd name="connsiteX79" fmla="*/ 2919421 w 12191954"/>
              <a:gd name="connsiteY79" fmla="*/ 3842297 h 4397375"/>
              <a:gd name="connsiteX80" fmla="*/ 2915758 w 12191954"/>
              <a:gd name="connsiteY80" fmla="*/ 3854034 h 4397375"/>
              <a:gd name="connsiteX81" fmla="*/ 2911572 w 12191954"/>
              <a:gd name="connsiteY81" fmla="*/ 3867372 h 4397375"/>
              <a:gd name="connsiteX82" fmla="*/ 2907386 w 12191954"/>
              <a:gd name="connsiteY82" fmla="*/ 3880710 h 4397375"/>
              <a:gd name="connsiteX83" fmla="*/ 2905292 w 12191954"/>
              <a:gd name="connsiteY83" fmla="*/ 3886578 h 4397375"/>
              <a:gd name="connsiteX84" fmla="*/ 2902153 w 12191954"/>
              <a:gd name="connsiteY84" fmla="*/ 3892447 h 4397375"/>
              <a:gd name="connsiteX85" fmla="*/ 2900060 w 12191954"/>
              <a:gd name="connsiteY85" fmla="*/ 3896715 h 4397375"/>
              <a:gd name="connsiteX86" fmla="*/ 2896921 w 12191954"/>
              <a:gd name="connsiteY86" fmla="*/ 3900983 h 4397375"/>
              <a:gd name="connsiteX87" fmla="*/ 2893779 w 12191954"/>
              <a:gd name="connsiteY87" fmla="*/ 3903117 h 4397375"/>
              <a:gd name="connsiteX88" fmla="*/ 2891158 w 12191954"/>
              <a:gd name="connsiteY88" fmla="*/ 3905251 h 4397375"/>
              <a:gd name="connsiteX89" fmla="*/ 2889065 w 12191954"/>
              <a:gd name="connsiteY89" fmla="*/ 3905251 h 4397375"/>
              <a:gd name="connsiteX90" fmla="*/ 2887495 w 12191954"/>
              <a:gd name="connsiteY90" fmla="*/ 3905251 h 4397375"/>
              <a:gd name="connsiteX91" fmla="*/ 2886447 w 12191954"/>
              <a:gd name="connsiteY91" fmla="*/ 3903651 h 4397375"/>
              <a:gd name="connsiteX92" fmla="*/ 2884354 w 12191954"/>
              <a:gd name="connsiteY92" fmla="*/ 3903117 h 4397375"/>
              <a:gd name="connsiteX93" fmla="*/ 2881216 w 12191954"/>
              <a:gd name="connsiteY93" fmla="*/ 3899916 h 4397375"/>
              <a:gd name="connsiteX94" fmla="*/ 2877552 w 12191954"/>
              <a:gd name="connsiteY94" fmla="*/ 3894581 h 4397375"/>
              <a:gd name="connsiteX95" fmla="*/ 2881216 w 12191954"/>
              <a:gd name="connsiteY95" fmla="*/ 3888179 h 4397375"/>
              <a:gd name="connsiteX96" fmla="*/ 2884354 w 12191954"/>
              <a:gd name="connsiteY96" fmla="*/ 3881777 h 4397375"/>
              <a:gd name="connsiteX97" fmla="*/ 2886970 w 12191954"/>
              <a:gd name="connsiteY97" fmla="*/ 3873774 h 4397375"/>
              <a:gd name="connsiteX98" fmla="*/ 2888019 w 12191954"/>
              <a:gd name="connsiteY98" fmla="*/ 3870573 h 4397375"/>
              <a:gd name="connsiteX99" fmla="*/ 2888542 w 12191954"/>
              <a:gd name="connsiteY99" fmla="*/ 3866839 h 4397375"/>
              <a:gd name="connsiteX100" fmla="*/ 2888542 w 12191954"/>
              <a:gd name="connsiteY100" fmla="*/ 3863104 h 4397375"/>
              <a:gd name="connsiteX101" fmla="*/ 2888019 w 12191954"/>
              <a:gd name="connsiteY101" fmla="*/ 3860437 h 4397375"/>
              <a:gd name="connsiteX102" fmla="*/ 2886970 w 12191954"/>
              <a:gd name="connsiteY102" fmla="*/ 3857769 h 4397375"/>
              <a:gd name="connsiteX103" fmla="*/ 2885400 w 12191954"/>
              <a:gd name="connsiteY103" fmla="*/ 3855635 h 4397375"/>
              <a:gd name="connsiteX104" fmla="*/ 2882784 w 12191954"/>
              <a:gd name="connsiteY104" fmla="*/ 3854034 h 4397375"/>
              <a:gd name="connsiteX105" fmla="*/ 2879645 w 12191954"/>
              <a:gd name="connsiteY105" fmla="*/ 3853501 h 4397375"/>
              <a:gd name="connsiteX106" fmla="*/ 2876505 w 12191954"/>
              <a:gd name="connsiteY106" fmla="*/ 3853501 h 4397375"/>
              <a:gd name="connsiteX107" fmla="*/ 2871796 w 12191954"/>
              <a:gd name="connsiteY107" fmla="*/ 3855101 h 4397375"/>
              <a:gd name="connsiteX108" fmla="*/ 2872843 w 12191954"/>
              <a:gd name="connsiteY108" fmla="*/ 3850300 h 4397375"/>
              <a:gd name="connsiteX109" fmla="*/ 2874412 w 12191954"/>
              <a:gd name="connsiteY109" fmla="*/ 3846565 h 4397375"/>
              <a:gd name="connsiteX110" fmla="*/ 2876505 w 12191954"/>
              <a:gd name="connsiteY110" fmla="*/ 3843364 h 4397375"/>
              <a:gd name="connsiteX111" fmla="*/ 2879123 w 12191954"/>
              <a:gd name="connsiteY111" fmla="*/ 3841764 h 4397375"/>
              <a:gd name="connsiteX112" fmla="*/ 2881739 w 12191954"/>
              <a:gd name="connsiteY112" fmla="*/ 3840697 h 4397375"/>
              <a:gd name="connsiteX113" fmla="*/ 1941512 w 12191954"/>
              <a:gd name="connsiteY113" fmla="*/ 3838575 h 4397375"/>
              <a:gd name="connsiteX114" fmla="*/ 1959503 w 12191954"/>
              <a:gd name="connsiteY114" fmla="*/ 3838575 h 4397375"/>
              <a:gd name="connsiteX115" fmla="*/ 1959503 w 12191954"/>
              <a:gd name="connsiteY115" fmla="*/ 3864149 h 4397375"/>
              <a:gd name="connsiteX116" fmla="*/ 1962149 w 12191954"/>
              <a:gd name="connsiteY116" fmla="*/ 3863627 h 4397375"/>
              <a:gd name="connsiteX117" fmla="*/ 1964265 w 12191954"/>
              <a:gd name="connsiteY117" fmla="*/ 3863105 h 4397375"/>
              <a:gd name="connsiteX118" fmla="*/ 1968498 w 12191954"/>
              <a:gd name="connsiteY118" fmla="*/ 3861018 h 4397375"/>
              <a:gd name="connsiteX119" fmla="*/ 1972203 w 12191954"/>
              <a:gd name="connsiteY119" fmla="*/ 3857886 h 4397375"/>
              <a:gd name="connsiteX120" fmla="*/ 1975908 w 12191954"/>
              <a:gd name="connsiteY120" fmla="*/ 3854233 h 4397375"/>
              <a:gd name="connsiteX121" fmla="*/ 1979611 w 12191954"/>
              <a:gd name="connsiteY121" fmla="*/ 3851623 h 4397375"/>
              <a:gd name="connsiteX122" fmla="*/ 1981728 w 12191954"/>
              <a:gd name="connsiteY122" fmla="*/ 3850579 h 4397375"/>
              <a:gd name="connsiteX123" fmla="*/ 1983844 w 12191954"/>
              <a:gd name="connsiteY123" fmla="*/ 3849536 h 4397375"/>
              <a:gd name="connsiteX124" fmla="*/ 1986491 w 12191954"/>
              <a:gd name="connsiteY124" fmla="*/ 3849014 h 4397375"/>
              <a:gd name="connsiteX125" fmla="*/ 1988607 w 12191954"/>
              <a:gd name="connsiteY125" fmla="*/ 3849536 h 4397375"/>
              <a:gd name="connsiteX126" fmla="*/ 1991782 w 12191954"/>
              <a:gd name="connsiteY126" fmla="*/ 3850579 h 4397375"/>
              <a:gd name="connsiteX127" fmla="*/ 1995487 w 12191954"/>
              <a:gd name="connsiteY127" fmla="*/ 3851623 h 4397375"/>
              <a:gd name="connsiteX128" fmla="*/ 1993370 w 12191954"/>
              <a:gd name="connsiteY128" fmla="*/ 3857886 h 4397375"/>
              <a:gd name="connsiteX129" fmla="*/ 1990724 w 12191954"/>
              <a:gd name="connsiteY129" fmla="*/ 3863105 h 4397375"/>
              <a:gd name="connsiteX130" fmla="*/ 1987550 w 12191954"/>
              <a:gd name="connsiteY130" fmla="*/ 3867803 h 4397375"/>
              <a:gd name="connsiteX131" fmla="*/ 1983844 w 12191954"/>
              <a:gd name="connsiteY131" fmla="*/ 3871456 h 4397375"/>
              <a:gd name="connsiteX132" fmla="*/ 1979611 w 12191954"/>
              <a:gd name="connsiteY132" fmla="*/ 3874588 h 4397375"/>
              <a:gd name="connsiteX133" fmla="*/ 1974849 w 12191954"/>
              <a:gd name="connsiteY133" fmla="*/ 3876153 h 4397375"/>
              <a:gd name="connsiteX134" fmla="*/ 1971145 w 12191954"/>
              <a:gd name="connsiteY134" fmla="*/ 3876675 h 4397375"/>
              <a:gd name="connsiteX135" fmla="*/ 1966382 w 12191954"/>
              <a:gd name="connsiteY135" fmla="*/ 3876153 h 4397375"/>
              <a:gd name="connsiteX136" fmla="*/ 1961619 w 12191954"/>
              <a:gd name="connsiteY136" fmla="*/ 3875109 h 4397375"/>
              <a:gd name="connsiteX137" fmla="*/ 1957387 w 12191954"/>
              <a:gd name="connsiteY137" fmla="*/ 3873022 h 4397375"/>
              <a:gd name="connsiteX138" fmla="*/ 1953153 w 12191954"/>
              <a:gd name="connsiteY138" fmla="*/ 3869890 h 4397375"/>
              <a:gd name="connsiteX139" fmla="*/ 1949451 w 12191954"/>
              <a:gd name="connsiteY139" fmla="*/ 3865715 h 4397375"/>
              <a:gd name="connsiteX140" fmla="*/ 1946803 w 12191954"/>
              <a:gd name="connsiteY140" fmla="*/ 3860496 h 4397375"/>
              <a:gd name="connsiteX141" fmla="*/ 1944158 w 12191954"/>
              <a:gd name="connsiteY141" fmla="*/ 3853711 h 4397375"/>
              <a:gd name="connsiteX142" fmla="*/ 1942572 w 12191954"/>
              <a:gd name="connsiteY142" fmla="*/ 3846926 h 4397375"/>
              <a:gd name="connsiteX143" fmla="*/ 2424125 w 12191954"/>
              <a:gd name="connsiteY143" fmla="*/ 3827463 h 4397375"/>
              <a:gd name="connsiteX144" fmla="*/ 2424125 w 12191954"/>
              <a:gd name="connsiteY144" fmla="*/ 3833813 h 4397375"/>
              <a:gd name="connsiteX145" fmla="*/ 2424125 w 12191954"/>
              <a:gd name="connsiteY145" fmla="*/ 3840163 h 4397375"/>
              <a:gd name="connsiteX146" fmla="*/ 2423064 w 12191954"/>
              <a:gd name="connsiteY146" fmla="*/ 3843867 h 4397375"/>
              <a:gd name="connsiteX147" fmla="*/ 2421474 w 12191954"/>
              <a:gd name="connsiteY147" fmla="*/ 3848101 h 4397375"/>
              <a:gd name="connsiteX148" fmla="*/ 2419354 w 12191954"/>
              <a:gd name="connsiteY148" fmla="*/ 3856038 h 4397375"/>
              <a:gd name="connsiteX149" fmla="*/ 2418824 w 12191954"/>
              <a:gd name="connsiteY149" fmla="*/ 3860272 h 4397375"/>
              <a:gd name="connsiteX150" fmla="*/ 2418295 w 12191954"/>
              <a:gd name="connsiteY150" fmla="*/ 3866092 h 4397375"/>
              <a:gd name="connsiteX151" fmla="*/ 2409814 w 12191954"/>
              <a:gd name="connsiteY151" fmla="*/ 3861859 h 4397375"/>
              <a:gd name="connsiteX152" fmla="*/ 2400804 w 12191954"/>
              <a:gd name="connsiteY152" fmla="*/ 3858684 h 4397375"/>
              <a:gd name="connsiteX153" fmla="*/ 2392324 w 12191954"/>
              <a:gd name="connsiteY153" fmla="*/ 3856567 h 4397375"/>
              <a:gd name="connsiteX154" fmla="*/ 2384374 w 12191954"/>
              <a:gd name="connsiteY154" fmla="*/ 3854980 h 4397375"/>
              <a:gd name="connsiteX155" fmla="*/ 2375364 w 12191954"/>
              <a:gd name="connsiteY155" fmla="*/ 3853922 h 4397375"/>
              <a:gd name="connsiteX156" fmla="*/ 2366883 w 12191954"/>
              <a:gd name="connsiteY156" fmla="*/ 3853392 h 4397375"/>
              <a:gd name="connsiteX157" fmla="*/ 2358933 w 12191954"/>
              <a:gd name="connsiteY157" fmla="*/ 3853392 h 4397375"/>
              <a:gd name="connsiteX158" fmla="*/ 2349923 w 12191954"/>
              <a:gd name="connsiteY158" fmla="*/ 3853922 h 4397375"/>
              <a:gd name="connsiteX159" fmla="*/ 2341443 w 12191954"/>
              <a:gd name="connsiteY159" fmla="*/ 3854980 h 4397375"/>
              <a:gd name="connsiteX160" fmla="*/ 2332962 w 12191954"/>
              <a:gd name="connsiteY160" fmla="*/ 3856567 h 4397375"/>
              <a:gd name="connsiteX161" fmla="*/ 2316002 w 12191954"/>
              <a:gd name="connsiteY161" fmla="*/ 3859742 h 4397375"/>
              <a:gd name="connsiteX162" fmla="*/ 2299572 w 12191954"/>
              <a:gd name="connsiteY162" fmla="*/ 3863447 h 4397375"/>
              <a:gd name="connsiteX163" fmla="*/ 2282611 w 12191954"/>
              <a:gd name="connsiteY163" fmla="*/ 3867680 h 4397375"/>
              <a:gd name="connsiteX164" fmla="*/ 2266181 w 12191954"/>
              <a:gd name="connsiteY164" fmla="*/ 3871384 h 4397375"/>
              <a:gd name="connsiteX165" fmla="*/ 2249218 w 12191954"/>
              <a:gd name="connsiteY165" fmla="*/ 3875088 h 4397375"/>
              <a:gd name="connsiteX166" fmla="*/ 2241798 w 12191954"/>
              <a:gd name="connsiteY166" fmla="*/ 3876147 h 4397375"/>
              <a:gd name="connsiteX167" fmla="*/ 2233319 w 12191954"/>
              <a:gd name="connsiteY167" fmla="*/ 3876676 h 4397375"/>
              <a:gd name="connsiteX168" fmla="*/ 2224839 w 12191954"/>
              <a:gd name="connsiteY168" fmla="*/ 3877205 h 4397375"/>
              <a:gd name="connsiteX169" fmla="*/ 2217419 w 12191954"/>
              <a:gd name="connsiteY169" fmla="*/ 3876676 h 4397375"/>
              <a:gd name="connsiteX170" fmla="*/ 2208938 w 12191954"/>
              <a:gd name="connsiteY170" fmla="*/ 3876147 h 4397375"/>
              <a:gd name="connsiteX171" fmla="*/ 2201517 w 12191954"/>
              <a:gd name="connsiteY171" fmla="*/ 3875088 h 4397375"/>
              <a:gd name="connsiteX172" fmla="*/ 2193568 w 12191954"/>
              <a:gd name="connsiteY172" fmla="*/ 3872972 h 4397375"/>
              <a:gd name="connsiteX173" fmla="*/ 2186147 w 12191954"/>
              <a:gd name="connsiteY173" fmla="*/ 3870855 h 4397375"/>
              <a:gd name="connsiteX174" fmla="*/ 2178197 w 12191954"/>
              <a:gd name="connsiteY174" fmla="*/ 3867151 h 4397375"/>
              <a:gd name="connsiteX175" fmla="*/ 2170248 w 12191954"/>
              <a:gd name="connsiteY175" fmla="*/ 3862917 h 4397375"/>
              <a:gd name="connsiteX176" fmla="*/ 2162827 w 12191954"/>
              <a:gd name="connsiteY176" fmla="*/ 3857626 h 4397375"/>
              <a:gd name="connsiteX177" fmla="*/ 2154875 w 12191954"/>
              <a:gd name="connsiteY177" fmla="*/ 3851805 h 4397375"/>
              <a:gd name="connsiteX178" fmla="*/ 2152225 w 12191954"/>
              <a:gd name="connsiteY178" fmla="*/ 3853922 h 4397375"/>
              <a:gd name="connsiteX179" fmla="*/ 2150106 w 12191954"/>
              <a:gd name="connsiteY179" fmla="*/ 3856038 h 4397375"/>
              <a:gd name="connsiteX180" fmla="*/ 2149041 w 12191954"/>
              <a:gd name="connsiteY180" fmla="*/ 3857626 h 4397375"/>
              <a:gd name="connsiteX181" fmla="*/ 2149041 w 12191954"/>
              <a:gd name="connsiteY181" fmla="*/ 3858684 h 4397375"/>
              <a:gd name="connsiteX182" fmla="*/ 2149576 w 12191954"/>
              <a:gd name="connsiteY182" fmla="*/ 3860272 h 4397375"/>
              <a:gd name="connsiteX183" fmla="*/ 2150635 w 12191954"/>
              <a:gd name="connsiteY183" fmla="*/ 3861330 h 4397375"/>
              <a:gd name="connsiteX184" fmla="*/ 2154346 w 12191954"/>
              <a:gd name="connsiteY184" fmla="*/ 3863447 h 4397375"/>
              <a:gd name="connsiteX185" fmla="*/ 2158585 w 12191954"/>
              <a:gd name="connsiteY185" fmla="*/ 3866622 h 4397375"/>
              <a:gd name="connsiteX186" fmla="*/ 2160176 w 12191954"/>
              <a:gd name="connsiteY186" fmla="*/ 3868738 h 4397375"/>
              <a:gd name="connsiteX187" fmla="*/ 2162297 w 12191954"/>
              <a:gd name="connsiteY187" fmla="*/ 3871913 h 4397375"/>
              <a:gd name="connsiteX188" fmla="*/ 2162827 w 12191954"/>
              <a:gd name="connsiteY188" fmla="*/ 3875617 h 4397375"/>
              <a:gd name="connsiteX189" fmla="*/ 2163358 w 12191954"/>
              <a:gd name="connsiteY189" fmla="*/ 3879851 h 4397375"/>
              <a:gd name="connsiteX190" fmla="*/ 2162827 w 12191954"/>
              <a:gd name="connsiteY190" fmla="*/ 3884613 h 4397375"/>
              <a:gd name="connsiteX191" fmla="*/ 2160707 w 12191954"/>
              <a:gd name="connsiteY191" fmla="*/ 3890963 h 4397375"/>
              <a:gd name="connsiteX192" fmla="*/ 2158056 w 12191954"/>
              <a:gd name="connsiteY192" fmla="*/ 3886730 h 4397375"/>
              <a:gd name="connsiteX193" fmla="*/ 2154346 w 12191954"/>
              <a:gd name="connsiteY193" fmla="*/ 3884613 h 4397375"/>
              <a:gd name="connsiteX194" fmla="*/ 2150106 w 12191954"/>
              <a:gd name="connsiteY194" fmla="*/ 3881967 h 4397375"/>
              <a:gd name="connsiteX195" fmla="*/ 2145866 w 12191954"/>
              <a:gd name="connsiteY195" fmla="*/ 3880909 h 4397375"/>
              <a:gd name="connsiteX196" fmla="*/ 2142155 w 12191954"/>
              <a:gd name="connsiteY196" fmla="*/ 3879851 h 4397375"/>
              <a:gd name="connsiteX197" fmla="*/ 2137386 w 12191954"/>
              <a:gd name="connsiteY197" fmla="*/ 3878792 h 4397375"/>
              <a:gd name="connsiteX198" fmla="*/ 2127843 w 12191954"/>
              <a:gd name="connsiteY198" fmla="*/ 3878263 h 4397375"/>
              <a:gd name="connsiteX199" fmla="*/ 2118830 w 12191954"/>
              <a:gd name="connsiteY199" fmla="*/ 3877734 h 4397375"/>
              <a:gd name="connsiteX200" fmla="*/ 2114065 w 12191954"/>
              <a:gd name="connsiteY200" fmla="*/ 3877205 h 4397375"/>
              <a:gd name="connsiteX201" fmla="*/ 2109822 w 12191954"/>
              <a:gd name="connsiteY201" fmla="*/ 3876147 h 4397375"/>
              <a:gd name="connsiteX202" fmla="*/ 2105579 w 12191954"/>
              <a:gd name="connsiteY202" fmla="*/ 3874559 h 4397375"/>
              <a:gd name="connsiteX203" fmla="*/ 2101340 w 12191954"/>
              <a:gd name="connsiteY203" fmla="*/ 3871913 h 4397375"/>
              <a:gd name="connsiteX204" fmla="*/ 2098691 w 12191954"/>
              <a:gd name="connsiteY204" fmla="*/ 3868209 h 4397375"/>
              <a:gd name="connsiteX205" fmla="*/ 2095498 w 12191954"/>
              <a:gd name="connsiteY205" fmla="*/ 3865034 h 4397375"/>
              <a:gd name="connsiteX206" fmla="*/ 2116184 w 12191954"/>
              <a:gd name="connsiteY206" fmla="*/ 3857097 h 4397375"/>
              <a:gd name="connsiteX207" fmla="*/ 2137916 w 12191954"/>
              <a:gd name="connsiteY207" fmla="*/ 3851276 h 4397375"/>
              <a:gd name="connsiteX208" fmla="*/ 2159116 w 12191954"/>
              <a:gd name="connsiteY208" fmla="*/ 3845984 h 4397375"/>
              <a:gd name="connsiteX209" fmla="*/ 2181377 w 12191954"/>
              <a:gd name="connsiteY209" fmla="*/ 3842280 h 4397375"/>
              <a:gd name="connsiteX210" fmla="*/ 2202576 w 12191954"/>
              <a:gd name="connsiteY210" fmla="*/ 3839105 h 4397375"/>
              <a:gd name="connsiteX211" fmla="*/ 2224309 w 12191954"/>
              <a:gd name="connsiteY211" fmla="*/ 3836988 h 4397375"/>
              <a:gd name="connsiteX212" fmla="*/ 2246040 w 12191954"/>
              <a:gd name="connsiteY212" fmla="*/ 3835401 h 4397375"/>
              <a:gd name="connsiteX213" fmla="*/ 2267770 w 12191954"/>
              <a:gd name="connsiteY213" fmla="*/ 3833813 h 4397375"/>
              <a:gd name="connsiteX214" fmla="*/ 2310172 w 12191954"/>
              <a:gd name="connsiteY214" fmla="*/ 3832226 h 4397375"/>
              <a:gd name="connsiteX215" fmla="*/ 2350453 w 12191954"/>
              <a:gd name="connsiteY215" fmla="*/ 3831697 h 4397375"/>
              <a:gd name="connsiteX216" fmla="*/ 2388614 w 12191954"/>
              <a:gd name="connsiteY216" fmla="*/ 3829580 h 4397375"/>
              <a:gd name="connsiteX217" fmla="*/ 2406634 w 12191954"/>
              <a:gd name="connsiteY217" fmla="*/ 3828522 h 4397375"/>
              <a:gd name="connsiteX218" fmla="*/ 6089076 w 12191954"/>
              <a:gd name="connsiteY218" fmla="*/ 3825875 h 4397375"/>
              <a:gd name="connsiteX219" fmla="*/ 6092251 w 12191954"/>
              <a:gd name="connsiteY219" fmla="*/ 3825875 h 4397375"/>
              <a:gd name="connsiteX220" fmla="*/ 6095426 w 12191954"/>
              <a:gd name="connsiteY220" fmla="*/ 3826934 h 4397375"/>
              <a:gd name="connsiteX221" fmla="*/ 6098601 w 12191954"/>
              <a:gd name="connsiteY221" fmla="*/ 3828521 h 4397375"/>
              <a:gd name="connsiteX222" fmla="*/ 6102305 w 12191954"/>
              <a:gd name="connsiteY222" fmla="*/ 3831167 h 4397375"/>
              <a:gd name="connsiteX223" fmla="*/ 6104421 w 12191954"/>
              <a:gd name="connsiteY223" fmla="*/ 3833813 h 4397375"/>
              <a:gd name="connsiteX224" fmla="*/ 6107067 w 12191954"/>
              <a:gd name="connsiteY224" fmla="*/ 3838575 h 4397375"/>
              <a:gd name="connsiteX225" fmla="*/ 6105480 w 12191954"/>
              <a:gd name="connsiteY225" fmla="*/ 3843338 h 4397375"/>
              <a:gd name="connsiteX226" fmla="*/ 6104421 w 12191954"/>
              <a:gd name="connsiteY226" fmla="*/ 3847042 h 4397375"/>
              <a:gd name="connsiteX227" fmla="*/ 6102305 w 12191954"/>
              <a:gd name="connsiteY227" fmla="*/ 3850217 h 4397375"/>
              <a:gd name="connsiteX228" fmla="*/ 6099659 w 12191954"/>
              <a:gd name="connsiteY228" fmla="*/ 3851805 h 4397375"/>
              <a:gd name="connsiteX229" fmla="*/ 6097013 w 12191954"/>
              <a:gd name="connsiteY229" fmla="*/ 3852863 h 4397375"/>
              <a:gd name="connsiteX230" fmla="*/ 6093838 w 12191954"/>
              <a:gd name="connsiteY230" fmla="*/ 3852863 h 4397375"/>
              <a:gd name="connsiteX231" fmla="*/ 6090134 w 12191954"/>
              <a:gd name="connsiteY231" fmla="*/ 3852863 h 4397375"/>
              <a:gd name="connsiteX232" fmla="*/ 6086959 w 12191954"/>
              <a:gd name="connsiteY232" fmla="*/ 3852863 h 4397375"/>
              <a:gd name="connsiteX233" fmla="*/ 6071615 w 12191954"/>
              <a:gd name="connsiteY233" fmla="*/ 3850217 h 4397375"/>
              <a:gd name="connsiteX234" fmla="*/ 6068439 w 12191954"/>
              <a:gd name="connsiteY234" fmla="*/ 3849159 h 4397375"/>
              <a:gd name="connsiteX235" fmla="*/ 6065264 w 12191954"/>
              <a:gd name="connsiteY235" fmla="*/ 3849159 h 4397375"/>
              <a:gd name="connsiteX236" fmla="*/ 6062618 w 12191954"/>
              <a:gd name="connsiteY236" fmla="*/ 3850217 h 4397375"/>
              <a:gd name="connsiteX237" fmla="*/ 6059444 w 12191954"/>
              <a:gd name="connsiteY237" fmla="*/ 3851276 h 4397375"/>
              <a:gd name="connsiteX238" fmla="*/ 6061032 w 12191954"/>
              <a:gd name="connsiteY238" fmla="*/ 3847042 h 4397375"/>
              <a:gd name="connsiteX239" fmla="*/ 6063678 w 12191954"/>
              <a:gd name="connsiteY239" fmla="*/ 3843338 h 4397375"/>
              <a:gd name="connsiteX240" fmla="*/ 6065794 w 12191954"/>
              <a:gd name="connsiteY240" fmla="*/ 3840163 h 4397375"/>
              <a:gd name="connsiteX241" fmla="*/ 6068968 w 12191954"/>
              <a:gd name="connsiteY241" fmla="*/ 3836459 h 4397375"/>
              <a:gd name="connsiteX242" fmla="*/ 6071615 w 12191954"/>
              <a:gd name="connsiteY242" fmla="*/ 3833284 h 4397375"/>
              <a:gd name="connsiteX243" fmla="*/ 6074789 w 12191954"/>
              <a:gd name="connsiteY243" fmla="*/ 3831167 h 4397375"/>
              <a:gd name="connsiteX244" fmla="*/ 6078493 w 12191954"/>
              <a:gd name="connsiteY244" fmla="*/ 3828521 h 4397375"/>
              <a:gd name="connsiteX245" fmla="*/ 6082199 w 12191954"/>
              <a:gd name="connsiteY245" fmla="*/ 3827463 h 4397375"/>
              <a:gd name="connsiteX246" fmla="*/ 6085372 w 12191954"/>
              <a:gd name="connsiteY246" fmla="*/ 3826404 h 4397375"/>
              <a:gd name="connsiteX247" fmla="*/ 4279016 w 12191954"/>
              <a:gd name="connsiteY247" fmla="*/ 3825875 h 4397375"/>
              <a:gd name="connsiteX248" fmla="*/ 4282681 w 12191954"/>
              <a:gd name="connsiteY248" fmla="*/ 3825875 h 4397375"/>
              <a:gd name="connsiteX249" fmla="*/ 4285820 w 12191954"/>
              <a:gd name="connsiteY249" fmla="*/ 3826934 h 4397375"/>
              <a:gd name="connsiteX250" fmla="*/ 4288957 w 12191954"/>
              <a:gd name="connsiteY250" fmla="*/ 3828521 h 4397375"/>
              <a:gd name="connsiteX251" fmla="*/ 4292102 w 12191954"/>
              <a:gd name="connsiteY251" fmla="*/ 3831167 h 4397375"/>
              <a:gd name="connsiteX252" fmla="*/ 4294717 w 12191954"/>
              <a:gd name="connsiteY252" fmla="*/ 3833813 h 4397375"/>
              <a:gd name="connsiteX253" fmla="*/ 4297334 w 12191954"/>
              <a:gd name="connsiteY253" fmla="*/ 3838575 h 4397375"/>
              <a:gd name="connsiteX254" fmla="*/ 4296288 w 12191954"/>
              <a:gd name="connsiteY254" fmla="*/ 3843338 h 4397375"/>
              <a:gd name="connsiteX255" fmla="*/ 4294194 w 12191954"/>
              <a:gd name="connsiteY255" fmla="*/ 3847042 h 4397375"/>
              <a:gd name="connsiteX256" fmla="*/ 4292624 w 12191954"/>
              <a:gd name="connsiteY256" fmla="*/ 3850217 h 4397375"/>
              <a:gd name="connsiteX257" fmla="*/ 4289483 w 12191954"/>
              <a:gd name="connsiteY257" fmla="*/ 3851805 h 4397375"/>
              <a:gd name="connsiteX258" fmla="*/ 4287387 w 12191954"/>
              <a:gd name="connsiteY258" fmla="*/ 3852863 h 4397375"/>
              <a:gd name="connsiteX259" fmla="*/ 4283728 w 12191954"/>
              <a:gd name="connsiteY259" fmla="*/ 3852863 h 4397375"/>
              <a:gd name="connsiteX260" fmla="*/ 4280584 w 12191954"/>
              <a:gd name="connsiteY260" fmla="*/ 3852863 h 4397375"/>
              <a:gd name="connsiteX261" fmla="*/ 4277446 w 12191954"/>
              <a:gd name="connsiteY261" fmla="*/ 3852863 h 4397375"/>
              <a:gd name="connsiteX262" fmla="*/ 4262798 w 12191954"/>
              <a:gd name="connsiteY262" fmla="*/ 3850217 h 4397375"/>
              <a:gd name="connsiteX263" fmla="*/ 4259134 w 12191954"/>
              <a:gd name="connsiteY263" fmla="*/ 3849159 h 4397375"/>
              <a:gd name="connsiteX264" fmla="*/ 4255467 w 12191954"/>
              <a:gd name="connsiteY264" fmla="*/ 3849159 h 4397375"/>
              <a:gd name="connsiteX265" fmla="*/ 4252847 w 12191954"/>
              <a:gd name="connsiteY265" fmla="*/ 3850217 h 4397375"/>
              <a:gd name="connsiteX266" fmla="*/ 4249709 w 12191954"/>
              <a:gd name="connsiteY266" fmla="*/ 3851276 h 4397375"/>
              <a:gd name="connsiteX267" fmla="*/ 4251277 w 12191954"/>
              <a:gd name="connsiteY267" fmla="*/ 3847042 h 4397375"/>
              <a:gd name="connsiteX268" fmla="*/ 4253896 w 12191954"/>
              <a:gd name="connsiteY268" fmla="*/ 3843338 h 4397375"/>
              <a:gd name="connsiteX269" fmla="*/ 4255991 w 12191954"/>
              <a:gd name="connsiteY269" fmla="*/ 3840163 h 4397375"/>
              <a:gd name="connsiteX270" fmla="*/ 4259134 w 12191954"/>
              <a:gd name="connsiteY270" fmla="*/ 3836459 h 4397375"/>
              <a:gd name="connsiteX271" fmla="*/ 4262271 w 12191954"/>
              <a:gd name="connsiteY271" fmla="*/ 3833284 h 4397375"/>
              <a:gd name="connsiteX272" fmla="*/ 4265404 w 12191954"/>
              <a:gd name="connsiteY272" fmla="*/ 3831167 h 4397375"/>
              <a:gd name="connsiteX273" fmla="*/ 4268547 w 12191954"/>
              <a:gd name="connsiteY273" fmla="*/ 3828521 h 4397375"/>
              <a:gd name="connsiteX274" fmla="*/ 4272212 w 12191954"/>
              <a:gd name="connsiteY274" fmla="*/ 3827463 h 4397375"/>
              <a:gd name="connsiteX275" fmla="*/ 4275353 w 12191954"/>
              <a:gd name="connsiteY275" fmla="*/ 3826404 h 4397375"/>
              <a:gd name="connsiteX276" fmla="*/ 6262113 w 12191954"/>
              <a:gd name="connsiteY276" fmla="*/ 3794125 h 4397375"/>
              <a:gd name="connsiteX277" fmla="*/ 6265288 w 12191954"/>
              <a:gd name="connsiteY277" fmla="*/ 3794677 h 4397375"/>
              <a:gd name="connsiteX278" fmla="*/ 6270051 w 12191954"/>
              <a:gd name="connsiteY278" fmla="*/ 3796886 h 4397375"/>
              <a:gd name="connsiteX279" fmla="*/ 6274284 w 12191954"/>
              <a:gd name="connsiteY279" fmla="*/ 3799095 h 4397375"/>
              <a:gd name="connsiteX280" fmla="*/ 6277989 w 12191954"/>
              <a:gd name="connsiteY280" fmla="*/ 3802960 h 4397375"/>
              <a:gd name="connsiteX281" fmla="*/ 6279576 w 12191954"/>
              <a:gd name="connsiteY281" fmla="*/ 3806825 h 4397375"/>
              <a:gd name="connsiteX282" fmla="*/ 6280105 w 12191954"/>
              <a:gd name="connsiteY282" fmla="*/ 3809034 h 4397375"/>
              <a:gd name="connsiteX283" fmla="*/ 6280105 w 12191954"/>
              <a:gd name="connsiteY283" fmla="*/ 3810690 h 4397375"/>
              <a:gd name="connsiteX284" fmla="*/ 6280105 w 12191954"/>
              <a:gd name="connsiteY284" fmla="*/ 3812899 h 4397375"/>
              <a:gd name="connsiteX285" fmla="*/ 6279047 w 12191954"/>
              <a:gd name="connsiteY285" fmla="*/ 3814556 h 4397375"/>
              <a:gd name="connsiteX286" fmla="*/ 6277989 w 12191954"/>
              <a:gd name="connsiteY286" fmla="*/ 3815660 h 4397375"/>
              <a:gd name="connsiteX287" fmla="*/ 6275872 w 12191954"/>
              <a:gd name="connsiteY287" fmla="*/ 3817317 h 4397375"/>
              <a:gd name="connsiteX288" fmla="*/ 6273226 w 12191954"/>
              <a:gd name="connsiteY288" fmla="*/ 3818421 h 4397375"/>
              <a:gd name="connsiteX289" fmla="*/ 6270051 w 12191954"/>
              <a:gd name="connsiteY289" fmla="*/ 3818973 h 4397375"/>
              <a:gd name="connsiteX290" fmla="*/ 6266347 w 12191954"/>
              <a:gd name="connsiteY290" fmla="*/ 3819525 h 4397375"/>
              <a:gd name="connsiteX291" fmla="*/ 6262113 w 12191954"/>
              <a:gd name="connsiteY291" fmla="*/ 3819525 h 4397375"/>
              <a:gd name="connsiteX292" fmla="*/ 6256822 w 12191954"/>
              <a:gd name="connsiteY292" fmla="*/ 3818973 h 4397375"/>
              <a:gd name="connsiteX293" fmla="*/ 6251001 w 12191954"/>
              <a:gd name="connsiteY293" fmla="*/ 3818421 h 4397375"/>
              <a:gd name="connsiteX294" fmla="*/ 6244651 w 12191954"/>
              <a:gd name="connsiteY294" fmla="*/ 3816764 h 4397375"/>
              <a:gd name="connsiteX295" fmla="*/ 6237242 w 12191954"/>
              <a:gd name="connsiteY295" fmla="*/ 3814556 h 4397375"/>
              <a:gd name="connsiteX296" fmla="*/ 6239888 w 12191954"/>
              <a:gd name="connsiteY296" fmla="*/ 3809586 h 4397375"/>
              <a:gd name="connsiteX297" fmla="*/ 6242005 w 12191954"/>
              <a:gd name="connsiteY297" fmla="*/ 3806273 h 4397375"/>
              <a:gd name="connsiteX298" fmla="*/ 6245180 w 12191954"/>
              <a:gd name="connsiteY298" fmla="*/ 3802408 h 4397375"/>
              <a:gd name="connsiteX299" fmla="*/ 6248355 w 12191954"/>
              <a:gd name="connsiteY299" fmla="*/ 3799647 h 4397375"/>
              <a:gd name="connsiteX300" fmla="*/ 6250472 w 12191954"/>
              <a:gd name="connsiteY300" fmla="*/ 3797438 h 4397375"/>
              <a:gd name="connsiteX301" fmla="*/ 6253647 w 12191954"/>
              <a:gd name="connsiteY301" fmla="*/ 3796334 h 4397375"/>
              <a:gd name="connsiteX302" fmla="*/ 6256292 w 12191954"/>
              <a:gd name="connsiteY302" fmla="*/ 3794677 h 4397375"/>
              <a:gd name="connsiteX303" fmla="*/ 6259468 w 12191954"/>
              <a:gd name="connsiteY303" fmla="*/ 3794677 h 4397375"/>
              <a:gd name="connsiteX304" fmla="*/ 803278 w 12191954"/>
              <a:gd name="connsiteY304" fmla="*/ 3784600 h 4397375"/>
              <a:gd name="connsiteX305" fmla="*/ 805924 w 12191954"/>
              <a:gd name="connsiteY305" fmla="*/ 3784600 h 4397375"/>
              <a:gd name="connsiteX306" fmla="*/ 808041 w 12191954"/>
              <a:gd name="connsiteY306" fmla="*/ 3785122 h 4397375"/>
              <a:gd name="connsiteX307" fmla="*/ 818095 w 12191954"/>
              <a:gd name="connsiteY307" fmla="*/ 3787734 h 4397375"/>
              <a:gd name="connsiteX308" fmla="*/ 820741 w 12191954"/>
              <a:gd name="connsiteY308" fmla="*/ 3787734 h 4397375"/>
              <a:gd name="connsiteX309" fmla="*/ 822858 w 12191954"/>
              <a:gd name="connsiteY309" fmla="*/ 3787734 h 4397375"/>
              <a:gd name="connsiteX310" fmla="*/ 824975 w 12191954"/>
              <a:gd name="connsiteY310" fmla="*/ 3787734 h 4397375"/>
              <a:gd name="connsiteX311" fmla="*/ 826562 w 12191954"/>
              <a:gd name="connsiteY311" fmla="*/ 3786167 h 4397375"/>
              <a:gd name="connsiteX312" fmla="*/ 827091 w 12191954"/>
              <a:gd name="connsiteY312" fmla="*/ 3793478 h 4397375"/>
              <a:gd name="connsiteX313" fmla="*/ 826562 w 12191954"/>
              <a:gd name="connsiteY313" fmla="*/ 3798700 h 4397375"/>
              <a:gd name="connsiteX314" fmla="*/ 826033 w 12191954"/>
              <a:gd name="connsiteY314" fmla="*/ 3803400 h 4397375"/>
              <a:gd name="connsiteX315" fmla="*/ 824975 w 12191954"/>
              <a:gd name="connsiteY315" fmla="*/ 3807578 h 4397375"/>
              <a:gd name="connsiteX316" fmla="*/ 822329 w 12191954"/>
              <a:gd name="connsiteY316" fmla="*/ 3814366 h 4397375"/>
              <a:gd name="connsiteX317" fmla="*/ 821270 w 12191954"/>
              <a:gd name="connsiteY317" fmla="*/ 3819066 h 4397375"/>
              <a:gd name="connsiteX318" fmla="*/ 820741 w 12191954"/>
              <a:gd name="connsiteY318" fmla="*/ 3824288 h 4397375"/>
              <a:gd name="connsiteX319" fmla="*/ 817566 w 12191954"/>
              <a:gd name="connsiteY319" fmla="*/ 3822199 h 4397375"/>
              <a:gd name="connsiteX320" fmla="*/ 814920 w 12191954"/>
              <a:gd name="connsiteY320" fmla="*/ 3818544 h 4397375"/>
              <a:gd name="connsiteX321" fmla="*/ 808570 w 12191954"/>
              <a:gd name="connsiteY321" fmla="*/ 3812277 h 4397375"/>
              <a:gd name="connsiteX322" fmla="*/ 803278 w 12191954"/>
              <a:gd name="connsiteY322" fmla="*/ 3804966 h 4397375"/>
              <a:gd name="connsiteX323" fmla="*/ 800632 w 12191954"/>
              <a:gd name="connsiteY323" fmla="*/ 3801833 h 4397375"/>
              <a:gd name="connsiteX324" fmla="*/ 796928 w 12191954"/>
              <a:gd name="connsiteY324" fmla="*/ 3799222 h 4397375"/>
              <a:gd name="connsiteX325" fmla="*/ 796928 w 12191954"/>
              <a:gd name="connsiteY325" fmla="*/ 3794522 h 4397375"/>
              <a:gd name="connsiteX326" fmla="*/ 797458 w 12191954"/>
              <a:gd name="connsiteY326" fmla="*/ 3790867 h 4397375"/>
              <a:gd name="connsiteX327" fmla="*/ 798516 w 12191954"/>
              <a:gd name="connsiteY327" fmla="*/ 3788256 h 4397375"/>
              <a:gd name="connsiteX328" fmla="*/ 800103 w 12191954"/>
              <a:gd name="connsiteY328" fmla="*/ 3786167 h 4397375"/>
              <a:gd name="connsiteX329" fmla="*/ 801691 w 12191954"/>
              <a:gd name="connsiteY329" fmla="*/ 3785122 h 4397375"/>
              <a:gd name="connsiteX330" fmla="*/ 682208 w 12191954"/>
              <a:gd name="connsiteY330" fmla="*/ 3763963 h 4397375"/>
              <a:gd name="connsiteX331" fmla="*/ 684338 w 12191954"/>
              <a:gd name="connsiteY331" fmla="*/ 3763963 h 4397375"/>
              <a:gd name="connsiteX332" fmla="*/ 687001 w 12191954"/>
              <a:gd name="connsiteY332" fmla="*/ 3764488 h 4397375"/>
              <a:gd name="connsiteX333" fmla="*/ 690729 w 12191954"/>
              <a:gd name="connsiteY333" fmla="*/ 3766062 h 4397375"/>
              <a:gd name="connsiteX334" fmla="*/ 695521 w 12191954"/>
              <a:gd name="connsiteY334" fmla="*/ 3768684 h 4397375"/>
              <a:gd name="connsiteX335" fmla="*/ 700314 w 12191954"/>
              <a:gd name="connsiteY335" fmla="*/ 3772356 h 4397375"/>
              <a:gd name="connsiteX336" fmla="*/ 705639 w 12191954"/>
              <a:gd name="connsiteY336" fmla="*/ 3775504 h 4397375"/>
              <a:gd name="connsiteX337" fmla="*/ 711497 w 12191954"/>
              <a:gd name="connsiteY337" fmla="*/ 3779176 h 4397375"/>
              <a:gd name="connsiteX338" fmla="*/ 716822 w 12191954"/>
              <a:gd name="connsiteY338" fmla="*/ 3782323 h 4397375"/>
              <a:gd name="connsiteX339" fmla="*/ 722679 w 12191954"/>
              <a:gd name="connsiteY339" fmla="*/ 3783897 h 4397375"/>
              <a:gd name="connsiteX340" fmla="*/ 725342 w 12191954"/>
              <a:gd name="connsiteY340" fmla="*/ 3783897 h 4397375"/>
              <a:gd name="connsiteX341" fmla="*/ 728537 w 12191954"/>
              <a:gd name="connsiteY341" fmla="*/ 3784421 h 4397375"/>
              <a:gd name="connsiteX342" fmla="*/ 732265 w 12191954"/>
              <a:gd name="connsiteY342" fmla="*/ 3783897 h 4397375"/>
              <a:gd name="connsiteX343" fmla="*/ 734927 w 12191954"/>
              <a:gd name="connsiteY343" fmla="*/ 3782848 h 4397375"/>
              <a:gd name="connsiteX344" fmla="*/ 738655 w 12191954"/>
              <a:gd name="connsiteY344" fmla="*/ 3781274 h 4397375"/>
              <a:gd name="connsiteX345" fmla="*/ 742382 w 12191954"/>
              <a:gd name="connsiteY345" fmla="*/ 3779700 h 4397375"/>
              <a:gd name="connsiteX346" fmla="*/ 746110 w 12191954"/>
              <a:gd name="connsiteY346" fmla="*/ 3776553 h 4397375"/>
              <a:gd name="connsiteX347" fmla="*/ 749305 w 12191954"/>
              <a:gd name="connsiteY347" fmla="*/ 3773405 h 4397375"/>
              <a:gd name="connsiteX348" fmla="*/ 749305 w 12191954"/>
              <a:gd name="connsiteY348" fmla="*/ 3824288 h 4397375"/>
              <a:gd name="connsiteX349" fmla="*/ 742915 w 12191954"/>
              <a:gd name="connsiteY349" fmla="*/ 3817993 h 4397375"/>
              <a:gd name="connsiteX350" fmla="*/ 737590 w 12191954"/>
              <a:gd name="connsiteY350" fmla="*/ 3813272 h 4397375"/>
              <a:gd name="connsiteX351" fmla="*/ 731732 w 12191954"/>
              <a:gd name="connsiteY351" fmla="*/ 3809600 h 4397375"/>
              <a:gd name="connsiteX352" fmla="*/ 726939 w 12191954"/>
              <a:gd name="connsiteY352" fmla="*/ 3808027 h 4397375"/>
              <a:gd name="connsiteX353" fmla="*/ 722147 w 12191954"/>
              <a:gd name="connsiteY353" fmla="*/ 3807502 h 4397375"/>
              <a:gd name="connsiteX354" fmla="*/ 717354 w 12191954"/>
              <a:gd name="connsiteY354" fmla="*/ 3807502 h 4397375"/>
              <a:gd name="connsiteX355" fmla="*/ 707769 w 12191954"/>
              <a:gd name="connsiteY355" fmla="*/ 3808551 h 4397375"/>
              <a:gd name="connsiteX356" fmla="*/ 703509 w 12191954"/>
              <a:gd name="connsiteY356" fmla="*/ 3809076 h 4397375"/>
              <a:gd name="connsiteX357" fmla="*/ 698716 w 12191954"/>
              <a:gd name="connsiteY357" fmla="*/ 3809076 h 4397375"/>
              <a:gd name="connsiteX358" fmla="*/ 693924 w 12191954"/>
              <a:gd name="connsiteY358" fmla="*/ 3808551 h 4397375"/>
              <a:gd name="connsiteX359" fmla="*/ 688598 w 12191954"/>
              <a:gd name="connsiteY359" fmla="*/ 3807502 h 4397375"/>
              <a:gd name="connsiteX360" fmla="*/ 683273 w 12191954"/>
              <a:gd name="connsiteY360" fmla="*/ 3804355 h 4397375"/>
              <a:gd name="connsiteX361" fmla="*/ 677948 w 12191954"/>
              <a:gd name="connsiteY361" fmla="*/ 3800158 h 4397375"/>
              <a:gd name="connsiteX362" fmla="*/ 672090 w 12191954"/>
              <a:gd name="connsiteY362" fmla="*/ 3794388 h 4397375"/>
              <a:gd name="connsiteX363" fmla="*/ 665168 w 12191954"/>
              <a:gd name="connsiteY363" fmla="*/ 3785995 h 4397375"/>
              <a:gd name="connsiteX364" fmla="*/ 669428 w 12191954"/>
              <a:gd name="connsiteY364" fmla="*/ 3776028 h 4397375"/>
              <a:gd name="connsiteX365" fmla="*/ 671025 w 12191954"/>
              <a:gd name="connsiteY365" fmla="*/ 3772881 h 4397375"/>
              <a:gd name="connsiteX366" fmla="*/ 673688 w 12191954"/>
              <a:gd name="connsiteY366" fmla="*/ 3769733 h 4397375"/>
              <a:gd name="connsiteX367" fmla="*/ 675286 w 12191954"/>
              <a:gd name="connsiteY367" fmla="*/ 3767635 h 4397375"/>
              <a:gd name="connsiteX368" fmla="*/ 677948 w 12191954"/>
              <a:gd name="connsiteY368" fmla="*/ 3765537 h 4397375"/>
              <a:gd name="connsiteX369" fmla="*/ 680078 w 12191954"/>
              <a:gd name="connsiteY369" fmla="*/ 3764488 h 4397375"/>
              <a:gd name="connsiteX370" fmla="*/ 844554 w 12191954"/>
              <a:gd name="connsiteY370" fmla="*/ 3721100 h 4397375"/>
              <a:gd name="connsiteX371" fmla="*/ 867849 w 12191954"/>
              <a:gd name="connsiteY371" fmla="*/ 3721100 h 4397375"/>
              <a:gd name="connsiteX372" fmla="*/ 868366 w 12191954"/>
              <a:gd name="connsiteY372" fmla="*/ 3728584 h 4397375"/>
              <a:gd name="connsiteX373" fmla="*/ 868366 w 12191954"/>
              <a:gd name="connsiteY373" fmla="*/ 3734465 h 4397375"/>
              <a:gd name="connsiteX374" fmla="*/ 867849 w 12191954"/>
              <a:gd name="connsiteY374" fmla="*/ 3738741 h 4397375"/>
              <a:gd name="connsiteX375" fmla="*/ 866296 w 12191954"/>
              <a:gd name="connsiteY375" fmla="*/ 3741949 h 4397375"/>
              <a:gd name="connsiteX376" fmla="*/ 865260 w 12191954"/>
              <a:gd name="connsiteY376" fmla="*/ 3745156 h 4397375"/>
              <a:gd name="connsiteX377" fmla="*/ 863707 w 12191954"/>
              <a:gd name="connsiteY377" fmla="*/ 3747829 h 4397375"/>
              <a:gd name="connsiteX378" fmla="*/ 860084 w 12191954"/>
              <a:gd name="connsiteY378" fmla="*/ 3750502 h 4397375"/>
              <a:gd name="connsiteX379" fmla="*/ 855942 w 12191954"/>
              <a:gd name="connsiteY379" fmla="*/ 3753175 h 4397375"/>
              <a:gd name="connsiteX380" fmla="*/ 854389 w 12191954"/>
              <a:gd name="connsiteY380" fmla="*/ 3754778 h 4397375"/>
              <a:gd name="connsiteX381" fmla="*/ 852319 w 12191954"/>
              <a:gd name="connsiteY381" fmla="*/ 3756382 h 4397375"/>
              <a:gd name="connsiteX382" fmla="*/ 851283 w 12191954"/>
              <a:gd name="connsiteY382" fmla="*/ 3759589 h 4397375"/>
              <a:gd name="connsiteX383" fmla="*/ 850248 w 12191954"/>
              <a:gd name="connsiteY383" fmla="*/ 3763331 h 4397375"/>
              <a:gd name="connsiteX384" fmla="*/ 850248 w 12191954"/>
              <a:gd name="connsiteY384" fmla="*/ 3768143 h 4397375"/>
              <a:gd name="connsiteX385" fmla="*/ 850248 w 12191954"/>
              <a:gd name="connsiteY385" fmla="*/ 3773488 h 4397375"/>
              <a:gd name="connsiteX386" fmla="*/ 848695 w 12191954"/>
              <a:gd name="connsiteY386" fmla="*/ 3772954 h 4397375"/>
              <a:gd name="connsiteX387" fmla="*/ 847142 w 12191954"/>
              <a:gd name="connsiteY387" fmla="*/ 3770815 h 4397375"/>
              <a:gd name="connsiteX388" fmla="*/ 846107 w 12191954"/>
              <a:gd name="connsiteY388" fmla="*/ 3766004 h 4397375"/>
              <a:gd name="connsiteX389" fmla="*/ 845071 w 12191954"/>
              <a:gd name="connsiteY389" fmla="*/ 3760124 h 4397375"/>
              <a:gd name="connsiteX390" fmla="*/ 844554 w 12191954"/>
              <a:gd name="connsiteY390" fmla="*/ 3753175 h 4397375"/>
              <a:gd name="connsiteX391" fmla="*/ 844554 w 12191954"/>
              <a:gd name="connsiteY391" fmla="*/ 3737137 h 4397375"/>
              <a:gd name="connsiteX392" fmla="*/ 6476115 w 12191954"/>
              <a:gd name="connsiteY392" fmla="*/ 3706813 h 4397375"/>
              <a:gd name="connsiteX393" fmla="*/ 6490334 w 12191954"/>
              <a:gd name="connsiteY393" fmla="*/ 3706813 h 4397375"/>
              <a:gd name="connsiteX394" fmla="*/ 6504553 w 12191954"/>
              <a:gd name="connsiteY394" fmla="*/ 3707337 h 4397375"/>
              <a:gd name="connsiteX395" fmla="*/ 6519298 w 12191954"/>
              <a:gd name="connsiteY395" fmla="*/ 3708909 h 4397375"/>
              <a:gd name="connsiteX396" fmla="*/ 6532990 w 12191954"/>
              <a:gd name="connsiteY396" fmla="*/ 3709957 h 4397375"/>
              <a:gd name="connsiteX397" fmla="*/ 6547736 w 12191954"/>
              <a:gd name="connsiteY397" fmla="*/ 3712052 h 4397375"/>
              <a:gd name="connsiteX398" fmla="*/ 6561955 w 12191954"/>
              <a:gd name="connsiteY398" fmla="*/ 3715195 h 4397375"/>
              <a:gd name="connsiteX399" fmla="*/ 6576173 w 12191954"/>
              <a:gd name="connsiteY399" fmla="*/ 3718862 h 4397375"/>
              <a:gd name="connsiteX400" fmla="*/ 6590392 w 12191954"/>
              <a:gd name="connsiteY400" fmla="*/ 3722530 h 4397375"/>
              <a:gd name="connsiteX401" fmla="*/ 6604611 w 12191954"/>
              <a:gd name="connsiteY401" fmla="*/ 3728292 h 4397375"/>
              <a:gd name="connsiteX402" fmla="*/ 6618303 w 12191954"/>
              <a:gd name="connsiteY402" fmla="*/ 3734055 h 4397375"/>
              <a:gd name="connsiteX403" fmla="*/ 6630942 w 12191954"/>
              <a:gd name="connsiteY403" fmla="*/ 3740865 h 4397375"/>
              <a:gd name="connsiteX404" fmla="*/ 6626203 w 12191954"/>
              <a:gd name="connsiteY404" fmla="*/ 3744533 h 4397375"/>
              <a:gd name="connsiteX405" fmla="*/ 6621990 w 12191954"/>
              <a:gd name="connsiteY405" fmla="*/ 3748200 h 4397375"/>
              <a:gd name="connsiteX406" fmla="*/ 6617250 w 12191954"/>
              <a:gd name="connsiteY406" fmla="*/ 3750819 h 4397375"/>
              <a:gd name="connsiteX407" fmla="*/ 6611457 w 12191954"/>
              <a:gd name="connsiteY407" fmla="*/ 3753962 h 4397375"/>
              <a:gd name="connsiteX408" fmla="*/ 6606718 w 12191954"/>
              <a:gd name="connsiteY408" fmla="*/ 3756058 h 4397375"/>
              <a:gd name="connsiteX409" fmla="*/ 6601451 w 12191954"/>
              <a:gd name="connsiteY409" fmla="*/ 3757630 h 4397375"/>
              <a:gd name="connsiteX410" fmla="*/ 6596185 w 12191954"/>
              <a:gd name="connsiteY410" fmla="*/ 3758677 h 4397375"/>
              <a:gd name="connsiteX411" fmla="*/ 6591446 w 12191954"/>
              <a:gd name="connsiteY411" fmla="*/ 3759201 h 4397375"/>
              <a:gd name="connsiteX412" fmla="*/ 6586179 w 12191954"/>
              <a:gd name="connsiteY412" fmla="*/ 3759201 h 4397375"/>
              <a:gd name="connsiteX413" fmla="*/ 6581440 w 12191954"/>
              <a:gd name="connsiteY413" fmla="*/ 3758677 h 4397375"/>
              <a:gd name="connsiteX414" fmla="*/ 6576173 w 12191954"/>
              <a:gd name="connsiteY414" fmla="*/ 3757630 h 4397375"/>
              <a:gd name="connsiteX415" fmla="*/ 6571434 w 12191954"/>
              <a:gd name="connsiteY415" fmla="*/ 3755010 h 4397375"/>
              <a:gd name="connsiteX416" fmla="*/ 6566694 w 12191954"/>
              <a:gd name="connsiteY416" fmla="*/ 3752915 h 4397375"/>
              <a:gd name="connsiteX417" fmla="*/ 6562481 w 12191954"/>
              <a:gd name="connsiteY417" fmla="*/ 3749248 h 4397375"/>
              <a:gd name="connsiteX418" fmla="*/ 6557742 w 12191954"/>
              <a:gd name="connsiteY418" fmla="*/ 3745056 h 4397375"/>
              <a:gd name="connsiteX419" fmla="*/ 6554582 w 12191954"/>
              <a:gd name="connsiteY419" fmla="*/ 3739818 h 4397375"/>
              <a:gd name="connsiteX420" fmla="*/ 6545629 w 12191954"/>
              <a:gd name="connsiteY420" fmla="*/ 3744533 h 4397375"/>
              <a:gd name="connsiteX421" fmla="*/ 6536677 w 12191954"/>
              <a:gd name="connsiteY421" fmla="*/ 3749248 h 4397375"/>
              <a:gd name="connsiteX422" fmla="*/ 6527198 w 12191954"/>
              <a:gd name="connsiteY422" fmla="*/ 3752391 h 4397375"/>
              <a:gd name="connsiteX423" fmla="*/ 6517192 w 12191954"/>
              <a:gd name="connsiteY423" fmla="*/ 3755010 h 4397375"/>
              <a:gd name="connsiteX424" fmla="*/ 6507186 w 12191954"/>
              <a:gd name="connsiteY424" fmla="*/ 3757630 h 4397375"/>
              <a:gd name="connsiteX425" fmla="*/ 6496653 w 12191954"/>
              <a:gd name="connsiteY425" fmla="*/ 3758677 h 4397375"/>
              <a:gd name="connsiteX426" fmla="*/ 6486648 w 12191954"/>
              <a:gd name="connsiteY426" fmla="*/ 3758677 h 4397375"/>
              <a:gd name="connsiteX427" fmla="*/ 6476642 w 12191954"/>
              <a:gd name="connsiteY427" fmla="*/ 3758153 h 4397375"/>
              <a:gd name="connsiteX428" fmla="*/ 6466636 w 12191954"/>
              <a:gd name="connsiteY428" fmla="*/ 3756058 h 4397375"/>
              <a:gd name="connsiteX429" fmla="*/ 6457157 w 12191954"/>
              <a:gd name="connsiteY429" fmla="*/ 3753962 h 4397375"/>
              <a:gd name="connsiteX430" fmla="*/ 6447678 w 12191954"/>
              <a:gd name="connsiteY430" fmla="*/ 3750295 h 4397375"/>
              <a:gd name="connsiteX431" fmla="*/ 6439252 w 12191954"/>
              <a:gd name="connsiteY431" fmla="*/ 3745056 h 4397375"/>
              <a:gd name="connsiteX432" fmla="*/ 6435039 w 12191954"/>
              <a:gd name="connsiteY432" fmla="*/ 3741913 h 4397375"/>
              <a:gd name="connsiteX433" fmla="*/ 6431352 w 12191954"/>
              <a:gd name="connsiteY433" fmla="*/ 3739294 h 4397375"/>
              <a:gd name="connsiteX434" fmla="*/ 6427666 w 12191954"/>
              <a:gd name="connsiteY434" fmla="*/ 3735627 h 4397375"/>
              <a:gd name="connsiteX435" fmla="*/ 6423980 w 12191954"/>
              <a:gd name="connsiteY435" fmla="*/ 3731959 h 4397375"/>
              <a:gd name="connsiteX436" fmla="*/ 6420293 w 12191954"/>
              <a:gd name="connsiteY436" fmla="*/ 3727245 h 4397375"/>
              <a:gd name="connsiteX437" fmla="*/ 6417660 w 12191954"/>
              <a:gd name="connsiteY437" fmla="*/ 3723577 h 4397375"/>
              <a:gd name="connsiteX438" fmla="*/ 6414500 w 12191954"/>
              <a:gd name="connsiteY438" fmla="*/ 3718862 h 4397375"/>
              <a:gd name="connsiteX439" fmla="*/ 6411867 w 12191954"/>
              <a:gd name="connsiteY439" fmla="*/ 3713624 h 4397375"/>
              <a:gd name="connsiteX440" fmla="*/ 6423453 w 12191954"/>
              <a:gd name="connsiteY440" fmla="*/ 3711004 h 4397375"/>
              <a:gd name="connsiteX441" fmla="*/ 6436092 w 12191954"/>
              <a:gd name="connsiteY441" fmla="*/ 3709957 h 4397375"/>
              <a:gd name="connsiteX442" fmla="*/ 6448731 w 12191954"/>
              <a:gd name="connsiteY442" fmla="*/ 3707861 h 4397375"/>
              <a:gd name="connsiteX443" fmla="*/ 6462423 w 12191954"/>
              <a:gd name="connsiteY443" fmla="*/ 3707337 h 4397375"/>
              <a:gd name="connsiteX444" fmla="*/ 703284 w 12191954"/>
              <a:gd name="connsiteY444" fmla="*/ 3702050 h 4397375"/>
              <a:gd name="connsiteX445" fmla="*/ 709508 w 12191954"/>
              <a:gd name="connsiteY445" fmla="*/ 3703152 h 4397375"/>
              <a:gd name="connsiteX446" fmla="*/ 716251 w 12191954"/>
              <a:gd name="connsiteY446" fmla="*/ 3704253 h 4397375"/>
              <a:gd name="connsiteX447" fmla="*/ 730255 w 12191954"/>
              <a:gd name="connsiteY447" fmla="*/ 3708109 h 4397375"/>
              <a:gd name="connsiteX448" fmla="*/ 727143 w 12191954"/>
              <a:gd name="connsiteY448" fmla="*/ 3713617 h 4397375"/>
              <a:gd name="connsiteX449" fmla="*/ 724031 w 12191954"/>
              <a:gd name="connsiteY449" fmla="*/ 3718023 h 4397375"/>
              <a:gd name="connsiteX450" fmla="*/ 721438 w 12191954"/>
              <a:gd name="connsiteY450" fmla="*/ 3720777 h 4397375"/>
              <a:gd name="connsiteX451" fmla="*/ 718325 w 12191954"/>
              <a:gd name="connsiteY451" fmla="*/ 3724081 h 4397375"/>
              <a:gd name="connsiteX452" fmla="*/ 715732 w 12191954"/>
              <a:gd name="connsiteY452" fmla="*/ 3726284 h 4397375"/>
              <a:gd name="connsiteX453" fmla="*/ 712101 w 12191954"/>
              <a:gd name="connsiteY453" fmla="*/ 3727386 h 4397375"/>
              <a:gd name="connsiteX454" fmla="*/ 708989 w 12191954"/>
              <a:gd name="connsiteY454" fmla="*/ 3729038 h 4397375"/>
              <a:gd name="connsiteX455" fmla="*/ 706396 w 12191954"/>
              <a:gd name="connsiteY455" fmla="*/ 3729038 h 4397375"/>
              <a:gd name="connsiteX456" fmla="*/ 702765 w 12191954"/>
              <a:gd name="connsiteY456" fmla="*/ 3729038 h 4397375"/>
              <a:gd name="connsiteX457" fmla="*/ 699134 w 12191954"/>
              <a:gd name="connsiteY457" fmla="*/ 3729038 h 4397375"/>
              <a:gd name="connsiteX458" fmla="*/ 692910 w 12191954"/>
              <a:gd name="connsiteY458" fmla="*/ 3726835 h 4397375"/>
              <a:gd name="connsiteX459" fmla="*/ 685129 w 12191954"/>
              <a:gd name="connsiteY459" fmla="*/ 3724632 h 4397375"/>
              <a:gd name="connsiteX460" fmla="*/ 677868 w 12191954"/>
              <a:gd name="connsiteY460" fmla="*/ 3721327 h 4397375"/>
              <a:gd name="connsiteX461" fmla="*/ 680980 w 12191954"/>
              <a:gd name="connsiteY461" fmla="*/ 3716370 h 4397375"/>
              <a:gd name="connsiteX462" fmla="*/ 684092 w 12191954"/>
              <a:gd name="connsiteY462" fmla="*/ 3713066 h 4397375"/>
              <a:gd name="connsiteX463" fmla="*/ 687204 w 12191954"/>
              <a:gd name="connsiteY463" fmla="*/ 3709761 h 4397375"/>
              <a:gd name="connsiteX464" fmla="*/ 690316 w 12191954"/>
              <a:gd name="connsiteY464" fmla="*/ 3707007 h 4397375"/>
              <a:gd name="connsiteX465" fmla="*/ 693428 w 12191954"/>
              <a:gd name="connsiteY465" fmla="*/ 3705355 h 4397375"/>
              <a:gd name="connsiteX466" fmla="*/ 697059 w 12191954"/>
              <a:gd name="connsiteY466" fmla="*/ 3704253 h 4397375"/>
              <a:gd name="connsiteX467" fmla="*/ 699653 w 12191954"/>
              <a:gd name="connsiteY467" fmla="*/ 3703152 h 4397375"/>
              <a:gd name="connsiteX468" fmla="*/ 102285 w 12191954"/>
              <a:gd name="connsiteY468" fmla="*/ 3698875 h 4397375"/>
              <a:gd name="connsiteX469" fmla="*/ 105492 w 12191954"/>
              <a:gd name="connsiteY469" fmla="*/ 3698875 h 4397375"/>
              <a:gd name="connsiteX470" fmla="*/ 109233 w 12191954"/>
              <a:gd name="connsiteY470" fmla="*/ 3699398 h 4397375"/>
              <a:gd name="connsiteX471" fmla="*/ 113508 w 12191954"/>
              <a:gd name="connsiteY471" fmla="*/ 3700967 h 4397375"/>
              <a:gd name="connsiteX472" fmla="*/ 117783 w 12191954"/>
              <a:gd name="connsiteY472" fmla="*/ 3702536 h 4397375"/>
              <a:gd name="connsiteX473" fmla="*/ 126334 w 12191954"/>
              <a:gd name="connsiteY473" fmla="*/ 3706719 h 4397375"/>
              <a:gd name="connsiteX474" fmla="*/ 133815 w 12191954"/>
              <a:gd name="connsiteY474" fmla="*/ 3709857 h 4397375"/>
              <a:gd name="connsiteX475" fmla="*/ 137556 w 12191954"/>
              <a:gd name="connsiteY475" fmla="*/ 3710903 h 4397375"/>
              <a:gd name="connsiteX476" fmla="*/ 141297 w 12191954"/>
              <a:gd name="connsiteY476" fmla="*/ 3711426 h 4397375"/>
              <a:gd name="connsiteX477" fmla="*/ 138091 w 12191954"/>
              <a:gd name="connsiteY477" fmla="*/ 3719270 h 4397375"/>
              <a:gd name="connsiteX478" fmla="*/ 135419 w 12191954"/>
              <a:gd name="connsiteY478" fmla="*/ 3726068 h 4397375"/>
              <a:gd name="connsiteX479" fmla="*/ 132747 w 12191954"/>
              <a:gd name="connsiteY479" fmla="*/ 3731298 h 4397375"/>
              <a:gd name="connsiteX480" fmla="*/ 129540 w 12191954"/>
              <a:gd name="connsiteY480" fmla="*/ 3736004 h 4397375"/>
              <a:gd name="connsiteX481" fmla="*/ 126868 w 12191954"/>
              <a:gd name="connsiteY481" fmla="*/ 3739142 h 4397375"/>
              <a:gd name="connsiteX482" fmla="*/ 123662 w 12191954"/>
              <a:gd name="connsiteY482" fmla="*/ 3741233 h 4397375"/>
              <a:gd name="connsiteX483" fmla="*/ 120455 w 12191954"/>
              <a:gd name="connsiteY483" fmla="*/ 3742802 h 4397375"/>
              <a:gd name="connsiteX484" fmla="*/ 117783 w 12191954"/>
              <a:gd name="connsiteY484" fmla="*/ 3743325 h 4397375"/>
              <a:gd name="connsiteX485" fmla="*/ 114043 w 12191954"/>
              <a:gd name="connsiteY485" fmla="*/ 3743325 h 4397375"/>
              <a:gd name="connsiteX486" fmla="*/ 110302 w 12191954"/>
              <a:gd name="connsiteY486" fmla="*/ 3741756 h 4397375"/>
              <a:gd name="connsiteX487" fmla="*/ 107095 w 12191954"/>
              <a:gd name="connsiteY487" fmla="*/ 3740188 h 4397375"/>
              <a:gd name="connsiteX488" fmla="*/ 103354 w 12191954"/>
              <a:gd name="connsiteY488" fmla="*/ 3738096 h 4397375"/>
              <a:gd name="connsiteX489" fmla="*/ 95338 w 12191954"/>
              <a:gd name="connsiteY489" fmla="*/ 3731821 h 4397375"/>
              <a:gd name="connsiteX490" fmla="*/ 87322 w 12191954"/>
              <a:gd name="connsiteY490" fmla="*/ 3725022 h 4397375"/>
              <a:gd name="connsiteX491" fmla="*/ 88391 w 12191954"/>
              <a:gd name="connsiteY491" fmla="*/ 3716132 h 4397375"/>
              <a:gd name="connsiteX492" fmla="*/ 89994 w 12191954"/>
              <a:gd name="connsiteY492" fmla="*/ 3709857 h 4397375"/>
              <a:gd name="connsiteX493" fmla="*/ 92666 w 12191954"/>
              <a:gd name="connsiteY493" fmla="*/ 3705151 h 4397375"/>
              <a:gd name="connsiteX494" fmla="*/ 95338 w 12191954"/>
              <a:gd name="connsiteY494" fmla="*/ 3701490 h 4397375"/>
              <a:gd name="connsiteX495" fmla="*/ 98545 w 12191954"/>
              <a:gd name="connsiteY495" fmla="*/ 3699398 h 4397375"/>
              <a:gd name="connsiteX496" fmla="*/ 587373 w 12191954"/>
              <a:gd name="connsiteY496" fmla="*/ 3695700 h 4397375"/>
              <a:gd name="connsiteX497" fmla="*/ 594252 w 12191954"/>
              <a:gd name="connsiteY497" fmla="*/ 3702620 h 4397375"/>
              <a:gd name="connsiteX498" fmla="*/ 599544 w 12191954"/>
              <a:gd name="connsiteY498" fmla="*/ 3711669 h 4397375"/>
              <a:gd name="connsiteX499" fmla="*/ 604836 w 12191954"/>
              <a:gd name="connsiteY499" fmla="*/ 3721250 h 4397375"/>
              <a:gd name="connsiteX500" fmla="*/ 609599 w 12191954"/>
              <a:gd name="connsiteY500" fmla="*/ 3731895 h 4397375"/>
              <a:gd name="connsiteX501" fmla="*/ 614361 w 12191954"/>
              <a:gd name="connsiteY501" fmla="*/ 3743606 h 4397375"/>
              <a:gd name="connsiteX502" fmla="*/ 618065 w 12191954"/>
              <a:gd name="connsiteY502" fmla="*/ 3756380 h 4397375"/>
              <a:gd name="connsiteX503" fmla="*/ 620711 w 12191954"/>
              <a:gd name="connsiteY503" fmla="*/ 3770752 h 4397375"/>
              <a:gd name="connsiteX504" fmla="*/ 623886 w 12191954"/>
              <a:gd name="connsiteY504" fmla="*/ 3786188 h 4397375"/>
              <a:gd name="connsiteX505" fmla="*/ 619124 w 12191954"/>
              <a:gd name="connsiteY505" fmla="*/ 3785124 h 4397375"/>
              <a:gd name="connsiteX506" fmla="*/ 615419 w 12191954"/>
              <a:gd name="connsiteY506" fmla="*/ 3782995 h 4397375"/>
              <a:gd name="connsiteX507" fmla="*/ 611715 w 12191954"/>
              <a:gd name="connsiteY507" fmla="*/ 3779269 h 4397375"/>
              <a:gd name="connsiteX508" fmla="*/ 609069 w 12191954"/>
              <a:gd name="connsiteY508" fmla="*/ 3775010 h 4397375"/>
              <a:gd name="connsiteX509" fmla="*/ 606423 w 12191954"/>
              <a:gd name="connsiteY509" fmla="*/ 3770220 h 4397375"/>
              <a:gd name="connsiteX510" fmla="*/ 604307 w 12191954"/>
              <a:gd name="connsiteY510" fmla="*/ 3764897 h 4397375"/>
              <a:gd name="connsiteX511" fmla="*/ 600603 w 12191954"/>
              <a:gd name="connsiteY511" fmla="*/ 3751590 h 4397375"/>
              <a:gd name="connsiteX512" fmla="*/ 597957 w 12191954"/>
              <a:gd name="connsiteY512" fmla="*/ 3737218 h 4397375"/>
              <a:gd name="connsiteX513" fmla="*/ 594782 w 12191954"/>
              <a:gd name="connsiteY513" fmla="*/ 3723379 h 4397375"/>
              <a:gd name="connsiteX514" fmla="*/ 591077 w 12191954"/>
              <a:gd name="connsiteY514" fmla="*/ 3709007 h 4397375"/>
              <a:gd name="connsiteX515" fmla="*/ 926870 w 12191954"/>
              <a:gd name="connsiteY515" fmla="*/ 3689350 h 4397375"/>
              <a:gd name="connsiteX516" fmla="*/ 931070 w 12191954"/>
              <a:gd name="connsiteY516" fmla="*/ 3689350 h 4397375"/>
              <a:gd name="connsiteX517" fmla="*/ 934744 w 12191954"/>
              <a:gd name="connsiteY517" fmla="*/ 3690371 h 4397375"/>
              <a:gd name="connsiteX518" fmla="*/ 938943 w 12191954"/>
              <a:gd name="connsiteY518" fmla="*/ 3691391 h 4397375"/>
              <a:gd name="connsiteX519" fmla="*/ 943142 w 12191954"/>
              <a:gd name="connsiteY519" fmla="*/ 3692922 h 4397375"/>
              <a:gd name="connsiteX520" fmla="*/ 947341 w 12191954"/>
              <a:gd name="connsiteY520" fmla="*/ 3695473 h 4397375"/>
              <a:gd name="connsiteX521" fmla="*/ 955215 w 12191954"/>
              <a:gd name="connsiteY521" fmla="*/ 3701086 h 4397375"/>
              <a:gd name="connsiteX522" fmla="*/ 963613 w 12191954"/>
              <a:gd name="connsiteY522" fmla="*/ 3708740 h 4397375"/>
              <a:gd name="connsiteX523" fmla="*/ 959414 w 12191954"/>
              <a:gd name="connsiteY523" fmla="*/ 3711802 h 4397375"/>
              <a:gd name="connsiteX524" fmla="*/ 955740 w 12191954"/>
              <a:gd name="connsiteY524" fmla="*/ 3714353 h 4397375"/>
              <a:gd name="connsiteX525" fmla="*/ 952590 w 12191954"/>
              <a:gd name="connsiteY525" fmla="*/ 3715884 h 4397375"/>
              <a:gd name="connsiteX526" fmla="*/ 948916 w 12191954"/>
              <a:gd name="connsiteY526" fmla="*/ 3717415 h 4397375"/>
              <a:gd name="connsiteX527" fmla="*/ 945242 w 12191954"/>
              <a:gd name="connsiteY527" fmla="*/ 3717925 h 4397375"/>
              <a:gd name="connsiteX528" fmla="*/ 941567 w 12191954"/>
              <a:gd name="connsiteY528" fmla="*/ 3717925 h 4397375"/>
              <a:gd name="connsiteX529" fmla="*/ 938418 w 12191954"/>
              <a:gd name="connsiteY529" fmla="*/ 3717415 h 4397375"/>
              <a:gd name="connsiteX530" fmla="*/ 934744 w 12191954"/>
              <a:gd name="connsiteY530" fmla="*/ 3715884 h 4397375"/>
              <a:gd name="connsiteX531" fmla="*/ 918472 w 12191954"/>
              <a:gd name="connsiteY531" fmla="*/ 3710781 h 4397375"/>
              <a:gd name="connsiteX532" fmla="*/ 909024 w 12191954"/>
              <a:gd name="connsiteY532" fmla="*/ 3709251 h 4397375"/>
              <a:gd name="connsiteX533" fmla="*/ 903775 w 12191954"/>
              <a:gd name="connsiteY533" fmla="*/ 3708740 h 4397375"/>
              <a:gd name="connsiteX534" fmla="*/ 898525 w 12191954"/>
              <a:gd name="connsiteY534" fmla="*/ 3708740 h 4397375"/>
              <a:gd name="connsiteX535" fmla="*/ 902200 w 12191954"/>
              <a:gd name="connsiteY535" fmla="*/ 3702617 h 4397375"/>
              <a:gd name="connsiteX536" fmla="*/ 906399 w 12191954"/>
              <a:gd name="connsiteY536" fmla="*/ 3699045 h 4397375"/>
              <a:gd name="connsiteX537" fmla="*/ 910598 w 12191954"/>
              <a:gd name="connsiteY537" fmla="*/ 3695473 h 4397375"/>
              <a:gd name="connsiteX538" fmla="*/ 914798 w 12191954"/>
              <a:gd name="connsiteY538" fmla="*/ 3692412 h 4397375"/>
              <a:gd name="connsiteX539" fmla="*/ 918997 w 12191954"/>
              <a:gd name="connsiteY539" fmla="*/ 3690881 h 4397375"/>
              <a:gd name="connsiteX540" fmla="*/ 923196 w 12191954"/>
              <a:gd name="connsiteY540" fmla="*/ 3689861 h 4397375"/>
              <a:gd name="connsiteX541" fmla="*/ 1301710 w 12191954"/>
              <a:gd name="connsiteY541" fmla="*/ 3670300 h 4397375"/>
              <a:gd name="connsiteX542" fmla="*/ 1304290 w 12191954"/>
              <a:gd name="connsiteY542" fmla="*/ 3670300 h 4397375"/>
              <a:gd name="connsiteX543" fmla="*/ 1307901 w 12191954"/>
              <a:gd name="connsiteY543" fmla="*/ 3670822 h 4397375"/>
              <a:gd name="connsiteX544" fmla="*/ 1310997 w 12191954"/>
              <a:gd name="connsiteY544" fmla="*/ 3671866 h 4397375"/>
              <a:gd name="connsiteX545" fmla="*/ 1313577 w 12191954"/>
              <a:gd name="connsiteY545" fmla="*/ 3673954 h 4397375"/>
              <a:gd name="connsiteX546" fmla="*/ 1316156 w 12191954"/>
              <a:gd name="connsiteY546" fmla="*/ 3676041 h 4397375"/>
              <a:gd name="connsiteX547" fmla="*/ 1318220 w 12191954"/>
              <a:gd name="connsiteY547" fmla="*/ 3679173 h 4397375"/>
              <a:gd name="connsiteX548" fmla="*/ 1320800 w 12191954"/>
              <a:gd name="connsiteY548" fmla="*/ 3682826 h 4397375"/>
              <a:gd name="connsiteX549" fmla="*/ 1318736 w 12191954"/>
              <a:gd name="connsiteY549" fmla="*/ 3689611 h 4397375"/>
              <a:gd name="connsiteX550" fmla="*/ 1317704 w 12191954"/>
              <a:gd name="connsiteY550" fmla="*/ 3691177 h 4397375"/>
              <a:gd name="connsiteX551" fmla="*/ 1317188 w 12191954"/>
              <a:gd name="connsiteY551" fmla="*/ 3692221 h 4397375"/>
              <a:gd name="connsiteX552" fmla="*/ 1316156 w 12191954"/>
              <a:gd name="connsiteY552" fmla="*/ 3693265 h 4397375"/>
              <a:gd name="connsiteX553" fmla="*/ 1314609 w 12191954"/>
              <a:gd name="connsiteY553" fmla="*/ 3693265 h 4397375"/>
              <a:gd name="connsiteX554" fmla="*/ 1313061 w 12191954"/>
              <a:gd name="connsiteY554" fmla="*/ 3691699 h 4397375"/>
              <a:gd name="connsiteX555" fmla="*/ 1310997 w 12191954"/>
              <a:gd name="connsiteY555" fmla="*/ 3689611 h 4397375"/>
              <a:gd name="connsiteX556" fmla="*/ 1307901 w 12191954"/>
              <a:gd name="connsiteY556" fmla="*/ 3686480 h 4397375"/>
              <a:gd name="connsiteX557" fmla="*/ 1305322 w 12191954"/>
              <a:gd name="connsiteY557" fmla="*/ 3684392 h 4397375"/>
              <a:gd name="connsiteX558" fmla="*/ 1303258 w 12191954"/>
              <a:gd name="connsiteY558" fmla="*/ 3682826 h 4397375"/>
              <a:gd name="connsiteX559" fmla="*/ 1302226 w 12191954"/>
              <a:gd name="connsiteY559" fmla="*/ 3682826 h 4397375"/>
              <a:gd name="connsiteX560" fmla="*/ 1301710 w 12191954"/>
              <a:gd name="connsiteY560" fmla="*/ 3683870 h 4397375"/>
              <a:gd name="connsiteX561" fmla="*/ 1299646 w 12191954"/>
              <a:gd name="connsiteY561" fmla="*/ 3685436 h 4397375"/>
              <a:gd name="connsiteX562" fmla="*/ 1299130 w 12191954"/>
              <a:gd name="connsiteY562" fmla="*/ 3688567 h 4397375"/>
              <a:gd name="connsiteX563" fmla="*/ 1298615 w 12191954"/>
              <a:gd name="connsiteY563" fmla="*/ 3691699 h 4397375"/>
              <a:gd name="connsiteX564" fmla="*/ 1298098 w 12191954"/>
              <a:gd name="connsiteY564" fmla="*/ 3700050 h 4397375"/>
              <a:gd name="connsiteX565" fmla="*/ 1297583 w 12191954"/>
              <a:gd name="connsiteY565" fmla="*/ 3708400 h 4397375"/>
              <a:gd name="connsiteX566" fmla="*/ 1293455 w 12191954"/>
              <a:gd name="connsiteY566" fmla="*/ 3703703 h 4397375"/>
              <a:gd name="connsiteX567" fmla="*/ 1289844 w 12191954"/>
              <a:gd name="connsiteY567" fmla="*/ 3699528 h 4397375"/>
              <a:gd name="connsiteX568" fmla="*/ 1287780 w 12191954"/>
              <a:gd name="connsiteY568" fmla="*/ 3697962 h 4397375"/>
              <a:gd name="connsiteX569" fmla="*/ 1285200 w 12191954"/>
              <a:gd name="connsiteY569" fmla="*/ 3696396 h 4397375"/>
              <a:gd name="connsiteX570" fmla="*/ 1282620 w 12191954"/>
              <a:gd name="connsiteY570" fmla="*/ 3695352 h 4397375"/>
              <a:gd name="connsiteX571" fmla="*/ 1279525 w 12191954"/>
              <a:gd name="connsiteY571" fmla="*/ 3695352 h 4397375"/>
              <a:gd name="connsiteX572" fmla="*/ 1280557 w 12191954"/>
              <a:gd name="connsiteY572" fmla="*/ 3690655 h 4397375"/>
              <a:gd name="connsiteX573" fmla="*/ 1282620 w 12191954"/>
              <a:gd name="connsiteY573" fmla="*/ 3686480 h 4397375"/>
              <a:gd name="connsiteX574" fmla="*/ 1284684 w 12191954"/>
              <a:gd name="connsiteY574" fmla="*/ 3682304 h 4397375"/>
              <a:gd name="connsiteX575" fmla="*/ 1287264 w 12191954"/>
              <a:gd name="connsiteY575" fmla="*/ 3679173 h 4397375"/>
              <a:gd name="connsiteX576" fmla="*/ 1289328 w 12191954"/>
              <a:gd name="connsiteY576" fmla="*/ 3676041 h 4397375"/>
              <a:gd name="connsiteX577" fmla="*/ 1292423 w 12191954"/>
              <a:gd name="connsiteY577" fmla="*/ 3673954 h 4397375"/>
              <a:gd name="connsiteX578" fmla="*/ 1295003 w 12191954"/>
              <a:gd name="connsiteY578" fmla="*/ 3671866 h 4397375"/>
              <a:gd name="connsiteX579" fmla="*/ 1298098 w 12191954"/>
              <a:gd name="connsiteY579" fmla="*/ 3670822 h 4397375"/>
              <a:gd name="connsiteX580" fmla="*/ 1067634 w 12191954"/>
              <a:gd name="connsiteY580" fmla="*/ 3667125 h 4397375"/>
              <a:gd name="connsiteX581" fmla="*/ 1070729 w 12191954"/>
              <a:gd name="connsiteY581" fmla="*/ 3667125 h 4397375"/>
              <a:gd name="connsiteX582" fmla="*/ 1072793 w 12191954"/>
              <a:gd name="connsiteY582" fmla="*/ 3667665 h 4397375"/>
              <a:gd name="connsiteX583" fmla="*/ 1084660 w 12191954"/>
              <a:gd name="connsiteY583" fmla="*/ 3670364 h 4397375"/>
              <a:gd name="connsiteX584" fmla="*/ 1087239 w 12191954"/>
              <a:gd name="connsiteY584" fmla="*/ 3670903 h 4397375"/>
              <a:gd name="connsiteX585" fmla="*/ 1089819 w 12191954"/>
              <a:gd name="connsiteY585" fmla="*/ 3670903 h 4397375"/>
              <a:gd name="connsiteX586" fmla="*/ 1091883 w 12191954"/>
              <a:gd name="connsiteY586" fmla="*/ 3670364 h 4397375"/>
              <a:gd name="connsiteX587" fmla="*/ 1094463 w 12191954"/>
              <a:gd name="connsiteY587" fmla="*/ 3669824 h 4397375"/>
              <a:gd name="connsiteX588" fmla="*/ 1094463 w 12191954"/>
              <a:gd name="connsiteY588" fmla="*/ 3679539 h 4397375"/>
              <a:gd name="connsiteX589" fmla="*/ 1094979 w 12191954"/>
              <a:gd name="connsiteY589" fmla="*/ 3687096 h 4397375"/>
              <a:gd name="connsiteX590" fmla="*/ 1096010 w 12191954"/>
              <a:gd name="connsiteY590" fmla="*/ 3690334 h 4397375"/>
              <a:gd name="connsiteX591" fmla="*/ 1097042 w 12191954"/>
              <a:gd name="connsiteY591" fmla="*/ 3692493 h 4397375"/>
              <a:gd name="connsiteX592" fmla="*/ 1098074 w 12191954"/>
              <a:gd name="connsiteY592" fmla="*/ 3694652 h 4397375"/>
              <a:gd name="connsiteX593" fmla="*/ 1100138 w 12191954"/>
              <a:gd name="connsiteY593" fmla="*/ 3695732 h 4397375"/>
              <a:gd name="connsiteX594" fmla="*/ 1097558 w 12191954"/>
              <a:gd name="connsiteY594" fmla="*/ 3706527 h 4397375"/>
              <a:gd name="connsiteX595" fmla="*/ 1095495 w 12191954"/>
              <a:gd name="connsiteY595" fmla="*/ 3714623 h 4397375"/>
              <a:gd name="connsiteX596" fmla="*/ 1092915 w 12191954"/>
              <a:gd name="connsiteY596" fmla="*/ 3719481 h 4397375"/>
              <a:gd name="connsiteX597" fmla="*/ 1091883 w 12191954"/>
              <a:gd name="connsiteY597" fmla="*/ 3720560 h 4397375"/>
              <a:gd name="connsiteX598" fmla="*/ 1091367 w 12191954"/>
              <a:gd name="connsiteY598" fmla="*/ 3721100 h 4397375"/>
              <a:gd name="connsiteX599" fmla="*/ 1090335 w 12191954"/>
              <a:gd name="connsiteY599" fmla="*/ 3721100 h 4397375"/>
              <a:gd name="connsiteX600" fmla="*/ 1088787 w 12191954"/>
              <a:gd name="connsiteY600" fmla="*/ 3721100 h 4397375"/>
              <a:gd name="connsiteX601" fmla="*/ 1087239 w 12191954"/>
              <a:gd name="connsiteY601" fmla="*/ 3718941 h 4397375"/>
              <a:gd name="connsiteX602" fmla="*/ 1085176 w 12191954"/>
              <a:gd name="connsiteY602" fmla="*/ 3715163 h 4397375"/>
              <a:gd name="connsiteX603" fmla="*/ 1083112 w 12191954"/>
              <a:gd name="connsiteY603" fmla="*/ 3710845 h 4397375"/>
              <a:gd name="connsiteX604" fmla="*/ 1078469 w 12191954"/>
              <a:gd name="connsiteY604" fmla="*/ 3700050 h 4397375"/>
              <a:gd name="connsiteX605" fmla="*/ 1075889 w 12191954"/>
              <a:gd name="connsiteY605" fmla="*/ 3694113 h 4397375"/>
              <a:gd name="connsiteX606" fmla="*/ 1073309 w 12191954"/>
              <a:gd name="connsiteY606" fmla="*/ 3689255 h 4397375"/>
              <a:gd name="connsiteX607" fmla="*/ 1070214 w 12191954"/>
              <a:gd name="connsiteY607" fmla="*/ 3685477 h 4397375"/>
              <a:gd name="connsiteX608" fmla="*/ 1068666 w 12191954"/>
              <a:gd name="connsiteY608" fmla="*/ 3683857 h 4397375"/>
              <a:gd name="connsiteX609" fmla="*/ 1067118 w 12191954"/>
              <a:gd name="connsiteY609" fmla="*/ 3682238 h 4397375"/>
              <a:gd name="connsiteX610" fmla="*/ 1065570 w 12191954"/>
              <a:gd name="connsiteY610" fmla="*/ 3681698 h 4397375"/>
              <a:gd name="connsiteX611" fmla="*/ 1062990 w 12191954"/>
              <a:gd name="connsiteY611" fmla="*/ 3681159 h 4397375"/>
              <a:gd name="connsiteX612" fmla="*/ 1061443 w 12191954"/>
              <a:gd name="connsiteY612" fmla="*/ 3681698 h 4397375"/>
              <a:gd name="connsiteX613" fmla="*/ 1058863 w 12191954"/>
              <a:gd name="connsiteY613" fmla="*/ 3682238 h 4397375"/>
              <a:gd name="connsiteX614" fmla="*/ 1059379 w 12191954"/>
              <a:gd name="connsiteY614" fmla="*/ 3677380 h 4397375"/>
              <a:gd name="connsiteX615" fmla="*/ 1060927 w 12191954"/>
              <a:gd name="connsiteY615" fmla="*/ 3674142 h 4397375"/>
              <a:gd name="connsiteX616" fmla="*/ 1061959 w 12191954"/>
              <a:gd name="connsiteY616" fmla="*/ 3670903 h 4397375"/>
              <a:gd name="connsiteX617" fmla="*/ 1063507 w 12191954"/>
              <a:gd name="connsiteY617" fmla="*/ 3669284 h 4397375"/>
              <a:gd name="connsiteX618" fmla="*/ 1065570 w 12191954"/>
              <a:gd name="connsiteY618" fmla="*/ 3667665 h 4397375"/>
              <a:gd name="connsiteX619" fmla="*/ 6912672 w 12191954"/>
              <a:gd name="connsiteY619" fmla="*/ 3640138 h 4397375"/>
              <a:gd name="connsiteX620" fmla="*/ 6914285 w 12191954"/>
              <a:gd name="connsiteY620" fmla="*/ 3640138 h 4397375"/>
              <a:gd name="connsiteX621" fmla="*/ 6916436 w 12191954"/>
              <a:gd name="connsiteY621" fmla="*/ 3640138 h 4397375"/>
              <a:gd name="connsiteX622" fmla="*/ 6920200 w 12191954"/>
              <a:gd name="connsiteY622" fmla="*/ 3641204 h 4397375"/>
              <a:gd name="connsiteX623" fmla="*/ 6925039 w 12191954"/>
              <a:gd name="connsiteY623" fmla="*/ 3643869 h 4397375"/>
              <a:gd name="connsiteX624" fmla="*/ 6929341 w 12191954"/>
              <a:gd name="connsiteY624" fmla="*/ 3646535 h 4397375"/>
              <a:gd name="connsiteX625" fmla="*/ 6938481 w 12191954"/>
              <a:gd name="connsiteY625" fmla="*/ 3652398 h 4397375"/>
              <a:gd name="connsiteX626" fmla="*/ 6943321 w 12191954"/>
              <a:gd name="connsiteY626" fmla="*/ 3655063 h 4397375"/>
              <a:gd name="connsiteX627" fmla="*/ 6948160 w 12191954"/>
              <a:gd name="connsiteY627" fmla="*/ 3656662 h 4397375"/>
              <a:gd name="connsiteX628" fmla="*/ 6952462 w 12191954"/>
              <a:gd name="connsiteY628" fmla="*/ 3656662 h 4397375"/>
              <a:gd name="connsiteX629" fmla="*/ 6954613 w 12191954"/>
              <a:gd name="connsiteY629" fmla="*/ 3656662 h 4397375"/>
              <a:gd name="connsiteX630" fmla="*/ 6957301 w 12191954"/>
              <a:gd name="connsiteY630" fmla="*/ 3655596 h 4397375"/>
              <a:gd name="connsiteX631" fmla="*/ 6959452 w 12191954"/>
              <a:gd name="connsiteY631" fmla="*/ 3654530 h 4397375"/>
              <a:gd name="connsiteX632" fmla="*/ 6961603 w 12191954"/>
              <a:gd name="connsiteY632" fmla="*/ 3652398 h 4397375"/>
              <a:gd name="connsiteX633" fmla="*/ 6963753 w 12191954"/>
              <a:gd name="connsiteY633" fmla="*/ 3650799 h 4397375"/>
              <a:gd name="connsiteX634" fmla="*/ 6965904 w 12191954"/>
              <a:gd name="connsiteY634" fmla="*/ 3647601 h 4397375"/>
              <a:gd name="connsiteX635" fmla="*/ 6965367 w 12191954"/>
              <a:gd name="connsiteY635" fmla="*/ 3699838 h 4397375"/>
              <a:gd name="connsiteX636" fmla="*/ 6962678 w 12191954"/>
              <a:gd name="connsiteY636" fmla="*/ 3698238 h 4397375"/>
              <a:gd name="connsiteX637" fmla="*/ 6959990 w 12191954"/>
              <a:gd name="connsiteY637" fmla="*/ 3697172 h 4397375"/>
              <a:gd name="connsiteX638" fmla="*/ 6957839 w 12191954"/>
              <a:gd name="connsiteY638" fmla="*/ 3697172 h 4397375"/>
              <a:gd name="connsiteX639" fmla="*/ 6955688 w 12191954"/>
              <a:gd name="connsiteY639" fmla="*/ 3698238 h 4397375"/>
              <a:gd name="connsiteX640" fmla="*/ 6954075 w 12191954"/>
              <a:gd name="connsiteY640" fmla="*/ 3698771 h 4397375"/>
              <a:gd name="connsiteX641" fmla="*/ 6952462 w 12191954"/>
              <a:gd name="connsiteY641" fmla="*/ 3700371 h 4397375"/>
              <a:gd name="connsiteX642" fmla="*/ 6949773 w 12191954"/>
              <a:gd name="connsiteY642" fmla="*/ 3704102 h 4397375"/>
              <a:gd name="connsiteX643" fmla="*/ 6946547 w 12191954"/>
              <a:gd name="connsiteY643" fmla="*/ 3707300 h 4397375"/>
              <a:gd name="connsiteX644" fmla="*/ 6943858 w 12191954"/>
              <a:gd name="connsiteY644" fmla="*/ 3711031 h 4397375"/>
              <a:gd name="connsiteX645" fmla="*/ 6941708 w 12191954"/>
              <a:gd name="connsiteY645" fmla="*/ 3712097 h 4397375"/>
              <a:gd name="connsiteX646" fmla="*/ 6940095 w 12191954"/>
              <a:gd name="connsiteY646" fmla="*/ 3713163 h 4397375"/>
              <a:gd name="connsiteX647" fmla="*/ 6937944 w 12191954"/>
              <a:gd name="connsiteY647" fmla="*/ 3713163 h 4397375"/>
              <a:gd name="connsiteX648" fmla="*/ 6935255 w 12191954"/>
              <a:gd name="connsiteY648" fmla="*/ 3712097 h 4397375"/>
              <a:gd name="connsiteX649" fmla="*/ 6934718 w 12191954"/>
              <a:gd name="connsiteY649" fmla="*/ 3704635 h 4397375"/>
              <a:gd name="connsiteX650" fmla="*/ 6934180 w 12191954"/>
              <a:gd name="connsiteY650" fmla="*/ 3697172 h 4397375"/>
              <a:gd name="connsiteX651" fmla="*/ 6933104 w 12191954"/>
              <a:gd name="connsiteY651" fmla="*/ 3691842 h 4397375"/>
              <a:gd name="connsiteX652" fmla="*/ 6931491 w 12191954"/>
              <a:gd name="connsiteY652" fmla="*/ 3687578 h 4397375"/>
              <a:gd name="connsiteX653" fmla="*/ 6930416 w 12191954"/>
              <a:gd name="connsiteY653" fmla="*/ 3684380 h 4397375"/>
              <a:gd name="connsiteX654" fmla="*/ 6928803 w 12191954"/>
              <a:gd name="connsiteY654" fmla="*/ 3681715 h 4397375"/>
              <a:gd name="connsiteX655" fmla="*/ 6926652 w 12191954"/>
              <a:gd name="connsiteY655" fmla="*/ 3680115 h 4397375"/>
              <a:gd name="connsiteX656" fmla="*/ 6925039 w 12191954"/>
              <a:gd name="connsiteY656" fmla="*/ 3679049 h 4397375"/>
              <a:gd name="connsiteX657" fmla="*/ 6922888 w 12191954"/>
              <a:gd name="connsiteY657" fmla="*/ 3679049 h 4397375"/>
              <a:gd name="connsiteX658" fmla="*/ 6920200 w 12191954"/>
              <a:gd name="connsiteY658" fmla="*/ 3679049 h 4397375"/>
              <a:gd name="connsiteX659" fmla="*/ 6915360 w 12191954"/>
              <a:gd name="connsiteY659" fmla="*/ 3680648 h 4397375"/>
              <a:gd name="connsiteX660" fmla="*/ 6910521 w 12191954"/>
              <a:gd name="connsiteY660" fmla="*/ 3682781 h 4397375"/>
              <a:gd name="connsiteX661" fmla="*/ 6905144 w 12191954"/>
              <a:gd name="connsiteY661" fmla="*/ 3685979 h 4397375"/>
              <a:gd name="connsiteX662" fmla="*/ 6905144 w 12191954"/>
              <a:gd name="connsiteY662" fmla="*/ 3675851 h 4397375"/>
              <a:gd name="connsiteX663" fmla="*/ 6905144 w 12191954"/>
              <a:gd name="connsiteY663" fmla="*/ 3671587 h 4397375"/>
              <a:gd name="connsiteX664" fmla="*/ 6904606 w 12191954"/>
              <a:gd name="connsiteY664" fmla="*/ 3667856 h 4397375"/>
              <a:gd name="connsiteX665" fmla="*/ 6903531 w 12191954"/>
              <a:gd name="connsiteY665" fmla="*/ 3665191 h 4397375"/>
              <a:gd name="connsiteX666" fmla="*/ 6902455 w 12191954"/>
              <a:gd name="connsiteY666" fmla="*/ 3662525 h 4397375"/>
              <a:gd name="connsiteX667" fmla="*/ 6900842 w 12191954"/>
              <a:gd name="connsiteY667" fmla="*/ 3660926 h 4397375"/>
              <a:gd name="connsiteX668" fmla="*/ 6899229 w 12191954"/>
              <a:gd name="connsiteY668" fmla="*/ 3659860 h 4397375"/>
              <a:gd name="connsiteX669" fmla="*/ 6902455 w 12191954"/>
              <a:gd name="connsiteY669" fmla="*/ 3651332 h 4397375"/>
              <a:gd name="connsiteX670" fmla="*/ 6903531 w 12191954"/>
              <a:gd name="connsiteY670" fmla="*/ 3647601 h 4397375"/>
              <a:gd name="connsiteX671" fmla="*/ 6905144 w 12191954"/>
              <a:gd name="connsiteY671" fmla="*/ 3645469 h 4397375"/>
              <a:gd name="connsiteX672" fmla="*/ 6906757 w 12191954"/>
              <a:gd name="connsiteY672" fmla="*/ 3642803 h 4397375"/>
              <a:gd name="connsiteX673" fmla="*/ 6908908 w 12191954"/>
              <a:gd name="connsiteY673" fmla="*/ 3641737 h 4397375"/>
              <a:gd name="connsiteX674" fmla="*/ 6910521 w 12191954"/>
              <a:gd name="connsiteY674" fmla="*/ 3640671 h 4397375"/>
              <a:gd name="connsiteX675" fmla="*/ 1213754 w 12191954"/>
              <a:gd name="connsiteY675" fmla="*/ 3606800 h 4397375"/>
              <a:gd name="connsiteX676" fmla="*/ 1214799 w 12191954"/>
              <a:gd name="connsiteY676" fmla="*/ 3606800 h 4397375"/>
              <a:gd name="connsiteX677" fmla="*/ 1215322 w 12191954"/>
              <a:gd name="connsiteY677" fmla="*/ 3606800 h 4397375"/>
              <a:gd name="connsiteX678" fmla="*/ 1216367 w 12191954"/>
              <a:gd name="connsiteY678" fmla="*/ 3607333 h 4397375"/>
              <a:gd name="connsiteX679" fmla="*/ 1218457 w 12191954"/>
              <a:gd name="connsiteY679" fmla="*/ 3609994 h 4397375"/>
              <a:gd name="connsiteX680" fmla="*/ 1220547 w 12191954"/>
              <a:gd name="connsiteY680" fmla="*/ 3613188 h 4397375"/>
              <a:gd name="connsiteX681" fmla="*/ 1224204 w 12191954"/>
              <a:gd name="connsiteY681" fmla="*/ 3624367 h 4397375"/>
              <a:gd name="connsiteX682" fmla="*/ 1227861 w 12191954"/>
              <a:gd name="connsiteY682" fmla="*/ 3636079 h 4397375"/>
              <a:gd name="connsiteX683" fmla="*/ 1229951 w 12191954"/>
              <a:gd name="connsiteY683" fmla="*/ 3641934 h 4397375"/>
              <a:gd name="connsiteX684" fmla="*/ 1232563 w 12191954"/>
              <a:gd name="connsiteY684" fmla="*/ 3647258 h 4397375"/>
              <a:gd name="connsiteX685" fmla="*/ 1234653 w 12191954"/>
              <a:gd name="connsiteY685" fmla="*/ 3652049 h 4397375"/>
              <a:gd name="connsiteX686" fmla="*/ 1237266 w 12191954"/>
              <a:gd name="connsiteY686" fmla="*/ 3655243 h 4397375"/>
              <a:gd name="connsiteX687" fmla="*/ 1238833 w 12191954"/>
              <a:gd name="connsiteY687" fmla="*/ 3656307 h 4397375"/>
              <a:gd name="connsiteX688" fmla="*/ 1239878 w 12191954"/>
              <a:gd name="connsiteY688" fmla="*/ 3656840 h 4397375"/>
              <a:gd name="connsiteX689" fmla="*/ 1241968 w 12191954"/>
              <a:gd name="connsiteY689" fmla="*/ 3656840 h 4397375"/>
              <a:gd name="connsiteX690" fmla="*/ 1243013 w 12191954"/>
              <a:gd name="connsiteY690" fmla="*/ 3656840 h 4397375"/>
              <a:gd name="connsiteX691" fmla="*/ 1240400 w 12191954"/>
              <a:gd name="connsiteY691" fmla="*/ 3664825 h 4397375"/>
              <a:gd name="connsiteX692" fmla="*/ 1238833 w 12191954"/>
              <a:gd name="connsiteY692" fmla="*/ 3673874 h 4397375"/>
              <a:gd name="connsiteX693" fmla="*/ 1237788 w 12191954"/>
              <a:gd name="connsiteY693" fmla="*/ 3683989 h 4397375"/>
              <a:gd name="connsiteX694" fmla="*/ 1237266 w 12191954"/>
              <a:gd name="connsiteY694" fmla="*/ 3695700 h 4397375"/>
              <a:gd name="connsiteX695" fmla="*/ 1234653 w 12191954"/>
              <a:gd name="connsiteY695" fmla="*/ 3690909 h 4397375"/>
              <a:gd name="connsiteX696" fmla="*/ 1232041 w 12191954"/>
              <a:gd name="connsiteY696" fmla="*/ 3686651 h 4397375"/>
              <a:gd name="connsiteX697" fmla="*/ 1229428 w 12191954"/>
              <a:gd name="connsiteY697" fmla="*/ 3682924 h 4397375"/>
              <a:gd name="connsiteX698" fmla="*/ 1227339 w 12191954"/>
              <a:gd name="connsiteY698" fmla="*/ 3680795 h 4397375"/>
              <a:gd name="connsiteX699" fmla="*/ 1224726 w 12191954"/>
              <a:gd name="connsiteY699" fmla="*/ 3679730 h 4397375"/>
              <a:gd name="connsiteX700" fmla="*/ 1222636 w 12191954"/>
              <a:gd name="connsiteY700" fmla="*/ 3678666 h 4397375"/>
              <a:gd name="connsiteX701" fmla="*/ 1220024 w 12191954"/>
              <a:gd name="connsiteY701" fmla="*/ 3677601 h 4397375"/>
              <a:gd name="connsiteX702" fmla="*/ 1217934 w 12191954"/>
              <a:gd name="connsiteY702" fmla="*/ 3677601 h 4397375"/>
              <a:gd name="connsiteX703" fmla="*/ 1215322 w 12191954"/>
              <a:gd name="connsiteY703" fmla="*/ 3678666 h 4397375"/>
              <a:gd name="connsiteX704" fmla="*/ 1213232 w 12191954"/>
              <a:gd name="connsiteY704" fmla="*/ 3679730 h 4397375"/>
              <a:gd name="connsiteX705" fmla="*/ 1209052 w 12191954"/>
              <a:gd name="connsiteY705" fmla="*/ 3682392 h 4397375"/>
              <a:gd name="connsiteX706" fmla="*/ 1200170 w 12191954"/>
              <a:gd name="connsiteY706" fmla="*/ 3689845 h 4397375"/>
              <a:gd name="connsiteX707" fmla="*/ 1195468 w 12191954"/>
              <a:gd name="connsiteY707" fmla="*/ 3692506 h 4397375"/>
              <a:gd name="connsiteX708" fmla="*/ 1190766 w 12191954"/>
              <a:gd name="connsiteY708" fmla="*/ 3695168 h 4397375"/>
              <a:gd name="connsiteX709" fmla="*/ 1188676 w 12191954"/>
              <a:gd name="connsiteY709" fmla="*/ 3695700 h 4397375"/>
              <a:gd name="connsiteX710" fmla="*/ 1186064 w 12191954"/>
              <a:gd name="connsiteY710" fmla="*/ 3695700 h 4397375"/>
              <a:gd name="connsiteX711" fmla="*/ 1183974 w 12191954"/>
              <a:gd name="connsiteY711" fmla="*/ 3695700 h 4397375"/>
              <a:gd name="connsiteX712" fmla="*/ 1181362 w 12191954"/>
              <a:gd name="connsiteY712" fmla="*/ 3694636 h 4397375"/>
              <a:gd name="connsiteX713" fmla="*/ 1179272 w 12191954"/>
              <a:gd name="connsiteY713" fmla="*/ 3692506 h 4397375"/>
              <a:gd name="connsiteX714" fmla="*/ 1176659 w 12191954"/>
              <a:gd name="connsiteY714" fmla="*/ 3690377 h 4397375"/>
              <a:gd name="connsiteX715" fmla="*/ 1174570 w 12191954"/>
              <a:gd name="connsiteY715" fmla="*/ 3687183 h 4397375"/>
              <a:gd name="connsiteX716" fmla="*/ 1171435 w 12191954"/>
              <a:gd name="connsiteY716" fmla="*/ 3682924 h 4397375"/>
              <a:gd name="connsiteX717" fmla="*/ 1169345 w 12191954"/>
              <a:gd name="connsiteY717" fmla="*/ 3678666 h 4397375"/>
              <a:gd name="connsiteX718" fmla="*/ 1166210 w 12191954"/>
              <a:gd name="connsiteY718" fmla="*/ 3672277 h 4397375"/>
              <a:gd name="connsiteX719" fmla="*/ 1160463 w 12191954"/>
              <a:gd name="connsiteY719" fmla="*/ 3656840 h 4397375"/>
              <a:gd name="connsiteX720" fmla="*/ 1164643 w 12191954"/>
              <a:gd name="connsiteY720" fmla="*/ 3656307 h 4397375"/>
              <a:gd name="connsiteX721" fmla="*/ 1167255 w 12191954"/>
              <a:gd name="connsiteY721" fmla="*/ 3655243 h 4397375"/>
              <a:gd name="connsiteX722" fmla="*/ 1174047 w 12191954"/>
              <a:gd name="connsiteY722" fmla="*/ 3652581 h 4397375"/>
              <a:gd name="connsiteX723" fmla="*/ 1179794 w 12191954"/>
              <a:gd name="connsiteY723" fmla="*/ 3649919 h 4397375"/>
              <a:gd name="connsiteX724" fmla="*/ 1185019 w 12191954"/>
              <a:gd name="connsiteY724" fmla="*/ 3647790 h 4397375"/>
              <a:gd name="connsiteX725" fmla="*/ 1187109 w 12191954"/>
              <a:gd name="connsiteY725" fmla="*/ 3647790 h 4397375"/>
              <a:gd name="connsiteX726" fmla="*/ 1189721 w 12191954"/>
              <a:gd name="connsiteY726" fmla="*/ 3647790 h 4397375"/>
              <a:gd name="connsiteX727" fmla="*/ 1191811 w 12191954"/>
              <a:gd name="connsiteY727" fmla="*/ 3649387 h 4397375"/>
              <a:gd name="connsiteX728" fmla="*/ 1193901 w 12191954"/>
              <a:gd name="connsiteY728" fmla="*/ 3650984 h 4397375"/>
              <a:gd name="connsiteX729" fmla="*/ 1195991 w 12191954"/>
              <a:gd name="connsiteY729" fmla="*/ 3654178 h 4397375"/>
              <a:gd name="connsiteX730" fmla="*/ 1198081 w 12191954"/>
              <a:gd name="connsiteY730" fmla="*/ 3657904 h 4397375"/>
              <a:gd name="connsiteX731" fmla="*/ 1200170 w 12191954"/>
              <a:gd name="connsiteY731" fmla="*/ 3663760 h 4397375"/>
              <a:gd name="connsiteX732" fmla="*/ 1201738 w 12191954"/>
              <a:gd name="connsiteY732" fmla="*/ 3670148 h 4397375"/>
              <a:gd name="connsiteX733" fmla="*/ 1204350 w 12191954"/>
              <a:gd name="connsiteY733" fmla="*/ 3667486 h 4397375"/>
              <a:gd name="connsiteX734" fmla="*/ 1206440 w 12191954"/>
              <a:gd name="connsiteY734" fmla="*/ 3665357 h 4397375"/>
              <a:gd name="connsiteX735" fmla="*/ 1208530 w 12191954"/>
              <a:gd name="connsiteY735" fmla="*/ 3662163 h 4397375"/>
              <a:gd name="connsiteX736" fmla="*/ 1209575 w 12191954"/>
              <a:gd name="connsiteY736" fmla="*/ 3659501 h 4397375"/>
              <a:gd name="connsiteX737" fmla="*/ 1210620 w 12191954"/>
              <a:gd name="connsiteY737" fmla="*/ 3655775 h 4397375"/>
              <a:gd name="connsiteX738" fmla="*/ 1211142 w 12191954"/>
              <a:gd name="connsiteY738" fmla="*/ 3651516 h 4397375"/>
              <a:gd name="connsiteX739" fmla="*/ 1211665 w 12191954"/>
              <a:gd name="connsiteY739" fmla="*/ 3644064 h 4397375"/>
              <a:gd name="connsiteX740" fmla="*/ 1211665 w 12191954"/>
              <a:gd name="connsiteY740" fmla="*/ 3636079 h 4397375"/>
              <a:gd name="connsiteX741" fmla="*/ 1210620 w 12191954"/>
              <a:gd name="connsiteY741" fmla="*/ 3628094 h 4397375"/>
              <a:gd name="connsiteX742" fmla="*/ 1209575 w 12191954"/>
              <a:gd name="connsiteY742" fmla="*/ 3622238 h 4397375"/>
              <a:gd name="connsiteX743" fmla="*/ 1208007 w 12191954"/>
              <a:gd name="connsiteY743" fmla="*/ 3617979 h 4397375"/>
              <a:gd name="connsiteX744" fmla="*/ 1210097 w 12191954"/>
              <a:gd name="connsiteY744" fmla="*/ 3611591 h 4397375"/>
              <a:gd name="connsiteX745" fmla="*/ 1212709 w 12191954"/>
              <a:gd name="connsiteY745" fmla="*/ 3607865 h 4397375"/>
              <a:gd name="connsiteX746" fmla="*/ 6658458 w 12191954"/>
              <a:gd name="connsiteY746" fmla="*/ 3587750 h 4397375"/>
              <a:gd name="connsiteX747" fmla="*/ 6663750 w 12191954"/>
              <a:gd name="connsiteY747" fmla="*/ 3587750 h 4397375"/>
              <a:gd name="connsiteX748" fmla="*/ 6665867 w 12191954"/>
              <a:gd name="connsiteY748" fmla="*/ 3587750 h 4397375"/>
              <a:gd name="connsiteX749" fmla="*/ 6668513 w 12191954"/>
              <a:gd name="connsiteY749" fmla="*/ 3588291 h 4397375"/>
              <a:gd name="connsiteX750" fmla="*/ 6670100 w 12191954"/>
              <a:gd name="connsiteY750" fmla="*/ 3589912 h 4397375"/>
              <a:gd name="connsiteX751" fmla="*/ 6672746 w 12191954"/>
              <a:gd name="connsiteY751" fmla="*/ 3590993 h 4397375"/>
              <a:gd name="connsiteX752" fmla="*/ 6674863 w 12191954"/>
              <a:gd name="connsiteY752" fmla="*/ 3593155 h 4397375"/>
              <a:gd name="connsiteX753" fmla="*/ 6676979 w 12191954"/>
              <a:gd name="connsiteY753" fmla="*/ 3595857 h 4397375"/>
              <a:gd name="connsiteX754" fmla="*/ 6678567 w 12191954"/>
              <a:gd name="connsiteY754" fmla="*/ 3598559 h 4397375"/>
              <a:gd name="connsiteX755" fmla="*/ 6680154 w 12191954"/>
              <a:gd name="connsiteY755" fmla="*/ 3602342 h 4397375"/>
              <a:gd name="connsiteX756" fmla="*/ 6681742 w 12191954"/>
              <a:gd name="connsiteY756" fmla="*/ 3606665 h 4397375"/>
              <a:gd name="connsiteX757" fmla="*/ 6683329 w 12191954"/>
              <a:gd name="connsiteY757" fmla="*/ 3611529 h 4397375"/>
              <a:gd name="connsiteX758" fmla="*/ 6684917 w 12191954"/>
              <a:gd name="connsiteY758" fmla="*/ 3623418 h 4397375"/>
              <a:gd name="connsiteX759" fmla="*/ 6686504 w 12191954"/>
              <a:gd name="connsiteY759" fmla="*/ 3638550 h 4397375"/>
              <a:gd name="connsiteX760" fmla="*/ 6678567 w 12191954"/>
              <a:gd name="connsiteY760" fmla="*/ 3635848 h 4397375"/>
              <a:gd name="connsiteX761" fmla="*/ 6671688 w 12191954"/>
              <a:gd name="connsiteY761" fmla="*/ 3632606 h 4397375"/>
              <a:gd name="connsiteX762" fmla="*/ 6664808 w 12191954"/>
              <a:gd name="connsiteY762" fmla="*/ 3629363 h 4397375"/>
              <a:gd name="connsiteX763" fmla="*/ 6658458 w 12191954"/>
              <a:gd name="connsiteY763" fmla="*/ 3627742 h 4397375"/>
              <a:gd name="connsiteX764" fmla="*/ 6655283 w 12191954"/>
              <a:gd name="connsiteY764" fmla="*/ 3627201 h 4397375"/>
              <a:gd name="connsiteX765" fmla="*/ 6652638 w 12191954"/>
              <a:gd name="connsiteY765" fmla="*/ 3627201 h 4397375"/>
              <a:gd name="connsiteX766" fmla="*/ 6648933 w 12191954"/>
              <a:gd name="connsiteY766" fmla="*/ 3627201 h 4397375"/>
              <a:gd name="connsiteX767" fmla="*/ 6645758 w 12191954"/>
              <a:gd name="connsiteY767" fmla="*/ 3628282 h 4397375"/>
              <a:gd name="connsiteX768" fmla="*/ 6642583 w 12191954"/>
              <a:gd name="connsiteY768" fmla="*/ 3629363 h 4397375"/>
              <a:gd name="connsiteX769" fmla="*/ 6639408 w 12191954"/>
              <a:gd name="connsiteY769" fmla="*/ 3631525 h 4397375"/>
              <a:gd name="connsiteX770" fmla="*/ 6635704 w 12191954"/>
              <a:gd name="connsiteY770" fmla="*/ 3634227 h 4397375"/>
              <a:gd name="connsiteX771" fmla="*/ 6632529 w 12191954"/>
              <a:gd name="connsiteY771" fmla="*/ 3638010 h 4397375"/>
              <a:gd name="connsiteX772" fmla="*/ 6632529 w 12191954"/>
              <a:gd name="connsiteY772" fmla="*/ 3627742 h 4397375"/>
              <a:gd name="connsiteX773" fmla="*/ 6631471 w 12191954"/>
              <a:gd name="connsiteY773" fmla="*/ 3620176 h 4397375"/>
              <a:gd name="connsiteX774" fmla="*/ 6630413 w 12191954"/>
              <a:gd name="connsiteY774" fmla="*/ 3616933 h 4397375"/>
              <a:gd name="connsiteX775" fmla="*/ 6629354 w 12191954"/>
              <a:gd name="connsiteY775" fmla="*/ 3614231 h 4397375"/>
              <a:gd name="connsiteX776" fmla="*/ 6628296 w 12191954"/>
              <a:gd name="connsiteY776" fmla="*/ 3612610 h 4397375"/>
              <a:gd name="connsiteX777" fmla="*/ 6626179 w 12191954"/>
              <a:gd name="connsiteY777" fmla="*/ 3611529 h 4397375"/>
              <a:gd name="connsiteX778" fmla="*/ 6630942 w 12191954"/>
              <a:gd name="connsiteY778" fmla="*/ 3606125 h 4397375"/>
              <a:gd name="connsiteX779" fmla="*/ 6638879 w 12191954"/>
              <a:gd name="connsiteY779" fmla="*/ 3598559 h 4397375"/>
              <a:gd name="connsiteX780" fmla="*/ 6643642 w 12191954"/>
              <a:gd name="connsiteY780" fmla="*/ 3595857 h 4397375"/>
              <a:gd name="connsiteX781" fmla="*/ 6648404 w 12191954"/>
              <a:gd name="connsiteY781" fmla="*/ 3592074 h 4397375"/>
              <a:gd name="connsiteX782" fmla="*/ 6653696 w 12191954"/>
              <a:gd name="connsiteY782" fmla="*/ 3589912 h 4397375"/>
              <a:gd name="connsiteX783" fmla="*/ 5975093 w 12191954"/>
              <a:gd name="connsiteY783" fmla="*/ 3584575 h 4397375"/>
              <a:gd name="connsiteX784" fmla="*/ 5977649 w 12191954"/>
              <a:gd name="connsiteY784" fmla="*/ 3587221 h 4397375"/>
              <a:gd name="connsiteX785" fmla="*/ 5980204 w 12191954"/>
              <a:gd name="connsiteY785" fmla="*/ 3590396 h 4397375"/>
              <a:gd name="connsiteX786" fmla="*/ 5981738 w 12191954"/>
              <a:gd name="connsiteY786" fmla="*/ 3593571 h 4397375"/>
              <a:gd name="connsiteX787" fmla="*/ 5983783 w 12191954"/>
              <a:gd name="connsiteY787" fmla="*/ 3597804 h 4397375"/>
              <a:gd name="connsiteX788" fmla="*/ 5985317 w 12191954"/>
              <a:gd name="connsiteY788" fmla="*/ 3603096 h 4397375"/>
              <a:gd name="connsiteX789" fmla="*/ 5985828 w 12191954"/>
              <a:gd name="connsiteY789" fmla="*/ 3608388 h 4397375"/>
              <a:gd name="connsiteX790" fmla="*/ 5986339 w 12191954"/>
              <a:gd name="connsiteY790" fmla="*/ 3615796 h 4397375"/>
              <a:gd name="connsiteX791" fmla="*/ 5986339 w 12191954"/>
              <a:gd name="connsiteY791" fmla="*/ 3623204 h 4397375"/>
              <a:gd name="connsiteX792" fmla="*/ 5988384 w 12191954"/>
              <a:gd name="connsiteY792" fmla="*/ 3623734 h 4397375"/>
              <a:gd name="connsiteX793" fmla="*/ 5989407 w 12191954"/>
              <a:gd name="connsiteY793" fmla="*/ 3623204 h 4397375"/>
              <a:gd name="connsiteX794" fmla="*/ 5990429 w 12191954"/>
              <a:gd name="connsiteY794" fmla="*/ 3622675 h 4397375"/>
              <a:gd name="connsiteX795" fmla="*/ 5990940 w 12191954"/>
              <a:gd name="connsiteY795" fmla="*/ 3621088 h 4397375"/>
              <a:gd name="connsiteX796" fmla="*/ 5991963 w 12191954"/>
              <a:gd name="connsiteY796" fmla="*/ 3616325 h 4397375"/>
              <a:gd name="connsiteX797" fmla="*/ 5991963 w 12191954"/>
              <a:gd name="connsiteY797" fmla="*/ 3611034 h 4397375"/>
              <a:gd name="connsiteX798" fmla="*/ 5995542 w 12191954"/>
              <a:gd name="connsiteY798" fmla="*/ 3614209 h 4397375"/>
              <a:gd name="connsiteX799" fmla="*/ 5998097 w 12191954"/>
              <a:gd name="connsiteY799" fmla="*/ 3618442 h 4397375"/>
              <a:gd name="connsiteX800" fmla="*/ 5998610 w 12191954"/>
              <a:gd name="connsiteY800" fmla="*/ 3621617 h 4397375"/>
              <a:gd name="connsiteX801" fmla="*/ 5999119 w 12191954"/>
              <a:gd name="connsiteY801" fmla="*/ 3625321 h 4397375"/>
              <a:gd name="connsiteX802" fmla="*/ 5998610 w 12191954"/>
              <a:gd name="connsiteY802" fmla="*/ 3627967 h 4397375"/>
              <a:gd name="connsiteX803" fmla="*/ 5996564 w 12191954"/>
              <a:gd name="connsiteY803" fmla="*/ 3630613 h 4397375"/>
              <a:gd name="connsiteX804" fmla="*/ 5995031 w 12191954"/>
              <a:gd name="connsiteY804" fmla="*/ 3632729 h 4397375"/>
              <a:gd name="connsiteX805" fmla="*/ 5992985 w 12191954"/>
              <a:gd name="connsiteY805" fmla="*/ 3634846 h 4397375"/>
              <a:gd name="connsiteX806" fmla="*/ 5989918 w 12191954"/>
              <a:gd name="connsiteY806" fmla="*/ 3635904 h 4397375"/>
              <a:gd name="connsiteX807" fmla="*/ 5986850 w 12191954"/>
              <a:gd name="connsiteY807" fmla="*/ 3636963 h 4397375"/>
              <a:gd name="connsiteX808" fmla="*/ 5983783 w 12191954"/>
              <a:gd name="connsiteY808" fmla="*/ 3638021 h 4397375"/>
              <a:gd name="connsiteX809" fmla="*/ 5980717 w 12191954"/>
              <a:gd name="connsiteY809" fmla="*/ 3638021 h 4397375"/>
              <a:gd name="connsiteX810" fmla="*/ 5977138 w 12191954"/>
              <a:gd name="connsiteY810" fmla="*/ 3638550 h 4397375"/>
              <a:gd name="connsiteX811" fmla="*/ 5974581 w 12191954"/>
              <a:gd name="connsiteY811" fmla="*/ 3638021 h 4397375"/>
              <a:gd name="connsiteX812" fmla="*/ 5971514 w 12191954"/>
              <a:gd name="connsiteY812" fmla="*/ 3637492 h 4397375"/>
              <a:gd name="connsiteX813" fmla="*/ 5969469 w 12191954"/>
              <a:gd name="connsiteY813" fmla="*/ 3636434 h 4397375"/>
              <a:gd name="connsiteX814" fmla="*/ 5968957 w 12191954"/>
              <a:gd name="connsiteY814" fmla="*/ 3626909 h 4397375"/>
              <a:gd name="connsiteX815" fmla="*/ 5968957 w 12191954"/>
              <a:gd name="connsiteY815" fmla="*/ 3618971 h 4397375"/>
              <a:gd name="connsiteX816" fmla="*/ 5969980 w 12191954"/>
              <a:gd name="connsiteY816" fmla="*/ 3612621 h 4397375"/>
              <a:gd name="connsiteX817" fmla="*/ 5970491 w 12191954"/>
              <a:gd name="connsiteY817" fmla="*/ 3606800 h 4397375"/>
              <a:gd name="connsiteX818" fmla="*/ 5973048 w 12191954"/>
              <a:gd name="connsiteY818" fmla="*/ 3596217 h 4397375"/>
              <a:gd name="connsiteX819" fmla="*/ 5974581 w 12191954"/>
              <a:gd name="connsiteY819" fmla="*/ 3590925 h 4397375"/>
              <a:gd name="connsiteX820" fmla="*/ 611448 w 12191954"/>
              <a:gd name="connsiteY820" fmla="*/ 3552825 h 4397375"/>
              <a:gd name="connsiteX821" fmla="*/ 634999 w 12191954"/>
              <a:gd name="connsiteY821" fmla="*/ 3552825 h 4397375"/>
              <a:gd name="connsiteX822" fmla="*/ 634475 w 12191954"/>
              <a:gd name="connsiteY822" fmla="*/ 3559221 h 4397375"/>
              <a:gd name="connsiteX823" fmla="*/ 632905 w 12191954"/>
              <a:gd name="connsiteY823" fmla="*/ 3565616 h 4397375"/>
              <a:gd name="connsiteX824" fmla="*/ 630288 w 12191954"/>
              <a:gd name="connsiteY824" fmla="*/ 3570946 h 4397375"/>
              <a:gd name="connsiteX825" fmla="*/ 627672 w 12191954"/>
              <a:gd name="connsiteY825" fmla="*/ 3575742 h 4397375"/>
              <a:gd name="connsiteX826" fmla="*/ 624532 w 12191954"/>
              <a:gd name="connsiteY826" fmla="*/ 3580539 h 4397375"/>
              <a:gd name="connsiteX827" fmla="*/ 621392 w 12191954"/>
              <a:gd name="connsiteY827" fmla="*/ 3583736 h 4397375"/>
              <a:gd name="connsiteX828" fmla="*/ 616158 w 12191954"/>
              <a:gd name="connsiteY828" fmla="*/ 3590665 h 4397375"/>
              <a:gd name="connsiteX829" fmla="*/ 613018 w 12191954"/>
              <a:gd name="connsiteY829" fmla="*/ 3593862 h 4397375"/>
              <a:gd name="connsiteX830" fmla="*/ 613018 w 12191954"/>
              <a:gd name="connsiteY830" fmla="*/ 3595461 h 4397375"/>
              <a:gd name="connsiteX831" fmla="*/ 613541 w 12191954"/>
              <a:gd name="connsiteY831" fmla="*/ 3595994 h 4397375"/>
              <a:gd name="connsiteX832" fmla="*/ 615111 w 12191954"/>
              <a:gd name="connsiteY832" fmla="*/ 3595994 h 4397375"/>
              <a:gd name="connsiteX833" fmla="*/ 618251 w 12191954"/>
              <a:gd name="connsiteY833" fmla="*/ 3595461 h 4397375"/>
              <a:gd name="connsiteX834" fmla="*/ 629242 w 12191954"/>
              <a:gd name="connsiteY834" fmla="*/ 3591731 h 4397375"/>
              <a:gd name="connsiteX835" fmla="*/ 628195 w 12191954"/>
              <a:gd name="connsiteY835" fmla="*/ 3597060 h 4397375"/>
              <a:gd name="connsiteX836" fmla="*/ 626625 w 12191954"/>
              <a:gd name="connsiteY836" fmla="*/ 3602390 h 4397375"/>
              <a:gd name="connsiteX837" fmla="*/ 624532 w 12191954"/>
              <a:gd name="connsiteY837" fmla="*/ 3607186 h 4397375"/>
              <a:gd name="connsiteX838" fmla="*/ 621915 w 12191954"/>
              <a:gd name="connsiteY838" fmla="*/ 3611450 h 4397375"/>
              <a:gd name="connsiteX839" fmla="*/ 619822 w 12191954"/>
              <a:gd name="connsiteY839" fmla="*/ 3615713 h 4397375"/>
              <a:gd name="connsiteX840" fmla="*/ 616682 w 12191954"/>
              <a:gd name="connsiteY840" fmla="*/ 3618911 h 4397375"/>
              <a:gd name="connsiteX841" fmla="*/ 614065 w 12191954"/>
              <a:gd name="connsiteY841" fmla="*/ 3621576 h 4397375"/>
              <a:gd name="connsiteX842" fmla="*/ 610925 w 12191954"/>
              <a:gd name="connsiteY842" fmla="*/ 3623708 h 4397375"/>
              <a:gd name="connsiteX843" fmla="*/ 607261 w 12191954"/>
              <a:gd name="connsiteY843" fmla="*/ 3625839 h 4397375"/>
              <a:gd name="connsiteX844" fmla="*/ 604645 w 12191954"/>
              <a:gd name="connsiteY844" fmla="*/ 3626905 h 4397375"/>
              <a:gd name="connsiteX845" fmla="*/ 601504 w 12191954"/>
              <a:gd name="connsiteY845" fmla="*/ 3627438 h 4397375"/>
              <a:gd name="connsiteX846" fmla="*/ 598888 w 12191954"/>
              <a:gd name="connsiteY846" fmla="*/ 3627438 h 4397375"/>
              <a:gd name="connsiteX847" fmla="*/ 595747 w 12191954"/>
              <a:gd name="connsiteY847" fmla="*/ 3626372 h 4397375"/>
              <a:gd name="connsiteX848" fmla="*/ 592607 w 12191954"/>
              <a:gd name="connsiteY848" fmla="*/ 3624773 h 4397375"/>
              <a:gd name="connsiteX849" fmla="*/ 590514 w 12191954"/>
              <a:gd name="connsiteY849" fmla="*/ 3621576 h 4397375"/>
              <a:gd name="connsiteX850" fmla="*/ 587897 w 12191954"/>
              <a:gd name="connsiteY850" fmla="*/ 3617845 h 4397375"/>
              <a:gd name="connsiteX851" fmla="*/ 587374 w 12191954"/>
              <a:gd name="connsiteY851" fmla="*/ 3609851 h 4397375"/>
              <a:gd name="connsiteX852" fmla="*/ 587897 w 12191954"/>
              <a:gd name="connsiteY852" fmla="*/ 3602923 h 4397375"/>
              <a:gd name="connsiteX853" fmla="*/ 588944 w 12191954"/>
              <a:gd name="connsiteY853" fmla="*/ 3597593 h 4397375"/>
              <a:gd name="connsiteX854" fmla="*/ 590514 w 12191954"/>
              <a:gd name="connsiteY854" fmla="*/ 3593862 h 4397375"/>
              <a:gd name="connsiteX855" fmla="*/ 592084 w 12191954"/>
              <a:gd name="connsiteY855" fmla="*/ 3591198 h 4397375"/>
              <a:gd name="connsiteX856" fmla="*/ 594701 w 12191954"/>
              <a:gd name="connsiteY856" fmla="*/ 3588533 h 4397375"/>
              <a:gd name="connsiteX857" fmla="*/ 597318 w 12191954"/>
              <a:gd name="connsiteY857" fmla="*/ 3586934 h 4397375"/>
              <a:gd name="connsiteX858" fmla="*/ 599934 w 12191954"/>
              <a:gd name="connsiteY858" fmla="*/ 3585868 h 4397375"/>
              <a:gd name="connsiteX859" fmla="*/ 602551 w 12191954"/>
              <a:gd name="connsiteY859" fmla="*/ 3583736 h 4397375"/>
              <a:gd name="connsiteX860" fmla="*/ 605168 w 12191954"/>
              <a:gd name="connsiteY860" fmla="*/ 3582137 h 4397375"/>
              <a:gd name="connsiteX861" fmla="*/ 607261 w 12191954"/>
              <a:gd name="connsiteY861" fmla="*/ 3580539 h 4397375"/>
              <a:gd name="connsiteX862" fmla="*/ 609355 w 12191954"/>
              <a:gd name="connsiteY862" fmla="*/ 3577341 h 4397375"/>
              <a:gd name="connsiteX863" fmla="*/ 610925 w 12191954"/>
              <a:gd name="connsiteY863" fmla="*/ 3573077 h 4397375"/>
              <a:gd name="connsiteX864" fmla="*/ 611971 w 12191954"/>
              <a:gd name="connsiteY864" fmla="*/ 3567748 h 4397375"/>
              <a:gd name="connsiteX865" fmla="*/ 611971 w 12191954"/>
              <a:gd name="connsiteY865" fmla="*/ 3561352 h 4397375"/>
              <a:gd name="connsiteX866" fmla="*/ 1317625 w 12191954"/>
              <a:gd name="connsiteY866" fmla="*/ 3541713 h 4397375"/>
              <a:gd name="connsiteX867" fmla="*/ 1320271 w 12191954"/>
              <a:gd name="connsiteY867" fmla="*/ 3542248 h 4397375"/>
              <a:gd name="connsiteX868" fmla="*/ 1323446 w 12191954"/>
              <a:gd name="connsiteY868" fmla="*/ 3542783 h 4397375"/>
              <a:gd name="connsiteX869" fmla="*/ 1326621 w 12191954"/>
              <a:gd name="connsiteY869" fmla="*/ 3543852 h 4397375"/>
              <a:gd name="connsiteX870" fmla="*/ 1328738 w 12191954"/>
              <a:gd name="connsiteY870" fmla="*/ 3546526 h 4397375"/>
              <a:gd name="connsiteX871" fmla="*/ 1331384 w 12191954"/>
              <a:gd name="connsiteY871" fmla="*/ 3549200 h 4397375"/>
              <a:gd name="connsiteX872" fmla="*/ 1333500 w 12191954"/>
              <a:gd name="connsiteY872" fmla="*/ 3553477 h 4397375"/>
              <a:gd name="connsiteX873" fmla="*/ 1333500 w 12191954"/>
              <a:gd name="connsiteY873" fmla="*/ 3558825 h 4397375"/>
              <a:gd name="connsiteX874" fmla="*/ 1333500 w 12191954"/>
              <a:gd name="connsiteY874" fmla="*/ 3563103 h 4397375"/>
              <a:gd name="connsiteX875" fmla="*/ 1332442 w 12191954"/>
              <a:gd name="connsiteY875" fmla="*/ 3566311 h 4397375"/>
              <a:gd name="connsiteX876" fmla="*/ 1331913 w 12191954"/>
              <a:gd name="connsiteY876" fmla="*/ 3568985 h 4397375"/>
              <a:gd name="connsiteX877" fmla="*/ 1330325 w 12191954"/>
              <a:gd name="connsiteY877" fmla="*/ 3571124 h 4397375"/>
              <a:gd name="connsiteX878" fmla="*/ 1328738 w 12191954"/>
              <a:gd name="connsiteY878" fmla="*/ 3572728 h 4397375"/>
              <a:gd name="connsiteX879" fmla="*/ 1325563 w 12191954"/>
              <a:gd name="connsiteY879" fmla="*/ 3574867 h 4397375"/>
              <a:gd name="connsiteX880" fmla="*/ 1322388 w 12191954"/>
              <a:gd name="connsiteY880" fmla="*/ 3577541 h 4397375"/>
              <a:gd name="connsiteX881" fmla="*/ 1320271 w 12191954"/>
              <a:gd name="connsiteY881" fmla="*/ 3578610 h 4397375"/>
              <a:gd name="connsiteX882" fmla="*/ 1318684 w 12191954"/>
              <a:gd name="connsiteY882" fmla="*/ 3580749 h 4397375"/>
              <a:gd name="connsiteX883" fmla="*/ 1317625 w 12191954"/>
              <a:gd name="connsiteY883" fmla="*/ 3582353 h 4397375"/>
              <a:gd name="connsiteX884" fmla="*/ 1317096 w 12191954"/>
              <a:gd name="connsiteY884" fmla="*/ 3585562 h 4397375"/>
              <a:gd name="connsiteX885" fmla="*/ 1315509 w 12191954"/>
              <a:gd name="connsiteY885" fmla="*/ 3588235 h 4397375"/>
              <a:gd name="connsiteX886" fmla="*/ 1315509 w 12191954"/>
              <a:gd name="connsiteY886" fmla="*/ 3592513 h 4397375"/>
              <a:gd name="connsiteX887" fmla="*/ 1313922 w 12191954"/>
              <a:gd name="connsiteY887" fmla="*/ 3591444 h 4397375"/>
              <a:gd name="connsiteX888" fmla="*/ 1312863 w 12191954"/>
              <a:gd name="connsiteY888" fmla="*/ 3589305 h 4397375"/>
              <a:gd name="connsiteX889" fmla="*/ 1310217 w 12191954"/>
              <a:gd name="connsiteY889" fmla="*/ 3583957 h 4397375"/>
              <a:gd name="connsiteX890" fmla="*/ 1307571 w 12191954"/>
              <a:gd name="connsiteY890" fmla="*/ 3572193 h 4397375"/>
              <a:gd name="connsiteX891" fmla="*/ 1304926 w 12191954"/>
              <a:gd name="connsiteY891" fmla="*/ 3566846 h 4397375"/>
              <a:gd name="connsiteX892" fmla="*/ 1303867 w 12191954"/>
              <a:gd name="connsiteY892" fmla="*/ 3564707 h 4397375"/>
              <a:gd name="connsiteX893" fmla="*/ 1302280 w 12191954"/>
              <a:gd name="connsiteY893" fmla="*/ 3563637 h 4397375"/>
              <a:gd name="connsiteX894" fmla="*/ 1300163 w 12191954"/>
              <a:gd name="connsiteY894" fmla="*/ 3563103 h 4397375"/>
              <a:gd name="connsiteX895" fmla="*/ 1298046 w 12191954"/>
              <a:gd name="connsiteY895" fmla="*/ 3563103 h 4397375"/>
              <a:gd name="connsiteX896" fmla="*/ 1294872 w 12191954"/>
              <a:gd name="connsiteY896" fmla="*/ 3564172 h 4397375"/>
              <a:gd name="connsiteX897" fmla="*/ 1292226 w 12191954"/>
              <a:gd name="connsiteY897" fmla="*/ 3566846 h 4397375"/>
              <a:gd name="connsiteX898" fmla="*/ 1295401 w 12191954"/>
              <a:gd name="connsiteY898" fmla="*/ 3558825 h 4397375"/>
              <a:gd name="connsiteX899" fmla="*/ 1300163 w 12191954"/>
              <a:gd name="connsiteY899" fmla="*/ 3552943 h 4397375"/>
              <a:gd name="connsiteX900" fmla="*/ 1305455 w 12191954"/>
              <a:gd name="connsiteY900" fmla="*/ 3547595 h 4397375"/>
              <a:gd name="connsiteX901" fmla="*/ 1308630 w 12191954"/>
              <a:gd name="connsiteY901" fmla="*/ 3544922 h 4397375"/>
              <a:gd name="connsiteX902" fmla="*/ 1311805 w 12191954"/>
              <a:gd name="connsiteY902" fmla="*/ 3543317 h 4397375"/>
              <a:gd name="connsiteX903" fmla="*/ 1314450 w 12191954"/>
              <a:gd name="connsiteY903" fmla="*/ 3542248 h 4397375"/>
              <a:gd name="connsiteX904" fmla="*/ 1239837 w 12191954"/>
              <a:gd name="connsiteY904" fmla="*/ 3532188 h 4397375"/>
              <a:gd name="connsiteX905" fmla="*/ 1243012 w 12191954"/>
              <a:gd name="connsiteY905" fmla="*/ 3532714 h 4397375"/>
              <a:gd name="connsiteX906" fmla="*/ 1245658 w 12191954"/>
              <a:gd name="connsiteY906" fmla="*/ 3534292 h 4397375"/>
              <a:gd name="connsiteX907" fmla="*/ 1247774 w 12191954"/>
              <a:gd name="connsiteY907" fmla="*/ 3536922 h 4397375"/>
              <a:gd name="connsiteX908" fmla="*/ 1248833 w 12191954"/>
              <a:gd name="connsiteY908" fmla="*/ 3540603 h 4397375"/>
              <a:gd name="connsiteX909" fmla="*/ 1254654 w 12191954"/>
              <a:gd name="connsiteY909" fmla="*/ 3551121 h 4397375"/>
              <a:gd name="connsiteX910" fmla="*/ 1251479 w 12191954"/>
              <a:gd name="connsiteY910" fmla="*/ 3547440 h 4397375"/>
              <a:gd name="connsiteX911" fmla="*/ 1248303 w 12191954"/>
              <a:gd name="connsiteY911" fmla="*/ 3544284 h 4397375"/>
              <a:gd name="connsiteX912" fmla="*/ 1246716 w 12191954"/>
              <a:gd name="connsiteY912" fmla="*/ 3543758 h 4397375"/>
              <a:gd name="connsiteX913" fmla="*/ 1245129 w 12191954"/>
              <a:gd name="connsiteY913" fmla="*/ 3543758 h 4397375"/>
              <a:gd name="connsiteX914" fmla="*/ 1244070 w 12191954"/>
              <a:gd name="connsiteY914" fmla="*/ 3544284 h 4397375"/>
              <a:gd name="connsiteX915" fmla="*/ 1243012 w 12191954"/>
              <a:gd name="connsiteY915" fmla="*/ 3546388 h 4397375"/>
              <a:gd name="connsiteX916" fmla="*/ 1243012 w 12191954"/>
              <a:gd name="connsiteY916" fmla="*/ 3549018 h 4397375"/>
              <a:gd name="connsiteX917" fmla="*/ 1243012 w 12191954"/>
              <a:gd name="connsiteY917" fmla="*/ 3553751 h 4397375"/>
              <a:gd name="connsiteX918" fmla="*/ 1243541 w 12191954"/>
              <a:gd name="connsiteY918" fmla="*/ 3556907 h 4397375"/>
              <a:gd name="connsiteX919" fmla="*/ 1244070 w 12191954"/>
              <a:gd name="connsiteY919" fmla="*/ 3559010 h 4397375"/>
              <a:gd name="connsiteX920" fmla="*/ 1245129 w 12191954"/>
              <a:gd name="connsiteY920" fmla="*/ 3561640 h 4397375"/>
              <a:gd name="connsiteX921" fmla="*/ 1246716 w 12191954"/>
              <a:gd name="connsiteY921" fmla="*/ 3562692 h 4397375"/>
              <a:gd name="connsiteX922" fmla="*/ 1247774 w 12191954"/>
              <a:gd name="connsiteY922" fmla="*/ 3563743 h 4397375"/>
              <a:gd name="connsiteX923" fmla="*/ 1248833 w 12191954"/>
              <a:gd name="connsiteY923" fmla="*/ 3564795 h 4397375"/>
              <a:gd name="connsiteX924" fmla="*/ 1252537 w 12191954"/>
              <a:gd name="connsiteY924" fmla="*/ 3565847 h 4397375"/>
              <a:gd name="connsiteX925" fmla="*/ 1255712 w 12191954"/>
              <a:gd name="connsiteY925" fmla="*/ 3566373 h 4397375"/>
              <a:gd name="connsiteX926" fmla="*/ 1259416 w 12191954"/>
              <a:gd name="connsiteY926" fmla="*/ 3566373 h 4397375"/>
              <a:gd name="connsiteX927" fmla="*/ 1263650 w 12191954"/>
              <a:gd name="connsiteY927" fmla="*/ 3566373 h 4397375"/>
              <a:gd name="connsiteX928" fmla="*/ 1266824 w 12191954"/>
              <a:gd name="connsiteY928" fmla="*/ 3566899 h 4397375"/>
              <a:gd name="connsiteX929" fmla="*/ 1267353 w 12191954"/>
              <a:gd name="connsiteY929" fmla="*/ 3574262 h 4397375"/>
              <a:gd name="connsiteX930" fmla="*/ 1267883 w 12191954"/>
              <a:gd name="connsiteY930" fmla="*/ 3581099 h 4397375"/>
              <a:gd name="connsiteX931" fmla="*/ 1268941 w 12191954"/>
              <a:gd name="connsiteY931" fmla="*/ 3586358 h 4397375"/>
              <a:gd name="connsiteX932" fmla="*/ 1269999 w 12191954"/>
              <a:gd name="connsiteY932" fmla="*/ 3591617 h 4397375"/>
              <a:gd name="connsiteX933" fmla="*/ 1271587 w 12191954"/>
              <a:gd name="connsiteY933" fmla="*/ 3596876 h 4397375"/>
              <a:gd name="connsiteX934" fmla="*/ 1272645 w 12191954"/>
              <a:gd name="connsiteY934" fmla="*/ 3602662 h 4397375"/>
              <a:gd name="connsiteX935" fmla="*/ 1273175 w 12191954"/>
              <a:gd name="connsiteY935" fmla="*/ 3610024 h 4397375"/>
              <a:gd name="connsiteX936" fmla="*/ 1272645 w 12191954"/>
              <a:gd name="connsiteY936" fmla="*/ 3617913 h 4397375"/>
              <a:gd name="connsiteX937" fmla="*/ 1262591 w 12191954"/>
              <a:gd name="connsiteY937" fmla="*/ 3605817 h 4397375"/>
              <a:gd name="connsiteX938" fmla="*/ 1257828 w 12191954"/>
              <a:gd name="connsiteY938" fmla="*/ 3601084 h 4397375"/>
              <a:gd name="connsiteX939" fmla="*/ 1253066 w 12191954"/>
              <a:gd name="connsiteY939" fmla="*/ 3597402 h 4397375"/>
              <a:gd name="connsiteX940" fmla="*/ 1250420 w 12191954"/>
              <a:gd name="connsiteY940" fmla="*/ 3596876 h 4397375"/>
              <a:gd name="connsiteX941" fmla="*/ 1248303 w 12191954"/>
              <a:gd name="connsiteY941" fmla="*/ 3596351 h 4397375"/>
              <a:gd name="connsiteX942" fmla="*/ 1245658 w 12191954"/>
              <a:gd name="connsiteY942" fmla="*/ 3596351 h 4397375"/>
              <a:gd name="connsiteX943" fmla="*/ 1243541 w 12191954"/>
              <a:gd name="connsiteY943" fmla="*/ 3596876 h 4397375"/>
              <a:gd name="connsiteX944" fmla="*/ 1240366 w 12191954"/>
              <a:gd name="connsiteY944" fmla="*/ 3597928 h 4397375"/>
              <a:gd name="connsiteX945" fmla="*/ 1237720 w 12191954"/>
              <a:gd name="connsiteY945" fmla="*/ 3600032 h 4397375"/>
              <a:gd name="connsiteX946" fmla="*/ 1234545 w 12191954"/>
              <a:gd name="connsiteY946" fmla="*/ 3602136 h 4397375"/>
              <a:gd name="connsiteX947" fmla="*/ 1230841 w 12191954"/>
              <a:gd name="connsiteY947" fmla="*/ 3605291 h 4397375"/>
              <a:gd name="connsiteX948" fmla="*/ 1230841 w 12191954"/>
              <a:gd name="connsiteY948" fmla="*/ 3598980 h 4397375"/>
              <a:gd name="connsiteX949" fmla="*/ 1230312 w 12191954"/>
              <a:gd name="connsiteY949" fmla="*/ 3595299 h 4397375"/>
              <a:gd name="connsiteX950" fmla="*/ 1229783 w 12191954"/>
              <a:gd name="connsiteY950" fmla="*/ 3591617 h 4397375"/>
              <a:gd name="connsiteX951" fmla="*/ 1228195 w 12191954"/>
              <a:gd name="connsiteY951" fmla="*/ 3588462 h 4397375"/>
              <a:gd name="connsiteX952" fmla="*/ 1227137 w 12191954"/>
              <a:gd name="connsiteY952" fmla="*/ 3586358 h 4397375"/>
              <a:gd name="connsiteX953" fmla="*/ 1225020 w 12191954"/>
              <a:gd name="connsiteY953" fmla="*/ 3585306 h 4397375"/>
              <a:gd name="connsiteX954" fmla="*/ 1220787 w 12191954"/>
              <a:gd name="connsiteY954" fmla="*/ 3582151 h 4397375"/>
              <a:gd name="connsiteX955" fmla="*/ 1217083 w 12191954"/>
              <a:gd name="connsiteY955" fmla="*/ 3578995 h 4397375"/>
              <a:gd name="connsiteX956" fmla="*/ 1215495 w 12191954"/>
              <a:gd name="connsiteY956" fmla="*/ 3577417 h 4397375"/>
              <a:gd name="connsiteX957" fmla="*/ 1213908 w 12191954"/>
              <a:gd name="connsiteY957" fmla="*/ 3574262 h 4397375"/>
              <a:gd name="connsiteX958" fmla="*/ 1213379 w 12191954"/>
              <a:gd name="connsiteY958" fmla="*/ 3571106 h 4397375"/>
              <a:gd name="connsiteX959" fmla="*/ 1212850 w 12191954"/>
              <a:gd name="connsiteY959" fmla="*/ 3566373 h 4397375"/>
              <a:gd name="connsiteX960" fmla="*/ 1212850 w 12191954"/>
              <a:gd name="connsiteY960" fmla="*/ 3561114 h 4397375"/>
              <a:gd name="connsiteX961" fmla="*/ 1213379 w 12191954"/>
              <a:gd name="connsiteY961" fmla="*/ 3553751 h 4397375"/>
              <a:gd name="connsiteX962" fmla="*/ 1217083 w 12191954"/>
              <a:gd name="connsiteY962" fmla="*/ 3554803 h 4397375"/>
              <a:gd name="connsiteX963" fmla="*/ 1221316 w 12191954"/>
              <a:gd name="connsiteY963" fmla="*/ 3554803 h 4397375"/>
              <a:gd name="connsiteX964" fmla="*/ 1227137 w 12191954"/>
              <a:gd name="connsiteY964" fmla="*/ 3554277 h 4397375"/>
              <a:gd name="connsiteX965" fmla="*/ 1232429 w 12191954"/>
              <a:gd name="connsiteY965" fmla="*/ 3552699 h 4397375"/>
              <a:gd name="connsiteX966" fmla="*/ 1234016 w 12191954"/>
              <a:gd name="connsiteY966" fmla="*/ 3552173 h 4397375"/>
              <a:gd name="connsiteX967" fmla="*/ 1235604 w 12191954"/>
              <a:gd name="connsiteY967" fmla="*/ 3551121 h 4397375"/>
              <a:gd name="connsiteX968" fmla="*/ 1237191 w 12191954"/>
              <a:gd name="connsiteY968" fmla="*/ 3549544 h 4397375"/>
              <a:gd name="connsiteX969" fmla="*/ 1237720 w 12191954"/>
              <a:gd name="connsiteY969" fmla="*/ 3547966 h 4397375"/>
              <a:gd name="connsiteX970" fmla="*/ 1237191 w 12191954"/>
              <a:gd name="connsiteY970" fmla="*/ 3546388 h 4397375"/>
              <a:gd name="connsiteX971" fmla="*/ 1235604 w 12191954"/>
              <a:gd name="connsiteY971" fmla="*/ 3544810 h 4397375"/>
              <a:gd name="connsiteX972" fmla="*/ 1234016 w 12191954"/>
              <a:gd name="connsiteY972" fmla="*/ 3542707 h 4397375"/>
              <a:gd name="connsiteX973" fmla="*/ 1230841 w 12191954"/>
              <a:gd name="connsiteY973" fmla="*/ 3540603 h 4397375"/>
              <a:gd name="connsiteX974" fmla="*/ 1232429 w 12191954"/>
              <a:gd name="connsiteY974" fmla="*/ 3536922 h 4397375"/>
              <a:gd name="connsiteX975" fmla="*/ 1234545 w 12191954"/>
              <a:gd name="connsiteY975" fmla="*/ 3534292 h 4397375"/>
              <a:gd name="connsiteX976" fmla="*/ 1237191 w 12191954"/>
              <a:gd name="connsiteY976" fmla="*/ 3532714 h 4397375"/>
              <a:gd name="connsiteX977" fmla="*/ 694885 w 12191954"/>
              <a:gd name="connsiteY977" fmla="*/ 3509963 h 4397375"/>
              <a:gd name="connsiteX978" fmla="*/ 699124 w 12191954"/>
              <a:gd name="connsiteY978" fmla="*/ 3509963 h 4397375"/>
              <a:gd name="connsiteX979" fmla="*/ 703364 w 12191954"/>
              <a:gd name="connsiteY979" fmla="*/ 3510494 h 4397375"/>
              <a:gd name="connsiteX980" fmla="*/ 708134 w 12191954"/>
              <a:gd name="connsiteY980" fmla="*/ 3511025 h 4397375"/>
              <a:gd name="connsiteX981" fmla="*/ 713434 w 12191954"/>
              <a:gd name="connsiteY981" fmla="*/ 3513148 h 4397375"/>
              <a:gd name="connsiteX982" fmla="*/ 718733 w 12191954"/>
              <a:gd name="connsiteY982" fmla="*/ 3514740 h 4397375"/>
              <a:gd name="connsiteX983" fmla="*/ 717144 w 12191954"/>
              <a:gd name="connsiteY983" fmla="*/ 3519517 h 4397375"/>
              <a:gd name="connsiteX984" fmla="*/ 715024 w 12191954"/>
              <a:gd name="connsiteY984" fmla="*/ 3524293 h 4397375"/>
              <a:gd name="connsiteX985" fmla="*/ 712904 w 12191954"/>
              <a:gd name="connsiteY985" fmla="*/ 3534908 h 4397375"/>
              <a:gd name="connsiteX986" fmla="*/ 711844 w 12191954"/>
              <a:gd name="connsiteY986" fmla="*/ 3545523 h 4397375"/>
              <a:gd name="connsiteX987" fmla="*/ 711314 w 12191954"/>
              <a:gd name="connsiteY987" fmla="*/ 3557200 h 4397375"/>
              <a:gd name="connsiteX988" fmla="*/ 709724 w 12191954"/>
              <a:gd name="connsiteY988" fmla="*/ 3578430 h 4397375"/>
              <a:gd name="connsiteX989" fmla="*/ 709194 w 12191954"/>
              <a:gd name="connsiteY989" fmla="*/ 3588514 h 4397375"/>
              <a:gd name="connsiteX990" fmla="*/ 708134 w 12191954"/>
              <a:gd name="connsiteY990" fmla="*/ 3597536 h 4397375"/>
              <a:gd name="connsiteX991" fmla="*/ 726683 w 12191954"/>
              <a:gd name="connsiteY991" fmla="*/ 3599129 h 4397375"/>
              <a:gd name="connsiteX992" fmla="*/ 745762 w 12191954"/>
              <a:gd name="connsiteY992" fmla="*/ 3601782 h 4397375"/>
              <a:gd name="connsiteX993" fmla="*/ 764311 w 12191954"/>
              <a:gd name="connsiteY993" fmla="*/ 3606028 h 4397375"/>
              <a:gd name="connsiteX994" fmla="*/ 782860 w 12191954"/>
              <a:gd name="connsiteY994" fmla="*/ 3610805 h 4397375"/>
              <a:gd name="connsiteX995" fmla="*/ 801410 w 12191954"/>
              <a:gd name="connsiteY995" fmla="*/ 3615582 h 4397375"/>
              <a:gd name="connsiteX996" fmla="*/ 819959 w 12191954"/>
              <a:gd name="connsiteY996" fmla="*/ 3621420 h 4397375"/>
              <a:gd name="connsiteX997" fmla="*/ 855467 w 12191954"/>
              <a:gd name="connsiteY997" fmla="*/ 3633096 h 4397375"/>
              <a:gd name="connsiteX998" fmla="*/ 890445 w 12191954"/>
              <a:gd name="connsiteY998" fmla="*/ 3645304 h 4397375"/>
              <a:gd name="connsiteX999" fmla="*/ 907404 w 12191954"/>
              <a:gd name="connsiteY999" fmla="*/ 3650611 h 4397375"/>
              <a:gd name="connsiteX1000" fmla="*/ 924364 w 12191954"/>
              <a:gd name="connsiteY1000" fmla="*/ 3655388 h 4397375"/>
              <a:gd name="connsiteX1001" fmla="*/ 940263 w 12191954"/>
              <a:gd name="connsiteY1001" fmla="*/ 3658572 h 4397375"/>
              <a:gd name="connsiteX1002" fmla="*/ 955632 w 12191954"/>
              <a:gd name="connsiteY1002" fmla="*/ 3661757 h 4397375"/>
              <a:gd name="connsiteX1003" fmla="*/ 971001 w 12191954"/>
              <a:gd name="connsiteY1003" fmla="*/ 3663349 h 4397375"/>
              <a:gd name="connsiteX1004" fmla="*/ 985841 w 12191954"/>
              <a:gd name="connsiteY1004" fmla="*/ 3664410 h 4397375"/>
              <a:gd name="connsiteX1005" fmla="*/ 976301 w 12191954"/>
              <a:gd name="connsiteY1005" fmla="*/ 3668656 h 4397375"/>
              <a:gd name="connsiteX1006" fmla="*/ 967292 w 12191954"/>
              <a:gd name="connsiteY1006" fmla="*/ 3673433 h 4397375"/>
              <a:gd name="connsiteX1007" fmla="*/ 957752 w 12191954"/>
              <a:gd name="connsiteY1007" fmla="*/ 3677148 h 4397375"/>
              <a:gd name="connsiteX1008" fmla="*/ 948212 w 12191954"/>
              <a:gd name="connsiteY1008" fmla="*/ 3680333 h 4397375"/>
              <a:gd name="connsiteX1009" fmla="*/ 938673 w 12191954"/>
              <a:gd name="connsiteY1009" fmla="*/ 3682456 h 4397375"/>
              <a:gd name="connsiteX1010" fmla="*/ 929133 w 12191954"/>
              <a:gd name="connsiteY1010" fmla="*/ 3684579 h 4397375"/>
              <a:gd name="connsiteX1011" fmla="*/ 919064 w 12191954"/>
              <a:gd name="connsiteY1011" fmla="*/ 3686171 h 4397375"/>
              <a:gd name="connsiteX1012" fmla="*/ 909524 w 12191954"/>
              <a:gd name="connsiteY1012" fmla="*/ 3687232 h 4397375"/>
              <a:gd name="connsiteX1013" fmla="*/ 899455 w 12191954"/>
              <a:gd name="connsiteY1013" fmla="*/ 3687232 h 4397375"/>
              <a:gd name="connsiteX1014" fmla="*/ 889385 w 12191954"/>
              <a:gd name="connsiteY1014" fmla="*/ 3687763 h 4397375"/>
              <a:gd name="connsiteX1015" fmla="*/ 879316 w 12191954"/>
              <a:gd name="connsiteY1015" fmla="*/ 3687232 h 4397375"/>
              <a:gd name="connsiteX1016" fmla="*/ 869246 w 12191954"/>
              <a:gd name="connsiteY1016" fmla="*/ 3686702 h 4397375"/>
              <a:gd name="connsiteX1017" fmla="*/ 859177 w 12191954"/>
              <a:gd name="connsiteY1017" fmla="*/ 3685640 h 4397375"/>
              <a:gd name="connsiteX1018" fmla="*/ 849107 w 12191954"/>
              <a:gd name="connsiteY1018" fmla="*/ 3683517 h 4397375"/>
              <a:gd name="connsiteX1019" fmla="*/ 828438 w 12191954"/>
              <a:gd name="connsiteY1019" fmla="*/ 3679802 h 4397375"/>
              <a:gd name="connsiteX1020" fmla="*/ 826848 w 12191954"/>
              <a:gd name="connsiteY1020" fmla="*/ 3681925 h 4397375"/>
              <a:gd name="connsiteX1021" fmla="*/ 825258 w 12191954"/>
              <a:gd name="connsiteY1021" fmla="*/ 3682987 h 4397375"/>
              <a:gd name="connsiteX1022" fmla="*/ 823138 w 12191954"/>
              <a:gd name="connsiteY1022" fmla="*/ 3682987 h 4397375"/>
              <a:gd name="connsiteX1023" fmla="*/ 821019 w 12191954"/>
              <a:gd name="connsiteY1023" fmla="*/ 3682987 h 4397375"/>
              <a:gd name="connsiteX1024" fmla="*/ 819429 w 12191954"/>
              <a:gd name="connsiteY1024" fmla="*/ 3682456 h 4397375"/>
              <a:gd name="connsiteX1025" fmla="*/ 817309 w 12191954"/>
              <a:gd name="connsiteY1025" fmla="*/ 3680864 h 4397375"/>
              <a:gd name="connsiteX1026" fmla="*/ 815189 w 12191954"/>
              <a:gd name="connsiteY1026" fmla="*/ 3679271 h 4397375"/>
              <a:gd name="connsiteX1027" fmla="*/ 813069 w 12191954"/>
              <a:gd name="connsiteY1027" fmla="*/ 3676087 h 4397375"/>
              <a:gd name="connsiteX1028" fmla="*/ 791340 w 12191954"/>
              <a:gd name="connsiteY1028" fmla="*/ 3670249 h 4397375"/>
              <a:gd name="connsiteX1029" fmla="*/ 769611 w 12191954"/>
              <a:gd name="connsiteY1029" fmla="*/ 3662287 h 4397375"/>
              <a:gd name="connsiteX1030" fmla="*/ 747882 w 12191954"/>
              <a:gd name="connsiteY1030" fmla="*/ 3653265 h 4397375"/>
              <a:gd name="connsiteX1031" fmla="*/ 726683 w 12191954"/>
              <a:gd name="connsiteY1031" fmla="*/ 3644773 h 4397375"/>
              <a:gd name="connsiteX1032" fmla="*/ 704424 w 12191954"/>
              <a:gd name="connsiteY1032" fmla="*/ 3634158 h 4397375"/>
              <a:gd name="connsiteX1033" fmla="*/ 683225 w 12191954"/>
              <a:gd name="connsiteY1033" fmla="*/ 3624074 h 4397375"/>
              <a:gd name="connsiteX1034" fmla="*/ 639767 w 12191954"/>
              <a:gd name="connsiteY1034" fmla="*/ 3602844 h 4397375"/>
              <a:gd name="connsiteX1035" fmla="*/ 650897 w 12191954"/>
              <a:gd name="connsiteY1035" fmla="*/ 3600721 h 4397375"/>
              <a:gd name="connsiteX1036" fmla="*/ 662556 w 12191954"/>
              <a:gd name="connsiteY1036" fmla="*/ 3598598 h 4397375"/>
              <a:gd name="connsiteX1037" fmla="*/ 673686 w 12191954"/>
              <a:gd name="connsiteY1037" fmla="*/ 3597006 h 4397375"/>
              <a:gd name="connsiteX1038" fmla="*/ 684815 w 12191954"/>
              <a:gd name="connsiteY1038" fmla="*/ 3596475 h 4397375"/>
              <a:gd name="connsiteX1039" fmla="*/ 687465 w 12191954"/>
              <a:gd name="connsiteY1039" fmla="*/ 3585860 h 4397375"/>
              <a:gd name="connsiteX1040" fmla="*/ 690115 w 12191954"/>
              <a:gd name="connsiteY1040" fmla="*/ 3576307 h 4397375"/>
              <a:gd name="connsiteX1041" fmla="*/ 693295 w 12191954"/>
              <a:gd name="connsiteY1041" fmla="*/ 3565161 h 4397375"/>
              <a:gd name="connsiteX1042" fmla="*/ 694354 w 12191954"/>
              <a:gd name="connsiteY1042" fmla="*/ 3559853 h 4397375"/>
              <a:gd name="connsiteX1043" fmla="*/ 694885 w 12191954"/>
              <a:gd name="connsiteY1043" fmla="*/ 3553484 h 4397375"/>
              <a:gd name="connsiteX1044" fmla="*/ 686935 w 12191954"/>
              <a:gd name="connsiteY1044" fmla="*/ 3557730 h 4397375"/>
              <a:gd name="connsiteX1045" fmla="*/ 683225 w 12191954"/>
              <a:gd name="connsiteY1045" fmla="*/ 3558792 h 4397375"/>
              <a:gd name="connsiteX1046" fmla="*/ 680575 w 12191954"/>
              <a:gd name="connsiteY1046" fmla="*/ 3559323 h 4397375"/>
              <a:gd name="connsiteX1047" fmla="*/ 678455 w 12191954"/>
              <a:gd name="connsiteY1047" fmla="*/ 3559853 h 4397375"/>
              <a:gd name="connsiteX1048" fmla="*/ 675806 w 12191954"/>
              <a:gd name="connsiteY1048" fmla="*/ 3559323 h 4397375"/>
              <a:gd name="connsiteX1049" fmla="*/ 674216 w 12191954"/>
              <a:gd name="connsiteY1049" fmla="*/ 3558792 h 4397375"/>
              <a:gd name="connsiteX1050" fmla="*/ 672626 w 12191954"/>
              <a:gd name="connsiteY1050" fmla="*/ 3557730 h 4397375"/>
              <a:gd name="connsiteX1051" fmla="*/ 669446 w 12191954"/>
              <a:gd name="connsiteY1051" fmla="*/ 3554015 h 4397375"/>
              <a:gd name="connsiteX1052" fmla="*/ 665206 w 12191954"/>
              <a:gd name="connsiteY1052" fmla="*/ 3549769 h 4397375"/>
              <a:gd name="connsiteX1053" fmla="*/ 660436 w 12191954"/>
              <a:gd name="connsiteY1053" fmla="*/ 3545523 h 4397375"/>
              <a:gd name="connsiteX1054" fmla="*/ 657256 w 12191954"/>
              <a:gd name="connsiteY1054" fmla="*/ 3542870 h 4397375"/>
              <a:gd name="connsiteX1055" fmla="*/ 653547 w 12191954"/>
              <a:gd name="connsiteY1055" fmla="*/ 3540216 h 4397375"/>
              <a:gd name="connsiteX1056" fmla="*/ 662026 w 12191954"/>
              <a:gd name="connsiteY1056" fmla="*/ 3531724 h 4397375"/>
              <a:gd name="connsiteX1057" fmla="*/ 669446 w 12191954"/>
              <a:gd name="connsiteY1057" fmla="*/ 3524293 h 4397375"/>
              <a:gd name="connsiteX1058" fmla="*/ 676865 w 12191954"/>
              <a:gd name="connsiteY1058" fmla="*/ 3517924 h 4397375"/>
              <a:gd name="connsiteX1059" fmla="*/ 680045 w 12191954"/>
              <a:gd name="connsiteY1059" fmla="*/ 3515271 h 4397375"/>
              <a:gd name="connsiteX1060" fmla="*/ 683755 w 12191954"/>
              <a:gd name="connsiteY1060" fmla="*/ 3513678 h 4397375"/>
              <a:gd name="connsiteX1061" fmla="*/ 687465 w 12191954"/>
              <a:gd name="connsiteY1061" fmla="*/ 3512086 h 4397375"/>
              <a:gd name="connsiteX1062" fmla="*/ 690645 w 12191954"/>
              <a:gd name="connsiteY1062" fmla="*/ 3510494 h 4397375"/>
              <a:gd name="connsiteX1063" fmla="*/ 1106329 w 12191954"/>
              <a:gd name="connsiteY1063" fmla="*/ 3476625 h 4397375"/>
              <a:gd name="connsiteX1064" fmla="*/ 1105794 w 12191954"/>
              <a:gd name="connsiteY1064" fmla="*/ 3484034 h 4397375"/>
              <a:gd name="connsiteX1065" fmla="*/ 1105794 w 12191954"/>
              <a:gd name="connsiteY1065" fmla="*/ 3489325 h 4397375"/>
              <a:gd name="connsiteX1066" fmla="*/ 1106329 w 12191954"/>
              <a:gd name="connsiteY1066" fmla="*/ 3494088 h 4397375"/>
              <a:gd name="connsiteX1067" fmla="*/ 1106865 w 12191954"/>
              <a:gd name="connsiteY1067" fmla="*/ 3498321 h 4397375"/>
              <a:gd name="connsiteX1068" fmla="*/ 1107937 w 12191954"/>
              <a:gd name="connsiteY1068" fmla="*/ 3500967 h 4397375"/>
              <a:gd name="connsiteX1069" fmla="*/ 1109544 w 12191954"/>
              <a:gd name="connsiteY1069" fmla="*/ 3504142 h 4397375"/>
              <a:gd name="connsiteX1070" fmla="*/ 1112223 w 12191954"/>
              <a:gd name="connsiteY1070" fmla="*/ 3508905 h 4397375"/>
              <a:gd name="connsiteX1071" fmla="*/ 1115438 w 12191954"/>
              <a:gd name="connsiteY1071" fmla="*/ 3514196 h 4397375"/>
              <a:gd name="connsiteX1072" fmla="*/ 1116509 w 12191954"/>
              <a:gd name="connsiteY1072" fmla="*/ 3516313 h 4397375"/>
              <a:gd name="connsiteX1073" fmla="*/ 1117581 w 12191954"/>
              <a:gd name="connsiteY1073" fmla="*/ 3520017 h 4397375"/>
              <a:gd name="connsiteX1074" fmla="*/ 1118117 w 12191954"/>
              <a:gd name="connsiteY1074" fmla="*/ 3524251 h 4397375"/>
              <a:gd name="connsiteX1075" fmla="*/ 1119188 w 12191954"/>
              <a:gd name="connsiteY1075" fmla="*/ 3529013 h 4397375"/>
              <a:gd name="connsiteX1076" fmla="*/ 1119188 w 12191954"/>
              <a:gd name="connsiteY1076" fmla="*/ 3534305 h 4397375"/>
              <a:gd name="connsiteX1077" fmla="*/ 1118117 w 12191954"/>
              <a:gd name="connsiteY1077" fmla="*/ 3541184 h 4397375"/>
              <a:gd name="connsiteX1078" fmla="*/ 1114366 w 12191954"/>
              <a:gd name="connsiteY1078" fmla="*/ 3540126 h 4397375"/>
              <a:gd name="connsiteX1079" fmla="*/ 1110616 w 12191954"/>
              <a:gd name="connsiteY1079" fmla="*/ 3540126 h 4397375"/>
              <a:gd name="connsiteX1080" fmla="*/ 1106865 w 12191954"/>
              <a:gd name="connsiteY1080" fmla="*/ 3541184 h 4397375"/>
              <a:gd name="connsiteX1081" fmla="*/ 1104722 w 12191954"/>
              <a:gd name="connsiteY1081" fmla="*/ 3543830 h 4397375"/>
              <a:gd name="connsiteX1082" fmla="*/ 1102043 w 12191954"/>
              <a:gd name="connsiteY1082" fmla="*/ 3548063 h 4397375"/>
              <a:gd name="connsiteX1083" fmla="*/ 1100972 w 12191954"/>
              <a:gd name="connsiteY1083" fmla="*/ 3552826 h 4397375"/>
              <a:gd name="connsiteX1084" fmla="*/ 1100436 w 12191954"/>
              <a:gd name="connsiteY1084" fmla="*/ 3559176 h 4397375"/>
              <a:gd name="connsiteX1085" fmla="*/ 1100436 w 12191954"/>
              <a:gd name="connsiteY1085" fmla="*/ 3567113 h 4397375"/>
              <a:gd name="connsiteX1086" fmla="*/ 1097221 w 12191954"/>
              <a:gd name="connsiteY1086" fmla="*/ 3560234 h 4397375"/>
              <a:gd name="connsiteX1087" fmla="*/ 1095078 w 12191954"/>
              <a:gd name="connsiteY1087" fmla="*/ 3552826 h 4397375"/>
              <a:gd name="connsiteX1088" fmla="*/ 1090792 w 12191954"/>
              <a:gd name="connsiteY1088" fmla="*/ 3535363 h 4397375"/>
              <a:gd name="connsiteX1089" fmla="*/ 1088113 w 12191954"/>
              <a:gd name="connsiteY1089" fmla="*/ 3527955 h 4397375"/>
              <a:gd name="connsiteX1090" fmla="*/ 1087041 w 12191954"/>
              <a:gd name="connsiteY1090" fmla="*/ 3524251 h 4397375"/>
              <a:gd name="connsiteX1091" fmla="*/ 1085434 w 12191954"/>
              <a:gd name="connsiteY1091" fmla="*/ 3521075 h 4397375"/>
              <a:gd name="connsiteX1092" fmla="*/ 1083291 w 12191954"/>
              <a:gd name="connsiteY1092" fmla="*/ 3518959 h 4397375"/>
              <a:gd name="connsiteX1093" fmla="*/ 1081148 w 12191954"/>
              <a:gd name="connsiteY1093" fmla="*/ 3517371 h 4397375"/>
              <a:gd name="connsiteX1094" fmla="*/ 1078469 w 12191954"/>
              <a:gd name="connsiteY1094" fmla="*/ 3515784 h 4397375"/>
              <a:gd name="connsiteX1095" fmla="*/ 1076326 w 12191954"/>
              <a:gd name="connsiteY1095" fmla="*/ 3515255 h 4397375"/>
              <a:gd name="connsiteX1096" fmla="*/ 1077933 w 12191954"/>
              <a:gd name="connsiteY1096" fmla="*/ 3506259 h 4397375"/>
              <a:gd name="connsiteX1097" fmla="*/ 1080612 w 12191954"/>
              <a:gd name="connsiteY1097" fmla="*/ 3499380 h 4397375"/>
              <a:gd name="connsiteX1098" fmla="*/ 1083291 w 12191954"/>
              <a:gd name="connsiteY1098" fmla="*/ 3493559 h 4397375"/>
              <a:gd name="connsiteX1099" fmla="*/ 1087577 w 12191954"/>
              <a:gd name="connsiteY1099" fmla="*/ 3488267 h 4397375"/>
              <a:gd name="connsiteX1100" fmla="*/ 1091863 w 12191954"/>
              <a:gd name="connsiteY1100" fmla="*/ 3484563 h 4397375"/>
              <a:gd name="connsiteX1101" fmla="*/ 1096150 w 12191954"/>
              <a:gd name="connsiteY1101" fmla="*/ 3480859 h 4397375"/>
              <a:gd name="connsiteX1102" fmla="*/ 1100972 w 12191954"/>
              <a:gd name="connsiteY1102" fmla="*/ 3478742 h 4397375"/>
              <a:gd name="connsiteX1103" fmla="*/ 633240 w 12191954"/>
              <a:gd name="connsiteY1103" fmla="*/ 3332163 h 4397375"/>
              <a:gd name="connsiteX1104" fmla="*/ 635327 w 12191954"/>
              <a:gd name="connsiteY1104" fmla="*/ 3333743 h 4397375"/>
              <a:gd name="connsiteX1105" fmla="*/ 636370 w 12191954"/>
              <a:gd name="connsiteY1105" fmla="*/ 3336375 h 4397375"/>
              <a:gd name="connsiteX1106" fmla="*/ 637935 w 12191954"/>
              <a:gd name="connsiteY1106" fmla="*/ 3339534 h 4397375"/>
              <a:gd name="connsiteX1107" fmla="*/ 638457 w 12191954"/>
              <a:gd name="connsiteY1107" fmla="*/ 3343219 h 4397375"/>
              <a:gd name="connsiteX1108" fmla="*/ 639500 w 12191954"/>
              <a:gd name="connsiteY1108" fmla="*/ 3352169 h 4397375"/>
              <a:gd name="connsiteX1109" fmla="*/ 640543 w 12191954"/>
              <a:gd name="connsiteY1109" fmla="*/ 3361119 h 4397375"/>
              <a:gd name="connsiteX1110" fmla="*/ 642629 w 12191954"/>
              <a:gd name="connsiteY1110" fmla="*/ 3368490 h 4397375"/>
              <a:gd name="connsiteX1111" fmla="*/ 643672 w 12191954"/>
              <a:gd name="connsiteY1111" fmla="*/ 3371648 h 4397375"/>
              <a:gd name="connsiteX1112" fmla="*/ 645237 w 12191954"/>
              <a:gd name="connsiteY1112" fmla="*/ 3373754 h 4397375"/>
              <a:gd name="connsiteX1113" fmla="*/ 647324 w 12191954"/>
              <a:gd name="connsiteY1113" fmla="*/ 3375334 h 4397375"/>
              <a:gd name="connsiteX1114" fmla="*/ 649932 w 12191954"/>
              <a:gd name="connsiteY1114" fmla="*/ 3375334 h 4397375"/>
              <a:gd name="connsiteX1115" fmla="*/ 653061 w 12191954"/>
              <a:gd name="connsiteY1115" fmla="*/ 3373228 h 4397375"/>
              <a:gd name="connsiteX1116" fmla="*/ 657234 w 12191954"/>
              <a:gd name="connsiteY1116" fmla="*/ 3370596 h 4397375"/>
              <a:gd name="connsiteX1117" fmla="*/ 655148 w 12191954"/>
              <a:gd name="connsiteY1117" fmla="*/ 3380072 h 4397375"/>
              <a:gd name="connsiteX1118" fmla="*/ 654626 w 12191954"/>
              <a:gd name="connsiteY1118" fmla="*/ 3390601 h 4397375"/>
              <a:gd name="connsiteX1119" fmla="*/ 653583 w 12191954"/>
              <a:gd name="connsiteY1119" fmla="*/ 3401657 h 4397375"/>
              <a:gd name="connsiteX1120" fmla="*/ 653061 w 12191954"/>
              <a:gd name="connsiteY1120" fmla="*/ 3412713 h 4397375"/>
              <a:gd name="connsiteX1121" fmla="*/ 650975 w 12191954"/>
              <a:gd name="connsiteY1121" fmla="*/ 3422190 h 4397375"/>
              <a:gd name="connsiteX1122" fmla="*/ 650454 w 12191954"/>
              <a:gd name="connsiteY1122" fmla="*/ 3426401 h 4397375"/>
              <a:gd name="connsiteX1123" fmla="*/ 648889 w 12191954"/>
              <a:gd name="connsiteY1123" fmla="*/ 3430087 h 4397375"/>
              <a:gd name="connsiteX1124" fmla="*/ 647324 w 12191954"/>
              <a:gd name="connsiteY1124" fmla="*/ 3432192 h 4397375"/>
              <a:gd name="connsiteX1125" fmla="*/ 645237 w 12191954"/>
              <a:gd name="connsiteY1125" fmla="*/ 3434298 h 4397375"/>
              <a:gd name="connsiteX1126" fmla="*/ 642629 w 12191954"/>
              <a:gd name="connsiteY1126" fmla="*/ 3435351 h 4397375"/>
              <a:gd name="connsiteX1127" fmla="*/ 639500 w 12191954"/>
              <a:gd name="connsiteY1127" fmla="*/ 3434825 h 4397375"/>
              <a:gd name="connsiteX1128" fmla="*/ 640543 w 12191954"/>
              <a:gd name="connsiteY1128" fmla="*/ 3425348 h 4397375"/>
              <a:gd name="connsiteX1129" fmla="*/ 640543 w 12191954"/>
              <a:gd name="connsiteY1129" fmla="*/ 3417451 h 4397375"/>
              <a:gd name="connsiteX1130" fmla="*/ 640543 w 12191954"/>
              <a:gd name="connsiteY1130" fmla="*/ 3411134 h 4397375"/>
              <a:gd name="connsiteX1131" fmla="*/ 639500 w 12191954"/>
              <a:gd name="connsiteY1131" fmla="*/ 3406395 h 4397375"/>
              <a:gd name="connsiteX1132" fmla="*/ 637935 w 12191954"/>
              <a:gd name="connsiteY1132" fmla="*/ 3402184 h 4397375"/>
              <a:gd name="connsiteX1133" fmla="*/ 635848 w 12191954"/>
              <a:gd name="connsiteY1133" fmla="*/ 3398498 h 4397375"/>
              <a:gd name="connsiteX1134" fmla="*/ 633762 w 12191954"/>
              <a:gd name="connsiteY1134" fmla="*/ 3396393 h 4397375"/>
              <a:gd name="connsiteX1135" fmla="*/ 631675 w 12191954"/>
              <a:gd name="connsiteY1135" fmla="*/ 3394287 h 4397375"/>
              <a:gd name="connsiteX1136" fmla="*/ 626981 w 12191954"/>
              <a:gd name="connsiteY1136" fmla="*/ 3389548 h 4397375"/>
              <a:gd name="connsiteX1137" fmla="*/ 624895 w 12191954"/>
              <a:gd name="connsiteY1137" fmla="*/ 3386390 h 4397375"/>
              <a:gd name="connsiteX1138" fmla="*/ 623851 w 12191954"/>
              <a:gd name="connsiteY1138" fmla="*/ 3383231 h 4397375"/>
              <a:gd name="connsiteX1139" fmla="*/ 621765 w 12191954"/>
              <a:gd name="connsiteY1139" fmla="*/ 3378493 h 4397375"/>
              <a:gd name="connsiteX1140" fmla="*/ 621243 w 12191954"/>
              <a:gd name="connsiteY1140" fmla="*/ 3373228 h 4397375"/>
              <a:gd name="connsiteX1141" fmla="*/ 620722 w 12191954"/>
              <a:gd name="connsiteY1141" fmla="*/ 3366384 h 4397375"/>
              <a:gd name="connsiteX1142" fmla="*/ 621243 w 12191954"/>
              <a:gd name="connsiteY1142" fmla="*/ 3357960 h 4397375"/>
              <a:gd name="connsiteX1143" fmla="*/ 623330 w 12191954"/>
              <a:gd name="connsiteY1143" fmla="*/ 3358487 h 4397375"/>
              <a:gd name="connsiteX1144" fmla="*/ 624895 w 12191954"/>
              <a:gd name="connsiteY1144" fmla="*/ 3358487 h 4397375"/>
              <a:gd name="connsiteX1145" fmla="*/ 625938 w 12191954"/>
              <a:gd name="connsiteY1145" fmla="*/ 3358487 h 4397375"/>
              <a:gd name="connsiteX1146" fmla="*/ 628024 w 12191954"/>
              <a:gd name="connsiteY1146" fmla="*/ 3357960 h 4397375"/>
              <a:gd name="connsiteX1147" fmla="*/ 629589 w 12191954"/>
              <a:gd name="connsiteY1147" fmla="*/ 3356381 h 4397375"/>
              <a:gd name="connsiteX1148" fmla="*/ 630632 w 12191954"/>
              <a:gd name="connsiteY1148" fmla="*/ 3352696 h 4397375"/>
              <a:gd name="connsiteX1149" fmla="*/ 631675 w 12191954"/>
              <a:gd name="connsiteY1149" fmla="*/ 3348484 h 4397375"/>
              <a:gd name="connsiteX1150" fmla="*/ 632719 w 12191954"/>
              <a:gd name="connsiteY1150" fmla="*/ 3343746 h 4397375"/>
              <a:gd name="connsiteX1151" fmla="*/ 249649 w 12191954"/>
              <a:gd name="connsiteY1151" fmla="*/ 3321050 h 4397375"/>
              <a:gd name="connsiteX1152" fmla="*/ 250694 w 12191954"/>
              <a:gd name="connsiteY1152" fmla="*/ 3321050 h 4397375"/>
              <a:gd name="connsiteX1153" fmla="*/ 253829 w 12191954"/>
              <a:gd name="connsiteY1153" fmla="*/ 3321579 h 4397375"/>
              <a:gd name="connsiteX1154" fmla="*/ 256441 w 12191954"/>
              <a:gd name="connsiteY1154" fmla="*/ 3323167 h 4397375"/>
              <a:gd name="connsiteX1155" fmla="*/ 259053 w 12191954"/>
              <a:gd name="connsiteY1155" fmla="*/ 3325284 h 4397375"/>
              <a:gd name="connsiteX1156" fmla="*/ 261666 w 12191954"/>
              <a:gd name="connsiteY1156" fmla="*/ 3328988 h 4397375"/>
              <a:gd name="connsiteX1157" fmla="*/ 266890 w 12191954"/>
              <a:gd name="connsiteY1157" fmla="*/ 3337984 h 4397375"/>
              <a:gd name="connsiteX1158" fmla="*/ 272115 w 12191954"/>
              <a:gd name="connsiteY1158" fmla="*/ 3347509 h 4397375"/>
              <a:gd name="connsiteX1159" fmla="*/ 276817 w 12191954"/>
              <a:gd name="connsiteY1159" fmla="*/ 3355975 h 4397375"/>
              <a:gd name="connsiteX1160" fmla="*/ 279429 w 12191954"/>
              <a:gd name="connsiteY1160" fmla="*/ 3359150 h 4397375"/>
              <a:gd name="connsiteX1161" fmla="*/ 280997 w 12191954"/>
              <a:gd name="connsiteY1161" fmla="*/ 3361796 h 4397375"/>
              <a:gd name="connsiteX1162" fmla="*/ 278907 w 12191954"/>
              <a:gd name="connsiteY1162" fmla="*/ 3367617 h 4397375"/>
              <a:gd name="connsiteX1163" fmla="*/ 276295 w 12191954"/>
              <a:gd name="connsiteY1163" fmla="*/ 3371850 h 4397375"/>
              <a:gd name="connsiteX1164" fmla="*/ 274727 w 12191954"/>
              <a:gd name="connsiteY1164" fmla="*/ 3373438 h 4397375"/>
              <a:gd name="connsiteX1165" fmla="*/ 273682 w 12191954"/>
              <a:gd name="connsiteY1165" fmla="*/ 3373967 h 4397375"/>
              <a:gd name="connsiteX1166" fmla="*/ 272115 w 12191954"/>
              <a:gd name="connsiteY1166" fmla="*/ 3375025 h 4397375"/>
              <a:gd name="connsiteX1167" fmla="*/ 271070 w 12191954"/>
              <a:gd name="connsiteY1167" fmla="*/ 3375025 h 4397375"/>
              <a:gd name="connsiteX1168" fmla="*/ 268980 w 12191954"/>
              <a:gd name="connsiteY1168" fmla="*/ 3373438 h 4397375"/>
              <a:gd name="connsiteX1169" fmla="*/ 265845 w 12191954"/>
              <a:gd name="connsiteY1169" fmla="*/ 3371321 h 4397375"/>
              <a:gd name="connsiteX1170" fmla="*/ 263756 w 12191954"/>
              <a:gd name="connsiteY1170" fmla="*/ 3368146 h 4397375"/>
              <a:gd name="connsiteX1171" fmla="*/ 260621 w 12191954"/>
              <a:gd name="connsiteY1171" fmla="*/ 3363913 h 4397375"/>
              <a:gd name="connsiteX1172" fmla="*/ 255396 w 12191954"/>
              <a:gd name="connsiteY1172" fmla="*/ 3355446 h 4397375"/>
              <a:gd name="connsiteX1173" fmla="*/ 250171 w 12191954"/>
              <a:gd name="connsiteY1173" fmla="*/ 3345921 h 4397375"/>
              <a:gd name="connsiteX1174" fmla="*/ 247559 w 12191954"/>
              <a:gd name="connsiteY1174" fmla="*/ 3342217 h 4397375"/>
              <a:gd name="connsiteX1175" fmla="*/ 244947 w 12191954"/>
              <a:gd name="connsiteY1175" fmla="*/ 3339042 h 4397375"/>
              <a:gd name="connsiteX1176" fmla="*/ 242334 w 12191954"/>
              <a:gd name="connsiteY1176" fmla="*/ 3336925 h 4397375"/>
              <a:gd name="connsiteX1177" fmla="*/ 239722 w 12191954"/>
              <a:gd name="connsiteY1177" fmla="*/ 3336396 h 4397375"/>
              <a:gd name="connsiteX1178" fmla="*/ 242334 w 12191954"/>
              <a:gd name="connsiteY1178" fmla="*/ 3328988 h 4397375"/>
              <a:gd name="connsiteX1179" fmla="*/ 245469 w 12191954"/>
              <a:gd name="connsiteY1179" fmla="*/ 3324225 h 4397375"/>
              <a:gd name="connsiteX1180" fmla="*/ 247559 w 12191954"/>
              <a:gd name="connsiteY1180" fmla="*/ 3322109 h 4397375"/>
              <a:gd name="connsiteX1181" fmla="*/ 676557 w 12191954"/>
              <a:gd name="connsiteY1181" fmla="*/ 3319463 h 4397375"/>
              <a:gd name="connsiteX1182" fmla="*/ 680327 w 12191954"/>
              <a:gd name="connsiteY1182" fmla="*/ 3319463 h 4397375"/>
              <a:gd name="connsiteX1183" fmla="*/ 685175 w 12191954"/>
              <a:gd name="connsiteY1183" fmla="*/ 3319992 h 4397375"/>
              <a:gd name="connsiteX1184" fmla="*/ 702949 w 12191954"/>
              <a:gd name="connsiteY1184" fmla="*/ 3323167 h 4397375"/>
              <a:gd name="connsiteX1185" fmla="*/ 707797 w 12191954"/>
              <a:gd name="connsiteY1185" fmla="*/ 3323167 h 4397375"/>
              <a:gd name="connsiteX1186" fmla="*/ 712106 w 12191954"/>
              <a:gd name="connsiteY1186" fmla="*/ 3323167 h 4397375"/>
              <a:gd name="connsiteX1187" fmla="*/ 715337 w 12191954"/>
              <a:gd name="connsiteY1187" fmla="*/ 3323167 h 4397375"/>
              <a:gd name="connsiteX1188" fmla="*/ 719108 w 12191954"/>
              <a:gd name="connsiteY1188" fmla="*/ 3322109 h 4397375"/>
              <a:gd name="connsiteX1189" fmla="*/ 718569 w 12191954"/>
              <a:gd name="connsiteY1189" fmla="*/ 3331105 h 4397375"/>
              <a:gd name="connsiteX1190" fmla="*/ 716953 w 12191954"/>
              <a:gd name="connsiteY1190" fmla="*/ 3337984 h 4397375"/>
              <a:gd name="connsiteX1191" fmla="*/ 715337 w 12191954"/>
              <a:gd name="connsiteY1191" fmla="*/ 3341159 h 4397375"/>
              <a:gd name="connsiteX1192" fmla="*/ 714260 w 12191954"/>
              <a:gd name="connsiteY1192" fmla="*/ 3343276 h 4397375"/>
              <a:gd name="connsiteX1193" fmla="*/ 712644 w 12191954"/>
              <a:gd name="connsiteY1193" fmla="*/ 3345922 h 4397375"/>
              <a:gd name="connsiteX1194" fmla="*/ 711567 w 12191954"/>
              <a:gd name="connsiteY1194" fmla="*/ 3347509 h 4397375"/>
              <a:gd name="connsiteX1195" fmla="*/ 709413 w 12191954"/>
              <a:gd name="connsiteY1195" fmla="*/ 3348567 h 4397375"/>
              <a:gd name="connsiteX1196" fmla="*/ 707258 w 12191954"/>
              <a:gd name="connsiteY1196" fmla="*/ 3349626 h 4397375"/>
              <a:gd name="connsiteX1197" fmla="*/ 702949 w 12191954"/>
              <a:gd name="connsiteY1197" fmla="*/ 3351213 h 4397375"/>
              <a:gd name="connsiteX1198" fmla="*/ 698102 w 12191954"/>
              <a:gd name="connsiteY1198" fmla="*/ 3351213 h 4397375"/>
              <a:gd name="connsiteX1199" fmla="*/ 693254 w 12191954"/>
              <a:gd name="connsiteY1199" fmla="*/ 3350684 h 4397375"/>
              <a:gd name="connsiteX1200" fmla="*/ 687868 w 12191954"/>
              <a:gd name="connsiteY1200" fmla="*/ 3348567 h 4397375"/>
              <a:gd name="connsiteX1201" fmla="*/ 683021 w 12191954"/>
              <a:gd name="connsiteY1201" fmla="*/ 3346980 h 4397375"/>
              <a:gd name="connsiteX1202" fmla="*/ 673325 w 12191954"/>
              <a:gd name="connsiteY1202" fmla="*/ 3342217 h 4397375"/>
              <a:gd name="connsiteX1203" fmla="*/ 664708 w 12191954"/>
              <a:gd name="connsiteY1203" fmla="*/ 3337455 h 4397375"/>
              <a:gd name="connsiteX1204" fmla="*/ 658783 w 12191954"/>
              <a:gd name="connsiteY1204" fmla="*/ 3334280 h 4397375"/>
              <a:gd name="connsiteX1205" fmla="*/ 660399 w 12191954"/>
              <a:gd name="connsiteY1205" fmla="*/ 3329517 h 4397375"/>
              <a:gd name="connsiteX1206" fmla="*/ 663092 w 12191954"/>
              <a:gd name="connsiteY1206" fmla="*/ 3326342 h 4397375"/>
              <a:gd name="connsiteX1207" fmla="*/ 665246 w 12191954"/>
              <a:gd name="connsiteY1207" fmla="*/ 3323167 h 4397375"/>
              <a:gd name="connsiteX1208" fmla="*/ 669017 w 12191954"/>
              <a:gd name="connsiteY1208" fmla="*/ 3321580 h 4397375"/>
              <a:gd name="connsiteX1209" fmla="*/ 672787 w 12191954"/>
              <a:gd name="connsiteY1209" fmla="*/ 3319992 h 4397375"/>
              <a:gd name="connsiteX1210" fmla="*/ 898501 w 12191954"/>
              <a:gd name="connsiteY1210" fmla="*/ 3308350 h 4397375"/>
              <a:gd name="connsiteX1211" fmla="*/ 921437 w 12191954"/>
              <a:gd name="connsiteY1211" fmla="*/ 3308350 h 4397375"/>
              <a:gd name="connsiteX1212" fmla="*/ 920916 w 12191954"/>
              <a:gd name="connsiteY1212" fmla="*/ 3315851 h 4397375"/>
              <a:gd name="connsiteX1213" fmla="*/ 921437 w 12191954"/>
              <a:gd name="connsiteY1213" fmla="*/ 3321745 h 4397375"/>
              <a:gd name="connsiteX1214" fmla="*/ 923001 w 12191954"/>
              <a:gd name="connsiteY1214" fmla="*/ 3326031 h 4397375"/>
              <a:gd name="connsiteX1215" fmla="*/ 924043 w 12191954"/>
              <a:gd name="connsiteY1215" fmla="*/ 3329246 h 4397375"/>
              <a:gd name="connsiteX1216" fmla="*/ 925607 w 12191954"/>
              <a:gd name="connsiteY1216" fmla="*/ 3331389 h 4397375"/>
              <a:gd name="connsiteX1217" fmla="*/ 928214 w 12191954"/>
              <a:gd name="connsiteY1217" fmla="*/ 3332996 h 4397375"/>
              <a:gd name="connsiteX1218" fmla="*/ 930820 w 12191954"/>
              <a:gd name="connsiteY1218" fmla="*/ 3333532 h 4397375"/>
              <a:gd name="connsiteX1219" fmla="*/ 933426 w 12191954"/>
              <a:gd name="connsiteY1219" fmla="*/ 3334604 h 4397375"/>
              <a:gd name="connsiteX1220" fmla="*/ 933426 w 12191954"/>
              <a:gd name="connsiteY1220" fmla="*/ 3339426 h 4397375"/>
              <a:gd name="connsiteX1221" fmla="*/ 932384 w 12191954"/>
              <a:gd name="connsiteY1221" fmla="*/ 3343176 h 4397375"/>
              <a:gd name="connsiteX1222" fmla="*/ 930299 w 12191954"/>
              <a:gd name="connsiteY1222" fmla="*/ 3346927 h 4397375"/>
              <a:gd name="connsiteX1223" fmla="*/ 928735 w 12191954"/>
              <a:gd name="connsiteY1223" fmla="*/ 3349070 h 4397375"/>
              <a:gd name="connsiteX1224" fmla="*/ 925607 w 12191954"/>
              <a:gd name="connsiteY1224" fmla="*/ 3350677 h 4397375"/>
              <a:gd name="connsiteX1225" fmla="*/ 923001 w 12191954"/>
              <a:gd name="connsiteY1225" fmla="*/ 3351213 h 4397375"/>
              <a:gd name="connsiteX1226" fmla="*/ 919873 w 12191954"/>
              <a:gd name="connsiteY1226" fmla="*/ 3350677 h 4397375"/>
              <a:gd name="connsiteX1227" fmla="*/ 916224 w 12191954"/>
              <a:gd name="connsiteY1227" fmla="*/ 3349606 h 4397375"/>
              <a:gd name="connsiteX1228" fmla="*/ 913618 w 12191954"/>
              <a:gd name="connsiteY1228" fmla="*/ 3347463 h 4397375"/>
              <a:gd name="connsiteX1229" fmla="*/ 909969 w 12191954"/>
              <a:gd name="connsiteY1229" fmla="*/ 3344248 h 4397375"/>
              <a:gd name="connsiteX1230" fmla="*/ 906842 w 12191954"/>
              <a:gd name="connsiteY1230" fmla="*/ 3341033 h 4397375"/>
              <a:gd name="connsiteX1231" fmla="*/ 904235 w 12191954"/>
              <a:gd name="connsiteY1231" fmla="*/ 3336211 h 4397375"/>
              <a:gd name="connsiteX1232" fmla="*/ 901629 w 12191954"/>
              <a:gd name="connsiteY1232" fmla="*/ 3330853 h 4397375"/>
              <a:gd name="connsiteX1233" fmla="*/ 900065 w 12191954"/>
              <a:gd name="connsiteY1233" fmla="*/ 3323888 h 4397375"/>
              <a:gd name="connsiteX1234" fmla="*/ 899023 w 12191954"/>
              <a:gd name="connsiteY1234" fmla="*/ 3316923 h 4397375"/>
              <a:gd name="connsiteX1235" fmla="*/ 305527 w 12191954"/>
              <a:gd name="connsiteY1235" fmla="*/ 3308350 h 4397375"/>
              <a:gd name="connsiteX1236" fmla="*/ 335445 w 12191954"/>
              <a:gd name="connsiteY1236" fmla="*/ 3308350 h 4397375"/>
              <a:gd name="connsiteX1237" fmla="*/ 334911 w 12191954"/>
              <a:gd name="connsiteY1237" fmla="*/ 3312584 h 4397375"/>
              <a:gd name="connsiteX1238" fmla="*/ 334377 w 12191954"/>
              <a:gd name="connsiteY1238" fmla="*/ 3315229 h 4397375"/>
              <a:gd name="connsiteX1239" fmla="*/ 333308 w 12191954"/>
              <a:gd name="connsiteY1239" fmla="*/ 3317346 h 4397375"/>
              <a:gd name="connsiteX1240" fmla="*/ 331171 w 12191954"/>
              <a:gd name="connsiteY1240" fmla="*/ 3318404 h 4397375"/>
              <a:gd name="connsiteX1241" fmla="*/ 326897 w 12191954"/>
              <a:gd name="connsiteY1241" fmla="*/ 3319992 h 4397375"/>
              <a:gd name="connsiteX1242" fmla="*/ 325294 w 12191954"/>
              <a:gd name="connsiteY1242" fmla="*/ 3320521 h 4397375"/>
              <a:gd name="connsiteX1243" fmla="*/ 323692 w 12191954"/>
              <a:gd name="connsiteY1243" fmla="*/ 3321580 h 4397375"/>
              <a:gd name="connsiteX1244" fmla="*/ 324226 w 12191954"/>
              <a:gd name="connsiteY1244" fmla="*/ 3325284 h 4397375"/>
              <a:gd name="connsiteX1245" fmla="*/ 324760 w 12191954"/>
              <a:gd name="connsiteY1245" fmla="*/ 3327930 h 4397375"/>
              <a:gd name="connsiteX1246" fmla="*/ 326897 w 12191954"/>
              <a:gd name="connsiteY1246" fmla="*/ 3333221 h 4397375"/>
              <a:gd name="connsiteX1247" fmla="*/ 329034 w 12191954"/>
              <a:gd name="connsiteY1247" fmla="*/ 3339571 h 4397375"/>
              <a:gd name="connsiteX1248" fmla="*/ 329568 w 12191954"/>
              <a:gd name="connsiteY1248" fmla="*/ 3342746 h 4397375"/>
              <a:gd name="connsiteX1249" fmla="*/ 329568 w 12191954"/>
              <a:gd name="connsiteY1249" fmla="*/ 3346980 h 4397375"/>
              <a:gd name="connsiteX1250" fmla="*/ 331171 w 12191954"/>
              <a:gd name="connsiteY1250" fmla="*/ 3347509 h 4397375"/>
              <a:gd name="connsiteX1251" fmla="*/ 332774 w 12191954"/>
              <a:gd name="connsiteY1251" fmla="*/ 3346980 h 4397375"/>
              <a:gd name="connsiteX1252" fmla="*/ 333842 w 12191954"/>
              <a:gd name="connsiteY1252" fmla="*/ 3345921 h 4397375"/>
              <a:gd name="connsiteX1253" fmla="*/ 334377 w 12191954"/>
              <a:gd name="connsiteY1253" fmla="*/ 3344863 h 4397375"/>
              <a:gd name="connsiteX1254" fmla="*/ 335445 w 12191954"/>
              <a:gd name="connsiteY1254" fmla="*/ 3340100 h 4397375"/>
              <a:gd name="connsiteX1255" fmla="*/ 335445 w 12191954"/>
              <a:gd name="connsiteY1255" fmla="*/ 3333750 h 4397375"/>
              <a:gd name="connsiteX1256" fmla="*/ 338651 w 12191954"/>
              <a:gd name="connsiteY1256" fmla="*/ 3335867 h 4397375"/>
              <a:gd name="connsiteX1257" fmla="*/ 340253 w 12191954"/>
              <a:gd name="connsiteY1257" fmla="*/ 3336925 h 4397375"/>
              <a:gd name="connsiteX1258" fmla="*/ 341322 w 12191954"/>
              <a:gd name="connsiteY1258" fmla="*/ 3338513 h 4397375"/>
              <a:gd name="connsiteX1259" fmla="*/ 341322 w 12191954"/>
              <a:gd name="connsiteY1259" fmla="*/ 3340630 h 4397375"/>
              <a:gd name="connsiteX1260" fmla="*/ 341322 w 12191954"/>
              <a:gd name="connsiteY1260" fmla="*/ 3342217 h 4397375"/>
              <a:gd name="connsiteX1261" fmla="*/ 340253 w 12191954"/>
              <a:gd name="connsiteY1261" fmla="*/ 3344863 h 4397375"/>
              <a:gd name="connsiteX1262" fmla="*/ 338116 w 12191954"/>
              <a:gd name="connsiteY1262" fmla="*/ 3349626 h 4397375"/>
              <a:gd name="connsiteX1263" fmla="*/ 334911 w 12191954"/>
              <a:gd name="connsiteY1263" fmla="*/ 3354388 h 4397375"/>
              <a:gd name="connsiteX1264" fmla="*/ 331705 w 12191954"/>
              <a:gd name="connsiteY1264" fmla="*/ 3360209 h 4397375"/>
              <a:gd name="connsiteX1265" fmla="*/ 330637 w 12191954"/>
              <a:gd name="connsiteY1265" fmla="*/ 3362855 h 4397375"/>
              <a:gd name="connsiteX1266" fmla="*/ 329568 w 12191954"/>
              <a:gd name="connsiteY1266" fmla="*/ 3366030 h 4397375"/>
              <a:gd name="connsiteX1267" fmla="*/ 329568 w 12191954"/>
              <a:gd name="connsiteY1267" fmla="*/ 3369734 h 4397375"/>
              <a:gd name="connsiteX1268" fmla="*/ 329568 w 12191954"/>
              <a:gd name="connsiteY1268" fmla="*/ 3372909 h 4397375"/>
              <a:gd name="connsiteX1269" fmla="*/ 324760 w 12191954"/>
              <a:gd name="connsiteY1269" fmla="*/ 3362326 h 4397375"/>
              <a:gd name="connsiteX1270" fmla="*/ 322089 w 12191954"/>
              <a:gd name="connsiteY1270" fmla="*/ 3359151 h 4397375"/>
              <a:gd name="connsiteX1271" fmla="*/ 319951 w 12191954"/>
              <a:gd name="connsiteY1271" fmla="*/ 3355976 h 4397375"/>
              <a:gd name="connsiteX1272" fmla="*/ 317814 w 12191954"/>
              <a:gd name="connsiteY1272" fmla="*/ 3353330 h 4397375"/>
              <a:gd name="connsiteX1273" fmla="*/ 315678 w 12191954"/>
              <a:gd name="connsiteY1273" fmla="*/ 3352271 h 4397375"/>
              <a:gd name="connsiteX1274" fmla="*/ 314075 w 12191954"/>
              <a:gd name="connsiteY1274" fmla="*/ 3352271 h 4397375"/>
              <a:gd name="connsiteX1275" fmla="*/ 311938 w 12191954"/>
              <a:gd name="connsiteY1275" fmla="*/ 3352801 h 4397375"/>
              <a:gd name="connsiteX1276" fmla="*/ 310335 w 12191954"/>
              <a:gd name="connsiteY1276" fmla="*/ 3354388 h 4397375"/>
              <a:gd name="connsiteX1277" fmla="*/ 308732 w 12191954"/>
              <a:gd name="connsiteY1277" fmla="*/ 3355976 h 4397375"/>
              <a:gd name="connsiteX1278" fmla="*/ 306595 w 12191954"/>
              <a:gd name="connsiteY1278" fmla="*/ 3359151 h 4397375"/>
              <a:gd name="connsiteX1279" fmla="*/ 305527 w 12191954"/>
              <a:gd name="connsiteY1279" fmla="*/ 3362855 h 4397375"/>
              <a:gd name="connsiteX1280" fmla="*/ 302321 w 12191954"/>
              <a:gd name="connsiteY1280" fmla="*/ 3372909 h 4397375"/>
              <a:gd name="connsiteX1281" fmla="*/ 299650 w 12191954"/>
              <a:gd name="connsiteY1281" fmla="*/ 3386138 h 4397375"/>
              <a:gd name="connsiteX1282" fmla="*/ 287362 w 12191954"/>
              <a:gd name="connsiteY1282" fmla="*/ 3386138 h 4397375"/>
              <a:gd name="connsiteX1283" fmla="*/ 286293 w 12191954"/>
              <a:gd name="connsiteY1283" fmla="*/ 3376084 h 4397375"/>
              <a:gd name="connsiteX1284" fmla="*/ 285759 w 12191954"/>
              <a:gd name="connsiteY1284" fmla="*/ 3368146 h 4397375"/>
              <a:gd name="connsiteX1285" fmla="*/ 286293 w 12191954"/>
              <a:gd name="connsiteY1285" fmla="*/ 3361796 h 4397375"/>
              <a:gd name="connsiteX1286" fmla="*/ 286827 w 12191954"/>
              <a:gd name="connsiteY1286" fmla="*/ 3355976 h 4397375"/>
              <a:gd name="connsiteX1287" fmla="*/ 288430 w 12191954"/>
              <a:gd name="connsiteY1287" fmla="*/ 3351742 h 4397375"/>
              <a:gd name="connsiteX1288" fmla="*/ 290033 w 12191954"/>
              <a:gd name="connsiteY1288" fmla="*/ 3348038 h 4397375"/>
              <a:gd name="connsiteX1289" fmla="*/ 291636 w 12191954"/>
              <a:gd name="connsiteY1289" fmla="*/ 3345392 h 4397375"/>
              <a:gd name="connsiteX1290" fmla="*/ 294307 w 12191954"/>
              <a:gd name="connsiteY1290" fmla="*/ 3342217 h 4397375"/>
              <a:gd name="connsiteX1291" fmla="*/ 298581 w 12191954"/>
              <a:gd name="connsiteY1291" fmla="*/ 3337455 h 4397375"/>
              <a:gd name="connsiteX1292" fmla="*/ 300718 w 12191954"/>
              <a:gd name="connsiteY1292" fmla="*/ 3334809 h 4397375"/>
              <a:gd name="connsiteX1293" fmla="*/ 302321 w 12191954"/>
              <a:gd name="connsiteY1293" fmla="*/ 3331105 h 4397375"/>
              <a:gd name="connsiteX1294" fmla="*/ 303924 w 12191954"/>
              <a:gd name="connsiteY1294" fmla="*/ 3326871 h 4397375"/>
              <a:gd name="connsiteX1295" fmla="*/ 304992 w 12191954"/>
              <a:gd name="connsiteY1295" fmla="*/ 3322109 h 4397375"/>
              <a:gd name="connsiteX1296" fmla="*/ 305527 w 12191954"/>
              <a:gd name="connsiteY1296" fmla="*/ 3316288 h 4397375"/>
              <a:gd name="connsiteX1297" fmla="*/ 743977 w 12191954"/>
              <a:gd name="connsiteY1297" fmla="*/ 3292475 h 4397375"/>
              <a:gd name="connsiteX1298" fmla="*/ 747152 w 12191954"/>
              <a:gd name="connsiteY1298" fmla="*/ 3292475 h 4397375"/>
              <a:gd name="connsiteX1299" fmla="*/ 750327 w 12191954"/>
              <a:gd name="connsiteY1299" fmla="*/ 3293528 h 4397375"/>
              <a:gd name="connsiteX1300" fmla="*/ 753502 w 12191954"/>
              <a:gd name="connsiteY1300" fmla="*/ 3295632 h 4397375"/>
              <a:gd name="connsiteX1301" fmla="*/ 754031 w 12191954"/>
              <a:gd name="connsiteY1301" fmla="*/ 3302999 h 4397375"/>
              <a:gd name="connsiteX1302" fmla="*/ 753502 w 12191954"/>
              <a:gd name="connsiteY1302" fmla="*/ 3309840 h 4397375"/>
              <a:gd name="connsiteX1303" fmla="*/ 752444 w 12191954"/>
              <a:gd name="connsiteY1303" fmla="*/ 3316680 h 4397375"/>
              <a:gd name="connsiteX1304" fmla="*/ 750856 w 12191954"/>
              <a:gd name="connsiteY1304" fmla="*/ 3322468 h 4397375"/>
              <a:gd name="connsiteX1305" fmla="*/ 748211 w 12191954"/>
              <a:gd name="connsiteY1305" fmla="*/ 3328257 h 4397375"/>
              <a:gd name="connsiteX1306" fmla="*/ 746094 w 12191954"/>
              <a:gd name="connsiteY1306" fmla="*/ 3333519 h 4397375"/>
              <a:gd name="connsiteX1307" fmla="*/ 741331 w 12191954"/>
              <a:gd name="connsiteY1307" fmla="*/ 3342990 h 4397375"/>
              <a:gd name="connsiteX1308" fmla="*/ 739215 w 12191954"/>
              <a:gd name="connsiteY1308" fmla="*/ 3347200 h 4397375"/>
              <a:gd name="connsiteX1309" fmla="*/ 738156 w 12191954"/>
              <a:gd name="connsiteY1309" fmla="*/ 3350883 h 4397375"/>
              <a:gd name="connsiteX1310" fmla="*/ 738156 w 12191954"/>
              <a:gd name="connsiteY1310" fmla="*/ 3353514 h 4397375"/>
              <a:gd name="connsiteX1311" fmla="*/ 738156 w 12191954"/>
              <a:gd name="connsiteY1311" fmla="*/ 3356145 h 4397375"/>
              <a:gd name="connsiteX1312" fmla="*/ 740273 w 12191954"/>
              <a:gd name="connsiteY1312" fmla="*/ 3357724 h 4397375"/>
              <a:gd name="connsiteX1313" fmla="*/ 742919 w 12191954"/>
              <a:gd name="connsiteY1313" fmla="*/ 3359828 h 4397375"/>
              <a:gd name="connsiteX1314" fmla="*/ 747681 w 12191954"/>
              <a:gd name="connsiteY1314" fmla="*/ 3360355 h 4397375"/>
              <a:gd name="connsiteX1315" fmla="*/ 753502 w 12191954"/>
              <a:gd name="connsiteY1315" fmla="*/ 3360355 h 4397375"/>
              <a:gd name="connsiteX1316" fmla="*/ 751915 w 12191954"/>
              <a:gd name="connsiteY1316" fmla="*/ 3366669 h 4397375"/>
              <a:gd name="connsiteX1317" fmla="*/ 749798 w 12191954"/>
              <a:gd name="connsiteY1317" fmla="*/ 3372457 h 4397375"/>
              <a:gd name="connsiteX1318" fmla="*/ 746094 w 12191954"/>
              <a:gd name="connsiteY1318" fmla="*/ 3377193 h 4397375"/>
              <a:gd name="connsiteX1319" fmla="*/ 742390 w 12191954"/>
              <a:gd name="connsiteY1319" fmla="*/ 3380876 h 4397375"/>
              <a:gd name="connsiteX1320" fmla="*/ 738685 w 12191954"/>
              <a:gd name="connsiteY1320" fmla="*/ 3382981 h 4397375"/>
              <a:gd name="connsiteX1321" fmla="*/ 733923 w 12191954"/>
              <a:gd name="connsiteY1321" fmla="*/ 3385086 h 4397375"/>
              <a:gd name="connsiteX1322" fmla="*/ 729160 w 12191954"/>
              <a:gd name="connsiteY1322" fmla="*/ 3386138 h 4397375"/>
              <a:gd name="connsiteX1323" fmla="*/ 723869 w 12191954"/>
              <a:gd name="connsiteY1323" fmla="*/ 3385612 h 4397375"/>
              <a:gd name="connsiteX1324" fmla="*/ 726514 w 12191954"/>
              <a:gd name="connsiteY1324" fmla="*/ 3365090 h 4397375"/>
              <a:gd name="connsiteX1325" fmla="*/ 727043 w 12191954"/>
              <a:gd name="connsiteY1325" fmla="*/ 3353514 h 4397375"/>
              <a:gd name="connsiteX1326" fmla="*/ 726514 w 12191954"/>
              <a:gd name="connsiteY1326" fmla="*/ 3342464 h 4397375"/>
              <a:gd name="connsiteX1327" fmla="*/ 723869 w 12191954"/>
              <a:gd name="connsiteY1327" fmla="*/ 3321942 h 4397375"/>
              <a:gd name="connsiteX1328" fmla="*/ 727043 w 12191954"/>
              <a:gd name="connsiteY1328" fmla="*/ 3322995 h 4397375"/>
              <a:gd name="connsiteX1329" fmla="*/ 730219 w 12191954"/>
              <a:gd name="connsiteY1329" fmla="*/ 3322468 h 4397375"/>
              <a:gd name="connsiteX1330" fmla="*/ 731806 w 12191954"/>
              <a:gd name="connsiteY1330" fmla="*/ 3321416 h 4397375"/>
              <a:gd name="connsiteX1331" fmla="*/ 733394 w 12191954"/>
              <a:gd name="connsiteY1331" fmla="*/ 3318785 h 4397375"/>
              <a:gd name="connsiteX1332" fmla="*/ 734981 w 12191954"/>
              <a:gd name="connsiteY1332" fmla="*/ 3316154 h 4397375"/>
              <a:gd name="connsiteX1333" fmla="*/ 736039 w 12191954"/>
              <a:gd name="connsiteY1333" fmla="*/ 3312997 h 4397375"/>
              <a:gd name="connsiteX1334" fmla="*/ 737627 w 12191954"/>
              <a:gd name="connsiteY1334" fmla="*/ 3305104 h 4397375"/>
              <a:gd name="connsiteX1335" fmla="*/ 739215 w 12191954"/>
              <a:gd name="connsiteY1335" fmla="*/ 3298263 h 4397375"/>
              <a:gd name="connsiteX1336" fmla="*/ 740802 w 12191954"/>
              <a:gd name="connsiteY1336" fmla="*/ 3295106 h 4397375"/>
              <a:gd name="connsiteX1337" fmla="*/ 742390 w 12191954"/>
              <a:gd name="connsiteY1337" fmla="*/ 3293528 h 4397375"/>
              <a:gd name="connsiteX1338" fmla="*/ 1351207 w 12191954"/>
              <a:gd name="connsiteY1338" fmla="*/ 3284538 h 4397375"/>
              <a:gd name="connsiteX1339" fmla="*/ 1354336 w 12191954"/>
              <a:gd name="connsiteY1339" fmla="*/ 3285056 h 4397375"/>
              <a:gd name="connsiteX1340" fmla="*/ 1357988 w 12191954"/>
              <a:gd name="connsiteY1340" fmla="*/ 3286610 h 4397375"/>
              <a:gd name="connsiteX1341" fmla="*/ 1361639 w 12191954"/>
              <a:gd name="connsiteY1341" fmla="*/ 3288164 h 4397375"/>
              <a:gd name="connsiteX1342" fmla="*/ 1364247 w 12191954"/>
              <a:gd name="connsiteY1342" fmla="*/ 3291791 h 4397375"/>
              <a:gd name="connsiteX1343" fmla="*/ 1366855 w 12191954"/>
              <a:gd name="connsiteY1343" fmla="*/ 3296971 h 4397375"/>
              <a:gd name="connsiteX1344" fmla="*/ 1368420 w 12191954"/>
              <a:gd name="connsiteY1344" fmla="*/ 3303187 h 4397375"/>
              <a:gd name="connsiteX1345" fmla="*/ 1369985 w 12191954"/>
              <a:gd name="connsiteY1345" fmla="*/ 3311476 h 4397375"/>
              <a:gd name="connsiteX1346" fmla="*/ 1369985 w 12191954"/>
              <a:gd name="connsiteY1346" fmla="*/ 3321837 h 4397375"/>
              <a:gd name="connsiteX1347" fmla="*/ 1368941 w 12191954"/>
              <a:gd name="connsiteY1347" fmla="*/ 3333751 h 4397375"/>
              <a:gd name="connsiteX1348" fmla="*/ 1365812 w 12191954"/>
              <a:gd name="connsiteY1348" fmla="*/ 3333751 h 4397375"/>
              <a:gd name="connsiteX1349" fmla="*/ 1362682 w 12191954"/>
              <a:gd name="connsiteY1349" fmla="*/ 3332715 h 4397375"/>
              <a:gd name="connsiteX1350" fmla="*/ 1359552 w 12191954"/>
              <a:gd name="connsiteY1350" fmla="*/ 3331679 h 4397375"/>
              <a:gd name="connsiteX1351" fmla="*/ 1357466 w 12191954"/>
              <a:gd name="connsiteY1351" fmla="*/ 3330125 h 4397375"/>
              <a:gd name="connsiteX1352" fmla="*/ 1354858 w 12191954"/>
              <a:gd name="connsiteY1352" fmla="*/ 3327535 h 4397375"/>
              <a:gd name="connsiteX1353" fmla="*/ 1353293 w 12191954"/>
              <a:gd name="connsiteY1353" fmla="*/ 3325463 h 4397375"/>
              <a:gd name="connsiteX1354" fmla="*/ 1349120 w 12191954"/>
              <a:gd name="connsiteY1354" fmla="*/ 3319246 h 4397375"/>
              <a:gd name="connsiteX1355" fmla="*/ 1341817 w 12191954"/>
              <a:gd name="connsiteY1355" fmla="*/ 3306814 h 4397375"/>
              <a:gd name="connsiteX1356" fmla="*/ 1338166 w 12191954"/>
              <a:gd name="connsiteY1356" fmla="*/ 3301115 h 4397375"/>
              <a:gd name="connsiteX1357" fmla="*/ 1333472 w 12191954"/>
              <a:gd name="connsiteY1357" fmla="*/ 3296453 h 4397375"/>
              <a:gd name="connsiteX1358" fmla="*/ 1334515 w 12191954"/>
              <a:gd name="connsiteY1358" fmla="*/ 3293863 h 4397375"/>
              <a:gd name="connsiteX1359" fmla="*/ 1336080 w 12191954"/>
              <a:gd name="connsiteY1359" fmla="*/ 3292309 h 4397375"/>
              <a:gd name="connsiteX1360" fmla="*/ 1338166 w 12191954"/>
              <a:gd name="connsiteY1360" fmla="*/ 3289719 h 4397375"/>
              <a:gd name="connsiteX1361" fmla="*/ 1341296 w 12191954"/>
              <a:gd name="connsiteY1361" fmla="*/ 3288164 h 4397375"/>
              <a:gd name="connsiteX1362" fmla="*/ 1343904 w 12191954"/>
              <a:gd name="connsiteY1362" fmla="*/ 3286610 h 4397375"/>
              <a:gd name="connsiteX1363" fmla="*/ 1347555 w 12191954"/>
              <a:gd name="connsiteY1363" fmla="*/ 3285056 h 4397375"/>
              <a:gd name="connsiteX1364" fmla="*/ 12048212 w 12191954"/>
              <a:gd name="connsiteY1364" fmla="*/ 3275013 h 4397375"/>
              <a:gd name="connsiteX1365" fmla="*/ 12051363 w 12191954"/>
              <a:gd name="connsiteY1365" fmla="*/ 3275013 h 4397375"/>
              <a:gd name="connsiteX1366" fmla="*/ 12055564 w 12191954"/>
              <a:gd name="connsiteY1366" fmla="*/ 3276072 h 4397375"/>
              <a:gd name="connsiteX1367" fmla="*/ 12059239 w 12191954"/>
              <a:gd name="connsiteY1367" fmla="*/ 3277130 h 4397375"/>
              <a:gd name="connsiteX1368" fmla="*/ 12063440 w 12191954"/>
              <a:gd name="connsiteY1368" fmla="*/ 3278717 h 4397375"/>
              <a:gd name="connsiteX1369" fmla="*/ 12068166 w 12191954"/>
              <a:gd name="connsiteY1369" fmla="*/ 3281363 h 4397375"/>
              <a:gd name="connsiteX1370" fmla="*/ 12072367 w 12191954"/>
              <a:gd name="connsiteY1370" fmla="*/ 3284538 h 4397375"/>
              <a:gd name="connsiteX1371" fmla="*/ 12072892 w 12191954"/>
              <a:gd name="connsiteY1371" fmla="*/ 3291417 h 4397375"/>
              <a:gd name="connsiteX1372" fmla="*/ 12072892 w 12191954"/>
              <a:gd name="connsiteY1372" fmla="*/ 3297238 h 4397375"/>
              <a:gd name="connsiteX1373" fmla="*/ 12072367 w 12191954"/>
              <a:gd name="connsiteY1373" fmla="*/ 3302001 h 4397375"/>
              <a:gd name="connsiteX1374" fmla="*/ 12071842 w 12191954"/>
              <a:gd name="connsiteY1374" fmla="*/ 3306234 h 4397375"/>
              <a:gd name="connsiteX1375" fmla="*/ 12070266 w 12191954"/>
              <a:gd name="connsiteY1375" fmla="*/ 3308880 h 4397375"/>
              <a:gd name="connsiteX1376" fmla="*/ 12069216 w 12191954"/>
              <a:gd name="connsiteY1376" fmla="*/ 3312055 h 4397375"/>
              <a:gd name="connsiteX1377" fmla="*/ 12066066 w 12191954"/>
              <a:gd name="connsiteY1377" fmla="*/ 3316818 h 4397375"/>
              <a:gd name="connsiteX1378" fmla="*/ 12062915 w 12191954"/>
              <a:gd name="connsiteY1378" fmla="*/ 3321580 h 4397375"/>
              <a:gd name="connsiteX1379" fmla="*/ 12061340 w 12191954"/>
              <a:gd name="connsiteY1379" fmla="*/ 3324226 h 4397375"/>
              <a:gd name="connsiteX1380" fmla="*/ 12060290 w 12191954"/>
              <a:gd name="connsiteY1380" fmla="*/ 3327930 h 4397375"/>
              <a:gd name="connsiteX1381" fmla="*/ 12059764 w 12191954"/>
              <a:gd name="connsiteY1381" fmla="*/ 3331634 h 4397375"/>
              <a:gd name="connsiteX1382" fmla="*/ 12059239 w 12191954"/>
              <a:gd name="connsiteY1382" fmla="*/ 3336397 h 4397375"/>
              <a:gd name="connsiteX1383" fmla="*/ 12059239 w 12191954"/>
              <a:gd name="connsiteY1383" fmla="*/ 3342218 h 4397375"/>
              <a:gd name="connsiteX1384" fmla="*/ 12059764 w 12191954"/>
              <a:gd name="connsiteY1384" fmla="*/ 3348568 h 4397375"/>
              <a:gd name="connsiteX1385" fmla="*/ 12055039 w 12191954"/>
              <a:gd name="connsiteY1385" fmla="*/ 3346980 h 4397375"/>
              <a:gd name="connsiteX1386" fmla="*/ 12050838 w 12191954"/>
              <a:gd name="connsiteY1386" fmla="*/ 3345393 h 4397375"/>
              <a:gd name="connsiteX1387" fmla="*/ 12047687 w 12191954"/>
              <a:gd name="connsiteY1387" fmla="*/ 3344863 h 4397375"/>
              <a:gd name="connsiteX1388" fmla="*/ 12044012 w 12191954"/>
              <a:gd name="connsiteY1388" fmla="*/ 3343805 h 4397375"/>
              <a:gd name="connsiteX1389" fmla="*/ 12041386 w 12191954"/>
              <a:gd name="connsiteY1389" fmla="*/ 3343805 h 4397375"/>
              <a:gd name="connsiteX1390" fmla="*/ 12038760 w 12191954"/>
              <a:gd name="connsiteY1390" fmla="*/ 3344863 h 4397375"/>
              <a:gd name="connsiteX1391" fmla="*/ 12036660 w 12191954"/>
              <a:gd name="connsiteY1391" fmla="*/ 3345922 h 4397375"/>
              <a:gd name="connsiteX1392" fmla="*/ 12034560 w 12191954"/>
              <a:gd name="connsiteY1392" fmla="*/ 3347509 h 4397375"/>
              <a:gd name="connsiteX1393" fmla="*/ 12033510 w 12191954"/>
              <a:gd name="connsiteY1393" fmla="*/ 3349626 h 4397375"/>
              <a:gd name="connsiteX1394" fmla="*/ 12031409 w 12191954"/>
              <a:gd name="connsiteY1394" fmla="*/ 3351214 h 4397375"/>
              <a:gd name="connsiteX1395" fmla="*/ 12029834 w 12191954"/>
              <a:gd name="connsiteY1395" fmla="*/ 3356505 h 4397375"/>
              <a:gd name="connsiteX1396" fmla="*/ 12028258 w 12191954"/>
              <a:gd name="connsiteY1396" fmla="*/ 3362326 h 4397375"/>
              <a:gd name="connsiteX1397" fmla="*/ 12027208 w 12191954"/>
              <a:gd name="connsiteY1397" fmla="*/ 3369734 h 4397375"/>
              <a:gd name="connsiteX1398" fmla="*/ 12025633 w 12191954"/>
              <a:gd name="connsiteY1398" fmla="*/ 3384022 h 4397375"/>
              <a:gd name="connsiteX1399" fmla="*/ 12024583 w 12191954"/>
              <a:gd name="connsiteY1399" fmla="*/ 3390901 h 4397375"/>
              <a:gd name="connsiteX1400" fmla="*/ 12023008 w 12191954"/>
              <a:gd name="connsiteY1400" fmla="*/ 3397251 h 4397375"/>
              <a:gd name="connsiteX1401" fmla="*/ 12020382 w 12191954"/>
              <a:gd name="connsiteY1401" fmla="*/ 3402543 h 4397375"/>
              <a:gd name="connsiteX1402" fmla="*/ 12018807 w 12191954"/>
              <a:gd name="connsiteY1402" fmla="*/ 3405718 h 4397375"/>
              <a:gd name="connsiteX1403" fmla="*/ 12016706 w 12191954"/>
              <a:gd name="connsiteY1403" fmla="*/ 3407305 h 4397375"/>
              <a:gd name="connsiteX1404" fmla="*/ 12014606 w 12191954"/>
              <a:gd name="connsiteY1404" fmla="*/ 3409422 h 4397375"/>
              <a:gd name="connsiteX1405" fmla="*/ 12011980 w 12191954"/>
              <a:gd name="connsiteY1405" fmla="*/ 3411010 h 4397375"/>
              <a:gd name="connsiteX1406" fmla="*/ 12009355 w 12191954"/>
              <a:gd name="connsiteY1406" fmla="*/ 3412068 h 4397375"/>
              <a:gd name="connsiteX1407" fmla="*/ 12006204 w 12191954"/>
              <a:gd name="connsiteY1407" fmla="*/ 3413126 h 4397375"/>
              <a:gd name="connsiteX1408" fmla="*/ 12005154 w 12191954"/>
              <a:gd name="connsiteY1408" fmla="*/ 3398839 h 4397375"/>
              <a:gd name="connsiteX1409" fmla="*/ 12004629 w 12191954"/>
              <a:gd name="connsiteY1409" fmla="*/ 3384022 h 4397375"/>
              <a:gd name="connsiteX1410" fmla="*/ 12005154 w 12191954"/>
              <a:gd name="connsiteY1410" fmla="*/ 3369734 h 4397375"/>
              <a:gd name="connsiteX1411" fmla="*/ 12006204 w 12191954"/>
              <a:gd name="connsiteY1411" fmla="*/ 3355447 h 4397375"/>
              <a:gd name="connsiteX1412" fmla="*/ 12008305 w 12191954"/>
              <a:gd name="connsiteY1412" fmla="*/ 3341688 h 4397375"/>
              <a:gd name="connsiteX1413" fmla="*/ 12010930 w 12191954"/>
              <a:gd name="connsiteY1413" fmla="*/ 3328459 h 4397375"/>
              <a:gd name="connsiteX1414" fmla="*/ 12014081 w 12191954"/>
              <a:gd name="connsiteY1414" fmla="*/ 3316818 h 4397375"/>
              <a:gd name="connsiteX1415" fmla="*/ 12018282 w 12191954"/>
              <a:gd name="connsiteY1415" fmla="*/ 3305705 h 4397375"/>
              <a:gd name="connsiteX1416" fmla="*/ 12023008 w 12191954"/>
              <a:gd name="connsiteY1416" fmla="*/ 3296180 h 4397375"/>
              <a:gd name="connsiteX1417" fmla="*/ 12025633 w 12191954"/>
              <a:gd name="connsiteY1417" fmla="*/ 3291947 h 4397375"/>
              <a:gd name="connsiteX1418" fmla="*/ 12028258 w 12191954"/>
              <a:gd name="connsiteY1418" fmla="*/ 3287713 h 4397375"/>
              <a:gd name="connsiteX1419" fmla="*/ 12030884 w 12191954"/>
              <a:gd name="connsiteY1419" fmla="*/ 3284538 h 4397375"/>
              <a:gd name="connsiteX1420" fmla="*/ 12034035 w 12191954"/>
              <a:gd name="connsiteY1420" fmla="*/ 3281892 h 4397375"/>
              <a:gd name="connsiteX1421" fmla="*/ 12037710 w 12191954"/>
              <a:gd name="connsiteY1421" fmla="*/ 3279247 h 4397375"/>
              <a:gd name="connsiteX1422" fmla="*/ 12040861 w 12191954"/>
              <a:gd name="connsiteY1422" fmla="*/ 3277130 h 4397375"/>
              <a:gd name="connsiteX1423" fmla="*/ 12044012 w 12191954"/>
              <a:gd name="connsiteY1423" fmla="*/ 3276072 h 4397375"/>
              <a:gd name="connsiteX1424" fmla="*/ 1484823 w 12191954"/>
              <a:gd name="connsiteY1424" fmla="*/ 3243263 h 4397375"/>
              <a:gd name="connsiteX1425" fmla="*/ 1485881 w 12191954"/>
              <a:gd name="connsiteY1425" fmla="*/ 3243792 h 4397375"/>
              <a:gd name="connsiteX1426" fmla="*/ 1486939 w 12191954"/>
              <a:gd name="connsiteY1426" fmla="*/ 3244322 h 4397375"/>
              <a:gd name="connsiteX1427" fmla="*/ 1487468 w 12191954"/>
              <a:gd name="connsiteY1427" fmla="*/ 3246438 h 4397375"/>
              <a:gd name="connsiteX1428" fmla="*/ 1488527 w 12191954"/>
              <a:gd name="connsiteY1428" fmla="*/ 3251201 h 4397375"/>
              <a:gd name="connsiteX1429" fmla="*/ 1489056 w 12191954"/>
              <a:gd name="connsiteY1429" fmla="*/ 3257022 h 4397375"/>
              <a:gd name="connsiteX1430" fmla="*/ 1500698 w 12191954"/>
              <a:gd name="connsiteY1430" fmla="*/ 3257022 h 4397375"/>
              <a:gd name="connsiteX1431" fmla="*/ 1496993 w 12191954"/>
              <a:gd name="connsiteY1431" fmla="*/ 3262843 h 4397375"/>
              <a:gd name="connsiteX1432" fmla="*/ 1494877 w 12191954"/>
              <a:gd name="connsiteY1432" fmla="*/ 3267605 h 4397375"/>
              <a:gd name="connsiteX1433" fmla="*/ 1493818 w 12191954"/>
              <a:gd name="connsiteY1433" fmla="*/ 3271309 h 4397375"/>
              <a:gd name="connsiteX1434" fmla="*/ 1492760 w 12191954"/>
              <a:gd name="connsiteY1434" fmla="*/ 3273955 h 4397375"/>
              <a:gd name="connsiteX1435" fmla="*/ 1493818 w 12191954"/>
              <a:gd name="connsiteY1435" fmla="*/ 3276072 h 4397375"/>
              <a:gd name="connsiteX1436" fmla="*/ 1495406 w 12191954"/>
              <a:gd name="connsiteY1436" fmla="*/ 3277659 h 4397375"/>
              <a:gd name="connsiteX1437" fmla="*/ 1496993 w 12191954"/>
              <a:gd name="connsiteY1437" fmla="*/ 3278188 h 4397375"/>
              <a:gd name="connsiteX1438" fmla="*/ 1500168 w 12191954"/>
              <a:gd name="connsiteY1438" fmla="*/ 3278718 h 4397375"/>
              <a:gd name="connsiteX1439" fmla="*/ 1507047 w 12191954"/>
              <a:gd name="connsiteY1439" fmla="*/ 3279776 h 4397375"/>
              <a:gd name="connsiteX1440" fmla="*/ 1510752 w 12191954"/>
              <a:gd name="connsiteY1440" fmla="*/ 3281363 h 4397375"/>
              <a:gd name="connsiteX1441" fmla="*/ 1514985 w 12191954"/>
              <a:gd name="connsiteY1441" fmla="*/ 3282422 h 4397375"/>
              <a:gd name="connsiteX1442" fmla="*/ 1519218 w 12191954"/>
              <a:gd name="connsiteY1442" fmla="*/ 3284009 h 4397375"/>
              <a:gd name="connsiteX1443" fmla="*/ 1523452 w 12191954"/>
              <a:gd name="connsiteY1443" fmla="*/ 3287184 h 4397375"/>
              <a:gd name="connsiteX1444" fmla="*/ 1526627 w 12191954"/>
              <a:gd name="connsiteY1444" fmla="*/ 3290889 h 4397375"/>
              <a:gd name="connsiteX1445" fmla="*/ 1530331 w 12191954"/>
              <a:gd name="connsiteY1445" fmla="*/ 3295651 h 4397375"/>
              <a:gd name="connsiteX1446" fmla="*/ 1525039 w 12191954"/>
              <a:gd name="connsiteY1446" fmla="*/ 3303589 h 4397375"/>
              <a:gd name="connsiteX1447" fmla="*/ 1521864 w 12191954"/>
              <a:gd name="connsiteY1447" fmla="*/ 3306764 h 4397375"/>
              <a:gd name="connsiteX1448" fmla="*/ 1519747 w 12191954"/>
              <a:gd name="connsiteY1448" fmla="*/ 3308880 h 4397375"/>
              <a:gd name="connsiteX1449" fmla="*/ 1516572 w 12191954"/>
              <a:gd name="connsiteY1449" fmla="*/ 3311526 h 4397375"/>
              <a:gd name="connsiteX1450" fmla="*/ 1514456 w 12191954"/>
              <a:gd name="connsiteY1450" fmla="*/ 3313114 h 4397375"/>
              <a:gd name="connsiteX1451" fmla="*/ 1511281 w 12191954"/>
              <a:gd name="connsiteY1451" fmla="*/ 3314172 h 4397375"/>
              <a:gd name="connsiteX1452" fmla="*/ 1508635 w 12191954"/>
              <a:gd name="connsiteY1452" fmla="*/ 3315230 h 4397375"/>
              <a:gd name="connsiteX1453" fmla="*/ 1503343 w 12191954"/>
              <a:gd name="connsiteY1453" fmla="*/ 3315759 h 4397375"/>
              <a:gd name="connsiteX1454" fmla="*/ 1497522 w 12191954"/>
              <a:gd name="connsiteY1454" fmla="*/ 3315230 h 4397375"/>
              <a:gd name="connsiteX1455" fmla="*/ 1491702 w 12191954"/>
              <a:gd name="connsiteY1455" fmla="*/ 3313643 h 4397375"/>
              <a:gd name="connsiteX1456" fmla="*/ 1486410 w 12191954"/>
              <a:gd name="connsiteY1456" fmla="*/ 3312055 h 4397375"/>
              <a:gd name="connsiteX1457" fmla="*/ 1474239 w 12191954"/>
              <a:gd name="connsiteY1457" fmla="*/ 3307293 h 4397375"/>
              <a:gd name="connsiteX1458" fmla="*/ 1467360 w 12191954"/>
              <a:gd name="connsiteY1458" fmla="*/ 3305176 h 4397375"/>
              <a:gd name="connsiteX1459" fmla="*/ 1460481 w 12191954"/>
              <a:gd name="connsiteY1459" fmla="*/ 3303589 h 4397375"/>
              <a:gd name="connsiteX1460" fmla="*/ 1453073 w 12191954"/>
              <a:gd name="connsiteY1460" fmla="*/ 3302530 h 4397375"/>
              <a:gd name="connsiteX1461" fmla="*/ 1445664 w 12191954"/>
              <a:gd name="connsiteY1461" fmla="*/ 3303059 h 4397375"/>
              <a:gd name="connsiteX1462" fmla="*/ 1441431 w 12191954"/>
              <a:gd name="connsiteY1462" fmla="*/ 3303589 h 4397375"/>
              <a:gd name="connsiteX1463" fmla="*/ 1437727 w 12191954"/>
              <a:gd name="connsiteY1463" fmla="*/ 3305176 h 4397375"/>
              <a:gd name="connsiteX1464" fmla="*/ 1432964 w 12191954"/>
              <a:gd name="connsiteY1464" fmla="*/ 3306234 h 4397375"/>
              <a:gd name="connsiteX1465" fmla="*/ 1428731 w 12191954"/>
              <a:gd name="connsiteY1465" fmla="*/ 3307822 h 4397375"/>
              <a:gd name="connsiteX1466" fmla="*/ 1431377 w 12191954"/>
              <a:gd name="connsiteY1466" fmla="*/ 3314172 h 4397375"/>
              <a:gd name="connsiteX1467" fmla="*/ 1432435 w 12191954"/>
              <a:gd name="connsiteY1467" fmla="*/ 3319993 h 4397375"/>
              <a:gd name="connsiteX1468" fmla="*/ 1432964 w 12191954"/>
              <a:gd name="connsiteY1468" fmla="*/ 3323168 h 4397375"/>
              <a:gd name="connsiteX1469" fmla="*/ 1432435 w 12191954"/>
              <a:gd name="connsiteY1469" fmla="*/ 3326343 h 4397375"/>
              <a:gd name="connsiteX1470" fmla="*/ 1431906 w 12191954"/>
              <a:gd name="connsiteY1470" fmla="*/ 3328460 h 4397375"/>
              <a:gd name="connsiteX1471" fmla="*/ 1430319 w 12191954"/>
              <a:gd name="connsiteY1471" fmla="*/ 3330047 h 4397375"/>
              <a:gd name="connsiteX1472" fmla="*/ 1428202 w 12191954"/>
              <a:gd name="connsiteY1472" fmla="*/ 3331105 h 4397375"/>
              <a:gd name="connsiteX1473" fmla="*/ 1425556 w 12191954"/>
              <a:gd name="connsiteY1473" fmla="*/ 3331635 h 4397375"/>
              <a:gd name="connsiteX1474" fmla="*/ 1418677 w 12191954"/>
              <a:gd name="connsiteY1474" fmla="*/ 3331635 h 4397375"/>
              <a:gd name="connsiteX1475" fmla="*/ 1411269 w 12191954"/>
              <a:gd name="connsiteY1475" fmla="*/ 3331635 h 4397375"/>
              <a:gd name="connsiteX1476" fmla="*/ 1402273 w 12191954"/>
              <a:gd name="connsiteY1476" fmla="*/ 3331635 h 4397375"/>
              <a:gd name="connsiteX1477" fmla="*/ 1398040 w 12191954"/>
              <a:gd name="connsiteY1477" fmla="*/ 3332693 h 4397375"/>
              <a:gd name="connsiteX1478" fmla="*/ 1393277 w 12191954"/>
              <a:gd name="connsiteY1478" fmla="*/ 3333751 h 4397375"/>
              <a:gd name="connsiteX1479" fmla="*/ 1393277 w 12191954"/>
              <a:gd name="connsiteY1479" fmla="*/ 3323697 h 4397375"/>
              <a:gd name="connsiteX1480" fmla="*/ 1392219 w 12191954"/>
              <a:gd name="connsiteY1480" fmla="*/ 3316818 h 4397375"/>
              <a:gd name="connsiteX1481" fmla="*/ 1391690 w 12191954"/>
              <a:gd name="connsiteY1481" fmla="*/ 3313643 h 4397375"/>
              <a:gd name="connsiteX1482" fmla="*/ 1390631 w 12191954"/>
              <a:gd name="connsiteY1482" fmla="*/ 3311526 h 4397375"/>
              <a:gd name="connsiteX1483" fmla="*/ 1388515 w 12191954"/>
              <a:gd name="connsiteY1483" fmla="*/ 3309409 h 4397375"/>
              <a:gd name="connsiteX1484" fmla="*/ 1387456 w 12191954"/>
              <a:gd name="connsiteY1484" fmla="*/ 3307822 h 4397375"/>
              <a:gd name="connsiteX1485" fmla="*/ 1389044 w 12191954"/>
              <a:gd name="connsiteY1485" fmla="*/ 3303059 h 4397375"/>
              <a:gd name="connsiteX1486" fmla="*/ 1391160 w 12191954"/>
              <a:gd name="connsiteY1486" fmla="*/ 3298826 h 4397375"/>
              <a:gd name="connsiteX1487" fmla="*/ 1393277 w 12191954"/>
              <a:gd name="connsiteY1487" fmla="*/ 3295651 h 4397375"/>
              <a:gd name="connsiteX1488" fmla="*/ 1395923 w 12191954"/>
              <a:gd name="connsiteY1488" fmla="*/ 3292476 h 4397375"/>
              <a:gd name="connsiteX1489" fmla="*/ 1398040 w 12191954"/>
              <a:gd name="connsiteY1489" fmla="*/ 3290889 h 4397375"/>
              <a:gd name="connsiteX1490" fmla="*/ 1400685 w 12191954"/>
              <a:gd name="connsiteY1490" fmla="*/ 3288243 h 4397375"/>
              <a:gd name="connsiteX1491" fmla="*/ 1403331 w 12191954"/>
              <a:gd name="connsiteY1491" fmla="*/ 3287184 h 4397375"/>
              <a:gd name="connsiteX1492" fmla="*/ 1406506 w 12191954"/>
              <a:gd name="connsiteY1492" fmla="*/ 3286655 h 4397375"/>
              <a:gd name="connsiteX1493" fmla="*/ 1412856 w 12191954"/>
              <a:gd name="connsiteY1493" fmla="*/ 3285597 h 4397375"/>
              <a:gd name="connsiteX1494" fmla="*/ 1419735 w 12191954"/>
              <a:gd name="connsiteY1494" fmla="*/ 3285597 h 4397375"/>
              <a:gd name="connsiteX1495" fmla="*/ 1433494 w 12191954"/>
              <a:gd name="connsiteY1495" fmla="*/ 3287184 h 4397375"/>
              <a:gd name="connsiteX1496" fmla="*/ 1440902 w 12191954"/>
              <a:gd name="connsiteY1496" fmla="*/ 3287184 h 4397375"/>
              <a:gd name="connsiteX1497" fmla="*/ 1447781 w 12191954"/>
              <a:gd name="connsiteY1497" fmla="*/ 3287184 h 4397375"/>
              <a:gd name="connsiteX1498" fmla="*/ 1451485 w 12191954"/>
              <a:gd name="connsiteY1498" fmla="*/ 3286126 h 4397375"/>
              <a:gd name="connsiteX1499" fmla="*/ 1454660 w 12191954"/>
              <a:gd name="connsiteY1499" fmla="*/ 3285597 h 4397375"/>
              <a:gd name="connsiteX1500" fmla="*/ 1457835 w 12191954"/>
              <a:gd name="connsiteY1500" fmla="*/ 3283480 h 4397375"/>
              <a:gd name="connsiteX1501" fmla="*/ 1461539 w 12191954"/>
              <a:gd name="connsiteY1501" fmla="*/ 3281893 h 4397375"/>
              <a:gd name="connsiteX1502" fmla="*/ 1464714 w 12191954"/>
              <a:gd name="connsiteY1502" fmla="*/ 3279247 h 4397375"/>
              <a:gd name="connsiteX1503" fmla="*/ 1467360 w 12191954"/>
              <a:gd name="connsiteY1503" fmla="*/ 3276601 h 4397375"/>
              <a:gd name="connsiteX1504" fmla="*/ 1470535 w 12191954"/>
              <a:gd name="connsiteY1504" fmla="*/ 3272897 h 4397375"/>
              <a:gd name="connsiteX1505" fmla="*/ 1473181 w 12191954"/>
              <a:gd name="connsiteY1505" fmla="*/ 3268663 h 4397375"/>
              <a:gd name="connsiteX1506" fmla="*/ 1475827 w 12191954"/>
              <a:gd name="connsiteY1506" fmla="*/ 3263901 h 4397375"/>
              <a:gd name="connsiteX1507" fmla="*/ 1477943 w 12191954"/>
              <a:gd name="connsiteY1507" fmla="*/ 3258080 h 4397375"/>
              <a:gd name="connsiteX1508" fmla="*/ 1480589 w 12191954"/>
              <a:gd name="connsiteY1508" fmla="*/ 3251730 h 4397375"/>
              <a:gd name="connsiteX1509" fmla="*/ 1482706 w 12191954"/>
              <a:gd name="connsiteY1509" fmla="*/ 3243792 h 4397375"/>
              <a:gd name="connsiteX1510" fmla="*/ 1082652 w 12191954"/>
              <a:gd name="connsiteY1510" fmla="*/ 3230563 h 4397375"/>
              <a:gd name="connsiteX1511" fmla="*/ 1087943 w 12191954"/>
              <a:gd name="connsiteY1511" fmla="*/ 3234838 h 4397375"/>
              <a:gd name="connsiteX1512" fmla="*/ 1090060 w 12191954"/>
              <a:gd name="connsiteY1512" fmla="*/ 3236976 h 4397375"/>
              <a:gd name="connsiteX1513" fmla="*/ 1091118 w 12191954"/>
              <a:gd name="connsiteY1513" fmla="*/ 3239114 h 4397375"/>
              <a:gd name="connsiteX1514" fmla="*/ 1091648 w 12191954"/>
              <a:gd name="connsiteY1514" fmla="*/ 3240717 h 4397375"/>
              <a:gd name="connsiteX1515" fmla="*/ 1092177 w 12191954"/>
              <a:gd name="connsiteY1515" fmla="*/ 3243389 h 4397375"/>
              <a:gd name="connsiteX1516" fmla="*/ 1092177 w 12191954"/>
              <a:gd name="connsiteY1516" fmla="*/ 3248733 h 4397375"/>
              <a:gd name="connsiteX1517" fmla="*/ 1091648 w 12191954"/>
              <a:gd name="connsiteY1517" fmla="*/ 3254612 h 4397375"/>
              <a:gd name="connsiteX1518" fmla="*/ 1090589 w 12191954"/>
              <a:gd name="connsiteY1518" fmla="*/ 3262628 h 4397375"/>
              <a:gd name="connsiteX1519" fmla="*/ 1089002 w 12191954"/>
              <a:gd name="connsiteY1519" fmla="*/ 3271713 h 4397375"/>
              <a:gd name="connsiteX1520" fmla="*/ 1088473 w 12191954"/>
              <a:gd name="connsiteY1520" fmla="*/ 3282935 h 4397375"/>
              <a:gd name="connsiteX1521" fmla="*/ 1085298 w 12191954"/>
              <a:gd name="connsiteY1521" fmla="*/ 3284004 h 4397375"/>
              <a:gd name="connsiteX1522" fmla="*/ 1082123 w 12191954"/>
              <a:gd name="connsiteY1522" fmla="*/ 3284538 h 4397375"/>
              <a:gd name="connsiteX1523" fmla="*/ 1080006 w 12191954"/>
              <a:gd name="connsiteY1523" fmla="*/ 3284538 h 4397375"/>
              <a:gd name="connsiteX1524" fmla="*/ 1077360 w 12191954"/>
              <a:gd name="connsiteY1524" fmla="*/ 3284538 h 4397375"/>
              <a:gd name="connsiteX1525" fmla="*/ 1075243 w 12191954"/>
              <a:gd name="connsiteY1525" fmla="*/ 3283469 h 4397375"/>
              <a:gd name="connsiteX1526" fmla="*/ 1072597 w 12191954"/>
              <a:gd name="connsiteY1526" fmla="*/ 3282935 h 4397375"/>
              <a:gd name="connsiteX1527" fmla="*/ 1068893 w 12191954"/>
              <a:gd name="connsiteY1527" fmla="*/ 3279194 h 4397375"/>
              <a:gd name="connsiteX1528" fmla="*/ 1065718 w 12191954"/>
              <a:gd name="connsiteY1528" fmla="*/ 3276522 h 4397375"/>
              <a:gd name="connsiteX1529" fmla="*/ 1062014 w 12191954"/>
              <a:gd name="connsiteY1529" fmla="*/ 3272781 h 4397375"/>
              <a:gd name="connsiteX1530" fmla="*/ 1057781 w 12191954"/>
              <a:gd name="connsiteY1530" fmla="*/ 3270109 h 4397375"/>
              <a:gd name="connsiteX1531" fmla="*/ 1055664 w 12191954"/>
              <a:gd name="connsiteY1531" fmla="*/ 3269575 h 4397375"/>
              <a:gd name="connsiteX1532" fmla="*/ 1052489 w 12191954"/>
              <a:gd name="connsiteY1532" fmla="*/ 3269575 h 4397375"/>
              <a:gd name="connsiteX1533" fmla="*/ 1053018 w 12191954"/>
              <a:gd name="connsiteY1533" fmla="*/ 3266903 h 4397375"/>
              <a:gd name="connsiteX1534" fmla="*/ 1053547 w 12191954"/>
              <a:gd name="connsiteY1534" fmla="*/ 3264231 h 4397375"/>
              <a:gd name="connsiteX1535" fmla="*/ 1054606 w 12191954"/>
              <a:gd name="connsiteY1535" fmla="*/ 3262093 h 4397375"/>
              <a:gd name="connsiteX1536" fmla="*/ 1056193 w 12191954"/>
              <a:gd name="connsiteY1536" fmla="*/ 3259956 h 4397375"/>
              <a:gd name="connsiteX1537" fmla="*/ 1057251 w 12191954"/>
              <a:gd name="connsiteY1537" fmla="*/ 3258887 h 4397375"/>
              <a:gd name="connsiteX1538" fmla="*/ 1058839 w 12191954"/>
              <a:gd name="connsiteY1538" fmla="*/ 3258352 h 4397375"/>
              <a:gd name="connsiteX1539" fmla="*/ 1062014 w 12191954"/>
              <a:gd name="connsiteY1539" fmla="*/ 3257284 h 4397375"/>
              <a:gd name="connsiteX1540" fmla="*/ 1065718 w 12191954"/>
              <a:gd name="connsiteY1540" fmla="*/ 3257284 h 4397375"/>
              <a:gd name="connsiteX1541" fmla="*/ 1068893 w 12191954"/>
              <a:gd name="connsiteY1541" fmla="*/ 3257284 h 4397375"/>
              <a:gd name="connsiteX1542" fmla="*/ 1073127 w 12191954"/>
              <a:gd name="connsiteY1542" fmla="*/ 3257284 h 4397375"/>
              <a:gd name="connsiteX1543" fmla="*/ 1076831 w 12191954"/>
              <a:gd name="connsiteY1543" fmla="*/ 3256749 h 4397375"/>
              <a:gd name="connsiteX1544" fmla="*/ 1077360 w 12191954"/>
              <a:gd name="connsiteY1544" fmla="*/ 3256749 h 4397375"/>
              <a:gd name="connsiteX1545" fmla="*/ 1078418 w 12191954"/>
              <a:gd name="connsiteY1545" fmla="*/ 3255680 h 4397375"/>
              <a:gd name="connsiteX1546" fmla="*/ 1080006 w 12191954"/>
              <a:gd name="connsiteY1546" fmla="*/ 3253543 h 4397375"/>
              <a:gd name="connsiteX1547" fmla="*/ 1081064 w 12191954"/>
              <a:gd name="connsiteY1547" fmla="*/ 3251405 h 4397375"/>
              <a:gd name="connsiteX1548" fmla="*/ 1081064 w 12191954"/>
              <a:gd name="connsiteY1548" fmla="*/ 3247130 h 4397375"/>
              <a:gd name="connsiteX1549" fmla="*/ 1082123 w 12191954"/>
              <a:gd name="connsiteY1549" fmla="*/ 3238579 h 4397375"/>
              <a:gd name="connsiteX1550" fmla="*/ 886861 w 12191954"/>
              <a:gd name="connsiteY1550" fmla="*/ 3214688 h 4397375"/>
              <a:gd name="connsiteX1551" fmla="*/ 891094 w 12191954"/>
              <a:gd name="connsiteY1551" fmla="*/ 3214688 h 4397375"/>
              <a:gd name="connsiteX1552" fmla="*/ 895857 w 12191954"/>
              <a:gd name="connsiteY1552" fmla="*/ 3214688 h 4397375"/>
              <a:gd name="connsiteX1553" fmla="*/ 900090 w 12191954"/>
              <a:gd name="connsiteY1553" fmla="*/ 3215747 h 4397375"/>
              <a:gd name="connsiteX1554" fmla="*/ 904852 w 12191954"/>
              <a:gd name="connsiteY1554" fmla="*/ 3216805 h 4397375"/>
              <a:gd name="connsiteX1555" fmla="*/ 914377 w 12191954"/>
              <a:gd name="connsiteY1555" fmla="*/ 3221567 h 4397375"/>
              <a:gd name="connsiteX1556" fmla="*/ 923902 w 12191954"/>
              <a:gd name="connsiteY1556" fmla="*/ 3226859 h 4397375"/>
              <a:gd name="connsiteX1557" fmla="*/ 933957 w 12191954"/>
              <a:gd name="connsiteY1557" fmla="*/ 3233738 h 4397375"/>
              <a:gd name="connsiteX1558" fmla="*/ 943482 w 12191954"/>
              <a:gd name="connsiteY1558" fmla="*/ 3240618 h 4397375"/>
              <a:gd name="connsiteX1559" fmla="*/ 953536 w 12191954"/>
              <a:gd name="connsiteY1559" fmla="*/ 3248026 h 4397375"/>
              <a:gd name="connsiteX1560" fmla="*/ 963590 w 12191954"/>
              <a:gd name="connsiteY1560" fmla="*/ 3254905 h 4397375"/>
              <a:gd name="connsiteX1561" fmla="*/ 974173 w 12191954"/>
              <a:gd name="connsiteY1561" fmla="*/ 3260726 h 4397375"/>
              <a:gd name="connsiteX1562" fmla="*/ 984227 w 12191954"/>
              <a:gd name="connsiteY1562" fmla="*/ 3265489 h 4397375"/>
              <a:gd name="connsiteX1563" fmla="*/ 989519 w 12191954"/>
              <a:gd name="connsiteY1563" fmla="*/ 3267605 h 4397375"/>
              <a:gd name="connsiteX1564" fmla="*/ 994811 w 12191954"/>
              <a:gd name="connsiteY1564" fmla="*/ 3269193 h 4397375"/>
              <a:gd name="connsiteX1565" fmla="*/ 999573 w 12191954"/>
              <a:gd name="connsiteY1565" fmla="*/ 3269722 h 4397375"/>
              <a:gd name="connsiteX1566" fmla="*/ 1004865 w 12191954"/>
              <a:gd name="connsiteY1566" fmla="*/ 3270251 h 4397375"/>
              <a:gd name="connsiteX1567" fmla="*/ 999573 w 12191954"/>
              <a:gd name="connsiteY1567" fmla="*/ 3276072 h 4397375"/>
              <a:gd name="connsiteX1568" fmla="*/ 994811 w 12191954"/>
              <a:gd name="connsiteY1568" fmla="*/ 3280835 h 4397375"/>
              <a:gd name="connsiteX1569" fmla="*/ 990048 w 12191954"/>
              <a:gd name="connsiteY1569" fmla="*/ 3284539 h 4397375"/>
              <a:gd name="connsiteX1570" fmla="*/ 984757 w 12191954"/>
              <a:gd name="connsiteY1570" fmla="*/ 3287714 h 4397375"/>
              <a:gd name="connsiteX1571" fmla="*/ 979994 w 12191954"/>
              <a:gd name="connsiteY1571" fmla="*/ 3289830 h 4397375"/>
              <a:gd name="connsiteX1572" fmla="*/ 975232 w 12191954"/>
              <a:gd name="connsiteY1572" fmla="*/ 3291947 h 4397375"/>
              <a:gd name="connsiteX1573" fmla="*/ 970469 w 12191954"/>
              <a:gd name="connsiteY1573" fmla="*/ 3292476 h 4397375"/>
              <a:gd name="connsiteX1574" fmla="*/ 965707 w 12191954"/>
              <a:gd name="connsiteY1574" fmla="*/ 3292476 h 4397375"/>
              <a:gd name="connsiteX1575" fmla="*/ 960944 w 12191954"/>
              <a:gd name="connsiteY1575" fmla="*/ 3291947 h 4397375"/>
              <a:gd name="connsiteX1576" fmla="*/ 956182 w 12191954"/>
              <a:gd name="connsiteY1576" fmla="*/ 3290889 h 4397375"/>
              <a:gd name="connsiteX1577" fmla="*/ 952477 w 12191954"/>
              <a:gd name="connsiteY1577" fmla="*/ 3289301 h 4397375"/>
              <a:gd name="connsiteX1578" fmla="*/ 947715 w 12191954"/>
              <a:gd name="connsiteY1578" fmla="*/ 3287714 h 4397375"/>
              <a:gd name="connsiteX1579" fmla="*/ 938190 w 12191954"/>
              <a:gd name="connsiteY1579" fmla="*/ 3282951 h 4397375"/>
              <a:gd name="connsiteX1580" fmla="*/ 929194 w 12191954"/>
              <a:gd name="connsiteY1580" fmla="*/ 3277130 h 4397375"/>
              <a:gd name="connsiteX1581" fmla="*/ 911203 w 12191954"/>
              <a:gd name="connsiteY1581" fmla="*/ 3263901 h 4397375"/>
              <a:gd name="connsiteX1582" fmla="*/ 902736 w 12191954"/>
              <a:gd name="connsiteY1582" fmla="*/ 3257551 h 4397375"/>
              <a:gd name="connsiteX1583" fmla="*/ 893211 w 12191954"/>
              <a:gd name="connsiteY1583" fmla="*/ 3251201 h 4397375"/>
              <a:gd name="connsiteX1584" fmla="*/ 884215 w 12191954"/>
              <a:gd name="connsiteY1584" fmla="*/ 3246438 h 4397375"/>
              <a:gd name="connsiteX1585" fmla="*/ 879453 w 12191954"/>
              <a:gd name="connsiteY1585" fmla="*/ 3244851 h 4397375"/>
              <a:gd name="connsiteX1586" fmla="*/ 874690 w 12191954"/>
              <a:gd name="connsiteY1586" fmla="*/ 3243793 h 4397375"/>
              <a:gd name="connsiteX1587" fmla="*/ 869928 w 12191954"/>
              <a:gd name="connsiteY1587" fmla="*/ 3243263 h 4397375"/>
              <a:gd name="connsiteX1588" fmla="*/ 865165 w 12191954"/>
              <a:gd name="connsiteY1588" fmla="*/ 3243263 h 4397375"/>
              <a:gd name="connsiteX1589" fmla="*/ 860403 w 12191954"/>
              <a:gd name="connsiteY1589" fmla="*/ 3243263 h 4397375"/>
              <a:gd name="connsiteX1590" fmla="*/ 855640 w 12191954"/>
              <a:gd name="connsiteY1590" fmla="*/ 3244322 h 4397375"/>
              <a:gd name="connsiteX1591" fmla="*/ 859344 w 12191954"/>
              <a:gd name="connsiteY1591" fmla="*/ 3236913 h 4397375"/>
              <a:gd name="connsiteX1592" fmla="*/ 862519 w 12191954"/>
              <a:gd name="connsiteY1592" fmla="*/ 3231093 h 4397375"/>
              <a:gd name="connsiteX1593" fmla="*/ 866753 w 12191954"/>
              <a:gd name="connsiteY1593" fmla="*/ 3226330 h 4397375"/>
              <a:gd name="connsiteX1594" fmla="*/ 870457 w 12191954"/>
              <a:gd name="connsiteY1594" fmla="*/ 3222097 h 4397375"/>
              <a:gd name="connsiteX1595" fmla="*/ 874690 w 12191954"/>
              <a:gd name="connsiteY1595" fmla="*/ 3219451 h 4397375"/>
              <a:gd name="connsiteX1596" fmla="*/ 878923 w 12191954"/>
              <a:gd name="connsiteY1596" fmla="*/ 3216805 h 4397375"/>
              <a:gd name="connsiteX1597" fmla="*/ 883157 w 12191954"/>
              <a:gd name="connsiteY1597" fmla="*/ 3215217 h 4397375"/>
              <a:gd name="connsiteX1598" fmla="*/ 979466 w 12191954"/>
              <a:gd name="connsiteY1598" fmla="*/ 3194050 h 4397375"/>
              <a:gd name="connsiteX1599" fmla="*/ 982112 w 12191954"/>
              <a:gd name="connsiteY1599" fmla="*/ 3194050 h 4397375"/>
              <a:gd name="connsiteX1600" fmla="*/ 984228 w 12191954"/>
              <a:gd name="connsiteY1600" fmla="*/ 3194579 h 4397375"/>
              <a:gd name="connsiteX1601" fmla="*/ 989520 w 12191954"/>
              <a:gd name="connsiteY1601" fmla="*/ 3196167 h 4397375"/>
              <a:gd name="connsiteX1602" fmla="*/ 994283 w 12191954"/>
              <a:gd name="connsiteY1602" fmla="*/ 3199871 h 4397375"/>
              <a:gd name="connsiteX1603" fmla="*/ 999574 w 12191954"/>
              <a:gd name="connsiteY1603" fmla="*/ 3204634 h 4397375"/>
              <a:gd name="connsiteX1604" fmla="*/ 1004337 w 12191954"/>
              <a:gd name="connsiteY1604" fmla="*/ 3209925 h 4397375"/>
              <a:gd name="connsiteX1605" fmla="*/ 1009628 w 12191954"/>
              <a:gd name="connsiteY1605" fmla="*/ 3215746 h 4397375"/>
              <a:gd name="connsiteX1606" fmla="*/ 1014391 w 12191954"/>
              <a:gd name="connsiteY1606" fmla="*/ 3222625 h 4397375"/>
              <a:gd name="connsiteX1607" fmla="*/ 1023916 w 12191954"/>
              <a:gd name="connsiteY1607" fmla="*/ 3235326 h 4397375"/>
              <a:gd name="connsiteX1608" fmla="*/ 1032912 w 12191954"/>
              <a:gd name="connsiteY1608" fmla="*/ 3247496 h 4397375"/>
              <a:gd name="connsiteX1609" fmla="*/ 1037145 w 12191954"/>
              <a:gd name="connsiteY1609" fmla="*/ 3252259 h 4397375"/>
              <a:gd name="connsiteX1610" fmla="*/ 1041379 w 12191954"/>
              <a:gd name="connsiteY1610" fmla="*/ 3256492 h 4397375"/>
              <a:gd name="connsiteX1611" fmla="*/ 1038204 w 12191954"/>
              <a:gd name="connsiteY1611" fmla="*/ 3260197 h 4397375"/>
              <a:gd name="connsiteX1612" fmla="*/ 1035028 w 12191954"/>
              <a:gd name="connsiteY1612" fmla="*/ 3263372 h 4397375"/>
              <a:gd name="connsiteX1613" fmla="*/ 1032912 w 12191954"/>
              <a:gd name="connsiteY1613" fmla="*/ 3266017 h 4397375"/>
              <a:gd name="connsiteX1614" fmla="*/ 1029737 w 12191954"/>
              <a:gd name="connsiteY1614" fmla="*/ 3267605 h 4397375"/>
              <a:gd name="connsiteX1615" fmla="*/ 1027620 w 12191954"/>
              <a:gd name="connsiteY1615" fmla="*/ 3268134 h 4397375"/>
              <a:gd name="connsiteX1616" fmla="*/ 1024974 w 12191954"/>
              <a:gd name="connsiteY1616" fmla="*/ 3268663 h 4397375"/>
              <a:gd name="connsiteX1617" fmla="*/ 1022858 w 12191954"/>
              <a:gd name="connsiteY1617" fmla="*/ 3268134 h 4397375"/>
              <a:gd name="connsiteX1618" fmla="*/ 1020212 w 12191954"/>
              <a:gd name="connsiteY1618" fmla="*/ 3267605 h 4397375"/>
              <a:gd name="connsiteX1619" fmla="*/ 1018095 w 12191954"/>
              <a:gd name="connsiteY1619" fmla="*/ 3266017 h 4397375"/>
              <a:gd name="connsiteX1620" fmla="*/ 1015449 w 12191954"/>
              <a:gd name="connsiteY1620" fmla="*/ 3263901 h 4397375"/>
              <a:gd name="connsiteX1621" fmla="*/ 1011745 w 12191954"/>
              <a:gd name="connsiteY1621" fmla="*/ 3258609 h 4397375"/>
              <a:gd name="connsiteX1622" fmla="*/ 1007512 w 12191954"/>
              <a:gd name="connsiteY1622" fmla="*/ 3252788 h 4397375"/>
              <a:gd name="connsiteX1623" fmla="*/ 1003278 w 12191954"/>
              <a:gd name="connsiteY1623" fmla="*/ 3245380 h 4397375"/>
              <a:gd name="connsiteX1624" fmla="*/ 994812 w 12191954"/>
              <a:gd name="connsiteY1624" fmla="*/ 3230034 h 4397375"/>
              <a:gd name="connsiteX1625" fmla="*/ 990049 w 12191954"/>
              <a:gd name="connsiteY1625" fmla="*/ 3222625 h 4397375"/>
              <a:gd name="connsiteX1626" fmla="*/ 985287 w 12191954"/>
              <a:gd name="connsiteY1626" fmla="*/ 3215746 h 4397375"/>
              <a:gd name="connsiteX1627" fmla="*/ 980524 w 12191954"/>
              <a:gd name="connsiteY1627" fmla="*/ 3210455 h 4397375"/>
              <a:gd name="connsiteX1628" fmla="*/ 978407 w 12191954"/>
              <a:gd name="connsiteY1628" fmla="*/ 3208338 h 4397375"/>
              <a:gd name="connsiteX1629" fmla="*/ 975233 w 12191954"/>
              <a:gd name="connsiteY1629" fmla="*/ 3206221 h 4397375"/>
              <a:gd name="connsiteX1630" fmla="*/ 973116 w 12191954"/>
              <a:gd name="connsiteY1630" fmla="*/ 3205163 h 4397375"/>
              <a:gd name="connsiteX1631" fmla="*/ 969941 w 12191954"/>
              <a:gd name="connsiteY1631" fmla="*/ 3204634 h 4397375"/>
              <a:gd name="connsiteX1632" fmla="*/ 967295 w 12191954"/>
              <a:gd name="connsiteY1632" fmla="*/ 3204104 h 4397375"/>
              <a:gd name="connsiteX1633" fmla="*/ 963591 w 12191954"/>
              <a:gd name="connsiteY1633" fmla="*/ 3204634 h 4397375"/>
              <a:gd name="connsiteX1634" fmla="*/ 966237 w 12191954"/>
              <a:gd name="connsiteY1634" fmla="*/ 3201459 h 4397375"/>
              <a:gd name="connsiteX1635" fmla="*/ 968882 w 12191954"/>
              <a:gd name="connsiteY1635" fmla="*/ 3198813 h 4397375"/>
              <a:gd name="connsiteX1636" fmla="*/ 970999 w 12191954"/>
              <a:gd name="connsiteY1636" fmla="*/ 3197225 h 4397375"/>
              <a:gd name="connsiteX1637" fmla="*/ 974174 w 12191954"/>
              <a:gd name="connsiteY1637" fmla="*/ 3195638 h 4397375"/>
              <a:gd name="connsiteX1638" fmla="*/ 976291 w 12191954"/>
              <a:gd name="connsiteY1638" fmla="*/ 3194579 h 4397375"/>
              <a:gd name="connsiteX1639" fmla="*/ 760090 w 12191954"/>
              <a:gd name="connsiteY1639" fmla="*/ 3154363 h 4397375"/>
              <a:gd name="connsiteX1640" fmla="*/ 762744 w 12191954"/>
              <a:gd name="connsiteY1640" fmla="*/ 3160713 h 4397375"/>
              <a:gd name="connsiteX1641" fmla="*/ 765929 w 12191954"/>
              <a:gd name="connsiteY1641" fmla="*/ 3167592 h 4397375"/>
              <a:gd name="connsiteX1642" fmla="*/ 771236 w 12191954"/>
              <a:gd name="connsiteY1642" fmla="*/ 3180822 h 4397375"/>
              <a:gd name="connsiteX1643" fmla="*/ 773890 w 12191954"/>
              <a:gd name="connsiteY1643" fmla="*/ 3188759 h 4397375"/>
              <a:gd name="connsiteX1644" fmla="*/ 776014 w 12191954"/>
              <a:gd name="connsiteY1644" fmla="*/ 3197226 h 4397375"/>
              <a:gd name="connsiteX1645" fmla="*/ 777075 w 12191954"/>
              <a:gd name="connsiteY1645" fmla="*/ 3206751 h 4397375"/>
              <a:gd name="connsiteX1646" fmla="*/ 778137 w 12191954"/>
              <a:gd name="connsiteY1646" fmla="*/ 3218392 h 4397375"/>
              <a:gd name="connsiteX1647" fmla="*/ 773890 w 12191954"/>
              <a:gd name="connsiteY1647" fmla="*/ 3213630 h 4397375"/>
              <a:gd name="connsiteX1648" fmla="*/ 770706 w 12191954"/>
              <a:gd name="connsiteY1648" fmla="*/ 3209397 h 4397375"/>
              <a:gd name="connsiteX1649" fmla="*/ 768052 w 12191954"/>
              <a:gd name="connsiteY1649" fmla="*/ 3207280 h 4397375"/>
              <a:gd name="connsiteX1650" fmla="*/ 765929 w 12191954"/>
              <a:gd name="connsiteY1650" fmla="*/ 3206222 h 4397375"/>
              <a:gd name="connsiteX1651" fmla="*/ 762744 w 12191954"/>
              <a:gd name="connsiteY1651" fmla="*/ 3205692 h 4397375"/>
              <a:gd name="connsiteX1652" fmla="*/ 760090 w 12191954"/>
              <a:gd name="connsiteY1652" fmla="*/ 3205692 h 4397375"/>
              <a:gd name="connsiteX1653" fmla="*/ 762213 w 12191954"/>
              <a:gd name="connsiteY1653" fmla="*/ 3218392 h 4397375"/>
              <a:gd name="connsiteX1654" fmla="*/ 765398 w 12191954"/>
              <a:gd name="connsiteY1654" fmla="*/ 3230034 h 4397375"/>
              <a:gd name="connsiteX1655" fmla="*/ 768582 w 12191954"/>
              <a:gd name="connsiteY1655" fmla="*/ 3240617 h 4397375"/>
              <a:gd name="connsiteX1656" fmla="*/ 772298 w 12191954"/>
              <a:gd name="connsiteY1656" fmla="*/ 3250142 h 4397375"/>
              <a:gd name="connsiteX1657" fmla="*/ 776544 w 12191954"/>
              <a:gd name="connsiteY1657" fmla="*/ 3259138 h 4397375"/>
              <a:gd name="connsiteX1658" fmla="*/ 780791 w 12191954"/>
              <a:gd name="connsiteY1658" fmla="*/ 3268134 h 4397375"/>
              <a:gd name="connsiteX1659" fmla="*/ 785568 w 12191954"/>
              <a:gd name="connsiteY1659" fmla="*/ 3275542 h 4397375"/>
              <a:gd name="connsiteX1660" fmla="*/ 790345 w 12191954"/>
              <a:gd name="connsiteY1660" fmla="*/ 3282951 h 4397375"/>
              <a:gd name="connsiteX1661" fmla="*/ 789814 w 12191954"/>
              <a:gd name="connsiteY1661" fmla="*/ 3284538 h 4397375"/>
              <a:gd name="connsiteX1662" fmla="*/ 788752 w 12191954"/>
              <a:gd name="connsiteY1662" fmla="*/ 3285597 h 4397375"/>
              <a:gd name="connsiteX1663" fmla="*/ 795653 w 12191954"/>
              <a:gd name="connsiteY1663" fmla="*/ 3286655 h 4397375"/>
              <a:gd name="connsiteX1664" fmla="*/ 798307 w 12191954"/>
              <a:gd name="connsiteY1664" fmla="*/ 3285597 h 4397375"/>
              <a:gd name="connsiteX1665" fmla="*/ 802022 w 12191954"/>
              <a:gd name="connsiteY1665" fmla="*/ 3285067 h 4397375"/>
              <a:gd name="connsiteX1666" fmla="*/ 803615 w 12191954"/>
              <a:gd name="connsiteY1666" fmla="*/ 3272367 h 4397375"/>
              <a:gd name="connsiteX1667" fmla="*/ 805738 w 12191954"/>
              <a:gd name="connsiteY1667" fmla="*/ 3259138 h 4397375"/>
              <a:gd name="connsiteX1668" fmla="*/ 805738 w 12191954"/>
              <a:gd name="connsiteY1668" fmla="*/ 3245380 h 4397375"/>
              <a:gd name="connsiteX1669" fmla="*/ 805207 w 12191954"/>
              <a:gd name="connsiteY1669" fmla="*/ 3233209 h 4397375"/>
              <a:gd name="connsiteX1670" fmla="*/ 803084 w 12191954"/>
              <a:gd name="connsiteY1670" fmla="*/ 3220509 h 4397375"/>
              <a:gd name="connsiteX1671" fmla="*/ 801491 w 12191954"/>
              <a:gd name="connsiteY1671" fmla="*/ 3215217 h 4397375"/>
              <a:gd name="connsiteX1672" fmla="*/ 800430 w 12191954"/>
              <a:gd name="connsiteY1672" fmla="*/ 3209926 h 4397375"/>
              <a:gd name="connsiteX1673" fmla="*/ 797776 w 12191954"/>
              <a:gd name="connsiteY1673" fmla="*/ 3205163 h 4397375"/>
              <a:gd name="connsiteX1674" fmla="*/ 795653 w 12191954"/>
              <a:gd name="connsiteY1674" fmla="*/ 3200401 h 4397375"/>
              <a:gd name="connsiteX1675" fmla="*/ 792999 w 12191954"/>
              <a:gd name="connsiteY1675" fmla="*/ 3196167 h 4397375"/>
              <a:gd name="connsiteX1676" fmla="*/ 790345 w 12191954"/>
              <a:gd name="connsiteY1676" fmla="*/ 3192463 h 4397375"/>
              <a:gd name="connsiteX1677" fmla="*/ 792468 w 12191954"/>
              <a:gd name="connsiteY1677" fmla="*/ 3185055 h 4397375"/>
              <a:gd name="connsiteX1678" fmla="*/ 794591 w 12191954"/>
              <a:gd name="connsiteY1678" fmla="*/ 3181880 h 4397375"/>
              <a:gd name="connsiteX1679" fmla="*/ 795653 w 12191954"/>
              <a:gd name="connsiteY1679" fmla="*/ 3179763 h 4397375"/>
              <a:gd name="connsiteX1680" fmla="*/ 797245 w 12191954"/>
              <a:gd name="connsiteY1680" fmla="*/ 3178705 h 4397375"/>
              <a:gd name="connsiteX1681" fmla="*/ 799368 w 12191954"/>
              <a:gd name="connsiteY1681" fmla="*/ 3177117 h 4397375"/>
              <a:gd name="connsiteX1682" fmla="*/ 800961 w 12191954"/>
              <a:gd name="connsiteY1682" fmla="*/ 3176588 h 4397375"/>
              <a:gd name="connsiteX1683" fmla="*/ 802553 w 12191954"/>
              <a:gd name="connsiteY1683" fmla="*/ 3176588 h 4397375"/>
              <a:gd name="connsiteX1684" fmla="*/ 806799 w 12191954"/>
              <a:gd name="connsiteY1684" fmla="*/ 3177647 h 4397375"/>
              <a:gd name="connsiteX1685" fmla="*/ 811046 w 12191954"/>
              <a:gd name="connsiteY1685" fmla="*/ 3180292 h 4397375"/>
              <a:gd name="connsiteX1686" fmla="*/ 815292 w 12191954"/>
              <a:gd name="connsiteY1686" fmla="*/ 3182938 h 4397375"/>
              <a:gd name="connsiteX1687" fmla="*/ 820069 w 12191954"/>
              <a:gd name="connsiteY1687" fmla="*/ 3187172 h 4397375"/>
              <a:gd name="connsiteX1688" fmla="*/ 829093 w 12191954"/>
              <a:gd name="connsiteY1688" fmla="*/ 3195109 h 4397375"/>
              <a:gd name="connsiteX1689" fmla="*/ 833870 w 12191954"/>
              <a:gd name="connsiteY1689" fmla="*/ 3198284 h 4397375"/>
              <a:gd name="connsiteX1690" fmla="*/ 838116 w 12191954"/>
              <a:gd name="connsiteY1690" fmla="*/ 3200401 h 4397375"/>
              <a:gd name="connsiteX1691" fmla="*/ 840770 w 12191954"/>
              <a:gd name="connsiteY1691" fmla="*/ 3200930 h 4397375"/>
              <a:gd name="connsiteX1692" fmla="*/ 842893 w 12191954"/>
              <a:gd name="connsiteY1692" fmla="*/ 3201459 h 4397375"/>
              <a:gd name="connsiteX1693" fmla="*/ 845016 w 12191954"/>
              <a:gd name="connsiteY1693" fmla="*/ 3201459 h 4397375"/>
              <a:gd name="connsiteX1694" fmla="*/ 847140 w 12191954"/>
              <a:gd name="connsiteY1694" fmla="*/ 3200930 h 4397375"/>
              <a:gd name="connsiteX1695" fmla="*/ 849794 w 12191954"/>
              <a:gd name="connsiteY1695" fmla="*/ 3199872 h 4397375"/>
              <a:gd name="connsiteX1696" fmla="*/ 851386 w 12191954"/>
              <a:gd name="connsiteY1696" fmla="*/ 3198284 h 4397375"/>
              <a:gd name="connsiteX1697" fmla="*/ 854040 w 12191954"/>
              <a:gd name="connsiteY1697" fmla="*/ 3195638 h 4397375"/>
              <a:gd name="connsiteX1698" fmla="*/ 855632 w 12191954"/>
              <a:gd name="connsiteY1698" fmla="*/ 3192463 h 4397375"/>
              <a:gd name="connsiteX1699" fmla="*/ 855101 w 12191954"/>
              <a:gd name="connsiteY1699" fmla="*/ 3200401 h 4397375"/>
              <a:gd name="connsiteX1700" fmla="*/ 854040 w 12191954"/>
              <a:gd name="connsiteY1700" fmla="*/ 3206222 h 4397375"/>
              <a:gd name="connsiteX1701" fmla="*/ 851917 w 12191954"/>
              <a:gd name="connsiteY1701" fmla="*/ 3211513 h 4397375"/>
              <a:gd name="connsiteX1702" fmla="*/ 849794 w 12191954"/>
              <a:gd name="connsiteY1702" fmla="*/ 3215217 h 4397375"/>
              <a:gd name="connsiteX1703" fmla="*/ 847140 w 12191954"/>
              <a:gd name="connsiteY1703" fmla="*/ 3218392 h 4397375"/>
              <a:gd name="connsiteX1704" fmla="*/ 844486 w 12191954"/>
              <a:gd name="connsiteY1704" fmla="*/ 3220509 h 4397375"/>
              <a:gd name="connsiteX1705" fmla="*/ 840770 w 12191954"/>
              <a:gd name="connsiteY1705" fmla="*/ 3222097 h 4397375"/>
              <a:gd name="connsiteX1706" fmla="*/ 837055 w 12191954"/>
              <a:gd name="connsiteY1706" fmla="*/ 3223155 h 4397375"/>
              <a:gd name="connsiteX1707" fmla="*/ 829624 w 12191954"/>
              <a:gd name="connsiteY1707" fmla="*/ 3224213 h 4397375"/>
              <a:gd name="connsiteX1708" fmla="*/ 821662 w 12191954"/>
              <a:gd name="connsiteY1708" fmla="*/ 3225272 h 4397375"/>
              <a:gd name="connsiteX1709" fmla="*/ 817415 w 12191954"/>
              <a:gd name="connsiteY1709" fmla="*/ 3225801 h 4397375"/>
              <a:gd name="connsiteX1710" fmla="*/ 814761 w 12191954"/>
              <a:gd name="connsiteY1710" fmla="*/ 3226859 h 4397375"/>
              <a:gd name="connsiteX1711" fmla="*/ 811046 w 12191954"/>
              <a:gd name="connsiteY1711" fmla="*/ 3228976 h 4397375"/>
              <a:gd name="connsiteX1712" fmla="*/ 807861 w 12191954"/>
              <a:gd name="connsiteY1712" fmla="*/ 3231092 h 4397375"/>
              <a:gd name="connsiteX1713" fmla="*/ 809984 w 12191954"/>
              <a:gd name="connsiteY1713" fmla="*/ 3243263 h 4397375"/>
              <a:gd name="connsiteX1714" fmla="*/ 811577 w 12191954"/>
              <a:gd name="connsiteY1714" fmla="*/ 3249613 h 4397375"/>
              <a:gd name="connsiteX1715" fmla="*/ 812638 w 12191954"/>
              <a:gd name="connsiteY1715" fmla="*/ 3251201 h 4397375"/>
              <a:gd name="connsiteX1716" fmla="*/ 814230 w 12191954"/>
              <a:gd name="connsiteY1716" fmla="*/ 3252788 h 4397375"/>
              <a:gd name="connsiteX1717" fmla="*/ 815292 w 12191954"/>
              <a:gd name="connsiteY1717" fmla="*/ 3252788 h 4397375"/>
              <a:gd name="connsiteX1718" fmla="*/ 816354 w 12191954"/>
              <a:gd name="connsiteY1718" fmla="*/ 3252788 h 4397375"/>
              <a:gd name="connsiteX1719" fmla="*/ 819538 w 12191954"/>
              <a:gd name="connsiteY1719" fmla="*/ 3250672 h 4397375"/>
              <a:gd name="connsiteX1720" fmla="*/ 822723 w 12191954"/>
              <a:gd name="connsiteY1720" fmla="*/ 3248555 h 4397375"/>
              <a:gd name="connsiteX1721" fmla="*/ 826969 w 12191954"/>
              <a:gd name="connsiteY1721" fmla="*/ 3245909 h 4397375"/>
              <a:gd name="connsiteX1722" fmla="*/ 829624 w 12191954"/>
              <a:gd name="connsiteY1722" fmla="*/ 3244851 h 4397375"/>
              <a:gd name="connsiteX1723" fmla="*/ 831747 w 12191954"/>
              <a:gd name="connsiteY1723" fmla="*/ 3244322 h 4397375"/>
              <a:gd name="connsiteX1724" fmla="*/ 831747 w 12191954"/>
              <a:gd name="connsiteY1724" fmla="*/ 3252259 h 4397375"/>
              <a:gd name="connsiteX1725" fmla="*/ 832808 w 12191954"/>
              <a:gd name="connsiteY1725" fmla="*/ 3258609 h 4397375"/>
              <a:gd name="connsiteX1726" fmla="*/ 833870 w 12191954"/>
              <a:gd name="connsiteY1726" fmla="*/ 3264430 h 4397375"/>
              <a:gd name="connsiteX1727" fmla="*/ 835462 w 12191954"/>
              <a:gd name="connsiteY1727" fmla="*/ 3269722 h 4397375"/>
              <a:gd name="connsiteX1728" fmla="*/ 836524 w 12191954"/>
              <a:gd name="connsiteY1728" fmla="*/ 3275013 h 4397375"/>
              <a:gd name="connsiteX1729" fmla="*/ 837055 w 12191954"/>
              <a:gd name="connsiteY1729" fmla="*/ 3280834 h 4397375"/>
              <a:gd name="connsiteX1730" fmla="*/ 837585 w 12191954"/>
              <a:gd name="connsiteY1730" fmla="*/ 3287713 h 4397375"/>
              <a:gd name="connsiteX1731" fmla="*/ 837585 w 12191954"/>
              <a:gd name="connsiteY1731" fmla="*/ 3295651 h 4397375"/>
              <a:gd name="connsiteX1732" fmla="*/ 832808 w 12191954"/>
              <a:gd name="connsiteY1732" fmla="*/ 3288242 h 4397375"/>
              <a:gd name="connsiteX1733" fmla="*/ 829093 w 12191954"/>
              <a:gd name="connsiteY1733" fmla="*/ 3283480 h 4397375"/>
              <a:gd name="connsiteX1734" fmla="*/ 825377 w 12191954"/>
              <a:gd name="connsiteY1734" fmla="*/ 3280305 h 4397375"/>
              <a:gd name="connsiteX1735" fmla="*/ 824316 w 12191954"/>
              <a:gd name="connsiteY1735" fmla="*/ 3279247 h 4397375"/>
              <a:gd name="connsiteX1736" fmla="*/ 822723 w 12191954"/>
              <a:gd name="connsiteY1736" fmla="*/ 3279247 h 4397375"/>
              <a:gd name="connsiteX1737" fmla="*/ 821662 w 12191954"/>
              <a:gd name="connsiteY1737" fmla="*/ 3279247 h 4397375"/>
              <a:gd name="connsiteX1738" fmla="*/ 820600 w 12191954"/>
              <a:gd name="connsiteY1738" fmla="*/ 3279776 h 4397375"/>
              <a:gd name="connsiteX1739" fmla="*/ 819538 w 12191954"/>
              <a:gd name="connsiteY1739" fmla="*/ 3282422 h 4397375"/>
              <a:gd name="connsiteX1740" fmla="*/ 817946 w 12191954"/>
              <a:gd name="connsiteY1740" fmla="*/ 3285597 h 4397375"/>
              <a:gd name="connsiteX1741" fmla="*/ 816885 w 12191954"/>
              <a:gd name="connsiteY1741" fmla="*/ 3290359 h 4397375"/>
              <a:gd name="connsiteX1742" fmla="*/ 815292 w 12191954"/>
              <a:gd name="connsiteY1742" fmla="*/ 3303059 h 4397375"/>
              <a:gd name="connsiteX1743" fmla="*/ 812638 w 12191954"/>
              <a:gd name="connsiteY1743" fmla="*/ 3317876 h 4397375"/>
              <a:gd name="connsiteX1744" fmla="*/ 811046 w 12191954"/>
              <a:gd name="connsiteY1744" fmla="*/ 3325284 h 4397375"/>
              <a:gd name="connsiteX1745" fmla="*/ 808392 w 12191954"/>
              <a:gd name="connsiteY1745" fmla="*/ 3333222 h 4397375"/>
              <a:gd name="connsiteX1746" fmla="*/ 805738 w 12191954"/>
              <a:gd name="connsiteY1746" fmla="*/ 3340630 h 4397375"/>
              <a:gd name="connsiteX1747" fmla="*/ 802022 w 12191954"/>
              <a:gd name="connsiteY1747" fmla="*/ 3347509 h 4397375"/>
              <a:gd name="connsiteX1748" fmla="*/ 800430 w 12191954"/>
              <a:gd name="connsiteY1748" fmla="*/ 3348038 h 4397375"/>
              <a:gd name="connsiteX1749" fmla="*/ 799368 w 12191954"/>
              <a:gd name="connsiteY1749" fmla="*/ 3347509 h 4397375"/>
              <a:gd name="connsiteX1750" fmla="*/ 797776 w 12191954"/>
              <a:gd name="connsiteY1750" fmla="*/ 3346980 h 4397375"/>
              <a:gd name="connsiteX1751" fmla="*/ 797245 w 12191954"/>
              <a:gd name="connsiteY1751" fmla="*/ 3344863 h 4397375"/>
              <a:gd name="connsiteX1752" fmla="*/ 796184 w 12191954"/>
              <a:gd name="connsiteY1752" fmla="*/ 3340630 h 4397375"/>
              <a:gd name="connsiteX1753" fmla="*/ 796184 w 12191954"/>
              <a:gd name="connsiteY1753" fmla="*/ 3334280 h 4397375"/>
              <a:gd name="connsiteX1754" fmla="*/ 796184 w 12191954"/>
              <a:gd name="connsiteY1754" fmla="*/ 3331105 h 4397375"/>
              <a:gd name="connsiteX1755" fmla="*/ 796184 w 12191954"/>
              <a:gd name="connsiteY1755" fmla="*/ 3327930 h 4397375"/>
              <a:gd name="connsiteX1756" fmla="*/ 795653 w 12191954"/>
              <a:gd name="connsiteY1756" fmla="*/ 3326342 h 4397375"/>
              <a:gd name="connsiteX1757" fmla="*/ 795122 w 12191954"/>
              <a:gd name="connsiteY1757" fmla="*/ 3324226 h 4397375"/>
              <a:gd name="connsiteX1758" fmla="*/ 793530 w 12191954"/>
              <a:gd name="connsiteY1758" fmla="*/ 3323167 h 4397375"/>
              <a:gd name="connsiteX1759" fmla="*/ 792468 w 12191954"/>
              <a:gd name="connsiteY1759" fmla="*/ 3322638 h 4397375"/>
              <a:gd name="connsiteX1760" fmla="*/ 790345 w 12191954"/>
              <a:gd name="connsiteY1760" fmla="*/ 3322109 h 4397375"/>
              <a:gd name="connsiteX1761" fmla="*/ 791937 w 12191954"/>
              <a:gd name="connsiteY1761" fmla="*/ 3317876 h 4397375"/>
              <a:gd name="connsiteX1762" fmla="*/ 792999 w 12191954"/>
              <a:gd name="connsiteY1762" fmla="*/ 3313113 h 4397375"/>
              <a:gd name="connsiteX1763" fmla="*/ 788752 w 12191954"/>
              <a:gd name="connsiteY1763" fmla="*/ 3313642 h 4397375"/>
              <a:gd name="connsiteX1764" fmla="*/ 784506 w 12191954"/>
              <a:gd name="connsiteY1764" fmla="*/ 3313642 h 4397375"/>
              <a:gd name="connsiteX1765" fmla="*/ 774952 w 12191954"/>
              <a:gd name="connsiteY1765" fmla="*/ 3312584 h 4397375"/>
              <a:gd name="connsiteX1766" fmla="*/ 770175 w 12191954"/>
              <a:gd name="connsiteY1766" fmla="*/ 3312584 h 4397375"/>
              <a:gd name="connsiteX1767" fmla="*/ 765398 w 12191954"/>
              <a:gd name="connsiteY1767" fmla="*/ 3313113 h 4397375"/>
              <a:gd name="connsiteX1768" fmla="*/ 763275 w 12191954"/>
              <a:gd name="connsiteY1768" fmla="*/ 3313642 h 4397375"/>
              <a:gd name="connsiteX1769" fmla="*/ 761151 w 12191954"/>
              <a:gd name="connsiteY1769" fmla="*/ 3314701 h 4397375"/>
              <a:gd name="connsiteX1770" fmla="*/ 759028 w 12191954"/>
              <a:gd name="connsiteY1770" fmla="*/ 3316288 h 4397375"/>
              <a:gd name="connsiteX1771" fmla="*/ 757436 w 12191954"/>
              <a:gd name="connsiteY1771" fmla="*/ 3317876 h 4397375"/>
              <a:gd name="connsiteX1772" fmla="*/ 759028 w 12191954"/>
              <a:gd name="connsiteY1772" fmla="*/ 3307292 h 4397375"/>
              <a:gd name="connsiteX1773" fmla="*/ 761151 w 12191954"/>
              <a:gd name="connsiteY1773" fmla="*/ 3298297 h 4397375"/>
              <a:gd name="connsiteX1774" fmla="*/ 763275 w 12191954"/>
              <a:gd name="connsiteY1774" fmla="*/ 3292476 h 4397375"/>
              <a:gd name="connsiteX1775" fmla="*/ 765929 w 12191954"/>
              <a:gd name="connsiteY1775" fmla="*/ 3287713 h 4397375"/>
              <a:gd name="connsiteX1776" fmla="*/ 765929 w 12191954"/>
              <a:gd name="connsiteY1776" fmla="*/ 3277130 h 4397375"/>
              <a:gd name="connsiteX1777" fmla="*/ 765398 w 12191954"/>
              <a:gd name="connsiteY1777" fmla="*/ 3267605 h 4397375"/>
              <a:gd name="connsiteX1778" fmla="*/ 764867 w 12191954"/>
              <a:gd name="connsiteY1778" fmla="*/ 3263901 h 4397375"/>
              <a:gd name="connsiteX1779" fmla="*/ 763275 w 12191954"/>
              <a:gd name="connsiteY1779" fmla="*/ 3260726 h 4397375"/>
              <a:gd name="connsiteX1780" fmla="*/ 762213 w 12191954"/>
              <a:gd name="connsiteY1780" fmla="*/ 3258609 h 4397375"/>
              <a:gd name="connsiteX1781" fmla="*/ 760090 w 12191954"/>
              <a:gd name="connsiteY1781" fmla="*/ 3257551 h 4397375"/>
              <a:gd name="connsiteX1782" fmla="*/ 758497 w 12191954"/>
              <a:gd name="connsiteY1782" fmla="*/ 3267605 h 4397375"/>
              <a:gd name="connsiteX1783" fmla="*/ 757967 w 12191954"/>
              <a:gd name="connsiteY1783" fmla="*/ 3271838 h 4397375"/>
              <a:gd name="connsiteX1784" fmla="*/ 756905 w 12191954"/>
              <a:gd name="connsiteY1784" fmla="*/ 3273955 h 4397375"/>
              <a:gd name="connsiteX1785" fmla="*/ 755844 w 12191954"/>
              <a:gd name="connsiteY1785" fmla="*/ 3276072 h 4397375"/>
              <a:gd name="connsiteX1786" fmla="*/ 754251 w 12191954"/>
              <a:gd name="connsiteY1786" fmla="*/ 3277659 h 4397375"/>
              <a:gd name="connsiteX1787" fmla="*/ 752659 w 12191954"/>
              <a:gd name="connsiteY1787" fmla="*/ 3278188 h 4397375"/>
              <a:gd name="connsiteX1788" fmla="*/ 751597 w 12191954"/>
              <a:gd name="connsiteY1788" fmla="*/ 3277659 h 4397375"/>
              <a:gd name="connsiteX1789" fmla="*/ 750005 w 12191954"/>
              <a:gd name="connsiteY1789" fmla="*/ 3277130 h 4397375"/>
              <a:gd name="connsiteX1790" fmla="*/ 747882 w 12191954"/>
              <a:gd name="connsiteY1790" fmla="*/ 3275013 h 4397375"/>
              <a:gd name="connsiteX1791" fmla="*/ 744166 w 12191954"/>
              <a:gd name="connsiteY1791" fmla="*/ 3270780 h 4397375"/>
              <a:gd name="connsiteX1792" fmla="*/ 735143 w 12191954"/>
              <a:gd name="connsiteY1792" fmla="*/ 3259138 h 4397375"/>
              <a:gd name="connsiteX1793" fmla="*/ 729304 w 12191954"/>
              <a:gd name="connsiteY1793" fmla="*/ 3252259 h 4397375"/>
              <a:gd name="connsiteX1794" fmla="*/ 723996 w 12191954"/>
              <a:gd name="connsiteY1794" fmla="*/ 3244851 h 4397375"/>
              <a:gd name="connsiteX1795" fmla="*/ 718157 w 12191954"/>
              <a:gd name="connsiteY1795" fmla="*/ 3238501 h 4397375"/>
              <a:gd name="connsiteX1796" fmla="*/ 711788 w 12191954"/>
              <a:gd name="connsiteY1796" fmla="*/ 3233209 h 4397375"/>
              <a:gd name="connsiteX1797" fmla="*/ 708072 w 12191954"/>
              <a:gd name="connsiteY1797" fmla="*/ 3231092 h 4397375"/>
              <a:gd name="connsiteX1798" fmla="*/ 704888 w 12191954"/>
              <a:gd name="connsiteY1798" fmla="*/ 3229505 h 4397375"/>
              <a:gd name="connsiteX1799" fmla="*/ 701703 w 12191954"/>
              <a:gd name="connsiteY1799" fmla="*/ 3228447 h 4397375"/>
              <a:gd name="connsiteX1800" fmla="*/ 697987 w 12191954"/>
              <a:gd name="connsiteY1800" fmla="*/ 3226859 h 4397375"/>
              <a:gd name="connsiteX1801" fmla="*/ 693741 w 12191954"/>
              <a:gd name="connsiteY1801" fmla="*/ 3226859 h 4397375"/>
              <a:gd name="connsiteX1802" fmla="*/ 690026 w 12191954"/>
              <a:gd name="connsiteY1802" fmla="*/ 3227917 h 4397375"/>
              <a:gd name="connsiteX1803" fmla="*/ 686310 w 12191954"/>
              <a:gd name="connsiteY1803" fmla="*/ 3229505 h 4397375"/>
              <a:gd name="connsiteX1804" fmla="*/ 682594 w 12191954"/>
              <a:gd name="connsiteY1804" fmla="*/ 3231092 h 4397375"/>
              <a:gd name="connsiteX1805" fmla="*/ 684187 w 12191954"/>
              <a:gd name="connsiteY1805" fmla="*/ 3216276 h 4397375"/>
              <a:gd name="connsiteX1806" fmla="*/ 686841 w 12191954"/>
              <a:gd name="connsiteY1806" fmla="*/ 3205163 h 4397375"/>
              <a:gd name="connsiteX1807" fmla="*/ 688964 w 12191954"/>
              <a:gd name="connsiteY1807" fmla="*/ 3196697 h 4397375"/>
              <a:gd name="connsiteX1808" fmla="*/ 692149 w 12191954"/>
              <a:gd name="connsiteY1808" fmla="*/ 3191405 h 4397375"/>
              <a:gd name="connsiteX1809" fmla="*/ 693210 w 12191954"/>
              <a:gd name="connsiteY1809" fmla="*/ 3189817 h 4397375"/>
              <a:gd name="connsiteX1810" fmla="*/ 694803 w 12191954"/>
              <a:gd name="connsiteY1810" fmla="*/ 3188759 h 4397375"/>
              <a:gd name="connsiteX1811" fmla="*/ 696395 w 12191954"/>
              <a:gd name="connsiteY1811" fmla="*/ 3187701 h 4397375"/>
              <a:gd name="connsiteX1812" fmla="*/ 697987 w 12191954"/>
              <a:gd name="connsiteY1812" fmla="*/ 3187172 h 4397375"/>
              <a:gd name="connsiteX1813" fmla="*/ 699580 w 12191954"/>
              <a:gd name="connsiteY1813" fmla="*/ 3187701 h 4397375"/>
              <a:gd name="connsiteX1814" fmla="*/ 701703 w 12191954"/>
              <a:gd name="connsiteY1814" fmla="*/ 3188759 h 4397375"/>
              <a:gd name="connsiteX1815" fmla="*/ 704888 w 12191954"/>
              <a:gd name="connsiteY1815" fmla="*/ 3190876 h 4397375"/>
              <a:gd name="connsiteX1816" fmla="*/ 708603 w 12191954"/>
              <a:gd name="connsiteY1816" fmla="*/ 3194580 h 4397375"/>
              <a:gd name="connsiteX1817" fmla="*/ 712849 w 12191954"/>
              <a:gd name="connsiteY1817" fmla="*/ 3198813 h 4397375"/>
              <a:gd name="connsiteX1818" fmla="*/ 721873 w 12191954"/>
              <a:gd name="connsiteY1818" fmla="*/ 3207280 h 4397375"/>
              <a:gd name="connsiteX1819" fmla="*/ 726650 w 12191954"/>
              <a:gd name="connsiteY1819" fmla="*/ 3211513 h 4397375"/>
              <a:gd name="connsiteX1820" fmla="*/ 731427 w 12191954"/>
              <a:gd name="connsiteY1820" fmla="*/ 3215217 h 4397375"/>
              <a:gd name="connsiteX1821" fmla="*/ 736735 w 12191954"/>
              <a:gd name="connsiteY1821" fmla="*/ 3217863 h 4397375"/>
              <a:gd name="connsiteX1822" fmla="*/ 739389 w 12191954"/>
              <a:gd name="connsiteY1822" fmla="*/ 3218392 h 4397375"/>
              <a:gd name="connsiteX1823" fmla="*/ 742043 w 12191954"/>
              <a:gd name="connsiteY1823" fmla="*/ 3218392 h 4397375"/>
              <a:gd name="connsiteX1824" fmla="*/ 743635 w 12191954"/>
              <a:gd name="connsiteY1824" fmla="*/ 3217863 h 4397375"/>
              <a:gd name="connsiteX1825" fmla="*/ 745228 w 12191954"/>
              <a:gd name="connsiteY1825" fmla="*/ 3215747 h 4397375"/>
              <a:gd name="connsiteX1826" fmla="*/ 746289 w 12191954"/>
              <a:gd name="connsiteY1826" fmla="*/ 3211513 h 4397375"/>
              <a:gd name="connsiteX1827" fmla="*/ 747351 w 12191954"/>
              <a:gd name="connsiteY1827" fmla="*/ 3205163 h 4397375"/>
              <a:gd name="connsiteX1828" fmla="*/ 747882 w 12191954"/>
              <a:gd name="connsiteY1828" fmla="*/ 3198813 h 4397375"/>
              <a:gd name="connsiteX1829" fmla="*/ 747882 w 12191954"/>
              <a:gd name="connsiteY1829" fmla="*/ 3182409 h 4397375"/>
              <a:gd name="connsiteX1830" fmla="*/ 747882 w 12191954"/>
              <a:gd name="connsiteY1830" fmla="*/ 3166534 h 4397375"/>
              <a:gd name="connsiteX1831" fmla="*/ 750536 w 12191954"/>
              <a:gd name="connsiteY1831" fmla="*/ 3167063 h 4397375"/>
              <a:gd name="connsiteX1832" fmla="*/ 752659 w 12191954"/>
              <a:gd name="connsiteY1832" fmla="*/ 3167063 h 4397375"/>
              <a:gd name="connsiteX1833" fmla="*/ 754251 w 12191954"/>
              <a:gd name="connsiteY1833" fmla="*/ 3166534 h 4397375"/>
              <a:gd name="connsiteX1834" fmla="*/ 756374 w 12191954"/>
              <a:gd name="connsiteY1834" fmla="*/ 3164947 h 4397375"/>
              <a:gd name="connsiteX1835" fmla="*/ 757436 w 12191954"/>
              <a:gd name="connsiteY1835" fmla="*/ 3162830 h 4397375"/>
              <a:gd name="connsiteX1836" fmla="*/ 758497 w 12191954"/>
              <a:gd name="connsiteY1836" fmla="*/ 3160713 h 4397375"/>
              <a:gd name="connsiteX1837" fmla="*/ 967580 w 12191954"/>
              <a:gd name="connsiteY1837" fmla="*/ 3140075 h 4397375"/>
              <a:gd name="connsiteX1838" fmla="*/ 970258 w 12191954"/>
              <a:gd name="connsiteY1838" fmla="*/ 3140075 h 4397375"/>
              <a:gd name="connsiteX1839" fmla="*/ 973473 w 12191954"/>
              <a:gd name="connsiteY1839" fmla="*/ 3140609 h 4397375"/>
              <a:gd name="connsiteX1840" fmla="*/ 977224 w 12191954"/>
              <a:gd name="connsiteY1840" fmla="*/ 3141676 h 4397375"/>
              <a:gd name="connsiteX1841" fmla="*/ 979367 w 12191954"/>
              <a:gd name="connsiteY1841" fmla="*/ 3143810 h 4397375"/>
              <a:gd name="connsiteX1842" fmla="*/ 982581 w 12191954"/>
              <a:gd name="connsiteY1842" fmla="*/ 3145944 h 4397375"/>
              <a:gd name="connsiteX1843" fmla="*/ 984725 w 12191954"/>
              <a:gd name="connsiteY1843" fmla="*/ 3149145 h 4397375"/>
              <a:gd name="connsiteX1844" fmla="*/ 987403 w 12191954"/>
              <a:gd name="connsiteY1844" fmla="*/ 3153413 h 4397375"/>
              <a:gd name="connsiteX1845" fmla="*/ 987403 w 12191954"/>
              <a:gd name="connsiteY1845" fmla="*/ 3153946 h 4397375"/>
              <a:gd name="connsiteX1846" fmla="*/ 987403 w 12191954"/>
              <a:gd name="connsiteY1846" fmla="*/ 3155013 h 4397375"/>
              <a:gd name="connsiteX1847" fmla="*/ 984189 w 12191954"/>
              <a:gd name="connsiteY1847" fmla="*/ 3158748 h 4397375"/>
              <a:gd name="connsiteX1848" fmla="*/ 973473 w 12191954"/>
              <a:gd name="connsiteY1848" fmla="*/ 3169418 h 4397375"/>
              <a:gd name="connsiteX1849" fmla="*/ 966508 w 12191954"/>
              <a:gd name="connsiteY1849" fmla="*/ 3176354 h 4397375"/>
              <a:gd name="connsiteX1850" fmla="*/ 958471 w 12191954"/>
              <a:gd name="connsiteY1850" fmla="*/ 3185423 h 4397375"/>
              <a:gd name="connsiteX1851" fmla="*/ 951506 w 12191954"/>
              <a:gd name="connsiteY1851" fmla="*/ 3195027 h 4397375"/>
              <a:gd name="connsiteX1852" fmla="*/ 947755 w 12191954"/>
              <a:gd name="connsiteY1852" fmla="*/ 3199828 h 4397375"/>
              <a:gd name="connsiteX1853" fmla="*/ 944541 w 12191954"/>
              <a:gd name="connsiteY1853" fmla="*/ 3205163 h 4397375"/>
              <a:gd name="connsiteX1854" fmla="*/ 944541 w 12191954"/>
              <a:gd name="connsiteY1854" fmla="*/ 3197694 h 4397375"/>
              <a:gd name="connsiteX1855" fmla="*/ 945612 w 12191954"/>
              <a:gd name="connsiteY1855" fmla="*/ 3190225 h 4397375"/>
              <a:gd name="connsiteX1856" fmla="*/ 948291 w 12191954"/>
              <a:gd name="connsiteY1856" fmla="*/ 3179555 h 4397375"/>
              <a:gd name="connsiteX1857" fmla="*/ 948827 w 12191954"/>
              <a:gd name="connsiteY1857" fmla="*/ 3175287 h 4397375"/>
              <a:gd name="connsiteX1858" fmla="*/ 948827 w 12191954"/>
              <a:gd name="connsiteY1858" fmla="*/ 3171019 h 4397375"/>
              <a:gd name="connsiteX1859" fmla="*/ 948827 w 12191954"/>
              <a:gd name="connsiteY1859" fmla="*/ 3169952 h 4397375"/>
              <a:gd name="connsiteX1860" fmla="*/ 947755 w 12191954"/>
              <a:gd name="connsiteY1860" fmla="*/ 3168885 h 4397375"/>
              <a:gd name="connsiteX1861" fmla="*/ 946684 w 12191954"/>
              <a:gd name="connsiteY1861" fmla="*/ 3166751 h 4397375"/>
              <a:gd name="connsiteX1862" fmla="*/ 944541 w 12191954"/>
              <a:gd name="connsiteY1862" fmla="*/ 3166217 h 4397375"/>
              <a:gd name="connsiteX1863" fmla="*/ 945612 w 12191954"/>
              <a:gd name="connsiteY1863" fmla="*/ 3160882 h 4397375"/>
              <a:gd name="connsiteX1864" fmla="*/ 947755 w 12191954"/>
              <a:gd name="connsiteY1864" fmla="*/ 3156614 h 4397375"/>
              <a:gd name="connsiteX1865" fmla="*/ 949363 w 12191954"/>
              <a:gd name="connsiteY1865" fmla="*/ 3152346 h 4397375"/>
              <a:gd name="connsiteX1866" fmla="*/ 952042 w 12191954"/>
              <a:gd name="connsiteY1866" fmla="*/ 3149678 h 4397375"/>
              <a:gd name="connsiteX1867" fmla="*/ 954721 w 12191954"/>
              <a:gd name="connsiteY1867" fmla="*/ 3146477 h 4397375"/>
              <a:gd name="connsiteX1868" fmla="*/ 957935 w 12191954"/>
              <a:gd name="connsiteY1868" fmla="*/ 3144343 h 4397375"/>
              <a:gd name="connsiteX1869" fmla="*/ 960614 w 12191954"/>
              <a:gd name="connsiteY1869" fmla="*/ 3142209 h 4397375"/>
              <a:gd name="connsiteX1870" fmla="*/ 963829 w 12191954"/>
              <a:gd name="connsiteY1870" fmla="*/ 3140609 h 4397375"/>
              <a:gd name="connsiteX1871" fmla="*/ 910145 w 12191954"/>
              <a:gd name="connsiteY1871" fmla="*/ 3140075 h 4397375"/>
              <a:gd name="connsiteX1872" fmla="*/ 911733 w 12191954"/>
              <a:gd name="connsiteY1872" fmla="*/ 3144936 h 4397375"/>
              <a:gd name="connsiteX1873" fmla="*/ 913320 w 12191954"/>
              <a:gd name="connsiteY1873" fmla="*/ 3150337 h 4397375"/>
              <a:gd name="connsiteX1874" fmla="*/ 914908 w 12191954"/>
              <a:gd name="connsiteY1874" fmla="*/ 3162219 h 4397375"/>
              <a:gd name="connsiteX1875" fmla="*/ 915966 w 12191954"/>
              <a:gd name="connsiteY1875" fmla="*/ 3176261 h 4397375"/>
              <a:gd name="connsiteX1876" fmla="*/ 915966 w 12191954"/>
              <a:gd name="connsiteY1876" fmla="*/ 3192463 h 4397375"/>
              <a:gd name="connsiteX1877" fmla="*/ 908558 w 12191954"/>
              <a:gd name="connsiteY1877" fmla="*/ 3183822 h 4397375"/>
              <a:gd name="connsiteX1878" fmla="*/ 905383 w 12191954"/>
              <a:gd name="connsiteY1878" fmla="*/ 3180581 h 4397375"/>
              <a:gd name="connsiteX1879" fmla="*/ 901679 w 12191954"/>
              <a:gd name="connsiteY1879" fmla="*/ 3177341 h 4397375"/>
              <a:gd name="connsiteX1880" fmla="*/ 899033 w 12191954"/>
              <a:gd name="connsiteY1880" fmla="*/ 3175721 h 4397375"/>
              <a:gd name="connsiteX1881" fmla="*/ 895858 w 12191954"/>
              <a:gd name="connsiteY1881" fmla="*/ 3174100 h 4397375"/>
              <a:gd name="connsiteX1882" fmla="*/ 892683 w 12191954"/>
              <a:gd name="connsiteY1882" fmla="*/ 3172480 h 4397375"/>
              <a:gd name="connsiteX1883" fmla="*/ 890037 w 12191954"/>
              <a:gd name="connsiteY1883" fmla="*/ 3172480 h 4397375"/>
              <a:gd name="connsiteX1884" fmla="*/ 886862 w 12191954"/>
              <a:gd name="connsiteY1884" fmla="*/ 3172480 h 4397375"/>
              <a:gd name="connsiteX1885" fmla="*/ 884216 w 12191954"/>
              <a:gd name="connsiteY1885" fmla="*/ 3172480 h 4397375"/>
              <a:gd name="connsiteX1886" fmla="*/ 877337 w 12191954"/>
              <a:gd name="connsiteY1886" fmla="*/ 3174641 h 4397375"/>
              <a:gd name="connsiteX1887" fmla="*/ 861991 w 12191954"/>
              <a:gd name="connsiteY1887" fmla="*/ 3179501 h 4397375"/>
              <a:gd name="connsiteX1888" fmla="*/ 863049 w 12191954"/>
              <a:gd name="connsiteY1888" fmla="*/ 3167619 h 4397375"/>
              <a:gd name="connsiteX1889" fmla="*/ 865166 w 12191954"/>
              <a:gd name="connsiteY1889" fmla="*/ 3158978 h 4397375"/>
              <a:gd name="connsiteX1890" fmla="*/ 866754 w 12191954"/>
              <a:gd name="connsiteY1890" fmla="*/ 3151957 h 4397375"/>
              <a:gd name="connsiteX1891" fmla="*/ 869399 w 12191954"/>
              <a:gd name="connsiteY1891" fmla="*/ 3147636 h 4397375"/>
              <a:gd name="connsiteX1892" fmla="*/ 871516 w 12191954"/>
              <a:gd name="connsiteY1892" fmla="*/ 3144936 h 4397375"/>
              <a:gd name="connsiteX1893" fmla="*/ 874162 w 12191954"/>
              <a:gd name="connsiteY1893" fmla="*/ 3143316 h 4397375"/>
              <a:gd name="connsiteX1894" fmla="*/ 876808 w 12191954"/>
              <a:gd name="connsiteY1894" fmla="*/ 3143316 h 4397375"/>
              <a:gd name="connsiteX1895" fmla="*/ 879983 w 12191954"/>
              <a:gd name="connsiteY1895" fmla="*/ 3143856 h 4397375"/>
              <a:gd name="connsiteX1896" fmla="*/ 886862 w 12191954"/>
              <a:gd name="connsiteY1896" fmla="*/ 3145476 h 4397375"/>
              <a:gd name="connsiteX1897" fmla="*/ 890566 w 12191954"/>
              <a:gd name="connsiteY1897" fmla="*/ 3146556 h 4397375"/>
              <a:gd name="connsiteX1898" fmla="*/ 894270 w 12191954"/>
              <a:gd name="connsiteY1898" fmla="*/ 3147096 h 4397375"/>
              <a:gd name="connsiteX1899" fmla="*/ 898504 w 12191954"/>
              <a:gd name="connsiteY1899" fmla="*/ 3147096 h 4397375"/>
              <a:gd name="connsiteX1900" fmla="*/ 901679 w 12191954"/>
              <a:gd name="connsiteY1900" fmla="*/ 3146556 h 4397375"/>
              <a:gd name="connsiteX1901" fmla="*/ 905912 w 12191954"/>
              <a:gd name="connsiteY1901" fmla="*/ 3144396 h 4397375"/>
              <a:gd name="connsiteX1902" fmla="*/ 1213539 w 12191954"/>
              <a:gd name="connsiteY1902" fmla="*/ 3127375 h 4397375"/>
              <a:gd name="connsiteX1903" fmla="*/ 1211418 w 12191954"/>
              <a:gd name="connsiteY1903" fmla="*/ 3131609 h 4397375"/>
              <a:gd name="connsiteX1904" fmla="*/ 1210358 w 12191954"/>
              <a:gd name="connsiteY1904" fmla="*/ 3137429 h 4397375"/>
              <a:gd name="connsiteX1905" fmla="*/ 1208767 w 12191954"/>
              <a:gd name="connsiteY1905" fmla="*/ 3149600 h 4397375"/>
              <a:gd name="connsiteX1906" fmla="*/ 1207707 w 12191954"/>
              <a:gd name="connsiteY1906" fmla="*/ 3154892 h 4397375"/>
              <a:gd name="connsiteX1907" fmla="*/ 1206116 w 12191954"/>
              <a:gd name="connsiteY1907" fmla="*/ 3160184 h 4397375"/>
              <a:gd name="connsiteX1908" fmla="*/ 1204525 w 12191954"/>
              <a:gd name="connsiteY1908" fmla="*/ 3163888 h 4397375"/>
              <a:gd name="connsiteX1909" fmla="*/ 1202934 w 12191954"/>
              <a:gd name="connsiteY1909" fmla="*/ 3164946 h 4397375"/>
              <a:gd name="connsiteX1910" fmla="*/ 1201344 w 12191954"/>
              <a:gd name="connsiteY1910" fmla="*/ 3166004 h 4397375"/>
              <a:gd name="connsiteX1911" fmla="*/ 1203464 w 12191954"/>
              <a:gd name="connsiteY1911" fmla="*/ 3170238 h 4397375"/>
              <a:gd name="connsiteX1912" fmla="*/ 1205586 w 12191954"/>
              <a:gd name="connsiteY1912" fmla="*/ 3174471 h 4397375"/>
              <a:gd name="connsiteX1913" fmla="*/ 1207707 w 12191954"/>
              <a:gd name="connsiteY1913" fmla="*/ 3178175 h 4397375"/>
              <a:gd name="connsiteX1914" fmla="*/ 1210358 w 12191954"/>
              <a:gd name="connsiteY1914" fmla="*/ 3180821 h 4397375"/>
              <a:gd name="connsiteX1915" fmla="*/ 1213009 w 12191954"/>
              <a:gd name="connsiteY1915" fmla="*/ 3183467 h 4397375"/>
              <a:gd name="connsiteX1916" fmla="*/ 1215660 w 12191954"/>
              <a:gd name="connsiteY1916" fmla="*/ 3185584 h 4397375"/>
              <a:gd name="connsiteX1917" fmla="*/ 1218842 w 12191954"/>
              <a:gd name="connsiteY1917" fmla="*/ 3187700 h 4397375"/>
              <a:gd name="connsiteX1918" fmla="*/ 1221493 w 12191954"/>
              <a:gd name="connsiteY1918" fmla="*/ 3188759 h 4397375"/>
              <a:gd name="connsiteX1919" fmla="*/ 1227856 w 12191954"/>
              <a:gd name="connsiteY1919" fmla="*/ 3190346 h 4397375"/>
              <a:gd name="connsiteX1920" fmla="*/ 1234750 w 12191954"/>
              <a:gd name="connsiteY1920" fmla="*/ 3190875 h 4397375"/>
              <a:gd name="connsiteX1921" fmla="*/ 1242173 w 12191954"/>
              <a:gd name="connsiteY1921" fmla="*/ 3190346 h 4397375"/>
              <a:gd name="connsiteX1922" fmla="*/ 1249067 w 12191954"/>
              <a:gd name="connsiteY1922" fmla="*/ 3189288 h 4397375"/>
              <a:gd name="connsiteX1923" fmla="*/ 1255960 w 12191954"/>
              <a:gd name="connsiteY1923" fmla="*/ 3186642 h 4397375"/>
              <a:gd name="connsiteX1924" fmla="*/ 1263914 w 12191954"/>
              <a:gd name="connsiteY1924" fmla="*/ 3184525 h 4397375"/>
              <a:gd name="connsiteX1925" fmla="*/ 1278231 w 12191954"/>
              <a:gd name="connsiteY1925" fmla="*/ 3178175 h 4397375"/>
              <a:gd name="connsiteX1926" fmla="*/ 1292017 w 12191954"/>
              <a:gd name="connsiteY1926" fmla="*/ 3171296 h 4397375"/>
              <a:gd name="connsiteX1927" fmla="*/ 1303153 w 12191954"/>
              <a:gd name="connsiteY1927" fmla="*/ 3166004 h 4397375"/>
              <a:gd name="connsiteX1928" fmla="*/ 1306334 w 12191954"/>
              <a:gd name="connsiteY1928" fmla="*/ 3172884 h 4397375"/>
              <a:gd name="connsiteX1929" fmla="*/ 1307925 w 12191954"/>
              <a:gd name="connsiteY1929" fmla="*/ 3178704 h 4397375"/>
              <a:gd name="connsiteX1930" fmla="*/ 1307925 w 12191954"/>
              <a:gd name="connsiteY1930" fmla="*/ 3182938 h 4397375"/>
              <a:gd name="connsiteX1931" fmla="*/ 1307925 w 12191954"/>
              <a:gd name="connsiteY1931" fmla="*/ 3184525 h 4397375"/>
              <a:gd name="connsiteX1932" fmla="*/ 1306865 w 12191954"/>
              <a:gd name="connsiteY1932" fmla="*/ 3186113 h 4397375"/>
              <a:gd name="connsiteX1933" fmla="*/ 1304744 w 12191954"/>
              <a:gd name="connsiteY1933" fmla="*/ 3189288 h 4397375"/>
              <a:gd name="connsiteX1934" fmla="*/ 1301562 w 12191954"/>
              <a:gd name="connsiteY1934" fmla="*/ 3190875 h 4397375"/>
              <a:gd name="connsiteX1935" fmla="*/ 1297850 w 12191954"/>
              <a:gd name="connsiteY1935" fmla="*/ 3192463 h 4397375"/>
              <a:gd name="connsiteX1936" fmla="*/ 1293078 w 12191954"/>
              <a:gd name="connsiteY1936" fmla="*/ 3192992 h 4397375"/>
              <a:gd name="connsiteX1937" fmla="*/ 1287775 w 12191954"/>
              <a:gd name="connsiteY1937" fmla="*/ 3192992 h 4397375"/>
              <a:gd name="connsiteX1938" fmla="*/ 1283003 w 12191954"/>
              <a:gd name="connsiteY1938" fmla="*/ 3192992 h 4397375"/>
              <a:gd name="connsiteX1939" fmla="*/ 1272398 w 12191954"/>
              <a:gd name="connsiteY1939" fmla="*/ 3192463 h 4397375"/>
              <a:gd name="connsiteX1940" fmla="*/ 1262853 w 12191954"/>
              <a:gd name="connsiteY1940" fmla="*/ 3191404 h 4397375"/>
              <a:gd name="connsiteX1941" fmla="*/ 1258611 w 12191954"/>
              <a:gd name="connsiteY1941" fmla="*/ 3191404 h 4397375"/>
              <a:gd name="connsiteX1942" fmla="*/ 1255430 w 12191954"/>
              <a:gd name="connsiteY1942" fmla="*/ 3191404 h 4397375"/>
              <a:gd name="connsiteX1943" fmla="*/ 1255430 w 12191954"/>
              <a:gd name="connsiteY1943" fmla="*/ 3195638 h 4397375"/>
              <a:gd name="connsiteX1944" fmla="*/ 1255960 w 12191954"/>
              <a:gd name="connsiteY1944" fmla="*/ 3199342 h 4397375"/>
              <a:gd name="connsiteX1945" fmla="*/ 1257551 w 12191954"/>
              <a:gd name="connsiteY1945" fmla="*/ 3203046 h 4397375"/>
              <a:gd name="connsiteX1946" fmla="*/ 1258611 w 12191954"/>
              <a:gd name="connsiteY1946" fmla="*/ 3206221 h 4397375"/>
              <a:gd name="connsiteX1947" fmla="*/ 1260202 w 12191954"/>
              <a:gd name="connsiteY1947" fmla="*/ 3209396 h 4397375"/>
              <a:gd name="connsiteX1948" fmla="*/ 1262323 w 12191954"/>
              <a:gd name="connsiteY1948" fmla="*/ 3212042 h 4397375"/>
              <a:gd name="connsiteX1949" fmla="*/ 1264444 w 12191954"/>
              <a:gd name="connsiteY1949" fmla="*/ 3214159 h 4397375"/>
              <a:gd name="connsiteX1950" fmla="*/ 1267095 w 12191954"/>
              <a:gd name="connsiteY1950" fmla="*/ 3216804 h 4397375"/>
              <a:gd name="connsiteX1951" fmla="*/ 1272398 w 12191954"/>
              <a:gd name="connsiteY1951" fmla="*/ 3219450 h 4397375"/>
              <a:gd name="connsiteX1952" fmla="*/ 1278231 w 12191954"/>
              <a:gd name="connsiteY1952" fmla="*/ 3222096 h 4397375"/>
              <a:gd name="connsiteX1953" fmla="*/ 1284594 w 12191954"/>
              <a:gd name="connsiteY1953" fmla="*/ 3223154 h 4397375"/>
              <a:gd name="connsiteX1954" fmla="*/ 1291487 w 12191954"/>
              <a:gd name="connsiteY1954" fmla="*/ 3223154 h 4397375"/>
              <a:gd name="connsiteX1955" fmla="*/ 1297320 w 12191954"/>
              <a:gd name="connsiteY1955" fmla="*/ 3222096 h 4397375"/>
              <a:gd name="connsiteX1956" fmla="*/ 1303683 w 12191954"/>
              <a:gd name="connsiteY1956" fmla="*/ 3219450 h 4397375"/>
              <a:gd name="connsiteX1957" fmla="*/ 1308986 w 12191954"/>
              <a:gd name="connsiteY1957" fmla="*/ 3215746 h 4397375"/>
              <a:gd name="connsiteX1958" fmla="*/ 1311637 w 12191954"/>
              <a:gd name="connsiteY1958" fmla="*/ 3213629 h 4397375"/>
              <a:gd name="connsiteX1959" fmla="*/ 1313758 w 12191954"/>
              <a:gd name="connsiteY1959" fmla="*/ 3210984 h 4397375"/>
              <a:gd name="connsiteX1960" fmla="*/ 1316409 w 12191954"/>
              <a:gd name="connsiteY1960" fmla="*/ 3208338 h 4397375"/>
              <a:gd name="connsiteX1961" fmla="*/ 1318000 w 12191954"/>
              <a:gd name="connsiteY1961" fmla="*/ 3204634 h 4397375"/>
              <a:gd name="connsiteX1962" fmla="*/ 1319061 w 12191954"/>
              <a:gd name="connsiteY1962" fmla="*/ 3200929 h 4397375"/>
              <a:gd name="connsiteX1963" fmla="*/ 1320651 w 12191954"/>
              <a:gd name="connsiteY1963" fmla="*/ 3197754 h 4397375"/>
              <a:gd name="connsiteX1964" fmla="*/ 1321182 w 12191954"/>
              <a:gd name="connsiteY1964" fmla="*/ 3193521 h 4397375"/>
              <a:gd name="connsiteX1965" fmla="*/ 1321712 w 12191954"/>
              <a:gd name="connsiteY1965" fmla="*/ 3188759 h 4397375"/>
              <a:gd name="connsiteX1966" fmla="*/ 1321712 w 12191954"/>
              <a:gd name="connsiteY1966" fmla="*/ 3183996 h 4397375"/>
              <a:gd name="connsiteX1967" fmla="*/ 1321182 w 12191954"/>
              <a:gd name="connsiteY1967" fmla="*/ 3179234 h 4397375"/>
              <a:gd name="connsiteX1968" fmla="*/ 1327014 w 12191954"/>
              <a:gd name="connsiteY1968" fmla="*/ 3178175 h 4397375"/>
              <a:gd name="connsiteX1969" fmla="*/ 1332847 w 12191954"/>
              <a:gd name="connsiteY1969" fmla="*/ 3178175 h 4397375"/>
              <a:gd name="connsiteX1970" fmla="*/ 1338150 w 12191954"/>
              <a:gd name="connsiteY1970" fmla="*/ 3178704 h 4397375"/>
              <a:gd name="connsiteX1971" fmla="*/ 1342922 w 12191954"/>
              <a:gd name="connsiteY1971" fmla="*/ 3179763 h 4397375"/>
              <a:gd name="connsiteX1972" fmla="*/ 1347694 w 12191954"/>
              <a:gd name="connsiteY1972" fmla="*/ 3181350 h 4397375"/>
              <a:gd name="connsiteX1973" fmla="*/ 1352467 w 12191954"/>
              <a:gd name="connsiteY1973" fmla="*/ 3183996 h 4397375"/>
              <a:gd name="connsiteX1974" fmla="*/ 1356709 w 12191954"/>
              <a:gd name="connsiteY1974" fmla="*/ 3187700 h 4397375"/>
              <a:gd name="connsiteX1975" fmla="*/ 1360420 w 12191954"/>
              <a:gd name="connsiteY1975" fmla="*/ 3190875 h 4397375"/>
              <a:gd name="connsiteX1976" fmla="*/ 1363602 w 12191954"/>
              <a:gd name="connsiteY1976" fmla="*/ 3195109 h 4397375"/>
              <a:gd name="connsiteX1977" fmla="*/ 1367314 w 12191954"/>
              <a:gd name="connsiteY1977" fmla="*/ 3200400 h 4397375"/>
              <a:gd name="connsiteX1978" fmla="*/ 1370495 w 12191954"/>
              <a:gd name="connsiteY1978" fmla="*/ 3205692 h 4397375"/>
              <a:gd name="connsiteX1979" fmla="*/ 1372616 w 12191954"/>
              <a:gd name="connsiteY1979" fmla="*/ 3212571 h 4397375"/>
              <a:gd name="connsiteX1980" fmla="*/ 1375268 w 12191954"/>
              <a:gd name="connsiteY1980" fmla="*/ 3219450 h 4397375"/>
              <a:gd name="connsiteX1981" fmla="*/ 1377389 w 12191954"/>
              <a:gd name="connsiteY1981" fmla="*/ 3226859 h 4397375"/>
              <a:gd name="connsiteX1982" fmla="*/ 1378980 w 12191954"/>
              <a:gd name="connsiteY1982" fmla="*/ 3234796 h 4397375"/>
              <a:gd name="connsiteX1983" fmla="*/ 1381100 w 12191954"/>
              <a:gd name="connsiteY1983" fmla="*/ 3243792 h 4397375"/>
              <a:gd name="connsiteX1984" fmla="*/ 1377919 w 12191954"/>
              <a:gd name="connsiteY1984" fmla="*/ 3248554 h 4397375"/>
              <a:gd name="connsiteX1985" fmla="*/ 1375268 w 12191954"/>
              <a:gd name="connsiteY1985" fmla="*/ 3252259 h 4397375"/>
              <a:gd name="connsiteX1986" fmla="*/ 1371556 w 12191954"/>
              <a:gd name="connsiteY1986" fmla="*/ 3254904 h 4397375"/>
              <a:gd name="connsiteX1987" fmla="*/ 1367314 w 12191954"/>
              <a:gd name="connsiteY1987" fmla="*/ 3257021 h 4397375"/>
              <a:gd name="connsiteX1988" fmla="*/ 1363072 w 12191954"/>
              <a:gd name="connsiteY1988" fmla="*/ 3258079 h 4397375"/>
              <a:gd name="connsiteX1989" fmla="*/ 1358299 w 12191954"/>
              <a:gd name="connsiteY1989" fmla="*/ 3258609 h 4397375"/>
              <a:gd name="connsiteX1990" fmla="*/ 1353527 w 12191954"/>
              <a:gd name="connsiteY1990" fmla="*/ 3258609 h 4397375"/>
              <a:gd name="connsiteX1991" fmla="*/ 1348755 w 12191954"/>
              <a:gd name="connsiteY1991" fmla="*/ 3258079 h 4397375"/>
              <a:gd name="connsiteX1992" fmla="*/ 1328075 w 12191954"/>
              <a:gd name="connsiteY1992" fmla="*/ 3254904 h 4397375"/>
              <a:gd name="connsiteX1993" fmla="*/ 1322772 w 12191954"/>
              <a:gd name="connsiteY1993" fmla="*/ 3254375 h 4397375"/>
              <a:gd name="connsiteX1994" fmla="*/ 1318000 w 12191954"/>
              <a:gd name="connsiteY1994" fmla="*/ 3254904 h 4397375"/>
              <a:gd name="connsiteX1995" fmla="*/ 1313228 w 12191954"/>
              <a:gd name="connsiteY1995" fmla="*/ 3254904 h 4397375"/>
              <a:gd name="connsiteX1996" fmla="*/ 1308986 w 12191954"/>
              <a:gd name="connsiteY1996" fmla="*/ 3256492 h 4397375"/>
              <a:gd name="connsiteX1997" fmla="*/ 1307925 w 12191954"/>
              <a:gd name="connsiteY1997" fmla="*/ 3257550 h 4397375"/>
              <a:gd name="connsiteX1998" fmla="*/ 1306865 w 12191954"/>
              <a:gd name="connsiteY1998" fmla="*/ 3258609 h 4397375"/>
              <a:gd name="connsiteX1999" fmla="*/ 1306334 w 12191954"/>
              <a:gd name="connsiteY1999" fmla="*/ 3260196 h 4397375"/>
              <a:gd name="connsiteX2000" fmla="*/ 1305274 w 12191954"/>
              <a:gd name="connsiteY2000" fmla="*/ 3261784 h 4397375"/>
              <a:gd name="connsiteX2001" fmla="*/ 1305274 w 12191954"/>
              <a:gd name="connsiteY2001" fmla="*/ 3264959 h 4397375"/>
              <a:gd name="connsiteX2002" fmla="*/ 1306865 w 12191954"/>
              <a:gd name="connsiteY2002" fmla="*/ 3269721 h 4397375"/>
              <a:gd name="connsiteX2003" fmla="*/ 1307925 w 12191954"/>
              <a:gd name="connsiteY2003" fmla="*/ 3274484 h 4397375"/>
              <a:gd name="connsiteX2004" fmla="*/ 1308986 w 12191954"/>
              <a:gd name="connsiteY2004" fmla="*/ 3280834 h 4397375"/>
              <a:gd name="connsiteX2005" fmla="*/ 1309516 w 12191954"/>
              <a:gd name="connsiteY2005" fmla="*/ 3287713 h 4397375"/>
              <a:gd name="connsiteX2006" fmla="*/ 1308986 w 12191954"/>
              <a:gd name="connsiteY2006" fmla="*/ 3295650 h 4397375"/>
              <a:gd name="connsiteX2007" fmla="*/ 1307395 w 12191954"/>
              <a:gd name="connsiteY2007" fmla="*/ 3296179 h 4397375"/>
              <a:gd name="connsiteX2008" fmla="*/ 1306334 w 12191954"/>
              <a:gd name="connsiteY2008" fmla="*/ 3296709 h 4397375"/>
              <a:gd name="connsiteX2009" fmla="*/ 1302092 w 12191954"/>
              <a:gd name="connsiteY2009" fmla="*/ 3296709 h 4397375"/>
              <a:gd name="connsiteX2010" fmla="*/ 1297850 w 12191954"/>
              <a:gd name="connsiteY2010" fmla="*/ 3295650 h 4397375"/>
              <a:gd name="connsiteX2011" fmla="*/ 1293608 w 12191954"/>
              <a:gd name="connsiteY2011" fmla="*/ 3294592 h 4397375"/>
              <a:gd name="connsiteX2012" fmla="*/ 1289366 w 12191954"/>
              <a:gd name="connsiteY2012" fmla="*/ 3293534 h 4397375"/>
              <a:gd name="connsiteX2013" fmla="*/ 1285124 w 12191954"/>
              <a:gd name="connsiteY2013" fmla="*/ 3293534 h 4397375"/>
              <a:gd name="connsiteX2014" fmla="*/ 1284064 w 12191954"/>
              <a:gd name="connsiteY2014" fmla="*/ 3294063 h 4397375"/>
              <a:gd name="connsiteX2015" fmla="*/ 1282473 w 12191954"/>
              <a:gd name="connsiteY2015" fmla="*/ 3295650 h 4397375"/>
              <a:gd name="connsiteX2016" fmla="*/ 1281412 w 12191954"/>
              <a:gd name="connsiteY2016" fmla="*/ 3296709 h 4397375"/>
              <a:gd name="connsiteX2017" fmla="*/ 1279821 w 12191954"/>
              <a:gd name="connsiteY2017" fmla="*/ 3298825 h 4397375"/>
              <a:gd name="connsiteX2018" fmla="*/ 1280352 w 12191954"/>
              <a:gd name="connsiteY2018" fmla="*/ 3292475 h 4397375"/>
              <a:gd name="connsiteX2019" fmla="*/ 1279291 w 12191954"/>
              <a:gd name="connsiteY2019" fmla="*/ 3286125 h 4397375"/>
              <a:gd name="connsiteX2020" fmla="*/ 1278231 w 12191954"/>
              <a:gd name="connsiteY2020" fmla="*/ 3279775 h 4397375"/>
              <a:gd name="connsiteX2021" fmla="*/ 1275580 w 12191954"/>
              <a:gd name="connsiteY2021" fmla="*/ 3273954 h 4397375"/>
              <a:gd name="connsiteX2022" fmla="*/ 1273458 w 12191954"/>
              <a:gd name="connsiteY2022" fmla="*/ 3269192 h 4397375"/>
              <a:gd name="connsiteX2023" fmla="*/ 1269747 w 12191954"/>
              <a:gd name="connsiteY2023" fmla="*/ 3264429 h 4397375"/>
              <a:gd name="connsiteX2024" fmla="*/ 1266565 w 12191954"/>
              <a:gd name="connsiteY2024" fmla="*/ 3261254 h 4397375"/>
              <a:gd name="connsiteX2025" fmla="*/ 1262323 w 12191954"/>
              <a:gd name="connsiteY2025" fmla="*/ 3258079 h 4397375"/>
              <a:gd name="connsiteX2026" fmla="*/ 1257551 w 12191954"/>
              <a:gd name="connsiteY2026" fmla="*/ 3255434 h 4397375"/>
              <a:gd name="connsiteX2027" fmla="*/ 1253309 w 12191954"/>
              <a:gd name="connsiteY2027" fmla="*/ 3254375 h 4397375"/>
              <a:gd name="connsiteX2028" fmla="*/ 1248536 w 12191954"/>
              <a:gd name="connsiteY2028" fmla="*/ 3253846 h 4397375"/>
              <a:gd name="connsiteX2029" fmla="*/ 1243764 w 12191954"/>
              <a:gd name="connsiteY2029" fmla="*/ 3254375 h 4397375"/>
              <a:gd name="connsiteX2030" fmla="*/ 1238992 w 12191954"/>
              <a:gd name="connsiteY2030" fmla="*/ 3256492 h 4397375"/>
              <a:gd name="connsiteX2031" fmla="*/ 1234220 w 12191954"/>
              <a:gd name="connsiteY2031" fmla="*/ 3259138 h 4397375"/>
              <a:gd name="connsiteX2032" fmla="*/ 1229447 w 12191954"/>
              <a:gd name="connsiteY2032" fmla="*/ 3263371 h 4397375"/>
              <a:gd name="connsiteX2033" fmla="*/ 1225205 w 12191954"/>
              <a:gd name="connsiteY2033" fmla="*/ 3269192 h 4397375"/>
              <a:gd name="connsiteX2034" fmla="*/ 1224675 w 12191954"/>
              <a:gd name="connsiteY2034" fmla="*/ 3257021 h 4397375"/>
              <a:gd name="connsiteX2035" fmla="*/ 1222554 w 12191954"/>
              <a:gd name="connsiteY2035" fmla="*/ 3246967 h 4397375"/>
              <a:gd name="connsiteX2036" fmla="*/ 1220963 w 12191954"/>
              <a:gd name="connsiteY2036" fmla="*/ 3242734 h 4397375"/>
              <a:gd name="connsiteX2037" fmla="*/ 1219903 w 12191954"/>
              <a:gd name="connsiteY2037" fmla="*/ 3239029 h 4397375"/>
              <a:gd name="connsiteX2038" fmla="*/ 1218312 w 12191954"/>
              <a:gd name="connsiteY2038" fmla="*/ 3235854 h 4397375"/>
              <a:gd name="connsiteX2039" fmla="*/ 1216191 w 12191954"/>
              <a:gd name="connsiteY2039" fmla="*/ 3233738 h 4397375"/>
              <a:gd name="connsiteX2040" fmla="*/ 1214600 w 12191954"/>
              <a:gd name="connsiteY2040" fmla="*/ 3232150 h 4397375"/>
              <a:gd name="connsiteX2041" fmla="*/ 1213009 w 12191954"/>
              <a:gd name="connsiteY2041" fmla="*/ 3230034 h 4397375"/>
              <a:gd name="connsiteX2042" fmla="*/ 1208237 w 12191954"/>
              <a:gd name="connsiteY2042" fmla="*/ 3227917 h 4397375"/>
              <a:gd name="connsiteX2043" fmla="*/ 1203995 w 12191954"/>
              <a:gd name="connsiteY2043" fmla="*/ 3226859 h 4397375"/>
              <a:gd name="connsiteX2044" fmla="*/ 1198692 w 12191954"/>
              <a:gd name="connsiteY2044" fmla="*/ 3226859 h 4397375"/>
              <a:gd name="connsiteX2045" fmla="*/ 1189678 w 12191954"/>
              <a:gd name="connsiteY2045" fmla="*/ 3225800 h 4397375"/>
              <a:gd name="connsiteX2046" fmla="*/ 1184906 w 12191954"/>
              <a:gd name="connsiteY2046" fmla="*/ 3225271 h 4397375"/>
              <a:gd name="connsiteX2047" fmla="*/ 1180664 w 12191954"/>
              <a:gd name="connsiteY2047" fmla="*/ 3224213 h 4397375"/>
              <a:gd name="connsiteX2048" fmla="*/ 1179073 w 12191954"/>
              <a:gd name="connsiteY2048" fmla="*/ 3223154 h 4397375"/>
              <a:gd name="connsiteX2049" fmla="*/ 1178012 w 12191954"/>
              <a:gd name="connsiteY2049" fmla="*/ 3222096 h 4397375"/>
              <a:gd name="connsiteX2050" fmla="*/ 1175891 w 12191954"/>
              <a:gd name="connsiteY2050" fmla="*/ 3219979 h 4397375"/>
              <a:gd name="connsiteX2051" fmla="*/ 1174831 w 12191954"/>
              <a:gd name="connsiteY2051" fmla="*/ 3218392 h 4397375"/>
              <a:gd name="connsiteX2052" fmla="*/ 1173770 w 12191954"/>
              <a:gd name="connsiteY2052" fmla="*/ 3215217 h 4397375"/>
              <a:gd name="connsiteX2053" fmla="*/ 1172179 w 12191954"/>
              <a:gd name="connsiteY2053" fmla="*/ 3212571 h 4397375"/>
              <a:gd name="connsiteX2054" fmla="*/ 1171649 w 12191954"/>
              <a:gd name="connsiteY2054" fmla="*/ 3204634 h 4397375"/>
              <a:gd name="connsiteX2055" fmla="*/ 1166877 w 12191954"/>
              <a:gd name="connsiteY2055" fmla="*/ 3215746 h 4397375"/>
              <a:gd name="connsiteX2056" fmla="*/ 1163165 w 12191954"/>
              <a:gd name="connsiteY2056" fmla="*/ 3228446 h 4397375"/>
              <a:gd name="connsiteX2057" fmla="*/ 1158923 w 12191954"/>
              <a:gd name="connsiteY2057" fmla="*/ 3241675 h 4397375"/>
              <a:gd name="connsiteX2058" fmla="*/ 1156272 w 12191954"/>
              <a:gd name="connsiteY2058" fmla="*/ 3247496 h 4397375"/>
              <a:gd name="connsiteX2059" fmla="*/ 1153620 w 12191954"/>
              <a:gd name="connsiteY2059" fmla="*/ 3252788 h 4397375"/>
              <a:gd name="connsiteX2060" fmla="*/ 1150969 w 12191954"/>
              <a:gd name="connsiteY2060" fmla="*/ 3257021 h 4397375"/>
              <a:gd name="connsiteX2061" fmla="*/ 1148318 w 12191954"/>
              <a:gd name="connsiteY2061" fmla="*/ 3259667 h 4397375"/>
              <a:gd name="connsiteX2062" fmla="*/ 1145136 w 12191954"/>
              <a:gd name="connsiteY2062" fmla="*/ 3261784 h 4397375"/>
              <a:gd name="connsiteX2063" fmla="*/ 1143546 w 12191954"/>
              <a:gd name="connsiteY2063" fmla="*/ 3262313 h 4397375"/>
              <a:gd name="connsiteX2064" fmla="*/ 1141425 w 12191954"/>
              <a:gd name="connsiteY2064" fmla="*/ 3262313 h 4397375"/>
              <a:gd name="connsiteX2065" fmla="*/ 1139834 w 12191954"/>
              <a:gd name="connsiteY2065" fmla="*/ 3261784 h 4397375"/>
              <a:gd name="connsiteX2066" fmla="*/ 1137183 w 12191954"/>
              <a:gd name="connsiteY2066" fmla="*/ 3260196 h 4397375"/>
              <a:gd name="connsiteX2067" fmla="*/ 1133471 w 12191954"/>
              <a:gd name="connsiteY2067" fmla="*/ 3257550 h 4397375"/>
              <a:gd name="connsiteX2068" fmla="*/ 1129229 w 12191954"/>
              <a:gd name="connsiteY2068" fmla="*/ 3251729 h 4397375"/>
              <a:gd name="connsiteX2069" fmla="*/ 1123926 w 12191954"/>
              <a:gd name="connsiteY2069" fmla="*/ 3243263 h 4397375"/>
              <a:gd name="connsiteX2070" fmla="*/ 1127638 w 12191954"/>
              <a:gd name="connsiteY2070" fmla="*/ 3239029 h 4397375"/>
              <a:gd name="connsiteX2071" fmla="*/ 1131350 w 12191954"/>
              <a:gd name="connsiteY2071" fmla="*/ 3235854 h 4397375"/>
              <a:gd name="connsiteX2072" fmla="*/ 1137183 w 12191954"/>
              <a:gd name="connsiteY2072" fmla="*/ 3231621 h 4397375"/>
              <a:gd name="connsiteX2073" fmla="*/ 1143546 w 12191954"/>
              <a:gd name="connsiteY2073" fmla="*/ 3227917 h 4397375"/>
              <a:gd name="connsiteX2074" fmla="*/ 1145667 w 12191954"/>
              <a:gd name="connsiteY2074" fmla="*/ 3225800 h 4397375"/>
              <a:gd name="connsiteX2075" fmla="*/ 1147257 w 12191954"/>
              <a:gd name="connsiteY2075" fmla="*/ 3224213 h 4397375"/>
              <a:gd name="connsiteX2076" fmla="*/ 1149378 w 12191954"/>
              <a:gd name="connsiteY2076" fmla="*/ 3222096 h 4397375"/>
              <a:gd name="connsiteX2077" fmla="*/ 1150969 w 12191954"/>
              <a:gd name="connsiteY2077" fmla="*/ 3219450 h 4397375"/>
              <a:gd name="connsiteX2078" fmla="*/ 1152030 w 12191954"/>
              <a:gd name="connsiteY2078" fmla="*/ 3215746 h 4397375"/>
              <a:gd name="connsiteX2079" fmla="*/ 1153090 w 12191954"/>
              <a:gd name="connsiteY2079" fmla="*/ 3210984 h 4397375"/>
              <a:gd name="connsiteX2080" fmla="*/ 1153620 w 12191954"/>
              <a:gd name="connsiteY2080" fmla="*/ 3205163 h 4397375"/>
              <a:gd name="connsiteX2081" fmla="*/ 1154151 w 12191954"/>
              <a:gd name="connsiteY2081" fmla="*/ 3198284 h 4397375"/>
              <a:gd name="connsiteX2082" fmla="*/ 1153620 w 12191954"/>
              <a:gd name="connsiteY2082" fmla="*/ 3179234 h 4397375"/>
              <a:gd name="connsiteX2083" fmla="*/ 1156272 w 12191954"/>
              <a:gd name="connsiteY2083" fmla="*/ 3182938 h 4397375"/>
              <a:gd name="connsiteX2084" fmla="*/ 1159453 w 12191954"/>
              <a:gd name="connsiteY2084" fmla="*/ 3186113 h 4397375"/>
              <a:gd name="connsiteX2085" fmla="*/ 1162104 w 12191954"/>
              <a:gd name="connsiteY2085" fmla="*/ 3188759 h 4397375"/>
              <a:gd name="connsiteX2086" fmla="*/ 1165816 w 12191954"/>
              <a:gd name="connsiteY2086" fmla="*/ 3190875 h 4397375"/>
              <a:gd name="connsiteX2087" fmla="*/ 1170058 w 12191954"/>
              <a:gd name="connsiteY2087" fmla="*/ 3192463 h 4397375"/>
              <a:gd name="connsiteX2088" fmla="*/ 1174300 w 12191954"/>
              <a:gd name="connsiteY2088" fmla="*/ 3193521 h 4397375"/>
              <a:gd name="connsiteX2089" fmla="*/ 1178542 w 12191954"/>
              <a:gd name="connsiteY2089" fmla="*/ 3192992 h 4397375"/>
              <a:gd name="connsiteX2090" fmla="*/ 1183845 w 12191954"/>
              <a:gd name="connsiteY2090" fmla="*/ 3191404 h 4397375"/>
              <a:gd name="connsiteX2091" fmla="*/ 1185436 w 12191954"/>
              <a:gd name="connsiteY2091" fmla="*/ 3181350 h 4397375"/>
              <a:gd name="connsiteX2092" fmla="*/ 1186496 w 12191954"/>
              <a:gd name="connsiteY2092" fmla="*/ 3171296 h 4397375"/>
              <a:gd name="connsiteX2093" fmla="*/ 1188617 w 12191954"/>
              <a:gd name="connsiteY2093" fmla="*/ 3161242 h 4397375"/>
              <a:gd name="connsiteX2094" fmla="*/ 1190738 w 12191954"/>
              <a:gd name="connsiteY2094" fmla="*/ 3152246 h 4397375"/>
              <a:gd name="connsiteX2095" fmla="*/ 1191799 w 12191954"/>
              <a:gd name="connsiteY2095" fmla="*/ 3147484 h 4397375"/>
              <a:gd name="connsiteX2096" fmla="*/ 1193920 w 12191954"/>
              <a:gd name="connsiteY2096" fmla="*/ 3143779 h 4397375"/>
              <a:gd name="connsiteX2097" fmla="*/ 1196041 w 12191954"/>
              <a:gd name="connsiteY2097" fmla="*/ 3140075 h 4397375"/>
              <a:gd name="connsiteX2098" fmla="*/ 1198692 w 12191954"/>
              <a:gd name="connsiteY2098" fmla="*/ 3136371 h 4397375"/>
              <a:gd name="connsiteX2099" fmla="*/ 1201344 w 12191954"/>
              <a:gd name="connsiteY2099" fmla="*/ 3133725 h 4397375"/>
              <a:gd name="connsiteX2100" fmla="*/ 1205055 w 12191954"/>
              <a:gd name="connsiteY2100" fmla="*/ 3131079 h 4397375"/>
              <a:gd name="connsiteX2101" fmla="*/ 1208767 w 12191954"/>
              <a:gd name="connsiteY2101" fmla="*/ 3128963 h 4397375"/>
              <a:gd name="connsiteX2102" fmla="*/ 1274205 w 12191954"/>
              <a:gd name="connsiteY2102" fmla="*/ 3114675 h 4397375"/>
              <a:gd name="connsiteX2103" fmla="*/ 1279496 w 12191954"/>
              <a:gd name="connsiteY2103" fmla="*/ 3114675 h 4397375"/>
              <a:gd name="connsiteX2104" fmla="*/ 1279496 w 12191954"/>
              <a:gd name="connsiteY2104" fmla="*/ 3153827 h 4397375"/>
              <a:gd name="connsiteX2105" fmla="*/ 1276851 w 12191954"/>
              <a:gd name="connsiteY2105" fmla="*/ 3154363 h 4397375"/>
              <a:gd name="connsiteX2106" fmla="*/ 1274734 w 12191954"/>
              <a:gd name="connsiteY2106" fmla="*/ 3154363 h 4397375"/>
              <a:gd name="connsiteX2107" fmla="*/ 1273146 w 12191954"/>
              <a:gd name="connsiteY2107" fmla="*/ 3153827 h 4397375"/>
              <a:gd name="connsiteX2108" fmla="*/ 1271030 w 12191954"/>
              <a:gd name="connsiteY2108" fmla="*/ 3152218 h 4397375"/>
              <a:gd name="connsiteX2109" fmla="*/ 1268384 w 12191954"/>
              <a:gd name="connsiteY2109" fmla="*/ 3149000 h 4397375"/>
              <a:gd name="connsiteX2110" fmla="*/ 1265209 w 12191954"/>
              <a:gd name="connsiteY2110" fmla="*/ 3145246 h 4397375"/>
              <a:gd name="connsiteX2111" fmla="*/ 1262563 w 12191954"/>
              <a:gd name="connsiteY2111" fmla="*/ 3141491 h 4397375"/>
              <a:gd name="connsiteX2112" fmla="*/ 1260975 w 12191954"/>
              <a:gd name="connsiteY2112" fmla="*/ 3139882 h 4397375"/>
              <a:gd name="connsiteX2113" fmla="*/ 1259388 w 12191954"/>
              <a:gd name="connsiteY2113" fmla="*/ 3139346 h 4397375"/>
              <a:gd name="connsiteX2114" fmla="*/ 1257800 w 12191954"/>
              <a:gd name="connsiteY2114" fmla="*/ 3138810 h 4397375"/>
              <a:gd name="connsiteX2115" fmla="*/ 1255154 w 12191954"/>
              <a:gd name="connsiteY2115" fmla="*/ 3138810 h 4397375"/>
              <a:gd name="connsiteX2116" fmla="*/ 1252508 w 12191954"/>
              <a:gd name="connsiteY2116" fmla="*/ 3139346 h 4397375"/>
              <a:gd name="connsiteX2117" fmla="*/ 1249333 w 12191954"/>
              <a:gd name="connsiteY2117" fmla="*/ 3140419 h 4397375"/>
              <a:gd name="connsiteX2118" fmla="*/ 1251979 w 12191954"/>
              <a:gd name="connsiteY2118" fmla="*/ 3133983 h 4397375"/>
              <a:gd name="connsiteX2119" fmla="*/ 1254096 w 12191954"/>
              <a:gd name="connsiteY2119" fmla="*/ 3128083 h 4397375"/>
              <a:gd name="connsiteX2120" fmla="*/ 1257800 w 12191954"/>
              <a:gd name="connsiteY2120" fmla="*/ 3123793 h 4397375"/>
              <a:gd name="connsiteX2121" fmla="*/ 1260446 w 12191954"/>
              <a:gd name="connsiteY2121" fmla="*/ 3119502 h 4397375"/>
              <a:gd name="connsiteX2122" fmla="*/ 1264680 w 12191954"/>
              <a:gd name="connsiteY2122" fmla="*/ 3116821 h 4397375"/>
              <a:gd name="connsiteX2123" fmla="*/ 1269442 w 12191954"/>
              <a:gd name="connsiteY2123" fmla="*/ 3115212 h 4397375"/>
              <a:gd name="connsiteX2124" fmla="*/ 1070859 w 12191954"/>
              <a:gd name="connsiteY2124" fmla="*/ 3114675 h 4397375"/>
              <a:gd name="connsiteX2125" fmla="*/ 1075605 w 12191954"/>
              <a:gd name="connsiteY2125" fmla="*/ 3116263 h 4397375"/>
              <a:gd name="connsiteX2126" fmla="*/ 1080351 w 12191954"/>
              <a:gd name="connsiteY2126" fmla="*/ 3118909 h 4397375"/>
              <a:gd name="connsiteX2127" fmla="*/ 1085096 w 12191954"/>
              <a:gd name="connsiteY2127" fmla="*/ 3121554 h 4397375"/>
              <a:gd name="connsiteX2128" fmla="*/ 1088787 w 12191954"/>
              <a:gd name="connsiteY2128" fmla="*/ 3125788 h 4397375"/>
              <a:gd name="connsiteX2129" fmla="*/ 1092479 w 12191954"/>
              <a:gd name="connsiteY2129" fmla="*/ 3130550 h 4397375"/>
              <a:gd name="connsiteX2130" fmla="*/ 1095642 w 12191954"/>
              <a:gd name="connsiteY2130" fmla="*/ 3136900 h 4397375"/>
              <a:gd name="connsiteX2131" fmla="*/ 1098279 w 12191954"/>
              <a:gd name="connsiteY2131" fmla="*/ 3144309 h 4397375"/>
              <a:gd name="connsiteX2132" fmla="*/ 1100388 w 12191954"/>
              <a:gd name="connsiteY2132" fmla="*/ 3153305 h 4397375"/>
              <a:gd name="connsiteX2133" fmla="*/ 1103552 w 12191954"/>
              <a:gd name="connsiteY2133" fmla="*/ 3141663 h 4397375"/>
              <a:gd name="connsiteX2134" fmla="*/ 1107243 w 12191954"/>
              <a:gd name="connsiteY2134" fmla="*/ 3132667 h 4397375"/>
              <a:gd name="connsiteX2135" fmla="*/ 1111461 w 12191954"/>
              <a:gd name="connsiteY2135" fmla="*/ 3126317 h 4397375"/>
              <a:gd name="connsiteX2136" fmla="*/ 1115680 w 12191954"/>
              <a:gd name="connsiteY2136" fmla="*/ 3121554 h 4397375"/>
              <a:gd name="connsiteX2137" fmla="*/ 1117261 w 12191954"/>
              <a:gd name="connsiteY2137" fmla="*/ 3120496 h 4397375"/>
              <a:gd name="connsiteX2138" fmla="*/ 1119898 w 12191954"/>
              <a:gd name="connsiteY2138" fmla="*/ 3119438 h 4397375"/>
              <a:gd name="connsiteX2139" fmla="*/ 1121480 w 12191954"/>
              <a:gd name="connsiteY2139" fmla="*/ 3117850 h 4397375"/>
              <a:gd name="connsiteX2140" fmla="*/ 1124116 w 12191954"/>
              <a:gd name="connsiteY2140" fmla="*/ 3117321 h 4397375"/>
              <a:gd name="connsiteX2141" fmla="*/ 1127807 w 12191954"/>
              <a:gd name="connsiteY2141" fmla="*/ 3117850 h 4397375"/>
              <a:gd name="connsiteX2142" fmla="*/ 1132553 w 12191954"/>
              <a:gd name="connsiteY2142" fmla="*/ 3119438 h 4397375"/>
              <a:gd name="connsiteX2143" fmla="*/ 1137299 w 12191954"/>
              <a:gd name="connsiteY2143" fmla="*/ 3121025 h 4397375"/>
              <a:gd name="connsiteX2144" fmla="*/ 1142044 w 12191954"/>
              <a:gd name="connsiteY2144" fmla="*/ 3123671 h 4397375"/>
              <a:gd name="connsiteX2145" fmla="*/ 1153117 w 12191954"/>
              <a:gd name="connsiteY2145" fmla="*/ 3130021 h 4397375"/>
              <a:gd name="connsiteX2146" fmla="*/ 1158918 w 12191954"/>
              <a:gd name="connsiteY2146" fmla="*/ 3133725 h 4397375"/>
              <a:gd name="connsiteX2147" fmla="*/ 1164718 w 12191954"/>
              <a:gd name="connsiteY2147" fmla="*/ 3135842 h 4397375"/>
              <a:gd name="connsiteX2148" fmla="*/ 1171046 w 12191954"/>
              <a:gd name="connsiteY2148" fmla="*/ 3139017 h 4397375"/>
              <a:gd name="connsiteX2149" fmla="*/ 1177901 w 12191954"/>
              <a:gd name="connsiteY2149" fmla="*/ 3140075 h 4397375"/>
              <a:gd name="connsiteX2150" fmla="*/ 1177901 w 12191954"/>
              <a:gd name="connsiteY2150" fmla="*/ 3151717 h 4397375"/>
              <a:gd name="connsiteX2151" fmla="*/ 1177901 w 12191954"/>
              <a:gd name="connsiteY2151" fmla="*/ 3156480 h 4397375"/>
              <a:gd name="connsiteX2152" fmla="*/ 1176846 w 12191954"/>
              <a:gd name="connsiteY2152" fmla="*/ 3160713 h 4397375"/>
              <a:gd name="connsiteX2153" fmla="*/ 1176319 w 12191954"/>
              <a:gd name="connsiteY2153" fmla="*/ 3164946 h 4397375"/>
              <a:gd name="connsiteX2154" fmla="*/ 1175264 w 12191954"/>
              <a:gd name="connsiteY2154" fmla="*/ 3168121 h 4397375"/>
              <a:gd name="connsiteX2155" fmla="*/ 1173682 w 12191954"/>
              <a:gd name="connsiteY2155" fmla="*/ 3170767 h 4397375"/>
              <a:gd name="connsiteX2156" fmla="*/ 1172100 w 12191954"/>
              <a:gd name="connsiteY2156" fmla="*/ 3172884 h 4397375"/>
              <a:gd name="connsiteX2157" fmla="*/ 1170518 w 12191954"/>
              <a:gd name="connsiteY2157" fmla="*/ 3174471 h 4397375"/>
              <a:gd name="connsiteX2158" fmla="*/ 1168937 w 12191954"/>
              <a:gd name="connsiteY2158" fmla="*/ 3175530 h 4397375"/>
              <a:gd name="connsiteX2159" fmla="*/ 1166827 w 12191954"/>
              <a:gd name="connsiteY2159" fmla="*/ 3176059 h 4397375"/>
              <a:gd name="connsiteX2160" fmla="*/ 1164718 w 12191954"/>
              <a:gd name="connsiteY2160" fmla="*/ 3176588 h 4397375"/>
              <a:gd name="connsiteX2161" fmla="*/ 1163136 w 12191954"/>
              <a:gd name="connsiteY2161" fmla="*/ 3176588 h 4397375"/>
              <a:gd name="connsiteX2162" fmla="*/ 1160500 w 12191954"/>
              <a:gd name="connsiteY2162" fmla="*/ 3176059 h 4397375"/>
              <a:gd name="connsiteX2163" fmla="*/ 1156281 w 12191954"/>
              <a:gd name="connsiteY2163" fmla="*/ 3174471 h 4397375"/>
              <a:gd name="connsiteX2164" fmla="*/ 1152063 w 12191954"/>
              <a:gd name="connsiteY2164" fmla="*/ 3171296 h 4397375"/>
              <a:gd name="connsiteX2165" fmla="*/ 1148899 w 12191954"/>
              <a:gd name="connsiteY2165" fmla="*/ 3166534 h 4397375"/>
              <a:gd name="connsiteX2166" fmla="*/ 1145735 w 12191954"/>
              <a:gd name="connsiteY2166" fmla="*/ 3161771 h 4397375"/>
              <a:gd name="connsiteX2167" fmla="*/ 1143626 w 12191954"/>
              <a:gd name="connsiteY2167" fmla="*/ 3155951 h 4397375"/>
              <a:gd name="connsiteX2168" fmla="*/ 1142572 w 12191954"/>
              <a:gd name="connsiteY2168" fmla="*/ 3149071 h 4397375"/>
              <a:gd name="connsiteX2169" fmla="*/ 1142572 w 12191954"/>
              <a:gd name="connsiteY2169" fmla="*/ 3142192 h 4397375"/>
              <a:gd name="connsiteX2170" fmla="*/ 1143626 w 12191954"/>
              <a:gd name="connsiteY2170" fmla="*/ 3138488 h 4397375"/>
              <a:gd name="connsiteX2171" fmla="*/ 1144681 w 12191954"/>
              <a:gd name="connsiteY2171" fmla="*/ 3134784 h 4397375"/>
              <a:gd name="connsiteX2172" fmla="*/ 1145735 w 12191954"/>
              <a:gd name="connsiteY2172" fmla="*/ 3131080 h 4397375"/>
              <a:gd name="connsiteX2173" fmla="*/ 1147317 w 12191954"/>
              <a:gd name="connsiteY2173" fmla="*/ 3127375 h 4397375"/>
              <a:gd name="connsiteX2174" fmla="*/ 1145735 w 12191954"/>
              <a:gd name="connsiteY2174" fmla="*/ 3126846 h 4397375"/>
              <a:gd name="connsiteX2175" fmla="*/ 1144153 w 12191954"/>
              <a:gd name="connsiteY2175" fmla="*/ 3127375 h 4397375"/>
              <a:gd name="connsiteX2176" fmla="*/ 1142044 w 12191954"/>
              <a:gd name="connsiteY2176" fmla="*/ 3130021 h 4397375"/>
              <a:gd name="connsiteX2177" fmla="*/ 1140990 w 12191954"/>
              <a:gd name="connsiteY2177" fmla="*/ 3132138 h 4397375"/>
              <a:gd name="connsiteX2178" fmla="*/ 1139408 w 12191954"/>
              <a:gd name="connsiteY2178" fmla="*/ 3135842 h 4397375"/>
              <a:gd name="connsiteX2179" fmla="*/ 1137826 w 12191954"/>
              <a:gd name="connsiteY2179" fmla="*/ 3140075 h 4397375"/>
              <a:gd name="connsiteX2180" fmla="*/ 1135717 w 12191954"/>
              <a:gd name="connsiteY2180" fmla="*/ 3149600 h 4397375"/>
              <a:gd name="connsiteX2181" fmla="*/ 1135190 w 12191954"/>
              <a:gd name="connsiteY2181" fmla="*/ 3159655 h 4397375"/>
              <a:gd name="connsiteX2182" fmla="*/ 1135190 w 12191954"/>
              <a:gd name="connsiteY2182" fmla="*/ 3164417 h 4397375"/>
              <a:gd name="connsiteX2183" fmla="*/ 1135717 w 12191954"/>
              <a:gd name="connsiteY2183" fmla="*/ 3168651 h 4397375"/>
              <a:gd name="connsiteX2184" fmla="*/ 1136244 w 12191954"/>
              <a:gd name="connsiteY2184" fmla="*/ 3172884 h 4397375"/>
              <a:gd name="connsiteX2185" fmla="*/ 1137299 w 12191954"/>
              <a:gd name="connsiteY2185" fmla="*/ 3175530 h 4397375"/>
              <a:gd name="connsiteX2186" fmla="*/ 1139408 w 12191954"/>
              <a:gd name="connsiteY2186" fmla="*/ 3178176 h 4397375"/>
              <a:gd name="connsiteX2187" fmla="*/ 1141517 w 12191954"/>
              <a:gd name="connsiteY2187" fmla="*/ 3179234 h 4397375"/>
              <a:gd name="connsiteX2188" fmla="*/ 1139935 w 12191954"/>
              <a:gd name="connsiteY2188" fmla="*/ 3180822 h 4397375"/>
              <a:gd name="connsiteX2189" fmla="*/ 1137299 w 12191954"/>
              <a:gd name="connsiteY2189" fmla="*/ 3182938 h 4397375"/>
              <a:gd name="connsiteX2190" fmla="*/ 1132026 w 12191954"/>
              <a:gd name="connsiteY2190" fmla="*/ 3185584 h 4397375"/>
              <a:gd name="connsiteX2191" fmla="*/ 1125171 w 12191954"/>
              <a:gd name="connsiteY2191" fmla="*/ 3187701 h 4397375"/>
              <a:gd name="connsiteX2192" fmla="*/ 1117261 w 12191954"/>
              <a:gd name="connsiteY2192" fmla="*/ 3189288 h 4397375"/>
              <a:gd name="connsiteX2193" fmla="*/ 1109352 w 12191954"/>
              <a:gd name="connsiteY2193" fmla="*/ 3189288 h 4397375"/>
              <a:gd name="connsiteX2194" fmla="*/ 1100388 w 12191954"/>
              <a:gd name="connsiteY2194" fmla="*/ 3189288 h 4397375"/>
              <a:gd name="connsiteX2195" fmla="*/ 1091424 w 12191954"/>
              <a:gd name="connsiteY2195" fmla="*/ 3188230 h 4397375"/>
              <a:gd name="connsiteX2196" fmla="*/ 1081933 w 12191954"/>
              <a:gd name="connsiteY2196" fmla="*/ 3186113 h 4397375"/>
              <a:gd name="connsiteX2197" fmla="*/ 1072441 w 12191954"/>
              <a:gd name="connsiteY2197" fmla="*/ 3183997 h 4397375"/>
              <a:gd name="connsiteX2198" fmla="*/ 1063477 w 12191954"/>
              <a:gd name="connsiteY2198" fmla="*/ 3180292 h 4397375"/>
              <a:gd name="connsiteX2199" fmla="*/ 1055568 w 12191954"/>
              <a:gd name="connsiteY2199" fmla="*/ 3175530 h 4397375"/>
              <a:gd name="connsiteX2200" fmla="*/ 1047658 w 12191954"/>
              <a:gd name="connsiteY2200" fmla="*/ 3170238 h 4397375"/>
              <a:gd name="connsiteX2201" fmla="*/ 1041331 w 12191954"/>
              <a:gd name="connsiteY2201" fmla="*/ 3164417 h 4397375"/>
              <a:gd name="connsiteX2202" fmla="*/ 1038167 w 12191954"/>
              <a:gd name="connsiteY2202" fmla="*/ 3160713 h 4397375"/>
              <a:gd name="connsiteX2203" fmla="*/ 1035531 w 12191954"/>
              <a:gd name="connsiteY2203" fmla="*/ 3157009 h 4397375"/>
              <a:gd name="connsiteX2204" fmla="*/ 1033422 w 12191954"/>
              <a:gd name="connsiteY2204" fmla="*/ 3153305 h 4397375"/>
              <a:gd name="connsiteX2205" fmla="*/ 1031312 w 12191954"/>
              <a:gd name="connsiteY2205" fmla="*/ 3149071 h 4397375"/>
              <a:gd name="connsiteX2206" fmla="*/ 1029730 w 12191954"/>
              <a:gd name="connsiteY2206" fmla="*/ 3144838 h 4397375"/>
              <a:gd name="connsiteX2207" fmla="*/ 1028676 w 12191954"/>
              <a:gd name="connsiteY2207" fmla="*/ 3140075 h 4397375"/>
              <a:gd name="connsiteX2208" fmla="*/ 1032894 w 12191954"/>
              <a:gd name="connsiteY2208" fmla="*/ 3139546 h 4397375"/>
              <a:gd name="connsiteX2209" fmla="*/ 1037112 w 12191954"/>
              <a:gd name="connsiteY2209" fmla="*/ 3140075 h 4397375"/>
              <a:gd name="connsiteX2210" fmla="*/ 1041331 w 12191954"/>
              <a:gd name="connsiteY2210" fmla="*/ 3140605 h 4397375"/>
              <a:gd name="connsiteX2211" fmla="*/ 1044495 w 12191954"/>
              <a:gd name="connsiteY2211" fmla="*/ 3141663 h 4397375"/>
              <a:gd name="connsiteX2212" fmla="*/ 1051349 w 12191954"/>
              <a:gd name="connsiteY2212" fmla="*/ 3144838 h 4397375"/>
              <a:gd name="connsiteX2213" fmla="*/ 1053986 w 12191954"/>
              <a:gd name="connsiteY2213" fmla="*/ 3145896 h 4397375"/>
              <a:gd name="connsiteX2214" fmla="*/ 1056622 w 12191954"/>
              <a:gd name="connsiteY2214" fmla="*/ 3146955 h 4397375"/>
              <a:gd name="connsiteX2215" fmla="*/ 1059259 w 12191954"/>
              <a:gd name="connsiteY2215" fmla="*/ 3146955 h 4397375"/>
              <a:gd name="connsiteX2216" fmla="*/ 1061368 w 12191954"/>
              <a:gd name="connsiteY2216" fmla="*/ 3146425 h 4397375"/>
              <a:gd name="connsiteX2217" fmla="*/ 1063477 w 12191954"/>
              <a:gd name="connsiteY2217" fmla="*/ 3144838 h 4397375"/>
              <a:gd name="connsiteX2218" fmla="*/ 1065586 w 12191954"/>
              <a:gd name="connsiteY2218" fmla="*/ 3142192 h 4397375"/>
              <a:gd name="connsiteX2219" fmla="*/ 1067168 w 12191954"/>
              <a:gd name="connsiteY2219" fmla="*/ 3137430 h 4397375"/>
              <a:gd name="connsiteX2220" fmla="*/ 1068223 w 12191954"/>
              <a:gd name="connsiteY2220" fmla="*/ 3131609 h 4397375"/>
              <a:gd name="connsiteX2221" fmla="*/ 1069805 w 12191954"/>
              <a:gd name="connsiteY2221" fmla="*/ 3124200 h 4397375"/>
              <a:gd name="connsiteX2222" fmla="*/ 1298325 w 12191954"/>
              <a:gd name="connsiteY2222" fmla="*/ 3113088 h 4397375"/>
              <a:gd name="connsiteX2223" fmla="*/ 1302111 w 12191954"/>
              <a:gd name="connsiteY2223" fmla="*/ 3113088 h 4397375"/>
              <a:gd name="connsiteX2224" fmla="*/ 1310222 w 12191954"/>
              <a:gd name="connsiteY2224" fmla="*/ 3115205 h 4397375"/>
              <a:gd name="connsiteX2225" fmla="*/ 1318875 w 12191954"/>
              <a:gd name="connsiteY2225" fmla="*/ 3116792 h 4397375"/>
              <a:gd name="connsiteX2226" fmla="*/ 1323202 w 12191954"/>
              <a:gd name="connsiteY2226" fmla="*/ 3117322 h 4397375"/>
              <a:gd name="connsiteX2227" fmla="*/ 1326987 w 12191954"/>
              <a:gd name="connsiteY2227" fmla="*/ 3117851 h 4397375"/>
              <a:gd name="connsiteX2228" fmla="*/ 1330232 w 12191954"/>
              <a:gd name="connsiteY2228" fmla="*/ 3117322 h 4397375"/>
              <a:gd name="connsiteX2229" fmla="*/ 1333477 w 12191954"/>
              <a:gd name="connsiteY2229" fmla="*/ 3115734 h 4397375"/>
              <a:gd name="connsiteX2230" fmla="*/ 1332395 w 12191954"/>
              <a:gd name="connsiteY2230" fmla="*/ 3122084 h 4397375"/>
              <a:gd name="connsiteX2231" fmla="*/ 1330232 w 12191954"/>
              <a:gd name="connsiteY2231" fmla="*/ 3126847 h 4397375"/>
              <a:gd name="connsiteX2232" fmla="*/ 1328069 w 12191954"/>
              <a:gd name="connsiteY2232" fmla="*/ 3130551 h 4397375"/>
              <a:gd name="connsiteX2233" fmla="*/ 1326447 w 12191954"/>
              <a:gd name="connsiteY2233" fmla="*/ 3133197 h 4397375"/>
              <a:gd name="connsiteX2234" fmla="*/ 1323742 w 12191954"/>
              <a:gd name="connsiteY2234" fmla="*/ 3135313 h 4397375"/>
              <a:gd name="connsiteX2235" fmla="*/ 1321579 w 12191954"/>
              <a:gd name="connsiteY2235" fmla="*/ 3136372 h 4397375"/>
              <a:gd name="connsiteX2236" fmla="*/ 1318875 w 12191954"/>
              <a:gd name="connsiteY2236" fmla="*/ 3136901 h 4397375"/>
              <a:gd name="connsiteX2237" fmla="*/ 1316171 w 12191954"/>
              <a:gd name="connsiteY2237" fmla="*/ 3136901 h 4397375"/>
              <a:gd name="connsiteX2238" fmla="*/ 1309682 w 12191954"/>
              <a:gd name="connsiteY2238" fmla="*/ 3136372 h 4397375"/>
              <a:gd name="connsiteX2239" fmla="*/ 1302651 w 12191954"/>
              <a:gd name="connsiteY2239" fmla="*/ 3136372 h 4397375"/>
              <a:gd name="connsiteX2240" fmla="*/ 1298325 w 12191954"/>
              <a:gd name="connsiteY2240" fmla="*/ 3136901 h 4397375"/>
              <a:gd name="connsiteX2241" fmla="*/ 1293999 w 12191954"/>
              <a:gd name="connsiteY2241" fmla="*/ 3137430 h 4397375"/>
              <a:gd name="connsiteX2242" fmla="*/ 1289672 w 12191954"/>
              <a:gd name="connsiteY2242" fmla="*/ 3139547 h 4397375"/>
              <a:gd name="connsiteX2243" fmla="*/ 1284805 w 12191954"/>
              <a:gd name="connsiteY2243" fmla="*/ 3141663 h 4397375"/>
              <a:gd name="connsiteX2244" fmla="*/ 1284264 w 12191954"/>
              <a:gd name="connsiteY2244" fmla="*/ 3132667 h 4397375"/>
              <a:gd name="connsiteX2245" fmla="*/ 1284805 w 12191954"/>
              <a:gd name="connsiteY2245" fmla="*/ 3126317 h 4397375"/>
              <a:gd name="connsiteX2246" fmla="*/ 1286968 w 12191954"/>
              <a:gd name="connsiteY2246" fmla="*/ 3121026 h 4397375"/>
              <a:gd name="connsiteX2247" fmla="*/ 1288590 w 12191954"/>
              <a:gd name="connsiteY2247" fmla="*/ 3117322 h 4397375"/>
              <a:gd name="connsiteX2248" fmla="*/ 1291835 w 12191954"/>
              <a:gd name="connsiteY2248" fmla="*/ 3115205 h 4397375"/>
              <a:gd name="connsiteX2249" fmla="*/ 1294539 w 12191954"/>
              <a:gd name="connsiteY2249" fmla="*/ 3113617 h 4397375"/>
              <a:gd name="connsiteX2250" fmla="*/ 44541 w 12191954"/>
              <a:gd name="connsiteY2250" fmla="*/ 3087688 h 4397375"/>
              <a:gd name="connsiteX2251" fmla="*/ 47226 w 12191954"/>
              <a:gd name="connsiteY2251" fmla="*/ 3087688 h 4397375"/>
              <a:gd name="connsiteX2252" fmla="*/ 49374 w 12191954"/>
              <a:gd name="connsiteY2252" fmla="*/ 3088747 h 4397375"/>
              <a:gd name="connsiteX2253" fmla="*/ 52596 w 12191954"/>
              <a:gd name="connsiteY2253" fmla="*/ 3090863 h 4397375"/>
              <a:gd name="connsiteX2254" fmla="*/ 55281 w 12191954"/>
              <a:gd name="connsiteY2254" fmla="*/ 3092980 h 4397375"/>
              <a:gd name="connsiteX2255" fmla="*/ 60650 w 12191954"/>
              <a:gd name="connsiteY2255" fmla="*/ 3097743 h 4397375"/>
              <a:gd name="connsiteX2256" fmla="*/ 63335 w 12191954"/>
              <a:gd name="connsiteY2256" fmla="*/ 3099859 h 4397375"/>
              <a:gd name="connsiteX2257" fmla="*/ 64946 w 12191954"/>
              <a:gd name="connsiteY2257" fmla="*/ 3100388 h 4397375"/>
              <a:gd name="connsiteX2258" fmla="*/ 67094 w 12191954"/>
              <a:gd name="connsiteY2258" fmla="*/ 3100388 h 4397375"/>
              <a:gd name="connsiteX2259" fmla="*/ 68167 w 12191954"/>
              <a:gd name="connsiteY2259" fmla="*/ 3098801 h 4397375"/>
              <a:gd name="connsiteX2260" fmla="*/ 68704 w 12191954"/>
              <a:gd name="connsiteY2260" fmla="*/ 3096155 h 4397375"/>
              <a:gd name="connsiteX2261" fmla="*/ 68167 w 12191954"/>
              <a:gd name="connsiteY2261" fmla="*/ 3090863 h 4397375"/>
              <a:gd name="connsiteX2262" fmla="*/ 71926 w 12191954"/>
              <a:gd name="connsiteY2262" fmla="*/ 3096155 h 4397375"/>
              <a:gd name="connsiteX2263" fmla="*/ 74074 w 12191954"/>
              <a:gd name="connsiteY2263" fmla="*/ 3100918 h 4397375"/>
              <a:gd name="connsiteX2264" fmla="*/ 74611 w 12191954"/>
              <a:gd name="connsiteY2264" fmla="*/ 3105151 h 4397375"/>
              <a:gd name="connsiteX2265" fmla="*/ 74074 w 12191954"/>
              <a:gd name="connsiteY2265" fmla="*/ 3108326 h 4397375"/>
              <a:gd name="connsiteX2266" fmla="*/ 72463 w 12191954"/>
              <a:gd name="connsiteY2266" fmla="*/ 3111501 h 4397375"/>
              <a:gd name="connsiteX2267" fmla="*/ 69778 w 12191954"/>
              <a:gd name="connsiteY2267" fmla="*/ 3114676 h 4397375"/>
              <a:gd name="connsiteX2268" fmla="*/ 67094 w 12191954"/>
              <a:gd name="connsiteY2268" fmla="*/ 3116264 h 4397375"/>
              <a:gd name="connsiteX2269" fmla="*/ 63335 w 12191954"/>
              <a:gd name="connsiteY2269" fmla="*/ 3117322 h 4397375"/>
              <a:gd name="connsiteX2270" fmla="*/ 59576 w 12191954"/>
              <a:gd name="connsiteY2270" fmla="*/ 3117851 h 4397375"/>
              <a:gd name="connsiteX2271" fmla="*/ 55281 w 12191954"/>
              <a:gd name="connsiteY2271" fmla="*/ 3117851 h 4397375"/>
              <a:gd name="connsiteX2272" fmla="*/ 50985 w 12191954"/>
              <a:gd name="connsiteY2272" fmla="*/ 3116793 h 4397375"/>
              <a:gd name="connsiteX2273" fmla="*/ 47763 w 12191954"/>
              <a:gd name="connsiteY2273" fmla="*/ 3115735 h 4397375"/>
              <a:gd name="connsiteX2274" fmla="*/ 44005 w 12191954"/>
              <a:gd name="connsiteY2274" fmla="*/ 3113618 h 4397375"/>
              <a:gd name="connsiteX2275" fmla="*/ 41857 w 12191954"/>
              <a:gd name="connsiteY2275" fmla="*/ 3110972 h 4397375"/>
              <a:gd name="connsiteX2276" fmla="*/ 39172 w 12191954"/>
              <a:gd name="connsiteY2276" fmla="*/ 3107797 h 4397375"/>
              <a:gd name="connsiteX2277" fmla="*/ 38098 w 12191954"/>
              <a:gd name="connsiteY2277" fmla="*/ 3103564 h 4397375"/>
              <a:gd name="connsiteX2278" fmla="*/ 39172 w 12191954"/>
              <a:gd name="connsiteY2278" fmla="*/ 3096684 h 4397375"/>
              <a:gd name="connsiteX2279" fmla="*/ 40246 w 12191954"/>
              <a:gd name="connsiteY2279" fmla="*/ 3091922 h 4397375"/>
              <a:gd name="connsiteX2280" fmla="*/ 42394 w 12191954"/>
              <a:gd name="connsiteY2280" fmla="*/ 3088747 h 4397375"/>
              <a:gd name="connsiteX2281" fmla="*/ 43468 w 12191954"/>
              <a:gd name="connsiteY2281" fmla="*/ 3088217 h 4397375"/>
              <a:gd name="connsiteX2282" fmla="*/ 950430 w 12191954"/>
              <a:gd name="connsiteY2282" fmla="*/ 3076575 h 4397375"/>
              <a:gd name="connsiteX2283" fmla="*/ 952507 w 12191954"/>
              <a:gd name="connsiteY2283" fmla="*/ 3077616 h 4397375"/>
              <a:gd name="connsiteX2284" fmla="*/ 953026 w 12191954"/>
              <a:gd name="connsiteY2284" fmla="*/ 3078657 h 4397375"/>
              <a:gd name="connsiteX2285" fmla="*/ 954065 w 12191954"/>
              <a:gd name="connsiteY2285" fmla="*/ 3079698 h 4397375"/>
              <a:gd name="connsiteX2286" fmla="*/ 954065 w 12191954"/>
              <a:gd name="connsiteY2286" fmla="*/ 3081780 h 4397375"/>
              <a:gd name="connsiteX2287" fmla="*/ 954065 w 12191954"/>
              <a:gd name="connsiteY2287" fmla="*/ 3085424 h 4397375"/>
              <a:gd name="connsiteX2288" fmla="*/ 953026 w 12191954"/>
              <a:gd name="connsiteY2288" fmla="*/ 3089067 h 4397375"/>
              <a:gd name="connsiteX2289" fmla="*/ 952507 w 12191954"/>
              <a:gd name="connsiteY2289" fmla="*/ 3094272 h 4397375"/>
              <a:gd name="connsiteX2290" fmla="*/ 951469 w 12191954"/>
              <a:gd name="connsiteY2290" fmla="*/ 3100518 h 4397375"/>
              <a:gd name="connsiteX2291" fmla="*/ 950430 w 12191954"/>
              <a:gd name="connsiteY2291" fmla="*/ 3107284 h 4397375"/>
              <a:gd name="connsiteX2292" fmla="*/ 950430 w 12191954"/>
              <a:gd name="connsiteY2292" fmla="*/ 3115092 h 4397375"/>
              <a:gd name="connsiteX2293" fmla="*/ 942641 w 12191954"/>
              <a:gd name="connsiteY2293" fmla="*/ 3117174 h 4397375"/>
              <a:gd name="connsiteX2294" fmla="*/ 935890 w 12191954"/>
              <a:gd name="connsiteY2294" fmla="*/ 3118215 h 4397375"/>
              <a:gd name="connsiteX2295" fmla="*/ 930697 w 12191954"/>
              <a:gd name="connsiteY2295" fmla="*/ 3119256 h 4397375"/>
              <a:gd name="connsiteX2296" fmla="*/ 926543 w 12191954"/>
              <a:gd name="connsiteY2296" fmla="*/ 3120297 h 4397375"/>
              <a:gd name="connsiteX2297" fmla="*/ 923428 w 12191954"/>
              <a:gd name="connsiteY2297" fmla="*/ 3121858 h 4397375"/>
              <a:gd name="connsiteX2298" fmla="*/ 919793 w 12191954"/>
              <a:gd name="connsiteY2298" fmla="*/ 3125501 h 4397375"/>
              <a:gd name="connsiteX2299" fmla="*/ 915638 w 12191954"/>
              <a:gd name="connsiteY2299" fmla="*/ 3131227 h 4397375"/>
              <a:gd name="connsiteX2300" fmla="*/ 909926 w 12191954"/>
              <a:gd name="connsiteY2300" fmla="*/ 3140075 h 4397375"/>
              <a:gd name="connsiteX2301" fmla="*/ 910446 w 12191954"/>
              <a:gd name="connsiteY2301" fmla="*/ 3129665 h 4397375"/>
              <a:gd name="connsiteX2302" fmla="*/ 909926 w 12191954"/>
              <a:gd name="connsiteY2302" fmla="*/ 3120297 h 4397375"/>
              <a:gd name="connsiteX2303" fmla="*/ 909407 w 12191954"/>
              <a:gd name="connsiteY2303" fmla="*/ 3111969 h 4397375"/>
              <a:gd name="connsiteX2304" fmla="*/ 908888 w 12191954"/>
              <a:gd name="connsiteY2304" fmla="*/ 3105202 h 4397375"/>
              <a:gd name="connsiteX2305" fmla="*/ 906811 w 12191954"/>
              <a:gd name="connsiteY2305" fmla="*/ 3098956 h 4397375"/>
              <a:gd name="connsiteX2306" fmla="*/ 904734 w 12191954"/>
              <a:gd name="connsiteY2306" fmla="*/ 3094272 h 4397375"/>
              <a:gd name="connsiteX2307" fmla="*/ 903176 w 12191954"/>
              <a:gd name="connsiteY2307" fmla="*/ 3092710 h 4397375"/>
              <a:gd name="connsiteX2308" fmla="*/ 901618 w 12191954"/>
              <a:gd name="connsiteY2308" fmla="*/ 3091149 h 4397375"/>
              <a:gd name="connsiteX2309" fmla="*/ 900060 w 12191954"/>
              <a:gd name="connsiteY2309" fmla="*/ 3090108 h 4397375"/>
              <a:gd name="connsiteX2310" fmla="*/ 898502 w 12191954"/>
              <a:gd name="connsiteY2310" fmla="*/ 3089067 h 4397375"/>
              <a:gd name="connsiteX2311" fmla="*/ 899541 w 12191954"/>
              <a:gd name="connsiteY2311" fmla="*/ 3086985 h 4397375"/>
              <a:gd name="connsiteX2312" fmla="*/ 901099 w 12191954"/>
              <a:gd name="connsiteY2312" fmla="*/ 3084383 h 4397375"/>
              <a:gd name="connsiteX2313" fmla="*/ 903176 w 12191954"/>
              <a:gd name="connsiteY2313" fmla="*/ 3082821 h 4397375"/>
              <a:gd name="connsiteX2314" fmla="*/ 904734 w 12191954"/>
              <a:gd name="connsiteY2314" fmla="*/ 3082301 h 4397375"/>
              <a:gd name="connsiteX2315" fmla="*/ 906291 w 12191954"/>
              <a:gd name="connsiteY2315" fmla="*/ 3081780 h 4397375"/>
              <a:gd name="connsiteX2316" fmla="*/ 907330 w 12191954"/>
              <a:gd name="connsiteY2316" fmla="*/ 3081780 h 4397375"/>
              <a:gd name="connsiteX2317" fmla="*/ 910965 w 12191954"/>
              <a:gd name="connsiteY2317" fmla="*/ 3082301 h 4397375"/>
              <a:gd name="connsiteX2318" fmla="*/ 914600 w 12191954"/>
              <a:gd name="connsiteY2318" fmla="*/ 3084383 h 4397375"/>
              <a:gd name="connsiteX2319" fmla="*/ 918235 w 12191954"/>
              <a:gd name="connsiteY2319" fmla="*/ 3087506 h 4397375"/>
              <a:gd name="connsiteX2320" fmla="*/ 924985 w 12191954"/>
              <a:gd name="connsiteY2320" fmla="*/ 3093751 h 4397375"/>
              <a:gd name="connsiteX2321" fmla="*/ 928620 w 12191954"/>
              <a:gd name="connsiteY2321" fmla="*/ 3096874 h 4397375"/>
              <a:gd name="connsiteX2322" fmla="*/ 932255 w 12191954"/>
              <a:gd name="connsiteY2322" fmla="*/ 3098956 h 4397375"/>
              <a:gd name="connsiteX2323" fmla="*/ 935371 w 12191954"/>
              <a:gd name="connsiteY2323" fmla="*/ 3100518 h 4397375"/>
              <a:gd name="connsiteX2324" fmla="*/ 937448 w 12191954"/>
              <a:gd name="connsiteY2324" fmla="*/ 3100518 h 4397375"/>
              <a:gd name="connsiteX2325" fmla="*/ 938487 w 12191954"/>
              <a:gd name="connsiteY2325" fmla="*/ 3099997 h 4397375"/>
              <a:gd name="connsiteX2326" fmla="*/ 940045 w 12191954"/>
              <a:gd name="connsiteY2326" fmla="*/ 3098956 h 4397375"/>
              <a:gd name="connsiteX2327" fmla="*/ 942122 w 12191954"/>
              <a:gd name="connsiteY2327" fmla="*/ 3097915 h 4397375"/>
              <a:gd name="connsiteX2328" fmla="*/ 943680 w 12191954"/>
              <a:gd name="connsiteY2328" fmla="*/ 3095833 h 4397375"/>
              <a:gd name="connsiteX2329" fmla="*/ 944718 w 12191954"/>
              <a:gd name="connsiteY2329" fmla="*/ 3093231 h 4397375"/>
              <a:gd name="connsiteX2330" fmla="*/ 947834 w 12191954"/>
              <a:gd name="connsiteY2330" fmla="*/ 3086465 h 4397375"/>
              <a:gd name="connsiteX2331" fmla="*/ 1310316 w 12191954"/>
              <a:gd name="connsiteY2331" fmla="*/ 3067050 h 4397375"/>
              <a:gd name="connsiteX2332" fmla="*/ 1314625 w 12191954"/>
              <a:gd name="connsiteY2332" fmla="*/ 3067050 h 4397375"/>
              <a:gd name="connsiteX2333" fmla="*/ 1318934 w 12191954"/>
              <a:gd name="connsiteY2333" fmla="*/ 3067579 h 4397375"/>
              <a:gd name="connsiteX2334" fmla="*/ 1322704 w 12191954"/>
              <a:gd name="connsiteY2334" fmla="*/ 3068638 h 4397375"/>
              <a:gd name="connsiteX2335" fmla="*/ 1326474 w 12191954"/>
              <a:gd name="connsiteY2335" fmla="*/ 3070754 h 4397375"/>
              <a:gd name="connsiteX2336" fmla="*/ 1329706 w 12191954"/>
              <a:gd name="connsiteY2336" fmla="*/ 3072871 h 4397375"/>
              <a:gd name="connsiteX2337" fmla="*/ 1333476 w 12191954"/>
              <a:gd name="connsiteY2337" fmla="*/ 3076575 h 4397375"/>
              <a:gd name="connsiteX2338" fmla="*/ 1331322 w 12191954"/>
              <a:gd name="connsiteY2338" fmla="*/ 3083984 h 4397375"/>
              <a:gd name="connsiteX2339" fmla="*/ 1328629 w 12191954"/>
              <a:gd name="connsiteY2339" fmla="*/ 3090334 h 4397375"/>
              <a:gd name="connsiteX2340" fmla="*/ 1325397 w 12191954"/>
              <a:gd name="connsiteY2340" fmla="*/ 3095097 h 4397375"/>
              <a:gd name="connsiteX2341" fmla="*/ 1322704 w 12191954"/>
              <a:gd name="connsiteY2341" fmla="*/ 3097742 h 4397375"/>
              <a:gd name="connsiteX2342" fmla="*/ 1318934 w 12191954"/>
              <a:gd name="connsiteY2342" fmla="*/ 3099859 h 4397375"/>
              <a:gd name="connsiteX2343" fmla="*/ 1315163 w 12191954"/>
              <a:gd name="connsiteY2343" fmla="*/ 3100388 h 4397375"/>
              <a:gd name="connsiteX2344" fmla="*/ 1311932 w 12191954"/>
              <a:gd name="connsiteY2344" fmla="*/ 3100388 h 4397375"/>
              <a:gd name="connsiteX2345" fmla="*/ 1308162 w 12191954"/>
              <a:gd name="connsiteY2345" fmla="*/ 3099859 h 4397375"/>
              <a:gd name="connsiteX2346" fmla="*/ 1299544 w 12191954"/>
              <a:gd name="connsiteY2346" fmla="*/ 3096684 h 4397375"/>
              <a:gd name="connsiteX2347" fmla="*/ 1291465 w 12191954"/>
              <a:gd name="connsiteY2347" fmla="*/ 3092980 h 4397375"/>
              <a:gd name="connsiteX2348" fmla="*/ 1286617 w 12191954"/>
              <a:gd name="connsiteY2348" fmla="*/ 3091392 h 4397375"/>
              <a:gd name="connsiteX2349" fmla="*/ 1282308 w 12191954"/>
              <a:gd name="connsiteY2349" fmla="*/ 3090334 h 4397375"/>
              <a:gd name="connsiteX2350" fmla="*/ 1277460 w 12191954"/>
              <a:gd name="connsiteY2350" fmla="*/ 3089805 h 4397375"/>
              <a:gd name="connsiteX2351" fmla="*/ 1273152 w 12191954"/>
              <a:gd name="connsiteY2351" fmla="*/ 3089805 h 4397375"/>
              <a:gd name="connsiteX2352" fmla="*/ 1279615 w 12191954"/>
              <a:gd name="connsiteY2352" fmla="*/ 3081867 h 4397375"/>
              <a:gd name="connsiteX2353" fmla="*/ 1287156 w 12191954"/>
              <a:gd name="connsiteY2353" fmla="*/ 3076046 h 4397375"/>
              <a:gd name="connsiteX2354" fmla="*/ 1290387 w 12191954"/>
              <a:gd name="connsiteY2354" fmla="*/ 3073400 h 4397375"/>
              <a:gd name="connsiteX2355" fmla="*/ 1294696 w 12191954"/>
              <a:gd name="connsiteY2355" fmla="*/ 3071284 h 4397375"/>
              <a:gd name="connsiteX2356" fmla="*/ 1298466 w 12191954"/>
              <a:gd name="connsiteY2356" fmla="*/ 3069167 h 4397375"/>
              <a:gd name="connsiteX2357" fmla="*/ 1302775 w 12191954"/>
              <a:gd name="connsiteY2357" fmla="*/ 3068109 h 4397375"/>
              <a:gd name="connsiteX2358" fmla="*/ 1307084 w 12191954"/>
              <a:gd name="connsiteY2358" fmla="*/ 3067579 h 4397375"/>
              <a:gd name="connsiteX2359" fmla="*/ 1025503 w 12191954"/>
              <a:gd name="connsiteY2359" fmla="*/ 3062288 h 4397375"/>
              <a:gd name="connsiteX2360" fmla="*/ 1028678 w 12191954"/>
              <a:gd name="connsiteY2360" fmla="*/ 3062288 h 4397375"/>
              <a:gd name="connsiteX2361" fmla="*/ 1031853 w 12191954"/>
              <a:gd name="connsiteY2361" fmla="*/ 3062288 h 4397375"/>
              <a:gd name="connsiteX2362" fmla="*/ 1034499 w 12191954"/>
              <a:gd name="connsiteY2362" fmla="*/ 3062288 h 4397375"/>
              <a:gd name="connsiteX2363" fmla="*/ 1047728 w 12191954"/>
              <a:gd name="connsiteY2363" fmla="*/ 3064934 h 4397375"/>
              <a:gd name="connsiteX2364" fmla="*/ 1051432 w 12191954"/>
              <a:gd name="connsiteY2364" fmla="*/ 3064934 h 4397375"/>
              <a:gd name="connsiteX2365" fmla="*/ 1054078 w 12191954"/>
              <a:gd name="connsiteY2365" fmla="*/ 3064934 h 4397375"/>
              <a:gd name="connsiteX2366" fmla="*/ 1056724 w 12191954"/>
              <a:gd name="connsiteY2366" fmla="*/ 3064405 h 4397375"/>
              <a:gd name="connsiteX2367" fmla="*/ 1058840 w 12191954"/>
              <a:gd name="connsiteY2367" fmla="*/ 3063876 h 4397375"/>
              <a:gd name="connsiteX2368" fmla="*/ 1058311 w 12191954"/>
              <a:gd name="connsiteY2368" fmla="*/ 3070755 h 4397375"/>
              <a:gd name="connsiteX2369" fmla="*/ 1057253 w 12191954"/>
              <a:gd name="connsiteY2369" fmla="*/ 3076576 h 4397375"/>
              <a:gd name="connsiteX2370" fmla="*/ 1055136 w 12191954"/>
              <a:gd name="connsiteY2370" fmla="*/ 3080809 h 4397375"/>
              <a:gd name="connsiteX2371" fmla="*/ 1053548 w 12191954"/>
              <a:gd name="connsiteY2371" fmla="*/ 3083455 h 4397375"/>
              <a:gd name="connsiteX2372" fmla="*/ 1050903 w 12191954"/>
              <a:gd name="connsiteY2372" fmla="*/ 3086101 h 4397375"/>
              <a:gd name="connsiteX2373" fmla="*/ 1048257 w 12191954"/>
              <a:gd name="connsiteY2373" fmla="*/ 3087159 h 4397375"/>
              <a:gd name="connsiteX2374" fmla="*/ 1045082 w 12191954"/>
              <a:gd name="connsiteY2374" fmla="*/ 3087688 h 4397375"/>
              <a:gd name="connsiteX2375" fmla="*/ 1041907 w 12191954"/>
              <a:gd name="connsiteY2375" fmla="*/ 3087159 h 4397375"/>
              <a:gd name="connsiteX2376" fmla="*/ 1038732 w 12191954"/>
              <a:gd name="connsiteY2376" fmla="*/ 3086630 h 4397375"/>
              <a:gd name="connsiteX2377" fmla="*/ 1035028 w 12191954"/>
              <a:gd name="connsiteY2377" fmla="*/ 3085572 h 4397375"/>
              <a:gd name="connsiteX2378" fmla="*/ 1028678 w 12191954"/>
              <a:gd name="connsiteY2378" fmla="*/ 3081867 h 4397375"/>
              <a:gd name="connsiteX2379" fmla="*/ 1022857 w 12191954"/>
              <a:gd name="connsiteY2379" fmla="*/ 3078692 h 4397375"/>
              <a:gd name="connsiteX2380" fmla="*/ 1017565 w 12191954"/>
              <a:gd name="connsiteY2380" fmla="*/ 3076576 h 4397375"/>
              <a:gd name="connsiteX2381" fmla="*/ 1018094 w 12191954"/>
              <a:gd name="connsiteY2381" fmla="*/ 3071813 h 4397375"/>
              <a:gd name="connsiteX2382" fmla="*/ 1019153 w 12191954"/>
              <a:gd name="connsiteY2382" fmla="*/ 3068109 h 4397375"/>
              <a:gd name="connsiteX2383" fmla="*/ 1020740 w 12191954"/>
              <a:gd name="connsiteY2383" fmla="*/ 3064934 h 4397375"/>
              <a:gd name="connsiteX2384" fmla="*/ 1023386 w 12191954"/>
              <a:gd name="connsiteY2384" fmla="*/ 3063347 h 4397375"/>
              <a:gd name="connsiteX2385" fmla="*/ 12091793 w 12191954"/>
              <a:gd name="connsiteY2385" fmla="*/ 3052763 h 4397375"/>
              <a:gd name="connsiteX2386" fmla="*/ 12114712 w 12191954"/>
              <a:gd name="connsiteY2386" fmla="*/ 3053294 h 4397375"/>
              <a:gd name="connsiteX2387" fmla="*/ 12115754 w 12191954"/>
              <a:gd name="connsiteY2387" fmla="*/ 3066555 h 4397375"/>
              <a:gd name="connsiteX2388" fmla="*/ 12115754 w 12191954"/>
              <a:gd name="connsiteY2388" fmla="*/ 3078756 h 4397375"/>
              <a:gd name="connsiteX2389" fmla="*/ 12114191 w 12191954"/>
              <a:gd name="connsiteY2389" fmla="*/ 3100505 h 4397375"/>
              <a:gd name="connsiteX2390" fmla="*/ 12112108 w 12191954"/>
              <a:gd name="connsiteY2390" fmla="*/ 3119071 h 4397375"/>
              <a:gd name="connsiteX2391" fmla="*/ 12109503 w 12191954"/>
              <a:gd name="connsiteY2391" fmla="*/ 3136576 h 4397375"/>
              <a:gd name="connsiteX2392" fmla="*/ 12102732 w 12191954"/>
              <a:gd name="connsiteY2392" fmla="*/ 3173177 h 4397375"/>
              <a:gd name="connsiteX2393" fmla="*/ 12099085 w 12191954"/>
              <a:gd name="connsiteY2393" fmla="*/ 3194926 h 4397375"/>
              <a:gd name="connsiteX2394" fmla="*/ 12096481 w 12191954"/>
              <a:gd name="connsiteY2394" fmla="*/ 3220919 h 4397375"/>
              <a:gd name="connsiteX2395" fmla="*/ 12094918 w 12191954"/>
              <a:gd name="connsiteY2395" fmla="*/ 3223571 h 4397375"/>
              <a:gd name="connsiteX2396" fmla="*/ 12092834 w 12191954"/>
              <a:gd name="connsiteY2396" fmla="*/ 3225693 h 4397375"/>
              <a:gd name="connsiteX2397" fmla="*/ 12087105 w 12191954"/>
              <a:gd name="connsiteY2397" fmla="*/ 3230467 h 4397375"/>
              <a:gd name="connsiteX2398" fmla="*/ 12073561 w 12191954"/>
              <a:gd name="connsiteY2398" fmla="*/ 3238954 h 4397375"/>
              <a:gd name="connsiteX2399" fmla="*/ 12067831 w 12191954"/>
              <a:gd name="connsiteY2399" fmla="*/ 3243198 h 4397375"/>
              <a:gd name="connsiteX2400" fmla="*/ 12065748 w 12191954"/>
              <a:gd name="connsiteY2400" fmla="*/ 3245320 h 4397375"/>
              <a:gd name="connsiteX2401" fmla="*/ 12064185 w 12191954"/>
              <a:gd name="connsiteY2401" fmla="*/ 3247972 h 4397375"/>
              <a:gd name="connsiteX2402" fmla="*/ 12063664 w 12191954"/>
              <a:gd name="connsiteY2402" fmla="*/ 3250094 h 4397375"/>
              <a:gd name="connsiteX2403" fmla="*/ 12063664 w 12191954"/>
              <a:gd name="connsiteY2403" fmla="*/ 3253277 h 4397375"/>
              <a:gd name="connsiteX2404" fmla="*/ 12064706 w 12191954"/>
              <a:gd name="connsiteY2404" fmla="*/ 3255929 h 4397375"/>
              <a:gd name="connsiteX2405" fmla="*/ 12066269 w 12191954"/>
              <a:gd name="connsiteY2405" fmla="*/ 3259112 h 4397375"/>
              <a:gd name="connsiteX2406" fmla="*/ 12070436 w 12191954"/>
              <a:gd name="connsiteY2406" fmla="*/ 3266538 h 4397375"/>
              <a:gd name="connsiteX2407" fmla="*/ 12070957 w 12191954"/>
              <a:gd name="connsiteY2407" fmla="*/ 3268660 h 4397375"/>
              <a:gd name="connsiteX2408" fmla="*/ 12070957 w 12191954"/>
              <a:gd name="connsiteY2408" fmla="*/ 3269721 h 4397375"/>
              <a:gd name="connsiteX2409" fmla="*/ 12070436 w 12191954"/>
              <a:gd name="connsiteY2409" fmla="*/ 3270251 h 4397375"/>
              <a:gd name="connsiteX2410" fmla="*/ 12069394 w 12191954"/>
              <a:gd name="connsiteY2410" fmla="*/ 3270251 h 4397375"/>
              <a:gd name="connsiteX2411" fmla="*/ 12066269 w 12191954"/>
              <a:gd name="connsiteY2411" fmla="*/ 3268660 h 4397375"/>
              <a:gd name="connsiteX2412" fmla="*/ 12057413 w 12191954"/>
              <a:gd name="connsiteY2412" fmla="*/ 3263355 h 4397375"/>
              <a:gd name="connsiteX2413" fmla="*/ 12052725 w 12191954"/>
              <a:gd name="connsiteY2413" fmla="*/ 3260173 h 4397375"/>
              <a:gd name="connsiteX2414" fmla="*/ 12049079 w 12191954"/>
              <a:gd name="connsiteY2414" fmla="*/ 3259112 h 4397375"/>
              <a:gd name="connsiteX2415" fmla="*/ 12050642 w 12191954"/>
              <a:gd name="connsiteY2415" fmla="*/ 3245850 h 4397375"/>
              <a:gd name="connsiteX2416" fmla="*/ 12053246 w 12191954"/>
              <a:gd name="connsiteY2416" fmla="*/ 3233650 h 4397375"/>
              <a:gd name="connsiteX2417" fmla="*/ 12058976 w 12191954"/>
              <a:gd name="connsiteY2417" fmla="*/ 3208188 h 4397375"/>
              <a:gd name="connsiteX2418" fmla="*/ 12065227 w 12191954"/>
              <a:gd name="connsiteY2418" fmla="*/ 3181665 h 4397375"/>
              <a:gd name="connsiteX2419" fmla="*/ 12071999 w 12191954"/>
              <a:gd name="connsiteY2419" fmla="*/ 3155672 h 4397375"/>
              <a:gd name="connsiteX2420" fmla="*/ 12078249 w 12191954"/>
              <a:gd name="connsiteY2420" fmla="*/ 3129680 h 4397375"/>
              <a:gd name="connsiteX2421" fmla="*/ 12083979 w 12191954"/>
              <a:gd name="connsiteY2421" fmla="*/ 3104218 h 4397375"/>
              <a:gd name="connsiteX2422" fmla="*/ 12087105 w 12191954"/>
              <a:gd name="connsiteY2422" fmla="*/ 3090956 h 4397375"/>
              <a:gd name="connsiteX2423" fmla="*/ 12088667 w 12191954"/>
              <a:gd name="connsiteY2423" fmla="*/ 3078225 h 4397375"/>
              <a:gd name="connsiteX2424" fmla="*/ 12090230 w 12191954"/>
              <a:gd name="connsiteY2424" fmla="*/ 3065494 h 4397375"/>
              <a:gd name="connsiteX2425" fmla="*/ 856163 w 12191954"/>
              <a:gd name="connsiteY2425" fmla="*/ 3048000 h 4397375"/>
              <a:gd name="connsiteX2426" fmla="*/ 858280 w 12191954"/>
              <a:gd name="connsiteY2426" fmla="*/ 3048000 h 4397375"/>
              <a:gd name="connsiteX2427" fmla="*/ 860396 w 12191954"/>
              <a:gd name="connsiteY2427" fmla="*/ 3048000 h 4397375"/>
              <a:gd name="connsiteX2428" fmla="*/ 870451 w 12191954"/>
              <a:gd name="connsiteY2428" fmla="*/ 3050646 h 4397375"/>
              <a:gd name="connsiteX2429" fmla="*/ 873097 w 12191954"/>
              <a:gd name="connsiteY2429" fmla="*/ 3051175 h 4397375"/>
              <a:gd name="connsiteX2430" fmla="*/ 875213 w 12191954"/>
              <a:gd name="connsiteY2430" fmla="*/ 3051175 h 4397375"/>
              <a:gd name="connsiteX2431" fmla="*/ 877859 w 12191954"/>
              <a:gd name="connsiteY2431" fmla="*/ 3050646 h 4397375"/>
              <a:gd name="connsiteX2432" fmla="*/ 879447 w 12191954"/>
              <a:gd name="connsiteY2432" fmla="*/ 3050117 h 4397375"/>
              <a:gd name="connsiteX2433" fmla="*/ 878388 w 12191954"/>
              <a:gd name="connsiteY2433" fmla="*/ 3062817 h 4397375"/>
              <a:gd name="connsiteX2434" fmla="*/ 878917 w 12191954"/>
              <a:gd name="connsiteY2434" fmla="*/ 3072871 h 4397375"/>
              <a:gd name="connsiteX2435" fmla="*/ 879976 w 12191954"/>
              <a:gd name="connsiteY2435" fmla="*/ 3081338 h 4397375"/>
              <a:gd name="connsiteX2436" fmla="*/ 882622 w 12191954"/>
              <a:gd name="connsiteY2436" fmla="*/ 3088217 h 4397375"/>
              <a:gd name="connsiteX2437" fmla="*/ 884209 w 12191954"/>
              <a:gd name="connsiteY2437" fmla="*/ 3095625 h 4397375"/>
              <a:gd name="connsiteX2438" fmla="*/ 885267 w 12191954"/>
              <a:gd name="connsiteY2438" fmla="*/ 3104092 h 4397375"/>
              <a:gd name="connsiteX2439" fmla="*/ 885797 w 12191954"/>
              <a:gd name="connsiteY2439" fmla="*/ 3114146 h 4397375"/>
              <a:gd name="connsiteX2440" fmla="*/ 885267 w 12191954"/>
              <a:gd name="connsiteY2440" fmla="*/ 3126846 h 4397375"/>
              <a:gd name="connsiteX2441" fmla="*/ 882622 w 12191954"/>
              <a:gd name="connsiteY2441" fmla="*/ 3127375 h 4397375"/>
              <a:gd name="connsiteX2442" fmla="*/ 879447 w 12191954"/>
              <a:gd name="connsiteY2442" fmla="*/ 3126846 h 4397375"/>
              <a:gd name="connsiteX2443" fmla="*/ 876801 w 12191954"/>
              <a:gd name="connsiteY2443" fmla="*/ 3125788 h 4397375"/>
              <a:gd name="connsiteX2444" fmla="*/ 875213 w 12191954"/>
              <a:gd name="connsiteY2444" fmla="*/ 3124729 h 4397375"/>
              <a:gd name="connsiteX2445" fmla="*/ 873626 w 12191954"/>
              <a:gd name="connsiteY2445" fmla="*/ 3122613 h 4397375"/>
              <a:gd name="connsiteX2446" fmla="*/ 871509 w 12191954"/>
              <a:gd name="connsiteY2446" fmla="*/ 3121025 h 4397375"/>
              <a:gd name="connsiteX2447" fmla="*/ 870451 w 12191954"/>
              <a:gd name="connsiteY2447" fmla="*/ 3118909 h 4397375"/>
              <a:gd name="connsiteX2448" fmla="*/ 869921 w 12191954"/>
              <a:gd name="connsiteY2448" fmla="*/ 3115734 h 4397375"/>
              <a:gd name="connsiteX2449" fmla="*/ 868863 w 12191954"/>
              <a:gd name="connsiteY2449" fmla="*/ 3109913 h 4397375"/>
              <a:gd name="connsiteX2450" fmla="*/ 869392 w 12191954"/>
              <a:gd name="connsiteY2450" fmla="*/ 3102504 h 4397375"/>
              <a:gd name="connsiteX2451" fmla="*/ 870451 w 12191954"/>
              <a:gd name="connsiteY2451" fmla="*/ 3095625 h 4397375"/>
              <a:gd name="connsiteX2452" fmla="*/ 873626 w 12191954"/>
              <a:gd name="connsiteY2452" fmla="*/ 3088217 h 4397375"/>
              <a:gd name="connsiteX2453" fmla="*/ 871509 w 12191954"/>
              <a:gd name="connsiteY2453" fmla="*/ 3082396 h 4397375"/>
              <a:gd name="connsiteX2454" fmla="*/ 869392 w 12191954"/>
              <a:gd name="connsiteY2454" fmla="*/ 3077104 h 4397375"/>
              <a:gd name="connsiteX2455" fmla="*/ 866746 w 12191954"/>
              <a:gd name="connsiteY2455" fmla="*/ 3072871 h 4397375"/>
              <a:gd name="connsiteX2456" fmla="*/ 864101 w 12191954"/>
              <a:gd name="connsiteY2456" fmla="*/ 3069696 h 4397375"/>
              <a:gd name="connsiteX2457" fmla="*/ 860396 w 12191954"/>
              <a:gd name="connsiteY2457" fmla="*/ 3067050 h 4397375"/>
              <a:gd name="connsiteX2458" fmla="*/ 857221 w 12191954"/>
              <a:gd name="connsiteY2458" fmla="*/ 3064934 h 4397375"/>
              <a:gd name="connsiteX2459" fmla="*/ 853517 w 12191954"/>
              <a:gd name="connsiteY2459" fmla="*/ 3063346 h 4397375"/>
              <a:gd name="connsiteX2460" fmla="*/ 849284 w 12191954"/>
              <a:gd name="connsiteY2460" fmla="*/ 3062288 h 4397375"/>
              <a:gd name="connsiteX2461" fmla="*/ 849284 w 12191954"/>
              <a:gd name="connsiteY2461" fmla="*/ 3058054 h 4397375"/>
              <a:gd name="connsiteX2462" fmla="*/ 849813 w 12191954"/>
              <a:gd name="connsiteY2462" fmla="*/ 3053821 h 4397375"/>
              <a:gd name="connsiteX2463" fmla="*/ 850871 w 12191954"/>
              <a:gd name="connsiteY2463" fmla="*/ 3051704 h 4397375"/>
              <a:gd name="connsiteX2464" fmla="*/ 851930 w 12191954"/>
              <a:gd name="connsiteY2464" fmla="*/ 3050117 h 4397375"/>
              <a:gd name="connsiteX2465" fmla="*/ 854046 w 12191954"/>
              <a:gd name="connsiteY2465" fmla="*/ 3048529 h 4397375"/>
              <a:gd name="connsiteX2466" fmla="*/ 742024 w 12191954"/>
              <a:gd name="connsiteY2466" fmla="*/ 2973388 h 4397375"/>
              <a:gd name="connsiteX2467" fmla="*/ 746276 w 12191954"/>
              <a:gd name="connsiteY2467" fmla="*/ 2979141 h 4397375"/>
              <a:gd name="connsiteX2468" fmla="*/ 749997 w 12191954"/>
              <a:gd name="connsiteY2468" fmla="*/ 2983324 h 4397375"/>
              <a:gd name="connsiteX2469" fmla="*/ 753719 w 12191954"/>
              <a:gd name="connsiteY2469" fmla="*/ 2985939 h 4397375"/>
              <a:gd name="connsiteX2470" fmla="*/ 758503 w 12191954"/>
              <a:gd name="connsiteY2470" fmla="*/ 2988031 h 4397375"/>
              <a:gd name="connsiteX2471" fmla="*/ 762756 w 12191954"/>
              <a:gd name="connsiteY2471" fmla="*/ 2989076 h 4397375"/>
              <a:gd name="connsiteX2472" fmla="*/ 767009 w 12191954"/>
              <a:gd name="connsiteY2472" fmla="*/ 2989599 h 4397375"/>
              <a:gd name="connsiteX2473" fmla="*/ 776577 w 12191954"/>
              <a:gd name="connsiteY2473" fmla="*/ 2990122 h 4397375"/>
              <a:gd name="connsiteX2474" fmla="*/ 780830 w 12191954"/>
              <a:gd name="connsiteY2474" fmla="*/ 2991168 h 4397375"/>
              <a:gd name="connsiteX2475" fmla="*/ 785083 w 12191954"/>
              <a:gd name="connsiteY2475" fmla="*/ 2992737 h 4397375"/>
              <a:gd name="connsiteX2476" fmla="*/ 789867 w 12191954"/>
              <a:gd name="connsiteY2476" fmla="*/ 2994306 h 4397375"/>
              <a:gd name="connsiteX2477" fmla="*/ 793588 w 12191954"/>
              <a:gd name="connsiteY2477" fmla="*/ 2997444 h 4397375"/>
              <a:gd name="connsiteX2478" fmla="*/ 797310 w 12191954"/>
              <a:gd name="connsiteY2478" fmla="*/ 3001627 h 4397375"/>
              <a:gd name="connsiteX2479" fmla="*/ 801562 w 12191954"/>
              <a:gd name="connsiteY2479" fmla="*/ 3007379 h 4397375"/>
              <a:gd name="connsiteX2480" fmla="*/ 804752 w 12191954"/>
              <a:gd name="connsiteY2480" fmla="*/ 3014701 h 4397375"/>
              <a:gd name="connsiteX2481" fmla="*/ 807941 w 12191954"/>
              <a:gd name="connsiteY2481" fmla="*/ 3024114 h 4397375"/>
              <a:gd name="connsiteX2482" fmla="*/ 814852 w 12191954"/>
              <a:gd name="connsiteY2482" fmla="*/ 3020976 h 4397375"/>
              <a:gd name="connsiteX2483" fmla="*/ 819637 w 12191954"/>
              <a:gd name="connsiteY2483" fmla="*/ 3018884 h 4397375"/>
              <a:gd name="connsiteX2484" fmla="*/ 821763 w 12191954"/>
              <a:gd name="connsiteY2484" fmla="*/ 3018884 h 4397375"/>
              <a:gd name="connsiteX2485" fmla="*/ 822295 w 12191954"/>
              <a:gd name="connsiteY2485" fmla="*/ 3018884 h 4397375"/>
              <a:gd name="connsiteX2486" fmla="*/ 822295 w 12191954"/>
              <a:gd name="connsiteY2486" fmla="*/ 3019407 h 4397375"/>
              <a:gd name="connsiteX2487" fmla="*/ 821231 w 12191954"/>
              <a:gd name="connsiteY2487" fmla="*/ 3022022 h 4397375"/>
              <a:gd name="connsiteX2488" fmla="*/ 819105 w 12191954"/>
              <a:gd name="connsiteY2488" fmla="*/ 3024114 h 4397375"/>
              <a:gd name="connsiteX2489" fmla="*/ 815384 w 12191954"/>
              <a:gd name="connsiteY2489" fmla="*/ 3027251 h 4397375"/>
              <a:gd name="connsiteX2490" fmla="*/ 810599 w 12191954"/>
              <a:gd name="connsiteY2490" fmla="*/ 3029866 h 4397375"/>
              <a:gd name="connsiteX2491" fmla="*/ 805815 w 12191954"/>
              <a:gd name="connsiteY2491" fmla="*/ 3032481 h 4397375"/>
              <a:gd name="connsiteX2492" fmla="*/ 799968 w 12191954"/>
              <a:gd name="connsiteY2492" fmla="*/ 3033526 h 4397375"/>
              <a:gd name="connsiteX2493" fmla="*/ 794652 w 12191954"/>
              <a:gd name="connsiteY2493" fmla="*/ 3034572 h 4397375"/>
              <a:gd name="connsiteX2494" fmla="*/ 791462 w 12191954"/>
              <a:gd name="connsiteY2494" fmla="*/ 3034049 h 4397375"/>
              <a:gd name="connsiteX2495" fmla="*/ 788272 w 12191954"/>
              <a:gd name="connsiteY2495" fmla="*/ 3033526 h 4397375"/>
              <a:gd name="connsiteX2496" fmla="*/ 786146 w 12191954"/>
              <a:gd name="connsiteY2496" fmla="*/ 3033004 h 4397375"/>
              <a:gd name="connsiteX2497" fmla="*/ 783488 w 12191954"/>
              <a:gd name="connsiteY2497" fmla="*/ 3031958 h 4397375"/>
              <a:gd name="connsiteX2498" fmla="*/ 781362 w 12191954"/>
              <a:gd name="connsiteY2498" fmla="*/ 3029343 h 4397375"/>
              <a:gd name="connsiteX2499" fmla="*/ 778704 w 12191954"/>
              <a:gd name="connsiteY2499" fmla="*/ 3027251 h 4397375"/>
              <a:gd name="connsiteX2500" fmla="*/ 776577 w 12191954"/>
              <a:gd name="connsiteY2500" fmla="*/ 3024114 h 4397375"/>
              <a:gd name="connsiteX2501" fmla="*/ 774983 w 12191954"/>
              <a:gd name="connsiteY2501" fmla="*/ 3020976 h 4397375"/>
              <a:gd name="connsiteX2502" fmla="*/ 773388 w 12191954"/>
              <a:gd name="connsiteY2502" fmla="*/ 3016792 h 4397375"/>
              <a:gd name="connsiteX2503" fmla="*/ 771793 w 12191954"/>
              <a:gd name="connsiteY2503" fmla="*/ 3011563 h 4397375"/>
              <a:gd name="connsiteX2504" fmla="*/ 765414 w 12191954"/>
              <a:gd name="connsiteY2504" fmla="*/ 3014178 h 4397375"/>
              <a:gd name="connsiteX2505" fmla="*/ 757972 w 12191954"/>
              <a:gd name="connsiteY2505" fmla="*/ 3018884 h 4397375"/>
              <a:gd name="connsiteX2506" fmla="*/ 750529 w 12191954"/>
              <a:gd name="connsiteY2506" fmla="*/ 3024636 h 4397375"/>
              <a:gd name="connsiteX2507" fmla="*/ 742555 w 12191954"/>
              <a:gd name="connsiteY2507" fmla="*/ 3031958 h 4397375"/>
              <a:gd name="connsiteX2508" fmla="*/ 724481 w 12191954"/>
              <a:gd name="connsiteY2508" fmla="*/ 3046600 h 4397375"/>
              <a:gd name="connsiteX2509" fmla="*/ 706407 w 12191954"/>
              <a:gd name="connsiteY2509" fmla="*/ 3062288 h 4397375"/>
              <a:gd name="connsiteX2510" fmla="*/ 706407 w 12191954"/>
              <a:gd name="connsiteY2510" fmla="*/ 3052352 h 4397375"/>
              <a:gd name="connsiteX2511" fmla="*/ 706938 w 12191954"/>
              <a:gd name="connsiteY2511" fmla="*/ 3043462 h 4397375"/>
              <a:gd name="connsiteX2512" fmla="*/ 708001 w 12191954"/>
              <a:gd name="connsiteY2512" fmla="*/ 3035618 h 4397375"/>
              <a:gd name="connsiteX2513" fmla="*/ 709596 w 12191954"/>
              <a:gd name="connsiteY2513" fmla="*/ 3028820 h 4397375"/>
              <a:gd name="connsiteX2514" fmla="*/ 711723 w 12191954"/>
              <a:gd name="connsiteY2514" fmla="*/ 3023068 h 4397375"/>
              <a:gd name="connsiteX2515" fmla="*/ 714381 w 12191954"/>
              <a:gd name="connsiteY2515" fmla="*/ 3017838 h 4397375"/>
              <a:gd name="connsiteX2516" fmla="*/ 717039 w 12191954"/>
              <a:gd name="connsiteY2516" fmla="*/ 3013132 h 4397375"/>
              <a:gd name="connsiteX2517" fmla="*/ 719697 w 12191954"/>
              <a:gd name="connsiteY2517" fmla="*/ 3008948 h 4397375"/>
              <a:gd name="connsiteX2518" fmla="*/ 726076 w 12191954"/>
              <a:gd name="connsiteY2518" fmla="*/ 3001627 h 4397375"/>
              <a:gd name="connsiteX2519" fmla="*/ 732455 w 12191954"/>
              <a:gd name="connsiteY2519" fmla="*/ 2993783 h 4397375"/>
              <a:gd name="connsiteX2520" fmla="*/ 735113 w 12191954"/>
              <a:gd name="connsiteY2520" fmla="*/ 2989599 h 4397375"/>
              <a:gd name="connsiteX2521" fmla="*/ 737771 w 12191954"/>
              <a:gd name="connsiteY2521" fmla="*/ 2984893 h 4397375"/>
              <a:gd name="connsiteX2522" fmla="*/ 740429 w 12191954"/>
              <a:gd name="connsiteY2522" fmla="*/ 2979664 h 4397375"/>
              <a:gd name="connsiteX2523" fmla="*/ 1520805 w 12191954"/>
              <a:gd name="connsiteY2523" fmla="*/ 2938463 h 4397375"/>
              <a:gd name="connsiteX2524" fmla="*/ 1524509 w 12191954"/>
              <a:gd name="connsiteY2524" fmla="*/ 2938992 h 4397375"/>
              <a:gd name="connsiteX2525" fmla="*/ 1528213 w 12191954"/>
              <a:gd name="connsiteY2525" fmla="*/ 2939521 h 4397375"/>
              <a:gd name="connsiteX2526" fmla="*/ 1530859 w 12191954"/>
              <a:gd name="connsiteY2526" fmla="*/ 2940580 h 4397375"/>
              <a:gd name="connsiteX2527" fmla="*/ 1534563 w 12191954"/>
              <a:gd name="connsiteY2527" fmla="*/ 2943226 h 4397375"/>
              <a:gd name="connsiteX2528" fmla="*/ 1538267 w 12191954"/>
              <a:gd name="connsiteY2528" fmla="*/ 2945342 h 4397375"/>
              <a:gd name="connsiteX2529" fmla="*/ 1540913 w 12191954"/>
              <a:gd name="connsiteY2529" fmla="*/ 2948517 h 4397375"/>
              <a:gd name="connsiteX2530" fmla="*/ 1543559 w 12191954"/>
              <a:gd name="connsiteY2530" fmla="*/ 2952751 h 4397375"/>
              <a:gd name="connsiteX2531" fmla="*/ 1545147 w 12191954"/>
              <a:gd name="connsiteY2531" fmla="*/ 2956455 h 4397375"/>
              <a:gd name="connsiteX2532" fmla="*/ 1547263 w 12191954"/>
              <a:gd name="connsiteY2532" fmla="*/ 2961217 h 4397375"/>
              <a:gd name="connsiteX2533" fmla="*/ 1547792 w 12191954"/>
              <a:gd name="connsiteY2533" fmla="*/ 2967567 h 4397375"/>
              <a:gd name="connsiteX2534" fmla="*/ 1547792 w 12191954"/>
              <a:gd name="connsiteY2534" fmla="*/ 2973388 h 4397375"/>
              <a:gd name="connsiteX2535" fmla="*/ 1540384 w 12191954"/>
              <a:gd name="connsiteY2535" fmla="*/ 2969684 h 4397375"/>
              <a:gd name="connsiteX2536" fmla="*/ 1535092 w 12191954"/>
              <a:gd name="connsiteY2536" fmla="*/ 2968626 h 4397375"/>
              <a:gd name="connsiteX2537" fmla="*/ 1530859 w 12191954"/>
              <a:gd name="connsiteY2537" fmla="*/ 2967567 h 4397375"/>
              <a:gd name="connsiteX2538" fmla="*/ 1528213 w 12191954"/>
              <a:gd name="connsiteY2538" fmla="*/ 2967038 h 4397375"/>
              <a:gd name="connsiteX2539" fmla="*/ 1524509 w 12191954"/>
              <a:gd name="connsiteY2539" fmla="*/ 2964922 h 4397375"/>
              <a:gd name="connsiteX2540" fmla="*/ 1520805 w 12191954"/>
              <a:gd name="connsiteY2540" fmla="*/ 2962276 h 4397375"/>
              <a:gd name="connsiteX2541" fmla="*/ 1517100 w 12191954"/>
              <a:gd name="connsiteY2541" fmla="*/ 2955926 h 4397375"/>
              <a:gd name="connsiteX2542" fmla="*/ 1511279 w 12191954"/>
              <a:gd name="connsiteY2542" fmla="*/ 2947459 h 4397375"/>
              <a:gd name="connsiteX2543" fmla="*/ 1512338 w 12191954"/>
              <a:gd name="connsiteY2543" fmla="*/ 2944284 h 4397375"/>
              <a:gd name="connsiteX2544" fmla="*/ 1513925 w 12191954"/>
              <a:gd name="connsiteY2544" fmla="*/ 2941638 h 4397375"/>
              <a:gd name="connsiteX2545" fmla="*/ 1515513 w 12191954"/>
              <a:gd name="connsiteY2545" fmla="*/ 2940051 h 4397375"/>
              <a:gd name="connsiteX2546" fmla="*/ 1518159 w 12191954"/>
              <a:gd name="connsiteY2546" fmla="*/ 2938992 h 4397375"/>
              <a:gd name="connsiteX2547" fmla="*/ 5438304 w 12191954"/>
              <a:gd name="connsiteY2547" fmla="*/ 2916238 h 4397375"/>
              <a:gd name="connsiteX2548" fmla="*/ 5440456 w 12191954"/>
              <a:gd name="connsiteY2548" fmla="*/ 2916238 h 4397375"/>
              <a:gd name="connsiteX2549" fmla="*/ 5443149 w 12191954"/>
              <a:gd name="connsiteY2549" fmla="*/ 2917826 h 4397375"/>
              <a:gd name="connsiteX2550" fmla="*/ 5444224 w 12191954"/>
              <a:gd name="connsiteY2550" fmla="*/ 2919942 h 4397375"/>
              <a:gd name="connsiteX2551" fmla="*/ 5445300 w 12191954"/>
              <a:gd name="connsiteY2551" fmla="*/ 2923117 h 4397375"/>
              <a:gd name="connsiteX2552" fmla="*/ 5446377 w 12191954"/>
              <a:gd name="connsiteY2552" fmla="*/ 2926292 h 4397375"/>
              <a:gd name="connsiteX2553" fmla="*/ 5448528 w 12191954"/>
              <a:gd name="connsiteY2553" fmla="*/ 2933701 h 4397375"/>
              <a:gd name="connsiteX2554" fmla="*/ 5450143 w 12191954"/>
              <a:gd name="connsiteY2554" fmla="*/ 2940580 h 4397375"/>
              <a:gd name="connsiteX2555" fmla="*/ 5452296 w 12191954"/>
              <a:gd name="connsiteY2555" fmla="*/ 2943755 h 4397375"/>
              <a:gd name="connsiteX2556" fmla="*/ 5453371 w 12191954"/>
              <a:gd name="connsiteY2556" fmla="*/ 2945871 h 4397375"/>
              <a:gd name="connsiteX2557" fmla="*/ 5455524 w 12191954"/>
              <a:gd name="connsiteY2557" fmla="*/ 2947459 h 4397375"/>
              <a:gd name="connsiteX2558" fmla="*/ 5458214 w 12191954"/>
              <a:gd name="connsiteY2558" fmla="*/ 2947459 h 4397375"/>
              <a:gd name="connsiteX2559" fmla="*/ 5460905 w 12191954"/>
              <a:gd name="connsiteY2559" fmla="*/ 2945871 h 4397375"/>
              <a:gd name="connsiteX2560" fmla="*/ 5465212 w 12191954"/>
              <a:gd name="connsiteY2560" fmla="*/ 2943226 h 4397375"/>
              <a:gd name="connsiteX2561" fmla="*/ 5465749 w 12191954"/>
              <a:gd name="connsiteY2561" fmla="*/ 2953809 h 4397375"/>
              <a:gd name="connsiteX2562" fmla="*/ 5465749 w 12191954"/>
              <a:gd name="connsiteY2562" fmla="*/ 2962276 h 4397375"/>
              <a:gd name="connsiteX2563" fmla="*/ 5465212 w 12191954"/>
              <a:gd name="connsiteY2563" fmla="*/ 2968626 h 4397375"/>
              <a:gd name="connsiteX2564" fmla="*/ 5463596 w 12191954"/>
              <a:gd name="connsiteY2564" fmla="*/ 2972859 h 4397375"/>
              <a:gd name="connsiteX2565" fmla="*/ 5460905 w 12191954"/>
              <a:gd name="connsiteY2565" fmla="*/ 2975505 h 4397375"/>
              <a:gd name="connsiteX2566" fmla="*/ 5458214 w 12191954"/>
              <a:gd name="connsiteY2566" fmla="*/ 2977622 h 4397375"/>
              <a:gd name="connsiteX2567" fmla="*/ 5454986 w 12191954"/>
              <a:gd name="connsiteY2567" fmla="*/ 2978151 h 4397375"/>
              <a:gd name="connsiteX2568" fmla="*/ 5452296 w 12191954"/>
              <a:gd name="connsiteY2568" fmla="*/ 2977622 h 4397375"/>
              <a:gd name="connsiteX2569" fmla="*/ 5446377 w 12191954"/>
              <a:gd name="connsiteY2569" fmla="*/ 2976563 h 4397375"/>
              <a:gd name="connsiteX2570" fmla="*/ 5443149 w 12191954"/>
              <a:gd name="connsiteY2570" fmla="*/ 2974976 h 4397375"/>
              <a:gd name="connsiteX2571" fmla="*/ 5442608 w 12191954"/>
              <a:gd name="connsiteY2571" fmla="*/ 2974976 h 4397375"/>
              <a:gd name="connsiteX2572" fmla="*/ 5443149 w 12191954"/>
              <a:gd name="connsiteY2572" fmla="*/ 2976563 h 4397375"/>
              <a:gd name="connsiteX2573" fmla="*/ 5446377 w 12191954"/>
              <a:gd name="connsiteY2573" fmla="*/ 2982384 h 4397375"/>
              <a:gd name="connsiteX2574" fmla="*/ 5445300 w 12191954"/>
              <a:gd name="connsiteY2574" fmla="*/ 2987676 h 4397375"/>
              <a:gd name="connsiteX2575" fmla="*/ 5443686 w 12191954"/>
              <a:gd name="connsiteY2575" fmla="*/ 2991380 h 4397375"/>
              <a:gd name="connsiteX2576" fmla="*/ 5443149 w 12191954"/>
              <a:gd name="connsiteY2576" fmla="*/ 2991909 h 4397375"/>
              <a:gd name="connsiteX2577" fmla="*/ 5442608 w 12191954"/>
              <a:gd name="connsiteY2577" fmla="*/ 2992438 h 4397375"/>
              <a:gd name="connsiteX2578" fmla="*/ 5441534 w 12191954"/>
              <a:gd name="connsiteY2578" fmla="*/ 2992438 h 4397375"/>
              <a:gd name="connsiteX2579" fmla="*/ 5440994 w 12191954"/>
              <a:gd name="connsiteY2579" fmla="*/ 2991909 h 4397375"/>
              <a:gd name="connsiteX2580" fmla="*/ 5439920 w 12191954"/>
              <a:gd name="connsiteY2580" fmla="*/ 2989263 h 4397375"/>
              <a:gd name="connsiteX2581" fmla="*/ 5438304 w 12191954"/>
              <a:gd name="connsiteY2581" fmla="*/ 2985559 h 4397375"/>
              <a:gd name="connsiteX2582" fmla="*/ 5436152 w 12191954"/>
              <a:gd name="connsiteY2582" fmla="*/ 2974976 h 4397375"/>
              <a:gd name="connsiteX2583" fmla="*/ 5434538 w 12191954"/>
              <a:gd name="connsiteY2583" fmla="*/ 2961746 h 4397375"/>
              <a:gd name="connsiteX2584" fmla="*/ 5433999 w 12191954"/>
              <a:gd name="connsiteY2584" fmla="*/ 2945871 h 4397375"/>
              <a:gd name="connsiteX2585" fmla="*/ 5433999 w 12191954"/>
              <a:gd name="connsiteY2585" fmla="*/ 2930526 h 4397375"/>
              <a:gd name="connsiteX2586" fmla="*/ 5435076 w 12191954"/>
              <a:gd name="connsiteY2586" fmla="*/ 2917826 h 4397375"/>
              <a:gd name="connsiteX2587" fmla="*/ 462747 w 12191954"/>
              <a:gd name="connsiteY2587" fmla="*/ 2894013 h 4397375"/>
              <a:gd name="connsiteX2588" fmla="*/ 465851 w 12191954"/>
              <a:gd name="connsiteY2588" fmla="*/ 2894542 h 4397375"/>
              <a:gd name="connsiteX2589" fmla="*/ 468437 w 12191954"/>
              <a:gd name="connsiteY2589" fmla="*/ 2895601 h 4397375"/>
              <a:gd name="connsiteX2590" fmla="*/ 472058 w 12191954"/>
              <a:gd name="connsiteY2590" fmla="*/ 2897717 h 4397375"/>
              <a:gd name="connsiteX2591" fmla="*/ 478265 w 12191954"/>
              <a:gd name="connsiteY2591" fmla="*/ 2902480 h 4397375"/>
              <a:gd name="connsiteX2592" fmla="*/ 484990 w 12191954"/>
              <a:gd name="connsiteY2592" fmla="*/ 2906713 h 4397375"/>
              <a:gd name="connsiteX2593" fmla="*/ 488094 w 12191954"/>
              <a:gd name="connsiteY2593" fmla="*/ 2908830 h 4397375"/>
              <a:gd name="connsiteX2594" fmla="*/ 491197 w 12191954"/>
              <a:gd name="connsiteY2594" fmla="*/ 2909888 h 4397375"/>
              <a:gd name="connsiteX2595" fmla="*/ 494301 w 12191954"/>
              <a:gd name="connsiteY2595" fmla="*/ 2909888 h 4397375"/>
              <a:gd name="connsiteX2596" fmla="*/ 496887 w 12191954"/>
              <a:gd name="connsiteY2596" fmla="*/ 2909359 h 4397375"/>
              <a:gd name="connsiteX2597" fmla="*/ 496370 w 12191954"/>
              <a:gd name="connsiteY2597" fmla="*/ 2919413 h 4397375"/>
              <a:gd name="connsiteX2598" fmla="*/ 495336 w 12191954"/>
              <a:gd name="connsiteY2598" fmla="*/ 2926821 h 4397375"/>
              <a:gd name="connsiteX2599" fmla="*/ 492749 w 12191954"/>
              <a:gd name="connsiteY2599" fmla="*/ 2931584 h 4397375"/>
              <a:gd name="connsiteX2600" fmla="*/ 491715 w 12191954"/>
              <a:gd name="connsiteY2600" fmla="*/ 2933701 h 4397375"/>
              <a:gd name="connsiteX2601" fmla="*/ 490680 w 12191954"/>
              <a:gd name="connsiteY2601" fmla="*/ 2934759 h 4397375"/>
              <a:gd name="connsiteX2602" fmla="*/ 489646 w 12191954"/>
              <a:gd name="connsiteY2602" fmla="*/ 2935288 h 4397375"/>
              <a:gd name="connsiteX2603" fmla="*/ 488094 w 12191954"/>
              <a:gd name="connsiteY2603" fmla="*/ 2935288 h 4397375"/>
              <a:gd name="connsiteX2604" fmla="*/ 485507 w 12191954"/>
              <a:gd name="connsiteY2604" fmla="*/ 2934759 h 4397375"/>
              <a:gd name="connsiteX2605" fmla="*/ 481886 w 12191954"/>
              <a:gd name="connsiteY2605" fmla="*/ 2932642 h 4397375"/>
              <a:gd name="connsiteX2606" fmla="*/ 478265 w 12191954"/>
              <a:gd name="connsiteY2606" fmla="*/ 2929996 h 4397375"/>
              <a:gd name="connsiteX2607" fmla="*/ 471541 w 12191954"/>
              <a:gd name="connsiteY2607" fmla="*/ 2922588 h 4397375"/>
              <a:gd name="connsiteX2608" fmla="*/ 463782 w 12191954"/>
              <a:gd name="connsiteY2608" fmla="*/ 2915180 h 4397375"/>
              <a:gd name="connsiteX2609" fmla="*/ 460678 w 12191954"/>
              <a:gd name="connsiteY2609" fmla="*/ 2912005 h 4397375"/>
              <a:gd name="connsiteX2610" fmla="*/ 457057 w 12191954"/>
              <a:gd name="connsiteY2610" fmla="*/ 2909888 h 4397375"/>
              <a:gd name="connsiteX2611" fmla="*/ 453436 w 12191954"/>
              <a:gd name="connsiteY2611" fmla="*/ 2909359 h 4397375"/>
              <a:gd name="connsiteX2612" fmla="*/ 452401 w 12191954"/>
              <a:gd name="connsiteY2612" fmla="*/ 2909359 h 4397375"/>
              <a:gd name="connsiteX2613" fmla="*/ 450850 w 12191954"/>
              <a:gd name="connsiteY2613" fmla="*/ 2909359 h 4397375"/>
              <a:gd name="connsiteX2614" fmla="*/ 452401 w 12191954"/>
              <a:gd name="connsiteY2614" fmla="*/ 2903009 h 4397375"/>
              <a:gd name="connsiteX2615" fmla="*/ 454471 w 12191954"/>
              <a:gd name="connsiteY2615" fmla="*/ 2898246 h 4397375"/>
              <a:gd name="connsiteX2616" fmla="*/ 457574 w 12191954"/>
              <a:gd name="connsiteY2616" fmla="*/ 2895601 h 4397375"/>
              <a:gd name="connsiteX2617" fmla="*/ 459643 w 12191954"/>
              <a:gd name="connsiteY2617" fmla="*/ 2894542 h 4397375"/>
              <a:gd name="connsiteX2618" fmla="*/ 5167289 w 12191954"/>
              <a:gd name="connsiteY2618" fmla="*/ 2890838 h 4397375"/>
              <a:gd name="connsiteX2619" fmla="*/ 5167289 w 12191954"/>
              <a:gd name="connsiteY2619" fmla="*/ 2897136 h 4397375"/>
              <a:gd name="connsiteX2620" fmla="*/ 5166209 w 12191954"/>
              <a:gd name="connsiteY2620" fmla="*/ 2902384 h 4397375"/>
              <a:gd name="connsiteX2621" fmla="*/ 5165130 w 12191954"/>
              <a:gd name="connsiteY2621" fmla="*/ 2907107 h 4397375"/>
              <a:gd name="connsiteX2622" fmla="*/ 5164591 w 12191954"/>
              <a:gd name="connsiteY2622" fmla="*/ 2911305 h 4397375"/>
              <a:gd name="connsiteX2623" fmla="*/ 5161359 w 12191954"/>
              <a:gd name="connsiteY2623" fmla="*/ 2917603 h 4397375"/>
              <a:gd name="connsiteX2624" fmla="*/ 5158124 w 12191954"/>
              <a:gd name="connsiteY2624" fmla="*/ 2923375 h 4397375"/>
              <a:gd name="connsiteX2625" fmla="*/ 5154352 w 12191954"/>
              <a:gd name="connsiteY2625" fmla="*/ 2929148 h 4397375"/>
              <a:gd name="connsiteX2626" fmla="*/ 5151116 w 12191954"/>
              <a:gd name="connsiteY2626" fmla="*/ 2935446 h 4397375"/>
              <a:gd name="connsiteX2627" fmla="*/ 5150039 w 12191954"/>
              <a:gd name="connsiteY2627" fmla="*/ 2939119 h 4397375"/>
              <a:gd name="connsiteX2628" fmla="*/ 5149500 w 12191954"/>
              <a:gd name="connsiteY2628" fmla="*/ 2943842 h 4397375"/>
              <a:gd name="connsiteX2629" fmla="*/ 5148963 w 12191954"/>
              <a:gd name="connsiteY2629" fmla="*/ 2948565 h 4397375"/>
              <a:gd name="connsiteX2630" fmla="*/ 5148422 w 12191954"/>
              <a:gd name="connsiteY2630" fmla="*/ 2954338 h 4397375"/>
              <a:gd name="connsiteX2631" fmla="*/ 5144108 w 12191954"/>
              <a:gd name="connsiteY2631" fmla="*/ 2951189 h 4397375"/>
              <a:gd name="connsiteX2632" fmla="*/ 5141415 w 12191954"/>
              <a:gd name="connsiteY2632" fmla="*/ 2948041 h 4397375"/>
              <a:gd name="connsiteX2633" fmla="*/ 5139798 w 12191954"/>
              <a:gd name="connsiteY2633" fmla="*/ 2943842 h 4397375"/>
              <a:gd name="connsiteX2634" fmla="*/ 5138719 w 12191954"/>
              <a:gd name="connsiteY2634" fmla="*/ 2939644 h 4397375"/>
              <a:gd name="connsiteX2635" fmla="*/ 5138719 w 12191954"/>
              <a:gd name="connsiteY2635" fmla="*/ 2934921 h 4397375"/>
              <a:gd name="connsiteX2636" fmla="*/ 5139798 w 12191954"/>
              <a:gd name="connsiteY2636" fmla="*/ 2930198 h 4397375"/>
              <a:gd name="connsiteX2637" fmla="*/ 5140875 w 12191954"/>
              <a:gd name="connsiteY2637" fmla="*/ 2925474 h 4397375"/>
              <a:gd name="connsiteX2638" fmla="*/ 5143032 w 12191954"/>
              <a:gd name="connsiteY2638" fmla="*/ 2920227 h 4397375"/>
              <a:gd name="connsiteX2639" fmla="*/ 5145726 w 12191954"/>
              <a:gd name="connsiteY2639" fmla="*/ 2915503 h 4397375"/>
              <a:gd name="connsiteX2640" fmla="*/ 5148422 w 12191954"/>
              <a:gd name="connsiteY2640" fmla="*/ 2911305 h 4397375"/>
              <a:gd name="connsiteX2641" fmla="*/ 5154889 w 12191954"/>
              <a:gd name="connsiteY2641" fmla="*/ 2902384 h 4397375"/>
              <a:gd name="connsiteX2642" fmla="*/ 5160820 w 12191954"/>
              <a:gd name="connsiteY2642" fmla="*/ 2895561 h 4397375"/>
              <a:gd name="connsiteX2643" fmla="*/ 5066588 w 12191954"/>
              <a:gd name="connsiteY2643" fmla="*/ 2886075 h 4397375"/>
              <a:gd name="connsiteX2644" fmla="*/ 5069199 w 12191954"/>
              <a:gd name="connsiteY2644" fmla="*/ 2886586 h 4397375"/>
              <a:gd name="connsiteX2645" fmla="*/ 5071813 w 12191954"/>
              <a:gd name="connsiteY2645" fmla="*/ 2887609 h 4397375"/>
              <a:gd name="connsiteX2646" fmla="*/ 5074424 w 12191954"/>
              <a:gd name="connsiteY2646" fmla="*/ 2889654 h 4397375"/>
              <a:gd name="connsiteX2647" fmla="*/ 5080170 w 12191954"/>
              <a:gd name="connsiteY2647" fmla="*/ 2894255 h 4397375"/>
              <a:gd name="connsiteX2648" fmla="*/ 5086439 w 12191954"/>
              <a:gd name="connsiteY2648" fmla="*/ 2899367 h 4397375"/>
              <a:gd name="connsiteX2649" fmla="*/ 5090617 w 12191954"/>
              <a:gd name="connsiteY2649" fmla="*/ 2901923 h 4397375"/>
              <a:gd name="connsiteX2650" fmla="*/ 5094273 w 12191954"/>
              <a:gd name="connsiteY2650" fmla="*/ 2904480 h 4397375"/>
              <a:gd name="connsiteX2651" fmla="*/ 5091661 w 12191954"/>
              <a:gd name="connsiteY2651" fmla="*/ 2909081 h 4397375"/>
              <a:gd name="connsiteX2652" fmla="*/ 5090095 w 12191954"/>
              <a:gd name="connsiteY2652" fmla="*/ 2912659 h 4397375"/>
              <a:gd name="connsiteX2653" fmla="*/ 5087484 w 12191954"/>
              <a:gd name="connsiteY2653" fmla="*/ 2914193 h 4397375"/>
              <a:gd name="connsiteX2654" fmla="*/ 5085394 w 12191954"/>
              <a:gd name="connsiteY2654" fmla="*/ 2915216 h 4397375"/>
              <a:gd name="connsiteX2655" fmla="*/ 5083303 w 12191954"/>
              <a:gd name="connsiteY2655" fmla="*/ 2915216 h 4397375"/>
              <a:gd name="connsiteX2656" fmla="*/ 5080170 w 12191954"/>
              <a:gd name="connsiteY2656" fmla="*/ 2914193 h 4397375"/>
              <a:gd name="connsiteX2657" fmla="*/ 5075468 w 12191954"/>
              <a:gd name="connsiteY2657" fmla="*/ 2911126 h 4397375"/>
              <a:gd name="connsiteX2658" fmla="*/ 5070245 w 12191954"/>
              <a:gd name="connsiteY2658" fmla="*/ 2908570 h 4397375"/>
              <a:gd name="connsiteX2659" fmla="*/ 5067110 w 12191954"/>
              <a:gd name="connsiteY2659" fmla="*/ 2907036 h 4397375"/>
              <a:gd name="connsiteX2660" fmla="*/ 5064498 w 12191954"/>
              <a:gd name="connsiteY2660" fmla="*/ 2906525 h 4397375"/>
              <a:gd name="connsiteX2661" fmla="*/ 5061362 w 12191954"/>
              <a:gd name="connsiteY2661" fmla="*/ 2907036 h 4397375"/>
              <a:gd name="connsiteX2662" fmla="*/ 5059270 w 12191954"/>
              <a:gd name="connsiteY2662" fmla="*/ 2909081 h 4397375"/>
              <a:gd name="connsiteX2663" fmla="*/ 5056136 w 12191954"/>
              <a:gd name="connsiteY2663" fmla="*/ 2911637 h 4397375"/>
              <a:gd name="connsiteX2664" fmla="*/ 5052999 w 12191954"/>
              <a:gd name="connsiteY2664" fmla="*/ 2916238 h 4397375"/>
              <a:gd name="connsiteX2665" fmla="*/ 5055091 w 12191954"/>
              <a:gd name="connsiteY2665" fmla="*/ 2907036 h 4397375"/>
              <a:gd name="connsiteX2666" fmla="*/ 5056659 w 12191954"/>
              <a:gd name="connsiteY2666" fmla="*/ 2900390 h 4397375"/>
              <a:gd name="connsiteX2667" fmla="*/ 5058225 w 12191954"/>
              <a:gd name="connsiteY2667" fmla="*/ 2894766 h 4397375"/>
              <a:gd name="connsiteX2668" fmla="*/ 5060316 w 12191954"/>
              <a:gd name="connsiteY2668" fmla="*/ 2890676 h 4397375"/>
              <a:gd name="connsiteX2669" fmla="*/ 5062407 w 12191954"/>
              <a:gd name="connsiteY2669" fmla="*/ 2887609 h 4397375"/>
              <a:gd name="connsiteX2670" fmla="*/ 5064498 w 12191954"/>
              <a:gd name="connsiteY2670" fmla="*/ 2886586 h 4397375"/>
              <a:gd name="connsiteX2671" fmla="*/ 328469 w 12191954"/>
              <a:gd name="connsiteY2671" fmla="*/ 2830513 h 4397375"/>
              <a:gd name="connsiteX2672" fmla="*/ 330033 w 12191954"/>
              <a:gd name="connsiteY2672" fmla="*/ 2830513 h 4397375"/>
              <a:gd name="connsiteX2673" fmla="*/ 331075 w 12191954"/>
              <a:gd name="connsiteY2673" fmla="*/ 2830513 h 4397375"/>
              <a:gd name="connsiteX2674" fmla="*/ 334203 w 12191954"/>
              <a:gd name="connsiteY2674" fmla="*/ 2832101 h 4397375"/>
              <a:gd name="connsiteX2675" fmla="*/ 335766 w 12191954"/>
              <a:gd name="connsiteY2675" fmla="*/ 2835276 h 4397375"/>
              <a:gd name="connsiteX2676" fmla="*/ 337851 w 12191954"/>
              <a:gd name="connsiteY2676" fmla="*/ 2838980 h 4397375"/>
              <a:gd name="connsiteX2677" fmla="*/ 339415 w 12191954"/>
              <a:gd name="connsiteY2677" fmla="*/ 2842684 h 4397375"/>
              <a:gd name="connsiteX2678" fmla="*/ 340979 w 12191954"/>
              <a:gd name="connsiteY2678" fmla="*/ 2852209 h 4397375"/>
              <a:gd name="connsiteX2679" fmla="*/ 343064 w 12191954"/>
              <a:gd name="connsiteY2679" fmla="*/ 2862792 h 4397375"/>
              <a:gd name="connsiteX2680" fmla="*/ 345149 w 12191954"/>
              <a:gd name="connsiteY2680" fmla="*/ 2872317 h 4397375"/>
              <a:gd name="connsiteX2681" fmla="*/ 347234 w 12191954"/>
              <a:gd name="connsiteY2681" fmla="*/ 2876551 h 4397375"/>
              <a:gd name="connsiteX2682" fmla="*/ 348798 w 12191954"/>
              <a:gd name="connsiteY2682" fmla="*/ 2879726 h 4397375"/>
              <a:gd name="connsiteX2683" fmla="*/ 350883 w 12191954"/>
              <a:gd name="connsiteY2683" fmla="*/ 2881842 h 4397375"/>
              <a:gd name="connsiteX2684" fmla="*/ 354011 w 12191954"/>
              <a:gd name="connsiteY2684" fmla="*/ 2882371 h 4397375"/>
              <a:gd name="connsiteX2685" fmla="*/ 352447 w 12191954"/>
              <a:gd name="connsiteY2685" fmla="*/ 2889251 h 4397375"/>
              <a:gd name="connsiteX2686" fmla="*/ 350883 w 12191954"/>
              <a:gd name="connsiteY2686" fmla="*/ 2891367 h 4397375"/>
              <a:gd name="connsiteX2687" fmla="*/ 350362 w 12191954"/>
              <a:gd name="connsiteY2687" fmla="*/ 2892955 h 4397375"/>
              <a:gd name="connsiteX2688" fmla="*/ 349319 w 12191954"/>
              <a:gd name="connsiteY2688" fmla="*/ 2894013 h 4397375"/>
              <a:gd name="connsiteX2689" fmla="*/ 348277 w 12191954"/>
              <a:gd name="connsiteY2689" fmla="*/ 2894013 h 4397375"/>
              <a:gd name="connsiteX2690" fmla="*/ 347234 w 12191954"/>
              <a:gd name="connsiteY2690" fmla="*/ 2893484 h 4397375"/>
              <a:gd name="connsiteX2691" fmla="*/ 345671 w 12191954"/>
              <a:gd name="connsiteY2691" fmla="*/ 2892955 h 4397375"/>
              <a:gd name="connsiteX2692" fmla="*/ 344107 w 12191954"/>
              <a:gd name="connsiteY2692" fmla="*/ 2889251 h 4397375"/>
              <a:gd name="connsiteX2693" fmla="*/ 343064 w 12191954"/>
              <a:gd name="connsiteY2693" fmla="*/ 2883959 h 4397375"/>
              <a:gd name="connsiteX2694" fmla="*/ 342022 w 12191954"/>
              <a:gd name="connsiteY2694" fmla="*/ 2877080 h 4397375"/>
              <a:gd name="connsiteX2695" fmla="*/ 342543 w 12191954"/>
              <a:gd name="connsiteY2695" fmla="*/ 2869671 h 4397375"/>
              <a:gd name="connsiteX2696" fmla="*/ 339937 w 12191954"/>
              <a:gd name="connsiteY2696" fmla="*/ 2873376 h 4397375"/>
              <a:gd name="connsiteX2697" fmla="*/ 337851 w 12191954"/>
              <a:gd name="connsiteY2697" fmla="*/ 2876021 h 4397375"/>
              <a:gd name="connsiteX2698" fmla="*/ 335245 w 12191954"/>
              <a:gd name="connsiteY2698" fmla="*/ 2878667 h 4397375"/>
              <a:gd name="connsiteX2699" fmla="*/ 332639 w 12191954"/>
              <a:gd name="connsiteY2699" fmla="*/ 2880255 h 4397375"/>
              <a:gd name="connsiteX2700" fmla="*/ 329511 w 12191954"/>
              <a:gd name="connsiteY2700" fmla="*/ 2881842 h 4397375"/>
              <a:gd name="connsiteX2701" fmla="*/ 325862 w 12191954"/>
              <a:gd name="connsiteY2701" fmla="*/ 2882371 h 4397375"/>
              <a:gd name="connsiteX2702" fmla="*/ 322735 w 12191954"/>
              <a:gd name="connsiteY2702" fmla="*/ 2883430 h 4397375"/>
              <a:gd name="connsiteX2703" fmla="*/ 319086 w 12191954"/>
              <a:gd name="connsiteY2703" fmla="*/ 2883430 h 4397375"/>
              <a:gd name="connsiteX2704" fmla="*/ 321171 w 12191954"/>
              <a:gd name="connsiteY2704" fmla="*/ 2874434 h 4397375"/>
              <a:gd name="connsiteX2705" fmla="*/ 322735 w 12191954"/>
              <a:gd name="connsiteY2705" fmla="*/ 2867026 h 4397375"/>
              <a:gd name="connsiteX2706" fmla="*/ 322735 w 12191954"/>
              <a:gd name="connsiteY2706" fmla="*/ 2861734 h 4397375"/>
              <a:gd name="connsiteX2707" fmla="*/ 321692 w 12191954"/>
              <a:gd name="connsiteY2707" fmla="*/ 2856971 h 4397375"/>
              <a:gd name="connsiteX2708" fmla="*/ 320650 w 12191954"/>
              <a:gd name="connsiteY2708" fmla="*/ 2852209 h 4397375"/>
              <a:gd name="connsiteX2709" fmla="*/ 320650 w 12191954"/>
              <a:gd name="connsiteY2709" fmla="*/ 2846388 h 4397375"/>
              <a:gd name="connsiteX2710" fmla="*/ 321692 w 12191954"/>
              <a:gd name="connsiteY2710" fmla="*/ 2840038 h 4397375"/>
              <a:gd name="connsiteX2711" fmla="*/ 324820 w 12191954"/>
              <a:gd name="connsiteY2711" fmla="*/ 2831042 h 4397375"/>
              <a:gd name="connsiteX2712" fmla="*/ 1474054 w 12191954"/>
              <a:gd name="connsiteY2712" fmla="*/ 2822575 h 4397375"/>
              <a:gd name="connsiteX2713" fmla="*/ 1475721 w 12191954"/>
              <a:gd name="connsiteY2713" fmla="*/ 2822575 h 4397375"/>
              <a:gd name="connsiteX2714" fmla="*/ 1477388 w 12191954"/>
              <a:gd name="connsiteY2714" fmla="*/ 2822575 h 4397375"/>
              <a:gd name="connsiteX2715" fmla="*/ 1479610 w 12191954"/>
              <a:gd name="connsiteY2715" fmla="*/ 2823622 h 4397375"/>
              <a:gd name="connsiteX2716" fmla="*/ 1484055 w 12191954"/>
              <a:gd name="connsiteY2716" fmla="*/ 2826762 h 4397375"/>
              <a:gd name="connsiteX2717" fmla="*/ 1489056 w 12191954"/>
              <a:gd name="connsiteY2717" fmla="*/ 2831472 h 4397375"/>
              <a:gd name="connsiteX2718" fmla="*/ 1489056 w 12191954"/>
              <a:gd name="connsiteY2718" fmla="*/ 2870200 h 4397375"/>
              <a:gd name="connsiteX2719" fmla="*/ 1486278 w 12191954"/>
              <a:gd name="connsiteY2719" fmla="*/ 2869677 h 4397375"/>
              <a:gd name="connsiteX2720" fmla="*/ 1484055 w 12191954"/>
              <a:gd name="connsiteY2720" fmla="*/ 2869153 h 4397375"/>
              <a:gd name="connsiteX2721" fmla="*/ 1481277 w 12191954"/>
              <a:gd name="connsiteY2721" fmla="*/ 2867583 h 4397375"/>
              <a:gd name="connsiteX2722" fmla="*/ 1479610 w 12191954"/>
              <a:gd name="connsiteY2722" fmla="*/ 2866537 h 4397375"/>
              <a:gd name="connsiteX2723" fmla="*/ 1475721 w 12191954"/>
              <a:gd name="connsiteY2723" fmla="*/ 2862873 h 4397375"/>
              <a:gd name="connsiteX2724" fmla="*/ 1472387 w 12191954"/>
              <a:gd name="connsiteY2724" fmla="*/ 2859210 h 4397375"/>
              <a:gd name="connsiteX2725" fmla="*/ 1470165 w 12191954"/>
              <a:gd name="connsiteY2725" fmla="*/ 2853453 h 4397375"/>
              <a:gd name="connsiteX2726" fmla="*/ 1468498 w 12191954"/>
              <a:gd name="connsiteY2726" fmla="*/ 2848219 h 4397375"/>
              <a:gd name="connsiteX2727" fmla="*/ 1467942 w 12191954"/>
              <a:gd name="connsiteY2727" fmla="*/ 2842986 h 4397375"/>
              <a:gd name="connsiteX2728" fmla="*/ 1466831 w 12191954"/>
              <a:gd name="connsiteY2728" fmla="*/ 2837752 h 4397375"/>
              <a:gd name="connsiteX2729" fmla="*/ 1467942 w 12191954"/>
              <a:gd name="connsiteY2729" fmla="*/ 2833042 h 4397375"/>
              <a:gd name="connsiteX2730" fmla="*/ 1468498 w 12191954"/>
              <a:gd name="connsiteY2730" fmla="*/ 2828332 h 4397375"/>
              <a:gd name="connsiteX2731" fmla="*/ 1470165 w 12191954"/>
              <a:gd name="connsiteY2731" fmla="*/ 2825715 h 4397375"/>
              <a:gd name="connsiteX2732" fmla="*/ 1471276 w 12191954"/>
              <a:gd name="connsiteY2732" fmla="*/ 2824145 h 4397375"/>
              <a:gd name="connsiteX2733" fmla="*/ 1472387 w 12191954"/>
              <a:gd name="connsiteY2733" fmla="*/ 2823098 h 4397375"/>
              <a:gd name="connsiteX2734" fmla="*/ 1799451 w 12191954"/>
              <a:gd name="connsiteY2734" fmla="*/ 2817813 h 4397375"/>
              <a:gd name="connsiteX2735" fmla="*/ 1801581 w 12191954"/>
              <a:gd name="connsiteY2735" fmla="*/ 2825914 h 4397375"/>
              <a:gd name="connsiteX2736" fmla="*/ 1804777 w 12191954"/>
              <a:gd name="connsiteY2736" fmla="*/ 2832395 h 4397375"/>
              <a:gd name="connsiteX2737" fmla="*/ 1807439 w 12191954"/>
              <a:gd name="connsiteY2737" fmla="*/ 2837796 h 4397375"/>
              <a:gd name="connsiteX2738" fmla="*/ 1811699 w 12191954"/>
              <a:gd name="connsiteY2738" fmla="*/ 2842117 h 4397375"/>
              <a:gd name="connsiteX2739" fmla="*/ 1814362 w 12191954"/>
              <a:gd name="connsiteY2739" fmla="*/ 2843737 h 4397375"/>
              <a:gd name="connsiteX2740" fmla="*/ 1816492 w 12191954"/>
              <a:gd name="connsiteY2740" fmla="*/ 2845357 h 4397375"/>
              <a:gd name="connsiteX2741" fmla="*/ 1819687 w 12191954"/>
              <a:gd name="connsiteY2741" fmla="*/ 2845897 h 4397375"/>
              <a:gd name="connsiteX2742" fmla="*/ 1821817 w 12191954"/>
              <a:gd name="connsiteY2742" fmla="*/ 2846437 h 4397375"/>
              <a:gd name="connsiteX2743" fmla="*/ 1825012 w 12191954"/>
              <a:gd name="connsiteY2743" fmla="*/ 2846437 h 4397375"/>
              <a:gd name="connsiteX2744" fmla="*/ 1828207 w 12191954"/>
              <a:gd name="connsiteY2744" fmla="*/ 2846437 h 4397375"/>
              <a:gd name="connsiteX2745" fmla="*/ 1831403 w 12191954"/>
              <a:gd name="connsiteY2745" fmla="*/ 2845897 h 4397375"/>
              <a:gd name="connsiteX2746" fmla="*/ 1835130 w 12191954"/>
              <a:gd name="connsiteY2746" fmla="*/ 2844817 h 4397375"/>
              <a:gd name="connsiteX2747" fmla="*/ 1831935 w 12191954"/>
              <a:gd name="connsiteY2747" fmla="*/ 2850218 h 4397375"/>
              <a:gd name="connsiteX2748" fmla="*/ 1828740 w 12191954"/>
              <a:gd name="connsiteY2748" fmla="*/ 2855079 h 4397375"/>
              <a:gd name="connsiteX2749" fmla="*/ 1825012 w 12191954"/>
              <a:gd name="connsiteY2749" fmla="*/ 2858319 h 4397375"/>
              <a:gd name="connsiteX2750" fmla="*/ 1820220 w 12191954"/>
              <a:gd name="connsiteY2750" fmla="*/ 2862100 h 4397375"/>
              <a:gd name="connsiteX2751" fmla="*/ 1815427 w 12191954"/>
              <a:gd name="connsiteY2751" fmla="*/ 2865340 h 4397375"/>
              <a:gd name="connsiteX2752" fmla="*/ 1810634 w 12191954"/>
              <a:gd name="connsiteY2752" fmla="*/ 2866961 h 4397375"/>
              <a:gd name="connsiteX2753" fmla="*/ 1804777 w 12191954"/>
              <a:gd name="connsiteY2753" fmla="*/ 2868581 h 4397375"/>
              <a:gd name="connsiteX2754" fmla="*/ 1799451 w 12191954"/>
              <a:gd name="connsiteY2754" fmla="*/ 2869661 h 4397375"/>
              <a:gd name="connsiteX2755" fmla="*/ 1793594 w 12191954"/>
              <a:gd name="connsiteY2755" fmla="*/ 2870201 h 4397375"/>
              <a:gd name="connsiteX2756" fmla="*/ 1787204 w 12191954"/>
              <a:gd name="connsiteY2756" fmla="*/ 2870201 h 4397375"/>
              <a:gd name="connsiteX2757" fmla="*/ 1781346 w 12191954"/>
              <a:gd name="connsiteY2757" fmla="*/ 2868581 h 4397375"/>
              <a:gd name="connsiteX2758" fmla="*/ 1774956 w 12191954"/>
              <a:gd name="connsiteY2758" fmla="*/ 2867501 h 4397375"/>
              <a:gd name="connsiteX2759" fmla="*/ 1769098 w 12191954"/>
              <a:gd name="connsiteY2759" fmla="*/ 2865880 h 4397375"/>
              <a:gd name="connsiteX2760" fmla="*/ 1762708 w 12191954"/>
              <a:gd name="connsiteY2760" fmla="*/ 2863180 h 4397375"/>
              <a:gd name="connsiteX2761" fmla="*/ 1756850 w 12191954"/>
              <a:gd name="connsiteY2761" fmla="*/ 2861020 h 4397375"/>
              <a:gd name="connsiteX2762" fmla="*/ 1750992 w 12191954"/>
              <a:gd name="connsiteY2762" fmla="*/ 2857239 h 4397375"/>
              <a:gd name="connsiteX2763" fmla="*/ 1752590 w 12191954"/>
              <a:gd name="connsiteY2763" fmla="*/ 2852378 h 4397375"/>
              <a:gd name="connsiteX2764" fmla="*/ 1755785 w 12191954"/>
              <a:gd name="connsiteY2764" fmla="*/ 2848598 h 4397375"/>
              <a:gd name="connsiteX2765" fmla="*/ 1757915 w 12191954"/>
              <a:gd name="connsiteY2765" fmla="*/ 2846437 h 4397375"/>
              <a:gd name="connsiteX2766" fmla="*/ 1761643 w 12191954"/>
              <a:gd name="connsiteY2766" fmla="*/ 2843737 h 4397375"/>
              <a:gd name="connsiteX2767" fmla="*/ 1764838 w 12191954"/>
              <a:gd name="connsiteY2767" fmla="*/ 2842657 h 4397375"/>
              <a:gd name="connsiteX2768" fmla="*/ 1768565 w 12191954"/>
              <a:gd name="connsiteY2768" fmla="*/ 2841577 h 4397375"/>
              <a:gd name="connsiteX2769" fmla="*/ 1776021 w 12191954"/>
              <a:gd name="connsiteY2769" fmla="*/ 2839957 h 4397375"/>
              <a:gd name="connsiteX2770" fmla="*/ 1783476 w 12191954"/>
              <a:gd name="connsiteY2770" fmla="*/ 2837796 h 4397375"/>
              <a:gd name="connsiteX2771" fmla="*/ 1786671 w 12191954"/>
              <a:gd name="connsiteY2771" fmla="*/ 2836716 h 4397375"/>
              <a:gd name="connsiteX2772" fmla="*/ 1790399 w 12191954"/>
              <a:gd name="connsiteY2772" fmla="*/ 2834556 h 4397375"/>
              <a:gd name="connsiteX2773" fmla="*/ 1792529 w 12191954"/>
              <a:gd name="connsiteY2773" fmla="*/ 2831855 h 4397375"/>
              <a:gd name="connsiteX2774" fmla="*/ 1795724 w 12191954"/>
              <a:gd name="connsiteY2774" fmla="*/ 2828075 h 4397375"/>
              <a:gd name="connsiteX2775" fmla="*/ 1797321 w 12191954"/>
              <a:gd name="connsiteY2775" fmla="*/ 2823214 h 4397375"/>
              <a:gd name="connsiteX2776" fmla="*/ 1693543 w 12191954"/>
              <a:gd name="connsiteY2776" fmla="*/ 2817813 h 4397375"/>
              <a:gd name="connsiteX2777" fmla="*/ 1695700 w 12191954"/>
              <a:gd name="connsiteY2777" fmla="*/ 2817813 h 4397375"/>
              <a:gd name="connsiteX2778" fmla="*/ 1697317 w 12191954"/>
              <a:gd name="connsiteY2778" fmla="*/ 2818342 h 4397375"/>
              <a:gd name="connsiteX2779" fmla="*/ 1699474 w 12191954"/>
              <a:gd name="connsiteY2779" fmla="*/ 2818871 h 4397375"/>
              <a:gd name="connsiteX2780" fmla="*/ 1701091 w 12191954"/>
              <a:gd name="connsiteY2780" fmla="*/ 2820988 h 4397375"/>
              <a:gd name="connsiteX2781" fmla="*/ 1705404 w 12191954"/>
              <a:gd name="connsiteY2781" fmla="*/ 2825222 h 4397375"/>
              <a:gd name="connsiteX2782" fmla="*/ 1709718 w 12191954"/>
              <a:gd name="connsiteY2782" fmla="*/ 2831572 h 4397375"/>
              <a:gd name="connsiteX2783" fmla="*/ 1708100 w 12191954"/>
              <a:gd name="connsiteY2783" fmla="*/ 2840038 h 4397375"/>
              <a:gd name="connsiteX2784" fmla="*/ 1705944 w 12191954"/>
              <a:gd name="connsiteY2784" fmla="*/ 2846918 h 4397375"/>
              <a:gd name="connsiteX2785" fmla="*/ 1703248 w 12191954"/>
              <a:gd name="connsiteY2785" fmla="*/ 2852209 h 4397375"/>
              <a:gd name="connsiteX2786" fmla="*/ 1700013 w 12191954"/>
              <a:gd name="connsiteY2786" fmla="*/ 2856972 h 4397375"/>
              <a:gd name="connsiteX2787" fmla="*/ 1696778 w 12191954"/>
              <a:gd name="connsiteY2787" fmla="*/ 2861734 h 4397375"/>
              <a:gd name="connsiteX2788" fmla="*/ 1694621 w 12191954"/>
              <a:gd name="connsiteY2788" fmla="*/ 2867555 h 4397375"/>
              <a:gd name="connsiteX2789" fmla="*/ 1691926 w 12191954"/>
              <a:gd name="connsiteY2789" fmla="*/ 2874434 h 4397375"/>
              <a:gd name="connsiteX2790" fmla="*/ 1690847 w 12191954"/>
              <a:gd name="connsiteY2790" fmla="*/ 2882901 h 4397375"/>
              <a:gd name="connsiteX2791" fmla="*/ 1687073 w 12191954"/>
              <a:gd name="connsiteY2791" fmla="*/ 2877080 h 4397375"/>
              <a:gd name="connsiteX2792" fmla="*/ 1684917 w 12191954"/>
              <a:gd name="connsiteY2792" fmla="*/ 2870201 h 4397375"/>
              <a:gd name="connsiteX2793" fmla="*/ 1682760 w 12191954"/>
              <a:gd name="connsiteY2793" fmla="*/ 2863322 h 4397375"/>
              <a:gd name="connsiteX2794" fmla="*/ 1681682 w 12191954"/>
              <a:gd name="connsiteY2794" fmla="*/ 2856443 h 4397375"/>
              <a:gd name="connsiteX2795" fmla="*/ 1681143 w 12191954"/>
              <a:gd name="connsiteY2795" fmla="*/ 2849563 h 4397375"/>
              <a:gd name="connsiteX2796" fmla="*/ 1681682 w 12191954"/>
              <a:gd name="connsiteY2796" fmla="*/ 2842155 h 4397375"/>
              <a:gd name="connsiteX2797" fmla="*/ 1682221 w 12191954"/>
              <a:gd name="connsiteY2797" fmla="*/ 2836334 h 4397375"/>
              <a:gd name="connsiteX2798" fmla="*/ 1683299 w 12191954"/>
              <a:gd name="connsiteY2798" fmla="*/ 2830513 h 4397375"/>
              <a:gd name="connsiteX2799" fmla="*/ 1685456 w 12191954"/>
              <a:gd name="connsiteY2799" fmla="*/ 2825751 h 4397375"/>
              <a:gd name="connsiteX2800" fmla="*/ 1687612 w 12191954"/>
              <a:gd name="connsiteY2800" fmla="*/ 2822046 h 4397375"/>
              <a:gd name="connsiteX2801" fmla="*/ 1690847 w 12191954"/>
              <a:gd name="connsiteY2801" fmla="*/ 2818871 h 4397375"/>
              <a:gd name="connsiteX2802" fmla="*/ 1691926 w 12191954"/>
              <a:gd name="connsiteY2802" fmla="*/ 2818342 h 4397375"/>
              <a:gd name="connsiteX2803" fmla="*/ 1285505 w 12191954"/>
              <a:gd name="connsiteY2803" fmla="*/ 2817813 h 4397375"/>
              <a:gd name="connsiteX2804" fmla="*/ 1285505 w 12191954"/>
              <a:gd name="connsiteY2804" fmla="*/ 2827807 h 4397375"/>
              <a:gd name="connsiteX2805" fmla="*/ 1287102 w 12191954"/>
              <a:gd name="connsiteY2805" fmla="*/ 2835171 h 4397375"/>
              <a:gd name="connsiteX2806" fmla="*/ 1288167 w 12191954"/>
              <a:gd name="connsiteY2806" fmla="*/ 2837274 h 4397375"/>
              <a:gd name="connsiteX2807" fmla="*/ 1289232 w 12191954"/>
              <a:gd name="connsiteY2807" fmla="*/ 2839904 h 4397375"/>
              <a:gd name="connsiteX2808" fmla="*/ 1290297 w 12191954"/>
              <a:gd name="connsiteY2808" fmla="*/ 2842008 h 4397375"/>
              <a:gd name="connsiteX2809" fmla="*/ 1291895 w 12191954"/>
              <a:gd name="connsiteY2809" fmla="*/ 2843060 h 4397375"/>
              <a:gd name="connsiteX2810" fmla="*/ 1293492 w 12191954"/>
              <a:gd name="connsiteY2810" fmla="*/ 2844638 h 4397375"/>
              <a:gd name="connsiteX2811" fmla="*/ 1295090 w 12191954"/>
              <a:gd name="connsiteY2811" fmla="*/ 2845164 h 4397375"/>
              <a:gd name="connsiteX2812" fmla="*/ 1299350 w 12191954"/>
              <a:gd name="connsiteY2812" fmla="*/ 2846216 h 4397375"/>
              <a:gd name="connsiteX2813" fmla="*/ 1304143 w 12191954"/>
              <a:gd name="connsiteY2813" fmla="*/ 2846216 h 4397375"/>
              <a:gd name="connsiteX2814" fmla="*/ 1308935 w 12191954"/>
              <a:gd name="connsiteY2814" fmla="*/ 2845690 h 4397375"/>
              <a:gd name="connsiteX2815" fmla="*/ 1318521 w 12191954"/>
              <a:gd name="connsiteY2815" fmla="*/ 2843586 h 4397375"/>
              <a:gd name="connsiteX2816" fmla="*/ 1323313 w 12191954"/>
              <a:gd name="connsiteY2816" fmla="*/ 2843060 h 4397375"/>
              <a:gd name="connsiteX2817" fmla="*/ 1328106 w 12191954"/>
              <a:gd name="connsiteY2817" fmla="*/ 2843060 h 4397375"/>
              <a:gd name="connsiteX2818" fmla="*/ 1331834 w 12191954"/>
              <a:gd name="connsiteY2818" fmla="*/ 2844638 h 4397375"/>
              <a:gd name="connsiteX2819" fmla="*/ 1333431 w 12191954"/>
              <a:gd name="connsiteY2819" fmla="*/ 2845690 h 4397375"/>
              <a:gd name="connsiteX2820" fmla="*/ 1335029 w 12191954"/>
              <a:gd name="connsiteY2820" fmla="*/ 2846742 h 4397375"/>
              <a:gd name="connsiteX2821" fmla="*/ 1336626 w 12191954"/>
              <a:gd name="connsiteY2821" fmla="*/ 2848320 h 4397375"/>
              <a:gd name="connsiteX2822" fmla="*/ 1338224 w 12191954"/>
              <a:gd name="connsiteY2822" fmla="*/ 2850950 h 4397375"/>
              <a:gd name="connsiteX2823" fmla="*/ 1338756 w 12191954"/>
              <a:gd name="connsiteY2823" fmla="*/ 2853054 h 4397375"/>
              <a:gd name="connsiteX2824" fmla="*/ 1339822 w 12191954"/>
              <a:gd name="connsiteY2824" fmla="*/ 2856736 h 4397375"/>
              <a:gd name="connsiteX2825" fmla="*/ 1339289 w 12191954"/>
              <a:gd name="connsiteY2825" fmla="*/ 2860944 h 4397375"/>
              <a:gd name="connsiteX2826" fmla="*/ 1338756 w 12191954"/>
              <a:gd name="connsiteY2826" fmla="*/ 2864626 h 4397375"/>
              <a:gd name="connsiteX2827" fmla="*/ 1337159 w 12191954"/>
              <a:gd name="connsiteY2827" fmla="*/ 2867255 h 4397375"/>
              <a:gd name="connsiteX2828" fmla="*/ 1335029 w 12191954"/>
              <a:gd name="connsiteY2828" fmla="*/ 2870411 h 4397375"/>
              <a:gd name="connsiteX2829" fmla="*/ 1332899 w 12191954"/>
              <a:gd name="connsiteY2829" fmla="*/ 2872515 h 4397375"/>
              <a:gd name="connsiteX2830" fmla="*/ 1329704 w 12191954"/>
              <a:gd name="connsiteY2830" fmla="*/ 2875145 h 4397375"/>
              <a:gd name="connsiteX2831" fmla="*/ 1324378 w 12191954"/>
              <a:gd name="connsiteY2831" fmla="*/ 2878827 h 4397375"/>
              <a:gd name="connsiteX2832" fmla="*/ 1319586 w 12191954"/>
              <a:gd name="connsiteY2832" fmla="*/ 2881983 h 4397375"/>
              <a:gd name="connsiteX2833" fmla="*/ 1318521 w 12191954"/>
              <a:gd name="connsiteY2833" fmla="*/ 2884087 h 4397375"/>
              <a:gd name="connsiteX2834" fmla="*/ 1317456 w 12191954"/>
              <a:gd name="connsiteY2834" fmla="*/ 2885665 h 4397375"/>
              <a:gd name="connsiteX2835" fmla="*/ 1316923 w 12191954"/>
              <a:gd name="connsiteY2835" fmla="*/ 2888295 h 4397375"/>
              <a:gd name="connsiteX2836" fmla="*/ 1317456 w 12191954"/>
              <a:gd name="connsiteY2836" fmla="*/ 2889873 h 4397375"/>
              <a:gd name="connsiteX2837" fmla="*/ 1319053 w 12191954"/>
              <a:gd name="connsiteY2837" fmla="*/ 2893029 h 4397375"/>
              <a:gd name="connsiteX2838" fmla="*/ 1321716 w 12191954"/>
              <a:gd name="connsiteY2838" fmla="*/ 2895132 h 4397375"/>
              <a:gd name="connsiteX2839" fmla="*/ 1317988 w 12191954"/>
              <a:gd name="connsiteY2839" fmla="*/ 2900918 h 4397375"/>
              <a:gd name="connsiteX2840" fmla="*/ 1316391 w 12191954"/>
              <a:gd name="connsiteY2840" fmla="*/ 2903022 h 4397375"/>
              <a:gd name="connsiteX2841" fmla="*/ 1314261 w 12191954"/>
              <a:gd name="connsiteY2841" fmla="*/ 2904074 h 4397375"/>
              <a:gd name="connsiteX2842" fmla="*/ 1312663 w 12191954"/>
              <a:gd name="connsiteY2842" fmla="*/ 2905126 h 4397375"/>
              <a:gd name="connsiteX2843" fmla="*/ 1310533 w 12191954"/>
              <a:gd name="connsiteY2843" fmla="*/ 2905126 h 4397375"/>
              <a:gd name="connsiteX2844" fmla="*/ 1308935 w 12191954"/>
              <a:gd name="connsiteY2844" fmla="*/ 2904600 h 4397375"/>
              <a:gd name="connsiteX2845" fmla="*/ 1307870 w 12191954"/>
              <a:gd name="connsiteY2845" fmla="*/ 2904074 h 4397375"/>
              <a:gd name="connsiteX2846" fmla="*/ 1304143 w 12191954"/>
              <a:gd name="connsiteY2846" fmla="*/ 2900918 h 4397375"/>
              <a:gd name="connsiteX2847" fmla="*/ 1300415 w 12191954"/>
              <a:gd name="connsiteY2847" fmla="*/ 2897236 h 4397375"/>
              <a:gd name="connsiteX2848" fmla="*/ 1294025 w 12191954"/>
              <a:gd name="connsiteY2848" fmla="*/ 2887243 h 4397375"/>
              <a:gd name="connsiteX2849" fmla="*/ 1289765 w 12191954"/>
              <a:gd name="connsiteY2849" fmla="*/ 2881457 h 4397375"/>
              <a:gd name="connsiteX2850" fmla="*/ 1286570 w 12191954"/>
              <a:gd name="connsiteY2850" fmla="*/ 2876197 h 4397375"/>
              <a:gd name="connsiteX2851" fmla="*/ 1282309 w 12191954"/>
              <a:gd name="connsiteY2851" fmla="*/ 2871463 h 4397375"/>
              <a:gd name="connsiteX2852" fmla="*/ 1277517 w 12191954"/>
              <a:gd name="connsiteY2852" fmla="*/ 2867781 h 4397375"/>
              <a:gd name="connsiteX2853" fmla="*/ 1274854 w 12191954"/>
              <a:gd name="connsiteY2853" fmla="*/ 2866729 h 4397375"/>
              <a:gd name="connsiteX2854" fmla="*/ 1272724 w 12191954"/>
              <a:gd name="connsiteY2854" fmla="*/ 2865677 h 4397375"/>
              <a:gd name="connsiteX2855" fmla="*/ 1270062 w 12191954"/>
              <a:gd name="connsiteY2855" fmla="*/ 2865152 h 4397375"/>
              <a:gd name="connsiteX2856" fmla="*/ 1267931 w 12191954"/>
              <a:gd name="connsiteY2856" fmla="*/ 2864626 h 4397375"/>
              <a:gd name="connsiteX2857" fmla="*/ 1264736 w 12191954"/>
              <a:gd name="connsiteY2857" fmla="*/ 2865152 h 4397375"/>
              <a:gd name="connsiteX2858" fmla="*/ 1262074 w 12191954"/>
              <a:gd name="connsiteY2858" fmla="*/ 2865677 h 4397375"/>
              <a:gd name="connsiteX2859" fmla="*/ 1258879 w 12191954"/>
              <a:gd name="connsiteY2859" fmla="*/ 2867255 h 4397375"/>
              <a:gd name="connsiteX2860" fmla="*/ 1255684 w 12191954"/>
              <a:gd name="connsiteY2860" fmla="*/ 2869359 h 4397375"/>
              <a:gd name="connsiteX2861" fmla="*/ 1256216 w 12191954"/>
              <a:gd name="connsiteY2861" fmla="*/ 2863048 h 4397375"/>
              <a:gd name="connsiteX2862" fmla="*/ 1257281 w 12191954"/>
              <a:gd name="connsiteY2862" fmla="*/ 2857788 h 4397375"/>
              <a:gd name="connsiteX2863" fmla="*/ 1258346 w 12191954"/>
              <a:gd name="connsiteY2863" fmla="*/ 2853054 h 4397375"/>
              <a:gd name="connsiteX2864" fmla="*/ 1259944 w 12191954"/>
              <a:gd name="connsiteY2864" fmla="*/ 2849372 h 4397375"/>
              <a:gd name="connsiteX2865" fmla="*/ 1261009 w 12191954"/>
              <a:gd name="connsiteY2865" fmla="*/ 2845690 h 4397375"/>
              <a:gd name="connsiteX2866" fmla="*/ 1263139 w 12191954"/>
              <a:gd name="connsiteY2866" fmla="*/ 2842008 h 4397375"/>
              <a:gd name="connsiteX2867" fmla="*/ 1267399 w 12191954"/>
              <a:gd name="connsiteY2867" fmla="*/ 2836748 h 4397375"/>
              <a:gd name="connsiteX2868" fmla="*/ 1272192 w 12191954"/>
              <a:gd name="connsiteY2868" fmla="*/ 2832015 h 4397375"/>
              <a:gd name="connsiteX2869" fmla="*/ 1276984 w 12191954"/>
              <a:gd name="connsiteY2869" fmla="*/ 2827281 h 4397375"/>
              <a:gd name="connsiteX2870" fmla="*/ 1281777 w 12191954"/>
              <a:gd name="connsiteY2870" fmla="*/ 2823073 h 4397375"/>
              <a:gd name="connsiteX2871" fmla="*/ 5261497 w 12191954"/>
              <a:gd name="connsiteY2871" fmla="*/ 2813050 h 4397375"/>
              <a:gd name="connsiteX2872" fmla="*/ 5272075 w 12191954"/>
              <a:gd name="connsiteY2872" fmla="*/ 2814120 h 4397375"/>
              <a:gd name="connsiteX2873" fmla="*/ 5286897 w 12191954"/>
              <a:gd name="connsiteY2873" fmla="*/ 2817330 h 4397375"/>
              <a:gd name="connsiteX2874" fmla="*/ 5303297 w 12191954"/>
              <a:gd name="connsiteY2874" fmla="*/ 2821609 h 4397375"/>
              <a:gd name="connsiteX2875" fmla="*/ 5321287 w 12191954"/>
              <a:gd name="connsiteY2875" fmla="*/ 2826958 h 4397375"/>
              <a:gd name="connsiteX2876" fmla="*/ 5318115 w 12191954"/>
              <a:gd name="connsiteY2876" fmla="*/ 2837657 h 4397375"/>
              <a:gd name="connsiteX2877" fmla="*/ 5315467 w 12191954"/>
              <a:gd name="connsiteY2877" fmla="*/ 2846215 h 4397375"/>
              <a:gd name="connsiteX2878" fmla="*/ 5312292 w 12191954"/>
              <a:gd name="connsiteY2878" fmla="*/ 2852100 h 4397375"/>
              <a:gd name="connsiteX2879" fmla="*/ 5308063 w 12191954"/>
              <a:gd name="connsiteY2879" fmla="*/ 2856914 h 4397375"/>
              <a:gd name="connsiteX2880" fmla="*/ 5306472 w 12191954"/>
              <a:gd name="connsiteY2880" fmla="*/ 2858519 h 4397375"/>
              <a:gd name="connsiteX2881" fmla="*/ 5304353 w 12191954"/>
              <a:gd name="connsiteY2881" fmla="*/ 2860123 h 4397375"/>
              <a:gd name="connsiteX2882" fmla="*/ 5300122 w 12191954"/>
              <a:gd name="connsiteY2882" fmla="*/ 2861728 h 4397375"/>
              <a:gd name="connsiteX2883" fmla="*/ 5295355 w 12191954"/>
              <a:gd name="connsiteY2883" fmla="*/ 2862263 h 4397375"/>
              <a:gd name="connsiteX2884" fmla="*/ 5290069 w 12191954"/>
              <a:gd name="connsiteY2884" fmla="*/ 2861193 h 4397375"/>
              <a:gd name="connsiteX2885" fmla="*/ 5285306 w 12191954"/>
              <a:gd name="connsiteY2885" fmla="*/ 2860123 h 4397375"/>
              <a:gd name="connsiteX2886" fmla="*/ 5280002 w 12191954"/>
              <a:gd name="connsiteY2886" fmla="*/ 2857449 h 4397375"/>
              <a:gd name="connsiteX2887" fmla="*/ 5269957 w 12191954"/>
              <a:gd name="connsiteY2887" fmla="*/ 2851565 h 4397375"/>
              <a:gd name="connsiteX2888" fmla="*/ 5258851 w 12191954"/>
              <a:gd name="connsiteY2888" fmla="*/ 2845146 h 4397375"/>
              <a:gd name="connsiteX2889" fmla="*/ 5249848 w 12191954"/>
              <a:gd name="connsiteY2889" fmla="*/ 2839796 h 4397375"/>
              <a:gd name="connsiteX2890" fmla="*/ 5250377 w 12191954"/>
              <a:gd name="connsiteY2890" fmla="*/ 2834982 h 4397375"/>
              <a:gd name="connsiteX2891" fmla="*/ 5251965 w 12191954"/>
              <a:gd name="connsiteY2891" fmla="*/ 2831238 h 4397375"/>
              <a:gd name="connsiteX2892" fmla="*/ 5253557 w 12191954"/>
              <a:gd name="connsiteY2892" fmla="*/ 2829098 h 4397375"/>
              <a:gd name="connsiteX2893" fmla="*/ 5256206 w 12191954"/>
              <a:gd name="connsiteY2893" fmla="*/ 2828028 h 4397375"/>
              <a:gd name="connsiteX2894" fmla="*/ 5258851 w 12191954"/>
              <a:gd name="connsiteY2894" fmla="*/ 2827493 h 4397375"/>
              <a:gd name="connsiteX2895" fmla="*/ 5262026 w 12191954"/>
              <a:gd name="connsiteY2895" fmla="*/ 2826958 h 4397375"/>
              <a:gd name="connsiteX2896" fmla="*/ 5264669 w 12191954"/>
              <a:gd name="connsiteY2896" fmla="*/ 2826958 h 4397375"/>
              <a:gd name="connsiteX2897" fmla="*/ 5267311 w 12191954"/>
              <a:gd name="connsiteY2897" fmla="*/ 2826423 h 4397375"/>
              <a:gd name="connsiteX2898" fmla="*/ 5267311 w 12191954"/>
              <a:gd name="connsiteY2898" fmla="*/ 2822679 h 4397375"/>
              <a:gd name="connsiteX2899" fmla="*/ 5267311 w 12191954"/>
              <a:gd name="connsiteY2899" fmla="*/ 2820004 h 4397375"/>
              <a:gd name="connsiteX2900" fmla="*/ 5266786 w 12191954"/>
              <a:gd name="connsiteY2900" fmla="*/ 2817864 h 4397375"/>
              <a:gd name="connsiteX2901" fmla="*/ 5266256 w 12191954"/>
              <a:gd name="connsiteY2901" fmla="*/ 2816260 h 4397375"/>
              <a:gd name="connsiteX2902" fmla="*/ 5265198 w 12191954"/>
              <a:gd name="connsiteY2902" fmla="*/ 2815190 h 4397375"/>
              <a:gd name="connsiteX2903" fmla="*/ 5263610 w 12191954"/>
              <a:gd name="connsiteY2903" fmla="*/ 2814120 h 4397375"/>
              <a:gd name="connsiteX2904" fmla="*/ 1238098 w 12191954"/>
              <a:gd name="connsiteY2904" fmla="*/ 2808288 h 4397375"/>
              <a:gd name="connsiteX2905" fmla="*/ 1240802 w 12191954"/>
              <a:gd name="connsiteY2905" fmla="*/ 2808288 h 4397375"/>
              <a:gd name="connsiteX2906" fmla="*/ 1244587 w 12191954"/>
              <a:gd name="connsiteY2906" fmla="*/ 2808817 h 4397375"/>
              <a:gd name="connsiteX2907" fmla="*/ 1248373 w 12191954"/>
              <a:gd name="connsiteY2907" fmla="*/ 2809876 h 4397375"/>
              <a:gd name="connsiteX2908" fmla="*/ 1255403 w 12191954"/>
              <a:gd name="connsiteY2908" fmla="*/ 2813051 h 4397375"/>
              <a:gd name="connsiteX2909" fmla="*/ 1262434 w 12191954"/>
              <a:gd name="connsiteY2909" fmla="*/ 2816226 h 4397375"/>
              <a:gd name="connsiteX2910" fmla="*/ 1268383 w 12191954"/>
              <a:gd name="connsiteY2910" fmla="*/ 2818342 h 4397375"/>
              <a:gd name="connsiteX2911" fmla="*/ 1262975 w 12191954"/>
              <a:gd name="connsiteY2911" fmla="*/ 2826280 h 4397375"/>
              <a:gd name="connsiteX2912" fmla="*/ 1259730 w 12191954"/>
              <a:gd name="connsiteY2912" fmla="*/ 2829455 h 4397375"/>
              <a:gd name="connsiteX2913" fmla="*/ 1256485 w 12191954"/>
              <a:gd name="connsiteY2913" fmla="*/ 2832630 h 4397375"/>
              <a:gd name="connsiteX2914" fmla="*/ 1253781 w 12191954"/>
              <a:gd name="connsiteY2914" fmla="*/ 2834217 h 4397375"/>
              <a:gd name="connsiteX2915" fmla="*/ 1250536 w 12191954"/>
              <a:gd name="connsiteY2915" fmla="*/ 2836863 h 4397375"/>
              <a:gd name="connsiteX2916" fmla="*/ 1247832 w 12191954"/>
              <a:gd name="connsiteY2916" fmla="*/ 2837921 h 4397375"/>
              <a:gd name="connsiteX2917" fmla="*/ 1244587 w 12191954"/>
              <a:gd name="connsiteY2917" fmla="*/ 2838980 h 4397375"/>
              <a:gd name="connsiteX2918" fmla="*/ 1241342 w 12191954"/>
              <a:gd name="connsiteY2918" fmla="*/ 2840038 h 4397375"/>
              <a:gd name="connsiteX2919" fmla="*/ 1238638 w 12191954"/>
              <a:gd name="connsiteY2919" fmla="*/ 2840038 h 4397375"/>
              <a:gd name="connsiteX2920" fmla="*/ 1234853 w 12191954"/>
              <a:gd name="connsiteY2920" fmla="*/ 2840038 h 4397375"/>
              <a:gd name="connsiteX2921" fmla="*/ 1232149 w 12191954"/>
              <a:gd name="connsiteY2921" fmla="*/ 2838451 h 4397375"/>
              <a:gd name="connsiteX2922" fmla="*/ 1228904 w 12191954"/>
              <a:gd name="connsiteY2922" fmla="*/ 2837392 h 4397375"/>
              <a:gd name="connsiteX2923" fmla="*/ 1225659 w 12191954"/>
              <a:gd name="connsiteY2923" fmla="*/ 2836334 h 4397375"/>
              <a:gd name="connsiteX2924" fmla="*/ 1222415 w 12191954"/>
              <a:gd name="connsiteY2924" fmla="*/ 2833688 h 4397375"/>
              <a:gd name="connsiteX2925" fmla="*/ 1219170 w 12191954"/>
              <a:gd name="connsiteY2925" fmla="*/ 2831571 h 4397375"/>
              <a:gd name="connsiteX2926" fmla="*/ 1220792 w 12191954"/>
              <a:gd name="connsiteY2926" fmla="*/ 2824692 h 4397375"/>
              <a:gd name="connsiteX2927" fmla="*/ 1223496 w 12191954"/>
              <a:gd name="connsiteY2927" fmla="*/ 2819401 h 4397375"/>
              <a:gd name="connsiteX2928" fmla="*/ 1225659 w 12191954"/>
              <a:gd name="connsiteY2928" fmla="*/ 2815696 h 4397375"/>
              <a:gd name="connsiteX2929" fmla="*/ 1228363 w 12191954"/>
              <a:gd name="connsiteY2929" fmla="*/ 2812521 h 4397375"/>
              <a:gd name="connsiteX2930" fmla="*/ 1231067 w 12191954"/>
              <a:gd name="connsiteY2930" fmla="*/ 2809876 h 4397375"/>
              <a:gd name="connsiteX2931" fmla="*/ 1234312 w 12191954"/>
              <a:gd name="connsiteY2931" fmla="*/ 2808817 h 4397375"/>
              <a:gd name="connsiteX2932" fmla="*/ 198965 w 12191954"/>
              <a:gd name="connsiteY2932" fmla="*/ 2800350 h 4397375"/>
              <a:gd name="connsiteX2933" fmla="*/ 201611 w 12191954"/>
              <a:gd name="connsiteY2933" fmla="*/ 2800350 h 4397375"/>
              <a:gd name="connsiteX2934" fmla="*/ 205315 w 12191954"/>
              <a:gd name="connsiteY2934" fmla="*/ 2800350 h 4397375"/>
              <a:gd name="connsiteX2935" fmla="*/ 211665 w 12191954"/>
              <a:gd name="connsiteY2935" fmla="*/ 2801391 h 4397375"/>
              <a:gd name="connsiteX2936" fmla="*/ 217486 w 12191954"/>
              <a:gd name="connsiteY2936" fmla="*/ 2803473 h 4397375"/>
              <a:gd name="connsiteX2937" fmla="*/ 222249 w 12191954"/>
              <a:gd name="connsiteY2937" fmla="*/ 2806596 h 4397375"/>
              <a:gd name="connsiteX2938" fmla="*/ 222249 w 12191954"/>
              <a:gd name="connsiteY2938" fmla="*/ 2812321 h 4397375"/>
              <a:gd name="connsiteX2939" fmla="*/ 221190 w 12191954"/>
              <a:gd name="connsiteY2939" fmla="*/ 2817526 h 4397375"/>
              <a:gd name="connsiteX2940" fmla="*/ 220132 w 12191954"/>
              <a:gd name="connsiteY2940" fmla="*/ 2821690 h 4397375"/>
              <a:gd name="connsiteX2941" fmla="*/ 218015 w 12191954"/>
              <a:gd name="connsiteY2941" fmla="*/ 2825334 h 4397375"/>
              <a:gd name="connsiteX2942" fmla="*/ 215899 w 12191954"/>
              <a:gd name="connsiteY2942" fmla="*/ 2827936 h 4397375"/>
              <a:gd name="connsiteX2943" fmla="*/ 213782 w 12191954"/>
              <a:gd name="connsiteY2943" fmla="*/ 2830018 h 4397375"/>
              <a:gd name="connsiteX2944" fmla="*/ 210607 w 12191954"/>
              <a:gd name="connsiteY2944" fmla="*/ 2831059 h 4397375"/>
              <a:gd name="connsiteX2945" fmla="*/ 207432 w 12191954"/>
              <a:gd name="connsiteY2945" fmla="*/ 2831580 h 4397375"/>
              <a:gd name="connsiteX2946" fmla="*/ 201082 w 12191954"/>
              <a:gd name="connsiteY2946" fmla="*/ 2832100 h 4397375"/>
              <a:gd name="connsiteX2947" fmla="*/ 194732 w 12191954"/>
              <a:gd name="connsiteY2947" fmla="*/ 2832100 h 4397375"/>
              <a:gd name="connsiteX2948" fmla="*/ 187324 w 12191954"/>
              <a:gd name="connsiteY2948" fmla="*/ 2831580 h 4397375"/>
              <a:gd name="connsiteX2949" fmla="*/ 180974 w 12191954"/>
              <a:gd name="connsiteY2949" fmla="*/ 2831580 h 4397375"/>
              <a:gd name="connsiteX2950" fmla="*/ 182032 w 12191954"/>
              <a:gd name="connsiteY2950" fmla="*/ 2823772 h 4397375"/>
              <a:gd name="connsiteX2951" fmla="*/ 183090 w 12191954"/>
              <a:gd name="connsiteY2951" fmla="*/ 2817526 h 4397375"/>
              <a:gd name="connsiteX2952" fmla="*/ 185207 w 12191954"/>
              <a:gd name="connsiteY2952" fmla="*/ 2812321 h 4397375"/>
              <a:gd name="connsiteX2953" fmla="*/ 187324 w 12191954"/>
              <a:gd name="connsiteY2953" fmla="*/ 2808158 h 4397375"/>
              <a:gd name="connsiteX2954" fmla="*/ 189969 w 12191954"/>
              <a:gd name="connsiteY2954" fmla="*/ 2805555 h 4397375"/>
              <a:gd name="connsiteX2955" fmla="*/ 192086 w 12191954"/>
              <a:gd name="connsiteY2955" fmla="*/ 2802953 h 4397375"/>
              <a:gd name="connsiteX2956" fmla="*/ 195261 w 12191954"/>
              <a:gd name="connsiteY2956" fmla="*/ 2801391 h 4397375"/>
              <a:gd name="connsiteX2957" fmla="*/ 1063467 w 12191954"/>
              <a:gd name="connsiteY2957" fmla="*/ 2790825 h 4397375"/>
              <a:gd name="connsiteX2958" fmla="*/ 1073012 w 12191954"/>
              <a:gd name="connsiteY2958" fmla="*/ 2791885 h 4397375"/>
              <a:gd name="connsiteX2959" fmla="*/ 1082557 w 12191954"/>
              <a:gd name="connsiteY2959" fmla="*/ 2792946 h 4397375"/>
              <a:gd name="connsiteX2960" fmla="*/ 1092102 w 12191954"/>
              <a:gd name="connsiteY2960" fmla="*/ 2793476 h 4397375"/>
              <a:gd name="connsiteX2961" fmla="*/ 1096344 w 12191954"/>
              <a:gd name="connsiteY2961" fmla="*/ 2792946 h 4397375"/>
              <a:gd name="connsiteX2962" fmla="*/ 1100587 w 12191954"/>
              <a:gd name="connsiteY2962" fmla="*/ 2792415 h 4397375"/>
              <a:gd name="connsiteX2963" fmla="*/ 1101117 w 12191954"/>
              <a:gd name="connsiteY2963" fmla="*/ 2810439 h 4397375"/>
              <a:gd name="connsiteX2964" fmla="*/ 1101647 w 12191954"/>
              <a:gd name="connsiteY2964" fmla="*/ 2818391 h 4397375"/>
              <a:gd name="connsiteX2965" fmla="*/ 1102708 w 12191954"/>
              <a:gd name="connsiteY2965" fmla="*/ 2825812 h 4397375"/>
              <a:gd name="connsiteX2966" fmla="*/ 1103768 w 12191954"/>
              <a:gd name="connsiteY2966" fmla="*/ 2832704 h 4397375"/>
              <a:gd name="connsiteX2967" fmla="*/ 1105890 w 12191954"/>
              <a:gd name="connsiteY2967" fmla="*/ 2838535 h 4397375"/>
              <a:gd name="connsiteX2968" fmla="*/ 1107480 w 12191954"/>
              <a:gd name="connsiteY2968" fmla="*/ 2843836 h 4397375"/>
              <a:gd name="connsiteX2969" fmla="*/ 1110132 w 12191954"/>
              <a:gd name="connsiteY2969" fmla="*/ 2848607 h 4397375"/>
              <a:gd name="connsiteX2970" fmla="*/ 1112783 w 12191954"/>
              <a:gd name="connsiteY2970" fmla="*/ 2852317 h 4397375"/>
              <a:gd name="connsiteX2971" fmla="*/ 1115965 w 12191954"/>
              <a:gd name="connsiteY2971" fmla="*/ 2856028 h 4397375"/>
              <a:gd name="connsiteX2972" fmla="*/ 1119677 w 12191954"/>
              <a:gd name="connsiteY2972" fmla="*/ 2858149 h 4397375"/>
              <a:gd name="connsiteX2973" fmla="*/ 1122858 w 12191954"/>
              <a:gd name="connsiteY2973" fmla="*/ 2859739 h 4397375"/>
              <a:gd name="connsiteX2974" fmla="*/ 1127101 w 12191954"/>
              <a:gd name="connsiteY2974" fmla="*/ 2860269 h 4397375"/>
              <a:gd name="connsiteX2975" fmla="*/ 1131873 w 12191954"/>
              <a:gd name="connsiteY2975" fmla="*/ 2860269 h 4397375"/>
              <a:gd name="connsiteX2976" fmla="*/ 1136646 w 12191954"/>
              <a:gd name="connsiteY2976" fmla="*/ 2859209 h 4397375"/>
              <a:gd name="connsiteX2977" fmla="*/ 1141949 w 12191954"/>
              <a:gd name="connsiteY2977" fmla="*/ 2857088 h 4397375"/>
              <a:gd name="connsiteX2978" fmla="*/ 1142479 w 12191954"/>
              <a:gd name="connsiteY2978" fmla="*/ 2868221 h 4397375"/>
              <a:gd name="connsiteX2979" fmla="*/ 1141418 w 12191954"/>
              <a:gd name="connsiteY2979" fmla="*/ 2877763 h 4397375"/>
              <a:gd name="connsiteX2980" fmla="*/ 1139827 w 12191954"/>
              <a:gd name="connsiteY2980" fmla="*/ 2885184 h 4397375"/>
              <a:gd name="connsiteX2981" fmla="*/ 1138237 w 12191954"/>
              <a:gd name="connsiteY2981" fmla="*/ 2887835 h 4397375"/>
              <a:gd name="connsiteX2982" fmla="*/ 1136646 w 12191954"/>
              <a:gd name="connsiteY2982" fmla="*/ 2890485 h 4397375"/>
              <a:gd name="connsiteX2983" fmla="*/ 1135055 w 12191954"/>
              <a:gd name="connsiteY2983" fmla="*/ 2892075 h 4397375"/>
              <a:gd name="connsiteX2984" fmla="*/ 1132934 w 12191954"/>
              <a:gd name="connsiteY2984" fmla="*/ 2894196 h 4397375"/>
              <a:gd name="connsiteX2985" fmla="*/ 1131343 w 12191954"/>
              <a:gd name="connsiteY2985" fmla="*/ 2895256 h 4397375"/>
              <a:gd name="connsiteX2986" fmla="*/ 1129222 w 12191954"/>
              <a:gd name="connsiteY2986" fmla="*/ 2895786 h 4397375"/>
              <a:gd name="connsiteX2987" fmla="*/ 1126570 w 12191954"/>
              <a:gd name="connsiteY2987" fmla="*/ 2896316 h 4397375"/>
              <a:gd name="connsiteX2988" fmla="*/ 1124449 w 12191954"/>
              <a:gd name="connsiteY2988" fmla="*/ 2896316 h 4397375"/>
              <a:gd name="connsiteX2989" fmla="*/ 1118086 w 12191954"/>
              <a:gd name="connsiteY2989" fmla="*/ 2895786 h 4397375"/>
              <a:gd name="connsiteX2990" fmla="*/ 1119147 w 12191954"/>
              <a:gd name="connsiteY2990" fmla="*/ 2903738 h 4397375"/>
              <a:gd name="connsiteX2991" fmla="*/ 1119677 w 12191954"/>
              <a:gd name="connsiteY2991" fmla="*/ 2910099 h 4397375"/>
              <a:gd name="connsiteX2992" fmla="*/ 1120207 w 12191954"/>
              <a:gd name="connsiteY2992" fmla="*/ 2915930 h 4397375"/>
              <a:gd name="connsiteX2993" fmla="*/ 1121268 w 12191954"/>
              <a:gd name="connsiteY2993" fmla="*/ 2921231 h 4397375"/>
              <a:gd name="connsiteX2994" fmla="*/ 1122858 w 12191954"/>
              <a:gd name="connsiteY2994" fmla="*/ 2926002 h 4397375"/>
              <a:gd name="connsiteX2995" fmla="*/ 1124980 w 12191954"/>
              <a:gd name="connsiteY2995" fmla="*/ 2930243 h 4397375"/>
              <a:gd name="connsiteX2996" fmla="*/ 1127101 w 12191954"/>
              <a:gd name="connsiteY2996" fmla="*/ 2933954 h 4397375"/>
              <a:gd name="connsiteX2997" fmla="*/ 1129752 w 12191954"/>
              <a:gd name="connsiteY2997" fmla="*/ 2936604 h 4397375"/>
              <a:gd name="connsiteX2998" fmla="*/ 1131873 w 12191954"/>
              <a:gd name="connsiteY2998" fmla="*/ 2939255 h 4397375"/>
              <a:gd name="connsiteX2999" fmla="*/ 1135055 w 12191954"/>
              <a:gd name="connsiteY2999" fmla="*/ 2941375 h 4397375"/>
              <a:gd name="connsiteX3000" fmla="*/ 1137176 w 12191954"/>
              <a:gd name="connsiteY3000" fmla="*/ 2942966 h 4397375"/>
              <a:gd name="connsiteX3001" fmla="*/ 1140888 w 12191954"/>
              <a:gd name="connsiteY3001" fmla="*/ 2944556 h 4397375"/>
              <a:gd name="connsiteX3002" fmla="*/ 1147251 w 12191954"/>
              <a:gd name="connsiteY3002" fmla="*/ 2946146 h 4397375"/>
              <a:gd name="connsiteX3003" fmla="*/ 1154145 w 12191954"/>
              <a:gd name="connsiteY3003" fmla="*/ 2947737 h 4397375"/>
              <a:gd name="connsiteX3004" fmla="*/ 1157327 w 12191954"/>
              <a:gd name="connsiteY3004" fmla="*/ 2943496 h 4397375"/>
              <a:gd name="connsiteX3005" fmla="*/ 1159448 w 12191954"/>
              <a:gd name="connsiteY3005" fmla="*/ 2938725 h 4397375"/>
              <a:gd name="connsiteX3006" fmla="*/ 1160508 w 12191954"/>
              <a:gd name="connsiteY3006" fmla="*/ 2932364 h 4397375"/>
              <a:gd name="connsiteX3007" fmla="*/ 1161039 w 12191954"/>
              <a:gd name="connsiteY3007" fmla="*/ 2926532 h 4397375"/>
              <a:gd name="connsiteX3008" fmla="*/ 1161039 w 12191954"/>
              <a:gd name="connsiteY3008" fmla="*/ 2920171 h 4397375"/>
              <a:gd name="connsiteX3009" fmla="*/ 1161039 w 12191954"/>
              <a:gd name="connsiteY3009" fmla="*/ 2913810 h 4397375"/>
              <a:gd name="connsiteX3010" fmla="*/ 1159448 w 12191954"/>
              <a:gd name="connsiteY3010" fmla="*/ 2899497 h 4397375"/>
              <a:gd name="connsiteX3011" fmla="*/ 1157327 w 12191954"/>
              <a:gd name="connsiteY3011" fmla="*/ 2885714 h 4397375"/>
              <a:gd name="connsiteX3012" fmla="*/ 1156266 w 12191954"/>
              <a:gd name="connsiteY3012" fmla="*/ 2874052 h 4397375"/>
              <a:gd name="connsiteX3013" fmla="*/ 1156266 w 12191954"/>
              <a:gd name="connsiteY3013" fmla="*/ 2868221 h 4397375"/>
              <a:gd name="connsiteX3014" fmla="*/ 1156797 w 12191954"/>
              <a:gd name="connsiteY3014" fmla="*/ 2863450 h 4397375"/>
              <a:gd name="connsiteX3015" fmla="*/ 1157857 w 12191954"/>
              <a:gd name="connsiteY3015" fmla="*/ 2860269 h 4397375"/>
              <a:gd name="connsiteX3016" fmla="*/ 1160508 w 12191954"/>
              <a:gd name="connsiteY3016" fmla="*/ 2857088 h 4397375"/>
              <a:gd name="connsiteX3017" fmla="*/ 1166341 w 12191954"/>
              <a:gd name="connsiteY3017" fmla="*/ 2865040 h 4397375"/>
              <a:gd name="connsiteX3018" fmla="*/ 1172175 w 12191954"/>
              <a:gd name="connsiteY3018" fmla="*/ 2872992 h 4397375"/>
              <a:gd name="connsiteX3019" fmla="*/ 1183841 w 12191954"/>
              <a:gd name="connsiteY3019" fmla="*/ 2890485 h 4397375"/>
              <a:gd name="connsiteX3020" fmla="*/ 1195507 w 12191954"/>
              <a:gd name="connsiteY3020" fmla="*/ 2906388 h 4397375"/>
              <a:gd name="connsiteX3021" fmla="*/ 1201340 w 12191954"/>
              <a:gd name="connsiteY3021" fmla="*/ 2914340 h 4397375"/>
              <a:gd name="connsiteX3022" fmla="*/ 1208234 w 12191954"/>
              <a:gd name="connsiteY3022" fmla="*/ 2921231 h 4397375"/>
              <a:gd name="connsiteX3023" fmla="*/ 1209294 w 12191954"/>
              <a:gd name="connsiteY3023" fmla="*/ 2920171 h 4397375"/>
              <a:gd name="connsiteX3024" fmla="*/ 1210355 w 12191954"/>
              <a:gd name="connsiteY3024" fmla="*/ 2918581 h 4397375"/>
              <a:gd name="connsiteX3025" fmla="*/ 1213006 w 12191954"/>
              <a:gd name="connsiteY3025" fmla="*/ 2911159 h 4397375"/>
              <a:gd name="connsiteX3026" fmla="*/ 1215127 w 12191954"/>
              <a:gd name="connsiteY3026" fmla="*/ 2902148 h 4397375"/>
              <a:gd name="connsiteX3027" fmla="*/ 1216718 w 12191954"/>
              <a:gd name="connsiteY3027" fmla="*/ 2892075 h 4397375"/>
              <a:gd name="connsiteX3028" fmla="*/ 1218309 w 12191954"/>
              <a:gd name="connsiteY3028" fmla="*/ 2882534 h 4397375"/>
              <a:gd name="connsiteX3029" fmla="*/ 1218309 w 12191954"/>
              <a:gd name="connsiteY3029" fmla="*/ 2875112 h 4397375"/>
              <a:gd name="connsiteX3030" fmla="*/ 1217779 w 12191954"/>
              <a:gd name="connsiteY3030" fmla="*/ 2871931 h 4397375"/>
              <a:gd name="connsiteX3031" fmla="*/ 1216718 w 12191954"/>
              <a:gd name="connsiteY3031" fmla="*/ 2870341 h 4397375"/>
              <a:gd name="connsiteX3032" fmla="*/ 1215658 w 12191954"/>
              <a:gd name="connsiteY3032" fmla="*/ 2869811 h 4397375"/>
              <a:gd name="connsiteX3033" fmla="*/ 1214067 w 12191954"/>
              <a:gd name="connsiteY3033" fmla="*/ 2869811 h 4397375"/>
              <a:gd name="connsiteX3034" fmla="*/ 1215658 w 12191954"/>
              <a:gd name="connsiteY3034" fmla="*/ 2864510 h 4397375"/>
              <a:gd name="connsiteX3035" fmla="*/ 1217779 w 12191954"/>
              <a:gd name="connsiteY3035" fmla="*/ 2861329 h 4397375"/>
              <a:gd name="connsiteX3036" fmla="*/ 1218309 w 12191954"/>
              <a:gd name="connsiteY3036" fmla="*/ 2860799 h 4397375"/>
              <a:gd name="connsiteX3037" fmla="*/ 1219370 w 12191954"/>
              <a:gd name="connsiteY3037" fmla="*/ 2860269 h 4397375"/>
              <a:gd name="connsiteX3038" fmla="*/ 1219900 w 12191954"/>
              <a:gd name="connsiteY3038" fmla="*/ 2860269 h 4397375"/>
              <a:gd name="connsiteX3039" fmla="*/ 1220961 w 12191954"/>
              <a:gd name="connsiteY3039" fmla="*/ 2860799 h 4397375"/>
              <a:gd name="connsiteX3040" fmla="*/ 1223082 w 12191954"/>
              <a:gd name="connsiteY3040" fmla="*/ 2862920 h 4397375"/>
              <a:gd name="connsiteX3041" fmla="*/ 1224673 w 12191954"/>
              <a:gd name="connsiteY3041" fmla="*/ 2866100 h 4397375"/>
              <a:gd name="connsiteX3042" fmla="*/ 1227854 w 12191954"/>
              <a:gd name="connsiteY3042" fmla="*/ 2876172 h 4397375"/>
              <a:gd name="connsiteX3043" fmla="*/ 1230506 w 12191954"/>
              <a:gd name="connsiteY3043" fmla="*/ 2888895 h 4397375"/>
              <a:gd name="connsiteX3044" fmla="*/ 1233687 w 12191954"/>
              <a:gd name="connsiteY3044" fmla="*/ 2901087 h 4397375"/>
              <a:gd name="connsiteX3045" fmla="*/ 1237930 w 12191954"/>
              <a:gd name="connsiteY3045" fmla="*/ 2921231 h 4397375"/>
              <a:gd name="connsiteX3046" fmla="*/ 1241111 w 12191954"/>
              <a:gd name="connsiteY3046" fmla="*/ 2913810 h 4397375"/>
              <a:gd name="connsiteX3047" fmla="*/ 1244293 w 12191954"/>
              <a:gd name="connsiteY3047" fmla="*/ 2908509 h 4397375"/>
              <a:gd name="connsiteX3048" fmla="*/ 1247475 w 12191954"/>
              <a:gd name="connsiteY3048" fmla="*/ 2904268 h 4397375"/>
              <a:gd name="connsiteX3049" fmla="*/ 1249065 w 12191954"/>
              <a:gd name="connsiteY3049" fmla="*/ 2903738 h 4397375"/>
              <a:gd name="connsiteX3050" fmla="*/ 1250656 w 12191954"/>
              <a:gd name="connsiteY3050" fmla="*/ 2902678 h 4397375"/>
              <a:gd name="connsiteX3051" fmla="*/ 1252778 w 12191954"/>
              <a:gd name="connsiteY3051" fmla="*/ 2902148 h 4397375"/>
              <a:gd name="connsiteX3052" fmla="*/ 1254368 w 12191954"/>
              <a:gd name="connsiteY3052" fmla="*/ 2902148 h 4397375"/>
              <a:gd name="connsiteX3053" fmla="*/ 1257550 w 12191954"/>
              <a:gd name="connsiteY3053" fmla="*/ 2904268 h 4397375"/>
              <a:gd name="connsiteX3054" fmla="*/ 1260732 w 12191954"/>
              <a:gd name="connsiteY3054" fmla="*/ 2906388 h 4397375"/>
              <a:gd name="connsiteX3055" fmla="*/ 1264444 w 12191954"/>
              <a:gd name="connsiteY3055" fmla="*/ 2910099 h 4397375"/>
              <a:gd name="connsiteX3056" fmla="*/ 1267625 w 12191954"/>
              <a:gd name="connsiteY3056" fmla="*/ 2914340 h 4397375"/>
              <a:gd name="connsiteX3057" fmla="*/ 1270277 w 12191954"/>
              <a:gd name="connsiteY3057" fmla="*/ 2919111 h 4397375"/>
              <a:gd name="connsiteX3058" fmla="*/ 1276110 w 12191954"/>
              <a:gd name="connsiteY3058" fmla="*/ 2929713 h 4397375"/>
              <a:gd name="connsiteX3059" fmla="*/ 1285655 w 12191954"/>
              <a:gd name="connsiteY3059" fmla="*/ 2947737 h 4397375"/>
              <a:gd name="connsiteX3060" fmla="*/ 1287246 w 12191954"/>
              <a:gd name="connsiteY3060" fmla="*/ 2939785 h 4397375"/>
              <a:gd name="connsiteX3061" fmla="*/ 1288306 w 12191954"/>
              <a:gd name="connsiteY3061" fmla="*/ 2936604 h 4397375"/>
              <a:gd name="connsiteX3062" fmla="*/ 1289367 w 12191954"/>
              <a:gd name="connsiteY3062" fmla="*/ 2934484 h 4397375"/>
              <a:gd name="connsiteX3063" fmla="*/ 1290427 w 12191954"/>
              <a:gd name="connsiteY3063" fmla="*/ 2931833 h 4397375"/>
              <a:gd name="connsiteX3064" fmla="*/ 1292549 w 12191954"/>
              <a:gd name="connsiteY3064" fmla="*/ 2930243 h 4397375"/>
              <a:gd name="connsiteX3065" fmla="*/ 1295730 w 12191954"/>
              <a:gd name="connsiteY3065" fmla="*/ 2927063 h 4397375"/>
              <a:gd name="connsiteX3066" fmla="*/ 1299973 w 12191954"/>
              <a:gd name="connsiteY3066" fmla="*/ 2925472 h 4397375"/>
              <a:gd name="connsiteX3067" fmla="*/ 1304215 w 12191954"/>
              <a:gd name="connsiteY3067" fmla="*/ 2924942 h 4397375"/>
              <a:gd name="connsiteX3068" fmla="*/ 1313760 w 12191954"/>
              <a:gd name="connsiteY3068" fmla="*/ 2924412 h 4397375"/>
              <a:gd name="connsiteX3069" fmla="*/ 1318532 w 12191954"/>
              <a:gd name="connsiteY3069" fmla="*/ 2924412 h 4397375"/>
              <a:gd name="connsiteX3070" fmla="*/ 1323305 w 12191954"/>
              <a:gd name="connsiteY3070" fmla="*/ 2923882 h 4397375"/>
              <a:gd name="connsiteX3071" fmla="*/ 1327547 w 12191954"/>
              <a:gd name="connsiteY3071" fmla="*/ 2922292 h 4397375"/>
              <a:gd name="connsiteX3072" fmla="*/ 1331789 w 12191954"/>
              <a:gd name="connsiteY3072" fmla="*/ 2920171 h 4397375"/>
              <a:gd name="connsiteX3073" fmla="*/ 1333380 w 12191954"/>
              <a:gd name="connsiteY3073" fmla="*/ 2918581 h 4397375"/>
              <a:gd name="connsiteX3074" fmla="*/ 1334441 w 12191954"/>
              <a:gd name="connsiteY3074" fmla="*/ 2916460 h 4397375"/>
              <a:gd name="connsiteX3075" fmla="*/ 1336562 w 12191954"/>
              <a:gd name="connsiteY3075" fmla="*/ 2914340 h 4397375"/>
              <a:gd name="connsiteX3076" fmla="*/ 1337623 w 12191954"/>
              <a:gd name="connsiteY3076" fmla="*/ 2911689 h 4397375"/>
              <a:gd name="connsiteX3077" fmla="*/ 1338683 w 12191954"/>
              <a:gd name="connsiteY3077" fmla="*/ 2904798 h 4397375"/>
              <a:gd name="connsiteX3078" fmla="*/ 1339744 w 12191954"/>
              <a:gd name="connsiteY3078" fmla="*/ 2895786 h 4397375"/>
              <a:gd name="connsiteX3079" fmla="*/ 1342395 w 12191954"/>
              <a:gd name="connsiteY3079" fmla="*/ 2896846 h 4397375"/>
              <a:gd name="connsiteX3080" fmla="*/ 1344516 w 12191954"/>
              <a:gd name="connsiteY3080" fmla="*/ 2896846 h 4397375"/>
              <a:gd name="connsiteX3081" fmla="*/ 1348228 w 12191954"/>
              <a:gd name="connsiteY3081" fmla="*/ 2896846 h 4397375"/>
              <a:gd name="connsiteX3082" fmla="*/ 1351410 w 12191954"/>
              <a:gd name="connsiteY3082" fmla="*/ 2896316 h 4397375"/>
              <a:gd name="connsiteX3083" fmla="*/ 1357773 w 12191954"/>
              <a:gd name="connsiteY3083" fmla="*/ 2895256 h 4397375"/>
              <a:gd name="connsiteX3084" fmla="*/ 1364137 w 12191954"/>
              <a:gd name="connsiteY3084" fmla="*/ 2894196 h 4397375"/>
              <a:gd name="connsiteX3085" fmla="*/ 1367318 w 12191954"/>
              <a:gd name="connsiteY3085" fmla="*/ 2894726 h 4397375"/>
              <a:gd name="connsiteX3086" fmla="*/ 1369440 w 12191954"/>
              <a:gd name="connsiteY3086" fmla="*/ 2895256 h 4397375"/>
              <a:gd name="connsiteX3087" fmla="*/ 1372091 w 12191954"/>
              <a:gd name="connsiteY3087" fmla="*/ 2896316 h 4397375"/>
              <a:gd name="connsiteX3088" fmla="*/ 1373682 w 12191954"/>
              <a:gd name="connsiteY3088" fmla="*/ 2899497 h 4397375"/>
              <a:gd name="connsiteX3089" fmla="*/ 1375803 w 12191954"/>
              <a:gd name="connsiteY3089" fmla="*/ 2902678 h 4397375"/>
              <a:gd name="connsiteX3090" fmla="*/ 1376333 w 12191954"/>
              <a:gd name="connsiteY3090" fmla="*/ 2907449 h 4397375"/>
              <a:gd name="connsiteX3091" fmla="*/ 1376333 w 12191954"/>
              <a:gd name="connsiteY3091" fmla="*/ 2913810 h 4397375"/>
              <a:gd name="connsiteX3092" fmla="*/ 1375803 w 12191954"/>
              <a:gd name="connsiteY3092" fmla="*/ 2921761 h 4397375"/>
              <a:gd name="connsiteX3093" fmla="*/ 1369440 w 12191954"/>
              <a:gd name="connsiteY3093" fmla="*/ 2922292 h 4397375"/>
              <a:gd name="connsiteX3094" fmla="*/ 1363606 w 12191954"/>
              <a:gd name="connsiteY3094" fmla="*/ 2923882 h 4397375"/>
              <a:gd name="connsiteX3095" fmla="*/ 1358303 w 12191954"/>
              <a:gd name="connsiteY3095" fmla="*/ 2926002 h 4397375"/>
              <a:gd name="connsiteX3096" fmla="*/ 1353531 w 12191954"/>
              <a:gd name="connsiteY3096" fmla="*/ 2929713 h 4397375"/>
              <a:gd name="connsiteX3097" fmla="*/ 1349289 w 12191954"/>
              <a:gd name="connsiteY3097" fmla="*/ 2933424 h 4397375"/>
              <a:gd name="connsiteX3098" fmla="*/ 1344516 w 12191954"/>
              <a:gd name="connsiteY3098" fmla="*/ 2938195 h 4397375"/>
              <a:gd name="connsiteX3099" fmla="*/ 1336562 w 12191954"/>
              <a:gd name="connsiteY3099" fmla="*/ 2946676 h 4397375"/>
              <a:gd name="connsiteX3100" fmla="*/ 1328077 w 12191954"/>
              <a:gd name="connsiteY3100" fmla="*/ 2956218 h 4397375"/>
              <a:gd name="connsiteX3101" fmla="*/ 1323835 w 12191954"/>
              <a:gd name="connsiteY3101" fmla="*/ 2960989 h 4397375"/>
              <a:gd name="connsiteX3102" fmla="*/ 1319063 w 12191954"/>
              <a:gd name="connsiteY3102" fmla="*/ 2964700 h 4397375"/>
              <a:gd name="connsiteX3103" fmla="*/ 1314290 w 12191954"/>
              <a:gd name="connsiteY3103" fmla="*/ 2968411 h 4397375"/>
              <a:gd name="connsiteX3104" fmla="*/ 1308987 w 12191954"/>
              <a:gd name="connsiteY3104" fmla="*/ 2970531 h 4397375"/>
              <a:gd name="connsiteX3105" fmla="*/ 1303684 w 12191954"/>
              <a:gd name="connsiteY3105" fmla="*/ 2972652 h 4397375"/>
              <a:gd name="connsiteX3106" fmla="*/ 1297852 w 12191954"/>
              <a:gd name="connsiteY3106" fmla="*/ 2973712 h 4397375"/>
              <a:gd name="connsiteX3107" fmla="*/ 1302624 w 12191954"/>
              <a:gd name="connsiteY3107" fmla="*/ 2977423 h 4397375"/>
              <a:gd name="connsiteX3108" fmla="*/ 1305806 w 12191954"/>
              <a:gd name="connsiteY3108" fmla="*/ 2980073 h 4397375"/>
              <a:gd name="connsiteX3109" fmla="*/ 1309518 w 12191954"/>
              <a:gd name="connsiteY3109" fmla="*/ 2982724 h 4397375"/>
              <a:gd name="connsiteX3110" fmla="*/ 1312699 w 12191954"/>
              <a:gd name="connsiteY3110" fmla="*/ 2985374 h 4397375"/>
              <a:gd name="connsiteX3111" fmla="*/ 1316411 w 12191954"/>
              <a:gd name="connsiteY3111" fmla="*/ 2989085 h 4397375"/>
              <a:gd name="connsiteX3112" fmla="*/ 1319063 w 12191954"/>
              <a:gd name="connsiteY3112" fmla="*/ 2994386 h 4397375"/>
              <a:gd name="connsiteX3113" fmla="*/ 1323305 w 12191954"/>
              <a:gd name="connsiteY3113" fmla="*/ 3001808 h 4397375"/>
              <a:gd name="connsiteX3114" fmla="*/ 1327547 w 12191954"/>
              <a:gd name="connsiteY3114" fmla="*/ 3012410 h 4397375"/>
              <a:gd name="connsiteX3115" fmla="*/ 1320123 w 12191954"/>
              <a:gd name="connsiteY3115" fmla="*/ 3016651 h 4397375"/>
              <a:gd name="connsiteX3116" fmla="*/ 1313230 w 12191954"/>
              <a:gd name="connsiteY3116" fmla="*/ 3021422 h 4397375"/>
              <a:gd name="connsiteX3117" fmla="*/ 1305806 w 12191954"/>
              <a:gd name="connsiteY3117" fmla="*/ 3025662 h 4397375"/>
              <a:gd name="connsiteX3118" fmla="*/ 1297852 w 12191954"/>
              <a:gd name="connsiteY3118" fmla="*/ 3029903 h 4397375"/>
              <a:gd name="connsiteX3119" fmla="*/ 1293609 w 12191954"/>
              <a:gd name="connsiteY3119" fmla="*/ 3031494 h 4397375"/>
              <a:gd name="connsiteX3120" fmla="*/ 1289367 w 12191954"/>
              <a:gd name="connsiteY3120" fmla="*/ 3032554 h 4397375"/>
              <a:gd name="connsiteX3121" fmla="*/ 1284594 w 12191954"/>
              <a:gd name="connsiteY3121" fmla="*/ 3033084 h 4397375"/>
              <a:gd name="connsiteX3122" fmla="*/ 1279291 w 12191954"/>
              <a:gd name="connsiteY3122" fmla="*/ 3033084 h 4397375"/>
              <a:gd name="connsiteX3123" fmla="*/ 1273989 w 12191954"/>
              <a:gd name="connsiteY3123" fmla="*/ 3032024 h 4397375"/>
              <a:gd name="connsiteX3124" fmla="*/ 1268686 w 12191954"/>
              <a:gd name="connsiteY3124" fmla="*/ 3030433 h 4397375"/>
              <a:gd name="connsiteX3125" fmla="*/ 1262323 w 12191954"/>
              <a:gd name="connsiteY3125" fmla="*/ 3028313 h 4397375"/>
              <a:gd name="connsiteX3126" fmla="*/ 1255959 w 12191954"/>
              <a:gd name="connsiteY3126" fmla="*/ 3025132 h 4397375"/>
              <a:gd name="connsiteX3127" fmla="*/ 1258080 w 12191954"/>
              <a:gd name="connsiteY3127" fmla="*/ 3007639 h 4397375"/>
              <a:gd name="connsiteX3128" fmla="*/ 1258610 w 12191954"/>
              <a:gd name="connsiteY3128" fmla="*/ 2993856 h 4397375"/>
              <a:gd name="connsiteX3129" fmla="*/ 1258610 w 12191954"/>
              <a:gd name="connsiteY3129" fmla="*/ 2983784 h 4397375"/>
              <a:gd name="connsiteX3130" fmla="*/ 1258080 w 12191954"/>
              <a:gd name="connsiteY3130" fmla="*/ 2975832 h 4397375"/>
              <a:gd name="connsiteX3131" fmla="*/ 1255959 w 12191954"/>
              <a:gd name="connsiteY3131" fmla="*/ 2969471 h 4397375"/>
              <a:gd name="connsiteX3132" fmla="*/ 1253308 w 12191954"/>
              <a:gd name="connsiteY3132" fmla="*/ 2963110 h 4397375"/>
              <a:gd name="connsiteX3133" fmla="*/ 1243763 w 12191954"/>
              <a:gd name="connsiteY3133" fmla="*/ 2947737 h 4397375"/>
              <a:gd name="connsiteX3134" fmla="*/ 1240581 w 12191954"/>
              <a:gd name="connsiteY3134" fmla="*/ 2949857 h 4397375"/>
              <a:gd name="connsiteX3135" fmla="*/ 1238460 w 12191954"/>
              <a:gd name="connsiteY3135" fmla="*/ 2951978 h 4397375"/>
              <a:gd name="connsiteX3136" fmla="*/ 1235808 w 12191954"/>
              <a:gd name="connsiteY3136" fmla="*/ 2954628 h 4397375"/>
              <a:gd name="connsiteX3137" fmla="*/ 1234748 w 12191954"/>
              <a:gd name="connsiteY3137" fmla="*/ 2956748 h 4397375"/>
              <a:gd name="connsiteX3138" fmla="*/ 1234218 w 12191954"/>
              <a:gd name="connsiteY3138" fmla="*/ 2959399 h 4397375"/>
              <a:gd name="connsiteX3139" fmla="*/ 1234218 w 12191954"/>
              <a:gd name="connsiteY3139" fmla="*/ 2962580 h 4397375"/>
              <a:gd name="connsiteX3140" fmla="*/ 1234748 w 12191954"/>
              <a:gd name="connsiteY3140" fmla="*/ 2968941 h 4397375"/>
              <a:gd name="connsiteX3141" fmla="*/ 1235808 w 12191954"/>
              <a:gd name="connsiteY3141" fmla="*/ 2977423 h 4397375"/>
              <a:gd name="connsiteX3142" fmla="*/ 1237399 w 12191954"/>
              <a:gd name="connsiteY3142" fmla="*/ 2986435 h 4397375"/>
              <a:gd name="connsiteX3143" fmla="*/ 1238460 w 12191954"/>
              <a:gd name="connsiteY3143" fmla="*/ 2998097 h 4397375"/>
              <a:gd name="connsiteX3144" fmla="*/ 1238460 w 12191954"/>
              <a:gd name="connsiteY3144" fmla="*/ 3004988 h 4397375"/>
              <a:gd name="connsiteX3145" fmla="*/ 1237930 w 12191954"/>
              <a:gd name="connsiteY3145" fmla="*/ 3012410 h 4397375"/>
              <a:gd name="connsiteX3146" fmla="*/ 1234748 w 12191954"/>
              <a:gd name="connsiteY3146" fmla="*/ 3012940 h 4397375"/>
              <a:gd name="connsiteX3147" fmla="*/ 1231566 w 12191954"/>
              <a:gd name="connsiteY3147" fmla="*/ 3012940 h 4397375"/>
              <a:gd name="connsiteX3148" fmla="*/ 1228915 w 12191954"/>
              <a:gd name="connsiteY3148" fmla="*/ 3012410 h 4397375"/>
              <a:gd name="connsiteX3149" fmla="*/ 1226263 w 12191954"/>
              <a:gd name="connsiteY3149" fmla="*/ 3010819 h 4397375"/>
              <a:gd name="connsiteX3150" fmla="*/ 1221491 w 12191954"/>
              <a:gd name="connsiteY3150" fmla="*/ 3008169 h 4397375"/>
              <a:gd name="connsiteX3151" fmla="*/ 1217779 w 12191954"/>
              <a:gd name="connsiteY3151" fmla="*/ 3003928 h 4397375"/>
              <a:gd name="connsiteX3152" fmla="*/ 1213536 w 12191954"/>
              <a:gd name="connsiteY3152" fmla="*/ 3000217 h 4397375"/>
              <a:gd name="connsiteX3153" fmla="*/ 1210885 w 12191954"/>
              <a:gd name="connsiteY3153" fmla="*/ 2999157 h 4397375"/>
              <a:gd name="connsiteX3154" fmla="*/ 1208764 w 12191954"/>
              <a:gd name="connsiteY3154" fmla="*/ 2998097 h 4397375"/>
              <a:gd name="connsiteX3155" fmla="*/ 1206113 w 12191954"/>
              <a:gd name="connsiteY3155" fmla="*/ 2997567 h 4397375"/>
              <a:gd name="connsiteX3156" fmla="*/ 1203461 w 12191954"/>
              <a:gd name="connsiteY3156" fmla="*/ 2997037 h 4397375"/>
              <a:gd name="connsiteX3157" fmla="*/ 1199749 w 12191954"/>
              <a:gd name="connsiteY3157" fmla="*/ 2998097 h 4397375"/>
              <a:gd name="connsiteX3158" fmla="*/ 1196037 w 12191954"/>
              <a:gd name="connsiteY3158" fmla="*/ 2999157 h 4397375"/>
              <a:gd name="connsiteX3159" fmla="*/ 1192325 w 12191954"/>
              <a:gd name="connsiteY3159" fmla="*/ 3009229 h 4397375"/>
              <a:gd name="connsiteX3160" fmla="*/ 1189674 w 12191954"/>
              <a:gd name="connsiteY3160" fmla="*/ 3014530 h 4397375"/>
              <a:gd name="connsiteX3161" fmla="*/ 1188613 w 12191954"/>
              <a:gd name="connsiteY3161" fmla="*/ 3016651 h 4397375"/>
              <a:gd name="connsiteX3162" fmla="*/ 1187553 w 12191954"/>
              <a:gd name="connsiteY3162" fmla="*/ 3017181 h 4397375"/>
              <a:gd name="connsiteX3163" fmla="*/ 1185432 w 12191954"/>
              <a:gd name="connsiteY3163" fmla="*/ 3018241 h 4397375"/>
              <a:gd name="connsiteX3164" fmla="*/ 1183311 w 12191954"/>
              <a:gd name="connsiteY3164" fmla="*/ 3018241 h 4397375"/>
              <a:gd name="connsiteX3165" fmla="*/ 1180129 w 12191954"/>
              <a:gd name="connsiteY3165" fmla="*/ 3018771 h 4397375"/>
              <a:gd name="connsiteX3166" fmla="*/ 1179068 w 12191954"/>
              <a:gd name="connsiteY3166" fmla="*/ 3019301 h 4397375"/>
              <a:gd name="connsiteX3167" fmla="*/ 1176417 w 12191954"/>
              <a:gd name="connsiteY3167" fmla="*/ 3020361 h 4397375"/>
              <a:gd name="connsiteX3168" fmla="*/ 1174826 w 12191954"/>
              <a:gd name="connsiteY3168" fmla="*/ 3022482 h 4397375"/>
              <a:gd name="connsiteX3169" fmla="*/ 1172175 w 12191954"/>
              <a:gd name="connsiteY3169" fmla="*/ 3025132 h 4397375"/>
              <a:gd name="connsiteX3170" fmla="*/ 1171644 w 12191954"/>
              <a:gd name="connsiteY3170" fmla="*/ 3029903 h 4397375"/>
              <a:gd name="connsiteX3171" fmla="*/ 1171114 w 12191954"/>
              <a:gd name="connsiteY3171" fmla="*/ 3035204 h 4397375"/>
              <a:gd name="connsiteX3172" fmla="*/ 1171644 w 12191954"/>
              <a:gd name="connsiteY3172" fmla="*/ 3039975 h 4397375"/>
              <a:gd name="connsiteX3173" fmla="*/ 1172175 w 12191954"/>
              <a:gd name="connsiteY3173" fmla="*/ 3044746 h 4397375"/>
              <a:gd name="connsiteX3174" fmla="*/ 1173765 w 12191954"/>
              <a:gd name="connsiteY3174" fmla="*/ 3048987 h 4397375"/>
              <a:gd name="connsiteX3175" fmla="*/ 1174826 w 12191954"/>
              <a:gd name="connsiteY3175" fmla="*/ 3053228 h 4397375"/>
              <a:gd name="connsiteX3176" fmla="*/ 1176417 w 12191954"/>
              <a:gd name="connsiteY3176" fmla="*/ 3056939 h 4397375"/>
              <a:gd name="connsiteX3177" fmla="*/ 1178538 w 12191954"/>
              <a:gd name="connsiteY3177" fmla="*/ 3059589 h 4397375"/>
              <a:gd name="connsiteX3178" fmla="*/ 1180129 w 12191954"/>
              <a:gd name="connsiteY3178" fmla="*/ 3062240 h 4397375"/>
              <a:gd name="connsiteX3179" fmla="*/ 1181720 w 12191954"/>
              <a:gd name="connsiteY3179" fmla="*/ 3063830 h 4397375"/>
              <a:gd name="connsiteX3180" fmla="*/ 1183841 w 12191954"/>
              <a:gd name="connsiteY3180" fmla="*/ 3064360 h 4397375"/>
              <a:gd name="connsiteX3181" fmla="*/ 1185432 w 12191954"/>
              <a:gd name="connsiteY3181" fmla="*/ 3063830 h 4397375"/>
              <a:gd name="connsiteX3182" fmla="*/ 1187023 w 12191954"/>
              <a:gd name="connsiteY3182" fmla="*/ 3062770 h 4397375"/>
              <a:gd name="connsiteX3183" fmla="*/ 1188613 w 12191954"/>
              <a:gd name="connsiteY3183" fmla="*/ 3060119 h 4397375"/>
              <a:gd name="connsiteX3184" fmla="*/ 1189674 w 12191954"/>
              <a:gd name="connsiteY3184" fmla="*/ 3056409 h 4397375"/>
              <a:gd name="connsiteX3185" fmla="*/ 1190204 w 12191954"/>
              <a:gd name="connsiteY3185" fmla="*/ 3051108 h 4397375"/>
              <a:gd name="connsiteX3186" fmla="*/ 1191265 w 12191954"/>
              <a:gd name="connsiteY3186" fmla="*/ 3057469 h 4397375"/>
              <a:gd name="connsiteX3187" fmla="*/ 1191795 w 12191954"/>
              <a:gd name="connsiteY3187" fmla="*/ 3063300 h 4397375"/>
              <a:gd name="connsiteX3188" fmla="*/ 1191795 w 12191954"/>
              <a:gd name="connsiteY3188" fmla="*/ 3067541 h 4397375"/>
              <a:gd name="connsiteX3189" fmla="*/ 1191265 w 12191954"/>
              <a:gd name="connsiteY3189" fmla="*/ 3071782 h 4397375"/>
              <a:gd name="connsiteX3190" fmla="*/ 1189674 w 12191954"/>
              <a:gd name="connsiteY3190" fmla="*/ 3074432 h 4397375"/>
              <a:gd name="connsiteX3191" fmla="*/ 1187553 w 12191954"/>
              <a:gd name="connsiteY3191" fmla="*/ 3077083 h 4397375"/>
              <a:gd name="connsiteX3192" fmla="*/ 1185432 w 12191954"/>
              <a:gd name="connsiteY3192" fmla="*/ 3078673 h 4397375"/>
              <a:gd name="connsiteX3193" fmla="*/ 1182250 w 12191954"/>
              <a:gd name="connsiteY3193" fmla="*/ 3079733 h 4397375"/>
              <a:gd name="connsiteX3194" fmla="*/ 1175887 w 12191954"/>
              <a:gd name="connsiteY3194" fmla="*/ 3082384 h 4397375"/>
              <a:gd name="connsiteX3195" fmla="*/ 1168993 w 12191954"/>
              <a:gd name="connsiteY3195" fmla="*/ 3083974 h 4397375"/>
              <a:gd name="connsiteX3196" fmla="*/ 1161039 w 12191954"/>
              <a:gd name="connsiteY3196" fmla="*/ 3086095 h 4397375"/>
              <a:gd name="connsiteX3197" fmla="*/ 1157327 w 12191954"/>
              <a:gd name="connsiteY3197" fmla="*/ 3087685 h 4397375"/>
              <a:gd name="connsiteX3198" fmla="*/ 1154145 w 12191954"/>
              <a:gd name="connsiteY3198" fmla="*/ 3089275 h 4397375"/>
              <a:gd name="connsiteX3199" fmla="*/ 1154145 w 12191954"/>
              <a:gd name="connsiteY3199" fmla="*/ 3082384 h 4397375"/>
              <a:gd name="connsiteX3200" fmla="*/ 1154145 w 12191954"/>
              <a:gd name="connsiteY3200" fmla="*/ 3076553 h 4397375"/>
              <a:gd name="connsiteX3201" fmla="*/ 1155206 w 12191954"/>
              <a:gd name="connsiteY3201" fmla="*/ 3072312 h 4397375"/>
              <a:gd name="connsiteX3202" fmla="*/ 1156797 w 12191954"/>
              <a:gd name="connsiteY3202" fmla="*/ 3069131 h 4397375"/>
              <a:gd name="connsiteX3203" fmla="*/ 1158918 w 12191954"/>
              <a:gd name="connsiteY3203" fmla="*/ 3067011 h 4397375"/>
              <a:gd name="connsiteX3204" fmla="*/ 1161039 w 12191954"/>
              <a:gd name="connsiteY3204" fmla="*/ 3064890 h 4397375"/>
              <a:gd name="connsiteX3205" fmla="*/ 1163690 w 12191954"/>
              <a:gd name="connsiteY3205" fmla="*/ 3064360 h 4397375"/>
              <a:gd name="connsiteX3206" fmla="*/ 1166341 w 12191954"/>
              <a:gd name="connsiteY3206" fmla="*/ 3063830 h 4397375"/>
              <a:gd name="connsiteX3207" fmla="*/ 1162099 w 12191954"/>
              <a:gd name="connsiteY3207" fmla="*/ 3053758 h 4397375"/>
              <a:gd name="connsiteX3208" fmla="*/ 1160508 w 12191954"/>
              <a:gd name="connsiteY3208" fmla="*/ 3049517 h 4397375"/>
              <a:gd name="connsiteX3209" fmla="*/ 1158918 w 12191954"/>
              <a:gd name="connsiteY3209" fmla="*/ 3046867 h 4397375"/>
              <a:gd name="connsiteX3210" fmla="*/ 1156266 w 12191954"/>
              <a:gd name="connsiteY3210" fmla="*/ 3044216 h 4397375"/>
              <a:gd name="connsiteX3211" fmla="*/ 1154675 w 12191954"/>
              <a:gd name="connsiteY3211" fmla="*/ 3042626 h 4397375"/>
              <a:gd name="connsiteX3212" fmla="*/ 1152554 w 12191954"/>
              <a:gd name="connsiteY3212" fmla="*/ 3041566 h 4397375"/>
              <a:gd name="connsiteX3213" fmla="*/ 1150433 w 12191954"/>
              <a:gd name="connsiteY3213" fmla="*/ 3039975 h 4397375"/>
              <a:gd name="connsiteX3214" fmla="*/ 1148842 w 12191954"/>
              <a:gd name="connsiteY3214" fmla="*/ 3039975 h 4397375"/>
              <a:gd name="connsiteX3215" fmla="*/ 1146191 w 12191954"/>
              <a:gd name="connsiteY3215" fmla="*/ 3039975 h 4397375"/>
              <a:gd name="connsiteX3216" fmla="*/ 1144600 w 12191954"/>
              <a:gd name="connsiteY3216" fmla="*/ 3040505 h 4397375"/>
              <a:gd name="connsiteX3217" fmla="*/ 1141949 w 12191954"/>
              <a:gd name="connsiteY3217" fmla="*/ 3042096 h 4397375"/>
              <a:gd name="connsiteX3218" fmla="*/ 1137706 w 12191954"/>
              <a:gd name="connsiteY3218" fmla="*/ 3044746 h 4397375"/>
              <a:gd name="connsiteX3219" fmla="*/ 1133994 w 12191954"/>
              <a:gd name="connsiteY3219" fmla="*/ 3049517 h 4397375"/>
              <a:gd name="connsiteX3220" fmla="*/ 1129752 w 12191954"/>
              <a:gd name="connsiteY3220" fmla="*/ 3054288 h 4397375"/>
              <a:gd name="connsiteX3221" fmla="*/ 1125510 w 12191954"/>
              <a:gd name="connsiteY3221" fmla="*/ 3060119 h 4397375"/>
              <a:gd name="connsiteX3222" fmla="*/ 1117025 w 12191954"/>
              <a:gd name="connsiteY3222" fmla="*/ 3072312 h 4397375"/>
              <a:gd name="connsiteX3223" fmla="*/ 1112783 w 12191954"/>
              <a:gd name="connsiteY3223" fmla="*/ 3077613 h 4397375"/>
              <a:gd name="connsiteX3224" fmla="*/ 1108541 w 12191954"/>
              <a:gd name="connsiteY3224" fmla="*/ 3082914 h 4397375"/>
              <a:gd name="connsiteX3225" fmla="*/ 1104829 w 12191954"/>
              <a:gd name="connsiteY3225" fmla="*/ 3087155 h 4397375"/>
              <a:gd name="connsiteX3226" fmla="*/ 1100587 w 12191954"/>
              <a:gd name="connsiteY3226" fmla="*/ 3089275 h 4397375"/>
              <a:gd name="connsiteX3227" fmla="*/ 1104829 w 12191954"/>
              <a:gd name="connsiteY3227" fmla="*/ 3078143 h 4397375"/>
              <a:gd name="connsiteX3228" fmla="*/ 1106950 w 12191954"/>
              <a:gd name="connsiteY3228" fmla="*/ 3067541 h 4397375"/>
              <a:gd name="connsiteX3229" fmla="*/ 1107480 w 12191954"/>
              <a:gd name="connsiteY3229" fmla="*/ 3058529 h 4397375"/>
              <a:gd name="connsiteX3230" fmla="*/ 1107480 w 12191954"/>
              <a:gd name="connsiteY3230" fmla="*/ 3054288 h 4397375"/>
              <a:gd name="connsiteX3231" fmla="*/ 1106950 w 12191954"/>
              <a:gd name="connsiteY3231" fmla="*/ 3051638 h 4397375"/>
              <a:gd name="connsiteX3232" fmla="*/ 1106420 w 12191954"/>
              <a:gd name="connsiteY3232" fmla="*/ 3048457 h 4397375"/>
              <a:gd name="connsiteX3233" fmla="*/ 1105359 w 12191954"/>
              <a:gd name="connsiteY3233" fmla="*/ 3046867 h 4397375"/>
              <a:gd name="connsiteX3234" fmla="*/ 1103768 w 12191954"/>
              <a:gd name="connsiteY3234" fmla="*/ 3045276 h 4397375"/>
              <a:gd name="connsiteX3235" fmla="*/ 1102708 w 12191954"/>
              <a:gd name="connsiteY3235" fmla="*/ 3044746 h 4397375"/>
              <a:gd name="connsiteX3236" fmla="*/ 1101117 w 12191954"/>
              <a:gd name="connsiteY3236" fmla="*/ 3044746 h 4397375"/>
              <a:gd name="connsiteX3237" fmla="*/ 1098465 w 12191954"/>
              <a:gd name="connsiteY3237" fmla="*/ 3046337 h 4397375"/>
              <a:gd name="connsiteX3238" fmla="*/ 1096875 w 12191954"/>
              <a:gd name="connsiteY3238" fmla="*/ 3047927 h 4397375"/>
              <a:gd name="connsiteX3239" fmla="*/ 1094753 w 12191954"/>
              <a:gd name="connsiteY3239" fmla="*/ 3051108 h 4397375"/>
              <a:gd name="connsiteX3240" fmla="*/ 1092632 w 12191954"/>
              <a:gd name="connsiteY3240" fmla="*/ 3043686 h 4397375"/>
              <a:gd name="connsiteX3241" fmla="*/ 1092102 w 12191954"/>
              <a:gd name="connsiteY3241" fmla="*/ 3038915 h 4397375"/>
              <a:gd name="connsiteX3242" fmla="*/ 1092632 w 12191954"/>
              <a:gd name="connsiteY3242" fmla="*/ 3035204 h 4397375"/>
              <a:gd name="connsiteX3243" fmla="*/ 1093693 w 12191954"/>
              <a:gd name="connsiteY3243" fmla="*/ 3033084 h 4397375"/>
              <a:gd name="connsiteX3244" fmla="*/ 1095814 w 12191954"/>
              <a:gd name="connsiteY3244" fmla="*/ 3032024 h 4397375"/>
              <a:gd name="connsiteX3245" fmla="*/ 1097935 w 12191954"/>
              <a:gd name="connsiteY3245" fmla="*/ 3030433 h 4397375"/>
              <a:gd name="connsiteX3246" fmla="*/ 1104829 w 12191954"/>
              <a:gd name="connsiteY3246" fmla="*/ 3030433 h 4397375"/>
              <a:gd name="connsiteX3247" fmla="*/ 1108011 w 12191954"/>
              <a:gd name="connsiteY3247" fmla="*/ 3029903 h 4397375"/>
              <a:gd name="connsiteX3248" fmla="*/ 1111192 w 12191954"/>
              <a:gd name="connsiteY3248" fmla="*/ 3029373 h 4397375"/>
              <a:gd name="connsiteX3249" fmla="*/ 1114904 w 12191954"/>
              <a:gd name="connsiteY3249" fmla="*/ 3027783 h 4397375"/>
              <a:gd name="connsiteX3250" fmla="*/ 1117556 w 12191954"/>
              <a:gd name="connsiteY3250" fmla="*/ 3025132 h 4397375"/>
              <a:gd name="connsiteX3251" fmla="*/ 1120207 w 12191954"/>
              <a:gd name="connsiteY3251" fmla="*/ 3021422 h 4397375"/>
              <a:gd name="connsiteX3252" fmla="*/ 1122328 w 12191954"/>
              <a:gd name="connsiteY3252" fmla="*/ 3015590 h 4397375"/>
              <a:gd name="connsiteX3253" fmla="*/ 1123389 w 12191954"/>
              <a:gd name="connsiteY3253" fmla="*/ 3008699 h 4397375"/>
              <a:gd name="connsiteX3254" fmla="*/ 1124449 w 12191954"/>
              <a:gd name="connsiteY3254" fmla="*/ 2999157 h 4397375"/>
              <a:gd name="connsiteX3255" fmla="*/ 1122328 w 12191954"/>
              <a:gd name="connsiteY3255" fmla="*/ 2995976 h 4397375"/>
              <a:gd name="connsiteX3256" fmla="*/ 1120207 w 12191954"/>
              <a:gd name="connsiteY3256" fmla="*/ 2993856 h 4397375"/>
              <a:gd name="connsiteX3257" fmla="*/ 1117556 w 12191954"/>
              <a:gd name="connsiteY3257" fmla="*/ 2992796 h 4397375"/>
              <a:gd name="connsiteX3258" fmla="*/ 1114904 w 12191954"/>
              <a:gd name="connsiteY3258" fmla="*/ 2992266 h 4397375"/>
              <a:gd name="connsiteX3259" fmla="*/ 1108541 w 12191954"/>
              <a:gd name="connsiteY3259" fmla="*/ 2992266 h 4397375"/>
              <a:gd name="connsiteX3260" fmla="*/ 1102177 w 12191954"/>
              <a:gd name="connsiteY3260" fmla="*/ 2992266 h 4397375"/>
              <a:gd name="connsiteX3261" fmla="*/ 1099526 w 12191954"/>
              <a:gd name="connsiteY3261" fmla="*/ 2991206 h 4397375"/>
              <a:gd name="connsiteX3262" fmla="*/ 1095814 w 12191954"/>
              <a:gd name="connsiteY3262" fmla="*/ 2990145 h 4397375"/>
              <a:gd name="connsiteX3263" fmla="*/ 1092632 w 12191954"/>
              <a:gd name="connsiteY3263" fmla="*/ 2988555 h 4397375"/>
              <a:gd name="connsiteX3264" fmla="*/ 1090511 w 12191954"/>
              <a:gd name="connsiteY3264" fmla="*/ 2985374 h 4397375"/>
              <a:gd name="connsiteX3265" fmla="*/ 1087330 w 12191954"/>
              <a:gd name="connsiteY3265" fmla="*/ 2981134 h 4397375"/>
              <a:gd name="connsiteX3266" fmla="*/ 1085739 w 12191954"/>
              <a:gd name="connsiteY3266" fmla="*/ 2975832 h 4397375"/>
              <a:gd name="connsiteX3267" fmla="*/ 1083618 w 12191954"/>
              <a:gd name="connsiteY3267" fmla="*/ 2968941 h 4397375"/>
              <a:gd name="connsiteX3268" fmla="*/ 1082557 w 12191954"/>
              <a:gd name="connsiteY3268" fmla="*/ 2960459 h 4397375"/>
              <a:gd name="connsiteX3269" fmla="*/ 1080966 w 12191954"/>
              <a:gd name="connsiteY3269" fmla="*/ 2967881 h 4397375"/>
              <a:gd name="connsiteX3270" fmla="*/ 1077785 w 12191954"/>
              <a:gd name="connsiteY3270" fmla="*/ 2974242 h 4397375"/>
              <a:gd name="connsiteX3271" fmla="*/ 1074073 w 12191954"/>
              <a:gd name="connsiteY3271" fmla="*/ 2980073 h 4397375"/>
              <a:gd name="connsiteX3272" fmla="*/ 1070891 w 12191954"/>
              <a:gd name="connsiteY3272" fmla="*/ 2984844 h 4397375"/>
              <a:gd name="connsiteX3273" fmla="*/ 1066118 w 12191954"/>
              <a:gd name="connsiteY3273" fmla="*/ 2989085 h 4397375"/>
              <a:gd name="connsiteX3274" fmla="*/ 1061346 w 12191954"/>
              <a:gd name="connsiteY3274" fmla="*/ 2992266 h 4397375"/>
              <a:gd name="connsiteX3275" fmla="*/ 1056573 w 12191954"/>
              <a:gd name="connsiteY3275" fmla="*/ 2993856 h 4397375"/>
              <a:gd name="connsiteX3276" fmla="*/ 1051801 w 12191954"/>
              <a:gd name="connsiteY3276" fmla="*/ 2994916 h 4397375"/>
              <a:gd name="connsiteX3277" fmla="*/ 1047028 w 12191954"/>
              <a:gd name="connsiteY3277" fmla="*/ 2994916 h 4397375"/>
              <a:gd name="connsiteX3278" fmla="*/ 1042786 w 12191954"/>
              <a:gd name="connsiteY3278" fmla="*/ 2993856 h 4397375"/>
              <a:gd name="connsiteX3279" fmla="*/ 1039074 w 12191954"/>
              <a:gd name="connsiteY3279" fmla="*/ 2991206 h 4397375"/>
              <a:gd name="connsiteX3280" fmla="*/ 1037483 w 12191954"/>
              <a:gd name="connsiteY3280" fmla="*/ 2989615 h 4397375"/>
              <a:gd name="connsiteX3281" fmla="*/ 1036423 w 12191954"/>
              <a:gd name="connsiteY3281" fmla="*/ 2988025 h 4397375"/>
              <a:gd name="connsiteX3282" fmla="*/ 1033771 w 12191954"/>
              <a:gd name="connsiteY3282" fmla="*/ 2983254 h 4397375"/>
              <a:gd name="connsiteX3283" fmla="*/ 1032711 w 12191954"/>
              <a:gd name="connsiteY3283" fmla="*/ 2976363 h 4397375"/>
              <a:gd name="connsiteX3284" fmla="*/ 1033241 w 12191954"/>
              <a:gd name="connsiteY3284" fmla="*/ 2969471 h 4397375"/>
              <a:gd name="connsiteX3285" fmla="*/ 1034302 w 12191954"/>
              <a:gd name="connsiteY3285" fmla="*/ 2960459 h 4397375"/>
              <a:gd name="connsiteX3286" fmla="*/ 1030589 w 12191954"/>
              <a:gd name="connsiteY3286" fmla="*/ 2968411 h 4397375"/>
              <a:gd name="connsiteX3287" fmla="*/ 1026347 w 12191954"/>
              <a:gd name="connsiteY3287" fmla="*/ 2974772 h 4397375"/>
              <a:gd name="connsiteX3288" fmla="*/ 1022105 w 12191954"/>
              <a:gd name="connsiteY3288" fmla="*/ 2980073 h 4397375"/>
              <a:gd name="connsiteX3289" fmla="*/ 1017863 w 12191954"/>
              <a:gd name="connsiteY3289" fmla="*/ 2984314 h 4397375"/>
              <a:gd name="connsiteX3290" fmla="*/ 1013090 w 12191954"/>
              <a:gd name="connsiteY3290" fmla="*/ 2988025 h 4397375"/>
              <a:gd name="connsiteX3291" fmla="*/ 1008848 w 12191954"/>
              <a:gd name="connsiteY3291" fmla="*/ 2989615 h 4397375"/>
              <a:gd name="connsiteX3292" fmla="*/ 1004075 w 12191954"/>
              <a:gd name="connsiteY3292" fmla="*/ 2990675 h 4397375"/>
              <a:gd name="connsiteX3293" fmla="*/ 999833 w 12191954"/>
              <a:gd name="connsiteY3293" fmla="*/ 2991206 h 4397375"/>
              <a:gd name="connsiteX3294" fmla="*/ 995061 w 12191954"/>
              <a:gd name="connsiteY3294" fmla="*/ 2990145 h 4397375"/>
              <a:gd name="connsiteX3295" fmla="*/ 990288 w 12191954"/>
              <a:gd name="connsiteY3295" fmla="*/ 2989085 h 4397375"/>
              <a:gd name="connsiteX3296" fmla="*/ 986046 w 12191954"/>
              <a:gd name="connsiteY3296" fmla="*/ 2985904 h 4397375"/>
              <a:gd name="connsiteX3297" fmla="*/ 981273 w 12191954"/>
              <a:gd name="connsiteY3297" fmla="*/ 2982724 h 4397375"/>
              <a:gd name="connsiteX3298" fmla="*/ 977031 w 12191954"/>
              <a:gd name="connsiteY3298" fmla="*/ 2978483 h 4397375"/>
              <a:gd name="connsiteX3299" fmla="*/ 972259 w 12191954"/>
              <a:gd name="connsiteY3299" fmla="*/ 2973182 h 4397375"/>
              <a:gd name="connsiteX3300" fmla="*/ 967486 w 12191954"/>
              <a:gd name="connsiteY3300" fmla="*/ 2967351 h 4397375"/>
              <a:gd name="connsiteX3301" fmla="*/ 962714 w 12191954"/>
              <a:gd name="connsiteY3301" fmla="*/ 2959929 h 4397375"/>
              <a:gd name="connsiteX3302" fmla="*/ 963774 w 12191954"/>
              <a:gd name="connsiteY3302" fmla="*/ 2955158 h 4397375"/>
              <a:gd name="connsiteX3303" fmla="*/ 964835 w 12191954"/>
              <a:gd name="connsiteY3303" fmla="*/ 2951978 h 4397375"/>
              <a:gd name="connsiteX3304" fmla="*/ 967486 w 12191954"/>
              <a:gd name="connsiteY3304" fmla="*/ 2949857 h 4397375"/>
              <a:gd name="connsiteX3305" fmla="*/ 969607 w 12191954"/>
              <a:gd name="connsiteY3305" fmla="*/ 2948797 h 4397375"/>
              <a:gd name="connsiteX3306" fmla="*/ 972259 w 12191954"/>
              <a:gd name="connsiteY3306" fmla="*/ 2948267 h 4397375"/>
              <a:gd name="connsiteX3307" fmla="*/ 974910 w 12191954"/>
              <a:gd name="connsiteY3307" fmla="*/ 2948267 h 4397375"/>
              <a:gd name="connsiteX3308" fmla="*/ 978092 w 12191954"/>
              <a:gd name="connsiteY3308" fmla="*/ 2948267 h 4397375"/>
              <a:gd name="connsiteX3309" fmla="*/ 981273 w 12191954"/>
              <a:gd name="connsiteY3309" fmla="*/ 2947737 h 4397375"/>
              <a:gd name="connsiteX3310" fmla="*/ 977031 w 12191954"/>
              <a:gd name="connsiteY3310" fmla="*/ 2939255 h 4397375"/>
              <a:gd name="connsiteX3311" fmla="*/ 972789 w 12191954"/>
              <a:gd name="connsiteY3311" fmla="*/ 2931833 h 4397375"/>
              <a:gd name="connsiteX3312" fmla="*/ 968016 w 12191954"/>
              <a:gd name="connsiteY3312" fmla="*/ 2926532 h 4397375"/>
              <a:gd name="connsiteX3313" fmla="*/ 962714 w 12191954"/>
              <a:gd name="connsiteY3313" fmla="*/ 2921231 h 4397375"/>
              <a:gd name="connsiteX3314" fmla="*/ 959532 w 12191954"/>
              <a:gd name="connsiteY3314" fmla="*/ 2919641 h 4397375"/>
              <a:gd name="connsiteX3315" fmla="*/ 957411 w 12191954"/>
              <a:gd name="connsiteY3315" fmla="*/ 2918581 h 4397375"/>
              <a:gd name="connsiteX3316" fmla="*/ 954759 w 12191954"/>
              <a:gd name="connsiteY3316" fmla="*/ 2919641 h 4397375"/>
              <a:gd name="connsiteX3317" fmla="*/ 953699 w 12191954"/>
              <a:gd name="connsiteY3317" fmla="*/ 2920701 h 4397375"/>
              <a:gd name="connsiteX3318" fmla="*/ 952638 w 12191954"/>
              <a:gd name="connsiteY3318" fmla="*/ 2923882 h 4397375"/>
              <a:gd name="connsiteX3319" fmla="*/ 952108 w 12191954"/>
              <a:gd name="connsiteY3319" fmla="*/ 2926532 h 4397375"/>
              <a:gd name="connsiteX3320" fmla="*/ 950517 w 12191954"/>
              <a:gd name="connsiteY3320" fmla="*/ 2934484 h 4397375"/>
              <a:gd name="connsiteX3321" fmla="*/ 949987 w 12191954"/>
              <a:gd name="connsiteY3321" fmla="*/ 2941906 h 4397375"/>
              <a:gd name="connsiteX3322" fmla="*/ 948926 w 12191954"/>
              <a:gd name="connsiteY3322" fmla="*/ 2945086 h 4397375"/>
              <a:gd name="connsiteX3323" fmla="*/ 948396 w 12191954"/>
              <a:gd name="connsiteY3323" fmla="*/ 2947737 h 4397375"/>
              <a:gd name="connsiteX3324" fmla="*/ 946805 w 12191954"/>
              <a:gd name="connsiteY3324" fmla="*/ 2949327 h 4397375"/>
              <a:gd name="connsiteX3325" fmla="*/ 944684 w 12191954"/>
              <a:gd name="connsiteY3325" fmla="*/ 2949857 h 4397375"/>
              <a:gd name="connsiteX3326" fmla="*/ 942563 w 12191954"/>
              <a:gd name="connsiteY3326" fmla="*/ 2949327 h 4397375"/>
              <a:gd name="connsiteX3327" fmla="*/ 938851 w 12191954"/>
              <a:gd name="connsiteY3327" fmla="*/ 2947737 h 4397375"/>
              <a:gd name="connsiteX3328" fmla="*/ 938851 w 12191954"/>
              <a:gd name="connsiteY3328" fmla="*/ 2937135 h 4397375"/>
              <a:gd name="connsiteX3329" fmla="*/ 938321 w 12191954"/>
              <a:gd name="connsiteY3329" fmla="*/ 2929713 h 4397375"/>
              <a:gd name="connsiteX3330" fmla="*/ 937260 w 12191954"/>
              <a:gd name="connsiteY3330" fmla="*/ 2926532 h 4397375"/>
              <a:gd name="connsiteX3331" fmla="*/ 935669 w 12191954"/>
              <a:gd name="connsiteY3331" fmla="*/ 2924412 h 4397375"/>
              <a:gd name="connsiteX3332" fmla="*/ 934609 w 12191954"/>
              <a:gd name="connsiteY3332" fmla="*/ 2922292 h 4397375"/>
              <a:gd name="connsiteX3333" fmla="*/ 933018 w 12191954"/>
              <a:gd name="connsiteY3333" fmla="*/ 2921231 h 4397375"/>
              <a:gd name="connsiteX3334" fmla="*/ 933548 w 12191954"/>
              <a:gd name="connsiteY3334" fmla="*/ 2916990 h 4397375"/>
              <a:gd name="connsiteX3335" fmla="*/ 934609 w 12191954"/>
              <a:gd name="connsiteY3335" fmla="*/ 2913810 h 4397375"/>
              <a:gd name="connsiteX3336" fmla="*/ 935669 w 12191954"/>
              <a:gd name="connsiteY3336" fmla="*/ 2911159 h 4397375"/>
              <a:gd name="connsiteX3337" fmla="*/ 937790 w 12191954"/>
              <a:gd name="connsiteY3337" fmla="*/ 2909569 h 4397375"/>
              <a:gd name="connsiteX3338" fmla="*/ 939911 w 12191954"/>
              <a:gd name="connsiteY3338" fmla="*/ 2907449 h 4397375"/>
              <a:gd name="connsiteX3339" fmla="*/ 942032 w 12191954"/>
              <a:gd name="connsiteY3339" fmla="*/ 2906918 h 4397375"/>
              <a:gd name="connsiteX3340" fmla="*/ 946805 w 12191954"/>
              <a:gd name="connsiteY3340" fmla="*/ 2905328 h 4397375"/>
              <a:gd name="connsiteX3341" fmla="*/ 950517 w 12191954"/>
              <a:gd name="connsiteY3341" fmla="*/ 2903738 h 4397375"/>
              <a:gd name="connsiteX3342" fmla="*/ 953168 w 12191954"/>
              <a:gd name="connsiteY3342" fmla="*/ 2902148 h 4397375"/>
              <a:gd name="connsiteX3343" fmla="*/ 954229 w 12191954"/>
              <a:gd name="connsiteY3343" fmla="*/ 2900027 h 4397375"/>
              <a:gd name="connsiteX3344" fmla="*/ 955820 w 12191954"/>
              <a:gd name="connsiteY3344" fmla="*/ 2896846 h 4397375"/>
              <a:gd name="connsiteX3345" fmla="*/ 956880 w 12191954"/>
              <a:gd name="connsiteY3345" fmla="*/ 2893666 h 4397375"/>
              <a:gd name="connsiteX3346" fmla="*/ 957411 w 12191954"/>
              <a:gd name="connsiteY3346" fmla="*/ 2888895 h 4397375"/>
              <a:gd name="connsiteX3347" fmla="*/ 956880 w 12191954"/>
              <a:gd name="connsiteY3347" fmla="*/ 2882534 h 4397375"/>
              <a:gd name="connsiteX3348" fmla="*/ 954759 w 12191954"/>
              <a:gd name="connsiteY3348" fmla="*/ 2880413 h 4397375"/>
              <a:gd name="connsiteX3349" fmla="*/ 952638 w 12191954"/>
              <a:gd name="connsiteY3349" fmla="*/ 2879353 h 4397375"/>
              <a:gd name="connsiteX3350" fmla="*/ 950517 w 12191954"/>
              <a:gd name="connsiteY3350" fmla="*/ 2877763 h 4397375"/>
              <a:gd name="connsiteX3351" fmla="*/ 948396 w 12191954"/>
              <a:gd name="connsiteY3351" fmla="*/ 2877233 h 4397375"/>
              <a:gd name="connsiteX3352" fmla="*/ 945744 w 12191954"/>
              <a:gd name="connsiteY3352" fmla="*/ 2876702 h 4397375"/>
              <a:gd name="connsiteX3353" fmla="*/ 943623 w 12191954"/>
              <a:gd name="connsiteY3353" fmla="*/ 2876702 h 4397375"/>
              <a:gd name="connsiteX3354" fmla="*/ 938851 w 12191954"/>
              <a:gd name="connsiteY3354" fmla="*/ 2877763 h 4397375"/>
              <a:gd name="connsiteX3355" fmla="*/ 933548 w 12191954"/>
              <a:gd name="connsiteY3355" fmla="*/ 2880413 h 4397375"/>
              <a:gd name="connsiteX3356" fmla="*/ 928775 w 12191954"/>
              <a:gd name="connsiteY3356" fmla="*/ 2883064 h 4397375"/>
              <a:gd name="connsiteX3357" fmla="*/ 923473 w 12191954"/>
              <a:gd name="connsiteY3357" fmla="*/ 2887305 h 4397375"/>
              <a:gd name="connsiteX3358" fmla="*/ 918170 w 12191954"/>
              <a:gd name="connsiteY3358" fmla="*/ 2892075 h 4397375"/>
              <a:gd name="connsiteX3359" fmla="*/ 906504 w 12191954"/>
              <a:gd name="connsiteY3359" fmla="*/ 2901617 h 4397375"/>
              <a:gd name="connsiteX3360" fmla="*/ 895368 w 12191954"/>
              <a:gd name="connsiteY3360" fmla="*/ 2911159 h 4397375"/>
              <a:gd name="connsiteX3361" fmla="*/ 890065 w 12191954"/>
              <a:gd name="connsiteY3361" fmla="*/ 2915400 h 4397375"/>
              <a:gd name="connsiteX3362" fmla="*/ 884232 w 12191954"/>
              <a:gd name="connsiteY3362" fmla="*/ 2918581 h 4397375"/>
              <a:gd name="connsiteX3363" fmla="*/ 878929 w 12191954"/>
              <a:gd name="connsiteY3363" fmla="*/ 2920701 h 4397375"/>
              <a:gd name="connsiteX3364" fmla="*/ 873096 w 12191954"/>
              <a:gd name="connsiteY3364" fmla="*/ 2921231 h 4397375"/>
              <a:gd name="connsiteX3365" fmla="*/ 879459 w 12191954"/>
              <a:gd name="connsiteY3365" fmla="*/ 2906918 h 4397375"/>
              <a:gd name="connsiteX3366" fmla="*/ 883171 w 12191954"/>
              <a:gd name="connsiteY3366" fmla="*/ 2900027 h 4397375"/>
              <a:gd name="connsiteX3367" fmla="*/ 886353 w 12191954"/>
              <a:gd name="connsiteY3367" fmla="*/ 2893666 h 4397375"/>
              <a:gd name="connsiteX3368" fmla="*/ 890065 w 12191954"/>
              <a:gd name="connsiteY3368" fmla="*/ 2886774 h 4397375"/>
              <a:gd name="connsiteX3369" fmla="*/ 894837 w 12191954"/>
              <a:gd name="connsiteY3369" fmla="*/ 2880943 h 4397375"/>
              <a:gd name="connsiteX3370" fmla="*/ 899080 w 12191954"/>
              <a:gd name="connsiteY3370" fmla="*/ 2875642 h 4397375"/>
              <a:gd name="connsiteX3371" fmla="*/ 904382 w 12191954"/>
              <a:gd name="connsiteY3371" fmla="*/ 2870341 h 4397375"/>
              <a:gd name="connsiteX3372" fmla="*/ 909155 w 12191954"/>
              <a:gd name="connsiteY3372" fmla="*/ 2865570 h 4397375"/>
              <a:gd name="connsiteX3373" fmla="*/ 914988 w 12191954"/>
              <a:gd name="connsiteY3373" fmla="*/ 2860799 h 4397375"/>
              <a:gd name="connsiteX3374" fmla="*/ 920821 w 12191954"/>
              <a:gd name="connsiteY3374" fmla="*/ 2857088 h 4397375"/>
              <a:gd name="connsiteX3375" fmla="*/ 927715 w 12191954"/>
              <a:gd name="connsiteY3375" fmla="*/ 2853378 h 4397375"/>
              <a:gd name="connsiteX3376" fmla="*/ 934078 w 12191954"/>
              <a:gd name="connsiteY3376" fmla="*/ 2850197 h 4397375"/>
              <a:gd name="connsiteX3377" fmla="*/ 940972 w 12191954"/>
              <a:gd name="connsiteY3377" fmla="*/ 2847547 h 4397375"/>
              <a:gd name="connsiteX3378" fmla="*/ 948926 w 12191954"/>
              <a:gd name="connsiteY3378" fmla="*/ 2845426 h 4397375"/>
              <a:gd name="connsiteX3379" fmla="*/ 956880 w 12191954"/>
              <a:gd name="connsiteY3379" fmla="*/ 2843836 h 4397375"/>
              <a:gd name="connsiteX3380" fmla="*/ 955289 w 12191954"/>
              <a:gd name="connsiteY3380" fmla="*/ 2839595 h 4397375"/>
              <a:gd name="connsiteX3381" fmla="*/ 954229 w 12191954"/>
              <a:gd name="connsiteY3381" fmla="*/ 2835354 h 4397375"/>
              <a:gd name="connsiteX3382" fmla="*/ 952638 w 12191954"/>
              <a:gd name="connsiteY3382" fmla="*/ 2831643 h 4397375"/>
              <a:gd name="connsiteX3383" fmla="*/ 950517 w 12191954"/>
              <a:gd name="connsiteY3383" fmla="*/ 2828463 h 4397375"/>
              <a:gd name="connsiteX3384" fmla="*/ 948396 w 12191954"/>
              <a:gd name="connsiteY3384" fmla="*/ 2825812 h 4397375"/>
              <a:gd name="connsiteX3385" fmla="*/ 945744 w 12191954"/>
              <a:gd name="connsiteY3385" fmla="*/ 2823162 h 4397375"/>
              <a:gd name="connsiteX3386" fmla="*/ 943623 w 12191954"/>
              <a:gd name="connsiteY3386" fmla="*/ 2821571 h 4397375"/>
              <a:gd name="connsiteX3387" fmla="*/ 940442 w 12191954"/>
              <a:gd name="connsiteY3387" fmla="*/ 2820511 h 4397375"/>
              <a:gd name="connsiteX3388" fmla="*/ 935139 w 12191954"/>
              <a:gd name="connsiteY3388" fmla="*/ 2818391 h 4397375"/>
              <a:gd name="connsiteX3389" fmla="*/ 928775 w 12191954"/>
              <a:gd name="connsiteY3389" fmla="*/ 2817330 h 4397375"/>
              <a:gd name="connsiteX3390" fmla="*/ 922412 w 12191954"/>
              <a:gd name="connsiteY3390" fmla="*/ 2817330 h 4397375"/>
              <a:gd name="connsiteX3391" fmla="*/ 914988 w 12191954"/>
              <a:gd name="connsiteY3391" fmla="*/ 2817861 h 4397375"/>
              <a:gd name="connsiteX3392" fmla="*/ 917109 w 12191954"/>
              <a:gd name="connsiteY3392" fmla="*/ 2812029 h 4397375"/>
              <a:gd name="connsiteX3393" fmla="*/ 918700 w 12191954"/>
              <a:gd name="connsiteY3393" fmla="*/ 2807258 h 4397375"/>
              <a:gd name="connsiteX3394" fmla="*/ 920821 w 12191954"/>
              <a:gd name="connsiteY3394" fmla="*/ 2803018 h 4397375"/>
              <a:gd name="connsiteX3395" fmla="*/ 923473 w 12191954"/>
              <a:gd name="connsiteY3395" fmla="*/ 2799307 h 4397375"/>
              <a:gd name="connsiteX3396" fmla="*/ 925594 w 12191954"/>
              <a:gd name="connsiteY3396" fmla="*/ 2796656 h 4397375"/>
              <a:gd name="connsiteX3397" fmla="*/ 928775 w 12191954"/>
              <a:gd name="connsiteY3397" fmla="*/ 2794536 h 4397375"/>
              <a:gd name="connsiteX3398" fmla="*/ 930897 w 12191954"/>
              <a:gd name="connsiteY3398" fmla="*/ 2792946 h 4397375"/>
              <a:gd name="connsiteX3399" fmla="*/ 934078 w 12191954"/>
              <a:gd name="connsiteY3399" fmla="*/ 2792415 h 4397375"/>
              <a:gd name="connsiteX3400" fmla="*/ 937260 w 12191954"/>
              <a:gd name="connsiteY3400" fmla="*/ 2791885 h 4397375"/>
              <a:gd name="connsiteX3401" fmla="*/ 939911 w 12191954"/>
              <a:gd name="connsiteY3401" fmla="*/ 2792415 h 4397375"/>
              <a:gd name="connsiteX3402" fmla="*/ 946805 w 12191954"/>
              <a:gd name="connsiteY3402" fmla="*/ 2793476 h 4397375"/>
              <a:gd name="connsiteX3403" fmla="*/ 953168 w 12191954"/>
              <a:gd name="connsiteY3403" fmla="*/ 2796126 h 4397375"/>
              <a:gd name="connsiteX3404" fmla="*/ 960062 w 12191954"/>
              <a:gd name="connsiteY3404" fmla="*/ 2799307 h 4397375"/>
              <a:gd name="connsiteX3405" fmla="*/ 973849 w 12191954"/>
              <a:gd name="connsiteY3405" fmla="*/ 2807258 h 4397375"/>
              <a:gd name="connsiteX3406" fmla="*/ 981273 w 12191954"/>
              <a:gd name="connsiteY3406" fmla="*/ 2810439 h 4397375"/>
              <a:gd name="connsiteX3407" fmla="*/ 987637 w 12191954"/>
              <a:gd name="connsiteY3407" fmla="*/ 2812559 h 4397375"/>
              <a:gd name="connsiteX3408" fmla="*/ 990288 w 12191954"/>
              <a:gd name="connsiteY3408" fmla="*/ 2813090 h 4397375"/>
              <a:gd name="connsiteX3409" fmla="*/ 994000 w 12191954"/>
              <a:gd name="connsiteY3409" fmla="*/ 2813620 h 4397375"/>
              <a:gd name="connsiteX3410" fmla="*/ 997182 w 12191954"/>
              <a:gd name="connsiteY3410" fmla="*/ 2813620 h 4397375"/>
              <a:gd name="connsiteX3411" fmla="*/ 999833 w 12191954"/>
              <a:gd name="connsiteY3411" fmla="*/ 2813090 h 4397375"/>
              <a:gd name="connsiteX3412" fmla="*/ 1003015 w 12191954"/>
              <a:gd name="connsiteY3412" fmla="*/ 2812029 h 4397375"/>
              <a:gd name="connsiteX3413" fmla="*/ 1005136 w 12191954"/>
              <a:gd name="connsiteY3413" fmla="*/ 2810439 h 4397375"/>
              <a:gd name="connsiteX3414" fmla="*/ 1008318 w 12191954"/>
              <a:gd name="connsiteY3414" fmla="*/ 2807789 h 4397375"/>
              <a:gd name="connsiteX3415" fmla="*/ 1010969 w 12191954"/>
              <a:gd name="connsiteY3415" fmla="*/ 2805138 h 4397375"/>
              <a:gd name="connsiteX3416" fmla="*/ 1013620 w 12191954"/>
              <a:gd name="connsiteY3416" fmla="*/ 2808849 h 4397375"/>
              <a:gd name="connsiteX3417" fmla="*/ 1014681 w 12191954"/>
              <a:gd name="connsiteY3417" fmla="*/ 2811499 h 4397375"/>
              <a:gd name="connsiteX3418" fmla="*/ 1014681 w 12191954"/>
              <a:gd name="connsiteY3418" fmla="*/ 2813620 h 4397375"/>
              <a:gd name="connsiteX3419" fmla="*/ 1014151 w 12191954"/>
              <a:gd name="connsiteY3419" fmla="*/ 2815210 h 4397375"/>
              <a:gd name="connsiteX3420" fmla="*/ 1012560 w 12191954"/>
              <a:gd name="connsiteY3420" fmla="*/ 2816270 h 4397375"/>
              <a:gd name="connsiteX3421" fmla="*/ 1009378 w 12191954"/>
              <a:gd name="connsiteY3421" fmla="*/ 2816800 h 4397375"/>
              <a:gd name="connsiteX3422" fmla="*/ 1003015 w 12191954"/>
              <a:gd name="connsiteY3422" fmla="*/ 2818391 h 4397375"/>
              <a:gd name="connsiteX3423" fmla="*/ 999833 w 12191954"/>
              <a:gd name="connsiteY3423" fmla="*/ 2818921 h 4397375"/>
              <a:gd name="connsiteX3424" fmla="*/ 996651 w 12191954"/>
              <a:gd name="connsiteY3424" fmla="*/ 2820511 h 4397375"/>
              <a:gd name="connsiteX3425" fmla="*/ 992939 w 12191954"/>
              <a:gd name="connsiteY3425" fmla="*/ 2822101 h 4397375"/>
              <a:gd name="connsiteX3426" fmla="*/ 989758 w 12191954"/>
              <a:gd name="connsiteY3426" fmla="*/ 2824222 h 4397375"/>
              <a:gd name="connsiteX3427" fmla="*/ 988167 w 12191954"/>
              <a:gd name="connsiteY3427" fmla="*/ 2827933 h 4397375"/>
              <a:gd name="connsiteX3428" fmla="*/ 986576 w 12191954"/>
              <a:gd name="connsiteY3428" fmla="*/ 2832173 h 4397375"/>
              <a:gd name="connsiteX3429" fmla="*/ 986576 w 12191954"/>
              <a:gd name="connsiteY3429" fmla="*/ 2837475 h 4397375"/>
              <a:gd name="connsiteX3430" fmla="*/ 987106 w 12191954"/>
              <a:gd name="connsiteY3430" fmla="*/ 2843836 h 4397375"/>
              <a:gd name="connsiteX3431" fmla="*/ 989228 w 12191954"/>
              <a:gd name="connsiteY3431" fmla="*/ 2849667 h 4397375"/>
              <a:gd name="connsiteX3432" fmla="*/ 990288 w 12191954"/>
              <a:gd name="connsiteY3432" fmla="*/ 2851787 h 4397375"/>
              <a:gd name="connsiteX3433" fmla="*/ 992409 w 12191954"/>
              <a:gd name="connsiteY3433" fmla="*/ 2853378 h 4397375"/>
              <a:gd name="connsiteX3434" fmla="*/ 996121 w 12191954"/>
              <a:gd name="connsiteY3434" fmla="*/ 2856028 h 4397375"/>
              <a:gd name="connsiteX3435" fmla="*/ 999833 w 12191954"/>
              <a:gd name="connsiteY3435" fmla="*/ 2857619 h 4397375"/>
              <a:gd name="connsiteX3436" fmla="*/ 1004075 w 12191954"/>
              <a:gd name="connsiteY3436" fmla="*/ 2858149 h 4397375"/>
              <a:gd name="connsiteX3437" fmla="*/ 1008848 w 12191954"/>
              <a:gd name="connsiteY3437" fmla="*/ 2858149 h 4397375"/>
              <a:gd name="connsiteX3438" fmla="*/ 1019454 w 12191954"/>
              <a:gd name="connsiteY3438" fmla="*/ 2857088 h 4397375"/>
              <a:gd name="connsiteX3439" fmla="*/ 1029529 w 12191954"/>
              <a:gd name="connsiteY3439" fmla="*/ 2856028 h 4397375"/>
              <a:gd name="connsiteX3440" fmla="*/ 1034302 w 12191954"/>
              <a:gd name="connsiteY3440" fmla="*/ 2856028 h 4397375"/>
              <a:gd name="connsiteX3441" fmla="*/ 1039074 w 12191954"/>
              <a:gd name="connsiteY3441" fmla="*/ 2856558 h 4397375"/>
              <a:gd name="connsiteX3442" fmla="*/ 1043316 w 12191954"/>
              <a:gd name="connsiteY3442" fmla="*/ 2857619 h 4397375"/>
              <a:gd name="connsiteX3443" fmla="*/ 1047028 w 12191954"/>
              <a:gd name="connsiteY3443" fmla="*/ 2860799 h 4397375"/>
              <a:gd name="connsiteX3444" fmla="*/ 1048619 w 12191954"/>
              <a:gd name="connsiteY3444" fmla="*/ 2862390 h 4397375"/>
              <a:gd name="connsiteX3445" fmla="*/ 1050210 w 12191954"/>
              <a:gd name="connsiteY3445" fmla="*/ 2864510 h 4397375"/>
              <a:gd name="connsiteX3446" fmla="*/ 1052331 w 12191954"/>
              <a:gd name="connsiteY3446" fmla="*/ 2869811 h 4397375"/>
              <a:gd name="connsiteX3447" fmla="*/ 1050740 w 12191954"/>
              <a:gd name="connsiteY3447" fmla="*/ 2875642 h 4397375"/>
              <a:gd name="connsiteX3448" fmla="*/ 1048089 w 12191954"/>
              <a:gd name="connsiteY3448" fmla="*/ 2880943 h 4397375"/>
              <a:gd name="connsiteX3449" fmla="*/ 1045968 w 12191954"/>
              <a:gd name="connsiteY3449" fmla="*/ 2885714 h 4397375"/>
              <a:gd name="connsiteX3450" fmla="*/ 1043316 w 12191954"/>
              <a:gd name="connsiteY3450" fmla="*/ 2889425 h 4397375"/>
              <a:gd name="connsiteX3451" fmla="*/ 1040665 w 12191954"/>
              <a:gd name="connsiteY3451" fmla="*/ 2892606 h 4397375"/>
              <a:gd name="connsiteX3452" fmla="*/ 1038013 w 12191954"/>
              <a:gd name="connsiteY3452" fmla="*/ 2895256 h 4397375"/>
              <a:gd name="connsiteX3453" fmla="*/ 1035362 w 12191954"/>
              <a:gd name="connsiteY3453" fmla="*/ 2897377 h 4397375"/>
              <a:gd name="connsiteX3454" fmla="*/ 1032180 w 12191954"/>
              <a:gd name="connsiteY3454" fmla="*/ 2899497 h 4397375"/>
              <a:gd name="connsiteX3455" fmla="*/ 1028999 w 12191954"/>
              <a:gd name="connsiteY3455" fmla="*/ 2900557 h 4397375"/>
              <a:gd name="connsiteX3456" fmla="*/ 1026877 w 12191954"/>
              <a:gd name="connsiteY3456" fmla="*/ 2901087 h 4397375"/>
              <a:gd name="connsiteX3457" fmla="*/ 1023696 w 12191954"/>
              <a:gd name="connsiteY3457" fmla="*/ 2901087 h 4397375"/>
              <a:gd name="connsiteX3458" fmla="*/ 1021044 w 12191954"/>
              <a:gd name="connsiteY3458" fmla="*/ 2901087 h 4397375"/>
              <a:gd name="connsiteX3459" fmla="*/ 1014151 w 12191954"/>
              <a:gd name="connsiteY3459" fmla="*/ 2900557 h 4397375"/>
              <a:gd name="connsiteX3460" fmla="*/ 1008318 w 12191954"/>
              <a:gd name="connsiteY3460" fmla="*/ 2897907 h 4397375"/>
              <a:gd name="connsiteX3461" fmla="*/ 1002485 w 12191954"/>
              <a:gd name="connsiteY3461" fmla="*/ 2895786 h 4397375"/>
              <a:gd name="connsiteX3462" fmla="*/ 997182 w 12191954"/>
              <a:gd name="connsiteY3462" fmla="*/ 2892606 h 4397375"/>
              <a:gd name="connsiteX3463" fmla="*/ 986046 w 12191954"/>
              <a:gd name="connsiteY3463" fmla="*/ 2886774 h 4397375"/>
              <a:gd name="connsiteX3464" fmla="*/ 981273 w 12191954"/>
              <a:gd name="connsiteY3464" fmla="*/ 2884654 h 4397375"/>
              <a:gd name="connsiteX3465" fmla="*/ 976501 w 12191954"/>
              <a:gd name="connsiteY3465" fmla="*/ 2882534 h 4397375"/>
              <a:gd name="connsiteX3466" fmla="*/ 972259 w 12191954"/>
              <a:gd name="connsiteY3466" fmla="*/ 2882003 h 4397375"/>
              <a:gd name="connsiteX3467" fmla="*/ 970137 w 12191954"/>
              <a:gd name="connsiteY3467" fmla="*/ 2882003 h 4397375"/>
              <a:gd name="connsiteX3468" fmla="*/ 969077 w 12191954"/>
              <a:gd name="connsiteY3468" fmla="*/ 2882534 h 4397375"/>
              <a:gd name="connsiteX3469" fmla="*/ 972789 w 12191954"/>
              <a:gd name="connsiteY3469" fmla="*/ 2888895 h 4397375"/>
              <a:gd name="connsiteX3470" fmla="*/ 977561 w 12191954"/>
              <a:gd name="connsiteY3470" fmla="*/ 2894726 h 4397375"/>
              <a:gd name="connsiteX3471" fmla="*/ 982864 w 12191954"/>
              <a:gd name="connsiteY3471" fmla="*/ 2900557 h 4397375"/>
              <a:gd name="connsiteX3472" fmla="*/ 988167 w 12191954"/>
              <a:gd name="connsiteY3472" fmla="*/ 2905858 h 4397375"/>
              <a:gd name="connsiteX3473" fmla="*/ 994000 w 12191954"/>
              <a:gd name="connsiteY3473" fmla="*/ 2911159 h 4397375"/>
              <a:gd name="connsiteX3474" fmla="*/ 999833 w 12191954"/>
              <a:gd name="connsiteY3474" fmla="*/ 2915930 h 4397375"/>
              <a:gd name="connsiteX3475" fmla="*/ 1006727 w 12191954"/>
              <a:gd name="connsiteY3475" fmla="*/ 2920701 h 4397375"/>
              <a:gd name="connsiteX3476" fmla="*/ 1012560 w 12191954"/>
              <a:gd name="connsiteY3476" fmla="*/ 2923882 h 4397375"/>
              <a:gd name="connsiteX3477" fmla="*/ 1018393 w 12191954"/>
              <a:gd name="connsiteY3477" fmla="*/ 2926532 h 4397375"/>
              <a:gd name="connsiteX3478" fmla="*/ 1024226 w 12191954"/>
              <a:gd name="connsiteY3478" fmla="*/ 2928653 h 4397375"/>
              <a:gd name="connsiteX3479" fmla="*/ 1029529 w 12191954"/>
              <a:gd name="connsiteY3479" fmla="*/ 2928653 h 4397375"/>
              <a:gd name="connsiteX3480" fmla="*/ 1032180 w 12191954"/>
              <a:gd name="connsiteY3480" fmla="*/ 2928653 h 4397375"/>
              <a:gd name="connsiteX3481" fmla="*/ 1034302 w 12191954"/>
              <a:gd name="connsiteY3481" fmla="*/ 2928123 h 4397375"/>
              <a:gd name="connsiteX3482" fmla="*/ 1036953 w 12191954"/>
              <a:gd name="connsiteY3482" fmla="*/ 2926532 h 4397375"/>
              <a:gd name="connsiteX3483" fmla="*/ 1038544 w 12191954"/>
              <a:gd name="connsiteY3483" fmla="*/ 2925472 h 4397375"/>
              <a:gd name="connsiteX3484" fmla="*/ 1040665 w 12191954"/>
              <a:gd name="connsiteY3484" fmla="*/ 2923882 h 4397375"/>
              <a:gd name="connsiteX3485" fmla="*/ 1042256 w 12191954"/>
              <a:gd name="connsiteY3485" fmla="*/ 2921761 h 4397375"/>
              <a:gd name="connsiteX3486" fmla="*/ 1043847 w 12191954"/>
              <a:gd name="connsiteY3486" fmla="*/ 2919111 h 4397375"/>
              <a:gd name="connsiteX3487" fmla="*/ 1045437 w 12191954"/>
              <a:gd name="connsiteY3487" fmla="*/ 2915930 h 4397375"/>
              <a:gd name="connsiteX3488" fmla="*/ 1045968 w 12191954"/>
              <a:gd name="connsiteY3488" fmla="*/ 2912220 h 4397375"/>
              <a:gd name="connsiteX3489" fmla="*/ 1046498 w 12191954"/>
              <a:gd name="connsiteY3489" fmla="*/ 2909039 h 4397375"/>
              <a:gd name="connsiteX3490" fmla="*/ 1048619 w 12191954"/>
              <a:gd name="connsiteY3490" fmla="*/ 2907449 h 4397375"/>
              <a:gd name="connsiteX3491" fmla="*/ 1050740 w 12191954"/>
              <a:gd name="connsiteY3491" fmla="*/ 2907449 h 4397375"/>
              <a:gd name="connsiteX3492" fmla="*/ 1052331 w 12191954"/>
              <a:gd name="connsiteY3492" fmla="*/ 2908509 h 4397375"/>
              <a:gd name="connsiteX3493" fmla="*/ 1053392 w 12191954"/>
              <a:gd name="connsiteY3493" fmla="*/ 2909569 h 4397375"/>
              <a:gd name="connsiteX3494" fmla="*/ 1054452 w 12191954"/>
              <a:gd name="connsiteY3494" fmla="*/ 2910629 h 4397375"/>
              <a:gd name="connsiteX3495" fmla="*/ 1056043 w 12191954"/>
              <a:gd name="connsiteY3495" fmla="*/ 2913280 h 4397375"/>
              <a:gd name="connsiteX3496" fmla="*/ 1057103 w 12191954"/>
              <a:gd name="connsiteY3496" fmla="*/ 2918581 h 4397375"/>
              <a:gd name="connsiteX3497" fmla="*/ 1057634 w 12191954"/>
              <a:gd name="connsiteY3497" fmla="*/ 2924412 h 4397375"/>
              <a:gd name="connsiteX3498" fmla="*/ 1058164 w 12191954"/>
              <a:gd name="connsiteY3498" fmla="*/ 2931833 h 4397375"/>
              <a:gd name="connsiteX3499" fmla="*/ 1058164 w 12191954"/>
              <a:gd name="connsiteY3499" fmla="*/ 2947737 h 4397375"/>
              <a:gd name="connsiteX3500" fmla="*/ 1062406 w 12191954"/>
              <a:gd name="connsiteY3500" fmla="*/ 2942966 h 4397375"/>
              <a:gd name="connsiteX3501" fmla="*/ 1066118 w 12191954"/>
              <a:gd name="connsiteY3501" fmla="*/ 2939255 h 4397375"/>
              <a:gd name="connsiteX3502" fmla="*/ 1069830 w 12191954"/>
              <a:gd name="connsiteY3502" fmla="*/ 2937135 h 4397375"/>
              <a:gd name="connsiteX3503" fmla="*/ 1072482 w 12191954"/>
              <a:gd name="connsiteY3503" fmla="*/ 2936604 h 4397375"/>
              <a:gd name="connsiteX3504" fmla="*/ 1075133 w 12191954"/>
              <a:gd name="connsiteY3504" fmla="*/ 2937135 h 4397375"/>
              <a:gd name="connsiteX3505" fmla="*/ 1077254 w 12191954"/>
              <a:gd name="connsiteY3505" fmla="*/ 2939255 h 4397375"/>
              <a:gd name="connsiteX3506" fmla="*/ 1079906 w 12191954"/>
              <a:gd name="connsiteY3506" fmla="*/ 2940845 h 4397375"/>
              <a:gd name="connsiteX3507" fmla="*/ 1081497 w 12191954"/>
              <a:gd name="connsiteY3507" fmla="*/ 2943496 h 4397375"/>
              <a:gd name="connsiteX3508" fmla="*/ 1086269 w 12191954"/>
              <a:gd name="connsiteY3508" fmla="*/ 2949327 h 4397375"/>
              <a:gd name="connsiteX3509" fmla="*/ 1088390 w 12191954"/>
              <a:gd name="connsiteY3509" fmla="*/ 2951978 h 4397375"/>
              <a:gd name="connsiteX3510" fmla="*/ 1091572 w 12191954"/>
              <a:gd name="connsiteY3510" fmla="*/ 2955158 h 4397375"/>
              <a:gd name="connsiteX3511" fmla="*/ 1094753 w 12191954"/>
              <a:gd name="connsiteY3511" fmla="*/ 2957809 h 4397375"/>
              <a:gd name="connsiteX3512" fmla="*/ 1097935 w 12191954"/>
              <a:gd name="connsiteY3512" fmla="*/ 2959399 h 4397375"/>
              <a:gd name="connsiteX3513" fmla="*/ 1101647 w 12191954"/>
              <a:gd name="connsiteY3513" fmla="*/ 2960459 h 4397375"/>
              <a:gd name="connsiteX3514" fmla="*/ 1106420 w 12191954"/>
              <a:gd name="connsiteY3514" fmla="*/ 2960459 h 4397375"/>
              <a:gd name="connsiteX3515" fmla="*/ 1105890 w 12191954"/>
              <a:gd name="connsiteY3515" fmla="*/ 2951978 h 4397375"/>
              <a:gd name="connsiteX3516" fmla="*/ 1104829 w 12191954"/>
              <a:gd name="connsiteY3516" fmla="*/ 2945086 h 4397375"/>
              <a:gd name="connsiteX3517" fmla="*/ 1102708 w 12191954"/>
              <a:gd name="connsiteY3517" fmla="*/ 2939255 h 4397375"/>
              <a:gd name="connsiteX3518" fmla="*/ 1101117 w 12191954"/>
              <a:gd name="connsiteY3518" fmla="*/ 2933954 h 4397375"/>
              <a:gd name="connsiteX3519" fmla="*/ 1097935 w 12191954"/>
              <a:gd name="connsiteY3519" fmla="*/ 2929183 h 4397375"/>
              <a:gd name="connsiteX3520" fmla="*/ 1095814 w 12191954"/>
              <a:gd name="connsiteY3520" fmla="*/ 2925472 h 4397375"/>
              <a:gd name="connsiteX3521" fmla="*/ 1090511 w 12191954"/>
              <a:gd name="connsiteY3521" fmla="*/ 2917521 h 4397375"/>
              <a:gd name="connsiteX3522" fmla="*/ 1085208 w 12191954"/>
              <a:gd name="connsiteY3522" fmla="*/ 2910099 h 4397375"/>
              <a:gd name="connsiteX3523" fmla="*/ 1082027 w 12191954"/>
              <a:gd name="connsiteY3523" fmla="*/ 2905858 h 4397375"/>
              <a:gd name="connsiteX3524" fmla="*/ 1080436 w 12191954"/>
              <a:gd name="connsiteY3524" fmla="*/ 2900557 h 4397375"/>
              <a:gd name="connsiteX3525" fmla="*/ 1078315 w 12191954"/>
              <a:gd name="connsiteY3525" fmla="*/ 2894726 h 4397375"/>
              <a:gd name="connsiteX3526" fmla="*/ 1077254 w 12191954"/>
              <a:gd name="connsiteY3526" fmla="*/ 2887305 h 4397375"/>
              <a:gd name="connsiteX3527" fmla="*/ 1076724 w 12191954"/>
              <a:gd name="connsiteY3527" fmla="*/ 2879353 h 4397375"/>
              <a:gd name="connsiteX3528" fmla="*/ 1076724 w 12191954"/>
              <a:gd name="connsiteY3528" fmla="*/ 2869811 h 4397375"/>
              <a:gd name="connsiteX3529" fmla="*/ 1106420 w 12191954"/>
              <a:gd name="connsiteY3529" fmla="*/ 2869811 h 4397375"/>
              <a:gd name="connsiteX3530" fmla="*/ 1105359 w 12191954"/>
              <a:gd name="connsiteY3530" fmla="*/ 2865040 h 4397375"/>
              <a:gd name="connsiteX3531" fmla="*/ 1103238 w 12191954"/>
              <a:gd name="connsiteY3531" fmla="*/ 2860269 h 4397375"/>
              <a:gd name="connsiteX3532" fmla="*/ 1101117 w 12191954"/>
              <a:gd name="connsiteY3532" fmla="*/ 2855498 h 4397375"/>
              <a:gd name="connsiteX3533" fmla="*/ 1097405 w 12191954"/>
              <a:gd name="connsiteY3533" fmla="*/ 2850727 h 4397375"/>
              <a:gd name="connsiteX3534" fmla="*/ 1093693 w 12191954"/>
              <a:gd name="connsiteY3534" fmla="*/ 2846486 h 4397375"/>
              <a:gd name="connsiteX3535" fmla="*/ 1088920 w 12191954"/>
              <a:gd name="connsiteY3535" fmla="*/ 2842776 h 4397375"/>
              <a:gd name="connsiteX3536" fmla="*/ 1085208 w 12191954"/>
              <a:gd name="connsiteY3536" fmla="*/ 2839595 h 4397375"/>
              <a:gd name="connsiteX3537" fmla="*/ 1080436 w 12191954"/>
              <a:gd name="connsiteY3537" fmla="*/ 2836944 h 4397375"/>
              <a:gd name="connsiteX3538" fmla="*/ 1076194 w 12191954"/>
              <a:gd name="connsiteY3538" fmla="*/ 2835354 h 4397375"/>
              <a:gd name="connsiteX3539" fmla="*/ 1071421 w 12191954"/>
              <a:gd name="connsiteY3539" fmla="*/ 2834824 h 4397375"/>
              <a:gd name="connsiteX3540" fmla="*/ 1067709 w 12191954"/>
              <a:gd name="connsiteY3540" fmla="*/ 2834824 h 4397375"/>
              <a:gd name="connsiteX3541" fmla="*/ 1063997 w 12191954"/>
              <a:gd name="connsiteY3541" fmla="*/ 2836414 h 4397375"/>
              <a:gd name="connsiteX3542" fmla="*/ 1062937 w 12191954"/>
              <a:gd name="connsiteY3542" fmla="*/ 2837475 h 4397375"/>
              <a:gd name="connsiteX3543" fmla="*/ 1061346 w 12191954"/>
              <a:gd name="connsiteY3543" fmla="*/ 2839595 h 4397375"/>
              <a:gd name="connsiteX3544" fmla="*/ 1060816 w 12191954"/>
              <a:gd name="connsiteY3544" fmla="*/ 2841185 h 4397375"/>
              <a:gd name="connsiteX3545" fmla="*/ 1059225 w 12191954"/>
              <a:gd name="connsiteY3545" fmla="*/ 2843306 h 4397375"/>
              <a:gd name="connsiteX3546" fmla="*/ 1058164 w 12191954"/>
              <a:gd name="connsiteY3546" fmla="*/ 2849667 h 4397375"/>
              <a:gd name="connsiteX3547" fmla="*/ 1058164 w 12191954"/>
              <a:gd name="connsiteY3547" fmla="*/ 2856558 h 4397375"/>
              <a:gd name="connsiteX3548" fmla="*/ 1056573 w 12191954"/>
              <a:gd name="connsiteY3548" fmla="*/ 2856028 h 4397375"/>
              <a:gd name="connsiteX3549" fmla="*/ 1055513 w 12191954"/>
              <a:gd name="connsiteY3549" fmla="*/ 2854968 h 4397375"/>
              <a:gd name="connsiteX3550" fmla="*/ 1053922 w 12191954"/>
              <a:gd name="connsiteY3550" fmla="*/ 2852317 h 4397375"/>
              <a:gd name="connsiteX3551" fmla="*/ 1052861 w 12191954"/>
              <a:gd name="connsiteY3551" fmla="*/ 2849667 h 4397375"/>
              <a:gd name="connsiteX3552" fmla="*/ 1051801 w 12191954"/>
              <a:gd name="connsiteY3552" fmla="*/ 2842776 h 4397375"/>
              <a:gd name="connsiteX3553" fmla="*/ 1050740 w 12191954"/>
              <a:gd name="connsiteY3553" fmla="*/ 2835354 h 4397375"/>
              <a:gd name="connsiteX3554" fmla="*/ 1049149 w 12191954"/>
              <a:gd name="connsiteY3554" fmla="*/ 2827933 h 4397375"/>
              <a:gd name="connsiteX3555" fmla="*/ 1047559 w 12191954"/>
              <a:gd name="connsiteY3555" fmla="*/ 2822101 h 4397375"/>
              <a:gd name="connsiteX3556" fmla="*/ 1046498 w 12191954"/>
              <a:gd name="connsiteY3556" fmla="*/ 2820511 h 4397375"/>
              <a:gd name="connsiteX3557" fmla="*/ 1044377 w 12191954"/>
              <a:gd name="connsiteY3557" fmla="*/ 2818391 h 4397375"/>
              <a:gd name="connsiteX3558" fmla="*/ 1042786 w 12191954"/>
              <a:gd name="connsiteY3558" fmla="*/ 2817861 h 4397375"/>
              <a:gd name="connsiteX3559" fmla="*/ 1040665 w 12191954"/>
              <a:gd name="connsiteY3559" fmla="*/ 2817861 h 4397375"/>
              <a:gd name="connsiteX3560" fmla="*/ 1041725 w 12191954"/>
              <a:gd name="connsiteY3560" fmla="*/ 2810439 h 4397375"/>
              <a:gd name="connsiteX3561" fmla="*/ 1043316 w 12191954"/>
              <a:gd name="connsiteY3561" fmla="*/ 2804078 h 4397375"/>
              <a:gd name="connsiteX3562" fmla="*/ 1045437 w 12191954"/>
              <a:gd name="connsiteY3562" fmla="*/ 2799307 h 4397375"/>
              <a:gd name="connsiteX3563" fmla="*/ 1048089 w 12191954"/>
              <a:gd name="connsiteY3563" fmla="*/ 2796126 h 4397375"/>
              <a:gd name="connsiteX3564" fmla="*/ 1051801 w 12191954"/>
              <a:gd name="connsiteY3564" fmla="*/ 2793476 h 4397375"/>
              <a:gd name="connsiteX3565" fmla="*/ 1055513 w 12191954"/>
              <a:gd name="connsiteY3565" fmla="*/ 2791885 h 4397375"/>
              <a:gd name="connsiteX3566" fmla="*/ 1059225 w 12191954"/>
              <a:gd name="connsiteY3566" fmla="*/ 2791355 h 4397375"/>
              <a:gd name="connsiteX3567" fmla="*/ 879525 w 12191954"/>
              <a:gd name="connsiteY3567" fmla="*/ 2779713 h 4397375"/>
              <a:gd name="connsiteX3568" fmla="*/ 882105 w 12191954"/>
              <a:gd name="connsiteY3568" fmla="*/ 2784476 h 4397375"/>
              <a:gd name="connsiteX3569" fmla="*/ 885201 w 12191954"/>
              <a:gd name="connsiteY3569" fmla="*/ 2790297 h 4397375"/>
              <a:gd name="connsiteX3570" fmla="*/ 889844 w 12191954"/>
              <a:gd name="connsiteY3570" fmla="*/ 2802467 h 4397375"/>
              <a:gd name="connsiteX3571" fmla="*/ 892940 w 12191954"/>
              <a:gd name="connsiteY3571" fmla="*/ 2807759 h 4397375"/>
              <a:gd name="connsiteX3572" fmla="*/ 895519 w 12191954"/>
              <a:gd name="connsiteY3572" fmla="*/ 2812522 h 4397375"/>
              <a:gd name="connsiteX3573" fmla="*/ 899131 w 12191954"/>
              <a:gd name="connsiteY3573" fmla="*/ 2816226 h 4397375"/>
              <a:gd name="connsiteX3574" fmla="*/ 900679 w 12191954"/>
              <a:gd name="connsiteY3574" fmla="*/ 2817284 h 4397375"/>
              <a:gd name="connsiteX3575" fmla="*/ 903258 w 12191954"/>
              <a:gd name="connsiteY3575" fmla="*/ 2818343 h 4397375"/>
              <a:gd name="connsiteX3576" fmla="*/ 902742 w 12191954"/>
              <a:gd name="connsiteY3576" fmla="*/ 2822576 h 4397375"/>
              <a:gd name="connsiteX3577" fmla="*/ 901195 w 12191954"/>
              <a:gd name="connsiteY3577" fmla="*/ 2826280 h 4397375"/>
              <a:gd name="connsiteX3578" fmla="*/ 900163 w 12191954"/>
              <a:gd name="connsiteY3578" fmla="*/ 2828926 h 4397375"/>
              <a:gd name="connsiteX3579" fmla="*/ 898615 w 12191954"/>
              <a:gd name="connsiteY3579" fmla="*/ 2831043 h 4397375"/>
              <a:gd name="connsiteX3580" fmla="*/ 895003 w 12191954"/>
              <a:gd name="connsiteY3580" fmla="*/ 2835276 h 4397375"/>
              <a:gd name="connsiteX3581" fmla="*/ 891392 w 12191954"/>
              <a:gd name="connsiteY3581" fmla="*/ 2837922 h 4397375"/>
              <a:gd name="connsiteX3582" fmla="*/ 889844 w 12191954"/>
              <a:gd name="connsiteY3582" fmla="*/ 2840038 h 4397375"/>
              <a:gd name="connsiteX3583" fmla="*/ 888296 w 12191954"/>
              <a:gd name="connsiteY3583" fmla="*/ 2842155 h 4397375"/>
              <a:gd name="connsiteX3584" fmla="*/ 886748 w 12191954"/>
              <a:gd name="connsiteY3584" fmla="*/ 2844272 h 4397375"/>
              <a:gd name="connsiteX3585" fmla="*/ 885717 w 12191954"/>
              <a:gd name="connsiteY3585" fmla="*/ 2847976 h 4397375"/>
              <a:gd name="connsiteX3586" fmla="*/ 885201 w 12191954"/>
              <a:gd name="connsiteY3586" fmla="*/ 2852209 h 4397375"/>
              <a:gd name="connsiteX3587" fmla="*/ 884685 w 12191954"/>
              <a:gd name="connsiteY3587" fmla="*/ 2856972 h 4397375"/>
              <a:gd name="connsiteX3588" fmla="*/ 884685 w 12191954"/>
              <a:gd name="connsiteY3588" fmla="*/ 2862793 h 4397375"/>
              <a:gd name="connsiteX3589" fmla="*/ 885717 w 12191954"/>
              <a:gd name="connsiteY3589" fmla="*/ 2870201 h 4397375"/>
              <a:gd name="connsiteX3590" fmla="*/ 883653 w 12191954"/>
              <a:gd name="connsiteY3590" fmla="*/ 2867555 h 4397375"/>
              <a:gd name="connsiteX3591" fmla="*/ 882105 w 12191954"/>
              <a:gd name="connsiteY3591" fmla="*/ 2864909 h 4397375"/>
              <a:gd name="connsiteX3592" fmla="*/ 879525 w 12191954"/>
              <a:gd name="connsiteY3592" fmla="*/ 2857501 h 4397375"/>
              <a:gd name="connsiteX3593" fmla="*/ 876945 w 12191954"/>
              <a:gd name="connsiteY3593" fmla="*/ 2850093 h 4397375"/>
              <a:gd name="connsiteX3594" fmla="*/ 875398 w 12191954"/>
              <a:gd name="connsiteY3594" fmla="*/ 2841626 h 4397375"/>
              <a:gd name="connsiteX3595" fmla="*/ 872818 w 12191954"/>
              <a:gd name="connsiteY3595" fmla="*/ 2833159 h 4397375"/>
              <a:gd name="connsiteX3596" fmla="*/ 870238 w 12191954"/>
              <a:gd name="connsiteY3596" fmla="*/ 2826809 h 4397375"/>
              <a:gd name="connsiteX3597" fmla="*/ 868691 w 12191954"/>
              <a:gd name="connsiteY3597" fmla="*/ 2823634 h 4397375"/>
              <a:gd name="connsiteX3598" fmla="*/ 866627 w 12191954"/>
              <a:gd name="connsiteY3598" fmla="*/ 2821518 h 4397375"/>
              <a:gd name="connsiteX3599" fmla="*/ 864563 w 12191954"/>
              <a:gd name="connsiteY3599" fmla="*/ 2819401 h 4397375"/>
              <a:gd name="connsiteX3600" fmla="*/ 861983 w 12191954"/>
              <a:gd name="connsiteY3600" fmla="*/ 2818343 h 4397375"/>
              <a:gd name="connsiteX3601" fmla="*/ 862499 w 12191954"/>
              <a:gd name="connsiteY3601" fmla="*/ 2814109 h 4397375"/>
              <a:gd name="connsiteX3602" fmla="*/ 863015 w 12191954"/>
              <a:gd name="connsiteY3602" fmla="*/ 2810934 h 4397375"/>
              <a:gd name="connsiteX3603" fmla="*/ 864563 w 12191954"/>
              <a:gd name="connsiteY3603" fmla="*/ 2808288 h 4397375"/>
              <a:gd name="connsiteX3604" fmla="*/ 865595 w 12191954"/>
              <a:gd name="connsiteY3604" fmla="*/ 2806701 h 4397375"/>
              <a:gd name="connsiteX3605" fmla="*/ 866627 w 12191954"/>
              <a:gd name="connsiteY3605" fmla="*/ 2804584 h 4397375"/>
              <a:gd name="connsiteX3606" fmla="*/ 868691 w 12191954"/>
              <a:gd name="connsiteY3606" fmla="*/ 2803526 h 4397375"/>
              <a:gd name="connsiteX3607" fmla="*/ 871786 w 12191954"/>
              <a:gd name="connsiteY3607" fmla="*/ 2801409 h 4397375"/>
              <a:gd name="connsiteX3608" fmla="*/ 875398 w 12191954"/>
              <a:gd name="connsiteY3608" fmla="*/ 2798763 h 4397375"/>
              <a:gd name="connsiteX3609" fmla="*/ 876430 w 12191954"/>
              <a:gd name="connsiteY3609" fmla="*/ 2797176 h 4397375"/>
              <a:gd name="connsiteX3610" fmla="*/ 877461 w 12191954"/>
              <a:gd name="connsiteY3610" fmla="*/ 2794530 h 4397375"/>
              <a:gd name="connsiteX3611" fmla="*/ 879009 w 12191954"/>
              <a:gd name="connsiteY3611" fmla="*/ 2792413 h 4397375"/>
              <a:gd name="connsiteX3612" fmla="*/ 879525 w 12191954"/>
              <a:gd name="connsiteY3612" fmla="*/ 2788709 h 4397375"/>
              <a:gd name="connsiteX3613" fmla="*/ 880041 w 12191954"/>
              <a:gd name="connsiteY3613" fmla="*/ 2784476 h 4397375"/>
              <a:gd name="connsiteX3614" fmla="*/ 1163271 w 12191954"/>
              <a:gd name="connsiteY3614" fmla="*/ 2776538 h 4397375"/>
              <a:gd name="connsiteX3615" fmla="*/ 1169058 w 12191954"/>
              <a:gd name="connsiteY3615" fmla="*/ 2776538 h 4397375"/>
              <a:gd name="connsiteX3616" fmla="*/ 1181156 w 12191954"/>
              <a:gd name="connsiteY3616" fmla="*/ 2777067 h 4397375"/>
              <a:gd name="connsiteX3617" fmla="*/ 1195359 w 12191954"/>
              <a:gd name="connsiteY3617" fmla="*/ 2778655 h 4397375"/>
              <a:gd name="connsiteX3618" fmla="*/ 1193781 w 12191954"/>
              <a:gd name="connsiteY3618" fmla="*/ 2785005 h 4397375"/>
              <a:gd name="connsiteX3619" fmla="*/ 1191151 w 12191954"/>
              <a:gd name="connsiteY3619" fmla="*/ 2789238 h 4397375"/>
              <a:gd name="connsiteX3620" fmla="*/ 1188521 w 12191954"/>
              <a:gd name="connsiteY3620" fmla="*/ 2792942 h 4397375"/>
              <a:gd name="connsiteX3621" fmla="*/ 1185365 w 12191954"/>
              <a:gd name="connsiteY3621" fmla="*/ 2795588 h 4397375"/>
              <a:gd name="connsiteX3622" fmla="*/ 1181683 w 12191954"/>
              <a:gd name="connsiteY3622" fmla="*/ 2797176 h 4397375"/>
              <a:gd name="connsiteX3623" fmla="*/ 1178000 w 12191954"/>
              <a:gd name="connsiteY3623" fmla="*/ 2798763 h 4397375"/>
              <a:gd name="connsiteX3624" fmla="*/ 1170110 w 12191954"/>
              <a:gd name="connsiteY3624" fmla="*/ 2801409 h 4397375"/>
              <a:gd name="connsiteX3625" fmla="*/ 1166428 w 12191954"/>
              <a:gd name="connsiteY3625" fmla="*/ 2802467 h 4397375"/>
              <a:gd name="connsiteX3626" fmla="*/ 1162219 w 12191954"/>
              <a:gd name="connsiteY3626" fmla="*/ 2804584 h 4397375"/>
              <a:gd name="connsiteX3627" fmla="*/ 1159063 w 12191954"/>
              <a:gd name="connsiteY3627" fmla="*/ 2806172 h 4397375"/>
              <a:gd name="connsiteX3628" fmla="*/ 1155907 w 12191954"/>
              <a:gd name="connsiteY3628" fmla="*/ 2808818 h 4397375"/>
              <a:gd name="connsiteX3629" fmla="*/ 1153277 w 12191954"/>
              <a:gd name="connsiteY3629" fmla="*/ 2812522 h 4397375"/>
              <a:gd name="connsiteX3630" fmla="*/ 1150646 w 12191954"/>
              <a:gd name="connsiteY3630" fmla="*/ 2817284 h 4397375"/>
              <a:gd name="connsiteX3631" fmla="*/ 1149068 w 12191954"/>
              <a:gd name="connsiteY3631" fmla="*/ 2823105 h 4397375"/>
              <a:gd name="connsiteX3632" fmla="*/ 1147490 w 12191954"/>
              <a:gd name="connsiteY3632" fmla="*/ 2830513 h 4397375"/>
              <a:gd name="connsiteX3633" fmla="*/ 1149068 w 12191954"/>
              <a:gd name="connsiteY3633" fmla="*/ 2836864 h 4397375"/>
              <a:gd name="connsiteX3634" fmla="*/ 1149594 w 12191954"/>
              <a:gd name="connsiteY3634" fmla="*/ 2841097 h 4397375"/>
              <a:gd name="connsiteX3635" fmla="*/ 1150646 w 12191954"/>
              <a:gd name="connsiteY3635" fmla="*/ 2843214 h 4397375"/>
              <a:gd name="connsiteX3636" fmla="*/ 1151699 w 12191954"/>
              <a:gd name="connsiteY3636" fmla="*/ 2845330 h 4397375"/>
              <a:gd name="connsiteX3637" fmla="*/ 1153277 w 12191954"/>
              <a:gd name="connsiteY3637" fmla="*/ 2845330 h 4397375"/>
              <a:gd name="connsiteX3638" fmla="*/ 1154329 w 12191954"/>
              <a:gd name="connsiteY3638" fmla="*/ 2844272 h 4397375"/>
              <a:gd name="connsiteX3639" fmla="*/ 1156959 w 12191954"/>
              <a:gd name="connsiteY3639" fmla="*/ 2840568 h 4397375"/>
              <a:gd name="connsiteX3640" fmla="*/ 1160115 w 12191954"/>
              <a:gd name="connsiteY3640" fmla="*/ 2835276 h 4397375"/>
              <a:gd name="connsiteX3641" fmla="*/ 1163797 w 12191954"/>
              <a:gd name="connsiteY3641" fmla="*/ 2830513 h 4397375"/>
              <a:gd name="connsiteX3642" fmla="*/ 1165901 w 12191954"/>
              <a:gd name="connsiteY3642" fmla="*/ 2829455 h 4397375"/>
              <a:gd name="connsiteX3643" fmla="*/ 1168006 w 12191954"/>
              <a:gd name="connsiteY3643" fmla="*/ 2828397 h 4397375"/>
              <a:gd name="connsiteX3644" fmla="*/ 1169584 w 12191954"/>
              <a:gd name="connsiteY3644" fmla="*/ 2828397 h 4397375"/>
              <a:gd name="connsiteX3645" fmla="*/ 1171688 w 12191954"/>
              <a:gd name="connsiteY3645" fmla="*/ 2830513 h 4397375"/>
              <a:gd name="connsiteX3646" fmla="*/ 1169058 w 12191954"/>
              <a:gd name="connsiteY3646" fmla="*/ 2838980 h 4397375"/>
              <a:gd name="connsiteX3647" fmla="*/ 1165376 w 12191954"/>
              <a:gd name="connsiteY3647" fmla="*/ 2844801 h 4397375"/>
              <a:gd name="connsiteX3648" fmla="*/ 1164323 w 12191954"/>
              <a:gd name="connsiteY3648" fmla="*/ 2846918 h 4397375"/>
              <a:gd name="connsiteX3649" fmla="*/ 1162219 w 12191954"/>
              <a:gd name="connsiteY3649" fmla="*/ 2849034 h 4397375"/>
              <a:gd name="connsiteX3650" fmla="*/ 1160641 w 12191954"/>
              <a:gd name="connsiteY3650" fmla="*/ 2850093 h 4397375"/>
              <a:gd name="connsiteX3651" fmla="*/ 1159063 w 12191954"/>
              <a:gd name="connsiteY3651" fmla="*/ 2850622 h 4397375"/>
              <a:gd name="connsiteX3652" fmla="*/ 1156433 w 12191954"/>
              <a:gd name="connsiteY3652" fmla="*/ 2851151 h 4397375"/>
              <a:gd name="connsiteX3653" fmla="*/ 1154855 w 12191954"/>
              <a:gd name="connsiteY3653" fmla="*/ 2851151 h 4397375"/>
              <a:gd name="connsiteX3654" fmla="*/ 1151173 w 12191954"/>
              <a:gd name="connsiteY3654" fmla="*/ 2850093 h 4397375"/>
              <a:gd name="connsiteX3655" fmla="*/ 1146964 w 12191954"/>
              <a:gd name="connsiteY3655" fmla="*/ 2847447 h 4397375"/>
              <a:gd name="connsiteX3656" fmla="*/ 1142756 w 12191954"/>
              <a:gd name="connsiteY3656" fmla="*/ 2844272 h 4397375"/>
              <a:gd name="connsiteX3657" fmla="*/ 1134339 w 12191954"/>
              <a:gd name="connsiteY3657" fmla="*/ 2836334 h 4397375"/>
              <a:gd name="connsiteX3658" fmla="*/ 1124871 w 12191954"/>
              <a:gd name="connsiteY3658" fmla="*/ 2827868 h 4397375"/>
              <a:gd name="connsiteX3659" fmla="*/ 1120663 w 12191954"/>
              <a:gd name="connsiteY3659" fmla="*/ 2823634 h 4397375"/>
              <a:gd name="connsiteX3660" fmla="*/ 1115928 w 12191954"/>
              <a:gd name="connsiteY3660" fmla="*/ 2820988 h 4397375"/>
              <a:gd name="connsiteX3661" fmla="*/ 1111194 w 12191954"/>
              <a:gd name="connsiteY3661" fmla="*/ 2818343 h 4397375"/>
              <a:gd name="connsiteX3662" fmla="*/ 1106460 w 12191954"/>
              <a:gd name="connsiteY3662" fmla="*/ 2817284 h 4397375"/>
              <a:gd name="connsiteX3663" fmla="*/ 1111194 w 12191954"/>
              <a:gd name="connsiteY3663" fmla="*/ 2809876 h 4397375"/>
              <a:gd name="connsiteX3664" fmla="*/ 1116454 w 12191954"/>
              <a:gd name="connsiteY3664" fmla="*/ 2802997 h 4397375"/>
              <a:gd name="connsiteX3665" fmla="*/ 1121189 w 12191954"/>
              <a:gd name="connsiteY3665" fmla="*/ 2797176 h 4397375"/>
              <a:gd name="connsiteX3666" fmla="*/ 1125923 w 12191954"/>
              <a:gd name="connsiteY3666" fmla="*/ 2792413 h 4397375"/>
              <a:gd name="connsiteX3667" fmla="*/ 1131183 w 12191954"/>
              <a:gd name="connsiteY3667" fmla="*/ 2788180 h 4397375"/>
              <a:gd name="connsiteX3668" fmla="*/ 1135918 w 12191954"/>
              <a:gd name="connsiteY3668" fmla="*/ 2785005 h 4397375"/>
              <a:gd name="connsiteX3669" fmla="*/ 1141178 w 12191954"/>
              <a:gd name="connsiteY3669" fmla="*/ 2781830 h 4397375"/>
              <a:gd name="connsiteX3670" fmla="*/ 1146438 w 12191954"/>
              <a:gd name="connsiteY3670" fmla="*/ 2780242 h 4397375"/>
              <a:gd name="connsiteX3671" fmla="*/ 1151699 w 12191954"/>
              <a:gd name="connsiteY3671" fmla="*/ 2778126 h 4397375"/>
              <a:gd name="connsiteX3672" fmla="*/ 1156959 w 12191954"/>
              <a:gd name="connsiteY3672" fmla="*/ 2777067 h 4397375"/>
              <a:gd name="connsiteX3673" fmla="*/ 299508 w 12191954"/>
              <a:gd name="connsiteY3673" fmla="*/ 2767013 h 4397375"/>
              <a:gd name="connsiteX3674" fmla="*/ 301095 w 12191954"/>
              <a:gd name="connsiteY3674" fmla="*/ 2767013 h 4397375"/>
              <a:gd name="connsiteX3675" fmla="*/ 302683 w 12191954"/>
              <a:gd name="connsiteY3675" fmla="*/ 2767013 h 4397375"/>
              <a:gd name="connsiteX3676" fmla="*/ 306387 w 12191954"/>
              <a:gd name="connsiteY3676" fmla="*/ 2768596 h 4397375"/>
              <a:gd name="connsiteX3677" fmla="*/ 309033 w 12191954"/>
              <a:gd name="connsiteY3677" fmla="*/ 2771233 h 4397375"/>
              <a:gd name="connsiteX3678" fmla="*/ 313795 w 12191954"/>
              <a:gd name="connsiteY3678" fmla="*/ 2776508 h 4397375"/>
              <a:gd name="connsiteX3679" fmla="*/ 316441 w 12191954"/>
              <a:gd name="connsiteY3679" fmla="*/ 2778618 h 4397375"/>
              <a:gd name="connsiteX3680" fmla="*/ 319087 w 12191954"/>
              <a:gd name="connsiteY3680" fmla="*/ 2780201 h 4397375"/>
              <a:gd name="connsiteX3681" fmla="*/ 316441 w 12191954"/>
              <a:gd name="connsiteY3681" fmla="*/ 2783366 h 4397375"/>
              <a:gd name="connsiteX3682" fmla="*/ 314854 w 12191954"/>
              <a:gd name="connsiteY3682" fmla="*/ 2787058 h 4397375"/>
              <a:gd name="connsiteX3683" fmla="*/ 310620 w 12191954"/>
              <a:gd name="connsiteY3683" fmla="*/ 2794444 h 4397375"/>
              <a:gd name="connsiteX3684" fmla="*/ 306916 w 12191954"/>
              <a:gd name="connsiteY3684" fmla="*/ 2802884 h 4397375"/>
              <a:gd name="connsiteX3685" fmla="*/ 304270 w 12191954"/>
              <a:gd name="connsiteY3685" fmla="*/ 2812379 h 4397375"/>
              <a:gd name="connsiteX3686" fmla="*/ 301095 w 12191954"/>
              <a:gd name="connsiteY3686" fmla="*/ 2821874 h 4397375"/>
              <a:gd name="connsiteX3687" fmla="*/ 297391 w 12191954"/>
              <a:gd name="connsiteY3687" fmla="*/ 2830842 h 4397375"/>
              <a:gd name="connsiteX3688" fmla="*/ 294216 w 12191954"/>
              <a:gd name="connsiteY3688" fmla="*/ 2838754 h 4397375"/>
              <a:gd name="connsiteX3689" fmla="*/ 291570 w 12191954"/>
              <a:gd name="connsiteY3689" fmla="*/ 2841919 h 4397375"/>
              <a:gd name="connsiteX3690" fmla="*/ 289454 w 12191954"/>
              <a:gd name="connsiteY3690" fmla="*/ 2845084 h 4397375"/>
              <a:gd name="connsiteX3691" fmla="*/ 289983 w 12191954"/>
              <a:gd name="connsiteY3691" fmla="*/ 2849832 h 4397375"/>
              <a:gd name="connsiteX3692" fmla="*/ 289983 w 12191954"/>
              <a:gd name="connsiteY3692" fmla="*/ 2852997 h 4397375"/>
              <a:gd name="connsiteX3693" fmla="*/ 291041 w 12191954"/>
              <a:gd name="connsiteY3693" fmla="*/ 2856162 h 4397375"/>
              <a:gd name="connsiteX3694" fmla="*/ 291570 w 12191954"/>
              <a:gd name="connsiteY3694" fmla="*/ 2859327 h 4397375"/>
              <a:gd name="connsiteX3695" fmla="*/ 294745 w 12191954"/>
              <a:gd name="connsiteY3695" fmla="*/ 2863020 h 4397375"/>
              <a:gd name="connsiteX3696" fmla="*/ 296862 w 12191954"/>
              <a:gd name="connsiteY3696" fmla="*/ 2867240 h 4397375"/>
              <a:gd name="connsiteX3697" fmla="*/ 299508 w 12191954"/>
              <a:gd name="connsiteY3697" fmla="*/ 2871460 h 4397375"/>
              <a:gd name="connsiteX3698" fmla="*/ 300566 w 12191954"/>
              <a:gd name="connsiteY3698" fmla="*/ 2874625 h 4397375"/>
              <a:gd name="connsiteX3699" fmla="*/ 301095 w 12191954"/>
              <a:gd name="connsiteY3699" fmla="*/ 2877262 h 4397375"/>
              <a:gd name="connsiteX3700" fmla="*/ 301624 w 12191954"/>
              <a:gd name="connsiteY3700" fmla="*/ 2880955 h 4397375"/>
              <a:gd name="connsiteX3701" fmla="*/ 302154 w 12191954"/>
              <a:gd name="connsiteY3701" fmla="*/ 2885175 h 4397375"/>
              <a:gd name="connsiteX3702" fmla="*/ 301624 w 12191954"/>
              <a:gd name="connsiteY3702" fmla="*/ 2890450 h 4397375"/>
              <a:gd name="connsiteX3703" fmla="*/ 301095 w 12191954"/>
              <a:gd name="connsiteY3703" fmla="*/ 2896253 h 4397375"/>
              <a:gd name="connsiteX3704" fmla="*/ 283633 w 12191954"/>
              <a:gd name="connsiteY3704" fmla="*/ 2896253 h 4397375"/>
              <a:gd name="connsiteX3705" fmla="*/ 284691 w 12191954"/>
              <a:gd name="connsiteY3705" fmla="*/ 2904693 h 4397375"/>
              <a:gd name="connsiteX3706" fmla="*/ 285749 w 12191954"/>
              <a:gd name="connsiteY3706" fmla="*/ 2910495 h 4397375"/>
              <a:gd name="connsiteX3707" fmla="*/ 287866 w 12191954"/>
              <a:gd name="connsiteY3707" fmla="*/ 2915770 h 4397375"/>
              <a:gd name="connsiteX3708" fmla="*/ 291041 w 12191954"/>
              <a:gd name="connsiteY3708" fmla="*/ 2919463 h 4397375"/>
              <a:gd name="connsiteX3709" fmla="*/ 294216 w 12191954"/>
              <a:gd name="connsiteY3709" fmla="*/ 2921573 h 4397375"/>
              <a:gd name="connsiteX3710" fmla="*/ 298450 w 12191954"/>
              <a:gd name="connsiteY3710" fmla="*/ 2923155 h 4397375"/>
              <a:gd name="connsiteX3711" fmla="*/ 302154 w 12191954"/>
              <a:gd name="connsiteY3711" fmla="*/ 2923155 h 4397375"/>
              <a:gd name="connsiteX3712" fmla="*/ 307445 w 12191954"/>
              <a:gd name="connsiteY3712" fmla="*/ 2922100 h 4397375"/>
              <a:gd name="connsiteX3713" fmla="*/ 305858 w 12191954"/>
              <a:gd name="connsiteY3713" fmla="*/ 2926320 h 4397375"/>
              <a:gd name="connsiteX3714" fmla="*/ 304270 w 12191954"/>
              <a:gd name="connsiteY3714" fmla="*/ 2930013 h 4397375"/>
              <a:gd name="connsiteX3715" fmla="*/ 302683 w 12191954"/>
              <a:gd name="connsiteY3715" fmla="*/ 2932123 h 4397375"/>
              <a:gd name="connsiteX3716" fmla="*/ 301095 w 12191954"/>
              <a:gd name="connsiteY3716" fmla="*/ 2934233 h 4397375"/>
              <a:gd name="connsiteX3717" fmla="*/ 299508 w 12191954"/>
              <a:gd name="connsiteY3717" fmla="*/ 2935288 h 4397375"/>
              <a:gd name="connsiteX3718" fmla="*/ 298450 w 12191954"/>
              <a:gd name="connsiteY3718" fmla="*/ 2935288 h 4397375"/>
              <a:gd name="connsiteX3719" fmla="*/ 296333 w 12191954"/>
              <a:gd name="connsiteY3719" fmla="*/ 2934761 h 4397375"/>
              <a:gd name="connsiteX3720" fmla="*/ 294745 w 12191954"/>
              <a:gd name="connsiteY3720" fmla="*/ 2934233 h 4397375"/>
              <a:gd name="connsiteX3721" fmla="*/ 291570 w 12191954"/>
              <a:gd name="connsiteY3721" fmla="*/ 2930541 h 4397375"/>
              <a:gd name="connsiteX3722" fmla="*/ 287866 w 12191954"/>
              <a:gd name="connsiteY3722" fmla="*/ 2925793 h 4397375"/>
              <a:gd name="connsiteX3723" fmla="*/ 281516 w 12191954"/>
              <a:gd name="connsiteY3723" fmla="*/ 2913660 h 4397375"/>
              <a:gd name="connsiteX3724" fmla="*/ 278870 w 12191954"/>
              <a:gd name="connsiteY3724" fmla="*/ 2907330 h 4397375"/>
              <a:gd name="connsiteX3725" fmla="*/ 275166 w 12191954"/>
              <a:gd name="connsiteY3725" fmla="*/ 2901528 h 4397375"/>
              <a:gd name="connsiteX3726" fmla="*/ 271462 w 12191954"/>
              <a:gd name="connsiteY3726" fmla="*/ 2896780 h 4397375"/>
              <a:gd name="connsiteX3727" fmla="*/ 269875 w 12191954"/>
              <a:gd name="connsiteY3727" fmla="*/ 2895725 h 4397375"/>
              <a:gd name="connsiteX3728" fmla="*/ 267758 w 12191954"/>
              <a:gd name="connsiteY3728" fmla="*/ 2894670 h 4397375"/>
              <a:gd name="connsiteX3729" fmla="*/ 266171 w 12191954"/>
              <a:gd name="connsiteY3729" fmla="*/ 2893615 h 4397375"/>
              <a:gd name="connsiteX3730" fmla="*/ 264583 w 12191954"/>
              <a:gd name="connsiteY3730" fmla="*/ 2893615 h 4397375"/>
              <a:gd name="connsiteX3731" fmla="*/ 262466 w 12191954"/>
              <a:gd name="connsiteY3731" fmla="*/ 2894143 h 4397375"/>
              <a:gd name="connsiteX3732" fmla="*/ 260879 w 12191954"/>
              <a:gd name="connsiteY3732" fmla="*/ 2895725 h 4397375"/>
              <a:gd name="connsiteX3733" fmla="*/ 259291 w 12191954"/>
              <a:gd name="connsiteY3733" fmla="*/ 2897308 h 4397375"/>
              <a:gd name="connsiteX3734" fmla="*/ 257175 w 12191954"/>
              <a:gd name="connsiteY3734" fmla="*/ 2901000 h 4397375"/>
              <a:gd name="connsiteX3735" fmla="*/ 255587 w 12191954"/>
              <a:gd name="connsiteY3735" fmla="*/ 2904693 h 4397375"/>
              <a:gd name="connsiteX3736" fmla="*/ 253470 w 12191954"/>
              <a:gd name="connsiteY3736" fmla="*/ 2909968 h 4397375"/>
              <a:gd name="connsiteX3737" fmla="*/ 250825 w 12191954"/>
              <a:gd name="connsiteY3737" fmla="*/ 2901528 h 4397375"/>
              <a:gd name="connsiteX3738" fmla="*/ 247121 w 12191954"/>
              <a:gd name="connsiteY3738" fmla="*/ 2894670 h 4397375"/>
              <a:gd name="connsiteX3739" fmla="*/ 242887 w 12191954"/>
              <a:gd name="connsiteY3739" fmla="*/ 2888867 h 4397375"/>
              <a:gd name="connsiteX3740" fmla="*/ 238654 w 12191954"/>
              <a:gd name="connsiteY3740" fmla="*/ 2883065 h 4397375"/>
              <a:gd name="connsiteX3741" fmla="*/ 234421 w 12191954"/>
              <a:gd name="connsiteY3741" fmla="*/ 2879372 h 4397375"/>
              <a:gd name="connsiteX3742" fmla="*/ 229658 w 12191954"/>
              <a:gd name="connsiteY3742" fmla="*/ 2875680 h 4397375"/>
              <a:gd name="connsiteX3743" fmla="*/ 223308 w 12191954"/>
              <a:gd name="connsiteY3743" fmla="*/ 2872515 h 4397375"/>
              <a:gd name="connsiteX3744" fmla="*/ 217487 w 12191954"/>
              <a:gd name="connsiteY3744" fmla="*/ 2870932 h 4397375"/>
              <a:gd name="connsiteX3745" fmla="*/ 218546 w 12191954"/>
              <a:gd name="connsiteY3745" fmla="*/ 2863547 h 4397375"/>
              <a:gd name="connsiteX3746" fmla="*/ 220662 w 12191954"/>
              <a:gd name="connsiteY3746" fmla="*/ 2858272 h 4397375"/>
              <a:gd name="connsiteX3747" fmla="*/ 222250 w 12191954"/>
              <a:gd name="connsiteY3747" fmla="*/ 2854579 h 4397375"/>
              <a:gd name="connsiteX3748" fmla="*/ 224896 w 12191954"/>
              <a:gd name="connsiteY3748" fmla="*/ 2851414 h 4397375"/>
              <a:gd name="connsiteX3749" fmla="*/ 227012 w 12191954"/>
              <a:gd name="connsiteY3749" fmla="*/ 2848777 h 4397375"/>
              <a:gd name="connsiteX3750" fmla="*/ 229658 w 12191954"/>
              <a:gd name="connsiteY3750" fmla="*/ 2847194 h 4397375"/>
              <a:gd name="connsiteX3751" fmla="*/ 234421 w 12191954"/>
              <a:gd name="connsiteY3751" fmla="*/ 2843502 h 4397375"/>
              <a:gd name="connsiteX3752" fmla="*/ 236537 w 12191954"/>
              <a:gd name="connsiteY3752" fmla="*/ 2842447 h 4397375"/>
              <a:gd name="connsiteX3753" fmla="*/ 238125 w 12191954"/>
              <a:gd name="connsiteY3753" fmla="*/ 2840337 h 4397375"/>
              <a:gd name="connsiteX3754" fmla="*/ 239712 w 12191954"/>
              <a:gd name="connsiteY3754" fmla="*/ 2837699 h 4397375"/>
              <a:gd name="connsiteX3755" fmla="*/ 240241 w 12191954"/>
              <a:gd name="connsiteY3755" fmla="*/ 2834007 h 4397375"/>
              <a:gd name="connsiteX3756" fmla="*/ 240241 w 12191954"/>
              <a:gd name="connsiteY3756" fmla="*/ 2829259 h 4397375"/>
              <a:gd name="connsiteX3757" fmla="*/ 239712 w 12191954"/>
              <a:gd name="connsiteY3757" fmla="*/ 2823456 h 4397375"/>
              <a:gd name="connsiteX3758" fmla="*/ 238125 w 12191954"/>
              <a:gd name="connsiteY3758" fmla="*/ 2816071 h 4397375"/>
              <a:gd name="connsiteX3759" fmla="*/ 236008 w 12191954"/>
              <a:gd name="connsiteY3759" fmla="*/ 2806576 h 4397375"/>
              <a:gd name="connsiteX3760" fmla="*/ 238654 w 12191954"/>
              <a:gd name="connsiteY3760" fmla="*/ 2811851 h 4397375"/>
              <a:gd name="connsiteX3761" fmla="*/ 242358 w 12191954"/>
              <a:gd name="connsiteY3761" fmla="*/ 2814489 h 4397375"/>
              <a:gd name="connsiteX3762" fmla="*/ 246062 w 12191954"/>
              <a:gd name="connsiteY3762" fmla="*/ 2817126 h 4397375"/>
              <a:gd name="connsiteX3763" fmla="*/ 249766 w 12191954"/>
              <a:gd name="connsiteY3763" fmla="*/ 2818181 h 4397375"/>
              <a:gd name="connsiteX3764" fmla="*/ 253470 w 12191954"/>
              <a:gd name="connsiteY3764" fmla="*/ 2818181 h 4397375"/>
              <a:gd name="connsiteX3765" fmla="*/ 257704 w 12191954"/>
              <a:gd name="connsiteY3765" fmla="*/ 2818181 h 4397375"/>
              <a:gd name="connsiteX3766" fmla="*/ 265641 w 12191954"/>
              <a:gd name="connsiteY3766" fmla="*/ 2816071 h 4397375"/>
              <a:gd name="connsiteX3767" fmla="*/ 273050 w 12191954"/>
              <a:gd name="connsiteY3767" fmla="*/ 2813434 h 4397375"/>
              <a:gd name="connsiteX3768" fmla="*/ 276754 w 12191954"/>
              <a:gd name="connsiteY3768" fmla="*/ 2812906 h 4397375"/>
              <a:gd name="connsiteX3769" fmla="*/ 279929 w 12191954"/>
              <a:gd name="connsiteY3769" fmla="*/ 2812379 h 4397375"/>
              <a:gd name="connsiteX3770" fmla="*/ 282574 w 12191954"/>
              <a:gd name="connsiteY3770" fmla="*/ 2812906 h 4397375"/>
              <a:gd name="connsiteX3771" fmla="*/ 285749 w 12191954"/>
              <a:gd name="connsiteY3771" fmla="*/ 2813434 h 4397375"/>
              <a:gd name="connsiteX3772" fmla="*/ 287337 w 12191954"/>
              <a:gd name="connsiteY3772" fmla="*/ 2816071 h 4397375"/>
              <a:gd name="connsiteX3773" fmla="*/ 289454 w 12191954"/>
              <a:gd name="connsiteY3773" fmla="*/ 2819236 h 4397375"/>
              <a:gd name="connsiteX3774" fmla="*/ 292099 w 12191954"/>
              <a:gd name="connsiteY3774" fmla="*/ 2817126 h 4397375"/>
              <a:gd name="connsiteX3775" fmla="*/ 294216 w 12191954"/>
              <a:gd name="connsiteY3775" fmla="*/ 2813961 h 4397375"/>
              <a:gd name="connsiteX3776" fmla="*/ 294745 w 12191954"/>
              <a:gd name="connsiteY3776" fmla="*/ 2811324 h 4397375"/>
              <a:gd name="connsiteX3777" fmla="*/ 295274 w 12191954"/>
              <a:gd name="connsiteY3777" fmla="*/ 2808159 h 4397375"/>
              <a:gd name="connsiteX3778" fmla="*/ 295274 w 12191954"/>
              <a:gd name="connsiteY3778" fmla="*/ 2805521 h 4397375"/>
              <a:gd name="connsiteX3779" fmla="*/ 294745 w 12191954"/>
              <a:gd name="connsiteY3779" fmla="*/ 2802356 h 4397375"/>
              <a:gd name="connsiteX3780" fmla="*/ 292629 w 12191954"/>
              <a:gd name="connsiteY3780" fmla="*/ 2794971 h 4397375"/>
              <a:gd name="connsiteX3781" fmla="*/ 291570 w 12191954"/>
              <a:gd name="connsiteY3781" fmla="*/ 2788641 h 4397375"/>
              <a:gd name="connsiteX3782" fmla="*/ 291041 w 12191954"/>
              <a:gd name="connsiteY3782" fmla="*/ 2784948 h 4397375"/>
              <a:gd name="connsiteX3783" fmla="*/ 290512 w 12191954"/>
              <a:gd name="connsiteY3783" fmla="*/ 2781783 h 4397375"/>
              <a:gd name="connsiteX3784" fmla="*/ 290512 w 12191954"/>
              <a:gd name="connsiteY3784" fmla="*/ 2778091 h 4397375"/>
              <a:gd name="connsiteX3785" fmla="*/ 291570 w 12191954"/>
              <a:gd name="connsiteY3785" fmla="*/ 2774398 h 4397375"/>
              <a:gd name="connsiteX3786" fmla="*/ 292629 w 12191954"/>
              <a:gd name="connsiteY3786" fmla="*/ 2771233 h 4397375"/>
              <a:gd name="connsiteX3787" fmla="*/ 295274 w 12191954"/>
              <a:gd name="connsiteY3787" fmla="*/ 2768068 h 4397375"/>
              <a:gd name="connsiteX3788" fmla="*/ 297391 w 12191954"/>
              <a:gd name="connsiteY3788" fmla="*/ 2767541 h 4397375"/>
              <a:gd name="connsiteX3789" fmla="*/ 5531764 w 12191954"/>
              <a:gd name="connsiteY3789" fmla="*/ 2752725 h 4397375"/>
              <a:gd name="connsiteX3790" fmla="*/ 5534382 w 12191954"/>
              <a:gd name="connsiteY3790" fmla="*/ 2752725 h 4397375"/>
              <a:gd name="connsiteX3791" fmla="*/ 5538051 w 12191954"/>
              <a:gd name="connsiteY3791" fmla="*/ 2753778 h 4397375"/>
              <a:gd name="connsiteX3792" fmla="*/ 5541193 w 12191954"/>
              <a:gd name="connsiteY3792" fmla="*/ 2755357 h 4397375"/>
              <a:gd name="connsiteX3793" fmla="*/ 5544338 w 12191954"/>
              <a:gd name="connsiteY3793" fmla="*/ 2757989 h 4397375"/>
              <a:gd name="connsiteX3794" fmla="*/ 5551149 w 12191954"/>
              <a:gd name="connsiteY3794" fmla="*/ 2763780 h 4397375"/>
              <a:gd name="connsiteX3795" fmla="*/ 5557959 w 12191954"/>
              <a:gd name="connsiteY3795" fmla="*/ 2770097 h 4397375"/>
              <a:gd name="connsiteX3796" fmla="*/ 5561627 w 12191954"/>
              <a:gd name="connsiteY3796" fmla="*/ 2772729 h 4397375"/>
              <a:gd name="connsiteX3797" fmla="*/ 5565294 w 12191954"/>
              <a:gd name="connsiteY3797" fmla="*/ 2774835 h 4397375"/>
              <a:gd name="connsiteX3798" fmla="*/ 5568438 w 12191954"/>
              <a:gd name="connsiteY3798" fmla="*/ 2776941 h 4397375"/>
              <a:gd name="connsiteX3799" fmla="*/ 5572106 w 12191954"/>
              <a:gd name="connsiteY3799" fmla="*/ 2777467 h 4397375"/>
              <a:gd name="connsiteX3800" fmla="*/ 5566867 w 12191954"/>
              <a:gd name="connsiteY3800" fmla="*/ 2779573 h 4397375"/>
              <a:gd name="connsiteX3801" fmla="*/ 5562151 w 12191954"/>
              <a:gd name="connsiteY3801" fmla="*/ 2782731 h 4397375"/>
              <a:gd name="connsiteX3802" fmla="*/ 5558483 w 12191954"/>
              <a:gd name="connsiteY3802" fmla="*/ 2785890 h 4397375"/>
              <a:gd name="connsiteX3803" fmla="*/ 5555340 w 12191954"/>
              <a:gd name="connsiteY3803" fmla="*/ 2789048 h 4397375"/>
              <a:gd name="connsiteX3804" fmla="*/ 5552721 w 12191954"/>
              <a:gd name="connsiteY3804" fmla="*/ 2792733 h 4397375"/>
              <a:gd name="connsiteX3805" fmla="*/ 5550626 w 12191954"/>
              <a:gd name="connsiteY3805" fmla="*/ 2796418 h 4397375"/>
              <a:gd name="connsiteX3806" fmla="*/ 5548529 w 12191954"/>
              <a:gd name="connsiteY3806" fmla="*/ 2800630 h 4397375"/>
              <a:gd name="connsiteX3807" fmla="*/ 5546957 w 12191954"/>
              <a:gd name="connsiteY3807" fmla="*/ 2805368 h 4397375"/>
              <a:gd name="connsiteX3808" fmla="*/ 5544338 w 12191954"/>
              <a:gd name="connsiteY3808" fmla="*/ 2814317 h 4397375"/>
              <a:gd name="connsiteX3809" fmla="*/ 5542242 w 12191954"/>
              <a:gd name="connsiteY3809" fmla="*/ 2826425 h 4397375"/>
              <a:gd name="connsiteX3810" fmla="*/ 5539622 w 12191954"/>
              <a:gd name="connsiteY3810" fmla="*/ 2839585 h 4397375"/>
              <a:gd name="connsiteX3811" fmla="*/ 5536478 w 12191954"/>
              <a:gd name="connsiteY3811" fmla="*/ 2854325 h 4397375"/>
              <a:gd name="connsiteX3812" fmla="*/ 5529143 w 12191954"/>
              <a:gd name="connsiteY3812" fmla="*/ 2851167 h 4397375"/>
              <a:gd name="connsiteX3813" fmla="*/ 5522333 w 12191954"/>
              <a:gd name="connsiteY3813" fmla="*/ 2849587 h 4397375"/>
              <a:gd name="connsiteX3814" fmla="*/ 5516045 w 12191954"/>
              <a:gd name="connsiteY3814" fmla="*/ 2848534 h 4397375"/>
              <a:gd name="connsiteX3815" fmla="*/ 5509235 w 12191954"/>
              <a:gd name="connsiteY3815" fmla="*/ 2848008 h 4397375"/>
              <a:gd name="connsiteX3816" fmla="*/ 5497708 w 12191954"/>
              <a:gd name="connsiteY3816" fmla="*/ 2848008 h 4397375"/>
              <a:gd name="connsiteX3817" fmla="*/ 5492468 w 12191954"/>
              <a:gd name="connsiteY3817" fmla="*/ 2847482 h 4397375"/>
              <a:gd name="connsiteX3818" fmla="*/ 5487229 w 12191954"/>
              <a:gd name="connsiteY3818" fmla="*/ 2846429 h 4397375"/>
              <a:gd name="connsiteX3819" fmla="*/ 5482515 w 12191954"/>
              <a:gd name="connsiteY3819" fmla="*/ 2843797 h 4397375"/>
              <a:gd name="connsiteX3820" fmla="*/ 5480418 w 12191954"/>
              <a:gd name="connsiteY3820" fmla="*/ 2842744 h 4397375"/>
              <a:gd name="connsiteX3821" fmla="*/ 5478323 w 12191954"/>
              <a:gd name="connsiteY3821" fmla="*/ 2841165 h 4397375"/>
              <a:gd name="connsiteX3822" fmla="*/ 5476226 w 12191954"/>
              <a:gd name="connsiteY3822" fmla="*/ 2838532 h 4397375"/>
              <a:gd name="connsiteX3823" fmla="*/ 5474654 w 12191954"/>
              <a:gd name="connsiteY3823" fmla="*/ 2835900 h 4397375"/>
              <a:gd name="connsiteX3824" fmla="*/ 5471512 w 12191954"/>
              <a:gd name="connsiteY3824" fmla="*/ 2828530 h 4397375"/>
              <a:gd name="connsiteX3825" fmla="*/ 5469416 w 12191954"/>
              <a:gd name="connsiteY3825" fmla="*/ 2820108 h 4397375"/>
              <a:gd name="connsiteX3826" fmla="*/ 5467845 w 12191954"/>
              <a:gd name="connsiteY3826" fmla="*/ 2808526 h 4397375"/>
              <a:gd name="connsiteX3827" fmla="*/ 5466272 w 12191954"/>
              <a:gd name="connsiteY3827" fmla="*/ 2793786 h 4397375"/>
              <a:gd name="connsiteX3828" fmla="*/ 5465749 w 12191954"/>
              <a:gd name="connsiteY3828" fmla="*/ 2776941 h 4397375"/>
              <a:gd name="connsiteX3829" fmla="*/ 5469416 w 12191954"/>
              <a:gd name="connsiteY3829" fmla="*/ 2778520 h 4397375"/>
              <a:gd name="connsiteX3830" fmla="*/ 5472559 w 12191954"/>
              <a:gd name="connsiteY3830" fmla="*/ 2781152 h 4397375"/>
              <a:gd name="connsiteX3831" fmla="*/ 5475179 w 12191954"/>
              <a:gd name="connsiteY3831" fmla="*/ 2784837 h 4397375"/>
              <a:gd name="connsiteX3832" fmla="*/ 5477799 w 12191954"/>
              <a:gd name="connsiteY3832" fmla="*/ 2789048 h 4397375"/>
              <a:gd name="connsiteX3833" fmla="*/ 5481990 w 12191954"/>
              <a:gd name="connsiteY3833" fmla="*/ 2799577 h 4397375"/>
              <a:gd name="connsiteX3834" fmla="*/ 5485135 w 12191954"/>
              <a:gd name="connsiteY3834" fmla="*/ 2810632 h 4397375"/>
              <a:gd name="connsiteX3835" fmla="*/ 5487753 w 12191954"/>
              <a:gd name="connsiteY3835" fmla="*/ 2815896 h 4397375"/>
              <a:gd name="connsiteX3836" fmla="*/ 5489325 w 12191954"/>
              <a:gd name="connsiteY3836" fmla="*/ 2820634 h 4397375"/>
              <a:gd name="connsiteX3837" fmla="*/ 5492468 w 12191954"/>
              <a:gd name="connsiteY3837" fmla="*/ 2824319 h 4397375"/>
              <a:gd name="connsiteX3838" fmla="*/ 5495088 w 12191954"/>
              <a:gd name="connsiteY3838" fmla="*/ 2828004 h 4397375"/>
              <a:gd name="connsiteX3839" fmla="*/ 5498755 w 12191954"/>
              <a:gd name="connsiteY3839" fmla="*/ 2830110 h 4397375"/>
              <a:gd name="connsiteX3840" fmla="*/ 5500327 w 12191954"/>
              <a:gd name="connsiteY3840" fmla="*/ 2830636 h 4397375"/>
              <a:gd name="connsiteX3841" fmla="*/ 5502948 w 12191954"/>
              <a:gd name="connsiteY3841" fmla="*/ 2831162 h 4397375"/>
              <a:gd name="connsiteX3842" fmla="*/ 5504519 w 12191954"/>
              <a:gd name="connsiteY3842" fmla="*/ 2831162 h 4397375"/>
              <a:gd name="connsiteX3843" fmla="*/ 5507663 w 12191954"/>
              <a:gd name="connsiteY3843" fmla="*/ 2830636 h 4397375"/>
              <a:gd name="connsiteX3844" fmla="*/ 5512903 w 12191954"/>
              <a:gd name="connsiteY3844" fmla="*/ 2828004 h 4397375"/>
              <a:gd name="connsiteX3845" fmla="*/ 5504519 w 12191954"/>
              <a:gd name="connsiteY3845" fmla="*/ 2820108 h 4397375"/>
              <a:gd name="connsiteX3846" fmla="*/ 5502424 w 12191954"/>
              <a:gd name="connsiteY3846" fmla="*/ 2816423 h 4397375"/>
              <a:gd name="connsiteX3847" fmla="*/ 5500327 w 12191954"/>
              <a:gd name="connsiteY3847" fmla="*/ 2813264 h 4397375"/>
              <a:gd name="connsiteX3848" fmla="*/ 5499279 w 12191954"/>
              <a:gd name="connsiteY3848" fmla="*/ 2810632 h 4397375"/>
              <a:gd name="connsiteX3849" fmla="*/ 5499279 w 12191954"/>
              <a:gd name="connsiteY3849" fmla="*/ 2808526 h 4397375"/>
              <a:gd name="connsiteX3850" fmla="*/ 5499804 w 12191954"/>
              <a:gd name="connsiteY3850" fmla="*/ 2806947 h 4397375"/>
              <a:gd name="connsiteX3851" fmla="*/ 5501375 w 12191954"/>
              <a:gd name="connsiteY3851" fmla="*/ 2805368 h 4397375"/>
              <a:gd name="connsiteX3852" fmla="*/ 5502948 w 12191954"/>
              <a:gd name="connsiteY3852" fmla="*/ 2803788 h 4397375"/>
              <a:gd name="connsiteX3853" fmla="*/ 5505043 w 12191954"/>
              <a:gd name="connsiteY3853" fmla="*/ 2803262 h 4397375"/>
              <a:gd name="connsiteX3854" fmla="*/ 5512379 w 12191954"/>
              <a:gd name="connsiteY3854" fmla="*/ 2802209 h 4397375"/>
              <a:gd name="connsiteX3855" fmla="*/ 5520237 w 12191954"/>
              <a:gd name="connsiteY3855" fmla="*/ 2802209 h 4397375"/>
              <a:gd name="connsiteX3856" fmla="*/ 5530716 w 12191954"/>
              <a:gd name="connsiteY3856" fmla="*/ 2802735 h 4397375"/>
              <a:gd name="connsiteX3857" fmla="*/ 5528620 w 12191954"/>
              <a:gd name="connsiteY3857" fmla="*/ 2797998 h 4397375"/>
              <a:gd name="connsiteX3858" fmla="*/ 5527049 w 12191954"/>
              <a:gd name="connsiteY3858" fmla="*/ 2794313 h 4397375"/>
              <a:gd name="connsiteX3859" fmla="*/ 5522856 w 12191954"/>
              <a:gd name="connsiteY3859" fmla="*/ 2787996 h 4397375"/>
              <a:gd name="connsiteX3860" fmla="*/ 5521285 w 12191954"/>
              <a:gd name="connsiteY3860" fmla="*/ 2783784 h 4397375"/>
              <a:gd name="connsiteX3861" fmla="*/ 5519188 w 12191954"/>
              <a:gd name="connsiteY3861" fmla="*/ 2778520 h 4397375"/>
              <a:gd name="connsiteX3862" fmla="*/ 5518666 w 12191954"/>
              <a:gd name="connsiteY3862" fmla="*/ 2772203 h 4397375"/>
              <a:gd name="connsiteX3863" fmla="*/ 5518666 w 12191954"/>
              <a:gd name="connsiteY3863" fmla="*/ 2763780 h 4397375"/>
              <a:gd name="connsiteX3864" fmla="*/ 5522333 w 12191954"/>
              <a:gd name="connsiteY3864" fmla="*/ 2759042 h 4397375"/>
              <a:gd name="connsiteX3865" fmla="*/ 5524952 w 12191954"/>
              <a:gd name="connsiteY3865" fmla="*/ 2755357 h 4397375"/>
              <a:gd name="connsiteX3866" fmla="*/ 5528095 w 12191954"/>
              <a:gd name="connsiteY3866" fmla="*/ 2753252 h 4397375"/>
              <a:gd name="connsiteX3867" fmla="*/ 5168866 w 12191954"/>
              <a:gd name="connsiteY3867" fmla="*/ 2722563 h 4397375"/>
              <a:gd name="connsiteX3868" fmla="*/ 5171512 w 12191954"/>
              <a:gd name="connsiteY3868" fmla="*/ 2723092 h 4397375"/>
              <a:gd name="connsiteX3869" fmla="*/ 5173626 w 12191954"/>
              <a:gd name="connsiteY3869" fmla="*/ 2723621 h 4397375"/>
              <a:gd name="connsiteX3870" fmla="*/ 5175213 w 12191954"/>
              <a:gd name="connsiteY3870" fmla="*/ 2724680 h 4397375"/>
              <a:gd name="connsiteX3871" fmla="*/ 5179447 w 12191954"/>
              <a:gd name="connsiteY3871" fmla="*/ 2727855 h 4397375"/>
              <a:gd name="connsiteX3872" fmla="*/ 5183151 w 12191954"/>
              <a:gd name="connsiteY3872" fmla="*/ 2731030 h 4397375"/>
              <a:gd name="connsiteX3873" fmla="*/ 5186862 w 12191954"/>
              <a:gd name="connsiteY3873" fmla="*/ 2734734 h 4397375"/>
              <a:gd name="connsiteX3874" fmla="*/ 5191087 w 12191954"/>
              <a:gd name="connsiteY3874" fmla="*/ 2737380 h 4397375"/>
              <a:gd name="connsiteX3875" fmla="*/ 5193217 w 12191954"/>
              <a:gd name="connsiteY3875" fmla="*/ 2737909 h 4397375"/>
              <a:gd name="connsiteX3876" fmla="*/ 5195854 w 12191954"/>
              <a:gd name="connsiteY3876" fmla="*/ 2737909 h 4397375"/>
              <a:gd name="connsiteX3877" fmla="*/ 5195854 w 12191954"/>
              <a:gd name="connsiteY3877" fmla="*/ 2746905 h 4397375"/>
              <a:gd name="connsiteX3878" fmla="*/ 5194797 w 12191954"/>
              <a:gd name="connsiteY3878" fmla="*/ 2753255 h 4397375"/>
              <a:gd name="connsiteX3879" fmla="*/ 5193217 w 12191954"/>
              <a:gd name="connsiteY3879" fmla="*/ 2758547 h 4397375"/>
              <a:gd name="connsiteX3880" fmla="*/ 5191087 w 12191954"/>
              <a:gd name="connsiteY3880" fmla="*/ 2762780 h 4397375"/>
              <a:gd name="connsiteX3881" fmla="*/ 5187389 w 12191954"/>
              <a:gd name="connsiteY3881" fmla="*/ 2764368 h 4397375"/>
              <a:gd name="connsiteX3882" fmla="*/ 5184211 w 12191954"/>
              <a:gd name="connsiteY3882" fmla="*/ 2765426 h 4397375"/>
              <a:gd name="connsiteX3883" fmla="*/ 5181035 w 12191954"/>
              <a:gd name="connsiteY3883" fmla="*/ 2765426 h 4397375"/>
              <a:gd name="connsiteX3884" fmla="*/ 5176801 w 12191954"/>
              <a:gd name="connsiteY3884" fmla="*/ 2763839 h 4397375"/>
              <a:gd name="connsiteX3885" fmla="*/ 5173099 w 12191954"/>
              <a:gd name="connsiteY3885" fmla="*/ 2761722 h 4397375"/>
              <a:gd name="connsiteX3886" fmla="*/ 5169394 w 12191954"/>
              <a:gd name="connsiteY3886" fmla="*/ 2758547 h 4397375"/>
              <a:gd name="connsiteX3887" fmla="*/ 5166748 w 12191954"/>
              <a:gd name="connsiteY3887" fmla="*/ 2754313 h 4397375"/>
              <a:gd name="connsiteX3888" fmla="*/ 5163574 w 12191954"/>
              <a:gd name="connsiteY3888" fmla="*/ 2749022 h 4397375"/>
              <a:gd name="connsiteX3889" fmla="*/ 5161458 w 12191954"/>
              <a:gd name="connsiteY3889" fmla="*/ 2743730 h 4397375"/>
              <a:gd name="connsiteX3890" fmla="*/ 5159872 w 12191954"/>
              <a:gd name="connsiteY3890" fmla="*/ 2737909 h 4397375"/>
              <a:gd name="connsiteX3891" fmla="*/ 5159342 w 12191954"/>
              <a:gd name="connsiteY3891" fmla="*/ 2731030 h 4397375"/>
              <a:gd name="connsiteX3892" fmla="*/ 5159872 w 12191954"/>
              <a:gd name="connsiteY3892" fmla="*/ 2724680 h 4397375"/>
              <a:gd name="connsiteX3893" fmla="*/ 5163574 w 12191954"/>
              <a:gd name="connsiteY3893" fmla="*/ 2723621 h 4397375"/>
              <a:gd name="connsiteX3894" fmla="*/ 5166748 w 12191954"/>
              <a:gd name="connsiteY3894" fmla="*/ 2723092 h 4397375"/>
              <a:gd name="connsiteX3895" fmla="*/ 1357458 w 12191954"/>
              <a:gd name="connsiteY3895" fmla="*/ 2701925 h 4397375"/>
              <a:gd name="connsiteX3896" fmla="*/ 1362241 w 12191954"/>
              <a:gd name="connsiteY3896" fmla="*/ 2707238 h 4397375"/>
              <a:gd name="connsiteX3897" fmla="*/ 1367024 w 12191954"/>
              <a:gd name="connsiteY3897" fmla="*/ 2711489 h 4397375"/>
              <a:gd name="connsiteX3898" fmla="*/ 1371276 w 12191954"/>
              <a:gd name="connsiteY3898" fmla="*/ 2714146 h 4397375"/>
              <a:gd name="connsiteX3899" fmla="*/ 1376059 w 12191954"/>
              <a:gd name="connsiteY3899" fmla="*/ 2716802 h 4397375"/>
              <a:gd name="connsiteX3900" fmla="*/ 1380842 w 12191954"/>
              <a:gd name="connsiteY3900" fmla="*/ 2718396 h 4397375"/>
              <a:gd name="connsiteX3901" fmla="*/ 1385625 w 12191954"/>
              <a:gd name="connsiteY3901" fmla="*/ 2719459 h 4397375"/>
              <a:gd name="connsiteX3902" fmla="*/ 1390409 w 12191954"/>
              <a:gd name="connsiteY3902" fmla="*/ 2719459 h 4397375"/>
              <a:gd name="connsiteX3903" fmla="*/ 1395192 w 12191954"/>
              <a:gd name="connsiteY3903" fmla="*/ 2719459 h 4397375"/>
              <a:gd name="connsiteX3904" fmla="*/ 1399975 w 12191954"/>
              <a:gd name="connsiteY3904" fmla="*/ 2718396 h 4397375"/>
              <a:gd name="connsiteX3905" fmla="*/ 1404758 w 12191954"/>
              <a:gd name="connsiteY3905" fmla="*/ 2716802 h 4397375"/>
              <a:gd name="connsiteX3906" fmla="*/ 1413793 w 12191954"/>
              <a:gd name="connsiteY3906" fmla="*/ 2713083 h 4397375"/>
              <a:gd name="connsiteX3907" fmla="*/ 1424954 w 12191954"/>
              <a:gd name="connsiteY3907" fmla="*/ 2707770 h 4397375"/>
              <a:gd name="connsiteX3908" fmla="*/ 1435584 w 12191954"/>
              <a:gd name="connsiteY3908" fmla="*/ 2701925 h 4397375"/>
              <a:gd name="connsiteX3909" fmla="*/ 1435052 w 12191954"/>
              <a:gd name="connsiteY3909" fmla="*/ 2712020 h 4397375"/>
              <a:gd name="connsiteX3910" fmla="*/ 1436115 w 12191954"/>
              <a:gd name="connsiteY3910" fmla="*/ 2718928 h 4397375"/>
              <a:gd name="connsiteX3911" fmla="*/ 1437178 w 12191954"/>
              <a:gd name="connsiteY3911" fmla="*/ 2722116 h 4397375"/>
              <a:gd name="connsiteX3912" fmla="*/ 1438241 w 12191954"/>
              <a:gd name="connsiteY3912" fmla="*/ 2724241 h 4397375"/>
              <a:gd name="connsiteX3913" fmla="*/ 1439835 w 12191954"/>
              <a:gd name="connsiteY3913" fmla="*/ 2726366 h 4397375"/>
              <a:gd name="connsiteX3914" fmla="*/ 1441430 w 12191954"/>
              <a:gd name="connsiteY3914" fmla="*/ 2727429 h 4397375"/>
              <a:gd name="connsiteX3915" fmla="*/ 1440367 w 12191954"/>
              <a:gd name="connsiteY3915" fmla="*/ 2733805 h 4397375"/>
              <a:gd name="connsiteX3916" fmla="*/ 1438772 w 12191954"/>
              <a:gd name="connsiteY3916" fmla="*/ 2738055 h 4397375"/>
              <a:gd name="connsiteX3917" fmla="*/ 1437178 w 12191954"/>
              <a:gd name="connsiteY3917" fmla="*/ 2741243 h 4397375"/>
              <a:gd name="connsiteX3918" fmla="*/ 1436115 w 12191954"/>
              <a:gd name="connsiteY3918" fmla="*/ 2742306 h 4397375"/>
              <a:gd name="connsiteX3919" fmla="*/ 1434521 w 12191954"/>
              <a:gd name="connsiteY3919" fmla="*/ 2742837 h 4397375"/>
              <a:gd name="connsiteX3920" fmla="*/ 1432395 w 12191954"/>
              <a:gd name="connsiteY3920" fmla="*/ 2742306 h 4397375"/>
              <a:gd name="connsiteX3921" fmla="*/ 1430800 w 12191954"/>
              <a:gd name="connsiteY3921" fmla="*/ 2741243 h 4397375"/>
              <a:gd name="connsiteX3922" fmla="*/ 1428143 w 12191954"/>
              <a:gd name="connsiteY3922" fmla="*/ 2738587 h 4397375"/>
              <a:gd name="connsiteX3923" fmla="*/ 1423891 w 12191954"/>
              <a:gd name="connsiteY3923" fmla="*/ 2733805 h 4397375"/>
              <a:gd name="connsiteX3924" fmla="*/ 1420171 w 12191954"/>
              <a:gd name="connsiteY3924" fmla="*/ 2729554 h 4397375"/>
              <a:gd name="connsiteX3925" fmla="*/ 1417514 w 12191954"/>
              <a:gd name="connsiteY3925" fmla="*/ 2727960 h 4397375"/>
              <a:gd name="connsiteX3926" fmla="*/ 1415388 w 12191954"/>
              <a:gd name="connsiteY3926" fmla="*/ 2726897 h 4397375"/>
              <a:gd name="connsiteX3927" fmla="*/ 1413262 w 12191954"/>
              <a:gd name="connsiteY3927" fmla="*/ 2726897 h 4397375"/>
              <a:gd name="connsiteX3928" fmla="*/ 1411136 w 12191954"/>
              <a:gd name="connsiteY3928" fmla="*/ 2727429 h 4397375"/>
              <a:gd name="connsiteX3929" fmla="*/ 1410073 w 12191954"/>
              <a:gd name="connsiteY3929" fmla="*/ 2728491 h 4397375"/>
              <a:gd name="connsiteX3930" fmla="*/ 1408479 w 12191954"/>
              <a:gd name="connsiteY3930" fmla="*/ 2729554 h 4397375"/>
              <a:gd name="connsiteX3931" fmla="*/ 1407947 w 12191954"/>
              <a:gd name="connsiteY3931" fmla="*/ 2732211 h 4397375"/>
              <a:gd name="connsiteX3932" fmla="*/ 1406884 w 12191954"/>
              <a:gd name="connsiteY3932" fmla="*/ 2734867 h 4397375"/>
              <a:gd name="connsiteX3933" fmla="*/ 1406353 w 12191954"/>
              <a:gd name="connsiteY3933" fmla="*/ 2741243 h 4397375"/>
              <a:gd name="connsiteX3934" fmla="*/ 1405821 w 12191954"/>
              <a:gd name="connsiteY3934" fmla="*/ 2748151 h 4397375"/>
              <a:gd name="connsiteX3935" fmla="*/ 1405290 w 12191954"/>
              <a:gd name="connsiteY3935" fmla="*/ 2754526 h 4397375"/>
              <a:gd name="connsiteX3936" fmla="*/ 1403695 w 12191954"/>
              <a:gd name="connsiteY3936" fmla="*/ 2760902 h 4397375"/>
              <a:gd name="connsiteX3937" fmla="*/ 1403164 w 12191954"/>
              <a:gd name="connsiteY3937" fmla="*/ 2763028 h 4397375"/>
              <a:gd name="connsiteX3938" fmla="*/ 1402101 w 12191954"/>
              <a:gd name="connsiteY3938" fmla="*/ 2764622 h 4397375"/>
              <a:gd name="connsiteX3939" fmla="*/ 1401038 w 12191954"/>
              <a:gd name="connsiteY3939" fmla="*/ 2766216 h 4397375"/>
              <a:gd name="connsiteX3940" fmla="*/ 1398912 w 12191954"/>
              <a:gd name="connsiteY3940" fmla="*/ 2766747 h 4397375"/>
              <a:gd name="connsiteX3941" fmla="*/ 1404758 w 12191954"/>
              <a:gd name="connsiteY3941" fmla="*/ 2783749 h 4397375"/>
              <a:gd name="connsiteX3942" fmla="*/ 1408479 w 12191954"/>
              <a:gd name="connsiteY3942" fmla="*/ 2794376 h 4397375"/>
              <a:gd name="connsiteX3943" fmla="*/ 1412199 w 12191954"/>
              <a:gd name="connsiteY3943" fmla="*/ 2800752 h 4397375"/>
              <a:gd name="connsiteX3944" fmla="*/ 1415388 w 12191954"/>
              <a:gd name="connsiteY3944" fmla="*/ 2803408 h 4397375"/>
              <a:gd name="connsiteX3945" fmla="*/ 1417514 w 12191954"/>
              <a:gd name="connsiteY3945" fmla="*/ 2806596 h 4397375"/>
              <a:gd name="connsiteX3946" fmla="*/ 1421234 w 12191954"/>
              <a:gd name="connsiteY3946" fmla="*/ 2810847 h 4397375"/>
              <a:gd name="connsiteX3947" fmla="*/ 1424954 w 12191954"/>
              <a:gd name="connsiteY3947" fmla="*/ 2818286 h 4397375"/>
              <a:gd name="connsiteX3948" fmla="*/ 1429737 w 12191954"/>
              <a:gd name="connsiteY3948" fmla="*/ 2831037 h 4397375"/>
              <a:gd name="connsiteX3949" fmla="*/ 1423891 w 12191954"/>
              <a:gd name="connsiteY3949" fmla="*/ 2832100 h 4397375"/>
              <a:gd name="connsiteX3950" fmla="*/ 1419639 w 12191954"/>
              <a:gd name="connsiteY3950" fmla="*/ 2832100 h 4397375"/>
              <a:gd name="connsiteX3951" fmla="*/ 1415388 w 12191954"/>
              <a:gd name="connsiteY3951" fmla="*/ 2832100 h 4397375"/>
              <a:gd name="connsiteX3952" fmla="*/ 1411136 w 12191954"/>
              <a:gd name="connsiteY3952" fmla="*/ 2832100 h 4397375"/>
              <a:gd name="connsiteX3953" fmla="*/ 1406884 w 12191954"/>
              <a:gd name="connsiteY3953" fmla="*/ 2831037 h 4397375"/>
              <a:gd name="connsiteX3954" fmla="*/ 1402633 w 12191954"/>
              <a:gd name="connsiteY3954" fmla="*/ 2829975 h 4397375"/>
              <a:gd name="connsiteX3955" fmla="*/ 1395723 w 12191954"/>
              <a:gd name="connsiteY3955" fmla="*/ 2826787 h 4397375"/>
              <a:gd name="connsiteX3956" fmla="*/ 1388283 w 12191954"/>
              <a:gd name="connsiteY3956" fmla="*/ 2822005 h 4397375"/>
              <a:gd name="connsiteX3957" fmla="*/ 1381905 w 12191954"/>
              <a:gd name="connsiteY3957" fmla="*/ 2817223 h 4397375"/>
              <a:gd name="connsiteX3958" fmla="*/ 1375528 w 12191954"/>
              <a:gd name="connsiteY3958" fmla="*/ 2811378 h 4397375"/>
              <a:gd name="connsiteX3959" fmla="*/ 1369150 w 12191954"/>
              <a:gd name="connsiteY3959" fmla="*/ 2805534 h 4397375"/>
              <a:gd name="connsiteX3960" fmla="*/ 1373933 w 12191954"/>
              <a:gd name="connsiteY3960" fmla="*/ 2788000 h 4397375"/>
              <a:gd name="connsiteX3961" fmla="*/ 1376591 w 12191954"/>
              <a:gd name="connsiteY3961" fmla="*/ 2781093 h 4397375"/>
              <a:gd name="connsiteX3962" fmla="*/ 1379248 w 12191954"/>
              <a:gd name="connsiteY3962" fmla="*/ 2774717 h 4397375"/>
              <a:gd name="connsiteX3963" fmla="*/ 1380842 w 12191954"/>
              <a:gd name="connsiteY3963" fmla="*/ 2772592 h 4397375"/>
              <a:gd name="connsiteX3964" fmla="*/ 1382437 w 12191954"/>
              <a:gd name="connsiteY3964" fmla="*/ 2770998 h 4397375"/>
              <a:gd name="connsiteX3965" fmla="*/ 1384031 w 12191954"/>
              <a:gd name="connsiteY3965" fmla="*/ 2770466 h 4397375"/>
              <a:gd name="connsiteX3966" fmla="*/ 1386157 w 12191954"/>
              <a:gd name="connsiteY3966" fmla="*/ 2770466 h 4397375"/>
              <a:gd name="connsiteX3967" fmla="*/ 1387751 w 12191954"/>
              <a:gd name="connsiteY3967" fmla="*/ 2770998 h 4397375"/>
              <a:gd name="connsiteX3968" fmla="*/ 1389346 w 12191954"/>
              <a:gd name="connsiteY3968" fmla="*/ 2772592 h 4397375"/>
              <a:gd name="connsiteX3969" fmla="*/ 1391472 w 12191954"/>
              <a:gd name="connsiteY3969" fmla="*/ 2775780 h 4397375"/>
              <a:gd name="connsiteX3970" fmla="*/ 1393066 w 12191954"/>
              <a:gd name="connsiteY3970" fmla="*/ 2778967 h 4397375"/>
              <a:gd name="connsiteX3971" fmla="*/ 1394129 w 12191954"/>
              <a:gd name="connsiteY3971" fmla="*/ 2770998 h 4397375"/>
              <a:gd name="connsiteX3972" fmla="*/ 1394129 w 12191954"/>
              <a:gd name="connsiteY3972" fmla="*/ 2764090 h 4397375"/>
              <a:gd name="connsiteX3973" fmla="*/ 1393597 w 12191954"/>
              <a:gd name="connsiteY3973" fmla="*/ 2758777 h 4397375"/>
              <a:gd name="connsiteX3974" fmla="*/ 1392535 w 12191954"/>
              <a:gd name="connsiteY3974" fmla="*/ 2754526 h 4397375"/>
              <a:gd name="connsiteX3975" fmla="*/ 1391472 w 12191954"/>
              <a:gd name="connsiteY3975" fmla="*/ 2751338 h 4397375"/>
              <a:gd name="connsiteX3976" fmla="*/ 1389346 w 12191954"/>
              <a:gd name="connsiteY3976" fmla="*/ 2748682 h 4397375"/>
              <a:gd name="connsiteX3977" fmla="*/ 1387220 w 12191954"/>
              <a:gd name="connsiteY3977" fmla="*/ 2747088 h 4397375"/>
              <a:gd name="connsiteX3978" fmla="*/ 1385094 w 12191954"/>
              <a:gd name="connsiteY3978" fmla="*/ 2744963 h 4397375"/>
              <a:gd name="connsiteX3979" fmla="*/ 1380311 w 12191954"/>
              <a:gd name="connsiteY3979" fmla="*/ 2742837 h 4397375"/>
              <a:gd name="connsiteX3980" fmla="*/ 1377653 w 12191954"/>
              <a:gd name="connsiteY3980" fmla="*/ 2741775 h 4397375"/>
              <a:gd name="connsiteX3981" fmla="*/ 1375528 w 12191954"/>
              <a:gd name="connsiteY3981" fmla="*/ 2739649 h 4397375"/>
              <a:gd name="connsiteX3982" fmla="*/ 1373402 w 12191954"/>
              <a:gd name="connsiteY3982" fmla="*/ 2738055 h 4397375"/>
              <a:gd name="connsiteX3983" fmla="*/ 1371807 w 12191954"/>
              <a:gd name="connsiteY3983" fmla="*/ 2734867 h 4397375"/>
              <a:gd name="connsiteX3984" fmla="*/ 1370744 w 12191954"/>
              <a:gd name="connsiteY3984" fmla="*/ 2732211 h 4397375"/>
              <a:gd name="connsiteX3985" fmla="*/ 1369150 w 12191954"/>
              <a:gd name="connsiteY3985" fmla="*/ 2727429 h 4397375"/>
              <a:gd name="connsiteX3986" fmla="*/ 1367024 w 12191954"/>
              <a:gd name="connsiteY3986" fmla="*/ 2729023 h 4397375"/>
              <a:gd name="connsiteX3987" fmla="*/ 1365430 w 12191954"/>
              <a:gd name="connsiteY3987" fmla="*/ 2732211 h 4397375"/>
              <a:gd name="connsiteX3988" fmla="*/ 1363835 w 12191954"/>
              <a:gd name="connsiteY3988" fmla="*/ 2735399 h 4397375"/>
              <a:gd name="connsiteX3989" fmla="*/ 1363304 w 12191954"/>
              <a:gd name="connsiteY3989" fmla="*/ 2740181 h 4397375"/>
              <a:gd name="connsiteX3990" fmla="*/ 1362241 w 12191954"/>
              <a:gd name="connsiteY3990" fmla="*/ 2751870 h 4397375"/>
              <a:gd name="connsiteX3991" fmla="*/ 1362772 w 12191954"/>
              <a:gd name="connsiteY3991" fmla="*/ 2764622 h 4397375"/>
              <a:gd name="connsiteX3992" fmla="*/ 1363835 w 12191954"/>
              <a:gd name="connsiteY3992" fmla="*/ 2793313 h 4397375"/>
              <a:gd name="connsiteX3993" fmla="*/ 1363835 w 12191954"/>
              <a:gd name="connsiteY3993" fmla="*/ 2806596 h 4397375"/>
              <a:gd name="connsiteX3994" fmla="*/ 1363304 w 12191954"/>
              <a:gd name="connsiteY3994" fmla="*/ 2818286 h 4397375"/>
              <a:gd name="connsiteX3995" fmla="*/ 1361709 w 12191954"/>
              <a:gd name="connsiteY3995" fmla="*/ 2821474 h 4397375"/>
              <a:gd name="connsiteX3996" fmla="*/ 1359584 w 12191954"/>
              <a:gd name="connsiteY3996" fmla="*/ 2824130 h 4397375"/>
              <a:gd name="connsiteX3997" fmla="*/ 1357458 w 12191954"/>
              <a:gd name="connsiteY3997" fmla="*/ 2826787 h 4397375"/>
              <a:gd name="connsiteX3998" fmla="*/ 1354269 w 12191954"/>
              <a:gd name="connsiteY3998" fmla="*/ 2828381 h 4397375"/>
              <a:gd name="connsiteX3999" fmla="*/ 1351611 w 12191954"/>
              <a:gd name="connsiteY3999" fmla="*/ 2830506 h 4397375"/>
              <a:gd name="connsiteX4000" fmla="*/ 1348423 w 12191954"/>
              <a:gd name="connsiteY4000" fmla="*/ 2831037 h 4397375"/>
              <a:gd name="connsiteX4001" fmla="*/ 1345765 w 12191954"/>
              <a:gd name="connsiteY4001" fmla="*/ 2831569 h 4397375"/>
              <a:gd name="connsiteX4002" fmla="*/ 1342576 w 12191954"/>
              <a:gd name="connsiteY4002" fmla="*/ 2832100 h 4397375"/>
              <a:gd name="connsiteX4003" fmla="*/ 1338856 w 12191954"/>
              <a:gd name="connsiteY4003" fmla="*/ 2831569 h 4397375"/>
              <a:gd name="connsiteX4004" fmla="*/ 1336199 w 12191954"/>
              <a:gd name="connsiteY4004" fmla="*/ 2831037 h 4397375"/>
              <a:gd name="connsiteX4005" fmla="*/ 1333010 w 12191954"/>
              <a:gd name="connsiteY4005" fmla="*/ 2830506 h 4397375"/>
              <a:gd name="connsiteX4006" fmla="*/ 1329821 w 12191954"/>
              <a:gd name="connsiteY4006" fmla="*/ 2828381 h 4397375"/>
              <a:gd name="connsiteX4007" fmla="*/ 1327695 w 12191954"/>
              <a:gd name="connsiteY4007" fmla="*/ 2826787 h 4397375"/>
              <a:gd name="connsiteX4008" fmla="*/ 1325038 w 12191954"/>
              <a:gd name="connsiteY4008" fmla="*/ 2824130 h 4397375"/>
              <a:gd name="connsiteX4009" fmla="*/ 1322912 w 12191954"/>
              <a:gd name="connsiteY4009" fmla="*/ 2821474 h 4397375"/>
              <a:gd name="connsiteX4010" fmla="*/ 1321318 w 12191954"/>
              <a:gd name="connsiteY4010" fmla="*/ 2818286 h 4397375"/>
              <a:gd name="connsiteX4011" fmla="*/ 1319723 w 12191954"/>
              <a:gd name="connsiteY4011" fmla="*/ 2812441 h 4397375"/>
              <a:gd name="connsiteX4012" fmla="*/ 1319192 w 12191954"/>
              <a:gd name="connsiteY4012" fmla="*/ 2807659 h 4397375"/>
              <a:gd name="connsiteX4013" fmla="*/ 1319192 w 12191954"/>
              <a:gd name="connsiteY4013" fmla="*/ 2802877 h 4397375"/>
              <a:gd name="connsiteX4014" fmla="*/ 1319723 w 12191954"/>
              <a:gd name="connsiteY4014" fmla="*/ 2798095 h 4397375"/>
              <a:gd name="connsiteX4015" fmla="*/ 1321849 w 12191954"/>
              <a:gd name="connsiteY4015" fmla="*/ 2789594 h 4397375"/>
              <a:gd name="connsiteX4016" fmla="*/ 1323975 w 12191954"/>
              <a:gd name="connsiteY4016" fmla="*/ 2782155 h 4397375"/>
              <a:gd name="connsiteX4017" fmla="*/ 1326101 w 12191954"/>
              <a:gd name="connsiteY4017" fmla="*/ 2776311 h 4397375"/>
              <a:gd name="connsiteX4018" fmla="*/ 1326633 w 12191954"/>
              <a:gd name="connsiteY4018" fmla="*/ 2773654 h 4397375"/>
              <a:gd name="connsiteX4019" fmla="*/ 1326633 w 12191954"/>
              <a:gd name="connsiteY4019" fmla="*/ 2771529 h 4397375"/>
              <a:gd name="connsiteX4020" fmla="*/ 1326633 w 12191954"/>
              <a:gd name="connsiteY4020" fmla="*/ 2769404 h 4397375"/>
              <a:gd name="connsiteX4021" fmla="*/ 1325038 w 12191954"/>
              <a:gd name="connsiteY4021" fmla="*/ 2768341 h 4397375"/>
              <a:gd name="connsiteX4022" fmla="*/ 1323975 w 12191954"/>
              <a:gd name="connsiteY4022" fmla="*/ 2767278 h 4397375"/>
              <a:gd name="connsiteX4023" fmla="*/ 1321318 w 12191954"/>
              <a:gd name="connsiteY4023" fmla="*/ 2766747 h 4397375"/>
              <a:gd name="connsiteX4024" fmla="*/ 1326633 w 12191954"/>
              <a:gd name="connsiteY4024" fmla="*/ 2759840 h 4397375"/>
              <a:gd name="connsiteX4025" fmla="*/ 1332479 w 12191954"/>
              <a:gd name="connsiteY4025" fmla="*/ 2754526 h 4397375"/>
              <a:gd name="connsiteX4026" fmla="*/ 1338325 w 12191954"/>
              <a:gd name="connsiteY4026" fmla="*/ 2749745 h 4397375"/>
              <a:gd name="connsiteX4027" fmla="*/ 1344171 w 12191954"/>
              <a:gd name="connsiteY4027" fmla="*/ 2743900 h 4397375"/>
              <a:gd name="connsiteX4028" fmla="*/ 1346828 w 12191954"/>
              <a:gd name="connsiteY4028" fmla="*/ 2741243 h 4397375"/>
              <a:gd name="connsiteX4029" fmla="*/ 1348954 w 12191954"/>
              <a:gd name="connsiteY4029" fmla="*/ 2737524 h 4397375"/>
              <a:gd name="connsiteX4030" fmla="*/ 1351611 w 12191954"/>
              <a:gd name="connsiteY4030" fmla="*/ 2733273 h 4397375"/>
              <a:gd name="connsiteX4031" fmla="*/ 1353206 w 12191954"/>
              <a:gd name="connsiteY4031" fmla="*/ 2728491 h 4397375"/>
              <a:gd name="connsiteX4032" fmla="*/ 1354800 w 12191954"/>
              <a:gd name="connsiteY4032" fmla="*/ 2723178 h 4397375"/>
              <a:gd name="connsiteX4033" fmla="*/ 1356395 w 12191954"/>
              <a:gd name="connsiteY4033" fmla="*/ 2716802 h 4397375"/>
              <a:gd name="connsiteX4034" fmla="*/ 1356926 w 12191954"/>
              <a:gd name="connsiteY4034" fmla="*/ 2709364 h 4397375"/>
              <a:gd name="connsiteX4035" fmla="*/ 1238751 w 12191954"/>
              <a:gd name="connsiteY4035" fmla="*/ 2689225 h 4397375"/>
              <a:gd name="connsiteX4036" fmla="*/ 1240338 w 12191954"/>
              <a:gd name="connsiteY4036" fmla="*/ 2698750 h 4397375"/>
              <a:gd name="connsiteX4037" fmla="*/ 1243513 w 12191954"/>
              <a:gd name="connsiteY4037" fmla="*/ 2706159 h 4397375"/>
              <a:gd name="connsiteX4038" fmla="*/ 1245101 w 12191954"/>
              <a:gd name="connsiteY4038" fmla="*/ 2708804 h 4397375"/>
              <a:gd name="connsiteX4039" fmla="*/ 1246688 w 12191954"/>
              <a:gd name="connsiteY4039" fmla="*/ 2711979 h 4397375"/>
              <a:gd name="connsiteX4040" fmla="*/ 1248805 w 12191954"/>
              <a:gd name="connsiteY4040" fmla="*/ 2713567 h 4397375"/>
              <a:gd name="connsiteX4041" fmla="*/ 1250922 w 12191954"/>
              <a:gd name="connsiteY4041" fmla="*/ 2715154 h 4397375"/>
              <a:gd name="connsiteX4042" fmla="*/ 1255155 w 12191954"/>
              <a:gd name="connsiteY4042" fmla="*/ 2717800 h 4397375"/>
              <a:gd name="connsiteX4043" fmla="*/ 1259917 w 12191954"/>
              <a:gd name="connsiteY4043" fmla="*/ 2718859 h 4397375"/>
              <a:gd name="connsiteX4044" fmla="*/ 1265209 w 12191954"/>
              <a:gd name="connsiteY4044" fmla="*/ 2719388 h 4397375"/>
              <a:gd name="connsiteX4045" fmla="*/ 1270501 w 12191954"/>
              <a:gd name="connsiteY4045" fmla="*/ 2719388 h 4397375"/>
              <a:gd name="connsiteX4046" fmla="*/ 1281084 w 12191954"/>
              <a:gd name="connsiteY4046" fmla="*/ 2719388 h 4397375"/>
              <a:gd name="connsiteX4047" fmla="*/ 1286905 w 12191954"/>
              <a:gd name="connsiteY4047" fmla="*/ 2719917 h 4397375"/>
              <a:gd name="connsiteX4048" fmla="*/ 1292197 w 12191954"/>
              <a:gd name="connsiteY4048" fmla="*/ 2722034 h 4397375"/>
              <a:gd name="connsiteX4049" fmla="*/ 1297488 w 12191954"/>
              <a:gd name="connsiteY4049" fmla="*/ 2724150 h 4397375"/>
              <a:gd name="connsiteX4050" fmla="*/ 1299605 w 12191954"/>
              <a:gd name="connsiteY4050" fmla="*/ 2725738 h 4397375"/>
              <a:gd name="connsiteX4051" fmla="*/ 1302251 w 12191954"/>
              <a:gd name="connsiteY4051" fmla="*/ 2727854 h 4397375"/>
              <a:gd name="connsiteX4052" fmla="*/ 1303838 w 12191954"/>
              <a:gd name="connsiteY4052" fmla="*/ 2729971 h 4397375"/>
              <a:gd name="connsiteX4053" fmla="*/ 1305955 w 12191954"/>
              <a:gd name="connsiteY4053" fmla="*/ 2733146 h 4397375"/>
              <a:gd name="connsiteX4054" fmla="*/ 1308071 w 12191954"/>
              <a:gd name="connsiteY4054" fmla="*/ 2736850 h 4397375"/>
              <a:gd name="connsiteX4055" fmla="*/ 1309659 w 12191954"/>
              <a:gd name="connsiteY4055" fmla="*/ 2740554 h 4397375"/>
              <a:gd name="connsiteX4056" fmla="*/ 1309130 w 12191954"/>
              <a:gd name="connsiteY4056" fmla="*/ 2770717 h 4397375"/>
              <a:gd name="connsiteX4057" fmla="*/ 1308071 w 12191954"/>
              <a:gd name="connsiteY4057" fmla="*/ 2792413 h 4397375"/>
              <a:gd name="connsiteX4058" fmla="*/ 1308071 w 12191954"/>
              <a:gd name="connsiteY4058" fmla="*/ 2800880 h 4397375"/>
              <a:gd name="connsiteX4059" fmla="*/ 1307013 w 12191954"/>
              <a:gd name="connsiteY4059" fmla="*/ 2807759 h 4397375"/>
              <a:gd name="connsiteX4060" fmla="*/ 1305426 w 12191954"/>
              <a:gd name="connsiteY4060" fmla="*/ 2813580 h 4397375"/>
              <a:gd name="connsiteX4061" fmla="*/ 1303838 w 12191954"/>
              <a:gd name="connsiteY4061" fmla="*/ 2817813 h 4397375"/>
              <a:gd name="connsiteX4062" fmla="*/ 1299605 w 12191954"/>
              <a:gd name="connsiteY4062" fmla="*/ 2808288 h 4397375"/>
              <a:gd name="connsiteX4063" fmla="*/ 1295901 w 12191954"/>
              <a:gd name="connsiteY4063" fmla="*/ 2801938 h 4397375"/>
              <a:gd name="connsiteX4064" fmla="*/ 1293784 w 12191954"/>
              <a:gd name="connsiteY4064" fmla="*/ 2796117 h 4397375"/>
              <a:gd name="connsiteX4065" fmla="*/ 1291138 w 12191954"/>
              <a:gd name="connsiteY4065" fmla="*/ 2790826 h 4397375"/>
              <a:gd name="connsiteX4066" fmla="*/ 1289022 w 12191954"/>
              <a:gd name="connsiteY4066" fmla="*/ 2783417 h 4397375"/>
              <a:gd name="connsiteX4067" fmla="*/ 1286905 w 12191954"/>
              <a:gd name="connsiteY4067" fmla="*/ 2773892 h 4397375"/>
              <a:gd name="connsiteX4068" fmla="*/ 1283730 w 12191954"/>
              <a:gd name="connsiteY4068" fmla="*/ 2759605 h 4397375"/>
              <a:gd name="connsiteX4069" fmla="*/ 1280026 w 12191954"/>
              <a:gd name="connsiteY4069" fmla="*/ 2740554 h 4397375"/>
              <a:gd name="connsiteX4070" fmla="*/ 1274734 w 12191954"/>
              <a:gd name="connsiteY4070" fmla="*/ 2747434 h 4397375"/>
              <a:gd name="connsiteX4071" fmla="*/ 1269972 w 12191954"/>
              <a:gd name="connsiteY4071" fmla="*/ 2752196 h 4397375"/>
              <a:gd name="connsiteX4072" fmla="*/ 1265209 w 12191954"/>
              <a:gd name="connsiteY4072" fmla="*/ 2755371 h 4397375"/>
              <a:gd name="connsiteX4073" fmla="*/ 1260976 w 12191954"/>
              <a:gd name="connsiteY4073" fmla="*/ 2758546 h 4397375"/>
              <a:gd name="connsiteX4074" fmla="*/ 1256742 w 12191954"/>
              <a:gd name="connsiteY4074" fmla="*/ 2759605 h 4397375"/>
              <a:gd name="connsiteX4075" fmla="*/ 1253567 w 12191954"/>
              <a:gd name="connsiteY4075" fmla="*/ 2761192 h 4397375"/>
              <a:gd name="connsiteX4076" fmla="*/ 1249334 w 12191954"/>
              <a:gd name="connsiteY4076" fmla="*/ 2761192 h 4397375"/>
              <a:gd name="connsiteX4077" fmla="*/ 1245101 w 12191954"/>
              <a:gd name="connsiteY4077" fmla="*/ 2761192 h 4397375"/>
              <a:gd name="connsiteX4078" fmla="*/ 1237692 w 12191954"/>
              <a:gd name="connsiteY4078" fmla="*/ 2760134 h 4397375"/>
              <a:gd name="connsiteX4079" fmla="*/ 1233459 w 12191954"/>
              <a:gd name="connsiteY4079" fmla="*/ 2759605 h 4397375"/>
              <a:gd name="connsiteX4080" fmla="*/ 1229226 w 12191954"/>
              <a:gd name="connsiteY4080" fmla="*/ 2759605 h 4397375"/>
              <a:gd name="connsiteX4081" fmla="*/ 1224463 w 12191954"/>
              <a:gd name="connsiteY4081" fmla="*/ 2760134 h 4397375"/>
              <a:gd name="connsiteX4082" fmla="*/ 1219701 w 12191954"/>
              <a:gd name="connsiteY4082" fmla="*/ 2761721 h 4397375"/>
              <a:gd name="connsiteX4083" fmla="*/ 1214409 w 12191954"/>
              <a:gd name="connsiteY4083" fmla="*/ 2763309 h 4397375"/>
              <a:gd name="connsiteX4084" fmla="*/ 1208588 w 12191954"/>
              <a:gd name="connsiteY4084" fmla="*/ 2766484 h 4397375"/>
              <a:gd name="connsiteX4085" fmla="*/ 1207001 w 12191954"/>
              <a:gd name="connsiteY4085" fmla="*/ 2763309 h 4397375"/>
              <a:gd name="connsiteX4086" fmla="*/ 1206472 w 12191954"/>
              <a:gd name="connsiteY4086" fmla="*/ 2759605 h 4397375"/>
              <a:gd name="connsiteX4087" fmla="*/ 1205413 w 12191954"/>
              <a:gd name="connsiteY4087" fmla="*/ 2750080 h 4397375"/>
              <a:gd name="connsiteX4088" fmla="*/ 1204884 w 12191954"/>
              <a:gd name="connsiteY4088" fmla="*/ 2731559 h 4397375"/>
              <a:gd name="connsiteX4089" fmla="*/ 1204355 w 12191954"/>
              <a:gd name="connsiteY4089" fmla="*/ 2723621 h 4397375"/>
              <a:gd name="connsiteX4090" fmla="*/ 1203826 w 12191954"/>
              <a:gd name="connsiteY4090" fmla="*/ 2720975 h 4397375"/>
              <a:gd name="connsiteX4091" fmla="*/ 1203297 w 12191954"/>
              <a:gd name="connsiteY4091" fmla="*/ 2719917 h 4397375"/>
              <a:gd name="connsiteX4092" fmla="*/ 1201709 w 12191954"/>
              <a:gd name="connsiteY4092" fmla="*/ 2719388 h 4397375"/>
              <a:gd name="connsiteX4093" fmla="*/ 1200651 w 12191954"/>
              <a:gd name="connsiteY4093" fmla="*/ 2720446 h 4397375"/>
              <a:gd name="connsiteX4094" fmla="*/ 1199063 w 12191954"/>
              <a:gd name="connsiteY4094" fmla="*/ 2723621 h 4397375"/>
              <a:gd name="connsiteX4095" fmla="*/ 1196417 w 12191954"/>
              <a:gd name="connsiteY4095" fmla="*/ 2727854 h 4397375"/>
              <a:gd name="connsiteX4096" fmla="*/ 1193772 w 12191954"/>
              <a:gd name="connsiteY4096" fmla="*/ 2718329 h 4397375"/>
              <a:gd name="connsiteX4097" fmla="*/ 1192184 w 12191954"/>
              <a:gd name="connsiteY4097" fmla="*/ 2710392 h 4397375"/>
              <a:gd name="connsiteX4098" fmla="*/ 1192713 w 12191954"/>
              <a:gd name="connsiteY4098" fmla="*/ 2704571 h 4397375"/>
              <a:gd name="connsiteX4099" fmla="*/ 1193772 w 12191954"/>
              <a:gd name="connsiteY4099" fmla="*/ 2702984 h 4397375"/>
              <a:gd name="connsiteX4100" fmla="*/ 1194301 w 12191954"/>
              <a:gd name="connsiteY4100" fmla="*/ 2700867 h 4397375"/>
              <a:gd name="connsiteX4101" fmla="*/ 1195359 w 12191954"/>
              <a:gd name="connsiteY4101" fmla="*/ 2699279 h 4397375"/>
              <a:gd name="connsiteX4102" fmla="*/ 1196417 w 12191954"/>
              <a:gd name="connsiteY4102" fmla="*/ 2698221 h 4397375"/>
              <a:gd name="connsiteX4103" fmla="*/ 1199593 w 12191954"/>
              <a:gd name="connsiteY4103" fmla="*/ 2696104 h 4397375"/>
              <a:gd name="connsiteX4104" fmla="*/ 1203826 w 12191954"/>
              <a:gd name="connsiteY4104" fmla="*/ 2695575 h 4397375"/>
              <a:gd name="connsiteX4105" fmla="*/ 1207530 w 12191954"/>
              <a:gd name="connsiteY4105" fmla="*/ 2695575 h 4397375"/>
              <a:gd name="connsiteX4106" fmla="*/ 1217055 w 12191954"/>
              <a:gd name="connsiteY4106" fmla="*/ 2696104 h 4397375"/>
              <a:gd name="connsiteX4107" fmla="*/ 1221818 w 12191954"/>
              <a:gd name="connsiteY4107" fmla="*/ 2696104 h 4397375"/>
              <a:gd name="connsiteX4108" fmla="*/ 1226051 w 12191954"/>
              <a:gd name="connsiteY4108" fmla="*/ 2696104 h 4397375"/>
              <a:gd name="connsiteX4109" fmla="*/ 1230284 w 12191954"/>
              <a:gd name="connsiteY4109" fmla="*/ 2696104 h 4397375"/>
              <a:gd name="connsiteX4110" fmla="*/ 1233988 w 12191954"/>
              <a:gd name="connsiteY4110" fmla="*/ 2695046 h 4397375"/>
              <a:gd name="connsiteX4111" fmla="*/ 1235047 w 12191954"/>
              <a:gd name="connsiteY4111" fmla="*/ 2693988 h 4397375"/>
              <a:gd name="connsiteX4112" fmla="*/ 1236105 w 12191954"/>
              <a:gd name="connsiteY4112" fmla="*/ 2692929 h 4397375"/>
              <a:gd name="connsiteX4113" fmla="*/ 1237692 w 12191954"/>
              <a:gd name="connsiteY4113" fmla="*/ 2690813 h 4397375"/>
              <a:gd name="connsiteX4114" fmla="*/ 5465208 w 12191954"/>
              <a:gd name="connsiteY4114" fmla="*/ 2687638 h 4397375"/>
              <a:gd name="connsiteX4115" fmla="*/ 5467323 w 12191954"/>
              <a:gd name="connsiteY4115" fmla="*/ 2691959 h 4397375"/>
              <a:gd name="connsiteX4116" fmla="*/ 5468910 w 12191954"/>
              <a:gd name="connsiteY4116" fmla="*/ 2695739 h 4397375"/>
              <a:gd name="connsiteX4117" fmla="*/ 5472085 w 12191954"/>
              <a:gd name="connsiteY4117" fmla="*/ 2705461 h 4397375"/>
              <a:gd name="connsiteX4118" fmla="*/ 5473673 w 12191954"/>
              <a:gd name="connsiteY4118" fmla="*/ 2709782 h 4397375"/>
              <a:gd name="connsiteX4119" fmla="*/ 5475789 w 12191954"/>
              <a:gd name="connsiteY4119" fmla="*/ 2713022 h 4397375"/>
              <a:gd name="connsiteX4120" fmla="*/ 5477906 w 12191954"/>
              <a:gd name="connsiteY4120" fmla="*/ 2714102 h 4397375"/>
              <a:gd name="connsiteX4121" fmla="*/ 5478964 w 12191954"/>
              <a:gd name="connsiteY4121" fmla="*/ 2714642 h 4397375"/>
              <a:gd name="connsiteX4122" fmla="*/ 5480553 w 12191954"/>
              <a:gd name="connsiteY4122" fmla="*/ 2714642 h 4397375"/>
              <a:gd name="connsiteX4123" fmla="*/ 5483198 w 12191954"/>
              <a:gd name="connsiteY4123" fmla="*/ 2714102 h 4397375"/>
              <a:gd name="connsiteX4124" fmla="*/ 5481610 w 12191954"/>
              <a:gd name="connsiteY4124" fmla="*/ 2720583 h 4397375"/>
              <a:gd name="connsiteX4125" fmla="*/ 5478964 w 12191954"/>
              <a:gd name="connsiteY4125" fmla="*/ 2725984 h 4397375"/>
              <a:gd name="connsiteX4126" fmla="*/ 5476849 w 12191954"/>
              <a:gd name="connsiteY4126" fmla="*/ 2730305 h 4397375"/>
              <a:gd name="connsiteX4127" fmla="*/ 5473673 w 12191954"/>
              <a:gd name="connsiteY4127" fmla="*/ 2734085 h 4397375"/>
              <a:gd name="connsiteX4128" fmla="*/ 5469969 w 12191954"/>
              <a:gd name="connsiteY4128" fmla="*/ 2736246 h 4397375"/>
              <a:gd name="connsiteX4129" fmla="*/ 5466794 w 12191954"/>
              <a:gd name="connsiteY4129" fmla="*/ 2738406 h 4397375"/>
              <a:gd name="connsiteX4130" fmla="*/ 5463090 w 12191954"/>
              <a:gd name="connsiteY4130" fmla="*/ 2739486 h 4397375"/>
              <a:gd name="connsiteX4131" fmla="*/ 5459386 w 12191954"/>
              <a:gd name="connsiteY4131" fmla="*/ 2740026 h 4397375"/>
              <a:gd name="connsiteX4132" fmla="*/ 5455152 w 12191954"/>
              <a:gd name="connsiteY4132" fmla="*/ 2739486 h 4397375"/>
              <a:gd name="connsiteX4133" fmla="*/ 5450920 w 12191954"/>
              <a:gd name="connsiteY4133" fmla="*/ 2738946 h 4397375"/>
              <a:gd name="connsiteX4134" fmla="*/ 5447216 w 12191954"/>
              <a:gd name="connsiteY4134" fmla="*/ 2737866 h 4397375"/>
              <a:gd name="connsiteX4135" fmla="*/ 5443512 w 12191954"/>
              <a:gd name="connsiteY4135" fmla="*/ 2735705 h 4397375"/>
              <a:gd name="connsiteX4136" fmla="*/ 5435575 w 12191954"/>
              <a:gd name="connsiteY4136" fmla="*/ 2731925 h 4397375"/>
              <a:gd name="connsiteX4137" fmla="*/ 5429224 w 12191954"/>
              <a:gd name="connsiteY4137" fmla="*/ 2727064 h 4397375"/>
              <a:gd name="connsiteX4138" fmla="*/ 5429753 w 12191954"/>
              <a:gd name="connsiteY4138" fmla="*/ 2720583 h 4397375"/>
              <a:gd name="connsiteX4139" fmla="*/ 5431340 w 12191954"/>
              <a:gd name="connsiteY4139" fmla="*/ 2716803 h 4397375"/>
              <a:gd name="connsiteX4140" fmla="*/ 5432399 w 12191954"/>
              <a:gd name="connsiteY4140" fmla="*/ 2714642 h 4397375"/>
              <a:gd name="connsiteX4141" fmla="*/ 5433457 w 12191954"/>
              <a:gd name="connsiteY4141" fmla="*/ 2713562 h 4397375"/>
              <a:gd name="connsiteX4142" fmla="*/ 5436103 w 12191954"/>
              <a:gd name="connsiteY4142" fmla="*/ 2712482 h 4397375"/>
              <a:gd name="connsiteX4143" fmla="*/ 5439277 w 12191954"/>
              <a:gd name="connsiteY4143" fmla="*/ 2712482 h 4397375"/>
              <a:gd name="connsiteX4144" fmla="*/ 5442982 w 12191954"/>
              <a:gd name="connsiteY4144" fmla="*/ 2712482 h 4397375"/>
              <a:gd name="connsiteX4145" fmla="*/ 5450390 w 12191954"/>
              <a:gd name="connsiteY4145" fmla="*/ 2714102 h 4397375"/>
              <a:gd name="connsiteX4146" fmla="*/ 5454094 w 12191954"/>
              <a:gd name="connsiteY4146" fmla="*/ 2715182 h 4397375"/>
              <a:gd name="connsiteX4147" fmla="*/ 5457798 w 12191954"/>
              <a:gd name="connsiteY4147" fmla="*/ 2715182 h 4397375"/>
              <a:gd name="connsiteX4148" fmla="*/ 5460444 w 12191954"/>
              <a:gd name="connsiteY4148" fmla="*/ 2714642 h 4397375"/>
              <a:gd name="connsiteX4149" fmla="*/ 5462031 w 12191954"/>
              <a:gd name="connsiteY4149" fmla="*/ 2714102 h 4397375"/>
              <a:gd name="connsiteX4150" fmla="*/ 5463090 w 12191954"/>
              <a:gd name="connsiteY4150" fmla="*/ 2713022 h 4397375"/>
              <a:gd name="connsiteX4151" fmla="*/ 5464148 w 12191954"/>
              <a:gd name="connsiteY4151" fmla="*/ 2711942 h 4397375"/>
              <a:gd name="connsiteX4152" fmla="*/ 5465208 w 12191954"/>
              <a:gd name="connsiteY4152" fmla="*/ 2709782 h 4397375"/>
              <a:gd name="connsiteX4153" fmla="*/ 5465736 w 12191954"/>
              <a:gd name="connsiteY4153" fmla="*/ 2704381 h 4397375"/>
              <a:gd name="connsiteX4154" fmla="*/ 5466794 w 12191954"/>
              <a:gd name="connsiteY4154" fmla="*/ 2697360 h 4397375"/>
              <a:gd name="connsiteX4155" fmla="*/ 5296031 w 12191954"/>
              <a:gd name="connsiteY4155" fmla="*/ 2676525 h 4397375"/>
              <a:gd name="connsiteX4156" fmla="*/ 5303411 w 12191954"/>
              <a:gd name="connsiteY4156" fmla="*/ 2676525 h 4397375"/>
              <a:gd name="connsiteX4157" fmla="*/ 5311837 w 12191954"/>
              <a:gd name="connsiteY4157" fmla="*/ 2678642 h 4397375"/>
              <a:gd name="connsiteX4158" fmla="*/ 5320267 w 12191954"/>
              <a:gd name="connsiteY4158" fmla="*/ 2680758 h 4397375"/>
              <a:gd name="connsiteX4159" fmla="*/ 5327641 w 12191954"/>
              <a:gd name="connsiteY4159" fmla="*/ 2684992 h 4397375"/>
              <a:gd name="connsiteX4160" fmla="*/ 5326062 w 12191954"/>
              <a:gd name="connsiteY4160" fmla="*/ 2691342 h 4397375"/>
              <a:gd name="connsiteX4161" fmla="*/ 5324480 w 12191954"/>
              <a:gd name="connsiteY4161" fmla="*/ 2698750 h 4397375"/>
              <a:gd name="connsiteX4162" fmla="*/ 5321320 w 12191954"/>
              <a:gd name="connsiteY4162" fmla="*/ 2705100 h 4397375"/>
              <a:gd name="connsiteX4163" fmla="*/ 5318161 w 12191954"/>
              <a:gd name="connsiteY4163" fmla="*/ 2711979 h 4397375"/>
              <a:gd name="connsiteX4164" fmla="*/ 5315527 w 12191954"/>
              <a:gd name="connsiteY4164" fmla="*/ 2718330 h 4397375"/>
              <a:gd name="connsiteX4165" fmla="*/ 5311837 w 12191954"/>
              <a:gd name="connsiteY4165" fmla="*/ 2724150 h 4397375"/>
              <a:gd name="connsiteX4166" fmla="*/ 5307624 w 12191954"/>
              <a:gd name="connsiteY4166" fmla="*/ 2729442 h 4397375"/>
              <a:gd name="connsiteX4167" fmla="*/ 5303934 w 12191954"/>
              <a:gd name="connsiteY4167" fmla="*/ 2734734 h 4397375"/>
              <a:gd name="connsiteX4168" fmla="*/ 5299724 w 12191954"/>
              <a:gd name="connsiteY4168" fmla="*/ 2739496 h 4397375"/>
              <a:gd name="connsiteX4169" fmla="*/ 5295508 w 12191954"/>
              <a:gd name="connsiteY4169" fmla="*/ 2744259 h 4397375"/>
              <a:gd name="connsiteX4170" fmla="*/ 5290770 w 12191954"/>
              <a:gd name="connsiteY4170" fmla="*/ 2748492 h 4397375"/>
              <a:gd name="connsiteX4171" fmla="*/ 5286032 w 12191954"/>
              <a:gd name="connsiteY4171" fmla="*/ 2751667 h 4397375"/>
              <a:gd name="connsiteX4172" fmla="*/ 5281280 w 12191954"/>
              <a:gd name="connsiteY4172" fmla="*/ 2754313 h 4397375"/>
              <a:gd name="connsiteX4173" fmla="*/ 5276553 w 12191954"/>
              <a:gd name="connsiteY4173" fmla="*/ 2756959 h 4397375"/>
              <a:gd name="connsiteX4174" fmla="*/ 5271808 w 12191954"/>
              <a:gd name="connsiteY4174" fmla="*/ 2758546 h 4397375"/>
              <a:gd name="connsiteX4175" fmla="*/ 5267069 w 12191954"/>
              <a:gd name="connsiteY4175" fmla="*/ 2759076 h 4397375"/>
              <a:gd name="connsiteX4176" fmla="*/ 5264437 w 12191954"/>
              <a:gd name="connsiteY4176" fmla="*/ 2761721 h 4397375"/>
              <a:gd name="connsiteX4177" fmla="*/ 5262331 w 12191954"/>
              <a:gd name="connsiteY4177" fmla="*/ 2763309 h 4397375"/>
              <a:gd name="connsiteX4178" fmla="*/ 5259698 w 12191954"/>
              <a:gd name="connsiteY4178" fmla="*/ 2763838 h 4397375"/>
              <a:gd name="connsiteX4179" fmla="*/ 5256541 w 12191954"/>
              <a:gd name="connsiteY4179" fmla="*/ 2763838 h 4397375"/>
              <a:gd name="connsiteX4180" fmla="*/ 5247574 w 12191954"/>
              <a:gd name="connsiteY4180" fmla="*/ 2753784 h 4397375"/>
              <a:gd name="connsiteX4181" fmla="*/ 5243356 w 12191954"/>
              <a:gd name="connsiteY4181" fmla="*/ 2750080 h 4397375"/>
              <a:gd name="connsiteX4182" fmla="*/ 5239141 w 12191954"/>
              <a:gd name="connsiteY4182" fmla="*/ 2745317 h 4397375"/>
              <a:gd name="connsiteX4183" fmla="*/ 5233885 w 12191954"/>
              <a:gd name="connsiteY4183" fmla="*/ 2739496 h 4397375"/>
              <a:gd name="connsiteX4184" fmla="*/ 5227546 w 12191954"/>
              <a:gd name="connsiteY4184" fmla="*/ 2733675 h 4397375"/>
              <a:gd name="connsiteX4185" fmla="*/ 5221757 w 12191954"/>
              <a:gd name="connsiteY4185" fmla="*/ 2728913 h 4397375"/>
              <a:gd name="connsiteX4186" fmla="*/ 5214918 w 12191954"/>
              <a:gd name="connsiteY4186" fmla="*/ 2724680 h 4397375"/>
              <a:gd name="connsiteX4187" fmla="*/ 5217035 w 12191954"/>
              <a:gd name="connsiteY4187" fmla="*/ 2718330 h 4397375"/>
              <a:gd name="connsiteX4188" fmla="*/ 5218616 w 12191954"/>
              <a:gd name="connsiteY4188" fmla="*/ 2711979 h 4397375"/>
              <a:gd name="connsiteX4189" fmla="*/ 5220707 w 12191954"/>
              <a:gd name="connsiteY4189" fmla="*/ 2705629 h 4397375"/>
              <a:gd name="connsiteX4190" fmla="*/ 5223855 w 12191954"/>
              <a:gd name="connsiteY4190" fmla="*/ 2700338 h 4397375"/>
              <a:gd name="connsiteX4191" fmla="*/ 5227014 w 12191954"/>
              <a:gd name="connsiteY4191" fmla="*/ 2695575 h 4397375"/>
              <a:gd name="connsiteX4192" fmla="*/ 5230190 w 12191954"/>
              <a:gd name="connsiteY4192" fmla="*/ 2691342 h 4397375"/>
              <a:gd name="connsiteX4193" fmla="*/ 5233885 w 12191954"/>
              <a:gd name="connsiteY4193" fmla="*/ 2688167 h 4397375"/>
              <a:gd name="connsiteX4194" fmla="*/ 5237557 w 12191954"/>
              <a:gd name="connsiteY4194" fmla="*/ 2684992 h 4397375"/>
              <a:gd name="connsiteX4195" fmla="*/ 5241246 w 12191954"/>
              <a:gd name="connsiteY4195" fmla="*/ 2682875 h 4397375"/>
              <a:gd name="connsiteX4196" fmla="*/ 5244941 w 12191954"/>
              <a:gd name="connsiteY4196" fmla="*/ 2680758 h 4397375"/>
              <a:gd name="connsiteX4197" fmla="*/ 5248630 w 12191954"/>
              <a:gd name="connsiteY4197" fmla="*/ 2679700 h 4397375"/>
              <a:gd name="connsiteX4198" fmla="*/ 5252320 w 12191954"/>
              <a:gd name="connsiteY4198" fmla="*/ 2679700 h 4397375"/>
              <a:gd name="connsiteX4199" fmla="*/ 5256541 w 12191954"/>
              <a:gd name="connsiteY4199" fmla="*/ 2679700 h 4397375"/>
              <a:gd name="connsiteX4200" fmla="*/ 5259698 w 12191954"/>
              <a:gd name="connsiteY4200" fmla="*/ 2680758 h 4397375"/>
              <a:gd name="connsiteX4201" fmla="*/ 5263384 w 12191954"/>
              <a:gd name="connsiteY4201" fmla="*/ 2683404 h 4397375"/>
              <a:gd name="connsiteX4202" fmla="*/ 5266543 w 12191954"/>
              <a:gd name="connsiteY4202" fmla="*/ 2686050 h 4397375"/>
              <a:gd name="connsiteX4203" fmla="*/ 5273391 w 12191954"/>
              <a:gd name="connsiteY4203" fmla="*/ 2681817 h 4397375"/>
              <a:gd name="connsiteX4204" fmla="*/ 5280755 w 12191954"/>
              <a:gd name="connsiteY4204" fmla="*/ 2679171 h 4397375"/>
              <a:gd name="connsiteX4205" fmla="*/ 5288138 w 12191954"/>
              <a:gd name="connsiteY4205" fmla="*/ 2677583 h 4397375"/>
              <a:gd name="connsiteX4206" fmla="*/ 978477 w 12191954"/>
              <a:gd name="connsiteY4206" fmla="*/ 2674938 h 4397375"/>
              <a:gd name="connsiteX4207" fmla="*/ 981559 w 12191954"/>
              <a:gd name="connsiteY4207" fmla="*/ 2674938 h 4397375"/>
              <a:gd name="connsiteX4208" fmla="*/ 984127 w 12191954"/>
              <a:gd name="connsiteY4208" fmla="*/ 2675483 h 4397375"/>
              <a:gd name="connsiteX4209" fmla="*/ 987209 w 12191954"/>
              <a:gd name="connsiteY4209" fmla="*/ 2676028 h 4397375"/>
              <a:gd name="connsiteX4210" fmla="*/ 989777 w 12191954"/>
              <a:gd name="connsiteY4210" fmla="*/ 2678208 h 4397375"/>
              <a:gd name="connsiteX4211" fmla="*/ 992345 w 12191954"/>
              <a:gd name="connsiteY4211" fmla="*/ 2679843 h 4397375"/>
              <a:gd name="connsiteX4212" fmla="*/ 994913 w 12191954"/>
              <a:gd name="connsiteY4212" fmla="*/ 2682568 h 4397375"/>
              <a:gd name="connsiteX4213" fmla="*/ 996967 w 12191954"/>
              <a:gd name="connsiteY4213" fmla="*/ 2685293 h 4397375"/>
              <a:gd name="connsiteX4214" fmla="*/ 998508 w 12191954"/>
              <a:gd name="connsiteY4214" fmla="*/ 2689107 h 4397375"/>
              <a:gd name="connsiteX4215" fmla="*/ 996967 w 12191954"/>
              <a:gd name="connsiteY4215" fmla="*/ 2694557 h 4397375"/>
              <a:gd name="connsiteX4216" fmla="*/ 994913 w 12191954"/>
              <a:gd name="connsiteY4216" fmla="*/ 2699462 h 4397375"/>
              <a:gd name="connsiteX4217" fmla="*/ 993372 w 12191954"/>
              <a:gd name="connsiteY4217" fmla="*/ 2703277 h 4397375"/>
              <a:gd name="connsiteX4218" fmla="*/ 991831 w 12191954"/>
              <a:gd name="connsiteY4218" fmla="*/ 2706001 h 4397375"/>
              <a:gd name="connsiteX4219" fmla="*/ 989777 w 12191954"/>
              <a:gd name="connsiteY4219" fmla="*/ 2708726 h 4397375"/>
              <a:gd name="connsiteX4220" fmla="*/ 987722 w 12191954"/>
              <a:gd name="connsiteY4220" fmla="*/ 2709816 h 4397375"/>
              <a:gd name="connsiteX4221" fmla="*/ 986181 w 12191954"/>
              <a:gd name="connsiteY4221" fmla="*/ 2710906 h 4397375"/>
              <a:gd name="connsiteX4222" fmla="*/ 983613 w 12191954"/>
              <a:gd name="connsiteY4222" fmla="*/ 2711451 h 4397375"/>
              <a:gd name="connsiteX4223" fmla="*/ 981559 w 12191954"/>
              <a:gd name="connsiteY4223" fmla="*/ 2711451 h 4397375"/>
              <a:gd name="connsiteX4224" fmla="*/ 978991 w 12191954"/>
              <a:gd name="connsiteY4224" fmla="*/ 2710906 h 4397375"/>
              <a:gd name="connsiteX4225" fmla="*/ 974368 w 12191954"/>
              <a:gd name="connsiteY4225" fmla="*/ 2708726 h 4397375"/>
              <a:gd name="connsiteX4226" fmla="*/ 969233 w 12191954"/>
              <a:gd name="connsiteY4226" fmla="*/ 2705456 h 4397375"/>
              <a:gd name="connsiteX4227" fmla="*/ 963583 w 12191954"/>
              <a:gd name="connsiteY4227" fmla="*/ 2701642 h 4397375"/>
              <a:gd name="connsiteX4228" fmla="*/ 964096 w 12191954"/>
              <a:gd name="connsiteY4228" fmla="*/ 2695647 h 4397375"/>
              <a:gd name="connsiteX4229" fmla="*/ 964610 w 12191954"/>
              <a:gd name="connsiteY4229" fmla="*/ 2690197 h 4397375"/>
              <a:gd name="connsiteX4230" fmla="*/ 966151 w 12191954"/>
              <a:gd name="connsiteY4230" fmla="*/ 2685838 h 4397375"/>
              <a:gd name="connsiteX4231" fmla="*/ 968205 w 12191954"/>
              <a:gd name="connsiteY4231" fmla="*/ 2681478 h 4397375"/>
              <a:gd name="connsiteX4232" fmla="*/ 970260 w 12191954"/>
              <a:gd name="connsiteY4232" fmla="*/ 2679298 h 4397375"/>
              <a:gd name="connsiteX4233" fmla="*/ 972828 w 12191954"/>
              <a:gd name="connsiteY4233" fmla="*/ 2677118 h 4397375"/>
              <a:gd name="connsiteX4234" fmla="*/ 975396 w 12191954"/>
              <a:gd name="connsiteY4234" fmla="*/ 2675483 h 4397375"/>
              <a:gd name="connsiteX4235" fmla="*/ 4969293 w 12191954"/>
              <a:gd name="connsiteY4235" fmla="*/ 2670175 h 4397375"/>
              <a:gd name="connsiteX4236" fmla="*/ 4970909 w 12191954"/>
              <a:gd name="connsiteY4236" fmla="*/ 2672821 h 4397375"/>
              <a:gd name="connsiteX4237" fmla="*/ 4971988 w 12191954"/>
              <a:gd name="connsiteY4237" fmla="*/ 2677054 h 4397375"/>
              <a:gd name="connsiteX4238" fmla="*/ 4972529 w 12191954"/>
              <a:gd name="connsiteY4238" fmla="*/ 2681288 h 4397375"/>
              <a:gd name="connsiteX4239" fmla="*/ 4973067 w 12191954"/>
              <a:gd name="connsiteY4239" fmla="*/ 2687638 h 4397375"/>
              <a:gd name="connsiteX4240" fmla="*/ 4973607 w 12191954"/>
              <a:gd name="connsiteY4240" fmla="*/ 2693988 h 4397375"/>
              <a:gd name="connsiteX4241" fmla="*/ 4973067 w 12191954"/>
              <a:gd name="connsiteY4241" fmla="*/ 2700867 h 4397375"/>
              <a:gd name="connsiteX4242" fmla="*/ 4972529 w 12191954"/>
              <a:gd name="connsiteY4242" fmla="*/ 2708275 h 4397375"/>
              <a:gd name="connsiteX4243" fmla="*/ 4971988 w 12191954"/>
              <a:gd name="connsiteY4243" fmla="*/ 2716213 h 4397375"/>
              <a:gd name="connsiteX4244" fmla="*/ 4970909 w 12191954"/>
              <a:gd name="connsiteY4244" fmla="*/ 2722563 h 4397375"/>
              <a:gd name="connsiteX4245" fmla="*/ 4968753 w 12191954"/>
              <a:gd name="connsiteY4245" fmla="*/ 2729442 h 4397375"/>
              <a:gd name="connsiteX4246" fmla="*/ 4966595 w 12191954"/>
              <a:gd name="connsiteY4246" fmla="*/ 2735263 h 4397375"/>
              <a:gd name="connsiteX4247" fmla="*/ 4963360 w 12191954"/>
              <a:gd name="connsiteY4247" fmla="*/ 2740026 h 4397375"/>
              <a:gd name="connsiteX4248" fmla="*/ 4960125 w 12191954"/>
              <a:gd name="connsiteY4248" fmla="*/ 2744259 h 4397375"/>
              <a:gd name="connsiteX4249" fmla="*/ 4957430 w 12191954"/>
              <a:gd name="connsiteY4249" fmla="*/ 2745846 h 4397375"/>
              <a:gd name="connsiteX4250" fmla="*/ 4955812 w 12191954"/>
              <a:gd name="connsiteY4250" fmla="*/ 2746905 h 4397375"/>
              <a:gd name="connsiteX4251" fmla="*/ 4953116 w 12191954"/>
              <a:gd name="connsiteY4251" fmla="*/ 2747963 h 4397375"/>
              <a:gd name="connsiteX4252" fmla="*/ 4950958 w 12191954"/>
              <a:gd name="connsiteY4252" fmla="*/ 2747963 h 4397375"/>
              <a:gd name="connsiteX4253" fmla="*/ 4947724 w 12191954"/>
              <a:gd name="connsiteY4253" fmla="*/ 2747963 h 4397375"/>
              <a:gd name="connsiteX4254" fmla="*/ 4945028 w 12191954"/>
              <a:gd name="connsiteY4254" fmla="*/ 2747434 h 4397375"/>
              <a:gd name="connsiteX4255" fmla="*/ 4948802 w 12191954"/>
              <a:gd name="connsiteY4255" fmla="*/ 2743201 h 4397375"/>
              <a:gd name="connsiteX4256" fmla="*/ 4952037 w 12191954"/>
              <a:gd name="connsiteY4256" fmla="*/ 2738967 h 4397375"/>
              <a:gd name="connsiteX4257" fmla="*/ 4954194 w 12191954"/>
              <a:gd name="connsiteY4257" fmla="*/ 2734205 h 4397375"/>
              <a:gd name="connsiteX4258" fmla="*/ 4956890 w 12191954"/>
              <a:gd name="connsiteY4258" fmla="*/ 2729442 h 4397375"/>
              <a:gd name="connsiteX4259" fmla="*/ 4957967 w 12191954"/>
              <a:gd name="connsiteY4259" fmla="*/ 2724680 h 4397375"/>
              <a:gd name="connsiteX4260" fmla="*/ 4958507 w 12191954"/>
              <a:gd name="connsiteY4260" fmla="*/ 2719388 h 4397375"/>
              <a:gd name="connsiteX4261" fmla="*/ 4960125 w 12191954"/>
              <a:gd name="connsiteY4261" fmla="*/ 2708805 h 4397375"/>
              <a:gd name="connsiteX4262" fmla="*/ 4961202 w 12191954"/>
              <a:gd name="connsiteY4262" fmla="*/ 2698221 h 4397375"/>
              <a:gd name="connsiteX4263" fmla="*/ 4962281 w 12191954"/>
              <a:gd name="connsiteY4263" fmla="*/ 2688167 h 4397375"/>
              <a:gd name="connsiteX4264" fmla="*/ 4963360 w 12191954"/>
              <a:gd name="connsiteY4264" fmla="*/ 2683404 h 4397375"/>
              <a:gd name="connsiteX4265" fmla="*/ 4964979 w 12191954"/>
              <a:gd name="connsiteY4265" fmla="*/ 2678642 h 4397375"/>
              <a:gd name="connsiteX4266" fmla="*/ 4967135 w 12191954"/>
              <a:gd name="connsiteY4266" fmla="*/ 2674408 h 4397375"/>
              <a:gd name="connsiteX4267" fmla="*/ 5656239 w 12191954"/>
              <a:gd name="connsiteY4267" fmla="*/ 2660650 h 4397375"/>
              <a:gd name="connsiteX4268" fmla="*/ 5655181 w 12191954"/>
              <a:gd name="connsiteY4268" fmla="*/ 2669646 h 4397375"/>
              <a:gd name="connsiteX4269" fmla="*/ 5653064 w 12191954"/>
              <a:gd name="connsiteY4269" fmla="*/ 2677055 h 4397375"/>
              <a:gd name="connsiteX4270" fmla="*/ 5651476 w 12191954"/>
              <a:gd name="connsiteY4270" fmla="*/ 2682875 h 4397375"/>
              <a:gd name="connsiteX4271" fmla="*/ 5649888 w 12191954"/>
              <a:gd name="connsiteY4271" fmla="*/ 2687638 h 4397375"/>
              <a:gd name="connsiteX4272" fmla="*/ 5647242 w 12191954"/>
              <a:gd name="connsiteY4272" fmla="*/ 2691871 h 4397375"/>
              <a:gd name="connsiteX4273" fmla="*/ 5644597 w 12191954"/>
              <a:gd name="connsiteY4273" fmla="*/ 2693988 h 4397375"/>
              <a:gd name="connsiteX4274" fmla="*/ 5641953 w 12191954"/>
              <a:gd name="connsiteY4274" fmla="*/ 2695576 h 4397375"/>
              <a:gd name="connsiteX4275" fmla="*/ 5639306 w 12191954"/>
              <a:gd name="connsiteY4275" fmla="*/ 2696634 h 4397375"/>
              <a:gd name="connsiteX4276" fmla="*/ 5636132 w 12191954"/>
              <a:gd name="connsiteY4276" fmla="*/ 2697163 h 4397375"/>
              <a:gd name="connsiteX4277" fmla="*/ 5632956 w 12191954"/>
              <a:gd name="connsiteY4277" fmla="*/ 2696634 h 4397375"/>
              <a:gd name="connsiteX4278" fmla="*/ 5630312 w 12191954"/>
              <a:gd name="connsiteY4278" fmla="*/ 2695046 h 4397375"/>
              <a:gd name="connsiteX4279" fmla="*/ 5627136 w 12191954"/>
              <a:gd name="connsiteY4279" fmla="*/ 2693988 h 4397375"/>
              <a:gd name="connsiteX4280" fmla="*/ 5620787 w 12191954"/>
              <a:gd name="connsiteY4280" fmla="*/ 2690284 h 4397375"/>
              <a:gd name="connsiteX4281" fmla="*/ 5614966 w 12191954"/>
              <a:gd name="connsiteY4281" fmla="*/ 2686050 h 4397375"/>
              <a:gd name="connsiteX4282" fmla="*/ 5619729 w 12191954"/>
              <a:gd name="connsiteY4282" fmla="*/ 2675467 h 4397375"/>
              <a:gd name="connsiteX4283" fmla="*/ 5621844 w 12191954"/>
              <a:gd name="connsiteY4283" fmla="*/ 2672292 h 4397375"/>
              <a:gd name="connsiteX4284" fmla="*/ 5623433 w 12191954"/>
              <a:gd name="connsiteY4284" fmla="*/ 2669646 h 4397375"/>
              <a:gd name="connsiteX4285" fmla="*/ 5626078 w 12191954"/>
              <a:gd name="connsiteY4285" fmla="*/ 2668059 h 4397375"/>
              <a:gd name="connsiteX4286" fmla="*/ 5627665 w 12191954"/>
              <a:gd name="connsiteY4286" fmla="*/ 2666471 h 4397375"/>
              <a:gd name="connsiteX4287" fmla="*/ 5629781 w 12191954"/>
              <a:gd name="connsiteY4287" fmla="*/ 2665413 h 4397375"/>
              <a:gd name="connsiteX4288" fmla="*/ 5631898 w 12191954"/>
              <a:gd name="connsiteY4288" fmla="*/ 2665413 h 4397375"/>
              <a:gd name="connsiteX4289" fmla="*/ 5636663 w 12191954"/>
              <a:gd name="connsiteY4289" fmla="*/ 2665413 h 4397375"/>
              <a:gd name="connsiteX4290" fmla="*/ 5641953 w 12191954"/>
              <a:gd name="connsiteY4290" fmla="*/ 2665413 h 4397375"/>
              <a:gd name="connsiteX4291" fmla="*/ 5645126 w 12191954"/>
              <a:gd name="connsiteY4291" fmla="*/ 2664884 h 4397375"/>
              <a:gd name="connsiteX4292" fmla="*/ 5648831 w 12191954"/>
              <a:gd name="connsiteY4292" fmla="*/ 2664354 h 4397375"/>
              <a:gd name="connsiteX4293" fmla="*/ 5652006 w 12191954"/>
              <a:gd name="connsiteY4293" fmla="*/ 2662767 h 4397375"/>
              <a:gd name="connsiteX4294" fmla="*/ 4776759 w 12191954"/>
              <a:gd name="connsiteY4294" fmla="*/ 2660650 h 4397375"/>
              <a:gd name="connsiteX4295" fmla="*/ 4777818 w 12191954"/>
              <a:gd name="connsiteY4295" fmla="*/ 2660650 h 4397375"/>
              <a:gd name="connsiteX4296" fmla="*/ 4779406 w 12191954"/>
              <a:gd name="connsiteY4296" fmla="*/ 2660650 h 4397375"/>
              <a:gd name="connsiteX4297" fmla="*/ 4781522 w 12191954"/>
              <a:gd name="connsiteY4297" fmla="*/ 2662238 h 4397375"/>
              <a:gd name="connsiteX4298" fmla="*/ 4784167 w 12191954"/>
              <a:gd name="connsiteY4298" fmla="*/ 2663825 h 4397375"/>
              <a:gd name="connsiteX4299" fmla="*/ 4786283 w 12191954"/>
              <a:gd name="connsiteY4299" fmla="*/ 2666471 h 4397375"/>
              <a:gd name="connsiteX4300" fmla="*/ 4791045 w 12191954"/>
              <a:gd name="connsiteY4300" fmla="*/ 2673350 h 4397375"/>
              <a:gd name="connsiteX4301" fmla="*/ 4794220 w 12191954"/>
              <a:gd name="connsiteY4301" fmla="*/ 2677054 h 4397375"/>
              <a:gd name="connsiteX4302" fmla="*/ 4797393 w 12191954"/>
              <a:gd name="connsiteY4302" fmla="*/ 2679700 h 4397375"/>
              <a:gd name="connsiteX4303" fmla="*/ 4801097 w 12191954"/>
              <a:gd name="connsiteY4303" fmla="*/ 2682346 h 4397375"/>
              <a:gd name="connsiteX4304" fmla="*/ 4805331 w 12191954"/>
              <a:gd name="connsiteY4304" fmla="*/ 2683404 h 4397375"/>
              <a:gd name="connsiteX4305" fmla="*/ 4807446 w 12191954"/>
              <a:gd name="connsiteY4305" fmla="*/ 2683404 h 4397375"/>
              <a:gd name="connsiteX4306" fmla="*/ 4810092 w 12191954"/>
              <a:gd name="connsiteY4306" fmla="*/ 2683404 h 4397375"/>
              <a:gd name="connsiteX4307" fmla="*/ 4812208 w 12191954"/>
              <a:gd name="connsiteY4307" fmla="*/ 2682875 h 4397375"/>
              <a:gd name="connsiteX4308" fmla="*/ 4814853 w 12191954"/>
              <a:gd name="connsiteY4308" fmla="*/ 2681288 h 4397375"/>
              <a:gd name="connsiteX4309" fmla="*/ 4813266 w 12191954"/>
              <a:gd name="connsiteY4309" fmla="*/ 2691871 h 4397375"/>
              <a:gd name="connsiteX4310" fmla="*/ 4810621 w 12191954"/>
              <a:gd name="connsiteY4310" fmla="*/ 2698750 h 4397375"/>
              <a:gd name="connsiteX4311" fmla="*/ 4809033 w 12191954"/>
              <a:gd name="connsiteY4311" fmla="*/ 2702983 h 4397375"/>
              <a:gd name="connsiteX4312" fmla="*/ 4807446 w 12191954"/>
              <a:gd name="connsiteY4312" fmla="*/ 2704042 h 4397375"/>
              <a:gd name="connsiteX4313" fmla="*/ 4806388 w 12191954"/>
              <a:gd name="connsiteY4313" fmla="*/ 2705100 h 4397375"/>
              <a:gd name="connsiteX4314" fmla="*/ 4805331 w 12191954"/>
              <a:gd name="connsiteY4314" fmla="*/ 2705100 h 4397375"/>
              <a:gd name="connsiteX4315" fmla="*/ 4804272 w 12191954"/>
              <a:gd name="connsiteY4315" fmla="*/ 2705100 h 4397375"/>
              <a:gd name="connsiteX4316" fmla="*/ 4801627 w 12191954"/>
              <a:gd name="connsiteY4316" fmla="*/ 2704042 h 4397375"/>
              <a:gd name="connsiteX4317" fmla="*/ 4799510 w 12191954"/>
              <a:gd name="connsiteY4317" fmla="*/ 2700867 h 4397375"/>
              <a:gd name="connsiteX4318" fmla="*/ 4796335 w 12191954"/>
              <a:gd name="connsiteY4318" fmla="*/ 2697692 h 4397375"/>
              <a:gd name="connsiteX4319" fmla="*/ 4791045 w 12191954"/>
              <a:gd name="connsiteY4319" fmla="*/ 2689754 h 4397375"/>
              <a:gd name="connsiteX4320" fmla="*/ 4787341 w 12191954"/>
              <a:gd name="connsiteY4320" fmla="*/ 2685521 h 4397375"/>
              <a:gd name="connsiteX4321" fmla="*/ 4784167 w 12191954"/>
              <a:gd name="connsiteY4321" fmla="*/ 2682346 h 4397375"/>
              <a:gd name="connsiteX4322" fmla="*/ 4780463 w 12191954"/>
              <a:gd name="connsiteY4322" fmla="*/ 2679700 h 4397375"/>
              <a:gd name="connsiteX4323" fmla="*/ 4777818 w 12191954"/>
              <a:gd name="connsiteY4323" fmla="*/ 2679171 h 4397375"/>
              <a:gd name="connsiteX4324" fmla="*/ 4776231 w 12191954"/>
              <a:gd name="connsiteY4324" fmla="*/ 2678642 h 4397375"/>
              <a:gd name="connsiteX4325" fmla="*/ 4774114 w 12191954"/>
              <a:gd name="connsiteY4325" fmla="*/ 2678642 h 4397375"/>
              <a:gd name="connsiteX4326" fmla="*/ 4771998 w 12191954"/>
              <a:gd name="connsiteY4326" fmla="*/ 2678642 h 4397375"/>
              <a:gd name="connsiteX4327" fmla="*/ 4769882 w 12191954"/>
              <a:gd name="connsiteY4327" fmla="*/ 2679700 h 4397375"/>
              <a:gd name="connsiteX4328" fmla="*/ 4767236 w 12191954"/>
              <a:gd name="connsiteY4328" fmla="*/ 2680758 h 4397375"/>
              <a:gd name="connsiteX4329" fmla="*/ 4769882 w 12191954"/>
              <a:gd name="connsiteY4329" fmla="*/ 2672821 h 4397375"/>
              <a:gd name="connsiteX4330" fmla="*/ 4771998 w 12191954"/>
              <a:gd name="connsiteY4330" fmla="*/ 2666471 h 4397375"/>
              <a:gd name="connsiteX4331" fmla="*/ 4774643 w 12191954"/>
              <a:gd name="connsiteY4331" fmla="*/ 2662767 h 4397375"/>
              <a:gd name="connsiteX4332" fmla="*/ 2322570 w 12191954"/>
              <a:gd name="connsiteY4332" fmla="*/ 2659063 h 4397375"/>
              <a:gd name="connsiteX4333" fmla="*/ 2324716 w 12191954"/>
              <a:gd name="connsiteY4333" fmla="*/ 2659592 h 4397375"/>
              <a:gd name="connsiteX4334" fmla="*/ 2326326 w 12191954"/>
              <a:gd name="connsiteY4334" fmla="*/ 2660651 h 4397375"/>
              <a:gd name="connsiteX4335" fmla="*/ 2329009 w 12191954"/>
              <a:gd name="connsiteY4335" fmla="*/ 2662767 h 4397375"/>
              <a:gd name="connsiteX4336" fmla="*/ 2332765 w 12191954"/>
              <a:gd name="connsiteY4336" fmla="*/ 2668059 h 4397375"/>
              <a:gd name="connsiteX4337" fmla="*/ 2337595 w 12191954"/>
              <a:gd name="connsiteY4337" fmla="*/ 2672822 h 4397375"/>
              <a:gd name="connsiteX4338" fmla="*/ 2340278 w 12191954"/>
              <a:gd name="connsiteY4338" fmla="*/ 2673880 h 4397375"/>
              <a:gd name="connsiteX4339" fmla="*/ 2342424 w 12191954"/>
              <a:gd name="connsiteY4339" fmla="*/ 2674938 h 4397375"/>
              <a:gd name="connsiteX4340" fmla="*/ 2345644 w 12191954"/>
              <a:gd name="connsiteY4340" fmla="*/ 2674938 h 4397375"/>
              <a:gd name="connsiteX4341" fmla="*/ 2347790 w 12191954"/>
              <a:gd name="connsiteY4341" fmla="*/ 2673351 h 4397375"/>
              <a:gd name="connsiteX4342" fmla="*/ 2351010 w 12191954"/>
              <a:gd name="connsiteY4342" fmla="*/ 2670176 h 4397375"/>
              <a:gd name="connsiteX4343" fmla="*/ 2354230 w 12191954"/>
              <a:gd name="connsiteY4343" fmla="*/ 2665413 h 4397375"/>
              <a:gd name="connsiteX4344" fmla="*/ 2355303 w 12191954"/>
              <a:gd name="connsiteY4344" fmla="*/ 2674409 h 4397375"/>
              <a:gd name="connsiteX4345" fmla="*/ 2355840 w 12191954"/>
              <a:gd name="connsiteY4345" fmla="*/ 2681818 h 4397375"/>
              <a:gd name="connsiteX4346" fmla="*/ 2355840 w 12191954"/>
              <a:gd name="connsiteY4346" fmla="*/ 2688168 h 4397375"/>
              <a:gd name="connsiteX4347" fmla="*/ 2355303 w 12191954"/>
              <a:gd name="connsiteY4347" fmla="*/ 2693459 h 4397375"/>
              <a:gd name="connsiteX4348" fmla="*/ 2354230 w 12191954"/>
              <a:gd name="connsiteY4348" fmla="*/ 2697164 h 4397375"/>
              <a:gd name="connsiteX4349" fmla="*/ 2352083 w 12191954"/>
              <a:gd name="connsiteY4349" fmla="*/ 2700339 h 4397375"/>
              <a:gd name="connsiteX4350" fmla="*/ 2350473 w 12191954"/>
              <a:gd name="connsiteY4350" fmla="*/ 2702455 h 4397375"/>
              <a:gd name="connsiteX4351" fmla="*/ 2347790 w 12191954"/>
              <a:gd name="connsiteY4351" fmla="*/ 2704043 h 4397375"/>
              <a:gd name="connsiteX4352" fmla="*/ 2345644 w 12191954"/>
              <a:gd name="connsiteY4352" fmla="*/ 2705101 h 4397375"/>
              <a:gd name="connsiteX4353" fmla="*/ 2342424 w 12191954"/>
              <a:gd name="connsiteY4353" fmla="*/ 2705101 h 4397375"/>
              <a:gd name="connsiteX4354" fmla="*/ 2336521 w 12191954"/>
              <a:gd name="connsiteY4354" fmla="*/ 2705101 h 4397375"/>
              <a:gd name="connsiteX4355" fmla="*/ 2330082 w 12191954"/>
              <a:gd name="connsiteY4355" fmla="*/ 2704572 h 4397375"/>
              <a:gd name="connsiteX4356" fmla="*/ 2324180 w 12191954"/>
              <a:gd name="connsiteY4356" fmla="*/ 2704572 h 4397375"/>
              <a:gd name="connsiteX4357" fmla="*/ 2324180 w 12191954"/>
              <a:gd name="connsiteY4357" fmla="*/ 2690813 h 4397375"/>
              <a:gd name="connsiteX4358" fmla="*/ 2324180 w 12191954"/>
              <a:gd name="connsiteY4358" fmla="*/ 2679172 h 4397375"/>
              <a:gd name="connsiteX4359" fmla="*/ 2322570 w 12191954"/>
              <a:gd name="connsiteY4359" fmla="*/ 2673880 h 4397375"/>
              <a:gd name="connsiteX4360" fmla="*/ 2322033 w 12191954"/>
              <a:gd name="connsiteY4360" fmla="*/ 2670176 h 4397375"/>
              <a:gd name="connsiteX4361" fmla="*/ 2320423 w 12191954"/>
              <a:gd name="connsiteY4361" fmla="*/ 2667001 h 4397375"/>
              <a:gd name="connsiteX4362" fmla="*/ 2319350 w 12191954"/>
              <a:gd name="connsiteY4362" fmla="*/ 2665942 h 4397375"/>
              <a:gd name="connsiteX4363" fmla="*/ 2317740 w 12191954"/>
              <a:gd name="connsiteY4363" fmla="*/ 2665413 h 4397375"/>
              <a:gd name="connsiteX4364" fmla="*/ 2319350 w 12191954"/>
              <a:gd name="connsiteY4364" fmla="*/ 2661709 h 4397375"/>
              <a:gd name="connsiteX4365" fmla="*/ 2320960 w 12191954"/>
              <a:gd name="connsiteY4365" fmla="*/ 2659592 h 4397375"/>
              <a:gd name="connsiteX4366" fmla="*/ 6197554 w 12191954"/>
              <a:gd name="connsiteY4366" fmla="*/ 2632075 h 4397375"/>
              <a:gd name="connsiteX4367" fmla="*/ 6196364 w 12191954"/>
              <a:gd name="connsiteY4367" fmla="*/ 2638954 h 4397375"/>
              <a:gd name="connsiteX4368" fmla="*/ 6194379 w 12191954"/>
              <a:gd name="connsiteY4368" fmla="*/ 2644775 h 4397375"/>
              <a:gd name="connsiteX4369" fmla="*/ 6194379 w 12191954"/>
              <a:gd name="connsiteY4369" fmla="*/ 2640013 h 4397375"/>
              <a:gd name="connsiteX4370" fmla="*/ 6195570 w 12191954"/>
              <a:gd name="connsiteY4370" fmla="*/ 2636308 h 4397375"/>
              <a:gd name="connsiteX4371" fmla="*/ 6196364 w 12191954"/>
              <a:gd name="connsiteY4371" fmla="*/ 2633663 h 4397375"/>
              <a:gd name="connsiteX4372" fmla="*/ 1376457 w 12191954"/>
              <a:gd name="connsiteY4372" fmla="*/ 2624138 h 4397375"/>
              <a:gd name="connsiteX4373" fmla="*/ 1378604 w 12191954"/>
              <a:gd name="connsiteY4373" fmla="*/ 2624138 h 4397375"/>
              <a:gd name="connsiteX4374" fmla="*/ 1381289 w 12191954"/>
              <a:gd name="connsiteY4374" fmla="*/ 2624660 h 4397375"/>
              <a:gd name="connsiteX4375" fmla="*/ 1383437 w 12191954"/>
              <a:gd name="connsiteY4375" fmla="*/ 2626749 h 4397375"/>
              <a:gd name="connsiteX4376" fmla="*/ 1386122 w 12191954"/>
              <a:gd name="connsiteY4376" fmla="*/ 2629360 h 4397375"/>
              <a:gd name="connsiteX4377" fmla="*/ 1391491 w 12191954"/>
              <a:gd name="connsiteY4377" fmla="*/ 2635105 h 4397375"/>
              <a:gd name="connsiteX4378" fmla="*/ 1396324 w 12191954"/>
              <a:gd name="connsiteY4378" fmla="*/ 2641893 h 4397375"/>
              <a:gd name="connsiteX4379" fmla="*/ 1401156 w 12191954"/>
              <a:gd name="connsiteY4379" fmla="*/ 2647115 h 4397375"/>
              <a:gd name="connsiteX4380" fmla="*/ 1402767 w 12191954"/>
              <a:gd name="connsiteY4380" fmla="*/ 2649204 h 4397375"/>
              <a:gd name="connsiteX4381" fmla="*/ 1404915 w 12191954"/>
              <a:gd name="connsiteY4381" fmla="*/ 2650249 h 4397375"/>
              <a:gd name="connsiteX4382" fmla="*/ 1403304 w 12191954"/>
              <a:gd name="connsiteY4382" fmla="*/ 2655993 h 4397375"/>
              <a:gd name="connsiteX4383" fmla="*/ 1401693 w 12191954"/>
              <a:gd name="connsiteY4383" fmla="*/ 2660171 h 4397375"/>
              <a:gd name="connsiteX4384" fmla="*/ 1399546 w 12191954"/>
              <a:gd name="connsiteY4384" fmla="*/ 2662782 h 4397375"/>
              <a:gd name="connsiteX4385" fmla="*/ 1397398 w 12191954"/>
              <a:gd name="connsiteY4385" fmla="*/ 2663826 h 4397375"/>
              <a:gd name="connsiteX4386" fmla="*/ 1395250 w 12191954"/>
              <a:gd name="connsiteY4386" fmla="*/ 2663826 h 4397375"/>
              <a:gd name="connsiteX4387" fmla="*/ 1392565 w 12191954"/>
              <a:gd name="connsiteY4387" fmla="*/ 2662782 h 4397375"/>
              <a:gd name="connsiteX4388" fmla="*/ 1389880 w 12191954"/>
              <a:gd name="connsiteY4388" fmla="*/ 2660693 h 4397375"/>
              <a:gd name="connsiteX4389" fmla="*/ 1387196 w 12191954"/>
              <a:gd name="connsiteY4389" fmla="*/ 2658604 h 4397375"/>
              <a:gd name="connsiteX4390" fmla="*/ 1381826 w 12191954"/>
              <a:gd name="connsiteY4390" fmla="*/ 2651815 h 4397375"/>
              <a:gd name="connsiteX4391" fmla="*/ 1376993 w 12191954"/>
              <a:gd name="connsiteY4391" fmla="*/ 2645549 h 4397375"/>
              <a:gd name="connsiteX4392" fmla="*/ 1372698 w 12191954"/>
              <a:gd name="connsiteY4392" fmla="*/ 2640327 h 4397375"/>
              <a:gd name="connsiteX4393" fmla="*/ 1370550 w 12191954"/>
              <a:gd name="connsiteY4393" fmla="*/ 2638760 h 4397375"/>
              <a:gd name="connsiteX4394" fmla="*/ 1368402 w 12191954"/>
              <a:gd name="connsiteY4394" fmla="*/ 2637193 h 4397375"/>
              <a:gd name="connsiteX4395" fmla="*/ 1370550 w 12191954"/>
              <a:gd name="connsiteY4395" fmla="*/ 2631449 h 4397375"/>
              <a:gd name="connsiteX4396" fmla="*/ 1372161 w 12191954"/>
              <a:gd name="connsiteY4396" fmla="*/ 2627271 h 4397375"/>
              <a:gd name="connsiteX4397" fmla="*/ 1373772 w 12191954"/>
              <a:gd name="connsiteY4397" fmla="*/ 2625183 h 4397375"/>
              <a:gd name="connsiteX4398" fmla="*/ 1314420 w 12191954"/>
              <a:gd name="connsiteY4398" fmla="*/ 2624138 h 4397375"/>
              <a:gd name="connsiteX4399" fmla="*/ 1357283 w 12191954"/>
              <a:gd name="connsiteY4399" fmla="*/ 2624138 h 4397375"/>
              <a:gd name="connsiteX4400" fmla="*/ 1352461 w 12191954"/>
              <a:gd name="connsiteY4400" fmla="*/ 2632324 h 4397375"/>
              <a:gd name="connsiteX4401" fmla="*/ 1346567 w 12191954"/>
              <a:gd name="connsiteY4401" fmla="*/ 2642146 h 4397375"/>
              <a:gd name="connsiteX4402" fmla="*/ 1342817 w 12191954"/>
              <a:gd name="connsiteY4402" fmla="*/ 2646512 h 4397375"/>
              <a:gd name="connsiteX4403" fmla="*/ 1339066 w 12191954"/>
              <a:gd name="connsiteY4403" fmla="*/ 2650878 h 4397375"/>
              <a:gd name="connsiteX4404" fmla="*/ 1335315 w 12191954"/>
              <a:gd name="connsiteY4404" fmla="*/ 2654698 h 4397375"/>
              <a:gd name="connsiteX4405" fmla="*/ 1331565 w 12191954"/>
              <a:gd name="connsiteY4405" fmla="*/ 2656880 h 4397375"/>
              <a:gd name="connsiteX4406" fmla="*/ 1327815 w 12191954"/>
              <a:gd name="connsiteY4406" fmla="*/ 2659063 h 4397375"/>
              <a:gd name="connsiteX4407" fmla="*/ 1324600 w 12191954"/>
              <a:gd name="connsiteY4407" fmla="*/ 2659063 h 4397375"/>
              <a:gd name="connsiteX4408" fmla="*/ 1322993 w 12191954"/>
              <a:gd name="connsiteY4408" fmla="*/ 2659063 h 4397375"/>
              <a:gd name="connsiteX4409" fmla="*/ 1321921 w 12191954"/>
              <a:gd name="connsiteY4409" fmla="*/ 2658517 h 4397375"/>
              <a:gd name="connsiteX4410" fmla="*/ 1320849 w 12191954"/>
              <a:gd name="connsiteY4410" fmla="*/ 2656880 h 4397375"/>
              <a:gd name="connsiteX4411" fmla="*/ 1319242 w 12191954"/>
              <a:gd name="connsiteY4411" fmla="*/ 2655243 h 4397375"/>
              <a:gd name="connsiteX4412" fmla="*/ 1317099 w 12191954"/>
              <a:gd name="connsiteY4412" fmla="*/ 2650878 h 4397375"/>
              <a:gd name="connsiteX4413" fmla="*/ 1316027 w 12191954"/>
              <a:gd name="connsiteY4413" fmla="*/ 2644329 h 4397375"/>
              <a:gd name="connsiteX4414" fmla="*/ 1314420 w 12191954"/>
              <a:gd name="connsiteY4414" fmla="*/ 2635598 h 4397375"/>
              <a:gd name="connsiteX4415" fmla="*/ 4814329 w 12191954"/>
              <a:gd name="connsiteY4415" fmla="*/ 2587625 h 4397375"/>
              <a:gd name="connsiteX4416" fmla="*/ 4816445 w 12191954"/>
              <a:gd name="connsiteY4416" fmla="*/ 2588715 h 4397375"/>
              <a:gd name="connsiteX4417" fmla="*/ 4819619 w 12191954"/>
              <a:gd name="connsiteY4417" fmla="*/ 2589260 h 4397375"/>
              <a:gd name="connsiteX4418" fmla="*/ 4823325 w 12191954"/>
              <a:gd name="connsiteY4418" fmla="*/ 2590350 h 4397375"/>
              <a:gd name="connsiteX4419" fmla="*/ 4829145 w 12191954"/>
              <a:gd name="connsiteY4419" fmla="*/ 2594710 h 4397375"/>
              <a:gd name="connsiteX4420" fmla="*/ 4834970 w 12191954"/>
              <a:gd name="connsiteY4420" fmla="*/ 2599069 h 4397375"/>
              <a:gd name="connsiteX4421" fmla="*/ 4840258 w 12191954"/>
              <a:gd name="connsiteY4421" fmla="*/ 2602339 h 4397375"/>
              <a:gd name="connsiteX4422" fmla="*/ 4842909 w 12191954"/>
              <a:gd name="connsiteY4422" fmla="*/ 2603974 h 4397375"/>
              <a:gd name="connsiteX4423" fmla="*/ 4845023 w 12191954"/>
              <a:gd name="connsiteY4423" fmla="*/ 2604519 h 4397375"/>
              <a:gd name="connsiteX4424" fmla="*/ 4839726 w 12191954"/>
              <a:gd name="connsiteY4424" fmla="*/ 2612149 h 4397375"/>
              <a:gd name="connsiteX4425" fmla="*/ 4836559 w 12191954"/>
              <a:gd name="connsiteY4425" fmla="*/ 2615964 h 4397375"/>
              <a:gd name="connsiteX4426" fmla="*/ 4833907 w 12191954"/>
              <a:gd name="connsiteY4426" fmla="*/ 2618143 h 4397375"/>
              <a:gd name="connsiteX4427" fmla="*/ 4830733 w 12191954"/>
              <a:gd name="connsiteY4427" fmla="*/ 2620868 h 4397375"/>
              <a:gd name="connsiteX4428" fmla="*/ 4828086 w 12191954"/>
              <a:gd name="connsiteY4428" fmla="*/ 2622503 h 4397375"/>
              <a:gd name="connsiteX4429" fmla="*/ 4825440 w 12191954"/>
              <a:gd name="connsiteY4429" fmla="*/ 2624138 h 4397375"/>
              <a:gd name="connsiteX4430" fmla="*/ 4822268 w 12191954"/>
              <a:gd name="connsiteY4430" fmla="*/ 2624138 h 4397375"/>
              <a:gd name="connsiteX4431" fmla="*/ 4819619 w 12191954"/>
              <a:gd name="connsiteY4431" fmla="*/ 2624138 h 4397375"/>
              <a:gd name="connsiteX4432" fmla="*/ 4816974 w 12191954"/>
              <a:gd name="connsiteY4432" fmla="*/ 2623048 h 4397375"/>
              <a:gd name="connsiteX4433" fmla="*/ 4814329 w 12191954"/>
              <a:gd name="connsiteY4433" fmla="*/ 2621413 h 4397375"/>
              <a:gd name="connsiteX4434" fmla="*/ 4811684 w 12191954"/>
              <a:gd name="connsiteY4434" fmla="*/ 2619778 h 4397375"/>
              <a:gd name="connsiteX4435" fmla="*/ 4809567 w 12191954"/>
              <a:gd name="connsiteY4435" fmla="*/ 2616509 h 4397375"/>
              <a:gd name="connsiteX4436" fmla="*/ 4806923 w 12191954"/>
              <a:gd name="connsiteY4436" fmla="*/ 2612694 h 4397375"/>
              <a:gd name="connsiteX4437" fmla="*/ 4805335 w 12191954"/>
              <a:gd name="connsiteY4437" fmla="*/ 2608879 h 4397375"/>
              <a:gd name="connsiteX4438" fmla="*/ 4803747 w 12191954"/>
              <a:gd name="connsiteY4438" fmla="*/ 2603974 h 4397375"/>
              <a:gd name="connsiteX4439" fmla="*/ 4804805 w 12191954"/>
              <a:gd name="connsiteY4439" fmla="*/ 2597980 h 4397375"/>
              <a:gd name="connsiteX4440" fmla="*/ 4806394 w 12191954"/>
              <a:gd name="connsiteY4440" fmla="*/ 2593075 h 4397375"/>
              <a:gd name="connsiteX4441" fmla="*/ 4809039 w 12191954"/>
              <a:gd name="connsiteY4441" fmla="*/ 2590895 h 4397375"/>
              <a:gd name="connsiteX4442" fmla="*/ 4811154 w 12191954"/>
              <a:gd name="connsiteY4442" fmla="*/ 2589260 h 4397375"/>
              <a:gd name="connsiteX4443" fmla="*/ 1135707 w 12191954"/>
              <a:gd name="connsiteY4443" fmla="*/ 2586038 h 4397375"/>
              <a:gd name="connsiteX4444" fmla="*/ 1133606 w 12191954"/>
              <a:gd name="connsiteY4444" fmla="*/ 2607834 h 4397375"/>
              <a:gd name="connsiteX4445" fmla="*/ 1132030 w 12191954"/>
              <a:gd name="connsiteY4445" fmla="*/ 2625908 h 4397375"/>
              <a:gd name="connsiteX4446" fmla="*/ 1132030 w 12191954"/>
              <a:gd name="connsiteY4446" fmla="*/ 2632287 h 4397375"/>
              <a:gd name="connsiteX4447" fmla="*/ 1132555 w 12191954"/>
              <a:gd name="connsiteY4447" fmla="*/ 2639198 h 4397375"/>
              <a:gd name="connsiteX4448" fmla="*/ 1133606 w 12191954"/>
              <a:gd name="connsiteY4448" fmla="*/ 2643982 h 4397375"/>
              <a:gd name="connsiteX4449" fmla="*/ 1134131 w 12191954"/>
              <a:gd name="connsiteY4449" fmla="*/ 2647703 h 4397375"/>
              <a:gd name="connsiteX4450" fmla="*/ 1135182 w 12191954"/>
              <a:gd name="connsiteY4450" fmla="*/ 2651424 h 4397375"/>
              <a:gd name="connsiteX4451" fmla="*/ 1136758 w 12191954"/>
              <a:gd name="connsiteY4451" fmla="*/ 2654614 h 4397375"/>
              <a:gd name="connsiteX4452" fmla="*/ 1138859 w 12191954"/>
              <a:gd name="connsiteY4452" fmla="*/ 2656740 h 4397375"/>
              <a:gd name="connsiteX4453" fmla="*/ 1140960 w 12191954"/>
              <a:gd name="connsiteY4453" fmla="*/ 2658867 h 4397375"/>
              <a:gd name="connsiteX4454" fmla="*/ 1144112 w 12191954"/>
              <a:gd name="connsiteY4454" fmla="*/ 2660462 h 4397375"/>
              <a:gd name="connsiteX4455" fmla="*/ 1146738 w 12191954"/>
              <a:gd name="connsiteY4455" fmla="*/ 2661525 h 4397375"/>
              <a:gd name="connsiteX4456" fmla="*/ 1154092 w 12191954"/>
              <a:gd name="connsiteY4456" fmla="*/ 2663651 h 4397375"/>
              <a:gd name="connsiteX4457" fmla="*/ 1154092 w 12191954"/>
              <a:gd name="connsiteY4457" fmla="*/ 2670562 h 4397375"/>
              <a:gd name="connsiteX4458" fmla="*/ 1153567 w 12191954"/>
              <a:gd name="connsiteY4458" fmla="*/ 2675878 h 4397375"/>
              <a:gd name="connsiteX4459" fmla="*/ 1153041 w 12191954"/>
              <a:gd name="connsiteY4459" fmla="*/ 2680662 h 4397375"/>
              <a:gd name="connsiteX4460" fmla="*/ 1151465 w 12191954"/>
              <a:gd name="connsiteY4460" fmla="*/ 2684915 h 4397375"/>
              <a:gd name="connsiteX4461" fmla="*/ 1149364 w 12191954"/>
              <a:gd name="connsiteY4461" fmla="*/ 2691826 h 4397375"/>
              <a:gd name="connsiteX4462" fmla="*/ 1148314 w 12191954"/>
              <a:gd name="connsiteY4462" fmla="*/ 2696610 h 4397375"/>
              <a:gd name="connsiteX4463" fmla="*/ 1148314 w 12191954"/>
              <a:gd name="connsiteY4463" fmla="*/ 2701926 h 4397375"/>
              <a:gd name="connsiteX4464" fmla="*/ 1144637 w 12191954"/>
              <a:gd name="connsiteY4464" fmla="*/ 2696610 h 4397375"/>
              <a:gd name="connsiteX4465" fmla="*/ 1140960 w 12191954"/>
              <a:gd name="connsiteY4465" fmla="*/ 2691826 h 4397375"/>
              <a:gd name="connsiteX4466" fmla="*/ 1137283 w 12191954"/>
              <a:gd name="connsiteY4466" fmla="*/ 2688105 h 4397375"/>
              <a:gd name="connsiteX4467" fmla="*/ 1134131 w 12191954"/>
              <a:gd name="connsiteY4467" fmla="*/ 2684915 h 4397375"/>
              <a:gd name="connsiteX4468" fmla="*/ 1130454 w 12191954"/>
              <a:gd name="connsiteY4468" fmla="*/ 2681725 h 4397375"/>
              <a:gd name="connsiteX4469" fmla="*/ 1126252 w 12191954"/>
              <a:gd name="connsiteY4469" fmla="*/ 2680131 h 4397375"/>
              <a:gd name="connsiteX4470" fmla="*/ 1122050 w 12191954"/>
              <a:gd name="connsiteY4470" fmla="*/ 2679067 h 4397375"/>
              <a:gd name="connsiteX4471" fmla="*/ 1117848 w 12191954"/>
              <a:gd name="connsiteY4471" fmla="*/ 2678536 h 4397375"/>
              <a:gd name="connsiteX4472" fmla="*/ 1114171 w 12191954"/>
              <a:gd name="connsiteY4472" fmla="*/ 2678536 h 4397375"/>
              <a:gd name="connsiteX4473" fmla="*/ 1109443 w 12191954"/>
              <a:gd name="connsiteY4473" fmla="*/ 2679067 h 4397375"/>
              <a:gd name="connsiteX4474" fmla="*/ 1105241 w 12191954"/>
              <a:gd name="connsiteY4474" fmla="*/ 2680131 h 4397375"/>
              <a:gd name="connsiteX4475" fmla="*/ 1100513 w 12191954"/>
              <a:gd name="connsiteY4475" fmla="*/ 2681194 h 4397375"/>
              <a:gd name="connsiteX4476" fmla="*/ 1091584 w 12191954"/>
              <a:gd name="connsiteY4476" fmla="*/ 2684915 h 4397375"/>
              <a:gd name="connsiteX4477" fmla="*/ 1082654 w 12191954"/>
              <a:gd name="connsiteY4477" fmla="*/ 2689699 h 4397375"/>
              <a:gd name="connsiteX4478" fmla="*/ 1085280 w 12191954"/>
              <a:gd name="connsiteY4478" fmla="*/ 2675878 h 4397375"/>
              <a:gd name="connsiteX4479" fmla="*/ 1088432 w 12191954"/>
              <a:gd name="connsiteY4479" fmla="*/ 2663651 h 4397375"/>
              <a:gd name="connsiteX4480" fmla="*/ 1091584 w 12191954"/>
              <a:gd name="connsiteY4480" fmla="*/ 2650893 h 4397375"/>
              <a:gd name="connsiteX4481" fmla="*/ 1094735 w 12191954"/>
              <a:gd name="connsiteY4481" fmla="*/ 2637603 h 4397375"/>
              <a:gd name="connsiteX4482" fmla="*/ 1099988 w 12191954"/>
              <a:gd name="connsiteY4482" fmla="*/ 2646640 h 4397375"/>
              <a:gd name="connsiteX4483" fmla="*/ 1102089 w 12191954"/>
              <a:gd name="connsiteY4483" fmla="*/ 2649830 h 4397375"/>
              <a:gd name="connsiteX4484" fmla="*/ 1103665 w 12191954"/>
              <a:gd name="connsiteY4484" fmla="*/ 2651956 h 4397375"/>
              <a:gd name="connsiteX4485" fmla="*/ 1105766 w 12191954"/>
              <a:gd name="connsiteY4485" fmla="*/ 2654082 h 4397375"/>
              <a:gd name="connsiteX4486" fmla="*/ 1107342 w 12191954"/>
              <a:gd name="connsiteY4486" fmla="*/ 2655146 h 4397375"/>
              <a:gd name="connsiteX4487" fmla="*/ 1109443 w 12191954"/>
              <a:gd name="connsiteY4487" fmla="*/ 2655677 h 4397375"/>
              <a:gd name="connsiteX4488" fmla="*/ 1111019 w 12191954"/>
              <a:gd name="connsiteY4488" fmla="*/ 2655146 h 4397375"/>
              <a:gd name="connsiteX4489" fmla="*/ 1112070 w 12191954"/>
              <a:gd name="connsiteY4489" fmla="*/ 2654614 h 4397375"/>
              <a:gd name="connsiteX4490" fmla="*/ 1113120 w 12191954"/>
              <a:gd name="connsiteY4490" fmla="*/ 2652488 h 4397375"/>
              <a:gd name="connsiteX4491" fmla="*/ 1115746 w 12191954"/>
              <a:gd name="connsiteY4491" fmla="*/ 2649298 h 4397375"/>
              <a:gd name="connsiteX4492" fmla="*/ 1117848 w 12191954"/>
              <a:gd name="connsiteY4492" fmla="*/ 2643451 h 4397375"/>
              <a:gd name="connsiteX4493" fmla="*/ 1119949 w 12191954"/>
              <a:gd name="connsiteY4493" fmla="*/ 2636540 h 4397375"/>
              <a:gd name="connsiteX4494" fmla="*/ 1122575 w 12191954"/>
              <a:gd name="connsiteY4494" fmla="*/ 2621123 h 4397375"/>
              <a:gd name="connsiteX4495" fmla="*/ 1126252 w 12191954"/>
              <a:gd name="connsiteY4495" fmla="*/ 2605707 h 4397375"/>
              <a:gd name="connsiteX4496" fmla="*/ 1127828 w 12191954"/>
              <a:gd name="connsiteY4496" fmla="*/ 2598265 h 4397375"/>
              <a:gd name="connsiteX4497" fmla="*/ 1130454 w 12191954"/>
              <a:gd name="connsiteY4497" fmla="*/ 2592417 h 4397375"/>
              <a:gd name="connsiteX4498" fmla="*/ 1132555 w 12191954"/>
              <a:gd name="connsiteY4498" fmla="*/ 2588165 h 4397375"/>
              <a:gd name="connsiteX4499" fmla="*/ 1134656 w 12191954"/>
              <a:gd name="connsiteY4499" fmla="*/ 2586570 h 4397375"/>
              <a:gd name="connsiteX4500" fmla="*/ 4928426 w 12191954"/>
              <a:gd name="connsiteY4500" fmla="*/ 2562225 h 4397375"/>
              <a:gd name="connsiteX4501" fmla="*/ 4933113 w 12191954"/>
              <a:gd name="connsiteY4501" fmla="*/ 2562747 h 4397375"/>
              <a:gd name="connsiteX4502" fmla="*/ 4938322 w 12191954"/>
              <a:gd name="connsiteY4502" fmla="*/ 2563792 h 4397375"/>
              <a:gd name="connsiteX4503" fmla="*/ 4944570 w 12191954"/>
              <a:gd name="connsiteY4503" fmla="*/ 2565881 h 4397375"/>
              <a:gd name="connsiteX4504" fmla="*/ 4952382 w 12191954"/>
              <a:gd name="connsiteY4504" fmla="*/ 2567447 h 4397375"/>
              <a:gd name="connsiteX4505" fmla="*/ 4954465 w 12191954"/>
              <a:gd name="connsiteY4505" fmla="*/ 2568492 h 4397375"/>
              <a:gd name="connsiteX4506" fmla="*/ 4957069 w 12191954"/>
              <a:gd name="connsiteY4506" fmla="*/ 2570058 h 4397375"/>
              <a:gd name="connsiteX4507" fmla="*/ 4960715 w 12191954"/>
              <a:gd name="connsiteY4507" fmla="*/ 2572669 h 4397375"/>
              <a:gd name="connsiteX4508" fmla="*/ 4962798 w 12191954"/>
              <a:gd name="connsiteY4508" fmla="*/ 2576325 h 4397375"/>
              <a:gd name="connsiteX4509" fmla="*/ 4965401 w 12191954"/>
              <a:gd name="connsiteY4509" fmla="*/ 2579980 h 4397375"/>
              <a:gd name="connsiteX4510" fmla="*/ 4967484 w 12191954"/>
              <a:gd name="connsiteY4510" fmla="*/ 2583636 h 4397375"/>
              <a:gd name="connsiteX4511" fmla="*/ 4971129 w 12191954"/>
              <a:gd name="connsiteY4511" fmla="*/ 2587291 h 4397375"/>
              <a:gd name="connsiteX4512" fmla="*/ 4975297 w 12191954"/>
              <a:gd name="connsiteY4512" fmla="*/ 2590424 h 4397375"/>
              <a:gd name="connsiteX4513" fmla="*/ 4977900 w 12191954"/>
              <a:gd name="connsiteY4513" fmla="*/ 2591991 h 4397375"/>
              <a:gd name="connsiteX4514" fmla="*/ 4981545 w 12191954"/>
              <a:gd name="connsiteY4514" fmla="*/ 2593036 h 4397375"/>
              <a:gd name="connsiteX4515" fmla="*/ 4977900 w 12191954"/>
              <a:gd name="connsiteY4515" fmla="*/ 2596691 h 4397375"/>
              <a:gd name="connsiteX4516" fmla="*/ 4975297 w 12191954"/>
              <a:gd name="connsiteY4516" fmla="*/ 2599302 h 4397375"/>
              <a:gd name="connsiteX4517" fmla="*/ 4971650 w 12191954"/>
              <a:gd name="connsiteY4517" fmla="*/ 2600346 h 4397375"/>
              <a:gd name="connsiteX4518" fmla="*/ 4967484 w 12191954"/>
              <a:gd name="connsiteY4518" fmla="*/ 2601391 h 4397375"/>
              <a:gd name="connsiteX4519" fmla="*/ 4963839 w 12191954"/>
              <a:gd name="connsiteY4519" fmla="*/ 2601913 h 4397375"/>
              <a:gd name="connsiteX4520" fmla="*/ 4960194 w 12191954"/>
              <a:gd name="connsiteY4520" fmla="*/ 2601913 h 4397375"/>
              <a:gd name="connsiteX4521" fmla="*/ 4956028 w 12191954"/>
              <a:gd name="connsiteY4521" fmla="*/ 2601391 h 4397375"/>
              <a:gd name="connsiteX4522" fmla="*/ 4951861 w 12191954"/>
              <a:gd name="connsiteY4522" fmla="*/ 2600869 h 4397375"/>
              <a:gd name="connsiteX4523" fmla="*/ 4944050 w 12191954"/>
              <a:gd name="connsiteY4523" fmla="*/ 2597735 h 4397375"/>
              <a:gd name="connsiteX4524" fmla="*/ 4936761 w 12191954"/>
              <a:gd name="connsiteY4524" fmla="*/ 2593558 h 4397375"/>
              <a:gd name="connsiteX4525" fmla="*/ 4929468 w 12191954"/>
              <a:gd name="connsiteY4525" fmla="*/ 2589380 h 4397375"/>
              <a:gd name="connsiteX4526" fmla="*/ 4923738 w 12191954"/>
              <a:gd name="connsiteY4526" fmla="*/ 2583636 h 4397375"/>
              <a:gd name="connsiteX4527" fmla="*/ 4919573 w 12191954"/>
              <a:gd name="connsiteY4527" fmla="*/ 2578414 h 4397375"/>
              <a:gd name="connsiteX4528" fmla="*/ 4916969 w 12191954"/>
              <a:gd name="connsiteY4528" fmla="*/ 2573192 h 4397375"/>
              <a:gd name="connsiteX4529" fmla="*/ 4916449 w 12191954"/>
              <a:gd name="connsiteY4529" fmla="*/ 2571103 h 4397375"/>
              <a:gd name="connsiteX4530" fmla="*/ 4916449 w 12191954"/>
              <a:gd name="connsiteY4530" fmla="*/ 2568492 h 4397375"/>
              <a:gd name="connsiteX4531" fmla="*/ 4916449 w 12191954"/>
              <a:gd name="connsiteY4531" fmla="*/ 2566925 h 4397375"/>
              <a:gd name="connsiteX4532" fmla="*/ 4917490 w 12191954"/>
              <a:gd name="connsiteY4532" fmla="*/ 2565358 h 4397375"/>
              <a:gd name="connsiteX4533" fmla="*/ 4919052 w 12191954"/>
              <a:gd name="connsiteY4533" fmla="*/ 2563792 h 4397375"/>
              <a:gd name="connsiteX4534" fmla="*/ 4921656 w 12191954"/>
              <a:gd name="connsiteY4534" fmla="*/ 2562747 h 4397375"/>
              <a:gd name="connsiteX4535" fmla="*/ 4924259 w 12191954"/>
              <a:gd name="connsiteY4535" fmla="*/ 2562747 h 4397375"/>
              <a:gd name="connsiteX4536" fmla="*/ 5477863 w 12191954"/>
              <a:gd name="connsiteY4536" fmla="*/ 2557463 h 4397375"/>
              <a:gd name="connsiteX4537" fmla="*/ 5475737 w 12191954"/>
              <a:gd name="connsiteY4537" fmla="*/ 2561667 h 4397375"/>
              <a:gd name="connsiteX4538" fmla="*/ 5474143 w 12191954"/>
              <a:gd name="connsiteY4538" fmla="*/ 2565870 h 4397375"/>
              <a:gd name="connsiteX4539" fmla="*/ 5473611 w 12191954"/>
              <a:gd name="connsiteY4539" fmla="*/ 2569023 h 4397375"/>
              <a:gd name="connsiteX4540" fmla="*/ 5473079 w 12191954"/>
              <a:gd name="connsiteY4540" fmla="*/ 2573226 h 4397375"/>
              <a:gd name="connsiteX4541" fmla="*/ 5473611 w 12191954"/>
              <a:gd name="connsiteY4541" fmla="*/ 2576905 h 4397375"/>
              <a:gd name="connsiteX4542" fmla="*/ 5473611 w 12191954"/>
              <a:gd name="connsiteY4542" fmla="*/ 2580583 h 4397375"/>
              <a:gd name="connsiteX4543" fmla="*/ 5475205 w 12191954"/>
              <a:gd name="connsiteY4543" fmla="*/ 2586888 h 4397375"/>
              <a:gd name="connsiteX4544" fmla="*/ 5478396 w 12191954"/>
              <a:gd name="connsiteY4544" fmla="*/ 2593193 h 4397375"/>
              <a:gd name="connsiteX4545" fmla="*/ 5482116 w 12191954"/>
              <a:gd name="connsiteY4545" fmla="*/ 2598448 h 4397375"/>
              <a:gd name="connsiteX4546" fmla="*/ 5485305 w 12191954"/>
              <a:gd name="connsiteY4546" fmla="*/ 2604228 h 4397375"/>
              <a:gd name="connsiteX4547" fmla="*/ 5489559 w 12191954"/>
              <a:gd name="connsiteY4547" fmla="*/ 2608957 h 4397375"/>
              <a:gd name="connsiteX4548" fmla="*/ 5486901 w 12191954"/>
              <a:gd name="connsiteY4548" fmla="*/ 2612109 h 4397375"/>
              <a:gd name="connsiteX4549" fmla="*/ 5483180 w 12191954"/>
              <a:gd name="connsiteY4549" fmla="*/ 2615262 h 4397375"/>
              <a:gd name="connsiteX4550" fmla="*/ 5479990 w 12191954"/>
              <a:gd name="connsiteY4550" fmla="*/ 2617889 h 4397375"/>
              <a:gd name="connsiteX4551" fmla="*/ 5476800 w 12191954"/>
              <a:gd name="connsiteY4551" fmla="*/ 2619991 h 4397375"/>
              <a:gd name="connsiteX4552" fmla="*/ 5473611 w 12191954"/>
              <a:gd name="connsiteY4552" fmla="*/ 2621567 h 4397375"/>
              <a:gd name="connsiteX4553" fmla="*/ 5469891 w 12191954"/>
              <a:gd name="connsiteY4553" fmla="*/ 2622618 h 4397375"/>
              <a:gd name="connsiteX4554" fmla="*/ 5466701 w 12191954"/>
              <a:gd name="connsiteY4554" fmla="*/ 2623669 h 4397375"/>
              <a:gd name="connsiteX4555" fmla="*/ 5462448 w 12191954"/>
              <a:gd name="connsiteY4555" fmla="*/ 2623669 h 4397375"/>
              <a:gd name="connsiteX4556" fmla="*/ 5455004 w 12191954"/>
              <a:gd name="connsiteY4556" fmla="*/ 2623669 h 4397375"/>
              <a:gd name="connsiteX4557" fmla="*/ 5448094 w 12191954"/>
              <a:gd name="connsiteY4557" fmla="*/ 2621567 h 4397375"/>
              <a:gd name="connsiteX4558" fmla="*/ 5440120 w 12191954"/>
              <a:gd name="connsiteY4558" fmla="*/ 2619991 h 4397375"/>
              <a:gd name="connsiteX4559" fmla="*/ 5433209 w 12191954"/>
              <a:gd name="connsiteY4559" fmla="*/ 2617364 h 4397375"/>
              <a:gd name="connsiteX4560" fmla="*/ 5420450 w 12191954"/>
              <a:gd name="connsiteY4560" fmla="*/ 2612109 h 4397375"/>
              <a:gd name="connsiteX4561" fmla="*/ 5414603 w 12191954"/>
              <a:gd name="connsiteY4561" fmla="*/ 2610533 h 4397375"/>
              <a:gd name="connsiteX4562" fmla="*/ 5409819 w 12191954"/>
              <a:gd name="connsiteY4562" fmla="*/ 2610007 h 4397375"/>
              <a:gd name="connsiteX4563" fmla="*/ 5407693 w 12191954"/>
              <a:gd name="connsiteY4563" fmla="*/ 2610007 h 4397375"/>
              <a:gd name="connsiteX4564" fmla="*/ 5405565 w 12191954"/>
              <a:gd name="connsiteY4564" fmla="*/ 2610007 h 4397375"/>
              <a:gd name="connsiteX4565" fmla="*/ 5403971 w 12191954"/>
              <a:gd name="connsiteY4565" fmla="*/ 2610533 h 4397375"/>
              <a:gd name="connsiteX4566" fmla="*/ 5402907 w 12191954"/>
              <a:gd name="connsiteY4566" fmla="*/ 2611584 h 4397375"/>
              <a:gd name="connsiteX4567" fmla="*/ 5401314 w 12191954"/>
              <a:gd name="connsiteY4567" fmla="*/ 2613160 h 4397375"/>
              <a:gd name="connsiteX4568" fmla="*/ 5400249 w 12191954"/>
              <a:gd name="connsiteY4568" fmla="*/ 2615262 h 4397375"/>
              <a:gd name="connsiteX4569" fmla="*/ 5399716 w 12191954"/>
              <a:gd name="connsiteY4569" fmla="*/ 2617364 h 4397375"/>
              <a:gd name="connsiteX4570" fmla="*/ 5399716 w 12191954"/>
              <a:gd name="connsiteY4570" fmla="*/ 2621042 h 4397375"/>
              <a:gd name="connsiteX4571" fmla="*/ 5398655 w 12191954"/>
              <a:gd name="connsiteY4571" fmla="*/ 2629974 h 4397375"/>
              <a:gd name="connsiteX4572" fmla="*/ 5398123 w 12191954"/>
              <a:gd name="connsiteY4572" fmla="*/ 2631551 h 4397375"/>
              <a:gd name="connsiteX4573" fmla="*/ 5396529 w 12191954"/>
              <a:gd name="connsiteY4573" fmla="*/ 2632076 h 4397375"/>
              <a:gd name="connsiteX4574" fmla="*/ 5395996 w 12191954"/>
              <a:gd name="connsiteY4574" fmla="*/ 2631551 h 4397375"/>
              <a:gd name="connsiteX4575" fmla="*/ 5394933 w 12191954"/>
              <a:gd name="connsiteY4575" fmla="*/ 2630500 h 4397375"/>
              <a:gd name="connsiteX4576" fmla="*/ 5391745 w 12191954"/>
              <a:gd name="connsiteY4576" fmla="*/ 2626296 h 4397375"/>
              <a:gd name="connsiteX4577" fmla="*/ 5388553 w 12191954"/>
              <a:gd name="connsiteY4577" fmla="*/ 2621567 h 4397375"/>
              <a:gd name="connsiteX4578" fmla="*/ 5386427 w 12191954"/>
              <a:gd name="connsiteY4578" fmla="*/ 2619991 h 4397375"/>
              <a:gd name="connsiteX4579" fmla="*/ 5384835 w 12191954"/>
              <a:gd name="connsiteY4579" fmla="*/ 2617889 h 4397375"/>
              <a:gd name="connsiteX4580" fmla="*/ 5382707 w 12191954"/>
              <a:gd name="connsiteY4580" fmla="*/ 2616838 h 4397375"/>
              <a:gd name="connsiteX4581" fmla="*/ 5380049 w 12191954"/>
              <a:gd name="connsiteY4581" fmla="*/ 2616838 h 4397375"/>
              <a:gd name="connsiteX4582" fmla="*/ 5377923 w 12191954"/>
              <a:gd name="connsiteY4582" fmla="*/ 2617889 h 4397375"/>
              <a:gd name="connsiteX4583" fmla="*/ 5375264 w 12191954"/>
              <a:gd name="connsiteY4583" fmla="*/ 2620516 h 4397375"/>
              <a:gd name="connsiteX4584" fmla="*/ 5376858 w 12191954"/>
              <a:gd name="connsiteY4584" fmla="*/ 2613160 h 4397375"/>
              <a:gd name="connsiteX4585" fmla="*/ 5378454 w 12191954"/>
              <a:gd name="connsiteY4585" fmla="*/ 2606329 h 4397375"/>
              <a:gd name="connsiteX4586" fmla="*/ 5380049 w 12191954"/>
              <a:gd name="connsiteY4586" fmla="*/ 2600024 h 4397375"/>
              <a:gd name="connsiteX4587" fmla="*/ 5382707 w 12191954"/>
              <a:gd name="connsiteY4587" fmla="*/ 2594770 h 4397375"/>
              <a:gd name="connsiteX4588" fmla="*/ 5384835 w 12191954"/>
              <a:gd name="connsiteY4588" fmla="*/ 2589515 h 4397375"/>
              <a:gd name="connsiteX4589" fmla="*/ 5386960 w 12191954"/>
              <a:gd name="connsiteY4589" fmla="*/ 2585312 h 4397375"/>
              <a:gd name="connsiteX4590" fmla="*/ 5389618 w 12191954"/>
              <a:gd name="connsiteY4590" fmla="*/ 2581108 h 4397375"/>
              <a:gd name="connsiteX4591" fmla="*/ 5392808 w 12191954"/>
              <a:gd name="connsiteY4591" fmla="*/ 2577430 h 4397375"/>
              <a:gd name="connsiteX4592" fmla="*/ 5395465 w 12191954"/>
              <a:gd name="connsiteY4592" fmla="*/ 2574277 h 4397375"/>
              <a:gd name="connsiteX4593" fmla="*/ 5398655 w 12191954"/>
              <a:gd name="connsiteY4593" fmla="*/ 2572176 h 4397375"/>
              <a:gd name="connsiteX4594" fmla="*/ 5401845 w 12191954"/>
              <a:gd name="connsiteY4594" fmla="*/ 2570074 h 4397375"/>
              <a:gd name="connsiteX4595" fmla="*/ 5405035 w 12191954"/>
              <a:gd name="connsiteY4595" fmla="*/ 2567972 h 4397375"/>
              <a:gd name="connsiteX4596" fmla="*/ 5412476 w 12191954"/>
              <a:gd name="connsiteY4596" fmla="*/ 2565345 h 4397375"/>
              <a:gd name="connsiteX4597" fmla="*/ 5419389 w 12191954"/>
              <a:gd name="connsiteY4597" fmla="*/ 2563243 h 4397375"/>
              <a:gd name="connsiteX4598" fmla="*/ 5427361 w 12191954"/>
              <a:gd name="connsiteY4598" fmla="*/ 2562718 h 4397375"/>
              <a:gd name="connsiteX4599" fmla="*/ 5434803 w 12191954"/>
              <a:gd name="connsiteY4599" fmla="*/ 2562192 h 4397375"/>
              <a:gd name="connsiteX4600" fmla="*/ 5449689 w 12191954"/>
              <a:gd name="connsiteY4600" fmla="*/ 2562192 h 4397375"/>
              <a:gd name="connsiteX4601" fmla="*/ 5457662 w 12191954"/>
              <a:gd name="connsiteY4601" fmla="*/ 2562192 h 4397375"/>
              <a:gd name="connsiteX4602" fmla="*/ 5464573 w 12191954"/>
              <a:gd name="connsiteY4602" fmla="*/ 2561141 h 4397375"/>
              <a:gd name="connsiteX4603" fmla="*/ 5470953 w 12191954"/>
              <a:gd name="connsiteY4603" fmla="*/ 2559565 h 4397375"/>
              <a:gd name="connsiteX4604" fmla="*/ 5376852 w 12191954"/>
              <a:gd name="connsiteY4604" fmla="*/ 2555875 h 4397375"/>
              <a:gd name="connsiteX4605" fmla="*/ 5373149 w 12191954"/>
              <a:gd name="connsiteY4605" fmla="*/ 2566313 h 4397375"/>
              <a:gd name="connsiteX4606" fmla="*/ 5371561 w 12191954"/>
              <a:gd name="connsiteY4606" fmla="*/ 2570489 h 4397375"/>
              <a:gd name="connsiteX4607" fmla="*/ 5369974 w 12191954"/>
              <a:gd name="connsiteY4607" fmla="*/ 2573620 h 4397375"/>
              <a:gd name="connsiteX4608" fmla="*/ 5367328 w 12191954"/>
              <a:gd name="connsiteY4608" fmla="*/ 2576752 h 4397375"/>
              <a:gd name="connsiteX4609" fmla="*/ 5365740 w 12191954"/>
              <a:gd name="connsiteY4609" fmla="*/ 2579883 h 4397375"/>
              <a:gd name="connsiteX4610" fmla="*/ 5363094 w 12191954"/>
              <a:gd name="connsiteY4610" fmla="*/ 2581449 h 4397375"/>
              <a:gd name="connsiteX4611" fmla="*/ 5360980 w 12191954"/>
              <a:gd name="connsiteY4611" fmla="*/ 2583015 h 4397375"/>
              <a:gd name="connsiteX4612" fmla="*/ 5358333 w 12191954"/>
              <a:gd name="connsiteY4612" fmla="*/ 2584581 h 4397375"/>
              <a:gd name="connsiteX4613" fmla="*/ 5356216 w 12191954"/>
              <a:gd name="connsiteY4613" fmla="*/ 2585624 h 4397375"/>
              <a:gd name="connsiteX4614" fmla="*/ 5350925 w 12191954"/>
              <a:gd name="connsiteY4614" fmla="*/ 2586668 h 4397375"/>
              <a:gd name="connsiteX4615" fmla="*/ 5345633 w 12191954"/>
              <a:gd name="connsiteY4615" fmla="*/ 2586668 h 4397375"/>
              <a:gd name="connsiteX4616" fmla="*/ 5340341 w 12191954"/>
              <a:gd name="connsiteY4616" fmla="*/ 2586146 h 4397375"/>
              <a:gd name="connsiteX4617" fmla="*/ 5328701 w 12191954"/>
              <a:gd name="connsiteY4617" fmla="*/ 2584059 h 4397375"/>
              <a:gd name="connsiteX4618" fmla="*/ 5322877 w 12191954"/>
              <a:gd name="connsiteY4618" fmla="*/ 2583015 h 4397375"/>
              <a:gd name="connsiteX4619" fmla="*/ 5317584 w 12191954"/>
              <a:gd name="connsiteY4619" fmla="*/ 2583015 h 4397375"/>
              <a:gd name="connsiteX4620" fmla="*/ 5312824 w 12191954"/>
              <a:gd name="connsiteY4620" fmla="*/ 2584059 h 4397375"/>
              <a:gd name="connsiteX4621" fmla="*/ 5307532 w 12191954"/>
              <a:gd name="connsiteY4621" fmla="*/ 2585624 h 4397375"/>
              <a:gd name="connsiteX4622" fmla="*/ 5305416 w 12191954"/>
              <a:gd name="connsiteY4622" fmla="*/ 2586668 h 4397375"/>
              <a:gd name="connsiteX4623" fmla="*/ 5303297 w 12191954"/>
              <a:gd name="connsiteY4623" fmla="*/ 2589278 h 4397375"/>
              <a:gd name="connsiteX4624" fmla="*/ 5301180 w 12191954"/>
              <a:gd name="connsiteY4624" fmla="*/ 2590844 h 4397375"/>
              <a:gd name="connsiteX4625" fmla="*/ 5298535 w 12191954"/>
              <a:gd name="connsiteY4625" fmla="*/ 2593975 h 4397375"/>
              <a:gd name="connsiteX4626" fmla="*/ 5298004 w 12191954"/>
              <a:gd name="connsiteY4626" fmla="*/ 2589800 h 4397375"/>
              <a:gd name="connsiteX4627" fmla="*/ 5297473 w 12191954"/>
              <a:gd name="connsiteY4627" fmla="*/ 2586146 h 4397375"/>
              <a:gd name="connsiteX4628" fmla="*/ 5297473 w 12191954"/>
              <a:gd name="connsiteY4628" fmla="*/ 2582493 h 4397375"/>
              <a:gd name="connsiteX4629" fmla="*/ 5298004 w 12191954"/>
              <a:gd name="connsiteY4629" fmla="*/ 2580405 h 4397375"/>
              <a:gd name="connsiteX4630" fmla="*/ 5298535 w 12191954"/>
              <a:gd name="connsiteY4630" fmla="*/ 2577274 h 4397375"/>
              <a:gd name="connsiteX4631" fmla="*/ 5300122 w 12191954"/>
              <a:gd name="connsiteY4631" fmla="*/ 2575186 h 4397375"/>
              <a:gd name="connsiteX4632" fmla="*/ 5301180 w 12191954"/>
              <a:gd name="connsiteY4632" fmla="*/ 2573098 h 4397375"/>
              <a:gd name="connsiteX4633" fmla="*/ 5302768 w 12191954"/>
              <a:gd name="connsiteY4633" fmla="*/ 2571533 h 4397375"/>
              <a:gd name="connsiteX4634" fmla="*/ 5307532 w 12191954"/>
              <a:gd name="connsiteY4634" fmla="*/ 2569445 h 4397375"/>
              <a:gd name="connsiteX4635" fmla="*/ 5312824 w 12191954"/>
              <a:gd name="connsiteY4635" fmla="*/ 2567357 h 4397375"/>
              <a:gd name="connsiteX4636" fmla="*/ 5319173 w 12191954"/>
              <a:gd name="connsiteY4636" fmla="*/ 2566313 h 4397375"/>
              <a:gd name="connsiteX4637" fmla="*/ 5326053 w 12191954"/>
              <a:gd name="connsiteY4637" fmla="*/ 2565792 h 4397375"/>
              <a:gd name="connsiteX4638" fmla="*/ 5340871 w 12191954"/>
              <a:gd name="connsiteY4638" fmla="*/ 2565270 h 4397375"/>
              <a:gd name="connsiteX4639" fmla="*/ 5355155 w 12191954"/>
              <a:gd name="connsiteY4639" fmla="*/ 2563704 h 4397375"/>
              <a:gd name="connsiteX4640" fmla="*/ 5361507 w 12191954"/>
              <a:gd name="connsiteY4640" fmla="*/ 2563182 h 4397375"/>
              <a:gd name="connsiteX4641" fmla="*/ 5367328 w 12191954"/>
              <a:gd name="connsiteY4641" fmla="*/ 2561616 h 4397375"/>
              <a:gd name="connsiteX4642" fmla="*/ 5372619 w 12191954"/>
              <a:gd name="connsiteY4642" fmla="*/ 2559007 h 4397375"/>
              <a:gd name="connsiteX4643" fmla="*/ 5374735 w 12191954"/>
              <a:gd name="connsiteY4643" fmla="*/ 2557441 h 4397375"/>
              <a:gd name="connsiteX4644" fmla="*/ 6086959 w 12191954"/>
              <a:gd name="connsiteY4644" fmla="*/ 2522538 h 4397375"/>
              <a:gd name="connsiteX4645" fmla="*/ 6088546 w 12191954"/>
              <a:gd name="connsiteY4645" fmla="*/ 2523062 h 4397375"/>
              <a:gd name="connsiteX4646" fmla="*/ 6089076 w 12191954"/>
              <a:gd name="connsiteY4646" fmla="*/ 2524633 h 4397375"/>
              <a:gd name="connsiteX4647" fmla="*/ 6090664 w 12191954"/>
              <a:gd name="connsiteY4647" fmla="*/ 2529346 h 4397375"/>
              <a:gd name="connsiteX4648" fmla="*/ 6092251 w 12191954"/>
              <a:gd name="connsiteY4648" fmla="*/ 2535631 h 4397375"/>
              <a:gd name="connsiteX4649" fmla="*/ 6092779 w 12191954"/>
              <a:gd name="connsiteY4649" fmla="*/ 2542439 h 4397375"/>
              <a:gd name="connsiteX4650" fmla="*/ 6092779 w 12191954"/>
              <a:gd name="connsiteY4650" fmla="*/ 2557627 h 4397375"/>
              <a:gd name="connsiteX4651" fmla="*/ 6092779 w 12191954"/>
              <a:gd name="connsiteY4651" fmla="*/ 2573338 h 4397375"/>
              <a:gd name="connsiteX4652" fmla="*/ 6091722 w 12191954"/>
              <a:gd name="connsiteY4652" fmla="*/ 2572814 h 4397375"/>
              <a:gd name="connsiteX4653" fmla="*/ 6090664 w 12191954"/>
              <a:gd name="connsiteY4653" fmla="*/ 2572814 h 4397375"/>
              <a:gd name="connsiteX4654" fmla="*/ 6089604 w 12191954"/>
              <a:gd name="connsiteY4654" fmla="*/ 2570720 h 4397375"/>
              <a:gd name="connsiteX4655" fmla="*/ 6088546 w 12191954"/>
              <a:gd name="connsiteY4655" fmla="*/ 2567577 h 4397375"/>
              <a:gd name="connsiteX4656" fmla="*/ 6088018 w 12191954"/>
              <a:gd name="connsiteY4656" fmla="*/ 2564435 h 4397375"/>
              <a:gd name="connsiteX4657" fmla="*/ 6087489 w 12191954"/>
              <a:gd name="connsiteY4657" fmla="*/ 2556056 h 4397375"/>
              <a:gd name="connsiteX4658" fmla="*/ 6086959 w 12191954"/>
              <a:gd name="connsiteY4658" fmla="*/ 2547676 h 4397375"/>
              <a:gd name="connsiteX4659" fmla="*/ 6084844 w 12191954"/>
              <a:gd name="connsiteY4659" fmla="*/ 2547676 h 4397375"/>
              <a:gd name="connsiteX4660" fmla="*/ 6083255 w 12191954"/>
              <a:gd name="connsiteY4660" fmla="*/ 2548200 h 4397375"/>
              <a:gd name="connsiteX4661" fmla="*/ 6080081 w 12191954"/>
              <a:gd name="connsiteY4661" fmla="*/ 2549771 h 4397375"/>
              <a:gd name="connsiteX4662" fmla="*/ 6077434 w 12191954"/>
              <a:gd name="connsiteY4662" fmla="*/ 2551866 h 4397375"/>
              <a:gd name="connsiteX4663" fmla="*/ 6074789 w 12191954"/>
              <a:gd name="connsiteY4663" fmla="*/ 2555008 h 4397375"/>
              <a:gd name="connsiteX4664" fmla="*/ 6072672 w 12191954"/>
              <a:gd name="connsiteY4664" fmla="*/ 2557103 h 4397375"/>
              <a:gd name="connsiteX4665" fmla="*/ 6070027 w 12191954"/>
              <a:gd name="connsiteY4665" fmla="*/ 2559722 h 4397375"/>
              <a:gd name="connsiteX4666" fmla="*/ 6068438 w 12191954"/>
              <a:gd name="connsiteY4666" fmla="*/ 2560245 h 4397375"/>
              <a:gd name="connsiteX4667" fmla="*/ 6066852 w 12191954"/>
              <a:gd name="connsiteY4667" fmla="*/ 2560769 h 4397375"/>
              <a:gd name="connsiteX4668" fmla="*/ 6064735 w 12191954"/>
              <a:gd name="connsiteY4668" fmla="*/ 2560769 h 4397375"/>
              <a:gd name="connsiteX4669" fmla="*/ 6063148 w 12191954"/>
              <a:gd name="connsiteY4669" fmla="*/ 2560769 h 4397375"/>
              <a:gd name="connsiteX4670" fmla="*/ 6062090 w 12191954"/>
              <a:gd name="connsiteY4670" fmla="*/ 2551866 h 4397375"/>
              <a:gd name="connsiteX4671" fmla="*/ 6061031 w 12191954"/>
              <a:gd name="connsiteY4671" fmla="*/ 2546105 h 4397375"/>
              <a:gd name="connsiteX4672" fmla="*/ 6062090 w 12191954"/>
              <a:gd name="connsiteY4672" fmla="*/ 2541392 h 4397375"/>
              <a:gd name="connsiteX4673" fmla="*/ 6063148 w 12191954"/>
              <a:gd name="connsiteY4673" fmla="*/ 2537726 h 4397375"/>
              <a:gd name="connsiteX4674" fmla="*/ 6064735 w 12191954"/>
              <a:gd name="connsiteY4674" fmla="*/ 2536155 h 4397375"/>
              <a:gd name="connsiteX4675" fmla="*/ 6066852 w 12191954"/>
              <a:gd name="connsiteY4675" fmla="*/ 2535631 h 4397375"/>
              <a:gd name="connsiteX4676" fmla="*/ 6069497 w 12191954"/>
              <a:gd name="connsiteY4676" fmla="*/ 2535107 h 4397375"/>
              <a:gd name="connsiteX4677" fmla="*/ 6072143 w 12191954"/>
              <a:gd name="connsiteY4677" fmla="*/ 2535631 h 4397375"/>
              <a:gd name="connsiteX4678" fmla="*/ 6077964 w 12191954"/>
              <a:gd name="connsiteY4678" fmla="*/ 2536155 h 4397375"/>
              <a:gd name="connsiteX4679" fmla="*/ 6080081 w 12191954"/>
              <a:gd name="connsiteY4679" fmla="*/ 2536155 h 4397375"/>
              <a:gd name="connsiteX4680" fmla="*/ 6082727 w 12191954"/>
              <a:gd name="connsiteY4680" fmla="*/ 2535631 h 4397375"/>
              <a:gd name="connsiteX4681" fmla="*/ 6084314 w 12191954"/>
              <a:gd name="connsiteY4681" fmla="*/ 2534060 h 4397375"/>
              <a:gd name="connsiteX4682" fmla="*/ 6086430 w 12191954"/>
              <a:gd name="connsiteY4682" fmla="*/ 2531965 h 4397375"/>
              <a:gd name="connsiteX4683" fmla="*/ 6086959 w 12191954"/>
              <a:gd name="connsiteY4683" fmla="*/ 2527775 h 4397375"/>
              <a:gd name="connsiteX4684" fmla="*/ 5806112 w 12191954"/>
              <a:gd name="connsiteY4684" fmla="*/ 2520950 h 4397375"/>
              <a:gd name="connsiteX4685" fmla="*/ 5808182 w 12191954"/>
              <a:gd name="connsiteY4685" fmla="*/ 2524654 h 4397375"/>
              <a:gd name="connsiteX4686" fmla="*/ 5809736 w 12191954"/>
              <a:gd name="connsiteY4686" fmla="*/ 2529417 h 4397375"/>
              <a:gd name="connsiteX4687" fmla="*/ 5811289 w 12191954"/>
              <a:gd name="connsiteY4687" fmla="*/ 2534179 h 4397375"/>
              <a:gd name="connsiteX4688" fmla="*/ 5811808 w 12191954"/>
              <a:gd name="connsiteY4688" fmla="*/ 2539471 h 4397375"/>
              <a:gd name="connsiteX4689" fmla="*/ 5811808 w 12191954"/>
              <a:gd name="connsiteY4689" fmla="*/ 2545821 h 4397375"/>
              <a:gd name="connsiteX4690" fmla="*/ 5811289 w 12191954"/>
              <a:gd name="connsiteY4690" fmla="*/ 2551642 h 4397375"/>
              <a:gd name="connsiteX4691" fmla="*/ 5809736 w 12191954"/>
              <a:gd name="connsiteY4691" fmla="*/ 2556934 h 4397375"/>
              <a:gd name="connsiteX4692" fmla="*/ 5808182 w 12191954"/>
              <a:gd name="connsiteY4692" fmla="*/ 2562755 h 4397375"/>
              <a:gd name="connsiteX4693" fmla="*/ 5806631 w 12191954"/>
              <a:gd name="connsiteY4693" fmla="*/ 2568046 h 4397375"/>
              <a:gd name="connsiteX4694" fmla="*/ 5804041 w 12191954"/>
              <a:gd name="connsiteY4694" fmla="*/ 2572809 h 4397375"/>
              <a:gd name="connsiteX4695" fmla="*/ 5801971 w 12191954"/>
              <a:gd name="connsiteY4695" fmla="*/ 2577042 h 4397375"/>
              <a:gd name="connsiteX4696" fmla="*/ 5799384 w 12191954"/>
              <a:gd name="connsiteY4696" fmla="*/ 2580746 h 4397375"/>
              <a:gd name="connsiteX4697" fmla="*/ 5796794 w 12191954"/>
              <a:gd name="connsiteY4697" fmla="*/ 2583392 h 4397375"/>
              <a:gd name="connsiteX4698" fmla="*/ 5793689 w 12191954"/>
              <a:gd name="connsiteY4698" fmla="*/ 2585509 h 4397375"/>
              <a:gd name="connsiteX4699" fmla="*/ 5790582 w 12191954"/>
              <a:gd name="connsiteY4699" fmla="*/ 2586038 h 4397375"/>
              <a:gd name="connsiteX4700" fmla="*/ 5787994 w 12191954"/>
              <a:gd name="connsiteY4700" fmla="*/ 2585509 h 4397375"/>
              <a:gd name="connsiteX4701" fmla="*/ 5791617 w 12191954"/>
              <a:gd name="connsiteY4701" fmla="*/ 2566988 h 4397375"/>
              <a:gd name="connsiteX4702" fmla="*/ 5794725 w 12191954"/>
              <a:gd name="connsiteY4702" fmla="*/ 2548467 h 4397375"/>
              <a:gd name="connsiteX4703" fmla="*/ 5797312 w 12191954"/>
              <a:gd name="connsiteY4703" fmla="*/ 2540000 h 4397375"/>
              <a:gd name="connsiteX4704" fmla="*/ 5799384 w 12191954"/>
              <a:gd name="connsiteY4704" fmla="*/ 2532592 h 4397375"/>
              <a:gd name="connsiteX4705" fmla="*/ 5802489 w 12191954"/>
              <a:gd name="connsiteY4705" fmla="*/ 2526242 h 4397375"/>
              <a:gd name="connsiteX4706" fmla="*/ 4883583 w 12191954"/>
              <a:gd name="connsiteY4706" fmla="*/ 2501900 h 4397375"/>
              <a:gd name="connsiteX4707" fmla="*/ 4885147 w 12191954"/>
              <a:gd name="connsiteY4707" fmla="*/ 2501900 h 4397375"/>
              <a:gd name="connsiteX4708" fmla="*/ 4887234 w 12191954"/>
              <a:gd name="connsiteY4708" fmla="*/ 2501900 h 4397375"/>
              <a:gd name="connsiteX4709" fmla="*/ 4888277 w 12191954"/>
              <a:gd name="connsiteY4709" fmla="*/ 2501900 h 4397375"/>
              <a:gd name="connsiteX4710" fmla="*/ 4890364 w 12191954"/>
              <a:gd name="connsiteY4710" fmla="*/ 2503488 h 4397375"/>
              <a:gd name="connsiteX4711" fmla="*/ 4892972 w 12191954"/>
              <a:gd name="connsiteY4711" fmla="*/ 2506663 h 4397375"/>
              <a:gd name="connsiteX4712" fmla="*/ 4894538 w 12191954"/>
              <a:gd name="connsiteY4712" fmla="*/ 2509838 h 4397375"/>
              <a:gd name="connsiteX4713" fmla="*/ 4895582 w 12191954"/>
              <a:gd name="connsiteY4713" fmla="*/ 2514600 h 4397375"/>
              <a:gd name="connsiteX4714" fmla="*/ 4897669 w 12191954"/>
              <a:gd name="connsiteY4714" fmla="*/ 2524125 h 4397375"/>
              <a:gd name="connsiteX4715" fmla="*/ 4899756 w 12191954"/>
              <a:gd name="connsiteY4715" fmla="*/ 2533650 h 4397375"/>
              <a:gd name="connsiteX4716" fmla="*/ 4901842 w 12191954"/>
              <a:gd name="connsiteY4716" fmla="*/ 2537883 h 4397375"/>
              <a:gd name="connsiteX4717" fmla="*/ 4903407 w 12191954"/>
              <a:gd name="connsiteY4717" fmla="*/ 2541588 h 4397375"/>
              <a:gd name="connsiteX4718" fmla="*/ 4905493 w 12191954"/>
              <a:gd name="connsiteY4718" fmla="*/ 2543704 h 4397375"/>
              <a:gd name="connsiteX4719" fmla="*/ 4907058 w 12191954"/>
              <a:gd name="connsiteY4719" fmla="*/ 2544233 h 4397375"/>
              <a:gd name="connsiteX4720" fmla="*/ 4908624 w 12191954"/>
              <a:gd name="connsiteY4720" fmla="*/ 2544233 h 4397375"/>
              <a:gd name="connsiteX4721" fmla="*/ 4910188 w 12191954"/>
              <a:gd name="connsiteY4721" fmla="*/ 2544233 h 4397375"/>
              <a:gd name="connsiteX4722" fmla="*/ 4912275 w 12191954"/>
              <a:gd name="connsiteY4722" fmla="*/ 2543704 h 4397375"/>
              <a:gd name="connsiteX4723" fmla="*/ 4916449 w 12191954"/>
              <a:gd name="connsiteY4723" fmla="*/ 2541588 h 4397375"/>
              <a:gd name="connsiteX4724" fmla="*/ 4914362 w 12191954"/>
              <a:gd name="connsiteY4724" fmla="*/ 2546879 h 4397375"/>
              <a:gd name="connsiteX4725" fmla="*/ 4912275 w 12191954"/>
              <a:gd name="connsiteY4725" fmla="*/ 2550583 h 4397375"/>
              <a:gd name="connsiteX4726" fmla="*/ 4909144 w 12191954"/>
              <a:gd name="connsiteY4726" fmla="*/ 2553229 h 4397375"/>
              <a:gd name="connsiteX4727" fmla="*/ 4906537 w 12191954"/>
              <a:gd name="connsiteY4727" fmla="*/ 2554288 h 4397375"/>
              <a:gd name="connsiteX4728" fmla="*/ 4902887 w 12191954"/>
              <a:gd name="connsiteY4728" fmla="*/ 2555875 h 4397375"/>
              <a:gd name="connsiteX4729" fmla="*/ 4899233 w 12191954"/>
              <a:gd name="connsiteY4729" fmla="*/ 2555346 h 4397375"/>
              <a:gd name="connsiteX4730" fmla="*/ 4895582 w 12191954"/>
              <a:gd name="connsiteY4730" fmla="*/ 2553758 h 4397375"/>
              <a:gd name="connsiteX4731" fmla="*/ 4892972 w 12191954"/>
              <a:gd name="connsiteY4731" fmla="*/ 2551642 h 4397375"/>
              <a:gd name="connsiteX4732" fmla="*/ 4889321 w 12191954"/>
              <a:gd name="connsiteY4732" fmla="*/ 2547938 h 4397375"/>
              <a:gd name="connsiteX4733" fmla="*/ 4886191 w 12191954"/>
              <a:gd name="connsiteY4733" fmla="*/ 2543704 h 4397375"/>
              <a:gd name="connsiteX4734" fmla="*/ 4884104 w 12191954"/>
              <a:gd name="connsiteY4734" fmla="*/ 2538942 h 4397375"/>
              <a:gd name="connsiteX4735" fmla="*/ 4882540 w 12191954"/>
              <a:gd name="connsiteY4735" fmla="*/ 2533121 h 4397375"/>
              <a:gd name="connsiteX4736" fmla="*/ 4880453 w 12191954"/>
              <a:gd name="connsiteY4736" fmla="*/ 2526771 h 4397375"/>
              <a:gd name="connsiteX4737" fmla="*/ 4879930 w 12191954"/>
              <a:gd name="connsiteY4737" fmla="*/ 2519363 h 4397375"/>
              <a:gd name="connsiteX4738" fmla="*/ 4879930 w 12191954"/>
              <a:gd name="connsiteY4738" fmla="*/ 2511425 h 4397375"/>
              <a:gd name="connsiteX4739" fmla="*/ 4880973 w 12191954"/>
              <a:gd name="connsiteY4739" fmla="*/ 2502958 h 4397375"/>
              <a:gd name="connsiteX4740" fmla="*/ 4934875 w 12191954"/>
              <a:gd name="connsiteY4740" fmla="*/ 2489200 h 4397375"/>
              <a:gd name="connsiteX4741" fmla="*/ 4939599 w 12191954"/>
              <a:gd name="connsiteY4741" fmla="*/ 2492375 h 4397375"/>
              <a:gd name="connsiteX4742" fmla="*/ 4944851 w 12191954"/>
              <a:gd name="connsiteY4742" fmla="*/ 2493963 h 4397375"/>
              <a:gd name="connsiteX4743" fmla="*/ 4949574 w 12191954"/>
              <a:gd name="connsiteY4743" fmla="*/ 2494492 h 4397375"/>
              <a:gd name="connsiteX4744" fmla="*/ 4954301 w 12191954"/>
              <a:gd name="connsiteY4744" fmla="*/ 2495550 h 4397375"/>
              <a:gd name="connsiteX4745" fmla="*/ 4963224 w 12191954"/>
              <a:gd name="connsiteY4745" fmla="*/ 2494492 h 4397375"/>
              <a:gd name="connsiteX4746" fmla="*/ 4967426 w 12191954"/>
              <a:gd name="connsiteY4746" fmla="*/ 2494492 h 4397375"/>
              <a:gd name="connsiteX4747" fmla="*/ 4971624 w 12191954"/>
              <a:gd name="connsiteY4747" fmla="*/ 2496079 h 4397375"/>
              <a:gd name="connsiteX4748" fmla="*/ 4975298 w 12191954"/>
              <a:gd name="connsiteY4748" fmla="*/ 2497138 h 4397375"/>
              <a:gd name="connsiteX4749" fmla="*/ 4978448 w 12191954"/>
              <a:gd name="connsiteY4749" fmla="*/ 2499254 h 4397375"/>
              <a:gd name="connsiteX4750" fmla="*/ 4981074 w 12191954"/>
              <a:gd name="connsiteY4750" fmla="*/ 2503488 h 4397375"/>
              <a:gd name="connsiteX4751" fmla="*/ 4983173 w 12191954"/>
              <a:gd name="connsiteY4751" fmla="*/ 2509309 h 4397375"/>
              <a:gd name="connsiteX4752" fmla="*/ 4985800 w 12191954"/>
              <a:gd name="connsiteY4752" fmla="*/ 2516717 h 4397375"/>
              <a:gd name="connsiteX4753" fmla="*/ 4986847 w 12191954"/>
              <a:gd name="connsiteY4753" fmla="*/ 2526771 h 4397375"/>
              <a:gd name="connsiteX4754" fmla="*/ 4987899 w 12191954"/>
              <a:gd name="connsiteY4754" fmla="*/ 2538942 h 4397375"/>
              <a:gd name="connsiteX4755" fmla="*/ 4987899 w 12191954"/>
              <a:gd name="connsiteY4755" fmla="*/ 2554288 h 4397375"/>
              <a:gd name="connsiteX4756" fmla="*/ 4985273 w 12191954"/>
              <a:gd name="connsiteY4756" fmla="*/ 2548467 h 4397375"/>
              <a:gd name="connsiteX4757" fmla="*/ 4980549 w 12191954"/>
              <a:gd name="connsiteY4757" fmla="*/ 2541059 h 4397375"/>
              <a:gd name="connsiteX4758" fmla="*/ 4974250 w 12191954"/>
              <a:gd name="connsiteY4758" fmla="*/ 2533650 h 4397375"/>
              <a:gd name="connsiteX4759" fmla="*/ 4971624 w 12191954"/>
              <a:gd name="connsiteY4759" fmla="*/ 2531005 h 4397375"/>
              <a:gd name="connsiteX4760" fmla="*/ 4968474 w 12191954"/>
              <a:gd name="connsiteY4760" fmla="*/ 2528359 h 4397375"/>
              <a:gd name="connsiteX4761" fmla="*/ 4965324 w 12191954"/>
              <a:gd name="connsiteY4761" fmla="*/ 2526771 h 4397375"/>
              <a:gd name="connsiteX4762" fmla="*/ 4962175 w 12191954"/>
              <a:gd name="connsiteY4762" fmla="*/ 2525713 h 4397375"/>
              <a:gd name="connsiteX4763" fmla="*/ 4959548 w 12191954"/>
              <a:gd name="connsiteY4763" fmla="*/ 2526242 h 4397375"/>
              <a:gd name="connsiteX4764" fmla="*/ 4958498 w 12191954"/>
              <a:gd name="connsiteY4764" fmla="*/ 2527300 h 4397375"/>
              <a:gd name="connsiteX4765" fmla="*/ 4957449 w 12191954"/>
              <a:gd name="connsiteY4765" fmla="*/ 2527830 h 4397375"/>
              <a:gd name="connsiteX4766" fmla="*/ 4954824 w 12191954"/>
              <a:gd name="connsiteY4766" fmla="*/ 2531534 h 4397375"/>
              <a:gd name="connsiteX4767" fmla="*/ 4953775 w 12191954"/>
              <a:gd name="connsiteY4767" fmla="*/ 2536825 h 4397375"/>
              <a:gd name="connsiteX4768" fmla="*/ 4952725 w 12191954"/>
              <a:gd name="connsiteY4768" fmla="*/ 2544763 h 4397375"/>
              <a:gd name="connsiteX4769" fmla="*/ 4952725 w 12191954"/>
              <a:gd name="connsiteY4769" fmla="*/ 2554288 h 4397375"/>
              <a:gd name="connsiteX4770" fmla="*/ 4951150 w 12191954"/>
              <a:gd name="connsiteY4770" fmla="*/ 2547409 h 4397375"/>
              <a:gd name="connsiteX4771" fmla="*/ 4949049 w 12191954"/>
              <a:gd name="connsiteY4771" fmla="*/ 2542646 h 4397375"/>
              <a:gd name="connsiteX4772" fmla="*/ 4947999 w 12191954"/>
              <a:gd name="connsiteY4772" fmla="*/ 2538942 h 4397375"/>
              <a:gd name="connsiteX4773" fmla="*/ 4946425 w 12191954"/>
              <a:gd name="connsiteY4773" fmla="*/ 2536825 h 4397375"/>
              <a:gd name="connsiteX4774" fmla="*/ 4944851 w 12191954"/>
              <a:gd name="connsiteY4774" fmla="*/ 2535767 h 4397375"/>
              <a:gd name="connsiteX4775" fmla="*/ 4943275 w 12191954"/>
              <a:gd name="connsiteY4775" fmla="*/ 2535238 h 4397375"/>
              <a:gd name="connsiteX4776" fmla="*/ 4941699 w 12191954"/>
              <a:gd name="connsiteY4776" fmla="*/ 2535767 h 4397375"/>
              <a:gd name="connsiteX4777" fmla="*/ 4940124 w 12191954"/>
              <a:gd name="connsiteY4777" fmla="*/ 2535767 h 4397375"/>
              <a:gd name="connsiteX4778" fmla="*/ 4936450 w 12191954"/>
              <a:gd name="connsiteY4778" fmla="*/ 2536825 h 4397375"/>
              <a:gd name="connsiteX4779" fmla="*/ 4934352 w 12191954"/>
              <a:gd name="connsiteY4779" fmla="*/ 2537355 h 4397375"/>
              <a:gd name="connsiteX4780" fmla="*/ 4932774 w 12191954"/>
              <a:gd name="connsiteY4780" fmla="*/ 2536825 h 4397375"/>
              <a:gd name="connsiteX4781" fmla="*/ 4930150 w 12191954"/>
              <a:gd name="connsiteY4781" fmla="*/ 2536296 h 4397375"/>
              <a:gd name="connsiteX4782" fmla="*/ 4928050 w 12191954"/>
              <a:gd name="connsiteY4782" fmla="*/ 2534709 h 4397375"/>
              <a:gd name="connsiteX4783" fmla="*/ 4925426 w 12191954"/>
              <a:gd name="connsiteY4783" fmla="*/ 2531534 h 4397375"/>
              <a:gd name="connsiteX4784" fmla="*/ 4922799 w 12191954"/>
              <a:gd name="connsiteY4784" fmla="*/ 2527830 h 4397375"/>
              <a:gd name="connsiteX4785" fmla="*/ 4924374 w 12191954"/>
              <a:gd name="connsiteY4785" fmla="*/ 2523067 h 4397375"/>
              <a:gd name="connsiteX4786" fmla="*/ 4927000 w 12191954"/>
              <a:gd name="connsiteY4786" fmla="*/ 2519892 h 4397375"/>
              <a:gd name="connsiteX4787" fmla="*/ 4931199 w 12191954"/>
              <a:gd name="connsiteY4787" fmla="*/ 2513013 h 4397375"/>
              <a:gd name="connsiteX4788" fmla="*/ 4932774 w 12191954"/>
              <a:gd name="connsiteY4788" fmla="*/ 2508779 h 4397375"/>
              <a:gd name="connsiteX4789" fmla="*/ 4934352 w 12191954"/>
              <a:gd name="connsiteY4789" fmla="*/ 2504017 h 4397375"/>
              <a:gd name="connsiteX4790" fmla="*/ 4934875 w 12191954"/>
              <a:gd name="connsiteY4790" fmla="*/ 2497667 h 4397375"/>
              <a:gd name="connsiteX4791" fmla="*/ 5807017 w 12191954"/>
              <a:gd name="connsiteY4791" fmla="*/ 2481263 h 4397375"/>
              <a:gd name="connsiteX4792" fmla="*/ 5836163 w 12191954"/>
              <a:gd name="connsiteY4792" fmla="*/ 2481802 h 4397375"/>
              <a:gd name="connsiteX4793" fmla="*/ 5837205 w 12191954"/>
              <a:gd name="connsiteY4793" fmla="*/ 2488265 h 4397375"/>
              <a:gd name="connsiteX4794" fmla="*/ 5837205 w 12191954"/>
              <a:gd name="connsiteY4794" fmla="*/ 2494190 h 4397375"/>
              <a:gd name="connsiteX4795" fmla="*/ 5836163 w 12191954"/>
              <a:gd name="connsiteY4795" fmla="*/ 2499576 h 4397375"/>
              <a:gd name="connsiteX4796" fmla="*/ 5834082 w 12191954"/>
              <a:gd name="connsiteY4796" fmla="*/ 2503885 h 4397375"/>
              <a:gd name="connsiteX4797" fmla="*/ 5831480 w 12191954"/>
              <a:gd name="connsiteY4797" fmla="*/ 2507117 h 4397375"/>
              <a:gd name="connsiteX4798" fmla="*/ 5828356 w 12191954"/>
              <a:gd name="connsiteY4798" fmla="*/ 2509272 h 4397375"/>
              <a:gd name="connsiteX4799" fmla="*/ 5824714 w 12191954"/>
              <a:gd name="connsiteY4799" fmla="*/ 2511426 h 4397375"/>
              <a:gd name="connsiteX4800" fmla="*/ 5821590 w 12191954"/>
              <a:gd name="connsiteY4800" fmla="*/ 2511426 h 4397375"/>
              <a:gd name="connsiteX4801" fmla="*/ 5817948 w 12191954"/>
              <a:gd name="connsiteY4801" fmla="*/ 2511426 h 4397375"/>
              <a:gd name="connsiteX4802" fmla="*/ 5814305 w 12191954"/>
              <a:gd name="connsiteY4802" fmla="*/ 2509272 h 4397375"/>
              <a:gd name="connsiteX4803" fmla="*/ 5811701 w 12191954"/>
              <a:gd name="connsiteY4803" fmla="*/ 2507117 h 4397375"/>
              <a:gd name="connsiteX4804" fmla="*/ 5808580 w 12191954"/>
              <a:gd name="connsiteY4804" fmla="*/ 2503885 h 4397375"/>
              <a:gd name="connsiteX4805" fmla="*/ 5807017 w 12191954"/>
              <a:gd name="connsiteY4805" fmla="*/ 2499576 h 4397375"/>
              <a:gd name="connsiteX4806" fmla="*/ 5805457 w 12191954"/>
              <a:gd name="connsiteY4806" fmla="*/ 2494190 h 4397375"/>
              <a:gd name="connsiteX4807" fmla="*/ 5805457 w 12191954"/>
              <a:gd name="connsiteY4807" fmla="*/ 2488265 h 4397375"/>
              <a:gd name="connsiteX4808" fmla="*/ 871509 w 12191954"/>
              <a:gd name="connsiteY4808" fmla="*/ 2479675 h 4397375"/>
              <a:gd name="connsiteX4809" fmla="*/ 875213 w 12191954"/>
              <a:gd name="connsiteY4809" fmla="*/ 2479675 h 4397375"/>
              <a:gd name="connsiteX4810" fmla="*/ 882622 w 12191954"/>
              <a:gd name="connsiteY4810" fmla="*/ 2481293 h 4397375"/>
              <a:gd name="connsiteX4811" fmla="*/ 890030 w 12191954"/>
              <a:gd name="connsiteY4811" fmla="*/ 2482910 h 4397375"/>
              <a:gd name="connsiteX4812" fmla="*/ 893734 w 12191954"/>
              <a:gd name="connsiteY4812" fmla="*/ 2483449 h 4397375"/>
              <a:gd name="connsiteX4813" fmla="*/ 897439 w 12191954"/>
              <a:gd name="connsiteY4813" fmla="*/ 2483449 h 4397375"/>
              <a:gd name="connsiteX4814" fmla="*/ 900084 w 12191954"/>
              <a:gd name="connsiteY4814" fmla="*/ 2482910 h 4397375"/>
              <a:gd name="connsiteX4815" fmla="*/ 903259 w 12191954"/>
              <a:gd name="connsiteY4815" fmla="*/ 2481832 h 4397375"/>
              <a:gd name="connsiteX4816" fmla="*/ 902201 w 12191954"/>
              <a:gd name="connsiteY4816" fmla="*/ 2489380 h 4397375"/>
              <a:gd name="connsiteX4817" fmla="*/ 900613 w 12191954"/>
              <a:gd name="connsiteY4817" fmla="*/ 2495850 h 4397375"/>
              <a:gd name="connsiteX4818" fmla="*/ 899555 w 12191954"/>
              <a:gd name="connsiteY4818" fmla="*/ 2500702 h 4397375"/>
              <a:gd name="connsiteX4819" fmla="*/ 897968 w 12191954"/>
              <a:gd name="connsiteY4819" fmla="*/ 2503398 h 4397375"/>
              <a:gd name="connsiteX4820" fmla="*/ 895851 w 12191954"/>
              <a:gd name="connsiteY4820" fmla="*/ 2505015 h 4397375"/>
              <a:gd name="connsiteX4821" fmla="*/ 893734 w 12191954"/>
              <a:gd name="connsiteY4821" fmla="*/ 2506633 h 4397375"/>
              <a:gd name="connsiteX4822" fmla="*/ 891618 w 12191954"/>
              <a:gd name="connsiteY4822" fmla="*/ 2506633 h 4397375"/>
              <a:gd name="connsiteX4823" fmla="*/ 888972 w 12191954"/>
              <a:gd name="connsiteY4823" fmla="*/ 2506094 h 4397375"/>
              <a:gd name="connsiteX4824" fmla="*/ 883680 w 12191954"/>
              <a:gd name="connsiteY4824" fmla="*/ 2504476 h 4397375"/>
              <a:gd name="connsiteX4825" fmla="*/ 879976 w 12191954"/>
              <a:gd name="connsiteY4825" fmla="*/ 2503398 h 4397375"/>
              <a:gd name="connsiteX4826" fmla="*/ 876801 w 12191954"/>
              <a:gd name="connsiteY4826" fmla="*/ 2503398 h 4397375"/>
              <a:gd name="connsiteX4827" fmla="*/ 873626 w 12191954"/>
              <a:gd name="connsiteY4827" fmla="*/ 2503398 h 4397375"/>
              <a:gd name="connsiteX4828" fmla="*/ 869392 w 12191954"/>
              <a:gd name="connsiteY4828" fmla="*/ 2503937 h 4397375"/>
              <a:gd name="connsiteX4829" fmla="*/ 865159 w 12191954"/>
              <a:gd name="connsiteY4829" fmla="*/ 2505015 h 4397375"/>
              <a:gd name="connsiteX4830" fmla="*/ 860926 w 12191954"/>
              <a:gd name="connsiteY4830" fmla="*/ 2508250 h 4397375"/>
              <a:gd name="connsiteX4831" fmla="*/ 860396 w 12191954"/>
              <a:gd name="connsiteY4831" fmla="*/ 2499624 h 4397375"/>
              <a:gd name="connsiteX4832" fmla="*/ 860926 w 12191954"/>
              <a:gd name="connsiteY4832" fmla="*/ 2493154 h 4397375"/>
              <a:gd name="connsiteX4833" fmla="*/ 861984 w 12191954"/>
              <a:gd name="connsiteY4833" fmla="*/ 2487762 h 4397375"/>
              <a:gd name="connsiteX4834" fmla="*/ 864101 w 12191954"/>
              <a:gd name="connsiteY4834" fmla="*/ 2483988 h 4397375"/>
              <a:gd name="connsiteX4835" fmla="*/ 865688 w 12191954"/>
              <a:gd name="connsiteY4835" fmla="*/ 2481832 h 4397375"/>
              <a:gd name="connsiteX4836" fmla="*/ 868863 w 12191954"/>
              <a:gd name="connsiteY4836" fmla="*/ 2480753 h 4397375"/>
              <a:gd name="connsiteX4837" fmla="*/ 1097471 w 12191954"/>
              <a:gd name="connsiteY4837" fmla="*/ 2454275 h 4397375"/>
              <a:gd name="connsiteX4838" fmla="*/ 1100117 w 12191954"/>
              <a:gd name="connsiteY4838" fmla="*/ 2454275 h 4397375"/>
              <a:gd name="connsiteX4839" fmla="*/ 1102763 w 12191954"/>
              <a:gd name="connsiteY4839" fmla="*/ 2454808 h 4397375"/>
              <a:gd name="connsiteX4840" fmla="*/ 1105938 w 12191954"/>
              <a:gd name="connsiteY4840" fmla="*/ 2456406 h 4397375"/>
              <a:gd name="connsiteX4841" fmla="*/ 1106467 w 12191954"/>
              <a:gd name="connsiteY4841" fmla="*/ 2463331 h 4397375"/>
              <a:gd name="connsiteX4842" fmla="*/ 1105938 w 12191954"/>
              <a:gd name="connsiteY4842" fmla="*/ 2469191 h 4397375"/>
              <a:gd name="connsiteX4843" fmla="*/ 1105938 w 12191954"/>
              <a:gd name="connsiteY4843" fmla="*/ 2475051 h 4397375"/>
              <a:gd name="connsiteX4844" fmla="*/ 1104880 w 12191954"/>
              <a:gd name="connsiteY4844" fmla="*/ 2479313 h 4397375"/>
              <a:gd name="connsiteX4845" fmla="*/ 1103292 w 12191954"/>
              <a:gd name="connsiteY4845" fmla="*/ 2483575 h 4397375"/>
              <a:gd name="connsiteX4846" fmla="*/ 1102234 w 12191954"/>
              <a:gd name="connsiteY4846" fmla="*/ 2487304 h 4397375"/>
              <a:gd name="connsiteX4847" fmla="*/ 1100646 w 12191954"/>
              <a:gd name="connsiteY4847" fmla="*/ 2489435 h 4397375"/>
              <a:gd name="connsiteX4848" fmla="*/ 1098001 w 12191954"/>
              <a:gd name="connsiteY4848" fmla="*/ 2492098 h 4397375"/>
              <a:gd name="connsiteX4849" fmla="*/ 1096413 w 12191954"/>
              <a:gd name="connsiteY4849" fmla="*/ 2493164 h 4397375"/>
              <a:gd name="connsiteX4850" fmla="*/ 1094296 w 12191954"/>
              <a:gd name="connsiteY4850" fmla="*/ 2494229 h 4397375"/>
              <a:gd name="connsiteX4851" fmla="*/ 1091121 w 12191954"/>
              <a:gd name="connsiteY4851" fmla="*/ 2495827 h 4397375"/>
              <a:gd name="connsiteX4852" fmla="*/ 1087946 w 12191954"/>
              <a:gd name="connsiteY4852" fmla="*/ 2495827 h 4397375"/>
              <a:gd name="connsiteX4853" fmla="*/ 1082125 w 12191954"/>
              <a:gd name="connsiteY4853" fmla="*/ 2495827 h 4397375"/>
              <a:gd name="connsiteX4854" fmla="*/ 1076304 w 12191954"/>
              <a:gd name="connsiteY4854" fmla="*/ 2494762 h 4397375"/>
              <a:gd name="connsiteX4855" fmla="*/ 1078421 w 12191954"/>
              <a:gd name="connsiteY4855" fmla="*/ 2503285 h 4397375"/>
              <a:gd name="connsiteX4856" fmla="*/ 1080538 w 12191954"/>
              <a:gd name="connsiteY4856" fmla="*/ 2511809 h 4397375"/>
              <a:gd name="connsiteX4857" fmla="*/ 1081596 w 12191954"/>
              <a:gd name="connsiteY4857" fmla="*/ 2521930 h 4397375"/>
              <a:gd name="connsiteX4858" fmla="*/ 1082125 w 12191954"/>
              <a:gd name="connsiteY4858" fmla="*/ 2533650 h 4397375"/>
              <a:gd name="connsiteX4859" fmla="*/ 1080009 w 12191954"/>
              <a:gd name="connsiteY4859" fmla="*/ 2533117 h 4397375"/>
              <a:gd name="connsiteX4860" fmla="*/ 1077892 w 12191954"/>
              <a:gd name="connsiteY4860" fmla="*/ 2532052 h 4397375"/>
              <a:gd name="connsiteX4861" fmla="*/ 1076304 w 12191954"/>
              <a:gd name="connsiteY4861" fmla="*/ 2530454 h 4397375"/>
              <a:gd name="connsiteX4862" fmla="*/ 1074717 w 12191954"/>
              <a:gd name="connsiteY4862" fmla="*/ 2527790 h 4397375"/>
              <a:gd name="connsiteX4863" fmla="*/ 1073129 w 12191954"/>
              <a:gd name="connsiteY4863" fmla="*/ 2524594 h 4397375"/>
              <a:gd name="connsiteX4864" fmla="*/ 1072071 w 12191954"/>
              <a:gd name="connsiteY4864" fmla="*/ 2521398 h 4397375"/>
              <a:gd name="connsiteX4865" fmla="*/ 1071013 w 12191954"/>
              <a:gd name="connsiteY4865" fmla="*/ 2512874 h 4397375"/>
              <a:gd name="connsiteX4866" fmla="*/ 1070483 w 12191954"/>
              <a:gd name="connsiteY4866" fmla="*/ 2503285 h 4397375"/>
              <a:gd name="connsiteX4867" fmla="*/ 1069954 w 12191954"/>
              <a:gd name="connsiteY4867" fmla="*/ 2492631 h 4397375"/>
              <a:gd name="connsiteX4868" fmla="*/ 1070483 w 12191954"/>
              <a:gd name="connsiteY4868" fmla="*/ 2469191 h 4397375"/>
              <a:gd name="connsiteX4869" fmla="*/ 1073129 w 12191954"/>
              <a:gd name="connsiteY4869" fmla="*/ 2470257 h 4397375"/>
              <a:gd name="connsiteX4870" fmla="*/ 1076304 w 12191954"/>
              <a:gd name="connsiteY4870" fmla="*/ 2471322 h 4397375"/>
              <a:gd name="connsiteX4871" fmla="*/ 1078421 w 12191954"/>
              <a:gd name="connsiteY4871" fmla="*/ 2470257 h 4397375"/>
              <a:gd name="connsiteX4872" fmla="*/ 1081067 w 12191954"/>
              <a:gd name="connsiteY4872" fmla="*/ 2469724 h 4397375"/>
              <a:gd name="connsiteX4873" fmla="*/ 1082654 w 12191954"/>
              <a:gd name="connsiteY4873" fmla="*/ 2468126 h 4397375"/>
              <a:gd name="connsiteX4874" fmla="*/ 1084771 w 12191954"/>
              <a:gd name="connsiteY4874" fmla="*/ 2467060 h 4397375"/>
              <a:gd name="connsiteX4875" fmla="*/ 1087946 w 12191954"/>
              <a:gd name="connsiteY4875" fmla="*/ 2462799 h 4397375"/>
              <a:gd name="connsiteX4876" fmla="*/ 1091650 w 12191954"/>
              <a:gd name="connsiteY4876" fmla="*/ 2458537 h 4397375"/>
              <a:gd name="connsiteX4877" fmla="*/ 1093238 w 12191954"/>
              <a:gd name="connsiteY4877" fmla="*/ 2456939 h 4397375"/>
              <a:gd name="connsiteX4878" fmla="*/ 1095355 w 12191954"/>
              <a:gd name="connsiteY4878" fmla="*/ 2455341 h 4397375"/>
              <a:gd name="connsiteX4879" fmla="*/ 5365210 w 12191954"/>
              <a:gd name="connsiteY4879" fmla="*/ 2444750 h 4397375"/>
              <a:gd name="connsiteX4880" fmla="*/ 5366799 w 12191954"/>
              <a:gd name="connsiteY4880" fmla="*/ 2445279 h 4397375"/>
              <a:gd name="connsiteX4881" fmla="*/ 5369442 w 12191954"/>
              <a:gd name="connsiteY4881" fmla="*/ 2446338 h 4397375"/>
              <a:gd name="connsiteX4882" fmla="*/ 5374205 w 12191954"/>
              <a:gd name="connsiteY4882" fmla="*/ 2448454 h 4397375"/>
              <a:gd name="connsiteX4883" fmla="*/ 5380026 w 12191954"/>
              <a:gd name="connsiteY4883" fmla="*/ 2451629 h 4397375"/>
              <a:gd name="connsiteX4884" fmla="*/ 5383729 w 12191954"/>
              <a:gd name="connsiteY4884" fmla="*/ 2452688 h 4397375"/>
              <a:gd name="connsiteX4885" fmla="*/ 5386907 w 12191954"/>
              <a:gd name="connsiteY4885" fmla="*/ 2453217 h 4397375"/>
              <a:gd name="connsiteX4886" fmla="*/ 5390611 w 12191954"/>
              <a:gd name="connsiteY4886" fmla="*/ 2453217 h 4397375"/>
              <a:gd name="connsiteX4887" fmla="*/ 5394844 w 12191954"/>
              <a:gd name="connsiteY4887" fmla="*/ 2452688 h 4397375"/>
              <a:gd name="connsiteX4888" fmla="*/ 5394313 w 12191954"/>
              <a:gd name="connsiteY4888" fmla="*/ 2458508 h 4397375"/>
              <a:gd name="connsiteX4889" fmla="*/ 5394313 w 12191954"/>
              <a:gd name="connsiteY4889" fmla="*/ 2463800 h 4397375"/>
              <a:gd name="connsiteX4890" fmla="*/ 5394313 w 12191954"/>
              <a:gd name="connsiteY4890" fmla="*/ 2468033 h 4397375"/>
              <a:gd name="connsiteX4891" fmla="*/ 5394844 w 12191954"/>
              <a:gd name="connsiteY4891" fmla="*/ 2471738 h 4397375"/>
              <a:gd name="connsiteX4892" fmla="*/ 5395901 w 12191954"/>
              <a:gd name="connsiteY4892" fmla="*/ 2474913 h 4397375"/>
              <a:gd name="connsiteX4893" fmla="*/ 5396430 w 12191954"/>
              <a:gd name="connsiteY4893" fmla="*/ 2477558 h 4397375"/>
              <a:gd name="connsiteX4894" fmla="*/ 5399075 w 12191954"/>
              <a:gd name="connsiteY4894" fmla="*/ 2481792 h 4397375"/>
              <a:gd name="connsiteX4895" fmla="*/ 5401722 w 12191954"/>
              <a:gd name="connsiteY4895" fmla="*/ 2486025 h 4397375"/>
              <a:gd name="connsiteX4896" fmla="*/ 5404367 w 12191954"/>
              <a:gd name="connsiteY4896" fmla="*/ 2489729 h 4397375"/>
              <a:gd name="connsiteX4897" fmla="*/ 5405425 w 12191954"/>
              <a:gd name="connsiteY4897" fmla="*/ 2492904 h 4397375"/>
              <a:gd name="connsiteX4898" fmla="*/ 5405954 w 12191954"/>
              <a:gd name="connsiteY4898" fmla="*/ 2496079 h 4397375"/>
              <a:gd name="connsiteX4899" fmla="*/ 5406482 w 12191954"/>
              <a:gd name="connsiteY4899" fmla="*/ 2499254 h 4397375"/>
              <a:gd name="connsiteX4900" fmla="*/ 5406482 w 12191954"/>
              <a:gd name="connsiteY4900" fmla="*/ 2504017 h 4397375"/>
              <a:gd name="connsiteX4901" fmla="*/ 5410188 w 12191954"/>
              <a:gd name="connsiteY4901" fmla="*/ 2501371 h 4397375"/>
              <a:gd name="connsiteX4902" fmla="*/ 5414421 w 12191954"/>
              <a:gd name="connsiteY4902" fmla="*/ 2498196 h 4397375"/>
              <a:gd name="connsiteX4903" fmla="*/ 5419184 w 12191954"/>
              <a:gd name="connsiteY4903" fmla="*/ 2495550 h 4397375"/>
              <a:gd name="connsiteX4904" fmla="*/ 5424474 w 12191954"/>
              <a:gd name="connsiteY4904" fmla="*/ 2492904 h 4397375"/>
              <a:gd name="connsiteX4905" fmla="*/ 5430295 w 12191954"/>
              <a:gd name="connsiteY4905" fmla="*/ 2490788 h 4397375"/>
              <a:gd name="connsiteX4906" fmla="*/ 5436645 w 12191954"/>
              <a:gd name="connsiteY4906" fmla="*/ 2488671 h 4397375"/>
              <a:gd name="connsiteX4907" fmla="*/ 5442995 w 12191954"/>
              <a:gd name="connsiteY4907" fmla="*/ 2488142 h 4397375"/>
              <a:gd name="connsiteX4908" fmla="*/ 5448814 w 12191954"/>
              <a:gd name="connsiteY4908" fmla="*/ 2488142 h 4397375"/>
              <a:gd name="connsiteX4909" fmla="*/ 5454636 w 12191954"/>
              <a:gd name="connsiteY4909" fmla="*/ 2489729 h 4397375"/>
              <a:gd name="connsiteX4910" fmla="*/ 5457811 w 12191954"/>
              <a:gd name="connsiteY4910" fmla="*/ 2490788 h 4397375"/>
              <a:gd name="connsiteX4911" fmla="*/ 5459927 w 12191954"/>
              <a:gd name="connsiteY4911" fmla="*/ 2492375 h 4397375"/>
              <a:gd name="connsiteX4912" fmla="*/ 5462572 w 12191954"/>
              <a:gd name="connsiteY4912" fmla="*/ 2493963 h 4397375"/>
              <a:gd name="connsiteX4913" fmla="*/ 5464688 w 12191954"/>
              <a:gd name="connsiteY4913" fmla="*/ 2496608 h 4397375"/>
              <a:gd name="connsiteX4914" fmla="*/ 5466277 w 12191954"/>
              <a:gd name="connsiteY4914" fmla="*/ 2498725 h 4397375"/>
              <a:gd name="connsiteX4915" fmla="*/ 5468394 w 12191954"/>
              <a:gd name="connsiteY4915" fmla="*/ 2501900 h 4397375"/>
              <a:gd name="connsiteX4916" fmla="*/ 5469980 w 12191954"/>
              <a:gd name="connsiteY4916" fmla="*/ 2505604 h 4397375"/>
              <a:gd name="connsiteX4917" fmla="*/ 5471038 w 12191954"/>
              <a:gd name="connsiteY4917" fmla="*/ 2508779 h 4397375"/>
              <a:gd name="connsiteX4918" fmla="*/ 5472626 w 12191954"/>
              <a:gd name="connsiteY4918" fmla="*/ 2513542 h 4397375"/>
              <a:gd name="connsiteX4919" fmla="*/ 5473155 w 12191954"/>
              <a:gd name="connsiteY4919" fmla="*/ 2518304 h 4397375"/>
              <a:gd name="connsiteX4920" fmla="*/ 5473685 w 12191954"/>
              <a:gd name="connsiteY4920" fmla="*/ 2523596 h 4397375"/>
              <a:gd name="connsiteX4921" fmla="*/ 5473685 w 12191954"/>
              <a:gd name="connsiteY4921" fmla="*/ 2529946 h 4397375"/>
              <a:gd name="connsiteX4922" fmla="*/ 5472626 w 12191954"/>
              <a:gd name="connsiteY4922" fmla="*/ 2543175 h 4397375"/>
              <a:gd name="connsiteX4923" fmla="*/ 5455694 w 12191954"/>
              <a:gd name="connsiteY4923" fmla="*/ 2543175 h 4397375"/>
              <a:gd name="connsiteX4924" fmla="*/ 5440877 w 12191954"/>
              <a:gd name="connsiteY4924" fmla="*/ 2542646 h 4397375"/>
              <a:gd name="connsiteX4925" fmla="*/ 5428707 w 12191954"/>
              <a:gd name="connsiteY4925" fmla="*/ 2541058 h 4397375"/>
              <a:gd name="connsiteX4926" fmla="*/ 5417066 w 12191954"/>
              <a:gd name="connsiteY4926" fmla="*/ 2537883 h 4397375"/>
              <a:gd name="connsiteX4927" fmla="*/ 5406482 w 12191954"/>
              <a:gd name="connsiteY4927" fmla="*/ 2534708 h 4397375"/>
              <a:gd name="connsiteX4928" fmla="*/ 5396430 w 12191954"/>
              <a:gd name="connsiteY4928" fmla="*/ 2529946 h 4397375"/>
              <a:gd name="connsiteX4929" fmla="*/ 5386907 w 12191954"/>
              <a:gd name="connsiteY4929" fmla="*/ 2523596 h 4397375"/>
              <a:gd name="connsiteX4930" fmla="*/ 5376852 w 12191954"/>
              <a:gd name="connsiteY4930" fmla="*/ 2516717 h 4397375"/>
              <a:gd name="connsiteX4931" fmla="*/ 5376323 w 12191954"/>
              <a:gd name="connsiteY4931" fmla="*/ 2507721 h 4397375"/>
              <a:gd name="connsiteX4932" fmla="*/ 5376852 w 12191954"/>
              <a:gd name="connsiteY4932" fmla="*/ 2501371 h 4397375"/>
              <a:gd name="connsiteX4933" fmla="*/ 5377911 w 12191954"/>
              <a:gd name="connsiteY4933" fmla="*/ 2498725 h 4397375"/>
              <a:gd name="connsiteX4934" fmla="*/ 5378970 w 12191954"/>
              <a:gd name="connsiteY4934" fmla="*/ 2497138 h 4397375"/>
              <a:gd name="connsiteX4935" fmla="*/ 5380026 w 12191954"/>
              <a:gd name="connsiteY4935" fmla="*/ 2495550 h 4397375"/>
              <a:gd name="connsiteX4936" fmla="*/ 5381085 w 12191954"/>
              <a:gd name="connsiteY4936" fmla="*/ 2493963 h 4397375"/>
              <a:gd name="connsiteX4937" fmla="*/ 5384262 w 12191954"/>
              <a:gd name="connsiteY4937" fmla="*/ 2492375 h 4397375"/>
              <a:gd name="connsiteX4938" fmla="*/ 5387435 w 12191954"/>
              <a:gd name="connsiteY4938" fmla="*/ 2491846 h 4397375"/>
              <a:gd name="connsiteX4939" fmla="*/ 5394844 w 12191954"/>
              <a:gd name="connsiteY4939" fmla="*/ 2491317 h 4397375"/>
              <a:gd name="connsiteX4940" fmla="*/ 5393785 w 12191954"/>
              <a:gd name="connsiteY4940" fmla="*/ 2486025 h 4397375"/>
              <a:gd name="connsiteX4941" fmla="*/ 5392197 w 12191954"/>
              <a:gd name="connsiteY4941" fmla="*/ 2482321 h 4397375"/>
              <a:gd name="connsiteX4942" fmla="*/ 5390080 w 12191954"/>
              <a:gd name="connsiteY4942" fmla="*/ 2479675 h 4397375"/>
              <a:gd name="connsiteX4943" fmla="*/ 5387435 w 12191954"/>
              <a:gd name="connsiteY4943" fmla="*/ 2478088 h 4397375"/>
              <a:gd name="connsiteX4944" fmla="*/ 5384788 w 12191954"/>
              <a:gd name="connsiteY4944" fmla="*/ 2477029 h 4397375"/>
              <a:gd name="connsiteX4945" fmla="*/ 5381085 w 12191954"/>
              <a:gd name="connsiteY4945" fmla="*/ 2477029 h 4397375"/>
              <a:gd name="connsiteX4946" fmla="*/ 5374735 w 12191954"/>
              <a:gd name="connsiteY4946" fmla="*/ 2477029 h 4397375"/>
              <a:gd name="connsiteX4947" fmla="*/ 5367327 w 12191954"/>
              <a:gd name="connsiteY4947" fmla="*/ 2477558 h 4397375"/>
              <a:gd name="connsiteX4948" fmla="*/ 5364151 w 12191954"/>
              <a:gd name="connsiteY4948" fmla="*/ 2477558 h 4397375"/>
              <a:gd name="connsiteX4949" fmla="*/ 5360978 w 12191954"/>
              <a:gd name="connsiteY4949" fmla="*/ 2476500 h 4397375"/>
              <a:gd name="connsiteX4950" fmla="*/ 5358333 w 12191954"/>
              <a:gd name="connsiteY4950" fmla="*/ 2474913 h 4397375"/>
              <a:gd name="connsiteX4951" fmla="*/ 5356215 w 12191954"/>
              <a:gd name="connsiteY4951" fmla="*/ 2472796 h 4397375"/>
              <a:gd name="connsiteX4952" fmla="*/ 5354627 w 12191954"/>
              <a:gd name="connsiteY4952" fmla="*/ 2469621 h 4397375"/>
              <a:gd name="connsiteX4953" fmla="*/ 5353041 w 12191954"/>
              <a:gd name="connsiteY4953" fmla="*/ 2464858 h 4397375"/>
              <a:gd name="connsiteX4954" fmla="*/ 5355155 w 12191954"/>
              <a:gd name="connsiteY4954" fmla="*/ 2458508 h 4397375"/>
              <a:gd name="connsiteX4955" fmla="*/ 5356742 w 12191954"/>
              <a:gd name="connsiteY4955" fmla="*/ 2453217 h 4397375"/>
              <a:gd name="connsiteX4956" fmla="*/ 5359387 w 12191954"/>
              <a:gd name="connsiteY4956" fmla="*/ 2449513 h 4397375"/>
              <a:gd name="connsiteX4957" fmla="*/ 5360978 w 12191954"/>
              <a:gd name="connsiteY4957" fmla="*/ 2447396 h 4397375"/>
              <a:gd name="connsiteX4958" fmla="*/ 5362565 w 12191954"/>
              <a:gd name="connsiteY4958" fmla="*/ 2445279 h 4397375"/>
              <a:gd name="connsiteX4959" fmla="*/ 5316101 w 12191954"/>
              <a:gd name="connsiteY4959" fmla="*/ 2413000 h 4397375"/>
              <a:gd name="connsiteX4960" fmla="*/ 5334584 w 12191954"/>
              <a:gd name="connsiteY4960" fmla="*/ 2413529 h 4397375"/>
              <a:gd name="connsiteX4961" fmla="*/ 5335640 w 12191954"/>
              <a:gd name="connsiteY4961" fmla="*/ 2427288 h 4397375"/>
              <a:gd name="connsiteX4962" fmla="*/ 5335640 w 12191954"/>
              <a:gd name="connsiteY4962" fmla="*/ 2438400 h 4397375"/>
              <a:gd name="connsiteX4963" fmla="*/ 5334584 w 12191954"/>
              <a:gd name="connsiteY4963" fmla="*/ 2447925 h 4397375"/>
              <a:gd name="connsiteX4964" fmla="*/ 5332470 w 12191954"/>
              <a:gd name="connsiteY4964" fmla="*/ 2454804 h 4397375"/>
              <a:gd name="connsiteX4965" fmla="*/ 5330361 w 12191954"/>
              <a:gd name="connsiteY4965" fmla="*/ 2461684 h 4397375"/>
              <a:gd name="connsiteX4966" fmla="*/ 5327193 w 12191954"/>
              <a:gd name="connsiteY4966" fmla="*/ 2466975 h 4397375"/>
              <a:gd name="connsiteX4967" fmla="*/ 5321910 w 12191954"/>
              <a:gd name="connsiteY4967" fmla="*/ 2477559 h 4397375"/>
              <a:gd name="connsiteX4968" fmla="*/ 5324552 w 12191954"/>
              <a:gd name="connsiteY4968" fmla="*/ 2482850 h 4397375"/>
              <a:gd name="connsiteX4969" fmla="*/ 5326663 w 12191954"/>
              <a:gd name="connsiteY4969" fmla="*/ 2487613 h 4397375"/>
              <a:gd name="connsiteX4970" fmla="*/ 5329306 w 12191954"/>
              <a:gd name="connsiteY4970" fmla="*/ 2490788 h 4397375"/>
              <a:gd name="connsiteX4971" fmla="*/ 5331413 w 12191954"/>
              <a:gd name="connsiteY4971" fmla="*/ 2493434 h 4397375"/>
              <a:gd name="connsiteX4972" fmla="*/ 5334054 w 12191954"/>
              <a:gd name="connsiteY4972" fmla="*/ 2495550 h 4397375"/>
              <a:gd name="connsiteX4973" fmla="*/ 5335640 w 12191954"/>
              <a:gd name="connsiteY4973" fmla="*/ 2496609 h 4397375"/>
              <a:gd name="connsiteX4974" fmla="*/ 5337753 w 12191954"/>
              <a:gd name="connsiteY4974" fmla="*/ 2497138 h 4397375"/>
              <a:gd name="connsiteX4975" fmla="*/ 5340393 w 12191954"/>
              <a:gd name="connsiteY4975" fmla="*/ 2497138 h 4397375"/>
              <a:gd name="connsiteX4976" fmla="*/ 5345145 w 12191954"/>
              <a:gd name="connsiteY4976" fmla="*/ 2496080 h 4397375"/>
              <a:gd name="connsiteX4977" fmla="*/ 5350425 w 12191954"/>
              <a:gd name="connsiteY4977" fmla="*/ 2493963 h 4397375"/>
              <a:gd name="connsiteX4978" fmla="*/ 5356759 w 12191954"/>
              <a:gd name="connsiteY4978" fmla="*/ 2492375 h 4397375"/>
              <a:gd name="connsiteX4979" fmla="*/ 5364154 w 12191954"/>
              <a:gd name="connsiteY4979" fmla="*/ 2491317 h 4397375"/>
              <a:gd name="connsiteX4980" fmla="*/ 5362040 w 12191954"/>
              <a:gd name="connsiteY4980" fmla="*/ 2500842 h 4397375"/>
              <a:gd name="connsiteX4981" fmla="*/ 5359929 w 12191954"/>
              <a:gd name="connsiteY4981" fmla="*/ 2509309 h 4397375"/>
              <a:gd name="connsiteX4982" fmla="*/ 5357290 w 12191954"/>
              <a:gd name="connsiteY4982" fmla="*/ 2516717 h 4397375"/>
              <a:gd name="connsiteX4983" fmla="*/ 5354120 w 12191954"/>
              <a:gd name="connsiteY4983" fmla="*/ 2523067 h 4397375"/>
              <a:gd name="connsiteX4984" fmla="*/ 5349896 w 12191954"/>
              <a:gd name="connsiteY4984" fmla="*/ 2528359 h 4397375"/>
              <a:gd name="connsiteX4985" fmla="*/ 5345145 w 12191954"/>
              <a:gd name="connsiteY4985" fmla="*/ 2532592 h 4397375"/>
              <a:gd name="connsiteX4986" fmla="*/ 5340393 w 12191954"/>
              <a:gd name="connsiteY4986" fmla="*/ 2536296 h 4397375"/>
              <a:gd name="connsiteX4987" fmla="*/ 5335113 w 12191954"/>
              <a:gd name="connsiteY4987" fmla="*/ 2538413 h 4397375"/>
              <a:gd name="connsiteX4988" fmla="*/ 5329306 w 12191954"/>
              <a:gd name="connsiteY4988" fmla="*/ 2540530 h 4397375"/>
              <a:gd name="connsiteX4989" fmla="*/ 5322438 w 12191954"/>
              <a:gd name="connsiteY4989" fmla="*/ 2541588 h 4397375"/>
              <a:gd name="connsiteX4990" fmla="*/ 5316631 w 12191954"/>
              <a:gd name="connsiteY4990" fmla="*/ 2542117 h 4397375"/>
              <a:gd name="connsiteX4991" fmla="*/ 5309768 w 12191954"/>
              <a:gd name="connsiteY4991" fmla="*/ 2542117 h 4397375"/>
              <a:gd name="connsiteX4992" fmla="*/ 5296027 w 12191954"/>
              <a:gd name="connsiteY4992" fmla="*/ 2541588 h 4397375"/>
              <a:gd name="connsiteX4993" fmla="*/ 5281773 w 12191954"/>
              <a:gd name="connsiteY4993" fmla="*/ 2540001 h 4397375"/>
              <a:gd name="connsiteX4994" fmla="*/ 5268050 w 12191954"/>
              <a:gd name="connsiteY4994" fmla="*/ 2537355 h 4397375"/>
              <a:gd name="connsiteX4995" fmla="*/ 5254323 w 12191954"/>
              <a:gd name="connsiteY4995" fmla="*/ 2535767 h 4397375"/>
              <a:gd name="connsiteX4996" fmla="*/ 5241639 w 12191954"/>
              <a:gd name="connsiteY4996" fmla="*/ 2535238 h 4397375"/>
              <a:gd name="connsiteX4997" fmla="*/ 5235829 w 12191954"/>
              <a:gd name="connsiteY4997" fmla="*/ 2535238 h 4397375"/>
              <a:gd name="connsiteX4998" fmla="*/ 5229489 w 12191954"/>
              <a:gd name="connsiteY4998" fmla="*/ 2535767 h 4397375"/>
              <a:gd name="connsiteX4999" fmla="*/ 5224200 w 12191954"/>
              <a:gd name="connsiteY4999" fmla="*/ 2536826 h 4397375"/>
              <a:gd name="connsiteX5000" fmla="*/ 5219469 w 12191954"/>
              <a:gd name="connsiteY5000" fmla="*/ 2538413 h 4397375"/>
              <a:gd name="connsiteX5001" fmla="*/ 5215772 w 12191954"/>
              <a:gd name="connsiteY5001" fmla="*/ 2541059 h 4397375"/>
              <a:gd name="connsiteX5002" fmla="*/ 5211546 w 12191954"/>
              <a:gd name="connsiteY5002" fmla="*/ 2544763 h 4397375"/>
              <a:gd name="connsiteX5003" fmla="*/ 5208374 w 12191954"/>
              <a:gd name="connsiteY5003" fmla="*/ 2548467 h 4397375"/>
              <a:gd name="connsiteX5004" fmla="*/ 5206264 w 12191954"/>
              <a:gd name="connsiteY5004" fmla="*/ 2554288 h 4397375"/>
              <a:gd name="connsiteX5005" fmla="*/ 5203619 w 12191954"/>
              <a:gd name="connsiteY5005" fmla="*/ 2560109 h 4397375"/>
              <a:gd name="connsiteX5006" fmla="*/ 5202567 w 12191954"/>
              <a:gd name="connsiteY5006" fmla="*/ 2566988 h 4397375"/>
              <a:gd name="connsiteX5007" fmla="*/ 5189894 w 12191954"/>
              <a:gd name="connsiteY5007" fmla="*/ 2564342 h 4397375"/>
              <a:gd name="connsiteX5008" fmla="*/ 5178269 w 12191954"/>
              <a:gd name="connsiteY5008" fmla="*/ 2559580 h 4397375"/>
              <a:gd name="connsiteX5009" fmla="*/ 5172463 w 12191954"/>
              <a:gd name="connsiteY5009" fmla="*/ 2556405 h 4397375"/>
              <a:gd name="connsiteX5010" fmla="*/ 5166656 w 12191954"/>
              <a:gd name="connsiteY5010" fmla="*/ 2553230 h 4397375"/>
              <a:gd name="connsiteX5011" fmla="*/ 5160849 w 12191954"/>
              <a:gd name="connsiteY5011" fmla="*/ 2550055 h 4397375"/>
              <a:gd name="connsiteX5012" fmla="*/ 5155571 w 12191954"/>
              <a:gd name="connsiteY5012" fmla="*/ 2546351 h 4397375"/>
              <a:gd name="connsiteX5013" fmla="*/ 5150293 w 12191954"/>
              <a:gd name="connsiteY5013" fmla="*/ 2542117 h 4397375"/>
              <a:gd name="connsiteX5014" fmla="*/ 5145541 w 12191954"/>
              <a:gd name="connsiteY5014" fmla="*/ 2537355 h 4397375"/>
              <a:gd name="connsiteX5015" fmla="*/ 5140789 w 12191954"/>
              <a:gd name="connsiteY5015" fmla="*/ 2532592 h 4397375"/>
              <a:gd name="connsiteX5016" fmla="*/ 5136039 w 12191954"/>
              <a:gd name="connsiteY5016" fmla="*/ 2527301 h 4397375"/>
              <a:gd name="connsiteX5017" fmla="*/ 5131288 w 12191954"/>
              <a:gd name="connsiteY5017" fmla="*/ 2521480 h 4397375"/>
              <a:gd name="connsiteX5018" fmla="*/ 5127594 w 12191954"/>
              <a:gd name="connsiteY5018" fmla="*/ 2515659 h 4397375"/>
              <a:gd name="connsiteX5019" fmla="*/ 5123369 w 12191954"/>
              <a:gd name="connsiteY5019" fmla="*/ 2508780 h 4397375"/>
              <a:gd name="connsiteX5020" fmla="*/ 5119677 w 12191954"/>
              <a:gd name="connsiteY5020" fmla="*/ 2501900 h 4397375"/>
              <a:gd name="connsiteX5021" fmla="*/ 5120203 w 12191954"/>
              <a:gd name="connsiteY5021" fmla="*/ 2499255 h 4397375"/>
              <a:gd name="connsiteX5022" fmla="*/ 5121261 w 12191954"/>
              <a:gd name="connsiteY5022" fmla="*/ 2497138 h 4397375"/>
              <a:gd name="connsiteX5023" fmla="*/ 5122842 w 12191954"/>
              <a:gd name="connsiteY5023" fmla="*/ 2496609 h 4397375"/>
              <a:gd name="connsiteX5024" fmla="*/ 5124955 w 12191954"/>
              <a:gd name="connsiteY5024" fmla="*/ 2496080 h 4397375"/>
              <a:gd name="connsiteX5025" fmla="*/ 5127594 w 12191954"/>
              <a:gd name="connsiteY5025" fmla="*/ 2496609 h 4397375"/>
              <a:gd name="connsiteX5026" fmla="*/ 5130233 w 12191954"/>
              <a:gd name="connsiteY5026" fmla="*/ 2497138 h 4397375"/>
              <a:gd name="connsiteX5027" fmla="*/ 5136567 w 12191954"/>
              <a:gd name="connsiteY5027" fmla="*/ 2500313 h 4397375"/>
              <a:gd name="connsiteX5028" fmla="*/ 5144486 w 12191954"/>
              <a:gd name="connsiteY5028" fmla="*/ 2502430 h 4397375"/>
              <a:gd name="connsiteX5029" fmla="*/ 5148711 w 12191954"/>
              <a:gd name="connsiteY5029" fmla="*/ 2503488 h 4397375"/>
              <a:gd name="connsiteX5030" fmla="*/ 5152403 w 12191954"/>
              <a:gd name="connsiteY5030" fmla="*/ 2504546 h 4397375"/>
              <a:gd name="connsiteX5031" fmla="*/ 5156101 w 12191954"/>
              <a:gd name="connsiteY5031" fmla="*/ 2505605 h 4397375"/>
              <a:gd name="connsiteX5032" fmla="*/ 5159794 w 12191954"/>
              <a:gd name="connsiteY5032" fmla="*/ 2504546 h 4397375"/>
              <a:gd name="connsiteX5033" fmla="*/ 5163488 w 12191954"/>
              <a:gd name="connsiteY5033" fmla="*/ 2504017 h 4397375"/>
              <a:gd name="connsiteX5034" fmla="*/ 5167183 w 12191954"/>
              <a:gd name="connsiteY5034" fmla="*/ 2502430 h 4397375"/>
              <a:gd name="connsiteX5035" fmla="*/ 5166656 w 12191954"/>
              <a:gd name="connsiteY5035" fmla="*/ 2494492 h 4397375"/>
              <a:gd name="connsiteX5036" fmla="*/ 5165075 w 12191954"/>
              <a:gd name="connsiteY5036" fmla="*/ 2488671 h 4397375"/>
              <a:gd name="connsiteX5037" fmla="*/ 5163488 w 12191954"/>
              <a:gd name="connsiteY5037" fmla="*/ 2484967 h 4397375"/>
              <a:gd name="connsiteX5038" fmla="*/ 5161907 w 12191954"/>
              <a:gd name="connsiteY5038" fmla="*/ 2482850 h 4397375"/>
              <a:gd name="connsiteX5039" fmla="*/ 5159794 w 12191954"/>
              <a:gd name="connsiteY5039" fmla="*/ 2481792 h 4397375"/>
              <a:gd name="connsiteX5040" fmla="*/ 5157683 w 12191954"/>
              <a:gd name="connsiteY5040" fmla="*/ 2481792 h 4397375"/>
              <a:gd name="connsiteX5041" fmla="*/ 5153458 w 12191954"/>
              <a:gd name="connsiteY5041" fmla="*/ 2482850 h 4397375"/>
              <a:gd name="connsiteX5042" fmla="*/ 5151348 w 12191954"/>
              <a:gd name="connsiteY5042" fmla="*/ 2482850 h 4397375"/>
              <a:gd name="connsiteX5043" fmla="*/ 5149238 w 12191954"/>
              <a:gd name="connsiteY5043" fmla="*/ 2482850 h 4397375"/>
              <a:gd name="connsiteX5044" fmla="*/ 5147652 w 12191954"/>
              <a:gd name="connsiteY5044" fmla="*/ 2481792 h 4397375"/>
              <a:gd name="connsiteX5045" fmla="*/ 5146071 w 12191954"/>
              <a:gd name="connsiteY5045" fmla="*/ 2479146 h 4397375"/>
              <a:gd name="connsiteX5046" fmla="*/ 5145013 w 12191954"/>
              <a:gd name="connsiteY5046" fmla="*/ 2475971 h 4397375"/>
              <a:gd name="connsiteX5047" fmla="*/ 5143958 w 12191954"/>
              <a:gd name="connsiteY5047" fmla="*/ 2469621 h 4397375"/>
              <a:gd name="connsiteX5048" fmla="*/ 5143430 w 12191954"/>
              <a:gd name="connsiteY5048" fmla="*/ 2461684 h 4397375"/>
              <a:gd name="connsiteX5049" fmla="*/ 5143430 w 12191954"/>
              <a:gd name="connsiteY5049" fmla="*/ 2450571 h 4397375"/>
              <a:gd name="connsiteX5050" fmla="*/ 5150293 w 12191954"/>
              <a:gd name="connsiteY5050" fmla="*/ 2448454 h 4397375"/>
              <a:gd name="connsiteX5051" fmla="*/ 5156101 w 12191954"/>
              <a:gd name="connsiteY5051" fmla="*/ 2447396 h 4397375"/>
              <a:gd name="connsiteX5052" fmla="*/ 5162435 w 12191954"/>
              <a:gd name="connsiteY5052" fmla="*/ 2446338 h 4397375"/>
              <a:gd name="connsiteX5053" fmla="*/ 5167712 w 12191954"/>
              <a:gd name="connsiteY5053" fmla="*/ 2445279 h 4397375"/>
              <a:gd name="connsiteX5054" fmla="*/ 5172463 w 12191954"/>
              <a:gd name="connsiteY5054" fmla="*/ 2446338 h 4397375"/>
              <a:gd name="connsiteX5055" fmla="*/ 5177214 w 12191954"/>
              <a:gd name="connsiteY5055" fmla="*/ 2446867 h 4397375"/>
              <a:gd name="connsiteX5056" fmla="*/ 5180382 w 12191954"/>
              <a:gd name="connsiteY5056" fmla="*/ 2448454 h 4397375"/>
              <a:gd name="connsiteX5057" fmla="*/ 5184084 w 12191954"/>
              <a:gd name="connsiteY5057" fmla="*/ 2450571 h 4397375"/>
              <a:gd name="connsiteX5058" fmla="*/ 5187257 w 12191954"/>
              <a:gd name="connsiteY5058" fmla="*/ 2453746 h 4397375"/>
              <a:gd name="connsiteX5059" fmla="*/ 5189894 w 12191954"/>
              <a:gd name="connsiteY5059" fmla="*/ 2457979 h 4397375"/>
              <a:gd name="connsiteX5060" fmla="*/ 5192011 w 12191954"/>
              <a:gd name="connsiteY5060" fmla="*/ 2463271 h 4397375"/>
              <a:gd name="connsiteX5061" fmla="*/ 5193598 w 12191954"/>
              <a:gd name="connsiteY5061" fmla="*/ 2469092 h 4397375"/>
              <a:gd name="connsiteX5062" fmla="*/ 5195174 w 12191954"/>
              <a:gd name="connsiteY5062" fmla="*/ 2475971 h 4397375"/>
              <a:gd name="connsiteX5063" fmla="*/ 5196228 w 12191954"/>
              <a:gd name="connsiteY5063" fmla="*/ 2483380 h 4397375"/>
              <a:gd name="connsiteX5064" fmla="*/ 5196756 w 12191954"/>
              <a:gd name="connsiteY5064" fmla="*/ 2492375 h 4397375"/>
              <a:gd name="connsiteX5065" fmla="*/ 5197282 w 12191954"/>
              <a:gd name="connsiteY5065" fmla="*/ 2502430 h 4397375"/>
              <a:gd name="connsiteX5066" fmla="*/ 5198335 w 12191954"/>
              <a:gd name="connsiteY5066" fmla="*/ 2497138 h 4397375"/>
              <a:gd name="connsiteX5067" fmla="*/ 5199928 w 12191954"/>
              <a:gd name="connsiteY5067" fmla="*/ 2492375 h 4397375"/>
              <a:gd name="connsiteX5068" fmla="*/ 5202567 w 12191954"/>
              <a:gd name="connsiteY5068" fmla="*/ 2488142 h 4397375"/>
              <a:gd name="connsiteX5069" fmla="*/ 5205211 w 12191954"/>
              <a:gd name="connsiteY5069" fmla="*/ 2486025 h 4397375"/>
              <a:gd name="connsiteX5070" fmla="*/ 5208374 w 12191954"/>
              <a:gd name="connsiteY5070" fmla="*/ 2483380 h 4397375"/>
              <a:gd name="connsiteX5071" fmla="*/ 5212071 w 12191954"/>
              <a:gd name="connsiteY5071" fmla="*/ 2482321 h 4397375"/>
              <a:gd name="connsiteX5072" fmla="*/ 5218944 w 12191954"/>
              <a:gd name="connsiteY5072" fmla="*/ 2479675 h 4397375"/>
              <a:gd name="connsiteX5073" fmla="*/ 5226843 w 12191954"/>
              <a:gd name="connsiteY5073" fmla="*/ 2478617 h 4397375"/>
              <a:gd name="connsiteX5074" fmla="*/ 5230547 w 12191954"/>
              <a:gd name="connsiteY5074" fmla="*/ 2477559 h 4397375"/>
              <a:gd name="connsiteX5075" fmla="*/ 5233718 w 12191954"/>
              <a:gd name="connsiteY5075" fmla="*/ 2476500 h 4397375"/>
              <a:gd name="connsiteX5076" fmla="*/ 5236884 w 12191954"/>
              <a:gd name="connsiteY5076" fmla="*/ 2473854 h 4397375"/>
              <a:gd name="connsiteX5077" fmla="*/ 5239521 w 12191954"/>
              <a:gd name="connsiteY5077" fmla="*/ 2471738 h 4397375"/>
              <a:gd name="connsiteX5078" fmla="*/ 5242696 w 12191954"/>
              <a:gd name="connsiteY5078" fmla="*/ 2468563 h 4397375"/>
              <a:gd name="connsiteX5079" fmla="*/ 5244280 w 12191954"/>
              <a:gd name="connsiteY5079" fmla="*/ 2464329 h 4397375"/>
              <a:gd name="connsiteX5080" fmla="*/ 5246923 w 12191954"/>
              <a:gd name="connsiteY5080" fmla="*/ 2465917 h 4397375"/>
              <a:gd name="connsiteX5081" fmla="*/ 5248509 w 12191954"/>
              <a:gd name="connsiteY5081" fmla="*/ 2467504 h 4397375"/>
              <a:gd name="connsiteX5082" fmla="*/ 5250625 w 12191954"/>
              <a:gd name="connsiteY5082" fmla="*/ 2471209 h 4397375"/>
              <a:gd name="connsiteX5083" fmla="*/ 5251150 w 12191954"/>
              <a:gd name="connsiteY5083" fmla="*/ 2474384 h 4397375"/>
              <a:gd name="connsiteX5084" fmla="*/ 5251682 w 12191954"/>
              <a:gd name="connsiteY5084" fmla="*/ 2479146 h 4397375"/>
              <a:gd name="connsiteX5085" fmla="*/ 5251682 w 12191954"/>
              <a:gd name="connsiteY5085" fmla="*/ 2483909 h 4397375"/>
              <a:gd name="connsiteX5086" fmla="*/ 5251150 w 12191954"/>
              <a:gd name="connsiteY5086" fmla="*/ 2494492 h 4397375"/>
              <a:gd name="connsiteX5087" fmla="*/ 5250096 w 12191954"/>
              <a:gd name="connsiteY5087" fmla="*/ 2506134 h 4397375"/>
              <a:gd name="connsiteX5088" fmla="*/ 5247984 w 12191954"/>
              <a:gd name="connsiteY5088" fmla="*/ 2516188 h 4397375"/>
              <a:gd name="connsiteX5089" fmla="*/ 5246394 w 12191954"/>
              <a:gd name="connsiteY5089" fmla="*/ 2523596 h 4397375"/>
              <a:gd name="connsiteX5090" fmla="*/ 5244280 w 12191954"/>
              <a:gd name="connsiteY5090" fmla="*/ 2528359 h 4397375"/>
              <a:gd name="connsiteX5091" fmla="*/ 5251150 w 12191954"/>
              <a:gd name="connsiteY5091" fmla="*/ 2525184 h 4397375"/>
              <a:gd name="connsiteX5092" fmla="*/ 5256968 w 12191954"/>
              <a:gd name="connsiteY5092" fmla="*/ 2520950 h 4397375"/>
              <a:gd name="connsiteX5093" fmla="*/ 5262244 w 12191954"/>
              <a:gd name="connsiteY5093" fmla="*/ 2516717 h 4397375"/>
              <a:gd name="connsiteX5094" fmla="*/ 5267519 w 12191954"/>
              <a:gd name="connsiteY5094" fmla="*/ 2511955 h 4397375"/>
              <a:gd name="connsiteX5095" fmla="*/ 5277028 w 12191954"/>
              <a:gd name="connsiteY5095" fmla="*/ 2502959 h 4397375"/>
              <a:gd name="connsiteX5096" fmla="*/ 5286006 w 12191954"/>
              <a:gd name="connsiteY5096" fmla="*/ 2493434 h 4397375"/>
              <a:gd name="connsiteX5097" fmla="*/ 5294453 w 12191954"/>
              <a:gd name="connsiteY5097" fmla="*/ 2484438 h 4397375"/>
              <a:gd name="connsiteX5098" fmla="*/ 5302901 w 12191954"/>
              <a:gd name="connsiteY5098" fmla="*/ 2476500 h 4397375"/>
              <a:gd name="connsiteX5099" fmla="*/ 5307125 w 12191954"/>
              <a:gd name="connsiteY5099" fmla="*/ 2472796 h 4397375"/>
              <a:gd name="connsiteX5100" fmla="*/ 5311878 w 12191954"/>
              <a:gd name="connsiteY5100" fmla="*/ 2469621 h 4397375"/>
              <a:gd name="connsiteX5101" fmla="*/ 5316631 w 12191954"/>
              <a:gd name="connsiteY5101" fmla="*/ 2466975 h 4397375"/>
              <a:gd name="connsiteX5102" fmla="*/ 5321910 w 12191954"/>
              <a:gd name="connsiteY5102" fmla="*/ 2464859 h 4397375"/>
              <a:gd name="connsiteX5103" fmla="*/ 5320852 w 12191954"/>
              <a:gd name="connsiteY5103" fmla="*/ 2460096 h 4397375"/>
              <a:gd name="connsiteX5104" fmla="*/ 5319268 w 12191954"/>
              <a:gd name="connsiteY5104" fmla="*/ 2454804 h 4397375"/>
              <a:gd name="connsiteX5105" fmla="*/ 5317158 w 12191954"/>
              <a:gd name="connsiteY5105" fmla="*/ 2443163 h 4397375"/>
              <a:gd name="connsiteX5106" fmla="*/ 5316631 w 12191954"/>
              <a:gd name="connsiteY5106" fmla="*/ 2428875 h 4397375"/>
              <a:gd name="connsiteX5107" fmla="*/ 927269 w 12191954"/>
              <a:gd name="connsiteY5107" fmla="*/ 2405063 h 4397375"/>
              <a:gd name="connsiteX5108" fmla="*/ 932578 w 12191954"/>
              <a:gd name="connsiteY5108" fmla="*/ 2409311 h 4397375"/>
              <a:gd name="connsiteX5109" fmla="*/ 934171 w 12191954"/>
              <a:gd name="connsiteY5109" fmla="*/ 2410904 h 4397375"/>
              <a:gd name="connsiteX5110" fmla="*/ 935233 w 12191954"/>
              <a:gd name="connsiteY5110" fmla="*/ 2413559 h 4397375"/>
              <a:gd name="connsiteX5111" fmla="*/ 935764 w 12191954"/>
              <a:gd name="connsiteY5111" fmla="*/ 2415152 h 4397375"/>
              <a:gd name="connsiteX5112" fmla="*/ 936294 w 12191954"/>
              <a:gd name="connsiteY5112" fmla="*/ 2417806 h 4397375"/>
              <a:gd name="connsiteX5113" fmla="*/ 936294 w 12191954"/>
              <a:gd name="connsiteY5113" fmla="*/ 2423116 h 4397375"/>
              <a:gd name="connsiteX5114" fmla="*/ 935764 w 12191954"/>
              <a:gd name="connsiteY5114" fmla="*/ 2428957 h 4397375"/>
              <a:gd name="connsiteX5115" fmla="*/ 934702 w 12191954"/>
              <a:gd name="connsiteY5115" fmla="*/ 2436391 h 4397375"/>
              <a:gd name="connsiteX5116" fmla="*/ 933640 w 12191954"/>
              <a:gd name="connsiteY5116" fmla="*/ 2445417 h 4397375"/>
              <a:gd name="connsiteX5117" fmla="*/ 933109 w 12191954"/>
              <a:gd name="connsiteY5117" fmla="*/ 2457098 h 4397375"/>
              <a:gd name="connsiteX5118" fmla="*/ 940011 w 12191954"/>
              <a:gd name="connsiteY5118" fmla="*/ 2455506 h 4397375"/>
              <a:gd name="connsiteX5119" fmla="*/ 945320 w 12191954"/>
              <a:gd name="connsiteY5119" fmla="*/ 2453913 h 4397375"/>
              <a:gd name="connsiteX5120" fmla="*/ 952222 w 12191954"/>
              <a:gd name="connsiteY5120" fmla="*/ 2450727 h 4397375"/>
              <a:gd name="connsiteX5121" fmla="*/ 954876 w 12191954"/>
              <a:gd name="connsiteY5121" fmla="*/ 2449665 h 4397375"/>
              <a:gd name="connsiteX5122" fmla="*/ 958592 w 12191954"/>
              <a:gd name="connsiteY5122" fmla="*/ 2450196 h 4397375"/>
              <a:gd name="connsiteX5123" fmla="*/ 962840 w 12191954"/>
              <a:gd name="connsiteY5123" fmla="*/ 2452851 h 4397375"/>
              <a:gd name="connsiteX5124" fmla="*/ 968680 w 12191954"/>
              <a:gd name="connsiteY5124" fmla="*/ 2457098 h 4397375"/>
              <a:gd name="connsiteX5125" fmla="*/ 968680 w 12191954"/>
              <a:gd name="connsiteY5125" fmla="*/ 2461877 h 4397375"/>
              <a:gd name="connsiteX5126" fmla="*/ 968149 w 12191954"/>
              <a:gd name="connsiteY5126" fmla="*/ 2465063 h 4397375"/>
              <a:gd name="connsiteX5127" fmla="*/ 967618 w 12191954"/>
              <a:gd name="connsiteY5127" fmla="*/ 2467718 h 4397375"/>
              <a:gd name="connsiteX5128" fmla="*/ 965494 w 12191954"/>
              <a:gd name="connsiteY5128" fmla="*/ 2469311 h 4397375"/>
              <a:gd name="connsiteX5129" fmla="*/ 963901 w 12191954"/>
              <a:gd name="connsiteY5129" fmla="*/ 2470373 h 4397375"/>
              <a:gd name="connsiteX5130" fmla="*/ 962309 w 12191954"/>
              <a:gd name="connsiteY5130" fmla="*/ 2470904 h 4397375"/>
              <a:gd name="connsiteX5131" fmla="*/ 959654 w 12191954"/>
              <a:gd name="connsiteY5131" fmla="*/ 2470904 h 4397375"/>
              <a:gd name="connsiteX5132" fmla="*/ 957531 w 12191954"/>
              <a:gd name="connsiteY5132" fmla="*/ 2470904 h 4397375"/>
              <a:gd name="connsiteX5133" fmla="*/ 947443 w 12191954"/>
              <a:gd name="connsiteY5133" fmla="*/ 2468780 h 4397375"/>
              <a:gd name="connsiteX5134" fmla="*/ 944789 w 12191954"/>
              <a:gd name="connsiteY5134" fmla="*/ 2468249 h 4397375"/>
              <a:gd name="connsiteX5135" fmla="*/ 943196 w 12191954"/>
              <a:gd name="connsiteY5135" fmla="*/ 2468249 h 4397375"/>
              <a:gd name="connsiteX5136" fmla="*/ 940542 w 12191954"/>
              <a:gd name="connsiteY5136" fmla="*/ 2468780 h 4397375"/>
              <a:gd name="connsiteX5137" fmla="*/ 938949 w 12191954"/>
              <a:gd name="connsiteY5137" fmla="*/ 2469842 h 4397375"/>
              <a:gd name="connsiteX5138" fmla="*/ 939480 w 12191954"/>
              <a:gd name="connsiteY5138" fmla="*/ 2474621 h 4397375"/>
              <a:gd name="connsiteX5139" fmla="*/ 941073 w 12191954"/>
              <a:gd name="connsiteY5139" fmla="*/ 2478337 h 4397375"/>
              <a:gd name="connsiteX5140" fmla="*/ 943196 w 12191954"/>
              <a:gd name="connsiteY5140" fmla="*/ 2480461 h 4397375"/>
              <a:gd name="connsiteX5141" fmla="*/ 944789 w 12191954"/>
              <a:gd name="connsiteY5141" fmla="*/ 2482585 h 4397375"/>
              <a:gd name="connsiteX5142" fmla="*/ 947974 w 12191954"/>
              <a:gd name="connsiteY5142" fmla="*/ 2483647 h 4397375"/>
              <a:gd name="connsiteX5143" fmla="*/ 950098 w 12191954"/>
              <a:gd name="connsiteY5143" fmla="*/ 2484178 h 4397375"/>
              <a:gd name="connsiteX5144" fmla="*/ 955938 w 12191954"/>
              <a:gd name="connsiteY5144" fmla="*/ 2484709 h 4397375"/>
              <a:gd name="connsiteX5145" fmla="*/ 958592 w 12191954"/>
              <a:gd name="connsiteY5145" fmla="*/ 2485240 h 4397375"/>
              <a:gd name="connsiteX5146" fmla="*/ 961778 w 12191954"/>
              <a:gd name="connsiteY5146" fmla="*/ 2485771 h 4397375"/>
              <a:gd name="connsiteX5147" fmla="*/ 963901 w 12191954"/>
              <a:gd name="connsiteY5147" fmla="*/ 2487364 h 4397375"/>
              <a:gd name="connsiteX5148" fmla="*/ 965494 w 12191954"/>
              <a:gd name="connsiteY5148" fmla="*/ 2489488 h 4397375"/>
              <a:gd name="connsiteX5149" fmla="*/ 967618 w 12191954"/>
              <a:gd name="connsiteY5149" fmla="*/ 2492674 h 4397375"/>
              <a:gd name="connsiteX5150" fmla="*/ 968680 w 12191954"/>
              <a:gd name="connsiteY5150" fmla="*/ 2496390 h 4397375"/>
              <a:gd name="connsiteX5151" fmla="*/ 969210 w 12191954"/>
              <a:gd name="connsiteY5151" fmla="*/ 2501700 h 4397375"/>
              <a:gd name="connsiteX5152" fmla="*/ 968680 w 12191954"/>
              <a:gd name="connsiteY5152" fmla="*/ 2508603 h 4397375"/>
              <a:gd name="connsiteX5153" fmla="*/ 970272 w 12191954"/>
              <a:gd name="connsiteY5153" fmla="*/ 2500107 h 4397375"/>
              <a:gd name="connsiteX5154" fmla="*/ 972927 w 12191954"/>
              <a:gd name="connsiteY5154" fmla="*/ 2492674 h 4397375"/>
              <a:gd name="connsiteX5155" fmla="*/ 975050 w 12191954"/>
              <a:gd name="connsiteY5155" fmla="*/ 2485771 h 4397375"/>
              <a:gd name="connsiteX5156" fmla="*/ 978236 w 12191954"/>
              <a:gd name="connsiteY5156" fmla="*/ 2479930 h 4397375"/>
              <a:gd name="connsiteX5157" fmla="*/ 981952 w 12191954"/>
              <a:gd name="connsiteY5157" fmla="*/ 2474621 h 4397375"/>
              <a:gd name="connsiteX5158" fmla="*/ 986199 w 12191954"/>
              <a:gd name="connsiteY5158" fmla="*/ 2470904 h 4397375"/>
              <a:gd name="connsiteX5159" fmla="*/ 989385 w 12191954"/>
              <a:gd name="connsiteY5159" fmla="*/ 2467718 h 4397375"/>
              <a:gd name="connsiteX5160" fmla="*/ 994163 w 12191954"/>
              <a:gd name="connsiteY5160" fmla="*/ 2465063 h 4397375"/>
              <a:gd name="connsiteX5161" fmla="*/ 998410 w 12191954"/>
              <a:gd name="connsiteY5161" fmla="*/ 2463470 h 4397375"/>
              <a:gd name="connsiteX5162" fmla="*/ 1003188 w 12191954"/>
              <a:gd name="connsiteY5162" fmla="*/ 2462408 h 4397375"/>
              <a:gd name="connsiteX5163" fmla="*/ 1007966 w 12191954"/>
              <a:gd name="connsiteY5163" fmla="*/ 2461877 h 4397375"/>
              <a:gd name="connsiteX5164" fmla="*/ 1012213 w 12191954"/>
              <a:gd name="connsiteY5164" fmla="*/ 2462408 h 4397375"/>
              <a:gd name="connsiteX5165" fmla="*/ 1016991 w 12191954"/>
              <a:gd name="connsiteY5165" fmla="*/ 2462939 h 4397375"/>
              <a:gd name="connsiteX5166" fmla="*/ 1021239 w 12191954"/>
              <a:gd name="connsiteY5166" fmla="*/ 2464532 h 4397375"/>
              <a:gd name="connsiteX5167" fmla="*/ 1024955 w 12191954"/>
              <a:gd name="connsiteY5167" fmla="*/ 2467187 h 4397375"/>
              <a:gd name="connsiteX5168" fmla="*/ 1028671 w 12191954"/>
              <a:gd name="connsiteY5168" fmla="*/ 2469842 h 4397375"/>
              <a:gd name="connsiteX5169" fmla="*/ 1024424 w 12191954"/>
              <a:gd name="connsiteY5169" fmla="*/ 2474090 h 4397375"/>
              <a:gd name="connsiteX5170" fmla="*/ 1019646 w 12191954"/>
              <a:gd name="connsiteY5170" fmla="*/ 2478337 h 4397375"/>
              <a:gd name="connsiteX5171" fmla="*/ 1010090 w 12191954"/>
              <a:gd name="connsiteY5171" fmla="*/ 2485240 h 4397375"/>
              <a:gd name="connsiteX5172" fmla="*/ 1001595 w 12191954"/>
              <a:gd name="connsiteY5172" fmla="*/ 2492674 h 4397375"/>
              <a:gd name="connsiteX5173" fmla="*/ 996817 w 12191954"/>
              <a:gd name="connsiteY5173" fmla="*/ 2496921 h 4397375"/>
              <a:gd name="connsiteX5174" fmla="*/ 992570 w 12191954"/>
              <a:gd name="connsiteY5174" fmla="*/ 2501169 h 4397375"/>
              <a:gd name="connsiteX5175" fmla="*/ 988323 w 12191954"/>
              <a:gd name="connsiteY5175" fmla="*/ 2505417 h 4397375"/>
              <a:gd name="connsiteX5176" fmla="*/ 984607 w 12191954"/>
              <a:gd name="connsiteY5176" fmla="*/ 2511258 h 4397375"/>
              <a:gd name="connsiteX5177" fmla="*/ 981952 w 12191954"/>
              <a:gd name="connsiteY5177" fmla="*/ 2517098 h 4397375"/>
              <a:gd name="connsiteX5178" fmla="*/ 978767 w 12191954"/>
              <a:gd name="connsiteY5178" fmla="*/ 2523470 h 4397375"/>
              <a:gd name="connsiteX5179" fmla="*/ 977174 w 12191954"/>
              <a:gd name="connsiteY5179" fmla="*/ 2531435 h 4397375"/>
              <a:gd name="connsiteX5180" fmla="*/ 975050 w 12191954"/>
              <a:gd name="connsiteY5180" fmla="*/ 2539399 h 4397375"/>
              <a:gd name="connsiteX5181" fmla="*/ 974519 w 12191954"/>
              <a:gd name="connsiteY5181" fmla="*/ 2549488 h 4397375"/>
              <a:gd name="connsiteX5182" fmla="*/ 974519 w 12191954"/>
              <a:gd name="connsiteY5182" fmla="*/ 2560638 h 4397375"/>
              <a:gd name="connsiteX5183" fmla="*/ 971865 w 12191954"/>
              <a:gd name="connsiteY5183" fmla="*/ 2560638 h 4397375"/>
              <a:gd name="connsiteX5184" fmla="*/ 969210 w 12191954"/>
              <a:gd name="connsiteY5184" fmla="*/ 2559576 h 4397375"/>
              <a:gd name="connsiteX5185" fmla="*/ 967087 w 12191954"/>
              <a:gd name="connsiteY5185" fmla="*/ 2557983 h 4397375"/>
              <a:gd name="connsiteX5186" fmla="*/ 965494 w 12191954"/>
              <a:gd name="connsiteY5186" fmla="*/ 2555328 h 4397375"/>
              <a:gd name="connsiteX5187" fmla="*/ 963901 w 12191954"/>
              <a:gd name="connsiteY5187" fmla="*/ 2551612 h 4397375"/>
              <a:gd name="connsiteX5188" fmla="*/ 962840 w 12191954"/>
              <a:gd name="connsiteY5188" fmla="*/ 2547364 h 4397375"/>
              <a:gd name="connsiteX5189" fmla="*/ 961778 w 12191954"/>
              <a:gd name="connsiteY5189" fmla="*/ 2537806 h 4397375"/>
              <a:gd name="connsiteX5190" fmla="*/ 959654 w 12191954"/>
              <a:gd name="connsiteY5190" fmla="*/ 2528249 h 4397375"/>
              <a:gd name="connsiteX5191" fmla="*/ 958061 w 12191954"/>
              <a:gd name="connsiteY5191" fmla="*/ 2519222 h 4397375"/>
              <a:gd name="connsiteX5192" fmla="*/ 957000 w 12191954"/>
              <a:gd name="connsiteY5192" fmla="*/ 2516036 h 4397375"/>
              <a:gd name="connsiteX5193" fmla="*/ 954876 w 12191954"/>
              <a:gd name="connsiteY5193" fmla="*/ 2512320 h 4397375"/>
              <a:gd name="connsiteX5194" fmla="*/ 953283 w 12191954"/>
              <a:gd name="connsiteY5194" fmla="*/ 2509665 h 4397375"/>
              <a:gd name="connsiteX5195" fmla="*/ 950629 w 12191954"/>
              <a:gd name="connsiteY5195" fmla="*/ 2508603 h 4397375"/>
              <a:gd name="connsiteX5196" fmla="*/ 948505 w 12191954"/>
              <a:gd name="connsiteY5196" fmla="*/ 2516567 h 4397375"/>
              <a:gd name="connsiteX5197" fmla="*/ 945320 w 12191954"/>
              <a:gd name="connsiteY5197" fmla="*/ 2522939 h 4397375"/>
              <a:gd name="connsiteX5198" fmla="*/ 942134 w 12191954"/>
              <a:gd name="connsiteY5198" fmla="*/ 2528249 h 4397375"/>
              <a:gd name="connsiteX5199" fmla="*/ 938418 w 12191954"/>
              <a:gd name="connsiteY5199" fmla="*/ 2532497 h 4397375"/>
              <a:gd name="connsiteX5200" fmla="*/ 935764 w 12191954"/>
              <a:gd name="connsiteY5200" fmla="*/ 2534089 h 4397375"/>
              <a:gd name="connsiteX5201" fmla="*/ 933640 w 12191954"/>
              <a:gd name="connsiteY5201" fmla="*/ 2535682 h 4397375"/>
              <a:gd name="connsiteX5202" fmla="*/ 930455 w 12191954"/>
              <a:gd name="connsiteY5202" fmla="*/ 2536213 h 4397375"/>
              <a:gd name="connsiteX5203" fmla="*/ 928331 w 12191954"/>
              <a:gd name="connsiteY5203" fmla="*/ 2536744 h 4397375"/>
              <a:gd name="connsiteX5204" fmla="*/ 925146 w 12191954"/>
              <a:gd name="connsiteY5204" fmla="*/ 2536744 h 4397375"/>
              <a:gd name="connsiteX5205" fmla="*/ 921429 w 12191954"/>
              <a:gd name="connsiteY5205" fmla="*/ 2536744 h 4397375"/>
              <a:gd name="connsiteX5206" fmla="*/ 918775 w 12191954"/>
              <a:gd name="connsiteY5206" fmla="*/ 2535682 h 4397375"/>
              <a:gd name="connsiteX5207" fmla="*/ 915059 w 12191954"/>
              <a:gd name="connsiteY5207" fmla="*/ 2534089 h 4397375"/>
              <a:gd name="connsiteX5208" fmla="*/ 912404 w 12191954"/>
              <a:gd name="connsiteY5208" fmla="*/ 2532497 h 4397375"/>
              <a:gd name="connsiteX5209" fmla="*/ 909750 w 12191954"/>
              <a:gd name="connsiteY5209" fmla="*/ 2530904 h 4397375"/>
              <a:gd name="connsiteX5210" fmla="*/ 909219 w 12191954"/>
              <a:gd name="connsiteY5210" fmla="*/ 2528780 h 4397375"/>
              <a:gd name="connsiteX5211" fmla="*/ 908688 w 12191954"/>
              <a:gd name="connsiteY5211" fmla="*/ 2527187 h 4397375"/>
              <a:gd name="connsiteX5212" fmla="*/ 909219 w 12191954"/>
              <a:gd name="connsiteY5212" fmla="*/ 2526125 h 4397375"/>
              <a:gd name="connsiteX5213" fmla="*/ 910280 w 12191954"/>
              <a:gd name="connsiteY5213" fmla="*/ 2524532 h 4397375"/>
              <a:gd name="connsiteX5214" fmla="*/ 912404 w 12191954"/>
              <a:gd name="connsiteY5214" fmla="*/ 2523470 h 4397375"/>
              <a:gd name="connsiteX5215" fmla="*/ 913997 w 12191954"/>
              <a:gd name="connsiteY5215" fmla="*/ 2522408 h 4397375"/>
              <a:gd name="connsiteX5216" fmla="*/ 919306 w 12191954"/>
              <a:gd name="connsiteY5216" fmla="*/ 2521346 h 4397375"/>
              <a:gd name="connsiteX5217" fmla="*/ 924615 w 12191954"/>
              <a:gd name="connsiteY5217" fmla="*/ 2519753 h 4397375"/>
              <a:gd name="connsiteX5218" fmla="*/ 929393 w 12191954"/>
              <a:gd name="connsiteY5218" fmla="*/ 2520815 h 4397375"/>
              <a:gd name="connsiteX5219" fmla="*/ 933109 w 12191954"/>
              <a:gd name="connsiteY5219" fmla="*/ 2521877 h 4397375"/>
              <a:gd name="connsiteX5220" fmla="*/ 932047 w 12191954"/>
              <a:gd name="connsiteY5220" fmla="*/ 2513382 h 4397375"/>
              <a:gd name="connsiteX5221" fmla="*/ 930455 w 12191954"/>
              <a:gd name="connsiteY5221" fmla="*/ 2507541 h 4397375"/>
              <a:gd name="connsiteX5222" fmla="*/ 928331 w 12191954"/>
              <a:gd name="connsiteY5222" fmla="*/ 2502231 h 4397375"/>
              <a:gd name="connsiteX5223" fmla="*/ 925677 w 12191954"/>
              <a:gd name="connsiteY5223" fmla="*/ 2498514 h 4397375"/>
              <a:gd name="connsiteX5224" fmla="*/ 922491 w 12191954"/>
              <a:gd name="connsiteY5224" fmla="*/ 2496390 h 4397375"/>
              <a:gd name="connsiteX5225" fmla="*/ 918244 w 12191954"/>
              <a:gd name="connsiteY5225" fmla="*/ 2494798 h 4397375"/>
              <a:gd name="connsiteX5226" fmla="*/ 913997 w 12191954"/>
              <a:gd name="connsiteY5226" fmla="*/ 2494798 h 4397375"/>
              <a:gd name="connsiteX5227" fmla="*/ 909219 w 12191954"/>
              <a:gd name="connsiteY5227" fmla="*/ 2495328 h 4397375"/>
              <a:gd name="connsiteX5228" fmla="*/ 909219 w 12191954"/>
              <a:gd name="connsiteY5228" fmla="*/ 2492674 h 4397375"/>
              <a:gd name="connsiteX5229" fmla="*/ 910280 w 12191954"/>
              <a:gd name="connsiteY5229" fmla="*/ 2490019 h 4397375"/>
              <a:gd name="connsiteX5230" fmla="*/ 910811 w 12191954"/>
              <a:gd name="connsiteY5230" fmla="*/ 2487895 h 4397375"/>
              <a:gd name="connsiteX5231" fmla="*/ 912404 w 12191954"/>
              <a:gd name="connsiteY5231" fmla="*/ 2486833 h 4397375"/>
              <a:gd name="connsiteX5232" fmla="*/ 913466 w 12191954"/>
              <a:gd name="connsiteY5232" fmla="*/ 2485240 h 4397375"/>
              <a:gd name="connsiteX5233" fmla="*/ 915059 w 12191954"/>
              <a:gd name="connsiteY5233" fmla="*/ 2484178 h 4397375"/>
              <a:gd name="connsiteX5234" fmla="*/ 918244 w 12191954"/>
              <a:gd name="connsiteY5234" fmla="*/ 2483116 h 4397375"/>
              <a:gd name="connsiteX5235" fmla="*/ 921429 w 12191954"/>
              <a:gd name="connsiteY5235" fmla="*/ 2483116 h 4397375"/>
              <a:gd name="connsiteX5236" fmla="*/ 925677 w 12191954"/>
              <a:gd name="connsiteY5236" fmla="*/ 2483116 h 4397375"/>
              <a:gd name="connsiteX5237" fmla="*/ 929393 w 12191954"/>
              <a:gd name="connsiteY5237" fmla="*/ 2483116 h 4397375"/>
              <a:gd name="connsiteX5238" fmla="*/ 933109 w 12191954"/>
              <a:gd name="connsiteY5238" fmla="*/ 2482585 h 4397375"/>
              <a:gd name="connsiteX5239" fmla="*/ 928862 w 12191954"/>
              <a:gd name="connsiteY5239" fmla="*/ 2478337 h 4397375"/>
              <a:gd name="connsiteX5240" fmla="*/ 925146 w 12191954"/>
              <a:gd name="connsiteY5240" fmla="*/ 2474621 h 4397375"/>
              <a:gd name="connsiteX5241" fmla="*/ 920898 w 12191954"/>
              <a:gd name="connsiteY5241" fmla="*/ 2471966 h 4397375"/>
              <a:gd name="connsiteX5242" fmla="*/ 917182 w 12191954"/>
              <a:gd name="connsiteY5242" fmla="*/ 2469311 h 4397375"/>
              <a:gd name="connsiteX5243" fmla="*/ 913466 w 12191954"/>
              <a:gd name="connsiteY5243" fmla="*/ 2467187 h 4397375"/>
              <a:gd name="connsiteX5244" fmla="*/ 909219 w 12191954"/>
              <a:gd name="connsiteY5244" fmla="*/ 2465063 h 4397375"/>
              <a:gd name="connsiteX5245" fmla="*/ 904971 w 12191954"/>
              <a:gd name="connsiteY5245" fmla="*/ 2464001 h 4397375"/>
              <a:gd name="connsiteX5246" fmla="*/ 900724 w 12191954"/>
              <a:gd name="connsiteY5246" fmla="*/ 2463470 h 4397375"/>
              <a:gd name="connsiteX5247" fmla="*/ 896477 w 12191954"/>
              <a:gd name="connsiteY5247" fmla="*/ 2462939 h 4397375"/>
              <a:gd name="connsiteX5248" fmla="*/ 892761 w 12191954"/>
              <a:gd name="connsiteY5248" fmla="*/ 2462939 h 4397375"/>
              <a:gd name="connsiteX5249" fmla="*/ 884266 w 12191954"/>
              <a:gd name="connsiteY5249" fmla="*/ 2464001 h 4397375"/>
              <a:gd name="connsiteX5250" fmla="*/ 875241 w 12191954"/>
              <a:gd name="connsiteY5250" fmla="*/ 2466656 h 4397375"/>
              <a:gd name="connsiteX5251" fmla="*/ 866746 w 12191954"/>
              <a:gd name="connsiteY5251" fmla="*/ 2469842 h 4397375"/>
              <a:gd name="connsiteX5252" fmla="*/ 867808 w 12191954"/>
              <a:gd name="connsiteY5252" fmla="*/ 2464001 h 4397375"/>
              <a:gd name="connsiteX5253" fmla="*/ 868870 w 12191954"/>
              <a:gd name="connsiteY5253" fmla="*/ 2458691 h 4397375"/>
              <a:gd name="connsiteX5254" fmla="*/ 869932 w 12191954"/>
              <a:gd name="connsiteY5254" fmla="*/ 2453913 h 4397375"/>
              <a:gd name="connsiteX5255" fmla="*/ 870994 w 12191954"/>
              <a:gd name="connsiteY5255" fmla="*/ 2449134 h 4397375"/>
              <a:gd name="connsiteX5256" fmla="*/ 873117 w 12191954"/>
              <a:gd name="connsiteY5256" fmla="*/ 2445417 h 4397375"/>
              <a:gd name="connsiteX5257" fmla="*/ 874710 w 12191954"/>
              <a:gd name="connsiteY5257" fmla="*/ 2442231 h 4397375"/>
              <a:gd name="connsiteX5258" fmla="*/ 878957 w 12191954"/>
              <a:gd name="connsiteY5258" fmla="*/ 2436391 h 4397375"/>
              <a:gd name="connsiteX5259" fmla="*/ 883205 w 12191954"/>
              <a:gd name="connsiteY5259" fmla="*/ 2431612 h 4397375"/>
              <a:gd name="connsiteX5260" fmla="*/ 887983 w 12191954"/>
              <a:gd name="connsiteY5260" fmla="*/ 2427364 h 4397375"/>
              <a:gd name="connsiteX5261" fmla="*/ 892761 w 12191954"/>
              <a:gd name="connsiteY5261" fmla="*/ 2423116 h 4397375"/>
              <a:gd name="connsiteX5262" fmla="*/ 897539 w 12191954"/>
              <a:gd name="connsiteY5262" fmla="*/ 2417806 h 4397375"/>
              <a:gd name="connsiteX5263" fmla="*/ 896477 w 12191954"/>
              <a:gd name="connsiteY5263" fmla="*/ 2423647 h 4397375"/>
              <a:gd name="connsiteX5264" fmla="*/ 897539 w 12191954"/>
              <a:gd name="connsiteY5264" fmla="*/ 2428957 h 4397375"/>
              <a:gd name="connsiteX5265" fmla="*/ 898070 w 12191954"/>
              <a:gd name="connsiteY5265" fmla="*/ 2433736 h 4397375"/>
              <a:gd name="connsiteX5266" fmla="*/ 898601 w 12191954"/>
              <a:gd name="connsiteY5266" fmla="*/ 2437983 h 4397375"/>
              <a:gd name="connsiteX5267" fmla="*/ 899662 w 12191954"/>
              <a:gd name="connsiteY5267" fmla="*/ 2440638 h 4397375"/>
              <a:gd name="connsiteX5268" fmla="*/ 900724 w 12191954"/>
              <a:gd name="connsiteY5268" fmla="*/ 2443824 h 4397375"/>
              <a:gd name="connsiteX5269" fmla="*/ 902317 w 12191954"/>
              <a:gd name="connsiteY5269" fmla="*/ 2445948 h 4397375"/>
              <a:gd name="connsiteX5270" fmla="*/ 903910 w 12191954"/>
              <a:gd name="connsiteY5270" fmla="*/ 2448072 h 4397375"/>
              <a:gd name="connsiteX5271" fmla="*/ 908157 w 12191954"/>
              <a:gd name="connsiteY5271" fmla="*/ 2450727 h 4397375"/>
              <a:gd name="connsiteX5272" fmla="*/ 912404 w 12191954"/>
              <a:gd name="connsiteY5272" fmla="*/ 2453382 h 4397375"/>
              <a:gd name="connsiteX5273" fmla="*/ 920898 w 12191954"/>
              <a:gd name="connsiteY5273" fmla="*/ 2457098 h 4397375"/>
              <a:gd name="connsiteX5274" fmla="*/ 923553 w 12191954"/>
              <a:gd name="connsiteY5274" fmla="*/ 2454444 h 4397375"/>
              <a:gd name="connsiteX5275" fmla="*/ 925146 w 12191954"/>
              <a:gd name="connsiteY5275" fmla="*/ 2451258 h 4397375"/>
              <a:gd name="connsiteX5276" fmla="*/ 926207 w 12191954"/>
              <a:gd name="connsiteY5276" fmla="*/ 2448603 h 4397375"/>
              <a:gd name="connsiteX5277" fmla="*/ 927269 w 12191954"/>
              <a:gd name="connsiteY5277" fmla="*/ 2445417 h 4397375"/>
              <a:gd name="connsiteX5278" fmla="*/ 927269 w 12191954"/>
              <a:gd name="connsiteY5278" fmla="*/ 2442762 h 4397375"/>
              <a:gd name="connsiteX5279" fmla="*/ 926207 w 12191954"/>
              <a:gd name="connsiteY5279" fmla="*/ 2439045 h 4397375"/>
              <a:gd name="connsiteX5280" fmla="*/ 924615 w 12191954"/>
              <a:gd name="connsiteY5280" fmla="*/ 2432674 h 4397375"/>
              <a:gd name="connsiteX5281" fmla="*/ 923022 w 12191954"/>
              <a:gd name="connsiteY5281" fmla="*/ 2425240 h 4397375"/>
              <a:gd name="connsiteX5282" fmla="*/ 922491 w 12191954"/>
              <a:gd name="connsiteY5282" fmla="*/ 2421523 h 4397375"/>
              <a:gd name="connsiteX5283" fmla="*/ 922491 w 12191954"/>
              <a:gd name="connsiteY5283" fmla="*/ 2418337 h 4397375"/>
              <a:gd name="connsiteX5284" fmla="*/ 922491 w 12191954"/>
              <a:gd name="connsiteY5284" fmla="*/ 2415152 h 4397375"/>
              <a:gd name="connsiteX5285" fmla="*/ 923553 w 12191954"/>
              <a:gd name="connsiteY5285" fmla="*/ 2411435 h 4397375"/>
              <a:gd name="connsiteX5286" fmla="*/ 924615 w 12191954"/>
              <a:gd name="connsiteY5286" fmla="*/ 2408249 h 4397375"/>
              <a:gd name="connsiteX5287" fmla="*/ 2468552 w 12191954"/>
              <a:gd name="connsiteY5287" fmla="*/ 2395538 h 4397375"/>
              <a:gd name="connsiteX5288" fmla="*/ 2466414 w 12191954"/>
              <a:gd name="connsiteY5288" fmla="*/ 2401888 h 4397375"/>
              <a:gd name="connsiteX5289" fmla="*/ 2464811 w 12191954"/>
              <a:gd name="connsiteY5289" fmla="*/ 2409826 h 4397375"/>
              <a:gd name="connsiteX5290" fmla="*/ 2463742 w 12191954"/>
              <a:gd name="connsiteY5290" fmla="*/ 2418821 h 4397375"/>
              <a:gd name="connsiteX5291" fmla="*/ 2462674 w 12191954"/>
              <a:gd name="connsiteY5291" fmla="*/ 2428346 h 4397375"/>
              <a:gd name="connsiteX5292" fmla="*/ 2462674 w 12191954"/>
              <a:gd name="connsiteY5292" fmla="*/ 2450042 h 4397375"/>
              <a:gd name="connsiteX5293" fmla="*/ 2462674 w 12191954"/>
              <a:gd name="connsiteY5293" fmla="*/ 2473326 h 4397375"/>
              <a:gd name="connsiteX5294" fmla="*/ 2458933 w 12191954"/>
              <a:gd name="connsiteY5294" fmla="*/ 2477559 h 4397375"/>
              <a:gd name="connsiteX5295" fmla="*/ 2455192 w 12191954"/>
              <a:gd name="connsiteY5295" fmla="*/ 2480205 h 4397375"/>
              <a:gd name="connsiteX5296" fmla="*/ 2451451 w 12191954"/>
              <a:gd name="connsiteY5296" fmla="*/ 2482321 h 4397375"/>
              <a:gd name="connsiteX5297" fmla="*/ 2448779 w 12191954"/>
              <a:gd name="connsiteY5297" fmla="*/ 2483909 h 4397375"/>
              <a:gd name="connsiteX5298" fmla="*/ 2445039 w 12191954"/>
              <a:gd name="connsiteY5298" fmla="*/ 2484438 h 4397375"/>
              <a:gd name="connsiteX5299" fmla="*/ 2441832 w 12191954"/>
              <a:gd name="connsiteY5299" fmla="*/ 2484438 h 4397375"/>
              <a:gd name="connsiteX5300" fmla="*/ 2439160 w 12191954"/>
              <a:gd name="connsiteY5300" fmla="*/ 2483909 h 4397375"/>
              <a:gd name="connsiteX5301" fmla="*/ 2436488 w 12191954"/>
              <a:gd name="connsiteY5301" fmla="*/ 2482851 h 4397375"/>
              <a:gd name="connsiteX5302" fmla="*/ 2433816 w 12191954"/>
              <a:gd name="connsiteY5302" fmla="*/ 2480734 h 4397375"/>
              <a:gd name="connsiteX5303" fmla="*/ 2430609 w 12191954"/>
              <a:gd name="connsiteY5303" fmla="*/ 2479146 h 4397375"/>
              <a:gd name="connsiteX5304" fmla="*/ 2425265 w 12191954"/>
              <a:gd name="connsiteY5304" fmla="*/ 2473855 h 4397375"/>
              <a:gd name="connsiteX5305" fmla="*/ 2419921 w 12191954"/>
              <a:gd name="connsiteY5305" fmla="*/ 2467505 h 4397375"/>
              <a:gd name="connsiteX5306" fmla="*/ 2414577 w 12191954"/>
              <a:gd name="connsiteY5306" fmla="*/ 2460096 h 4397375"/>
              <a:gd name="connsiteX5307" fmla="*/ 2420456 w 12191954"/>
              <a:gd name="connsiteY5307" fmla="*/ 2450571 h 4397375"/>
              <a:gd name="connsiteX5308" fmla="*/ 2426334 w 12191954"/>
              <a:gd name="connsiteY5308" fmla="*/ 2441046 h 4397375"/>
              <a:gd name="connsiteX5309" fmla="*/ 2433282 w 12191954"/>
              <a:gd name="connsiteY5309" fmla="*/ 2432051 h 4397375"/>
              <a:gd name="connsiteX5310" fmla="*/ 2439694 w 12191954"/>
              <a:gd name="connsiteY5310" fmla="*/ 2424113 h 4397375"/>
              <a:gd name="connsiteX5311" fmla="*/ 2446641 w 12191954"/>
              <a:gd name="connsiteY5311" fmla="*/ 2416176 h 4397375"/>
              <a:gd name="connsiteX5312" fmla="*/ 2454123 w 12191954"/>
              <a:gd name="connsiteY5312" fmla="*/ 2409296 h 4397375"/>
              <a:gd name="connsiteX5313" fmla="*/ 2461070 w 12191954"/>
              <a:gd name="connsiteY5313" fmla="*/ 2401888 h 4397375"/>
              <a:gd name="connsiteX5314" fmla="*/ 294715 w 12191954"/>
              <a:gd name="connsiteY5314" fmla="*/ 2395538 h 4397375"/>
              <a:gd name="connsiteX5315" fmla="*/ 295773 w 12191954"/>
              <a:gd name="connsiteY5315" fmla="*/ 2395538 h 4397375"/>
              <a:gd name="connsiteX5316" fmla="*/ 297361 w 12191954"/>
              <a:gd name="connsiteY5316" fmla="*/ 2395538 h 4397375"/>
              <a:gd name="connsiteX5317" fmla="*/ 300007 w 12191954"/>
              <a:gd name="connsiteY5317" fmla="*/ 2396596 h 4397375"/>
              <a:gd name="connsiteX5318" fmla="*/ 302653 w 12191954"/>
              <a:gd name="connsiteY5318" fmla="*/ 2399242 h 4397375"/>
              <a:gd name="connsiteX5319" fmla="*/ 306357 w 12191954"/>
              <a:gd name="connsiteY5319" fmla="*/ 2401888 h 4397375"/>
              <a:gd name="connsiteX5320" fmla="*/ 313765 w 12191954"/>
              <a:gd name="connsiteY5320" fmla="*/ 2409826 h 4397375"/>
              <a:gd name="connsiteX5321" fmla="*/ 317999 w 12191954"/>
              <a:gd name="connsiteY5321" fmla="*/ 2414059 h 4397375"/>
              <a:gd name="connsiteX5322" fmla="*/ 321174 w 12191954"/>
              <a:gd name="connsiteY5322" fmla="*/ 2417234 h 4397375"/>
              <a:gd name="connsiteX5323" fmla="*/ 325407 w 12191954"/>
              <a:gd name="connsiteY5323" fmla="*/ 2419880 h 4397375"/>
              <a:gd name="connsiteX5324" fmla="*/ 329111 w 12191954"/>
              <a:gd name="connsiteY5324" fmla="*/ 2420938 h 4397375"/>
              <a:gd name="connsiteX5325" fmla="*/ 330699 w 12191954"/>
              <a:gd name="connsiteY5325" fmla="*/ 2421468 h 4397375"/>
              <a:gd name="connsiteX5326" fmla="*/ 333344 w 12191954"/>
              <a:gd name="connsiteY5326" fmla="*/ 2420938 h 4397375"/>
              <a:gd name="connsiteX5327" fmla="*/ 334932 w 12191954"/>
              <a:gd name="connsiteY5327" fmla="*/ 2420409 h 4397375"/>
              <a:gd name="connsiteX5328" fmla="*/ 336519 w 12191954"/>
              <a:gd name="connsiteY5328" fmla="*/ 2419351 h 4397375"/>
              <a:gd name="connsiteX5329" fmla="*/ 334403 w 12191954"/>
              <a:gd name="connsiteY5329" fmla="*/ 2424114 h 4397375"/>
              <a:gd name="connsiteX5330" fmla="*/ 331228 w 12191954"/>
              <a:gd name="connsiteY5330" fmla="*/ 2427818 h 4397375"/>
              <a:gd name="connsiteX5331" fmla="*/ 328582 w 12191954"/>
              <a:gd name="connsiteY5331" fmla="*/ 2430464 h 4397375"/>
              <a:gd name="connsiteX5332" fmla="*/ 324878 w 12191954"/>
              <a:gd name="connsiteY5332" fmla="*/ 2431522 h 4397375"/>
              <a:gd name="connsiteX5333" fmla="*/ 320644 w 12191954"/>
              <a:gd name="connsiteY5333" fmla="*/ 2432051 h 4397375"/>
              <a:gd name="connsiteX5334" fmla="*/ 316940 w 12191954"/>
              <a:gd name="connsiteY5334" fmla="*/ 2432051 h 4397375"/>
              <a:gd name="connsiteX5335" fmla="*/ 313236 w 12191954"/>
              <a:gd name="connsiteY5335" fmla="*/ 2430993 h 4397375"/>
              <a:gd name="connsiteX5336" fmla="*/ 309532 w 12191954"/>
              <a:gd name="connsiteY5336" fmla="*/ 2429934 h 4397375"/>
              <a:gd name="connsiteX5337" fmla="*/ 302124 w 12191954"/>
              <a:gd name="connsiteY5337" fmla="*/ 2426759 h 4397375"/>
              <a:gd name="connsiteX5338" fmla="*/ 295773 w 12191954"/>
              <a:gd name="connsiteY5338" fmla="*/ 2423055 h 4397375"/>
              <a:gd name="connsiteX5339" fmla="*/ 291011 w 12191954"/>
              <a:gd name="connsiteY5339" fmla="*/ 2420409 h 4397375"/>
              <a:gd name="connsiteX5340" fmla="*/ 289953 w 12191954"/>
              <a:gd name="connsiteY5340" fmla="*/ 2419351 h 4397375"/>
              <a:gd name="connsiteX5341" fmla="*/ 288894 w 12191954"/>
              <a:gd name="connsiteY5341" fmla="*/ 2419351 h 4397375"/>
              <a:gd name="connsiteX5342" fmla="*/ 289953 w 12191954"/>
              <a:gd name="connsiteY5342" fmla="*/ 2409297 h 4397375"/>
              <a:gd name="connsiteX5343" fmla="*/ 291011 w 12191954"/>
              <a:gd name="connsiteY5343" fmla="*/ 2402417 h 4397375"/>
              <a:gd name="connsiteX5344" fmla="*/ 292599 w 12191954"/>
              <a:gd name="connsiteY5344" fmla="*/ 2397655 h 4397375"/>
              <a:gd name="connsiteX5345" fmla="*/ 293657 w 12191954"/>
              <a:gd name="connsiteY5345" fmla="*/ 2396596 h 4397375"/>
              <a:gd name="connsiteX5346" fmla="*/ 5122442 w 12191954"/>
              <a:gd name="connsiteY5346" fmla="*/ 2386013 h 4397375"/>
              <a:gd name="connsiteX5347" fmla="*/ 5125127 w 12191954"/>
              <a:gd name="connsiteY5347" fmla="*/ 2386013 h 4397375"/>
              <a:gd name="connsiteX5348" fmla="*/ 5128348 w 12191954"/>
              <a:gd name="connsiteY5348" fmla="*/ 2386013 h 4397375"/>
              <a:gd name="connsiteX5349" fmla="*/ 5131030 w 12191954"/>
              <a:gd name="connsiteY5349" fmla="*/ 2386548 h 4397375"/>
              <a:gd name="connsiteX5350" fmla="*/ 5134252 w 12191954"/>
              <a:gd name="connsiteY5350" fmla="*/ 2388151 h 4397375"/>
              <a:gd name="connsiteX5351" fmla="*/ 5137473 w 12191954"/>
              <a:gd name="connsiteY5351" fmla="*/ 2389220 h 4397375"/>
              <a:gd name="connsiteX5352" fmla="*/ 5142842 w 12191954"/>
              <a:gd name="connsiteY5352" fmla="*/ 2393495 h 4397375"/>
              <a:gd name="connsiteX5353" fmla="*/ 5147674 w 12191954"/>
              <a:gd name="connsiteY5353" fmla="*/ 2397236 h 4397375"/>
              <a:gd name="connsiteX5354" fmla="*/ 5148748 w 12191954"/>
              <a:gd name="connsiteY5354" fmla="*/ 2399373 h 4397375"/>
              <a:gd name="connsiteX5355" fmla="*/ 5149820 w 12191954"/>
              <a:gd name="connsiteY5355" fmla="*/ 2401511 h 4397375"/>
              <a:gd name="connsiteX5356" fmla="*/ 5149820 w 12191954"/>
              <a:gd name="connsiteY5356" fmla="*/ 2408993 h 4397375"/>
              <a:gd name="connsiteX5357" fmla="*/ 5149286 w 12191954"/>
              <a:gd name="connsiteY5357" fmla="*/ 2414871 h 4397375"/>
              <a:gd name="connsiteX5358" fmla="*/ 5148211 w 12191954"/>
              <a:gd name="connsiteY5358" fmla="*/ 2419681 h 4397375"/>
              <a:gd name="connsiteX5359" fmla="*/ 5146063 w 12191954"/>
              <a:gd name="connsiteY5359" fmla="*/ 2423956 h 4397375"/>
              <a:gd name="connsiteX5360" fmla="*/ 5144451 w 12191954"/>
              <a:gd name="connsiteY5360" fmla="*/ 2426094 h 4397375"/>
              <a:gd name="connsiteX5361" fmla="*/ 5142305 w 12191954"/>
              <a:gd name="connsiteY5361" fmla="*/ 2428766 h 4397375"/>
              <a:gd name="connsiteX5362" fmla="*/ 5139083 w 12191954"/>
              <a:gd name="connsiteY5362" fmla="*/ 2429834 h 4397375"/>
              <a:gd name="connsiteX5363" fmla="*/ 5135861 w 12191954"/>
              <a:gd name="connsiteY5363" fmla="*/ 2430903 h 4397375"/>
              <a:gd name="connsiteX5364" fmla="*/ 5129958 w 12191954"/>
              <a:gd name="connsiteY5364" fmla="*/ 2431972 h 4397375"/>
              <a:gd name="connsiteX5365" fmla="*/ 5123515 w 12191954"/>
              <a:gd name="connsiteY5365" fmla="*/ 2433041 h 4397375"/>
              <a:gd name="connsiteX5366" fmla="*/ 5120295 w 12191954"/>
              <a:gd name="connsiteY5366" fmla="*/ 2434110 h 4397375"/>
              <a:gd name="connsiteX5367" fmla="*/ 5118146 w 12191954"/>
              <a:gd name="connsiteY5367" fmla="*/ 2435178 h 4397375"/>
              <a:gd name="connsiteX5368" fmla="*/ 5115462 w 12191954"/>
              <a:gd name="connsiteY5368" fmla="*/ 2437851 h 4397375"/>
              <a:gd name="connsiteX5369" fmla="*/ 5113316 w 12191954"/>
              <a:gd name="connsiteY5369" fmla="*/ 2439988 h 4397375"/>
              <a:gd name="connsiteX5370" fmla="*/ 5114926 w 12191954"/>
              <a:gd name="connsiteY5370" fmla="*/ 2435713 h 4397375"/>
              <a:gd name="connsiteX5371" fmla="*/ 5117074 w 12191954"/>
              <a:gd name="connsiteY5371" fmla="*/ 2430369 h 4397375"/>
              <a:gd name="connsiteX5372" fmla="*/ 5118146 w 12191954"/>
              <a:gd name="connsiteY5372" fmla="*/ 2424490 h 4397375"/>
              <a:gd name="connsiteX5373" fmla="*/ 5118683 w 12191954"/>
              <a:gd name="connsiteY5373" fmla="*/ 2418077 h 4397375"/>
              <a:gd name="connsiteX5374" fmla="*/ 5118683 w 12191954"/>
              <a:gd name="connsiteY5374" fmla="*/ 2412733 h 4397375"/>
              <a:gd name="connsiteX5375" fmla="*/ 5118146 w 12191954"/>
              <a:gd name="connsiteY5375" fmla="*/ 2406855 h 4397375"/>
              <a:gd name="connsiteX5376" fmla="*/ 5117609 w 12191954"/>
              <a:gd name="connsiteY5376" fmla="*/ 2405252 h 4397375"/>
              <a:gd name="connsiteX5377" fmla="*/ 5115999 w 12191954"/>
              <a:gd name="connsiteY5377" fmla="*/ 2403649 h 4397375"/>
              <a:gd name="connsiteX5378" fmla="*/ 5114926 w 12191954"/>
              <a:gd name="connsiteY5378" fmla="*/ 2402045 h 4397375"/>
              <a:gd name="connsiteX5379" fmla="*/ 5113852 w 12191954"/>
              <a:gd name="connsiteY5379" fmla="*/ 2400976 h 4397375"/>
              <a:gd name="connsiteX5380" fmla="*/ 5114389 w 12191954"/>
              <a:gd name="connsiteY5380" fmla="*/ 2396167 h 4397375"/>
              <a:gd name="connsiteX5381" fmla="*/ 5115462 w 12191954"/>
              <a:gd name="connsiteY5381" fmla="*/ 2392960 h 4397375"/>
              <a:gd name="connsiteX5382" fmla="*/ 5117609 w 12191954"/>
              <a:gd name="connsiteY5382" fmla="*/ 2389754 h 4397375"/>
              <a:gd name="connsiteX5383" fmla="*/ 5119758 w 12191954"/>
              <a:gd name="connsiteY5383" fmla="*/ 2387082 h 4397375"/>
              <a:gd name="connsiteX5384" fmla="*/ 2814597 w 12191954"/>
              <a:gd name="connsiteY5384" fmla="*/ 2384425 h 4397375"/>
              <a:gd name="connsiteX5385" fmla="*/ 2818793 w 12191954"/>
              <a:gd name="connsiteY5385" fmla="*/ 2384949 h 4397375"/>
              <a:gd name="connsiteX5386" fmla="*/ 2822988 w 12191954"/>
              <a:gd name="connsiteY5386" fmla="*/ 2385998 h 4397375"/>
              <a:gd name="connsiteX5387" fmla="*/ 2826660 w 12191954"/>
              <a:gd name="connsiteY5387" fmla="*/ 2387570 h 4397375"/>
              <a:gd name="connsiteX5388" fmla="*/ 2829283 w 12191954"/>
              <a:gd name="connsiteY5388" fmla="*/ 2390191 h 4397375"/>
              <a:gd name="connsiteX5389" fmla="*/ 2836100 w 12191954"/>
              <a:gd name="connsiteY5389" fmla="*/ 2395957 h 4397375"/>
              <a:gd name="connsiteX5390" fmla="*/ 2841344 w 12191954"/>
              <a:gd name="connsiteY5390" fmla="*/ 2403296 h 4397375"/>
              <a:gd name="connsiteX5391" fmla="*/ 2844491 w 12191954"/>
              <a:gd name="connsiteY5391" fmla="*/ 2405916 h 4397375"/>
              <a:gd name="connsiteX5392" fmla="*/ 2847637 w 12191954"/>
              <a:gd name="connsiteY5392" fmla="*/ 2409062 h 4397375"/>
              <a:gd name="connsiteX5393" fmla="*/ 2851309 w 12191954"/>
              <a:gd name="connsiteY5393" fmla="*/ 2411158 h 4397375"/>
              <a:gd name="connsiteX5394" fmla="*/ 2854980 w 12191954"/>
              <a:gd name="connsiteY5394" fmla="*/ 2412731 h 4397375"/>
              <a:gd name="connsiteX5395" fmla="*/ 2858651 w 12191954"/>
              <a:gd name="connsiteY5395" fmla="*/ 2413779 h 4397375"/>
              <a:gd name="connsiteX5396" fmla="*/ 2862846 w 12191954"/>
              <a:gd name="connsiteY5396" fmla="*/ 2413779 h 4397375"/>
              <a:gd name="connsiteX5397" fmla="*/ 2868091 w 12191954"/>
              <a:gd name="connsiteY5397" fmla="*/ 2412731 h 4397375"/>
              <a:gd name="connsiteX5398" fmla="*/ 2873336 w 12191954"/>
              <a:gd name="connsiteY5398" fmla="*/ 2410110 h 4397375"/>
              <a:gd name="connsiteX5399" fmla="*/ 2872287 w 12191954"/>
              <a:gd name="connsiteY5399" fmla="*/ 2416400 h 4397375"/>
              <a:gd name="connsiteX5400" fmla="*/ 2870713 w 12191954"/>
              <a:gd name="connsiteY5400" fmla="*/ 2422690 h 4397375"/>
              <a:gd name="connsiteX5401" fmla="*/ 2868616 w 12191954"/>
              <a:gd name="connsiteY5401" fmla="*/ 2427408 h 4397375"/>
              <a:gd name="connsiteX5402" fmla="*/ 2867042 w 12191954"/>
              <a:gd name="connsiteY5402" fmla="*/ 2430553 h 4397375"/>
              <a:gd name="connsiteX5403" fmla="*/ 2865469 w 12191954"/>
              <a:gd name="connsiteY5403" fmla="*/ 2434222 h 4397375"/>
              <a:gd name="connsiteX5404" fmla="*/ 2862846 w 12191954"/>
              <a:gd name="connsiteY5404" fmla="*/ 2436319 h 4397375"/>
              <a:gd name="connsiteX5405" fmla="*/ 2861273 w 12191954"/>
              <a:gd name="connsiteY5405" fmla="*/ 2438416 h 4397375"/>
              <a:gd name="connsiteX5406" fmla="*/ 2858651 w 12191954"/>
              <a:gd name="connsiteY5406" fmla="*/ 2439464 h 4397375"/>
              <a:gd name="connsiteX5407" fmla="*/ 2856553 w 12191954"/>
              <a:gd name="connsiteY5407" fmla="*/ 2439988 h 4397375"/>
              <a:gd name="connsiteX5408" fmla="*/ 2853931 w 12191954"/>
              <a:gd name="connsiteY5408" fmla="*/ 2439988 h 4397375"/>
              <a:gd name="connsiteX5409" fmla="*/ 2851834 w 12191954"/>
              <a:gd name="connsiteY5409" fmla="*/ 2439464 h 4397375"/>
              <a:gd name="connsiteX5410" fmla="*/ 2849211 w 12191954"/>
              <a:gd name="connsiteY5410" fmla="*/ 2438416 h 4397375"/>
              <a:gd name="connsiteX5411" fmla="*/ 2844491 w 12191954"/>
              <a:gd name="connsiteY5411" fmla="*/ 2435271 h 4397375"/>
              <a:gd name="connsiteX5412" fmla="*/ 2840296 w 12191954"/>
              <a:gd name="connsiteY5412" fmla="*/ 2430553 h 4397375"/>
              <a:gd name="connsiteX5413" fmla="*/ 2836100 w 12191954"/>
              <a:gd name="connsiteY5413" fmla="*/ 2424787 h 4397375"/>
              <a:gd name="connsiteX5414" fmla="*/ 2831380 w 12191954"/>
              <a:gd name="connsiteY5414" fmla="*/ 2418497 h 4397375"/>
              <a:gd name="connsiteX5415" fmla="*/ 2827184 w 12191954"/>
              <a:gd name="connsiteY5415" fmla="*/ 2411682 h 4397375"/>
              <a:gd name="connsiteX5416" fmla="*/ 2823513 w 12191954"/>
              <a:gd name="connsiteY5416" fmla="*/ 2404868 h 4397375"/>
              <a:gd name="connsiteX5417" fmla="*/ 2817744 w 12191954"/>
              <a:gd name="connsiteY5417" fmla="*/ 2392288 h 4397375"/>
              <a:gd name="connsiteX5418" fmla="*/ 5438815 w 12191954"/>
              <a:gd name="connsiteY5418" fmla="*/ 2376488 h 4397375"/>
              <a:gd name="connsiteX5419" fmla="*/ 5443544 w 12191954"/>
              <a:gd name="connsiteY5419" fmla="*/ 2376488 h 4397375"/>
              <a:gd name="connsiteX5420" fmla="*/ 5448274 w 12191954"/>
              <a:gd name="connsiteY5420" fmla="*/ 2378107 h 4397375"/>
              <a:gd name="connsiteX5421" fmla="*/ 5446698 w 12191954"/>
              <a:gd name="connsiteY5421" fmla="*/ 2380806 h 4397375"/>
              <a:gd name="connsiteX5422" fmla="*/ 5445120 w 12191954"/>
              <a:gd name="connsiteY5422" fmla="*/ 2384584 h 4397375"/>
              <a:gd name="connsiteX5423" fmla="*/ 5443019 w 12191954"/>
              <a:gd name="connsiteY5423" fmla="*/ 2393220 h 4397375"/>
              <a:gd name="connsiteX5424" fmla="*/ 5439340 w 12191954"/>
              <a:gd name="connsiteY5424" fmla="*/ 2410492 h 4397375"/>
              <a:gd name="connsiteX5425" fmla="*/ 5437237 w 12191954"/>
              <a:gd name="connsiteY5425" fmla="*/ 2418589 h 4397375"/>
              <a:gd name="connsiteX5426" fmla="*/ 5435135 w 12191954"/>
              <a:gd name="connsiteY5426" fmla="*/ 2421827 h 4397375"/>
              <a:gd name="connsiteX5427" fmla="*/ 5433558 w 12191954"/>
              <a:gd name="connsiteY5427" fmla="*/ 2425066 h 4397375"/>
              <a:gd name="connsiteX5428" fmla="*/ 5431981 w 12191954"/>
              <a:gd name="connsiteY5428" fmla="*/ 2427764 h 4397375"/>
              <a:gd name="connsiteX5429" fmla="*/ 5429355 w 12191954"/>
              <a:gd name="connsiteY5429" fmla="*/ 2429384 h 4397375"/>
              <a:gd name="connsiteX5430" fmla="*/ 5427251 w 12191954"/>
              <a:gd name="connsiteY5430" fmla="*/ 2429923 h 4397375"/>
              <a:gd name="connsiteX5431" fmla="*/ 5424098 w 12191954"/>
              <a:gd name="connsiteY5431" fmla="*/ 2430463 h 4397375"/>
              <a:gd name="connsiteX5432" fmla="*/ 5424098 w 12191954"/>
              <a:gd name="connsiteY5432" fmla="*/ 2423446 h 4397375"/>
              <a:gd name="connsiteX5433" fmla="*/ 5421470 w 12191954"/>
              <a:gd name="connsiteY5433" fmla="*/ 2425066 h 4397375"/>
              <a:gd name="connsiteX5434" fmla="*/ 5418842 w 12191954"/>
              <a:gd name="connsiteY5434" fmla="*/ 2425605 h 4397375"/>
              <a:gd name="connsiteX5435" fmla="*/ 5415688 w 12191954"/>
              <a:gd name="connsiteY5435" fmla="*/ 2425605 h 4397375"/>
              <a:gd name="connsiteX5436" fmla="*/ 5413061 w 12191954"/>
              <a:gd name="connsiteY5436" fmla="*/ 2425605 h 4397375"/>
              <a:gd name="connsiteX5437" fmla="*/ 5406228 w 12191954"/>
              <a:gd name="connsiteY5437" fmla="*/ 2423986 h 4397375"/>
              <a:gd name="connsiteX5438" fmla="*/ 5399921 w 12191954"/>
              <a:gd name="connsiteY5438" fmla="*/ 2420748 h 4397375"/>
              <a:gd name="connsiteX5439" fmla="*/ 5393089 w 12191954"/>
              <a:gd name="connsiteY5439" fmla="*/ 2416969 h 4397375"/>
              <a:gd name="connsiteX5440" fmla="*/ 5385730 w 12191954"/>
              <a:gd name="connsiteY5440" fmla="*/ 2414810 h 4397375"/>
              <a:gd name="connsiteX5441" fmla="*/ 5381526 w 12191954"/>
              <a:gd name="connsiteY5441" fmla="*/ 2414271 h 4397375"/>
              <a:gd name="connsiteX5442" fmla="*/ 5378373 w 12191954"/>
              <a:gd name="connsiteY5442" fmla="*/ 2413731 h 4397375"/>
              <a:gd name="connsiteX5443" fmla="*/ 5374693 w 12191954"/>
              <a:gd name="connsiteY5443" fmla="*/ 2413731 h 4397375"/>
              <a:gd name="connsiteX5444" fmla="*/ 5370489 w 12191954"/>
              <a:gd name="connsiteY5444" fmla="*/ 2414271 h 4397375"/>
              <a:gd name="connsiteX5445" fmla="*/ 5372066 w 12191954"/>
              <a:gd name="connsiteY5445" fmla="*/ 2409953 h 4397375"/>
              <a:gd name="connsiteX5446" fmla="*/ 5374693 w 12191954"/>
              <a:gd name="connsiteY5446" fmla="*/ 2406174 h 4397375"/>
              <a:gd name="connsiteX5447" fmla="*/ 5376796 w 12191954"/>
              <a:gd name="connsiteY5447" fmla="*/ 2404015 h 4397375"/>
              <a:gd name="connsiteX5448" fmla="*/ 5379948 w 12191954"/>
              <a:gd name="connsiteY5448" fmla="*/ 2401317 h 4397375"/>
              <a:gd name="connsiteX5449" fmla="*/ 5383104 w 12191954"/>
              <a:gd name="connsiteY5449" fmla="*/ 2400237 h 4397375"/>
              <a:gd name="connsiteX5450" fmla="*/ 5386256 w 12191954"/>
              <a:gd name="connsiteY5450" fmla="*/ 2399158 h 4397375"/>
              <a:gd name="connsiteX5451" fmla="*/ 5389935 w 12191954"/>
              <a:gd name="connsiteY5451" fmla="*/ 2399158 h 4397375"/>
              <a:gd name="connsiteX5452" fmla="*/ 5393615 w 12191954"/>
              <a:gd name="connsiteY5452" fmla="*/ 2398618 h 4397375"/>
              <a:gd name="connsiteX5453" fmla="*/ 5400973 w 12191954"/>
              <a:gd name="connsiteY5453" fmla="*/ 2399158 h 4397375"/>
              <a:gd name="connsiteX5454" fmla="*/ 5408856 w 12191954"/>
              <a:gd name="connsiteY5454" fmla="*/ 2400237 h 4397375"/>
              <a:gd name="connsiteX5455" fmla="*/ 5417265 w 12191954"/>
              <a:gd name="connsiteY5455" fmla="*/ 2401317 h 4397375"/>
              <a:gd name="connsiteX5456" fmla="*/ 5424624 w 12191954"/>
              <a:gd name="connsiteY5456" fmla="*/ 2401856 h 4397375"/>
              <a:gd name="connsiteX5457" fmla="*/ 5425675 w 12191954"/>
              <a:gd name="connsiteY5457" fmla="*/ 2395379 h 4397375"/>
              <a:gd name="connsiteX5458" fmla="*/ 5427251 w 12191954"/>
              <a:gd name="connsiteY5458" fmla="*/ 2389442 h 4397375"/>
              <a:gd name="connsiteX5459" fmla="*/ 5429355 w 12191954"/>
              <a:gd name="connsiteY5459" fmla="*/ 2384584 h 4397375"/>
              <a:gd name="connsiteX5460" fmla="*/ 5432506 w 12191954"/>
              <a:gd name="connsiteY5460" fmla="*/ 2380806 h 4397375"/>
              <a:gd name="connsiteX5461" fmla="*/ 5435135 w 12191954"/>
              <a:gd name="connsiteY5461" fmla="*/ 2378107 h 4397375"/>
              <a:gd name="connsiteX5462" fmla="*/ 1703364 w 12191954"/>
              <a:gd name="connsiteY5462" fmla="*/ 2365375 h 4397375"/>
              <a:gd name="connsiteX5463" fmla="*/ 1707068 w 12191954"/>
              <a:gd name="connsiteY5463" fmla="*/ 2365375 h 4397375"/>
              <a:gd name="connsiteX5464" fmla="*/ 1710773 w 12191954"/>
              <a:gd name="connsiteY5464" fmla="*/ 2365900 h 4397375"/>
              <a:gd name="connsiteX5465" fmla="*/ 1714477 w 12191954"/>
              <a:gd name="connsiteY5465" fmla="*/ 2366950 h 4397375"/>
              <a:gd name="connsiteX5466" fmla="*/ 1717652 w 12191954"/>
              <a:gd name="connsiteY5466" fmla="*/ 2369049 h 4397375"/>
              <a:gd name="connsiteX5467" fmla="*/ 1720827 w 12191954"/>
              <a:gd name="connsiteY5467" fmla="*/ 2371149 h 4397375"/>
              <a:gd name="connsiteX5468" fmla="*/ 1723473 w 12191954"/>
              <a:gd name="connsiteY5468" fmla="*/ 2373774 h 4397375"/>
              <a:gd name="connsiteX5469" fmla="*/ 1725589 w 12191954"/>
              <a:gd name="connsiteY5469" fmla="*/ 2376398 h 4397375"/>
              <a:gd name="connsiteX5470" fmla="*/ 1727177 w 12191954"/>
              <a:gd name="connsiteY5470" fmla="*/ 2379548 h 4397375"/>
              <a:gd name="connsiteX5471" fmla="*/ 1727177 w 12191954"/>
              <a:gd name="connsiteY5471" fmla="*/ 2430463 h 4397375"/>
              <a:gd name="connsiteX5472" fmla="*/ 1724531 w 12191954"/>
              <a:gd name="connsiteY5472" fmla="*/ 2429413 h 4397375"/>
              <a:gd name="connsiteX5473" fmla="*/ 1721356 w 12191954"/>
              <a:gd name="connsiteY5473" fmla="*/ 2427839 h 4397375"/>
              <a:gd name="connsiteX5474" fmla="*/ 1716064 w 12191954"/>
              <a:gd name="connsiteY5474" fmla="*/ 2423114 h 4397375"/>
              <a:gd name="connsiteX5475" fmla="*/ 1711302 w 12191954"/>
              <a:gd name="connsiteY5475" fmla="*/ 2417865 h 4397375"/>
              <a:gd name="connsiteX5476" fmla="*/ 1706539 w 12191954"/>
              <a:gd name="connsiteY5476" fmla="*/ 2412092 h 4397375"/>
              <a:gd name="connsiteX5477" fmla="*/ 1701777 w 12191954"/>
              <a:gd name="connsiteY5477" fmla="*/ 2405793 h 4397375"/>
              <a:gd name="connsiteX5478" fmla="*/ 1697014 w 12191954"/>
              <a:gd name="connsiteY5478" fmla="*/ 2400544 h 4397375"/>
              <a:gd name="connsiteX5479" fmla="*/ 1691723 w 12191954"/>
              <a:gd name="connsiteY5479" fmla="*/ 2395820 h 4397375"/>
              <a:gd name="connsiteX5480" fmla="*/ 1688548 w 12191954"/>
              <a:gd name="connsiteY5480" fmla="*/ 2393720 h 4397375"/>
              <a:gd name="connsiteX5481" fmla="*/ 1685902 w 12191954"/>
              <a:gd name="connsiteY5481" fmla="*/ 2392670 h 4397375"/>
              <a:gd name="connsiteX5482" fmla="*/ 1686431 w 12191954"/>
              <a:gd name="connsiteY5482" fmla="*/ 2385846 h 4397375"/>
              <a:gd name="connsiteX5483" fmla="*/ 1687489 w 12191954"/>
              <a:gd name="connsiteY5483" fmla="*/ 2380072 h 4397375"/>
              <a:gd name="connsiteX5484" fmla="*/ 1688548 w 12191954"/>
              <a:gd name="connsiteY5484" fmla="*/ 2375873 h 4397375"/>
              <a:gd name="connsiteX5485" fmla="*/ 1691193 w 12191954"/>
              <a:gd name="connsiteY5485" fmla="*/ 2372199 h 4397375"/>
              <a:gd name="connsiteX5486" fmla="*/ 1693839 w 12191954"/>
              <a:gd name="connsiteY5486" fmla="*/ 2369574 h 4397375"/>
              <a:gd name="connsiteX5487" fmla="*/ 1697014 w 12191954"/>
              <a:gd name="connsiteY5487" fmla="*/ 2366950 h 4397375"/>
              <a:gd name="connsiteX5488" fmla="*/ 1700189 w 12191954"/>
              <a:gd name="connsiteY5488" fmla="*/ 2365900 h 4397375"/>
              <a:gd name="connsiteX5489" fmla="*/ 3615500 w 12191954"/>
              <a:gd name="connsiteY5489" fmla="*/ 2359025 h 4397375"/>
              <a:gd name="connsiteX5490" fmla="*/ 3617112 w 12191954"/>
              <a:gd name="connsiteY5490" fmla="*/ 2359025 h 4397375"/>
              <a:gd name="connsiteX5491" fmla="*/ 3619260 w 12191954"/>
              <a:gd name="connsiteY5491" fmla="*/ 2359563 h 4397375"/>
              <a:gd name="connsiteX5492" fmla="*/ 3623554 w 12191954"/>
              <a:gd name="connsiteY5492" fmla="*/ 2361176 h 4397375"/>
              <a:gd name="connsiteX5493" fmla="*/ 3633219 w 12191954"/>
              <a:gd name="connsiteY5493" fmla="*/ 2366015 h 4397375"/>
              <a:gd name="connsiteX5494" fmla="*/ 3633757 w 12191954"/>
              <a:gd name="connsiteY5494" fmla="*/ 2375694 h 4397375"/>
              <a:gd name="connsiteX5495" fmla="*/ 3633757 w 12191954"/>
              <a:gd name="connsiteY5495" fmla="*/ 2383759 h 4397375"/>
              <a:gd name="connsiteX5496" fmla="*/ 3633219 w 12191954"/>
              <a:gd name="connsiteY5496" fmla="*/ 2390212 h 4397375"/>
              <a:gd name="connsiteX5497" fmla="*/ 3631609 w 12191954"/>
              <a:gd name="connsiteY5497" fmla="*/ 2396127 h 4397375"/>
              <a:gd name="connsiteX5498" fmla="*/ 3629461 w 12191954"/>
              <a:gd name="connsiteY5498" fmla="*/ 2406881 h 4397375"/>
              <a:gd name="connsiteX5499" fmla="*/ 3628388 w 12191954"/>
              <a:gd name="connsiteY5499" fmla="*/ 2412795 h 4397375"/>
              <a:gd name="connsiteX5500" fmla="*/ 3626776 w 12191954"/>
              <a:gd name="connsiteY5500" fmla="*/ 2418710 h 4397375"/>
              <a:gd name="connsiteX5501" fmla="*/ 3624628 w 12191954"/>
              <a:gd name="connsiteY5501" fmla="*/ 2419785 h 4397375"/>
              <a:gd name="connsiteX5502" fmla="*/ 3623018 w 12191954"/>
              <a:gd name="connsiteY5502" fmla="*/ 2419785 h 4397375"/>
              <a:gd name="connsiteX5503" fmla="*/ 3619796 w 12191954"/>
              <a:gd name="connsiteY5503" fmla="*/ 2418710 h 4397375"/>
              <a:gd name="connsiteX5504" fmla="*/ 3617112 w 12191954"/>
              <a:gd name="connsiteY5504" fmla="*/ 2421399 h 4397375"/>
              <a:gd name="connsiteX5505" fmla="*/ 3614426 w 12191954"/>
              <a:gd name="connsiteY5505" fmla="*/ 2424087 h 4397375"/>
              <a:gd name="connsiteX5506" fmla="*/ 3611205 w 12191954"/>
              <a:gd name="connsiteY5506" fmla="*/ 2425162 h 4397375"/>
              <a:gd name="connsiteX5507" fmla="*/ 3607983 w 12191954"/>
              <a:gd name="connsiteY5507" fmla="*/ 2425700 h 4397375"/>
              <a:gd name="connsiteX5508" fmla="*/ 3604763 w 12191954"/>
              <a:gd name="connsiteY5508" fmla="*/ 2425700 h 4397375"/>
              <a:gd name="connsiteX5509" fmla="*/ 3601003 w 12191954"/>
              <a:gd name="connsiteY5509" fmla="*/ 2424625 h 4397375"/>
              <a:gd name="connsiteX5510" fmla="*/ 3593486 w 12191954"/>
              <a:gd name="connsiteY5510" fmla="*/ 2421936 h 4397375"/>
              <a:gd name="connsiteX5511" fmla="*/ 3585970 w 12191954"/>
              <a:gd name="connsiteY5511" fmla="*/ 2418710 h 4397375"/>
              <a:gd name="connsiteX5512" fmla="*/ 3577915 w 12191954"/>
              <a:gd name="connsiteY5512" fmla="*/ 2415484 h 4397375"/>
              <a:gd name="connsiteX5513" fmla="*/ 3573621 w 12191954"/>
              <a:gd name="connsiteY5513" fmla="*/ 2414408 h 4397375"/>
              <a:gd name="connsiteX5514" fmla="*/ 3569325 w 12191954"/>
              <a:gd name="connsiteY5514" fmla="*/ 2413871 h 4397375"/>
              <a:gd name="connsiteX5515" fmla="*/ 3565030 w 12191954"/>
              <a:gd name="connsiteY5515" fmla="*/ 2413871 h 4397375"/>
              <a:gd name="connsiteX5516" fmla="*/ 3560734 w 12191954"/>
              <a:gd name="connsiteY5516" fmla="*/ 2414408 h 4397375"/>
              <a:gd name="connsiteX5517" fmla="*/ 3561808 w 12191954"/>
              <a:gd name="connsiteY5517" fmla="*/ 2410107 h 4397375"/>
              <a:gd name="connsiteX5518" fmla="*/ 3564492 w 12191954"/>
              <a:gd name="connsiteY5518" fmla="*/ 2406881 h 4397375"/>
              <a:gd name="connsiteX5519" fmla="*/ 3566640 w 12191954"/>
              <a:gd name="connsiteY5519" fmla="*/ 2404730 h 4397375"/>
              <a:gd name="connsiteX5520" fmla="*/ 3569325 w 12191954"/>
              <a:gd name="connsiteY5520" fmla="*/ 2402041 h 4397375"/>
              <a:gd name="connsiteX5521" fmla="*/ 3572009 w 12191954"/>
              <a:gd name="connsiteY5521" fmla="*/ 2400966 h 4397375"/>
              <a:gd name="connsiteX5522" fmla="*/ 3575231 w 12191954"/>
              <a:gd name="connsiteY5522" fmla="*/ 2399890 h 4397375"/>
              <a:gd name="connsiteX5523" fmla="*/ 3578453 w 12191954"/>
              <a:gd name="connsiteY5523" fmla="*/ 2399353 h 4397375"/>
              <a:gd name="connsiteX5524" fmla="*/ 3581675 w 12191954"/>
              <a:gd name="connsiteY5524" fmla="*/ 2399353 h 4397375"/>
              <a:gd name="connsiteX5525" fmla="*/ 3589192 w 12191954"/>
              <a:gd name="connsiteY5525" fmla="*/ 2399353 h 4397375"/>
              <a:gd name="connsiteX5526" fmla="*/ 3596172 w 12191954"/>
              <a:gd name="connsiteY5526" fmla="*/ 2400428 h 4397375"/>
              <a:gd name="connsiteX5527" fmla="*/ 3604225 w 12191954"/>
              <a:gd name="connsiteY5527" fmla="*/ 2401504 h 4397375"/>
              <a:gd name="connsiteX5528" fmla="*/ 3611205 w 12191954"/>
              <a:gd name="connsiteY5528" fmla="*/ 2403117 h 4397375"/>
              <a:gd name="connsiteX5529" fmla="*/ 3610131 w 12191954"/>
              <a:gd name="connsiteY5529" fmla="*/ 2395051 h 4397375"/>
              <a:gd name="connsiteX5530" fmla="*/ 3608521 w 12191954"/>
              <a:gd name="connsiteY5530" fmla="*/ 2388599 h 4397375"/>
              <a:gd name="connsiteX5531" fmla="*/ 3606909 w 12191954"/>
              <a:gd name="connsiteY5531" fmla="*/ 2385373 h 4397375"/>
              <a:gd name="connsiteX5532" fmla="*/ 3605837 w 12191954"/>
              <a:gd name="connsiteY5532" fmla="*/ 2383222 h 4397375"/>
              <a:gd name="connsiteX5533" fmla="*/ 3604763 w 12191954"/>
              <a:gd name="connsiteY5533" fmla="*/ 2380533 h 4397375"/>
              <a:gd name="connsiteX5534" fmla="*/ 3603151 w 12191954"/>
              <a:gd name="connsiteY5534" fmla="*/ 2379458 h 4397375"/>
              <a:gd name="connsiteX5535" fmla="*/ 3605837 w 12191954"/>
              <a:gd name="connsiteY5535" fmla="*/ 2369779 h 4397375"/>
              <a:gd name="connsiteX5536" fmla="*/ 3609057 w 12191954"/>
              <a:gd name="connsiteY5536" fmla="*/ 2363864 h 4397375"/>
              <a:gd name="connsiteX5537" fmla="*/ 3610669 w 12191954"/>
              <a:gd name="connsiteY5537" fmla="*/ 2361176 h 4397375"/>
              <a:gd name="connsiteX5538" fmla="*/ 3612817 w 12191954"/>
              <a:gd name="connsiteY5538" fmla="*/ 2360101 h 4397375"/>
              <a:gd name="connsiteX5539" fmla="*/ 3613891 w 12191954"/>
              <a:gd name="connsiteY5539" fmla="*/ 2359563 h 4397375"/>
              <a:gd name="connsiteX5540" fmla="*/ 1806327 w 12191954"/>
              <a:gd name="connsiteY5540" fmla="*/ 2359025 h 4397375"/>
              <a:gd name="connsiteX5541" fmla="*/ 1807368 w 12191954"/>
              <a:gd name="connsiteY5541" fmla="*/ 2359025 h 4397375"/>
              <a:gd name="connsiteX5542" fmla="*/ 1809448 w 12191954"/>
              <a:gd name="connsiteY5542" fmla="*/ 2359554 h 4397375"/>
              <a:gd name="connsiteX5543" fmla="*/ 1813608 w 12191954"/>
              <a:gd name="connsiteY5543" fmla="*/ 2361142 h 4397375"/>
              <a:gd name="connsiteX5544" fmla="*/ 1823489 w 12191954"/>
              <a:gd name="connsiteY5544" fmla="*/ 2365904 h 4397375"/>
              <a:gd name="connsiteX5545" fmla="*/ 1824009 w 12191954"/>
              <a:gd name="connsiteY5545" fmla="*/ 2375429 h 4397375"/>
              <a:gd name="connsiteX5546" fmla="*/ 1823489 w 12191954"/>
              <a:gd name="connsiteY5546" fmla="*/ 2383367 h 4397375"/>
              <a:gd name="connsiteX5547" fmla="*/ 1822969 w 12191954"/>
              <a:gd name="connsiteY5547" fmla="*/ 2389717 h 4397375"/>
              <a:gd name="connsiteX5548" fmla="*/ 1821409 w 12191954"/>
              <a:gd name="connsiteY5548" fmla="*/ 2395538 h 4397375"/>
              <a:gd name="connsiteX5549" fmla="*/ 1819329 w 12191954"/>
              <a:gd name="connsiteY5549" fmla="*/ 2406121 h 4397375"/>
              <a:gd name="connsiteX5550" fmla="*/ 1818289 w 12191954"/>
              <a:gd name="connsiteY5550" fmla="*/ 2411942 h 4397375"/>
              <a:gd name="connsiteX5551" fmla="*/ 1816729 w 12191954"/>
              <a:gd name="connsiteY5551" fmla="*/ 2417763 h 4397375"/>
              <a:gd name="connsiteX5552" fmla="*/ 1814128 w 12191954"/>
              <a:gd name="connsiteY5552" fmla="*/ 2419350 h 4397375"/>
              <a:gd name="connsiteX5553" fmla="*/ 1811008 w 12191954"/>
              <a:gd name="connsiteY5553" fmla="*/ 2419350 h 4397375"/>
              <a:gd name="connsiteX5554" fmla="*/ 1808928 w 12191954"/>
              <a:gd name="connsiteY5554" fmla="*/ 2418821 h 4397375"/>
              <a:gd name="connsiteX5555" fmla="*/ 1806848 w 12191954"/>
              <a:gd name="connsiteY5555" fmla="*/ 2417233 h 4397375"/>
              <a:gd name="connsiteX5556" fmla="*/ 1805808 w 12191954"/>
              <a:gd name="connsiteY5556" fmla="*/ 2414588 h 4397375"/>
              <a:gd name="connsiteX5557" fmla="*/ 1804767 w 12191954"/>
              <a:gd name="connsiteY5557" fmla="*/ 2411942 h 4397375"/>
              <a:gd name="connsiteX5558" fmla="*/ 1803207 w 12191954"/>
              <a:gd name="connsiteY5558" fmla="*/ 2404533 h 4397375"/>
              <a:gd name="connsiteX5559" fmla="*/ 1801127 w 12191954"/>
              <a:gd name="connsiteY5559" fmla="*/ 2396596 h 4397375"/>
              <a:gd name="connsiteX5560" fmla="*/ 1799567 w 12191954"/>
              <a:gd name="connsiteY5560" fmla="*/ 2389188 h 4397375"/>
              <a:gd name="connsiteX5561" fmla="*/ 1798527 w 12191954"/>
              <a:gd name="connsiteY5561" fmla="*/ 2385483 h 4397375"/>
              <a:gd name="connsiteX5562" fmla="*/ 1796967 w 12191954"/>
              <a:gd name="connsiteY5562" fmla="*/ 2382838 h 4397375"/>
              <a:gd name="connsiteX5563" fmla="*/ 1795927 w 12191954"/>
              <a:gd name="connsiteY5563" fmla="*/ 2380721 h 4397375"/>
              <a:gd name="connsiteX5564" fmla="*/ 1793846 w 12191954"/>
              <a:gd name="connsiteY5564" fmla="*/ 2379133 h 4397375"/>
              <a:gd name="connsiteX5565" fmla="*/ 1796967 w 12191954"/>
              <a:gd name="connsiteY5565" fmla="*/ 2369608 h 4397375"/>
              <a:gd name="connsiteX5566" fmla="*/ 1800087 w 12191954"/>
              <a:gd name="connsiteY5566" fmla="*/ 2363788 h 4397375"/>
              <a:gd name="connsiteX5567" fmla="*/ 1801127 w 12191954"/>
              <a:gd name="connsiteY5567" fmla="*/ 2361142 h 4397375"/>
              <a:gd name="connsiteX5568" fmla="*/ 1803207 w 12191954"/>
              <a:gd name="connsiteY5568" fmla="*/ 2360083 h 4397375"/>
              <a:gd name="connsiteX5569" fmla="*/ 1804767 w 12191954"/>
              <a:gd name="connsiteY5569" fmla="*/ 2359554 h 4397375"/>
              <a:gd name="connsiteX5570" fmla="*/ 1908276 w 12191954"/>
              <a:gd name="connsiteY5570" fmla="*/ 2354263 h 4397375"/>
              <a:gd name="connsiteX5571" fmla="*/ 1912525 w 12191954"/>
              <a:gd name="connsiteY5571" fmla="*/ 2354797 h 4397375"/>
              <a:gd name="connsiteX5572" fmla="*/ 1916775 w 12191954"/>
              <a:gd name="connsiteY5572" fmla="*/ 2355331 h 4397375"/>
              <a:gd name="connsiteX5573" fmla="*/ 1921025 w 12191954"/>
              <a:gd name="connsiteY5573" fmla="*/ 2355865 h 4397375"/>
              <a:gd name="connsiteX5574" fmla="*/ 1929524 w 12191954"/>
              <a:gd name="connsiteY5574" fmla="*/ 2359069 h 4397375"/>
              <a:gd name="connsiteX5575" fmla="*/ 1938554 w 12191954"/>
              <a:gd name="connsiteY5575" fmla="*/ 2362273 h 4397375"/>
              <a:gd name="connsiteX5576" fmla="*/ 1957146 w 12191954"/>
              <a:gd name="connsiteY5576" fmla="*/ 2371351 h 4397375"/>
              <a:gd name="connsiteX5577" fmla="*/ 1966708 w 12191954"/>
              <a:gd name="connsiteY5577" fmla="*/ 2375622 h 4397375"/>
              <a:gd name="connsiteX5578" fmla="*/ 1976270 w 12191954"/>
              <a:gd name="connsiteY5578" fmla="*/ 2379894 h 4397375"/>
              <a:gd name="connsiteX5579" fmla="*/ 1985831 w 12191954"/>
              <a:gd name="connsiteY5579" fmla="*/ 2382030 h 4397375"/>
              <a:gd name="connsiteX5580" fmla="*/ 1990612 w 12191954"/>
              <a:gd name="connsiteY5580" fmla="*/ 2383632 h 4397375"/>
              <a:gd name="connsiteX5581" fmla="*/ 1995393 w 12191954"/>
              <a:gd name="connsiteY5581" fmla="*/ 2383632 h 4397375"/>
              <a:gd name="connsiteX5582" fmla="*/ 2000174 w 12191954"/>
              <a:gd name="connsiteY5582" fmla="*/ 2383632 h 4397375"/>
              <a:gd name="connsiteX5583" fmla="*/ 2004955 w 12191954"/>
              <a:gd name="connsiteY5583" fmla="*/ 2383632 h 4397375"/>
              <a:gd name="connsiteX5584" fmla="*/ 2009736 w 12191954"/>
              <a:gd name="connsiteY5584" fmla="*/ 2382030 h 4397375"/>
              <a:gd name="connsiteX5585" fmla="*/ 2014517 w 12191954"/>
              <a:gd name="connsiteY5585" fmla="*/ 2380428 h 4397375"/>
              <a:gd name="connsiteX5586" fmla="*/ 2014517 w 12191954"/>
              <a:gd name="connsiteY5586" fmla="*/ 2390574 h 4397375"/>
              <a:gd name="connsiteX5587" fmla="*/ 2014517 w 12191954"/>
              <a:gd name="connsiteY5587" fmla="*/ 2394846 h 4397375"/>
              <a:gd name="connsiteX5588" fmla="*/ 2012923 w 12191954"/>
              <a:gd name="connsiteY5588" fmla="*/ 2398584 h 4397375"/>
              <a:gd name="connsiteX5589" fmla="*/ 2012392 w 12191954"/>
              <a:gd name="connsiteY5589" fmla="*/ 2401254 h 4397375"/>
              <a:gd name="connsiteX5590" fmla="*/ 2011330 w 12191954"/>
              <a:gd name="connsiteY5590" fmla="*/ 2403923 h 4397375"/>
              <a:gd name="connsiteX5591" fmla="*/ 2010267 w 12191954"/>
              <a:gd name="connsiteY5591" fmla="*/ 2405525 h 4397375"/>
              <a:gd name="connsiteX5592" fmla="*/ 2008142 w 12191954"/>
              <a:gd name="connsiteY5592" fmla="*/ 2406593 h 4397375"/>
              <a:gd name="connsiteX5593" fmla="*/ 1995393 w 12191954"/>
              <a:gd name="connsiteY5593" fmla="*/ 2409797 h 4397375"/>
              <a:gd name="connsiteX5594" fmla="*/ 1978394 w 12191954"/>
              <a:gd name="connsiteY5594" fmla="*/ 2411933 h 4397375"/>
              <a:gd name="connsiteX5595" fmla="*/ 1969895 w 12191954"/>
              <a:gd name="connsiteY5595" fmla="*/ 2413001 h 4397375"/>
              <a:gd name="connsiteX5596" fmla="*/ 1960334 w 12191954"/>
              <a:gd name="connsiteY5596" fmla="*/ 2413001 h 4397375"/>
              <a:gd name="connsiteX5597" fmla="*/ 1950773 w 12191954"/>
              <a:gd name="connsiteY5597" fmla="*/ 2413001 h 4397375"/>
              <a:gd name="connsiteX5598" fmla="*/ 1941210 w 12191954"/>
              <a:gd name="connsiteY5598" fmla="*/ 2411933 h 4397375"/>
              <a:gd name="connsiteX5599" fmla="*/ 1931117 w 12191954"/>
              <a:gd name="connsiteY5599" fmla="*/ 2410865 h 4397375"/>
              <a:gd name="connsiteX5600" fmla="*/ 1921556 w 12191954"/>
              <a:gd name="connsiteY5600" fmla="*/ 2409263 h 4397375"/>
              <a:gd name="connsiteX5601" fmla="*/ 1912525 w 12191954"/>
              <a:gd name="connsiteY5601" fmla="*/ 2406593 h 4397375"/>
              <a:gd name="connsiteX5602" fmla="*/ 1903495 w 12191954"/>
              <a:gd name="connsiteY5602" fmla="*/ 2403389 h 4397375"/>
              <a:gd name="connsiteX5603" fmla="*/ 1896058 w 12191954"/>
              <a:gd name="connsiteY5603" fmla="*/ 2399118 h 4397375"/>
              <a:gd name="connsiteX5604" fmla="*/ 1888090 w 12191954"/>
              <a:gd name="connsiteY5604" fmla="*/ 2393778 h 4397375"/>
              <a:gd name="connsiteX5605" fmla="*/ 1884903 w 12191954"/>
              <a:gd name="connsiteY5605" fmla="*/ 2390574 h 4397375"/>
              <a:gd name="connsiteX5606" fmla="*/ 1881715 w 12191954"/>
              <a:gd name="connsiteY5606" fmla="*/ 2387370 h 4397375"/>
              <a:gd name="connsiteX5607" fmla="*/ 1879059 w 12191954"/>
              <a:gd name="connsiteY5607" fmla="*/ 2384166 h 4397375"/>
              <a:gd name="connsiteX5608" fmla="*/ 1876403 w 12191954"/>
              <a:gd name="connsiteY5608" fmla="*/ 2379894 h 4397375"/>
              <a:gd name="connsiteX5609" fmla="*/ 1879059 w 12191954"/>
              <a:gd name="connsiteY5609" fmla="*/ 2374554 h 4397375"/>
              <a:gd name="connsiteX5610" fmla="*/ 1882778 w 12191954"/>
              <a:gd name="connsiteY5610" fmla="*/ 2369215 h 4397375"/>
              <a:gd name="connsiteX5611" fmla="*/ 1886496 w 12191954"/>
              <a:gd name="connsiteY5611" fmla="*/ 2364943 h 4397375"/>
              <a:gd name="connsiteX5612" fmla="*/ 1889152 w 12191954"/>
              <a:gd name="connsiteY5612" fmla="*/ 2361739 h 4397375"/>
              <a:gd name="connsiteX5613" fmla="*/ 1892871 w 12191954"/>
              <a:gd name="connsiteY5613" fmla="*/ 2359069 h 4397375"/>
              <a:gd name="connsiteX5614" fmla="*/ 1897120 w 12191954"/>
              <a:gd name="connsiteY5614" fmla="*/ 2356933 h 4397375"/>
              <a:gd name="connsiteX5615" fmla="*/ 1900839 w 12191954"/>
              <a:gd name="connsiteY5615" fmla="*/ 2355331 h 4397375"/>
              <a:gd name="connsiteX5616" fmla="*/ 1904557 w 12191954"/>
              <a:gd name="connsiteY5616" fmla="*/ 2354797 h 4397375"/>
              <a:gd name="connsiteX5617" fmla="*/ 6052034 w 12191954"/>
              <a:gd name="connsiteY5617" fmla="*/ 2341563 h 4397375"/>
              <a:gd name="connsiteX5618" fmla="*/ 6053093 w 12191954"/>
              <a:gd name="connsiteY5618" fmla="*/ 2342090 h 4397375"/>
              <a:gd name="connsiteX5619" fmla="*/ 6053623 w 12191954"/>
              <a:gd name="connsiteY5619" fmla="*/ 2343145 h 4397375"/>
              <a:gd name="connsiteX5620" fmla="*/ 6055211 w 12191954"/>
              <a:gd name="connsiteY5620" fmla="*/ 2346837 h 4397375"/>
              <a:gd name="connsiteX5621" fmla="*/ 6057326 w 12191954"/>
              <a:gd name="connsiteY5621" fmla="*/ 2355275 h 4397375"/>
              <a:gd name="connsiteX5622" fmla="*/ 6057856 w 12191954"/>
              <a:gd name="connsiteY5622" fmla="*/ 2360021 h 4397375"/>
              <a:gd name="connsiteX5623" fmla="*/ 6059443 w 12191954"/>
              <a:gd name="connsiteY5623" fmla="*/ 2363713 h 4397375"/>
              <a:gd name="connsiteX5624" fmla="*/ 6061031 w 12191954"/>
              <a:gd name="connsiteY5624" fmla="*/ 2366350 h 4397375"/>
              <a:gd name="connsiteX5625" fmla="*/ 6062089 w 12191954"/>
              <a:gd name="connsiteY5625" fmla="*/ 2366877 h 4397375"/>
              <a:gd name="connsiteX5626" fmla="*/ 6063677 w 12191954"/>
              <a:gd name="connsiteY5626" fmla="*/ 2366877 h 4397375"/>
              <a:gd name="connsiteX5627" fmla="*/ 6063148 w 12191954"/>
              <a:gd name="connsiteY5627" fmla="*/ 2371623 h 4397375"/>
              <a:gd name="connsiteX5628" fmla="*/ 6062089 w 12191954"/>
              <a:gd name="connsiteY5628" fmla="*/ 2374260 h 4397375"/>
              <a:gd name="connsiteX5629" fmla="*/ 6061031 w 12191954"/>
              <a:gd name="connsiteY5629" fmla="*/ 2375315 h 4397375"/>
              <a:gd name="connsiteX5630" fmla="*/ 6059972 w 12191954"/>
              <a:gd name="connsiteY5630" fmla="*/ 2375315 h 4397375"/>
              <a:gd name="connsiteX5631" fmla="*/ 6058914 w 12191954"/>
              <a:gd name="connsiteY5631" fmla="*/ 2374260 h 4397375"/>
              <a:gd name="connsiteX5632" fmla="*/ 6058385 w 12191954"/>
              <a:gd name="connsiteY5632" fmla="*/ 2372151 h 4397375"/>
              <a:gd name="connsiteX5633" fmla="*/ 6057856 w 12191954"/>
              <a:gd name="connsiteY5633" fmla="*/ 2370041 h 4397375"/>
              <a:gd name="connsiteX5634" fmla="*/ 6057856 w 12191954"/>
              <a:gd name="connsiteY5634" fmla="*/ 2366877 h 4397375"/>
              <a:gd name="connsiteX5635" fmla="*/ 6055739 w 12191954"/>
              <a:gd name="connsiteY5635" fmla="*/ 2368459 h 4397375"/>
              <a:gd name="connsiteX5636" fmla="*/ 6054680 w 12191954"/>
              <a:gd name="connsiteY5636" fmla="*/ 2370041 h 4397375"/>
              <a:gd name="connsiteX5637" fmla="*/ 6052034 w 12191954"/>
              <a:gd name="connsiteY5637" fmla="*/ 2374788 h 4397375"/>
              <a:gd name="connsiteX5638" fmla="*/ 6050447 w 12191954"/>
              <a:gd name="connsiteY5638" fmla="*/ 2376370 h 4397375"/>
              <a:gd name="connsiteX5639" fmla="*/ 6049389 w 12191954"/>
              <a:gd name="connsiteY5639" fmla="*/ 2378479 h 4397375"/>
              <a:gd name="connsiteX5640" fmla="*/ 6047802 w 12191954"/>
              <a:gd name="connsiteY5640" fmla="*/ 2379534 h 4397375"/>
              <a:gd name="connsiteX5641" fmla="*/ 6045685 w 12191954"/>
              <a:gd name="connsiteY5641" fmla="*/ 2380061 h 4397375"/>
              <a:gd name="connsiteX5642" fmla="*/ 6045685 w 12191954"/>
              <a:gd name="connsiteY5642" fmla="*/ 2380589 h 4397375"/>
              <a:gd name="connsiteX5643" fmla="*/ 6048331 w 12191954"/>
              <a:gd name="connsiteY5643" fmla="*/ 2384280 h 4397375"/>
              <a:gd name="connsiteX5644" fmla="*/ 6049919 w 12191954"/>
              <a:gd name="connsiteY5644" fmla="*/ 2388499 h 4397375"/>
              <a:gd name="connsiteX5645" fmla="*/ 6052034 w 12191954"/>
              <a:gd name="connsiteY5645" fmla="*/ 2393246 h 4397375"/>
              <a:gd name="connsiteX5646" fmla="*/ 6053623 w 12191954"/>
              <a:gd name="connsiteY5646" fmla="*/ 2398519 h 4397375"/>
              <a:gd name="connsiteX5647" fmla="*/ 6055211 w 12191954"/>
              <a:gd name="connsiteY5647" fmla="*/ 2399047 h 4397375"/>
              <a:gd name="connsiteX5648" fmla="*/ 6056269 w 12191954"/>
              <a:gd name="connsiteY5648" fmla="*/ 2399574 h 4397375"/>
              <a:gd name="connsiteX5649" fmla="*/ 6059972 w 12191954"/>
              <a:gd name="connsiteY5649" fmla="*/ 2399047 h 4397375"/>
              <a:gd name="connsiteX5650" fmla="*/ 6066852 w 12191954"/>
              <a:gd name="connsiteY5650" fmla="*/ 2396410 h 4397375"/>
              <a:gd name="connsiteX5651" fmla="*/ 6070027 w 12191954"/>
              <a:gd name="connsiteY5651" fmla="*/ 2395883 h 4397375"/>
              <a:gd name="connsiteX5652" fmla="*/ 6072143 w 12191954"/>
              <a:gd name="connsiteY5652" fmla="*/ 2395883 h 4397375"/>
              <a:gd name="connsiteX5653" fmla="*/ 6073730 w 12191954"/>
              <a:gd name="connsiteY5653" fmla="*/ 2396937 h 4397375"/>
              <a:gd name="connsiteX5654" fmla="*/ 6075318 w 12191954"/>
              <a:gd name="connsiteY5654" fmla="*/ 2398519 h 4397375"/>
              <a:gd name="connsiteX5655" fmla="*/ 6077964 w 12191954"/>
              <a:gd name="connsiteY5655" fmla="*/ 2400102 h 4397375"/>
              <a:gd name="connsiteX5656" fmla="*/ 6079552 w 12191954"/>
              <a:gd name="connsiteY5656" fmla="*/ 2402738 h 4397375"/>
              <a:gd name="connsiteX5657" fmla="*/ 6081667 w 12191954"/>
              <a:gd name="connsiteY5657" fmla="*/ 2405903 h 4397375"/>
              <a:gd name="connsiteX5658" fmla="*/ 6080080 w 12191954"/>
              <a:gd name="connsiteY5658" fmla="*/ 2412758 h 4397375"/>
              <a:gd name="connsiteX5659" fmla="*/ 6079021 w 12191954"/>
              <a:gd name="connsiteY5659" fmla="*/ 2418560 h 4397375"/>
              <a:gd name="connsiteX5660" fmla="*/ 6077434 w 12191954"/>
              <a:gd name="connsiteY5660" fmla="*/ 2422779 h 4397375"/>
              <a:gd name="connsiteX5661" fmla="*/ 6075318 w 12191954"/>
              <a:gd name="connsiteY5661" fmla="*/ 2425415 h 4397375"/>
              <a:gd name="connsiteX5662" fmla="*/ 6073730 w 12191954"/>
              <a:gd name="connsiteY5662" fmla="*/ 2427525 h 4397375"/>
              <a:gd name="connsiteX5663" fmla="*/ 6072143 w 12191954"/>
              <a:gd name="connsiteY5663" fmla="*/ 2428580 h 4397375"/>
              <a:gd name="connsiteX5664" fmla="*/ 6069497 w 12191954"/>
              <a:gd name="connsiteY5664" fmla="*/ 2428580 h 4397375"/>
              <a:gd name="connsiteX5665" fmla="*/ 6067381 w 12191954"/>
              <a:gd name="connsiteY5665" fmla="*/ 2428052 h 4397375"/>
              <a:gd name="connsiteX5666" fmla="*/ 6066852 w 12191954"/>
              <a:gd name="connsiteY5666" fmla="*/ 2438600 h 4397375"/>
              <a:gd name="connsiteX5667" fmla="*/ 6064735 w 12191954"/>
              <a:gd name="connsiteY5667" fmla="*/ 2448620 h 4397375"/>
              <a:gd name="connsiteX5668" fmla="*/ 6062618 w 12191954"/>
              <a:gd name="connsiteY5668" fmla="*/ 2458113 h 4397375"/>
              <a:gd name="connsiteX5669" fmla="*/ 6058914 w 12191954"/>
              <a:gd name="connsiteY5669" fmla="*/ 2466551 h 4397375"/>
              <a:gd name="connsiteX5670" fmla="*/ 6055211 w 12191954"/>
              <a:gd name="connsiteY5670" fmla="*/ 2473934 h 4397375"/>
              <a:gd name="connsiteX5671" fmla="*/ 6050977 w 12191954"/>
              <a:gd name="connsiteY5671" fmla="*/ 2481317 h 4397375"/>
              <a:gd name="connsiteX5672" fmla="*/ 6045685 w 12191954"/>
              <a:gd name="connsiteY5672" fmla="*/ 2487118 h 4397375"/>
              <a:gd name="connsiteX5673" fmla="*/ 6040923 w 12191954"/>
              <a:gd name="connsiteY5673" fmla="*/ 2491337 h 4397375"/>
              <a:gd name="connsiteX5674" fmla="*/ 6035102 w 12191954"/>
              <a:gd name="connsiteY5674" fmla="*/ 2494501 h 4397375"/>
              <a:gd name="connsiteX5675" fmla="*/ 6029810 w 12191954"/>
              <a:gd name="connsiteY5675" fmla="*/ 2496611 h 4397375"/>
              <a:gd name="connsiteX5676" fmla="*/ 6026636 w 12191954"/>
              <a:gd name="connsiteY5676" fmla="*/ 2497138 h 4397375"/>
              <a:gd name="connsiteX5677" fmla="*/ 6023990 w 12191954"/>
              <a:gd name="connsiteY5677" fmla="*/ 2497138 h 4397375"/>
              <a:gd name="connsiteX5678" fmla="*/ 6020815 w 12191954"/>
              <a:gd name="connsiteY5678" fmla="*/ 2497138 h 4397375"/>
              <a:gd name="connsiteX5679" fmla="*/ 6018698 w 12191954"/>
              <a:gd name="connsiteY5679" fmla="*/ 2496611 h 4397375"/>
              <a:gd name="connsiteX5680" fmla="*/ 6015524 w 12191954"/>
              <a:gd name="connsiteY5680" fmla="*/ 2495556 h 4397375"/>
              <a:gd name="connsiteX5681" fmla="*/ 6012878 w 12191954"/>
              <a:gd name="connsiteY5681" fmla="*/ 2493447 h 4397375"/>
              <a:gd name="connsiteX5682" fmla="*/ 6010233 w 12191954"/>
              <a:gd name="connsiteY5682" fmla="*/ 2491864 h 4397375"/>
              <a:gd name="connsiteX5683" fmla="*/ 6007057 w 12191954"/>
              <a:gd name="connsiteY5683" fmla="*/ 2489228 h 4397375"/>
              <a:gd name="connsiteX5684" fmla="*/ 6004941 w 12191954"/>
              <a:gd name="connsiteY5684" fmla="*/ 2486591 h 4397375"/>
              <a:gd name="connsiteX5685" fmla="*/ 6002824 w 12191954"/>
              <a:gd name="connsiteY5685" fmla="*/ 2482899 h 4397375"/>
              <a:gd name="connsiteX5686" fmla="*/ 5998062 w 12191954"/>
              <a:gd name="connsiteY5686" fmla="*/ 2474461 h 4397375"/>
              <a:gd name="connsiteX5687" fmla="*/ 5999119 w 12191954"/>
              <a:gd name="connsiteY5687" fmla="*/ 2462859 h 4397375"/>
              <a:gd name="connsiteX5688" fmla="*/ 6000178 w 12191954"/>
              <a:gd name="connsiteY5688" fmla="*/ 2453366 h 4397375"/>
              <a:gd name="connsiteX5689" fmla="*/ 6001237 w 12191954"/>
              <a:gd name="connsiteY5689" fmla="*/ 2446510 h 4397375"/>
              <a:gd name="connsiteX5690" fmla="*/ 6001237 w 12191954"/>
              <a:gd name="connsiteY5690" fmla="*/ 2440709 h 4397375"/>
              <a:gd name="connsiteX5691" fmla="*/ 6001237 w 12191954"/>
              <a:gd name="connsiteY5691" fmla="*/ 2439127 h 4397375"/>
              <a:gd name="connsiteX5692" fmla="*/ 6000708 w 12191954"/>
              <a:gd name="connsiteY5692" fmla="*/ 2437545 h 4397375"/>
              <a:gd name="connsiteX5693" fmla="*/ 5999649 w 12191954"/>
              <a:gd name="connsiteY5693" fmla="*/ 2435963 h 4397375"/>
              <a:gd name="connsiteX5694" fmla="*/ 5998592 w 12191954"/>
              <a:gd name="connsiteY5694" fmla="*/ 2435436 h 4397375"/>
              <a:gd name="connsiteX5695" fmla="*/ 5995945 w 12191954"/>
              <a:gd name="connsiteY5695" fmla="*/ 2434908 h 4397375"/>
              <a:gd name="connsiteX5696" fmla="*/ 5993829 w 12191954"/>
              <a:gd name="connsiteY5696" fmla="*/ 2434908 h 4397375"/>
              <a:gd name="connsiteX5697" fmla="*/ 5985891 w 12191954"/>
              <a:gd name="connsiteY5697" fmla="*/ 2435436 h 4397375"/>
              <a:gd name="connsiteX5698" fmla="*/ 5986420 w 12191954"/>
              <a:gd name="connsiteY5698" fmla="*/ 2428052 h 4397375"/>
              <a:gd name="connsiteX5699" fmla="*/ 5987479 w 12191954"/>
              <a:gd name="connsiteY5699" fmla="*/ 2420669 h 4397375"/>
              <a:gd name="connsiteX5700" fmla="*/ 5989596 w 12191954"/>
              <a:gd name="connsiteY5700" fmla="*/ 2413813 h 4397375"/>
              <a:gd name="connsiteX5701" fmla="*/ 5991183 w 12191954"/>
              <a:gd name="connsiteY5701" fmla="*/ 2407485 h 4397375"/>
              <a:gd name="connsiteX5702" fmla="*/ 5993300 w 12191954"/>
              <a:gd name="connsiteY5702" fmla="*/ 2401156 h 4397375"/>
              <a:gd name="connsiteX5703" fmla="*/ 5995945 w 12191954"/>
              <a:gd name="connsiteY5703" fmla="*/ 2395883 h 4397375"/>
              <a:gd name="connsiteX5704" fmla="*/ 5998592 w 12191954"/>
              <a:gd name="connsiteY5704" fmla="*/ 2390609 h 4397375"/>
              <a:gd name="connsiteX5705" fmla="*/ 6000178 w 12191954"/>
              <a:gd name="connsiteY5705" fmla="*/ 2388499 h 4397375"/>
              <a:gd name="connsiteX5706" fmla="*/ 5998592 w 12191954"/>
              <a:gd name="connsiteY5706" fmla="*/ 2389554 h 4397375"/>
              <a:gd name="connsiteX5707" fmla="*/ 5995945 w 12191954"/>
              <a:gd name="connsiteY5707" fmla="*/ 2389554 h 4397375"/>
              <a:gd name="connsiteX5708" fmla="*/ 5993829 w 12191954"/>
              <a:gd name="connsiteY5708" fmla="*/ 2389554 h 4397375"/>
              <a:gd name="connsiteX5709" fmla="*/ 5991183 w 12191954"/>
              <a:gd name="connsiteY5709" fmla="*/ 2389027 h 4397375"/>
              <a:gd name="connsiteX5710" fmla="*/ 5989066 w 12191954"/>
              <a:gd name="connsiteY5710" fmla="*/ 2387972 h 4397375"/>
              <a:gd name="connsiteX5711" fmla="*/ 5985891 w 12191954"/>
              <a:gd name="connsiteY5711" fmla="*/ 2385862 h 4397375"/>
              <a:gd name="connsiteX5712" fmla="*/ 5983774 w 12191954"/>
              <a:gd name="connsiteY5712" fmla="*/ 2384280 h 4397375"/>
              <a:gd name="connsiteX5713" fmla="*/ 5981129 w 12191954"/>
              <a:gd name="connsiteY5713" fmla="*/ 2381643 h 4397375"/>
              <a:gd name="connsiteX5714" fmla="*/ 5979541 w 12191954"/>
              <a:gd name="connsiteY5714" fmla="*/ 2379007 h 4397375"/>
              <a:gd name="connsiteX5715" fmla="*/ 5977424 w 12191954"/>
              <a:gd name="connsiteY5715" fmla="*/ 2375315 h 4397375"/>
              <a:gd name="connsiteX5716" fmla="*/ 5975837 w 12191954"/>
              <a:gd name="connsiteY5716" fmla="*/ 2371623 h 4397375"/>
              <a:gd name="connsiteX5717" fmla="*/ 5974779 w 12191954"/>
              <a:gd name="connsiteY5717" fmla="*/ 2367404 h 4397375"/>
              <a:gd name="connsiteX5718" fmla="*/ 5974249 w 12191954"/>
              <a:gd name="connsiteY5718" fmla="*/ 2363713 h 4397375"/>
              <a:gd name="connsiteX5719" fmla="*/ 5973721 w 12191954"/>
              <a:gd name="connsiteY5719" fmla="*/ 2358966 h 4397375"/>
              <a:gd name="connsiteX5720" fmla="*/ 5974249 w 12191954"/>
              <a:gd name="connsiteY5720" fmla="*/ 2353693 h 4397375"/>
              <a:gd name="connsiteX5721" fmla="*/ 5976895 w 12191954"/>
              <a:gd name="connsiteY5721" fmla="*/ 2352111 h 4397375"/>
              <a:gd name="connsiteX5722" fmla="*/ 5980600 w 12191954"/>
              <a:gd name="connsiteY5722" fmla="*/ 2351056 h 4397375"/>
              <a:gd name="connsiteX5723" fmla="*/ 5983245 w 12191954"/>
              <a:gd name="connsiteY5723" fmla="*/ 2351056 h 4397375"/>
              <a:gd name="connsiteX5724" fmla="*/ 5985361 w 12191954"/>
              <a:gd name="connsiteY5724" fmla="*/ 2351056 h 4397375"/>
              <a:gd name="connsiteX5725" fmla="*/ 5987479 w 12191954"/>
              <a:gd name="connsiteY5725" fmla="*/ 2352111 h 4397375"/>
              <a:gd name="connsiteX5726" fmla="*/ 5990124 w 12191954"/>
              <a:gd name="connsiteY5726" fmla="*/ 2353693 h 4397375"/>
              <a:gd name="connsiteX5727" fmla="*/ 5991712 w 12191954"/>
              <a:gd name="connsiteY5727" fmla="*/ 2355275 h 4397375"/>
              <a:gd name="connsiteX5728" fmla="*/ 5993300 w 12191954"/>
              <a:gd name="connsiteY5728" fmla="*/ 2356857 h 4397375"/>
              <a:gd name="connsiteX5729" fmla="*/ 5995945 w 12191954"/>
              <a:gd name="connsiteY5729" fmla="*/ 2362131 h 4397375"/>
              <a:gd name="connsiteX5730" fmla="*/ 5999119 w 12191954"/>
              <a:gd name="connsiteY5730" fmla="*/ 2368459 h 4397375"/>
              <a:gd name="connsiteX5731" fmla="*/ 6003882 w 12191954"/>
              <a:gd name="connsiteY5731" fmla="*/ 2379534 h 4397375"/>
              <a:gd name="connsiteX5732" fmla="*/ 6003354 w 12191954"/>
              <a:gd name="connsiteY5732" fmla="*/ 2383753 h 4397375"/>
              <a:gd name="connsiteX5733" fmla="*/ 6001765 w 12191954"/>
              <a:gd name="connsiteY5733" fmla="*/ 2385862 h 4397375"/>
              <a:gd name="connsiteX5734" fmla="*/ 6004941 w 12191954"/>
              <a:gd name="connsiteY5734" fmla="*/ 2382171 h 4397375"/>
              <a:gd name="connsiteX5735" fmla="*/ 6008644 w 12191954"/>
              <a:gd name="connsiteY5735" fmla="*/ 2379007 h 4397375"/>
              <a:gd name="connsiteX5736" fmla="*/ 6011290 w 12191954"/>
              <a:gd name="connsiteY5736" fmla="*/ 2375842 h 4397375"/>
              <a:gd name="connsiteX5737" fmla="*/ 6014994 w 12191954"/>
              <a:gd name="connsiteY5737" fmla="*/ 2373733 h 4397375"/>
              <a:gd name="connsiteX5738" fmla="*/ 6018698 w 12191954"/>
              <a:gd name="connsiteY5738" fmla="*/ 2371623 h 4397375"/>
              <a:gd name="connsiteX5739" fmla="*/ 6021874 w 12191954"/>
              <a:gd name="connsiteY5739" fmla="*/ 2371096 h 4397375"/>
              <a:gd name="connsiteX5740" fmla="*/ 6025578 w 12191954"/>
              <a:gd name="connsiteY5740" fmla="*/ 2370569 h 4397375"/>
              <a:gd name="connsiteX5741" fmla="*/ 6029282 w 12191954"/>
              <a:gd name="connsiteY5741" fmla="*/ 2370569 h 4397375"/>
              <a:gd name="connsiteX5742" fmla="*/ 6027694 w 12191954"/>
              <a:gd name="connsiteY5742" fmla="*/ 2354220 h 4397375"/>
              <a:gd name="connsiteX5743" fmla="*/ 6031398 w 12191954"/>
              <a:gd name="connsiteY5743" fmla="*/ 2354220 h 4397375"/>
              <a:gd name="connsiteX5744" fmla="*/ 6035102 w 12191954"/>
              <a:gd name="connsiteY5744" fmla="*/ 2354220 h 4397375"/>
              <a:gd name="connsiteX5745" fmla="*/ 6039335 w 12191954"/>
              <a:gd name="connsiteY5745" fmla="*/ 2354747 h 4397375"/>
              <a:gd name="connsiteX5746" fmla="*/ 6043040 w 12191954"/>
              <a:gd name="connsiteY5746" fmla="*/ 2354747 h 4397375"/>
              <a:gd name="connsiteX5747" fmla="*/ 6045685 w 12191954"/>
              <a:gd name="connsiteY5747" fmla="*/ 2353693 h 4397375"/>
              <a:gd name="connsiteX5748" fmla="*/ 6047802 w 12191954"/>
              <a:gd name="connsiteY5748" fmla="*/ 2352638 h 4397375"/>
              <a:gd name="connsiteX5749" fmla="*/ 6048860 w 12191954"/>
              <a:gd name="connsiteY5749" fmla="*/ 2351056 h 4397375"/>
              <a:gd name="connsiteX5750" fmla="*/ 6049919 w 12191954"/>
              <a:gd name="connsiteY5750" fmla="*/ 2349474 h 4397375"/>
              <a:gd name="connsiteX5751" fmla="*/ 6050447 w 12191954"/>
              <a:gd name="connsiteY5751" fmla="*/ 2347364 h 4397375"/>
              <a:gd name="connsiteX5752" fmla="*/ 6050977 w 12191954"/>
              <a:gd name="connsiteY5752" fmla="*/ 2344727 h 4397375"/>
              <a:gd name="connsiteX5753" fmla="*/ 5769087 w 12191954"/>
              <a:gd name="connsiteY5753" fmla="*/ 2341563 h 4397375"/>
              <a:gd name="connsiteX5754" fmla="*/ 5772288 w 12191954"/>
              <a:gd name="connsiteY5754" fmla="*/ 2342631 h 4397375"/>
              <a:gd name="connsiteX5755" fmla="*/ 5775493 w 12191954"/>
              <a:gd name="connsiteY5755" fmla="*/ 2345300 h 4397375"/>
              <a:gd name="connsiteX5756" fmla="*/ 5782431 w 12191954"/>
              <a:gd name="connsiteY5756" fmla="*/ 2350639 h 4397375"/>
              <a:gd name="connsiteX5757" fmla="*/ 5788837 w 12191954"/>
              <a:gd name="connsiteY5757" fmla="*/ 2355977 h 4397375"/>
              <a:gd name="connsiteX5758" fmla="*/ 5792574 w 12191954"/>
              <a:gd name="connsiteY5758" fmla="*/ 2358646 h 4397375"/>
              <a:gd name="connsiteX5759" fmla="*/ 5795777 w 12191954"/>
              <a:gd name="connsiteY5759" fmla="*/ 2360248 h 4397375"/>
              <a:gd name="connsiteX5760" fmla="*/ 5799515 w 12191954"/>
              <a:gd name="connsiteY5760" fmla="*/ 2360248 h 4397375"/>
              <a:gd name="connsiteX5761" fmla="*/ 5803784 w 12191954"/>
              <a:gd name="connsiteY5761" fmla="*/ 2359714 h 4397375"/>
              <a:gd name="connsiteX5762" fmla="*/ 5808590 w 12191954"/>
              <a:gd name="connsiteY5762" fmla="*/ 2357045 h 4397375"/>
              <a:gd name="connsiteX5763" fmla="*/ 5813394 w 12191954"/>
              <a:gd name="connsiteY5763" fmla="*/ 2352240 h 4397375"/>
              <a:gd name="connsiteX5764" fmla="*/ 5812326 w 12191954"/>
              <a:gd name="connsiteY5764" fmla="*/ 2364519 h 4397375"/>
              <a:gd name="connsiteX5765" fmla="*/ 5809657 w 12191954"/>
              <a:gd name="connsiteY5765" fmla="*/ 2374662 h 4397375"/>
              <a:gd name="connsiteX5766" fmla="*/ 5806987 w 12191954"/>
              <a:gd name="connsiteY5766" fmla="*/ 2383737 h 4397375"/>
              <a:gd name="connsiteX5767" fmla="*/ 5802717 w 12191954"/>
              <a:gd name="connsiteY5767" fmla="*/ 2390143 h 4397375"/>
              <a:gd name="connsiteX5768" fmla="*/ 5800580 w 12191954"/>
              <a:gd name="connsiteY5768" fmla="*/ 2393347 h 4397375"/>
              <a:gd name="connsiteX5769" fmla="*/ 5798446 w 12191954"/>
              <a:gd name="connsiteY5769" fmla="*/ 2395482 h 4397375"/>
              <a:gd name="connsiteX5770" fmla="*/ 5795777 w 12191954"/>
              <a:gd name="connsiteY5770" fmla="*/ 2397617 h 4397375"/>
              <a:gd name="connsiteX5771" fmla="*/ 5793642 w 12191954"/>
              <a:gd name="connsiteY5771" fmla="*/ 2399219 h 4397375"/>
              <a:gd name="connsiteX5772" fmla="*/ 5790439 w 12191954"/>
              <a:gd name="connsiteY5772" fmla="*/ 2400287 h 4397375"/>
              <a:gd name="connsiteX5773" fmla="*/ 5788302 w 12191954"/>
              <a:gd name="connsiteY5773" fmla="*/ 2401354 h 4397375"/>
              <a:gd name="connsiteX5774" fmla="*/ 5785100 w 12191954"/>
              <a:gd name="connsiteY5774" fmla="*/ 2401888 h 4397375"/>
              <a:gd name="connsiteX5775" fmla="*/ 5782965 w 12191954"/>
              <a:gd name="connsiteY5775" fmla="*/ 2401888 h 4397375"/>
              <a:gd name="connsiteX5776" fmla="*/ 5779764 w 12191954"/>
              <a:gd name="connsiteY5776" fmla="*/ 2401354 h 4397375"/>
              <a:gd name="connsiteX5777" fmla="*/ 5777626 w 12191954"/>
              <a:gd name="connsiteY5777" fmla="*/ 2400820 h 4397375"/>
              <a:gd name="connsiteX5778" fmla="*/ 5774958 w 12191954"/>
              <a:gd name="connsiteY5778" fmla="*/ 2399753 h 4397375"/>
              <a:gd name="connsiteX5779" fmla="*/ 5772288 w 12191954"/>
              <a:gd name="connsiteY5779" fmla="*/ 2398685 h 4397375"/>
              <a:gd name="connsiteX5780" fmla="*/ 5767485 w 12191954"/>
              <a:gd name="connsiteY5780" fmla="*/ 2394414 h 4397375"/>
              <a:gd name="connsiteX5781" fmla="*/ 5763213 w 12191954"/>
              <a:gd name="connsiteY5781" fmla="*/ 2389076 h 4397375"/>
              <a:gd name="connsiteX5782" fmla="*/ 5758943 w 12191954"/>
              <a:gd name="connsiteY5782" fmla="*/ 2381602 h 4397375"/>
              <a:gd name="connsiteX5783" fmla="*/ 5755740 w 12191954"/>
              <a:gd name="connsiteY5783" fmla="*/ 2373594 h 4397375"/>
              <a:gd name="connsiteX5784" fmla="*/ 5754140 w 12191954"/>
              <a:gd name="connsiteY5784" fmla="*/ 2363985 h 4397375"/>
              <a:gd name="connsiteX5785" fmla="*/ 5753071 w 12191954"/>
              <a:gd name="connsiteY5785" fmla="*/ 2352240 h 4397375"/>
              <a:gd name="connsiteX5786" fmla="*/ 5757341 w 12191954"/>
              <a:gd name="connsiteY5786" fmla="*/ 2346902 h 4397375"/>
              <a:gd name="connsiteX5787" fmla="*/ 5761080 w 12191954"/>
              <a:gd name="connsiteY5787" fmla="*/ 2343165 h 4397375"/>
              <a:gd name="connsiteX5788" fmla="*/ 5765349 w 12191954"/>
              <a:gd name="connsiteY5788" fmla="*/ 2342097 h 4397375"/>
              <a:gd name="connsiteX5789" fmla="*/ 2193634 w 12191954"/>
              <a:gd name="connsiteY5789" fmla="*/ 2306638 h 4397375"/>
              <a:gd name="connsiteX5790" fmla="*/ 2198997 w 12191954"/>
              <a:gd name="connsiteY5790" fmla="*/ 2307164 h 4397375"/>
              <a:gd name="connsiteX5791" fmla="*/ 2203823 w 12191954"/>
              <a:gd name="connsiteY5791" fmla="*/ 2307690 h 4397375"/>
              <a:gd name="connsiteX5792" fmla="*/ 2209723 w 12191954"/>
              <a:gd name="connsiteY5792" fmla="*/ 2309794 h 4397375"/>
              <a:gd name="connsiteX5793" fmla="*/ 2220986 w 12191954"/>
              <a:gd name="connsiteY5793" fmla="*/ 2314528 h 4397375"/>
              <a:gd name="connsiteX5794" fmla="*/ 2231713 w 12191954"/>
              <a:gd name="connsiteY5794" fmla="*/ 2318210 h 4397375"/>
              <a:gd name="connsiteX5795" fmla="*/ 2236539 w 12191954"/>
              <a:gd name="connsiteY5795" fmla="*/ 2319788 h 4397375"/>
              <a:gd name="connsiteX5796" fmla="*/ 2240830 w 12191954"/>
              <a:gd name="connsiteY5796" fmla="*/ 2319788 h 4397375"/>
              <a:gd name="connsiteX5797" fmla="*/ 2244048 w 12191954"/>
              <a:gd name="connsiteY5797" fmla="*/ 2319262 h 4397375"/>
              <a:gd name="connsiteX5798" fmla="*/ 2246192 w 12191954"/>
              <a:gd name="connsiteY5798" fmla="*/ 2317684 h 4397375"/>
              <a:gd name="connsiteX5799" fmla="*/ 2247802 w 12191954"/>
              <a:gd name="connsiteY5799" fmla="*/ 2316632 h 4397375"/>
              <a:gd name="connsiteX5800" fmla="*/ 2251020 w 12191954"/>
              <a:gd name="connsiteY5800" fmla="*/ 2322418 h 4397375"/>
              <a:gd name="connsiteX5801" fmla="*/ 2253165 w 12191954"/>
              <a:gd name="connsiteY5801" fmla="*/ 2328203 h 4397375"/>
              <a:gd name="connsiteX5802" fmla="*/ 2253701 w 12191954"/>
              <a:gd name="connsiteY5802" fmla="*/ 2333989 h 4397375"/>
              <a:gd name="connsiteX5803" fmla="*/ 2254238 w 12191954"/>
              <a:gd name="connsiteY5803" fmla="*/ 2339775 h 4397375"/>
              <a:gd name="connsiteX5804" fmla="*/ 2253701 w 12191954"/>
              <a:gd name="connsiteY5804" fmla="*/ 2345035 h 4397375"/>
              <a:gd name="connsiteX5805" fmla="*/ 2252629 w 12191954"/>
              <a:gd name="connsiteY5805" fmla="*/ 2350295 h 4397375"/>
              <a:gd name="connsiteX5806" fmla="*/ 2251020 w 12191954"/>
              <a:gd name="connsiteY5806" fmla="*/ 2355554 h 4397375"/>
              <a:gd name="connsiteX5807" fmla="*/ 2248338 w 12191954"/>
              <a:gd name="connsiteY5807" fmla="*/ 2360288 h 4397375"/>
              <a:gd name="connsiteX5808" fmla="*/ 2243512 w 12191954"/>
              <a:gd name="connsiteY5808" fmla="*/ 2370282 h 4397375"/>
              <a:gd name="connsiteX5809" fmla="*/ 2237612 w 12191954"/>
              <a:gd name="connsiteY5809" fmla="*/ 2378698 h 4397375"/>
              <a:gd name="connsiteX5810" fmla="*/ 2232785 w 12191954"/>
              <a:gd name="connsiteY5810" fmla="*/ 2386587 h 4397375"/>
              <a:gd name="connsiteX5811" fmla="*/ 2229567 w 12191954"/>
              <a:gd name="connsiteY5811" fmla="*/ 2393951 h 4397375"/>
              <a:gd name="connsiteX5812" fmla="*/ 2226350 w 12191954"/>
              <a:gd name="connsiteY5812" fmla="*/ 2385009 h 4397375"/>
              <a:gd name="connsiteX5813" fmla="*/ 2223131 w 12191954"/>
              <a:gd name="connsiteY5813" fmla="*/ 2378698 h 4397375"/>
              <a:gd name="connsiteX5814" fmla="*/ 2219913 w 12191954"/>
              <a:gd name="connsiteY5814" fmla="*/ 2373438 h 4397375"/>
              <a:gd name="connsiteX5815" fmla="*/ 2217232 w 12191954"/>
              <a:gd name="connsiteY5815" fmla="*/ 2369230 h 4397375"/>
              <a:gd name="connsiteX5816" fmla="*/ 2213477 w 12191954"/>
              <a:gd name="connsiteY5816" fmla="*/ 2365548 h 4397375"/>
              <a:gd name="connsiteX5817" fmla="*/ 2210259 w 12191954"/>
              <a:gd name="connsiteY5817" fmla="*/ 2363444 h 4397375"/>
              <a:gd name="connsiteX5818" fmla="*/ 2203823 w 12191954"/>
              <a:gd name="connsiteY5818" fmla="*/ 2359762 h 4397375"/>
              <a:gd name="connsiteX5819" fmla="*/ 2196852 w 12191954"/>
              <a:gd name="connsiteY5819" fmla="*/ 2356080 h 4397375"/>
              <a:gd name="connsiteX5820" fmla="*/ 2193634 w 12191954"/>
              <a:gd name="connsiteY5820" fmla="*/ 2353977 h 4397375"/>
              <a:gd name="connsiteX5821" fmla="*/ 2189879 w 12191954"/>
              <a:gd name="connsiteY5821" fmla="*/ 2350821 h 4397375"/>
              <a:gd name="connsiteX5822" fmla="*/ 2186661 w 12191954"/>
              <a:gd name="connsiteY5822" fmla="*/ 2347139 h 4397375"/>
              <a:gd name="connsiteX5823" fmla="*/ 2182907 w 12191954"/>
              <a:gd name="connsiteY5823" fmla="*/ 2342405 h 4397375"/>
              <a:gd name="connsiteX5824" fmla="*/ 2178617 w 12191954"/>
              <a:gd name="connsiteY5824" fmla="*/ 2336619 h 4397375"/>
              <a:gd name="connsiteX5825" fmla="*/ 2174863 w 12191954"/>
              <a:gd name="connsiteY5825" fmla="*/ 2329255 h 4397375"/>
              <a:gd name="connsiteX5826" fmla="*/ 2177544 w 12191954"/>
              <a:gd name="connsiteY5826" fmla="*/ 2320840 h 4397375"/>
              <a:gd name="connsiteX5827" fmla="*/ 2179154 w 12191954"/>
              <a:gd name="connsiteY5827" fmla="*/ 2317158 h 4397375"/>
              <a:gd name="connsiteX5828" fmla="*/ 2180226 w 12191954"/>
              <a:gd name="connsiteY5828" fmla="*/ 2315054 h 4397375"/>
              <a:gd name="connsiteX5829" fmla="*/ 2182907 w 12191954"/>
              <a:gd name="connsiteY5829" fmla="*/ 2312424 h 4397375"/>
              <a:gd name="connsiteX5830" fmla="*/ 2184516 w 12191954"/>
              <a:gd name="connsiteY5830" fmla="*/ 2310320 h 4397375"/>
              <a:gd name="connsiteX5831" fmla="*/ 2186661 w 12191954"/>
              <a:gd name="connsiteY5831" fmla="*/ 2308742 h 4397375"/>
              <a:gd name="connsiteX5832" fmla="*/ 2188807 w 12191954"/>
              <a:gd name="connsiteY5832" fmla="*/ 2307690 h 4397375"/>
              <a:gd name="connsiteX5833" fmla="*/ 2191489 w 12191954"/>
              <a:gd name="connsiteY5833" fmla="*/ 2307164 h 4397375"/>
              <a:gd name="connsiteX5834" fmla="*/ 2081903 w 12191954"/>
              <a:gd name="connsiteY5834" fmla="*/ 2303463 h 4397375"/>
              <a:gd name="connsiteX5835" fmla="*/ 2088291 w 12191954"/>
              <a:gd name="connsiteY5835" fmla="*/ 2303463 h 4397375"/>
              <a:gd name="connsiteX5836" fmla="*/ 2094678 w 12191954"/>
              <a:gd name="connsiteY5836" fmla="*/ 2303985 h 4397375"/>
              <a:gd name="connsiteX5837" fmla="*/ 2106924 w 12191954"/>
              <a:gd name="connsiteY5837" fmla="*/ 2306073 h 4397375"/>
              <a:gd name="connsiteX5838" fmla="*/ 2119700 w 12191954"/>
              <a:gd name="connsiteY5838" fmla="*/ 2307638 h 4397375"/>
              <a:gd name="connsiteX5839" fmla="*/ 2125018 w 12191954"/>
              <a:gd name="connsiteY5839" fmla="*/ 2307638 h 4397375"/>
              <a:gd name="connsiteX5840" fmla="*/ 2130344 w 12191954"/>
              <a:gd name="connsiteY5840" fmla="*/ 2307638 h 4397375"/>
              <a:gd name="connsiteX5841" fmla="*/ 2135138 w 12191954"/>
              <a:gd name="connsiteY5841" fmla="*/ 2306595 h 4397375"/>
              <a:gd name="connsiteX5842" fmla="*/ 2139928 w 12191954"/>
              <a:gd name="connsiteY5842" fmla="*/ 2303985 h 4397375"/>
              <a:gd name="connsiteX5843" fmla="*/ 2139928 w 12191954"/>
              <a:gd name="connsiteY5843" fmla="*/ 2312336 h 4397375"/>
              <a:gd name="connsiteX5844" fmla="*/ 2139396 w 12191954"/>
              <a:gd name="connsiteY5844" fmla="*/ 2319643 h 4397375"/>
              <a:gd name="connsiteX5845" fmla="*/ 2138331 w 12191954"/>
              <a:gd name="connsiteY5845" fmla="*/ 2325384 h 4397375"/>
              <a:gd name="connsiteX5846" fmla="*/ 2137266 w 12191954"/>
              <a:gd name="connsiteY5846" fmla="*/ 2330081 h 4397375"/>
              <a:gd name="connsiteX5847" fmla="*/ 2135138 w 12191954"/>
              <a:gd name="connsiteY5847" fmla="*/ 2334256 h 4397375"/>
              <a:gd name="connsiteX5848" fmla="*/ 2133006 w 12191954"/>
              <a:gd name="connsiteY5848" fmla="*/ 2337388 h 4397375"/>
              <a:gd name="connsiteX5849" fmla="*/ 2130344 w 12191954"/>
              <a:gd name="connsiteY5849" fmla="*/ 2339997 h 4397375"/>
              <a:gd name="connsiteX5850" fmla="*/ 2127682 w 12191954"/>
              <a:gd name="connsiteY5850" fmla="*/ 2342085 h 4397375"/>
              <a:gd name="connsiteX5851" fmla="*/ 2125018 w 12191954"/>
              <a:gd name="connsiteY5851" fmla="*/ 2344173 h 4397375"/>
              <a:gd name="connsiteX5852" fmla="*/ 2122361 w 12191954"/>
              <a:gd name="connsiteY5852" fmla="*/ 2345738 h 4397375"/>
              <a:gd name="connsiteX5853" fmla="*/ 2115443 w 12191954"/>
              <a:gd name="connsiteY5853" fmla="*/ 2347826 h 4397375"/>
              <a:gd name="connsiteX5854" fmla="*/ 2109586 w 12191954"/>
              <a:gd name="connsiteY5854" fmla="*/ 2350958 h 4397375"/>
              <a:gd name="connsiteX5855" fmla="*/ 2106391 w 12191954"/>
              <a:gd name="connsiteY5855" fmla="*/ 2352523 h 4397375"/>
              <a:gd name="connsiteX5856" fmla="*/ 2103731 w 12191954"/>
              <a:gd name="connsiteY5856" fmla="*/ 2355133 h 4397375"/>
              <a:gd name="connsiteX5857" fmla="*/ 2104264 w 12191954"/>
              <a:gd name="connsiteY5857" fmla="*/ 2358786 h 4397375"/>
              <a:gd name="connsiteX5858" fmla="*/ 2104794 w 12191954"/>
              <a:gd name="connsiteY5858" fmla="*/ 2361396 h 4397375"/>
              <a:gd name="connsiteX5859" fmla="*/ 2105861 w 12191954"/>
              <a:gd name="connsiteY5859" fmla="*/ 2363484 h 4397375"/>
              <a:gd name="connsiteX5860" fmla="*/ 2107988 w 12191954"/>
              <a:gd name="connsiteY5860" fmla="*/ 2365049 h 4397375"/>
              <a:gd name="connsiteX5861" fmla="*/ 2111715 w 12191954"/>
              <a:gd name="connsiteY5861" fmla="*/ 2366093 h 4397375"/>
              <a:gd name="connsiteX5862" fmla="*/ 2113846 w 12191954"/>
              <a:gd name="connsiteY5862" fmla="*/ 2366615 h 4397375"/>
              <a:gd name="connsiteX5863" fmla="*/ 2115443 w 12191954"/>
              <a:gd name="connsiteY5863" fmla="*/ 2367137 h 4397375"/>
              <a:gd name="connsiteX5864" fmla="*/ 2118635 w 12191954"/>
              <a:gd name="connsiteY5864" fmla="*/ 2370269 h 4397375"/>
              <a:gd name="connsiteX5865" fmla="*/ 2120233 w 12191954"/>
              <a:gd name="connsiteY5865" fmla="*/ 2373400 h 4397375"/>
              <a:gd name="connsiteX5866" fmla="*/ 2120764 w 12191954"/>
              <a:gd name="connsiteY5866" fmla="*/ 2374966 h 4397375"/>
              <a:gd name="connsiteX5867" fmla="*/ 2120764 w 12191954"/>
              <a:gd name="connsiteY5867" fmla="*/ 2376532 h 4397375"/>
              <a:gd name="connsiteX5868" fmla="*/ 2119700 w 12191954"/>
              <a:gd name="connsiteY5868" fmla="*/ 2378097 h 4397375"/>
              <a:gd name="connsiteX5869" fmla="*/ 2118635 w 12191954"/>
              <a:gd name="connsiteY5869" fmla="*/ 2379141 h 4397375"/>
              <a:gd name="connsiteX5870" fmla="*/ 2115975 w 12191954"/>
              <a:gd name="connsiteY5870" fmla="*/ 2379663 h 4397375"/>
              <a:gd name="connsiteX5871" fmla="*/ 2113846 w 12191954"/>
              <a:gd name="connsiteY5871" fmla="*/ 2379663 h 4397375"/>
              <a:gd name="connsiteX5872" fmla="*/ 2111182 w 12191954"/>
              <a:gd name="connsiteY5872" fmla="*/ 2379663 h 4397375"/>
              <a:gd name="connsiteX5873" fmla="*/ 2108523 w 12191954"/>
              <a:gd name="connsiteY5873" fmla="*/ 2379141 h 4397375"/>
              <a:gd name="connsiteX5874" fmla="*/ 2105861 w 12191954"/>
              <a:gd name="connsiteY5874" fmla="*/ 2378097 h 4397375"/>
              <a:gd name="connsiteX5875" fmla="*/ 2103731 w 12191954"/>
              <a:gd name="connsiteY5875" fmla="*/ 2376532 h 4397375"/>
              <a:gd name="connsiteX5876" fmla="*/ 2101070 w 12191954"/>
              <a:gd name="connsiteY5876" fmla="*/ 2374966 h 4397375"/>
              <a:gd name="connsiteX5877" fmla="*/ 2099473 w 12191954"/>
              <a:gd name="connsiteY5877" fmla="*/ 2372878 h 4397375"/>
              <a:gd name="connsiteX5878" fmla="*/ 2098409 w 12191954"/>
              <a:gd name="connsiteY5878" fmla="*/ 2370269 h 4397375"/>
              <a:gd name="connsiteX5879" fmla="*/ 2097877 w 12191954"/>
              <a:gd name="connsiteY5879" fmla="*/ 2367137 h 4397375"/>
              <a:gd name="connsiteX5880" fmla="*/ 2099473 w 12191954"/>
              <a:gd name="connsiteY5880" fmla="*/ 2359308 h 4397375"/>
              <a:gd name="connsiteX5881" fmla="*/ 2102666 w 12191954"/>
              <a:gd name="connsiteY5881" fmla="*/ 2351480 h 4397375"/>
              <a:gd name="connsiteX5882" fmla="*/ 2103731 w 12191954"/>
              <a:gd name="connsiteY5882" fmla="*/ 2347826 h 4397375"/>
              <a:gd name="connsiteX5883" fmla="*/ 2105327 w 12191954"/>
              <a:gd name="connsiteY5883" fmla="*/ 2345738 h 4397375"/>
              <a:gd name="connsiteX5884" fmla="*/ 2106924 w 12191954"/>
              <a:gd name="connsiteY5884" fmla="*/ 2343129 h 4397375"/>
              <a:gd name="connsiteX5885" fmla="*/ 2109586 w 12191954"/>
              <a:gd name="connsiteY5885" fmla="*/ 2342085 h 4397375"/>
              <a:gd name="connsiteX5886" fmla="*/ 2106924 w 12191954"/>
              <a:gd name="connsiteY5886" fmla="*/ 2341041 h 4397375"/>
              <a:gd name="connsiteX5887" fmla="*/ 2104264 w 12191954"/>
              <a:gd name="connsiteY5887" fmla="*/ 2339997 h 4397375"/>
              <a:gd name="connsiteX5888" fmla="*/ 2098409 w 12191954"/>
              <a:gd name="connsiteY5888" fmla="*/ 2336866 h 4397375"/>
              <a:gd name="connsiteX5889" fmla="*/ 2090952 w 12191954"/>
              <a:gd name="connsiteY5889" fmla="*/ 2332691 h 4397375"/>
              <a:gd name="connsiteX5890" fmla="*/ 2084033 w 12191954"/>
              <a:gd name="connsiteY5890" fmla="*/ 2328515 h 4397375"/>
              <a:gd name="connsiteX5891" fmla="*/ 2079774 w 12191954"/>
              <a:gd name="connsiteY5891" fmla="*/ 2326949 h 4397375"/>
              <a:gd name="connsiteX5892" fmla="*/ 2075516 w 12191954"/>
              <a:gd name="connsiteY5892" fmla="*/ 2325906 h 4397375"/>
              <a:gd name="connsiteX5893" fmla="*/ 2071258 w 12191954"/>
              <a:gd name="connsiteY5893" fmla="*/ 2324862 h 4397375"/>
              <a:gd name="connsiteX5894" fmla="*/ 2067000 w 12191954"/>
              <a:gd name="connsiteY5894" fmla="*/ 2323818 h 4397375"/>
              <a:gd name="connsiteX5895" fmla="*/ 2063273 w 12191954"/>
              <a:gd name="connsiteY5895" fmla="*/ 2323818 h 4397375"/>
              <a:gd name="connsiteX5896" fmla="*/ 2059015 w 12191954"/>
              <a:gd name="connsiteY5896" fmla="*/ 2325384 h 4397375"/>
              <a:gd name="connsiteX5897" fmla="*/ 2054225 w 12191954"/>
              <a:gd name="connsiteY5897" fmla="*/ 2326428 h 4397375"/>
              <a:gd name="connsiteX5898" fmla="*/ 2049434 w 12191954"/>
              <a:gd name="connsiteY5898" fmla="*/ 2329559 h 4397375"/>
              <a:gd name="connsiteX5899" fmla="*/ 2051563 w 12191954"/>
              <a:gd name="connsiteY5899" fmla="*/ 2324862 h 4397375"/>
              <a:gd name="connsiteX5900" fmla="*/ 2054225 w 12191954"/>
              <a:gd name="connsiteY5900" fmla="*/ 2321208 h 4397375"/>
              <a:gd name="connsiteX5901" fmla="*/ 2056353 w 12191954"/>
              <a:gd name="connsiteY5901" fmla="*/ 2317555 h 4397375"/>
              <a:gd name="connsiteX5902" fmla="*/ 2059015 w 12191954"/>
              <a:gd name="connsiteY5902" fmla="*/ 2314945 h 4397375"/>
              <a:gd name="connsiteX5903" fmla="*/ 2061144 w 12191954"/>
              <a:gd name="connsiteY5903" fmla="*/ 2312336 h 4397375"/>
              <a:gd name="connsiteX5904" fmla="*/ 2064338 w 12191954"/>
              <a:gd name="connsiteY5904" fmla="*/ 2310248 h 4397375"/>
              <a:gd name="connsiteX5905" fmla="*/ 2069661 w 12191954"/>
              <a:gd name="connsiteY5905" fmla="*/ 2306595 h 4397375"/>
              <a:gd name="connsiteX5906" fmla="*/ 2075516 w 12191954"/>
              <a:gd name="connsiteY5906" fmla="*/ 2305029 h 4397375"/>
              <a:gd name="connsiteX5907" fmla="*/ 751387 w 12191954"/>
              <a:gd name="connsiteY5907" fmla="*/ 2300288 h 4397375"/>
              <a:gd name="connsiteX5908" fmla="*/ 754033 w 12191954"/>
              <a:gd name="connsiteY5908" fmla="*/ 2300288 h 4397375"/>
              <a:gd name="connsiteX5909" fmla="*/ 757208 w 12191954"/>
              <a:gd name="connsiteY5909" fmla="*/ 2301339 h 4397375"/>
              <a:gd name="connsiteX5910" fmla="*/ 758796 w 12191954"/>
              <a:gd name="connsiteY5910" fmla="*/ 2302916 h 4397375"/>
              <a:gd name="connsiteX5911" fmla="*/ 760912 w 12191954"/>
              <a:gd name="connsiteY5911" fmla="*/ 2306596 h 4397375"/>
              <a:gd name="connsiteX5912" fmla="*/ 761971 w 12191954"/>
              <a:gd name="connsiteY5912" fmla="*/ 2310276 h 4397375"/>
              <a:gd name="connsiteX5913" fmla="*/ 763029 w 12191954"/>
              <a:gd name="connsiteY5913" fmla="*/ 2319738 h 4397375"/>
              <a:gd name="connsiteX5914" fmla="*/ 764617 w 12191954"/>
              <a:gd name="connsiteY5914" fmla="*/ 2330251 h 4397375"/>
              <a:gd name="connsiteX5915" fmla="*/ 765675 w 12191954"/>
              <a:gd name="connsiteY5915" fmla="*/ 2340238 h 4397375"/>
              <a:gd name="connsiteX5916" fmla="*/ 766733 w 12191954"/>
              <a:gd name="connsiteY5916" fmla="*/ 2344444 h 4397375"/>
              <a:gd name="connsiteX5917" fmla="*/ 767792 w 12191954"/>
              <a:gd name="connsiteY5917" fmla="*/ 2348123 h 4397375"/>
              <a:gd name="connsiteX5918" fmla="*/ 769908 w 12191954"/>
              <a:gd name="connsiteY5918" fmla="*/ 2351277 h 4397375"/>
              <a:gd name="connsiteX5919" fmla="*/ 771496 w 12191954"/>
              <a:gd name="connsiteY5919" fmla="*/ 2353906 h 4397375"/>
              <a:gd name="connsiteX5920" fmla="*/ 770967 w 12191954"/>
              <a:gd name="connsiteY5920" fmla="*/ 2358637 h 4397375"/>
              <a:gd name="connsiteX5921" fmla="*/ 770438 w 12191954"/>
              <a:gd name="connsiteY5921" fmla="*/ 2362316 h 4397375"/>
              <a:gd name="connsiteX5922" fmla="*/ 769908 w 12191954"/>
              <a:gd name="connsiteY5922" fmla="*/ 2366522 h 4397375"/>
              <a:gd name="connsiteX5923" fmla="*/ 768321 w 12191954"/>
              <a:gd name="connsiteY5923" fmla="*/ 2369676 h 4397375"/>
              <a:gd name="connsiteX5924" fmla="*/ 767263 w 12191954"/>
              <a:gd name="connsiteY5924" fmla="*/ 2371778 h 4397375"/>
              <a:gd name="connsiteX5925" fmla="*/ 765675 w 12191954"/>
              <a:gd name="connsiteY5925" fmla="*/ 2374407 h 4397375"/>
              <a:gd name="connsiteX5926" fmla="*/ 763558 w 12191954"/>
              <a:gd name="connsiteY5926" fmla="*/ 2375983 h 4397375"/>
              <a:gd name="connsiteX5927" fmla="*/ 761971 w 12191954"/>
              <a:gd name="connsiteY5927" fmla="*/ 2377035 h 4397375"/>
              <a:gd name="connsiteX5928" fmla="*/ 759854 w 12191954"/>
              <a:gd name="connsiteY5928" fmla="*/ 2378612 h 4397375"/>
              <a:gd name="connsiteX5929" fmla="*/ 757208 w 12191954"/>
              <a:gd name="connsiteY5929" fmla="*/ 2379137 h 4397375"/>
              <a:gd name="connsiteX5930" fmla="*/ 752446 w 12191954"/>
              <a:gd name="connsiteY5930" fmla="*/ 2379663 h 4397375"/>
              <a:gd name="connsiteX5931" fmla="*/ 747154 w 12191954"/>
              <a:gd name="connsiteY5931" fmla="*/ 2379663 h 4397375"/>
              <a:gd name="connsiteX5932" fmla="*/ 741862 w 12191954"/>
              <a:gd name="connsiteY5932" fmla="*/ 2379137 h 4397375"/>
              <a:gd name="connsiteX5933" fmla="*/ 741333 w 12191954"/>
              <a:gd name="connsiteY5933" fmla="*/ 2371778 h 4397375"/>
              <a:gd name="connsiteX5934" fmla="*/ 741862 w 12191954"/>
              <a:gd name="connsiteY5934" fmla="*/ 2365996 h 4397375"/>
              <a:gd name="connsiteX5935" fmla="*/ 742391 w 12191954"/>
              <a:gd name="connsiteY5935" fmla="*/ 2361791 h 4397375"/>
              <a:gd name="connsiteX5936" fmla="*/ 743979 w 12191954"/>
              <a:gd name="connsiteY5936" fmla="*/ 2358637 h 4397375"/>
              <a:gd name="connsiteX5937" fmla="*/ 746095 w 12191954"/>
              <a:gd name="connsiteY5937" fmla="*/ 2356534 h 4397375"/>
              <a:gd name="connsiteX5938" fmla="*/ 748212 w 12191954"/>
              <a:gd name="connsiteY5938" fmla="*/ 2354957 h 4397375"/>
              <a:gd name="connsiteX5939" fmla="*/ 750858 w 12191954"/>
              <a:gd name="connsiteY5939" fmla="*/ 2354431 h 4397375"/>
              <a:gd name="connsiteX5940" fmla="*/ 753504 w 12191954"/>
              <a:gd name="connsiteY5940" fmla="*/ 2353906 h 4397375"/>
              <a:gd name="connsiteX5941" fmla="*/ 751917 w 12191954"/>
              <a:gd name="connsiteY5941" fmla="*/ 2349175 h 4397375"/>
              <a:gd name="connsiteX5942" fmla="*/ 750858 w 12191954"/>
              <a:gd name="connsiteY5942" fmla="*/ 2343392 h 4397375"/>
              <a:gd name="connsiteX5943" fmla="*/ 748741 w 12191954"/>
              <a:gd name="connsiteY5943" fmla="*/ 2331828 h 4397375"/>
              <a:gd name="connsiteX5944" fmla="*/ 747683 w 12191954"/>
              <a:gd name="connsiteY5944" fmla="*/ 2317635 h 4397375"/>
              <a:gd name="connsiteX5945" fmla="*/ 747683 w 12191954"/>
              <a:gd name="connsiteY5945" fmla="*/ 2301865 h 4397375"/>
              <a:gd name="connsiteX5946" fmla="*/ 2814596 w 12191954"/>
              <a:gd name="connsiteY5946" fmla="*/ 2293938 h 4397375"/>
              <a:gd name="connsiteX5947" fmla="*/ 2817243 w 12191954"/>
              <a:gd name="connsiteY5947" fmla="*/ 2294467 h 4397375"/>
              <a:gd name="connsiteX5948" fmla="*/ 2818830 w 12191954"/>
              <a:gd name="connsiteY5948" fmla="*/ 2296584 h 4397375"/>
              <a:gd name="connsiteX5949" fmla="*/ 2822534 w 12191954"/>
              <a:gd name="connsiteY5949" fmla="*/ 2300288 h 4397375"/>
              <a:gd name="connsiteX5950" fmla="*/ 2825710 w 12191954"/>
              <a:gd name="connsiteY5950" fmla="*/ 2305051 h 4397375"/>
              <a:gd name="connsiteX5951" fmla="*/ 2828355 w 12191954"/>
              <a:gd name="connsiteY5951" fmla="*/ 2310342 h 4397375"/>
              <a:gd name="connsiteX5952" fmla="*/ 2833117 w 12191954"/>
              <a:gd name="connsiteY5952" fmla="*/ 2321984 h 4397375"/>
              <a:gd name="connsiteX5953" fmla="*/ 2835764 w 12191954"/>
              <a:gd name="connsiteY5953" fmla="*/ 2327276 h 4397375"/>
              <a:gd name="connsiteX5954" fmla="*/ 2838410 w 12191954"/>
              <a:gd name="connsiteY5954" fmla="*/ 2332568 h 4397375"/>
              <a:gd name="connsiteX5955" fmla="*/ 2837351 w 12191954"/>
              <a:gd name="connsiteY5955" fmla="*/ 2337330 h 4397375"/>
              <a:gd name="connsiteX5956" fmla="*/ 2836293 w 12191954"/>
              <a:gd name="connsiteY5956" fmla="*/ 2340505 h 4397375"/>
              <a:gd name="connsiteX5957" fmla="*/ 2834176 w 12191954"/>
              <a:gd name="connsiteY5957" fmla="*/ 2342622 h 4397375"/>
              <a:gd name="connsiteX5958" fmla="*/ 2832059 w 12191954"/>
              <a:gd name="connsiteY5958" fmla="*/ 2344739 h 4397375"/>
              <a:gd name="connsiteX5959" fmla="*/ 2829943 w 12191954"/>
              <a:gd name="connsiteY5959" fmla="*/ 2346326 h 4397375"/>
              <a:gd name="connsiteX5960" fmla="*/ 2828355 w 12191954"/>
              <a:gd name="connsiteY5960" fmla="*/ 2349501 h 4397375"/>
              <a:gd name="connsiteX5961" fmla="*/ 2827297 w 12191954"/>
              <a:gd name="connsiteY5961" fmla="*/ 2353205 h 4397375"/>
              <a:gd name="connsiteX5962" fmla="*/ 2826767 w 12191954"/>
              <a:gd name="connsiteY5962" fmla="*/ 2359026 h 4397375"/>
              <a:gd name="connsiteX5963" fmla="*/ 2824651 w 12191954"/>
              <a:gd name="connsiteY5963" fmla="*/ 2356380 h 4397375"/>
              <a:gd name="connsiteX5964" fmla="*/ 2823593 w 12191954"/>
              <a:gd name="connsiteY5964" fmla="*/ 2353205 h 4397375"/>
              <a:gd name="connsiteX5965" fmla="*/ 2821475 w 12191954"/>
              <a:gd name="connsiteY5965" fmla="*/ 2346855 h 4397375"/>
              <a:gd name="connsiteX5966" fmla="*/ 2819359 w 12191954"/>
              <a:gd name="connsiteY5966" fmla="*/ 2339447 h 4397375"/>
              <a:gd name="connsiteX5967" fmla="*/ 2818301 w 12191954"/>
              <a:gd name="connsiteY5967" fmla="*/ 2330980 h 4397375"/>
              <a:gd name="connsiteX5968" fmla="*/ 2816713 w 12191954"/>
              <a:gd name="connsiteY5968" fmla="*/ 2311930 h 4397375"/>
              <a:gd name="connsiteX5969" fmla="*/ 2940011 w 12191954"/>
              <a:gd name="connsiteY5969" fmla="*/ 2290763 h 4397375"/>
              <a:gd name="connsiteX5970" fmla="*/ 2942657 w 12191954"/>
              <a:gd name="connsiteY5970" fmla="*/ 2291292 h 4397375"/>
              <a:gd name="connsiteX5971" fmla="*/ 2946361 w 12191954"/>
              <a:gd name="connsiteY5971" fmla="*/ 2292880 h 4397375"/>
              <a:gd name="connsiteX5972" fmla="*/ 2948478 w 12191954"/>
              <a:gd name="connsiteY5972" fmla="*/ 2295526 h 4397375"/>
              <a:gd name="connsiteX5973" fmla="*/ 2951124 w 12191954"/>
              <a:gd name="connsiteY5973" fmla="*/ 2299230 h 4397375"/>
              <a:gd name="connsiteX5974" fmla="*/ 2952182 w 12191954"/>
              <a:gd name="connsiteY5974" fmla="*/ 2303992 h 4397375"/>
              <a:gd name="connsiteX5975" fmla="*/ 2952711 w 12191954"/>
              <a:gd name="connsiteY5975" fmla="*/ 2310871 h 4397375"/>
              <a:gd name="connsiteX5976" fmla="*/ 2952711 w 12191954"/>
              <a:gd name="connsiteY5976" fmla="*/ 2319338 h 4397375"/>
              <a:gd name="connsiteX5977" fmla="*/ 2905086 w 12191954"/>
              <a:gd name="connsiteY5977" fmla="*/ 2319338 h 4397375"/>
              <a:gd name="connsiteX5978" fmla="*/ 2905086 w 12191954"/>
              <a:gd name="connsiteY5978" fmla="*/ 2292880 h 4397375"/>
              <a:gd name="connsiteX5979" fmla="*/ 2907731 w 12191954"/>
              <a:gd name="connsiteY5979" fmla="*/ 2294996 h 4397375"/>
              <a:gd name="connsiteX5980" fmla="*/ 2911436 w 12191954"/>
              <a:gd name="connsiteY5980" fmla="*/ 2295526 h 4397375"/>
              <a:gd name="connsiteX5981" fmla="*/ 2915140 w 12191954"/>
              <a:gd name="connsiteY5981" fmla="*/ 2295526 h 4397375"/>
              <a:gd name="connsiteX5982" fmla="*/ 2918844 w 12191954"/>
              <a:gd name="connsiteY5982" fmla="*/ 2294996 h 4397375"/>
              <a:gd name="connsiteX5983" fmla="*/ 2927311 w 12191954"/>
              <a:gd name="connsiteY5983" fmla="*/ 2292351 h 4397375"/>
              <a:gd name="connsiteX5984" fmla="*/ 2935777 w 12191954"/>
              <a:gd name="connsiteY5984" fmla="*/ 2291292 h 4397375"/>
              <a:gd name="connsiteX5985" fmla="*/ 4889988 w 12191954"/>
              <a:gd name="connsiteY5985" fmla="*/ 2279650 h 4397375"/>
              <a:gd name="connsiteX5986" fmla="*/ 4892108 w 12191954"/>
              <a:gd name="connsiteY5986" fmla="*/ 2279650 h 4397375"/>
              <a:gd name="connsiteX5987" fmla="*/ 4895283 w 12191954"/>
              <a:gd name="connsiteY5987" fmla="*/ 2281217 h 4397375"/>
              <a:gd name="connsiteX5988" fmla="*/ 4900044 w 12191954"/>
              <a:gd name="connsiteY5988" fmla="*/ 2283307 h 4397375"/>
              <a:gd name="connsiteX5989" fmla="*/ 4899515 w 12191954"/>
              <a:gd name="connsiteY5989" fmla="*/ 2322482 h 4397375"/>
              <a:gd name="connsiteX5990" fmla="*/ 4903752 w 12191954"/>
              <a:gd name="connsiteY5990" fmla="*/ 2325094 h 4397375"/>
              <a:gd name="connsiteX5991" fmla="*/ 4907455 w 12191954"/>
              <a:gd name="connsiteY5991" fmla="*/ 2327706 h 4397375"/>
              <a:gd name="connsiteX5992" fmla="*/ 4909571 w 12191954"/>
              <a:gd name="connsiteY5992" fmla="*/ 2330840 h 4397375"/>
              <a:gd name="connsiteX5993" fmla="*/ 4911691 w 12191954"/>
              <a:gd name="connsiteY5993" fmla="*/ 2332929 h 4397375"/>
              <a:gd name="connsiteX5994" fmla="*/ 4910104 w 12191954"/>
              <a:gd name="connsiteY5994" fmla="*/ 2337108 h 4397375"/>
              <a:gd name="connsiteX5995" fmla="*/ 4909042 w 12191954"/>
              <a:gd name="connsiteY5995" fmla="*/ 2341286 h 4397375"/>
              <a:gd name="connsiteX5996" fmla="*/ 4907455 w 12191954"/>
              <a:gd name="connsiteY5996" fmla="*/ 2344943 h 4397375"/>
              <a:gd name="connsiteX5997" fmla="*/ 4904810 w 12191954"/>
              <a:gd name="connsiteY5997" fmla="*/ 2348599 h 4397375"/>
              <a:gd name="connsiteX5998" fmla="*/ 4902160 w 12191954"/>
              <a:gd name="connsiteY5998" fmla="*/ 2351733 h 4397375"/>
              <a:gd name="connsiteX5999" fmla="*/ 4898986 w 12191954"/>
              <a:gd name="connsiteY5999" fmla="*/ 2354345 h 4397375"/>
              <a:gd name="connsiteX6000" fmla="*/ 4895283 w 12191954"/>
              <a:gd name="connsiteY6000" fmla="*/ 2356957 h 4397375"/>
              <a:gd name="connsiteX6001" fmla="*/ 4892108 w 12191954"/>
              <a:gd name="connsiteY6001" fmla="*/ 2359046 h 4397375"/>
              <a:gd name="connsiteX6002" fmla="*/ 4888401 w 12191954"/>
              <a:gd name="connsiteY6002" fmla="*/ 2360091 h 4397375"/>
              <a:gd name="connsiteX6003" fmla="*/ 4884698 w 12191954"/>
              <a:gd name="connsiteY6003" fmla="*/ 2360613 h 4397375"/>
              <a:gd name="connsiteX6004" fmla="*/ 4882048 w 12191954"/>
              <a:gd name="connsiteY6004" fmla="*/ 2360091 h 4397375"/>
              <a:gd name="connsiteX6005" fmla="*/ 4878345 w 12191954"/>
              <a:gd name="connsiteY6005" fmla="*/ 2359568 h 4397375"/>
              <a:gd name="connsiteX6006" fmla="*/ 4875700 w 12191954"/>
              <a:gd name="connsiteY6006" fmla="*/ 2358001 h 4397375"/>
              <a:gd name="connsiteX6007" fmla="*/ 4873052 w 12191954"/>
              <a:gd name="connsiteY6007" fmla="*/ 2354867 h 4397375"/>
              <a:gd name="connsiteX6008" fmla="*/ 4870938 w 12191954"/>
              <a:gd name="connsiteY6008" fmla="*/ 2350689 h 4397375"/>
              <a:gd name="connsiteX6009" fmla="*/ 4869351 w 12191954"/>
              <a:gd name="connsiteY6009" fmla="*/ 2345465 h 4397375"/>
              <a:gd name="connsiteX6010" fmla="*/ 4869351 w 12191954"/>
              <a:gd name="connsiteY6010" fmla="*/ 2342331 h 4397375"/>
              <a:gd name="connsiteX6011" fmla="*/ 4869351 w 12191954"/>
              <a:gd name="connsiteY6011" fmla="*/ 2339197 h 4397375"/>
              <a:gd name="connsiteX6012" fmla="*/ 4868822 w 12191954"/>
              <a:gd name="connsiteY6012" fmla="*/ 2339719 h 4397375"/>
              <a:gd name="connsiteX6013" fmla="*/ 4867766 w 12191954"/>
              <a:gd name="connsiteY6013" fmla="*/ 2339197 h 4397375"/>
              <a:gd name="connsiteX6014" fmla="*/ 4867238 w 12191954"/>
              <a:gd name="connsiteY6014" fmla="*/ 2338675 h 4397375"/>
              <a:gd name="connsiteX6015" fmla="*/ 4866178 w 12191954"/>
              <a:gd name="connsiteY6015" fmla="*/ 2336585 h 4397375"/>
              <a:gd name="connsiteX6016" fmla="*/ 4865122 w 12191954"/>
              <a:gd name="connsiteY6016" fmla="*/ 2330840 h 4397375"/>
              <a:gd name="connsiteX6017" fmla="*/ 4864063 w 12191954"/>
              <a:gd name="connsiteY6017" fmla="*/ 2321437 h 4397375"/>
              <a:gd name="connsiteX6018" fmla="*/ 4865649 w 12191954"/>
              <a:gd name="connsiteY6018" fmla="*/ 2321437 h 4397375"/>
              <a:gd name="connsiteX6019" fmla="*/ 4867766 w 12191954"/>
              <a:gd name="connsiteY6019" fmla="*/ 2321437 h 4397375"/>
              <a:gd name="connsiteX6020" fmla="*/ 4870409 w 12191954"/>
              <a:gd name="connsiteY6020" fmla="*/ 2320393 h 4397375"/>
              <a:gd name="connsiteX6021" fmla="*/ 4872523 w 12191954"/>
              <a:gd name="connsiteY6021" fmla="*/ 2317781 h 4397375"/>
              <a:gd name="connsiteX6022" fmla="*/ 4874642 w 12191954"/>
              <a:gd name="connsiteY6022" fmla="*/ 2315169 h 4397375"/>
              <a:gd name="connsiteX6023" fmla="*/ 4875700 w 12191954"/>
              <a:gd name="connsiteY6023" fmla="*/ 2310991 h 4397375"/>
              <a:gd name="connsiteX6024" fmla="*/ 4877287 w 12191954"/>
              <a:gd name="connsiteY6024" fmla="*/ 2306812 h 4397375"/>
              <a:gd name="connsiteX6025" fmla="*/ 4879403 w 12191954"/>
              <a:gd name="connsiteY6025" fmla="*/ 2297410 h 4397375"/>
              <a:gd name="connsiteX6026" fmla="*/ 4882577 w 12191954"/>
              <a:gd name="connsiteY6026" fmla="*/ 2288530 h 4397375"/>
              <a:gd name="connsiteX6027" fmla="*/ 4884164 w 12191954"/>
              <a:gd name="connsiteY6027" fmla="*/ 2285396 h 4397375"/>
              <a:gd name="connsiteX6028" fmla="*/ 4885756 w 12191954"/>
              <a:gd name="connsiteY6028" fmla="*/ 2282262 h 4397375"/>
              <a:gd name="connsiteX6029" fmla="*/ 4888401 w 12191954"/>
              <a:gd name="connsiteY6029" fmla="*/ 2280695 h 4397375"/>
              <a:gd name="connsiteX6030" fmla="*/ 2222519 w 12191954"/>
              <a:gd name="connsiteY6030" fmla="*/ 2276475 h 4397375"/>
              <a:gd name="connsiteX6031" fmla="*/ 2247367 w 12191954"/>
              <a:gd name="connsiteY6031" fmla="*/ 2276475 h 4397375"/>
              <a:gd name="connsiteX6032" fmla="*/ 2247919 w 12191954"/>
              <a:gd name="connsiteY6032" fmla="*/ 2314575 h 4397375"/>
              <a:gd name="connsiteX6033" fmla="*/ 2238532 w 12191954"/>
              <a:gd name="connsiteY6033" fmla="*/ 2310922 h 4397375"/>
              <a:gd name="connsiteX6034" fmla="*/ 2233562 w 12191954"/>
              <a:gd name="connsiteY6034" fmla="*/ 2309356 h 4397375"/>
              <a:gd name="connsiteX6035" fmla="*/ 2229697 w 12191954"/>
              <a:gd name="connsiteY6035" fmla="*/ 2306224 h 4397375"/>
              <a:gd name="connsiteX6036" fmla="*/ 2228040 w 12191954"/>
              <a:gd name="connsiteY6036" fmla="*/ 2304137 h 4397375"/>
              <a:gd name="connsiteX6037" fmla="*/ 2226937 w 12191954"/>
              <a:gd name="connsiteY6037" fmla="*/ 2301527 h 4397375"/>
              <a:gd name="connsiteX6038" fmla="*/ 2224726 w 12191954"/>
              <a:gd name="connsiteY6038" fmla="*/ 2299440 h 4397375"/>
              <a:gd name="connsiteX6039" fmla="*/ 2224175 w 12191954"/>
              <a:gd name="connsiteY6039" fmla="*/ 2295786 h 4397375"/>
              <a:gd name="connsiteX6040" fmla="*/ 2223070 w 12191954"/>
              <a:gd name="connsiteY6040" fmla="*/ 2292133 h 4397375"/>
              <a:gd name="connsiteX6041" fmla="*/ 2222519 w 12191954"/>
              <a:gd name="connsiteY6041" fmla="*/ 2287435 h 4397375"/>
              <a:gd name="connsiteX6042" fmla="*/ 2222519 w 12191954"/>
              <a:gd name="connsiteY6042" fmla="*/ 2282216 h 4397375"/>
              <a:gd name="connsiteX6043" fmla="*/ 413299 w 12191954"/>
              <a:gd name="connsiteY6043" fmla="*/ 2276475 h 4397375"/>
              <a:gd name="connsiteX6044" fmla="*/ 438147 w 12191954"/>
              <a:gd name="connsiteY6044" fmla="*/ 2276475 h 4397375"/>
              <a:gd name="connsiteX6045" fmla="*/ 438147 w 12191954"/>
              <a:gd name="connsiteY6045" fmla="*/ 2314575 h 4397375"/>
              <a:gd name="connsiteX6046" fmla="*/ 428760 w 12191954"/>
              <a:gd name="connsiteY6046" fmla="*/ 2310922 h 4397375"/>
              <a:gd name="connsiteX6047" fmla="*/ 424343 w 12191954"/>
              <a:gd name="connsiteY6047" fmla="*/ 2309356 h 4397375"/>
              <a:gd name="connsiteX6048" fmla="*/ 419926 w 12191954"/>
              <a:gd name="connsiteY6048" fmla="*/ 2306224 h 4397375"/>
              <a:gd name="connsiteX6049" fmla="*/ 418821 w 12191954"/>
              <a:gd name="connsiteY6049" fmla="*/ 2304137 h 4397375"/>
              <a:gd name="connsiteX6050" fmla="*/ 417165 w 12191954"/>
              <a:gd name="connsiteY6050" fmla="*/ 2301527 h 4397375"/>
              <a:gd name="connsiteX6051" fmla="*/ 416060 w 12191954"/>
              <a:gd name="connsiteY6051" fmla="*/ 2299440 h 4397375"/>
              <a:gd name="connsiteX6052" fmla="*/ 414404 w 12191954"/>
              <a:gd name="connsiteY6052" fmla="*/ 2295786 h 4397375"/>
              <a:gd name="connsiteX6053" fmla="*/ 413852 w 12191954"/>
              <a:gd name="connsiteY6053" fmla="*/ 2292133 h 4397375"/>
              <a:gd name="connsiteX6054" fmla="*/ 413299 w 12191954"/>
              <a:gd name="connsiteY6054" fmla="*/ 2287435 h 4397375"/>
              <a:gd name="connsiteX6055" fmla="*/ 412747 w 12191954"/>
              <a:gd name="connsiteY6055" fmla="*/ 2282216 h 4397375"/>
              <a:gd name="connsiteX6056" fmla="*/ 4947313 w 12191954"/>
              <a:gd name="connsiteY6056" fmla="*/ 2270125 h 4397375"/>
              <a:gd name="connsiteX6057" fmla="*/ 4953691 w 12191954"/>
              <a:gd name="connsiteY6057" fmla="*/ 2270654 h 4397375"/>
              <a:gd name="connsiteX6058" fmla="*/ 4960598 w 12191954"/>
              <a:gd name="connsiteY6058" fmla="*/ 2271713 h 4397375"/>
              <a:gd name="connsiteX6059" fmla="*/ 4963256 w 12191954"/>
              <a:gd name="connsiteY6059" fmla="*/ 2273300 h 4397375"/>
              <a:gd name="connsiteX6060" fmla="*/ 4965912 w 12191954"/>
              <a:gd name="connsiteY6060" fmla="*/ 2274888 h 4397375"/>
              <a:gd name="connsiteX6061" fmla="*/ 4968569 w 12191954"/>
              <a:gd name="connsiteY6061" fmla="*/ 2277004 h 4397375"/>
              <a:gd name="connsiteX6062" fmla="*/ 4970694 w 12191954"/>
              <a:gd name="connsiteY6062" fmla="*/ 2278592 h 4397375"/>
              <a:gd name="connsiteX6063" fmla="*/ 4972289 w 12191954"/>
              <a:gd name="connsiteY6063" fmla="*/ 2281767 h 4397375"/>
              <a:gd name="connsiteX6064" fmla="*/ 4973883 w 12191954"/>
              <a:gd name="connsiteY6064" fmla="*/ 2284942 h 4397375"/>
              <a:gd name="connsiteX6065" fmla="*/ 4975478 w 12191954"/>
              <a:gd name="connsiteY6065" fmla="*/ 2287588 h 4397375"/>
              <a:gd name="connsiteX6066" fmla="*/ 4976010 w 12191954"/>
              <a:gd name="connsiteY6066" fmla="*/ 2291292 h 4397375"/>
              <a:gd name="connsiteX6067" fmla="*/ 4975478 w 12191954"/>
              <a:gd name="connsiteY6067" fmla="*/ 2295525 h 4397375"/>
              <a:gd name="connsiteX6068" fmla="*/ 4974416 w 12191954"/>
              <a:gd name="connsiteY6068" fmla="*/ 2299759 h 4397375"/>
              <a:gd name="connsiteX6069" fmla="*/ 4973352 w 12191954"/>
              <a:gd name="connsiteY6069" fmla="*/ 2303992 h 4397375"/>
              <a:gd name="connsiteX6070" fmla="*/ 4971227 w 12191954"/>
              <a:gd name="connsiteY6070" fmla="*/ 2309284 h 4397375"/>
              <a:gd name="connsiteX6071" fmla="*/ 4976010 w 12191954"/>
              <a:gd name="connsiteY6071" fmla="*/ 2304521 h 4397375"/>
              <a:gd name="connsiteX6072" fmla="*/ 4980261 w 12191954"/>
              <a:gd name="connsiteY6072" fmla="*/ 2301346 h 4397375"/>
              <a:gd name="connsiteX6073" fmla="*/ 4983980 w 12191954"/>
              <a:gd name="connsiteY6073" fmla="*/ 2300288 h 4397375"/>
              <a:gd name="connsiteX6074" fmla="*/ 4987701 w 12191954"/>
              <a:gd name="connsiteY6074" fmla="*/ 2300288 h 4397375"/>
              <a:gd name="connsiteX6075" fmla="*/ 4991419 w 12191954"/>
              <a:gd name="connsiteY6075" fmla="*/ 2300817 h 4397375"/>
              <a:gd name="connsiteX6076" fmla="*/ 4995139 w 12191954"/>
              <a:gd name="connsiteY6076" fmla="*/ 2302404 h 4397375"/>
              <a:gd name="connsiteX6077" fmla="*/ 5002049 w 12191954"/>
              <a:gd name="connsiteY6077" fmla="*/ 2307167 h 4397375"/>
              <a:gd name="connsiteX6078" fmla="*/ 5008955 w 12191954"/>
              <a:gd name="connsiteY6078" fmla="*/ 2312459 h 4397375"/>
              <a:gd name="connsiteX6079" fmla="*/ 5012144 w 12191954"/>
              <a:gd name="connsiteY6079" fmla="*/ 2314575 h 4397375"/>
              <a:gd name="connsiteX6080" fmla="*/ 5015865 w 12191954"/>
              <a:gd name="connsiteY6080" fmla="*/ 2315634 h 4397375"/>
              <a:gd name="connsiteX6081" fmla="*/ 5020115 w 12191954"/>
              <a:gd name="connsiteY6081" fmla="*/ 2316163 h 4397375"/>
              <a:gd name="connsiteX6082" fmla="*/ 5023302 w 12191954"/>
              <a:gd name="connsiteY6082" fmla="*/ 2315634 h 4397375"/>
              <a:gd name="connsiteX6083" fmla="*/ 5027021 w 12191954"/>
              <a:gd name="connsiteY6083" fmla="*/ 2312988 h 4397375"/>
              <a:gd name="connsiteX6084" fmla="*/ 5031273 w 12191954"/>
              <a:gd name="connsiteY6084" fmla="*/ 2309813 h 4397375"/>
              <a:gd name="connsiteX6085" fmla="*/ 5031273 w 12191954"/>
              <a:gd name="connsiteY6085" fmla="*/ 2322513 h 4397375"/>
              <a:gd name="connsiteX6086" fmla="*/ 5031273 w 12191954"/>
              <a:gd name="connsiteY6086" fmla="*/ 2334684 h 4397375"/>
              <a:gd name="connsiteX6087" fmla="*/ 5031804 w 12191954"/>
              <a:gd name="connsiteY6087" fmla="*/ 2339976 h 4397375"/>
              <a:gd name="connsiteX6088" fmla="*/ 5032868 w 12191954"/>
              <a:gd name="connsiteY6088" fmla="*/ 2343680 h 4397375"/>
              <a:gd name="connsiteX6089" fmla="*/ 5034993 w 12191954"/>
              <a:gd name="connsiteY6089" fmla="*/ 2346326 h 4397375"/>
              <a:gd name="connsiteX6090" fmla="*/ 5036056 w 12191954"/>
              <a:gd name="connsiteY6090" fmla="*/ 2347384 h 4397375"/>
              <a:gd name="connsiteX6091" fmla="*/ 5037119 w 12191954"/>
              <a:gd name="connsiteY6091" fmla="*/ 2348442 h 4397375"/>
              <a:gd name="connsiteX6092" fmla="*/ 5029679 w 12191954"/>
              <a:gd name="connsiteY6092" fmla="*/ 2351617 h 4397375"/>
              <a:gd name="connsiteX6093" fmla="*/ 5020646 w 12191954"/>
              <a:gd name="connsiteY6093" fmla="*/ 2355851 h 4397375"/>
              <a:gd name="connsiteX6094" fmla="*/ 5010550 w 12191954"/>
              <a:gd name="connsiteY6094" fmla="*/ 2359026 h 4397375"/>
              <a:gd name="connsiteX6095" fmla="*/ 5005768 w 12191954"/>
              <a:gd name="connsiteY6095" fmla="*/ 2360084 h 4397375"/>
              <a:gd name="connsiteX6096" fmla="*/ 5000452 w 12191954"/>
              <a:gd name="connsiteY6096" fmla="*/ 2360613 h 4397375"/>
              <a:gd name="connsiteX6097" fmla="*/ 4995670 w 12191954"/>
              <a:gd name="connsiteY6097" fmla="*/ 2360613 h 4397375"/>
              <a:gd name="connsiteX6098" fmla="*/ 4990887 w 12191954"/>
              <a:gd name="connsiteY6098" fmla="*/ 2360084 h 4397375"/>
              <a:gd name="connsiteX6099" fmla="*/ 4986636 w 12191954"/>
              <a:gd name="connsiteY6099" fmla="*/ 2358496 h 4397375"/>
              <a:gd name="connsiteX6100" fmla="*/ 4982385 w 12191954"/>
              <a:gd name="connsiteY6100" fmla="*/ 2355851 h 4397375"/>
              <a:gd name="connsiteX6101" fmla="*/ 4978665 w 12191954"/>
              <a:gd name="connsiteY6101" fmla="*/ 2352146 h 4397375"/>
              <a:gd name="connsiteX6102" fmla="*/ 4976010 w 12191954"/>
              <a:gd name="connsiteY6102" fmla="*/ 2347384 h 4397375"/>
              <a:gd name="connsiteX6103" fmla="*/ 4972821 w 12191954"/>
              <a:gd name="connsiteY6103" fmla="*/ 2341563 h 4397375"/>
              <a:gd name="connsiteX6104" fmla="*/ 4971227 w 12191954"/>
              <a:gd name="connsiteY6104" fmla="*/ 2334684 h 4397375"/>
              <a:gd name="connsiteX6105" fmla="*/ 4969632 w 12191954"/>
              <a:gd name="connsiteY6105" fmla="*/ 2335742 h 4397375"/>
              <a:gd name="connsiteX6106" fmla="*/ 4968038 w 12191954"/>
              <a:gd name="connsiteY6106" fmla="*/ 2338388 h 4397375"/>
              <a:gd name="connsiteX6107" fmla="*/ 4966445 w 12191954"/>
              <a:gd name="connsiteY6107" fmla="*/ 2342621 h 4397375"/>
              <a:gd name="connsiteX6108" fmla="*/ 4962726 w 12191954"/>
              <a:gd name="connsiteY6108" fmla="*/ 2355321 h 4397375"/>
              <a:gd name="connsiteX6109" fmla="*/ 4960598 w 12191954"/>
              <a:gd name="connsiteY6109" fmla="*/ 2360084 h 4397375"/>
              <a:gd name="connsiteX6110" fmla="*/ 4959005 w 12191954"/>
              <a:gd name="connsiteY6110" fmla="*/ 2361671 h 4397375"/>
              <a:gd name="connsiteX6111" fmla="*/ 4957412 w 12191954"/>
              <a:gd name="connsiteY6111" fmla="*/ 2363259 h 4397375"/>
              <a:gd name="connsiteX6112" fmla="*/ 4955816 w 12191954"/>
              <a:gd name="connsiteY6112" fmla="*/ 2363788 h 4397375"/>
              <a:gd name="connsiteX6113" fmla="*/ 4953160 w 12191954"/>
              <a:gd name="connsiteY6113" fmla="*/ 2363788 h 4397375"/>
              <a:gd name="connsiteX6114" fmla="*/ 4950502 w 12191954"/>
              <a:gd name="connsiteY6114" fmla="*/ 2362201 h 4397375"/>
              <a:gd name="connsiteX6115" fmla="*/ 4947313 w 12191954"/>
              <a:gd name="connsiteY6115" fmla="*/ 2360084 h 4397375"/>
              <a:gd name="connsiteX6116" fmla="*/ 4947845 w 12191954"/>
              <a:gd name="connsiteY6116" fmla="*/ 2356380 h 4397375"/>
              <a:gd name="connsiteX6117" fmla="*/ 4948378 w 12191954"/>
              <a:gd name="connsiteY6117" fmla="*/ 2353734 h 4397375"/>
              <a:gd name="connsiteX6118" fmla="*/ 4951033 w 12191954"/>
              <a:gd name="connsiteY6118" fmla="*/ 2348442 h 4397375"/>
              <a:gd name="connsiteX6119" fmla="*/ 4952629 w 12191954"/>
              <a:gd name="connsiteY6119" fmla="*/ 2342092 h 4397375"/>
              <a:gd name="connsiteX6120" fmla="*/ 4953160 w 12191954"/>
              <a:gd name="connsiteY6120" fmla="*/ 2338917 h 4397375"/>
              <a:gd name="connsiteX6121" fmla="*/ 4953160 w 12191954"/>
              <a:gd name="connsiteY6121" fmla="*/ 2334684 h 4397375"/>
              <a:gd name="connsiteX6122" fmla="*/ 4951033 w 12191954"/>
              <a:gd name="connsiteY6122" fmla="*/ 2334155 h 4397375"/>
              <a:gd name="connsiteX6123" fmla="*/ 4948909 w 12191954"/>
              <a:gd name="connsiteY6123" fmla="*/ 2334684 h 4397375"/>
              <a:gd name="connsiteX6124" fmla="*/ 4946782 w 12191954"/>
              <a:gd name="connsiteY6124" fmla="*/ 2335742 h 4397375"/>
              <a:gd name="connsiteX6125" fmla="*/ 4944127 w 12191954"/>
              <a:gd name="connsiteY6125" fmla="*/ 2337330 h 4397375"/>
              <a:gd name="connsiteX6126" fmla="*/ 4939876 w 12191954"/>
              <a:gd name="connsiteY6126" fmla="*/ 2341563 h 4397375"/>
              <a:gd name="connsiteX6127" fmla="*/ 4936155 w 12191954"/>
              <a:gd name="connsiteY6127" fmla="*/ 2345267 h 4397375"/>
              <a:gd name="connsiteX6128" fmla="*/ 4934560 w 12191954"/>
              <a:gd name="connsiteY6128" fmla="*/ 2346326 h 4397375"/>
              <a:gd name="connsiteX6129" fmla="*/ 4932966 w 12191954"/>
              <a:gd name="connsiteY6129" fmla="*/ 2346855 h 4397375"/>
              <a:gd name="connsiteX6130" fmla="*/ 4931904 w 12191954"/>
              <a:gd name="connsiteY6130" fmla="*/ 2346326 h 4397375"/>
              <a:gd name="connsiteX6131" fmla="*/ 4930842 w 12191954"/>
              <a:gd name="connsiteY6131" fmla="*/ 2344738 h 4397375"/>
              <a:gd name="connsiteX6132" fmla="*/ 4929777 w 12191954"/>
              <a:gd name="connsiteY6132" fmla="*/ 2341563 h 4397375"/>
              <a:gd name="connsiteX6133" fmla="*/ 4929246 w 12191954"/>
              <a:gd name="connsiteY6133" fmla="*/ 2336800 h 4397375"/>
              <a:gd name="connsiteX6134" fmla="*/ 4929246 w 12191954"/>
              <a:gd name="connsiteY6134" fmla="*/ 2329921 h 4397375"/>
              <a:gd name="connsiteX6135" fmla="*/ 4929246 w 12191954"/>
              <a:gd name="connsiteY6135" fmla="*/ 2321455 h 4397375"/>
              <a:gd name="connsiteX6136" fmla="*/ 4928184 w 12191954"/>
              <a:gd name="connsiteY6136" fmla="*/ 2321984 h 4397375"/>
              <a:gd name="connsiteX6137" fmla="*/ 4927122 w 12191954"/>
              <a:gd name="connsiteY6137" fmla="*/ 2323042 h 4397375"/>
              <a:gd name="connsiteX6138" fmla="*/ 4924995 w 12191954"/>
              <a:gd name="connsiteY6138" fmla="*/ 2326746 h 4397375"/>
              <a:gd name="connsiteX6139" fmla="*/ 4923933 w 12191954"/>
              <a:gd name="connsiteY6139" fmla="*/ 2330980 h 4397375"/>
              <a:gd name="connsiteX6140" fmla="*/ 4923933 w 12191954"/>
              <a:gd name="connsiteY6140" fmla="*/ 2335213 h 4397375"/>
              <a:gd name="connsiteX6141" fmla="*/ 4924464 w 12191954"/>
              <a:gd name="connsiteY6141" fmla="*/ 2339976 h 4397375"/>
              <a:gd name="connsiteX6142" fmla="*/ 4926060 w 12191954"/>
              <a:gd name="connsiteY6142" fmla="*/ 2343680 h 4397375"/>
              <a:gd name="connsiteX6143" fmla="*/ 4927122 w 12191954"/>
              <a:gd name="connsiteY6143" fmla="*/ 2345796 h 4397375"/>
              <a:gd name="connsiteX6144" fmla="*/ 4928184 w 12191954"/>
              <a:gd name="connsiteY6144" fmla="*/ 2346855 h 4397375"/>
              <a:gd name="connsiteX6145" fmla="*/ 4929246 w 12191954"/>
              <a:gd name="connsiteY6145" fmla="*/ 2346855 h 4397375"/>
              <a:gd name="connsiteX6146" fmla="*/ 4927122 w 12191954"/>
              <a:gd name="connsiteY6146" fmla="*/ 2354263 h 4397375"/>
              <a:gd name="connsiteX6147" fmla="*/ 4924464 w 12191954"/>
              <a:gd name="connsiteY6147" fmla="*/ 2359026 h 4397375"/>
              <a:gd name="connsiteX6148" fmla="*/ 4922871 w 12191954"/>
              <a:gd name="connsiteY6148" fmla="*/ 2361142 h 4397375"/>
              <a:gd name="connsiteX6149" fmla="*/ 4922339 w 12191954"/>
              <a:gd name="connsiteY6149" fmla="*/ 2361142 h 4397375"/>
              <a:gd name="connsiteX6150" fmla="*/ 4921275 w 12191954"/>
              <a:gd name="connsiteY6150" fmla="*/ 2361142 h 4397375"/>
              <a:gd name="connsiteX6151" fmla="*/ 4919682 w 12191954"/>
              <a:gd name="connsiteY6151" fmla="*/ 2360084 h 4397375"/>
              <a:gd name="connsiteX6152" fmla="*/ 4918089 w 12191954"/>
              <a:gd name="connsiteY6152" fmla="*/ 2356909 h 4397375"/>
              <a:gd name="connsiteX6153" fmla="*/ 4917024 w 12191954"/>
              <a:gd name="connsiteY6153" fmla="*/ 2353205 h 4397375"/>
              <a:gd name="connsiteX6154" fmla="*/ 4914899 w 12191954"/>
              <a:gd name="connsiteY6154" fmla="*/ 2347384 h 4397375"/>
              <a:gd name="connsiteX6155" fmla="*/ 4910117 w 12191954"/>
              <a:gd name="connsiteY6155" fmla="*/ 2324100 h 4397375"/>
              <a:gd name="connsiteX6156" fmla="*/ 4907992 w 12191954"/>
              <a:gd name="connsiteY6156" fmla="*/ 2314046 h 4397375"/>
              <a:gd name="connsiteX6157" fmla="*/ 4906928 w 12191954"/>
              <a:gd name="connsiteY6157" fmla="*/ 2310342 h 4397375"/>
              <a:gd name="connsiteX6158" fmla="*/ 4905335 w 12191954"/>
              <a:gd name="connsiteY6158" fmla="*/ 2308225 h 4397375"/>
              <a:gd name="connsiteX6159" fmla="*/ 4906928 w 12191954"/>
              <a:gd name="connsiteY6159" fmla="*/ 2299759 h 4397375"/>
              <a:gd name="connsiteX6160" fmla="*/ 4908524 w 12191954"/>
              <a:gd name="connsiteY6160" fmla="*/ 2292879 h 4397375"/>
              <a:gd name="connsiteX6161" fmla="*/ 4909586 w 12191954"/>
              <a:gd name="connsiteY6161" fmla="*/ 2290763 h 4397375"/>
              <a:gd name="connsiteX6162" fmla="*/ 4911710 w 12191954"/>
              <a:gd name="connsiteY6162" fmla="*/ 2288117 h 4397375"/>
              <a:gd name="connsiteX6163" fmla="*/ 4912775 w 12191954"/>
              <a:gd name="connsiteY6163" fmla="*/ 2287059 h 4397375"/>
              <a:gd name="connsiteX6164" fmla="*/ 4914368 w 12191954"/>
              <a:gd name="connsiteY6164" fmla="*/ 2286000 h 4397375"/>
              <a:gd name="connsiteX6165" fmla="*/ 4918089 w 12191954"/>
              <a:gd name="connsiteY6165" fmla="*/ 2284942 h 4397375"/>
              <a:gd name="connsiteX6166" fmla="*/ 4921808 w 12191954"/>
              <a:gd name="connsiteY6166" fmla="*/ 2284942 h 4397375"/>
              <a:gd name="connsiteX6167" fmla="*/ 4926060 w 12191954"/>
              <a:gd name="connsiteY6167" fmla="*/ 2286000 h 4397375"/>
              <a:gd name="connsiteX6168" fmla="*/ 4929777 w 12191954"/>
              <a:gd name="connsiteY6168" fmla="*/ 2287059 h 4397375"/>
              <a:gd name="connsiteX6169" fmla="*/ 4937218 w 12191954"/>
              <a:gd name="connsiteY6169" fmla="*/ 2288646 h 4397375"/>
              <a:gd name="connsiteX6170" fmla="*/ 4940937 w 12191954"/>
              <a:gd name="connsiteY6170" fmla="*/ 2289704 h 4397375"/>
              <a:gd name="connsiteX6171" fmla="*/ 4943595 w 12191954"/>
              <a:gd name="connsiteY6171" fmla="*/ 2288646 h 4397375"/>
              <a:gd name="connsiteX6172" fmla="*/ 4944658 w 12191954"/>
              <a:gd name="connsiteY6172" fmla="*/ 2288117 h 4397375"/>
              <a:gd name="connsiteX6173" fmla="*/ 4945720 w 12191954"/>
              <a:gd name="connsiteY6173" fmla="*/ 2287059 h 4397375"/>
              <a:gd name="connsiteX6174" fmla="*/ 4946782 w 12191954"/>
              <a:gd name="connsiteY6174" fmla="*/ 2285471 h 4397375"/>
              <a:gd name="connsiteX6175" fmla="*/ 4947313 w 12191954"/>
              <a:gd name="connsiteY6175" fmla="*/ 2283354 h 4397375"/>
              <a:gd name="connsiteX6176" fmla="*/ 4947845 w 12191954"/>
              <a:gd name="connsiteY6176" fmla="*/ 2277533 h 4397375"/>
              <a:gd name="connsiteX6177" fmla="*/ 5202746 w 12191954"/>
              <a:gd name="connsiteY6177" fmla="*/ 2268538 h 4397375"/>
              <a:gd name="connsiteX6178" fmla="*/ 5214390 w 12191954"/>
              <a:gd name="connsiteY6178" fmla="*/ 2268538 h 4397375"/>
              <a:gd name="connsiteX6179" fmla="*/ 5227073 w 12191954"/>
              <a:gd name="connsiteY6179" fmla="*/ 2269065 h 4397375"/>
              <a:gd name="connsiteX6180" fmla="*/ 5239254 w 12191954"/>
              <a:gd name="connsiteY6180" fmla="*/ 2270645 h 4397375"/>
              <a:gd name="connsiteX6181" fmla="*/ 5251965 w 12191954"/>
              <a:gd name="connsiteY6181" fmla="*/ 2272225 h 4397375"/>
              <a:gd name="connsiteX6182" fmla="*/ 5264140 w 12191954"/>
              <a:gd name="connsiteY6182" fmla="*/ 2275911 h 4397375"/>
              <a:gd name="connsiteX6183" fmla="*/ 5276311 w 12191954"/>
              <a:gd name="connsiteY6183" fmla="*/ 2280125 h 4397375"/>
              <a:gd name="connsiteX6184" fmla="*/ 5282125 w 12191954"/>
              <a:gd name="connsiteY6184" fmla="*/ 2282231 h 4397375"/>
              <a:gd name="connsiteX6185" fmla="*/ 5287953 w 12191954"/>
              <a:gd name="connsiteY6185" fmla="*/ 2285391 h 4397375"/>
              <a:gd name="connsiteX6186" fmla="*/ 5293242 w 12191954"/>
              <a:gd name="connsiteY6186" fmla="*/ 2288025 h 4397375"/>
              <a:gd name="connsiteX6187" fmla="*/ 5299592 w 12191954"/>
              <a:gd name="connsiteY6187" fmla="*/ 2291711 h 4397375"/>
              <a:gd name="connsiteX6188" fmla="*/ 5304884 w 12191954"/>
              <a:gd name="connsiteY6188" fmla="*/ 2295924 h 4397375"/>
              <a:gd name="connsiteX6189" fmla="*/ 5310177 w 12191954"/>
              <a:gd name="connsiteY6189" fmla="*/ 2300664 h 4397375"/>
              <a:gd name="connsiteX6190" fmla="*/ 5314938 w 12191954"/>
              <a:gd name="connsiteY6190" fmla="*/ 2305404 h 4397375"/>
              <a:gd name="connsiteX6191" fmla="*/ 5320233 w 12191954"/>
              <a:gd name="connsiteY6191" fmla="*/ 2310671 h 4397375"/>
              <a:gd name="connsiteX6192" fmla="*/ 5324466 w 12191954"/>
              <a:gd name="connsiteY6192" fmla="*/ 2316464 h 4397375"/>
              <a:gd name="connsiteX6193" fmla="*/ 5329229 w 12191954"/>
              <a:gd name="connsiteY6193" fmla="*/ 2322784 h 4397375"/>
              <a:gd name="connsiteX6194" fmla="*/ 5312824 w 12191954"/>
              <a:gd name="connsiteY6194" fmla="*/ 2335950 h 4397375"/>
              <a:gd name="connsiteX6195" fmla="*/ 5296414 w 12191954"/>
              <a:gd name="connsiteY6195" fmla="*/ 2349644 h 4397375"/>
              <a:gd name="connsiteX6196" fmla="*/ 5287424 w 12191954"/>
              <a:gd name="connsiteY6196" fmla="*/ 2355963 h 4397375"/>
              <a:gd name="connsiteX6197" fmla="*/ 5278949 w 12191954"/>
              <a:gd name="connsiteY6197" fmla="*/ 2361757 h 4397375"/>
              <a:gd name="connsiteX6198" fmla="*/ 5270483 w 12191954"/>
              <a:gd name="connsiteY6198" fmla="*/ 2367023 h 4397375"/>
              <a:gd name="connsiteX6199" fmla="*/ 5261497 w 12191954"/>
              <a:gd name="connsiteY6199" fmla="*/ 2371763 h 4397375"/>
              <a:gd name="connsiteX6200" fmla="*/ 5253025 w 12191954"/>
              <a:gd name="connsiteY6200" fmla="*/ 2375977 h 4397375"/>
              <a:gd name="connsiteX6201" fmla="*/ 5244023 w 12191954"/>
              <a:gd name="connsiteY6201" fmla="*/ 2378610 h 4397375"/>
              <a:gd name="connsiteX6202" fmla="*/ 5235033 w 12191954"/>
              <a:gd name="connsiteY6202" fmla="*/ 2379663 h 4397375"/>
              <a:gd name="connsiteX6203" fmla="*/ 5230787 w 12191954"/>
              <a:gd name="connsiteY6203" fmla="*/ 2379663 h 4397375"/>
              <a:gd name="connsiteX6204" fmla="*/ 5226545 w 12191954"/>
              <a:gd name="connsiteY6204" fmla="*/ 2379663 h 4397375"/>
              <a:gd name="connsiteX6205" fmla="*/ 5221789 w 12191954"/>
              <a:gd name="connsiteY6205" fmla="*/ 2379136 h 4397375"/>
              <a:gd name="connsiteX6206" fmla="*/ 5217575 w 12191954"/>
              <a:gd name="connsiteY6206" fmla="*/ 2378083 h 4397375"/>
              <a:gd name="connsiteX6207" fmla="*/ 5213334 w 12191954"/>
              <a:gd name="connsiteY6207" fmla="*/ 2375977 h 4397375"/>
              <a:gd name="connsiteX6208" fmla="*/ 5208563 w 12191954"/>
              <a:gd name="connsiteY6208" fmla="*/ 2374397 h 4397375"/>
              <a:gd name="connsiteX6209" fmla="*/ 5204336 w 12191954"/>
              <a:gd name="connsiteY6209" fmla="*/ 2371237 h 4397375"/>
              <a:gd name="connsiteX6210" fmla="*/ 5200098 w 12191954"/>
              <a:gd name="connsiteY6210" fmla="*/ 2368603 h 4397375"/>
              <a:gd name="connsiteX6211" fmla="*/ 5195336 w 12191954"/>
              <a:gd name="connsiteY6211" fmla="*/ 2364917 h 4397375"/>
              <a:gd name="connsiteX6212" fmla="*/ 5191650 w 12191954"/>
              <a:gd name="connsiteY6212" fmla="*/ 2360703 h 4397375"/>
              <a:gd name="connsiteX6213" fmla="*/ 5190043 w 12191954"/>
              <a:gd name="connsiteY6213" fmla="*/ 2353857 h 4397375"/>
              <a:gd name="connsiteX6214" fmla="*/ 5190043 w 12191954"/>
              <a:gd name="connsiteY6214" fmla="*/ 2348590 h 4397375"/>
              <a:gd name="connsiteX6215" fmla="*/ 5190043 w 12191954"/>
              <a:gd name="connsiteY6215" fmla="*/ 2344377 h 4397375"/>
              <a:gd name="connsiteX6216" fmla="*/ 5191650 w 12191954"/>
              <a:gd name="connsiteY6216" fmla="*/ 2341217 h 4397375"/>
              <a:gd name="connsiteX6217" fmla="*/ 5192697 w 12191954"/>
              <a:gd name="connsiteY6217" fmla="*/ 2339110 h 4397375"/>
              <a:gd name="connsiteX6218" fmla="*/ 5193760 w 12191954"/>
              <a:gd name="connsiteY6218" fmla="*/ 2337004 h 4397375"/>
              <a:gd name="connsiteX6219" fmla="*/ 5197444 w 12191954"/>
              <a:gd name="connsiteY6219" fmla="*/ 2335424 h 4397375"/>
              <a:gd name="connsiteX6220" fmla="*/ 5201162 w 12191954"/>
              <a:gd name="connsiteY6220" fmla="*/ 2332790 h 4397375"/>
              <a:gd name="connsiteX6221" fmla="*/ 5202746 w 12191954"/>
              <a:gd name="connsiteY6221" fmla="*/ 2331211 h 4397375"/>
              <a:gd name="connsiteX6222" fmla="*/ 5203807 w 12191954"/>
              <a:gd name="connsiteY6222" fmla="*/ 2329104 h 4397375"/>
              <a:gd name="connsiteX6223" fmla="*/ 5204336 w 12191954"/>
              <a:gd name="connsiteY6223" fmla="*/ 2325944 h 4397375"/>
              <a:gd name="connsiteX6224" fmla="*/ 5204864 w 12191954"/>
              <a:gd name="connsiteY6224" fmla="*/ 2321731 h 4397375"/>
              <a:gd name="connsiteX6225" fmla="*/ 5204336 w 12191954"/>
              <a:gd name="connsiteY6225" fmla="*/ 2316464 h 4397375"/>
              <a:gd name="connsiteX6226" fmla="*/ 5203277 w 12191954"/>
              <a:gd name="connsiteY6226" fmla="*/ 2309618 h 4397375"/>
              <a:gd name="connsiteX6227" fmla="*/ 5201693 w 12191954"/>
              <a:gd name="connsiteY6227" fmla="*/ 2305931 h 4397375"/>
              <a:gd name="connsiteX6228" fmla="*/ 5199569 w 12191954"/>
              <a:gd name="connsiteY6228" fmla="*/ 2303298 h 4397375"/>
              <a:gd name="connsiteX6229" fmla="*/ 5196918 w 12191954"/>
              <a:gd name="connsiteY6229" fmla="*/ 2301718 h 4397375"/>
              <a:gd name="connsiteX6230" fmla="*/ 5193227 w 12191954"/>
              <a:gd name="connsiteY6230" fmla="*/ 2300664 h 4397375"/>
              <a:gd name="connsiteX6231" fmla="*/ 5189517 w 12191954"/>
              <a:gd name="connsiteY6231" fmla="*/ 2300138 h 4397375"/>
              <a:gd name="connsiteX6232" fmla="*/ 5185806 w 12191954"/>
              <a:gd name="connsiteY6232" fmla="*/ 2300138 h 4397375"/>
              <a:gd name="connsiteX6233" fmla="*/ 5177868 w 12191954"/>
              <a:gd name="connsiteY6233" fmla="*/ 2299611 h 4397375"/>
              <a:gd name="connsiteX6234" fmla="*/ 5173634 w 12191954"/>
              <a:gd name="connsiteY6234" fmla="*/ 2298558 h 4397375"/>
              <a:gd name="connsiteX6235" fmla="*/ 5169400 w 12191954"/>
              <a:gd name="connsiteY6235" fmla="*/ 2297504 h 4397375"/>
              <a:gd name="connsiteX6236" fmla="*/ 5165170 w 12191954"/>
              <a:gd name="connsiteY6236" fmla="*/ 2295924 h 4397375"/>
              <a:gd name="connsiteX6237" fmla="*/ 5160938 w 12191954"/>
              <a:gd name="connsiteY6237" fmla="*/ 2292764 h 4397375"/>
              <a:gd name="connsiteX6238" fmla="*/ 5157764 w 12191954"/>
              <a:gd name="connsiteY6238" fmla="*/ 2289078 h 4397375"/>
              <a:gd name="connsiteX6239" fmla="*/ 5154590 w 12191954"/>
              <a:gd name="connsiteY6239" fmla="*/ 2284865 h 4397375"/>
              <a:gd name="connsiteX6240" fmla="*/ 5152472 w 12191954"/>
              <a:gd name="connsiteY6240" fmla="*/ 2278545 h 4397375"/>
              <a:gd name="connsiteX6241" fmla="*/ 5149828 w 12191954"/>
              <a:gd name="connsiteY6241" fmla="*/ 2270645 h 4397375"/>
              <a:gd name="connsiteX6242" fmla="*/ 5168872 w 12191954"/>
              <a:gd name="connsiteY6242" fmla="*/ 2270645 h 4397375"/>
              <a:gd name="connsiteX6243" fmla="*/ 5190573 w 12191954"/>
              <a:gd name="connsiteY6243" fmla="*/ 2269065 h 4397375"/>
              <a:gd name="connsiteX6244" fmla="*/ 6858783 w 12191954"/>
              <a:gd name="connsiteY6244" fmla="*/ 2265363 h 4397375"/>
              <a:gd name="connsiteX6245" fmla="*/ 6870930 w 12191954"/>
              <a:gd name="connsiteY6245" fmla="*/ 2265363 h 4397375"/>
              <a:gd name="connsiteX6246" fmla="*/ 6870930 w 12191954"/>
              <a:gd name="connsiteY6246" fmla="*/ 2272924 h 4397375"/>
              <a:gd name="connsiteX6247" fmla="*/ 6872035 w 12191954"/>
              <a:gd name="connsiteY6247" fmla="*/ 2279945 h 4397375"/>
              <a:gd name="connsiteX6248" fmla="*/ 6872587 w 12191954"/>
              <a:gd name="connsiteY6248" fmla="*/ 2285886 h 4397375"/>
              <a:gd name="connsiteX6249" fmla="*/ 6874796 w 12191954"/>
              <a:gd name="connsiteY6249" fmla="*/ 2291287 h 4397375"/>
              <a:gd name="connsiteX6250" fmla="*/ 6875900 w 12191954"/>
              <a:gd name="connsiteY6250" fmla="*/ 2296688 h 4397375"/>
              <a:gd name="connsiteX6251" fmla="*/ 6876452 w 12191954"/>
              <a:gd name="connsiteY6251" fmla="*/ 2302629 h 4397375"/>
              <a:gd name="connsiteX6252" fmla="*/ 6877004 w 12191954"/>
              <a:gd name="connsiteY6252" fmla="*/ 2309110 h 4397375"/>
              <a:gd name="connsiteX6253" fmla="*/ 6877004 w 12191954"/>
              <a:gd name="connsiteY6253" fmla="*/ 2317751 h 4397375"/>
              <a:gd name="connsiteX6254" fmla="*/ 6875348 w 12191954"/>
              <a:gd name="connsiteY6254" fmla="*/ 2317751 h 4397375"/>
              <a:gd name="connsiteX6255" fmla="*/ 6873691 w 12191954"/>
              <a:gd name="connsiteY6255" fmla="*/ 2317751 h 4397375"/>
              <a:gd name="connsiteX6256" fmla="*/ 6870378 w 12191954"/>
              <a:gd name="connsiteY6256" fmla="*/ 2316131 h 4397375"/>
              <a:gd name="connsiteX6257" fmla="*/ 6867065 w 12191954"/>
              <a:gd name="connsiteY6257" fmla="*/ 2313430 h 4397375"/>
              <a:gd name="connsiteX6258" fmla="*/ 6864856 w 12191954"/>
              <a:gd name="connsiteY6258" fmla="*/ 2310730 h 4397375"/>
              <a:gd name="connsiteX6259" fmla="*/ 6862096 w 12191954"/>
              <a:gd name="connsiteY6259" fmla="*/ 2308030 h 4397375"/>
              <a:gd name="connsiteX6260" fmla="*/ 6859887 w 12191954"/>
              <a:gd name="connsiteY6260" fmla="*/ 2305869 h 4397375"/>
              <a:gd name="connsiteX6261" fmla="*/ 6856022 w 12191954"/>
              <a:gd name="connsiteY6261" fmla="*/ 2304789 h 4397375"/>
              <a:gd name="connsiteX6262" fmla="*/ 6854365 w 12191954"/>
              <a:gd name="connsiteY6262" fmla="*/ 2304789 h 4397375"/>
              <a:gd name="connsiteX6263" fmla="*/ 6852156 w 12191954"/>
              <a:gd name="connsiteY6263" fmla="*/ 2304789 h 4397375"/>
              <a:gd name="connsiteX6264" fmla="*/ 6851604 w 12191954"/>
              <a:gd name="connsiteY6264" fmla="*/ 2297228 h 4397375"/>
              <a:gd name="connsiteX6265" fmla="*/ 6852156 w 12191954"/>
              <a:gd name="connsiteY6265" fmla="*/ 2291827 h 4397375"/>
              <a:gd name="connsiteX6266" fmla="*/ 6853813 w 12191954"/>
              <a:gd name="connsiteY6266" fmla="*/ 2286966 h 4397375"/>
              <a:gd name="connsiteX6267" fmla="*/ 6854917 w 12191954"/>
              <a:gd name="connsiteY6267" fmla="*/ 2283186 h 4397375"/>
              <a:gd name="connsiteX6268" fmla="*/ 6857126 w 12191954"/>
              <a:gd name="connsiteY6268" fmla="*/ 2275625 h 4397375"/>
              <a:gd name="connsiteX6269" fmla="*/ 6857678 w 12191954"/>
              <a:gd name="connsiteY6269" fmla="*/ 2270764 h 4397375"/>
              <a:gd name="connsiteX6270" fmla="*/ 5989068 w 12191954"/>
              <a:gd name="connsiteY6270" fmla="*/ 2263775 h 4397375"/>
              <a:gd name="connsiteX6271" fmla="*/ 5991713 w 12191954"/>
              <a:gd name="connsiteY6271" fmla="*/ 2264833 h 4397375"/>
              <a:gd name="connsiteX6272" fmla="*/ 5994889 w 12191954"/>
              <a:gd name="connsiteY6272" fmla="*/ 2266950 h 4397375"/>
              <a:gd name="connsiteX6273" fmla="*/ 5997533 w 12191954"/>
              <a:gd name="connsiteY6273" fmla="*/ 2269067 h 4397375"/>
              <a:gd name="connsiteX6274" fmla="*/ 5999651 w 12191954"/>
              <a:gd name="connsiteY6274" fmla="*/ 2272242 h 4397375"/>
              <a:gd name="connsiteX6275" fmla="*/ 6001239 w 12191954"/>
              <a:gd name="connsiteY6275" fmla="*/ 2277004 h 4397375"/>
              <a:gd name="connsiteX6276" fmla="*/ 6002825 w 12191954"/>
              <a:gd name="connsiteY6276" fmla="*/ 2281767 h 4397375"/>
              <a:gd name="connsiteX6277" fmla="*/ 6003355 w 12191954"/>
              <a:gd name="connsiteY6277" fmla="*/ 2288117 h 4397375"/>
              <a:gd name="connsiteX6278" fmla="*/ 6003884 w 12191954"/>
              <a:gd name="connsiteY6278" fmla="*/ 2294467 h 4397375"/>
              <a:gd name="connsiteX6279" fmla="*/ 6022405 w 12191954"/>
              <a:gd name="connsiteY6279" fmla="*/ 2295525 h 4397375"/>
              <a:gd name="connsiteX6280" fmla="*/ 6022933 w 12191954"/>
              <a:gd name="connsiteY6280" fmla="*/ 2301346 h 4397375"/>
              <a:gd name="connsiteX6281" fmla="*/ 6022933 w 12191954"/>
              <a:gd name="connsiteY6281" fmla="*/ 2307167 h 4397375"/>
              <a:gd name="connsiteX6282" fmla="*/ 6022405 w 12191954"/>
              <a:gd name="connsiteY6282" fmla="*/ 2311929 h 4397375"/>
              <a:gd name="connsiteX6283" fmla="*/ 6020287 w 12191954"/>
              <a:gd name="connsiteY6283" fmla="*/ 2316163 h 4397375"/>
              <a:gd name="connsiteX6284" fmla="*/ 6018170 w 12191954"/>
              <a:gd name="connsiteY6284" fmla="*/ 2318808 h 4397375"/>
              <a:gd name="connsiteX6285" fmla="*/ 6015525 w 12191954"/>
              <a:gd name="connsiteY6285" fmla="*/ 2321983 h 4397375"/>
              <a:gd name="connsiteX6286" fmla="*/ 6012880 w 12191954"/>
              <a:gd name="connsiteY6286" fmla="*/ 2323042 h 4397375"/>
              <a:gd name="connsiteX6287" fmla="*/ 6009176 w 12191954"/>
              <a:gd name="connsiteY6287" fmla="*/ 2324100 h 4397375"/>
              <a:gd name="connsiteX6288" fmla="*/ 6006001 w 12191954"/>
              <a:gd name="connsiteY6288" fmla="*/ 2324100 h 4397375"/>
              <a:gd name="connsiteX6289" fmla="*/ 6002825 w 12191954"/>
              <a:gd name="connsiteY6289" fmla="*/ 2323042 h 4397375"/>
              <a:gd name="connsiteX6290" fmla="*/ 5999651 w 12191954"/>
              <a:gd name="connsiteY6290" fmla="*/ 2321983 h 4397375"/>
              <a:gd name="connsiteX6291" fmla="*/ 5996476 w 12191954"/>
              <a:gd name="connsiteY6291" fmla="*/ 2319867 h 4397375"/>
              <a:gd name="connsiteX6292" fmla="*/ 5994359 w 12191954"/>
              <a:gd name="connsiteY6292" fmla="*/ 2316692 h 4397375"/>
              <a:gd name="connsiteX6293" fmla="*/ 5992772 w 12191954"/>
              <a:gd name="connsiteY6293" fmla="*/ 2312458 h 4397375"/>
              <a:gd name="connsiteX6294" fmla="*/ 5991713 w 12191954"/>
              <a:gd name="connsiteY6294" fmla="*/ 2307696 h 4397375"/>
              <a:gd name="connsiteX6295" fmla="*/ 5991185 w 12191954"/>
              <a:gd name="connsiteY6295" fmla="*/ 2302404 h 4397375"/>
              <a:gd name="connsiteX6296" fmla="*/ 5985893 w 12191954"/>
              <a:gd name="connsiteY6296" fmla="*/ 2300817 h 4397375"/>
              <a:gd name="connsiteX6297" fmla="*/ 5981130 w 12191954"/>
              <a:gd name="connsiteY6297" fmla="*/ 2298171 h 4397375"/>
              <a:gd name="connsiteX6298" fmla="*/ 5976898 w 12191954"/>
              <a:gd name="connsiteY6298" fmla="*/ 2294467 h 4397375"/>
              <a:gd name="connsiteX6299" fmla="*/ 5973722 w 12191954"/>
              <a:gd name="connsiteY6299" fmla="*/ 2289704 h 4397375"/>
              <a:gd name="connsiteX6300" fmla="*/ 5974252 w 12191954"/>
              <a:gd name="connsiteY6300" fmla="*/ 2283354 h 4397375"/>
              <a:gd name="connsiteX6301" fmla="*/ 5975310 w 12191954"/>
              <a:gd name="connsiteY6301" fmla="*/ 2278063 h 4397375"/>
              <a:gd name="connsiteX6302" fmla="*/ 5976368 w 12191954"/>
              <a:gd name="connsiteY6302" fmla="*/ 2273300 h 4397375"/>
              <a:gd name="connsiteX6303" fmla="*/ 5979014 w 12191954"/>
              <a:gd name="connsiteY6303" fmla="*/ 2269596 h 4397375"/>
              <a:gd name="connsiteX6304" fmla="*/ 5981130 w 12191954"/>
              <a:gd name="connsiteY6304" fmla="*/ 2266950 h 4397375"/>
              <a:gd name="connsiteX6305" fmla="*/ 5983776 w 12191954"/>
              <a:gd name="connsiteY6305" fmla="*/ 2264833 h 4397375"/>
              <a:gd name="connsiteX6306" fmla="*/ 5986422 w 12191954"/>
              <a:gd name="connsiteY6306" fmla="*/ 2264304 h 4397375"/>
              <a:gd name="connsiteX6307" fmla="*/ 6616421 w 12191954"/>
              <a:gd name="connsiteY6307" fmla="*/ 2262188 h 4397375"/>
              <a:gd name="connsiteX6308" fmla="*/ 6618989 w 12191954"/>
              <a:gd name="connsiteY6308" fmla="*/ 2262712 h 4397375"/>
              <a:gd name="connsiteX6309" fmla="*/ 6620530 w 12191954"/>
              <a:gd name="connsiteY6309" fmla="*/ 2263236 h 4397375"/>
              <a:gd name="connsiteX6310" fmla="*/ 6622585 w 12191954"/>
              <a:gd name="connsiteY6310" fmla="*/ 2264284 h 4397375"/>
              <a:gd name="connsiteX6311" fmla="*/ 6625153 w 12191954"/>
              <a:gd name="connsiteY6311" fmla="*/ 2267427 h 4397375"/>
              <a:gd name="connsiteX6312" fmla="*/ 6628234 w 12191954"/>
              <a:gd name="connsiteY6312" fmla="*/ 2271618 h 4397375"/>
              <a:gd name="connsiteX6313" fmla="*/ 6630289 w 12191954"/>
              <a:gd name="connsiteY6313" fmla="*/ 2274761 h 4397375"/>
              <a:gd name="connsiteX6314" fmla="*/ 6632343 w 12191954"/>
              <a:gd name="connsiteY6314" fmla="*/ 2276857 h 4397375"/>
              <a:gd name="connsiteX6315" fmla="*/ 6633884 w 12191954"/>
              <a:gd name="connsiteY6315" fmla="*/ 2277905 h 4397375"/>
              <a:gd name="connsiteX6316" fmla="*/ 6635425 w 12191954"/>
              <a:gd name="connsiteY6316" fmla="*/ 2278428 h 4397375"/>
              <a:gd name="connsiteX6317" fmla="*/ 6637993 w 12191954"/>
              <a:gd name="connsiteY6317" fmla="*/ 2278428 h 4397375"/>
              <a:gd name="connsiteX6318" fmla="*/ 6640047 w 12191954"/>
              <a:gd name="connsiteY6318" fmla="*/ 2277381 h 4397375"/>
              <a:gd name="connsiteX6319" fmla="*/ 6643129 w 12191954"/>
              <a:gd name="connsiteY6319" fmla="*/ 2276333 h 4397375"/>
              <a:gd name="connsiteX6320" fmla="*/ 6643642 w 12191954"/>
              <a:gd name="connsiteY6320" fmla="*/ 2282096 h 4397375"/>
              <a:gd name="connsiteX6321" fmla="*/ 6643129 w 12191954"/>
              <a:gd name="connsiteY6321" fmla="*/ 2287334 h 4397375"/>
              <a:gd name="connsiteX6322" fmla="*/ 6642615 w 12191954"/>
              <a:gd name="connsiteY6322" fmla="*/ 2291525 h 4397375"/>
              <a:gd name="connsiteX6323" fmla="*/ 6642101 w 12191954"/>
              <a:gd name="connsiteY6323" fmla="*/ 2295716 h 4397375"/>
              <a:gd name="connsiteX6324" fmla="*/ 6640561 w 12191954"/>
              <a:gd name="connsiteY6324" fmla="*/ 2298860 h 4397375"/>
              <a:gd name="connsiteX6325" fmla="*/ 6639533 w 12191954"/>
              <a:gd name="connsiteY6325" fmla="*/ 2301479 h 4397375"/>
              <a:gd name="connsiteX6326" fmla="*/ 6637993 w 12191954"/>
              <a:gd name="connsiteY6326" fmla="*/ 2303575 h 4397375"/>
              <a:gd name="connsiteX6327" fmla="*/ 6635938 w 12191954"/>
              <a:gd name="connsiteY6327" fmla="*/ 2305670 h 4397375"/>
              <a:gd name="connsiteX6328" fmla="*/ 6632857 w 12191954"/>
              <a:gd name="connsiteY6328" fmla="*/ 2308290 h 4397375"/>
              <a:gd name="connsiteX6329" fmla="*/ 6628748 w 12191954"/>
              <a:gd name="connsiteY6329" fmla="*/ 2310909 h 4397375"/>
              <a:gd name="connsiteX6330" fmla="*/ 6620017 w 12191954"/>
              <a:gd name="connsiteY6330" fmla="*/ 2314576 h 4397375"/>
              <a:gd name="connsiteX6331" fmla="*/ 6619503 w 12191954"/>
              <a:gd name="connsiteY6331" fmla="*/ 2310385 h 4397375"/>
              <a:gd name="connsiteX6332" fmla="*/ 6618989 w 12191954"/>
              <a:gd name="connsiteY6332" fmla="*/ 2307242 h 4397375"/>
              <a:gd name="connsiteX6333" fmla="*/ 6616935 w 12191954"/>
              <a:gd name="connsiteY6333" fmla="*/ 2305670 h 4397375"/>
              <a:gd name="connsiteX6334" fmla="*/ 6615908 w 12191954"/>
              <a:gd name="connsiteY6334" fmla="*/ 2303575 h 4397375"/>
              <a:gd name="connsiteX6335" fmla="*/ 6611799 w 12191954"/>
              <a:gd name="connsiteY6335" fmla="*/ 2302527 h 4397375"/>
              <a:gd name="connsiteX6336" fmla="*/ 6610258 w 12191954"/>
              <a:gd name="connsiteY6336" fmla="*/ 2302003 h 4397375"/>
              <a:gd name="connsiteX6337" fmla="*/ 6608717 w 12191954"/>
              <a:gd name="connsiteY6337" fmla="*/ 2301479 h 4397375"/>
              <a:gd name="connsiteX6338" fmla="*/ 6610772 w 12191954"/>
              <a:gd name="connsiteY6338" fmla="*/ 2293097 h 4397375"/>
              <a:gd name="connsiteX6339" fmla="*/ 6612312 w 12191954"/>
              <a:gd name="connsiteY6339" fmla="*/ 2285239 h 4397375"/>
              <a:gd name="connsiteX6340" fmla="*/ 6613853 w 12191954"/>
              <a:gd name="connsiteY6340" fmla="*/ 2274761 h 4397375"/>
              <a:gd name="connsiteX6341" fmla="*/ 6614367 w 12191954"/>
              <a:gd name="connsiteY6341" fmla="*/ 2262712 h 4397375"/>
              <a:gd name="connsiteX6342" fmla="*/ 5095013 w 12191954"/>
              <a:gd name="connsiteY6342" fmla="*/ 2262188 h 4397375"/>
              <a:gd name="connsiteX6343" fmla="*/ 5098244 w 12191954"/>
              <a:gd name="connsiteY6343" fmla="*/ 2262188 h 4397375"/>
              <a:gd name="connsiteX6344" fmla="*/ 5101473 w 12191954"/>
              <a:gd name="connsiteY6344" fmla="*/ 2263246 h 4397375"/>
              <a:gd name="connsiteX6345" fmla="*/ 5104704 w 12191954"/>
              <a:gd name="connsiteY6345" fmla="*/ 2264834 h 4397375"/>
              <a:gd name="connsiteX6346" fmla="*/ 5110623 w 12191954"/>
              <a:gd name="connsiteY6346" fmla="*/ 2270126 h 4397375"/>
              <a:gd name="connsiteX6347" fmla="*/ 5118158 w 12191954"/>
              <a:gd name="connsiteY6347" fmla="*/ 2275417 h 4397375"/>
              <a:gd name="connsiteX6348" fmla="*/ 5121386 w 12191954"/>
              <a:gd name="connsiteY6348" fmla="*/ 2278063 h 4397375"/>
              <a:gd name="connsiteX6349" fmla="*/ 5125154 w 12191954"/>
              <a:gd name="connsiteY6349" fmla="*/ 2280709 h 4397375"/>
              <a:gd name="connsiteX6350" fmla="*/ 5129458 w 12191954"/>
              <a:gd name="connsiteY6350" fmla="*/ 2282297 h 4397375"/>
              <a:gd name="connsiteX6351" fmla="*/ 5134303 w 12191954"/>
              <a:gd name="connsiteY6351" fmla="*/ 2283355 h 4397375"/>
              <a:gd name="connsiteX6352" fmla="*/ 5139147 w 12191954"/>
              <a:gd name="connsiteY6352" fmla="*/ 2283355 h 4397375"/>
              <a:gd name="connsiteX6353" fmla="*/ 5144531 w 12191954"/>
              <a:gd name="connsiteY6353" fmla="*/ 2282826 h 4397375"/>
              <a:gd name="connsiteX6354" fmla="*/ 5145068 w 12191954"/>
              <a:gd name="connsiteY6354" fmla="*/ 2283355 h 4397375"/>
              <a:gd name="connsiteX6355" fmla="*/ 5145068 w 12191954"/>
              <a:gd name="connsiteY6355" fmla="*/ 2284413 h 4397375"/>
              <a:gd name="connsiteX6356" fmla="*/ 5143992 w 12191954"/>
              <a:gd name="connsiteY6356" fmla="*/ 2286001 h 4397375"/>
              <a:gd name="connsiteX6357" fmla="*/ 5140760 w 12191954"/>
              <a:gd name="connsiteY6357" fmla="*/ 2288647 h 4397375"/>
              <a:gd name="connsiteX6358" fmla="*/ 5136994 w 12191954"/>
              <a:gd name="connsiteY6358" fmla="*/ 2291822 h 4397375"/>
              <a:gd name="connsiteX6359" fmla="*/ 5131613 w 12191954"/>
              <a:gd name="connsiteY6359" fmla="*/ 2295526 h 4397375"/>
              <a:gd name="connsiteX6360" fmla="*/ 5126230 w 12191954"/>
              <a:gd name="connsiteY6360" fmla="*/ 2298172 h 4397375"/>
              <a:gd name="connsiteX6361" fmla="*/ 5119773 w 12191954"/>
              <a:gd name="connsiteY6361" fmla="*/ 2301347 h 4397375"/>
              <a:gd name="connsiteX6362" fmla="*/ 5113852 w 12191954"/>
              <a:gd name="connsiteY6362" fmla="*/ 2302934 h 4397375"/>
              <a:gd name="connsiteX6363" fmla="*/ 5106856 w 12191954"/>
              <a:gd name="connsiteY6363" fmla="*/ 2304522 h 4397375"/>
              <a:gd name="connsiteX6364" fmla="*/ 5100933 w 12191954"/>
              <a:gd name="connsiteY6364" fmla="*/ 2305051 h 4397375"/>
              <a:gd name="connsiteX6365" fmla="*/ 5098244 w 12191954"/>
              <a:gd name="connsiteY6365" fmla="*/ 2304522 h 4397375"/>
              <a:gd name="connsiteX6366" fmla="*/ 5095013 w 12191954"/>
              <a:gd name="connsiteY6366" fmla="*/ 2303993 h 4397375"/>
              <a:gd name="connsiteX6367" fmla="*/ 5092860 w 12191954"/>
              <a:gd name="connsiteY6367" fmla="*/ 2302405 h 4397375"/>
              <a:gd name="connsiteX6368" fmla="*/ 5090170 w 12191954"/>
              <a:gd name="connsiteY6368" fmla="*/ 2300818 h 4397375"/>
              <a:gd name="connsiteX6369" fmla="*/ 5088554 w 12191954"/>
              <a:gd name="connsiteY6369" fmla="*/ 2299230 h 4397375"/>
              <a:gd name="connsiteX6370" fmla="*/ 5086402 w 12191954"/>
              <a:gd name="connsiteY6370" fmla="*/ 2296584 h 4397375"/>
              <a:gd name="connsiteX6371" fmla="*/ 5084788 w 12191954"/>
              <a:gd name="connsiteY6371" fmla="*/ 2293409 h 4397375"/>
              <a:gd name="connsiteX6372" fmla="*/ 5083713 w 12191954"/>
              <a:gd name="connsiteY6372" fmla="*/ 2290234 h 4397375"/>
              <a:gd name="connsiteX6373" fmla="*/ 5083173 w 12191954"/>
              <a:gd name="connsiteY6373" fmla="*/ 2286001 h 4397375"/>
              <a:gd name="connsiteX6374" fmla="*/ 5083173 w 12191954"/>
              <a:gd name="connsiteY6374" fmla="*/ 2281238 h 4397375"/>
              <a:gd name="connsiteX6375" fmla="*/ 5083173 w 12191954"/>
              <a:gd name="connsiteY6375" fmla="*/ 2275947 h 4397375"/>
              <a:gd name="connsiteX6376" fmla="*/ 5083713 w 12191954"/>
              <a:gd name="connsiteY6376" fmla="*/ 2269597 h 4397375"/>
              <a:gd name="connsiteX6377" fmla="*/ 5088016 w 12191954"/>
              <a:gd name="connsiteY6377" fmla="*/ 2265892 h 4397375"/>
              <a:gd name="connsiteX6378" fmla="*/ 5091247 w 12191954"/>
              <a:gd name="connsiteY6378" fmla="*/ 2263246 h 4397375"/>
              <a:gd name="connsiteX6379" fmla="*/ 6129293 w 12191954"/>
              <a:gd name="connsiteY6379" fmla="*/ 2255838 h 4397375"/>
              <a:gd name="connsiteX6380" fmla="*/ 6132888 w 12191954"/>
              <a:gd name="connsiteY6380" fmla="*/ 2256373 h 4397375"/>
              <a:gd name="connsiteX6381" fmla="*/ 6136996 w 12191954"/>
              <a:gd name="connsiteY6381" fmla="*/ 2257979 h 4397375"/>
              <a:gd name="connsiteX6382" fmla="*/ 6141619 w 12191954"/>
              <a:gd name="connsiteY6382" fmla="*/ 2261191 h 4397375"/>
              <a:gd name="connsiteX6383" fmla="*/ 6146755 w 12191954"/>
              <a:gd name="connsiteY6383" fmla="*/ 2264403 h 4397375"/>
              <a:gd name="connsiteX6384" fmla="*/ 6146755 w 12191954"/>
              <a:gd name="connsiteY6384" fmla="*/ 2271898 h 4397375"/>
              <a:gd name="connsiteX6385" fmla="*/ 6145728 w 12191954"/>
              <a:gd name="connsiteY6385" fmla="*/ 2278857 h 4397375"/>
              <a:gd name="connsiteX6386" fmla="*/ 6143160 w 12191954"/>
              <a:gd name="connsiteY6386" fmla="*/ 2285281 h 4397375"/>
              <a:gd name="connsiteX6387" fmla="*/ 6141105 w 12191954"/>
              <a:gd name="connsiteY6387" fmla="*/ 2289564 h 4397375"/>
              <a:gd name="connsiteX6388" fmla="*/ 6138024 w 12191954"/>
              <a:gd name="connsiteY6388" fmla="*/ 2294382 h 4397375"/>
              <a:gd name="connsiteX6389" fmla="*/ 6134429 w 12191954"/>
              <a:gd name="connsiteY6389" fmla="*/ 2297594 h 4397375"/>
              <a:gd name="connsiteX6390" fmla="*/ 6131346 w 12191954"/>
              <a:gd name="connsiteY6390" fmla="*/ 2300270 h 4397375"/>
              <a:gd name="connsiteX6391" fmla="*/ 6127751 w 12191954"/>
              <a:gd name="connsiteY6391" fmla="*/ 2301876 h 4397375"/>
              <a:gd name="connsiteX6392" fmla="*/ 6124157 w 12191954"/>
              <a:gd name="connsiteY6392" fmla="*/ 2301876 h 4397375"/>
              <a:gd name="connsiteX6393" fmla="*/ 6121075 w 12191954"/>
              <a:gd name="connsiteY6393" fmla="*/ 2300805 h 4397375"/>
              <a:gd name="connsiteX6394" fmla="*/ 6117993 w 12191954"/>
              <a:gd name="connsiteY6394" fmla="*/ 2298129 h 4397375"/>
              <a:gd name="connsiteX6395" fmla="*/ 6115425 w 12191954"/>
              <a:gd name="connsiteY6395" fmla="*/ 2294382 h 4397375"/>
              <a:gd name="connsiteX6396" fmla="*/ 6113371 w 12191954"/>
              <a:gd name="connsiteY6396" fmla="*/ 2289028 h 4397375"/>
              <a:gd name="connsiteX6397" fmla="*/ 6112343 w 12191954"/>
              <a:gd name="connsiteY6397" fmla="*/ 2282604 h 4397375"/>
              <a:gd name="connsiteX6398" fmla="*/ 6111829 w 12191954"/>
              <a:gd name="connsiteY6398" fmla="*/ 2274039 h 4397375"/>
              <a:gd name="connsiteX6399" fmla="*/ 6112343 w 12191954"/>
              <a:gd name="connsiteY6399" fmla="*/ 2264403 h 4397375"/>
              <a:gd name="connsiteX6400" fmla="*/ 6117993 w 12191954"/>
              <a:gd name="connsiteY6400" fmla="*/ 2260656 h 4397375"/>
              <a:gd name="connsiteX6401" fmla="*/ 6122615 w 12191954"/>
              <a:gd name="connsiteY6401" fmla="*/ 2257979 h 4397375"/>
              <a:gd name="connsiteX6402" fmla="*/ 6126211 w 12191954"/>
              <a:gd name="connsiteY6402" fmla="*/ 2256373 h 4397375"/>
              <a:gd name="connsiteX6403" fmla="*/ 693230 w 12191954"/>
              <a:gd name="connsiteY6403" fmla="*/ 2244725 h 4397375"/>
              <a:gd name="connsiteX6404" fmla="*/ 696934 w 12191954"/>
              <a:gd name="connsiteY6404" fmla="*/ 2245254 h 4397375"/>
              <a:gd name="connsiteX6405" fmla="*/ 700109 w 12191954"/>
              <a:gd name="connsiteY6405" fmla="*/ 2247371 h 4397375"/>
              <a:gd name="connsiteX6406" fmla="*/ 704342 w 12191954"/>
              <a:gd name="connsiteY6406" fmla="*/ 2248959 h 4397375"/>
              <a:gd name="connsiteX6407" fmla="*/ 712280 w 12191954"/>
              <a:gd name="connsiteY6407" fmla="*/ 2254250 h 4397375"/>
              <a:gd name="connsiteX6408" fmla="*/ 720217 w 12191954"/>
              <a:gd name="connsiteY6408" fmla="*/ 2258484 h 4397375"/>
              <a:gd name="connsiteX6409" fmla="*/ 724450 w 12191954"/>
              <a:gd name="connsiteY6409" fmla="*/ 2260071 h 4397375"/>
              <a:gd name="connsiteX6410" fmla="*/ 728683 w 12191954"/>
              <a:gd name="connsiteY6410" fmla="*/ 2261659 h 4397375"/>
              <a:gd name="connsiteX6411" fmla="*/ 732388 w 12191954"/>
              <a:gd name="connsiteY6411" fmla="*/ 2261129 h 4397375"/>
              <a:gd name="connsiteX6412" fmla="*/ 736621 w 12191954"/>
              <a:gd name="connsiteY6412" fmla="*/ 2259542 h 4397375"/>
              <a:gd name="connsiteX6413" fmla="*/ 736621 w 12191954"/>
              <a:gd name="connsiteY6413" fmla="*/ 2271184 h 4397375"/>
              <a:gd name="connsiteX6414" fmla="*/ 735033 w 12191954"/>
              <a:gd name="connsiteY6414" fmla="*/ 2279121 h 4397375"/>
              <a:gd name="connsiteX6415" fmla="*/ 734504 w 12191954"/>
              <a:gd name="connsiteY6415" fmla="*/ 2282826 h 4397375"/>
              <a:gd name="connsiteX6416" fmla="*/ 733446 w 12191954"/>
              <a:gd name="connsiteY6416" fmla="*/ 2286001 h 4397375"/>
              <a:gd name="connsiteX6417" fmla="*/ 731858 w 12191954"/>
              <a:gd name="connsiteY6417" fmla="*/ 2288117 h 4397375"/>
              <a:gd name="connsiteX6418" fmla="*/ 730271 w 12191954"/>
              <a:gd name="connsiteY6418" fmla="*/ 2290763 h 4397375"/>
              <a:gd name="connsiteX6419" fmla="*/ 728683 w 12191954"/>
              <a:gd name="connsiteY6419" fmla="*/ 2291821 h 4397375"/>
              <a:gd name="connsiteX6420" fmla="*/ 726567 w 12191954"/>
              <a:gd name="connsiteY6420" fmla="*/ 2292880 h 4397375"/>
              <a:gd name="connsiteX6421" fmla="*/ 724450 w 12191954"/>
              <a:gd name="connsiteY6421" fmla="*/ 2293409 h 4397375"/>
              <a:gd name="connsiteX6422" fmla="*/ 722333 w 12191954"/>
              <a:gd name="connsiteY6422" fmla="*/ 2293938 h 4397375"/>
              <a:gd name="connsiteX6423" fmla="*/ 717571 w 12191954"/>
              <a:gd name="connsiteY6423" fmla="*/ 2293409 h 4397375"/>
              <a:gd name="connsiteX6424" fmla="*/ 712280 w 12191954"/>
              <a:gd name="connsiteY6424" fmla="*/ 2292351 h 4397375"/>
              <a:gd name="connsiteX6425" fmla="*/ 706988 w 12191954"/>
              <a:gd name="connsiteY6425" fmla="*/ 2289176 h 4397375"/>
              <a:gd name="connsiteX6426" fmla="*/ 701696 w 12191954"/>
              <a:gd name="connsiteY6426" fmla="*/ 2286530 h 4397375"/>
              <a:gd name="connsiteX6427" fmla="*/ 695875 w 12191954"/>
              <a:gd name="connsiteY6427" fmla="*/ 2282296 h 4397375"/>
              <a:gd name="connsiteX6428" fmla="*/ 691113 w 12191954"/>
              <a:gd name="connsiteY6428" fmla="*/ 2278063 h 4397375"/>
              <a:gd name="connsiteX6429" fmla="*/ 686350 w 12191954"/>
              <a:gd name="connsiteY6429" fmla="*/ 2273300 h 4397375"/>
              <a:gd name="connsiteX6430" fmla="*/ 683175 w 12191954"/>
              <a:gd name="connsiteY6430" fmla="*/ 2268538 h 4397375"/>
              <a:gd name="connsiteX6431" fmla="*/ 679471 w 12191954"/>
              <a:gd name="connsiteY6431" fmla="*/ 2264304 h 4397375"/>
              <a:gd name="connsiteX6432" fmla="*/ 676296 w 12191954"/>
              <a:gd name="connsiteY6432" fmla="*/ 2260071 h 4397375"/>
              <a:gd name="connsiteX6433" fmla="*/ 679471 w 12191954"/>
              <a:gd name="connsiteY6433" fmla="*/ 2254250 h 4397375"/>
              <a:gd name="connsiteX6434" fmla="*/ 682646 w 12191954"/>
              <a:gd name="connsiteY6434" fmla="*/ 2249488 h 4397375"/>
              <a:gd name="connsiteX6435" fmla="*/ 685821 w 12191954"/>
              <a:gd name="connsiteY6435" fmla="*/ 2246842 h 4397375"/>
              <a:gd name="connsiteX6436" fmla="*/ 689526 w 12191954"/>
              <a:gd name="connsiteY6436" fmla="*/ 2245254 h 4397375"/>
              <a:gd name="connsiteX6437" fmla="*/ 283248 w 12191954"/>
              <a:gd name="connsiteY6437" fmla="*/ 2238375 h 4397375"/>
              <a:gd name="connsiteX6438" fmla="*/ 287933 w 12191954"/>
              <a:gd name="connsiteY6438" fmla="*/ 2238375 h 4397375"/>
              <a:gd name="connsiteX6439" fmla="*/ 293658 w 12191954"/>
              <a:gd name="connsiteY6439" fmla="*/ 2238375 h 4397375"/>
              <a:gd name="connsiteX6440" fmla="*/ 292617 w 12191954"/>
              <a:gd name="connsiteY6440" fmla="*/ 2244621 h 4397375"/>
              <a:gd name="connsiteX6441" fmla="*/ 291056 w 12191954"/>
              <a:gd name="connsiteY6441" fmla="*/ 2250346 h 4397375"/>
              <a:gd name="connsiteX6442" fmla="*/ 289494 w 12191954"/>
              <a:gd name="connsiteY6442" fmla="*/ 2255551 h 4397375"/>
              <a:gd name="connsiteX6443" fmla="*/ 287933 w 12191954"/>
              <a:gd name="connsiteY6443" fmla="*/ 2258674 h 4397375"/>
              <a:gd name="connsiteX6444" fmla="*/ 285851 w 12191954"/>
              <a:gd name="connsiteY6444" fmla="*/ 2262318 h 4397375"/>
              <a:gd name="connsiteX6445" fmla="*/ 283769 w 12191954"/>
              <a:gd name="connsiteY6445" fmla="*/ 2265441 h 4397375"/>
              <a:gd name="connsiteX6446" fmla="*/ 281687 w 12191954"/>
              <a:gd name="connsiteY6446" fmla="*/ 2267002 h 4397375"/>
              <a:gd name="connsiteX6447" fmla="*/ 279605 w 12191954"/>
              <a:gd name="connsiteY6447" fmla="*/ 2268564 h 4397375"/>
              <a:gd name="connsiteX6448" fmla="*/ 278043 w 12191954"/>
              <a:gd name="connsiteY6448" fmla="*/ 2269605 h 4397375"/>
              <a:gd name="connsiteX6449" fmla="*/ 275441 w 12191954"/>
              <a:gd name="connsiteY6449" fmla="*/ 2270125 h 4397375"/>
              <a:gd name="connsiteX6450" fmla="*/ 273879 w 12191954"/>
              <a:gd name="connsiteY6450" fmla="*/ 2270125 h 4397375"/>
              <a:gd name="connsiteX6451" fmla="*/ 271277 w 12191954"/>
              <a:gd name="connsiteY6451" fmla="*/ 2269605 h 4397375"/>
              <a:gd name="connsiteX6452" fmla="*/ 269716 w 12191954"/>
              <a:gd name="connsiteY6452" fmla="*/ 2268564 h 4397375"/>
              <a:gd name="connsiteX6453" fmla="*/ 267634 w 12191954"/>
              <a:gd name="connsiteY6453" fmla="*/ 2267523 h 4397375"/>
              <a:gd name="connsiteX6454" fmla="*/ 265031 w 12191954"/>
              <a:gd name="connsiteY6454" fmla="*/ 2264920 h 4397375"/>
              <a:gd name="connsiteX6455" fmla="*/ 263470 w 12191954"/>
              <a:gd name="connsiteY6455" fmla="*/ 2260756 h 4397375"/>
              <a:gd name="connsiteX6456" fmla="*/ 261908 w 12191954"/>
              <a:gd name="connsiteY6456" fmla="*/ 2256592 h 4397375"/>
              <a:gd name="connsiteX6457" fmla="*/ 261908 w 12191954"/>
              <a:gd name="connsiteY6457" fmla="*/ 2253990 h 4397375"/>
              <a:gd name="connsiteX6458" fmla="*/ 262429 w 12191954"/>
              <a:gd name="connsiteY6458" fmla="*/ 2251908 h 4397375"/>
              <a:gd name="connsiteX6459" fmla="*/ 263470 w 12191954"/>
              <a:gd name="connsiteY6459" fmla="*/ 2249305 h 4397375"/>
              <a:gd name="connsiteX6460" fmla="*/ 264511 w 12191954"/>
              <a:gd name="connsiteY6460" fmla="*/ 2247223 h 4397375"/>
              <a:gd name="connsiteX6461" fmla="*/ 266072 w 12191954"/>
              <a:gd name="connsiteY6461" fmla="*/ 2245662 h 4397375"/>
              <a:gd name="connsiteX6462" fmla="*/ 268675 w 12191954"/>
              <a:gd name="connsiteY6462" fmla="*/ 2243580 h 4397375"/>
              <a:gd name="connsiteX6463" fmla="*/ 271277 w 12191954"/>
              <a:gd name="connsiteY6463" fmla="*/ 2242019 h 4397375"/>
              <a:gd name="connsiteX6464" fmla="*/ 274400 w 12191954"/>
              <a:gd name="connsiteY6464" fmla="*/ 2239937 h 4397375"/>
              <a:gd name="connsiteX6465" fmla="*/ 278564 w 12191954"/>
              <a:gd name="connsiteY6465" fmla="*/ 2239416 h 4397375"/>
              <a:gd name="connsiteX6466" fmla="*/ 6698391 w 12191954"/>
              <a:gd name="connsiteY6466" fmla="*/ 2224088 h 4397375"/>
              <a:gd name="connsiteX6467" fmla="*/ 6695724 w 12191954"/>
              <a:gd name="connsiteY6467" fmla="*/ 2233125 h 4397375"/>
              <a:gd name="connsiteX6468" fmla="*/ 6694658 w 12191954"/>
              <a:gd name="connsiteY6468" fmla="*/ 2240568 h 4397375"/>
              <a:gd name="connsiteX6469" fmla="*/ 6695191 w 12191954"/>
              <a:gd name="connsiteY6469" fmla="*/ 2245884 h 4397375"/>
              <a:gd name="connsiteX6470" fmla="*/ 6695724 w 12191954"/>
              <a:gd name="connsiteY6470" fmla="*/ 2248542 h 4397375"/>
              <a:gd name="connsiteX6471" fmla="*/ 6697325 w 12191954"/>
              <a:gd name="connsiteY6471" fmla="*/ 2250136 h 4397375"/>
              <a:gd name="connsiteX6472" fmla="*/ 6697858 w 12191954"/>
              <a:gd name="connsiteY6472" fmla="*/ 2250668 h 4397375"/>
              <a:gd name="connsiteX6473" fmla="*/ 6699992 w 12191954"/>
              <a:gd name="connsiteY6473" fmla="*/ 2250668 h 4397375"/>
              <a:gd name="connsiteX6474" fmla="*/ 6703192 w 12191954"/>
              <a:gd name="connsiteY6474" fmla="*/ 2250136 h 4397375"/>
              <a:gd name="connsiteX6475" fmla="*/ 6706926 w 12191954"/>
              <a:gd name="connsiteY6475" fmla="*/ 2248010 h 4397375"/>
              <a:gd name="connsiteX6476" fmla="*/ 6714393 w 12191954"/>
              <a:gd name="connsiteY6476" fmla="*/ 2242162 h 4397375"/>
              <a:gd name="connsiteX6477" fmla="*/ 6722394 w 12191954"/>
              <a:gd name="connsiteY6477" fmla="*/ 2235783 h 4397375"/>
              <a:gd name="connsiteX6478" fmla="*/ 6728795 w 12191954"/>
              <a:gd name="connsiteY6478" fmla="*/ 2228872 h 4397375"/>
              <a:gd name="connsiteX6479" fmla="*/ 6734129 w 12191954"/>
              <a:gd name="connsiteY6479" fmla="*/ 2224620 h 4397375"/>
              <a:gd name="connsiteX6480" fmla="*/ 6726662 w 12191954"/>
              <a:gd name="connsiteY6480" fmla="*/ 2252263 h 4397375"/>
              <a:gd name="connsiteX6481" fmla="*/ 6720261 w 12191954"/>
              <a:gd name="connsiteY6481" fmla="*/ 2272995 h 4397375"/>
              <a:gd name="connsiteX6482" fmla="*/ 6717594 w 12191954"/>
              <a:gd name="connsiteY6482" fmla="*/ 2280969 h 4397375"/>
              <a:gd name="connsiteX6483" fmla="*/ 6714927 w 12191954"/>
              <a:gd name="connsiteY6483" fmla="*/ 2287880 h 4397375"/>
              <a:gd name="connsiteX6484" fmla="*/ 6712260 w 12191954"/>
              <a:gd name="connsiteY6484" fmla="*/ 2293196 h 4397375"/>
              <a:gd name="connsiteX6485" fmla="*/ 6709059 w 12191954"/>
              <a:gd name="connsiteY6485" fmla="*/ 2297980 h 4397375"/>
              <a:gd name="connsiteX6486" fmla="*/ 6709059 w 12191954"/>
              <a:gd name="connsiteY6486" fmla="*/ 2334660 h 4397375"/>
              <a:gd name="connsiteX6487" fmla="*/ 6704792 w 12191954"/>
              <a:gd name="connsiteY6487" fmla="*/ 2329876 h 4397375"/>
              <a:gd name="connsiteX6488" fmla="*/ 6701592 w 12191954"/>
              <a:gd name="connsiteY6488" fmla="*/ 2326686 h 4397375"/>
              <a:gd name="connsiteX6489" fmla="*/ 6699458 w 12191954"/>
              <a:gd name="connsiteY6489" fmla="*/ 2326155 h 4397375"/>
              <a:gd name="connsiteX6490" fmla="*/ 6697858 w 12191954"/>
              <a:gd name="connsiteY6490" fmla="*/ 2325623 h 4397375"/>
              <a:gd name="connsiteX6491" fmla="*/ 6694124 w 12191954"/>
              <a:gd name="connsiteY6491" fmla="*/ 2325623 h 4397375"/>
              <a:gd name="connsiteX6492" fmla="*/ 6690924 w 12191954"/>
              <a:gd name="connsiteY6492" fmla="*/ 2327218 h 4397375"/>
              <a:gd name="connsiteX6493" fmla="*/ 6688790 w 12191954"/>
              <a:gd name="connsiteY6493" fmla="*/ 2329344 h 4397375"/>
              <a:gd name="connsiteX6494" fmla="*/ 6683990 w 12191954"/>
              <a:gd name="connsiteY6494" fmla="*/ 2334660 h 4397375"/>
              <a:gd name="connsiteX6495" fmla="*/ 6679722 w 12191954"/>
              <a:gd name="connsiteY6495" fmla="*/ 2339445 h 4397375"/>
              <a:gd name="connsiteX6496" fmla="*/ 6678656 w 12191954"/>
              <a:gd name="connsiteY6496" fmla="*/ 2339976 h 4397375"/>
              <a:gd name="connsiteX6497" fmla="*/ 6677055 w 12191954"/>
              <a:gd name="connsiteY6497" fmla="*/ 2339976 h 4397375"/>
              <a:gd name="connsiteX6498" fmla="*/ 6675455 w 12191954"/>
              <a:gd name="connsiteY6498" fmla="*/ 2337850 h 4397375"/>
              <a:gd name="connsiteX6499" fmla="*/ 6674388 w 12191954"/>
              <a:gd name="connsiteY6499" fmla="*/ 2335192 h 4397375"/>
              <a:gd name="connsiteX6500" fmla="*/ 6673855 w 12191954"/>
              <a:gd name="connsiteY6500" fmla="*/ 2329344 h 4397375"/>
              <a:gd name="connsiteX6501" fmla="*/ 6673322 w 12191954"/>
              <a:gd name="connsiteY6501" fmla="*/ 2321370 h 4397375"/>
              <a:gd name="connsiteX6502" fmla="*/ 6674922 w 12191954"/>
              <a:gd name="connsiteY6502" fmla="*/ 2321370 h 4397375"/>
              <a:gd name="connsiteX6503" fmla="*/ 6677055 w 12191954"/>
              <a:gd name="connsiteY6503" fmla="*/ 2321370 h 4397375"/>
              <a:gd name="connsiteX6504" fmla="*/ 6678656 w 12191954"/>
              <a:gd name="connsiteY6504" fmla="*/ 2320307 h 4397375"/>
              <a:gd name="connsiteX6505" fmla="*/ 6680256 w 12191954"/>
              <a:gd name="connsiteY6505" fmla="*/ 2319244 h 4397375"/>
              <a:gd name="connsiteX6506" fmla="*/ 6682923 w 12191954"/>
              <a:gd name="connsiteY6506" fmla="*/ 2316054 h 4397375"/>
              <a:gd name="connsiteX6507" fmla="*/ 6684523 w 12191954"/>
              <a:gd name="connsiteY6507" fmla="*/ 2311270 h 4397375"/>
              <a:gd name="connsiteX6508" fmla="*/ 6667454 w 12191954"/>
              <a:gd name="connsiteY6508" fmla="*/ 2314991 h 4397375"/>
              <a:gd name="connsiteX6509" fmla="*/ 6672788 w 12191954"/>
              <a:gd name="connsiteY6509" fmla="*/ 2307017 h 4397375"/>
              <a:gd name="connsiteX6510" fmla="*/ 6675455 w 12191954"/>
              <a:gd name="connsiteY6510" fmla="*/ 2300106 h 4397375"/>
              <a:gd name="connsiteX6511" fmla="*/ 6678122 w 12191954"/>
              <a:gd name="connsiteY6511" fmla="*/ 2292132 h 4397375"/>
              <a:gd name="connsiteX6512" fmla="*/ 6679189 w 12191954"/>
              <a:gd name="connsiteY6512" fmla="*/ 2284690 h 4397375"/>
              <a:gd name="connsiteX6513" fmla="*/ 6679722 w 12191954"/>
              <a:gd name="connsiteY6513" fmla="*/ 2277248 h 4397375"/>
              <a:gd name="connsiteX6514" fmla="*/ 6679189 w 12191954"/>
              <a:gd name="connsiteY6514" fmla="*/ 2270337 h 4397375"/>
              <a:gd name="connsiteX6515" fmla="*/ 6678656 w 12191954"/>
              <a:gd name="connsiteY6515" fmla="*/ 2257047 h 4397375"/>
              <a:gd name="connsiteX6516" fmla="*/ 6678122 w 12191954"/>
              <a:gd name="connsiteY6516" fmla="*/ 2250668 h 4397375"/>
              <a:gd name="connsiteX6517" fmla="*/ 6678122 w 12191954"/>
              <a:gd name="connsiteY6517" fmla="*/ 2245352 h 4397375"/>
              <a:gd name="connsiteX6518" fmla="*/ 6678656 w 12191954"/>
              <a:gd name="connsiteY6518" fmla="*/ 2239504 h 4397375"/>
              <a:gd name="connsiteX6519" fmla="*/ 6679722 w 12191954"/>
              <a:gd name="connsiteY6519" fmla="*/ 2234720 h 4397375"/>
              <a:gd name="connsiteX6520" fmla="*/ 6682389 w 12191954"/>
              <a:gd name="connsiteY6520" fmla="*/ 2231530 h 4397375"/>
              <a:gd name="connsiteX6521" fmla="*/ 6683990 w 12191954"/>
              <a:gd name="connsiteY6521" fmla="*/ 2229404 h 4397375"/>
              <a:gd name="connsiteX6522" fmla="*/ 6685590 w 12191954"/>
              <a:gd name="connsiteY6522" fmla="*/ 2227809 h 4397375"/>
              <a:gd name="connsiteX6523" fmla="*/ 6688257 w 12191954"/>
              <a:gd name="connsiteY6523" fmla="*/ 2226746 h 4397375"/>
              <a:gd name="connsiteX6524" fmla="*/ 6690924 w 12191954"/>
              <a:gd name="connsiteY6524" fmla="*/ 2225683 h 4397375"/>
              <a:gd name="connsiteX6525" fmla="*/ 2092576 w 12191954"/>
              <a:gd name="connsiteY6525" fmla="*/ 2224088 h 4397375"/>
              <a:gd name="connsiteX6526" fmla="*/ 2096330 w 12191954"/>
              <a:gd name="connsiteY6526" fmla="*/ 2224623 h 4397375"/>
              <a:gd name="connsiteX6527" fmla="*/ 2100089 w 12191954"/>
              <a:gd name="connsiteY6527" fmla="*/ 2226229 h 4397375"/>
              <a:gd name="connsiteX6528" fmla="*/ 2103307 w 12191954"/>
              <a:gd name="connsiteY6528" fmla="*/ 2228371 h 4397375"/>
              <a:gd name="connsiteX6529" fmla="*/ 2105988 w 12191954"/>
              <a:gd name="connsiteY6529" fmla="*/ 2232118 h 4397375"/>
              <a:gd name="connsiteX6530" fmla="*/ 2107598 w 12191954"/>
              <a:gd name="connsiteY6530" fmla="*/ 2236936 h 4397375"/>
              <a:gd name="connsiteX6531" fmla="*/ 2109744 w 12191954"/>
              <a:gd name="connsiteY6531" fmla="*/ 2242289 h 4397375"/>
              <a:gd name="connsiteX6532" fmla="*/ 2110815 w 12191954"/>
              <a:gd name="connsiteY6532" fmla="*/ 2248178 h 4397375"/>
              <a:gd name="connsiteX6533" fmla="*/ 2111352 w 12191954"/>
              <a:gd name="connsiteY6533" fmla="*/ 2256208 h 4397375"/>
              <a:gd name="connsiteX6534" fmla="*/ 2110281 w 12191954"/>
              <a:gd name="connsiteY6534" fmla="*/ 2264238 h 4397375"/>
              <a:gd name="connsiteX6535" fmla="*/ 2107598 w 12191954"/>
              <a:gd name="connsiteY6535" fmla="*/ 2265844 h 4397375"/>
              <a:gd name="connsiteX6536" fmla="*/ 2105988 w 12191954"/>
              <a:gd name="connsiteY6536" fmla="*/ 2265844 h 4397375"/>
              <a:gd name="connsiteX6537" fmla="*/ 2104379 w 12191954"/>
              <a:gd name="connsiteY6537" fmla="*/ 2264238 h 4397375"/>
              <a:gd name="connsiteX6538" fmla="*/ 2103307 w 12191954"/>
              <a:gd name="connsiteY6538" fmla="*/ 2263167 h 4397375"/>
              <a:gd name="connsiteX6539" fmla="*/ 2101697 w 12191954"/>
              <a:gd name="connsiteY6539" fmla="*/ 2261561 h 4397375"/>
              <a:gd name="connsiteX6540" fmla="*/ 2101163 w 12191954"/>
              <a:gd name="connsiteY6540" fmla="*/ 2258884 h 4397375"/>
              <a:gd name="connsiteX6541" fmla="*/ 2099553 w 12191954"/>
              <a:gd name="connsiteY6541" fmla="*/ 2252996 h 4397375"/>
              <a:gd name="connsiteX6542" fmla="*/ 2096867 w 12191954"/>
              <a:gd name="connsiteY6542" fmla="*/ 2258884 h 4397375"/>
              <a:gd name="connsiteX6543" fmla="*/ 2094722 w 12191954"/>
              <a:gd name="connsiteY6543" fmla="*/ 2263167 h 4397375"/>
              <a:gd name="connsiteX6544" fmla="*/ 2091504 w 12191954"/>
              <a:gd name="connsiteY6544" fmla="*/ 2266379 h 4397375"/>
              <a:gd name="connsiteX6545" fmla="*/ 2089358 w 12191954"/>
              <a:gd name="connsiteY6545" fmla="*/ 2267985 h 4397375"/>
              <a:gd name="connsiteX6546" fmla="*/ 2086140 w 12191954"/>
              <a:gd name="connsiteY6546" fmla="*/ 2269055 h 4397375"/>
              <a:gd name="connsiteX6547" fmla="*/ 2083459 w 12191954"/>
              <a:gd name="connsiteY6547" fmla="*/ 2270126 h 4397375"/>
              <a:gd name="connsiteX6548" fmla="*/ 2080777 w 12191954"/>
              <a:gd name="connsiteY6548" fmla="*/ 2269055 h 4397375"/>
              <a:gd name="connsiteX6549" fmla="*/ 2078632 w 12191954"/>
              <a:gd name="connsiteY6549" fmla="*/ 2267985 h 4397375"/>
              <a:gd name="connsiteX6550" fmla="*/ 2075950 w 12191954"/>
              <a:gd name="connsiteY6550" fmla="*/ 2266379 h 4397375"/>
              <a:gd name="connsiteX6551" fmla="*/ 2074341 w 12191954"/>
              <a:gd name="connsiteY6551" fmla="*/ 2264238 h 4397375"/>
              <a:gd name="connsiteX6552" fmla="*/ 2073268 w 12191954"/>
              <a:gd name="connsiteY6552" fmla="*/ 2261561 h 4397375"/>
              <a:gd name="connsiteX6553" fmla="*/ 2071660 w 12191954"/>
              <a:gd name="connsiteY6553" fmla="*/ 2258884 h 4397375"/>
              <a:gd name="connsiteX6554" fmla="*/ 2071660 w 12191954"/>
              <a:gd name="connsiteY6554" fmla="*/ 2256208 h 4397375"/>
              <a:gd name="connsiteX6555" fmla="*/ 2071660 w 12191954"/>
              <a:gd name="connsiteY6555" fmla="*/ 2252460 h 4397375"/>
              <a:gd name="connsiteX6556" fmla="*/ 2073268 w 12191954"/>
              <a:gd name="connsiteY6556" fmla="*/ 2249248 h 4397375"/>
              <a:gd name="connsiteX6557" fmla="*/ 2074877 w 12191954"/>
              <a:gd name="connsiteY6557" fmla="*/ 2246572 h 4397375"/>
              <a:gd name="connsiteX6558" fmla="*/ 2075950 w 12191954"/>
              <a:gd name="connsiteY6558" fmla="*/ 2241219 h 4397375"/>
              <a:gd name="connsiteX6559" fmla="*/ 2077559 w 12191954"/>
              <a:gd name="connsiteY6559" fmla="*/ 2235865 h 4397375"/>
              <a:gd name="connsiteX6560" fmla="*/ 2080241 w 12191954"/>
              <a:gd name="connsiteY6560" fmla="*/ 2231583 h 4397375"/>
              <a:gd name="connsiteX6561" fmla="*/ 2082386 w 12191954"/>
              <a:gd name="connsiteY6561" fmla="*/ 2228371 h 4397375"/>
              <a:gd name="connsiteX6562" fmla="*/ 2086140 w 12191954"/>
              <a:gd name="connsiteY6562" fmla="*/ 2226229 h 4397375"/>
              <a:gd name="connsiteX6563" fmla="*/ 2089358 w 12191954"/>
              <a:gd name="connsiteY6563" fmla="*/ 2224623 h 4397375"/>
              <a:gd name="connsiteX6564" fmla="*/ 369091 w 12191954"/>
              <a:gd name="connsiteY6564" fmla="*/ 2224088 h 4397375"/>
              <a:gd name="connsiteX6565" fmla="*/ 374419 w 12191954"/>
              <a:gd name="connsiteY6565" fmla="*/ 2224617 h 4397375"/>
              <a:gd name="connsiteX6566" fmla="*/ 380280 w 12191954"/>
              <a:gd name="connsiteY6566" fmla="*/ 2225676 h 4397375"/>
              <a:gd name="connsiteX6567" fmla="*/ 386140 w 12191954"/>
              <a:gd name="connsiteY6567" fmla="*/ 2227263 h 4397375"/>
              <a:gd name="connsiteX6568" fmla="*/ 392534 w 12191954"/>
              <a:gd name="connsiteY6568" fmla="*/ 2228851 h 4397375"/>
              <a:gd name="connsiteX6569" fmla="*/ 397862 w 12191954"/>
              <a:gd name="connsiteY6569" fmla="*/ 2231497 h 4397375"/>
              <a:gd name="connsiteX6570" fmla="*/ 403190 w 12191954"/>
              <a:gd name="connsiteY6570" fmla="*/ 2234142 h 4397375"/>
              <a:gd name="connsiteX6571" fmla="*/ 407985 w 12191954"/>
              <a:gd name="connsiteY6571" fmla="*/ 2237317 h 4397375"/>
              <a:gd name="connsiteX6572" fmla="*/ 407452 w 12191954"/>
              <a:gd name="connsiteY6572" fmla="*/ 2245784 h 4397375"/>
              <a:gd name="connsiteX6573" fmla="*/ 405854 w 12191954"/>
              <a:gd name="connsiteY6573" fmla="*/ 2252134 h 4397375"/>
              <a:gd name="connsiteX6574" fmla="*/ 404788 w 12191954"/>
              <a:gd name="connsiteY6574" fmla="*/ 2254251 h 4397375"/>
              <a:gd name="connsiteX6575" fmla="*/ 403723 w 12191954"/>
              <a:gd name="connsiteY6575" fmla="*/ 2256368 h 4397375"/>
              <a:gd name="connsiteX6576" fmla="*/ 400526 w 12191954"/>
              <a:gd name="connsiteY6576" fmla="*/ 2259013 h 4397375"/>
              <a:gd name="connsiteX6577" fmla="*/ 397329 w 12191954"/>
              <a:gd name="connsiteY6577" fmla="*/ 2261659 h 4397375"/>
              <a:gd name="connsiteX6578" fmla="*/ 393067 w 12191954"/>
              <a:gd name="connsiteY6578" fmla="*/ 2262718 h 4397375"/>
              <a:gd name="connsiteX6579" fmla="*/ 384542 w 12191954"/>
              <a:gd name="connsiteY6579" fmla="*/ 2263247 h 4397375"/>
              <a:gd name="connsiteX6580" fmla="*/ 380280 w 12191954"/>
              <a:gd name="connsiteY6580" fmla="*/ 2264834 h 4397375"/>
              <a:gd name="connsiteX6581" fmla="*/ 376017 w 12191954"/>
              <a:gd name="connsiteY6581" fmla="*/ 2265893 h 4397375"/>
              <a:gd name="connsiteX6582" fmla="*/ 372820 w 12191954"/>
              <a:gd name="connsiteY6582" fmla="*/ 2267480 h 4397375"/>
              <a:gd name="connsiteX6583" fmla="*/ 369624 w 12191954"/>
              <a:gd name="connsiteY6583" fmla="*/ 2271184 h 4397375"/>
              <a:gd name="connsiteX6584" fmla="*/ 368558 w 12191954"/>
              <a:gd name="connsiteY6584" fmla="*/ 2272772 h 4397375"/>
              <a:gd name="connsiteX6585" fmla="*/ 367493 w 12191954"/>
              <a:gd name="connsiteY6585" fmla="*/ 2275418 h 4397375"/>
              <a:gd name="connsiteX6586" fmla="*/ 365894 w 12191954"/>
              <a:gd name="connsiteY6586" fmla="*/ 2281768 h 4397375"/>
              <a:gd name="connsiteX6587" fmla="*/ 365361 w 12191954"/>
              <a:gd name="connsiteY6587" fmla="*/ 2290764 h 4397375"/>
              <a:gd name="connsiteX6588" fmla="*/ 365894 w 12191954"/>
              <a:gd name="connsiteY6588" fmla="*/ 2301876 h 4397375"/>
              <a:gd name="connsiteX6589" fmla="*/ 360566 w 12191954"/>
              <a:gd name="connsiteY6589" fmla="*/ 2300818 h 4397375"/>
              <a:gd name="connsiteX6590" fmla="*/ 356304 w 12191954"/>
              <a:gd name="connsiteY6590" fmla="*/ 2299759 h 4397375"/>
              <a:gd name="connsiteX6591" fmla="*/ 353107 w 12191954"/>
              <a:gd name="connsiteY6591" fmla="*/ 2297114 h 4397375"/>
              <a:gd name="connsiteX6592" fmla="*/ 350443 w 12191954"/>
              <a:gd name="connsiteY6592" fmla="*/ 2294468 h 4397375"/>
              <a:gd name="connsiteX6593" fmla="*/ 348845 w 12191954"/>
              <a:gd name="connsiteY6593" fmla="*/ 2290764 h 4397375"/>
              <a:gd name="connsiteX6594" fmla="*/ 347779 w 12191954"/>
              <a:gd name="connsiteY6594" fmla="*/ 2287059 h 4397375"/>
              <a:gd name="connsiteX6595" fmla="*/ 345648 w 12191954"/>
              <a:gd name="connsiteY6595" fmla="*/ 2279651 h 4397375"/>
              <a:gd name="connsiteX6596" fmla="*/ 344582 w 12191954"/>
              <a:gd name="connsiteY6596" fmla="*/ 2270655 h 4397375"/>
              <a:gd name="connsiteX6597" fmla="*/ 343517 w 12191954"/>
              <a:gd name="connsiteY6597" fmla="*/ 2266951 h 4397375"/>
              <a:gd name="connsiteX6598" fmla="*/ 342451 w 12191954"/>
              <a:gd name="connsiteY6598" fmla="*/ 2262718 h 4397375"/>
              <a:gd name="connsiteX6599" fmla="*/ 340320 w 12191954"/>
              <a:gd name="connsiteY6599" fmla="*/ 2259013 h 4397375"/>
              <a:gd name="connsiteX6600" fmla="*/ 337656 w 12191954"/>
              <a:gd name="connsiteY6600" fmla="*/ 2255838 h 4397375"/>
              <a:gd name="connsiteX6601" fmla="*/ 334459 w 12191954"/>
              <a:gd name="connsiteY6601" fmla="*/ 2252663 h 4397375"/>
              <a:gd name="connsiteX6602" fmla="*/ 330197 w 12191954"/>
              <a:gd name="connsiteY6602" fmla="*/ 2250547 h 4397375"/>
              <a:gd name="connsiteX6603" fmla="*/ 332328 w 12191954"/>
              <a:gd name="connsiteY6603" fmla="*/ 2244197 h 4397375"/>
              <a:gd name="connsiteX6604" fmla="*/ 334992 w 12191954"/>
              <a:gd name="connsiteY6604" fmla="*/ 2239434 h 4397375"/>
              <a:gd name="connsiteX6605" fmla="*/ 338722 w 12191954"/>
              <a:gd name="connsiteY6605" fmla="*/ 2235730 h 4397375"/>
              <a:gd name="connsiteX6606" fmla="*/ 342984 w 12191954"/>
              <a:gd name="connsiteY6606" fmla="*/ 2232026 h 4397375"/>
              <a:gd name="connsiteX6607" fmla="*/ 347779 w 12191954"/>
              <a:gd name="connsiteY6607" fmla="*/ 2228851 h 4397375"/>
              <a:gd name="connsiteX6608" fmla="*/ 352574 w 12191954"/>
              <a:gd name="connsiteY6608" fmla="*/ 2226734 h 4397375"/>
              <a:gd name="connsiteX6609" fmla="*/ 357902 w 12191954"/>
              <a:gd name="connsiteY6609" fmla="*/ 2225676 h 4397375"/>
              <a:gd name="connsiteX6610" fmla="*/ 363230 w 12191954"/>
              <a:gd name="connsiteY6610" fmla="*/ 2224617 h 4397375"/>
              <a:gd name="connsiteX6611" fmla="*/ 550862 w 12191954"/>
              <a:gd name="connsiteY6611" fmla="*/ 2211388 h 4397375"/>
              <a:gd name="connsiteX6612" fmla="*/ 555590 w 12191954"/>
              <a:gd name="connsiteY6612" fmla="*/ 2224190 h 4397375"/>
              <a:gd name="connsiteX6613" fmla="*/ 557166 w 12191954"/>
              <a:gd name="connsiteY6613" fmla="*/ 2228990 h 4397375"/>
              <a:gd name="connsiteX6614" fmla="*/ 559792 w 12191954"/>
              <a:gd name="connsiteY6614" fmla="*/ 2233258 h 4397375"/>
              <a:gd name="connsiteX6615" fmla="*/ 561893 w 12191954"/>
              <a:gd name="connsiteY6615" fmla="*/ 2236991 h 4397375"/>
              <a:gd name="connsiteX6616" fmla="*/ 563994 w 12191954"/>
              <a:gd name="connsiteY6616" fmla="*/ 2239658 h 4397375"/>
              <a:gd name="connsiteX6617" fmla="*/ 566095 w 12191954"/>
              <a:gd name="connsiteY6617" fmla="*/ 2241792 h 4397375"/>
              <a:gd name="connsiteX6618" fmla="*/ 568722 w 12191954"/>
              <a:gd name="connsiteY6618" fmla="*/ 2242859 h 4397375"/>
              <a:gd name="connsiteX6619" fmla="*/ 570298 w 12191954"/>
              <a:gd name="connsiteY6619" fmla="*/ 2243926 h 4397375"/>
              <a:gd name="connsiteX6620" fmla="*/ 572399 w 12191954"/>
              <a:gd name="connsiteY6620" fmla="*/ 2244459 h 4397375"/>
              <a:gd name="connsiteX6621" fmla="*/ 575025 w 12191954"/>
              <a:gd name="connsiteY6621" fmla="*/ 2243926 h 4397375"/>
              <a:gd name="connsiteX6622" fmla="*/ 577126 w 12191954"/>
              <a:gd name="connsiteY6622" fmla="*/ 2243392 h 4397375"/>
              <a:gd name="connsiteX6623" fmla="*/ 581328 w 12191954"/>
              <a:gd name="connsiteY6623" fmla="*/ 2241792 h 4397375"/>
              <a:gd name="connsiteX6624" fmla="*/ 586056 w 12191954"/>
              <a:gd name="connsiteY6624" fmla="*/ 2238592 h 4397375"/>
              <a:gd name="connsiteX6625" fmla="*/ 594986 w 12191954"/>
              <a:gd name="connsiteY6625" fmla="*/ 2231124 h 4397375"/>
              <a:gd name="connsiteX6626" fmla="*/ 599188 w 12191954"/>
              <a:gd name="connsiteY6626" fmla="*/ 2226857 h 4397375"/>
              <a:gd name="connsiteX6627" fmla="*/ 603916 w 12191954"/>
              <a:gd name="connsiteY6627" fmla="*/ 2223656 h 4397375"/>
              <a:gd name="connsiteX6628" fmla="*/ 608643 w 12191954"/>
              <a:gd name="connsiteY6628" fmla="*/ 2221523 h 4397375"/>
              <a:gd name="connsiteX6629" fmla="*/ 610744 w 12191954"/>
              <a:gd name="connsiteY6629" fmla="*/ 2220456 h 4397375"/>
              <a:gd name="connsiteX6630" fmla="*/ 612845 w 12191954"/>
              <a:gd name="connsiteY6630" fmla="*/ 2219923 h 4397375"/>
              <a:gd name="connsiteX6631" fmla="*/ 614946 w 12191954"/>
              <a:gd name="connsiteY6631" fmla="*/ 2219923 h 4397375"/>
              <a:gd name="connsiteX6632" fmla="*/ 617573 w 12191954"/>
              <a:gd name="connsiteY6632" fmla="*/ 2221523 h 4397375"/>
              <a:gd name="connsiteX6633" fmla="*/ 619674 w 12191954"/>
              <a:gd name="connsiteY6633" fmla="*/ 2222590 h 4397375"/>
              <a:gd name="connsiteX6634" fmla="*/ 622300 w 12191954"/>
              <a:gd name="connsiteY6634" fmla="*/ 2224190 h 4397375"/>
              <a:gd name="connsiteX6635" fmla="*/ 622300 w 12191954"/>
              <a:gd name="connsiteY6635" fmla="*/ 2232191 h 4397375"/>
              <a:gd name="connsiteX6636" fmla="*/ 620724 w 12191954"/>
              <a:gd name="connsiteY6636" fmla="*/ 2238058 h 4397375"/>
              <a:gd name="connsiteX6637" fmla="*/ 619149 w 12191954"/>
              <a:gd name="connsiteY6637" fmla="*/ 2242325 h 4397375"/>
              <a:gd name="connsiteX6638" fmla="*/ 617047 w 12191954"/>
              <a:gd name="connsiteY6638" fmla="*/ 2244459 h 4397375"/>
              <a:gd name="connsiteX6639" fmla="*/ 614421 w 12191954"/>
              <a:gd name="connsiteY6639" fmla="*/ 2246593 h 4397375"/>
              <a:gd name="connsiteX6640" fmla="*/ 611269 w 12191954"/>
              <a:gd name="connsiteY6640" fmla="*/ 2246593 h 4397375"/>
              <a:gd name="connsiteX6641" fmla="*/ 608643 w 12191954"/>
              <a:gd name="connsiteY6641" fmla="*/ 2246593 h 4397375"/>
              <a:gd name="connsiteX6642" fmla="*/ 605491 w 12191954"/>
              <a:gd name="connsiteY6642" fmla="*/ 2246059 h 4397375"/>
              <a:gd name="connsiteX6643" fmla="*/ 600764 w 12191954"/>
              <a:gd name="connsiteY6643" fmla="*/ 2244459 h 4397375"/>
              <a:gd name="connsiteX6644" fmla="*/ 599713 w 12191954"/>
              <a:gd name="connsiteY6644" fmla="*/ 2244459 h 4397375"/>
              <a:gd name="connsiteX6645" fmla="*/ 598663 w 12191954"/>
              <a:gd name="connsiteY6645" fmla="*/ 2246059 h 4397375"/>
              <a:gd name="connsiteX6646" fmla="*/ 598663 w 12191954"/>
              <a:gd name="connsiteY6646" fmla="*/ 2247659 h 4397375"/>
              <a:gd name="connsiteX6647" fmla="*/ 599188 w 12191954"/>
              <a:gd name="connsiteY6647" fmla="*/ 2251393 h 4397375"/>
              <a:gd name="connsiteX6648" fmla="*/ 600764 w 12191954"/>
              <a:gd name="connsiteY6648" fmla="*/ 2256194 h 4397375"/>
              <a:gd name="connsiteX6649" fmla="*/ 604441 w 12191954"/>
              <a:gd name="connsiteY6649" fmla="*/ 2263128 h 4397375"/>
              <a:gd name="connsiteX6650" fmla="*/ 603390 w 12191954"/>
              <a:gd name="connsiteY6650" fmla="*/ 2267929 h 4397375"/>
              <a:gd name="connsiteX6651" fmla="*/ 601289 w 12191954"/>
              <a:gd name="connsiteY6651" fmla="*/ 2272196 h 4397375"/>
              <a:gd name="connsiteX6652" fmla="*/ 599713 w 12191954"/>
              <a:gd name="connsiteY6652" fmla="*/ 2274329 h 4397375"/>
              <a:gd name="connsiteX6653" fmla="*/ 597612 w 12191954"/>
              <a:gd name="connsiteY6653" fmla="*/ 2276463 h 4397375"/>
              <a:gd name="connsiteX6654" fmla="*/ 594461 w 12191954"/>
              <a:gd name="connsiteY6654" fmla="*/ 2277530 h 4397375"/>
              <a:gd name="connsiteX6655" fmla="*/ 590783 w 12191954"/>
              <a:gd name="connsiteY6655" fmla="*/ 2278063 h 4397375"/>
              <a:gd name="connsiteX6656" fmla="*/ 588157 w 12191954"/>
              <a:gd name="connsiteY6656" fmla="*/ 2278063 h 4397375"/>
              <a:gd name="connsiteX6657" fmla="*/ 584480 w 12191954"/>
              <a:gd name="connsiteY6657" fmla="*/ 2278063 h 4397375"/>
              <a:gd name="connsiteX6658" fmla="*/ 569772 w 12191954"/>
              <a:gd name="connsiteY6658" fmla="*/ 2274863 h 4397375"/>
              <a:gd name="connsiteX6659" fmla="*/ 566095 w 12191954"/>
              <a:gd name="connsiteY6659" fmla="*/ 2274329 h 4397375"/>
              <a:gd name="connsiteX6660" fmla="*/ 562418 w 12191954"/>
              <a:gd name="connsiteY6660" fmla="*/ 2274329 h 4397375"/>
              <a:gd name="connsiteX6661" fmla="*/ 559792 w 12191954"/>
              <a:gd name="connsiteY6661" fmla="*/ 2274863 h 4397375"/>
              <a:gd name="connsiteX6662" fmla="*/ 556640 w 12191954"/>
              <a:gd name="connsiteY6662" fmla="*/ 2276463 h 4397375"/>
              <a:gd name="connsiteX6663" fmla="*/ 557691 w 12191954"/>
              <a:gd name="connsiteY6663" fmla="*/ 2264195 h 4397375"/>
              <a:gd name="connsiteX6664" fmla="*/ 557691 w 12191954"/>
              <a:gd name="connsiteY6664" fmla="*/ 2255127 h 4397375"/>
              <a:gd name="connsiteX6665" fmla="*/ 556640 w 12191954"/>
              <a:gd name="connsiteY6665" fmla="*/ 2248193 h 4397375"/>
              <a:gd name="connsiteX6666" fmla="*/ 555065 w 12191954"/>
              <a:gd name="connsiteY6666" fmla="*/ 2241792 h 4397375"/>
              <a:gd name="connsiteX6667" fmla="*/ 552964 w 12191954"/>
              <a:gd name="connsiteY6667" fmla="*/ 2236458 h 4397375"/>
              <a:gd name="connsiteX6668" fmla="*/ 551388 w 12191954"/>
              <a:gd name="connsiteY6668" fmla="*/ 2229524 h 4397375"/>
              <a:gd name="connsiteX6669" fmla="*/ 550862 w 12191954"/>
              <a:gd name="connsiteY6669" fmla="*/ 2222056 h 4397375"/>
              <a:gd name="connsiteX6670" fmla="*/ 524552 w 12191954"/>
              <a:gd name="connsiteY6670" fmla="*/ 2209800 h 4397375"/>
              <a:gd name="connsiteX6671" fmla="*/ 526163 w 12191954"/>
              <a:gd name="connsiteY6671" fmla="*/ 2209800 h 4397375"/>
              <a:gd name="connsiteX6672" fmla="*/ 527774 w 12191954"/>
              <a:gd name="connsiteY6672" fmla="*/ 2209800 h 4397375"/>
              <a:gd name="connsiteX6673" fmla="*/ 530458 w 12191954"/>
              <a:gd name="connsiteY6673" fmla="*/ 2211945 h 4397375"/>
              <a:gd name="connsiteX6674" fmla="*/ 532606 w 12191954"/>
              <a:gd name="connsiteY6674" fmla="*/ 2214627 h 4397375"/>
              <a:gd name="connsiteX6675" fmla="*/ 534754 w 12191954"/>
              <a:gd name="connsiteY6675" fmla="*/ 2218381 h 4397375"/>
              <a:gd name="connsiteX6676" fmla="*/ 535828 w 12191954"/>
              <a:gd name="connsiteY6676" fmla="*/ 2222672 h 4397375"/>
              <a:gd name="connsiteX6677" fmla="*/ 537976 w 12191954"/>
              <a:gd name="connsiteY6677" fmla="*/ 2232325 h 4397375"/>
              <a:gd name="connsiteX6678" fmla="*/ 540124 w 12191954"/>
              <a:gd name="connsiteY6678" fmla="*/ 2243052 h 4397375"/>
              <a:gd name="connsiteX6679" fmla="*/ 542271 w 12191954"/>
              <a:gd name="connsiteY6679" fmla="*/ 2252706 h 4397375"/>
              <a:gd name="connsiteX6680" fmla="*/ 543882 w 12191954"/>
              <a:gd name="connsiteY6680" fmla="*/ 2256996 h 4397375"/>
              <a:gd name="connsiteX6681" fmla="*/ 546030 w 12191954"/>
              <a:gd name="connsiteY6681" fmla="*/ 2259678 h 4397375"/>
              <a:gd name="connsiteX6682" fmla="*/ 547641 w 12191954"/>
              <a:gd name="connsiteY6682" fmla="*/ 2262359 h 4397375"/>
              <a:gd name="connsiteX6683" fmla="*/ 550863 w 12191954"/>
              <a:gd name="connsiteY6683" fmla="*/ 2263432 h 4397375"/>
              <a:gd name="connsiteX6684" fmla="*/ 550326 w 12191954"/>
              <a:gd name="connsiteY6684" fmla="*/ 2267186 h 4397375"/>
              <a:gd name="connsiteX6685" fmla="*/ 549789 w 12191954"/>
              <a:gd name="connsiteY6685" fmla="*/ 2270404 h 4397375"/>
              <a:gd name="connsiteX6686" fmla="*/ 547104 w 12191954"/>
              <a:gd name="connsiteY6686" fmla="*/ 2275767 h 4397375"/>
              <a:gd name="connsiteX6687" fmla="*/ 545493 w 12191954"/>
              <a:gd name="connsiteY6687" fmla="*/ 2281130 h 4397375"/>
              <a:gd name="connsiteX6688" fmla="*/ 545493 w 12191954"/>
              <a:gd name="connsiteY6688" fmla="*/ 2285421 h 4397375"/>
              <a:gd name="connsiteX6689" fmla="*/ 544956 w 12191954"/>
              <a:gd name="connsiteY6689" fmla="*/ 2289175 h 4397375"/>
              <a:gd name="connsiteX6690" fmla="*/ 532606 w 12191954"/>
              <a:gd name="connsiteY6690" fmla="*/ 2289175 h 4397375"/>
              <a:gd name="connsiteX6691" fmla="*/ 530995 w 12191954"/>
              <a:gd name="connsiteY6691" fmla="*/ 2283276 h 4397375"/>
              <a:gd name="connsiteX6692" fmla="*/ 530458 w 12191954"/>
              <a:gd name="connsiteY6692" fmla="*/ 2277912 h 4397375"/>
              <a:gd name="connsiteX6693" fmla="*/ 529384 w 12191954"/>
              <a:gd name="connsiteY6693" fmla="*/ 2268795 h 4397375"/>
              <a:gd name="connsiteX6694" fmla="*/ 529921 w 12191954"/>
              <a:gd name="connsiteY6694" fmla="*/ 2262359 h 4397375"/>
              <a:gd name="connsiteX6695" fmla="*/ 529921 w 12191954"/>
              <a:gd name="connsiteY6695" fmla="*/ 2258069 h 4397375"/>
              <a:gd name="connsiteX6696" fmla="*/ 529921 w 12191954"/>
              <a:gd name="connsiteY6696" fmla="*/ 2256996 h 4397375"/>
              <a:gd name="connsiteX6697" fmla="*/ 529921 w 12191954"/>
              <a:gd name="connsiteY6697" fmla="*/ 2256460 h 4397375"/>
              <a:gd name="connsiteX6698" fmla="*/ 528847 w 12191954"/>
              <a:gd name="connsiteY6698" fmla="*/ 2255923 h 4397375"/>
              <a:gd name="connsiteX6699" fmla="*/ 527236 w 12191954"/>
              <a:gd name="connsiteY6699" fmla="*/ 2256460 h 4397375"/>
              <a:gd name="connsiteX6700" fmla="*/ 522404 w 12191954"/>
              <a:gd name="connsiteY6700" fmla="*/ 2258605 h 4397375"/>
              <a:gd name="connsiteX6701" fmla="*/ 514887 w 12191954"/>
              <a:gd name="connsiteY6701" fmla="*/ 2263432 h 4397375"/>
              <a:gd name="connsiteX6702" fmla="*/ 514350 w 12191954"/>
              <a:gd name="connsiteY6702" fmla="*/ 2253778 h 4397375"/>
              <a:gd name="connsiteX6703" fmla="*/ 514350 w 12191954"/>
              <a:gd name="connsiteY6703" fmla="*/ 2246270 h 4397375"/>
              <a:gd name="connsiteX6704" fmla="*/ 514887 w 12191954"/>
              <a:gd name="connsiteY6704" fmla="*/ 2239298 h 4397375"/>
              <a:gd name="connsiteX6705" fmla="*/ 515961 w 12191954"/>
              <a:gd name="connsiteY6705" fmla="*/ 2233398 h 4397375"/>
              <a:gd name="connsiteX6706" fmla="*/ 518108 w 12191954"/>
              <a:gd name="connsiteY6706" fmla="*/ 2222672 h 4397375"/>
              <a:gd name="connsiteX6707" fmla="*/ 519719 w 12191954"/>
              <a:gd name="connsiteY6707" fmla="*/ 2217309 h 4397375"/>
              <a:gd name="connsiteX6708" fmla="*/ 520793 w 12191954"/>
              <a:gd name="connsiteY6708" fmla="*/ 2211409 h 4397375"/>
              <a:gd name="connsiteX6709" fmla="*/ 5622246 w 12191954"/>
              <a:gd name="connsiteY6709" fmla="*/ 2195513 h 4397375"/>
              <a:gd name="connsiteX6710" fmla="*/ 5624836 w 12191954"/>
              <a:gd name="connsiteY6710" fmla="*/ 2195513 h 4397375"/>
              <a:gd name="connsiteX6711" fmla="*/ 5626906 w 12191954"/>
              <a:gd name="connsiteY6711" fmla="*/ 2196585 h 4397375"/>
              <a:gd name="connsiteX6712" fmla="*/ 5629494 w 12191954"/>
              <a:gd name="connsiteY6712" fmla="*/ 2197121 h 4397375"/>
              <a:gd name="connsiteX6713" fmla="*/ 5631048 w 12191954"/>
              <a:gd name="connsiteY6713" fmla="*/ 2198193 h 4397375"/>
              <a:gd name="connsiteX6714" fmla="*/ 5632600 w 12191954"/>
              <a:gd name="connsiteY6714" fmla="*/ 2199801 h 4397375"/>
              <a:gd name="connsiteX6715" fmla="*/ 5634671 w 12191954"/>
              <a:gd name="connsiteY6715" fmla="*/ 2201946 h 4397375"/>
              <a:gd name="connsiteX6716" fmla="*/ 5636223 w 12191954"/>
              <a:gd name="connsiteY6716" fmla="*/ 2204090 h 4397375"/>
              <a:gd name="connsiteX6717" fmla="*/ 5637258 w 12191954"/>
              <a:gd name="connsiteY6717" fmla="*/ 2207306 h 4397375"/>
              <a:gd name="connsiteX6718" fmla="*/ 5639329 w 12191954"/>
              <a:gd name="connsiteY6718" fmla="*/ 2214274 h 4397375"/>
              <a:gd name="connsiteX6719" fmla="*/ 5640365 w 12191954"/>
              <a:gd name="connsiteY6719" fmla="*/ 2223923 h 4397375"/>
              <a:gd name="connsiteX6720" fmla="*/ 5639847 w 12191954"/>
              <a:gd name="connsiteY6720" fmla="*/ 2235716 h 4397375"/>
              <a:gd name="connsiteX6721" fmla="*/ 5634671 w 12191954"/>
              <a:gd name="connsiteY6721" fmla="*/ 2236788 h 4397375"/>
              <a:gd name="connsiteX6722" fmla="*/ 5631565 w 12191954"/>
              <a:gd name="connsiteY6722" fmla="*/ 2236788 h 4397375"/>
              <a:gd name="connsiteX6723" fmla="*/ 5629494 w 12191954"/>
              <a:gd name="connsiteY6723" fmla="*/ 2235716 h 4397375"/>
              <a:gd name="connsiteX6724" fmla="*/ 5627423 w 12191954"/>
              <a:gd name="connsiteY6724" fmla="*/ 2235180 h 4397375"/>
              <a:gd name="connsiteX6725" fmla="*/ 5625353 w 12191954"/>
              <a:gd name="connsiteY6725" fmla="*/ 2234108 h 4397375"/>
              <a:gd name="connsiteX6726" fmla="*/ 5623283 w 12191954"/>
              <a:gd name="connsiteY6726" fmla="*/ 2232500 h 4397375"/>
              <a:gd name="connsiteX6727" fmla="*/ 5621729 w 12191954"/>
              <a:gd name="connsiteY6727" fmla="*/ 2230356 h 4397375"/>
              <a:gd name="connsiteX6728" fmla="*/ 5620694 w 12191954"/>
              <a:gd name="connsiteY6728" fmla="*/ 2227675 h 4397375"/>
              <a:gd name="connsiteX6729" fmla="*/ 5618623 w 12191954"/>
              <a:gd name="connsiteY6729" fmla="*/ 2224995 h 4397375"/>
              <a:gd name="connsiteX6730" fmla="*/ 5617071 w 12191954"/>
              <a:gd name="connsiteY6730" fmla="*/ 2217491 h 4397375"/>
              <a:gd name="connsiteX6731" fmla="*/ 5616554 w 12191954"/>
              <a:gd name="connsiteY6731" fmla="*/ 2208378 h 4397375"/>
              <a:gd name="connsiteX6732" fmla="*/ 5616554 w 12191954"/>
              <a:gd name="connsiteY6732" fmla="*/ 2196585 h 4397375"/>
              <a:gd name="connsiteX6733" fmla="*/ 5406289 w 12191954"/>
              <a:gd name="connsiteY6733" fmla="*/ 2184400 h 4397375"/>
              <a:gd name="connsiteX6734" fmla="*/ 5411615 w 12191954"/>
              <a:gd name="connsiteY6734" fmla="*/ 2184400 h 4397375"/>
              <a:gd name="connsiteX6735" fmla="*/ 5418005 w 12191954"/>
              <a:gd name="connsiteY6735" fmla="*/ 2185450 h 4397375"/>
              <a:gd name="connsiteX6736" fmla="*/ 5423863 w 12191954"/>
              <a:gd name="connsiteY6736" fmla="*/ 2187549 h 4397375"/>
              <a:gd name="connsiteX6737" fmla="*/ 5430251 w 12191954"/>
              <a:gd name="connsiteY6737" fmla="*/ 2190697 h 4397375"/>
              <a:gd name="connsiteX6738" fmla="*/ 5437175 w 12191954"/>
              <a:gd name="connsiteY6738" fmla="*/ 2195420 h 4397375"/>
              <a:gd name="connsiteX6739" fmla="*/ 5434513 w 12191954"/>
              <a:gd name="connsiteY6739" fmla="*/ 2204865 h 4397375"/>
              <a:gd name="connsiteX6740" fmla="*/ 5430784 w 12191954"/>
              <a:gd name="connsiteY6740" fmla="*/ 2213261 h 4397375"/>
              <a:gd name="connsiteX6741" fmla="*/ 5426524 w 12191954"/>
              <a:gd name="connsiteY6741" fmla="*/ 2220607 h 4397375"/>
              <a:gd name="connsiteX6742" fmla="*/ 5422265 w 12191954"/>
              <a:gd name="connsiteY6742" fmla="*/ 2227954 h 4397375"/>
              <a:gd name="connsiteX6743" fmla="*/ 5418005 w 12191954"/>
              <a:gd name="connsiteY6743" fmla="*/ 2233726 h 4397375"/>
              <a:gd name="connsiteX6744" fmla="*/ 5412147 w 12191954"/>
              <a:gd name="connsiteY6744" fmla="*/ 2238973 h 4397375"/>
              <a:gd name="connsiteX6745" fmla="*/ 5406822 w 12191954"/>
              <a:gd name="connsiteY6745" fmla="*/ 2243171 h 4397375"/>
              <a:gd name="connsiteX6746" fmla="*/ 5400964 w 12191954"/>
              <a:gd name="connsiteY6746" fmla="*/ 2246844 h 4397375"/>
              <a:gd name="connsiteX6747" fmla="*/ 5405225 w 12191954"/>
              <a:gd name="connsiteY6747" fmla="*/ 2261012 h 4397375"/>
              <a:gd name="connsiteX6748" fmla="*/ 5406822 w 12191954"/>
              <a:gd name="connsiteY6748" fmla="*/ 2267309 h 4397375"/>
              <a:gd name="connsiteX6749" fmla="*/ 5409485 w 12191954"/>
              <a:gd name="connsiteY6749" fmla="*/ 2273606 h 4397375"/>
              <a:gd name="connsiteX6750" fmla="*/ 5412147 w 12191954"/>
              <a:gd name="connsiteY6750" fmla="*/ 2278329 h 4397375"/>
              <a:gd name="connsiteX6751" fmla="*/ 5414277 w 12191954"/>
              <a:gd name="connsiteY6751" fmla="*/ 2280952 h 4397375"/>
              <a:gd name="connsiteX6752" fmla="*/ 5415874 w 12191954"/>
              <a:gd name="connsiteY6752" fmla="*/ 2282527 h 4397375"/>
              <a:gd name="connsiteX6753" fmla="*/ 5418005 w 12191954"/>
              <a:gd name="connsiteY6753" fmla="*/ 2283576 h 4397375"/>
              <a:gd name="connsiteX6754" fmla="*/ 5420135 w 12191954"/>
              <a:gd name="connsiteY6754" fmla="*/ 2285150 h 4397375"/>
              <a:gd name="connsiteX6755" fmla="*/ 5422265 w 12191954"/>
              <a:gd name="connsiteY6755" fmla="*/ 2285150 h 4397375"/>
              <a:gd name="connsiteX6756" fmla="*/ 5424927 w 12191954"/>
              <a:gd name="connsiteY6756" fmla="*/ 2285150 h 4397375"/>
              <a:gd name="connsiteX6757" fmla="*/ 5424394 w 12191954"/>
              <a:gd name="connsiteY6757" fmla="*/ 2295120 h 4397375"/>
              <a:gd name="connsiteX6758" fmla="*/ 5422265 w 12191954"/>
              <a:gd name="connsiteY6758" fmla="*/ 2301942 h 4397375"/>
              <a:gd name="connsiteX6759" fmla="*/ 5420667 w 12191954"/>
              <a:gd name="connsiteY6759" fmla="*/ 2306665 h 4397375"/>
              <a:gd name="connsiteX6760" fmla="*/ 5420135 w 12191954"/>
              <a:gd name="connsiteY6760" fmla="*/ 2307714 h 4397375"/>
              <a:gd name="connsiteX6761" fmla="*/ 5419070 w 12191954"/>
              <a:gd name="connsiteY6761" fmla="*/ 2309288 h 4397375"/>
              <a:gd name="connsiteX6762" fmla="*/ 5418005 w 12191954"/>
              <a:gd name="connsiteY6762" fmla="*/ 2309813 h 4397375"/>
              <a:gd name="connsiteX6763" fmla="*/ 5416407 w 12191954"/>
              <a:gd name="connsiteY6763" fmla="*/ 2309813 h 4397375"/>
              <a:gd name="connsiteX6764" fmla="*/ 5414277 w 12191954"/>
              <a:gd name="connsiteY6764" fmla="*/ 2308239 h 4397375"/>
              <a:gd name="connsiteX6765" fmla="*/ 5411615 w 12191954"/>
              <a:gd name="connsiteY6765" fmla="*/ 2306665 h 4397375"/>
              <a:gd name="connsiteX6766" fmla="*/ 5409485 w 12191954"/>
              <a:gd name="connsiteY6766" fmla="*/ 2304041 h 4397375"/>
              <a:gd name="connsiteX6767" fmla="*/ 5404693 w 12191954"/>
              <a:gd name="connsiteY6767" fmla="*/ 2297219 h 4397375"/>
              <a:gd name="connsiteX6768" fmla="*/ 5402030 w 12191954"/>
              <a:gd name="connsiteY6768" fmla="*/ 2294596 h 4397375"/>
              <a:gd name="connsiteX6769" fmla="*/ 5400432 w 12191954"/>
              <a:gd name="connsiteY6769" fmla="*/ 2291972 h 4397375"/>
              <a:gd name="connsiteX6770" fmla="*/ 5398835 w 12191954"/>
              <a:gd name="connsiteY6770" fmla="*/ 2290922 h 4397375"/>
              <a:gd name="connsiteX6771" fmla="*/ 5397237 w 12191954"/>
              <a:gd name="connsiteY6771" fmla="*/ 2290922 h 4397375"/>
              <a:gd name="connsiteX6772" fmla="*/ 5396706 w 12191954"/>
              <a:gd name="connsiteY6772" fmla="*/ 2291447 h 4397375"/>
              <a:gd name="connsiteX6773" fmla="*/ 5395640 w 12191954"/>
              <a:gd name="connsiteY6773" fmla="*/ 2293021 h 4397375"/>
              <a:gd name="connsiteX6774" fmla="*/ 5395106 w 12191954"/>
              <a:gd name="connsiteY6774" fmla="*/ 2297744 h 4397375"/>
              <a:gd name="connsiteX6775" fmla="*/ 5394575 w 12191954"/>
              <a:gd name="connsiteY6775" fmla="*/ 2286725 h 4397375"/>
              <a:gd name="connsiteX6776" fmla="*/ 5393510 w 12191954"/>
              <a:gd name="connsiteY6776" fmla="*/ 2277279 h 4397375"/>
              <a:gd name="connsiteX6777" fmla="*/ 5391381 w 12191954"/>
              <a:gd name="connsiteY6777" fmla="*/ 2269933 h 4397375"/>
              <a:gd name="connsiteX6778" fmla="*/ 5389250 w 12191954"/>
              <a:gd name="connsiteY6778" fmla="*/ 2262586 h 4397375"/>
              <a:gd name="connsiteX6779" fmla="*/ 5386056 w 12191954"/>
              <a:gd name="connsiteY6779" fmla="*/ 2256290 h 4397375"/>
              <a:gd name="connsiteX6780" fmla="*/ 5383392 w 12191954"/>
              <a:gd name="connsiteY6780" fmla="*/ 2251042 h 4397375"/>
              <a:gd name="connsiteX6781" fmla="*/ 5379665 w 12191954"/>
              <a:gd name="connsiteY6781" fmla="*/ 2246320 h 4397375"/>
              <a:gd name="connsiteX6782" fmla="*/ 5376469 w 12191954"/>
              <a:gd name="connsiteY6782" fmla="*/ 2241597 h 4397375"/>
              <a:gd name="connsiteX6783" fmla="*/ 5369548 w 12191954"/>
              <a:gd name="connsiteY6783" fmla="*/ 2232676 h 4397375"/>
              <a:gd name="connsiteX6784" fmla="*/ 5365820 w 12191954"/>
              <a:gd name="connsiteY6784" fmla="*/ 2228478 h 4397375"/>
              <a:gd name="connsiteX6785" fmla="*/ 5362093 w 12191954"/>
              <a:gd name="connsiteY6785" fmla="*/ 2223231 h 4397375"/>
              <a:gd name="connsiteX6786" fmla="*/ 5359429 w 12191954"/>
              <a:gd name="connsiteY6786" fmla="*/ 2217459 h 4397375"/>
              <a:gd name="connsiteX6787" fmla="*/ 5356767 w 12191954"/>
              <a:gd name="connsiteY6787" fmla="*/ 2210637 h 4397375"/>
              <a:gd name="connsiteX6788" fmla="*/ 5354637 w 12191954"/>
              <a:gd name="connsiteY6788" fmla="*/ 2203816 h 4397375"/>
              <a:gd name="connsiteX6789" fmla="*/ 5353041 w 12191954"/>
              <a:gd name="connsiteY6789" fmla="*/ 2194895 h 4397375"/>
              <a:gd name="connsiteX6790" fmla="*/ 5357831 w 12191954"/>
              <a:gd name="connsiteY6790" fmla="*/ 2195944 h 4397375"/>
              <a:gd name="connsiteX6791" fmla="*/ 5362625 w 12191954"/>
              <a:gd name="connsiteY6791" fmla="*/ 2196994 h 4397375"/>
              <a:gd name="connsiteX6792" fmla="*/ 5367420 w 12191954"/>
              <a:gd name="connsiteY6792" fmla="*/ 2195944 h 4397375"/>
              <a:gd name="connsiteX6793" fmla="*/ 5371677 w 12191954"/>
              <a:gd name="connsiteY6793" fmla="*/ 2194895 h 4397375"/>
              <a:gd name="connsiteX6794" fmla="*/ 5381264 w 12191954"/>
              <a:gd name="connsiteY6794" fmla="*/ 2191222 h 4397375"/>
              <a:gd name="connsiteX6795" fmla="*/ 5390849 w 12191954"/>
              <a:gd name="connsiteY6795" fmla="*/ 2188073 h 4397375"/>
              <a:gd name="connsiteX6796" fmla="*/ 5395640 w 12191954"/>
              <a:gd name="connsiteY6796" fmla="*/ 2185974 h 4397375"/>
              <a:gd name="connsiteX6797" fmla="*/ 5400964 w 12191954"/>
              <a:gd name="connsiteY6797" fmla="*/ 2184925 h 4397375"/>
              <a:gd name="connsiteX6798" fmla="*/ 3595988 w 12191954"/>
              <a:gd name="connsiteY6798" fmla="*/ 2184400 h 4397375"/>
              <a:gd name="connsiteX6799" fmla="*/ 3601847 w 12191954"/>
              <a:gd name="connsiteY6799" fmla="*/ 2184400 h 4397375"/>
              <a:gd name="connsiteX6800" fmla="*/ 3608236 w 12191954"/>
              <a:gd name="connsiteY6800" fmla="*/ 2185450 h 4397375"/>
              <a:gd name="connsiteX6801" fmla="*/ 3614095 w 12191954"/>
              <a:gd name="connsiteY6801" fmla="*/ 2187549 h 4397375"/>
              <a:gd name="connsiteX6802" fmla="*/ 3620484 w 12191954"/>
              <a:gd name="connsiteY6802" fmla="*/ 2190697 h 4397375"/>
              <a:gd name="connsiteX6803" fmla="*/ 3627407 w 12191954"/>
              <a:gd name="connsiteY6803" fmla="*/ 2195420 h 4397375"/>
              <a:gd name="connsiteX6804" fmla="*/ 3624213 w 12191954"/>
              <a:gd name="connsiteY6804" fmla="*/ 2204865 h 4397375"/>
              <a:gd name="connsiteX6805" fmla="*/ 3620484 w 12191954"/>
              <a:gd name="connsiteY6805" fmla="*/ 2213261 h 4397375"/>
              <a:gd name="connsiteX6806" fmla="*/ 3616758 w 12191954"/>
              <a:gd name="connsiteY6806" fmla="*/ 2220607 h 4397375"/>
              <a:gd name="connsiteX6807" fmla="*/ 3612497 w 12191954"/>
              <a:gd name="connsiteY6807" fmla="*/ 2227954 h 4397375"/>
              <a:gd name="connsiteX6808" fmla="*/ 3607704 w 12191954"/>
              <a:gd name="connsiteY6808" fmla="*/ 2233726 h 4397375"/>
              <a:gd name="connsiteX6809" fmla="*/ 3602911 w 12191954"/>
              <a:gd name="connsiteY6809" fmla="*/ 2238973 h 4397375"/>
              <a:gd name="connsiteX6810" fmla="*/ 3597055 w 12191954"/>
              <a:gd name="connsiteY6810" fmla="*/ 2243171 h 4397375"/>
              <a:gd name="connsiteX6811" fmla="*/ 3591198 w 12191954"/>
              <a:gd name="connsiteY6811" fmla="*/ 2246844 h 4397375"/>
              <a:gd name="connsiteX6812" fmla="*/ 3594924 w 12191954"/>
              <a:gd name="connsiteY6812" fmla="*/ 2261012 h 4397375"/>
              <a:gd name="connsiteX6813" fmla="*/ 3597055 w 12191954"/>
              <a:gd name="connsiteY6813" fmla="*/ 2267309 h 4397375"/>
              <a:gd name="connsiteX6814" fmla="*/ 3599717 w 12191954"/>
              <a:gd name="connsiteY6814" fmla="*/ 2273606 h 4397375"/>
              <a:gd name="connsiteX6815" fmla="*/ 3601847 w 12191954"/>
              <a:gd name="connsiteY6815" fmla="*/ 2278329 h 4397375"/>
              <a:gd name="connsiteX6816" fmla="*/ 3603978 w 12191954"/>
              <a:gd name="connsiteY6816" fmla="*/ 2280952 h 4397375"/>
              <a:gd name="connsiteX6817" fmla="*/ 3605574 w 12191954"/>
              <a:gd name="connsiteY6817" fmla="*/ 2282527 h 4397375"/>
              <a:gd name="connsiteX6818" fmla="*/ 3608236 w 12191954"/>
              <a:gd name="connsiteY6818" fmla="*/ 2283576 h 4397375"/>
              <a:gd name="connsiteX6819" fmla="*/ 3609835 w 12191954"/>
              <a:gd name="connsiteY6819" fmla="*/ 2285150 h 4397375"/>
              <a:gd name="connsiteX6820" fmla="*/ 3612497 w 12191954"/>
              <a:gd name="connsiteY6820" fmla="*/ 2285150 h 4397375"/>
              <a:gd name="connsiteX6821" fmla="*/ 3615159 w 12191954"/>
              <a:gd name="connsiteY6821" fmla="*/ 2285150 h 4397375"/>
              <a:gd name="connsiteX6822" fmla="*/ 3614095 w 12191954"/>
              <a:gd name="connsiteY6822" fmla="*/ 2295120 h 4397375"/>
              <a:gd name="connsiteX6823" fmla="*/ 3613029 w 12191954"/>
              <a:gd name="connsiteY6823" fmla="*/ 2301942 h 4397375"/>
              <a:gd name="connsiteX6824" fmla="*/ 3610899 w 12191954"/>
              <a:gd name="connsiteY6824" fmla="*/ 2306665 h 4397375"/>
              <a:gd name="connsiteX6825" fmla="*/ 3609835 w 12191954"/>
              <a:gd name="connsiteY6825" fmla="*/ 2307714 h 4397375"/>
              <a:gd name="connsiteX6826" fmla="*/ 3609302 w 12191954"/>
              <a:gd name="connsiteY6826" fmla="*/ 2309288 h 4397375"/>
              <a:gd name="connsiteX6827" fmla="*/ 3608236 w 12191954"/>
              <a:gd name="connsiteY6827" fmla="*/ 2309813 h 4397375"/>
              <a:gd name="connsiteX6828" fmla="*/ 3606640 w 12191954"/>
              <a:gd name="connsiteY6828" fmla="*/ 2309813 h 4397375"/>
              <a:gd name="connsiteX6829" fmla="*/ 3604510 w 12191954"/>
              <a:gd name="connsiteY6829" fmla="*/ 2308239 h 4397375"/>
              <a:gd name="connsiteX6830" fmla="*/ 3601847 w 12191954"/>
              <a:gd name="connsiteY6830" fmla="*/ 2306665 h 4397375"/>
              <a:gd name="connsiteX6831" fmla="*/ 3599717 w 12191954"/>
              <a:gd name="connsiteY6831" fmla="*/ 2304041 h 4397375"/>
              <a:gd name="connsiteX6832" fmla="*/ 3594392 w 12191954"/>
              <a:gd name="connsiteY6832" fmla="*/ 2297219 h 4397375"/>
              <a:gd name="connsiteX6833" fmla="*/ 3592794 w 12191954"/>
              <a:gd name="connsiteY6833" fmla="*/ 2294596 h 4397375"/>
              <a:gd name="connsiteX6834" fmla="*/ 3590132 w 12191954"/>
              <a:gd name="connsiteY6834" fmla="*/ 2291972 h 4397375"/>
              <a:gd name="connsiteX6835" fmla="*/ 3588533 w 12191954"/>
              <a:gd name="connsiteY6835" fmla="*/ 2290922 h 4397375"/>
              <a:gd name="connsiteX6836" fmla="*/ 3588001 w 12191954"/>
              <a:gd name="connsiteY6836" fmla="*/ 2290922 h 4397375"/>
              <a:gd name="connsiteX6837" fmla="*/ 3586937 w 12191954"/>
              <a:gd name="connsiteY6837" fmla="*/ 2291447 h 4397375"/>
              <a:gd name="connsiteX6838" fmla="*/ 3585871 w 12191954"/>
              <a:gd name="connsiteY6838" fmla="*/ 2293021 h 4397375"/>
              <a:gd name="connsiteX6839" fmla="*/ 3584807 w 12191954"/>
              <a:gd name="connsiteY6839" fmla="*/ 2297744 h 4397375"/>
              <a:gd name="connsiteX6840" fmla="*/ 3584275 w 12191954"/>
              <a:gd name="connsiteY6840" fmla="*/ 2286725 h 4397375"/>
              <a:gd name="connsiteX6841" fmla="*/ 3583208 w 12191954"/>
              <a:gd name="connsiteY6841" fmla="*/ 2277279 h 4397375"/>
              <a:gd name="connsiteX6842" fmla="*/ 3581078 w 12191954"/>
              <a:gd name="connsiteY6842" fmla="*/ 2269933 h 4397375"/>
              <a:gd name="connsiteX6843" fmla="*/ 3578950 w 12191954"/>
              <a:gd name="connsiteY6843" fmla="*/ 2262586 h 4397375"/>
              <a:gd name="connsiteX6844" fmla="*/ 3576287 w 12191954"/>
              <a:gd name="connsiteY6844" fmla="*/ 2256290 h 4397375"/>
              <a:gd name="connsiteX6845" fmla="*/ 3573625 w 12191954"/>
              <a:gd name="connsiteY6845" fmla="*/ 2251042 h 4397375"/>
              <a:gd name="connsiteX6846" fmla="*/ 3569896 w 12191954"/>
              <a:gd name="connsiteY6846" fmla="*/ 2246320 h 4397375"/>
              <a:gd name="connsiteX6847" fmla="*/ 3566170 w 12191954"/>
              <a:gd name="connsiteY6847" fmla="*/ 2241597 h 4397375"/>
              <a:gd name="connsiteX6848" fmla="*/ 3559247 w 12191954"/>
              <a:gd name="connsiteY6848" fmla="*/ 2232676 h 4397375"/>
              <a:gd name="connsiteX6849" fmla="*/ 3555518 w 12191954"/>
              <a:gd name="connsiteY6849" fmla="*/ 2228478 h 4397375"/>
              <a:gd name="connsiteX6850" fmla="*/ 3552324 w 12191954"/>
              <a:gd name="connsiteY6850" fmla="*/ 2223231 h 4397375"/>
              <a:gd name="connsiteX6851" fmla="*/ 3549661 w 12191954"/>
              <a:gd name="connsiteY6851" fmla="*/ 2217459 h 4397375"/>
              <a:gd name="connsiteX6852" fmla="*/ 3546467 w 12191954"/>
              <a:gd name="connsiteY6852" fmla="*/ 2210637 h 4397375"/>
              <a:gd name="connsiteX6853" fmla="*/ 3544869 w 12191954"/>
              <a:gd name="connsiteY6853" fmla="*/ 2203816 h 4397375"/>
              <a:gd name="connsiteX6854" fmla="*/ 3543272 w 12191954"/>
              <a:gd name="connsiteY6854" fmla="*/ 2194895 h 4397375"/>
              <a:gd name="connsiteX6855" fmla="*/ 3547531 w 12191954"/>
              <a:gd name="connsiteY6855" fmla="*/ 2195944 h 4397375"/>
              <a:gd name="connsiteX6856" fmla="*/ 3552324 w 12191954"/>
              <a:gd name="connsiteY6856" fmla="*/ 2196994 h 4397375"/>
              <a:gd name="connsiteX6857" fmla="*/ 3557116 w 12191954"/>
              <a:gd name="connsiteY6857" fmla="*/ 2195944 h 4397375"/>
              <a:gd name="connsiteX6858" fmla="*/ 3561909 w 12191954"/>
              <a:gd name="connsiteY6858" fmla="*/ 2194895 h 4397375"/>
              <a:gd name="connsiteX6859" fmla="*/ 3570963 w 12191954"/>
              <a:gd name="connsiteY6859" fmla="*/ 2191222 h 4397375"/>
              <a:gd name="connsiteX6860" fmla="*/ 3580546 w 12191954"/>
              <a:gd name="connsiteY6860" fmla="*/ 2188073 h 4397375"/>
              <a:gd name="connsiteX6861" fmla="*/ 3585871 w 12191954"/>
              <a:gd name="connsiteY6861" fmla="*/ 2185974 h 4397375"/>
              <a:gd name="connsiteX6862" fmla="*/ 3590664 w 12191954"/>
              <a:gd name="connsiteY6862" fmla="*/ 2184925 h 4397375"/>
              <a:gd name="connsiteX6863" fmla="*/ 1898338 w 12191954"/>
              <a:gd name="connsiteY6863" fmla="*/ 2184400 h 4397375"/>
              <a:gd name="connsiteX6864" fmla="*/ 1900988 w 12191954"/>
              <a:gd name="connsiteY6864" fmla="*/ 2184400 h 4397375"/>
              <a:gd name="connsiteX6865" fmla="*/ 1903639 w 12191954"/>
              <a:gd name="connsiteY6865" fmla="*/ 2184929 h 4397375"/>
              <a:gd name="connsiteX6866" fmla="*/ 1908940 w 12191954"/>
              <a:gd name="connsiteY6866" fmla="*/ 2187575 h 4397375"/>
              <a:gd name="connsiteX6867" fmla="*/ 1915832 w 12191954"/>
              <a:gd name="connsiteY6867" fmla="*/ 2191279 h 4397375"/>
              <a:gd name="connsiteX6868" fmla="*/ 1929615 w 12191954"/>
              <a:gd name="connsiteY6868" fmla="*/ 2199746 h 4397375"/>
              <a:gd name="connsiteX6869" fmla="*/ 1937567 w 12191954"/>
              <a:gd name="connsiteY6869" fmla="*/ 2204509 h 4397375"/>
              <a:gd name="connsiteX6870" fmla="*/ 1945519 w 12191954"/>
              <a:gd name="connsiteY6870" fmla="*/ 2208742 h 4397375"/>
              <a:gd name="connsiteX6871" fmla="*/ 1953470 w 12191954"/>
              <a:gd name="connsiteY6871" fmla="*/ 2212446 h 4397375"/>
              <a:gd name="connsiteX6872" fmla="*/ 1957711 w 12191954"/>
              <a:gd name="connsiteY6872" fmla="*/ 2213504 h 4397375"/>
              <a:gd name="connsiteX6873" fmla="*/ 1961952 w 12191954"/>
              <a:gd name="connsiteY6873" fmla="*/ 2214034 h 4397375"/>
              <a:gd name="connsiteX6874" fmla="*/ 1966193 w 12191954"/>
              <a:gd name="connsiteY6874" fmla="*/ 2214034 h 4397375"/>
              <a:gd name="connsiteX6875" fmla="*/ 1970435 w 12191954"/>
              <a:gd name="connsiteY6875" fmla="*/ 2214034 h 4397375"/>
              <a:gd name="connsiteX6876" fmla="*/ 1974145 w 12191954"/>
              <a:gd name="connsiteY6876" fmla="*/ 2213504 h 4397375"/>
              <a:gd name="connsiteX6877" fmla="*/ 1978386 w 12191954"/>
              <a:gd name="connsiteY6877" fmla="*/ 2211917 h 4397375"/>
              <a:gd name="connsiteX6878" fmla="*/ 1976266 w 12191954"/>
              <a:gd name="connsiteY6878" fmla="*/ 2217738 h 4397375"/>
              <a:gd name="connsiteX6879" fmla="*/ 1975205 w 12191954"/>
              <a:gd name="connsiteY6879" fmla="*/ 2222500 h 4397375"/>
              <a:gd name="connsiteX6880" fmla="*/ 1974145 w 12191954"/>
              <a:gd name="connsiteY6880" fmla="*/ 2227263 h 4397375"/>
              <a:gd name="connsiteX6881" fmla="*/ 1975205 w 12191954"/>
              <a:gd name="connsiteY6881" fmla="*/ 2230967 h 4397375"/>
              <a:gd name="connsiteX6882" fmla="*/ 1975736 w 12191954"/>
              <a:gd name="connsiteY6882" fmla="*/ 2234142 h 4397375"/>
              <a:gd name="connsiteX6883" fmla="*/ 1977856 w 12191954"/>
              <a:gd name="connsiteY6883" fmla="*/ 2236259 h 4397375"/>
              <a:gd name="connsiteX6884" fmla="*/ 1981037 w 12191954"/>
              <a:gd name="connsiteY6884" fmla="*/ 2237317 h 4397375"/>
              <a:gd name="connsiteX6885" fmla="*/ 1984748 w 12191954"/>
              <a:gd name="connsiteY6885" fmla="*/ 2237846 h 4397375"/>
              <a:gd name="connsiteX6886" fmla="*/ 1983158 w 12191954"/>
              <a:gd name="connsiteY6886" fmla="*/ 2243667 h 4397375"/>
              <a:gd name="connsiteX6887" fmla="*/ 1981567 w 12191954"/>
              <a:gd name="connsiteY6887" fmla="*/ 2247900 h 4397375"/>
              <a:gd name="connsiteX6888" fmla="*/ 1979976 w 12191954"/>
              <a:gd name="connsiteY6888" fmla="*/ 2251604 h 4397375"/>
              <a:gd name="connsiteX6889" fmla="*/ 1977326 w 12191954"/>
              <a:gd name="connsiteY6889" fmla="*/ 2254250 h 4397375"/>
              <a:gd name="connsiteX6890" fmla="*/ 1974145 w 12191954"/>
              <a:gd name="connsiteY6890" fmla="*/ 2256896 h 4397375"/>
              <a:gd name="connsiteX6891" fmla="*/ 1971494 w 12191954"/>
              <a:gd name="connsiteY6891" fmla="*/ 2258484 h 4397375"/>
              <a:gd name="connsiteX6892" fmla="*/ 1965663 w 12191954"/>
              <a:gd name="connsiteY6892" fmla="*/ 2261659 h 4397375"/>
              <a:gd name="connsiteX6893" fmla="*/ 1959302 w 12191954"/>
              <a:gd name="connsiteY6893" fmla="*/ 2264834 h 4397375"/>
              <a:gd name="connsiteX6894" fmla="*/ 1956651 w 12191954"/>
              <a:gd name="connsiteY6894" fmla="*/ 2266950 h 4397375"/>
              <a:gd name="connsiteX6895" fmla="*/ 1954001 w 12191954"/>
              <a:gd name="connsiteY6895" fmla="*/ 2269596 h 4397375"/>
              <a:gd name="connsiteX6896" fmla="*/ 1951880 w 12191954"/>
              <a:gd name="connsiteY6896" fmla="*/ 2272771 h 4397375"/>
              <a:gd name="connsiteX6897" fmla="*/ 1950820 w 12191954"/>
              <a:gd name="connsiteY6897" fmla="*/ 2277005 h 4397375"/>
              <a:gd name="connsiteX6898" fmla="*/ 1948699 w 12191954"/>
              <a:gd name="connsiteY6898" fmla="*/ 2282296 h 4397375"/>
              <a:gd name="connsiteX6899" fmla="*/ 1948170 w 12191954"/>
              <a:gd name="connsiteY6899" fmla="*/ 2289705 h 4397375"/>
              <a:gd name="connsiteX6900" fmla="*/ 1955591 w 12191954"/>
              <a:gd name="connsiteY6900" fmla="*/ 2290763 h 4397375"/>
              <a:gd name="connsiteX6901" fmla="*/ 1962483 w 12191954"/>
              <a:gd name="connsiteY6901" fmla="*/ 2292350 h 4397375"/>
              <a:gd name="connsiteX6902" fmla="*/ 1977856 w 12191954"/>
              <a:gd name="connsiteY6902" fmla="*/ 2297642 h 4397375"/>
              <a:gd name="connsiteX6903" fmla="*/ 1985808 w 12191954"/>
              <a:gd name="connsiteY6903" fmla="*/ 2300288 h 4397375"/>
              <a:gd name="connsiteX6904" fmla="*/ 1993229 w 12191954"/>
              <a:gd name="connsiteY6904" fmla="*/ 2301346 h 4397375"/>
              <a:gd name="connsiteX6905" fmla="*/ 2001181 w 12191954"/>
              <a:gd name="connsiteY6905" fmla="*/ 2302405 h 4397375"/>
              <a:gd name="connsiteX6906" fmla="*/ 2005422 w 12191954"/>
              <a:gd name="connsiteY6906" fmla="*/ 2301875 h 4397375"/>
              <a:gd name="connsiteX6907" fmla="*/ 2008603 w 12191954"/>
              <a:gd name="connsiteY6907" fmla="*/ 2301875 h 4397375"/>
              <a:gd name="connsiteX6908" fmla="*/ 2012314 w 12191954"/>
              <a:gd name="connsiteY6908" fmla="*/ 2300817 h 4397375"/>
              <a:gd name="connsiteX6909" fmla="*/ 2016025 w 12191954"/>
              <a:gd name="connsiteY6909" fmla="*/ 2299759 h 4397375"/>
              <a:gd name="connsiteX6910" fmla="*/ 2019736 w 12191954"/>
              <a:gd name="connsiteY6910" fmla="*/ 2297642 h 4397375"/>
              <a:gd name="connsiteX6911" fmla="*/ 2022387 w 12191954"/>
              <a:gd name="connsiteY6911" fmla="*/ 2295525 h 4397375"/>
              <a:gd name="connsiteX6912" fmla="*/ 2025567 w 12191954"/>
              <a:gd name="connsiteY6912" fmla="*/ 2292350 h 4397375"/>
              <a:gd name="connsiteX6913" fmla="*/ 2028218 w 12191954"/>
              <a:gd name="connsiteY6913" fmla="*/ 2288646 h 4397375"/>
              <a:gd name="connsiteX6914" fmla="*/ 2031399 w 12191954"/>
              <a:gd name="connsiteY6914" fmla="*/ 2285471 h 4397375"/>
              <a:gd name="connsiteX6915" fmla="*/ 2034049 w 12191954"/>
              <a:gd name="connsiteY6915" fmla="*/ 2280180 h 4397375"/>
              <a:gd name="connsiteX6916" fmla="*/ 2036169 w 12191954"/>
              <a:gd name="connsiteY6916" fmla="*/ 2274888 h 4397375"/>
              <a:gd name="connsiteX6917" fmla="*/ 2037759 w 12191954"/>
              <a:gd name="connsiteY6917" fmla="*/ 2268009 h 4397375"/>
              <a:gd name="connsiteX6918" fmla="*/ 2039880 w 12191954"/>
              <a:gd name="connsiteY6918" fmla="*/ 2261130 h 4397375"/>
              <a:gd name="connsiteX6919" fmla="*/ 2041471 w 12191954"/>
              <a:gd name="connsiteY6919" fmla="*/ 2253192 h 4397375"/>
              <a:gd name="connsiteX6920" fmla="*/ 2042531 w 12191954"/>
              <a:gd name="connsiteY6920" fmla="*/ 2244196 h 4397375"/>
              <a:gd name="connsiteX6921" fmla="*/ 2043061 w 12191954"/>
              <a:gd name="connsiteY6921" fmla="*/ 2234671 h 4397375"/>
              <a:gd name="connsiteX6922" fmla="*/ 2044121 w 12191954"/>
              <a:gd name="connsiteY6922" fmla="*/ 2224088 h 4397375"/>
              <a:gd name="connsiteX6923" fmla="*/ 2044652 w 12191954"/>
              <a:gd name="connsiteY6923" fmla="*/ 2212446 h 4397375"/>
              <a:gd name="connsiteX6924" fmla="*/ 2046242 w 12191954"/>
              <a:gd name="connsiteY6924" fmla="*/ 2214563 h 4397375"/>
              <a:gd name="connsiteX6925" fmla="*/ 2048892 w 12191954"/>
              <a:gd name="connsiteY6925" fmla="*/ 2217738 h 4397375"/>
              <a:gd name="connsiteX6926" fmla="*/ 2050483 w 12191954"/>
              <a:gd name="connsiteY6926" fmla="*/ 2220913 h 4397375"/>
              <a:gd name="connsiteX6927" fmla="*/ 2051543 w 12191954"/>
              <a:gd name="connsiteY6927" fmla="*/ 2224617 h 4397375"/>
              <a:gd name="connsiteX6928" fmla="*/ 2054194 w 12191954"/>
              <a:gd name="connsiteY6928" fmla="*/ 2233084 h 4397375"/>
              <a:gd name="connsiteX6929" fmla="*/ 2055254 w 12191954"/>
              <a:gd name="connsiteY6929" fmla="*/ 2242079 h 4397375"/>
              <a:gd name="connsiteX6930" fmla="*/ 2055784 w 12191954"/>
              <a:gd name="connsiteY6930" fmla="*/ 2252663 h 4397375"/>
              <a:gd name="connsiteX6931" fmla="*/ 2055784 w 12191954"/>
              <a:gd name="connsiteY6931" fmla="*/ 2263246 h 4397375"/>
              <a:gd name="connsiteX6932" fmla="*/ 2054723 w 12191954"/>
              <a:gd name="connsiteY6932" fmla="*/ 2273830 h 4397375"/>
              <a:gd name="connsiteX6933" fmla="*/ 2053664 w 12191954"/>
              <a:gd name="connsiteY6933" fmla="*/ 2285471 h 4397375"/>
              <a:gd name="connsiteX6934" fmla="*/ 2051013 w 12191954"/>
              <a:gd name="connsiteY6934" fmla="*/ 2296055 h 4397375"/>
              <a:gd name="connsiteX6935" fmla="*/ 2048892 w 12191954"/>
              <a:gd name="connsiteY6935" fmla="*/ 2306109 h 4397375"/>
              <a:gd name="connsiteX6936" fmla="*/ 2045711 w 12191954"/>
              <a:gd name="connsiteY6936" fmla="*/ 2315634 h 4397375"/>
              <a:gd name="connsiteX6937" fmla="*/ 2042001 w 12191954"/>
              <a:gd name="connsiteY6937" fmla="*/ 2324101 h 4397375"/>
              <a:gd name="connsiteX6938" fmla="*/ 2038820 w 12191954"/>
              <a:gd name="connsiteY6938" fmla="*/ 2330451 h 4397375"/>
              <a:gd name="connsiteX6939" fmla="*/ 2034579 w 12191954"/>
              <a:gd name="connsiteY6939" fmla="*/ 2336271 h 4397375"/>
              <a:gd name="connsiteX6940" fmla="*/ 2032459 w 12191954"/>
              <a:gd name="connsiteY6940" fmla="*/ 2338388 h 4397375"/>
              <a:gd name="connsiteX6941" fmla="*/ 2030339 w 12191954"/>
              <a:gd name="connsiteY6941" fmla="*/ 2339976 h 4397375"/>
              <a:gd name="connsiteX6942" fmla="*/ 2028218 w 12191954"/>
              <a:gd name="connsiteY6942" fmla="*/ 2340505 h 4397375"/>
              <a:gd name="connsiteX6943" fmla="*/ 2026097 w 12191954"/>
              <a:gd name="connsiteY6943" fmla="*/ 2341034 h 4397375"/>
              <a:gd name="connsiteX6944" fmla="*/ 2026628 w 12191954"/>
              <a:gd name="connsiteY6944" fmla="*/ 2335742 h 4397375"/>
              <a:gd name="connsiteX6945" fmla="*/ 2026097 w 12191954"/>
              <a:gd name="connsiteY6945" fmla="*/ 2331509 h 4397375"/>
              <a:gd name="connsiteX6946" fmla="*/ 2024507 w 12191954"/>
              <a:gd name="connsiteY6946" fmla="*/ 2328863 h 4397375"/>
              <a:gd name="connsiteX6947" fmla="*/ 2021856 w 12191954"/>
              <a:gd name="connsiteY6947" fmla="*/ 2326746 h 4397375"/>
              <a:gd name="connsiteX6948" fmla="*/ 2019736 w 12191954"/>
              <a:gd name="connsiteY6948" fmla="*/ 2326217 h 4397375"/>
              <a:gd name="connsiteX6949" fmla="*/ 2016025 w 12191954"/>
              <a:gd name="connsiteY6949" fmla="*/ 2326217 h 4397375"/>
              <a:gd name="connsiteX6950" fmla="*/ 2012845 w 12191954"/>
              <a:gd name="connsiteY6950" fmla="*/ 2327276 h 4397375"/>
              <a:gd name="connsiteX6951" fmla="*/ 2008603 w 12191954"/>
              <a:gd name="connsiteY6951" fmla="*/ 2328863 h 4397375"/>
              <a:gd name="connsiteX6952" fmla="*/ 2005422 w 12191954"/>
              <a:gd name="connsiteY6952" fmla="*/ 2330980 h 4397375"/>
              <a:gd name="connsiteX6953" fmla="*/ 2001712 w 12191954"/>
              <a:gd name="connsiteY6953" fmla="*/ 2334155 h 4397375"/>
              <a:gd name="connsiteX6954" fmla="*/ 1998531 w 12191954"/>
              <a:gd name="connsiteY6954" fmla="*/ 2336801 h 4397375"/>
              <a:gd name="connsiteX6955" fmla="*/ 1995880 w 12191954"/>
              <a:gd name="connsiteY6955" fmla="*/ 2339976 h 4397375"/>
              <a:gd name="connsiteX6956" fmla="*/ 1993229 w 12191954"/>
              <a:gd name="connsiteY6956" fmla="*/ 2343680 h 4397375"/>
              <a:gd name="connsiteX6957" fmla="*/ 1991639 w 12191954"/>
              <a:gd name="connsiteY6957" fmla="*/ 2346855 h 4397375"/>
              <a:gd name="connsiteX6958" fmla="*/ 1990579 w 12191954"/>
              <a:gd name="connsiteY6958" fmla="*/ 2350559 h 4397375"/>
              <a:gd name="connsiteX6959" fmla="*/ 1990579 w 12191954"/>
              <a:gd name="connsiteY6959" fmla="*/ 2354263 h 4397375"/>
              <a:gd name="connsiteX6960" fmla="*/ 1984748 w 12191954"/>
              <a:gd name="connsiteY6960" fmla="*/ 2353734 h 4397375"/>
              <a:gd name="connsiteX6961" fmla="*/ 1978916 w 12191954"/>
              <a:gd name="connsiteY6961" fmla="*/ 2353205 h 4397375"/>
              <a:gd name="connsiteX6962" fmla="*/ 1973615 w 12191954"/>
              <a:gd name="connsiteY6962" fmla="*/ 2351088 h 4397375"/>
              <a:gd name="connsiteX6963" fmla="*/ 1967784 w 12191954"/>
              <a:gd name="connsiteY6963" fmla="*/ 2348971 h 4397375"/>
              <a:gd name="connsiteX6964" fmla="*/ 1962483 w 12191954"/>
              <a:gd name="connsiteY6964" fmla="*/ 2345796 h 4397375"/>
              <a:gd name="connsiteX6965" fmla="*/ 1956651 w 12191954"/>
              <a:gd name="connsiteY6965" fmla="*/ 2342621 h 4397375"/>
              <a:gd name="connsiteX6966" fmla="*/ 1944459 w 12191954"/>
              <a:gd name="connsiteY6966" fmla="*/ 2335213 h 4397375"/>
              <a:gd name="connsiteX6967" fmla="*/ 1920603 w 12191954"/>
              <a:gd name="connsiteY6967" fmla="*/ 2317751 h 4397375"/>
              <a:gd name="connsiteX6968" fmla="*/ 1907880 w 12191954"/>
              <a:gd name="connsiteY6968" fmla="*/ 2309813 h 4397375"/>
              <a:gd name="connsiteX6969" fmla="*/ 1894627 w 12191954"/>
              <a:gd name="connsiteY6969" fmla="*/ 2301875 h 4397375"/>
              <a:gd name="connsiteX6970" fmla="*/ 1903639 w 12191954"/>
              <a:gd name="connsiteY6970" fmla="*/ 2299759 h 4397375"/>
              <a:gd name="connsiteX6971" fmla="*/ 1914241 w 12191954"/>
              <a:gd name="connsiteY6971" fmla="*/ 2296584 h 4397375"/>
              <a:gd name="connsiteX6972" fmla="*/ 1919543 w 12191954"/>
              <a:gd name="connsiteY6972" fmla="*/ 2294996 h 4397375"/>
              <a:gd name="connsiteX6973" fmla="*/ 1924844 w 12191954"/>
              <a:gd name="connsiteY6973" fmla="*/ 2292350 h 4397375"/>
              <a:gd name="connsiteX6974" fmla="*/ 1929615 w 12191954"/>
              <a:gd name="connsiteY6974" fmla="*/ 2289705 h 4397375"/>
              <a:gd name="connsiteX6975" fmla="*/ 1934386 w 12191954"/>
              <a:gd name="connsiteY6975" fmla="*/ 2286000 h 4397375"/>
              <a:gd name="connsiteX6976" fmla="*/ 1939157 w 12191954"/>
              <a:gd name="connsiteY6976" fmla="*/ 2282296 h 4397375"/>
              <a:gd name="connsiteX6977" fmla="*/ 1942868 w 12191954"/>
              <a:gd name="connsiteY6977" fmla="*/ 2277005 h 4397375"/>
              <a:gd name="connsiteX6978" fmla="*/ 1946579 w 12191954"/>
              <a:gd name="connsiteY6978" fmla="*/ 2271713 h 4397375"/>
              <a:gd name="connsiteX6979" fmla="*/ 1948699 w 12191954"/>
              <a:gd name="connsiteY6979" fmla="*/ 2264834 h 4397375"/>
              <a:gd name="connsiteX6980" fmla="*/ 1950820 w 12191954"/>
              <a:gd name="connsiteY6980" fmla="*/ 2256367 h 4397375"/>
              <a:gd name="connsiteX6981" fmla="*/ 1951350 w 12191954"/>
              <a:gd name="connsiteY6981" fmla="*/ 2247371 h 4397375"/>
              <a:gd name="connsiteX6982" fmla="*/ 1950820 w 12191954"/>
              <a:gd name="connsiteY6982" fmla="*/ 2236788 h 4397375"/>
              <a:gd name="connsiteX6983" fmla="*/ 1948170 w 12191954"/>
              <a:gd name="connsiteY6983" fmla="*/ 2224617 h 4397375"/>
              <a:gd name="connsiteX6984" fmla="*/ 1946049 w 12191954"/>
              <a:gd name="connsiteY6984" fmla="*/ 2229379 h 4397375"/>
              <a:gd name="connsiteX6985" fmla="*/ 1942868 w 12191954"/>
              <a:gd name="connsiteY6985" fmla="*/ 2235729 h 4397375"/>
              <a:gd name="connsiteX6986" fmla="*/ 1938627 w 12191954"/>
              <a:gd name="connsiteY6986" fmla="*/ 2248429 h 4397375"/>
              <a:gd name="connsiteX6987" fmla="*/ 1934386 w 12191954"/>
              <a:gd name="connsiteY6987" fmla="*/ 2262717 h 4397375"/>
              <a:gd name="connsiteX6988" fmla="*/ 1930675 w 12191954"/>
              <a:gd name="connsiteY6988" fmla="*/ 2276475 h 4397375"/>
              <a:gd name="connsiteX6989" fmla="*/ 1928024 w 12191954"/>
              <a:gd name="connsiteY6989" fmla="*/ 2263246 h 4397375"/>
              <a:gd name="connsiteX6990" fmla="*/ 1924844 w 12191954"/>
              <a:gd name="connsiteY6990" fmla="*/ 2247900 h 4397375"/>
              <a:gd name="connsiteX6991" fmla="*/ 1919543 w 12191954"/>
              <a:gd name="connsiteY6991" fmla="*/ 2230967 h 4397375"/>
              <a:gd name="connsiteX6992" fmla="*/ 1916362 w 12191954"/>
              <a:gd name="connsiteY6992" fmla="*/ 2221442 h 4397375"/>
              <a:gd name="connsiteX6993" fmla="*/ 1912651 w 12191954"/>
              <a:gd name="connsiteY6993" fmla="*/ 2211917 h 4397375"/>
              <a:gd name="connsiteX6994" fmla="*/ 1910000 w 12191954"/>
              <a:gd name="connsiteY6994" fmla="*/ 2220913 h 4397375"/>
              <a:gd name="connsiteX6995" fmla="*/ 1908940 w 12191954"/>
              <a:gd name="connsiteY6995" fmla="*/ 2224088 h 4397375"/>
              <a:gd name="connsiteX6996" fmla="*/ 1907350 w 12191954"/>
              <a:gd name="connsiteY6996" fmla="*/ 2227263 h 4397375"/>
              <a:gd name="connsiteX6997" fmla="*/ 1905759 w 12191954"/>
              <a:gd name="connsiteY6997" fmla="*/ 2230438 h 4397375"/>
              <a:gd name="connsiteX6998" fmla="*/ 1903639 w 12191954"/>
              <a:gd name="connsiteY6998" fmla="*/ 2233084 h 4397375"/>
              <a:gd name="connsiteX6999" fmla="*/ 1901518 w 12191954"/>
              <a:gd name="connsiteY6999" fmla="*/ 2234671 h 4397375"/>
              <a:gd name="connsiteX7000" fmla="*/ 1898868 w 12191954"/>
              <a:gd name="connsiteY7000" fmla="*/ 2237317 h 4397375"/>
              <a:gd name="connsiteX7001" fmla="*/ 1893567 w 12191954"/>
              <a:gd name="connsiteY7001" fmla="*/ 2239434 h 4397375"/>
              <a:gd name="connsiteX7002" fmla="*/ 1887735 w 12191954"/>
              <a:gd name="connsiteY7002" fmla="*/ 2241550 h 4397375"/>
              <a:gd name="connsiteX7003" fmla="*/ 1881904 w 12191954"/>
              <a:gd name="connsiteY7003" fmla="*/ 2242079 h 4397375"/>
              <a:gd name="connsiteX7004" fmla="*/ 1875012 w 12191954"/>
              <a:gd name="connsiteY7004" fmla="*/ 2242079 h 4397375"/>
              <a:gd name="connsiteX7005" fmla="*/ 1868121 w 12191954"/>
              <a:gd name="connsiteY7005" fmla="*/ 2241021 h 4397375"/>
              <a:gd name="connsiteX7006" fmla="*/ 1861759 w 12191954"/>
              <a:gd name="connsiteY7006" fmla="*/ 2239434 h 4397375"/>
              <a:gd name="connsiteX7007" fmla="*/ 1847446 w 12191954"/>
              <a:gd name="connsiteY7007" fmla="*/ 2235729 h 4397375"/>
              <a:gd name="connsiteX7008" fmla="*/ 1833663 w 12191954"/>
              <a:gd name="connsiteY7008" fmla="*/ 2230967 h 4397375"/>
              <a:gd name="connsiteX7009" fmla="*/ 1822000 w 12191954"/>
              <a:gd name="connsiteY7009" fmla="*/ 2226734 h 4397375"/>
              <a:gd name="connsiteX7010" fmla="*/ 1819349 w 12191954"/>
              <a:gd name="connsiteY7010" fmla="*/ 2232025 h 4397375"/>
              <a:gd name="connsiteX7011" fmla="*/ 1816169 w 12191954"/>
              <a:gd name="connsiteY7011" fmla="*/ 2236788 h 4397375"/>
              <a:gd name="connsiteX7012" fmla="*/ 1812988 w 12191954"/>
              <a:gd name="connsiteY7012" fmla="*/ 2241021 h 4397375"/>
              <a:gd name="connsiteX7013" fmla="*/ 1808747 w 12191954"/>
              <a:gd name="connsiteY7013" fmla="*/ 2244196 h 4397375"/>
              <a:gd name="connsiteX7014" fmla="*/ 1805036 w 12191954"/>
              <a:gd name="connsiteY7014" fmla="*/ 2247371 h 4397375"/>
              <a:gd name="connsiteX7015" fmla="*/ 1800265 w 12191954"/>
              <a:gd name="connsiteY7015" fmla="*/ 2248959 h 4397375"/>
              <a:gd name="connsiteX7016" fmla="*/ 1796024 w 12191954"/>
              <a:gd name="connsiteY7016" fmla="*/ 2250546 h 4397375"/>
              <a:gd name="connsiteX7017" fmla="*/ 1791253 w 12191954"/>
              <a:gd name="connsiteY7017" fmla="*/ 2251075 h 4397375"/>
              <a:gd name="connsiteX7018" fmla="*/ 1787542 w 12191954"/>
              <a:gd name="connsiteY7018" fmla="*/ 2251075 h 4397375"/>
              <a:gd name="connsiteX7019" fmla="*/ 1783301 w 12191954"/>
              <a:gd name="connsiteY7019" fmla="*/ 2250017 h 4397375"/>
              <a:gd name="connsiteX7020" fmla="*/ 1778530 w 12191954"/>
              <a:gd name="connsiteY7020" fmla="*/ 2247900 h 4397375"/>
              <a:gd name="connsiteX7021" fmla="*/ 1774819 w 12191954"/>
              <a:gd name="connsiteY7021" fmla="*/ 2245784 h 4397375"/>
              <a:gd name="connsiteX7022" fmla="*/ 1771108 w 12191954"/>
              <a:gd name="connsiteY7022" fmla="*/ 2242079 h 4397375"/>
              <a:gd name="connsiteX7023" fmla="*/ 1767928 w 12191954"/>
              <a:gd name="connsiteY7023" fmla="*/ 2237317 h 4397375"/>
              <a:gd name="connsiteX7024" fmla="*/ 1764747 w 12191954"/>
              <a:gd name="connsiteY7024" fmla="*/ 2232025 h 4397375"/>
              <a:gd name="connsiteX7025" fmla="*/ 1762096 w 12191954"/>
              <a:gd name="connsiteY7025" fmla="*/ 2226204 h 4397375"/>
              <a:gd name="connsiteX7026" fmla="*/ 1764217 w 12191954"/>
              <a:gd name="connsiteY7026" fmla="*/ 2222500 h 4397375"/>
              <a:gd name="connsiteX7027" fmla="*/ 1766337 w 12191954"/>
              <a:gd name="connsiteY7027" fmla="*/ 2218796 h 4397375"/>
              <a:gd name="connsiteX7028" fmla="*/ 1768988 w 12191954"/>
              <a:gd name="connsiteY7028" fmla="*/ 2216679 h 4397375"/>
              <a:gd name="connsiteX7029" fmla="*/ 1771108 w 12191954"/>
              <a:gd name="connsiteY7029" fmla="*/ 2214563 h 4397375"/>
              <a:gd name="connsiteX7030" fmla="*/ 1774819 w 12191954"/>
              <a:gd name="connsiteY7030" fmla="*/ 2212975 h 4397375"/>
              <a:gd name="connsiteX7031" fmla="*/ 1778530 w 12191954"/>
              <a:gd name="connsiteY7031" fmla="*/ 2211917 h 4397375"/>
              <a:gd name="connsiteX7032" fmla="*/ 1781711 w 12191954"/>
              <a:gd name="connsiteY7032" fmla="*/ 2211388 h 4397375"/>
              <a:gd name="connsiteX7033" fmla="*/ 1785421 w 12191954"/>
              <a:gd name="connsiteY7033" fmla="*/ 2210859 h 4397375"/>
              <a:gd name="connsiteX7034" fmla="*/ 1793373 w 12191954"/>
              <a:gd name="connsiteY7034" fmla="*/ 2211388 h 4397375"/>
              <a:gd name="connsiteX7035" fmla="*/ 1800795 w 12191954"/>
              <a:gd name="connsiteY7035" fmla="*/ 2212975 h 4397375"/>
              <a:gd name="connsiteX7036" fmla="*/ 1808217 w 12191954"/>
              <a:gd name="connsiteY7036" fmla="*/ 2215621 h 4397375"/>
              <a:gd name="connsiteX7037" fmla="*/ 1814578 w 12191954"/>
              <a:gd name="connsiteY7037" fmla="*/ 2218796 h 4397375"/>
              <a:gd name="connsiteX7038" fmla="*/ 1820410 w 12191954"/>
              <a:gd name="connsiteY7038" fmla="*/ 2211917 h 4397375"/>
              <a:gd name="connsiteX7039" fmla="*/ 1825181 w 12191954"/>
              <a:gd name="connsiteY7039" fmla="*/ 2206096 h 4397375"/>
              <a:gd name="connsiteX7040" fmla="*/ 1829952 w 12191954"/>
              <a:gd name="connsiteY7040" fmla="*/ 2201863 h 4397375"/>
              <a:gd name="connsiteX7041" fmla="*/ 1834193 w 12191954"/>
              <a:gd name="connsiteY7041" fmla="*/ 2199217 h 4397375"/>
              <a:gd name="connsiteX7042" fmla="*/ 1837904 w 12191954"/>
              <a:gd name="connsiteY7042" fmla="*/ 2197629 h 4397375"/>
              <a:gd name="connsiteX7043" fmla="*/ 1842145 w 12191954"/>
              <a:gd name="connsiteY7043" fmla="*/ 2197629 h 4397375"/>
              <a:gd name="connsiteX7044" fmla="*/ 1845325 w 12191954"/>
              <a:gd name="connsiteY7044" fmla="*/ 2198158 h 4397375"/>
              <a:gd name="connsiteX7045" fmla="*/ 1849036 w 12191954"/>
              <a:gd name="connsiteY7045" fmla="*/ 2199746 h 4397375"/>
              <a:gd name="connsiteX7046" fmla="*/ 1852747 w 12191954"/>
              <a:gd name="connsiteY7046" fmla="*/ 2202392 h 4397375"/>
              <a:gd name="connsiteX7047" fmla="*/ 1856988 w 12191954"/>
              <a:gd name="connsiteY7047" fmla="*/ 2205038 h 4397375"/>
              <a:gd name="connsiteX7048" fmla="*/ 1864940 w 12191954"/>
              <a:gd name="connsiteY7048" fmla="*/ 2211917 h 4397375"/>
              <a:gd name="connsiteX7049" fmla="*/ 1869711 w 12191954"/>
              <a:gd name="connsiteY7049" fmla="*/ 2215621 h 4397375"/>
              <a:gd name="connsiteX7050" fmla="*/ 1875542 w 12191954"/>
              <a:gd name="connsiteY7050" fmla="*/ 2218267 h 4397375"/>
              <a:gd name="connsiteX7051" fmla="*/ 1881904 w 12191954"/>
              <a:gd name="connsiteY7051" fmla="*/ 2221971 h 4397375"/>
              <a:gd name="connsiteX7052" fmla="*/ 1888795 w 12191954"/>
              <a:gd name="connsiteY7052" fmla="*/ 2224088 h 4397375"/>
              <a:gd name="connsiteX7053" fmla="*/ 1888265 w 12191954"/>
              <a:gd name="connsiteY7053" fmla="*/ 2209271 h 4397375"/>
              <a:gd name="connsiteX7054" fmla="*/ 1888795 w 12191954"/>
              <a:gd name="connsiteY7054" fmla="*/ 2203450 h 4397375"/>
              <a:gd name="connsiteX7055" fmla="*/ 1889326 w 12191954"/>
              <a:gd name="connsiteY7055" fmla="*/ 2198158 h 4397375"/>
              <a:gd name="connsiteX7056" fmla="*/ 1889856 w 12191954"/>
              <a:gd name="connsiteY7056" fmla="*/ 2193925 h 4397375"/>
              <a:gd name="connsiteX7057" fmla="*/ 1891446 w 12191954"/>
              <a:gd name="connsiteY7057" fmla="*/ 2191279 h 4397375"/>
              <a:gd name="connsiteX7058" fmla="*/ 1893036 w 12191954"/>
              <a:gd name="connsiteY7058" fmla="*/ 2188104 h 4397375"/>
              <a:gd name="connsiteX7059" fmla="*/ 1894627 w 12191954"/>
              <a:gd name="connsiteY7059" fmla="*/ 2186517 h 4397375"/>
              <a:gd name="connsiteX7060" fmla="*/ 1896747 w 12191954"/>
              <a:gd name="connsiteY7060" fmla="*/ 2184929 h 4397375"/>
              <a:gd name="connsiteX7061" fmla="*/ 5472787 w 12191954"/>
              <a:gd name="connsiteY7061" fmla="*/ 2182813 h 4397375"/>
              <a:gd name="connsiteX7062" fmla="*/ 5475989 w 12191954"/>
              <a:gd name="connsiteY7062" fmla="*/ 2192338 h 4397375"/>
              <a:gd name="connsiteX7063" fmla="*/ 5479192 w 12191954"/>
              <a:gd name="connsiteY7063" fmla="*/ 2200805 h 4397375"/>
              <a:gd name="connsiteX7064" fmla="*/ 5482928 w 12191954"/>
              <a:gd name="connsiteY7064" fmla="*/ 2208742 h 4397375"/>
              <a:gd name="connsiteX7065" fmla="*/ 5485064 w 12191954"/>
              <a:gd name="connsiteY7065" fmla="*/ 2212446 h 4397375"/>
              <a:gd name="connsiteX7066" fmla="*/ 5487732 w 12191954"/>
              <a:gd name="connsiteY7066" fmla="*/ 2216151 h 4397375"/>
              <a:gd name="connsiteX7067" fmla="*/ 5489868 w 12191954"/>
              <a:gd name="connsiteY7067" fmla="*/ 2218796 h 4397375"/>
              <a:gd name="connsiteX7068" fmla="*/ 5492537 w 12191954"/>
              <a:gd name="connsiteY7068" fmla="*/ 2220384 h 4397375"/>
              <a:gd name="connsiteX7069" fmla="*/ 5495206 w 12191954"/>
              <a:gd name="connsiteY7069" fmla="*/ 2222501 h 4397375"/>
              <a:gd name="connsiteX7070" fmla="*/ 5498943 w 12191954"/>
              <a:gd name="connsiteY7070" fmla="*/ 2223559 h 4397375"/>
              <a:gd name="connsiteX7071" fmla="*/ 5502681 w 12191954"/>
              <a:gd name="connsiteY7071" fmla="*/ 2224088 h 4397375"/>
              <a:gd name="connsiteX7072" fmla="*/ 5505882 w 12191954"/>
              <a:gd name="connsiteY7072" fmla="*/ 2224088 h 4397375"/>
              <a:gd name="connsiteX7073" fmla="*/ 5510154 w 12191954"/>
              <a:gd name="connsiteY7073" fmla="*/ 2223030 h 4397375"/>
              <a:gd name="connsiteX7074" fmla="*/ 5514957 w 12191954"/>
              <a:gd name="connsiteY7074" fmla="*/ 2221442 h 4397375"/>
              <a:gd name="connsiteX7075" fmla="*/ 5514957 w 12191954"/>
              <a:gd name="connsiteY7075" fmla="*/ 2228851 h 4397375"/>
              <a:gd name="connsiteX7076" fmla="*/ 5514425 w 12191954"/>
              <a:gd name="connsiteY7076" fmla="*/ 2234671 h 4397375"/>
              <a:gd name="connsiteX7077" fmla="*/ 5513357 w 12191954"/>
              <a:gd name="connsiteY7077" fmla="*/ 2239963 h 4397375"/>
              <a:gd name="connsiteX7078" fmla="*/ 5512288 w 12191954"/>
              <a:gd name="connsiteY7078" fmla="*/ 2243667 h 4397375"/>
              <a:gd name="connsiteX7079" fmla="*/ 5509620 w 12191954"/>
              <a:gd name="connsiteY7079" fmla="*/ 2247371 h 4397375"/>
              <a:gd name="connsiteX7080" fmla="*/ 5508018 w 12191954"/>
              <a:gd name="connsiteY7080" fmla="*/ 2250546 h 4397375"/>
              <a:gd name="connsiteX7081" fmla="*/ 5503213 w 12191954"/>
              <a:gd name="connsiteY7081" fmla="*/ 2254251 h 4397375"/>
              <a:gd name="connsiteX7082" fmla="*/ 5498408 w 12191954"/>
              <a:gd name="connsiteY7082" fmla="*/ 2258484 h 4397375"/>
              <a:gd name="connsiteX7083" fmla="*/ 5495740 w 12191954"/>
              <a:gd name="connsiteY7083" fmla="*/ 2261659 h 4397375"/>
              <a:gd name="connsiteX7084" fmla="*/ 5494139 w 12191954"/>
              <a:gd name="connsiteY7084" fmla="*/ 2264305 h 4397375"/>
              <a:gd name="connsiteX7085" fmla="*/ 5492537 w 12191954"/>
              <a:gd name="connsiteY7085" fmla="*/ 2268009 h 4397375"/>
              <a:gd name="connsiteX7086" fmla="*/ 5490935 w 12191954"/>
              <a:gd name="connsiteY7086" fmla="*/ 2272771 h 4397375"/>
              <a:gd name="connsiteX7087" fmla="*/ 5490401 w 12191954"/>
              <a:gd name="connsiteY7087" fmla="*/ 2278592 h 4397375"/>
              <a:gd name="connsiteX7088" fmla="*/ 5490401 w 12191954"/>
              <a:gd name="connsiteY7088" fmla="*/ 2286001 h 4397375"/>
              <a:gd name="connsiteX7089" fmla="*/ 5488801 w 12191954"/>
              <a:gd name="connsiteY7089" fmla="*/ 2287588 h 4397375"/>
              <a:gd name="connsiteX7090" fmla="*/ 5486131 w 12191954"/>
              <a:gd name="connsiteY7090" fmla="*/ 2287588 h 4397375"/>
              <a:gd name="connsiteX7091" fmla="*/ 5484530 w 12191954"/>
              <a:gd name="connsiteY7091" fmla="*/ 2287059 h 4397375"/>
              <a:gd name="connsiteX7092" fmla="*/ 5482928 w 12191954"/>
              <a:gd name="connsiteY7092" fmla="*/ 2285471 h 4397375"/>
              <a:gd name="connsiteX7093" fmla="*/ 5479192 w 12191954"/>
              <a:gd name="connsiteY7093" fmla="*/ 2281238 h 4397375"/>
              <a:gd name="connsiteX7094" fmla="*/ 5475455 w 12191954"/>
              <a:gd name="connsiteY7094" fmla="*/ 2275946 h 4397375"/>
              <a:gd name="connsiteX7095" fmla="*/ 5473319 w 12191954"/>
              <a:gd name="connsiteY7095" fmla="*/ 2272242 h 4397375"/>
              <a:gd name="connsiteX7096" fmla="*/ 5471184 w 12191954"/>
              <a:gd name="connsiteY7096" fmla="*/ 2271184 h 4397375"/>
              <a:gd name="connsiteX7097" fmla="*/ 5470116 w 12191954"/>
              <a:gd name="connsiteY7097" fmla="*/ 2271184 h 4397375"/>
              <a:gd name="connsiteX7098" fmla="*/ 5469049 w 12191954"/>
              <a:gd name="connsiteY7098" fmla="*/ 2272242 h 4397375"/>
              <a:gd name="connsiteX7099" fmla="*/ 5468515 w 12191954"/>
              <a:gd name="connsiteY7099" fmla="*/ 2275417 h 4397375"/>
              <a:gd name="connsiteX7100" fmla="*/ 5467447 w 12191954"/>
              <a:gd name="connsiteY7100" fmla="*/ 2279121 h 4397375"/>
              <a:gd name="connsiteX7101" fmla="*/ 5466914 w 12191954"/>
              <a:gd name="connsiteY7101" fmla="*/ 2286001 h 4397375"/>
              <a:gd name="connsiteX7102" fmla="*/ 5463711 w 12191954"/>
              <a:gd name="connsiteY7102" fmla="*/ 2281767 h 4397375"/>
              <a:gd name="connsiteX7103" fmla="*/ 5461042 w 12191954"/>
              <a:gd name="connsiteY7103" fmla="*/ 2277534 h 4397375"/>
              <a:gd name="connsiteX7104" fmla="*/ 5459440 w 12191954"/>
              <a:gd name="connsiteY7104" fmla="*/ 2271713 h 4397375"/>
              <a:gd name="connsiteX7105" fmla="*/ 5457838 w 12191954"/>
              <a:gd name="connsiteY7105" fmla="*/ 2265892 h 4397375"/>
              <a:gd name="connsiteX7106" fmla="*/ 5456237 w 12191954"/>
              <a:gd name="connsiteY7106" fmla="*/ 2258484 h 4397375"/>
              <a:gd name="connsiteX7107" fmla="*/ 5455703 w 12191954"/>
              <a:gd name="connsiteY7107" fmla="*/ 2251076 h 4397375"/>
              <a:gd name="connsiteX7108" fmla="*/ 5454636 w 12191954"/>
              <a:gd name="connsiteY7108" fmla="*/ 2233613 h 4397375"/>
              <a:gd name="connsiteX7109" fmla="*/ 5457304 w 12191954"/>
              <a:gd name="connsiteY7109" fmla="*/ 2234671 h 4397375"/>
              <a:gd name="connsiteX7110" fmla="*/ 5458906 w 12191954"/>
              <a:gd name="connsiteY7110" fmla="*/ 2234671 h 4397375"/>
              <a:gd name="connsiteX7111" fmla="*/ 5460508 w 12191954"/>
              <a:gd name="connsiteY7111" fmla="*/ 2234142 h 4397375"/>
              <a:gd name="connsiteX7112" fmla="*/ 5462108 w 12191954"/>
              <a:gd name="connsiteY7112" fmla="*/ 2233084 h 4397375"/>
              <a:gd name="connsiteX7113" fmla="*/ 5463177 w 12191954"/>
              <a:gd name="connsiteY7113" fmla="*/ 2231496 h 4397375"/>
              <a:gd name="connsiteX7114" fmla="*/ 5464245 w 12191954"/>
              <a:gd name="connsiteY7114" fmla="*/ 2229380 h 4397375"/>
              <a:gd name="connsiteX7115" fmla="*/ 5465313 w 12191954"/>
              <a:gd name="connsiteY7115" fmla="*/ 2224088 h 4397375"/>
              <a:gd name="connsiteX7116" fmla="*/ 5465313 w 12191954"/>
              <a:gd name="connsiteY7116" fmla="*/ 2218796 h 4397375"/>
              <a:gd name="connsiteX7117" fmla="*/ 5464779 w 12191954"/>
              <a:gd name="connsiteY7117" fmla="*/ 2213505 h 4397375"/>
              <a:gd name="connsiteX7118" fmla="*/ 5464245 w 12191954"/>
              <a:gd name="connsiteY7118" fmla="*/ 2211917 h 4397375"/>
              <a:gd name="connsiteX7119" fmla="*/ 5463711 w 12191954"/>
              <a:gd name="connsiteY7119" fmla="*/ 2209801 h 4397375"/>
              <a:gd name="connsiteX7120" fmla="*/ 5462642 w 12191954"/>
              <a:gd name="connsiteY7120" fmla="*/ 2208742 h 4397375"/>
              <a:gd name="connsiteX7121" fmla="*/ 5460508 w 12191954"/>
              <a:gd name="connsiteY7121" fmla="*/ 2208213 h 4397375"/>
              <a:gd name="connsiteX7122" fmla="*/ 5460508 w 12191954"/>
              <a:gd name="connsiteY7122" fmla="*/ 2204509 h 4397375"/>
              <a:gd name="connsiteX7123" fmla="*/ 5460508 w 12191954"/>
              <a:gd name="connsiteY7123" fmla="*/ 2201863 h 4397375"/>
              <a:gd name="connsiteX7124" fmla="*/ 5461042 w 12191954"/>
              <a:gd name="connsiteY7124" fmla="*/ 2199217 h 4397375"/>
              <a:gd name="connsiteX7125" fmla="*/ 5462108 w 12191954"/>
              <a:gd name="connsiteY7125" fmla="*/ 2198159 h 4397375"/>
              <a:gd name="connsiteX7126" fmla="*/ 5463177 w 12191954"/>
              <a:gd name="connsiteY7126" fmla="*/ 2197101 h 4397375"/>
              <a:gd name="connsiteX7127" fmla="*/ 5464245 w 12191954"/>
              <a:gd name="connsiteY7127" fmla="*/ 2196571 h 4397375"/>
              <a:gd name="connsiteX7128" fmla="*/ 5466914 w 12191954"/>
              <a:gd name="connsiteY7128" fmla="*/ 2194984 h 4397375"/>
              <a:gd name="connsiteX7129" fmla="*/ 5468515 w 12191954"/>
              <a:gd name="connsiteY7129" fmla="*/ 2195513 h 4397375"/>
              <a:gd name="connsiteX7130" fmla="*/ 5469582 w 12191954"/>
              <a:gd name="connsiteY7130" fmla="*/ 2194984 h 4397375"/>
              <a:gd name="connsiteX7131" fmla="*/ 5470650 w 12191954"/>
              <a:gd name="connsiteY7131" fmla="*/ 2194455 h 4397375"/>
              <a:gd name="connsiteX7132" fmla="*/ 5471184 w 12191954"/>
              <a:gd name="connsiteY7132" fmla="*/ 2192867 h 4397375"/>
              <a:gd name="connsiteX7133" fmla="*/ 5472787 w 12191954"/>
              <a:gd name="connsiteY7133" fmla="*/ 2188105 h 4397375"/>
              <a:gd name="connsiteX7134" fmla="*/ 5520250 w 12191954"/>
              <a:gd name="connsiteY7134" fmla="*/ 2170113 h 4397375"/>
              <a:gd name="connsiteX7135" fmla="*/ 5523954 w 12191954"/>
              <a:gd name="connsiteY7135" fmla="*/ 2171171 h 4397375"/>
              <a:gd name="connsiteX7136" fmla="*/ 5527129 w 12191954"/>
              <a:gd name="connsiteY7136" fmla="*/ 2173288 h 4397375"/>
              <a:gd name="connsiteX7137" fmla="*/ 5529774 w 12191954"/>
              <a:gd name="connsiteY7137" fmla="*/ 2174876 h 4397375"/>
              <a:gd name="connsiteX7138" fmla="*/ 5531890 w 12191954"/>
              <a:gd name="connsiteY7138" fmla="*/ 2177521 h 4397375"/>
              <a:gd name="connsiteX7139" fmla="*/ 5535594 w 12191954"/>
              <a:gd name="connsiteY7139" fmla="*/ 2182813 h 4397375"/>
              <a:gd name="connsiteX7140" fmla="*/ 5538241 w 12191954"/>
              <a:gd name="connsiteY7140" fmla="*/ 2186517 h 4397375"/>
              <a:gd name="connsiteX7141" fmla="*/ 5539828 w 12191954"/>
              <a:gd name="connsiteY7141" fmla="*/ 2189163 h 4397375"/>
              <a:gd name="connsiteX7142" fmla="*/ 5541415 w 12191954"/>
              <a:gd name="connsiteY7142" fmla="*/ 2190221 h 4397375"/>
              <a:gd name="connsiteX7143" fmla="*/ 5543003 w 12191954"/>
              <a:gd name="connsiteY7143" fmla="*/ 2191280 h 4397375"/>
              <a:gd name="connsiteX7144" fmla="*/ 5544590 w 12191954"/>
              <a:gd name="connsiteY7144" fmla="*/ 2191280 h 4397375"/>
              <a:gd name="connsiteX7145" fmla="*/ 5547236 w 12191954"/>
              <a:gd name="connsiteY7145" fmla="*/ 2190751 h 4397375"/>
              <a:gd name="connsiteX7146" fmla="*/ 5549352 w 12191954"/>
              <a:gd name="connsiteY7146" fmla="*/ 2189692 h 4397375"/>
              <a:gd name="connsiteX7147" fmla="*/ 5552528 w 12191954"/>
              <a:gd name="connsiteY7147" fmla="*/ 2187576 h 4397375"/>
              <a:gd name="connsiteX7148" fmla="*/ 5556231 w 12191954"/>
              <a:gd name="connsiteY7148" fmla="*/ 2183871 h 4397375"/>
              <a:gd name="connsiteX7149" fmla="*/ 5552528 w 12191954"/>
              <a:gd name="connsiteY7149" fmla="*/ 2198159 h 4397375"/>
              <a:gd name="connsiteX7150" fmla="*/ 5550411 w 12191954"/>
              <a:gd name="connsiteY7150" fmla="*/ 2204509 h 4397375"/>
              <a:gd name="connsiteX7151" fmla="*/ 5547766 w 12191954"/>
              <a:gd name="connsiteY7151" fmla="*/ 2210330 h 4397375"/>
              <a:gd name="connsiteX7152" fmla="*/ 5544590 w 12191954"/>
              <a:gd name="connsiteY7152" fmla="*/ 2215621 h 4397375"/>
              <a:gd name="connsiteX7153" fmla="*/ 5543532 w 12191954"/>
              <a:gd name="connsiteY7153" fmla="*/ 2218267 h 4397375"/>
              <a:gd name="connsiteX7154" fmla="*/ 5541945 w 12191954"/>
              <a:gd name="connsiteY7154" fmla="*/ 2219326 h 4397375"/>
              <a:gd name="connsiteX7155" fmla="*/ 5539299 w 12191954"/>
              <a:gd name="connsiteY7155" fmla="*/ 2220913 h 4397375"/>
              <a:gd name="connsiteX7156" fmla="*/ 5537712 w 12191954"/>
              <a:gd name="connsiteY7156" fmla="*/ 2221971 h 4397375"/>
              <a:gd name="connsiteX7157" fmla="*/ 5534536 w 12191954"/>
              <a:gd name="connsiteY7157" fmla="*/ 2222501 h 4397375"/>
              <a:gd name="connsiteX7158" fmla="*/ 5532421 w 12191954"/>
              <a:gd name="connsiteY7158" fmla="*/ 2222501 h 4397375"/>
              <a:gd name="connsiteX7159" fmla="*/ 5532421 w 12191954"/>
              <a:gd name="connsiteY7159" fmla="*/ 2225676 h 4397375"/>
              <a:gd name="connsiteX7160" fmla="*/ 5532421 w 12191954"/>
              <a:gd name="connsiteY7160" fmla="*/ 2228851 h 4397375"/>
              <a:gd name="connsiteX7161" fmla="*/ 5532948 w 12191954"/>
              <a:gd name="connsiteY7161" fmla="*/ 2230438 h 4397375"/>
              <a:gd name="connsiteX7162" fmla="*/ 5533479 w 12191954"/>
              <a:gd name="connsiteY7162" fmla="*/ 2232555 h 4397375"/>
              <a:gd name="connsiteX7163" fmla="*/ 5534536 w 12191954"/>
              <a:gd name="connsiteY7163" fmla="*/ 2233613 h 4397375"/>
              <a:gd name="connsiteX7164" fmla="*/ 5536125 w 12191954"/>
              <a:gd name="connsiteY7164" fmla="*/ 2234142 h 4397375"/>
              <a:gd name="connsiteX7165" fmla="*/ 5538241 w 12191954"/>
              <a:gd name="connsiteY7165" fmla="*/ 2234671 h 4397375"/>
              <a:gd name="connsiteX7166" fmla="*/ 5536654 w 12191954"/>
              <a:gd name="connsiteY7166" fmla="*/ 2240492 h 4397375"/>
              <a:gd name="connsiteX7167" fmla="*/ 5534008 w 12191954"/>
              <a:gd name="connsiteY7167" fmla="*/ 2244726 h 4397375"/>
              <a:gd name="connsiteX7168" fmla="*/ 5533479 w 12191954"/>
              <a:gd name="connsiteY7168" fmla="*/ 2245255 h 4397375"/>
              <a:gd name="connsiteX7169" fmla="*/ 5532421 w 12191954"/>
              <a:gd name="connsiteY7169" fmla="*/ 2246313 h 4397375"/>
              <a:gd name="connsiteX7170" fmla="*/ 5531890 w 12191954"/>
              <a:gd name="connsiteY7170" fmla="*/ 2246313 h 4397375"/>
              <a:gd name="connsiteX7171" fmla="*/ 5530833 w 12191954"/>
              <a:gd name="connsiteY7171" fmla="*/ 2246313 h 4397375"/>
              <a:gd name="connsiteX7172" fmla="*/ 5528717 w 12191954"/>
              <a:gd name="connsiteY7172" fmla="*/ 2243667 h 4397375"/>
              <a:gd name="connsiteX7173" fmla="*/ 5527129 w 12191954"/>
              <a:gd name="connsiteY7173" fmla="*/ 2240492 h 4397375"/>
              <a:gd name="connsiteX7174" fmla="*/ 5525011 w 12191954"/>
              <a:gd name="connsiteY7174" fmla="*/ 2235730 h 4397375"/>
              <a:gd name="connsiteX7175" fmla="*/ 5523954 w 12191954"/>
              <a:gd name="connsiteY7175" fmla="*/ 2229909 h 4397375"/>
              <a:gd name="connsiteX7176" fmla="*/ 5521837 w 12191954"/>
              <a:gd name="connsiteY7176" fmla="*/ 2216680 h 4397375"/>
              <a:gd name="connsiteX7177" fmla="*/ 5519720 w 12191954"/>
              <a:gd name="connsiteY7177" fmla="*/ 2200805 h 4397375"/>
              <a:gd name="connsiteX7178" fmla="*/ 5519720 w 12191954"/>
              <a:gd name="connsiteY7178" fmla="*/ 2184930 h 4397375"/>
              <a:gd name="connsiteX7179" fmla="*/ 5519720 w 12191954"/>
              <a:gd name="connsiteY7179" fmla="*/ 2177521 h 4397375"/>
              <a:gd name="connsiteX7180" fmla="*/ 5216827 w 12191954"/>
              <a:gd name="connsiteY7180" fmla="*/ 2170113 h 4397375"/>
              <a:gd name="connsiteX7181" fmla="*/ 5218428 w 12191954"/>
              <a:gd name="connsiteY7181" fmla="*/ 2170636 h 4397375"/>
              <a:gd name="connsiteX7182" fmla="*/ 5220027 w 12191954"/>
              <a:gd name="connsiteY7182" fmla="*/ 2171682 h 4397375"/>
              <a:gd name="connsiteX7183" fmla="*/ 5222683 w 12191954"/>
              <a:gd name="connsiteY7183" fmla="*/ 2173773 h 4397375"/>
              <a:gd name="connsiteX7184" fmla="*/ 5224283 w 12191954"/>
              <a:gd name="connsiteY7184" fmla="*/ 2176387 h 4397375"/>
              <a:gd name="connsiteX7185" fmla="*/ 5233373 w 12191954"/>
              <a:gd name="connsiteY7185" fmla="*/ 2188935 h 4397375"/>
              <a:gd name="connsiteX7186" fmla="*/ 5237103 w 12191954"/>
              <a:gd name="connsiteY7186" fmla="*/ 2194163 h 4397375"/>
              <a:gd name="connsiteX7187" fmla="*/ 5238701 w 12191954"/>
              <a:gd name="connsiteY7187" fmla="*/ 2195209 h 4397375"/>
              <a:gd name="connsiteX7188" fmla="*/ 5240304 w 12191954"/>
              <a:gd name="connsiteY7188" fmla="*/ 2195732 h 4397375"/>
              <a:gd name="connsiteX7189" fmla="*/ 5238169 w 12191954"/>
              <a:gd name="connsiteY7189" fmla="*/ 2208280 h 4397375"/>
              <a:gd name="connsiteX7190" fmla="*/ 5236569 w 12191954"/>
              <a:gd name="connsiteY7190" fmla="*/ 2212985 h 4397375"/>
              <a:gd name="connsiteX7191" fmla="*/ 5234430 w 12191954"/>
              <a:gd name="connsiteY7191" fmla="*/ 2217168 h 4397375"/>
              <a:gd name="connsiteX7192" fmla="*/ 5232838 w 12191954"/>
              <a:gd name="connsiteY7192" fmla="*/ 2220305 h 4397375"/>
              <a:gd name="connsiteX7193" fmla="*/ 5231234 w 12191954"/>
              <a:gd name="connsiteY7193" fmla="*/ 2223442 h 4397375"/>
              <a:gd name="connsiteX7194" fmla="*/ 5229090 w 12191954"/>
              <a:gd name="connsiteY7194" fmla="*/ 2225011 h 4397375"/>
              <a:gd name="connsiteX7195" fmla="*/ 5227487 w 12191954"/>
              <a:gd name="connsiteY7195" fmla="*/ 2227102 h 4397375"/>
              <a:gd name="connsiteX7196" fmla="*/ 5224814 w 12191954"/>
              <a:gd name="connsiteY7196" fmla="*/ 2228148 h 4397375"/>
              <a:gd name="connsiteX7197" fmla="*/ 5223216 w 12191954"/>
              <a:gd name="connsiteY7197" fmla="*/ 2229193 h 4397375"/>
              <a:gd name="connsiteX7198" fmla="*/ 5218961 w 12191954"/>
              <a:gd name="connsiteY7198" fmla="*/ 2230762 h 4397375"/>
              <a:gd name="connsiteX7199" fmla="*/ 5209881 w 12191954"/>
              <a:gd name="connsiteY7199" fmla="*/ 2231807 h 4397375"/>
              <a:gd name="connsiteX7200" fmla="*/ 5209881 w 12191954"/>
              <a:gd name="connsiteY7200" fmla="*/ 2257426 h 4397375"/>
              <a:gd name="connsiteX7201" fmla="*/ 5207209 w 12191954"/>
              <a:gd name="connsiteY7201" fmla="*/ 2257426 h 4397375"/>
              <a:gd name="connsiteX7202" fmla="*/ 5204541 w 12191954"/>
              <a:gd name="connsiteY7202" fmla="*/ 2256903 h 4397375"/>
              <a:gd name="connsiteX7203" fmla="*/ 5202406 w 12191954"/>
              <a:gd name="connsiteY7203" fmla="*/ 2256380 h 4397375"/>
              <a:gd name="connsiteX7204" fmla="*/ 5199732 w 12191954"/>
              <a:gd name="connsiteY7204" fmla="*/ 2254289 h 4397375"/>
              <a:gd name="connsiteX7205" fmla="*/ 5196530 w 12191954"/>
              <a:gd name="connsiteY7205" fmla="*/ 2251152 h 4397375"/>
              <a:gd name="connsiteX7206" fmla="*/ 5192795 w 12191954"/>
              <a:gd name="connsiteY7206" fmla="*/ 2246447 h 4397375"/>
              <a:gd name="connsiteX7207" fmla="*/ 5192268 w 12191954"/>
              <a:gd name="connsiteY7207" fmla="*/ 2245924 h 4397375"/>
              <a:gd name="connsiteX7208" fmla="*/ 5186923 w 12191954"/>
              <a:gd name="connsiteY7208" fmla="*/ 2237559 h 4397375"/>
              <a:gd name="connsiteX7209" fmla="*/ 5183715 w 12191954"/>
              <a:gd name="connsiteY7209" fmla="*/ 2233899 h 4397375"/>
              <a:gd name="connsiteX7210" fmla="*/ 5179979 w 12191954"/>
              <a:gd name="connsiteY7210" fmla="*/ 2231807 h 4397375"/>
              <a:gd name="connsiteX7211" fmla="*/ 5179979 w 12191954"/>
              <a:gd name="connsiteY7211" fmla="*/ 2227625 h 4397375"/>
              <a:gd name="connsiteX7212" fmla="*/ 5179979 w 12191954"/>
              <a:gd name="connsiteY7212" fmla="*/ 2224488 h 4397375"/>
              <a:gd name="connsiteX7213" fmla="*/ 5181581 w 12191954"/>
              <a:gd name="connsiteY7213" fmla="*/ 2221874 h 4397375"/>
              <a:gd name="connsiteX7214" fmla="*/ 5182650 w 12191954"/>
              <a:gd name="connsiteY7214" fmla="*/ 2219782 h 4397375"/>
              <a:gd name="connsiteX7215" fmla="*/ 5183715 w 12191954"/>
              <a:gd name="connsiteY7215" fmla="*/ 2218737 h 4397375"/>
              <a:gd name="connsiteX7216" fmla="*/ 5185317 w 12191954"/>
              <a:gd name="connsiteY7216" fmla="*/ 2218214 h 4397375"/>
              <a:gd name="connsiteX7217" fmla="*/ 5187449 w 12191954"/>
              <a:gd name="connsiteY7217" fmla="*/ 2218214 h 4397375"/>
              <a:gd name="connsiteX7218" fmla="*/ 5189055 w 12191954"/>
              <a:gd name="connsiteY7218" fmla="*/ 2218214 h 4397375"/>
              <a:gd name="connsiteX7219" fmla="*/ 5190659 w 12191954"/>
              <a:gd name="connsiteY7219" fmla="*/ 2208280 h 4397375"/>
              <a:gd name="connsiteX7220" fmla="*/ 5192795 w 12191954"/>
              <a:gd name="connsiteY7220" fmla="*/ 2198869 h 4397375"/>
              <a:gd name="connsiteX7221" fmla="*/ 5195462 w 12191954"/>
              <a:gd name="connsiteY7221" fmla="*/ 2189981 h 4397375"/>
              <a:gd name="connsiteX7222" fmla="*/ 5198660 w 12191954"/>
              <a:gd name="connsiteY7222" fmla="*/ 2183184 h 4397375"/>
              <a:gd name="connsiteX7223" fmla="*/ 5201340 w 12191954"/>
              <a:gd name="connsiteY7223" fmla="*/ 2184230 h 4397375"/>
              <a:gd name="connsiteX7224" fmla="*/ 5203474 w 12191954"/>
              <a:gd name="connsiteY7224" fmla="*/ 2185798 h 4397375"/>
              <a:gd name="connsiteX7225" fmla="*/ 5208276 w 12191954"/>
              <a:gd name="connsiteY7225" fmla="*/ 2190504 h 4397375"/>
              <a:gd name="connsiteX7226" fmla="*/ 5212015 w 12191954"/>
              <a:gd name="connsiteY7226" fmla="*/ 2195209 h 4397375"/>
              <a:gd name="connsiteX7227" fmla="*/ 5214153 w 12191954"/>
              <a:gd name="connsiteY7227" fmla="*/ 2199392 h 4397375"/>
              <a:gd name="connsiteX7228" fmla="*/ 5216288 w 12191954"/>
              <a:gd name="connsiteY7228" fmla="*/ 2202006 h 4397375"/>
              <a:gd name="connsiteX7229" fmla="*/ 5216288 w 12191954"/>
              <a:gd name="connsiteY7229" fmla="*/ 2200960 h 4397375"/>
              <a:gd name="connsiteX7230" fmla="*/ 5216288 w 12191954"/>
              <a:gd name="connsiteY7230" fmla="*/ 2199915 h 4397375"/>
              <a:gd name="connsiteX7231" fmla="*/ 5210411 w 12191954"/>
              <a:gd name="connsiteY7231" fmla="*/ 2183184 h 4397375"/>
              <a:gd name="connsiteX7232" fmla="*/ 5212015 w 12191954"/>
              <a:gd name="connsiteY7232" fmla="*/ 2177433 h 4397375"/>
              <a:gd name="connsiteX7233" fmla="*/ 5213082 w 12191954"/>
              <a:gd name="connsiteY7233" fmla="*/ 2173773 h 4397375"/>
              <a:gd name="connsiteX7234" fmla="*/ 5214682 w 12191954"/>
              <a:gd name="connsiteY7234" fmla="*/ 2171159 h 4397375"/>
              <a:gd name="connsiteX7235" fmla="*/ 5734673 w 12191954"/>
              <a:gd name="connsiteY7235" fmla="*/ 2168525 h 4397375"/>
              <a:gd name="connsiteX7236" fmla="*/ 5737312 w 12191954"/>
              <a:gd name="connsiteY7236" fmla="*/ 2168525 h 4397375"/>
              <a:gd name="connsiteX7237" fmla="*/ 5739953 w 12191954"/>
              <a:gd name="connsiteY7237" fmla="*/ 2168525 h 4397375"/>
              <a:gd name="connsiteX7238" fmla="*/ 5742594 w 12191954"/>
              <a:gd name="connsiteY7238" fmla="*/ 2169054 h 4397375"/>
              <a:gd name="connsiteX7239" fmla="*/ 5748402 w 12191954"/>
              <a:gd name="connsiteY7239" fmla="*/ 2171700 h 4397375"/>
              <a:gd name="connsiteX7240" fmla="*/ 5754212 w 12191954"/>
              <a:gd name="connsiteY7240" fmla="*/ 2174346 h 4397375"/>
              <a:gd name="connsiteX7241" fmla="*/ 5760021 w 12191954"/>
              <a:gd name="connsiteY7241" fmla="*/ 2179108 h 4397375"/>
              <a:gd name="connsiteX7242" fmla="*/ 5766358 w 12191954"/>
              <a:gd name="connsiteY7242" fmla="*/ 2183871 h 4397375"/>
              <a:gd name="connsiteX7243" fmla="*/ 5776919 w 12191954"/>
              <a:gd name="connsiteY7243" fmla="*/ 2193925 h 4397375"/>
              <a:gd name="connsiteX7244" fmla="*/ 5786955 w 12191954"/>
              <a:gd name="connsiteY7244" fmla="*/ 2203450 h 4397375"/>
              <a:gd name="connsiteX7245" fmla="*/ 5791179 w 12191954"/>
              <a:gd name="connsiteY7245" fmla="*/ 2207154 h 4397375"/>
              <a:gd name="connsiteX7246" fmla="*/ 5794347 w 12191954"/>
              <a:gd name="connsiteY7246" fmla="*/ 2209800 h 4397375"/>
              <a:gd name="connsiteX7247" fmla="*/ 5795932 w 12191954"/>
              <a:gd name="connsiteY7247" fmla="*/ 2223029 h 4397375"/>
              <a:gd name="connsiteX7248" fmla="*/ 5794876 w 12191954"/>
              <a:gd name="connsiteY7248" fmla="*/ 2233083 h 4397375"/>
              <a:gd name="connsiteX7249" fmla="*/ 5793292 w 12191954"/>
              <a:gd name="connsiteY7249" fmla="*/ 2241550 h 4397375"/>
              <a:gd name="connsiteX7250" fmla="*/ 5791708 w 12191954"/>
              <a:gd name="connsiteY7250" fmla="*/ 2248429 h 4397375"/>
              <a:gd name="connsiteX7251" fmla="*/ 5789595 w 12191954"/>
              <a:gd name="connsiteY7251" fmla="*/ 2255838 h 4397375"/>
              <a:gd name="connsiteX7252" fmla="*/ 5788010 w 12191954"/>
              <a:gd name="connsiteY7252" fmla="*/ 2263775 h 4397375"/>
              <a:gd name="connsiteX7253" fmla="*/ 5788010 w 12191954"/>
              <a:gd name="connsiteY7253" fmla="*/ 2273829 h 4397375"/>
              <a:gd name="connsiteX7254" fmla="*/ 5788538 w 12191954"/>
              <a:gd name="connsiteY7254" fmla="*/ 2287058 h 4397375"/>
              <a:gd name="connsiteX7255" fmla="*/ 5781673 w 12191954"/>
              <a:gd name="connsiteY7255" fmla="*/ 2288646 h 4397375"/>
              <a:gd name="connsiteX7256" fmla="*/ 5775336 w 12191954"/>
              <a:gd name="connsiteY7256" fmla="*/ 2290763 h 4397375"/>
              <a:gd name="connsiteX7257" fmla="*/ 5764774 w 12191954"/>
              <a:gd name="connsiteY7257" fmla="*/ 2294467 h 4397375"/>
              <a:gd name="connsiteX7258" fmla="*/ 5755268 w 12191954"/>
              <a:gd name="connsiteY7258" fmla="*/ 2297642 h 4397375"/>
              <a:gd name="connsiteX7259" fmla="*/ 5746818 w 12191954"/>
              <a:gd name="connsiteY7259" fmla="*/ 2301346 h 4397375"/>
              <a:gd name="connsiteX7260" fmla="*/ 5742594 w 12191954"/>
              <a:gd name="connsiteY7260" fmla="*/ 2302933 h 4397375"/>
              <a:gd name="connsiteX7261" fmla="*/ 5737840 w 12191954"/>
              <a:gd name="connsiteY7261" fmla="*/ 2303992 h 4397375"/>
              <a:gd name="connsiteX7262" fmla="*/ 5733616 w 12191954"/>
              <a:gd name="connsiteY7262" fmla="*/ 2304521 h 4397375"/>
              <a:gd name="connsiteX7263" fmla="*/ 5728334 w 12191954"/>
              <a:gd name="connsiteY7263" fmla="*/ 2305050 h 4397375"/>
              <a:gd name="connsiteX7264" fmla="*/ 5723582 w 12191954"/>
              <a:gd name="connsiteY7264" fmla="*/ 2304521 h 4397375"/>
              <a:gd name="connsiteX7265" fmla="*/ 5717773 w 12191954"/>
              <a:gd name="connsiteY7265" fmla="*/ 2303992 h 4397375"/>
              <a:gd name="connsiteX7266" fmla="*/ 5711435 w 12191954"/>
              <a:gd name="connsiteY7266" fmla="*/ 2301875 h 4397375"/>
              <a:gd name="connsiteX7267" fmla="*/ 5705097 w 12191954"/>
              <a:gd name="connsiteY7267" fmla="*/ 2299758 h 4397375"/>
              <a:gd name="connsiteX7268" fmla="*/ 5702986 w 12191954"/>
              <a:gd name="connsiteY7268" fmla="*/ 2300817 h 4397375"/>
              <a:gd name="connsiteX7269" fmla="*/ 5701401 w 12191954"/>
              <a:gd name="connsiteY7269" fmla="*/ 2302404 h 4397375"/>
              <a:gd name="connsiteX7270" fmla="*/ 5700874 w 12191954"/>
              <a:gd name="connsiteY7270" fmla="*/ 2304521 h 4397375"/>
              <a:gd name="connsiteX7271" fmla="*/ 5700874 w 12191954"/>
              <a:gd name="connsiteY7271" fmla="*/ 2306638 h 4397375"/>
              <a:gd name="connsiteX7272" fmla="*/ 5700874 w 12191954"/>
              <a:gd name="connsiteY7272" fmla="*/ 2312458 h 4397375"/>
              <a:gd name="connsiteX7273" fmla="*/ 5702457 w 12191954"/>
              <a:gd name="connsiteY7273" fmla="*/ 2319338 h 4397375"/>
              <a:gd name="connsiteX7274" fmla="*/ 5702986 w 12191954"/>
              <a:gd name="connsiteY7274" fmla="*/ 2325688 h 4397375"/>
              <a:gd name="connsiteX7275" fmla="*/ 5702457 w 12191954"/>
              <a:gd name="connsiteY7275" fmla="*/ 2328863 h 4397375"/>
              <a:gd name="connsiteX7276" fmla="*/ 5701401 w 12191954"/>
              <a:gd name="connsiteY7276" fmla="*/ 2330979 h 4397375"/>
              <a:gd name="connsiteX7277" fmla="*/ 5700874 w 12191954"/>
              <a:gd name="connsiteY7277" fmla="*/ 2334154 h 4397375"/>
              <a:gd name="connsiteX7278" fmla="*/ 5698760 w 12191954"/>
              <a:gd name="connsiteY7278" fmla="*/ 2335742 h 4397375"/>
              <a:gd name="connsiteX7279" fmla="*/ 5696121 w 12191954"/>
              <a:gd name="connsiteY7279" fmla="*/ 2337329 h 4397375"/>
              <a:gd name="connsiteX7280" fmla="*/ 5692951 w 12191954"/>
              <a:gd name="connsiteY7280" fmla="*/ 2338388 h 4397375"/>
              <a:gd name="connsiteX7281" fmla="*/ 5694008 w 12191954"/>
              <a:gd name="connsiteY7281" fmla="*/ 2346325 h 4397375"/>
              <a:gd name="connsiteX7282" fmla="*/ 5695064 w 12191954"/>
              <a:gd name="connsiteY7282" fmla="*/ 2352146 h 4397375"/>
              <a:gd name="connsiteX7283" fmla="*/ 5696649 w 12191954"/>
              <a:gd name="connsiteY7283" fmla="*/ 2356379 h 4397375"/>
              <a:gd name="connsiteX7284" fmla="*/ 5698233 w 12191954"/>
              <a:gd name="connsiteY7284" fmla="*/ 2359554 h 4397375"/>
              <a:gd name="connsiteX7285" fmla="*/ 5699817 w 12191954"/>
              <a:gd name="connsiteY7285" fmla="*/ 2361142 h 4397375"/>
              <a:gd name="connsiteX7286" fmla="*/ 5701401 w 12191954"/>
              <a:gd name="connsiteY7286" fmla="*/ 2361671 h 4397375"/>
              <a:gd name="connsiteX7287" fmla="*/ 5704042 w 12191954"/>
              <a:gd name="connsiteY7287" fmla="*/ 2361142 h 4397375"/>
              <a:gd name="connsiteX7288" fmla="*/ 5705625 w 12191954"/>
              <a:gd name="connsiteY7288" fmla="*/ 2360613 h 4397375"/>
              <a:gd name="connsiteX7289" fmla="*/ 5710909 w 12191954"/>
              <a:gd name="connsiteY7289" fmla="*/ 2357967 h 4397375"/>
              <a:gd name="connsiteX7290" fmla="*/ 5716189 w 12191954"/>
              <a:gd name="connsiteY7290" fmla="*/ 2353733 h 4397375"/>
              <a:gd name="connsiteX7291" fmla="*/ 5719356 w 12191954"/>
              <a:gd name="connsiteY7291" fmla="*/ 2352146 h 4397375"/>
              <a:gd name="connsiteX7292" fmla="*/ 5722526 w 12191954"/>
              <a:gd name="connsiteY7292" fmla="*/ 2351088 h 4397375"/>
              <a:gd name="connsiteX7293" fmla="*/ 5725166 w 12191954"/>
              <a:gd name="connsiteY7293" fmla="*/ 2351088 h 4397375"/>
              <a:gd name="connsiteX7294" fmla="*/ 5728862 w 12191954"/>
              <a:gd name="connsiteY7294" fmla="*/ 2351088 h 4397375"/>
              <a:gd name="connsiteX7295" fmla="*/ 5724640 w 12191954"/>
              <a:gd name="connsiteY7295" fmla="*/ 2371725 h 4397375"/>
              <a:gd name="connsiteX7296" fmla="*/ 5722526 w 12191954"/>
              <a:gd name="connsiteY7296" fmla="*/ 2389188 h 4397375"/>
              <a:gd name="connsiteX7297" fmla="*/ 5720940 w 12191954"/>
              <a:gd name="connsiteY7297" fmla="*/ 2403475 h 4397375"/>
              <a:gd name="connsiteX7298" fmla="*/ 5719884 w 12191954"/>
              <a:gd name="connsiteY7298" fmla="*/ 2415646 h 4397375"/>
              <a:gd name="connsiteX7299" fmla="*/ 5719356 w 12191954"/>
              <a:gd name="connsiteY7299" fmla="*/ 2439458 h 4397375"/>
              <a:gd name="connsiteX7300" fmla="*/ 5718301 w 12191954"/>
              <a:gd name="connsiteY7300" fmla="*/ 2452688 h 4397375"/>
              <a:gd name="connsiteX7301" fmla="*/ 5716189 w 12191954"/>
              <a:gd name="connsiteY7301" fmla="*/ 2467504 h 4397375"/>
              <a:gd name="connsiteX7302" fmla="*/ 5713020 w 12191954"/>
              <a:gd name="connsiteY7302" fmla="*/ 2468563 h 4397375"/>
              <a:gd name="connsiteX7303" fmla="*/ 5709322 w 12191954"/>
              <a:gd name="connsiteY7303" fmla="*/ 2468563 h 4397375"/>
              <a:gd name="connsiteX7304" fmla="*/ 5705625 w 12191954"/>
              <a:gd name="connsiteY7304" fmla="*/ 2469092 h 4397375"/>
              <a:gd name="connsiteX7305" fmla="*/ 5702986 w 12191954"/>
              <a:gd name="connsiteY7305" fmla="*/ 2468563 h 4397375"/>
              <a:gd name="connsiteX7306" fmla="*/ 5695592 w 12191954"/>
              <a:gd name="connsiteY7306" fmla="*/ 2466975 h 4397375"/>
              <a:gd name="connsiteX7307" fmla="*/ 5689254 w 12191954"/>
              <a:gd name="connsiteY7307" fmla="*/ 2464329 h 4397375"/>
              <a:gd name="connsiteX7308" fmla="*/ 5682918 w 12191954"/>
              <a:gd name="connsiteY7308" fmla="*/ 2461683 h 4397375"/>
              <a:gd name="connsiteX7309" fmla="*/ 5676051 w 12191954"/>
              <a:gd name="connsiteY7309" fmla="*/ 2458508 h 4397375"/>
              <a:gd name="connsiteX7310" fmla="*/ 5663906 w 12191954"/>
              <a:gd name="connsiteY7310" fmla="*/ 2452158 h 4397375"/>
              <a:gd name="connsiteX7311" fmla="*/ 5657567 w 12191954"/>
              <a:gd name="connsiteY7311" fmla="*/ 2450042 h 4397375"/>
              <a:gd name="connsiteX7312" fmla="*/ 5651760 w 12191954"/>
              <a:gd name="connsiteY7312" fmla="*/ 2448983 h 4397375"/>
              <a:gd name="connsiteX7313" fmla="*/ 5649647 w 12191954"/>
              <a:gd name="connsiteY7313" fmla="*/ 2448454 h 4397375"/>
              <a:gd name="connsiteX7314" fmla="*/ 5646478 w 12191954"/>
              <a:gd name="connsiteY7314" fmla="*/ 2448983 h 4397375"/>
              <a:gd name="connsiteX7315" fmla="*/ 5643837 w 12191954"/>
              <a:gd name="connsiteY7315" fmla="*/ 2449513 h 4397375"/>
              <a:gd name="connsiteX7316" fmla="*/ 5641197 w 12191954"/>
              <a:gd name="connsiteY7316" fmla="*/ 2450571 h 4397375"/>
              <a:gd name="connsiteX7317" fmla="*/ 5638029 w 12191954"/>
              <a:gd name="connsiteY7317" fmla="*/ 2452158 h 4397375"/>
              <a:gd name="connsiteX7318" fmla="*/ 5635917 w 12191954"/>
              <a:gd name="connsiteY7318" fmla="*/ 2454275 h 4397375"/>
              <a:gd name="connsiteX7319" fmla="*/ 5632747 w 12191954"/>
              <a:gd name="connsiteY7319" fmla="*/ 2456921 h 4397375"/>
              <a:gd name="connsiteX7320" fmla="*/ 5630635 w 12191954"/>
              <a:gd name="connsiteY7320" fmla="*/ 2460096 h 4397375"/>
              <a:gd name="connsiteX7321" fmla="*/ 5627995 w 12191954"/>
              <a:gd name="connsiteY7321" fmla="*/ 2463800 h 4397375"/>
              <a:gd name="connsiteX7322" fmla="*/ 5625883 w 12191954"/>
              <a:gd name="connsiteY7322" fmla="*/ 2468563 h 4397375"/>
              <a:gd name="connsiteX7323" fmla="*/ 5621129 w 12191954"/>
              <a:gd name="connsiteY7323" fmla="*/ 2479675 h 4397375"/>
              <a:gd name="connsiteX7324" fmla="*/ 5617432 w 12191954"/>
              <a:gd name="connsiteY7324" fmla="*/ 2479146 h 4397375"/>
              <a:gd name="connsiteX7325" fmla="*/ 5614792 w 12191954"/>
              <a:gd name="connsiteY7325" fmla="*/ 2478088 h 4397375"/>
              <a:gd name="connsiteX7326" fmla="*/ 5611623 w 12191954"/>
              <a:gd name="connsiteY7326" fmla="*/ 2476500 h 4397375"/>
              <a:gd name="connsiteX7327" fmla="*/ 5608454 w 12191954"/>
              <a:gd name="connsiteY7327" fmla="*/ 2474383 h 4397375"/>
              <a:gd name="connsiteX7328" fmla="*/ 5603173 w 12191954"/>
              <a:gd name="connsiteY7328" fmla="*/ 2469621 h 4397375"/>
              <a:gd name="connsiteX7329" fmla="*/ 5597893 w 12191954"/>
              <a:gd name="connsiteY7329" fmla="*/ 2464329 h 4397375"/>
              <a:gd name="connsiteX7330" fmla="*/ 5592611 w 12191954"/>
              <a:gd name="connsiteY7330" fmla="*/ 2459567 h 4397375"/>
              <a:gd name="connsiteX7331" fmla="*/ 5590499 w 12191954"/>
              <a:gd name="connsiteY7331" fmla="*/ 2457979 h 4397375"/>
              <a:gd name="connsiteX7332" fmla="*/ 5587329 w 12191954"/>
              <a:gd name="connsiteY7332" fmla="*/ 2456392 h 4397375"/>
              <a:gd name="connsiteX7333" fmla="*/ 5584689 w 12191954"/>
              <a:gd name="connsiteY7333" fmla="*/ 2454275 h 4397375"/>
              <a:gd name="connsiteX7334" fmla="*/ 5580993 w 12191954"/>
              <a:gd name="connsiteY7334" fmla="*/ 2453746 h 4397375"/>
              <a:gd name="connsiteX7335" fmla="*/ 5577297 w 12191954"/>
              <a:gd name="connsiteY7335" fmla="*/ 2453217 h 4397375"/>
              <a:gd name="connsiteX7336" fmla="*/ 5573072 w 12191954"/>
              <a:gd name="connsiteY7336" fmla="*/ 2453746 h 4397375"/>
              <a:gd name="connsiteX7337" fmla="*/ 5574127 w 12191954"/>
              <a:gd name="connsiteY7337" fmla="*/ 2447925 h 4397375"/>
              <a:gd name="connsiteX7338" fmla="*/ 5576241 w 12191954"/>
              <a:gd name="connsiteY7338" fmla="*/ 2443163 h 4397375"/>
              <a:gd name="connsiteX7339" fmla="*/ 5577297 w 12191954"/>
              <a:gd name="connsiteY7339" fmla="*/ 2438400 h 4397375"/>
              <a:gd name="connsiteX7340" fmla="*/ 5579937 w 12191954"/>
              <a:gd name="connsiteY7340" fmla="*/ 2434696 h 4397375"/>
              <a:gd name="connsiteX7341" fmla="*/ 5582049 w 12191954"/>
              <a:gd name="connsiteY7341" fmla="*/ 2432050 h 4397375"/>
              <a:gd name="connsiteX7342" fmla="*/ 5584689 w 12191954"/>
              <a:gd name="connsiteY7342" fmla="*/ 2429404 h 4397375"/>
              <a:gd name="connsiteX7343" fmla="*/ 5587859 w 12191954"/>
              <a:gd name="connsiteY7343" fmla="*/ 2428346 h 4397375"/>
              <a:gd name="connsiteX7344" fmla="*/ 5591557 w 12191954"/>
              <a:gd name="connsiteY7344" fmla="*/ 2427817 h 4397375"/>
              <a:gd name="connsiteX7345" fmla="*/ 5587859 w 12191954"/>
              <a:gd name="connsiteY7345" fmla="*/ 2424113 h 4397375"/>
              <a:gd name="connsiteX7346" fmla="*/ 5585218 w 12191954"/>
              <a:gd name="connsiteY7346" fmla="*/ 2420938 h 4397375"/>
              <a:gd name="connsiteX7347" fmla="*/ 5581521 w 12191954"/>
              <a:gd name="connsiteY7347" fmla="*/ 2418292 h 4397375"/>
              <a:gd name="connsiteX7348" fmla="*/ 5577297 w 12191954"/>
              <a:gd name="connsiteY7348" fmla="*/ 2416175 h 4397375"/>
              <a:gd name="connsiteX7349" fmla="*/ 5573072 w 12191954"/>
              <a:gd name="connsiteY7349" fmla="*/ 2414588 h 4397375"/>
              <a:gd name="connsiteX7350" fmla="*/ 5568846 w 12191954"/>
              <a:gd name="connsiteY7350" fmla="*/ 2413000 h 4397375"/>
              <a:gd name="connsiteX7351" fmla="*/ 5560925 w 12191954"/>
              <a:gd name="connsiteY7351" fmla="*/ 2410354 h 4397375"/>
              <a:gd name="connsiteX7352" fmla="*/ 5542970 w 12191954"/>
              <a:gd name="connsiteY7352" fmla="*/ 2407179 h 4397375"/>
              <a:gd name="connsiteX7353" fmla="*/ 5533991 w 12191954"/>
              <a:gd name="connsiteY7353" fmla="*/ 2404533 h 4397375"/>
              <a:gd name="connsiteX7354" fmla="*/ 5526070 w 12191954"/>
              <a:gd name="connsiteY7354" fmla="*/ 2401358 h 4397375"/>
              <a:gd name="connsiteX7355" fmla="*/ 5529239 w 12191954"/>
              <a:gd name="connsiteY7355" fmla="*/ 2393421 h 4397375"/>
              <a:gd name="connsiteX7356" fmla="*/ 5532935 w 12191954"/>
              <a:gd name="connsiteY7356" fmla="*/ 2384954 h 4397375"/>
              <a:gd name="connsiteX7357" fmla="*/ 5536632 w 12191954"/>
              <a:gd name="connsiteY7357" fmla="*/ 2378075 h 4397375"/>
              <a:gd name="connsiteX7358" fmla="*/ 5539801 w 12191954"/>
              <a:gd name="connsiteY7358" fmla="*/ 2371196 h 4397375"/>
              <a:gd name="connsiteX7359" fmla="*/ 5543499 w 12191954"/>
              <a:gd name="connsiteY7359" fmla="*/ 2365904 h 4397375"/>
              <a:gd name="connsiteX7360" fmla="*/ 5547722 w 12191954"/>
              <a:gd name="connsiteY7360" fmla="*/ 2360613 h 4397375"/>
              <a:gd name="connsiteX7361" fmla="*/ 5551419 w 12191954"/>
              <a:gd name="connsiteY7361" fmla="*/ 2356379 h 4397375"/>
              <a:gd name="connsiteX7362" fmla="*/ 5555643 w 12191954"/>
              <a:gd name="connsiteY7362" fmla="*/ 2352146 h 4397375"/>
              <a:gd name="connsiteX7363" fmla="*/ 5559341 w 12191954"/>
              <a:gd name="connsiteY7363" fmla="*/ 2348971 h 4397375"/>
              <a:gd name="connsiteX7364" fmla="*/ 5563567 w 12191954"/>
              <a:gd name="connsiteY7364" fmla="*/ 2345796 h 4397375"/>
              <a:gd name="connsiteX7365" fmla="*/ 5567792 w 12191954"/>
              <a:gd name="connsiteY7365" fmla="*/ 2343679 h 4397375"/>
              <a:gd name="connsiteX7366" fmla="*/ 5572015 w 12191954"/>
              <a:gd name="connsiteY7366" fmla="*/ 2341563 h 4397375"/>
              <a:gd name="connsiteX7367" fmla="*/ 5576768 w 12191954"/>
              <a:gd name="connsiteY7367" fmla="*/ 2339975 h 4397375"/>
              <a:gd name="connsiteX7368" fmla="*/ 5580993 w 12191954"/>
              <a:gd name="connsiteY7368" fmla="*/ 2338917 h 4397375"/>
              <a:gd name="connsiteX7369" fmla="*/ 5590499 w 12191954"/>
              <a:gd name="connsiteY7369" fmla="*/ 2337329 h 4397375"/>
              <a:gd name="connsiteX7370" fmla="*/ 5600005 w 12191954"/>
              <a:gd name="connsiteY7370" fmla="*/ 2336800 h 4397375"/>
              <a:gd name="connsiteX7371" fmla="*/ 5610040 w 12191954"/>
              <a:gd name="connsiteY7371" fmla="*/ 2336800 h 4397375"/>
              <a:gd name="connsiteX7372" fmla="*/ 5630635 w 12191954"/>
              <a:gd name="connsiteY7372" fmla="*/ 2338917 h 4397375"/>
              <a:gd name="connsiteX7373" fmla="*/ 5641197 w 12191954"/>
              <a:gd name="connsiteY7373" fmla="*/ 2339446 h 4397375"/>
              <a:gd name="connsiteX7374" fmla="*/ 5651760 w 12191954"/>
              <a:gd name="connsiteY7374" fmla="*/ 2339975 h 4397375"/>
              <a:gd name="connsiteX7375" fmla="*/ 5663906 w 12191954"/>
              <a:gd name="connsiteY7375" fmla="*/ 2339446 h 4397375"/>
              <a:gd name="connsiteX7376" fmla="*/ 5674996 w 12191954"/>
              <a:gd name="connsiteY7376" fmla="*/ 2338388 h 4397375"/>
              <a:gd name="connsiteX7377" fmla="*/ 5676581 w 12191954"/>
              <a:gd name="connsiteY7377" fmla="*/ 2335742 h 4397375"/>
              <a:gd name="connsiteX7378" fmla="*/ 5678692 w 12191954"/>
              <a:gd name="connsiteY7378" fmla="*/ 2332567 h 4397375"/>
              <a:gd name="connsiteX7379" fmla="*/ 5681333 w 12191954"/>
              <a:gd name="connsiteY7379" fmla="*/ 2326217 h 4397375"/>
              <a:gd name="connsiteX7380" fmla="*/ 5683973 w 12191954"/>
              <a:gd name="connsiteY7380" fmla="*/ 2318808 h 4397375"/>
              <a:gd name="connsiteX7381" fmla="*/ 5685559 w 12191954"/>
              <a:gd name="connsiteY7381" fmla="*/ 2309283 h 4397375"/>
              <a:gd name="connsiteX7382" fmla="*/ 5686614 w 12191954"/>
              <a:gd name="connsiteY7382" fmla="*/ 2298171 h 4397375"/>
              <a:gd name="connsiteX7383" fmla="*/ 5687143 w 12191954"/>
              <a:gd name="connsiteY7383" fmla="*/ 2287058 h 4397375"/>
              <a:gd name="connsiteX7384" fmla="*/ 5687143 w 12191954"/>
              <a:gd name="connsiteY7384" fmla="*/ 2273829 h 4397375"/>
              <a:gd name="connsiteX7385" fmla="*/ 5687143 w 12191954"/>
              <a:gd name="connsiteY7385" fmla="*/ 2261129 h 4397375"/>
              <a:gd name="connsiteX7386" fmla="*/ 5685029 w 12191954"/>
              <a:gd name="connsiteY7386" fmla="*/ 2254250 h 4397375"/>
              <a:gd name="connsiteX7387" fmla="*/ 5681861 w 12191954"/>
              <a:gd name="connsiteY7387" fmla="*/ 2250017 h 4397375"/>
              <a:gd name="connsiteX7388" fmla="*/ 5678692 w 12191954"/>
              <a:gd name="connsiteY7388" fmla="*/ 2246313 h 4397375"/>
              <a:gd name="connsiteX7389" fmla="*/ 5674467 w 12191954"/>
              <a:gd name="connsiteY7389" fmla="*/ 2243138 h 4397375"/>
              <a:gd name="connsiteX7390" fmla="*/ 5670243 w 12191954"/>
              <a:gd name="connsiteY7390" fmla="*/ 2241021 h 4397375"/>
              <a:gd name="connsiteX7391" fmla="*/ 5666019 w 12191954"/>
              <a:gd name="connsiteY7391" fmla="*/ 2238904 h 4397375"/>
              <a:gd name="connsiteX7392" fmla="*/ 5661266 w 12191954"/>
              <a:gd name="connsiteY7392" fmla="*/ 2237317 h 4397375"/>
              <a:gd name="connsiteX7393" fmla="*/ 5657040 w 12191954"/>
              <a:gd name="connsiteY7393" fmla="*/ 2234671 h 4397375"/>
              <a:gd name="connsiteX7394" fmla="*/ 5660737 w 12191954"/>
              <a:gd name="connsiteY7394" fmla="*/ 2221971 h 4397375"/>
              <a:gd name="connsiteX7395" fmla="*/ 5663906 w 12191954"/>
              <a:gd name="connsiteY7395" fmla="*/ 2209800 h 4397375"/>
              <a:gd name="connsiteX7396" fmla="*/ 5668130 w 12191954"/>
              <a:gd name="connsiteY7396" fmla="*/ 2199217 h 4397375"/>
              <a:gd name="connsiteX7397" fmla="*/ 5672356 w 12191954"/>
              <a:gd name="connsiteY7397" fmla="*/ 2189692 h 4397375"/>
              <a:gd name="connsiteX7398" fmla="*/ 5674996 w 12191954"/>
              <a:gd name="connsiteY7398" fmla="*/ 2185458 h 4397375"/>
              <a:gd name="connsiteX7399" fmla="*/ 5678165 w 12191954"/>
              <a:gd name="connsiteY7399" fmla="*/ 2182283 h 4397375"/>
              <a:gd name="connsiteX7400" fmla="*/ 5680805 w 12191954"/>
              <a:gd name="connsiteY7400" fmla="*/ 2179108 h 4397375"/>
              <a:gd name="connsiteX7401" fmla="*/ 5684502 w 12191954"/>
              <a:gd name="connsiteY7401" fmla="*/ 2176463 h 4397375"/>
              <a:gd name="connsiteX7402" fmla="*/ 5687143 w 12191954"/>
              <a:gd name="connsiteY7402" fmla="*/ 2173817 h 4397375"/>
              <a:gd name="connsiteX7403" fmla="*/ 5691367 w 12191954"/>
              <a:gd name="connsiteY7403" fmla="*/ 2172758 h 4397375"/>
              <a:gd name="connsiteX7404" fmla="*/ 5695064 w 12191954"/>
              <a:gd name="connsiteY7404" fmla="*/ 2171700 h 4397375"/>
              <a:gd name="connsiteX7405" fmla="*/ 5699289 w 12191954"/>
              <a:gd name="connsiteY7405" fmla="*/ 2170642 h 4397375"/>
              <a:gd name="connsiteX7406" fmla="*/ 5696649 w 12191954"/>
              <a:gd name="connsiteY7406" fmla="*/ 2173817 h 4397375"/>
              <a:gd name="connsiteX7407" fmla="*/ 5695592 w 12191954"/>
              <a:gd name="connsiteY7407" fmla="*/ 2177521 h 4397375"/>
              <a:gd name="connsiteX7408" fmla="*/ 5694535 w 12191954"/>
              <a:gd name="connsiteY7408" fmla="*/ 2181754 h 4397375"/>
              <a:gd name="connsiteX7409" fmla="*/ 5694008 w 12191954"/>
              <a:gd name="connsiteY7409" fmla="*/ 2184929 h 4397375"/>
              <a:gd name="connsiteX7410" fmla="*/ 5694008 w 12191954"/>
              <a:gd name="connsiteY7410" fmla="*/ 2189163 h 4397375"/>
              <a:gd name="connsiteX7411" fmla="*/ 5694535 w 12191954"/>
              <a:gd name="connsiteY7411" fmla="*/ 2193396 h 4397375"/>
              <a:gd name="connsiteX7412" fmla="*/ 5695592 w 12191954"/>
              <a:gd name="connsiteY7412" fmla="*/ 2201863 h 4397375"/>
              <a:gd name="connsiteX7413" fmla="*/ 5696649 w 12191954"/>
              <a:gd name="connsiteY7413" fmla="*/ 2208742 h 4397375"/>
              <a:gd name="connsiteX7414" fmla="*/ 5697705 w 12191954"/>
              <a:gd name="connsiteY7414" fmla="*/ 2215621 h 4397375"/>
              <a:gd name="connsiteX7415" fmla="*/ 5697705 w 12191954"/>
              <a:gd name="connsiteY7415" fmla="*/ 2217738 h 4397375"/>
              <a:gd name="connsiteX7416" fmla="*/ 5696121 w 12191954"/>
              <a:gd name="connsiteY7416" fmla="*/ 2219325 h 4397375"/>
              <a:gd name="connsiteX7417" fmla="*/ 5695064 w 12191954"/>
              <a:gd name="connsiteY7417" fmla="*/ 2221442 h 4397375"/>
              <a:gd name="connsiteX7418" fmla="*/ 5693480 w 12191954"/>
              <a:gd name="connsiteY7418" fmla="*/ 2221971 h 4397375"/>
              <a:gd name="connsiteX7419" fmla="*/ 5694535 w 12191954"/>
              <a:gd name="connsiteY7419" fmla="*/ 2226204 h 4397375"/>
              <a:gd name="connsiteX7420" fmla="*/ 5695592 w 12191954"/>
              <a:gd name="connsiteY7420" fmla="*/ 2229379 h 4397375"/>
              <a:gd name="connsiteX7421" fmla="*/ 5698760 w 12191954"/>
              <a:gd name="connsiteY7421" fmla="*/ 2235729 h 4397375"/>
              <a:gd name="connsiteX7422" fmla="*/ 5702986 w 12191954"/>
              <a:gd name="connsiteY7422" fmla="*/ 2240492 h 4397375"/>
              <a:gd name="connsiteX7423" fmla="*/ 5706683 w 12191954"/>
              <a:gd name="connsiteY7423" fmla="*/ 2244196 h 4397375"/>
              <a:gd name="connsiteX7424" fmla="*/ 5715132 w 12191954"/>
              <a:gd name="connsiteY7424" fmla="*/ 2251604 h 4397375"/>
              <a:gd name="connsiteX7425" fmla="*/ 5719356 w 12191954"/>
              <a:gd name="connsiteY7425" fmla="*/ 2256367 h 4397375"/>
              <a:gd name="connsiteX7426" fmla="*/ 5723054 w 12191954"/>
              <a:gd name="connsiteY7426" fmla="*/ 2261129 h 4397375"/>
              <a:gd name="connsiteX7427" fmla="*/ 5724111 w 12191954"/>
              <a:gd name="connsiteY7427" fmla="*/ 2258483 h 4397375"/>
              <a:gd name="connsiteX7428" fmla="*/ 5724640 w 12191954"/>
              <a:gd name="connsiteY7428" fmla="*/ 2256367 h 4397375"/>
              <a:gd name="connsiteX7429" fmla="*/ 5725694 w 12191954"/>
              <a:gd name="connsiteY7429" fmla="*/ 2251075 h 4397375"/>
              <a:gd name="connsiteX7430" fmla="*/ 5726222 w 12191954"/>
              <a:gd name="connsiteY7430" fmla="*/ 2245254 h 4397375"/>
              <a:gd name="connsiteX7431" fmla="*/ 5727279 w 12191954"/>
              <a:gd name="connsiteY7431" fmla="*/ 2240492 h 4397375"/>
              <a:gd name="connsiteX7432" fmla="*/ 5728334 w 12191954"/>
              <a:gd name="connsiteY7432" fmla="*/ 2237846 h 4397375"/>
              <a:gd name="connsiteX7433" fmla="*/ 5728862 w 12191954"/>
              <a:gd name="connsiteY7433" fmla="*/ 2236258 h 4397375"/>
              <a:gd name="connsiteX7434" fmla="*/ 5730446 w 12191954"/>
              <a:gd name="connsiteY7434" fmla="*/ 2234142 h 4397375"/>
              <a:gd name="connsiteX7435" fmla="*/ 5732559 w 12191954"/>
              <a:gd name="connsiteY7435" fmla="*/ 2233613 h 4397375"/>
              <a:gd name="connsiteX7436" fmla="*/ 5735200 w 12191954"/>
              <a:gd name="connsiteY7436" fmla="*/ 2233083 h 4397375"/>
              <a:gd name="connsiteX7437" fmla="*/ 5738369 w 12191954"/>
              <a:gd name="connsiteY7437" fmla="*/ 2233083 h 4397375"/>
              <a:gd name="connsiteX7438" fmla="*/ 5742594 w 12191954"/>
              <a:gd name="connsiteY7438" fmla="*/ 2233613 h 4397375"/>
              <a:gd name="connsiteX7439" fmla="*/ 5747347 w 12191954"/>
              <a:gd name="connsiteY7439" fmla="*/ 2235729 h 4397375"/>
              <a:gd name="connsiteX7440" fmla="*/ 5745763 w 12191954"/>
              <a:gd name="connsiteY7440" fmla="*/ 2231496 h 4397375"/>
              <a:gd name="connsiteX7441" fmla="*/ 5744178 w 12191954"/>
              <a:gd name="connsiteY7441" fmla="*/ 2227792 h 4397375"/>
              <a:gd name="connsiteX7442" fmla="*/ 5741010 w 12191954"/>
              <a:gd name="connsiteY7442" fmla="*/ 2221971 h 4397375"/>
              <a:gd name="connsiteX7443" fmla="*/ 5737840 w 12191954"/>
              <a:gd name="connsiteY7443" fmla="*/ 2217208 h 4397375"/>
              <a:gd name="connsiteX7444" fmla="*/ 5733616 w 12191954"/>
              <a:gd name="connsiteY7444" fmla="*/ 2212975 h 4397375"/>
              <a:gd name="connsiteX7445" fmla="*/ 5724640 w 12191954"/>
              <a:gd name="connsiteY7445" fmla="*/ 2206096 h 4397375"/>
              <a:gd name="connsiteX7446" fmla="*/ 5720413 w 12191954"/>
              <a:gd name="connsiteY7446" fmla="*/ 2201863 h 4397375"/>
              <a:gd name="connsiteX7447" fmla="*/ 5717244 w 12191954"/>
              <a:gd name="connsiteY7447" fmla="*/ 2196571 h 4397375"/>
              <a:gd name="connsiteX7448" fmla="*/ 5718829 w 12191954"/>
              <a:gd name="connsiteY7448" fmla="*/ 2190221 h 4397375"/>
              <a:gd name="connsiteX7449" fmla="*/ 5719884 w 12191954"/>
              <a:gd name="connsiteY7449" fmla="*/ 2185458 h 4397375"/>
              <a:gd name="connsiteX7450" fmla="*/ 5721469 w 12191954"/>
              <a:gd name="connsiteY7450" fmla="*/ 2181754 h 4397375"/>
              <a:gd name="connsiteX7451" fmla="*/ 5723582 w 12191954"/>
              <a:gd name="connsiteY7451" fmla="*/ 2178050 h 4397375"/>
              <a:gd name="connsiteX7452" fmla="*/ 5725166 w 12191954"/>
              <a:gd name="connsiteY7452" fmla="*/ 2174875 h 4397375"/>
              <a:gd name="connsiteX7453" fmla="*/ 5727806 w 12191954"/>
              <a:gd name="connsiteY7453" fmla="*/ 2172758 h 4397375"/>
              <a:gd name="connsiteX7454" fmla="*/ 5729918 w 12191954"/>
              <a:gd name="connsiteY7454" fmla="*/ 2170642 h 4397375"/>
              <a:gd name="connsiteX7455" fmla="*/ 5732559 w 12191954"/>
              <a:gd name="connsiteY7455" fmla="*/ 2169583 h 4397375"/>
              <a:gd name="connsiteX7456" fmla="*/ 5335099 w 12191954"/>
              <a:gd name="connsiteY7456" fmla="*/ 2168525 h 4397375"/>
              <a:gd name="connsiteX7457" fmla="*/ 5336683 w 12191954"/>
              <a:gd name="connsiteY7457" fmla="*/ 2177448 h 4397375"/>
              <a:gd name="connsiteX7458" fmla="*/ 5339315 w 12191954"/>
              <a:gd name="connsiteY7458" fmla="*/ 2184797 h 4397375"/>
              <a:gd name="connsiteX7459" fmla="*/ 5340898 w 12191954"/>
              <a:gd name="connsiteY7459" fmla="*/ 2187947 h 4397375"/>
              <a:gd name="connsiteX7460" fmla="*/ 5342477 w 12191954"/>
              <a:gd name="connsiteY7460" fmla="*/ 2190571 h 4397375"/>
              <a:gd name="connsiteX7461" fmla="*/ 5344584 w 12191954"/>
              <a:gd name="connsiteY7461" fmla="*/ 2192671 h 4397375"/>
              <a:gd name="connsiteX7462" fmla="*/ 5346691 w 12191954"/>
              <a:gd name="connsiteY7462" fmla="*/ 2194245 h 4397375"/>
              <a:gd name="connsiteX7463" fmla="*/ 5341422 w 12191954"/>
              <a:gd name="connsiteY7463" fmla="*/ 2203694 h 4397375"/>
              <a:gd name="connsiteX7464" fmla="*/ 5335628 w 12191954"/>
              <a:gd name="connsiteY7464" fmla="*/ 2211567 h 4397375"/>
              <a:gd name="connsiteX7465" fmla="*/ 5329836 w 12191954"/>
              <a:gd name="connsiteY7465" fmla="*/ 2217341 h 4397375"/>
              <a:gd name="connsiteX7466" fmla="*/ 5322983 w 12191954"/>
              <a:gd name="connsiteY7466" fmla="*/ 2222590 h 4397375"/>
              <a:gd name="connsiteX7467" fmla="*/ 5316134 w 12191954"/>
              <a:gd name="connsiteY7467" fmla="*/ 2226789 h 4397375"/>
              <a:gd name="connsiteX7468" fmla="*/ 5309285 w 12191954"/>
              <a:gd name="connsiteY7468" fmla="*/ 2229414 h 4397375"/>
              <a:gd name="connsiteX7469" fmla="*/ 5301907 w 12191954"/>
              <a:gd name="connsiteY7469" fmla="*/ 2231514 h 4397375"/>
              <a:gd name="connsiteX7470" fmla="*/ 5294534 w 12191954"/>
              <a:gd name="connsiteY7470" fmla="*/ 2232563 h 4397375"/>
              <a:gd name="connsiteX7471" fmla="*/ 5286106 w 12191954"/>
              <a:gd name="connsiteY7471" fmla="*/ 2233088 h 4397375"/>
              <a:gd name="connsiteX7472" fmla="*/ 5277674 w 12191954"/>
              <a:gd name="connsiteY7472" fmla="*/ 2233613 h 4397375"/>
              <a:gd name="connsiteX7473" fmla="*/ 5261346 w 12191954"/>
              <a:gd name="connsiteY7473" fmla="*/ 2233088 h 4397375"/>
              <a:gd name="connsiteX7474" fmla="*/ 5244475 w 12191954"/>
              <a:gd name="connsiteY7474" fmla="*/ 2232038 h 4397375"/>
              <a:gd name="connsiteX7475" fmla="*/ 5227604 w 12191954"/>
              <a:gd name="connsiteY7475" fmla="*/ 2232038 h 4397375"/>
              <a:gd name="connsiteX7476" fmla="*/ 5229719 w 12191954"/>
              <a:gd name="connsiteY7476" fmla="*/ 2226789 h 4397375"/>
              <a:gd name="connsiteX7477" fmla="*/ 5232360 w 12191954"/>
              <a:gd name="connsiteY7477" fmla="*/ 2222590 h 4397375"/>
              <a:gd name="connsiteX7478" fmla="*/ 5234458 w 12191954"/>
              <a:gd name="connsiteY7478" fmla="*/ 2218916 h 4397375"/>
              <a:gd name="connsiteX7479" fmla="*/ 5237619 w 12191954"/>
              <a:gd name="connsiteY7479" fmla="*/ 2216291 h 4397375"/>
              <a:gd name="connsiteX7480" fmla="*/ 5240784 w 12191954"/>
              <a:gd name="connsiteY7480" fmla="*/ 2213667 h 4397375"/>
              <a:gd name="connsiteX7481" fmla="*/ 5243949 w 12191954"/>
              <a:gd name="connsiteY7481" fmla="*/ 2211567 h 4397375"/>
              <a:gd name="connsiteX7482" fmla="*/ 5247114 w 12191954"/>
              <a:gd name="connsiteY7482" fmla="*/ 2209468 h 4397375"/>
              <a:gd name="connsiteX7483" fmla="*/ 5251333 w 12191954"/>
              <a:gd name="connsiteY7483" fmla="*/ 2208418 h 4397375"/>
              <a:gd name="connsiteX7484" fmla="*/ 5258713 w 12191954"/>
              <a:gd name="connsiteY7484" fmla="*/ 2206843 h 4397375"/>
              <a:gd name="connsiteX7485" fmla="*/ 5266611 w 12191954"/>
              <a:gd name="connsiteY7485" fmla="*/ 2206318 h 4397375"/>
              <a:gd name="connsiteX7486" fmla="*/ 5283467 w 12191954"/>
              <a:gd name="connsiteY7486" fmla="*/ 2205268 h 4397375"/>
              <a:gd name="connsiteX7487" fmla="*/ 5291897 w 12191954"/>
              <a:gd name="connsiteY7487" fmla="*/ 2204743 h 4397375"/>
              <a:gd name="connsiteX7488" fmla="*/ 5300332 w 12191954"/>
              <a:gd name="connsiteY7488" fmla="*/ 2204219 h 4397375"/>
              <a:gd name="connsiteX7489" fmla="*/ 5307704 w 12191954"/>
              <a:gd name="connsiteY7489" fmla="*/ 2202644 h 4397375"/>
              <a:gd name="connsiteX7490" fmla="*/ 5311390 w 12191954"/>
              <a:gd name="connsiteY7490" fmla="*/ 2201594 h 4397375"/>
              <a:gd name="connsiteX7491" fmla="*/ 5315082 w 12191954"/>
              <a:gd name="connsiteY7491" fmla="*/ 2199494 h 4397375"/>
              <a:gd name="connsiteX7492" fmla="*/ 5318240 w 12191954"/>
              <a:gd name="connsiteY7492" fmla="*/ 2197920 h 4397375"/>
              <a:gd name="connsiteX7493" fmla="*/ 5321401 w 12191954"/>
              <a:gd name="connsiteY7493" fmla="*/ 2195295 h 4397375"/>
              <a:gd name="connsiteX7494" fmla="*/ 5324565 w 12191954"/>
              <a:gd name="connsiteY7494" fmla="*/ 2192671 h 4397375"/>
              <a:gd name="connsiteX7495" fmla="*/ 5327199 w 12191954"/>
              <a:gd name="connsiteY7495" fmla="*/ 2188996 h 4397375"/>
              <a:gd name="connsiteX7496" fmla="*/ 5329836 w 12191954"/>
              <a:gd name="connsiteY7496" fmla="*/ 2184797 h 4397375"/>
              <a:gd name="connsiteX7497" fmla="*/ 5331413 w 12191954"/>
              <a:gd name="connsiteY7497" fmla="*/ 2180073 h 4397375"/>
              <a:gd name="connsiteX7498" fmla="*/ 5333524 w 12191954"/>
              <a:gd name="connsiteY7498" fmla="*/ 2174824 h 4397375"/>
              <a:gd name="connsiteX7499" fmla="*/ 3525280 w 12191954"/>
              <a:gd name="connsiteY7499" fmla="*/ 2168525 h 4397375"/>
              <a:gd name="connsiteX7500" fmla="*/ 3527397 w 12191954"/>
              <a:gd name="connsiteY7500" fmla="*/ 2177448 h 4397375"/>
              <a:gd name="connsiteX7501" fmla="*/ 3530042 w 12191954"/>
              <a:gd name="connsiteY7501" fmla="*/ 2184797 h 4397375"/>
              <a:gd name="connsiteX7502" fmla="*/ 3531100 w 12191954"/>
              <a:gd name="connsiteY7502" fmla="*/ 2187947 h 4397375"/>
              <a:gd name="connsiteX7503" fmla="*/ 3532689 w 12191954"/>
              <a:gd name="connsiteY7503" fmla="*/ 2190571 h 4397375"/>
              <a:gd name="connsiteX7504" fmla="*/ 3534805 w 12191954"/>
              <a:gd name="connsiteY7504" fmla="*/ 2192671 h 4397375"/>
              <a:gd name="connsiteX7505" fmla="*/ 3536922 w 12191954"/>
              <a:gd name="connsiteY7505" fmla="*/ 2194245 h 4397375"/>
              <a:gd name="connsiteX7506" fmla="*/ 3531630 w 12191954"/>
              <a:gd name="connsiteY7506" fmla="*/ 2203694 h 4397375"/>
              <a:gd name="connsiteX7507" fmla="*/ 3526338 w 12191954"/>
              <a:gd name="connsiteY7507" fmla="*/ 2211567 h 4397375"/>
              <a:gd name="connsiteX7508" fmla="*/ 3519988 w 12191954"/>
              <a:gd name="connsiteY7508" fmla="*/ 2217341 h 4397375"/>
              <a:gd name="connsiteX7509" fmla="*/ 3513109 w 12191954"/>
              <a:gd name="connsiteY7509" fmla="*/ 2222590 h 4397375"/>
              <a:gd name="connsiteX7510" fmla="*/ 3506759 w 12191954"/>
              <a:gd name="connsiteY7510" fmla="*/ 2226789 h 4397375"/>
              <a:gd name="connsiteX7511" fmla="*/ 3499879 w 12191954"/>
              <a:gd name="connsiteY7511" fmla="*/ 2229414 h 4397375"/>
              <a:gd name="connsiteX7512" fmla="*/ 3491942 w 12191954"/>
              <a:gd name="connsiteY7512" fmla="*/ 2231514 h 4397375"/>
              <a:gd name="connsiteX7513" fmla="*/ 3484532 w 12191954"/>
              <a:gd name="connsiteY7513" fmla="*/ 2232563 h 4397375"/>
              <a:gd name="connsiteX7514" fmla="*/ 3476595 w 12191954"/>
              <a:gd name="connsiteY7514" fmla="*/ 2233088 h 4397375"/>
              <a:gd name="connsiteX7515" fmla="*/ 3468128 w 12191954"/>
              <a:gd name="connsiteY7515" fmla="*/ 2233613 h 4397375"/>
              <a:gd name="connsiteX7516" fmla="*/ 3451723 w 12191954"/>
              <a:gd name="connsiteY7516" fmla="*/ 2233088 h 4397375"/>
              <a:gd name="connsiteX7517" fmla="*/ 3434261 w 12191954"/>
              <a:gd name="connsiteY7517" fmla="*/ 2232038 h 4397375"/>
              <a:gd name="connsiteX7518" fmla="*/ 3417857 w 12191954"/>
              <a:gd name="connsiteY7518" fmla="*/ 2232038 h 4397375"/>
              <a:gd name="connsiteX7519" fmla="*/ 3419445 w 12191954"/>
              <a:gd name="connsiteY7519" fmla="*/ 2226789 h 4397375"/>
              <a:gd name="connsiteX7520" fmla="*/ 3422090 w 12191954"/>
              <a:gd name="connsiteY7520" fmla="*/ 2222590 h 4397375"/>
              <a:gd name="connsiteX7521" fmla="*/ 3424207 w 12191954"/>
              <a:gd name="connsiteY7521" fmla="*/ 2218916 h 4397375"/>
              <a:gd name="connsiteX7522" fmla="*/ 3427382 w 12191954"/>
              <a:gd name="connsiteY7522" fmla="*/ 2216291 h 4397375"/>
              <a:gd name="connsiteX7523" fmla="*/ 3430557 w 12191954"/>
              <a:gd name="connsiteY7523" fmla="*/ 2213667 h 4397375"/>
              <a:gd name="connsiteX7524" fmla="*/ 3433732 w 12191954"/>
              <a:gd name="connsiteY7524" fmla="*/ 2211567 h 4397375"/>
              <a:gd name="connsiteX7525" fmla="*/ 3437436 w 12191954"/>
              <a:gd name="connsiteY7525" fmla="*/ 2209468 h 4397375"/>
              <a:gd name="connsiteX7526" fmla="*/ 3441140 w 12191954"/>
              <a:gd name="connsiteY7526" fmla="*/ 2208418 h 4397375"/>
              <a:gd name="connsiteX7527" fmla="*/ 3448549 w 12191954"/>
              <a:gd name="connsiteY7527" fmla="*/ 2206843 h 4397375"/>
              <a:gd name="connsiteX7528" fmla="*/ 3457015 w 12191954"/>
              <a:gd name="connsiteY7528" fmla="*/ 2206318 h 4397375"/>
              <a:gd name="connsiteX7529" fmla="*/ 3473420 w 12191954"/>
              <a:gd name="connsiteY7529" fmla="*/ 2205268 h 4397375"/>
              <a:gd name="connsiteX7530" fmla="*/ 3482415 w 12191954"/>
              <a:gd name="connsiteY7530" fmla="*/ 2204743 h 4397375"/>
              <a:gd name="connsiteX7531" fmla="*/ 3490883 w 12191954"/>
              <a:gd name="connsiteY7531" fmla="*/ 2204219 h 4397375"/>
              <a:gd name="connsiteX7532" fmla="*/ 3498292 w 12191954"/>
              <a:gd name="connsiteY7532" fmla="*/ 2202644 h 4397375"/>
              <a:gd name="connsiteX7533" fmla="*/ 3501995 w 12191954"/>
              <a:gd name="connsiteY7533" fmla="*/ 2201594 h 4397375"/>
              <a:gd name="connsiteX7534" fmla="*/ 3505700 w 12191954"/>
              <a:gd name="connsiteY7534" fmla="*/ 2199494 h 4397375"/>
              <a:gd name="connsiteX7535" fmla="*/ 3508875 w 12191954"/>
              <a:gd name="connsiteY7535" fmla="*/ 2197920 h 4397375"/>
              <a:gd name="connsiteX7536" fmla="*/ 3512050 w 12191954"/>
              <a:gd name="connsiteY7536" fmla="*/ 2195295 h 4397375"/>
              <a:gd name="connsiteX7537" fmla="*/ 3515225 w 12191954"/>
              <a:gd name="connsiteY7537" fmla="*/ 2192671 h 4397375"/>
              <a:gd name="connsiteX7538" fmla="*/ 3517342 w 12191954"/>
              <a:gd name="connsiteY7538" fmla="*/ 2188996 h 4397375"/>
              <a:gd name="connsiteX7539" fmla="*/ 3519988 w 12191954"/>
              <a:gd name="connsiteY7539" fmla="*/ 2184797 h 4397375"/>
              <a:gd name="connsiteX7540" fmla="*/ 3522105 w 12191954"/>
              <a:gd name="connsiteY7540" fmla="*/ 2180073 h 4397375"/>
              <a:gd name="connsiteX7541" fmla="*/ 3524222 w 12191954"/>
              <a:gd name="connsiteY7541" fmla="*/ 2174824 h 4397375"/>
              <a:gd name="connsiteX7542" fmla="*/ 2101480 w 12191954"/>
              <a:gd name="connsiteY7542" fmla="*/ 2159000 h 4397375"/>
              <a:gd name="connsiteX7543" fmla="*/ 2105229 w 12191954"/>
              <a:gd name="connsiteY7543" fmla="*/ 2159000 h 4397375"/>
              <a:gd name="connsiteX7544" fmla="*/ 2112734 w 12191954"/>
              <a:gd name="connsiteY7544" fmla="*/ 2160078 h 4397375"/>
              <a:gd name="connsiteX7545" fmla="*/ 2120233 w 12191954"/>
              <a:gd name="connsiteY7545" fmla="*/ 2162235 h 4397375"/>
              <a:gd name="connsiteX7546" fmla="*/ 2123980 w 12191954"/>
              <a:gd name="connsiteY7546" fmla="*/ 2162774 h 4397375"/>
              <a:gd name="connsiteX7547" fmla="*/ 2127737 w 12191954"/>
              <a:gd name="connsiteY7547" fmla="*/ 2162774 h 4397375"/>
              <a:gd name="connsiteX7548" fmla="*/ 2130410 w 12191954"/>
              <a:gd name="connsiteY7548" fmla="*/ 2162235 h 4397375"/>
              <a:gd name="connsiteX7549" fmla="*/ 2133629 w 12191954"/>
              <a:gd name="connsiteY7549" fmla="*/ 2160618 h 4397375"/>
              <a:gd name="connsiteX7550" fmla="*/ 2129875 w 12191954"/>
              <a:gd name="connsiteY7550" fmla="*/ 2167627 h 4397375"/>
              <a:gd name="connsiteX7551" fmla="*/ 2125047 w 12191954"/>
              <a:gd name="connsiteY7551" fmla="*/ 2172479 h 4397375"/>
              <a:gd name="connsiteX7552" fmla="*/ 2120233 w 12191954"/>
              <a:gd name="connsiteY7552" fmla="*/ 2176253 h 4397375"/>
              <a:gd name="connsiteX7553" fmla="*/ 2114879 w 12191954"/>
              <a:gd name="connsiteY7553" fmla="*/ 2179488 h 4397375"/>
              <a:gd name="connsiteX7554" fmla="*/ 2108985 w 12191954"/>
              <a:gd name="connsiteY7554" fmla="*/ 2181105 h 4397375"/>
              <a:gd name="connsiteX7555" fmla="*/ 2103086 w 12191954"/>
              <a:gd name="connsiteY7555" fmla="*/ 2183801 h 4397375"/>
              <a:gd name="connsiteX7556" fmla="*/ 2090753 w 12191954"/>
              <a:gd name="connsiteY7556" fmla="*/ 2187575 h 4397375"/>
              <a:gd name="connsiteX7557" fmla="*/ 2090753 w 12191954"/>
              <a:gd name="connsiteY7557" fmla="*/ 2178949 h 4397375"/>
              <a:gd name="connsiteX7558" fmla="*/ 2090753 w 12191954"/>
              <a:gd name="connsiteY7558" fmla="*/ 2172479 h 4397375"/>
              <a:gd name="connsiteX7559" fmla="*/ 2091824 w 12191954"/>
              <a:gd name="connsiteY7559" fmla="*/ 2166548 h 4397375"/>
              <a:gd name="connsiteX7560" fmla="*/ 2093967 w 12191954"/>
              <a:gd name="connsiteY7560" fmla="*/ 2163313 h 4397375"/>
              <a:gd name="connsiteX7561" fmla="*/ 2096111 w 12191954"/>
              <a:gd name="connsiteY7561" fmla="*/ 2160618 h 4397375"/>
              <a:gd name="connsiteX7562" fmla="*/ 2098803 w 12191954"/>
              <a:gd name="connsiteY7562" fmla="*/ 2159539 h 4397375"/>
              <a:gd name="connsiteX7563" fmla="*/ 292745 w 12191954"/>
              <a:gd name="connsiteY7563" fmla="*/ 2159000 h 4397375"/>
              <a:gd name="connsiteX7564" fmla="*/ 295424 w 12191954"/>
              <a:gd name="connsiteY7564" fmla="*/ 2159000 h 4397375"/>
              <a:gd name="connsiteX7565" fmla="*/ 303461 w 12191954"/>
              <a:gd name="connsiteY7565" fmla="*/ 2160078 h 4397375"/>
              <a:gd name="connsiteX7566" fmla="*/ 310962 w 12191954"/>
              <a:gd name="connsiteY7566" fmla="*/ 2162235 h 4397375"/>
              <a:gd name="connsiteX7567" fmla="*/ 314712 w 12191954"/>
              <a:gd name="connsiteY7567" fmla="*/ 2162774 h 4397375"/>
              <a:gd name="connsiteX7568" fmla="*/ 317927 w 12191954"/>
              <a:gd name="connsiteY7568" fmla="*/ 2162774 h 4397375"/>
              <a:gd name="connsiteX7569" fmla="*/ 321142 w 12191954"/>
              <a:gd name="connsiteY7569" fmla="*/ 2162235 h 4397375"/>
              <a:gd name="connsiteX7570" fmla="*/ 323821 w 12191954"/>
              <a:gd name="connsiteY7570" fmla="*/ 2160618 h 4397375"/>
              <a:gd name="connsiteX7571" fmla="*/ 320070 w 12191954"/>
              <a:gd name="connsiteY7571" fmla="*/ 2167627 h 4397375"/>
              <a:gd name="connsiteX7572" fmla="*/ 315784 w 12191954"/>
              <a:gd name="connsiteY7572" fmla="*/ 2172479 h 4397375"/>
              <a:gd name="connsiteX7573" fmla="*/ 310426 w 12191954"/>
              <a:gd name="connsiteY7573" fmla="*/ 2176253 h 4397375"/>
              <a:gd name="connsiteX7574" fmla="*/ 305068 w 12191954"/>
              <a:gd name="connsiteY7574" fmla="*/ 2179488 h 4397375"/>
              <a:gd name="connsiteX7575" fmla="*/ 299710 w 12191954"/>
              <a:gd name="connsiteY7575" fmla="*/ 2181105 h 4397375"/>
              <a:gd name="connsiteX7576" fmla="*/ 293817 w 12191954"/>
              <a:gd name="connsiteY7576" fmla="*/ 2183801 h 4397375"/>
              <a:gd name="connsiteX7577" fmla="*/ 281494 w 12191954"/>
              <a:gd name="connsiteY7577" fmla="*/ 2187575 h 4397375"/>
              <a:gd name="connsiteX7578" fmla="*/ 280958 w 12191954"/>
              <a:gd name="connsiteY7578" fmla="*/ 2178949 h 4397375"/>
              <a:gd name="connsiteX7579" fmla="*/ 281494 w 12191954"/>
              <a:gd name="connsiteY7579" fmla="*/ 2172479 h 4397375"/>
              <a:gd name="connsiteX7580" fmla="*/ 282565 w 12191954"/>
              <a:gd name="connsiteY7580" fmla="*/ 2166548 h 4397375"/>
              <a:gd name="connsiteX7581" fmla="*/ 284172 w 12191954"/>
              <a:gd name="connsiteY7581" fmla="*/ 2163313 h 4397375"/>
              <a:gd name="connsiteX7582" fmla="*/ 286316 w 12191954"/>
              <a:gd name="connsiteY7582" fmla="*/ 2160618 h 4397375"/>
              <a:gd name="connsiteX7583" fmla="*/ 289530 w 12191954"/>
              <a:gd name="connsiteY7583" fmla="*/ 2159539 h 4397375"/>
              <a:gd name="connsiteX7584" fmla="*/ 5586155 w 12191954"/>
              <a:gd name="connsiteY7584" fmla="*/ 2157413 h 4397375"/>
              <a:gd name="connsiteX7585" fmla="*/ 5588219 w 12191954"/>
              <a:gd name="connsiteY7585" fmla="*/ 2159530 h 4397375"/>
              <a:gd name="connsiteX7586" fmla="*/ 5590282 w 12191954"/>
              <a:gd name="connsiteY7586" fmla="*/ 2163234 h 4397375"/>
              <a:gd name="connsiteX7587" fmla="*/ 5591829 w 12191954"/>
              <a:gd name="connsiteY7587" fmla="*/ 2167997 h 4397375"/>
              <a:gd name="connsiteX7588" fmla="*/ 5593378 w 12191954"/>
              <a:gd name="connsiteY7588" fmla="*/ 2172759 h 4397375"/>
              <a:gd name="connsiteX7589" fmla="*/ 5595956 w 12191954"/>
              <a:gd name="connsiteY7589" fmla="*/ 2183872 h 4397375"/>
              <a:gd name="connsiteX7590" fmla="*/ 5596989 w 12191954"/>
              <a:gd name="connsiteY7590" fmla="*/ 2197101 h 4397375"/>
              <a:gd name="connsiteX7591" fmla="*/ 5597505 w 12191954"/>
              <a:gd name="connsiteY7591" fmla="*/ 2211918 h 4397375"/>
              <a:gd name="connsiteX7592" fmla="*/ 5597505 w 12191954"/>
              <a:gd name="connsiteY7592" fmla="*/ 2227263 h 4397375"/>
              <a:gd name="connsiteX7593" fmla="*/ 5597505 w 12191954"/>
              <a:gd name="connsiteY7593" fmla="*/ 2260601 h 4397375"/>
              <a:gd name="connsiteX7594" fmla="*/ 5593378 w 12191954"/>
              <a:gd name="connsiteY7594" fmla="*/ 2256368 h 4397375"/>
              <a:gd name="connsiteX7595" fmla="*/ 5590282 w 12191954"/>
              <a:gd name="connsiteY7595" fmla="*/ 2252134 h 4397375"/>
              <a:gd name="connsiteX7596" fmla="*/ 5587188 w 12191954"/>
              <a:gd name="connsiteY7596" fmla="*/ 2247372 h 4397375"/>
              <a:gd name="connsiteX7597" fmla="*/ 5584607 w 12191954"/>
              <a:gd name="connsiteY7597" fmla="*/ 2242080 h 4397375"/>
              <a:gd name="connsiteX7598" fmla="*/ 5582028 w 12191954"/>
              <a:gd name="connsiteY7598" fmla="*/ 2236259 h 4397375"/>
              <a:gd name="connsiteX7599" fmla="*/ 5580479 w 12191954"/>
              <a:gd name="connsiteY7599" fmla="*/ 2229380 h 4397375"/>
              <a:gd name="connsiteX7600" fmla="*/ 5578417 w 12191954"/>
              <a:gd name="connsiteY7600" fmla="*/ 2223030 h 4397375"/>
              <a:gd name="connsiteX7601" fmla="*/ 5577385 w 12191954"/>
              <a:gd name="connsiteY7601" fmla="*/ 2216680 h 4397375"/>
              <a:gd name="connsiteX7602" fmla="*/ 5576867 w 12191954"/>
              <a:gd name="connsiteY7602" fmla="*/ 2209272 h 4397375"/>
              <a:gd name="connsiteX7603" fmla="*/ 5576867 w 12191954"/>
              <a:gd name="connsiteY7603" fmla="*/ 2202393 h 4397375"/>
              <a:gd name="connsiteX7604" fmla="*/ 5576867 w 12191954"/>
              <a:gd name="connsiteY7604" fmla="*/ 2194455 h 4397375"/>
              <a:gd name="connsiteX7605" fmla="*/ 5577900 w 12191954"/>
              <a:gd name="connsiteY7605" fmla="*/ 2187576 h 4397375"/>
              <a:gd name="connsiteX7606" fmla="*/ 5578933 w 12191954"/>
              <a:gd name="connsiteY7606" fmla="*/ 2179638 h 4397375"/>
              <a:gd name="connsiteX7607" fmla="*/ 5580996 w 12191954"/>
              <a:gd name="connsiteY7607" fmla="*/ 2172230 h 4397375"/>
              <a:gd name="connsiteX7608" fmla="*/ 5583059 w 12191954"/>
              <a:gd name="connsiteY7608" fmla="*/ 2164292 h 4397375"/>
              <a:gd name="connsiteX7609" fmla="*/ 752255 w 12191954"/>
              <a:gd name="connsiteY7609" fmla="*/ 2157413 h 4397375"/>
              <a:gd name="connsiteX7610" fmla="*/ 757599 w 12191954"/>
              <a:gd name="connsiteY7610" fmla="*/ 2157948 h 4397375"/>
              <a:gd name="connsiteX7611" fmla="*/ 762409 w 12191954"/>
              <a:gd name="connsiteY7611" fmla="*/ 2160086 h 4397375"/>
              <a:gd name="connsiteX7612" fmla="*/ 765081 w 12191954"/>
              <a:gd name="connsiteY7612" fmla="*/ 2161155 h 4397375"/>
              <a:gd name="connsiteX7613" fmla="*/ 766684 w 12191954"/>
              <a:gd name="connsiteY7613" fmla="*/ 2163293 h 4397375"/>
              <a:gd name="connsiteX7614" fmla="*/ 768288 w 12191954"/>
              <a:gd name="connsiteY7614" fmla="*/ 2164897 h 4397375"/>
              <a:gd name="connsiteX7615" fmla="*/ 769356 w 12191954"/>
              <a:gd name="connsiteY7615" fmla="*/ 2167570 h 4397375"/>
              <a:gd name="connsiteX7616" fmla="*/ 770960 w 12191954"/>
              <a:gd name="connsiteY7616" fmla="*/ 2170243 h 4397375"/>
              <a:gd name="connsiteX7617" fmla="*/ 771494 w 12191954"/>
              <a:gd name="connsiteY7617" fmla="*/ 2173450 h 4397375"/>
              <a:gd name="connsiteX7618" fmla="*/ 771494 w 12191954"/>
              <a:gd name="connsiteY7618" fmla="*/ 2176123 h 4397375"/>
              <a:gd name="connsiteX7619" fmla="*/ 771494 w 12191954"/>
              <a:gd name="connsiteY7619" fmla="*/ 2179865 h 4397375"/>
              <a:gd name="connsiteX7620" fmla="*/ 770960 w 12191954"/>
              <a:gd name="connsiteY7620" fmla="*/ 2184142 h 4397375"/>
              <a:gd name="connsiteX7621" fmla="*/ 769356 w 12191954"/>
              <a:gd name="connsiteY7621" fmla="*/ 2188953 h 4397375"/>
              <a:gd name="connsiteX7622" fmla="*/ 767753 w 12191954"/>
              <a:gd name="connsiteY7622" fmla="*/ 2193764 h 4397375"/>
              <a:gd name="connsiteX7623" fmla="*/ 766488 w 12191954"/>
              <a:gd name="connsiteY7623" fmla="*/ 2197561 h 4397375"/>
              <a:gd name="connsiteX7624" fmla="*/ 768318 w 12191954"/>
              <a:gd name="connsiteY7624" fmla="*/ 2197100 h 4397375"/>
              <a:gd name="connsiteX7625" fmla="*/ 770964 w 12191954"/>
              <a:gd name="connsiteY7625" fmla="*/ 2197100 h 4397375"/>
              <a:gd name="connsiteX7626" fmla="*/ 772552 w 12191954"/>
              <a:gd name="connsiteY7626" fmla="*/ 2198167 h 4397375"/>
              <a:gd name="connsiteX7627" fmla="*/ 774139 w 12191954"/>
              <a:gd name="connsiteY7627" fmla="*/ 2198700 h 4397375"/>
              <a:gd name="connsiteX7628" fmla="*/ 777314 w 12191954"/>
              <a:gd name="connsiteY7628" fmla="*/ 2202433 h 4397375"/>
              <a:gd name="connsiteX7629" fmla="*/ 779960 w 12191954"/>
              <a:gd name="connsiteY7629" fmla="*/ 2206700 h 4397375"/>
              <a:gd name="connsiteX7630" fmla="*/ 782606 w 12191954"/>
              <a:gd name="connsiteY7630" fmla="*/ 2209899 h 4397375"/>
              <a:gd name="connsiteX7631" fmla="*/ 784723 w 12191954"/>
              <a:gd name="connsiteY7631" fmla="*/ 2211499 h 4397375"/>
              <a:gd name="connsiteX7632" fmla="*/ 786310 w 12191954"/>
              <a:gd name="connsiteY7632" fmla="*/ 2212566 h 4397375"/>
              <a:gd name="connsiteX7633" fmla="*/ 787898 w 12191954"/>
              <a:gd name="connsiteY7633" fmla="*/ 2213099 h 4397375"/>
              <a:gd name="connsiteX7634" fmla="*/ 790543 w 12191954"/>
              <a:gd name="connsiteY7634" fmla="*/ 2213099 h 4397375"/>
              <a:gd name="connsiteX7635" fmla="*/ 792660 w 12191954"/>
              <a:gd name="connsiteY7635" fmla="*/ 2212566 h 4397375"/>
              <a:gd name="connsiteX7636" fmla="*/ 795835 w 12191954"/>
              <a:gd name="connsiteY7636" fmla="*/ 2210966 h 4397375"/>
              <a:gd name="connsiteX7637" fmla="*/ 795306 w 12191954"/>
              <a:gd name="connsiteY7637" fmla="*/ 2213633 h 4397375"/>
              <a:gd name="connsiteX7638" fmla="*/ 794777 w 12191954"/>
              <a:gd name="connsiteY7638" fmla="*/ 2216299 h 4397375"/>
              <a:gd name="connsiteX7639" fmla="*/ 793718 w 12191954"/>
              <a:gd name="connsiteY7639" fmla="*/ 2218432 h 4397375"/>
              <a:gd name="connsiteX7640" fmla="*/ 792660 w 12191954"/>
              <a:gd name="connsiteY7640" fmla="*/ 2219499 h 4397375"/>
              <a:gd name="connsiteX7641" fmla="*/ 791602 w 12191954"/>
              <a:gd name="connsiteY7641" fmla="*/ 2221099 h 4397375"/>
              <a:gd name="connsiteX7642" fmla="*/ 790014 w 12191954"/>
              <a:gd name="connsiteY7642" fmla="*/ 2222165 h 4397375"/>
              <a:gd name="connsiteX7643" fmla="*/ 786839 w 12191954"/>
              <a:gd name="connsiteY7643" fmla="*/ 2223232 h 4397375"/>
              <a:gd name="connsiteX7644" fmla="*/ 782606 w 12191954"/>
              <a:gd name="connsiteY7644" fmla="*/ 2223232 h 4397375"/>
              <a:gd name="connsiteX7645" fmla="*/ 778902 w 12191954"/>
              <a:gd name="connsiteY7645" fmla="*/ 2223232 h 4397375"/>
              <a:gd name="connsiteX7646" fmla="*/ 775727 w 12191954"/>
              <a:gd name="connsiteY7646" fmla="*/ 2223232 h 4397375"/>
              <a:gd name="connsiteX7647" fmla="*/ 772023 w 12191954"/>
              <a:gd name="connsiteY7647" fmla="*/ 2223765 h 4397375"/>
              <a:gd name="connsiteX7648" fmla="*/ 774139 w 12191954"/>
              <a:gd name="connsiteY7648" fmla="*/ 2230698 h 4397375"/>
              <a:gd name="connsiteX7649" fmla="*/ 777314 w 12191954"/>
              <a:gd name="connsiteY7649" fmla="*/ 2234965 h 4397375"/>
              <a:gd name="connsiteX7650" fmla="*/ 781018 w 12191954"/>
              <a:gd name="connsiteY7650" fmla="*/ 2238698 h 4397375"/>
              <a:gd name="connsiteX7651" fmla="*/ 785252 w 12191954"/>
              <a:gd name="connsiteY7651" fmla="*/ 2241364 h 4397375"/>
              <a:gd name="connsiteX7652" fmla="*/ 788956 w 12191954"/>
              <a:gd name="connsiteY7652" fmla="*/ 2243498 h 4397375"/>
              <a:gd name="connsiteX7653" fmla="*/ 793189 w 12191954"/>
              <a:gd name="connsiteY7653" fmla="*/ 2245631 h 4397375"/>
              <a:gd name="connsiteX7654" fmla="*/ 797423 w 12191954"/>
              <a:gd name="connsiteY7654" fmla="*/ 2247231 h 4397375"/>
              <a:gd name="connsiteX7655" fmla="*/ 801656 w 12191954"/>
              <a:gd name="connsiteY7655" fmla="*/ 2249364 h 4397375"/>
              <a:gd name="connsiteX7656" fmla="*/ 800598 w 12191954"/>
              <a:gd name="connsiteY7656" fmla="*/ 2255764 h 4397375"/>
              <a:gd name="connsiteX7657" fmla="*/ 798481 w 12191954"/>
              <a:gd name="connsiteY7657" fmla="*/ 2259497 h 4397375"/>
              <a:gd name="connsiteX7658" fmla="*/ 796364 w 12191954"/>
              <a:gd name="connsiteY7658" fmla="*/ 2262697 h 4397375"/>
              <a:gd name="connsiteX7659" fmla="*/ 793718 w 12191954"/>
              <a:gd name="connsiteY7659" fmla="*/ 2264297 h 4397375"/>
              <a:gd name="connsiteX7660" fmla="*/ 791073 w 12191954"/>
              <a:gd name="connsiteY7660" fmla="*/ 2265363 h 4397375"/>
              <a:gd name="connsiteX7661" fmla="*/ 788427 w 12191954"/>
              <a:gd name="connsiteY7661" fmla="*/ 2265363 h 4397375"/>
              <a:gd name="connsiteX7662" fmla="*/ 785781 w 12191954"/>
              <a:gd name="connsiteY7662" fmla="*/ 2264297 h 4397375"/>
              <a:gd name="connsiteX7663" fmla="*/ 782077 w 12191954"/>
              <a:gd name="connsiteY7663" fmla="*/ 2262697 h 4397375"/>
              <a:gd name="connsiteX7664" fmla="*/ 776256 w 12191954"/>
              <a:gd name="connsiteY7664" fmla="*/ 2258963 h 4397375"/>
              <a:gd name="connsiteX7665" fmla="*/ 770435 w 12191954"/>
              <a:gd name="connsiteY7665" fmla="*/ 2254697 h 4397375"/>
              <a:gd name="connsiteX7666" fmla="*/ 764085 w 12191954"/>
              <a:gd name="connsiteY7666" fmla="*/ 2251497 h 4397375"/>
              <a:gd name="connsiteX7667" fmla="*/ 761968 w 12191954"/>
              <a:gd name="connsiteY7667" fmla="*/ 2250431 h 4397375"/>
              <a:gd name="connsiteX7668" fmla="*/ 760381 w 12191954"/>
              <a:gd name="connsiteY7668" fmla="*/ 2249364 h 4397375"/>
              <a:gd name="connsiteX7669" fmla="*/ 760381 w 12191954"/>
              <a:gd name="connsiteY7669" fmla="*/ 2241898 h 4397375"/>
              <a:gd name="connsiteX7670" fmla="*/ 760910 w 12191954"/>
              <a:gd name="connsiteY7670" fmla="*/ 2234965 h 4397375"/>
              <a:gd name="connsiteX7671" fmla="*/ 761968 w 12191954"/>
              <a:gd name="connsiteY7671" fmla="*/ 2229632 h 4397375"/>
              <a:gd name="connsiteX7672" fmla="*/ 763027 w 12191954"/>
              <a:gd name="connsiteY7672" fmla="*/ 2224299 h 4397375"/>
              <a:gd name="connsiteX7673" fmla="*/ 764085 w 12191954"/>
              <a:gd name="connsiteY7673" fmla="*/ 2218966 h 4397375"/>
              <a:gd name="connsiteX7674" fmla="*/ 765673 w 12191954"/>
              <a:gd name="connsiteY7674" fmla="*/ 2213099 h 4397375"/>
              <a:gd name="connsiteX7675" fmla="*/ 766202 w 12191954"/>
              <a:gd name="connsiteY7675" fmla="*/ 2206166 h 4397375"/>
              <a:gd name="connsiteX7676" fmla="*/ 766202 w 12191954"/>
              <a:gd name="connsiteY7676" fmla="*/ 2198420 h 4397375"/>
              <a:gd name="connsiteX7677" fmla="*/ 766150 w 12191954"/>
              <a:gd name="connsiteY7677" fmla="*/ 2198575 h 4397375"/>
              <a:gd name="connsiteX7678" fmla="*/ 764012 w 12191954"/>
              <a:gd name="connsiteY7678" fmla="*/ 2192695 h 4397375"/>
              <a:gd name="connsiteX7679" fmla="*/ 762943 w 12191954"/>
              <a:gd name="connsiteY7679" fmla="*/ 2187349 h 4397375"/>
              <a:gd name="connsiteX7680" fmla="*/ 760806 w 12191954"/>
              <a:gd name="connsiteY7680" fmla="*/ 2183607 h 4397375"/>
              <a:gd name="connsiteX7681" fmla="*/ 758668 w 12191954"/>
              <a:gd name="connsiteY7681" fmla="*/ 2179865 h 4397375"/>
              <a:gd name="connsiteX7682" fmla="*/ 757065 w 12191954"/>
              <a:gd name="connsiteY7682" fmla="*/ 2178261 h 4397375"/>
              <a:gd name="connsiteX7683" fmla="*/ 755462 w 12191954"/>
              <a:gd name="connsiteY7683" fmla="*/ 2177192 h 4397375"/>
              <a:gd name="connsiteX7684" fmla="*/ 753324 w 12191954"/>
              <a:gd name="connsiteY7684" fmla="*/ 2176123 h 4397375"/>
              <a:gd name="connsiteX7685" fmla="*/ 751721 w 12191954"/>
              <a:gd name="connsiteY7685" fmla="*/ 2177192 h 4397375"/>
              <a:gd name="connsiteX7686" fmla="*/ 751187 w 12191954"/>
              <a:gd name="connsiteY7686" fmla="*/ 2178261 h 4397375"/>
              <a:gd name="connsiteX7687" fmla="*/ 750118 w 12191954"/>
              <a:gd name="connsiteY7687" fmla="*/ 2179331 h 4397375"/>
              <a:gd name="connsiteX7688" fmla="*/ 750118 w 12191954"/>
              <a:gd name="connsiteY7688" fmla="*/ 2181469 h 4397375"/>
              <a:gd name="connsiteX7689" fmla="*/ 750652 w 12191954"/>
              <a:gd name="connsiteY7689" fmla="*/ 2184676 h 4397375"/>
              <a:gd name="connsiteX7690" fmla="*/ 751721 w 12191954"/>
              <a:gd name="connsiteY7690" fmla="*/ 2187884 h 4397375"/>
              <a:gd name="connsiteX7691" fmla="*/ 753324 w 12191954"/>
              <a:gd name="connsiteY7691" fmla="*/ 2191091 h 4397375"/>
              <a:gd name="connsiteX7692" fmla="*/ 756531 w 12191954"/>
              <a:gd name="connsiteY7692" fmla="*/ 2194833 h 4397375"/>
              <a:gd name="connsiteX7693" fmla="*/ 760272 w 12191954"/>
              <a:gd name="connsiteY7693" fmla="*/ 2198575 h 4397375"/>
              <a:gd name="connsiteX7694" fmla="*/ 757599 w 12191954"/>
              <a:gd name="connsiteY7694" fmla="*/ 2204455 h 4397375"/>
              <a:gd name="connsiteX7695" fmla="*/ 755996 w 12191954"/>
              <a:gd name="connsiteY7695" fmla="*/ 2208732 h 4397375"/>
              <a:gd name="connsiteX7696" fmla="*/ 754393 w 12191954"/>
              <a:gd name="connsiteY7696" fmla="*/ 2209267 h 4397375"/>
              <a:gd name="connsiteX7697" fmla="*/ 753859 w 12191954"/>
              <a:gd name="connsiteY7697" fmla="*/ 2209801 h 4397375"/>
              <a:gd name="connsiteX7698" fmla="*/ 752790 w 12191954"/>
              <a:gd name="connsiteY7698" fmla="*/ 2209801 h 4397375"/>
              <a:gd name="connsiteX7699" fmla="*/ 752255 w 12191954"/>
              <a:gd name="connsiteY7699" fmla="*/ 2209801 h 4397375"/>
              <a:gd name="connsiteX7700" fmla="*/ 750118 w 12191954"/>
              <a:gd name="connsiteY7700" fmla="*/ 2208197 h 4397375"/>
              <a:gd name="connsiteX7701" fmla="*/ 747980 w 12191954"/>
              <a:gd name="connsiteY7701" fmla="*/ 2205525 h 4397375"/>
              <a:gd name="connsiteX7702" fmla="*/ 743705 w 12191954"/>
              <a:gd name="connsiteY7702" fmla="*/ 2198041 h 4397375"/>
              <a:gd name="connsiteX7703" fmla="*/ 738361 w 12191954"/>
              <a:gd name="connsiteY7703" fmla="*/ 2189487 h 4397375"/>
              <a:gd name="connsiteX7704" fmla="*/ 735689 w 12191954"/>
              <a:gd name="connsiteY7704" fmla="*/ 2185745 h 4397375"/>
              <a:gd name="connsiteX7705" fmla="*/ 732482 w 12191954"/>
              <a:gd name="connsiteY7705" fmla="*/ 2183073 h 4397375"/>
              <a:gd name="connsiteX7706" fmla="*/ 729276 w 12191954"/>
              <a:gd name="connsiteY7706" fmla="*/ 2180934 h 4397375"/>
              <a:gd name="connsiteX7707" fmla="*/ 727673 w 12191954"/>
              <a:gd name="connsiteY7707" fmla="*/ 2180934 h 4397375"/>
              <a:gd name="connsiteX7708" fmla="*/ 726070 w 12191954"/>
              <a:gd name="connsiteY7708" fmla="*/ 2180934 h 4397375"/>
              <a:gd name="connsiteX7709" fmla="*/ 723932 w 12191954"/>
              <a:gd name="connsiteY7709" fmla="*/ 2180934 h 4397375"/>
              <a:gd name="connsiteX7710" fmla="*/ 721794 w 12191954"/>
              <a:gd name="connsiteY7710" fmla="*/ 2182538 h 4397375"/>
              <a:gd name="connsiteX7711" fmla="*/ 719657 w 12191954"/>
              <a:gd name="connsiteY7711" fmla="*/ 2183607 h 4397375"/>
              <a:gd name="connsiteX7712" fmla="*/ 717519 w 12191954"/>
              <a:gd name="connsiteY7712" fmla="*/ 2185211 h 4397375"/>
              <a:gd name="connsiteX7713" fmla="*/ 718053 w 12191954"/>
              <a:gd name="connsiteY7713" fmla="*/ 2182538 h 4397375"/>
              <a:gd name="connsiteX7714" fmla="*/ 718588 w 12191954"/>
              <a:gd name="connsiteY7714" fmla="*/ 2179331 h 4397375"/>
              <a:gd name="connsiteX7715" fmla="*/ 719657 w 12191954"/>
              <a:gd name="connsiteY7715" fmla="*/ 2176123 h 4397375"/>
              <a:gd name="connsiteX7716" fmla="*/ 721260 w 12191954"/>
              <a:gd name="connsiteY7716" fmla="*/ 2173450 h 4397375"/>
              <a:gd name="connsiteX7717" fmla="*/ 724466 w 12191954"/>
              <a:gd name="connsiteY7717" fmla="*/ 2168639 h 4397375"/>
              <a:gd name="connsiteX7718" fmla="*/ 729276 w 12191954"/>
              <a:gd name="connsiteY7718" fmla="*/ 2164363 h 4397375"/>
              <a:gd name="connsiteX7719" fmla="*/ 735154 w 12191954"/>
              <a:gd name="connsiteY7719" fmla="*/ 2161155 h 4397375"/>
              <a:gd name="connsiteX7720" fmla="*/ 740498 w 12191954"/>
              <a:gd name="connsiteY7720" fmla="*/ 2159017 h 4397375"/>
              <a:gd name="connsiteX7721" fmla="*/ 746377 w 12191954"/>
              <a:gd name="connsiteY7721" fmla="*/ 2157948 h 4397375"/>
              <a:gd name="connsiteX7722" fmla="*/ 7032050 w 12191954"/>
              <a:gd name="connsiteY7722" fmla="*/ 2151063 h 4397375"/>
              <a:gd name="connsiteX7723" fmla="*/ 7035225 w 12191954"/>
              <a:gd name="connsiteY7723" fmla="*/ 2151063 h 4397375"/>
              <a:gd name="connsiteX7724" fmla="*/ 7036813 w 12191954"/>
              <a:gd name="connsiteY7724" fmla="*/ 2152651 h 4397375"/>
              <a:gd name="connsiteX7725" fmla="*/ 7038400 w 12191954"/>
              <a:gd name="connsiteY7725" fmla="*/ 2153709 h 4397375"/>
              <a:gd name="connsiteX7726" fmla="*/ 7040517 w 12191954"/>
              <a:gd name="connsiteY7726" fmla="*/ 2155296 h 4397375"/>
              <a:gd name="connsiteX7727" fmla="*/ 7041046 w 12191954"/>
              <a:gd name="connsiteY7727" fmla="*/ 2157413 h 4397375"/>
              <a:gd name="connsiteX7728" fmla="*/ 7042105 w 12191954"/>
              <a:gd name="connsiteY7728" fmla="*/ 2159001 h 4397375"/>
              <a:gd name="connsiteX7729" fmla="*/ 7042634 w 12191954"/>
              <a:gd name="connsiteY7729" fmla="*/ 2163763 h 4397375"/>
              <a:gd name="connsiteX7730" fmla="*/ 7042634 w 12191954"/>
              <a:gd name="connsiteY7730" fmla="*/ 2169584 h 4397375"/>
              <a:gd name="connsiteX7731" fmla="*/ 7042105 w 12191954"/>
              <a:gd name="connsiteY7731" fmla="*/ 2174876 h 4397375"/>
              <a:gd name="connsiteX7732" fmla="*/ 7041046 w 12191954"/>
              <a:gd name="connsiteY7732" fmla="*/ 2187046 h 4397375"/>
              <a:gd name="connsiteX7733" fmla="*/ 7045280 w 12191954"/>
              <a:gd name="connsiteY7733" fmla="*/ 2192867 h 4397375"/>
              <a:gd name="connsiteX7734" fmla="*/ 7047396 w 12191954"/>
              <a:gd name="connsiteY7734" fmla="*/ 2194455 h 4397375"/>
              <a:gd name="connsiteX7735" fmla="*/ 7048984 w 12191954"/>
              <a:gd name="connsiteY7735" fmla="*/ 2194984 h 4397375"/>
              <a:gd name="connsiteX7736" fmla="*/ 7047396 w 12191954"/>
              <a:gd name="connsiteY7736" fmla="*/ 2202921 h 4397375"/>
              <a:gd name="connsiteX7737" fmla="*/ 7048455 w 12191954"/>
              <a:gd name="connsiteY7737" fmla="*/ 2202921 h 4397375"/>
              <a:gd name="connsiteX7738" fmla="*/ 7050042 w 12191954"/>
              <a:gd name="connsiteY7738" fmla="*/ 2202921 h 4397375"/>
              <a:gd name="connsiteX7739" fmla="*/ 7048984 w 12191954"/>
              <a:gd name="connsiteY7739" fmla="*/ 2208742 h 4397375"/>
              <a:gd name="connsiteX7740" fmla="*/ 7047926 w 12191954"/>
              <a:gd name="connsiteY7740" fmla="*/ 2212446 h 4397375"/>
              <a:gd name="connsiteX7741" fmla="*/ 7045809 w 12191954"/>
              <a:gd name="connsiteY7741" fmla="*/ 2214563 h 4397375"/>
              <a:gd name="connsiteX7742" fmla="*/ 7043163 w 12191954"/>
              <a:gd name="connsiteY7742" fmla="*/ 2216151 h 4397375"/>
              <a:gd name="connsiteX7743" fmla="*/ 7041046 w 12191954"/>
              <a:gd name="connsiteY7743" fmla="*/ 2219855 h 4397375"/>
              <a:gd name="connsiteX7744" fmla="*/ 7038400 w 12191954"/>
              <a:gd name="connsiteY7744" fmla="*/ 2223559 h 4397375"/>
              <a:gd name="connsiteX7745" fmla="*/ 7036284 w 12191954"/>
              <a:gd name="connsiteY7745" fmla="*/ 2226205 h 4397375"/>
              <a:gd name="connsiteX7746" fmla="*/ 7033109 w 12191954"/>
              <a:gd name="connsiteY7746" fmla="*/ 2227792 h 4397375"/>
              <a:gd name="connsiteX7747" fmla="*/ 7030992 w 12191954"/>
              <a:gd name="connsiteY7747" fmla="*/ 2228321 h 4397375"/>
              <a:gd name="connsiteX7748" fmla="*/ 7027817 w 12191954"/>
              <a:gd name="connsiteY7748" fmla="*/ 2229380 h 4397375"/>
              <a:gd name="connsiteX7749" fmla="*/ 7022525 w 12191954"/>
              <a:gd name="connsiteY7749" fmla="*/ 2230438 h 4397375"/>
              <a:gd name="connsiteX7750" fmla="*/ 7017234 w 12191954"/>
              <a:gd name="connsiteY7750" fmla="*/ 2231496 h 4397375"/>
              <a:gd name="connsiteX7751" fmla="*/ 7014059 w 12191954"/>
              <a:gd name="connsiteY7751" fmla="*/ 2232026 h 4397375"/>
              <a:gd name="connsiteX7752" fmla="*/ 7011413 w 12191954"/>
              <a:gd name="connsiteY7752" fmla="*/ 2233084 h 4397375"/>
              <a:gd name="connsiteX7753" fmla="*/ 7008767 w 12191954"/>
              <a:gd name="connsiteY7753" fmla="*/ 2235730 h 4397375"/>
              <a:gd name="connsiteX7754" fmla="*/ 7006121 w 12191954"/>
              <a:gd name="connsiteY7754" fmla="*/ 2237846 h 4397375"/>
              <a:gd name="connsiteX7755" fmla="*/ 7003475 w 12191954"/>
              <a:gd name="connsiteY7755" fmla="*/ 2241551 h 4397375"/>
              <a:gd name="connsiteX7756" fmla="*/ 7001358 w 12191954"/>
              <a:gd name="connsiteY7756" fmla="*/ 2246313 h 4397375"/>
              <a:gd name="connsiteX7757" fmla="*/ 6999771 w 12191954"/>
              <a:gd name="connsiteY7757" fmla="*/ 2243138 h 4397375"/>
              <a:gd name="connsiteX7758" fmla="*/ 6998713 w 12191954"/>
              <a:gd name="connsiteY7758" fmla="*/ 2239434 h 4397375"/>
              <a:gd name="connsiteX7759" fmla="*/ 6997654 w 12191954"/>
              <a:gd name="connsiteY7759" fmla="*/ 2232026 h 4397375"/>
              <a:gd name="connsiteX7760" fmla="*/ 6997654 w 12191954"/>
              <a:gd name="connsiteY7760" fmla="*/ 2223030 h 4397375"/>
              <a:gd name="connsiteX7761" fmla="*/ 6998183 w 12191954"/>
              <a:gd name="connsiteY7761" fmla="*/ 2214034 h 4397375"/>
              <a:gd name="connsiteX7762" fmla="*/ 6999771 w 12191954"/>
              <a:gd name="connsiteY7762" fmla="*/ 2205038 h 4397375"/>
              <a:gd name="connsiteX7763" fmla="*/ 7001888 w 12191954"/>
              <a:gd name="connsiteY7763" fmla="*/ 2196571 h 4397375"/>
              <a:gd name="connsiteX7764" fmla="*/ 7004004 w 12191954"/>
              <a:gd name="connsiteY7764" fmla="*/ 2188634 h 4397375"/>
              <a:gd name="connsiteX7765" fmla="*/ 7007709 w 12191954"/>
              <a:gd name="connsiteY7765" fmla="*/ 2182284 h 4397375"/>
              <a:gd name="connsiteX7766" fmla="*/ 7010884 w 12191954"/>
              <a:gd name="connsiteY7766" fmla="*/ 2183871 h 4397375"/>
              <a:gd name="connsiteX7767" fmla="*/ 7014059 w 12191954"/>
              <a:gd name="connsiteY7767" fmla="*/ 2187046 h 4397375"/>
              <a:gd name="connsiteX7768" fmla="*/ 7015646 w 12191954"/>
              <a:gd name="connsiteY7768" fmla="*/ 2180696 h 4397375"/>
              <a:gd name="connsiteX7769" fmla="*/ 7017763 w 12191954"/>
              <a:gd name="connsiteY7769" fmla="*/ 2176463 h 4397375"/>
              <a:gd name="connsiteX7770" fmla="*/ 7020409 w 12191954"/>
              <a:gd name="connsiteY7770" fmla="*/ 2172230 h 4397375"/>
              <a:gd name="connsiteX7771" fmla="*/ 7023054 w 12191954"/>
              <a:gd name="connsiteY7771" fmla="*/ 2168526 h 4397375"/>
              <a:gd name="connsiteX7772" fmla="*/ 7025700 w 12191954"/>
              <a:gd name="connsiteY7772" fmla="*/ 2164821 h 4397375"/>
              <a:gd name="connsiteX7773" fmla="*/ 7028346 w 12191954"/>
              <a:gd name="connsiteY7773" fmla="*/ 2161646 h 4397375"/>
              <a:gd name="connsiteX7774" fmla="*/ 7030463 w 12191954"/>
              <a:gd name="connsiteY7774" fmla="*/ 2156884 h 4397375"/>
              <a:gd name="connsiteX7775" fmla="*/ 6885130 w 12191954"/>
              <a:gd name="connsiteY7775" fmla="*/ 2151063 h 4397375"/>
              <a:gd name="connsiteX7776" fmla="*/ 6892043 w 12191954"/>
              <a:gd name="connsiteY7776" fmla="*/ 2151063 h 4397375"/>
              <a:gd name="connsiteX7777" fmla="*/ 6899488 w 12191954"/>
              <a:gd name="connsiteY7777" fmla="*/ 2153187 h 4397375"/>
              <a:gd name="connsiteX7778" fmla="*/ 6905869 w 12191954"/>
              <a:gd name="connsiteY7778" fmla="*/ 2155842 h 4397375"/>
              <a:gd name="connsiteX7779" fmla="*/ 6913314 w 12191954"/>
              <a:gd name="connsiteY7779" fmla="*/ 2160090 h 4397375"/>
              <a:gd name="connsiteX7780" fmla="*/ 6919163 w 12191954"/>
              <a:gd name="connsiteY7780" fmla="*/ 2165399 h 4397375"/>
              <a:gd name="connsiteX7781" fmla="*/ 6925013 w 12191954"/>
              <a:gd name="connsiteY7781" fmla="*/ 2172833 h 4397375"/>
              <a:gd name="connsiteX7782" fmla="*/ 6929799 w 12191954"/>
              <a:gd name="connsiteY7782" fmla="*/ 2180798 h 4397375"/>
              <a:gd name="connsiteX7783" fmla="*/ 6934053 w 12191954"/>
              <a:gd name="connsiteY7783" fmla="*/ 2190886 h 4397375"/>
              <a:gd name="connsiteX7784" fmla="*/ 6935117 w 12191954"/>
              <a:gd name="connsiteY7784" fmla="*/ 2196727 h 4397375"/>
              <a:gd name="connsiteX7785" fmla="*/ 6937244 w 12191954"/>
              <a:gd name="connsiteY7785" fmla="*/ 2202567 h 4397375"/>
              <a:gd name="connsiteX7786" fmla="*/ 6935117 w 12191954"/>
              <a:gd name="connsiteY7786" fmla="*/ 2206815 h 4397375"/>
              <a:gd name="connsiteX7787" fmla="*/ 6932990 w 12191954"/>
              <a:gd name="connsiteY7787" fmla="*/ 2210001 h 4397375"/>
              <a:gd name="connsiteX7788" fmla="*/ 6928735 w 12191954"/>
              <a:gd name="connsiteY7788" fmla="*/ 2216904 h 4397375"/>
              <a:gd name="connsiteX7789" fmla="*/ 6926608 w 12191954"/>
              <a:gd name="connsiteY7789" fmla="*/ 2220621 h 4397375"/>
              <a:gd name="connsiteX7790" fmla="*/ 6925013 w 12191954"/>
              <a:gd name="connsiteY7790" fmla="*/ 2226461 h 4397375"/>
              <a:gd name="connsiteX7791" fmla="*/ 6924481 w 12191954"/>
              <a:gd name="connsiteY7791" fmla="*/ 2232833 h 4397375"/>
              <a:gd name="connsiteX7792" fmla="*/ 6924481 w 12191954"/>
              <a:gd name="connsiteY7792" fmla="*/ 2241328 h 4397375"/>
              <a:gd name="connsiteX7793" fmla="*/ 6926076 w 12191954"/>
              <a:gd name="connsiteY7793" fmla="*/ 2247169 h 4397375"/>
              <a:gd name="connsiteX7794" fmla="*/ 6927672 w 12191954"/>
              <a:gd name="connsiteY7794" fmla="*/ 2251948 h 4397375"/>
              <a:gd name="connsiteX7795" fmla="*/ 6929267 w 12191954"/>
              <a:gd name="connsiteY7795" fmla="*/ 2254072 h 4397375"/>
              <a:gd name="connsiteX7796" fmla="*/ 6930862 w 12191954"/>
              <a:gd name="connsiteY7796" fmla="*/ 2255134 h 4397375"/>
              <a:gd name="connsiteX7797" fmla="*/ 6933521 w 12191954"/>
              <a:gd name="connsiteY7797" fmla="*/ 2255134 h 4397375"/>
              <a:gd name="connsiteX7798" fmla="*/ 6935117 w 12191954"/>
              <a:gd name="connsiteY7798" fmla="*/ 2254072 h 4397375"/>
              <a:gd name="connsiteX7799" fmla="*/ 6939371 w 12191954"/>
              <a:gd name="connsiteY7799" fmla="*/ 2250886 h 4397375"/>
              <a:gd name="connsiteX7800" fmla="*/ 6944157 w 12191954"/>
              <a:gd name="connsiteY7800" fmla="*/ 2246638 h 4397375"/>
              <a:gd name="connsiteX7801" fmla="*/ 6945752 w 12191954"/>
              <a:gd name="connsiteY7801" fmla="*/ 2244514 h 4397375"/>
              <a:gd name="connsiteX7802" fmla="*/ 6947879 w 12191954"/>
              <a:gd name="connsiteY7802" fmla="*/ 2243983 h 4397375"/>
              <a:gd name="connsiteX7803" fmla="*/ 6950006 w 12191954"/>
              <a:gd name="connsiteY7803" fmla="*/ 2244514 h 4397375"/>
              <a:gd name="connsiteX7804" fmla="*/ 6952133 w 12191954"/>
              <a:gd name="connsiteY7804" fmla="*/ 2246107 h 4397375"/>
              <a:gd name="connsiteX7805" fmla="*/ 6953197 w 12191954"/>
              <a:gd name="connsiteY7805" fmla="*/ 2249293 h 4397375"/>
              <a:gd name="connsiteX7806" fmla="*/ 6954792 w 12191954"/>
              <a:gd name="connsiteY7806" fmla="*/ 2254072 h 4397375"/>
              <a:gd name="connsiteX7807" fmla="*/ 6953197 w 12191954"/>
              <a:gd name="connsiteY7807" fmla="*/ 2258851 h 4397375"/>
              <a:gd name="connsiteX7808" fmla="*/ 6951070 w 12191954"/>
              <a:gd name="connsiteY7808" fmla="*/ 2264160 h 4397375"/>
              <a:gd name="connsiteX7809" fmla="*/ 6949475 w 12191954"/>
              <a:gd name="connsiteY7809" fmla="*/ 2276373 h 4397375"/>
              <a:gd name="connsiteX7810" fmla="*/ 6948411 w 12191954"/>
              <a:gd name="connsiteY7810" fmla="*/ 2289647 h 4397375"/>
              <a:gd name="connsiteX7811" fmla="*/ 6948411 w 12191954"/>
              <a:gd name="connsiteY7811" fmla="*/ 2306107 h 4397375"/>
              <a:gd name="connsiteX7812" fmla="*/ 6935648 w 12191954"/>
              <a:gd name="connsiteY7812" fmla="*/ 2306107 h 4397375"/>
              <a:gd name="connsiteX7813" fmla="*/ 6929799 w 12191954"/>
              <a:gd name="connsiteY7813" fmla="*/ 2306638 h 4397375"/>
              <a:gd name="connsiteX7814" fmla="*/ 6924481 w 12191954"/>
              <a:gd name="connsiteY7814" fmla="*/ 2306107 h 4397375"/>
              <a:gd name="connsiteX7815" fmla="*/ 6918632 w 12191954"/>
              <a:gd name="connsiteY7815" fmla="*/ 2305045 h 4397375"/>
              <a:gd name="connsiteX7816" fmla="*/ 6915973 w 12191954"/>
              <a:gd name="connsiteY7816" fmla="*/ 2303452 h 4397375"/>
              <a:gd name="connsiteX7817" fmla="*/ 6913846 w 12191954"/>
              <a:gd name="connsiteY7817" fmla="*/ 2301859 h 4397375"/>
              <a:gd name="connsiteX7818" fmla="*/ 6911719 w 12191954"/>
              <a:gd name="connsiteY7818" fmla="*/ 2300266 h 4397375"/>
              <a:gd name="connsiteX7819" fmla="*/ 6909592 w 12191954"/>
              <a:gd name="connsiteY7819" fmla="*/ 2298143 h 4397375"/>
              <a:gd name="connsiteX7820" fmla="*/ 6907996 w 12191954"/>
              <a:gd name="connsiteY7820" fmla="*/ 2295488 h 4397375"/>
              <a:gd name="connsiteX7821" fmla="*/ 6906401 w 12191954"/>
              <a:gd name="connsiteY7821" fmla="*/ 2292302 h 4397375"/>
              <a:gd name="connsiteX7822" fmla="*/ 6905337 w 12191954"/>
              <a:gd name="connsiteY7822" fmla="*/ 2278497 h 4397375"/>
              <a:gd name="connsiteX7823" fmla="*/ 6905337 w 12191954"/>
              <a:gd name="connsiteY7823" fmla="*/ 2273187 h 4397375"/>
              <a:gd name="connsiteX7824" fmla="*/ 6905869 w 12191954"/>
              <a:gd name="connsiteY7824" fmla="*/ 2268408 h 4397375"/>
              <a:gd name="connsiteX7825" fmla="*/ 6906933 w 12191954"/>
              <a:gd name="connsiteY7825" fmla="*/ 2259913 h 4397375"/>
              <a:gd name="connsiteX7826" fmla="*/ 6909592 w 12191954"/>
              <a:gd name="connsiteY7826" fmla="*/ 2253541 h 4397375"/>
              <a:gd name="connsiteX7827" fmla="*/ 6914909 w 12191954"/>
              <a:gd name="connsiteY7827" fmla="*/ 2242390 h 4397375"/>
              <a:gd name="connsiteX7828" fmla="*/ 6917568 w 12191954"/>
              <a:gd name="connsiteY7828" fmla="*/ 2235488 h 4397375"/>
              <a:gd name="connsiteX7829" fmla="*/ 6918632 w 12191954"/>
              <a:gd name="connsiteY7829" fmla="*/ 2228054 h 4397375"/>
              <a:gd name="connsiteX7830" fmla="*/ 6914909 w 12191954"/>
              <a:gd name="connsiteY7830" fmla="*/ 2217966 h 4397375"/>
              <a:gd name="connsiteX7831" fmla="*/ 6910655 w 12191954"/>
              <a:gd name="connsiteY7831" fmla="*/ 2209470 h 4397375"/>
              <a:gd name="connsiteX7832" fmla="*/ 6906401 w 12191954"/>
              <a:gd name="connsiteY7832" fmla="*/ 2202567 h 4397375"/>
              <a:gd name="connsiteX7833" fmla="*/ 6902678 w 12191954"/>
              <a:gd name="connsiteY7833" fmla="*/ 2197258 h 4397375"/>
              <a:gd name="connsiteX7834" fmla="*/ 6898424 w 12191954"/>
              <a:gd name="connsiteY7834" fmla="*/ 2193010 h 4397375"/>
              <a:gd name="connsiteX7835" fmla="*/ 6893638 w 12191954"/>
              <a:gd name="connsiteY7835" fmla="*/ 2189293 h 4397375"/>
              <a:gd name="connsiteX7836" fmla="*/ 6888852 w 12191954"/>
              <a:gd name="connsiteY7836" fmla="*/ 2187169 h 4397375"/>
              <a:gd name="connsiteX7837" fmla="*/ 6884066 w 12191954"/>
              <a:gd name="connsiteY7837" fmla="*/ 2185045 h 4397375"/>
              <a:gd name="connsiteX7838" fmla="*/ 6878749 w 12191954"/>
              <a:gd name="connsiteY7838" fmla="*/ 2184514 h 4397375"/>
              <a:gd name="connsiteX7839" fmla="*/ 6873963 w 12191954"/>
              <a:gd name="connsiteY7839" fmla="*/ 2184514 h 4397375"/>
              <a:gd name="connsiteX7840" fmla="*/ 6869177 w 12191954"/>
              <a:gd name="connsiteY7840" fmla="*/ 2184514 h 4397375"/>
              <a:gd name="connsiteX7841" fmla="*/ 6864391 w 12191954"/>
              <a:gd name="connsiteY7841" fmla="*/ 2185045 h 4397375"/>
              <a:gd name="connsiteX7842" fmla="*/ 6855351 w 12191954"/>
              <a:gd name="connsiteY7842" fmla="*/ 2187169 h 4397375"/>
              <a:gd name="connsiteX7843" fmla="*/ 6846842 w 12191954"/>
              <a:gd name="connsiteY7843" fmla="*/ 2188231 h 4397375"/>
              <a:gd name="connsiteX7844" fmla="*/ 6848438 w 12191954"/>
              <a:gd name="connsiteY7844" fmla="*/ 2183452 h 4397375"/>
              <a:gd name="connsiteX7845" fmla="*/ 6850033 w 12191954"/>
              <a:gd name="connsiteY7845" fmla="*/ 2178674 h 4397375"/>
              <a:gd name="connsiteX7846" fmla="*/ 6851628 w 12191954"/>
              <a:gd name="connsiteY7846" fmla="*/ 2174426 h 4397375"/>
              <a:gd name="connsiteX7847" fmla="*/ 6854287 w 12191954"/>
              <a:gd name="connsiteY7847" fmla="*/ 2170709 h 4397375"/>
              <a:gd name="connsiteX7848" fmla="*/ 6856414 w 12191954"/>
              <a:gd name="connsiteY7848" fmla="*/ 2167523 h 4397375"/>
              <a:gd name="connsiteX7849" fmla="*/ 6859605 w 12191954"/>
              <a:gd name="connsiteY7849" fmla="*/ 2163806 h 4397375"/>
              <a:gd name="connsiteX7850" fmla="*/ 6861732 w 12191954"/>
              <a:gd name="connsiteY7850" fmla="*/ 2161152 h 4397375"/>
              <a:gd name="connsiteX7851" fmla="*/ 6864923 w 12191954"/>
              <a:gd name="connsiteY7851" fmla="*/ 2159028 h 4397375"/>
              <a:gd name="connsiteX7852" fmla="*/ 6868113 w 12191954"/>
              <a:gd name="connsiteY7852" fmla="*/ 2156373 h 4397375"/>
              <a:gd name="connsiteX7853" fmla="*/ 6871304 w 12191954"/>
              <a:gd name="connsiteY7853" fmla="*/ 2154780 h 4397375"/>
              <a:gd name="connsiteX7854" fmla="*/ 6878217 w 12191954"/>
              <a:gd name="connsiteY7854" fmla="*/ 2152656 h 4397375"/>
              <a:gd name="connsiteX7855" fmla="*/ 6627459 w 12191954"/>
              <a:gd name="connsiteY7855" fmla="*/ 2144713 h 4397375"/>
              <a:gd name="connsiteX7856" fmla="*/ 6629094 w 12191954"/>
              <a:gd name="connsiteY7856" fmla="*/ 2144713 h 4397375"/>
              <a:gd name="connsiteX7857" fmla="*/ 6631274 w 12191954"/>
              <a:gd name="connsiteY7857" fmla="*/ 2145250 h 4397375"/>
              <a:gd name="connsiteX7858" fmla="*/ 6641628 w 12191954"/>
              <a:gd name="connsiteY7858" fmla="*/ 2147933 h 4397375"/>
              <a:gd name="connsiteX7859" fmla="*/ 6644353 w 12191954"/>
              <a:gd name="connsiteY7859" fmla="*/ 2147933 h 4397375"/>
              <a:gd name="connsiteX7860" fmla="*/ 6646533 w 12191954"/>
              <a:gd name="connsiteY7860" fmla="*/ 2147933 h 4397375"/>
              <a:gd name="connsiteX7861" fmla="*/ 6649258 w 12191954"/>
              <a:gd name="connsiteY7861" fmla="*/ 2147933 h 4397375"/>
              <a:gd name="connsiteX7862" fmla="*/ 6650893 w 12191954"/>
              <a:gd name="connsiteY7862" fmla="*/ 2146323 h 4397375"/>
              <a:gd name="connsiteX7863" fmla="*/ 6650348 w 12191954"/>
              <a:gd name="connsiteY7863" fmla="*/ 2156519 h 4397375"/>
              <a:gd name="connsiteX7864" fmla="*/ 6650893 w 12191954"/>
              <a:gd name="connsiteY7864" fmla="*/ 2160812 h 4397375"/>
              <a:gd name="connsiteX7865" fmla="*/ 6651438 w 12191954"/>
              <a:gd name="connsiteY7865" fmla="*/ 2164568 h 4397375"/>
              <a:gd name="connsiteX7866" fmla="*/ 6652527 w 12191954"/>
              <a:gd name="connsiteY7866" fmla="*/ 2167788 h 4397375"/>
              <a:gd name="connsiteX7867" fmla="*/ 6653617 w 12191954"/>
              <a:gd name="connsiteY7867" fmla="*/ 2169934 h 4397375"/>
              <a:gd name="connsiteX7868" fmla="*/ 6655252 w 12191954"/>
              <a:gd name="connsiteY7868" fmla="*/ 2171544 h 4397375"/>
              <a:gd name="connsiteX7869" fmla="*/ 6656342 w 12191954"/>
              <a:gd name="connsiteY7869" fmla="*/ 2173154 h 4397375"/>
              <a:gd name="connsiteX7870" fmla="*/ 6655252 w 12191954"/>
              <a:gd name="connsiteY7870" fmla="*/ 2175837 h 4397375"/>
              <a:gd name="connsiteX7871" fmla="*/ 6654162 w 12191954"/>
              <a:gd name="connsiteY7871" fmla="*/ 2177984 h 4397375"/>
              <a:gd name="connsiteX7872" fmla="*/ 6652527 w 12191954"/>
              <a:gd name="connsiteY7872" fmla="*/ 2180130 h 4397375"/>
              <a:gd name="connsiteX7873" fmla="*/ 6649803 w 12191954"/>
              <a:gd name="connsiteY7873" fmla="*/ 2181203 h 4397375"/>
              <a:gd name="connsiteX7874" fmla="*/ 6648168 w 12191954"/>
              <a:gd name="connsiteY7874" fmla="*/ 2181740 h 4397375"/>
              <a:gd name="connsiteX7875" fmla="*/ 6645443 w 12191954"/>
              <a:gd name="connsiteY7875" fmla="*/ 2182813 h 4397375"/>
              <a:gd name="connsiteX7876" fmla="*/ 6643263 w 12191954"/>
              <a:gd name="connsiteY7876" fmla="*/ 2182813 h 4397375"/>
              <a:gd name="connsiteX7877" fmla="*/ 6640538 w 12191954"/>
              <a:gd name="connsiteY7877" fmla="*/ 2181740 h 4397375"/>
              <a:gd name="connsiteX7878" fmla="*/ 6637813 w 12191954"/>
              <a:gd name="connsiteY7878" fmla="*/ 2181203 h 4397375"/>
              <a:gd name="connsiteX7879" fmla="*/ 6635088 w 12191954"/>
              <a:gd name="connsiteY7879" fmla="*/ 2179593 h 4397375"/>
              <a:gd name="connsiteX7880" fmla="*/ 6632909 w 12191954"/>
              <a:gd name="connsiteY7880" fmla="*/ 2177984 h 4397375"/>
              <a:gd name="connsiteX7881" fmla="*/ 6629639 w 12191954"/>
              <a:gd name="connsiteY7881" fmla="*/ 2174764 h 4397375"/>
              <a:gd name="connsiteX7882" fmla="*/ 6627459 w 12191954"/>
              <a:gd name="connsiteY7882" fmla="*/ 2171544 h 4397375"/>
              <a:gd name="connsiteX7883" fmla="*/ 6624734 w 12191954"/>
              <a:gd name="connsiteY7883" fmla="*/ 2168324 h 4397375"/>
              <a:gd name="connsiteX7884" fmla="*/ 6622554 w 12191954"/>
              <a:gd name="connsiteY7884" fmla="*/ 2164031 h 4397375"/>
              <a:gd name="connsiteX7885" fmla="*/ 6619829 w 12191954"/>
              <a:gd name="connsiteY7885" fmla="*/ 2159738 h 4397375"/>
              <a:gd name="connsiteX7886" fmla="*/ 6619829 w 12191954"/>
              <a:gd name="connsiteY7886" fmla="*/ 2154909 h 4397375"/>
              <a:gd name="connsiteX7887" fmla="*/ 6620374 w 12191954"/>
              <a:gd name="connsiteY7887" fmla="*/ 2151153 h 4397375"/>
              <a:gd name="connsiteX7888" fmla="*/ 6622009 w 12191954"/>
              <a:gd name="connsiteY7888" fmla="*/ 2148469 h 4397375"/>
              <a:gd name="connsiteX7889" fmla="*/ 6623099 w 12191954"/>
              <a:gd name="connsiteY7889" fmla="*/ 2146323 h 4397375"/>
              <a:gd name="connsiteX7890" fmla="*/ 6624734 w 12191954"/>
              <a:gd name="connsiteY7890" fmla="*/ 2145250 h 4397375"/>
              <a:gd name="connsiteX7891" fmla="*/ 6153558 w 12191954"/>
              <a:gd name="connsiteY7891" fmla="*/ 2097088 h 4397375"/>
              <a:gd name="connsiteX7892" fmla="*/ 6158894 w 12191954"/>
              <a:gd name="connsiteY7892" fmla="*/ 2102909 h 4397375"/>
              <a:gd name="connsiteX7893" fmla="*/ 6164231 w 12191954"/>
              <a:gd name="connsiteY7893" fmla="*/ 2107142 h 4397375"/>
              <a:gd name="connsiteX7894" fmla="*/ 6169033 w 12191954"/>
              <a:gd name="connsiteY7894" fmla="*/ 2110847 h 4397375"/>
              <a:gd name="connsiteX7895" fmla="*/ 6173835 w 12191954"/>
              <a:gd name="connsiteY7895" fmla="*/ 2114551 h 4397375"/>
              <a:gd name="connsiteX7896" fmla="*/ 6178105 w 12191954"/>
              <a:gd name="connsiteY7896" fmla="*/ 2116667 h 4397375"/>
              <a:gd name="connsiteX7897" fmla="*/ 6182373 w 12191954"/>
              <a:gd name="connsiteY7897" fmla="*/ 2118784 h 4397375"/>
              <a:gd name="connsiteX7898" fmla="*/ 6190911 w 12191954"/>
              <a:gd name="connsiteY7898" fmla="*/ 2121959 h 4397375"/>
              <a:gd name="connsiteX7899" fmla="*/ 6198915 w 12191954"/>
              <a:gd name="connsiteY7899" fmla="*/ 2124605 h 4397375"/>
              <a:gd name="connsiteX7900" fmla="*/ 6207453 w 12191954"/>
              <a:gd name="connsiteY7900" fmla="*/ 2127251 h 4397375"/>
              <a:gd name="connsiteX7901" fmla="*/ 6216525 w 12191954"/>
              <a:gd name="connsiteY7901" fmla="*/ 2130955 h 4397375"/>
              <a:gd name="connsiteX7902" fmla="*/ 6221327 w 12191954"/>
              <a:gd name="connsiteY7902" fmla="*/ 2134130 h 4397375"/>
              <a:gd name="connsiteX7903" fmla="*/ 6226129 w 12191954"/>
              <a:gd name="connsiteY7903" fmla="*/ 2136776 h 4397375"/>
              <a:gd name="connsiteX7904" fmla="*/ 6223995 w 12191954"/>
              <a:gd name="connsiteY7904" fmla="*/ 2145243 h 4397375"/>
              <a:gd name="connsiteX7905" fmla="*/ 6221860 w 12191954"/>
              <a:gd name="connsiteY7905" fmla="*/ 2152122 h 4397375"/>
              <a:gd name="connsiteX7906" fmla="*/ 6219726 w 12191954"/>
              <a:gd name="connsiteY7906" fmla="*/ 2158472 h 4397375"/>
              <a:gd name="connsiteX7907" fmla="*/ 6217058 w 12191954"/>
              <a:gd name="connsiteY7907" fmla="*/ 2164293 h 4397375"/>
              <a:gd name="connsiteX7908" fmla="*/ 6214923 w 12191954"/>
              <a:gd name="connsiteY7908" fmla="*/ 2169055 h 4397375"/>
              <a:gd name="connsiteX7909" fmla="*/ 6211723 w 12191954"/>
              <a:gd name="connsiteY7909" fmla="*/ 2173288 h 4397375"/>
              <a:gd name="connsiteX7910" fmla="*/ 6208521 w 12191954"/>
              <a:gd name="connsiteY7910" fmla="*/ 2176464 h 4397375"/>
              <a:gd name="connsiteX7911" fmla="*/ 6205852 w 12191954"/>
              <a:gd name="connsiteY7911" fmla="*/ 2179639 h 4397375"/>
              <a:gd name="connsiteX7912" fmla="*/ 6202117 w 12191954"/>
              <a:gd name="connsiteY7912" fmla="*/ 2181755 h 4397375"/>
              <a:gd name="connsiteX7913" fmla="*/ 6198381 w 12191954"/>
              <a:gd name="connsiteY7913" fmla="*/ 2183872 h 4397375"/>
              <a:gd name="connsiteX7914" fmla="*/ 6195180 w 12191954"/>
              <a:gd name="connsiteY7914" fmla="*/ 2184930 h 4397375"/>
              <a:gd name="connsiteX7915" fmla="*/ 6191444 w 12191954"/>
              <a:gd name="connsiteY7915" fmla="*/ 2185989 h 4397375"/>
              <a:gd name="connsiteX7916" fmla="*/ 6183974 w 12191954"/>
              <a:gd name="connsiteY7916" fmla="*/ 2187576 h 4397375"/>
              <a:gd name="connsiteX7917" fmla="*/ 6175970 w 12191954"/>
              <a:gd name="connsiteY7917" fmla="*/ 2187576 h 4397375"/>
              <a:gd name="connsiteX7918" fmla="*/ 6159428 w 12191954"/>
              <a:gd name="connsiteY7918" fmla="*/ 2185989 h 4397375"/>
              <a:gd name="connsiteX7919" fmla="*/ 6151423 w 12191954"/>
              <a:gd name="connsiteY7919" fmla="*/ 2185459 h 4397375"/>
              <a:gd name="connsiteX7920" fmla="*/ 6142886 w 12191954"/>
              <a:gd name="connsiteY7920" fmla="*/ 2185989 h 4397375"/>
              <a:gd name="connsiteX7921" fmla="*/ 6134349 w 12191954"/>
              <a:gd name="connsiteY7921" fmla="*/ 2186518 h 4397375"/>
              <a:gd name="connsiteX7922" fmla="*/ 6131146 w 12191954"/>
              <a:gd name="connsiteY7922" fmla="*/ 2188105 h 4397375"/>
              <a:gd name="connsiteX7923" fmla="*/ 6126877 w 12191954"/>
              <a:gd name="connsiteY7923" fmla="*/ 2189693 h 4397375"/>
              <a:gd name="connsiteX7924" fmla="*/ 6122609 w 12191954"/>
              <a:gd name="connsiteY7924" fmla="*/ 2191280 h 4397375"/>
              <a:gd name="connsiteX7925" fmla="*/ 6118873 w 12191954"/>
              <a:gd name="connsiteY7925" fmla="*/ 2193926 h 4397375"/>
              <a:gd name="connsiteX7926" fmla="*/ 6114605 w 12191954"/>
              <a:gd name="connsiteY7926" fmla="*/ 2197101 h 4397375"/>
              <a:gd name="connsiteX7927" fmla="*/ 6111402 w 12191954"/>
              <a:gd name="connsiteY7927" fmla="*/ 2200276 h 4397375"/>
              <a:gd name="connsiteX7928" fmla="*/ 6107668 w 12191954"/>
              <a:gd name="connsiteY7928" fmla="*/ 2179639 h 4397375"/>
              <a:gd name="connsiteX7929" fmla="*/ 6104465 w 12191954"/>
              <a:gd name="connsiteY7929" fmla="*/ 2167997 h 4397375"/>
              <a:gd name="connsiteX7930" fmla="*/ 6101797 w 12191954"/>
              <a:gd name="connsiteY7930" fmla="*/ 2159530 h 4397375"/>
              <a:gd name="connsiteX7931" fmla="*/ 6099130 w 12191954"/>
              <a:gd name="connsiteY7931" fmla="*/ 2148947 h 4397375"/>
              <a:gd name="connsiteX7932" fmla="*/ 6100730 w 12191954"/>
              <a:gd name="connsiteY7932" fmla="*/ 2139951 h 4397375"/>
              <a:gd name="connsiteX7933" fmla="*/ 6101264 w 12191954"/>
              <a:gd name="connsiteY7933" fmla="*/ 2136776 h 4397375"/>
              <a:gd name="connsiteX7934" fmla="*/ 6102331 w 12191954"/>
              <a:gd name="connsiteY7934" fmla="*/ 2134130 h 4397375"/>
              <a:gd name="connsiteX7935" fmla="*/ 6103399 w 12191954"/>
              <a:gd name="connsiteY7935" fmla="*/ 2130955 h 4397375"/>
              <a:gd name="connsiteX7936" fmla="*/ 6104999 w 12191954"/>
              <a:gd name="connsiteY7936" fmla="*/ 2129367 h 4397375"/>
              <a:gd name="connsiteX7937" fmla="*/ 6107135 w 12191954"/>
              <a:gd name="connsiteY7937" fmla="*/ 2127251 h 4397375"/>
              <a:gd name="connsiteX7938" fmla="*/ 6108734 w 12191954"/>
              <a:gd name="connsiteY7938" fmla="*/ 2126192 h 4397375"/>
              <a:gd name="connsiteX7939" fmla="*/ 6112470 w 12191954"/>
              <a:gd name="connsiteY7939" fmla="*/ 2124076 h 4397375"/>
              <a:gd name="connsiteX7940" fmla="*/ 6117272 w 12191954"/>
              <a:gd name="connsiteY7940" fmla="*/ 2123547 h 4397375"/>
              <a:gd name="connsiteX7941" fmla="*/ 6121541 w 12191954"/>
              <a:gd name="connsiteY7941" fmla="*/ 2122488 h 4397375"/>
              <a:gd name="connsiteX7942" fmla="*/ 6126344 w 12191954"/>
              <a:gd name="connsiteY7942" fmla="*/ 2122488 h 4397375"/>
              <a:gd name="connsiteX7943" fmla="*/ 6131681 w 12191954"/>
              <a:gd name="connsiteY7943" fmla="*/ 2122488 h 4397375"/>
              <a:gd name="connsiteX7944" fmla="*/ 6135950 w 12191954"/>
              <a:gd name="connsiteY7944" fmla="*/ 2121959 h 4397375"/>
              <a:gd name="connsiteX7945" fmla="*/ 6140752 w 12191954"/>
              <a:gd name="connsiteY7945" fmla="*/ 2120901 h 4397375"/>
              <a:gd name="connsiteX7946" fmla="*/ 6144487 w 12191954"/>
              <a:gd name="connsiteY7946" fmla="*/ 2119313 h 4397375"/>
              <a:gd name="connsiteX7947" fmla="*/ 6146621 w 12191954"/>
              <a:gd name="connsiteY7947" fmla="*/ 2117726 h 4397375"/>
              <a:gd name="connsiteX7948" fmla="*/ 6147688 w 12191954"/>
              <a:gd name="connsiteY7948" fmla="*/ 2116138 h 4397375"/>
              <a:gd name="connsiteX7949" fmla="*/ 6149289 w 12191954"/>
              <a:gd name="connsiteY7949" fmla="*/ 2114551 h 4397375"/>
              <a:gd name="connsiteX7950" fmla="*/ 6150890 w 12191954"/>
              <a:gd name="connsiteY7950" fmla="*/ 2111905 h 4397375"/>
              <a:gd name="connsiteX7951" fmla="*/ 6151957 w 12191954"/>
              <a:gd name="connsiteY7951" fmla="*/ 2109259 h 4397375"/>
              <a:gd name="connsiteX7952" fmla="*/ 6153025 w 12191954"/>
              <a:gd name="connsiteY7952" fmla="*/ 2105555 h 4397375"/>
              <a:gd name="connsiteX7953" fmla="*/ 2868644 w 12191954"/>
              <a:gd name="connsiteY7953" fmla="*/ 2093913 h 4397375"/>
              <a:gd name="connsiteX7954" fmla="*/ 2870231 w 12191954"/>
              <a:gd name="connsiteY7954" fmla="*/ 2093913 h 4397375"/>
              <a:gd name="connsiteX7955" fmla="*/ 2870761 w 12191954"/>
              <a:gd name="connsiteY7955" fmla="*/ 2093913 h 4397375"/>
              <a:gd name="connsiteX7956" fmla="*/ 2871818 w 12191954"/>
              <a:gd name="connsiteY7956" fmla="*/ 2094447 h 4397375"/>
              <a:gd name="connsiteX7957" fmla="*/ 2873404 w 12191954"/>
              <a:gd name="connsiteY7957" fmla="*/ 2096047 h 4397375"/>
              <a:gd name="connsiteX7958" fmla="*/ 2874994 w 12191954"/>
              <a:gd name="connsiteY7958" fmla="*/ 2099781 h 4397375"/>
              <a:gd name="connsiteX7959" fmla="*/ 2877110 w 12191954"/>
              <a:gd name="connsiteY7959" fmla="*/ 2108848 h 4397375"/>
              <a:gd name="connsiteX7960" fmla="*/ 2878696 w 12191954"/>
              <a:gd name="connsiteY7960" fmla="*/ 2118450 h 4397375"/>
              <a:gd name="connsiteX7961" fmla="*/ 2880813 w 12191954"/>
              <a:gd name="connsiteY7961" fmla="*/ 2126984 h 4397375"/>
              <a:gd name="connsiteX7962" fmla="*/ 2881343 w 12191954"/>
              <a:gd name="connsiteY7962" fmla="*/ 2130184 h 4397375"/>
              <a:gd name="connsiteX7963" fmla="*/ 2881870 w 12191954"/>
              <a:gd name="connsiteY7963" fmla="*/ 2131785 h 4397375"/>
              <a:gd name="connsiteX7964" fmla="*/ 2882400 w 12191954"/>
              <a:gd name="connsiteY7964" fmla="*/ 2132851 h 4397375"/>
              <a:gd name="connsiteX7965" fmla="*/ 2882400 w 12191954"/>
              <a:gd name="connsiteY7965" fmla="*/ 2131785 h 4397375"/>
              <a:gd name="connsiteX7966" fmla="*/ 2883459 w 12191954"/>
              <a:gd name="connsiteY7966" fmla="*/ 2130718 h 4397375"/>
              <a:gd name="connsiteX7967" fmla="*/ 2884517 w 12191954"/>
              <a:gd name="connsiteY7967" fmla="*/ 2126984 h 4397375"/>
              <a:gd name="connsiteX7968" fmla="*/ 2885572 w 12191954"/>
              <a:gd name="connsiteY7968" fmla="*/ 2120583 h 4397375"/>
              <a:gd name="connsiteX7969" fmla="*/ 2886102 w 12191954"/>
              <a:gd name="connsiteY7969" fmla="*/ 2132851 h 4397375"/>
              <a:gd name="connsiteX7970" fmla="*/ 2885572 w 12191954"/>
              <a:gd name="connsiteY7970" fmla="*/ 2142453 h 4397375"/>
              <a:gd name="connsiteX7971" fmla="*/ 2885045 w 12191954"/>
              <a:gd name="connsiteY7971" fmla="*/ 2146186 h 4397375"/>
              <a:gd name="connsiteX7972" fmla="*/ 2883459 w 12191954"/>
              <a:gd name="connsiteY7972" fmla="*/ 2149387 h 4397375"/>
              <a:gd name="connsiteX7973" fmla="*/ 2882400 w 12191954"/>
              <a:gd name="connsiteY7973" fmla="*/ 2152587 h 4397375"/>
              <a:gd name="connsiteX7974" fmla="*/ 2881343 w 12191954"/>
              <a:gd name="connsiteY7974" fmla="*/ 2154721 h 4397375"/>
              <a:gd name="connsiteX7975" fmla="*/ 2879756 w 12191954"/>
              <a:gd name="connsiteY7975" fmla="*/ 2156321 h 4397375"/>
              <a:gd name="connsiteX7976" fmla="*/ 2877637 w 12191954"/>
              <a:gd name="connsiteY7976" fmla="*/ 2158455 h 4397375"/>
              <a:gd name="connsiteX7977" fmla="*/ 2875522 w 12191954"/>
              <a:gd name="connsiteY7977" fmla="*/ 2159521 h 4397375"/>
              <a:gd name="connsiteX7978" fmla="*/ 2873404 w 12191954"/>
              <a:gd name="connsiteY7978" fmla="*/ 2160055 h 4397375"/>
              <a:gd name="connsiteX7979" fmla="*/ 2868114 w 12191954"/>
              <a:gd name="connsiteY7979" fmla="*/ 2160588 h 4397375"/>
              <a:gd name="connsiteX7980" fmla="*/ 2863350 w 12191954"/>
              <a:gd name="connsiteY7980" fmla="*/ 2160588 h 4397375"/>
              <a:gd name="connsiteX7981" fmla="*/ 2857531 w 12191954"/>
              <a:gd name="connsiteY7981" fmla="*/ 2160055 h 4397375"/>
              <a:gd name="connsiteX7982" fmla="*/ 2851709 w 12191954"/>
              <a:gd name="connsiteY7982" fmla="*/ 2158988 h 4397375"/>
              <a:gd name="connsiteX7983" fmla="*/ 2840597 w 12191954"/>
              <a:gd name="connsiteY7983" fmla="*/ 2156321 h 4397375"/>
              <a:gd name="connsiteX7984" fmla="*/ 2834249 w 12191954"/>
              <a:gd name="connsiteY7984" fmla="*/ 2155788 h 4397375"/>
              <a:gd name="connsiteX7985" fmla="*/ 2828956 w 12191954"/>
              <a:gd name="connsiteY7985" fmla="*/ 2155788 h 4397375"/>
              <a:gd name="connsiteX7986" fmla="*/ 2824193 w 12191954"/>
              <a:gd name="connsiteY7986" fmla="*/ 2157388 h 4397375"/>
              <a:gd name="connsiteX7987" fmla="*/ 2822074 w 12191954"/>
              <a:gd name="connsiteY7987" fmla="*/ 2158455 h 4397375"/>
              <a:gd name="connsiteX7988" fmla="*/ 2819429 w 12191954"/>
              <a:gd name="connsiteY7988" fmla="*/ 2159521 h 4397375"/>
              <a:gd name="connsiteX7989" fmla="*/ 2819429 w 12191954"/>
              <a:gd name="connsiteY7989" fmla="*/ 2107782 h 4397375"/>
              <a:gd name="connsiteX7990" fmla="*/ 2824193 w 12191954"/>
              <a:gd name="connsiteY7990" fmla="*/ 2105648 h 4397375"/>
              <a:gd name="connsiteX7991" fmla="*/ 2828426 w 12191954"/>
              <a:gd name="connsiteY7991" fmla="*/ 2105115 h 4397375"/>
              <a:gd name="connsiteX7992" fmla="*/ 2832662 w 12191954"/>
              <a:gd name="connsiteY7992" fmla="*/ 2105648 h 4397375"/>
              <a:gd name="connsiteX7993" fmla="*/ 2836366 w 12191954"/>
              <a:gd name="connsiteY7993" fmla="*/ 2106715 h 4397375"/>
              <a:gd name="connsiteX7994" fmla="*/ 2840597 w 12191954"/>
              <a:gd name="connsiteY7994" fmla="*/ 2108848 h 4397375"/>
              <a:gd name="connsiteX7995" fmla="*/ 2843773 w 12191954"/>
              <a:gd name="connsiteY7995" fmla="*/ 2110982 h 4397375"/>
              <a:gd name="connsiteX7996" fmla="*/ 2850652 w 12191954"/>
              <a:gd name="connsiteY7996" fmla="*/ 2115249 h 4397375"/>
              <a:gd name="connsiteX7997" fmla="*/ 2853297 w 12191954"/>
              <a:gd name="connsiteY7997" fmla="*/ 2116849 h 4397375"/>
              <a:gd name="connsiteX7998" fmla="*/ 2855944 w 12191954"/>
              <a:gd name="connsiteY7998" fmla="*/ 2117916 h 4397375"/>
              <a:gd name="connsiteX7999" fmla="*/ 2858590 w 12191954"/>
              <a:gd name="connsiteY7999" fmla="*/ 2117916 h 4397375"/>
              <a:gd name="connsiteX8000" fmla="*/ 2861234 w 12191954"/>
              <a:gd name="connsiteY8000" fmla="*/ 2116316 h 4397375"/>
              <a:gd name="connsiteX8001" fmla="*/ 2862822 w 12191954"/>
              <a:gd name="connsiteY8001" fmla="*/ 2114182 h 4397375"/>
              <a:gd name="connsiteX8002" fmla="*/ 2864939 w 12191954"/>
              <a:gd name="connsiteY8002" fmla="*/ 2109915 h 4397375"/>
              <a:gd name="connsiteX8003" fmla="*/ 2866526 w 12191954"/>
              <a:gd name="connsiteY8003" fmla="*/ 2103514 h 4397375"/>
              <a:gd name="connsiteX8004" fmla="*/ 2867585 w 12191954"/>
              <a:gd name="connsiteY8004" fmla="*/ 2094980 h 4397375"/>
              <a:gd name="connsiteX8005" fmla="*/ 1059749 w 12191954"/>
              <a:gd name="connsiteY8005" fmla="*/ 2093913 h 4397375"/>
              <a:gd name="connsiteX8006" fmla="*/ 1061349 w 12191954"/>
              <a:gd name="connsiteY8006" fmla="*/ 2093913 h 4397375"/>
              <a:gd name="connsiteX8007" fmla="*/ 1062416 w 12191954"/>
              <a:gd name="connsiteY8007" fmla="*/ 2093913 h 4397375"/>
              <a:gd name="connsiteX8008" fmla="*/ 1062949 w 12191954"/>
              <a:gd name="connsiteY8008" fmla="*/ 2094447 h 4397375"/>
              <a:gd name="connsiteX8009" fmla="*/ 1064550 w 12191954"/>
              <a:gd name="connsiteY8009" fmla="*/ 2096047 h 4397375"/>
              <a:gd name="connsiteX8010" fmla="*/ 1066150 w 12191954"/>
              <a:gd name="connsiteY8010" fmla="*/ 2099781 h 4397375"/>
              <a:gd name="connsiteX8011" fmla="*/ 1068283 w 12191954"/>
              <a:gd name="connsiteY8011" fmla="*/ 2108848 h 4397375"/>
              <a:gd name="connsiteX8012" fmla="*/ 1070950 w 12191954"/>
              <a:gd name="connsiteY8012" fmla="*/ 2118450 h 4397375"/>
              <a:gd name="connsiteX8013" fmla="*/ 1072017 w 12191954"/>
              <a:gd name="connsiteY8013" fmla="*/ 2126984 h 4397375"/>
              <a:gd name="connsiteX8014" fmla="*/ 1072551 w 12191954"/>
              <a:gd name="connsiteY8014" fmla="*/ 2130184 h 4397375"/>
              <a:gd name="connsiteX8015" fmla="*/ 1073617 w 12191954"/>
              <a:gd name="connsiteY8015" fmla="*/ 2131785 h 4397375"/>
              <a:gd name="connsiteX8016" fmla="*/ 1073617 w 12191954"/>
              <a:gd name="connsiteY8016" fmla="*/ 2132851 h 4397375"/>
              <a:gd name="connsiteX8017" fmla="*/ 1074151 w 12191954"/>
              <a:gd name="connsiteY8017" fmla="*/ 2131785 h 4397375"/>
              <a:gd name="connsiteX8018" fmla="*/ 1074684 w 12191954"/>
              <a:gd name="connsiteY8018" fmla="*/ 2130718 h 4397375"/>
              <a:gd name="connsiteX8019" fmla="*/ 1076284 w 12191954"/>
              <a:gd name="connsiteY8019" fmla="*/ 2126984 h 4397375"/>
              <a:gd name="connsiteX8020" fmla="*/ 1077351 w 12191954"/>
              <a:gd name="connsiteY8020" fmla="*/ 2120583 h 4397375"/>
              <a:gd name="connsiteX8021" fmla="*/ 1077884 w 12191954"/>
              <a:gd name="connsiteY8021" fmla="*/ 2132851 h 4397375"/>
              <a:gd name="connsiteX8022" fmla="*/ 1077351 w 12191954"/>
              <a:gd name="connsiteY8022" fmla="*/ 2142453 h 4397375"/>
              <a:gd name="connsiteX8023" fmla="*/ 1076284 w 12191954"/>
              <a:gd name="connsiteY8023" fmla="*/ 2146186 h 4397375"/>
              <a:gd name="connsiteX8024" fmla="*/ 1075751 w 12191954"/>
              <a:gd name="connsiteY8024" fmla="*/ 2149387 h 4397375"/>
              <a:gd name="connsiteX8025" fmla="*/ 1074151 w 12191954"/>
              <a:gd name="connsiteY8025" fmla="*/ 2152587 h 4397375"/>
              <a:gd name="connsiteX8026" fmla="*/ 1072551 w 12191954"/>
              <a:gd name="connsiteY8026" fmla="*/ 2154721 h 4397375"/>
              <a:gd name="connsiteX8027" fmla="*/ 1070950 w 12191954"/>
              <a:gd name="connsiteY8027" fmla="*/ 2156321 h 4397375"/>
              <a:gd name="connsiteX8028" fmla="*/ 1068817 w 12191954"/>
              <a:gd name="connsiteY8028" fmla="*/ 2158455 h 4397375"/>
              <a:gd name="connsiteX8029" fmla="*/ 1067217 w 12191954"/>
              <a:gd name="connsiteY8029" fmla="*/ 2159521 h 4397375"/>
              <a:gd name="connsiteX8030" fmla="*/ 1064550 w 12191954"/>
              <a:gd name="connsiteY8030" fmla="*/ 2160055 h 4397375"/>
              <a:gd name="connsiteX8031" fmla="*/ 1059749 w 12191954"/>
              <a:gd name="connsiteY8031" fmla="*/ 2160588 h 4397375"/>
              <a:gd name="connsiteX8032" fmla="*/ 1054415 w 12191954"/>
              <a:gd name="connsiteY8032" fmla="*/ 2160588 h 4397375"/>
              <a:gd name="connsiteX8033" fmla="*/ 1049081 w 12191954"/>
              <a:gd name="connsiteY8033" fmla="*/ 2160055 h 4397375"/>
              <a:gd name="connsiteX8034" fmla="*/ 1043214 w 12191954"/>
              <a:gd name="connsiteY8034" fmla="*/ 2158988 h 4397375"/>
              <a:gd name="connsiteX8035" fmla="*/ 1031479 w 12191954"/>
              <a:gd name="connsiteY8035" fmla="*/ 2156321 h 4397375"/>
              <a:gd name="connsiteX8036" fmla="*/ 1026145 w 12191954"/>
              <a:gd name="connsiteY8036" fmla="*/ 2155788 h 4397375"/>
              <a:gd name="connsiteX8037" fmla="*/ 1020277 w 12191954"/>
              <a:gd name="connsiteY8037" fmla="*/ 2155788 h 4397375"/>
              <a:gd name="connsiteX8038" fmla="*/ 1014943 w 12191954"/>
              <a:gd name="connsiteY8038" fmla="*/ 2157388 h 4397375"/>
              <a:gd name="connsiteX8039" fmla="*/ 1012810 w 12191954"/>
              <a:gd name="connsiteY8039" fmla="*/ 2158455 h 4397375"/>
              <a:gd name="connsiteX8040" fmla="*/ 1011210 w 12191954"/>
              <a:gd name="connsiteY8040" fmla="*/ 2159521 h 4397375"/>
              <a:gd name="connsiteX8041" fmla="*/ 1011210 w 12191954"/>
              <a:gd name="connsiteY8041" fmla="*/ 2107782 h 4397375"/>
              <a:gd name="connsiteX8042" fmla="*/ 1014943 w 12191954"/>
              <a:gd name="connsiteY8042" fmla="*/ 2105648 h 4397375"/>
              <a:gd name="connsiteX8043" fmla="*/ 1019211 w 12191954"/>
              <a:gd name="connsiteY8043" fmla="*/ 2105115 h 4397375"/>
              <a:gd name="connsiteX8044" fmla="*/ 1023478 w 12191954"/>
              <a:gd name="connsiteY8044" fmla="*/ 2105648 h 4397375"/>
              <a:gd name="connsiteX8045" fmla="*/ 1027745 w 12191954"/>
              <a:gd name="connsiteY8045" fmla="*/ 2106715 h 4397375"/>
              <a:gd name="connsiteX8046" fmla="*/ 1031479 w 12191954"/>
              <a:gd name="connsiteY8046" fmla="*/ 2108848 h 4397375"/>
              <a:gd name="connsiteX8047" fmla="*/ 1034679 w 12191954"/>
              <a:gd name="connsiteY8047" fmla="*/ 2110982 h 4397375"/>
              <a:gd name="connsiteX8048" fmla="*/ 1041613 w 12191954"/>
              <a:gd name="connsiteY8048" fmla="*/ 2115249 h 4397375"/>
              <a:gd name="connsiteX8049" fmla="*/ 1044280 w 12191954"/>
              <a:gd name="connsiteY8049" fmla="*/ 2116849 h 4397375"/>
              <a:gd name="connsiteX8050" fmla="*/ 1047481 w 12191954"/>
              <a:gd name="connsiteY8050" fmla="*/ 2117916 h 4397375"/>
              <a:gd name="connsiteX8051" fmla="*/ 1049614 w 12191954"/>
              <a:gd name="connsiteY8051" fmla="*/ 2117916 h 4397375"/>
              <a:gd name="connsiteX8052" fmla="*/ 1052281 w 12191954"/>
              <a:gd name="connsiteY8052" fmla="*/ 2116316 h 4397375"/>
              <a:gd name="connsiteX8053" fmla="*/ 1054415 w 12191954"/>
              <a:gd name="connsiteY8053" fmla="*/ 2114182 h 4397375"/>
              <a:gd name="connsiteX8054" fmla="*/ 1056548 w 12191954"/>
              <a:gd name="connsiteY8054" fmla="*/ 2109915 h 4397375"/>
              <a:gd name="connsiteX8055" fmla="*/ 1057615 w 12191954"/>
              <a:gd name="connsiteY8055" fmla="*/ 2103514 h 4397375"/>
              <a:gd name="connsiteX8056" fmla="*/ 1058682 w 12191954"/>
              <a:gd name="connsiteY8056" fmla="*/ 2094980 h 4397375"/>
              <a:gd name="connsiteX8057" fmla="*/ 5878479 w 12191954"/>
              <a:gd name="connsiteY8057" fmla="*/ 2081213 h 4397375"/>
              <a:gd name="connsiteX8058" fmla="*/ 5877958 w 12191954"/>
              <a:gd name="connsiteY8058" fmla="*/ 2091903 h 4397375"/>
              <a:gd name="connsiteX8059" fmla="*/ 5877439 w 12191954"/>
              <a:gd name="connsiteY8059" fmla="*/ 2100989 h 4397375"/>
              <a:gd name="connsiteX8060" fmla="*/ 5876399 w 12191954"/>
              <a:gd name="connsiteY8060" fmla="*/ 2109541 h 4397375"/>
              <a:gd name="connsiteX8061" fmla="*/ 5874840 w 12191954"/>
              <a:gd name="connsiteY8061" fmla="*/ 2116489 h 4397375"/>
              <a:gd name="connsiteX8062" fmla="*/ 5872760 w 12191954"/>
              <a:gd name="connsiteY8062" fmla="*/ 2123438 h 4397375"/>
              <a:gd name="connsiteX8063" fmla="*/ 5870682 w 12191954"/>
              <a:gd name="connsiteY8063" fmla="*/ 2129317 h 4397375"/>
              <a:gd name="connsiteX8064" fmla="*/ 5866523 w 12191954"/>
              <a:gd name="connsiteY8064" fmla="*/ 2139472 h 4397375"/>
              <a:gd name="connsiteX8065" fmla="*/ 5862365 w 12191954"/>
              <a:gd name="connsiteY8065" fmla="*/ 2148559 h 4397375"/>
              <a:gd name="connsiteX8066" fmla="*/ 5858727 w 12191954"/>
              <a:gd name="connsiteY8066" fmla="*/ 2156041 h 4397375"/>
              <a:gd name="connsiteX8067" fmla="*/ 5857167 w 12191954"/>
              <a:gd name="connsiteY8067" fmla="*/ 2160317 h 4397375"/>
              <a:gd name="connsiteX8068" fmla="*/ 5856127 w 12191954"/>
              <a:gd name="connsiteY8068" fmla="*/ 2164059 h 4397375"/>
              <a:gd name="connsiteX8069" fmla="*/ 5855608 w 12191954"/>
              <a:gd name="connsiteY8069" fmla="*/ 2168335 h 4397375"/>
              <a:gd name="connsiteX8070" fmla="*/ 5854568 w 12191954"/>
              <a:gd name="connsiteY8070" fmla="*/ 2172610 h 4397375"/>
              <a:gd name="connsiteX8071" fmla="*/ 5854047 w 12191954"/>
              <a:gd name="connsiteY8071" fmla="*/ 2177421 h 4397375"/>
              <a:gd name="connsiteX8072" fmla="*/ 5853529 w 12191954"/>
              <a:gd name="connsiteY8072" fmla="*/ 2181162 h 4397375"/>
              <a:gd name="connsiteX8073" fmla="*/ 5852489 w 12191954"/>
              <a:gd name="connsiteY8073" fmla="*/ 2183835 h 4397375"/>
              <a:gd name="connsiteX8074" fmla="*/ 5850930 w 12191954"/>
              <a:gd name="connsiteY8074" fmla="*/ 2185438 h 4397375"/>
              <a:gd name="connsiteX8075" fmla="*/ 5848330 w 12191954"/>
              <a:gd name="connsiteY8075" fmla="*/ 2186507 h 4397375"/>
              <a:gd name="connsiteX8076" fmla="*/ 5846251 w 12191954"/>
              <a:gd name="connsiteY8076" fmla="*/ 2187576 h 4397375"/>
              <a:gd name="connsiteX8077" fmla="*/ 5843652 w 12191954"/>
              <a:gd name="connsiteY8077" fmla="*/ 2187576 h 4397375"/>
              <a:gd name="connsiteX8078" fmla="*/ 5841054 w 12191954"/>
              <a:gd name="connsiteY8078" fmla="*/ 2186507 h 4397375"/>
              <a:gd name="connsiteX8079" fmla="*/ 5829098 w 12191954"/>
              <a:gd name="connsiteY8079" fmla="*/ 2184369 h 4397375"/>
              <a:gd name="connsiteX8080" fmla="*/ 5827022 w 12191954"/>
              <a:gd name="connsiteY8080" fmla="*/ 2183835 h 4397375"/>
              <a:gd name="connsiteX8081" fmla="*/ 5823901 w 12191954"/>
              <a:gd name="connsiteY8081" fmla="*/ 2183835 h 4397375"/>
              <a:gd name="connsiteX8082" fmla="*/ 5821822 w 12191954"/>
              <a:gd name="connsiteY8082" fmla="*/ 2184369 h 4397375"/>
              <a:gd name="connsiteX8083" fmla="*/ 5819743 w 12191954"/>
              <a:gd name="connsiteY8083" fmla="*/ 2185438 h 4397375"/>
              <a:gd name="connsiteX8084" fmla="*/ 5820782 w 12191954"/>
              <a:gd name="connsiteY8084" fmla="*/ 2179024 h 4397375"/>
              <a:gd name="connsiteX8085" fmla="*/ 5823382 w 12191954"/>
              <a:gd name="connsiteY8085" fmla="*/ 2173145 h 4397375"/>
              <a:gd name="connsiteX8086" fmla="*/ 5825461 w 12191954"/>
              <a:gd name="connsiteY8086" fmla="*/ 2167800 h 4397375"/>
              <a:gd name="connsiteX8087" fmla="*/ 5828059 w 12191954"/>
              <a:gd name="connsiteY8087" fmla="*/ 2162455 h 4397375"/>
              <a:gd name="connsiteX8088" fmla="*/ 5833776 w 12191954"/>
              <a:gd name="connsiteY8088" fmla="*/ 2151765 h 4397375"/>
              <a:gd name="connsiteX8089" fmla="*/ 5838455 w 12191954"/>
              <a:gd name="connsiteY8089" fmla="*/ 2142679 h 4397375"/>
              <a:gd name="connsiteX8090" fmla="*/ 5840014 w 12191954"/>
              <a:gd name="connsiteY8090" fmla="*/ 2138403 h 4397375"/>
              <a:gd name="connsiteX8091" fmla="*/ 5841054 w 12191954"/>
              <a:gd name="connsiteY8091" fmla="*/ 2133593 h 4397375"/>
              <a:gd name="connsiteX8092" fmla="*/ 5841574 w 12191954"/>
              <a:gd name="connsiteY8092" fmla="*/ 2129317 h 4397375"/>
              <a:gd name="connsiteX8093" fmla="*/ 5841054 w 12191954"/>
              <a:gd name="connsiteY8093" fmla="*/ 2125041 h 4397375"/>
              <a:gd name="connsiteX8094" fmla="*/ 5838975 w 12191954"/>
              <a:gd name="connsiteY8094" fmla="*/ 2120231 h 4397375"/>
              <a:gd name="connsiteX8095" fmla="*/ 5836375 w 12191954"/>
              <a:gd name="connsiteY8095" fmla="*/ 2115955 h 4397375"/>
              <a:gd name="connsiteX8096" fmla="*/ 5831697 w 12191954"/>
              <a:gd name="connsiteY8096" fmla="*/ 2111679 h 4397375"/>
              <a:gd name="connsiteX8097" fmla="*/ 5825461 w 12191954"/>
              <a:gd name="connsiteY8097" fmla="*/ 2106869 h 4397375"/>
              <a:gd name="connsiteX8098" fmla="*/ 5828579 w 12191954"/>
              <a:gd name="connsiteY8098" fmla="*/ 2100989 h 4397375"/>
              <a:gd name="connsiteX8099" fmla="*/ 5831178 w 12191954"/>
              <a:gd name="connsiteY8099" fmla="*/ 2096713 h 4397375"/>
              <a:gd name="connsiteX8100" fmla="*/ 5833776 w 12191954"/>
              <a:gd name="connsiteY8100" fmla="*/ 2093506 h 4397375"/>
              <a:gd name="connsiteX8101" fmla="*/ 5836375 w 12191954"/>
              <a:gd name="connsiteY8101" fmla="*/ 2090299 h 4397375"/>
              <a:gd name="connsiteX8102" fmla="*/ 5838455 w 12191954"/>
              <a:gd name="connsiteY8102" fmla="*/ 2088696 h 4397375"/>
              <a:gd name="connsiteX8103" fmla="*/ 5841574 w 12191954"/>
              <a:gd name="connsiteY8103" fmla="*/ 2087092 h 4397375"/>
              <a:gd name="connsiteX8104" fmla="*/ 5844173 w 12191954"/>
              <a:gd name="connsiteY8104" fmla="*/ 2086558 h 4397375"/>
              <a:gd name="connsiteX8105" fmla="*/ 5847291 w 12191954"/>
              <a:gd name="connsiteY8105" fmla="*/ 2086558 h 4397375"/>
              <a:gd name="connsiteX8106" fmla="*/ 5853009 w 12191954"/>
              <a:gd name="connsiteY8106" fmla="*/ 2086558 h 4397375"/>
              <a:gd name="connsiteX8107" fmla="*/ 5860805 w 12191954"/>
              <a:gd name="connsiteY8107" fmla="*/ 2086558 h 4397375"/>
              <a:gd name="connsiteX8108" fmla="*/ 5864963 w 12191954"/>
              <a:gd name="connsiteY8108" fmla="*/ 2086024 h 4397375"/>
              <a:gd name="connsiteX8109" fmla="*/ 5868602 w 12191954"/>
              <a:gd name="connsiteY8109" fmla="*/ 2085489 h 4397375"/>
              <a:gd name="connsiteX8110" fmla="*/ 5873280 w 12191954"/>
              <a:gd name="connsiteY8110" fmla="*/ 2083886 h 4397375"/>
              <a:gd name="connsiteX8111" fmla="*/ 4882086 w 12191954"/>
              <a:gd name="connsiteY8111" fmla="*/ 2076450 h 4397375"/>
              <a:gd name="connsiteX8112" fmla="*/ 4893794 w 12191954"/>
              <a:gd name="connsiteY8112" fmla="*/ 2081677 h 4397375"/>
              <a:gd name="connsiteX8113" fmla="*/ 4904435 w 12191954"/>
              <a:gd name="connsiteY8113" fmla="*/ 2085336 h 4397375"/>
              <a:gd name="connsiteX8114" fmla="*/ 4914548 w 12191954"/>
              <a:gd name="connsiteY8114" fmla="*/ 2086904 h 4397375"/>
              <a:gd name="connsiteX8115" fmla="*/ 4923594 w 12191954"/>
              <a:gd name="connsiteY8115" fmla="*/ 2087427 h 4397375"/>
              <a:gd name="connsiteX8116" fmla="*/ 4932640 w 12191954"/>
              <a:gd name="connsiteY8116" fmla="*/ 2086904 h 4397375"/>
              <a:gd name="connsiteX8117" fmla="*/ 4941688 w 12191954"/>
              <a:gd name="connsiteY8117" fmla="*/ 2085336 h 4397375"/>
              <a:gd name="connsiteX8118" fmla="*/ 4950734 w 12191954"/>
              <a:gd name="connsiteY8118" fmla="*/ 2081677 h 4397375"/>
              <a:gd name="connsiteX8119" fmla="*/ 4960314 w 12191954"/>
              <a:gd name="connsiteY8119" fmla="*/ 2077496 h 4397375"/>
              <a:gd name="connsiteX8120" fmla="*/ 4959250 w 12191954"/>
              <a:gd name="connsiteY8120" fmla="*/ 2086382 h 4397375"/>
              <a:gd name="connsiteX8121" fmla="*/ 4959250 w 12191954"/>
              <a:gd name="connsiteY8121" fmla="*/ 2094745 h 4397375"/>
              <a:gd name="connsiteX8122" fmla="*/ 4960314 w 12191954"/>
              <a:gd name="connsiteY8122" fmla="*/ 2101018 h 4397375"/>
              <a:gd name="connsiteX8123" fmla="*/ 4961378 w 12191954"/>
              <a:gd name="connsiteY8123" fmla="*/ 2106768 h 4397375"/>
              <a:gd name="connsiteX8124" fmla="*/ 4962442 w 12191954"/>
              <a:gd name="connsiteY8124" fmla="*/ 2110949 h 4397375"/>
              <a:gd name="connsiteX8125" fmla="*/ 4965102 w 12191954"/>
              <a:gd name="connsiteY8125" fmla="*/ 2114085 h 4397375"/>
              <a:gd name="connsiteX8126" fmla="*/ 4966700 w 12191954"/>
              <a:gd name="connsiteY8126" fmla="*/ 2115131 h 4397375"/>
              <a:gd name="connsiteX8127" fmla="*/ 4967764 w 12191954"/>
              <a:gd name="connsiteY8127" fmla="*/ 2115654 h 4397375"/>
              <a:gd name="connsiteX8128" fmla="*/ 4969360 w 12191954"/>
              <a:gd name="connsiteY8128" fmla="*/ 2115654 h 4397375"/>
              <a:gd name="connsiteX8129" fmla="*/ 4972022 w 12191954"/>
              <a:gd name="connsiteY8129" fmla="*/ 2115654 h 4397375"/>
              <a:gd name="connsiteX8130" fmla="*/ 4969360 w 12191954"/>
              <a:gd name="connsiteY8130" fmla="*/ 2125062 h 4397375"/>
              <a:gd name="connsiteX8131" fmla="*/ 4967231 w 12191954"/>
              <a:gd name="connsiteY8131" fmla="*/ 2131858 h 4397375"/>
              <a:gd name="connsiteX8132" fmla="*/ 4964038 w 12191954"/>
              <a:gd name="connsiteY8132" fmla="*/ 2138130 h 4397375"/>
              <a:gd name="connsiteX8133" fmla="*/ 4960314 w 12191954"/>
              <a:gd name="connsiteY8133" fmla="*/ 2142835 h 4397375"/>
              <a:gd name="connsiteX8134" fmla="*/ 4956056 w 12191954"/>
              <a:gd name="connsiteY8134" fmla="*/ 2145448 h 4397375"/>
              <a:gd name="connsiteX8135" fmla="*/ 4951267 w 12191954"/>
              <a:gd name="connsiteY8135" fmla="*/ 2147539 h 4397375"/>
              <a:gd name="connsiteX8136" fmla="*/ 4946477 w 12191954"/>
              <a:gd name="connsiteY8136" fmla="*/ 2148062 h 4397375"/>
              <a:gd name="connsiteX8137" fmla="*/ 4941688 w 12191954"/>
              <a:gd name="connsiteY8137" fmla="*/ 2147539 h 4397375"/>
              <a:gd name="connsiteX8138" fmla="*/ 4936366 w 12191954"/>
              <a:gd name="connsiteY8138" fmla="*/ 2145448 h 4397375"/>
              <a:gd name="connsiteX8139" fmla="*/ 4931576 w 12191954"/>
              <a:gd name="connsiteY8139" fmla="*/ 2143357 h 4397375"/>
              <a:gd name="connsiteX8140" fmla="*/ 4926256 w 12191954"/>
              <a:gd name="connsiteY8140" fmla="*/ 2140221 h 4397375"/>
              <a:gd name="connsiteX8141" fmla="*/ 4921465 w 12191954"/>
              <a:gd name="connsiteY8141" fmla="*/ 2136039 h 4397375"/>
              <a:gd name="connsiteX8142" fmla="*/ 4917208 w 12191954"/>
              <a:gd name="connsiteY8142" fmla="*/ 2131335 h 4397375"/>
              <a:gd name="connsiteX8143" fmla="*/ 4912950 w 12191954"/>
              <a:gd name="connsiteY8143" fmla="*/ 2126108 h 4397375"/>
              <a:gd name="connsiteX8144" fmla="*/ 4908693 w 12191954"/>
              <a:gd name="connsiteY8144" fmla="*/ 2120881 h 4397375"/>
              <a:gd name="connsiteX8145" fmla="*/ 4906033 w 12191954"/>
              <a:gd name="connsiteY8145" fmla="*/ 2115131 h 4397375"/>
              <a:gd name="connsiteX8146" fmla="*/ 4904435 w 12191954"/>
              <a:gd name="connsiteY8146" fmla="*/ 2115131 h 4397375"/>
              <a:gd name="connsiteX8147" fmla="*/ 4903371 w 12191954"/>
              <a:gd name="connsiteY8147" fmla="*/ 2115654 h 4397375"/>
              <a:gd name="connsiteX8148" fmla="*/ 4901244 w 12191954"/>
              <a:gd name="connsiteY8148" fmla="*/ 2118267 h 4397375"/>
              <a:gd name="connsiteX8149" fmla="*/ 4898582 w 12191954"/>
              <a:gd name="connsiteY8149" fmla="*/ 2121926 h 4397375"/>
              <a:gd name="connsiteX8150" fmla="*/ 4896454 w 12191954"/>
              <a:gd name="connsiteY8150" fmla="*/ 2126631 h 4397375"/>
              <a:gd name="connsiteX8151" fmla="*/ 4891665 w 12191954"/>
              <a:gd name="connsiteY8151" fmla="*/ 2138653 h 4397375"/>
              <a:gd name="connsiteX8152" fmla="*/ 4886874 w 12191954"/>
              <a:gd name="connsiteY8152" fmla="*/ 2150153 h 4397375"/>
              <a:gd name="connsiteX8153" fmla="*/ 4882617 w 12191954"/>
              <a:gd name="connsiteY8153" fmla="*/ 2159039 h 4397375"/>
              <a:gd name="connsiteX8154" fmla="*/ 4881021 w 12191954"/>
              <a:gd name="connsiteY8154" fmla="*/ 2161652 h 4397375"/>
              <a:gd name="connsiteX8155" fmla="*/ 4879957 w 12191954"/>
              <a:gd name="connsiteY8155" fmla="*/ 2162175 h 4397375"/>
              <a:gd name="connsiteX8156" fmla="*/ 4879424 w 12191954"/>
              <a:gd name="connsiteY8156" fmla="*/ 2162175 h 4397375"/>
              <a:gd name="connsiteX8157" fmla="*/ 4878362 w 12191954"/>
              <a:gd name="connsiteY8157" fmla="*/ 2161652 h 4397375"/>
              <a:gd name="connsiteX8158" fmla="*/ 4877828 w 12191954"/>
              <a:gd name="connsiteY8158" fmla="*/ 2160607 h 4397375"/>
              <a:gd name="connsiteX8159" fmla="*/ 4877297 w 12191954"/>
              <a:gd name="connsiteY8159" fmla="*/ 2156948 h 4397375"/>
              <a:gd name="connsiteX8160" fmla="*/ 4876234 w 12191954"/>
              <a:gd name="connsiteY8160" fmla="*/ 2150153 h 4397375"/>
              <a:gd name="connsiteX8161" fmla="*/ 4875169 w 12191954"/>
              <a:gd name="connsiteY8161" fmla="*/ 2140221 h 4397375"/>
              <a:gd name="connsiteX8162" fmla="*/ 4887408 w 12191954"/>
              <a:gd name="connsiteY8162" fmla="*/ 2140221 h 4397375"/>
              <a:gd name="connsiteX8163" fmla="*/ 4885279 w 12191954"/>
              <a:gd name="connsiteY8163" fmla="*/ 2134994 h 4397375"/>
              <a:gd name="connsiteX8164" fmla="*/ 4884214 w 12191954"/>
              <a:gd name="connsiteY8164" fmla="*/ 2128721 h 4397375"/>
              <a:gd name="connsiteX8165" fmla="*/ 4883150 w 12191954"/>
              <a:gd name="connsiteY8165" fmla="*/ 2121403 h 4397375"/>
              <a:gd name="connsiteX8166" fmla="*/ 4882086 w 12191954"/>
              <a:gd name="connsiteY8166" fmla="*/ 2114085 h 4397375"/>
              <a:gd name="connsiteX8167" fmla="*/ 4881554 w 12191954"/>
              <a:gd name="connsiteY8167" fmla="*/ 2105722 h 4397375"/>
              <a:gd name="connsiteX8168" fmla="*/ 4881554 w 12191954"/>
              <a:gd name="connsiteY8168" fmla="*/ 2096836 h 4397375"/>
              <a:gd name="connsiteX8169" fmla="*/ 4881554 w 12191954"/>
              <a:gd name="connsiteY8169" fmla="*/ 2087427 h 4397375"/>
              <a:gd name="connsiteX8170" fmla="*/ 2999879 w 12191954"/>
              <a:gd name="connsiteY8170" fmla="*/ 2070100 h 4397375"/>
              <a:gd name="connsiteX8171" fmla="*/ 3003582 w 12191954"/>
              <a:gd name="connsiteY8171" fmla="*/ 2074863 h 4397375"/>
              <a:gd name="connsiteX8172" fmla="*/ 3006228 w 12191954"/>
              <a:gd name="connsiteY8172" fmla="*/ 2078567 h 4397375"/>
              <a:gd name="connsiteX8173" fmla="*/ 3008874 w 12191954"/>
              <a:gd name="connsiteY8173" fmla="*/ 2082800 h 4397375"/>
              <a:gd name="connsiteX8174" fmla="*/ 3010990 w 12191954"/>
              <a:gd name="connsiteY8174" fmla="*/ 2086504 h 4397375"/>
              <a:gd name="connsiteX8175" fmla="*/ 3012049 w 12191954"/>
              <a:gd name="connsiteY8175" fmla="*/ 2090738 h 4397375"/>
              <a:gd name="connsiteX8176" fmla="*/ 3013637 w 12191954"/>
              <a:gd name="connsiteY8176" fmla="*/ 2094971 h 4397375"/>
              <a:gd name="connsiteX8177" fmla="*/ 3014697 w 12191954"/>
              <a:gd name="connsiteY8177" fmla="*/ 2103967 h 4397375"/>
              <a:gd name="connsiteX8178" fmla="*/ 3015224 w 12191954"/>
              <a:gd name="connsiteY8178" fmla="*/ 2114021 h 4397375"/>
              <a:gd name="connsiteX8179" fmla="*/ 3015754 w 12191954"/>
              <a:gd name="connsiteY8179" fmla="*/ 2126192 h 4397375"/>
              <a:gd name="connsiteX8180" fmla="*/ 3016283 w 12191954"/>
              <a:gd name="connsiteY8180" fmla="*/ 2141538 h 4397375"/>
              <a:gd name="connsiteX8181" fmla="*/ 3017870 w 12191954"/>
              <a:gd name="connsiteY8181" fmla="*/ 2160588 h 4397375"/>
              <a:gd name="connsiteX8182" fmla="*/ 2994057 w 12191954"/>
              <a:gd name="connsiteY8182" fmla="*/ 2160059 h 4397375"/>
              <a:gd name="connsiteX8183" fmla="*/ 2995645 w 12191954"/>
              <a:gd name="connsiteY8183" fmla="*/ 2154238 h 4397375"/>
              <a:gd name="connsiteX8184" fmla="*/ 2997232 w 12191954"/>
              <a:gd name="connsiteY8184" fmla="*/ 2147359 h 4397375"/>
              <a:gd name="connsiteX8185" fmla="*/ 2998291 w 12191954"/>
              <a:gd name="connsiteY8185" fmla="*/ 2141538 h 4397375"/>
              <a:gd name="connsiteX8186" fmla="*/ 2998819 w 12191954"/>
              <a:gd name="connsiteY8186" fmla="*/ 2136246 h 4397375"/>
              <a:gd name="connsiteX8187" fmla="*/ 2998819 w 12191954"/>
              <a:gd name="connsiteY8187" fmla="*/ 2125663 h 4397375"/>
              <a:gd name="connsiteX8188" fmla="*/ 2998291 w 12191954"/>
              <a:gd name="connsiteY8188" fmla="*/ 2115609 h 4397375"/>
              <a:gd name="connsiteX8189" fmla="*/ 2996703 w 12191954"/>
              <a:gd name="connsiteY8189" fmla="*/ 2105554 h 4397375"/>
              <a:gd name="connsiteX8190" fmla="*/ 2996174 w 12191954"/>
              <a:gd name="connsiteY8190" fmla="*/ 2094442 h 4397375"/>
              <a:gd name="connsiteX8191" fmla="*/ 2996703 w 12191954"/>
              <a:gd name="connsiteY8191" fmla="*/ 2089150 h 4397375"/>
              <a:gd name="connsiteX8192" fmla="*/ 2997232 w 12191954"/>
              <a:gd name="connsiteY8192" fmla="*/ 2082800 h 4397375"/>
              <a:gd name="connsiteX8193" fmla="*/ 2998291 w 12191954"/>
              <a:gd name="connsiteY8193" fmla="*/ 2076450 h 4397375"/>
              <a:gd name="connsiteX8194" fmla="*/ 1190076 w 12191954"/>
              <a:gd name="connsiteY8194" fmla="*/ 2070100 h 4397375"/>
              <a:gd name="connsiteX8195" fmla="*/ 1193780 w 12191954"/>
              <a:gd name="connsiteY8195" fmla="*/ 2074863 h 4397375"/>
              <a:gd name="connsiteX8196" fmla="*/ 1196955 w 12191954"/>
              <a:gd name="connsiteY8196" fmla="*/ 2078567 h 4397375"/>
              <a:gd name="connsiteX8197" fmla="*/ 1199601 w 12191954"/>
              <a:gd name="connsiteY8197" fmla="*/ 2082800 h 4397375"/>
              <a:gd name="connsiteX8198" fmla="*/ 1201188 w 12191954"/>
              <a:gd name="connsiteY8198" fmla="*/ 2086504 h 4397375"/>
              <a:gd name="connsiteX8199" fmla="*/ 1203305 w 12191954"/>
              <a:gd name="connsiteY8199" fmla="*/ 2090738 h 4397375"/>
              <a:gd name="connsiteX8200" fmla="*/ 1204363 w 12191954"/>
              <a:gd name="connsiteY8200" fmla="*/ 2094971 h 4397375"/>
              <a:gd name="connsiteX8201" fmla="*/ 1205422 w 12191954"/>
              <a:gd name="connsiteY8201" fmla="*/ 2103967 h 4397375"/>
              <a:gd name="connsiteX8202" fmla="*/ 1205951 w 12191954"/>
              <a:gd name="connsiteY8202" fmla="*/ 2114021 h 4397375"/>
              <a:gd name="connsiteX8203" fmla="*/ 1205951 w 12191954"/>
              <a:gd name="connsiteY8203" fmla="*/ 2126192 h 4397375"/>
              <a:gd name="connsiteX8204" fmla="*/ 1206480 w 12191954"/>
              <a:gd name="connsiteY8204" fmla="*/ 2141538 h 4397375"/>
              <a:gd name="connsiteX8205" fmla="*/ 1208068 w 12191954"/>
              <a:gd name="connsiteY8205" fmla="*/ 2160588 h 4397375"/>
              <a:gd name="connsiteX8206" fmla="*/ 1184255 w 12191954"/>
              <a:gd name="connsiteY8206" fmla="*/ 2160059 h 4397375"/>
              <a:gd name="connsiteX8207" fmla="*/ 1186371 w 12191954"/>
              <a:gd name="connsiteY8207" fmla="*/ 2154238 h 4397375"/>
              <a:gd name="connsiteX8208" fmla="*/ 1187430 w 12191954"/>
              <a:gd name="connsiteY8208" fmla="*/ 2147359 h 4397375"/>
              <a:gd name="connsiteX8209" fmla="*/ 1189017 w 12191954"/>
              <a:gd name="connsiteY8209" fmla="*/ 2141538 h 4397375"/>
              <a:gd name="connsiteX8210" fmla="*/ 1189546 w 12191954"/>
              <a:gd name="connsiteY8210" fmla="*/ 2136246 h 4397375"/>
              <a:gd name="connsiteX8211" fmla="*/ 1189546 w 12191954"/>
              <a:gd name="connsiteY8211" fmla="*/ 2125663 h 4397375"/>
              <a:gd name="connsiteX8212" fmla="*/ 1188488 w 12191954"/>
              <a:gd name="connsiteY8212" fmla="*/ 2115609 h 4397375"/>
              <a:gd name="connsiteX8213" fmla="*/ 1187430 w 12191954"/>
              <a:gd name="connsiteY8213" fmla="*/ 2105554 h 4397375"/>
              <a:gd name="connsiteX8214" fmla="*/ 1186900 w 12191954"/>
              <a:gd name="connsiteY8214" fmla="*/ 2094442 h 4397375"/>
              <a:gd name="connsiteX8215" fmla="*/ 1186900 w 12191954"/>
              <a:gd name="connsiteY8215" fmla="*/ 2089150 h 4397375"/>
              <a:gd name="connsiteX8216" fmla="*/ 1187430 w 12191954"/>
              <a:gd name="connsiteY8216" fmla="*/ 2082800 h 4397375"/>
              <a:gd name="connsiteX8217" fmla="*/ 1189017 w 12191954"/>
              <a:gd name="connsiteY8217" fmla="*/ 2076450 h 4397375"/>
              <a:gd name="connsiteX8218" fmla="*/ 1743053 w 12191954"/>
              <a:gd name="connsiteY8218" fmla="*/ 2066925 h 4397375"/>
              <a:gd name="connsiteX8219" fmla="*/ 1762632 w 12191954"/>
              <a:gd name="connsiteY8219" fmla="*/ 2066925 h 4397375"/>
              <a:gd name="connsiteX8220" fmla="*/ 1782211 w 12191954"/>
              <a:gd name="connsiteY8220" fmla="*/ 2067989 h 4397375"/>
              <a:gd name="connsiteX8221" fmla="*/ 1801790 w 12191954"/>
              <a:gd name="connsiteY8221" fmla="*/ 2070118 h 4397375"/>
              <a:gd name="connsiteX8222" fmla="*/ 1821369 w 12191954"/>
              <a:gd name="connsiteY8222" fmla="*/ 2072779 h 4397375"/>
              <a:gd name="connsiteX8223" fmla="*/ 1840419 w 12191954"/>
              <a:gd name="connsiteY8223" fmla="*/ 2075972 h 4397375"/>
              <a:gd name="connsiteX8224" fmla="*/ 1877990 w 12191954"/>
              <a:gd name="connsiteY8224" fmla="*/ 2082890 h 4397375"/>
              <a:gd name="connsiteX8225" fmla="*/ 1877461 w 12191954"/>
              <a:gd name="connsiteY8225" fmla="*/ 2094598 h 4397375"/>
              <a:gd name="connsiteX8226" fmla="*/ 1876402 w 12191954"/>
              <a:gd name="connsiteY8226" fmla="*/ 2103645 h 4397375"/>
              <a:gd name="connsiteX8227" fmla="*/ 1875344 w 12191954"/>
              <a:gd name="connsiteY8227" fmla="*/ 2109499 h 4397375"/>
              <a:gd name="connsiteX8228" fmla="*/ 1874286 w 12191954"/>
              <a:gd name="connsiteY8228" fmla="*/ 2113757 h 4397375"/>
              <a:gd name="connsiteX8229" fmla="*/ 1872698 w 12191954"/>
              <a:gd name="connsiteY8229" fmla="*/ 2116418 h 4397375"/>
              <a:gd name="connsiteX8230" fmla="*/ 1871111 w 12191954"/>
              <a:gd name="connsiteY8230" fmla="*/ 2116950 h 4397375"/>
              <a:gd name="connsiteX8231" fmla="*/ 1870581 w 12191954"/>
              <a:gd name="connsiteY8231" fmla="*/ 2116950 h 4397375"/>
              <a:gd name="connsiteX8232" fmla="*/ 1868465 w 12191954"/>
              <a:gd name="connsiteY8232" fmla="*/ 2116418 h 4397375"/>
              <a:gd name="connsiteX8233" fmla="*/ 1865819 w 12191954"/>
              <a:gd name="connsiteY8233" fmla="*/ 2115353 h 4397375"/>
              <a:gd name="connsiteX8234" fmla="*/ 1860527 w 12191954"/>
              <a:gd name="connsiteY8234" fmla="*/ 2110031 h 4397375"/>
              <a:gd name="connsiteX8235" fmla="*/ 1854707 w 12191954"/>
              <a:gd name="connsiteY8235" fmla="*/ 2103645 h 4397375"/>
              <a:gd name="connsiteX8236" fmla="*/ 1851531 w 12191954"/>
              <a:gd name="connsiteY8236" fmla="*/ 2100452 h 4397375"/>
              <a:gd name="connsiteX8237" fmla="*/ 1848886 w 12191954"/>
              <a:gd name="connsiteY8237" fmla="*/ 2097791 h 4397375"/>
              <a:gd name="connsiteX8238" fmla="*/ 1845182 w 12191954"/>
              <a:gd name="connsiteY8238" fmla="*/ 2096727 h 4397375"/>
              <a:gd name="connsiteX8239" fmla="*/ 1841477 w 12191954"/>
              <a:gd name="connsiteY8239" fmla="*/ 2095663 h 4397375"/>
              <a:gd name="connsiteX8240" fmla="*/ 1839361 w 12191954"/>
              <a:gd name="connsiteY8240" fmla="*/ 2096727 h 4397375"/>
              <a:gd name="connsiteX8241" fmla="*/ 1837773 w 12191954"/>
              <a:gd name="connsiteY8241" fmla="*/ 2097791 h 4397375"/>
              <a:gd name="connsiteX8242" fmla="*/ 1836715 w 12191954"/>
              <a:gd name="connsiteY8242" fmla="*/ 2099388 h 4397375"/>
              <a:gd name="connsiteX8243" fmla="*/ 1836186 w 12191954"/>
              <a:gd name="connsiteY8243" fmla="*/ 2100984 h 4397375"/>
              <a:gd name="connsiteX8244" fmla="*/ 1836715 w 12191954"/>
              <a:gd name="connsiteY8244" fmla="*/ 2103645 h 4397375"/>
              <a:gd name="connsiteX8245" fmla="*/ 1837773 w 12191954"/>
              <a:gd name="connsiteY8245" fmla="*/ 2105774 h 4397375"/>
              <a:gd name="connsiteX8246" fmla="*/ 1839361 w 12191954"/>
              <a:gd name="connsiteY8246" fmla="*/ 2111628 h 4397375"/>
              <a:gd name="connsiteX8247" fmla="*/ 1840948 w 12191954"/>
              <a:gd name="connsiteY8247" fmla="*/ 2119611 h 4397375"/>
              <a:gd name="connsiteX8248" fmla="*/ 1843065 w 12191954"/>
              <a:gd name="connsiteY8248" fmla="*/ 2127593 h 4397375"/>
              <a:gd name="connsiteX8249" fmla="*/ 1843594 w 12191954"/>
              <a:gd name="connsiteY8249" fmla="*/ 2132383 h 4397375"/>
              <a:gd name="connsiteX8250" fmla="*/ 1843594 w 12191954"/>
              <a:gd name="connsiteY8250" fmla="*/ 2137172 h 4397375"/>
              <a:gd name="connsiteX8251" fmla="*/ 1843065 w 12191954"/>
              <a:gd name="connsiteY8251" fmla="*/ 2141962 h 4397375"/>
              <a:gd name="connsiteX8252" fmla="*/ 1841477 w 12191954"/>
              <a:gd name="connsiteY8252" fmla="*/ 2148348 h 4397375"/>
              <a:gd name="connsiteX8253" fmla="*/ 1835657 w 12191954"/>
              <a:gd name="connsiteY8253" fmla="*/ 2147284 h 4397375"/>
              <a:gd name="connsiteX8254" fmla="*/ 1833011 w 12191954"/>
              <a:gd name="connsiteY8254" fmla="*/ 2147284 h 4397375"/>
              <a:gd name="connsiteX8255" fmla="*/ 1829836 w 12191954"/>
              <a:gd name="connsiteY8255" fmla="*/ 2148348 h 4397375"/>
              <a:gd name="connsiteX8256" fmla="*/ 1828248 w 12191954"/>
              <a:gd name="connsiteY8256" fmla="*/ 2149945 h 4397375"/>
              <a:gd name="connsiteX8257" fmla="*/ 1825603 w 12191954"/>
              <a:gd name="connsiteY8257" fmla="*/ 2152073 h 4397375"/>
              <a:gd name="connsiteX8258" fmla="*/ 1824544 w 12191954"/>
              <a:gd name="connsiteY8258" fmla="*/ 2155799 h 4397375"/>
              <a:gd name="connsiteX8259" fmla="*/ 1824015 w 12191954"/>
              <a:gd name="connsiteY8259" fmla="*/ 2160588 h 4397375"/>
              <a:gd name="connsiteX8260" fmla="*/ 1820311 w 12191954"/>
              <a:gd name="connsiteY8260" fmla="*/ 2156863 h 4397375"/>
              <a:gd name="connsiteX8261" fmla="*/ 1818194 w 12191954"/>
              <a:gd name="connsiteY8261" fmla="*/ 2154202 h 4397375"/>
              <a:gd name="connsiteX8262" fmla="*/ 1816607 w 12191954"/>
              <a:gd name="connsiteY8262" fmla="*/ 2151009 h 4397375"/>
              <a:gd name="connsiteX8263" fmla="*/ 1816607 w 12191954"/>
              <a:gd name="connsiteY8263" fmla="*/ 2148880 h 4397375"/>
              <a:gd name="connsiteX8264" fmla="*/ 1817136 w 12191954"/>
              <a:gd name="connsiteY8264" fmla="*/ 2146219 h 4397375"/>
              <a:gd name="connsiteX8265" fmla="*/ 1818723 w 12191954"/>
              <a:gd name="connsiteY8265" fmla="*/ 2144091 h 4397375"/>
              <a:gd name="connsiteX8266" fmla="*/ 1821369 w 12191954"/>
              <a:gd name="connsiteY8266" fmla="*/ 2139301 h 4397375"/>
              <a:gd name="connsiteX8267" fmla="*/ 1825603 w 12191954"/>
              <a:gd name="connsiteY8267" fmla="*/ 2134511 h 4397375"/>
              <a:gd name="connsiteX8268" fmla="*/ 1827190 w 12191954"/>
              <a:gd name="connsiteY8268" fmla="*/ 2130786 h 4397375"/>
              <a:gd name="connsiteX8269" fmla="*/ 1829307 w 12191954"/>
              <a:gd name="connsiteY8269" fmla="*/ 2127593 h 4397375"/>
              <a:gd name="connsiteX8270" fmla="*/ 1830365 w 12191954"/>
              <a:gd name="connsiteY8270" fmla="*/ 2123868 h 4397375"/>
              <a:gd name="connsiteX8271" fmla="*/ 1830894 w 12191954"/>
              <a:gd name="connsiteY8271" fmla="*/ 2119611 h 4397375"/>
              <a:gd name="connsiteX8272" fmla="*/ 1830894 w 12191954"/>
              <a:gd name="connsiteY8272" fmla="*/ 2114821 h 4397375"/>
              <a:gd name="connsiteX8273" fmla="*/ 1829836 w 12191954"/>
              <a:gd name="connsiteY8273" fmla="*/ 2108967 h 4397375"/>
              <a:gd name="connsiteX8274" fmla="*/ 1821369 w 12191954"/>
              <a:gd name="connsiteY8274" fmla="*/ 2108967 h 4397375"/>
              <a:gd name="connsiteX8275" fmla="*/ 1812373 w 12191954"/>
              <a:gd name="connsiteY8275" fmla="*/ 2108435 h 4397375"/>
              <a:gd name="connsiteX8276" fmla="*/ 1792265 w 12191954"/>
              <a:gd name="connsiteY8276" fmla="*/ 2105242 h 4397375"/>
              <a:gd name="connsiteX8277" fmla="*/ 1781682 w 12191954"/>
              <a:gd name="connsiteY8277" fmla="*/ 2103645 h 4397375"/>
              <a:gd name="connsiteX8278" fmla="*/ 1770569 w 12191954"/>
              <a:gd name="connsiteY8278" fmla="*/ 2102049 h 4397375"/>
              <a:gd name="connsiteX8279" fmla="*/ 1759986 w 12191954"/>
              <a:gd name="connsiteY8279" fmla="*/ 2100984 h 4397375"/>
              <a:gd name="connsiteX8280" fmla="*/ 1748344 w 12191954"/>
              <a:gd name="connsiteY8280" fmla="*/ 2100984 h 4397375"/>
              <a:gd name="connsiteX8281" fmla="*/ 1737232 w 12191954"/>
              <a:gd name="connsiteY8281" fmla="*/ 2102049 h 4397375"/>
              <a:gd name="connsiteX8282" fmla="*/ 1731940 w 12191954"/>
              <a:gd name="connsiteY8282" fmla="*/ 2103645 h 4397375"/>
              <a:gd name="connsiteX8283" fmla="*/ 1726649 w 12191954"/>
              <a:gd name="connsiteY8283" fmla="*/ 2104710 h 4397375"/>
              <a:gd name="connsiteX8284" fmla="*/ 1721357 w 12191954"/>
              <a:gd name="connsiteY8284" fmla="*/ 2106306 h 4397375"/>
              <a:gd name="connsiteX8285" fmla="*/ 1716594 w 12191954"/>
              <a:gd name="connsiteY8285" fmla="*/ 2108435 h 4397375"/>
              <a:gd name="connsiteX8286" fmla="*/ 1711303 w 12191954"/>
              <a:gd name="connsiteY8286" fmla="*/ 2111096 h 4397375"/>
              <a:gd name="connsiteX8287" fmla="*/ 1706540 w 12191954"/>
              <a:gd name="connsiteY8287" fmla="*/ 2114289 h 4397375"/>
              <a:gd name="connsiteX8288" fmla="*/ 1701778 w 12191954"/>
              <a:gd name="connsiteY8288" fmla="*/ 2117482 h 4397375"/>
              <a:gd name="connsiteX8289" fmla="*/ 1697015 w 12191954"/>
              <a:gd name="connsiteY8289" fmla="*/ 2121739 h 4397375"/>
              <a:gd name="connsiteX8290" fmla="*/ 1692782 w 12191954"/>
              <a:gd name="connsiteY8290" fmla="*/ 2126529 h 4397375"/>
              <a:gd name="connsiteX8291" fmla="*/ 1688549 w 12191954"/>
              <a:gd name="connsiteY8291" fmla="*/ 2131851 h 4397375"/>
              <a:gd name="connsiteX8292" fmla="*/ 1684315 w 12191954"/>
              <a:gd name="connsiteY8292" fmla="*/ 2138237 h 4397375"/>
              <a:gd name="connsiteX8293" fmla="*/ 1681140 w 12191954"/>
              <a:gd name="connsiteY8293" fmla="*/ 2145155 h 4397375"/>
              <a:gd name="connsiteX8294" fmla="*/ 1677436 w 12191954"/>
              <a:gd name="connsiteY8294" fmla="*/ 2152073 h 4397375"/>
              <a:gd name="connsiteX8295" fmla="*/ 1674261 w 12191954"/>
              <a:gd name="connsiteY8295" fmla="*/ 2160588 h 4397375"/>
              <a:gd name="connsiteX8296" fmla="*/ 1672674 w 12191954"/>
              <a:gd name="connsiteY8296" fmla="*/ 2155266 h 4397375"/>
              <a:gd name="connsiteX8297" fmla="*/ 1670557 w 12191954"/>
              <a:gd name="connsiteY8297" fmla="*/ 2151009 h 4397375"/>
              <a:gd name="connsiteX8298" fmla="*/ 1667911 w 12191954"/>
              <a:gd name="connsiteY8298" fmla="*/ 2146752 h 4397375"/>
              <a:gd name="connsiteX8299" fmla="*/ 1665794 w 12191954"/>
              <a:gd name="connsiteY8299" fmla="*/ 2143558 h 4397375"/>
              <a:gd name="connsiteX8300" fmla="*/ 1663149 w 12191954"/>
              <a:gd name="connsiteY8300" fmla="*/ 2140898 h 4397375"/>
              <a:gd name="connsiteX8301" fmla="*/ 1659974 w 12191954"/>
              <a:gd name="connsiteY8301" fmla="*/ 2138769 h 4397375"/>
              <a:gd name="connsiteX8302" fmla="*/ 1656799 w 12191954"/>
              <a:gd name="connsiteY8302" fmla="*/ 2136640 h 4397375"/>
              <a:gd name="connsiteX8303" fmla="*/ 1653624 w 12191954"/>
              <a:gd name="connsiteY8303" fmla="*/ 2135044 h 4397375"/>
              <a:gd name="connsiteX8304" fmla="*/ 1649920 w 12191954"/>
              <a:gd name="connsiteY8304" fmla="*/ 2134511 h 4397375"/>
              <a:gd name="connsiteX8305" fmla="*/ 1647274 w 12191954"/>
              <a:gd name="connsiteY8305" fmla="*/ 2133979 h 4397375"/>
              <a:gd name="connsiteX8306" fmla="*/ 1639336 w 12191954"/>
              <a:gd name="connsiteY8306" fmla="*/ 2133447 h 4397375"/>
              <a:gd name="connsiteX8307" fmla="*/ 1632457 w 12191954"/>
              <a:gd name="connsiteY8307" fmla="*/ 2133979 h 4397375"/>
              <a:gd name="connsiteX8308" fmla="*/ 1624519 w 12191954"/>
              <a:gd name="connsiteY8308" fmla="*/ 2135576 h 4397375"/>
              <a:gd name="connsiteX8309" fmla="*/ 1609174 w 12191954"/>
              <a:gd name="connsiteY8309" fmla="*/ 2139301 h 4397375"/>
              <a:gd name="connsiteX8310" fmla="*/ 1602295 w 12191954"/>
              <a:gd name="connsiteY8310" fmla="*/ 2140365 h 4397375"/>
              <a:gd name="connsiteX8311" fmla="*/ 1594886 w 12191954"/>
              <a:gd name="connsiteY8311" fmla="*/ 2141430 h 4397375"/>
              <a:gd name="connsiteX8312" fmla="*/ 1588536 w 12191954"/>
              <a:gd name="connsiteY8312" fmla="*/ 2141962 h 4397375"/>
              <a:gd name="connsiteX8313" fmla="*/ 1585361 w 12191954"/>
              <a:gd name="connsiteY8313" fmla="*/ 2141430 h 4397375"/>
              <a:gd name="connsiteX8314" fmla="*/ 1582716 w 12191954"/>
              <a:gd name="connsiteY8314" fmla="*/ 2140898 h 4397375"/>
              <a:gd name="connsiteX8315" fmla="*/ 1579541 w 12191954"/>
              <a:gd name="connsiteY8315" fmla="*/ 2140365 h 4397375"/>
              <a:gd name="connsiteX8316" fmla="*/ 1577424 w 12191954"/>
              <a:gd name="connsiteY8316" fmla="*/ 2138769 h 4397375"/>
              <a:gd name="connsiteX8317" fmla="*/ 1574778 w 12191954"/>
              <a:gd name="connsiteY8317" fmla="*/ 2136640 h 4397375"/>
              <a:gd name="connsiteX8318" fmla="*/ 1573191 w 12191954"/>
              <a:gd name="connsiteY8318" fmla="*/ 2134511 h 4397375"/>
              <a:gd name="connsiteX8319" fmla="*/ 1582186 w 12191954"/>
              <a:gd name="connsiteY8319" fmla="*/ 2126529 h 4397375"/>
              <a:gd name="connsiteX8320" fmla="*/ 1590653 w 12191954"/>
              <a:gd name="connsiteY8320" fmla="*/ 2119078 h 4397375"/>
              <a:gd name="connsiteX8321" fmla="*/ 1599649 w 12191954"/>
              <a:gd name="connsiteY8321" fmla="*/ 2112160 h 4397375"/>
              <a:gd name="connsiteX8322" fmla="*/ 1608645 w 12191954"/>
              <a:gd name="connsiteY8322" fmla="*/ 2105774 h 4397375"/>
              <a:gd name="connsiteX8323" fmla="*/ 1618170 w 12191954"/>
              <a:gd name="connsiteY8323" fmla="*/ 2099920 h 4397375"/>
              <a:gd name="connsiteX8324" fmla="*/ 1627165 w 12191954"/>
              <a:gd name="connsiteY8324" fmla="*/ 2095130 h 4397375"/>
              <a:gd name="connsiteX8325" fmla="*/ 1636690 w 12191954"/>
              <a:gd name="connsiteY8325" fmla="*/ 2090341 h 4397375"/>
              <a:gd name="connsiteX8326" fmla="*/ 1646215 w 12191954"/>
              <a:gd name="connsiteY8326" fmla="*/ 2086083 h 4397375"/>
              <a:gd name="connsiteX8327" fmla="*/ 1655740 w 12191954"/>
              <a:gd name="connsiteY8327" fmla="*/ 2081826 h 4397375"/>
              <a:gd name="connsiteX8328" fmla="*/ 1664736 w 12191954"/>
              <a:gd name="connsiteY8328" fmla="*/ 2079165 h 4397375"/>
              <a:gd name="connsiteX8329" fmla="*/ 1674790 w 12191954"/>
              <a:gd name="connsiteY8329" fmla="*/ 2075972 h 4397375"/>
              <a:gd name="connsiteX8330" fmla="*/ 1684315 w 12191954"/>
              <a:gd name="connsiteY8330" fmla="*/ 2073843 h 4397375"/>
              <a:gd name="connsiteX8331" fmla="*/ 1693840 w 12191954"/>
              <a:gd name="connsiteY8331" fmla="*/ 2071715 h 4397375"/>
              <a:gd name="connsiteX8332" fmla="*/ 1703894 w 12191954"/>
              <a:gd name="connsiteY8332" fmla="*/ 2070118 h 4397375"/>
              <a:gd name="connsiteX8333" fmla="*/ 1723474 w 12191954"/>
              <a:gd name="connsiteY8333" fmla="*/ 2067457 h 4397375"/>
              <a:gd name="connsiteX8334" fmla="*/ 7083777 w 12191954"/>
              <a:gd name="connsiteY8334" fmla="*/ 2060575 h 4397375"/>
              <a:gd name="connsiteX8335" fmla="*/ 7086999 w 12191954"/>
              <a:gd name="connsiteY8335" fmla="*/ 2060575 h 4397375"/>
              <a:gd name="connsiteX8336" fmla="*/ 7089684 w 12191954"/>
              <a:gd name="connsiteY8336" fmla="*/ 2060575 h 4397375"/>
              <a:gd name="connsiteX8337" fmla="*/ 7092905 w 12191954"/>
              <a:gd name="connsiteY8337" fmla="*/ 2062150 h 4397375"/>
              <a:gd name="connsiteX8338" fmla="*/ 7090220 w 12191954"/>
              <a:gd name="connsiteY8338" fmla="*/ 2064774 h 4397375"/>
              <a:gd name="connsiteX8339" fmla="*/ 7088073 w 12191954"/>
              <a:gd name="connsiteY8339" fmla="*/ 2067399 h 4397375"/>
              <a:gd name="connsiteX8340" fmla="*/ 7085925 w 12191954"/>
              <a:gd name="connsiteY8340" fmla="*/ 2071598 h 4397375"/>
              <a:gd name="connsiteX8341" fmla="*/ 7084851 w 12191954"/>
              <a:gd name="connsiteY8341" fmla="*/ 2076322 h 4397375"/>
              <a:gd name="connsiteX8342" fmla="*/ 7081629 w 12191954"/>
              <a:gd name="connsiteY8342" fmla="*/ 2086295 h 4397375"/>
              <a:gd name="connsiteX8343" fmla="*/ 7078944 w 12191954"/>
              <a:gd name="connsiteY8343" fmla="*/ 2097318 h 4397375"/>
              <a:gd name="connsiteX8344" fmla="*/ 7076797 w 12191954"/>
              <a:gd name="connsiteY8344" fmla="*/ 2108341 h 4397375"/>
              <a:gd name="connsiteX8345" fmla="*/ 7075186 w 12191954"/>
              <a:gd name="connsiteY8345" fmla="*/ 2113065 h 4397375"/>
              <a:gd name="connsiteX8346" fmla="*/ 7073038 w 12191954"/>
              <a:gd name="connsiteY8346" fmla="*/ 2116740 h 4397375"/>
              <a:gd name="connsiteX8347" fmla="*/ 7071427 w 12191954"/>
              <a:gd name="connsiteY8347" fmla="*/ 2120414 h 4397375"/>
              <a:gd name="connsiteX8348" fmla="*/ 7068742 w 12191954"/>
              <a:gd name="connsiteY8348" fmla="*/ 2123564 h 4397375"/>
              <a:gd name="connsiteX8349" fmla="*/ 7066057 w 12191954"/>
              <a:gd name="connsiteY8349" fmla="*/ 2125138 h 4397375"/>
              <a:gd name="connsiteX8350" fmla="*/ 7062299 w 12191954"/>
              <a:gd name="connsiteY8350" fmla="*/ 2125663 h 4397375"/>
              <a:gd name="connsiteX8351" fmla="*/ 7060688 w 12191954"/>
              <a:gd name="connsiteY8351" fmla="*/ 2120939 h 4397375"/>
              <a:gd name="connsiteX8352" fmla="*/ 7059077 w 12191954"/>
              <a:gd name="connsiteY8352" fmla="*/ 2115690 h 4397375"/>
              <a:gd name="connsiteX8353" fmla="*/ 7057466 w 12191954"/>
              <a:gd name="connsiteY8353" fmla="*/ 2104142 h 4397375"/>
              <a:gd name="connsiteX8354" fmla="*/ 7056392 w 12191954"/>
              <a:gd name="connsiteY8354" fmla="*/ 2090495 h 4397375"/>
              <a:gd name="connsiteX8355" fmla="*/ 7056392 w 12191954"/>
              <a:gd name="connsiteY8355" fmla="*/ 2074748 h 4397375"/>
              <a:gd name="connsiteX8356" fmla="*/ 7060151 w 12191954"/>
              <a:gd name="connsiteY8356" fmla="*/ 2075797 h 4397375"/>
              <a:gd name="connsiteX8357" fmla="*/ 7062299 w 12191954"/>
              <a:gd name="connsiteY8357" fmla="*/ 2076322 h 4397375"/>
              <a:gd name="connsiteX8358" fmla="*/ 7065520 w 12191954"/>
              <a:gd name="connsiteY8358" fmla="*/ 2075797 h 4397375"/>
              <a:gd name="connsiteX8359" fmla="*/ 7067131 w 12191954"/>
              <a:gd name="connsiteY8359" fmla="*/ 2075272 h 4397375"/>
              <a:gd name="connsiteX8360" fmla="*/ 7069816 w 12191954"/>
              <a:gd name="connsiteY8360" fmla="*/ 2074223 h 4397375"/>
              <a:gd name="connsiteX8361" fmla="*/ 7071427 w 12191954"/>
              <a:gd name="connsiteY8361" fmla="*/ 2072123 h 4397375"/>
              <a:gd name="connsiteX8362" fmla="*/ 7075186 w 12191954"/>
              <a:gd name="connsiteY8362" fmla="*/ 2067924 h 4397375"/>
              <a:gd name="connsiteX8363" fmla="*/ 7077870 w 12191954"/>
              <a:gd name="connsiteY8363" fmla="*/ 2064249 h 4397375"/>
              <a:gd name="connsiteX8364" fmla="*/ 7080018 w 12191954"/>
              <a:gd name="connsiteY8364" fmla="*/ 2062675 h 4397375"/>
              <a:gd name="connsiteX8365" fmla="*/ 7082166 w 12191954"/>
              <a:gd name="connsiteY8365" fmla="*/ 2061100 h 4397375"/>
              <a:gd name="connsiteX8366" fmla="*/ 5948326 w 12191954"/>
              <a:gd name="connsiteY8366" fmla="*/ 2060575 h 4397375"/>
              <a:gd name="connsiteX8367" fmla="*/ 5950442 w 12191954"/>
              <a:gd name="connsiteY8367" fmla="*/ 2061103 h 4397375"/>
              <a:gd name="connsiteX8368" fmla="*/ 5953616 w 12191954"/>
              <a:gd name="connsiteY8368" fmla="*/ 2061631 h 4397375"/>
              <a:gd name="connsiteX8369" fmla="*/ 5955733 w 12191954"/>
              <a:gd name="connsiteY8369" fmla="*/ 2063215 h 4397375"/>
              <a:gd name="connsiteX8370" fmla="*/ 5958377 w 12191954"/>
              <a:gd name="connsiteY8370" fmla="*/ 2065327 h 4397375"/>
              <a:gd name="connsiteX8371" fmla="*/ 5960495 w 12191954"/>
              <a:gd name="connsiteY8371" fmla="*/ 2067967 h 4397375"/>
              <a:gd name="connsiteX8372" fmla="*/ 5963141 w 12191954"/>
              <a:gd name="connsiteY8372" fmla="*/ 2071662 h 4397375"/>
              <a:gd name="connsiteX8373" fmla="*/ 5965786 w 12191954"/>
              <a:gd name="connsiteY8373" fmla="*/ 2075886 h 4397375"/>
              <a:gd name="connsiteX8374" fmla="*/ 5968432 w 12191954"/>
              <a:gd name="connsiteY8374" fmla="*/ 2081166 h 4397375"/>
              <a:gd name="connsiteX8375" fmla="*/ 5970547 w 12191954"/>
              <a:gd name="connsiteY8375" fmla="*/ 2086973 h 4397375"/>
              <a:gd name="connsiteX8376" fmla="*/ 5975312 w 12191954"/>
              <a:gd name="connsiteY8376" fmla="*/ 2102284 h 4397375"/>
              <a:gd name="connsiteX8377" fmla="*/ 5980072 w 12191954"/>
              <a:gd name="connsiteY8377" fmla="*/ 2121819 h 4397375"/>
              <a:gd name="connsiteX8378" fmla="*/ 5986951 w 12191954"/>
              <a:gd name="connsiteY8378" fmla="*/ 2117595 h 4397375"/>
              <a:gd name="connsiteX8379" fmla="*/ 5993302 w 12191954"/>
              <a:gd name="connsiteY8379" fmla="*/ 2112843 h 4397375"/>
              <a:gd name="connsiteX8380" fmla="*/ 5999121 w 12191954"/>
              <a:gd name="connsiteY8380" fmla="*/ 2109148 h 4397375"/>
              <a:gd name="connsiteX8381" fmla="*/ 6003884 w 12191954"/>
              <a:gd name="connsiteY8381" fmla="*/ 2104396 h 4397375"/>
              <a:gd name="connsiteX8382" fmla="*/ 6012882 w 12191954"/>
              <a:gd name="connsiteY8382" fmla="*/ 2095949 h 4397375"/>
              <a:gd name="connsiteX8383" fmla="*/ 6020816 w 12191954"/>
              <a:gd name="connsiteY8383" fmla="*/ 2087501 h 4397375"/>
              <a:gd name="connsiteX8384" fmla="*/ 6025050 w 12191954"/>
              <a:gd name="connsiteY8384" fmla="*/ 2084333 h 4397375"/>
              <a:gd name="connsiteX8385" fmla="*/ 6029812 w 12191954"/>
              <a:gd name="connsiteY8385" fmla="*/ 2081166 h 4397375"/>
              <a:gd name="connsiteX8386" fmla="*/ 6034576 w 12191954"/>
              <a:gd name="connsiteY8386" fmla="*/ 2077998 h 4397375"/>
              <a:gd name="connsiteX8387" fmla="*/ 6039866 w 12191954"/>
              <a:gd name="connsiteY8387" fmla="*/ 2075358 h 4397375"/>
              <a:gd name="connsiteX8388" fmla="*/ 6046745 w 12191954"/>
              <a:gd name="connsiteY8388" fmla="*/ 2073246 h 4397375"/>
              <a:gd name="connsiteX8389" fmla="*/ 6053094 w 12191954"/>
              <a:gd name="connsiteY8389" fmla="*/ 2072190 h 4397375"/>
              <a:gd name="connsiteX8390" fmla="*/ 6060503 w 12191954"/>
              <a:gd name="connsiteY8390" fmla="*/ 2071134 h 4397375"/>
              <a:gd name="connsiteX8391" fmla="*/ 6069497 w 12191954"/>
              <a:gd name="connsiteY8391" fmla="*/ 2071134 h 4397375"/>
              <a:gd name="connsiteX8392" fmla="*/ 6070028 w 12191954"/>
              <a:gd name="connsiteY8392" fmla="*/ 2080638 h 4397375"/>
              <a:gd name="connsiteX8393" fmla="*/ 6070028 w 12191954"/>
              <a:gd name="connsiteY8393" fmla="*/ 2090669 h 4397375"/>
              <a:gd name="connsiteX8394" fmla="*/ 6068968 w 12191954"/>
              <a:gd name="connsiteY8394" fmla="*/ 2112315 h 4397375"/>
              <a:gd name="connsiteX8395" fmla="*/ 6067382 w 12191954"/>
              <a:gd name="connsiteY8395" fmla="*/ 2136074 h 4397375"/>
              <a:gd name="connsiteX8396" fmla="*/ 6066324 w 12191954"/>
              <a:gd name="connsiteY8396" fmla="*/ 2159832 h 4397375"/>
              <a:gd name="connsiteX8397" fmla="*/ 6065264 w 12191954"/>
              <a:gd name="connsiteY8397" fmla="*/ 2183062 h 4397375"/>
              <a:gd name="connsiteX8398" fmla="*/ 6065264 w 12191954"/>
              <a:gd name="connsiteY8398" fmla="*/ 2193621 h 4397375"/>
              <a:gd name="connsiteX8399" fmla="*/ 6066852 w 12191954"/>
              <a:gd name="connsiteY8399" fmla="*/ 2204181 h 4397375"/>
              <a:gd name="connsiteX8400" fmla="*/ 6067910 w 12191954"/>
              <a:gd name="connsiteY8400" fmla="*/ 2214212 h 4397375"/>
              <a:gd name="connsiteX8401" fmla="*/ 6069497 w 12191954"/>
              <a:gd name="connsiteY8401" fmla="*/ 2223187 h 4397375"/>
              <a:gd name="connsiteX8402" fmla="*/ 6072144 w 12191954"/>
              <a:gd name="connsiteY8402" fmla="*/ 2231635 h 4397375"/>
              <a:gd name="connsiteX8403" fmla="*/ 6075319 w 12191954"/>
              <a:gd name="connsiteY8403" fmla="*/ 2238498 h 4397375"/>
              <a:gd name="connsiteX8404" fmla="*/ 6074790 w 12191954"/>
              <a:gd name="connsiteY8404" fmla="*/ 2246418 h 4397375"/>
              <a:gd name="connsiteX8405" fmla="*/ 6074261 w 12191954"/>
              <a:gd name="connsiteY8405" fmla="*/ 2252753 h 4397375"/>
              <a:gd name="connsiteX8406" fmla="*/ 6073205 w 12191954"/>
              <a:gd name="connsiteY8406" fmla="*/ 2258561 h 4397375"/>
              <a:gd name="connsiteX8407" fmla="*/ 6072144 w 12191954"/>
              <a:gd name="connsiteY8407" fmla="*/ 2263312 h 4397375"/>
              <a:gd name="connsiteX8408" fmla="*/ 6070556 w 12191954"/>
              <a:gd name="connsiteY8408" fmla="*/ 2268592 h 4397375"/>
              <a:gd name="connsiteX8409" fmla="*/ 6069497 w 12191954"/>
              <a:gd name="connsiteY8409" fmla="*/ 2274399 h 4397375"/>
              <a:gd name="connsiteX8410" fmla="*/ 6068968 w 12191954"/>
              <a:gd name="connsiteY8410" fmla="*/ 2281791 h 4397375"/>
              <a:gd name="connsiteX8411" fmla="*/ 6068968 w 12191954"/>
              <a:gd name="connsiteY8411" fmla="*/ 2290238 h 4397375"/>
              <a:gd name="connsiteX8412" fmla="*/ 6066324 w 12191954"/>
              <a:gd name="connsiteY8412" fmla="*/ 2288126 h 4397375"/>
              <a:gd name="connsiteX8413" fmla="*/ 6062090 w 12191954"/>
              <a:gd name="connsiteY8413" fmla="*/ 2287598 h 4397375"/>
              <a:gd name="connsiteX8414" fmla="*/ 6057858 w 12191954"/>
              <a:gd name="connsiteY8414" fmla="*/ 2287598 h 4397375"/>
              <a:gd name="connsiteX8415" fmla="*/ 6053624 w 12191954"/>
              <a:gd name="connsiteY8415" fmla="*/ 2288126 h 4397375"/>
              <a:gd name="connsiteX8416" fmla="*/ 6044099 w 12191954"/>
              <a:gd name="connsiteY8416" fmla="*/ 2290238 h 4397375"/>
              <a:gd name="connsiteX8417" fmla="*/ 6035105 w 12191954"/>
              <a:gd name="connsiteY8417" fmla="*/ 2291822 h 4397375"/>
              <a:gd name="connsiteX8418" fmla="*/ 6030872 w 12191954"/>
              <a:gd name="connsiteY8418" fmla="*/ 2292350 h 4397375"/>
              <a:gd name="connsiteX8419" fmla="*/ 6027166 w 12191954"/>
              <a:gd name="connsiteY8419" fmla="*/ 2291822 h 4397375"/>
              <a:gd name="connsiteX8420" fmla="*/ 6023462 w 12191954"/>
              <a:gd name="connsiteY8420" fmla="*/ 2290766 h 4397375"/>
              <a:gd name="connsiteX8421" fmla="*/ 6020287 w 12191954"/>
              <a:gd name="connsiteY8421" fmla="*/ 2288126 h 4397375"/>
              <a:gd name="connsiteX8422" fmla="*/ 6018171 w 12191954"/>
              <a:gd name="connsiteY8422" fmla="*/ 2284959 h 4397375"/>
              <a:gd name="connsiteX8423" fmla="*/ 6016055 w 12191954"/>
              <a:gd name="connsiteY8423" fmla="*/ 2279151 h 4397375"/>
              <a:gd name="connsiteX8424" fmla="*/ 6015526 w 12191954"/>
              <a:gd name="connsiteY8424" fmla="*/ 2272288 h 4397375"/>
              <a:gd name="connsiteX8425" fmla="*/ 6015526 w 12191954"/>
              <a:gd name="connsiteY8425" fmla="*/ 2263840 h 4397375"/>
              <a:gd name="connsiteX8426" fmla="*/ 6018701 w 12191954"/>
              <a:gd name="connsiteY8426" fmla="*/ 2262256 h 4397375"/>
              <a:gd name="connsiteX8427" fmla="*/ 6020816 w 12191954"/>
              <a:gd name="connsiteY8427" fmla="*/ 2261728 h 4397375"/>
              <a:gd name="connsiteX8428" fmla="*/ 6023462 w 12191954"/>
              <a:gd name="connsiteY8428" fmla="*/ 2261728 h 4397375"/>
              <a:gd name="connsiteX8429" fmla="*/ 6025050 w 12191954"/>
              <a:gd name="connsiteY8429" fmla="*/ 2262256 h 4397375"/>
              <a:gd name="connsiteX8430" fmla="*/ 6027166 w 12191954"/>
              <a:gd name="connsiteY8430" fmla="*/ 2263312 h 4397375"/>
              <a:gd name="connsiteX8431" fmla="*/ 6028754 w 12191954"/>
              <a:gd name="connsiteY8431" fmla="*/ 2264368 h 4397375"/>
              <a:gd name="connsiteX8432" fmla="*/ 6030872 w 12191954"/>
              <a:gd name="connsiteY8432" fmla="*/ 2268064 h 4397375"/>
              <a:gd name="connsiteX8433" fmla="*/ 6034045 w 12191954"/>
              <a:gd name="connsiteY8433" fmla="*/ 2272288 h 4397375"/>
              <a:gd name="connsiteX8434" fmla="*/ 6037221 w 12191954"/>
              <a:gd name="connsiteY8434" fmla="*/ 2275983 h 4397375"/>
              <a:gd name="connsiteX8435" fmla="*/ 6038807 w 12191954"/>
              <a:gd name="connsiteY8435" fmla="*/ 2277039 h 4397375"/>
              <a:gd name="connsiteX8436" fmla="*/ 6040396 w 12191954"/>
              <a:gd name="connsiteY8436" fmla="*/ 2277567 h 4397375"/>
              <a:gd name="connsiteX8437" fmla="*/ 6043041 w 12191954"/>
              <a:gd name="connsiteY8437" fmla="*/ 2277567 h 4397375"/>
              <a:gd name="connsiteX8438" fmla="*/ 6045157 w 12191954"/>
              <a:gd name="connsiteY8438" fmla="*/ 2277039 h 4397375"/>
              <a:gd name="connsiteX8439" fmla="*/ 6048332 w 12191954"/>
              <a:gd name="connsiteY8439" fmla="*/ 2273871 h 4397375"/>
              <a:gd name="connsiteX8440" fmla="*/ 6051507 w 12191954"/>
              <a:gd name="connsiteY8440" fmla="*/ 2270704 h 4397375"/>
              <a:gd name="connsiteX8441" fmla="*/ 6054154 w 12191954"/>
              <a:gd name="connsiteY8441" fmla="*/ 2266480 h 4397375"/>
              <a:gd name="connsiteX8442" fmla="*/ 6056798 w 12191954"/>
              <a:gd name="connsiteY8442" fmla="*/ 2261728 h 4397375"/>
              <a:gd name="connsiteX8443" fmla="*/ 6058386 w 12191954"/>
              <a:gd name="connsiteY8443" fmla="*/ 2256977 h 4397375"/>
              <a:gd name="connsiteX8444" fmla="*/ 6059972 w 12191954"/>
              <a:gd name="connsiteY8444" fmla="*/ 2251169 h 4397375"/>
              <a:gd name="connsiteX8445" fmla="*/ 6062090 w 12191954"/>
              <a:gd name="connsiteY8445" fmla="*/ 2244834 h 4397375"/>
              <a:gd name="connsiteX8446" fmla="*/ 6063148 w 12191954"/>
              <a:gd name="connsiteY8446" fmla="*/ 2238498 h 4397375"/>
              <a:gd name="connsiteX8447" fmla="*/ 6062618 w 12191954"/>
              <a:gd name="connsiteY8447" fmla="*/ 2231635 h 4397375"/>
              <a:gd name="connsiteX8448" fmla="*/ 6061562 w 12191954"/>
              <a:gd name="connsiteY8448" fmla="*/ 2225299 h 4397375"/>
              <a:gd name="connsiteX8449" fmla="*/ 6058915 w 12191954"/>
              <a:gd name="connsiteY8449" fmla="*/ 2220547 h 4397375"/>
              <a:gd name="connsiteX8450" fmla="*/ 6056798 w 12191954"/>
              <a:gd name="connsiteY8450" fmla="*/ 2217380 h 4397375"/>
              <a:gd name="connsiteX8451" fmla="*/ 6054154 w 12191954"/>
              <a:gd name="connsiteY8451" fmla="*/ 2214212 h 4397375"/>
              <a:gd name="connsiteX8452" fmla="*/ 6051507 w 12191954"/>
              <a:gd name="connsiteY8452" fmla="*/ 2212100 h 4397375"/>
              <a:gd name="connsiteX8453" fmla="*/ 6047803 w 12191954"/>
              <a:gd name="connsiteY8453" fmla="*/ 2209988 h 4397375"/>
              <a:gd name="connsiteX8454" fmla="*/ 6044099 w 12191954"/>
              <a:gd name="connsiteY8454" fmla="*/ 2208932 h 4397375"/>
              <a:gd name="connsiteX8455" fmla="*/ 6037750 w 12191954"/>
              <a:gd name="connsiteY8455" fmla="*/ 2205764 h 4397375"/>
              <a:gd name="connsiteX8456" fmla="*/ 6034045 w 12191954"/>
              <a:gd name="connsiteY8456" fmla="*/ 2204181 h 4397375"/>
              <a:gd name="connsiteX8457" fmla="*/ 6030872 w 12191954"/>
              <a:gd name="connsiteY8457" fmla="*/ 2202069 h 4397375"/>
              <a:gd name="connsiteX8458" fmla="*/ 6028225 w 12191954"/>
              <a:gd name="connsiteY8458" fmla="*/ 2199429 h 4397375"/>
              <a:gd name="connsiteX8459" fmla="*/ 6025580 w 12191954"/>
              <a:gd name="connsiteY8459" fmla="*/ 2195733 h 4397375"/>
              <a:gd name="connsiteX8460" fmla="*/ 6023462 w 12191954"/>
              <a:gd name="connsiteY8460" fmla="*/ 2192037 h 4397375"/>
              <a:gd name="connsiteX8461" fmla="*/ 6021346 w 12191954"/>
              <a:gd name="connsiteY8461" fmla="*/ 2186230 h 4397375"/>
              <a:gd name="connsiteX8462" fmla="*/ 6013939 w 12191954"/>
              <a:gd name="connsiteY8462" fmla="*/ 2204181 h 4397375"/>
              <a:gd name="connsiteX8463" fmla="*/ 6010235 w 12191954"/>
              <a:gd name="connsiteY8463" fmla="*/ 2211572 h 4397375"/>
              <a:gd name="connsiteX8464" fmla="*/ 6006001 w 12191954"/>
              <a:gd name="connsiteY8464" fmla="*/ 2216324 h 4397375"/>
              <a:gd name="connsiteX8465" fmla="*/ 6004413 w 12191954"/>
              <a:gd name="connsiteY8465" fmla="*/ 2217908 h 4397375"/>
              <a:gd name="connsiteX8466" fmla="*/ 6002825 w 12191954"/>
              <a:gd name="connsiteY8466" fmla="*/ 2218964 h 4397375"/>
              <a:gd name="connsiteX8467" fmla="*/ 6000180 w 12191954"/>
              <a:gd name="connsiteY8467" fmla="*/ 2219491 h 4397375"/>
              <a:gd name="connsiteX8468" fmla="*/ 5998064 w 12191954"/>
              <a:gd name="connsiteY8468" fmla="*/ 2219491 h 4397375"/>
              <a:gd name="connsiteX8469" fmla="*/ 5994889 w 12191954"/>
              <a:gd name="connsiteY8469" fmla="*/ 2218964 h 4397375"/>
              <a:gd name="connsiteX8470" fmla="*/ 5991714 w 12191954"/>
              <a:gd name="connsiteY8470" fmla="*/ 2217380 h 4397375"/>
              <a:gd name="connsiteX8471" fmla="*/ 5989069 w 12191954"/>
              <a:gd name="connsiteY8471" fmla="*/ 2215268 h 4397375"/>
              <a:gd name="connsiteX8472" fmla="*/ 5985894 w 12191954"/>
              <a:gd name="connsiteY8472" fmla="*/ 2212100 h 4397375"/>
              <a:gd name="connsiteX8473" fmla="*/ 5985894 w 12191954"/>
              <a:gd name="connsiteY8473" fmla="*/ 2202069 h 4397375"/>
              <a:gd name="connsiteX8474" fmla="*/ 5986951 w 12191954"/>
              <a:gd name="connsiteY8474" fmla="*/ 2193093 h 4397375"/>
              <a:gd name="connsiteX8475" fmla="*/ 5990657 w 12191954"/>
              <a:gd name="connsiteY8475" fmla="*/ 2177255 h 4397375"/>
              <a:gd name="connsiteX8476" fmla="*/ 5991714 w 12191954"/>
              <a:gd name="connsiteY8476" fmla="*/ 2168807 h 4397375"/>
              <a:gd name="connsiteX8477" fmla="*/ 5993302 w 12191954"/>
              <a:gd name="connsiteY8477" fmla="*/ 2159304 h 4397375"/>
              <a:gd name="connsiteX8478" fmla="*/ 5993302 w 12191954"/>
              <a:gd name="connsiteY8478" fmla="*/ 2148217 h 4397375"/>
              <a:gd name="connsiteX8479" fmla="*/ 5991714 w 12191954"/>
              <a:gd name="connsiteY8479" fmla="*/ 2135018 h 4397375"/>
              <a:gd name="connsiteX8480" fmla="*/ 5988539 w 12191954"/>
              <a:gd name="connsiteY8480" fmla="*/ 2137130 h 4397375"/>
              <a:gd name="connsiteX8481" fmla="*/ 5984835 w 12191954"/>
              <a:gd name="connsiteY8481" fmla="*/ 2140825 h 4397375"/>
              <a:gd name="connsiteX8482" fmla="*/ 5981661 w 12191954"/>
              <a:gd name="connsiteY8482" fmla="*/ 2144521 h 4397375"/>
              <a:gd name="connsiteX8483" fmla="*/ 5979015 w 12191954"/>
              <a:gd name="connsiteY8483" fmla="*/ 2148745 h 4397375"/>
              <a:gd name="connsiteX8484" fmla="*/ 5975839 w 12191954"/>
              <a:gd name="connsiteY8484" fmla="*/ 2154024 h 4397375"/>
              <a:gd name="connsiteX8485" fmla="*/ 5973723 w 12191954"/>
              <a:gd name="connsiteY8485" fmla="*/ 2159304 h 4397375"/>
              <a:gd name="connsiteX8486" fmla="*/ 5971608 w 12191954"/>
              <a:gd name="connsiteY8486" fmla="*/ 2165111 h 4397375"/>
              <a:gd name="connsiteX8487" fmla="*/ 5970020 w 12191954"/>
              <a:gd name="connsiteY8487" fmla="*/ 2170919 h 4397375"/>
              <a:gd name="connsiteX8488" fmla="*/ 5968432 w 12191954"/>
              <a:gd name="connsiteY8488" fmla="*/ 2177783 h 4397375"/>
              <a:gd name="connsiteX8489" fmla="*/ 5967902 w 12191954"/>
              <a:gd name="connsiteY8489" fmla="*/ 2184118 h 4397375"/>
              <a:gd name="connsiteX8490" fmla="*/ 5965786 w 12191954"/>
              <a:gd name="connsiteY8490" fmla="*/ 2197845 h 4397375"/>
              <a:gd name="connsiteX8491" fmla="*/ 5966316 w 12191954"/>
              <a:gd name="connsiteY8491" fmla="*/ 2211572 h 4397375"/>
              <a:gd name="connsiteX8492" fmla="*/ 5966845 w 12191954"/>
              <a:gd name="connsiteY8492" fmla="*/ 2218436 h 4397375"/>
              <a:gd name="connsiteX8493" fmla="*/ 5967902 w 12191954"/>
              <a:gd name="connsiteY8493" fmla="*/ 2224771 h 4397375"/>
              <a:gd name="connsiteX8494" fmla="*/ 5959967 w 12191954"/>
              <a:gd name="connsiteY8494" fmla="*/ 2211572 h 4397375"/>
              <a:gd name="connsiteX8495" fmla="*/ 5952029 w 12191954"/>
              <a:gd name="connsiteY8495" fmla="*/ 2199957 h 4397375"/>
              <a:gd name="connsiteX8496" fmla="*/ 5948854 w 12191954"/>
              <a:gd name="connsiteY8496" fmla="*/ 2195733 h 4397375"/>
              <a:gd name="connsiteX8497" fmla="*/ 5945151 w 12191954"/>
              <a:gd name="connsiteY8497" fmla="*/ 2192037 h 4397375"/>
              <a:gd name="connsiteX8498" fmla="*/ 5940917 w 12191954"/>
              <a:gd name="connsiteY8498" fmla="*/ 2188870 h 4397375"/>
              <a:gd name="connsiteX8499" fmla="*/ 5937212 w 12191954"/>
              <a:gd name="connsiteY8499" fmla="*/ 2186230 h 4397375"/>
              <a:gd name="connsiteX8500" fmla="*/ 5933509 w 12191954"/>
              <a:gd name="connsiteY8500" fmla="*/ 2184118 h 4397375"/>
              <a:gd name="connsiteX8501" fmla="*/ 5928746 w 12191954"/>
              <a:gd name="connsiteY8501" fmla="*/ 2183062 h 4397375"/>
              <a:gd name="connsiteX8502" fmla="*/ 5924514 w 12191954"/>
              <a:gd name="connsiteY8502" fmla="*/ 2182534 h 4397375"/>
              <a:gd name="connsiteX8503" fmla="*/ 5919751 w 12191954"/>
              <a:gd name="connsiteY8503" fmla="*/ 2181478 h 4397375"/>
              <a:gd name="connsiteX8504" fmla="*/ 5914459 w 12191954"/>
              <a:gd name="connsiteY8504" fmla="*/ 2182534 h 4397375"/>
              <a:gd name="connsiteX8505" fmla="*/ 5909168 w 12191954"/>
              <a:gd name="connsiteY8505" fmla="*/ 2183062 h 4397375"/>
              <a:gd name="connsiteX8506" fmla="*/ 5902819 w 12191954"/>
              <a:gd name="connsiteY8506" fmla="*/ 2184118 h 4397375"/>
              <a:gd name="connsiteX8507" fmla="*/ 5896469 w 12191954"/>
              <a:gd name="connsiteY8507" fmla="*/ 2185702 h 4397375"/>
              <a:gd name="connsiteX8508" fmla="*/ 5896469 w 12191954"/>
              <a:gd name="connsiteY8508" fmla="*/ 2158776 h 4397375"/>
              <a:gd name="connsiteX8509" fmla="*/ 5896469 w 12191954"/>
              <a:gd name="connsiteY8509" fmla="*/ 2149273 h 4397375"/>
              <a:gd name="connsiteX8510" fmla="*/ 5895411 w 12191954"/>
              <a:gd name="connsiteY8510" fmla="*/ 2139769 h 4397375"/>
              <a:gd name="connsiteX8511" fmla="*/ 5894352 w 12191954"/>
              <a:gd name="connsiteY8511" fmla="*/ 2129738 h 4397375"/>
              <a:gd name="connsiteX8512" fmla="*/ 5891707 w 12191954"/>
              <a:gd name="connsiteY8512" fmla="*/ 2117595 h 4397375"/>
              <a:gd name="connsiteX8513" fmla="*/ 5884828 w 12191954"/>
              <a:gd name="connsiteY8513" fmla="*/ 2082222 h 4397375"/>
              <a:gd name="connsiteX8514" fmla="*/ 5888531 w 12191954"/>
              <a:gd name="connsiteY8514" fmla="*/ 2083277 h 4397375"/>
              <a:gd name="connsiteX8515" fmla="*/ 5892765 w 12191954"/>
              <a:gd name="connsiteY8515" fmla="*/ 2083277 h 4397375"/>
              <a:gd name="connsiteX8516" fmla="*/ 5896998 w 12191954"/>
              <a:gd name="connsiteY8516" fmla="*/ 2083277 h 4397375"/>
              <a:gd name="connsiteX8517" fmla="*/ 5901231 w 12191954"/>
              <a:gd name="connsiteY8517" fmla="*/ 2082749 h 4397375"/>
              <a:gd name="connsiteX8518" fmla="*/ 5908109 w 12191954"/>
              <a:gd name="connsiteY8518" fmla="*/ 2080638 h 4397375"/>
              <a:gd name="connsiteX8519" fmla="*/ 5915517 w 12191954"/>
              <a:gd name="connsiteY8519" fmla="*/ 2076942 h 4397375"/>
              <a:gd name="connsiteX8520" fmla="*/ 5921868 w 12191954"/>
              <a:gd name="connsiteY8520" fmla="*/ 2072718 h 4397375"/>
              <a:gd name="connsiteX8521" fmla="*/ 5928746 w 12191954"/>
              <a:gd name="connsiteY8521" fmla="*/ 2069550 h 4397375"/>
              <a:gd name="connsiteX8522" fmla="*/ 5934566 w 12191954"/>
              <a:gd name="connsiteY8522" fmla="*/ 2065327 h 4397375"/>
              <a:gd name="connsiteX8523" fmla="*/ 5939858 w 12191954"/>
              <a:gd name="connsiteY8523" fmla="*/ 2062687 h 4397375"/>
              <a:gd name="connsiteX8524" fmla="*/ 5945151 w 12191954"/>
              <a:gd name="connsiteY8524" fmla="*/ 2061103 h 4397375"/>
              <a:gd name="connsiteX8525" fmla="*/ 4899122 w 12191954"/>
              <a:gd name="connsiteY8525" fmla="*/ 2047875 h 4397375"/>
              <a:gd name="connsiteX8526" fmla="*/ 4902338 w 12191954"/>
              <a:gd name="connsiteY8526" fmla="*/ 2047875 h 4397375"/>
              <a:gd name="connsiteX8527" fmla="*/ 4905017 w 12191954"/>
              <a:gd name="connsiteY8527" fmla="*/ 2048977 h 4397375"/>
              <a:gd name="connsiteX8528" fmla="*/ 4918414 w 12191954"/>
              <a:gd name="connsiteY8528" fmla="*/ 2051731 h 4397375"/>
              <a:gd name="connsiteX8529" fmla="*/ 4922166 w 12191954"/>
              <a:gd name="connsiteY8529" fmla="*/ 2051731 h 4397375"/>
              <a:gd name="connsiteX8530" fmla="*/ 4924845 w 12191954"/>
              <a:gd name="connsiteY8530" fmla="*/ 2051731 h 4397375"/>
              <a:gd name="connsiteX8531" fmla="*/ 4927523 w 12191954"/>
              <a:gd name="connsiteY8531" fmla="*/ 2051731 h 4397375"/>
              <a:gd name="connsiteX8532" fmla="*/ 4930739 w 12191954"/>
              <a:gd name="connsiteY8532" fmla="*/ 2050629 h 4397375"/>
              <a:gd name="connsiteX8533" fmla="*/ 4928596 w 12191954"/>
              <a:gd name="connsiteY8533" fmla="*/ 2056688 h 4397375"/>
              <a:gd name="connsiteX8534" fmla="*/ 4926988 w 12191954"/>
              <a:gd name="connsiteY8534" fmla="*/ 2061645 h 4397375"/>
              <a:gd name="connsiteX8535" fmla="*/ 4924309 w 12191954"/>
              <a:gd name="connsiteY8535" fmla="*/ 2066051 h 4397375"/>
              <a:gd name="connsiteX8536" fmla="*/ 4922166 w 12191954"/>
              <a:gd name="connsiteY8536" fmla="*/ 2069355 h 4397375"/>
              <a:gd name="connsiteX8537" fmla="*/ 4919485 w 12191954"/>
              <a:gd name="connsiteY8537" fmla="*/ 2071558 h 4397375"/>
              <a:gd name="connsiteX8538" fmla="*/ 4917344 w 12191954"/>
              <a:gd name="connsiteY8538" fmla="*/ 2073211 h 4397375"/>
              <a:gd name="connsiteX8539" fmla="*/ 4914128 w 12191954"/>
              <a:gd name="connsiteY8539" fmla="*/ 2074312 h 4397375"/>
              <a:gd name="connsiteX8540" fmla="*/ 4911984 w 12191954"/>
              <a:gd name="connsiteY8540" fmla="*/ 2074863 h 4397375"/>
              <a:gd name="connsiteX8541" fmla="*/ 4908768 w 12191954"/>
              <a:gd name="connsiteY8541" fmla="*/ 2074863 h 4397375"/>
              <a:gd name="connsiteX8542" fmla="*/ 4906089 w 12191954"/>
              <a:gd name="connsiteY8542" fmla="*/ 2074312 h 4397375"/>
              <a:gd name="connsiteX8543" fmla="*/ 4899659 w 12191954"/>
              <a:gd name="connsiteY8543" fmla="*/ 2071558 h 4397375"/>
              <a:gd name="connsiteX8544" fmla="*/ 4893764 w 12191954"/>
              <a:gd name="connsiteY8544" fmla="*/ 2067703 h 4397375"/>
              <a:gd name="connsiteX8545" fmla="*/ 4887871 w 12191954"/>
              <a:gd name="connsiteY8545" fmla="*/ 2063297 h 4397375"/>
              <a:gd name="connsiteX8546" fmla="*/ 4888405 w 12191954"/>
              <a:gd name="connsiteY8546" fmla="*/ 2058340 h 4397375"/>
              <a:gd name="connsiteX8547" fmla="*/ 4889478 w 12191954"/>
              <a:gd name="connsiteY8547" fmla="*/ 2054484 h 4397375"/>
              <a:gd name="connsiteX8548" fmla="*/ 4891621 w 12191954"/>
              <a:gd name="connsiteY8548" fmla="*/ 2051731 h 4397375"/>
              <a:gd name="connsiteX8549" fmla="*/ 4893764 w 12191954"/>
              <a:gd name="connsiteY8549" fmla="*/ 2050078 h 4397375"/>
              <a:gd name="connsiteX8550" fmla="*/ 4896443 w 12191954"/>
              <a:gd name="connsiteY8550" fmla="*/ 2048977 h 4397375"/>
              <a:gd name="connsiteX8551" fmla="*/ 5628317 w 12191954"/>
              <a:gd name="connsiteY8551" fmla="*/ 2027238 h 4397375"/>
              <a:gd name="connsiteX8552" fmla="*/ 5634581 w 12191954"/>
              <a:gd name="connsiteY8552" fmla="*/ 2027767 h 4397375"/>
              <a:gd name="connsiteX8553" fmla="*/ 5638234 w 12191954"/>
              <a:gd name="connsiteY8553" fmla="*/ 2043113 h 4397375"/>
              <a:gd name="connsiteX8554" fmla="*/ 5641365 w 12191954"/>
              <a:gd name="connsiteY8554" fmla="*/ 2055284 h 4397375"/>
              <a:gd name="connsiteX8555" fmla="*/ 5644495 w 12191954"/>
              <a:gd name="connsiteY8555" fmla="*/ 2063751 h 4397375"/>
              <a:gd name="connsiteX8556" fmla="*/ 5646062 w 12191954"/>
              <a:gd name="connsiteY8556" fmla="*/ 2066396 h 4397375"/>
              <a:gd name="connsiteX8557" fmla="*/ 5647628 w 12191954"/>
              <a:gd name="connsiteY8557" fmla="*/ 2069042 h 4397375"/>
              <a:gd name="connsiteX8558" fmla="*/ 5650237 w 12191954"/>
              <a:gd name="connsiteY8558" fmla="*/ 2070630 h 4397375"/>
              <a:gd name="connsiteX8559" fmla="*/ 5652325 w 12191954"/>
              <a:gd name="connsiteY8559" fmla="*/ 2071688 h 4397375"/>
              <a:gd name="connsiteX8560" fmla="*/ 5654934 w 12191954"/>
              <a:gd name="connsiteY8560" fmla="*/ 2071688 h 4397375"/>
              <a:gd name="connsiteX8561" fmla="*/ 5658588 w 12191954"/>
              <a:gd name="connsiteY8561" fmla="*/ 2071688 h 4397375"/>
              <a:gd name="connsiteX8562" fmla="*/ 5661718 w 12191954"/>
              <a:gd name="connsiteY8562" fmla="*/ 2071159 h 4397375"/>
              <a:gd name="connsiteX8563" fmla="*/ 5665372 w 12191954"/>
              <a:gd name="connsiteY8563" fmla="*/ 2070630 h 4397375"/>
              <a:gd name="connsiteX8564" fmla="*/ 5675288 w 12191954"/>
              <a:gd name="connsiteY8564" fmla="*/ 2066926 h 4397375"/>
              <a:gd name="connsiteX8565" fmla="*/ 5673200 w 12191954"/>
              <a:gd name="connsiteY8565" fmla="*/ 2079626 h 4397375"/>
              <a:gd name="connsiteX8566" fmla="*/ 5671112 w 12191954"/>
              <a:gd name="connsiteY8566" fmla="*/ 2093913 h 4397375"/>
              <a:gd name="connsiteX8567" fmla="*/ 5669547 w 12191954"/>
              <a:gd name="connsiteY8567" fmla="*/ 2108201 h 4397375"/>
              <a:gd name="connsiteX8568" fmla="*/ 5667982 w 12191954"/>
              <a:gd name="connsiteY8568" fmla="*/ 2121430 h 4397375"/>
              <a:gd name="connsiteX8569" fmla="*/ 5665372 w 12191954"/>
              <a:gd name="connsiteY8569" fmla="*/ 2134130 h 4397375"/>
              <a:gd name="connsiteX8570" fmla="*/ 5664329 w 12191954"/>
              <a:gd name="connsiteY8570" fmla="*/ 2139951 h 4397375"/>
              <a:gd name="connsiteX8571" fmla="*/ 5662241 w 12191954"/>
              <a:gd name="connsiteY8571" fmla="*/ 2144713 h 4397375"/>
              <a:gd name="connsiteX8572" fmla="*/ 5660154 w 12191954"/>
              <a:gd name="connsiteY8572" fmla="*/ 2149476 h 4397375"/>
              <a:gd name="connsiteX8573" fmla="*/ 5657544 w 12191954"/>
              <a:gd name="connsiteY8573" fmla="*/ 2153180 h 4397375"/>
              <a:gd name="connsiteX8574" fmla="*/ 5654934 w 12191954"/>
              <a:gd name="connsiteY8574" fmla="*/ 2155296 h 4397375"/>
              <a:gd name="connsiteX8575" fmla="*/ 5651802 w 12191954"/>
              <a:gd name="connsiteY8575" fmla="*/ 2157413 h 4397375"/>
              <a:gd name="connsiteX8576" fmla="*/ 5651282 w 12191954"/>
              <a:gd name="connsiteY8576" fmla="*/ 2153709 h 4397375"/>
              <a:gd name="connsiteX8577" fmla="*/ 5651802 w 12191954"/>
              <a:gd name="connsiteY8577" fmla="*/ 2150534 h 4397375"/>
              <a:gd name="connsiteX8578" fmla="*/ 5652325 w 12191954"/>
              <a:gd name="connsiteY8578" fmla="*/ 2148946 h 4397375"/>
              <a:gd name="connsiteX8579" fmla="*/ 5652847 w 12191954"/>
              <a:gd name="connsiteY8579" fmla="*/ 2147359 h 4397375"/>
              <a:gd name="connsiteX8580" fmla="*/ 5653890 w 12191954"/>
              <a:gd name="connsiteY8580" fmla="*/ 2145771 h 4397375"/>
              <a:gd name="connsiteX8581" fmla="*/ 5654934 w 12191954"/>
              <a:gd name="connsiteY8581" fmla="*/ 2145242 h 4397375"/>
              <a:gd name="connsiteX8582" fmla="*/ 5657544 w 12191954"/>
              <a:gd name="connsiteY8582" fmla="*/ 2144184 h 4397375"/>
              <a:gd name="connsiteX8583" fmla="*/ 5654934 w 12191954"/>
              <a:gd name="connsiteY8583" fmla="*/ 2142596 h 4397375"/>
              <a:gd name="connsiteX8584" fmla="*/ 5651802 w 12191954"/>
              <a:gd name="connsiteY8584" fmla="*/ 2138892 h 4397375"/>
              <a:gd name="connsiteX8585" fmla="*/ 5649715 w 12191954"/>
              <a:gd name="connsiteY8585" fmla="*/ 2134659 h 4397375"/>
              <a:gd name="connsiteX8586" fmla="*/ 5646583 w 12191954"/>
              <a:gd name="connsiteY8586" fmla="*/ 2129367 h 4397375"/>
              <a:gd name="connsiteX8587" fmla="*/ 5640843 w 12191954"/>
              <a:gd name="connsiteY8587" fmla="*/ 2118255 h 4397375"/>
              <a:gd name="connsiteX8588" fmla="*/ 5635624 w 12191954"/>
              <a:gd name="connsiteY8588" fmla="*/ 2106084 h 4397375"/>
              <a:gd name="connsiteX8589" fmla="*/ 5630405 w 12191954"/>
              <a:gd name="connsiteY8589" fmla="*/ 2095501 h 4397375"/>
              <a:gd name="connsiteX8590" fmla="*/ 5627796 w 12191954"/>
              <a:gd name="connsiteY8590" fmla="*/ 2091267 h 4397375"/>
              <a:gd name="connsiteX8591" fmla="*/ 5625187 w 12191954"/>
              <a:gd name="connsiteY8591" fmla="*/ 2089151 h 4397375"/>
              <a:gd name="connsiteX8592" fmla="*/ 5622576 w 12191954"/>
              <a:gd name="connsiteY8592" fmla="*/ 2087034 h 4397375"/>
              <a:gd name="connsiteX8593" fmla="*/ 5622056 w 12191954"/>
              <a:gd name="connsiteY8593" fmla="*/ 2086505 h 4397375"/>
              <a:gd name="connsiteX8594" fmla="*/ 5621011 w 12191954"/>
              <a:gd name="connsiteY8594" fmla="*/ 2087034 h 4397375"/>
              <a:gd name="connsiteX8595" fmla="*/ 5619967 w 12191954"/>
              <a:gd name="connsiteY8595" fmla="*/ 2088092 h 4397375"/>
              <a:gd name="connsiteX8596" fmla="*/ 5618402 w 12191954"/>
              <a:gd name="connsiteY8596" fmla="*/ 2089151 h 4397375"/>
              <a:gd name="connsiteX8597" fmla="*/ 5616837 w 12191954"/>
              <a:gd name="connsiteY8597" fmla="*/ 2092326 h 4397375"/>
              <a:gd name="connsiteX8598" fmla="*/ 5615792 w 12191954"/>
              <a:gd name="connsiteY8598" fmla="*/ 2092326 h 4397375"/>
              <a:gd name="connsiteX8599" fmla="*/ 5614749 w 12191954"/>
              <a:gd name="connsiteY8599" fmla="*/ 2092326 h 4397375"/>
              <a:gd name="connsiteX8600" fmla="*/ 5613183 w 12191954"/>
              <a:gd name="connsiteY8600" fmla="*/ 2092326 h 4397375"/>
              <a:gd name="connsiteX8601" fmla="*/ 5612661 w 12191954"/>
              <a:gd name="connsiteY8601" fmla="*/ 2091267 h 4397375"/>
              <a:gd name="connsiteX8602" fmla="*/ 5611617 w 12191954"/>
              <a:gd name="connsiteY8602" fmla="*/ 2089151 h 4397375"/>
              <a:gd name="connsiteX8603" fmla="*/ 5611094 w 12191954"/>
              <a:gd name="connsiteY8603" fmla="*/ 2085976 h 4397375"/>
              <a:gd name="connsiteX8604" fmla="*/ 5610573 w 12191954"/>
              <a:gd name="connsiteY8604" fmla="*/ 2076980 h 4397375"/>
              <a:gd name="connsiteX8605" fmla="*/ 5610573 w 12191954"/>
              <a:gd name="connsiteY8605" fmla="*/ 2067455 h 4397375"/>
              <a:gd name="connsiteX8606" fmla="*/ 5610573 w 12191954"/>
              <a:gd name="connsiteY8606" fmla="*/ 2058988 h 4397375"/>
              <a:gd name="connsiteX8607" fmla="*/ 5610051 w 12191954"/>
              <a:gd name="connsiteY8607" fmla="*/ 2055284 h 4397375"/>
              <a:gd name="connsiteX8608" fmla="*/ 5608486 w 12191954"/>
              <a:gd name="connsiteY8608" fmla="*/ 2052109 h 4397375"/>
              <a:gd name="connsiteX8609" fmla="*/ 5607441 w 12191954"/>
              <a:gd name="connsiteY8609" fmla="*/ 2050521 h 4397375"/>
              <a:gd name="connsiteX8610" fmla="*/ 5606398 w 12191954"/>
              <a:gd name="connsiteY8610" fmla="*/ 2049992 h 4397375"/>
              <a:gd name="connsiteX8611" fmla="*/ 5605354 w 12191954"/>
              <a:gd name="connsiteY8611" fmla="*/ 2049992 h 4397375"/>
              <a:gd name="connsiteX8612" fmla="*/ 5602745 w 12191954"/>
              <a:gd name="connsiteY8612" fmla="*/ 2051051 h 4397375"/>
              <a:gd name="connsiteX8613" fmla="*/ 5599093 w 12191954"/>
              <a:gd name="connsiteY8613" fmla="*/ 2053696 h 4397375"/>
              <a:gd name="connsiteX8614" fmla="*/ 5601700 w 12191954"/>
              <a:gd name="connsiteY8614" fmla="*/ 2046288 h 4397375"/>
              <a:gd name="connsiteX8615" fmla="*/ 5604310 w 12191954"/>
              <a:gd name="connsiteY8615" fmla="*/ 2039938 h 4397375"/>
              <a:gd name="connsiteX8616" fmla="*/ 5607964 w 12191954"/>
              <a:gd name="connsiteY8616" fmla="*/ 2035176 h 4397375"/>
              <a:gd name="connsiteX8617" fmla="*/ 5612661 w 12191954"/>
              <a:gd name="connsiteY8617" fmla="*/ 2031471 h 4397375"/>
              <a:gd name="connsiteX8618" fmla="*/ 5617358 w 12191954"/>
              <a:gd name="connsiteY8618" fmla="*/ 2029355 h 4397375"/>
              <a:gd name="connsiteX8619" fmla="*/ 5622576 w 12191954"/>
              <a:gd name="connsiteY8619" fmla="*/ 2027767 h 4397375"/>
              <a:gd name="connsiteX8620" fmla="*/ 5341037 w 12191954"/>
              <a:gd name="connsiteY8620" fmla="*/ 2027238 h 4397375"/>
              <a:gd name="connsiteX8621" fmla="*/ 5343688 w 12191954"/>
              <a:gd name="connsiteY8621" fmla="*/ 2033032 h 4397375"/>
              <a:gd name="connsiteX8622" fmla="*/ 5344748 w 12191954"/>
              <a:gd name="connsiteY8622" fmla="*/ 2037773 h 4397375"/>
              <a:gd name="connsiteX8623" fmla="*/ 5345280 w 12191954"/>
              <a:gd name="connsiteY8623" fmla="*/ 2041987 h 4397375"/>
              <a:gd name="connsiteX8624" fmla="*/ 5344748 w 12191954"/>
              <a:gd name="connsiteY8624" fmla="*/ 2046200 h 4397375"/>
              <a:gd name="connsiteX8625" fmla="*/ 5343688 w 12191954"/>
              <a:gd name="connsiteY8625" fmla="*/ 2054628 h 4397375"/>
              <a:gd name="connsiteX8626" fmla="*/ 5341037 w 12191954"/>
              <a:gd name="connsiteY8626" fmla="*/ 2065689 h 4397375"/>
              <a:gd name="connsiteX8627" fmla="*/ 5347403 w 12191954"/>
              <a:gd name="connsiteY8627" fmla="*/ 2060949 h 4397375"/>
              <a:gd name="connsiteX8628" fmla="*/ 5354298 w 12191954"/>
              <a:gd name="connsiteY8628" fmla="*/ 2057262 h 4397375"/>
              <a:gd name="connsiteX8629" fmla="*/ 5360133 w 12191954"/>
              <a:gd name="connsiteY8629" fmla="*/ 2054628 h 4397375"/>
              <a:gd name="connsiteX8630" fmla="*/ 5366500 w 12191954"/>
              <a:gd name="connsiteY8630" fmla="*/ 2052521 h 4397375"/>
              <a:gd name="connsiteX8631" fmla="*/ 5373396 w 12191954"/>
              <a:gd name="connsiteY8631" fmla="*/ 2051468 h 4397375"/>
              <a:gd name="connsiteX8632" fmla="*/ 5379763 w 12191954"/>
              <a:gd name="connsiteY8632" fmla="*/ 2051468 h 4397375"/>
              <a:gd name="connsiteX8633" fmla="*/ 5385597 w 12191954"/>
              <a:gd name="connsiteY8633" fmla="*/ 2051994 h 4397375"/>
              <a:gd name="connsiteX8634" fmla="*/ 5391964 w 12191954"/>
              <a:gd name="connsiteY8634" fmla="*/ 2053048 h 4397375"/>
              <a:gd name="connsiteX8635" fmla="*/ 5398859 w 12191954"/>
              <a:gd name="connsiteY8635" fmla="*/ 2055681 h 4397375"/>
              <a:gd name="connsiteX8636" fmla="*/ 5404695 w 12191954"/>
              <a:gd name="connsiteY8636" fmla="*/ 2058315 h 4397375"/>
              <a:gd name="connsiteX8637" fmla="*/ 5411060 w 12191954"/>
              <a:gd name="connsiteY8637" fmla="*/ 2062529 h 4397375"/>
              <a:gd name="connsiteX8638" fmla="*/ 5417956 w 12191954"/>
              <a:gd name="connsiteY8638" fmla="*/ 2066743 h 4397375"/>
              <a:gd name="connsiteX8639" fmla="*/ 5423792 w 12191954"/>
              <a:gd name="connsiteY8639" fmla="*/ 2072010 h 4397375"/>
              <a:gd name="connsiteX8640" fmla="*/ 5430158 w 12191954"/>
              <a:gd name="connsiteY8640" fmla="*/ 2077804 h 4397375"/>
              <a:gd name="connsiteX8641" fmla="*/ 5436523 w 12191954"/>
              <a:gd name="connsiteY8641" fmla="*/ 2085178 h 4397375"/>
              <a:gd name="connsiteX8642" fmla="*/ 5442890 w 12191954"/>
              <a:gd name="connsiteY8642" fmla="*/ 2092026 h 4397375"/>
              <a:gd name="connsiteX8643" fmla="*/ 5443951 w 12191954"/>
              <a:gd name="connsiteY8643" fmla="*/ 2091499 h 4397375"/>
              <a:gd name="connsiteX8644" fmla="*/ 5445010 w 12191954"/>
              <a:gd name="connsiteY8644" fmla="*/ 2090446 h 4397375"/>
              <a:gd name="connsiteX8645" fmla="*/ 5447132 w 12191954"/>
              <a:gd name="connsiteY8645" fmla="*/ 2087285 h 4397375"/>
              <a:gd name="connsiteX8646" fmla="*/ 5447663 w 12191954"/>
              <a:gd name="connsiteY8646" fmla="*/ 2083071 h 4397375"/>
              <a:gd name="connsiteX8647" fmla="*/ 5448193 w 12191954"/>
              <a:gd name="connsiteY8647" fmla="*/ 2077804 h 4397375"/>
              <a:gd name="connsiteX8648" fmla="*/ 5448725 w 12191954"/>
              <a:gd name="connsiteY8648" fmla="*/ 2065689 h 4397375"/>
              <a:gd name="connsiteX8649" fmla="*/ 5449254 w 12191954"/>
              <a:gd name="connsiteY8649" fmla="*/ 2053575 h 4397375"/>
              <a:gd name="connsiteX8650" fmla="*/ 5452967 w 12191954"/>
              <a:gd name="connsiteY8650" fmla="*/ 2059895 h 4397375"/>
              <a:gd name="connsiteX8651" fmla="*/ 5454029 w 12191954"/>
              <a:gd name="connsiteY8651" fmla="*/ 2061475 h 4397375"/>
              <a:gd name="connsiteX8652" fmla="*/ 5455620 w 12191954"/>
              <a:gd name="connsiteY8652" fmla="*/ 2062529 h 4397375"/>
              <a:gd name="connsiteX8653" fmla="*/ 5456151 w 12191954"/>
              <a:gd name="connsiteY8653" fmla="*/ 2062529 h 4397375"/>
              <a:gd name="connsiteX8654" fmla="*/ 5457742 w 12191954"/>
              <a:gd name="connsiteY8654" fmla="*/ 2062529 h 4397375"/>
              <a:gd name="connsiteX8655" fmla="*/ 5459335 w 12191954"/>
              <a:gd name="connsiteY8655" fmla="*/ 2061475 h 4397375"/>
              <a:gd name="connsiteX8656" fmla="*/ 5460927 w 12191954"/>
              <a:gd name="connsiteY8656" fmla="*/ 2058842 h 4397375"/>
              <a:gd name="connsiteX8657" fmla="*/ 5464108 w 12191954"/>
              <a:gd name="connsiteY8657" fmla="*/ 2056208 h 4397375"/>
              <a:gd name="connsiteX8658" fmla="*/ 5465699 w 12191954"/>
              <a:gd name="connsiteY8658" fmla="*/ 2055155 h 4397375"/>
              <a:gd name="connsiteX8659" fmla="*/ 5467822 w 12191954"/>
              <a:gd name="connsiteY8659" fmla="*/ 2054628 h 4397375"/>
              <a:gd name="connsiteX8660" fmla="*/ 5469945 w 12191954"/>
              <a:gd name="connsiteY8660" fmla="*/ 2053575 h 4397375"/>
              <a:gd name="connsiteX8661" fmla="*/ 5473127 w 12191954"/>
              <a:gd name="connsiteY8661" fmla="*/ 2053575 h 4397375"/>
              <a:gd name="connsiteX8662" fmla="*/ 5476841 w 12191954"/>
              <a:gd name="connsiteY8662" fmla="*/ 2071483 h 4397375"/>
              <a:gd name="connsiteX8663" fmla="*/ 5480022 w 12191954"/>
              <a:gd name="connsiteY8663" fmla="*/ 2090446 h 4397375"/>
              <a:gd name="connsiteX8664" fmla="*/ 5482675 w 12191954"/>
              <a:gd name="connsiteY8664" fmla="*/ 2109934 h 4397375"/>
              <a:gd name="connsiteX8665" fmla="*/ 5484798 w 12191954"/>
              <a:gd name="connsiteY8665" fmla="*/ 2131004 h 4397375"/>
              <a:gd name="connsiteX8666" fmla="*/ 5474719 w 12191954"/>
              <a:gd name="connsiteY8666" fmla="*/ 2128370 h 4397375"/>
              <a:gd name="connsiteX8667" fmla="*/ 5466761 w 12191954"/>
              <a:gd name="connsiteY8667" fmla="*/ 2125736 h 4397375"/>
              <a:gd name="connsiteX8668" fmla="*/ 5458272 w 12191954"/>
              <a:gd name="connsiteY8668" fmla="*/ 2124156 h 4397375"/>
              <a:gd name="connsiteX8669" fmla="*/ 5450315 w 12191954"/>
              <a:gd name="connsiteY8669" fmla="*/ 2123103 h 4397375"/>
              <a:gd name="connsiteX8670" fmla="*/ 5436523 w 12191954"/>
              <a:gd name="connsiteY8670" fmla="*/ 2121522 h 4397375"/>
              <a:gd name="connsiteX8671" fmla="*/ 5424854 w 12191954"/>
              <a:gd name="connsiteY8671" fmla="*/ 2120996 h 4397375"/>
              <a:gd name="connsiteX8672" fmla="*/ 5413182 w 12191954"/>
              <a:gd name="connsiteY8672" fmla="*/ 2119942 h 4397375"/>
              <a:gd name="connsiteX8673" fmla="*/ 5406287 w 12191954"/>
              <a:gd name="connsiteY8673" fmla="*/ 2118889 h 4397375"/>
              <a:gd name="connsiteX8674" fmla="*/ 5400450 w 12191954"/>
              <a:gd name="connsiteY8674" fmla="*/ 2117309 h 4397375"/>
              <a:gd name="connsiteX8675" fmla="*/ 5394085 w 12191954"/>
              <a:gd name="connsiteY8675" fmla="*/ 2115202 h 4397375"/>
              <a:gd name="connsiteX8676" fmla="*/ 5386659 w 12191954"/>
              <a:gd name="connsiteY8676" fmla="*/ 2112041 h 4397375"/>
              <a:gd name="connsiteX8677" fmla="*/ 5379231 w 12191954"/>
              <a:gd name="connsiteY8677" fmla="*/ 2108881 h 4397375"/>
              <a:gd name="connsiteX8678" fmla="*/ 5370742 w 12191954"/>
              <a:gd name="connsiteY8678" fmla="*/ 2104667 h 4397375"/>
              <a:gd name="connsiteX8679" fmla="*/ 5373396 w 12191954"/>
              <a:gd name="connsiteY8679" fmla="*/ 2109408 h 4397375"/>
              <a:gd name="connsiteX8680" fmla="*/ 5374457 w 12191954"/>
              <a:gd name="connsiteY8680" fmla="*/ 2113622 h 4397375"/>
              <a:gd name="connsiteX8681" fmla="*/ 5374987 w 12191954"/>
              <a:gd name="connsiteY8681" fmla="*/ 2117309 h 4397375"/>
              <a:gd name="connsiteX8682" fmla="*/ 5375518 w 12191954"/>
              <a:gd name="connsiteY8682" fmla="*/ 2120996 h 4397375"/>
              <a:gd name="connsiteX8683" fmla="*/ 5374987 w 12191954"/>
              <a:gd name="connsiteY8683" fmla="*/ 2124683 h 4397375"/>
              <a:gd name="connsiteX8684" fmla="*/ 5373926 w 12191954"/>
              <a:gd name="connsiteY8684" fmla="*/ 2127316 h 4397375"/>
              <a:gd name="connsiteX8685" fmla="*/ 5372336 w 12191954"/>
              <a:gd name="connsiteY8685" fmla="*/ 2129950 h 4397375"/>
              <a:gd name="connsiteX8686" fmla="*/ 5370742 w 12191954"/>
              <a:gd name="connsiteY8686" fmla="*/ 2132057 h 4397375"/>
              <a:gd name="connsiteX8687" fmla="*/ 5368622 w 12191954"/>
              <a:gd name="connsiteY8687" fmla="*/ 2134691 h 4397375"/>
              <a:gd name="connsiteX8688" fmla="*/ 5365439 w 12191954"/>
              <a:gd name="connsiteY8688" fmla="*/ 2136271 h 4397375"/>
              <a:gd name="connsiteX8689" fmla="*/ 5362256 w 12191954"/>
              <a:gd name="connsiteY8689" fmla="*/ 2138378 h 4397375"/>
              <a:gd name="connsiteX8690" fmla="*/ 5359071 w 12191954"/>
              <a:gd name="connsiteY8690" fmla="*/ 2139431 h 4397375"/>
              <a:gd name="connsiteX8691" fmla="*/ 5351117 w 12191954"/>
              <a:gd name="connsiteY8691" fmla="*/ 2141011 h 4397375"/>
              <a:gd name="connsiteX8692" fmla="*/ 5342627 w 12191954"/>
              <a:gd name="connsiteY8692" fmla="*/ 2141538 h 4397375"/>
              <a:gd name="connsiteX8693" fmla="*/ 5333609 w 12191954"/>
              <a:gd name="connsiteY8693" fmla="*/ 2141538 h 4397375"/>
              <a:gd name="connsiteX8694" fmla="*/ 5324058 w 12191954"/>
              <a:gd name="connsiteY8694" fmla="*/ 2140485 h 4397375"/>
              <a:gd name="connsiteX8695" fmla="*/ 5314511 w 12191954"/>
              <a:gd name="connsiteY8695" fmla="*/ 2138378 h 4397375"/>
              <a:gd name="connsiteX8696" fmla="*/ 5304960 w 12191954"/>
              <a:gd name="connsiteY8696" fmla="*/ 2135217 h 4397375"/>
              <a:gd name="connsiteX8697" fmla="*/ 5295936 w 12191954"/>
              <a:gd name="connsiteY8697" fmla="*/ 2131530 h 4397375"/>
              <a:gd name="connsiteX8698" fmla="*/ 5287987 w 12191954"/>
              <a:gd name="connsiteY8698" fmla="*/ 2126790 h 4397375"/>
              <a:gd name="connsiteX8699" fmla="*/ 5281081 w 12191954"/>
              <a:gd name="connsiteY8699" fmla="*/ 2122049 h 4397375"/>
              <a:gd name="connsiteX8700" fmla="*/ 5277904 w 12191954"/>
              <a:gd name="connsiteY8700" fmla="*/ 2119416 h 4397375"/>
              <a:gd name="connsiteX8701" fmla="*/ 5275252 w 12191954"/>
              <a:gd name="connsiteY8701" fmla="*/ 2116255 h 4397375"/>
              <a:gd name="connsiteX8702" fmla="*/ 5283204 w 12191954"/>
              <a:gd name="connsiteY8702" fmla="*/ 2095713 h 4397375"/>
              <a:gd name="connsiteX8703" fmla="*/ 5290636 w 12191954"/>
              <a:gd name="connsiteY8703" fmla="*/ 2080964 h 4397375"/>
              <a:gd name="connsiteX8704" fmla="*/ 5296470 w 12191954"/>
              <a:gd name="connsiteY8704" fmla="*/ 2070957 h 4397375"/>
              <a:gd name="connsiteX8705" fmla="*/ 5299657 w 12191954"/>
              <a:gd name="connsiteY8705" fmla="*/ 2066743 h 4397375"/>
              <a:gd name="connsiteX8706" fmla="*/ 5302309 w 12191954"/>
              <a:gd name="connsiteY8706" fmla="*/ 2062529 h 4397375"/>
              <a:gd name="connsiteX8707" fmla="*/ 5309201 w 12191954"/>
              <a:gd name="connsiteY8707" fmla="*/ 2056208 h 4397375"/>
              <a:gd name="connsiteX8708" fmla="*/ 5317162 w 12191954"/>
              <a:gd name="connsiteY8708" fmla="*/ 2048834 h 4397375"/>
              <a:gd name="connsiteX8709" fmla="*/ 5327243 w 12191954"/>
              <a:gd name="connsiteY8709" fmla="*/ 2040406 h 4397375"/>
              <a:gd name="connsiteX8710" fmla="*/ 3531707 w 12191954"/>
              <a:gd name="connsiteY8710" fmla="*/ 2027238 h 4397375"/>
              <a:gd name="connsiteX8711" fmla="*/ 3533825 w 12191954"/>
              <a:gd name="connsiteY8711" fmla="*/ 2033059 h 4397375"/>
              <a:gd name="connsiteX8712" fmla="*/ 3534882 w 12191954"/>
              <a:gd name="connsiteY8712" fmla="*/ 2037821 h 4397375"/>
              <a:gd name="connsiteX8713" fmla="*/ 3535412 w 12191954"/>
              <a:gd name="connsiteY8713" fmla="*/ 2042055 h 4397375"/>
              <a:gd name="connsiteX8714" fmla="*/ 3535412 w 12191954"/>
              <a:gd name="connsiteY8714" fmla="*/ 2046288 h 4397375"/>
              <a:gd name="connsiteX8715" fmla="*/ 3533825 w 12191954"/>
              <a:gd name="connsiteY8715" fmla="*/ 2054755 h 4397375"/>
              <a:gd name="connsiteX8716" fmla="*/ 3531707 w 12191954"/>
              <a:gd name="connsiteY8716" fmla="*/ 2065867 h 4397375"/>
              <a:gd name="connsiteX8717" fmla="*/ 3536470 w 12191954"/>
              <a:gd name="connsiteY8717" fmla="*/ 2062163 h 4397375"/>
              <a:gd name="connsiteX8718" fmla="*/ 3541764 w 12191954"/>
              <a:gd name="connsiteY8718" fmla="*/ 2058459 h 4397375"/>
              <a:gd name="connsiteX8719" fmla="*/ 3546527 w 12191954"/>
              <a:gd name="connsiteY8719" fmla="*/ 2056342 h 4397375"/>
              <a:gd name="connsiteX8720" fmla="*/ 3551287 w 12191954"/>
              <a:gd name="connsiteY8720" fmla="*/ 2054755 h 4397375"/>
              <a:gd name="connsiteX8721" fmla="*/ 3556577 w 12191954"/>
              <a:gd name="connsiteY8721" fmla="*/ 2052638 h 4397375"/>
              <a:gd name="connsiteX8722" fmla="*/ 3561340 w 12191954"/>
              <a:gd name="connsiteY8722" fmla="*/ 2052109 h 4397375"/>
              <a:gd name="connsiteX8723" fmla="*/ 3566630 w 12191954"/>
              <a:gd name="connsiteY8723" fmla="*/ 2051580 h 4397375"/>
              <a:gd name="connsiteX8724" fmla="*/ 3571391 w 12191954"/>
              <a:gd name="connsiteY8724" fmla="*/ 2051580 h 4397375"/>
              <a:gd name="connsiteX8725" fmla="*/ 3576155 w 12191954"/>
              <a:gd name="connsiteY8725" fmla="*/ 2052109 h 4397375"/>
              <a:gd name="connsiteX8726" fmla="*/ 3581445 w 12191954"/>
              <a:gd name="connsiteY8726" fmla="*/ 2053167 h 4397375"/>
              <a:gd name="connsiteX8727" fmla="*/ 3586208 w 12191954"/>
              <a:gd name="connsiteY8727" fmla="*/ 2055284 h 4397375"/>
              <a:gd name="connsiteX8728" fmla="*/ 3591500 w 12191954"/>
              <a:gd name="connsiteY8728" fmla="*/ 2057401 h 4397375"/>
              <a:gd name="connsiteX8729" fmla="*/ 3596259 w 12191954"/>
              <a:gd name="connsiteY8729" fmla="*/ 2060046 h 4397375"/>
              <a:gd name="connsiteX8730" fmla="*/ 3601021 w 12191954"/>
              <a:gd name="connsiteY8730" fmla="*/ 2063221 h 4397375"/>
              <a:gd name="connsiteX8731" fmla="*/ 3611074 w 12191954"/>
              <a:gd name="connsiteY8731" fmla="*/ 2070630 h 4397375"/>
              <a:gd name="connsiteX8732" fmla="*/ 3624832 w 12191954"/>
              <a:gd name="connsiteY8732" fmla="*/ 2072746 h 4397375"/>
              <a:gd name="connsiteX8733" fmla="*/ 3638589 w 12191954"/>
              <a:gd name="connsiteY8733" fmla="*/ 2074863 h 4397375"/>
              <a:gd name="connsiteX8734" fmla="*/ 3639119 w 12191954"/>
              <a:gd name="connsiteY8734" fmla="*/ 2053696 h 4397375"/>
              <a:gd name="connsiteX8735" fmla="*/ 3642820 w 12191954"/>
              <a:gd name="connsiteY8735" fmla="*/ 2060046 h 4397375"/>
              <a:gd name="connsiteX8736" fmla="*/ 3644407 w 12191954"/>
              <a:gd name="connsiteY8736" fmla="*/ 2061634 h 4397375"/>
              <a:gd name="connsiteX8737" fmla="*/ 3645467 w 12191954"/>
              <a:gd name="connsiteY8737" fmla="*/ 2062692 h 4397375"/>
              <a:gd name="connsiteX8738" fmla="*/ 3647052 w 12191954"/>
              <a:gd name="connsiteY8738" fmla="*/ 2062692 h 4397375"/>
              <a:gd name="connsiteX8739" fmla="*/ 3647582 w 12191954"/>
              <a:gd name="connsiteY8739" fmla="*/ 2062692 h 4397375"/>
              <a:gd name="connsiteX8740" fmla="*/ 3649170 w 12191954"/>
              <a:gd name="connsiteY8740" fmla="*/ 2061634 h 4397375"/>
              <a:gd name="connsiteX8741" fmla="*/ 3651815 w 12191954"/>
              <a:gd name="connsiteY8741" fmla="*/ 2058988 h 4397375"/>
              <a:gd name="connsiteX8742" fmla="*/ 3653932 w 12191954"/>
              <a:gd name="connsiteY8742" fmla="*/ 2056342 h 4397375"/>
              <a:gd name="connsiteX8743" fmla="*/ 3655518 w 12191954"/>
              <a:gd name="connsiteY8743" fmla="*/ 2055284 h 4397375"/>
              <a:gd name="connsiteX8744" fmla="*/ 3658163 w 12191954"/>
              <a:gd name="connsiteY8744" fmla="*/ 2054755 h 4397375"/>
              <a:gd name="connsiteX8745" fmla="*/ 3660280 w 12191954"/>
              <a:gd name="connsiteY8745" fmla="*/ 2053696 h 4397375"/>
              <a:gd name="connsiteX8746" fmla="*/ 3662927 w 12191954"/>
              <a:gd name="connsiteY8746" fmla="*/ 2053696 h 4397375"/>
              <a:gd name="connsiteX8747" fmla="*/ 3668218 w 12191954"/>
              <a:gd name="connsiteY8747" fmla="*/ 2080155 h 4397375"/>
              <a:gd name="connsiteX8748" fmla="*/ 3686206 w 12191954"/>
              <a:gd name="connsiteY8748" fmla="*/ 2083330 h 4397375"/>
              <a:gd name="connsiteX8749" fmla="*/ 3685148 w 12191954"/>
              <a:gd name="connsiteY8749" fmla="*/ 2095501 h 4397375"/>
              <a:gd name="connsiteX8750" fmla="*/ 3684620 w 12191954"/>
              <a:gd name="connsiteY8750" fmla="*/ 2104496 h 4397375"/>
              <a:gd name="connsiteX8751" fmla="*/ 3683563 w 12191954"/>
              <a:gd name="connsiteY8751" fmla="*/ 2110846 h 4397375"/>
              <a:gd name="connsiteX8752" fmla="*/ 3681975 w 12191954"/>
              <a:gd name="connsiteY8752" fmla="*/ 2115080 h 4397375"/>
              <a:gd name="connsiteX8753" fmla="*/ 3681445 w 12191954"/>
              <a:gd name="connsiteY8753" fmla="*/ 2116138 h 4397375"/>
              <a:gd name="connsiteX8754" fmla="*/ 3679856 w 12191954"/>
              <a:gd name="connsiteY8754" fmla="*/ 2116667 h 4397375"/>
              <a:gd name="connsiteX8755" fmla="*/ 3678800 w 12191954"/>
              <a:gd name="connsiteY8755" fmla="*/ 2117196 h 4397375"/>
              <a:gd name="connsiteX8756" fmla="*/ 3677741 w 12191954"/>
              <a:gd name="connsiteY8756" fmla="*/ 2116667 h 4397375"/>
              <a:gd name="connsiteX8757" fmla="*/ 3675095 w 12191954"/>
              <a:gd name="connsiteY8757" fmla="*/ 2116138 h 4397375"/>
              <a:gd name="connsiteX8758" fmla="*/ 3672978 w 12191954"/>
              <a:gd name="connsiteY8758" fmla="*/ 2114021 h 4397375"/>
              <a:gd name="connsiteX8759" fmla="*/ 3674036 w 12191954"/>
              <a:gd name="connsiteY8759" fmla="*/ 2121959 h 4397375"/>
              <a:gd name="connsiteX8760" fmla="*/ 3674565 w 12191954"/>
              <a:gd name="connsiteY8760" fmla="*/ 2131484 h 4397375"/>
              <a:gd name="connsiteX8761" fmla="*/ 3668218 w 12191954"/>
              <a:gd name="connsiteY8761" fmla="*/ 2129367 h 4397375"/>
              <a:gd name="connsiteX8762" fmla="*/ 3662397 w 12191954"/>
              <a:gd name="connsiteY8762" fmla="*/ 2127780 h 4397375"/>
              <a:gd name="connsiteX8763" fmla="*/ 3650757 w 12191954"/>
              <a:gd name="connsiteY8763" fmla="*/ 2125663 h 4397375"/>
              <a:gd name="connsiteX8764" fmla="*/ 3651815 w 12191954"/>
              <a:gd name="connsiteY8764" fmla="*/ 2130955 h 4397375"/>
              <a:gd name="connsiteX8765" fmla="*/ 3652343 w 12191954"/>
              <a:gd name="connsiteY8765" fmla="*/ 2136246 h 4397375"/>
              <a:gd name="connsiteX8766" fmla="*/ 3651815 w 12191954"/>
              <a:gd name="connsiteY8766" fmla="*/ 2141538 h 4397375"/>
              <a:gd name="connsiteX8767" fmla="*/ 3650229 w 12191954"/>
              <a:gd name="connsiteY8767" fmla="*/ 2148417 h 4397375"/>
              <a:gd name="connsiteX8768" fmla="*/ 3643879 w 12191954"/>
              <a:gd name="connsiteY8768" fmla="*/ 2147359 h 4397375"/>
              <a:gd name="connsiteX8769" fmla="*/ 3640706 w 12191954"/>
              <a:gd name="connsiteY8769" fmla="*/ 2147359 h 4397375"/>
              <a:gd name="connsiteX8770" fmla="*/ 3638589 w 12191954"/>
              <a:gd name="connsiteY8770" fmla="*/ 2148417 h 4397375"/>
              <a:gd name="connsiteX8771" fmla="*/ 3635944 w 12191954"/>
              <a:gd name="connsiteY8771" fmla="*/ 2150005 h 4397375"/>
              <a:gd name="connsiteX8772" fmla="*/ 3634356 w 12191954"/>
              <a:gd name="connsiteY8772" fmla="*/ 2152121 h 4397375"/>
              <a:gd name="connsiteX8773" fmla="*/ 3633297 w 12191954"/>
              <a:gd name="connsiteY8773" fmla="*/ 2155826 h 4397375"/>
              <a:gd name="connsiteX8774" fmla="*/ 3632767 w 12191954"/>
              <a:gd name="connsiteY8774" fmla="*/ 2160588 h 4397375"/>
              <a:gd name="connsiteX8775" fmla="*/ 3629594 w 12191954"/>
              <a:gd name="connsiteY8775" fmla="*/ 2157942 h 4397375"/>
              <a:gd name="connsiteX8776" fmla="*/ 3627475 w 12191954"/>
              <a:gd name="connsiteY8776" fmla="*/ 2155296 h 4397375"/>
              <a:gd name="connsiteX8777" fmla="*/ 3625891 w 12191954"/>
              <a:gd name="connsiteY8777" fmla="*/ 2153180 h 4397375"/>
              <a:gd name="connsiteX8778" fmla="*/ 3625361 w 12191954"/>
              <a:gd name="connsiteY8778" fmla="*/ 2150534 h 4397375"/>
              <a:gd name="connsiteX8779" fmla="*/ 3624832 w 12191954"/>
              <a:gd name="connsiteY8779" fmla="*/ 2148417 h 4397375"/>
              <a:gd name="connsiteX8780" fmla="*/ 3625361 w 12191954"/>
              <a:gd name="connsiteY8780" fmla="*/ 2146301 h 4397375"/>
              <a:gd name="connsiteX8781" fmla="*/ 3627475 w 12191954"/>
              <a:gd name="connsiteY8781" fmla="*/ 2143126 h 4397375"/>
              <a:gd name="connsiteX8782" fmla="*/ 3633827 w 12191954"/>
              <a:gd name="connsiteY8782" fmla="*/ 2134659 h 4397375"/>
              <a:gd name="connsiteX8783" fmla="*/ 3637000 w 12191954"/>
              <a:gd name="connsiteY8783" fmla="*/ 2129367 h 4397375"/>
              <a:gd name="connsiteX8784" fmla="*/ 3638059 w 12191954"/>
              <a:gd name="connsiteY8784" fmla="*/ 2126192 h 4397375"/>
              <a:gd name="connsiteX8785" fmla="*/ 3638589 w 12191954"/>
              <a:gd name="connsiteY8785" fmla="*/ 2123546 h 4397375"/>
              <a:gd name="connsiteX8786" fmla="*/ 3629064 w 12191954"/>
              <a:gd name="connsiteY8786" fmla="*/ 2121959 h 4397375"/>
              <a:gd name="connsiteX8787" fmla="*/ 3619541 w 12191954"/>
              <a:gd name="connsiteY8787" fmla="*/ 2121430 h 4397375"/>
              <a:gd name="connsiteX8788" fmla="*/ 3610546 w 12191954"/>
              <a:gd name="connsiteY8788" fmla="*/ 2120901 h 4397375"/>
              <a:gd name="connsiteX8789" fmla="*/ 3602609 w 12191954"/>
              <a:gd name="connsiteY8789" fmla="*/ 2120371 h 4397375"/>
              <a:gd name="connsiteX8790" fmla="*/ 3593086 w 12191954"/>
              <a:gd name="connsiteY8790" fmla="*/ 2118784 h 4397375"/>
              <a:gd name="connsiteX8791" fmla="*/ 3583561 w 12191954"/>
              <a:gd name="connsiteY8791" fmla="*/ 2115609 h 4397375"/>
              <a:gd name="connsiteX8792" fmla="*/ 3573508 w 12191954"/>
              <a:gd name="connsiteY8792" fmla="*/ 2110846 h 4397375"/>
              <a:gd name="connsiteX8793" fmla="*/ 3561340 w 12191954"/>
              <a:gd name="connsiteY8793" fmla="*/ 2105026 h 4397375"/>
              <a:gd name="connsiteX8794" fmla="*/ 3564515 w 12191954"/>
              <a:gd name="connsiteY8794" fmla="*/ 2111376 h 4397375"/>
              <a:gd name="connsiteX8795" fmla="*/ 3565573 w 12191954"/>
              <a:gd name="connsiteY8795" fmla="*/ 2117726 h 4397375"/>
              <a:gd name="connsiteX8796" fmla="*/ 3565573 w 12191954"/>
              <a:gd name="connsiteY8796" fmla="*/ 2123546 h 4397375"/>
              <a:gd name="connsiteX8797" fmla="*/ 3564515 w 12191954"/>
              <a:gd name="connsiteY8797" fmla="*/ 2127780 h 4397375"/>
              <a:gd name="connsiteX8798" fmla="*/ 3561870 w 12191954"/>
              <a:gd name="connsiteY8798" fmla="*/ 2132013 h 4397375"/>
              <a:gd name="connsiteX8799" fmla="*/ 3558695 w 12191954"/>
              <a:gd name="connsiteY8799" fmla="*/ 2135188 h 4397375"/>
              <a:gd name="connsiteX8800" fmla="*/ 3554460 w 12191954"/>
              <a:gd name="connsiteY8800" fmla="*/ 2138363 h 4397375"/>
              <a:gd name="connsiteX8801" fmla="*/ 3549172 w 12191954"/>
              <a:gd name="connsiteY8801" fmla="*/ 2139951 h 4397375"/>
              <a:gd name="connsiteX8802" fmla="*/ 3543880 w 12191954"/>
              <a:gd name="connsiteY8802" fmla="*/ 2141009 h 4397375"/>
              <a:gd name="connsiteX8803" fmla="*/ 3537000 w 12191954"/>
              <a:gd name="connsiteY8803" fmla="*/ 2142067 h 4397375"/>
              <a:gd name="connsiteX8804" fmla="*/ 3530650 w 12191954"/>
              <a:gd name="connsiteY8804" fmla="*/ 2142067 h 4397375"/>
              <a:gd name="connsiteX8805" fmla="*/ 3523769 w 12191954"/>
              <a:gd name="connsiteY8805" fmla="*/ 2142067 h 4397375"/>
              <a:gd name="connsiteX8806" fmla="*/ 3516361 w 12191954"/>
              <a:gd name="connsiteY8806" fmla="*/ 2141009 h 4397375"/>
              <a:gd name="connsiteX8807" fmla="*/ 3509480 w 12191954"/>
              <a:gd name="connsiteY8807" fmla="*/ 2139951 h 4397375"/>
              <a:gd name="connsiteX8808" fmla="*/ 3502073 w 12191954"/>
              <a:gd name="connsiteY8808" fmla="*/ 2138363 h 4397375"/>
              <a:gd name="connsiteX8809" fmla="*/ 3495721 w 12191954"/>
              <a:gd name="connsiteY8809" fmla="*/ 2135717 h 4397375"/>
              <a:gd name="connsiteX8810" fmla="*/ 3492016 w 12191954"/>
              <a:gd name="connsiteY8810" fmla="*/ 2141009 h 4397375"/>
              <a:gd name="connsiteX8811" fmla="*/ 3488311 w 12191954"/>
              <a:gd name="connsiteY8811" fmla="*/ 2146830 h 4397375"/>
              <a:gd name="connsiteX8812" fmla="*/ 3485666 w 12191954"/>
              <a:gd name="connsiteY8812" fmla="*/ 2153709 h 4397375"/>
              <a:gd name="connsiteX8813" fmla="*/ 3483019 w 12191954"/>
              <a:gd name="connsiteY8813" fmla="*/ 2160588 h 4397375"/>
              <a:gd name="connsiteX8814" fmla="*/ 3480902 w 12191954"/>
              <a:gd name="connsiteY8814" fmla="*/ 2155296 h 4397375"/>
              <a:gd name="connsiteX8815" fmla="*/ 3478785 w 12191954"/>
              <a:gd name="connsiteY8815" fmla="*/ 2151063 h 4397375"/>
              <a:gd name="connsiteX8816" fmla="*/ 3476667 w 12191954"/>
              <a:gd name="connsiteY8816" fmla="*/ 2146830 h 4397375"/>
              <a:gd name="connsiteX8817" fmla="*/ 3474551 w 12191954"/>
              <a:gd name="connsiteY8817" fmla="*/ 2143655 h 4397375"/>
              <a:gd name="connsiteX8818" fmla="*/ 3471377 w 12191954"/>
              <a:gd name="connsiteY8818" fmla="*/ 2141009 h 4397375"/>
              <a:gd name="connsiteX8819" fmla="*/ 3468200 w 12191954"/>
              <a:gd name="connsiteY8819" fmla="*/ 2138892 h 4397375"/>
              <a:gd name="connsiteX8820" fmla="*/ 3465555 w 12191954"/>
              <a:gd name="connsiteY8820" fmla="*/ 2136776 h 4397375"/>
              <a:gd name="connsiteX8821" fmla="*/ 3462379 w 12191954"/>
              <a:gd name="connsiteY8821" fmla="*/ 2135188 h 4397375"/>
              <a:gd name="connsiteX8822" fmla="*/ 3458675 w 12191954"/>
              <a:gd name="connsiteY8822" fmla="*/ 2134659 h 4397375"/>
              <a:gd name="connsiteX8823" fmla="*/ 3455503 w 12191954"/>
              <a:gd name="connsiteY8823" fmla="*/ 2134130 h 4397375"/>
              <a:gd name="connsiteX8824" fmla="*/ 3448094 w 12191954"/>
              <a:gd name="connsiteY8824" fmla="*/ 2133601 h 4397375"/>
              <a:gd name="connsiteX8825" fmla="*/ 3440686 w 12191954"/>
              <a:gd name="connsiteY8825" fmla="*/ 2134130 h 4397375"/>
              <a:gd name="connsiteX8826" fmla="*/ 3432747 w 12191954"/>
              <a:gd name="connsiteY8826" fmla="*/ 2135717 h 4397375"/>
              <a:gd name="connsiteX8827" fmla="*/ 3417930 w 12191954"/>
              <a:gd name="connsiteY8827" fmla="*/ 2139421 h 4397375"/>
              <a:gd name="connsiteX8828" fmla="*/ 3410522 w 12191954"/>
              <a:gd name="connsiteY8828" fmla="*/ 2140480 h 4397375"/>
              <a:gd name="connsiteX8829" fmla="*/ 3403113 w 12191954"/>
              <a:gd name="connsiteY8829" fmla="*/ 2141538 h 4397375"/>
              <a:gd name="connsiteX8830" fmla="*/ 3396762 w 12191954"/>
              <a:gd name="connsiteY8830" fmla="*/ 2142067 h 4397375"/>
              <a:gd name="connsiteX8831" fmla="*/ 3393586 w 12191954"/>
              <a:gd name="connsiteY8831" fmla="*/ 2141538 h 4397375"/>
              <a:gd name="connsiteX8832" fmla="*/ 3390940 w 12191954"/>
              <a:gd name="connsiteY8832" fmla="*/ 2141009 h 4397375"/>
              <a:gd name="connsiteX8833" fmla="*/ 3388295 w 12191954"/>
              <a:gd name="connsiteY8833" fmla="*/ 2140480 h 4397375"/>
              <a:gd name="connsiteX8834" fmla="*/ 3386178 w 12191954"/>
              <a:gd name="connsiteY8834" fmla="*/ 2138892 h 4397375"/>
              <a:gd name="connsiteX8835" fmla="*/ 3383531 w 12191954"/>
              <a:gd name="connsiteY8835" fmla="*/ 2136776 h 4397375"/>
              <a:gd name="connsiteX8836" fmla="*/ 3381415 w 12191954"/>
              <a:gd name="connsiteY8836" fmla="*/ 2134659 h 4397375"/>
              <a:gd name="connsiteX8837" fmla="*/ 3393586 w 12191954"/>
              <a:gd name="connsiteY8837" fmla="*/ 2124076 h 4397375"/>
              <a:gd name="connsiteX8838" fmla="*/ 3406288 w 12191954"/>
              <a:gd name="connsiteY8838" fmla="*/ 2114551 h 4397375"/>
              <a:gd name="connsiteX8839" fmla="*/ 3418459 w 12191954"/>
              <a:gd name="connsiteY8839" fmla="*/ 2105555 h 4397375"/>
              <a:gd name="connsiteX8840" fmla="*/ 3431159 w 12191954"/>
              <a:gd name="connsiteY8840" fmla="*/ 2097617 h 4397375"/>
              <a:gd name="connsiteX8841" fmla="*/ 3443860 w 12191954"/>
              <a:gd name="connsiteY8841" fmla="*/ 2091267 h 4397375"/>
              <a:gd name="connsiteX8842" fmla="*/ 3457089 w 12191954"/>
              <a:gd name="connsiteY8842" fmla="*/ 2085976 h 4397375"/>
              <a:gd name="connsiteX8843" fmla="*/ 3470318 w 12191954"/>
              <a:gd name="connsiteY8843" fmla="*/ 2081213 h 4397375"/>
              <a:gd name="connsiteX8844" fmla="*/ 3483019 w 12191954"/>
              <a:gd name="connsiteY8844" fmla="*/ 2076980 h 4397375"/>
              <a:gd name="connsiteX8845" fmla="*/ 3487253 w 12191954"/>
              <a:gd name="connsiteY8845" fmla="*/ 2070630 h 4397375"/>
              <a:gd name="connsiteX8846" fmla="*/ 3491488 w 12191954"/>
              <a:gd name="connsiteY8846" fmla="*/ 2064809 h 4397375"/>
              <a:gd name="connsiteX8847" fmla="*/ 3495721 w 12191954"/>
              <a:gd name="connsiteY8847" fmla="*/ 2060046 h 4397375"/>
              <a:gd name="connsiteX8848" fmla="*/ 3501013 w 12191954"/>
              <a:gd name="connsiteY8848" fmla="*/ 2055284 h 4397375"/>
              <a:gd name="connsiteX8849" fmla="*/ 3513184 w 12191954"/>
              <a:gd name="connsiteY8849" fmla="*/ 2043642 h 4397375"/>
              <a:gd name="connsiteX8850" fmla="*/ 3521651 w 12191954"/>
              <a:gd name="connsiteY8850" fmla="*/ 2036763 h 4397375"/>
              <a:gd name="connsiteX8851" fmla="*/ 6691796 w 12191954"/>
              <a:gd name="connsiteY8851" fmla="*/ 2024063 h 4397375"/>
              <a:gd name="connsiteX8852" fmla="*/ 6688621 w 12191954"/>
              <a:gd name="connsiteY8852" fmla="*/ 2034681 h 4397375"/>
              <a:gd name="connsiteX8853" fmla="*/ 6685975 w 12191954"/>
              <a:gd name="connsiteY8853" fmla="*/ 2044768 h 4397375"/>
              <a:gd name="connsiteX8854" fmla="*/ 6692325 w 12191954"/>
              <a:gd name="connsiteY8854" fmla="*/ 2042113 h 4397375"/>
              <a:gd name="connsiteX8855" fmla="*/ 6698146 w 12191954"/>
              <a:gd name="connsiteY8855" fmla="*/ 2038928 h 4397375"/>
              <a:gd name="connsiteX8856" fmla="*/ 6703967 w 12191954"/>
              <a:gd name="connsiteY8856" fmla="*/ 2035743 h 4397375"/>
              <a:gd name="connsiteX8857" fmla="*/ 6709788 w 12191954"/>
              <a:gd name="connsiteY8857" fmla="*/ 2031496 h 4397375"/>
              <a:gd name="connsiteX8858" fmla="*/ 6710846 w 12191954"/>
              <a:gd name="connsiteY8858" fmla="*/ 2041582 h 4397375"/>
              <a:gd name="connsiteX8859" fmla="*/ 6711375 w 12191954"/>
              <a:gd name="connsiteY8859" fmla="*/ 2049546 h 4397375"/>
              <a:gd name="connsiteX8860" fmla="*/ 6718254 w 12191954"/>
              <a:gd name="connsiteY8860" fmla="*/ 2050607 h 4397375"/>
              <a:gd name="connsiteX8861" fmla="*/ 6726192 w 12191954"/>
              <a:gd name="connsiteY8861" fmla="*/ 2052200 h 4397375"/>
              <a:gd name="connsiteX8862" fmla="*/ 6729367 w 12191954"/>
              <a:gd name="connsiteY8862" fmla="*/ 2052200 h 4397375"/>
              <a:gd name="connsiteX8863" fmla="*/ 6733071 w 12191954"/>
              <a:gd name="connsiteY8863" fmla="*/ 2052731 h 4397375"/>
              <a:gd name="connsiteX8864" fmla="*/ 6736246 w 12191954"/>
              <a:gd name="connsiteY8864" fmla="*/ 2052200 h 4397375"/>
              <a:gd name="connsiteX8865" fmla="*/ 6738892 w 12191954"/>
              <a:gd name="connsiteY8865" fmla="*/ 2051138 h 4397375"/>
              <a:gd name="connsiteX8866" fmla="*/ 6737833 w 12191954"/>
              <a:gd name="connsiteY8866" fmla="*/ 2055385 h 4397375"/>
              <a:gd name="connsiteX8867" fmla="*/ 6736775 w 12191954"/>
              <a:gd name="connsiteY8867" fmla="*/ 2058571 h 4397375"/>
              <a:gd name="connsiteX8868" fmla="*/ 6733071 w 12191954"/>
              <a:gd name="connsiteY8868" fmla="*/ 2064410 h 4397375"/>
              <a:gd name="connsiteX8869" fmla="*/ 6738892 w 12191954"/>
              <a:gd name="connsiteY8869" fmla="*/ 2061225 h 4397375"/>
              <a:gd name="connsiteX8870" fmla="*/ 6745771 w 12191954"/>
              <a:gd name="connsiteY8870" fmla="*/ 2058040 h 4397375"/>
              <a:gd name="connsiteX8871" fmla="*/ 6748417 w 12191954"/>
              <a:gd name="connsiteY8871" fmla="*/ 2057509 h 4397375"/>
              <a:gd name="connsiteX8872" fmla="*/ 6751592 w 12191954"/>
              <a:gd name="connsiteY8872" fmla="*/ 2056978 h 4397375"/>
              <a:gd name="connsiteX8873" fmla="*/ 6754767 w 12191954"/>
              <a:gd name="connsiteY8873" fmla="*/ 2056978 h 4397375"/>
              <a:gd name="connsiteX8874" fmla="*/ 6757942 w 12191954"/>
              <a:gd name="connsiteY8874" fmla="*/ 2057509 h 4397375"/>
              <a:gd name="connsiteX8875" fmla="*/ 6759000 w 12191954"/>
              <a:gd name="connsiteY8875" fmla="*/ 2066003 h 4397375"/>
              <a:gd name="connsiteX8876" fmla="*/ 6759000 w 12191954"/>
              <a:gd name="connsiteY8876" fmla="*/ 2071843 h 4397375"/>
              <a:gd name="connsiteX8877" fmla="*/ 6758471 w 12191954"/>
              <a:gd name="connsiteY8877" fmla="*/ 2077683 h 4397375"/>
              <a:gd name="connsiteX8878" fmla="*/ 6756883 w 12191954"/>
              <a:gd name="connsiteY8878" fmla="*/ 2081930 h 4397375"/>
              <a:gd name="connsiteX8879" fmla="*/ 6765350 w 12191954"/>
              <a:gd name="connsiteY8879" fmla="*/ 2078214 h 4397375"/>
              <a:gd name="connsiteX8880" fmla="*/ 6763763 w 12191954"/>
              <a:gd name="connsiteY8880" fmla="*/ 2070250 h 4397375"/>
              <a:gd name="connsiteX8881" fmla="*/ 6763763 w 12191954"/>
              <a:gd name="connsiteY8881" fmla="*/ 2057509 h 4397375"/>
              <a:gd name="connsiteX8882" fmla="*/ 6766938 w 12191954"/>
              <a:gd name="connsiteY8882" fmla="*/ 2069719 h 4397375"/>
              <a:gd name="connsiteX8883" fmla="*/ 6770642 w 12191954"/>
              <a:gd name="connsiteY8883" fmla="*/ 2078214 h 4397375"/>
              <a:gd name="connsiteX8884" fmla="*/ 6772758 w 12191954"/>
              <a:gd name="connsiteY8884" fmla="*/ 2084053 h 4397375"/>
              <a:gd name="connsiteX8885" fmla="*/ 6775404 w 12191954"/>
              <a:gd name="connsiteY8885" fmla="*/ 2086708 h 4397375"/>
              <a:gd name="connsiteX8886" fmla="*/ 6776463 w 12191954"/>
              <a:gd name="connsiteY8886" fmla="*/ 2087239 h 4397375"/>
              <a:gd name="connsiteX8887" fmla="*/ 6777521 w 12191954"/>
              <a:gd name="connsiteY8887" fmla="*/ 2087769 h 4397375"/>
              <a:gd name="connsiteX8888" fmla="*/ 6778579 w 12191954"/>
              <a:gd name="connsiteY8888" fmla="*/ 2087769 h 4397375"/>
              <a:gd name="connsiteX8889" fmla="*/ 6779638 w 12191954"/>
              <a:gd name="connsiteY8889" fmla="*/ 2087239 h 4397375"/>
              <a:gd name="connsiteX8890" fmla="*/ 6781754 w 12191954"/>
              <a:gd name="connsiteY8890" fmla="*/ 2085115 h 4397375"/>
              <a:gd name="connsiteX8891" fmla="*/ 6783342 w 12191954"/>
              <a:gd name="connsiteY8891" fmla="*/ 2081930 h 4397375"/>
              <a:gd name="connsiteX8892" fmla="*/ 6787575 w 12191954"/>
              <a:gd name="connsiteY8892" fmla="*/ 2075028 h 4397375"/>
              <a:gd name="connsiteX8893" fmla="*/ 6790221 w 12191954"/>
              <a:gd name="connsiteY8893" fmla="*/ 2071312 h 4397375"/>
              <a:gd name="connsiteX8894" fmla="*/ 6792338 w 12191954"/>
              <a:gd name="connsiteY8894" fmla="*/ 2068127 h 4397375"/>
              <a:gd name="connsiteX8895" fmla="*/ 6795513 w 12191954"/>
              <a:gd name="connsiteY8895" fmla="*/ 2066534 h 4397375"/>
              <a:gd name="connsiteX8896" fmla="*/ 6796571 w 12191954"/>
              <a:gd name="connsiteY8896" fmla="*/ 2066003 h 4397375"/>
              <a:gd name="connsiteX8897" fmla="*/ 6798158 w 12191954"/>
              <a:gd name="connsiteY8897" fmla="*/ 2066003 h 4397375"/>
              <a:gd name="connsiteX8898" fmla="*/ 6800275 w 12191954"/>
              <a:gd name="connsiteY8898" fmla="*/ 2066534 h 4397375"/>
              <a:gd name="connsiteX8899" fmla="*/ 6801863 w 12191954"/>
              <a:gd name="connsiteY8899" fmla="*/ 2067596 h 4397375"/>
              <a:gd name="connsiteX8900" fmla="*/ 6803979 w 12191954"/>
              <a:gd name="connsiteY8900" fmla="*/ 2069719 h 4397375"/>
              <a:gd name="connsiteX8901" fmla="*/ 6805567 w 12191954"/>
              <a:gd name="connsiteY8901" fmla="*/ 2071312 h 4397375"/>
              <a:gd name="connsiteX8902" fmla="*/ 6799746 w 12191954"/>
              <a:gd name="connsiteY8902" fmla="*/ 2082992 h 4397375"/>
              <a:gd name="connsiteX8903" fmla="*/ 6797100 w 12191954"/>
              <a:gd name="connsiteY8903" fmla="*/ 2089893 h 4397375"/>
              <a:gd name="connsiteX8904" fmla="*/ 6796571 w 12191954"/>
              <a:gd name="connsiteY8904" fmla="*/ 2091486 h 4397375"/>
              <a:gd name="connsiteX8905" fmla="*/ 6796571 w 12191954"/>
              <a:gd name="connsiteY8905" fmla="*/ 2092547 h 4397375"/>
              <a:gd name="connsiteX8906" fmla="*/ 6797629 w 12191954"/>
              <a:gd name="connsiteY8906" fmla="*/ 2093078 h 4397375"/>
              <a:gd name="connsiteX8907" fmla="*/ 6799217 w 12191954"/>
              <a:gd name="connsiteY8907" fmla="*/ 2092547 h 4397375"/>
              <a:gd name="connsiteX8908" fmla="*/ 6802921 w 12191954"/>
              <a:gd name="connsiteY8908" fmla="*/ 2090955 h 4397375"/>
              <a:gd name="connsiteX8909" fmla="*/ 6809271 w 12191954"/>
              <a:gd name="connsiteY8909" fmla="*/ 2088831 h 4397375"/>
              <a:gd name="connsiteX8910" fmla="*/ 6815621 w 12191954"/>
              <a:gd name="connsiteY8910" fmla="*/ 2086177 h 4397375"/>
              <a:gd name="connsiteX8911" fmla="*/ 6819854 w 12191954"/>
              <a:gd name="connsiteY8911" fmla="*/ 2085115 h 4397375"/>
              <a:gd name="connsiteX8912" fmla="*/ 6823029 w 12191954"/>
              <a:gd name="connsiteY8912" fmla="*/ 2084584 h 4397375"/>
              <a:gd name="connsiteX8913" fmla="*/ 6822500 w 12191954"/>
              <a:gd name="connsiteY8913" fmla="*/ 2091486 h 4397375"/>
              <a:gd name="connsiteX8914" fmla="*/ 6821442 w 12191954"/>
              <a:gd name="connsiteY8914" fmla="*/ 2097325 h 4397375"/>
              <a:gd name="connsiteX8915" fmla="*/ 6819854 w 12191954"/>
              <a:gd name="connsiteY8915" fmla="*/ 2102103 h 4397375"/>
              <a:gd name="connsiteX8916" fmla="*/ 6817738 w 12191954"/>
              <a:gd name="connsiteY8916" fmla="*/ 2106351 h 4397375"/>
              <a:gd name="connsiteX8917" fmla="*/ 6815621 w 12191954"/>
              <a:gd name="connsiteY8917" fmla="*/ 2110067 h 4397375"/>
              <a:gd name="connsiteX8918" fmla="*/ 6812975 w 12191954"/>
              <a:gd name="connsiteY8918" fmla="*/ 2112190 h 4397375"/>
              <a:gd name="connsiteX8919" fmla="*/ 6810329 w 12191954"/>
              <a:gd name="connsiteY8919" fmla="*/ 2114845 h 4397375"/>
              <a:gd name="connsiteX8920" fmla="*/ 6807154 w 12191954"/>
              <a:gd name="connsiteY8920" fmla="*/ 2116437 h 4397375"/>
              <a:gd name="connsiteX8921" fmla="*/ 6803979 w 12191954"/>
              <a:gd name="connsiteY8921" fmla="*/ 2117499 h 4397375"/>
              <a:gd name="connsiteX8922" fmla="*/ 6800804 w 12191954"/>
              <a:gd name="connsiteY8922" fmla="*/ 2118561 h 4397375"/>
              <a:gd name="connsiteX8923" fmla="*/ 6793396 w 12191954"/>
              <a:gd name="connsiteY8923" fmla="*/ 2119623 h 4397375"/>
              <a:gd name="connsiteX8924" fmla="*/ 6785988 w 12191954"/>
              <a:gd name="connsiteY8924" fmla="*/ 2120684 h 4397375"/>
              <a:gd name="connsiteX8925" fmla="*/ 6778579 w 12191954"/>
              <a:gd name="connsiteY8925" fmla="*/ 2121746 h 4397375"/>
              <a:gd name="connsiteX8926" fmla="*/ 6776992 w 12191954"/>
              <a:gd name="connsiteY8926" fmla="*/ 2129710 h 4397375"/>
              <a:gd name="connsiteX8927" fmla="*/ 6773817 w 12191954"/>
              <a:gd name="connsiteY8927" fmla="*/ 2136080 h 4397375"/>
              <a:gd name="connsiteX8928" fmla="*/ 6770642 w 12191954"/>
              <a:gd name="connsiteY8928" fmla="*/ 2140858 h 4397375"/>
              <a:gd name="connsiteX8929" fmla="*/ 6766938 w 12191954"/>
              <a:gd name="connsiteY8929" fmla="*/ 2144574 h 4397375"/>
              <a:gd name="connsiteX8930" fmla="*/ 6762704 w 12191954"/>
              <a:gd name="connsiteY8930" fmla="*/ 2146698 h 4397375"/>
              <a:gd name="connsiteX8931" fmla="*/ 6758471 w 12191954"/>
              <a:gd name="connsiteY8931" fmla="*/ 2148291 h 4397375"/>
              <a:gd name="connsiteX8932" fmla="*/ 6753708 w 12191954"/>
              <a:gd name="connsiteY8932" fmla="*/ 2148291 h 4397375"/>
              <a:gd name="connsiteX8933" fmla="*/ 6748946 w 12191954"/>
              <a:gd name="connsiteY8933" fmla="*/ 2147229 h 4397375"/>
              <a:gd name="connsiteX8934" fmla="*/ 6743654 w 12191954"/>
              <a:gd name="connsiteY8934" fmla="*/ 2156785 h 4397375"/>
              <a:gd name="connsiteX8935" fmla="*/ 6742067 w 12191954"/>
              <a:gd name="connsiteY8935" fmla="*/ 2161032 h 4397375"/>
              <a:gd name="connsiteX8936" fmla="*/ 6741008 w 12191954"/>
              <a:gd name="connsiteY8936" fmla="*/ 2164748 h 4397375"/>
              <a:gd name="connsiteX8937" fmla="*/ 6741008 w 12191954"/>
              <a:gd name="connsiteY8937" fmla="*/ 2167933 h 4397375"/>
              <a:gd name="connsiteX8938" fmla="*/ 6741538 w 12191954"/>
              <a:gd name="connsiteY8938" fmla="*/ 2169526 h 4397375"/>
              <a:gd name="connsiteX8939" fmla="*/ 6742596 w 12191954"/>
              <a:gd name="connsiteY8939" fmla="*/ 2170588 h 4397375"/>
              <a:gd name="connsiteX8940" fmla="*/ 6743654 w 12191954"/>
              <a:gd name="connsiteY8940" fmla="*/ 2171650 h 4397375"/>
              <a:gd name="connsiteX8941" fmla="*/ 6745771 w 12191954"/>
              <a:gd name="connsiteY8941" fmla="*/ 2172711 h 4397375"/>
              <a:gd name="connsiteX8942" fmla="*/ 6751592 w 12191954"/>
              <a:gd name="connsiteY8942" fmla="*/ 2174304 h 4397375"/>
              <a:gd name="connsiteX8943" fmla="*/ 6750533 w 12191954"/>
              <a:gd name="connsiteY8943" fmla="*/ 2179082 h 4397375"/>
              <a:gd name="connsiteX8944" fmla="*/ 6748946 w 12191954"/>
              <a:gd name="connsiteY8944" fmla="*/ 2182798 h 4397375"/>
              <a:gd name="connsiteX8945" fmla="*/ 6746829 w 12191954"/>
              <a:gd name="connsiteY8945" fmla="*/ 2184391 h 4397375"/>
              <a:gd name="connsiteX8946" fmla="*/ 6744183 w 12191954"/>
              <a:gd name="connsiteY8946" fmla="*/ 2185453 h 4397375"/>
              <a:gd name="connsiteX8947" fmla="*/ 6742067 w 12191954"/>
              <a:gd name="connsiteY8947" fmla="*/ 2185983 h 4397375"/>
              <a:gd name="connsiteX8948" fmla="*/ 6738892 w 12191954"/>
              <a:gd name="connsiteY8948" fmla="*/ 2185983 h 4397375"/>
              <a:gd name="connsiteX8949" fmla="*/ 6736246 w 12191954"/>
              <a:gd name="connsiteY8949" fmla="*/ 2186514 h 4397375"/>
              <a:gd name="connsiteX8950" fmla="*/ 6733071 w 12191954"/>
              <a:gd name="connsiteY8950" fmla="*/ 2187576 h 4397375"/>
              <a:gd name="connsiteX8951" fmla="*/ 6732542 w 12191954"/>
              <a:gd name="connsiteY8951" fmla="*/ 2180675 h 4397375"/>
              <a:gd name="connsiteX8952" fmla="*/ 6732542 w 12191954"/>
              <a:gd name="connsiteY8952" fmla="*/ 2174835 h 4397375"/>
              <a:gd name="connsiteX8953" fmla="*/ 6733600 w 12191954"/>
              <a:gd name="connsiteY8953" fmla="*/ 2169526 h 4397375"/>
              <a:gd name="connsiteX8954" fmla="*/ 6735188 w 12191954"/>
              <a:gd name="connsiteY8954" fmla="*/ 2164217 h 4397375"/>
              <a:gd name="connsiteX8955" fmla="*/ 6737833 w 12191954"/>
              <a:gd name="connsiteY8955" fmla="*/ 2153599 h 4397375"/>
              <a:gd name="connsiteX8956" fmla="*/ 6741008 w 12191954"/>
              <a:gd name="connsiteY8956" fmla="*/ 2144574 h 4397375"/>
              <a:gd name="connsiteX8957" fmla="*/ 6737304 w 12191954"/>
              <a:gd name="connsiteY8957" fmla="*/ 2141920 h 4397375"/>
              <a:gd name="connsiteX8958" fmla="*/ 6733600 w 12191954"/>
              <a:gd name="connsiteY8958" fmla="*/ 2139265 h 4397375"/>
              <a:gd name="connsiteX8959" fmla="*/ 6726721 w 12191954"/>
              <a:gd name="connsiteY8959" fmla="*/ 2132364 h 4397375"/>
              <a:gd name="connsiteX8960" fmla="*/ 6720900 w 12191954"/>
              <a:gd name="connsiteY8960" fmla="*/ 2124932 h 4397375"/>
              <a:gd name="connsiteX8961" fmla="*/ 6715608 w 12191954"/>
              <a:gd name="connsiteY8961" fmla="*/ 2116437 h 4397375"/>
              <a:gd name="connsiteX8962" fmla="*/ 6714550 w 12191954"/>
              <a:gd name="connsiteY8962" fmla="*/ 2115906 h 4397375"/>
              <a:gd name="connsiteX8963" fmla="*/ 6712963 w 12191954"/>
              <a:gd name="connsiteY8963" fmla="*/ 2115906 h 4397375"/>
              <a:gd name="connsiteX8964" fmla="*/ 6711904 w 12191954"/>
              <a:gd name="connsiteY8964" fmla="*/ 2116968 h 4397375"/>
              <a:gd name="connsiteX8965" fmla="*/ 6709258 w 12191954"/>
              <a:gd name="connsiteY8965" fmla="*/ 2120154 h 4397375"/>
              <a:gd name="connsiteX8966" fmla="*/ 6706613 w 12191954"/>
              <a:gd name="connsiteY8966" fmla="*/ 2124932 h 4397375"/>
              <a:gd name="connsiteX8967" fmla="*/ 6703967 w 12191954"/>
              <a:gd name="connsiteY8967" fmla="*/ 2130771 h 4397375"/>
              <a:gd name="connsiteX8968" fmla="*/ 6698675 w 12191954"/>
              <a:gd name="connsiteY8968" fmla="*/ 2144043 h 4397375"/>
              <a:gd name="connsiteX8969" fmla="*/ 6693913 w 12191954"/>
              <a:gd name="connsiteY8969" fmla="*/ 2155723 h 4397375"/>
              <a:gd name="connsiteX8970" fmla="*/ 6701321 w 12191954"/>
              <a:gd name="connsiteY8970" fmla="*/ 2165279 h 4397375"/>
              <a:gd name="connsiteX8971" fmla="*/ 6705554 w 12191954"/>
              <a:gd name="connsiteY8971" fmla="*/ 2170057 h 4397375"/>
              <a:gd name="connsiteX8972" fmla="*/ 6707142 w 12191954"/>
              <a:gd name="connsiteY8972" fmla="*/ 2171650 h 4397375"/>
              <a:gd name="connsiteX8973" fmla="*/ 6709258 w 12191954"/>
              <a:gd name="connsiteY8973" fmla="*/ 2173773 h 4397375"/>
              <a:gd name="connsiteX8974" fmla="*/ 6711375 w 12191954"/>
              <a:gd name="connsiteY8974" fmla="*/ 2175366 h 4397375"/>
              <a:gd name="connsiteX8975" fmla="*/ 6711375 w 12191954"/>
              <a:gd name="connsiteY8975" fmla="*/ 2177489 h 4397375"/>
              <a:gd name="connsiteX8976" fmla="*/ 6710846 w 12191954"/>
              <a:gd name="connsiteY8976" fmla="*/ 2179613 h 4397375"/>
              <a:gd name="connsiteX8977" fmla="*/ 6708729 w 12191954"/>
              <a:gd name="connsiteY8977" fmla="*/ 2181205 h 4397375"/>
              <a:gd name="connsiteX8978" fmla="*/ 6706613 w 12191954"/>
              <a:gd name="connsiteY8978" fmla="*/ 2182798 h 4397375"/>
              <a:gd name="connsiteX8979" fmla="*/ 6702908 w 12191954"/>
              <a:gd name="connsiteY8979" fmla="*/ 2183860 h 4397375"/>
              <a:gd name="connsiteX8980" fmla="*/ 6699204 w 12191954"/>
              <a:gd name="connsiteY8980" fmla="*/ 2184922 h 4397375"/>
              <a:gd name="connsiteX8981" fmla="*/ 6696029 w 12191954"/>
              <a:gd name="connsiteY8981" fmla="*/ 2184922 h 4397375"/>
              <a:gd name="connsiteX8982" fmla="*/ 6691796 w 12191954"/>
              <a:gd name="connsiteY8982" fmla="*/ 2184391 h 4397375"/>
              <a:gd name="connsiteX8983" fmla="*/ 6687563 w 12191954"/>
              <a:gd name="connsiteY8983" fmla="*/ 2182798 h 4397375"/>
              <a:gd name="connsiteX8984" fmla="*/ 6683858 w 12191954"/>
              <a:gd name="connsiteY8984" fmla="*/ 2180144 h 4397375"/>
              <a:gd name="connsiteX8985" fmla="*/ 6680154 w 12191954"/>
              <a:gd name="connsiteY8985" fmla="*/ 2175897 h 4397375"/>
              <a:gd name="connsiteX8986" fmla="*/ 6677508 w 12191954"/>
              <a:gd name="connsiteY8986" fmla="*/ 2171119 h 4397375"/>
              <a:gd name="connsiteX8987" fmla="*/ 6675392 w 12191954"/>
              <a:gd name="connsiteY8987" fmla="*/ 2164748 h 4397375"/>
              <a:gd name="connsiteX8988" fmla="*/ 6673804 w 12191954"/>
              <a:gd name="connsiteY8988" fmla="*/ 2156785 h 4397375"/>
              <a:gd name="connsiteX8989" fmla="*/ 6673804 w 12191954"/>
              <a:gd name="connsiteY8989" fmla="*/ 2147229 h 4397375"/>
              <a:gd name="connsiteX8990" fmla="*/ 6677508 w 12191954"/>
              <a:gd name="connsiteY8990" fmla="*/ 2146167 h 4397375"/>
              <a:gd name="connsiteX8991" fmla="*/ 6680154 w 12191954"/>
              <a:gd name="connsiteY8991" fmla="*/ 2146167 h 4397375"/>
              <a:gd name="connsiteX8992" fmla="*/ 6682800 w 12191954"/>
              <a:gd name="connsiteY8992" fmla="*/ 2146698 h 4397375"/>
              <a:gd name="connsiteX8993" fmla="*/ 6685975 w 12191954"/>
              <a:gd name="connsiteY8993" fmla="*/ 2148291 h 4397375"/>
              <a:gd name="connsiteX8994" fmla="*/ 6684917 w 12191954"/>
              <a:gd name="connsiteY8994" fmla="*/ 2140858 h 4397375"/>
              <a:gd name="connsiteX8995" fmla="*/ 6697088 w 12191954"/>
              <a:gd name="connsiteY8995" fmla="*/ 2140858 h 4397375"/>
              <a:gd name="connsiteX8996" fmla="*/ 6694442 w 12191954"/>
              <a:gd name="connsiteY8996" fmla="*/ 2131302 h 4397375"/>
              <a:gd name="connsiteX8997" fmla="*/ 6692854 w 12191954"/>
              <a:gd name="connsiteY8997" fmla="*/ 2120684 h 4397375"/>
              <a:gd name="connsiteX8998" fmla="*/ 6691796 w 12191954"/>
              <a:gd name="connsiteY8998" fmla="*/ 2108474 h 4397375"/>
              <a:gd name="connsiteX8999" fmla="*/ 6691267 w 12191954"/>
              <a:gd name="connsiteY8999" fmla="*/ 2094140 h 4397375"/>
              <a:gd name="connsiteX9000" fmla="*/ 6689150 w 12191954"/>
              <a:gd name="connsiteY9000" fmla="*/ 2088831 h 4397375"/>
              <a:gd name="connsiteX9001" fmla="*/ 6688621 w 12191954"/>
              <a:gd name="connsiteY9001" fmla="*/ 2085646 h 4397375"/>
              <a:gd name="connsiteX9002" fmla="*/ 6688621 w 12191954"/>
              <a:gd name="connsiteY9002" fmla="*/ 2082461 h 4397375"/>
              <a:gd name="connsiteX9003" fmla="*/ 6688621 w 12191954"/>
              <a:gd name="connsiteY9003" fmla="*/ 2079806 h 4397375"/>
              <a:gd name="connsiteX9004" fmla="*/ 6689150 w 12191954"/>
              <a:gd name="connsiteY9004" fmla="*/ 2076621 h 4397375"/>
              <a:gd name="connsiteX9005" fmla="*/ 6689876 w 12191954"/>
              <a:gd name="connsiteY9005" fmla="*/ 2074073 h 4397375"/>
              <a:gd name="connsiteX9006" fmla="*/ 6692325 w 12191954"/>
              <a:gd name="connsiteY9006" fmla="*/ 2070250 h 4397375"/>
              <a:gd name="connsiteX9007" fmla="*/ 6690208 w 12191954"/>
              <a:gd name="connsiteY9007" fmla="*/ 2072905 h 4397375"/>
              <a:gd name="connsiteX9008" fmla="*/ 6689876 w 12191954"/>
              <a:gd name="connsiteY9008" fmla="*/ 2074073 h 4397375"/>
              <a:gd name="connsiteX9009" fmla="*/ 6687563 w 12191954"/>
              <a:gd name="connsiteY9009" fmla="*/ 2077683 h 4397375"/>
              <a:gd name="connsiteX9010" fmla="*/ 6683329 w 12191954"/>
              <a:gd name="connsiteY9010" fmla="*/ 2084584 h 4397375"/>
              <a:gd name="connsiteX9011" fmla="*/ 6678038 w 12191954"/>
              <a:gd name="connsiteY9011" fmla="*/ 2089893 h 4397375"/>
              <a:gd name="connsiteX9012" fmla="*/ 6672746 w 12191954"/>
              <a:gd name="connsiteY9012" fmla="*/ 2093078 h 4397375"/>
              <a:gd name="connsiteX9013" fmla="*/ 6669571 w 12191954"/>
              <a:gd name="connsiteY9013" fmla="*/ 2104227 h 4397375"/>
              <a:gd name="connsiteX9014" fmla="*/ 6667454 w 12191954"/>
              <a:gd name="connsiteY9014" fmla="*/ 2114845 h 4397375"/>
              <a:gd name="connsiteX9015" fmla="*/ 6665338 w 12191954"/>
              <a:gd name="connsiteY9015" fmla="*/ 2113783 h 4397375"/>
              <a:gd name="connsiteX9016" fmla="*/ 6663750 w 12191954"/>
              <a:gd name="connsiteY9016" fmla="*/ 2112721 h 4397375"/>
              <a:gd name="connsiteX9017" fmla="*/ 6661633 w 12191954"/>
              <a:gd name="connsiteY9017" fmla="*/ 2112721 h 4397375"/>
              <a:gd name="connsiteX9018" fmla="*/ 6659517 w 12191954"/>
              <a:gd name="connsiteY9018" fmla="*/ 2112721 h 4397375"/>
              <a:gd name="connsiteX9019" fmla="*/ 6655283 w 12191954"/>
              <a:gd name="connsiteY9019" fmla="*/ 2113783 h 4397375"/>
              <a:gd name="connsiteX9020" fmla="*/ 6651579 w 12191954"/>
              <a:gd name="connsiteY9020" fmla="*/ 2115906 h 4397375"/>
              <a:gd name="connsiteX9021" fmla="*/ 6643113 w 12191954"/>
              <a:gd name="connsiteY9021" fmla="*/ 2121215 h 4397375"/>
              <a:gd name="connsiteX9022" fmla="*/ 6634646 w 12191954"/>
              <a:gd name="connsiteY9022" fmla="*/ 2126524 h 4397375"/>
              <a:gd name="connsiteX9023" fmla="*/ 6630413 w 12191954"/>
              <a:gd name="connsiteY9023" fmla="*/ 2128648 h 4397375"/>
              <a:gd name="connsiteX9024" fmla="*/ 6627238 w 12191954"/>
              <a:gd name="connsiteY9024" fmla="*/ 2129710 h 4397375"/>
              <a:gd name="connsiteX9025" fmla="*/ 6623533 w 12191954"/>
              <a:gd name="connsiteY9025" fmla="*/ 2129710 h 4397375"/>
              <a:gd name="connsiteX9026" fmla="*/ 6622475 w 12191954"/>
              <a:gd name="connsiteY9026" fmla="*/ 2129179 h 4397375"/>
              <a:gd name="connsiteX9027" fmla="*/ 6620358 w 12191954"/>
              <a:gd name="connsiteY9027" fmla="*/ 2128648 h 4397375"/>
              <a:gd name="connsiteX9028" fmla="*/ 6619300 w 12191954"/>
              <a:gd name="connsiteY9028" fmla="*/ 2126524 h 4397375"/>
              <a:gd name="connsiteX9029" fmla="*/ 6618242 w 12191954"/>
              <a:gd name="connsiteY9029" fmla="*/ 2124932 h 4397375"/>
              <a:gd name="connsiteX9030" fmla="*/ 6615596 w 12191954"/>
              <a:gd name="connsiteY9030" fmla="*/ 2119623 h 4397375"/>
              <a:gd name="connsiteX9031" fmla="*/ 6614538 w 12191954"/>
              <a:gd name="connsiteY9031" fmla="*/ 2111659 h 4397375"/>
              <a:gd name="connsiteX9032" fmla="*/ 6613479 w 12191954"/>
              <a:gd name="connsiteY9032" fmla="*/ 2101573 h 4397375"/>
              <a:gd name="connsiteX9033" fmla="*/ 6609246 w 12191954"/>
              <a:gd name="connsiteY9033" fmla="*/ 2110067 h 4397375"/>
              <a:gd name="connsiteX9034" fmla="*/ 6604483 w 12191954"/>
              <a:gd name="connsiteY9034" fmla="*/ 2118561 h 4397375"/>
              <a:gd name="connsiteX9035" fmla="*/ 6599721 w 12191954"/>
              <a:gd name="connsiteY9035" fmla="*/ 2125462 h 4397375"/>
              <a:gd name="connsiteX9036" fmla="*/ 6594958 w 12191954"/>
              <a:gd name="connsiteY9036" fmla="*/ 2132364 h 4397375"/>
              <a:gd name="connsiteX9037" fmla="*/ 6589667 w 12191954"/>
              <a:gd name="connsiteY9037" fmla="*/ 2138735 h 4397375"/>
              <a:gd name="connsiteX9038" fmla="*/ 6583846 w 12191954"/>
              <a:gd name="connsiteY9038" fmla="*/ 2144043 h 4397375"/>
              <a:gd name="connsiteX9039" fmla="*/ 6578025 w 12191954"/>
              <a:gd name="connsiteY9039" fmla="*/ 2148821 h 4397375"/>
              <a:gd name="connsiteX9040" fmla="*/ 6571146 w 12191954"/>
              <a:gd name="connsiteY9040" fmla="*/ 2153069 h 4397375"/>
              <a:gd name="connsiteX9041" fmla="*/ 6570088 w 12191954"/>
              <a:gd name="connsiteY9041" fmla="*/ 2143513 h 4397375"/>
              <a:gd name="connsiteX9042" fmla="*/ 6567971 w 12191954"/>
              <a:gd name="connsiteY9042" fmla="*/ 2135018 h 4397375"/>
              <a:gd name="connsiteX9043" fmla="*/ 6563208 w 12191954"/>
              <a:gd name="connsiteY9043" fmla="*/ 2119092 h 4397375"/>
              <a:gd name="connsiteX9044" fmla="*/ 6561092 w 12191954"/>
              <a:gd name="connsiteY9044" fmla="*/ 2110598 h 4397375"/>
              <a:gd name="connsiteX9045" fmla="*/ 6560033 w 12191954"/>
              <a:gd name="connsiteY9045" fmla="*/ 2100511 h 4397375"/>
              <a:gd name="connsiteX9046" fmla="*/ 6559504 w 12191954"/>
              <a:gd name="connsiteY9046" fmla="*/ 2089362 h 4397375"/>
              <a:gd name="connsiteX9047" fmla="*/ 6560033 w 12191954"/>
              <a:gd name="connsiteY9047" fmla="*/ 2075028 h 4397375"/>
              <a:gd name="connsiteX9048" fmla="*/ 6572204 w 12191954"/>
              <a:gd name="connsiteY9048" fmla="*/ 2072905 h 4397375"/>
              <a:gd name="connsiteX9049" fmla="*/ 6584375 w 12191954"/>
              <a:gd name="connsiteY9049" fmla="*/ 2071312 h 4397375"/>
              <a:gd name="connsiteX9050" fmla="*/ 6590725 w 12191954"/>
              <a:gd name="connsiteY9050" fmla="*/ 2061756 h 4397375"/>
              <a:gd name="connsiteX9051" fmla="*/ 6597604 w 12191954"/>
              <a:gd name="connsiteY9051" fmla="*/ 2052200 h 4397375"/>
              <a:gd name="connsiteX9052" fmla="*/ 6603425 w 12191954"/>
              <a:gd name="connsiteY9052" fmla="*/ 2042113 h 4397375"/>
              <a:gd name="connsiteX9053" fmla="*/ 6606071 w 12191954"/>
              <a:gd name="connsiteY9053" fmla="*/ 2036274 h 4397375"/>
              <a:gd name="connsiteX9054" fmla="*/ 6608717 w 12191954"/>
              <a:gd name="connsiteY9054" fmla="*/ 2030434 h 4397375"/>
              <a:gd name="connsiteX9055" fmla="*/ 6614008 w 12191954"/>
              <a:gd name="connsiteY9055" fmla="*/ 2033619 h 4397375"/>
              <a:gd name="connsiteX9056" fmla="*/ 6619300 w 12191954"/>
              <a:gd name="connsiteY9056" fmla="*/ 2037335 h 4397375"/>
              <a:gd name="connsiteX9057" fmla="*/ 6624063 w 12191954"/>
              <a:gd name="connsiteY9057" fmla="*/ 2039990 h 4397375"/>
              <a:gd name="connsiteX9058" fmla="*/ 6629354 w 12191954"/>
              <a:gd name="connsiteY9058" fmla="*/ 2042113 h 4397375"/>
              <a:gd name="connsiteX9059" fmla="*/ 6634646 w 12191954"/>
              <a:gd name="connsiteY9059" fmla="*/ 2044768 h 4397375"/>
              <a:gd name="connsiteX9060" fmla="*/ 6639938 w 12191954"/>
              <a:gd name="connsiteY9060" fmla="*/ 2045829 h 4397375"/>
              <a:gd name="connsiteX9061" fmla="*/ 6649992 w 12191954"/>
              <a:gd name="connsiteY9061" fmla="*/ 2047953 h 4397375"/>
              <a:gd name="connsiteX9062" fmla="*/ 6669042 w 12191954"/>
              <a:gd name="connsiteY9062" fmla="*/ 2037335 h 4397375"/>
              <a:gd name="connsiteX9063" fmla="*/ 4883106 w 12191954"/>
              <a:gd name="connsiteY9063" fmla="*/ 2024063 h 4397375"/>
              <a:gd name="connsiteX9064" fmla="*/ 4876170 w 12191954"/>
              <a:gd name="connsiteY9064" fmla="*/ 2045759 h 4397375"/>
              <a:gd name="connsiteX9065" fmla="*/ 4869772 w 12191954"/>
              <a:gd name="connsiteY9065" fmla="*/ 2067455 h 4397375"/>
              <a:gd name="connsiteX9066" fmla="*/ 4863907 w 12191954"/>
              <a:gd name="connsiteY9066" fmla="*/ 2090738 h 4397375"/>
              <a:gd name="connsiteX9067" fmla="*/ 4858574 w 12191954"/>
              <a:gd name="connsiteY9067" fmla="*/ 2114551 h 4397375"/>
              <a:gd name="connsiteX9068" fmla="*/ 4856443 w 12191954"/>
              <a:gd name="connsiteY9068" fmla="*/ 2113493 h 4397375"/>
              <a:gd name="connsiteX9069" fmla="*/ 4854843 w 12191954"/>
              <a:gd name="connsiteY9069" fmla="*/ 2112434 h 4397375"/>
              <a:gd name="connsiteX9070" fmla="*/ 4853243 w 12191954"/>
              <a:gd name="connsiteY9070" fmla="*/ 2112434 h 4397375"/>
              <a:gd name="connsiteX9071" fmla="*/ 4850577 w 12191954"/>
              <a:gd name="connsiteY9071" fmla="*/ 2112434 h 4397375"/>
              <a:gd name="connsiteX9072" fmla="*/ 4847378 w 12191954"/>
              <a:gd name="connsiteY9072" fmla="*/ 2113493 h 4397375"/>
              <a:gd name="connsiteX9073" fmla="*/ 4842578 w 12191954"/>
              <a:gd name="connsiteY9073" fmla="*/ 2115609 h 4397375"/>
              <a:gd name="connsiteX9074" fmla="*/ 4834040 w 12191954"/>
              <a:gd name="connsiteY9074" fmla="*/ 2120901 h 4397375"/>
              <a:gd name="connsiteX9075" fmla="*/ 4825508 w 12191954"/>
              <a:gd name="connsiteY9075" fmla="*/ 2126193 h 4397375"/>
              <a:gd name="connsiteX9076" fmla="*/ 4821772 w 12191954"/>
              <a:gd name="connsiteY9076" fmla="*/ 2128309 h 4397375"/>
              <a:gd name="connsiteX9077" fmla="*/ 4818039 w 12191954"/>
              <a:gd name="connsiteY9077" fmla="*/ 2129368 h 4397375"/>
              <a:gd name="connsiteX9078" fmla="*/ 4814838 w 12191954"/>
              <a:gd name="connsiteY9078" fmla="*/ 2129368 h 4397375"/>
              <a:gd name="connsiteX9079" fmla="*/ 4813239 w 12191954"/>
              <a:gd name="connsiteY9079" fmla="*/ 2128839 h 4397375"/>
              <a:gd name="connsiteX9080" fmla="*/ 4811639 w 12191954"/>
              <a:gd name="connsiteY9080" fmla="*/ 2128309 h 4397375"/>
              <a:gd name="connsiteX9081" fmla="*/ 4810039 w 12191954"/>
              <a:gd name="connsiteY9081" fmla="*/ 2126193 h 4397375"/>
              <a:gd name="connsiteX9082" fmla="*/ 4808972 w 12191954"/>
              <a:gd name="connsiteY9082" fmla="*/ 2124605 h 4397375"/>
              <a:gd name="connsiteX9083" fmla="*/ 4806840 w 12191954"/>
              <a:gd name="connsiteY9083" fmla="*/ 2119313 h 4397375"/>
              <a:gd name="connsiteX9084" fmla="*/ 4805238 w 12191954"/>
              <a:gd name="connsiteY9084" fmla="*/ 2111376 h 4397375"/>
              <a:gd name="connsiteX9085" fmla="*/ 4804706 w 12191954"/>
              <a:gd name="connsiteY9085" fmla="*/ 2101322 h 4397375"/>
              <a:gd name="connsiteX9086" fmla="*/ 4799906 w 12191954"/>
              <a:gd name="connsiteY9086" fmla="*/ 2109788 h 4397375"/>
              <a:gd name="connsiteX9087" fmla="*/ 4795641 w 12191954"/>
              <a:gd name="connsiteY9087" fmla="*/ 2118255 h 4397375"/>
              <a:gd name="connsiteX9088" fmla="*/ 4790839 w 12191954"/>
              <a:gd name="connsiteY9088" fmla="*/ 2125134 h 4397375"/>
              <a:gd name="connsiteX9089" fmla="*/ 4785507 w 12191954"/>
              <a:gd name="connsiteY9089" fmla="*/ 2132014 h 4397375"/>
              <a:gd name="connsiteX9090" fmla="*/ 4780172 w 12191954"/>
              <a:gd name="connsiteY9090" fmla="*/ 2138364 h 4397375"/>
              <a:gd name="connsiteX9091" fmla="*/ 4774840 w 12191954"/>
              <a:gd name="connsiteY9091" fmla="*/ 2143655 h 4397375"/>
              <a:gd name="connsiteX9092" fmla="*/ 4768441 w 12191954"/>
              <a:gd name="connsiteY9092" fmla="*/ 2148418 h 4397375"/>
              <a:gd name="connsiteX9093" fmla="*/ 4762039 w 12191954"/>
              <a:gd name="connsiteY9093" fmla="*/ 2152651 h 4397375"/>
              <a:gd name="connsiteX9094" fmla="*/ 4760438 w 12191954"/>
              <a:gd name="connsiteY9094" fmla="*/ 2143126 h 4397375"/>
              <a:gd name="connsiteX9095" fmla="*/ 4758839 w 12191954"/>
              <a:gd name="connsiteY9095" fmla="*/ 2134659 h 4397375"/>
              <a:gd name="connsiteX9096" fmla="*/ 4754038 w 12191954"/>
              <a:gd name="connsiteY9096" fmla="*/ 2118784 h 4397375"/>
              <a:gd name="connsiteX9097" fmla="*/ 4751905 w 12191954"/>
              <a:gd name="connsiteY9097" fmla="*/ 2110318 h 4397375"/>
              <a:gd name="connsiteX9098" fmla="*/ 4750304 w 12191954"/>
              <a:gd name="connsiteY9098" fmla="*/ 2100263 h 4397375"/>
              <a:gd name="connsiteX9099" fmla="*/ 4749772 w 12191954"/>
              <a:gd name="connsiteY9099" fmla="*/ 2089151 h 4397375"/>
              <a:gd name="connsiteX9100" fmla="*/ 4750304 w 12191954"/>
              <a:gd name="connsiteY9100" fmla="*/ 2074863 h 4397375"/>
              <a:gd name="connsiteX9101" fmla="*/ 4771639 w 12191954"/>
              <a:gd name="connsiteY9101" fmla="*/ 2072217 h 4397375"/>
              <a:gd name="connsiteX9102" fmla="*/ 4790306 w 12191954"/>
              <a:gd name="connsiteY9102" fmla="*/ 2067984 h 4397375"/>
              <a:gd name="connsiteX9103" fmla="*/ 4798306 w 12191954"/>
              <a:gd name="connsiteY9103" fmla="*/ 2066397 h 4397375"/>
              <a:gd name="connsiteX9104" fmla="*/ 4806305 w 12191954"/>
              <a:gd name="connsiteY9104" fmla="*/ 2064280 h 4397375"/>
              <a:gd name="connsiteX9105" fmla="*/ 4820704 w 12191954"/>
              <a:gd name="connsiteY9105" fmla="*/ 2057930 h 4397375"/>
              <a:gd name="connsiteX9106" fmla="*/ 4835110 w 12191954"/>
              <a:gd name="connsiteY9106" fmla="*/ 2051580 h 4397375"/>
              <a:gd name="connsiteX9107" fmla="*/ 4850044 w 12191954"/>
              <a:gd name="connsiteY9107" fmla="*/ 2043642 h 4397375"/>
              <a:gd name="connsiteX9108" fmla="*/ 784723 w 12191954"/>
              <a:gd name="connsiteY9108" fmla="*/ 2016125 h 4397375"/>
              <a:gd name="connsiteX9109" fmla="*/ 787897 w 12191954"/>
              <a:gd name="connsiteY9109" fmla="*/ 2016645 h 4397375"/>
              <a:gd name="connsiteX9110" fmla="*/ 791602 w 12191954"/>
              <a:gd name="connsiteY9110" fmla="*/ 2016645 h 4397375"/>
              <a:gd name="connsiteX9111" fmla="*/ 806418 w 12191954"/>
              <a:gd name="connsiteY9111" fmla="*/ 2019242 h 4397375"/>
              <a:gd name="connsiteX9112" fmla="*/ 810122 w 12191954"/>
              <a:gd name="connsiteY9112" fmla="*/ 2019242 h 4397375"/>
              <a:gd name="connsiteX9113" fmla="*/ 812768 w 12191954"/>
              <a:gd name="connsiteY9113" fmla="*/ 2019242 h 4397375"/>
              <a:gd name="connsiteX9114" fmla="*/ 816472 w 12191954"/>
              <a:gd name="connsiteY9114" fmla="*/ 2019242 h 4397375"/>
              <a:gd name="connsiteX9115" fmla="*/ 819118 w 12191954"/>
              <a:gd name="connsiteY9115" fmla="*/ 2018203 h 4397375"/>
              <a:gd name="connsiteX9116" fmla="*/ 817002 w 12191954"/>
              <a:gd name="connsiteY9116" fmla="*/ 2027036 h 4397375"/>
              <a:gd name="connsiteX9117" fmla="*/ 815414 w 12191954"/>
              <a:gd name="connsiteY9117" fmla="*/ 2033790 h 4397375"/>
              <a:gd name="connsiteX9118" fmla="*/ 812768 w 12191954"/>
              <a:gd name="connsiteY9118" fmla="*/ 2038466 h 4397375"/>
              <a:gd name="connsiteX9119" fmla="*/ 810122 w 12191954"/>
              <a:gd name="connsiteY9119" fmla="*/ 2042102 h 4397375"/>
              <a:gd name="connsiteX9120" fmla="*/ 806947 w 12191954"/>
              <a:gd name="connsiteY9120" fmla="*/ 2043661 h 4397375"/>
              <a:gd name="connsiteX9121" fmla="*/ 804302 w 12191954"/>
              <a:gd name="connsiteY9121" fmla="*/ 2044700 h 4397375"/>
              <a:gd name="connsiteX9122" fmla="*/ 801127 w 12191954"/>
              <a:gd name="connsiteY9122" fmla="*/ 2043661 h 4397375"/>
              <a:gd name="connsiteX9123" fmla="*/ 797422 w 12191954"/>
              <a:gd name="connsiteY9123" fmla="*/ 2042622 h 4397375"/>
              <a:gd name="connsiteX9124" fmla="*/ 791072 w 12191954"/>
              <a:gd name="connsiteY9124" fmla="*/ 2038466 h 4397375"/>
              <a:gd name="connsiteX9125" fmla="*/ 784193 w 12191954"/>
              <a:gd name="connsiteY9125" fmla="*/ 2033790 h 4397375"/>
              <a:gd name="connsiteX9126" fmla="*/ 781018 w 12191954"/>
              <a:gd name="connsiteY9126" fmla="*/ 2032231 h 4397375"/>
              <a:gd name="connsiteX9127" fmla="*/ 777314 w 12191954"/>
              <a:gd name="connsiteY9127" fmla="*/ 2031192 h 4397375"/>
              <a:gd name="connsiteX9128" fmla="*/ 774668 w 12191954"/>
              <a:gd name="connsiteY9128" fmla="*/ 2030672 h 4397375"/>
              <a:gd name="connsiteX9129" fmla="*/ 771493 w 12191954"/>
              <a:gd name="connsiteY9129" fmla="*/ 2031192 h 4397375"/>
              <a:gd name="connsiteX9130" fmla="*/ 772552 w 12191954"/>
              <a:gd name="connsiteY9130" fmla="*/ 2025996 h 4397375"/>
              <a:gd name="connsiteX9131" fmla="*/ 773610 w 12191954"/>
              <a:gd name="connsiteY9131" fmla="*/ 2022360 h 4397375"/>
              <a:gd name="connsiteX9132" fmla="*/ 776256 w 12191954"/>
              <a:gd name="connsiteY9132" fmla="*/ 2019242 h 4397375"/>
              <a:gd name="connsiteX9133" fmla="*/ 778372 w 12191954"/>
              <a:gd name="connsiteY9133" fmla="*/ 2017684 h 4397375"/>
              <a:gd name="connsiteX9134" fmla="*/ 781547 w 12191954"/>
              <a:gd name="connsiteY9134" fmla="*/ 2016645 h 4397375"/>
              <a:gd name="connsiteX9135" fmla="*/ 5527496 w 12191954"/>
              <a:gd name="connsiteY9135" fmla="*/ 2011363 h 4397375"/>
              <a:gd name="connsiteX9136" fmla="*/ 5531764 w 12191954"/>
              <a:gd name="connsiteY9136" fmla="*/ 2011363 h 4397375"/>
              <a:gd name="connsiteX9137" fmla="*/ 5536030 w 12191954"/>
              <a:gd name="connsiteY9137" fmla="*/ 2012435 h 4397375"/>
              <a:gd name="connsiteX9138" fmla="*/ 5541364 w 12191954"/>
              <a:gd name="connsiteY9138" fmla="*/ 2014578 h 4397375"/>
              <a:gd name="connsiteX9139" fmla="*/ 5546698 w 12191954"/>
              <a:gd name="connsiteY9139" fmla="*/ 2017257 h 4397375"/>
              <a:gd name="connsiteX9140" fmla="*/ 5542964 w 12191954"/>
              <a:gd name="connsiteY9140" fmla="*/ 2025294 h 4397375"/>
              <a:gd name="connsiteX9141" fmla="*/ 5539230 w 12191954"/>
              <a:gd name="connsiteY9141" fmla="*/ 2031723 h 4397375"/>
              <a:gd name="connsiteX9142" fmla="*/ 5534965 w 12191954"/>
              <a:gd name="connsiteY9142" fmla="*/ 2037617 h 4397375"/>
              <a:gd name="connsiteX9143" fmla="*/ 5531230 w 12191954"/>
              <a:gd name="connsiteY9143" fmla="*/ 2042975 h 4397375"/>
              <a:gd name="connsiteX9144" fmla="*/ 5526431 w 12191954"/>
              <a:gd name="connsiteY9144" fmla="*/ 2047261 h 4397375"/>
              <a:gd name="connsiteX9145" fmla="*/ 5521629 w 12191954"/>
              <a:gd name="connsiteY9145" fmla="*/ 2050476 h 4397375"/>
              <a:gd name="connsiteX9146" fmla="*/ 5516829 w 12191954"/>
              <a:gd name="connsiteY9146" fmla="*/ 2052619 h 4397375"/>
              <a:gd name="connsiteX9147" fmla="*/ 5512030 w 12191954"/>
              <a:gd name="connsiteY9147" fmla="*/ 2054226 h 4397375"/>
              <a:gd name="connsiteX9148" fmla="*/ 5507227 w 12191954"/>
              <a:gd name="connsiteY9148" fmla="*/ 2054226 h 4397375"/>
              <a:gd name="connsiteX9149" fmla="*/ 5502427 w 12191954"/>
              <a:gd name="connsiteY9149" fmla="*/ 2052619 h 4397375"/>
              <a:gd name="connsiteX9150" fmla="*/ 5498160 w 12191954"/>
              <a:gd name="connsiteY9150" fmla="*/ 2049940 h 4397375"/>
              <a:gd name="connsiteX9151" fmla="*/ 5493360 w 12191954"/>
              <a:gd name="connsiteY9151" fmla="*/ 2046189 h 4397375"/>
              <a:gd name="connsiteX9152" fmla="*/ 5489626 w 12191954"/>
              <a:gd name="connsiteY9152" fmla="*/ 2040831 h 4397375"/>
              <a:gd name="connsiteX9153" fmla="*/ 5485892 w 12191954"/>
              <a:gd name="connsiteY9153" fmla="*/ 2034402 h 4397375"/>
              <a:gd name="connsiteX9154" fmla="*/ 5482692 w 12191954"/>
              <a:gd name="connsiteY9154" fmla="*/ 2026365 h 4397375"/>
              <a:gd name="connsiteX9155" fmla="*/ 5480025 w 12191954"/>
              <a:gd name="connsiteY9155" fmla="*/ 2016721 h 4397375"/>
              <a:gd name="connsiteX9156" fmla="*/ 5485359 w 12191954"/>
              <a:gd name="connsiteY9156" fmla="*/ 2019936 h 4397375"/>
              <a:gd name="connsiteX9157" fmla="*/ 5490159 w 12191954"/>
              <a:gd name="connsiteY9157" fmla="*/ 2021543 h 4397375"/>
              <a:gd name="connsiteX9158" fmla="*/ 5494427 w 12191954"/>
              <a:gd name="connsiteY9158" fmla="*/ 2022615 h 4397375"/>
              <a:gd name="connsiteX9159" fmla="*/ 5498694 w 12191954"/>
              <a:gd name="connsiteY9159" fmla="*/ 2022615 h 4397375"/>
              <a:gd name="connsiteX9160" fmla="*/ 5502960 w 12191954"/>
              <a:gd name="connsiteY9160" fmla="*/ 2022079 h 4397375"/>
              <a:gd name="connsiteX9161" fmla="*/ 5506694 w 12191954"/>
              <a:gd name="connsiteY9161" fmla="*/ 2020472 h 4397375"/>
              <a:gd name="connsiteX9162" fmla="*/ 5513095 w 12191954"/>
              <a:gd name="connsiteY9162" fmla="*/ 2017257 h 4397375"/>
              <a:gd name="connsiteX9163" fmla="*/ 5520029 w 12191954"/>
              <a:gd name="connsiteY9163" fmla="*/ 2013506 h 4397375"/>
              <a:gd name="connsiteX9164" fmla="*/ 5523762 w 12191954"/>
              <a:gd name="connsiteY9164" fmla="*/ 2012435 h 4397375"/>
              <a:gd name="connsiteX9165" fmla="*/ 5085484 w 12191954"/>
              <a:gd name="connsiteY9165" fmla="*/ 2003425 h 4397375"/>
              <a:gd name="connsiteX9166" fmla="*/ 5088170 w 12191954"/>
              <a:gd name="connsiteY9166" fmla="*/ 2003425 h 4397375"/>
              <a:gd name="connsiteX9167" fmla="*/ 5090317 w 12191954"/>
              <a:gd name="connsiteY9167" fmla="*/ 2003425 h 4397375"/>
              <a:gd name="connsiteX9168" fmla="*/ 5093000 w 12191954"/>
              <a:gd name="connsiteY9168" fmla="*/ 2003946 h 4397375"/>
              <a:gd name="connsiteX9169" fmla="*/ 5097831 w 12191954"/>
              <a:gd name="connsiteY9169" fmla="*/ 2006031 h 4397375"/>
              <a:gd name="connsiteX9170" fmla="*/ 5103200 w 12191954"/>
              <a:gd name="connsiteY9170" fmla="*/ 2008638 h 4397375"/>
              <a:gd name="connsiteX9171" fmla="*/ 5108567 w 12191954"/>
              <a:gd name="connsiteY9171" fmla="*/ 2012287 h 4397375"/>
              <a:gd name="connsiteX9172" fmla="*/ 5108567 w 12191954"/>
              <a:gd name="connsiteY9172" fmla="*/ 2018542 h 4397375"/>
              <a:gd name="connsiteX9173" fmla="*/ 5106957 w 12191954"/>
              <a:gd name="connsiteY9173" fmla="*/ 2023755 h 4397375"/>
              <a:gd name="connsiteX9174" fmla="*/ 5105882 w 12191954"/>
              <a:gd name="connsiteY9174" fmla="*/ 2027925 h 4397375"/>
              <a:gd name="connsiteX9175" fmla="*/ 5104272 w 12191954"/>
              <a:gd name="connsiteY9175" fmla="*/ 2031574 h 4397375"/>
              <a:gd name="connsiteX9176" fmla="*/ 5101590 w 12191954"/>
              <a:gd name="connsiteY9176" fmla="*/ 2034701 h 4397375"/>
              <a:gd name="connsiteX9177" fmla="*/ 5099442 w 12191954"/>
              <a:gd name="connsiteY9177" fmla="*/ 2036265 h 4397375"/>
              <a:gd name="connsiteX9178" fmla="*/ 5096222 w 12191954"/>
              <a:gd name="connsiteY9178" fmla="*/ 2037829 h 4397375"/>
              <a:gd name="connsiteX9179" fmla="*/ 5093537 w 12191954"/>
              <a:gd name="connsiteY9179" fmla="*/ 2038350 h 4397375"/>
              <a:gd name="connsiteX9180" fmla="*/ 5090317 w 12191954"/>
              <a:gd name="connsiteY9180" fmla="*/ 2038350 h 4397375"/>
              <a:gd name="connsiteX9181" fmla="*/ 5087096 w 12191954"/>
              <a:gd name="connsiteY9181" fmla="*/ 2037829 h 4397375"/>
              <a:gd name="connsiteX9182" fmla="*/ 5084411 w 12191954"/>
              <a:gd name="connsiteY9182" fmla="*/ 2036786 h 4397375"/>
              <a:gd name="connsiteX9183" fmla="*/ 5081189 w 12191954"/>
              <a:gd name="connsiteY9183" fmla="*/ 2035223 h 4397375"/>
              <a:gd name="connsiteX9184" fmla="*/ 5078506 w 12191954"/>
              <a:gd name="connsiteY9184" fmla="*/ 2033137 h 4397375"/>
              <a:gd name="connsiteX9185" fmla="*/ 5075821 w 12191954"/>
              <a:gd name="connsiteY9185" fmla="*/ 2031052 h 4397375"/>
              <a:gd name="connsiteX9186" fmla="*/ 5074211 w 12191954"/>
              <a:gd name="connsiteY9186" fmla="*/ 2027925 h 4397375"/>
              <a:gd name="connsiteX9187" fmla="*/ 5072064 w 12191954"/>
              <a:gd name="connsiteY9187" fmla="*/ 2025318 h 4397375"/>
              <a:gd name="connsiteX9188" fmla="*/ 5074211 w 12191954"/>
              <a:gd name="connsiteY9188" fmla="*/ 2019063 h 4397375"/>
              <a:gd name="connsiteX9189" fmla="*/ 5075821 w 12191954"/>
              <a:gd name="connsiteY9189" fmla="*/ 2015414 h 4397375"/>
              <a:gd name="connsiteX9190" fmla="*/ 5077971 w 12191954"/>
              <a:gd name="connsiteY9190" fmla="*/ 2011244 h 4397375"/>
              <a:gd name="connsiteX9191" fmla="*/ 5079581 w 12191954"/>
              <a:gd name="connsiteY9191" fmla="*/ 2008117 h 4397375"/>
              <a:gd name="connsiteX9192" fmla="*/ 5081189 w 12191954"/>
              <a:gd name="connsiteY9192" fmla="*/ 2006031 h 4397375"/>
              <a:gd name="connsiteX9193" fmla="*/ 5083872 w 12191954"/>
              <a:gd name="connsiteY9193" fmla="*/ 2004468 h 4397375"/>
              <a:gd name="connsiteX9194" fmla="*/ 3276366 w 12191954"/>
              <a:gd name="connsiteY9194" fmla="*/ 2003425 h 4397375"/>
              <a:gd name="connsiteX9195" fmla="*/ 3278451 w 12191954"/>
              <a:gd name="connsiteY9195" fmla="*/ 2003425 h 4397375"/>
              <a:gd name="connsiteX9196" fmla="*/ 3280536 w 12191954"/>
              <a:gd name="connsiteY9196" fmla="*/ 2003425 h 4397375"/>
              <a:gd name="connsiteX9197" fmla="*/ 3283142 w 12191954"/>
              <a:gd name="connsiteY9197" fmla="*/ 2003946 h 4397375"/>
              <a:gd name="connsiteX9198" fmla="*/ 3288355 w 12191954"/>
              <a:gd name="connsiteY9198" fmla="*/ 2006031 h 4397375"/>
              <a:gd name="connsiteX9199" fmla="*/ 3293567 w 12191954"/>
              <a:gd name="connsiteY9199" fmla="*/ 2008638 h 4397375"/>
              <a:gd name="connsiteX9200" fmla="*/ 3298780 w 12191954"/>
              <a:gd name="connsiteY9200" fmla="*/ 2012287 h 4397375"/>
              <a:gd name="connsiteX9201" fmla="*/ 3298259 w 12191954"/>
              <a:gd name="connsiteY9201" fmla="*/ 2018542 h 4397375"/>
              <a:gd name="connsiteX9202" fmla="*/ 3297738 w 12191954"/>
              <a:gd name="connsiteY9202" fmla="*/ 2023755 h 4397375"/>
              <a:gd name="connsiteX9203" fmla="*/ 3295653 w 12191954"/>
              <a:gd name="connsiteY9203" fmla="*/ 2027925 h 4397375"/>
              <a:gd name="connsiteX9204" fmla="*/ 3294089 w 12191954"/>
              <a:gd name="connsiteY9204" fmla="*/ 2031574 h 4397375"/>
              <a:gd name="connsiteX9205" fmla="*/ 3291482 w 12191954"/>
              <a:gd name="connsiteY9205" fmla="*/ 2034701 h 4397375"/>
              <a:gd name="connsiteX9206" fmla="*/ 3289397 w 12191954"/>
              <a:gd name="connsiteY9206" fmla="*/ 2036265 h 4397375"/>
              <a:gd name="connsiteX9207" fmla="*/ 3286270 w 12191954"/>
              <a:gd name="connsiteY9207" fmla="*/ 2037829 h 4397375"/>
              <a:gd name="connsiteX9208" fmla="*/ 3283664 w 12191954"/>
              <a:gd name="connsiteY9208" fmla="*/ 2038350 h 4397375"/>
              <a:gd name="connsiteX9209" fmla="*/ 3280536 w 12191954"/>
              <a:gd name="connsiteY9209" fmla="*/ 2038350 h 4397375"/>
              <a:gd name="connsiteX9210" fmla="*/ 3277930 w 12191954"/>
              <a:gd name="connsiteY9210" fmla="*/ 2037829 h 4397375"/>
              <a:gd name="connsiteX9211" fmla="*/ 3274802 w 12191954"/>
              <a:gd name="connsiteY9211" fmla="*/ 2036786 h 4397375"/>
              <a:gd name="connsiteX9212" fmla="*/ 3271674 w 12191954"/>
              <a:gd name="connsiteY9212" fmla="*/ 2035223 h 4397375"/>
              <a:gd name="connsiteX9213" fmla="*/ 3269589 w 12191954"/>
              <a:gd name="connsiteY9213" fmla="*/ 2033137 h 4397375"/>
              <a:gd name="connsiteX9214" fmla="*/ 3266982 w 12191954"/>
              <a:gd name="connsiteY9214" fmla="*/ 2031052 h 4397375"/>
              <a:gd name="connsiteX9215" fmla="*/ 3264898 w 12191954"/>
              <a:gd name="connsiteY9215" fmla="*/ 2027925 h 4397375"/>
              <a:gd name="connsiteX9216" fmla="*/ 3263855 w 12191954"/>
              <a:gd name="connsiteY9216" fmla="*/ 2025318 h 4397375"/>
              <a:gd name="connsiteX9217" fmla="*/ 3264898 w 12191954"/>
              <a:gd name="connsiteY9217" fmla="*/ 2019063 h 4397375"/>
              <a:gd name="connsiteX9218" fmla="*/ 3266462 w 12191954"/>
              <a:gd name="connsiteY9218" fmla="*/ 2015414 h 4397375"/>
              <a:gd name="connsiteX9219" fmla="*/ 3268547 w 12191954"/>
              <a:gd name="connsiteY9219" fmla="*/ 2011244 h 4397375"/>
              <a:gd name="connsiteX9220" fmla="*/ 3270110 w 12191954"/>
              <a:gd name="connsiteY9220" fmla="*/ 2008117 h 4397375"/>
              <a:gd name="connsiteX9221" fmla="*/ 3272196 w 12191954"/>
              <a:gd name="connsiteY9221" fmla="*/ 2006031 h 4397375"/>
              <a:gd name="connsiteX9222" fmla="*/ 3274280 w 12191954"/>
              <a:gd name="connsiteY9222" fmla="*/ 2004468 h 4397375"/>
              <a:gd name="connsiteX9223" fmla="*/ 6335330 w 12191954"/>
              <a:gd name="connsiteY9223" fmla="*/ 2001838 h 4397375"/>
              <a:gd name="connsiteX9224" fmla="*/ 6339489 w 12191954"/>
              <a:gd name="connsiteY9224" fmla="*/ 2001838 h 4397375"/>
              <a:gd name="connsiteX9225" fmla="*/ 6344167 w 12191954"/>
              <a:gd name="connsiteY9225" fmla="*/ 2002355 h 4397375"/>
              <a:gd name="connsiteX9226" fmla="*/ 6348845 w 12191954"/>
              <a:gd name="connsiteY9226" fmla="*/ 2003387 h 4397375"/>
              <a:gd name="connsiteX9227" fmla="*/ 6358202 w 12191954"/>
              <a:gd name="connsiteY9227" fmla="*/ 2007519 h 4397375"/>
              <a:gd name="connsiteX9228" fmla="*/ 6367558 w 12191954"/>
              <a:gd name="connsiteY9228" fmla="*/ 2011650 h 4397375"/>
              <a:gd name="connsiteX9229" fmla="*/ 6375355 w 12191954"/>
              <a:gd name="connsiteY9229" fmla="*/ 2014232 h 4397375"/>
              <a:gd name="connsiteX9230" fmla="*/ 6360801 w 12191954"/>
              <a:gd name="connsiteY9230" fmla="*/ 2028692 h 4397375"/>
              <a:gd name="connsiteX9231" fmla="*/ 6354043 w 12191954"/>
              <a:gd name="connsiteY9231" fmla="*/ 2035406 h 4397375"/>
              <a:gd name="connsiteX9232" fmla="*/ 6347286 w 12191954"/>
              <a:gd name="connsiteY9232" fmla="*/ 2040570 h 4397375"/>
              <a:gd name="connsiteX9233" fmla="*/ 6344167 w 12191954"/>
              <a:gd name="connsiteY9233" fmla="*/ 2042119 h 4397375"/>
              <a:gd name="connsiteX9234" fmla="*/ 6340528 w 12191954"/>
              <a:gd name="connsiteY9234" fmla="*/ 2043152 h 4397375"/>
              <a:gd name="connsiteX9235" fmla="*/ 6337409 w 12191954"/>
              <a:gd name="connsiteY9235" fmla="*/ 2044701 h 4397375"/>
              <a:gd name="connsiteX9236" fmla="*/ 6333251 w 12191954"/>
              <a:gd name="connsiteY9236" fmla="*/ 2044701 h 4397375"/>
              <a:gd name="connsiteX9237" fmla="*/ 6329612 w 12191954"/>
              <a:gd name="connsiteY9237" fmla="*/ 2044701 h 4397375"/>
              <a:gd name="connsiteX9238" fmla="*/ 6325454 w 12191954"/>
              <a:gd name="connsiteY9238" fmla="*/ 2043152 h 4397375"/>
              <a:gd name="connsiteX9239" fmla="*/ 6321295 w 12191954"/>
              <a:gd name="connsiteY9239" fmla="*/ 2041603 h 4397375"/>
              <a:gd name="connsiteX9240" fmla="*/ 6316617 w 12191954"/>
              <a:gd name="connsiteY9240" fmla="*/ 2039537 h 4397375"/>
              <a:gd name="connsiteX9241" fmla="*/ 6318177 w 12191954"/>
              <a:gd name="connsiteY9241" fmla="*/ 2028692 h 4397375"/>
              <a:gd name="connsiteX9242" fmla="*/ 6319216 w 12191954"/>
              <a:gd name="connsiteY9242" fmla="*/ 2020429 h 4397375"/>
              <a:gd name="connsiteX9243" fmla="*/ 6321295 w 12191954"/>
              <a:gd name="connsiteY9243" fmla="*/ 2013199 h 4397375"/>
              <a:gd name="connsiteX9244" fmla="*/ 6324414 w 12191954"/>
              <a:gd name="connsiteY9244" fmla="*/ 2008552 h 4397375"/>
              <a:gd name="connsiteX9245" fmla="*/ 6328053 w 12191954"/>
              <a:gd name="connsiteY9245" fmla="*/ 2004937 h 4397375"/>
              <a:gd name="connsiteX9246" fmla="*/ 6331172 w 12191954"/>
              <a:gd name="connsiteY9246" fmla="*/ 2002871 h 4397375"/>
              <a:gd name="connsiteX9247" fmla="*/ 6237242 w 12191954"/>
              <a:gd name="connsiteY9247" fmla="*/ 1998663 h 4397375"/>
              <a:gd name="connsiteX9248" fmla="*/ 6238300 w 12191954"/>
              <a:gd name="connsiteY9248" fmla="*/ 1998663 h 4397375"/>
              <a:gd name="connsiteX9249" fmla="*/ 6240417 w 12191954"/>
              <a:gd name="connsiteY9249" fmla="*/ 2000264 h 4397375"/>
              <a:gd name="connsiteX9250" fmla="*/ 6242533 w 12191954"/>
              <a:gd name="connsiteY9250" fmla="*/ 2002398 h 4397375"/>
              <a:gd name="connsiteX9251" fmla="*/ 6245180 w 12191954"/>
              <a:gd name="connsiteY9251" fmla="*/ 2006134 h 4397375"/>
              <a:gd name="connsiteX9252" fmla="*/ 6249413 w 12191954"/>
              <a:gd name="connsiteY9252" fmla="*/ 2014138 h 4397375"/>
              <a:gd name="connsiteX9253" fmla="*/ 6254704 w 12191954"/>
              <a:gd name="connsiteY9253" fmla="*/ 2023209 h 4397375"/>
              <a:gd name="connsiteX9254" fmla="*/ 6257350 w 12191954"/>
              <a:gd name="connsiteY9254" fmla="*/ 2026945 h 4397375"/>
              <a:gd name="connsiteX9255" fmla="*/ 6260525 w 12191954"/>
              <a:gd name="connsiteY9255" fmla="*/ 2030680 h 4397375"/>
              <a:gd name="connsiteX9256" fmla="*/ 6264229 w 12191954"/>
              <a:gd name="connsiteY9256" fmla="*/ 2032814 h 4397375"/>
              <a:gd name="connsiteX9257" fmla="*/ 6265817 w 12191954"/>
              <a:gd name="connsiteY9257" fmla="*/ 2033348 h 4397375"/>
              <a:gd name="connsiteX9258" fmla="*/ 6267404 w 12191954"/>
              <a:gd name="connsiteY9258" fmla="*/ 2033348 h 4397375"/>
              <a:gd name="connsiteX9259" fmla="*/ 6266346 w 12191954"/>
              <a:gd name="connsiteY9259" fmla="*/ 2044020 h 4397375"/>
              <a:gd name="connsiteX9260" fmla="*/ 6264758 w 12191954"/>
              <a:gd name="connsiteY9260" fmla="*/ 2052558 h 4397375"/>
              <a:gd name="connsiteX9261" fmla="*/ 6262642 w 12191954"/>
              <a:gd name="connsiteY9261" fmla="*/ 2057894 h 4397375"/>
              <a:gd name="connsiteX9262" fmla="*/ 6261583 w 12191954"/>
              <a:gd name="connsiteY9262" fmla="*/ 2060029 h 4397375"/>
              <a:gd name="connsiteX9263" fmla="*/ 6259996 w 12191954"/>
              <a:gd name="connsiteY9263" fmla="*/ 2061096 h 4397375"/>
              <a:gd name="connsiteX9264" fmla="*/ 6258938 w 12191954"/>
              <a:gd name="connsiteY9264" fmla="*/ 2061630 h 4397375"/>
              <a:gd name="connsiteX9265" fmla="*/ 6257350 w 12191954"/>
              <a:gd name="connsiteY9265" fmla="*/ 2062163 h 4397375"/>
              <a:gd name="connsiteX9266" fmla="*/ 6255763 w 12191954"/>
              <a:gd name="connsiteY9266" fmla="*/ 2061630 h 4397375"/>
              <a:gd name="connsiteX9267" fmla="*/ 6254704 w 12191954"/>
              <a:gd name="connsiteY9267" fmla="*/ 2061630 h 4397375"/>
              <a:gd name="connsiteX9268" fmla="*/ 6251000 w 12191954"/>
              <a:gd name="connsiteY9268" fmla="*/ 2058961 h 4397375"/>
              <a:gd name="connsiteX9269" fmla="*/ 6247825 w 12191954"/>
              <a:gd name="connsiteY9269" fmla="*/ 2055760 h 4397375"/>
              <a:gd name="connsiteX9270" fmla="*/ 6244651 w 12191954"/>
              <a:gd name="connsiteY9270" fmla="*/ 2051491 h 4397375"/>
              <a:gd name="connsiteX9271" fmla="*/ 6240946 w 12191954"/>
              <a:gd name="connsiteY9271" fmla="*/ 2046688 h 4397375"/>
              <a:gd name="connsiteX9272" fmla="*/ 6235125 w 12191954"/>
              <a:gd name="connsiteY9272" fmla="*/ 2036550 h 4397375"/>
              <a:gd name="connsiteX9273" fmla="*/ 6229833 w 12191954"/>
              <a:gd name="connsiteY9273" fmla="*/ 2026945 h 4397375"/>
              <a:gd name="connsiteX9274" fmla="*/ 6226129 w 12191954"/>
              <a:gd name="connsiteY9274" fmla="*/ 2020541 h 4397375"/>
              <a:gd name="connsiteX9275" fmla="*/ 6229304 w 12191954"/>
              <a:gd name="connsiteY9275" fmla="*/ 2011470 h 4397375"/>
              <a:gd name="connsiteX9276" fmla="*/ 6231421 w 12191954"/>
              <a:gd name="connsiteY9276" fmla="*/ 2005600 h 4397375"/>
              <a:gd name="connsiteX9277" fmla="*/ 6234067 w 12191954"/>
              <a:gd name="connsiteY9277" fmla="*/ 2001331 h 4397375"/>
              <a:gd name="connsiteX9278" fmla="*/ 6236183 w 12191954"/>
              <a:gd name="connsiteY9278" fmla="*/ 1999197 h 4397375"/>
              <a:gd name="connsiteX9279" fmla="*/ 2981834 w 12191954"/>
              <a:gd name="connsiteY9279" fmla="*/ 1992313 h 4397375"/>
              <a:gd name="connsiteX9280" fmla="*/ 2983921 w 12191954"/>
              <a:gd name="connsiteY9280" fmla="*/ 1992838 h 4397375"/>
              <a:gd name="connsiteX9281" fmla="*/ 2984442 w 12191954"/>
              <a:gd name="connsiteY9281" fmla="*/ 1993363 h 4397375"/>
              <a:gd name="connsiteX9282" fmla="*/ 2986008 w 12191954"/>
              <a:gd name="connsiteY9282" fmla="*/ 1997037 h 4397375"/>
              <a:gd name="connsiteX9283" fmla="*/ 2986530 w 12191954"/>
              <a:gd name="connsiteY9283" fmla="*/ 2001236 h 4397375"/>
              <a:gd name="connsiteX9284" fmla="*/ 2987051 w 12191954"/>
              <a:gd name="connsiteY9284" fmla="*/ 2006486 h 4397375"/>
              <a:gd name="connsiteX9285" fmla="*/ 2987573 w 12191954"/>
              <a:gd name="connsiteY9285" fmla="*/ 2018033 h 4397375"/>
              <a:gd name="connsiteX9286" fmla="*/ 2988617 w 12191954"/>
              <a:gd name="connsiteY9286" fmla="*/ 2030631 h 4397375"/>
              <a:gd name="connsiteX9287" fmla="*/ 2996444 w 12191954"/>
              <a:gd name="connsiteY9287" fmla="*/ 2022758 h 4397375"/>
              <a:gd name="connsiteX9288" fmla="*/ 3004270 w 12191954"/>
              <a:gd name="connsiteY9288" fmla="*/ 2016984 h 4397375"/>
              <a:gd name="connsiteX9289" fmla="*/ 3007922 w 12191954"/>
              <a:gd name="connsiteY9289" fmla="*/ 2014884 h 4397375"/>
              <a:gd name="connsiteX9290" fmla="*/ 3011054 w 12191954"/>
              <a:gd name="connsiteY9290" fmla="*/ 2012784 h 4397375"/>
              <a:gd name="connsiteX9291" fmla="*/ 3014705 w 12191954"/>
              <a:gd name="connsiteY9291" fmla="*/ 2011735 h 4397375"/>
              <a:gd name="connsiteX9292" fmla="*/ 3018358 w 12191954"/>
              <a:gd name="connsiteY9292" fmla="*/ 2010685 h 4397375"/>
              <a:gd name="connsiteX9293" fmla="*/ 3021489 w 12191954"/>
              <a:gd name="connsiteY9293" fmla="*/ 2010685 h 4397375"/>
              <a:gd name="connsiteX9294" fmla="*/ 3025141 w 12191954"/>
              <a:gd name="connsiteY9294" fmla="*/ 2010160 h 4397375"/>
              <a:gd name="connsiteX9295" fmla="*/ 3029315 w 12191954"/>
              <a:gd name="connsiteY9295" fmla="*/ 2010685 h 4397375"/>
              <a:gd name="connsiteX9296" fmla="*/ 3033494 w 12191954"/>
              <a:gd name="connsiteY9296" fmla="*/ 2011210 h 4397375"/>
              <a:gd name="connsiteX9297" fmla="*/ 3042356 w 12191954"/>
              <a:gd name="connsiteY9297" fmla="*/ 2013309 h 4397375"/>
              <a:gd name="connsiteX9298" fmla="*/ 3052794 w 12191954"/>
              <a:gd name="connsiteY9298" fmla="*/ 2017508 h 4397375"/>
              <a:gd name="connsiteX9299" fmla="*/ 3052273 w 12191954"/>
              <a:gd name="connsiteY9299" fmla="*/ 2023282 h 4397375"/>
              <a:gd name="connsiteX9300" fmla="*/ 3050707 w 12191954"/>
              <a:gd name="connsiteY9300" fmla="*/ 2029581 h 4397375"/>
              <a:gd name="connsiteX9301" fmla="*/ 3049141 w 12191954"/>
              <a:gd name="connsiteY9301" fmla="*/ 2034305 h 4397375"/>
              <a:gd name="connsiteX9302" fmla="*/ 3047054 w 12191954"/>
              <a:gd name="connsiteY9302" fmla="*/ 2038505 h 4397375"/>
              <a:gd name="connsiteX9303" fmla="*/ 3044446 w 12191954"/>
              <a:gd name="connsiteY9303" fmla="*/ 2042179 h 4397375"/>
              <a:gd name="connsiteX9304" fmla="*/ 3042356 w 12191954"/>
              <a:gd name="connsiteY9304" fmla="*/ 2045853 h 4397375"/>
              <a:gd name="connsiteX9305" fmla="*/ 3039222 w 12191954"/>
              <a:gd name="connsiteY9305" fmla="*/ 2049003 h 4397375"/>
              <a:gd name="connsiteX9306" fmla="*/ 3035572 w 12191954"/>
              <a:gd name="connsiteY9306" fmla="*/ 2051627 h 4397375"/>
              <a:gd name="connsiteX9307" fmla="*/ 3032447 w 12191954"/>
              <a:gd name="connsiteY9307" fmla="*/ 2053727 h 4397375"/>
              <a:gd name="connsiteX9308" fmla="*/ 3028794 w 12191954"/>
              <a:gd name="connsiteY9308" fmla="*/ 2055302 h 4397375"/>
              <a:gd name="connsiteX9309" fmla="*/ 3025141 w 12191954"/>
              <a:gd name="connsiteY9309" fmla="*/ 2056351 h 4397375"/>
              <a:gd name="connsiteX9310" fmla="*/ 3021489 w 12191954"/>
              <a:gd name="connsiteY9310" fmla="*/ 2056876 h 4397375"/>
              <a:gd name="connsiteX9311" fmla="*/ 3017837 w 12191954"/>
              <a:gd name="connsiteY9311" fmla="*/ 2057401 h 4397375"/>
              <a:gd name="connsiteX9312" fmla="*/ 3014184 w 12191954"/>
              <a:gd name="connsiteY9312" fmla="*/ 2056876 h 4397375"/>
              <a:gd name="connsiteX9313" fmla="*/ 3010010 w 12191954"/>
              <a:gd name="connsiteY9313" fmla="*/ 2056351 h 4397375"/>
              <a:gd name="connsiteX9314" fmla="*/ 3006356 w 12191954"/>
              <a:gd name="connsiteY9314" fmla="*/ 2055826 h 4397375"/>
              <a:gd name="connsiteX9315" fmla="*/ 3003226 w 12191954"/>
              <a:gd name="connsiteY9315" fmla="*/ 2054252 h 4397375"/>
              <a:gd name="connsiteX9316" fmla="*/ 2999574 w 12191954"/>
              <a:gd name="connsiteY9316" fmla="*/ 2052152 h 4397375"/>
              <a:gd name="connsiteX9317" fmla="*/ 2995921 w 12191954"/>
              <a:gd name="connsiteY9317" fmla="*/ 2050577 h 4397375"/>
              <a:gd name="connsiteX9318" fmla="*/ 2993311 w 12191954"/>
              <a:gd name="connsiteY9318" fmla="*/ 2047953 h 4397375"/>
              <a:gd name="connsiteX9319" fmla="*/ 2990181 w 12191954"/>
              <a:gd name="connsiteY9319" fmla="*/ 2045328 h 4397375"/>
              <a:gd name="connsiteX9320" fmla="*/ 2987051 w 12191954"/>
              <a:gd name="connsiteY9320" fmla="*/ 2041654 h 4397375"/>
              <a:gd name="connsiteX9321" fmla="*/ 2984964 w 12191954"/>
              <a:gd name="connsiteY9321" fmla="*/ 2037980 h 4397375"/>
              <a:gd name="connsiteX9322" fmla="*/ 2982356 w 12191954"/>
              <a:gd name="connsiteY9322" fmla="*/ 2034830 h 4397375"/>
              <a:gd name="connsiteX9323" fmla="*/ 2980789 w 12191954"/>
              <a:gd name="connsiteY9323" fmla="*/ 2030631 h 4397375"/>
              <a:gd name="connsiteX9324" fmla="*/ 2979746 w 12191954"/>
              <a:gd name="connsiteY9324" fmla="*/ 2025907 h 4397375"/>
              <a:gd name="connsiteX9325" fmla="*/ 2979224 w 12191954"/>
              <a:gd name="connsiteY9325" fmla="*/ 2020658 h 4397375"/>
              <a:gd name="connsiteX9326" fmla="*/ 2978180 w 12191954"/>
              <a:gd name="connsiteY9326" fmla="*/ 2015934 h 4397375"/>
              <a:gd name="connsiteX9327" fmla="*/ 2978180 w 12191954"/>
              <a:gd name="connsiteY9327" fmla="*/ 2010160 h 4397375"/>
              <a:gd name="connsiteX9328" fmla="*/ 2979224 w 12191954"/>
              <a:gd name="connsiteY9328" fmla="*/ 2004386 h 4397375"/>
              <a:gd name="connsiteX9329" fmla="*/ 2980268 w 12191954"/>
              <a:gd name="connsiteY9329" fmla="*/ 1998087 h 4397375"/>
              <a:gd name="connsiteX9330" fmla="*/ 1172109 w 12191954"/>
              <a:gd name="connsiteY9330" fmla="*/ 1992313 h 4397375"/>
              <a:gd name="connsiteX9331" fmla="*/ 1173708 w 12191954"/>
              <a:gd name="connsiteY9331" fmla="*/ 1992838 h 4397375"/>
              <a:gd name="connsiteX9332" fmla="*/ 1174774 w 12191954"/>
              <a:gd name="connsiteY9332" fmla="*/ 1993363 h 4397375"/>
              <a:gd name="connsiteX9333" fmla="*/ 1175840 w 12191954"/>
              <a:gd name="connsiteY9333" fmla="*/ 1997037 h 4397375"/>
              <a:gd name="connsiteX9334" fmla="*/ 1176905 w 12191954"/>
              <a:gd name="connsiteY9334" fmla="*/ 2001236 h 4397375"/>
              <a:gd name="connsiteX9335" fmla="*/ 1177438 w 12191954"/>
              <a:gd name="connsiteY9335" fmla="*/ 2006486 h 4397375"/>
              <a:gd name="connsiteX9336" fmla="*/ 1177438 w 12191954"/>
              <a:gd name="connsiteY9336" fmla="*/ 2018033 h 4397375"/>
              <a:gd name="connsiteX9337" fmla="*/ 1178504 w 12191954"/>
              <a:gd name="connsiteY9337" fmla="*/ 2030631 h 4397375"/>
              <a:gd name="connsiteX9338" fmla="*/ 1186497 w 12191954"/>
              <a:gd name="connsiteY9338" fmla="*/ 2022758 h 4397375"/>
              <a:gd name="connsiteX9339" fmla="*/ 1194490 w 12191954"/>
              <a:gd name="connsiteY9339" fmla="*/ 2016984 h 4397375"/>
              <a:gd name="connsiteX9340" fmla="*/ 1198220 w 12191954"/>
              <a:gd name="connsiteY9340" fmla="*/ 2014884 h 4397375"/>
              <a:gd name="connsiteX9341" fmla="*/ 1201417 w 12191954"/>
              <a:gd name="connsiteY9341" fmla="*/ 2012784 h 4397375"/>
              <a:gd name="connsiteX9342" fmla="*/ 1205147 w 12191954"/>
              <a:gd name="connsiteY9342" fmla="*/ 2011735 h 4397375"/>
              <a:gd name="connsiteX9343" fmla="*/ 1208877 w 12191954"/>
              <a:gd name="connsiteY9343" fmla="*/ 2010685 h 4397375"/>
              <a:gd name="connsiteX9344" fmla="*/ 1213140 w 12191954"/>
              <a:gd name="connsiteY9344" fmla="*/ 2010685 h 4397375"/>
              <a:gd name="connsiteX9345" fmla="*/ 1216337 w 12191954"/>
              <a:gd name="connsiteY9345" fmla="*/ 2010160 h 4397375"/>
              <a:gd name="connsiteX9346" fmla="*/ 1220600 w 12191954"/>
              <a:gd name="connsiteY9346" fmla="*/ 2010685 h 4397375"/>
              <a:gd name="connsiteX9347" fmla="*/ 1224863 w 12191954"/>
              <a:gd name="connsiteY9347" fmla="*/ 2011210 h 4397375"/>
              <a:gd name="connsiteX9348" fmla="*/ 1233922 w 12191954"/>
              <a:gd name="connsiteY9348" fmla="*/ 2013309 h 4397375"/>
              <a:gd name="connsiteX9349" fmla="*/ 1244579 w 12191954"/>
              <a:gd name="connsiteY9349" fmla="*/ 2017508 h 4397375"/>
              <a:gd name="connsiteX9350" fmla="*/ 1243513 w 12191954"/>
              <a:gd name="connsiteY9350" fmla="*/ 2023282 h 4397375"/>
              <a:gd name="connsiteX9351" fmla="*/ 1241915 w 12191954"/>
              <a:gd name="connsiteY9351" fmla="*/ 2029581 h 4397375"/>
              <a:gd name="connsiteX9352" fmla="*/ 1240316 w 12191954"/>
              <a:gd name="connsiteY9352" fmla="*/ 2034305 h 4397375"/>
              <a:gd name="connsiteX9353" fmla="*/ 1238718 w 12191954"/>
              <a:gd name="connsiteY9353" fmla="*/ 2038505 h 4397375"/>
              <a:gd name="connsiteX9354" fmla="*/ 1236053 w 12191954"/>
              <a:gd name="connsiteY9354" fmla="*/ 2042179 h 4397375"/>
              <a:gd name="connsiteX9355" fmla="*/ 1233389 w 12191954"/>
              <a:gd name="connsiteY9355" fmla="*/ 2045853 h 4397375"/>
              <a:gd name="connsiteX9356" fmla="*/ 1230192 w 12191954"/>
              <a:gd name="connsiteY9356" fmla="*/ 2049003 h 4397375"/>
              <a:gd name="connsiteX9357" fmla="*/ 1226995 w 12191954"/>
              <a:gd name="connsiteY9357" fmla="*/ 2051627 h 4397375"/>
              <a:gd name="connsiteX9358" fmla="*/ 1223797 w 12191954"/>
              <a:gd name="connsiteY9358" fmla="*/ 2053727 h 4397375"/>
              <a:gd name="connsiteX9359" fmla="*/ 1220067 w 12191954"/>
              <a:gd name="connsiteY9359" fmla="*/ 2055302 h 4397375"/>
              <a:gd name="connsiteX9360" fmla="*/ 1216337 w 12191954"/>
              <a:gd name="connsiteY9360" fmla="*/ 2056351 h 4397375"/>
              <a:gd name="connsiteX9361" fmla="*/ 1212074 w 12191954"/>
              <a:gd name="connsiteY9361" fmla="*/ 2056876 h 4397375"/>
              <a:gd name="connsiteX9362" fmla="*/ 1208877 w 12191954"/>
              <a:gd name="connsiteY9362" fmla="*/ 2057401 h 4397375"/>
              <a:gd name="connsiteX9363" fmla="*/ 1204614 w 12191954"/>
              <a:gd name="connsiteY9363" fmla="*/ 2056876 h 4397375"/>
              <a:gd name="connsiteX9364" fmla="*/ 1200884 w 12191954"/>
              <a:gd name="connsiteY9364" fmla="*/ 2056351 h 4397375"/>
              <a:gd name="connsiteX9365" fmla="*/ 1196621 w 12191954"/>
              <a:gd name="connsiteY9365" fmla="*/ 2055826 h 4397375"/>
              <a:gd name="connsiteX9366" fmla="*/ 1193424 w 12191954"/>
              <a:gd name="connsiteY9366" fmla="*/ 2054252 h 4397375"/>
              <a:gd name="connsiteX9367" fmla="*/ 1189694 w 12191954"/>
              <a:gd name="connsiteY9367" fmla="*/ 2052152 h 4397375"/>
              <a:gd name="connsiteX9368" fmla="*/ 1185964 w 12191954"/>
              <a:gd name="connsiteY9368" fmla="*/ 2050577 h 4397375"/>
              <a:gd name="connsiteX9369" fmla="*/ 1183300 w 12191954"/>
              <a:gd name="connsiteY9369" fmla="*/ 2047953 h 4397375"/>
              <a:gd name="connsiteX9370" fmla="*/ 1180103 w 12191954"/>
              <a:gd name="connsiteY9370" fmla="*/ 2045328 h 4397375"/>
              <a:gd name="connsiteX9371" fmla="*/ 1176905 w 12191954"/>
              <a:gd name="connsiteY9371" fmla="*/ 2041654 h 4397375"/>
              <a:gd name="connsiteX9372" fmla="*/ 1174774 w 12191954"/>
              <a:gd name="connsiteY9372" fmla="*/ 2037980 h 4397375"/>
              <a:gd name="connsiteX9373" fmla="*/ 1172642 w 12191954"/>
              <a:gd name="connsiteY9373" fmla="*/ 2034830 h 4397375"/>
              <a:gd name="connsiteX9374" fmla="*/ 1171044 w 12191954"/>
              <a:gd name="connsiteY9374" fmla="*/ 2030631 h 4397375"/>
              <a:gd name="connsiteX9375" fmla="*/ 1169978 w 12191954"/>
              <a:gd name="connsiteY9375" fmla="*/ 2025907 h 4397375"/>
              <a:gd name="connsiteX9376" fmla="*/ 1168912 w 12191954"/>
              <a:gd name="connsiteY9376" fmla="*/ 2020658 h 4397375"/>
              <a:gd name="connsiteX9377" fmla="*/ 1168379 w 12191954"/>
              <a:gd name="connsiteY9377" fmla="*/ 2015934 h 4397375"/>
              <a:gd name="connsiteX9378" fmla="*/ 1168912 w 12191954"/>
              <a:gd name="connsiteY9378" fmla="*/ 2010160 h 4397375"/>
              <a:gd name="connsiteX9379" fmla="*/ 1169445 w 12191954"/>
              <a:gd name="connsiteY9379" fmla="*/ 2004386 h 4397375"/>
              <a:gd name="connsiteX9380" fmla="*/ 1170511 w 12191954"/>
              <a:gd name="connsiteY9380" fmla="*/ 1998087 h 4397375"/>
              <a:gd name="connsiteX9381" fmla="*/ 6893409 w 12191954"/>
              <a:gd name="connsiteY9381" fmla="*/ 1976438 h 4397375"/>
              <a:gd name="connsiteX9382" fmla="*/ 6899759 w 12191954"/>
              <a:gd name="connsiteY9382" fmla="*/ 1976967 h 4397375"/>
              <a:gd name="connsiteX9383" fmla="*/ 6906109 w 12191954"/>
              <a:gd name="connsiteY9383" fmla="*/ 1977496 h 4397375"/>
              <a:gd name="connsiteX9384" fmla="*/ 6912988 w 12191954"/>
              <a:gd name="connsiteY9384" fmla="*/ 1979613 h 4397375"/>
              <a:gd name="connsiteX9385" fmla="*/ 6919867 w 12191954"/>
              <a:gd name="connsiteY9385" fmla="*/ 1982788 h 4397375"/>
              <a:gd name="connsiteX9386" fmla="*/ 6915105 w 12191954"/>
              <a:gd name="connsiteY9386" fmla="*/ 1984376 h 4397375"/>
              <a:gd name="connsiteX9387" fmla="*/ 6909813 w 12191954"/>
              <a:gd name="connsiteY9387" fmla="*/ 1987551 h 4397375"/>
              <a:gd name="connsiteX9388" fmla="*/ 6897113 w 12191954"/>
              <a:gd name="connsiteY9388" fmla="*/ 1994430 h 4397375"/>
              <a:gd name="connsiteX9389" fmla="*/ 6883355 w 12191954"/>
              <a:gd name="connsiteY9389" fmla="*/ 2002897 h 4397375"/>
              <a:gd name="connsiteX9390" fmla="*/ 6875417 w 12191954"/>
              <a:gd name="connsiteY9390" fmla="*/ 2006601 h 4397375"/>
              <a:gd name="connsiteX9391" fmla="*/ 6867480 w 12191954"/>
              <a:gd name="connsiteY9391" fmla="*/ 2009247 h 4397375"/>
              <a:gd name="connsiteX9392" fmla="*/ 6860601 w 12191954"/>
              <a:gd name="connsiteY9392" fmla="*/ 2011893 h 4397375"/>
              <a:gd name="connsiteX9393" fmla="*/ 6852663 w 12191954"/>
              <a:gd name="connsiteY9393" fmla="*/ 2012951 h 4397375"/>
              <a:gd name="connsiteX9394" fmla="*/ 6849488 w 12191954"/>
              <a:gd name="connsiteY9394" fmla="*/ 2012951 h 4397375"/>
              <a:gd name="connsiteX9395" fmla="*/ 6845784 w 12191954"/>
              <a:gd name="connsiteY9395" fmla="*/ 2012951 h 4397375"/>
              <a:gd name="connsiteX9396" fmla="*/ 6842609 w 12191954"/>
              <a:gd name="connsiteY9396" fmla="*/ 2012422 h 4397375"/>
              <a:gd name="connsiteX9397" fmla="*/ 6839434 w 12191954"/>
              <a:gd name="connsiteY9397" fmla="*/ 2011364 h 4397375"/>
              <a:gd name="connsiteX9398" fmla="*/ 6836259 w 12191954"/>
              <a:gd name="connsiteY9398" fmla="*/ 2009247 h 4397375"/>
              <a:gd name="connsiteX9399" fmla="*/ 6833084 w 12191954"/>
              <a:gd name="connsiteY9399" fmla="*/ 2007130 h 4397375"/>
              <a:gd name="connsiteX9400" fmla="*/ 6830438 w 12191954"/>
              <a:gd name="connsiteY9400" fmla="*/ 2004484 h 4397375"/>
              <a:gd name="connsiteX9401" fmla="*/ 6827263 w 12191954"/>
              <a:gd name="connsiteY9401" fmla="*/ 2001309 h 4397375"/>
              <a:gd name="connsiteX9402" fmla="*/ 6825146 w 12191954"/>
              <a:gd name="connsiteY9402" fmla="*/ 1997605 h 4397375"/>
              <a:gd name="connsiteX9403" fmla="*/ 6822501 w 12191954"/>
              <a:gd name="connsiteY9403" fmla="*/ 1992843 h 4397375"/>
              <a:gd name="connsiteX9404" fmla="*/ 6820384 w 12191954"/>
              <a:gd name="connsiteY9404" fmla="*/ 1987551 h 4397375"/>
              <a:gd name="connsiteX9405" fmla="*/ 6818267 w 12191954"/>
              <a:gd name="connsiteY9405" fmla="*/ 1981730 h 4397375"/>
              <a:gd name="connsiteX9406" fmla="*/ 6825676 w 12191954"/>
              <a:gd name="connsiteY9406" fmla="*/ 1984376 h 4397375"/>
              <a:gd name="connsiteX9407" fmla="*/ 6832026 w 12191954"/>
              <a:gd name="connsiteY9407" fmla="*/ 1986492 h 4397375"/>
              <a:gd name="connsiteX9408" fmla="*/ 6838905 w 12191954"/>
              <a:gd name="connsiteY9408" fmla="*/ 1987022 h 4397375"/>
              <a:gd name="connsiteX9409" fmla="*/ 6844726 w 12191954"/>
              <a:gd name="connsiteY9409" fmla="*/ 1986492 h 4397375"/>
              <a:gd name="connsiteX9410" fmla="*/ 6851076 w 12191954"/>
              <a:gd name="connsiteY9410" fmla="*/ 1985434 h 4397375"/>
              <a:gd name="connsiteX9411" fmla="*/ 6856896 w 12191954"/>
              <a:gd name="connsiteY9411" fmla="*/ 1984376 h 4397375"/>
              <a:gd name="connsiteX9412" fmla="*/ 6869067 w 12191954"/>
              <a:gd name="connsiteY9412" fmla="*/ 1981201 h 4397375"/>
              <a:gd name="connsiteX9413" fmla="*/ 6880709 w 12191954"/>
              <a:gd name="connsiteY9413" fmla="*/ 1978026 h 4397375"/>
              <a:gd name="connsiteX9414" fmla="*/ 6886530 w 12191954"/>
              <a:gd name="connsiteY9414" fmla="*/ 1976967 h 4397375"/>
              <a:gd name="connsiteX9415" fmla="*/ 6566742 w 12191954"/>
              <a:gd name="connsiteY9415" fmla="*/ 1971675 h 4397375"/>
              <a:gd name="connsiteX9416" fmla="*/ 6596017 w 12191954"/>
              <a:gd name="connsiteY9416" fmla="*/ 1972201 h 4397375"/>
              <a:gd name="connsiteX9417" fmla="*/ 6594476 w 12191954"/>
              <a:gd name="connsiteY9417" fmla="*/ 1976934 h 4397375"/>
              <a:gd name="connsiteX9418" fmla="*/ 6592936 w 12191954"/>
              <a:gd name="connsiteY9418" fmla="*/ 1984296 h 4397375"/>
              <a:gd name="connsiteX9419" fmla="*/ 6590881 w 12191954"/>
              <a:gd name="connsiteY9419" fmla="*/ 1994287 h 4397375"/>
              <a:gd name="connsiteX9420" fmla="*/ 6589340 w 12191954"/>
              <a:gd name="connsiteY9420" fmla="*/ 2005856 h 4397375"/>
              <a:gd name="connsiteX9421" fmla="*/ 6589340 w 12191954"/>
              <a:gd name="connsiteY9421" fmla="*/ 2016373 h 4397375"/>
              <a:gd name="connsiteX9422" fmla="*/ 6589340 w 12191954"/>
              <a:gd name="connsiteY9422" fmla="*/ 2021106 h 4397375"/>
              <a:gd name="connsiteX9423" fmla="*/ 6589854 w 12191954"/>
              <a:gd name="connsiteY9423" fmla="*/ 2025839 h 4397375"/>
              <a:gd name="connsiteX9424" fmla="*/ 6590368 w 12191954"/>
              <a:gd name="connsiteY9424" fmla="*/ 2030046 h 4397375"/>
              <a:gd name="connsiteX9425" fmla="*/ 6591395 w 12191954"/>
              <a:gd name="connsiteY9425" fmla="*/ 2032675 h 4397375"/>
              <a:gd name="connsiteX9426" fmla="*/ 6593449 w 12191954"/>
              <a:gd name="connsiteY9426" fmla="*/ 2035304 h 4397375"/>
              <a:gd name="connsiteX9427" fmla="*/ 6595504 w 12191954"/>
              <a:gd name="connsiteY9427" fmla="*/ 2036356 h 4397375"/>
              <a:gd name="connsiteX9428" fmla="*/ 6591908 w 12191954"/>
              <a:gd name="connsiteY9428" fmla="*/ 2046873 h 4397375"/>
              <a:gd name="connsiteX9429" fmla="*/ 6590368 w 12191954"/>
              <a:gd name="connsiteY9429" fmla="*/ 2050555 h 4397375"/>
              <a:gd name="connsiteX9430" fmla="*/ 6588827 w 12191954"/>
              <a:gd name="connsiteY9430" fmla="*/ 2052658 h 4397375"/>
              <a:gd name="connsiteX9431" fmla="*/ 6586772 w 12191954"/>
              <a:gd name="connsiteY9431" fmla="*/ 2054761 h 4397375"/>
              <a:gd name="connsiteX9432" fmla="*/ 6585232 w 12191954"/>
              <a:gd name="connsiteY9432" fmla="*/ 2055813 h 4397375"/>
              <a:gd name="connsiteX9433" fmla="*/ 6583691 w 12191954"/>
              <a:gd name="connsiteY9433" fmla="*/ 2055813 h 4397375"/>
              <a:gd name="connsiteX9434" fmla="*/ 6581636 w 12191954"/>
              <a:gd name="connsiteY9434" fmla="*/ 2055813 h 4397375"/>
              <a:gd name="connsiteX9435" fmla="*/ 6577528 w 12191954"/>
              <a:gd name="connsiteY9435" fmla="*/ 2054236 h 4397375"/>
              <a:gd name="connsiteX9436" fmla="*/ 6572905 w 12191954"/>
              <a:gd name="connsiteY9436" fmla="*/ 2051606 h 4397375"/>
              <a:gd name="connsiteX9437" fmla="*/ 6567255 w 12191954"/>
              <a:gd name="connsiteY9437" fmla="*/ 2049503 h 4397375"/>
              <a:gd name="connsiteX9438" fmla="*/ 6564687 w 12191954"/>
              <a:gd name="connsiteY9438" fmla="*/ 2048977 h 4397375"/>
              <a:gd name="connsiteX9439" fmla="*/ 6561092 w 12191954"/>
              <a:gd name="connsiteY9439" fmla="*/ 2048977 h 4397375"/>
              <a:gd name="connsiteX9440" fmla="*/ 6561092 w 12191954"/>
              <a:gd name="connsiteY9440" fmla="*/ 2044770 h 4397375"/>
              <a:gd name="connsiteX9441" fmla="*/ 6562119 w 12191954"/>
              <a:gd name="connsiteY9441" fmla="*/ 2041615 h 4397375"/>
              <a:gd name="connsiteX9442" fmla="*/ 6563147 w 12191954"/>
              <a:gd name="connsiteY9442" fmla="*/ 2040037 h 4397375"/>
              <a:gd name="connsiteX9443" fmla="*/ 6565201 w 12191954"/>
              <a:gd name="connsiteY9443" fmla="*/ 2038460 h 4397375"/>
              <a:gd name="connsiteX9444" fmla="*/ 6569310 w 12191954"/>
              <a:gd name="connsiteY9444" fmla="*/ 2037408 h 4397375"/>
              <a:gd name="connsiteX9445" fmla="*/ 6570851 w 12191954"/>
              <a:gd name="connsiteY9445" fmla="*/ 2036882 h 4397375"/>
              <a:gd name="connsiteX9446" fmla="*/ 6572392 w 12191954"/>
              <a:gd name="connsiteY9446" fmla="*/ 2035830 h 4397375"/>
              <a:gd name="connsiteX9447" fmla="*/ 6569823 w 12191954"/>
              <a:gd name="connsiteY9447" fmla="*/ 2026365 h 4397375"/>
              <a:gd name="connsiteX9448" fmla="*/ 6567255 w 12191954"/>
              <a:gd name="connsiteY9448" fmla="*/ 2018477 h 4397375"/>
              <a:gd name="connsiteX9449" fmla="*/ 6565715 w 12191954"/>
              <a:gd name="connsiteY9449" fmla="*/ 2012692 h 4397375"/>
              <a:gd name="connsiteX9450" fmla="*/ 6564174 w 12191954"/>
              <a:gd name="connsiteY9450" fmla="*/ 2007434 h 4397375"/>
              <a:gd name="connsiteX9451" fmla="*/ 6564174 w 12191954"/>
              <a:gd name="connsiteY9451" fmla="*/ 2001649 h 4397375"/>
              <a:gd name="connsiteX9452" fmla="*/ 6564174 w 12191954"/>
              <a:gd name="connsiteY9452" fmla="*/ 1994287 h 4397375"/>
              <a:gd name="connsiteX9453" fmla="*/ 6565201 w 12191954"/>
              <a:gd name="connsiteY9453" fmla="*/ 1984296 h 4397375"/>
              <a:gd name="connsiteX9454" fmla="*/ 4757522 w 12191954"/>
              <a:gd name="connsiteY9454" fmla="*/ 1971675 h 4397375"/>
              <a:gd name="connsiteX9455" fmla="*/ 4786280 w 12191954"/>
              <a:gd name="connsiteY9455" fmla="*/ 1972201 h 4397375"/>
              <a:gd name="connsiteX9456" fmla="*/ 4785255 w 12191954"/>
              <a:gd name="connsiteY9456" fmla="*/ 1976934 h 4397375"/>
              <a:gd name="connsiteX9457" fmla="*/ 4783201 w 12191954"/>
              <a:gd name="connsiteY9457" fmla="*/ 1984296 h 4397375"/>
              <a:gd name="connsiteX9458" fmla="*/ 4781146 w 12191954"/>
              <a:gd name="connsiteY9458" fmla="*/ 1994287 h 4397375"/>
              <a:gd name="connsiteX9459" fmla="*/ 4780119 w 12191954"/>
              <a:gd name="connsiteY9459" fmla="*/ 2005856 h 4397375"/>
              <a:gd name="connsiteX9460" fmla="*/ 4779606 w 12191954"/>
              <a:gd name="connsiteY9460" fmla="*/ 2016373 h 4397375"/>
              <a:gd name="connsiteX9461" fmla="*/ 4779606 w 12191954"/>
              <a:gd name="connsiteY9461" fmla="*/ 2021106 h 4397375"/>
              <a:gd name="connsiteX9462" fmla="*/ 4780119 w 12191954"/>
              <a:gd name="connsiteY9462" fmla="*/ 2025839 h 4397375"/>
              <a:gd name="connsiteX9463" fmla="*/ 4781146 w 12191954"/>
              <a:gd name="connsiteY9463" fmla="*/ 2030046 h 4397375"/>
              <a:gd name="connsiteX9464" fmla="*/ 4782686 w 12191954"/>
              <a:gd name="connsiteY9464" fmla="*/ 2032675 h 4397375"/>
              <a:gd name="connsiteX9465" fmla="*/ 4784228 w 12191954"/>
              <a:gd name="connsiteY9465" fmla="*/ 2035304 h 4397375"/>
              <a:gd name="connsiteX9466" fmla="*/ 4786280 w 12191954"/>
              <a:gd name="connsiteY9466" fmla="*/ 2036356 h 4397375"/>
              <a:gd name="connsiteX9467" fmla="*/ 4783201 w 12191954"/>
              <a:gd name="connsiteY9467" fmla="*/ 2046873 h 4397375"/>
              <a:gd name="connsiteX9468" fmla="*/ 4781146 w 12191954"/>
              <a:gd name="connsiteY9468" fmla="*/ 2050555 h 4397375"/>
              <a:gd name="connsiteX9469" fmla="*/ 4779606 w 12191954"/>
              <a:gd name="connsiteY9469" fmla="*/ 2052658 h 4397375"/>
              <a:gd name="connsiteX9470" fmla="*/ 4778064 w 12191954"/>
              <a:gd name="connsiteY9470" fmla="*/ 2054761 h 4397375"/>
              <a:gd name="connsiteX9471" fmla="*/ 4776011 w 12191954"/>
              <a:gd name="connsiteY9471" fmla="*/ 2055813 h 4397375"/>
              <a:gd name="connsiteX9472" fmla="*/ 4774469 w 12191954"/>
              <a:gd name="connsiteY9472" fmla="*/ 2055813 h 4397375"/>
              <a:gd name="connsiteX9473" fmla="*/ 4772415 w 12191954"/>
              <a:gd name="connsiteY9473" fmla="*/ 2055813 h 4397375"/>
              <a:gd name="connsiteX9474" fmla="*/ 4768821 w 12191954"/>
              <a:gd name="connsiteY9474" fmla="*/ 2054236 h 4397375"/>
              <a:gd name="connsiteX9475" fmla="*/ 4764199 w 12191954"/>
              <a:gd name="connsiteY9475" fmla="*/ 2051606 h 4397375"/>
              <a:gd name="connsiteX9476" fmla="*/ 4758036 w 12191954"/>
              <a:gd name="connsiteY9476" fmla="*/ 2049503 h 4397375"/>
              <a:gd name="connsiteX9477" fmla="*/ 4754952 w 12191954"/>
              <a:gd name="connsiteY9477" fmla="*/ 2048977 h 4397375"/>
              <a:gd name="connsiteX9478" fmla="*/ 4751357 w 12191954"/>
              <a:gd name="connsiteY9478" fmla="*/ 2048977 h 4397375"/>
              <a:gd name="connsiteX9479" fmla="*/ 4751869 w 12191954"/>
              <a:gd name="connsiteY9479" fmla="*/ 2044770 h 4397375"/>
              <a:gd name="connsiteX9480" fmla="*/ 4752385 w 12191954"/>
              <a:gd name="connsiteY9480" fmla="*/ 2041615 h 4397375"/>
              <a:gd name="connsiteX9481" fmla="*/ 4754440 w 12191954"/>
              <a:gd name="connsiteY9481" fmla="*/ 2040037 h 4397375"/>
              <a:gd name="connsiteX9482" fmla="*/ 4755983 w 12191954"/>
              <a:gd name="connsiteY9482" fmla="*/ 2038460 h 4397375"/>
              <a:gd name="connsiteX9483" fmla="*/ 4759576 w 12191954"/>
              <a:gd name="connsiteY9483" fmla="*/ 2037408 h 4397375"/>
              <a:gd name="connsiteX9484" fmla="*/ 4761117 w 12191954"/>
              <a:gd name="connsiteY9484" fmla="*/ 2036882 h 4397375"/>
              <a:gd name="connsiteX9485" fmla="*/ 4762659 w 12191954"/>
              <a:gd name="connsiteY9485" fmla="*/ 2035830 h 4397375"/>
              <a:gd name="connsiteX9486" fmla="*/ 4760090 w 12191954"/>
              <a:gd name="connsiteY9486" fmla="*/ 2026365 h 4397375"/>
              <a:gd name="connsiteX9487" fmla="*/ 4757522 w 12191954"/>
              <a:gd name="connsiteY9487" fmla="*/ 2018477 h 4397375"/>
              <a:gd name="connsiteX9488" fmla="*/ 4755983 w 12191954"/>
              <a:gd name="connsiteY9488" fmla="*/ 2012692 h 4397375"/>
              <a:gd name="connsiteX9489" fmla="*/ 4754952 w 12191954"/>
              <a:gd name="connsiteY9489" fmla="*/ 2007434 h 4397375"/>
              <a:gd name="connsiteX9490" fmla="*/ 4754440 w 12191954"/>
              <a:gd name="connsiteY9490" fmla="*/ 2001649 h 4397375"/>
              <a:gd name="connsiteX9491" fmla="*/ 4754440 w 12191954"/>
              <a:gd name="connsiteY9491" fmla="*/ 1994287 h 4397375"/>
              <a:gd name="connsiteX9492" fmla="*/ 4755469 w 12191954"/>
              <a:gd name="connsiteY9492" fmla="*/ 1984296 h 4397375"/>
              <a:gd name="connsiteX9493" fmla="*/ 5721324 w 12191954"/>
              <a:gd name="connsiteY9493" fmla="*/ 1965325 h 4397375"/>
              <a:gd name="connsiteX9494" fmla="*/ 5724498 w 12191954"/>
              <a:gd name="connsiteY9494" fmla="*/ 1965325 h 4397375"/>
              <a:gd name="connsiteX9495" fmla="*/ 5726614 w 12191954"/>
              <a:gd name="connsiteY9495" fmla="*/ 1975379 h 4397375"/>
              <a:gd name="connsiteX9496" fmla="*/ 5728731 w 12191954"/>
              <a:gd name="connsiteY9496" fmla="*/ 1984904 h 4397375"/>
              <a:gd name="connsiteX9497" fmla="*/ 5729260 w 12191954"/>
              <a:gd name="connsiteY9497" fmla="*/ 1993900 h 4397375"/>
              <a:gd name="connsiteX9498" fmla="*/ 5729260 w 12191954"/>
              <a:gd name="connsiteY9498" fmla="*/ 2001308 h 4397375"/>
              <a:gd name="connsiteX9499" fmla="*/ 5729260 w 12191954"/>
              <a:gd name="connsiteY9499" fmla="*/ 2008188 h 4397375"/>
              <a:gd name="connsiteX9500" fmla="*/ 5728203 w 12191954"/>
              <a:gd name="connsiteY9500" fmla="*/ 2014538 h 4397375"/>
              <a:gd name="connsiteX9501" fmla="*/ 5725556 w 12191954"/>
              <a:gd name="connsiteY9501" fmla="*/ 2026708 h 4397375"/>
              <a:gd name="connsiteX9502" fmla="*/ 5722911 w 12191954"/>
              <a:gd name="connsiteY9502" fmla="*/ 2037821 h 4397375"/>
              <a:gd name="connsiteX9503" fmla="*/ 5719736 w 12191954"/>
              <a:gd name="connsiteY9503" fmla="*/ 2050521 h 4397375"/>
              <a:gd name="connsiteX9504" fmla="*/ 5718678 w 12191954"/>
              <a:gd name="connsiteY9504" fmla="*/ 2056871 h 4397375"/>
              <a:gd name="connsiteX9505" fmla="*/ 5718148 w 12191954"/>
              <a:gd name="connsiteY9505" fmla="*/ 2064808 h 4397375"/>
              <a:gd name="connsiteX9506" fmla="*/ 5717620 w 12191954"/>
              <a:gd name="connsiteY9506" fmla="*/ 2072217 h 4397375"/>
              <a:gd name="connsiteX9507" fmla="*/ 5718148 w 12191954"/>
              <a:gd name="connsiteY9507" fmla="*/ 2081213 h 4397375"/>
              <a:gd name="connsiteX9508" fmla="*/ 5714444 w 12191954"/>
              <a:gd name="connsiteY9508" fmla="*/ 2080683 h 4397375"/>
              <a:gd name="connsiteX9509" fmla="*/ 5711270 w 12191954"/>
              <a:gd name="connsiteY9509" fmla="*/ 2080683 h 4397375"/>
              <a:gd name="connsiteX9510" fmla="*/ 5708625 w 12191954"/>
              <a:gd name="connsiteY9510" fmla="*/ 2081213 h 4397375"/>
              <a:gd name="connsiteX9511" fmla="*/ 5705978 w 12191954"/>
              <a:gd name="connsiteY9511" fmla="*/ 2082271 h 4397375"/>
              <a:gd name="connsiteX9512" fmla="*/ 5701217 w 12191954"/>
              <a:gd name="connsiteY9512" fmla="*/ 2085975 h 4397375"/>
              <a:gd name="connsiteX9513" fmla="*/ 5698041 w 12191954"/>
              <a:gd name="connsiteY9513" fmla="*/ 2089679 h 4397375"/>
              <a:gd name="connsiteX9514" fmla="*/ 5695925 w 12191954"/>
              <a:gd name="connsiteY9514" fmla="*/ 2090738 h 4397375"/>
              <a:gd name="connsiteX9515" fmla="*/ 5693808 w 12191954"/>
              <a:gd name="connsiteY9515" fmla="*/ 2091796 h 4397375"/>
              <a:gd name="connsiteX9516" fmla="*/ 5691691 w 12191954"/>
              <a:gd name="connsiteY9516" fmla="*/ 2092325 h 4397375"/>
              <a:gd name="connsiteX9517" fmla="*/ 5690103 w 12191954"/>
              <a:gd name="connsiteY9517" fmla="*/ 2092325 h 4397375"/>
              <a:gd name="connsiteX9518" fmla="*/ 5688517 w 12191954"/>
              <a:gd name="connsiteY9518" fmla="*/ 2091267 h 4397375"/>
              <a:gd name="connsiteX9519" fmla="*/ 5686400 w 12191954"/>
              <a:gd name="connsiteY9519" fmla="*/ 2089150 h 4397375"/>
              <a:gd name="connsiteX9520" fmla="*/ 5684284 w 12191954"/>
              <a:gd name="connsiteY9520" fmla="*/ 2085975 h 4397375"/>
              <a:gd name="connsiteX9521" fmla="*/ 5681639 w 12191954"/>
              <a:gd name="connsiteY9521" fmla="*/ 2081213 h 4397375"/>
              <a:gd name="connsiteX9522" fmla="*/ 5682166 w 12191954"/>
              <a:gd name="connsiteY9522" fmla="*/ 2078038 h 4397375"/>
              <a:gd name="connsiteX9523" fmla="*/ 5683754 w 12191954"/>
              <a:gd name="connsiteY9523" fmla="*/ 2075921 h 4397375"/>
              <a:gd name="connsiteX9524" fmla="*/ 5684284 w 12191954"/>
              <a:gd name="connsiteY9524" fmla="*/ 2073275 h 4397375"/>
              <a:gd name="connsiteX9525" fmla="*/ 5685341 w 12191954"/>
              <a:gd name="connsiteY9525" fmla="*/ 2072217 h 4397375"/>
              <a:gd name="connsiteX9526" fmla="*/ 5686400 w 12191954"/>
              <a:gd name="connsiteY9526" fmla="*/ 2071158 h 4397375"/>
              <a:gd name="connsiteX9527" fmla="*/ 5688517 w 12191954"/>
              <a:gd name="connsiteY9527" fmla="*/ 2070100 h 4397375"/>
              <a:gd name="connsiteX9528" fmla="*/ 5691162 w 12191954"/>
              <a:gd name="connsiteY9528" fmla="*/ 2069571 h 4397375"/>
              <a:gd name="connsiteX9529" fmla="*/ 5694865 w 12191954"/>
              <a:gd name="connsiteY9529" fmla="*/ 2068513 h 4397375"/>
              <a:gd name="connsiteX9530" fmla="*/ 5699099 w 12191954"/>
              <a:gd name="connsiteY9530" fmla="*/ 2068513 h 4397375"/>
              <a:gd name="connsiteX9531" fmla="*/ 5702803 w 12191954"/>
              <a:gd name="connsiteY9531" fmla="*/ 2068513 h 4397375"/>
              <a:gd name="connsiteX9532" fmla="*/ 5705978 w 12191954"/>
              <a:gd name="connsiteY9532" fmla="*/ 2068513 h 4397375"/>
              <a:gd name="connsiteX9533" fmla="*/ 5704390 w 12191954"/>
              <a:gd name="connsiteY9533" fmla="*/ 2062163 h 4397375"/>
              <a:gd name="connsiteX9534" fmla="*/ 5701746 w 12191954"/>
              <a:gd name="connsiteY9534" fmla="*/ 2057400 h 4397375"/>
              <a:gd name="connsiteX9535" fmla="*/ 5699629 w 12191954"/>
              <a:gd name="connsiteY9535" fmla="*/ 2053167 h 4397375"/>
              <a:gd name="connsiteX9536" fmla="*/ 5696453 w 12191954"/>
              <a:gd name="connsiteY9536" fmla="*/ 2049992 h 4397375"/>
              <a:gd name="connsiteX9537" fmla="*/ 5693808 w 12191954"/>
              <a:gd name="connsiteY9537" fmla="*/ 2046817 h 4397375"/>
              <a:gd name="connsiteX9538" fmla="*/ 5690103 w 12191954"/>
              <a:gd name="connsiteY9538" fmla="*/ 2045229 h 4397375"/>
              <a:gd name="connsiteX9539" fmla="*/ 5686400 w 12191954"/>
              <a:gd name="connsiteY9539" fmla="*/ 2043113 h 4397375"/>
              <a:gd name="connsiteX9540" fmla="*/ 5682166 w 12191954"/>
              <a:gd name="connsiteY9540" fmla="*/ 2042583 h 4397375"/>
              <a:gd name="connsiteX9541" fmla="*/ 5684284 w 12191954"/>
              <a:gd name="connsiteY9541" fmla="*/ 2036763 h 4397375"/>
              <a:gd name="connsiteX9542" fmla="*/ 5685341 w 12191954"/>
              <a:gd name="connsiteY9542" fmla="*/ 2030413 h 4397375"/>
              <a:gd name="connsiteX9543" fmla="*/ 5686929 w 12191954"/>
              <a:gd name="connsiteY9543" fmla="*/ 2023533 h 4397375"/>
              <a:gd name="connsiteX9544" fmla="*/ 5687458 w 12191954"/>
              <a:gd name="connsiteY9544" fmla="*/ 2016125 h 4397375"/>
              <a:gd name="connsiteX9545" fmla="*/ 5688517 w 12191954"/>
              <a:gd name="connsiteY9545" fmla="*/ 2007658 h 4397375"/>
              <a:gd name="connsiteX9546" fmla="*/ 5689046 w 12191954"/>
              <a:gd name="connsiteY9546" fmla="*/ 1998663 h 4397375"/>
              <a:gd name="connsiteX9547" fmla="*/ 5689046 w 12191954"/>
              <a:gd name="connsiteY9547" fmla="*/ 1988608 h 4397375"/>
              <a:gd name="connsiteX9548" fmla="*/ 5688517 w 12191954"/>
              <a:gd name="connsiteY9548" fmla="*/ 1978025 h 4397375"/>
              <a:gd name="connsiteX9549" fmla="*/ 5691691 w 12191954"/>
              <a:gd name="connsiteY9549" fmla="*/ 1979083 h 4397375"/>
              <a:gd name="connsiteX9550" fmla="*/ 5694865 w 12191954"/>
              <a:gd name="connsiteY9550" fmla="*/ 1980142 h 4397375"/>
              <a:gd name="connsiteX9551" fmla="*/ 5696984 w 12191954"/>
              <a:gd name="connsiteY9551" fmla="*/ 1980142 h 4397375"/>
              <a:gd name="connsiteX9552" fmla="*/ 5699629 w 12191954"/>
              <a:gd name="connsiteY9552" fmla="*/ 1979613 h 4397375"/>
              <a:gd name="connsiteX9553" fmla="*/ 5701746 w 12191954"/>
              <a:gd name="connsiteY9553" fmla="*/ 1979083 h 4397375"/>
              <a:gd name="connsiteX9554" fmla="*/ 5704390 w 12191954"/>
              <a:gd name="connsiteY9554" fmla="*/ 1978025 h 4397375"/>
              <a:gd name="connsiteX9555" fmla="*/ 5708094 w 12191954"/>
              <a:gd name="connsiteY9555" fmla="*/ 1974850 h 4397375"/>
              <a:gd name="connsiteX9556" fmla="*/ 5711270 w 12191954"/>
              <a:gd name="connsiteY9556" fmla="*/ 1971675 h 4397375"/>
              <a:gd name="connsiteX9557" fmla="*/ 5714973 w 12191954"/>
              <a:gd name="connsiteY9557" fmla="*/ 1968500 h 4397375"/>
              <a:gd name="connsiteX9558" fmla="*/ 5719207 w 12191954"/>
              <a:gd name="connsiteY9558" fmla="*/ 1966383 h 4397375"/>
              <a:gd name="connsiteX9559" fmla="*/ 3057359 w 12191954"/>
              <a:gd name="connsiteY9559" fmla="*/ 1962150 h 4397375"/>
              <a:gd name="connsiteX9560" fmla="*/ 3060572 w 12191954"/>
              <a:gd name="connsiteY9560" fmla="*/ 1962150 h 4397375"/>
              <a:gd name="connsiteX9561" fmla="*/ 3068067 w 12191954"/>
              <a:gd name="connsiteY9561" fmla="*/ 1962150 h 4397375"/>
              <a:gd name="connsiteX9562" fmla="*/ 3075565 w 12191954"/>
              <a:gd name="connsiteY9562" fmla="*/ 1963768 h 4397375"/>
              <a:gd name="connsiteX9563" fmla="*/ 3083060 w 12191954"/>
              <a:gd name="connsiteY9563" fmla="*/ 1966463 h 4397375"/>
              <a:gd name="connsiteX9564" fmla="*/ 3090022 w 12191954"/>
              <a:gd name="connsiteY9564" fmla="*/ 1969698 h 4397375"/>
              <a:gd name="connsiteX9565" fmla="*/ 3097518 w 12191954"/>
              <a:gd name="connsiteY9565" fmla="*/ 1974011 h 4397375"/>
              <a:gd name="connsiteX9566" fmla="*/ 3103407 w 12191954"/>
              <a:gd name="connsiteY9566" fmla="*/ 1979403 h 4397375"/>
              <a:gd name="connsiteX9567" fmla="*/ 3109297 w 12191954"/>
              <a:gd name="connsiteY9567" fmla="*/ 1984794 h 4397375"/>
              <a:gd name="connsiteX9568" fmla="*/ 3113581 w 12191954"/>
              <a:gd name="connsiteY9568" fmla="*/ 1991803 h 4397375"/>
              <a:gd name="connsiteX9569" fmla="*/ 3117330 w 12191954"/>
              <a:gd name="connsiteY9569" fmla="*/ 1998273 h 4397375"/>
              <a:gd name="connsiteX9570" fmla="*/ 3119471 w 12191954"/>
              <a:gd name="connsiteY9570" fmla="*/ 2005821 h 4397375"/>
              <a:gd name="connsiteX9571" fmla="*/ 3118936 w 12191954"/>
              <a:gd name="connsiteY9571" fmla="*/ 2009595 h 4397375"/>
              <a:gd name="connsiteX9572" fmla="*/ 3117866 w 12191954"/>
              <a:gd name="connsiteY9572" fmla="*/ 2012830 h 4397375"/>
              <a:gd name="connsiteX9573" fmla="*/ 3116794 w 12191954"/>
              <a:gd name="connsiteY9573" fmla="*/ 2016065 h 4397375"/>
              <a:gd name="connsiteX9574" fmla="*/ 3114652 w 12191954"/>
              <a:gd name="connsiteY9574" fmla="*/ 2017683 h 4397375"/>
              <a:gd name="connsiteX9575" fmla="*/ 3113581 w 12191954"/>
              <a:gd name="connsiteY9575" fmla="*/ 2018761 h 4397375"/>
              <a:gd name="connsiteX9576" fmla="*/ 3111975 w 12191954"/>
              <a:gd name="connsiteY9576" fmla="*/ 2019300 h 4397375"/>
              <a:gd name="connsiteX9577" fmla="*/ 3109297 w 12191954"/>
              <a:gd name="connsiteY9577" fmla="*/ 2019300 h 4397375"/>
              <a:gd name="connsiteX9578" fmla="*/ 3107691 w 12191954"/>
              <a:gd name="connsiteY9578" fmla="*/ 2019300 h 4397375"/>
              <a:gd name="connsiteX9579" fmla="*/ 3103407 w 12191954"/>
              <a:gd name="connsiteY9579" fmla="*/ 2017144 h 4397375"/>
              <a:gd name="connsiteX9580" fmla="*/ 3098052 w 12191954"/>
              <a:gd name="connsiteY9580" fmla="*/ 2013369 h 4397375"/>
              <a:gd name="connsiteX9581" fmla="*/ 3086810 w 12191954"/>
              <a:gd name="connsiteY9581" fmla="*/ 2003665 h 4397375"/>
              <a:gd name="connsiteX9582" fmla="*/ 3080385 w 12191954"/>
              <a:gd name="connsiteY9582" fmla="*/ 1998812 h 4397375"/>
              <a:gd name="connsiteX9583" fmla="*/ 3073958 w 12191954"/>
              <a:gd name="connsiteY9583" fmla="*/ 1993421 h 4397375"/>
              <a:gd name="connsiteX9584" fmla="*/ 3066997 w 12191954"/>
              <a:gd name="connsiteY9584" fmla="*/ 1989108 h 4397375"/>
              <a:gd name="connsiteX9585" fmla="*/ 3059501 w 12191954"/>
              <a:gd name="connsiteY9585" fmla="*/ 1986412 h 4397375"/>
              <a:gd name="connsiteX9586" fmla="*/ 3055753 w 12191954"/>
              <a:gd name="connsiteY9586" fmla="*/ 1984794 h 4397375"/>
              <a:gd name="connsiteX9587" fmla="*/ 3052539 w 12191954"/>
              <a:gd name="connsiteY9587" fmla="*/ 1984255 h 4397375"/>
              <a:gd name="connsiteX9588" fmla="*/ 3048791 w 12191954"/>
              <a:gd name="connsiteY9588" fmla="*/ 1983716 h 4397375"/>
              <a:gd name="connsiteX9589" fmla="*/ 3044507 w 12191954"/>
              <a:gd name="connsiteY9589" fmla="*/ 1984255 h 4397375"/>
              <a:gd name="connsiteX9590" fmla="*/ 3040761 w 12191954"/>
              <a:gd name="connsiteY9590" fmla="*/ 1985873 h 4397375"/>
              <a:gd name="connsiteX9591" fmla="*/ 3037008 w 12191954"/>
              <a:gd name="connsiteY9591" fmla="*/ 1986951 h 4397375"/>
              <a:gd name="connsiteX9592" fmla="*/ 3033267 w 12191954"/>
              <a:gd name="connsiteY9592" fmla="*/ 1989108 h 4397375"/>
              <a:gd name="connsiteX9593" fmla="*/ 3028982 w 12191954"/>
              <a:gd name="connsiteY9593" fmla="*/ 1992343 h 4397375"/>
              <a:gd name="connsiteX9594" fmla="*/ 3030053 w 12191954"/>
              <a:gd name="connsiteY9594" fmla="*/ 1986951 h 4397375"/>
              <a:gd name="connsiteX9595" fmla="*/ 3032197 w 12191954"/>
              <a:gd name="connsiteY9595" fmla="*/ 1982638 h 4397375"/>
              <a:gd name="connsiteX9596" fmla="*/ 3033805 w 12191954"/>
              <a:gd name="connsiteY9596" fmla="*/ 1978325 h 4397375"/>
              <a:gd name="connsiteX9597" fmla="*/ 3035944 w 12191954"/>
              <a:gd name="connsiteY9597" fmla="*/ 1975629 h 4397375"/>
              <a:gd name="connsiteX9598" fmla="*/ 3038615 w 12191954"/>
              <a:gd name="connsiteY9598" fmla="*/ 1972394 h 4397375"/>
              <a:gd name="connsiteX9599" fmla="*/ 3040761 w 12191954"/>
              <a:gd name="connsiteY9599" fmla="*/ 1969159 h 4397375"/>
              <a:gd name="connsiteX9600" fmla="*/ 3043973 w 12191954"/>
              <a:gd name="connsiteY9600" fmla="*/ 1967542 h 4397375"/>
              <a:gd name="connsiteX9601" fmla="*/ 3047185 w 12191954"/>
              <a:gd name="connsiteY9601" fmla="*/ 1965924 h 4397375"/>
              <a:gd name="connsiteX9602" fmla="*/ 3049861 w 12191954"/>
              <a:gd name="connsiteY9602" fmla="*/ 1963768 h 4397375"/>
              <a:gd name="connsiteX9603" fmla="*/ 3053611 w 12191954"/>
              <a:gd name="connsiteY9603" fmla="*/ 1962689 h 4397375"/>
              <a:gd name="connsiteX9604" fmla="*/ 1248122 w 12191954"/>
              <a:gd name="connsiteY9604" fmla="*/ 1962150 h 4397375"/>
              <a:gd name="connsiteX9605" fmla="*/ 1251278 w 12191954"/>
              <a:gd name="connsiteY9605" fmla="*/ 1962150 h 4397375"/>
              <a:gd name="connsiteX9606" fmla="*/ 1259168 w 12191954"/>
              <a:gd name="connsiteY9606" fmla="*/ 1962150 h 4397375"/>
              <a:gd name="connsiteX9607" fmla="*/ 1266007 w 12191954"/>
              <a:gd name="connsiteY9607" fmla="*/ 1963768 h 4397375"/>
              <a:gd name="connsiteX9608" fmla="*/ 1273897 w 12191954"/>
              <a:gd name="connsiteY9608" fmla="*/ 1966463 h 4397375"/>
              <a:gd name="connsiteX9609" fmla="*/ 1280736 w 12191954"/>
              <a:gd name="connsiteY9609" fmla="*/ 1969698 h 4397375"/>
              <a:gd name="connsiteX9610" fmla="*/ 1287574 w 12191954"/>
              <a:gd name="connsiteY9610" fmla="*/ 1974011 h 4397375"/>
              <a:gd name="connsiteX9611" fmla="*/ 1293887 w 12191954"/>
              <a:gd name="connsiteY9611" fmla="*/ 1979403 h 4397375"/>
              <a:gd name="connsiteX9612" fmla="*/ 1299147 w 12191954"/>
              <a:gd name="connsiteY9612" fmla="*/ 1984794 h 4397375"/>
              <a:gd name="connsiteX9613" fmla="*/ 1303881 w 12191954"/>
              <a:gd name="connsiteY9613" fmla="*/ 1991803 h 4397375"/>
              <a:gd name="connsiteX9614" fmla="*/ 1307563 w 12191954"/>
              <a:gd name="connsiteY9614" fmla="*/ 1998273 h 4397375"/>
              <a:gd name="connsiteX9615" fmla="*/ 1309668 w 12191954"/>
              <a:gd name="connsiteY9615" fmla="*/ 2005821 h 4397375"/>
              <a:gd name="connsiteX9616" fmla="*/ 1308616 w 12191954"/>
              <a:gd name="connsiteY9616" fmla="*/ 2009595 h 4397375"/>
              <a:gd name="connsiteX9617" fmla="*/ 1307563 w 12191954"/>
              <a:gd name="connsiteY9617" fmla="*/ 2012830 h 4397375"/>
              <a:gd name="connsiteX9618" fmla="*/ 1306511 w 12191954"/>
              <a:gd name="connsiteY9618" fmla="*/ 2016065 h 4397375"/>
              <a:gd name="connsiteX9619" fmla="*/ 1304933 w 12191954"/>
              <a:gd name="connsiteY9619" fmla="*/ 2017683 h 4397375"/>
              <a:gd name="connsiteX9620" fmla="*/ 1303355 w 12191954"/>
              <a:gd name="connsiteY9620" fmla="*/ 2018761 h 4397375"/>
              <a:gd name="connsiteX9621" fmla="*/ 1301777 w 12191954"/>
              <a:gd name="connsiteY9621" fmla="*/ 2019300 h 4397375"/>
              <a:gd name="connsiteX9622" fmla="*/ 1299673 w 12191954"/>
              <a:gd name="connsiteY9622" fmla="*/ 2019300 h 4397375"/>
              <a:gd name="connsiteX9623" fmla="*/ 1297569 w 12191954"/>
              <a:gd name="connsiteY9623" fmla="*/ 2019300 h 4397375"/>
              <a:gd name="connsiteX9624" fmla="*/ 1293361 w 12191954"/>
              <a:gd name="connsiteY9624" fmla="*/ 2017144 h 4397375"/>
              <a:gd name="connsiteX9625" fmla="*/ 1288626 w 12191954"/>
              <a:gd name="connsiteY9625" fmla="*/ 2013369 h 4397375"/>
              <a:gd name="connsiteX9626" fmla="*/ 1277580 w 12191954"/>
              <a:gd name="connsiteY9626" fmla="*/ 2003665 h 4397375"/>
              <a:gd name="connsiteX9627" fmla="*/ 1270741 w 12191954"/>
              <a:gd name="connsiteY9627" fmla="*/ 1998812 h 4397375"/>
              <a:gd name="connsiteX9628" fmla="*/ 1264429 w 12191954"/>
              <a:gd name="connsiteY9628" fmla="*/ 1993421 h 4397375"/>
              <a:gd name="connsiteX9629" fmla="*/ 1258116 w 12191954"/>
              <a:gd name="connsiteY9629" fmla="*/ 1989108 h 4397375"/>
              <a:gd name="connsiteX9630" fmla="*/ 1250752 w 12191954"/>
              <a:gd name="connsiteY9630" fmla="*/ 1986412 h 4397375"/>
              <a:gd name="connsiteX9631" fmla="*/ 1247595 w 12191954"/>
              <a:gd name="connsiteY9631" fmla="*/ 1984794 h 4397375"/>
              <a:gd name="connsiteX9632" fmla="*/ 1243387 w 12191954"/>
              <a:gd name="connsiteY9632" fmla="*/ 1984255 h 4397375"/>
              <a:gd name="connsiteX9633" fmla="*/ 1239705 w 12191954"/>
              <a:gd name="connsiteY9633" fmla="*/ 1983716 h 4397375"/>
              <a:gd name="connsiteX9634" fmla="*/ 1236023 w 12191954"/>
              <a:gd name="connsiteY9634" fmla="*/ 1984255 h 4397375"/>
              <a:gd name="connsiteX9635" fmla="*/ 1231815 w 12191954"/>
              <a:gd name="connsiteY9635" fmla="*/ 1985873 h 4397375"/>
              <a:gd name="connsiteX9636" fmla="*/ 1228658 w 12191954"/>
              <a:gd name="connsiteY9636" fmla="*/ 1986951 h 4397375"/>
              <a:gd name="connsiteX9637" fmla="*/ 1224450 w 12191954"/>
              <a:gd name="connsiteY9637" fmla="*/ 1989108 h 4397375"/>
              <a:gd name="connsiteX9638" fmla="*/ 1220768 w 12191954"/>
              <a:gd name="connsiteY9638" fmla="*/ 1992343 h 4397375"/>
              <a:gd name="connsiteX9639" fmla="*/ 1221820 w 12191954"/>
              <a:gd name="connsiteY9639" fmla="*/ 1986951 h 4397375"/>
              <a:gd name="connsiteX9640" fmla="*/ 1223398 w 12191954"/>
              <a:gd name="connsiteY9640" fmla="*/ 1982638 h 4397375"/>
              <a:gd name="connsiteX9641" fmla="*/ 1224976 w 12191954"/>
              <a:gd name="connsiteY9641" fmla="*/ 1978325 h 4397375"/>
              <a:gd name="connsiteX9642" fmla="*/ 1227080 w 12191954"/>
              <a:gd name="connsiteY9642" fmla="*/ 1975629 h 4397375"/>
              <a:gd name="connsiteX9643" fmla="*/ 1229710 w 12191954"/>
              <a:gd name="connsiteY9643" fmla="*/ 1972394 h 4397375"/>
              <a:gd name="connsiteX9644" fmla="*/ 1232867 w 12191954"/>
              <a:gd name="connsiteY9644" fmla="*/ 1969159 h 4397375"/>
              <a:gd name="connsiteX9645" fmla="*/ 1234971 w 12191954"/>
              <a:gd name="connsiteY9645" fmla="*/ 1967542 h 4397375"/>
              <a:gd name="connsiteX9646" fmla="*/ 1238127 w 12191954"/>
              <a:gd name="connsiteY9646" fmla="*/ 1965924 h 4397375"/>
              <a:gd name="connsiteX9647" fmla="*/ 1241283 w 12191954"/>
              <a:gd name="connsiteY9647" fmla="*/ 1963768 h 4397375"/>
              <a:gd name="connsiteX9648" fmla="*/ 1244439 w 12191954"/>
              <a:gd name="connsiteY9648" fmla="*/ 1962689 h 4397375"/>
              <a:gd name="connsiteX9649" fmla="*/ 7239630 w 12191954"/>
              <a:gd name="connsiteY9649" fmla="*/ 1960563 h 4397375"/>
              <a:gd name="connsiteX9650" fmla="*/ 7242725 w 12191954"/>
              <a:gd name="connsiteY9650" fmla="*/ 1961621 h 4397375"/>
              <a:gd name="connsiteX9651" fmla="*/ 7244273 w 12191954"/>
              <a:gd name="connsiteY9651" fmla="*/ 1974322 h 4397375"/>
              <a:gd name="connsiteX9652" fmla="*/ 7245305 w 12191954"/>
              <a:gd name="connsiteY9652" fmla="*/ 1984905 h 4397375"/>
              <a:gd name="connsiteX9653" fmla="*/ 7245305 w 12191954"/>
              <a:gd name="connsiteY9653" fmla="*/ 1994430 h 4397375"/>
              <a:gd name="connsiteX9654" fmla="*/ 7245305 w 12191954"/>
              <a:gd name="connsiteY9654" fmla="*/ 1998663 h 4397375"/>
              <a:gd name="connsiteX9655" fmla="*/ 7244789 w 12191954"/>
              <a:gd name="connsiteY9655" fmla="*/ 2001839 h 4397375"/>
              <a:gd name="connsiteX9656" fmla="*/ 7243757 w 12191954"/>
              <a:gd name="connsiteY9656" fmla="*/ 2005014 h 4397375"/>
              <a:gd name="connsiteX9657" fmla="*/ 7242725 w 12191954"/>
              <a:gd name="connsiteY9657" fmla="*/ 2007659 h 4397375"/>
              <a:gd name="connsiteX9658" fmla="*/ 7240662 w 12191954"/>
              <a:gd name="connsiteY9658" fmla="*/ 2009247 h 4397375"/>
              <a:gd name="connsiteX9659" fmla="*/ 7238598 w 12191954"/>
              <a:gd name="connsiteY9659" fmla="*/ 2011364 h 4397375"/>
              <a:gd name="connsiteX9660" fmla="*/ 7235502 w 12191954"/>
              <a:gd name="connsiteY9660" fmla="*/ 2012422 h 4397375"/>
              <a:gd name="connsiteX9661" fmla="*/ 7232922 w 12191954"/>
              <a:gd name="connsiteY9661" fmla="*/ 2012951 h 4397375"/>
              <a:gd name="connsiteX9662" fmla="*/ 7228795 w 12191954"/>
              <a:gd name="connsiteY9662" fmla="*/ 2012951 h 4397375"/>
              <a:gd name="connsiteX9663" fmla="*/ 7224667 w 12191954"/>
              <a:gd name="connsiteY9663" fmla="*/ 2012951 h 4397375"/>
              <a:gd name="connsiteX9664" fmla="*/ 7226215 w 12191954"/>
              <a:gd name="connsiteY9664" fmla="*/ 1993372 h 4397375"/>
              <a:gd name="connsiteX9665" fmla="*/ 7227763 w 12191954"/>
              <a:gd name="connsiteY9665" fmla="*/ 1984376 h 4397375"/>
              <a:gd name="connsiteX9666" fmla="*/ 7228795 w 12191954"/>
              <a:gd name="connsiteY9666" fmla="*/ 1976438 h 4397375"/>
              <a:gd name="connsiteX9667" fmla="*/ 7230343 w 12191954"/>
              <a:gd name="connsiteY9667" fmla="*/ 1969030 h 4397375"/>
              <a:gd name="connsiteX9668" fmla="*/ 7232406 w 12191954"/>
              <a:gd name="connsiteY9668" fmla="*/ 1966913 h 4397375"/>
              <a:gd name="connsiteX9669" fmla="*/ 7233438 w 12191954"/>
              <a:gd name="connsiteY9669" fmla="*/ 1964267 h 4397375"/>
              <a:gd name="connsiteX9670" fmla="*/ 7234986 w 12191954"/>
              <a:gd name="connsiteY9670" fmla="*/ 1962680 h 4397375"/>
              <a:gd name="connsiteX9671" fmla="*/ 7237566 w 12191954"/>
              <a:gd name="connsiteY9671" fmla="*/ 1961621 h 4397375"/>
              <a:gd name="connsiteX9672" fmla="*/ 6992154 w 12191954"/>
              <a:gd name="connsiteY9672" fmla="*/ 1957388 h 4397375"/>
              <a:gd name="connsiteX9673" fmla="*/ 7021467 w 12191954"/>
              <a:gd name="connsiteY9673" fmla="*/ 1957922 h 4397375"/>
              <a:gd name="connsiteX9674" fmla="*/ 7004496 w 12191954"/>
              <a:gd name="connsiteY9674" fmla="*/ 1992066 h 4397375"/>
              <a:gd name="connsiteX9675" fmla="*/ 6995240 w 12191954"/>
              <a:gd name="connsiteY9675" fmla="*/ 2008071 h 4397375"/>
              <a:gd name="connsiteX9676" fmla="*/ 6990611 w 12191954"/>
              <a:gd name="connsiteY9676" fmla="*/ 2015541 h 4397375"/>
              <a:gd name="connsiteX9677" fmla="*/ 6985983 w 12191954"/>
              <a:gd name="connsiteY9677" fmla="*/ 2022476 h 4397375"/>
              <a:gd name="connsiteX9678" fmla="*/ 6984954 w 12191954"/>
              <a:gd name="connsiteY9678" fmla="*/ 2010739 h 4397375"/>
              <a:gd name="connsiteX9679" fmla="*/ 6985469 w 12191954"/>
              <a:gd name="connsiteY9679" fmla="*/ 2001136 h 4397375"/>
              <a:gd name="connsiteX9680" fmla="*/ 6987011 w 12191954"/>
              <a:gd name="connsiteY9680" fmla="*/ 1993667 h 4397375"/>
              <a:gd name="connsiteX9681" fmla="*/ 6988554 w 12191954"/>
              <a:gd name="connsiteY9681" fmla="*/ 1987798 h 4397375"/>
              <a:gd name="connsiteX9682" fmla="*/ 6990097 w 12191954"/>
              <a:gd name="connsiteY9682" fmla="*/ 1982463 h 4397375"/>
              <a:gd name="connsiteX9683" fmla="*/ 6991125 w 12191954"/>
              <a:gd name="connsiteY9683" fmla="*/ 1976061 h 4397375"/>
              <a:gd name="connsiteX9684" fmla="*/ 6992668 w 12191954"/>
              <a:gd name="connsiteY9684" fmla="*/ 1968058 h 4397375"/>
              <a:gd name="connsiteX9685" fmla="*/ 1964575 w 12191954"/>
              <a:gd name="connsiteY9685" fmla="*/ 1954213 h 4397375"/>
              <a:gd name="connsiteX9686" fmla="*/ 1967710 w 12191954"/>
              <a:gd name="connsiteY9686" fmla="*/ 1954740 h 4397375"/>
              <a:gd name="connsiteX9687" fmla="*/ 1970845 w 12191954"/>
              <a:gd name="connsiteY9687" fmla="*/ 1956845 h 4397375"/>
              <a:gd name="connsiteX9688" fmla="*/ 1972935 w 12191954"/>
              <a:gd name="connsiteY9688" fmla="*/ 1958951 h 4397375"/>
              <a:gd name="connsiteX9689" fmla="*/ 1974502 w 12191954"/>
              <a:gd name="connsiteY9689" fmla="*/ 1962110 h 4397375"/>
              <a:gd name="connsiteX9690" fmla="*/ 1976592 w 12191954"/>
              <a:gd name="connsiteY9690" fmla="*/ 1965269 h 4397375"/>
              <a:gd name="connsiteX9691" fmla="*/ 1979204 w 12191954"/>
              <a:gd name="connsiteY9691" fmla="*/ 1973692 h 4397375"/>
              <a:gd name="connsiteX9692" fmla="*/ 1983907 w 12191954"/>
              <a:gd name="connsiteY9692" fmla="*/ 1992119 h 4397375"/>
              <a:gd name="connsiteX9693" fmla="*/ 1987042 w 12191954"/>
              <a:gd name="connsiteY9693" fmla="*/ 2000542 h 4397375"/>
              <a:gd name="connsiteX9694" fmla="*/ 1988609 w 12191954"/>
              <a:gd name="connsiteY9694" fmla="*/ 2003175 h 4397375"/>
              <a:gd name="connsiteX9695" fmla="*/ 1990699 w 12191954"/>
              <a:gd name="connsiteY9695" fmla="*/ 2006334 h 4397375"/>
              <a:gd name="connsiteX9696" fmla="*/ 1987042 w 12191954"/>
              <a:gd name="connsiteY9696" fmla="*/ 2015810 h 4397375"/>
              <a:gd name="connsiteX9697" fmla="*/ 1982862 w 12191954"/>
              <a:gd name="connsiteY9697" fmla="*/ 2023707 h 4397375"/>
              <a:gd name="connsiteX9698" fmla="*/ 1978160 w 12191954"/>
              <a:gd name="connsiteY9698" fmla="*/ 2032131 h 4397375"/>
              <a:gd name="connsiteX9699" fmla="*/ 1973457 w 12191954"/>
              <a:gd name="connsiteY9699" fmla="*/ 2038975 h 4397375"/>
              <a:gd name="connsiteX9700" fmla="*/ 1968233 w 12191954"/>
              <a:gd name="connsiteY9700" fmla="*/ 2045819 h 4397375"/>
              <a:gd name="connsiteX9701" fmla="*/ 1962486 w 12191954"/>
              <a:gd name="connsiteY9701" fmla="*/ 2051083 h 4397375"/>
              <a:gd name="connsiteX9702" fmla="*/ 1959351 w 12191954"/>
              <a:gd name="connsiteY9702" fmla="*/ 2052663 h 4397375"/>
              <a:gd name="connsiteX9703" fmla="*/ 1956739 w 12191954"/>
              <a:gd name="connsiteY9703" fmla="*/ 2055295 h 4397375"/>
              <a:gd name="connsiteX9704" fmla="*/ 1953081 w 12191954"/>
              <a:gd name="connsiteY9704" fmla="*/ 2056348 h 4397375"/>
              <a:gd name="connsiteX9705" fmla="*/ 1949426 w 12191954"/>
              <a:gd name="connsiteY9705" fmla="*/ 2057401 h 4397375"/>
              <a:gd name="connsiteX9706" fmla="*/ 1952036 w 12191954"/>
              <a:gd name="connsiteY9706" fmla="*/ 2049504 h 4397375"/>
              <a:gd name="connsiteX9707" fmla="*/ 1953603 w 12191954"/>
              <a:gd name="connsiteY9707" fmla="*/ 2041607 h 4397375"/>
              <a:gd name="connsiteX9708" fmla="*/ 1953603 w 12191954"/>
              <a:gd name="connsiteY9708" fmla="*/ 2037922 h 4397375"/>
              <a:gd name="connsiteX9709" fmla="*/ 1953081 w 12191954"/>
              <a:gd name="connsiteY9709" fmla="*/ 2035816 h 4397375"/>
              <a:gd name="connsiteX9710" fmla="*/ 1952036 w 12191954"/>
              <a:gd name="connsiteY9710" fmla="*/ 2033184 h 4397375"/>
              <a:gd name="connsiteX9711" fmla="*/ 1949426 w 12191954"/>
              <a:gd name="connsiteY9711" fmla="*/ 2031604 h 4397375"/>
              <a:gd name="connsiteX9712" fmla="*/ 1952036 w 12191954"/>
              <a:gd name="connsiteY9712" fmla="*/ 2025286 h 4397375"/>
              <a:gd name="connsiteX9713" fmla="*/ 1954126 w 12191954"/>
              <a:gd name="connsiteY9713" fmla="*/ 2018969 h 4397375"/>
              <a:gd name="connsiteX9714" fmla="*/ 1958828 w 12191954"/>
              <a:gd name="connsiteY9714" fmla="*/ 2009492 h 4397375"/>
              <a:gd name="connsiteX9715" fmla="*/ 1963531 w 12191954"/>
              <a:gd name="connsiteY9715" fmla="*/ 2002648 h 4397375"/>
              <a:gd name="connsiteX9716" fmla="*/ 1967188 w 12191954"/>
              <a:gd name="connsiteY9716" fmla="*/ 1996331 h 4397375"/>
              <a:gd name="connsiteX9717" fmla="*/ 1968233 w 12191954"/>
              <a:gd name="connsiteY9717" fmla="*/ 1993172 h 4397375"/>
              <a:gd name="connsiteX9718" fmla="*/ 1968755 w 12191954"/>
              <a:gd name="connsiteY9718" fmla="*/ 1989487 h 4397375"/>
              <a:gd name="connsiteX9719" fmla="*/ 1969277 w 12191954"/>
              <a:gd name="connsiteY9719" fmla="*/ 1986328 h 4397375"/>
              <a:gd name="connsiteX9720" fmla="*/ 1968755 w 12191954"/>
              <a:gd name="connsiteY9720" fmla="*/ 1981590 h 4397375"/>
              <a:gd name="connsiteX9721" fmla="*/ 1968233 w 12191954"/>
              <a:gd name="connsiteY9721" fmla="*/ 1976851 h 4397375"/>
              <a:gd name="connsiteX9722" fmla="*/ 1966666 w 12191954"/>
              <a:gd name="connsiteY9722" fmla="*/ 1970007 h 4397375"/>
              <a:gd name="connsiteX9723" fmla="*/ 1964053 w 12191954"/>
              <a:gd name="connsiteY9723" fmla="*/ 1963163 h 4397375"/>
              <a:gd name="connsiteX9724" fmla="*/ 1961441 w 12191954"/>
              <a:gd name="connsiteY9724" fmla="*/ 1954740 h 4397375"/>
              <a:gd name="connsiteX9725" fmla="*/ 6400054 w 12191954"/>
              <a:gd name="connsiteY9725" fmla="*/ 1949450 h 4397375"/>
              <a:gd name="connsiteX9726" fmla="*/ 6402622 w 12191954"/>
              <a:gd name="connsiteY9726" fmla="*/ 1949979 h 4397375"/>
              <a:gd name="connsiteX9727" fmla="*/ 6404677 w 12191954"/>
              <a:gd name="connsiteY9727" fmla="*/ 1952096 h 4397375"/>
              <a:gd name="connsiteX9728" fmla="*/ 6406731 w 12191954"/>
              <a:gd name="connsiteY9728" fmla="*/ 1954213 h 4397375"/>
              <a:gd name="connsiteX9729" fmla="*/ 6408272 w 12191954"/>
              <a:gd name="connsiteY9729" fmla="*/ 1957917 h 4397375"/>
              <a:gd name="connsiteX9730" fmla="*/ 6409299 w 12191954"/>
              <a:gd name="connsiteY9730" fmla="*/ 1961621 h 4397375"/>
              <a:gd name="connsiteX9731" fmla="*/ 6410840 w 12191954"/>
              <a:gd name="connsiteY9731" fmla="*/ 1965854 h 4397375"/>
              <a:gd name="connsiteX9732" fmla="*/ 6411354 w 12191954"/>
              <a:gd name="connsiteY9732" fmla="*/ 1976438 h 4397375"/>
              <a:gd name="connsiteX9733" fmla="*/ 6411867 w 12191954"/>
              <a:gd name="connsiteY9733" fmla="*/ 1988080 h 4397375"/>
              <a:gd name="connsiteX9734" fmla="*/ 6411867 w 12191954"/>
              <a:gd name="connsiteY9734" fmla="*/ 2000780 h 4397375"/>
              <a:gd name="connsiteX9735" fmla="*/ 6411867 w 12191954"/>
              <a:gd name="connsiteY9735" fmla="*/ 2027238 h 4397375"/>
              <a:gd name="connsiteX9736" fmla="*/ 6408786 w 12191954"/>
              <a:gd name="connsiteY9736" fmla="*/ 2025121 h 4397375"/>
              <a:gd name="connsiteX9737" fmla="*/ 6406731 w 12191954"/>
              <a:gd name="connsiteY9737" fmla="*/ 2021417 h 4397375"/>
              <a:gd name="connsiteX9738" fmla="*/ 6404163 w 12191954"/>
              <a:gd name="connsiteY9738" fmla="*/ 2017713 h 4397375"/>
              <a:gd name="connsiteX9739" fmla="*/ 6402622 w 12191954"/>
              <a:gd name="connsiteY9739" fmla="*/ 2013480 h 4397375"/>
              <a:gd name="connsiteX9740" fmla="*/ 6402109 w 12191954"/>
              <a:gd name="connsiteY9740" fmla="*/ 2009776 h 4397375"/>
              <a:gd name="connsiteX9741" fmla="*/ 6402109 w 12191954"/>
              <a:gd name="connsiteY9741" fmla="*/ 2006071 h 4397375"/>
              <a:gd name="connsiteX9742" fmla="*/ 6402622 w 12191954"/>
              <a:gd name="connsiteY9742" fmla="*/ 2003955 h 4397375"/>
              <a:gd name="connsiteX9743" fmla="*/ 6403136 w 12191954"/>
              <a:gd name="connsiteY9743" fmla="*/ 2002896 h 4397375"/>
              <a:gd name="connsiteX9744" fmla="*/ 6404163 w 12191954"/>
              <a:gd name="connsiteY9744" fmla="*/ 2001838 h 4397375"/>
              <a:gd name="connsiteX9745" fmla="*/ 6406217 w 12191954"/>
              <a:gd name="connsiteY9745" fmla="*/ 2001309 h 4397375"/>
              <a:gd name="connsiteX9746" fmla="*/ 6405190 w 12191954"/>
              <a:gd name="connsiteY9746" fmla="*/ 1997075 h 4397375"/>
              <a:gd name="connsiteX9747" fmla="*/ 6404163 w 12191954"/>
              <a:gd name="connsiteY9747" fmla="*/ 1994959 h 4397375"/>
              <a:gd name="connsiteX9748" fmla="*/ 6403136 w 12191954"/>
              <a:gd name="connsiteY9748" fmla="*/ 1992313 h 4397375"/>
              <a:gd name="connsiteX9749" fmla="*/ 6401595 w 12191954"/>
              <a:gd name="connsiteY9749" fmla="*/ 1991255 h 4397375"/>
              <a:gd name="connsiteX9750" fmla="*/ 6398000 w 12191954"/>
              <a:gd name="connsiteY9750" fmla="*/ 1990196 h 4397375"/>
              <a:gd name="connsiteX9751" fmla="*/ 6396459 w 12191954"/>
              <a:gd name="connsiteY9751" fmla="*/ 1989138 h 4397375"/>
              <a:gd name="connsiteX9752" fmla="*/ 6394404 w 12191954"/>
              <a:gd name="connsiteY9752" fmla="*/ 1988080 h 4397375"/>
              <a:gd name="connsiteX9753" fmla="*/ 6394404 w 12191954"/>
              <a:gd name="connsiteY9753" fmla="*/ 1962679 h 4397375"/>
              <a:gd name="connsiteX9754" fmla="*/ 6396459 w 12191954"/>
              <a:gd name="connsiteY9754" fmla="*/ 1962679 h 4397375"/>
              <a:gd name="connsiteX9755" fmla="*/ 6397486 w 12191954"/>
              <a:gd name="connsiteY9755" fmla="*/ 1962679 h 4397375"/>
              <a:gd name="connsiteX9756" fmla="*/ 6398513 w 12191954"/>
              <a:gd name="connsiteY9756" fmla="*/ 1961621 h 4397375"/>
              <a:gd name="connsiteX9757" fmla="*/ 6399027 w 12191954"/>
              <a:gd name="connsiteY9757" fmla="*/ 1959504 h 4397375"/>
              <a:gd name="connsiteX9758" fmla="*/ 6399540 w 12191954"/>
              <a:gd name="connsiteY9758" fmla="*/ 1955800 h 4397375"/>
              <a:gd name="connsiteX9759" fmla="*/ 3662286 w 12191954"/>
              <a:gd name="connsiteY9759" fmla="*/ 1893888 h 4397375"/>
              <a:gd name="connsiteX9760" fmla="*/ 3663888 w 12191954"/>
              <a:gd name="connsiteY9760" fmla="*/ 1893888 h 4397375"/>
              <a:gd name="connsiteX9761" fmla="*/ 3664954 w 12191954"/>
              <a:gd name="connsiteY9761" fmla="*/ 1893888 h 4397375"/>
              <a:gd name="connsiteX9762" fmla="*/ 3667088 w 12191954"/>
              <a:gd name="connsiteY9762" fmla="*/ 1893888 h 4397375"/>
              <a:gd name="connsiteX9763" fmla="*/ 3668690 w 12191954"/>
              <a:gd name="connsiteY9763" fmla="*/ 1894924 h 4397375"/>
              <a:gd name="connsiteX9764" fmla="*/ 3671894 w 12191954"/>
              <a:gd name="connsiteY9764" fmla="*/ 1898032 h 4397375"/>
              <a:gd name="connsiteX9765" fmla="*/ 3675097 w 12191954"/>
              <a:gd name="connsiteY9765" fmla="*/ 1902695 h 4397375"/>
              <a:gd name="connsiteX9766" fmla="*/ 3674563 w 12191954"/>
              <a:gd name="connsiteY9766" fmla="*/ 1910983 h 4397375"/>
              <a:gd name="connsiteX9767" fmla="*/ 3672960 w 12191954"/>
              <a:gd name="connsiteY9767" fmla="*/ 1919272 h 4397375"/>
              <a:gd name="connsiteX9768" fmla="*/ 3670292 w 12191954"/>
              <a:gd name="connsiteY9768" fmla="*/ 1925488 h 4397375"/>
              <a:gd name="connsiteX9769" fmla="*/ 3667624 w 12191954"/>
              <a:gd name="connsiteY9769" fmla="*/ 1931704 h 4397375"/>
              <a:gd name="connsiteX9770" fmla="*/ 3663352 w 12191954"/>
              <a:gd name="connsiteY9770" fmla="*/ 1936367 h 4397375"/>
              <a:gd name="connsiteX9771" fmla="*/ 3659081 w 12191954"/>
              <a:gd name="connsiteY9771" fmla="*/ 1939475 h 4397375"/>
              <a:gd name="connsiteX9772" fmla="*/ 3654279 w 12191954"/>
              <a:gd name="connsiteY9772" fmla="*/ 1942065 h 4397375"/>
              <a:gd name="connsiteX9773" fmla="*/ 3648940 w 12191954"/>
              <a:gd name="connsiteY9773" fmla="*/ 1943101 h 4397375"/>
              <a:gd name="connsiteX9774" fmla="*/ 3643604 w 12191954"/>
              <a:gd name="connsiteY9774" fmla="*/ 1943101 h 4397375"/>
              <a:gd name="connsiteX9775" fmla="*/ 3638265 w 12191954"/>
              <a:gd name="connsiteY9775" fmla="*/ 1942583 h 4397375"/>
              <a:gd name="connsiteX9776" fmla="*/ 3633461 w 12191954"/>
              <a:gd name="connsiteY9776" fmla="*/ 1941029 h 4397375"/>
              <a:gd name="connsiteX9777" fmla="*/ 3628657 w 12191954"/>
              <a:gd name="connsiteY9777" fmla="*/ 1937921 h 4397375"/>
              <a:gd name="connsiteX9778" fmla="*/ 3623852 w 12191954"/>
              <a:gd name="connsiteY9778" fmla="*/ 1933777 h 4397375"/>
              <a:gd name="connsiteX9779" fmla="*/ 3620116 w 12191954"/>
              <a:gd name="connsiteY9779" fmla="*/ 1928596 h 4397375"/>
              <a:gd name="connsiteX9780" fmla="*/ 3617446 w 12191954"/>
              <a:gd name="connsiteY9780" fmla="*/ 1922380 h 4397375"/>
              <a:gd name="connsiteX9781" fmla="*/ 3614779 w 12191954"/>
              <a:gd name="connsiteY9781" fmla="*/ 1915127 h 4397375"/>
              <a:gd name="connsiteX9782" fmla="*/ 3617982 w 12191954"/>
              <a:gd name="connsiteY9782" fmla="*/ 1917200 h 4397375"/>
              <a:gd name="connsiteX9783" fmla="*/ 3620116 w 12191954"/>
              <a:gd name="connsiteY9783" fmla="*/ 1918236 h 4397375"/>
              <a:gd name="connsiteX9784" fmla="*/ 3623322 w 12191954"/>
              <a:gd name="connsiteY9784" fmla="*/ 1919272 h 4397375"/>
              <a:gd name="connsiteX9785" fmla="*/ 3625452 w 12191954"/>
              <a:gd name="connsiteY9785" fmla="*/ 1919272 h 4397375"/>
              <a:gd name="connsiteX9786" fmla="*/ 3628123 w 12191954"/>
              <a:gd name="connsiteY9786" fmla="*/ 1919790 h 4397375"/>
              <a:gd name="connsiteX9787" fmla="*/ 3630259 w 12191954"/>
              <a:gd name="connsiteY9787" fmla="*/ 1919272 h 4397375"/>
              <a:gd name="connsiteX9788" fmla="*/ 3635063 w 12191954"/>
              <a:gd name="connsiteY9788" fmla="*/ 1918236 h 4397375"/>
              <a:gd name="connsiteX9789" fmla="*/ 3639331 w 12191954"/>
              <a:gd name="connsiteY9789" fmla="*/ 1915127 h 4397375"/>
              <a:gd name="connsiteX9790" fmla="*/ 3643068 w 12191954"/>
              <a:gd name="connsiteY9790" fmla="*/ 1912537 h 4397375"/>
              <a:gd name="connsiteX9791" fmla="*/ 3650008 w 12191954"/>
              <a:gd name="connsiteY9791" fmla="*/ 1904767 h 4397375"/>
              <a:gd name="connsiteX9792" fmla="*/ 3655879 w 12191954"/>
              <a:gd name="connsiteY9792" fmla="*/ 1898550 h 4397375"/>
              <a:gd name="connsiteX9793" fmla="*/ 3659081 w 12191954"/>
              <a:gd name="connsiteY9793" fmla="*/ 1895442 h 4397375"/>
              <a:gd name="connsiteX9794" fmla="*/ 1853007 w 12191954"/>
              <a:gd name="connsiteY9794" fmla="*/ 1893888 h 4397375"/>
              <a:gd name="connsiteX9795" fmla="*/ 1854074 w 12191954"/>
              <a:gd name="connsiteY9795" fmla="*/ 1893888 h 4397375"/>
              <a:gd name="connsiteX9796" fmla="*/ 1855676 w 12191954"/>
              <a:gd name="connsiteY9796" fmla="*/ 1893888 h 4397375"/>
              <a:gd name="connsiteX9797" fmla="*/ 1857277 w 12191954"/>
              <a:gd name="connsiteY9797" fmla="*/ 1893888 h 4397375"/>
              <a:gd name="connsiteX9798" fmla="*/ 1858879 w 12191954"/>
              <a:gd name="connsiteY9798" fmla="*/ 1894924 h 4397375"/>
              <a:gd name="connsiteX9799" fmla="*/ 1862082 w 12191954"/>
              <a:gd name="connsiteY9799" fmla="*/ 1898032 h 4397375"/>
              <a:gd name="connsiteX9800" fmla="*/ 1865285 w 12191954"/>
              <a:gd name="connsiteY9800" fmla="*/ 1902695 h 4397375"/>
              <a:gd name="connsiteX9801" fmla="*/ 1864751 w 12191954"/>
              <a:gd name="connsiteY9801" fmla="*/ 1910983 h 4397375"/>
              <a:gd name="connsiteX9802" fmla="*/ 1863684 w 12191954"/>
              <a:gd name="connsiteY9802" fmla="*/ 1919272 h 4397375"/>
              <a:gd name="connsiteX9803" fmla="*/ 1861014 w 12191954"/>
              <a:gd name="connsiteY9803" fmla="*/ 1925488 h 4397375"/>
              <a:gd name="connsiteX9804" fmla="*/ 1857811 w 12191954"/>
              <a:gd name="connsiteY9804" fmla="*/ 1931704 h 4397375"/>
              <a:gd name="connsiteX9805" fmla="*/ 1854074 w 12191954"/>
              <a:gd name="connsiteY9805" fmla="*/ 1936367 h 4397375"/>
              <a:gd name="connsiteX9806" fmla="*/ 1849270 w 12191954"/>
              <a:gd name="connsiteY9806" fmla="*/ 1939475 h 4397375"/>
              <a:gd name="connsiteX9807" fmla="*/ 1844465 w 12191954"/>
              <a:gd name="connsiteY9807" fmla="*/ 1942065 h 4397375"/>
              <a:gd name="connsiteX9808" fmla="*/ 1839660 w 12191954"/>
              <a:gd name="connsiteY9808" fmla="*/ 1943101 h 4397375"/>
              <a:gd name="connsiteX9809" fmla="*/ 1834322 w 12191954"/>
              <a:gd name="connsiteY9809" fmla="*/ 1943101 h 4397375"/>
              <a:gd name="connsiteX9810" fmla="*/ 1828983 w 12191954"/>
              <a:gd name="connsiteY9810" fmla="*/ 1942583 h 4397375"/>
              <a:gd name="connsiteX9811" fmla="*/ 1823645 w 12191954"/>
              <a:gd name="connsiteY9811" fmla="*/ 1941029 h 4397375"/>
              <a:gd name="connsiteX9812" fmla="*/ 1818840 w 12191954"/>
              <a:gd name="connsiteY9812" fmla="*/ 1937921 h 4397375"/>
              <a:gd name="connsiteX9813" fmla="*/ 1814569 w 12191954"/>
              <a:gd name="connsiteY9813" fmla="*/ 1933777 h 4397375"/>
              <a:gd name="connsiteX9814" fmla="*/ 1810299 w 12191954"/>
              <a:gd name="connsiteY9814" fmla="*/ 1928596 h 4397375"/>
              <a:gd name="connsiteX9815" fmla="*/ 1807630 w 12191954"/>
              <a:gd name="connsiteY9815" fmla="*/ 1922380 h 4397375"/>
              <a:gd name="connsiteX9816" fmla="*/ 1804960 w 12191954"/>
              <a:gd name="connsiteY9816" fmla="*/ 1915127 h 4397375"/>
              <a:gd name="connsiteX9817" fmla="*/ 1808163 w 12191954"/>
              <a:gd name="connsiteY9817" fmla="*/ 1917200 h 4397375"/>
              <a:gd name="connsiteX9818" fmla="*/ 1810833 w 12191954"/>
              <a:gd name="connsiteY9818" fmla="*/ 1918236 h 4397375"/>
              <a:gd name="connsiteX9819" fmla="*/ 1813502 w 12191954"/>
              <a:gd name="connsiteY9819" fmla="*/ 1919272 h 4397375"/>
              <a:gd name="connsiteX9820" fmla="*/ 1816171 w 12191954"/>
              <a:gd name="connsiteY9820" fmla="*/ 1919272 h 4397375"/>
              <a:gd name="connsiteX9821" fmla="*/ 1818840 w 12191954"/>
              <a:gd name="connsiteY9821" fmla="*/ 1919790 h 4397375"/>
              <a:gd name="connsiteX9822" fmla="*/ 1820976 w 12191954"/>
              <a:gd name="connsiteY9822" fmla="*/ 1919272 h 4397375"/>
              <a:gd name="connsiteX9823" fmla="*/ 1825246 w 12191954"/>
              <a:gd name="connsiteY9823" fmla="*/ 1918236 h 4397375"/>
              <a:gd name="connsiteX9824" fmla="*/ 1829517 w 12191954"/>
              <a:gd name="connsiteY9824" fmla="*/ 1915127 h 4397375"/>
              <a:gd name="connsiteX9825" fmla="*/ 1833788 w 12191954"/>
              <a:gd name="connsiteY9825" fmla="*/ 1912537 h 4397375"/>
              <a:gd name="connsiteX9826" fmla="*/ 1840194 w 12191954"/>
              <a:gd name="connsiteY9826" fmla="*/ 1904767 h 4397375"/>
              <a:gd name="connsiteX9827" fmla="*/ 1847134 w 12191954"/>
              <a:gd name="connsiteY9827" fmla="*/ 1898550 h 4397375"/>
              <a:gd name="connsiteX9828" fmla="*/ 1849804 w 12191954"/>
              <a:gd name="connsiteY9828" fmla="*/ 1895442 h 4397375"/>
              <a:gd name="connsiteX9829" fmla="*/ 6108277 w 12191954"/>
              <a:gd name="connsiteY9829" fmla="*/ 1889125 h 4397375"/>
              <a:gd name="connsiteX9830" fmla="*/ 6112502 w 12191954"/>
              <a:gd name="connsiteY9830" fmla="*/ 1889658 h 4397375"/>
              <a:gd name="connsiteX9831" fmla="*/ 6113558 w 12191954"/>
              <a:gd name="connsiteY9831" fmla="*/ 1900858 h 4397375"/>
              <a:gd name="connsiteX9832" fmla="*/ 6114086 w 12191954"/>
              <a:gd name="connsiteY9832" fmla="*/ 1911524 h 4397375"/>
              <a:gd name="connsiteX9833" fmla="*/ 6123065 w 12191954"/>
              <a:gd name="connsiteY9833" fmla="*/ 1911524 h 4397375"/>
              <a:gd name="connsiteX9834" fmla="*/ 6132043 w 12191954"/>
              <a:gd name="connsiteY9834" fmla="*/ 1911524 h 4397375"/>
              <a:gd name="connsiteX9835" fmla="*/ 6140493 w 12191954"/>
              <a:gd name="connsiteY9835" fmla="*/ 1909924 h 4397375"/>
              <a:gd name="connsiteX9836" fmla="*/ 6148943 w 12191954"/>
              <a:gd name="connsiteY9836" fmla="*/ 1908324 h 4397375"/>
              <a:gd name="connsiteX9837" fmla="*/ 6150527 w 12191954"/>
              <a:gd name="connsiteY9837" fmla="*/ 1915257 h 4397375"/>
              <a:gd name="connsiteX9838" fmla="*/ 6152111 w 12191954"/>
              <a:gd name="connsiteY9838" fmla="*/ 1921656 h 4397375"/>
              <a:gd name="connsiteX9839" fmla="*/ 6153696 w 12191954"/>
              <a:gd name="connsiteY9839" fmla="*/ 1926989 h 4397375"/>
              <a:gd name="connsiteX9840" fmla="*/ 6156336 w 12191954"/>
              <a:gd name="connsiteY9840" fmla="*/ 1931789 h 4397375"/>
              <a:gd name="connsiteX9841" fmla="*/ 6158449 w 12191954"/>
              <a:gd name="connsiteY9841" fmla="*/ 1935522 h 4397375"/>
              <a:gd name="connsiteX9842" fmla="*/ 6161618 w 12191954"/>
              <a:gd name="connsiteY9842" fmla="*/ 1939789 h 4397375"/>
              <a:gd name="connsiteX9843" fmla="*/ 6166899 w 12191954"/>
              <a:gd name="connsiteY9843" fmla="*/ 1947255 h 4397375"/>
              <a:gd name="connsiteX9844" fmla="*/ 6172708 w 12191954"/>
              <a:gd name="connsiteY9844" fmla="*/ 1954721 h 4397375"/>
              <a:gd name="connsiteX9845" fmla="*/ 6175349 w 12191954"/>
              <a:gd name="connsiteY9845" fmla="*/ 1958454 h 4397375"/>
              <a:gd name="connsiteX9846" fmla="*/ 6177461 w 12191954"/>
              <a:gd name="connsiteY9846" fmla="*/ 1963254 h 4397375"/>
              <a:gd name="connsiteX9847" fmla="*/ 6180102 w 12191954"/>
              <a:gd name="connsiteY9847" fmla="*/ 1968054 h 4397375"/>
              <a:gd name="connsiteX9848" fmla="*/ 6181686 w 12191954"/>
              <a:gd name="connsiteY9848" fmla="*/ 1973387 h 4397375"/>
              <a:gd name="connsiteX9849" fmla="*/ 6183271 w 12191954"/>
              <a:gd name="connsiteY9849" fmla="*/ 1979253 h 4397375"/>
              <a:gd name="connsiteX9850" fmla="*/ 6184855 w 12191954"/>
              <a:gd name="connsiteY9850" fmla="*/ 1986719 h 4397375"/>
              <a:gd name="connsiteX9851" fmla="*/ 6184327 w 12191954"/>
              <a:gd name="connsiteY9851" fmla="*/ 1990986 h 4397375"/>
              <a:gd name="connsiteX9852" fmla="*/ 6183271 w 12191954"/>
              <a:gd name="connsiteY9852" fmla="*/ 1994185 h 4397375"/>
              <a:gd name="connsiteX9853" fmla="*/ 6182215 w 12191954"/>
              <a:gd name="connsiteY9853" fmla="*/ 1996852 h 4397375"/>
              <a:gd name="connsiteX9854" fmla="*/ 6181158 w 12191954"/>
              <a:gd name="connsiteY9854" fmla="*/ 1998985 h 4397375"/>
              <a:gd name="connsiteX9855" fmla="*/ 6180102 w 12191954"/>
              <a:gd name="connsiteY9855" fmla="*/ 2000585 h 4397375"/>
              <a:gd name="connsiteX9856" fmla="*/ 6177990 w 12191954"/>
              <a:gd name="connsiteY9856" fmla="*/ 2002185 h 4397375"/>
              <a:gd name="connsiteX9857" fmla="*/ 6174821 w 12191954"/>
              <a:gd name="connsiteY9857" fmla="*/ 2003785 h 4397375"/>
              <a:gd name="connsiteX9858" fmla="*/ 6171124 w 12191954"/>
              <a:gd name="connsiteY9858" fmla="*/ 2006451 h 4397375"/>
              <a:gd name="connsiteX9859" fmla="*/ 6170068 w 12191954"/>
              <a:gd name="connsiteY9859" fmla="*/ 2008051 h 4397375"/>
              <a:gd name="connsiteX9860" fmla="*/ 6168483 w 12191954"/>
              <a:gd name="connsiteY9860" fmla="*/ 2010718 h 4397375"/>
              <a:gd name="connsiteX9861" fmla="*/ 6167427 w 12191954"/>
              <a:gd name="connsiteY9861" fmla="*/ 2012851 h 4397375"/>
              <a:gd name="connsiteX9862" fmla="*/ 6166899 w 12191954"/>
              <a:gd name="connsiteY9862" fmla="*/ 2016584 h 4397375"/>
              <a:gd name="connsiteX9863" fmla="*/ 6166371 w 12191954"/>
              <a:gd name="connsiteY9863" fmla="*/ 2020850 h 4397375"/>
              <a:gd name="connsiteX9864" fmla="*/ 6166371 w 12191954"/>
              <a:gd name="connsiteY9864" fmla="*/ 2025650 h 4397375"/>
              <a:gd name="connsiteX9865" fmla="*/ 6163202 w 12191954"/>
              <a:gd name="connsiteY9865" fmla="*/ 2022450 h 4397375"/>
              <a:gd name="connsiteX9866" fmla="*/ 6160561 w 12191954"/>
              <a:gd name="connsiteY9866" fmla="*/ 2017651 h 4397375"/>
              <a:gd name="connsiteX9867" fmla="*/ 6152111 w 12191954"/>
              <a:gd name="connsiteY9867" fmla="*/ 2005918 h 4397375"/>
              <a:gd name="connsiteX9868" fmla="*/ 6143133 w 12191954"/>
              <a:gd name="connsiteY9868" fmla="*/ 1992585 h 4397375"/>
              <a:gd name="connsiteX9869" fmla="*/ 6138380 w 12191954"/>
              <a:gd name="connsiteY9869" fmla="*/ 1986719 h 4397375"/>
              <a:gd name="connsiteX9870" fmla="*/ 6133627 w 12191954"/>
              <a:gd name="connsiteY9870" fmla="*/ 1980853 h 4397375"/>
              <a:gd name="connsiteX9871" fmla="*/ 6128874 w 12191954"/>
              <a:gd name="connsiteY9871" fmla="*/ 1976053 h 4397375"/>
              <a:gd name="connsiteX9872" fmla="*/ 6124121 w 12191954"/>
              <a:gd name="connsiteY9872" fmla="*/ 1972853 h 4397375"/>
              <a:gd name="connsiteX9873" fmla="*/ 6122008 w 12191954"/>
              <a:gd name="connsiteY9873" fmla="*/ 1971787 h 4397375"/>
              <a:gd name="connsiteX9874" fmla="*/ 6119368 w 12191954"/>
              <a:gd name="connsiteY9874" fmla="*/ 1971253 h 4397375"/>
              <a:gd name="connsiteX9875" fmla="*/ 6117783 w 12191954"/>
              <a:gd name="connsiteY9875" fmla="*/ 1971253 h 4397375"/>
              <a:gd name="connsiteX9876" fmla="*/ 6115671 w 12191954"/>
              <a:gd name="connsiteY9876" fmla="*/ 1971253 h 4397375"/>
              <a:gd name="connsiteX9877" fmla="*/ 6113030 w 12191954"/>
              <a:gd name="connsiteY9877" fmla="*/ 1972320 h 4397375"/>
              <a:gd name="connsiteX9878" fmla="*/ 6111446 w 12191954"/>
              <a:gd name="connsiteY9878" fmla="*/ 1973920 h 4397375"/>
              <a:gd name="connsiteX9879" fmla="*/ 6109333 w 12191954"/>
              <a:gd name="connsiteY9879" fmla="*/ 1976053 h 4397375"/>
              <a:gd name="connsiteX9880" fmla="*/ 6107221 w 12191954"/>
              <a:gd name="connsiteY9880" fmla="*/ 1978720 h 4397375"/>
              <a:gd name="connsiteX9881" fmla="*/ 6106164 w 12191954"/>
              <a:gd name="connsiteY9881" fmla="*/ 1982986 h 4397375"/>
              <a:gd name="connsiteX9882" fmla="*/ 6104052 w 12191954"/>
              <a:gd name="connsiteY9882" fmla="*/ 1987252 h 4397375"/>
              <a:gd name="connsiteX9883" fmla="*/ 6101411 w 12191954"/>
              <a:gd name="connsiteY9883" fmla="*/ 1998452 h 4397375"/>
              <a:gd name="connsiteX9884" fmla="*/ 6098243 w 12191954"/>
              <a:gd name="connsiteY9884" fmla="*/ 1987786 h 4397375"/>
              <a:gd name="connsiteX9885" fmla="*/ 6096130 w 12191954"/>
              <a:gd name="connsiteY9885" fmla="*/ 1992585 h 4397375"/>
              <a:gd name="connsiteX9886" fmla="*/ 6094018 w 12191954"/>
              <a:gd name="connsiteY9886" fmla="*/ 1996852 h 4397375"/>
              <a:gd name="connsiteX9887" fmla="*/ 6093489 w 12191954"/>
              <a:gd name="connsiteY9887" fmla="*/ 1998985 h 4397375"/>
              <a:gd name="connsiteX9888" fmla="*/ 6093489 w 12191954"/>
              <a:gd name="connsiteY9888" fmla="*/ 2001652 h 4397375"/>
              <a:gd name="connsiteX9889" fmla="*/ 6093489 w 12191954"/>
              <a:gd name="connsiteY9889" fmla="*/ 2003785 h 4397375"/>
              <a:gd name="connsiteX9890" fmla="*/ 6094018 w 12191954"/>
              <a:gd name="connsiteY9890" fmla="*/ 2006451 h 4397375"/>
              <a:gd name="connsiteX9891" fmla="*/ 6096130 w 12191954"/>
              <a:gd name="connsiteY9891" fmla="*/ 2006985 h 4397375"/>
              <a:gd name="connsiteX9892" fmla="*/ 6096130 w 12191954"/>
              <a:gd name="connsiteY9892" fmla="*/ 2007518 h 4397375"/>
              <a:gd name="connsiteX9893" fmla="*/ 6095074 w 12191954"/>
              <a:gd name="connsiteY9893" fmla="*/ 2008051 h 4397375"/>
              <a:gd name="connsiteX9894" fmla="*/ 6092962 w 12191954"/>
              <a:gd name="connsiteY9894" fmla="*/ 2009118 h 4397375"/>
              <a:gd name="connsiteX9895" fmla="*/ 6088208 w 12191954"/>
              <a:gd name="connsiteY9895" fmla="*/ 2010718 h 4397375"/>
              <a:gd name="connsiteX9896" fmla="*/ 6082927 w 12191954"/>
              <a:gd name="connsiteY9896" fmla="*/ 2011251 h 4397375"/>
              <a:gd name="connsiteX9897" fmla="*/ 6075534 w 12191954"/>
              <a:gd name="connsiteY9897" fmla="*/ 2011784 h 4397375"/>
              <a:gd name="connsiteX9898" fmla="*/ 6068668 w 12191954"/>
              <a:gd name="connsiteY9898" fmla="*/ 2011251 h 4397375"/>
              <a:gd name="connsiteX9899" fmla="*/ 6060219 w 12191954"/>
              <a:gd name="connsiteY9899" fmla="*/ 2010718 h 4397375"/>
              <a:gd name="connsiteX9900" fmla="*/ 6049656 w 12191954"/>
              <a:gd name="connsiteY9900" fmla="*/ 2008585 h 4397375"/>
              <a:gd name="connsiteX9901" fmla="*/ 6038566 w 12191954"/>
              <a:gd name="connsiteY9901" fmla="*/ 2005918 h 4397375"/>
              <a:gd name="connsiteX9902" fmla="*/ 6017970 w 12191954"/>
              <a:gd name="connsiteY9902" fmla="*/ 2001118 h 4397375"/>
              <a:gd name="connsiteX9903" fmla="*/ 6007937 w 12191954"/>
              <a:gd name="connsiteY9903" fmla="*/ 1998452 h 4397375"/>
              <a:gd name="connsiteX9904" fmla="*/ 5998958 w 12191954"/>
              <a:gd name="connsiteY9904" fmla="*/ 1996852 h 4397375"/>
              <a:gd name="connsiteX9905" fmla="*/ 5989980 w 12191954"/>
              <a:gd name="connsiteY9905" fmla="*/ 1996852 h 4397375"/>
              <a:gd name="connsiteX9906" fmla="*/ 5985755 w 12191954"/>
              <a:gd name="connsiteY9906" fmla="*/ 1996852 h 4397375"/>
              <a:gd name="connsiteX9907" fmla="*/ 5981530 w 12191954"/>
              <a:gd name="connsiteY9907" fmla="*/ 1997385 h 4397375"/>
              <a:gd name="connsiteX9908" fmla="*/ 5979417 w 12191954"/>
              <a:gd name="connsiteY9908" fmla="*/ 1996852 h 4397375"/>
              <a:gd name="connsiteX9909" fmla="*/ 5978361 w 12191954"/>
              <a:gd name="connsiteY9909" fmla="*/ 1995785 h 4397375"/>
              <a:gd name="connsiteX9910" fmla="*/ 5976777 w 12191954"/>
              <a:gd name="connsiteY9910" fmla="*/ 1994185 h 4397375"/>
              <a:gd name="connsiteX9911" fmla="*/ 5976249 w 12191954"/>
              <a:gd name="connsiteY9911" fmla="*/ 1992052 h 4397375"/>
              <a:gd name="connsiteX9912" fmla="*/ 5976249 w 12191954"/>
              <a:gd name="connsiteY9912" fmla="*/ 1989386 h 4397375"/>
              <a:gd name="connsiteX9913" fmla="*/ 5976777 w 12191954"/>
              <a:gd name="connsiteY9913" fmla="*/ 1986719 h 4397375"/>
              <a:gd name="connsiteX9914" fmla="*/ 5978891 w 12191954"/>
              <a:gd name="connsiteY9914" fmla="*/ 1980853 h 4397375"/>
              <a:gd name="connsiteX9915" fmla="*/ 5982058 w 12191954"/>
              <a:gd name="connsiteY9915" fmla="*/ 1974987 h 4397375"/>
              <a:gd name="connsiteX9916" fmla="*/ 5984171 w 12191954"/>
              <a:gd name="connsiteY9916" fmla="*/ 1973387 h 4397375"/>
              <a:gd name="connsiteX9917" fmla="*/ 5985755 w 12191954"/>
              <a:gd name="connsiteY9917" fmla="*/ 1971787 h 4397375"/>
              <a:gd name="connsiteX9918" fmla="*/ 5988395 w 12191954"/>
              <a:gd name="connsiteY9918" fmla="*/ 1970187 h 4397375"/>
              <a:gd name="connsiteX9919" fmla="*/ 5989980 w 12191954"/>
              <a:gd name="connsiteY9919" fmla="*/ 1969654 h 4397375"/>
              <a:gd name="connsiteX9920" fmla="*/ 5991565 w 12191954"/>
              <a:gd name="connsiteY9920" fmla="*/ 1970187 h 4397375"/>
              <a:gd name="connsiteX9921" fmla="*/ 5994204 w 12191954"/>
              <a:gd name="connsiteY9921" fmla="*/ 1971787 h 4397375"/>
              <a:gd name="connsiteX9922" fmla="*/ 5991565 w 12191954"/>
              <a:gd name="connsiteY9922" fmla="*/ 1964854 h 4397375"/>
              <a:gd name="connsiteX9923" fmla="*/ 5989452 w 12191954"/>
              <a:gd name="connsiteY9923" fmla="*/ 1961121 h 4397375"/>
              <a:gd name="connsiteX9924" fmla="*/ 5988924 w 12191954"/>
              <a:gd name="connsiteY9924" fmla="*/ 1959521 h 4397375"/>
              <a:gd name="connsiteX9925" fmla="*/ 5987339 w 12191954"/>
              <a:gd name="connsiteY9925" fmla="*/ 1958988 h 4397375"/>
              <a:gd name="connsiteX9926" fmla="*/ 5986283 w 12191954"/>
              <a:gd name="connsiteY9926" fmla="*/ 1958988 h 4397375"/>
              <a:gd name="connsiteX9927" fmla="*/ 5985755 w 12191954"/>
              <a:gd name="connsiteY9927" fmla="*/ 1958988 h 4397375"/>
              <a:gd name="connsiteX9928" fmla="*/ 5983642 w 12191954"/>
              <a:gd name="connsiteY9928" fmla="*/ 1961121 h 4397375"/>
              <a:gd name="connsiteX9929" fmla="*/ 5981530 w 12191954"/>
              <a:gd name="connsiteY9929" fmla="*/ 1963787 h 4397375"/>
              <a:gd name="connsiteX9930" fmla="*/ 5978361 w 12191954"/>
              <a:gd name="connsiteY9930" fmla="*/ 1972853 h 4397375"/>
              <a:gd name="connsiteX9931" fmla="*/ 5974136 w 12191954"/>
              <a:gd name="connsiteY9931" fmla="*/ 1983519 h 4397375"/>
              <a:gd name="connsiteX9932" fmla="*/ 5972024 w 12191954"/>
              <a:gd name="connsiteY9932" fmla="*/ 1988319 h 4397375"/>
              <a:gd name="connsiteX9933" fmla="*/ 5969911 w 12191954"/>
              <a:gd name="connsiteY9933" fmla="*/ 1992585 h 4397375"/>
              <a:gd name="connsiteX9934" fmla="*/ 5966743 w 12191954"/>
              <a:gd name="connsiteY9934" fmla="*/ 1996319 h 4397375"/>
              <a:gd name="connsiteX9935" fmla="*/ 5964631 w 12191954"/>
              <a:gd name="connsiteY9935" fmla="*/ 1997918 h 4397375"/>
              <a:gd name="connsiteX9936" fmla="*/ 5962519 w 12191954"/>
              <a:gd name="connsiteY9936" fmla="*/ 1998452 h 4397375"/>
              <a:gd name="connsiteX9937" fmla="*/ 5960933 w 12191954"/>
              <a:gd name="connsiteY9937" fmla="*/ 1998452 h 4397375"/>
              <a:gd name="connsiteX9938" fmla="*/ 5959877 w 12191954"/>
              <a:gd name="connsiteY9938" fmla="*/ 1997918 h 4397375"/>
              <a:gd name="connsiteX9939" fmla="*/ 5957766 w 12191954"/>
              <a:gd name="connsiteY9939" fmla="*/ 1997385 h 4397375"/>
              <a:gd name="connsiteX9940" fmla="*/ 5955125 w 12191954"/>
              <a:gd name="connsiteY9940" fmla="*/ 1989919 h 4397375"/>
              <a:gd name="connsiteX9941" fmla="*/ 5952484 w 12191954"/>
              <a:gd name="connsiteY9941" fmla="*/ 1984053 h 4397375"/>
              <a:gd name="connsiteX9942" fmla="*/ 5949844 w 12191954"/>
              <a:gd name="connsiteY9942" fmla="*/ 1979253 h 4397375"/>
              <a:gd name="connsiteX9943" fmla="*/ 5946674 w 12191954"/>
              <a:gd name="connsiteY9943" fmla="*/ 1976053 h 4397375"/>
              <a:gd name="connsiteX9944" fmla="*/ 5944034 w 12191954"/>
              <a:gd name="connsiteY9944" fmla="*/ 1972853 h 4397375"/>
              <a:gd name="connsiteX9945" fmla="*/ 5941394 w 12191954"/>
              <a:gd name="connsiteY9945" fmla="*/ 1970187 h 4397375"/>
              <a:gd name="connsiteX9946" fmla="*/ 5935584 w 12191954"/>
              <a:gd name="connsiteY9946" fmla="*/ 1965920 h 4397375"/>
              <a:gd name="connsiteX9947" fmla="*/ 5932944 w 12191954"/>
              <a:gd name="connsiteY9947" fmla="*/ 1963254 h 4397375"/>
              <a:gd name="connsiteX9948" fmla="*/ 5930831 w 12191954"/>
              <a:gd name="connsiteY9948" fmla="*/ 1960054 h 4397375"/>
              <a:gd name="connsiteX9949" fmla="*/ 5927662 w 12191954"/>
              <a:gd name="connsiteY9949" fmla="*/ 1956854 h 4397375"/>
              <a:gd name="connsiteX9950" fmla="*/ 5925550 w 12191954"/>
              <a:gd name="connsiteY9950" fmla="*/ 1952055 h 4397375"/>
              <a:gd name="connsiteX9951" fmla="*/ 5922909 w 12191954"/>
              <a:gd name="connsiteY9951" fmla="*/ 1946188 h 4397375"/>
              <a:gd name="connsiteX9952" fmla="*/ 5920797 w 12191954"/>
              <a:gd name="connsiteY9952" fmla="*/ 1938722 h 4397375"/>
              <a:gd name="connsiteX9953" fmla="*/ 5918157 w 12191954"/>
              <a:gd name="connsiteY9953" fmla="*/ 1929656 h 4397375"/>
              <a:gd name="connsiteX9954" fmla="*/ 5916573 w 12191954"/>
              <a:gd name="connsiteY9954" fmla="*/ 1918457 h 4397375"/>
              <a:gd name="connsiteX9955" fmla="*/ 5934000 w 12191954"/>
              <a:gd name="connsiteY9955" fmla="*/ 1915790 h 4397375"/>
              <a:gd name="connsiteX9956" fmla="*/ 5951429 w 12191954"/>
              <a:gd name="connsiteY9956" fmla="*/ 1914724 h 4397375"/>
              <a:gd name="connsiteX9957" fmla="*/ 5960406 w 12191954"/>
              <a:gd name="connsiteY9957" fmla="*/ 1914190 h 4397375"/>
              <a:gd name="connsiteX9958" fmla="*/ 5969911 w 12191954"/>
              <a:gd name="connsiteY9958" fmla="*/ 1914190 h 4397375"/>
              <a:gd name="connsiteX9959" fmla="*/ 5978891 w 12191954"/>
              <a:gd name="connsiteY9959" fmla="*/ 1914724 h 4397375"/>
              <a:gd name="connsiteX9960" fmla="*/ 5987339 w 12191954"/>
              <a:gd name="connsiteY9960" fmla="*/ 1915790 h 4397375"/>
              <a:gd name="connsiteX9961" fmla="*/ 5996317 w 12191954"/>
              <a:gd name="connsiteY9961" fmla="*/ 1917390 h 4397375"/>
              <a:gd name="connsiteX9962" fmla="*/ 6004767 w 12191954"/>
              <a:gd name="connsiteY9962" fmla="*/ 1920057 h 4397375"/>
              <a:gd name="connsiteX9963" fmla="*/ 6013217 w 12191954"/>
              <a:gd name="connsiteY9963" fmla="*/ 1923256 h 4397375"/>
              <a:gd name="connsiteX9964" fmla="*/ 6020611 w 12191954"/>
              <a:gd name="connsiteY9964" fmla="*/ 1928056 h 4397375"/>
              <a:gd name="connsiteX9965" fmla="*/ 6028531 w 12191954"/>
              <a:gd name="connsiteY9965" fmla="*/ 1933389 h 4397375"/>
              <a:gd name="connsiteX9966" fmla="*/ 6035397 w 12191954"/>
              <a:gd name="connsiteY9966" fmla="*/ 1939789 h 4397375"/>
              <a:gd name="connsiteX9967" fmla="*/ 6042263 w 12191954"/>
              <a:gd name="connsiteY9967" fmla="*/ 1947788 h 4397375"/>
              <a:gd name="connsiteX9968" fmla="*/ 6048073 w 12191954"/>
              <a:gd name="connsiteY9968" fmla="*/ 1957388 h 4397375"/>
              <a:gd name="connsiteX9969" fmla="*/ 6052825 w 12191954"/>
              <a:gd name="connsiteY9969" fmla="*/ 1953121 h 4397375"/>
              <a:gd name="connsiteX9970" fmla="*/ 6057578 w 12191954"/>
              <a:gd name="connsiteY9970" fmla="*/ 1949921 h 4397375"/>
              <a:gd name="connsiteX9971" fmla="*/ 6061802 w 12191954"/>
              <a:gd name="connsiteY9971" fmla="*/ 1947788 h 4397375"/>
              <a:gd name="connsiteX9972" fmla="*/ 6065500 w 12191954"/>
              <a:gd name="connsiteY9972" fmla="*/ 1946722 h 4397375"/>
              <a:gd name="connsiteX9973" fmla="*/ 6064972 w 12191954"/>
              <a:gd name="connsiteY9973" fmla="*/ 1937122 h 4397375"/>
              <a:gd name="connsiteX9974" fmla="*/ 6064443 w 12191954"/>
              <a:gd name="connsiteY9974" fmla="*/ 1929123 h 4397375"/>
              <a:gd name="connsiteX9975" fmla="*/ 6063915 w 12191954"/>
              <a:gd name="connsiteY9975" fmla="*/ 1925390 h 4397375"/>
              <a:gd name="connsiteX9976" fmla="*/ 6062859 w 12191954"/>
              <a:gd name="connsiteY9976" fmla="*/ 1923256 h 4397375"/>
              <a:gd name="connsiteX9977" fmla="*/ 6061802 w 12191954"/>
              <a:gd name="connsiteY9977" fmla="*/ 1921656 h 4397375"/>
              <a:gd name="connsiteX9978" fmla="*/ 6059691 w 12191954"/>
              <a:gd name="connsiteY9978" fmla="*/ 1920057 h 4397375"/>
              <a:gd name="connsiteX9979" fmla="*/ 6063388 w 12191954"/>
              <a:gd name="connsiteY9979" fmla="*/ 1917390 h 4397375"/>
              <a:gd name="connsiteX9980" fmla="*/ 6067084 w 12191954"/>
              <a:gd name="connsiteY9980" fmla="*/ 1915257 h 4397375"/>
              <a:gd name="connsiteX9981" fmla="*/ 6070782 w 12191954"/>
              <a:gd name="connsiteY9981" fmla="*/ 1913657 h 4397375"/>
              <a:gd name="connsiteX9982" fmla="*/ 6075006 w 12191954"/>
              <a:gd name="connsiteY9982" fmla="*/ 1912590 h 4397375"/>
              <a:gd name="connsiteX9983" fmla="*/ 6079230 w 12191954"/>
              <a:gd name="connsiteY9983" fmla="*/ 1912057 h 4397375"/>
              <a:gd name="connsiteX9984" fmla="*/ 6083984 w 12191954"/>
              <a:gd name="connsiteY9984" fmla="*/ 1911524 h 4397375"/>
              <a:gd name="connsiteX9985" fmla="*/ 6093489 w 12191954"/>
              <a:gd name="connsiteY9985" fmla="*/ 1911524 h 4397375"/>
              <a:gd name="connsiteX9986" fmla="*/ 6096130 w 12191954"/>
              <a:gd name="connsiteY9986" fmla="*/ 1900858 h 4397375"/>
              <a:gd name="connsiteX9987" fmla="*/ 6097714 w 12191954"/>
              <a:gd name="connsiteY9987" fmla="*/ 1897125 h 4397375"/>
              <a:gd name="connsiteX9988" fmla="*/ 6099827 w 12191954"/>
              <a:gd name="connsiteY9988" fmla="*/ 1893925 h 4397375"/>
              <a:gd name="connsiteX9989" fmla="*/ 6102468 w 12191954"/>
              <a:gd name="connsiteY9989" fmla="*/ 1890725 h 4397375"/>
              <a:gd name="connsiteX9990" fmla="*/ 6105108 w 12191954"/>
              <a:gd name="connsiteY9990" fmla="*/ 1889658 h 4397375"/>
              <a:gd name="connsiteX9991" fmla="*/ 5306361 w 12191954"/>
              <a:gd name="connsiteY9991" fmla="*/ 1884363 h 4397375"/>
              <a:gd name="connsiteX9992" fmla="*/ 5310608 w 12191954"/>
              <a:gd name="connsiteY9992" fmla="*/ 1885951 h 4397375"/>
              <a:gd name="connsiteX9993" fmla="*/ 5315382 w 12191954"/>
              <a:gd name="connsiteY9993" fmla="*/ 1889126 h 4397375"/>
              <a:gd name="connsiteX9994" fmla="*/ 5318569 w 12191954"/>
              <a:gd name="connsiteY9994" fmla="*/ 1893359 h 4397375"/>
              <a:gd name="connsiteX9995" fmla="*/ 5322286 w 12191954"/>
              <a:gd name="connsiteY9995" fmla="*/ 1898121 h 4397375"/>
              <a:gd name="connsiteX9996" fmla="*/ 5325472 w 12191954"/>
              <a:gd name="connsiteY9996" fmla="*/ 1903942 h 4397375"/>
              <a:gd name="connsiteX9997" fmla="*/ 5328127 w 12191954"/>
              <a:gd name="connsiteY9997" fmla="*/ 1909763 h 4397375"/>
              <a:gd name="connsiteX9998" fmla="*/ 5330781 w 12191954"/>
              <a:gd name="connsiteY9998" fmla="*/ 1916113 h 4397375"/>
              <a:gd name="connsiteX9999" fmla="*/ 5332905 w 12191954"/>
              <a:gd name="connsiteY9999" fmla="*/ 1923521 h 4397375"/>
              <a:gd name="connsiteX10000" fmla="*/ 5336622 w 12191954"/>
              <a:gd name="connsiteY10000" fmla="*/ 1938338 h 4397375"/>
              <a:gd name="connsiteX10001" fmla="*/ 5339276 w 12191954"/>
              <a:gd name="connsiteY10001" fmla="*/ 1952626 h 4397375"/>
              <a:gd name="connsiteX10002" fmla="*/ 5340868 w 12191954"/>
              <a:gd name="connsiteY10002" fmla="*/ 1964796 h 4397375"/>
              <a:gd name="connsiteX10003" fmla="*/ 5341929 w 12191954"/>
              <a:gd name="connsiteY10003" fmla="*/ 1974851 h 4397375"/>
              <a:gd name="connsiteX10004" fmla="*/ 5339806 w 12191954"/>
              <a:gd name="connsiteY10004" fmla="*/ 1982259 h 4397375"/>
              <a:gd name="connsiteX10005" fmla="*/ 5336622 w 12191954"/>
              <a:gd name="connsiteY10005" fmla="*/ 1988609 h 4397375"/>
              <a:gd name="connsiteX10006" fmla="*/ 5334498 w 12191954"/>
              <a:gd name="connsiteY10006" fmla="*/ 1994430 h 4397375"/>
              <a:gd name="connsiteX10007" fmla="*/ 5330781 w 12191954"/>
              <a:gd name="connsiteY10007" fmla="*/ 2000251 h 4397375"/>
              <a:gd name="connsiteX10008" fmla="*/ 5327598 w 12191954"/>
              <a:gd name="connsiteY10008" fmla="*/ 2004484 h 4397375"/>
              <a:gd name="connsiteX10009" fmla="*/ 5324409 w 12191954"/>
              <a:gd name="connsiteY10009" fmla="*/ 2009246 h 4397375"/>
              <a:gd name="connsiteX10010" fmla="*/ 5320694 w 12191954"/>
              <a:gd name="connsiteY10010" fmla="*/ 2013480 h 4397375"/>
              <a:gd name="connsiteX10011" fmla="*/ 5316447 w 12191954"/>
              <a:gd name="connsiteY10011" fmla="*/ 2017184 h 4397375"/>
              <a:gd name="connsiteX10012" fmla="*/ 5312195 w 12191954"/>
              <a:gd name="connsiteY10012" fmla="*/ 2020359 h 4397375"/>
              <a:gd name="connsiteX10013" fmla="*/ 5307422 w 12191954"/>
              <a:gd name="connsiteY10013" fmla="*/ 2022476 h 4397375"/>
              <a:gd name="connsiteX10014" fmla="*/ 5302644 w 12191954"/>
              <a:gd name="connsiteY10014" fmla="*/ 2024063 h 4397375"/>
              <a:gd name="connsiteX10015" fmla="*/ 5297867 w 12191954"/>
              <a:gd name="connsiteY10015" fmla="*/ 2026180 h 4397375"/>
              <a:gd name="connsiteX10016" fmla="*/ 5292557 w 12191954"/>
              <a:gd name="connsiteY10016" fmla="*/ 2026709 h 4397375"/>
              <a:gd name="connsiteX10017" fmla="*/ 5287253 w 12191954"/>
              <a:gd name="connsiteY10017" fmla="*/ 2027238 h 4397375"/>
              <a:gd name="connsiteX10018" fmla="*/ 5281936 w 12191954"/>
              <a:gd name="connsiteY10018" fmla="*/ 2026709 h 4397375"/>
              <a:gd name="connsiteX10019" fmla="*/ 5276110 w 12191954"/>
              <a:gd name="connsiteY10019" fmla="*/ 2026180 h 4397375"/>
              <a:gd name="connsiteX10020" fmla="*/ 5277693 w 12191954"/>
              <a:gd name="connsiteY10020" fmla="*/ 2021946 h 4397375"/>
              <a:gd name="connsiteX10021" fmla="*/ 5278749 w 12191954"/>
              <a:gd name="connsiteY10021" fmla="*/ 2018771 h 4397375"/>
              <a:gd name="connsiteX10022" fmla="*/ 5279810 w 12191954"/>
              <a:gd name="connsiteY10022" fmla="*/ 2016126 h 4397375"/>
              <a:gd name="connsiteX10023" fmla="*/ 5279810 w 12191954"/>
              <a:gd name="connsiteY10023" fmla="*/ 2013480 h 4397375"/>
              <a:gd name="connsiteX10024" fmla="*/ 5278749 w 12191954"/>
              <a:gd name="connsiteY10024" fmla="*/ 2011892 h 4397375"/>
              <a:gd name="connsiteX10025" fmla="*/ 5277693 w 12191954"/>
              <a:gd name="connsiteY10025" fmla="*/ 2010834 h 4397375"/>
              <a:gd name="connsiteX10026" fmla="*/ 5276110 w 12191954"/>
              <a:gd name="connsiteY10026" fmla="*/ 2010305 h 4397375"/>
              <a:gd name="connsiteX10027" fmla="*/ 5273445 w 12191954"/>
              <a:gd name="connsiteY10027" fmla="*/ 2009246 h 4397375"/>
              <a:gd name="connsiteX10028" fmla="*/ 5268138 w 12191954"/>
              <a:gd name="connsiteY10028" fmla="*/ 2010305 h 4397375"/>
              <a:gd name="connsiteX10029" fmla="*/ 5261774 w 12191954"/>
              <a:gd name="connsiteY10029" fmla="*/ 2010834 h 4397375"/>
              <a:gd name="connsiteX10030" fmla="*/ 5244243 w 12191954"/>
              <a:gd name="connsiteY10030" fmla="*/ 2015067 h 4397375"/>
              <a:gd name="connsiteX10031" fmla="*/ 5234692 w 12191954"/>
              <a:gd name="connsiteY10031" fmla="*/ 2017184 h 4397375"/>
              <a:gd name="connsiteX10032" fmla="*/ 5225646 w 12191954"/>
              <a:gd name="connsiteY10032" fmla="*/ 2018242 h 4397375"/>
              <a:gd name="connsiteX10033" fmla="*/ 5215585 w 12191954"/>
              <a:gd name="connsiteY10033" fmla="*/ 2019830 h 4397375"/>
              <a:gd name="connsiteX10034" fmla="*/ 5206024 w 12191954"/>
              <a:gd name="connsiteY10034" fmla="*/ 2018771 h 4397375"/>
              <a:gd name="connsiteX10035" fmla="*/ 5201250 w 12191954"/>
              <a:gd name="connsiteY10035" fmla="*/ 2018242 h 4397375"/>
              <a:gd name="connsiteX10036" fmla="*/ 5196462 w 12191954"/>
              <a:gd name="connsiteY10036" fmla="*/ 2017184 h 4397375"/>
              <a:gd name="connsiteX10037" fmla="*/ 5192231 w 12191954"/>
              <a:gd name="connsiteY10037" fmla="*/ 2016126 h 4397375"/>
              <a:gd name="connsiteX10038" fmla="*/ 5187970 w 12191954"/>
              <a:gd name="connsiteY10038" fmla="*/ 2013480 h 4397375"/>
              <a:gd name="connsiteX10039" fmla="*/ 5183724 w 12191954"/>
              <a:gd name="connsiteY10039" fmla="*/ 2011363 h 4397375"/>
              <a:gd name="connsiteX10040" fmla="*/ 5180004 w 12191954"/>
              <a:gd name="connsiteY10040" fmla="*/ 2007659 h 4397375"/>
              <a:gd name="connsiteX10041" fmla="*/ 5176821 w 12191954"/>
              <a:gd name="connsiteY10041" fmla="*/ 2003955 h 4397375"/>
              <a:gd name="connsiteX10042" fmla="*/ 5173636 w 12191954"/>
              <a:gd name="connsiteY10042" fmla="*/ 1999192 h 4397375"/>
              <a:gd name="connsiteX10043" fmla="*/ 5176288 w 12191954"/>
              <a:gd name="connsiteY10043" fmla="*/ 1994430 h 4397375"/>
              <a:gd name="connsiteX10044" fmla="*/ 5177351 w 12191954"/>
              <a:gd name="connsiteY10044" fmla="*/ 1989138 h 4397375"/>
              <a:gd name="connsiteX10045" fmla="*/ 5178412 w 12191954"/>
              <a:gd name="connsiteY10045" fmla="*/ 1983317 h 4397375"/>
              <a:gd name="connsiteX10046" fmla="*/ 5179474 w 12191954"/>
              <a:gd name="connsiteY10046" fmla="*/ 1976967 h 4397375"/>
              <a:gd name="connsiteX10047" fmla="*/ 5180004 w 12191954"/>
              <a:gd name="connsiteY10047" fmla="*/ 1963738 h 4397375"/>
              <a:gd name="connsiteX10048" fmla="*/ 5180004 w 12191954"/>
              <a:gd name="connsiteY10048" fmla="*/ 1949451 h 4397375"/>
              <a:gd name="connsiteX10049" fmla="*/ 5178942 w 12191954"/>
              <a:gd name="connsiteY10049" fmla="*/ 1935163 h 4397375"/>
              <a:gd name="connsiteX10050" fmla="*/ 5177351 w 12191954"/>
              <a:gd name="connsiteY10050" fmla="*/ 1921934 h 4397375"/>
              <a:gd name="connsiteX10051" fmla="*/ 5174165 w 12191954"/>
              <a:gd name="connsiteY10051" fmla="*/ 1896005 h 4397375"/>
              <a:gd name="connsiteX10052" fmla="*/ 5181066 w 12191954"/>
              <a:gd name="connsiteY10052" fmla="*/ 1904471 h 4397375"/>
              <a:gd name="connsiteX10053" fmla="*/ 5185317 w 12191954"/>
              <a:gd name="connsiteY10053" fmla="*/ 1909763 h 4397375"/>
              <a:gd name="connsiteX10054" fmla="*/ 5188503 w 12191954"/>
              <a:gd name="connsiteY10054" fmla="*/ 1912409 h 4397375"/>
              <a:gd name="connsiteX10055" fmla="*/ 5189562 w 12191954"/>
              <a:gd name="connsiteY10055" fmla="*/ 1912409 h 4397375"/>
              <a:gd name="connsiteX10056" fmla="*/ 5191153 w 12191954"/>
              <a:gd name="connsiteY10056" fmla="*/ 1912409 h 4397375"/>
              <a:gd name="connsiteX10057" fmla="*/ 5193817 w 12191954"/>
              <a:gd name="connsiteY10057" fmla="*/ 1910292 h 4397375"/>
              <a:gd name="connsiteX10058" fmla="*/ 5197521 w 12191954"/>
              <a:gd name="connsiteY10058" fmla="*/ 1907646 h 4397375"/>
              <a:gd name="connsiteX10059" fmla="*/ 5202839 w 12191954"/>
              <a:gd name="connsiteY10059" fmla="*/ 1902884 h 4397375"/>
              <a:gd name="connsiteX10060" fmla="*/ 5209738 w 12191954"/>
              <a:gd name="connsiteY10060" fmla="*/ 1896534 h 4397375"/>
              <a:gd name="connsiteX10061" fmla="*/ 5212392 w 12191954"/>
              <a:gd name="connsiteY10061" fmla="*/ 1903413 h 4397375"/>
              <a:gd name="connsiteX10062" fmla="*/ 5213991 w 12191954"/>
              <a:gd name="connsiteY10062" fmla="*/ 1910292 h 4397375"/>
              <a:gd name="connsiteX10063" fmla="*/ 5214517 w 12191954"/>
              <a:gd name="connsiteY10063" fmla="*/ 1916113 h 4397375"/>
              <a:gd name="connsiteX10064" fmla="*/ 5215585 w 12191954"/>
              <a:gd name="connsiteY10064" fmla="*/ 1922463 h 4397375"/>
              <a:gd name="connsiteX10065" fmla="*/ 5214517 w 12191954"/>
              <a:gd name="connsiteY10065" fmla="*/ 1928813 h 4397375"/>
              <a:gd name="connsiteX10066" fmla="*/ 5213991 w 12191954"/>
              <a:gd name="connsiteY10066" fmla="*/ 1934634 h 4397375"/>
              <a:gd name="connsiteX10067" fmla="*/ 5212392 w 12191954"/>
              <a:gd name="connsiteY10067" fmla="*/ 1941513 h 4397375"/>
              <a:gd name="connsiteX10068" fmla="*/ 5209738 w 12191954"/>
              <a:gd name="connsiteY10068" fmla="*/ 1948392 h 4397375"/>
              <a:gd name="connsiteX10069" fmla="*/ 5211861 w 12191954"/>
              <a:gd name="connsiteY10069" fmla="*/ 1948392 h 4397375"/>
              <a:gd name="connsiteX10070" fmla="*/ 5213458 w 12191954"/>
              <a:gd name="connsiteY10070" fmla="*/ 1948392 h 4397375"/>
              <a:gd name="connsiteX10071" fmla="*/ 5216648 w 12191954"/>
              <a:gd name="connsiteY10071" fmla="*/ 1946805 h 4397375"/>
              <a:gd name="connsiteX10072" fmla="*/ 5219297 w 12191954"/>
              <a:gd name="connsiteY10072" fmla="*/ 1944159 h 4397375"/>
              <a:gd name="connsiteX10073" fmla="*/ 5221945 w 12191954"/>
              <a:gd name="connsiteY10073" fmla="*/ 1941513 h 4397375"/>
              <a:gd name="connsiteX10074" fmla="*/ 5224060 w 12191954"/>
              <a:gd name="connsiteY10074" fmla="*/ 1938867 h 4397375"/>
              <a:gd name="connsiteX10075" fmla="*/ 5227242 w 12191954"/>
              <a:gd name="connsiteY10075" fmla="*/ 1936751 h 4397375"/>
              <a:gd name="connsiteX10076" fmla="*/ 5230438 w 12191954"/>
              <a:gd name="connsiteY10076" fmla="*/ 1935163 h 4397375"/>
              <a:gd name="connsiteX10077" fmla="*/ 5232040 w 12191954"/>
              <a:gd name="connsiteY10077" fmla="*/ 1935163 h 4397375"/>
              <a:gd name="connsiteX10078" fmla="*/ 5233627 w 12191954"/>
              <a:gd name="connsiteY10078" fmla="*/ 1935163 h 4397375"/>
              <a:gd name="connsiteX10079" fmla="*/ 5236272 w 12191954"/>
              <a:gd name="connsiteY10079" fmla="*/ 1934105 h 4397375"/>
              <a:gd name="connsiteX10080" fmla="*/ 5237870 w 12191954"/>
              <a:gd name="connsiteY10080" fmla="*/ 1932517 h 4397375"/>
              <a:gd name="connsiteX10081" fmla="*/ 5238401 w 12191954"/>
              <a:gd name="connsiteY10081" fmla="*/ 1930401 h 4397375"/>
              <a:gd name="connsiteX10082" fmla="*/ 5238926 w 12191954"/>
              <a:gd name="connsiteY10082" fmla="*/ 1928813 h 4397375"/>
              <a:gd name="connsiteX10083" fmla="*/ 5238401 w 12191954"/>
              <a:gd name="connsiteY10083" fmla="*/ 1925109 h 4397375"/>
              <a:gd name="connsiteX10084" fmla="*/ 5237340 w 12191954"/>
              <a:gd name="connsiteY10084" fmla="*/ 1920346 h 4397375"/>
              <a:gd name="connsiteX10085" fmla="*/ 5236272 w 12191954"/>
              <a:gd name="connsiteY10085" fmla="*/ 1915055 h 4397375"/>
              <a:gd name="connsiteX10086" fmla="*/ 5235750 w 12191954"/>
              <a:gd name="connsiteY10086" fmla="*/ 1909763 h 4397375"/>
              <a:gd name="connsiteX10087" fmla="*/ 5235750 w 12191954"/>
              <a:gd name="connsiteY10087" fmla="*/ 1907117 h 4397375"/>
              <a:gd name="connsiteX10088" fmla="*/ 5236807 w 12191954"/>
              <a:gd name="connsiteY10088" fmla="*/ 1903413 h 4397375"/>
              <a:gd name="connsiteX10089" fmla="*/ 5237870 w 12191954"/>
              <a:gd name="connsiteY10089" fmla="*/ 1900238 h 4397375"/>
              <a:gd name="connsiteX10090" fmla="*/ 5240522 w 12191954"/>
              <a:gd name="connsiteY10090" fmla="*/ 1896534 h 4397375"/>
              <a:gd name="connsiteX10091" fmla="*/ 5242647 w 12191954"/>
              <a:gd name="connsiteY10091" fmla="*/ 1905530 h 4397375"/>
              <a:gd name="connsiteX10092" fmla="*/ 5245839 w 12191954"/>
              <a:gd name="connsiteY10092" fmla="*/ 1912938 h 4397375"/>
              <a:gd name="connsiteX10093" fmla="*/ 5248497 w 12191954"/>
              <a:gd name="connsiteY10093" fmla="*/ 1918230 h 4397375"/>
              <a:gd name="connsiteX10094" fmla="*/ 5252747 w 12191954"/>
              <a:gd name="connsiteY10094" fmla="*/ 1921934 h 4397375"/>
              <a:gd name="connsiteX10095" fmla="*/ 5256996 w 12191954"/>
              <a:gd name="connsiteY10095" fmla="*/ 1923521 h 4397375"/>
              <a:gd name="connsiteX10096" fmla="*/ 5261241 w 12191954"/>
              <a:gd name="connsiteY10096" fmla="*/ 1925109 h 4397375"/>
              <a:gd name="connsiteX10097" fmla="*/ 5269198 w 12191954"/>
              <a:gd name="connsiteY10097" fmla="*/ 1926696 h 4397375"/>
              <a:gd name="connsiteX10098" fmla="*/ 5273445 w 12191954"/>
              <a:gd name="connsiteY10098" fmla="*/ 1927226 h 4397375"/>
              <a:gd name="connsiteX10099" fmla="*/ 5277693 w 12191954"/>
              <a:gd name="connsiteY10099" fmla="*/ 1928284 h 4397375"/>
              <a:gd name="connsiteX10100" fmla="*/ 5280873 w 12191954"/>
              <a:gd name="connsiteY10100" fmla="*/ 1929871 h 4397375"/>
              <a:gd name="connsiteX10101" fmla="*/ 5283532 w 12191954"/>
              <a:gd name="connsiteY10101" fmla="*/ 1933046 h 4397375"/>
              <a:gd name="connsiteX10102" fmla="*/ 5286191 w 12191954"/>
              <a:gd name="connsiteY10102" fmla="*/ 1937280 h 4397375"/>
              <a:gd name="connsiteX10103" fmla="*/ 5287253 w 12191954"/>
              <a:gd name="connsiteY10103" fmla="*/ 1943101 h 4397375"/>
              <a:gd name="connsiteX10104" fmla="*/ 5288313 w 12191954"/>
              <a:gd name="connsiteY10104" fmla="*/ 1951567 h 4397375"/>
              <a:gd name="connsiteX10105" fmla="*/ 5287782 w 12191954"/>
              <a:gd name="connsiteY10105" fmla="*/ 1961621 h 4397375"/>
              <a:gd name="connsiteX10106" fmla="*/ 5317509 w 12191954"/>
              <a:gd name="connsiteY10106" fmla="*/ 1962151 h 4397375"/>
              <a:gd name="connsiteX10107" fmla="*/ 5314852 w 12191954"/>
              <a:gd name="connsiteY10107" fmla="*/ 1958976 h 4397375"/>
              <a:gd name="connsiteX10108" fmla="*/ 5311667 w 12191954"/>
              <a:gd name="connsiteY10108" fmla="*/ 1955271 h 4397375"/>
              <a:gd name="connsiteX10109" fmla="*/ 5309548 w 12191954"/>
              <a:gd name="connsiteY10109" fmla="*/ 1952096 h 4397375"/>
              <a:gd name="connsiteX10110" fmla="*/ 5306891 w 12191954"/>
              <a:gd name="connsiteY10110" fmla="*/ 1948392 h 4397375"/>
              <a:gd name="connsiteX10111" fmla="*/ 5305301 w 12191954"/>
              <a:gd name="connsiteY10111" fmla="*/ 1944159 h 4397375"/>
              <a:gd name="connsiteX10112" fmla="*/ 5303703 w 12191954"/>
              <a:gd name="connsiteY10112" fmla="*/ 1939396 h 4397375"/>
              <a:gd name="connsiteX10113" fmla="*/ 5303176 w 12191954"/>
              <a:gd name="connsiteY10113" fmla="*/ 1935163 h 4397375"/>
              <a:gd name="connsiteX10114" fmla="*/ 5302644 w 12191954"/>
              <a:gd name="connsiteY10114" fmla="*/ 1930401 h 4397375"/>
              <a:gd name="connsiteX10115" fmla="*/ 5302116 w 12191954"/>
              <a:gd name="connsiteY10115" fmla="*/ 1919817 h 4397375"/>
              <a:gd name="connsiteX10116" fmla="*/ 5302644 w 12191954"/>
              <a:gd name="connsiteY10116" fmla="*/ 1909234 h 4397375"/>
              <a:gd name="connsiteX10117" fmla="*/ 5304764 w 12191954"/>
              <a:gd name="connsiteY10117" fmla="*/ 1896534 h 4397375"/>
              <a:gd name="connsiteX10118" fmla="*/ 3496818 w 12191954"/>
              <a:gd name="connsiteY10118" fmla="*/ 1884363 h 4397375"/>
              <a:gd name="connsiteX10119" fmla="*/ 3501566 w 12191954"/>
              <a:gd name="connsiteY10119" fmla="*/ 1885951 h 4397375"/>
              <a:gd name="connsiteX10120" fmla="*/ 3505786 w 12191954"/>
              <a:gd name="connsiteY10120" fmla="*/ 1889126 h 4397375"/>
              <a:gd name="connsiteX10121" fmla="*/ 3510006 w 12191954"/>
              <a:gd name="connsiteY10121" fmla="*/ 1893359 h 4397375"/>
              <a:gd name="connsiteX10122" fmla="*/ 3512643 w 12191954"/>
              <a:gd name="connsiteY10122" fmla="*/ 1898121 h 4397375"/>
              <a:gd name="connsiteX10123" fmla="*/ 3516336 w 12191954"/>
              <a:gd name="connsiteY10123" fmla="*/ 1903942 h 4397375"/>
              <a:gd name="connsiteX10124" fmla="*/ 3519502 w 12191954"/>
              <a:gd name="connsiteY10124" fmla="*/ 1909763 h 4397375"/>
              <a:gd name="connsiteX10125" fmla="*/ 3521612 w 12191954"/>
              <a:gd name="connsiteY10125" fmla="*/ 1916113 h 4397375"/>
              <a:gd name="connsiteX10126" fmla="*/ 3524249 w 12191954"/>
              <a:gd name="connsiteY10126" fmla="*/ 1923521 h 4397375"/>
              <a:gd name="connsiteX10127" fmla="*/ 3527414 w 12191954"/>
              <a:gd name="connsiteY10127" fmla="*/ 1938338 h 4397375"/>
              <a:gd name="connsiteX10128" fmla="*/ 3530051 w 12191954"/>
              <a:gd name="connsiteY10128" fmla="*/ 1952626 h 4397375"/>
              <a:gd name="connsiteX10129" fmla="*/ 3531634 w 12191954"/>
              <a:gd name="connsiteY10129" fmla="*/ 1964796 h 4397375"/>
              <a:gd name="connsiteX10130" fmla="*/ 3532162 w 12191954"/>
              <a:gd name="connsiteY10130" fmla="*/ 1974851 h 4397375"/>
              <a:gd name="connsiteX10131" fmla="*/ 3530051 w 12191954"/>
              <a:gd name="connsiteY10131" fmla="*/ 1982259 h 4397375"/>
              <a:gd name="connsiteX10132" fmla="*/ 3527414 w 12191954"/>
              <a:gd name="connsiteY10132" fmla="*/ 1988609 h 4397375"/>
              <a:gd name="connsiteX10133" fmla="*/ 3524777 w 12191954"/>
              <a:gd name="connsiteY10133" fmla="*/ 1994430 h 4397375"/>
              <a:gd name="connsiteX10134" fmla="*/ 3521612 w 12191954"/>
              <a:gd name="connsiteY10134" fmla="*/ 2000251 h 4397375"/>
              <a:gd name="connsiteX10135" fmla="*/ 3517919 w 12191954"/>
              <a:gd name="connsiteY10135" fmla="*/ 2004484 h 4397375"/>
              <a:gd name="connsiteX10136" fmla="*/ 3514754 w 12191954"/>
              <a:gd name="connsiteY10136" fmla="*/ 2009246 h 4397375"/>
              <a:gd name="connsiteX10137" fmla="*/ 3511062 w 12191954"/>
              <a:gd name="connsiteY10137" fmla="*/ 2013480 h 4397375"/>
              <a:gd name="connsiteX10138" fmla="*/ 3506841 w 12191954"/>
              <a:gd name="connsiteY10138" fmla="*/ 2017184 h 4397375"/>
              <a:gd name="connsiteX10139" fmla="*/ 3502621 w 12191954"/>
              <a:gd name="connsiteY10139" fmla="*/ 2020359 h 4397375"/>
              <a:gd name="connsiteX10140" fmla="*/ 3498401 w 12191954"/>
              <a:gd name="connsiteY10140" fmla="*/ 2022476 h 4397375"/>
              <a:gd name="connsiteX10141" fmla="*/ 3493653 w 12191954"/>
              <a:gd name="connsiteY10141" fmla="*/ 2024063 h 4397375"/>
              <a:gd name="connsiteX10142" fmla="*/ 3488905 w 12191954"/>
              <a:gd name="connsiteY10142" fmla="*/ 2026180 h 4397375"/>
              <a:gd name="connsiteX10143" fmla="*/ 3483631 w 12191954"/>
              <a:gd name="connsiteY10143" fmla="*/ 2026709 h 4397375"/>
              <a:gd name="connsiteX10144" fmla="*/ 3478355 w 12191954"/>
              <a:gd name="connsiteY10144" fmla="*/ 2027238 h 4397375"/>
              <a:gd name="connsiteX10145" fmla="*/ 3472553 w 12191954"/>
              <a:gd name="connsiteY10145" fmla="*/ 2026709 h 4397375"/>
              <a:gd name="connsiteX10146" fmla="*/ 3466750 w 12191954"/>
              <a:gd name="connsiteY10146" fmla="*/ 2026180 h 4397375"/>
              <a:gd name="connsiteX10147" fmla="*/ 3468333 w 12191954"/>
              <a:gd name="connsiteY10147" fmla="*/ 2021946 h 4397375"/>
              <a:gd name="connsiteX10148" fmla="*/ 3469388 w 12191954"/>
              <a:gd name="connsiteY10148" fmla="*/ 2018771 h 4397375"/>
              <a:gd name="connsiteX10149" fmla="*/ 3470443 w 12191954"/>
              <a:gd name="connsiteY10149" fmla="*/ 2016126 h 4397375"/>
              <a:gd name="connsiteX10150" fmla="*/ 3470443 w 12191954"/>
              <a:gd name="connsiteY10150" fmla="*/ 2013480 h 4397375"/>
              <a:gd name="connsiteX10151" fmla="*/ 3469388 w 12191954"/>
              <a:gd name="connsiteY10151" fmla="*/ 2011892 h 4397375"/>
              <a:gd name="connsiteX10152" fmla="*/ 3468333 w 12191954"/>
              <a:gd name="connsiteY10152" fmla="*/ 2010834 h 4397375"/>
              <a:gd name="connsiteX10153" fmla="*/ 3466750 w 12191954"/>
              <a:gd name="connsiteY10153" fmla="*/ 2010305 h 4397375"/>
              <a:gd name="connsiteX10154" fmla="*/ 3464640 w 12191954"/>
              <a:gd name="connsiteY10154" fmla="*/ 2009246 h 4397375"/>
              <a:gd name="connsiteX10155" fmla="*/ 3459365 w 12191954"/>
              <a:gd name="connsiteY10155" fmla="*/ 2010305 h 4397375"/>
              <a:gd name="connsiteX10156" fmla="*/ 3452508 w 12191954"/>
              <a:gd name="connsiteY10156" fmla="*/ 2010834 h 4397375"/>
              <a:gd name="connsiteX10157" fmla="*/ 3436155 w 12191954"/>
              <a:gd name="connsiteY10157" fmla="*/ 2015067 h 4397375"/>
              <a:gd name="connsiteX10158" fmla="*/ 3426661 w 12191954"/>
              <a:gd name="connsiteY10158" fmla="*/ 2017184 h 4397375"/>
              <a:gd name="connsiteX10159" fmla="*/ 3416638 w 12191954"/>
              <a:gd name="connsiteY10159" fmla="*/ 2018242 h 4397375"/>
              <a:gd name="connsiteX10160" fmla="*/ 3406616 w 12191954"/>
              <a:gd name="connsiteY10160" fmla="*/ 2019830 h 4397375"/>
              <a:gd name="connsiteX10161" fmla="*/ 3397120 w 12191954"/>
              <a:gd name="connsiteY10161" fmla="*/ 2018771 h 4397375"/>
              <a:gd name="connsiteX10162" fmla="*/ 3392373 w 12191954"/>
              <a:gd name="connsiteY10162" fmla="*/ 2018242 h 4397375"/>
              <a:gd name="connsiteX10163" fmla="*/ 3387625 w 12191954"/>
              <a:gd name="connsiteY10163" fmla="*/ 2017184 h 4397375"/>
              <a:gd name="connsiteX10164" fmla="*/ 3383405 w 12191954"/>
              <a:gd name="connsiteY10164" fmla="*/ 2016126 h 4397375"/>
              <a:gd name="connsiteX10165" fmla="*/ 3379185 w 12191954"/>
              <a:gd name="connsiteY10165" fmla="*/ 2013480 h 4397375"/>
              <a:gd name="connsiteX10166" fmla="*/ 3375493 w 12191954"/>
              <a:gd name="connsiteY10166" fmla="*/ 2011363 h 4397375"/>
              <a:gd name="connsiteX10167" fmla="*/ 3371273 w 12191954"/>
              <a:gd name="connsiteY10167" fmla="*/ 2007659 h 4397375"/>
              <a:gd name="connsiteX10168" fmla="*/ 3368635 w 12191954"/>
              <a:gd name="connsiteY10168" fmla="*/ 2003955 h 4397375"/>
              <a:gd name="connsiteX10169" fmla="*/ 3365470 w 12191954"/>
              <a:gd name="connsiteY10169" fmla="*/ 1999192 h 4397375"/>
              <a:gd name="connsiteX10170" fmla="*/ 3367580 w 12191954"/>
              <a:gd name="connsiteY10170" fmla="*/ 1994430 h 4397375"/>
              <a:gd name="connsiteX10171" fmla="*/ 3369163 w 12191954"/>
              <a:gd name="connsiteY10171" fmla="*/ 1989138 h 4397375"/>
              <a:gd name="connsiteX10172" fmla="*/ 3370218 w 12191954"/>
              <a:gd name="connsiteY10172" fmla="*/ 1983317 h 4397375"/>
              <a:gd name="connsiteX10173" fmla="*/ 3370745 w 12191954"/>
              <a:gd name="connsiteY10173" fmla="*/ 1976967 h 4397375"/>
              <a:gd name="connsiteX10174" fmla="*/ 3372328 w 12191954"/>
              <a:gd name="connsiteY10174" fmla="*/ 1963738 h 4397375"/>
              <a:gd name="connsiteX10175" fmla="*/ 3371273 w 12191954"/>
              <a:gd name="connsiteY10175" fmla="*/ 1949451 h 4397375"/>
              <a:gd name="connsiteX10176" fmla="*/ 3370218 w 12191954"/>
              <a:gd name="connsiteY10176" fmla="*/ 1935163 h 4397375"/>
              <a:gd name="connsiteX10177" fmla="*/ 3369163 w 12191954"/>
              <a:gd name="connsiteY10177" fmla="*/ 1921934 h 4397375"/>
              <a:gd name="connsiteX10178" fmla="*/ 3365470 w 12191954"/>
              <a:gd name="connsiteY10178" fmla="*/ 1896005 h 4397375"/>
              <a:gd name="connsiteX10179" fmla="*/ 3372328 w 12191954"/>
              <a:gd name="connsiteY10179" fmla="*/ 1904471 h 4397375"/>
              <a:gd name="connsiteX10180" fmla="*/ 3377075 w 12191954"/>
              <a:gd name="connsiteY10180" fmla="*/ 1909763 h 4397375"/>
              <a:gd name="connsiteX10181" fmla="*/ 3379713 w 12191954"/>
              <a:gd name="connsiteY10181" fmla="*/ 1912409 h 4397375"/>
              <a:gd name="connsiteX10182" fmla="*/ 3381295 w 12191954"/>
              <a:gd name="connsiteY10182" fmla="*/ 1912409 h 4397375"/>
              <a:gd name="connsiteX10183" fmla="*/ 3382877 w 12191954"/>
              <a:gd name="connsiteY10183" fmla="*/ 1912409 h 4397375"/>
              <a:gd name="connsiteX10184" fmla="*/ 3384988 w 12191954"/>
              <a:gd name="connsiteY10184" fmla="*/ 1910292 h 4397375"/>
              <a:gd name="connsiteX10185" fmla="*/ 3388680 w 12191954"/>
              <a:gd name="connsiteY10185" fmla="*/ 1907646 h 4397375"/>
              <a:gd name="connsiteX10186" fmla="*/ 3393955 w 12191954"/>
              <a:gd name="connsiteY10186" fmla="*/ 1902884 h 4397375"/>
              <a:gd name="connsiteX10187" fmla="*/ 3401868 w 12191954"/>
              <a:gd name="connsiteY10187" fmla="*/ 1896534 h 4397375"/>
              <a:gd name="connsiteX10188" fmla="*/ 3403978 w 12191954"/>
              <a:gd name="connsiteY10188" fmla="*/ 1903413 h 4397375"/>
              <a:gd name="connsiteX10189" fmla="*/ 3405033 w 12191954"/>
              <a:gd name="connsiteY10189" fmla="*/ 1910292 h 4397375"/>
              <a:gd name="connsiteX10190" fmla="*/ 3406616 w 12191954"/>
              <a:gd name="connsiteY10190" fmla="*/ 1916113 h 4397375"/>
              <a:gd name="connsiteX10191" fmla="*/ 3406616 w 12191954"/>
              <a:gd name="connsiteY10191" fmla="*/ 1922463 h 4397375"/>
              <a:gd name="connsiteX10192" fmla="*/ 3406616 w 12191954"/>
              <a:gd name="connsiteY10192" fmla="*/ 1928813 h 4397375"/>
              <a:gd name="connsiteX10193" fmla="*/ 3405033 w 12191954"/>
              <a:gd name="connsiteY10193" fmla="*/ 1934634 h 4397375"/>
              <a:gd name="connsiteX10194" fmla="*/ 3403451 w 12191954"/>
              <a:gd name="connsiteY10194" fmla="*/ 1941513 h 4397375"/>
              <a:gd name="connsiteX10195" fmla="*/ 3401868 w 12191954"/>
              <a:gd name="connsiteY10195" fmla="*/ 1948392 h 4397375"/>
              <a:gd name="connsiteX10196" fmla="*/ 3403451 w 12191954"/>
              <a:gd name="connsiteY10196" fmla="*/ 1948392 h 4397375"/>
              <a:gd name="connsiteX10197" fmla="*/ 3405033 w 12191954"/>
              <a:gd name="connsiteY10197" fmla="*/ 1948392 h 4397375"/>
              <a:gd name="connsiteX10198" fmla="*/ 3408198 w 12191954"/>
              <a:gd name="connsiteY10198" fmla="*/ 1946805 h 4397375"/>
              <a:gd name="connsiteX10199" fmla="*/ 3410308 w 12191954"/>
              <a:gd name="connsiteY10199" fmla="*/ 1944159 h 4397375"/>
              <a:gd name="connsiteX10200" fmla="*/ 3412945 w 12191954"/>
              <a:gd name="connsiteY10200" fmla="*/ 1941513 h 4397375"/>
              <a:gd name="connsiteX10201" fmla="*/ 3415583 w 12191954"/>
              <a:gd name="connsiteY10201" fmla="*/ 1938867 h 4397375"/>
              <a:gd name="connsiteX10202" fmla="*/ 3418221 w 12191954"/>
              <a:gd name="connsiteY10202" fmla="*/ 1936751 h 4397375"/>
              <a:gd name="connsiteX10203" fmla="*/ 3421385 w 12191954"/>
              <a:gd name="connsiteY10203" fmla="*/ 1935163 h 4397375"/>
              <a:gd name="connsiteX10204" fmla="*/ 3423496 w 12191954"/>
              <a:gd name="connsiteY10204" fmla="*/ 1935163 h 4397375"/>
              <a:gd name="connsiteX10205" fmla="*/ 3425078 w 12191954"/>
              <a:gd name="connsiteY10205" fmla="*/ 1935163 h 4397375"/>
              <a:gd name="connsiteX10206" fmla="*/ 3427716 w 12191954"/>
              <a:gd name="connsiteY10206" fmla="*/ 1934105 h 4397375"/>
              <a:gd name="connsiteX10207" fmla="*/ 3428771 w 12191954"/>
              <a:gd name="connsiteY10207" fmla="*/ 1932517 h 4397375"/>
              <a:gd name="connsiteX10208" fmla="*/ 3429299 w 12191954"/>
              <a:gd name="connsiteY10208" fmla="*/ 1930401 h 4397375"/>
              <a:gd name="connsiteX10209" fmla="*/ 3429825 w 12191954"/>
              <a:gd name="connsiteY10209" fmla="*/ 1928813 h 4397375"/>
              <a:gd name="connsiteX10210" fmla="*/ 3429299 w 12191954"/>
              <a:gd name="connsiteY10210" fmla="*/ 1925109 h 4397375"/>
              <a:gd name="connsiteX10211" fmla="*/ 3428243 w 12191954"/>
              <a:gd name="connsiteY10211" fmla="*/ 1920346 h 4397375"/>
              <a:gd name="connsiteX10212" fmla="*/ 3427188 w 12191954"/>
              <a:gd name="connsiteY10212" fmla="*/ 1915055 h 4397375"/>
              <a:gd name="connsiteX10213" fmla="*/ 3426661 w 12191954"/>
              <a:gd name="connsiteY10213" fmla="*/ 1909763 h 4397375"/>
              <a:gd name="connsiteX10214" fmla="*/ 3427188 w 12191954"/>
              <a:gd name="connsiteY10214" fmla="*/ 1907117 h 4397375"/>
              <a:gd name="connsiteX10215" fmla="*/ 3427716 w 12191954"/>
              <a:gd name="connsiteY10215" fmla="*/ 1903413 h 4397375"/>
              <a:gd name="connsiteX10216" fmla="*/ 3429299 w 12191954"/>
              <a:gd name="connsiteY10216" fmla="*/ 1900238 h 4397375"/>
              <a:gd name="connsiteX10217" fmla="*/ 3431408 w 12191954"/>
              <a:gd name="connsiteY10217" fmla="*/ 1896534 h 4397375"/>
              <a:gd name="connsiteX10218" fmla="*/ 3433519 w 12191954"/>
              <a:gd name="connsiteY10218" fmla="*/ 1905530 h 4397375"/>
              <a:gd name="connsiteX10219" fmla="*/ 3436684 w 12191954"/>
              <a:gd name="connsiteY10219" fmla="*/ 1912938 h 4397375"/>
              <a:gd name="connsiteX10220" fmla="*/ 3439847 w 12191954"/>
              <a:gd name="connsiteY10220" fmla="*/ 1918230 h 4397375"/>
              <a:gd name="connsiteX10221" fmla="*/ 3443541 w 12191954"/>
              <a:gd name="connsiteY10221" fmla="*/ 1921934 h 4397375"/>
              <a:gd name="connsiteX10222" fmla="*/ 3447761 w 12191954"/>
              <a:gd name="connsiteY10222" fmla="*/ 1923521 h 4397375"/>
              <a:gd name="connsiteX10223" fmla="*/ 3451980 w 12191954"/>
              <a:gd name="connsiteY10223" fmla="*/ 1925109 h 4397375"/>
              <a:gd name="connsiteX10224" fmla="*/ 3460948 w 12191954"/>
              <a:gd name="connsiteY10224" fmla="*/ 1926696 h 4397375"/>
              <a:gd name="connsiteX10225" fmla="*/ 3464640 w 12191954"/>
              <a:gd name="connsiteY10225" fmla="*/ 1927226 h 4397375"/>
              <a:gd name="connsiteX10226" fmla="*/ 3468333 w 12191954"/>
              <a:gd name="connsiteY10226" fmla="*/ 1928284 h 4397375"/>
              <a:gd name="connsiteX10227" fmla="*/ 3472026 w 12191954"/>
              <a:gd name="connsiteY10227" fmla="*/ 1929871 h 4397375"/>
              <a:gd name="connsiteX10228" fmla="*/ 3475191 w 12191954"/>
              <a:gd name="connsiteY10228" fmla="*/ 1933046 h 4397375"/>
              <a:gd name="connsiteX10229" fmla="*/ 3476773 w 12191954"/>
              <a:gd name="connsiteY10229" fmla="*/ 1937280 h 4397375"/>
              <a:gd name="connsiteX10230" fmla="*/ 3478355 w 12191954"/>
              <a:gd name="connsiteY10230" fmla="*/ 1943101 h 4397375"/>
              <a:gd name="connsiteX10231" fmla="*/ 3478883 w 12191954"/>
              <a:gd name="connsiteY10231" fmla="*/ 1951567 h 4397375"/>
              <a:gd name="connsiteX10232" fmla="*/ 3478883 w 12191954"/>
              <a:gd name="connsiteY10232" fmla="*/ 1961621 h 4397375"/>
              <a:gd name="connsiteX10233" fmla="*/ 3508423 w 12191954"/>
              <a:gd name="connsiteY10233" fmla="*/ 1962151 h 4397375"/>
              <a:gd name="connsiteX10234" fmla="*/ 3505258 w 12191954"/>
              <a:gd name="connsiteY10234" fmla="*/ 1958976 h 4397375"/>
              <a:gd name="connsiteX10235" fmla="*/ 3502094 w 12191954"/>
              <a:gd name="connsiteY10235" fmla="*/ 1955271 h 4397375"/>
              <a:gd name="connsiteX10236" fmla="*/ 3499983 w 12191954"/>
              <a:gd name="connsiteY10236" fmla="*/ 1952096 h 4397375"/>
              <a:gd name="connsiteX10237" fmla="*/ 3497873 w 12191954"/>
              <a:gd name="connsiteY10237" fmla="*/ 1948392 h 4397375"/>
              <a:gd name="connsiteX10238" fmla="*/ 3496292 w 12191954"/>
              <a:gd name="connsiteY10238" fmla="*/ 1944159 h 4397375"/>
              <a:gd name="connsiteX10239" fmla="*/ 3495236 w 12191954"/>
              <a:gd name="connsiteY10239" fmla="*/ 1939396 h 4397375"/>
              <a:gd name="connsiteX10240" fmla="*/ 3493653 w 12191954"/>
              <a:gd name="connsiteY10240" fmla="*/ 1935163 h 4397375"/>
              <a:gd name="connsiteX10241" fmla="*/ 3493126 w 12191954"/>
              <a:gd name="connsiteY10241" fmla="*/ 1930401 h 4397375"/>
              <a:gd name="connsiteX10242" fmla="*/ 3493126 w 12191954"/>
              <a:gd name="connsiteY10242" fmla="*/ 1919817 h 4397375"/>
              <a:gd name="connsiteX10243" fmla="*/ 3493653 w 12191954"/>
              <a:gd name="connsiteY10243" fmla="*/ 1909234 h 4397375"/>
              <a:gd name="connsiteX10244" fmla="*/ 3495236 w 12191954"/>
              <a:gd name="connsiteY10244" fmla="*/ 1896534 h 4397375"/>
              <a:gd name="connsiteX10245" fmla="*/ 6234753 w 12191954"/>
              <a:gd name="connsiteY10245" fmla="*/ 1870075 h 4397375"/>
              <a:gd name="connsiteX10246" fmla="*/ 6240611 w 12191954"/>
              <a:gd name="connsiteY10246" fmla="*/ 1870604 h 4397375"/>
              <a:gd name="connsiteX10247" fmla="*/ 6247002 w 12191954"/>
              <a:gd name="connsiteY10247" fmla="*/ 1871663 h 4397375"/>
              <a:gd name="connsiteX10248" fmla="*/ 6252328 w 12191954"/>
              <a:gd name="connsiteY10248" fmla="*/ 1874308 h 4397375"/>
              <a:gd name="connsiteX10249" fmla="*/ 6257654 w 12191954"/>
              <a:gd name="connsiteY10249" fmla="*/ 1876954 h 4397375"/>
              <a:gd name="connsiteX10250" fmla="*/ 6262980 w 12191954"/>
              <a:gd name="connsiteY10250" fmla="*/ 1881188 h 4397375"/>
              <a:gd name="connsiteX10251" fmla="*/ 6267773 w 12191954"/>
              <a:gd name="connsiteY10251" fmla="*/ 1886479 h 4397375"/>
              <a:gd name="connsiteX10252" fmla="*/ 6272034 w 12191954"/>
              <a:gd name="connsiteY10252" fmla="*/ 1893358 h 4397375"/>
              <a:gd name="connsiteX10253" fmla="*/ 6276294 w 12191954"/>
              <a:gd name="connsiteY10253" fmla="*/ 1900767 h 4397375"/>
              <a:gd name="connsiteX10254" fmla="*/ 6280022 w 12191954"/>
              <a:gd name="connsiteY10254" fmla="*/ 1909233 h 4397375"/>
              <a:gd name="connsiteX10255" fmla="*/ 6282685 w 12191954"/>
              <a:gd name="connsiteY10255" fmla="*/ 1919288 h 4397375"/>
              <a:gd name="connsiteX10256" fmla="*/ 6285881 w 12191954"/>
              <a:gd name="connsiteY10256" fmla="*/ 1930400 h 4397375"/>
              <a:gd name="connsiteX10257" fmla="*/ 6288544 w 12191954"/>
              <a:gd name="connsiteY10257" fmla="*/ 1943100 h 4397375"/>
              <a:gd name="connsiteX10258" fmla="*/ 6290674 w 12191954"/>
              <a:gd name="connsiteY10258" fmla="*/ 1956858 h 4397375"/>
              <a:gd name="connsiteX10259" fmla="*/ 6291739 w 12191954"/>
              <a:gd name="connsiteY10259" fmla="*/ 1971675 h 4397375"/>
              <a:gd name="connsiteX10260" fmla="*/ 6292804 w 12191954"/>
              <a:gd name="connsiteY10260" fmla="*/ 1987550 h 4397375"/>
              <a:gd name="connsiteX10261" fmla="*/ 6290674 w 12191954"/>
              <a:gd name="connsiteY10261" fmla="*/ 1979083 h 4397375"/>
              <a:gd name="connsiteX10262" fmla="*/ 6286946 w 12191954"/>
              <a:gd name="connsiteY10262" fmla="*/ 1971675 h 4397375"/>
              <a:gd name="connsiteX10263" fmla="*/ 6283750 w 12191954"/>
              <a:gd name="connsiteY10263" fmla="*/ 1965854 h 4397375"/>
              <a:gd name="connsiteX10264" fmla="*/ 6278957 w 12191954"/>
              <a:gd name="connsiteY10264" fmla="*/ 1961621 h 4397375"/>
              <a:gd name="connsiteX10265" fmla="*/ 6274697 w 12191954"/>
              <a:gd name="connsiteY10265" fmla="*/ 1957917 h 4397375"/>
              <a:gd name="connsiteX10266" fmla="*/ 6269371 w 12191954"/>
              <a:gd name="connsiteY10266" fmla="*/ 1955271 h 4397375"/>
              <a:gd name="connsiteX10267" fmla="*/ 6264577 w 12191954"/>
              <a:gd name="connsiteY10267" fmla="*/ 1954213 h 4397375"/>
              <a:gd name="connsiteX10268" fmla="*/ 6259252 w 12191954"/>
              <a:gd name="connsiteY10268" fmla="*/ 1954213 h 4397375"/>
              <a:gd name="connsiteX10269" fmla="*/ 6253926 w 12191954"/>
              <a:gd name="connsiteY10269" fmla="*/ 1954213 h 4397375"/>
              <a:gd name="connsiteX10270" fmla="*/ 6249133 w 12191954"/>
              <a:gd name="connsiteY10270" fmla="*/ 1956329 h 4397375"/>
              <a:gd name="connsiteX10271" fmla="*/ 6243274 w 12191954"/>
              <a:gd name="connsiteY10271" fmla="*/ 1957917 h 4397375"/>
              <a:gd name="connsiteX10272" fmla="*/ 6237948 w 12191954"/>
              <a:gd name="connsiteY10272" fmla="*/ 1960033 h 4397375"/>
              <a:gd name="connsiteX10273" fmla="*/ 6233155 w 12191954"/>
              <a:gd name="connsiteY10273" fmla="*/ 1963208 h 4397375"/>
              <a:gd name="connsiteX10274" fmla="*/ 6229427 w 12191954"/>
              <a:gd name="connsiteY10274" fmla="*/ 1966913 h 4397375"/>
              <a:gd name="connsiteX10275" fmla="*/ 6225167 w 12191954"/>
              <a:gd name="connsiteY10275" fmla="*/ 1970088 h 4397375"/>
              <a:gd name="connsiteX10276" fmla="*/ 6220906 w 12191954"/>
              <a:gd name="connsiteY10276" fmla="*/ 1973792 h 4397375"/>
              <a:gd name="connsiteX10277" fmla="*/ 6223036 w 12191954"/>
              <a:gd name="connsiteY10277" fmla="*/ 1971675 h 4397375"/>
              <a:gd name="connsiteX10278" fmla="*/ 6224634 w 12191954"/>
              <a:gd name="connsiteY10278" fmla="*/ 1968500 h 4397375"/>
              <a:gd name="connsiteX10279" fmla="*/ 6225699 w 12191954"/>
              <a:gd name="connsiteY10279" fmla="*/ 1964796 h 4397375"/>
              <a:gd name="connsiteX10280" fmla="*/ 6225699 w 12191954"/>
              <a:gd name="connsiteY10280" fmla="*/ 1961092 h 4397375"/>
              <a:gd name="connsiteX10281" fmla="*/ 6225699 w 12191954"/>
              <a:gd name="connsiteY10281" fmla="*/ 1956858 h 4397375"/>
              <a:gd name="connsiteX10282" fmla="*/ 6225699 w 12191954"/>
              <a:gd name="connsiteY10282" fmla="*/ 1952625 h 4397375"/>
              <a:gd name="connsiteX10283" fmla="*/ 6223569 w 12191954"/>
              <a:gd name="connsiteY10283" fmla="*/ 1945217 h 4397375"/>
              <a:gd name="connsiteX10284" fmla="*/ 6223036 w 12191954"/>
              <a:gd name="connsiteY10284" fmla="*/ 1942571 h 4397375"/>
              <a:gd name="connsiteX10285" fmla="*/ 6221971 w 12191954"/>
              <a:gd name="connsiteY10285" fmla="*/ 1939925 h 4397375"/>
              <a:gd name="connsiteX10286" fmla="*/ 6220906 w 12191954"/>
              <a:gd name="connsiteY10286" fmla="*/ 1938338 h 4397375"/>
              <a:gd name="connsiteX10287" fmla="*/ 6219308 w 12191954"/>
              <a:gd name="connsiteY10287" fmla="*/ 1937808 h 4397375"/>
              <a:gd name="connsiteX10288" fmla="*/ 6217710 w 12191954"/>
              <a:gd name="connsiteY10288" fmla="*/ 1938338 h 4397375"/>
              <a:gd name="connsiteX10289" fmla="*/ 6217178 w 12191954"/>
              <a:gd name="connsiteY10289" fmla="*/ 1939925 h 4397375"/>
              <a:gd name="connsiteX10290" fmla="*/ 6216113 w 12191954"/>
              <a:gd name="connsiteY10290" fmla="*/ 1943100 h 4397375"/>
              <a:gd name="connsiteX10291" fmla="*/ 6215580 w 12191954"/>
              <a:gd name="connsiteY10291" fmla="*/ 1948392 h 4397375"/>
              <a:gd name="connsiteX10292" fmla="*/ 6212917 w 12191954"/>
              <a:gd name="connsiteY10292" fmla="*/ 1942042 h 4397375"/>
              <a:gd name="connsiteX10293" fmla="*/ 6211319 w 12191954"/>
              <a:gd name="connsiteY10293" fmla="*/ 1936750 h 4397375"/>
              <a:gd name="connsiteX10294" fmla="*/ 6210787 w 12191954"/>
              <a:gd name="connsiteY10294" fmla="*/ 1931988 h 4397375"/>
              <a:gd name="connsiteX10295" fmla="*/ 6210254 w 12191954"/>
              <a:gd name="connsiteY10295" fmla="*/ 1927754 h 4397375"/>
              <a:gd name="connsiteX10296" fmla="*/ 6210787 w 12191954"/>
              <a:gd name="connsiteY10296" fmla="*/ 1924579 h 4397375"/>
              <a:gd name="connsiteX10297" fmla="*/ 6211852 w 12191954"/>
              <a:gd name="connsiteY10297" fmla="*/ 1921933 h 4397375"/>
              <a:gd name="connsiteX10298" fmla="*/ 6212917 w 12191954"/>
              <a:gd name="connsiteY10298" fmla="*/ 1919288 h 4397375"/>
              <a:gd name="connsiteX10299" fmla="*/ 6215047 w 12191954"/>
              <a:gd name="connsiteY10299" fmla="*/ 1917700 h 4397375"/>
              <a:gd name="connsiteX10300" fmla="*/ 6217178 w 12191954"/>
              <a:gd name="connsiteY10300" fmla="*/ 1917171 h 4397375"/>
              <a:gd name="connsiteX10301" fmla="*/ 6220373 w 12191954"/>
              <a:gd name="connsiteY10301" fmla="*/ 1916113 h 4397375"/>
              <a:gd name="connsiteX10302" fmla="*/ 6223036 w 12191954"/>
              <a:gd name="connsiteY10302" fmla="*/ 1916113 h 4397375"/>
              <a:gd name="connsiteX10303" fmla="*/ 6226232 w 12191954"/>
              <a:gd name="connsiteY10303" fmla="*/ 1916113 h 4397375"/>
              <a:gd name="connsiteX10304" fmla="*/ 6229427 w 12191954"/>
              <a:gd name="connsiteY10304" fmla="*/ 1917700 h 4397375"/>
              <a:gd name="connsiteX10305" fmla="*/ 6232623 w 12191954"/>
              <a:gd name="connsiteY10305" fmla="*/ 1918758 h 4397375"/>
              <a:gd name="connsiteX10306" fmla="*/ 6239546 w 12191954"/>
              <a:gd name="connsiteY10306" fmla="*/ 1922463 h 4397375"/>
              <a:gd name="connsiteX10307" fmla="*/ 6240611 w 12191954"/>
              <a:gd name="connsiteY10307" fmla="*/ 1915583 h 4397375"/>
              <a:gd name="connsiteX10308" fmla="*/ 6240611 w 12191954"/>
              <a:gd name="connsiteY10308" fmla="*/ 1909763 h 4397375"/>
              <a:gd name="connsiteX10309" fmla="*/ 6240611 w 12191954"/>
              <a:gd name="connsiteY10309" fmla="*/ 1905529 h 4397375"/>
              <a:gd name="connsiteX10310" fmla="*/ 6240079 w 12191954"/>
              <a:gd name="connsiteY10310" fmla="*/ 1902883 h 4397375"/>
              <a:gd name="connsiteX10311" fmla="*/ 6238481 w 12191954"/>
              <a:gd name="connsiteY10311" fmla="*/ 1900238 h 4397375"/>
              <a:gd name="connsiteX10312" fmla="*/ 6236883 w 12191954"/>
              <a:gd name="connsiteY10312" fmla="*/ 1898650 h 4397375"/>
              <a:gd name="connsiteX10313" fmla="*/ 6233155 w 12191954"/>
              <a:gd name="connsiteY10313" fmla="*/ 1896533 h 4397375"/>
              <a:gd name="connsiteX10314" fmla="*/ 6229960 w 12191954"/>
              <a:gd name="connsiteY10314" fmla="*/ 1894417 h 4397375"/>
              <a:gd name="connsiteX10315" fmla="*/ 6228362 w 12191954"/>
              <a:gd name="connsiteY10315" fmla="*/ 1892829 h 4397375"/>
              <a:gd name="connsiteX10316" fmla="*/ 6227297 w 12191954"/>
              <a:gd name="connsiteY10316" fmla="*/ 1890713 h 4397375"/>
              <a:gd name="connsiteX10317" fmla="*/ 6226764 w 12191954"/>
              <a:gd name="connsiteY10317" fmla="*/ 1887538 h 4397375"/>
              <a:gd name="connsiteX10318" fmla="*/ 6226232 w 12191954"/>
              <a:gd name="connsiteY10318" fmla="*/ 1883304 h 4397375"/>
              <a:gd name="connsiteX10319" fmla="*/ 6226764 w 12191954"/>
              <a:gd name="connsiteY10319" fmla="*/ 1878013 h 4397375"/>
              <a:gd name="connsiteX10320" fmla="*/ 6227297 w 12191954"/>
              <a:gd name="connsiteY10320" fmla="*/ 1870604 h 4397375"/>
              <a:gd name="connsiteX10321" fmla="*/ 2517581 w 12191954"/>
              <a:gd name="connsiteY10321" fmla="*/ 1858963 h 4397375"/>
              <a:gd name="connsiteX10322" fmla="*/ 2521852 w 12191954"/>
              <a:gd name="connsiteY10322" fmla="*/ 1858963 h 4397375"/>
              <a:gd name="connsiteX10323" fmla="*/ 2525589 w 12191954"/>
              <a:gd name="connsiteY10323" fmla="*/ 1859492 h 4397375"/>
              <a:gd name="connsiteX10324" fmla="*/ 2529326 w 12191954"/>
              <a:gd name="connsiteY10324" fmla="*/ 1861080 h 4397375"/>
              <a:gd name="connsiteX10325" fmla="*/ 2532529 w 12191954"/>
              <a:gd name="connsiteY10325" fmla="*/ 1863726 h 4397375"/>
              <a:gd name="connsiteX10326" fmla="*/ 2535198 w 12191954"/>
              <a:gd name="connsiteY10326" fmla="*/ 1866372 h 4397375"/>
              <a:gd name="connsiteX10327" fmla="*/ 2529859 w 12191954"/>
              <a:gd name="connsiteY10327" fmla="*/ 1876426 h 4397375"/>
              <a:gd name="connsiteX10328" fmla="*/ 2524521 w 12191954"/>
              <a:gd name="connsiteY10328" fmla="*/ 1884892 h 4397375"/>
              <a:gd name="connsiteX10329" fmla="*/ 2518115 w 12191954"/>
              <a:gd name="connsiteY10329" fmla="*/ 1892830 h 4397375"/>
              <a:gd name="connsiteX10330" fmla="*/ 2512243 w 12191954"/>
              <a:gd name="connsiteY10330" fmla="*/ 1900238 h 4397375"/>
              <a:gd name="connsiteX10331" fmla="*/ 2498896 w 12191954"/>
              <a:gd name="connsiteY10331" fmla="*/ 1913997 h 4397375"/>
              <a:gd name="connsiteX10332" fmla="*/ 2493024 w 12191954"/>
              <a:gd name="connsiteY10332" fmla="*/ 1921934 h 4397375"/>
              <a:gd name="connsiteX10333" fmla="*/ 2487152 w 12191954"/>
              <a:gd name="connsiteY10333" fmla="*/ 1930401 h 4397375"/>
              <a:gd name="connsiteX10334" fmla="*/ 2485016 w 12191954"/>
              <a:gd name="connsiteY10334" fmla="*/ 1929343 h 4397375"/>
              <a:gd name="connsiteX10335" fmla="*/ 2484483 w 12191954"/>
              <a:gd name="connsiteY10335" fmla="*/ 1928284 h 4397375"/>
              <a:gd name="connsiteX10336" fmla="*/ 2483415 w 12191954"/>
              <a:gd name="connsiteY10336" fmla="*/ 1925639 h 4397375"/>
              <a:gd name="connsiteX10337" fmla="*/ 2482881 w 12191954"/>
              <a:gd name="connsiteY10337" fmla="*/ 1923522 h 4397375"/>
              <a:gd name="connsiteX10338" fmla="*/ 2482347 w 12191954"/>
              <a:gd name="connsiteY10338" fmla="*/ 1917172 h 4397375"/>
              <a:gd name="connsiteX10339" fmla="*/ 2481813 w 12191954"/>
              <a:gd name="connsiteY10339" fmla="*/ 1910293 h 4397375"/>
              <a:gd name="connsiteX10340" fmla="*/ 2480745 w 12191954"/>
              <a:gd name="connsiteY10340" fmla="*/ 1903413 h 4397375"/>
              <a:gd name="connsiteX10341" fmla="*/ 2479678 w 12191954"/>
              <a:gd name="connsiteY10341" fmla="*/ 1897593 h 4397375"/>
              <a:gd name="connsiteX10342" fmla="*/ 2479144 w 12191954"/>
              <a:gd name="connsiteY10342" fmla="*/ 1894947 h 4397375"/>
              <a:gd name="connsiteX10343" fmla="*/ 2478076 w 12191954"/>
              <a:gd name="connsiteY10343" fmla="*/ 1893359 h 4397375"/>
              <a:gd name="connsiteX10344" fmla="*/ 2477009 w 12191954"/>
              <a:gd name="connsiteY10344" fmla="*/ 1892301 h 4397375"/>
              <a:gd name="connsiteX10345" fmla="*/ 2474873 w 12191954"/>
              <a:gd name="connsiteY10345" fmla="*/ 1892301 h 4397375"/>
              <a:gd name="connsiteX10346" fmla="*/ 2477542 w 12191954"/>
              <a:gd name="connsiteY10346" fmla="*/ 1886480 h 4397375"/>
              <a:gd name="connsiteX10347" fmla="*/ 2479678 w 12191954"/>
              <a:gd name="connsiteY10347" fmla="*/ 1881717 h 4397375"/>
              <a:gd name="connsiteX10348" fmla="*/ 2483415 w 12191954"/>
              <a:gd name="connsiteY10348" fmla="*/ 1878013 h 4397375"/>
              <a:gd name="connsiteX10349" fmla="*/ 2487152 w 12191954"/>
              <a:gd name="connsiteY10349" fmla="*/ 1873780 h 4397375"/>
              <a:gd name="connsiteX10350" fmla="*/ 2491422 w 12191954"/>
              <a:gd name="connsiteY10350" fmla="*/ 1870076 h 4397375"/>
              <a:gd name="connsiteX10351" fmla="*/ 2495160 w 12191954"/>
              <a:gd name="connsiteY10351" fmla="*/ 1866901 h 4397375"/>
              <a:gd name="connsiteX10352" fmla="*/ 2499430 w 12191954"/>
              <a:gd name="connsiteY10352" fmla="*/ 1864255 h 4397375"/>
              <a:gd name="connsiteX10353" fmla="*/ 2504235 w 12191954"/>
              <a:gd name="connsiteY10353" fmla="*/ 1862138 h 4397375"/>
              <a:gd name="connsiteX10354" fmla="*/ 2509039 w 12191954"/>
              <a:gd name="connsiteY10354" fmla="*/ 1860551 h 4397375"/>
              <a:gd name="connsiteX10355" fmla="*/ 2513311 w 12191954"/>
              <a:gd name="connsiteY10355" fmla="*/ 1859492 h 4397375"/>
              <a:gd name="connsiteX10356" fmla="*/ 2824222 w 12191954"/>
              <a:gd name="connsiteY10356" fmla="*/ 1852613 h 4397375"/>
              <a:gd name="connsiteX10357" fmla="*/ 2826840 w 12191954"/>
              <a:gd name="connsiteY10357" fmla="*/ 1852613 h 4397375"/>
              <a:gd name="connsiteX10358" fmla="*/ 2829458 w 12191954"/>
              <a:gd name="connsiteY10358" fmla="*/ 1854154 h 4397375"/>
              <a:gd name="connsiteX10359" fmla="*/ 2833123 w 12191954"/>
              <a:gd name="connsiteY10359" fmla="*/ 1855181 h 4397375"/>
              <a:gd name="connsiteX10360" fmla="*/ 2833646 w 12191954"/>
              <a:gd name="connsiteY10360" fmla="*/ 1860831 h 4397375"/>
              <a:gd name="connsiteX10361" fmla="*/ 2833646 w 12191954"/>
              <a:gd name="connsiteY10361" fmla="*/ 1865967 h 4397375"/>
              <a:gd name="connsiteX10362" fmla="*/ 2833646 w 12191954"/>
              <a:gd name="connsiteY10362" fmla="*/ 1870589 h 4397375"/>
              <a:gd name="connsiteX10363" fmla="*/ 2832599 w 12191954"/>
              <a:gd name="connsiteY10363" fmla="*/ 1874698 h 4397375"/>
              <a:gd name="connsiteX10364" fmla="*/ 2831552 w 12191954"/>
              <a:gd name="connsiteY10364" fmla="*/ 1878293 h 4397375"/>
              <a:gd name="connsiteX10365" fmla="*/ 2829458 w 12191954"/>
              <a:gd name="connsiteY10365" fmla="*/ 1880861 h 4397375"/>
              <a:gd name="connsiteX10366" fmla="*/ 2827887 w 12191954"/>
              <a:gd name="connsiteY10366" fmla="*/ 1883429 h 4397375"/>
              <a:gd name="connsiteX10367" fmla="*/ 2825793 w 12191954"/>
              <a:gd name="connsiteY10367" fmla="*/ 1884970 h 4397375"/>
              <a:gd name="connsiteX10368" fmla="*/ 2823175 w 12191954"/>
              <a:gd name="connsiteY10368" fmla="*/ 1885997 h 4397375"/>
              <a:gd name="connsiteX10369" fmla="*/ 2820557 w 12191954"/>
              <a:gd name="connsiteY10369" fmla="*/ 1887025 h 4397375"/>
              <a:gd name="connsiteX10370" fmla="*/ 2817416 w 12191954"/>
              <a:gd name="connsiteY10370" fmla="*/ 1887538 h 4397375"/>
              <a:gd name="connsiteX10371" fmla="*/ 2814275 w 12191954"/>
              <a:gd name="connsiteY10371" fmla="*/ 1887538 h 4397375"/>
              <a:gd name="connsiteX10372" fmla="*/ 2808516 w 12191954"/>
              <a:gd name="connsiteY10372" fmla="*/ 1887025 h 4397375"/>
              <a:gd name="connsiteX10373" fmla="*/ 2802234 w 12191954"/>
              <a:gd name="connsiteY10373" fmla="*/ 1884970 h 4397375"/>
              <a:gd name="connsiteX10374" fmla="*/ 2796475 w 12191954"/>
              <a:gd name="connsiteY10374" fmla="*/ 1882916 h 4397375"/>
              <a:gd name="connsiteX10375" fmla="*/ 2791763 w 12191954"/>
              <a:gd name="connsiteY10375" fmla="*/ 1879320 h 4397375"/>
              <a:gd name="connsiteX10376" fmla="*/ 2787574 w 12191954"/>
              <a:gd name="connsiteY10376" fmla="*/ 1876239 h 4397375"/>
              <a:gd name="connsiteX10377" fmla="*/ 2784957 w 12191954"/>
              <a:gd name="connsiteY10377" fmla="*/ 1873671 h 4397375"/>
              <a:gd name="connsiteX10378" fmla="*/ 2784433 w 12191954"/>
              <a:gd name="connsiteY10378" fmla="*/ 1871616 h 4397375"/>
              <a:gd name="connsiteX10379" fmla="*/ 2784433 w 12191954"/>
              <a:gd name="connsiteY10379" fmla="*/ 1870589 h 4397375"/>
              <a:gd name="connsiteX10380" fmla="*/ 2784957 w 12191954"/>
              <a:gd name="connsiteY10380" fmla="*/ 1869562 h 4397375"/>
              <a:gd name="connsiteX10381" fmla="*/ 2786527 w 12191954"/>
              <a:gd name="connsiteY10381" fmla="*/ 1868535 h 4397375"/>
              <a:gd name="connsiteX10382" fmla="*/ 2788097 w 12191954"/>
              <a:gd name="connsiteY10382" fmla="*/ 1868021 h 4397375"/>
              <a:gd name="connsiteX10383" fmla="*/ 2790192 w 12191954"/>
              <a:gd name="connsiteY10383" fmla="*/ 1866994 h 4397375"/>
              <a:gd name="connsiteX10384" fmla="*/ 2797521 w 12191954"/>
              <a:gd name="connsiteY10384" fmla="*/ 1866994 h 4397375"/>
              <a:gd name="connsiteX10385" fmla="*/ 2799616 w 12191954"/>
              <a:gd name="connsiteY10385" fmla="*/ 1866994 h 4397375"/>
              <a:gd name="connsiteX10386" fmla="*/ 2802234 w 12191954"/>
              <a:gd name="connsiteY10386" fmla="*/ 1866480 h 4397375"/>
              <a:gd name="connsiteX10387" fmla="*/ 2806422 w 12191954"/>
              <a:gd name="connsiteY10387" fmla="*/ 1864426 h 4397375"/>
              <a:gd name="connsiteX10388" fmla="*/ 2810087 w 12191954"/>
              <a:gd name="connsiteY10388" fmla="*/ 1861344 h 4397375"/>
              <a:gd name="connsiteX10389" fmla="*/ 2813751 w 12191954"/>
              <a:gd name="connsiteY10389" fmla="*/ 1858263 h 4397375"/>
              <a:gd name="connsiteX10390" fmla="*/ 2817416 w 12191954"/>
              <a:gd name="connsiteY10390" fmla="*/ 1855181 h 4397375"/>
              <a:gd name="connsiteX10391" fmla="*/ 2819511 w 12191954"/>
              <a:gd name="connsiteY10391" fmla="*/ 1854154 h 4397375"/>
              <a:gd name="connsiteX10392" fmla="*/ 2821605 w 12191954"/>
              <a:gd name="connsiteY10392" fmla="*/ 1853640 h 4397375"/>
              <a:gd name="connsiteX10393" fmla="*/ 1696524 w 12191954"/>
              <a:gd name="connsiteY10393" fmla="*/ 1852613 h 4397375"/>
              <a:gd name="connsiteX10394" fmla="*/ 1697054 w 12191954"/>
              <a:gd name="connsiteY10394" fmla="*/ 1859757 h 4397375"/>
              <a:gd name="connsiteX10395" fmla="*/ 1697054 w 12191954"/>
              <a:gd name="connsiteY10395" fmla="*/ 1865370 h 4397375"/>
              <a:gd name="connsiteX10396" fmla="*/ 1695995 w 12191954"/>
              <a:gd name="connsiteY10396" fmla="*/ 1870473 h 4397375"/>
              <a:gd name="connsiteX10397" fmla="*/ 1694408 w 12191954"/>
              <a:gd name="connsiteY10397" fmla="*/ 1874555 h 4397375"/>
              <a:gd name="connsiteX10398" fmla="*/ 1691762 w 12191954"/>
              <a:gd name="connsiteY10398" fmla="*/ 1877616 h 4397375"/>
              <a:gd name="connsiteX10399" fmla="*/ 1688058 w 12191954"/>
              <a:gd name="connsiteY10399" fmla="*/ 1879657 h 4397375"/>
              <a:gd name="connsiteX10400" fmla="*/ 1685412 w 12191954"/>
              <a:gd name="connsiteY10400" fmla="*/ 1881188 h 4397375"/>
              <a:gd name="connsiteX10401" fmla="*/ 1681178 w 12191954"/>
              <a:gd name="connsiteY10401" fmla="*/ 1881188 h 4397375"/>
              <a:gd name="connsiteX10402" fmla="*/ 1677474 w 12191954"/>
              <a:gd name="connsiteY10402" fmla="*/ 1881188 h 4397375"/>
              <a:gd name="connsiteX10403" fmla="*/ 1673771 w 12191954"/>
              <a:gd name="connsiteY10403" fmla="*/ 1879657 h 4397375"/>
              <a:gd name="connsiteX10404" fmla="*/ 1671124 w 12191954"/>
              <a:gd name="connsiteY10404" fmla="*/ 1878127 h 4397375"/>
              <a:gd name="connsiteX10405" fmla="*/ 1668479 w 12191954"/>
              <a:gd name="connsiteY10405" fmla="*/ 1874555 h 4397375"/>
              <a:gd name="connsiteX10406" fmla="*/ 1666362 w 12191954"/>
              <a:gd name="connsiteY10406" fmla="*/ 1870473 h 4397375"/>
              <a:gd name="connsiteX10407" fmla="*/ 1665833 w 12191954"/>
              <a:gd name="connsiteY10407" fmla="*/ 1865370 h 4397375"/>
              <a:gd name="connsiteX10408" fmla="*/ 1665304 w 12191954"/>
              <a:gd name="connsiteY10408" fmla="*/ 1859757 h 4397375"/>
              <a:gd name="connsiteX10409" fmla="*/ 1666362 w 12191954"/>
              <a:gd name="connsiteY10409" fmla="*/ 1853634 h 4397375"/>
              <a:gd name="connsiteX10410" fmla="*/ 5891997 w 12191954"/>
              <a:gd name="connsiteY10410" fmla="*/ 1849438 h 4397375"/>
              <a:gd name="connsiteX10411" fmla="*/ 5895672 w 12191954"/>
              <a:gd name="connsiteY10411" fmla="*/ 1865842 h 4397375"/>
              <a:gd name="connsiteX10412" fmla="*/ 5897245 w 12191954"/>
              <a:gd name="connsiteY10412" fmla="*/ 1871134 h 4397375"/>
              <a:gd name="connsiteX10413" fmla="*/ 5898296 w 12191954"/>
              <a:gd name="connsiteY10413" fmla="*/ 1875367 h 4397375"/>
              <a:gd name="connsiteX10414" fmla="*/ 5899870 w 12191954"/>
              <a:gd name="connsiteY10414" fmla="*/ 1878013 h 4397375"/>
              <a:gd name="connsiteX10415" fmla="*/ 5900921 w 12191954"/>
              <a:gd name="connsiteY10415" fmla="*/ 1878542 h 4397375"/>
              <a:gd name="connsiteX10416" fmla="*/ 5902494 w 12191954"/>
              <a:gd name="connsiteY10416" fmla="*/ 1878542 h 4397375"/>
              <a:gd name="connsiteX10417" fmla="*/ 5903544 w 12191954"/>
              <a:gd name="connsiteY10417" fmla="*/ 1877484 h 4397375"/>
              <a:gd name="connsiteX10418" fmla="*/ 5907218 w 12191954"/>
              <a:gd name="connsiteY10418" fmla="*/ 1873780 h 4397375"/>
              <a:gd name="connsiteX10419" fmla="*/ 5911942 w 12191954"/>
              <a:gd name="connsiteY10419" fmla="*/ 1869017 h 4397375"/>
              <a:gd name="connsiteX10420" fmla="*/ 5915616 w 12191954"/>
              <a:gd name="connsiteY10420" fmla="*/ 1866371 h 4397375"/>
              <a:gd name="connsiteX10421" fmla="*/ 5919290 w 12191954"/>
              <a:gd name="connsiteY10421" fmla="*/ 1864255 h 4397375"/>
              <a:gd name="connsiteX10422" fmla="*/ 5922966 w 12191954"/>
              <a:gd name="connsiteY10422" fmla="*/ 1863196 h 4397375"/>
              <a:gd name="connsiteX10423" fmla="*/ 5927689 w 12191954"/>
              <a:gd name="connsiteY10423" fmla="*/ 1862667 h 4397375"/>
              <a:gd name="connsiteX10424" fmla="*/ 5926640 w 12191954"/>
              <a:gd name="connsiteY10424" fmla="*/ 1873251 h 4397375"/>
              <a:gd name="connsiteX10425" fmla="*/ 5924539 w 12191954"/>
              <a:gd name="connsiteY10425" fmla="*/ 1882776 h 4397375"/>
              <a:gd name="connsiteX10426" fmla="*/ 5921915 w 12191954"/>
              <a:gd name="connsiteY10426" fmla="*/ 1889655 h 4397375"/>
              <a:gd name="connsiteX10427" fmla="*/ 5918241 w 12191954"/>
              <a:gd name="connsiteY10427" fmla="*/ 1895476 h 4397375"/>
              <a:gd name="connsiteX10428" fmla="*/ 5914566 w 12191954"/>
              <a:gd name="connsiteY10428" fmla="*/ 1899709 h 4397375"/>
              <a:gd name="connsiteX10429" fmla="*/ 5910367 w 12191954"/>
              <a:gd name="connsiteY10429" fmla="*/ 1902884 h 4397375"/>
              <a:gd name="connsiteX10430" fmla="*/ 5905644 w 12191954"/>
              <a:gd name="connsiteY10430" fmla="*/ 1904471 h 4397375"/>
              <a:gd name="connsiteX10431" fmla="*/ 5900921 w 12191954"/>
              <a:gd name="connsiteY10431" fmla="*/ 1905530 h 4397375"/>
              <a:gd name="connsiteX10432" fmla="*/ 5895672 w 12191954"/>
              <a:gd name="connsiteY10432" fmla="*/ 1906588 h 4397375"/>
              <a:gd name="connsiteX10433" fmla="*/ 5890422 w 12191954"/>
              <a:gd name="connsiteY10433" fmla="*/ 1905530 h 4397375"/>
              <a:gd name="connsiteX10434" fmla="*/ 5880449 w 12191954"/>
              <a:gd name="connsiteY10434" fmla="*/ 1903942 h 4397375"/>
              <a:gd name="connsiteX10435" fmla="*/ 5870477 w 12191954"/>
              <a:gd name="connsiteY10435" fmla="*/ 1902355 h 4397375"/>
              <a:gd name="connsiteX10436" fmla="*/ 5866279 w 12191954"/>
              <a:gd name="connsiteY10436" fmla="*/ 1900767 h 4397375"/>
              <a:gd name="connsiteX10437" fmla="*/ 5862604 w 12191954"/>
              <a:gd name="connsiteY10437" fmla="*/ 1900238 h 4397375"/>
              <a:gd name="connsiteX10438" fmla="*/ 5866279 w 12191954"/>
              <a:gd name="connsiteY10438" fmla="*/ 1894417 h 4397375"/>
              <a:gd name="connsiteX10439" fmla="*/ 5870477 w 12191954"/>
              <a:gd name="connsiteY10439" fmla="*/ 1888596 h 4397375"/>
              <a:gd name="connsiteX10440" fmla="*/ 5878350 w 12191954"/>
              <a:gd name="connsiteY10440" fmla="*/ 1878013 h 4397375"/>
              <a:gd name="connsiteX10441" fmla="*/ 5882548 w 12191954"/>
              <a:gd name="connsiteY10441" fmla="*/ 1872192 h 4397375"/>
              <a:gd name="connsiteX10442" fmla="*/ 5886223 w 12191954"/>
              <a:gd name="connsiteY10442" fmla="*/ 1865313 h 4397375"/>
              <a:gd name="connsiteX10443" fmla="*/ 5889373 w 12191954"/>
              <a:gd name="connsiteY10443" fmla="*/ 1857905 h 4397375"/>
              <a:gd name="connsiteX10444" fmla="*/ 1810823 w 12191954"/>
              <a:gd name="connsiteY10444" fmla="*/ 1839913 h 4397375"/>
              <a:gd name="connsiteX10445" fmla="*/ 1840456 w 12191954"/>
              <a:gd name="connsiteY10445" fmla="*/ 1839913 h 4397375"/>
              <a:gd name="connsiteX10446" fmla="*/ 1841515 w 12191954"/>
              <a:gd name="connsiteY10446" fmla="*/ 1846036 h 4397375"/>
              <a:gd name="connsiteX10447" fmla="*/ 1841515 w 12191954"/>
              <a:gd name="connsiteY10447" fmla="*/ 1852160 h 4397375"/>
              <a:gd name="connsiteX10448" fmla="*/ 1840456 w 12191954"/>
              <a:gd name="connsiteY10448" fmla="*/ 1856752 h 4397375"/>
              <a:gd name="connsiteX10449" fmla="*/ 1838868 w 12191954"/>
              <a:gd name="connsiteY10449" fmla="*/ 1860834 h 4397375"/>
              <a:gd name="connsiteX10450" fmla="*/ 1836223 w 12191954"/>
              <a:gd name="connsiteY10450" fmla="*/ 1864406 h 4397375"/>
              <a:gd name="connsiteX10451" fmla="*/ 1833048 w 12191954"/>
              <a:gd name="connsiteY10451" fmla="*/ 1866447 h 4397375"/>
              <a:gd name="connsiteX10452" fmla="*/ 1829344 w 12191954"/>
              <a:gd name="connsiteY10452" fmla="*/ 1867978 h 4397375"/>
              <a:gd name="connsiteX10453" fmla="*/ 1825640 w 12191954"/>
              <a:gd name="connsiteY10453" fmla="*/ 1868488 h 4397375"/>
              <a:gd name="connsiteX10454" fmla="*/ 1821936 w 12191954"/>
              <a:gd name="connsiteY10454" fmla="*/ 1867978 h 4397375"/>
              <a:gd name="connsiteX10455" fmla="*/ 1818760 w 12191954"/>
              <a:gd name="connsiteY10455" fmla="*/ 1866447 h 4397375"/>
              <a:gd name="connsiteX10456" fmla="*/ 1815585 w 12191954"/>
              <a:gd name="connsiteY10456" fmla="*/ 1864406 h 4397375"/>
              <a:gd name="connsiteX10457" fmla="*/ 1813469 w 12191954"/>
              <a:gd name="connsiteY10457" fmla="*/ 1861344 h 4397375"/>
              <a:gd name="connsiteX10458" fmla="*/ 1810823 w 12191954"/>
              <a:gd name="connsiteY10458" fmla="*/ 1856752 h 4397375"/>
              <a:gd name="connsiteX10459" fmla="*/ 1809765 w 12191954"/>
              <a:gd name="connsiteY10459" fmla="*/ 1852160 h 4397375"/>
              <a:gd name="connsiteX10460" fmla="*/ 1809765 w 12191954"/>
              <a:gd name="connsiteY10460" fmla="*/ 1846547 h 4397375"/>
              <a:gd name="connsiteX10461" fmla="*/ 520 w 12191954"/>
              <a:gd name="connsiteY10461" fmla="*/ 1839913 h 4397375"/>
              <a:gd name="connsiteX10462" fmla="*/ 30188 w 12191954"/>
              <a:gd name="connsiteY10462" fmla="*/ 1839913 h 4397375"/>
              <a:gd name="connsiteX10463" fmla="*/ 31750 w 12191954"/>
              <a:gd name="connsiteY10463" fmla="*/ 1846036 h 4397375"/>
              <a:gd name="connsiteX10464" fmla="*/ 31750 w 12191954"/>
              <a:gd name="connsiteY10464" fmla="*/ 1852160 h 4397375"/>
              <a:gd name="connsiteX10465" fmla="*/ 30188 w 12191954"/>
              <a:gd name="connsiteY10465" fmla="*/ 1856752 h 4397375"/>
              <a:gd name="connsiteX10466" fmla="*/ 28106 w 12191954"/>
              <a:gd name="connsiteY10466" fmla="*/ 1860834 h 4397375"/>
              <a:gd name="connsiteX10467" fmla="*/ 25504 w 12191954"/>
              <a:gd name="connsiteY10467" fmla="*/ 1864406 h 4397375"/>
              <a:gd name="connsiteX10468" fmla="*/ 22901 w 12191954"/>
              <a:gd name="connsiteY10468" fmla="*/ 1866447 h 4397375"/>
              <a:gd name="connsiteX10469" fmla="*/ 19258 w 12191954"/>
              <a:gd name="connsiteY10469" fmla="*/ 1867978 h 4397375"/>
              <a:gd name="connsiteX10470" fmla="*/ 15615 w 12191954"/>
              <a:gd name="connsiteY10470" fmla="*/ 1868488 h 4397375"/>
              <a:gd name="connsiteX10471" fmla="*/ 12492 w 12191954"/>
              <a:gd name="connsiteY10471" fmla="*/ 1867978 h 4397375"/>
              <a:gd name="connsiteX10472" fmla="*/ 8848 w 12191954"/>
              <a:gd name="connsiteY10472" fmla="*/ 1866447 h 4397375"/>
              <a:gd name="connsiteX10473" fmla="*/ 5205 w 12191954"/>
              <a:gd name="connsiteY10473" fmla="*/ 1864406 h 4397375"/>
              <a:gd name="connsiteX10474" fmla="*/ 3123 w 12191954"/>
              <a:gd name="connsiteY10474" fmla="*/ 1861344 h 4397375"/>
              <a:gd name="connsiteX10475" fmla="*/ 1041 w 12191954"/>
              <a:gd name="connsiteY10475" fmla="*/ 1856752 h 4397375"/>
              <a:gd name="connsiteX10476" fmla="*/ 0 w 12191954"/>
              <a:gd name="connsiteY10476" fmla="*/ 1852160 h 4397375"/>
              <a:gd name="connsiteX10477" fmla="*/ 0 w 12191954"/>
              <a:gd name="connsiteY10477" fmla="*/ 1846547 h 4397375"/>
              <a:gd name="connsiteX10478" fmla="*/ 1985936 w 12191954"/>
              <a:gd name="connsiteY10478" fmla="*/ 1838325 h 4397375"/>
              <a:gd name="connsiteX10479" fmla="*/ 1985936 w 12191954"/>
              <a:gd name="connsiteY10479" fmla="*/ 1876772 h 4397375"/>
              <a:gd name="connsiteX10480" fmla="*/ 1975735 w 12191954"/>
              <a:gd name="connsiteY10480" fmla="*/ 1884248 h 4397375"/>
              <a:gd name="connsiteX10481" fmla="*/ 1966606 w 12191954"/>
              <a:gd name="connsiteY10481" fmla="*/ 1890121 h 4397375"/>
              <a:gd name="connsiteX10482" fmla="*/ 1962311 w 12191954"/>
              <a:gd name="connsiteY10482" fmla="*/ 1892791 h 4397375"/>
              <a:gd name="connsiteX10483" fmla="*/ 1957478 w 12191954"/>
              <a:gd name="connsiteY10483" fmla="*/ 1894393 h 4397375"/>
              <a:gd name="connsiteX10484" fmla="*/ 1953183 w 12191954"/>
              <a:gd name="connsiteY10484" fmla="*/ 1895995 h 4397375"/>
              <a:gd name="connsiteX10485" fmla="*/ 1948887 w 12191954"/>
              <a:gd name="connsiteY10485" fmla="*/ 1896529 h 4397375"/>
              <a:gd name="connsiteX10486" fmla="*/ 1944593 w 12191954"/>
              <a:gd name="connsiteY10486" fmla="*/ 1897063 h 4397375"/>
              <a:gd name="connsiteX10487" fmla="*/ 1940833 w 12191954"/>
              <a:gd name="connsiteY10487" fmla="*/ 1896529 h 4397375"/>
              <a:gd name="connsiteX10488" fmla="*/ 1936000 w 12191954"/>
              <a:gd name="connsiteY10488" fmla="*/ 1895461 h 4397375"/>
              <a:gd name="connsiteX10489" fmla="*/ 1931705 w 12191954"/>
              <a:gd name="connsiteY10489" fmla="*/ 1893859 h 4397375"/>
              <a:gd name="connsiteX10490" fmla="*/ 1926872 w 12191954"/>
              <a:gd name="connsiteY10490" fmla="*/ 1890655 h 4397375"/>
              <a:gd name="connsiteX10491" fmla="*/ 1922576 w 12191954"/>
              <a:gd name="connsiteY10491" fmla="*/ 1886917 h 4397375"/>
              <a:gd name="connsiteX10492" fmla="*/ 1917744 w 12191954"/>
              <a:gd name="connsiteY10492" fmla="*/ 1882112 h 4397375"/>
              <a:gd name="connsiteX10493" fmla="*/ 1912911 w 12191954"/>
              <a:gd name="connsiteY10493" fmla="*/ 1876772 h 4397375"/>
              <a:gd name="connsiteX10494" fmla="*/ 1916670 w 12191954"/>
              <a:gd name="connsiteY10494" fmla="*/ 1875170 h 4397375"/>
              <a:gd name="connsiteX10495" fmla="*/ 1920966 w 12191954"/>
              <a:gd name="connsiteY10495" fmla="*/ 1874102 h 4397375"/>
              <a:gd name="connsiteX10496" fmla="*/ 1929557 w 12191954"/>
              <a:gd name="connsiteY10496" fmla="*/ 1871432 h 4397375"/>
              <a:gd name="connsiteX10497" fmla="*/ 1939222 w 12191954"/>
              <a:gd name="connsiteY10497" fmla="*/ 1869830 h 4397375"/>
              <a:gd name="connsiteX10498" fmla="*/ 1948350 w 12191954"/>
              <a:gd name="connsiteY10498" fmla="*/ 1867160 h 4397375"/>
              <a:gd name="connsiteX10499" fmla="*/ 1953183 w 12191954"/>
              <a:gd name="connsiteY10499" fmla="*/ 1865558 h 4397375"/>
              <a:gd name="connsiteX10500" fmla="*/ 1958015 w 12191954"/>
              <a:gd name="connsiteY10500" fmla="*/ 1863956 h 4397375"/>
              <a:gd name="connsiteX10501" fmla="*/ 1962847 w 12191954"/>
              <a:gd name="connsiteY10501" fmla="*/ 1860752 h 4397375"/>
              <a:gd name="connsiteX10502" fmla="*/ 1967680 w 12191954"/>
              <a:gd name="connsiteY10502" fmla="*/ 1858082 h 4397375"/>
              <a:gd name="connsiteX10503" fmla="*/ 1972513 w 12191954"/>
              <a:gd name="connsiteY10503" fmla="*/ 1854345 h 4397375"/>
              <a:gd name="connsiteX10504" fmla="*/ 1976809 w 12191954"/>
              <a:gd name="connsiteY10504" fmla="*/ 1849539 h 4397375"/>
              <a:gd name="connsiteX10505" fmla="*/ 1981641 w 12191954"/>
              <a:gd name="connsiteY10505" fmla="*/ 1844733 h 4397375"/>
              <a:gd name="connsiteX10506" fmla="*/ 3161197 w 12191954"/>
              <a:gd name="connsiteY10506" fmla="*/ 1816100 h 4397375"/>
              <a:gd name="connsiteX10507" fmla="*/ 3161719 w 12191954"/>
              <a:gd name="connsiteY10507" fmla="*/ 1816100 h 4397375"/>
              <a:gd name="connsiteX10508" fmla="*/ 3162762 w 12191954"/>
              <a:gd name="connsiteY10508" fmla="*/ 1816100 h 4397375"/>
              <a:gd name="connsiteX10509" fmla="*/ 3164324 w 12191954"/>
              <a:gd name="connsiteY10509" fmla="*/ 1817158 h 4397375"/>
              <a:gd name="connsiteX10510" fmla="*/ 3166409 w 12191954"/>
              <a:gd name="connsiteY10510" fmla="*/ 1819804 h 4397375"/>
              <a:gd name="connsiteX10511" fmla="*/ 3171101 w 12191954"/>
              <a:gd name="connsiteY10511" fmla="*/ 1825625 h 4397375"/>
              <a:gd name="connsiteX10512" fmla="*/ 3173706 w 12191954"/>
              <a:gd name="connsiteY10512" fmla="*/ 1829329 h 4397375"/>
              <a:gd name="connsiteX10513" fmla="*/ 3176835 w 12191954"/>
              <a:gd name="connsiteY10513" fmla="*/ 1833033 h 4397375"/>
              <a:gd name="connsiteX10514" fmla="*/ 3179441 w 12191954"/>
              <a:gd name="connsiteY10514" fmla="*/ 1835150 h 4397375"/>
              <a:gd name="connsiteX10515" fmla="*/ 3183091 w 12191954"/>
              <a:gd name="connsiteY10515" fmla="*/ 1836738 h 4397375"/>
              <a:gd name="connsiteX10516" fmla="*/ 3185175 w 12191954"/>
              <a:gd name="connsiteY10516" fmla="*/ 1837796 h 4397375"/>
              <a:gd name="connsiteX10517" fmla="*/ 3186739 w 12191954"/>
              <a:gd name="connsiteY10517" fmla="*/ 1837796 h 4397375"/>
              <a:gd name="connsiteX10518" fmla="*/ 3188825 w 12191954"/>
              <a:gd name="connsiteY10518" fmla="*/ 1837796 h 4397375"/>
              <a:gd name="connsiteX10519" fmla="*/ 3190909 w 12191954"/>
              <a:gd name="connsiteY10519" fmla="*/ 1836738 h 4397375"/>
              <a:gd name="connsiteX10520" fmla="*/ 3190909 w 12191954"/>
              <a:gd name="connsiteY10520" fmla="*/ 1841500 h 4397375"/>
              <a:gd name="connsiteX10521" fmla="*/ 3189867 w 12191954"/>
              <a:gd name="connsiteY10521" fmla="*/ 1845204 h 4397375"/>
              <a:gd name="connsiteX10522" fmla="*/ 3188304 w 12191954"/>
              <a:gd name="connsiteY10522" fmla="*/ 1847850 h 4397375"/>
              <a:gd name="connsiteX10523" fmla="*/ 3186739 w 12191954"/>
              <a:gd name="connsiteY10523" fmla="*/ 1849967 h 4397375"/>
              <a:gd name="connsiteX10524" fmla="*/ 3184135 w 12191954"/>
              <a:gd name="connsiteY10524" fmla="*/ 1851025 h 4397375"/>
              <a:gd name="connsiteX10525" fmla="*/ 3182048 w 12191954"/>
              <a:gd name="connsiteY10525" fmla="*/ 1851025 h 4397375"/>
              <a:gd name="connsiteX10526" fmla="*/ 3179441 w 12191954"/>
              <a:gd name="connsiteY10526" fmla="*/ 1851025 h 4397375"/>
              <a:gd name="connsiteX10527" fmla="*/ 3176835 w 12191954"/>
              <a:gd name="connsiteY10527" fmla="*/ 1851025 h 4397375"/>
              <a:gd name="connsiteX10528" fmla="*/ 3165886 w 12191954"/>
              <a:gd name="connsiteY10528" fmla="*/ 1848379 h 4397375"/>
              <a:gd name="connsiteX10529" fmla="*/ 3162762 w 12191954"/>
              <a:gd name="connsiteY10529" fmla="*/ 1848379 h 4397375"/>
              <a:gd name="connsiteX10530" fmla="*/ 3159635 w 12191954"/>
              <a:gd name="connsiteY10530" fmla="*/ 1848379 h 4397375"/>
              <a:gd name="connsiteX10531" fmla="*/ 3157549 w 12191954"/>
              <a:gd name="connsiteY10531" fmla="*/ 1848908 h 4397375"/>
              <a:gd name="connsiteX10532" fmla="*/ 3155983 w 12191954"/>
              <a:gd name="connsiteY10532" fmla="*/ 1849438 h 4397375"/>
              <a:gd name="connsiteX10533" fmla="*/ 3156506 w 12191954"/>
              <a:gd name="connsiteY10533" fmla="*/ 1837796 h 4397375"/>
              <a:gd name="connsiteX10534" fmla="*/ 3157549 w 12191954"/>
              <a:gd name="connsiteY10534" fmla="*/ 1828800 h 4397375"/>
              <a:gd name="connsiteX10535" fmla="*/ 3158071 w 12191954"/>
              <a:gd name="connsiteY10535" fmla="*/ 1821921 h 4397375"/>
              <a:gd name="connsiteX10536" fmla="*/ 3159635 w 12191954"/>
              <a:gd name="connsiteY10536" fmla="*/ 1818746 h 4397375"/>
              <a:gd name="connsiteX10537" fmla="*/ 1351314 w 12191954"/>
              <a:gd name="connsiteY10537" fmla="*/ 1816100 h 4397375"/>
              <a:gd name="connsiteX10538" fmla="*/ 1352341 w 12191954"/>
              <a:gd name="connsiteY10538" fmla="*/ 1816100 h 4397375"/>
              <a:gd name="connsiteX10539" fmla="*/ 1352855 w 12191954"/>
              <a:gd name="connsiteY10539" fmla="*/ 1816100 h 4397375"/>
              <a:gd name="connsiteX10540" fmla="*/ 1354396 w 12191954"/>
              <a:gd name="connsiteY10540" fmla="*/ 1817158 h 4397375"/>
              <a:gd name="connsiteX10541" fmla="*/ 1356964 w 12191954"/>
              <a:gd name="connsiteY10541" fmla="*/ 1819804 h 4397375"/>
              <a:gd name="connsiteX10542" fmla="*/ 1361586 w 12191954"/>
              <a:gd name="connsiteY10542" fmla="*/ 1825625 h 4397375"/>
              <a:gd name="connsiteX10543" fmla="*/ 1363641 w 12191954"/>
              <a:gd name="connsiteY10543" fmla="*/ 1829329 h 4397375"/>
              <a:gd name="connsiteX10544" fmla="*/ 1366722 w 12191954"/>
              <a:gd name="connsiteY10544" fmla="*/ 1833033 h 4397375"/>
              <a:gd name="connsiteX10545" fmla="*/ 1370318 w 12191954"/>
              <a:gd name="connsiteY10545" fmla="*/ 1835150 h 4397375"/>
              <a:gd name="connsiteX10546" fmla="*/ 1372886 w 12191954"/>
              <a:gd name="connsiteY10546" fmla="*/ 1836738 h 4397375"/>
              <a:gd name="connsiteX10547" fmla="*/ 1375453 w 12191954"/>
              <a:gd name="connsiteY10547" fmla="*/ 1837796 h 4397375"/>
              <a:gd name="connsiteX10548" fmla="*/ 1376994 w 12191954"/>
              <a:gd name="connsiteY10548" fmla="*/ 1837796 h 4397375"/>
              <a:gd name="connsiteX10549" fmla="*/ 1378535 w 12191954"/>
              <a:gd name="connsiteY10549" fmla="*/ 1837796 h 4397375"/>
              <a:gd name="connsiteX10550" fmla="*/ 1381103 w 12191954"/>
              <a:gd name="connsiteY10550" fmla="*/ 1836738 h 4397375"/>
              <a:gd name="connsiteX10551" fmla="*/ 1380589 w 12191954"/>
              <a:gd name="connsiteY10551" fmla="*/ 1841500 h 4397375"/>
              <a:gd name="connsiteX10552" fmla="*/ 1379562 w 12191954"/>
              <a:gd name="connsiteY10552" fmla="*/ 1845204 h 4397375"/>
              <a:gd name="connsiteX10553" fmla="*/ 1378021 w 12191954"/>
              <a:gd name="connsiteY10553" fmla="*/ 1847850 h 4397375"/>
              <a:gd name="connsiteX10554" fmla="*/ 1376481 w 12191954"/>
              <a:gd name="connsiteY10554" fmla="*/ 1849967 h 4397375"/>
              <a:gd name="connsiteX10555" fmla="*/ 1374940 w 12191954"/>
              <a:gd name="connsiteY10555" fmla="*/ 1851025 h 4397375"/>
              <a:gd name="connsiteX10556" fmla="*/ 1372372 w 12191954"/>
              <a:gd name="connsiteY10556" fmla="*/ 1851025 h 4397375"/>
              <a:gd name="connsiteX10557" fmla="*/ 1369804 w 12191954"/>
              <a:gd name="connsiteY10557" fmla="*/ 1851025 h 4397375"/>
              <a:gd name="connsiteX10558" fmla="*/ 1367236 w 12191954"/>
              <a:gd name="connsiteY10558" fmla="*/ 1851025 h 4397375"/>
              <a:gd name="connsiteX10559" fmla="*/ 1355937 w 12191954"/>
              <a:gd name="connsiteY10559" fmla="*/ 1848379 h 4397375"/>
              <a:gd name="connsiteX10560" fmla="*/ 1352855 w 12191954"/>
              <a:gd name="connsiteY10560" fmla="*/ 1848379 h 4397375"/>
              <a:gd name="connsiteX10561" fmla="*/ 1350800 w 12191954"/>
              <a:gd name="connsiteY10561" fmla="*/ 1848379 h 4397375"/>
              <a:gd name="connsiteX10562" fmla="*/ 1348233 w 12191954"/>
              <a:gd name="connsiteY10562" fmla="*/ 1848908 h 4397375"/>
              <a:gd name="connsiteX10563" fmla="*/ 1346178 w 12191954"/>
              <a:gd name="connsiteY10563" fmla="*/ 1849438 h 4397375"/>
              <a:gd name="connsiteX10564" fmla="*/ 1347206 w 12191954"/>
              <a:gd name="connsiteY10564" fmla="*/ 1837796 h 4397375"/>
              <a:gd name="connsiteX10565" fmla="*/ 1347719 w 12191954"/>
              <a:gd name="connsiteY10565" fmla="*/ 1828800 h 4397375"/>
              <a:gd name="connsiteX10566" fmla="*/ 1348746 w 12191954"/>
              <a:gd name="connsiteY10566" fmla="*/ 1821921 h 4397375"/>
              <a:gd name="connsiteX10567" fmla="*/ 1349773 w 12191954"/>
              <a:gd name="connsiteY10567" fmla="*/ 1818746 h 4397375"/>
              <a:gd name="connsiteX10568" fmla="*/ 1744110 w 12191954"/>
              <a:gd name="connsiteY10568" fmla="*/ 1814513 h 4397375"/>
              <a:gd name="connsiteX10569" fmla="*/ 1746756 w 12191954"/>
              <a:gd name="connsiteY10569" fmla="*/ 1815048 h 4397375"/>
              <a:gd name="connsiteX10570" fmla="*/ 1749931 w 12191954"/>
              <a:gd name="connsiteY10570" fmla="*/ 1815583 h 4397375"/>
              <a:gd name="connsiteX10571" fmla="*/ 1755752 w 12191954"/>
              <a:gd name="connsiteY10571" fmla="*/ 1819327 h 4397375"/>
              <a:gd name="connsiteX10572" fmla="*/ 1763160 w 12191954"/>
              <a:gd name="connsiteY10572" fmla="*/ 1823072 h 4397375"/>
              <a:gd name="connsiteX10573" fmla="*/ 1766335 w 12191954"/>
              <a:gd name="connsiteY10573" fmla="*/ 1824677 h 4397375"/>
              <a:gd name="connsiteX10574" fmla="*/ 1770039 w 12191954"/>
              <a:gd name="connsiteY10574" fmla="*/ 1826281 h 4397375"/>
              <a:gd name="connsiteX10575" fmla="*/ 1774273 w 12191954"/>
              <a:gd name="connsiteY10575" fmla="*/ 1826816 h 4397375"/>
              <a:gd name="connsiteX10576" fmla="*/ 1778506 w 12191954"/>
              <a:gd name="connsiteY10576" fmla="*/ 1826816 h 4397375"/>
              <a:gd name="connsiteX10577" fmla="*/ 1782739 w 12191954"/>
              <a:gd name="connsiteY10577" fmla="*/ 1826281 h 4397375"/>
              <a:gd name="connsiteX10578" fmla="*/ 1787502 w 12191954"/>
              <a:gd name="connsiteY10578" fmla="*/ 1824677 h 4397375"/>
              <a:gd name="connsiteX10579" fmla="*/ 1787502 w 12191954"/>
              <a:gd name="connsiteY10579" fmla="*/ 1833235 h 4397375"/>
              <a:gd name="connsiteX10580" fmla="*/ 1785914 w 12191954"/>
              <a:gd name="connsiteY10580" fmla="*/ 1839655 h 4397375"/>
              <a:gd name="connsiteX10581" fmla="*/ 1784327 w 12191954"/>
              <a:gd name="connsiteY10581" fmla="*/ 1844469 h 4397375"/>
              <a:gd name="connsiteX10582" fmla="*/ 1781681 w 12191954"/>
              <a:gd name="connsiteY10582" fmla="*/ 1848213 h 4397375"/>
              <a:gd name="connsiteX10583" fmla="*/ 1779035 w 12191954"/>
              <a:gd name="connsiteY10583" fmla="*/ 1850353 h 4397375"/>
              <a:gd name="connsiteX10584" fmla="*/ 1775331 w 12191954"/>
              <a:gd name="connsiteY10584" fmla="*/ 1851958 h 4397375"/>
              <a:gd name="connsiteX10585" fmla="*/ 1771627 w 12191954"/>
              <a:gd name="connsiteY10585" fmla="*/ 1853028 h 4397375"/>
              <a:gd name="connsiteX10586" fmla="*/ 1767923 w 12191954"/>
              <a:gd name="connsiteY10586" fmla="*/ 1853563 h 4397375"/>
              <a:gd name="connsiteX10587" fmla="*/ 1759456 w 12191954"/>
              <a:gd name="connsiteY10587" fmla="*/ 1853563 h 4397375"/>
              <a:gd name="connsiteX10588" fmla="*/ 1755223 w 12191954"/>
              <a:gd name="connsiteY10588" fmla="*/ 1853563 h 4397375"/>
              <a:gd name="connsiteX10589" fmla="*/ 1751519 w 12191954"/>
              <a:gd name="connsiteY10589" fmla="*/ 1853563 h 4397375"/>
              <a:gd name="connsiteX10590" fmla="*/ 1748344 w 12191954"/>
              <a:gd name="connsiteY10590" fmla="*/ 1854632 h 4397375"/>
              <a:gd name="connsiteX10591" fmla="*/ 1744639 w 12191954"/>
              <a:gd name="connsiteY10591" fmla="*/ 1856237 h 4397375"/>
              <a:gd name="connsiteX10592" fmla="*/ 1741464 w 12191954"/>
              <a:gd name="connsiteY10592" fmla="*/ 1859447 h 4397375"/>
              <a:gd name="connsiteX10593" fmla="*/ 1739348 w 12191954"/>
              <a:gd name="connsiteY10593" fmla="*/ 1863726 h 4397375"/>
              <a:gd name="connsiteX10594" fmla="*/ 1736702 w 12191954"/>
              <a:gd name="connsiteY10594" fmla="*/ 1855167 h 4397375"/>
              <a:gd name="connsiteX10595" fmla="*/ 1735115 w 12191954"/>
              <a:gd name="connsiteY10595" fmla="*/ 1846609 h 4397375"/>
              <a:gd name="connsiteX10596" fmla="*/ 1734056 w 12191954"/>
              <a:gd name="connsiteY10596" fmla="*/ 1836445 h 4397375"/>
              <a:gd name="connsiteX10597" fmla="*/ 1733527 w 12191954"/>
              <a:gd name="connsiteY10597" fmla="*/ 1824142 h 4397375"/>
              <a:gd name="connsiteX10598" fmla="*/ 1736173 w 12191954"/>
              <a:gd name="connsiteY10598" fmla="*/ 1819862 h 4397375"/>
              <a:gd name="connsiteX10599" fmla="*/ 1738819 w 12191954"/>
              <a:gd name="connsiteY10599" fmla="*/ 1816653 h 4397375"/>
              <a:gd name="connsiteX10600" fmla="*/ 1740935 w 12191954"/>
              <a:gd name="connsiteY10600" fmla="*/ 1815048 h 4397375"/>
              <a:gd name="connsiteX10601" fmla="*/ 6167171 w 12191954"/>
              <a:gd name="connsiteY10601" fmla="*/ 1812925 h 4397375"/>
              <a:gd name="connsiteX10602" fmla="*/ 6168722 w 12191954"/>
              <a:gd name="connsiteY10602" fmla="*/ 1813983 h 4397375"/>
              <a:gd name="connsiteX10603" fmla="*/ 6170272 w 12191954"/>
              <a:gd name="connsiteY10603" fmla="*/ 1814513 h 4397375"/>
              <a:gd name="connsiteX10604" fmla="*/ 6171822 w 12191954"/>
              <a:gd name="connsiteY10604" fmla="*/ 1816100 h 4397375"/>
              <a:gd name="connsiteX10605" fmla="*/ 6172857 w 12191954"/>
              <a:gd name="connsiteY10605" fmla="*/ 1817688 h 4397375"/>
              <a:gd name="connsiteX10606" fmla="*/ 6175441 w 12191954"/>
              <a:gd name="connsiteY10606" fmla="*/ 1823508 h 4397375"/>
              <a:gd name="connsiteX10607" fmla="*/ 6176992 w 12191954"/>
              <a:gd name="connsiteY10607" fmla="*/ 1829858 h 4397375"/>
              <a:gd name="connsiteX10608" fmla="*/ 6178025 w 12191954"/>
              <a:gd name="connsiteY10608" fmla="*/ 1837267 h 4397375"/>
              <a:gd name="connsiteX10609" fmla="*/ 6179059 w 12191954"/>
              <a:gd name="connsiteY10609" fmla="*/ 1846263 h 4397375"/>
              <a:gd name="connsiteX10610" fmla="*/ 6180092 w 12191954"/>
              <a:gd name="connsiteY10610" fmla="*/ 1855258 h 4397375"/>
              <a:gd name="connsiteX10611" fmla="*/ 6180092 w 12191954"/>
              <a:gd name="connsiteY10611" fmla="*/ 1864254 h 4397375"/>
              <a:gd name="connsiteX10612" fmla="*/ 6179059 w 12191954"/>
              <a:gd name="connsiteY10612" fmla="*/ 1873250 h 4397375"/>
              <a:gd name="connsiteX10613" fmla="*/ 6178025 w 12191954"/>
              <a:gd name="connsiteY10613" fmla="*/ 1881717 h 4397375"/>
              <a:gd name="connsiteX10614" fmla="*/ 6176475 w 12191954"/>
              <a:gd name="connsiteY10614" fmla="*/ 1889654 h 4397375"/>
              <a:gd name="connsiteX10615" fmla="*/ 6174407 w 12191954"/>
              <a:gd name="connsiteY10615" fmla="*/ 1895475 h 4397375"/>
              <a:gd name="connsiteX10616" fmla="*/ 6171822 w 12191954"/>
              <a:gd name="connsiteY10616" fmla="*/ 1900767 h 4397375"/>
              <a:gd name="connsiteX10617" fmla="*/ 6170789 w 12191954"/>
              <a:gd name="connsiteY10617" fmla="*/ 1902883 h 4397375"/>
              <a:gd name="connsiteX10618" fmla="*/ 6168722 w 12191954"/>
              <a:gd name="connsiteY10618" fmla="*/ 1903942 h 4397375"/>
              <a:gd name="connsiteX10619" fmla="*/ 6167171 w 12191954"/>
              <a:gd name="connsiteY10619" fmla="*/ 1904471 h 4397375"/>
              <a:gd name="connsiteX10620" fmla="*/ 6165620 w 12191954"/>
              <a:gd name="connsiteY10620" fmla="*/ 1905000 h 4397375"/>
              <a:gd name="connsiteX10621" fmla="*/ 6163036 w 12191954"/>
              <a:gd name="connsiteY10621" fmla="*/ 1904471 h 4397375"/>
              <a:gd name="connsiteX10622" fmla="*/ 6161486 w 12191954"/>
              <a:gd name="connsiteY10622" fmla="*/ 1903413 h 4397375"/>
              <a:gd name="connsiteX10623" fmla="*/ 6159418 w 12191954"/>
              <a:gd name="connsiteY10623" fmla="*/ 1899708 h 4397375"/>
              <a:gd name="connsiteX10624" fmla="*/ 6158901 w 12191954"/>
              <a:gd name="connsiteY10624" fmla="*/ 1895475 h 4397375"/>
              <a:gd name="connsiteX10625" fmla="*/ 6158384 w 12191954"/>
              <a:gd name="connsiteY10625" fmla="*/ 1890713 h 4397375"/>
              <a:gd name="connsiteX10626" fmla="*/ 6157867 w 12191954"/>
              <a:gd name="connsiteY10626" fmla="*/ 1885421 h 4397375"/>
              <a:gd name="connsiteX10627" fmla="*/ 6157867 w 12191954"/>
              <a:gd name="connsiteY10627" fmla="*/ 1874308 h 4397375"/>
              <a:gd name="connsiteX10628" fmla="*/ 6158901 w 12191954"/>
              <a:gd name="connsiteY10628" fmla="*/ 1861608 h 4397375"/>
              <a:gd name="connsiteX10629" fmla="*/ 6160969 w 12191954"/>
              <a:gd name="connsiteY10629" fmla="*/ 1848908 h 4397375"/>
              <a:gd name="connsiteX10630" fmla="*/ 6163036 w 12191954"/>
              <a:gd name="connsiteY10630" fmla="*/ 1836208 h 4397375"/>
              <a:gd name="connsiteX10631" fmla="*/ 4357957 w 12191954"/>
              <a:gd name="connsiteY10631" fmla="*/ 1812925 h 4397375"/>
              <a:gd name="connsiteX10632" fmla="*/ 4358992 w 12191954"/>
              <a:gd name="connsiteY10632" fmla="*/ 1813983 h 4397375"/>
              <a:gd name="connsiteX10633" fmla="*/ 4361058 w 12191954"/>
              <a:gd name="connsiteY10633" fmla="*/ 1814513 h 4397375"/>
              <a:gd name="connsiteX10634" fmla="*/ 4362091 w 12191954"/>
              <a:gd name="connsiteY10634" fmla="*/ 1816100 h 4397375"/>
              <a:gd name="connsiteX10635" fmla="*/ 4363639 w 12191954"/>
              <a:gd name="connsiteY10635" fmla="*/ 1817688 h 4397375"/>
              <a:gd name="connsiteX10636" fmla="*/ 4365705 w 12191954"/>
              <a:gd name="connsiteY10636" fmla="*/ 1823508 h 4397375"/>
              <a:gd name="connsiteX10637" fmla="*/ 4367774 w 12191954"/>
              <a:gd name="connsiteY10637" fmla="*/ 1829858 h 4397375"/>
              <a:gd name="connsiteX10638" fmla="*/ 4368808 w 12191954"/>
              <a:gd name="connsiteY10638" fmla="*/ 1837267 h 4397375"/>
              <a:gd name="connsiteX10639" fmla="*/ 4369326 w 12191954"/>
              <a:gd name="connsiteY10639" fmla="*/ 1846263 h 4397375"/>
              <a:gd name="connsiteX10640" fmla="*/ 4370360 w 12191954"/>
              <a:gd name="connsiteY10640" fmla="*/ 1855258 h 4397375"/>
              <a:gd name="connsiteX10641" fmla="*/ 4370360 w 12191954"/>
              <a:gd name="connsiteY10641" fmla="*/ 1864254 h 4397375"/>
              <a:gd name="connsiteX10642" fmla="*/ 4369326 w 12191954"/>
              <a:gd name="connsiteY10642" fmla="*/ 1873250 h 4397375"/>
              <a:gd name="connsiteX10643" fmla="*/ 4368808 w 12191954"/>
              <a:gd name="connsiteY10643" fmla="*/ 1881717 h 4397375"/>
              <a:gd name="connsiteX10644" fmla="*/ 4367256 w 12191954"/>
              <a:gd name="connsiteY10644" fmla="*/ 1889654 h 4397375"/>
              <a:gd name="connsiteX10645" fmla="*/ 4365189 w 12191954"/>
              <a:gd name="connsiteY10645" fmla="*/ 1895475 h 4397375"/>
              <a:gd name="connsiteX10646" fmla="*/ 4362608 w 12191954"/>
              <a:gd name="connsiteY10646" fmla="*/ 1900767 h 4397375"/>
              <a:gd name="connsiteX10647" fmla="*/ 4361058 w 12191954"/>
              <a:gd name="connsiteY10647" fmla="*/ 1902883 h 4397375"/>
              <a:gd name="connsiteX10648" fmla="*/ 4359507 w 12191954"/>
              <a:gd name="connsiteY10648" fmla="*/ 1903942 h 4397375"/>
              <a:gd name="connsiteX10649" fmla="*/ 4357957 w 12191954"/>
              <a:gd name="connsiteY10649" fmla="*/ 1904471 h 4397375"/>
              <a:gd name="connsiteX10650" fmla="*/ 4355889 w 12191954"/>
              <a:gd name="connsiteY10650" fmla="*/ 1905000 h 4397375"/>
              <a:gd name="connsiteX10651" fmla="*/ 4353821 w 12191954"/>
              <a:gd name="connsiteY10651" fmla="*/ 1904471 h 4397375"/>
              <a:gd name="connsiteX10652" fmla="*/ 4351752 w 12191954"/>
              <a:gd name="connsiteY10652" fmla="*/ 1903413 h 4397375"/>
              <a:gd name="connsiteX10653" fmla="*/ 4350202 w 12191954"/>
              <a:gd name="connsiteY10653" fmla="*/ 1899708 h 4397375"/>
              <a:gd name="connsiteX10654" fmla="*/ 4349177 w 12191954"/>
              <a:gd name="connsiteY10654" fmla="*/ 1895475 h 4397375"/>
              <a:gd name="connsiteX10655" fmla="*/ 4348661 w 12191954"/>
              <a:gd name="connsiteY10655" fmla="*/ 1890713 h 4397375"/>
              <a:gd name="connsiteX10656" fmla="*/ 4348144 w 12191954"/>
              <a:gd name="connsiteY10656" fmla="*/ 1885421 h 4397375"/>
              <a:gd name="connsiteX10657" fmla="*/ 4348661 w 12191954"/>
              <a:gd name="connsiteY10657" fmla="*/ 1874308 h 4397375"/>
              <a:gd name="connsiteX10658" fmla="*/ 4349686 w 12191954"/>
              <a:gd name="connsiteY10658" fmla="*/ 1861608 h 4397375"/>
              <a:gd name="connsiteX10659" fmla="*/ 4351752 w 12191954"/>
              <a:gd name="connsiteY10659" fmla="*/ 1848908 h 4397375"/>
              <a:gd name="connsiteX10660" fmla="*/ 4353303 w 12191954"/>
              <a:gd name="connsiteY10660" fmla="*/ 1836208 h 4397375"/>
              <a:gd name="connsiteX10661" fmla="*/ 4692093 w 12191954"/>
              <a:gd name="connsiteY10661" fmla="*/ 1803400 h 4397375"/>
              <a:gd name="connsiteX10662" fmla="*/ 4727553 w 12191954"/>
              <a:gd name="connsiteY10662" fmla="*/ 1804458 h 4397375"/>
              <a:gd name="connsiteX10663" fmla="*/ 4724905 w 12191954"/>
              <a:gd name="connsiteY10663" fmla="*/ 1817688 h 4397375"/>
              <a:gd name="connsiteX10664" fmla="*/ 4720670 w 12191954"/>
              <a:gd name="connsiteY10664" fmla="*/ 1829859 h 4397375"/>
              <a:gd name="connsiteX10665" fmla="*/ 4716436 w 12191954"/>
              <a:gd name="connsiteY10665" fmla="*/ 1840442 h 4397375"/>
              <a:gd name="connsiteX10666" fmla="*/ 4711140 w 12191954"/>
              <a:gd name="connsiteY10666" fmla="*/ 1849967 h 4397375"/>
              <a:gd name="connsiteX10667" fmla="*/ 4705319 w 12191954"/>
              <a:gd name="connsiteY10667" fmla="*/ 1858963 h 4397375"/>
              <a:gd name="connsiteX10668" fmla="*/ 4699500 w 12191954"/>
              <a:gd name="connsiteY10668" fmla="*/ 1866371 h 4397375"/>
              <a:gd name="connsiteX10669" fmla="*/ 4692623 w 12191954"/>
              <a:gd name="connsiteY10669" fmla="*/ 1873250 h 4397375"/>
              <a:gd name="connsiteX10670" fmla="*/ 4685746 w 12191954"/>
              <a:gd name="connsiteY10670" fmla="*/ 1879600 h 4397375"/>
              <a:gd name="connsiteX10671" fmla="*/ 4678339 w 12191954"/>
              <a:gd name="connsiteY10671" fmla="*/ 1884892 h 4397375"/>
              <a:gd name="connsiteX10672" fmla="*/ 4671462 w 12191954"/>
              <a:gd name="connsiteY10672" fmla="*/ 1890184 h 4397375"/>
              <a:gd name="connsiteX10673" fmla="*/ 4657697 w 12191954"/>
              <a:gd name="connsiteY10673" fmla="*/ 1899709 h 4397375"/>
              <a:gd name="connsiteX10674" fmla="*/ 4643943 w 12191954"/>
              <a:gd name="connsiteY10674" fmla="*/ 1909234 h 4397375"/>
              <a:gd name="connsiteX10675" fmla="*/ 4637592 w 12191954"/>
              <a:gd name="connsiteY10675" fmla="*/ 1913996 h 4397375"/>
              <a:gd name="connsiteX10676" fmla="*/ 4632300 w 12191954"/>
              <a:gd name="connsiteY10676" fmla="*/ 1919288 h 4397375"/>
              <a:gd name="connsiteX10677" fmla="*/ 4632829 w 12191954"/>
              <a:gd name="connsiteY10677" fmla="*/ 1906588 h 4397375"/>
              <a:gd name="connsiteX10678" fmla="*/ 4634943 w 12191954"/>
              <a:gd name="connsiteY10678" fmla="*/ 1896534 h 4397375"/>
              <a:gd name="connsiteX10679" fmla="*/ 4637592 w 12191954"/>
              <a:gd name="connsiteY10679" fmla="*/ 1887009 h 4397375"/>
              <a:gd name="connsiteX10680" fmla="*/ 4640768 w 12191954"/>
              <a:gd name="connsiteY10680" fmla="*/ 1879600 h 4397375"/>
              <a:gd name="connsiteX10681" fmla="*/ 4639184 w 12191954"/>
              <a:gd name="connsiteY10681" fmla="*/ 1881717 h 4397375"/>
              <a:gd name="connsiteX10682" fmla="*/ 4637592 w 12191954"/>
              <a:gd name="connsiteY10682" fmla="*/ 1883834 h 4397375"/>
              <a:gd name="connsiteX10683" fmla="*/ 4636002 w 12191954"/>
              <a:gd name="connsiteY10683" fmla="*/ 1885421 h 4397375"/>
              <a:gd name="connsiteX10684" fmla="*/ 4633888 w 12191954"/>
              <a:gd name="connsiteY10684" fmla="*/ 1886480 h 4397375"/>
              <a:gd name="connsiteX10685" fmla="*/ 4629125 w 12191954"/>
              <a:gd name="connsiteY10685" fmla="*/ 1888067 h 4397375"/>
              <a:gd name="connsiteX10686" fmla="*/ 4623837 w 12191954"/>
              <a:gd name="connsiteY10686" fmla="*/ 1888596 h 4397375"/>
              <a:gd name="connsiteX10687" fmla="*/ 4619073 w 12191954"/>
              <a:gd name="connsiteY10687" fmla="*/ 1888067 h 4397375"/>
              <a:gd name="connsiteX10688" fmla="*/ 4613782 w 12191954"/>
              <a:gd name="connsiteY10688" fmla="*/ 1886480 h 4397375"/>
              <a:gd name="connsiteX10689" fmla="*/ 4609017 w 12191954"/>
              <a:gd name="connsiteY10689" fmla="*/ 1884892 h 4397375"/>
              <a:gd name="connsiteX10690" fmla="*/ 4604256 w 12191954"/>
              <a:gd name="connsiteY10690" fmla="*/ 1882246 h 4397375"/>
              <a:gd name="connsiteX10691" fmla="*/ 4600022 w 12191954"/>
              <a:gd name="connsiteY10691" fmla="*/ 1879600 h 4397375"/>
              <a:gd name="connsiteX10692" fmla="*/ 4597376 w 12191954"/>
              <a:gd name="connsiteY10692" fmla="*/ 1876955 h 4397375"/>
              <a:gd name="connsiteX10693" fmla="*/ 4594730 w 12191954"/>
              <a:gd name="connsiteY10693" fmla="*/ 1874309 h 4397375"/>
              <a:gd name="connsiteX10694" fmla="*/ 4594202 w 12191954"/>
              <a:gd name="connsiteY10694" fmla="*/ 1871663 h 4397375"/>
              <a:gd name="connsiteX10695" fmla="*/ 4594202 w 12191954"/>
              <a:gd name="connsiteY10695" fmla="*/ 1871134 h 4397375"/>
              <a:gd name="connsiteX10696" fmla="*/ 4594730 w 12191954"/>
              <a:gd name="connsiteY10696" fmla="*/ 1870075 h 4397375"/>
              <a:gd name="connsiteX10697" fmla="*/ 4595260 w 12191954"/>
              <a:gd name="connsiteY10697" fmla="*/ 1869546 h 4397375"/>
              <a:gd name="connsiteX10698" fmla="*/ 4596845 w 12191954"/>
              <a:gd name="connsiteY10698" fmla="*/ 1868488 h 4397375"/>
              <a:gd name="connsiteX10699" fmla="*/ 4600549 w 12191954"/>
              <a:gd name="connsiteY10699" fmla="*/ 1867430 h 4397375"/>
              <a:gd name="connsiteX10700" fmla="*/ 4607431 w 12191954"/>
              <a:gd name="connsiteY10700" fmla="*/ 1867430 h 4397375"/>
              <a:gd name="connsiteX10701" fmla="*/ 4609547 w 12191954"/>
              <a:gd name="connsiteY10701" fmla="*/ 1867430 h 4397375"/>
              <a:gd name="connsiteX10702" fmla="*/ 4612192 w 12191954"/>
              <a:gd name="connsiteY10702" fmla="*/ 1866900 h 4397375"/>
              <a:gd name="connsiteX10703" fmla="*/ 4616426 w 12191954"/>
              <a:gd name="connsiteY10703" fmla="*/ 1864784 h 4397375"/>
              <a:gd name="connsiteX10704" fmla="*/ 4619599 w 12191954"/>
              <a:gd name="connsiteY10704" fmla="*/ 1861609 h 4397375"/>
              <a:gd name="connsiteX10705" fmla="*/ 4623308 w 12191954"/>
              <a:gd name="connsiteY10705" fmla="*/ 1858434 h 4397375"/>
              <a:gd name="connsiteX10706" fmla="*/ 4627539 w 12191954"/>
              <a:gd name="connsiteY10706" fmla="*/ 1855259 h 4397375"/>
              <a:gd name="connsiteX10707" fmla="*/ 4629125 w 12191954"/>
              <a:gd name="connsiteY10707" fmla="*/ 1854200 h 4397375"/>
              <a:gd name="connsiteX10708" fmla="*/ 4631771 w 12191954"/>
              <a:gd name="connsiteY10708" fmla="*/ 1853671 h 4397375"/>
              <a:gd name="connsiteX10709" fmla="*/ 4633888 w 12191954"/>
              <a:gd name="connsiteY10709" fmla="*/ 1852613 h 4397375"/>
              <a:gd name="connsiteX10710" fmla="*/ 4637062 w 12191954"/>
              <a:gd name="connsiteY10710" fmla="*/ 1852613 h 4397375"/>
              <a:gd name="connsiteX10711" fmla="*/ 4639711 w 12191954"/>
              <a:gd name="connsiteY10711" fmla="*/ 1854200 h 4397375"/>
              <a:gd name="connsiteX10712" fmla="*/ 4642883 w 12191954"/>
              <a:gd name="connsiteY10712" fmla="*/ 1855259 h 4397375"/>
              <a:gd name="connsiteX10713" fmla="*/ 4643415 w 12191954"/>
              <a:gd name="connsiteY10713" fmla="*/ 1862138 h 4397375"/>
              <a:gd name="connsiteX10714" fmla="*/ 4643415 w 12191954"/>
              <a:gd name="connsiteY10714" fmla="*/ 1868488 h 4397375"/>
              <a:gd name="connsiteX10715" fmla="*/ 4642883 w 12191954"/>
              <a:gd name="connsiteY10715" fmla="*/ 1873250 h 4397375"/>
              <a:gd name="connsiteX10716" fmla="*/ 4641827 w 12191954"/>
              <a:gd name="connsiteY10716" fmla="*/ 1876955 h 4397375"/>
              <a:gd name="connsiteX10717" fmla="*/ 4644474 w 12191954"/>
              <a:gd name="connsiteY10717" fmla="*/ 1872192 h 4397375"/>
              <a:gd name="connsiteX10718" fmla="*/ 4647647 w 12191954"/>
              <a:gd name="connsiteY10718" fmla="*/ 1867430 h 4397375"/>
              <a:gd name="connsiteX10719" fmla="*/ 4651348 w 12191954"/>
              <a:gd name="connsiteY10719" fmla="*/ 1863725 h 4397375"/>
              <a:gd name="connsiteX10720" fmla="*/ 4654526 w 12191954"/>
              <a:gd name="connsiteY10720" fmla="*/ 1860021 h 4397375"/>
              <a:gd name="connsiteX10721" fmla="*/ 4661932 w 12191954"/>
              <a:gd name="connsiteY10721" fmla="*/ 1852613 h 4397375"/>
              <a:gd name="connsiteX10722" fmla="*/ 4669344 w 12191954"/>
              <a:gd name="connsiteY10722" fmla="*/ 1845734 h 4397375"/>
              <a:gd name="connsiteX10723" fmla="*/ 4676752 w 12191954"/>
              <a:gd name="connsiteY10723" fmla="*/ 1838854 h 4397375"/>
              <a:gd name="connsiteX10724" fmla="*/ 4679927 w 12191954"/>
              <a:gd name="connsiteY10724" fmla="*/ 1834092 h 4397375"/>
              <a:gd name="connsiteX10725" fmla="*/ 4682571 w 12191954"/>
              <a:gd name="connsiteY10725" fmla="*/ 1829329 h 4397375"/>
              <a:gd name="connsiteX10726" fmla="*/ 4685746 w 12191954"/>
              <a:gd name="connsiteY10726" fmla="*/ 1824038 h 4397375"/>
              <a:gd name="connsiteX10727" fmla="*/ 4687862 w 12191954"/>
              <a:gd name="connsiteY10727" fmla="*/ 1817688 h 4397375"/>
              <a:gd name="connsiteX10728" fmla="*/ 4690506 w 12191954"/>
              <a:gd name="connsiteY10728" fmla="*/ 1811338 h 4397375"/>
              <a:gd name="connsiteX10729" fmla="*/ 5738783 w 12191954"/>
              <a:gd name="connsiteY10729" fmla="*/ 1800225 h 4397375"/>
              <a:gd name="connsiteX10730" fmla="*/ 5738783 w 12191954"/>
              <a:gd name="connsiteY10730" fmla="*/ 1807197 h 4397375"/>
              <a:gd name="connsiteX10731" fmla="*/ 5738783 w 12191954"/>
              <a:gd name="connsiteY10731" fmla="*/ 1813633 h 4397375"/>
              <a:gd name="connsiteX10732" fmla="*/ 5738252 w 12191954"/>
              <a:gd name="connsiteY10732" fmla="*/ 1819533 h 4397375"/>
              <a:gd name="connsiteX10733" fmla="*/ 5737195 w 12191954"/>
              <a:gd name="connsiteY10733" fmla="*/ 1823823 h 4397375"/>
              <a:gd name="connsiteX10734" fmla="*/ 5736137 w 12191954"/>
              <a:gd name="connsiteY10734" fmla="*/ 1827578 h 4397375"/>
              <a:gd name="connsiteX10735" fmla="*/ 5734550 w 12191954"/>
              <a:gd name="connsiteY10735" fmla="*/ 1831332 h 4397375"/>
              <a:gd name="connsiteX10736" fmla="*/ 5732960 w 12191954"/>
              <a:gd name="connsiteY10736" fmla="*/ 1834014 h 4397375"/>
              <a:gd name="connsiteX10737" fmla="*/ 5730845 w 12191954"/>
              <a:gd name="connsiteY10737" fmla="*/ 1836159 h 4397375"/>
              <a:gd name="connsiteX10738" fmla="*/ 5728728 w 12191954"/>
              <a:gd name="connsiteY10738" fmla="*/ 1837232 h 4397375"/>
              <a:gd name="connsiteX10739" fmla="*/ 5726082 w 12191954"/>
              <a:gd name="connsiteY10739" fmla="*/ 1838840 h 4397375"/>
              <a:gd name="connsiteX10740" fmla="*/ 5723437 w 12191954"/>
              <a:gd name="connsiteY10740" fmla="*/ 1839377 h 4397375"/>
              <a:gd name="connsiteX10741" fmla="*/ 5720791 w 12191954"/>
              <a:gd name="connsiteY10741" fmla="*/ 1839913 h 4397375"/>
              <a:gd name="connsiteX10742" fmla="*/ 5714969 w 12191954"/>
              <a:gd name="connsiteY10742" fmla="*/ 1839913 h 4397375"/>
              <a:gd name="connsiteX10743" fmla="*/ 5708621 w 12191954"/>
              <a:gd name="connsiteY10743" fmla="*/ 1839377 h 4397375"/>
              <a:gd name="connsiteX10744" fmla="*/ 5708621 w 12191954"/>
              <a:gd name="connsiteY10744" fmla="*/ 1832405 h 4397375"/>
              <a:gd name="connsiteX10745" fmla="*/ 5709149 w 12191954"/>
              <a:gd name="connsiteY10745" fmla="*/ 1826505 h 4397375"/>
              <a:gd name="connsiteX10746" fmla="*/ 5709678 w 12191954"/>
              <a:gd name="connsiteY10746" fmla="*/ 1821678 h 4397375"/>
              <a:gd name="connsiteX10747" fmla="*/ 5710737 w 12191954"/>
              <a:gd name="connsiteY10747" fmla="*/ 1817388 h 4397375"/>
              <a:gd name="connsiteX10748" fmla="*/ 5711795 w 12191954"/>
              <a:gd name="connsiteY10748" fmla="*/ 1814170 h 4397375"/>
              <a:gd name="connsiteX10749" fmla="*/ 5713913 w 12191954"/>
              <a:gd name="connsiteY10749" fmla="*/ 1810952 h 4397375"/>
              <a:gd name="connsiteX10750" fmla="*/ 5715500 w 12191954"/>
              <a:gd name="connsiteY10750" fmla="*/ 1808806 h 4397375"/>
              <a:gd name="connsiteX10751" fmla="*/ 5717087 w 12191954"/>
              <a:gd name="connsiteY10751" fmla="*/ 1806125 h 4397375"/>
              <a:gd name="connsiteX10752" fmla="*/ 5719732 w 12191954"/>
              <a:gd name="connsiteY10752" fmla="*/ 1804516 h 4397375"/>
              <a:gd name="connsiteX10753" fmla="*/ 5721849 w 12191954"/>
              <a:gd name="connsiteY10753" fmla="*/ 1803443 h 4397375"/>
              <a:gd name="connsiteX10754" fmla="*/ 5727140 w 12191954"/>
              <a:gd name="connsiteY10754" fmla="*/ 1801298 h 4397375"/>
              <a:gd name="connsiteX10755" fmla="*/ 5732960 w 12191954"/>
              <a:gd name="connsiteY10755" fmla="*/ 1800761 h 4397375"/>
              <a:gd name="connsiteX10756" fmla="*/ 4634416 w 12191954"/>
              <a:gd name="connsiteY10756" fmla="*/ 1795463 h 4397375"/>
              <a:gd name="connsiteX10757" fmla="*/ 4637064 w 12191954"/>
              <a:gd name="connsiteY10757" fmla="*/ 1795463 h 4397375"/>
              <a:gd name="connsiteX10758" fmla="*/ 4639184 w 12191954"/>
              <a:gd name="connsiteY10758" fmla="*/ 1795463 h 4397375"/>
              <a:gd name="connsiteX10759" fmla="*/ 4642356 w 12191954"/>
              <a:gd name="connsiteY10759" fmla="*/ 1796534 h 4397375"/>
              <a:gd name="connsiteX10760" fmla="*/ 4645002 w 12191954"/>
              <a:gd name="connsiteY10760" fmla="*/ 1797604 h 4397375"/>
              <a:gd name="connsiteX10761" fmla="*/ 4650292 w 12191954"/>
              <a:gd name="connsiteY10761" fmla="*/ 1802422 h 4397375"/>
              <a:gd name="connsiteX10762" fmla="*/ 4651350 w 12191954"/>
              <a:gd name="connsiteY10762" fmla="*/ 1809382 h 4397375"/>
              <a:gd name="connsiteX10763" fmla="*/ 4650292 w 12191954"/>
              <a:gd name="connsiteY10763" fmla="*/ 1815270 h 4397375"/>
              <a:gd name="connsiteX10764" fmla="*/ 4649764 w 12191954"/>
              <a:gd name="connsiteY10764" fmla="*/ 1819553 h 4397375"/>
              <a:gd name="connsiteX10765" fmla="*/ 4648705 w 12191954"/>
              <a:gd name="connsiteY10765" fmla="*/ 1823835 h 4397375"/>
              <a:gd name="connsiteX10766" fmla="*/ 4646061 w 12191954"/>
              <a:gd name="connsiteY10766" fmla="*/ 1831330 h 4397375"/>
              <a:gd name="connsiteX10767" fmla="*/ 4645002 w 12191954"/>
              <a:gd name="connsiteY10767" fmla="*/ 1836148 h 4397375"/>
              <a:gd name="connsiteX10768" fmla="*/ 4644474 w 12191954"/>
              <a:gd name="connsiteY10768" fmla="*/ 1841501 h 4397375"/>
              <a:gd name="connsiteX10769" fmla="*/ 4643415 w 12191954"/>
              <a:gd name="connsiteY10769" fmla="*/ 1841501 h 4397375"/>
              <a:gd name="connsiteX10770" fmla="*/ 4642886 w 12191954"/>
              <a:gd name="connsiteY10770" fmla="*/ 1840966 h 4397375"/>
              <a:gd name="connsiteX10771" fmla="*/ 4641829 w 12191954"/>
              <a:gd name="connsiteY10771" fmla="*/ 1838824 h 4397375"/>
              <a:gd name="connsiteX10772" fmla="*/ 4640242 w 12191954"/>
              <a:gd name="connsiteY10772" fmla="*/ 1835613 h 4397375"/>
              <a:gd name="connsiteX10773" fmla="*/ 4639713 w 12191954"/>
              <a:gd name="connsiteY10773" fmla="*/ 1831865 h 4397375"/>
              <a:gd name="connsiteX10774" fmla="*/ 4639184 w 12191954"/>
              <a:gd name="connsiteY10774" fmla="*/ 1823835 h 4397375"/>
              <a:gd name="connsiteX10775" fmla="*/ 4638654 w 12191954"/>
              <a:gd name="connsiteY10775" fmla="*/ 1815270 h 4397375"/>
              <a:gd name="connsiteX10776" fmla="*/ 4637064 w 12191954"/>
              <a:gd name="connsiteY10776" fmla="*/ 1819017 h 4397375"/>
              <a:gd name="connsiteX10777" fmla="*/ 4634416 w 12191954"/>
              <a:gd name="connsiteY10777" fmla="*/ 1821694 h 4397375"/>
              <a:gd name="connsiteX10778" fmla="*/ 4631771 w 12191954"/>
              <a:gd name="connsiteY10778" fmla="*/ 1824371 h 4397375"/>
              <a:gd name="connsiteX10779" fmla="*/ 4628597 w 12191954"/>
              <a:gd name="connsiteY10779" fmla="*/ 1825977 h 4397375"/>
              <a:gd name="connsiteX10780" fmla="*/ 4625422 w 12191954"/>
              <a:gd name="connsiteY10780" fmla="*/ 1827047 h 4397375"/>
              <a:gd name="connsiteX10781" fmla="*/ 4622248 w 12191954"/>
              <a:gd name="connsiteY10781" fmla="*/ 1828653 h 4397375"/>
              <a:gd name="connsiteX10782" fmla="*/ 4618543 w 12191954"/>
              <a:gd name="connsiteY10782" fmla="*/ 1828653 h 4397375"/>
              <a:gd name="connsiteX10783" fmla="*/ 4614839 w 12191954"/>
              <a:gd name="connsiteY10783" fmla="*/ 1828653 h 4397375"/>
              <a:gd name="connsiteX10784" fmla="*/ 4618013 w 12191954"/>
              <a:gd name="connsiteY10784" fmla="*/ 1816341 h 4397375"/>
              <a:gd name="connsiteX10785" fmla="*/ 4621717 w 12191954"/>
              <a:gd name="connsiteY10785" fmla="*/ 1807776 h 4397375"/>
              <a:gd name="connsiteX10786" fmla="*/ 4623308 w 12191954"/>
              <a:gd name="connsiteY10786" fmla="*/ 1804564 h 4397375"/>
              <a:gd name="connsiteX10787" fmla="*/ 4625422 w 12191954"/>
              <a:gd name="connsiteY10787" fmla="*/ 1801352 h 4397375"/>
              <a:gd name="connsiteX10788" fmla="*/ 4627539 w 12191954"/>
              <a:gd name="connsiteY10788" fmla="*/ 1799210 h 4397375"/>
              <a:gd name="connsiteX10789" fmla="*/ 4629655 w 12191954"/>
              <a:gd name="connsiteY10789" fmla="*/ 1797069 h 4397375"/>
              <a:gd name="connsiteX10790" fmla="*/ 4632300 w 12191954"/>
              <a:gd name="connsiteY10790" fmla="*/ 1795998 h 4397375"/>
              <a:gd name="connsiteX10791" fmla="*/ 6071078 w 12191954"/>
              <a:gd name="connsiteY10791" fmla="*/ 1790700 h 4397375"/>
              <a:gd name="connsiteX10792" fmla="*/ 6073258 w 12191954"/>
              <a:gd name="connsiteY10792" fmla="*/ 1791229 h 4397375"/>
              <a:gd name="connsiteX10793" fmla="*/ 6074892 w 12191954"/>
              <a:gd name="connsiteY10793" fmla="*/ 1791758 h 4397375"/>
              <a:gd name="connsiteX10794" fmla="*/ 6078162 w 12191954"/>
              <a:gd name="connsiteY10794" fmla="*/ 1793346 h 4397375"/>
              <a:gd name="connsiteX10795" fmla="*/ 6081977 w 12191954"/>
              <a:gd name="connsiteY10795" fmla="*/ 1797579 h 4397375"/>
              <a:gd name="connsiteX10796" fmla="*/ 6084158 w 12191954"/>
              <a:gd name="connsiteY10796" fmla="*/ 1802342 h 4397375"/>
              <a:gd name="connsiteX10797" fmla="*/ 6086881 w 12191954"/>
              <a:gd name="connsiteY10797" fmla="*/ 1809750 h 4397375"/>
              <a:gd name="connsiteX10798" fmla="*/ 6088516 w 12191954"/>
              <a:gd name="connsiteY10798" fmla="*/ 1817158 h 4397375"/>
              <a:gd name="connsiteX10799" fmla="*/ 6089606 w 12191954"/>
              <a:gd name="connsiteY10799" fmla="*/ 1827213 h 4397375"/>
              <a:gd name="connsiteX10800" fmla="*/ 6089606 w 12191954"/>
              <a:gd name="connsiteY10800" fmla="*/ 1838325 h 4397375"/>
              <a:gd name="connsiteX10801" fmla="*/ 6053094 w 12191954"/>
              <a:gd name="connsiteY10801" fmla="*/ 1838325 h 4397375"/>
              <a:gd name="connsiteX10802" fmla="*/ 6053094 w 12191954"/>
              <a:gd name="connsiteY10802" fmla="*/ 1826683 h 4397375"/>
              <a:gd name="connsiteX10803" fmla="*/ 6054184 w 12191954"/>
              <a:gd name="connsiteY10803" fmla="*/ 1817158 h 4397375"/>
              <a:gd name="connsiteX10804" fmla="*/ 6055819 w 12191954"/>
              <a:gd name="connsiteY10804" fmla="*/ 1809221 h 4397375"/>
              <a:gd name="connsiteX10805" fmla="*/ 6058544 w 12191954"/>
              <a:gd name="connsiteY10805" fmla="*/ 1802342 h 4397375"/>
              <a:gd name="connsiteX10806" fmla="*/ 6060724 w 12191954"/>
              <a:gd name="connsiteY10806" fmla="*/ 1797050 h 4397375"/>
              <a:gd name="connsiteX10807" fmla="*/ 6064540 w 12191954"/>
              <a:gd name="connsiteY10807" fmla="*/ 1793346 h 4397375"/>
              <a:gd name="connsiteX10808" fmla="*/ 6067807 w 12191954"/>
              <a:gd name="connsiteY10808" fmla="*/ 1791758 h 4397375"/>
              <a:gd name="connsiteX10809" fmla="*/ 6069444 w 12191954"/>
              <a:gd name="connsiteY10809" fmla="*/ 1791229 h 4397375"/>
              <a:gd name="connsiteX10810" fmla="*/ 4261877 w 12191954"/>
              <a:gd name="connsiteY10810" fmla="*/ 1790700 h 4397375"/>
              <a:gd name="connsiteX10811" fmla="*/ 4263510 w 12191954"/>
              <a:gd name="connsiteY10811" fmla="*/ 1791229 h 4397375"/>
              <a:gd name="connsiteX10812" fmla="*/ 4265144 w 12191954"/>
              <a:gd name="connsiteY10812" fmla="*/ 1791758 h 4397375"/>
              <a:gd name="connsiteX10813" fmla="*/ 4268960 w 12191954"/>
              <a:gd name="connsiteY10813" fmla="*/ 1793346 h 4397375"/>
              <a:gd name="connsiteX10814" fmla="*/ 4272230 w 12191954"/>
              <a:gd name="connsiteY10814" fmla="*/ 1797579 h 4397375"/>
              <a:gd name="connsiteX10815" fmla="*/ 4274955 w 12191954"/>
              <a:gd name="connsiteY10815" fmla="*/ 1802342 h 4397375"/>
              <a:gd name="connsiteX10816" fmla="*/ 4277678 w 12191954"/>
              <a:gd name="connsiteY10816" fmla="*/ 1809750 h 4397375"/>
              <a:gd name="connsiteX10817" fmla="*/ 4278769 w 12191954"/>
              <a:gd name="connsiteY10817" fmla="*/ 1817158 h 4397375"/>
              <a:gd name="connsiteX10818" fmla="*/ 4279859 w 12191954"/>
              <a:gd name="connsiteY10818" fmla="*/ 1827213 h 4397375"/>
              <a:gd name="connsiteX10819" fmla="*/ 4279859 w 12191954"/>
              <a:gd name="connsiteY10819" fmla="*/ 1838325 h 4397375"/>
              <a:gd name="connsiteX10820" fmla="*/ 4243347 w 12191954"/>
              <a:gd name="connsiteY10820" fmla="*/ 1838325 h 4397375"/>
              <a:gd name="connsiteX10821" fmla="*/ 4243347 w 12191954"/>
              <a:gd name="connsiteY10821" fmla="*/ 1826683 h 4397375"/>
              <a:gd name="connsiteX10822" fmla="*/ 4244435 w 12191954"/>
              <a:gd name="connsiteY10822" fmla="*/ 1817158 h 4397375"/>
              <a:gd name="connsiteX10823" fmla="*/ 4246616 w 12191954"/>
              <a:gd name="connsiteY10823" fmla="*/ 1809221 h 4397375"/>
              <a:gd name="connsiteX10824" fmla="*/ 4248796 w 12191954"/>
              <a:gd name="connsiteY10824" fmla="*/ 1802342 h 4397375"/>
              <a:gd name="connsiteX10825" fmla="*/ 4252066 w 12191954"/>
              <a:gd name="connsiteY10825" fmla="*/ 1797050 h 4397375"/>
              <a:gd name="connsiteX10826" fmla="*/ 4254791 w 12191954"/>
              <a:gd name="connsiteY10826" fmla="*/ 1793346 h 4397375"/>
              <a:gd name="connsiteX10827" fmla="*/ 4258607 w 12191954"/>
              <a:gd name="connsiteY10827" fmla="*/ 1791758 h 4397375"/>
              <a:gd name="connsiteX10828" fmla="*/ 4260238 w 12191954"/>
              <a:gd name="connsiteY10828" fmla="*/ 1791229 h 4397375"/>
              <a:gd name="connsiteX10829" fmla="*/ 5525011 w 12191954"/>
              <a:gd name="connsiteY10829" fmla="*/ 1782763 h 4397375"/>
              <a:gd name="connsiteX10830" fmla="*/ 5528187 w 12191954"/>
              <a:gd name="connsiteY10830" fmla="*/ 1782763 h 4397375"/>
              <a:gd name="connsiteX10831" fmla="*/ 5527656 w 12191954"/>
              <a:gd name="connsiteY10831" fmla="*/ 1790110 h 4397375"/>
              <a:gd name="connsiteX10832" fmla="*/ 5528187 w 12191954"/>
              <a:gd name="connsiteY10832" fmla="*/ 1795883 h 4397375"/>
              <a:gd name="connsiteX10833" fmla="*/ 5528717 w 12191954"/>
              <a:gd name="connsiteY10833" fmla="*/ 1801131 h 4397375"/>
              <a:gd name="connsiteX10834" fmla="*/ 5529774 w 12191954"/>
              <a:gd name="connsiteY10834" fmla="*/ 1805329 h 4397375"/>
              <a:gd name="connsiteX10835" fmla="*/ 5532421 w 12191954"/>
              <a:gd name="connsiteY10835" fmla="*/ 1812676 h 4397375"/>
              <a:gd name="connsiteX10836" fmla="*/ 5535066 w 12191954"/>
              <a:gd name="connsiteY10836" fmla="*/ 1818974 h 4397375"/>
              <a:gd name="connsiteX10837" fmla="*/ 5537711 w 12191954"/>
              <a:gd name="connsiteY10837" fmla="*/ 1824222 h 4397375"/>
              <a:gd name="connsiteX10838" fmla="*/ 5538241 w 12191954"/>
              <a:gd name="connsiteY10838" fmla="*/ 1826321 h 4397375"/>
              <a:gd name="connsiteX10839" fmla="*/ 5538770 w 12191954"/>
              <a:gd name="connsiteY10839" fmla="*/ 1829995 h 4397375"/>
              <a:gd name="connsiteX10840" fmla="*/ 5538770 w 12191954"/>
              <a:gd name="connsiteY10840" fmla="*/ 1833143 h 4397375"/>
              <a:gd name="connsiteX10841" fmla="*/ 5537711 w 12191954"/>
              <a:gd name="connsiteY10841" fmla="*/ 1836817 h 4397375"/>
              <a:gd name="connsiteX10842" fmla="*/ 5536654 w 12191954"/>
              <a:gd name="connsiteY10842" fmla="*/ 1841540 h 4397375"/>
              <a:gd name="connsiteX10843" fmla="*/ 5534008 w 12191954"/>
              <a:gd name="connsiteY10843" fmla="*/ 1846263 h 4397375"/>
              <a:gd name="connsiteX10844" fmla="*/ 5531362 w 12191954"/>
              <a:gd name="connsiteY10844" fmla="*/ 1844689 h 4397375"/>
              <a:gd name="connsiteX10845" fmla="*/ 5528717 w 12191954"/>
              <a:gd name="connsiteY10845" fmla="*/ 1841015 h 4397375"/>
              <a:gd name="connsiteX10846" fmla="*/ 5526600 w 12191954"/>
              <a:gd name="connsiteY10846" fmla="*/ 1837866 h 4397375"/>
              <a:gd name="connsiteX10847" fmla="*/ 5525011 w 12191954"/>
              <a:gd name="connsiteY10847" fmla="*/ 1833668 h 4397375"/>
              <a:gd name="connsiteX10848" fmla="*/ 5523954 w 12191954"/>
              <a:gd name="connsiteY10848" fmla="*/ 1829470 h 4397375"/>
              <a:gd name="connsiteX10849" fmla="*/ 5523954 w 12191954"/>
              <a:gd name="connsiteY10849" fmla="*/ 1825796 h 4397375"/>
              <a:gd name="connsiteX10850" fmla="*/ 5524484 w 12191954"/>
              <a:gd name="connsiteY10850" fmla="*/ 1824222 h 4397375"/>
              <a:gd name="connsiteX10851" fmla="*/ 5525011 w 12191954"/>
              <a:gd name="connsiteY10851" fmla="*/ 1823172 h 4397375"/>
              <a:gd name="connsiteX10852" fmla="*/ 5526600 w 12191954"/>
              <a:gd name="connsiteY10852" fmla="*/ 1821598 h 4397375"/>
              <a:gd name="connsiteX10853" fmla="*/ 5528187 w 12191954"/>
              <a:gd name="connsiteY10853" fmla="*/ 1821073 h 4397375"/>
              <a:gd name="connsiteX10854" fmla="*/ 5524484 w 12191954"/>
              <a:gd name="connsiteY10854" fmla="*/ 1812676 h 4397375"/>
              <a:gd name="connsiteX10855" fmla="*/ 5519720 w 12191954"/>
              <a:gd name="connsiteY10855" fmla="*/ 1805854 h 4397375"/>
              <a:gd name="connsiteX10856" fmla="*/ 5514958 w 12191954"/>
              <a:gd name="connsiteY10856" fmla="*/ 1800606 h 4397375"/>
              <a:gd name="connsiteX10857" fmla="*/ 5510197 w 12191954"/>
              <a:gd name="connsiteY10857" fmla="*/ 1795358 h 4397375"/>
              <a:gd name="connsiteX10858" fmla="*/ 5510725 w 12191954"/>
              <a:gd name="connsiteY10858" fmla="*/ 1790635 h 4397375"/>
              <a:gd name="connsiteX10859" fmla="*/ 5512312 w 12191954"/>
              <a:gd name="connsiteY10859" fmla="*/ 1786961 h 4397375"/>
              <a:gd name="connsiteX10860" fmla="*/ 5514431 w 12191954"/>
              <a:gd name="connsiteY10860" fmla="*/ 1785387 h 4397375"/>
              <a:gd name="connsiteX10861" fmla="*/ 5517075 w 12191954"/>
              <a:gd name="connsiteY10861" fmla="*/ 1784338 h 4397375"/>
              <a:gd name="connsiteX10862" fmla="*/ 5519720 w 12191954"/>
              <a:gd name="connsiteY10862" fmla="*/ 1783288 h 4397375"/>
              <a:gd name="connsiteX10863" fmla="*/ 5522366 w 12191954"/>
              <a:gd name="connsiteY10863" fmla="*/ 1783288 h 4397375"/>
              <a:gd name="connsiteX10864" fmla="*/ 3715773 w 12191954"/>
              <a:gd name="connsiteY10864" fmla="*/ 1782763 h 4397375"/>
              <a:gd name="connsiteX10865" fmla="*/ 3718420 w 12191954"/>
              <a:gd name="connsiteY10865" fmla="*/ 1782763 h 4397375"/>
              <a:gd name="connsiteX10866" fmla="*/ 3718420 w 12191954"/>
              <a:gd name="connsiteY10866" fmla="*/ 1790110 h 4397375"/>
              <a:gd name="connsiteX10867" fmla="*/ 3718420 w 12191954"/>
              <a:gd name="connsiteY10867" fmla="*/ 1795883 h 4397375"/>
              <a:gd name="connsiteX10868" fmla="*/ 3719479 w 12191954"/>
              <a:gd name="connsiteY10868" fmla="*/ 1801131 h 4397375"/>
              <a:gd name="connsiteX10869" fmla="*/ 3720007 w 12191954"/>
              <a:gd name="connsiteY10869" fmla="*/ 1805329 h 4397375"/>
              <a:gd name="connsiteX10870" fmla="*/ 3723182 w 12191954"/>
              <a:gd name="connsiteY10870" fmla="*/ 1812676 h 4397375"/>
              <a:gd name="connsiteX10871" fmla="*/ 3726357 w 12191954"/>
              <a:gd name="connsiteY10871" fmla="*/ 1818974 h 4397375"/>
              <a:gd name="connsiteX10872" fmla="*/ 3728473 w 12191954"/>
              <a:gd name="connsiteY10872" fmla="*/ 1824222 h 4397375"/>
              <a:gd name="connsiteX10873" fmla="*/ 3729002 w 12191954"/>
              <a:gd name="connsiteY10873" fmla="*/ 1826321 h 4397375"/>
              <a:gd name="connsiteX10874" fmla="*/ 3729002 w 12191954"/>
              <a:gd name="connsiteY10874" fmla="*/ 1829995 h 4397375"/>
              <a:gd name="connsiteX10875" fmla="*/ 3729002 w 12191954"/>
              <a:gd name="connsiteY10875" fmla="*/ 1833143 h 4397375"/>
              <a:gd name="connsiteX10876" fmla="*/ 3728473 w 12191954"/>
              <a:gd name="connsiteY10876" fmla="*/ 1836817 h 4397375"/>
              <a:gd name="connsiteX10877" fmla="*/ 3726885 w 12191954"/>
              <a:gd name="connsiteY10877" fmla="*/ 1841540 h 4397375"/>
              <a:gd name="connsiteX10878" fmla="*/ 3724240 w 12191954"/>
              <a:gd name="connsiteY10878" fmla="*/ 1846263 h 4397375"/>
              <a:gd name="connsiteX10879" fmla="*/ 3722124 w 12191954"/>
              <a:gd name="connsiteY10879" fmla="*/ 1844689 h 4397375"/>
              <a:gd name="connsiteX10880" fmla="*/ 3719479 w 12191954"/>
              <a:gd name="connsiteY10880" fmla="*/ 1841015 h 4397375"/>
              <a:gd name="connsiteX10881" fmla="*/ 3717362 w 12191954"/>
              <a:gd name="connsiteY10881" fmla="*/ 1837866 h 4397375"/>
              <a:gd name="connsiteX10882" fmla="*/ 3715245 w 12191954"/>
              <a:gd name="connsiteY10882" fmla="*/ 1833668 h 4397375"/>
              <a:gd name="connsiteX10883" fmla="*/ 3714715 w 12191954"/>
              <a:gd name="connsiteY10883" fmla="*/ 1829470 h 4397375"/>
              <a:gd name="connsiteX10884" fmla="*/ 3714715 w 12191954"/>
              <a:gd name="connsiteY10884" fmla="*/ 1825796 h 4397375"/>
              <a:gd name="connsiteX10885" fmla="*/ 3714715 w 12191954"/>
              <a:gd name="connsiteY10885" fmla="*/ 1824222 h 4397375"/>
              <a:gd name="connsiteX10886" fmla="*/ 3715773 w 12191954"/>
              <a:gd name="connsiteY10886" fmla="*/ 1823172 h 4397375"/>
              <a:gd name="connsiteX10887" fmla="*/ 3717362 w 12191954"/>
              <a:gd name="connsiteY10887" fmla="*/ 1821598 h 4397375"/>
              <a:gd name="connsiteX10888" fmla="*/ 3718420 w 12191954"/>
              <a:gd name="connsiteY10888" fmla="*/ 1821073 h 4397375"/>
              <a:gd name="connsiteX10889" fmla="*/ 3714715 w 12191954"/>
              <a:gd name="connsiteY10889" fmla="*/ 1812676 h 4397375"/>
              <a:gd name="connsiteX10890" fmla="*/ 3710482 w 12191954"/>
              <a:gd name="connsiteY10890" fmla="*/ 1805854 h 4397375"/>
              <a:gd name="connsiteX10891" fmla="*/ 3705720 w 12191954"/>
              <a:gd name="connsiteY10891" fmla="*/ 1800606 h 4397375"/>
              <a:gd name="connsiteX10892" fmla="*/ 3700429 w 12191954"/>
              <a:gd name="connsiteY10892" fmla="*/ 1795358 h 4397375"/>
              <a:gd name="connsiteX10893" fmla="*/ 3700957 w 12191954"/>
              <a:gd name="connsiteY10893" fmla="*/ 1790635 h 4397375"/>
              <a:gd name="connsiteX10894" fmla="*/ 3703073 w 12191954"/>
              <a:gd name="connsiteY10894" fmla="*/ 1786961 h 4397375"/>
              <a:gd name="connsiteX10895" fmla="*/ 3704662 w 12191954"/>
              <a:gd name="connsiteY10895" fmla="*/ 1785387 h 4397375"/>
              <a:gd name="connsiteX10896" fmla="*/ 3707307 w 12191954"/>
              <a:gd name="connsiteY10896" fmla="*/ 1784338 h 4397375"/>
              <a:gd name="connsiteX10897" fmla="*/ 3709954 w 12191954"/>
              <a:gd name="connsiteY10897" fmla="*/ 1783288 h 4397375"/>
              <a:gd name="connsiteX10898" fmla="*/ 3713129 w 12191954"/>
              <a:gd name="connsiteY10898" fmla="*/ 1783288 h 4397375"/>
              <a:gd name="connsiteX10899" fmla="*/ 1905100 w 12191954"/>
              <a:gd name="connsiteY10899" fmla="*/ 1758950 h 4397375"/>
              <a:gd name="connsiteX10900" fmla="*/ 1909367 w 12191954"/>
              <a:gd name="connsiteY10900" fmla="*/ 1758950 h 4397375"/>
              <a:gd name="connsiteX10901" fmla="*/ 1914168 w 12191954"/>
              <a:gd name="connsiteY10901" fmla="*/ 1758950 h 4397375"/>
              <a:gd name="connsiteX10902" fmla="*/ 1918969 w 12191954"/>
              <a:gd name="connsiteY10902" fmla="*/ 1758950 h 4397375"/>
              <a:gd name="connsiteX10903" fmla="*/ 1938171 w 12191954"/>
              <a:gd name="connsiteY10903" fmla="*/ 1761981 h 4397375"/>
              <a:gd name="connsiteX10904" fmla="*/ 1942972 w 12191954"/>
              <a:gd name="connsiteY10904" fmla="*/ 1762486 h 4397375"/>
              <a:gd name="connsiteX10905" fmla="*/ 1947772 w 12191954"/>
              <a:gd name="connsiteY10905" fmla="*/ 1762486 h 4397375"/>
              <a:gd name="connsiteX10906" fmla="*/ 1952040 w 12191954"/>
              <a:gd name="connsiteY10906" fmla="*/ 1761981 h 4397375"/>
              <a:gd name="connsiteX10907" fmla="*/ 1955773 w 12191954"/>
              <a:gd name="connsiteY10907" fmla="*/ 1760971 h 4397375"/>
              <a:gd name="connsiteX10908" fmla="*/ 1953106 w 12191954"/>
              <a:gd name="connsiteY10908" fmla="*/ 1766022 h 4397375"/>
              <a:gd name="connsiteX10909" fmla="*/ 1949909 w 12191954"/>
              <a:gd name="connsiteY10909" fmla="*/ 1770063 h 4397375"/>
              <a:gd name="connsiteX10910" fmla="*/ 1946705 w 12191954"/>
              <a:gd name="connsiteY10910" fmla="*/ 1773093 h 4397375"/>
              <a:gd name="connsiteX10911" fmla="*/ 1942972 w 12191954"/>
              <a:gd name="connsiteY10911" fmla="*/ 1775619 h 4397375"/>
              <a:gd name="connsiteX10912" fmla="*/ 1938704 w 12191954"/>
              <a:gd name="connsiteY10912" fmla="*/ 1777639 h 4397375"/>
              <a:gd name="connsiteX10913" fmla="*/ 1934437 w 12191954"/>
              <a:gd name="connsiteY10913" fmla="*/ 1779660 h 4397375"/>
              <a:gd name="connsiteX10914" fmla="*/ 1930170 w 12191954"/>
              <a:gd name="connsiteY10914" fmla="*/ 1780670 h 4397375"/>
              <a:gd name="connsiteX10915" fmla="*/ 1925370 w 12191954"/>
              <a:gd name="connsiteY10915" fmla="*/ 1781175 h 4397375"/>
              <a:gd name="connsiteX10916" fmla="*/ 1921103 w 12191954"/>
              <a:gd name="connsiteY10916" fmla="*/ 1781175 h 4397375"/>
              <a:gd name="connsiteX10917" fmla="*/ 1916302 w 12191954"/>
              <a:gd name="connsiteY10917" fmla="*/ 1780670 h 4397375"/>
              <a:gd name="connsiteX10918" fmla="*/ 1906701 w 12191954"/>
              <a:gd name="connsiteY10918" fmla="*/ 1779155 h 4397375"/>
              <a:gd name="connsiteX10919" fmla="*/ 1897633 w 12191954"/>
              <a:gd name="connsiteY10919" fmla="*/ 1776629 h 4397375"/>
              <a:gd name="connsiteX10920" fmla="*/ 1889098 w 12191954"/>
              <a:gd name="connsiteY10920" fmla="*/ 1773093 h 4397375"/>
              <a:gd name="connsiteX10921" fmla="*/ 1891765 w 12191954"/>
              <a:gd name="connsiteY10921" fmla="*/ 1768042 h 4397375"/>
              <a:gd name="connsiteX10922" fmla="*/ 1894432 w 12191954"/>
              <a:gd name="connsiteY10922" fmla="*/ 1765011 h 4397375"/>
              <a:gd name="connsiteX10923" fmla="*/ 1897633 w 12191954"/>
              <a:gd name="connsiteY10923" fmla="*/ 1761981 h 4397375"/>
              <a:gd name="connsiteX10924" fmla="*/ 1901367 w 12191954"/>
              <a:gd name="connsiteY10924" fmla="*/ 1760465 h 4397375"/>
              <a:gd name="connsiteX10925" fmla="*/ 7220349 w 12191954"/>
              <a:gd name="connsiteY10925" fmla="*/ 1754188 h 4397375"/>
              <a:gd name="connsiteX10926" fmla="*/ 7223034 w 12191954"/>
              <a:gd name="connsiteY10926" fmla="*/ 1757819 h 4397375"/>
              <a:gd name="connsiteX10927" fmla="*/ 7224107 w 12191954"/>
              <a:gd name="connsiteY10927" fmla="*/ 1761450 h 4397375"/>
              <a:gd name="connsiteX10928" fmla="*/ 7224644 w 12191954"/>
              <a:gd name="connsiteY10928" fmla="*/ 1764043 h 4397375"/>
              <a:gd name="connsiteX10929" fmla="*/ 7225181 w 12191954"/>
              <a:gd name="connsiteY10929" fmla="*/ 1767155 h 4397375"/>
              <a:gd name="connsiteX10930" fmla="*/ 7224644 w 12191954"/>
              <a:gd name="connsiteY10930" fmla="*/ 1772861 h 4397375"/>
              <a:gd name="connsiteX10931" fmla="*/ 7223570 w 12191954"/>
              <a:gd name="connsiteY10931" fmla="*/ 1777529 h 4397375"/>
              <a:gd name="connsiteX10932" fmla="*/ 7221960 w 12191954"/>
              <a:gd name="connsiteY10932" fmla="*/ 1782198 h 4397375"/>
              <a:gd name="connsiteX10933" fmla="*/ 7221423 w 12191954"/>
              <a:gd name="connsiteY10933" fmla="*/ 1786347 h 4397375"/>
              <a:gd name="connsiteX10934" fmla="*/ 7221423 w 12191954"/>
              <a:gd name="connsiteY10934" fmla="*/ 1787903 h 4397375"/>
              <a:gd name="connsiteX10935" fmla="*/ 7223034 w 12191954"/>
              <a:gd name="connsiteY10935" fmla="*/ 1789978 h 4397375"/>
              <a:gd name="connsiteX10936" fmla="*/ 7224107 w 12191954"/>
              <a:gd name="connsiteY10936" fmla="*/ 1791015 h 4397375"/>
              <a:gd name="connsiteX10937" fmla="*/ 7226255 w 12191954"/>
              <a:gd name="connsiteY10937" fmla="*/ 1792571 h 4397375"/>
              <a:gd name="connsiteX10938" fmla="*/ 7225718 w 12191954"/>
              <a:gd name="connsiteY10938" fmla="*/ 1797240 h 4397375"/>
              <a:gd name="connsiteX10939" fmla="*/ 7225181 w 12191954"/>
              <a:gd name="connsiteY10939" fmla="*/ 1800871 h 4397375"/>
              <a:gd name="connsiteX10940" fmla="*/ 7223570 w 12191954"/>
              <a:gd name="connsiteY10940" fmla="*/ 1803464 h 4397375"/>
              <a:gd name="connsiteX10941" fmla="*/ 7221423 w 12191954"/>
              <a:gd name="connsiteY10941" fmla="*/ 1805020 h 4397375"/>
              <a:gd name="connsiteX10942" fmla="*/ 7219812 w 12191954"/>
              <a:gd name="connsiteY10942" fmla="*/ 1806057 h 4397375"/>
              <a:gd name="connsiteX10943" fmla="*/ 7217127 w 12191954"/>
              <a:gd name="connsiteY10943" fmla="*/ 1806576 h 4397375"/>
              <a:gd name="connsiteX10944" fmla="*/ 7214442 w 12191954"/>
              <a:gd name="connsiteY10944" fmla="*/ 1806576 h 4397375"/>
              <a:gd name="connsiteX10945" fmla="*/ 7211757 w 12191954"/>
              <a:gd name="connsiteY10945" fmla="*/ 1806576 h 4397375"/>
              <a:gd name="connsiteX10946" fmla="*/ 7199944 w 12191954"/>
              <a:gd name="connsiteY10946" fmla="*/ 1803983 h 4397375"/>
              <a:gd name="connsiteX10947" fmla="*/ 7196723 w 12191954"/>
              <a:gd name="connsiteY10947" fmla="*/ 1803464 h 4397375"/>
              <a:gd name="connsiteX10948" fmla="*/ 7194575 w 12191954"/>
              <a:gd name="connsiteY10948" fmla="*/ 1803464 h 4397375"/>
              <a:gd name="connsiteX10949" fmla="*/ 7191890 w 12191954"/>
              <a:gd name="connsiteY10949" fmla="*/ 1803983 h 4397375"/>
              <a:gd name="connsiteX10950" fmla="*/ 7189742 w 12191954"/>
              <a:gd name="connsiteY10950" fmla="*/ 1805020 h 4397375"/>
              <a:gd name="connsiteX10951" fmla="*/ 7195649 w 12191954"/>
              <a:gd name="connsiteY10951" fmla="*/ 1787903 h 4397375"/>
              <a:gd name="connsiteX10952" fmla="*/ 7198334 w 12191954"/>
              <a:gd name="connsiteY10952" fmla="*/ 1779604 h 4397375"/>
              <a:gd name="connsiteX10953" fmla="*/ 7201555 w 12191954"/>
              <a:gd name="connsiteY10953" fmla="*/ 1771824 h 4397375"/>
              <a:gd name="connsiteX10954" fmla="*/ 7205314 w 12191954"/>
              <a:gd name="connsiteY10954" fmla="*/ 1765081 h 4397375"/>
              <a:gd name="connsiteX10955" fmla="*/ 7206925 w 12191954"/>
              <a:gd name="connsiteY10955" fmla="*/ 1761969 h 4397375"/>
              <a:gd name="connsiteX10956" fmla="*/ 7209610 w 12191954"/>
              <a:gd name="connsiteY10956" fmla="*/ 1759375 h 4397375"/>
              <a:gd name="connsiteX10957" fmla="*/ 7211757 w 12191954"/>
              <a:gd name="connsiteY10957" fmla="*/ 1757300 h 4397375"/>
              <a:gd name="connsiteX10958" fmla="*/ 7214442 w 12191954"/>
              <a:gd name="connsiteY10958" fmla="*/ 1756263 h 4397375"/>
              <a:gd name="connsiteX10959" fmla="*/ 7217127 w 12191954"/>
              <a:gd name="connsiteY10959" fmla="*/ 1754707 h 4397375"/>
              <a:gd name="connsiteX10960" fmla="*/ 4494653 w 12191954"/>
              <a:gd name="connsiteY10960" fmla="*/ 1751013 h 4397375"/>
              <a:gd name="connsiteX10961" fmla="*/ 4494653 w 12191954"/>
              <a:gd name="connsiteY10961" fmla="*/ 1758370 h 4397375"/>
              <a:gd name="connsiteX10962" fmla="*/ 4495184 w 12191954"/>
              <a:gd name="connsiteY10962" fmla="*/ 1765202 h 4397375"/>
              <a:gd name="connsiteX10963" fmla="*/ 4495717 w 12191954"/>
              <a:gd name="connsiteY10963" fmla="*/ 1770983 h 4397375"/>
              <a:gd name="connsiteX10964" fmla="*/ 4497313 w 12191954"/>
              <a:gd name="connsiteY10964" fmla="*/ 1776238 h 4397375"/>
              <a:gd name="connsiteX10965" fmla="*/ 4499442 w 12191954"/>
              <a:gd name="connsiteY10965" fmla="*/ 1780442 h 4397375"/>
              <a:gd name="connsiteX10966" fmla="*/ 4501036 w 12191954"/>
              <a:gd name="connsiteY10966" fmla="*/ 1784121 h 4397375"/>
              <a:gd name="connsiteX10967" fmla="*/ 4503699 w 12191954"/>
              <a:gd name="connsiteY10967" fmla="*/ 1786748 h 4397375"/>
              <a:gd name="connsiteX10968" fmla="*/ 4506360 w 12191954"/>
              <a:gd name="connsiteY10968" fmla="*/ 1789376 h 4397375"/>
              <a:gd name="connsiteX10969" fmla="*/ 4506891 w 12191954"/>
              <a:gd name="connsiteY10969" fmla="*/ 1795157 h 4397375"/>
              <a:gd name="connsiteX10970" fmla="*/ 4506360 w 12191954"/>
              <a:gd name="connsiteY10970" fmla="*/ 1799886 h 4397375"/>
              <a:gd name="connsiteX10971" fmla="*/ 4505295 w 12191954"/>
              <a:gd name="connsiteY10971" fmla="*/ 1803565 h 4397375"/>
              <a:gd name="connsiteX10972" fmla="*/ 4503699 w 12191954"/>
              <a:gd name="connsiteY10972" fmla="*/ 1806718 h 4397375"/>
              <a:gd name="connsiteX10973" fmla="*/ 4501036 w 12191954"/>
              <a:gd name="connsiteY10973" fmla="*/ 1809346 h 4397375"/>
              <a:gd name="connsiteX10974" fmla="*/ 4498379 w 12191954"/>
              <a:gd name="connsiteY10974" fmla="*/ 1810922 h 4397375"/>
              <a:gd name="connsiteX10975" fmla="*/ 4491994 w 12191954"/>
              <a:gd name="connsiteY10975" fmla="*/ 1814075 h 4397375"/>
              <a:gd name="connsiteX10976" fmla="*/ 4487206 w 12191954"/>
              <a:gd name="connsiteY10976" fmla="*/ 1816177 h 4397375"/>
              <a:gd name="connsiteX10977" fmla="*/ 4485076 w 12191954"/>
              <a:gd name="connsiteY10977" fmla="*/ 1817228 h 4397375"/>
              <a:gd name="connsiteX10978" fmla="*/ 4484011 w 12191954"/>
              <a:gd name="connsiteY10978" fmla="*/ 1818805 h 4397375"/>
              <a:gd name="connsiteX10979" fmla="*/ 4482945 w 12191954"/>
              <a:gd name="connsiteY10979" fmla="*/ 1820381 h 4397375"/>
              <a:gd name="connsiteX10980" fmla="*/ 4484011 w 12191954"/>
              <a:gd name="connsiteY10980" fmla="*/ 1821958 h 4397375"/>
              <a:gd name="connsiteX10981" fmla="*/ 4485076 w 12191954"/>
              <a:gd name="connsiteY10981" fmla="*/ 1824586 h 4397375"/>
              <a:gd name="connsiteX10982" fmla="*/ 4487734 w 12191954"/>
              <a:gd name="connsiteY10982" fmla="*/ 1827213 h 4397375"/>
              <a:gd name="connsiteX10983" fmla="*/ 4485609 w 12191954"/>
              <a:gd name="connsiteY10983" fmla="*/ 1826162 h 4397375"/>
              <a:gd name="connsiteX10984" fmla="*/ 4481882 w 12191954"/>
              <a:gd name="connsiteY10984" fmla="*/ 1825111 h 4397375"/>
              <a:gd name="connsiteX10985" fmla="*/ 4472837 w 12191954"/>
              <a:gd name="connsiteY10985" fmla="*/ 1824586 h 4397375"/>
              <a:gd name="connsiteX10986" fmla="*/ 4462727 w 12191954"/>
              <a:gd name="connsiteY10986" fmla="*/ 1824060 h 4397375"/>
              <a:gd name="connsiteX10987" fmla="*/ 4451553 w 12191954"/>
              <a:gd name="connsiteY10987" fmla="*/ 1823009 h 4397375"/>
              <a:gd name="connsiteX10988" fmla="*/ 4445702 w 12191954"/>
              <a:gd name="connsiteY10988" fmla="*/ 1820907 h 4397375"/>
              <a:gd name="connsiteX10989" fmla="*/ 4439847 w 12191954"/>
              <a:gd name="connsiteY10989" fmla="*/ 1819330 h 4397375"/>
              <a:gd name="connsiteX10990" fmla="*/ 4434527 w 12191954"/>
              <a:gd name="connsiteY10990" fmla="*/ 1816703 h 4397375"/>
              <a:gd name="connsiteX10991" fmla="*/ 4428145 w 12191954"/>
              <a:gd name="connsiteY10991" fmla="*/ 1813550 h 4397375"/>
              <a:gd name="connsiteX10992" fmla="*/ 4423351 w 12191954"/>
              <a:gd name="connsiteY10992" fmla="*/ 1809346 h 4397375"/>
              <a:gd name="connsiteX10993" fmla="*/ 4418032 w 12191954"/>
              <a:gd name="connsiteY10993" fmla="*/ 1804090 h 4397375"/>
              <a:gd name="connsiteX10994" fmla="*/ 4414307 w 12191954"/>
              <a:gd name="connsiteY10994" fmla="*/ 1796733 h 4397375"/>
              <a:gd name="connsiteX10995" fmla="*/ 4410050 w 12191954"/>
              <a:gd name="connsiteY10995" fmla="*/ 1788325 h 4397375"/>
              <a:gd name="connsiteX10996" fmla="*/ 4412712 w 12191954"/>
              <a:gd name="connsiteY10996" fmla="*/ 1778340 h 4397375"/>
              <a:gd name="connsiteX10997" fmla="*/ 4416435 w 12191954"/>
              <a:gd name="connsiteY10997" fmla="*/ 1770457 h 4397375"/>
              <a:gd name="connsiteX10998" fmla="*/ 4418032 w 12191954"/>
              <a:gd name="connsiteY10998" fmla="*/ 1766779 h 4397375"/>
              <a:gd name="connsiteX10999" fmla="*/ 4420694 w 12191954"/>
              <a:gd name="connsiteY10999" fmla="*/ 1764677 h 4397375"/>
              <a:gd name="connsiteX11000" fmla="*/ 4422289 w 12191954"/>
              <a:gd name="connsiteY11000" fmla="*/ 1762049 h 4397375"/>
              <a:gd name="connsiteX11001" fmla="*/ 4424948 w 12191954"/>
              <a:gd name="connsiteY11001" fmla="*/ 1760472 h 4397375"/>
              <a:gd name="connsiteX11002" fmla="*/ 4427077 w 12191954"/>
              <a:gd name="connsiteY11002" fmla="*/ 1758896 h 4397375"/>
              <a:gd name="connsiteX11003" fmla="*/ 4429739 w 12191954"/>
              <a:gd name="connsiteY11003" fmla="*/ 1757845 h 4397375"/>
              <a:gd name="connsiteX11004" fmla="*/ 4434527 w 12191954"/>
              <a:gd name="connsiteY11004" fmla="*/ 1756794 h 4397375"/>
              <a:gd name="connsiteX11005" fmla="*/ 4439847 w 12191954"/>
              <a:gd name="connsiteY11005" fmla="*/ 1756268 h 4397375"/>
              <a:gd name="connsiteX11006" fmla="*/ 4445172 w 12191954"/>
              <a:gd name="connsiteY11006" fmla="*/ 1756794 h 4397375"/>
              <a:gd name="connsiteX11007" fmla="*/ 4456342 w 12191954"/>
              <a:gd name="connsiteY11007" fmla="*/ 1758370 h 4397375"/>
              <a:gd name="connsiteX11008" fmla="*/ 4462195 w 12191954"/>
              <a:gd name="connsiteY11008" fmla="*/ 1758896 h 4397375"/>
              <a:gd name="connsiteX11009" fmla="*/ 4469113 w 12191954"/>
              <a:gd name="connsiteY11009" fmla="*/ 1759947 h 4397375"/>
              <a:gd name="connsiteX11010" fmla="*/ 4474964 w 12191954"/>
              <a:gd name="connsiteY11010" fmla="*/ 1758896 h 4397375"/>
              <a:gd name="connsiteX11011" fmla="*/ 4481350 w 12191954"/>
              <a:gd name="connsiteY11011" fmla="*/ 1757845 h 4397375"/>
              <a:gd name="connsiteX11012" fmla="*/ 4487734 w 12191954"/>
              <a:gd name="connsiteY11012" fmla="*/ 1755217 h 4397375"/>
              <a:gd name="connsiteX11013" fmla="*/ 4490928 w 12191954"/>
              <a:gd name="connsiteY11013" fmla="*/ 1753115 h 4397375"/>
              <a:gd name="connsiteX11014" fmla="*/ 2684818 w 12191954"/>
              <a:gd name="connsiteY11014" fmla="*/ 1751013 h 4397375"/>
              <a:gd name="connsiteX11015" fmla="*/ 2684818 w 12191954"/>
              <a:gd name="connsiteY11015" fmla="*/ 1758370 h 4397375"/>
              <a:gd name="connsiteX11016" fmla="*/ 2685353 w 12191954"/>
              <a:gd name="connsiteY11016" fmla="*/ 1765202 h 4397375"/>
              <a:gd name="connsiteX11017" fmla="*/ 2686423 w 12191954"/>
              <a:gd name="connsiteY11017" fmla="*/ 1770983 h 4397375"/>
              <a:gd name="connsiteX11018" fmla="*/ 2687493 w 12191954"/>
              <a:gd name="connsiteY11018" fmla="*/ 1776238 h 4397375"/>
              <a:gd name="connsiteX11019" fmla="*/ 2689633 w 12191954"/>
              <a:gd name="connsiteY11019" fmla="*/ 1780442 h 4397375"/>
              <a:gd name="connsiteX11020" fmla="*/ 2691773 w 12191954"/>
              <a:gd name="connsiteY11020" fmla="*/ 1784121 h 4397375"/>
              <a:gd name="connsiteX11021" fmla="*/ 2694448 w 12191954"/>
              <a:gd name="connsiteY11021" fmla="*/ 1786748 h 4397375"/>
              <a:gd name="connsiteX11022" fmla="*/ 2696589 w 12191954"/>
              <a:gd name="connsiteY11022" fmla="*/ 1789376 h 4397375"/>
              <a:gd name="connsiteX11023" fmla="*/ 2697123 w 12191954"/>
              <a:gd name="connsiteY11023" fmla="*/ 1795157 h 4397375"/>
              <a:gd name="connsiteX11024" fmla="*/ 2697123 w 12191954"/>
              <a:gd name="connsiteY11024" fmla="*/ 1799886 h 4397375"/>
              <a:gd name="connsiteX11025" fmla="*/ 2696054 w 12191954"/>
              <a:gd name="connsiteY11025" fmla="*/ 1803565 h 4397375"/>
              <a:gd name="connsiteX11026" fmla="*/ 2693913 w 12191954"/>
              <a:gd name="connsiteY11026" fmla="*/ 1806718 h 4397375"/>
              <a:gd name="connsiteX11027" fmla="*/ 2691238 w 12191954"/>
              <a:gd name="connsiteY11027" fmla="*/ 1809346 h 4397375"/>
              <a:gd name="connsiteX11028" fmla="*/ 2689098 w 12191954"/>
              <a:gd name="connsiteY11028" fmla="*/ 1810922 h 4397375"/>
              <a:gd name="connsiteX11029" fmla="*/ 2682678 w 12191954"/>
              <a:gd name="connsiteY11029" fmla="*/ 1814075 h 4397375"/>
              <a:gd name="connsiteX11030" fmla="*/ 2677328 w 12191954"/>
              <a:gd name="connsiteY11030" fmla="*/ 1816177 h 4397375"/>
              <a:gd name="connsiteX11031" fmla="*/ 2675722 w 12191954"/>
              <a:gd name="connsiteY11031" fmla="*/ 1817228 h 4397375"/>
              <a:gd name="connsiteX11032" fmla="*/ 2674117 w 12191954"/>
              <a:gd name="connsiteY11032" fmla="*/ 1818805 h 4397375"/>
              <a:gd name="connsiteX11033" fmla="*/ 2673583 w 12191954"/>
              <a:gd name="connsiteY11033" fmla="*/ 1820381 h 4397375"/>
              <a:gd name="connsiteX11034" fmla="*/ 2674117 w 12191954"/>
              <a:gd name="connsiteY11034" fmla="*/ 1821958 h 4397375"/>
              <a:gd name="connsiteX11035" fmla="*/ 2675722 w 12191954"/>
              <a:gd name="connsiteY11035" fmla="*/ 1824586 h 4397375"/>
              <a:gd name="connsiteX11036" fmla="*/ 2678933 w 12191954"/>
              <a:gd name="connsiteY11036" fmla="*/ 1827213 h 4397375"/>
              <a:gd name="connsiteX11037" fmla="*/ 2675722 w 12191954"/>
              <a:gd name="connsiteY11037" fmla="*/ 1826162 h 4397375"/>
              <a:gd name="connsiteX11038" fmla="*/ 2671977 w 12191954"/>
              <a:gd name="connsiteY11038" fmla="*/ 1825111 h 4397375"/>
              <a:gd name="connsiteX11039" fmla="*/ 2663952 w 12191954"/>
              <a:gd name="connsiteY11039" fmla="*/ 1824586 h 4397375"/>
              <a:gd name="connsiteX11040" fmla="*/ 2652717 w 12191954"/>
              <a:gd name="connsiteY11040" fmla="*/ 1824060 h 4397375"/>
              <a:gd name="connsiteX11041" fmla="*/ 2641481 w 12191954"/>
              <a:gd name="connsiteY11041" fmla="*/ 1823009 h 4397375"/>
              <a:gd name="connsiteX11042" fmla="*/ 2636131 w 12191954"/>
              <a:gd name="connsiteY11042" fmla="*/ 1820907 h 4397375"/>
              <a:gd name="connsiteX11043" fmla="*/ 2630246 w 12191954"/>
              <a:gd name="connsiteY11043" fmla="*/ 1819330 h 4397375"/>
              <a:gd name="connsiteX11044" fmla="*/ 2624361 w 12191954"/>
              <a:gd name="connsiteY11044" fmla="*/ 1816703 h 4397375"/>
              <a:gd name="connsiteX11045" fmla="*/ 2619011 w 12191954"/>
              <a:gd name="connsiteY11045" fmla="*/ 1813550 h 4397375"/>
              <a:gd name="connsiteX11046" fmla="*/ 2613126 w 12191954"/>
              <a:gd name="connsiteY11046" fmla="*/ 1809346 h 4397375"/>
              <a:gd name="connsiteX11047" fmla="*/ 2608311 w 12191954"/>
              <a:gd name="connsiteY11047" fmla="*/ 1804090 h 4397375"/>
              <a:gd name="connsiteX11048" fmla="*/ 2604030 w 12191954"/>
              <a:gd name="connsiteY11048" fmla="*/ 1796733 h 4397375"/>
              <a:gd name="connsiteX11049" fmla="*/ 2600285 w 12191954"/>
              <a:gd name="connsiteY11049" fmla="*/ 1788325 h 4397375"/>
              <a:gd name="connsiteX11050" fmla="*/ 2602960 w 12191954"/>
              <a:gd name="connsiteY11050" fmla="*/ 1778340 h 4397375"/>
              <a:gd name="connsiteX11051" fmla="*/ 2606705 w 12191954"/>
              <a:gd name="connsiteY11051" fmla="*/ 1770457 h 4397375"/>
              <a:gd name="connsiteX11052" fmla="*/ 2608311 w 12191954"/>
              <a:gd name="connsiteY11052" fmla="*/ 1766779 h 4397375"/>
              <a:gd name="connsiteX11053" fmla="*/ 2610450 w 12191954"/>
              <a:gd name="connsiteY11053" fmla="*/ 1764677 h 4397375"/>
              <a:gd name="connsiteX11054" fmla="*/ 2612591 w 12191954"/>
              <a:gd name="connsiteY11054" fmla="*/ 1762049 h 4397375"/>
              <a:gd name="connsiteX11055" fmla="*/ 2614731 w 12191954"/>
              <a:gd name="connsiteY11055" fmla="*/ 1760472 h 4397375"/>
              <a:gd name="connsiteX11056" fmla="*/ 2616871 w 12191954"/>
              <a:gd name="connsiteY11056" fmla="*/ 1758896 h 4397375"/>
              <a:gd name="connsiteX11057" fmla="*/ 2619546 w 12191954"/>
              <a:gd name="connsiteY11057" fmla="*/ 1757845 h 4397375"/>
              <a:gd name="connsiteX11058" fmla="*/ 2624361 w 12191954"/>
              <a:gd name="connsiteY11058" fmla="*/ 1756794 h 4397375"/>
              <a:gd name="connsiteX11059" fmla="*/ 2629711 w 12191954"/>
              <a:gd name="connsiteY11059" fmla="*/ 1756268 h 4397375"/>
              <a:gd name="connsiteX11060" fmla="*/ 2635061 w 12191954"/>
              <a:gd name="connsiteY11060" fmla="*/ 1756794 h 4397375"/>
              <a:gd name="connsiteX11061" fmla="*/ 2646832 w 12191954"/>
              <a:gd name="connsiteY11061" fmla="*/ 1758370 h 4397375"/>
              <a:gd name="connsiteX11062" fmla="*/ 2652717 w 12191954"/>
              <a:gd name="connsiteY11062" fmla="*/ 1758896 h 4397375"/>
              <a:gd name="connsiteX11063" fmla="*/ 2659137 w 12191954"/>
              <a:gd name="connsiteY11063" fmla="*/ 1759947 h 4397375"/>
              <a:gd name="connsiteX11064" fmla="*/ 2665557 w 12191954"/>
              <a:gd name="connsiteY11064" fmla="*/ 1758896 h 4397375"/>
              <a:gd name="connsiteX11065" fmla="*/ 2671442 w 12191954"/>
              <a:gd name="connsiteY11065" fmla="*/ 1757845 h 4397375"/>
              <a:gd name="connsiteX11066" fmla="*/ 2677863 w 12191954"/>
              <a:gd name="connsiteY11066" fmla="*/ 1755217 h 4397375"/>
              <a:gd name="connsiteX11067" fmla="*/ 2681608 w 12191954"/>
              <a:gd name="connsiteY11067" fmla="*/ 1753115 h 4397375"/>
              <a:gd name="connsiteX11068" fmla="*/ 1842718 w 12191954"/>
              <a:gd name="connsiteY11068" fmla="*/ 1751013 h 4397375"/>
              <a:gd name="connsiteX11069" fmla="*/ 1843803 w 12191954"/>
              <a:gd name="connsiteY11069" fmla="*/ 1751550 h 4397375"/>
              <a:gd name="connsiteX11070" fmla="*/ 1845431 w 12191954"/>
              <a:gd name="connsiteY11070" fmla="*/ 1752623 h 4397375"/>
              <a:gd name="connsiteX11071" fmla="*/ 1847601 w 12191954"/>
              <a:gd name="connsiteY11071" fmla="*/ 1755307 h 4397375"/>
              <a:gd name="connsiteX11072" fmla="*/ 1849771 w 12191954"/>
              <a:gd name="connsiteY11072" fmla="*/ 1758528 h 4397375"/>
              <a:gd name="connsiteX11073" fmla="*/ 1855197 w 12191954"/>
              <a:gd name="connsiteY11073" fmla="*/ 1766580 h 4397375"/>
              <a:gd name="connsiteX11074" fmla="*/ 1858453 w 12191954"/>
              <a:gd name="connsiteY11074" fmla="*/ 1770337 h 4397375"/>
              <a:gd name="connsiteX11075" fmla="*/ 1861165 w 12191954"/>
              <a:gd name="connsiteY11075" fmla="*/ 1773021 h 4397375"/>
              <a:gd name="connsiteX11076" fmla="*/ 1864963 w 12191954"/>
              <a:gd name="connsiteY11076" fmla="*/ 1775705 h 4397375"/>
              <a:gd name="connsiteX11077" fmla="*/ 1867134 w 12191954"/>
              <a:gd name="connsiteY11077" fmla="*/ 1776242 h 4397375"/>
              <a:gd name="connsiteX11078" fmla="*/ 1868761 w 12191954"/>
              <a:gd name="connsiteY11078" fmla="*/ 1776242 h 4397375"/>
              <a:gd name="connsiteX11079" fmla="*/ 1870932 w 12191954"/>
              <a:gd name="connsiteY11079" fmla="*/ 1776242 h 4397375"/>
              <a:gd name="connsiteX11080" fmla="*/ 1873102 w 12191954"/>
              <a:gd name="connsiteY11080" fmla="*/ 1775705 h 4397375"/>
              <a:gd name="connsiteX11081" fmla="*/ 1875272 w 12191954"/>
              <a:gd name="connsiteY11081" fmla="*/ 1774632 h 4397375"/>
              <a:gd name="connsiteX11082" fmla="*/ 1877985 w 12191954"/>
              <a:gd name="connsiteY11082" fmla="*/ 1773021 h 4397375"/>
              <a:gd name="connsiteX11083" fmla="*/ 1875272 w 12191954"/>
              <a:gd name="connsiteY11083" fmla="*/ 1783220 h 4397375"/>
              <a:gd name="connsiteX11084" fmla="*/ 1872559 w 12191954"/>
              <a:gd name="connsiteY11084" fmla="*/ 1792882 h 4397375"/>
              <a:gd name="connsiteX11085" fmla="*/ 1868219 w 12191954"/>
              <a:gd name="connsiteY11085" fmla="*/ 1801471 h 4397375"/>
              <a:gd name="connsiteX11086" fmla="*/ 1863878 w 12191954"/>
              <a:gd name="connsiteY11086" fmla="*/ 1808449 h 4397375"/>
              <a:gd name="connsiteX11087" fmla="*/ 1858995 w 12191954"/>
              <a:gd name="connsiteY11087" fmla="*/ 1814890 h 4397375"/>
              <a:gd name="connsiteX11088" fmla="*/ 1853569 w 12191954"/>
              <a:gd name="connsiteY11088" fmla="*/ 1819722 h 4397375"/>
              <a:gd name="connsiteX11089" fmla="*/ 1848144 w 12191954"/>
              <a:gd name="connsiteY11089" fmla="*/ 1822942 h 4397375"/>
              <a:gd name="connsiteX11090" fmla="*/ 1841090 w 12191954"/>
              <a:gd name="connsiteY11090" fmla="*/ 1825626 h 4397375"/>
              <a:gd name="connsiteX11091" fmla="*/ 1844888 w 12191954"/>
              <a:gd name="connsiteY11091" fmla="*/ 1814890 h 4397375"/>
              <a:gd name="connsiteX11092" fmla="*/ 1848144 w 12191954"/>
              <a:gd name="connsiteY11092" fmla="*/ 1806302 h 4397375"/>
              <a:gd name="connsiteX11093" fmla="*/ 1849771 w 12191954"/>
              <a:gd name="connsiteY11093" fmla="*/ 1799324 h 4397375"/>
              <a:gd name="connsiteX11094" fmla="*/ 1849771 w 12191954"/>
              <a:gd name="connsiteY11094" fmla="*/ 1792882 h 4397375"/>
              <a:gd name="connsiteX11095" fmla="*/ 1849771 w 12191954"/>
              <a:gd name="connsiteY11095" fmla="*/ 1790198 h 4397375"/>
              <a:gd name="connsiteX11096" fmla="*/ 1849229 w 12191954"/>
              <a:gd name="connsiteY11096" fmla="*/ 1787514 h 4397375"/>
              <a:gd name="connsiteX11097" fmla="*/ 1848144 w 12191954"/>
              <a:gd name="connsiteY11097" fmla="*/ 1784831 h 4397375"/>
              <a:gd name="connsiteX11098" fmla="*/ 1845973 w 12191954"/>
              <a:gd name="connsiteY11098" fmla="*/ 1782147 h 4397375"/>
              <a:gd name="connsiteX11099" fmla="*/ 1842175 w 12191954"/>
              <a:gd name="connsiteY11099" fmla="*/ 1777316 h 4397375"/>
              <a:gd name="connsiteX11100" fmla="*/ 1835122 w 12191954"/>
              <a:gd name="connsiteY11100" fmla="*/ 1772484 h 4397375"/>
              <a:gd name="connsiteX11101" fmla="*/ 1837292 w 12191954"/>
              <a:gd name="connsiteY11101" fmla="*/ 1763359 h 4397375"/>
              <a:gd name="connsiteX11102" fmla="*/ 1838377 w 12191954"/>
              <a:gd name="connsiteY11102" fmla="*/ 1756918 h 4397375"/>
              <a:gd name="connsiteX11103" fmla="*/ 1840005 w 12191954"/>
              <a:gd name="connsiteY11103" fmla="*/ 1753160 h 4397375"/>
              <a:gd name="connsiteX11104" fmla="*/ 1840548 w 12191954"/>
              <a:gd name="connsiteY11104" fmla="*/ 1752087 h 4397375"/>
              <a:gd name="connsiteX11105" fmla="*/ 1842175 w 12191954"/>
              <a:gd name="connsiteY11105" fmla="*/ 1751550 h 4397375"/>
              <a:gd name="connsiteX11106" fmla="*/ 3288427 w 12191954"/>
              <a:gd name="connsiteY11106" fmla="*/ 1727200 h 4397375"/>
              <a:gd name="connsiteX11107" fmla="*/ 3292152 w 12191954"/>
              <a:gd name="connsiteY11107" fmla="*/ 1727200 h 4397375"/>
              <a:gd name="connsiteX11108" fmla="*/ 3296409 w 12191954"/>
              <a:gd name="connsiteY11108" fmla="*/ 1727200 h 4397375"/>
              <a:gd name="connsiteX11109" fmla="*/ 3300667 w 12191954"/>
              <a:gd name="connsiteY11109" fmla="*/ 1727734 h 4397375"/>
              <a:gd name="connsiteX11110" fmla="*/ 3304392 w 12191954"/>
              <a:gd name="connsiteY11110" fmla="*/ 1728267 h 4397375"/>
              <a:gd name="connsiteX11111" fmla="*/ 3308117 w 12191954"/>
              <a:gd name="connsiteY11111" fmla="*/ 1729868 h 4397375"/>
              <a:gd name="connsiteX11112" fmla="*/ 3311310 w 12191954"/>
              <a:gd name="connsiteY11112" fmla="*/ 1731468 h 4397375"/>
              <a:gd name="connsiteX11113" fmla="*/ 3314503 w 12191954"/>
              <a:gd name="connsiteY11113" fmla="*/ 1733602 h 4397375"/>
              <a:gd name="connsiteX11114" fmla="*/ 3317164 w 12191954"/>
              <a:gd name="connsiteY11114" fmla="*/ 1736270 h 4397375"/>
              <a:gd name="connsiteX11115" fmla="*/ 3323018 w 12191954"/>
              <a:gd name="connsiteY11115" fmla="*/ 1742138 h 4397375"/>
              <a:gd name="connsiteX11116" fmla="*/ 3328340 w 12191954"/>
              <a:gd name="connsiteY11116" fmla="*/ 1749607 h 4397375"/>
              <a:gd name="connsiteX11117" fmla="*/ 3332065 w 12191954"/>
              <a:gd name="connsiteY11117" fmla="*/ 1757610 h 4397375"/>
              <a:gd name="connsiteX11118" fmla="*/ 3335790 w 12191954"/>
              <a:gd name="connsiteY11118" fmla="*/ 1766679 h 4397375"/>
              <a:gd name="connsiteX11119" fmla="*/ 3335259 w 12191954"/>
              <a:gd name="connsiteY11119" fmla="*/ 1771481 h 4397375"/>
              <a:gd name="connsiteX11120" fmla="*/ 3334193 w 12191954"/>
              <a:gd name="connsiteY11120" fmla="*/ 1775215 h 4397375"/>
              <a:gd name="connsiteX11121" fmla="*/ 3331533 w 12191954"/>
              <a:gd name="connsiteY11121" fmla="*/ 1776816 h 4397375"/>
              <a:gd name="connsiteX11122" fmla="*/ 3329404 w 12191954"/>
              <a:gd name="connsiteY11122" fmla="*/ 1777883 h 4397375"/>
              <a:gd name="connsiteX11123" fmla="*/ 3326743 w 12191954"/>
              <a:gd name="connsiteY11123" fmla="*/ 1778417 h 4397375"/>
              <a:gd name="connsiteX11124" fmla="*/ 3324082 w 12191954"/>
              <a:gd name="connsiteY11124" fmla="*/ 1779484 h 4397375"/>
              <a:gd name="connsiteX11125" fmla="*/ 3320889 w 12191954"/>
              <a:gd name="connsiteY11125" fmla="*/ 1779484 h 4397375"/>
              <a:gd name="connsiteX11126" fmla="*/ 3318228 w 12191954"/>
              <a:gd name="connsiteY11126" fmla="*/ 1780017 h 4397375"/>
              <a:gd name="connsiteX11127" fmla="*/ 3319292 w 12191954"/>
              <a:gd name="connsiteY11127" fmla="*/ 1785352 h 4397375"/>
              <a:gd name="connsiteX11128" fmla="*/ 3320357 w 12191954"/>
              <a:gd name="connsiteY11128" fmla="*/ 1787486 h 4397375"/>
              <a:gd name="connsiteX11129" fmla="*/ 3321421 w 12191954"/>
              <a:gd name="connsiteY11129" fmla="*/ 1788553 h 4397375"/>
              <a:gd name="connsiteX11130" fmla="*/ 3323018 w 12191954"/>
              <a:gd name="connsiteY11130" fmla="*/ 1790154 h 4397375"/>
              <a:gd name="connsiteX11131" fmla="*/ 3324082 w 12191954"/>
              <a:gd name="connsiteY11131" fmla="*/ 1791221 h 4397375"/>
              <a:gd name="connsiteX11132" fmla="*/ 3327808 w 12191954"/>
              <a:gd name="connsiteY11132" fmla="*/ 1792288 h 4397375"/>
              <a:gd name="connsiteX11133" fmla="*/ 3331001 w 12191954"/>
              <a:gd name="connsiteY11133" fmla="*/ 1792288 h 4397375"/>
              <a:gd name="connsiteX11134" fmla="*/ 3334726 w 12191954"/>
              <a:gd name="connsiteY11134" fmla="*/ 1792288 h 4397375"/>
              <a:gd name="connsiteX11135" fmla="*/ 3338984 w 12191954"/>
              <a:gd name="connsiteY11135" fmla="*/ 1792288 h 4397375"/>
              <a:gd name="connsiteX11136" fmla="*/ 3341645 w 12191954"/>
              <a:gd name="connsiteY11136" fmla="*/ 1792821 h 4397375"/>
              <a:gd name="connsiteX11137" fmla="*/ 3343242 w 12191954"/>
              <a:gd name="connsiteY11137" fmla="*/ 1795489 h 4397375"/>
              <a:gd name="connsiteX11138" fmla="*/ 3342709 w 12191954"/>
              <a:gd name="connsiteY11138" fmla="*/ 1797623 h 4397375"/>
              <a:gd name="connsiteX11139" fmla="*/ 3341113 w 12191954"/>
              <a:gd name="connsiteY11139" fmla="*/ 1800290 h 4397375"/>
              <a:gd name="connsiteX11140" fmla="*/ 3339516 w 12191954"/>
              <a:gd name="connsiteY11140" fmla="*/ 1802424 h 4397375"/>
              <a:gd name="connsiteX11141" fmla="*/ 3333662 w 12191954"/>
              <a:gd name="connsiteY11141" fmla="*/ 1807226 h 4397375"/>
              <a:gd name="connsiteX11142" fmla="*/ 3325679 w 12191954"/>
              <a:gd name="connsiteY11142" fmla="*/ 1812561 h 4397375"/>
              <a:gd name="connsiteX11143" fmla="*/ 3321421 w 12191954"/>
              <a:gd name="connsiteY11143" fmla="*/ 1816295 h 4397375"/>
              <a:gd name="connsiteX11144" fmla="*/ 3318228 w 12191954"/>
              <a:gd name="connsiteY11144" fmla="*/ 1820030 h 4397375"/>
              <a:gd name="connsiteX11145" fmla="*/ 3314503 w 12191954"/>
              <a:gd name="connsiteY11145" fmla="*/ 1824831 h 4397375"/>
              <a:gd name="connsiteX11146" fmla="*/ 3311310 w 12191954"/>
              <a:gd name="connsiteY11146" fmla="*/ 1829633 h 4397375"/>
              <a:gd name="connsiteX11147" fmla="*/ 3308649 w 12191954"/>
              <a:gd name="connsiteY11147" fmla="*/ 1835501 h 4397375"/>
              <a:gd name="connsiteX11148" fmla="*/ 3306520 w 12191954"/>
              <a:gd name="connsiteY11148" fmla="*/ 1841904 h 4397375"/>
              <a:gd name="connsiteX11149" fmla="*/ 3305988 w 12191954"/>
              <a:gd name="connsiteY11149" fmla="*/ 1849373 h 4397375"/>
              <a:gd name="connsiteX11150" fmla="*/ 3305988 w 12191954"/>
              <a:gd name="connsiteY11150" fmla="*/ 1857375 h 4397375"/>
              <a:gd name="connsiteX11151" fmla="*/ 3303859 w 12191954"/>
              <a:gd name="connsiteY11151" fmla="*/ 1856308 h 4397375"/>
              <a:gd name="connsiteX11152" fmla="*/ 3302264 w 12191954"/>
              <a:gd name="connsiteY11152" fmla="*/ 1854708 h 4397375"/>
              <a:gd name="connsiteX11153" fmla="*/ 3301731 w 12191954"/>
              <a:gd name="connsiteY11153" fmla="*/ 1852574 h 4397375"/>
              <a:gd name="connsiteX11154" fmla="*/ 3301731 w 12191954"/>
              <a:gd name="connsiteY11154" fmla="*/ 1850440 h 4397375"/>
              <a:gd name="connsiteX11155" fmla="*/ 3302264 w 12191954"/>
              <a:gd name="connsiteY11155" fmla="*/ 1847772 h 4397375"/>
              <a:gd name="connsiteX11156" fmla="*/ 3303859 w 12191954"/>
              <a:gd name="connsiteY11156" fmla="*/ 1846172 h 4397375"/>
              <a:gd name="connsiteX11157" fmla="*/ 3304924 w 12191954"/>
              <a:gd name="connsiteY11157" fmla="*/ 1845105 h 4397375"/>
              <a:gd name="connsiteX11158" fmla="*/ 3305988 w 12191954"/>
              <a:gd name="connsiteY11158" fmla="*/ 1845105 h 4397375"/>
              <a:gd name="connsiteX11159" fmla="*/ 3303859 w 12191954"/>
              <a:gd name="connsiteY11159" fmla="*/ 1836035 h 4397375"/>
              <a:gd name="connsiteX11160" fmla="*/ 3301198 w 12191954"/>
              <a:gd name="connsiteY11160" fmla="*/ 1828032 h 4397375"/>
              <a:gd name="connsiteX11161" fmla="*/ 3298539 w 12191954"/>
              <a:gd name="connsiteY11161" fmla="*/ 1821630 h 4397375"/>
              <a:gd name="connsiteX11162" fmla="*/ 3295345 w 12191954"/>
              <a:gd name="connsiteY11162" fmla="*/ 1815762 h 4397375"/>
              <a:gd name="connsiteX11163" fmla="*/ 3291620 w 12191954"/>
              <a:gd name="connsiteY11163" fmla="*/ 1810427 h 4397375"/>
              <a:gd name="connsiteX11164" fmla="*/ 3288427 w 12191954"/>
              <a:gd name="connsiteY11164" fmla="*/ 1805625 h 4397375"/>
              <a:gd name="connsiteX11165" fmla="*/ 3284170 w 12191954"/>
              <a:gd name="connsiteY11165" fmla="*/ 1801357 h 4397375"/>
              <a:gd name="connsiteX11166" fmla="*/ 3279912 w 12191954"/>
              <a:gd name="connsiteY11166" fmla="*/ 1797623 h 4397375"/>
              <a:gd name="connsiteX11167" fmla="*/ 3270865 w 12191954"/>
              <a:gd name="connsiteY11167" fmla="*/ 1790687 h 4397375"/>
              <a:gd name="connsiteX11168" fmla="*/ 3261818 w 12191954"/>
              <a:gd name="connsiteY11168" fmla="*/ 1783218 h 4397375"/>
              <a:gd name="connsiteX11169" fmla="*/ 3253836 w 12191954"/>
              <a:gd name="connsiteY11169" fmla="*/ 1775749 h 4397375"/>
              <a:gd name="connsiteX11170" fmla="*/ 3250111 w 12191954"/>
              <a:gd name="connsiteY11170" fmla="*/ 1770947 h 4397375"/>
              <a:gd name="connsiteX11171" fmla="*/ 3245853 w 12191954"/>
              <a:gd name="connsiteY11171" fmla="*/ 1766146 h 4397375"/>
              <a:gd name="connsiteX11172" fmla="*/ 3246918 w 12191954"/>
              <a:gd name="connsiteY11172" fmla="*/ 1771481 h 4397375"/>
              <a:gd name="connsiteX11173" fmla="*/ 3247449 w 12191954"/>
              <a:gd name="connsiteY11173" fmla="*/ 1776283 h 4397375"/>
              <a:gd name="connsiteX11174" fmla="*/ 3246918 w 12191954"/>
              <a:gd name="connsiteY11174" fmla="*/ 1781084 h 4397375"/>
              <a:gd name="connsiteX11175" fmla="*/ 3246385 w 12191954"/>
              <a:gd name="connsiteY11175" fmla="*/ 1785352 h 4397375"/>
              <a:gd name="connsiteX11176" fmla="*/ 3245321 w 12191954"/>
              <a:gd name="connsiteY11176" fmla="*/ 1788553 h 4397375"/>
              <a:gd name="connsiteX11177" fmla="*/ 3243724 w 12191954"/>
              <a:gd name="connsiteY11177" fmla="*/ 1792821 h 4397375"/>
              <a:gd name="connsiteX11178" fmla="*/ 3241063 w 12191954"/>
              <a:gd name="connsiteY11178" fmla="*/ 1796022 h 4397375"/>
              <a:gd name="connsiteX11179" fmla="*/ 3238935 w 12191954"/>
              <a:gd name="connsiteY11179" fmla="*/ 1799757 h 4397375"/>
              <a:gd name="connsiteX11180" fmla="*/ 3235742 w 12191954"/>
              <a:gd name="connsiteY11180" fmla="*/ 1801891 h 4397375"/>
              <a:gd name="connsiteX11181" fmla="*/ 3232016 w 12191954"/>
              <a:gd name="connsiteY11181" fmla="*/ 1804558 h 4397375"/>
              <a:gd name="connsiteX11182" fmla="*/ 3228291 w 12191954"/>
              <a:gd name="connsiteY11182" fmla="*/ 1806692 h 4397375"/>
              <a:gd name="connsiteX11183" fmla="*/ 3224565 w 12191954"/>
              <a:gd name="connsiteY11183" fmla="*/ 1808293 h 4397375"/>
              <a:gd name="connsiteX11184" fmla="*/ 3220309 w 12191954"/>
              <a:gd name="connsiteY11184" fmla="*/ 1810427 h 4397375"/>
              <a:gd name="connsiteX11185" fmla="*/ 3216051 w 12191954"/>
              <a:gd name="connsiteY11185" fmla="*/ 1810960 h 4397375"/>
              <a:gd name="connsiteX11186" fmla="*/ 3211793 w 12191954"/>
              <a:gd name="connsiteY11186" fmla="*/ 1812027 h 4397375"/>
              <a:gd name="connsiteX11187" fmla="*/ 3207004 w 12191954"/>
              <a:gd name="connsiteY11187" fmla="*/ 1812561 h 4397375"/>
              <a:gd name="connsiteX11188" fmla="*/ 3202747 w 12191954"/>
              <a:gd name="connsiteY11188" fmla="*/ 1812561 h 4397375"/>
              <a:gd name="connsiteX11189" fmla="*/ 3197957 w 12191954"/>
              <a:gd name="connsiteY11189" fmla="*/ 1812027 h 4397375"/>
              <a:gd name="connsiteX11190" fmla="*/ 3193167 w 12191954"/>
              <a:gd name="connsiteY11190" fmla="*/ 1811494 h 4397375"/>
              <a:gd name="connsiteX11191" fmla="*/ 3189442 w 12191954"/>
              <a:gd name="connsiteY11191" fmla="*/ 1810427 h 4397375"/>
              <a:gd name="connsiteX11192" fmla="*/ 3185185 w 12191954"/>
              <a:gd name="connsiteY11192" fmla="*/ 1809360 h 4397375"/>
              <a:gd name="connsiteX11193" fmla="*/ 3180395 w 12191954"/>
              <a:gd name="connsiteY11193" fmla="*/ 1807226 h 4397375"/>
              <a:gd name="connsiteX11194" fmla="*/ 3176670 w 12191954"/>
              <a:gd name="connsiteY11194" fmla="*/ 1805092 h 4397375"/>
              <a:gd name="connsiteX11195" fmla="*/ 3172412 w 12191954"/>
              <a:gd name="connsiteY11195" fmla="*/ 1802424 h 4397375"/>
              <a:gd name="connsiteX11196" fmla="*/ 3169752 w 12191954"/>
              <a:gd name="connsiteY11196" fmla="*/ 1799223 h 4397375"/>
              <a:gd name="connsiteX11197" fmla="*/ 3166026 w 12191954"/>
              <a:gd name="connsiteY11197" fmla="*/ 1796022 h 4397375"/>
              <a:gd name="connsiteX11198" fmla="*/ 3163365 w 12191954"/>
              <a:gd name="connsiteY11198" fmla="*/ 1791754 h 4397375"/>
              <a:gd name="connsiteX11199" fmla="*/ 3160705 w 12191954"/>
              <a:gd name="connsiteY11199" fmla="*/ 1787486 h 4397375"/>
              <a:gd name="connsiteX11200" fmla="*/ 3158576 w 12191954"/>
              <a:gd name="connsiteY11200" fmla="*/ 1782685 h 4397375"/>
              <a:gd name="connsiteX11201" fmla="*/ 3157512 w 12191954"/>
              <a:gd name="connsiteY11201" fmla="*/ 1777350 h 4397375"/>
              <a:gd name="connsiteX11202" fmla="*/ 3156447 w 12191954"/>
              <a:gd name="connsiteY11202" fmla="*/ 1771481 h 4397375"/>
              <a:gd name="connsiteX11203" fmla="*/ 3155915 w 12191954"/>
              <a:gd name="connsiteY11203" fmla="*/ 1765612 h 4397375"/>
              <a:gd name="connsiteX11204" fmla="*/ 3170284 w 12191954"/>
              <a:gd name="connsiteY11204" fmla="*/ 1760277 h 4397375"/>
              <a:gd name="connsiteX11205" fmla="*/ 3185717 w 12191954"/>
              <a:gd name="connsiteY11205" fmla="*/ 1753875 h 4397375"/>
              <a:gd name="connsiteX11206" fmla="*/ 3202215 w 12191954"/>
              <a:gd name="connsiteY11206" fmla="*/ 1748540 h 4397375"/>
              <a:gd name="connsiteX11207" fmla="*/ 3210729 w 12191954"/>
              <a:gd name="connsiteY11207" fmla="*/ 1746940 h 4397375"/>
              <a:gd name="connsiteX11208" fmla="*/ 3219244 w 12191954"/>
              <a:gd name="connsiteY11208" fmla="*/ 1745339 h 4397375"/>
              <a:gd name="connsiteX11209" fmla="*/ 3227227 w 12191954"/>
              <a:gd name="connsiteY11209" fmla="*/ 1743739 h 4397375"/>
              <a:gd name="connsiteX11210" fmla="*/ 3235742 w 12191954"/>
              <a:gd name="connsiteY11210" fmla="*/ 1743739 h 4397375"/>
              <a:gd name="connsiteX11211" fmla="*/ 3244256 w 12191954"/>
              <a:gd name="connsiteY11211" fmla="*/ 1745339 h 4397375"/>
              <a:gd name="connsiteX11212" fmla="*/ 3251707 w 12191954"/>
              <a:gd name="connsiteY11212" fmla="*/ 1746940 h 4397375"/>
              <a:gd name="connsiteX11213" fmla="*/ 3260221 w 12191954"/>
              <a:gd name="connsiteY11213" fmla="*/ 1750141 h 4397375"/>
              <a:gd name="connsiteX11214" fmla="*/ 3267140 w 12191954"/>
              <a:gd name="connsiteY11214" fmla="*/ 1753875 h 4397375"/>
              <a:gd name="connsiteX11215" fmla="*/ 3275123 w 12191954"/>
              <a:gd name="connsiteY11215" fmla="*/ 1759744 h 4397375"/>
              <a:gd name="connsiteX11216" fmla="*/ 3282041 w 12191954"/>
              <a:gd name="connsiteY11216" fmla="*/ 1766679 h 4397375"/>
              <a:gd name="connsiteX11217" fmla="*/ 3283637 w 12191954"/>
              <a:gd name="connsiteY11217" fmla="*/ 1766146 h 4397375"/>
              <a:gd name="connsiteX11218" fmla="*/ 3284702 w 12191954"/>
              <a:gd name="connsiteY11218" fmla="*/ 1765079 h 4397375"/>
              <a:gd name="connsiteX11219" fmla="*/ 3285767 w 12191954"/>
              <a:gd name="connsiteY11219" fmla="*/ 1761878 h 4397375"/>
              <a:gd name="connsiteX11220" fmla="*/ 3286831 w 12191954"/>
              <a:gd name="connsiteY11220" fmla="*/ 1757076 h 4397375"/>
              <a:gd name="connsiteX11221" fmla="*/ 3287362 w 12191954"/>
              <a:gd name="connsiteY11221" fmla="*/ 1751741 h 4397375"/>
              <a:gd name="connsiteX11222" fmla="*/ 3287362 w 12191954"/>
              <a:gd name="connsiteY11222" fmla="*/ 1740004 h 4397375"/>
              <a:gd name="connsiteX11223" fmla="*/ 5886943 w 12191954"/>
              <a:gd name="connsiteY11223" fmla="*/ 1719263 h 4397375"/>
              <a:gd name="connsiteX11224" fmla="*/ 5891177 w 12191954"/>
              <a:gd name="connsiteY11224" fmla="*/ 1719785 h 4397375"/>
              <a:gd name="connsiteX11225" fmla="*/ 5895411 w 12191954"/>
              <a:gd name="connsiteY11225" fmla="*/ 1721873 h 4397375"/>
              <a:gd name="connsiteX11226" fmla="*/ 5899643 w 12191954"/>
              <a:gd name="connsiteY11226" fmla="*/ 1723960 h 4397375"/>
              <a:gd name="connsiteX11227" fmla="*/ 5907579 w 12191954"/>
              <a:gd name="connsiteY11227" fmla="*/ 1729701 h 4397375"/>
              <a:gd name="connsiteX11228" fmla="*/ 5914989 w 12191954"/>
              <a:gd name="connsiteY11228" fmla="*/ 1734921 h 4397375"/>
              <a:gd name="connsiteX11229" fmla="*/ 5917105 w 12191954"/>
              <a:gd name="connsiteY11229" fmla="*/ 1737008 h 4397375"/>
              <a:gd name="connsiteX11230" fmla="*/ 5919750 w 12191954"/>
              <a:gd name="connsiteY11230" fmla="*/ 1737530 h 4397375"/>
              <a:gd name="connsiteX11231" fmla="*/ 5920279 w 12191954"/>
              <a:gd name="connsiteY11231" fmla="*/ 1737530 h 4397375"/>
              <a:gd name="connsiteX11232" fmla="*/ 5920809 w 12191954"/>
              <a:gd name="connsiteY11232" fmla="*/ 1737008 h 4397375"/>
              <a:gd name="connsiteX11233" fmla="*/ 5921338 w 12191954"/>
              <a:gd name="connsiteY11233" fmla="*/ 1733877 h 4397375"/>
              <a:gd name="connsiteX11234" fmla="*/ 5923985 w 12191954"/>
              <a:gd name="connsiteY11234" fmla="*/ 1741706 h 4397375"/>
              <a:gd name="connsiteX11235" fmla="*/ 5924513 w 12191954"/>
              <a:gd name="connsiteY11235" fmla="*/ 1747447 h 4397375"/>
              <a:gd name="connsiteX11236" fmla="*/ 5923985 w 12191954"/>
              <a:gd name="connsiteY11236" fmla="*/ 1750056 h 4397375"/>
              <a:gd name="connsiteX11237" fmla="*/ 5923985 w 12191954"/>
              <a:gd name="connsiteY11237" fmla="*/ 1752144 h 4397375"/>
              <a:gd name="connsiteX11238" fmla="*/ 5922396 w 12191954"/>
              <a:gd name="connsiteY11238" fmla="*/ 1753710 h 4397375"/>
              <a:gd name="connsiteX11239" fmla="*/ 5921338 w 12191954"/>
              <a:gd name="connsiteY11239" fmla="*/ 1755275 h 4397375"/>
              <a:gd name="connsiteX11240" fmla="*/ 5920279 w 12191954"/>
              <a:gd name="connsiteY11240" fmla="*/ 1756319 h 4397375"/>
              <a:gd name="connsiteX11241" fmla="*/ 5918693 w 12191954"/>
              <a:gd name="connsiteY11241" fmla="*/ 1756841 h 4397375"/>
              <a:gd name="connsiteX11242" fmla="*/ 5914989 w 12191954"/>
              <a:gd name="connsiteY11242" fmla="*/ 1757363 h 4397375"/>
              <a:gd name="connsiteX11243" fmla="*/ 5910226 w 12191954"/>
              <a:gd name="connsiteY11243" fmla="*/ 1757363 h 4397375"/>
              <a:gd name="connsiteX11244" fmla="*/ 5905463 w 12191954"/>
              <a:gd name="connsiteY11244" fmla="*/ 1756319 h 4397375"/>
              <a:gd name="connsiteX11245" fmla="*/ 5895411 w 12191954"/>
              <a:gd name="connsiteY11245" fmla="*/ 1753188 h 4397375"/>
              <a:gd name="connsiteX11246" fmla="*/ 5885886 w 12191954"/>
              <a:gd name="connsiteY11246" fmla="*/ 1750056 h 4397375"/>
              <a:gd name="connsiteX11247" fmla="*/ 5877948 w 12191954"/>
              <a:gd name="connsiteY11247" fmla="*/ 1746925 h 4397375"/>
              <a:gd name="connsiteX11248" fmla="*/ 5875303 w 12191954"/>
              <a:gd name="connsiteY11248" fmla="*/ 1746403 h 4397375"/>
              <a:gd name="connsiteX11249" fmla="*/ 5873717 w 12191954"/>
              <a:gd name="connsiteY11249" fmla="*/ 1746403 h 4397375"/>
              <a:gd name="connsiteX11250" fmla="*/ 5875303 w 12191954"/>
              <a:gd name="connsiteY11250" fmla="*/ 1736486 h 4397375"/>
              <a:gd name="connsiteX11251" fmla="*/ 5876362 w 12191954"/>
              <a:gd name="connsiteY11251" fmla="*/ 1732311 h 4397375"/>
              <a:gd name="connsiteX11252" fmla="*/ 5876890 w 12191954"/>
              <a:gd name="connsiteY11252" fmla="*/ 1728658 h 4397375"/>
              <a:gd name="connsiteX11253" fmla="*/ 5878478 w 12191954"/>
              <a:gd name="connsiteY11253" fmla="*/ 1726048 h 4397375"/>
              <a:gd name="connsiteX11254" fmla="*/ 5880066 w 12191954"/>
              <a:gd name="connsiteY11254" fmla="*/ 1723438 h 4397375"/>
              <a:gd name="connsiteX11255" fmla="*/ 5881652 w 12191954"/>
              <a:gd name="connsiteY11255" fmla="*/ 1721873 h 4397375"/>
              <a:gd name="connsiteX11256" fmla="*/ 5883240 w 12191954"/>
              <a:gd name="connsiteY11256" fmla="*/ 1720307 h 4397375"/>
              <a:gd name="connsiteX11257" fmla="*/ 5885358 w 12191954"/>
              <a:gd name="connsiteY11257" fmla="*/ 1719785 h 4397375"/>
              <a:gd name="connsiteX11258" fmla="*/ 5647241 w 12191954"/>
              <a:gd name="connsiteY11258" fmla="*/ 1719263 h 4397375"/>
              <a:gd name="connsiteX11259" fmla="*/ 5650416 w 12191954"/>
              <a:gd name="connsiteY11259" fmla="*/ 1730889 h 4397375"/>
              <a:gd name="connsiteX11260" fmla="*/ 5653062 w 12191954"/>
              <a:gd name="connsiteY11260" fmla="*/ 1741987 h 4397375"/>
              <a:gd name="connsiteX11261" fmla="*/ 5656237 w 12191954"/>
              <a:gd name="connsiteY11261" fmla="*/ 1753085 h 4397375"/>
              <a:gd name="connsiteX11262" fmla="*/ 5659941 w 12191954"/>
              <a:gd name="connsiteY11262" fmla="*/ 1763126 h 4397375"/>
              <a:gd name="connsiteX11263" fmla="*/ 5661528 w 12191954"/>
              <a:gd name="connsiteY11263" fmla="*/ 1767882 h 4397375"/>
              <a:gd name="connsiteX11264" fmla="*/ 5664174 w 12191954"/>
              <a:gd name="connsiteY11264" fmla="*/ 1772110 h 4397375"/>
              <a:gd name="connsiteX11265" fmla="*/ 5666290 w 12191954"/>
              <a:gd name="connsiteY11265" fmla="*/ 1775809 h 4397375"/>
              <a:gd name="connsiteX11266" fmla="*/ 5668935 w 12191954"/>
              <a:gd name="connsiteY11266" fmla="*/ 1778980 h 4397375"/>
              <a:gd name="connsiteX11267" fmla="*/ 5671581 w 12191954"/>
              <a:gd name="connsiteY11267" fmla="*/ 1781622 h 4397375"/>
              <a:gd name="connsiteX11268" fmla="*/ 5675286 w 12191954"/>
              <a:gd name="connsiteY11268" fmla="*/ 1783208 h 4397375"/>
              <a:gd name="connsiteX11269" fmla="*/ 5678990 w 12191954"/>
              <a:gd name="connsiteY11269" fmla="*/ 1783736 h 4397375"/>
              <a:gd name="connsiteX11270" fmla="*/ 5683223 w 12191954"/>
              <a:gd name="connsiteY11270" fmla="*/ 1783736 h 4397375"/>
              <a:gd name="connsiteX11271" fmla="*/ 5683223 w 12191954"/>
              <a:gd name="connsiteY11271" fmla="*/ 1800647 h 4397375"/>
              <a:gd name="connsiteX11272" fmla="*/ 5683223 w 12191954"/>
              <a:gd name="connsiteY11272" fmla="*/ 1816501 h 4397375"/>
              <a:gd name="connsiteX11273" fmla="*/ 5682165 w 12191954"/>
              <a:gd name="connsiteY11273" fmla="*/ 1823900 h 4397375"/>
              <a:gd name="connsiteX11274" fmla="*/ 5681106 w 12191954"/>
              <a:gd name="connsiteY11274" fmla="*/ 1829713 h 4397375"/>
              <a:gd name="connsiteX11275" fmla="*/ 5680578 w 12191954"/>
              <a:gd name="connsiteY11275" fmla="*/ 1831827 h 4397375"/>
              <a:gd name="connsiteX11276" fmla="*/ 5679519 w 12191954"/>
              <a:gd name="connsiteY11276" fmla="*/ 1833941 h 4397375"/>
              <a:gd name="connsiteX11277" fmla="*/ 5678460 w 12191954"/>
              <a:gd name="connsiteY11277" fmla="*/ 1834998 h 4397375"/>
              <a:gd name="connsiteX11278" fmla="*/ 5676873 w 12191954"/>
              <a:gd name="connsiteY11278" fmla="*/ 1836054 h 4397375"/>
              <a:gd name="connsiteX11279" fmla="*/ 5678990 w 12191954"/>
              <a:gd name="connsiteY11279" fmla="*/ 1839754 h 4397375"/>
              <a:gd name="connsiteX11280" fmla="*/ 5681106 w 12191954"/>
              <a:gd name="connsiteY11280" fmla="*/ 1842925 h 4397375"/>
              <a:gd name="connsiteX11281" fmla="*/ 5686398 w 12191954"/>
              <a:gd name="connsiteY11281" fmla="*/ 1849795 h 4397375"/>
              <a:gd name="connsiteX11282" fmla="*/ 5692219 w 12191954"/>
              <a:gd name="connsiteY11282" fmla="*/ 1855608 h 4397375"/>
              <a:gd name="connsiteX11283" fmla="*/ 5698568 w 12191954"/>
              <a:gd name="connsiteY11283" fmla="*/ 1861949 h 4397375"/>
              <a:gd name="connsiteX11284" fmla="*/ 5700685 w 12191954"/>
              <a:gd name="connsiteY11284" fmla="*/ 1865649 h 4397375"/>
              <a:gd name="connsiteX11285" fmla="*/ 5702801 w 12191954"/>
              <a:gd name="connsiteY11285" fmla="*/ 1869348 h 4397375"/>
              <a:gd name="connsiteX11286" fmla="*/ 5704388 w 12191954"/>
              <a:gd name="connsiteY11286" fmla="*/ 1873576 h 4397375"/>
              <a:gd name="connsiteX11287" fmla="*/ 5704919 w 12191954"/>
              <a:gd name="connsiteY11287" fmla="*/ 1878332 h 4397375"/>
              <a:gd name="connsiteX11288" fmla="*/ 5704919 w 12191954"/>
              <a:gd name="connsiteY11288" fmla="*/ 1883088 h 4397375"/>
              <a:gd name="connsiteX11289" fmla="*/ 5704388 w 12191954"/>
              <a:gd name="connsiteY11289" fmla="*/ 1888373 h 4397375"/>
              <a:gd name="connsiteX11290" fmla="*/ 5703331 w 12191954"/>
              <a:gd name="connsiteY11290" fmla="*/ 1894186 h 4397375"/>
              <a:gd name="connsiteX11291" fmla="*/ 5700685 w 12191954"/>
              <a:gd name="connsiteY11291" fmla="*/ 1900528 h 4397375"/>
              <a:gd name="connsiteX11292" fmla="*/ 5701214 w 12191954"/>
              <a:gd name="connsiteY11292" fmla="*/ 1905284 h 4397375"/>
              <a:gd name="connsiteX11293" fmla="*/ 5702801 w 12191954"/>
              <a:gd name="connsiteY11293" fmla="*/ 1907398 h 4397375"/>
              <a:gd name="connsiteX11294" fmla="*/ 5703331 w 12191954"/>
              <a:gd name="connsiteY11294" fmla="*/ 1907926 h 4397375"/>
              <a:gd name="connsiteX11295" fmla="*/ 5703860 w 12191954"/>
              <a:gd name="connsiteY11295" fmla="*/ 1908455 h 4397375"/>
              <a:gd name="connsiteX11296" fmla="*/ 5704919 w 12191954"/>
              <a:gd name="connsiteY11296" fmla="*/ 1907926 h 4397375"/>
              <a:gd name="connsiteX11297" fmla="*/ 5706506 w 12191954"/>
              <a:gd name="connsiteY11297" fmla="*/ 1905812 h 4397375"/>
              <a:gd name="connsiteX11298" fmla="*/ 5708623 w 12191954"/>
              <a:gd name="connsiteY11298" fmla="*/ 1902641 h 4397375"/>
              <a:gd name="connsiteX11299" fmla="*/ 5710211 w 12191954"/>
              <a:gd name="connsiteY11299" fmla="*/ 1898414 h 4397375"/>
              <a:gd name="connsiteX11300" fmla="*/ 5711268 w 12191954"/>
              <a:gd name="connsiteY11300" fmla="*/ 1893129 h 4397375"/>
              <a:gd name="connsiteX11301" fmla="*/ 5712856 w 12191954"/>
              <a:gd name="connsiteY11301" fmla="*/ 1887844 h 4397375"/>
              <a:gd name="connsiteX11302" fmla="*/ 5713913 w 12191954"/>
              <a:gd name="connsiteY11302" fmla="*/ 1887844 h 4397375"/>
              <a:gd name="connsiteX11303" fmla="*/ 5714442 w 12191954"/>
              <a:gd name="connsiteY11303" fmla="*/ 1887844 h 4397375"/>
              <a:gd name="connsiteX11304" fmla="*/ 5715501 w 12191954"/>
              <a:gd name="connsiteY11304" fmla="*/ 1889430 h 4397375"/>
              <a:gd name="connsiteX11305" fmla="*/ 5720262 w 12191954"/>
              <a:gd name="connsiteY11305" fmla="*/ 1879389 h 4397375"/>
              <a:gd name="connsiteX11306" fmla="*/ 5725025 w 12191954"/>
              <a:gd name="connsiteY11306" fmla="*/ 1869876 h 4397375"/>
              <a:gd name="connsiteX11307" fmla="*/ 5729260 w 12191954"/>
              <a:gd name="connsiteY11307" fmla="*/ 1860892 h 4397375"/>
              <a:gd name="connsiteX11308" fmla="*/ 5730318 w 12191954"/>
              <a:gd name="connsiteY11308" fmla="*/ 1856665 h 4397375"/>
              <a:gd name="connsiteX11309" fmla="*/ 5731375 w 12191954"/>
              <a:gd name="connsiteY11309" fmla="*/ 1852437 h 4397375"/>
              <a:gd name="connsiteX11310" fmla="*/ 5732962 w 12191954"/>
              <a:gd name="connsiteY11310" fmla="*/ 1853494 h 4397375"/>
              <a:gd name="connsiteX11311" fmla="*/ 5734021 w 12191954"/>
              <a:gd name="connsiteY11311" fmla="*/ 1854551 h 4397375"/>
              <a:gd name="connsiteX11312" fmla="*/ 5735079 w 12191954"/>
              <a:gd name="connsiteY11312" fmla="*/ 1858250 h 4397375"/>
              <a:gd name="connsiteX11313" fmla="*/ 5736667 w 12191954"/>
              <a:gd name="connsiteY11313" fmla="*/ 1866706 h 4397375"/>
              <a:gd name="connsiteX11314" fmla="*/ 5738254 w 12191954"/>
              <a:gd name="connsiteY11314" fmla="*/ 1870933 h 4397375"/>
              <a:gd name="connsiteX11315" fmla="*/ 5739312 w 12191954"/>
              <a:gd name="connsiteY11315" fmla="*/ 1875161 h 4397375"/>
              <a:gd name="connsiteX11316" fmla="*/ 5740899 w 12191954"/>
              <a:gd name="connsiteY11316" fmla="*/ 1877275 h 4397375"/>
              <a:gd name="connsiteX11317" fmla="*/ 5742487 w 12191954"/>
              <a:gd name="connsiteY11317" fmla="*/ 1878332 h 4397375"/>
              <a:gd name="connsiteX11318" fmla="*/ 5743546 w 12191954"/>
              <a:gd name="connsiteY11318" fmla="*/ 1878860 h 4397375"/>
              <a:gd name="connsiteX11319" fmla="*/ 5745132 w 12191954"/>
              <a:gd name="connsiteY11319" fmla="*/ 1875161 h 4397375"/>
              <a:gd name="connsiteX11320" fmla="*/ 5746191 w 12191954"/>
              <a:gd name="connsiteY11320" fmla="*/ 1870933 h 4397375"/>
              <a:gd name="connsiteX11321" fmla="*/ 5747250 w 12191954"/>
              <a:gd name="connsiteY11321" fmla="*/ 1865120 h 4397375"/>
              <a:gd name="connsiteX11322" fmla="*/ 5747778 w 12191954"/>
              <a:gd name="connsiteY11322" fmla="*/ 1859307 h 4397375"/>
              <a:gd name="connsiteX11323" fmla="*/ 5747778 w 12191954"/>
              <a:gd name="connsiteY11323" fmla="*/ 1845567 h 4397375"/>
              <a:gd name="connsiteX11324" fmla="*/ 5746191 w 12191954"/>
              <a:gd name="connsiteY11324" fmla="*/ 1831827 h 4397375"/>
              <a:gd name="connsiteX11325" fmla="*/ 5744604 w 12191954"/>
              <a:gd name="connsiteY11325" fmla="*/ 1827599 h 4397375"/>
              <a:gd name="connsiteX11326" fmla="*/ 5743016 w 12191954"/>
              <a:gd name="connsiteY11326" fmla="*/ 1822843 h 4397375"/>
              <a:gd name="connsiteX11327" fmla="*/ 5744074 w 12191954"/>
              <a:gd name="connsiteY11327" fmla="*/ 1822314 h 4397375"/>
              <a:gd name="connsiteX11328" fmla="*/ 5745132 w 12191954"/>
              <a:gd name="connsiteY11328" fmla="*/ 1821257 h 4397375"/>
              <a:gd name="connsiteX11329" fmla="*/ 5743546 w 12191954"/>
              <a:gd name="connsiteY11329" fmla="*/ 1814387 h 4397375"/>
              <a:gd name="connsiteX11330" fmla="*/ 5744604 w 12191954"/>
              <a:gd name="connsiteY11330" fmla="*/ 1809631 h 4397375"/>
              <a:gd name="connsiteX11331" fmla="*/ 5745662 w 12191954"/>
              <a:gd name="connsiteY11331" fmla="*/ 1806460 h 4397375"/>
              <a:gd name="connsiteX11332" fmla="*/ 5748308 w 12191954"/>
              <a:gd name="connsiteY11332" fmla="*/ 1804346 h 4397375"/>
              <a:gd name="connsiteX11333" fmla="*/ 5749895 w 12191954"/>
              <a:gd name="connsiteY11333" fmla="*/ 1802761 h 4397375"/>
              <a:gd name="connsiteX11334" fmla="*/ 5753069 w 12191954"/>
              <a:gd name="connsiteY11334" fmla="*/ 1801704 h 4397375"/>
              <a:gd name="connsiteX11335" fmla="*/ 5755187 w 12191954"/>
              <a:gd name="connsiteY11335" fmla="*/ 1801704 h 4397375"/>
              <a:gd name="connsiteX11336" fmla="*/ 5761006 w 12191954"/>
              <a:gd name="connsiteY11336" fmla="*/ 1801704 h 4397375"/>
              <a:gd name="connsiteX11337" fmla="*/ 5771061 w 12191954"/>
              <a:gd name="connsiteY11337" fmla="*/ 1783736 h 4397375"/>
              <a:gd name="connsiteX11338" fmla="*/ 5775824 w 12191954"/>
              <a:gd name="connsiteY11338" fmla="*/ 1776338 h 4397375"/>
              <a:gd name="connsiteX11339" fmla="*/ 5780586 w 12191954"/>
              <a:gd name="connsiteY11339" fmla="*/ 1769996 h 4397375"/>
              <a:gd name="connsiteX11340" fmla="*/ 5783230 w 12191954"/>
              <a:gd name="connsiteY11340" fmla="*/ 1766825 h 4397375"/>
              <a:gd name="connsiteX11341" fmla="*/ 5786406 w 12191954"/>
              <a:gd name="connsiteY11341" fmla="*/ 1765240 h 4397375"/>
              <a:gd name="connsiteX11342" fmla="*/ 5788522 w 12191954"/>
              <a:gd name="connsiteY11342" fmla="*/ 1763654 h 4397375"/>
              <a:gd name="connsiteX11343" fmla="*/ 5791697 w 12191954"/>
              <a:gd name="connsiteY11343" fmla="*/ 1763654 h 4397375"/>
              <a:gd name="connsiteX11344" fmla="*/ 5793814 w 12191954"/>
              <a:gd name="connsiteY11344" fmla="*/ 1764183 h 4397375"/>
              <a:gd name="connsiteX11345" fmla="*/ 5796990 w 12191954"/>
              <a:gd name="connsiteY11345" fmla="*/ 1765768 h 4397375"/>
              <a:gd name="connsiteX11346" fmla="*/ 5799635 w 12191954"/>
              <a:gd name="connsiteY11346" fmla="*/ 1768411 h 4397375"/>
              <a:gd name="connsiteX11347" fmla="*/ 5802810 w 12191954"/>
              <a:gd name="connsiteY11347" fmla="*/ 1772110 h 4397375"/>
              <a:gd name="connsiteX11348" fmla="*/ 5801752 w 12191954"/>
              <a:gd name="connsiteY11348" fmla="*/ 1780565 h 4397375"/>
              <a:gd name="connsiteX11349" fmla="*/ 5800163 w 12191954"/>
              <a:gd name="connsiteY11349" fmla="*/ 1786379 h 4397375"/>
              <a:gd name="connsiteX11350" fmla="*/ 5798577 w 12191954"/>
              <a:gd name="connsiteY11350" fmla="*/ 1790606 h 4397375"/>
              <a:gd name="connsiteX11351" fmla="*/ 5796990 w 12191954"/>
              <a:gd name="connsiteY11351" fmla="*/ 1792720 h 4397375"/>
              <a:gd name="connsiteX11352" fmla="*/ 5794872 w 12191954"/>
              <a:gd name="connsiteY11352" fmla="*/ 1794834 h 4397375"/>
              <a:gd name="connsiteX11353" fmla="*/ 5793285 w 12191954"/>
              <a:gd name="connsiteY11353" fmla="*/ 1795362 h 4397375"/>
              <a:gd name="connsiteX11354" fmla="*/ 5791697 w 12191954"/>
              <a:gd name="connsiteY11354" fmla="*/ 1794834 h 4397375"/>
              <a:gd name="connsiteX11355" fmla="*/ 5789052 w 12191954"/>
              <a:gd name="connsiteY11355" fmla="*/ 1793777 h 4397375"/>
              <a:gd name="connsiteX11356" fmla="*/ 5784818 w 12191954"/>
              <a:gd name="connsiteY11356" fmla="*/ 1791663 h 4397375"/>
              <a:gd name="connsiteX11357" fmla="*/ 5782702 w 12191954"/>
              <a:gd name="connsiteY11357" fmla="*/ 1790606 h 4397375"/>
              <a:gd name="connsiteX11358" fmla="*/ 5780055 w 12191954"/>
              <a:gd name="connsiteY11358" fmla="*/ 1790078 h 4397375"/>
              <a:gd name="connsiteX11359" fmla="*/ 5778469 w 12191954"/>
              <a:gd name="connsiteY11359" fmla="*/ 1790606 h 4397375"/>
              <a:gd name="connsiteX11360" fmla="*/ 5775824 w 12191954"/>
              <a:gd name="connsiteY11360" fmla="*/ 1791663 h 4397375"/>
              <a:gd name="connsiteX11361" fmla="*/ 5774235 w 12191954"/>
              <a:gd name="connsiteY11361" fmla="*/ 1793777 h 4397375"/>
              <a:gd name="connsiteX11362" fmla="*/ 5772648 w 12191954"/>
              <a:gd name="connsiteY11362" fmla="*/ 1797476 h 4397375"/>
              <a:gd name="connsiteX11363" fmla="*/ 5774765 w 12191954"/>
              <a:gd name="connsiteY11363" fmla="*/ 1805932 h 4397375"/>
              <a:gd name="connsiteX11364" fmla="*/ 5776881 w 12191954"/>
              <a:gd name="connsiteY11364" fmla="*/ 1814387 h 4397375"/>
              <a:gd name="connsiteX11365" fmla="*/ 5777941 w 12191954"/>
              <a:gd name="connsiteY11365" fmla="*/ 1824428 h 4397375"/>
              <a:gd name="connsiteX11366" fmla="*/ 5778469 w 12191954"/>
              <a:gd name="connsiteY11366" fmla="*/ 1836583 h 4397375"/>
              <a:gd name="connsiteX11367" fmla="*/ 5781643 w 12191954"/>
              <a:gd name="connsiteY11367" fmla="*/ 1837640 h 4397375"/>
              <a:gd name="connsiteX11368" fmla="*/ 5784289 w 12191954"/>
              <a:gd name="connsiteY11368" fmla="*/ 1837640 h 4397375"/>
              <a:gd name="connsiteX11369" fmla="*/ 5786934 w 12191954"/>
              <a:gd name="connsiteY11369" fmla="*/ 1836583 h 4397375"/>
              <a:gd name="connsiteX11370" fmla="*/ 5788522 w 12191954"/>
              <a:gd name="connsiteY11370" fmla="*/ 1835526 h 4397375"/>
              <a:gd name="connsiteX11371" fmla="*/ 5789580 w 12191954"/>
              <a:gd name="connsiteY11371" fmla="*/ 1832884 h 4397375"/>
              <a:gd name="connsiteX11372" fmla="*/ 5790639 w 12191954"/>
              <a:gd name="connsiteY11372" fmla="*/ 1830241 h 4397375"/>
              <a:gd name="connsiteX11373" fmla="*/ 5793285 w 12191954"/>
              <a:gd name="connsiteY11373" fmla="*/ 1823900 h 4397375"/>
              <a:gd name="connsiteX11374" fmla="*/ 5795401 w 12191954"/>
              <a:gd name="connsiteY11374" fmla="*/ 1817030 h 4397375"/>
              <a:gd name="connsiteX11375" fmla="*/ 5796990 w 12191954"/>
              <a:gd name="connsiteY11375" fmla="*/ 1814916 h 4397375"/>
              <a:gd name="connsiteX11376" fmla="*/ 5798577 w 12191954"/>
              <a:gd name="connsiteY11376" fmla="*/ 1812273 h 4397375"/>
              <a:gd name="connsiteX11377" fmla="*/ 5800163 w 12191954"/>
              <a:gd name="connsiteY11377" fmla="*/ 1810688 h 4397375"/>
              <a:gd name="connsiteX11378" fmla="*/ 5802810 w 12191954"/>
              <a:gd name="connsiteY11378" fmla="*/ 1809631 h 4397375"/>
              <a:gd name="connsiteX11379" fmla="*/ 5804925 w 12191954"/>
              <a:gd name="connsiteY11379" fmla="*/ 1810160 h 4397375"/>
              <a:gd name="connsiteX11380" fmla="*/ 5808101 w 12191954"/>
              <a:gd name="connsiteY11380" fmla="*/ 1811216 h 4397375"/>
              <a:gd name="connsiteX11381" fmla="*/ 5806514 w 12191954"/>
              <a:gd name="connsiteY11381" fmla="*/ 1815973 h 4397375"/>
              <a:gd name="connsiteX11382" fmla="*/ 5804397 w 12191954"/>
              <a:gd name="connsiteY11382" fmla="*/ 1821257 h 4397375"/>
              <a:gd name="connsiteX11383" fmla="*/ 5803338 w 12191954"/>
              <a:gd name="connsiteY11383" fmla="*/ 1826542 h 4397375"/>
              <a:gd name="connsiteX11384" fmla="*/ 5802810 w 12191954"/>
              <a:gd name="connsiteY11384" fmla="*/ 1831298 h 4397375"/>
              <a:gd name="connsiteX11385" fmla="*/ 5802810 w 12191954"/>
              <a:gd name="connsiteY11385" fmla="*/ 1836583 h 4397375"/>
              <a:gd name="connsiteX11386" fmla="*/ 5802810 w 12191954"/>
              <a:gd name="connsiteY11386" fmla="*/ 1841339 h 4397375"/>
              <a:gd name="connsiteX11387" fmla="*/ 5803867 w 12191954"/>
              <a:gd name="connsiteY11387" fmla="*/ 1851380 h 4397375"/>
              <a:gd name="connsiteX11388" fmla="*/ 5807042 w 12191954"/>
              <a:gd name="connsiteY11388" fmla="*/ 1874104 h 4397375"/>
              <a:gd name="connsiteX11389" fmla="*/ 5808101 w 12191954"/>
              <a:gd name="connsiteY11389" fmla="*/ 1886787 h 4397375"/>
              <a:gd name="connsiteX11390" fmla="*/ 5808101 w 12191954"/>
              <a:gd name="connsiteY11390" fmla="*/ 1893657 h 4397375"/>
              <a:gd name="connsiteX11391" fmla="*/ 5808101 w 12191954"/>
              <a:gd name="connsiteY11391" fmla="*/ 1901056 h 4397375"/>
              <a:gd name="connsiteX11392" fmla="*/ 5810217 w 12191954"/>
              <a:gd name="connsiteY11392" fmla="*/ 1901584 h 4397375"/>
              <a:gd name="connsiteX11393" fmla="*/ 5812334 w 12191954"/>
              <a:gd name="connsiteY11393" fmla="*/ 1902641 h 4397375"/>
              <a:gd name="connsiteX11394" fmla="*/ 5816567 w 12191954"/>
              <a:gd name="connsiteY11394" fmla="*/ 1901584 h 4397375"/>
              <a:gd name="connsiteX11395" fmla="*/ 5813392 w 12191954"/>
              <a:gd name="connsiteY11395" fmla="*/ 1895771 h 4397375"/>
              <a:gd name="connsiteX11396" fmla="*/ 5811276 w 12191954"/>
              <a:gd name="connsiteY11396" fmla="*/ 1888901 h 4397375"/>
              <a:gd name="connsiteX11397" fmla="*/ 5809688 w 12191954"/>
              <a:gd name="connsiteY11397" fmla="*/ 1884145 h 4397375"/>
              <a:gd name="connsiteX11398" fmla="*/ 5809159 w 12191954"/>
              <a:gd name="connsiteY11398" fmla="*/ 1879389 h 4397375"/>
              <a:gd name="connsiteX11399" fmla="*/ 5808629 w 12191954"/>
              <a:gd name="connsiteY11399" fmla="*/ 1873576 h 4397375"/>
              <a:gd name="connsiteX11400" fmla="*/ 5809159 w 12191954"/>
              <a:gd name="connsiteY11400" fmla="*/ 1866177 h 4397375"/>
              <a:gd name="connsiteX11401" fmla="*/ 5812863 w 12191954"/>
              <a:gd name="connsiteY11401" fmla="*/ 1865120 h 4397375"/>
              <a:gd name="connsiteX11402" fmla="*/ 5816038 w 12191954"/>
              <a:gd name="connsiteY11402" fmla="*/ 1864592 h 4397375"/>
              <a:gd name="connsiteX11403" fmla="*/ 5819213 w 12191954"/>
              <a:gd name="connsiteY11403" fmla="*/ 1864592 h 4397375"/>
              <a:gd name="connsiteX11404" fmla="*/ 5822388 w 12191954"/>
              <a:gd name="connsiteY11404" fmla="*/ 1864592 h 4397375"/>
              <a:gd name="connsiteX11405" fmla="*/ 5827151 w 12191954"/>
              <a:gd name="connsiteY11405" fmla="*/ 1866177 h 4397375"/>
              <a:gd name="connsiteX11406" fmla="*/ 5832441 w 12191954"/>
              <a:gd name="connsiteY11406" fmla="*/ 1868819 h 4397375"/>
              <a:gd name="connsiteX11407" fmla="*/ 5841437 w 12191954"/>
              <a:gd name="connsiteY11407" fmla="*/ 1874633 h 4397375"/>
              <a:gd name="connsiteX11408" fmla="*/ 5846200 w 12191954"/>
              <a:gd name="connsiteY11408" fmla="*/ 1877275 h 4397375"/>
              <a:gd name="connsiteX11409" fmla="*/ 5850961 w 12191954"/>
              <a:gd name="connsiteY11409" fmla="*/ 1879917 h 4397375"/>
              <a:gd name="connsiteX11410" fmla="*/ 5850433 w 12191954"/>
              <a:gd name="connsiteY11410" fmla="*/ 1884145 h 4397375"/>
              <a:gd name="connsiteX11411" fmla="*/ 5848315 w 12191954"/>
              <a:gd name="connsiteY11411" fmla="*/ 1886787 h 4397375"/>
              <a:gd name="connsiteX11412" fmla="*/ 5846729 w 12191954"/>
              <a:gd name="connsiteY11412" fmla="*/ 1889430 h 4397375"/>
              <a:gd name="connsiteX11413" fmla="*/ 5844082 w 12191954"/>
              <a:gd name="connsiteY11413" fmla="*/ 1891015 h 4397375"/>
              <a:gd name="connsiteX11414" fmla="*/ 5842494 w 12191954"/>
              <a:gd name="connsiteY11414" fmla="*/ 1893657 h 4397375"/>
              <a:gd name="connsiteX11415" fmla="*/ 5840908 w 12191954"/>
              <a:gd name="connsiteY11415" fmla="*/ 1895771 h 4397375"/>
              <a:gd name="connsiteX11416" fmla="*/ 5839320 w 12191954"/>
              <a:gd name="connsiteY11416" fmla="*/ 1899999 h 4397375"/>
              <a:gd name="connsiteX11417" fmla="*/ 5838792 w 12191954"/>
              <a:gd name="connsiteY11417" fmla="*/ 1905284 h 4397375"/>
              <a:gd name="connsiteX11418" fmla="*/ 5840908 w 12191954"/>
              <a:gd name="connsiteY11418" fmla="*/ 1911097 h 4397375"/>
              <a:gd name="connsiteX11419" fmla="*/ 5842494 w 12191954"/>
              <a:gd name="connsiteY11419" fmla="*/ 1915325 h 4397375"/>
              <a:gd name="connsiteX11420" fmla="*/ 5844082 w 12191954"/>
              <a:gd name="connsiteY11420" fmla="*/ 1918495 h 4397375"/>
              <a:gd name="connsiteX11421" fmla="*/ 5846729 w 12191954"/>
              <a:gd name="connsiteY11421" fmla="*/ 1920081 h 4397375"/>
              <a:gd name="connsiteX11422" fmla="*/ 5849374 w 12191954"/>
              <a:gd name="connsiteY11422" fmla="*/ 1920609 h 4397375"/>
              <a:gd name="connsiteX11423" fmla="*/ 5852549 w 12191954"/>
              <a:gd name="connsiteY11423" fmla="*/ 1920609 h 4397375"/>
              <a:gd name="connsiteX11424" fmla="*/ 5855725 w 12191954"/>
              <a:gd name="connsiteY11424" fmla="*/ 1920081 h 4397375"/>
              <a:gd name="connsiteX11425" fmla="*/ 5858369 w 12191954"/>
              <a:gd name="connsiteY11425" fmla="*/ 1918495 h 4397375"/>
              <a:gd name="connsiteX11426" fmla="*/ 5864190 w 12191954"/>
              <a:gd name="connsiteY11426" fmla="*/ 1914796 h 4397375"/>
              <a:gd name="connsiteX11427" fmla="*/ 5871068 w 12191954"/>
              <a:gd name="connsiteY11427" fmla="*/ 1910568 h 4397375"/>
              <a:gd name="connsiteX11428" fmla="*/ 5876360 w 12191954"/>
              <a:gd name="connsiteY11428" fmla="*/ 1907398 h 4397375"/>
              <a:gd name="connsiteX11429" fmla="*/ 5878477 w 12191954"/>
              <a:gd name="connsiteY11429" fmla="*/ 1905812 h 4397375"/>
              <a:gd name="connsiteX11430" fmla="*/ 5881123 w 12191954"/>
              <a:gd name="connsiteY11430" fmla="*/ 1905812 h 4397375"/>
              <a:gd name="connsiteX11431" fmla="*/ 5877419 w 12191954"/>
              <a:gd name="connsiteY11431" fmla="*/ 1914268 h 4397375"/>
              <a:gd name="connsiteX11432" fmla="*/ 5875831 w 12191954"/>
              <a:gd name="connsiteY11432" fmla="*/ 1920081 h 4397375"/>
              <a:gd name="connsiteX11433" fmla="*/ 5875831 w 12191954"/>
              <a:gd name="connsiteY11433" fmla="*/ 1923780 h 4397375"/>
              <a:gd name="connsiteX11434" fmla="*/ 5875831 w 12191954"/>
              <a:gd name="connsiteY11434" fmla="*/ 1924837 h 4397375"/>
              <a:gd name="connsiteX11435" fmla="*/ 5876360 w 12191954"/>
              <a:gd name="connsiteY11435" fmla="*/ 1925366 h 4397375"/>
              <a:gd name="connsiteX11436" fmla="*/ 5877947 w 12191954"/>
              <a:gd name="connsiteY11436" fmla="*/ 1925366 h 4397375"/>
              <a:gd name="connsiteX11437" fmla="*/ 5880593 w 12191954"/>
              <a:gd name="connsiteY11437" fmla="*/ 1924837 h 4397375"/>
              <a:gd name="connsiteX11438" fmla="*/ 5886942 w 12191954"/>
              <a:gd name="connsiteY11438" fmla="*/ 1922723 h 4397375"/>
              <a:gd name="connsiteX11439" fmla="*/ 5890648 w 12191954"/>
              <a:gd name="connsiteY11439" fmla="*/ 1922195 h 4397375"/>
              <a:gd name="connsiteX11440" fmla="*/ 5893822 w 12191954"/>
              <a:gd name="connsiteY11440" fmla="*/ 1921138 h 4397375"/>
              <a:gd name="connsiteX11441" fmla="*/ 5895938 w 12191954"/>
              <a:gd name="connsiteY11441" fmla="*/ 1922195 h 4397375"/>
              <a:gd name="connsiteX11442" fmla="*/ 5897526 w 12191954"/>
              <a:gd name="connsiteY11442" fmla="*/ 1922723 h 4397375"/>
              <a:gd name="connsiteX11443" fmla="*/ 5899642 w 12191954"/>
              <a:gd name="connsiteY11443" fmla="*/ 1923252 h 4397375"/>
              <a:gd name="connsiteX11444" fmla="*/ 5900701 w 12191954"/>
              <a:gd name="connsiteY11444" fmla="*/ 1924837 h 4397375"/>
              <a:gd name="connsiteX11445" fmla="*/ 5901759 w 12191954"/>
              <a:gd name="connsiteY11445" fmla="*/ 1926951 h 4397375"/>
              <a:gd name="connsiteX11446" fmla="*/ 5902818 w 12191954"/>
              <a:gd name="connsiteY11446" fmla="*/ 1929065 h 4397375"/>
              <a:gd name="connsiteX11447" fmla="*/ 5903348 w 12191954"/>
              <a:gd name="connsiteY11447" fmla="*/ 1932236 h 4397375"/>
              <a:gd name="connsiteX11448" fmla="*/ 5904934 w 12191954"/>
              <a:gd name="connsiteY11448" fmla="*/ 1935406 h 4397375"/>
              <a:gd name="connsiteX11449" fmla="*/ 5905463 w 12191954"/>
              <a:gd name="connsiteY11449" fmla="*/ 1944919 h 4397375"/>
              <a:gd name="connsiteX11450" fmla="*/ 5904934 w 12191954"/>
              <a:gd name="connsiteY11450" fmla="*/ 1957602 h 4397375"/>
              <a:gd name="connsiteX11451" fmla="*/ 5899642 w 12191954"/>
              <a:gd name="connsiteY11451" fmla="*/ 1957602 h 4397375"/>
              <a:gd name="connsiteX11452" fmla="*/ 5894880 w 12191954"/>
              <a:gd name="connsiteY11452" fmla="*/ 1958131 h 4397375"/>
              <a:gd name="connsiteX11453" fmla="*/ 5889060 w 12191954"/>
              <a:gd name="connsiteY11453" fmla="*/ 1959716 h 4397375"/>
              <a:gd name="connsiteX11454" fmla="*/ 5883769 w 12191954"/>
              <a:gd name="connsiteY11454" fmla="*/ 1962358 h 4397375"/>
              <a:gd name="connsiteX11455" fmla="*/ 5878477 w 12191954"/>
              <a:gd name="connsiteY11455" fmla="*/ 1966058 h 4397375"/>
              <a:gd name="connsiteX11456" fmla="*/ 5872655 w 12191954"/>
              <a:gd name="connsiteY11456" fmla="*/ 1969228 h 4397375"/>
              <a:gd name="connsiteX11457" fmla="*/ 5861014 w 12191954"/>
              <a:gd name="connsiteY11457" fmla="*/ 1978212 h 4397375"/>
              <a:gd name="connsiteX11458" fmla="*/ 5848844 w 12191954"/>
              <a:gd name="connsiteY11458" fmla="*/ 1987725 h 4397375"/>
              <a:gd name="connsiteX11459" fmla="*/ 5837203 w 12191954"/>
              <a:gd name="connsiteY11459" fmla="*/ 1998294 h 4397375"/>
              <a:gd name="connsiteX11460" fmla="*/ 5825032 w 12191954"/>
              <a:gd name="connsiteY11460" fmla="*/ 2007806 h 4397375"/>
              <a:gd name="connsiteX11461" fmla="*/ 5813392 w 12191954"/>
              <a:gd name="connsiteY11461" fmla="*/ 2016790 h 4397375"/>
              <a:gd name="connsiteX11462" fmla="*/ 5813392 w 12191954"/>
              <a:gd name="connsiteY11462" fmla="*/ 2017319 h 4397375"/>
              <a:gd name="connsiteX11463" fmla="*/ 5812863 w 12191954"/>
              <a:gd name="connsiteY11463" fmla="*/ 2022604 h 4397375"/>
              <a:gd name="connsiteX11464" fmla="*/ 5811276 w 12191954"/>
              <a:gd name="connsiteY11464" fmla="*/ 2027888 h 4397375"/>
              <a:gd name="connsiteX11465" fmla="*/ 5807571 w 12191954"/>
              <a:gd name="connsiteY11465" fmla="*/ 2035815 h 4397375"/>
              <a:gd name="connsiteX11466" fmla="*/ 5805455 w 12191954"/>
              <a:gd name="connsiteY11466" fmla="*/ 2040043 h 4397375"/>
              <a:gd name="connsiteX11467" fmla="*/ 5803867 w 12191954"/>
              <a:gd name="connsiteY11467" fmla="*/ 2044799 h 4397375"/>
              <a:gd name="connsiteX11468" fmla="*/ 5802810 w 12191954"/>
              <a:gd name="connsiteY11468" fmla="*/ 2049555 h 4397375"/>
              <a:gd name="connsiteX11469" fmla="*/ 5801752 w 12191954"/>
              <a:gd name="connsiteY11469" fmla="*/ 2055897 h 4397375"/>
              <a:gd name="connsiteX11470" fmla="*/ 5799105 w 12191954"/>
              <a:gd name="connsiteY11470" fmla="*/ 2053255 h 4397375"/>
              <a:gd name="connsiteX11471" fmla="*/ 5797518 w 12191954"/>
              <a:gd name="connsiteY11471" fmla="*/ 2051141 h 4397375"/>
              <a:gd name="connsiteX11472" fmla="*/ 5794872 w 12191954"/>
              <a:gd name="connsiteY11472" fmla="*/ 2047970 h 4397375"/>
              <a:gd name="connsiteX11473" fmla="*/ 5793285 w 12191954"/>
              <a:gd name="connsiteY11473" fmla="*/ 2044799 h 4397375"/>
              <a:gd name="connsiteX11474" fmla="*/ 5790639 w 12191954"/>
              <a:gd name="connsiteY11474" fmla="*/ 2036344 h 4397375"/>
              <a:gd name="connsiteX11475" fmla="*/ 5788522 w 12191954"/>
              <a:gd name="connsiteY11475" fmla="*/ 2026831 h 4397375"/>
              <a:gd name="connsiteX11476" fmla="*/ 5782702 w 12191954"/>
              <a:gd name="connsiteY11476" fmla="*/ 2027360 h 4397375"/>
              <a:gd name="connsiteX11477" fmla="*/ 5777409 w 12191954"/>
              <a:gd name="connsiteY11477" fmla="*/ 2026831 h 4397375"/>
              <a:gd name="connsiteX11478" fmla="*/ 5774235 w 12191954"/>
              <a:gd name="connsiteY11478" fmla="*/ 2025774 h 4397375"/>
              <a:gd name="connsiteX11479" fmla="*/ 5772119 w 12191954"/>
              <a:gd name="connsiteY11479" fmla="*/ 2024189 h 4397375"/>
              <a:gd name="connsiteX11480" fmla="*/ 5768944 w 12191954"/>
              <a:gd name="connsiteY11480" fmla="*/ 2022604 h 4397375"/>
              <a:gd name="connsiteX11481" fmla="*/ 5766828 w 12191954"/>
              <a:gd name="connsiteY11481" fmla="*/ 2020490 h 4397375"/>
              <a:gd name="connsiteX11482" fmla="*/ 5769473 w 12191954"/>
              <a:gd name="connsiteY11482" fmla="*/ 2018904 h 4397375"/>
              <a:gd name="connsiteX11483" fmla="*/ 5772648 w 12191954"/>
              <a:gd name="connsiteY11483" fmla="*/ 2017847 h 4397375"/>
              <a:gd name="connsiteX11484" fmla="*/ 5774765 w 12191954"/>
              <a:gd name="connsiteY11484" fmla="*/ 2015733 h 4397375"/>
              <a:gd name="connsiteX11485" fmla="*/ 5777409 w 12191954"/>
              <a:gd name="connsiteY11485" fmla="*/ 2013091 h 4397375"/>
              <a:gd name="connsiteX11486" fmla="*/ 5781643 w 12191954"/>
              <a:gd name="connsiteY11486" fmla="*/ 2007278 h 4397375"/>
              <a:gd name="connsiteX11487" fmla="*/ 5784818 w 12191954"/>
              <a:gd name="connsiteY11487" fmla="*/ 2000408 h 4397375"/>
              <a:gd name="connsiteX11488" fmla="*/ 5783760 w 12191954"/>
              <a:gd name="connsiteY11488" fmla="*/ 1991424 h 4397375"/>
              <a:gd name="connsiteX11489" fmla="*/ 5786934 w 12191954"/>
              <a:gd name="connsiteY11489" fmla="*/ 1987725 h 4397375"/>
              <a:gd name="connsiteX11490" fmla="*/ 5789580 w 12191954"/>
              <a:gd name="connsiteY11490" fmla="*/ 1984025 h 4397375"/>
              <a:gd name="connsiteX11491" fmla="*/ 5790639 w 12191954"/>
              <a:gd name="connsiteY11491" fmla="*/ 1976098 h 4397375"/>
              <a:gd name="connsiteX11492" fmla="*/ 5791697 w 12191954"/>
              <a:gd name="connsiteY11492" fmla="*/ 1967643 h 4397375"/>
              <a:gd name="connsiteX11493" fmla="*/ 5792227 w 12191954"/>
              <a:gd name="connsiteY11493" fmla="*/ 1958131 h 4397375"/>
              <a:gd name="connsiteX11494" fmla="*/ 5792227 w 12191954"/>
              <a:gd name="connsiteY11494" fmla="*/ 1947561 h 4397375"/>
              <a:gd name="connsiteX11495" fmla="*/ 5787993 w 12191954"/>
              <a:gd name="connsiteY11495" fmla="*/ 1949675 h 4397375"/>
              <a:gd name="connsiteX11496" fmla="*/ 5784289 w 12191954"/>
              <a:gd name="connsiteY11496" fmla="*/ 1952846 h 4397375"/>
              <a:gd name="connsiteX11497" fmla="*/ 5784818 w 12191954"/>
              <a:gd name="connsiteY11497" fmla="*/ 1959716 h 4397375"/>
              <a:gd name="connsiteX11498" fmla="*/ 5784818 w 12191954"/>
              <a:gd name="connsiteY11498" fmla="*/ 1969228 h 4397375"/>
              <a:gd name="connsiteX11499" fmla="*/ 5780055 w 12191954"/>
              <a:gd name="connsiteY11499" fmla="*/ 1965001 h 4397375"/>
              <a:gd name="connsiteX11500" fmla="*/ 5775295 w 12191954"/>
              <a:gd name="connsiteY11500" fmla="*/ 1961301 h 4397375"/>
              <a:gd name="connsiteX11501" fmla="*/ 5766828 w 12191954"/>
              <a:gd name="connsiteY11501" fmla="*/ 1950732 h 4397375"/>
              <a:gd name="connsiteX11502" fmla="*/ 5758891 w 12191954"/>
              <a:gd name="connsiteY11502" fmla="*/ 1941748 h 4397375"/>
              <a:gd name="connsiteX11503" fmla="*/ 5752012 w 12191954"/>
              <a:gd name="connsiteY11503" fmla="*/ 1932764 h 4397375"/>
              <a:gd name="connsiteX11504" fmla="*/ 5748308 w 12191954"/>
              <a:gd name="connsiteY11504" fmla="*/ 1929065 h 4397375"/>
              <a:gd name="connsiteX11505" fmla="*/ 5744604 w 12191954"/>
              <a:gd name="connsiteY11505" fmla="*/ 1925894 h 4397375"/>
              <a:gd name="connsiteX11506" fmla="*/ 5740899 w 12191954"/>
              <a:gd name="connsiteY11506" fmla="*/ 1924309 h 4397375"/>
              <a:gd name="connsiteX11507" fmla="*/ 5736667 w 12191954"/>
              <a:gd name="connsiteY11507" fmla="*/ 1923252 h 4397375"/>
              <a:gd name="connsiteX11508" fmla="*/ 5732962 w 12191954"/>
              <a:gd name="connsiteY11508" fmla="*/ 1922723 h 4397375"/>
              <a:gd name="connsiteX11509" fmla="*/ 5728729 w 12191954"/>
              <a:gd name="connsiteY11509" fmla="*/ 1923780 h 4397375"/>
              <a:gd name="connsiteX11510" fmla="*/ 5724496 w 12191954"/>
              <a:gd name="connsiteY11510" fmla="*/ 1925894 h 4397375"/>
              <a:gd name="connsiteX11511" fmla="*/ 5719205 w 12191954"/>
              <a:gd name="connsiteY11511" fmla="*/ 1929593 h 4397375"/>
              <a:gd name="connsiteX11512" fmla="*/ 5716030 w 12191954"/>
              <a:gd name="connsiteY11512" fmla="*/ 1924309 h 4397375"/>
              <a:gd name="connsiteX11513" fmla="*/ 5713913 w 12191954"/>
              <a:gd name="connsiteY11513" fmla="*/ 1919024 h 4397375"/>
              <a:gd name="connsiteX11514" fmla="*/ 5708093 w 12191954"/>
              <a:gd name="connsiteY11514" fmla="*/ 1921138 h 4397375"/>
              <a:gd name="connsiteX11515" fmla="*/ 5701744 w 12191954"/>
              <a:gd name="connsiteY11515" fmla="*/ 1923252 h 4397375"/>
              <a:gd name="connsiteX11516" fmla="*/ 5688515 w 12191954"/>
              <a:gd name="connsiteY11516" fmla="*/ 1926951 h 4397375"/>
              <a:gd name="connsiteX11517" fmla="*/ 5681106 w 12191954"/>
              <a:gd name="connsiteY11517" fmla="*/ 1929065 h 4397375"/>
              <a:gd name="connsiteX11518" fmla="*/ 5674227 w 12191954"/>
              <a:gd name="connsiteY11518" fmla="*/ 1931179 h 4397375"/>
              <a:gd name="connsiteX11519" fmla="*/ 5666819 w 12191954"/>
              <a:gd name="connsiteY11519" fmla="*/ 1934878 h 4397375"/>
              <a:gd name="connsiteX11520" fmla="*/ 5659941 w 12191954"/>
              <a:gd name="connsiteY11520" fmla="*/ 1938577 h 4397375"/>
              <a:gd name="connsiteX11521" fmla="*/ 5653062 w 12191954"/>
              <a:gd name="connsiteY11521" fmla="*/ 1943333 h 4397375"/>
              <a:gd name="connsiteX11522" fmla="*/ 5646183 w 12191954"/>
              <a:gd name="connsiteY11522" fmla="*/ 1949147 h 4397375"/>
              <a:gd name="connsiteX11523" fmla="*/ 5640363 w 12191954"/>
              <a:gd name="connsiteY11523" fmla="*/ 1956545 h 4397375"/>
              <a:gd name="connsiteX11524" fmla="*/ 5634542 w 12191954"/>
              <a:gd name="connsiteY11524" fmla="*/ 1964472 h 4397375"/>
              <a:gd name="connsiteX11525" fmla="*/ 5629250 w 12191954"/>
              <a:gd name="connsiteY11525" fmla="*/ 1974513 h 4397375"/>
              <a:gd name="connsiteX11526" fmla="*/ 5624488 w 12191954"/>
              <a:gd name="connsiteY11526" fmla="*/ 1986668 h 4397375"/>
              <a:gd name="connsiteX11527" fmla="*/ 5620256 w 12191954"/>
              <a:gd name="connsiteY11527" fmla="*/ 2000408 h 4397375"/>
              <a:gd name="connsiteX11528" fmla="*/ 5616551 w 12191954"/>
              <a:gd name="connsiteY11528" fmla="*/ 2015733 h 4397375"/>
              <a:gd name="connsiteX11529" fmla="*/ 5613377 w 12191954"/>
              <a:gd name="connsiteY11529" fmla="*/ 2013620 h 4397375"/>
              <a:gd name="connsiteX11530" fmla="*/ 5611788 w 12191954"/>
              <a:gd name="connsiteY11530" fmla="*/ 2010449 h 4397375"/>
              <a:gd name="connsiteX11531" fmla="*/ 5607555 w 12191954"/>
              <a:gd name="connsiteY11531" fmla="*/ 2002522 h 4397375"/>
              <a:gd name="connsiteX11532" fmla="*/ 5605968 w 12191954"/>
              <a:gd name="connsiteY11532" fmla="*/ 1998294 h 4397375"/>
              <a:gd name="connsiteX11533" fmla="*/ 5603851 w 12191954"/>
              <a:gd name="connsiteY11533" fmla="*/ 1994595 h 4397375"/>
              <a:gd name="connsiteX11534" fmla="*/ 5601736 w 12191954"/>
              <a:gd name="connsiteY11534" fmla="*/ 1991952 h 4397375"/>
              <a:gd name="connsiteX11535" fmla="*/ 5598561 w 12191954"/>
              <a:gd name="connsiteY11535" fmla="*/ 1989839 h 4397375"/>
              <a:gd name="connsiteX11536" fmla="*/ 5595915 w 12191954"/>
              <a:gd name="connsiteY11536" fmla="*/ 1992481 h 4397375"/>
              <a:gd name="connsiteX11537" fmla="*/ 5593798 w 12191954"/>
              <a:gd name="connsiteY11537" fmla="*/ 1995652 h 4397375"/>
              <a:gd name="connsiteX11538" fmla="*/ 5590093 w 12191954"/>
              <a:gd name="connsiteY11538" fmla="*/ 2003050 h 4397375"/>
              <a:gd name="connsiteX11539" fmla="*/ 5587977 w 12191954"/>
              <a:gd name="connsiteY11539" fmla="*/ 2007278 h 4397375"/>
              <a:gd name="connsiteX11540" fmla="*/ 5586391 w 12191954"/>
              <a:gd name="connsiteY11540" fmla="*/ 2010977 h 4397375"/>
              <a:gd name="connsiteX11541" fmla="*/ 5583214 w 12191954"/>
              <a:gd name="connsiteY11541" fmla="*/ 2013620 h 4397375"/>
              <a:gd name="connsiteX11542" fmla="*/ 5581099 w 12191954"/>
              <a:gd name="connsiteY11542" fmla="*/ 2015733 h 4397375"/>
              <a:gd name="connsiteX11543" fmla="*/ 5580040 w 12191954"/>
              <a:gd name="connsiteY11543" fmla="*/ 2032116 h 4397375"/>
              <a:gd name="connsiteX11544" fmla="*/ 5580040 w 12191954"/>
              <a:gd name="connsiteY11544" fmla="*/ 2046385 h 4397375"/>
              <a:gd name="connsiteX11545" fmla="*/ 5581099 w 12191954"/>
              <a:gd name="connsiteY11545" fmla="*/ 2058539 h 4397375"/>
              <a:gd name="connsiteX11546" fmla="*/ 5582156 w 12191954"/>
              <a:gd name="connsiteY11546" fmla="*/ 2070166 h 4397375"/>
              <a:gd name="connsiteX11547" fmla="*/ 5583744 w 12191954"/>
              <a:gd name="connsiteY11547" fmla="*/ 2080735 h 4397375"/>
              <a:gd name="connsiteX11548" fmla="*/ 5585860 w 12191954"/>
              <a:gd name="connsiteY11548" fmla="*/ 2091833 h 4397375"/>
              <a:gd name="connsiteX11549" fmla="*/ 5586391 w 12191954"/>
              <a:gd name="connsiteY11549" fmla="*/ 2104516 h 4397375"/>
              <a:gd name="connsiteX11550" fmla="*/ 5586391 w 12191954"/>
              <a:gd name="connsiteY11550" fmla="*/ 2118785 h 4397375"/>
              <a:gd name="connsiteX11551" fmla="*/ 5581628 w 12191954"/>
              <a:gd name="connsiteY11551" fmla="*/ 2119313 h 4397375"/>
              <a:gd name="connsiteX11552" fmla="*/ 5576866 w 12191954"/>
              <a:gd name="connsiteY11552" fmla="*/ 2118785 h 4397375"/>
              <a:gd name="connsiteX11553" fmla="*/ 5573162 w 12191954"/>
              <a:gd name="connsiteY11553" fmla="*/ 2117199 h 4397375"/>
              <a:gd name="connsiteX11554" fmla="*/ 5569457 w 12191954"/>
              <a:gd name="connsiteY11554" fmla="*/ 2115085 h 4397375"/>
              <a:gd name="connsiteX11555" fmla="*/ 5566282 w 12191954"/>
              <a:gd name="connsiteY11555" fmla="*/ 2111915 h 4397375"/>
              <a:gd name="connsiteX11556" fmla="*/ 5563637 w 12191954"/>
              <a:gd name="connsiteY11556" fmla="*/ 2108744 h 4397375"/>
              <a:gd name="connsiteX11557" fmla="*/ 5558346 w 12191954"/>
              <a:gd name="connsiteY11557" fmla="*/ 2101874 h 4397375"/>
              <a:gd name="connsiteX11558" fmla="*/ 5556229 w 12191954"/>
              <a:gd name="connsiteY11558" fmla="*/ 2099231 h 4397375"/>
              <a:gd name="connsiteX11559" fmla="*/ 5553583 w 12191954"/>
              <a:gd name="connsiteY11559" fmla="*/ 2096061 h 4397375"/>
              <a:gd name="connsiteX11560" fmla="*/ 5550938 w 12191954"/>
              <a:gd name="connsiteY11560" fmla="*/ 2094475 h 4397375"/>
              <a:gd name="connsiteX11561" fmla="*/ 5547762 w 12191954"/>
              <a:gd name="connsiteY11561" fmla="*/ 2093947 h 4397375"/>
              <a:gd name="connsiteX11562" fmla="*/ 5544588 w 12191954"/>
              <a:gd name="connsiteY11562" fmla="*/ 2094475 h 4397375"/>
              <a:gd name="connsiteX11563" fmla="*/ 5541413 w 12191954"/>
              <a:gd name="connsiteY11563" fmla="*/ 2096061 h 4397375"/>
              <a:gd name="connsiteX11564" fmla="*/ 5537180 w 12191954"/>
              <a:gd name="connsiteY11564" fmla="*/ 2099760 h 4397375"/>
              <a:gd name="connsiteX11565" fmla="*/ 5532946 w 12191954"/>
              <a:gd name="connsiteY11565" fmla="*/ 2105573 h 4397375"/>
              <a:gd name="connsiteX11566" fmla="*/ 5532946 w 12191954"/>
              <a:gd name="connsiteY11566" fmla="*/ 2099231 h 4397375"/>
              <a:gd name="connsiteX11567" fmla="*/ 5533476 w 12191954"/>
              <a:gd name="connsiteY11567" fmla="*/ 2093947 h 4397375"/>
              <a:gd name="connsiteX11568" fmla="*/ 5534005 w 12191954"/>
              <a:gd name="connsiteY11568" fmla="*/ 2089190 h 4397375"/>
              <a:gd name="connsiteX11569" fmla="*/ 5535592 w 12191954"/>
              <a:gd name="connsiteY11569" fmla="*/ 2084963 h 4397375"/>
              <a:gd name="connsiteX11570" fmla="*/ 5538237 w 12191954"/>
              <a:gd name="connsiteY11570" fmla="*/ 2078093 h 4397375"/>
              <a:gd name="connsiteX11571" fmla="*/ 5541413 w 12191954"/>
              <a:gd name="connsiteY11571" fmla="*/ 2073865 h 4397375"/>
              <a:gd name="connsiteX11572" fmla="*/ 5543000 w 12191954"/>
              <a:gd name="connsiteY11572" fmla="*/ 2069109 h 4397375"/>
              <a:gd name="connsiteX11573" fmla="*/ 5543000 w 12191954"/>
              <a:gd name="connsiteY11573" fmla="*/ 2066995 h 4397375"/>
              <a:gd name="connsiteX11574" fmla="*/ 5542470 w 12191954"/>
              <a:gd name="connsiteY11574" fmla="*/ 2065409 h 4397375"/>
              <a:gd name="connsiteX11575" fmla="*/ 5541413 w 12191954"/>
              <a:gd name="connsiteY11575" fmla="*/ 2062767 h 4397375"/>
              <a:gd name="connsiteX11576" fmla="*/ 5539297 w 12191954"/>
              <a:gd name="connsiteY11576" fmla="*/ 2060125 h 4397375"/>
              <a:gd name="connsiteX11577" fmla="*/ 5536650 w 12191954"/>
              <a:gd name="connsiteY11577" fmla="*/ 2056954 h 4397375"/>
              <a:gd name="connsiteX11578" fmla="*/ 5532946 w 12191954"/>
              <a:gd name="connsiteY11578" fmla="*/ 2054312 h 4397375"/>
              <a:gd name="connsiteX11579" fmla="*/ 5536121 w 12191954"/>
              <a:gd name="connsiteY11579" fmla="*/ 2056425 h 4397375"/>
              <a:gd name="connsiteX11580" fmla="*/ 5538237 w 12191954"/>
              <a:gd name="connsiteY11580" fmla="*/ 2058011 h 4397375"/>
              <a:gd name="connsiteX11581" fmla="*/ 5541413 w 12191954"/>
              <a:gd name="connsiteY11581" fmla="*/ 2058539 h 4397375"/>
              <a:gd name="connsiteX11582" fmla="*/ 5543529 w 12191954"/>
              <a:gd name="connsiteY11582" fmla="*/ 2059596 h 4397375"/>
              <a:gd name="connsiteX11583" fmla="*/ 5546175 w 12191954"/>
              <a:gd name="connsiteY11583" fmla="*/ 2059596 h 4397375"/>
              <a:gd name="connsiteX11584" fmla="*/ 5548291 w 12191954"/>
              <a:gd name="connsiteY11584" fmla="*/ 2058539 h 4397375"/>
              <a:gd name="connsiteX11585" fmla="*/ 5550938 w 12191954"/>
              <a:gd name="connsiteY11585" fmla="*/ 2057482 h 4397375"/>
              <a:gd name="connsiteX11586" fmla="*/ 5552525 w 12191954"/>
              <a:gd name="connsiteY11586" fmla="*/ 2055897 h 4397375"/>
              <a:gd name="connsiteX11587" fmla="*/ 5556758 w 12191954"/>
              <a:gd name="connsiteY11587" fmla="*/ 2051669 h 4397375"/>
              <a:gd name="connsiteX11588" fmla="*/ 5560461 w 12191954"/>
              <a:gd name="connsiteY11588" fmla="*/ 2045328 h 4397375"/>
              <a:gd name="connsiteX11589" fmla="*/ 5563109 w 12191954"/>
              <a:gd name="connsiteY11589" fmla="*/ 2037929 h 4397375"/>
              <a:gd name="connsiteX11590" fmla="*/ 5566811 w 12191954"/>
              <a:gd name="connsiteY11590" fmla="*/ 2028945 h 4397375"/>
              <a:gd name="connsiteX11591" fmla="*/ 5573162 w 12191954"/>
              <a:gd name="connsiteY11591" fmla="*/ 2010449 h 4397375"/>
              <a:gd name="connsiteX11592" fmla="*/ 5580568 w 12191954"/>
              <a:gd name="connsiteY11592" fmla="*/ 1989310 h 4397375"/>
              <a:gd name="connsiteX11593" fmla="*/ 5584802 w 12191954"/>
              <a:gd name="connsiteY11593" fmla="*/ 1978741 h 4397375"/>
              <a:gd name="connsiteX11594" fmla="*/ 5588506 w 12191954"/>
              <a:gd name="connsiteY11594" fmla="*/ 1969228 h 4397375"/>
              <a:gd name="connsiteX11595" fmla="*/ 5593269 w 12191954"/>
              <a:gd name="connsiteY11595" fmla="*/ 1959716 h 4397375"/>
              <a:gd name="connsiteX11596" fmla="*/ 5598561 w 12191954"/>
              <a:gd name="connsiteY11596" fmla="*/ 1951789 h 4397375"/>
              <a:gd name="connsiteX11597" fmla="*/ 5596973 w 12191954"/>
              <a:gd name="connsiteY11597" fmla="*/ 1948090 h 4397375"/>
              <a:gd name="connsiteX11598" fmla="*/ 5595385 w 12191954"/>
              <a:gd name="connsiteY11598" fmla="*/ 1945447 h 4397375"/>
              <a:gd name="connsiteX11599" fmla="*/ 5592740 w 12191954"/>
              <a:gd name="connsiteY11599" fmla="*/ 1943862 h 4397375"/>
              <a:gd name="connsiteX11600" fmla="*/ 5591152 w 12191954"/>
              <a:gd name="connsiteY11600" fmla="*/ 1943333 h 4397375"/>
              <a:gd name="connsiteX11601" fmla="*/ 5588506 w 12191954"/>
              <a:gd name="connsiteY11601" fmla="*/ 1942805 h 4397375"/>
              <a:gd name="connsiteX11602" fmla="*/ 5586391 w 12191954"/>
              <a:gd name="connsiteY11602" fmla="*/ 1942805 h 4397375"/>
              <a:gd name="connsiteX11603" fmla="*/ 5581628 w 12191954"/>
              <a:gd name="connsiteY11603" fmla="*/ 1943862 h 4397375"/>
              <a:gd name="connsiteX11604" fmla="*/ 5576336 w 12191954"/>
              <a:gd name="connsiteY11604" fmla="*/ 1944390 h 4397375"/>
              <a:gd name="connsiteX11605" fmla="*/ 5573162 w 12191954"/>
              <a:gd name="connsiteY11605" fmla="*/ 1944919 h 4397375"/>
              <a:gd name="connsiteX11606" fmla="*/ 5570516 w 12191954"/>
              <a:gd name="connsiteY11606" fmla="*/ 1944390 h 4397375"/>
              <a:gd name="connsiteX11607" fmla="*/ 5567341 w 12191954"/>
              <a:gd name="connsiteY11607" fmla="*/ 1943862 h 4397375"/>
              <a:gd name="connsiteX11608" fmla="*/ 5564165 w 12191954"/>
              <a:gd name="connsiteY11608" fmla="*/ 1942805 h 4397375"/>
              <a:gd name="connsiteX11609" fmla="*/ 5560991 w 12191954"/>
              <a:gd name="connsiteY11609" fmla="*/ 1940691 h 4397375"/>
              <a:gd name="connsiteX11610" fmla="*/ 5557286 w 12191954"/>
              <a:gd name="connsiteY11610" fmla="*/ 1938049 h 4397375"/>
              <a:gd name="connsiteX11611" fmla="*/ 5557286 w 12191954"/>
              <a:gd name="connsiteY11611" fmla="*/ 1946504 h 4397375"/>
              <a:gd name="connsiteX11612" fmla="*/ 5558346 w 12191954"/>
              <a:gd name="connsiteY11612" fmla="*/ 1952317 h 4397375"/>
              <a:gd name="connsiteX11613" fmla="*/ 5559403 w 12191954"/>
              <a:gd name="connsiteY11613" fmla="*/ 1956545 h 4397375"/>
              <a:gd name="connsiteX11614" fmla="*/ 5560991 w 12191954"/>
              <a:gd name="connsiteY11614" fmla="*/ 1958131 h 4397375"/>
              <a:gd name="connsiteX11615" fmla="*/ 5562578 w 12191954"/>
              <a:gd name="connsiteY11615" fmla="*/ 1959187 h 4397375"/>
              <a:gd name="connsiteX11616" fmla="*/ 5564165 w 12191954"/>
              <a:gd name="connsiteY11616" fmla="*/ 1958659 h 4397375"/>
              <a:gd name="connsiteX11617" fmla="*/ 5566282 w 12191954"/>
              <a:gd name="connsiteY11617" fmla="*/ 1958131 h 4397375"/>
              <a:gd name="connsiteX11618" fmla="*/ 5567870 w 12191954"/>
              <a:gd name="connsiteY11618" fmla="*/ 1957074 h 4397375"/>
              <a:gd name="connsiteX11619" fmla="*/ 5571044 w 12191954"/>
              <a:gd name="connsiteY11619" fmla="*/ 1954431 h 4397375"/>
              <a:gd name="connsiteX11620" fmla="*/ 5572632 w 12191954"/>
              <a:gd name="connsiteY11620" fmla="*/ 1954431 h 4397375"/>
              <a:gd name="connsiteX11621" fmla="*/ 5573690 w 12191954"/>
              <a:gd name="connsiteY11621" fmla="*/ 1955488 h 4397375"/>
              <a:gd name="connsiteX11622" fmla="*/ 5574220 w 12191954"/>
              <a:gd name="connsiteY11622" fmla="*/ 1958131 h 4397375"/>
              <a:gd name="connsiteX11623" fmla="*/ 5575277 w 12191954"/>
              <a:gd name="connsiteY11623" fmla="*/ 1962358 h 4397375"/>
              <a:gd name="connsiteX11624" fmla="*/ 5575277 w 12191954"/>
              <a:gd name="connsiteY11624" fmla="*/ 1968171 h 4397375"/>
              <a:gd name="connsiteX11625" fmla="*/ 5575277 w 12191954"/>
              <a:gd name="connsiteY11625" fmla="*/ 1977155 h 4397375"/>
              <a:gd name="connsiteX11626" fmla="*/ 5563637 w 12191954"/>
              <a:gd name="connsiteY11626" fmla="*/ 1980855 h 4397375"/>
              <a:gd name="connsiteX11627" fmla="*/ 5558874 w 12191954"/>
              <a:gd name="connsiteY11627" fmla="*/ 1982440 h 4397375"/>
              <a:gd name="connsiteX11628" fmla="*/ 5554113 w 12191954"/>
              <a:gd name="connsiteY11628" fmla="*/ 1982968 h 4397375"/>
              <a:gd name="connsiteX11629" fmla="*/ 5550409 w 12191954"/>
              <a:gd name="connsiteY11629" fmla="*/ 1983497 h 4397375"/>
              <a:gd name="connsiteX11630" fmla="*/ 5546175 w 12191954"/>
              <a:gd name="connsiteY11630" fmla="*/ 1982968 h 4397375"/>
              <a:gd name="connsiteX11631" fmla="*/ 5541942 w 12191954"/>
              <a:gd name="connsiteY11631" fmla="*/ 1981912 h 4397375"/>
              <a:gd name="connsiteX11632" fmla="*/ 5538766 w 12191954"/>
              <a:gd name="connsiteY11632" fmla="*/ 1979798 h 4397375"/>
              <a:gd name="connsiteX11633" fmla="*/ 5535592 w 12191954"/>
              <a:gd name="connsiteY11633" fmla="*/ 1977155 h 4397375"/>
              <a:gd name="connsiteX11634" fmla="*/ 5532419 w 12191954"/>
              <a:gd name="connsiteY11634" fmla="*/ 1973456 h 4397375"/>
              <a:gd name="connsiteX11635" fmla="*/ 5529772 w 12191954"/>
              <a:gd name="connsiteY11635" fmla="*/ 1968171 h 4397375"/>
              <a:gd name="connsiteX11636" fmla="*/ 5527655 w 12191954"/>
              <a:gd name="connsiteY11636" fmla="*/ 1962358 h 4397375"/>
              <a:gd name="connsiteX11637" fmla="*/ 5526067 w 12191954"/>
              <a:gd name="connsiteY11637" fmla="*/ 1954960 h 4397375"/>
              <a:gd name="connsiteX11638" fmla="*/ 5523951 w 12191954"/>
              <a:gd name="connsiteY11638" fmla="*/ 1946504 h 4397375"/>
              <a:gd name="connsiteX11639" fmla="*/ 5522363 w 12191954"/>
              <a:gd name="connsiteY11639" fmla="*/ 1935935 h 4397375"/>
              <a:gd name="connsiteX11640" fmla="*/ 5521305 w 12191954"/>
              <a:gd name="connsiteY11640" fmla="*/ 1924837 h 4397375"/>
              <a:gd name="connsiteX11641" fmla="*/ 5526067 w 12191954"/>
              <a:gd name="connsiteY11641" fmla="*/ 1924837 h 4397375"/>
              <a:gd name="connsiteX11642" fmla="*/ 5527655 w 12191954"/>
              <a:gd name="connsiteY11642" fmla="*/ 1924837 h 4397375"/>
              <a:gd name="connsiteX11643" fmla="*/ 5529243 w 12191954"/>
              <a:gd name="connsiteY11643" fmla="*/ 1923780 h 4397375"/>
              <a:gd name="connsiteX11644" fmla="*/ 5531359 w 12191954"/>
              <a:gd name="connsiteY11644" fmla="*/ 1922723 h 4397375"/>
              <a:gd name="connsiteX11645" fmla="*/ 5532946 w 12191954"/>
              <a:gd name="connsiteY11645" fmla="*/ 1921138 h 4397375"/>
              <a:gd name="connsiteX11646" fmla="*/ 5535592 w 12191954"/>
              <a:gd name="connsiteY11646" fmla="*/ 1917438 h 4397375"/>
              <a:gd name="connsiteX11647" fmla="*/ 5537709 w 12191954"/>
              <a:gd name="connsiteY11647" fmla="*/ 1911097 h 4397375"/>
              <a:gd name="connsiteX11648" fmla="*/ 5538766 w 12191954"/>
              <a:gd name="connsiteY11648" fmla="*/ 1904755 h 4397375"/>
              <a:gd name="connsiteX11649" fmla="*/ 5539297 w 12191954"/>
              <a:gd name="connsiteY11649" fmla="*/ 1895771 h 4397375"/>
              <a:gd name="connsiteX11650" fmla="*/ 5539297 w 12191954"/>
              <a:gd name="connsiteY11650" fmla="*/ 1886259 h 4397375"/>
              <a:gd name="connsiteX11651" fmla="*/ 5545646 w 12191954"/>
              <a:gd name="connsiteY11651" fmla="*/ 1889958 h 4397375"/>
              <a:gd name="connsiteX11652" fmla="*/ 5551466 w 12191954"/>
              <a:gd name="connsiteY11652" fmla="*/ 1893129 h 4397375"/>
              <a:gd name="connsiteX11653" fmla="*/ 5556758 w 12191954"/>
              <a:gd name="connsiteY11653" fmla="*/ 1894186 h 4397375"/>
              <a:gd name="connsiteX11654" fmla="*/ 5562578 w 12191954"/>
              <a:gd name="connsiteY11654" fmla="*/ 1895243 h 4397375"/>
              <a:gd name="connsiteX11655" fmla="*/ 5568399 w 12191954"/>
              <a:gd name="connsiteY11655" fmla="*/ 1894714 h 4397375"/>
              <a:gd name="connsiteX11656" fmla="*/ 5574220 w 12191954"/>
              <a:gd name="connsiteY11656" fmla="*/ 1894186 h 4397375"/>
              <a:gd name="connsiteX11657" fmla="*/ 5580040 w 12191954"/>
              <a:gd name="connsiteY11657" fmla="*/ 1892601 h 4397375"/>
              <a:gd name="connsiteX11658" fmla="*/ 5585331 w 12191954"/>
              <a:gd name="connsiteY11658" fmla="*/ 1889430 h 4397375"/>
              <a:gd name="connsiteX11659" fmla="*/ 5590623 w 12191954"/>
              <a:gd name="connsiteY11659" fmla="*/ 1886259 h 4397375"/>
              <a:gd name="connsiteX11660" fmla="*/ 5595915 w 12191954"/>
              <a:gd name="connsiteY11660" fmla="*/ 1882031 h 4397375"/>
              <a:gd name="connsiteX11661" fmla="*/ 5600677 w 12191954"/>
              <a:gd name="connsiteY11661" fmla="*/ 1878332 h 4397375"/>
              <a:gd name="connsiteX11662" fmla="*/ 5605968 w 12191954"/>
              <a:gd name="connsiteY11662" fmla="*/ 1873047 h 4397375"/>
              <a:gd name="connsiteX11663" fmla="*/ 5610201 w 12191954"/>
              <a:gd name="connsiteY11663" fmla="*/ 1867234 h 4397375"/>
              <a:gd name="connsiteX11664" fmla="*/ 5614964 w 12191954"/>
              <a:gd name="connsiteY11664" fmla="*/ 1861421 h 4397375"/>
              <a:gd name="connsiteX11665" fmla="*/ 5619197 w 12191954"/>
              <a:gd name="connsiteY11665" fmla="*/ 1855079 h 4397375"/>
              <a:gd name="connsiteX11666" fmla="*/ 5622901 w 12191954"/>
              <a:gd name="connsiteY11666" fmla="*/ 1848738 h 4397375"/>
              <a:gd name="connsiteX11667" fmla="*/ 5623430 w 12191954"/>
              <a:gd name="connsiteY11667" fmla="*/ 1841339 h 4397375"/>
              <a:gd name="connsiteX11668" fmla="*/ 5623430 w 12191954"/>
              <a:gd name="connsiteY11668" fmla="*/ 1835526 h 4397375"/>
              <a:gd name="connsiteX11669" fmla="*/ 5622901 w 12191954"/>
              <a:gd name="connsiteY11669" fmla="*/ 1830770 h 4397375"/>
              <a:gd name="connsiteX11670" fmla="*/ 5622371 w 12191954"/>
              <a:gd name="connsiteY11670" fmla="*/ 1827071 h 4397375"/>
              <a:gd name="connsiteX11671" fmla="*/ 5621314 w 12191954"/>
              <a:gd name="connsiteY11671" fmla="*/ 1823900 h 4397375"/>
              <a:gd name="connsiteX11672" fmla="*/ 5620256 w 12191954"/>
              <a:gd name="connsiteY11672" fmla="*/ 1820729 h 4397375"/>
              <a:gd name="connsiteX11673" fmla="*/ 5617080 w 12191954"/>
              <a:gd name="connsiteY11673" fmla="*/ 1815973 h 4397375"/>
              <a:gd name="connsiteX11674" fmla="*/ 5614434 w 12191954"/>
              <a:gd name="connsiteY11674" fmla="*/ 1811216 h 4397375"/>
              <a:gd name="connsiteX11675" fmla="*/ 5612847 w 12191954"/>
              <a:gd name="connsiteY11675" fmla="*/ 1808046 h 4397375"/>
              <a:gd name="connsiteX11676" fmla="*/ 5611788 w 12191954"/>
              <a:gd name="connsiteY11676" fmla="*/ 1804875 h 4397375"/>
              <a:gd name="connsiteX11677" fmla="*/ 5611260 w 12191954"/>
              <a:gd name="connsiteY11677" fmla="*/ 1801176 h 4397375"/>
              <a:gd name="connsiteX11678" fmla="*/ 5610732 w 12191954"/>
              <a:gd name="connsiteY11678" fmla="*/ 1796419 h 4397375"/>
              <a:gd name="connsiteX11679" fmla="*/ 5610732 w 12191954"/>
              <a:gd name="connsiteY11679" fmla="*/ 1790606 h 4397375"/>
              <a:gd name="connsiteX11680" fmla="*/ 5611260 w 12191954"/>
              <a:gd name="connsiteY11680" fmla="*/ 1783736 h 4397375"/>
              <a:gd name="connsiteX11681" fmla="*/ 5617610 w 12191954"/>
              <a:gd name="connsiteY11681" fmla="*/ 1781622 h 4397375"/>
              <a:gd name="connsiteX11682" fmla="*/ 5622371 w 12191954"/>
              <a:gd name="connsiteY11682" fmla="*/ 1780037 h 4397375"/>
              <a:gd name="connsiteX11683" fmla="*/ 5626604 w 12191954"/>
              <a:gd name="connsiteY11683" fmla="*/ 1777395 h 4397375"/>
              <a:gd name="connsiteX11684" fmla="*/ 5630310 w 12191954"/>
              <a:gd name="connsiteY11684" fmla="*/ 1774224 h 4397375"/>
              <a:gd name="connsiteX11685" fmla="*/ 5632426 w 12191954"/>
              <a:gd name="connsiteY11685" fmla="*/ 1771581 h 4397375"/>
              <a:gd name="connsiteX11686" fmla="*/ 5634542 w 12191954"/>
              <a:gd name="connsiteY11686" fmla="*/ 1768411 h 4397375"/>
              <a:gd name="connsiteX11687" fmla="*/ 5635600 w 12191954"/>
              <a:gd name="connsiteY11687" fmla="*/ 1765240 h 4397375"/>
              <a:gd name="connsiteX11688" fmla="*/ 5636659 w 12191954"/>
              <a:gd name="connsiteY11688" fmla="*/ 1761541 h 4397375"/>
              <a:gd name="connsiteX11689" fmla="*/ 5637716 w 12191954"/>
              <a:gd name="connsiteY11689" fmla="*/ 1753085 h 4397375"/>
              <a:gd name="connsiteX11690" fmla="*/ 5639834 w 12191954"/>
              <a:gd name="connsiteY11690" fmla="*/ 1743573 h 4397375"/>
              <a:gd name="connsiteX11691" fmla="*/ 5640892 w 12191954"/>
              <a:gd name="connsiteY11691" fmla="*/ 1737759 h 4397375"/>
              <a:gd name="connsiteX11692" fmla="*/ 5641951 w 12191954"/>
              <a:gd name="connsiteY11692" fmla="*/ 1732475 h 4397375"/>
              <a:gd name="connsiteX11693" fmla="*/ 5644596 w 12191954"/>
              <a:gd name="connsiteY11693" fmla="*/ 1726133 h 4397375"/>
              <a:gd name="connsiteX11694" fmla="*/ 5575281 w 12191954"/>
              <a:gd name="connsiteY11694" fmla="*/ 1719263 h 4397375"/>
              <a:gd name="connsiteX11695" fmla="*/ 5573705 w 12191954"/>
              <a:gd name="connsiteY11695" fmla="*/ 1738236 h 4397375"/>
              <a:gd name="connsiteX11696" fmla="*/ 5572654 w 12191954"/>
              <a:gd name="connsiteY11696" fmla="*/ 1753520 h 4397375"/>
              <a:gd name="connsiteX11697" fmla="*/ 5568453 w 12191954"/>
              <a:gd name="connsiteY11697" fmla="*/ 1778817 h 4397375"/>
              <a:gd name="connsiteX11698" fmla="*/ 5567402 w 12191954"/>
              <a:gd name="connsiteY11698" fmla="*/ 1791992 h 4397375"/>
              <a:gd name="connsiteX11699" fmla="*/ 5566877 w 12191954"/>
              <a:gd name="connsiteY11699" fmla="*/ 1806749 h 4397375"/>
              <a:gd name="connsiteX11700" fmla="*/ 5566877 w 12191954"/>
              <a:gd name="connsiteY11700" fmla="*/ 1825195 h 4397375"/>
              <a:gd name="connsiteX11701" fmla="*/ 5568453 w 12191954"/>
              <a:gd name="connsiteY11701" fmla="*/ 1847330 h 4397375"/>
              <a:gd name="connsiteX11702" fmla="*/ 5566877 w 12191954"/>
              <a:gd name="connsiteY11702" fmla="*/ 1848911 h 4397375"/>
              <a:gd name="connsiteX11703" fmla="*/ 5565827 w 12191954"/>
              <a:gd name="connsiteY11703" fmla="*/ 1849438 h 4397375"/>
              <a:gd name="connsiteX11704" fmla="*/ 5563726 w 12191954"/>
              <a:gd name="connsiteY11704" fmla="*/ 1849438 h 4397375"/>
              <a:gd name="connsiteX11705" fmla="*/ 5562675 w 12191954"/>
              <a:gd name="connsiteY11705" fmla="*/ 1848911 h 4397375"/>
              <a:gd name="connsiteX11706" fmla="*/ 5561624 w 12191954"/>
              <a:gd name="connsiteY11706" fmla="*/ 1848384 h 4397375"/>
              <a:gd name="connsiteX11707" fmla="*/ 5560575 w 12191954"/>
              <a:gd name="connsiteY11707" fmla="*/ 1846276 h 4397375"/>
              <a:gd name="connsiteX11708" fmla="*/ 5558473 w 12191954"/>
              <a:gd name="connsiteY11708" fmla="*/ 1842060 h 4397375"/>
              <a:gd name="connsiteX11709" fmla="*/ 5557422 w 12191954"/>
              <a:gd name="connsiteY11709" fmla="*/ 1836790 h 4397375"/>
              <a:gd name="connsiteX11710" fmla="*/ 5556372 w 12191954"/>
              <a:gd name="connsiteY11710" fmla="*/ 1830992 h 4397375"/>
              <a:gd name="connsiteX11711" fmla="*/ 5554270 w 12191954"/>
              <a:gd name="connsiteY11711" fmla="*/ 1817290 h 4397375"/>
              <a:gd name="connsiteX11712" fmla="*/ 5553221 w 12191954"/>
              <a:gd name="connsiteY11712" fmla="*/ 1805695 h 4397375"/>
              <a:gd name="connsiteX11713" fmla="*/ 5552169 w 12191954"/>
              <a:gd name="connsiteY11713" fmla="*/ 1800952 h 4397375"/>
              <a:gd name="connsiteX11714" fmla="*/ 5551644 w 12191954"/>
              <a:gd name="connsiteY11714" fmla="*/ 1797790 h 4397375"/>
              <a:gd name="connsiteX11715" fmla="*/ 5551119 w 12191954"/>
              <a:gd name="connsiteY11715" fmla="*/ 1797263 h 4397375"/>
              <a:gd name="connsiteX11716" fmla="*/ 5550593 w 12191954"/>
              <a:gd name="connsiteY11716" fmla="*/ 1796736 h 4397375"/>
              <a:gd name="connsiteX11717" fmla="*/ 5550068 w 12191954"/>
              <a:gd name="connsiteY11717" fmla="*/ 1797263 h 4397375"/>
              <a:gd name="connsiteX11718" fmla="*/ 5548493 w 12191954"/>
              <a:gd name="connsiteY11718" fmla="*/ 1797790 h 4397375"/>
              <a:gd name="connsiteX11719" fmla="*/ 5547442 w 12191954"/>
              <a:gd name="connsiteY11719" fmla="*/ 1802006 h 4397375"/>
              <a:gd name="connsiteX11720" fmla="*/ 5545341 w 12191954"/>
              <a:gd name="connsiteY11720" fmla="*/ 1808330 h 4397375"/>
              <a:gd name="connsiteX11721" fmla="*/ 5542190 w 12191954"/>
              <a:gd name="connsiteY11721" fmla="*/ 1806222 h 4397375"/>
              <a:gd name="connsiteX11722" fmla="*/ 5539565 w 12191954"/>
              <a:gd name="connsiteY11722" fmla="*/ 1804114 h 4397375"/>
              <a:gd name="connsiteX11723" fmla="*/ 5538514 w 12191954"/>
              <a:gd name="connsiteY11723" fmla="*/ 1801479 h 4397375"/>
              <a:gd name="connsiteX11724" fmla="*/ 5537987 w 12191954"/>
              <a:gd name="connsiteY11724" fmla="*/ 1799371 h 4397375"/>
              <a:gd name="connsiteX11725" fmla="*/ 5537987 w 12191954"/>
              <a:gd name="connsiteY11725" fmla="*/ 1796736 h 4397375"/>
              <a:gd name="connsiteX11726" fmla="*/ 5538514 w 12191954"/>
              <a:gd name="connsiteY11726" fmla="*/ 1794628 h 4397375"/>
              <a:gd name="connsiteX11727" fmla="*/ 5541139 w 12191954"/>
              <a:gd name="connsiteY11727" fmla="*/ 1789884 h 4397375"/>
              <a:gd name="connsiteX11728" fmla="*/ 5547967 w 12191954"/>
              <a:gd name="connsiteY11728" fmla="*/ 1780398 h 4397375"/>
              <a:gd name="connsiteX11729" fmla="*/ 5550593 w 12191954"/>
              <a:gd name="connsiteY11729" fmla="*/ 1775128 h 4397375"/>
              <a:gd name="connsiteX11730" fmla="*/ 5551119 w 12191954"/>
              <a:gd name="connsiteY11730" fmla="*/ 1772493 h 4397375"/>
              <a:gd name="connsiteX11731" fmla="*/ 5551119 w 12191954"/>
              <a:gd name="connsiteY11731" fmla="*/ 1770384 h 4397375"/>
              <a:gd name="connsiteX11732" fmla="*/ 5550068 w 12191954"/>
              <a:gd name="connsiteY11732" fmla="*/ 1766695 h 4397375"/>
              <a:gd name="connsiteX11733" fmla="*/ 5548493 w 12191954"/>
              <a:gd name="connsiteY11733" fmla="*/ 1764060 h 4397375"/>
              <a:gd name="connsiteX11734" fmla="*/ 5547442 w 12191954"/>
              <a:gd name="connsiteY11734" fmla="*/ 1761952 h 4397375"/>
              <a:gd name="connsiteX11735" fmla="*/ 5545867 w 12191954"/>
              <a:gd name="connsiteY11735" fmla="*/ 1760371 h 4397375"/>
              <a:gd name="connsiteX11736" fmla="*/ 5543766 w 12191954"/>
              <a:gd name="connsiteY11736" fmla="*/ 1758790 h 4397375"/>
              <a:gd name="connsiteX11737" fmla="*/ 5542190 w 12191954"/>
              <a:gd name="connsiteY11737" fmla="*/ 1758263 h 4397375"/>
              <a:gd name="connsiteX11738" fmla="*/ 5538514 w 12191954"/>
              <a:gd name="connsiteY11738" fmla="*/ 1757736 h 4397375"/>
              <a:gd name="connsiteX11739" fmla="*/ 5535362 w 12191954"/>
              <a:gd name="connsiteY11739" fmla="*/ 1758790 h 4397375"/>
              <a:gd name="connsiteX11740" fmla="*/ 5531160 w 12191954"/>
              <a:gd name="connsiteY11740" fmla="*/ 1760371 h 4397375"/>
              <a:gd name="connsiteX11741" fmla="*/ 5523281 w 12191954"/>
              <a:gd name="connsiteY11741" fmla="*/ 1763533 h 4397375"/>
              <a:gd name="connsiteX11742" fmla="*/ 5519079 w 12191954"/>
              <a:gd name="connsiteY11742" fmla="*/ 1765114 h 4397375"/>
              <a:gd name="connsiteX11743" fmla="*/ 5515928 w 12191954"/>
              <a:gd name="connsiteY11743" fmla="*/ 1765641 h 4397375"/>
              <a:gd name="connsiteX11744" fmla="*/ 5514351 w 12191954"/>
              <a:gd name="connsiteY11744" fmla="*/ 1765641 h 4397375"/>
              <a:gd name="connsiteX11745" fmla="*/ 5512776 w 12191954"/>
              <a:gd name="connsiteY11745" fmla="*/ 1765114 h 4397375"/>
              <a:gd name="connsiteX11746" fmla="*/ 5511201 w 12191954"/>
              <a:gd name="connsiteY11746" fmla="*/ 1764060 h 4397375"/>
              <a:gd name="connsiteX11747" fmla="*/ 5509624 w 12191954"/>
              <a:gd name="connsiteY11747" fmla="*/ 1763006 h 4397375"/>
              <a:gd name="connsiteX11748" fmla="*/ 5508574 w 12191954"/>
              <a:gd name="connsiteY11748" fmla="*/ 1761425 h 4397375"/>
              <a:gd name="connsiteX11749" fmla="*/ 5507525 w 12191954"/>
              <a:gd name="connsiteY11749" fmla="*/ 1758790 h 4397375"/>
              <a:gd name="connsiteX11750" fmla="*/ 5505424 w 12191954"/>
              <a:gd name="connsiteY11750" fmla="*/ 1752466 h 4397375"/>
              <a:gd name="connsiteX11751" fmla="*/ 5504371 w 12191954"/>
              <a:gd name="connsiteY11751" fmla="*/ 1743506 h 4397375"/>
              <a:gd name="connsiteX11752" fmla="*/ 5503847 w 12191954"/>
              <a:gd name="connsiteY11752" fmla="*/ 1731385 h 4397375"/>
              <a:gd name="connsiteX11753" fmla="*/ 4077194 w 12191954"/>
              <a:gd name="connsiteY11753" fmla="*/ 1719263 h 4397375"/>
              <a:gd name="connsiteX11754" fmla="*/ 4081427 w 12191954"/>
              <a:gd name="connsiteY11754" fmla="*/ 1719785 h 4397375"/>
              <a:gd name="connsiteX11755" fmla="*/ 4085661 w 12191954"/>
              <a:gd name="connsiteY11755" fmla="*/ 1721873 h 4397375"/>
              <a:gd name="connsiteX11756" fmla="*/ 4089894 w 12191954"/>
              <a:gd name="connsiteY11756" fmla="*/ 1723960 h 4397375"/>
              <a:gd name="connsiteX11757" fmla="*/ 4097832 w 12191954"/>
              <a:gd name="connsiteY11757" fmla="*/ 1729701 h 4397375"/>
              <a:gd name="connsiteX11758" fmla="*/ 4105240 w 12191954"/>
              <a:gd name="connsiteY11758" fmla="*/ 1734921 h 4397375"/>
              <a:gd name="connsiteX11759" fmla="*/ 4107886 w 12191954"/>
              <a:gd name="connsiteY11759" fmla="*/ 1737008 h 4397375"/>
              <a:gd name="connsiteX11760" fmla="*/ 4110532 w 12191954"/>
              <a:gd name="connsiteY11760" fmla="*/ 1737530 h 4397375"/>
              <a:gd name="connsiteX11761" fmla="*/ 4111061 w 12191954"/>
              <a:gd name="connsiteY11761" fmla="*/ 1737530 h 4397375"/>
              <a:gd name="connsiteX11762" fmla="*/ 4111590 w 12191954"/>
              <a:gd name="connsiteY11762" fmla="*/ 1737008 h 4397375"/>
              <a:gd name="connsiteX11763" fmla="*/ 4112120 w 12191954"/>
              <a:gd name="connsiteY11763" fmla="*/ 1733877 h 4397375"/>
              <a:gd name="connsiteX11764" fmla="*/ 4114236 w 12191954"/>
              <a:gd name="connsiteY11764" fmla="*/ 1741706 h 4397375"/>
              <a:gd name="connsiteX11765" fmla="*/ 4114765 w 12191954"/>
              <a:gd name="connsiteY11765" fmla="*/ 1747447 h 4397375"/>
              <a:gd name="connsiteX11766" fmla="*/ 4114765 w 12191954"/>
              <a:gd name="connsiteY11766" fmla="*/ 1750056 h 4397375"/>
              <a:gd name="connsiteX11767" fmla="*/ 4114236 w 12191954"/>
              <a:gd name="connsiteY11767" fmla="*/ 1752144 h 4397375"/>
              <a:gd name="connsiteX11768" fmla="*/ 4113707 w 12191954"/>
              <a:gd name="connsiteY11768" fmla="*/ 1753710 h 4397375"/>
              <a:gd name="connsiteX11769" fmla="*/ 4112120 w 12191954"/>
              <a:gd name="connsiteY11769" fmla="*/ 1755275 h 4397375"/>
              <a:gd name="connsiteX11770" fmla="*/ 4110532 w 12191954"/>
              <a:gd name="connsiteY11770" fmla="*/ 1756319 h 4397375"/>
              <a:gd name="connsiteX11771" fmla="*/ 4109473 w 12191954"/>
              <a:gd name="connsiteY11771" fmla="*/ 1756841 h 4397375"/>
              <a:gd name="connsiteX11772" fmla="*/ 4105240 w 12191954"/>
              <a:gd name="connsiteY11772" fmla="*/ 1757363 h 4397375"/>
              <a:gd name="connsiteX11773" fmla="*/ 4101007 w 12191954"/>
              <a:gd name="connsiteY11773" fmla="*/ 1757363 h 4397375"/>
              <a:gd name="connsiteX11774" fmla="*/ 4096244 w 12191954"/>
              <a:gd name="connsiteY11774" fmla="*/ 1756319 h 4397375"/>
              <a:gd name="connsiteX11775" fmla="*/ 4086190 w 12191954"/>
              <a:gd name="connsiteY11775" fmla="*/ 1753188 h 4397375"/>
              <a:gd name="connsiteX11776" fmla="*/ 4076136 w 12191954"/>
              <a:gd name="connsiteY11776" fmla="*/ 1750056 h 4397375"/>
              <a:gd name="connsiteX11777" fmla="*/ 4068198 w 12191954"/>
              <a:gd name="connsiteY11777" fmla="*/ 1746925 h 4397375"/>
              <a:gd name="connsiteX11778" fmla="*/ 4066081 w 12191954"/>
              <a:gd name="connsiteY11778" fmla="*/ 1746403 h 4397375"/>
              <a:gd name="connsiteX11779" fmla="*/ 4063964 w 12191954"/>
              <a:gd name="connsiteY11779" fmla="*/ 1746403 h 4397375"/>
              <a:gd name="connsiteX11780" fmla="*/ 4065552 w 12191954"/>
              <a:gd name="connsiteY11780" fmla="*/ 1736486 h 4397375"/>
              <a:gd name="connsiteX11781" fmla="*/ 4066611 w 12191954"/>
              <a:gd name="connsiteY11781" fmla="*/ 1732311 h 4397375"/>
              <a:gd name="connsiteX11782" fmla="*/ 4067669 w 12191954"/>
              <a:gd name="connsiteY11782" fmla="*/ 1728658 h 4397375"/>
              <a:gd name="connsiteX11783" fmla="*/ 4068728 w 12191954"/>
              <a:gd name="connsiteY11783" fmla="*/ 1726048 h 4397375"/>
              <a:gd name="connsiteX11784" fmla="*/ 4070315 w 12191954"/>
              <a:gd name="connsiteY11784" fmla="*/ 1723438 h 4397375"/>
              <a:gd name="connsiteX11785" fmla="*/ 4071902 w 12191954"/>
              <a:gd name="connsiteY11785" fmla="*/ 1721873 h 4397375"/>
              <a:gd name="connsiteX11786" fmla="*/ 4073489 w 12191954"/>
              <a:gd name="connsiteY11786" fmla="*/ 1720307 h 4397375"/>
              <a:gd name="connsiteX11787" fmla="*/ 4075606 w 12191954"/>
              <a:gd name="connsiteY11787" fmla="*/ 1719785 h 4397375"/>
              <a:gd name="connsiteX11788" fmla="*/ 3765515 w 12191954"/>
              <a:gd name="connsiteY11788" fmla="*/ 1719263 h 4397375"/>
              <a:gd name="connsiteX11789" fmla="*/ 3765515 w 12191954"/>
              <a:gd name="connsiteY11789" fmla="*/ 1731912 h 4397375"/>
              <a:gd name="connsiteX11790" fmla="*/ 3763938 w 12191954"/>
              <a:gd name="connsiteY11790" fmla="*/ 1742979 h 4397375"/>
              <a:gd name="connsiteX11791" fmla="*/ 3761837 w 12191954"/>
              <a:gd name="connsiteY11791" fmla="*/ 1761425 h 4397375"/>
              <a:gd name="connsiteX11792" fmla="*/ 3763938 w 12191954"/>
              <a:gd name="connsiteY11792" fmla="*/ 1760898 h 4397375"/>
              <a:gd name="connsiteX11793" fmla="*/ 3762888 w 12191954"/>
              <a:gd name="connsiteY11793" fmla="*/ 1762479 h 4397375"/>
              <a:gd name="connsiteX11794" fmla="*/ 3761837 w 12191954"/>
              <a:gd name="connsiteY11794" fmla="*/ 1764060 h 4397375"/>
              <a:gd name="connsiteX11795" fmla="*/ 3759736 w 12191954"/>
              <a:gd name="connsiteY11795" fmla="*/ 1780398 h 4397375"/>
              <a:gd name="connsiteX11796" fmla="*/ 3758162 w 12191954"/>
              <a:gd name="connsiteY11796" fmla="*/ 1788303 h 4397375"/>
              <a:gd name="connsiteX11797" fmla="*/ 3757635 w 12191954"/>
              <a:gd name="connsiteY11797" fmla="*/ 1797263 h 4397375"/>
              <a:gd name="connsiteX11798" fmla="*/ 3757111 w 12191954"/>
              <a:gd name="connsiteY11798" fmla="*/ 1807276 h 4397375"/>
              <a:gd name="connsiteX11799" fmla="*/ 3757111 w 12191954"/>
              <a:gd name="connsiteY11799" fmla="*/ 1819398 h 4397375"/>
              <a:gd name="connsiteX11800" fmla="*/ 3757635 w 12191954"/>
              <a:gd name="connsiteY11800" fmla="*/ 1832046 h 4397375"/>
              <a:gd name="connsiteX11801" fmla="*/ 3759736 w 12191954"/>
              <a:gd name="connsiteY11801" fmla="*/ 1847330 h 4397375"/>
              <a:gd name="connsiteX11802" fmla="*/ 3757635 w 12191954"/>
              <a:gd name="connsiteY11802" fmla="*/ 1848911 h 4397375"/>
              <a:gd name="connsiteX11803" fmla="*/ 3756060 w 12191954"/>
              <a:gd name="connsiteY11803" fmla="*/ 1849438 h 4397375"/>
              <a:gd name="connsiteX11804" fmla="*/ 3755010 w 12191954"/>
              <a:gd name="connsiteY11804" fmla="*/ 1849438 h 4397375"/>
              <a:gd name="connsiteX11805" fmla="*/ 3753433 w 12191954"/>
              <a:gd name="connsiteY11805" fmla="*/ 1848911 h 4397375"/>
              <a:gd name="connsiteX11806" fmla="*/ 3752382 w 12191954"/>
              <a:gd name="connsiteY11806" fmla="*/ 1848384 h 4397375"/>
              <a:gd name="connsiteX11807" fmla="*/ 3751332 w 12191954"/>
              <a:gd name="connsiteY11807" fmla="*/ 1846276 h 4397375"/>
              <a:gd name="connsiteX11808" fmla="*/ 3749231 w 12191954"/>
              <a:gd name="connsiteY11808" fmla="*/ 1842060 h 4397375"/>
              <a:gd name="connsiteX11809" fmla="*/ 3747656 w 12191954"/>
              <a:gd name="connsiteY11809" fmla="*/ 1836790 h 4397375"/>
              <a:gd name="connsiteX11810" fmla="*/ 3746605 w 12191954"/>
              <a:gd name="connsiteY11810" fmla="*/ 1830992 h 4397375"/>
              <a:gd name="connsiteX11811" fmla="*/ 3745029 w 12191954"/>
              <a:gd name="connsiteY11811" fmla="*/ 1817290 h 4397375"/>
              <a:gd name="connsiteX11812" fmla="*/ 3743454 w 12191954"/>
              <a:gd name="connsiteY11812" fmla="*/ 1805695 h 4397375"/>
              <a:gd name="connsiteX11813" fmla="*/ 3742928 w 12191954"/>
              <a:gd name="connsiteY11813" fmla="*/ 1800952 h 4397375"/>
              <a:gd name="connsiteX11814" fmla="*/ 3741877 w 12191954"/>
              <a:gd name="connsiteY11814" fmla="*/ 1797790 h 4397375"/>
              <a:gd name="connsiteX11815" fmla="*/ 3741353 w 12191954"/>
              <a:gd name="connsiteY11815" fmla="*/ 1797263 h 4397375"/>
              <a:gd name="connsiteX11816" fmla="*/ 3740827 w 12191954"/>
              <a:gd name="connsiteY11816" fmla="*/ 1796736 h 4397375"/>
              <a:gd name="connsiteX11817" fmla="*/ 3740302 w 12191954"/>
              <a:gd name="connsiteY11817" fmla="*/ 1797263 h 4397375"/>
              <a:gd name="connsiteX11818" fmla="*/ 3739252 w 12191954"/>
              <a:gd name="connsiteY11818" fmla="*/ 1797790 h 4397375"/>
              <a:gd name="connsiteX11819" fmla="*/ 3737675 w 12191954"/>
              <a:gd name="connsiteY11819" fmla="*/ 1802006 h 4397375"/>
              <a:gd name="connsiteX11820" fmla="*/ 3736100 w 12191954"/>
              <a:gd name="connsiteY11820" fmla="*/ 1808330 h 4397375"/>
              <a:gd name="connsiteX11821" fmla="*/ 3731372 w 12191954"/>
              <a:gd name="connsiteY11821" fmla="*/ 1805695 h 4397375"/>
              <a:gd name="connsiteX11822" fmla="*/ 3729797 w 12191954"/>
              <a:gd name="connsiteY11822" fmla="*/ 1804114 h 4397375"/>
              <a:gd name="connsiteX11823" fmla="*/ 3728746 w 12191954"/>
              <a:gd name="connsiteY11823" fmla="*/ 1802006 h 4397375"/>
              <a:gd name="connsiteX11824" fmla="*/ 3728220 w 12191954"/>
              <a:gd name="connsiteY11824" fmla="*/ 1800425 h 4397375"/>
              <a:gd name="connsiteX11825" fmla="*/ 3728220 w 12191954"/>
              <a:gd name="connsiteY11825" fmla="*/ 1798317 h 4397375"/>
              <a:gd name="connsiteX11826" fmla="*/ 3728746 w 12191954"/>
              <a:gd name="connsiteY11826" fmla="*/ 1795155 h 4397375"/>
              <a:gd name="connsiteX11827" fmla="*/ 3730847 w 12191954"/>
              <a:gd name="connsiteY11827" fmla="*/ 1791465 h 4397375"/>
              <a:gd name="connsiteX11828" fmla="*/ 3732948 w 12191954"/>
              <a:gd name="connsiteY11828" fmla="*/ 1787776 h 4397375"/>
              <a:gd name="connsiteX11829" fmla="*/ 3737675 w 12191954"/>
              <a:gd name="connsiteY11829" fmla="*/ 1780925 h 4397375"/>
              <a:gd name="connsiteX11830" fmla="*/ 3732948 w 12191954"/>
              <a:gd name="connsiteY11830" fmla="*/ 1781452 h 4397375"/>
              <a:gd name="connsiteX11831" fmla="*/ 3727696 w 12191954"/>
              <a:gd name="connsiteY11831" fmla="*/ 1781452 h 4397375"/>
              <a:gd name="connsiteX11832" fmla="*/ 3722443 w 12191954"/>
              <a:gd name="connsiteY11832" fmla="*/ 1780925 h 4397375"/>
              <a:gd name="connsiteX11833" fmla="*/ 3717715 w 12191954"/>
              <a:gd name="connsiteY11833" fmla="*/ 1780398 h 4397375"/>
              <a:gd name="connsiteX11834" fmla="*/ 3712462 w 12191954"/>
              <a:gd name="connsiteY11834" fmla="*/ 1778817 h 4397375"/>
              <a:gd name="connsiteX11835" fmla="*/ 3707736 w 12191954"/>
              <a:gd name="connsiteY11835" fmla="*/ 1777236 h 4397375"/>
              <a:gd name="connsiteX11836" fmla="*/ 3698807 w 12191954"/>
              <a:gd name="connsiteY11836" fmla="*/ 1773547 h 4397375"/>
              <a:gd name="connsiteX11837" fmla="*/ 3699858 w 12191954"/>
              <a:gd name="connsiteY11837" fmla="*/ 1770912 h 4397375"/>
              <a:gd name="connsiteX11838" fmla="*/ 3701958 w 12191954"/>
              <a:gd name="connsiteY11838" fmla="*/ 1768276 h 4397375"/>
              <a:gd name="connsiteX11839" fmla="*/ 3706161 w 12191954"/>
              <a:gd name="connsiteY11839" fmla="*/ 1765641 h 4397375"/>
              <a:gd name="connsiteX11840" fmla="*/ 3703533 w 12191954"/>
              <a:gd name="connsiteY11840" fmla="*/ 1765114 h 4397375"/>
              <a:gd name="connsiteX11841" fmla="*/ 3701432 w 12191954"/>
              <a:gd name="connsiteY11841" fmla="*/ 1763533 h 4397375"/>
              <a:gd name="connsiteX11842" fmla="*/ 3699331 w 12191954"/>
              <a:gd name="connsiteY11842" fmla="*/ 1761952 h 4397375"/>
              <a:gd name="connsiteX11843" fmla="*/ 3697756 w 12191954"/>
              <a:gd name="connsiteY11843" fmla="*/ 1758263 h 4397375"/>
              <a:gd name="connsiteX11844" fmla="*/ 3696706 w 12191954"/>
              <a:gd name="connsiteY11844" fmla="*/ 1753520 h 4397375"/>
              <a:gd name="connsiteX11845" fmla="*/ 3695129 w 12191954"/>
              <a:gd name="connsiteY11845" fmla="*/ 1747722 h 4397375"/>
              <a:gd name="connsiteX11846" fmla="*/ 3694605 w 12191954"/>
              <a:gd name="connsiteY11846" fmla="*/ 1740871 h 4397375"/>
              <a:gd name="connsiteX11847" fmla="*/ 3694078 w 12191954"/>
              <a:gd name="connsiteY11847" fmla="*/ 1731385 h 4397375"/>
              <a:gd name="connsiteX11848" fmla="*/ 6091193 w 12191954"/>
              <a:gd name="connsiteY11848" fmla="*/ 1714500 h 4397375"/>
              <a:gd name="connsiteX11849" fmla="*/ 6089591 w 12191954"/>
              <a:gd name="connsiteY11849" fmla="*/ 1724963 h 4397375"/>
              <a:gd name="connsiteX11850" fmla="*/ 6087456 w 12191954"/>
              <a:gd name="connsiteY11850" fmla="*/ 1733857 h 4397375"/>
              <a:gd name="connsiteX11851" fmla="*/ 6084787 w 12191954"/>
              <a:gd name="connsiteY11851" fmla="*/ 1741181 h 4397375"/>
              <a:gd name="connsiteX11852" fmla="*/ 6081051 w 12191954"/>
              <a:gd name="connsiteY11852" fmla="*/ 1747459 h 4397375"/>
              <a:gd name="connsiteX11853" fmla="*/ 6077847 w 12191954"/>
              <a:gd name="connsiteY11853" fmla="*/ 1752168 h 4397375"/>
              <a:gd name="connsiteX11854" fmla="*/ 6074111 w 12191954"/>
              <a:gd name="connsiteY11854" fmla="*/ 1755830 h 4397375"/>
              <a:gd name="connsiteX11855" fmla="*/ 6069840 w 12191954"/>
              <a:gd name="connsiteY11855" fmla="*/ 1757922 h 4397375"/>
              <a:gd name="connsiteX11856" fmla="*/ 6065568 w 12191954"/>
              <a:gd name="connsiteY11856" fmla="*/ 1760015 h 4397375"/>
              <a:gd name="connsiteX11857" fmla="*/ 6060764 w 12191954"/>
              <a:gd name="connsiteY11857" fmla="*/ 1760538 h 4397375"/>
              <a:gd name="connsiteX11858" fmla="*/ 6056494 w 12191954"/>
              <a:gd name="connsiteY11858" fmla="*/ 1760015 h 4397375"/>
              <a:gd name="connsiteX11859" fmla="*/ 6052223 w 12191954"/>
              <a:gd name="connsiteY11859" fmla="*/ 1758445 h 4397375"/>
              <a:gd name="connsiteX11860" fmla="*/ 6047952 w 12191954"/>
              <a:gd name="connsiteY11860" fmla="*/ 1756353 h 4397375"/>
              <a:gd name="connsiteX11861" fmla="*/ 6043148 w 12191954"/>
              <a:gd name="connsiteY11861" fmla="*/ 1753214 h 4397375"/>
              <a:gd name="connsiteX11862" fmla="*/ 6038877 w 12191954"/>
              <a:gd name="connsiteY11862" fmla="*/ 1749029 h 4397375"/>
              <a:gd name="connsiteX11863" fmla="*/ 6034606 w 12191954"/>
              <a:gd name="connsiteY11863" fmla="*/ 1745367 h 4397375"/>
              <a:gd name="connsiteX11864" fmla="*/ 6030870 w 12191954"/>
              <a:gd name="connsiteY11864" fmla="*/ 1739612 h 4397375"/>
              <a:gd name="connsiteX11865" fmla="*/ 6033539 w 12191954"/>
              <a:gd name="connsiteY11865" fmla="*/ 1735950 h 4397375"/>
              <a:gd name="connsiteX11866" fmla="*/ 6036208 w 12191954"/>
              <a:gd name="connsiteY11866" fmla="*/ 1732811 h 4397375"/>
              <a:gd name="connsiteX11867" fmla="*/ 6039945 w 12191954"/>
              <a:gd name="connsiteY11867" fmla="*/ 1730718 h 4397375"/>
              <a:gd name="connsiteX11868" fmla="*/ 6043683 w 12191954"/>
              <a:gd name="connsiteY11868" fmla="*/ 1728102 h 4397375"/>
              <a:gd name="connsiteX11869" fmla="*/ 6047419 w 12191954"/>
              <a:gd name="connsiteY11869" fmla="*/ 1727056 h 4397375"/>
              <a:gd name="connsiteX11870" fmla="*/ 6051155 w 12191954"/>
              <a:gd name="connsiteY11870" fmla="*/ 1726010 h 4397375"/>
              <a:gd name="connsiteX11871" fmla="*/ 6059698 w 12191954"/>
              <a:gd name="connsiteY11871" fmla="*/ 1723917 h 4397375"/>
              <a:gd name="connsiteX11872" fmla="*/ 6068238 w 12191954"/>
              <a:gd name="connsiteY11872" fmla="*/ 1722871 h 4397375"/>
              <a:gd name="connsiteX11873" fmla="*/ 6076245 w 12191954"/>
              <a:gd name="connsiteY11873" fmla="*/ 1721824 h 4397375"/>
              <a:gd name="connsiteX11874" fmla="*/ 6080516 w 12191954"/>
              <a:gd name="connsiteY11874" fmla="*/ 1720255 h 4397375"/>
              <a:gd name="connsiteX11875" fmla="*/ 6084253 w 12191954"/>
              <a:gd name="connsiteY11875" fmla="*/ 1719209 h 4397375"/>
              <a:gd name="connsiteX11876" fmla="*/ 6087989 w 12191954"/>
              <a:gd name="connsiteY11876" fmla="*/ 1717116 h 4397375"/>
              <a:gd name="connsiteX11877" fmla="*/ 5819930 w 12191954"/>
              <a:gd name="connsiteY11877" fmla="*/ 1706563 h 4397375"/>
              <a:gd name="connsiteX11878" fmla="*/ 5821470 w 12191954"/>
              <a:gd name="connsiteY11878" fmla="*/ 1707630 h 4397375"/>
              <a:gd name="connsiteX11879" fmla="*/ 5822497 w 12191954"/>
              <a:gd name="connsiteY11879" fmla="*/ 1709231 h 4397375"/>
              <a:gd name="connsiteX11880" fmla="*/ 5824038 w 12191954"/>
              <a:gd name="connsiteY11880" fmla="*/ 1713499 h 4397375"/>
              <a:gd name="connsiteX11881" fmla="*/ 5825579 w 12191954"/>
              <a:gd name="connsiteY11881" fmla="*/ 1719367 h 4397375"/>
              <a:gd name="connsiteX11882" fmla="*/ 5826092 w 12191954"/>
              <a:gd name="connsiteY11882" fmla="*/ 1726836 h 4397375"/>
              <a:gd name="connsiteX11883" fmla="*/ 5826092 w 12191954"/>
              <a:gd name="connsiteY11883" fmla="*/ 1742842 h 4397375"/>
              <a:gd name="connsiteX11884" fmla="*/ 5826092 w 12191954"/>
              <a:gd name="connsiteY11884" fmla="*/ 1758847 h 4397375"/>
              <a:gd name="connsiteX11885" fmla="*/ 5819416 w 12191954"/>
              <a:gd name="connsiteY11885" fmla="*/ 1758313 h 4397375"/>
              <a:gd name="connsiteX11886" fmla="*/ 5817361 w 12191954"/>
              <a:gd name="connsiteY11886" fmla="*/ 1758313 h 4397375"/>
              <a:gd name="connsiteX11887" fmla="*/ 5814280 w 12191954"/>
              <a:gd name="connsiteY11887" fmla="*/ 1758847 h 4397375"/>
              <a:gd name="connsiteX11888" fmla="*/ 5812225 w 12191954"/>
              <a:gd name="connsiteY11888" fmla="*/ 1760981 h 4397375"/>
              <a:gd name="connsiteX11889" fmla="*/ 5810173 w 12191954"/>
              <a:gd name="connsiteY11889" fmla="*/ 1763115 h 4397375"/>
              <a:gd name="connsiteX11890" fmla="*/ 5809145 w 12191954"/>
              <a:gd name="connsiteY11890" fmla="*/ 1766850 h 4397375"/>
              <a:gd name="connsiteX11891" fmla="*/ 5808630 w 12191954"/>
              <a:gd name="connsiteY11891" fmla="*/ 1771651 h 4397375"/>
              <a:gd name="connsiteX11892" fmla="*/ 5806577 w 12191954"/>
              <a:gd name="connsiteY11892" fmla="*/ 1771651 h 4397375"/>
              <a:gd name="connsiteX11893" fmla="*/ 5804008 w 12191954"/>
              <a:gd name="connsiteY11893" fmla="*/ 1771118 h 4397375"/>
              <a:gd name="connsiteX11894" fmla="*/ 5802982 w 12191954"/>
              <a:gd name="connsiteY11894" fmla="*/ 1770051 h 4397375"/>
              <a:gd name="connsiteX11895" fmla="*/ 5801953 w 12191954"/>
              <a:gd name="connsiteY11895" fmla="*/ 1767383 h 4397375"/>
              <a:gd name="connsiteX11896" fmla="*/ 5799900 w 12191954"/>
              <a:gd name="connsiteY11896" fmla="*/ 1761514 h 4397375"/>
              <a:gd name="connsiteX11897" fmla="*/ 5798873 w 12191954"/>
              <a:gd name="connsiteY11897" fmla="*/ 1754045 h 4397375"/>
              <a:gd name="connsiteX11898" fmla="*/ 5797847 w 12191954"/>
              <a:gd name="connsiteY11898" fmla="*/ 1746576 h 4397375"/>
              <a:gd name="connsiteX11899" fmla="*/ 5796820 w 12191954"/>
              <a:gd name="connsiteY11899" fmla="*/ 1740174 h 4397375"/>
              <a:gd name="connsiteX11900" fmla="*/ 5795279 w 12191954"/>
              <a:gd name="connsiteY11900" fmla="*/ 1736973 h 4397375"/>
              <a:gd name="connsiteX11901" fmla="*/ 5794250 w 12191954"/>
              <a:gd name="connsiteY11901" fmla="*/ 1735373 h 4397375"/>
              <a:gd name="connsiteX11902" fmla="*/ 5793224 w 12191954"/>
              <a:gd name="connsiteY11902" fmla="*/ 1733239 h 4397375"/>
              <a:gd name="connsiteX11903" fmla="*/ 5791169 w 12191954"/>
              <a:gd name="connsiteY11903" fmla="*/ 1732705 h 4397375"/>
              <a:gd name="connsiteX11904" fmla="*/ 5791169 w 12191954"/>
              <a:gd name="connsiteY11904" fmla="*/ 1726836 h 4397375"/>
              <a:gd name="connsiteX11905" fmla="*/ 5792196 w 12191954"/>
              <a:gd name="connsiteY11905" fmla="*/ 1722568 h 4397375"/>
              <a:gd name="connsiteX11906" fmla="*/ 5793224 w 12191954"/>
              <a:gd name="connsiteY11906" fmla="*/ 1719367 h 4397375"/>
              <a:gd name="connsiteX11907" fmla="*/ 5794764 w 12191954"/>
              <a:gd name="connsiteY11907" fmla="*/ 1718300 h 4397375"/>
              <a:gd name="connsiteX11908" fmla="*/ 5797332 w 12191954"/>
              <a:gd name="connsiteY11908" fmla="*/ 1717767 h 4397375"/>
              <a:gd name="connsiteX11909" fmla="*/ 5799900 w 12191954"/>
              <a:gd name="connsiteY11909" fmla="*/ 1717767 h 4397375"/>
              <a:gd name="connsiteX11910" fmla="*/ 5805549 w 12191954"/>
              <a:gd name="connsiteY11910" fmla="*/ 1719367 h 4397375"/>
              <a:gd name="connsiteX11911" fmla="*/ 5811711 w 12191954"/>
              <a:gd name="connsiteY11911" fmla="*/ 1721501 h 4397375"/>
              <a:gd name="connsiteX11912" fmla="*/ 5813767 w 12191954"/>
              <a:gd name="connsiteY11912" fmla="*/ 1721501 h 4397375"/>
              <a:gd name="connsiteX11913" fmla="*/ 5816335 w 12191954"/>
              <a:gd name="connsiteY11913" fmla="*/ 1720968 h 4397375"/>
              <a:gd name="connsiteX11914" fmla="*/ 5818391 w 12191954"/>
              <a:gd name="connsiteY11914" fmla="*/ 1719367 h 4397375"/>
              <a:gd name="connsiteX11915" fmla="*/ 5819416 w 12191954"/>
              <a:gd name="connsiteY11915" fmla="*/ 1716700 h 4397375"/>
              <a:gd name="connsiteX11916" fmla="*/ 5819930 w 12191954"/>
              <a:gd name="connsiteY11916" fmla="*/ 1712432 h 4397375"/>
              <a:gd name="connsiteX11917" fmla="*/ 5078204 w 12191954"/>
              <a:gd name="connsiteY11917" fmla="*/ 1703388 h 4397375"/>
              <a:gd name="connsiteX11918" fmla="*/ 5081386 w 12191954"/>
              <a:gd name="connsiteY11918" fmla="*/ 1703388 h 4397375"/>
              <a:gd name="connsiteX11919" fmla="*/ 5085101 w 12191954"/>
              <a:gd name="connsiteY11919" fmla="*/ 1703388 h 4397375"/>
              <a:gd name="connsiteX11920" fmla="*/ 5089344 w 12191954"/>
              <a:gd name="connsiteY11920" fmla="*/ 1703917 h 4397375"/>
              <a:gd name="connsiteX11921" fmla="*/ 5096774 w 12191954"/>
              <a:gd name="connsiteY11921" fmla="*/ 1705505 h 4397375"/>
              <a:gd name="connsiteX11922" fmla="*/ 5105262 w 12191954"/>
              <a:gd name="connsiteY11922" fmla="*/ 1708151 h 4397375"/>
              <a:gd name="connsiteX11923" fmla="*/ 5122768 w 12191954"/>
              <a:gd name="connsiteY11923" fmla="*/ 1713971 h 4397375"/>
              <a:gd name="connsiteX11924" fmla="*/ 5131256 w 12191954"/>
              <a:gd name="connsiteY11924" fmla="*/ 1716617 h 4397375"/>
              <a:gd name="connsiteX11925" fmla="*/ 5140276 w 12191954"/>
              <a:gd name="connsiteY11925" fmla="*/ 1717676 h 4397375"/>
              <a:gd name="connsiteX11926" fmla="*/ 5138154 w 12191954"/>
              <a:gd name="connsiteY11926" fmla="*/ 1724026 h 4397375"/>
              <a:gd name="connsiteX11927" fmla="*/ 5135501 w 12191954"/>
              <a:gd name="connsiteY11927" fmla="*/ 1729847 h 4397375"/>
              <a:gd name="connsiteX11928" fmla="*/ 5132319 w 12191954"/>
              <a:gd name="connsiteY11928" fmla="*/ 1735138 h 4397375"/>
              <a:gd name="connsiteX11929" fmla="*/ 5129134 w 12191954"/>
              <a:gd name="connsiteY11929" fmla="*/ 1739901 h 4397375"/>
              <a:gd name="connsiteX11930" fmla="*/ 5133909 w 12191954"/>
              <a:gd name="connsiteY11930" fmla="*/ 1745722 h 4397375"/>
              <a:gd name="connsiteX11931" fmla="*/ 5138154 w 12191954"/>
              <a:gd name="connsiteY11931" fmla="*/ 1752072 h 4397375"/>
              <a:gd name="connsiteX11932" fmla="*/ 5141335 w 12191954"/>
              <a:gd name="connsiteY11932" fmla="*/ 1759480 h 4397375"/>
              <a:gd name="connsiteX11933" fmla="*/ 5145049 w 12191954"/>
              <a:gd name="connsiteY11933" fmla="*/ 1767418 h 4397375"/>
              <a:gd name="connsiteX11934" fmla="*/ 5144520 w 12191954"/>
              <a:gd name="connsiteY11934" fmla="*/ 1772180 h 4397375"/>
              <a:gd name="connsiteX11935" fmla="*/ 5142927 w 12191954"/>
              <a:gd name="connsiteY11935" fmla="*/ 1775884 h 4397375"/>
              <a:gd name="connsiteX11936" fmla="*/ 5140806 w 12191954"/>
              <a:gd name="connsiteY11936" fmla="*/ 1777472 h 4397375"/>
              <a:gd name="connsiteX11937" fmla="*/ 5138684 w 12191954"/>
              <a:gd name="connsiteY11937" fmla="*/ 1778530 h 4397375"/>
              <a:gd name="connsiteX11938" fmla="*/ 5135501 w 12191954"/>
              <a:gd name="connsiteY11938" fmla="*/ 1779059 h 4397375"/>
              <a:gd name="connsiteX11939" fmla="*/ 5132847 w 12191954"/>
              <a:gd name="connsiteY11939" fmla="*/ 1780118 h 4397375"/>
              <a:gd name="connsiteX11940" fmla="*/ 5129666 w 12191954"/>
              <a:gd name="connsiteY11940" fmla="*/ 1780118 h 4397375"/>
              <a:gd name="connsiteX11941" fmla="*/ 5127543 w 12191954"/>
              <a:gd name="connsiteY11941" fmla="*/ 1780647 h 4397375"/>
              <a:gd name="connsiteX11942" fmla="*/ 5128604 w 12191954"/>
              <a:gd name="connsiteY11942" fmla="*/ 1785938 h 4397375"/>
              <a:gd name="connsiteX11943" fmla="*/ 5129134 w 12191954"/>
              <a:gd name="connsiteY11943" fmla="*/ 1788055 h 4397375"/>
              <a:gd name="connsiteX11944" fmla="*/ 5130195 w 12191954"/>
              <a:gd name="connsiteY11944" fmla="*/ 1789113 h 4397375"/>
              <a:gd name="connsiteX11945" fmla="*/ 5131256 w 12191954"/>
              <a:gd name="connsiteY11945" fmla="*/ 1790701 h 4397375"/>
              <a:gd name="connsiteX11946" fmla="*/ 5133379 w 12191954"/>
              <a:gd name="connsiteY11946" fmla="*/ 1791759 h 4397375"/>
              <a:gd name="connsiteX11947" fmla="*/ 5136030 w 12191954"/>
              <a:gd name="connsiteY11947" fmla="*/ 1792818 h 4397375"/>
              <a:gd name="connsiteX11948" fmla="*/ 5139745 w 12191954"/>
              <a:gd name="connsiteY11948" fmla="*/ 1792818 h 4397375"/>
              <a:gd name="connsiteX11949" fmla="*/ 5143988 w 12191954"/>
              <a:gd name="connsiteY11949" fmla="*/ 1792818 h 4397375"/>
              <a:gd name="connsiteX11950" fmla="*/ 5147703 w 12191954"/>
              <a:gd name="connsiteY11950" fmla="*/ 1792818 h 4397375"/>
              <a:gd name="connsiteX11951" fmla="*/ 5150886 w 12191954"/>
              <a:gd name="connsiteY11951" fmla="*/ 1793347 h 4397375"/>
              <a:gd name="connsiteX11952" fmla="*/ 5151417 w 12191954"/>
              <a:gd name="connsiteY11952" fmla="*/ 1795993 h 4397375"/>
              <a:gd name="connsiteX11953" fmla="*/ 5151417 w 12191954"/>
              <a:gd name="connsiteY11953" fmla="*/ 1798109 h 4397375"/>
              <a:gd name="connsiteX11954" fmla="*/ 5150356 w 12191954"/>
              <a:gd name="connsiteY11954" fmla="*/ 1800755 h 4397375"/>
              <a:gd name="connsiteX11955" fmla="*/ 5148233 w 12191954"/>
              <a:gd name="connsiteY11955" fmla="*/ 1802872 h 4397375"/>
              <a:gd name="connsiteX11956" fmla="*/ 5142397 w 12191954"/>
              <a:gd name="connsiteY11956" fmla="*/ 1807634 h 4397375"/>
              <a:gd name="connsiteX11957" fmla="*/ 5134439 w 12191954"/>
              <a:gd name="connsiteY11957" fmla="*/ 1812926 h 4397375"/>
              <a:gd name="connsiteX11958" fmla="*/ 5130725 w 12191954"/>
              <a:gd name="connsiteY11958" fmla="*/ 1816630 h 4397375"/>
              <a:gd name="connsiteX11959" fmla="*/ 5126482 w 12191954"/>
              <a:gd name="connsiteY11959" fmla="*/ 1820334 h 4397375"/>
              <a:gd name="connsiteX11960" fmla="*/ 5123298 w 12191954"/>
              <a:gd name="connsiteY11960" fmla="*/ 1825097 h 4397375"/>
              <a:gd name="connsiteX11961" fmla="*/ 5120117 w 12191954"/>
              <a:gd name="connsiteY11961" fmla="*/ 1829859 h 4397375"/>
              <a:gd name="connsiteX11962" fmla="*/ 5117993 w 12191954"/>
              <a:gd name="connsiteY11962" fmla="*/ 1835680 h 4397375"/>
              <a:gd name="connsiteX11963" fmla="*/ 5115872 w 12191954"/>
              <a:gd name="connsiteY11963" fmla="*/ 1842030 h 4397375"/>
              <a:gd name="connsiteX11964" fmla="*/ 5114813 w 12191954"/>
              <a:gd name="connsiteY11964" fmla="*/ 1849439 h 4397375"/>
              <a:gd name="connsiteX11965" fmla="*/ 5114813 w 12191954"/>
              <a:gd name="connsiteY11965" fmla="*/ 1857376 h 4397375"/>
              <a:gd name="connsiteX11966" fmla="*/ 5113218 w 12191954"/>
              <a:gd name="connsiteY11966" fmla="*/ 1856318 h 4397375"/>
              <a:gd name="connsiteX11967" fmla="*/ 5111627 w 12191954"/>
              <a:gd name="connsiteY11967" fmla="*/ 1854730 h 4397375"/>
              <a:gd name="connsiteX11968" fmla="*/ 5111097 w 12191954"/>
              <a:gd name="connsiteY11968" fmla="*/ 1852614 h 4397375"/>
              <a:gd name="connsiteX11969" fmla="*/ 5111097 w 12191954"/>
              <a:gd name="connsiteY11969" fmla="*/ 1850497 h 4397375"/>
              <a:gd name="connsiteX11970" fmla="*/ 5111627 w 12191954"/>
              <a:gd name="connsiteY11970" fmla="*/ 1847851 h 4397375"/>
              <a:gd name="connsiteX11971" fmla="*/ 5112687 w 12191954"/>
              <a:gd name="connsiteY11971" fmla="*/ 1846264 h 4397375"/>
              <a:gd name="connsiteX11972" fmla="*/ 5113748 w 12191954"/>
              <a:gd name="connsiteY11972" fmla="*/ 1845205 h 4397375"/>
              <a:gd name="connsiteX11973" fmla="*/ 5114813 w 12191954"/>
              <a:gd name="connsiteY11973" fmla="*/ 1845205 h 4397375"/>
              <a:gd name="connsiteX11974" fmla="*/ 5113218 w 12191954"/>
              <a:gd name="connsiteY11974" fmla="*/ 1836209 h 4397375"/>
              <a:gd name="connsiteX11975" fmla="*/ 5110567 w 12191954"/>
              <a:gd name="connsiteY11975" fmla="*/ 1828272 h 4397375"/>
              <a:gd name="connsiteX11976" fmla="*/ 5107914 w 12191954"/>
              <a:gd name="connsiteY11976" fmla="*/ 1821922 h 4397375"/>
              <a:gd name="connsiteX11977" fmla="*/ 5104199 w 12191954"/>
              <a:gd name="connsiteY11977" fmla="*/ 1816101 h 4397375"/>
              <a:gd name="connsiteX11978" fmla="*/ 5100487 w 12191954"/>
              <a:gd name="connsiteY11978" fmla="*/ 1810809 h 4397375"/>
              <a:gd name="connsiteX11979" fmla="*/ 5096774 w 12191954"/>
              <a:gd name="connsiteY11979" fmla="*/ 1806047 h 4397375"/>
              <a:gd name="connsiteX11980" fmla="*/ 5093058 w 12191954"/>
              <a:gd name="connsiteY11980" fmla="*/ 1801813 h 4397375"/>
              <a:gd name="connsiteX11981" fmla="*/ 5088815 w 12191954"/>
              <a:gd name="connsiteY11981" fmla="*/ 1798109 h 4397375"/>
              <a:gd name="connsiteX11982" fmla="*/ 5080328 w 12191954"/>
              <a:gd name="connsiteY11982" fmla="*/ 1791230 h 4397375"/>
              <a:gd name="connsiteX11983" fmla="*/ 5071307 w 12191954"/>
              <a:gd name="connsiteY11983" fmla="*/ 1783822 h 4397375"/>
              <a:gd name="connsiteX11984" fmla="*/ 5063346 w 12191954"/>
              <a:gd name="connsiteY11984" fmla="*/ 1776413 h 4397375"/>
              <a:gd name="connsiteX11985" fmla="*/ 5059100 w 12191954"/>
              <a:gd name="connsiteY11985" fmla="*/ 1771651 h 4397375"/>
              <a:gd name="connsiteX11986" fmla="*/ 5055383 w 12191954"/>
              <a:gd name="connsiteY11986" fmla="*/ 1766888 h 4397375"/>
              <a:gd name="connsiteX11987" fmla="*/ 5056447 w 12191954"/>
              <a:gd name="connsiteY11987" fmla="*/ 1772180 h 4397375"/>
              <a:gd name="connsiteX11988" fmla="*/ 5056447 w 12191954"/>
              <a:gd name="connsiteY11988" fmla="*/ 1776943 h 4397375"/>
              <a:gd name="connsiteX11989" fmla="*/ 5056447 w 12191954"/>
              <a:gd name="connsiteY11989" fmla="*/ 1781705 h 4397375"/>
              <a:gd name="connsiteX11990" fmla="*/ 5055915 w 12191954"/>
              <a:gd name="connsiteY11990" fmla="*/ 1785938 h 4397375"/>
              <a:gd name="connsiteX11991" fmla="*/ 5054323 w 12191954"/>
              <a:gd name="connsiteY11991" fmla="*/ 1789113 h 4397375"/>
              <a:gd name="connsiteX11992" fmla="*/ 5052200 w 12191954"/>
              <a:gd name="connsiteY11992" fmla="*/ 1793347 h 4397375"/>
              <a:gd name="connsiteX11993" fmla="*/ 5050607 w 12191954"/>
              <a:gd name="connsiteY11993" fmla="*/ 1796522 h 4397375"/>
              <a:gd name="connsiteX11994" fmla="*/ 5047423 w 12191954"/>
              <a:gd name="connsiteY11994" fmla="*/ 1800226 h 4397375"/>
              <a:gd name="connsiteX11995" fmla="*/ 5044769 w 12191954"/>
              <a:gd name="connsiteY11995" fmla="*/ 1802343 h 4397375"/>
              <a:gd name="connsiteX11996" fmla="*/ 5041055 w 12191954"/>
              <a:gd name="connsiteY11996" fmla="*/ 1804988 h 4397375"/>
              <a:gd name="connsiteX11997" fmla="*/ 5037337 w 12191954"/>
              <a:gd name="connsiteY11997" fmla="*/ 1807105 h 4397375"/>
              <a:gd name="connsiteX11998" fmla="*/ 5034152 w 12191954"/>
              <a:gd name="connsiteY11998" fmla="*/ 1808693 h 4397375"/>
              <a:gd name="connsiteX11999" fmla="*/ 5029905 w 12191954"/>
              <a:gd name="connsiteY11999" fmla="*/ 1810809 h 4397375"/>
              <a:gd name="connsiteX12000" fmla="*/ 5025662 w 12191954"/>
              <a:gd name="connsiteY12000" fmla="*/ 1811338 h 4397375"/>
              <a:gd name="connsiteX12001" fmla="*/ 5020882 w 12191954"/>
              <a:gd name="connsiteY12001" fmla="*/ 1812397 h 4397375"/>
              <a:gd name="connsiteX12002" fmla="*/ 5016637 w 12191954"/>
              <a:gd name="connsiteY12002" fmla="*/ 1812926 h 4397375"/>
              <a:gd name="connsiteX12003" fmla="*/ 5011861 w 12191954"/>
              <a:gd name="connsiteY12003" fmla="*/ 1812926 h 4397375"/>
              <a:gd name="connsiteX12004" fmla="*/ 5007081 w 12191954"/>
              <a:gd name="connsiteY12004" fmla="*/ 1812397 h 4397375"/>
              <a:gd name="connsiteX12005" fmla="*/ 5002838 w 12191954"/>
              <a:gd name="connsiteY12005" fmla="*/ 1811868 h 4397375"/>
              <a:gd name="connsiteX12006" fmla="*/ 4998060 w 12191954"/>
              <a:gd name="connsiteY12006" fmla="*/ 1810809 h 4397375"/>
              <a:gd name="connsiteX12007" fmla="*/ 4994346 w 12191954"/>
              <a:gd name="connsiteY12007" fmla="*/ 1809751 h 4397375"/>
              <a:gd name="connsiteX12008" fmla="*/ 4990099 w 12191954"/>
              <a:gd name="connsiteY12008" fmla="*/ 1807634 h 4397375"/>
              <a:gd name="connsiteX12009" fmla="*/ 4985854 w 12191954"/>
              <a:gd name="connsiteY12009" fmla="*/ 1805518 h 4397375"/>
              <a:gd name="connsiteX12010" fmla="*/ 4982136 w 12191954"/>
              <a:gd name="connsiteY12010" fmla="*/ 1802872 h 4397375"/>
              <a:gd name="connsiteX12011" fmla="*/ 4978423 w 12191954"/>
              <a:gd name="connsiteY12011" fmla="*/ 1799697 h 4397375"/>
              <a:gd name="connsiteX12012" fmla="*/ 4975767 w 12191954"/>
              <a:gd name="connsiteY12012" fmla="*/ 1796522 h 4397375"/>
              <a:gd name="connsiteX12013" fmla="*/ 4972580 w 12191954"/>
              <a:gd name="connsiteY12013" fmla="*/ 1792288 h 4397375"/>
              <a:gd name="connsiteX12014" fmla="*/ 4970457 w 12191954"/>
              <a:gd name="connsiteY12014" fmla="*/ 1788055 h 4397375"/>
              <a:gd name="connsiteX12015" fmla="*/ 4968333 w 12191954"/>
              <a:gd name="connsiteY12015" fmla="*/ 1783293 h 4397375"/>
              <a:gd name="connsiteX12016" fmla="*/ 4966745 w 12191954"/>
              <a:gd name="connsiteY12016" fmla="*/ 1778001 h 4397375"/>
              <a:gd name="connsiteX12017" fmla="*/ 4965682 w 12191954"/>
              <a:gd name="connsiteY12017" fmla="*/ 1772180 h 4397375"/>
              <a:gd name="connsiteX12018" fmla="*/ 4965682 w 12191954"/>
              <a:gd name="connsiteY12018" fmla="*/ 1766359 h 4397375"/>
              <a:gd name="connsiteX12019" fmla="*/ 4980014 w 12191954"/>
              <a:gd name="connsiteY12019" fmla="*/ 1761067 h 4397375"/>
              <a:gd name="connsiteX12020" fmla="*/ 4995407 w 12191954"/>
              <a:gd name="connsiteY12020" fmla="*/ 1754717 h 4397375"/>
              <a:gd name="connsiteX12021" fmla="*/ 5011328 w 12191954"/>
              <a:gd name="connsiteY12021" fmla="*/ 1749426 h 4397375"/>
              <a:gd name="connsiteX12022" fmla="*/ 5019822 w 12191954"/>
              <a:gd name="connsiteY12022" fmla="*/ 1747838 h 4397375"/>
              <a:gd name="connsiteX12023" fmla="*/ 5027781 w 12191954"/>
              <a:gd name="connsiteY12023" fmla="*/ 1746251 h 4397375"/>
              <a:gd name="connsiteX12024" fmla="*/ 5036278 w 12191954"/>
              <a:gd name="connsiteY12024" fmla="*/ 1744663 h 4397375"/>
              <a:gd name="connsiteX12025" fmla="*/ 5044769 w 12191954"/>
              <a:gd name="connsiteY12025" fmla="*/ 1744663 h 4397375"/>
              <a:gd name="connsiteX12026" fmla="*/ 5052729 w 12191954"/>
              <a:gd name="connsiteY12026" fmla="*/ 1746251 h 4397375"/>
              <a:gd name="connsiteX12027" fmla="*/ 5061221 w 12191954"/>
              <a:gd name="connsiteY12027" fmla="*/ 1747838 h 4397375"/>
              <a:gd name="connsiteX12028" fmla="*/ 5069184 w 12191954"/>
              <a:gd name="connsiteY12028" fmla="*/ 1751013 h 4397375"/>
              <a:gd name="connsiteX12029" fmla="*/ 5076613 w 12191954"/>
              <a:gd name="connsiteY12029" fmla="*/ 1754717 h 4397375"/>
              <a:gd name="connsiteX12030" fmla="*/ 5084040 w 12191954"/>
              <a:gd name="connsiteY12030" fmla="*/ 1760538 h 4397375"/>
              <a:gd name="connsiteX12031" fmla="*/ 5090936 w 12191954"/>
              <a:gd name="connsiteY12031" fmla="*/ 1767418 h 4397375"/>
              <a:gd name="connsiteX12032" fmla="*/ 5091997 w 12191954"/>
              <a:gd name="connsiteY12032" fmla="*/ 1766888 h 4397375"/>
              <a:gd name="connsiteX12033" fmla="*/ 5093589 w 12191954"/>
              <a:gd name="connsiteY12033" fmla="*/ 1765830 h 4397375"/>
              <a:gd name="connsiteX12034" fmla="*/ 5094649 w 12191954"/>
              <a:gd name="connsiteY12034" fmla="*/ 1762655 h 4397375"/>
              <a:gd name="connsiteX12035" fmla="*/ 5095712 w 12191954"/>
              <a:gd name="connsiteY12035" fmla="*/ 1758951 h 4397375"/>
              <a:gd name="connsiteX12036" fmla="*/ 5096242 w 12191954"/>
              <a:gd name="connsiteY12036" fmla="*/ 1753659 h 4397375"/>
              <a:gd name="connsiteX12037" fmla="*/ 5091997 w 12191954"/>
              <a:gd name="connsiteY12037" fmla="*/ 1752072 h 4397375"/>
              <a:gd name="connsiteX12038" fmla="*/ 5088815 w 12191954"/>
              <a:gd name="connsiteY12038" fmla="*/ 1748367 h 4397375"/>
              <a:gd name="connsiteX12039" fmla="*/ 5085101 w 12191954"/>
              <a:gd name="connsiteY12039" fmla="*/ 1744134 h 4397375"/>
              <a:gd name="connsiteX12040" fmla="*/ 5081919 w 12191954"/>
              <a:gd name="connsiteY12040" fmla="*/ 1738842 h 4397375"/>
              <a:gd name="connsiteX12041" fmla="*/ 5079797 w 12191954"/>
              <a:gd name="connsiteY12041" fmla="*/ 1731963 h 4397375"/>
              <a:gd name="connsiteX12042" fmla="*/ 5077145 w 12191954"/>
              <a:gd name="connsiteY12042" fmla="*/ 1724026 h 4397375"/>
              <a:gd name="connsiteX12043" fmla="*/ 5075552 w 12191954"/>
              <a:gd name="connsiteY12043" fmla="*/ 1714501 h 4397375"/>
              <a:gd name="connsiteX12044" fmla="*/ 5075020 w 12191954"/>
              <a:gd name="connsiteY12044" fmla="*/ 1703917 h 4397375"/>
              <a:gd name="connsiteX12045" fmla="*/ 5015962 w 12191954"/>
              <a:gd name="connsiteY12045" fmla="*/ 1690688 h 4397375"/>
              <a:gd name="connsiteX12046" fmla="*/ 5020723 w 12191954"/>
              <a:gd name="connsiteY12046" fmla="*/ 1690688 h 4397375"/>
              <a:gd name="connsiteX12047" fmla="*/ 5025491 w 12191954"/>
              <a:gd name="connsiteY12047" fmla="*/ 1690688 h 4397375"/>
              <a:gd name="connsiteX12048" fmla="*/ 5029724 w 12191954"/>
              <a:gd name="connsiteY12048" fmla="*/ 1692805 h 4397375"/>
              <a:gd name="connsiteX12049" fmla="*/ 5033958 w 12191954"/>
              <a:gd name="connsiteY12049" fmla="*/ 1694392 h 4397375"/>
              <a:gd name="connsiteX12050" fmla="*/ 5037134 w 12191954"/>
              <a:gd name="connsiteY12050" fmla="*/ 1698626 h 4397375"/>
              <a:gd name="connsiteX12051" fmla="*/ 5039251 w 12191954"/>
              <a:gd name="connsiteY12051" fmla="*/ 1700213 h 4397375"/>
              <a:gd name="connsiteX12052" fmla="*/ 5040309 w 12191954"/>
              <a:gd name="connsiteY12052" fmla="*/ 1703388 h 4397375"/>
              <a:gd name="connsiteX12053" fmla="*/ 5041368 w 12191954"/>
              <a:gd name="connsiteY12053" fmla="*/ 1706563 h 4397375"/>
              <a:gd name="connsiteX12054" fmla="*/ 5042427 w 12191954"/>
              <a:gd name="connsiteY12054" fmla="*/ 1709738 h 4397375"/>
              <a:gd name="connsiteX12055" fmla="*/ 5043485 w 12191954"/>
              <a:gd name="connsiteY12055" fmla="*/ 1718205 h 4397375"/>
              <a:gd name="connsiteX12056" fmla="*/ 5043485 w 12191954"/>
              <a:gd name="connsiteY12056" fmla="*/ 1728259 h 4397375"/>
              <a:gd name="connsiteX12057" fmla="*/ 5038721 w 12191954"/>
              <a:gd name="connsiteY12057" fmla="*/ 1730905 h 4397375"/>
              <a:gd name="connsiteX12058" fmla="*/ 5035017 w 12191954"/>
              <a:gd name="connsiteY12058" fmla="*/ 1731963 h 4397375"/>
              <a:gd name="connsiteX12059" fmla="*/ 5031311 w 12191954"/>
              <a:gd name="connsiteY12059" fmla="*/ 1731963 h 4397375"/>
              <a:gd name="connsiteX12060" fmla="*/ 5028666 w 12191954"/>
              <a:gd name="connsiteY12060" fmla="*/ 1731434 h 4397375"/>
              <a:gd name="connsiteX12061" fmla="*/ 5025491 w 12191954"/>
              <a:gd name="connsiteY12061" fmla="*/ 1729846 h 4397375"/>
              <a:gd name="connsiteX12062" fmla="*/ 5022844 w 12191954"/>
              <a:gd name="connsiteY12062" fmla="*/ 1728259 h 4397375"/>
              <a:gd name="connsiteX12063" fmla="*/ 5020723 w 12191954"/>
              <a:gd name="connsiteY12063" fmla="*/ 1725084 h 4397375"/>
              <a:gd name="connsiteX12064" fmla="*/ 5019136 w 12191954"/>
              <a:gd name="connsiteY12064" fmla="*/ 1722967 h 4397375"/>
              <a:gd name="connsiteX12065" fmla="*/ 5011200 w 12191954"/>
              <a:gd name="connsiteY12065" fmla="*/ 1710267 h 4397375"/>
              <a:gd name="connsiteX12066" fmla="*/ 5009082 w 12191954"/>
              <a:gd name="connsiteY12066" fmla="*/ 1707621 h 4397375"/>
              <a:gd name="connsiteX12067" fmla="*/ 5006435 w 12191954"/>
              <a:gd name="connsiteY12067" fmla="*/ 1704976 h 4397375"/>
              <a:gd name="connsiteX12068" fmla="*/ 5004319 w 12191954"/>
              <a:gd name="connsiteY12068" fmla="*/ 1703388 h 4397375"/>
              <a:gd name="connsiteX12069" fmla="*/ 5001145 w 12191954"/>
              <a:gd name="connsiteY12069" fmla="*/ 1702330 h 4397375"/>
              <a:gd name="connsiteX12070" fmla="*/ 5000615 w 12191954"/>
              <a:gd name="connsiteY12070" fmla="*/ 1701801 h 4397375"/>
              <a:gd name="connsiteX12071" fmla="*/ 5000615 w 12191954"/>
              <a:gd name="connsiteY12071" fmla="*/ 1700742 h 4397375"/>
              <a:gd name="connsiteX12072" fmla="*/ 5000615 w 12191954"/>
              <a:gd name="connsiteY12072" fmla="*/ 1699155 h 4397375"/>
              <a:gd name="connsiteX12073" fmla="*/ 5002203 w 12191954"/>
              <a:gd name="connsiteY12073" fmla="*/ 1697567 h 4397375"/>
              <a:gd name="connsiteX12074" fmla="*/ 5004848 w 12191954"/>
              <a:gd name="connsiteY12074" fmla="*/ 1695451 h 4397375"/>
              <a:gd name="connsiteX12075" fmla="*/ 5007493 w 12191954"/>
              <a:gd name="connsiteY12075" fmla="*/ 1693863 h 4397375"/>
              <a:gd name="connsiteX12076" fmla="*/ 5011731 w 12191954"/>
              <a:gd name="connsiteY12076" fmla="*/ 1692276 h 4397375"/>
              <a:gd name="connsiteX12077" fmla="*/ 3207095 w 12191954"/>
              <a:gd name="connsiteY12077" fmla="*/ 1690688 h 4397375"/>
              <a:gd name="connsiteX12078" fmla="*/ 3211431 w 12191954"/>
              <a:gd name="connsiteY12078" fmla="*/ 1690688 h 4397375"/>
              <a:gd name="connsiteX12079" fmla="*/ 3216310 w 12191954"/>
              <a:gd name="connsiteY12079" fmla="*/ 1690688 h 4397375"/>
              <a:gd name="connsiteX12080" fmla="*/ 3221189 w 12191954"/>
              <a:gd name="connsiteY12080" fmla="*/ 1692805 h 4397375"/>
              <a:gd name="connsiteX12081" fmla="*/ 3225525 w 12191954"/>
              <a:gd name="connsiteY12081" fmla="*/ 1694392 h 4397375"/>
              <a:gd name="connsiteX12082" fmla="*/ 3228777 w 12191954"/>
              <a:gd name="connsiteY12082" fmla="*/ 1698626 h 4397375"/>
              <a:gd name="connsiteX12083" fmla="*/ 3230404 w 12191954"/>
              <a:gd name="connsiteY12083" fmla="*/ 1700213 h 4397375"/>
              <a:gd name="connsiteX12084" fmla="*/ 3232030 w 12191954"/>
              <a:gd name="connsiteY12084" fmla="*/ 1703388 h 4397375"/>
              <a:gd name="connsiteX12085" fmla="*/ 3233114 w 12191954"/>
              <a:gd name="connsiteY12085" fmla="*/ 1706563 h 4397375"/>
              <a:gd name="connsiteX12086" fmla="*/ 3233656 w 12191954"/>
              <a:gd name="connsiteY12086" fmla="*/ 1709738 h 4397375"/>
              <a:gd name="connsiteX12087" fmla="*/ 3235282 w 12191954"/>
              <a:gd name="connsiteY12087" fmla="*/ 1718205 h 4397375"/>
              <a:gd name="connsiteX12088" fmla="*/ 3234741 w 12191954"/>
              <a:gd name="connsiteY12088" fmla="*/ 1728259 h 4397375"/>
              <a:gd name="connsiteX12089" fmla="*/ 3230404 w 12191954"/>
              <a:gd name="connsiteY12089" fmla="*/ 1730905 h 4397375"/>
              <a:gd name="connsiteX12090" fmla="*/ 3226067 w 12191954"/>
              <a:gd name="connsiteY12090" fmla="*/ 1731963 h 4397375"/>
              <a:gd name="connsiteX12091" fmla="*/ 3222273 w 12191954"/>
              <a:gd name="connsiteY12091" fmla="*/ 1731963 h 4397375"/>
              <a:gd name="connsiteX12092" fmla="*/ 3219562 w 12191954"/>
              <a:gd name="connsiteY12092" fmla="*/ 1731434 h 4397375"/>
              <a:gd name="connsiteX12093" fmla="*/ 3216310 w 12191954"/>
              <a:gd name="connsiteY12093" fmla="*/ 1729846 h 4397375"/>
              <a:gd name="connsiteX12094" fmla="*/ 3213599 w 12191954"/>
              <a:gd name="connsiteY12094" fmla="*/ 1728259 h 4397375"/>
              <a:gd name="connsiteX12095" fmla="*/ 3211973 w 12191954"/>
              <a:gd name="connsiteY12095" fmla="*/ 1725084 h 4397375"/>
              <a:gd name="connsiteX12096" fmla="*/ 3209805 w 12191954"/>
              <a:gd name="connsiteY12096" fmla="*/ 1722967 h 4397375"/>
              <a:gd name="connsiteX12097" fmla="*/ 3201674 w 12191954"/>
              <a:gd name="connsiteY12097" fmla="*/ 1710267 h 4397375"/>
              <a:gd name="connsiteX12098" fmla="*/ 3200047 w 12191954"/>
              <a:gd name="connsiteY12098" fmla="*/ 1707621 h 4397375"/>
              <a:gd name="connsiteX12099" fmla="*/ 3197337 w 12191954"/>
              <a:gd name="connsiteY12099" fmla="*/ 1704976 h 4397375"/>
              <a:gd name="connsiteX12100" fmla="*/ 3195169 w 12191954"/>
              <a:gd name="connsiteY12100" fmla="*/ 1703388 h 4397375"/>
              <a:gd name="connsiteX12101" fmla="*/ 3191916 w 12191954"/>
              <a:gd name="connsiteY12101" fmla="*/ 1702330 h 4397375"/>
              <a:gd name="connsiteX12102" fmla="*/ 3191374 w 12191954"/>
              <a:gd name="connsiteY12102" fmla="*/ 1701801 h 4397375"/>
              <a:gd name="connsiteX12103" fmla="*/ 3190832 w 12191954"/>
              <a:gd name="connsiteY12103" fmla="*/ 1700742 h 4397375"/>
              <a:gd name="connsiteX12104" fmla="*/ 3191374 w 12191954"/>
              <a:gd name="connsiteY12104" fmla="*/ 1699155 h 4397375"/>
              <a:gd name="connsiteX12105" fmla="*/ 3192458 w 12191954"/>
              <a:gd name="connsiteY12105" fmla="*/ 1697567 h 4397375"/>
              <a:gd name="connsiteX12106" fmla="*/ 3195169 w 12191954"/>
              <a:gd name="connsiteY12106" fmla="*/ 1695451 h 4397375"/>
              <a:gd name="connsiteX12107" fmla="*/ 3198421 w 12191954"/>
              <a:gd name="connsiteY12107" fmla="*/ 1693863 h 4397375"/>
              <a:gd name="connsiteX12108" fmla="*/ 3202216 w 12191954"/>
              <a:gd name="connsiteY12108" fmla="*/ 1692276 h 4397375"/>
              <a:gd name="connsiteX12109" fmla="*/ 4900452 w 12191954"/>
              <a:gd name="connsiteY12109" fmla="*/ 1662113 h 4397375"/>
              <a:gd name="connsiteX12110" fmla="*/ 4907713 w 12191954"/>
              <a:gd name="connsiteY12110" fmla="*/ 1662113 h 4397375"/>
              <a:gd name="connsiteX12111" fmla="*/ 4909268 w 12191954"/>
              <a:gd name="connsiteY12111" fmla="*/ 1662642 h 4397375"/>
              <a:gd name="connsiteX12112" fmla="*/ 4910309 w 12191954"/>
              <a:gd name="connsiteY12112" fmla="*/ 1663171 h 4397375"/>
              <a:gd name="connsiteX12113" fmla="*/ 4911344 w 12191954"/>
              <a:gd name="connsiteY12113" fmla="*/ 1664230 h 4397375"/>
              <a:gd name="connsiteX12114" fmla="*/ 4911863 w 12191954"/>
              <a:gd name="connsiteY12114" fmla="*/ 1665817 h 4397375"/>
              <a:gd name="connsiteX12115" fmla="*/ 4910309 w 12191954"/>
              <a:gd name="connsiteY12115" fmla="*/ 1670051 h 4397375"/>
              <a:gd name="connsiteX12116" fmla="*/ 4908750 w 12191954"/>
              <a:gd name="connsiteY12116" fmla="*/ 1675342 h 4397375"/>
              <a:gd name="connsiteX12117" fmla="*/ 4907193 w 12191954"/>
              <a:gd name="connsiteY12117" fmla="*/ 1682751 h 4397375"/>
              <a:gd name="connsiteX12118" fmla="*/ 4905641 w 12191954"/>
              <a:gd name="connsiteY12118" fmla="*/ 1691218 h 4397375"/>
              <a:gd name="connsiteX12119" fmla="*/ 4905641 w 12191954"/>
              <a:gd name="connsiteY12119" fmla="*/ 1695980 h 4397375"/>
              <a:gd name="connsiteX12120" fmla="*/ 4906676 w 12191954"/>
              <a:gd name="connsiteY12120" fmla="*/ 1701272 h 4397375"/>
              <a:gd name="connsiteX12121" fmla="*/ 4911863 w 12191954"/>
              <a:gd name="connsiteY12121" fmla="*/ 1701272 h 4397375"/>
              <a:gd name="connsiteX12122" fmla="*/ 4916537 w 12191954"/>
              <a:gd name="connsiteY12122" fmla="*/ 1700213 h 4397375"/>
              <a:gd name="connsiteX12123" fmla="*/ 4921204 w 12191954"/>
              <a:gd name="connsiteY12123" fmla="*/ 1698626 h 4397375"/>
              <a:gd name="connsiteX12124" fmla="*/ 4924836 w 12191954"/>
              <a:gd name="connsiteY12124" fmla="*/ 1696509 h 4397375"/>
              <a:gd name="connsiteX12125" fmla="*/ 4927948 w 12191954"/>
              <a:gd name="connsiteY12125" fmla="*/ 1692276 h 4397375"/>
              <a:gd name="connsiteX12126" fmla="*/ 4931580 w 12191954"/>
              <a:gd name="connsiteY12126" fmla="*/ 1687513 h 4397375"/>
              <a:gd name="connsiteX12127" fmla="*/ 4933656 w 12191954"/>
              <a:gd name="connsiteY12127" fmla="*/ 1682222 h 4397375"/>
              <a:gd name="connsiteX12128" fmla="*/ 4936247 w 12191954"/>
              <a:gd name="connsiteY12128" fmla="*/ 1675342 h 4397375"/>
              <a:gd name="connsiteX12129" fmla="*/ 4938324 w 12191954"/>
              <a:gd name="connsiteY12129" fmla="*/ 1676401 h 4397375"/>
              <a:gd name="connsiteX12130" fmla="*/ 4940398 w 12191954"/>
              <a:gd name="connsiteY12130" fmla="*/ 1677988 h 4397375"/>
              <a:gd name="connsiteX12131" fmla="*/ 4941958 w 12191954"/>
              <a:gd name="connsiteY12131" fmla="*/ 1679576 h 4397375"/>
              <a:gd name="connsiteX12132" fmla="*/ 4943512 w 12191954"/>
              <a:gd name="connsiteY12132" fmla="*/ 1682751 h 4397375"/>
              <a:gd name="connsiteX12133" fmla="*/ 4945067 w 12191954"/>
              <a:gd name="connsiteY12133" fmla="*/ 1685397 h 4397375"/>
              <a:gd name="connsiteX12134" fmla="*/ 4946110 w 12191954"/>
              <a:gd name="connsiteY12134" fmla="*/ 1688572 h 4397375"/>
              <a:gd name="connsiteX12135" fmla="*/ 4946627 w 12191954"/>
              <a:gd name="connsiteY12135" fmla="*/ 1696509 h 4397375"/>
              <a:gd name="connsiteX12136" fmla="*/ 4946627 w 12191954"/>
              <a:gd name="connsiteY12136" fmla="*/ 1703918 h 4397375"/>
              <a:gd name="connsiteX12137" fmla="*/ 4946110 w 12191954"/>
              <a:gd name="connsiteY12137" fmla="*/ 1712384 h 4397375"/>
              <a:gd name="connsiteX12138" fmla="*/ 4944030 w 12191954"/>
              <a:gd name="connsiteY12138" fmla="*/ 1719793 h 4397375"/>
              <a:gd name="connsiteX12139" fmla="*/ 4941958 w 12191954"/>
              <a:gd name="connsiteY12139" fmla="*/ 1727201 h 4397375"/>
              <a:gd name="connsiteX12140" fmla="*/ 4936771 w 12191954"/>
              <a:gd name="connsiteY12140" fmla="*/ 1724555 h 4397375"/>
              <a:gd name="connsiteX12141" fmla="*/ 4932098 w 12191954"/>
              <a:gd name="connsiteY12141" fmla="*/ 1721909 h 4397375"/>
              <a:gd name="connsiteX12142" fmla="*/ 4923278 w 12191954"/>
              <a:gd name="connsiteY12142" fmla="*/ 1716089 h 4397375"/>
              <a:gd name="connsiteX12143" fmla="*/ 4918609 w 12191954"/>
              <a:gd name="connsiteY12143" fmla="*/ 1713443 h 4397375"/>
              <a:gd name="connsiteX12144" fmla="*/ 4913421 w 12191954"/>
              <a:gd name="connsiteY12144" fmla="*/ 1712384 h 4397375"/>
              <a:gd name="connsiteX12145" fmla="*/ 4910309 w 12191954"/>
              <a:gd name="connsiteY12145" fmla="*/ 1711855 h 4397375"/>
              <a:gd name="connsiteX12146" fmla="*/ 4907713 w 12191954"/>
              <a:gd name="connsiteY12146" fmla="*/ 1712384 h 4397375"/>
              <a:gd name="connsiteX12147" fmla="*/ 4904080 w 12191954"/>
              <a:gd name="connsiteY12147" fmla="*/ 1712914 h 4397375"/>
              <a:gd name="connsiteX12148" fmla="*/ 4900452 w 12191954"/>
              <a:gd name="connsiteY12148" fmla="*/ 1713972 h 4397375"/>
              <a:gd name="connsiteX12149" fmla="*/ 4900966 w 12191954"/>
              <a:gd name="connsiteY12149" fmla="*/ 1709209 h 4397375"/>
              <a:gd name="connsiteX12150" fmla="*/ 4902008 w 12191954"/>
              <a:gd name="connsiteY12150" fmla="*/ 1704976 h 4397375"/>
              <a:gd name="connsiteX12151" fmla="*/ 4900966 w 12191954"/>
              <a:gd name="connsiteY12151" fmla="*/ 1701272 h 4397375"/>
              <a:gd name="connsiteX12152" fmla="*/ 4900452 w 12191954"/>
              <a:gd name="connsiteY12152" fmla="*/ 1697038 h 4397375"/>
              <a:gd name="connsiteX12153" fmla="*/ 4898376 w 12191954"/>
              <a:gd name="connsiteY12153" fmla="*/ 1689101 h 4397375"/>
              <a:gd name="connsiteX12154" fmla="*/ 4895778 w 12191954"/>
              <a:gd name="connsiteY12154" fmla="*/ 1682222 h 4397375"/>
              <a:gd name="connsiteX12155" fmla="*/ 4894226 w 12191954"/>
              <a:gd name="connsiteY12155" fmla="*/ 1675342 h 4397375"/>
              <a:gd name="connsiteX12156" fmla="*/ 4894226 w 12191954"/>
              <a:gd name="connsiteY12156" fmla="*/ 1673226 h 4397375"/>
              <a:gd name="connsiteX12157" fmla="*/ 4894226 w 12191954"/>
              <a:gd name="connsiteY12157" fmla="*/ 1670051 h 4397375"/>
              <a:gd name="connsiteX12158" fmla="*/ 4894743 w 12191954"/>
              <a:gd name="connsiteY12158" fmla="*/ 1667934 h 4397375"/>
              <a:gd name="connsiteX12159" fmla="*/ 4895778 w 12191954"/>
              <a:gd name="connsiteY12159" fmla="*/ 1665288 h 4397375"/>
              <a:gd name="connsiteX12160" fmla="*/ 4897857 w 12191954"/>
              <a:gd name="connsiteY12160" fmla="*/ 1663701 h 4397375"/>
              <a:gd name="connsiteX12161" fmla="*/ 3091882 w 12191954"/>
              <a:gd name="connsiteY12161" fmla="*/ 1662113 h 4397375"/>
              <a:gd name="connsiteX12162" fmla="*/ 3098232 w 12191954"/>
              <a:gd name="connsiteY12162" fmla="*/ 1662113 h 4397375"/>
              <a:gd name="connsiteX12163" fmla="*/ 3099820 w 12191954"/>
              <a:gd name="connsiteY12163" fmla="*/ 1662642 h 4397375"/>
              <a:gd name="connsiteX12164" fmla="*/ 3101936 w 12191954"/>
              <a:gd name="connsiteY12164" fmla="*/ 1663171 h 4397375"/>
              <a:gd name="connsiteX12165" fmla="*/ 3102465 w 12191954"/>
              <a:gd name="connsiteY12165" fmla="*/ 1664230 h 4397375"/>
              <a:gd name="connsiteX12166" fmla="*/ 3102465 w 12191954"/>
              <a:gd name="connsiteY12166" fmla="*/ 1665817 h 4397375"/>
              <a:gd name="connsiteX12167" fmla="*/ 3101936 w 12191954"/>
              <a:gd name="connsiteY12167" fmla="*/ 1670051 h 4397375"/>
              <a:gd name="connsiteX12168" fmla="*/ 3099820 w 12191954"/>
              <a:gd name="connsiteY12168" fmla="*/ 1675342 h 4397375"/>
              <a:gd name="connsiteX12169" fmla="*/ 3098232 w 12191954"/>
              <a:gd name="connsiteY12169" fmla="*/ 1682751 h 4397375"/>
              <a:gd name="connsiteX12170" fmla="*/ 3097174 w 12191954"/>
              <a:gd name="connsiteY12170" fmla="*/ 1691218 h 4397375"/>
              <a:gd name="connsiteX12171" fmla="*/ 3097174 w 12191954"/>
              <a:gd name="connsiteY12171" fmla="*/ 1695980 h 4397375"/>
              <a:gd name="connsiteX12172" fmla="*/ 3097703 w 12191954"/>
              <a:gd name="connsiteY12172" fmla="*/ 1701272 h 4397375"/>
              <a:gd name="connsiteX12173" fmla="*/ 3102995 w 12191954"/>
              <a:gd name="connsiteY12173" fmla="*/ 1701272 h 4397375"/>
              <a:gd name="connsiteX12174" fmla="*/ 3107757 w 12191954"/>
              <a:gd name="connsiteY12174" fmla="*/ 1700213 h 4397375"/>
              <a:gd name="connsiteX12175" fmla="*/ 3111991 w 12191954"/>
              <a:gd name="connsiteY12175" fmla="*/ 1698626 h 4397375"/>
              <a:gd name="connsiteX12176" fmla="*/ 3115695 w 12191954"/>
              <a:gd name="connsiteY12176" fmla="*/ 1696509 h 4397375"/>
              <a:gd name="connsiteX12177" fmla="*/ 3119399 w 12191954"/>
              <a:gd name="connsiteY12177" fmla="*/ 1692276 h 4397375"/>
              <a:gd name="connsiteX12178" fmla="*/ 3122574 w 12191954"/>
              <a:gd name="connsiteY12178" fmla="*/ 1687513 h 4397375"/>
              <a:gd name="connsiteX12179" fmla="*/ 3124691 w 12191954"/>
              <a:gd name="connsiteY12179" fmla="*/ 1682222 h 4397375"/>
              <a:gd name="connsiteX12180" fmla="*/ 3127336 w 12191954"/>
              <a:gd name="connsiteY12180" fmla="*/ 1675342 h 4397375"/>
              <a:gd name="connsiteX12181" fmla="*/ 3129453 w 12191954"/>
              <a:gd name="connsiteY12181" fmla="*/ 1676401 h 4397375"/>
              <a:gd name="connsiteX12182" fmla="*/ 3132100 w 12191954"/>
              <a:gd name="connsiteY12182" fmla="*/ 1677988 h 4397375"/>
              <a:gd name="connsiteX12183" fmla="*/ 3133687 w 12191954"/>
              <a:gd name="connsiteY12183" fmla="*/ 1679576 h 4397375"/>
              <a:gd name="connsiteX12184" fmla="*/ 3134745 w 12191954"/>
              <a:gd name="connsiteY12184" fmla="*/ 1682751 h 4397375"/>
              <a:gd name="connsiteX12185" fmla="*/ 3136333 w 12191954"/>
              <a:gd name="connsiteY12185" fmla="*/ 1685397 h 4397375"/>
              <a:gd name="connsiteX12186" fmla="*/ 3137391 w 12191954"/>
              <a:gd name="connsiteY12186" fmla="*/ 1688572 h 4397375"/>
              <a:gd name="connsiteX12187" fmla="*/ 3138449 w 12191954"/>
              <a:gd name="connsiteY12187" fmla="*/ 1696509 h 4397375"/>
              <a:gd name="connsiteX12188" fmla="*/ 3138449 w 12191954"/>
              <a:gd name="connsiteY12188" fmla="*/ 1703918 h 4397375"/>
              <a:gd name="connsiteX12189" fmla="*/ 3137391 w 12191954"/>
              <a:gd name="connsiteY12189" fmla="*/ 1712384 h 4397375"/>
              <a:gd name="connsiteX12190" fmla="*/ 3135274 w 12191954"/>
              <a:gd name="connsiteY12190" fmla="*/ 1719793 h 4397375"/>
              <a:gd name="connsiteX12191" fmla="*/ 3133158 w 12191954"/>
              <a:gd name="connsiteY12191" fmla="*/ 1727201 h 4397375"/>
              <a:gd name="connsiteX12192" fmla="*/ 3128395 w 12191954"/>
              <a:gd name="connsiteY12192" fmla="*/ 1724555 h 4397375"/>
              <a:gd name="connsiteX12193" fmla="*/ 3123633 w 12191954"/>
              <a:gd name="connsiteY12193" fmla="*/ 1721909 h 4397375"/>
              <a:gd name="connsiteX12194" fmla="*/ 3114108 w 12191954"/>
              <a:gd name="connsiteY12194" fmla="*/ 1716089 h 4397375"/>
              <a:gd name="connsiteX12195" fmla="*/ 3109345 w 12191954"/>
              <a:gd name="connsiteY12195" fmla="*/ 1713443 h 4397375"/>
              <a:gd name="connsiteX12196" fmla="*/ 3104053 w 12191954"/>
              <a:gd name="connsiteY12196" fmla="*/ 1712384 h 4397375"/>
              <a:gd name="connsiteX12197" fmla="*/ 3100878 w 12191954"/>
              <a:gd name="connsiteY12197" fmla="*/ 1711855 h 4397375"/>
              <a:gd name="connsiteX12198" fmla="*/ 3098232 w 12191954"/>
              <a:gd name="connsiteY12198" fmla="*/ 1712384 h 4397375"/>
              <a:gd name="connsiteX12199" fmla="*/ 3094528 w 12191954"/>
              <a:gd name="connsiteY12199" fmla="*/ 1712914 h 4397375"/>
              <a:gd name="connsiteX12200" fmla="*/ 3091882 w 12191954"/>
              <a:gd name="connsiteY12200" fmla="*/ 1713972 h 4397375"/>
              <a:gd name="connsiteX12201" fmla="*/ 3092412 w 12191954"/>
              <a:gd name="connsiteY12201" fmla="*/ 1709209 h 4397375"/>
              <a:gd name="connsiteX12202" fmla="*/ 3092412 w 12191954"/>
              <a:gd name="connsiteY12202" fmla="*/ 1704976 h 4397375"/>
              <a:gd name="connsiteX12203" fmla="*/ 3092412 w 12191954"/>
              <a:gd name="connsiteY12203" fmla="*/ 1701272 h 4397375"/>
              <a:gd name="connsiteX12204" fmla="*/ 3090824 w 12191954"/>
              <a:gd name="connsiteY12204" fmla="*/ 1697038 h 4397375"/>
              <a:gd name="connsiteX12205" fmla="*/ 3089236 w 12191954"/>
              <a:gd name="connsiteY12205" fmla="*/ 1689101 h 4397375"/>
              <a:gd name="connsiteX12206" fmla="*/ 3087119 w 12191954"/>
              <a:gd name="connsiteY12206" fmla="*/ 1682222 h 4397375"/>
              <a:gd name="connsiteX12207" fmla="*/ 3085003 w 12191954"/>
              <a:gd name="connsiteY12207" fmla="*/ 1675342 h 4397375"/>
              <a:gd name="connsiteX12208" fmla="*/ 3084474 w 12191954"/>
              <a:gd name="connsiteY12208" fmla="*/ 1673226 h 4397375"/>
              <a:gd name="connsiteX12209" fmla="*/ 3084474 w 12191954"/>
              <a:gd name="connsiteY12209" fmla="*/ 1670051 h 4397375"/>
              <a:gd name="connsiteX12210" fmla="*/ 3085003 w 12191954"/>
              <a:gd name="connsiteY12210" fmla="*/ 1667934 h 4397375"/>
              <a:gd name="connsiteX12211" fmla="*/ 3086061 w 12191954"/>
              <a:gd name="connsiteY12211" fmla="*/ 1665288 h 4397375"/>
              <a:gd name="connsiteX12212" fmla="*/ 3088707 w 12191954"/>
              <a:gd name="connsiteY12212" fmla="*/ 1663701 h 4397375"/>
              <a:gd name="connsiteX12213" fmla="*/ 3073361 w 12191954"/>
              <a:gd name="connsiteY12213" fmla="*/ 1662113 h 4397375"/>
              <a:gd name="connsiteX12214" fmla="*/ 3070699 w 12191954"/>
              <a:gd name="connsiteY12214" fmla="*/ 1668992 h 4397375"/>
              <a:gd name="connsiteX12215" fmla="*/ 3068036 w 12191954"/>
              <a:gd name="connsiteY12215" fmla="*/ 1676401 h 4397375"/>
              <a:gd name="connsiteX12216" fmla="*/ 3064308 w 12191954"/>
              <a:gd name="connsiteY12216" fmla="*/ 1682751 h 4397375"/>
              <a:gd name="connsiteX12217" fmla="*/ 3060049 w 12191954"/>
              <a:gd name="connsiteY12217" fmla="*/ 1688572 h 4397375"/>
              <a:gd name="connsiteX12218" fmla="*/ 3055788 w 12191954"/>
              <a:gd name="connsiteY12218" fmla="*/ 1693863 h 4397375"/>
              <a:gd name="connsiteX12219" fmla="*/ 3050995 w 12191954"/>
              <a:gd name="connsiteY12219" fmla="*/ 1699155 h 4397375"/>
              <a:gd name="connsiteX12220" fmla="*/ 3046202 w 12191954"/>
              <a:gd name="connsiteY12220" fmla="*/ 1704447 h 4397375"/>
              <a:gd name="connsiteX12221" fmla="*/ 3041409 w 12191954"/>
              <a:gd name="connsiteY12221" fmla="*/ 1708680 h 4397375"/>
              <a:gd name="connsiteX12222" fmla="*/ 3035552 w 12191954"/>
              <a:gd name="connsiteY12222" fmla="*/ 1712913 h 4397375"/>
              <a:gd name="connsiteX12223" fmla="*/ 3030228 w 12191954"/>
              <a:gd name="connsiteY12223" fmla="*/ 1717147 h 4397375"/>
              <a:gd name="connsiteX12224" fmla="*/ 3024371 w 12191954"/>
              <a:gd name="connsiteY12224" fmla="*/ 1719793 h 4397375"/>
              <a:gd name="connsiteX12225" fmla="*/ 3018512 w 12191954"/>
              <a:gd name="connsiteY12225" fmla="*/ 1723497 h 4397375"/>
              <a:gd name="connsiteX12226" fmla="*/ 3012122 w 12191954"/>
              <a:gd name="connsiteY12226" fmla="*/ 1726143 h 4397375"/>
              <a:gd name="connsiteX12227" fmla="*/ 3005731 w 12191954"/>
              <a:gd name="connsiteY12227" fmla="*/ 1728259 h 4397375"/>
              <a:gd name="connsiteX12228" fmla="*/ 2999874 w 12191954"/>
              <a:gd name="connsiteY12228" fmla="*/ 1730376 h 4397375"/>
              <a:gd name="connsiteX12229" fmla="*/ 2993484 w 12191954"/>
              <a:gd name="connsiteY12229" fmla="*/ 1731434 h 4397375"/>
              <a:gd name="connsiteX12230" fmla="*/ 2986561 w 12191954"/>
              <a:gd name="connsiteY12230" fmla="*/ 1732493 h 4397375"/>
              <a:gd name="connsiteX12231" fmla="*/ 2980171 w 12191954"/>
              <a:gd name="connsiteY12231" fmla="*/ 1733022 h 4397375"/>
              <a:gd name="connsiteX12232" fmla="*/ 2973780 w 12191954"/>
              <a:gd name="connsiteY12232" fmla="*/ 1733551 h 4397375"/>
              <a:gd name="connsiteX12233" fmla="*/ 2967390 w 12191954"/>
              <a:gd name="connsiteY12233" fmla="*/ 1733022 h 4397375"/>
              <a:gd name="connsiteX12234" fmla="*/ 2961000 w 12191954"/>
              <a:gd name="connsiteY12234" fmla="*/ 1732493 h 4397375"/>
              <a:gd name="connsiteX12235" fmla="*/ 2955143 w 12191954"/>
              <a:gd name="connsiteY12235" fmla="*/ 1731964 h 4397375"/>
              <a:gd name="connsiteX12236" fmla="*/ 2949285 w 12191954"/>
              <a:gd name="connsiteY12236" fmla="*/ 1730376 h 4397375"/>
              <a:gd name="connsiteX12237" fmla="*/ 2942895 w 12191954"/>
              <a:gd name="connsiteY12237" fmla="*/ 1728789 h 4397375"/>
              <a:gd name="connsiteX12238" fmla="*/ 2937037 w 12191954"/>
              <a:gd name="connsiteY12238" fmla="*/ 1726672 h 4397375"/>
              <a:gd name="connsiteX12239" fmla="*/ 2931712 w 12191954"/>
              <a:gd name="connsiteY12239" fmla="*/ 1724026 h 4397375"/>
              <a:gd name="connsiteX12240" fmla="*/ 2926387 w 12191954"/>
              <a:gd name="connsiteY12240" fmla="*/ 1721380 h 4397375"/>
              <a:gd name="connsiteX12241" fmla="*/ 2921594 w 12191954"/>
              <a:gd name="connsiteY12241" fmla="*/ 1717676 h 4397375"/>
              <a:gd name="connsiteX12242" fmla="*/ 2916801 w 12191954"/>
              <a:gd name="connsiteY12242" fmla="*/ 1713972 h 4397375"/>
              <a:gd name="connsiteX12243" fmla="*/ 2912541 w 12191954"/>
              <a:gd name="connsiteY12243" fmla="*/ 1709209 h 4397375"/>
              <a:gd name="connsiteX12244" fmla="*/ 2908814 w 12191954"/>
              <a:gd name="connsiteY12244" fmla="*/ 1704976 h 4397375"/>
              <a:gd name="connsiteX12245" fmla="*/ 2905086 w 12191954"/>
              <a:gd name="connsiteY12245" fmla="*/ 1699684 h 4397375"/>
              <a:gd name="connsiteX12246" fmla="*/ 2913074 w 12191954"/>
              <a:gd name="connsiteY12246" fmla="*/ 1696509 h 4397375"/>
              <a:gd name="connsiteX12247" fmla="*/ 2921594 w 12191954"/>
              <a:gd name="connsiteY12247" fmla="*/ 1693863 h 4397375"/>
              <a:gd name="connsiteX12248" fmla="*/ 2931179 w 12191954"/>
              <a:gd name="connsiteY12248" fmla="*/ 1692805 h 4397375"/>
              <a:gd name="connsiteX12249" fmla="*/ 2940765 w 12191954"/>
              <a:gd name="connsiteY12249" fmla="*/ 1692276 h 4397375"/>
              <a:gd name="connsiteX12250" fmla="*/ 2950882 w 12191954"/>
              <a:gd name="connsiteY12250" fmla="*/ 1691747 h 4397375"/>
              <a:gd name="connsiteX12251" fmla="*/ 2961000 w 12191954"/>
              <a:gd name="connsiteY12251" fmla="*/ 1691747 h 4397375"/>
              <a:gd name="connsiteX12252" fmla="*/ 2982301 w 12191954"/>
              <a:gd name="connsiteY12252" fmla="*/ 1691747 h 4397375"/>
              <a:gd name="connsiteX12253" fmla="*/ 2994017 w 12191954"/>
              <a:gd name="connsiteY12253" fmla="*/ 1691217 h 4397375"/>
              <a:gd name="connsiteX12254" fmla="*/ 3005199 w 12191954"/>
              <a:gd name="connsiteY12254" fmla="*/ 1690159 h 4397375"/>
              <a:gd name="connsiteX12255" fmla="*/ 3016381 w 12191954"/>
              <a:gd name="connsiteY12255" fmla="*/ 1688572 h 4397375"/>
              <a:gd name="connsiteX12256" fmla="*/ 3028098 w 12191954"/>
              <a:gd name="connsiteY12256" fmla="*/ 1686455 h 4397375"/>
              <a:gd name="connsiteX12257" fmla="*/ 3039814 w 12191954"/>
              <a:gd name="connsiteY12257" fmla="*/ 1682222 h 4397375"/>
              <a:gd name="connsiteX12258" fmla="*/ 3050995 w 12191954"/>
              <a:gd name="connsiteY12258" fmla="*/ 1677459 h 4397375"/>
              <a:gd name="connsiteX12259" fmla="*/ 3056321 w 12191954"/>
              <a:gd name="connsiteY12259" fmla="*/ 1673755 h 4397375"/>
              <a:gd name="connsiteX12260" fmla="*/ 3062711 w 12191954"/>
              <a:gd name="connsiteY12260" fmla="*/ 1670051 h 4397375"/>
              <a:gd name="connsiteX12261" fmla="*/ 3068036 w 12191954"/>
              <a:gd name="connsiteY12261" fmla="*/ 1666876 h 4397375"/>
              <a:gd name="connsiteX12262" fmla="*/ 3363950 w 12191954"/>
              <a:gd name="connsiteY12262" fmla="*/ 1657350 h 4397375"/>
              <a:gd name="connsiteX12263" fmla="*/ 3363950 w 12191954"/>
              <a:gd name="connsiteY12263" fmla="*/ 1671924 h 4397375"/>
              <a:gd name="connsiteX12264" fmla="*/ 3363434 w 12191954"/>
              <a:gd name="connsiteY12264" fmla="*/ 1684416 h 4397375"/>
              <a:gd name="connsiteX12265" fmla="*/ 3361880 w 12191954"/>
              <a:gd name="connsiteY12265" fmla="*/ 1694826 h 4397375"/>
              <a:gd name="connsiteX12266" fmla="*/ 3358774 w 12191954"/>
              <a:gd name="connsiteY12266" fmla="*/ 1703674 h 4397375"/>
              <a:gd name="connsiteX12267" fmla="*/ 3357222 w 12191954"/>
              <a:gd name="connsiteY12267" fmla="*/ 1707317 h 4397375"/>
              <a:gd name="connsiteX12268" fmla="*/ 3355149 w 12191954"/>
              <a:gd name="connsiteY12268" fmla="*/ 1710961 h 4397375"/>
              <a:gd name="connsiteX12269" fmla="*/ 3353598 w 12191954"/>
              <a:gd name="connsiteY12269" fmla="*/ 1713043 h 4397375"/>
              <a:gd name="connsiteX12270" fmla="*/ 3351010 w 12191954"/>
              <a:gd name="connsiteY12270" fmla="*/ 1715645 h 4397375"/>
              <a:gd name="connsiteX12271" fmla="*/ 3348938 w 12191954"/>
              <a:gd name="connsiteY12271" fmla="*/ 1717727 h 4397375"/>
              <a:gd name="connsiteX12272" fmla="*/ 3345833 w 12191954"/>
              <a:gd name="connsiteY12272" fmla="*/ 1718768 h 4397375"/>
              <a:gd name="connsiteX12273" fmla="*/ 3343243 w 12191954"/>
              <a:gd name="connsiteY12273" fmla="*/ 1720330 h 4397375"/>
              <a:gd name="connsiteX12274" fmla="*/ 3340138 w 12191954"/>
              <a:gd name="connsiteY12274" fmla="*/ 1720850 h 4397375"/>
              <a:gd name="connsiteX12275" fmla="*/ 3340138 w 12191954"/>
              <a:gd name="connsiteY12275" fmla="*/ 1706276 h 4397375"/>
              <a:gd name="connsiteX12276" fmla="*/ 3341177 w 12191954"/>
              <a:gd name="connsiteY12276" fmla="*/ 1693785 h 4397375"/>
              <a:gd name="connsiteX12277" fmla="*/ 3342723 w 12191954"/>
              <a:gd name="connsiteY12277" fmla="*/ 1682854 h 4397375"/>
              <a:gd name="connsiteX12278" fmla="*/ 3345315 w 12191954"/>
              <a:gd name="connsiteY12278" fmla="*/ 1674006 h 4397375"/>
              <a:gd name="connsiteX12279" fmla="*/ 3347386 w 12191954"/>
              <a:gd name="connsiteY12279" fmla="*/ 1670362 h 4397375"/>
              <a:gd name="connsiteX12280" fmla="*/ 3348938 w 12191954"/>
              <a:gd name="connsiteY12280" fmla="*/ 1667760 h 4397375"/>
              <a:gd name="connsiteX12281" fmla="*/ 3350491 w 12191954"/>
              <a:gd name="connsiteY12281" fmla="*/ 1664637 h 4397375"/>
              <a:gd name="connsiteX12282" fmla="*/ 3353080 w 12191954"/>
              <a:gd name="connsiteY12282" fmla="*/ 1662555 h 4397375"/>
              <a:gd name="connsiteX12283" fmla="*/ 3355149 w 12191954"/>
              <a:gd name="connsiteY12283" fmla="*/ 1660473 h 4397375"/>
              <a:gd name="connsiteX12284" fmla="*/ 3358258 w 12191954"/>
              <a:gd name="connsiteY12284" fmla="*/ 1658912 h 4397375"/>
              <a:gd name="connsiteX12285" fmla="*/ 3361362 w 12191954"/>
              <a:gd name="connsiteY12285" fmla="*/ 1657871 h 4397375"/>
              <a:gd name="connsiteX12286" fmla="*/ 1554140 w 12191954"/>
              <a:gd name="connsiteY12286" fmla="*/ 1657350 h 4397375"/>
              <a:gd name="connsiteX12287" fmla="*/ 1554140 w 12191954"/>
              <a:gd name="connsiteY12287" fmla="*/ 1671924 h 4397375"/>
              <a:gd name="connsiteX12288" fmla="*/ 1553611 w 12191954"/>
              <a:gd name="connsiteY12288" fmla="*/ 1684416 h 4397375"/>
              <a:gd name="connsiteX12289" fmla="*/ 1552023 w 12191954"/>
              <a:gd name="connsiteY12289" fmla="*/ 1694826 h 4397375"/>
              <a:gd name="connsiteX12290" fmla="*/ 1549378 w 12191954"/>
              <a:gd name="connsiteY12290" fmla="*/ 1703674 h 4397375"/>
              <a:gd name="connsiteX12291" fmla="*/ 1547790 w 12191954"/>
              <a:gd name="connsiteY12291" fmla="*/ 1707317 h 4397375"/>
              <a:gd name="connsiteX12292" fmla="*/ 1545673 w 12191954"/>
              <a:gd name="connsiteY12292" fmla="*/ 1710961 h 4397375"/>
              <a:gd name="connsiteX12293" fmla="*/ 1543557 w 12191954"/>
              <a:gd name="connsiteY12293" fmla="*/ 1713043 h 4397375"/>
              <a:gd name="connsiteX12294" fmla="*/ 1540911 w 12191954"/>
              <a:gd name="connsiteY12294" fmla="*/ 1715645 h 4397375"/>
              <a:gd name="connsiteX12295" fmla="*/ 1538794 w 12191954"/>
              <a:gd name="connsiteY12295" fmla="*/ 1717727 h 4397375"/>
              <a:gd name="connsiteX12296" fmla="*/ 1536677 w 12191954"/>
              <a:gd name="connsiteY12296" fmla="*/ 1718768 h 4397375"/>
              <a:gd name="connsiteX12297" fmla="*/ 1533502 w 12191954"/>
              <a:gd name="connsiteY12297" fmla="*/ 1720330 h 4397375"/>
              <a:gd name="connsiteX12298" fmla="*/ 1530327 w 12191954"/>
              <a:gd name="connsiteY12298" fmla="*/ 1720850 h 4397375"/>
              <a:gd name="connsiteX12299" fmla="*/ 1530327 w 12191954"/>
              <a:gd name="connsiteY12299" fmla="*/ 1706276 h 4397375"/>
              <a:gd name="connsiteX12300" fmla="*/ 1530856 w 12191954"/>
              <a:gd name="connsiteY12300" fmla="*/ 1693785 h 4397375"/>
              <a:gd name="connsiteX12301" fmla="*/ 1532973 w 12191954"/>
              <a:gd name="connsiteY12301" fmla="*/ 1682854 h 4397375"/>
              <a:gd name="connsiteX12302" fmla="*/ 1535090 w 12191954"/>
              <a:gd name="connsiteY12302" fmla="*/ 1674006 h 4397375"/>
              <a:gd name="connsiteX12303" fmla="*/ 1537206 w 12191954"/>
              <a:gd name="connsiteY12303" fmla="*/ 1670362 h 4397375"/>
              <a:gd name="connsiteX12304" fmla="*/ 1538794 w 12191954"/>
              <a:gd name="connsiteY12304" fmla="*/ 1667760 h 4397375"/>
              <a:gd name="connsiteX12305" fmla="*/ 1540911 w 12191954"/>
              <a:gd name="connsiteY12305" fmla="*/ 1664637 h 4397375"/>
              <a:gd name="connsiteX12306" fmla="*/ 1543557 w 12191954"/>
              <a:gd name="connsiteY12306" fmla="*/ 1662555 h 4397375"/>
              <a:gd name="connsiteX12307" fmla="*/ 1545673 w 12191954"/>
              <a:gd name="connsiteY12307" fmla="*/ 1660473 h 4397375"/>
              <a:gd name="connsiteX12308" fmla="*/ 1548319 w 12191954"/>
              <a:gd name="connsiteY12308" fmla="*/ 1658912 h 4397375"/>
              <a:gd name="connsiteX12309" fmla="*/ 1551494 w 12191954"/>
              <a:gd name="connsiteY12309" fmla="*/ 1657871 h 4397375"/>
              <a:gd name="connsiteX12310" fmla="*/ 3882077 w 12191954"/>
              <a:gd name="connsiteY12310" fmla="*/ 1643063 h 4397375"/>
              <a:gd name="connsiteX12311" fmla="*/ 3884241 w 12191954"/>
              <a:gd name="connsiteY12311" fmla="*/ 1643063 h 4397375"/>
              <a:gd name="connsiteX12312" fmla="*/ 3885867 w 12191954"/>
              <a:gd name="connsiteY12312" fmla="*/ 1643599 h 4397375"/>
              <a:gd name="connsiteX12313" fmla="*/ 3889115 w 12191954"/>
              <a:gd name="connsiteY12313" fmla="*/ 1645207 h 4397375"/>
              <a:gd name="connsiteX12314" fmla="*/ 3891820 w 12191954"/>
              <a:gd name="connsiteY12314" fmla="*/ 1647351 h 4397375"/>
              <a:gd name="connsiteX12315" fmla="*/ 3896691 w 12191954"/>
              <a:gd name="connsiteY12315" fmla="*/ 1653248 h 4397375"/>
              <a:gd name="connsiteX12316" fmla="*/ 3899398 w 12191954"/>
              <a:gd name="connsiteY12316" fmla="*/ 1655392 h 4397375"/>
              <a:gd name="connsiteX12317" fmla="*/ 3902106 w 12191954"/>
              <a:gd name="connsiteY12317" fmla="*/ 1657536 h 4397375"/>
              <a:gd name="connsiteX12318" fmla="*/ 3901020 w 12191954"/>
              <a:gd name="connsiteY12318" fmla="*/ 1665041 h 4397375"/>
              <a:gd name="connsiteX12319" fmla="*/ 3899940 w 12191954"/>
              <a:gd name="connsiteY12319" fmla="*/ 1672009 h 4397375"/>
              <a:gd name="connsiteX12320" fmla="*/ 3897233 w 12191954"/>
              <a:gd name="connsiteY12320" fmla="*/ 1676834 h 4397375"/>
              <a:gd name="connsiteX12321" fmla="*/ 3894527 w 12191954"/>
              <a:gd name="connsiteY12321" fmla="*/ 1680586 h 4397375"/>
              <a:gd name="connsiteX12322" fmla="*/ 3891280 w 12191954"/>
              <a:gd name="connsiteY12322" fmla="*/ 1683266 h 4397375"/>
              <a:gd name="connsiteX12323" fmla="*/ 3886949 w 12191954"/>
              <a:gd name="connsiteY12323" fmla="*/ 1684338 h 4397375"/>
              <a:gd name="connsiteX12324" fmla="*/ 3883160 w 12191954"/>
              <a:gd name="connsiteY12324" fmla="*/ 1684338 h 4397375"/>
              <a:gd name="connsiteX12325" fmla="*/ 3878289 w 12191954"/>
              <a:gd name="connsiteY12325" fmla="*/ 1683802 h 4397375"/>
              <a:gd name="connsiteX12326" fmla="*/ 3878289 w 12191954"/>
              <a:gd name="connsiteY12326" fmla="*/ 1644135 h 4397375"/>
              <a:gd name="connsiteX12327" fmla="*/ 3879912 w 12191954"/>
              <a:gd name="connsiteY12327" fmla="*/ 1643599 h 4397375"/>
              <a:gd name="connsiteX12328" fmla="*/ 2072816 w 12191954"/>
              <a:gd name="connsiteY12328" fmla="*/ 1643063 h 4397375"/>
              <a:gd name="connsiteX12329" fmla="*/ 2074439 w 12191954"/>
              <a:gd name="connsiteY12329" fmla="*/ 1643063 h 4397375"/>
              <a:gd name="connsiteX12330" fmla="*/ 2076063 w 12191954"/>
              <a:gd name="connsiteY12330" fmla="*/ 1643599 h 4397375"/>
              <a:gd name="connsiteX12331" fmla="*/ 2079311 w 12191954"/>
              <a:gd name="connsiteY12331" fmla="*/ 1645207 h 4397375"/>
              <a:gd name="connsiteX12332" fmla="*/ 2082016 w 12191954"/>
              <a:gd name="connsiteY12332" fmla="*/ 1647351 h 4397375"/>
              <a:gd name="connsiteX12333" fmla="*/ 2086887 w 12191954"/>
              <a:gd name="connsiteY12333" fmla="*/ 1653248 h 4397375"/>
              <a:gd name="connsiteX12334" fmla="*/ 2090134 w 12191954"/>
              <a:gd name="connsiteY12334" fmla="*/ 1655392 h 4397375"/>
              <a:gd name="connsiteX12335" fmla="*/ 2092299 w 12191954"/>
              <a:gd name="connsiteY12335" fmla="*/ 1657536 h 4397375"/>
              <a:gd name="connsiteX12336" fmla="*/ 2091758 w 12191954"/>
              <a:gd name="connsiteY12336" fmla="*/ 1665041 h 4397375"/>
              <a:gd name="connsiteX12337" fmla="*/ 2090134 w 12191954"/>
              <a:gd name="connsiteY12337" fmla="*/ 1672009 h 4397375"/>
              <a:gd name="connsiteX12338" fmla="*/ 2088511 w 12191954"/>
              <a:gd name="connsiteY12338" fmla="*/ 1676834 h 4397375"/>
              <a:gd name="connsiteX12339" fmla="*/ 2085264 w 12191954"/>
              <a:gd name="connsiteY12339" fmla="*/ 1680586 h 4397375"/>
              <a:gd name="connsiteX12340" fmla="*/ 2081475 w 12191954"/>
              <a:gd name="connsiteY12340" fmla="*/ 1683266 h 4397375"/>
              <a:gd name="connsiteX12341" fmla="*/ 2078228 w 12191954"/>
              <a:gd name="connsiteY12341" fmla="*/ 1684338 h 4397375"/>
              <a:gd name="connsiteX12342" fmla="*/ 2073357 w 12191954"/>
              <a:gd name="connsiteY12342" fmla="*/ 1684338 h 4397375"/>
              <a:gd name="connsiteX12343" fmla="*/ 2068487 w 12191954"/>
              <a:gd name="connsiteY12343" fmla="*/ 1683802 h 4397375"/>
              <a:gd name="connsiteX12344" fmla="*/ 2068487 w 12191954"/>
              <a:gd name="connsiteY12344" fmla="*/ 1644135 h 4397375"/>
              <a:gd name="connsiteX12345" fmla="*/ 2070651 w 12191954"/>
              <a:gd name="connsiteY12345" fmla="*/ 1643599 h 4397375"/>
              <a:gd name="connsiteX12346" fmla="*/ 6653167 w 12191954"/>
              <a:gd name="connsiteY12346" fmla="*/ 1604963 h 4397375"/>
              <a:gd name="connsiteX12347" fmla="*/ 6670630 w 12191954"/>
              <a:gd name="connsiteY12347" fmla="*/ 1605487 h 4397375"/>
              <a:gd name="connsiteX12348" fmla="*/ 6671688 w 12191954"/>
              <a:gd name="connsiteY12348" fmla="*/ 1614393 h 4397375"/>
              <a:gd name="connsiteX12349" fmla="*/ 6672747 w 12191954"/>
              <a:gd name="connsiteY12349" fmla="*/ 1620680 h 4397375"/>
              <a:gd name="connsiteX12350" fmla="*/ 6673805 w 12191954"/>
              <a:gd name="connsiteY12350" fmla="*/ 1623299 h 4397375"/>
              <a:gd name="connsiteX12351" fmla="*/ 6674863 w 12191954"/>
              <a:gd name="connsiteY12351" fmla="*/ 1624871 h 4397375"/>
              <a:gd name="connsiteX12352" fmla="*/ 6675922 w 12191954"/>
              <a:gd name="connsiteY12352" fmla="*/ 1625918 h 4397375"/>
              <a:gd name="connsiteX12353" fmla="*/ 6677509 w 12191954"/>
              <a:gd name="connsiteY12353" fmla="*/ 1626966 h 4397375"/>
              <a:gd name="connsiteX12354" fmla="*/ 6680684 w 12191954"/>
              <a:gd name="connsiteY12354" fmla="*/ 1628014 h 4397375"/>
              <a:gd name="connsiteX12355" fmla="*/ 6684388 w 12191954"/>
              <a:gd name="connsiteY12355" fmla="*/ 1628014 h 4397375"/>
              <a:gd name="connsiteX12356" fmla="*/ 6693384 w 12191954"/>
              <a:gd name="connsiteY12356" fmla="*/ 1625918 h 4397375"/>
              <a:gd name="connsiteX12357" fmla="*/ 6697618 w 12191954"/>
              <a:gd name="connsiteY12357" fmla="*/ 1625394 h 4397375"/>
              <a:gd name="connsiteX12358" fmla="*/ 6701851 w 12191954"/>
              <a:gd name="connsiteY12358" fmla="*/ 1625394 h 4397375"/>
              <a:gd name="connsiteX12359" fmla="*/ 6706084 w 12191954"/>
              <a:gd name="connsiteY12359" fmla="*/ 1625918 h 4397375"/>
              <a:gd name="connsiteX12360" fmla="*/ 6707672 w 12191954"/>
              <a:gd name="connsiteY12360" fmla="*/ 1626442 h 4397375"/>
              <a:gd name="connsiteX12361" fmla="*/ 6709789 w 12191954"/>
              <a:gd name="connsiteY12361" fmla="*/ 1628014 h 4397375"/>
              <a:gd name="connsiteX12362" fmla="*/ 6711376 w 12191954"/>
              <a:gd name="connsiteY12362" fmla="*/ 1629585 h 4397375"/>
              <a:gd name="connsiteX12363" fmla="*/ 6712964 w 12191954"/>
              <a:gd name="connsiteY12363" fmla="*/ 1631681 h 4397375"/>
              <a:gd name="connsiteX12364" fmla="*/ 6714022 w 12191954"/>
              <a:gd name="connsiteY12364" fmla="*/ 1634300 h 4397375"/>
              <a:gd name="connsiteX12365" fmla="*/ 6715080 w 12191954"/>
              <a:gd name="connsiteY12365" fmla="*/ 1637968 h 4397375"/>
              <a:gd name="connsiteX12366" fmla="*/ 6717726 w 12191954"/>
              <a:gd name="connsiteY12366" fmla="*/ 1645826 h 4397375"/>
              <a:gd name="connsiteX12367" fmla="*/ 6718255 w 12191954"/>
              <a:gd name="connsiteY12367" fmla="*/ 1657351 h 4397375"/>
              <a:gd name="connsiteX12368" fmla="*/ 6712964 w 12191954"/>
              <a:gd name="connsiteY12368" fmla="*/ 1655779 h 4397375"/>
              <a:gd name="connsiteX12369" fmla="*/ 6707143 w 12191954"/>
              <a:gd name="connsiteY12369" fmla="*/ 1654732 h 4397375"/>
              <a:gd name="connsiteX12370" fmla="*/ 6697088 w 12191954"/>
              <a:gd name="connsiteY12370" fmla="*/ 1653684 h 4397375"/>
              <a:gd name="connsiteX12371" fmla="*/ 6688093 w 12191954"/>
              <a:gd name="connsiteY12371" fmla="*/ 1652636 h 4397375"/>
              <a:gd name="connsiteX12372" fmla="*/ 6683330 w 12191954"/>
              <a:gd name="connsiteY12372" fmla="*/ 1651065 h 4397375"/>
              <a:gd name="connsiteX12373" fmla="*/ 6679626 w 12191954"/>
              <a:gd name="connsiteY12373" fmla="*/ 1649493 h 4397375"/>
              <a:gd name="connsiteX12374" fmla="*/ 6675392 w 12191954"/>
              <a:gd name="connsiteY12374" fmla="*/ 1647921 h 4397375"/>
              <a:gd name="connsiteX12375" fmla="*/ 6672217 w 12191954"/>
              <a:gd name="connsiteY12375" fmla="*/ 1644778 h 4397375"/>
              <a:gd name="connsiteX12376" fmla="*/ 6668513 w 12191954"/>
              <a:gd name="connsiteY12376" fmla="*/ 1641111 h 4397375"/>
              <a:gd name="connsiteX12377" fmla="*/ 6665338 w 12191954"/>
              <a:gd name="connsiteY12377" fmla="*/ 1636396 h 4397375"/>
              <a:gd name="connsiteX12378" fmla="*/ 6662163 w 12191954"/>
              <a:gd name="connsiteY12378" fmla="*/ 1630633 h 4397375"/>
              <a:gd name="connsiteX12379" fmla="*/ 6658988 w 12191954"/>
              <a:gd name="connsiteY12379" fmla="*/ 1623823 h 4397375"/>
              <a:gd name="connsiteX12380" fmla="*/ 6655813 w 12191954"/>
              <a:gd name="connsiteY12380" fmla="*/ 1614917 h 4397375"/>
              <a:gd name="connsiteX12381" fmla="*/ 3784561 w 12191954"/>
              <a:gd name="connsiteY12381" fmla="*/ 1589088 h 4397375"/>
              <a:gd name="connsiteX12382" fmla="*/ 3790911 w 12191954"/>
              <a:gd name="connsiteY12382" fmla="*/ 1593365 h 4397375"/>
              <a:gd name="connsiteX12383" fmla="*/ 3795673 w 12191954"/>
              <a:gd name="connsiteY12383" fmla="*/ 1595503 h 4397375"/>
              <a:gd name="connsiteX12384" fmla="*/ 3798318 w 12191954"/>
              <a:gd name="connsiteY12384" fmla="*/ 1595503 h 4397375"/>
              <a:gd name="connsiteX12385" fmla="*/ 3801493 w 12191954"/>
              <a:gd name="connsiteY12385" fmla="*/ 1594968 h 4397375"/>
              <a:gd name="connsiteX12386" fmla="*/ 3808373 w 12191954"/>
              <a:gd name="connsiteY12386" fmla="*/ 1591761 h 4397375"/>
              <a:gd name="connsiteX12387" fmla="*/ 3813665 w 12191954"/>
              <a:gd name="connsiteY12387" fmla="*/ 1590157 h 4397375"/>
              <a:gd name="connsiteX12388" fmla="*/ 3821073 w 12191954"/>
              <a:gd name="connsiteY12388" fmla="*/ 1589088 h 4397375"/>
              <a:gd name="connsiteX12389" fmla="*/ 3821073 w 12191954"/>
              <a:gd name="connsiteY12389" fmla="*/ 1595503 h 4397375"/>
              <a:gd name="connsiteX12390" fmla="*/ 3821602 w 12191954"/>
              <a:gd name="connsiteY12390" fmla="*/ 1602987 h 4397375"/>
              <a:gd name="connsiteX12391" fmla="*/ 3822132 w 12191954"/>
              <a:gd name="connsiteY12391" fmla="*/ 1609402 h 4397375"/>
              <a:gd name="connsiteX12392" fmla="*/ 3823719 w 12191954"/>
              <a:gd name="connsiteY12392" fmla="*/ 1615816 h 4397375"/>
              <a:gd name="connsiteX12393" fmla="*/ 3825835 w 12191954"/>
              <a:gd name="connsiteY12393" fmla="*/ 1622231 h 4397375"/>
              <a:gd name="connsiteX12394" fmla="*/ 3827423 w 12191954"/>
              <a:gd name="connsiteY12394" fmla="*/ 1628111 h 4397375"/>
              <a:gd name="connsiteX12395" fmla="*/ 3830599 w 12191954"/>
              <a:gd name="connsiteY12395" fmla="*/ 1633457 h 4397375"/>
              <a:gd name="connsiteX12396" fmla="*/ 3832715 w 12191954"/>
              <a:gd name="connsiteY12396" fmla="*/ 1637734 h 4397375"/>
              <a:gd name="connsiteX12397" fmla="*/ 3835890 w 12191954"/>
              <a:gd name="connsiteY12397" fmla="*/ 1640941 h 4397375"/>
              <a:gd name="connsiteX12398" fmla="*/ 3838535 w 12191954"/>
              <a:gd name="connsiteY12398" fmla="*/ 1643614 h 4397375"/>
              <a:gd name="connsiteX12399" fmla="*/ 3841710 w 12191954"/>
              <a:gd name="connsiteY12399" fmla="*/ 1645218 h 4397375"/>
              <a:gd name="connsiteX12400" fmla="*/ 3843299 w 12191954"/>
              <a:gd name="connsiteY12400" fmla="*/ 1645218 h 4397375"/>
              <a:gd name="connsiteX12401" fmla="*/ 3844885 w 12191954"/>
              <a:gd name="connsiteY12401" fmla="*/ 1645218 h 4397375"/>
              <a:gd name="connsiteX12402" fmla="*/ 3846473 w 12191954"/>
              <a:gd name="connsiteY12402" fmla="*/ 1644683 h 4397375"/>
              <a:gd name="connsiteX12403" fmla="*/ 3847532 w 12191954"/>
              <a:gd name="connsiteY12403" fmla="*/ 1643614 h 4397375"/>
              <a:gd name="connsiteX12404" fmla="*/ 3850707 w 12191954"/>
              <a:gd name="connsiteY12404" fmla="*/ 1640406 h 4397375"/>
              <a:gd name="connsiteX12405" fmla="*/ 3853352 w 12191954"/>
              <a:gd name="connsiteY12405" fmla="*/ 1635595 h 4397375"/>
              <a:gd name="connsiteX12406" fmla="*/ 3856528 w 12191954"/>
              <a:gd name="connsiteY12406" fmla="*/ 1628646 h 4397375"/>
              <a:gd name="connsiteX12407" fmla="*/ 3859174 w 12191954"/>
              <a:gd name="connsiteY12407" fmla="*/ 1630784 h 4397375"/>
              <a:gd name="connsiteX12408" fmla="*/ 3860232 w 12191954"/>
              <a:gd name="connsiteY12408" fmla="*/ 1633992 h 4397375"/>
              <a:gd name="connsiteX12409" fmla="*/ 3860762 w 12191954"/>
              <a:gd name="connsiteY12409" fmla="*/ 1637199 h 4397375"/>
              <a:gd name="connsiteX12410" fmla="*/ 3860762 w 12191954"/>
              <a:gd name="connsiteY12410" fmla="*/ 1640406 h 4397375"/>
              <a:gd name="connsiteX12411" fmla="*/ 3860232 w 12191954"/>
              <a:gd name="connsiteY12411" fmla="*/ 1644148 h 4397375"/>
              <a:gd name="connsiteX12412" fmla="*/ 3859174 w 12191954"/>
              <a:gd name="connsiteY12412" fmla="*/ 1648960 h 4397375"/>
              <a:gd name="connsiteX12413" fmla="*/ 3855998 w 12191954"/>
              <a:gd name="connsiteY12413" fmla="*/ 1658047 h 4397375"/>
              <a:gd name="connsiteX12414" fmla="*/ 3848590 w 12191954"/>
              <a:gd name="connsiteY12414" fmla="*/ 1676757 h 4397375"/>
              <a:gd name="connsiteX12415" fmla="*/ 3845944 w 12191954"/>
              <a:gd name="connsiteY12415" fmla="*/ 1685310 h 4397375"/>
              <a:gd name="connsiteX12416" fmla="*/ 3844885 w 12191954"/>
              <a:gd name="connsiteY12416" fmla="*/ 1689587 h 4397375"/>
              <a:gd name="connsiteX12417" fmla="*/ 3844357 w 12191954"/>
              <a:gd name="connsiteY12417" fmla="*/ 1693863 h 4397375"/>
              <a:gd name="connsiteX12418" fmla="*/ 3838535 w 12191954"/>
              <a:gd name="connsiteY12418" fmla="*/ 1689587 h 4397375"/>
              <a:gd name="connsiteX12419" fmla="*/ 3832715 w 12191954"/>
              <a:gd name="connsiteY12419" fmla="*/ 1686914 h 4397375"/>
              <a:gd name="connsiteX12420" fmla="*/ 3826365 w 12191954"/>
              <a:gd name="connsiteY12420" fmla="*/ 1683706 h 4397375"/>
              <a:gd name="connsiteX12421" fmla="*/ 3820015 w 12191954"/>
              <a:gd name="connsiteY12421" fmla="*/ 1681034 h 4397375"/>
              <a:gd name="connsiteX12422" fmla="*/ 3813135 w 12191954"/>
              <a:gd name="connsiteY12422" fmla="*/ 1679964 h 4397375"/>
              <a:gd name="connsiteX12423" fmla="*/ 3806256 w 12191954"/>
              <a:gd name="connsiteY12423" fmla="*/ 1679430 h 4397375"/>
              <a:gd name="connsiteX12424" fmla="*/ 3798318 w 12191954"/>
              <a:gd name="connsiteY12424" fmla="*/ 1679430 h 4397375"/>
              <a:gd name="connsiteX12425" fmla="*/ 3790911 w 12191954"/>
              <a:gd name="connsiteY12425" fmla="*/ 1679964 h 4397375"/>
              <a:gd name="connsiteX12426" fmla="*/ 3793028 w 12191954"/>
              <a:gd name="connsiteY12426" fmla="*/ 1660720 h 4397375"/>
              <a:gd name="connsiteX12427" fmla="*/ 3793556 w 12191954"/>
              <a:gd name="connsiteY12427" fmla="*/ 1648425 h 4397375"/>
              <a:gd name="connsiteX12428" fmla="*/ 3793556 w 12191954"/>
              <a:gd name="connsiteY12428" fmla="*/ 1643614 h 4397375"/>
              <a:gd name="connsiteX12429" fmla="*/ 3793028 w 12191954"/>
              <a:gd name="connsiteY12429" fmla="*/ 1639872 h 4397375"/>
              <a:gd name="connsiteX12430" fmla="*/ 3791440 w 12191954"/>
              <a:gd name="connsiteY12430" fmla="*/ 1633457 h 4397375"/>
              <a:gd name="connsiteX12431" fmla="*/ 3789323 w 12191954"/>
              <a:gd name="connsiteY12431" fmla="*/ 1627577 h 4397375"/>
              <a:gd name="connsiteX12432" fmla="*/ 3787736 w 12191954"/>
              <a:gd name="connsiteY12432" fmla="*/ 1619558 h 4397375"/>
              <a:gd name="connsiteX12433" fmla="*/ 3786148 w 12191954"/>
              <a:gd name="connsiteY12433" fmla="*/ 1607798 h 4397375"/>
              <a:gd name="connsiteX12434" fmla="*/ 3785620 w 12191954"/>
              <a:gd name="connsiteY12434" fmla="*/ 1599245 h 4397375"/>
              <a:gd name="connsiteX12435" fmla="*/ 3616701 w 12191954"/>
              <a:gd name="connsiteY12435" fmla="*/ 1581150 h 4397375"/>
              <a:gd name="connsiteX12436" fmla="*/ 3620412 w 12191954"/>
              <a:gd name="connsiteY12436" fmla="*/ 1581150 h 4397375"/>
              <a:gd name="connsiteX12437" fmla="*/ 3624121 w 12191954"/>
              <a:gd name="connsiteY12437" fmla="*/ 1582738 h 4397375"/>
              <a:gd name="connsiteX12438" fmla="*/ 3627300 w 12191954"/>
              <a:gd name="connsiteY12438" fmla="*/ 1584325 h 4397375"/>
              <a:gd name="connsiteX12439" fmla="*/ 3634190 w 12191954"/>
              <a:gd name="connsiteY12439" fmla="*/ 1589617 h 4397375"/>
              <a:gd name="connsiteX12440" fmla="*/ 3640548 w 12191954"/>
              <a:gd name="connsiteY12440" fmla="*/ 1594908 h 4397375"/>
              <a:gd name="connsiteX12441" fmla="*/ 3646377 w 12191954"/>
              <a:gd name="connsiteY12441" fmla="*/ 1600729 h 4397375"/>
              <a:gd name="connsiteX12442" fmla="*/ 3646377 w 12191954"/>
              <a:gd name="connsiteY12442" fmla="*/ 1665288 h 4397375"/>
              <a:gd name="connsiteX12443" fmla="*/ 3652207 w 12191954"/>
              <a:gd name="connsiteY12443" fmla="*/ 1666346 h 4397375"/>
              <a:gd name="connsiteX12444" fmla="*/ 3657505 w 12191954"/>
              <a:gd name="connsiteY12444" fmla="*/ 1665288 h 4397375"/>
              <a:gd name="connsiteX12445" fmla="*/ 3660685 w 12191954"/>
              <a:gd name="connsiteY12445" fmla="*/ 1664229 h 4397375"/>
              <a:gd name="connsiteX12446" fmla="*/ 3664394 w 12191954"/>
              <a:gd name="connsiteY12446" fmla="*/ 1662642 h 4397375"/>
              <a:gd name="connsiteX12447" fmla="*/ 3667573 w 12191954"/>
              <a:gd name="connsiteY12447" fmla="*/ 1659996 h 4397375"/>
              <a:gd name="connsiteX12448" fmla="*/ 3670224 w 12191954"/>
              <a:gd name="connsiteY12448" fmla="*/ 1657879 h 4397375"/>
              <a:gd name="connsiteX12449" fmla="*/ 3674993 w 12191954"/>
              <a:gd name="connsiteY12449" fmla="*/ 1652588 h 4397375"/>
              <a:gd name="connsiteX12450" fmla="*/ 3677112 w 12191954"/>
              <a:gd name="connsiteY12450" fmla="*/ 1649942 h 4397375"/>
              <a:gd name="connsiteX12451" fmla="*/ 3679232 w 12191954"/>
              <a:gd name="connsiteY12451" fmla="*/ 1648354 h 4397375"/>
              <a:gd name="connsiteX12452" fmla="*/ 3681881 w 12191954"/>
              <a:gd name="connsiteY12452" fmla="*/ 1646767 h 4397375"/>
              <a:gd name="connsiteX12453" fmla="*/ 3684532 w 12191954"/>
              <a:gd name="connsiteY12453" fmla="*/ 1645709 h 4397375"/>
              <a:gd name="connsiteX12454" fmla="*/ 3687711 w 12191954"/>
              <a:gd name="connsiteY12454" fmla="*/ 1645709 h 4397375"/>
              <a:gd name="connsiteX12455" fmla="*/ 3691420 w 12191954"/>
              <a:gd name="connsiteY12455" fmla="*/ 1647296 h 4397375"/>
              <a:gd name="connsiteX12456" fmla="*/ 3695129 w 12191954"/>
              <a:gd name="connsiteY12456" fmla="*/ 1649413 h 4397375"/>
              <a:gd name="connsiteX12457" fmla="*/ 3700429 w 12191954"/>
              <a:gd name="connsiteY12457" fmla="*/ 1653117 h 4397375"/>
              <a:gd name="connsiteX12458" fmla="*/ 3699898 w 12191954"/>
              <a:gd name="connsiteY12458" fmla="*/ 1657350 h 4397375"/>
              <a:gd name="connsiteX12459" fmla="*/ 3699368 w 12191954"/>
              <a:gd name="connsiteY12459" fmla="*/ 1659467 h 4397375"/>
              <a:gd name="connsiteX12460" fmla="*/ 3697780 w 12191954"/>
              <a:gd name="connsiteY12460" fmla="*/ 1662113 h 4397375"/>
              <a:gd name="connsiteX12461" fmla="*/ 3696189 w 12191954"/>
              <a:gd name="connsiteY12461" fmla="*/ 1663171 h 4397375"/>
              <a:gd name="connsiteX12462" fmla="*/ 3692480 w 12191954"/>
              <a:gd name="connsiteY12462" fmla="*/ 1664229 h 4397375"/>
              <a:gd name="connsiteX12463" fmla="*/ 3690360 w 12191954"/>
              <a:gd name="connsiteY12463" fmla="*/ 1664759 h 4397375"/>
              <a:gd name="connsiteX12464" fmla="*/ 3688771 w 12191954"/>
              <a:gd name="connsiteY12464" fmla="*/ 1665288 h 4397375"/>
              <a:gd name="connsiteX12465" fmla="*/ 3685062 w 12191954"/>
              <a:gd name="connsiteY12465" fmla="*/ 1678517 h 4397375"/>
              <a:gd name="connsiteX12466" fmla="*/ 3681881 w 12191954"/>
              <a:gd name="connsiteY12466" fmla="*/ 1690688 h 4397375"/>
              <a:gd name="connsiteX12467" fmla="*/ 3677642 w 12191954"/>
              <a:gd name="connsiteY12467" fmla="*/ 1700742 h 4397375"/>
              <a:gd name="connsiteX12468" fmla="*/ 3674993 w 12191954"/>
              <a:gd name="connsiteY12468" fmla="*/ 1705505 h 4397375"/>
              <a:gd name="connsiteX12469" fmla="*/ 3672873 w 12191954"/>
              <a:gd name="connsiteY12469" fmla="*/ 1708680 h 4397375"/>
              <a:gd name="connsiteX12470" fmla="*/ 3669694 w 12191954"/>
              <a:gd name="connsiteY12470" fmla="*/ 1712384 h 4397375"/>
              <a:gd name="connsiteX12471" fmla="*/ 3665985 w 12191954"/>
              <a:gd name="connsiteY12471" fmla="*/ 1715559 h 4397375"/>
              <a:gd name="connsiteX12472" fmla="*/ 3662804 w 12191954"/>
              <a:gd name="connsiteY12472" fmla="*/ 1717146 h 4397375"/>
              <a:gd name="connsiteX12473" fmla="*/ 3659095 w 12191954"/>
              <a:gd name="connsiteY12473" fmla="*/ 1718734 h 4397375"/>
              <a:gd name="connsiteX12474" fmla="*/ 3654856 w 12191954"/>
              <a:gd name="connsiteY12474" fmla="*/ 1719263 h 4397375"/>
              <a:gd name="connsiteX12475" fmla="*/ 3650617 w 12191954"/>
              <a:gd name="connsiteY12475" fmla="*/ 1719263 h 4397375"/>
              <a:gd name="connsiteX12476" fmla="*/ 3645317 w 12191954"/>
              <a:gd name="connsiteY12476" fmla="*/ 1718734 h 4397375"/>
              <a:gd name="connsiteX12477" fmla="*/ 3640548 w 12191954"/>
              <a:gd name="connsiteY12477" fmla="*/ 1717146 h 4397375"/>
              <a:gd name="connsiteX12478" fmla="*/ 3643727 w 12191954"/>
              <a:gd name="connsiteY12478" fmla="*/ 1720850 h 4397375"/>
              <a:gd name="connsiteX12479" fmla="*/ 3647438 w 12191954"/>
              <a:gd name="connsiteY12479" fmla="*/ 1725084 h 4397375"/>
              <a:gd name="connsiteX12480" fmla="*/ 3650086 w 12191954"/>
              <a:gd name="connsiteY12480" fmla="*/ 1729846 h 4397375"/>
              <a:gd name="connsiteX12481" fmla="*/ 3652737 w 12191954"/>
              <a:gd name="connsiteY12481" fmla="*/ 1735138 h 4397375"/>
              <a:gd name="connsiteX12482" fmla="*/ 3654856 w 12191954"/>
              <a:gd name="connsiteY12482" fmla="*/ 1740430 h 4397375"/>
              <a:gd name="connsiteX12483" fmla="*/ 3657505 w 12191954"/>
              <a:gd name="connsiteY12483" fmla="*/ 1746780 h 4397375"/>
              <a:gd name="connsiteX12484" fmla="*/ 3659095 w 12191954"/>
              <a:gd name="connsiteY12484" fmla="*/ 1753130 h 4397375"/>
              <a:gd name="connsiteX12485" fmla="*/ 3660685 w 12191954"/>
              <a:gd name="connsiteY12485" fmla="*/ 1761067 h 4397375"/>
              <a:gd name="connsiteX12486" fmla="*/ 3665455 w 12191954"/>
              <a:gd name="connsiteY12486" fmla="*/ 1767946 h 4397375"/>
              <a:gd name="connsiteX12487" fmla="*/ 3668634 w 12191954"/>
              <a:gd name="connsiteY12487" fmla="*/ 1771121 h 4397375"/>
              <a:gd name="connsiteX12488" fmla="*/ 3671812 w 12191954"/>
              <a:gd name="connsiteY12488" fmla="*/ 1773238 h 4397375"/>
              <a:gd name="connsiteX12489" fmla="*/ 3674993 w 12191954"/>
              <a:gd name="connsiteY12489" fmla="*/ 1775355 h 4397375"/>
              <a:gd name="connsiteX12490" fmla="*/ 3678702 w 12191954"/>
              <a:gd name="connsiteY12490" fmla="*/ 1775884 h 4397375"/>
              <a:gd name="connsiteX12491" fmla="*/ 3680293 w 12191954"/>
              <a:gd name="connsiteY12491" fmla="*/ 1775884 h 4397375"/>
              <a:gd name="connsiteX12492" fmla="*/ 3682942 w 12191954"/>
              <a:gd name="connsiteY12492" fmla="*/ 1775355 h 4397375"/>
              <a:gd name="connsiteX12493" fmla="*/ 3687181 w 12191954"/>
              <a:gd name="connsiteY12493" fmla="*/ 1772709 h 4397375"/>
              <a:gd name="connsiteX12494" fmla="*/ 3684002 w 12191954"/>
              <a:gd name="connsiteY12494" fmla="*/ 1782763 h 4397375"/>
              <a:gd name="connsiteX12495" fmla="*/ 3680821 w 12191954"/>
              <a:gd name="connsiteY12495" fmla="*/ 1792288 h 4397375"/>
              <a:gd name="connsiteX12496" fmla="*/ 3677642 w 12191954"/>
              <a:gd name="connsiteY12496" fmla="*/ 1800755 h 4397375"/>
              <a:gd name="connsiteX12497" fmla="*/ 3673403 w 12191954"/>
              <a:gd name="connsiteY12497" fmla="*/ 1807634 h 4397375"/>
              <a:gd name="connsiteX12498" fmla="*/ 3668634 w 12191954"/>
              <a:gd name="connsiteY12498" fmla="*/ 1813984 h 4397375"/>
              <a:gd name="connsiteX12499" fmla="*/ 3663334 w 12191954"/>
              <a:gd name="connsiteY12499" fmla="*/ 1818746 h 4397375"/>
              <a:gd name="connsiteX12500" fmla="*/ 3657505 w 12191954"/>
              <a:gd name="connsiteY12500" fmla="*/ 1821921 h 4397375"/>
              <a:gd name="connsiteX12501" fmla="*/ 3650617 w 12191954"/>
              <a:gd name="connsiteY12501" fmla="*/ 1824567 h 4397375"/>
              <a:gd name="connsiteX12502" fmla="*/ 3655386 w 12191954"/>
              <a:gd name="connsiteY12502" fmla="*/ 1810809 h 4397375"/>
              <a:gd name="connsiteX12503" fmla="*/ 3658565 w 12191954"/>
              <a:gd name="connsiteY12503" fmla="*/ 1800755 h 4397375"/>
              <a:gd name="connsiteX12504" fmla="*/ 3654326 w 12191954"/>
              <a:gd name="connsiteY12504" fmla="*/ 1803930 h 4397375"/>
              <a:gd name="connsiteX12505" fmla="*/ 3650086 w 12191954"/>
              <a:gd name="connsiteY12505" fmla="*/ 1806046 h 4397375"/>
              <a:gd name="connsiteX12506" fmla="*/ 3645317 w 12191954"/>
              <a:gd name="connsiteY12506" fmla="*/ 1807105 h 4397375"/>
              <a:gd name="connsiteX12507" fmla="*/ 3640018 w 12191954"/>
              <a:gd name="connsiteY12507" fmla="*/ 1807105 h 4397375"/>
              <a:gd name="connsiteX12508" fmla="*/ 3639487 w 12191954"/>
              <a:gd name="connsiteY12508" fmla="*/ 1798638 h 4397375"/>
              <a:gd name="connsiteX12509" fmla="*/ 3640018 w 12191954"/>
              <a:gd name="connsiteY12509" fmla="*/ 1790700 h 4397375"/>
              <a:gd name="connsiteX12510" fmla="*/ 3640548 w 12191954"/>
              <a:gd name="connsiteY12510" fmla="*/ 1783821 h 4397375"/>
              <a:gd name="connsiteX12511" fmla="*/ 3642138 w 12191954"/>
              <a:gd name="connsiteY12511" fmla="*/ 1778000 h 4397375"/>
              <a:gd name="connsiteX12512" fmla="*/ 3644257 w 12191954"/>
              <a:gd name="connsiteY12512" fmla="*/ 1767417 h 4397375"/>
              <a:gd name="connsiteX12513" fmla="*/ 3645317 w 12191954"/>
              <a:gd name="connsiteY12513" fmla="*/ 1762125 h 4397375"/>
              <a:gd name="connsiteX12514" fmla="*/ 3646377 w 12191954"/>
              <a:gd name="connsiteY12514" fmla="*/ 1755775 h 4397375"/>
              <a:gd name="connsiteX12515" fmla="*/ 3644257 w 12191954"/>
              <a:gd name="connsiteY12515" fmla="*/ 1755775 h 4397375"/>
              <a:gd name="connsiteX12516" fmla="*/ 3642668 w 12191954"/>
              <a:gd name="connsiteY12516" fmla="*/ 1756305 h 4397375"/>
              <a:gd name="connsiteX12517" fmla="*/ 3639487 w 12191954"/>
              <a:gd name="connsiteY12517" fmla="*/ 1757363 h 4397375"/>
              <a:gd name="connsiteX12518" fmla="*/ 3637369 w 12191954"/>
              <a:gd name="connsiteY12518" fmla="*/ 1760009 h 4397375"/>
              <a:gd name="connsiteX12519" fmla="*/ 3634718 w 12191954"/>
              <a:gd name="connsiteY12519" fmla="*/ 1762655 h 4397375"/>
              <a:gd name="connsiteX12520" fmla="*/ 3632600 w 12191954"/>
              <a:gd name="connsiteY12520" fmla="*/ 1765300 h 4397375"/>
              <a:gd name="connsiteX12521" fmla="*/ 3629421 w 12191954"/>
              <a:gd name="connsiteY12521" fmla="*/ 1767417 h 4397375"/>
              <a:gd name="connsiteX12522" fmla="*/ 3626240 w 12191954"/>
              <a:gd name="connsiteY12522" fmla="*/ 1769005 h 4397375"/>
              <a:gd name="connsiteX12523" fmla="*/ 3624651 w 12191954"/>
              <a:gd name="connsiteY12523" fmla="*/ 1769005 h 4397375"/>
              <a:gd name="connsiteX12524" fmla="*/ 3622531 w 12191954"/>
              <a:gd name="connsiteY12524" fmla="*/ 1769005 h 4397375"/>
              <a:gd name="connsiteX12525" fmla="*/ 3625710 w 12191954"/>
              <a:gd name="connsiteY12525" fmla="*/ 1774296 h 4397375"/>
              <a:gd name="connsiteX12526" fmla="*/ 3629421 w 12191954"/>
              <a:gd name="connsiteY12526" fmla="*/ 1781175 h 4397375"/>
              <a:gd name="connsiteX12527" fmla="*/ 3631539 w 12191954"/>
              <a:gd name="connsiteY12527" fmla="*/ 1789113 h 4397375"/>
              <a:gd name="connsiteX12528" fmla="*/ 3633130 w 12191954"/>
              <a:gd name="connsiteY12528" fmla="*/ 1792288 h 4397375"/>
              <a:gd name="connsiteX12529" fmla="*/ 3633130 w 12191954"/>
              <a:gd name="connsiteY12529" fmla="*/ 1795992 h 4397375"/>
              <a:gd name="connsiteX12530" fmla="*/ 3633130 w 12191954"/>
              <a:gd name="connsiteY12530" fmla="*/ 1799696 h 4397375"/>
              <a:gd name="connsiteX12531" fmla="*/ 3633130 w 12191954"/>
              <a:gd name="connsiteY12531" fmla="*/ 1802342 h 4397375"/>
              <a:gd name="connsiteX12532" fmla="*/ 3631539 w 12191954"/>
              <a:gd name="connsiteY12532" fmla="*/ 1804988 h 4397375"/>
              <a:gd name="connsiteX12533" fmla="*/ 3629951 w 12191954"/>
              <a:gd name="connsiteY12533" fmla="*/ 1806576 h 4397375"/>
              <a:gd name="connsiteX12534" fmla="*/ 3627830 w 12191954"/>
              <a:gd name="connsiteY12534" fmla="*/ 1808692 h 4397375"/>
              <a:gd name="connsiteX12535" fmla="*/ 3624651 w 12191954"/>
              <a:gd name="connsiteY12535" fmla="*/ 1809221 h 4397375"/>
              <a:gd name="connsiteX12536" fmla="*/ 3620940 w 12191954"/>
              <a:gd name="connsiteY12536" fmla="*/ 1808692 h 4397375"/>
              <a:gd name="connsiteX12537" fmla="*/ 3616173 w 12191954"/>
              <a:gd name="connsiteY12537" fmla="*/ 1807105 h 4397375"/>
              <a:gd name="connsiteX12538" fmla="*/ 3617761 w 12191954"/>
              <a:gd name="connsiteY12538" fmla="*/ 1815042 h 4397375"/>
              <a:gd name="connsiteX12539" fmla="*/ 3618822 w 12191954"/>
              <a:gd name="connsiteY12539" fmla="*/ 1819805 h 4397375"/>
              <a:gd name="connsiteX12540" fmla="*/ 3619352 w 12191954"/>
              <a:gd name="connsiteY12540" fmla="*/ 1820863 h 4397375"/>
              <a:gd name="connsiteX12541" fmla="*/ 3620412 w 12191954"/>
              <a:gd name="connsiteY12541" fmla="*/ 1821921 h 4397375"/>
              <a:gd name="connsiteX12542" fmla="*/ 3621470 w 12191954"/>
              <a:gd name="connsiteY12542" fmla="*/ 1822980 h 4397375"/>
              <a:gd name="connsiteX12543" fmla="*/ 3622531 w 12191954"/>
              <a:gd name="connsiteY12543" fmla="*/ 1822980 h 4397375"/>
              <a:gd name="connsiteX12544" fmla="*/ 3624651 w 12191954"/>
              <a:gd name="connsiteY12544" fmla="*/ 1821921 h 4397375"/>
              <a:gd name="connsiteX12545" fmla="*/ 3627300 w 12191954"/>
              <a:gd name="connsiteY12545" fmla="*/ 1820334 h 4397375"/>
              <a:gd name="connsiteX12546" fmla="*/ 3631539 w 12191954"/>
              <a:gd name="connsiteY12546" fmla="*/ 1815042 h 4397375"/>
              <a:gd name="connsiteX12547" fmla="*/ 3636308 w 12191954"/>
              <a:gd name="connsiteY12547" fmla="*/ 1810809 h 4397375"/>
              <a:gd name="connsiteX12548" fmla="*/ 3638429 w 12191954"/>
              <a:gd name="connsiteY12548" fmla="*/ 1809751 h 4397375"/>
              <a:gd name="connsiteX12549" fmla="*/ 3638957 w 12191954"/>
              <a:gd name="connsiteY12549" fmla="*/ 1809751 h 4397375"/>
              <a:gd name="connsiteX12550" fmla="*/ 3639487 w 12191954"/>
              <a:gd name="connsiteY12550" fmla="*/ 1810280 h 4397375"/>
              <a:gd name="connsiteX12551" fmla="*/ 3640548 w 12191954"/>
              <a:gd name="connsiteY12551" fmla="*/ 1812396 h 4397375"/>
              <a:gd name="connsiteX12552" fmla="*/ 3641078 w 12191954"/>
              <a:gd name="connsiteY12552" fmla="*/ 1816630 h 4397375"/>
              <a:gd name="connsiteX12553" fmla="*/ 3641078 w 12191954"/>
              <a:gd name="connsiteY12553" fmla="*/ 1823509 h 4397375"/>
              <a:gd name="connsiteX12554" fmla="*/ 3640018 w 12191954"/>
              <a:gd name="connsiteY12554" fmla="*/ 1833563 h 4397375"/>
              <a:gd name="connsiteX12555" fmla="*/ 3625179 w 12191954"/>
              <a:gd name="connsiteY12555" fmla="*/ 1835680 h 4397375"/>
              <a:gd name="connsiteX12556" fmla="*/ 3613522 w 12191954"/>
              <a:gd name="connsiteY12556" fmla="*/ 1838326 h 4397375"/>
              <a:gd name="connsiteX12557" fmla="*/ 3603983 w 12191954"/>
              <a:gd name="connsiteY12557" fmla="*/ 1839913 h 4397375"/>
              <a:gd name="connsiteX12558" fmla="*/ 3594975 w 12191954"/>
              <a:gd name="connsiteY12558" fmla="*/ 1840442 h 4397375"/>
              <a:gd name="connsiteX12559" fmla="*/ 3593384 w 12191954"/>
              <a:gd name="connsiteY12559" fmla="*/ 1844676 h 4397375"/>
              <a:gd name="connsiteX12560" fmla="*/ 3591266 w 12191954"/>
              <a:gd name="connsiteY12560" fmla="*/ 1847851 h 4397375"/>
              <a:gd name="connsiteX12561" fmla="*/ 3589145 w 12191954"/>
              <a:gd name="connsiteY12561" fmla="*/ 1849438 h 4397375"/>
              <a:gd name="connsiteX12562" fmla="*/ 3585966 w 12191954"/>
              <a:gd name="connsiteY12562" fmla="*/ 1851026 h 4397375"/>
              <a:gd name="connsiteX12563" fmla="*/ 3583318 w 12191954"/>
              <a:gd name="connsiteY12563" fmla="*/ 1851555 h 4397375"/>
              <a:gd name="connsiteX12564" fmla="*/ 3579607 w 12191954"/>
              <a:gd name="connsiteY12564" fmla="*/ 1852613 h 4397375"/>
              <a:gd name="connsiteX12565" fmla="*/ 3572189 w 12191954"/>
              <a:gd name="connsiteY12565" fmla="*/ 1852613 h 4397375"/>
              <a:gd name="connsiteX12566" fmla="*/ 3565829 w 12191954"/>
              <a:gd name="connsiteY12566" fmla="*/ 1852613 h 4397375"/>
              <a:gd name="connsiteX12567" fmla="*/ 3562120 w 12191954"/>
              <a:gd name="connsiteY12567" fmla="*/ 1853142 h 4397375"/>
              <a:gd name="connsiteX12568" fmla="*/ 3558941 w 12191954"/>
              <a:gd name="connsiteY12568" fmla="*/ 1853671 h 4397375"/>
              <a:gd name="connsiteX12569" fmla="*/ 3555762 w 12191954"/>
              <a:gd name="connsiteY12569" fmla="*/ 1854730 h 4397375"/>
              <a:gd name="connsiteX12570" fmla="*/ 3553641 w 12191954"/>
              <a:gd name="connsiteY12570" fmla="*/ 1856317 h 4397375"/>
              <a:gd name="connsiteX12571" fmla="*/ 3550992 w 12191954"/>
              <a:gd name="connsiteY12571" fmla="*/ 1859492 h 4397375"/>
              <a:gd name="connsiteX12572" fmla="*/ 3549402 w 12191954"/>
              <a:gd name="connsiteY12572" fmla="*/ 1863196 h 4397375"/>
              <a:gd name="connsiteX12573" fmla="*/ 3547282 w 12191954"/>
              <a:gd name="connsiteY12573" fmla="*/ 1855788 h 4397375"/>
              <a:gd name="connsiteX12574" fmla="*/ 3545693 w 12191954"/>
              <a:gd name="connsiteY12574" fmla="*/ 1848380 h 4397375"/>
              <a:gd name="connsiteX12575" fmla="*/ 3544633 w 12191954"/>
              <a:gd name="connsiteY12575" fmla="*/ 1839913 h 4397375"/>
              <a:gd name="connsiteX12576" fmla="*/ 3544103 w 12191954"/>
              <a:gd name="connsiteY12576" fmla="*/ 1830388 h 4397375"/>
              <a:gd name="connsiteX12577" fmla="*/ 3541453 w 12191954"/>
              <a:gd name="connsiteY12577" fmla="*/ 1838855 h 4397375"/>
              <a:gd name="connsiteX12578" fmla="*/ 3539863 w 12191954"/>
              <a:gd name="connsiteY12578" fmla="*/ 1848380 h 4397375"/>
              <a:gd name="connsiteX12579" fmla="*/ 3538803 w 12191954"/>
              <a:gd name="connsiteY12579" fmla="*/ 1857905 h 4397375"/>
              <a:gd name="connsiteX12580" fmla="*/ 3536684 w 12191954"/>
              <a:gd name="connsiteY12580" fmla="*/ 1867430 h 4397375"/>
              <a:gd name="connsiteX12581" fmla="*/ 3534564 w 12191954"/>
              <a:gd name="connsiteY12581" fmla="*/ 1874838 h 4397375"/>
              <a:gd name="connsiteX12582" fmla="*/ 3532444 w 12191954"/>
              <a:gd name="connsiteY12582" fmla="*/ 1878542 h 4397375"/>
              <a:gd name="connsiteX12583" fmla="*/ 3530855 w 12191954"/>
              <a:gd name="connsiteY12583" fmla="*/ 1880659 h 4397375"/>
              <a:gd name="connsiteX12584" fmla="*/ 3529264 w 12191954"/>
              <a:gd name="connsiteY12584" fmla="*/ 1883305 h 4397375"/>
              <a:gd name="connsiteX12585" fmla="*/ 3526615 w 12191954"/>
              <a:gd name="connsiteY12585" fmla="*/ 1884363 h 4397375"/>
              <a:gd name="connsiteX12586" fmla="*/ 3523965 w 12191954"/>
              <a:gd name="connsiteY12586" fmla="*/ 1884363 h 4397375"/>
              <a:gd name="connsiteX12587" fmla="*/ 3520255 w 12191954"/>
              <a:gd name="connsiteY12587" fmla="*/ 1883834 h 4397375"/>
              <a:gd name="connsiteX12588" fmla="*/ 3520785 w 12191954"/>
              <a:gd name="connsiteY12588" fmla="*/ 1876426 h 4397375"/>
              <a:gd name="connsiteX12589" fmla="*/ 3520255 w 12191954"/>
              <a:gd name="connsiteY12589" fmla="*/ 1870605 h 4397375"/>
              <a:gd name="connsiteX12590" fmla="*/ 3519725 w 12191954"/>
              <a:gd name="connsiteY12590" fmla="*/ 1865313 h 4397375"/>
              <a:gd name="connsiteX12591" fmla="*/ 3519195 w 12191954"/>
              <a:gd name="connsiteY12591" fmla="*/ 1861080 h 4397375"/>
              <a:gd name="connsiteX12592" fmla="*/ 3516016 w 12191954"/>
              <a:gd name="connsiteY12592" fmla="*/ 1853671 h 4397375"/>
              <a:gd name="connsiteX12593" fmla="*/ 3512836 w 12191954"/>
              <a:gd name="connsiteY12593" fmla="*/ 1848380 h 4397375"/>
              <a:gd name="connsiteX12594" fmla="*/ 3510715 w 12191954"/>
              <a:gd name="connsiteY12594" fmla="*/ 1842030 h 4397375"/>
              <a:gd name="connsiteX12595" fmla="*/ 3510186 w 12191954"/>
              <a:gd name="connsiteY12595" fmla="*/ 1839913 h 4397375"/>
              <a:gd name="connsiteX12596" fmla="*/ 3509656 w 12191954"/>
              <a:gd name="connsiteY12596" fmla="*/ 1836209 h 4397375"/>
              <a:gd name="connsiteX12597" fmla="*/ 3510186 w 12191954"/>
              <a:gd name="connsiteY12597" fmla="*/ 1833563 h 4397375"/>
              <a:gd name="connsiteX12598" fmla="*/ 3510715 w 12191954"/>
              <a:gd name="connsiteY12598" fmla="*/ 1829330 h 4397375"/>
              <a:gd name="connsiteX12599" fmla="*/ 3512306 w 12191954"/>
              <a:gd name="connsiteY12599" fmla="*/ 1824567 h 4397375"/>
              <a:gd name="connsiteX12600" fmla="*/ 3514955 w 12191954"/>
              <a:gd name="connsiteY12600" fmla="*/ 1819276 h 4397375"/>
              <a:gd name="connsiteX12601" fmla="*/ 3510186 w 12191954"/>
              <a:gd name="connsiteY12601" fmla="*/ 1816101 h 4397375"/>
              <a:gd name="connsiteX12602" fmla="*/ 3505946 w 12191954"/>
              <a:gd name="connsiteY12602" fmla="*/ 1813984 h 4397375"/>
              <a:gd name="connsiteX12603" fmla="*/ 3501707 w 12191954"/>
              <a:gd name="connsiteY12603" fmla="*/ 1812396 h 4397375"/>
              <a:gd name="connsiteX12604" fmla="*/ 3497467 w 12191954"/>
              <a:gd name="connsiteY12604" fmla="*/ 1811867 h 4397375"/>
              <a:gd name="connsiteX12605" fmla="*/ 3493228 w 12191954"/>
              <a:gd name="connsiteY12605" fmla="*/ 1812396 h 4397375"/>
              <a:gd name="connsiteX12606" fmla="*/ 3490049 w 12191954"/>
              <a:gd name="connsiteY12606" fmla="*/ 1813984 h 4397375"/>
              <a:gd name="connsiteX12607" fmla="*/ 3485808 w 12191954"/>
              <a:gd name="connsiteY12607" fmla="*/ 1815042 h 4397375"/>
              <a:gd name="connsiteX12608" fmla="*/ 3481569 w 12191954"/>
              <a:gd name="connsiteY12608" fmla="*/ 1817159 h 4397375"/>
              <a:gd name="connsiteX12609" fmla="*/ 3473089 w 12191954"/>
              <a:gd name="connsiteY12609" fmla="*/ 1821921 h 4397375"/>
              <a:gd name="connsiteX12610" fmla="*/ 3463550 w 12191954"/>
              <a:gd name="connsiteY12610" fmla="*/ 1826155 h 4397375"/>
              <a:gd name="connsiteX12611" fmla="*/ 3458781 w 12191954"/>
              <a:gd name="connsiteY12611" fmla="*/ 1828801 h 4397375"/>
              <a:gd name="connsiteX12612" fmla="*/ 3454011 w 12191954"/>
              <a:gd name="connsiteY12612" fmla="*/ 1830388 h 4397375"/>
              <a:gd name="connsiteX12613" fmla="*/ 3448183 w 12191954"/>
              <a:gd name="connsiteY12613" fmla="*/ 1831446 h 4397375"/>
              <a:gd name="connsiteX12614" fmla="*/ 3442883 w 12191954"/>
              <a:gd name="connsiteY12614" fmla="*/ 1831976 h 4397375"/>
              <a:gd name="connsiteX12615" fmla="*/ 3440233 w 12191954"/>
              <a:gd name="connsiteY12615" fmla="*/ 1831446 h 4397375"/>
              <a:gd name="connsiteX12616" fmla="*/ 3437584 w 12191954"/>
              <a:gd name="connsiteY12616" fmla="*/ 1830388 h 4397375"/>
              <a:gd name="connsiteX12617" fmla="*/ 3435994 w 12191954"/>
              <a:gd name="connsiteY12617" fmla="*/ 1829330 h 4397375"/>
              <a:gd name="connsiteX12618" fmla="*/ 3435464 w 12191954"/>
              <a:gd name="connsiteY12618" fmla="*/ 1826684 h 4397375"/>
              <a:gd name="connsiteX12619" fmla="*/ 3434405 w 12191954"/>
              <a:gd name="connsiteY12619" fmla="*/ 1824567 h 4397375"/>
              <a:gd name="connsiteX12620" fmla="*/ 3433874 w 12191954"/>
              <a:gd name="connsiteY12620" fmla="*/ 1821392 h 4397375"/>
              <a:gd name="connsiteX12621" fmla="*/ 3433874 w 12191954"/>
              <a:gd name="connsiteY12621" fmla="*/ 1815571 h 4397375"/>
              <a:gd name="connsiteX12622" fmla="*/ 3433344 w 12191954"/>
              <a:gd name="connsiteY12622" fmla="*/ 1808692 h 4397375"/>
              <a:gd name="connsiteX12623" fmla="*/ 3433344 w 12191954"/>
              <a:gd name="connsiteY12623" fmla="*/ 1805517 h 4397375"/>
              <a:gd name="connsiteX12624" fmla="*/ 3432815 w 12191954"/>
              <a:gd name="connsiteY12624" fmla="*/ 1802342 h 4397375"/>
              <a:gd name="connsiteX12625" fmla="*/ 3431755 w 12191954"/>
              <a:gd name="connsiteY12625" fmla="*/ 1799696 h 4397375"/>
              <a:gd name="connsiteX12626" fmla="*/ 3429635 w 12191954"/>
              <a:gd name="connsiteY12626" fmla="*/ 1796521 h 4397375"/>
              <a:gd name="connsiteX12627" fmla="*/ 3427515 w 12191954"/>
              <a:gd name="connsiteY12627" fmla="*/ 1794934 h 4397375"/>
              <a:gd name="connsiteX12628" fmla="*/ 3425396 w 12191954"/>
              <a:gd name="connsiteY12628" fmla="*/ 1792817 h 4397375"/>
              <a:gd name="connsiteX12629" fmla="*/ 3423805 w 12191954"/>
              <a:gd name="connsiteY12629" fmla="*/ 1792817 h 4397375"/>
              <a:gd name="connsiteX12630" fmla="*/ 3422745 w 12191954"/>
              <a:gd name="connsiteY12630" fmla="*/ 1794405 h 4397375"/>
              <a:gd name="connsiteX12631" fmla="*/ 3419566 w 12191954"/>
              <a:gd name="connsiteY12631" fmla="*/ 1797580 h 4397375"/>
              <a:gd name="connsiteX12632" fmla="*/ 3416387 w 12191954"/>
              <a:gd name="connsiteY12632" fmla="*/ 1803930 h 4397375"/>
              <a:gd name="connsiteX12633" fmla="*/ 3413206 w 12191954"/>
              <a:gd name="connsiteY12633" fmla="*/ 1810809 h 4397375"/>
              <a:gd name="connsiteX12634" fmla="*/ 3411087 w 12191954"/>
              <a:gd name="connsiteY12634" fmla="*/ 1818746 h 4397375"/>
              <a:gd name="connsiteX12635" fmla="*/ 3409497 w 12191954"/>
              <a:gd name="connsiteY12635" fmla="*/ 1825096 h 4397375"/>
              <a:gd name="connsiteX12636" fmla="*/ 3409497 w 12191954"/>
              <a:gd name="connsiteY12636" fmla="*/ 1827213 h 4397375"/>
              <a:gd name="connsiteX12637" fmla="*/ 3410557 w 12191954"/>
              <a:gd name="connsiteY12637" fmla="*/ 1829859 h 4397375"/>
              <a:gd name="connsiteX12638" fmla="*/ 3411617 w 12191954"/>
              <a:gd name="connsiteY12638" fmla="*/ 1830917 h 4397375"/>
              <a:gd name="connsiteX12639" fmla="*/ 3412677 w 12191954"/>
              <a:gd name="connsiteY12639" fmla="*/ 1831446 h 4397375"/>
              <a:gd name="connsiteX12640" fmla="*/ 3398898 w 12191954"/>
              <a:gd name="connsiteY12640" fmla="*/ 1829330 h 4397375"/>
              <a:gd name="connsiteX12641" fmla="*/ 3393069 w 12191954"/>
              <a:gd name="connsiteY12641" fmla="*/ 1828271 h 4397375"/>
              <a:gd name="connsiteX12642" fmla="*/ 3387769 w 12191954"/>
              <a:gd name="connsiteY12642" fmla="*/ 1826155 h 4397375"/>
              <a:gd name="connsiteX12643" fmla="*/ 3383000 w 12191954"/>
              <a:gd name="connsiteY12643" fmla="*/ 1824038 h 4397375"/>
              <a:gd name="connsiteX12644" fmla="*/ 3378230 w 12191954"/>
              <a:gd name="connsiteY12644" fmla="*/ 1820863 h 4397375"/>
              <a:gd name="connsiteX12645" fmla="*/ 3373991 w 12191954"/>
              <a:gd name="connsiteY12645" fmla="*/ 1817159 h 4397375"/>
              <a:gd name="connsiteX12646" fmla="*/ 3370282 w 12191954"/>
              <a:gd name="connsiteY12646" fmla="*/ 1813455 h 4397375"/>
              <a:gd name="connsiteX12647" fmla="*/ 3366572 w 12191954"/>
              <a:gd name="connsiteY12647" fmla="*/ 1807634 h 4397375"/>
              <a:gd name="connsiteX12648" fmla="*/ 3362332 w 12191954"/>
              <a:gd name="connsiteY12648" fmla="*/ 1801813 h 4397375"/>
              <a:gd name="connsiteX12649" fmla="*/ 3358622 w 12191954"/>
              <a:gd name="connsiteY12649" fmla="*/ 1794934 h 4397375"/>
              <a:gd name="connsiteX12650" fmla="*/ 3354383 w 12191954"/>
              <a:gd name="connsiteY12650" fmla="*/ 1786467 h 4397375"/>
              <a:gd name="connsiteX12651" fmla="*/ 3345373 w 12191954"/>
              <a:gd name="connsiteY12651" fmla="*/ 1766359 h 4397375"/>
              <a:gd name="connsiteX12652" fmla="*/ 3335305 w 12191954"/>
              <a:gd name="connsiteY12652" fmla="*/ 1740959 h 4397375"/>
              <a:gd name="connsiteX12653" fmla="*/ 3338485 w 12191954"/>
              <a:gd name="connsiteY12653" fmla="*/ 1736725 h 4397375"/>
              <a:gd name="connsiteX12654" fmla="*/ 3342194 w 12191954"/>
              <a:gd name="connsiteY12654" fmla="*/ 1733550 h 4397375"/>
              <a:gd name="connsiteX12655" fmla="*/ 3346964 w 12191954"/>
              <a:gd name="connsiteY12655" fmla="*/ 1731434 h 4397375"/>
              <a:gd name="connsiteX12656" fmla="*/ 3352263 w 12191954"/>
              <a:gd name="connsiteY12656" fmla="*/ 1729846 h 4397375"/>
              <a:gd name="connsiteX12657" fmla="*/ 3357563 w 12191954"/>
              <a:gd name="connsiteY12657" fmla="*/ 1728259 h 4397375"/>
              <a:gd name="connsiteX12658" fmla="*/ 3363392 w 12191954"/>
              <a:gd name="connsiteY12658" fmla="*/ 1727730 h 4397375"/>
              <a:gd name="connsiteX12659" fmla="*/ 3376640 w 12191954"/>
              <a:gd name="connsiteY12659" fmla="*/ 1727200 h 4397375"/>
              <a:gd name="connsiteX12660" fmla="*/ 3389889 w 12191954"/>
              <a:gd name="connsiteY12660" fmla="*/ 1727730 h 4397375"/>
              <a:gd name="connsiteX12661" fmla="*/ 3404197 w 12191954"/>
              <a:gd name="connsiteY12661" fmla="*/ 1728259 h 4397375"/>
              <a:gd name="connsiteX12662" fmla="*/ 3417976 w 12191954"/>
              <a:gd name="connsiteY12662" fmla="*/ 1728788 h 4397375"/>
              <a:gd name="connsiteX12663" fmla="*/ 3431225 w 12191954"/>
              <a:gd name="connsiteY12663" fmla="*/ 1728259 h 4397375"/>
              <a:gd name="connsiteX12664" fmla="*/ 3428574 w 12191954"/>
              <a:gd name="connsiteY12664" fmla="*/ 1737255 h 4397375"/>
              <a:gd name="connsiteX12665" fmla="*/ 3426455 w 12191954"/>
              <a:gd name="connsiteY12665" fmla="*/ 1744663 h 4397375"/>
              <a:gd name="connsiteX12666" fmla="*/ 3425396 w 12191954"/>
              <a:gd name="connsiteY12666" fmla="*/ 1747838 h 4397375"/>
              <a:gd name="connsiteX12667" fmla="*/ 3423275 w 12191954"/>
              <a:gd name="connsiteY12667" fmla="*/ 1751013 h 4397375"/>
              <a:gd name="connsiteX12668" fmla="*/ 3421686 w 12191954"/>
              <a:gd name="connsiteY12668" fmla="*/ 1752600 h 4397375"/>
              <a:gd name="connsiteX12669" fmla="*/ 3419036 w 12191954"/>
              <a:gd name="connsiteY12669" fmla="*/ 1754717 h 4397375"/>
              <a:gd name="connsiteX12670" fmla="*/ 3423275 w 12191954"/>
              <a:gd name="connsiteY12670" fmla="*/ 1761067 h 4397375"/>
              <a:gd name="connsiteX12671" fmla="*/ 3425396 w 12191954"/>
              <a:gd name="connsiteY12671" fmla="*/ 1764242 h 4397375"/>
              <a:gd name="connsiteX12672" fmla="*/ 3427515 w 12191954"/>
              <a:gd name="connsiteY12672" fmla="*/ 1765830 h 4397375"/>
              <a:gd name="connsiteX12673" fmla="*/ 3429105 w 12191954"/>
              <a:gd name="connsiteY12673" fmla="*/ 1766888 h 4397375"/>
              <a:gd name="connsiteX12674" fmla="*/ 3431755 w 12191954"/>
              <a:gd name="connsiteY12674" fmla="*/ 1767946 h 4397375"/>
              <a:gd name="connsiteX12675" fmla="*/ 3433344 w 12191954"/>
              <a:gd name="connsiteY12675" fmla="*/ 1767946 h 4397375"/>
              <a:gd name="connsiteX12676" fmla="*/ 3435464 w 12191954"/>
              <a:gd name="connsiteY12676" fmla="*/ 1767946 h 4397375"/>
              <a:gd name="connsiteX12677" fmla="*/ 3437584 w 12191954"/>
              <a:gd name="connsiteY12677" fmla="*/ 1767417 h 4397375"/>
              <a:gd name="connsiteX12678" fmla="*/ 3439174 w 12191954"/>
              <a:gd name="connsiteY12678" fmla="*/ 1766888 h 4397375"/>
              <a:gd name="connsiteX12679" fmla="*/ 3442883 w 12191954"/>
              <a:gd name="connsiteY12679" fmla="*/ 1764242 h 4397375"/>
              <a:gd name="connsiteX12680" fmla="*/ 3446593 w 12191954"/>
              <a:gd name="connsiteY12680" fmla="*/ 1759480 h 4397375"/>
              <a:gd name="connsiteX12681" fmla="*/ 3450302 w 12191954"/>
              <a:gd name="connsiteY12681" fmla="*/ 1753659 h 4397375"/>
              <a:gd name="connsiteX12682" fmla="*/ 3453481 w 12191954"/>
              <a:gd name="connsiteY12682" fmla="*/ 1747838 h 4397375"/>
              <a:gd name="connsiteX12683" fmla="*/ 3457191 w 12191954"/>
              <a:gd name="connsiteY12683" fmla="*/ 1741488 h 4397375"/>
              <a:gd name="connsiteX12684" fmla="*/ 3463020 w 12191954"/>
              <a:gd name="connsiteY12684" fmla="*/ 1727200 h 4397375"/>
              <a:gd name="connsiteX12685" fmla="*/ 3468319 w 12191954"/>
              <a:gd name="connsiteY12685" fmla="*/ 1713442 h 4397375"/>
              <a:gd name="connsiteX12686" fmla="*/ 3473089 w 12191954"/>
              <a:gd name="connsiteY12686" fmla="*/ 1702859 h 4397375"/>
              <a:gd name="connsiteX12687" fmla="*/ 3477329 w 12191954"/>
              <a:gd name="connsiteY12687" fmla="*/ 1702859 h 4397375"/>
              <a:gd name="connsiteX12688" fmla="*/ 3480509 w 12191954"/>
              <a:gd name="connsiteY12688" fmla="*/ 1703388 h 4397375"/>
              <a:gd name="connsiteX12689" fmla="*/ 3482099 w 12191954"/>
              <a:gd name="connsiteY12689" fmla="*/ 1703917 h 4397375"/>
              <a:gd name="connsiteX12690" fmla="*/ 3483159 w 12191954"/>
              <a:gd name="connsiteY12690" fmla="*/ 1705505 h 4397375"/>
              <a:gd name="connsiteX12691" fmla="*/ 3483689 w 12191954"/>
              <a:gd name="connsiteY12691" fmla="*/ 1707092 h 4397375"/>
              <a:gd name="connsiteX12692" fmla="*/ 3483689 w 12191954"/>
              <a:gd name="connsiteY12692" fmla="*/ 1709209 h 4397375"/>
              <a:gd name="connsiteX12693" fmla="*/ 3482099 w 12191954"/>
              <a:gd name="connsiteY12693" fmla="*/ 1715030 h 4397375"/>
              <a:gd name="connsiteX12694" fmla="*/ 3476269 w 12191954"/>
              <a:gd name="connsiteY12694" fmla="*/ 1727200 h 4397375"/>
              <a:gd name="connsiteX12695" fmla="*/ 3473619 w 12191954"/>
              <a:gd name="connsiteY12695" fmla="*/ 1734080 h 4397375"/>
              <a:gd name="connsiteX12696" fmla="*/ 3473089 w 12191954"/>
              <a:gd name="connsiteY12696" fmla="*/ 1737784 h 4397375"/>
              <a:gd name="connsiteX12697" fmla="*/ 3472559 w 12191954"/>
              <a:gd name="connsiteY12697" fmla="*/ 1741488 h 4397375"/>
              <a:gd name="connsiteX12698" fmla="*/ 3482099 w 12191954"/>
              <a:gd name="connsiteY12698" fmla="*/ 1739900 h 4397375"/>
              <a:gd name="connsiteX12699" fmla="*/ 3491638 w 12191954"/>
              <a:gd name="connsiteY12699" fmla="*/ 1738842 h 4397375"/>
              <a:gd name="connsiteX12700" fmla="*/ 3501176 w 12191954"/>
              <a:gd name="connsiteY12700" fmla="*/ 1738313 h 4397375"/>
              <a:gd name="connsiteX12701" fmla="*/ 3510186 w 12191954"/>
              <a:gd name="connsiteY12701" fmla="*/ 1739900 h 4397375"/>
              <a:gd name="connsiteX12702" fmla="*/ 3519195 w 12191954"/>
              <a:gd name="connsiteY12702" fmla="*/ 1740959 h 4397375"/>
              <a:gd name="connsiteX12703" fmla="*/ 3527674 w 12191954"/>
              <a:gd name="connsiteY12703" fmla="*/ 1742017 h 4397375"/>
              <a:gd name="connsiteX12704" fmla="*/ 3545693 w 12191954"/>
              <a:gd name="connsiteY12704" fmla="*/ 1746250 h 4397375"/>
              <a:gd name="connsiteX12705" fmla="*/ 3563710 w 12191954"/>
              <a:gd name="connsiteY12705" fmla="*/ 1749425 h 4397375"/>
              <a:gd name="connsiteX12706" fmla="*/ 3572189 w 12191954"/>
              <a:gd name="connsiteY12706" fmla="*/ 1750484 h 4397375"/>
              <a:gd name="connsiteX12707" fmla="*/ 3580667 w 12191954"/>
              <a:gd name="connsiteY12707" fmla="*/ 1751013 h 4397375"/>
              <a:gd name="connsiteX12708" fmla="*/ 3589675 w 12191954"/>
              <a:gd name="connsiteY12708" fmla="*/ 1750484 h 4397375"/>
              <a:gd name="connsiteX12709" fmla="*/ 3598684 w 12191954"/>
              <a:gd name="connsiteY12709" fmla="*/ 1749425 h 4397375"/>
              <a:gd name="connsiteX12710" fmla="*/ 3607693 w 12191954"/>
              <a:gd name="connsiteY12710" fmla="*/ 1746780 h 4397375"/>
              <a:gd name="connsiteX12711" fmla="*/ 3616173 w 12191954"/>
              <a:gd name="connsiteY12711" fmla="*/ 1742546 h 4397375"/>
              <a:gd name="connsiteX12712" fmla="*/ 3617761 w 12191954"/>
              <a:gd name="connsiteY12712" fmla="*/ 1720321 h 4397375"/>
              <a:gd name="connsiteX12713" fmla="*/ 3619882 w 12191954"/>
              <a:gd name="connsiteY12713" fmla="*/ 1694392 h 4397375"/>
              <a:gd name="connsiteX12714" fmla="*/ 3621470 w 12191954"/>
              <a:gd name="connsiteY12714" fmla="*/ 1667934 h 4397375"/>
              <a:gd name="connsiteX12715" fmla="*/ 3622531 w 12191954"/>
              <a:gd name="connsiteY12715" fmla="*/ 1654704 h 4397375"/>
              <a:gd name="connsiteX12716" fmla="*/ 3622531 w 12191954"/>
              <a:gd name="connsiteY12716" fmla="*/ 1643063 h 4397375"/>
              <a:gd name="connsiteX12717" fmla="*/ 3622531 w 12191954"/>
              <a:gd name="connsiteY12717" fmla="*/ 1632479 h 4397375"/>
              <a:gd name="connsiteX12718" fmla="*/ 3620940 w 12191954"/>
              <a:gd name="connsiteY12718" fmla="*/ 1622954 h 4397375"/>
              <a:gd name="connsiteX12719" fmla="*/ 3619882 w 12191954"/>
              <a:gd name="connsiteY12719" fmla="*/ 1614488 h 4397375"/>
              <a:gd name="connsiteX12720" fmla="*/ 3618822 w 12191954"/>
              <a:gd name="connsiteY12720" fmla="*/ 1611313 h 4397375"/>
              <a:gd name="connsiteX12721" fmla="*/ 3617761 w 12191954"/>
              <a:gd name="connsiteY12721" fmla="*/ 1609196 h 4397375"/>
              <a:gd name="connsiteX12722" fmla="*/ 3616173 w 12191954"/>
              <a:gd name="connsiteY12722" fmla="*/ 1607079 h 4397375"/>
              <a:gd name="connsiteX12723" fmla="*/ 3614582 w 12191954"/>
              <a:gd name="connsiteY12723" fmla="*/ 1605492 h 4397375"/>
              <a:gd name="connsiteX12724" fmla="*/ 3612992 w 12191954"/>
              <a:gd name="connsiteY12724" fmla="*/ 1604963 h 4397375"/>
              <a:gd name="connsiteX12725" fmla="*/ 3610343 w 12191954"/>
              <a:gd name="connsiteY12725" fmla="*/ 1604963 h 4397375"/>
              <a:gd name="connsiteX12726" fmla="*/ 3608223 w 12191954"/>
              <a:gd name="connsiteY12726" fmla="*/ 1606021 h 4397375"/>
              <a:gd name="connsiteX12727" fmla="*/ 3605044 w 12191954"/>
              <a:gd name="connsiteY12727" fmla="*/ 1607609 h 4397375"/>
              <a:gd name="connsiteX12728" fmla="*/ 3601865 w 12191954"/>
              <a:gd name="connsiteY12728" fmla="*/ 1610254 h 4397375"/>
              <a:gd name="connsiteX12729" fmla="*/ 3599214 w 12191954"/>
              <a:gd name="connsiteY12729" fmla="*/ 1613429 h 4397375"/>
              <a:gd name="connsiteX12730" fmla="*/ 3600805 w 12191954"/>
              <a:gd name="connsiteY12730" fmla="*/ 1604433 h 4397375"/>
              <a:gd name="connsiteX12731" fmla="*/ 3602923 w 12191954"/>
              <a:gd name="connsiteY12731" fmla="*/ 1596496 h 4397375"/>
              <a:gd name="connsiteX12732" fmla="*/ 3605574 w 12191954"/>
              <a:gd name="connsiteY12732" fmla="*/ 1590675 h 4397375"/>
              <a:gd name="connsiteX12733" fmla="*/ 3608223 w 12191954"/>
              <a:gd name="connsiteY12733" fmla="*/ 1586442 h 4397375"/>
              <a:gd name="connsiteX12734" fmla="*/ 3610873 w 12191954"/>
              <a:gd name="connsiteY12734" fmla="*/ 1583796 h 4397375"/>
              <a:gd name="connsiteX12735" fmla="*/ 3614052 w 12191954"/>
              <a:gd name="connsiteY12735" fmla="*/ 1581679 h 4397375"/>
              <a:gd name="connsiteX12736" fmla="*/ 5612590 w 12191954"/>
              <a:gd name="connsiteY12736" fmla="*/ 1579563 h 4397375"/>
              <a:gd name="connsiteX12737" fmla="*/ 5616764 w 12191954"/>
              <a:gd name="connsiteY12737" fmla="*/ 1579563 h 4397375"/>
              <a:gd name="connsiteX12738" fmla="*/ 5621459 w 12191954"/>
              <a:gd name="connsiteY12738" fmla="*/ 1580092 h 4397375"/>
              <a:gd name="connsiteX12739" fmla="*/ 5625111 w 12191954"/>
              <a:gd name="connsiteY12739" fmla="*/ 1581151 h 4397375"/>
              <a:gd name="connsiteX12740" fmla="*/ 5628242 w 12191954"/>
              <a:gd name="connsiteY12740" fmla="*/ 1583796 h 4397375"/>
              <a:gd name="connsiteX12741" fmla="*/ 5631372 w 12191954"/>
              <a:gd name="connsiteY12741" fmla="*/ 1586442 h 4397375"/>
              <a:gd name="connsiteX12742" fmla="*/ 5634503 w 12191954"/>
              <a:gd name="connsiteY12742" fmla="*/ 1589617 h 4397375"/>
              <a:gd name="connsiteX12743" fmla="*/ 5637113 w 12191954"/>
              <a:gd name="connsiteY12743" fmla="*/ 1593851 h 4397375"/>
              <a:gd name="connsiteX12744" fmla="*/ 5632416 w 12191954"/>
              <a:gd name="connsiteY12744" fmla="*/ 1616076 h 4397375"/>
              <a:gd name="connsiteX12745" fmla="*/ 5635546 w 12191954"/>
              <a:gd name="connsiteY12745" fmla="*/ 1625601 h 4397375"/>
              <a:gd name="connsiteX12746" fmla="*/ 5639199 w 12191954"/>
              <a:gd name="connsiteY12746" fmla="*/ 1633538 h 4397375"/>
              <a:gd name="connsiteX12747" fmla="*/ 5642851 w 12191954"/>
              <a:gd name="connsiteY12747" fmla="*/ 1639888 h 4397375"/>
              <a:gd name="connsiteX12748" fmla="*/ 5645460 w 12191954"/>
              <a:gd name="connsiteY12748" fmla="*/ 1642534 h 4397375"/>
              <a:gd name="connsiteX12749" fmla="*/ 5647025 w 12191954"/>
              <a:gd name="connsiteY12749" fmla="*/ 1644121 h 4397375"/>
              <a:gd name="connsiteX12750" fmla="*/ 5649633 w 12191954"/>
              <a:gd name="connsiteY12750" fmla="*/ 1645180 h 4397375"/>
              <a:gd name="connsiteX12751" fmla="*/ 5651720 w 12191954"/>
              <a:gd name="connsiteY12751" fmla="*/ 1645709 h 4397375"/>
              <a:gd name="connsiteX12752" fmla="*/ 5654331 w 12191954"/>
              <a:gd name="connsiteY12752" fmla="*/ 1645180 h 4397375"/>
              <a:gd name="connsiteX12753" fmla="*/ 5656416 w 12191954"/>
              <a:gd name="connsiteY12753" fmla="*/ 1644121 h 4397375"/>
              <a:gd name="connsiteX12754" fmla="*/ 5659025 w 12191954"/>
              <a:gd name="connsiteY12754" fmla="*/ 1641476 h 4397375"/>
              <a:gd name="connsiteX12755" fmla="*/ 5660590 w 12191954"/>
              <a:gd name="connsiteY12755" fmla="*/ 1638830 h 4397375"/>
              <a:gd name="connsiteX12756" fmla="*/ 5663199 w 12191954"/>
              <a:gd name="connsiteY12756" fmla="*/ 1634596 h 4397375"/>
              <a:gd name="connsiteX12757" fmla="*/ 5664765 w 12191954"/>
              <a:gd name="connsiteY12757" fmla="*/ 1629305 h 4397375"/>
              <a:gd name="connsiteX12758" fmla="*/ 5666852 w 12191954"/>
              <a:gd name="connsiteY12758" fmla="*/ 1631421 h 4397375"/>
              <a:gd name="connsiteX12759" fmla="*/ 5668417 w 12191954"/>
              <a:gd name="connsiteY12759" fmla="*/ 1634596 h 4397375"/>
              <a:gd name="connsiteX12760" fmla="*/ 5668939 w 12191954"/>
              <a:gd name="connsiteY12760" fmla="*/ 1637771 h 4397375"/>
              <a:gd name="connsiteX12761" fmla="*/ 5668939 w 12191954"/>
              <a:gd name="connsiteY12761" fmla="*/ 1640946 h 4397375"/>
              <a:gd name="connsiteX12762" fmla="*/ 5668939 w 12191954"/>
              <a:gd name="connsiteY12762" fmla="*/ 1644651 h 4397375"/>
              <a:gd name="connsiteX12763" fmla="*/ 5667894 w 12191954"/>
              <a:gd name="connsiteY12763" fmla="*/ 1649413 h 4397375"/>
              <a:gd name="connsiteX12764" fmla="*/ 5664765 w 12191954"/>
              <a:gd name="connsiteY12764" fmla="*/ 1658409 h 4397375"/>
              <a:gd name="connsiteX12765" fmla="*/ 5657460 w 12191954"/>
              <a:gd name="connsiteY12765" fmla="*/ 1676930 h 4397375"/>
              <a:gd name="connsiteX12766" fmla="*/ 5654850 w 12191954"/>
              <a:gd name="connsiteY12766" fmla="*/ 1685396 h 4397375"/>
              <a:gd name="connsiteX12767" fmla="*/ 5653807 w 12191954"/>
              <a:gd name="connsiteY12767" fmla="*/ 1689630 h 4397375"/>
              <a:gd name="connsiteX12768" fmla="*/ 5652765 w 12191954"/>
              <a:gd name="connsiteY12768" fmla="*/ 1693863 h 4397375"/>
              <a:gd name="connsiteX12769" fmla="*/ 5647025 w 12191954"/>
              <a:gd name="connsiteY12769" fmla="*/ 1689630 h 4397375"/>
              <a:gd name="connsiteX12770" fmla="*/ 5641285 w 12191954"/>
              <a:gd name="connsiteY12770" fmla="*/ 1686984 h 4397375"/>
              <a:gd name="connsiteX12771" fmla="*/ 5635546 w 12191954"/>
              <a:gd name="connsiteY12771" fmla="*/ 1683809 h 4397375"/>
              <a:gd name="connsiteX12772" fmla="*/ 5629285 w 12191954"/>
              <a:gd name="connsiteY12772" fmla="*/ 1681163 h 4397375"/>
              <a:gd name="connsiteX12773" fmla="*/ 5622503 w 12191954"/>
              <a:gd name="connsiteY12773" fmla="*/ 1680105 h 4397375"/>
              <a:gd name="connsiteX12774" fmla="*/ 5615199 w 12191954"/>
              <a:gd name="connsiteY12774" fmla="*/ 1679576 h 4397375"/>
              <a:gd name="connsiteX12775" fmla="*/ 5607893 w 12191954"/>
              <a:gd name="connsiteY12775" fmla="*/ 1679576 h 4397375"/>
              <a:gd name="connsiteX12776" fmla="*/ 5600068 w 12191954"/>
              <a:gd name="connsiteY12776" fmla="*/ 1680105 h 4397375"/>
              <a:gd name="connsiteX12777" fmla="*/ 5602154 w 12191954"/>
              <a:gd name="connsiteY12777" fmla="*/ 1661055 h 4397375"/>
              <a:gd name="connsiteX12778" fmla="*/ 5603198 w 12191954"/>
              <a:gd name="connsiteY12778" fmla="*/ 1648884 h 4397375"/>
              <a:gd name="connsiteX12779" fmla="*/ 5602677 w 12191954"/>
              <a:gd name="connsiteY12779" fmla="*/ 1644121 h 4397375"/>
              <a:gd name="connsiteX12780" fmla="*/ 5602677 w 12191954"/>
              <a:gd name="connsiteY12780" fmla="*/ 1640417 h 4397375"/>
              <a:gd name="connsiteX12781" fmla="*/ 5601111 w 12191954"/>
              <a:gd name="connsiteY12781" fmla="*/ 1634067 h 4397375"/>
              <a:gd name="connsiteX12782" fmla="*/ 5599025 w 12191954"/>
              <a:gd name="connsiteY12782" fmla="*/ 1628246 h 4397375"/>
              <a:gd name="connsiteX12783" fmla="*/ 5596937 w 12191954"/>
              <a:gd name="connsiteY12783" fmla="*/ 1620309 h 4397375"/>
              <a:gd name="connsiteX12784" fmla="*/ 5595373 w 12191954"/>
              <a:gd name="connsiteY12784" fmla="*/ 1608667 h 4397375"/>
              <a:gd name="connsiteX12785" fmla="*/ 5594329 w 12191954"/>
              <a:gd name="connsiteY12785" fmla="*/ 1600201 h 4397375"/>
              <a:gd name="connsiteX12786" fmla="*/ 5594329 w 12191954"/>
              <a:gd name="connsiteY12786" fmla="*/ 1590146 h 4397375"/>
              <a:gd name="connsiteX12787" fmla="*/ 5598502 w 12191954"/>
              <a:gd name="connsiteY12787" fmla="*/ 1592792 h 4397375"/>
              <a:gd name="connsiteX12788" fmla="*/ 5602154 w 12191954"/>
              <a:gd name="connsiteY12788" fmla="*/ 1595438 h 4397375"/>
              <a:gd name="connsiteX12789" fmla="*/ 5605287 w 12191954"/>
              <a:gd name="connsiteY12789" fmla="*/ 1595967 h 4397375"/>
              <a:gd name="connsiteX12790" fmla="*/ 5607373 w 12191954"/>
              <a:gd name="connsiteY12790" fmla="*/ 1595967 h 4397375"/>
              <a:gd name="connsiteX12791" fmla="*/ 5607373 w 12191954"/>
              <a:gd name="connsiteY12791" fmla="*/ 1580092 h 4397375"/>
              <a:gd name="connsiteX12792" fmla="*/ 5838387 w 12191954"/>
              <a:gd name="connsiteY12792" fmla="*/ 1577975 h 4397375"/>
              <a:gd name="connsiteX12793" fmla="*/ 5856760 w 12191954"/>
              <a:gd name="connsiteY12793" fmla="*/ 1577975 h 4397375"/>
              <a:gd name="connsiteX12794" fmla="*/ 5857840 w 12191954"/>
              <a:gd name="connsiteY12794" fmla="*/ 1583844 h 4397375"/>
              <a:gd name="connsiteX12795" fmla="*/ 5857840 w 12191954"/>
              <a:gd name="connsiteY12795" fmla="*/ 1589179 h 4397375"/>
              <a:gd name="connsiteX12796" fmla="*/ 5857840 w 12191954"/>
              <a:gd name="connsiteY12796" fmla="*/ 1593980 h 4397375"/>
              <a:gd name="connsiteX12797" fmla="*/ 5856760 w 12191954"/>
              <a:gd name="connsiteY12797" fmla="*/ 1598248 h 4397375"/>
              <a:gd name="connsiteX12798" fmla="*/ 5855679 w 12191954"/>
              <a:gd name="connsiteY12798" fmla="*/ 1602517 h 4397375"/>
              <a:gd name="connsiteX12799" fmla="*/ 5853518 w 12191954"/>
              <a:gd name="connsiteY12799" fmla="*/ 1605718 h 4397375"/>
              <a:gd name="connsiteX12800" fmla="*/ 5850275 w 12191954"/>
              <a:gd name="connsiteY12800" fmla="*/ 1611586 h 4397375"/>
              <a:gd name="connsiteX12801" fmla="*/ 5847033 w 12191954"/>
              <a:gd name="connsiteY12801" fmla="*/ 1617455 h 4397375"/>
              <a:gd name="connsiteX12802" fmla="*/ 5845952 w 12191954"/>
              <a:gd name="connsiteY12802" fmla="*/ 1619589 h 4397375"/>
              <a:gd name="connsiteX12803" fmla="*/ 5845412 w 12191954"/>
              <a:gd name="connsiteY12803" fmla="*/ 1621189 h 4397375"/>
              <a:gd name="connsiteX12804" fmla="*/ 5845412 w 12191954"/>
              <a:gd name="connsiteY12804" fmla="*/ 1623857 h 4397375"/>
              <a:gd name="connsiteX12805" fmla="*/ 5845952 w 12191954"/>
              <a:gd name="connsiteY12805" fmla="*/ 1625457 h 4397375"/>
              <a:gd name="connsiteX12806" fmla="*/ 5847573 w 12191954"/>
              <a:gd name="connsiteY12806" fmla="*/ 1628125 h 4397375"/>
              <a:gd name="connsiteX12807" fmla="*/ 5850816 w 12191954"/>
              <a:gd name="connsiteY12807" fmla="*/ 1629725 h 4397375"/>
              <a:gd name="connsiteX12808" fmla="*/ 5850816 w 12191954"/>
              <a:gd name="connsiteY12808" fmla="*/ 1633993 h 4397375"/>
              <a:gd name="connsiteX12809" fmla="*/ 5850816 w 12191954"/>
              <a:gd name="connsiteY12809" fmla="*/ 1636128 h 4397375"/>
              <a:gd name="connsiteX12810" fmla="*/ 5850275 w 12191954"/>
              <a:gd name="connsiteY12810" fmla="*/ 1638795 h 4397375"/>
              <a:gd name="connsiteX12811" fmla="*/ 5849194 w 12191954"/>
              <a:gd name="connsiteY12811" fmla="*/ 1640396 h 4397375"/>
              <a:gd name="connsiteX12812" fmla="*/ 5848113 w 12191954"/>
              <a:gd name="connsiteY12812" fmla="*/ 1641996 h 4397375"/>
              <a:gd name="connsiteX12813" fmla="*/ 5847033 w 12191954"/>
              <a:gd name="connsiteY12813" fmla="*/ 1642530 h 4397375"/>
              <a:gd name="connsiteX12814" fmla="*/ 5844332 w 12191954"/>
              <a:gd name="connsiteY12814" fmla="*/ 1643063 h 4397375"/>
              <a:gd name="connsiteX12815" fmla="*/ 5832443 w 12191954"/>
              <a:gd name="connsiteY12815" fmla="*/ 1643063 h 4397375"/>
              <a:gd name="connsiteX12816" fmla="*/ 5834065 w 12191954"/>
              <a:gd name="connsiteY12816" fmla="*/ 1634527 h 4397375"/>
              <a:gd name="connsiteX12817" fmla="*/ 5836766 w 12191954"/>
              <a:gd name="connsiteY12817" fmla="*/ 1626524 h 4397375"/>
              <a:gd name="connsiteX12818" fmla="*/ 5838387 w 12191954"/>
              <a:gd name="connsiteY12818" fmla="*/ 1623323 h 4397375"/>
              <a:gd name="connsiteX12819" fmla="*/ 5840548 w 12191954"/>
              <a:gd name="connsiteY12819" fmla="*/ 1620122 h 4397375"/>
              <a:gd name="connsiteX12820" fmla="*/ 5842170 w 12191954"/>
              <a:gd name="connsiteY12820" fmla="*/ 1618522 h 4397375"/>
              <a:gd name="connsiteX12821" fmla="*/ 5844332 w 12191954"/>
              <a:gd name="connsiteY12821" fmla="*/ 1616388 h 4397375"/>
              <a:gd name="connsiteX12822" fmla="*/ 5842170 w 12191954"/>
              <a:gd name="connsiteY12822" fmla="*/ 1608919 h 4397375"/>
              <a:gd name="connsiteX12823" fmla="*/ 5840548 w 12191954"/>
              <a:gd name="connsiteY12823" fmla="*/ 1600382 h 4397375"/>
              <a:gd name="connsiteX12824" fmla="*/ 5838927 w 12191954"/>
              <a:gd name="connsiteY12824" fmla="*/ 1590246 h 4397375"/>
              <a:gd name="connsiteX12825" fmla="*/ 5731653 w 12191954"/>
              <a:gd name="connsiteY12825" fmla="*/ 1577975 h 4397375"/>
              <a:gd name="connsiteX12826" fmla="*/ 5733798 w 12191954"/>
              <a:gd name="connsiteY12826" fmla="*/ 1580092 h 4397375"/>
              <a:gd name="connsiteX12827" fmla="*/ 5734871 w 12191954"/>
              <a:gd name="connsiteY12827" fmla="*/ 1581679 h 4397375"/>
              <a:gd name="connsiteX12828" fmla="*/ 5735408 w 12191954"/>
              <a:gd name="connsiteY12828" fmla="*/ 1584325 h 4397375"/>
              <a:gd name="connsiteX12829" fmla="*/ 5735944 w 12191954"/>
              <a:gd name="connsiteY12829" fmla="*/ 1585913 h 4397375"/>
              <a:gd name="connsiteX12830" fmla="*/ 5736481 w 12191954"/>
              <a:gd name="connsiteY12830" fmla="*/ 1590675 h 4397375"/>
              <a:gd name="connsiteX12831" fmla="*/ 5735944 w 12191954"/>
              <a:gd name="connsiteY12831" fmla="*/ 1595438 h 4397375"/>
              <a:gd name="connsiteX12832" fmla="*/ 5733798 w 12191954"/>
              <a:gd name="connsiteY12832" fmla="*/ 1605492 h 4397375"/>
              <a:gd name="connsiteX12833" fmla="*/ 5732725 w 12191954"/>
              <a:gd name="connsiteY12833" fmla="*/ 1611313 h 4397375"/>
              <a:gd name="connsiteX12834" fmla="*/ 5731117 w 12191954"/>
              <a:gd name="connsiteY12834" fmla="*/ 1616604 h 4397375"/>
              <a:gd name="connsiteX12835" fmla="*/ 5735408 w 12191954"/>
              <a:gd name="connsiteY12835" fmla="*/ 1625071 h 4397375"/>
              <a:gd name="connsiteX12836" fmla="*/ 5739700 w 12191954"/>
              <a:gd name="connsiteY12836" fmla="*/ 1631950 h 4397375"/>
              <a:gd name="connsiteX12837" fmla="*/ 5744531 w 12191954"/>
              <a:gd name="connsiteY12837" fmla="*/ 1637771 h 4397375"/>
              <a:gd name="connsiteX12838" fmla="*/ 5749897 w 12191954"/>
              <a:gd name="connsiteY12838" fmla="*/ 1643063 h 4397375"/>
              <a:gd name="connsiteX12839" fmla="*/ 5748287 w 12191954"/>
              <a:gd name="connsiteY12839" fmla="*/ 1650471 h 4397375"/>
              <a:gd name="connsiteX12840" fmla="*/ 5746677 w 12191954"/>
              <a:gd name="connsiteY12840" fmla="*/ 1654704 h 4397375"/>
              <a:gd name="connsiteX12841" fmla="*/ 5745604 w 12191954"/>
              <a:gd name="connsiteY12841" fmla="*/ 1656292 h 4397375"/>
              <a:gd name="connsiteX12842" fmla="*/ 5745067 w 12191954"/>
              <a:gd name="connsiteY12842" fmla="*/ 1657350 h 4397375"/>
              <a:gd name="connsiteX12843" fmla="*/ 5743994 w 12191954"/>
              <a:gd name="connsiteY12843" fmla="*/ 1657350 h 4397375"/>
              <a:gd name="connsiteX12844" fmla="*/ 5742921 w 12191954"/>
              <a:gd name="connsiteY12844" fmla="*/ 1656292 h 4397375"/>
              <a:gd name="connsiteX12845" fmla="*/ 5740774 w 12191954"/>
              <a:gd name="connsiteY12845" fmla="*/ 1654704 h 4397375"/>
              <a:gd name="connsiteX12846" fmla="*/ 5739164 w 12191954"/>
              <a:gd name="connsiteY12846" fmla="*/ 1651000 h 4397375"/>
              <a:gd name="connsiteX12847" fmla="*/ 5734336 w 12191954"/>
              <a:gd name="connsiteY12847" fmla="*/ 1643063 h 4397375"/>
              <a:gd name="connsiteX12848" fmla="*/ 5730043 w 12191954"/>
              <a:gd name="connsiteY12848" fmla="*/ 1634067 h 4397375"/>
              <a:gd name="connsiteX12849" fmla="*/ 5728433 w 12191954"/>
              <a:gd name="connsiteY12849" fmla="*/ 1630363 h 4397375"/>
              <a:gd name="connsiteX12850" fmla="*/ 5725748 w 12191954"/>
              <a:gd name="connsiteY12850" fmla="*/ 1628775 h 4397375"/>
              <a:gd name="connsiteX12851" fmla="*/ 5725213 w 12191954"/>
              <a:gd name="connsiteY12851" fmla="*/ 1628246 h 4397375"/>
              <a:gd name="connsiteX12852" fmla="*/ 5724140 w 12191954"/>
              <a:gd name="connsiteY12852" fmla="*/ 1628775 h 4397375"/>
              <a:gd name="connsiteX12853" fmla="*/ 5723603 w 12191954"/>
              <a:gd name="connsiteY12853" fmla="*/ 1629304 h 4397375"/>
              <a:gd name="connsiteX12854" fmla="*/ 5721995 w 12191954"/>
              <a:gd name="connsiteY12854" fmla="*/ 1630363 h 4397375"/>
              <a:gd name="connsiteX12855" fmla="*/ 5720383 w 12191954"/>
              <a:gd name="connsiteY12855" fmla="*/ 1635125 h 4397375"/>
              <a:gd name="connsiteX12856" fmla="*/ 5719310 w 12191954"/>
              <a:gd name="connsiteY12856" fmla="*/ 1643063 h 4397375"/>
              <a:gd name="connsiteX12857" fmla="*/ 5716092 w 12191954"/>
              <a:gd name="connsiteY12857" fmla="*/ 1638300 h 4397375"/>
              <a:gd name="connsiteX12858" fmla="*/ 5713944 w 12191954"/>
              <a:gd name="connsiteY12858" fmla="*/ 1634067 h 4397375"/>
              <a:gd name="connsiteX12859" fmla="*/ 5712872 w 12191954"/>
              <a:gd name="connsiteY12859" fmla="*/ 1629304 h 4397375"/>
              <a:gd name="connsiteX12860" fmla="*/ 5711798 w 12191954"/>
              <a:gd name="connsiteY12860" fmla="*/ 1624542 h 4397375"/>
              <a:gd name="connsiteX12861" fmla="*/ 5712872 w 12191954"/>
              <a:gd name="connsiteY12861" fmla="*/ 1619779 h 4397375"/>
              <a:gd name="connsiteX12862" fmla="*/ 5713407 w 12191954"/>
              <a:gd name="connsiteY12862" fmla="*/ 1615546 h 4397375"/>
              <a:gd name="connsiteX12863" fmla="*/ 5714482 w 12191954"/>
              <a:gd name="connsiteY12863" fmla="*/ 1610783 h 4397375"/>
              <a:gd name="connsiteX12864" fmla="*/ 5716092 w 12191954"/>
              <a:gd name="connsiteY12864" fmla="*/ 1606021 h 4397375"/>
              <a:gd name="connsiteX12865" fmla="*/ 5720383 w 12191954"/>
              <a:gd name="connsiteY12865" fmla="*/ 1597554 h 4397375"/>
              <a:gd name="connsiteX12866" fmla="*/ 5724677 w 12191954"/>
              <a:gd name="connsiteY12866" fmla="*/ 1590146 h 4397375"/>
              <a:gd name="connsiteX12867" fmla="*/ 5728969 w 12191954"/>
              <a:gd name="connsiteY12867" fmla="*/ 1583796 h 4397375"/>
              <a:gd name="connsiteX12868" fmla="*/ 3922146 w 12191954"/>
              <a:gd name="connsiteY12868" fmla="*/ 1577975 h 4397375"/>
              <a:gd name="connsiteX12869" fmla="*/ 3924263 w 12191954"/>
              <a:gd name="connsiteY12869" fmla="*/ 1580092 h 4397375"/>
              <a:gd name="connsiteX12870" fmla="*/ 3925322 w 12191954"/>
              <a:gd name="connsiteY12870" fmla="*/ 1581679 h 4397375"/>
              <a:gd name="connsiteX12871" fmla="*/ 3926380 w 12191954"/>
              <a:gd name="connsiteY12871" fmla="*/ 1584325 h 4397375"/>
              <a:gd name="connsiteX12872" fmla="*/ 3926909 w 12191954"/>
              <a:gd name="connsiteY12872" fmla="*/ 1585913 h 4397375"/>
              <a:gd name="connsiteX12873" fmla="*/ 3926909 w 12191954"/>
              <a:gd name="connsiteY12873" fmla="*/ 1590675 h 4397375"/>
              <a:gd name="connsiteX12874" fmla="*/ 3926380 w 12191954"/>
              <a:gd name="connsiteY12874" fmla="*/ 1595438 h 4397375"/>
              <a:gd name="connsiteX12875" fmla="*/ 3924263 w 12191954"/>
              <a:gd name="connsiteY12875" fmla="*/ 1605492 h 4397375"/>
              <a:gd name="connsiteX12876" fmla="*/ 3923204 w 12191954"/>
              <a:gd name="connsiteY12876" fmla="*/ 1611313 h 4397375"/>
              <a:gd name="connsiteX12877" fmla="*/ 3922146 w 12191954"/>
              <a:gd name="connsiteY12877" fmla="*/ 1616604 h 4397375"/>
              <a:gd name="connsiteX12878" fmla="*/ 3925851 w 12191954"/>
              <a:gd name="connsiteY12878" fmla="*/ 1625071 h 4397375"/>
              <a:gd name="connsiteX12879" fmla="*/ 3930084 w 12191954"/>
              <a:gd name="connsiteY12879" fmla="*/ 1631950 h 4397375"/>
              <a:gd name="connsiteX12880" fmla="*/ 3934847 w 12191954"/>
              <a:gd name="connsiteY12880" fmla="*/ 1637771 h 4397375"/>
              <a:gd name="connsiteX12881" fmla="*/ 3940138 w 12191954"/>
              <a:gd name="connsiteY12881" fmla="*/ 1643063 h 4397375"/>
              <a:gd name="connsiteX12882" fmla="*/ 3939079 w 12191954"/>
              <a:gd name="connsiteY12882" fmla="*/ 1650471 h 4397375"/>
              <a:gd name="connsiteX12883" fmla="*/ 3936963 w 12191954"/>
              <a:gd name="connsiteY12883" fmla="*/ 1654704 h 4397375"/>
              <a:gd name="connsiteX12884" fmla="*/ 3936434 w 12191954"/>
              <a:gd name="connsiteY12884" fmla="*/ 1656292 h 4397375"/>
              <a:gd name="connsiteX12885" fmla="*/ 3935376 w 12191954"/>
              <a:gd name="connsiteY12885" fmla="*/ 1657350 h 4397375"/>
              <a:gd name="connsiteX12886" fmla="*/ 3934317 w 12191954"/>
              <a:gd name="connsiteY12886" fmla="*/ 1657350 h 4397375"/>
              <a:gd name="connsiteX12887" fmla="*/ 3933789 w 12191954"/>
              <a:gd name="connsiteY12887" fmla="*/ 1656292 h 4397375"/>
              <a:gd name="connsiteX12888" fmla="*/ 3931142 w 12191954"/>
              <a:gd name="connsiteY12888" fmla="*/ 1654704 h 4397375"/>
              <a:gd name="connsiteX12889" fmla="*/ 3929554 w 12191954"/>
              <a:gd name="connsiteY12889" fmla="*/ 1651000 h 4397375"/>
              <a:gd name="connsiteX12890" fmla="*/ 3925322 w 12191954"/>
              <a:gd name="connsiteY12890" fmla="*/ 1643063 h 4397375"/>
              <a:gd name="connsiteX12891" fmla="*/ 3921087 w 12191954"/>
              <a:gd name="connsiteY12891" fmla="*/ 1634067 h 4397375"/>
              <a:gd name="connsiteX12892" fmla="*/ 3918971 w 12191954"/>
              <a:gd name="connsiteY12892" fmla="*/ 1630363 h 4397375"/>
              <a:gd name="connsiteX12893" fmla="*/ 3916854 w 12191954"/>
              <a:gd name="connsiteY12893" fmla="*/ 1628775 h 4397375"/>
              <a:gd name="connsiteX12894" fmla="*/ 3915796 w 12191954"/>
              <a:gd name="connsiteY12894" fmla="*/ 1628246 h 4397375"/>
              <a:gd name="connsiteX12895" fmla="*/ 3915267 w 12191954"/>
              <a:gd name="connsiteY12895" fmla="*/ 1628775 h 4397375"/>
              <a:gd name="connsiteX12896" fmla="*/ 3914209 w 12191954"/>
              <a:gd name="connsiteY12896" fmla="*/ 1629304 h 4397375"/>
              <a:gd name="connsiteX12897" fmla="*/ 3913679 w 12191954"/>
              <a:gd name="connsiteY12897" fmla="*/ 1630363 h 4397375"/>
              <a:gd name="connsiteX12898" fmla="*/ 3911562 w 12191954"/>
              <a:gd name="connsiteY12898" fmla="*/ 1635125 h 4397375"/>
              <a:gd name="connsiteX12899" fmla="*/ 3910504 w 12191954"/>
              <a:gd name="connsiteY12899" fmla="*/ 1643063 h 4397375"/>
              <a:gd name="connsiteX12900" fmla="*/ 3906800 w 12191954"/>
              <a:gd name="connsiteY12900" fmla="*/ 1638300 h 4397375"/>
              <a:gd name="connsiteX12901" fmla="*/ 3905212 w 12191954"/>
              <a:gd name="connsiteY12901" fmla="*/ 1634067 h 4397375"/>
              <a:gd name="connsiteX12902" fmla="*/ 3903624 w 12191954"/>
              <a:gd name="connsiteY12902" fmla="*/ 1629304 h 4397375"/>
              <a:gd name="connsiteX12903" fmla="*/ 3903624 w 12191954"/>
              <a:gd name="connsiteY12903" fmla="*/ 1624542 h 4397375"/>
              <a:gd name="connsiteX12904" fmla="*/ 3903624 w 12191954"/>
              <a:gd name="connsiteY12904" fmla="*/ 1619779 h 4397375"/>
              <a:gd name="connsiteX12905" fmla="*/ 3904154 w 12191954"/>
              <a:gd name="connsiteY12905" fmla="*/ 1615546 h 4397375"/>
              <a:gd name="connsiteX12906" fmla="*/ 3905212 w 12191954"/>
              <a:gd name="connsiteY12906" fmla="*/ 1610783 h 4397375"/>
              <a:gd name="connsiteX12907" fmla="*/ 3906800 w 12191954"/>
              <a:gd name="connsiteY12907" fmla="*/ 1606021 h 4397375"/>
              <a:gd name="connsiteX12908" fmla="*/ 3911033 w 12191954"/>
              <a:gd name="connsiteY12908" fmla="*/ 1597554 h 4397375"/>
              <a:gd name="connsiteX12909" fmla="*/ 3915796 w 12191954"/>
              <a:gd name="connsiteY12909" fmla="*/ 1590146 h 4397375"/>
              <a:gd name="connsiteX12910" fmla="*/ 3919500 w 12191954"/>
              <a:gd name="connsiteY12910" fmla="*/ 1583796 h 4397375"/>
              <a:gd name="connsiteX12911" fmla="*/ 4046271 w 12191954"/>
              <a:gd name="connsiteY12911" fmla="*/ 1568450 h 4397375"/>
              <a:gd name="connsiteX12912" fmla="*/ 4045723 w 12191954"/>
              <a:gd name="connsiteY12912" fmla="*/ 1573742 h 4397375"/>
              <a:gd name="connsiteX12913" fmla="*/ 4045723 w 12191954"/>
              <a:gd name="connsiteY12913" fmla="*/ 1578504 h 4397375"/>
              <a:gd name="connsiteX12914" fmla="*/ 4047917 w 12191954"/>
              <a:gd name="connsiteY12914" fmla="*/ 1578504 h 4397375"/>
              <a:gd name="connsiteX12915" fmla="*/ 4048465 w 12191954"/>
              <a:gd name="connsiteY12915" fmla="*/ 1584325 h 4397375"/>
              <a:gd name="connsiteX12916" fmla="*/ 4049013 w 12191954"/>
              <a:gd name="connsiteY12916" fmla="*/ 1589617 h 4397375"/>
              <a:gd name="connsiteX12917" fmla="*/ 4048465 w 12191954"/>
              <a:gd name="connsiteY12917" fmla="*/ 1594909 h 4397375"/>
              <a:gd name="connsiteX12918" fmla="*/ 4047368 w 12191954"/>
              <a:gd name="connsiteY12918" fmla="*/ 1599142 h 4397375"/>
              <a:gd name="connsiteX12919" fmla="*/ 4049561 w 12191954"/>
              <a:gd name="connsiteY12919" fmla="*/ 1605492 h 4397375"/>
              <a:gd name="connsiteX12920" fmla="*/ 4051756 w 12191954"/>
              <a:gd name="connsiteY12920" fmla="*/ 1612900 h 4397375"/>
              <a:gd name="connsiteX12921" fmla="*/ 4052304 w 12191954"/>
              <a:gd name="connsiteY12921" fmla="*/ 1621367 h 4397375"/>
              <a:gd name="connsiteX12922" fmla="*/ 4052852 w 12191954"/>
              <a:gd name="connsiteY12922" fmla="*/ 1626130 h 4397375"/>
              <a:gd name="connsiteX12923" fmla="*/ 4052304 w 12191954"/>
              <a:gd name="connsiteY12923" fmla="*/ 1633009 h 4397375"/>
              <a:gd name="connsiteX12924" fmla="*/ 4041335 w 12191954"/>
              <a:gd name="connsiteY12924" fmla="*/ 1633009 h 4397375"/>
              <a:gd name="connsiteX12925" fmla="*/ 4040787 w 12191954"/>
              <a:gd name="connsiteY12925" fmla="*/ 1637771 h 4397375"/>
              <a:gd name="connsiteX12926" fmla="*/ 4039142 w 12191954"/>
              <a:gd name="connsiteY12926" fmla="*/ 1640417 h 4397375"/>
              <a:gd name="connsiteX12927" fmla="*/ 4037496 w 12191954"/>
              <a:gd name="connsiteY12927" fmla="*/ 1642534 h 4397375"/>
              <a:gd name="connsiteX12928" fmla="*/ 4034754 w 12191954"/>
              <a:gd name="connsiteY12928" fmla="*/ 1643063 h 4397375"/>
              <a:gd name="connsiteX12929" fmla="*/ 4022689 w 12191954"/>
              <a:gd name="connsiteY12929" fmla="*/ 1643063 h 4397375"/>
              <a:gd name="connsiteX12930" fmla="*/ 4024334 w 12191954"/>
              <a:gd name="connsiteY12930" fmla="*/ 1635126 h 4397375"/>
              <a:gd name="connsiteX12931" fmla="*/ 4027077 w 12191954"/>
              <a:gd name="connsiteY12931" fmla="*/ 1628776 h 4397375"/>
              <a:gd name="connsiteX12932" fmla="*/ 4030367 w 12191954"/>
              <a:gd name="connsiteY12932" fmla="*/ 1623484 h 4397375"/>
              <a:gd name="connsiteX12933" fmla="*/ 4031464 w 12191954"/>
              <a:gd name="connsiteY12933" fmla="*/ 1620838 h 4397375"/>
              <a:gd name="connsiteX12934" fmla="*/ 4033109 w 12191954"/>
              <a:gd name="connsiteY12934" fmla="*/ 1619250 h 4397375"/>
              <a:gd name="connsiteX12935" fmla="*/ 4032560 w 12191954"/>
              <a:gd name="connsiteY12935" fmla="*/ 1606021 h 4397375"/>
              <a:gd name="connsiteX12936" fmla="*/ 4031464 w 12191954"/>
              <a:gd name="connsiteY12936" fmla="*/ 1600200 h 4397375"/>
              <a:gd name="connsiteX12937" fmla="*/ 4030367 w 12191954"/>
              <a:gd name="connsiteY12937" fmla="*/ 1593850 h 4397375"/>
              <a:gd name="connsiteX12938" fmla="*/ 4029270 w 12191954"/>
              <a:gd name="connsiteY12938" fmla="*/ 1586442 h 4397375"/>
              <a:gd name="connsiteX12939" fmla="*/ 4028721 w 12191954"/>
              <a:gd name="connsiteY12939" fmla="*/ 1578504 h 4397375"/>
              <a:gd name="connsiteX12940" fmla="*/ 4030915 w 12191954"/>
              <a:gd name="connsiteY12940" fmla="*/ 1578504 h 4397375"/>
              <a:gd name="connsiteX12941" fmla="*/ 4031464 w 12191954"/>
              <a:gd name="connsiteY12941" fmla="*/ 1576388 h 4397375"/>
              <a:gd name="connsiteX12942" fmla="*/ 4032012 w 12191954"/>
              <a:gd name="connsiteY12942" fmla="*/ 1574271 h 4397375"/>
              <a:gd name="connsiteX12943" fmla="*/ 4033657 w 12191954"/>
              <a:gd name="connsiteY12943" fmla="*/ 1573213 h 4397375"/>
              <a:gd name="connsiteX12944" fmla="*/ 4034754 w 12191954"/>
              <a:gd name="connsiteY12944" fmla="*/ 1571096 h 4397375"/>
              <a:gd name="connsiteX12945" fmla="*/ 4037496 w 12191954"/>
              <a:gd name="connsiteY12945" fmla="*/ 1570038 h 4397375"/>
              <a:gd name="connsiteX12946" fmla="*/ 4039690 w 12191954"/>
              <a:gd name="connsiteY12946" fmla="*/ 1569508 h 4397375"/>
              <a:gd name="connsiteX12947" fmla="*/ 2236982 w 12191954"/>
              <a:gd name="connsiteY12947" fmla="*/ 1568450 h 4397375"/>
              <a:gd name="connsiteX12948" fmla="*/ 2235871 w 12191954"/>
              <a:gd name="connsiteY12948" fmla="*/ 1580187 h 4397375"/>
              <a:gd name="connsiteX12949" fmla="*/ 2235871 w 12191954"/>
              <a:gd name="connsiteY12949" fmla="*/ 1589790 h 4397375"/>
              <a:gd name="connsiteX12950" fmla="*/ 2236982 w 12191954"/>
              <a:gd name="connsiteY12950" fmla="*/ 1596726 h 4397375"/>
              <a:gd name="connsiteX12951" fmla="*/ 2238649 w 12191954"/>
              <a:gd name="connsiteY12951" fmla="*/ 1603128 h 4397375"/>
              <a:gd name="connsiteX12952" fmla="*/ 2240872 w 12191954"/>
              <a:gd name="connsiteY12952" fmla="*/ 1608997 h 4397375"/>
              <a:gd name="connsiteX12953" fmla="*/ 2241983 w 12191954"/>
              <a:gd name="connsiteY12953" fmla="*/ 1614865 h 4397375"/>
              <a:gd name="connsiteX12954" fmla="*/ 2243094 w 12191954"/>
              <a:gd name="connsiteY12954" fmla="*/ 1623401 h 4397375"/>
              <a:gd name="connsiteX12955" fmla="*/ 2242539 w 12191954"/>
              <a:gd name="connsiteY12955" fmla="*/ 1633538 h 4397375"/>
              <a:gd name="connsiteX12956" fmla="*/ 2223647 w 12191954"/>
              <a:gd name="connsiteY12956" fmla="*/ 1633538 h 4397375"/>
              <a:gd name="connsiteX12957" fmla="*/ 2223647 w 12191954"/>
              <a:gd name="connsiteY12957" fmla="*/ 1618600 h 4397375"/>
              <a:gd name="connsiteX12958" fmla="*/ 2222536 w 12191954"/>
              <a:gd name="connsiteY12958" fmla="*/ 1605262 h 4397375"/>
              <a:gd name="connsiteX12959" fmla="*/ 2221425 w 12191954"/>
              <a:gd name="connsiteY12959" fmla="*/ 1594592 h 4397375"/>
              <a:gd name="connsiteX12960" fmla="*/ 2220869 w 12191954"/>
              <a:gd name="connsiteY12960" fmla="*/ 1585522 h 4397375"/>
              <a:gd name="connsiteX12961" fmla="*/ 2220869 w 12191954"/>
              <a:gd name="connsiteY12961" fmla="*/ 1581788 h 4397375"/>
              <a:gd name="connsiteX12962" fmla="*/ 2220869 w 12191954"/>
              <a:gd name="connsiteY12962" fmla="*/ 1578587 h 4397375"/>
              <a:gd name="connsiteX12963" fmla="*/ 2221980 w 12191954"/>
              <a:gd name="connsiteY12963" fmla="*/ 1575919 h 4397375"/>
              <a:gd name="connsiteX12964" fmla="*/ 2223092 w 12191954"/>
              <a:gd name="connsiteY12964" fmla="*/ 1573785 h 4397375"/>
              <a:gd name="connsiteX12965" fmla="*/ 2225870 w 12191954"/>
              <a:gd name="connsiteY12965" fmla="*/ 1571118 h 4397375"/>
              <a:gd name="connsiteX12966" fmla="*/ 2228092 w 12191954"/>
              <a:gd name="connsiteY12966" fmla="*/ 1570051 h 4397375"/>
              <a:gd name="connsiteX12967" fmla="*/ 2231982 w 12191954"/>
              <a:gd name="connsiteY12967" fmla="*/ 1568984 h 4397375"/>
              <a:gd name="connsiteX12968" fmla="*/ 5475367 w 12191954"/>
              <a:gd name="connsiteY12968" fmla="*/ 1565275 h 4397375"/>
              <a:gd name="connsiteX12969" fmla="*/ 5479067 w 12191954"/>
              <a:gd name="connsiteY12969" fmla="*/ 1566332 h 4397375"/>
              <a:gd name="connsiteX12970" fmla="*/ 5482236 w 12191954"/>
              <a:gd name="connsiteY12970" fmla="*/ 1568445 h 4397375"/>
              <a:gd name="connsiteX12971" fmla="*/ 5484880 w 12191954"/>
              <a:gd name="connsiteY12971" fmla="*/ 1571086 h 4397375"/>
              <a:gd name="connsiteX12972" fmla="*/ 5487520 w 12191954"/>
              <a:gd name="connsiteY12972" fmla="*/ 1574784 h 4397375"/>
              <a:gd name="connsiteX12973" fmla="*/ 5489636 w 12191954"/>
              <a:gd name="connsiteY12973" fmla="*/ 1579539 h 4397375"/>
              <a:gd name="connsiteX12974" fmla="*/ 5491749 w 12191954"/>
              <a:gd name="connsiteY12974" fmla="*/ 1584294 h 4397375"/>
              <a:gd name="connsiteX12975" fmla="*/ 5494391 w 12191954"/>
              <a:gd name="connsiteY12975" fmla="*/ 1594331 h 4397375"/>
              <a:gd name="connsiteX12976" fmla="*/ 5498618 w 12191954"/>
              <a:gd name="connsiteY12976" fmla="*/ 1604369 h 4397375"/>
              <a:gd name="connsiteX12977" fmla="*/ 5500732 w 12191954"/>
              <a:gd name="connsiteY12977" fmla="*/ 1608595 h 4397375"/>
              <a:gd name="connsiteX12978" fmla="*/ 5502845 w 12191954"/>
              <a:gd name="connsiteY12978" fmla="*/ 1612821 h 4397375"/>
              <a:gd name="connsiteX12979" fmla="*/ 5506018 w 12191954"/>
              <a:gd name="connsiteY12979" fmla="*/ 1615463 h 4397375"/>
              <a:gd name="connsiteX12980" fmla="*/ 5508659 w 12191954"/>
              <a:gd name="connsiteY12980" fmla="*/ 1617576 h 4397375"/>
              <a:gd name="connsiteX12981" fmla="*/ 5512887 w 12191954"/>
              <a:gd name="connsiteY12981" fmla="*/ 1618104 h 4397375"/>
              <a:gd name="connsiteX12982" fmla="*/ 5517114 w 12191954"/>
              <a:gd name="connsiteY12982" fmla="*/ 1617576 h 4397375"/>
              <a:gd name="connsiteX12983" fmla="*/ 5499147 w 12191954"/>
              <a:gd name="connsiteY12983" fmla="*/ 1578482 h 4397375"/>
              <a:gd name="connsiteX12984" fmla="*/ 5502845 w 12191954"/>
              <a:gd name="connsiteY12984" fmla="*/ 1573199 h 4397375"/>
              <a:gd name="connsiteX12985" fmla="*/ 5503903 w 12191954"/>
              <a:gd name="connsiteY12985" fmla="*/ 1571615 h 4397375"/>
              <a:gd name="connsiteX12986" fmla="*/ 5506018 w 12191954"/>
              <a:gd name="connsiteY12986" fmla="*/ 1570558 h 4397375"/>
              <a:gd name="connsiteX12987" fmla="*/ 5507073 w 12191954"/>
              <a:gd name="connsiteY12987" fmla="*/ 1570030 h 4397375"/>
              <a:gd name="connsiteX12988" fmla="*/ 5508131 w 12191954"/>
              <a:gd name="connsiteY12988" fmla="*/ 1570030 h 4397375"/>
              <a:gd name="connsiteX12989" fmla="*/ 5509187 w 12191954"/>
              <a:gd name="connsiteY12989" fmla="*/ 1570558 h 4397375"/>
              <a:gd name="connsiteX12990" fmla="*/ 5510773 w 12191954"/>
              <a:gd name="connsiteY12990" fmla="*/ 1571086 h 4397375"/>
              <a:gd name="connsiteX12991" fmla="*/ 5512887 w 12191954"/>
              <a:gd name="connsiteY12991" fmla="*/ 1574256 h 4397375"/>
              <a:gd name="connsiteX12992" fmla="*/ 5515528 w 12191954"/>
              <a:gd name="connsiteY12992" fmla="*/ 1578482 h 4397375"/>
              <a:gd name="connsiteX12993" fmla="*/ 5518700 w 12191954"/>
              <a:gd name="connsiteY12993" fmla="*/ 1590105 h 4397375"/>
              <a:gd name="connsiteX12994" fmla="*/ 5523456 w 12191954"/>
              <a:gd name="connsiteY12994" fmla="*/ 1603312 h 4397375"/>
              <a:gd name="connsiteX12995" fmla="*/ 5526626 w 12191954"/>
              <a:gd name="connsiteY12995" fmla="*/ 1609652 h 4397375"/>
              <a:gd name="connsiteX12996" fmla="*/ 5529268 w 12191954"/>
              <a:gd name="connsiteY12996" fmla="*/ 1615991 h 4397375"/>
              <a:gd name="connsiteX12997" fmla="*/ 5532967 w 12191954"/>
              <a:gd name="connsiteY12997" fmla="*/ 1621274 h 4397375"/>
              <a:gd name="connsiteX12998" fmla="*/ 5536666 w 12191954"/>
              <a:gd name="connsiteY12998" fmla="*/ 1625500 h 4397375"/>
              <a:gd name="connsiteX12999" fmla="*/ 5538780 w 12191954"/>
              <a:gd name="connsiteY12999" fmla="*/ 1627614 h 4397375"/>
              <a:gd name="connsiteX13000" fmla="*/ 5541423 w 12191954"/>
              <a:gd name="connsiteY13000" fmla="*/ 1629198 h 4397375"/>
              <a:gd name="connsiteX13001" fmla="*/ 5544064 w 12191954"/>
              <a:gd name="connsiteY13001" fmla="*/ 1629727 h 4397375"/>
              <a:gd name="connsiteX13002" fmla="*/ 5546707 w 12191954"/>
              <a:gd name="connsiteY13002" fmla="*/ 1630255 h 4397375"/>
              <a:gd name="connsiteX13003" fmla="*/ 5537725 w 12191954"/>
              <a:gd name="connsiteY13003" fmla="*/ 1631312 h 4397375"/>
              <a:gd name="connsiteX13004" fmla="*/ 5529268 w 12191954"/>
              <a:gd name="connsiteY13004" fmla="*/ 1633953 h 4397375"/>
              <a:gd name="connsiteX13005" fmla="*/ 5522928 w 12191954"/>
              <a:gd name="connsiteY13005" fmla="*/ 1636066 h 4397375"/>
              <a:gd name="connsiteX13006" fmla="*/ 5517114 w 12191954"/>
              <a:gd name="connsiteY13006" fmla="*/ 1638708 h 4397375"/>
              <a:gd name="connsiteX13007" fmla="*/ 5507073 w 12191954"/>
              <a:gd name="connsiteY13007" fmla="*/ 1643991 h 4397375"/>
              <a:gd name="connsiteX13008" fmla="*/ 5502317 w 12191954"/>
              <a:gd name="connsiteY13008" fmla="*/ 1646104 h 4397375"/>
              <a:gd name="connsiteX13009" fmla="*/ 5497034 w 12191954"/>
              <a:gd name="connsiteY13009" fmla="*/ 1647689 h 4397375"/>
              <a:gd name="connsiteX13010" fmla="*/ 5499675 w 12191954"/>
              <a:gd name="connsiteY13010" fmla="*/ 1648217 h 4397375"/>
              <a:gd name="connsiteX13011" fmla="*/ 5502845 w 12191954"/>
              <a:gd name="connsiteY13011" fmla="*/ 1649273 h 4397375"/>
              <a:gd name="connsiteX13012" fmla="*/ 5506018 w 12191954"/>
              <a:gd name="connsiteY13012" fmla="*/ 1650330 h 4397375"/>
              <a:gd name="connsiteX13013" fmla="*/ 5509187 w 12191954"/>
              <a:gd name="connsiteY13013" fmla="*/ 1653500 h 4397375"/>
              <a:gd name="connsiteX13014" fmla="*/ 5509187 w 12191954"/>
              <a:gd name="connsiteY13014" fmla="*/ 1657726 h 4397375"/>
              <a:gd name="connsiteX13015" fmla="*/ 5508131 w 12191954"/>
              <a:gd name="connsiteY13015" fmla="*/ 1659839 h 4397375"/>
              <a:gd name="connsiteX13016" fmla="*/ 5507073 w 12191954"/>
              <a:gd name="connsiteY13016" fmla="*/ 1662481 h 4397375"/>
              <a:gd name="connsiteX13017" fmla="*/ 5504959 w 12191954"/>
              <a:gd name="connsiteY13017" fmla="*/ 1663537 h 4397375"/>
              <a:gd name="connsiteX13018" fmla="*/ 5501790 w 12191954"/>
              <a:gd name="connsiteY13018" fmla="*/ 1664594 h 4397375"/>
              <a:gd name="connsiteX13019" fmla="*/ 5499147 w 12191954"/>
              <a:gd name="connsiteY13019" fmla="*/ 1665122 h 4397375"/>
              <a:gd name="connsiteX13020" fmla="*/ 5497562 w 12191954"/>
              <a:gd name="connsiteY13020" fmla="*/ 1665650 h 4397375"/>
              <a:gd name="connsiteX13021" fmla="*/ 5494391 w 12191954"/>
              <a:gd name="connsiteY13021" fmla="*/ 1678858 h 4397375"/>
              <a:gd name="connsiteX13022" fmla="*/ 5491220 w 12191954"/>
              <a:gd name="connsiteY13022" fmla="*/ 1691008 h 4397375"/>
              <a:gd name="connsiteX13023" fmla="*/ 5486993 w 12191954"/>
              <a:gd name="connsiteY13023" fmla="*/ 1701046 h 4397375"/>
              <a:gd name="connsiteX13024" fmla="*/ 5484352 w 12191954"/>
              <a:gd name="connsiteY13024" fmla="*/ 1705801 h 4397375"/>
              <a:gd name="connsiteX13025" fmla="*/ 5481709 w 12191954"/>
              <a:gd name="connsiteY13025" fmla="*/ 1708970 h 4397375"/>
              <a:gd name="connsiteX13026" fmla="*/ 5478536 w 12191954"/>
              <a:gd name="connsiteY13026" fmla="*/ 1712668 h 4397375"/>
              <a:gd name="connsiteX13027" fmla="*/ 5475367 w 12191954"/>
              <a:gd name="connsiteY13027" fmla="*/ 1715838 h 4397375"/>
              <a:gd name="connsiteX13028" fmla="*/ 5472196 w 12191954"/>
              <a:gd name="connsiteY13028" fmla="*/ 1717423 h 4397375"/>
              <a:gd name="connsiteX13029" fmla="*/ 5468498 w 12191954"/>
              <a:gd name="connsiteY13029" fmla="*/ 1719008 h 4397375"/>
              <a:gd name="connsiteX13030" fmla="*/ 5464270 w 12191954"/>
              <a:gd name="connsiteY13030" fmla="*/ 1719536 h 4397375"/>
              <a:gd name="connsiteX13031" fmla="*/ 5459514 w 12191954"/>
              <a:gd name="connsiteY13031" fmla="*/ 1719536 h 4397375"/>
              <a:gd name="connsiteX13032" fmla="*/ 5454758 w 12191954"/>
              <a:gd name="connsiteY13032" fmla="*/ 1719008 h 4397375"/>
              <a:gd name="connsiteX13033" fmla="*/ 5449472 w 12191954"/>
              <a:gd name="connsiteY13033" fmla="*/ 1717423 h 4397375"/>
              <a:gd name="connsiteX13034" fmla="*/ 5454228 w 12191954"/>
              <a:gd name="connsiteY13034" fmla="*/ 1722706 h 4397375"/>
              <a:gd name="connsiteX13035" fmla="*/ 5458986 w 12191954"/>
              <a:gd name="connsiteY13035" fmla="*/ 1729045 h 4397375"/>
              <a:gd name="connsiteX13036" fmla="*/ 5463213 w 12191954"/>
              <a:gd name="connsiteY13036" fmla="*/ 1736970 h 4397375"/>
              <a:gd name="connsiteX13037" fmla="*/ 5466912 w 12191954"/>
              <a:gd name="connsiteY13037" fmla="*/ 1745422 h 4397375"/>
              <a:gd name="connsiteX13038" fmla="*/ 5469026 w 12191954"/>
              <a:gd name="connsiteY13038" fmla="*/ 1755460 h 4397375"/>
              <a:gd name="connsiteX13039" fmla="*/ 5471670 w 12191954"/>
              <a:gd name="connsiteY13039" fmla="*/ 1766554 h 4397375"/>
              <a:gd name="connsiteX13040" fmla="*/ 5472725 w 12191954"/>
              <a:gd name="connsiteY13040" fmla="*/ 1779761 h 4397375"/>
              <a:gd name="connsiteX13041" fmla="*/ 5473253 w 12191954"/>
              <a:gd name="connsiteY13041" fmla="*/ 1795082 h 4397375"/>
              <a:gd name="connsiteX13042" fmla="*/ 5471670 w 12191954"/>
              <a:gd name="connsiteY13042" fmla="*/ 1797723 h 4397375"/>
              <a:gd name="connsiteX13043" fmla="*/ 5469026 w 12191954"/>
              <a:gd name="connsiteY13043" fmla="*/ 1800893 h 4397375"/>
              <a:gd name="connsiteX13044" fmla="*/ 5466383 w 12191954"/>
              <a:gd name="connsiteY13044" fmla="*/ 1803535 h 4397375"/>
              <a:gd name="connsiteX13045" fmla="*/ 5463213 w 12191954"/>
              <a:gd name="connsiteY13045" fmla="*/ 1805119 h 4397375"/>
              <a:gd name="connsiteX13046" fmla="*/ 5460042 w 12191954"/>
              <a:gd name="connsiteY13046" fmla="*/ 1806704 h 4397375"/>
              <a:gd name="connsiteX13047" fmla="*/ 5456872 w 12191954"/>
              <a:gd name="connsiteY13047" fmla="*/ 1807233 h 4397375"/>
              <a:gd name="connsiteX13048" fmla="*/ 5453171 w 12191954"/>
              <a:gd name="connsiteY13048" fmla="*/ 1807761 h 4397375"/>
              <a:gd name="connsiteX13049" fmla="*/ 5449472 w 12191954"/>
              <a:gd name="connsiteY13049" fmla="*/ 1807233 h 4397375"/>
              <a:gd name="connsiteX13050" fmla="*/ 5448945 w 12191954"/>
              <a:gd name="connsiteY13050" fmla="*/ 1798780 h 4397375"/>
              <a:gd name="connsiteX13051" fmla="*/ 5448945 w 12191954"/>
              <a:gd name="connsiteY13051" fmla="*/ 1790856 h 4397375"/>
              <a:gd name="connsiteX13052" fmla="*/ 5449472 w 12191954"/>
              <a:gd name="connsiteY13052" fmla="*/ 1783988 h 4397375"/>
              <a:gd name="connsiteX13053" fmla="*/ 5450530 w 12191954"/>
              <a:gd name="connsiteY13053" fmla="*/ 1778177 h 4397375"/>
              <a:gd name="connsiteX13054" fmla="*/ 5453700 w 12191954"/>
              <a:gd name="connsiteY13054" fmla="*/ 1767611 h 4397375"/>
              <a:gd name="connsiteX13055" fmla="*/ 5454758 w 12191954"/>
              <a:gd name="connsiteY13055" fmla="*/ 1762328 h 4397375"/>
              <a:gd name="connsiteX13056" fmla="*/ 5455286 w 12191954"/>
              <a:gd name="connsiteY13056" fmla="*/ 1755988 h 4397375"/>
              <a:gd name="connsiteX13057" fmla="*/ 5453700 w 12191954"/>
              <a:gd name="connsiteY13057" fmla="*/ 1755988 h 4397375"/>
              <a:gd name="connsiteX13058" fmla="*/ 5452115 w 12191954"/>
              <a:gd name="connsiteY13058" fmla="*/ 1756517 h 4397375"/>
              <a:gd name="connsiteX13059" fmla="*/ 5448945 w 12191954"/>
              <a:gd name="connsiteY13059" fmla="*/ 1757573 h 4397375"/>
              <a:gd name="connsiteX13060" fmla="*/ 5445774 w 12191954"/>
              <a:gd name="connsiteY13060" fmla="*/ 1760215 h 4397375"/>
              <a:gd name="connsiteX13061" fmla="*/ 5443661 w 12191954"/>
              <a:gd name="connsiteY13061" fmla="*/ 1762856 h 4397375"/>
              <a:gd name="connsiteX13062" fmla="*/ 5441019 w 12191954"/>
              <a:gd name="connsiteY13062" fmla="*/ 1765498 h 4397375"/>
              <a:gd name="connsiteX13063" fmla="*/ 5438904 w 12191954"/>
              <a:gd name="connsiteY13063" fmla="*/ 1767611 h 4397375"/>
              <a:gd name="connsiteX13064" fmla="*/ 5435206 w 12191954"/>
              <a:gd name="connsiteY13064" fmla="*/ 1769196 h 4397375"/>
              <a:gd name="connsiteX13065" fmla="*/ 5433620 w 12191954"/>
              <a:gd name="connsiteY13065" fmla="*/ 1769196 h 4397375"/>
              <a:gd name="connsiteX13066" fmla="*/ 5432034 w 12191954"/>
              <a:gd name="connsiteY13066" fmla="*/ 1769196 h 4397375"/>
              <a:gd name="connsiteX13067" fmla="*/ 5435206 w 12191954"/>
              <a:gd name="connsiteY13067" fmla="*/ 1774479 h 4397375"/>
              <a:gd name="connsiteX13068" fmla="*/ 5438904 w 12191954"/>
              <a:gd name="connsiteY13068" fmla="*/ 1781346 h 4397375"/>
              <a:gd name="connsiteX13069" fmla="*/ 5441019 w 12191954"/>
              <a:gd name="connsiteY13069" fmla="*/ 1789271 h 4397375"/>
              <a:gd name="connsiteX13070" fmla="*/ 5442074 w 12191954"/>
              <a:gd name="connsiteY13070" fmla="*/ 1792440 h 4397375"/>
              <a:gd name="connsiteX13071" fmla="*/ 5442602 w 12191954"/>
              <a:gd name="connsiteY13071" fmla="*/ 1796138 h 4397375"/>
              <a:gd name="connsiteX13072" fmla="*/ 5442602 w 12191954"/>
              <a:gd name="connsiteY13072" fmla="*/ 1799837 h 4397375"/>
              <a:gd name="connsiteX13073" fmla="*/ 5442074 w 12191954"/>
              <a:gd name="connsiteY13073" fmla="*/ 1802478 h 4397375"/>
              <a:gd name="connsiteX13074" fmla="*/ 5440490 w 12191954"/>
              <a:gd name="connsiteY13074" fmla="*/ 1805119 h 4397375"/>
              <a:gd name="connsiteX13075" fmla="*/ 5439433 w 12191954"/>
              <a:gd name="connsiteY13075" fmla="*/ 1806704 h 4397375"/>
              <a:gd name="connsiteX13076" fmla="*/ 5437319 w 12191954"/>
              <a:gd name="connsiteY13076" fmla="*/ 1808817 h 4397375"/>
              <a:gd name="connsiteX13077" fmla="*/ 5434148 w 12191954"/>
              <a:gd name="connsiteY13077" fmla="*/ 1809346 h 4397375"/>
              <a:gd name="connsiteX13078" fmla="*/ 5429922 w 12191954"/>
              <a:gd name="connsiteY13078" fmla="*/ 1808817 h 4397375"/>
              <a:gd name="connsiteX13079" fmla="*/ 5425693 w 12191954"/>
              <a:gd name="connsiteY13079" fmla="*/ 1807233 h 4397375"/>
              <a:gd name="connsiteX13080" fmla="*/ 5426222 w 12191954"/>
              <a:gd name="connsiteY13080" fmla="*/ 1815157 h 4397375"/>
              <a:gd name="connsiteX13081" fmla="*/ 5427807 w 12191954"/>
              <a:gd name="connsiteY13081" fmla="*/ 1819912 h 4397375"/>
              <a:gd name="connsiteX13082" fmla="*/ 5428864 w 12191954"/>
              <a:gd name="connsiteY13082" fmla="*/ 1820968 h 4397375"/>
              <a:gd name="connsiteX13083" fmla="*/ 5429393 w 12191954"/>
              <a:gd name="connsiteY13083" fmla="*/ 1822025 h 4397375"/>
              <a:gd name="connsiteX13084" fmla="*/ 5430449 w 12191954"/>
              <a:gd name="connsiteY13084" fmla="*/ 1823081 h 4397375"/>
              <a:gd name="connsiteX13085" fmla="*/ 5432034 w 12191954"/>
              <a:gd name="connsiteY13085" fmla="*/ 1823081 h 4397375"/>
              <a:gd name="connsiteX13086" fmla="*/ 5434148 w 12191954"/>
              <a:gd name="connsiteY13086" fmla="*/ 1822025 h 4397375"/>
              <a:gd name="connsiteX13087" fmla="*/ 5436263 w 12191954"/>
              <a:gd name="connsiteY13087" fmla="*/ 1820440 h 4397375"/>
              <a:gd name="connsiteX13088" fmla="*/ 5441019 w 12191954"/>
              <a:gd name="connsiteY13088" fmla="*/ 1815157 h 4397375"/>
              <a:gd name="connsiteX13089" fmla="*/ 5445247 w 12191954"/>
              <a:gd name="connsiteY13089" fmla="*/ 1810931 h 4397375"/>
              <a:gd name="connsiteX13090" fmla="*/ 5447360 w 12191954"/>
              <a:gd name="connsiteY13090" fmla="*/ 1809874 h 4397375"/>
              <a:gd name="connsiteX13091" fmla="*/ 5448417 w 12191954"/>
              <a:gd name="connsiteY13091" fmla="*/ 1809874 h 4397375"/>
              <a:gd name="connsiteX13092" fmla="*/ 5448945 w 12191954"/>
              <a:gd name="connsiteY13092" fmla="*/ 1810402 h 4397375"/>
              <a:gd name="connsiteX13093" fmla="*/ 5450002 w 12191954"/>
              <a:gd name="connsiteY13093" fmla="*/ 1812516 h 4397375"/>
              <a:gd name="connsiteX13094" fmla="*/ 5450002 w 12191954"/>
              <a:gd name="connsiteY13094" fmla="*/ 1816742 h 4397375"/>
              <a:gd name="connsiteX13095" fmla="*/ 5450002 w 12191954"/>
              <a:gd name="connsiteY13095" fmla="*/ 1823610 h 4397375"/>
              <a:gd name="connsiteX13096" fmla="*/ 5449472 w 12191954"/>
              <a:gd name="connsiteY13096" fmla="*/ 1833647 h 4397375"/>
              <a:gd name="connsiteX13097" fmla="*/ 5435206 w 12191954"/>
              <a:gd name="connsiteY13097" fmla="*/ 1835760 h 4397375"/>
              <a:gd name="connsiteX13098" fmla="*/ 5424109 w 12191954"/>
              <a:gd name="connsiteY13098" fmla="*/ 1838402 h 4397375"/>
              <a:gd name="connsiteX13099" fmla="*/ 5415124 w 12191954"/>
              <a:gd name="connsiteY13099" fmla="*/ 1839987 h 4397375"/>
              <a:gd name="connsiteX13100" fmla="*/ 5406669 w 12191954"/>
              <a:gd name="connsiteY13100" fmla="*/ 1840515 h 4397375"/>
              <a:gd name="connsiteX13101" fmla="*/ 5399271 w 12191954"/>
              <a:gd name="connsiteY13101" fmla="*/ 1841043 h 4397375"/>
              <a:gd name="connsiteX13102" fmla="*/ 5391343 w 12191954"/>
              <a:gd name="connsiteY13102" fmla="*/ 1839987 h 4397375"/>
              <a:gd name="connsiteX13103" fmla="*/ 5382890 w 12191954"/>
              <a:gd name="connsiteY13103" fmla="*/ 1836817 h 4397375"/>
              <a:gd name="connsiteX13104" fmla="*/ 5371791 w 12191954"/>
              <a:gd name="connsiteY13104" fmla="*/ 1833119 h 4397375"/>
              <a:gd name="connsiteX13105" fmla="*/ 5372319 w 12191954"/>
              <a:gd name="connsiteY13105" fmla="*/ 1819383 h 4397375"/>
              <a:gd name="connsiteX13106" fmla="*/ 5371791 w 12191954"/>
              <a:gd name="connsiteY13106" fmla="*/ 1808817 h 4397375"/>
              <a:gd name="connsiteX13107" fmla="*/ 5370206 w 12191954"/>
              <a:gd name="connsiteY13107" fmla="*/ 1800893 h 4397375"/>
              <a:gd name="connsiteX13108" fmla="*/ 5369149 w 12191954"/>
              <a:gd name="connsiteY13108" fmla="*/ 1794554 h 4397375"/>
              <a:gd name="connsiteX13109" fmla="*/ 5368094 w 12191954"/>
              <a:gd name="connsiteY13109" fmla="*/ 1788214 h 4397375"/>
              <a:gd name="connsiteX13110" fmla="*/ 5368094 w 12191954"/>
              <a:gd name="connsiteY13110" fmla="*/ 1782931 h 4397375"/>
              <a:gd name="connsiteX13111" fmla="*/ 5368094 w 12191954"/>
              <a:gd name="connsiteY13111" fmla="*/ 1780290 h 4397375"/>
              <a:gd name="connsiteX13112" fmla="*/ 5369149 w 12191954"/>
              <a:gd name="connsiteY13112" fmla="*/ 1776592 h 4397375"/>
              <a:gd name="connsiteX13113" fmla="*/ 5371791 w 12191954"/>
              <a:gd name="connsiteY13113" fmla="*/ 1768139 h 4397375"/>
              <a:gd name="connsiteX13114" fmla="*/ 5369677 w 12191954"/>
              <a:gd name="connsiteY13114" fmla="*/ 1768139 h 4397375"/>
              <a:gd name="connsiteX13115" fmla="*/ 5366506 w 12191954"/>
              <a:gd name="connsiteY13115" fmla="*/ 1768139 h 4397375"/>
              <a:gd name="connsiteX13116" fmla="*/ 5364920 w 12191954"/>
              <a:gd name="connsiteY13116" fmla="*/ 1769724 h 4397375"/>
              <a:gd name="connsiteX13117" fmla="*/ 5362279 w 12191954"/>
              <a:gd name="connsiteY13117" fmla="*/ 1770780 h 4397375"/>
              <a:gd name="connsiteX13118" fmla="*/ 5359108 w 12191954"/>
              <a:gd name="connsiteY13118" fmla="*/ 1774479 h 4397375"/>
              <a:gd name="connsiteX13119" fmla="*/ 5355937 w 12191954"/>
              <a:gd name="connsiteY13119" fmla="*/ 1778177 h 4397375"/>
              <a:gd name="connsiteX13120" fmla="*/ 5349597 w 12191954"/>
              <a:gd name="connsiteY13120" fmla="*/ 1787158 h 4397375"/>
              <a:gd name="connsiteX13121" fmla="*/ 5345896 w 12191954"/>
              <a:gd name="connsiteY13121" fmla="*/ 1790856 h 4397375"/>
              <a:gd name="connsiteX13122" fmla="*/ 5344312 w 12191954"/>
              <a:gd name="connsiteY13122" fmla="*/ 1792440 h 4397375"/>
              <a:gd name="connsiteX13123" fmla="*/ 5341669 w 12191954"/>
              <a:gd name="connsiteY13123" fmla="*/ 1794025 h 4397375"/>
              <a:gd name="connsiteX13124" fmla="*/ 5345896 w 12191954"/>
              <a:gd name="connsiteY13124" fmla="*/ 1801950 h 4397375"/>
              <a:gd name="connsiteX13125" fmla="*/ 5350124 w 12191954"/>
              <a:gd name="connsiteY13125" fmla="*/ 1809346 h 4397375"/>
              <a:gd name="connsiteX13126" fmla="*/ 5354882 w 12191954"/>
              <a:gd name="connsiteY13126" fmla="*/ 1815157 h 4397375"/>
              <a:gd name="connsiteX13127" fmla="*/ 5360167 w 12191954"/>
              <a:gd name="connsiteY13127" fmla="*/ 1819912 h 4397375"/>
              <a:gd name="connsiteX13128" fmla="*/ 5356995 w 12191954"/>
              <a:gd name="connsiteY13128" fmla="*/ 1822025 h 4397375"/>
              <a:gd name="connsiteX13129" fmla="*/ 5354882 w 12191954"/>
              <a:gd name="connsiteY13129" fmla="*/ 1825194 h 4397375"/>
              <a:gd name="connsiteX13130" fmla="*/ 5352767 w 12191954"/>
              <a:gd name="connsiteY13130" fmla="*/ 1829421 h 4397375"/>
              <a:gd name="connsiteX13131" fmla="*/ 5351709 w 12191954"/>
              <a:gd name="connsiteY13131" fmla="*/ 1834704 h 4397375"/>
              <a:gd name="connsiteX13132" fmla="*/ 5349597 w 12191954"/>
              <a:gd name="connsiteY13132" fmla="*/ 1845798 h 4397375"/>
              <a:gd name="connsiteX13133" fmla="*/ 5347483 w 12191954"/>
              <a:gd name="connsiteY13133" fmla="*/ 1857949 h 4397375"/>
              <a:gd name="connsiteX13134" fmla="*/ 5345369 w 12191954"/>
              <a:gd name="connsiteY13134" fmla="*/ 1869043 h 4397375"/>
              <a:gd name="connsiteX13135" fmla="*/ 5344312 w 12191954"/>
              <a:gd name="connsiteY13135" fmla="*/ 1874326 h 4397375"/>
              <a:gd name="connsiteX13136" fmla="*/ 5342199 w 12191954"/>
              <a:gd name="connsiteY13136" fmla="*/ 1878552 h 4397375"/>
              <a:gd name="connsiteX13137" fmla="*/ 5340084 w 12191954"/>
              <a:gd name="connsiteY13137" fmla="*/ 1881193 h 4397375"/>
              <a:gd name="connsiteX13138" fmla="*/ 5336913 w 12191954"/>
              <a:gd name="connsiteY13138" fmla="*/ 1883835 h 4397375"/>
              <a:gd name="connsiteX13139" fmla="*/ 5335856 w 12191954"/>
              <a:gd name="connsiteY13139" fmla="*/ 1884363 h 4397375"/>
              <a:gd name="connsiteX13140" fmla="*/ 5334270 w 12191954"/>
              <a:gd name="connsiteY13140" fmla="*/ 1884363 h 4397375"/>
              <a:gd name="connsiteX13141" fmla="*/ 5331629 w 12191954"/>
              <a:gd name="connsiteY13141" fmla="*/ 1884363 h 4397375"/>
              <a:gd name="connsiteX13142" fmla="*/ 5330037 w 12191954"/>
              <a:gd name="connsiteY13142" fmla="*/ 1883835 h 4397375"/>
              <a:gd name="connsiteX13143" fmla="*/ 5330037 w 12191954"/>
              <a:gd name="connsiteY13143" fmla="*/ 1876439 h 4397375"/>
              <a:gd name="connsiteX13144" fmla="*/ 5330037 w 12191954"/>
              <a:gd name="connsiteY13144" fmla="*/ 1870628 h 4397375"/>
              <a:gd name="connsiteX13145" fmla="*/ 5329507 w 12191954"/>
              <a:gd name="connsiteY13145" fmla="*/ 1865345 h 4397375"/>
              <a:gd name="connsiteX13146" fmla="*/ 5327929 w 12191954"/>
              <a:gd name="connsiteY13146" fmla="*/ 1861118 h 4397375"/>
              <a:gd name="connsiteX13147" fmla="*/ 5325815 w 12191954"/>
              <a:gd name="connsiteY13147" fmla="*/ 1853722 h 4397375"/>
              <a:gd name="connsiteX13148" fmla="*/ 5322643 w 12191954"/>
              <a:gd name="connsiteY13148" fmla="*/ 1848439 h 4397375"/>
              <a:gd name="connsiteX13149" fmla="*/ 5320528 w 12191954"/>
              <a:gd name="connsiteY13149" fmla="*/ 1842100 h 4397375"/>
              <a:gd name="connsiteX13150" fmla="*/ 5319474 w 12191954"/>
              <a:gd name="connsiteY13150" fmla="*/ 1839987 h 4397375"/>
              <a:gd name="connsiteX13151" fmla="*/ 5319474 w 12191954"/>
              <a:gd name="connsiteY13151" fmla="*/ 1836289 h 4397375"/>
              <a:gd name="connsiteX13152" fmla="*/ 5319474 w 12191954"/>
              <a:gd name="connsiteY13152" fmla="*/ 1833647 h 4397375"/>
              <a:gd name="connsiteX13153" fmla="*/ 5320528 w 12191954"/>
              <a:gd name="connsiteY13153" fmla="*/ 1829421 h 4397375"/>
              <a:gd name="connsiteX13154" fmla="*/ 5321586 w 12191954"/>
              <a:gd name="connsiteY13154" fmla="*/ 1824666 h 4397375"/>
              <a:gd name="connsiteX13155" fmla="*/ 5324229 w 12191954"/>
              <a:gd name="connsiteY13155" fmla="*/ 1819383 h 4397375"/>
              <a:gd name="connsiteX13156" fmla="*/ 5320002 w 12191954"/>
              <a:gd name="connsiteY13156" fmla="*/ 1816214 h 4397375"/>
              <a:gd name="connsiteX13157" fmla="*/ 5315242 w 12191954"/>
              <a:gd name="connsiteY13157" fmla="*/ 1814100 h 4397375"/>
              <a:gd name="connsiteX13158" fmla="*/ 5311018 w 12191954"/>
              <a:gd name="connsiteY13158" fmla="*/ 1812516 h 4397375"/>
              <a:gd name="connsiteX13159" fmla="*/ 5307316 w 12191954"/>
              <a:gd name="connsiteY13159" fmla="*/ 1811987 h 4397375"/>
              <a:gd name="connsiteX13160" fmla="*/ 5303090 w 12191954"/>
              <a:gd name="connsiteY13160" fmla="*/ 1812516 h 4397375"/>
              <a:gd name="connsiteX13161" fmla="*/ 5299392 w 12191954"/>
              <a:gd name="connsiteY13161" fmla="*/ 1814100 h 4397375"/>
              <a:gd name="connsiteX13162" fmla="*/ 5295162 w 12191954"/>
              <a:gd name="connsiteY13162" fmla="*/ 1815157 h 4397375"/>
              <a:gd name="connsiteX13163" fmla="*/ 5291462 w 12191954"/>
              <a:gd name="connsiteY13163" fmla="*/ 1817270 h 4397375"/>
              <a:gd name="connsiteX13164" fmla="*/ 5282473 w 12191954"/>
              <a:gd name="connsiteY13164" fmla="*/ 1822025 h 4397375"/>
              <a:gd name="connsiteX13165" fmla="*/ 5273496 w 12191954"/>
              <a:gd name="connsiteY13165" fmla="*/ 1826251 h 4397375"/>
              <a:gd name="connsiteX13166" fmla="*/ 5268736 w 12191954"/>
              <a:gd name="connsiteY13166" fmla="*/ 1828893 h 4397375"/>
              <a:gd name="connsiteX13167" fmla="*/ 5263454 w 12191954"/>
              <a:gd name="connsiteY13167" fmla="*/ 1830477 h 4397375"/>
              <a:gd name="connsiteX13168" fmla="*/ 5258173 w 12191954"/>
              <a:gd name="connsiteY13168" fmla="*/ 1831534 h 4397375"/>
              <a:gd name="connsiteX13169" fmla="*/ 5252356 w 12191954"/>
              <a:gd name="connsiteY13169" fmla="*/ 1832062 h 4397375"/>
              <a:gd name="connsiteX13170" fmla="*/ 5249180 w 12191954"/>
              <a:gd name="connsiteY13170" fmla="*/ 1831534 h 4397375"/>
              <a:gd name="connsiteX13171" fmla="*/ 5247597 w 12191954"/>
              <a:gd name="connsiteY13171" fmla="*/ 1830477 h 4397375"/>
              <a:gd name="connsiteX13172" fmla="*/ 5246005 w 12191954"/>
              <a:gd name="connsiteY13172" fmla="*/ 1829421 h 4397375"/>
              <a:gd name="connsiteX13173" fmla="*/ 5244417 w 12191954"/>
              <a:gd name="connsiteY13173" fmla="*/ 1826779 h 4397375"/>
              <a:gd name="connsiteX13174" fmla="*/ 5243890 w 12191954"/>
              <a:gd name="connsiteY13174" fmla="*/ 1824666 h 4397375"/>
              <a:gd name="connsiteX13175" fmla="*/ 5243890 w 12191954"/>
              <a:gd name="connsiteY13175" fmla="*/ 1821496 h 4397375"/>
              <a:gd name="connsiteX13176" fmla="*/ 5243362 w 12191954"/>
              <a:gd name="connsiteY13176" fmla="*/ 1815685 h 4397375"/>
              <a:gd name="connsiteX13177" fmla="*/ 5243362 w 12191954"/>
              <a:gd name="connsiteY13177" fmla="*/ 1808817 h 4397375"/>
              <a:gd name="connsiteX13178" fmla="*/ 5242833 w 12191954"/>
              <a:gd name="connsiteY13178" fmla="*/ 1805648 h 4397375"/>
              <a:gd name="connsiteX13179" fmla="*/ 5242304 w 12191954"/>
              <a:gd name="connsiteY13179" fmla="*/ 1802478 h 4397375"/>
              <a:gd name="connsiteX13180" fmla="*/ 5241246 w 12191954"/>
              <a:gd name="connsiteY13180" fmla="*/ 1799837 h 4397375"/>
              <a:gd name="connsiteX13181" fmla="*/ 5239658 w 12191954"/>
              <a:gd name="connsiteY13181" fmla="*/ 1796667 h 4397375"/>
              <a:gd name="connsiteX13182" fmla="*/ 5237546 w 12191954"/>
              <a:gd name="connsiteY13182" fmla="*/ 1795082 h 4397375"/>
              <a:gd name="connsiteX13183" fmla="*/ 5234374 w 12191954"/>
              <a:gd name="connsiteY13183" fmla="*/ 1792969 h 4397375"/>
              <a:gd name="connsiteX13184" fmla="*/ 5233325 w 12191954"/>
              <a:gd name="connsiteY13184" fmla="*/ 1792969 h 4397375"/>
              <a:gd name="connsiteX13185" fmla="*/ 5232266 w 12191954"/>
              <a:gd name="connsiteY13185" fmla="*/ 1794554 h 4397375"/>
              <a:gd name="connsiteX13186" fmla="*/ 5229088 w 12191954"/>
              <a:gd name="connsiteY13186" fmla="*/ 1797723 h 4397375"/>
              <a:gd name="connsiteX13187" fmla="*/ 5226432 w 12191954"/>
              <a:gd name="connsiteY13187" fmla="*/ 1804063 h 4397375"/>
              <a:gd name="connsiteX13188" fmla="*/ 5223265 w 12191954"/>
              <a:gd name="connsiteY13188" fmla="*/ 1810931 h 4397375"/>
              <a:gd name="connsiteX13189" fmla="*/ 5221167 w 12191954"/>
              <a:gd name="connsiteY13189" fmla="*/ 1818855 h 4397375"/>
              <a:gd name="connsiteX13190" fmla="*/ 5219584 w 12191954"/>
              <a:gd name="connsiteY13190" fmla="*/ 1825194 h 4397375"/>
              <a:gd name="connsiteX13191" fmla="*/ 5219584 w 12191954"/>
              <a:gd name="connsiteY13191" fmla="*/ 1827308 h 4397375"/>
              <a:gd name="connsiteX13192" fmla="*/ 5219584 w 12191954"/>
              <a:gd name="connsiteY13192" fmla="*/ 1829949 h 4397375"/>
              <a:gd name="connsiteX13193" fmla="*/ 5221167 w 12191954"/>
              <a:gd name="connsiteY13193" fmla="*/ 1831006 h 4397375"/>
              <a:gd name="connsiteX13194" fmla="*/ 5222741 w 12191954"/>
              <a:gd name="connsiteY13194" fmla="*/ 1831534 h 4397375"/>
              <a:gd name="connsiteX13195" fmla="*/ 5209016 w 12191954"/>
              <a:gd name="connsiteY13195" fmla="*/ 1829421 h 4397375"/>
              <a:gd name="connsiteX13196" fmla="*/ 5203200 w 12191954"/>
              <a:gd name="connsiteY13196" fmla="*/ 1828364 h 4397375"/>
              <a:gd name="connsiteX13197" fmla="*/ 5197906 w 12191954"/>
              <a:gd name="connsiteY13197" fmla="*/ 1826251 h 4397375"/>
              <a:gd name="connsiteX13198" fmla="*/ 5193159 w 12191954"/>
              <a:gd name="connsiteY13198" fmla="*/ 1824138 h 4397375"/>
              <a:gd name="connsiteX13199" fmla="*/ 5188399 w 12191954"/>
              <a:gd name="connsiteY13199" fmla="*/ 1820968 h 4397375"/>
              <a:gd name="connsiteX13200" fmla="*/ 5184167 w 12191954"/>
              <a:gd name="connsiteY13200" fmla="*/ 1817270 h 4397375"/>
              <a:gd name="connsiteX13201" fmla="*/ 5179938 w 12191954"/>
              <a:gd name="connsiteY13201" fmla="*/ 1813572 h 4397375"/>
              <a:gd name="connsiteX13202" fmla="*/ 5175711 w 12191954"/>
              <a:gd name="connsiteY13202" fmla="*/ 1807761 h 4397375"/>
              <a:gd name="connsiteX13203" fmla="*/ 5172541 w 12191954"/>
              <a:gd name="connsiteY13203" fmla="*/ 1801950 h 4397375"/>
              <a:gd name="connsiteX13204" fmla="*/ 5168315 w 12191954"/>
              <a:gd name="connsiteY13204" fmla="*/ 1795082 h 4397375"/>
              <a:gd name="connsiteX13205" fmla="*/ 5164088 w 12191954"/>
              <a:gd name="connsiteY13205" fmla="*/ 1786629 h 4397375"/>
              <a:gd name="connsiteX13206" fmla="*/ 5155634 w 12191954"/>
              <a:gd name="connsiteY13206" fmla="*/ 1766554 h 4397375"/>
              <a:gd name="connsiteX13207" fmla="*/ 5145068 w 12191954"/>
              <a:gd name="connsiteY13207" fmla="*/ 1741196 h 4397375"/>
              <a:gd name="connsiteX13208" fmla="*/ 5148239 w 12191954"/>
              <a:gd name="connsiteY13208" fmla="*/ 1736970 h 4397375"/>
              <a:gd name="connsiteX13209" fmla="*/ 5152463 w 12191954"/>
              <a:gd name="connsiteY13209" fmla="*/ 1733800 h 4397375"/>
              <a:gd name="connsiteX13210" fmla="*/ 5157219 w 12191954"/>
              <a:gd name="connsiteY13210" fmla="*/ 1731687 h 4397375"/>
              <a:gd name="connsiteX13211" fmla="*/ 5161974 w 12191954"/>
              <a:gd name="connsiteY13211" fmla="*/ 1730102 h 4397375"/>
              <a:gd name="connsiteX13212" fmla="*/ 5167787 w 12191954"/>
              <a:gd name="connsiteY13212" fmla="*/ 1728517 h 4397375"/>
              <a:gd name="connsiteX13213" fmla="*/ 5173597 w 12191954"/>
              <a:gd name="connsiteY13213" fmla="*/ 1727989 h 4397375"/>
              <a:gd name="connsiteX13214" fmla="*/ 5186816 w 12191954"/>
              <a:gd name="connsiteY13214" fmla="*/ 1727461 h 4397375"/>
              <a:gd name="connsiteX13215" fmla="*/ 5200030 w 12191954"/>
              <a:gd name="connsiteY13215" fmla="*/ 1727989 h 4397375"/>
              <a:gd name="connsiteX13216" fmla="*/ 5214300 w 12191954"/>
              <a:gd name="connsiteY13216" fmla="*/ 1728517 h 4397375"/>
              <a:gd name="connsiteX13217" fmla="*/ 5228027 w 12191954"/>
              <a:gd name="connsiteY13217" fmla="*/ 1729045 h 4397375"/>
              <a:gd name="connsiteX13218" fmla="*/ 5240715 w 12191954"/>
              <a:gd name="connsiteY13218" fmla="*/ 1728517 h 4397375"/>
              <a:gd name="connsiteX13219" fmla="*/ 5238600 w 12191954"/>
              <a:gd name="connsiteY13219" fmla="*/ 1737498 h 4397375"/>
              <a:gd name="connsiteX13220" fmla="*/ 5236488 w 12191954"/>
              <a:gd name="connsiteY13220" fmla="*/ 1744894 h 4397375"/>
              <a:gd name="connsiteX13221" fmla="*/ 5234374 w 12191954"/>
              <a:gd name="connsiteY13221" fmla="*/ 1748064 h 4397375"/>
              <a:gd name="connsiteX13222" fmla="*/ 5232796 w 12191954"/>
              <a:gd name="connsiteY13222" fmla="*/ 1751234 h 4397375"/>
              <a:gd name="connsiteX13223" fmla="*/ 5231209 w 12191954"/>
              <a:gd name="connsiteY13223" fmla="*/ 1752819 h 4397375"/>
              <a:gd name="connsiteX13224" fmla="*/ 5228556 w 12191954"/>
              <a:gd name="connsiteY13224" fmla="*/ 1754932 h 4397375"/>
              <a:gd name="connsiteX13225" fmla="*/ 5232796 w 12191954"/>
              <a:gd name="connsiteY13225" fmla="*/ 1761271 h 4397375"/>
              <a:gd name="connsiteX13226" fmla="*/ 5234915 w 12191954"/>
              <a:gd name="connsiteY13226" fmla="*/ 1764441 h 4397375"/>
              <a:gd name="connsiteX13227" fmla="*/ 5237023 w 12191954"/>
              <a:gd name="connsiteY13227" fmla="*/ 1766026 h 4397375"/>
              <a:gd name="connsiteX13228" fmla="*/ 5239131 w 12191954"/>
              <a:gd name="connsiteY13228" fmla="*/ 1767082 h 4397375"/>
              <a:gd name="connsiteX13229" fmla="*/ 5241246 w 12191954"/>
              <a:gd name="connsiteY13229" fmla="*/ 1768139 h 4397375"/>
              <a:gd name="connsiteX13230" fmla="*/ 5242833 w 12191954"/>
              <a:gd name="connsiteY13230" fmla="*/ 1768139 h 4397375"/>
              <a:gd name="connsiteX13231" fmla="*/ 5245479 w 12191954"/>
              <a:gd name="connsiteY13231" fmla="*/ 1768139 h 4397375"/>
              <a:gd name="connsiteX13232" fmla="*/ 5247066 w 12191954"/>
              <a:gd name="connsiteY13232" fmla="*/ 1767611 h 4397375"/>
              <a:gd name="connsiteX13233" fmla="*/ 5248654 w 12191954"/>
              <a:gd name="connsiteY13233" fmla="*/ 1767082 h 4397375"/>
              <a:gd name="connsiteX13234" fmla="*/ 5252886 w 12191954"/>
              <a:gd name="connsiteY13234" fmla="*/ 1764441 h 4397375"/>
              <a:gd name="connsiteX13235" fmla="*/ 5256587 w 12191954"/>
              <a:gd name="connsiteY13235" fmla="*/ 1759686 h 4397375"/>
              <a:gd name="connsiteX13236" fmla="*/ 5260288 w 12191954"/>
              <a:gd name="connsiteY13236" fmla="*/ 1753875 h 4397375"/>
              <a:gd name="connsiteX13237" fmla="*/ 5263454 w 12191954"/>
              <a:gd name="connsiteY13237" fmla="*/ 1748064 h 4397375"/>
              <a:gd name="connsiteX13238" fmla="*/ 5266623 w 12191954"/>
              <a:gd name="connsiteY13238" fmla="*/ 1741724 h 4397375"/>
              <a:gd name="connsiteX13239" fmla="*/ 5272434 w 12191954"/>
              <a:gd name="connsiteY13239" fmla="*/ 1727461 h 4397375"/>
              <a:gd name="connsiteX13240" fmla="*/ 5277720 w 12191954"/>
              <a:gd name="connsiteY13240" fmla="*/ 1713725 h 4397375"/>
              <a:gd name="connsiteX13241" fmla="*/ 5282473 w 12191954"/>
              <a:gd name="connsiteY13241" fmla="*/ 1703159 h 4397375"/>
              <a:gd name="connsiteX13242" fmla="*/ 5286712 w 12191954"/>
              <a:gd name="connsiteY13242" fmla="*/ 1703159 h 4397375"/>
              <a:gd name="connsiteX13243" fmla="*/ 5289878 w 12191954"/>
              <a:gd name="connsiteY13243" fmla="*/ 1703687 h 4397375"/>
              <a:gd name="connsiteX13244" fmla="*/ 5291990 w 12191954"/>
              <a:gd name="connsiteY13244" fmla="*/ 1704216 h 4397375"/>
              <a:gd name="connsiteX13245" fmla="*/ 5293047 w 12191954"/>
              <a:gd name="connsiteY13245" fmla="*/ 1705801 h 4397375"/>
              <a:gd name="connsiteX13246" fmla="*/ 5293579 w 12191954"/>
              <a:gd name="connsiteY13246" fmla="*/ 1707386 h 4397375"/>
              <a:gd name="connsiteX13247" fmla="*/ 5293579 w 12191954"/>
              <a:gd name="connsiteY13247" fmla="*/ 1709499 h 4397375"/>
              <a:gd name="connsiteX13248" fmla="*/ 5291990 w 12191954"/>
              <a:gd name="connsiteY13248" fmla="*/ 1715310 h 4397375"/>
              <a:gd name="connsiteX13249" fmla="*/ 5286179 w 12191954"/>
              <a:gd name="connsiteY13249" fmla="*/ 1727461 h 4397375"/>
              <a:gd name="connsiteX13250" fmla="*/ 5283532 w 12191954"/>
              <a:gd name="connsiteY13250" fmla="*/ 1734328 h 4397375"/>
              <a:gd name="connsiteX13251" fmla="*/ 5282473 w 12191954"/>
              <a:gd name="connsiteY13251" fmla="*/ 1738026 h 4397375"/>
              <a:gd name="connsiteX13252" fmla="*/ 5282473 w 12191954"/>
              <a:gd name="connsiteY13252" fmla="*/ 1741724 h 4397375"/>
              <a:gd name="connsiteX13253" fmla="*/ 5291990 w 12191954"/>
              <a:gd name="connsiteY13253" fmla="*/ 1740140 h 4397375"/>
              <a:gd name="connsiteX13254" fmla="*/ 5301501 w 12191954"/>
              <a:gd name="connsiteY13254" fmla="*/ 1739083 h 4397375"/>
              <a:gd name="connsiteX13255" fmla="*/ 5310487 w 12191954"/>
              <a:gd name="connsiteY13255" fmla="*/ 1738555 h 4397375"/>
              <a:gd name="connsiteX13256" fmla="*/ 5320002 w 12191954"/>
              <a:gd name="connsiteY13256" fmla="*/ 1740140 h 4397375"/>
              <a:gd name="connsiteX13257" fmla="*/ 5328987 w 12191954"/>
              <a:gd name="connsiteY13257" fmla="*/ 1741196 h 4397375"/>
              <a:gd name="connsiteX13258" fmla="*/ 5337442 w 12191954"/>
              <a:gd name="connsiteY13258" fmla="*/ 1742253 h 4397375"/>
              <a:gd name="connsiteX13259" fmla="*/ 5355409 w 12191954"/>
              <a:gd name="connsiteY13259" fmla="*/ 1746479 h 4397375"/>
              <a:gd name="connsiteX13260" fmla="*/ 5372319 w 12191954"/>
              <a:gd name="connsiteY13260" fmla="*/ 1749649 h 4397375"/>
              <a:gd name="connsiteX13261" fmla="*/ 5381304 w 12191954"/>
              <a:gd name="connsiteY13261" fmla="*/ 1750705 h 4397375"/>
              <a:gd name="connsiteX13262" fmla="*/ 5390287 w 12191954"/>
              <a:gd name="connsiteY13262" fmla="*/ 1751234 h 4397375"/>
              <a:gd name="connsiteX13263" fmla="*/ 5399271 w 12191954"/>
              <a:gd name="connsiteY13263" fmla="*/ 1750705 h 4397375"/>
              <a:gd name="connsiteX13264" fmla="*/ 5408254 w 12191954"/>
              <a:gd name="connsiteY13264" fmla="*/ 1749649 h 4397375"/>
              <a:gd name="connsiteX13265" fmla="*/ 5417238 w 12191954"/>
              <a:gd name="connsiteY13265" fmla="*/ 1747007 h 4397375"/>
              <a:gd name="connsiteX13266" fmla="*/ 5425693 w 12191954"/>
              <a:gd name="connsiteY13266" fmla="*/ 1742781 h 4397375"/>
              <a:gd name="connsiteX13267" fmla="*/ 5427281 w 12191954"/>
              <a:gd name="connsiteY13267" fmla="*/ 1720593 h 4397375"/>
              <a:gd name="connsiteX13268" fmla="*/ 5428864 w 12191954"/>
              <a:gd name="connsiteY13268" fmla="*/ 1694707 h 4397375"/>
              <a:gd name="connsiteX13269" fmla="*/ 5430449 w 12191954"/>
              <a:gd name="connsiteY13269" fmla="*/ 1668292 h 4397375"/>
              <a:gd name="connsiteX13270" fmla="*/ 5430978 w 12191954"/>
              <a:gd name="connsiteY13270" fmla="*/ 1655085 h 4397375"/>
              <a:gd name="connsiteX13271" fmla="*/ 5432034 w 12191954"/>
              <a:gd name="connsiteY13271" fmla="*/ 1643462 h 4397375"/>
              <a:gd name="connsiteX13272" fmla="*/ 5430978 w 12191954"/>
              <a:gd name="connsiteY13272" fmla="*/ 1632896 h 4397375"/>
              <a:gd name="connsiteX13273" fmla="*/ 5430449 w 12191954"/>
              <a:gd name="connsiteY13273" fmla="*/ 1623387 h 4397375"/>
              <a:gd name="connsiteX13274" fmla="*/ 5428864 w 12191954"/>
              <a:gd name="connsiteY13274" fmla="*/ 1614935 h 4397375"/>
              <a:gd name="connsiteX13275" fmla="*/ 5428336 w 12191954"/>
              <a:gd name="connsiteY13275" fmla="*/ 1611765 h 4397375"/>
              <a:gd name="connsiteX13276" fmla="*/ 5427281 w 12191954"/>
              <a:gd name="connsiteY13276" fmla="*/ 1609652 h 4397375"/>
              <a:gd name="connsiteX13277" fmla="*/ 5425165 w 12191954"/>
              <a:gd name="connsiteY13277" fmla="*/ 1607538 h 4397375"/>
              <a:gd name="connsiteX13278" fmla="*/ 5423579 w 12191954"/>
              <a:gd name="connsiteY13278" fmla="*/ 1605954 h 4397375"/>
              <a:gd name="connsiteX13279" fmla="*/ 5421466 w 12191954"/>
              <a:gd name="connsiteY13279" fmla="*/ 1605425 h 4397375"/>
              <a:gd name="connsiteX13280" fmla="*/ 5419879 w 12191954"/>
              <a:gd name="connsiteY13280" fmla="*/ 1605425 h 4397375"/>
              <a:gd name="connsiteX13281" fmla="*/ 5417238 w 12191954"/>
              <a:gd name="connsiteY13281" fmla="*/ 1606482 h 4397375"/>
              <a:gd name="connsiteX13282" fmla="*/ 5414595 w 12191954"/>
              <a:gd name="connsiteY13282" fmla="*/ 1608067 h 4397375"/>
              <a:gd name="connsiteX13283" fmla="*/ 5411425 w 12191954"/>
              <a:gd name="connsiteY13283" fmla="*/ 1610708 h 4397375"/>
              <a:gd name="connsiteX13284" fmla="*/ 5408254 w 12191954"/>
              <a:gd name="connsiteY13284" fmla="*/ 1613878 h 4397375"/>
              <a:gd name="connsiteX13285" fmla="*/ 5409840 w 12191954"/>
              <a:gd name="connsiteY13285" fmla="*/ 1604897 h 4397375"/>
              <a:gd name="connsiteX13286" fmla="*/ 5412482 w 12191954"/>
              <a:gd name="connsiteY13286" fmla="*/ 1596973 h 4397375"/>
              <a:gd name="connsiteX13287" fmla="*/ 5414595 w 12191954"/>
              <a:gd name="connsiteY13287" fmla="*/ 1591161 h 4397375"/>
              <a:gd name="connsiteX13288" fmla="*/ 5417766 w 12191954"/>
              <a:gd name="connsiteY13288" fmla="*/ 1586935 h 4397375"/>
              <a:gd name="connsiteX13289" fmla="*/ 5419879 w 12191954"/>
              <a:gd name="connsiteY13289" fmla="*/ 1584294 h 4397375"/>
              <a:gd name="connsiteX13290" fmla="*/ 5423579 w 12191954"/>
              <a:gd name="connsiteY13290" fmla="*/ 1582180 h 4397375"/>
              <a:gd name="connsiteX13291" fmla="*/ 5426222 w 12191954"/>
              <a:gd name="connsiteY13291" fmla="*/ 1581652 h 4397375"/>
              <a:gd name="connsiteX13292" fmla="*/ 5429393 w 12191954"/>
              <a:gd name="connsiteY13292" fmla="*/ 1581652 h 4397375"/>
              <a:gd name="connsiteX13293" fmla="*/ 5433090 w 12191954"/>
              <a:gd name="connsiteY13293" fmla="*/ 1583237 h 4397375"/>
              <a:gd name="connsiteX13294" fmla="*/ 5436263 w 12191954"/>
              <a:gd name="connsiteY13294" fmla="*/ 1584822 h 4397375"/>
              <a:gd name="connsiteX13295" fmla="*/ 5443131 w 12191954"/>
              <a:gd name="connsiteY13295" fmla="*/ 1590105 h 4397375"/>
              <a:gd name="connsiteX13296" fmla="*/ 5449472 w 12191954"/>
              <a:gd name="connsiteY13296" fmla="*/ 1595388 h 4397375"/>
              <a:gd name="connsiteX13297" fmla="*/ 5455814 w 12191954"/>
              <a:gd name="connsiteY13297" fmla="*/ 1601199 h 4397375"/>
              <a:gd name="connsiteX13298" fmla="*/ 5455814 w 12191954"/>
              <a:gd name="connsiteY13298" fmla="*/ 1665650 h 4397375"/>
              <a:gd name="connsiteX13299" fmla="*/ 5459514 w 12191954"/>
              <a:gd name="connsiteY13299" fmla="*/ 1666707 h 4397375"/>
              <a:gd name="connsiteX13300" fmla="*/ 5463213 w 12191954"/>
              <a:gd name="connsiteY13300" fmla="*/ 1666707 h 4397375"/>
              <a:gd name="connsiteX13301" fmla="*/ 5466383 w 12191954"/>
              <a:gd name="connsiteY13301" fmla="*/ 1665650 h 4397375"/>
              <a:gd name="connsiteX13302" fmla="*/ 5469026 w 12191954"/>
              <a:gd name="connsiteY13302" fmla="*/ 1665122 h 4397375"/>
              <a:gd name="connsiteX13303" fmla="*/ 5473782 w 12191954"/>
              <a:gd name="connsiteY13303" fmla="*/ 1663537 h 4397375"/>
              <a:gd name="connsiteX13304" fmla="*/ 5478011 w 12191954"/>
              <a:gd name="connsiteY13304" fmla="*/ 1660368 h 4397375"/>
              <a:gd name="connsiteX13305" fmla="*/ 5481179 w 12191954"/>
              <a:gd name="connsiteY13305" fmla="*/ 1657198 h 4397375"/>
              <a:gd name="connsiteX13306" fmla="*/ 5484352 w 12191954"/>
              <a:gd name="connsiteY13306" fmla="*/ 1654028 h 4397375"/>
              <a:gd name="connsiteX13307" fmla="*/ 5486993 w 12191954"/>
              <a:gd name="connsiteY13307" fmla="*/ 1650858 h 4397375"/>
              <a:gd name="connsiteX13308" fmla="*/ 5490163 w 12191954"/>
              <a:gd name="connsiteY13308" fmla="*/ 1648745 h 4397375"/>
              <a:gd name="connsiteX13309" fmla="*/ 5485408 w 12191954"/>
              <a:gd name="connsiteY13309" fmla="*/ 1648217 h 4397375"/>
              <a:gd name="connsiteX13310" fmla="*/ 5481179 w 12191954"/>
              <a:gd name="connsiteY13310" fmla="*/ 1647160 h 4397375"/>
              <a:gd name="connsiteX13311" fmla="*/ 5475367 w 12191954"/>
              <a:gd name="connsiteY13311" fmla="*/ 1645047 h 4397375"/>
              <a:gd name="connsiteX13312" fmla="*/ 5469026 w 12191954"/>
              <a:gd name="connsiteY13312" fmla="*/ 1642934 h 4397375"/>
              <a:gd name="connsiteX13313" fmla="*/ 5470611 w 12191954"/>
              <a:gd name="connsiteY13313" fmla="*/ 1614406 h 4397375"/>
              <a:gd name="connsiteX13314" fmla="*/ 5471670 w 12191954"/>
              <a:gd name="connsiteY13314" fmla="*/ 1596973 h 4397375"/>
              <a:gd name="connsiteX13315" fmla="*/ 5472725 w 12191954"/>
              <a:gd name="connsiteY13315" fmla="*/ 1583765 h 4397375"/>
              <a:gd name="connsiteX13316" fmla="*/ 5473782 w 12191954"/>
              <a:gd name="connsiteY13316" fmla="*/ 1575841 h 4397375"/>
              <a:gd name="connsiteX13317" fmla="*/ 5962977 w 12191954"/>
              <a:gd name="connsiteY13317" fmla="*/ 1528763 h 4397375"/>
              <a:gd name="connsiteX13318" fmla="*/ 5967756 w 12191954"/>
              <a:gd name="connsiteY13318" fmla="*/ 1528763 h 4397375"/>
              <a:gd name="connsiteX13319" fmla="*/ 5973068 w 12191954"/>
              <a:gd name="connsiteY13319" fmla="*/ 1530351 h 4397375"/>
              <a:gd name="connsiteX13320" fmla="*/ 5977848 w 12191954"/>
              <a:gd name="connsiteY13320" fmla="*/ 1531938 h 4397375"/>
              <a:gd name="connsiteX13321" fmla="*/ 5982097 w 12191954"/>
              <a:gd name="connsiteY13321" fmla="*/ 1534584 h 4397375"/>
              <a:gd name="connsiteX13322" fmla="*/ 5990595 w 12191954"/>
              <a:gd name="connsiteY13322" fmla="*/ 1539876 h 4397375"/>
              <a:gd name="connsiteX13323" fmla="*/ 5997499 w 12191954"/>
              <a:gd name="connsiteY13323" fmla="*/ 1543580 h 4397375"/>
              <a:gd name="connsiteX13324" fmla="*/ 6000153 w 12191954"/>
              <a:gd name="connsiteY13324" fmla="*/ 1545697 h 4397375"/>
              <a:gd name="connsiteX13325" fmla="*/ 6002280 w 12191954"/>
              <a:gd name="connsiteY13325" fmla="*/ 1546226 h 4397375"/>
              <a:gd name="connsiteX13326" fmla="*/ 6004935 w 12191954"/>
              <a:gd name="connsiteY13326" fmla="*/ 1548342 h 4397375"/>
              <a:gd name="connsiteX13327" fmla="*/ 6006527 w 12191954"/>
              <a:gd name="connsiteY13327" fmla="*/ 1550988 h 4397375"/>
              <a:gd name="connsiteX13328" fmla="*/ 6007058 w 12191954"/>
              <a:gd name="connsiteY13328" fmla="*/ 1553105 h 4397375"/>
              <a:gd name="connsiteX13329" fmla="*/ 6007058 w 12191954"/>
              <a:gd name="connsiteY13329" fmla="*/ 1555751 h 4397375"/>
              <a:gd name="connsiteX13330" fmla="*/ 6006527 w 12191954"/>
              <a:gd name="connsiteY13330" fmla="*/ 1558397 h 4397375"/>
              <a:gd name="connsiteX13331" fmla="*/ 6005465 w 12191954"/>
              <a:gd name="connsiteY13331" fmla="*/ 1561572 h 4397375"/>
              <a:gd name="connsiteX13332" fmla="*/ 6001748 w 12191954"/>
              <a:gd name="connsiteY13332" fmla="*/ 1567392 h 4397375"/>
              <a:gd name="connsiteX13333" fmla="*/ 5997499 w 12191954"/>
              <a:gd name="connsiteY13333" fmla="*/ 1574801 h 4397375"/>
              <a:gd name="connsiteX13334" fmla="*/ 5993780 w 12191954"/>
              <a:gd name="connsiteY13334" fmla="*/ 1581680 h 4397375"/>
              <a:gd name="connsiteX13335" fmla="*/ 5992187 w 12191954"/>
              <a:gd name="connsiteY13335" fmla="*/ 1585384 h 4397375"/>
              <a:gd name="connsiteX13336" fmla="*/ 5990595 w 12191954"/>
              <a:gd name="connsiteY13336" fmla="*/ 1589618 h 4397375"/>
              <a:gd name="connsiteX13337" fmla="*/ 5990064 w 12191954"/>
              <a:gd name="connsiteY13337" fmla="*/ 1593851 h 4397375"/>
              <a:gd name="connsiteX13338" fmla="*/ 5990064 w 12191954"/>
              <a:gd name="connsiteY13338" fmla="*/ 1597555 h 4397375"/>
              <a:gd name="connsiteX13339" fmla="*/ 5979441 w 12191954"/>
              <a:gd name="connsiteY13339" fmla="*/ 1594909 h 4397375"/>
              <a:gd name="connsiteX13340" fmla="*/ 5974661 w 12191954"/>
              <a:gd name="connsiteY13340" fmla="*/ 1593851 h 4397375"/>
              <a:gd name="connsiteX13341" fmla="*/ 5969350 w 12191954"/>
              <a:gd name="connsiteY13341" fmla="*/ 1592793 h 4397375"/>
              <a:gd name="connsiteX13342" fmla="*/ 5964038 w 12191954"/>
              <a:gd name="connsiteY13342" fmla="*/ 1592263 h 4397375"/>
              <a:gd name="connsiteX13343" fmla="*/ 5958197 w 12191954"/>
              <a:gd name="connsiteY13343" fmla="*/ 1592793 h 4397375"/>
              <a:gd name="connsiteX13344" fmla="*/ 5953947 w 12191954"/>
              <a:gd name="connsiteY13344" fmla="*/ 1593851 h 4397375"/>
              <a:gd name="connsiteX13345" fmla="*/ 5948106 w 12191954"/>
              <a:gd name="connsiteY13345" fmla="*/ 1595438 h 4397375"/>
              <a:gd name="connsiteX13346" fmla="*/ 5944919 w 12191954"/>
              <a:gd name="connsiteY13346" fmla="*/ 1606022 h 4397375"/>
              <a:gd name="connsiteX13347" fmla="*/ 5943326 w 12191954"/>
              <a:gd name="connsiteY13347" fmla="*/ 1610255 h 4397375"/>
              <a:gd name="connsiteX13348" fmla="*/ 5942794 w 12191954"/>
              <a:gd name="connsiteY13348" fmla="*/ 1613959 h 4397375"/>
              <a:gd name="connsiteX13349" fmla="*/ 5942794 w 12191954"/>
              <a:gd name="connsiteY13349" fmla="*/ 1615547 h 4397375"/>
              <a:gd name="connsiteX13350" fmla="*/ 5944387 w 12191954"/>
              <a:gd name="connsiteY13350" fmla="*/ 1616605 h 4397375"/>
              <a:gd name="connsiteX13351" fmla="*/ 5944919 w 12191954"/>
              <a:gd name="connsiteY13351" fmla="*/ 1617134 h 4397375"/>
              <a:gd name="connsiteX13352" fmla="*/ 5946511 w 12191954"/>
              <a:gd name="connsiteY13352" fmla="*/ 1618722 h 4397375"/>
              <a:gd name="connsiteX13353" fmla="*/ 5949167 w 12191954"/>
              <a:gd name="connsiteY13353" fmla="*/ 1619251 h 4397375"/>
              <a:gd name="connsiteX13354" fmla="*/ 5951292 w 12191954"/>
              <a:gd name="connsiteY13354" fmla="*/ 1619251 h 4397375"/>
              <a:gd name="connsiteX13355" fmla="*/ 5958197 w 12191954"/>
              <a:gd name="connsiteY13355" fmla="*/ 1618722 h 4397375"/>
              <a:gd name="connsiteX13356" fmla="*/ 5954479 w 12191954"/>
              <a:gd name="connsiteY13356" fmla="*/ 1626659 h 4397375"/>
              <a:gd name="connsiteX13357" fmla="*/ 5949700 w 12191954"/>
              <a:gd name="connsiteY13357" fmla="*/ 1634597 h 4397375"/>
              <a:gd name="connsiteX13358" fmla="*/ 5944919 w 12191954"/>
              <a:gd name="connsiteY13358" fmla="*/ 1641476 h 4397375"/>
              <a:gd name="connsiteX13359" fmla="*/ 5939608 w 12191954"/>
              <a:gd name="connsiteY13359" fmla="*/ 1647826 h 4397375"/>
              <a:gd name="connsiteX13360" fmla="*/ 5936421 w 12191954"/>
              <a:gd name="connsiteY13360" fmla="*/ 1650472 h 4397375"/>
              <a:gd name="connsiteX13361" fmla="*/ 5933235 w 12191954"/>
              <a:gd name="connsiteY13361" fmla="*/ 1652589 h 4397375"/>
              <a:gd name="connsiteX13362" fmla="*/ 5930047 w 12191954"/>
              <a:gd name="connsiteY13362" fmla="*/ 1654176 h 4397375"/>
              <a:gd name="connsiteX13363" fmla="*/ 5926330 w 12191954"/>
              <a:gd name="connsiteY13363" fmla="*/ 1655764 h 4397375"/>
              <a:gd name="connsiteX13364" fmla="*/ 5922613 w 12191954"/>
              <a:gd name="connsiteY13364" fmla="*/ 1656293 h 4397375"/>
              <a:gd name="connsiteX13365" fmla="*/ 5919426 w 12191954"/>
              <a:gd name="connsiteY13365" fmla="*/ 1657351 h 4397375"/>
              <a:gd name="connsiteX13366" fmla="*/ 5915177 w 12191954"/>
              <a:gd name="connsiteY13366" fmla="*/ 1657351 h 4397375"/>
              <a:gd name="connsiteX13367" fmla="*/ 5910928 w 12191954"/>
              <a:gd name="connsiteY13367" fmla="*/ 1657351 h 4397375"/>
              <a:gd name="connsiteX13368" fmla="*/ 5911991 w 12191954"/>
              <a:gd name="connsiteY13368" fmla="*/ 1650472 h 4397375"/>
              <a:gd name="connsiteX13369" fmla="*/ 5914646 w 12191954"/>
              <a:gd name="connsiteY13369" fmla="*/ 1645709 h 4397375"/>
              <a:gd name="connsiteX13370" fmla="*/ 5916770 w 12191954"/>
              <a:gd name="connsiteY13370" fmla="*/ 1641476 h 4397375"/>
              <a:gd name="connsiteX13371" fmla="*/ 5919958 w 12191954"/>
              <a:gd name="connsiteY13371" fmla="*/ 1638301 h 4397375"/>
              <a:gd name="connsiteX13372" fmla="*/ 5923143 w 12191954"/>
              <a:gd name="connsiteY13372" fmla="*/ 1635655 h 4397375"/>
              <a:gd name="connsiteX13373" fmla="*/ 5926861 w 12191954"/>
              <a:gd name="connsiteY13373" fmla="*/ 1633539 h 4397375"/>
              <a:gd name="connsiteX13374" fmla="*/ 5930580 w 12191954"/>
              <a:gd name="connsiteY13374" fmla="*/ 1631951 h 4397375"/>
              <a:gd name="connsiteX13375" fmla="*/ 5934829 w 12191954"/>
              <a:gd name="connsiteY13375" fmla="*/ 1630893 h 4397375"/>
              <a:gd name="connsiteX13376" fmla="*/ 5933235 w 12191954"/>
              <a:gd name="connsiteY13376" fmla="*/ 1625072 h 4397375"/>
              <a:gd name="connsiteX13377" fmla="*/ 5931641 w 12191954"/>
              <a:gd name="connsiteY13377" fmla="*/ 1620309 h 4397375"/>
              <a:gd name="connsiteX13378" fmla="*/ 5930580 w 12191954"/>
              <a:gd name="connsiteY13378" fmla="*/ 1616076 h 4397375"/>
              <a:gd name="connsiteX13379" fmla="*/ 5928454 w 12191954"/>
              <a:gd name="connsiteY13379" fmla="*/ 1613430 h 4397375"/>
              <a:gd name="connsiteX13380" fmla="*/ 5926861 w 12191954"/>
              <a:gd name="connsiteY13380" fmla="*/ 1610255 h 4397375"/>
              <a:gd name="connsiteX13381" fmla="*/ 5925268 w 12191954"/>
              <a:gd name="connsiteY13381" fmla="*/ 1608668 h 4397375"/>
              <a:gd name="connsiteX13382" fmla="*/ 5922613 w 12191954"/>
              <a:gd name="connsiteY13382" fmla="*/ 1607080 h 4397375"/>
              <a:gd name="connsiteX13383" fmla="*/ 5920488 w 12191954"/>
              <a:gd name="connsiteY13383" fmla="*/ 1606551 h 4397375"/>
              <a:gd name="connsiteX13384" fmla="*/ 5918363 w 12191954"/>
              <a:gd name="connsiteY13384" fmla="*/ 1606551 h 4397375"/>
              <a:gd name="connsiteX13385" fmla="*/ 5916239 w 12191954"/>
              <a:gd name="connsiteY13385" fmla="*/ 1607080 h 4397375"/>
              <a:gd name="connsiteX13386" fmla="*/ 5910928 w 12191954"/>
              <a:gd name="connsiteY13386" fmla="*/ 1609726 h 4397375"/>
              <a:gd name="connsiteX13387" fmla="*/ 5905616 w 12191954"/>
              <a:gd name="connsiteY13387" fmla="*/ 1612372 h 4397375"/>
              <a:gd name="connsiteX13388" fmla="*/ 5900305 w 12191954"/>
              <a:gd name="connsiteY13388" fmla="*/ 1616605 h 4397375"/>
              <a:gd name="connsiteX13389" fmla="*/ 5897650 w 12191954"/>
              <a:gd name="connsiteY13389" fmla="*/ 1625072 h 4397375"/>
              <a:gd name="connsiteX13390" fmla="*/ 5893932 w 12191954"/>
              <a:gd name="connsiteY13390" fmla="*/ 1635126 h 4397375"/>
              <a:gd name="connsiteX13391" fmla="*/ 5887559 w 12191954"/>
              <a:gd name="connsiteY13391" fmla="*/ 1631951 h 4397375"/>
              <a:gd name="connsiteX13392" fmla="*/ 5881717 w 12191954"/>
              <a:gd name="connsiteY13392" fmla="*/ 1628776 h 4397375"/>
              <a:gd name="connsiteX13393" fmla="*/ 5878530 w 12191954"/>
              <a:gd name="connsiteY13393" fmla="*/ 1629834 h 4397375"/>
              <a:gd name="connsiteX13394" fmla="*/ 5875345 w 12191954"/>
              <a:gd name="connsiteY13394" fmla="*/ 1630893 h 4397375"/>
              <a:gd name="connsiteX13395" fmla="*/ 5872157 w 12191954"/>
              <a:gd name="connsiteY13395" fmla="*/ 1631422 h 4397375"/>
              <a:gd name="connsiteX13396" fmla="*/ 5868439 w 12191954"/>
              <a:gd name="connsiteY13396" fmla="*/ 1630893 h 4397375"/>
              <a:gd name="connsiteX13397" fmla="*/ 5868439 w 12191954"/>
              <a:gd name="connsiteY13397" fmla="*/ 1611843 h 4397375"/>
              <a:gd name="connsiteX13398" fmla="*/ 5866846 w 12191954"/>
              <a:gd name="connsiteY13398" fmla="*/ 1606551 h 4397375"/>
              <a:gd name="connsiteX13399" fmla="*/ 5865253 w 12191954"/>
              <a:gd name="connsiteY13399" fmla="*/ 1600201 h 4397375"/>
              <a:gd name="connsiteX13400" fmla="*/ 5864191 w 12191954"/>
              <a:gd name="connsiteY13400" fmla="*/ 1592263 h 4397375"/>
              <a:gd name="connsiteX13401" fmla="*/ 5864191 w 12191954"/>
              <a:gd name="connsiteY13401" fmla="*/ 1582738 h 4397375"/>
              <a:gd name="connsiteX13402" fmla="*/ 5866846 w 12191954"/>
              <a:gd name="connsiteY13402" fmla="*/ 1585913 h 4397375"/>
              <a:gd name="connsiteX13403" fmla="*/ 5868439 w 12191954"/>
              <a:gd name="connsiteY13403" fmla="*/ 1588559 h 4397375"/>
              <a:gd name="connsiteX13404" fmla="*/ 5868439 w 12191954"/>
              <a:gd name="connsiteY13404" fmla="*/ 1579034 h 4397375"/>
              <a:gd name="connsiteX13405" fmla="*/ 5881717 w 12191954"/>
              <a:gd name="connsiteY13405" fmla="*/ 1583797 h 4397375"/>
              <a:gd name="connsiteX13406" fmla="*/ 5885434 w 12191954"/>
              <a:gd name="connsiteY13406" fmla="*/ 1572684 h 4397375"/>
              <a:gd name="connsiteX13407" fmla="*/ 5887028 w 12191954"/>
              <a:gd name="connsiteY13407" fmla="*/ 1567392 h 4397375"/>
              <a:gd name="connsiteX13408" fmla="*/ 5889153 w 12191954"/>
              <a:gd name="connsiteY13408" fmla="*/ 1563159 h 4397375"/>
              <a:gd name="connsiteX13409" fmla="*/ 5891807 w 12191954"/>
              <a:gd name="connsiteY13409" fmla="*/ 1559455 h 4397375"/>
              <a:gd name="connsiteX13410" fmla="*/ 5893401 w 12191954"/>
              <a:gd name="connsiteY13410" fmla="*/ 1557867 h 4397375"/>
              <a:gd name="connsiteX13411" fmla="*/ 5896057 w 12191954"/>
              <a:gd name="connsiteY13411" fmla="*/ 1556809 h 4397375"/>
              <a:gd name="connsiteX13412" fmla="*/ 5897650 w 12191954"/>
              <a:gd name="connsiteY13412" fmla="*/ 1556280 h 4397375"/>
              <a:gd name="connsiteX13413" fmla="*/ 5900837 w 12191954"/>
              <a:gd name="connsiteY13413" fmla="*/ 1556280 h 4397375"/>
              <a:gd name="connsiteX13414" fmla="*/ 5902961 w 12191954"/>
              <a:gd name="connsiteY13414" fmla="*/ 1556809 h 4397375"/>
              <a:gd name="connsiteX13415" fmla="*/ 5906148 w 12191954"/>
              <a:gd name="connsiteY13415" fmla="*/ 1557867 h 4397375"/>
              <a:gd name="connsiteX13416" fmla="*/ 5904023 w 12191954"/>
              <a:gd name="connsiteY13416" fmla="*/ 1576917 h 4397375"/>
              <a:gd name="connsiteX13417" fmla="*/ 5903493 w 12191954"/>
              <a:gd name="connsiteY13417" fmla="*/ 1590676 h 4397375"/>
              <a:gd name="connsiteX13418" fmla="*/ 5909865 w 12191954"/>
              <a:gd name="connsiteY13418" fmla="*/ 1591205 h 4397375"/>
              <a:gd name="connsiteX13419" fmla="*/ 5912521 w 12191954"/>
              <a:gd name="connsiteY13419" fmla="*/ 1591205 h 4397375"/>
              <a:gd name="connsiteX13420" fmla="*/ 5915708 w 12191954"/>
              <a:gd name="connsiteY13420" fmla="*/ 1590676 h 4397375"/>
              <a:gd name="connsiteX13421" fmla="*/ 5917832 w 12191954"/>
              <a:gd name="connsiteY13421" fmla="*/ 1590147 h 4397375"/>
              <a:gd name="connsiteX13422" fmla="*/ 5921019 w 12191954"/>
              <a:gd name="connsiteY13422" fmla="*/ 1589088 h 4397375"/>
              <a:gd name="connsiteX13423" fmla="*/ 5926861 w 12191954"/>
              <a:gd name="connsiteY13423" fmla="*/ 1584855 h 4397375"/>
              <a:gd name="connsiteX13424" fmla="*/ 5926861 w 12191954"/>
              <a:gd name="connsiteY13424" fmla="*/ 1579563 h 4397375"/>
              <a:gd name="connsiteX13425" fmla="*/ 5926861 w 12191954"/>
              <a:gd name="connsiteY13425" fmla="*/ 1573742 h 4397375"/>
              <a:gd name="connsiteX13426" fmla="*/ 5925798 w 12191954"/>
              <a:gd name="connsiteY13426" fmla="*/ 1566334 h 4397375"/>
              <a:gd name="connsiteX13427" fmla="*/ 5924737 w 12191954"/>
              <a:gd name="connsiteY13427" fmla="*/ 1557867 h 4397375"/>
              <a:gd name="connsiteX13428" fmla="*/ 5926330 w 12191954"/>
              <a:gd name="connsiteY13428" fmla="*/ 1557867 h 4397375"/>
              <a:gd name="connsiteX13429" fmla="*/ 5927925 w 12191954"/>
              <a:gd name="connsiteY13429" fmla="*/ 1558397 h 4397375"/>
              <a:gd name="connsiteX13430" fmla="*/ 5932174 w 12191954"/>
              <a:gd name="connsiteY13430" fmla="*/ 1560513 h 4397375"/>
              <a:gd name="connsiteX13431" fmla="*/ 5936421 w 12191954"/>
              <a:gd name="connsiteY13431" fmla="*/ 1563159 h 4397375"/>
              <a:gd name="connsiteX13432" fmla="*/ 5939608 w 12191954"/>
              <a:gd name="connsiteY13432" fmla="*/ 1565805 h 4397375"/>
              <a:gd name="connsiteX13433" fmla="*/ 5941201 w 12191954"/>
              <a:gd name="connsiteY13433" fmla="*/ 1567392 h 4397375"/>
              <a:gd name="connsiteX13434" fmla="*/ 5941731 w 12191954"/>
              <a:gd name="connsiteY13434" fmla="*/ 1567392 h 4397375"/>
              <a:gd name="connsiteX13435" fmla="*/ 5941731 w 12191954"/>
              <a:gd name="connsiteY13435" fmla="*/ 1566863 h 4397375"/>
              <a:gd name="connsiteX13436" fmla="*/ 5936421 w 12191954"/>
              <a:gd name="connsiteY13436" fmla="*/ 1557867 h 4397375"/>
              <a:gd name="connsiteX13437" fmla="*/ 5940139 w 12191954"/>
              <a:gd name="connsiteY13437" fmla="*/ 1548342 h 4397375"/>
              <a:gd name="connsiteX13438" fmla="*/ 5944387 w 12191954"/>
              <a:gd name="connsiteY13438" fmla="*/ 1540934 h 4397375"/>
              <a:gd name="connsiteX13439" fmla="*/ 5949167 w 12191954"/>
              <a:gd name="connsiteY13439" fmla="*/ 1535642 h 4397375"/>
              <a:gd name="connsiteX13440" fmla="*/ 5951292 w 12191954"/>
              <a:gd name="connsiteY13440" fmla="*/ 1533526 h 4397375"/>
              <a:gd name="connsiteX13441" fmla="*/ 5953947 w 12191954"/>
              <a:gd name="connsiteY13441" fmla="*/ 1531938 h 4397375"/>
              <a:gd name="connsiteX13442" fmla="*/ 5958197 w 12191954"/>
              <a:gd name="connsiteY13442" fmla="*/ 1529821 h 4397375"/>
              <a:gd name="connsiteX13443" fmla="*/ 6091947 w 12191954"/>
              <a:gd name="connsiteY13443" fmla="*/ 1519238 h 4397375"/>
              <a:gd name="connsiteX13444" fmla="*/ 6094089 w 12191954"/>
              <a:gd name="connsiteY13444" fmla="*/ 1519767 h 4397375"/>
              <a:gd name="connsiteX13445" fmla="*/ 6097304 w 12191954"/>
              <a:gd name="connsiteY13445" fmla="*/ 1519767 h 4397375"/>
              <a:gd name="connsiteX13446" fmla="*/ 6099447 w 12191954"/>
              <a:gd name="connsiteY13446" fmla="*/ 1520826 h 4397375"/>
              <a:gd name="connsiteX13447" fmla="*/ 6102126 w 12191954"/>
              <a:gd name="connsiteY13447" fmla="*/ 1522413 h 4397375"/>
              <a:gd name="connsiteX13448" fmla="*/ 6104269 w 12191954"/>
              <a:gd name="connsiteY13448" fmla="*/ 1524530 h 4397375"/>
              <a:gd name="connsiteX13449" fmla="*/ 6106948 w 12191954"/>
              <a:gd name="connsiteY13449" fmla="*/ 1527176 h 4397375"/>
              <a:gd name="connsiteX13450" fmla="*/ 6109092 w 12191954"/>
              <a:gd name="connsiteY13450" fmla="*/ 1530880 h 4397375"/>
              <a:gd name="connsiteX13451" fmla="*/ 6111234 w 12191954"/>
              <a:gd name="connsiteY13451" fmla="*/ 1535113 h 4397375"/>
              <a:gd name="connsiteX13452" fmla="*/ 6112842 w 12191954"/>
              <a:gd name="connsiteY13452" fmla="*/ 1539876 h 4397375"/>
              <a:gd name="connsiteX13453" fmla="*/ 6113913 w 12191954"/>
              <a:gd name="connsiteY13453" fmla="*/ 1545167 h 4397375"/>
              <a:gd name="connsiteX13454" fmla="*/ 6114985 w 12191954"/>
              <a:gd name="connsiteY13454" fmla="*/ 1551517 h 4397375"/>
              <a:gd name="connsiteX13455" fmla="*/ 6116056 w 12191954"/>
              <a:gd name="connsiteY13455" fmla="*/ 1558926 h 4397375"/>
              <a:gd name="connsiteX13456" fmla="*/ 6116592 w 12191954"/>
              <a:gd name="connsiteY13456" fmla="*/ 1566863 h 4397375"/>
              <a:gd name="connsiteX13457" fmla="*/ 6116056 w 12191954"/>
              <a:gd name="connsiteY13457" fmla="*/ 1575859 h 4397375"/>
              <a:gd name="connsiteX13458" fmla="*/ 6114985 w 12191954"/>
              <a:gd name="connsiteY13458" fmla="*/ 1585384 h 4397375"/>
              <a:gd name="connsiteX13459" fmla="*/ 6112306 w 12191954"/>
              <a:gd name="connsiteY13459" fmla="*/ 1588030 h 4397375"/>
              <a:gd name="connsiteX13460" fmla="*/ 6109627 w 12191954"/>
              <a:gd name="connsiteY13460" fmla="*/ 1589088 h 4397375"/>
              <a:gd name="connsiteX13461" fmla="*/ 6106948 w 12191954"/>
              <a:gd name="connsiteY13461" fmla="*/ 1589088 h 4397375"/>
              <a:gd name="connsiteX13462" fmla="*/ 6104269 w 12191954"/>
              <a:gd name="connsiteY13462" fmla="*/ 1588559 h 4397375"/>
              <a:gd name="connsiteX13463" fmla="*/ 6102126 w 12191954"/>
              <a:gd name="connsiteY13463" fmla="*/ 1586971 h 4397375"/>
              <a:gd name="connsiteX13464" fmla="*/ 6099447 w 12191954"/>
              <a:gd name="connsiteY13464" fmla="*/ 1584855 h 4397375"/>
              <a:gd name="connsiteX13465" fmla="*/ 6094625 w 12191954"/>
              <a:gd name="connsiteY13465" fmla="*/ 1580621 h 4397375"/>
              <a:gd name="connsiteX13466" fmla="*/ 6091411 w 12191954"/>
              <a:gd name="connsiteY13466" fmla="*/ 1576917 h 4397375"/>
              <a:gd name="connsiteX13467" fmla="*/ 6089268 w 12191954"/>
              <a:gd name="connsiteY13467" fmla="*/ 1575859 h 4397375"/>
              <a:gd name="connsiteX13468" fmla="*/ 6088197 w 12191954"/>
              <a:gd name="connsiteY13468" fmla="*/ 1575330 h 4397375"/>
              <a:gd name="connsiteX13469" fmla="*/ 6087124 w 12191954"/>
              <a:gd name="connsiteY13469" fmla="*/ 1575859 h 4397375"/>
              <a:gd name="connsiteX13470" fmla="*/ 6086053 w 12191954"/>
              <a:gd name="connsiteY13470" fmla="*/ 1577446 h 4397375"/>
              <a:gd name="connsiteX13471" fmla="*/ 6084981 w 12191954"/>
              <a:gd name="connsiteY13471" fmla="*/ 1580621 h 4397375"/>
              <a:gd name="connsiteX13472" fmla="*/ 6084981 w 12191954"/>
              <a:gd name="connsiteY13472" fmla="*/ 1585384 h 4397375"/>
              <a:gd name="connsiteX13473" fmla="*/ 6083373 w 12191954"/>
              <a:gd name="connsiteY13473" fmla="*/ 1584326 h 4397375"/>
              <a:gd name="connsiteX13474" fmla="*/ 6082839 w 12191954"/>
              <a:gd name="connsiteY13474" fmla="*/ 1583267 h 4397375"/>
              <a:gd name="connsiteX13475" fmla="*/ 6081231 w 12191954"/>
              <a:gd name="connsiteY13475" fmla="*/ 1579563 h 4397375"/>
              <a:gd name="connsiteX13476" fmla="*/ 6079623 w 12191954"/>
              <a:gd name="connsiteY13476" fmla="*/ 1575330 h 4397375"/>
              <a:gd name="connsiteX13477" fmla="*/ 6079623 w 12191954"/>
              <a:gd name="connsiteY13477" fmla="*/ 1571096 h 4397375"/>
              <a:gd name="connsiteX13478" fmla="*/ 6080160 w 12191954"/>
              <a:gd name="connsiteY13478" fmla="*/ 1566334 h 4397375"/>
              <a:gd name="connsiteX13479" fmla="*/ 6081767 w 12191954"/>
              <a:gd name="connsiteY13479" fmla="*/ 1562630 h 4397375"/>
              <a:gd name="connsiteX13480" fmla="*/ 6082839 w 12191954"/>
              <a:gd name="connsiteY13480" fmla="*/ 1560513 h 4397375"/>
              <a:gd name="connsiteX13481" fmla="*/ 6083910 w 12191954"/>
              <a:gd name="connsiteY13481" fmla="*/ 1559984 h 4397375"/>
              <a:gd name="connsiteX13482" fmla="*/ 6084981 w 12191954"/>
              <a:gd name="connsiteY13482" fmla="*/ 1559455 h 4397375"/>
              <a:gd name="connsiteX13483" fmla="*/ 6081767 w 12191954"/>
              <a:gd name="connsiteY13483" fmla="*/ 1556280 h 4397375"/>
              <a:gd name="connsiteX13484" fmla="*/ 6078552 w 12191954"/>
              <a:gd name="connsiteY13484" fmla="*/ 1553634 h 4397375"/>
              <a:gd name="connsiteX13485" fmla="*/ 6076944 w 12191954"/>
              <a:gd name="connsiteY13485" fmla="*/ 1550459 h 4397375"/>
              <a:gd name="connsiteX13486" fmla="*/ 6074803 w 12191954"/>
              <a:gd name="connsiteY13486" fmla="*/ 1546755 h 4397375"/>
              <a:gd name="connsiteX13487" fmla="*/ 6074266 w 12191954"/>
              <a:gd name="connsiteY13487" fmla="*/ 1544109 h 4397375"/>
              <a:gd name="connsiteX13488" fmla="*/ 6073730 w 12191954"/>
              <a:gd name="connsiteY13488" fmla="*/ 1540934 h 4397375"/>
              <a:gd name="connsiteX13489" fmla="*/ 6073730 w 12191954"/>
              <a:gd name="connsiteY13489" fmla="*/ 1537759 h 4397375"/>
              <a:gd name="connsiteX13490" fmla="*/ 6074266 w 12191954"/>
              <a:gd name="connsiteY13490" fmla="*/ 1535113 h 4397375"/>
              <a:gd name="connsiteX13491" fmla="*/ 6074803 w 12191954"/>
              <a:gd name="connsiteY13491" fmla="*/ 1531938 h 4397375"/>
              <a:gd name="connsiteX13492" fmla="*/ 6076409 w 12191954"/>
              <a:gd name="connsiteY13492" fmla="*/ 1529821 h 4397375"/>
              <a:gd name="connsiteX13493" fmla="*/ 6078016 w 12191954"/>
              <a:gd name="connsiteY13493" fmla="*/ 1527176 h 4397375"/>
              <a:gd name="connsiteX13494" fmla="*/ 6079623 w 12191954"/>
              <a:gd name="connsiteY13494" fmla="*/ 1525059 h 4397375"/>
              <a:gd name="connsiteX13495" fmla="*/ 6081767 w 12191954"/>
              <a:gd name="connsiteY13495" fmla="*/ 1522942 h 4397375"/>
              <a:gd name="connsiteX13496" fmla="*/ 6083910 w 12191954"/>
              <a:gd name="connsiteY13496" fmla="*/ 1521355 h 4397375"/>
              <a:gd name="connsiteX13497" fmla="*/ 6086589 w 12191954"/>
              <a:gd name="connsiteY13497" fmla="*/ 1520296 h 4397375"/>
              <a:gd name="connsiteX13498" fmla="*/ 6088732 w 12191954"/>
              <a:gd name="connsiteY13498" fmla="*/ 1519767 h 4397375"/>
              <a:gd name="connsiteX13499" fmla="*/ 5811274 w 12191954"/>
              <a:gd name="connsiteY13499" fmla="*/ 1517650 h 4397375"/>
              <a:gd name="connsiteX13500" fmla="*/ 5807570 w 12191954"/>
              <a:gd name="connsiteY13500" fmla="*/ 1525588 h 4397375"/>
              <a:gd name="connsiteX13501" fmla="*/ 5805455 w 12191954"/>
              <a:gd name="connsiteY13501" fmla="*/ 1532467 h 4397375"/>
              <a:gd name="connsiteX13502" fmla="*/ 5804395 w 12191954"/>
              <a:gd name="connsiteY13502" fmla="*/ 1537759 h 4397375"/>
              <a:gd name="connsiteX13503" fmla="*/ 5804925 w 12191954"/>
              <a:gd name="connsiteY13503" fmla="*/ 1542521 h 4397375"/>
              <a:gd name="connsiteX13504" fmla="*/ 5806512 w 12191954"/>
              <a:gd name="connsiteY13504" fmla="*/ 1546754 h 4397375"/>
              <a:gd name="connsiteX13505" fmla="*/ 5808099 w 12191954"/>
              <a:gd name="connsiteY13505" fmla="*/ 1549929 h 4397375"/>
              <a:gd name="connsiteX13506" fmla="*/ 5810216 w 12191954"/>
              <a:gd name="connsiteY13506" fmla="*/ 1552575 h 4397375"/>
              <a:gd name="connsiteX13507" fmla="*/ 5813391 w 12191954"/>
              <a:gd name="connsiteY13507" fmla="*/ 1555221 h 4397375"/>
              <a:gd name="connsiteX13508" fmla="*/ 5819740 w 12191954"/>
              <a:gd name="connsiteY13508" fmla="*/ 1559454 h 4397375"/>
              <a:gd name="connsiteX13509" fmla="*/ 5823445 w 12191954"/>
              <a:gd name="connsiteY13509" fmla="*/ 1561571 h 4397375"/>
              <a:gd name="connsiteX13510" fmla="*/ 5826619 w 12191954"/>
              <a:gd name="connsiteY13510" fmla="*/ 1564746 h 4397375"/>
              <a:gd name="connsiteX13511" fmla="*/ 5829265 w 12191954"/>
              <a:gd name="connsiteY13511" fmla="*/ 1567392 h 4397375"/>
              <a:gd name="connsiteX13512" fmla="*/ 5831911 w 12191954"/>
              <a:gd name="connsiteY13512" fmla="*/ 1571625 h 4397375"/>
              <a:gd name="connsiteX13513" fmla="*/ 5833499 w 12191954"/>
              <a:gd name="connsiteY13513" fmla="*/ 1576388 h 4397375"/>
              <a:gd name="connsiteX13514" fmla="*/ 5834028 w 12191954"/>
              <a:gd name="connsiteY13514" fmla="*/ 1582209 h 4397375"/>
              <a:gd name="connsiteX13515" fmla="*/ 5832969 w 12191954"/>
              <a:gd name="connsiteY13515" fmla="*/ 1584325 h 4397375"/>
              <a:gd name="connsiteX13516" fmla="*/ 5830853 w 12191954"/>
              <a:gd name="connsiteY13516" fmla="*/ 1585913 h 4397375"/>
              <a:gd name="connsiteX13517" fmla="*/ 5824503 w 12191954"/>
              <a:gd name="connsiteY13517" fmla="*/ 1589617 h 4397375"/>
              <a:gd name="connsiteX13518" fmla="*/ 5818153 w 12191954"/>
              <a:gd name="connsiteY13518" fmla="*/ 1594380 h 4397375"/>
              <a:gd name="connsiteX13519" fmla="*/ 5810216 w 12191954"/>
              <a:gd name="connsiteY13519" fmla="*/ 1600730 h 4397375"/>
              <a:gd name="connsiteX13520" fmla="*/ 5806512 w 12191954"/>
              <a:gd name="connsiteY13520" fmla="*/ 1604434 h 4397375"/>
              <a:gd name="connsiteX13521" fmla="*/ 5802808 w 12191954"/>
              <a:gd name="connsiteY13521" fmla="*/ 1608667 h 4397375"/>
              <a:gd name="connsiteX13522" fmla="*/ 5799104 w 12191954"/>
              <a:gd name="connsiteY13522" fmla="*/ 1613430 h 4397375"/>
              <a:gd name="connsiteX13523" fmla="*/ 5795400 w 12191954"/>
              <a:gd name="connsiteY13523" fmla="*/ 1618192 h 4397375"/>
              <a:gd name="connsiteX13524" fmla="*/ 5792755 w 12191954"/>
              <a:gd name="connsiteY13524" fmla="*/ 1624013 h 4397375"/>
              <a:gd name="connsiteX13525" fmla="*/ 5790109 w 12191954"/>
              <a:gd name="connsiteY13525" fmla="*/ 1630892 h 4397375"/>
              <a:gd name="connsiteX13526" fmla="*/ 5787992 w 12191954"/>
              <a:gd name="connsiteY13526" fmla="*/ 1638301 h 4397375"/>
              <a:gd name="connsiteX13527" fmla="*/ 5786404 w 12191954"/>
              <a:gd name="connsiteY13527" fmla="*/ 1646238 h 4397375"/>
              <a:gd name="connsiteX13528" fmla="*/ 5784287 w 12191954"/>
              <a:gd name="connsiteY13528" fmla="*/ 1644651 h 4397375"/>
              <a:gd name="connsiteX13529" fmla="*/ 5782700 w 12191954"/>
              <a:gd name="connsiteY13529" fmla="*/ 1642005 h 4397375"/>
              <a:gd name="connsiteX13530" fmla="*/ 5780584 w 12191954"/>
              <a:gd name="connsiteY13530" fmla="*/ 1638301 h 4397375"/>
              <a:gd name="connsiteX13531" fmla="*/ 5780054 w 12191954"/>
              <a:gd name="connsiteY13531" fmla="*/ 1633538 h 4397375"/>
              <a:gd name="connsiteX13532" fmla="*/ 5779526 w 12191954"/>
              <a:gd name="connsiteY13532" fmla="*/ 1627717 h 4397375"/>
              <a:gd name="connsiteX13533" fmla="*/ 5779526 w 12191954"/>
              <a:gd name="connsiteY13533" fmla="*/ 1621367 h 4397375"/>
              <a:gd name="connsiteX13534" fmla="*/ 5779526 w 12191954"/>
              <a:gd name="connsiteY13534" fmla="*/ 1609196 h 4397375"/>
              <a:gd name="connsiteX13535" fmla="*/ 5780584 w 12191954"/>
              <a:gd name="connsiteY13535" fmla="*/ 1595967 h 4397375"/>
              <a:gd name="connsiteX13536" fmla="*/ 5782700 w 12191954"/>
              <a:gd name="connsiteY13536" fmla="*/ 1584325 h 4397375"/>
              <a:gd name="connsiteX13537" fmla="*/ 5784818 w 12191954"/>
              <a:gd name="connsiteY13537" fmla="*/ 1574800 h 4397375"/>
              <a:gd name="connsiteX13538" fmla="*/ 5786933 w 12191954"/>
              <a:gd name="connsiteY13538" fmla="*/ 1568979 h 4397375"/>
              <a:gd name="connsiteX13539" fmla="*/ 5785346 w 12191954"/>
              <a:gd name="connsiteY13539" fmla="*/ 1559984 h 4397375"/>
              <a:gd name="connsiteX13540" fmla="*/ 5784818 w 12191954"/>
              <a:gd name="connsiteY13540" fmla="*/ 1557867 h 4397375"/>
              <a:gd name="connsiteX13541" fmla="*/ 5784287 w 12191954"/>
              <a:gd name="connsiteY13541" fmla="*/ 1557338 h 4397375"/>
              <a:gd name="connsiteX13542" fmla="*/ 5783230 w 12191954"/>
              <a:gd name="connsiteY13542" fmla="*/ 1557338 h 4397375"/>
              <a:gd name="connsiteX13543" fmla="*/ 5782171 w 12191954"/>
              <a:gd name="connsiteY13543" fmla="*/ 1558925 h 4397375"/>
              <a:gd name="connsiteX13544" fmla="*/ 5778996 w 12191954"/>
              <a:gd name="connsiteY13544" fmla="*/ 1562629 h 4397375"/>
              <a:gd name="connsiteX13545" fmla="*/ 5775822 w 12191954"/>
              <a:gd name="connsiteY13545" fmla="*/ 1567392 h 4397375"/>
              <a:gd name="connsiteX13546" fmla="*/ 5774234 w 12191954"/>
              <a:gd name="connsiteY13546" fmla="*/ 1570038 h 4397375"/>
              <a:gd name="connsiteX13547" fmla="*/ 5772117 w 12191954"/>
              <a:gd name="connsiteY13547" fmla="*/ 1571625 h 4397375"/>
              <a:gd name="connsiteX13548" fmla="*/ 5770001 w 12191954"/>
              <a:gd name="connsiteY13548" fmla="*/ 1572155 h 4397375"/>
              <a:gd name="connsiteX13549" fmla="*/ 5767885 w 12191954"/>
              <a:gd name="connsiteY13549" fmla="*/ 1572155 h 4397375"/>
              <a:gd name="connsiteX13550" fmla="*/ 5765238 w 12191954"/>
              <a:gd name="connsiteY13550" fmla="*/ 1571096 h 4397375"/>
              <a:gd name="connsiteX13551" fmla="*/ 5763122 w 12191954"/>
              <a:gd name="connsiteY13551" fmla="*/ 1568979 h 4397375"/>
              <a:gd name="connsiteX13552" fmla="*/ 5762064 w 12191954"/>
              <a:gd name="connsiteY13552" fmla="*/ 1575330 h 4397375"/>
              <a:gd name="connsiteX13553" fmla="*/ 5761005 w 12191954"/>
              <a:gd name="connsiteY13553" fmla="*/ 1581150 h 4397375"/>
              <a:gd name="connsiteX13554" fmla="*/ 5762064 w 12191954"/>
              <a:gd name="connsiteY13554" fmla="*/ 1585384 h 4397375"/>
              <a:gd name="connsiteX13555" fmla="*/ 5762592 w 12191954"/>
              <a:gd name="connsiteY13555" fmla="*/ 1588559 h 4397375"/>
              <a:gd name="connsiteX13556" fmla="*/ 5763651 w 12191954"/>
              <a:gd name="connsiteY13556" fmla="*/ 1590675 h 4397375"/>
              <a:gd name="connsiteX13557" fmla="*/ 5765238 w 12191954"/>
              <a:gd name="connsiteY13557" fmla="*/ 1592263 h 4397375"/>
              <a:gd name="connsiteX13558" fmla="*/ 5768414 w 12191954"/>
              <a:gd name="connsiteY13558" fmla="*/ 1594380 h 4397375"/>
              <a:gd name="connsiteX13559" fmla="*/ 5772117 w 12191954"/>
              <a:gd name="connsiteY13559" fmla="*/ 1596496 h 4397375"/>
              <a:gd name="connsiteX13560" fmla="*/ 5773705 w 12191954"/>
              <a:gd name="connsiteY13560" fmla="*/ 1598613 h 4397375"/>
              <a:gd name="connsiteX13561" fmla="*/ 5774763 w 12191954"/>
              <a:gd name="connsiteY13561" fmla="*/ 1600730 h 4397375"/>
              <a:gd name="connsiteX13562" fmla="*/ 5775292 w 12191954"/>
              <a:gd name="connsiteY13562" fmla="*/ 1603905 h 4397375"/>
              <a:gd name="connsiteX13563" fmla="*/ 5775822 w 12191954"/>
              <a:gd name="connsiteY13563" fmla="*/ 1608138 h 4397375"/>
              <a:gd name="connsiteX13564" fmla="*/ 5775292 w 12191954"/>
              <a:gd name="connsiteY13564" fmla="*/ 1613430 h 4397375"/>
              <a:gd name="connsiteX13565" fmla="*/ 5774234 w 12191954"/>
              <a:gd name="connsiteY13565" fmla="*/ 1620309 h 4397375"/>
              <a:gd name="connsiteX13566" fmla="*/ 5771060 w 12191954"/>
              <a:gd name="connsiteY13566" fmla="*/ 1616076 h 4397375"/>
              <a:gd name="connsiteX13567" fmla="*/ 5767885 w 12191954"/>
              <a:gd name="connsiteY13567" fmla="*/ 1612900 h 4397375"/>
              <a:gd name="connsiteX13568" fmla="*/ 5763651 w 12191954"/>
              <a:gd name="connsiteY13568" fmla="*/ 1609725 h 4397375"/>
              <a:gd name="connsiteX13569" fmla="*/ 5759418 w 12191954"/>
              <a:gd name="connsiteY13569" fmla="*/ 1607609 h 4397375"/>
              <a:gd name="connsiteX13570" fmla="*/ 5755185 w 12191954"/>
              <a:gd name="connsiteY13570" fmla="*/ 1604963 h 4397375"/>
              <a:gd name="connsiteX13571" fmla="*/ 5752010 w 12191954"/>
              <a:gd name="connsiteY13571" fmla="*/ 1601788 h 4397375"/>
              <a:gd name="connsiteX13572" fmla="*/ 5747776 w 12191954"/>
              <a:gd name="connsiteY13572" fmla="*/ 1598613 h 4397375"/>
              <a:gd name="connsiteX13573" fmla="*/ 5744602 w 12191954"/>
              <a:gd name="connsiteY13573" fmla="*/ 1594380 h 4397375"/>
              <a:gd name="connsiteX13574" fmla="*/ 5745130 w 12191954"/>
              <a:gd name="connsiteY13574" fmla="*/ 1580621 h 4397375"/>
              <a:gd name="connsiteX13575" fmla="*/ 5744602 w 12191954"/>
              <a:gd name="connsiteY13575" fmla="*/ 1570038 h 4397375"/>
              <a:gd name="connsiteX13576" fmla="*/ 5743544 w 12191954"/>
              <a:gd name="connsiteY13576" fmla="*/ 1562100 h 4397375"/>
              <a:gd name="connsiteX13577" fmla="*/ 5742485 w 12191954"/>
              <a:gd name="connsiteY13577" fmla="*/ 1555750 h 4397375"/>
              <a:gd name="connsiteX13578" fmla="*/ 5740897 w 12191954"/>
              <a:gd name="connsiteY13578" fmla="*/ 1549929 h 4397375"/>
              <a:gd name="connsiteX13579" fmla="*/ 5740368 w 12191954"/>
              <a:gd name="connsiteY13579" fmla="*/ 1544638 h 4397375"/>
              <a:gd name="connsiteX13580" fmla="*/ 5740897 w 12191954"/>
              <a:gd name="connsiteY13580" fmla="*/ 1541463 h 4397375"/>
              <a:gd name="connsiteX13581" fmla="*/ 5741427 w 12191954"/>
              <a:gd name="connsiteY13581" fmla="*/ 1537759 h 4397375"/>
              <a:gd name="connsiteX13582" fmla="*/ 5745130 w 12191954"/>
              <a:gd name="connsiteY13582" fmla="*/ 1529821 h 4397375"/>
              <a:gd name="connsiteX13583" fmla="*/ 5749893 w 12191954"/>
              <a:gd name="connsiteY13583" fmla="*/ 1535642 h 4397375"/>
              <a:gd name="connsiteX13584" fmla="*/ 5754655 w 12191954"/>
              <a:gd name="connsiteY13584" fmla="*/ 1540404 h 4397375"/>
              <a:gd name="connsiteX13585" fmla="*/ 5758889 w 12191954"/>
              <a:gd name="connsiteY13585" fmla="*/ 1544109 h 4397375"/>
              <a:gd name="connsiteX13586" fmla="*/ 5763122 w 12191954"/>
              <a:gd name="connsiteY13586" fmla="*/ 1545696 h 4397375"/>
              <a:gd name="connsiteX13587" fmla="*/ 5766826 w 12191954"/>
              <a:gd name="connsiteY13587" fmla="*/ 1546754 h 4397375"/>
              <a:gd name="connsiteX13588" fmla="*/ 5770001 w 12191954"/>
              <a:gd name="connsiteY13588" fmla="*/ 1546754 h 4397375"/>
              <a:gd name="connsiteX13589" fmla="*/ 5773705 w 12191954"/>
              <a:gd name="connsiteY13589" fmla="*/ 1545696 h 4397375"/>
              <a:gd name="connsiteX13590" fmla="*/ 5777409 w 12191954"/>
              <a:gd name="connsiteY13590" fmla="*/ 1544638 h 4397375"/>
              <a:gd name="connsiteX13591" fmla="*/ 5780584 w 12191954"/>
              <a:gd name="connsiteY13591" fmla="*/ 1541992 h 4397375"/>
              <a:gd name="connsiteX13592" fmla="*/ 5784287 w 12191954"/>
              <a:gd name="connsiteY13592" fmla="*/ 1539346 h 4397375"/>
              <a:gd name="connsiteX13593" fmla="*/ 5792225 w 12191954"/>
              <a:gd name="connsiteY13593" fmla="*/ 1532467 h 4397375"/>
              <a:gd name="connsiteX13594" fmla="*/ 5801221 w 12191954"/>
              <a:gd name="connsiteY13594" fmla="*/ 1525058 h 4397375"/>
              <a:gd name="connsiteX13595" fmla="*/ 5805455 w 12191954"/>
              <a:gd name="connsiteY13595" fmla="*/ 1521354 h 4397375"/>
              <a:gd name="connsiteX13596" fmla="*/ 6227249 w 12191954"/>
              <a:gd name="connsiteY13596" fmla="*/ 1516063 h 4397375"/>
              <a:gd name="connsiteX13597" fmla="*/ 6229872 w 12191954"/>
              <a:gd name="connsiteY13597" fmla="*/ 1519238 h 4397375"/>
              <a:gd name="connsiteX13598" fmla="*/ 6231445 w 12191954"/>
              <a:gd name="connsiteY13598" fmla="*/ 1522413 h 4397375"/>
              <a:gd name="connsiteX13599" fmla="*/ 6232494 w 12191954"/>
              <a:gd name="connsiteY13599" fmla="*/ 1526646 h 4397375"/>
              <a:gd name="connsiteX13600" fmla="*/ 6233543 w 12191954"/>
              <a:gd name="connsiteY13600" fmla="*/ 1530880 h 4397375"/>
              <a:gd name="connsiteX13601" fmla="*/ 6234067 w 12191954"/>
              <a:gd name="connsiteY13601" fmla="*/ 1535113 h 4397375"/>
              <a:gd name="connsiteX13602" fmla="*/ 6233543 w 12191954"/>
              <a:gd name="connsiteY13602" fmla="*/ 1539876 h 4397375"/>
              <a:gd name="connsiteX13603" fmla="*/ 6233543 w 12191954"/>
              <a:gd name="connsiteY13603" fmla="*/ 1544638 h 4397375"/>
              <a:gd name="connsiteX13604" fmla="*/ 6231969 w 12191954"/>
              <a:gd name="connsiteY13604" fmla="*/ 1549401 h 4397375"/>
              <a:gd name="connsiteX13605" fmla="*/ 6230921 w 12191954"/>
              <a:gd name="connsiteY13605" fmla="*/ 1553634 h 4397375"/>
              <a:gd name="connsiteX13606" fmla="*/ 6229872 w 12191954"/>
              <a:gd name="connsiteY13606" fmla="*/ 1558396 h 4397375"/>
              <a:gd name="connsiteX13607" fmla="*/ 6227249 w 12191954"/>
              <a:gd name="connsiteY13607" fmla="*/ 1561571 h 4397375"/>
              <a:gd name="connsiteX13608" fmla="*/ 6225676 w 12191954"/>
              <a:gd name="connsiteY13608" fmla="*/ 1564746 h 4397375"/>
              <a:gd name="connsiteX13609" fmla="*/ 6223054 w 12191954"/>
              <a:gd name="connsiteY13609" fmla="*/ 1567921 h 4397375"/>
              <a:gd name="connsiteX13610" fmla="*/ 6220956 w 12191954"/>
              <a:gd name="connsiteY13610" fmla="*/ 1569509 h 4397375"/>
              <a:gd name="connsiteX13611" fmla="*/ 6217809 w 12191954"/>
              <a:gd name="connsiteY13611" fmla="*/ 1570567 h 4397375"/>
              <a:gd name="connsiteX13612" fmla="*/ 6215712 w 12191954"/>
              <a:gd name="connsiteY13612" fmla="*/ 1570567 h 4397375"/>
              <a:gd name="connsiteX13613" fmla="*/ 6213089 w 12191954"/>
              <a:gd name="connsiteY13613" fmla="*/ 1571096 h 4397375"/>
              <a:gd name="connsiteX13614" fmla="*/ 6210467 w 12191954"/>
              <a:gd name="connsiteY13614" fmla="*/ 1571096 h 4397375"/>
              <a:gd name="connsiteX13615" fmla="*/ 6207845 w 12191954"/>
              <a:gd name="connsiteY13615" fmla="*/ 1570038 h 4397375"/>
              <a:gd name="connsiteX13616" fmla="*/ 6205223 w 12191954"/>
              <a:gd name="connsiteY13616" fmla="*/ 1568980 h 4397375"/>
              <a:gd name="connsiteX13617" fmla="*/ 6199978 w 12191954"/>
              <a:gd name="connsiteY13617" fmla="*/ 1565805 h 4397375"/>
              <a:gd name="connsiteX13618" fmla="*/ 6196832 w 12191954"/>
              <a:gd name="connsiteY13618" fmla="*/ 1564217 h 4397375"/>
              <a:gd name="connsiteX13619" fmla="*/ 6194734 w 12191954"/>
              <a:gd name="connsiteY13619" fmla="*/ 1563688 h 4397375"/>
              <a:gd name="connsiteX13620" fmla="*/ 6192112 w 12191954"/>
              <a:gd name="connsiteY13620" fmla="*/ 1563159 h 4397375"/>
              <a:gd name="connsiteX13621" fmla="*/ 6190538 w 12191954"/>
              <a:gd name="connsiteY13621" fmla="*/ 1563688 h 4397375"/>
              <a:gd name="connsiteX13622" fmla="*/ 6188440 w 12191954"/>
              <a:gd name="connsiteY13622" fmla="*/ 1565276 h 4397375"/>
              <a:gd name="connsiteX13623" fmla="*/ 6187392 w 12191954"/>
              <a:gd name="connsiteY13623" fmla="*/ 1568451 h 4397375"/>
              <a:gd name="connsiteX13624" fmla="*/ 6186343 w 12191954"/>
              <a:gd name="connsiteY13624" fmla="*/ 1573213 h 4397375"/>
              <a:gd name="connsiteX13625" fmla="*/ 6185818 w 12191954"/>
              <a:gd name="connsiteY13625" fmla="*/ 1579563 h 4397375"/>
              <a:gd name="connsiteX13626" fmla="*/ 6186343 w 12191954"/>
              <a:gd name="connsiteY13626" fmla="*/ 1588030 h 4397375"/>
              <a:gd name="connsiteX13627" fmla="*/ 6186867 w 12191954"/>
              <a:gd name="connsiteY13627" fmla="*/ 1598613 h 4397375"/>
              <a:gd name="connsiteX13628" fmla="*/ 6185818 w 12191954"/>
              <a:gd name="connsiteY13628" fmla="*/ 1598084 h 4397375"/>
              <a:gd name="connsiteX13629" fmla="*/ 6184769 w 12191954"/>
              <a:gd name="connsiteY13629" fmla="*/ 1596496 h 4397375"/>
              <a:gd name="connsiteX13630" fmla="*/ 6183196 w 12191954"/>
              <a:gd name="connsiteY13630" fmla="*/ 1593321 h 4397375"/>
              <a:gd name="connsiteX13631" fmla="*/ 6181623 w 12191954"/>
              <a:gd name="connsiteY13631" fmla="*/ 1584855 h 4397375"/>
              <a:gd name="connsiteX13632" fmla="*/ 6180574 w 12191954"/>
              <a:gd name="connsiteY13632" fmla="*/ 1580092 h 4397375"/>
              <a:gd name="connsiteX13633" fmla="*/ 6179000 w 12191954"/>
              <a:gd name="connsiteY13633" fmla="*/ 1576388 h 4397375"/>
              <a:gd name="connsiteX13634" fmla="*/ 6177427 w 12191954"/>
              <a:gd name="connsiteY13634" fmla="*/ 1573742 h 4397375"/>
              <a:gd name="connsiteX13635" fmla="*/ 6176378 w 12191954"/>
              <a:gd name="connsiteY13635" fmla="*/ 1573213 h 4397375"/>
              <a:gd name="connsiteX13636" fmla="*/ 6175329 w 12191954"/>
              <a:gd name="connsiteY13636" fmla="*/ 1573213 h 4397375"/>
              <a:gd name="connsiteX13637" fmla="*/ 6175854 w 12191954"/>
              <a:gd name="connsiteY13637" fmla="*/ 1566863 h 4397375"/>
              <a:gd name="connsiteX13638" fmla="*/ 6176378 w 12191954"/>
              <a:gd name="connsiteY13638" fmla="*/ 1562101 h 4397375"/>
              <a:gd name="connsiteX13639" fmla="*/ 6177427 w 12191954"/>
              <a:gd name="connsiteY13639" fmla="*/ 1558926 h 4397375"/>
              <a:gd name="connsiteX13640" fmla="*/ 6178476 w 12191954"/>
              <a:gd name="connsiteY13640" fmla="*/ 1555221 h 4397375"/>
              <a:gd name="connsiteX13641" fmla="*/ 6180574 w 12191954"/>
              <a:gd name="connsiteY13641" fmla="*/ 1553105 h 4397375"/>
              <a:gd name="connsiteX13642" fmla="*/ 6182147 w 12191954"/>
              <a:gd name="connsiteY13642" fmla="*/ 1550459 h 4397375"/>
              <a:gd name="connsiteX13643" fmla="*/ 6184769 w 12191954"/>
              <a:gd name="connsiteY13643" fmla="*/ 1548871 h 4397375"/>
              <a:gd name="connsiteX13644" fmla="*/ 6186867 w 12191954"/>
              <a:gd name="connsiteY13644" fmla="*/ 1547284 h 4397375"/>
              <a:gd name="connsiteX13645" fmla="*/ 6188965 w 12191954"/>
              <a:gd name="connsiteY13645" fmla="*/ 1546755 h 4397375"/>
              <a:gd name="connsiteX13646" fmla="*/ 6192112 w 12191954"/>
              <a:gd name="connsiteY13646" fmla="*/ 1546226 h 4397375"/>
              <a:gd name="connsiteX13647" fmla="*/ 6197880 w 12191954"/>
              <a:gd name="connsiteY13647" fmla="*/ 1546226 h 4397375"/>
              <a:gd name="connsiteX13648" fmla="*/ 6209943 w 12191954"/>
              <a:gd name="connsiteY13648" fmla="*/ 1547284 h 4397375"/>
              <a:gd name="connsiteX13649" fmla="*/ 6210992 w 12191954"/>
              <a:gd name="connsiteY13649" fmla="*/ 1545167 h 4397375"/>
              <a:gd name="connsiteX13650" fmla="*/ 6212040 w 12191954"/>
              <a:gd name="connsiteY13650" fmla="*/ 1543580 h 4397375"/>
              <a:gd name="connsiteX13651" fmla="*/ 6215187 w 12191954"/>
              <a:gd name="connsiteY13651" fmla="*/ 1540934 h 4397375"/>
              <a:gd name="connsiteX13652" fmla="*/ 6220956 w 12191954"/>
              <a:gd name="connsiteY13652" fmla="*/ 1536701 h 4397375"/>
              <a:gd name="connsiteX13653" fmla="*/ 6223054 w 12191954"/>
              <a:gd name="connsiteY13653" fmla="*/ 1534055 h 4397375"/>
              <a:gd name="connsiteX13654" fmla="*/ 6224627 w 12191954"/>
              <a:gd name="connsiteY13654" fmla="*/ 1531938 h 4397375"/>
              <a:gd name="connsiteX13655" fmla="*/ 6225676 w 12191954"/>
              <a:gd name="connsiteY13655" fmla="*/ 1530351 h 4397375"/>
              <a:gd name="connsiteX13656" fmla="*/ 6226201 w 12191954"/>
              <a:gd name="connsiteY13656" fmla="*/ 1527705 h 4397375"/>
              <a:gd name="connsiteX13657" fmla="*/ 6226725 w 12191954"/>
              <a:gd name="connsiteY13657" fmla="*/ 1524530 h 4397375"/>
              <a:gd name="connsiteX13658" fmla="*/ 4417583 w 12191954"/>
              <a:gd name="connsiteY13658" fmla="*/ 1516063 h 4397375"/>
              <a:gd name="connsiteX13659" fmla="*/ 4420174 w 12191954"/>
              <a:gd name="connsiteY13659" fmla="*/ 1519803 h 4397375"/>
              <a:gd name="connsiteX13660" fmla="*/ 4422247 w 12191954"/>
              <a:gd name="connsiteY13660" fmla="*/ 1524077 h 4397375"/>
              <a:gd name="connsiteX13661" fmla="*/ 4423804 w 12191954"/>
              <a:gd name="connsiteY13661" fmla="*/ 1527817 h 4397375"/>
              <a:gd name="connsiteX13662" fmla="*/ 4424321 w 12191954"/>
              <a:gd name="connsiteY13662" fmla="*/ 1533694 h 4397375"/>
              <a:gd name="connsiteX13663" fmla="*/ 4424321 w 12191954"/>
              <a:gd name="connsiteY13663" fmla="*/ 1539036 h 4397375"/>
              <a:gd name="connsiteX13664" fmla="*/ 4423804 w 12191954"/>
              <a:gd name="connsiteY13664" fmla="*/ 1544379 h 4397375"/>
              <a:gd name="connsiteX13665" fmla="*/ 4422767 w 12191954"/>
              <a:gd name="connsiteY13665" fmla="*/ 1549721 h 4397375"/>
              <a:gd name="connsiteX13666" fmla="*/ 4421212 w 12191954"/>
              <a:gd name="connsiteY13666" fmla="*/ 1554530 h 4397375"/>
              <a:gd name="connsiteX13667" fmla="*/ 4419657 w 12191954"/>
              <a:gd name="connsiteY13667" fmla="*/ 1559338 h 4397375"/>
              <a:gd name="connsiteX13668" fmla="*/ 4417583 w 12191954"/>
              <a:gd name="connsiteY13668" fmla="*/ 1563612 h 4397375"/>
              <a:gd name="connsiteX13669" fmla="*/ 4415510 w 12191954"/>
              <a:gd name="connsiteY13669" fmla="*/ 1566818 h 4397375"/>
              <a:gd name="connsiteX13670" fmla="*/ 4412399 w 12191954"/>
              <a:gd name="connsiteY13670" fmla="*/ 1569489 h 4397375"/>
              <a:gd name="connsiteX13671" fmla="*/ 4409807 w 12191954"/>
              <a:gd name="connsiteY13671" fmla="*/ 1571092 h 4397375"/>
              <a:gd name="connsiteX13672" fmla="*/ 4406697 w 12191954"/>
              <a:gd name="connsiteY13672" fmla="*/ 1571626 h 4397375"/>
              <a:gd name="connsiteX13673" fmla="*/ 4403067 w 12191954"/>
              <a:gd name="connsiteY13673" fmla="*/ 1570558 h 4397375"/>
              <a:gd name="connsiteX13674" fmla="*/ 4399957 w 12191954"/>
              <a:gd name="connsiteY13674" fmla="*/ 1568421 h 4397375"/>
              <a:gd name="connsiteX13675" fmla="*/ 4398921 w 12191954"/>
              <a:gd name="connsiteY13675" fmla="*/ 1560941 h 4397375"/>
              <a:gd name="connsiteX13676" fmla="*/ 4398921 w 12191954"/>
              <a:gd name="connsiteY13676" fmla="*/ 1555598 h 4397375"/>
              <a:gd name="connsiteX13677" fmla="*/ 4399957 w 12191954"/>
              <a:gd name="connsiteY13677" fmla="*/ 1550790 h 4397375"/>
              <a:gd name="connsiteX13678" fmla="*/ 4400994 w 12191954"/>
              <a:gd name="connsiteY13678" fmla="*/ 1547050 h 4397375"/>
              <a:gd name="connsiteX13679" fmla="*/ 4402030 w 12191954"/>
              <a:gd name="connsiteY13679" fmla="*/ 1544379 h 4397375"/>
              <a:gd name="connsiteX13680" fmla="*/ 4403587 w 12191954"/>
              <a:gd name="connsiteY13680" fmla="*/ 1542242 h 4397375"/>
              <a:gd name="connsiteX13681" fmla="*/ 4407733 w 12191954"/>
              <a:gd name="connsiteY13681" fmla="*/ 1539571 h 4397375"/>
              <a:gd name="connsiteX13682" fmla="*/ 4411362 w 12191954"/>
              <a:gd name="connsiteY13682" fmla="*/ 1536899 h 4397375"/>
              <a:gd name="connsiteX13683" fmla="*/ 4412917 w 12191954"/>
              <a:gd name="connsiteY13683" fmla="*/ 1535296 h 4397375"/>
              <a:gd name="connsiteX13684" fmla="*/ 4414991 w 12191954"/>
              <a:gd name="connsiteY13684" fmla="*/ 1532625 h 4397375"/>
              <a:gd name="connsiteX13685" fmla="*/ 4416547 w 12191954"/>
              <a:gd name="connsiteY13685" fmla="*/ 1530488 h 4397375"/>
              <a:gd name="connsiteX13686" fmla="*/ 4417065 w 12191954"/>
              <a:gd name="connsiteY13686" fmla="*/ 1526748 h 4397375"/>
              <a:gd name="connsiteX13687" fmla="*/ 4417583 w 12191954"/>
              <a:gd name="connsiteY13687" fmla="*/ 1521940 h 4397375"/>
              <a:gd name="connsiteX13688" fmla="*/ 6778816 w 12191954"/>
              <a:gd name="connsiteY13688" fmla="*/ 1503363 h 4397375"/>
              <a:gd name="connsiteX13689" fmla="*/ 6780842 w 12191954"/>
              <a:gd name="connsiteY13689" fmla="*/ 1504404 h 4397375"/>
              <a:gd name="connsiteX13690" fmla="*/ 6781856 w 12191954"/>
              <a:gd name="connsiteY13690" fmla="*/ 1505966 h 4397375"/>
              <a:gd name="connsiteX13691" fmla="*/ 6783376 w 12191954"/>
              <a:gd name="connsiteY13691" fmla="*/ 1510650 h 4397375"/>
              <a:gd name="connsiteX13692" fmla="*/ 6783882 w 12191954"/>
              <a:gd name="connsiteY13692" fmla="*/ 1516375 h 4397375"/>
              <a:gd name="connsiteX13693" fmla="*/ 6784896 w 12191954"/>
              <a:gd name="connsiteY13693" fmla="*/ 1523142 h 4397375"/>
              <a:gd name="connsiteX13694" fmla="*/ 6784896 w 12191954"/>
              <a:gd name="connsiteY13694" fmla="*/ 1539277 h 4397375"/>
              <a:gd name="connsiteX13695" fmla="*/ 6784896 w 12191954"/>
              <a:gd name="connsiteY13695" fmla="*/ 1554371 h 4397375"/>
              <a:gd name="connsiteX13696" fmla="*/ 6796042 w 12191954"/>
              <a:gd name="connsiteY13696" fmla="*/ 1554371 h 4397375"/>
              <a:gd name="connsiteX13697" fmla="*/ 6795536 w 12191954"/>
              <a:gd name="connsiteY13697" fmla="*/ 1557494 h 4397375"/>
              <a:gd name="connsiteX13698" fmla="*/ 6795029 w 12191954"/>
              <a:gd name="connsiteY13698" fmla="*/ 1560097 h 4397375"/>
              <a:gd name="connsiteX13699" fmla="*/ 6794522 w 12191954"/>
              <a:gd name="connsiteY13699" fmla="*/ 1561658 h 4397375"/>
              <a:gd name="connsiteX13700" fmla="*/ 6793002 w 12191954"/>
              <a:gd name="connsiteY13700" fmla="*/ 1563740 h 4397375"/>
              <a:gd name="connsiteX13701" fmla="*/ 6791989 w 12191954"/>
              <a:gd name="connsiteY13701" fmla="*/ 1564781 h 4397375"/>
              <a:gd name="connsiteX13702" fmla="*/ 6790469 w 12191954"/>
              <a:gd name="connsiteY13702" fmla="*/ 1565302 h 4397375"/>
              <a:gd name="connsiteX13703" fmla="*/ 6787429 w 12191954"/>
              <a:gd name="connsiteY13703" fmla="*/ 1566343 h 4397375"/>
              <a:gd name="connsiteX13704" fmla="*/ 6783376 w 12191954"/>
              <a:gd name="connsiteY13704" fmla="*/ 1566343 h 4397375"/>
              <a:gd name="connsiteX13705" fmla="*/ 6780336 w 12191954"/>
              <a:gd name="connsiteY13705" fmla="*/ 1566343 h 4397375"/>
              <a:gd name="connsiteX13706" fmla="*/ 6776789 w 12191954"/>
              <a:gd name="connsiteY13706" fmla="*/ 1566343 h 4397375"/>
              <a:gd name="connsiteX13707" fmla="*/ 6773243 w 12191954"/>
              <a:gd name="connsiteY13707" fmla="*/ 1566863 h 4397375"/>
              <a:gd name="connsiteX13708" fmla="*/ 6772229 w 12191954"/>
              <a:gd name="connsiteY13708" fmla="*/ 1554892 h 4397375"/>
              <a:gd name="connsiteX13709" fmla="*/ 6772736 w 12191954"/>
              <a:gd name="connsiteY13709" fmla="*/ 1546043 h 4397375"/>
              <a:gd name="connsiteX13710" fmla="*/ 6773749 w 12191954"/>
              <a:gd name="connsiteY13710" fmla="*/ 1539277 h 4397375"/>
              <a:gd name="connsiteX13711" fmla="*/ 6775776 w 12191954"/>
              <a:gd name="connsiteY13711" fmla="*/ 1533031 h 4397375"/>
              <a:gd name="connsiteX13712" fmla="*/ 6777296 w 12191954"/>
              <a:gd name="connsiteY13712" fmla="*/ 1527306 h 4397375"/>
              <a:gd name="connsiteX13713" fmla="*/ 6778309 w 12191954"/>
              <a:gd name="connsiteY13713" fmla="*/ 1521060 h 4397375"/>
              <a:gd name="connsiteX13714" fmla="*/ 6779322 w 12191954"/>
              <a:gd name="connsiteY13714" fmla="*/ 1513252 h 4397375"/>
              <a:gd name="connsiteX13715" fmla="*/ 7013248 w 12191954"/>
              <a:gd name="connsiteY13715" fmla="*/ 1495425 h 4397375"/>
              <a:gd name="connsiteX13716" fmla="*/ 7015419 w 12191954"/>
              <a:gd name="connsiteY13716" fmla="*/ 1495425 h 4397375"/>
              <a:gd name="connsiteX13717" fmla="*/ 7017589 w 12191954"/>
              <a:gd name="connsiteY13717" fmla="*/ 1495951 h 4397375"/>
              <a:gd name="connsiteX13718" fmla="*/ 7019759 w 12191954"/>
              <a:gd name="connsiteY13718" fmla="*/ 1498055 h 4397375"/>
              <a:gd name="connsiteX13719" fmla="*/ 7022472 w 12191954"/>
              <a:gd name="connsiteY13719" fmla="*/ 1501211 h 4397375"/>
              <a:gd name="connsiteX13720" fmla="*/ 7024642 w 12191954"/>
              <a:gd name="connsiteY13720" fmla="*/ 1505945 h 4397375"/>
              <a:gd name="connsiteX13721" fmla="*/ 7023557 w 12191954"/>
              <a:gd name="connsiteY13721" fmla="*/ 1511205 h 4397375"/>
              <a:gd name="connsiteX13722" fmla="*/ 7021929 w 12191954"/>
              <a:gd name="connsiteY13722" fmla="*/ 1514886 h 4397375"/>
              <a:gd name="connsiteX13723" fmla="*/ 7019759 w 12191954"/>
              <a:gd name="connsiteY13723" fmla="*/ 1516464 h 4397375"/>
              <a:gd name="connsiteX13724" fmla="*/ 7018674 w 12191954"/>
              <a:gd name="connsiteY13724" fmla="*/ 1516990 h 4397375"/>
              <a:gd name="connsiteX13725" fmla="*/ 7018131 w 12191954"/>
              <a:gd name="connsiteY13725" fmla="*/ 1516990 h 4397375"/>
              <a:gd name="connsiteX13726" fmla="*/ 7015419 w 12191954"/>
              <a:gd name="connsiteY13726" fmla="*/ 1515938 h 4397375"/>
              <a:gd name="connsiteX13727" fmla="*/ 7013791 w 12191954"/>
              <a:gd name="connsiteY13727" fmla="*/ 1513309 h 4397375"/>
              <a:gd name="connsiteX13728" fmla="*/ 7012706 w 12191954"/>
              <a:gd name="connsiteY13728" fmla="*/ 1510153 h 4397375"/>
              <a:gd name="connsiteX13729" fmla="*/ 7012706 w 12191954"/>
              <a:gd name="connsiteY13729" fmla="*/ 1505945 h 4397375"/>
              <a:gd name="connsiteX13730" fmla="*/ 7009450 w 12191954"/>
              <a:gd name="connsiteY13730" fmla="*/ 1507523 h 4397375"/>
              <a:gd name="connsiteX13731" fmla="*/ 7007823 w 12191954"/>
              <a:gd name="connsiteY13731" fmla="*/ 1510153 h 4397375"/>
              <a:gd name="connsiteX13732" fmla="*/ 7005110 w 12191954"/>
              <a:gd name="connsiteY13732" fmla="*/ 1512783 h 4397375"/>
              <a:gd name="connsiteX13733" fmla="*/ 7004025 w 12191954"/>
              <a:gd name="connsiteY13733" fmla="*/ 1516990 h 4397375"/>
              <a:gd name="connsiteX13734" fmla="*/ 7001312 w 12191954"/>
              <a:gd name="connsiteY13734" fmla="*/ 1525932 h 4397375"/>
              <a:gd name="connsiteX13735" fmla="*/ 6999141 w 12191954"/>
              <a:gd name="connsiteY13735" fmla="*/ 1536452 h 4397375"/>
              <a:gd name="connsiteX13736" fmla="*/ 6998056 w 12191954"/>
              <a:gd name="connsiteY13736" fmla="*/ 1547497 h 4397375"/>
              <a:gd name="connsiteX13737" fmla="*/ 6996429 w 12191954"/>
              <a:gd name="connsiteY13737" fmla="*/ 1559595 h 4397375"/>
              <a:gd name="connsiteX13738" fmla="*/ 6994801 w 12191954"/>
              <a:gd name="connsiteY13738" fmla="*/ 1571167 h 4397375"/>
              <a:gd name="connsiteX13739" fmla="*/ 6993716 w 12191954"/>
              <a:gd name="connsiteY13739" fmla="*/ 1582738 h 4397375"/>
              <a:gd name="connsiteX13740" fmla="*/ 6992088 w 12191954"/>
              <a:gd name="connsiteY13740" fmla="*/ 1580108 h 4397375"/>
              <a:gd name="connsiteX13741" fmla="*/ 6989918 w 12191954"/>
              <a:gd name="connsiteY13741" fmla="*/ 1576426 h 4397375"/>
              <a:gd name="connsiteX13742" fmla="*/ 6988290 w 12191954"/>
              <a:gd name="connsiteY13742" fmla="*/ 1568537 h 4397375"/>
              <a:gd name="connsiteX13743" fmla="*/ 6987205 w 12191954"/>
              <a:gd name="connsiteY13743" fmla="*/ 1558543 h 4397375"/>
              <a:gd name="connsiteX13744" fmla="*/ 6986120 w 12191954"/>
              <a:gd name="connsiteY13744" fmla="*/ 1547497 h 4397375"/>
              <a:gd name="connsiteX13745" fmla="*/ 6984492 w 12191954"/>
              <a:gd name="connsiteY13745" fmla="*/ 1525406 h 4397375"/>
              <a:gd name="connsiteX13746" fmla="*/ 6983407 w 12191954"/>
              <a:gd name="connsiteY13746" fmla="*/ 1514886 h 4397375"/>
              <a:gd name="connsiteX13747" fmla="*/ 6981779 w 12191954"/>
              <a:gd name="connsiteY13747" fmla="*/ 1505419 h 4397375"/>
              <a:gd name="connsiteX13748" fmla="*/ 6986120 w 12191954"/>
              <a:gd name="connsiteY13748" fmla="*/ 1506997 h 4397375"/>
              <a:gd name="connsiteX13749" fmla="*/ 6989375 w 12191954"/>
              <a:gd name="connsiteY13749" fmla="*/ 1507523 h 4397375"/>
              <a:gd name="connsiteX13750" fmla="*/ 6992631 w 12191954"/>
              <a:gd name="connsiteY13750" fmla="*/ 1506997 h 4397375"/>
              <a:gd name="connsiteX13751" fmla="*/ 6995343 w 12191954"/>
              <a:gd name="connsiteY13751" fmla="*/ 1505945 h 4397375"/>
              <a:gd name="connsiteX13752" fmla="*/ 6998599 w 12191954"/>
              <a:gd name="connsiteY13752" fmla="*/ 1504893 h 4397375"/>
              <a:gd name="connsiteX13753" fmla="*/ 7001854 w 12191954"/>
              <a:gd name="connsiteY13753" fmla="*/ 1502789 h 4397375"/>
              <a:gd name="connsiteX13754" fmla="*/ 7006737 w 12191954"/>
              <a:gd name="connsiteY13754" fmla="*/ 1498581 h 4397375"/>
              <a:gd name="connsiteX13755" fmla="*/ 7010535 w 12191954"/>
              <a:gd name="connsiteY13755" fmla="*/ 1495951 h 4397375"/>
              <a:gd name="connsiteX13756" fmla="*/ 6733472 w 12191954"/>
              <a:gd name="connsiteY13756" fmla="*/ 1492250 h 4397375"/>
              <a:gd name="connsiteX13757" fmla="*/ 6735558 w 12191954"/>
              <a:gd name="connsiteY13757" fmla="*/ 1492785 h 4397375"/>
              <a:gd name="connsiteX13758" fmla="*/ 6737123 w 12191954"/>
              <a:gd name="connsiteY13758" fmla="*/ 1494389 h 4397375"/>
              <a:gd name="connsiteX13759" fmla="*/ 6740774 w 12191954"/>
              <a:gd name="connsiteY13759" fmla="*/ 1499202 h 4397375"/>
              <a:gd name="connsiteX13760" fmla="*/ 6744426 w 12191954"/>
              <a:gd name="connsiteY13760" fmla="*/ 1505084 h 4397375"/>
              <a:gd name="connsiteX13761" fmla="*/ 6749120 w 12191954"/>
              <a:gd name="connsiteY13761" fmla="*/ 1510966 h 4397375"/>
              <a:gd name="connsiteX13762" fmla="*/ 6751728 w 12191954"/>
              <a:gd name="connsiteY13762" fmla="*/ 1512570 h 4397375"/>
              <a:gd name="connsiteX13763" fmla="*/ 6754858 w 12191954"/>
              <a:gd name="connsiteY13763" fmla="*/ 1514709 h 4397375"/>
              <a:gd name="connsiteX13764" fmla="*/ 6757466 w 12191954"/>
              <a:gd name="connsiteY13764" fmla="*/ 1515779 h 4397375"/>
              <a:gd name="connsiteX13765" fmla="*/ 6760596 w 12191954"/>
              <a:gd name="connsiteY13765" fmla="*/ 1515244 h 4397375"/>
              <a:gd name="connsiteX13766" fmla="*/ 6761117 w 12191954"/>
              <a:gd name="connsiteY13766" fmla="*/ 1523265 h 4397375"/>
              <a:gd name="connsiteX13767" fmla="*/ 6761117 w 12191954"/>
              <a:gd name="connsiteY13767" fmla="*/ 1529682 h 4397375"/>
              <a:gd name="connsiteX13768" fmla="*/ 6760596 w 12191954"/>
              <a:gd name="connsiteY13768" fmla="*/ 1535029 h 4397375"/>
              <a:gd name="connsiteX13769" fmla="*/ 6758509 w 12191954"/>
              <a:gd name="connsiteY13769" fmla="*/ 1538237 h 4397375"/>
              <a:gd name="connsiteX13770" fmla="*/ 6756944 w 12191954"/>
              <a:gd name="connsiteY13770" fmla="*/ 1540911 h 4397375"/>
              <a:gd name="connsiteX13771" fmla="*/ 6754858 w 12191954"/>
              <a:gd name="connsiteY13771" fmla="*/ 1541981 h 4397375"/>
              <a:gd name="connsiteX13772" fmla="*/ 6752250 w 12191954"/>
              <a:gd name="connsiteY13772" fmla="*/ 1542515 h 4397375"/>
              <a:gd name="connsiteX13773" fmla="*/ 6749120 w 12191954"/>
              <a:gd name="connsiteY13773" fmla="*/ 1543050 h 4397375"/>
              <a:gd name="connsiteX13774" fmla="*/ 6742861 w 12191954"/>
              <a:gd name="connsiteY13774" fmla="*/ 1541981 h 4397375"/>
              <a:gd name="connsiteX13775" fmla="*/ 6736601 w 12191954"/>
              <a:gd name="connsiteY13775" fmla="*/ 1540376 h 4397375"/>
              <a:gd name="connsiteX13776" fmla="*/ 6733472 w 12191954"/>
              <a:gd name="connsiteY13776" fmla="*/ 1539842 h 4397375"/>
              <a:gd name="connsiteX13777" fmla="*/ 6729820 w 12191954"/>
              <a:gd name="connsiteY13777" fmla="*/ 1539842 h 4397375"/>
              <a:gd name="connsiteX13778" fmla="*/ 6727734 w 12191954"/>
              <a:gd name="connsiteY13778" fmla="*/ 1540376 h 4397375"/>
              <a:gd name="connsiteX13779" fmla="*/ 6724604 w 12191954"/>
              <a:gd name="connsiteY13779" fmla="*/ 1540911 h 4397375"/>
              <a:gd name="connsiteX13780" fmla="*/ 6725126 w 12191954"/>
              <a:gd name="connsiteY13780" fmla="*/ 1501875 h 4397375"/>
              <a:gd name="connsiteX13781" fmla="*/ 6727734 w 12191954"/>
              <a:gd name="connsiteY13781" fmla="*/ 1497063 h 4397375"/>
              <a:gd name="connsiteX13782" fmla="*/ 6729299 w 12191954"/>
              <a:gd name="connsiteY13782" fmla="*/ 1494389 h 4397375"/>
              <a:gd name="connsiteX13783" fmla="*/ 6731907 w 12191954"/>
              <a:gd name="connsiteY13783" fmla="*/ 1492785 h 4397375"/>
              <a:gd name="connsiteX13784" fmla="*/ 4812501 w 12191954"/>
              <a:gd name="connsiteY13784" fmla="*/ 1492250 h 4397375"/>
              <a:gd name="connsiteX13785" fmla="*/ 4816797 w 12191954"/>
              <a:gd name="connsiteY13785" fmla="*/ 1493319 h 4397375"/>
              <a:gd name="connsiteX13786" fmla="*/ 4816797 w 12191954"/>
              <a:gd name="connsiteY13786" fmla="*/ 1500798 h 4397375"/>
              <a:gd name="connsiteX13787" fmla="*/ 4816260 w 12191954"/>
              <a:gd name="connsiteY13787" fmla="*/ 1506141 h 4397375"/>
              <a:gd name="connsiteX13788" fmla="*/ 4815723 w 12191954"/>
              <a:gd name="connsiteY13788" fmla="*/ 1510949 h 4397375"/>
              <a:gd name="connsiteX13789" fmla="*/ 4814648 w 12191954"/>
              <a:gd name="connsiteY13789" fmla="*/ 1514689 h 4397375"/>
              <a:gd name="connsiteX13790" fmla="*/ 4812501 w 12191954"/>
              <a:gd name="connsiteY13790" fmla="*/ 1522169 h 4397375"/>
              <a:gd name="connsiteX13791" fmla="*/ 4810890 w 12191954"/>
              <a:gd name="connsiteY13791" fmla="*/ 1526977 h 4397375"/>
              <a:gd name="connsiteX13792" fmla="*/ 4810355 w 12191954"/>
              <a:gd name="connsiteY13792" fmla="*/ 1532320 h 4397375"/>
              <a:gd name="connsiteX13793" fmla="*/ 4829147 w 12191954"/>
              <a:gd name="connsiteY13793" fmla="*/ 1532320 h 4397375"/>
              <a:gd name="connsiteX13794" fmla="*/ 4827535 w 12191954"/>
              <a:gd name="connsiteY13794" fmla="*/ 1539265 h 4397375"/>
              <a:gd name="connsiteX13795" fmla="*/ 4825389 w 12191954"/>
              <a:gd name="connsiteY13795" fmla="*/ 1543005 h 4397375"/>
              <a:gd name="connsiteX13796" fmla="*/ 4823238 w 12191954"/>
              <a:gd name="connsiteY13796" fmla="*/ 1546210 h 4397375"/>
              <a:gd name="connsiteX13797" fmla="*/ 4820553 w 12191954"/>
              <a:gd name="connsiteY13797" fmla="*/ 1547813 h 4397375"/>
              <a:gd name="connsiteX13798" fmla="*/ 4818406 w 12191954"/>
              <a:gd name="connsiteY13798" fmla="*/ 1547813 h 4397375"/>
              <a:gd name="connsiteX13799" fmla="*/ 4815185 w 12191954"/>
              <a:gd name="connsiteY13799" fmla="*/ 1547279 h 4397375"/>
              <a:gd name="connsiteX13800" fmla="*/ 4813038 w 12191954"/>
              <a:gd name="connsiteY13800" fmla="*/ 1545676 h 4397375"/>
              <a:gd name="connsiteX13801" fmla="*/ 4809818 w 12191954"/>
              <a:gd name="connsiteY13801" fmla="*/ 1544073 h 4397375"/>
              <a:gd name="connsiteX13802" fmla="*/ 4804449 w 12191954"/>
              <a:gd name="connsiteY13802" fmla="*/ 1537662 h 4397375"/>
              <a:gd name="connsiteX13803" fmla="*/ 4799617 w 12191954"/>
              <a:gd name="connsiteY13803" fmla="*/ 1530717 h 4397375"/>
              <a:gd name="connsiteX13804" fmla="*/ 4792637 w 12191954"/>
              <a:gd name="connsiteY13804" fmla="*/ 1519497 h 4397375"/>
              <a:gd name="connsiteX13805" fmla="*/ 4793712 w 12191954"/>
              <a:gd name="connsiteY13805" fmla="*/ 1511483 h 4397375"/>
              <a:gd name="connsiteX13806" fmla="*/ 4794785 w 12191954"/>
              <a:gd name="connsiteY13806" fmla="*/ 1505072 h 4397375"/>
              <a:gd name="connsiteX13807" fmla="*/ 4797470 w 12191954"/>
              <a:gd name="connsiteY13807" fmla="*/ 1500264 h 4397375"/>
              <a:gd name="connsiteX13808" fmla="*/ 4800153 w 12191954"/>
              <a:gd name="connsiteY13808" fmla="*/ 1496524 h 4397375"/>
              <a:gd name="connsiteX13809" fmla="*/ 4803914 w 12191954"/>
              <a:gd name="connsiteY13809" fmla="*/ 1494387 h 4397375"/>
              <a:gd name="connsiteX13810" fmla="*/ 4807670 w 12191954"/>
              <a:gd name="connsiteY13810" fmla="*/ 1492784 h 4397375"/>
              <a:gd name="connsiteX13811" fmla="*/ 3003221 w 12191954"/>
              <a:gd name="connsiteY13811" fmla="*/ 1492250 h 4397375"/>
              <a:gd name="connsiteX13812" fmla="*/ 3007912 w 12191954"/>
              <a:gd name="connsiteY13812" fmla="*/ 1493319 h 4397375"/>
              <a:gd name="connsiteX13813" fmla="*/ 3008434 w 12191954"/>
              <a:gd name="connsiteY13813" fmla="*/ 1500798 h 4397375"/>
              <a:gd name="connsiteX13814" fmla="*/ 3007912 w 12191954"/>
              <a:gd name="connsiteY13814" fmla="*/ 1506141 h 4397375"/>
              <a:gd name="connsiteX13815" fmla="*/ 3006349 w 12191954"/>
              <a:gd name="connsiteY13815" fmla="*/ 1510949 h 4397375"/>
              <a:gd name="connsiteX13816" fmla="*/ 3005306 w 12191954"/>
              <a:gd name="connsiteY13816" fmla="*/ 1514689 h 4397375"/>
              <a:gd name="connsiteX13817" fmla="*/ 3003221 w 12191954"/>
              <a:gd name="connsiteY13817" fmla="*/ 1522169 h 4397375"/>
              <a:gd name="connsiteX13818" fmla="*/ 3002179 w 12191954"/>
              <a:gd name="connsiteY13818" fmla="*/ 1526977 h 4397375"/>
              <a:gd name="connsiteX13819" fmla="*/ 3001657 w 12191954"/>
              <a:gd name="connsiteY13819" fmla="*/ 1532320 h 4397375"/>
              <a:gd name="connsiteX13820" fmla="*/ 3019381 w 12191954"/>
              <a:gd name="connsiteY13820" fmla="*/ 1532320 h 4397375"/>
              <a:gd name="connsiteX13821" fmla="*/ 3017817 w 12191954"/>
              <a:gd name="connsiteY13821" fmla="*/ 1539265 h 4397375"/>
              <a:gd name="connsiteX13822" fmla="*/ 3015732 w 12191954"/>
              <a:gd name="connsiteY13822" fmla="*/ 1543005 h 4397375"/>
              <a:gd name="connsiteX13823" fmla="*/ 3013647 w 12191954"/>
              <a:gd name="connsiteY13823" fmla="*/ 1546210 h 4397375"/>
              <a:gd name="connsiteX13824" fmla="*/ 3011040 w 12191954"/>
              <a:gd name="connsiteY13824" fmla="*/ 1547813 h 4397375"/>
              <a:gd name="connsiteX13825" fmla="*/ 3008955 w 12191954"/>
              <a:gd name="connsiteY13825" fmla="*/ 1547813 h 4397375"/>
              <a:gd name="connsiteX13826" fmla="*/ 3006349 w 12191954"/>
              <a:gd name="connsiteY13826" fmla="*/ 1547279 h 4397375"/>
              <a:gd name="connsiteX13827" fmla="*/ 3003743 w 12191954"/>
              <a:gd name="connsiteY13827" fmla="*/ 1545676 h 4397375"/>
              <a:gd name="connsiteX13828" fmla="*/ 3001136 w 12191954"/>
              <a:gd name="connsiteY13828" fmla="*/ 1544073 h 4397375"/>
              <a:gd name="connsiteX13829" fmla="*/ 2995923 w 12191954"/>
              <a:gd name="connsiteY13829" fmla="*/ 1537662 h 4397375"/>
              <a:gd name="connsiteX13830" fmla="*/ 2991232 w 12191954"/>
              <a:gd name="connsiteY13830" fmla="*/ 1530717 h 4397375"/>
              <a:gd name="connsiteX13831" fmla="*/ 2984456 w 12191954"/>
              <a:gd name="connsiteY13831" fmla="*/ 1519497 h 4397375"/>
              <a:gd name="connsiteX13832" fmla="*/ 2984977 w 12191954"/>
              <a:gd name="connsiteY13832" fmla="*/ 1511483 h 4397375"/>
              <a:gd name="connsiteX13833" fmla="*/ 2986540 w 12191954"/>
              <a:gd name="connsiteY13833" fmla="*/ 1505072 h 4397375"/>
              <a:gd name="connsiteX13834" fmla="*/ 2989147 w 12191954"/>
              <a:gd name="connsiteY13834" fmla="*/ 1500264 h 4397375"/>
              <a:gd name="connsiteX13835" fmla="*/ 2991232 w 12191954"/>
              <a:gd name="connsiteY13835" fmla="*/ 1496524 h 4397375"/>
              <a:gd name="connsiteX13836" fmla="*/ 2994881 w 12191954"/>
              <a:gd name="connsiteY13836" fmla="*/ 1494387 h 4397375"/>
              <a:gd name="connsiteX13837" fmla="*/ 2999051 w 12191954"/>
              <a:gd name="connsiteY13837" fmla="*/ 1492784 h 4397375"/>
              <a:gd name="connsiteX13838" fmla="*/ 4189883 w 12191954"/>
              <a:gd name="connsiteY13838" fmla="*/ 1490663 h 4397375"/>
              <a:gd name="connsiteX13839" fmla="*/ 4189353 w 12191954"/>
              <a:gd name="connsiteY13839" fmla="*/ 1498119 h 4397375"/>
              <a:gd name="connsiteX13840" fmla="*/ 4188820 w 12191954"/>
              <a:gd name="connsiteY13840" fmla="*/ 1504509 h 4397375"/>
              <a:gd name="connsiteX13841" fmla="*/ 4188820 w 12191954"/>
              <a:gd name="connsiteY13841" fmla="*/ 1510367 h 4397375"/>
              <a:gd name="connsiteX13842" fmla="*/ 4189353 w 12191954"/>
              <a:gd name="connsiteY13842" fmla="*/ 1515160 h 4397375"/>
              <a:gd name="connsiteX13843" fmla="*/ 4189883 w 12191954"/>
              <a:gd name="connsiteY13843" fmla="*/ 1519421 h 4397375"/>
              <a:gd name="connsiteX13844" fmla="*/ 4190945 w 12191954"/>
              <a:gd name="connsiteY13844" fmla="*/ 1522616 h 4397375"/>
              <a:gd name="connsiteX13845" fmla="*/ 4192006 w 12191954"/>
              <a:gd name="connsiteY13845" fmla="*/ 1525811 h 4397375"/>
              <a:gd name="connsiteX13846" fmla="*/ 4193600 w 12191954"/>
              <a:gd name="connsiteY13846" fmla="*/ 1527942 h 4397375"/>
              <a:gd name="connsiteX13847" fmla="*/ 4196717 w 12191954"/>
              <a:gd name="connsiteY13847" fmla="*/ 1532202 h 4397375"/>
              <a:gd name="connsiteX13848" fmla="*/ 4200434 w 12191954"/>
              <a:gd name="connsiteY13848" fmla="*/ 1535930 h 4397375"/>
              <a:gd name="connsiteX13849" fmla="*/ 4204149 w 12191954"/>
              <a:gd name="connsiteY13849" fmla="*/ 1539125 h 4397375"/>
              <a:gd name="connsiteX13850" fmla="*/ 4207330 w 12191954"/>
              <a:gd name="connsiteY13850" fmla="*/ 1542853 h 4397375"/>
              <a:gd name="connsiteX13851" fmla="*/ 4205212 w 12191954"/>
              <a:gd name="connsiteY13851" fmla="*/ 1551906 h 4397375"/>
              <a:gd name="connsiteX13852" fmla="*/ 4202556 w 12191954"/>
              <a:gd name="connsiteY13852" fmla="*/ 1560960 h 4397375"/>
              <a:gd name="connsiteX13853" fmla="*/ 4196717 w 12191954"/>
              <a:gd name="connsiteY13853" fmla="*/ 1577469 h 4397375"/>
              <a:gd name="connsiteX13854" fmla="*/ 4190414 w 12191954"/>
              <a:gd name="connsiteY13854" fmla="*/ 1593445 h 4397375"/>
              <a:gd name="connsiteX13855" fmla="*/ 4184042 w 12191954"/>
              <a:gd name="connsiteY13855" fmla="*/ 1607824 h 4397375"/>
              <a:gd name="connsiteX13856" fmla="*/ 4186167 w 12191954"/>
              <a:gd name="connsiteY13856" fmla="*/ 1615280 h 4397375"/>
              <a:gd name="connsiteX13857" fmla="*/ 4187759 w 12191954"/>
              <a:gd name="connsiteY13857" fmla="*/ 1620073 h 4397375"/>
              <a:gd name="connsiteX13858" fmla="*/ 4190414 w 12191954"/>
              <a:gd name="connsiteY13858" fmla="*/ 1623268 h 4397375"/>
              <a:gd name="connsiteX13859" fmla="*/ 4190945 w 12191954"/>
              <a:gd name="connsiteY13859" fmla="*/ 1623268 h 4397375"/>
              <a:gd name="connsiteX13860" fmla="*/ 4192006 w 12191954"/>
              <a:gd name="connsiteY13860" fmla="*/ 1623268 h 4397375"/>
              <a:gd name="connsiteX13861" fmla="*/ 4194130 w 12191954"/>
              <a:gd name="connsiteY13861" fmla="*/ 1621670 h 4397375"/>
              <a:gd name="connsiteX13862" fmla="*/ 4195654 w 12191954"/>
              <a:gd name="connsiteY13862" fmla="*/ 1619540 h 4397375"/>
              <a:gd name="connsiteX13863" fmla="*/ 4199367 w 12191954"/>
              <a:gd name="connsiteY13863" fmla="*/ 1611552 h 4397375"/>
              <a:gd name="connsiteX13864" fmla="*/ 4202556 w 12191954"/>
              <a:gd name="connsiteY13864" fmla="*/ 1603031 h 4397375"/>
              <a:gd name="connsiteX13865" fmla="*/ 4205212 w 12191954"/>
              <a:gd name="connsiteY13865" fmla="*/ 1598771 h 4397375"/>
              <a:gd name="connsiteX13866" fmla="*/ 4207330 w 12191954"/>
              <a:gd name="connsiteY13866" fmla="*/ 1595043 h 4397375"/>
              <a:gd name="connsiteX13867" fmla="*/ 4209987 w 12191954"/>
              <a:gd name="connsiteY13867" fmla="*/ 1592380 h 4397375"/>
              <a:gd name="connsiteX13868" fmla="*/ 4211582 w 12191954"/>
              <a:gd name="connsiteY13868" fmla="*/ 1591848 h 4397375"/>
              <a:gd name="connsiteX13869" fmla="*/ 4213177 w 12191954"/>
              <a:gd name="connsiteY13869" fmla="*/ 1591315 h 4397375"/>
              <a:gd name="connsiteX13870" fmla="*/ 4214769 w 12191954"/>
              <a:gd name="connsiteY13870" fmla="*/ 1591848 h 4397375"/>
              <a:gd name="connsiteX13871" fmla="*/ 4215833 w 12191954"/>
              <a:gd name="connsiteY13871" fmla="*/ 1591848 h 4397375"/>
              <a:gd name="connsiteX13872" fmla="*/ 4217427 w 12191954"/>
              <a:gd name="connsiteY13872" fmla="*/ 1593445 h 4397375"/>
              <a:gd name="connsiteX13873" fmla="*/ 4219549 w 12191954"/>
              <a:gd name="connsiteY13873" fmla="*/ 1595043 h 4397375"/>
              <a:gd name="connsiteX13874" fmla="*/ 4216897 w 12191954"/>
              <a:gd name="connsiteY13874" fmla="*/ 1606226 h 4397375"/>
              <a:gd name="connsiteX13875" fmla="*/ 4214239 w 12191954"/>
              <a:gd name="connsiteY13875" fmla="*/ 1616345 h 4397375"/>
              <a:gd name="connsiteX13876" fmla="*/ 4210517 w 12191954"/>
              <a:gd name="connsiteY13876" fmla="*/ 1625398 h 4397375"/>
              <a:gd name="connsiteX13877" fmla="*/ 4206273 w 12191954"/>
              <a:gd name="connsiteY13877" fmla="*/ 1633386 h 4397375"/>
              <a:gd name="connsiteX13878" fmla="*/ 4201496 w 12191954"/>
              <a:gd name="connsiteY13878" fmla="*/ 1639777 h 4397375"/>
              <a:gd name="connsiteX13879" fmla="*/ 4196186 w 12191954"/>
              <a:gd name="connsiteY13879" fmla="*/ 1645102 h 4397375"/>
              <a:gd name="connsiteX13880" fmla="*/ 4190945 w 12191954"/>
              <a:gd name="connsiteY13880" fmla="*/ 1649363 h 4397375"/>
              <a:gd name="connsiteX13881" fmla="*/ 4185105 w 12191954"/>
              <a:gd name="connsiteY13881" fmla="*/ 1652558 h 4397375"/>
              <a:gd name="connsiteX13882" fmla="*/ 4179264 w 12191954"/>
              <a:gd name="connsiteY13882" fmla="*/ 1654156 h 4397375"/>
              <a:gd name="connsiteX13883" fmla="*/ 4172893 w 12191954"/>
              <a:gd name="connsiteY13883" fmla="*/ 1654688 h 4397375"/>
              <a:gd name="connsiteX13884" fmla="*/ 4166522 w 12191954"/>
              <a:gd name="connsiteY13884" fmla="*/ 1654688 h 4397375"/>
              <a:gd name="connsiteX13885" fmla="*/ 4160681 w 12191954"/>
              <a:gd name="connsiteY13885" fmla="*/ 1653623 h 4397375"/>
              <a:gd name="connsiteX13886" fmla="*/ 4154841 w 12191954"/>
              <a:gd name="connsiteY13886" fmla="*/ 1650961 h 4397375"/>
              <a:gd name="connsiteX13887" fmla="*/ 4148470 w 12191954"/>
              <a:gd name="connsiteY13887" fmla="*/ 1647765 h 4397375"/>
              <a:gd name="connsiteX13888" fmla="*/ 4142630 w 12191954"/>
              <a:gd name="connsiteY13888" fmla="*/ 1643505 h 4397375"/>
              <a:gd name="connsiteX13889" fmla="*/ 4137320 w 12191954"/>
              <a:gd name="connsiteY13889" fmla="*/ 1638179 h 4397375"/>
              <a:gd name="connsiteX13890" fmla="*/ 4133603 w 12191954"/>
              <a:gd name="connsiteY13890" fmla="*/ 1642972 h 4397375"/>
              <a:gd name="connsiteX13891" fmla="*/ 4130417 w 12191954"/>
              <a:gd name="connsiteY13891" fmla="*/ 1646700 h 4397375"/>
              <a:gd name="connsiteX13892" fmla="*/ 4126169 w 12191954"/>
              <a:gd name="connsiteY13892" fmla="*/ 1650428 h 4397375"/>
              <a:gd name="connsiteX13893" fmla="*/ 4121923 w 12191954"/>
              <a:gd name="connsiteY13893" fmla="*/ 1653623 h 4397375"/>
              <a:gd name="connsiteX13894" fmla="*/ 4117144 w 12191954"/>
              <a:gd name="connsiteY13894" fmla="*/ 1655221 h 4397375"/>
              <a:gd name="connsiteX13895" fmla="*/ 4112365 w 12191954"/>
              <a:gd name="connsiteY13895" fmla="*/ 1657351 h 4397375"/>
              <a:gd name="connsiteX13896" fmla="*/ 4107056 w 12191954"/>
              <a:gd name="connsiteY13896" fmla="*/ 1657351 h 4397375"/>
              <a:gd name="connsiteX13897" fmla="*/ 4101215 w 12191954"/>
              <a:gd name="connsiteY13897" fmla="*/ 1657351 h 4397375"/>
              <a:gd name="connsiteX13898" fmla="*/ 4102809 w 12191954"/>
              <a:gd name="connsiteY13898" fmla="*/ 1650428 h 4397375"/>
              <a:gd name="connsiteX13899" fmla="*/ 4105463 w 12191954"/>
              <a:gd name="connsiteY13899" fmla="*/ 1645635 h 4397375"/>
              <a:gd name="connsiteX13900" fmla="*/ 4107586 w 12191954"/>
              <a:gd name="connsiteY13900" fmla="*/ 1641375 h 4397375"/>
              <a:gd name="connsiteX13901" fmla="*/ 4110773 w 12191954"/>
              <a:gd name="connsiteY13901" fmla="*/ 1638179 h 4397375"/>
              <a:gd name="connsiteX13902" fmla="*/ 4113427 w 12191954"/>
              <a:gd name="connsiteY13902" fmla="*/ 1635517 h 4397375"/>
              <a:gd name="connsiteX13903" fmla="*/ 4117144 w 12191954"/>
              <a:gd name="connsiteY13903" fmla="*/ 1633386 h 4397375"/>
              <a:gd name="connsiteX13904" fmla="*/ 4121391 w 12191954"/>
              <a:gd name="connsiteY13904" fmla="*/ 1631789 h 4397375"/>
              <a:gd name="connsiteX13905" fmla="*/ 4125108 w 12191954"/>
              <a:gd name="connsiteY13905" fmla="*/ 1630724 h 4397375"/>
              <a:gd name="connsiteX13906" fmla="*/ 4122984 w 12191954"/>
              <a:gd name="connsiteY13906" fmla="*/ 1621138 h 4397375"/>
              <a:gd name="connsiteX13907" fmla="*/ 4120329 w 12191954"/>
              <a:gd name="connsiteY13907" fmla="*/ 1614747 h 4397375"/>
              <a:gd name="connsiteX13908" fmla="*/ 4118737 w 12191954"/>
              <a:gd name="connsiteY13908" fmla="*/ 1611552 h 4397375"/>
              <a:gd name="connsiteX13909" fmla="*/ 4117144 w 12191954"/>
              <a:gd name="connsiteY13909" fmla="*/ 1609954 h 4397375"/>
              <a:gd name="connsiteX13910" fmla="*/ 4115551 w 12191954"/>
              <a:gd name="connsiteY13910" fmla="*/ 1608357 h 4397375"/>
              <a:gd name="connsiteX13911" fmla="*/ 4113427 w 12191954"/>
              <a:gd name="connsiteY13911" fmla="*/ 1606759 h 4397375"/>
              <a:gd name="connsiteX13912" fmla="*/ 4111834 w 12191954"/>
              <a:gd name="connsiteY13912" fmla="*/ 1606226 h 4397375"/>
              <a:gd name="connsiteX13913" fmla="*/ 4110241 w 12191954"/>
              <a:gd name="connsiteY13913" fmla="*/ 1606226 h 4397375"/>
              <a:gd name="connsiteX13914" fmla="*/ 4105994 w 12191954"/>
              <a:gd name="connsiteY13914" fmla="*/ 1606759 h 4397375"/>
              <a:gd name="connsiteX13915" fmla="*/ 4101746 w 12191954"/>
              <a:gd name="connsiteY13915" fmla="*/ 1608889 h 4397375"/>
              <a:gd name="connsiteX13916" fmla="*/ 4096968 w 12191954"/>
              <a:gd name="connsiteY13916" fmla="*/ 1611552 h 4397375"/>
              <a:gd name="connsiteX13917" fmla="*/ 4087941 w 12191954"/>
              <a:gd name="connsiteY13917" fmla="*/ 1618475 h 4397375"/>
              <a:gd name="connsiteX13918" fmla="*/ 4078386 w 12191954"/>
              <a:gd name="connsiteY13918" fmla="*/ 1625398 h 4397375"/>
              <a:gd name="connsiteX13919" fmla="*/ 4073076 w 12191954"/>
              <a:gd name="connsiteY13919" fmla="*/ 1628593 h 4397375"/>
              <a:gd name="connsiteX13920" fmla="*/ 4068296 w 12191954"/>
              <a:gd name="connsiteY13920" fmla="*/ 1630191 h 4397375"/>
              <a:gd name="connsiteX13921" fmla="*/ 4063518 w 12191954"/>
              <a:gd name="connsiteY13921" fmla="*/ 1631256 h 4397375"/>
              <a:gd name="connsiteX13922" fmla="*/ 4061394 w 12191954"/>
              <a:gd name="connsiteY13922" fmla="*/ 1631256 h 4397375"/>
              <a:gd name="connsiteX13923" fmla="*/ 4059270 w 12191954"/>
              <a:gd name="connsiteY13923" fmla="*/ 1630724 h 4397375"/>
              <a:gd name="connsiteX13924" fmla="*/ 4059270 w 12191954"/>
              <a:gd name="connsiteY13924" fmla="*/ 1578534 h 4397375"/>
              <a:gd name="connsiteX13925" fmla="*/ 4086349 w 12191954"/>
              <a:gd name="connsiteY13925" fmla="*/ 1588120 h 4397375"/>
              <a:gd name="connsiteX13926" fmla="*/ 4095374 w 12191954"/>
              <a:gd name="connsiteY13926" fmla="*/ 1590250 h 4397375"/>
              <a:gd name="connsiteX13927" fmla="*/ 4099092 w 12191954"/>
              <a:gd name="connsiteY13927" fmla="*/ 1590782 h 4397375"/>
              <a:gd name="connsiteX13928" fmla="*/ 4102809 w 12191954"/>
              <a:gd name="connsiteY13928" fmla="*/ 1590782 h 4397375"/>
              <a:gd name="connsiteX13929" fmla="*/ 4105994 w 12191954"/>
              <a:gd name="connsiteY13929" fmla="*/ 1590250 h 4397375"/>
              <a:gd name="connsiteX13930" fmla="*/ 4109709 w 12191954"/>
              <a:gd name="connsiteY13930" fmla="*/ 1589717 h 4397375"/>
              <a:gd name="connsiteX13931" fmla="*/ 4112365 w 12191954"/>
              <a:gd name="connsiteY13931" fmla="*/ 1588120 h 4397375"/>
              <a:gd name="connsiteX13932" fmla="*/ 4116081 w 12191954"/>
              <a:gd name="connsiteY13932" fmla="*/ 1585457 h 4397375"/>
              <a:gd name="connsiteX13933" fmla="*/ 4124577 w 12191954"/>
              <a:gd name="connsiteY13933" fmla="*/ 1579066 h 4397375"/>
              <a:gd name="connsiteX13934" fmla="*/ 4135197 w 12191954"/>
              <a:gd name="connsiteY13934" fmla="*/ 1568948 h 4397375"/>
              <a:gd name="connsiteX13935" fmla="*/ 4129356 w 12191954"/>
              <a:gd name="connsiteY13935" fmla="*/ 1566285 h 4397375"/>
              <a:gd name="connsiteX13936" fmla="*/ 4123516 w 12191954"/>
              <a:gd name="connsiteY13936" fmla="*/ 1565220 h 4397375"/>
              <a:gd name="connsiteX13937" fmla="*/ 4118737 w 12191954"/>
              <a:gd name="connsiteY13937" fmla="*/ 1564688 h 4397375"/>
              <a:gd name="connsiteX13938" fmla="*/ 4114489 w 12191954"/>
              <a:gd name="connsiteY13938" fmla="*/ 1565220 h 4397375"/>
              <a:gd name="connsiteX13939" fmla="*/ 4109709 w 12191954"/>
              <a:gd name="connsiteY13939" fmla="*/ 1566818 h 4397375"/>
              <a:gd name="connsiteX13940" fmla="*/ 4107586 w 12191954"/>
              <a:gd name="connsiteY13940" fmla="*/ 1568948 h 4397375"/>
              <a:gd name="connsiteX13941" fmla="*/ 4105994 w 12191954"/>
              <a:gd name="connsiteY13941" fmla="*/ 1570546 h 4397375"/>
              <a:gd name="connsiteX13942" fmla="*/ 4103870 w 12191954"/>
              <a:gd name="connsiteY13942" fmla="*/ 1572143 h 4397375"/>
              <a:gd name="connsiteX13943" fmla="*/ 4102277 w 12191954"/>
              <a:gd name="connsiteY13943" fmla="*/ 1574806 h 4397375"/>
              <a:gd name="connsiteX13944" fmla="*/ 4100154 w 12191954"/>
              <a:gd name="connsiteY13944" fmla="*/ 1581197 h 4397375"/>
              <a:gd name="connsiteX13945" fmla="*/ 4098030 w 12191954"/>
              <a:gd name="connsiteY13945" fmla="*/ 1581729 h 4397375"/>
              <a:gd name="connsiteX13946" fmla="*/ 4096968 w 12191954"/>
              <a:gd name="connsiteY13946" fmla="*/ 1581197 h 4397375"/>
              <a:gd name="connsiteX13947" fmla="*/ 4095905 w 12191954"/>
              <a:gd name="connsiteY13947" fmla="*/ 1580131 h 4397375"/>
              <a:gd name="connsiteX13948" fmla="*/ 4095374 w 12191954"/>
              <a:gd name="connsiteY13948" fmla="*/ 1579066 h 4397375"/>
              <a:gd name="connsiteX13949" fmla="*/ 4093782 w 12191954"/>
              <a:gd name="connsiteY13949" fmla="*/ 1574273 h 4397375"/>
              <a:gd name="connsiteX13950" fmla="*/ 4093782 w 12191954"/>
              <a:gd name="connsiteY13950" fmla="*/ 1568415 h 4397375"/>
              <a:gd name="connsiteX13951" fmla="*/ 4093782 w 12191954"/>
              <a:gd name="connsiteY13951" fmla="*/ 1564688 h 4397375"/>
              <a:gd name="connsiteX13952" fmla="*/ 4093782 w 12191954"/>
              <a:gd name="connsiteY13952" fmla="*/ 1561492 h 4397375"/>
              <a:gd name="connsiteX13953" fmla="*/ 4093251 w 12191954"/>
              <a:gd name="connsiteY13953" fmla="*/ 1559895 h 4397375"/>
              <a:gd name="connsiteX13954" fmla="*/ 4092721 w 12191954"/>
              <a:gd name="connsiteY13954" fmla="*/ 1557764 h 4397375"/>
              <a:gd name="connsiteX13955" fmla="*/ 4091658 w 12191954"/>
              <a:gd name="connsiteY13955" fmla="*/ 1556699 h 4397375"/>
              <a:gd name="connsiteX13956" fmla="*/ 4090596 w 12191954"/>
              <a:gd name="connsiteY13956" fmla="*/ 1556167 h 4397375"/>
              <a:gd name="connsiteX13957" fmla="*/ 4087941 w 12191954"/>
              <a:gd name="connsiteY13957" fmla="*/ 1555102 h 4397375"/>
              <a:gd name="connsiteX13958" fmla="*/ 4109709 w 12191954"/>
              <a:gd name="connsiteY13958" fmla="*/ 1535930 h 4397375"/>
              <a:gd name="connsiteX13959" fmla="*/ 4120861 w 12191954"/>
              <a:gd name="connsiteY13959" fmla="*/ 1525811 h 4397375"/>
              <a:gd name="connsiteX13960" fmla="*/ 4132010 w 12191954"/>
              <a:gd name="connsiteY13960" fmla="*/ 1516758 h 4397375"/>
              <a:gd name="connsiteX13961" fmla="*/ 4144753 w 12191954"/>
              <a:gd name="connsiteY13961" fmla="*/ 1508237 h 4397375"/>
              <a:gd name="connsiteX13962" fmla="*/ 4151655 w 12191954"/>
              <a:gd name="connsiteY13962" fmla="*/ 1505042 h 4397375"/>
              <a:gd name="connsiteX13963" fmla="*/ 4158028 w 12191954"/>
              <a:gd name="connsiteY13963" fmla="*/ 1501314 h 4397375"/>
              <a:gd name="connsiteX13964" fmla="*/ 4165460 w 12191954"/>
              <a:gd name="connsiteY13964" fmla="*/ 1498119 h 4397375"/>
              <a:gd name="connsiteX13965" fmla="*/ 4172893 w 12191954"/>
              <a:gd name="connsiteY13965" fmla="*/ 1495456 h 4397375"/>
              <a:gd name="connsiteX13966" fmla="*/ 4181389 w 12191954"/>
              <a:gd name="connsiteY13966" fmla="*/ 1492793 h 4397375"/>
              <a:gd name="connsiteX13967" fmla="*/ 2380152 w 12191954"/>
              <a:gd name="connsiteY13967" fmla="*/ 1490663 h 4397375"/>
              <a:gd name="connsiteX13968" fmla="*/ 2379094 w 12191954"/>
              <a:gd name="connsiteY13968" fmla="*/ 1498071 h 4397375"/>
              <a:gd name="connsiteX13969" fmla="*/ 2379094 w 12191954"/>
              <a:gd name="connsiteY13969" fmla="*/ 1504422 h 4397375"/>
              <a:gd name="connsiteX13970" fmla="*/ 2379094 w 12191954"/>
              <a:gd name="connsiteY13970" fmla="*/ 1510242 h 4397375"/>
              <a:gd name="connsiteX13971" fmla="*/ 2379623 w 12191954"/>
              <a:gd name="connsiteY13971" fmla="*/ 1515005 h 4397375"/>
              <a:gd name="connsiteX13972" fmla="*/ 2380152 w 12191954"/>
              <a:gd name="connsiteY13972" fmla="*/ 1519238 h 4397375"/>
              <a:gd name="connsiteX13973" fmla="*/ 2380681 w 12191954"/>
              <a:gd name="connsiteY13973" fmla="*/ 1522413 h 4397375"/>
              <a:gd name="connsiteX13974" fmla="*/ 2381739 w 12191954"/>
              <a:gd name="connsiteY13974" fmla="*/ 1525588 h 4397375"/>
              <a:gd name="connsiteX13975" fmla="*/ 2383856 w 12191954"/>
              <a:gd name="connsiteY13975" fmla="*/ 1527705 h 4397375"/>
              <a:gd name="connsiteX13976" fmla="*/ 2386502 w 12191954"/>
              <a:gd name="connsiteY13976" fmla="*/ 1531938 h 4397375"/>
              <a:gd name="connsiteX13977" fmla="*/ 2390735 w 12191954"/>
              <a:gd name="connsiteY13977" fmla="*/ 1535642 h 4397375"/>
              <a:gd name="connsiteX13978" fmla="*/ 2394439 w 12191954"/>
              <a:gd name="connsiteY13978" fmla="*/ 1538817 h 4397375"/>
              <a:gd name="connsiteX13979" fmla="*/ 2398144 w 12191954"/>
              <a:gd name="connsiteY13979" fmla="*/ 1542522 h 4397375"/>
              <a:gd name="connsiteX13980" fmla="*/ 2395498 w 12191954"/>
              <a:gd name="connsiteY13980" fmla="*/ 1551517 h 4397375"/>
              <a:gd name="connsiteX13981" fmla="*/ 2392323 w 12191954"/>
              <a:gd name="connsiteY13981" fmla="*/ 1560513 h 4397375"/>
              <a:gd name="connsiteX13982" fmla="*/ 2386502 w 12191954"/>
              <a:gd name="connsiteY13982" fmla="*/ 1576918 h 4397375"/>
              <a:gd name="connsiteX13983" fmla="*/ 2380681 w 12191954"/>
              <a:gd name="connsiteY13983" fmla="*/ 1592793 h 4397375"/>
              <a:gd name="connsiteX13984" fmla="*/ 2373802 w 12191954"/>
              <a:gd name="connsiteY13984" fmla="*/ 1607080 h 4397375"/>
              <a:gd name="connsiteX13985" fmla="*/ 2375919 w 12191954"/>
              <a:gd name="connsiteY13985" fmla="*/ 1614489 h 4397375"/>
              <a:gd name="connsiteX13986" fmla="*/ 2378564 w 12191954"/>
              <a:gd name="connsiteY13986" fmla="*/ 1619251 h 4397375"/>
              <a:gd name="connsiteX13987" fmla="*/ 2380152 w 12191954"/>
              <a:gd name="connsiteY13987" fmla="*/ 1622426 h 4397375"/>
              <a:gd name="connsiteX13988" fmla="*/ 2381210 w 12191954"/>
              <a:gd name="connsiteY13988" fmla="*/ 1622426 h 4397375"/>
              <a:gd name="connsiteX13989" fmla="*/ 2381739 w 12191954"/>
              <a:gd name="connsiteY13989" fmla="*/ 1622426 h 4397375"/>
              <a:gd name="connsiteX13990" fmla="*/ 2383856 w 12191954"/>
              <a:gd name="connsiteY13990" fmla="*/ 1620839 h 4397375"/>
              <a:gd name="connsiteX13991" fmla="*/ 2385444 w 12191954"/>
              <a:gd name="connsiteY13991" fmla="*/ 1618722 h 4397375"/>
              <a:gd name="connsiteX13992" fmla="*/ 2389148 w 12191954"/>
              <a:gd name="connsiteY13992" fmla="*/ 1610784 h 4397375"/>
              <a:gd name="connsiteX13993" fmla="*/ 2393381 w 12191954"/>
              <a:gd name="connsiteY13993" fmla="*/ 1602318 h 4397375"/>
              <a:gd name="connsiteX13994" fmla="*/ 2394969 w 12191954"/>
              <a:gd name="connsiteY13994" fmla="*/ 1598084 h 4397375"/>
              <a:gd name="connsiteX13995" fmla="*/ 2397085 w 12191954"/>
              <a:gd name="connsiteY13995" fmla="*/ 1594380 h 4397375"/>
              <a:gd name="connsiteX13996" fmla="*/ 2400260 w 12191954"/>
              <a:gd name="connsiteY13996" fmla="*/ 1591734 h 4397375"/>
              <a:gd name="connsiteX13997" fmla="*/ 2401318 w 12191954"/>
              <a:gd name="connsiteY13997" fmla="*/ 1591205 h 4397375"/>
              <a:gd name="connsiteX13998" fmla="*/ 2403435 w 12191954"/>
              <a:gd name="connsiteY13998" fmla="*/ 1590676 h 4397375"/>
              <a:gd name="connsiteX13999" fmla="*/ 2404494 w 12191954"/>
              <a:gd name="connsiteY13999" fmla="*/ 1591205 h 4397375"/>
              <a:gd name="connsiteX14000" fmla="*/ 2406081 w 12191954"/>
              <a:gd name="connsiteY14000" fmla="*/ 1591205 h 4397375"/>
              <a:gd name="connsiteX14001" fmla="*/ 2408198 w 12191954"/>
              <a:gd name="connsiteY14001" fmla="*/ 1592793 h 4397375"/>
              <a:gd name="connsiteX14002" fmla="*/ 2409785 w 12191954"/>
              <a:gd name="connsiteY14002" fmla="*/ 1594380 h 4397375"/>
              <a:gd name="connsiteX14003" fmla="*/ 2408198 w 12191954"/>
              <a:gd name="connsiteY14003" fmla="*/ 1602318 h 4397375"/>
              <a:gd name="connsiteX14004" fmla="*/ 2406081 w 12191954"/>
              <a:gd name="connsiteY14004" fmla="*/ 1609197 h 4397375"/>
              <a:gd name="connsiteX14005" fmla="*/ 2404494 w 12191954"/>
              <a:gd name="connsiteY14005" fmla="*/ 1615547 h 4397375"/>
              <a:gd name="connsiteX14006" fmla="*/ 2401848 w 12191954"/>
              <a:gd name="connsiteY14006" fmla="*/ 1622426 h 4397375"/>
              <a:gd name="connsiteX14007" fmla="*/ 2399202 w 12191954"/>
              <a:gd name="connsiteY14007" fmla="*/ 1627718 h 4397375"/>
              <a:gd name="connsiteX14008" fmla="*/ 2396027 w 12191954"/>
              <a:gd name="connsiteY14008" fmla="*/ 1633009 h 4397375"/>
              <a:gd name="connsiteX14009" fmla="*/ 2393381 w 12191954"/>
              <a:gd name="connsiteY14009" fmla="*/ 1637243 h 4397375"/>
              <a:gd name="connsiteX14010" fmla="*/ 2389677 w 12191954"/>
              <a:gd name="connsiteY14010" fmla="*/ 1641476 h 4397375"/>
              <a:gd name="connsiteX14011" fmla="*/ 2385973 w 12191954"/>
              <a:gd name="connsiteY14011" fmla="*/ 1644122 h 4397375"/>
              <a:gd name="connsiteX14012" fmla="*/ 2382268 w 12191954"/>
              <a:gd name="connsiteY14012" fmla="*/ 1647297 h 4397375"/>
              <a:gd name="connsiteX14013" fmla="*/ 2379094 w 12191954"/>
              <a:gd name="connsiteY14013" fmla="*/ 1649414 h 4397375"/>
              <a:gd name="connsiteX14014" fmla="*/ 2374860 w 12191954"/>
              <a:gd name="connsiteY14014" fmla="*/ 1651530 h 4397375"/>
              <a:gd name="connsiteX14015" fmla="*/ 2371156 w 12191954"/>
              <a:gd name="connsiteY14015" fmla="*/ 1652589 h 4397375"/>
              <a:gd name="connsiteX14016" fmla="*/ 2366923 w 12191954"/>
              <a:gd name="connsiteY14016" fmla="*/ 1653647 h 4397375"/>
              <a:gd name="connsiteX14017" fmla="*/ 2362689 w 12191954"/>
              <a:gd name="connsiteY14017" fmla="*/ 1654176 h 4397375"/>
              <a:gd name="connsiteX14018" fmla="*/ 2358985 w 12191954"/>
              <a:gd name="connsiteY14018" fmla="*/ 1653647 h 4397375"/>
              <a:gd name="connsiteX14019" fmla="*/ 2354752 w 12191954"/>
              <a:gd name="connsiteY14019" fmla="*/ 1653118 h 4397375"/>
              <a:gd name="connsiteX14020" fmla="*/ 2350518 w 12191954"/>
              <a:gd name="connsiteY14020" fmla="*/ 1652589 h 4397375"/>
              <a:gd name="connsiteX14021" fmla="*/ 2346285 w 12191954"/>
              <a:gd name="connsiteY14021" fmla="*/ 1650472 h 4397375"/>
              <a:gd name="connsiteX14022" fmla="*/ 2342581 w 12191954"/>
              <a:gd name="connsiteY14022" fmla="*/ 1648884 h 4397375"/>
              <a:gd name="connsiteX14023" fmla="*/ 2338877 w 12191954"/>
              <a:gd name="connsiteY14023" fmla="*/ 1646768 h 4397375"/>
              <a:gd name="connsiteX14024" fmla="*/ 2335173 w 12191954"/>
              <a:gd name="connsiteY14024" fmla="*/ 1643593 h 4397375"/>
              <a:gd name="connsiteX14025" fmla="*/ 2330939 w 12191954"/>
              <a:gd name="connsiteY14025" fmla="*/ 1640418 h 4397375"/>
              <a:gd name="connsiteX14026" fmla="*/ 2327764 w 12191954"/>
              <a:gd name="connsiteY14026" fmla="*/ 1637243 h 4397375"/>
              <a:gd name="connsiteX14027" fmla="*/ 2324589 w 12191954"/>
              <a:gd name="connsiteY14027" fmla="*/ 1633009 h 4397375"/>
              <a:gd name="connsiteX14028" fmla="*/ 2321414 w 12191954"/>
              <a:gd name="connsiteY14028" fmla="*/ 1628247 h 4397375"/>
              <a:gd name="connsiteX14029" fmla="*/ 2318239 w 12191954"/>
              <a:gd name="connsiteY14029" fmla="*/ 1623484 h 4397375"/>
              <a:gd name="connsiteX14030" fmla="*/ 2315593 w 12191954"/>
              <a:gd name="connsiteY14030" fmla="*/ 1618193 h 4397375"/>
              <a:gd name="connsiteX14031" fmla="*/ 2312948 w 12191954"/>
              <a:gd name="connsiteY14031" fmla="*/ 1612901 h 4397375"/>
              <a:gd name="connsiteX14032" fmla="*/ 2311360 w 12191954"/>
              <a:gd name="connsiteY14032" fmla="*/ 1607080 h 4397375"/>
              <a:gd name="connsiteX14033" fmla="*/ 2309772 w 12191954"/>
              <a:gd name="connsiteY14033" fmla="*/ 1600201 h 4397375"/>
              <a:gd name="connsiteX14034" fmla="*/ 2307656 w 12191954"/>
              <a:gd name="connsiteY14034" fmla="*/ 1593851 h 4397375"/>
              <a:gd name="connsiteX14035" fmla="*/ 2311360 w 12191954"/>
              <a:gd name="connsiteY14035" fmla="*/ 1593851 h 4397375"/>
              <a:gd name="connsiteX14036" fmla="*/ 2315064 w 12191954"/>
              <a:gd name="connsiteY14036" fmla="*/ 1594380 h 4397375"/>
              <a:gd name="connsiteX14037" fmla="*/ 2317710 w 12191954"/>
              <a:gd name="connsiteY14037" fmla="*/ 1595438 h 4397375"/>
              <a:gd name="connsiteX14038" fmla="*/ 2321414 w 12191954"/>
              <a:gd name="connsiteY14038" fmla="*/ 1597555 h 4397375"/>
              <a:gd name="connsiteX14039" fmla="*/ 2327235 w 12191954"/>
              <a:gd name="connsiteY14039" fmla="*/ 1600730 h 4397375"/>
              <a:gd name="connsiteX14040" fmla="*/ 2334114 w 12191954"/>
              <a:gd name="connsiteY14040" fmla="*/ 1604434 h 4397375"/>
              <a:gd name="connsiteX14041" fmla="*/ 2336231 w 12191954"/>
              <a:gd name="connsiteY14041" fmla="*/ 1606022 h 4397375"/>
              <a:gd name="connsiteX14042" fmla="*/ 2339406 w 12191954"/>
              <a:gd name="connsiteY14042" fmla="*/ 1607080 h 4397375"/>
              <a:gd name="connsiteX14043" fmla="*/ 2342052 w 12191954"/>
              <a:gd name="connsiteY14043" fmla="*/ 1607080 h 4397375"/>
              <a:gd name="connsiteX14044" fmla="*/ 2345227 w 12191954"/>
              <a:gd name="connsiteY14044" fmla="*/ 1607080 h 4397375"/>
              <a:gd name="connsiteX14045" fmla="*/ 2347343 w 12191954"/>
              <a:gd name="connsiteY14045" fmla="*/ 1604963 h 4397375"/>
              <a:gd name="connsiteX14046" fmla="*/ 2350518 w 12191954"/>
              <a:gd name="connsiteY14046" fmla="*/ 1602847 h 4397375"/>
              <a:gd name="connsiteX14047" fmla="*/ 2353693 w 12191954"/>
              <a:gd name="connsiteY14047" fmla="*/ 1599143 h 4397375"/>
              <a:gd name="connsiteX14048" fmla="*/ 2355810 w 12191954"/>
              <a:gd name="connsiteY14048" fmla="*/ 1593851 h 4397375"/>
              <a:gd name="connsiteX14049" fmla="*/ 2353693 w 12191954"/>
              <a:gd name="connsiteY14049" fmla="*/ 1590147 h 4397375"/>
              <a:gd name="connsiteX14050" fmla="*/ 2349990 w 12191954"/>
              <a:gd name="connsiteY14050" fmla="*/ 1586443 h 4397375"/>
              <a:gd name="connsiteX14051" fmla="*/ 2346285 w 12191954"/>
              <a:gd name="connsiteY14051" fmla="*/ 1583268 h 4397375"/>
              <a:gd name="connsiteX14052" fmla="*/ 2342052 w 12191954"/>
              <a:gd name="connsiteY14052" fmla="*/ 1579034 h 4397375"/>
              <a:gd name="connsiteX14053" fmla="*/ 2337289 w 12191954"/>
              <a:gd name="connsiteY14053" fmla="*/ 1575330 h 4397375"/>
              <a:gd name="connsiteX14054" fmla="*/ 2332527 w 12191954"/>
              <a:gd name="connsiteY14054" fmla="*/ 1572684 h 4397375"/>
              <a:gd name="connsiteX14055" fmla="*/ 2327235 w 12191954"/>
              <a:gd name="connsiteY14055" fmla="*/ 1569509 h 4397375"/>
              <a:gd name="connsiteX14056" fmla="*/ 2322473 w 12191954"/>
              <a:gd name="connsiteY14056" fmla="*/ 1566863 h 4397375"/>
              <a:gd name="connsiteX14057" fmla="*/ 2317181 w 12191954"/>
              <a:gd name="connsiteY14057" fmla="*/ 1565276 h 4397375"/>
              <a:gd name="connsiteX14058" fmla="*/ 2312418 w 12191954"/>
              <a:gd name="connsiteY14058" fmla="*/ 1564218 h 4397375"/>
              <a:gd name="connsiteX14059" fmla="*/ 2307656 w 12191954"/>
              <a:gd name="connsiteY14059" fmla="*/ 1564218 h 4397375"/>
              <a:gd name="connsiteX14060" fmla="*/ 2302893 w 12191954"/>
              <a:gd name="connsiteY14060" fmla="*/ 1564747 h 4397375"/>
              <a:gd name="connsiteX14061" fmla="*/ 2298660 w 12191954"/>
              <a:gd name="connsiteY14061" fmla="*/ 1566863 h 4397375"/>
              <a:gd name="connsiteX14062" fmla="*/ 2295485 w 12191954"/>
              <a:gd name="connsiteY14062" fmla="*/ 1570038 h 4397375"/>
              <a:gd name="connsiteX14063" fmla="*/ 2292310 w 12191954"/>
              <a:gd name="connsiteY14063" fmla="*/ 1574801 h 4397375"/>
              <a:gd name="connsiteX14064" fmla="*/ 2290194 w 12191954"/>
              <a:gd name="connsiteY14064" fmla="*/ 1580622 h 4397375"/>
              <a:gd name="connsiteX14065" fmla="*/ 2288077 w 12191954"/>
              <a:gd name="connsiteY14065" fmla="*/ 1581151 h 4397375"/>
              <a:gd name="connsiteX14066" fmla="*/ 2287018 w 12191954"/>
              <a:gd name="connsiteY14066" fmla="*/ 1580622 h 4397375"/>
              <a:gd name="connsiteX14067" fmla="*/ 2285960 w 12191954"/>
              <a:gd name="connsiteY14067" fmla="*/ 1579563 h 4397375"/>
              <a:gd name="connsiteX14068" fmla="*/ 2285431 w 12191954"/>
              <a:gd name="connsiteY14068" fmla="*/ 1578505 h 4397375"/>
              <a:gd name="connsiteX14069" fmla="*/ 2284902 w 12191954"/>
              <a:gd name="connsiteY14069" fmla="*/ 1573743 h 4397375"/>
              <a:gd name="connsiteX14070" fmla="*/ 2283843 w 12191954"/>
              <a:gd name="connsiteY14070" fmla="*/ 1567922 h 4397375"/>
              <a:gd name="connsiteX14071" fmla="*/ 2284902 w 12191954"/>
              <a:gd name="connsiteY14071" fmla="*/ 1564218 h 4397375"/>
              <a:gd name="connsiteX14072" fmla="*/ 2283843 w 12191954"/>
              <a:gd name="connsiteY14072" fmla="*/ 1561043 h 4397375"/>
              <a:gd name="connsiteX14073" fmla="*/ 2283314 w 12191954"/>
              <a:gd name="connsiteY14073" fmla="*/ 1559455 h 4397375"/>
              <a:gd name="connsiteX14074" fmla="*/ 2282785 w 12191954"/>
              <a:gd name="connsiteY14074" fmla="*/ 1557338 h 4397375"/>
              <a:gd name="connsiteX14075" fmla="*/ 2282256 w 12191954"/>
              <a:gd name="connsiteY14075" fmla="*/ 1556280 h 4397375"/>
              <a:gd name="connsiteX14076" fmla="*/ 2281197 w 12191954"/>
              <a:gd name="connsiteY14076" fmla="*/ 1555751 h 4397375"/>
              <a:gd name="connsiteX14077" fmla="*/ 2278023 w 12191954"/>
              <a:gd name="connsiteY14077" fmla="*/ 1554692 h 4397375"/>
              <a:gd name="connsiteX14078" fmla="*/ 2299719 w 12191954"/>
              <a:gd name="connsiteY14078" fmla="*/ 1535642 h 4397375"/>
              <a:gd name="connsiteX14079" fmla="*/ 2310831 w 12191954"/>
              <a:gd name="connsiteY14079" fmla="*/ 1525588 h 4397375"/>
              <a:gd name="connsiteX14080" fmla="*/ 2322473 w 12191954"/>
              <a:gd name="connsiteY14080" fmla="*/ 1516592 h 4397375"/>
              <a:gd name="connsiteX14081" fmla="*/ 2335173 w 12191954"/>
              <a:gd name="connsiteY14081" fmla="*/ 1508126 h 4397375"/>
              <a:gd name="connsiteX14082" fmla="*/ 2341523 w 12191954"/>
              <a:gd name="connsiteY14082" fmla="*/ 1504951 h 4397375"/>
              <a:gd name="connsiteX14083" fmla="*/ 2348931 w 12191954"/>
              <a:gd name="connsiteY14083" fmla="*/ 1501246 h 4397375"/>
              <a:gd name="connsiteX14084" fmla="*/ 2355810 w 12191954"/>
              <a:gd name="connsiteY14084" fmla="*/ 1498071 h 4397375"/>
              <a:gd name="connsiteX14085" fmla="*/ 2363748 w 12191954"/>
              <a:gd name="connsiteY14085" fmla="*/ 1495426 h 4397375"/>
              <a:gd name="connsiteX14086" fmla="*/ 2371156 w 12191954"/>
              <a:gd name="connsiteY14086" fmla="*/ 1492780 h 4397375"/>
              <a:gd name="connsiteX14087" fmla="*/ 6883355 w 12191954"/>
              <a:gd name="connsiteY14087" fmla="*/ 1485900 h 4397375"/>
              <a:gd name="connsiteX14088" fmla="*/ 6884413 w 12191954"/>
              <a:gd name="connsiteY14088" fmla="*/ 1486425 h 4397375"/>
              <a:gd name="connsiteX14089" fmla="*/ 6885471 w 12191954"/>
              <a:gd name="connsiteY14089" fmla="*/ 1486949 h 4397375"/>
              <a:gd name="connsiteX14090" fmla="*/ 6888117 w 12191954"/>
              <a:gd name="connsiteY14090" fmla="*/ 1490620 h 4397375"/>
              <a:gd name="connsiteX14091" fmla="*/ 6890234 w 12191954"/>
              <a:gd name="connsiteY14091" fmla="*/ 1489047 h 4397375"/>
              <a:gd name="connsiteX14092" fmla="*/ 6892880 w 12191954"/>
              <a:gd name="connsiteY14092" fmla="*/ 1487998 h 4397375"/>
              <a:gd name="connsiteX14093" fmla="*/ 6894996 w 12191954"/>
              <a:gd name="connsiteY14093" fmla="*/ 1487473 h 4397375"/>
              <a:gd name="connsiteX14094" fmla="*/ 6897642 w 12191954"/>
              <a:gd name="connsiteY14094" fmla="*/ 1487998 h 4397375"/>
              <a:gd name="connsiteX14095" fmla="*/ 6902405 w 12191954"/>
              <a:gd name="connsiteY14095" fmla="*/ 1489047 h 4397375"/>
              <a:gd name="connsiteX14096" fmla="*/ 6907696 w 12191954"/>
              <a:gd name="connsiteY14096" fmla="*/ 1491669 h 4397375"/>
              <a:gd name="connsiteX14097" fmla="*/ 6913517 w 12191954"/>
              <a:gd name="connsiteY14097" fmla="*/ 1493767 h 4397375"/>
              <a:gd name="connsiteX14098" fmla="*/ 6919338 w 12191954"/>
              <a:gd name="connsiteY14098" fmla="*/ 1496389 h 4397375"/>
              <a:gd name="connsiteX14099" fmla="*/ 6925688 w 12191954"/>
              <a:gd name="connsiteY14099" fmla="*/ 1497962 h 4397375"/>
              <a:gd name="connsiteX14100" fmla="*/ 6928863 w 12191954"/>
              <a:gd name="connsiteY14100" fmla="*/ 1497962 h 4397375"/>
              <a:gd name="connsiteX14101" fmla="*/ 6932567 w 12191954"/>
              <a:gd name="connsiteY14101" fmla="*/ 1497962 h 4397375"/>
              <a:gd name="connsiteX14102" fmla="*/ 6930980 w 12191954"/>
              <a:gd name="connsiteY14102" fmla="*/ 1504256 h 4397375"/>
              <a:gd name="connsiteX14103" fmla="*/ 6929921 w 12191954"/>
              <a:gd name="connsiteY14103" fmla="*/ 1510549 h 4397375"/>
              <a:gd name="connsiteX14104" fmla="*/ 6928334 w 12191954"/>
              <a:gd name="connsiteY14104" fmla="*/ 1514745 h 4397375"/>
              <a:gd name="connsiteX14105" fmla="*/ 6927276 w 12191954"/>
              <a:gd name="connsiteY14105" fmla="*/ 1517891 h 4397375"/>
              <a:gd name="connsiteX14106" fmla="*/ 6924630 w 12191954"/>
              <a:gd name="connsiteY14106" fmla="*/ 1520514 h 4397375"/>
              <a:gd name="connsiteX14107" fmla="*/ 6923042 w 12191954"/>
              <a:gd name="connsiteY14107" fmla="*/ 1522087 h 4397375"/>
              <a:gd name="connsiteX14108" fmla="*/ 6920926 w 12191954"/>
              <a:gd name="connsiteY14108" fmla="*/ 1523136 h 4397375"/>
              <a:gd name="connsiteX14109" fmla="*/ 6918809 w 12191954"/>
              <a:gd name="connsiteY14109" fmla="*/ 1523136 h 4397375"/>
              <a:gd name="connsiteX14110" fmla="*/ 6916163 w 12191954"/>
              <a:gd name="connsiteY14110" fmla="*/ 1523136 h 4397375"/>
              <a:gd name="connsiteX14111" fmla="*/ 6914046 w 12191954"/>
              <a:gd name="connsiteY14111" fmla="*/ 1522611 h 4397375"/>
              <a:gd name="connsiteX14112" fmla="*/ 6908755 w 12191954"/>
              <a:gd name="connsiteY14112" fmla="*/ 1520514 h 4397375"/>
              <a:gd name="connsiteX14113" fmla="*/ 6897642 w 12191954"/>
              <a:gd name="connsiteY14113" fmla="*/ 1513696 h 4397375"/>
              <a:gd name="connsiteX14114" fmla="*/ 6901346 w 12191954"/>
              <a:gd name="connsiteY14114" fmla="*/ 1529954 h 4397375"/>
              <a:gd name="connsiteX14115" fmla="*/ 6902934 w 12191954"/>
              <a:gd name="connsiteY14115" fmla="*/ 1536771 h 4397375"/>
              <a:gd name="connsiteX14116" fmla="*/ 6903992 w 12191954"/>
              <a:gd name="connsiteY14116" fmla="*/ 1543065 h 4397375"/>
              <a:gd name="connsiteX14117" fmla="*/ 6901346 w 12191954"/>
              <a:gd name="connsiteY14117" fmla="*/ 1544114 h 4397375"/>
              <a:gd name="connsiteX14118" fmla="*/ 6899759 w 12191954"/>
              <a:gd name="connsiteY14118" fmla="*/ 1544638 h 4397375"/>
              <a:gd name="connsiteX14119" fmla="*/ 6897642 w 12191954"/>
              <a:gd name="connsiteY14119" fmla="*/ 1544638 h 4397375"/>
              <a:gd name="connsiteX14120" fmla="*/ 6896055 w 12191954"/>
              <a:gd name="connsiteY14120" fmla="*/ 1544114 h 4397375"/>
              <a:gd name="connsiteX14121" fmla="*/ 6892880 w 12191954"/>
              <a:gd name="connsiteY14121" fmla="*/ 1542540 h 4397375"/>
              <a:gd name="connsiteX14122" fmla="*/ 6890234 w 12191954"/>
              <a:gd name="connsiteY14122" fmla="*/ 1540443 h 4397375"/>
              <a:gd name="connsiteX14123" fmla="*/ 6885471 w 12191954"/>
              <a:gd name="connsiteY14123" fmla="*/ 1534674 h 4397375"/>
              <a:gd name="connsiteX14124" fmla="*/ 6882826 w 12191954"/>
              <a:gd name="connsiteY14124" fmla="*/ 1532051 h 4397375"/>
              <a:gd name="connsiteX14125" fmla="*/ 6880180 w 12191954"/>
              <a:gd name="connsiteY14125" fmla="*/ 1530478 h 4397375"/>
              <a:gd name="connsiteX14126" fmla="*/ 6882826 w 12191954"/>
              <a:gd name="connsiteY14126" fmla="*/ 1521038 h 4397375"/>
              <a:gd name="connsiteX14127" fmla="*/ 6884413 w 12191954"/>
              <a:gd name="connsiteY14127" fmla="*/ 1515794 h 4397375"/>
              <a:gd name="connsiteX14128" fmla="*/ 6884942 w 12191954"/>
              <a:gd name="connsiteY14128" fmla="*/ 1510025 h 4397375"/>
              <a:gd name="connsiteX14129" fmla="*/ 6881767 w 12191954"/>
              <a:gd name="connsiteY14129" fmla="*/ 1510025 h 4397375"/>
              <a:gd name="connsiteX14130" fmla="*/ 6878592 w 12191954"/>
              <a:gd name="connsiteY14130" fmla="*/ 1510549 h 4397375"/>
              <a:gd name="connsiteX14131" fmla="*/ 6880709 w 12191954"/>
              <a:gd name="connsiteY14131" fmla="*/ 1502682 h 4397375"/>
              <a:gd name="connsiteX14132" fmla="*/ 6883884 w 12191954"/>
              <a:gd name="connsiteY14132" fmla="*/ 1496389 h 4397375"/>
              <a:gd name="connsiteX14133" fmla="*/ 6881767 w 12191954"/>
              <a:gd name="connsiteY14133" fmla="*/ 1493767 h 4397375"/>
              <a:gd name="connsiteX14134" fmla="*/ 6881238 w 12191954"/>
              <a:gd name="connsiteY14134" fmla="*/ 1492718 h 4397375"/>
              <a:gd name="connsiteX14135" fmla="*/ 6880180 w 12191954"/>
              <a:gd name="connsiteY14135" fmla="*/ 1491669 h 4397375"/>
              <a:gd name="connsiteX14136" fmla="*/ 6880709 w 12191954"/>
              <a:gd name="connsiteY14136" fmla="*/ 1489047 h 4397375"/>
              <a:gd name="connsiteX14137" fmla="*/ 6881238 w 12191954"/>
              <a:gd name="connsiteY14137" fmla="*/ 1487473 h 4397375"/>
              <a:gd name="connsiteX14138" fmla="*/ 6882826 w 12191954"/>
              <a:gd name="connsiteY14138" fmla="*/ 1486425 h 4397375"/>
              <a:gd name="connsiteX14139" fmla="*/ 5102217 w 12191954"/>
              <a:gd name="connsiteY14139" fmla="*/ 1482725 h 4397375"/>
              <a:gd name="connsiteX14140" fmla="*/ 5104862 w 12191954"/>
              <a:gd name="connsiteY14140" fmla="*/ 1482725 h 4397375"/>
              <a:gd name="connsiteX14141" fmla="*/ 5107507 w 12191954"/>
              <a:gd name="connsiteY14141" fmla="*/ 1482725 h 4397375"/>
              <a:gd name="connsiteX14142" fmla="*/ 5110153 w 12191954"/>
              <a:gd name="connsiteY14142" fmla="*/ 1483266 h 4397375"/>
              <a:gd name="connsiteX14143" fmla="*/ 5115972 w 12191954"/>
              <a:gd name="connsiteY14143" fmla="*/ 1485972 h 4397375"/>
              <a:gd name="connsiteX14144" fmla="*/ 5128668 w 12191954"/>
              <a:gd name="connsiteY14144" fmla="*/ 1491925 h 4397375"/>
              <a:gd name="connsiteX14145" fmla="*/ 5134487 w 12191954"/>
              <a:gd name="connsiteY14145" fmla="*/ 1494631 h 4397375"/>
              <a:gd name="connsiteX14146" fmla="*/ 5137132 w 12191954"/>
              <a:gd name="connsiteY14146" fmla="*/ 1495714 h 4397375"/>
              <a:gd name="connsiteX14147" fmla="*/ 5140306 w 12191954"/>
              <a:gd name="connsiteY14147" fmla="*/ 1495714 h 4397375"/>
              <a:gd name="connsiteX14148" fmla="*/ 5138719 w 12191954"/>
              <a:gd name="connsiteY14148" fmla="*/ 1502208 h 4397375"/>
              <a:gd name="connsiteX14149" fmla="*/ 5136072 w 12191954"/>
              <a:gd name="connsiteY14149" fmla="*/ 1508161 h 4397375"/>
              <a:gd name="connsiteX14150" fmla="*/ 5133430 w 12191954"/>
              <a:gd name="connsiteY14150" fmla="*/ 1513032 h 4397375"/>
              <a:gd name="connsiteX14151" fmla="*/ 5130255 w 12191954"/>
              <a:gd name="connsiteY14151" fmla="*/ 1517903 h 4397375"/>
              <a:gd name="connsiteX14152" fmla="*/ 5127081 w 12191954"/>
              <a:gd name="connsiteY14152" fmla="*/ 1521691 h 4397375"/>
              <a:gd name="connsiteX14153" fmla="*/ 5123906 w 12191954"/>
              <a:gd name="connsiteY14153" fmla="*/ 1524938 h 4397375"/>
              <a:gd name="connsiteX14154" fmla="*/ 5120206 w 12191954"/>
              <a:gd name="connsiteY14154" fmla="*/ 1526562 h 4397375"/>
              <a:gd name="connsiteX14155" fmla="*/ 5115972 w 12191954"/>
              <a:gd name="connsiteY14155" fmla="*/ 1528185 h 4397375"/>
              <a:gd name="connsiteX14156" fmla="*/ 5112269 w 12191954"/>
              <a:gd name="connsiteY14156" fmla="*/ 1529809 h 4397375"/>
              <a:gd name="connsiteX14157" fmla="*/ 5108567 w 12191954"/>
              <a:gd name="connsiteY14157" fmla="*/ 1530350 h 4397375"/>
              <a:gd name="connsiteX14158" fmla="*/ 5104862 w 12191954"/>
              <a:gd name="connsiteY14158" fmla="*/ 1530350 h 4397375"/>
              <a:gd name="connsiteX14159" fmla="*/ 5100630 w 12191954"/>
              <a:gd name="connsiteY14159" fmla="*/ 1528727 h 4397375"/>
              <a:gd name="connsiteX14160" fmla="*/ 5096928 w 12191954"/>
              <a:gd name="connsiteY14160" fmla="*/ 1528185 h 4397375"/>
              <a:gd name="connsiteX14161" fmla="*/ 5093754 w 12191954"/>
              <a:gd name="connsiteY14161" fmla="*/ 1526562 h 4397375"/>
              <a:gd name="connsiteX14162" fmla="*/ 5090051 w 12191954"/>
              <a:gd name="connsiteY14162" fmla="*/ 1523856 h 4397375"/>
              <a:gd name="connsiteX14163" fmla="*/ 5086348 w 12191954"/>
              <a:gd name="connsiteY14163" fmla="*/ 1521691 h 4397375"/>
              <a:gd name="connsiteX14164" fmla="*/ 5087938 w 12191954"/>
              <a:gd name="connsiteY14164" fmla="*/ 1513032 h 4397375"/>
              <a:gd name="connsiteX14165" fmla="*/ 5083703 w 12191954"/>
              <a:gd name="connsiteY14165" fmla="*/ 1510867 h 4397375"/>
              <a:gd name="connsiteX14166" fmla="*/ 5079470 w 12191954"/>
              <a:gd name="connsiteY14166" fmla="*/ 1509785 h 4397375"/>
              <a:gd name="connsiteX14167" fmla="*/ 5074707 w 12191954"/>
              <a:gd name="connsiteY14167" fmla="*/ 1508702 h 4397375"/>
              <a:gd name="connsiteX14168" fmla="*/ 5072064 w 12191954"/>
              <a:gd name="connsiteY14168" fmla="*/ 1509785 h 4397375"/>
              <a:gd name="connsiteX14169" fmla="*/ 5070477 w 12191954"/>
              <a:gd name="connsiteY14169" fmla="*/ 1510326 h 4397375"/>
              <a:gd name="connsiteX14170" fmla="*/ 5072595 w 12191954"/>
              <a:gd name="connsiteY14170" fmla="*/ 1501667 h 4397375"/>
              <a:gd name="connsiteX14171" fmla="*/ 5075240 w 12191954"/>
              <a:gd name="connsiteY14171" fmla="*/ 1495714 h 4397375"/>
              <a:gd name="connsiteX14172" fmla="*/ 5077883 w 12191954"/>
              <a:gd name="connsiteY14172" fmla="*/ 1491384 h 4397375"/>
              <a:gd name="connsiteX14173" fmla="*/ 5081058 w 12191954"/>
              <a:gd name="connsiteY14173" fmla="*/ 1488137 h 4397375"/>
              <a:gd name="connsiteX14174" fmla="*/ 5084760 w 12191954"/>
              <a:gd name="connsiteY14174" fmla="*/ 1487055 h 4397375"/>
              <a:gd name="connsiteX14175" fmla="*/ 5087405 w 12191954"/>
              <a:gd name="connsiteY14175" fmla="*/ 1486513 h 4397375"/>
              <a:gd name="connsiteX14176" fmla="*/ 5091107 w 12191954"/>
              <a:gd name="connsiteY14176" fmla="*/ 1487055 h 4397375"/>
              <a:gd name="connsiteX14177" fmla="*/ 5095341 w 12191954"/>
              <a:gd name="connsiteY14177" fmla="*/ 1488137 h 4397375"/>
              <a:gd name="connsiteX14178" fmla="*/ 5096928 w 12191954"/>
              <a:gd name="connsiteY14178" fmla="*/ 1485972 h 4397375"/>
              <a:gd name="connsiteX14179" fmla="*/ 5099573 w 12191954"/>
              <a:gd name="connsiteY14179" fmla="*/ 1483808 h 4397375"/>
              <a:gd name="connsiteX14180" fmla="*/ 3294549 w 12191954"/>
              <a:gd name="connsiteY14180" fmla="*/ 1482725 h 4397375"/>
              <a:gd name="connsiteX14181" fmla="*/ 3298253 w 12191954"/>
              <a:gd name="connsiteY14181" fmla="*/ 1482725 h 4397375"/>
              <a:gd name="connsiteX14182" fmla="*/ 3301958 w 12191954"/>
              <a:gd name="connsiteY14182" fmla="*/ 1483808 h 4397375"/>
              <a:gd name="connsiteX14183" fmla="*/ 3306191 w 12191954"/>
              <a:gd name="connsiteY14183" fmla="*/ 1485972 h 4397375"/>
              <a:gd name="connsiteX14184" fmla="*/ 3314128 w 12191954"/>
              <a:gd name="connsiteY14184" fmla="*/ 1490302 h 4397375"/>
              <a:gd name="connsiteX14185" fmla="*/ 3322595 w 12191954"/>
              <a:gd name="connsiteY14185" fmla="*/ 1493549 h 4397375"/>
              <a:gd name="connsiteX14186" fmla="*/ 3326300 w 12191954"/>
              <a:gd name="connsiteY14186" fmla="*/ 1495173 h 4397375"/>
              <a:gd name="connsiteX14187" fmla="*/ 3330533 w 12191954"/>
              <a:gd name="connsiteY14187" fmla="*/ 1495714 h 4397375"/>
              <a:gd name="connsiteX14188" fmla="*/ 3328416 w 12191954"/>
              <a:gd name="connsiteY14188" fmla="*/ 1502208 h 4397375"/>
              <a:gd name="connsiteX14189" fmla="*/ 3325770 w 12191954"/>
              <a:gd name="connsiteY14189" fmla="*/ 1508161 h 4397375"/>
              <a:gd name="connsiteX14190" fmla="*/ 3323653 w 12191954"/>
              <a:gd name="connsiteY14190" fmla="*/ 1513032 h 4397375"/>
              <a:gd name="connsiteX14191" fmla="*/ 3320478 w 12191954"/>
              <a:gd name="connsiteY14191" fmla="*/ 1517903 h 4397375"/>
              <a:gd name="connsiteX14192" fmla="*/ 3316775 w 12191954"/>
              <a:gd name="connsiteY14192" fmla="*/ 1521691 h 4397375"/>
              <a:gd name="connsiteX14193" fmla="*/ 3313599 w 12191954"/>
              <a:gd name="connsiteY14193" fmla="*/ 1524938 h 4397375"/>
              <a:gd name="connsiteX14194" fmla="*/ 3309895 w 12191954"/>
              <a:gd name="connsiteY14194" fmla="*/ 1526562 h 4397375"/>
              <a:gd name="connsiteX14195" fmla="*/ 3306191 w 12191954"/>
              <a:gd name="connsiteY14195" fmla="*/ 1528185 h 4397375"/>
              <a:gd name="connsiteX14196" fmla="*/ 3301958 w 12191954"/>
              <a:gd name="connsiteY14196" fmla="*/ 1529809 h 4397375"/>
              <a:gd name="connsiteX14197" fmla="*/ 3298783 w 12191954"/>
              <a:gd name="connsiteY14197" fmla="*/ 1530350 h 4397375"/>
              <a:gd name="connsiteX14198" fmla="*/ 3294549 w 12191954"/>
              <a:gd name="connsiteY14198" fmla="*/ 1530350 h 4397375"/>
              <a:gd name="connsiteX14199" fmla="*/ 3290845 w 12191954"/>
              <a:gd name="connsiteY14199" fmla="*/ 1528727 h 4397375"/>
              <a:gd name="connsiteX14200" fmla="*/ 3286612 w 12191954"/>
              <a:gd name="connsiteY14200" fmla="*/ 1528185 h 4397375"/>
              <a:gd name="connsiteX14201" fmla="*/ 3283436 w 12191954"/>
              <a:gd name="connsiteY14201" fmla="*/ 1526562 h 4397375"/>
              <a:gd name="connsiteX14202" fmla="*/ 3279733 w 12191954"/>
              <a:gd name="connsiteY14202" fmla="*/ 1523856 h 4397375"/>
              <a:gd name="connsiteX14203" fmla="*/ 3276557 w 12191954"/>
              <a:gd name="connsiteY14203" fmla="*/ 1521691 h 4397375"/>
              <a:gd name="connsiteX14204" fmla="*/ 3278145 w 12191954"/>
              <a:gd name="connsiteY14204" fmla="*/ 1510326 h 4397375"/>
              <a:gd name="connsiteX14205" fmla="*/ 3279733 w 12191954"/>
              <a:gd name="connsiteY14205" fmla="*/ 1501126 h 4397375"/>
              <a:gd name="connsiteX14206" fmla="*/ 3281849 w 12191954"/>
              <a:gd name="connsiteY14206" fmla="*/ 1493549 h 4397375"/>
              <a:gd name="connsiteX14207" fmla="*/ 3284495 w 12191954"/>
              <a:gd name="connsiteY14207" fmla="*/ 1488678 h 4397375"/>
              <a:gd name="connsiteX14208" fmla="*/ 3288199 w 12191954"/>
              <a:gd name="connsiteY14208" fmla="*/ 1485431 h 4397375"/>
              <a:gd name="connsiteX14209" fmla="*/ 3290845 w 12191954"/>
              <a:gd name="connsiteY14209" fmla="*/ 1483266 h 4397375"/>
              <a:gd name="connsiteX14210" fmla="*/ 6839599 w 12191954"/>
              <a:gd name="connsiteY14210" fmla="*/ 1477963 h 4397375"/>
              <a:gd name="connsiteX14211" fmla="*/ 6842278 w 12191954"/>
              <a:gd name="connsiteY14211" fmla="*/ 1478496 h 4397375"/>
              <a:gd name="connsiteX14212" fmla="*/ 6845493 w 12191954"/>
              <a:gd name="connsiteY14212" fmla="*/ 1480094 h 4397375"/>
              <a:gd name="connsiteX14213" fmla="*/ 6848707 w 12191954"/>
              <a:gd name="connsiteY14213" fmla="*/ 1481693 h 4397375"/>
              <a:gd name="connsiteX14214" fmla="*/ 6851922 w 12191954"/>
              <a:gd name="connsiteY14214" fmla="*/ 1484889 h 4397375"/>
              <a:gd name="connsiteX14215" fmla="*/ 6857816 w 12191954"/>
              <a:gd name="connsiteY14215" fmla="*/ 1491283 h 4397375"/>
              <a:gd name="connsiteX14216" fmla="*/ 6869067 w 12191954"/>
              <a:gd name="connsiteY14216" fmla="*/ 1503537 h 4397375"/>
              <a:gd name="connsiteX14217" fmla="*/ 6868531 w 12191954"/>
              <a:gd name="connsiteY14217" fmla="*/ 1507800 h 4397375"/>
              <a:gd name="connsiteX14218" fmla="*/ 6867460 w 12191954"/>
              <a:gd name="connsiteY14218" fmla="*/ 1512062 h 4397375"/>
              <a:gd name="connsiteX14219" fmla="*/ 6866924 w 12191954"/>
              <a:gd name="connsiteY14219" fmla="*/ 1515259 h 4397375"/>
              <a:gd name="connsiteX14220" fmla="*/ 6865853 w 12191954"/>
              <a:gd name="connsiteY14220" fmla="*/ 1517390 h 4397375"/>
              <a:gd name="connsiteX14221" fmla="*/ 6863709 w 12191954"/>
              <a:gd name="connsiteY14221" fmla="*/ 1522185 h 4397375"/>
              <a:gd name="connsiteX14222" fmla="*/ 6861030 w 12191954"/>
              <a:gd name="connsiteY14222" fmla="*/ 1525915 h 4397375"/>
              <a:gd name="connsiteX14223" fmla="*/ 6857816 w 12191954"/>
              <a:gd name="connsiteY14223" fmla="*/ 1530710 h 4397375"/>
              <a:gd name="connsiteX14224" fmla="*/ 6857280 w 12191954"/>
              <a:gd name="connsiteY14224" fmla="*/ 1532841 h 4397375"/>
              <a:gd name="connsiteX14225" fmla="*/ 6856208 w 12191954"/>
              <a:gd name="connsiteY14225" fmla="*/ 1536038 h 4397375"/>
              <a:gd name="connsiteX14226" fmla="*/ 6855673 w 12191954"/>
              <a:gd name="connsiteY14226" fmla="*/ 1539767 h 4397375"/>
              <a:gd name="connsiteX14227" fmla="*/ 6855673 w 12191954"/>
              <a:gd name="connsiteY14227" fmla="*/ 1544562 h 4397375"/>
              <a:gd name="connsiteX14228" fmla="*/ 6855673 w 12191954"/>
              <a:gd name="connsiteY14228" fmla="*/ 1549358 h 4397375"/>
              <a:gd name="connsiteX14229" fmla="*/ 6856208 w 12191954"/>
              <a:gd name="connsiteY14229" fmla="*/ 1555751 h 4397375"/>
              <a:gd name="connsiteX14230" fmla="*/ 6852458 w 12191954"/>
              <a:gd name="connsiteY14230" fmla="*/ 1550423 h 4397375"/>
              <a:gd name="connsiteX14231" fmla="*/ 6848707 w 12191954"/>
              <a:gd name="connsiteY14231" fmla="*/ 1546161 h 4397375"/>
              <a:gd name="connsiteX14232" fmla="*/ 6846028 w 12191954"/>
              <a:gd name="connsiteY14232" fmla="*/ 1544562 h 4397375"/>
              <a:gd name="connsiteX14233" fmla="*/ 6843885 w 12191954"/>
              <a:gd name="connsiteY14233" fmla="*/ 1542964 h 4397375"/>
              <a:gd name="connsiteX14234" fmla="*/ 6841206 w 12191954"/>
              <a:gd name="connsiteY14234" fmla="*/ 1542431 h 4397375"/>
              <a:gd name="connsiteX14235" fmla="*/ 6838527 w 12191954"/>
              <a:gd name="connsiteY14235" fmla="*/ 1542431 h 4397375"/>
              <a:gd name="connsiteX14236" fmla="*/ 6840135 w 12191954"/>
              <a:gd name="connsiteY14236" fmla="*/ 1537636 h 4397375"/>
              <a:gd name="connsiteX14237" fmla="*/ 6841742 w 12191954"/>
              <a:gd name="connsiteY14237" fmla="*/ 1534439 h 4397375"/>
              <a:gd name="connsiteX14238" fmla="*/ 6846564 w 12191954"/>
              <a:gd name="connsiteY14238" fmla="*/ 1527513 h 4397375"/>
              <a:gd name="connsiteX14239" fmla="*/ 6848707 w 12191954"/>
              <a:gd name="connsiteY14239" fmla="*/ 1523251 h 4397375"/>
              <a:gd name="connsiteX14240" fmla="*/ 6849779 w 12191954"/>
              <a:gd name="connsiteY14240" fmla="*/ 1518988 h 4397375"/>
              <a:gd name="connsiteX14241" fmla="*/ 6850850 w 12191954"/>
              <a:gd name="connsiteY14241" fmla="*/ 1512062 h 4397375"/>
              <a:gd name="connsiteX14242" fmla="*/ 6850315 w 12191954"/>
              <a:gd name="connsiteY14242" fmla="*/ 1503004 h 4397375"/>
              <a:gd name="connsiteX14243" fmla="*/ 6849779 w 12191954"/>
              <a:gd name="connsiteY14243" fmla="*/ 1497677 h 4397375"/>
              <a:gd name="connsiteX14244" fmla="*/ 6848707 w 12191954"/>
              <a:gd name="connsiteY14244" fmla="*/ 1495013 h 4397375"/>
              <a:gd name="connsiteX14245" fmla="*/ 6847100 w 12191954"/>
              <a:gd name="connsiteY14245" fmla="*/ 1493414 h 4397375"/>
              <a:gd name="connsiteX14246" fmla="*/ 6846028 w 12191954"/>
              <a:gd name="connsiteY14246" fmla="*/ 1494480 h 4397375"/>
              <a:gd name="connsiteX14247" fmla="*/ 6844957 w 12191954"/>
              <a:gd name="connsiteY14247" fmla="*/ 1495545 h 4397375"/>
              <a:gd name="connsiteX14248" fmla="*/ 6842814 w 12191954"/>
              <a:gd name="connsiteY14248" fmla="*/ 1498209 h 4397375"/>
              <a:gd name="connsiteX14249" fmla="*/ 6840135 w 12191954"/>
              <a:gd name="connsiteY14249" fmla="*/ 1505136 h 4397375"/>
              <a:gd name="connsiteX14250" fmla="*/ 6836920 w 12191954"/>
              <a:gd name="connsiteY14250" fmla="*/ 1511529 h 4397375"/>
              <a:gd name="connsiteX14251" fmla="*/ 6835313 w 12191954"/>
              <a:gd name="connsiteY14251" fmla="*/ 1514193 h 4397375"/>
              <a:gd name="connsiteX14252" fmla="*/ 6833705 w 12191954"/>
              <a:gd name="connsiteY14252" fmla="*/ 1515259 h 4397375"/>
              <a:gd name="connsiteX14253" fmla="*/ 6832634 w 12191954"/>
              <a:gd name="connsiteY14253" fmla="*/ 1515259 h 4397375"/>
              <a:gd name="connsiteX14254" fmla="*/ 6832098 w 12191954"/>
              <a:gd name="connsiteY14254" fmla="*/ 1515259 h 4397375"/>
              <a:gd name="connsiteX14255" fmla="*/ 6829955 w 12191954"/>
              <a:gd name="connsiteY14255" fmla="*/ 1513128 h 4397375"/>
              <a:gd name="connsiteX14256" fmla="*/ 6827812 w 12191954"/>
              <a:gd name="connsiteY14256" fmla="*/ 1509398 h 4397375"/>
              <a:gd name="connsiteX14257" fmla="*/ 6826204 w 12191954"/>
              <a:gd name="connsiteY14257" fmla="*/ 1503004 h 4397375"/>
              <a:gd name="connsiteX14258" fmla="*/ 6827276 w 12191954"/>
              <a:gd name="connsiteY14258" fmla="*/ 1495013 h 4397375"/>
              <a:gd name="connsiteX14259" fmla="*/ 6829419 w 12191954"/>
              <a:gd name="connsiteY14259" fmla="*/ 1488086 h 4397375"/>
              <a:gd name="connsiteX14260" fmla="*/ 6831026 w 12191954"/>
              <a:gd name="connsiteY14260" fmla="*/ 1483291 h 4397375"/>
              <a:gd name="connsiteX14261" fmla="*/ 6833705 w 12191954"/>
              <a:gd name="connsiteY14261" fmla="*/ 1480627 h 4397375"/>
              <a:gd name="connsiteX14262" fmla="*/ 6836384 w 12191954"/>
              <a:gd name="connsiteY14262" fmla="*/ 1478496 h 4397375"/>
              <a:gd name="connsiteX14263" fmla="*/ 5646712 w 12191954"/>
              <a:gd name="connsiteY14263" fmla="*/ 1476375 h 4397375"/>
              <a:gd name="connsiteX14264" fmla="*/ 5655177 w 12191954"/>
              <a:gd name="connsiteY14264" fmla="*/ 1476375 h 4397375"/>
              <a:gd name="connsiteX14265" fmla="*/ 5662056 w 12191954"/>
              <a:gd name="connsiteY14265" fmla="*/ 1476375 h 4397375"/>
              <a:gd name="connsiteX14266" fmla="*/ 5668407 w 12191954"/>
              <a:gd name="connsiteY14266" fmla="*/ 1477426 h 4397375"/>
              <a:gd name="connsiteX14267" fmla="*/ 5673169 w 12191954"/>
              <a:gd name="connsiteY14267" fmla="*/ 1479003 h 4397375"/>
              <a:gd name="connsiteX14268" fmla="*/ 5674226 w 12191954"/>
              <a:gd name="connsiteY14268" fmla="*/ 1480580 h 4397375"/>
              <a:gd name="connsiteX14269" fmla="*/ 5675286 w 12191954"/>
              <a:gd name="connsiteY14269" fmla="*/ 1481631 h 4397375"/>
              <a:gd name="connsiteX14270" fmla="*/ 5675286 w 12191954"/>
              <a:gd name="connsiteY14270" fmla="*/ 1483208 h 4397375"/>
              <a:gd name="connsiteX14271" fmla="*/ 5675286 w 12191954"/>
              <a:gd name="connsiteY14271" fmla="*/ 1484259 h 4397375"/>
              <a:gd name="connsiteX14272" fmla="*/ 5674226 w 12191954"/>
              <a:gd name="connsiteY14272" fmla="*/ 1486361 h 4397375"/>
              <a:gd name="connsiteX14273" fmla="*/ 5672110 w 12191954"/>
              <a:gd name="connsiteY14273" fmla="*/ 1488464 h 4397375"/>
              <a:gd name="connsiteX14274" fmla="*/ 5669464 w 12191954"/>
              <a:gd name="connsiteY14274" fmla="*/ 1490566 h 4397375"/>
              <a:gd name="connsiteX14275" fmla="*/ 5666290 w 12191954"/>
              <a:gd name="connsiteY14275" fmla="*/ 1492669 h 4397375"/>
              <a:gd name="connsiteX14276" fmla="*/ 5656236 w 12191954"/>
              <a:gd name="connsiteY14276" fmla="*/ 1497399 h 4397375"/>
              <a:gd name="connsiteX14277" fmla="*/ 5642478 w 12191954"/>
              <a:gd name="connsiteY14277" fmla="*/ 1503180 h 4397375"/>
              <a:gd name="connsiteX14278" fmla="*/ 5646712 w 12191954"/>
              <a:gd name="connsiteY14278" fmla="*/ 1508436 h 4397375"/>
              <a:gd name="connsiteX14279" fmla="*/ 5649886 w 12191954"/>
              <a:gd name="connsiteY14279" fmla="*/ 1512641 h 4397375"/>
              <a:gd name="connsiteX14280" fmla="*/ 5650943 w 12191954"/>
              <a:gd name="connsiteY14280" fmla="*/ 1516846 h 4397375"/>
              <a:gd name="connsiteX14281" fmla="*/ 5650943 w 12191954"/>
              <a:gd name="connsiteY14281" fmla="*/ 1520525 h 4397375"/>
              <a:gd name="connsiteX14282" fmla="*/ 5649886 w 12191954"/>
              <a:gd name="connsiteY14282" fmla="*/ 1523679 h 4397375"/>
              <a:gd name="connsiteX14283" fmla="*/ 5648298 w 12191954"/>
              <a:gd name="connsiteY14283" fmla="*/ 1526832 h 4397375"/>
              <a:gd name="connsiteX14284" fmla="*/ 5645653 w 12191954"/>
              <a:gd name="connsiteY14284" fmla="*/ 1529460 h 4397375"/>
              <a:gd name="connsiteX14285" fmla="*/ 5641949 w 12191954"/>
              <a:gd name="connsiteY14285" fmla="*/ 1531563 h 4397375"/>
              <a:gd name="connsiteX14286" fmla="*/ 5634541 w 12191954"/>
              <a:gd name="connsiteY14286" fmla="*/ 1536293 h 4397375"/>
              <a:gd name="connsiteX14287" fmla="*/ 5626074 w 12191954"/>
              <a:gd name="connsiteY14287" fmla="*/ 1541549 h 4397375"/>
              <a:gd name="connsiteX14288" fmla="*/ 5622371 w 12191954"/>
              <a:gd name="connsiteY14288" fmla="*/ 1544177 h 4397375"/>
              <a:gd name="connsiteX14289" fmla="*/ 5618667 w 12191954"/>
              <a:gd name="connsiteY14289" fmla="*/ 1546805 h 4397375"/>
              <a:gd name="connsiteX14290" fmla="*/ 5615492 w 12191954"/>
              <a:gd name="connsiteY14290" fmla="*/ 1550484 h 4397375"/>
              <a:gd name="connsiteX14291" fmla="*/ 5612845 w 12191954"/>
              <a:gd name="connsiteY14291" fmla="*/ 1554163 h 4397375"/>
              <a:gd name="connsiteX14292" fmla="*/ 5613904 w 12191954"/>
              <a:gd name="connsiteY14292" fmla="*/ 1547330 h 4397375"/>
              <a:gd name="connsiteX14293" fmla="*/ 5613904 w 12191954"/>
              <a:gd name="connsiteY14293" fmla="*/ 1541549 h 4397375"/>
              <a:gd name="connsiteX14294" fmla="*/ 5612845 w 12191954"/>
              <a:gd name="connsiteY14294" fmla="*/ 1536819 h 4397375"/>
              <a:gd name="connsiteX14295" fmla="*/ 5612316 w 12191954"/>
              <a:gd name="connsiteY14295" fmla="*/ 1532614 h 4397375"/>
              <a:gd name="connsiteX14296" fmla="*/ 5611258 w 12191954"/>
              <a:gd name="connsiteY14296" fmla="*/ 1529986 h 4397375"/>
              <a:gd name="connsiteX14297" fmla="*/ 5610199 w 12191954"/>
              <a:gd name="connsiteY14297" fmla="*/ 1526832 h 4397375"/>
              <a:gd name="connsiteX14298" fmla="*/ 5607026 w 12191954"/>
              <a:gd name="connsiteY14298" fmla="*/ 1522102 h 4397375"/>
              <a:gd name="connsiteX14299" fmla="*/ 5604379 w 12191954"/>
              <a:gd name="connsiteY14299" fmla="*/ 1516846 h 4397375"/>
              <a:gd name="connsiteX14300" fmla="*/ 5602792 w 12191954"/>
              <a:gd name="connsiteY14300" fmla="*/ 1513692 h 4397375"/>
              <a:gd name="connsiteX14301" fmla="*/ 5601734 w 12191954"/>
              <a:gd name="connsiteY14301" fmla="*/ 1511064 h 4397375"/>
              <a:gd name="connsiteX14302" fmla="*/ 5601204 w 12191954"/>
              <a:gd name="connsiteY14302" fmla="*/ 1506860 h 4397375"/>
              <a:gd name="connsiteX14303" fmla="*/ 5600675 w 12191954"/>
              <a:gd name="connsiteY14303" fmla="*/ 1502129 h 4397375"/>
              <a:gd name="connsiteX14304" fmla="*/ 5600675 w 12191954"/>
              <a:gd name="connsiteY14304" fmla="*/ 1496348 h 4397375"/>
              <a:gd name="connsiteX14305" fmla="*/ 5601204 w 12191954"/>
              <a:gd name="connsiteY14305" fmla="*/ 1489515 h 4397375"/>
              <a:gd name="connsiteX14306" fmla="*/ 5603321 w 12191954"/>
              <a:gd name="connsiteY14306" fmla="*/ 1487938 h 4397375"/>
              <a:gd name="connsiteX14307" fmla="*/ 5606495 w 12191954"/>
              <a:gd name="connsiteY14307" fmla="*/ 1486361 h 4397375"/>
              <a:gd name="connsiteX14308" fmla="*/ 5612845 w 12191954"/>
              <a:gd name="connsiteY14308" fmla="*/ 1482682 h 4397375"/>
              <a:gd name="connsiteX14309" fmla="*/ 5620783 w 12191954"/>
              <a:gd name="connsiteY14309" fmla="*/ 1480580 h 4397375"/>
              <a:gd name="connsiteX14310" fmla="*/ 5629249 w 12191954"/>
              <a:gd name="connsiteY14310" fmla="*/ 1477952 h 4397375"/>
              <a:gd name="connsiteX14311" fmla="*/ 5637715 w 12191954"/>
              <a:gd name="connsiteY14311" fmla="*/ 1476901 h 4397375"/>
              <a:gd name="connsiteX14312" fmla="*/ 2562984 w 12191954"/>
              <a:gd name="connsiteY14312" fmla="*/ 1476375 h 4397375"/>
              <a:gd name="connsiteX14313" fmla="*/ 2565044 w 12191954"/>
              <a:gd name="connsiteY14313" fmla="*/ 1479021 h 4397375"/>
              <a:gd name="connsiteX14314" fmla="*/ 2566589 w 12191954"/>
              <a:gd name="connsiteY14314" fmla="*/ 1483254 h 4397375"/>
              <a:gd name="connsiteX14315" fmla="*/ 2568134 w 12191954"/>
              <a:gd name="connsiteY14315" fmla="*/ 1489075 h 4397375"/>
              <a:gd name="connsiteX14316" fmla="*/ 2569679 w 12191954"/>
              <a:gd name="connsiteY14316" fmla="*/ 1495954 h 4397375"/>
              <a:gd name="connsiteX14317" fmla="*/ 2569679 w 12191954"/>
              <a:gd name="connsiteY14317" fmla="*/ 1502833 h 4397375"/>
              <a:gd name="connsiteX14318" fmla="*/ 2570192 w 12191954"/>
              <a:gd name="connsiteY14318" fmla="*/ 1510242 h 4397375"/>
              <a:gd name="connsiteX14319" fmla="*/ 2570192 w 12191954"/>
              <a:gd name="connsiteY14319" fmla="*/ 1517650 h 4397375"/>
              <a:gd name="connsiteX14320" fmla="*/ 2569679 w 12191954"/>
              <a:gd name="connsiteY14320" fmla="*/ 1525588 h 4397375"/>
              <a:gd name="connsiteX14321" fmla="*/ 2568134 w 12191954"/>
              <a:gd name="connsiteY14321" fmla="*/ 1532467 h 4397375"/>
              <a:gd name="connsiteX14322" fmla="*/ 2567104 w 12191954"/>
              <a:gd name="connsiteY14322" fmla="*/ 1538817 h 4397375"/>
              <a:gd name="connsiteX14323" fmla="*/ 2565559 w 12191954"/>
              <a:gd name="connsiteY14323" fmla="*/ 1545167 h 4397375"/>
              <a:gd name="connsiteX14324" fmla="*/ 2562984 w 12191954"/>
              <a:gd name="connsiteY14324" fmla="*/ 1549929 h 4397375"/>
              <a:gd name="connsiteX14325" fmla="*/ 2560926 w 12191954"/>
              <a:gd name="connsiteY14325" fmla="*/ 1553104 h 4397375"/>
              <a:gd name="connsiteX14326" fmla="*/ 2559380 w 12191954"/>
              <a:gd name="connsiteY14326" fmla="*/ 1554692 h 4397375"/>
              <a:gd name="connsiteX14327" fmla="*/ 2557836 w 12191954"/>
              <a:gd name="connsiteY14327" fmla="*/ 1555221 h 4397375"/>
              <a:gd name="connsiteX14328" fmla="*/ 2556806 w 12191954"/>
              <a:gd name="connsiteY14328" fmla="*/ 1555750 h 4397375"/>
              <a:gd name="connsiteX14329" fmla="*/ 2555262 w 12191954"/>
              <a:gd name="connsiteY14329" fmla="*/ 1555750 h 4397375"/>
              <a:gd name="connsiteX14330" fmla="*/ 2553203 w 12191954"/>
              <a:gd name="connsiteY14330" fmla="*/ 1554692 h 4397375"/>
              <a:gd name="connsiteX14331" fmla="*/ 2551658 w 12191954"/>
              <a:gd name="connsiteY14331" fmla="*/ 1553104 h 4397375"/>
              <a:gd name="connsiteX14332" fmla="*/ 2551143 w 12191954"/>
              <a:gd name="connsiteY14332" fmla="*/ 1539875 h 4397375"/>
              <a:gd name="connsiteX14333" fmla="*/ 2551658 w 12191954"/>
              <a:gd name="connsiteY14333" fmla="*/ 1527704 h 4397375"/>
              <a:gd name="connsiteX14334" fmla="*/ 2552687 w 12191954"/>
              <a:gd name="connsiteY14334" fmla="*/ 1518179 h 4397375"/>
              <a:gd name="connsiteX14335" fmla="*/ 2555262 w 12191954"/>
              <a:gd name="connsiteY14335" fmla="*/ 1509183 h 4397375"/>
              <a:gd name="connsiteX14336" fmla="*/ 2559380 w 12191954"/>
              <a:gd name="connsiteY14336" fmla="*/ 1493838 h 4397375"/>
              <a:gd name="connsiteX14337" fmla="*/ 2561440 w 12191954"/>
              <a:gd name="connsiteY14337" fmla="*/ 1485900 h 4397375"/>
              <a:gd name="connsiteX14338" fmla="*/ 753173 w 12191954"/>
              <a:gd name="connsiteY14338" fmla="*/ 1476375 h 4397375"/>
              <a:gd name="connsiteX14339" fmla="*/ 755747 w 12191954"/>
              <a:gd name="connsiteY14339" fmla="*/ 1479021 h 4397375"/>
              <a:gd name="connsiteX14340" fmla="*/ 757292 w 12191954"/>
              <a:gd name="connsiteY14340" fmla="*/ 1483254 h 4397375"/>
              <a:gd name="connsiteX14341" fmla="*/ 758322 w 12191954"/>
              <a:gd name="connsiteY14341" fmla="*/ 1489075 h 4397375"/>
              <a:gd name="connsiteX14342" fmla="*/ 759866 w 12191954"/>
              <a:gd name="connsiteY14342" fmla="*/ 1495954 h 4397375"/>
              <a:gd name="connsiteX14343" fmla="*/ 760381 w 12191954"/>
              <a:gd name="connsiteY14343" fmla="*/ 1502833 h 4397375"/>
              <a:gd name="connsiteX14344" fmla="*/ 760381 w 12191954"/>
              <a:gd name="connsiteY14344" fmla="*/ 1510242 h 4397375"/>
              <a:gd name="connsiteX14345" fmla="*/ 760381 w 12191954"/>
              <a:gd name="connsiteY14345" fmla="*/ 1517650 h 4397375"/>
              <a:gd name="connsiteX14346" fmla="*/ 759866 w 12191954"/>
              <a:gd name="connsiteY14346" fmla="*/ 1525588 h 4397375"/>
              <a:gd name="connsiteX14347" fmla="*/ 758322 w 12191954"/>
              <a:gd name="connsiteY14347" fmla="*/ 1532467 h 4397375"/>
              <a:gd name="connsiteX14348" fmla="*/ 757292 w 12191954"/>
              <a:gd name="connsiteY14348" fmla="*/ 1538817 h 4397375"/>
              <a:gd name="connsiteX14349" fmla="*/ 755747 w 12191954"/>
              <a:gd name="connsiteY14349" fmla="*/ 1545167 h 4397375"/>
              <a:gd name="connsiteX14350" fmla="*/ 753688 w 12191954"/>
              <a:gd name="connsiteY14350" fmla="*/ 1549929 h 4397375"/>
              <a:gd name="connsiteX14351" fmla="*/ 751114 w 12191954"/>
              <a:gd name="connsiteY14351" fmla="*/ 1553104 h 4397375"/>
              <a:gd name="connsiteX14352" fmla="*/ 750084 w 12191954"/>
              <a:gd name="connsiteY14352" fmla="*/ 1554692 h 4397375"/>
              <a:gd name="connsiteX14353" fmla="*/ 748539 w 12191954"/>
              <a:gd name="connsiteY14353" fmla="*/ 1555221 h 4397375"/>
              <a:gd name="connsiteX14354" fmla="*/ 746995 w 12191954"/>
              <a:gd name="connsiteY14354" fmla="*/ 1555750 h 4397375"/>
              <a:gd name="connsiteX14355" fmla="*/ 745450 w 12191954"/>
              <a:gd name="connsiteY14355" fmla="*/ 1555750 h 4397375"/>
              <a:gd name="connsiteX14356" fmla="*/ 743391 w 12191954"/>
              <a:gd name="connsiteY14356" fmla="*/ 1554692 h 4397375"/>
              <a:gd name="connsiteX14357" fmla="*/ 741846 w 12191954"/>
              <a:gd name="connsiteY14357" fmla="*/ 1553104 h 4397375"/>
              <a:gd name="connsiteX14358" fmla="*/ 741331 w 12191954"/>
              <a:gd name="connsiteY14358" fmla="*/ 1539875 h 4397375"/>
              <a:gd name="connsiteX14359" fmla="*/ 741846 w 12191954"/>
              <a:gd name="connsiteY14359" fmla="*/ 1527704 h 4397375"/>
              <a:gd name="connsiteX14360" fmla="*/ 743391 w 12191954"/>
              <a:gd name="connsiteY14360" fmla="*/ 1518179 h 4397375"/>
              <a:gd name="connsiteX14361" fmla="*/ 745450 w 12191954"/>
              <a:gd name="connsiteY14361" fmla="*/ 1509183 h 4397375"/>
              <a:gd name="connsiteX14362" fmla="*/ 750084 w 12191954"/>
              <a:gd name="connsiteY14362" fmla="*/ 1493838 h 4397375"/>
              <a:gd name="connsiteX14363" fmla="*/ 752143 w 12191954"/>
              <a:gd name="connsiteY14363" fmla="*/ 1485900 h 4397375"/>
              <a:gd name="connsiteX14364" fmla="*/ 3508521 w 12191954"/>
              <a:gd name="connsiteY14364" fmla="*/ 1473200 h 4397375"/>
              <a:gd name="connsiteX14365" fmla="*/ 3513718 w 12191954"/>
              <a:gd name="connsiteY14365" fmla="*/ 1473200 h 4397375"/>
              <a:gd name="connsiteX14366" fmla="*/ 3518397 w 12191954"/>
              <a:gd name="connsiteY14366" fmla="*/ 1474280 h 4397375"/>
              <a:gd name="connsiteX14367" fmla="*/ 3522557 w 12191954"/>
              <a:gd name="connsiteY14367" fmla="*/ 1475359 h 4397375"/>
              <a:gd name="connsiteX14368" fmla="*/ 3527235 w 12191954"/>
              <a:gd name="connsiteY14368" fmla="*/ 1476978 h 4397375"/>
              <a:gd name="connsiteX14369" fmla="*/ 3531394 w 12191954"/>
              <a:gd name="connsiteY14369" fmla="*/ 1478598 h 4397375"/>
              <a:gd name="connsiteX14370" fmla="*/ 3535554 w 12191954"/>
              <a:gd name="connsiteY14370" fmla="*/ 1481297 h 4397375"/>
              <a:gd name="connsiteX14371" fmla="*/ 3538674 w 12191954"/>
              <a:gd name="connsiteY14371" fmla="*/ 1483456 h 4397375"/>
              <a:gd name="connsiteX14372" fmla="*/ 3541272 w 12191954"/>
              <a:gd name="connsiteY14372" fmla="*/ 1486694 h 4397375"/>
              <a:gd name="connsiteX14373" fmla="*/ 3543350 w 12191954"/>
              <a:gd name="connsiteY14373" fmla="*/ 1488853 h 4397375"/>
              <a:gd name="connsiteX14374" fmla="*/ 3540232 w 12191954"/>
              <a:gd name="connsiteY14374" fmla="*/ 1492631 h 4397375"/>
              <a:gd name="connsiteX14375" fmla="*/ 3536595 w 12191954"/>
              <a:gd name="connsiteY14375" fmla="*/ 1495330 h 4397375"/>
              <a:gd name="connsiteX14376" fmla="*/ 3532954 w 12191954"/>
              <a:gd name="connsiteY14376" fmla="*/ 1496950 h 4397375"/>
              <a:gd name="connsiteX14377" fmla="*/ 3529316 w 12191954"/>
              <a:gd name="connsiteY14377" fmla="*/ 1498029 h 4397375"/>
              <a:gd name="connsiteX14378" fmla="*/ 3525676 w 12191954"/>
              <a:gd name="connsiteY14378" fmla="*/ 1499109 h 4397375"/>
              <a:gd name="connsiteX14379" fmla="*/ 3521517 w 12191954"/>
              <a:gd name="connsiteY14379" fmla="*/ 1500188 h 4397375"/>
              <a:gd name="connsiteX14380" fmla="*/ 3517878 w 12191954"/>
              <a:gd name="connsiteY14380" fmla="*/ 1500188 h 4397375"/>
              <a:gd name="connsiteX14381" fmla="*/ 3513718 w 12191954"/>
              <a:gd name="connsiteY14381" fmla="*/ 1500188 h 4397375"/>
              <a:gd name="connsiteX14382" fmla="*/ 3506441 w 12191954"/>
              <a:gd name="connsiteY14382" fmla="*/ 1498569 h 4397375"/>
              <a:gd name="connsiteX14383" fmla="*/ 3498644 w 12191954"/>
              <a:gd name="connsiteY14383" fmla="*/ 1496410 h 4397375"/>
              <a:gd name="connsiteX14384" fmla="*/ 3491367 w 12191954"/>
              <a:gd name="connsiteY14384" fmla="*/ 1493171 h 4397375"/>
              <a:gd name="connsiteX14385" fmla="*/ 3484607 w 12191954"/>
              <a:gd name="connsiteY14385" fmla="*/ 1488853 h 4397375"/>
              <a:gd name="connsiteX14386" fmla="*/ 3486687 w 12191954"/>
              <a:gd name="connsiteY14386" fmla="*/ 1484535 h 4397375"/>
              <a:gd name="connsiteX14387" fmla="*/ 3488766 w 12191954"/>
              <a:gd name="connsiteY14387" fmla="*/ 1481297 h 4397375"/>
              <a:gd name="connsiteX14388" fmla="*/ 3492406 w 12191954"/>
              <a:gd name="connsiteY14388" fmla="*/ 1478058 h 4397375"/>
              <a:gd name="connsiteX14389" fmla="*/ 3496044 w 12191954"/>
              <a:gd name="connsiteY14389" fmla="*/ 1476439 h 4397375"/>
              <a:gd name="connsiteX14390" fmla="*/ 3500204 w 12191954"/>
              <a:gd name="connsiteY14390" fmla="*/ 1474280 h 4397375"/>
              <a:gd name="connsiteX14391" fmla="*/ 3504883 w 12191954"/>
              <a:gd name="connsiteY14391" fmla="*/ 1473740 h 4397375"/>
              <a:gd name="connsiteX14392" fmla="*/ 1700190 w 12191954"/>
              <a:gd name="connsiteY14392" fmla="*/ 1473200 h 4397375"/>
              <a:gd name="connsiteX14393" fmla="*/ 1704952 w 12191954"/>
              <a:gd name="connsiteY14393" fmla="*/ 1473200 h 4397375"/>
              <a:gd name="connsiteX14394" fmla="*/ 1709186 w 12191954"/>
              <a:gd name="connsiteY14394" fmla="*/ 1474280 h 4397375"/>
              <a:gd name="connsiteX14395" fmla="*/ 1713948 w 12191954"/>
              <a:gd name="connsiteY14395" fmla="*/ 1475359 h 4397375"/>
              <a:gd name="connsiteX14396" fmla="*/ 1718711 w 12191954"/>
              <a:gd name="connsiteY14396" fmla="*/ 1476978 h 4397375"/>
              <a:gd name="connsiteX14397" fmla="*/ 1722944 w 12191954"/>
              <a:gd name="connsiteY14397" fmla="*/ 1478598 h 4397375"/>
              <a:gd name="connsiteX14398" fmla="*/ 1726648 w 12191954"/>
              <a:gd name="connsiteY14398" fmla="*/ 1481297 h 4397375"/>
              <a:gd name="connsiteX14399" fmla="*/ 1730352 w 12191954"/>
              <a:gd name="connsiteY14399" fmla="*/ 1483456 h 4397375"/>
              <a:gd name="connsiteX14400" fmla="*/ 1732469 w 12191954"/>
              <a:gd name="connsiteY14400" fmla="*/ 1486694 h 4397375"/>
              <a:gd name="connsiteX14401" fmla="*/ 1735115 w 12191954"/>
              <a:gd name="connsiteY14401" fmla="*/ 1488853 h 4397375"/>
              <a:gd name="connsiteX14402" fmla="*/ 1731410 w 12191954"/>
              <a:gd name="connsiteY14402" fmla="*/ 1492631 h 4397375"/>
              <a:gd name="connsiteX14403" fmla="*/ 1727706 w 12191954"/>
              <a:gd name="connsiteY14403" fmla="*/ 1495330 h 4397375"/>
              <a:gd name="connsiteX14404" fmla="*/ 1724002 w 12191954"/>
              <a:gd name="connsiteY14404" fmla="*/ 1496950 h 4397375"/>
              <a:gd name="connsiteX14405" fmla="*/ 1720827 w 12191954"/>
              <a:gd name="connsiteY14405" fmla="*/ 1498029 h 4397375"/>
              <a:gd name="connsiteX14406" fmla="*/ 1716594 w 12191954"/>
              <a:gd name="connsiteY14406" fmla="*/ 1499109 h 4397375"/>
              <a:gd name="connsiteX14407" fmla="*/ 1712890 w 12191954"/>
              <a:gd name="connsiteY14407" fmla="*/ 1500188 h 4397375"/>
              <a:gd name="connsiteX14408" fmla="*/ 1708656 w 12191954"/>
              <a:gd name="connsiteY14408" fmla="*/ 1500188 h 4397375"/>
              <a:gd name="connsiteX14409" fmla="*/ 1705481 w 12191954"/>
              <a:gd name="connsiteY14409" fmla="*/ 1500188 h 4397375"/>
              <a:gd name="connsiteX14410" fmla="*/ 1697544 w 12191954"/>
              <a:gd name="connsiteY14410" fmla="*/ 1498569 h 4397375"/>
              <a:gd name="connsiteX14411" fmla="*/ 1689606 w 12191954"/>
              <a:gd name="connsiteY14411" fmla="*/ 1496410 h 4397375"/>
              <a:gd name="connsiteX14412" fmla="*/ 1682198 w 12191954"/>
              <a:gd name="connsiteY14412" fmla="*/ 1493171 h 4397375"/>
              <a:gd name="connsiteX14413" fmla="*/ 1674790 w 12191954"/>
              <a:gd name="connsiteY14413" fmla="*/ 1488853 h 4397375"/>
              <a:gd name="connsiteX14414" fmla="*/ 1676906 w 12191954"/>
              <a:gd name="connsiteY14414" fmla="*/ 1484535 h 4397375"/>
              <a:gd name="connsiteX14415" fmla="*/ 1679552 w 12191954"/>
              <a:gd name="connsiteY14415" fmla="*/ 1481297 h 4397375"/>
              <a:gd name="connsiteX14416" fmla="*/ 1682727 w 12191954"/>
              <a:gd name="connsiteY14416" fmla="*/ 1478058 h 4397375"/>
              <a:gd name="connsiteX14417" fmla="*/ 1686961 w 12191954"/>
              <a:gd name="connsiteY14417" fmla="*/ 1476439 h 4397375"/>
              <a:gd name="connsiteX14418" fmla="*/ 1691194 w 12191954"/>
              <a:gd name="connsiteY14418" fmla="*/ 1474280 h 4397375"/>
              <a:gd name="connsiteX14419" fmla="*/ 1695427 w 12191954"/>
              <a:gd name="connsiteY14419" fmla="*/ 1473740 h 4397375"/>
              <a:gd name="connsiteX14420" fmla="*/ 5803801 w 12191954"/>
              <a:gd name="connsiteY14420" fmla="*/ 1452563 h 4397375"/>
              <a:gd name="connsiteX14421" fmla="*/ 5805455 w 12191954"/>
              <a:gd name="connsiteY14421" fmla="*/ 1453097 h 4397375"/>
              <a:gd name="connsiteX14422" fmla="*/ 5805455 w 12191954"/>
              <a:gd name="connsiteY14422" fmla="*/ 1461099 h 4397375"/>
              <a:gd name="connsiteX14423" fmla="*/ 5805455 w 12191954"/>
              <a:gd name="connsiteY14423" fmla="*/ 1467501 h 4397375"/>
              <a:gd name="connsiteX14424" fmla="*/ 5804903 w 12191954"/>
              <a:gd name="connsiteY14424" fmla="*/ 1473370 h 4397375"/>
              <a:gd name="connsiteX14425" fmla="*/ 5803801 w 12191954"/>
              <a:gd name="connsiteY14425" fmla="*/ 1478172 h 4397375"/>
              <a:gd name="connsiteX14426" fmla="*/ 5802150 w 12191954"/>
              <a:gd name="connsiteY14426" fmla="*/ 1482440 h 4397375"/>
              <a:gd name="connsiteX14427" fmla="*/ 5799947 w 12191954"/>
              <a:gd name="connsiteY14427" fmla="*/ 1486174 h 4397375"/>
              <a:gd name="connsiteX14428" fmla="*/ 5796642 w 12191954"/>
              <a:gd name="connsiteY14428" fmla="*/ 1492576 h 4397375"/>
              <a:gd name="connsiteX14429" fmla="*/ 5792236 w 12191954"/>
              <a:gd name="connsiteY14429" fmla="*/ 1497378 h 4397375"/>
              <a:gd name="connsiteX14430" fmla="*/ 5787279 w 12191954"/>
              <a:gd name="connsiteY14430" fmla="*/ 1502713 h 4397375"/>
              <a:gd name="connsiteX14431" fmla="*/ 5785076 w 12191954"/>
              <a:gd name="connsiteY14431" fmla="*/ 1505914 h 4397375"/>
              <a:gd name="connsiteX14432" fmla="*/ 5783424 w 12191954"/>
              <a:gd name="connsiteY14432" fmla="*/ 1509115 h 4397375"/>
              <a:gd name="connsiteX14433" fmla="*/ 5781771 w 12191954"/>
              <a:gd name="connsiteY14433" fmla="*/ 1512850 h 4397375"/>
              <a:gd name="connsiteX14434" fmla="*/ 5780120 w 12191954"/>
              <a:gd name="connsiteY14434" fmla="*/ 1517651 h 4397375"/>
              <a:gd name="connsiteX14435" fmla="*/ 5779018 w 12191954"/>
              <a:gd name="connsiteY14435" fmla="*/ 1516051 h 4397375"/>
              <a:gd name="connsiteX14436" fmla="*/ 5778468 w 12191954"/>
              <a:gd name="connsiteY14436" fmla="*/ 1513383 h 4397375"/>
              <a:gd name="connsiteX14437" fmla="*/ 5778468 w 12191954"/>
              <a:gd name="connsiteY14437" fmla="*/ 1509115 h 4397375"/>
              <a:gd name="connsiteX14438" fmla="*/ 5778468 w 12191954"/>
              <a:gd name="connsiteY14438" fmla="*/ 1505380 h 4397375"/>
              <a:gd name="connsiteX14439" fmla="*/ 5780120 w 12191954"/>
              <a:gd name="connsiteY14439" fmla="*/ 1493643 h 4397375"/>
              <a:gd name="connsiteX14440" fmla="*/ 5783424 w 12191954"/>
              <a:gd name="connsiteY14440" fmla="*/ 1481906 h 4397375"/>
              <a:gd name="connsiteX14441" fmla="*/ 5788381 w 12191954"/>
              <a:gd name="connsiteY14441" fmla="*/ 1470702 h 4397375"/>
              <a:gd name="connsiteX14442" fmla="*/ 5790584 w 12191954"/>
              <a:gd name="connsiteY14442" fmla="*/ 1465367 h 4397375"/>
              <a:gd name="connsiteX14443" fmla="*/ 5793338 w 12191954"/>
              <a:gd name="connsiteY14443" fmla="*/ 1460566 h 4397375"/>
              <a:gd name="connsiteX14444" fmla="*/ 5796642 w 12191954"/>
              <a:gd name="connsiteY14444" fmla="*/ 1456831 h 4397375"/>
              <a:gd name="connsiteX14445" fmla="*/ 5799397 w 12191954"/>
              <a:gd name="connsiteY14445" fmla="*/ 1454164 h 4397375"/>
              <a:gd name="connsiteX14446" fmla="*/ 5802701 w 12191954"/>
              <a:gd name="connsiteY14446" fmla="*/ 1453097 h 4397375"/>
              <a:gd name="connsiteX14447" fmla="*/ 5725703 w 12191954"/>
              <a:gd name="connsiteY14447" fmla="*/ 1441450 h 4397375"/>
              <a:gd name="connsiteX14448" fmla="*/ 5729439 w 12191954"/>
              <a:gd name="connsiteY14448" fmla="*/ 1441979 h 4397375"/>
              <a:gd name="connsiteX14449" fmla="*/ 5732642 w 12191954"/>
              <a:gd name="connsiteY14449" fmla="*/ 1443038 h 4397375"/>
              <a:gd name="connsiteX14450" fmla="*/ 5735845 w 12191954"/>
              <a:gd name="connsiteY14450" fmla="*/ 1445154 h 4397375"/>
              <a:gd name="connsiteX14451" fmla="*/ 5739583 w 12191954"/>
              <a:gd name="connsiteY14451" fmla="*/ 1447800 h 4397375"/>
              <a:gd name="connsiteX14452" fmla="*/ 5747591 w 12191954"/>
              <a:gd name="connsiteY14452" fmla="*/ 1454150 h 4397375"/>
              <a:gd name="connsiteX14453" fmla="*/ 5755064 w 12191954"/>
              <a:gd name="connsiteY14453" fmla="*/ 1459971 h 4397375"/>
              <a:gd name="connsiteX14454" fmla="*/ 5758800 w 12191954"/>
              <a:gd name="connsiteY14454" fmla="*/ 1462617 h 4397375"/>
              <a:gd name="connsiteX14455" fmla="*/ 5762538 w 12191954"/>
              <a:gd name="connsiteY14455" fmla="*/ 1464204 h 4397375"/>
              <a:gd name="connsiteX14456" fmla="*/ 5765740 w 12191954"/>
              <a:gd name="connsiteY14456" fmla="*/ 1465792 h 4397375"/>
              <a:gd name="connsiteX14457" fmla="*/ 5768943 w 12191954"/>
              <a:gd name="connsiteY14457" fmla="*/ 1466321 h 4397375"/>
              <a:gd name="connsiteX14458" fmla="*/ 5768409 w 12191954"/>
              <a:gd name="connsiteY14458" fmla="*/ 1476904 h 4397375"/>
              <a:gd name="connsiteX14459" fmla="*/ 5766807 w 12191954"/>
              <a:gd name="connsiteY14459" fmla="*/ 1485900 h 4397375"/>
              <a:gd name="connsiteX14460" fmla="*/ 5764672 w 12191954"/>
              <a:gd name="connsiteY14460" fmla="*/ 1492250 h 4397375"/>
              <a:gd name="connsiteX14461" fmla="*/ 5762004 w 12191954"/>
              <a:gd name="connsiteY14461" fmla="*/ 1496483 h 4397375"/>
              <a:gd name="connsiteX14462" fmla="*/ 5758800 w 12191954"/>
              <a:gd name="connsiteY14462" fmla="*/ 1500188 h 4397375"/>
              <a:gd name="connsiteX14463" fmla="*/ 5755064 w 12191954"/>
              <a:gd name="connsiteY14463" fmla="*/ 1501775 h 4397375"/>
              <a:gd name="connsiteX14464" fmla="*/ 5751862 w 12191954"/>
              <a:gd name="connsiteY14464" fmla="*/ 1502833 h 4397375"/>
              <a:gd name="connsiteX14465" fmla="*/ 5748123 w 12191954"/>
              <a:gd name="connsiteY14465" fmla="*/ 1503363 h 4397375"/>
              <a:gd name="connsiteX14466" fmla="*/ 5740649 w 12191954"/>
              <a:gd name="connsiteY14466" fmla="*/ 1504421 h 4397375"/>
              <a:gd name="connsiteX14467" fmla="*/ 5737447 w 12191954"/>
              <a:gd name="connsiteY14467" fmla="*/ 1506008 h 4397375"/>
              <a:gd name="connsiteX14468" fmla="*/ 5734244 w 12191954"/>
              <a:gd name="connsiteY14468" fmla="*/ 1507596 h 4397375"/>
              <a:gd name="connsiteX14469" fmla="*/ 5731040 w 12191954"/>
              <a:gd name="connsiteY14469" fmla="*/ 1510771 h 4397375"/>
              <a:gd name="connsiteX14470" fmla="*/ 5729439 w 12191954"/>
              <a:gd name="connsiteY14470" fmla="*/ 1515533 h 4397375"/>
              <a:gd name="connsiteX14471" fmla="*/ 5727838 w 12191954"/>
              <a:gd name="connsiteY14471" fmla="*/ 1521883 h 4397375"/>
              <a:gd name="connsiteX14472" fmla="*/ 5726238 w 12191954"/>
              <a:gd name="connsiteY14472" fmla="*/ 1530350 h 4397375"/>
              <a:gd name="connsiteX14473" fmla="*/ 5724101 w 12191954"/>
              <a:gd name="connsiteY14473" fmla="*/ 1527704 h 4397375"/>
              <a:gd name="connsiteX14474" fmla="*/ 5721432 w 12191954"/>
              <a:gd name="connsiteY14474" fmla="*/ 1524000 h 4397375"/>
              <a:gd name="connsiteX14475" fmla="*/ 5718230 w 12191954"/>
              <a:gd name="connsiteY14475" fmla="*/ 1516592 h 4397375"/>
              <a:gd name="connsiteX14476" fmla="*/ 5716094 w 12191954"/>
              <a:gd name="connsiteY14476" fmla="*/ 1512358 h 4397375"/>
              <a:gd name="connsiteX14477" fmla="*/ 5713959 w 12191954"/>
              <a:gd name="connsiteY14477" fmla="*/ 1508654 h 4397375"/>
              <a:gd name="connsiteX14478" fmla="*/ 5711289 w 12191954"/>
              <a:gd name="connsiteY14478" fmla="*/ 1506008 h 4397375"/>
              <a:gd name="connsiteX14479" fmla="*/ 5708621 w 12191954"/>
              <a:gd name="connsiteY14479" fmla="*/ 1503892 h 4397375"/>
              <a:gd name="connsiteX14480" fmla="*/ 5709155 w 12191954"/>
              <a:gd name="connsiteY14480" fmla="*/ 1500717 h 4397375"/>
              <a:gd name="connsiteX14481" fmla="*/ 5709688 w 12191954"/>
              <a:gd name="connsiteY14481" fmla="*/ 1497542 h 4397375"/>
              <a:gd name="connsiteX14482" fmla="*/ 5712357 w 12191954"/>
              <a:gd name="connsiteY14482" fmla="*/ 1490663 h 4397375"/>
              <a:gd name="connsiteX14483" fmla="*/ 5718763 w 12191954"/>
              <a:gd name="connsiteY14483" fmla="*/ 1476904 h 4397375"/>
              <a:gd name="connsiteX14484" fmla="*/ 5720899 w 12191954"/>
              <a:gd name="connsiteY14484" fmla="*/ 1469496 h 4397375"/>
              <a:gd name="connsiteX14485" fmla="*/ 5721432 w 12191954"/>
              <a:gd name="connsiteY14485" fmla="*/ 1466850 h 4397375"/>
              <a:gd name="connsiteX14486" fmla="*/ 5721432 w 12191954"/>
              <a:gd name="connsiteY14486" fmla="*/ 1463675 h 4397375"/>
              <a:gd name="connsiteX14487" fmla="*/ 5720899 w 12191954"/>
              <a:gd name="connsiteY14487" fmla="*/ 1461029 h 4397375"/>
              <a:gd name="connsiteX14488" fmla="*/ 5719831 w 12191954"/>
              <a:gd name="connsiteY14488" fmla="*/ 1457854 h 4397375"/>
              <a:gd name="connsiteX14489" fmla="*/ 5718230 w 12191954"/>
              <a:gd name="connsiteY14489" fmla="*/ 1454679 h 4397375"/>
              <a:gd name="connsiteX14490" fmla="*/ 5715026 w 12191954"/>
              <a:gd name="connsiteY14490" fmla="*/ 1452563 h 4397375"/>
              <a:gd name="connsiteX14491" fmla="*/ 5717695 w 12191954"/>
              <a:gd name="connsiteY14491" fmla="*/ 1447271 h 4397375"/>
              <a:gd name="connsiteX14492" fmla="*/ 5719831 w 12191954"/>
              <a:gd name="connsiteY14492" fmla="*/ 1444096 h 4397375"/>
              <a:gd name="connsiteX14493" fmla="*/ 5723034 w 12191954"/>
              <a:gd name="connsiteY14493" fmla="*/ 1441979 h 4397375"/>
              <a:gd name="connsiteX14494" fmla="*/ 2153049 w 12191954"/>
              <a:gd name="connsiteY14494" fmla="*/ 1438275 h 4397375"/>
              <a:gd name="connsiteX14495" fmla="*/ 2156740 w 12191954"/>
              <a:gd name="connsiteY14495" fmla="*/ 1441979 h 4397375"/>
              <a:gd name="connsiteX14496" fmla="*/ 2159904 w 12191954"/>
              <a:gd name="connsiteY14496" fmla="*/ 1445683 h 4397375"/>
              <a:gd name="connsiteX14497" fmla="*/ 2163594 w 12191954"/>
              <a:gd name="connsiteY14497" fmla="*/ 1448329 h 4397375"/>
              <a:gd name="connsiteX14498" fmla="*/ 2167284 w 12191954"/>
              <a:gd name="connsiteY14498" fmla="*/ 1452563 h 4397375"/>
              <a:gd name="connsiteX14499" fmla="*/ 2168339 w 12191954"/>
              <a:gd name="connsiteY14499" fmla="*/ 1455738 h 4397375"/>
              <a:gd name="connsiteX14500" fmla="*/ 2169393 w 12191954"/>
              <a:gd name="connsiteY14500" fmla="*/ 1458384 h 4397375"/>
              <a:gd name="connsiteX14501" fmla="*/ 2170448 w 12191954"/>
              <a:gd name="connsiteY14501" fmla="*/ 1462088 h 4397375"/>
              <a:gd name="connsiteX14502" fmla="*/ 2171502 w 12191954"/>
              <a:gd name="connsiteY14502" fmla="*/ 1465792 h 4397375"/>
              <a:gd name="connsiteX14503" fmla="*/ 2172029 w 12191954"/>
              <a:gd name="connsiteY14503" fmla="*/ 1471084 h 4397375"/>
              <a:gd name="connsiteX14504" fmla="*/ 2172029 w 12191954"/>
              <a:gd name="connsiteY14504" fmla="*/ 1476375 h 4397375"/>
              <a:gd name="connsiteX14505" fmla="*/ 2171502 w 12191954"/>
              <a:gd name="connsiteY14505" fmla="*/ 1482725 h 4397375"/>
              <a:gd name="connsiteX14506" fmla="*/ 2170448 w 12191954"/>
              <a:gd name="connsiteY14506" fmla="*/ 1490134 h 4397375"/>
              <a:gd name="connsiteX14507" fmla="*/ 2175720 w 12191954"/>
              <a:gd name="connsiteY14507" fmla="*/ 1490663 h 4397375"/>
              <a:gd name="connsiteX14508" fmla="*/ 2182046 w 12191954"/>
              <a:gd name="connsiteY14508" fmla="*/ 1489604 h 4397375"/>
              <a:gd name="connsiteX14509" fmla="*/ 2187845 w 12191954"/>
              <a:gd name="connsiteY14509" fmla="*/ 1488017 h 4397375"/>
              <a:gd name="connsiteX14510" fmla="*/ 2193645 w 12191954"/>
              <a:gd name="connsiteY14510" fmla="*/ 1485900 h 4397375"/>
              <a:gd name="connsiteX14511" fmla="*/ 2206298 w 12191954"/>
              <a:gd name="connsiteY14511" fmla="*/ 1480079 h 4397375"/>
              <a:gd name="connsiteX14512" fmla="*/ 2218424 w 12191954"/>
              <a:gd name="connsiteY14512" fmla="*/ 1473729 h 4397375"/>
              <a:gd name="connsiteX14513" fmla="*/ 2224751 w 12191954"/>
              <a:gd name="connsiteY14513" fmla="*/ 1471084 h 4397375"/>
              <a:gd name="connsiteX14514" fmla="*/ 2231604 w 12191954"/>
              <a:gd name="connsiteY14514" fmla="*/ 1468967 h 4397375"/>
              <a:gd name="connsiteX14515" fmla="*/ 2238458 w 12191954"/>
              <a:gd name="connsiteY14515" fmla="*/ 1467379 h 4397375"/>
              <a:gd name="connsiteX14516" fmla="*/ 2245312 w 12191954"/>
              <a:gd name="connsiteY14516" fmla="*/ 1466850 h 4397375"/>
              <a:gd name="connsiteX14517" fmla="*/ 2251638 w 12191954"/>
              <a:gd name="connsiteY14517" fmla="*/ 1467379 h 4397375"/>
              <a:gd name="connsiteX14518" fmla="*/ 2258492 w 12191954"/>
              <a:gd name="connsiteY14518" fmla="*/ 1468967 h 4397375"/>
              <a:gd name="connsiteX14519" fmla="*/ 2261656 w 12191954"/>
              <a:gd name="connsiteY14519" fmla="*/ 1470554 h 4397375"/>
              <a:gd name="connsiteX14520" fmla="*/ 2265346 w 12191954"/>
              <a:gd name="connsiteY14520" fmla="*/ 1472671 h 4397375"/>
              <a:gd name="connsiteX14521" fmla="*/ 2268509 w 12191954"/>
              <a:gd name="connsiteY14521" fmla="*/ 1474788 h 4397375"/>
              <a:gd name="connsiteX14522" fmla="*/ 2271673 w 12191954"/>
              <a:gd name="connsiteY14522" fmla="*/ 1477434 h 4397375"/>
              <a:gd name="connsiteX14523" fmla="*/ 2262710 w 12191954"/>
              <a:gd name="connsiteY14523" fmla="*/ 1497542 h 4397375"/>
              <a:gd name="connsiteX14524" fmla="*/ 2260074 w 12191954"/>
              <a:gd name="connsiteY14524" fmla="*/ 1504421 h 4397375"/>
              <a:gd name="connsiteX14525" fmla="*/ 2259019 w 12191954"/>
              <a:gd name="connsiteY14525" fmla="*/ 1507067 h 4397375"/>
              <a:gd name="connsiteX14526" fmla="*/ 2258492 w 12191954"/>
              <a:gd name="connsiteY14526" fmla="*/ 1510242 h 4397375"/>
              <a:gd name="connsiteX14527" fmla="*/ 2258492 w 12191954"/>
              <a:gd name="connsiteY14527" fmla="*/ 1512888 h 4397375"/>
              <a:gd name="connsiteX14528" fmla="*/ 2259019 w 12191954"/>
              <a:gd name="connsiteY14528" fmla="*/ 1516063 h 4397375"/>
              <a:gd name="connsiteX14529" fmla="*/ 2260074 w 12191954"/>
              <a:gd name="connsiteY14529" fmla="*/ 1519767 h 4397375"/>
              <a:gd name="connsiteX14530" fmla="*/ 2261129 w 12191954"/>
              <a:gd name="connsiteY14530" fmla="*/ 1522413 h 4397375"/>
              <a:gd name="connsiteX14531" fmla="*/ 2265346 w 12191954"/>
              <a:gd name="connsiteY14531" fmla="*/ 1530880 h 4397375"/>
              <a:gd name="connsiteX14532" fmla="*/ 2271673 w 12191954"/>
              <a:gd name="connsiteY14532" fmla="*/ 1541992 h 4397375"/>
              <a:gd name="connsiteX14533" fmla="*/ 2271146 w 12191954"/>
              <a:gd name="connsiteY14533" fmla="*/ 1549401 h 4397375"/>
              <a:gd name="connsiteX14534" fmla="*/ 2270091 w 12191954"/>
              <a:gd name="connsiteY14534" fmla="*/ 1555221 h 4397375"/>
              <a:gd name="connsiteX14535" fmla="*/ 2267982 w 12191954"/>
              <a:gd name="connsiteY14535" fmla="*/ 1559455 h 4397375"/>
              <a:gd name="connsiteX14536" fmla="*/ 2266928 w 12191954"/>
              <a:gd name="connsiteY14536" fmla="*/ 1561571 h 4397375"/>
              <a:gd name="connsiteX14537" fmla="*/ 2265346 w 12191954"/>
              <a:gd name="connsiteY14537" fmla="*/ 1563688 h 4397375"/>
              <a:gd name="connsiteX14538" fmla="*/ 2263237 w 12191954"/>
              <a:gd name="connsiteY14538" fmla="*/ 1563688 h 4397375"/>
              <a:gd name="connsiteX14539" fmla="*/ 2261656 w 12191954"/>
              <a:gd name="connsiteY14539" fmla="*/ 1563159 h 4397375"/>
              <a:gd name="connsiteX14540" fmla="*/ 2260074 w 12191954"/>
              <a:gd name="connsiteY14540" fmla="*/ 1561571 h 4397375"/>
              <a:gd name="connsiteX14541" fmla="*/ 2255329 w 12191954"/>
              <a:gd name="connsiteY14541" fmla="*/ 1557338 h 4397375"/>
              <a:gd name="connsiteX14542" fmla="*/ 2251111 w 12191954"/>
              <a:gd name="connsiteY14542" fmla="*/ 1551517 h 4397375"/>
              <a:gd name="connsiteX14543" fmla="*/ 2246366 w 12191954"/>
              <a:gd name="connsiteY14543" fmla="*/ 1546226 h 4397375"/>
              <a:gd name="connsiteX14544" fmla="*/ 2243731 w 12191954"/>
              <a:gd name="connsiteY14544" fmla="*/ 1544109 h 4397375"/>
              <a:gd name="connsiteX14545" fmla="*/ 2242149 w 12191954"/>
              <a:gd name="connsiteY14545" fmla="*/ 1541463 h 4397375"/>
              <a:gd name="connsiteX14546" fmla="*/ 2241621 w 12191954"/>
              <a:gd name="connsiteY14546" fmla="*/ 1535113 h 4397375"/>
              <a:gd name="connsiteX14547" fmla="*/ 2242149 w 12191954"/>
              <a:gd name="connsiteY14547" fmla="*/ 1529292 h 4397375"/>
              <a:gd name="connsiteX14548" fmla="*/ 2242676 w 12191954"/>
              <a:gd name="connsiteY14548" fmla="*/ 1525059 h 4397375"/>
              <a:gd name="connsiteX14549" fmla="*/ 2243731 w 12191954"/>
              <a:gd name="connsiteY14549" fmla="*/ 1520825 h 4397375"/>
              <a:gd name="connsiteX14550" fmla="*/ 2246894 w 12191954"/>
              <a:gd name="connsiteY14550" fmla="*/ 1512888 h 4397375"/>
              <a:gd name="connsiteX14551" fmla="*/ 2247421 w 12191954"/>
              <a:gd name="connsiteY14551" fmla="*/ 1509184 h 4397375"/>
              <a:gd name="connsiteX14552" fmla="*/ 2247948 w 12191954"/>
              <a:gd name="connsiteY14552" fmla="*/ 1502834 h 4397375"/>
              <a:gd name="connsiteX14553" fmla="*/ 2240040 w 12191954"/>
              <a:gd name="connsiteY14553" fmla="*/ 1509713 h 4397375"/>
              <a:gd name="connsiteX14554" fmla="*/ 2231604 w 12191954"/>
              <a:gd name="connsiteY14554" fmla="*/ 1514475 h 4397375"/>
              <a:gd name="connsiteX14555" fmla="*/ 2223169 w 12191954"/>
              <a:gd name="connsiteY14555" fmla="*/ 1519238 h 4397375"/>
              <a:gd name="connsiteX14556" fmla="*/ 2215788 w 12191954"/>
              <a:gd name="connsiteY14556" fmla="*/ 1522413 h 4397375"/>
              <a:gd name="connsiteX14557" fmla="*/ 2208407 w 12191954"/>
              <a:gd name="connsiteY14557" fmla="*/ 1525059 h 4397375"/>
              <a:gd name="connsiteX14558" fmla="*/ 2201026 w 12191954"/>
              <a:gd name="connsiteY14558" fmla="*/ 1527175 h 4397375"/>
              <a:gd name="connsiteX14559" fmla="*/ 2193645 w 12191954"/>
              <a:gd name="connsiteY14559" fmla="*/ 1528763 h 4397375"/>
              <a:gd name="connsiteX14560" fmla="*/ 2186264 w 12191954"/>
              <a:gd name="connsiteY14560" fmla="*/ 1529292 h 4397375"/>
              <a:gd name="connsiteX14561" fmla="*/ 2178883 w 12191954"/>
              <a:gd name="connsiteY14561" fmla="*/ 1529292 h 4397375"/>
              <a:gd name="connsiteX14562" fmla="*/ 2172029 w 12191954"/>
              <a:gd name="connsiteY14562" fmla="*/ 1528763 h 4397375"/>
              <a:gd name="connsiteX14563" fmla="*/ 2164648 w 12191954"/>
              <a:gd name="connsiteY14563" fmla="*/ 1527705 h 4397375"/>
              <a:gd name="connsiteX14564" fmla="*/ 2157795 w 12191954"/>
              <a:gd name="connsiteY14564" fmla="*/ 1526117 h 4397375"/>
              <a:gd name="connsiteX14565" fmla="*/ 2150414 w 12191954"/>
              <a:gd name="connsiteY14565" fmla="*/ 1524530 h 4397375"/>
              <a:gd name="connsiteX14566" fmla="*/ 2143560 w 12191954"/>
              <a:gd name="connsiteY14566" fmla="*/ 1521355 h 4397375"/>
              <a:gd name="connsiteX14567" fmla="*/ 2128796 w 12191954"/>
              <a:gd name="connsiteY14567" fmla="*/ 1515534 h 4397375"/>
              <a:gd name="connsiteX14568" fmla="*/ 2130907 w 12191954"/>
              <a:gd name="connsiteY14568" fmla="*/ 1509184 h 4397375"/>
              <a:gd name="connsiteX14569" fmla="*/ 2133543 w 12191954"/>
              <a:gd name="connsiteY14569" fmla="*/ 1503363 h 4397375"/>
              <a:gd name="connsiteX14570" fmla="*/ 2136179 w 12191954"/>
              <a:gd name="connsiteY14570" fmla="*/ 1499659 h 4397375"/>
              <a:gd name="connsiteX14571" fmla="*/ 2139342 w 12191954"/>
              <a:gd name="connsiteY14571" fmla="*/ 1496484 h 4397375"/>
              <a:gd name="connsiteX14572" fmla="*/ 2142505 w 12191954"/>
              <a:gd name="connsiteY14572" fmla="*/ 1494367 h 4397375"/>
              <a:gd name="connsiteX14573" fmla="*/ 2145142 w 12191954"/>
              <a:gd name="connsiteY14573" fmla="*/ 1492250 h 4397375"/>
              <a:gd name="connsiteX14574" fmla="*/ 2150414 w 12191954"/>
              <a:gd name="connsiteY14574" fmla="*/ 1489604 h 4397375"/>
              <a:gd name="connsiteX14575" fmla="*/ 2152523 w 12191954"/>
              <a:gd name="connsiteY14575" fmla="*/ 1486959 h 4397375"/>
              <a:gd name="connsiteX14576" fmla="*/ 2154631 w 12191954"/>
              <a:gd name="connsiteY14576" fmla="*/ 1484842 h 4397375"/>
              <a:gd name="connsiteX14577" fmla="*/ 2155686 w 12191954"/>
              <a:gd name="connsiteY14577" fmla="*/ 1481138 h 4397375"/>
              <a:gd name="connsiteX14578" fmla="*/ 2156740 w 12191954"/>
              <a:gd name="connsiteY14578" fmla="*/ 1475846 h 4397375"/>
              <a:gd name="connsiteX14579" fmla="*/ 2157267 w 12191954"/>
              <a:gd name="connsiteY14579" fmla="*/ 1468967 h 4397375"/>
              <a:gd name="connsiteX14580" fmla="*/ 2156740 w 12191954"/>
              <a:gd name="connsiteY14580" fmla="*/ 1461029 h 4397375"/>
              <a:gd name="connsiteX14581" fmla="*/ 2154631 w 12191954"/>
              <a:gd name="connsiteY14581" fmla="*/ 1450975 h 4397375"/>
              <a:gd name="connsiteX14582" fmla="*/ 4113175 w 12191954"/>
              <a:gd name="connsiteY14582" fmla="*/ 1436688 h 4397375"/>
              <a:gd name="connsiteX14583" fmla="*/ 4117409 w 12191954"/>
              <a:gd name="connsiteY14583" fmla="*/ 1436688 h 4397375"/>
              <a:gd name="connsiteX14584" fmla="*/ 4121113 w 12191954"/>
              <a:gd name="connsiteY14584" fmla="*/ 1437755 h 4397375"/>
              <a:gd name="connsiteX14585" fmla="*/ 4127992 w 12191954"/>
              <a:gd name="connsiteY14585" fmla="*/ 1440423 h 4397375"/>
              <a:gd name="connsiteX14586" fmla="*/ 4134871 w 12191954"/>
              <a:gd name="connsiteY14586" fmla="*/ 1443624 h 4397375"/>
              <a:gd name="connsiteX14587" fmla="*/ 4141221 w 12191954"/>
              <a:gd name="connsiteY14587" fmla="*/ 1447892 h 4397375"/>
              <a:gd name="connsiteX14588" fmla="*/ 4153921 w 12191954"/>
              <a:gd name="connsiteY14588" fmla="*/ 1456428 h 4397375"/>
              <a:gd name="connsiteX14589" fmla="*/ 4160271 w 12191954"/>
              <a:gd name="connsiteY14589" fmla="*/ 1460162 h 4397375"/>
              <a:gd name="connsiteX14590" fmla="*/ 4167151 w 12191954"/>
              <a:gd name="connsiteY14590" fmla="*/ 1462830 h 4397375"/>
              <a:gd name="connsiteX14591" fmla="*/ 4166621 w 12191954"/>
              <a:gd name="connsiteY14591" fmla="*/ 1467098 h 4397375"/>
              <a:gd name="connsiteX14592" fmla="*/ 4166092 w 12191954"/>
              <a:gd name="connsiteY14592" fmla="*/ 1470299 h 4397375"/>
              <a:gd name="connsiteX14593" fmla="*/ 4165034 w 12191954"/>
              <a:gd name="connsiteY14593" fmla="*/ 1472967 h 4397375"/>
              <a:gd name="connsiteX14594" fmla="*/ 4163976 w 12191954"/>
              <a:gd name="connsiteY14594" fmla="*/ 1475101 h 4397375"/>
              <a:gd name="connsiteX14595" fmla="*/ 4162388 w 12191954"/>
              <a:gd name="connsiteY14595" fmla="*/ 1476701 h 4397375"/>
              <a:gd name="connsiteX14596" fmla="*/ 4160801 w 12191954"/>
              <a:gd name="connsiteY14596" fmla="*/ 1477768 h 4397375"/>
              <a:gd name="connsiteX14597" fmla="*/ 4157096 w 12191954"/>
              <a:gd name="connsiteY14597" fmla="*/ 1480436 h 4397375"/>
              <a:gd name="connsiteX14598" fmla="*/ 4154450 w 12191954"/>
              <a:gd name="connsiteY14598" fmla="*/ 1482570 h 4397375"/>
              <a:gd name="connsiteX14599" fmla="*/ 4152334 w 12191954"/>
              <a:gd name="connsiteY14599" fmla="*/ 1484170 h 4397375"/>
              <a:gd name="connsiteX14600" fmla="*/ 4151276 w 12191954"/>
              <a:gd name="connsiteY14600" fmla="*/ 1486304 h 4397375"/>
              <a:gd name="connsiteX14601" fmla="*/ 4150218 w 12191954"/>
              <a:gd name="connsiteY14601" fmla="*/ 1488972 h 4397375"/>
              <a:gd name="connsiteX14602" fmla="*/ 4149688 w 12191954"/>
              <a:gd name="connsiteY14602" fmla="*/ 1492173 h 4397375"/>
              <a:gd name="connsiteX14603" fmla="*/ 4149159 w 12191954"/>
              <a:gd name="connsiteY14603" fmla="*/ 1496441 h 4397375"/>
              <a:gd name="connsiteX14604" fmla="*/ 4149688 w 12191954"/>
              <a:gd name="connsiteY14604" fmla="*/ 1501776 h 4397375"/>
              <a:gd name="connsiteX14605" fmla="*/ 4148101 w 12191954"/>
              <a:gd name="connsiteY14605" fmla="*/ 1493774 h 4397375"/>
              <a:gd name="connsiteX14606" fmla="*/ 4147042 w 12191954"/>
              <a:gd name="connsiteY14606" fmla="*/ 1487905 h 4397375"/>
              <a:gd name="connsiteX14607" fmla="*/ 4145455 w 12191954"/>
              <a:gd name="connsiteY14607" fmla="*/ 1483103 h 4397375"/>
              <a:gd name="connsiteX14608" fmla="*/ 4142809 w 12191954"/>
              <a:gd name="connsiteY14608" fmla="*/ 1478835 h 4397375"/>
              <a:gd name="connsiteX14609" fmla="*/ 4140692 w 12191954"/>
              <a:gd name="connsiteY14609" fmla="*/ 1476168 h 4397375"/>
              <a:gd name="connsiteX14610" fmla="*/ 4137517 w 12191954"/>
              <a:gd name="connsiteY14610" fmla="*/ 1472967 h 4397375"/>
              <a:gd name="connsiteX14611" fmla="*/ 4131696 w 12191954"/>
              <a:gd name="connsiteY14611" fmla="*/ 1468699 h 4397375"/>
              <a:gd name="connsiteX14612" fmla="*/ 4125346 w 12191954"/>
              <a:gd name="connsiteY14612" fmla="*/ 1464964 h 4397375"/>
              <a:gd name="connsiteX14613" fmla="*/ 4122171 w 12191954"/>
              <a:gd name="connsiteY14613" fmla="*/ 1462297 h 4397375"/>
              <a:gd name="connsiteX14614" fmla="*/ 4120055 w 12191954"/>
              <a:gd name="connsiteY14614" fmla="*/ 1458562 h 4397375"/>
              <a:gd name="connsiteX14615" fmla="*/ 4117409 w 12191954"/>
              <a:gd name="connsiteY14615" fmla="*/ 1455361 h 4397375"/>
              <a:gd name="connsiteX14616" fmla="*/ 4115821 w 12191954"/>
              <a:gd name="connsiteY14616" fmla="*/ 1449492 h 4397375"/>
              <a:gd name="connsiteX14617" fmla="*/ 4114233 w 12191954"/>
              <a:gd name="connsiteY14617" fmla="*/ 1443624 h 4397375"/>
              <a:gd name="connsiteX14618" fmla="*/ 6057658 w 12191954"/>
              <a:gd name="connsiteY14618" fmla="*/ 1420813 h 4397375"/>
              <a:gd name="connsiteX14619" fmla="*/ 6060862 w 12191954"/>
              <a:gd name="connsiteY14619" fmla="*/ 1420813 h 4397375"/>
              <a:gd name="connsiteX14620" fmla="*/ 6068335 w 12191954"/>
              <a:gd name="connsiteY14620" fmla="*/ 1420813 h 4397375"/>
              <a:gd name="connsiteX14621" fmla="*/ 6075809 w 12191954"/>
              <a:gd name="connsiteY14621" fmla="*/ 1422428 h 4397375"/>
              <a:gd name="connsiteX14622" fmla="*/ 6083282 w 12191954"/>
              <a:gd name="connsiteY14622" fmla="*/ 1424582 h 4397375"/>
              <a:gd name="connsiteX14623" fmla="*/ 6090756 w 12191954"/>
              <a:gd name="connsiteY14623" fmla="*/ 1427812 h 4397375"/>
              <a:gd name="connsiteX14624" fmla="*/ 6106772 w 12191954"/>
              <a:gd name="connsiteY14624" fmla="*/ 1434272 h 4397375"/>
              <a:gd name="connsiteX14625" fmla="*/ 6114779 w 12191954"/>
              <a:gd name="connsiteY14625" fmla="*/ 1438041 h 4397375"/>
              <a:gd name="connsiteX14626" fmla="*/ 6123321 w 12191954"/>
              <a:gd name="connsiteY14626" fmla="*/ 1440733 h 4397375"/>
              <a:gd name="connsiteX14627" fmla="*/ 6131863 w 12191954"/>
              <a:gd name="connsiteY14627" fmla="*/ 1442886 h 4397375"/>
              <a:gd name="connsiteX14628" fmla="*/ 6139870 w 12191954"/>
              <a:gd name="connsiteY14628" fmla="*/ 1443425 h 4397375"/>
              <a:gd name="connsiteX14629" fmla="*/ 6140404 w 12191954"/>
              <a:gd name="connsiteY14629" fmla="*/ 1448809 h 4397375"/>
              <a:gd name="connsiteX14630" fmla="*/ 6139870 w 12191954"/>
              <a:gd name="connsiteY14630" fmla="*/ 1452577 h 4397375"/>
              <a:gd name="connsiteX14631" fmla="*/ 6138803 w 12191954"/>
              <a:gd name="connsiteY14631" fmla="*/ 1454731 h 4397375"/>
              <a:gd name="connsiteX14632" fmla="*/ 6137201 w 12191954"/>
              <a:gd name="connsiteY14632" fmla="*/ 1456884 h 4397375"/>
              <a:gd name="connsiteX14633" fmla="*/ 6135066 w 12191954"/>
              <a:gd name="connsiteY14633" fmla="*/ 1457423 h 4397375"/>
              <a:gd name="connsiteX14634" fmla="*/ 6132930 w 12191954"/>
              <a:gd name="connsiteY14634" fmla="*/ 1457423 h 4397375"/>
              <a:gd name="connsiteX14635" fmla="*/ 6128660 w 12191954"/>
              <a:gd name="connsiteY14635" fmla="*/ 1457423 h 4397375"/>
              <a:gd name="connsiteX14636" fmla="*/ 6126524 w 12191954"/>
              <a:gd name="connsiteY14636" fmla="*/ 1457961 h 4397375"/>
              <a:gd name="connsiteX14637" fmla="*/ 6124389 w 12191954"/>
              <a:gd name="connsiteY14637" fmla="*/ 1457961 h 4397375"/>
              <a:gd name="connsiteX14638" fmla="*/ 6122787 w 12191954"/>
              <a:gd name="connsiteY14638" fmla="*/ 1459038 h 4397375"/>
              <a:gd name="connsiteX14639" fmla="*/ 6121720 w 12191954"/>
              <a:gd name="connsiteY14639" fmla="*/ 1461730 h 4397375"/>
              <a:gd name="connsiteX14640" fmla="*/ 6120118 w 12191954"/>
              <a:gd name="connsiteY14640" fmla="*/ 1464421 h 4397375"/>
              <a:gd name="connsiteX14641" fmla="*/ 6120118 w 12191954"/>
              <a:gd name="connsiteY14641" fmla="*/ 1468728 h 4397375"/>
              <a:gd name="connsiteX14642" fmla="*/ 6121186 w 12191954"/>
              <a:gd name="connsiteY14642" fmla="*/ 1474651 h 4397375"/>
              <a:gd name="connsiteX14643" fmla="*/ 6122253 w 12191954"/>
              <a:gd name="connsiteY14643" fmla="*/ 1482726 h 4397375"/>
              <a:gd name="connsiteX14644" fmla="*/ 6114246 w 12191954"/>
              <a:gd name="connsiteY14644" fmla="*/ 1479496 h 4397375"/>
              <a:gd name="connsiteX14645" fmla="*/ 6107839 w 12191954"/>
              <a:gd name="connsiteY14645" fmla="*/ 1477342 h 4397375"/>
              <a:gd name="connsiteX14646" fmla="*/ 6100366 w 12191954"/>
              <a:gd name="connsiteY14646" fmla="*/ 1476266 h 4397375"/>
              <a:gd name="connsiteX14647" fmla="*/ 6093959 w 12191954"/>
              <a:gd name="connsiteY14647" fmla="*/ 1476266 h 4397375"/>
              <a:gd name="connsiteX14648" fmla="*/ 6087554 w 12191954"/>
              <a:gd name="connsiteY14648" fmla="*/ 1476266 h 4397375"/>
              <a:gd name="connsiteX14649" fmla="*/ 6081681 w 12191954"/>
              <a:gd name="connsiteY14649" fmla="*/ 1476804 h 4397375"/>
              <a:gd name="connsiteX14650" fmla="*/ 6069404 w 12191954"/>
              <a:gd name="connsiteY14650" fmla="*/ 1477342 h 4397375"/>
              <a:gd name="connsiteX14651" fmla="*/ 6063530 w 12191954"/>
              <a:gd name="connsiteY14651" fmla="*/ 1477881 h 4397375"/>
              <a:gd name="connsiteX14652" fmla="*/ 6057658 w 12191954"/>
              <a:gd name="connsiteY14652" fmla="*/ 1477342 h 4397375"/>
              <a:gd name="connsiteX14653" fmla="*/ 6051787 w 12191954"/>
              <a:gd name="connsiteY14653" fmla="*/ 1476804 h 4397375"/>
              <a:gd name="connsiteX14654" fmla="*/ 6045380 w 12191954"/>
              <a:gd name="connsiteY14654" fmla="*/ 1474651 h 4397375"/>
              <a:gd name="connsiteX14655" fmla="*/ 6038974 w 12191954"/>
              <a:gd name="connsiteY14655" fmla="*/ 1471959 h 4397375"/>
              <a:gd name="connsiteX14656" fmla="*/ 6033102 w 12191954"/>
              <a:gd name="connsiteY14656" fmla="*/ 1468190 h 4397375"/>
              <a:gd name="connsiteX14657" fmla="*/ 6026163 w 12191954"/>
              <a:gd name="connsiteY14657" fmla="*/ 1462806 h 4397375"/>
              <a:gd name="connsiteX14658" fmla="*/ 6019757 w 12191954"/>
              <a:gd name="connsiteY14658" fmla="*/ 1455807 h 4397375"/>
              <a:gd name="connsiteX14659" fmla="*/ 6022960 w 12191954"/>
              <a:gd name="connsiteY14659" fmla="*/ 1449347 h 4397375"/>
              <a:gd name="connsiteX14660" fmla="*/ 6026163 w 12191954"/>
              <a:gd name="connsiteY14660" fmla="*/ 1443425 h 4397375"/>
              <a:gd name="connsiteX14661" fmla="*/ 6029899 w 12191954"/>
              <a:gd name="connsiteY14661" fmla="*/ 1438579 h 4397375"/>
              <a:gd name="connsiteX14662" fmla="*/ 6033102 w 12191954"/>
              <a:gd name="connsiteY14662" fmla="*/ 1434811 h 4397375"/>
              <a:gd name="connsiteX14663" fmla="*/ 6036839 w 12191954"/>
              <a:gd name="connsiteY14663" fmla="*/ 1431581 h 4397375"/>
              <a:gd name="connsiteX14664" fmla="*/ 6040042 w 12191954"/>
              <a:gd name="connsiteY14664" fmla="*/ 1428350 h 4397375"/>
              <a:gd name="connsiteX14665" fmla="*/ 6043778 w 12191954"/>
              <a:gd name="connsiteY14665" fmla="*/ 1426197 h 4397375"/>
              <a:gd name="connsiteX14666" fmla="*/ 6046982 w 12191954"/>
              <a:gd name="connsiteY14666" fmla="*/ 1423505 h 4397375"/>
              <a:gd name="connsiteX14667" fmla="*/ 6050186 w 12191954"/>
              <a:gd name="connsiteY14667" fmla="*/ 1422428 h 4397375"/>
              <a:gd name="connsiteX14668" fmla="*/ 6053922 w 12191954"/>
              <a:gd name="connsiteY14668" fmla="*/ 1421351 h 4397375"/>
              <a:gd name="connsiteX14669" fmla="*/ 5898199 w 12191954"/>
              <a:gd name="connsiteY14669" fmla="*/ 1417638 h 4397375"/>
              <a:gd name="connsiteX14670" fmla="*/ 5900859 w 12191954"/>
              <a:gd name="connsiteY14670" fmla="*/ 1417638 h 4397375"/>
              <a:gd name="connsiteX14671" fmla="*/ 5903518 w 12191954"/>
              <a:gd name="connsiteY14671" fmla="*/ 1418164 h 4397375"/>
              <a:gd name="connsiteX14672" fmla="*/ 5907238 w 12191954"/>
              <a:gd name="connsiteY14672" fmla="*/ 1420267 h 4397375"/>
              <a:gd name="connsiteX14673" fmla="*/ 5911493 w 12191954"/>
              <a:gd name="connsiteY14673" fmla="*/ 1424474 h 4397375"/>
              <a:gd name="connsiteX14674" fmla="*/ 5911493 w 12191954"/>
              <a:gd name="connsiteY14674" fmla="*/ 1444457 h 4397375"/>
              <a:gd name="connsiteX14675" fmla="*/ 5914683 w 12191954"/>
              <a:gd name="connsiteY14675" fmla="*/ 1444457 h 4397375"/>
              <a:gd name="connsiteX14676" fmla="*/ 5917874 w 12191954"/>
              <a:gd name="connsiteY14676" fmla="*/ 1444457 h 4397375"/>
              <a:gd name="connsiteX14677" fmla="*/ 5923722 w 12191954"/>
              <a:gd name="connsiteY14677" fmla="*/ 1442880 h 4397375"/>
              <a:gd name="connsiteX14678" fmla="*/ 5923192 w 12191954"/>
              <a:gd name="connsiteY14678" fmla="*/ 1440250 h 4397375"/>
              <a:gd name="connsiteX14679" fmla="*/ 5923192 w 12191954"/>
              <a:gd name="connsiteY14679" fmla="*/ 1437621 h 4397375"/>
              <a:gd name="connsiteX14680" fmla="*/ 5928509 w 12191954"/>
              <a:gd name="connsiteY14680" fmla="*/ 1438147 h 4397375"/>
              <a:gd name="connsiteX14681" fmla="*/ 5933294 w 12191954"/>
              <a:gd name="connsiteY14681" fmla="*/ 1439724 h 4397375"/>
              <a:gd name="connsiteX14682" fmla="*/ 5941803 w 12191954"/>
              <a:gd name="connsiteY14682" fmla="*/ 1437621 h 4397375"/>
              <a:gd name="connsiteX14683" fmla="*/ 5946057 w 12191954"/>
              <a:gd name="connsiteY14683" fmla="*/ 1436569 h 4397375"/>
              <a:gd name="connsiteX14684" fmla="*/ 5950843 w 12191954"/>
              <a:gd name="connsiteY14684" fmla="*/ 1435517 h 4397375"/>
              <a:gd name="connsiteX14685" fmla="*/ 5956160 w 12191954"/>
              <a:gd name="connsiteY14685" fmla="*/ 1436569 h 4397375"/>
              <a:gd name="connsiteX14686" fmla="*/ 5960945 w 12191954"/>
              <a:gd name="connsiteY14686" fmla="*/ 1437621 h 4397375"/>
              <a:gd name="connsiteX14687" fmla="*/ 5966795 w 12191954"/>
              <a:gd name="connsiteY14687" fmla="*/ 1439198 h 4397375"/>
              <a:gd name="connsiteX14688" fmla="*/ 5972645 w 12191954"/>
              <a:gd name="connsiteY14688" fmla="*/ 1442354 h 4397375"/>
              <a:gd name="connsiteX14689" fmla="*/ 5969986 w 12191954"/>
              <a:gd name="connsiteY14689" fmla="*/ 1451293 h 4397375"/>
              <a:gd name="connsiteX14690" fmla="*/ 5966263 w 12191954"/>
              <a:gd name="connsiteY14690" fmla="*/ 1458130 h 4397375"/>
              <a:gd name="connsiteX14691" fmla="*/ 5971580 w 12191954"/>
              <a:gd name="connsiteY14691" fmla="*/ 1461285 h 4397375"/>
              <a:gd name="connsiteX14692" fmla="*/ 5976898 w 12191954"/>
              <a:gd name="connsiteY14692" fmla="*/ 1463388 h 4397375"/>
              <a:gd name="connsiteX14693" fmla="*/ 5976898 w 12191954"/>
              <a:gd name="connsiteY14693" fmla="*/ 1467595 h 4397375"/>
              <a:gd name="connsiteX14694" fmla="*/ 5976366 w 12191954"/>
              <a:gd name="connsiteY14694" fmla="*/ 1470750 h 4397375"/>
              <a:gd name="connsiteX14695" fmla="*/ 5975304 w 12191954"/>
              <a:gd name="connsiteY14695" fmla="*/ 1473380 h 4397375"/>
              <a:gd name="connsiteX14696" fmla="*/ 5974238 w 12191954"/>
              <a:gd name="connsiteY14696" fmla="*/ 1475483 h 4397375"/>
              <a:gd name="connsiteX14697" fmla="*/ 5972113 w 12191954"/>
              <a:gd name="connsiteY14697" fmla="*/ 1477061 h 4397375"/>
              <a:gd name="connsiteX14698" fmla="*/ 5971049 w 12191954"/>
              <a:gd name="connsiteY14698" fmla="*/ 1478112 h 4397375"/>
              <a:gd name="connsiteX14699" fmla="*/ 5967327 w 12191954"/>
              <a:gd name="connsiteY14699" fmla="*/ 1480742 h 4397375"/>
              <a:gd name="connsiteX14700" fmla="*/ 5964137 w 12191954"/>
              <a:gd name="connsiteY14700" fmla="*/ 1482845 h 4397375"/>
              <a:gd name="connsiteX14701" fmla="*/ 5962540 w 12191954"/>
              <a:gd name="connsiteY14701" fmla="*/ 1484423 h 4397375"/>
              <a:gd name="connsiteX14702" fmla="*/ 5960945 w 12191954"/>
              <a:gd name="connsiteY14702" fmla="*/ 1486526 h 4397375"/>
              <a:gd name="connsiteX14703" fmla="*/ 5960415 w 12191954"/>
              <a:gd name="connsiteY14703" fmla="*/ 1489155 h 4397375"/>
              <a:gd name="connsiteX14704" fmla="*/ 5959350 w 12191954"/>
              <a:gd name="connsiteY14704" fmla="*/ 1492311 h 4397375"/>
              <a:gd name="connsiteX14705" fmla="*/ 5959350 w 12191954"/>
              <a:gd name="connsiteY14705" fmla="*/ 1496518 h 4397375"/>
              <a:gd name="connsiteX14706" fmla="*/ 5959350 w 12191954"/>
              <a:gd name="connsiteY14706" fmla="*/ 1501776 h 4397375"/>
              <a:gd name="connsiteX14707" fmla="*/ 5958288 w 12191954"/>
              <a:gd name="connsiteY14707" fmla="*/ 1492836 h 4397375"/>
              <a:gd name="connsiteX14708" fmla="*/ 5956691 w 12191954"/>
              <a:gd name="connsiteY14708" fmla="*/ 1486526 h 4397375"/>
              <a:gd name="connsiteX14709" fmla="*/ 5954565 w 12191954"/>
              <a:gd name="connsiteY14709" fmla="*/ 1481267 h 4397375"/>
              <a:gd name="connsiteX14710" fmla="*/ 5951374 w 12191954"/>
              <a:gd name="connsiteY14710" fmla="*/ 1477586 h 4397375"/>
              <a:gd name="connsiteX14711" fmla="*/ 5946057 w 12191954"/>
              <a:gd name="connsiteY14711" fmla="*/ 1479164 h 4397375"/>
              <a:gd name="connsiteX14712" fmla="*/ 5941271 w 12191954"/>
              <a:gd name="connsiteY14712" fmla="*/ 1480742 h 4397375"/>
              <a:gd name="connsiteX14713" fmla="*/ 5936485 w 12191954"/>
              <a:gd name="connsiteY14713" fmla="*/ 1481267 h 4397375"/>
              <a:gd name="connsiteX14714" fmla="*/ 5931168 w 12191954"/>
              <a:gd name="connsiteY14714" fmla="*/ 1480742 h 4397375"/>
              <a:gd name="connsiteX14715" fmla="*/ 5921596 w 12191954"/>
              <a:gd name="connsiteY14715" fmla="*/ 1479164 h 4397375"/>
              <a:gd name="connsiteX14716" fmla="*/ 5916280 w 12191954"/>
              <a:gd name="connsiteY14716" fmla="*/ 1478638 h 4397375"/>
              <a:gd name="connsiteX14717" fmla="*/ 5910962 w 12191954"/>
              <a:gd name="connsiteY14717" fmla="*/ 1478638 h 4397375"/>
              <a:gd name="connsiteX14718" fmla="*/ 5910962 w 12191954"/>
              <a:gd name="connsiteY14718" fmla="*/ 1488630 h 4397375"/>
              <a:gd name="connsiteX14719" fmla="*/ 5892882 w 12191954"/>
              <a:gd name="connsiteY14719" fmla="*/ 1488630 h 4397375"/>
              <a:gd name="connsiteX14720" fmla="*/ 5890756 w 12191954"/>
              <a:gd name="connsiteY14720" fmla="*/ 1490733 h 4397375"/>
              <a:gd name="connsiteX14721" fmla="*/ 5888628 w 12191954"/>
              <a:gd name="connsiteY14721" fmla="*/ 1492311 h 4397375"/>
              <a:gd name="connsiteX14722" fmla="*/ 5888628 w 12191954"/>
              <a:gd name="connsiteY14722" fmla="*/ 1488630 h 4397375"/>
              <a:gd name="connsiteX14723" fmla="*/ 5887033 w 12191954"/>
              <a:gd name="connsiteY14723" fmla="*/ 1488104 h 4397375"/>
              <a:gd name="connsiteX14724" fmla="*/ 5888628 w 12191954"/>
              <a:gd name="connsiteY14724" fmla="*/ 1485474 h 4397375"/>
              <a:gd name="connsiteX14725" fmla="*/ 5888628 w 12191954"/>
              <a:gd name="connsiteY14725" fmla="*/ 1451293 h 4397375"/>
              <a:gd name="connsiteX14726" fmla="*/ 5885438 w 12191954"/>
              <a:gd name="connsiteY14726" fmla="*/ 1454449 h 4397375"/>
              <a:gd name="connsiteX14727" fmla="*/ 5881716 w 12191954"/>
              <a:gd name="connsiteY14727" fmla="*/ 1457604 h 4397375"/>
              <a:gd name="connsiteX14728" fmla="*/ 5877994 w 12191954"/>
              <a:gd name="connsiteY14728" fmla="*/ 1459181 h 4397375"/>
              <a:gd name="connsiteX14729" fmla="*/ 5876931 w 12191954"/>
              <a:gd name="connsiteY14729" fmla="*/ 1459181 h 4397375"/>
              <a:gd name="connsiteX14730" fmla="*/ 5875335 w 12191954"/>
              <a:gd name="connsiteY14730" fmla="*/ 1459181 h 4397375"/>
              <a:gd name="connsiteX14731" fmla="*/ 5873739 w 12191954"/>
              <a:gd name="connsiteY14731" fmla="*/ 1458130 h 4397375"/>
              <a:gd name="connsiteX14732" fmla="*/ 5872676 w 12191954"/>
              <a:gd name="connsiteY14732" fmla="*/ 1456552 h 4397375"/>
              <a:gd name="connsiteX14733" fmla="*/ 5871612 w 12191954"/>
              <a:gd name="connsiteY14733" fmla="*/ 1453923 h 4397375"/>
              <a:gd name="connsiteX14734" fmla="*/ 5870549 w 12191954"/>
              <a:gd name="connsiteY14734" fmla="*/ 1450242 h 4397375"/>
              <a:gd name="connsiteX14735" fmla="*/ 5870017 w 12191954"/>
              <a:gd name="connsiteY14735" fmla="*/ 1446035 h 4397375"/>
              <a:gd name="connsiteX14736" fmla="*/ 5868953 w 12191954"/>
              <a:gd name="connsiteY14736" fmla="*/ 1439724 h 4397375"/>
              <a:gd name="connsiteX14737" fmla="*/ 5868953 w 12191954"/>
              <a:gd name="connsiteY14737" fmla="*/ 1423948 h 4397375"/>
              <a:gd name="connsiteX14738" fmla="*/ 5873207 w 12191954"/>
              <a:gd name="connsiteY14738" fmla="*/ 1428155 h 4397375"/>
              <a:gd name="connsiteX14739" fmla="*/ 5876931 w 12191954"/>
              <a:gd name="connsiteY14739" fmla="*/ 1430259 h 4397375"/>
              <a:gd name="connsiteX14740" fmla="*/ 5880120 w 12191954"/>
              <a:gd name="connsiteY14740" fmla="*/ 1431836 h 4397375"/>
              <a:gd name="connsiteX14741" fmla="*/ 5882249 w 12191954"/>
              <a:gd name="connsiteY14741" fmla="*/ 1430785 h 4397375"/>
              <a:gd name="connsiteX14742" fmla="*/ 5884906 w 12191954"/>
              <a:gd name="connsiteY14742" fmla="*/ 1430259 h 4397375"/>
              <a:gd name="connsiteX14743" fmla="*/ 5887033 w 12191954"/>
              <a:gd name="connsiteY14743" fmla="*/ 1428681 h 4397375"/>
              <a:gd name="connsiteX14744" fmla="*/ 5890756 w 12191954"/>
              <a:gd name="connsiteY14744" fmla="*/ 1424474 h 4397375"/>
              <a:gd name="connsiteX14745" fmla="*/ 5893414 w 12191954"/>
              <a:gd name="connsiteY14745" fmla="*/ 1419742 h 4397375"/>
              <a:gd name="connsiteX14746" fmla="*/ 5896074 w 12191954"/>
              <a:gd name="connsiteY14746" fmla="*/ 1418164 h 4397375"/>
              <a:gd name="connsiteX14747" fmla="*/ 4088862 w 12191954"/>
              <a:gd name="connsiteY14747" fmla="*/ 1417638 h 4397375"/>
              <a:gd name="connsiteX14748" fmla="*/ 4091516 w 12191954"/>
              <a:gd name="connsiteY14748" fmla="*/ 1417638 h 4397375"/>
              <a:gd name="connsiteX14749" fmla="*/ 4094173 w 12191954"/>
              <a:gd name="connsiteY14749" fmla="*/ 1418163 h 4397375"/>
              <a:gd name="connsiteX14750" fmla="*/ 4097888 w 12191954"/>
              <a:gd name="connsiteY14750" fmla="*/ 1420265 h 4397375"/>
              <a:gd name="connsiteX14751" fmla="*/ 4102135 w 12191954"/>
              <a:gd name="connsiteY14751" fmla="*/ 1424468 h 4397375"/>
              <a:gd name="connsiteX14752" fmla="*/ 4102135 w 12191954"/>
              <a:gd name="connsiteY14752" fmla="*/ 1488562 h 4397375"/>
              <a:gd name="connsiteX14753" fmla="*/ 4078244 w 12191954"/>
              <a:gd name="connsiteY14753" fmla="*/ 1488036 h 4397375"/>
              <a:gd name="connsiteX14754" fmla="*/ 4078775 w 12191954"/>
              <a:gd name="connsiteY14754" fmla="*/ 1486460 h 4397375"/>
              <a:gd name="connsiteX14755" fmla="*/ 4073466 w 12191954"/>
              <a:gd name="connsiteY14755" fmla="*/ 1498018 h 4397375"/>
              <a:gd name="connsiteX14756" fmla="*/ 4070811 w 12191954"/>
              <a:gd name="connsiteY14756" fmla="*/ 1504848 h 4397375"/>
              <a:gd name="connsiteX14757" fmla="*/ 4069749 w 12191954"/>
              <a:gd name="connsiteY14757" fmla="*/ 1507475 h 4397375"/>
              <a:gd name="connsiteX14758" fmla="*/ 4069219 w 12191954"/>
              <a:gd name="connsiteY14758" fmla="*/ 1510627 h 4397375"/>
              <a:gd name="connsiteX14759" fmla="*/ 4069219 w 12191954"/>
              <a:gd name="connsiteY14759" fmla="*/ 1513254 h 4397375"/>
              <a:gd name="connsiteX14760" fmla="*/ 4069219 w 12191954"/>
              <a:gd name="connsiteY14760" fmla="*/ 1516406 h 4397375"/>
              <a:gd name="connsiteX14761" fmla="*/ 4070811 w 12191954"/>
              <a:gd name="connsiteY14761" fmla="*/ 1520083 h 4397375"/>
              <a:gd name="connsiteX14762" fmla="*/ 4071874 w 12191954"/>
              <a:gd name="connsiteY14762" fmla="*/ 1522710 h 4397375"/>
              <a:gd name="connsiteX14763" fmla="*/ 4076121 w 12191954"/>
              <a:gd name="connsiteY14763" fmla="*/ 1531116 h 4397375"/>
              <a:gd name="connsiteX14764" fmla="*/ 4082492 w 12191954"/>
              <a:gd name="connsiteY14764" fmla="*/ 1542148 h 4397375"/>
              <a:gd name="connsiteX14765" fmla="*/ 4081430 w 12191954"/>
              <a:gd name="connsiteY14765" fmla="*/ 1549503 h 4397375"/>
              <a:gd name="connsiteX14766" fmla="*/ 4080367 w 12191954"/>
              <a:gd name="connsiteY14766" fmla="*/ 1555282 h 4397375"/>
              <a:gd name="connsiteX14767" fmla="*/ 4078775 w 12191954"/>
              <a:gd name="connsiteY14767" fmla="*/ 1559485 h 4397375"/>
              <a:gd name="connsiteX14768" fmla="*/ 4077183 w 12191954"/>
              <a:gd name="connsiteY14768" fmla="*/ 1561587 h 4397375"/>
              <a:gd name="connsiteX14769" fmla="*/ 4076121 w 12191954"/>
              <a:gd name="connsiteY14769" fmla="*/ 1563688 h 4397375"/>
              <a:gd name="connsiteX14770" fmla="*/ 4073997 w 12191954"/>
              <a:gd name="connsiteY14770" fmla="*/ 1563688 h 4397375"/>
              <a:gd name="connsiteX14771" fmla="*/ 4072404 w 12191954"/>
              <a:gd name="connsiteY14771" fmla="*/ 1563163 h 4397375"/>
              <a:gd name="connsiteX14772" fmla="*/ 4069749 w 12191954"/>
              <a:gd name="connsiteY14772" fmla="*/ 1561587 h 4397375"/>
              <a:gd name="connsiteX14773" fmla="*/ 4066033 w 12191954"/>
              <a:gd name="connsiteY14773" fmla="*/ 1557384 h 4397375"/>
              <a:gd name="connsiteX14774" fmla="*/ 4061786 w 12191954"/>
              <a:gd name="connsiteY14774" fmla="*/ 1551605 h 4397375"/>
              <a:gd name="connsiteX14775" fmla="*/ 4057008 w 12191954"/>
              <a:gd name="connsiteY14775" fmla="*/ 1546351 h 4397375"/>
              <a:gd name="connsiteX14776" fmla="*/ 4054353 w 12191954"/>
              <a:gd name="connsiteY14776" fmla="*/ 1544250 h 4397375"/>
              <a:gd name="connsiteX14777" fmla="*/ 4052229 w 12191954"/>
              <a:gd name="connsiteY14777" fmla="*/ 1541623 h 4397375"/>
              <a:gd name="connsiteX14778" fmla="*/ 4052229 w 12191954"/>
              <a:gd name="connsiteY14778" fmla="*/ 1535319 h 4397375"/>
              <a:gd name="connsiteX14779" fmla="*/ 4052760 w 12191954"/>
              <a:gd name="connsiteY14779" fmla="*/ 1529540 h 4397375"/>
              <a:gd name="connsiteX14780" fmla="*/ 4053291 w 12191954"/>
              <a:gd name="connsiteY14780" fmla="*/ 1525337 h 4397375"/>
              <a:gd name="connsiteX14781" fmla="*/ 4054353 w 12191954"/>
              <a:gd name="connsiteY14781" fmla="*/ 1521134 h 4397375"/>
              <a:gd name="connsiteX14782" fmla="*/ 4057008 w 12191954"/>
              <a:gd name="connsiteY14782" fmla="*/ 1513254 h 4397375"/>
              <a:gd name="connsiteX14783" fmla="*/ 4058070 w 12191954"/>
              <a:gd name="connsiteY14783" fmla="*/ 1509576 h 4397375"/>
              <a:gd name="connsiteX14784" fmla="*/ 4058070 w 12191954"/>
              <a:gd name="connsiteY14784" fmla="*/ 1503272 h 4397375"/>
              <a:gd name="connsiteX14785" fmla="*/ 4049575 w 12191954"/>
              <a:gd name="connsiteY14785" fmla="*/ 1510101 h 4397375"/>
              <a:gd name="connsiteX14786" fmla="*/ 4041612 w 12191954"/>
              <a:gd name="connsiteY14786" fmla="*/ 1514830 h 4397375"/>
              <a:gd name="connsiteX14787" fmla="*/ 4033647 w 12191954"/>
              <a:gd name="connsiteY14787" fmla="*/ 1519558 h 4397375"/>
              <a:gd name="connsiteX14788" fmla="*/ 4026215 w 12191954"/>
              <a:gd name="connsiteY14788" fmla="*/ 1522710 h 4397375"/>
              <a:gd name="connsiteX14789" fmla="*/ 4018250 w 12191954"/>
              <a:gd name="connsiteY14789" fmla="*/ 1525337 h 4397375"/>
              <a:gd name="connsiteX14790" fmla="*/ 4011348 w 12191954"/>
              <a:gd name="connsiteY14790" fmla="*/ 1527438 h 4397375"/>
              <a:gd name="connsiteX14791" fmla="*/ 4003385 w 12191954"/>
              <a:gd name="connsiteY14791" fmla="*/ 1529014 h 4397375"/>
              <a:gd name="connsiteX14792" fmla="*/ 3996483 w 12191954"/>
              <a:gd name="connsiteY14792" fmla="*/ 1529540 h 4397375"/>
              <a:gd name="connsiteX14793" fmla="*/ 3989049 w 12191954"/>
              <a:gd name="connsiteY14793" fmla="*/ 1529540 h 4397375"/>
              <a:gd name="connsiteX14794" fmla="*/ 3982148 w 12191954"/>
              <a:gd name="connsiteY14794" fmla="*/ 1529014 h 4397375"/>
              <a:gd name="connsiteX14795" fmla="*/ 3974718 w 12191954"/>
              <a:gd name="connsiteY14795" fmla="*/ 1527964 h 4397375"/>
              <a:gd name="connsiteX14796" fmla="*/ 3967815 w 12191954"/>
              <a:gd name="connsiteY14796" fmla="*/ 1526388 h 4397375"/>
              <a:gd name="connsiteX14797" fmla="*/ 3960384 w 12191954"/>
              <a:gd name="connsiteY14797" fmla="*/ 1524812 h 4397375"/>
              <a:gd name="connsiteX14798" fmla="*/ 3953485 w 12191954"/>
              <a:gd name="connsiteY14798" fmla="*/ 1521659 h 4397375"/>
              <a:gd name="connsiteX14799" fmla="*/ 3938616 w 12191954"/>
              <a:gd name="connsiteY14799" fmla="*/ 1515880 h 4397375"/>
              <a:gd name="connsiteX14800" fmla="*/ 3940738 w 12191954"/>
              <a:gd name="connsiteY14800" fmla="*/ 1509576 h 4397375"/>
              <a:gd name="connsiteX14801" fmla="*/ 3943397 w 12191954"/>
              <a:gd name="connsiteY14801" fmla="*/ 1503797 h 4397375"/>
              <a:gd name="connsiteX14802" fmla="*/ 3945519 w 12191954"/>
              <a:gd name="connsiteY14802" fmla="*/ 1500120 h 4397375"/>
              <a:gd name="connsiteX14803" fmla="*/ 3948703 w 12191954"/>
              <a:gd name="connsiteY14803" fmla="*/ 1496967 h 4397375"/>
              <a:gd name="connsiteX14804" fmla="*/ 3951360 w 12191954"/>
              <a:gd name="connsiteY14804" fmla="*/ 1494866 h 4397375"/>
              <a:gd name="connsiteX14805" fmla="*/ 3954542 w 12191954"/>
              <a:gd name="connsiteY14805" fmla="*/ 1492765 h 4397375"/>
              <a:gd name="connsiteX14806" fmla="*/ 3959853 w 12191954"/>
              <a:gd name="connsiteY14806" fmla="*/ 1490138 h 4397375"/>
              <a:gd name="connsiteX14807" fmla="*/ 3962508 w 12191954"/>
              <a:gd name="connsiteY14807" fmla="*/ 1487511 h 4397375"/>
              <a:gd name="connsiteX14808" fmla="*/ 3964099 w 12191954"/>
              <a:gd name="connsiteY14808" fmla="*/ 1485410 h 4397375"/>
              <a:gd name="connsiteX14809" fmla="*/ 3965160 w 12191954"/>
              <a:gd name="connsiteY14809" fmla="*/ 1481732 h 4397375"/>
              <a:gd name="connsiteX14810" fmla="*/ 3966223 w 12191954"/>
              <a:gd name="connsiteY14810" fmla="*/ 1476478 h 4397375"/>
              <a:gd name="connsiteX14811" fmla="*/ 3966223 w 12191954"/>
              <a:gd name="connsiteY14811" fmla="*/ 1469649 h 4397375"/>
              <a:gd name="connsiteX14812" fmla="*/ 3965693 w 12191954"/>
              <a:gd name="connsiteY14812" fmla="*/ 1461768 h 4397375"/>
              <a:gd name="connsiteX14813" fmla="*/ 3964630 w 12191954"/>
              <a:gd name="connsiteY14813" fmla="*/ 1451787 h 4397375"/>
              <a:gd name="connsiteX14814" fmla="*/ 3962508 w 12191954"/>
              <a:gd name="connsiteY14814" fmla="*/ 1439178 h 4397375"/>
              <a:gd name="connsiteX14815" fmla="*/ 3965693 w 12191954"/>
              <a:gd name="connsiteY14815" fmla="*/ 1442855 h 4397375"/>
              <a:gd name="connsiteX14816" fmla="*/ 3969408 w 12191954"/>
              <a:gd name="connsiteY14816" fmla="*/ 1446533 h 4397375"/>
              <a:gd name="connsiteX14817" fmla="*/ 3973657 w 12191954"/>
              <a:gd name="connsiteY14817" fmla="*/ 1449160 h 4397375"/>
              <a:gd name="connsiteX14818" fmla="*/ 3976842 w 12191954"/>
              <a:gd name="connsiteY14818" fmla="*/ 1453363 h 4397375"/>
              <a:gd name="connsiteX14819" fmla="*/ 3978433 w 12191954"/>
              <a:gd name="connsiteY14819" fmla="*/ 1456515 h 4397375"/>
              <a:gd name="connsiteX14820" fmla="*/ 3979495 w 12191954"/>
              <a:gd name="connsiteY14820" fmla="*/ 1459142 h 4397375"/>
              <a:gd name="connsiteX14821" fmla="*/ 3980025 w 12191954"/>
              <a:gd name="connsiteY14821" fmla="*/ 1462819 h 4397375"/>
              <a:gd name="connsiteX14822" fmla="*/ 3980557 w 12191954"/>
              <a:gd name="connsiteY14822" fmla="*/ 1466497 h 4397375"/>
              <a:gd name="connsiteX14823" fmla="*/ 3981087 w 12191954"/>
              <a:gd name="connsiteY14823" fmla="*/ 1471750 h 4397375"/>
              <a:gd name="connsiteX14824" fmla="*/ 3981087 w 12191954"/>
              <a:gd name="connsiteY14824" fmla="*/ 1477004 h 4397375"/>
              <a:gd name="connsiteX14825" fmla="*/ 3981087 w 12191954"/>
              <a:gd name="connsiteY14825" fmla="*/ 1483308 h 4397375"/>
              <a:gd name="connsiteX14826" fmla="*/ 3980025 w 12191954"/>
              <a:gd name="connsiteY14826" fmla="*/ 1490663 h 4397375"/>
              <a:gd name="connsiteX14827" fmla="*/ 3985865 w 12191954"/>
              <a:gd name="connsiteY14827" fmla="*/ 1491188 h 4397375"/>
              <a:gd name="connsiteX14828" fmla="*/ 3992236 w 12191954"/>
              <a:gd name="connsiteY14828" fmla="*/ 1490138 h 4397375"/>
              <a:gd name="connsiteX14829" fmla="*/ 3998076 w 12191954"/>
              <a:gd name="connsiteY14829" fmla="*/ 1488562 h 4397375"/>
              <a:gd name="connsiteX14830" fmla="*/ 4003917 w 12191954"/>
              <a:gd name="connsiteY14830" fmla="*/ 1486460 h 4397375"/>
              <a:gd name="connsiteX14831" fmla="*/ 4016659 w 12191954"/>
              <a:gd name="connsiteY14831" fmla="*/ 1480681 h 4397375"/>
              <a:gd name="connsiteX14832" fmla="*/ 4028870 w 12191954"/>
              <a:gd name="connsiteY14832" fmla="*/ 1474377 h 4397375"/>
              <a:gd name="connsiteX14833" fmla="*/ 4035241 w 12191954"/>
              <a:gd name="connsiteY14833" fmla="*/ 1471750 h 4397375"/>
              <a:gd name="connsiteX14834" fmla="*/ 4042142 w 12191954"/>
              <a:gd name="connsiteY14834" fmla="*/ 1469649 h 4397375"/>
              <a:gd name="connsiteX14835" fmla="*/ 4048514 w 12191954"/>
              <a:gd name="connsiteY14835" fmla="*/ 1468073 h 4397375"/>
              <a:gd name="connsiteX14836" fmla="*/ 4054885 w 12191954"/>
              <a:gd name="connsiteY14836" fmla="*/ 1467547 h 4397375"/>
              <a:gd name="connsiteX14837" fmla="*/ 4062318 w 12191954"/>
              <a:gd name="connsiteY14837" fmla="*/ 1468073 h 4397375"/>
              <a:gd name="connsiteX14838" fmla="*/ 4068688 w 12191954"/>
              <a:gd name="connsiteY14838" fmla="*/ 1469649 h 4397375"/>
              <a:gd name="connsiteX14839" fmla="*/ 4072404 w 12191954"/>
              <a:gd name="connsiteY14839" fmla="*/ 1471225 h 4397375"/>
              <a:gd name="connsiteX14840" fmla="*/ 4075589 w 12191954"/>
              <a:gd name="connsiteY14840" fmla="*/ 1473326 h 4397375"/>
              <a:gd name="connsiteX14841" fmla="*/ 4078775 w 12191954"/>
              <a:gd name="connsiteY14841" fmla="*/ 1475428 h 4397375"/>
              <a:gd name="connsiteX14842" fmla="*/ 4082492 w 12191954"/>
              <a:gd name="connsiteY14842" fmla="*/ 1478054 h 4397375"/>
              <a:gd name="connsiteX14843" fmla="*/ 4080899 w 12191954"/>
              <a:gd name="connsiteY14843" fmla="*/ 1482257 h 4397375"/>
              <a:gd name="connsiteX14844" fmla="*/ 4081961 w 12191954"/>
              <a:gd name="connsiteY14844" fmla="*/ 1480681 h 4397375"/>
              <a:gd name="connsiteX14845" fmla="*/ 4086209 w 12191954"/>
              <a:gd name="connsiteY14845" fmla="*/ 1473852 h 4397375"/>
              <a:gd name="connsiteX14846" fmla="*/ 4088333 w 12191954"/>
              <a:gd name="connsiteY14846" fmla="*/ 1469649 h 4397375"/>
              <a:gd name="connsiteX14847" fmla="*/ 4089394 w 12191954"/>
              <a:gd name="connsiteY14847" fmla="*/ 1464395 h 4397375"/>
              <a:gd name="connsiteX14848" fmla="*/ 4090456 w 12191954"/>
              <a:gd name="connsiteY14848" fmla="*/ 1458091 h 4397375"/>
              <a:gd name="connsiteX14849" fmla="*/ 4090456 w 12191954"/>
              <a:gd name="connsiteY14849" fmla="*/ 1449685 h 4397375"/>
              <a:gd name="connsiteX14850" fmla="*/ 4089394 w 12191954"/>
              <a:gd name="connsiteY14850" fmla="*/ 1446533 h 4397375"/>
              <a:gd name="connsiteX14851" fmla="*/ 4088862 w 12191954"/>
              <a:gd name="connsiteY14851" fmla="*/ 1446008 h 4397375"/>
              <a:gd name="connsiteX14852" fmla="*/ 4088333 w 12191954"/>
              <a:gd name="connsiteY14852" fmla="*/ 1444957 h 4397375"/>
              <a:gd name="connsiteX14853" fmla="*/ 4087270 w 12191954"/>
              <a:gd name="connsiteY14853" fmla="*/ 1444957 h 4397375"/>
              <a:gd name="connsiteX14854" fmla="*/ 4086739 w 12191954"/>
              <a:gd name="connsiteY14854" fmla="*/ 1444957 h 4397375"/>
              <a:gd name="connsiteX14855" fmla="*/ 4084084 w 12191954"/>
              <a:gd name="connsiteY14855" fmla="*/ 1446533 h 4397375"/>
              <a:gd name="connsiteX14856" fmla="*/ 4079306 w 12191954"/>
              <a:gd name="connsiteY14856" fmla="*/ 1451261 h 4397375"/>
              <a:gd name="connsiteX14857" fmla="*/ 4073466 w 12191954"/>
              <a:gd name="connsiteY14857" fmla="*/ 1456515 h 4397375"/>
              <a:gd name="connsiteX14858" fmla="*/ 4070811 w 12191954"/>
              <a:gd name="connsiteY14858" fmla="*/ 1458616 h 4397375"/>
              <a:gd name="connsiteX14859" fmla="*/ 4068157 w 12191954"/>
              <a:gd name="connsiteY14859" fmla="*/ 1459142 h 4397375"/>
              <a:gd name="connsiteX14860" fmla="*/ 4067095 w 12191954"/>
              <a:gd name="connsiteY14860" fmla="*/ 1459142 h 4397375"/>
              <a:gd name="connsiteX14861" fmla="*/ 4066033 w 12191954"/>
              <a:gd name="connsiteY14861" fmla="*/ 1459142 h 4397375"/>
              <a:gd name="connsiteX14862" fmla="*/ 4064440 w 12191954"/>
              <a:gd name="connsiteY14862" fmla="*/ 1458091 h 4397375"/>
              <a:gd name="connsiteX14863" fmla="*/ 4063910 w 12191954"/>
              <a:gd name="connsiteY14863" fmla="*/ 1457040 h 4397375"/>
              <a:gd name="connsiteX14864" fmla="*/ 4062318 w 12191954"/>
              <a:gd name="connsiteY14864" fmla="*/ 1452837 h 4397375"/>
              <a:gd name="connsiteX14865" fmla="*/ 4061255 w 12191954"/>
              <a:gd name="connsiteY14865" fmla="*/ 1446533 h 4397375"/>
              <a:gd name="connsiteX14866" fmla="*/ 4060724 w 12191954"/>
              <a:gd name="connsiteY14866" fmla="*/ 1437076 h 4397375"/>
              <a:gd name="connsiteX14867" fmla="*/ 4060724 w 12191954"/>
              <a:gd name="connsiteY14867" fmla="*/ 1423942 h 4397375"/>
              <a:gd name="connsiteX14868" fmla="*/ 4064440 w 12191954"/>
              <a:gd name="connsiteY14868" fmla="*/ 1428145 h 4397375"/>
              <a:gd name="connsiteX14869" fmla="*/ 4067626 w 12191954"/>
              <a:gd name="connsiteY14869" fmla="*/ 1430247 h 4397375"/>
              <a:gd name="connsiteX14870" fmla="*/ 4071342 w 12191954"/>
              <a:gd name="connsiteY14870" fmla="*/ 1431823 h 4397375"/>
              <a:gd name="connsiteX14871" fmla="*/ 4073466 w 12191954"/>
              <a:gd name="connsiteY14871" fmla="*/ 1430772 h 4397375"/>
              <a:gd name="connsiteX14872" fmla="*/ 4076121 w 12191954"/>
              <a:gd name="connsiteY14872" fmla="*/ 1430247 h 4397375"/>
              <a:gd name="connsiteX14873" fmla="*/ 4077713 w 12191954"/>
              <a:gd name="connsiteY14873" fmla="*/ 1428671 h 4397375"/>
              <a:gd name="connsiteX14874" fmla="*/ 4081430 w 12191954"/>
              <a:gd name="connsiteY14874" fmla="*/ 1424468 h 4397375"/>
              <a:gd name="connsiteX14875" fmla="*/ 4084614 w 12191954"/>
              <a:gd name="connsiteY14875" fmla="*/ 1419740 h 4397375"/>
              <a:gd name="connsiteX14876" fmla="*/ 4086739 w 12191954"/>
              <a:gd name="connsiteY14876" fmla="*/ 1418163 h 4397375"/>
              <a:gd name="connsiteX14877" fmla="*/ 6168724 w 12191954"/>
              <a:gd name="connsiteY14877" fmla="*/ 1411288 h 4397375"/>
              <a:gd name="connsiteX14878" fmla="*/ 6173025 w 12191954"/>
              <a:gd name="connsiteY14878" fmla="*/ 1411288 h 4397375"/>
              <a:gd name="connsiteX14879" fmla="*/ 6176789 w 12191954"/>
              <a:gd name="connsiteY14879" fmla="*/ 1411288 h 4397375"/>
              <a:gd name="connsiteX14880" fmla="*/ 6181629 w 12191954"/>
              <a:gd name="connsiteY14880" fmla="*/ 1412346 h 4397375"/>
              <a:gd name="connsiteX14881" fmla="*/ 6185930 w 12191954"/>
              <a:gd name="connsiteY14881" fmla="*/ 1413405 h 4397375"/>
              <a:gd name="connsiteX14882" fmla="*/ 6195609 w 12191954"/>
              <a:gd name="connsiteY14882" fmla="*/ 1416580 h 4397375"/>
              <a:gd name="connsiteX14883" fmla="*/ 6200986 w 12191954"/>
              <a:gd name="connsiteY14883" fmla="*/ 1418167 h 4397375"/>
              <a:gd name="connsiteX14884" fmla="*/ 6206363 w 12191954"/>
              <a:gd name="connsiteY14884" fmla="*/ 1418697 h 4397375"/>
              <a:gd name="connsiteX14885" fmla="*/ 6212278 w 12191954"/>
              <a:gd name="connsiteY14885" fmla="*/ 1418697 h 4397375"/>
              <a:gd name="connsiteX14886" fmla="*/ 6218192 w 12191954"/>
              <a:gd name="connsiteY14886" fmla="*/ 1418167 h 4397375"/>
              <a:gd name="connsiteX14887" fmla="*/ 6217655 w 12191954"/>
              <a:gd name="connsiteY14887" fmla="*/ 1457326 h 4397375"/>
              <a:gd name="connsiteX14888" fmla="*/ 6209051 w 12191954"/>
              <a:gd name="connsiteY14888" fmla="*/ 1453093 h 4397375"/>
              <a:gd name="connsiteX14889" fmla="*/ 6201523 w 12191954"/>
              <a:gd name="connsiteY14889" fmla="*/ 1450447 h 4397375"/>
              <a:gd name="connsiteX14890" fmla="*/ 6197760 w 12191954"/>
              <a:gd name="connsiteY14890" fmla="*/ 1449388 h 4397375"/>
              <a:gd name="connsiteX14891" fmla="*/ 6195071 w 12191954"/>
              <a:gd name="connsiteY14891" fmla="*/ 1448859 h 4397375"/>
              <a:gd name="connsiteX14892" fmla="*/ 6191845 w 12191954"/>
              <a:gd name="connsiteY14892" fmla="*/ 1448859 h 4397375"/>
              <a:gd name="connsiteX14893" fmla="*/ 6189156 w 12191954"/>
              <a:gd name="connsiteY14893" fmla="*/ 1450447 h 4397375"/>
              <a:gd name="connsiteX14894" fmla="*/ 6187006 w 12191954"/>
              <a:gd name="connsiteY14894" fmla="*/ 1452034 h 4397375"/>
              <a:gd name="connsiteX14895" fmla="*/ 6185930 w 12191954"/>
              <a:gd name="connsiteY14895" fmla="*/ 1454151 h 4397375"/>
              <a:gd name="connsiteX14896" fmla="*/ 6184855 w 12191954"/>
              <a:gd name="connsiteY14896" fmla="*/ 1458384 h 4397375"/>
              <a:gd name="connsiteX14897" fmla="*/ 6183779 w 12191954"/>
              <a:gd name="connsiteY14897" fmla="*/ 1463147 h 4397375"/>
              <a:gd name="connsiteX14898" fmla="*/ 6183779 w 12191954"/>
              <a:gd name="connsiteY14898" fmla="*/ 1468968 h 4397375"/>
              <a:gd name="connsiteX14899" fmla="*/ 6184855 w 12191954"/>
              <a:gd name="connsiteY14899" fmla="*/ 1476376 h 4397375"/>
              <a:gd name="connsiteX14900" fmla="*/ 6185930 w 12191954"/>
              <a:gd name="connsiteY14900" fmla="*/ 1485372 h 4397375"/>
              <a:gd name="connsiteX14901" fmla="*/ 6187543 w 12191954"/>
              <a:gd name="connsiteY14901" fmla="*/ 1495426 h 4397375"/>
              <a:gd name="connsiteX14902" fmla="*/ 6184855 w 12191954"/>
              <a:gd name="connsiteY14902" fmla="*/ 1492780 h 4397375"/>
              <a:gd name="connsiteX14903" fmla="*/ 6182704 w 12191954"/>
              <a:gd name="connsiteY14903" fmla="*/ 1490134 h 4397375"/>
              <a:gd name="connsiteX14904" fmla="*/ 6180553 w 12191954"/>
              <a:gd name="connsiteY14904" fmla="*/ 1485901 h 4397375"/>
              <a:gd name="connsiteX14905" fmla="*/ 6178402 w 12191954"/>
              <a:gd name="connsiteY14905" fmla="*/ 1481668 h 4397375"/>
              <a:gd name="connsiteX14906" fmla="*/ 6175714 w 12191954"/>
              <a:gd name="connsiteY14906" fmla="*/ 1472672 h 4397375"/>
              <a:gd name="connsiteX14907" fmla="*/ 6172488 w 12191954"/>
              <a:gd name="connsiteY14907" fmla="*/ 1463147 h 4397375"/>
              <a:gd name="connsiteX14908" fmla="*/ 6168724 w 12191954"/>
              <a:gd name="connsiteY14908" fmla="*/ 1454151 h 4397375"/>
              <a:gd name="connsiteX14909" fmla="*/ 6166573 w 12191954"/>
              <a:gd name="connsiteY14909" fmla="*/ 1450976 h 4397375"/>
              <a:gd name="connsiteX14910" fmla="*/ 6163884 w 12191954"/>
              <a:gd name="connsiteY14910" fmla="*/ 1447801 h 4397375"/>
              <a:gd name="connsiteX14911" fmla="*/ 6161734 w 12191954"/>
              <a:gd name="connsiteY14911" fmla="*/ 1445684 h 4397375"/>
              <a:gd name="connsiteX14912" fmla="*/ 6158507 w 12191954"/>
              <a:gd name="connsiteY14912" fmla="*/ 1443567 h 4397375"/>
              <a:gd name="connsiteX14913" fmla="*/ 6155281 w 12191954"/>
              <a:gd name="connsiteY14913" fmla="*/ 1443038 h 4397375"/>
              <a:gd name="connsiteX14914" fmla="*/ 6151517 w 12191954"/>
              <a:gd name="connsiteY14914" fmla="*/ 1443567 h 4397375"/>
              <a:gd name="connsiteX14915" fmla="*/ 6153668 w 12191954"/>
              <a:gd name="connsiteY14915" fmla="*/ 1433513 h 4397375"/>
              <a:gd name="connsiteX14916" fmla="*/ 6156357 w 12191954"/>
              <a:gd name="connsiteY14916" fmla="*/ 1426105 h 4397375"/>
              <a:gd name="connsiteX14917" fmla="*/ 6159045 w 12191954"/>
              <a:gd name="connsiteY14917" fmla="*/ 1419755 h 4397375"/>
              <a:gd name="connsiteX14918" fmla="*/ 6162271 w 12191954"/>
              <a:gd name="connsiteY14918" fmla="*/ 1416051 h 4397375"/>
              <a:gd name="connsiteX14919" fmla="*/ 6166035 w 12191954"/>
              <a:gd name="connsiteY14919" fmla="*/ 1412876 h 4397375"/>
              <a:gd name="connsiteX14920" fmla="*/ 2607163 w 12191954"/>
              <a:gd name="connsiteY14920" fmla="*/ 1401763 h 4397375"/>
              <a:gd name="connsiteX14921" fmla="*/ 2616158 w 12191954"/>
              <a:gd name="connsiteY14921" fmla="*/ 1403351 h 4397375"/>
              <a:gd name="connsiteX14922" fmla="*/ 2625154 w 12191954"/>
              <a:gd name="connsiteY14922" fmla="*/ 1404938 h 4397375"/>
              <a:gd name="connsiteX14923" fmla="*/ 2642617 w 12191954"/>
              <a:gd name="connsiteY14923" fmla="*/ 1407584 h 4397375"/>
              <a:gd name="connsiteX14924" fmla="*/ 2660079 w 12191954"/>
              <a:gd name="connsiteY14924" fmla="*/ 1408642 h 4397375"/>
              <a:gd name="connsiteX14925" fmla="*/ 2677013 w 12191954"/>
              <a:gd name="connsiteY14925" fmla="*/ 1408642 h 4397375"/>
              <a:gd name="connsiteX14926" fmla="*/ 2693946 w 12191954"/>
              <a:gd name="connsiteY14926" fmla="*/ 1408642 h 4397375"/>
              <a:gd name="connsiteX14927" fmla="*/ 2710351 w 12191954"/>
              <a:gd name="connsiteY14927" fmla="*/ 1407584 h 4397375"/>
              <a:gd name="connsiteX14928" fmla="*/ 2743159 w 12191954"/>
              <a:gd name="connsiteY14928" fmla="*/ 1405996 h 4397375"/>
              <a:gd name="connsiteX14929" fmla="*/ 2759034 w 12191954"/>
              <a:gd name="connsiteY14929" fmla="*/ 1404409 h 4397375"/>
              <a:gd name="connsiteX14930" fmla="*/ 2774380 w 12191954"/>
              <a:gd name="connsiteY14930" fmla="*/ 1404409 h 4397375"/>
              <a:gd name="connsiteX14931" fmla="*/ 2789725 w 12191954"/>
              <a:gd name="connsiteY14931" fmla="*/ 1404938 h 4397375"/>
              <a:gd name="connsiteX14932" fmla="*/ 2805072 w 12191954"/>
              <a:gd name="connsiteY14932" fmla="*/ 1407055 h 4397375"/>
              <a:gd name="connsiteX14933" fmla="*/ 2813009 w 12191954"/>
              <a:gd name="connsiteY14933" fmla="*/ 1408113 h 4397375"/>
              <a:gd name="connsiteX14934" fmla="*/ 2819888 w 12191954"/>
              <a:gd name="connsiteY14934" fmla="*/ 1409171 h 4397375"/>
              <a:gd name="connsiteX14935" fmla="*/ 2827825 w 12191954"/>
              <a:gd name="connsiteY14935" fmla="*/ 1411817 h 4397375"/>
              <a:gd name="connsiteX14936" fmla="*/ 2834705 w 12191954"/>
              <a:gd name="connsiteY14936" fmla="*/ 1413934 h 4397375"/>
              <a:gd name="connsiteX14937" fmla="*/ 2842642 w 12191954"/>
              <a:gd name="connsiteY14937" fmla="*/ 1417109 h 4397375"/>
              <a:gd name="connsiteX14938" fmla="*/ 2849522 w 12191954"/>
              <a:gd name="connsiteY14938" fmla="*/ 1419755 h 4397375"/>
              <a:gd name="connsiteX14939" fmla="*/ 2856930 w 12191954"/>
              <a:gd name="connsiteY14939" fmla="*/ 1423988 h 4397375"/>
              <a:gd name="connsiteX14940" fmla="*/ 2863809 w 12191954"/>
              <a:gd name="connsiteY14940" fmla="*/ 1428221 h 4397375"/>
              <a:gd name="connsiteX14941" fmla="*/ 2858517 w 12191954"/>
              <a:gd name="connsiteY14941" fmla="*/ 1436688 h 4397375"/>
              <a:gd name="connsiteX14942" fmla="*/ 2853754 w 12191954"/>
              <a:gd name="connsiteY14942" fmla="*/ 1443038 h 4397375"/>
              <a:gd name="connsiteX14943" fmla="*/ 2848992 w 12191954"/>
              <a:gd name="connsiteY14943" fmla="*/ 1447271 h 4397375"/>
              <a:gd name="connsiteX14944" fmla="*/ 2844229 w 12191954"/>
              <a:gd name="connsiteY14944" fmla="*/ 1449388 h 4397375"/>
              <a:gd name="connsiteX14945" fmla="*/ 2840525 w 12191954"/>
              <a:gd name="connsiteY14945" fmla="*/ 1450976 h 4397375"/>
              <a:gd name="connsiteX14946" fmla="*/ 2836822 w 12191954"/>
              <a:gd name="connsiteY14946" fmla="*/ 1450976 h 4397375"/>
              <a:gd name="connsiteX14947" fmla="*/ 2832588 w 12191954"/>
              <a:gd name="connsiteY14947" fmla="*/ 1450446 h 4397375"/>
              <a:gd name="connsiteX14948" fmla="*/ 2828883 w 12191954"/>
              <a:gd name="connsiteY14948" fmla="*/ 1448330 h 4397375"/>
              <a:gd name="connsiteX14949" fmla="*/ 2822533 w 12191954"/>
              <a:gd name="connsiteY14949" fmla="*/ 1443567 h 4397375"/>
              <a:gd name="connsiteX14950" fmla="*/ 2816184 w 12191954"/>
              <a:gd name="connsiteY14950" fmla="*/ 1440392 h 4397375"/>
              <a:gd name="connsiteX14951" fmla="*/ 2813009 w 12191954"/>
              <a:gd name="connsiteY14951" fmla="*/ 1438276 h 4397375"/>
              <a:gd name="connsiteX14952" fmla="*/ 2809834 w 12191954"/>
              <a:gd name="connsiteY14952" fmla="*/ 1438276 h 4397375"/>
              <a:gd name="connsiteX14953" fmla="*/ 2807188 w 12191954"/>
              <a:gd name="connsiteY14953" fmla="*/ 1438805 h 4397375"/>
              <a:gd name="connsiteX14954" fmla="*/ 2804542 w 12191954"/>
              <a:gd name="connsiteY14954" fmla="*/ 1440921 h 4397375"/>
              <a:gd name="connsiteX14955" fmla="*/ 2801896 w 12191954"/>
              <a:gd name="connsiteY14955" fmla="*/ 1446742 h 4397375"/>
              <a:gd name="connsiteX14956" fmla="*/ 2800309 w 12191954"/>
              <a:gd name="connsiteY14956" fmla="*/ 1452563 h 4397375"/>
              <a:gd name="connsiteX14957" fmla="*/ 2800309 w 12191954"/>
              <a:gd name="connsiteY14957" fmla="*/ 1458384 h 4397375"/>
              <a:gd name="connsiteX14958" fmla="*/ 2800309 w 12191954"/>
              <a:gd name="connsiteY14958" fmla="*/ 1465263 h 4397375"/>
              <a:gd name="connsiteX14959" fmla="*/ 2802425 w 12191954"/>
              <a:gd name="connsiteY14959" fmla="*/ 1481667 h 4397375"/>
              <a:gd name="connsiteX14960" fmla="*/ 2803484 w 12191954"/>
              <a:gd name="connsiteY14960" fmla="*/ 1492251 h 4397375"/>
              <a:gd name="connsiteX14961" fmla="*/ 2804013 w 12191954"/>
              <a:gd name="connsiteY14961" fmla="*/ 1505480 h 4397375"/>
              <a:gd name="connsiteX14962" fmla="*/ 2811950 w 12191954"/>
              <a:gd name="connsiteY14962" fmla="*/ 1501246 h 4397375"/>
              <a:gd name="connsiteX14963" fmla="*/ 2818300 w 12191954"/>
              <a:gd name="connsiteY14963" fmla="*/ 1498071 h 4397375"/>
              <a:gd name="connsiteX14964" fmla="*/ 2825709 w 12191954"/>
              <a:gd name="connsiteY14964" fmla="*/ 1496484 h 4397375"/>
              <a:gd name="connsiteX14965" fmla="*/ 2831530 w 12191954"/>
              <a:gd name="connsiteY14965" fmla="*/ 1495955 h 4397375"/>
              <a:gd name="connsiteX14966" fmla="*/ 2837880 w 12191954"/>
              <a:gd name="connsiteY14966" fmla="*/ 1495955 h 4397375"/>
              <a:gd name="connsiteX14967" fmla="*/ 2843700 w 12191954"/>
              <a:gd name="connsiteY14967" fmla="*/ 1496484 h 4397375"/>
              <a:gd name="connsiteX14968" fmla="*/ 2849522 w 12191954"/>
              <a:gd name="connsiteY14968" fmla="*/ 1497542 h 4397375"/>
              <a:gd name="connsiteX14969" fmla="*/ 2855342 w 12191954"/>
              <a:gd name="connsiteY14969" fmla="*/ 1499659 h 4397375"/>
              <a:gd name="connsiteX14970" fmla="*/ 2866455 w 12191954"/>
              <a:gd name="connsiteY14970" fmla="*/ 1502834 h 4397375"/>
              <a:gd name="connsiteX14971" fmla="*/ 2877037 w 12191954"/>
              <a:gd name="connsiteY14971" fmla="*/ 1506009 h 4397375"/>
              <a:gd name="connsiteX14972" fmla="*/ 2882859 w 12191954"/>
              <a:gd name="connsiteY14972" fmla="*/ 1507067 h 4397375"/>
              <a:gd name="connsiteX14973" fmla="*/ 2888150 w 12191954"/>
              <a:gd name="connsiteY14973" fmla="*/ 1507067 h 4397375"/>
              <a:gd name="connsiteX14974" fmla="*/ 2893971 w 12191954"/>
              <a:gd name="connsiteY14974" fmla="*/ 1507067 h 4397375"/>
              <a:gd name="connsiteX14975" fmla="*/ 2900322 w 12191954"/>
              <a:gd name="connsiteY14975" fmla="*/ 1506009 h 4397375"/>
              <a:gd name="connsiteX14976" fmla="*/ 2899792 w 12191954"/>
              <a:gd name="connsiteY14976" fmla="*/ 1513946 h 4397375"/>
              <a:gd name="connsiteX14977" fmla="*/ 2898734 w 12191954"/>
              <a:gd name="connsiteY14977" fmla="*/ 1519767 h 4397375"/>
              <a:gd name="connsiteX14978" fmla="*/ 2897147 w 12191954"/>
              <a:gd name="connsiteY14978" fmla="*/ 1524530 h 4397375"/>
              <a:gd name="connsiteX14979" fmla="*/ 2895559 w 12191954"/>
              <a:gd name="connsiteY14979" fmla="*/ 1528763 h 4397375"/>
              <a:gd name="connsiteX14980" fmla="*/ 2892913 w 12191954"/>
              <a:gd name="connsiteY14980" fmla="*/ 1531938 h 4397375"/>
              <a:gd name="connsiteX14981" fmla="*/ 2890796 w 12191954"/>
              <a:gd name="connsiteY14981" fmla="*/ 1534584 h 4397375"/>
              <a:gd name="connsiteX14982" fmla="*/ 2888150 w 12191954"/>
              <a:gd name="connsiteY14982" fmla="*/ 1536701 h 4397375"/>
              <a:gd name="connsiteX14983" fmla="*/ 2885504 w 12191954"/>
              <a:gd name="connsiteY14983" fmla="*/ 1538817 h 4397375"/>
              <a:gd name="connsiteX14984" fmla="*/ 2878625 w 12191954"/>
              <a:gd name="connsiteY14984" fmla="*/ 1541463 h 4397375"/>
              <a:gd name="connsiteX14985" fmla="*/ 2872804 w 12191954"/>
              <a:gd name="connsiteY14985" fmla="*/ 1544638 h 4397375"/>
              <a:gd name="connsiteX14986" fmla="*/ 2870688 w 12191954"/>
              <a:gd name="connsiteY14986" fmla="*/ 1546755 h 4397375"/>
              <a:gd name="connsiteX14987" fmla="*/ 2868042 w 12191954"/>
              <a:gd name="connsiteY14987" fmla="*/ 1549930 h 4397375"/>
              <a:gd name="connsiteX14988" fmla="*/ 2865925 w 12191954"/>
              <a:gd name="connsiteY14988" fmla="*/ 1553105 h 4397375"/>
              <a:gd name="connsiteX14989" fmla="*/ 2863809 w 12191954"/>
              <a:gd name="connsiteY14989" fmla="*/ 1557338 h 4397375"/>
              <a:gd name="connsiteX14990" fmla="*/ 2859046 w 12191954"/>
              <a:gd name="connsiteY14990" fmla="*/ 1549930 h 4397375"/>
              <a:gd name="connsiteX14991" fmla="*/ 2854284 w 12191954"/>
              <a:gd name="connsiteY14991" fmla="*/ 1545167 h 4397375"/>
              <a:gd name="connsiteX14992" fmla="*/ 2850580 w 12191954"/>
              <a:gd name="connsiteY14992" fmla="*/ 1541463 h 4397375"/>
              <a:gd name="connsiteX14993" fmla="*/ 2846875 w 12191954"/>
              <a:gd name="connsiteY14993" fmla="*/ 1539876 h 4397375"/>
              <a:gd name="connsiteX14994" fmla="*/ 2843172 w 12191954"/>
              <a:gd name="connsiteY14994" fmla="*/ 1539876 h 4397375"/>
              <a:gd name="connsiteX14995" fmla="*/ 2839467 w 12191954"/>
              <a:gd name="connsiteY14995" fmla="*/ 1540405 h 4397375"/>
              <a:gd name="connsiteX14996" fmla="*/ 2836822 w 12191954"/>
              <a:gd name="connsiteY14996" fmla="*/ 1541463 h 4397375"/>
              <a:gd name="connsiteX14997" fmla="*/ 2833117 w 12191954"/>
              <a:gd name="connsiteY14997" fmla="*/ 1543580 h 4397375"/>
              <a:gd name="connsiteX14998" fmla="*/ 2826238 w 12191954"/>
              <a:gd name="connsiteY14998" fmla="*/ 1547284 h 4397375"/>
              <a:gd name="connsiteX14999" fmla="*/ 2822533 w 12191954"/>
              <a:gd name="connsiteY14999" fmla="*/ 1549401 h 4397375"/>
              <a:gd name="connsiteX15000" fmla="*/ 2818829 w 12191954"/>
              <a:gd name="connsiteY15000" fmla="*/ 1550459 h 4397375"/>
              <a:gd name="connsiteX15001" fmla="*/ 2814067 w 12191954"/>
              <a:gd name="connsiteY15001" fmla="*/ 1550459 h 4397375"/>
              <a:gd name="connsiteX15002" fmla="*/ 2809304 w 12191954"/>
              <a:gd name="connsiteY15002" fmla="*/ 1549930 h 4397375"/>
              <a:gd name="connsiteX15003" fmla="*/ 2804013 w 12191954"/>
              <a:gd name="connsiteY15003" fmla="*/ 1548342 h 4397375"/>
              <a:gd name="connsiteX15004" fmla="*/ 2798192 w 12191954"/>
              <a:gd name="connsiteY15004" fmla="*/ 1544109 h 4397375"/>
              <a:gd name="connsiteX15005" fmla="*/ 2799250 w 12191954"/>
              <a:gd name="connsiteY15005" fmla="*/ 1557338 h 4397375"/>
              <a:gd name="connsiteX15006" fmla="*/ 2799780 w 12191954"/>
              <a:gd name="connsiteY15006" fmla="*/ 1563159 h 4397375"/>
              <a:gd name="connsiteX15007" fmla="*/ 2801367 w 12191954"/>
              <a:gd name="connsiteY15007" fmla="*/ 1567921 h 4397375"/>
              <a:gd name="connsiteX15008" fmla="*/ 2802425 w 12191954"/>
              <a:gd name="connsiteY15008" fmla="*/ 1571626 h 4397375"/>
              <a:gd name="connsiteX15009" fmla="*/ 2804013 w 12191954"/>
              <a:gd name="connsiteY15009" fmla="*/ 1575330 h 4397375"/>
              <a:gd name="connsiteX15010" fmla="*/ 2806129 w 12191954"/>
              <a:gd name="connsiteY15010" fmla="*/ 1579034 h 4397375"/>
              <a:gd name="connsiteX15011" fmla="*/ 2807717 w 12191954"/>
              <a:gd name="connsiteY15011" fmla="*/ 1581151 h 4397375"/>
              <a:gd name="connsiteX15012" fmla="*/ 2811950 w 12191954"/>
              <a:gd name="connsiteY15012" fmla="*/ 1585913 h 4397375"/>
              <a:gd name="connsiteX15013" fmla="*/ 2816184 w 12191954"/>
              <a:gd name="connsiteY15013" fmla="*/ 1589088 h 4397375"/>
              <a:gd name="connsiteX15014" fmla="*/ 2820946 w 12191954"/>
              <a:gd name="connsiteY15014" fmla="*/ 1590676 h 4397375"/>
              <a:gd name="connsiteX15015" fmla="*/ 2825709 w 12191954"/>
              <a:gd name="connsiteY15015" fmla="*/ 1592792 h 4397375"/>
              <a:gd name="connsiteX15016" fmla="*/ 2829942 w 12191954"/>
              <a:gd name="connsiteY15016" fmla="*/ 1593851 h 4397375"/>
              <a:gd name="connsiteX15017" fmla="*/ 2834175 w 12191954"/>
              <a:gd name="connsiteY15017" fmla="*/ 1595967 h 4397375"/>
              <a:gd name="connsiteX15018" fmla="*/ 2838409 w 12191954"/>
              <a:gd name="connsiteY15018" fmla="*/ 1598613 h 4397375"/>
              <a:gd name="connsiteX15019" fmla="*/ 2840525 w 12191954"/>
              <a:gd name="connsiteY15019" fmla="*/ 1600201 h 4397375"/>
              <a:gd name="connsiteX15020" fmla="*/ 2842113 w 12191954"/>
              <a:gd name="connsiteY15020" fmla="*/ 1602317 h 4397375"/>
              <a:gd name="connsiteX15021" fmla="*/ 2843172 w 12191954"/>
              <a:gd name="connsiteY15021" fmla="*/ 1604434 h 4397375"/>
              <a:gd name="connsiteX15022" fmla="*/ 2844229 w 12191954"/>
              <a:gd name="connsiteY15022" fmla="*/ 1607080 h 4397375"/>
              <a:gd name="connsiteX15023" fmla="*/ 2845817 w 12191954"/>
              <a:gd name="connsiteY15023" fmla="*/ 1610255 h 4397375"/>
              <a:gd name="connsiteX15024" fmla="*/ 2846347 w 12191954"/>
              <a:gd name="connsiteY15024" fmla="*/ 1613959 h 4397375"/>
              <a:gd name="connsiteX15025" fmla="*/ 2846875 w 12191954"/>
              <a:gd name="connsiteY15025" fmla="*/ 1622955 h 4397375"/>
              <a:gd name="connsiteX15026" fmla="*/ 2846347 w 12191954"/>
              <a:gd name="connsiteY15026" fmla="*/ 1634596 h 4397375"/>
              <a:gd name="connsiteX15027" fmla="*/ 2850580 w 12191954"/>
              <a:gd name="connsiteY15027" fmla="*/ 1634596 h 4397375"/>
              <a:gd name="connsiteX15028" fmla="*/ 2852697 w 12191954"/>
              <a:gd name="connsiteY15028" fmla="*/ 1634596 h 4397375"/>
              <a:gd name="connsiteX15029" fmla="*/ 2854284 w 12191954"/>
              <a:gd name="connsiteY15029" fmla="*/ 1633538 h 4397375"/>
              <a:gd name="connsiteX15030" fmla="*/ 2856400 w 12191954"/>
              <a:gd name="connsiteY15030" fmla="*/ 1632480 h 4397375"/>
              <a:gd name="connsiteX15031" fmla="*/ 2857459 w 12191954"/>
              <a:gd name="connsiteY15031" fmla="*/ 1630892 h 4397375"/>
              <a:gd name="connsiteX15032" fmla="*/ 2860633 w 12191954"/>
              <a:gd name="connsiteY15032" fmla="*/ 1627188 h 4397375"/>
              <a:gd name="connsiteX15033" fmla="*/ 2862221 w 12191954"/>
              <a:gd name="connsiteY15033" fmla="*/ 1621896 h 4397375"/>
              <a:gd name="connsiteX15034" fmla="*/ 2863279 w 12191954"/>
              <a:gd name="connsiteY15034" fmla="*/ 1614488 h 4397375"/>
              <a:gd name="connsiteX15035" fmla="*/ 2863809 w 12191954"/>
              <a:gd name="connsiteY15035" fmla="*/ 1606021 h 4397375"/>
              <a:gd name="connsiteX15036" fmla="*/ 2863809 w 12191954"/>
              <a:gd name="connsiteY15036" fmla="*/ 1595967 h 4397375"/>
              <a:gd name="connsiteX15037" fmla="*/ 2866984 w 12191954"/>
              <a:gd name="connsiteY15037" fmla="*/ 1602317 h 4397375"/>
              <a:gd name="connsiteX15038" fmla="*/ 2869100 w 12191954"/>
              <a:gd name="connsiteY15038" fmla="*/ 1608667 h 4397375"/>
              <a:gd name="connsiteX15039" fmla="*/ 2871746 w 12191954"/>
              <a:gd name="connsiteY15039" fmla="*/ 1615017 h 4397375"/>
              <a:gd name="connsiteX15040" fmla="*/ 2872804 w 12191954"/>
              <a:gd name="connsiteY15040" fmla="*/ 1621896 h 4397375"/>
              <a:gd name="connsiteX15041" fmla="*/ 2875979 w 12191954"/>
              <a:gd name="connsiteY15041" fmla="*/ 1634067 h 4397375"/>
              <a:gd name="connsiteX15042" fmla="*/ 2878097 w 12191954"/>
              <a:gd name="connsiteY15042" fmla="*/ 1647296 h 4397375"/>
              <a:gd name="connsiteX15043" fmla="*/ 2880742 w 12191954"/>
              <a:gd name="connsiteY15043" fmla="*/ 1658938 h 4397375"/>
              <a:gd name="connsiteX15044" fmla="*/ 2882329 w 12191954"/>
              <a:gd name="connsiteY15044" fmla="*/ 1664230 h 4397375"/>
              <a:gd name="connsiteX15045" fmla="*/ 2884976 w 12191954"/>
              <a:gd name="connsiteY15045" fmla="*/ 1669521 h 4397375"/>
              <a:gd name="connsiteX15046" fmla="*/ 2887622 w 12191954"/>
              <a:gd name="connsiteY15046" fmla="*/ 1674813 h 4397375"/>
              <a:gd name="connsiteX15047" fmla="*/ 2890796 w 12191954"/>
              <a:gd name="connsiteY15047" fmla="*/ 1679046 h 4397375"/>
              <a:gd name="connsiteX15048" fmla="*/ 2895029 w 12191954"/>
              <a:gd name="connsiteY15048" fmla="*/ 1683280 h 4397375"/>
              <a:gd name="connsiteX15049" fmla="*/ 2899792 w 12191954"/>
              <a:gd name="connsiteY15049" fmla="*/ 1686455 h 4397375"/>
              <a:gd name="connsiteX15050" fmla="*/ 2898734 w 12191954"/>
              <a:gd name="connsiteY15050" fmla="*/ 1693334 h 4397375"/>
              <a:gd name="connsiteX15051" fmla="*/ 2897676 w 12191954"/>
              <a:gd name="connsiteY15051" fmla="*/ 1699155 h 4397375"/>
              <a:gd name="connsiteX15052" fmla="*/ 2896088 w 12191954"/>
              <a:gd name="connsiteY15052" fmla="*/ 1703388 h 4397375"/>
              <a:gd name="connsiteX15053" fmla="*/ 2893442 w 12191954"/>
              <a:gd name="connsiteY15053" fmla="*/ 1707092 h 4397375"/>
              <a:gd name="connsiteX15054" fmla="*/ 2890796 w 12191954"/>
              <a:gd name="connsiteY15054" fmla="*/ 1708680 h 4397375"/>
              <a:gd name="connsiteX15055" fmla="*/ 2887622 w 12191954"/>
              <a:gd name="connsiteY15055" fmla="*/ 1710267 h 4397375"/>
              <a:gd name="connsiteX15056" fmla="*/ 2883917 w 12191954"/>
              <a:gd name="connsiteY15056" fmla="*/ 1710267 h 4397375"/>
              <a:gd name="connsiteX15057" fmla="*/ 2881271 w 12191954"/>
              <a:gd name="connsiteY15057" fmla="*/ 1709209 h 4397375"/>
              <a:gd name="connsiteX15058" fmla="*/ 2877567 w 12191954"/>
              <a:gd name="connsiteY15058" fmla="*/ 1707621 h 4397375"/>
              <a:gd name="connsiteX15059" fmla="*/ 2874921 w 12191954"/>
              <a:gd name="connsiteY15059" fmla="*/ 1704446 h 4397375"/>
              <a:gd name="connsiteX15060" fmla="*/ 2871746 w 12191954"/>
              <a:gd name="connsiteY15060" fmla="*/ 1701271 h 4397375"/>
              <a:gd name="connsiteX15061" fmla="*/ 2868571 w 12191954"/>
              <a:gd name="connsiteY15061" fmla="*/ 1697038 h 4397375"/>
              <a:gd name="connsiteX15062" fmla="*/ 2866984 w 12191954"/>
              <a:gd name="connsiteY15062" fmla="*/ 1692276 h 4397375"/>
              <a:gd name="connsiteX15063" fmla="*/ 2865397 w 12191954"/>
              <a:gd name="connsiteY15063" fmla="*/ 1686455 h 4397375"/>
              <a:gd name="connsiteX15064" fmla="*/ 2863809 w 12191954"/>
              <a:gd name="connsiteY15064" fmla="*/ 1680105 h 4397375"/>
              <a:gd name="connsiteX15065" fmla="*/ 2863809 w 12191954"/>
              <a:gd name="connsiteY15065" fmla="*/ 1673226 h 4397375"/>
              <a:gd name="connsiteX15066" fmla="*/ 2868571 w 12191954"/>
              <a:gd name="connsiteY15066" fmla="*/ 1676930 h 4397375"/>
              <a:gd name="connsiteX15067" fmla="*/ 2871746 w 12191954"/>
              <a:gd name="connsiteY15067" fmla="*/ 1677988 h 4397375"/>
              <a:gd name="connsiteX15068" fmla="*/ 2873334 w 12191954"/>
              <a:gd name="connsiteY15068" fmla="*/ 1677988 h 4397375"/>
              <a:gd name="connsiteX15069" fmla="*/ 2873863 w 12191954"/>
              <a:gd name="connsiteY15069" fmla="*/ 1677988 h 4397375"/>
              <a:gd name="connsiteX15070" fmla="*/ 2874921 w 12191954"/>
              <a:gd name="connsiteY15070" fmla="*/ 1676930 h 4397375"/>
              <a:gd name="connsiteX15071" fmla="*/ 2875450 w 12191954"/>
              <a:gd name="connsiteY15071" fmla="*/ 1675871 h 4397375"/>
              <a:gd name="connsiteX15072" fmla="*/ 2875450 w 12191954"/>
              <a:gd name="connsiteY15072" fmla="*/ 1672696 h 4397375"/>
              <a:gd name="connsiteX15073" fmla="*/ 2873863 w 12191954"/>
              <a:gd name="connsiteY15073" fmla="*/ 1668463 h 4397375"/>
              <a:gd name="connsiteX15074" fmla="*/ 2872276 w 12191954"/>
              <a:gd name="connsiteY15074" fmla="*/ 1664230 h 4397375"/>
              <a:gd name="connsiteX15075" fmla="*/ 2870158 w 12191954"/>
              <a:gd name="connsiteY15075" fmla="*/ 1659467 h 4397375"/>
              <a:gd name="connsiteX15076" fmla="*/ 2866984 w 12191954"/>
              <a:gd name="connsiteY15076" fmla="*/ 1654705 h 4397375"/>
              <a:gd name="connsiteX15077" fmla="*/ 2862750 w 12191954"/>
              <a:gd name="connsiteY15077" fmla="*/ 1649942 h 4397375"/>
              <a:gd name="connsiteX15078" fmla="*/ 2858517 w 12191954"/>
              <a:gd name="connsiteY15078" fmla="*/ 1646767 h 4397375"/>
              <a:gd name="connsiteX15079" fmla="*/ 2853754 w 12191954"/>
              <a:gd name="connsiteY15079" fmla="*/ 1643592 h 4397375"/>
              <a:gd name="connsiteX15080" fmla="*/ 2851638 w 12191954"/>
              <a:gd name="connsiteY15080" fmla="*/ 1642534 h 4397375"/>
              <a:gd name="connsiteX15081" fmla="*/ 2848992 w 12191954"/>
              <a:gd name="connsiteY15081" fmla="*/ 1642005 h 4397375"/>
              <a:gd name="connsiteX15082" fmla="*/ 2846875 w 12191954"/>
              <a:gd name="connsiteY15082" fmla="*/ 1642005 h 4397375"/>
              <a:gd name="connsiteX15083" fmla="*/ 2844229 w 12191954"/>
              <a:gd name="connsiteY15083" fmla="*/ 1642005 h 4397375"/>
              <a:gd name="connsiteX15084" fmla="*/ 2841584 w 12191954"/>
              <a:gd name="connsiteY15084" fmla="*/ 1642534 h 4397375"/>
              <a:gd name="connsiteX15085" fmla="*/ 2838938 w 12191954"/>
              <a:gd name="connsiteY15085" fmla="*/ 1643592 h 4397375"/>
              <a:gd name="connsiteX15086" fmla="*/ 2836822 w 12191954"/>
              <a:gd name="connsiteY15086" fmla="*/ 1645180 h 4397375"/>
              <a:gd name="connsiteX15087" fmla="*/ 2833647 w 12191954"/>
              <a:gd name="connsiteY15087" fmla="*/ 1647826 h 4397375"/>
              <a:gd name="connsiteX15088" fmla="*/ 2837350 w 12191954"/>
              <a:gd name="connsiteY15088" fmla="*/ 1659996 h 4397375"/>
              <a:gd name="connsiteX15089" fmla="*/ 2841055 w 12191954"/>
              <a:gd name="connsiteY15089" fmla="*/ 1671638 h 4397375"/>
              <a:gd name="connsiteX15090" fmla="*/ 2844229 w 12191954"/>
              <a:gd name="connsiteY15090" fmla="*/ 1682221 h 4397375"/>
              <a:gd name="connsiteX15091" fmla="*/ 2848992 w 12191954"/>
              <a:gd name="connsiteY15091" fmla="*/ 1692276 h 4397375"/>
              <a:gd name="connsiteX15092" fmla="*/ 2853225 w 12191954"/>
              <a:gd name="connsiteY15092" fmla="*/ 1701801 h 4397375"/>
              <a:gd name="connsiteX15093" fmla="*/ 2858517 w 12191954"/>
              <a:gd name="connsiteY15093" fmla="*/ 1710796 h 4397375"/>
              <a:gd name="connsiteX15094" fmla="*/ 2863809 w 12191954"/>
              <a:gd name="connsiteY15094" fmla="*/ 1718205 h 4397375"/>
              <a:gd name="connsiteX15095" fmla="*/ 2870158 w 12191954"/>
              <a:gd name="connsiteY15095" fmla="*/ 1725613 h 4397375"/>
              <a:gd name="connsiteX15096" fmla="*/ 2864337 w 12191954"/>
              <a:gd name="connsiteY15096" fmla="*/ 1731434 h 4397375"/>
              <a:gd name="connsiteX15097" fmla="*/ 2859046 w 12191954"/>
              <a:gd name="connsiteY15097" fmla="*/ 1736196 h 4397375"/>
              <a:gd name="connsiteX15098" fmla="*/ 2854284 w 12191954"/>
              <a:gd name="connsiteY15098" fmla="*/ 1740430 h 4397375"/>
              <a:gd name="connsiteX15099" fmla="*/ 2848992 w 12191954"/>
              <a:gd name="connsiteY15099" fmla="*/ 1743076 h 4397375"/>
              <a:gd name="connsiteX15100" fmla="*/ 2843700 w 12191954"/>
              <a:gd name="connsiteY15100" fmla="*/ 1745192 h 4397375"/>
              <a:gd name="connsiteX15101" fmla="*/ 2838938 w 12191954"/>
              <a:gd name="connsiteY15101" fmla="*/ 1746780 h 4397375"/>
              <a:gd name="connsiteX15102" fmla="*/ 2828355 w 12191954"/>
              <a:gd name="connsiteY15102" fmla="*/ 1748367 h 4397375"/>
              <a:gd name="connsiteX15103" fmla="*/ 2818300 w 12191954"/>
              <a:gd name="connsiteY15103" fmla="*/ 1751542 h 4397375"/>
              <a:gd name="connsiteX15104" fmla="*/ 2813009 w 12191954"/>
              <a:gd name="connsiteY15104" fmla="*/ 1753130 h 4397375"/>
              <a:gd name="connsiteX15105" fmla="*/ 2807717 w 12191954"/>
              <a:gd name="connsiteY15105" fmla="*/ 1755776 h 4397375"/>
              <a:gd name="connsiteX15106" fmla="*/ 2802425 w 12191954"/>
              <a:gd name="connsiteY15106" fmla="*/ 1759480 h 4397375"/>
              <a:gd name="connsiteX15107" fmla="*/ 2797134 w 12191954"/>
              <a:gd name="connsiteY15107" fmla="*/ 1763184 h 4397375"/>
              <a:gd name="connsiteX15108" fmla="*/ 2791842 w 12191954"/>
              <a:gd name="connsiteY15108" fmla="*/ 1769534 h 4397375"/>
              <a:gd name="connsiteX15109" fmla="*/ 2785492 w 12191954"/>
              <a:gd name="connsiteY15109" fmla="*/ 1776413 h 4397375"/>
              <a:gd name="connsiteX15110" fmla="*/ 2785492 w 12191954"/>
              <a:gd name="connsiteY15110" fmla="*/ 1769534 h 4397375"/>
              <a:gd name="connsiteX15111" fmla="*/ 2786550 w 12191954"/>
              <a:gd name="connsiteY15111" fmla="*/ 1764242 h 4397375"/>
              <a:gd name="connsiteX15112" fmla="*/ 2787079 w 12191954"/>
              <a:gd name="connsiteY15112" fmla="*/ 1759480 h 4397375"/>
              <a:gd name="connsiteX15113" fmla="*/ 2788138 w 12191954"/>
              <a:gd name="connsiteY15113" fmla="*/ 1755776 h 4397375"/>
              <a:gd name="connsiteX15114" fmla="*/ 2790254 w 12191954"/>
              <a:gd name="connsiteY15114" fmla="*/ 1747838 h 4397375"/>
              <a:gd name="connsiteX15115" fmla="*/ 2791842 w 12191954"/>
              <a:gd name="connsiteY15115" fmla="*/ 1743076 h 4397375"/>
              <a:gd name="connsiteX15116" fmla="*/ 2791842 w 12191954"/>
              <a:gd name="connsiteY15116" fmla="*/ 1737784 h 4397375"/>
              <a:gd name="connsiteX15117" fmla="*/ 2788138 w 12191954"/>
              <a:gd name="connsiteY15117" fmla="*/ 1736726 h 4397375"/>
              <a:gd name="connsiteX15118" fmla="*/ 2784434 w 12191954"/>
              <a:gd name="connsiteY15118" fmla="*/ 1736196 h 4397375"/>
              <a:gd name="connsiteX15119" fmla="*/ 2780729 w 12191954"/>
              <a:gd name="connsiteY15119" fmla="*/ 1736196 h 4397375"/>
              <a:gd name="connsiteX15120" fmla="*/ 2778084 w 12191954"/>
              <a:gd name="connsiteY15120" fmla="*/ 1737255 h 4397375"/>
              <a:gd name="connsiteX15121" fmla="*/ 2775438 w 12191954"/>
              <a:gd name="connsiteY15121" fmla="*/ 1738313 h 4397375"/>
              <a:gd name="connsiteX15122" fmla="*/ 2772792 w 12191954"/>
              <a:gd name="connsiteY15122" fmla="*/ 1740430 h 4397375"/>
              <a:gd name="connsiteX15123" fmla="*/ 2768029 w 12191954"/>
              <a:gd name="connsiteY15123" fmla="*/ 1744663 h 4397375"/>
              <a:gd name="connsiteX15124" fmla="*/ 2763267 w 12191954"/>
              <a:gd name="connsiteY15124" fmla="*/ 1747838 h 4397375"/>
              <a:gd name="connsiteX15125" fmla="*/ 2760621 w 12191954"/>
              <a:gd name="connsiteY15125" fmla="*/ 1749955 h 4397375"/>
              <a:gd name="connsiteX15126" fmla="*/ 2757975 w 12191954"/>
              <a:gd name="connsiteY15126" fmla="*/ 1751013 h 4397375"/>
              <a:gd name="connsiteX15127" fmla="*/ 2754800 w 12191954"/>
              <a:gd name="connsiteY15127" fmla="*/ 1752071 h 4397375"/>
              <a:gd name="connsiteX15128" fmla="*/ 2751096 w 12191954"/>
              <a:gd name="connsiteY15128" fmla="*/ 1752071 h 4397375"/>
              <a:gd name="connsiteX15129" fmla="*/ 2747921 w 12191954"/>
              <a:gd name="connsiteY15129" fmla="*/ 1751542 h 4397375"/>
              <a:gd name="connsiteX15130" fmla="*/ 2744217 w 12191954"/>
              <a:gd name="connsiteY15130" fmla="*/ 1750484 h 4397375"/>
              <a:gd name="connsiteX15131" fmla="*/ 2744217 w 12191954"/>
              <a:gd name="connsiteY15131" fmla="*/ 1742546 h 4397375"/>
              <a:gd name="connsiteX15132" fmla="*/ 2744746 w 12191954"/>
              <a:gd name="connsiteY15132" fmla="*/ 1736196 h 4397375"/>
              <a:gd name="connsiteX15133" fmla="*/ 2745805 w 12191954"/>
              <a:gd name="connsiteY15133" fmla="*/ 1730376 h 4397375"/>
              <a:gd name="connsiteX15134" fmla="*/ 2747392 w 12191954"/>
              <a:gd name="connsiteY15134" fmla="*/ 1725084 h 4397375"/>
              <a:gd name="connsiteX15135" fmla="*/ 2748980 w 12191954"/>
              <a:gd name="connsiteY15135" fmla="*/ 1720851 h 4397375"/>
              <a:gd name="connsiteX15136" fmla="*/ 2750567 w 12191954"/>
              <a:gd name="connsiteY15136" fmla="*/ 1717146 h 4397375"/>
              <a:gd name="connsiteX15137" fmla="*/ 2753742 w 12191954"/>
              <a:gd name="connsiteY15137" fmla="*/ 1713971 h 4397375"/>
              <a:gd name="connsiteX15138" fmla="*/ 2755859 w 12191954"/>
              <a:gd name="connsiteY15138" fmla="*/ 1711855 h 4397375"/>
              <a:gd name="connsiteX15139" fmla="*/ 2754271 w 12191954"/>
              <a:gd name="connsiteY15139" fmla="*/ 1707621 h 4397375"/>
              <a:gd name="connsiteX15140" fmla="*/ 2752684 w 12191954"/>
              <a:gd name="connsiteY15140" fmla="*/ 1703388 h 4397375"/>
              <a:gd name="connsiteX15141" fmla="*/ 2747921 w 12191954"/>
              <a:gd name="connsiteY15141" fmla="*/ 1697038 h 4397375"/>
              <a:gd name="connsiteX15142" fmla="*/ 2745805 w 12191954"/>
              <a:gd name="connsiteY15142" fmla="*/ 1692805 h 4397375"/>
              <a:gd name="connsiteX15143" fmla="*/ 2744746 w 12191954"/>
              <a:gd name="connsiteY15143" fmla="*/ 1688042 h 4397375"/>
              <a:gd name="connsiteX15144" fmla="*/ 2744217 w 12191954"/>
              <a:gd name="connsiteY15144" fmla="*/ 1681692 h 4397375"/>
              <a:gd name="connsiteX15145" fmla="*/ 2744217 w 12191954"/>
              <a:gd name="connsiteY15145" fmla="*/ 1673226 h 4397375"/>
              <a:gd name="connsiteX15146" fmla="*/ 2742629 w 12191954"/>
              <a:gd name="connsiteY15146" fmla="*/ 1673755 h 4397375"/>
              <a:gd name="connsiteX15147" fmla="*/ 2740513 w 12191954"/>
              <a:gd name="connsiteY15147" fmla="*/ 1674813 h 4397375"/>
              <a:gd name="connsiteX15148" fmla="*/ 2738926 w 12191954"/>
              <a:gd name="connsiteY15148" fmla="*/ 1676401 h 4397375"/>
              <a:gd name="connsiteX15149" fmla="*/ 2737867 w 12191954"/>
              <a:gd name="connsiteY15149" fmla="*/ 1677988 h 4397375"/>
              <a:gd name="connsiteX15150" fmla="*/ 2735221 w 12191954"/>
              <a:gd name="connsiteY15150" fmla="*/ 1682751 h 4397375"/>
              <a:gd name="connsiteX15151" fmla="*/ 2733633 w 12191954"/>
              <a:gd name="connsiteY15151" fmla="*/ 1688571 h 4397375"/>
              <a:gd name="connsiteX15152" fmla="*/ 2732575 w 12191954"/>
              <a:gd name="connsiteY15152" fmla="*/ 1696509 h 4397375"/>
              <a:gd name="connsiteX15153" fmla="*/ 2731517 w 12191954"/>
              <a:gd name="connsiteY15153" fmla="*/ 1704446 h 4397375"/>
              <a:gd name="connsiteX15154" fmla="*/ 2731517 w 12191954"/>
              <a:gd name="connsiteY15154" fmla="*/ 1713971 h 4397375"/>
              <a:gd name="connsiteX15155" fmla="*/ 2732575 w 12191954"/>
              <a:gd name="connsiteY15155" fmla="*/ 1725084 h 4397375"/>
              <a:gd name="connsiteX15156" fmla="*/ 2722521 w 12191954"/>
              <a:gd name="connsiteY15156" fmla="*/ 1713442 h 4397375"/>
              <a:gd name="connsiteX15157" fmla="*/ 2717759 w 12191954"/>
              <a:gd name="connsiteY15157" fmla="*/ 1708151 h 4397375"/>
              <a:gd name="connsiteX15158" fmla="*/ 2711938 w 12191954"/>
              <a:gd name="connsiteY15158" fmla="*/ 1703388 h 4397375"/>
              <a:gd name="connsiteX15159" fmla="*/ 2706117 w 12191954"/>
              <a:gd name="connsiteY15159" fmla="*/ 1699684 h 4397375"/>
              <a:gd name="connsiteX15160" fmla="*/ 2703471 w 12191954"/>
              <a:gd name="connsiteY15160" fmla="*/ 1698096 h 4397375"/>
              <a:gd name="connsiteX15161" fmla="*/ 2699767 w 12191954"/>
              <a:gd name="connsiteY15161" fmla="*/ 1697567 h 4397375"/>
              <a:gd name="connsiteX15162" fmla="*/ 2696063 w 12191954"/>
              <a:gd name="connsiteY15162" fmla="*/ 1697038 h 4397375"/>
              <a:gd name="connsiteX15163" fmla="*/ 2692359 w 12191954"/>
              <a:gd name="connsiteY15163" fmla="*/ 1697038 h 4397375"/>
              <a:gd name="connsiteX15164" fmla="*/ 2688654 w 12191954"/>
              <a:gd name="connsiteY15164" fmla="*/ 1697567 h 4397375"/>
              <a:gd name="connsiteX15165" fmla="*/ 2684421 w 12191954"/>
              <a:gd name="connsiteY15165" fmla="*/ 1698626 h 4397375"/>
              <a:gd name="connsiteX15166" fmla="*/ 2689183 w 12191954"/>
              <a:gd name="connsiteY15166" fmla="*/ 1689101 h 4397375"/>
              <a:gd name="connsiteX15167" fmla="*/ 2695533 w 12191954"/>
              <a:gd name="connsiteY15167" fmla="*/ 1679576 h 4397375"/>
              <a:gd name="connsiteX15168" fmla="*/ 2702942 w 12191954"/>
              <a:gd name="connsiteY15168" fmla="*/ 1669521 h 4397375"/>
              <a:gd name="connsiteX15169" fmla="*/ 2706646 w 12191954"/>
              <a:gd name="connsiteY15169" fmla="*/ 1665288 h 4397375"/>
              <a:gd name="connsiteX15170" fmla="*/ 2710351 w 12191954"/>
              <a:gd name="connsiteY15170" fmla="*/ 1661584 h 4397375"/>
              <a:gd name="connsiteX15171" fmla="*/ 2714583 w 12191954"/>
              <a:gd name="connsiteY15171" fmla="*/ 1658409 h 4397375"/>
              <a:gd name="connsiteX15172" fmla="*/ 2718817 w 12191954"/>
              <a:gd name="connsiteY15172" fmla="*/ 1655234 h 4397375"/>
              <a:gd name="connsiteX15173" fmla="*/ 2722521 w 12191954"/>
              <a:gd name="connsiteY15173" fmla="*/ 1653646 h 4397375"/>
              <a:gd name="connsiteX15174" fmla="*/ 2726226 w 12191954"/>
              <a:gd name="connsiteY15174" fmla="*/ 1652588 h 4397375"/>
              <a:gd name="connsiteX15175" fmla="*/ 2729930 w 12191954"/>
              <a:gd name="connsiteY15175" fmla="*/ 1652588 h 4397375"/>
              <a:gd name="connsiteX15176" fmla="*/ 2733105 w 12191954"/>
              <a:gd name="connsiteY15176" fmla="*/ 1653646 h 4397375"/>
              <a:gd name="connsiteX15177" fmla="*/ 2735750 w 12191954"/>
              <a:gd name="connsiteY15177" fmla="*/ 1656292 h 4397375"/>
              <a:gd name="connsiteX15178" fmla="*/ 2738396 w 12191954"/>
              <a:gd name="connsiteY15178" fmla="*/ 1659996 h 4397375"/>
              <a:gd name="connsiteX15179" fmla="*/ 2739455 w 12191954"/>
              <a:gd name="connsiteY15179" fmla="*/ 1658938 h 4397375"/>
              <a:gd name="connsiteX15180" fmla="*/ 2739983 w 12191954"/>
              <a:gd name="connsiteY15180" fmla="*/ 1657880 h 4397375"/>
              <a:gd name="connsiteX15181" fmla="*/ 2742100 w 12191954"/>
              <a:gd name="connsiteY15181" fmla="*/ 1654705 h 4397375"/>
              <a:gd name="connsiteX15182" fmla="*/ 2743688 w 12191954"/>
              <a:gd name="connsiteY15182" fmla="*/ 1645709 h 4397375"/>
              <a:gd name="connsiteX15183" fmla="*/ 2744746 w 12191954"/>
              <a:gd name="connsiteY15183" fmla="*/ 1642005 h 4397375"/>
              <a:gd name="connsiteX15184" fmla="*/ 2745805 w 12191954"/>
              <a:gd name="connsiteY15184" fmla="*/ 1638301 h 4397375"/>
              <a:gd name="connsiteX15185" fmla="*/ 2747921 w 12191954"/>
              <a:gd name="connsiteY15185" fmla="*/ 1635126 h 4397375"/>
              <a:gd name="connsiteX15186" fmla="*/ 2748980 w 12191954"/>
              <a:gd name="connsiteY15186" fmla="*/ 1634596 h 4397375"/>
              <a:gd name="connsiteX15187" fmla="*/ 2750038 w 12191954"/>
              <a:gd name="connsiteY15187" fmla="*/ 1634067 h 4397375"/>
              <a:gd name="connsiteX15188" fmla="*/ 2748450 w 12191954"/>
              <a:gd name="connsiteY15188" fmla="*/ 1629834 h 4397375"/>
              <a:gd name="connsiteX15189" fmla="*/ 2745805 w 12191954"/>
              <a:gd name="connsiteY15189" fmla="*/ 1625601 h 4397375"/>
              <a:gd name="connsiteX15190" fmla="*/ 2743688 w 12191954"/>
              <a:gd name="connsiteY15190" fmla="*/ 1623484 h 4397375"/>
              <a:gd name="connsiteX15191" fmla="*/ 2741042 w 12191954"/>
              <a:gd name="connsiteY15191" fmla="*/ 1620838 h 4397375"/>
              <a:gd name="connsiteX15192" fmla="*/ 2738926 w 12191954"/>
              <a:gd name="connsiteY15192" fmla="*/ 1619780 h 4397375"/>
              <a:gd name="connsiteX15193" fmla="*/ 2735750 w 12191954"/>
              <a:gd name="connsiteY15193" fmla="*/ 1619780 h 4397375"/>
              <a:gd name="connsiteX15194" fmla="*/ 2733633 w 12191954"/>
              <a:gd name="connsiteY15194" fmla="*/ 1619780 h 4397375"/>
              <a:gd name="connsiteX15195" fmla="*/ 2730458 w 12191954"/>
              <a:gd name="connsiteY15195" fmla="*/ 1620309 h 4397375"/>
              <a:gd name="connsiteX15196" fmla="*/ 2728342 w 12191954"/>
              <a:gd name="connsiteY15196" fmla="*/ 1622426 h 4397375"/>
              <a:gd name="connsiteX15197" fmla="*/ 2725167 w 12191954"/>
              <a:gd name="connsiteY15197" fmla="*/ 1624013 h 4397375"/>
              <a:gd name="connsiteX15198" fmla="*/ 2719346 w 12191954"/>
              <a:gd name="connsiteY15198" fmla="*/ 1628776 h 4397375"/>
              <a:gd name="connsiteX15199" fmla="*/ 2713525 w 12191954"/>
              <a:gd name="connsiteY15199" fmla="*/ 1634596 h 4397375"/>
              <a:gd name="connsiteX15200" fmla="*/ 2707704 w 12191954"/>
              <a:gd name="connsiteY15200" fmla="*/ 1641476 h 4397375"/>
              <a:gd name="connsiteX15201" fmla="*/ 2700825 w 12191954"/>
              <a:gd name="connsiteY15201" fmla="*/ 1648355 h 4397375"/>
              <a:gd name="connsiteX15202" fmla="*/ 2694475 w 12191954"/>
              <a:gd name="connsiteY15202" fmla="*/ 1654705 h 4397375"/>
              <a:gd name="connsiteX15203" fmla="*/ 2688125 w 12191954"/>
              <a:gd name="connsiteY15203" fmla="*/ 1659996 h 4397375"/>
              <a:gd name="connsiteX15204" fmla="*/ 2681246 w 12191954"/>
              <a:gd name="connsiteY15204" fmla="*/ 1664759 h 4397375"/>
              <a:gd name="connsiteX15205" fmla="*/ 2677542 w 12191954"/>
              <a:gd name="connsiteY15205" fmla="*/ 1666876 h 4397375"/>
              <a:gd name="connsiteX15206" fmla="*/ 2674896 w 12191954"/>
              <a:gd name="connsiteY15206" fmla="*/ 1667405 h 4397375"/>
              <a:gd name="connsiteX15207" fmla="*/ 2671192 w 12191954"/>
              <a:gd name="connsiteY15207" fmla="*/ 1667934 h 4397375"/>
              <a:gd name="connsiteX15208" fmla="*/ 2667488 w 12191954"/>
              <a:gd name="connsiteY15208" fmla="*/ 1667934 h 4397375"/>
              <a:gd name="connsiteX15209" fmla="*/ 2664842 w 12191954"/>
              <a:gd name="connsiteY15209" fmla="*/ 1666876 h 4397375"/>
              <a:gd name="connsiteX15210" fmla="*/ 2661138 w 12191954"/>
              <a:gd name="connsiteY15210" fmla="*/ 1665288 h 4397375"/>
              <a:gd name="connsiteX15211" fmla="*/ 2658492 w 12191954"/>
              <a:gd name="connsiteY15211" fmla="*/ 1663171 h 4397375"/>
              <a:gd name="connsiteX15212" fmla="*/ 2654788 w 12191954"/>
              <a:gd name="connsiteY15212" fmla="*/ 1659467 h 4397375"/>
              <a:gd name="connsiteX15213" fmla="*/ 2654788 w 12191954"/>
              <a:gd name="connsiteY15213" fmla="*/ 1665288 h 4397375"/>
              <a:gd name="connsiteX15214" fmla="*/ 2655317 w 12191954"/>
              <a:gd name="connsiteY15214" fmla="*/ 1670051 h 4397375"/>
              <a:gd name="connsiteX15215" fmla="*/ 2655846 w 12191954"/>
              <a:gd name="connsiteY15215" fmla="*/ 1673226 h 4397375"/>
              <a:gd name="connsiteX15216" fmla="*/ 2657433 w 12191954"/>
              <a:gd name="connsiteY15216" fmla="*/ 1676401 h 4397375"/>
              <a:gd name="connsiteX15217" fmla="*/ 2659021 w 12191954"/>
              <a:gd name="connsiteY15217" fmla="*/ 1678517 h 4397375"/>
              <a:gd name="connsiteX15218" fmla="*/ 2660608 w 12191954"/>
              <a:gd name="connsiteY15218" fmla="*/ 1679576 h 4397375"/>
              <a:gd name="connsiteX15219" fmla="*/ 2664842 w 12191954"/>
              <a:gd name="connsiteY15219" fmla="*/ 1682751 h 4397375"/>
              <a:gd name="connsiteX15220" fmla="*/ 2669075 w 12191954"/>
              <a:gd name="connsiteY15220" fmla="*/ 1685926 h 4397375"/>
              <a:gd name="connsiteX15221" fmla="*/ 2670133 w 12191954"/>
              <a:gd name="connsiteY15221" fmla="*/ 1688042 h 4397375"/>
              <a:gd name="connsiteX15222" fmla="*/ 2671721 w 12191954"/>
              <a:gd name="connsiteY15222" fmla="*/ 1690688 h 4397375"/>
              <a:gd name="connsiteX15223" fmla="*/ 2672250 w 12191954"/>
              <a:gd name="connsiteY15223" fmla="*/ 1693863 h 4397375"/>
              <a:gd name="connsiteX15224" fmla="*/ 2673308 w 12191954"/>
              <a:gd name="connsiteY15224" fmla="*/ 1698626 h 4397375"/>
              <a:gd name="connsiteX15225" fmla="*/ 2673308 w 12191954"/>
              <a:gd name="connsiteY15225" fmla="*/ 1704446 h 4397375"/>
              <a:gd name="connsiteX15226" fmla="*/ 2672250 w 12191954"/>
              <a:gd name="connsiteY15226" fmla="*/ 1711855 h 4397375"/>
              <a:gd name="connsiteX15227" fmla="*/ 2667488 w 12191954"/>
              <a:gd name="connsiteY15227" fmla="*/ 1716617 h 4397375"/>
              <a:gd name="connsiteX15228" fmla="*/ 2662725 w 12191954"/>
              <a:gd name="connsiteY15228" fmla="*/ 1720321 h 4397375"/>
              <a:gd name="connsiteX15229" fmla="*/ 2658492 w 12191954"/>
              <a:gd name="connsiteY15229" fmla="*/ 1723496 h 4397375"/>
              <a:gd name="connsiteX15230" fmla="*/ 2654258 w 12191954"/>
              <a:gd name="connsiteY15230" fmla="*/ 1726142 h 4397375"/>
              <a:gd name="connsiteX15231" fmla="*/ 2650025 w 12191954"/>
              <a:gd name="connsiteY15231" fmla="*/ 1727730 h 4397375"/>
              <a:gd name="connsiteX15232" fmla="*/ 2645792 w 12191954"/>
              <a:gd name="connsiteY15232" fmla="*/ 1728788 h 4397375"/>
              <a:gd name="connsiteX15233" fmla="*/ 2641029 w 12191954"/>
              <a:gd name="connsiteY15233" fmla="*/ 1729846 h 4397375"/>
              <a:gd name="connsiteX15234" fmla="*/ 2636796 w 12191954"/>
              <a:gd name="connsiteY15234" fmla="*/ 1729846 h 4397375"/>
              <a:gd name="connsiteX15235" fmla="*/ 2627800 w 12191954"/>
              <a:gd name="connsiteY15235" fmla="*/ 1728788 h 4397375"/>
              <a:gd name="connsiteX15236" fmla="*/ 2617746 w 12191954"/>
              <a:gd name="connsiteY15236" fmla="*/ 1727201 h 4397375"/>
              <a:gd name="connsiteX15237" fmla="*/ 2607163 w 12191954"/>
              <a:gd name="connsiteY15237" fmla="*/ 1725613 h 4397375"/>
              <a:gd name="connsiteX15238" fmla="*/ 2594992 w 12191954"/>
              <a:gd name="connsiteY15238" fmla="*/ 1724026 h 4397375"/>
              <a:gd name="connsiteX15239" fmla="*/ 2601342 w 12191954"/>
              <a:gd name="connsiteY15239" fmla="*/ 1712384 h 4397375"/>
              <a:gd name="connsiteX15240" fmla="*/ 2607163 w 12191954"/>
              <a:gd name="connsiteY15240" fmla="*/ 1699684 h 4397375"/>
              <a:gd name="connsiteX15241" fmla="*/ 2612984 w 12191954"/>
              <a:gd name="connsiteY15241" fmla="*/ 1686455 h 4397375"/>
              <a:gd name="connsiteX15242" fmla="*/ 2618275 w 12191954"/>
              <a:gd name="connsiteY15242" fmla="*/ 1672696 h 4397375"/>
              <a:gd name="connsiteX15243" fmla="*/ 2609809 w 12191954"/>
              <a:gd name="connsiteY15243" fmla="*/ 1667405 h 4397375"/>
              <a:gd name="connsiteX15244" fmla="*/ 2600812 w 12191954"/>
              <a:gd name="connsiteY15244" fmla="*/ 1662642 h 4397375"/>
              <a:gd name="connsiteX15245" fmla="*/ 2591817 w 12191954"/>
              <a:gd name="connsiteY15245" fmla="*/ 1658938 h 4397375"/>
              <a:gd name="connsiteX15246" fmla="*/ 2582292 w 12191954"/>
              <a:gd name="connsiteY15246" fmla="*/ 1656821 h 4397375"/>
              <a:gd name="connsiteX15247" fmla="*/ 2573296 w 12191954"/>
              <a:gd name="connsiteY15247" fmla="*/ 1654705 h 4397375"/>
              <a:gd name="connsiteX15248" fmla="*/ 2563771 w 12191954"/>
              <a:gd name="connsiteY15248" fmla="*/ 1653117 h 4397375"/>
              <a:gd name="connsiteX15249" fmla="*/ 2554246 w 12191954"/>
              <a:gd name="connsiteY15249" fmla="*/ 1652588 h 4397375"/>
              <a:gd name="connsiteX15250" fmla="*/ 2544721 w 12191954"/>
              <a:gd name="connsiteY15250" fmla="*/ 1652059 h 4397375"/>
              <a:gd name="connsiteX15251" fmla="*/ 2503975 w 12191954"/>
              <a:gd name="connsiteY15251" fmla="*/ 1650471 h 4397375"/>
              <a:gd name="connsiteX15252" fmla="*/ 2492863 w 12191954"/>
              <a:gd name="connsiteY15252" fmla="*/ 1649942 h 4397375"/>
              <a:gd name="connsiteX15253" fmla="*/ 2481750 w 12191954"/>
              <a:gd name="connsiteY15253" fmla="*/ 1649413 h 4397375"/>
              <a:gd name="connsiteX15254" fmla="*/ 2469579 w 12191954"/>
              <a:gd name="connsiteY15254" fmla="*/ 1647826 h 4397375"/>
              <a:gd name="connsiteX15255" fmla="*/ 2457409 w 12191954"/>
              <a:gd name="connsiteY15255" fmla="*/ 1645709 h 4397375"/>
              <a:gd name="connsiteX15256" fmla="*/ 2457409 w 12191954"/>
              <a:gd name="connsiteY15256" fmla="*/ 1639359 h 4397375"/>
              <a:gd name="connsiteX15257" fmla="*/ 2457409 w 12191954"/>
              <a:gd name="connsiteY15257" fmla="*/ 1633538 h 4397375"/>
              <a:gd name="connsiteX15258" fmla="*/ 2458467 w 12191954"/>
              <a:gd name="connsiteY15258" fmla="*/ 1628246 h 4397375"/>
              <a:gd name="connsiteX15259" fmla="*/ 2459525 w 12191954"/>
              <a:gd name="connsiteY15259" fmla="*/ 1623484 h 4397375"/>
              <a:gd name="connsiteX15260" fmla="*/ 2461113 w 12191954"/>
              <a:gd name="connsiteY15260" fmla="*/ 1619780 h 4397375"/>
              <a:gd name="connsiteX15261" fmla="*/ 2463229 w 12191954"/>
              <a:gd name="connsiteY15261" fmla="*/ 1616076 h 4397375"/>
              <a:gd name="connsiteX15262" fmla="*/ 2465346 w 12191954"/>
              <a:gd name="connsiteY15262" fmla="*/ 1613430 h 4397375"/>
              <a:gd name="connsiteX15263" fmla="*/ 2468521 w 12191954"/>
              <a:gd name="connsiteY15263" fmla="*/ 1610784 h 4397375"/>
              <a:gd name="connsiteX15264" fmla="*/ 2471696 w 12191954"/>
              <a:gd name="connsiteY15264" fmla="*/ 1609196 h 4397375"/>
              <a:gd name="connsiteX15265" fmla="*/ 2474342 w 12191954"/>
              <a:gd name="connsiteY15265" fmla="*/ 1607609 h 4397375"/>
              <a:gd name="connsiteX15266" fmla="*/ 2481750 w 12191954"/>
              <a:gd name="connsiteY15266" fmla="*/ 1605492 h 4397375"/>
              <a:gd name="connsiteX15267" fmla="*/ 2488629 w 12191954"/>
              <a:gd name="connsiteY15267" fmla="*/ 1604434 h 4397375"/>
              <a:gd name="connsiteX15268" fmla="*/ 2496567 w 12191954"/>
              <a:gd name="connsiteY15268" fmla="*/ 1603905 h 4397375"/>
              <a:gd name="connsiteX15269" fmla="*/ 2510325 w 12191954"/>
              <a:gd name="connsiteY15269" fmla="*/ 1603905 h 4397375"/>
              <a:gd name="connsiteX15270" fmla="*/ 2517205 w 12191954"/>
              <a:gd name="connsiteY15270" fmla="*/ 1603376 h 4397375"/>
              <a:gd name="connsiteX15271" fmla="*/ 2522496 w 12191954"/>
              <a:gd name="connsiteY15271" fmla="*/ 1602317 h 4397375"/>
              <a:gd name="connsiteX15272" fmla="*/ 2524613 w 12191954"/>
              <a:gd name="connsiteY15272" fmla="*/ 1600730 h 4397375"/>
              <a:gd name="connsiteX15273" fmla="*/ 2526730 w 12191954"/>
              <a:gd name="connsiteY15273" fmla="*/ 1599671 h 4397375"/>
              <a:gd name="connsiteX15274" fmla="*/ 2528317 w 12191954"/>
              <a:gd name="connsiteY15274" fmla="*/ 1598084 h 4397375"/>
              <a:gd name="connsiteX15275" fmla="*/ 2529375 w 12191954"/>
              <a:gd name="connsiteY15275" fmla="*/ 1595438 h 4397375"/>
              <a:gd name="connsiteX15276" fmla="*/ 2529904 w 12191954"/>
              <a:gd name="connsiteY15276" fmla="*/ 1593321 h 4397375"/>
              <a:gd name="connsiteX15277" fmla="*/ 2529904 w 12191954"/>
              <a:gd name="connsiteY15277" fmla="*/ 1589617 h 4397375"/>
              <a:gd name="connsiteX15278" fmla="*/ 2529904 w 12191954"/>
              <a:gd name="connsiteY15278" fmla="*/ 1585913 h 4397375"/>
              <a:gd name="connsiteX15279" fmla="*/ 2528846 w 12191954"/>
              <a:gd name="connsiteY15279" fmla="*/ 1581680 h 4397375"/>
              <a:gd name="connsiteX15280" fmla="*/ 2529375 w 12191954"/>
              <a:gd name="connsiteY15280" fmla="*/ 1577976 h 4397375"/>
              <a:gd name="connsiteX15281" fmla="*/ 2530963 w 12191954"/>
              <a:gd name="connsiteY15281" fmla="*/ 1574801 h 4397375"/>
              <a:gd name="connsiteX15282" fmla="*/ 2532021 w 12191954"/>
              <a:gd name="connsiteY15282" fmla="*/ 1573213 h 4397375"/>
              <a:gd name="connsiteX15283" fmla="*/ 2533079 w 12191954"/>
              <a:gd name="connsiteY15283" fmla="*/ 1572684 h 4397375"/>
              <a:gd name="connsiteX15284" fmla="*/ 2534667 w 12191954"/>
              <a:gd name="connsiteY15284" fmla="*/ 1573213 h 4397375"/>
              <a:gd name="connsiteX15285" fmla="*/ 2537313 w 12191954"/>
              <a:gd name="connsiteY15285" fmla="*/ 1574271 h 4397375"/>
              <a:gd name="connsiteX15286" fmla="*/ 2538900 w 12191954"/>
              <a:gd name="connsiteY15286" fmla="*/ 1575859 h 4397375"/>
              <a:gd name="connsiteX15287" fmla="*/ 2541546 w 12191954"/>
              <a:gd name="connsiteY15287" fmla="*/ 1579034 h 4397375"/>
              <a:gd name="connsiteX15288" fmla="*/ 2543133 w 12191954"/>
              <a:gd name="connsiteY15288" fmla="*/ 1581680 h 4397375"/>
              <a:gd name="connsiteX15289" fmla="*/ 2544721 w 12191954"/>
              <a:gd name="connsiteY15289" fmla="*/ 1585913 h 4397375"/>
              <a:gd name="connsiteX15290" fmla="*/ 2546838 w 12191954"/>
              <a:gd name="connsiteY15290" fmla="*/ 1590676 h 4397375"/>
              <a:gd name="connsiteX15291" fmla="*/ 2547367 w 12191954"/>
              <a:gd name="connsiteY15291" fmla="*/ 1595967 h 4397375"/>
              <a:gd name="connsiteX15292" fmla="*/ 2548425 w 12191954"/>
              <a:gd name="connsiteY15292" fmla="*/ 1601259 h 4397375"/>
              <a:gd name="connsiteX15293" fmla="*/ 2548425 w 12191954"/>
              <a:gd name="connsiteY15293" fmla="*/ 1608138 h 4397375"/>
              <a:gd name="connsiteX15294" fmla="*/ 2547896 w 12191954"/>
              <a:gd name="connsiteY15294" fmla="*/ 1613959 h 4397375"/>
              <a:gd name="connsiteX15295" fmla="*/ 2547367 w 12191954"/>
              <a:gd name="connsiteY15295" fmla="*/ 1620309 h 4397375"/>
              <a:gd name="connsiteX15296" fmla="*/ 2550542 w 12191954"/>
              <a:gd name="connsiteY15296" fmla="*/ 1618192 h 4397375"/>
              <a:gd name="connsiteX15297" fmla="*/ 2553188 w 12191954"/>
              <a:gd name="connsiteY15297" fmla="*/ 1616076 h 4397375"/>
              <a:gd name="connsiteX15298" fmla="*/ 2556363 w 12191954"/>
              <a:gd name="connsiteY15298" fmla="*/ 1614488 h 4397375"/>
              <a:gd name="connsiteX15299" fmla="*/ 2559008 w 12191954"/>
              <a:gd name="connsiteY15299" fmla="*/ 1613430 h 4397375"/>
              <a:gd name="connsiteX15300" fmla="*/ 2562713 w 12191954"/>
              <a:gd name="connsiteY15300" fmla="*/ 1612901 h 4397375"/>
              <a:gd name="connsiteX15301" fmla="*/ 2565888 w 12191954"/>
              <a:gd name="connsiteY15301" fmla="*/ 1612901 h 4397375"/>
              <a:gd name="connsiteX15302" fmla="*/ 2568533 w 12191954"/>
              <a:gd name="connsiteY15302" fmla="*/ 1612901 h 4397375"/>
              <a:gd name="connsiteX15303" fmla="*/ 2571709 w 12191954"/>
              <a:gd name="connsiteY15303" fmla="*/ 1613430 h 4397375"/>
              <a:gd name="connsiteX15304" fmla="*/ 2575413 w 12191954"/>
              <a:gd name="connsiteY15304" fmla="*/ 1614488 h 4397375"/>
              <a:gd name="connsiteX15305" fmla="*/ 2578058 w 12191954"/>
              <a:gd name="connsiteY15305" fmla="*/ 1615546 h 4397375"/>
              <a:gd name="connsiteX15306" fmla="*/ 2581234 w 12191954"/>
              <a:gd name="connsiteY15306" fmla="*/ 1617663 h 4397375"/>
              <a:gd name="connsiteX15307" fmla="*/ 2583879 w 12191954"/>
              <a:gd name="connsiteY15307" fmla="*/ 1619780 h 4397375"/>
              <a:gd name="connsiteX15308" fmla="*/ 2589700 w 12191954"/>
              <a:gd name="connsiteY15308" fmla="*/ 1625601 h 4397375"/>
              <a:gd name="connsiteX15309" fmla="*/ 2594992 w 12191954"/>
              <a:gd name="connsiteY15309" fmla="*/ 1633538 h 4397375"/>
              <a:gd name="connsiteX15310" fmla="*/ 2600812 w 12191954"/>
              <a:gd name="connsiteY15310" fmla="*/ 1624013 h 4397375"/>
              <a:gd name="connsiteX15311" fmla="*/ 2606633 w 12191954"/>
              <a:gd name="connsiteY15311" fmla="*/ 1615017 h 4397375"/>
              <a:gd name="connsiteX15312" fmla="*/ 2612454 w 12191954"/>
              <a:gd name="connsiteY15312" fmla="*/ 1607609 h 4397375"/>
              <a:gd name="connsiteX15313" fmla="*/ 2619334 w 12191954"/>
              <a:gd name="connsiteY15313" fmla="*/ 1600201 h 4397375"/>
              <a:gd name="connsiteX15314" fmla="*/ 2625683 w 12191954"/>
              <a:gd name="connsiteY15314" fmla="*/ 1593851 h 4397375"/>
              <a:gd name="connsiteX15315" fmla="*/ 2632033 w 12191954"/>
              <a:gd name="connsiteY15315" fmla="*/ 1588559 h 4397375"/>
              <a:gd name="connsiteX15316" fmla="*/ 2639442 w 12191954"/>
              <a:gd name="connsiteY15316" fmla="*/ 1584326 h 4397375"/>
              <a:gd name="connsiteX15317" fmla="*/ 2645792 w 12191954"/>
              <a:gd name="connsiteY15317" fmla="*/ 1580621 h 4397375"/>
              <a:gd name="connsiteX15318" fmla="*/ 2653729 w 12191954"/>
              <a:gd name="connsiteY15318" fmla="*/ 1578505 h 4397375"/>
              <a:gd name="connsiteX15319" fmla="*/ 2660608 w 12191954"/>
              <a:gd name="connsiteY15319" fmla="*/ 1576917 h 4397375"/>
              <a:gd name="connsiteX15320" fmla="*/ 2668546 w 12191954"/>
              <a:gd name="connsiteY15320" fmla="*/ 1576917 h 4397375"/>
              <a:gd name="connsiteX15321" fmla="*/ 2675954 w 12191954"/>
              <a:gd name="connsiteY15321" fmla="*/ 1578505 h 4397375"/>
              <a:gd name="connsiteX15322" fmla="*/ 2683892 w 12191954"/>
              <a:gd name="connsiteY15322" fmla="*/ 1580621 h 4397375"/>
              <a:gd name="connsiteX15323" fmla="*/ 2691829 w 12191954"/>
              <a:gd name="connsiteY15323" fmla="*/ 1584326 h 4397375"/>
              <a:gd name="connsiteX15324" fmla="*/ 2700296 w 12191954"/>
              <a:gd name="connsiteY15324" fmla="*/ 1589088 h 4397375"/>
              <a:gd name="connsiteX15325" fmla="*/ 2708763 w 12191954"/>
              <a:gd name="connsiteY15325" fmla="*/ 1595438 h 4397375"/>
              <a:gd name="connsiteX15326" fmla="*/ 2713525 w 12191954"/>
              <a:gd name="connsiteY15326" fmla="*/ 1583796 h 4397375"/>
              <a:gd name="connsiteX15327" fmla="*/ 2716171 w 12191954"/>
              <a:gd name="connsiteY15327" fmla="*/ 1577976 h 4397375"/>
              <a:gd name="connsiteX15328" fmla="*/ 2719346 w 12191954"/>
              <a:gd name="connsiteY15328" fmla="*/ 1573213 h 4397375"/>
              <a:gd name="connsiteX15329" fmla="*/ 2720404 w 12191954"/>
              <a:gd name="connsiteY15329" fmla="*/ 1570567 h 4397375"/>
              <a:gd name="connsiteX15330" fmla="*/ 2722521 w 12191954"/>
              <a:gd name="connsiteY15330" fmla="*/ 1568980 h 4397375"/>
              <a:gd name="connsiteX15331" fmla="*/ 2724638 w 12191954"/>
              <a:gd name="connsiteY15331" fmla="*/ 1567921 h 4397375"/>
              <a:gd name="connsiteX15332" fmla="*/ 2726754 w 12191954"/>
              <a:gd name="connsiteY15332" fmla="*/ 1566863 h 4397375"/>
              <a:gd name="connsiteX15333" fmla="*/ 2729401 w 12191954"/>
              <a:gd name="connsiteY15333" fmla="*/ 1566334 h 4397375"/>
              <a:gd name="connsiteX15334" fmla="*/ 2731517 w 12191954"/>
              <a:gd name="connsiteY15334" fmla="*/ 1566863 h 4397375"/>
              <a:gd name="connsiteX15335" fmla="*/ 2735221 w 12191954"/>
              <a:gd name="connsiteY15335" fmla="*/ 1568451 h 4397375"/>
              <a:gd name="connsiteX15336" fmla="*/ 2738396 w 12191954"/>
              <a:gd name="connsiteY15336" fmla="*/ 1569509 h 4397375"/>
              <a:gd name="connsiteX15337" fmla="*/ 2737867 w 12191954"/>
              <a:gd name="connsiteY15337" fmla="*/ 1564217 h 4397375"/>
              <a:gd name="connsiteX15338" fmla="*/ 2735750 w 12191954"/>
              <a:gd name="connsiteY15338" fmla="*/ 1559455 h 4397375"/>
              <a:gd name="connsiteX15339" fmla="*/ 2732575 w 12191954"/>
              <a:gd name="connsiteY15339" fmla="*/ 1550988 h 4397375"/>
              <a:gd name="connsiteX15340" fmla="*/ 2730458 w 12191954"/>
              <a:gd name="connsiteY15340" fmla="*/ 1546755 h 4397375"/>
              <a:gd name="connsiteX15341" fmla="*/ 2728872 w 12191954"/>
              <a:gd name="connsiteY15341" fmla="*/ 1541992 h 4397375"/>
              <a:gd name="connsiteX15342" fmla="*/ 2727813 w 12191954"/>
              <a:gd name="connsiteY15342" fmla="*/ 1537230 h 4397375"/>
              <a:gd name="connsiteX15343" fmla="*/ 2726226 w 12191954"/>
              <a:gd name="connsiteY15343" fmla="*/ 1530880 h 4397375"/>
              <a:gd name="connsiteX15344" fmla="*/ 2724108 w 12191954"/>
              <a:gd name="connsiteY15344" fmla="*/ 1530880 h 4397375"/>
              <a:gd name="connsiteX15345" fmla="*/ 2721463 w 12191954"/>
              <a:gd name="connsiteY15345" fmla="*/ 1531938 h 4397375"/>
              <a:gd name="connsiteX15346" fmla="*/ 2719875 w 12191954"/>
              <a:gd name="connsiteY15346" fmla="*/ 1534055 h 4397375"/>
              <a:gd name="connsiteX15347" fmla="*/ 2718817 w 12191954"/>
              <a:gd name="connsiteY15347" fmla="*/ 1536701 h 4397375"/>
              <a:gd name="connsiteX15348" fmla="*/ 2716700 w 12191954"/>
              <a:gd name="connsiteY15348" fmla="*/ 1544638 h 4397375"/>
              <a:gd name="connsiteX15349" fmla="*/ 2715642 w 12191954"/>
              <a:gd name="connsiteY15349" fmla="*/ 1553105 h 4397375"/>
              <a:gd name="connsiteX15350" fmla="*/ 2714583 w 12191954"/>
              <a:gd name="connsiteY15350" fmla="*/ 1561042 h 4397375"/>
              <a:gd name="connsiteX15351" fmla="*/ 2713525 w 12191954"/>
              <a:gd name="connsiteY15351" fmla="*/ 1564746 h 4397375"/>
              <a:gd name="connsiteX15352" fmla="*/ 2711938 w 12191954"/>
              <a:gd name="connsiteY15352" fmla="*/ 1567921 h 4397375"/>
              <a:gd name="connsiteX15353" fmla="*/ 2710351 w 12191954"/>
              <a:gd name="connsiteY15353" fmla="*/ 1570038 h 4397375"/>
              <a:gd name="connsiteX15354" fmla="*/ 2708763 w 12191954"/>
              <a:gd name="connsiteY15354" fmla="*/ 1571096 h 4397375"/>
              <a:gd name="connsiteX15355" fmla="*/ 2705588 w 12191954"/>
              <a:gd name="connsiteY15355" fmla="*/ 1571096 h 4397375"/>
              <a:gd name="connsiteX15356" fmla="*/ 2702942 w 12191954"/>
              <a:gd name="connsiteY15356" fmla="*/ 1569509 h 4397375"/>
              <a:gd name="connsiteX15357" fmla="*/ 2700296 w 12191954"/>
              <a:gd name="connsiteY15357" fmla="*/ 1555751 h 4397375"/>
              <a:gd name="connsiteX15358" fmla="*/ 2697121 w 12191954"/>
              <a:gd name="connsiteY15358" fmla="*/ 1542521 h 4397375"/>
              <a:gd name="connsiteX15359" fmla="*/ 2694475 w 12191954"/>
              <a:gd name="connsiteY15359" fmla="*/ 1530880 h 4397375"/>
              <a:gd name="connsiteX15360" fmla="*/ 2691300 w 12191954"/>
              <a:gd name="connsiteY15360" fmla="*/ 1520296 h 4397375"/>
              <a:gd name="connsiteX15361" fmla="*/ 2688654 w 12191954"/>
              <a:gd name="connsiteY15361" fmla="*/ 1510242 h 4397375"/>
              <a:gd name="connsiteX15362" fmla="*/ 2684950 w 12191954"/>
              <a:gd name="connsiteY15362" fmla="*/ 1500717 h 4397375"/>
              <a:gd name="connsiteX15363" fmla="*/ 2680717 w 12191954"/>
              <a:gd name="connsiteY15363" fmla="*/ 1492251 h 4397375"/>
              <a:gd name="connsiteX15364" fmla="*/ 2676483 w 12191954"/>
              <a:gd name="connsiteY15364" fmla="*/ 1484842 h 4397375"/>
              <a:gd name="connsiteX15365" fmla="*/ 2672250 w 12191954"/>
              <a:gd name="connsiteY15365" fmla="*/ 1477434 h 4397375"/>
              <a:gd name="connsiteX15366" fmla="*/ 2667488 w 12191954"/>
              <a:gd name="connsiteY15366" fmla="*/ 1471084 h 4397375"/>
              <a:gd name="connsiteX15367" fmla="*/ 2662196 w 12191954"/>
              <a:gd name="connsiteY15367" fmla="*/ 1464734 h 4397375"/>
              <a:gd name="connsiteX15368" fmla="*/ 2656904 w 12191954"/>
              <a:gd name="connsiteY15368" fmla="*/ 1458913 h 4397375"/>
              <a:gd name="connsiteX15369" fmla="*/ 2651083 w 12191954"/>
              <a:gd name="connsiteY15369" fmla="*/ 1453621 h 4397375"/>
              <a:gd name="connsiteX15370" fmla="*/ 2644733 w 12191954"/>
              <a:gd name="connsiteY15370" fmla="*/ 1448859 h 4397375"/>
              <a:gd name="connsiteX15371" fmla="*/ 2637854 w 12191954"/>
              <a:gd name="connsiteY15371" fmla="*/ 1444096 h 4397375"/>
              <a:gd name="connsiteX15372" fmla="*/ 2630975 w 12191954"/>
              <a:gd name="connsiteY15372" fmla="*/ 1440392 h 4397375"/>
              <a:gd name="connsiteX15373" fmla="*/ 2628329 w 12191954"/>
              <a:gd name="connsiteY15373" fmla="*/ 1447801 h 4397375"/>
              <a:gd name="connsiteX15374" fmla="*/ 2625683 w 12191954"/>
              <a:gd name="connsiteY15374" fmla="*/ 1454151 h 4397375"/>
              <a:gd name="connsiteX15375" fmla="*/ 2621979 w 12191954"/>
              <a:gd name="connsiteY15375" fmla="*/ 1459971 h 4397375"/>
              <a:gd name="connsiteX15376" fmla="*/ 2617746 w 12191954"/>
              <a:gd name="connsiteY15376" fmla="*/ 1463676 h 4397375"/>
              <a:gd name="connsiteX15377" fmla="*/ 2616158 w 12191954"/>
              <a:gd name="connsiteY15377" fmla="*/ 1465792 h 4397375"/>
              <a:gd name="connsiteX15378" fmla="*/ 2613513 w 12191954"/>
              <a:gd name="connsiteY15378" fmla="*/ 1466851 h 4397375"/>
              <a:gd name="connsiteX15379" fmla="*/ 2610867 w 12191954"/>
              <a:gd name="connsiteY15379" fmla="*/ 1467380 h 4397375"/>
              <a:gd name="connsiteX15380" fmla="*/ 2607692 w 12191954"/>
              <a:gd name="connsiteY15380" fmla="*/ 1467909 h 4397375"/>
              <a:gd name="connsiteX15381" fmla="*/ 2605575 w 12191954"/>
              <a:gd name="connsiteY15381" fmla="*/ 1467909 h 4397375"/>
              <a:gd name="connsiteX15382" fmla="*/ 2601871 w 12191954"/>
              <a:gd name="connsiteY15382" fmla="*/ 1467909 h 4397375"/>
              <a:gd name="connsiteX15383" fmla="*/ 2598696 w 12191954"/>
              <a:gd name="connsiteY15383" fmla="*/ 1466851 h 4397375"/>
              <a:gd name="connsiteX15384" fmla="*/ 2595521 w 12191954"/>
              <a:gd name="connsiteY15384" fmla="*/ 1465792 h 4397375"/>
              <a:gd name="connsiteX15385" fmla="*/ 2598167 w 12191954"/>
              <a:gd name="connsiteY15385" fmla="*/ 1462088 h 4397375"/>
              <a:gd name="connsiteX15386" fmla="*/ 2600284 w 12191954"/>
              <a:gd name="connsiteY15386" fmla="*/ 1458913 h 4397375"/>
              <a:gd name="connsiteX15387" fmla="*/ 2601871 w 12191954"/>
              <a:gd name="connsiteY15387" fmla="*/ 1455738 h 4397375"/>
              <a:gd name="connsiteX15388" fmla="*/ 2602929 w 12191954"/>
              <a:gd name="connsiteY15388" fmla="*/ 1452563 h 4397375"/>
              <a:gd name="connsiteX15389" fmla="*/ 2603459 w 12191954"/>
              <a:gd name="connsiteY15389" fmla="*/ 1448859 h 4397375"/>
              <a:gd name="connsiteX15390" fmla="*/ 2603459 w 12191954"/>
              <a:gd name="connsiteY15390" fmla="*/ 1445684 h 4397375"/>
              <a:gd name="connsiteX15391" fmla="*/ 2603459 w 12191954"/>
              <a:gd name="connsiteY15391" fmla="*/ 1438805 h 4397375"/>
              <a:gd name="connsiteX15392" fmla="*/ 2602929 w 12191954"/>
              <a:gd name="connsiteY15392" fmla="*/ 1431396 h 4397375"/>
              <a:gd name="connsiteX15393" fmla="*/ 2602929 w 12191954"/>
              <a:gd name="connsiteY15393" fmla="*/ 1422401 h 4397375"/>
              <a:gd name="connsiteX15394" fmla="*/ 2602929 w 12191954"/>
              <a:gd name="connsiteY15394" fmla="*/ 1417638 h 4397375"/>
              <a:gd name="connsiteX15395" fmla="*/ 2604517 w 12191954"/>
              <a:gd name="connsiteY15395" fmla="*/ 1412876 h 4397375"/>
              <a:gd name="connsiteX15396" fmla="*/ 2605575 w 12191954"/>
              <a:gd name="connsiteY15396" fmla="*/ 1407055 h 4397375"/>
              <a:gd name="connsiteX15397" fmla="*/ 5336680 w 12191954"/>
              <a:gd name="connsiteY15397" fmla="*/ 1393825 h 4397375"/>
              <a:gd name="connsiteX15398" fmla="*/ 5334091 w 12191954"/>
              <a:gd name="connsiteY15398" fmla="*/ 1401872 h 4397375"/>
              <a:gd name="connsiteX15399" fmla="*/ 5330984 w 12191954"/>
              <a:gd name="connsiteY15399" fmla="*/ 1408310 h 4397375"/>
              <a:gd name="connsiteX15400" fmla="*/ 5324248 w 12191954"/>
              <a:gd name="connsiteY15400" fmla="*/ 1422258 h 4397375"/>
              <a:gd name="connsiteX15401" fmla="*/ 5338753 w 12191954"/>
              <a:gd name="connsiteY15401" fmla="*/ 1422258 h 4397375"/>
              <a:gd name="connsiteX15402" fmla="*/ 5338753 w 12191954"/>
              <a:gd name="connsiteY15402" fmla="*/ 1427623 h 4397375"/>
              <a:gd name="connsiteX15403" fmla="*/ 5337201 w 12191954"/>
              <a:gd name="connsiteY15403" fmla="*/ 1432987 h 4397375"/>
              <a:gd name="connsiteX15404" fmla="*/ 5336162 w 12191954"/>
              <a:gd name="connsiteY15404" fmla="*/ 1437816 h 4397375"/>
              <a:gd name="connsiteX15405" fmla="*/ 5334608 w 12191954"/>
              <a:gd name="connsiteY15405" fmla="*/ 1442107 h 4397375"/>
              <a:gd name="connsiteX15406" fmla="*/ 5332537 w 12191954"/>
              <a:gd name="connsiteY15406" fmla="*/ 1446399 h 4397375"/>
              <a:gd name="connsiteX15407" fmla="*/ 5330461 w 12191954"/>
              <a:gd name="connsiteY15407" fmla="*/ 1449618 h 4397375"/>
              <a:gd name="connsiteX15408" fmla="*/ 5327877 w 12191954"/>
              <a:gd name="connsiteY15408" fmla="*/ 1452837 h 4397375"/>
              <a:gd name="connsiteX15409" fmla="*/ 5325283 w 12191954"/>
              <a:gd name="connsiteY15409" fmla="*/ 1454983 h 4397375"/>
              <a:gd name="connsiteX15410" fmla="*/ 5322694 w 12191954"/>
              <a:gd name="connsiteY15410" fmla="*/ 1457665 h 4397375"/>
              <a:gd name="connsiteX15411" fmla="*/ 5320104 w 12191954"/>
              <a:gd name="connsiteY15411" fmla="*/ 1458738 h 4397375"/>
              <a:gd name="connsiteX15412" fmla="*/ 5316994 w 12191954"/>
              <a:gd name="connsiteY15412" fmla="*/ 1459811 h 4397375"/>
              <a:gd name="connsiteX15413" fmla="*/ 5314404 w 12191954"/>
              <a:gd name="connsiteY15413" fmla="*/ 1459811 h 4397375"/>
              <a:gd name="connsiteX15414" fmla="*/ 5311298 w 12191954"/>
              <a:gd name="connsiteY15414" fmla="*/ 1459811 h 4397375"/>
              <a:gd name="connsiteX15415" fmla="*/ 5308186 w 12191954"/>
              <a:gd name="connsiteY15415" fmla="*/ 1458738 h 4397375"/>
              <a:gd name="connsiteX15416" fmla="*/ 5306118 w 12191954"/>
              <a:gd name="connsiteY15416" fmla="*/ 1457128 h 4397375"/>
              <a:gd name="connsiteX15417" fmla="*/ 5303525 w 12191954"/>
              <a:gd name="connsiteY15417" fmla="*/ 1454446 h 4397375"/>
              <a:gd name="connsiteX15418" fmla="*/ 5296785 w 12191954"/>
              <a:gd name="connsiteY15418" fmla="*/ 1463566 h 4397375"/>
              <a:gd name="connsiteX15419" fmla="*/ 5293164 w 12191954"/>
              <a:gd name="connsiteY15419" fmla="*/ 1467858 h 4397375"/>
              <a:gd name="connsiteX15420" fmla="*/ 5289538 w 12191954"/>
              <a:gd name="connsiteY15420" fmla="*/ 1471613 h 4397375"/>
              <a:gd name="connsiteX15421" fmla="*/ 5289538 w 12191954"/>
              <a:gd name="connsiteY15421" fmla="*/ 1463030 h 4397375"/>
              <a:gd name="connsiteX15422" fmla="*/ 5289538 w 12191954"/>
              <a:gd name="connsiteY15422" fmla="*/ 1456056 h 4397375"/>
              <a:gd name="connsiteX15423" fmla="*/ 5290571 w 12191954"/>
              <a:gd name="connsiteY15423" fmla="*/ 1448545 h 4397375"/>
              <a:gd name="connsiteX15424" fmla="*/ 5291609 w 12191954"/>
              <a:gd name="connsiteY15424" fmla="*/ 1442644 h 4397375"/>
              <a:gd name="connsiteX15425" fmla="*/ 5292646 w 12191954"/>
              <a:gd name="connsiteY15425" fmla="*/ 1436743 h 4397375"/>
              <a:gd name="connsiteX15426" fmla="*/ 5293681 w 12191954"/>
              <a:gd name="connsiteY15426" fmla="*/ 1431914 h 4397375"/>
              <a:gd name="connsiteX15427" fmla="*/ 5297305 w 12191954"/>
              <a:gd name="connsiteY15427" fmla="*/ 1422794 h 4397375"/>
              <a:gd name="connsiteX15428" fmla="*/ 5297305 w 12191954"/>
              <a:gd name="connsiteY15428" fmla="*/ 1421722 h 4397375"/>
              <a:gd name="connsiteX15429" fmla="*/ 5297825 w 12191954"/>
              <a:gd name="connsiteY15429" fmla="*/ 1421722 h 4397375"/>
              <a:gd name="connsiteX15430" fmla="*/ 5301970 w 12191954"/>
              <a:gd name="connsiteY15430" fmla="*/ 1415284 h 4397375"/>
              <a:gd name="connsiteX15431" fmla="*/ 5306118 w 12191954"/>
              <a:gd name="connsiteY15431" fmla="*/ 1409919 h 4397375"/>
              <a:gd name="connsiteX15432" fmla="*/ 5310780 w 12191954"/>
              <a:gd name="connsiteY15432" fmla="*/ 1406164 h 4397375"/>
              <a:gd name="connsiteX15433" fmla="*/ 5315441 w 12191954"/>
              <a:gd name="connsiteY15433" fmla="*/ 1402409 h 4397375"/>
              <a:gd name="connsiteX15434" fmla="*/ 5320622 w 12191954"/>
              <a:gd name="connsiteY15434" fmla="*/ 1399726 h 4397375"/>
              <a:gd name="connsiteX15435" fmla="*/ 5325801 w 12191954"/>
              <a:gd name="connsiteY15435" fmla="*/ 1397580 h 4397375"/>
              <a:gd name="connsiteX15436" fmla="*/ 3527384 w 12191954"/>
              <a:gd name="connsiteY15436" fmla="*/ 1393825 h 4397375"/>
              <a:gd name="connsiteX15437" fmla="*/ 3522725 w 12191954"/>
              <a:gd name="connsiteY15437" fmla="*/ 1406700 h 4397375"/>
              <a:gd name="connsiteX15438" fmla="*/ 3517548 w 12191954"/>
              <a:gd name="connsiteY15438" fmla="*/ 1418503 h 4397375"/>
              <a:gd name="connsiteX15439" fmla="*/ 3512372 w 12191954"/>
              <a:gd name="connsiteY15439" fmla="*/ 1429232 h 4397375"/>
              <a:gd name="connsiteX15440" fmla="*/ 3506677 w 12191954"/>
              <a:gd name="connsiteY15440" fmla="*/ 1438889 h 4397375"/>
              <a:gd name="connsiteX15441" fmla="*/ 3500983 w 12191954"/>
              <a:gd name="connsiteY15441" fmla="*/ 1448545 h 4397375"/>
              <a:gd name="connsiteX15442" fmla="*/ 3493735 w 12191954"/>
              <a:gd name="connsiteY15442" fmla="*/ 1457128 h 4397375"/>
              <a:gd name="connsiteX15443" fmla="*/ 3487523 w 12191954"/>
              <a:gd name="connsiteY15443" fmla="*/ 1464639 h 4397375"/>
              <a:gd name="connsiteX15444" fmla="*/ 3480793 w 12191954"/>
              <a:gd name="connsiteY15444" fmla="*/ 1471613 h 4397375"/>
              <a:gd name="connsiteX15445" fmla="*/ 3479758 w 12191954"/>
              <a:gd name="connsiteY15445" fmla="*/ 1459811 h 4397375"/>
              <a:gd name="connsiteX15446" fmla="*/ 3480793 w 12191954"/>
              <a:gd name="connsiteY15446" fmla="*/ 1449618 h 4397375"/>
              <a:gd name="connsiteX15447" fmla="*/ 3481829 w 12191954"/>
              <a:gd name="connsiteY15447" fmla="*/ 1439961 h 4397375"/>
              <a:gd name="connsiteX15448" fmla="*/ 3483382 w 12191954"/>
              <a:gd name="connsiteY15448" fmla="*/ 1432451 h 4397375"/>
              <a:gd name="connsiteX15449" fmla="*/ 3485453 w 12191954"/>
              <a:gd name="connsiteY15449" fmla="*/ 1426013 h 4397375"/>
              <a:gd name="connsiteX15450" fmla="*/ 3488041 w 12191954"/>
              <a:gd name="connsiteY15450" fmla="*/ 1419576 h 4397375"/>
              <a:gd name="connsiteX15451" fmla="*/ 3491147 w 12191954"/>
              <a:gd name="connsiteY15451" fmla="*/ 1414747 h 4397375"/>
              <a:gd name="connsiteX15452" fmla="*/ 3493735 w 12191954"/>
              <a:gd name="connsiteY15452" fmla="*/ 1410992 h 4397375"/>
              <a:gd name="connsiteX15453" fmla="*/ 3497358 w 12191954"/>
              <a:gd name="connsiteY15453" fmla="*/ 1407237 h 4397375"/>
              <a:gd name="connsiteX15454" fmla="*/ 3501500 w 12191954"/>
              <a:gd name="connsiteY15454" fmla="*/ 1404018 h 4397375"/>
              <a:gd name="connsiteX15455" fmla="*/ 3505642 w 12191954"/>
              <a:gd name="connsiteY15455" fmla="*/ 1401872 h 4397375"/>
              <a:gd name="connsiteX15456" fmla="*/ 3509783 w 12191954"/>
              <a:gd name="connsiteY15456" fmla="*/ 1399726 h 4397375"/>
              <a:gd name="connsiteX15457" fmla="*/ 3518065 w 12191954"/>
              <a:gd name="connsiteY15457" fmla="*/ 1396507 h 4397375"/>
              <a:gd name="connsiteX15458" fmla="*/ 5080001 w 12191954"/>
              <a:gd name="connsiteY15458" fmla="*/ 1390650 h 4397375"/>
              <a:gd name="connsiteX15459" fmla="*/ 5081587 w 12191954"/>
              <a:gd name="connsiteY15459" fmla="*/ 1390650 h 4397375"/>
              <a:gd name="connsiteX15460" fmla="*/ 5083703 w 12191954"/>
              <a:gd name="connsiteY15460" fmla="*/ 1391717 h 4397375"/>
              <a:gd name="connsiteX15461" fmla="*/ 5085819 w 12191954"/>
              <a:gd name="connsiteY15461" fmla="*/ 1392784 h 4397375"/>
              <a:gd name="connsiteX15462" fmla="*/ 5087938 w 12191954"/>
              <a:gd name="connsiteY15462" fmla="*/ 1397584 h 4397375"/>
              <a:gd name="connsiteX15463" fmla="*/ 5089522 w 12191954"/>
              <a:gd name="connsiteY15463" fmla="*/ 1402385 h 4397375"/>
              <a:gd name="connsiteX15464" fmla="*/ 5090581 w 12191954"/>
              <a:gd name="connsiteY15464" fmla="*/ 1406652 h 4397375"/>
              <a:gd name="connsiteX15465" fmla="*/ 5091109 w 12191954"/>
              <a:gd name="connsiteY15465" fmla="*/ 1410386 h 4397375"/>
              <a:gd name="connsiteX15466" fmla="*/ 5091109 w 12191954"/>
              <a:gd name="connsiteY15466" fmla="*/ 1414653 h 4397375"/>
              <a:gd name="connsiteX15467" fmla="*/ 5090581 w 12191954"/>
              <a:gd name="connsiteY15467" fmla="*/ 1418920 h 4397375"/>
              <a:gd name="connsiteX15468" fmla="*/ 5089522 w 12191954"/>
              <a:gd name="connsiteY15468" fmla="*/ 1426921 h 4397375"/>
              <a:gd name="connsiteX15469" fmla="*/ 5086877 w 12191954"/>
              <a:gd name="connsiteY15469" fmla="*/ 1433856 h 4397375"/>
              <a:gd name="connsiteX15470" fmla="*/ 5084760 w 12191954"/>
              <a:gd name="connsiteY15470" fmla="*/ 1441323 h 4397375"/>
              <a:gd name="connsiteX15471" fmla="*/ 5081587 w 12191954"/>
              <a:gd name="connsiteY15471" fmla="*/ 1448791 h 4397375"/>
              <a:gd name="connsiteX15472" fmla="*/ 5079470 w 12191954"/>
              <a:gd name="connsiteY15472" fmla="*/ 1457325 h 4397375"/>
              <a:gd name="connsiteX15473" fmla="*/ 5078414 w 12191954"/>
              <a:gd name="connsiteY15473" fmla="*/ 1457325 h 4397375"/>
              <a:gd name="connsiteX15474" fmla="*/ 5076297 w 12191954"/>
              <a:gd name="connsiteY15474" fmla="*/ 1456258 h 4397375"/>
              <a:gd name="connsiteX15475" fmla="*/ 5074180 w 12191954"/>
              <a:gd name="connsiteY15475" fmla="*/ 1453591 h 4397375"/>
              <a:gd name="connsiteX15476" fmla="*/ 5071535 w 12191954"/>
              <a:gd name="connsiteY15476" fmla="*/ 1449858 h 4397375"/>
              <a:gd name="connsiteX15477" fmla="*/ 5069950 w 12191954"/>
              <a:gd name="connsiteY15477" fmla="*/ 1444524 h 4397375"/>
              <a:gd name="connsiteX15478" fmla="*/ 5068890 w 12191954"/>
              <a:gd name="connsiteY15478" fmla="*/ 1439190 h 4397375"/>
              <a:gd name="connsiteX15479" fmla="*/ 5068360 w 12191954"/>
              <a:gd name="connsiteY15479" fmla="*/ 1432789 h 4397375"/>
              <a:gd name="connsiteX15480" fmla="*/ 5067303 w 12191954"/>
              <a:gd name="connsiteY15480" fmla="*/ 1426388 h 4397375"/>
              <a:gd name="connsiteX15481" fmla="*/ 5067303 w 12191954"/>
              <a:gd name="connsiteY15481" fmla="*/ 1419454 h 4397375"/>
              <a:gd name="connsiteX15482" fmla="*/ 5068890 w 12191954"/>
              <a:gd name="connsiteY15482" fmla="*/ 1413053 h 4397375"/>
              <a:gd name="connsiteX15483" fmla="*/ 5069419 w 12191954"/>
              <a:gd name="connsiteY15483" fmla="*/ 1407186 h 4397375"/>
              <a:gd name="connsiteX15484" fmla="*/ 5071006 w 12191954"/>
              <a:gd name="connsiteY15484" fmla="*/ 1401852 h 4397375"/>
              <a:gd name="connsiteX15485" fmla="*/ 5073122 w 12191954"/>
              <a:gd name="connsiteY15485" fmla="*/ 1397051 h 4397375"/>
              <a:gd name="connsiteX15486" fmla="*/ 5075769 w 12191954"/>
              <a:gd name="connsiteY15486" fmla="*/ 1393851 h 4397375"/>
              <a:gd name="connsiteX15487" fmla="*/ 5076825 w 12191954"/>
              <a:gd name="connsiteY15487" fmla="*/ 1392784 h 4397375"/>
              <a:gd name="connsiteX15488" fmla="*/ 5078414 w 12191954"/>
              <a:gd name="connsiteY15488" fmla="*/ 1391717 h 4397375"/>
              <a:gd name="connsiteX15489" fmla="*/ 3270983 w 12191954"/>
              <a:gd name="connsiteY15489" fmla="*/ 1390650 h 4397375"/>
              <a:gd name="connsiteX15490" fmla="*/ 3273050 w 12191954"/>
              <a:gd name="connsiteY15490" fmla="*/ 1390650 h 4397375"/>
              <a:gd name="connsiteX15491" fmla="*/ 3274601 w 12191954"/>
              <a:gd name="connsiteY15491" fmla="*/ 1391717 h 4397375"/>
              <a:gd name="connsiteX15492" fmla="*/ 3276152 w 12191954"/>
              <a:gd name="connsiteY15492" fmla="*/ 1392784 h 4397375"/>
              <a:gd name="connsiteX15493" fmla="*/ 3278736 w 12191954"/>
              <a:gd name="connsiteY15493" fmla="*/ 1397584 h 4397375"/>
              <a:gd name="connsiteX15494" fmla="*/ 3279770 w 12191954"/>
              <a:gd name="connsiteY15494" fmla="*/ 1402385 h 4397375"/>
              <a:gd name="connsiteX15495" fmla="*/ 3280803 w 12191954"/>
              <a:gd name="connsiteY15495" fmla="*/ 1406652 h 4397375"/>
              <a:gd name="connsiteX15496" fmla="*/ 3281320 w 12191954"/>
              <a:gd name="connsiteY15496" fmla="*/ 1410386 h 4397375"/>
              <a:gd name="connsiteX15497" fmla="*/ 3281320 w 12191954"/>
              <a:gd name="connsiteY15497" fmla="*/ 1414653 h 4397375"/>
              <a:gd name="connsiteX15498" fmla="*/ 3281320 w 12191954"/>
              <a:gd name="connsiteY15498" fmla="*/ 1418920 h 4397375"/>
              <a:gd name="connsiteX15499" fmla="*/ 3280287 w 12191954"/>
              <a:gd name="connsiteY15499" fmla="*/ 1426921 h 4397375"/>
              <a:gd name="connsiteX15500" fmla="*/ 3278219 w 12191954"/>
              <a:gd name="connsiteY15500" fmla="*/ 1433856 h 4397375"/>
              <a:gd name="connsiteX15501" fmla="*/ 3275118 w 12191954"/>
              <a:gd name="connsiteY15501" fmla="*/ 1441323 h 4397375"/>
              <a:gd name="connsiteX15502" fmla="*/ 3273050 w 12191954"/>
              <a:gd name="connsiteY15502" fmla="*/ 1448791 h 4397375"/>
              <a:gd name="connsiteX15503" fmla="*/ 3270466 w 12191954"/>
              <a:gd name="connsiteY15503" fmla="*/ 1457325 h 4397375"/>
              <a:gd name="connsiteX15504" fmla="*/ 3268915 w 12191954"/>
              <a:gd name="connsiteY15504" fmla="*/ 1457325 h 4397375"/>
              <a:gd name="connsiteX15505" fmla="*/ 3267365 w 12191954"/>
              <a:gd name="connsiteY15505" fmla="*/ 1456258 h 4397375"/>
              <a:gd name="connsiteX15506" fmla="*/ 3264780 w 12191954"/>
              <a:gd name="connsiteY15506" fmla="*/ 1453591 h 4397375"/>
              <a:gd name="connsiteX15507" fmla="*/ 3262713 w 12191954"/>
              <a:gd name="connsiteY15507" fmla="*/ 1449858 h 4397375"/>
              <a:gd name="connsiteX15508" fmla="*/ 3261163 w 12191954"/>
              <a:gd name="connsiteY15508" fmla="*/ 1444524 h 4397375"/>
              <a:gd name="connsiteX15509" fmla="*/ 3260129 w 12191954"/>
              <a:gd name="connsiteY15509" fmla="*/ 1439190 h 4397375"/>
              <a:gd name="connsiteX15510" fmla="*/ 3259095 w 12191954"/>
              <a:gd name="connsiteY15510" fmla="*/ 1432789 h 4397375"/>
              <a:gd name="connsiteX15511" fmla="*/ 3259095 w 12191954"/>
              <a:gd name="connsiteY15511" fmla="*/ 1426388 h 4397375"/>
              <a:gd name="connsiteX15512" fmla="*/ 3259095 w 12191954"/>
              <a:gd name="connsiteY15512" fmla="*/ 1419454 h 4397375"/>
              <a:gd name="connsiteX15513" fmla="*/ 3259612 w 12191954"/>
              <a:gd name="connsiteY15513" fmla="*/ 1413053 h 4397375"/>
              <a:gd name="connsiteX15514" fmla="*/ 3260646 w 12191954"/>
              <a:gd name="connsiteY15514" fmla="*/ 1407186 h 4397375"/>
              <a:gd name="connsiteX15515" fmla="*/ 3261679 w 12191954"/>
              <a:gd name="connsiteY15515" fmla="*/ 1401852 h 4397375"/>
              <a:gd name="connsiteX15516" fmla="*/ 3264264 w 12191954"/>
              <a:gd name="connsiteY15516" fmla="*/ 1397051 h 4397375"/>
              <a:gd name="connsiteX15517" fmla="*/ 3266331 w 12191954"/>
              <a:gd name="connsiteY15517" fmla="*/ 1393851 h 4397375"/>
              <a:gd name="connsiteX15518" fmla="*/ 3267365 w 12191954"/>
              <a:gd name="connsiteY15518" fmla="*/ 1392784 h 4397375"/>
              <a:gd name="connsiteX15519" fmla="*/ 3269432 w 12191954"/>
              <a:gd name="connsiteY15519" fmla="*/ 1391717 h 4397375"/>
              <a:gd name="connsiteX15520" fmla="*/ 4845017 w 12191954"/>
              <a:gd name="connsiteY15520" fmla="*/ 1381125 h 4397375"/>
              <a:gd name="connsiteX15521" fmla="*/ 4853913 w 12191954"/>
              <a:gd name="connsiteY15521" fmla="*/ 1381125 h 4397375"/>
              <a:gd name="connsiteX15522" fmla="*/ 4862285 w 12191954"/>
              <a:gd name="connsiteY15522" fmla="*/ 1382701 h 4397375"/>
              <a:gd name="connsiteX15523" fmla="*/ 4870135 w 12191954"/>
              <a:gd name="connsiteY15523" fmla="*/ 1384278 h 4397375"/>
              <a:gd name="connsiteX15524" fmla="*/ 4884271 w 12191954"/>
              <a:gd name="connsiteY15524" fmla="*/ 1388481 h 4397375"/>
              <a:gd name="connsiteX15525" fmla="*/ 4894226 w 12191954"/>
              <a:gd name="connsiteY15525" fmla="*/ 1391109 h 4397375"/>
              <a:gd name="connsiteX15526" fmla="*/ 4891082 w 12191954"/>
              <a:gd name="connsiteY15526" fmla="*/ 1396363 h 4397375"/>
              <a:gd name="connsiteX15527" fmla="*/ 4887939 w 12191954"/>
              <a:gd name="connsiteY15527" fmla="*/ 1403719 h 4397375"/>
              <a:gd name="connsiteX15528" fmla="*/ 4885319 w 12191954"/>
              <a:gd name="connsiteY15528" fmla="*/ 1410550 h 4397375"/>
              <a:gd name="connsiteX15529" fmla="*/ 4883750 w 12191954"/>
              <a:gd name="connsiteY15529" fmla="*/ 1418957 h 4397375"/>
              <a:gd name="connsiteX15530" fmla="*/ 4880082 w 12191954"/>
              <a:gd name="connsiteY15530" fmla="*/ 1437348 h 4397375"/>
              <a:gd name="connsiteX15531" fmla="*/ 4876940 w 12191954"/>
              <a:gd name="connsiteY15531" fmla="*/ 1455738 h 4397375"/>
              <a:gd name="connsiteX15532" fmla="*/ 4870660 w 12191954"/>
              <a:gd name="connsiteY15532" fmla="*/ 1451009 h 4397375"/>
              <a:gd name="connsiteX15533" fmla="*/ 4864901 w 12191954"/>
              <a:gd name="connsiteY15533" fmla="*/ 1446806 h 4397375"/>
              <a:gd name="connsiteX15534" fmla="*/ 4859667 w 12191954"/>
              <a:gd name="connsiteY15534" fmla="*/ 1443127 h 4397375"/>
              <a:gd name="connsiteX15535" fmla="*/ 4854437 w 12191954"/>
              <a:gd name="connsiteY15535" fmla="*/ 1441026 h 4397375"/>
              <a:gd name="connsiteX15536" fmla="*/ 4849724 w 12191954"/>
              <a:gd name="connsiteY15536" fmla="*/ 1438398 h 4397375"/>
              <a:gd name="connsiteX15537" fmla="*/ 4844492 w 12191954"/>
              <a:gd name="connsiteY15537" fmla="*/ 1437348 h 4397375"/>
              <a:gd name="connsiteX15538" fmla="*/ 4839774 w 12191954"/>
              <a:gd name="connsiteY15538" fmla="*/ 1436822 h 4397375"/>
              <a:gd name="connsiteX15539" fmla="*/ 4835067 w 12191954"/>
              <a:gd name="connsiteY15539" fmla="*/ 1436822 h 4397375"/>
              <a:gd name="connsiteX15540" fmla="*/ 4830350 w 12191954"/>
              <a:gd name="connsiteY15540" fmla="*/ 1436822 h 4397375"/>
              <a:gd name="connsiteX15541" fmla="*/ 4825113 w 12191954"/>
              <a:gd name="connsiteY15541" fmla="*/ 1437873 h 4397375"/>
              <a:gd name="connsiteX15542" fmla="*/ 4820401 w 12191954"/>
              <a:gd name="connsiteY15542" fmla="*/ 1439449 h 4397375"/>
              <a:gd name="connsiteX15543" fmla="*/ 4815166 w 12191954"/>
              <a:gd name="connsiteY15543" fmla="*/ 1441551 h 4397375"/>
              <a:gd name="connsiteX15544" fmla="*/ 4810454 w 12191954"/>
              <a:gd name="connsiteY15544" fmla="*/ 1444178 h 4397375"/>
              <a:gd name="connsiteX15545" fmla="*/ 4805218 w 12191954"/>
              <a:gd name="connsiteY15545" fmla="*/ 1447331 h 4397375"/>
              <a:gd name="connsiteX15546" fmla="*/ 4794224 w 12191954"/>
              <a:gd name="connsiteY15546" fmla="*/ 1454687 h 4397375"/>
              <a:gd name="connsiteX15547" fmla="*/ 4794224 w 12191954"/>
              <a:gd name="connsiteY15547" fmla="*/ 1445755 h 4397375"/>
              <a:gd name="connsiteX15548" fmla="*/ 4794748 w 12191954"/>
              <a:gd name="connsiteY15548" fmla="*/ 1436822 h 4397375"/>
              <a:gd name="connsiteX15549" fmla="*/ 4795796 w 12191954"/>
              <a:gd name="connsiteY15549" fmla="*/ 1428941 h 4397375"/>
              <a:gd name="connsiteX15550" fmla="*/ 4797366 w 12191954"/>
              <a:gd name="connsiteY15550" fmla="*/ 1422110 h 4397375"/>
              <a:gd name="connsiteX15551" fmla="*/ 4799460 w 12191954"/>
              <a:gd name="connsiteY15551" fmla="*/ 1415279 h 4397375"/>
              <a:gd name="connsiteX15552" fmla="*/ 4801554 w 12191954"/>
              <a:gd name="connsiteY15552" fmla="*/ 1409499 h 4397375"/>
              <a:gd name="connsiteX15553" fmla="*/ 4804695 w 12191954"/>
              <a:gd name="connsiteY15553" fmla="*/ 1404245 h 4397375"/>
              <a:gd name="connsiteX15554" fmla="*/ 4806789 w 12191954"/>
              <a:gd name="connsiteY15554" fmla="*/ 1400041 h 4397375"/>
              <a:gd name="connsiteX15555" fmla="*/ 4810454 w 12191954"/>
              <a:gd name="connsiteY15555" fmla="*/ 1395838 h 4397375"/>
              <a:gd name="connsiteX15556" fmla="*/ 4813594 w 12191954"/>
              <a:gd name="connsiteY15556" fmla="*/ 1392685 h 4397375"/>
              <a:gd name="connsiteX15557" fmla="*/ 4816736 w 12191954"/>
              <a:gd name="connsiteY15557" fmla="*/ 1389532 h 4397375"/>
              <a:gd name="connsiteX15558" fmla="*/ 4820401 w 12191954"/>
              <a:gd name="connsiteY15558" fmla="*/ 1387430 h 4397375"/>
              <a:gd name="connsiteX15559" fmla="*/ 4824592 w 12191954"/>
              <a:gd name="connsiteY15559" fmla="*/ 1385329 h 4397375"/>
              <a:gd name="connsiteX15560" fmla="*/ 4828784 w 12191954"/>
              <a:gd name="connsiteY15560" fmla="*/ 1383752 h 4397375"/>
              <a:gd name="connsiteX15561" fmla="*/ 4832966 w 12191954"/>
              <a:gd name="connsiteY15561" fmla="*/ 1382701 h 4397375"/>
              <a:gd name="connsiteX15562" fmla="*/ 4836640 w 12191954"/>
              <a:gd name="connsiteY15562" fmla="*/ 1381651 h 4397375"/>
              <a:gd name="connsiteX15563" fmla="*/ 3036313 w 12191954"/>
              <a:gd name="connsiteY15563" fmla="*/ 1381125 h 4397375"/>
              <a:gd name="connsiteX15564" fmla="*/ 3044780 w 12191954"/>
              <a:gd name="connsiteY15564" fmla="*/ 1381125 h 4397375"/>
              <a:gd name="connsiteX15565" fmla="*/ 3053247 w 12191954"/>
              <a:gd name="connsiteY15565" fmla="*/ 1382701 h 4397375"/>
              <a:gd name="connsiteX15566" fmla="*/ 3061185 w 12191954"/>
              <a:gd name="connsiteY15566" fmla="*/ 1384278 h 4397375"/>
              <a:gd name="connsiteX15567" fmla="*/ 3075472 w 12191954"/>
              <a:gd name="connsiteY15567" fmla="*/ 1388481 h 4397375"/>
              <a:gd name="connsiteX15568" fmla="*/ 3086055 w 12191954"/>
              <a:gd name="connsiteY15568" fmla="*/ 1391109 h 4397375"/>
              <a:gd name="connsiteX15569" fmla="*/ 3082880 w 12191954"/>
              <a:gd name="connsiteY15569" fmla="*/ 1396363 h 4397375"/>
              <a:gd name="connsiteX15570" fmla="*/ 3079705 w 12191954"/>
              <a:gd name="connsiteY15570" fmla="*/ 1403719 h 4397375"/>
              <a:gd name="connsiteX15571" fmla="*/ 3077588 w 12191954"/>
              <a:gd name="connsiteY15571" fmla="*/ 1410550 h 4397375"/>
              <a:gd name="connsiteX15572" fmla="*/ 3074943 w 12191954"/>
              <a:gd name="connsiteY15572" fmla="*/ 1418957 h 4397375"/>
              <a:gd name="connsiteX15573" fmla="*/ 3071238 w 12191954"/>
              <a:gd name="connsiteY15573" fmla="*/ 1437348 h 4397375"/>
              <a:gd name="connsiteX15574" fmla="*/ 3068063 w 12191954"/>
              <a:gd name="connsiteY15574" fmla="*/ 1455738 h 4397375"/>
              <a:gd name="connsiteX15575" fmla="*/ 3061713 w 12191954"/>
              <a:gd name="connsiteY15575" fmla="*/ 1451009 h 4397375"/>
              <a:gd name="connsiteX15576" fmla="*/ 3056422 w 12191954"/>
              <a:gd name="connsiteY15576" fmla="*/ 1446806 h 4397375"/>
              <a:gd name="connsiteX15577" fmla="*/ 3051130 w 12191954"/>
              <a:gd name="connsiteY15577" fmla="*/ 1443127 h 4397375"/>
              <a:gd name="connsiteX15578" fmla="*/ 3045838 w 12191954"/>
              <a:gd name="connsiteY15578" fmla="*/ 1441026 h 4397375"/>
              <a:gd name="connsiteX15579" fmla="*/ 3040547 w 12191954"/>
              <a:gd name="connsiteY15579" fmla="*/ 1438398 h 4397375"/>
              <a:gd name="connsiteX15580" fmla="*/ 3035784 w 12191954"/>
              <a:gd name="connsiteY15580" fmla="*/ 1437348 h 4397375"/>
              <a:gd name="connsiteX15581" fmla="*/ 3030493 w 12191954"/>
              <a:gd name="connsiteY15581" fmla="*/ 1436822 h 4397375"/>
              <a:gd name="connsiteX15582" fmla="*/ 3025730 w 12191954"/>
              <a:gd name="connsiteY15582" fmla="*/ 1436822 h 4397375"/>
              <a:gd name="connsiteX15583" fmla="*/ 3020967 w 12191954"/>
              <a:gd name="connsiteY15583" fmla="*/ 1436822 h 4397375"/>
              <a:gd name="connsiteX15584" fmla="*/ 3016205 w 12191954"/>
              <a:gd name="connsiteY15584" fmla="*/ 1437873 h 4397375"/>
              <a:gd name="connsiteX15585" fmla="*/ 3010913 w 12191954"/>
              <a:gd name="connsiteY15585" fmla="*/ 1439449 h 4397375"/>
              <a:gd name="connsiteX15586" fmla="*/ 3006151 w 12191954"/>
              <a:gd name="connsiteY15586" fmla="*/ 1441551 h 4397375"/>
              <a:gd name="connsiteX15587" fmla="*/ 3000859 w 12191954"/>
              <a:gd name="connsiteY15587" fmla="*/ 1444178 h 4397375"/>
              <a:gd name="connsiteX15588" fmla="*/ 2995568 w 12191954"/>
              <a:gd name="connsiteY15588" fmla="*/ 1447331 h 4397375"/>
              <a:gd name="connsiteX15589" fmla="*/ 2984455 w 12191954"/>
              <a:gd name="connsiteY15589" fmla="*/ 1454687 h 4397375"/>
              <a:gd name="connsiteX15590" fmla="*/ 2984985 w 12191954"/>
              <a:gd name="connsiteY15590" fmla="*/ 1445755 h 4397375"/>
              <a:gd name="connsiteX15591" fmla="*/ 2985513 w 12191954"/>
              <a:gd name="connsiteY15591" fmla="*/ 1436822 h 4397375"/>
              <a:gd name="connsiteX15592" fmla="*/ 2986572 w 12191954"/>
              <a:gd name="connsiteY15592" fmla="*/ 1428941 h 4397375"/>
              <a:gd name="connsiteX15593" fmla="*/ 2988688 w 12191954"/>
              <a:gd name="connsiteY15593" fmla="*/ 1422110 h 4397375"/>
              <a:gd name="connsiteX15594" fmla="*/ 2990276 w 12191954"/>
              <a:gd name="connsiteY15594" fmla="*/ 1415279 h 4397375"/>
              <a:gd name="connsiteX15595" fmla="*/ 2992392 w 12191954"/>
              <a:gd name="connsiteY15595" fmla="*/ 1409499 h 4397375"/>
              <a:gd name="connsiteX15596" fmla="*/ 2995038 w 12191954"/>
              <a:gd name="connsiteY15596" fmla="*/ 1404245 h 4397375"/>
              <a:gd name="connsiteX15597" fmla="*/ 2997684 w 12191954"/>
              <a:gd name="connsiteY15597" fmla="*/ 1400041 h 4397375"/>
              <a:gd name="connsiteX15598" fmla="*/ 3000859 w 12191954"/>
              <a:gd name="connsiteY15598" fmla="*/ 1395838 h 4397375"/>
              <a:gd name="connsiteX15599" fmla="*/ 3004563 w 12191954"/>
              <a:gd name="connsiteY15599" fmla="*/ 1392685 h 4397375"/>
              <a:gd name="connsiteX15600" fmla="*/ 3008267 w 12191954"/>
              <a:gd name="connsiteY15600" fmla="*/ 1389532 h 4397375"/>
              <a:gd name="connsiteX15601" fmla="*/ 3011442 w 12191954"/>
              <a:gd name="connsiteY15601" fmla="*/ 1387430 h 4397375"/>
              <a:gd name="connsiteX15602" fmla="*/ 3015147 w 12191954"/>
              <a:gd name="connsiteY15602" fmla="*/ 1385329 h 4397375"/>
              <a:gd name="connsiteX15603" fmla="*/ 3019380 w 12191954"/>
              <a:gd name="connsiteY15603" fmla="*/ 1383752 h 4397375"/>
              <a:gd name="connsiteX15604" fmla="*/ 3023613 w 12191954"/>
              <a:gd name="connsiteY15604" fmla="*/ 1382701 h 4397375"/>
              <a:gd name="connsiteX15605" fmla="*/ 3027317 w 12191954"/>
              <a:gd name="connsiteY15605" fmla="*/ 1381651 h 4397375"/>
              <a:gd name="connsiteX15606" fmla="*/ 6845254 w 12191954"/>
              <a:gd name="connsiteY15606" fmla="*/ 1362075 h 4397375"/>
              <a:gd name="connsiteX15607" fmla="*/ 6863775 w 12191954"/>
              <a:gd name="connsiteY15607" fmla="*/ 1363112 h 4397375"/>
              <a:gd name="connsiteX15608" fmla="*/ 6864304 w 12191954"/>
              <a:gd name="connsiteY15608" fmla="*/ 1371406 h 4397375"/>
              <a:gd name="connsiteX15609" fmla="*/ 6863775 w 12191954"/>
              <a:gd name="connsiteY15609" fmla="*/ 1379181 h 4397375"/>
              <a:gd name="connsiteX15610" fmla="*/ 6862717 w 12191954"/>
              <a:gd name="connsiteY15610" fmla="*/ 1385402 h 4397375"/>
              <a:gd name="connsiteX15611" fmla="*/ 6861658 w 12191954"/>
              <a:gd name="connsiteY15611" fmla="*/ 1391622 h 4397375"/>
              <a:gd name="connsiteX15612" fmla="*/ 6859542 w 12191954"/>
              <a:gd name="connsiteY15612" fmla="*/ 1401989 h 4397375"/>
              <a:gd name="connsiteX15613" fmla="*/ 6857954 w 12191954"/>
              <a:gd name="connsiteY15613" fmla="*/ 1407173 h 4397375"/>
              <a:gd name="connsiteX15614" fmla="*/ 6856896 w 12191954"/>
              <a:gd name="connsiteY15614" fmla="*/ 1412875 h 4397375"/>
              <a:gd name="connsiteX15615" fmla="*/ 6855308 w 12191954"/>
              <a:gd name="connsiteY15615" fmla="*/ 1412357 h 4397375"/>
              <a:gd name="connsiteX15616" fmla="*/ 6853721 w 12191954"/>
              <a:gd name="connsiteY15616" fmla="*/ 1411320 h 4397375"/>
              <a:gd name="connsiteX15617" fmla="*/ 6850546 w 12191954"/>
              <a:gd name="connsiteY15617" fmla="*/ 1407691 h 4397375"/>
              <a:gd name="connsiteX15618" fmla="*/ 6847900 w 12191954"/>
              <a:gd name="connsiteY15618" fmla="*/ 1403026 h 4397375"/>
              <a:gd name="connsiteX15619" fmla="*/ 6846842 w 12191954"/>
              <a:gd name="connsiteY15619" fmla="*/ 1397324 h 4397375"/>
              <a:gd name="connsiteX15620" fmla="*/ 6845783 w 12191954"/>
              <a:gd name="connsiteY15620" fmla="*/ 1390067 h 4397375"/>
              <a:gd name="connsiteX15621" fmla="*/ 6845254 w 12191954"/>
              <a:gd name="connsiteY15621" fmla="*/ 1382291 h 4397375"/>
              <a:gd name="connsiteX15622" fmla="*/ 6845254 w 12191954"/>
              <a:gd name="connsiteY15622" fmla="*/ 1372961 h 4397375"/>
              <a:gd name="connsiteX15623" fmla="*/ 1823734 w 12191954"/>
              <a:gd name="connsiteY15623" fmla="*/ 1357313 h 4397375"/>
              <a:gd name="connsiteX15624" fmla="*/ 1825390 w 12191954"/>
              <a:gd name="connsiteY15624" fmla="*/ 1357313 h 4397375"/>
              <a:gd name="connsiteX15625" fmla="*/ 1827599 w 12191954"/>
              <a:gd name="connsiteY15625" fmla="*/ 1357837 h 4397375"/>
              <a:gd name="connsiteX15626" fmla="*/ 1829255 w 12191954"/>
              <a:gd name="connsiteY15626" fmla="*/ 1359409 h 4397375"/>
              <a:gd name="connsiteX15627" fmla="*/ 1830912 w 12191954"/>
              <a:gd name="connsiteY15627" fmla="*/ 1361505 h 4397375"/>
              <a:gd name="connsiteX15628" fmla="*/ 1834777 w 12191954"/>
              <a:gd name="connsiteY15628" fmla="*/ 1368318 h 4397375"/>
              <a:gd name="connsiteX15629" fmla="*/ 1838090 w 12191954"/>
              <a:gd name="connsiteY15629" fmla="*/ 1375130 h 4397375"/>
              <a:gd name="connsiteX15630" fmla="*/ 1843059 w 12191954"/>
              <a:gd name="connsiteY15630" fmla="*/ 1385611 h 4397375"/>
              <a:gd name="connsiteX15631" fmla="*/ 1841955 w 12191954"/>
              <a:gd name="connsiteY15631" fmla="*/ 1389279 h 4397375"/>
              <a:gd name="connsiteX15632" fmla="*/ 1840851 w 12191954"/>
              <a:gd name="connsiteY15632" fmla="*/ 1392423 h 4397375"/>
              <a:gd name="connsiteX15633" fmla="*/ 1839194 w 12191954"/>
              <a:gd name="connsiteY15633" fmla="*/ 1397663 h 4397375"/>
              <a:gd name="connsiteX15634" fmla="*/ 1837538 w 12191954"/>
              <a:gd name="connsiteY15634" fmla="*/ 1403428 h 4397375"/>
              <a:gd name="connsiteX15635" fmla="*/ 1836433 w 12191954"/>
              <a:gd name="connsiteY15635" fmla="*/ 1407096 h 4397375"/>
              <a:gd name="connsiteX15636" fmla="*/ 1835881 w 12191954"/>
              <a:gd name="connsiteY15636" fmla="*/ 1411288 h 4397375"/>
              <a:gd name="connsiteX15637" fmla="*/ 1823734 w 12191954"/>
              <a:gd name="connsiteY15637" fmla="*/ 1411288 h 4397375"/>
              <a:gd name="connsiteX15638" fmla="*/ 1824286 w 12191954"/>
              <a:gd name="connsiteY15638" fmla="*/ 1397663 h 4397375"/>
              <a:gd name="connsiteX15639" fmla="*/ 1823734 w 12191954"/>
              <a:gd name="connsiteY15639" fmla="*/ 1385611 h 4397375"/>
              <a:gd name="connsiteX15640" fmla="*/ 1823181 w 12191954"/>
              <a:gd name="connsiteY15640" fmla="*/ 1380894 h 4397375"/>
              <a:gd name="connsiteX15641" fmla="*/ 1822077 w 12191954"/>
              <a:gd name="connsiteY15641" fmla="*/ 1377226 h 4397375"/>
              <a:gd name="connsiteX15642" fmla="*/ 1819868 w 12191954"/>
              <a:gd name="connsiteY15642" fmla="*/ 1374082 h 4397375"/>
              <a:gd name="connsiteX15643" fmla="*/ 1818764 w 12191954"/>
              <a:gd name="connsiteY15643" fmla="*/ 1373558 h 4397375"/>
              <a:gd name="connsiteX15644" fmla="*/ 1817660 w 12191954"/>
              <a:gd name="connsiteY15644" fmla="*/ 1373034 h 4397375"/>
              <a:gd name="connsiteX15645" fmla="*/ 1818764 w 12191954"/>
              <a:gd name="connsiteY15645" fmla="*/ 1366222 h 4397375"/>
              <a:gd name="connsiteX15646" fmla="*/ 1819868 w 12191954"/>
              <a:gd name="connsiteY15646" fmla="*/ 1361505 h 4397375"/>
              <a:gd name="connsiteX15647" fmla="*/ 1822077 w 12191954"/>
              <a:gd name="connsiteY15647" fmla="*/ 1358885 h 4397375"/>
              <a:gd name="connsiteX15648" fmla="*/ 6575719 w 12191954"/>
              <a:gd name="connsiteY15648" fmla="*/ 1355725 h 4397375"/>
              <a:gd name="connsiteX15649" fmla="*/ 6577859 w 12191954"/>
              <a:gd name="connsiteY15649" fmla="*/ 1355725 h 4397375"/>
              <a:gd name="connsiteX15650" fmla="*/ 6581070 w 12191954"/>
              <a:gd name="connsiteY15650" fmla="*/ 1356797 h 4397375"/>
              <a:gd name="connsiteX15651" fmla="*/ 6583745 w 12191954"/>
              <a:gd name="connsiteY15651" fmla="*/ 1357332 h 4397375"/>
              <a:gd name="connsiteX15652" fmla="*/ 6586421 w 12191954"/>
              <a:gd name="connsiteY15652" fmla="*/ 1358940 h 4397375"/>
              <a:gd name="connsiteX15653" fmla="*/ 6589632 w 12191954"/>
              <a:gd name="connsiteY15653" fmla="*/ 1361083 h 4397375"/>
              <a:gd name="connsiteX15654" fmla="*/ 6592842 w 12191954"/>
              <a:gd name="connsiteY15654" fmla="*/ 1364834 h 4397375"/>
              <a:gd name="connsiteX15655" fmla="*/ 6590702 w 12191954"/>
              <a:gd name="connsiteY15655" fmla="*/ 1370191 h 4397375"/>
              <a:gd name="connsiteX15656" fmla="*/ 6588561 w 12191954"/>
              <a:gd name="connsiteY15656" fmla="*/ 1375549 h 4397375"/>
              <a:gd name="connsiteX15657" fmla="*/ 6585351 w 12191954"/>
              <a:gd name="connsiteY15657" fmla="*/ 1380907 h 4397375"/>
              <a:gd name="connsiteX15658" fmla="*/ 6581605 w 12191954"/>
              <a:gd name="connsiteY15658" fmla="*/ 1385193 h 4397375"/>
              <a:gd name="connsiteX15659" fmla="*/ 6577859 w 12191954"/>
              <a:gd name="connsiteY15659" fmla="*/ 1389480 h 4397375"/>
              <a:gd name="connsiteX15660" fmla="*/ 6574648 w 12191954"/>
              <a:gd name="connsiteY15660" fmla="*/ 1393230 h 4397375"/>
              <a:gd name="connsiteX15661" fmla="*/ 6570903 w 12191954"/>
              <a:gd name="connsiteY15661" fmla="*/ 1395373 h 4397375"/>
              <a:gd name="connsiteX15662" fmla="*/ 6567157 w 12191954"/>
              <a:gd name="connsiteY15662" fmla="*/ 1397517 h 4397375"/>
              <a:gd name="connsiteX15663" fmla="*/ 6563946 w 12191954"/>
              <a:gd name="connsiteY15663" fmla="*/ 1398588 h 4397375"/>
              <a:gd name="connsiteX15664" fmla="*/ 6560200 w 12191954"/>
              <a:gd name="connsiteY15664" fmla="*/ 1398052 h 4397375"/>
              <a:gd name="connsiteX15665" fmla="*/ 6556455 w 12191954"/>
              <a:gd name="connsiteY15665" fmla="*/ 1395909 h 4397375"/>
              <a:gd name="connsiteX15666" fmla="*/ 6553779 w 12191954"/>
              <a:gd name="connsiteY15666" fmla="*/ 1393230 h 4397375"/>
              <a:gd name="connsiteX15667" fmla="*/ 6550568 w 12191954"/>
              <a:gd name="connsiteY15667" fmla="*/ 1388944 h 4397375"/>
              <a:gd name="connsiteX15668" fmla="*/ 6547893 w 12191954"/>
              <a:gd name="connsiteY15668" fmla="*/ 1382515 h 4397375"/>
              <a:gd name="connsiteX15669" fmla="*/ 6546287 w 12191954"/>
              <a:gd name="connsiteY15669" fmla="*/ 1374478 h 4397375"/>
              <a:gd name="connsiteX15670" fmla="*/ 6545217 w 12191954"/>
              <a:gd name="connsiteY15670" fmla="*/ 1364298 h 4397375"/>
              <a:gd name="connsiteX15671" fmla="*/ 6549498 w 12191954"/>
              <a:gd name="connsiteY15671" fmla="*/ 1364834 h 4397375"/>
              <a:gd name="connsiteX15672" fmla="*/ 6553779 w 12191954"/>
              <a:gd name="connsiteY15672" fmla="*/ 1364298 h 4397375"/>
              <a:gd name="connsiteX15673" fmla="*/ 6556990 w 12191954"/>
              <a:gd name="connsiteY15673" fmla="*/ 1363762 h 4397375"/>
              <a:gd name="connsiteX15674" fmla="*/ 6560200 w 12191954"/>
              <a:gd name="connsiteY15674" fmla="*/ 1362690 h 4397375"/>
              <a:gd name="connsiteX15675" fmla="*/ 6566087 w 12191954"/>
              <a:gd name="connsiteY15675" fmla="*/ 1360011 h 4397375"/>
              <a:gd name="connsiteX15676" fmla="*/ 6570903 w 12191954"/>
              <a:gd name="connsiteY15676" fmla="*/ 1357868 h 4397375"/>
              <a:gd name="connsiteX15677" fmla="*/ 5381014 w 12191954"/>
              <a:gd name="connsiteY15677" fmla="*/ 1355725 h 4397375"/>
              <a:gd name="connsiteX15678" fmla="*/ 5382061 w 12191954"/>
              <a:gd name="connsiteY15678" fmla="*/ 1355725 h 4397375"/>
              <a:gd name="connsiteX15679" fmla="*/ 5383633 w 12191954"/>
              <a:gd name="connsiteY15679" fmla="*/ 1355725 h 4397375"/>
              <a:gd name="connsiteX15680" fmla="*/ 5385729 w 12191954"/>
              <a:gd name="connsiteY15680" fmla="*/ 1356765 h 4397375"/>
              <a:gd name="connsiteX15681" fmla="*/ 5388350 w 12191954"/>
              <a:gd name="connsiteY15681" fmla="*/ 1359884 h 4397375"/>
              <a:gd name="connsiteX15682" fmla="*/ 5393591 w 12191954"/>
              <a:gd name="connsiteY15682" fmla="*/ 1367681 h 4397375"/>
              <a:gd name="connsiteX15683" fmla="*/ 5398830 w 12191954"/>
              <a:gd name="connsiteY15683" fmla="*/ 1375998 h 4397375"/>
              <a:gd name="connsiteX15684" fmla="*/ 5401449 w 12191954"/>
              <a:gd name="connsiteY15684" fmla="*/ 1379636 h 4397375"/>
              <a:gd name="connsiteX15685" fmla="*/ 5405119 w 12191954"/>
              <a:gd name="connsiteY15685" fmla="*/ 1383275 h 4397375"/>
              <a:gd name="connsiteX15686" fmla="*/ 5408263 w 12191954"/>
              <a:gd name="connsiteY15686" fmla="*/ 1384834 h 4397375"/>
              <a:gd name="connsiteX15687" fmla="*/ 5410357 w 12191954"/>
              <a:gd name="connsiteY15687" fmla="*/ 1385354 h 4397375"/>
              <a:gd name="connsiteX15688" fmla="*/ 5412454 w 12191954"/>
              <a:gd name="connsiteY15688" fmla="*/ 1385354 h 4397375"/>
              <a:gd name="connsiteX15689" fmla="*/ 5414025 w 12191954"/>
              <a:gd name="connsiteY15689" fmla="*/ 1385354 h 4397375"/>
              <a:gd name="connsiteX15690" fmla="*/ 5416122 w 12191954"/>
              <a:gd name="connsiteY15690" fmla="*/ 1384834 h 4397375"/>
              <a:gd name="connsiteX15691" fmla="*/ 5418217 w 12191954"/>
              <a:gd name="connsiteY15691" fmla="*/ 1383795 h 4397375"/>
              <a:gd name="connsiteX15692" fmla="*/ 5420313 w 12191954"/>
              <a:gd name="connsiteY15692" fmla="*/ 1382235 h 4397375"/>
              <a:gd name="connsiteX15693" fmla="*/ 5420313 w 12191954"/>
              <a:gd name="connsiteY15693" fmla="*/ 1392111 h 4397375"/>
              <a:gd name="connsiteX15694" fmla="*/ 5420837 w 12191954"/>
              <a:gd name="connsiteY15694" fmla="*/ 1395230 h 4397375"/>
              <a:gd name="connsiteX15695" fmla="*/ 5421361 w 12191954"/>
              <a:gd name="connsiteY15695" fmla="*/ 1398869 h 4397375"/>
              <a:gd name="connsiteX15696" fmla="*/ 5422409 w 12191954"/>
              <a:gd name="connsiteY15696" fmla="*/ 1401988 h 4397375"/>
              <a:gd name="connsiteX15697" fmla="*/ 5423460 w 12191954"/>
              <a:gd name="connsiteY15697" fmla="*/ 1404067 h 4397375"/>
              <a:gd name="connsiteX15698" fmla="*/ 5425031 w 12191954"/>
              <a:gd name="connsiteY15698" fmla="*/ 1406146 h 4397375"/>
              <a:gd name="connsiteX15699" fmla="*/ 5426077 w 12191954"/>
              <a:gd name="connsiteY15699" fmla="*/ 1407186 h 4397375"/>
              <a:gd name="connsiteX15700" fmla="*/ 5427650 w 12191954"/>
              <a:gd name="connsiteY15700" fmla="*/ 1411344 h 4397375"/>
              <a:gd name="connsiteX15701" fmla="*/ 5427124 w 12191954"/>
              <a:gd name="connsiteY15701" fmla="*/ 1413424 h 4397375"/>
              <a:gd name="connsiteX15702" fmla="*/ 5426077 w 12191954"/>
              <a:gd name="connsiteY15702" fmla="*/ 1413943 h 4397375"/>
              <a:gd name="connsiteX15703" fmla="*/ 5425556 w 12191954"/>
              <a:gd name="connsiteY15703" fmla="*/ 1414463 h 4397375"/>
              <a:gd name="connsiteX15704" fmla="*/ 5423460 w 12191954"/>
              <a:gd name="connsiteY15704" fmla="*/ 1413943 h 4397375"/>
              <a:gd name="connsiteX15705" fmla="*/ 5420313 w 12191954"/>
              <a:gd name="connsiteY15705" fmla="*/ 1412384 h 4397375"/>
              <a:gd name="connsiteX15706" fmla="*/ 5416122 w 12191954"/>
              <a:gd name="connsiteY15706" fmla="*/ 1409785 h 4397375"/>
              <a:gd name="connsiteX15707" fmla="*/ 5407737 w 12191954"/>
              <a:gd name="connsiteY15707" fmla="*/ 1402508 h 4397375"/>
              <a:gd name="connsiteX15708" fmla="*/ 5397781 w 12191954"/>
              <a:gd name="connsiteY15708" fmla="*/ 1393151 h 4397375"/>
              <a:gd name="connsiteX15709" fmla="*/ 5388350 w 12191954"/>
              <a:gd name="connsiteY15709" fmla="*/ 1383795 h 4397375"/>
              <a:gd name="connsiteX15710" fmla="*/ 5373678 w 12191954"/>
              <a:gd name="connsiteY15710" fmla="*/ 1368720 h 4397375"/>
              <a:gd name="connsiteX15711" fmla="*/ 5375774 w 12191954"/>
              <a:gd name="connsiteY15711" fmla="*/ 1361963 h 4397375"/>
              <a:gd name="connsiteX15712" fmla="*/ 5378918 w 12191954"/>
              <a:gd name="connsiteY15712" fmla="*/ 1358324 h 4397375"/>
              <a:gd name="connsiteX15713" fmla="*/ 5379965 w 12191954"/>
              <a:gd name="connsiteY15713" fmla="*/ 1356765 h 4397375"/>
              <a:gd name="connsiteX15714" fmla="*/ 4765844 w 12191954"/>
              <a:gd name="connsiteY15714" fmla="*/ 1355725 h 4397375"/>
              <a:gd name="connsiteX15715" fmla="*/ 4768460 w 12191954"/>
              <a:gd name="connsiteY15715" fmla="*/ 1355725 h 4397375"/>
              <a:gd name="connsiteX15716" fmla="*/ 4770553 w 12191954"/>
              <a:gd name="connsiteY15716" fmla="*/ 1356797 h 4397375"/>
              <a:gd name="connsiteX15717" fmla="*/ 4773693 w 12191954"/>
              <a:gd name="connsiteY15717" fmla="*/ 1357332 h 4397375"/>
              <a:gd name="connsiteX15718" fmla="*/ 4776309 w 12191954"/>
              <a:gd name="connsiteY15718" fmla="*/ 1358940 h 4397375"/>
              <a:gd name="connsiteX15719" fmla="*/ 4779449 w 12191954"/>
              <a:gd name="connsiteY15719" fmla="*/ 1361083 h 4397375"/>
              <a:gd name="connsiteX15720" fmla="*/ 4783112 w 12191954"/>
              <a:gd name="connsiteY15720" fmla="*/ 1364834 h 4397375"/>
              <a:gd name="connsiteX15721" fmla="*/ 4780494 w 12191954"/>
              <a:gd name="connsiteY15721" fmla="*/ 1370191 h 4397375"/>
              <a:gd name="connsiteX15722" fmla="*/ 4777881 w 12191954"/>
              <a:gd name="connsiteY15722" fmla="*/ 1375549 h 4397375"/>
              <a:gd name="connsiteX15723" fmla="*/ 4774741 w 12191954"/>
              <a:gd name="connsiteY15723" fmla="*/ 1380907 h 4397375"/>
              <a:gd name="connsiteX15724" fmla="*/ 4771600 w 12191954"/>
              <a:gd name="connsiteY15724" fmla="*/ 1385193 h 4397375"/>
              <a:gd name="connsiteX15725" fmla="*/ 4768460 w 12191954"/>
              <a:gd name="connsiteY15725" fmla="*/ 1389480 h 4397375"/>
              <a:gd name="connsiteX15726" fmla="*/ 4764797 w 12191954"/>
              <a:gd name="connsiteY15726" fmla="*/ 1393230 h 4397375"/>
              <a:gd name="connsiteX15727" fmla="*/ 4761135 w 12191954"/>
              <a:gd name="connsiteY15727" fmla="*/ 1395373 h 4397375"/>
              <a:gd name="connsiteX15728" fmla="*/ 4756950 w 12191954"/>
              <a:gd name="connsiteY15728" fmla="*/ 1397517 h 4397375"/>
              <a:gd name="connsiteX15729" fmla="*/ 4753806 w 12191954"/>
              <a:gd name="connsiteY15729" fmla="*/ 1398588 h 4397375"/>
              <a:gd name="connsiteX15730" fmla="*/ 4750146 w 12191954"/>
              <a:gd name="connsiteY15730" fmla="*/ 1398052 h 4397375"/>
              <a:gd name="connsiteX15731" fmla="*/ 4747001 w 12191954"/>
              <a:gd name="connsiteY15731" fmla="*/ 1395909 h 4397375"/>
              <a:gd name="connsiteX15732" fmla="*/ 4743862 w 12191954"/>
              <a:gd name="connsiteY15732" fmla="*/ 1393230 h 4397375"/>
              <a:gd name="connsiteX15733" fmla="*/ 4741248 w 12191954"/>
              <a:gd name="connsiteY15733" fmla="*/ 1388944 h 4397375"/>
              <a:gd name="connsiteX15734" fmla="*/ 4739157 w 12191954"/>
              <a:gd name="connsiteY15734" fmla="*/ 1382515 h 4397375"/>
              <a:gd name="connsiteX15735" fmla="*/ 4737065 w 12191954"/>
              <a:gd name="connsiteY15735" fmla="*/ 1374478 h 4397375"/>
              <a:gd name="connsiteX15736" fmla="*/ 4735495 w 12191954"/>
              <a:gd name="connsiteY15736" fmla="*/ 1364298 h 4397375"/>
              <a:gd name="connsiteX15737" fmla="*/ 4740202 w 12191954"/>
              <a:gd name="connsiteY15737" fmla="*/ 1364834 h 4397375"/>
              <a:gd name="connsiteX15738" fmla="*/ 4743862 w 12191954"/>
              <a:gd name="connsiteY15738" fmla="*/ 1364298 h 4397375"/>
              <a:gd name="connsiteX15739" fmla="*/ 4747001 w 12191954"/>
              <a:gd name="connsiteY15739" fmla="*/ 1363762 h 4397375"/>
              <a:gd name="connsiteX15740" fmla="*/ 4750665 w 12191954"/>
              <a:gd name="connsiteY15740" fmla="*/ 1362690 h 4397375"/>
              <a:gd name="connsiteX15741" fmla="*/ 4755900 w 12191954"/>
              <a:gd name="connsiteY15741" fmla="*/ 1360011 h 4397375"/>
              <a:gd name="connsiteX15742" fmla="*/ 4761135 w 12191954"/>
              <a:gd name="connsiteY15742" fmla="*/ 1357868 h 4397375"/>
              <a:gd name="connsiteX15743" fmla="*/ 3571233 w 12191954"/>
              <a:gd name="connsiteY15743" fmla="*/ 1355725 h 4397375"/>
              <a:gd name="connsiteX15744" fmla="*/ 3573329 w 12191954"/>
              <a:gd name="connsiteY15744" fmla="*/ 1355725 h 4397375"/>
              <a:gd name="connsiteX15745" fmla="*/ 3574377 w 12191954"/>
              <a:gd name="connsiteY15745" fmla="*/ 1355725 h 4397375"/>
              <a:gd name="connsiteX15746" fmla="*/ 3576474 w 12191954"/>
              <a:gd name="connsiteY15746" fmla="*/ 1356765 h 4397375"/>
              <a:gd name="connsiteX15747" fmla="*/ 3579094 w 12191954"/>
              <a:gd name="connsiteY15747" fmla="*/ 1359884 h 4397375"/>
              <a:gd name="connsiteX15748" fmla="*/ 3583810 w 12191954"/>
              <a:gd name="connsiteY15748" fmla="*/ 1367681 h 4397375"/>
              <a:gd name="connsiteX15749" fmla="*/ 3589574 w 12191954"/>
              <a:gd name="connsiteY15749" fmla="*/ 1375998 h 4397375"/>
              <a:gd name="connsiteX15750" fmla="*/ 3592718 w 12191954"/>
              <a:gd name="connsiteY15750" fmla="*/ 1379636 h 4397375"/>
              <a:gd name="connsiteX15751" fmla="*/ 3595339 w 12191954"/>
              <a:gd name="connsiteY15751" fmla="*/ 1383275 h 4397375"/>
              <a:gd name="connsiteX15752" fmla="*/ 3599007 w 12191954"/>
              <a:gd name="connsiteY15752" fmla="*/ 1384834 h 4397375"/>
              <a:gd name="connsiteX15753" fmla="*/ 3600578 w 12191954"/>
              <a:gd name="connsiteY15753" fmla="*/ 1385354 h 4397375"/>
              <a:gd name="connsiteX15754" fmla="*/ 3602676 w 12191954"/>
              <a:gd name="connsiteY15754" fmla="*/ 1385354 h 4397375"/>
              <a:gd name="connsiteX15755" fmla="*/ 3604771 w 12191954"/>
              <a:gd name="connsiteY15755" fmla="*/ 1385354 h 4397375"/>
              <a:gd name="connsiteX15756" fmla="*/ 3606344 w 12191954"/>
              <a:gd name="connsiteY15756" fmla="*/ 1384834 h 4397375"/>
              <a:gd name="connsiteX15757" fmla="*/ 3608963 w 12191954"/>
              <a:gd name="connsiteY15757" fmla="*/ 1383795 h 4397375"/>
              <a:gd name="connsiteX15758" fmla="*/ 3611058 w 12191954"/>
              <a:gd name="connsiteY15758" fmla="*/ 1382235 h 4397375"/>
              <a:gd name="connsiteX15759" fmla="*/ 3611058 w 12191954"/>
              <a:gd name="connsiteY15759" fmla="*/ 1392111 h 4397375"/>
              <a:gd name="connsiteX15760" fmla="*/ 3611058 w 12191954"/>
              <a:gd name="connsiteY15760" fmla="*/ 1395230 h 4397375"/>
              <a:gd name="connsiteX15761" fmla="*/ 3612107 w 12191954"/>
              <a:gd name="connsiteY15761" fmla="*/ 1398869 h 4397375"/>
              <a:gd name="connsiteX15762" fmla="*/ 3613156 w 12191954"/>
              <a:gd name="connsiteY15762" fmla="*/ 1401988 h 4397375"/>
              <a:gd name="connsiteX15763" fmla="*/ 3614202 w 12191954"/>
              <a:gd name="connsiteY15763" fmla="*/ 1404067 h 4397375"/>
              <a:gd name="connsiteX15764" fmla="*/ 3615251 w 12191954"/>
              <a:gd name="connsiteY15764" fmla="*/ 1406146 h 4397375"/>
              <a:gd name="connsiteX15765" fmla="*/ 3617348 w 12191954"/>
              <a:gd name="connsiteY15765" fmla="*/ 1407186 h 4397375"/>
              <a:gd name="connsiteX15766" fmla="*/ 3617872 w 12191954"/>
              <a:gd name="connsiteY15766" fmla="*/ 1411344 h 4397375"/>
              <a:gd name="connsiteX15767" fmla="*/ 3617872 w 12191954"/>
              <a:gd name="connsiteY15767" fmla="*/ 1413424 h 4397375"/>
              <a:gd name="connsiteX15768" fmla="*/ 3617348 w 12191954"/>
              <a:gd name="connsiteY15768" fmla="*/ 1413943 h 4397375"/>
              <a:gd name="connsiteX15769" fmla="*/ 3615775 w 12191954"/>
              <a:gd name="connsiteY15769" fmla="*/ 1414463 h 4397375"/>
              <a:gd name="connsiteX15770" fmla="*/ 3613680 w 12191954"/>
              <a:gd name="connsiteY15770" fmla="*/ 1413943 h 4397375"/>
              <a:gd name="connsiteX15771" fmla="*/ 3610534 w 12191954"/>
              <a:gd name="connsiteY15771" fmla="*/ 1412384 h 4397375"/>
              <a:gd name="connsiteX15772" fmla="*/ 3607390 w 12191954"/>
              <a:gd name="connsiteY15772" fmla="*/ 1409785 h 4397375"/>
              <a:gd name="connsiteX15773" fmla="*/ 3598483 w 12191954"/>
              <a:gd name="connsiteY15773" fmla="*/ 1402508 h 4397375"/>
              <a:gd name="connsiteX15774" fmla="*/ 3588526 w 12191954"/>
              <a:gd name="connsiteY15774" fmla="*/ 1393151 h 4397375"/>
              <a:gd name="connsiteX15775" fmla="*/ 3578570 w 12191954"/>
              <a:gd name="connsiteY15775" fmla="*/ 1383795 h 4397375"/>
              <a:gd name="connsiteX15776" fmla="*/ 3563897 w 12191954"/>
              <a:gd name="connsiteY15776" fmla="*/ 1368720 h 4397375"/>
              <a:gd name="connsiteX15777" fmla="*/ 3566517 w 12191954"/>
              <a:gd name="connsiteY15777" fmla="*/ 1361963 h 4397375"/>
              <a:gd name="connsiteX15778" fmla="*/ 3569136 w 12191954"/>
              <a:gd name="connsiteY15778" fmla="*/ 1358324 h 4397375"/>
              <a:gd name="connsiteX15779" fmla="*/ 3570185 w 12191954"/>
              <a:gd name="connsiteY15779" fmla="*/ 1356765 h 4397375"/>
              <a:gd name="connsiteX15780" fmla="*/ 5140823 w 12191954"/>
              <a:gd name="connsiteY15780" fmla="*/ 1354138 h 4397375"/>
              <a:gd name="connsiteX15781" fmla="*/ 5142895 w 12191954"/>
              <a:gd name="connsiteY15781" fmla="*/ 1354138 h 4397375"/>
              <a:gd name="connsiteX15782" fmla="*/ 5144446 w 12191954"/>
              <a:gd name="connsiteY15782" fmla="*/ 1354138 h 4397375"/>
              <a:gd name="connsiteX15783" fmla="*/ 5147553 w 12191954"/>
              <a:gd name="connsiteY15783" fmla="*/ 1355709 h 4397375"/>
              <a:gd name="connsiteX15784" fmla="*/ 5149621 w 12191954"/>
              <a:gd name="connsiteY15784" fmla="*/ 1358328 h 4397375"/>
              <a:gd name="connsiteX15785" fmla="*/ 5151693 w 12191954"/>
              <a:gd name="connsiteY15785" fmla="*/ 1360946 h 4397375"/>
              <a:gd name="connsiteX15786" fmla="*/ 5154800 w 12191954"/>
              <a:gd name="connsiteY15786" fmla="*/ 1363565 h 4397375"/>
              <a:gd name="connsiteX15787" fmla="*/ 5157385 w 12191954"/>
              <a:gd name="connsiteY15787" fmla="*/ 1365660 h 4397375"/>
              <a:gd name="connsiteX15788" fmla="*/ 5159973 w 12191954"/>
              <a:gd name="connsiteY15788" fmla="*/ 1367231 h 4397375"/>
              <a:gd name="connsiteX15789" fmla="*/ 5162043 w 12191954"/>
              <a:gd name="connsiteY15789" fmla="*/ 1367231 h 4397375"/>
              <a:gd name="connsiteX15790" fmla="*/ 5164114 w 12191954"/>
              <a:gd name="connsiteY15790" fmla="*/ 1367231 h 4397375"/>
              <a:gd name="connsiteX15791" fmla="*/ 5162561 w 12191954"/>
              <a:gd name="connsiteY15791" fmla="*/ 1368802 h 4397375"/>
              <a:gd name="connsiteX15792" fmla="*/ 5161008 w 12191954"/>
              <a:gd name="connsiteY15792" fmla="*/ 1371944 h 4397375"/>
              <a:gd name="connsiteX15793" fmla="*/ 5158420 w 12191954"/>
              <a:gd name="connsiteY15793" fmla="*/ 1377705 h 4397375"/>
              <a:gd name="connsiteX15794" fmla="*/ 5154279 w 12191954"/>
              <a:gd name="connsiteY15794" fmla="*/ 1390274 h 4397375"/>
              <a:gd name="connsiteX15795" fmla="*/ 5151693 w 12191954"/>
              <a:gd name="connsiteY15795" fmla="*/ 1396559 h 4397375"/>
              <a:gd name="connsiteX15796" fmla="*/ 5150658 w 12191954"/>
              <a:gd name="connsiteY15796" fmla="*/ 1399177 h 4397375"/>
              <a:gd name="connsiteX15797" fmla="*/ 5149106 w 12191954"/>
              <a:gd name="connsiteY15797" fmla="*/ 1401796 h 4397375"/>
              <a:gd name="connsiteX15798" fmla="*/ 5147553 w 12191954"/>
              <a:gd name="connsiteY15798" fmla="*/ 1403367 h 4397375"/>
              <a:gd name="connsiteX15799" fmla="*/ 5145483 w 12191954"/>
              <a:gd name="connsiteY15799" fmla="*/ 1404414 h 4397375"/>
              <a:gd name="connsiteX15800" fmla="*/ 5143411 w 12191954"/>
              <a:gd name="connsiteY15800" fmla="*/ 1404938 h 4397375"/>
              <a:gd name="connsiteX15801" fmla="*/ 5140306 w 12191954"/>
              <a:gd name="connsiteY15801" fmla="*/ 1404938 h 4397375"/>
              <a:gd name="connsiteX15802" fmla="*/ 3330532 w 12191954"/>
              <a:gd name="connsiteY15802" fmla="*/ 1354138 h 4397375"/>
              <a:gd name="connsiteX15803" fmla="*/ 3332648 w 12191954"/>
              <a:gd name="connsiteY15803" fmla="*/ 1354138 h 4397375"/>
              <a:gd name="connsiteX15804" fmla="*/ 3334236 w 12191954"/>
              <a:gd name="connsiteY15804" fmla="*/ 1354138 h 4397375"/>
              <a:gd name="connsiteX15805" fmla="*/ 3337411 w 12191954"/>
              <a:gd name="connsiteY15805" fmla="*/ 1355709 h 4397375"/>
              <a:gd name="connsiteX15806" fmla="*/ 3340057 w 12191954"/>
              <a:gd name="connsiteY15806" fmla="*/ 1358328 h 4397375"/>
              <a:gd name="connsiteX15807" fmla="*/ 3342703 w 12191954"/>
              <a:gd name="connsiteY15807" fmla="*/ 1360946 h 4397375"/>
              <a:gd name="connsiteX15808" fmla="*/ 3344819 w 12191954"/>
              <a:gd name="connsiteY15808" fmla="*/ 1363565 h 4397375"/>
              <a:gd name="connsiteX15809" fmla="*/ 3347995 w 12191954"/>
              <a:gd name="connsiteY15809" fmla="*/ 1365660 h 4397375"/>
              <a:gd name="connsiteX15810" fmla="*/ 3350641 w 12191954"/>
              <a:gd name="connsiteY15810" fmla="*/ 1367231 h 4397375"/>
              <a:gd name="connsiteX15811" fmla="*/ 3352758 w 12191954"/>
              <a:gd name="connsiteY15811" fmla="*/ 1367231 h 4397375"/>
              <a:gd name="connsiteX15812" fmla="*/ 3354345 w 12191954"/>
              <a:gd name="connsiteY15812" fmla="*/ 1367231 h 4397375"/>
              <a:gd name="connsiteX15813" fmla="*/ 3353286 w 12191954"/>
              <a:gd name="connsiteY15813" fmla="*/ 1368802 h 4397375"/>
              <a:gd name="connsiteX15814" fmla="*/ 3351170 w 12191954"/>
              <a:gd name="connsiteY15814" fmla="*/ 1371944 h 4397375"/>
              <a:gd name="connsiteX15815" fmla="*/ 3349053 w 12191954"/>
              <a:gd name="connsiteY15815" fmla="*/ 1377705 h 4397375"/>
              <a:gd name="connsiteX15816" fmla="*/ 3344819 w 12191954"/>
              <a:gd name="connsiteY15816" fmla="*/ 1390274 h 4397375"/>
              <a:gd name="connsiteX15817" fmla="*/ 3342703 w 12191954"/>
              <a:gd name="connsiteY15817" fmla="*/ 1396559 h 4397375"/>
              <a:gd name="connsiteX15818" fmla="*/ 3340586 w 12191954"/>
              <a:gd name="connsiteY15818" fmla="*/ 1399177 h 4397375"/>
              <a:gd name="connsiteX15819" fmla="*/ 3339528 w 12191954"/>
              <a:gd name="connsiteY15819" fmla="*/ 1401796 h 4397375"/>
              <a:gd name="connsiteX15820" fmla="*/ 3337940 w 12191954"/>
              <a:gd name="connsiteY15820" fmla="*/ 1403367 h 4397375"/>
              <a:gd name="connsiteX15821" fmla="*/ 3335294 w 12191954"/>
              <a:gd name="connsiteY15821" fmla="*/ 1404414 h 4397375"/>
              <a:gd name="connsiteX15822" fmla="*/ 3333178 w 12191954"/>
              <a:gd name="connsiteY15822" fmla="*/ 1404938 h 4397375"/>
              <a:gd name="connsiteX15823" fmla="*/ 3330532 w 12191954"/>
              <a:gd name="connsiteY15823" fmla="*/ 1404938 h 4397375"/>
              <a:gd name="connsiteX15824" fmla="*/ 5997533 w 12191954"/>
              <a:gd name="connsiteY15824" fmla="*/ 1352550 h 4397375"/>
              <a:gd name="connsiteX15825" fmla="*/ 6013408 w 12191954"/>
              <a:gd name="connsiteY15825" fmla="*/ 1352550 h 4397375"/>
              <a:gd name="connsiteX15826" fmla="*/ 6045156 w 12191954"/>
              <a:gd name="connsiteY15826" fmla="*/ 1352550 h 4397375"/>
              <a:gd name="connsiteX15827" fmla="*/ 6044627 w 12191954"/>
              <a:gd name="connsiteY15827" fmla="*/ 1403350 h 4397375"/>
              <a:gd name="connsiteX15828" fmla="*/ 6043041 w 12191954"/>
              <a:gd name="connsiteY15828" fmla="*/ 1398637 h 4397375"/>
              <a:gd name="connsiteX15829" fmla="*/ 6040395 w 12191954"/>
              <a:gd name="connsiteY15829" fmla="*/ 1394447 h 4397375"/>
              <a:gd name="connsiteX15830" fmla="*/ 6038278 w 12191954"/>
              <a:gd name="connsiteY15830" fmla="*/ 1391828 h 4397375"/>
              <a:gd name="connsiteX15831" fmla="*/ 6035632 w 12191954"/>
              <a:gd name="connsiteY15831" fmla="*/ 1388686 h 4397375"/>
              <a:gd name="connsiteX15832" fmla="*/ 6032986 w 12191954"/>
              <a:gd name="connsiteY15832" fmla="*/ 1386591 h 4397375"/>
              <a:gd name="connsiteX15833" fmla="*/ 6029811 w 12191954"/>
              <a:gd name="connsiteY15833" fmla="*/ 1384497 h 4397375"/>
              <a:gd name="connsiteX15834" fmla="*/ 6026637 w 12191954"/>
              <a:gd name="connsiteY15834" fmla="*/ 1382925 h 4397375"/>
              <a:gd name="connsiteX15835" fmla="*/ 6023991 w 12191954"/>
              <a:gd name="connsiteY15835" fmla="*/ 1381878 h 4397375"/>
              <a:gd name="connsiteX15836" fmla="*/ 6016584 w 12191954"/>
              <a:gd name="connsiteY15836" fmla="*/ 1380307 h 4397375"/>
              <a:gd name="connsiteX15837" fmla="*/ 6009704 w 12191954"/>
              <a:gd name="connsiteY15837" fmla="*/ 1380307 h 4397375"/>
              <a:gd name="connsiteX15838" fmla="*/ 6002296 w 12191954"/>
              <a:gd name="connsiteY15838" fmla="*/ 1380831 h 4397375"/>
              <a:gd name="connsiteX15839" fmla="*/ 5994888 w 12191954"/>
              <a:gd name="connsiteY15839" fmla="*/ 1382402 h 4397375"/>
              <a:gd name="connsiteX15840" fmla="*/ 5986951 w 12191954"/>
              <a:gd name="connsiteY15840" fmla="*/ 1383449 h 4397375"/>
              <a:gd name="connsiteX15841" fmla="*/ 5979543 w 12191954"/>
              <a:gd name="connsiteY15841" fmla="*/ 1383973 h 4397375"/>
              <a:gd name="connsiteX15842" fmla="*/ 5971606 w 12191954"/>
              <a:gd name="connsiteY15842" fmla="*/ 1383973 h 4397375"/>
              <a:gd name="connsiteX15843" fmla="*/ 5964727 w 12191954"/>
              <a:gd name="connsiteY15843" fmla="*/ 1383449 h 4397375"/>
              <a:gd name="connsiteX15844" fmla="*/ 5960494 w 12191954"/>
              <a:gd name="connsiteY15844" fmla="*/ 1382402 h 4397375"/>
              <a:gd name="connsiteX15845" fmla="*/ 5956789 w 12191954"/>
              <a:gd name="connsiteY15845" fmla="*/ 1380831 h 4397375"/>
              <a:gd name="connsiteX15846" fmla="*/ 5953087 w 12191954"/>
              <a:gd name="connsiteY15846" fmla="*/ 1379259 h 4397375"/>
              <a:gd name="connsiteX15847" fmla="*/ 5950441 w 12191954"/>
              <a:gd name="connsiteY15847" fmla="*/ 1377688 h 4397375"/>
              <a:gd name="connsiteX15848" fmla="*/ 5946737 w 12191954"/>
              <a:gd name="connsiteY15848" fmla="*/ 1375070 h 4397375"/>
              <a:gd name="connsiteX15849" fmla="*/ 5943562 w 12191954"/>
              <a:gd name="connsiteY15849" fmla="*/ 1371927 h 4397375"/>
              <a:gd name="connsiteX15850" fmla="*/ 5940386 w 12191954"/>
              <a:gd name="connsiteY15850" fmla="*/ 1368261 h 4397375"/>
              <a:gd name="connsiteX15851" fmla="*/ 5937212 w 12191954"/>
              <a:gd name="connsiteY15851" fmla="*/ 1364072 h 4397375"/>
              <a:gd name="connsiteX15852" fmla="*/ 5941445 w 12191954"/>
              <a:gd name="connsiteY15852" fmla="*/ 1361453 h 4397375"/>
              <a:gd name="connsiteX15853" fmla="*/ 5946208 w 12191954"/>
              <a:gd name="connsiteY15853" fmla="*/ 1359358 h 4397375"/>
              <a:gd name="connsiteX15854" fmla="*/ 5951499 w 12191954"/>
              <a:gd name="connsiteY15854" fmla="*/ 1357787 h 4397375"/>
              <a:gd name="connsiteX15855" fmla="*/ 5957320 w 12191954"/>
              <a:gd name="connsiteY15855" fmla="*/ 1355692 h 4397375"/>
              <a:gd name="connsiteX15856" fmla="*/ 5969490 w 12191954"/>
              <a:gd name="connsiteY15856" fmla="*/ 1354121 h 4397375"/>
              <a:gd name="connsiteX15857" fmla="*/ 5982718 w 12191954"/>
              <a:gd name="connsiteY15857" fmla="*/ 1353074 h 4397375"/>
              <a:gd name="connsiteX15858" fmla="*/ 6729367 w 12191954"/>
              <a:gd name="connsiteY15858" fmla="*/ 1350963 h 4397375"/>
              <a:gd name="connsiteX15859" fmla="*/ 6733071 w 12191954"/>
              <a:gd name="connsiteY15859" fmla="*/ 1350963 h 4397375"/>
              <a:gd name="connsiteX15860" fmla="*/ 6739950 w 12191954"/>
              <a:gd name="connsiteY15860" fmla="*/ 1353080 h 4397375"/>
              <a:gd name="connsiteX15861" fmla="*/ 6747888 w 12191954"/>
              <a:gd name="connsiteY15861" fmla="*/ 1354667 h 4397375"/>
              <a:gd name="connsiteX15862" fmla="*/ 6751592 w 12191954"/>
              <a:gd name="connsiteY15862" fmla="*/ 1355196 h 4397375"/>
              <a:gd name="connsiteX15863" fmla="*/ 6754767 w 12191954"/>
              <a:gd name="connsiteY15863" fmla="*/ 1355196 h 4397375"/>
              <a:gd name="connsiteX15864" fmla="*/ 6757942 w 12191954"/>
              <a:gd name="connsiteY15864" fmla="*/ 1354667 h 4397375"/>
              <a:gd name="connsiteX15865" fmla="*/ 6761117 w 12191954"/>
              <a:gd name="connsiteY15865" fmla="*/ 1353609 h 4397375"/>
              <a:gd name="connsiteX15866" fmla="*/ 6760058 w 12191954"/>
              <a:gd name="connsiteY15866" fmla="*/ 1362605 h 4397375"/>
              <a:gd name="connsiteX15867" fmla="*/ 6759529 w 12191954"/>
              <a:gd name="connsiteY15867" fmla="*/ 1365780 h 4397375"/>
              <a:gd name="connsiteX15868" fmla="*/ 6758471 w 12191954"/>
              <a:gd name="connsiteY15868" fmla="*/ 1368426 h 4397375"/>
              <a:gd name="connsiteX15869" fmla="*/ 6757413 w 12191954"/>
              <a:gd name="connsiteY15869" fmla="*/ 1370542 h 4397375"/>
              <a:gd name="connsiteX15870" fmla="*/ 6756354 w 12191954"/>
              <a:gd name="connsiteY15870" fmla="*/ 1372130 h 4397375"/>
              <a:gd name="connsiteX15871" fmla="*/ 6754767 w 12191954"/>
              <a:gd name="connsiteY15871" fmla="*/ 1373188 h 4397375"/>
              <a:gd name="connsiteX15872" fmla="*/ 6756354 w 12191954"/>
              <a:gd name="connsiteY15872" fmla="*/ 1373188 h 4397375"/>
              <a:gd name="connsiteX15873" fmla="*/ 6756354 w 12191954"/>
              <a:gd name="connsiteY15873" fmla="*/ 1380597 h 4397375"/>
              <a:gd name="connsiteX15874" fmla="*/ 6755825 w 12191954"/>
              <a:gd name="connsiteY15874" fmla="*/ 1387476 h 4397375"/>
              <a:gd name="connsiteX15875" fmla="*/ 6754238 w 12191954"/>
              <a:gd name="connsiteY15875" fmla="*/ 1393297 h 4397375"/>
              <a:gd name="connsiteX15876" fmla="*/ 6753179 w 12191954"/>
              <a:gd name="connsiteY15876" fmla="*/ 1398588 h 4397375"/>
              <a:gd name="connsiteX15877" fmla="*/ 6751592 w 12191954"/>
              <a:gd name="connsiteY15877" fmla="*/ 1402822 h 4397375"/>
              <a:gd name="connsiteX15878" fmla="*/ 6748946 w 12191954"/>
              <a:gd name="connsiteY15878" fmla="*/ 1406526 h 4397375"/>
              <a:gd name="connsiteX15879" fmla="*/ 6746829 w 12191954"/>
              <a:gd name="connsiteY15879" fmla="*/ 1409172 h 4397375"/>
              <a:gd name="connsiteX15880" fmla="*/ 6744183 w 12191954"/>
              <a:gd name="connsiteY15880" fmla="*/ 1411818 h 4397375"/>
              <a:gd name="connsiteX15881" fmla="*/ 6744713 w 12191954"/>
              <a:gd name="connsiteY15881" fmla="*/ 1416051 h 4397375"/>
              <a:gd name="connsiteX15882" fmla="*/ 6746300 w 12191954"/>
              <a:gd name="connsiteY15882" fmla="*/ 1419226 h 4397375"/>
              <a:gd name="connsiteX15883" fmla="*/ 6747358 w 12191954"/>
              <a:gd name="connsiteY15883" fmla="*/ 1422401 h 4397375"/>
              <a:gd name="connsiteX15884" fmla="*/ 6748417 w 12191954"/>
              <a:gd name="connsiteY15884" fmla="*/ 1424518 h 4397375"/>
              <a:gd name="connsiteX15885" fmla="*/ 6752121 w 12191954"/>
              <a:gd name="connsiteY15885" fmla="*/ 1428222 h 4397375"/>
              <a:gd name="connsiteX15886" fmla="*/ 6756354 w 12191954"/>
              <a:gd name="connsiteY15886" fmla="*/ 1431397 h 4397375"/>
              <a:gd name="connsiteX15887" fmla="*/ 6757942 w 12191954"/>
              <a:gd name="connsiteY15887" fmla="*/ 1432984 h 4397375"/>
              <a:gd name="connsiteX15888" fmla="*/ 6759000 w 12191954"/>
              <a:gd name="connsiteY15888" fmla="*/ 1435630 h 4397375"/>
              <a:gd name="connsiteX15889" fmla="*/ 6760058 w 12191954"/>
              <a:gd name="connsiteY15889" fmla="*/ 1438276 h 4397375"/>
              <a:gd name="connsiteX15890" fmla="*/ 6761646 w 12191954"/>
              <a:gd name="connsiteY15890" fmla="*/ 1441451 h 4397375"/>
              <a:gd name="connsiteX15891" fmla="*/ 6762704 w 12191954"/>
              <a:gd name="connsiteY15891" fmla="*/ 1445684 h 4397375"/>
              <a:gd name="connsiteX15892" fmla="*/ 6762704 w 12191954"/>
              <a:gd name="connsiteY15892" fmla="*/ 1450447 h 4397375"/>
              <a:gd name="connsiteX15893" fmla="*/ 6762704 w 12191954"/>
              <a:gd name="connsiteY15893" fmla="*/ 1456268 h 4397375"/>
              <a:gd name="connsiteX15894" fmla="*/ 6762175 w 12191954"/>
              <a:gd name="connsiteY15894" fmla="*/ 1463147 h 4397375"/>
              <a:gd name="connsiteX15895" fmla="*/ 6759529 w 12191954"/>
              <a:gd name="connsiteY15895" fmla="*/ 1463676 h 4397375"/>
              <a:gd name="connsiteX15896" fmla="*/ 6757942 w 12191954"/>
              <a:gd name="connsiteY15896" fmla="*/ 1463147 h 4397375"/>
              <a:gd name="connsiteX15897" fmla="*/ 6756883 w 12191954"/>
              <a:gd name="connsiteY15897" fmla="*/ 1462618 h 4397375"/>
              <a:gd name="connsiteX15898" fmla="*/ 6754767 w 12191954"/>
              <a:gd name="connsiteY15898" fmla="*/ 1461559 h 4397375"/>
              <a:gd name="connsiteX15899" fmla="*/ 6752650 w 12191954"/>
              <a:gd name="connsiteY15899" fmla="*/ 1458384 h 4397375"/>
              <a:gd name="connsiteX15900" fmla="*/ 6750004 w 12191954"/>
              <a:gd name="connsiteY15900" fmla="*/ 1456268 h 4397375"/>
              <a:gd name="connsiteX15901" fmla="*/ 6747888 w 12191954"/>
              <a:gd name="connsiteY15901" fmla="*/ 1454151 h 4397375"/>
              <a:gd name="connsiteX15902" fmla="*/ 6747358 w 12191954"/>
              <a:gd name="connsiteY15902" fmla="*/ 1453622 h 4397375"/>
              <a:gd name="connsiteX15903" fmla="*/ 6746300 w 12191954"/>
              <a:gd name="connsiteY15903" fmla="*/ 1454151 h 4397375"/>
              <a:gd name="connsiteX15904" fmla="*/ 6745242 w 12191954"/>
              <a:gd name="connsiteY15904" fmla="*/ 1455739 h 4397375"/>
              <a:gd name="connsiteX15905" fmla="*/ 6744713 w 12191954"/>
              <a:gd name="connsiteY15905" fmla="*/ 1456797 h 4397375"/>
              <a:gd name="connsiteX15906" fmla="*/ 6743654 w 12191954"/>
              <a:gd name="connsiteY15906" fmla="*/ 1463147 h 4397375"/>
              <a:gd name="connsiteX15907" fmla="*/ 6742067 w 12191954"/>
              <a:gd name="connsiteY15907" fmla="*/ 1462089 h 4397375"/>
              <a:gd name="connsiteX15908" fmla="*/ 6740479 w 12191954"/>
              <a:gd name="connsiteY15908" fmla="*/ 1460501 h 4397375"/>
              <a:gd name="connsiteX15909" fmla="*/ 6739950 w 12191954"/>
              <a:gd name="connsiteY15909" fmla="*/ 1457855 h 4397375"/>
              <a:gd name="connsiteX15910" fmla="*/ 6739950 w 12191954"/>
              <a:gd name="connsiteY15910" fmla="*/ 1455739 h 4397375"/>
              <a:gd name="connsiteX15911" fmla="*/ 6740479 w 12191954"/>
              <a:gd name="connsiteY15911" fmla="*/ 1453622 h 4397375"/>
              <a:gd name="connsiteX15912" fmla="*/ 6741538 w 12191954"/>
              <a:gd name="connsiteY15912" fmla="*/ 1452034 h 4397375"/>
              <a:gd name="connsiteX15913" fmla="*/ 6742596 w 12191954"/>
              <a:gd name="connsiteY15913" fmla="*/ 1450976 h 4397375"/>
              <a:gd name="connsiteX15914" fmla="*/ 6743654 w 12191954"/>
              <a:gd name="connsiteY15914" fmla="*/ 1450447 h 4397375"/>
              <a:gd name="connsiteX15915" fmla="*/ 6740479 w 12191954"/>
              <a:gd name="connsiteY15915" fmla="*/ 1427163 h 4397375"/>
              <a:gd name="connsiteX15916" fmla="*/ 6739421 w 12191954"/>
              <a:gd name="connsiteY15916" fmla="*/ 1414463 h 4397375"/>
              <a:gd name="connsiteX15917" fmla="*/ 6738892 w 12191954"/>
              <a:gd name="connsiteY15917" fmla="*/ 1402822 h 4397375"/>
              <a:gd name="connsiteX15918" fmla="*/ 6739421 w 12191954"/>
              <a:gd name="connsiteY15918" fmla="*/ 1392238 h 4397375"/>
              <a:gd name="connsiteX15919" fmla="*/ 6739950 w 12191954"/>
              <a:gd name="connsiteY15919" fmla="*/ 1387476 h 4397375"/>
              <a:gd name="connsiteX15920" fmla="*/ 6741538 w 12191954"/>
              <a:gd name="connsiteY15920" fmla="*/ 1383242 h 4397375"/>
              <a:gd name="connsiteX15921" fmla="*/ 6743125 w 12191954"/>
              <a:gd name="connsiteY15921" fmla="*/ 1379538 h 4397375"/>
              <a:gd name="connsiteX15922" fmla="*/ 6745242 w 12191954"/>
              <a:gd name="connsiteY15922" fmla="*/ 1376892 h 4397375"/>
              <a:gd name="connsiteX15923" fmla="*/ 6747888 w 12191954"/>
              <a:gd name="connsiteY15923" fmla="*/ 1374776 h 4397375"/>
              <a:gd name="connsiteX15924" fmla="*/ 6751592 w 12191954"/>
              <a:gd name="connsiteY15924" fmla="*/ 1373717 h 4397375"/>
              <a:gd name="connsiteX15925" fmla="*/ 6747888 w 12191954"/>
              <a:gd name="connsiteY15925" fmla="*/ 1373188 h 4397375"/>
              <a:gd name="connsiteX15926" fmla="*/ 6744183 w 12191954"/>
              <a:gd name="connsiteY15926" fmla="*/ 1372659 h 4397375"/>
              <a:gd name="connsiteX15927" fmla="*/ 6739950 w 12191954"/>
              <a:gd name="connsiteY15927" fmla="*/ 1371601 h 4397375"/>
              <a:gd name="connsiteX15928" fmla="*/ 6736246 w 12191954"/>
              <a:gd name="connsiteY15928" fmla="*/ 1371601 h 4397375"/>
              <a:gd name="connsiteX15929" fmla="*/ 6732013 w 12191954"/>
              <a:gd name="connsiteY15929" fmla="*/ 1371601 h 4397375"/>
              <a:gd name="connsiteX15930" fmla="*/ 6727250 w 12191954"/>
              <a:gd name="connsiteY15930" fmla="*/ 1372659 h 4397375"/>
              <a:gd name="connsiteX15931" fmla="*/ 6723017 w 12191954"/>
              <a:gd name="connsiteY15931" fmla="*/ 1374776 h 4397375"/>
              <a:gd name="connsiteX15932" fmla="*/ 6720371 w 12191954"/>
              <a:gd name="connsiteY15932" fmla="*/ 1376892 h 4397375"/>
              <a:gd name="connsiteX15933" fmla="*/ 6718783 w 12191954"/>
              <a:gd name="connsiteY15933" fmla="*/ 1379009 h 4397375"/>
              <a:gd name="connsiteX15934" fmla="*/ 6718254 w 12191954"/>
              <a:gd name="connsiteY15934" fmla="*/ 1370542 h 4397375"/>
              <a:gd name="connsiteX15935" fmla="*/ 6718783 w 12191954"/>
              <a:gd name="connsiteY15935" fmla="*/ 1364192 h 4397375"/>
              <a:gd name="connsiteX15936" fmla="*/ 6719842 w 12191954"/>
              <a:gd name="connsiteY15936" fmla="*/ 1358901 h 4397375"/>
              <a:gd name="connsiteX15937" fmla="*/ 6721429 w 12191954"/>
              <a:gd name="connsiteY15937" fmla="*/ 1355196 h 4397375"/>
              <a:gd name="connsiteX15938" fmla="*/ 6723546 w 12191954"/>
              <a:gd name="connsiteY15938" fmla="*/ 1353080 h 4397375"/>
              <a:gd name="connsiteX15939" fmla="*/ 6726721 w 12191954"/>
              <a:gd name="connsiteY15939" fmla="*/ 1352021 h 4397375"/>
              <a:gd name="connsiteX15940" fmla="*/ 2212871 w 12191954"/>
              <a:gd name="connsiteY15940" fmla="*/ 1349375 h 4397375"/>
              <a:gd name="connsiteX15941" fmla="*/ 2216624 w 12191954"/>
              <a:gd name="connsiteY15941" fmla="*/ 1356722 h 4397375"/>
              <a:gd name="connsiteX15942" fmla="*/ 2218768 w 12191954"/>
              <a:gd name="connsiteY15942" fmla="*/ 1364069 h 4397375"/>
              <a:gd name="connsiteX15943" fmla="*/ 2219304 w 12191954"/>
              <a:gd name="connsiteY15943" fmla="*/ 1369842 h 4397375"/>
              <a:gd name="connsiteX15944" fmla="*/ 2219304 w 12191954"/>
              <a:gd name="connsiteY15944" fmla="*/ 1375090 h 4397375"/>
              <a:gd name="connsiteX15945" fmla="*/ 2217696 w 12191954"/>
              <a:gd name="connsiteY15945" fmla="*/ 1379813 h 4397375"/>
              <a:gd name="connsiteX15946" fmla="*/ 2216088 w 12191954"/>
              <a:gd name="connsiteY15946" fmla="*/ 1383487 h 4397375"/>
              <a:gd name="connsiteX15947" fmla="*/ 2212871 w 12191954"/>
              <a:gd name="connsiteY15947" fmla="*/ 1387685 h 4397375"/>
              <a:gd name="connsiteX15948" fmla="*/ 2209119 w 12191954"/>
              <a:gd name="connsiteY15948" fmla="*/ 1390309 h 4397375"/>
              <a:gd name="connsiteX15949" fmla="*/ 2201615 w 12191954"/>
              <a:gd name="connsiteY15949" fmla="*/ 1396082 h 4397375"/>
              <a:gd name="connsiteX15950" fmla="*/ 2193574 w 12191954"/>
              <a:gd name="connsiteY15950" fmla="*/ 1401854 h 4397375"/>
              <a:gd name="connsiteX15951" fmla="*/ 2189822 w 12191954"/>
              <a:gd name="connsiteY15951" fmla="*/ 1403954 h 4397375"/>
              <a:gd name="connsiteX15952" fmla="*/ 2187142 w 12191954"/>
              <a:gd name="connsiteY15952" fmla="*/ 1407102 h 4397375"/>
              <a:gd name="connsiteX15953" fmla="*/ 2183925 w 12191954"/>
              <a:gd name="connsiteY15953" fmla="*/ 1409726 h 4397375"/>
              <a:gd name="connsiteX15954" fmla="*/ 2182317 w 12191954"/>
              <a:gd name="connsiteY15954" fmla="*/ 1412875 h 4397375"/>
              <a:gd name="connsiteX15955" fmla="*/ 2179638 w 12191954"/>
              <a:gd name="connsiteY15955" fmla="*/ 1407627 h 4397375"/>
              <a:gd name="connsiteX15956" fmla="*/ 2178029 w 12191954"/>
              <a:gd name="connsiteY15956" fmla="*/ 1402379 h 4397375"/>
              <a:gd name="connsiteX15957" fmla="*/ 2178029 w 12191954"/>
              <a:gd name="connsiteY15957" fmla="*/ 1397656 h 4397375"/>
              <a:gd name="connsiteX15958" fmla="*/ 2178565 w 12191954"/>
              <a:gd name="connsiteY15958" fmla="*/ 1392933 h 4397375"/>
              <a:gd name="connsiteX15959" fmla="*/ 2179638 w 12191954"/>
              <a:gd name="connsiteY15959" fmla="*/ 1388735 h 4397375"/>
              <a:gd name="connsiteX15960" fmla="*/ 2182317 w 12191954"/>
              <a:gd name="connsiteY15960" fmla="*/ 1384536 h 4397375"/>
              <a:gd name="connsiteX15961" fmla="*/ 2184998 w 12191954"/>
              <a:gd name="connsiteY15961" fmla="*/ 1380863 h 4397375"/>
              <a:gd name="connsiteX15962" fmla="*/ 2188214 w 12191954"/>
              <a:gd name="connsiteY15962" fmla="*/ 1377714 h 4397375"/>
              <a:gd name="connsiteX15963" fmla="*/ 2195182 w 12191954"/>
              <a:gd name="connsiteY15963" fmla="*/ 1370367 h 4397375"/>
              <a:gd name="connsiteX15964" fmla="*/ 2202686 w 12191954"/>
              <a:gd name="connsiteY15964" fmla="*/ 1363545 h 4397375"/>
              <a:gd name="connsiteX15965" fmla="*/ 2205902 w 12191954"/>
              <a:gd name="connsiteY15965" fmla="*/ 1359871 h 4397375"/>
              <a:gd name="connsiteX15966" fmla="*/ 2208584 w 12191954"/>
              <a:gd name="connsiteY15966" fmla="*/ 1356197 h 4397375"/>
              <a:gd name="connsiteX15967" fmla="*/ 2211263 w 12191954"/>
              <a:gd name="connsiteY15967" fmla="*/ 1353049 h 4397375"/>
              <a:gd name="connsiteX15968" fmla="*/ 2082585 w 12191954"/>
              <a:gd name="connsiteY15968" fmla="*/ 1347788 h 4397375"/>
              <a:gd name="connsiteX15969" fmla="*/ 2086755 w 12191954"/>
              <a:gd name="connsiteY15969" fmla="*/ 1348317 h 4397375"/>
              <a:gd name="connsiteX15970" fmla="*/ 2090928 w 12191954"/>
              <a:gd name="connsiteY15970" fmla="*/ 1349376 h 4397375"/>
              <a:gd name="connsiteX15971" fmla="*/ 2095620 w 12191954"/>
              <a:gd name="connsiteY15971" fmla="*/ 1352021 h 4397375"/>
              <a:gd name="connsiteX15972" fmla="*/ 2105537 w 12191954"/>
              <a:gd name="connsiteY15972" fmla="*/ 1357313 h 4397375"/>
              <a:gd name="connsiteX15973" fmla="*/ 2110755 w 12191954"/>
              <a:gd name="connsiteY15973" fmla="*/ 1359430 h 4397375"/>
              <a:gd name="connsiteX15974" fmla="*/ 2115973 w 12191954"/>
              <a:gd name="connsiteY15974" fmla="*/ 1362076 h 4397375"/>
              <a:gd name="connsiteX15975" fmla="*/ 2121184 w 12191954"/>
              <a:gd name="connsiteY15975" fmla="*/ 1363134 h 4397375"/>
              <a:gd name="connsiteX15976" fmla="*/ 2127442 w 12191954"/>
              <a:gd name="connsiteY15976" fmla="*/ 1363663 h 4397375"/>
              <a:gd name="connsiteX15977" fmla="*/ 2130044 w 12191954"/>
              <a:gd name="connsiteY15977" fmla="*/ 1363134 h 4397375"/>
              <a:gd name="connsiteX15978" fmla="*/ 2132655 w 12191954"/>
              <a:gd name="connsiteY15978" fmla="*/ 1362605 h 4397375"/>
              <a:gd name="connsiteX15979" fmla="*/ 2135267 w 12191954"/>
              <a:gd name="connsiteY15979" fmla="*/ 1361017 h 4397375"/>
              <a:gd name="connsiteX15980" fmla="*/ 2138397 w 12191954"/>
              <a:gd name="connsiteY15980" fmla="*/ 1359959 h 4397375"/>
              <a:gd name="connsiteX15981" fmla="*/ 2137875 w 12191954"/>
              <a:gd name="connsiteY15981" fmla="*/ 1362605 h 4397375"/>
              <a:gd name="connsiteX15982" fmla="*/ 2136832 w 12191954"/>
              <a:gd name="connsiteY15982" fmla="*/ 1365251 h 4397375"/>
              <a:gd name="connsiteX15983" fmla="*/ 2134221 w 12191954"/>
              <a:gd name="connsiteY15983" fmla="*/ 1367367 h 4397375"/>
              <a:gd name="connsiteX15984" fmla="*/ 2131087 w 12191954"/>
              <a:gd name="connsiteY15984" fmla="*/ 1369484 h 4397375"/>
              <a:gd name="connsiteX15985" fmla="*/ 2127442 w 12191954"/>
              <a:gd name="connsiteY15985" fmla="*/ 1371601 h 4397375"/>
              <a:gd name="connsiteX15986" fmla="*/ 2122751 w 12191954"/>
              <a:gd name="connsiteY15986" fmla="*/ 1373717 h 4397375"/>
              <a:gd name="connsiteX15987" fmla="*/ 2111801 w 12191954"/>
              <a:gd name="connsiteY15987" fmla="*/ 1377421 h 4397375"/>
              <a:gd name="connsiteX15988" fmla="*/ 2100847 w 12191954"/>
              <a:gd name="connsiteY15988" fmla="*/ 1381655 h 4397375"/>
              <a:gd name="connsiteX15989" fmla="*/ 2089885 w 12191954"/>
              <a:gd name="connsiteY15989" fmla="*/ 1385359 h 4397375"/>
              <a:gd name="connsiteX15990" fmla="*/ 2084670 w 12191954"/>
              <a:gd name="connsiteY15990" fmla="*/ 1388534 h 4397375"/>
              <a:gd name="connsiteX15991" fmla="*/ 2080499 w 12191954"/>
              <a:gd name="connsiteY15991" fmla="*/ 1391709 h 4397375"/>
              <a:gd name="connsiteX15992" fmla="*/ 2076326 w 12191954"/>
              <a:gd name="connsiteY15992" fmla="*/ 1394884 h 4397375"/>
              <a:gd name="connsiteX15993" fmla="*/ 2073719 w 12191954"/>
              <a:gd name="connsiteY15993" fmla="*/ 1398588 h 4397375"/>
              <a:gd name="connsiteX15994" fmla="*/ 2073719 w 12191954"/>
              <a:gd name="connsiteY15994" fmla="*/ 1388534 h 4397375"/>
              <a:gd name="connsiteX15995" fmla="*/ 2072677 w 12191954"/>
              <a:gd name="connsiteY15995" fmla="*/ 1384830 h 4397375"/>
              <a:gd name="connsiteX15996" fmla="*/ 2072155 w 12191954"/>
              <a:gd name="connsiteY15996" fmla="*/ 1381655 h 4397375"/>
              <a:gd name="connsiteX15997" fmla="*/ 2071634 w 12191954"/>
              <a:gd name="connsiteY15997" fmla="*/ 1378480 h 4397375"/>
              <a:gd name="connsiteX15998" fmla="*/ 2070591 w 12191954"/>
              <a:gd name="connsiteY15998" fmla="*/ 1375834 h 4397375"/>
              <a:gd name="connsiteX15999" fmla="*/ 2069026 w 12191954"/>
              <a:gd name="connsiteY15999" fmla="*/ 1374246 h 4397375"/>
              <a:gd name="connsiteX16000" fmla="*/ 2066941 w 12191954"/>
              <a:gd name="connsiteY16000" fmla="*/ 1373188 h 4397375"/>
              <a:gd name="connsiteX16001" fmla="*/ 2069549 w 12191954"/>
              <a:gd name="connsiteY16001" fmla="*/ 1363663 h 4397375"/>
              <a:gd name="connsiteX16002" fmla="*/ 2072155 w 12191954"/>
              <a:gd name="connsiteY16002" fmla="*/ 1356784 h 4397375"/>
              <a:gd name="connsiteX16003" fmla="*/ 2074240 w 12191954"/>
              <a:gd name="connsiteY16003" fmla="*/ 1353609 h 4397375"/>
              <a:gd name="connsiteX16004" fmla="*/ 2075284 w 12191954"/>
              <a:gd name="connsiteY16004" fmla="*/ 1352021 h 4397375"/>
              <a:gd name="connsiteX16005" fmla="*/ 2076847 w 12191954"/>
              <a:gd name="connsiteY16005" fmla="*/ 1349905 h 4397375"/>
              <a:gd name="connsiteX16006" fmla="*/ 2078934 w 12191954"/>
              <a:gd name="connsiteY16006" fmla="*/ 1348846 h 4397375"/>
              <a:gd name="connsiteX16007" fmla="*/ 2080499 w 12191954"/>
              <a:gd name="connsiteY16007" fmla="*/ 1348317 h 4397375"/>
              <a:gd name="connsiteX16008" fmla="*/ 272379 w 12191954"/>
              <a:gd name="connsiteY16008" fmla="*/ 1347788 h 4397375"/>
              <a:gd name="connsiteX16009" fmla="*/ 276581 w 12191954"/>
              <a:gd name="connsiteY16009" fmla="*/ 1348317 h 4397375"/>
              <a:gd name="connsiteX16010" fmla="*/ 281308 w 12191954"/>
              <a:gd name="connsiteY16010" fmla="*/ 1349376 h 4397375"/>
              <a:gd name="connsiteX16011" fmla="*/ 286036 w 12191954"/>
              <a:gd name="connsiteY16011" fmla="*/ 1352021 h 4397375"/>
              <a:gd name="connsiteX16012" fmla="*/ 296016 w 12191954"/>
              <a:gd name="connsiteY16012" fmla="*/ 1357313 h 4397375"/>
              <a:gd name="connsiteX16013" fmla="*/ 301269 w 12191954"/>
              <a:gd name="connsiteY16013" fmla="*/ 1359430 h 4397375"/>
              <a:gd name="connsiteX16014" fmla="*/ 306522 w 12191954"/>
              <a:gd name="connsiteY16014" fmla="*/ 1362076 h 4397375"/>
              <a:gd name="connsiteX16015" fmla="*/ 312300 w 12191954"/>
              <a:gd name="connsiteY16015" fmla="*/ 1363134 h 4397375"/>
              <a:gd name="connsiteX16016" fmla="*/ 317553 w 12191954"/>
              <a:gd name="connsiteY16016" fmla="*/ 1363663 h 4397375"/>
              <a:gd name="connsiteX16017" fmla="*/ 320179 w 12191954"/>
              <a:gd name="connsiteY16017" fmla="*/ 1363134 h 4397375"/>
              <a:gd name="connsiteX16018" fmla="*/ 323331 w 12191954"/>
              <a:gd name="connsiteY16018" fmla="*/ 1362605 h 4397375"/>
              <a:gd name="connsiteX16019" fmla="*/ 325432 w 12191954"/>
              <a:gd name="connsiteY16019" fmla="*/ 1361017 h 4397375"/>
              <a:gd name="connsiteX16020" fmla="*/ 328583 w 12191954"/>
              <a:gd name="connsiteY16020" fmla="*/ 1359959 h 4397375"/>
              <a:gd name="connsiteX16021" fmla="*/ 328583 w 12191954"/>
              <a:gd name="connsiteY16021" fmla="*/ 1362605 h 4397375"/>
              <a:gd name="connsiteX16022" fmla="*/ 327533 w 12191954"/>
              <a:gd name="connsiteY16022" fmla="*/ 1365251 h 4397375"/>
              <a:gd name="connsiteX16023" fmla="*/ 324906 w 12191954"/>
              <a:gd name="connsiteY16023" fmla="*/ 1367367 h 4397375"/>
              <a:gd name="connsiteX16024" fmla="*/ 321230 w 12191954"/>
              <a:gd name="connsiteY16024" fmla="*/ 1369484 h 4397375"/>
              <a:gd name="connsiteX16025" fmla="*/ 317553 w 12191954"/>
              <a:gd name="connsiteY16025" fmla="*/ 1371601 h 4397375"/>
              <a:gd name="connsiteX16026" fmla="*/ 313350 w 12191954"/>
              <a:gd name="connsiteY16026" fmla="*/ 1373717 h 4397375"/>
              <a:gd name="connsiteX16027" fmla="*/ 301794 w 12191954"/>
              <a:gd name="connsiteY16027" fmla="*/ 1377421 h 4397375"/>
              <a:gd name="connsiteX16028" fmla="*/ 290763 w 12191954"/>
              <a:gd name="connsiteY16028" fmla="*/ 1381655 h 4397375"/>
              <a:gd name="connsiteX16029" fmla="*/ 279733 w 12191954"/>
              <a:gd name="connsiteY16029" fmla="*/ 1385359 h 4397375"/>
              <a:gd name="connsiteX16030" fmla="*/ 275005 w 12191954"/>
              <a:gd name="connsiteY16030" fmla="*/ 1388534 h 4397375"/>
              <a:gd name="connsiteX16031" fmla="*/ 270277 w 12191954"/>
              <a:gd name="connsiteY16031" fmla="*/ 1391709 h 4397375"/>
              <a:gd name="connsiteX16032" fmla="*/ 266075 w 12191954"/>
              <a:gd name="connsiteY16032" fmla="*/ 1394884 h 4397375"/>
              <a:gd name="connsiteX16033" fmla="*/ 263449 w 12191954"/>
              <a:gd name="connsiteY16033" fmla="*/ 1398588 h 4397375"/>
              <a:gd name="connsiteX16034" fmla="*/ 263449 w 12191954"/>
              <a:gd name="connsiteY16034" fmla="*/ 1388534 h 4397375"/>
              <a:gd name="connsiteX16035" fmla="*/ 263449 w 12191954"/>
              <a:gd name="connsiteY16035" fmla="*/ 1384830 h 4397375"/>
              <a:gd name="connsiteX16036" fmla="*/ 262398 w 12191954"/>
              <a:gd name="connsiteY16036" fmla="*/ 1381655 h 4397375"/>
              <a:gd name="connsiteX16037" fmla="*/ 261348 w 12191954"/>
              <a:gd name="connsiteY16037" fmla="*/ 1378480 h 4397375"/>
              <a:gd name="connsiteX16038" fmla="*/ 260297 w 12191954"/>
              <a:gd name="connsiteY16038" fmla="*/ 1375834 h 4397375"/>
              <a:gd name="connsiteX16039" fmla="*/ 259247 w 12191954"/>
              <a:gd name="connsiteY16039" fmla="*/ 1374246 h 4397375"/>
              <a:gd name="connsiteX16040" fmla="*/ 257146 w 12191954"/>
              <a:gd name="connsiteY16040" fmla="*/ 1373188 h 4397375"/>
              <a:gd name="connsiteX16041" fmla="*/ 259772 w 12191954"/>
              <a:gd name="connsiteY16041" fmla="*/ 1363663 h 4397375"/>
              <a:gd name="connsiteX16042" fmla="*/ 261873 w 12191954"/>
              <a:gd name="connsiteY16042" fmla="*/ 1356784 h 4397375"/>
              <a:gd name="connsiteX16043" fmla="*/ 263974 w 12191954"/>
              <a:gd name="connsiteY16043" fmla="*/ 1353609 h 4397375"/>
              <a:gd name="connsiteX16044" fmla="*/ 265550 w 12191954"/>
              <a:gd name="connsiteY16044" fmla="*/ 1352021 h 4397375"/>
              <a:gd name="connsiteX16045" fmla="*/ 267126 w 12191954"/>
              <a:gd name="connsiteY16045" fmla="*/ 1349905 h 4397375"/>
              <a:gd name="connsiteX16046" fmla="*/ 269227 w 12191954"/>
              <a:gd name="connsiteY16046" fmla="*/ 1348846 h 4397375"/>
              <a:gd name="connsiteX16047" fmla="*/ 270803 w 12191954"/>
              <a:gd name="connsiteY16047" fmla="*/ 1348317 h 4397375"/>
              <a:gd name="connsiteX16048" fmla="*/ 6159679 w 12191954"/>
              <a:gd name="connsiteY16048" fmla="*/ 1346200 h 4397375"/>
              <a:gd name="connsiteX16049" fmla="*/ 6164484 w 12191954"/>
              <a:gd name="connsiteY16049" fmla="*/ 1346200 h 4397375"/>
              <a:gd name="connsiteX16050" fmla="*/ 6168754 w 12191954"/>
              <a:gd name="connsiteY16050" fmla="*/ 1346725 h 4397375"/>
              <a:gd name="connsiteX16051" fmla="*/ 6177830 w 12191954"/>
              <a:gd name="connsiteY16051" fmla="*/ 1348822 h 4397375"/>
              <a:gd name="connsiteX16052" fmla="*/ 6186372 w 12191954"/>
              <a:gd name="connsiteY16052" fmla="*/ 1351445 h 4397375"/>
              <a:gd name="connsiteX16053" fmla="*/ 6194379 w 12191954"/>
              <a:gd name="connsiteY16053" fmla="*/ 1354067 h 4397375"/>
              <a:gd name="connsiteX16054" fmla="*/ 6192244 w 12191954"/>
              <a:gd name="connsiteY16054" fmla="*/ 1361409 h 4397375"/>
              <a:gd name="connsiteX16055" fmla="*/ 6190642 w 12191954"/>
              <a:gd name="connsiteY16055" fmla="*/ 1370325 h 4397375"/>
              <a:gd name="connsiteX16056" fmla="*/ 6188507 w 12191954"/>
              <a:gd name="connsiteY16056" fmla="*/ 1380289 h 4397375"/>
              <a:gd name="connsiteX16057" fmla="*/ 6187973 w 12191954"/>
              <a:gd name="connsiteY16057" fmla="*/ 1392351 h 4397375"/>
              <a:gd name="connsiteX16058" fmla="*/ 6185304 w 12191954"/>
              <a:gd name="connsiteY16058" fmla="*/ 1391303 h 4397375"/>
              <a:gd name="connsiteX16059" fmla="*/ 6182635 w 12191954"/>
              <a:gd name="connsiteY16059" fmla="*/ 1389729 h 4397375"/>
              <a:gd name="connsiteX16060" fmla="*/ 6180499 w 12191954"/>
              <a:gd name="connsiteY16060" fmla="*/ 1389729 h 4397375"/>
              <a:gd name="connsiteX16061" fmla="*/ 6178364 w 12191954"/>
              <a:gd name="connsiteY16061" fmla="*/ 1390254 h 4397375"/>
              <a:gd name="connsiteX16062" fmla="*/ 6176762 w 12191954"/>
              <a:gd name="connsiteY16062" fmla="*/ 1391827 h 4397375"/>
              <a:gd name="connsiteX16063" fmla="*/ 6174627 w 12191954"/>
              <a:gd name="connsiteY16063" fmla="*/ 1392876 h 4397375"/>
              <a:gd name="connsiteX16064" fmla="*/ 6172491 w 12191954"/>
              <a:gd name="connsiteY16064" fmla="*/ 1396547 h 4397375"/>
              <a:gd name="connsiteX16065" fmla="*/ 6169288 w 12191954"/>
              <a:gd name="connsiteY16065" fmla="*/ 1400218 h 4397375"/>
              <a:gd name="connsiteX16066" fmla="*/ 6166619 w 12191954"/>
              <a:gd name="connsiteY16066" fmla="*/ 1403365 h 4397375"/>
              <a:gd name="connsiteX16067" fmla="*/ 6164484 w 12191954"/>
              <a:gd name="connsiteY16067" fmla="*/ 1404414 h 4397375"/>
              <a:gd name="connsiteX16068" fmla="*/ 6162882 w 12191954"/>
              <a:gd name="connsiteY16068" fmla="*/ 1404938 h 4397375"/>
              <a:gd name="connsiteX16069" fmla="*/ 6160747 w 12191954"/>
              <a:gd name="connsiteY16069" fmla="*/ 1404938 h 4397375"/>
              <a:gd name="connsiteX16070" fmla="*/ 6158077 w 12191954"/>
              <a:gd name="connsiteY16070" fmla="*/ 1404414 h 4397375"/>
              <a:gd name="connsiteX16071" fmla="*/ 6160747 w 12191954"/>
              <a:gd name="connsiteY16071" fmla="*/ 1398120 h 4397375"/>
              <a:gd name="connsiteX16072" fmla="*/ 6161814 w 12191954"/>
              <a:gd name="connsiteY16072" fmla="*/ 1392351 h 4397375"/>
              <a:gd name="connsiteX16073" fmla="*/ 6162348 w 12191954"/>
              <a:gd name="connsiteY16073" fmla="*/ 1387631 h 4397375"/>
              <a:gd name="connsiteX16074" fmla="*/ 6162348 w 12191954"/>
              <a:gd name="connsiteY16074" fmla="*/ 1382911 h 4397375"/>
              <a:gd name="connsiteX16075" fmla="*/ 6161814 w 12191954"/>
              <a:gd name="connsiteY16075" fmla="*/ 1379240 h 4397375"/>
              <a:gd name="connsiteX16076" fmla="*/ 6160747 w 12191954"/>
              <a:gd name="connsiteY16076" fmla="*/ 1375569 h 4397375"/>
              <a:gd name="connsiteX16077" fmla="*/ 6159145 w 12191954"/>
              <a:gd name="connsiteY16077" fmla="*/ 1373471 h 4397375"/>
              <a:gd name="connsiteX16078" fmla="*/ 6157010 w 12191954"/>
              <a:gd name="connsiteY16078" fmla="*/ 1371898 h 4397375"/>
              <a:gd name="connsiteX16079" fmla="*/ 6154341 w 12191954"/>
              <a:gd name="connsiteY16079" fmla="*/ 1370325 h 4397375"/>
              <a:gd name="connsiteX16080" fmla="*/ 6152205 w 12191954"/>
              <a:gd name="connsiteY16080" fmla="*/ 1369800 h 4397375"/>
              <a:gd name="connsiteX16081" fmla="*/ 6149002 w 12191954"/>
              <a:gd name="connsiteY16081" fmla="*/ 1369800 h 4397375"/>
              <a:gd name="connsiteX16082" fmla="*/ 6146333 w 12191954"/>
              <a:gd name="connsiteY16082" fmla="*/ 1370849 h 4397375"/>
              <a:gd name="connsiteX16083" fmla="*/ 6143130 w 12191954"/>
              <a:gd name="connsiteY16083" fmla="*/ 1372422 h 4397375"/>
              <a:gd name="connsiteX16084" fmla="*/ 6139927 w 12191954"/>
              <a:gd name="connsiteY16084" fmla="*/ 1373996 h 4397375"/>
              <a:gd name="connsiteX16085" fmla="*/ 6137257 w 12191954"/>
              <a:gd name="connsiteY16085" fmla="*/ 1376094 h 4397375"/>
              <a:gd name="connsiteX16086" fmla="*/ 6134054 w 12191954"/>
              <a:gd name="connsiteY16086" fmla="*/ 1378716 h 4397375"/>
              <a:gd name="connsiteX16087" fmla="*/ 6136190 w 12191954"/>
              <a:gd name="connsiteY16087" fmla="*/ 1370325 h 4397375"/>
              <a:gd name="connsiteX16088" fmla="*/ 6138325 w 12191954"/>
              <a:gd name="connsiteY16088" fmla="*/ 1363507 h 4397375"/>
              <a:gd name="connsiteX16089" fmla="*/ 6141528 w 12191954"/>
              <a:gd name="connsiteY16089" fmla="*/ 1358262 h 4397375"/>
              <a:gd name="connsiteX16090" fmla="*/ 6144197 w 12191954"/>
              <a:gd name="connsiteY16090" fmla="*/ 1354067 h 4397375"/>
              <a:gd name="connsiteX16091" fmla="*/ 6147934 w 12191954"/>
              <a:gd name="connsiteY16091" fmla="*/ 1350396 h 4397375"/>
              <a:gd name="connsiteX16092" fmla="*/ 6152205 w 12191954"/>
              <a:gd name="connsiteY16092" fmla="*/ 1348298 h 4397375"/>
              <a:gd name="connsiteX16093" fmla="*/ 6155942 w 12191954"/>
              <a:gd name="connsiteY16093" fmla="*/ 1346725 h 4397375"/>
              <a:gd name="connsiteX16094" fmla="*/ 2251637 w 12191954"/>
              <a:gd name="connsiteY16094" fmla="*/ 1343025 h 4397375"/>
              <a:gd name="connsiteX16095" fmla="*/ 2254281 w 12191954"/>
              <a:gd name="connsiteY16095" fmla="*/ 1343025 h 4397375"/>
              <a:gd name="connsiteX16096" fmla="*/ 2256927 w 12191954"/>
              <a:gd name="connsiteY16096" fmla="*/ 1343572 h 4397375"/>
              <a:gd name="connsiteX16097" fmla="*/ 2259574 w 12191954"/>
              <a:gd name="connsiteY16097" fmla="*/ 1344665 h 4397375"/>
              <a:gd name="connsiteX16098" fmla="*/ 2262219 w 12191954"/>
              <a:gd name="connsiteY16098" fmla="*/ 1346304 h 4397375"/>
              <a:gd name="connsiteX16099" fmla="*/ 2266451 w 12191954"/>
              <a:gd name="connsiteY16099" fmla="*/ 1351223 h 4397375"/>
              <a:gd name="connsiteX16100" fmla="*/ 2270686 w 12191954"/>
              <a:gd name="connsiteY16100" fmla="*/ 1355049 h 4397375"/>
              <a:gd name="connsiteX16101" fmla="*/ 2271744 w 12191954"/>
              <a:gd name="connsiteY16101" fmla="*/ 1356142 h 4397375"/>
              <a:gd name="connsiteX16102" fmla="*/ 2273333 w 12191954"/>
              <a:gd name="connsiteY16102" fmla="*/ 1356142 h 4397375"/>
              <a:gd name="connsiteX16103" fmla="*/ 2274390 w 12191954"/>
              <a:gd name="connsiteY16103" fmla="*/ 1356142 h 4397375"/>
              <a:gd name="connsiteX16104" fmla="*/ 2275449 w 12191954"/>
              <a:gd name="connsiteY16104" fmla="*/ 1354502 h 4397375"/>
              <a:gd name="connsiteX16105" fmla="*/ 2275978 w 12191954"/>
              <a:gd name="connsiteY16105" fmla="*/ 1351223 h 4397375"/>
              <a:gd name="connsiteX16106" fmla="*/ 2276508 w 12191954"/>
              <a:gd name="connsiteY16106" fmla="*/ 1346304 h 4397375"/>
              <a:gd name="connsiteX16107" fmla="*/ 2278095 w 12191954"/>
              <a:gd name="connsiteY16107" fmla="*/ 1349037 h 4397375"/>
              <a:gd name="connsiteX16108" fmla="*/ 2280212 w 12191954"/>
              <a:gd name="connsiteY16108" fmla="*/ 1351223 h 4397375"/>
              <a:gd name="connsiteX16109" fmla="*/ 2281799 w 12191954"/>
              <a:gd name="connsiteY16109" fmla="*/ 1353956 h 4397375"/>
              <a:gd name="connsiteX16110" fmla="*/ 2282327 w 12191954"/>
              <a:gd name="connsiteY16110" fmla="*/ 1355595 h 4397375"/>
              <a:gd name="connsiteX16111" fmla="*/ 2282857 w 12191954"/>
              <a:gd name="connsiteY16111" fmla="*/ 1358328 h 4397375"/>
              <a:gd name="connsiteX16112" fmla="*/ 2282857 w 12191954"/>
              <a:gd name="connsiteY16112" fmla="*/ 1360514 h 4397375"/>
              <a:gd name="connsiteX16113" fmla="*/ 2282327 w 12191954"/>
              <a:gd name="connsiteY16113" fmla="*/ 1362700 h 4397375"/>
              <a:gd name="connsiteX16114" fmla="*/ 2281799 w 12191954"/>
              <a:gd name="connsiteY16114" fmla="*/ 1364886 h 4397375"/>
              <a:gd name="connsiteX16115" fmla="*/ 2279153 w 12191954"/>
              <a:gd name="connsiteY16115" fmla="*/ 1368712 h 4397375"/>
              <a:gd name="connsiteX16116" fmla="*/ 2275978 w 12191954"/>
              <a:gd name="connsiteY16116" fmla="*/ 1371444 h 4397375"/>
              <a:gd name="connsiteX16117" fmla="*/ 2272273 w 12191954"/>
              <a:gd name="connsiteY16117" fmla="*/ 1374177 h 4397375"/>
              <a:gd name="connsiteX16118" fmla="*/ 2267510 w 12191954"/>
              <a:gd name="connsiteY16118" fmla="*/ 1375817 h 4397375"/>
              <a:gd name="connsiteX16119" fmla="*/ 2262748 w 12191954"/>
              <a:gd name="connsiteY16119" fmla="*/ 1376363 h 4397375"/>
              <a:gd name="connsiteX16120" fmla="*/ 2258516 w 12191954"/>
              <a:gd name="connsiteY16120" fmla="*/ 1376363 h 4397375"/>
              <a:gd name="connsiteX16121" fmla="*/ 2254281 w 12191954"/>
              <a:gd name="connsiteY16121" fmla="*/ 1375270 h 4397375"/>
              <a:gd name="connsiteX16122" fmla="*/ 2252166 w 12191954"/>
              <a:gd name="connsiteY16122" fmla="*/ 1374177 h 4397375"/>
              <a:gd name="connsiteX16123" fmla="*/ 2250578 w 12191954"/>
              <a:gd name="connsiteY16123" fmla="*/ 1372537 h 4397375"/>
              <a:gd name="connsiteX16124" fmla="*/ 2248988 w 12191954"/>
              <a:gd name="connsiteY16124" fmla="*/ 1370351 h 4397375"/>
              <a:gd name="connsiteX16125" fmla="*/ 2247403 w 12191954"/>
              <a:gd name="connsiteY16125" fmla="*/ 1368712 h 4397375"/>
              <a:gd name="connsiteX16126" fmla="*/ 2246873 w 12191954"/>
              <a:gd name="connsiteY16126" fmla="*/ 1365979 h 4397375"/>
              <a:gd name="connsiteX16127" fmla="*/ 2245816 w 12191954"/>
              <a:gd name="connsiteY16127" fmla="*/ 1363247 h 4397375"/>
              <a:gd name="connsiteX16128" fmla="*/ 2244757 w 12191954"/>
              <a:gd name="connsiteY16128" fmla="*/ 1359421 h 4397375"/>
              <a:gd name="connsiteX16129" fmla="*/ 2244757 w 12191954"/>
              <a:gd name="connsiteY16129" fmla="*/ 1355595 h 4397375"/>
              <a:gd name="connsiteX16130" fmla="*/ 2245816 w 12191954"/>
              <a:gd name="connsiteY16130" fmla="*/ 1351223 h 4397375"/>
              <a:gd name="connsiteX16131" fmla="*/ 2246345 w 12191954"/>
              <a:gd name="connsiteY16131" fmla="*/ 1346304 h 4397375"/>
              <a:gd name="connsiteX16132" fmla="*/ 2248988 w 12191954"/>
              <a:gd name="connsiteY16132" fmla="*/ 1344118 h 4397375"/>
              <a:gd name="connsiteX16133" fmla="*/ 442823 w 12191954"/>
              <a:gd name="connsiteY16133" fmla="*/ 1343025 h 4397375"/>
              <a:gd name="connsiteX16134" fmla="*/ 444910 w 12191954"/>
              <a:gd name="connsiteY16134" fmla="*/ 1343025 h 4397375"/>
              <a:gd name="connsiteX16135" fmla="*/ 448039 w 12191954"/>
              <a:gd name="connsiteY16135" fmla="*/ 1343572 h 4397375"/>
              <a:gd name="connsiteX16136" fmla="*/ 450647 w 12191954"/>
              <a:gd name="connsiteY16136" fmla="*/ 1344665 h 4397375"/>
              <a:gd name="connsiteX16137" fmla="*/ 452734 w 12191954"/>
              <a:gd name="connsiteY16137" fmla="*/ 1346304 h 4397375"/>
              <a:gd name="connsiteX16138" fmla="*/ 457428 w 12191954"/>
              <a:gd name="connsiteY16138" fmla="*/ 1351223 h 4397375"/>
              <a:gd name="connsiteX16139" fmla="*/ 461079 w 12191954"/>
              <a:gd name="connsiteY16139" fmla="*/ 1355049 h 4397375"/>
              <a:gd name="connsiteX16140" fmla="*/ 462644 w 12191954"/>
              <a:gd name="connsiteY16140" fmla="*/ 1356142 h 4397375"/>
              <a:gd name="connsiteX16141" fmla="*/ 463687 w 12191954"/>
              <a:gd name="connsiteY16141" fmla="*/ 1356142 h 4397375"/>
              <a:gd name="connsiteX16142" fmla="*/ 465252 w 12191954"/>
              <a:gd name="connsiteY16142" fmla="*/ 1356142 h 4397375"/>
              <a:gd name="connsiteX16143" fmla="*/ 465774 w 12191954"/>
              <a:gd name="connsiteY16143" fmla="*/ 1354502 h 4397375"/>
              <a:gd name="connsiteX16144" fmla="*/ 466817 w 12191954"/>
              <a:gd name="connsiteY16144" fmla="*/ 1351223 h 4397375"/>
              <a:gd name="connsiteX16145" fmla="*/ 466817 w 12191954"/>
              <a:gd name="connsiteY16145" fmla="*/ 1346304 h 4397375"/>
              <a:gd name="connsiteX16146" fmla="*/ 468904 w 12191954"/>
              <a:gd name="connsiteY16146" fmla="*/ 1349037 h 4397375"/>
              <a:gd name="connsiteX16147" fmla="*/ 470990 w 12191954"/>
              <a:gd name="connsiteY16147" fmla="*/ 1351223 h 4397375"/>
              <a:gd name="connsiteX16148" fmla="*/ 472033 w 12191954"/>
              <a:gd name="connsiteY16148" fmla="*/ 1353956 h 4397375"/>
              <a:gd name="connsiteX16149" fmla="*/ 472555 w 12191954"/>
              <a:gd name="connsiteY16149" fmla="*/ 1355595 h 4397375"/>
              <a:gd name="connsiteX16150" fmla="*/ 473076 w 12191954"/>
              <a:gd name="connsiteY16150" fmla="*/ 1358328 h 4397375"/>
              <a:gd name="connsiteX16151" fmla="*/ 473076 w 12191954"/>
              <a:gd name="connsiteY16151" fmla="*/ 1360514 h 4397375"/>
              <a:gd name="connsiteX16152" fmla="*/ 473076 w 12191954"/>
              <a:gd name="connsiteY16152" fmla="*/ 1362700 h 4397375"/>
              <a:gd name="connsiteX16153" fmla="*/ 472033 w 12191954"/>
              <a:gd name="connsiteY16153" fmla="*/ 1364886 h 4397375"/>
              <a:gd name="connsiteX16154" fmla="*/ 469425 w 12191954"/>
              <a:gd name="connsiteY16154" fmla="*/ 1368712 h 4397375"/>
              <a:gd name="connsiteX16155" fmla="*/ 466817 w 12191954"/>
              <a:gd name="connsiteY16155" fmla="*/ 1371444 h 4397375"/>
              <a:gd name="connsiteX16156" fmla="*/ 462644 w 12191954"/>
              <a:gd name="connsiteY16156" fmla="*/ 1374177 h 4397375"/>
              <a:gd name="connsiteX16157" fmla="*/ 458471 w 12191954"/>
              <a:gd name="connsiteY16157" fmla="*/ 1375817 h 4397375"/>
              <a:gd name="connsiteX16158" fmla="*/ 453777 w 12191954"/>
              <a:gd name="connsiteY16158" fmla="*/ 1376363 h 4397375"/>
              <a:gd name="connsiteX16159" fmla="*/ 449082 w 12191954"/>
              <a:gd name="connsiteY16159" fmla="*/ 1376363 h 4397375"/>
              <a:gd name="connsiteX16160" fmla="*/ 444910 w 12191954"/>
              <a:gd name="connsiteY16160" fmla="*/ 1375270 h 4397375"/>
              <a:gd name="connsiteX16161" fmla="*/ 443345 w 12191954"/>
              <a:gd name="connsiteY16161" fmla="*/ 1374177 h 4397375"/>
              <a:gd name="connsiteX16162" fmla="*/ 441780 w 12191954"/>
              <a:gd name="connsiteY16162" fmla="*/ 1372537 h 4397375"/>
              <a:gd name="connsiteX16163" fmla="*/ 439693 w 12191954"/>
              <a:gd name="connsiteY16163" fmla="*/ 1370351 h 4397375"/>
              <a:gd name="connsiteX16164" fmla="*/ 438650 w 12191954"/>
              <a:gd name="connsiteY16164" fmla="*/ 1368712 h 4397375"/>
              <a:gd name="connsiteX16165" fmla="*/ 437607 w 12191954"/>
              <a:gd name="connsiteY16165" fmla="*/ 1365979 h 4397375"/>
              <a:gd name="connsiteX16166" fmla="*/ 437085 w 12191954"/>
              <a:gd name="connsiteY16166" fmla="*/ 1363247 h 4397375"/>
              <a:gd name="connsiteX16167" fmla="*/ 436564 w 12191954"/>
              <a:gd name="connsiteY16167" fmla="*/ 1359421 h 4397375"/>
              <a:gd name="connsiteX16168" fmla="*/ 436564 w 12191954"/>
              <a:gd name="connsiteY16168" fmla="*/ 1355595 h 4397375"/>
              <a:gd name="connsiteX16169" fmla="*/ 436564 w 12191954"/>
              <a:gd name="connsiteY16169" fmla="*/ 1351223 h 4397375"/>
              <a:gd name="connsiteX16170" fmla="*/ 437607 w 12191954"/>
              <a:gd name="connsiteY16170" fmla="*/ 1346304 h 4397375"/>
              <a:gd name="connsiteX16171" fmla="*/ 439693 w 12191954"/>
              <a:gd name="connsiteY16171" fmla="*/ 1344118 h 4397375"/>
              <a:gd name="connsiteX16172" fmla="*/ 3648402 w 12191954"/>
              <a:gd name="connsiteY16172" fmla="*/ 1341438 h 4397375"/>
              <a:gd name="connsiteX16173" fmla="*/ 3651156 w 12191954"/>
              <a:gd name="connsiteY16173" fmla="*/ 1341438 h 4397375"/>
              <a:gd name="connsiteX16174" fmla="*/ 3654462 w 12191954"/>
              <a:gd name="connsiteY16174" fmla="*/ 1343026 h 4397375"/>
              <a:gd name="connsiteX16175" fmla="*/ 3653908 w 12191954"/>
              <a:gd name="connsiteY16175" fmla="*/ 1407584 h 4397375"/>
              <a:gd name="connsiteX16176" fmla="*/ 3651708 w 12191954"/>
              <a:gd name="connsiteY16176" fmla="*/ 1408113 h 4397375"/>
              <a:gd name="connsiteX16177" fmla="*/ 3650055 w 12191954"/>
              <a:gd name="connsiteY16177" fmla="*/ 1408113 h 4397375"/>
              <a:gd name="connsiteX16178" fmla="*/ 3648402 w 12191954"/>
              <a:gd name="connsiteY16178" fmla="*/ 1408113 h 4397375"/>
              <a:gd name="connsiteX16179" fmla="*/ 3646202 w 12191954"/>
              <a:gd name="connsiteY16179" fmla="*/ 1407584 h 4397375"/>
              <a:gd name="connsiteX16180" fmla="*/ 3645648 w 12191954"/>
              <a:gd name="connsiteY16180" fmla="*/ 1409171 h 4397375"/>
              <a:gd name="connsiteX16181" fmla="*/ 3645648 w 12191954"/>
              <a:gd name="connsiteY16181" fmla="*/ 1411288 h 4397375"/>
              <a:gd name="connsiteX16182" fmla="*/ 3633537 w 12191954"/>
              <a:gd name="connsiteY16182" fmla="*/ 1411288 h 4397375"/>
              <a:gd name="connsiteX16183" fmla="*/ 3633537 w 12191954"/>
              <a:gd name="connsiteY16183" fmla="*/ 1397530 h 4397375"/>
              <a:gd name="connsiteX16184" fmla="*/ 3633537 w 12191954"/>
              <a:gd name="connsiteY16184" fmla="*/ 1385359 h 4397375"/>
              <a:gd name="connsiteX16185" fmla="*/ 3632434 w 12191954"/>
              <a:gd name="connsiteY16185" fmla="*/ 1380596 h 4397375"/>
              <a:gd name="connsiteX16186" fmla="*/ 3630783 w 12191954"/>
              <a:gd name="connsiteY16186" fmla="*/ 1376892 h 4397375"/>
              <a:gd name="connsiteX16187" fmla="*/ 3629680 w 12191954"/>
              <a:gd name="connsiteY16187" fmla="*/ 1373717 h 4397375"/>
              <a:gd name="connsiteX16188" fmla="*/ 3628579 w 12191954"/>
              <a:gd name="connsiteY16188" fmla="*/ 1373188 h 4397375"/>
              <a:gd name="connsiteX16189" fmla="*/ 3627475 w 12191954"/>
              <a:gd name="connsiteY16189" fmla="*/ 1372659 h 4397375"/>
              <a:gd name="connsiteX16190" fmla="*/ 3628027 w 12191954"/>
              <a:gd name="connsiteY16190" fmla="*/ 1367367 h 4397375"/>
              <a:gd name="connsiteX16191" fmla="*/ 3629130 w 12191954"/>
              <a:gd name="connsiteY16191" fmla="*/ 1363134 h 4397375"/>
              <a:gd name="connsiteX16192" fmla="*/ 3630231 w 12191954"/>
              <a:gd name="connsiteY16192" fmla="*/ 1359959 h 4397375"/>
              <a:gd name="connsiteX16193" fmla="*/ 3631333 w 12191954"/>
              <a:gd name="connsiteY16193" fmla="*/ 1357842 h 4397375"/>
              <a:gd name="connsiteX16194" fmla="*/ 3632983 w 12191954"/>
              <a:gd name="connsiteY16194" fmla="*/ 1357313 h 4397375"/>
              <a:gd name="connsiteX16195" fmla="*/ 3634636 w 12191954"/>
              <a:gd name="connsiteY16195" fmla="*/ 1356784 h 4397375"/>
              <a:gd name="connsiteX16196" fmla="*/ 3635737 w 12191954"/>
              <a:gd name="connsiteY16196" fmla="*/ 1357313 h 4397375"/>
              <a:gd name="connsiteX16197" fmla="*/ 3637388 w 12191954"/>
              <a:gd name="connsiteY16197" fmla="*/ 1358371 h 4397375"/>
              <a:gd name="connsiteX16198" fmla="*/ 3638489 w 12191954"/>
              <a:gd name="connsiteY16198" fmla="*/ 1354138 h 4397375"/>
              <a:gd name="connsiteX16199" fmla="*/ 3640142 w 12191954"/>
              <a:gd name="connsiteY16199" fmla="*/ 1349905 h 4397375"/>
              <a:gd name="connsiteX16200" fmla="*/ 3641245 w 12191954"/>
              <a:gd name="connsiteY16200" fmla="*/ 1347259 h 4397375"/>
              <a:gd name="connsiteX16201" fmla="*/ 3643446 w 12191954"/>
              <a:gd name="connsiteY16201" fmla="*/ 1344613 h 4397375"/>
              <a:gd name="connsiteX16202" fmla="*/ 3645648 w 12191954"/>
              <a:gd name="connsiteY16202" fmla="*/ 1343026 h 4397375"/>
              <a:gd name="connsiteX16203" fmla="*/ 4937293 w 12191954"/>
              <a:gd name="connsiteY16203" fmla="*/ 1339850 h 4397375"/>
              <a:gd name="connsiteX16204" fmla="*/ 4938357 w 12191954"/>
              <a:gd name="connsiteY16204" fmla="*/ 1344613 h 4397375"/>
              <a:gd name="connsiteX16205" fmla="*/ 4939955 w 12191954"/>
              <a:gd name="connsiteY16205" fmla="*/ 1348846 h 4397375"/>
              <a:gd name="connsiteX16206" fmla="*/ 4944216 w 12191954"/>
              <a:gd name="connsiteY16206" fmla="*/ 1355725 h 4397375"/>
              <a:gd name="connsiteX16207" fmla="*/ 4947950 w 12191954"/>
              <a:gd name="connsiteY16207" fmla="*/ 1355196 h 4397375"/>
              <a:gd name="connsiteX16208" fmla="*/ 4951146 w 12191954"/>
              <a:gd name="connsiteY16208" fmla="*/ 1354138 h 4397375"/>
              <a:gd name="connsiteX16209" fmla="*/ 4951146 w 12191954"/>
              <a:gd name="connsiteY16209" fmla="*/ 1359959 h 4397375"/>
              <a:gd name="connsiteX16210" fmla="*/ 4950613 w 12191954"/>
              <a:gd name="connsiteY16210" fmla="*/ 1364721 h 4397375"/>
              <a:gd name="connsiteX16211" fmla="*/ 4952211 w 12191954"/>
              <a:gd name="connsiteY16211" fmla="*/ 1370013 h 4397375"/>
              <a:gd name="connsiteX16212" fmla="*/ 4952746 w 12191954"/>
              <a:gd name="connsiteY16212" fmla="*/ 1373188 h 4397375"/>
              <a:gd name="connsiteX16213" fmla="*/ 4953279 w 12191954"/>
              <a:gd name="connsiteY16213" fmla="*/ 1375834 h 4397375"/>
              <a:gd name="connsiteX16214" fmla="*/ 4953279 w 12191954"/>
              <a:gd name="connsiteY16214" fmla="*/ 1379538 h 4397375"/>
              <a:gd name="connsiteX16215" fmla="*/ 4952211 w 12191954"/>
              <a:gd name="connsiteY16215" fmla="*/ 1383242 h 4397375"/>
              <a:gd name="connsiteX16216" fmla="*/ 4951146 w 12191954"/>
              <a:gd name="connsiteY16216" fmla="*/ 1387475 h 4397375"/>
              <a:gd name="connsiteX16217" fmla="*/ 4949015 w 12191954"/>
              <a:gd name="connsiteY16217" fmla="*/ 1391709 h 4397375"/>
              <a:gd name="connsiteX16218" fmla="*/ 4951146 w 12191954"/>
              <a:gd name="connsiteY16218" fmla="*/ 1390650 h 4397375"/>
              <a:gd name="connsiteX16219" fmla="*/ 4952746 w 12191954"/>
              <a:gd name="connsiteY16219" fmla="*/ 1389592 h 4397375"/>
              <a:gd name="connsiteX16220" fmla="*/ 4954344 w 12191954"/>
              <a:gd name="connsiteY16220" fmla="*/ 1388534 h 4397375"/>
              <a:gd name="connsiteX16221" fmla="*/ 4955943 w 12191954"/>
              <a:gd name="connsiteY16221" fmla="*/ 1385888 h 4397375"/>
              <a:gd name="connsiteX16222" fmla="*/ 4957541 w 12191954"/>
              <a:gd name="connsiteY16222" fmla="*/ 1380596 h 4397375"/>
              <a:gd name="connsiteX16223" fmla="*/ 4959139 w 12191954"/>
              <a:gd name="connsiteY16223" fmla="*/ 1374775 h 4397375"/>
              <a:gd name="connsiteX16224" fmla="*/ 4961808 w 12191954"/>
              <a:gd name="connsiteY16224" fmla="*/ 1369484 h 4397375"/>
              <a:gd name="connsiteX16225" fmla="*/ 4962871 w 12191954"/>
              <a:gd name="connsiteY16225" fmla="*/ 1367896 h 4397375"/>
              <a:gd name="connsiteX16226" fmla="*/ 4963938 w 12191954"/>
              <a:gd name="connsiteY16226" fmla="*/ 1365779 h 4397375"/>
              <a:gd name="connsiteX16227" fmla="*/ 4966067 w 12191954"/>
              <a:gd name="connsiteY16227" fmla="*/ 1364721 h 4397375"/>
              <a:gd name="connsiteX16228" fmla="*/ 4968201 w 12191954"/>
              <a:gd name="connsiteY16228" fmla="*/ 1364192 h 4397375"/>
              <a:gd name="connsiteX16229" fmla="*/ 4970865 w 12191954"/>
              <a:gd name="connsiteY16229" fmla="*/ 1364721 h 4397375"/>
              <a:gd name="connsiteX16230" fmla="*/ 4972996 w 12191954"/>
              <a:gd name="connsiteY16230" fmla="*/ 1365779 h 4397375"/>
              <a:gd name="connsiteX16231" fmla="*/ 4973527 w 12191954"/>
              <a:gd name="connsiteY16231" fmla="*/ 1369484 h 4397375"/>
              <a:gd name="connsiteX16232" fmla="*/ 4974061 w 12191954"/>
              <a:gd name="connsiteY16232" fmla="*/ 1372659 h 4397375"/>
              <a:gd name="connsiteX16233" fmla="*/ 4976195 w 12191954"/>
              <a:gd name="connsiteY16233" fmla="*/ 1374775 h 4397375"/>
              <a:gd name="connsiteX16234" fmla="*/ 4977793 w 12191954"/>
              <a:gd name="connsiteY16234" fmla="*/ 1375834 h 4397375"/>
              <a:gd name="connsiteX16235" fmla="*/ 4981523 w 12191954"/>
              <a:gd name="connsiteY16235" fmla="*/ 1377421 h 4397375"/>
              <a:gd name="connsiteX16236" fmla="*/ 4983123 w 12191954"/>
              <a:gd name="connsiteY16236" fmla="*/ 1377950 h 4397375"/>
              <a:gd name="connsiteX16237" fmla="*/ 4984721 w 12191954"/>
              <a:gd name="connsiteY16237" fmla="*/ 1379009 h 4397375"/>
              <a:gd name="connsiteX16238" fmla="*/ 4986319 w 12191954"/>
              <a:gd name="connsiteY16238" fmla="*/ 1392767 h 4397375"/>
              <a:gd name="connsiteX16239" fmla="*/ 4986319 w 12191954"/>
              <a:gd name="connsiteY16239" fmla="*/ 1403880 h 4397375"/>
              <a:gd name="connsiteX16240" fmla="*/ 4985788 w 12191954"/>
              <a:gd name="connsiteY16240" fmla="*/ 1413405 h 4397375"/>
              <a:gd name="connsiteX16241" fmla="*/ 4983654 w 12191954"/>
              <a:gd name="connsiteY16241" fmla="*/ 1420284 h 4397375"/>
              <a:gd name="connsiteX16242" fmla="*/ 4981523 w 12191954"/>
              <a:gd name="connsiteY16242" fmla="*/ 1427163 h 4397375"/>
              <a:gd name="connsiteX16243" fmla="*/ 4978324 w 12191954"/>
              <a:gd name="connsiteY16243" fmla="*/ 1432455 h 4397375"/>
              <a:gd name="connsiteX16244" fmla="*/ 4972996 w 12191954"/>
              <a:gd name="connsiteY16244" fmla="*/ 1443038 h 4397375"/>
              <a:gd name="connsiteX16245" fmla="*/ 4971396 w 12191954"/>
              <a:gd name="connsiteY16245" fmla="*/ 1443038 h 4397375"/>
              <a:gd name="connsiteX16246" fmla="*/ 4969266 w 12191954"/>
              <a:gd name="connsiteY16246" fmla="*/ 1443038 h 4397375"/>
              <a:gd name="connsiteX16247" fmla="*/ 4966600 w 12191954"/>
              <a:gd name="connsiteY16247" fmla="*/ 1441451 h 4397375"/>
              <a:gd name="connsiteX16248" fmla="*/ 4963404 w 12191954"/>
              <a:gd name="connsiteY16248" fmla="*/ 1438805 h 4397375"/>
              <a:gd name="connsiteX16249" fmla="*/ 4961273 w 12191954"/>
              <a:gd name="connsiteY16249" fmla="*/ 1436159 h 4397375"/>
              <a:gd name="connsiteX16250" fmla="*/ 4958605 w 12191954"/>
              <a:gd name="connsiteY16250" fmla="*/ 1433513 h 4397375"/>
              <a:gd name="connsiteX16251" fmla="*/ 4956474 w 12191954"/>
              <a:gd name="connsiteY16251" fmla="*/ 1431396 h 4397375"/>
              <a:gd name="connsiteX16252" fmla="*/ 4952746 w 12191954"/>
              <a:gd name="connsiteY16252" fmla="*/ 1429809 h 4397375"/>
              <a:gd name="connsiteX16253" fmla="*/ 4951146 w 12191954"/>
              <a:gd name="connsiteY16253" fmla="*/ 1429809 h 4397375"/>
              <a:gd name="connsiteX16254" fmla="*/ 4949015 w 12191954"/>
              <a:gd name="connsiteY16254" fmla="*/ 1429809 h 4397375"/>
              <a:gd name="connsiteX16255" fmla="*/ 4951146 w 12191954"/>
              <a:gd name="connsiteY16255" fmla="*/ 1434571 h 4397375"/>
              <a:gd name="connsiteX16256" fmla="*/ 4952746 w 12191954"/>
              <a:gd name="connsiteY16256" fmla="*/ 1438276 h 4397375"/>
              <a:gd name="connsiteX16257" fmla="*/ 4957007 w 12191954"/>
              <a:gd name="connsiteY16257" fmla="*/ 1444626 h 4397375"/>
              <a:gd name="connsiteX16258" fmla="*/ 4959139 w 12191954"/>
              <a:gd name="connsiteY16258" fmla="*/ 1448859 h 4397375"/>
              <a:gd name="connsiteX16259" fmla="*/ 4960740 w 12191954"/>
              <a:gd name="connsiteY16259" fmla="*/ 1453621 h 4397375"/>
              <a:gd name="connsiteX16260" fmla="*/ 4961273 w 12191954"/>
              <a:gd name="connsiteY16260" fmla="*/ 1460501 h 4397375"/>
              <a:gd name="connsiteX16261" fmla="*/ 4961273 w 12191954"/>
              <a:gd name="connsiteY16261" fmla="*/ 1468438 h 4397375"/>
              <a:gd name="connsiteX16262" fmla="*/ 4954344 w 12191954"/>
              <a:gd name="connsiteY16262" fmla="*/ 1463676 h 4397375"/>
              <a:gd name="connsiteX16263" fmla="*/ 4952211 w 12191954"/>
              <a:gd name="connsiteY16263" fmla="*/ 1462088 h 4397375"/>
              <a:gd name="connsiteX16264" fmla="*/ 4949015 w 12191954"/>
              <a:gd name="connsiteY16264" fmla="*/ 1461030 h 4397375"/>
              <a:gd name="connsiteX16265" fmla="*/ 4947416 w 12191954"/>
              <a:gd name="connsiteY16265" fmla="*/ 1460501 h 4397375"/>
              <a:gd name="connsiteX16266" fmla="*/ 4944754 w 12191954"/>
              <a:gd name="connsiteY16266" fmla="*/ 1460501 h 4397375"/>
              <a:gd name="connsiteX16267" fmla="*/ 4941021 w 12191954"/>
              <a:gd name="connsiteY16267" fmla="*/ 1461030 h 4397375"/>
              <a:gd name="connsiteX16268" fmla="*/ 4936755 w 12191954"/>
              <a:gd name="connsiteY16268" fmla="*/ 1462617 h 4397375"/>
              <a:gd name="connsiteX16269" fmla="*/ 4931963 w 12191954"/>
              <a:gd name="connsiteY16269" fmla="*/ 1465263 h 4397375"/>
              <a:gd name="connsiteX16270" fmla="*/ 4926099 w 12191954"/>
              <a:gd name="connsiteY16270" fmla="*/ 1467380 h 4397375"/>
              <a:gd name="connsiteX16271" fmla="*/ 4918638 w 12191954"/>
              <a:gd name="connsiteY16271" fmla="*/ 1468438 h 4397375"/>
              <a:gd name="connsiteX16272" fmla="*/ 4922902 w 12191954"/>
              <a:gd name="connsiteY16272" fmla="*/ 1454680 h 4397375"/>
              <a:gd name="connsiteX16273" fmla="*/ 4926099 w 12191954"/>
              <a:gd name="connsiteY16273" fmla="*/ 1442509 h 4397375"/>
              <a:gd name="connsiteX16274" fmla="*/ 4928231 w 12191954"/>
              <a:gd name="connsiteY16274" fmla="*/ 1430338 h 4397375"/>
              <a:gd name="connsiteX16275" fmla="*/ 4929832 w 12191954"/>
              <a:gd name="connsiteY16275" fmla="*/ 1419225 h 4397375"/>
              <a:gd name="connsiteX16276" fmla="*/ 4932494 w 12191954"/>
              <a:gd name="connsiteY16276" fmla="*/ 1397000 h 4397375"/>
              <a:gd name="connsiteX16277" fmla="*/ 4934091 w 12191954"/>
              <a:gd name="connsiteY16277" fmla="*/ 1373188 h 4397375"/>
              <a:gd name="connsiteX16278" fmla="*/ 4928231 w 12191954"/>
              <a:gd name="connsiteY16278" fmla="*/ 1372129 h 4397375"/>
              <a:gd name="connsiteX16279" fmla="*/ 4924500 w 12191954"/>
              <a:gd name="connsiteY16279" fmla="*/ 1372129 h 4397375"/>
              <a:gd name="connsiteX16280" fmla="*/ 4921838 w 12191954"/>
              <a:gd name="connsiteY16280" fmla="*/ 1372129 h 4397375"/>
              <a:gd name="connsiteX16281" fmla="*/ 4918638 w 12191954"/>
              <a:gd name="connsiteY16281" fmla="*/ 1372659 h 4397375"/>
              <a:gd name="connsiteX16282" fmla="*/ 4914910 w 12191954"/>
              <a:gd name="connsiteY16282" fmla="*/ 1373717 h 4397375"/>
              <a:gd name="connsiteX16283" fmla="*/ 4912241 w 12191954"/>
              <a:gd name="connsiteY16283" fmla="*/ 1375834 h 4397375"/>
              <a:gd name="connsiteX16284" fmla="*/ 4908514 w 12191954"/>
              <a:gd name="connsiteY16284" fmla="*/ 1379538 h 4397375"/>
              <a:gd name="connsiteX16285" fmla="*/ 4908514 w 12191954"/>
              <a:gd name="connsiteY16285" fmla="*/ 1373188 h 4397375"/>
              <a:gd name="connsiteX16286" fmla="*/ 4908514 w 12191954"/>
              <a:gd name="connsiteY16286" fmla="*/ 1368425 h 4397375"/>
              <a:gd name="connsiteX16287" fmla="*/ 4908514 w 12191954"/>
              <a:gd name="connsiteY16287" fmla="*/ 1363663 h 4397375"/>
              <a:gd name="connsiteX16288" fmla="*/ 4909580 w 12191954"/>
              <a:gd name="connsiteY16288" fmla="*/ 1359959 h 4397375"/>
              <a:gd name="connsiteX16289" fmla="*/ 4911177 w 12191954"/>
              <a:gd name="connsiteY16289" fmla="*/ 1357842 h 4397375"/>
              <a:gd name="connsiteX16290" fmla="*/ 4912241 w 12191954"/>
              <a:gd name="connsiteY16290" fmla="*/ 1355196 h 4397375"/>
              <a:gd name="connsiteX16291" fmla="*/ 4913843 w 12191954"/>
              <a:gd name="connsiteY16291" fmla="*/ 1353609 h 4397375"/>
              <a:gd name="connsiteX16292" fmla="*/ 4915974 w 12191954"/>
              <a:gd name="connsiteY16292" fmla="*/ 1352550 h 4397375"/>
              <a:gd name="connsiteX16293" fmla="*/ 4917572 w 12191954"/>
              <a:gd name="connsiteY16293" fmla="*/ 1351492 h 4397375"/>
              <a:gd name="connsiteX16294" fmla="*/ 4919703 w 12191954"/>
              <a:gd name="connsiteY16294" fmla="*/ 1351492 h 4397375"/>
              <a:gd name="connsiteX16295" fmla="*/ 4925033 w 12191954"/>
              <a:gd name="connsiteY16295" fmla="*/ 1352550 h 4397375"/>
              <a:gd name="connsiteX16296" fmla="*/ 4936224 w 12191954"/>
              <a:gd name="connsiteY16296" fmla="*/ 1354667 h 4397375"/>
              <a:gd name="connsiteX16297" fmla="*/ 3127798 w 12191954"/>
              <a:gd name="connsiteY16297" fmla="*/ 1339850 h 4397375"/>
              <a:gd name="connsiteX16298" fmla="*/ 3128849 w 12191954"/>
              <a:gd name="connsiteY16298" fmla="*/ 1343554 h 4397375"/>
              <a:gd name="connsiteX16299" fmla="*/ 3130424 w 12191954"/>
              <a:gd name="connsiteY16299" fmla="*/ 1346729 h 4397375"/>
              <a:gd name="connsiteX16300" fmla="*/ 3133573 w 12191954"/>
              <a:gd name="connsiteY16300" fmla="*/ 1353609 h 4397375"/>
              <a:gd name="connsiteX16301" fmla="*/ 3140921 w 12191954"/>
              <a:gd name="connsiteY16301" fmla="*/ 1364192 h 4397375"/>
              <a:gd name="connsiteX16302" fmla="*/ 3143022 w 12191954"/>
              <a:gd name="connsiteY16302" fmla="*/ 1369484 h 4397375"/>
              <a:gd name="connsiteX16303" fmla="*/ 3143547 w 12191954"/>
              <a:gd name="connsiteY16303" fmla="*/ 1372659 h 4397375"/>
              <a:gd name="connsiteX16304" fmla="*/ 3143547 w 12191954"/>
              <a:gd name="connsiteY16304" fmla="*/ 1375304 h 4397375"/>
              <a:gd name="connsiteX16305" fmla="*/ 3143547 w 12191954"/>
              <a:gd name="connsiteY16305" fmla="*/ 1379009 h 4397375"/>
              <a:gd name="connsiteX16306" fmla="*/ 3143022 w 12191954"/>
              <a:gd name="connsiteY16306" fmla="*/ 1382713 h 4397375"/>
              <a:gd name="connsiteX16307" fmla="*/ 3141970 w 12191954"/>
              <a:gd name="connsiteY16307" fmla="*/ 1386946 h 4397375"/>
              <a:gd name="connsiteX16308" fmla="*/ 3139346 w 12191954"/>
              <a:gd name="connsiteY16308" fmla="*/ 1391709 h 4397375"/>
              <a:gd name="connsiteX16309" fmla="*/ 3141970 w 12191954"/>
              <a:gd name="connsiteY16309" fmla="*/ 1390650 h 4397375"/>
              <a:gd name="connsiteX16310" fmla="*/ 3143547 w 12191954"/>
              <a:gd name="connsiteY16310" fmla="*/ 1389592 h 4397375"/>
              <a:gd name="connsiteX16311" fmla="*/ 3144597 w 12191954"/>
              <a:gd name="connsiteY16311" fmla="*/ 1388534 h 4397375"/>
              <a:gd name="connsiteX16312" fmla="*/ 3146172 w 12191954"/>
              <a:gd name="connsiteY16312" fmla="*/ 1385888 h 4397375"/>
              <a:gd name="connsiteX16313" fmla="*/ 3148272 w 12191954"/>
              <a:gd name="connsiteY16313" fmla="*/ 1380596 h 4397375"/>
              <a:gd name="connsiteX16314" fmla="*/ 3149848 w 12191954"/>
              <a:gd name="connsiteY16314" fmla="*/ 1374775 h 4397375"/>
              <a:gd name="connsiteX16315" fmla="*/ 3151948 w 12191954"/>
              <a:gd name="connsiteY16315" fmla="*/ 1369484 h 4397375"/>
              <a:gd name="connsiteX16316" fmla="*/ 3152997 w 12191954"/>
              <a:gd name="connsiteY16316" fmla="*/ 1367896 h 4397375"/>
              <a:gd name="connsiteX16317" fmla="*/ 3154573 w 12191954"/>
              <a:gd name="connsiteY16317" fmla="*/ 1365779 h 4397375"/>
              <a:gd name="connsiteX16318" fmla="*/ 3156671 w 12191954"/>
              <a:gd name="connsiteY16318" fmla="*/ 1364721 h 4397375"/>
              <a:gd name="connsiteX16319" fmla="*/ 3158248 w 12191954"/>
              <a:gd name="connsiteY16319" fmla="*/ 1364192 h 4397375"/>
              <a:gd name="connsiteX16320" fmla="*/ 3160874 w 12191954"/>
              <a:gd name="connsiteY16320" fmla="*/ 1364721 h 4397375"/>
              <a:gd name="connsiteX16321" fmla="*/ 3163497 w 12191954"/>
              <a:gd name="connsiteY16321" fmla="*/ 1365779 h 4397375"/>
              <a:gd name="connsiteX16322" fmla="*/ 3163497 w 12191954"/>
              <a:gd name="connsiteY16322" fmla="*/ 1369484 h 4397375"/>
              <a:gd name="connsiteX16323" fmla="*/ 3164547 w 12191954"/>
              <a:gd name="connsiteY16323" fmla="*/ 1372659 h 4397375"/>
              <a:gd name="connsiteX16324" fmla="*/ 3166121 w 12191954"/>
              <a:gd name="connsiteY16324" fmla="*/ 1374775 h 4397375"/>
              <a:gd name="connsiteX16325" fmla="*/ 3167697 w 12191954"/>
              <a:gd name="connsiteY16325" fmla="*/ 1375834 h 4397375"/>
              <a:gd name="connsiteX16326" fmla="*/ 3171897 w 12191954"/>
              <a:gd name="connsiteY16326" fmla="*/ 1377421 h 4397375"/>
              <a:gd name="connsiteX16327" fmla="*/ 3173471 w 12191954"/>
              <a:gd name="connsiteY16327" fmla="*/ 1377950 h 4397375"/>
              <a:gd name="connsiteX16328" fmla="*/ 3175572 w 12191954"/>
              <a:gd name="connsiteY16328" fmla="*/ 1379009 h 4397375"/>
              <a:gd name="connsiteX16329" fmla="*/ 3176621 w 12191954"/>
              <a:gd name="connsiteY16329" fmla="*/ 1392767 h 4397375"/>
              <a:gd name="connsiteX16330" fmla="*/ 3176621 w 12191954"/>
              <a:gd name="connsiteY16330" fmla="*/ 1403880 h 4397375"/>
              <a:gd name="connsiteX16331" fmla="*/ 3175572 w 12191954"/>
              <a:gd name="connsiteY16331" fmla="*/ 1413405 h 4397375"/>
              <a:gd name="connsiteX16332" fmla="*/ 3173471 w 12191954"/>
              <a:gd name="connsiteY16332" fmla="*/ 1420284 h 4397375"/>
              <a:gd name="connsiteX16333" fmla="*/ 3171372 w 12191954"/>
              <a:gd name="connsiteY16333" fmla="*/ 1427163 h 4397375"/>
              <a:gd name="connsiteX16334" fmla="*/ 3168748 w 12191954"/>
              <a:gd name="connsiteY16334" fmla="*/ 1432455 h 4397375"/>
              <a:gd name="connsiteX16335" fmla="*/ 3162973 w 12191954"/>
              <a:gd name="connsiteY16335" fmla="*/ 1443038 h 4397375"/>
              <a:gd name="connsiteX16336" fmla="*/ 3161398 w 12191954"/>
              <a:gd name="connsiteY16336" fmla="*/ 1443038 h 4397375"/>
              <a:gd name="connsiteX16337" fmla="*/ 3159299 w 12191954"/>
              <a:gd name="connsiteY16337" fmla="*/ 1443038 h 4397375"/>
              <a:gd name="connsiteX16338" fmla="*/ 3156671 w 12191954"/>
              <a:gd name="connsiteY16338" fmla="*/ 1441451 h 4397375"/>
              <a:gd name="connsiteX16339" fmla="*/ 3154048 w 12191954"/>
              <a:gd name="connsiteY16339" fmla="*/ 1438805 h 4397375"/>
              <a:gd name="connsiteX16340" fmla="*/ 3151948 w 12191954"/>
              <a:gd name="connsiteY16340" fmla="*/ 1436159 h 4397375"/>
              <a:gd name="connsiteX16341" fmla="*/ 3149322 w 12191954"/>
              <a:gd name="connsiteY16341" fmla="*/ 1433513 h 4397375"/>
              <a:gd name="connsiteX16342" fmla="*/ 3146697 w 12191954"/>
              <a:gd name="connsiteY16342" fmla="*/ 1431396 h 4397375"/>
              <a:gd name="connsiteX16343" fmla="*/ 3143547 w 12191954"/>
              <a:gd name="connsiteY16343" fmla="*/ 1429809 h 4397375"/>
              <a:gd name="connsiteX16344" fmla="*/ 3141970 w 12191954"/>
              <a:gd name="connsiteY16344" fmla="*/ 1429809 h 4397375"/>
              <a:gd name="connsiteX16345" fmla="*/ 3139346 w 12191954"/>
              <a:gd name="connsiteY16345" fmla="*/ 1429809 h 4397375"/>
              <a:gd name="connsiteX16346" fmla="*/ 3141445 w 12191954"/>
              <a:gd name="connsiteY16346" fmla="*/ 1434571 h 4397375"/>
              <a:gd name="connsiteX16347" fmla="*/ 3143547 w 12191954"/>
              <a:gd name="connsiteY16347" fmla="*/ 1438276 h 4397375"/>
              <a:gd name="connsiteX16348" fmla="*/ 3147745 w 12191954"/>
              <a:gd name="connsiteY16348" fmla="*/ 1444626 h 4397375"/>
              <a:gd name="connsiteX16349" fmla="*/ 3149322 w 12191954"/>
              <a:gd name="connsiteY16349" fmla="*/ 1448859 h 4397375"/>
              <a:gd name="connsiteX16350" fmla="*/ 3150897 w 12191954"/>
              <a:gd name="connsiteY16350" fmla="*/ 1453621 h 4397375"/>
              <a:gd name="connsiteX16351" fmla="*/ 3151948 w 12191954"/>
              <a:gd name="connsiteY16351" fmla="*/ 1460501 h 4397375"/>
              <a:gd name="connsiteX16352" fmla="*/ 3151423 w 12191954"/>
              <a:gd name="connsiteY16352" fmla="*/ 1468438 h 4397375"/>
              <a:gd name="connsiteX16353" fmla="*/ 3145121 w 12191954"/>
              <a:gd name="connsiteY16353" fmla="*/ 1463676 h 4397375"/>
              <a:gd name="connsiteX16354" fmla="*/ 3142496 w 12191954"/>
              <a:gd name="connsiteY16354" fmla="*/ 1462088 h 4397375"/>
              <a:gd name="connsiteX16355" fmla="*/ 3139869 w 12191954"/>
              <a:gd name="connsiteY16355" fmla="*/ 1461030 h 4397375"/>
              <a:gd name="connsiteX16356" fmla="*/ 3137772 w 12191954"/>
              <a:gd name="connsiteY16356" fmla="*/ 1460501 h 4397375"/>
              <a:gd name="connsiteX16357" fmla="*/ 3136197 w 12191954"/>
              <a:gd name="connsiteY16357" fmla="*/ 1460501 h 4397375"/>
              <a:gd name="connsiteX16358" fmla="*/ 3132000 w 12191954"/>
              <a:gd name="connsiteY16358" fmla="*/ 1461030 h 4397375"/>
              <a:gd name="connsiteX16359" fmla="*/ 3127798 w 12191954"/>
              <a:gd name="connsiteY16359" fmla="*/ 1462617 h 4397375"/>
              <a:gd name="connsiteX16360" fmla="*/ 3123072 w 12191954"/>
              <a:gd name="connsiteY16360" fmla="*/ 1465263 h 4397375"/>
              <a:gd name="connsiteX16361" fmla="*/ 3117298 w 12191954"/>
              <a:gd name="connsiteY16361" fmla="*/ 1467380 h 4397375"/>
              <a:gd name="connsiteX16362" fmla="*/ 3109947 w 12191954"/>
              <a:gd name="connsiteY16362" fmla="*/ 1468438 h 4397375"/>
              <a:gd name="connsiteX16363" fmla="*/ 3114672 w 12191954"/>
              <a:gd name="connsiteY16363" fmla="*/ 1451505 h 4397375"/>
              <a:gd name="connsiteX16364" fmla="*/ 3118347 w 12191954"/>
              <a:gd name="connsiteY16364" fmla="*/ 1435100 h 4397375"/>
              <a:gd name="connsiteX16365" fmla="*/ 3120447 w 12191954"/>
              <a:gd name="connsiteY16365" fmla="*/ 1420284 h 4397375"/>
              <a:gd name="connsiteX16366" fmla="*/ 3122546 w 12191954"/>
              <a:gd name="connsiteY16366" fmla="*/ 1405467 h 4397375"/>
              <a:gd name="connsiteX16367" fmla="*/ 3124647 w 12191954"/>
              <a:gd name="connsiteY16367" fmla="*/ 1375304 h 4397375"/>
              <a:gd name="connsiteX16368" fmla="*/ 3126223 w 12191954"/>
              <a:gd name="connsiteY16368" fmla="*/ 1358371 h 4397375"/>
              <a:gd name="connsiteX16369" fmla="*/ 6624592 w 12191954"/>
              <a:gd name="connsiteY16369" fmla="*/ 1333500 h 4397375"/>
              <a:gd name="connsiteX16370" fmla="*/ 6624592 w 12191954"/>
              <a:gd name="connsiteY16370" fmla="*/ 1341908 h 4397375"/>
              <a:gd name="connsiteX16371" fmla="*/ 6624075 w 12191954"/>
              <a:gd name="connsiteY16371" fmla="*/ 1348740 h 4397375"/>
              <a:gd name="connsiteX16372" fmla="*/ 6623557 w 12191954"/>
              <a:gd name="connsiteY16372" fmla="*/ 1350842 h 4397375"/>
              <a:gd name="connsiteX16373" fmla="*/ 6622522 w 12191954"/>
              <a:gd name="connsiteY16373" fmla="*/ 1352944 h 4397375"/>
              <a:gd name="connsiteX16374" fmla="*/ 6620969 w 12191954"/>
              <a:gd name="connsiteY16374" fmla="*/ 1354521 h 4397375"/>
              <a:gd name="connsiteX16375" fmla="*/ 6619933 w 12191954"/>
              <a:gd name="connsiteY16375" fmla="*/ 1355572 h 4397375"/>
              <a:gd name="connsiteX16376" fmla="*/ 6616827 w 12191954"/>
              <a:gd name="connsiteY16376" fmla="*/ 1357674 h 4397375"/>
              <a:gd name="connsiteX16377" fmla="*/ 6613721 w 12191954"/>
              <a:gd name="connsiteY16377" fmla="*/ 1358199 h 4397375"/>
              <a:gd name="connsiteX16378" fmla="*/ 6606474 w 12191954"/>
              <a:gd name="connsiteY16378" fmla="*/ 1358725 h 4397375"/>
              <a:gd name="connsiteX16379" fmla="*/ 6607509 w 12191954"/>
              <a:gd name="connsiteY16379" fmla="*/ 1363455 h 4397375"/>
              <a:gd name="connsiteX16380" fmla="*/ 6609062 w 12191954"/>
              <a:gd name="connsiteY16380" fmla="*/ 1367133 h 4397375"/>
              <a:gd name="connsiteX16381" fmla="*/ 6610615 w 12191954"/>
              <a:gd name="connsiteY16381" fmla="*/ 1368710 h 4397375"/>
              <a:gd name="connsiteX16382" fmla="*/ 6613721 w 12191954"/>
              <a:gd name="connsiteY16382" fmla="*/ 1369761 h 4397375"/>
              <a:gd name="connsiteX16383" fmla="*/ 6615792 w 12191954"/>
              <a:gd name="connsiteY16383" fmla="*/ 1370286 h 4397375"/>
              <a:gd name="connsiteX16384" fmla="*/ 6618898 w 12191954"/>
              <a:gd name="connsiteY16384" fmla="*/ 1370812 h 4397375"/>
              <a:gd name="connsiteX16385" fmla="*/ 6621486 w 12191954"/>
              <a:gd name="connsiteY16385" fmla="*/ 1370812 h 4397375"/>
              <a:gd name="connsiteX16386" fmla="*/ 6624075 w 12191954"/>
              <a:gd name="connsiteY16386" fmla="*/ 1371863 h 4397375"/>
              <a:gd name="connsiteX16387" fmla="*/ 6624592 w 12191954"/>
              <a:gd name="connsiteY16387" fmla="*/ 1377644 h 4397375"/>
              <a:gd name="connsiteX16388" fmla="*/ 6624075 w 12191954"/>
              <a:gd name="connsiteY16388" fmla="*/ 1382899 h 4397375"/>
              <a:gd name="connsiteX16389" fmla="*/ 6623557 w 12191954"/>
              <a:gd name="connsiteY16389" fmla="*/ 1387628 h 4397375"/>
              <a:gd name="connsiteX16390" fmla="*/ 6623039 w 12191954"/>
              <a:gd name="connsiteY16390" fmla="*/ 1391307 h 4397375"/>
              <a:gd name="connsiteX16391" fmla="*/ 6621486 w 12191954"/>
              <a:gd name="connsiteY16391" fmla="*/ 1394460 h 4397375"/>
              <a:gd name="connsiteX16392" fmla="*/ 6620451 w 12191954"/>
              <a:gd name="connsiteY16392" fmla="*/ 1397088 h 4397375"/>
              <a:gd name="connsiteX16393" fmla="*/ 6618898 w 12191954"/>
              <a:gd name="connsiteY16393" fmla="*/ 1399190 h 4397375"/>
              <a:gd name="connsiteX16394" fmla="*/ 6616827 w 12191954"/>
              <a:gd name="connsiteY16394" fmla="*/ 1401817 h 4397375"/>
              <a:gd name="connsiteX16395" fmla="*/ 6613721 w 12191954"/>
              <a:gd name="connsiteY16395" fmla="*/ 1404445 h 4397375"/>
              <a:gd name="connsiteX16396" fmla="*/ 6609580 w 12191954"/>
              <a:gd name="connsiteY16396" fmla="*/ 1406547 h 4397375"/>
              <a:gd name="connsiteX16397" fmla="*/ 6600779 w 12191954"/>
              <a:gd name="connsiteY16397" fmla="*/ 1409700 h 4397375"/>
              <a:gd name="connsiteX16398" fmla="*/ 6602332 w 12191954"/>
              <a:gd name="connsiteY16398" fmla="*/ 1403394 h 4397375"/>
              <a:gd name="connsiteX16399" fmla="*/ 6603368 w 12191954"/>
              <a:gd name="connsiteY16399" fmla="*/ 1397088 h 4397375"/>
              <a:gd name="connsiteX16400" fmla="*/ 6604403 w 12191954"/>
              <a:gd name="connsiteY16400" fmla="*/ 1384475 h 4397375"/>
              <a:gd name="connsiteX16401" fmla="*/ 6604921 w 12191954"/>
              <a:gd name="connsiteY16401" fmla="*/ 1372388 h 4397375"/>
              <a:gd name="connsiteX16402" fmla="*/ 6604921 w 12191954"/>
              <a:gd name="connsiteY16402" fmla="*/ 1360302 h 4397375"/>
              <a:gd name="connsiteX16403" fmla="*/ 6605438 w 12191954"/>
              <a:gd name="connsiteY16403" fmla="*/ 1355572 h 4397375"/>
              <a:gd name="connsiteX16404" fmla="*/ 6606474 w 12191954"/>
              <a:gd name="connsiteY16404" fmla="*/ 1350317 h 4397375"/>
              <a:gd name="connsiteX16405" fmla="*/ 6607509 w 12191954"/>
              <a:gd name="connsiteY16405" fmla="*/ 1346113 h 4397375"/>
              <a:gd name="connsiteX16406" fmla="*/ 6609580 w 12191954"/>
              <a:gd name="connsiteY16406" fmla="*/ 1341908 h 4397375"/>
              <a:gd name="connsiteX16407" fmla="*/ 6611650 w 12191954"/>
              <a:gd name="connsiteY16407" fmla="*/ 1339281 h 4397375"/>
              <a:gd name="connsiteX16408" fmla="*/ 6615274 w 12191954"/>
              <a:gd name="connsiteY16408" fmla="*/ 1336127 h 4397375"/>
              <a:gd name="connsiteX16409" fmla="*/ 6619416 w 12191954"/>
              <a:gd name="connsiteY16409" fmla="*/ 1334551 h 4397375"/>
              <a:gd name="connsiteX16410" fmla="*/ 5904934 w 12191954"/>
              <a:gd name="connsiteY16410" fmla="*/ 1333500 h 4397375"/>
              <a:gd name="connsiteX16411" fmla="*/ 5906523 w 12191954"/>
              <a:gd name="connsiteY16411" fmla="*/ 1338262 h 4397375"/>
              <a:gd name="connsiteX16412" fmla="*/ 5907580 w 12191954"/>
              <a:gd name="connsiteY16412" fmla="*/ 1341438 h 4397375"/>
              <a:gd name="connsiteX16413" fmla="*/ 5908109 w 12191954"/>
              <a:gd name="connsiteY16413" fmla="*/ 1345671 h 4397375"/>
              <a:gd name="connsiteX16414" fmla="*/ 5908109 w 12191954"/>
              <a:gd name="connsiteY16414" fmla="*/ 1349904 h 4397375"/>
              <a:gd name="connsiteX16415" fmla="*/ 5908109 w 12191954"/>
              <a:gd name="connsiteY16415" fmla="*/ 1357313 h 4397375"/>
              <a:gd name="connsiteX16416" fmla="*/ 5907580 w 12191954"/>
              <a:gd name="connsiteY16416" fmla="*/ 1363663 h 4397375"/>
              <a:gd name="connsiteX16417" fmla="*/ 5907052 w 12191954"/>
              <a:gd name="connsiteY16417" fmla="*/ 1369483 h 4397375"/>
              <a:gd name="connsiteX16418" fmla="*/ 5907052 w 12191954"/>
              <a:gd name="connsiteY16418" fmla="*/ 1372658 h 4397375"/>
              <a:gd name="connsiteX16419" fmla="*/ 5907580 w 12191954"/>
              <a:gd name="connsiteY16419" fmla="*/ 1375304 h 4397375"/>
              <a:gd name="connsiteX16420" fmla="*/ 5909168 w 12191954"/>
              <a:gd name="connsiteY16420" fmla="*/ 1377950 h 4397375"/>
              <a:gd name="connsiteX16421" fmla="*/ 5910755 w 12191954"/>
              <a:gd name="connsiteY16421" fmla="*/ 1380596 h 4397375"/>
              <a:gd name="connsiteX16422" fmla="*/ 5912872 w 12191954"/>
              <a:gd name="connsiteY16422" fmla="*/ 1383242 h 4397375"/>
              <a:gd name="connsiteX16423" fmla="*/ 5916576 w 12191954"/>
              <a:gd name="connsiteY16423" fmla="*/ 1385358 h 4397375"/>
              <a:gd name="connsiteX16424" fmla="*/ 5914989 w 12191954"/>
              <a:gd name="connsiteY16424" fmla="*/ 1391708 h 4397375"/>
              <a:gd name="connsiteX16425" fmla="*/ 5912344 w 12191954"/>
              <a:gd name="connsiteY16425" fmla="*/ 1394883 h 4397375"/>
              <a:gd name="connsiteX16426" fmla="*/ 5911813 w 12191954"/>
              <a:gd name="connsiteY16426" fmla="*/ 1395413 h 4397375"/>
              <a:gd name="connsiteX16427" fmla="*/ 5910755 w 12191954"/>
              <a:gd name="connsiteY16427" fmla="*/ 1395942 h 4397375"/>
              <a:gd name="connsiteX16428" fmla="*/ 5910227 w 12191954"/>
              <a:gd name="connsiteY16428" fmla="*/ 1397000 h 4397375"/>
              <a:gd name="connsiteX16429" fmla="*/ 5909168 w 12191954"/>
              <a:gd name="connsiteY16429" fmla="*/ 1395942 h 4397375"/>
              <a:gd name="connsiteX16430" fmla="*/ 5907052 w 12191954"/>
              <a:gd name="connsiteY16430" fmla="*/ 1394354 h 4397375"/>
              <a:gd name="connsiteX16431" fmla="*/ 5904934 w 12191954"/>
              <a:gd name="connsiteY16431" fmla="*/ 1392238 h 4397375"/>
              <a:gd name="connsiteX16432" fmla="*/ 5900703 w 12191954"/>
              <a:gd name="connsiteY16432" fmla="*/ 1384300 h 4397375"/>
              <a:gd name="connsiteX16433" fmla="*/ 5895939 w 12191954"/>
              <a:gd name="connsiteY16433" fmla="*/ 1375833 h 4397375"/>
              <a:gd name="connsiteX16434" fmla="*/ 5892765 w 12191954"/>
              <a:gd name="connsiteY16434" fmla="*/ 1372658 h 4397375"/>
              <a:gd name="connsiteX16435" fmla="*/ 5890119 w 12191954"/>
              <a:gd name="connsiteY16435" fmla="*/ 1369483 h 4397375"/>
              <a:gd name="connsiteX16436" fmla="*/ 5886415 w 12191954"/>
              <a:gd name="connsiteY16436" fmla="*/ 1367896 h 4397375"/>
              <a:gd name="connsiteX16437" fmla="*/ 5884828 w 12191954"/>
              <a:gd name="connsiteY16437" fmla="*/ 1367896 h 4397375"/>
              <a:gd name="connsiteX16438" fmla="*/ 5882713 w 12191954"/>
              <a:gd name="connsiteY16438" fmla="*/ 1367896 h 4397375"/>
              <a:gd name="connsiteX16439" fmla="*/ 5881124 w 12191954"/>
              <a:gd name="connsiteY16439" fmla="*/ 1367896 h 4397375"/>
              <a:gd name="connsiteX16440" fmla="*/ 5879536 w 12191954"/>
              <a:gd name="connsiteY16440" fmla="*/ 1368954 h 4397375"/>
              <a:gd name="connsiteX16441" fmla="*/ 5876890 w 12191954"/>
              <a:gd name="connsiteY16441" fmla="*/ 1370013 h 4397375"/>
              <a:gd name="connsiteX16442" fmla="*/ 5875303 w 12191954"/>
              <a:gd name="connsiteY16442" fmla="*/ 1372129 h 4397375"/>
              <a:gd name="connsiteX16443" fmla="*/ 5875303 w 12191954"/>
              <a:gd name="connsiteY16443" fmla="*/ 1365779 h 4397375"/>
              <a:gd name="connsiteX16444" fmla="*/ 5875303 w 12191954"/>
              <a:gd name="connsiteY16444" fmla="*/ 1359958 h 4397375"/>
              <a:gd name="connsiteX16445" fmla="*/ 5876362 w 12191954"/>
              <a:gd name="connsiteY16445" fmla="*/ 1355196 h 4397375"/>
              <a:gd name="connsiteX16446" fmla="*/ 5876890 w 12191954"/>
              <a:gd name="connsiteY16446" fmla="*/ 1350963 h 4397375"/>
              <a:gd name="connsiteX16447" fmla="*/ 5878479 w 12191954"/>
              <a:gd name="connsiteY16447" fmla="*/ 1347788 h 4397375"/>
              <a:gd name="connsiteX16448" fmla="*/ 5880066 w 12191954"/>
              <a:gd name="connsiteY16448" fmla="*/ 1344613 h 4397375"/>
              <a:gd name="connsiteX16449" fmla="*/ 5881652 w 12191954"/>
              <a:gd name="connsiteY16449" fmla="*/ 1341438 h 4397375"/>
              <a:gd name="connsiteX16450" fmla="*/ 5884298 w 12191954"/>
              <a:gd name="connsiteY16450" fmla="*/ 1339850 h 4397375"/>
              <a:gd name="connsiteX16451" fmla="*/ 5886415 w 12191954"/>
              <a:gd name="connsiteY16451" fmla="*/ 1338262 h 4397375"/>
              <a:gd name="connsiteX16452" fmla="*/ 5888531 w 12191954"/>
              <a:gd name="connsiteY16452" fmla="*/ 1336675 h 4397375"/>
              <a:gd name="connsiteX16453" fmla="*/ 5893294 w 12191954"/>
              <a:gd name="connsiteY16453" fmla="*/ 1335087 h 4397375"/>
              <a:gd name="connsiteX16454" fmla="*/ 5899643 w 12191954"/>
              <a:gd name="connsiteY16454" fmla="*/ 1334029 h 4397375"/>
              <a:gd name="connsiteX16455" fmla="*/ 4096476 w 12191954"/>
              <a:gd name="connsiteY16455" fmla="*/ 1333500 h 4397375"/>
              <a:gd name="connsiteX16456" fmla="*/ 4098104 w 12191954"/>
              <a:gd name="connsiteY16456" fmla="*/ 1338262 h 4397375"/>
              <a:gd name="connsiteX16457" fmla="*/ 4099189 w 12191954"/>
              <a:gd name="connsiteY16457" fmla="*/ 1341438 h 4397375"/>
              <a:gd name="connsiteX16458" fmla="*/ 4100275 w 12191954"/>
              <a:gd name="connsiteY16458" fmla="*/ 1345671 h 4397375"/>
              <a:gd name="connsiteX16459" fmla="*/ 4100275 w 12191954"/>
              <a:gd name="connsiteY16459" fmla="*/ 1349904 h 4397375"/>
              <a:gd name="connsiteX16460" fmla="*/ 4099189 w 12191954"/>
              <a:gd name="connsiteY16460" fmla="*/ 1357313 h 4397375"/>
              <a:gd name="connsiteX16461" fmla="*/ 4098647 w 12191954"/>
              <a:gd name="connsiteY16461" fmla="*/ 1363663 h 4397375"/>
              <a:gd name="connsiteX16462" fmla="*/ 4098104 w 12191954"/>
              <a:gd name="connsiteY16462" fmla="*/ 1369483 h 4397375"/>
              <a:gd name="connsiteX16463" fmla="*/ 4098647 w 12191954"/>
              <a:gd name="connsiteY16463" fmla="*/ 1372658 h 4397375"/>
              <a:gd name="connsiteX16464" fmla="*/ 4099189 w 12191954"/>
              <a:gd name="connsiteY16464" fmla="*/ 1375304 h 4397375"/>
              <a:gd name="connsiteX16465" fmla="*/ 4100817 w 12191954"/>
              <a:gd name="connsiteY16465" fmla="*/ 1377950 h 4397375"/>
              <a:gd name="connsiteX16466" fmla="*/ 4102445 w 12191954"/>
              <a:gd name="connsiteY16466" fmla="*/ 1380596 h 4397375"/>
              <a:gd name="connsiteX16467" fmla="*/ 4105157 w 12191954"/>
              <a:gd name="connsiteY16467" fmla="*/ 1383242 h 4397375"/>
              <a:gd name="connsiteX16468" fmla="*/ 4108413 w 12191954"/>
              <a:gd name="connsiteY16468" fmla="*/ 1385358 h 4397375"/>
              <a:gd name="connsiteX16469" fmla="*/ 4106243 w 12191954"/>
              <a:gd name="connsiteY16469" fmla="*/ 1391708 h 4397375"/>
              <a:gd name="connsiteX16470" fmla="*/ 4104072 w 12191954"/>
              <a:gd name="connsiteY16470" fmla="*/ 1394883 h 4397375"/>
              <a:gd name="connsiteX16471" fmla="*/ 4102987 w 12191954"/>
              <a:gd name="connsiteY16471" fmla="*/ 1395413 h 4397375"/>
              <a:gd name="connsiteX16472" fmla="*/ 4102445 w 12191954"/>
              <a:gd name="connsiteY16472" fmla="*/ 1395942 h 4397375"/>
              <a:gd name="connsiteX16473" fmla="*/ 4101359 w 12191954"/>
              <a:gd name="connsiteY16473" fmla="*/ 1397000 h 4397375"/>
              <a:gd name="connsiteX16474" fmla="*/ 4100275 w 12191954"/>
              <a:gd name="connsiteY16474" fmla="*/ 1395942 h 4397375"/>
              <a:gd name="connsiteX16475" fmla="*/ 4098104 w 12191954"/>
              <a:gd name="connsiteY16475" fmla="*/ 1394354 h 4397375"/>
              <a:gd name="connsiteX16476" fmla="*/ 4096476 w 12191954"/>
              <a:gd name="connsiteY16476" fmla="*/ 1392238 h 4397375"/>
              <a:gd name="connsiteX16477" fmla="*/ 4091593 w 12191954"/>
              <a:gd name="connsiteY16477" fmla="*/ 1384300 h 4397375"/>
              <a:gd name="connsiteX16478" fmla="*/ 4086710 w 12191954"/>
              <a:gd name="connsiteY16478" fmla="*/ 1375833 h 4397375"/>
              <a:gd name="connsiteX16479" fmla="*/ 4083455 w 12191954"/>
              <a:gd name="connsiteY16479" fmla="*/ 1372658 h 4397375"/>
              <a:gd name="connsiteX16480" fmla="*/ 4080742 w 12191954"/>
              <a:gd name="connsiteY16480" fmla="*/ 1369483 h 4397375"/>
              <a:gd name="connsiteX16481" fmla="*/ 4077486 w 12191954"/>
              <a:gd name="connsiteY16481" fmla="*/ 1367896 h 4397375"/>
              <a:gd name="connsiteX16482" fmla="*/ 4075859 w 12191954"/>
              <a:gd name="connsiteY16482" fmla="*/ 1367896 h 4397375"/>
              <a:gd name="connsiteX16483" fmla="*/ 4073688 w 12191954"/>
              <a:gd name="connsiteY16483" fmla="*/ 1367896 h 4397375"/>
              <a:gd name="connsiteX16484" fmla="*/ 4072061 w 12191954"/>
              <a:gd name="connsiteY16484" fmla="*/ 1367896 h 4397375"/>
              <a:gd name="connsiteX16485" fmla="*/ 4069891 w 12191954"/>
              <a:gd name="connsiteY16485" fmla="*/ 1368954 h 4397375"/>
              <a:gd name="connsiteX16486" fmla="*/ 4067720 w 12191954"/>
              <a:gd name="connsiteY16486" fmla="*/ 1370013 h 4397375"/>
              <a:gd name="connsiteX16487" fmla="*/ 4065550 w 12191954"/>
              <a:gd name="connsiteY16487" fmla="*/ 1372129 h 4397375"/>
              <a:gd name="connsiteX16488" fmla="*/ 4065550 w 12191954"/>
              <a:gd name="connsiteY16488" fmla="*/ 1365779 h 4397375"/>
              <a:gd name="connsiteX16489" fmla="*/ 4066092 w 12191954"/>
              <a:gd name="connsiteY16489" fmla="*/ 1359958 h 4397375"/>
              <a:gd name="connsiteX16490" fmla="*/ 4066635 w 12191954"/>
              <a:gd name="connsiteY16490" fmla="*/ 1355196 h 4397375"/>
              <a:gd name="connsiteX16491" fmla="*/ 4067720 w 12191954"/>
              <a:gd name="connsiteY16491" fmla="*/ 1350963 h 4397375"/>
              <a:gd name="connsiteX16492" fmla="*/ 4068805 w 12191954"/>
              <a:gd name="connsiteY16492" fmla="*/ 1347788 h 4397375"/>
              <a:gd name="connsiteX16493" fmla="*/ 4070975 w 12191954"/>
              <a:gd name="connsiteY16493" fmla="*/ 1344613 h 4397375"/>
              <a:gd name="connsiteX16494" fmla="*/ 4072603 w 12191954"/>
              <a:gd name="connsiteY16494" fmla="*/ 1341438 h 4397375"/>
              <a:gd name="connsiteX16495" fmla="*/ 4074774 w 12191954"/>
              <a:gd name="connsiteY16495" fmla="*/ 1339850 h 4397375"/>
              <a:gd name="connsiteX16496" fmla="*/ 4076944 w 12191954"/>
              <a:gd name="connsiteY16496" fmla="*/ 1338262 h 4397375"/>
              <a:gd name="connsiteX16497" fmla="*/ 4079657 w 12191954"/>
              <a:gd name="connsiteY16497" fmla="*/ 1336675 h 4397375"/>
              <a:gd name="connsiteX16498" fmla="*/ 4085082 w 12191954"/>
              <a:gd name="connsiteY16498" fmla="*/ 1335087 h 4397375"/>
              <a:gd name="connsiteX16499" fmla="*/ 4090508 w 12191954"/>
              <a:gd name="connsiteY16499" fmla="*/ 1334029 h 4397375"/>
              <a:gd name="connsiteX16500" fmla="*/ 5190562 w 12191954"/>
              <a:gd name="connsiteY16500" fmla="*/ 1331913 h 4397375"/>
              <a:gd name="connsiteX16501" fmla="*/ 5194799 w 12191954"/>
              <a:gd name="connsiteY16501" fmla="*/ 1331913 h 4397375"/>
              <a:gd name="connsiteX16502" fmla="*/ 5199027 w 12191954"/>
              <a:gd name="connsiteY16502" fmla="*/ 1332981 h 4397375"/>
              <a:gd name="connsiteX16503" fmla="*/ 5203268 w 12191954"/>
              <a:gd name="connsiteY16503" fmla="*/ 1334049 h 4397375"/>
              <a:gd name="connsiteX16504" fmla="*/ 5207499 w 12191954"/>
              <a:gd name="connsiteY16504" fmla="*/ 1336185 h 4397375"/>
              <a:gd name="connsiteX16505" fmla="*/ 5211207 w 12191954"/>
              <a:gd name="connsiteY16505" fmla="*/ 1339923 h 4397375"/>
              <a:gd name="connsiteX16506" fmla="*/ 5214383 w 12191954"/>
              <a:gd name="connsiteY16506" fmla="*/ 1344729 h 4397375"/>
              <a:gd name="connsiteX16507" fmla="*/ 5217565 w 12191954"/>
              <a:gd name="connsiteY16507" fmla="*/ 1350069 h 4397375"/>
              <a:gd name="connsiteX16508" fmla="*/ 5219674 w 12191954"/>
              <a:gd name="connsiteY16508" fmla="*/ 1356476 h 4397375"/>
              <a:gd name="connsiteX16509" fmla="*/ 5218092 w 12191954"/>
              <a:gd name="connsiteY16509" fmla="*/ 1366622 h 4397375"/>
              <a:gd name="connsiteX16510" fmla="*/ 5215972 w 12191954"/>
              <a:gd name="connsiteY16510" fmla="*/ 1375166 h 4397375"/>
              <a:gd name="connsiteX16511" fmla="*/ 5213325 w 12191954"/>
              <a:gd name="connsiteY16511" fmla="*/ 1381039 h 4397375"/>
              <a:gd name="connsiteX16512" fmla="*/ 5211207 w 12191954"/>
              <a:gd name="connsiteY16512" fmla="*/ 1385845 h 4397375"/>
              <a:gd name="connsiteX16513" fmla="*/ 5208028 w 12191954"/>
              <a:gd name="connsiteY16513" fmla="*/ 1389049 h 4397375"/>
              <a:gd name="connsiteX16514" fmla="*/ 5204856 w 12191954"/>
              <a:gd name="connsiteY16514" fmla="*/ 1390117 h 4397375"/>
              <a:gd name="connsiteX16515" fmla="*/ 5201681 w 12191954"/>
              <a:gd name="connsiteY16515" fmla="*/ 1390651 h 4397375"/>
              <a:gd name="connsiteX16516" fmla="*/ 5197964 w 12191954"/>
              <a:gd name="connsiteY16516" fmla="*/ 1389583 h 4397375"/>
              <a:gd name="connsiteX16517" fmla="*/ 5194273 w 12191954"/>
              <a:gd name="connsiteY16517" fmla="*/ 1388515 h 4397375"/>
              <a:gd name="connsiteX16518" fmla="*/ 5190033 w 12191954"/>
              <a:gd name="connsiteY16518" fmla="*/ 1385845 h 4397375"/>
              <a:gd name="connsiteX16519" fmla="*/ 5182624 w 12191954"/>
              <a:gd name="connsiteY16519" fmla="*/ 1379971 h 4397375"/>
              <a:gd name="connsiteX16520" fmla="*/ 5174156 w 12191954"/>
              <a:gd name="connsiteY16520" fmla="*/ 1374098 h 4397375"/>
              <a:gd name="connsiteX16521" fmla="*/ 5169925 w 12191954"/>
              <a:gd name="connsiteY16521" fmla="*/ 1371428 h 4397375"/>
              <a:gd name="connsiteX16522" fmla="*/ 5165692 w 12191954"/>
              <a:gd name="connsiteY16522" fmla="*/ 1369292 h 4397375"/>
              <a:gd name="connsiteX16523" fmla="*/ 5167807 w 12191954"/>
              <a:gd name="connsiteY16523" fmla="*/ 1361282 h 4397375"/>
              <a:gd name="connsiteX16524" fmla="*/ 5169394 w 12191954"/>
              <a:gd name="connsiteY16524" fmla="*/ 1354340 h 4397375"/>
              <a:gd name="connsiteX16525" fmla="*/ 5172570 w 12191954"/>
              <a:gd name="connsiteY16525" fmla="*/ 1348467 h 4397375"/>
              <a:gd name="connsiteX16526" fmla="*/ 5175215 w 12191954"/>
              <a:gd name="connsiteY16526" fmla="*/ 1343661 h 4397375"/>
              <a:gd name="connsiteX16527" fmla="*/ 5178919 w 12191954"/>
              <a:gd name="connsiteY16527" fmla="*/ 1339389 h 4397375"/>
              <a:gd name="connsiteX16528" fmla="*/ 5182624 w 12191954"/>
              <a:gd name="connsiteY16528" fmla="*/ 1335651 h 4397375"/>
              <a:gd name="connsiteX16529" fmla="*/ 5186862 w 12191954"/>
              <a:gd name="connsiteY16529" fmla="*/ 1333515 h 4397375"/>
              <a:gd name="connsiteX16530" fmla="*/ 2037265 w 12191954"/>
              <a:gd name="connsiteY16530" fmla="*/ 1328738 h 4397375"/>
              <a:gd name="connsiteX16531" fmla="*/ 2040440 w 12191954"/>
              <a:gd name="connsiteY16531" fmla="*/ 1328738 h 4397375"/>
              <a:gd name="connsiteX16532" fmla="*/ 2046261 w 12191954"/>
              <a:gd name="connsiteY16532" fmla="*/ 1329815 h 4397375"/>
              <a:gd name="connsiteX16533" fmla="*/ 2053140 w 12191954"/>
              <a:gd name="connsiteY16533" fmla="*/ 1332508 h 4397375"/>
              <a:gd name="connsiteX16534" fmla="*/ 2061078 w 12191954"/>
              <a:gd name="connsiteY16534" fmla="*/ 1334124 h 4397375"/>
              <a:gd name="connsiteX16535" fmla="*/ 2065311 w 12191954"/>
              <a:gd name="connsiteY16535" fmla="*/ 1334663 h 4397375"/>
              <a:gd name="connsiteX16536" fmla="*/ 2070074 w 12191954"/>
              <a:gd name="connsiteY16536" fmla="*/ 1334663 h 4397375"/>
              <a:gd name="connsiteX16537" fmla="*/ 2067957 w 12191954"/>
              <a:gd name="connsiteY16537" fmla="*/ 1340049 h 4397375"/>
              <a:gd name="connsiteX16538" fmla="*/ 2066369 w 12191954"/>
              <a:gd name="connsiteY16538" fmla="*/ 1344897 h 4397375"/>
              <a:gd name="connsiteX16539" fmla="*/ 2064252 w 12191954"/>
              <a:gd name="connsiteY16539" fmla="*/ 1348667 h 4397375"/>
              <a:gd name="connsiteX16540" fmla="*/ 2061607 w 12191954"/>
              <a:gd name="connsiteY16540" fmla="*/ 1352438 h 4397375"/>
              <a:gd name="connsiteX16541" fmla="*/ 2058432 w 12191954"/>
              <a:gd name="connsiteY16541" fmla="*/ 1354592 h 4397375"/>
              <a:gd name="connsiteX16542" fmla="*/ 2055257 w 12191954"/>
              <a:gd name="connsiteY16542" fmla="*/ 1356208 h 4397375"/>
              <a:gd name="connsiteX16543" fmla="*/ 2051553 w 12191954"/>
              <a:gd name="connsiteY16543" fmla="*/ 1358363 h 4397375"/>
              <a:gd name="connsiteX16544" fmla="*/ 2047319 w 12191954"/>
              <a:gd name="connsiteY16544" fmla="*/ 1358901 h 4397375"/>
              <a:gd name="connsiteX16545" fmla="*/ 2043615 w 12191954"/>
              <a:gd name="connsiteY16545" fmla="*/ 1358901 h 4397375"/>
              <a:gd name="connsiteX16546" fmla="*/ 2039911 w 12191954"/>
              <a:gd name="connsiteY16546" fmla="*/ 1358901 h 4397375"/>
              <a:gd name="connsiteX16547" fmla="*/ 2035677 w 12191954"/>
              <a:gd name="connsiteY16547" fmla="*/ 1358363 h 4397375"/>
              <a:gd name="connsiteX16548" fmla="*/ 2031444 w 12191954"/>
              <a:gd name="connsiteY16548" fmla="*/ 1357285 h 4397375"/>
              <a:gd name="connsiteX16549" fmla="*/ 2027211 w 12191954"/>
              <a:gd name="connsiteY16549" fmla="*/ 1355131 h 4397375"/>
              <a:gd name="connsiteX16550" fmla="*/ 2023507 w 12191954"/>
              <a:gd name="connsiteY16550" fmla="*/ 1353515 h 4397375"/>
              <a:gd name="connsiteX16551" fmla="*/ 2019803 w 12191954"/>
              <a:gd name="connsiteY16551" fmla="*/ 1350283 h 4397375"/>
              <a:gd name="connsiteX16552" fmla="*/ 2016098 w 12191954"/>
              <a:gd name="connsiteY16552" fmla="*/ 1347590 h 4397375"/>
              <a:gd name="connsiteX16553" fmla="*/ 2019803 w 12191954"/>
              <a:gd name="connsiteY16553" fmla="*/ 1341665 h 4397375"/>
              <a:gd name="connsiteX16554" fmla="*/ 2022448 w 12191954"/>
              <a:gd name="connsiteY16554" fmla="*/ 1337894 h 4397375"/>
              <a:gd name="connsiteX16555" fmla="*/ 2025623 w 12191954"/>
              <a:gd name="connsiteY16555" fmla="*/ 1334663 h 4397375"/>
              <a:gd name="connsiteX16556" fmla="*/ 2028269 w 12191954"/>
              <a:gd name="connsiteY16556" fmla="*/ 1331431 h 4397375"/>
              <a:gd name="connsiteX16557" fmla="*/ 2031444 w 12191954"/>
              <a:gd name="connsiteY16557" fmla="*/ 1330354 h 4397375"/>
              <a:gd name="connsiteX16558" fmla="*/ 2034619 w 12191954"/>
              <a:gd name="connsiteY16558" fmla="*/ 1329276 h 4397375"/>
              <a:gd name="connsiteX16559" fmla="*/ 4458227 w 12191954"/>
              <a:gd name="connsiteY16559" fmla="*/ 1323975 h 4397375"/>
              <a:gd name="connsiteX16560" fmla="*/ 4459264 w 12191954"/>
              <a:gd name="connsiteY16560" fmla="*/ 1330996 h 4397375"/>
              <a:gd name="connsiteX16561" fmla="*/ 4459264 w 12191954"/>
              <a:gd name="connsiteY16561" fmla="*/ 1336397 h 4397375"/>
              <a:gd name="connsiteX16562" fmla="*/ 4459264 w 12191954"/>
              <a:gd name="connsiteY16562" fmla="*/ 1341258 h 4397375"/>
              <a:gd name="connsiteX16563" fmla="*/ 4458745 w 12191954"/>
              <a:gd name="connsiteY16563" fmla="*/ 1344498 h 4397375"/>
              <a:gd name="connsiteX16564" fmla="*/ 4457180 w 12191954"/>
              <a:gd name="connsiteY16564" fmla="*/ 1346659 h 4397375"/>
              <a:gd name="connsiteX16565" fmla="*/ 4455612 w 12191954"/>
              <a:gd name="connsiteY16565" fmla="*/ 1348279 h 4397375"/>
              <a:gd name="connsiteX16566" fmla="*/ 4451962 w 12191954"/>
              <a:gd name="connsiteY16566" fmla="*/ 1350439 h 4397375"/>
              <a:gd name="connsiteX16567" fmla="*/ 4448834 w 12191954"/>
              <a:gd name="connsiteY16567" fmla="*/ 1352599 h 4397375"/>
              <a:gd name="connsiteX16568" fmla="*/ 4447269 w 12191954"/>
              <a:gd name="connsiteY16568" fmla="*/ 1354220 h 4397375"/>
              <a:gd name="connsiteX16569" fmla="*/ 4446226 w 12191954"/>
              <a:gd name="connsiteY16569" fmla="*/ 1356380 h 4397375"/>
              <a:gd name="connsiteX16570" fmla="*/ 4445186 w 12191954"/>
              <a:gd name="connsiteY16570" fmla="*/ 1359621 h 4397375"/>
              <a:gd name="connsiteX16571" fmla="*/ 4445186 w 12191954"/>
              <a:gd name="connsiteY16571" fmla="*/ 1363941 h 4397375"/>
              <a:gd name="connsiteX16572" fmla="*/ 4445186 w 12191954"/>
              <a:gd name="connsiteY16572" fmla="*/ 1369342 h 4397375"/>
              <a:gd name="connsiteX16573" fmla="*/ 4446226 w 12191954"/>
              <a:gd name="connsiteY16573" fmla="*/ 1376363 h 4397375"/>
              <a:gd name="connsiteX16574" fmla="*/ 4444139 w 12191954"/>
              <a:gd name="connsiteY16574" fmla="*/ 1373123 h 4397375"/>
              <a:gd name="connsiteX16575" fmla="*/ 4441528 w 12191954"/>
              <a:gd name="connsiteY16575" fmla="*/ 1370422 h 4397375"/>
              <a:gd name="connsiteX16576" fmla="*/ 4439441 w 12191954"/>
              <a:gd name="connsiteY16576" fmla="*/ 1368262 h 4397375"/>
              <a:gd name="connsiteX16577" fmla="*/ 4436312 w 12191954"/>
              <a:gd name="connsiteY16577" fmla="*/ 1365561 h 4397375"/>
              <a:gd name="connsiteX16578" fmla="*/ 4433183 w 12191954"/>
              <a:gd name="connsiteY16578" fmla="*/ 1364481 h 4397375"/>
              <a:gd name="connsiteX16579" fmla="*/ 4430051 w 12191954"/>
              <a:gd name="connsiteY16579" fmla="*/ 1363941 h 4397375"/>
              <a:gd name="connsiteX16580" fmla="*/ 4426404 w 12191954"/>
              <a:gd name="connsiteY16580" fmla="*/ 1363401 h 4397375"/>
              <a:gd name="connsiteX16581" fmla="*/ 4422749 w 12191954"/>
              <a:gd name="connsiteY16581" fmla="*/ 1363401 h 4397375"/>
              <a:gd name="connsiteX16582" fmla="*/ 4422749 w 12191954"/>
              <a:gd name="connsiteY16582" fmla="*/ 1356380 h 4397375"/>
              <a:gd name="connsiteX16583" fmla="*/ 4423270 w 12191954"/>
              <a:gd name="connsiteY16583" fmla="*/ 1349899 h 4397375"/>
              <a:gd name="connsiteX16584" fmla="*/ 4424314 w 12191954"/>
              <a:gd name="connsiteY16584" fmla="*/ 1345038 h 4397375"/>
              <a:gd name="connsiteX16585" fmla="*/ 4425881 w 12191954"/>
              <a:gd name="connsiteY16585" fmla="*/ 1340178 h 4397375"/>
              <a:gd name="connsiteX16586" fmla="*/ 4426923 w 12191954"/>
              <a:gd name="connsiteY16586" fmla="*/ 1336397 h 4397375"/>
              <a:gd name="connsiteX16587" fmla="*/ 4429529 w 12191954"/>
              <a:gd name="connsiteY16587" fmla="*/ 1333156 h 4397375"/>
              <a:gd name="connsiteX16588" fmla="*/ 4431095 w 12191954"/>
              <a:gd name="connsiteY16588" fmla="*/ 1330456 h 4397375"/>
              <a:gd name="connsiteX16589" fmla="*/ 4433183 w 12191954"/>
              <a:gd name="connsiteY16589" fmla="*/ 1328836 h 4397375"/>
              <a:gd name="connsiteX16590" fmla="*/ 4436312 w 12191954"/>
              <a:gd name="connsiteY16590" fmla="*/ 1326675 h 4397375"/>
              <a:gd name="connsiteX16591" fmla="*/ 4439441 w 12191954"/>
              <a:gd name="connsiteY16591" fmla="*/ 1325595 h 4397375"/>
              <a:gd name="connsiteX16592" fmla="*/ 4445186 w 12191954"/>
              <a:gd name="connsiteY16592" fmla="*/ 1324515 h 4397375"/>
              <a:gd name="connsiteX16593" fmla="*/ 4451438 w 12191954"/>
              <a:gd name="connsiteY16593" fmla="*/ 1324515 h 4397375"/>
              <a:gd name="connsiteX16594" fmla="*/ 2650011 w 12191954"/>
              <a:gd name="connsiteY16594" fmla="*/ 1323975 h 4397375"/>
              <a:gd name="connsiteX16595" fmla="*/ 2650548 w 12191954"/>
              <a:gd name="connsiteY16595" fmla="*/ 1330996 h 4397375"/>
              <a:gd name="connsiteX16596" fmla="*/ 2651084 w 12191954"/>
              <a:gd name="connsiteY16596" fmla="*/ 1336397 h 4397375"/>
              <a:gd name="connsiteX16597" fmla="*/ 2650548 w 12191954"/>
              <a:gd name="connsiteY16597" fmla="*/ 1341258 h 4397375"/>
              <a:gd name="connsiteX16598" fmla="*/ 2650011 w 12191954"/>
              <a:gd name="connsiteY16598" fmla="*/ 1344498 h 4397375"/>
              <a:gd name="connsiteX16599" fmla="*/ 2648401 w 12191954"/>
              <a:gd name="connsiteY16599" fmla="*/ 1346659 h 4397375"/>
              <a:gd name="connsiteX16600" fmla="*/ 2647328 w 12191954"/>
              <a:gd name="connsiteY16600" fmla="*/ 1348279 h 4397375"/>
              <a:gd name="connsiteX16601" fmla="*/ 2643572 w 12191954"/>
              <a:gd name="connsiteY16601" fmla="*/ 1350439 h 4397375"/>
              <a:gd name="connsiteX16602" fmla="*/ 2640352 w 12191954"/>
              <a:gd name="connsiteY16602" fmla="*/ 1352599 h 4397375"/>
              <a:gd name="connsiteX16603" fmla="*/ 2638206 w 12191954"/>
              <a:gd name="connsiteY16603" fmla="*/ 1354220 h 4397375"/>
              <a:gd name="connsiteX16604" fmla="*/ 2637132 w 12191954"/>
              <a:gd name="connsiteY16604" fmla="*/ 1356380 h 4397375"/>
              <a:gd name="connsiteX16605" fmla="*/ 2636596 w 12191954"/>
              <a:gd name="connsiteY16605" fmla="*/ 1359621 h 4397375"/>
              <a:gd name="connsiteX16606" fmla="*/ 2636059 w 12191954"/>
              <a:gd name="connsiteY16606" fmla="*/ 1363941 h 4397375"/>
              <a:gd name="connsiteX16607" fmla="*/ 2636596 w 12191954"/>
              <a:gd name="connsiteY16607" fmla="*/ 1369342 h 4397375"/>
              <a:gd name="connsiteX16608" fmla="*/ 2637669 w 12191954"/>
              <a:gd name="connsiteY16608" fmla="*/ 1376363 h 4397375"/>
              <a:gd name="connsiteX16609" fmla="*/ 2635522 w 12191954"/>
              <a:gd name="connsiteY16609" fmla="*/ 1373123 h 4397375"/>
              <a:gd name="connsiteX16610" fmla="*/ 2632839 w 12191954"/>
              <a:gd name="connsiteY16610" fmla="*/ 1370422 h 4397375"/>
              <a:gd name="connsiteX16611" fmla="*/ 2630156 w 12191954"/>
              <a:gd name="connsiteY16611" fmla="*/ 1368262 h 4397375"/>
              <a:gd name="connsiteX16612" fmla="*/ 2627473 w 12191954"/>
              <a:gd name="connsiteY16612" fmla="*/ 1365561 h 4397375"/>
              <a:gd name="connsiteX16613" fmla="*/ 2624253 w 12191954"/>
              <a:gd name="connsiteY16613" fmla="*/ 1364481 h 4397375"/>
              <a:gd name="connsiteX16614" fmla="*/ 2621034 w 12191954"/>
              <a:gd name="connsiteY16614" fmla="*/ 1363941 h 4397375"/>
              <a:gd name="connsiteX16615" fmla="*/ 2617277 w 12191954"/>
              <a:gd name="connsiteY16615" fmla="*/ 1363401 h 4397375"/>
              <a:gd name="connsiteX16616" fmla="*/ 2612984 w 12191954"/>
              <a:gd name="connsiteY16616" fmla="*/ 1363401 h 4397375"/>
              <a:gd name="connsiteX16617" fmla="*/ 2612984 w 12191954"/>
              <a:gd name="connsiteY16617" fmla="*/ 1356380 h 4397375"/>
              <a:gd name="connsiteX16618" fmla="*/ 2613521 w 12191954"/>
              <a:gd name="connsiteY16618" fmla="*/ 1349899 h 4397375"/>
              <a:gd name="connsiteX16619" fmla="*/ 2615131 w 12191954"/>
              <a:gd name="connsiteY16619" fmla="*/ 1345038 h 4397375"/>
              <a:gd name="connsiteX16620" fmla="*/ 2616204 w 12191954"/>
              <a:gd name="connsiteY16620" fmla="*/ 1340178 h 4397375"/>
              <a:gd name="connsiteX16621" fmla="*/ 2617814 w 12191954"/>
              <a:gd name="connsiteY16621" fmla="*/ 1336397 h 4397375"/>
              <a:gd name="connsiteX16622" fmla="*/ 2619960 w 12191954"/>
              <a:gd name="connsiteY16622" fmla="*/ 1333156 h 4397375"/>
              <a:gd name="connsiteX16623" fmla="*/ 2622107 w 12191954"/>
              <a:gd name="connsiteY16623" fmla="*/ 1330456 h 4397375"/>
              <a:gd name="connsiteX16624" fmla="*/ 2624790 w 12191954"/>
              <a:gd name="connsiteY16624" fmla="*/ 1328836 h 4397375"/>
              <a:gd name="connsiteX16625" fmla="*/ 2626936 w 12191954"/>
              <a:gd name="connsiteY16625" fmla="*/ 1326675 h 4397375"/>
              <a:gd name="connsiteX16626" fmla="*/ 2630156 w 12191954"/>
              <a:gd name="connsiteY16626" fmla="*/ 1325595 h 4397375"/>
              <a:gd name="connsiteX16627" fmla="*/ 2636596 w 12191954"/>
              <a:gd name="connsiteY16627" fmla="*/ 1324515 h 4397375"/>
              <a:gd name="connsiteX16628" fmla="*/ 2643035 w 12191954"/>
              <a:gd name="connsiteY16628" fmla="*/ 1324515 h 4397375"/>
              <a:gd name="connsiteX16629" fmla="*/ 6048332 w 12191954"/>
              <a:gd name="connsiteY16629" fmla="*/ 1320800 h 4397375"/>
              <a:gd name="connsiteX16630" fmla="*/ 6053757 w 12191954"/>
              <a:gd name="connsiteY16630" fmla="*/ 1324504 h 4397375"/>
              <a:gd name="connsiteX16631" fmla="*/ 6059183 w 12191954"/>
              <a:gd name="connsiteY16631" fmla="*/ 1327679 h 4397375"/>
              <a:gd name="connsiteX16632" fmla="*/ 6070576 w 12191954"/>
              <a:gd name="connsiteY16632" fmla="*/ 1332442 h 4397375"/>
              <a:gd name="connsiteX16633" fmla="*/ 6076002 w 12191954"/>
              <a:gd name="connsiteY16633" fmla="*/ 1335087 h 4397375"/>
              <a:gd name="connsiteX16634" fmla="*/ 6081971 w 12191954"/>
              <a:gd name="connsiteY16634" fmla="*/ 1338792 h 4397375"/>
              <a:gd name="connsiteX16635" fmla="*/ 6086852 w 12191954"/>
              <a:gd name="connsiteY16635" fmla="*/ 1342496 h 4397375"/>
              <a:gd name="connsiteX16636" fmla="*/ 6091193 w 12191954"/>
              <a:gd name="connsiteY16636" fmla="*/ 1347259 h 4397375"/>
              <a:gd name="connsiteX16637" fmla="*/ 6089567 w 12191954"/>
              <a:gd name="connsiteY16637" fmla="*/ 1350434 h 4397375"/>
              <a:gd name="connsiteX16638" fmla="*/ 6088480 w 12191954"/>
              <a:gd name="connsiteY16638" fmla="*/ 1354138 h 4397375"/>
              <a:gd name="connsiteX16639" fmla="*/ 6085768 w 12191954"/>
              <a:gd name="connsiteY16639" fmla="*/ 1362075 h 4397375"/>
              <a:gd name="connsiteX16640" fmla="*/ 6081971 w 12191954"/>
              <a:gd name="connsiteY16640" fmla="*/ 1379538 h 4397375"/>
              <a:gd name="connsiteX16641" fmla="*/ 6079256 w 12191954"/>
              <a:gd name="connsiteY16641" fmla="*/ 1387476 h 4397375"/>
              <a:gd name="connsiteX16642" fmla="*/ 6078172 w 12191954"/>
              <a:gd name="connsiteY16642" fmla="*/ 1391180 h 4397375"/>
              <a:gd name="connsiteX16643" fmla="*/ 6076002 w 12191954"/>
              <a:gd name="connsiteY16643" fmla="*/ 1393826 h 4397375"/>
              <a:gd name="connsiteX16644" fmla="*/ 6074375 w 12191954"/>
              <a:gd name="connsiteY16644" fmla="*/ 1396471 h 4397375"/>
              <a:gd name="connsiteX16645" fmla="*/ 6072204 w 12191954"/>
              <a:gd name="connsiteY16645" fmla="*/ 1398059 h 4397375"/>
              <a:gd name="connsiteX16646" fmla="*/ 6069490 w 12191954"/>
              <a:gd name="connsiteY16646" fmla="*/ 1398588 h 4397375"/>
              <a:gd name="connsiteX16647" fmla="*/ 6066778 w 12191954"/>
              <a:gd name="connsiteY16647" fmla="*/ 1398588 h 4397375"/>
              <a:gd name="connsiteX16648" fmla="*/ 6067864 w 12191954"/>
              <a:gd name="connsiteY16648" fmla="*/ 1389063 h 4397375"/>
              <a:gd name="connsiteX16649" fmla="*/ 6068406 w 12191954"/>
              <a:gd name="connsiteY16649" fmla="*/ 1380596 h 4397375"/>
              <a:gd name="connsiteX16650" fmla="*/ 6067864 w 12191954"/>
              <a:gd name="connsiteY16650" fmla="*/ 1374246 h 4397375"/>
              <a:gd name="connsiteX16651" fmla="*/ 6067322 w 12191954"/>
              <a:gd name="connsiteY16651" fmla="*/ 1368955 h 4397375"/>
              <a:gd name="connsiteX16652" fmla="*/ 6065694 w 12191954"/>
              <a:gd name="connsiteY16652" fmla="*/ 1364192 h 4397375"/>
              <a:gd name="connsiteX16653" fmla="*/ 6064065 w 12191954"/>
              <a:gd name="connsiteY16653" fmla="*/ 1360488 h 4397375"/>
              <a:gd name="connsiteX16654" fmla="*/ 6062438 w 12191954"/>
              <a:gd name="connsiteY16654" fmla="*/ 1357842 h 4397375"/>
              <a:gd name="connsiteX16655" fmla="*/ 6059725 w 12191954"/>
              <a:gd name="connsiteY16655" fmla="*/ 1354667 h 4397375"/>
              <a:gd name="connsiteX16656" fmla="*/ 6055385 w 12191954"/>
              <a:gd name="connsiteY16656" fmla="*/ 1349904 h 4397375"/>
              <a:gd name="connsiteX16657" fmla="*/ 6053214 w 12191954"/>
              <a:gd name="connsiteY16657" fmla="*/ 1347259 h 4397375"/>
              <a:gd name="connsiteX16658" fmla="*/ 6051587 w 12191954"/>
              <a:gd name="connsiteY16658" fmla="*/ 1343554 h 4397375"/>
              <a:gd name="connsiteX16659" fmla="*/ 6049960 w 12191954"/>
              <a:gd name="connsiteY16659" fmla="*/ 1339850 h 4397375"/>
              <a:gd name="connsiteX16660" fmla="*/ 6048874 w 12191954"/>
              <a:gd name="connsiteY16660" fmla="*/ 1334558 h 4397375"/>
              <a:gd name="connsiteX16661" fmla="*/ 6048332 w 12191954"/>
              <a:gd name="connsiteY16661" fmla="*/ 1328737 h 4397375"/>
              <a:gd name="connsiteX16662" fmla="*/ 4240180 w 12191954"/>
              <a:gd name="connsiteY16662" fmla="*/ 1320800 h 4397375"/>
              <a:gd name="connsiteX16663" fmla="*/ 4244885 w 12191954"/>
              <a:gd name="connsiteY16663" fmla="*/ 1324504 h 4397375"/>
              <a:gd name="connsiteX16664" fmla="*/ 4250632 w 12191954"/>
              <a:gd name="connsiteY16664" fmla="*/ 1327679 h 4397375"/>
              <a:gd name="connsiteX16665" fmla="*/ 4261087 w 12191954"/>
              <a:gd name="connsiteY16665" fmla="*/ 1332442 h 4397375"/>
              <a:gd name="connsiteX16666" fmla="*/ 4266303 w 12191954"/>
              <a:gd name="connsiteY16666" fmla="*/ 1335087 h 4397375"/>
              <a:gd name="connsiteX16667" fmla="*/ 4272052 w 12191954"/>
              <a:gd name="connsiteY16667" fmla="*/ 1338792 h 4397375"/>
              <a:gd name="connsiteX16668" fmla="*/ 4277277 w 12191954"/>
              <a:gd name="connsiteY16668" fmla="*/ 1342496 h 4397375"/>
              <a:gd name="connsiteX16669" fmla="*/ 4281458 w 12191954"/>
              <a:gd name="connsiteY16669" fmla="*/ 1347259 h 4397375"/>
              <a:gd name="connsiteX16670" fmla="*/ 4279366 w 12191954"/>
              <a:gd name="connsiteY16670" fmla="*/ 1350434 h 4397375"/>
              <a:gd name="connsiteX16671" fmla="*/ 4278322 w 12191954"/>
              <a:gd name="connsiteY16671" fmla="*/ 1354138 h 4397375"/>
              <a:gd name="connsiteX16672" fmla="*/ 4275710 w 12191954"/>
              <a:gd name="connsiteY16672" fmla="*/ 1362075 h 4397375"/>
              <a:gd name="connsiteX16673" fmla="*/ 4272576 w 12191954"/>
              <a:gd name="connsiteY16673" fmla="*/ 1379538 h 4397375"/>
              <a:gd name="connsiteX16674" fmla="*/ 4269962 w 12191954"/>
              <a:gd name="connsiteY16674" fmla="*/ 1387476 h 4397375"/>
              <a:gd name="connsiteX16675" fmla="*/ 4268393 w 12191954"/>
              <a:gd name="connsiteY16675" fmla="*/ 1391180 h 4397375"/>
              <a:gd name="connsiteX16676" fmla="*/ 4267348 w 12191954"/>
              <a:gd name="connsiteY16676" fmla="*/ 1393826 h 4397375"/>
              <a:gd name="connsiteX16677" fmla="*/ 4265255 w 12191954"/>
              <a:gd name="connsiteY16677" fmla="*/ 1396471 h 4397375"/>
              <a:gd name="connsiteX16678" fmla="*/ 4263177 w 12191954"/>
              <a:gd name="connsiteY16678" fmla="*/ 1398059 h 4397375"/>
              <a:gd name="connsiteX16679" fmla="*/ 4260041 w 12191954"/>
              <a:gd name="connsiteY16679" fmla="*/ 1398588 h 4397375"/>
              <a:gd name="connsiteX16680" fmla="*/ 4257425 w 12191954"/>
              <a:gd name="connsiteY16680" fmla="*/ 1398588 h 4397375"/>
              <a:gd name="connsiteX16681" fmla="*/ 4258995 w 12191954"/>
              <a:gd name="connsiteY16681" fmla="*/ 1389063 h 4397375"/>
              <a:gd name="connsiteX16682" fmla="*/ 4258995 w 12191954"/>
              <a:gd name="connsiteY16682" fmla="*/ 1380596 h 4397375"/>
              <a:gd name="connsiteX16683" fmla="*/ 4258995 w 12191954"/>
              <a:gd name="connsiteY16683" fmla="*/ 1374246 h 4397375"/>
              <a:gd name="connsiteX16684" fmla="*/ 4257949 w 12191954"/>
              <a:gd name="connsiteY16684" fmla="*/ 1368955 h 4397375"/>
              <a:gd name="connsiteX16685" fmla="*/ 4256380 w 12191954"/>
              <a:gd name="connsiteY16685" fmla="*/ 1364192 h 4397375"/>
              <a:gd name="connsiteX16686" fmla="*/ 4254814 w 12191954"/>
              <a:gd name="connsiteY16686" fmla="*/ 1360488 h 4397375"/>
              <a:gd name="connsiteX16687" fmla="*/ 4253245 w 12191954"/>
              <a:gd name="connsiteY16687" fmla="*/ 1357842 h 4397375"/>
              <a:gd name="connsiteX16688" fmla="*/ 4251153 w 12191954"/>
              <a:gd name="connsiteY16688" fmla="*/ 1354667 h 4397375"/>
              <a:gd name="connsiteX16689" fmla="*/ 4246452 w 12191954"/>
              <a:gd name="connsiteY16689" fmla="*/ 1349904 h 4397375"/>
              <a:gd name="connsiteX16690" fmla="*/ 4244885 w 12191954"/>
              <a:gd name="connsiteY16690" fmla="*/ 1347259 h 4397375"/>
              <a:gd name="connsiteX16691" fmla="*/ 4243316 w 12191954"/>
              <a:gd name="connsiteY16691" fmla="*/ 1343554 h 4397375"/>
              <a:gd name="connsiteX16692" fmla="*/ 4241225 w 12191954"/>
              <a:gd name="connsiteY16692" fmla="*/ 1339850 h 4397375"/>
              <a:gd name="connsiteX16693" fmla="*/ 4240180 w 12191954"/>
              <a:gd name="connsiteY16693" fmla="*/ 1334558 h 4397375"/>
              <a:gd name="connsiteX16694" fmla="*/ 4240180 w 12191954"/>
              <a:gd name="connsiteY16694" fmla="*/ 1328737 h 4397375"/>
              <a:gd name="connsiteX16695" fmla="*/ 2177394 w 12191954"/>
              <a:gd name="connsiteY16695" fmla="*/ 1295400 h 4397375"/>
              <a:gd name="connsiteX16696" fmla="*/ 2179481 w 12191954"/>
              <a:gd name="connsiteY16696" fmla="*/ 1295400 h 4397375"/>
              <a:gd name="connsiteX16697" fmla="*/ 2182089 w 12191954"/>
              <a:gd name="connsiteY16697" fmla="*/ 1295400 h 4397375"/>
              <a:gd name="connsiteX16698" fmla="*/ 2184176 w 12191954"/>
              <a:gd name="connsiteY16698" fmla="*/ 1296422 h 4397375"/>
              <a:gd name="connsiteX16699" fmla="*/ 2186784 w 12191954"/>
              <a:gd name="connsiteY16699" fmla="*/ 1297445 h 4397375"/>
              <a:gd name="connsiteX16700" fmla="*/ 2189914 w 12191954"/>
              <a:gd name="connsiteY16700" fmla="*/ 1300512 h 4397375"/>
              <a:gd name="connsiteX16701" fmla="*/ 2193565 w 12191954"/>
              <a:gd name="connsiteY16701" fmla="*/ 1304091 h 4397375"/>
              <a:gd name="connsiteX16702" fmla="*/ 2197738 w 12191954"/>
              <a:gd name="connsiteY16702" fmla="*/ 1306647 h 4397375"/>
              <a:gd name="connsiteX16703" fmla="*/ 2201911 w 12191954"/>
              <a:gd name="connsiteY16703" fmla="*/ 1309203 h 4397375"/>
              <a:gd name="connsiteX16704" fmla="*/ 2203475 w 12191954"/>
              <a:gd name="connsiteY16704" fmla="*/ 1309715 h 4397375"/>
              <a:gd name="connsiteX16705" fmla="*/ 2206605 w 12191954"/>
              <a:gd name="connsiteY16705" fmla="*/ 1310226 h 4397375"/>
              <a:gd name="connsiteX16706" fmla="*/ 2206082 w 12191954"/>
              <a:gd name="connsiteY16706" fmla="*/ 1313804 h 4397375"/>
              <a:gd name="connsiteX16707" fmla="*/ 2204518 w 12191954"/>
              <a:gd name="connsiteY16707" fmla="*/ 1316361 h 4397375"/>
              <a:gd name="connsiteX16708" fmla="*/ 2202432 w 12191954"/>
              <a:gd name="connsiteY16708" fmla="*/ 1319428 h 4397375"/>
              <a:gd name="connsiteX16709" fmla="*/ 2199303 w 12191954"/>
              <a:gd name="connsiteY16709" fmla="*/ 1321473 h 4397375"/>
              <a:gd name="connsiteX16710" fmla="*/ 2196695 w 12191954"/>
              <a:gd name="connsiteY16710" fmla="*/ 1323518 h 4397375"/>
              <a:gd name="connsiteX16711" fmla="*/ 2193043 w 12191954"/>
              <a:gd name="connsiteY16711" fmla="*/ 1325052 h 4397375"/>
              <a:gd name="connsiteX16712" fmla="*/ 2188870 w 12191954"/>
              <a:gd name="connsiteY16712" fmla="*/ 1325563 h 4397375"/>
              <a:gd name="connsiteX16713" fmla="*/ 2185220 w 12191954"/>
              <a:gd name="connsiteY16713" fmla="*/ 1325563 h 4397375"/>
              <a:gd name="connsiteX16714" fmla="*/ 2182089 w 12191954"/>
              <a:gd name="connsiteY16714" fmla="*/ 1325052 h 4397375"/>
              <a:gd name="connsiteX16715" fmla="*/ 2178438 w 12191954"/>
              <a:gd name="connsiteY16715" fmla="*/ 1324029 h 4397375"/>
              <a:gd name="connsiteX16716" fmla="*/ 2175308 w 12191954"/>
              <a:gd name="connsiteY16716" fmla="*/ 1321473 h 4397375"/>
              <a:gd name="connsiteX16717" fmla="*/ 2173222 w 12191954"/>
              <a:gd name="connsiteY16717" fmla="*/ 1318917 h 4397375"/>
              <a:gd name="connsiteX16718" fmla="*/ 2170614 w 12191954"/>
              <a:gd name="connsiteY16718" fmla="*/ 1314827 h 4397375"/>
              <a:gd name="connsiteX16719" fmla="*/ 2170093 w 12191954"/>
              <a:gd name="connsiteY16719" fmla="*/ 1310226 h 4397375"/>
              <a:gd name="connsiteX16720" fmla="*/ 2170093 w 12191954"/>
              <a:gd name="connsiteY16720" fmla="*/ 1304602 h 4397375"/>
              <a:gd name="connsiteX16721" fmla="*/ 2170614 w 12191954"/>
              <a:gd name="connsiteY16721" fmla="*/ 1297445 h 4397375"/>
              <a:gd name="connsiteX16722" fmla="*/ 2174265 w 12191954"/>
              <a:gd name="connsiteY16722" fmla="*/ 1295911 h 4397375"/>
              <a:gd name="connsiteX16723" fmla="*/ 3678092 w 12191954"/>
              <a:gd name="connsiteY16723" fmla="*/ 1292225 h 4397375"/>
              <a:gd name="connsiteX16724" fmla="*/ 3681164 w 12191954"/>
              <a:gd name="connsiteY16724" fmla="*/ 1292225 h 4397375"/>
              <a:gd name="connsiteX16725" fmla="*/ 3684238 w 12191954"/>
              <a:gd name="connsiteY16725" fmla="*/ 1293283 h 4397375"/>
              <a:gd name="connsiteX16726" fmla="*/ 3686797 w 12191954"/>
              <a:gd name="connsiteY16726" fmla="*/ 1295929 h 4397375"/>
              <a:gd name="connsiteX16727" fmla="*/ 3688335 w 12191954"/>
              <a:gd name="connsiteY16727" fmla="*/ 1299104 h 4397375"/>
              <a:gd name="connsiteX16728" fmla="*/ 3689358 w 12191954"/>
              <a:gd name="connsiteY16728" fmla="*/ 1302808 h 4397375"/>
              <a:gd name="connsiteX16729" fmla="*/ 3690383 w 12191954"/>
              <a:gd name="connsiteY16729" fmla="*/ 1307571 h 4397375"/>
              <a:gd name="connsiteX16730" fmla="*/ 3692942 w 12191954"/>
              <a:gd name="connsiteY16730" fmla="*/ 1317625 h 4397375"/>
              <a:gd name="connsiteX16731" fmla="*/ 3694480 w 12191954"/>
              <a:gd name="connsiteY16731" fmla="*/ 1327679 h 4397375"/>
              <a:gd name="connsiteX16732" fmla="*/ 3696016 w 12191954"/>
              <a:gd name="connsiteY16732" fmla="*/ 1332442 h 4397375"/>
              <a:gd name="connsiteX16733" fmla="*/ 3697552 w 12191954"/>
              <a:gd name="connsiteY16733" fmla="*/ 1336675 h 4397375"/>
              <a:gd name="connsiteX16734" fmla="*/ 3699087 w 12191954"/>
              <a:gd name="connsiteY16734" fmla="*/ 1339850 h 4397375"/>
              <a:gd name="connsiteX16735" fmla="*/ 3701136 w 12191954"/>
              <a:gd name="connsiteY16735" fmla="*/ 1342496 h 4397375"/>
              <a:gd name="connsiteX16736" fmla="*/ 3703697 w 12191954"/>
              <a:gd name="connsiteY16736" fmla="*/ 1344084 h 4397375"/>
              <a:gd name="connsiteX16737" fmla="*/ 3706769 w 12191954"/>
              <a:gd name="connsiteY16737" fmla="*/ 1344613 h 4397375"/>
              <a:gd name="connsiteX16738" fmla="*/ 3706769 w 12191954"/>
              <a:gd name="connsiteY16738" fmla="*/ 1347259 h 4397375"/>
              <a:gd name="connsiteX16739" fmla="*/ 3705745 w 12191954"/>
              <a:gd name="connsiteY16739" fmla="*/ 1349905 h 4397375"/>
              <a:gd name="connsiteX16740" fmla="*/ 3704720 w 12191954"/>
              <a:gd name="connsiteY16740" fmla="*/ 1351492 h 4397375"/>
              <a:gd name="connsiteX16741" fmla="*/ 3703697 w 12191954"/>
              <a:gd name="connsiteY16741" fmla="*/ 1353609 h 4397375"/>
              <a:gd name="connsiteX16742" fmla="*/ 3701136 w 12191954"/>
              <a:gd name="connsiteY16742" fmla="*/ 1355196 h 4397375"/>
              <a:gd name="connsiteX16743" fmla="*/ 3697552 w 12191954"/>
              <a:gd name="connsiteY16743" fmla="*/ 1356255 h 4397375"/>
              <a:gd name="connsiteX16744" fmla="*/ 3694480 w 12191954"/>
              <a:gd name="connsiteY16744" fmla="*/ 1357842 h 4397375"/>
              <a:gd name="connsiteX16745" fmla="*/ 3693455 w 12191954"/>
              <a:gd name="connsiteY16745" fmla="*/ 1358371 h 4397375"/>
              <a:gd name="connsiteX16746" fmla="*/ 3691919 w 12191954"/>
              <a:gd name="connsiteY16746" fmla="*/ 1359430 h 4397375"/>
              <a:gd name="connsiteX16747" fmla="*/ 3691406 w 12191954"/>
              <a:gd name="connsiteY16747" fmla="*/ 1361017 h 4397375"/>
              <a:gd name="connsiteX16748" fmla="*/ 3689871 w 12191954"/>
              <a:gd name="connsiteY16748" fmla="*/ 1363663 h 4397375"/>
              <a:gd name="connsiteX16749" fmla="*/ 3689358 w 12191954"/>
              <a:gd name="connsiteY16749" fmla="*/ 1366309 h 4397375"/>
              <a:gd name="connsiteX16750" fmla="*/ 3689358 w 12191954"/>
              <a:gd name="connsiteY16750" fmla="*/ 1370013 h 4397375"/>
              <a:gd name="connsiteX16751" fmla="*/ 3686797 w 12191954"/>
              <a:gd name="connsiteY16751" fmla="*/ 1366309 h 4397375"/>
              <a:gd name="connsiteX16752" fmla="*/ 3684238 w 12191954"/>
              <a:gd name="connsiteY16752" fmla="*/ 1363134 h 4397375"/>
              <a:gd name="connsiteX16753" fmla="*/ 3680141 w 12191954"/>
              <a:gd name="connsiteY16753" fmla="*/ 1355726 h 4397375"/>
              <a:gd name="connsiteX16754" fmla="*/ 3677580 w 12191954"/>
              <a:gd name="connsiteY16754" fmla="*/ 1346730 h 4397375"/>
              <a:gd name="connsiteX16755" fmla="*/ 3675531 w 12191954"/>
              <a:gd name="connsiteY16755" fmla="*/ 1338263 h 4397375"/>
              <a:gd name="connsiteX16756" fmla="*/ 3675019 w 12191954"/>
              <a:gd name="connsiteY16756" fmla="*/ 1327679 h 4397375"/>
              <a:gd name="connsiteX16757" fmla="*/ 3675019 w 12191954"/>
              <a:gd name="connsiteY16757" fmla="*/ 1316567 h 4397375"/>
              <a:gd name="connsiteX16758" fmla="*/ 3676044 w 12191954"/>
              <a:gd name="connsiteY16758" fmla="*/ 1305454 h 4397375"/>
              <a:gd name="connsiteX16759" fmla="*/ 3893126 w 12191954"/>
              <a:gd name="connsiteY16759" fmla="*/ 1281113 h 4397375"/>
              <a:gd name="connsiteX16760" fmla="*/ 3891546 w 12191954"/>
              <a:gd name="connsiteY16760" fmla="*/ 1290109 h 4397375"/>
              <a:gd name="connsiteX16761" fmla="*/ 3889966 w 12191954"/>
              <a:gd name="connsiteY16761" fmla="*/ 1296988 h 4397375"/>
              <a:gd name="connsiteX16762" fmla="*/ 3886806 w 12191954"/>
              <a:gd name="connsiteY16762" fmla="*/ 1302809 h 4397375"/>
              <a:gd name="connsiteX16763" fmla="*/ 3884172 w 12191954"/>
              <a:gd name="connsiteY16763" fmla="*/ 1307571 h 4397375"/>
              <a:gd name="connsiteX16764" fmla="*/ 3881011 w 12191954"/>
              <a:gd name="connsiteY16764" fmla="*/ 1312863 h 4397375"/>
              <a:gd name="connsiteX16765" fmla="*/ 3878905 w 12191954"/>
              <a:gd name="connsiteY16765" fmla="*/ 1319213 h 4397375"/>
              <a:gd name="connsiteX16766" fmla="*/ 3876798 w 12191954"/>
              <a:gd name="connsiteY16766" fmla="*/ 1326092 h 4397375"/>
              <a:gd name="connsiteX16767" fmla="*/ 3875744 w 12191954"/>
              <a:gd name="connsiteY16767" fmla="*/ 1335088 h 4397375"/>
              <a:gd name="connsiteX16768" fmla="*/ 3878905 w 12191954"/>
              <a:gd name="connsiteY16768" fmla="*/ 1335617 h 4397375"/>
              <a:gd name="connsiteX16769" fmla="*/ 3878378 w 12191954"/>
              <a:gd name="connsiteY16769" fmla="*/ 1338263 h 4397375"/>
              <a:gd name="connsiteX16770" fmla="*/ 3876798 w 12191954"/>
              <a:gd name="connsiteY16770" fmla="*/ 1339851 h 4397375"/>
              <a:gd name="connsiteX16771" fmla="*/ 3875218 w 12191954"/>
              <a:gd name="connsiteY16771" fmla="*/ 1343555 h 4397375"/>
              <a:gd name="connsiteX16772" fmla="*/ 3875218 w 12191954"/>
              <a:gd name="connsiteY16772" fmla="*/ 1345671 h 4397375"/>
              <a:gd name="connsiteX16773" fmla="*/ 3878378 w 12191954"/>
              <a:gd name="connsiteY16773" fmla="*/ 1346201 h 4397375"/>
              <a:gd name="connsiteX16774" fmla="*/ 3879958 w 12191954"/>
              <a:gd name="connsiteY16774" fmla="*/ 1346201 h 4397375"/>
              <a:gd name="connsiteX16775" fmla="*/ 3881011 w 12191954"/>
              <a:gd name="connsiteY16775" fmla="*/ 1346201 h 4397375"/>
              <a:gd name="connsiteX16776" fmla="*/ 3883646 w 12191954"/>
              <a:gd name="connsiteY16776" fmla="*/ 1344613 h 4397375"/>
              <a:gd name="connsiteX16777" fmla="*/ 3885225 w 12191954"/>
              <a:gd name="connsiteY16777" fmla="*/ 1341438 h 4397375"/>
              <a:gd name="connsiteX16778" fmla="*/ 3886279 w 12191954"/>
              <a:gd name="connsiteY16778" fmla="*/ 1338263 h 4397375"/>
              <a:gd name="connsiteX16779" fmla="*/ 3887332 w 12191954"/>
              <a:gd name="connsiteY16779" fmla="*/ 1334030 h 4397375"/>
              <a:gd name="connsiteX16780" fmla="*/ 3889440 w 12191954"/>
              <a:gd name="connsiteY16780" fmla="*/ 1325034 h 4397375"/>
              <a:gd name="connsiteX16781" fmla="*/ 3891019 w 12191954"/>
              <a:gd name="connsiteY16781" fmla="*/ 1315509 h 4397375"/>
              <a:gd name="connsiteX16782" fmla="*/ 3892073 w 12191954"/>
              <a:gd name="connsiteY16782" fmla="*/ 1311805 h 4397375"/>
              <a:gd name="connsiteX16783" fmla="*/ 3893653 w 12191954"/>
              <a:gd name="connsiteY16783" fmla="*/ 1308100 h 4397375"/>
              <a:gd name="connsiteX16784" fmla="*/ 3895760 w 12191954"/>
              <a:gd name="connsiteY16784" fmla="*/ 1305984 h 4397375"/>
              <a:gd name="connsiteX16785" fmla="*/ 3898394 w 12191954"/>
              <a:gd name="connsiteY16785" fmla="*/ 1304925 h 4397375"/>
              <a:gd name="connsiteX16786" fmla="*/ 3899447 w 12191954"/>
              <a:gd name="connsiteY16786" fmla="*/ 1304925 h 4397375"/>
              <a:gd name="connsiteX16787" fmla="*/ 3901028 w 12191954"/>
              <a:gd name="connsiteY16787" fmla="*/ 1305455 h 4397375"/>
              <a:gd name="connsiteX16788" fmla="*/ 3904715 w 12191954"/>
              <a:gd name="connsiteY16788" fmla="*/ 1307042 h 4397375"/>
              <a:gd name="connsiteX16789" fmla="*/ 3904715 w 12191954"/>
              <a:gd name="connsiteY16789" fmla="*/ 1317096 h 4397375"/>
              <a:gd name="connsiteX16790" fmla="*/ 3905241 w 12191954"/>
              <a:gd name="connsiteY16790" fmla="*/ 1325034 h 4397375"/>
              <a:gd name="connsiteX16791" fmla="*/ 3906822 w 12191954"/>
              <a:gd name="connsiteY16791" fmla="*/ 1331384 h 4397375"/>
              <a:gd name="connsiteX16792" fmla="*/ 3908929 w 12191954"/>
              <a:gd name="connsiteY16792" fmla="*/ 1337205 h 4397375"/>
              <a:gd name="connsiteX16793" fmla="*/ 3909982 w 12191954"/>
              <a:gd name="connsiteY16793" fmla="*/ 1343555 h 4397375"/>
              <a:gd name="connsiteX16794" fmla="*/ 3911036 w 12191954"/>
              <a:gd name="connsiteY16794" fmla="*/ 1350434 h 4397375"/>
              <a:gd name="connsiteX16795" fmla="*/ 3911562 w 12191954"/>
              <a:gd name="connsiteY16795" fmla="*/ 1359430 h 4397375"/>
              <a:gd name="connsiteX16796" fmla="*/ 3910509 w 12191954"/>
              <a:gd name="connsiteY16796" fmla="*/ 1371601 h 4397375"/>
              <a:gd name="connsiteX16797" fmla="*/ 3897341 w 12191954"/>
              <a:gd name="connsiteY16797" fmla="*/ 1375305 h 4397375"/>
              <a:gd name="connsiteX16798" fmla="*/ 3884699 w 12191954"/>
              <a:gd name="connsiteY16798" fmla="*/ 1378480 h 4397375"/>
              <a:gd name="connsiteX16799" fmla="*/ 3878905 w 12191954"/>
              <a:gd name="connsiteY16799" fmla="*/ 1379009 h 4397375"/>
              <a:gd name="connsiteX16800" fmla="*/ 3872057 w 12191954"/>
              <a:gd name="connsiteY16800" fmla="*/ 1379538 h 4397375"/>
              <a:gd name="connsiteX16801" fmla="*/ 3865736 w 12191954"/>
              <a:gd name="connsiteY16801" fmla="*/ 1379538 h 4397375"/>
              <a:gd name="connsiteX16802" fmla="*/ 3859416 w 12191954"/>
              <a:gd name="connsiteY16802" fmla="*/ 1379009 h 4397375"/>
              <a:gd name="connsiteX16803" fmla="*/ 3852568 w 12191954"/>
              <a:gd name="connsiteY16803" fmla="*/ 1378480 h 4397375"/>
              <a:gd name="connsiteX16804" fmla="*/ 3845720 w 12191954"/>
              <a:gd name="connsiteY16804" fmla="*/ 1376892 h 4397375"/>
              <a:gd name="connsiteX16805" fmla="*/ 3838346 w 12191954"/>
              <a:gd name="connsiteY16805" fmla="*/ 1375305 h 4397375"/>
              <a:gd name="connsiteX16806" fmla="*/ 3830971 w 12191954"/>
              <a:gd name="connsiteY16806" fmla="*/ 1373188 h 4397375"/>
              <a:gd name="connsiteX16807" fmla="*/ 3823071 w 12191954"/>
              <a:gd name="connsiteY16807" fmla="*/ 1370013 h 4397375"/>
              <a:gd name="connsiteX16808" fmla="*/ 3815170 w 12191954"/>
              <a:gd name="connsiteY16808" fmla="*/ 1366309 h 4397375"/>
              <a:gd name="connsiteX16809" fmla="*/ 3797261 w 12191954"/>
              <a:gd name="connsiteY16809" fmla="*/ 1357842 h 4397375"/>
              <a:gd name="connsiteX16810" fmla="*/ 3800948 w 12191954"/>
              <a:gd name="connsiteY16810" fmla="*/ 1349376 h 4397375"/>
              <a:gd name="connsiteX16811" fmla="*/ 3802528 w 12191954"/>
              <a:gd name="connsiteY16811" fmla="*/ 1341967 h 4397375"/>
              <a:gd name="connsiteX16812" fmla="*/ 3802528 w 12191954"/>
              <a:gd name="connsiteY16812" fmla="*/ 1335088 h 4397375"/>
              <a:gd name="connsiteX16813" fmla="*/ 3802002 w 12191954"/>
              <a:gd name="connsiteY16813" fmla="*/ 1328738 h 4397375"/>
              <a:gd name="connsiteX16814" fmla="*/ 3799368 w 12191954"/>
              <a:gd name="connsiteY16814" fmla="*/ 1313921 h 4397375"/>
              <a:gd name="connsiteX16815" fmla="*/ 3798314 w 12191954"/>
              <a:gd name="connsiteY16815" fmla="*/ 1304396 h 4397375"/>
              <a:gd name="connsiteX16816" fmla="*/ 3797788 w 12191954"/>
              <a:gd name="connsiteY16816" fmla="*/ 1293284 h 4397375"/>
              <a:gd name="connsiteX16817" fmla="*/ 3805689 w 12191954"/>
              <a:gd name="connsiteY16817" fmla="*/ 1295930 h 4397375"/>
              <a:gd name="connsiteX16818" fmla="*/ 3813062 w 12191954"/>
              <a:gd name="connsiteY16818" fmla="*/ 1298046 h 4397375"/>
              <a:gd name="connsiteX16819" fmla="*/ 3819910 w 12191954"/>
              <a:gd name="connsiteY16819" fmla="*/ 1299634 h 4397375"/>
              <a:gd name="connsiteX16820" fmla="*/ 3825704 w 12191954"/>
              <a:gd name="connsiteY16820" fmla="*/ 1300692 h 4397375"/>
              <a:gd name="connsiteX16821" fmla="*/ 3831499 w 12191954"/>
              <a:gd name="connsiteY16821" fmla="*/ 1300692 h 4397375"/>
              <a:gd name="connsiteX16822" fmla="*/ 3836766 w 12191954"/>
              <a:gd name="connsiteY16822" fmla="*/ 1300163 h 4397375"/>
              <a:gd name="connsiteX16823" fmla="*/ 3842033 w 12191954"/>
              <a:gd name="connsiteY16823" fmla="*/ 1299634 h 4397375"/>
              <a:gd name="connsiteX16824" fmla="*/ 3846774 w 12191954"/>
              <a:gd name="connsiteY16824" fmla="*/ 1298046 h 4397375"/>
              <a:gd name="connsiteX16825" fmla="*/ 3856782 w 12191954"/>
              <a:gd name="connsiteY16825" fmla="*/ 1294871 h 4397375"/>
              <a:gd name="connsiteX16826" fmla="*/ 3867317 w 12191954"/>
              <a:gd name="connsiteY16826" fmla="*/ 1290638 h 4397375"/>
              <a:gd name="connsiteX16827" fmla="*/ 3879432 w 12191954"/>
              <a:gd name="connsiteY16827" fmla="*/ 1285875 h 4397375"/>
              <a:gd name="connsiteX16828" fmla="*/ 6851075 w 12191954"/>
              <a:gd name="connsiteY16828" fmla="*/ 1271588 h 4397375"/>
              <a:gd name="connsiteX16829" fmla="*/ 6854250 w 12191954"/>
              <a:gd name="connsiteY16829" fmla="*/ 1274763 h 4397375"/>
              <a:gd name="connsiteX16830" fmla="*/ 6856896 w 12191954"/>
              <a:gd name="connsiteY16830" fmla="*/ 1276880 h 4397375"/>
              <a:gd name="connsiteX16831" fmla="*/ 6860600 w 12191954"/>
              <a:gd name="connsiteY16831" fmla="*/ 1278996 h 4397375"/>
              <a:gd name="connsiteX16832" fmla="*/ 6864305 w 12191954"/>
              <a:gd name="connsiteY16832" fmla="*/ 1280055 h 4397375"/>
              <a:gd name="connsiteX16833" fmla="*/ 6871184 w 12191954"/>
              <a:gd name="connsiteY16833" fmla="*/ 1282171 h 4397375"/>
              <a:gd name="connsiteX16834" fmla="*/ 6879121 w 12191954"/>
              <a:gd name="connsiteY16834" fmla="*/ 1283759 h 4397375"/>
              <a:gd name="connsiteX16835" fmla="*/ 6886000 w 12191954"/>
              <a:gd name="connsiteY16835" fmla="*/ 1285346 h 4397375"/>
              <a:gd name="connsiteX16836" fmla="*/ 6889705 w 12191954"/>
              <a:gd name="connsiteY16836" fmla="*/ 1286405 h 4397375"/>
              <a:gd name="connsiteX16837" fmla="*/ 6893409 w 12191954"/>
              <a:gd name="connsiteY16837" fmla="*/ 1287463 h 4397375"/>
              <a:gd name="connsiteX16838" fmla="*/ 6896584 w 12191954"/>
              <a:gd name="connsiteY16838" fmla="*/ 1289580 h 4397375"/>
              <a:gd name="connsiteX16839" fmla="*/ 6899759 w 12191954"/>
              <a:gd name="connsiteY16839" fmla="*/ 1291696 h 4397375"/>
              <a:gd name="connsiteX16840" fmla="*/ 6902934 w 12191954"/>
              <a:gd name="connsiteY16840" fmla="*/ 1294871 h 4397375"/>
              <a:gd name="connsiteX16841" fmla="*/ 6905051 w 12191954"/>
              <a:gd name="connsiteY16841" fmla="*/ 1298575 h 4397375"/>
              <a:gd name="connsiteX16842" fmla="*/ 6903992 w 12191954"/>
              <a:gd name="connsiteY16842" fmla="*/ 1302280 h 4397375"/>
              <a:gd name="connsiteX16843" fmla="*/ 6902934 w 12191954"/>
              <a:gd name="connsiteY16843" fmla="*/ 1305455 h 4397375"/>
              <a:gd name="connsiteX16844" fmla="*/ 6900288 w 12191954"/>
              <a:gd name="connsiteY16844" fmla="*/ 1307571 h 4397375"/>
              <a:gd name="connsiteX16845" fmla="*/ 6898701 w 12191954"/>
              <a:gd name="connsiteY16845" fmla="*/ 1309688 h 4397375"/>
              <a:gd name="connsiteX16846" fmla="*/ 6896055 w 12191954"/>
              <a:gd name="connsiteY16846" fmla="*/ 1311805 h 4397375"/>
              <a:gd name="connsiteX16847" fmla="*/ 6894467 w 12191954"/>
              <a:gd name="connsiteY16847" fmla="*/ 1314450 h 4397375"/>
              <a:gd name="connsiteX16848" fmla="*/ 6893409 w 12191954"/>
              <a:gd name="connsiteY16848" fmla="*/ 1318684 h 4397375"/>
              <a:gd name="connsiteX16849" fmla="*/ 6893409 w 12191954"/>
              <a:gd name="connsiteY16849" fmla="*/ 1323975 h 4397375"/>
              <a:gd name="connsiteX16850" fmla="*/ 6893409 w 12191954"/>
              <a:gd name="connsiteY16850" fmla="*/ 1328209 h 4397375"/>
              <a:gd name="connsiteX16851" fmla="*/ 6893938 w 12191954"/>
              <a:gd name="connsiteY16851" fmla="*/ 1331384 h 4397375"/>
              <a:gd name="connsiteX16852" fmla="*/ 6894467 w 12191954"/>
              <a:gd name="connsiteY16852" fmla="*/ 1332971 h 4397375"/>
              <a:gd name="connsiteX16853" fmla="*/ 6895525 w 12191954"/>
              <a:gd name="connsiteY16853" fmla="*/ 1333500 h 4397375"/>
              <a:gd name="connsiteX16854" fmla="*/ 6897642 w 12191954"/>
              <a:gd name="connsiteY16854" fmla="*/ 1333500 h 4397375"/>
              <a:gd name="connsiteX16855" fmla="*/ 6898701 w 12191954"/>
              <a:gd name="connsiteY16855" fmla="*/ 1331913 h 4397375"/>
              <a:gd name="connsiteX16856" fmla="*/ 6902934 w 12191954"/>
              <a:gd name="connsiteY16856" fmla="*/ 1328738 h 4397375"/>
              <a:gd name="connsiteX16857" fmla="*/ 6906638 w 12191954"/>
              <a:gd name="connsiteY16857" fmla="*/ 1324505 h 4397375"/>
              <a:gd name="connsiteX16858" fmla="*/ 6909284 w 12191954"/>
              <a:gd name="connsiteY16858" fmla="*/ 1321859 h 4397375"/>
              <a:gd name="connsiteX16859" fmla="*/ 6912459 w 12191954"/>
              <a:gd name="connsiteY16859" fmla="*/ 1320800 h 4397375"/>
              <a:gd name="connsiteX16860" fmla="*/ 6914576 w 12191954"/>
              <a:gd name="connsiteY16860" fmla="*/ 1320271 h 4397375"/>
              <a:gd name="connsiteX16861" fmla="*/ 6917751 w 12191954"/>
              <a:gd name="connsiteY16861" fmla="*/ 1320271 h 4397375"/>
              <a:gd name="connsiteX16862" fmla="*/ 6919867 w 12191954"/>
              <a:gd name="connsiteY16862" fmla="*/ 1321330 h 4397375"/>
              <a:gd name="connsiteX16863" fmla="*/ 6923042 w 12191954"/>
              <a:gd name="connsiteY16863" fmla="*/ 1323975 h 4397375"/>
              <a:gd name="connsiteX16864" fmla="*/ 6921984 w 12191954"/>
              <a:gd name="connsiteY16864" fmla="*/ 1335088 h 4397375"/>
              <a:gd name="connsiteX16865" fmla="*/ 6920396 w 12191954"/>
              <a:gd name="connsiteY16865" fmla="*/ 1345142 h 4397375"/>
              <a:gd name="connsiteX16866" fmla="*/ 6917751 w 12191954"/>
              <a:gd name="connsiteY16866" fmla="*/ 1364721 h 4397375"/>
              <a:gd name="connsiteX16867" fmla="*/ 6916163 w 12191954"/>
              <a:gd name="connsiteY16867" fmla="*/ 1375305 h 4397375"/>
              <a:gd name="connsiteX16868" fmla="*/ 6915634 w 12191954"/>
              <a:gd name="connsiteY16868" fmla="*/ 1386946 h 4397375"/>
              <a:gd name="connsiteX16869" fmla="*/ 6915634 w 12191954"/>
              <a:gd name="connsiteY16869" fmla="*/ 1399646 h 4397375"/>
              <a:gd name="connsiteX16870" fmla="*/ 6916163 w 12191954"/>
              <a:gd name="connsiteY16870" fmla="*/ 1414463 h 4397375"/>
              <a:gd name="connsiteX16871" fmla="*/ 6913517 w 12191954"/>
              <a:gd name="connsiteY16871" fmla="*/ 1413934 h 4397375"/>
              <a:gd name="connsiteX16872" fmla="*/ 6910871 w 12191954"/>
              <a:gd name="connsiteY16872" fmla="*/ 1413405 h 4397375"/>
              <a:gd name="connsiteX16873" fmla="*/ 6908755 w 12191954"/>
              <a:gd name="connsiteY16873" fmla="*/ 1411817 h 4397375"/>
              <a:gd name="connsiteX16874" fmla="*/ 6906638 w 12191954"/>
              <a:gd name="connsiteY16874" fmla="*/ 1409701 h 4397375"/>
              <a:gd name="connsiteX16875" fmla="*/ 6905051 w 12191954"/>
              <a:gd name="connsiteY16875" fmla="*/ 1407055 h 4397375"/>
              <a:gd name="connsiteX16876" fmla="*/ 6903463 w 12191954"/>
              <a:gd name="connsiteY16876" fmla="*/ 1403351 h 4397375"/>
              <a:gd name="connsiteX16877" fmla="*/ 6901346 w 12191954"/>
              <a:gd name="connsiteY16877" fmla="*/ 1394884 h 4397375"/>
              <a:gd name="connsiteX16878" fmla="*/ 6900288 w 12191954"/>
              <a:gd name="connsiteY16878" fmla="*/ 1384830 h 4397375"/>
              <a:gd name="connsiteX16879" fmla="*/ 6899230 w 12191954"/>
              <a:gd name="connsiteY16879" fmla="*/ 1373717 h 4397375"/>
              <a:gd name="connsiteX16880" fmla="*/ 6898701 w 12191954"/>
              <a:gd name="connsiteY16880" fmla="*/ 1349905 h 4397375"/>
              <a:gd name="connsiteX16881" fmla="*/ 6888117 w 12191954"/>
              <a:gd name="connsiteY16881" fmla="*/ 1350434 h 4397375"/>
              <a:gd name="connsiteX16882" fmla="*/ 6878063 w 12191954"/>
              <a:gd name="connsiteY16882" fmla="*/ 1349905 h 4397375"/>
              <a:gd name="connsiteX16883" fmla="*/ 6868009 w 12191954"/>
              <a:gd name="connsiteY16883" fmla="*/ 1348846 h 4397375"/>
              <a:gd name="connsiteX16884" fmla="*/ 6857425 w 12191954"/>
              <a:gd name="connsiteY16884" fmla="*/ 1346730 h 4397375"/>
              <a:gd name="connsiteX16885" fmla="*/ 6848430 w 12191954"/>
              <a:gd name="connsiteY16885" fmla="*/ 1344613 h 4397375"/>
              <a:gd name="connsiteX16886" fmla="*/ 6838375 w 12191954"/>
              <a:gd name="connsiteY16886" fmla="*/ 1341438 h 4397375"/>
              <a:gd name="connsiteX16887" fmla="*/ 6819325 w 12191954"/>
              <a:gd name="connsiteY16887" fmla="*/ 1335088 h 4397375"/>
              <a:gd name="connsiteX16888" fmla="*/ 6800804 w 12191954"/>
              <a:gd name="connsiteY16888" fmla="*/ 1329267 h 4397375"/>
              <a:gd name="connsiteX16889" fmla="*/ 6791279 w 12191954"/>
              <a:gd name="connsiteY16889" fmla="*/ 1326092 h 4397375"/>
              <a:gd name="connsiteX16890" fmla="*/ 6781754 w 12191954"/>
              <a:gd name="connsiteY16890" fmla="*/ 1323975 h 4397375"/>
              <a:gd name="connsiteX16891" fmla="*/ 6772229 w 12191954"/>
              <a:gd name="connsiteY16891" fmla="*/ 1321859 h 4397375"/>
              <a:gd name="connsiteX16892" fmla="*/ 6762704 w 12191954"/>
              <a:gd name="connsiteY16892" fmla="*/ 1320800 h 4397375"/>
              <a:gd name="connsiteX16893" fmla="*/ 6753179 w 12191954"/>
              <a:gd name="connsiteY16893" fmla="*/ 1320800 h 4397375"/>
              <a:gd name="connsiteX16894" fmla="*/ 6743654 w 12191954"/>
              <a:gd name="connsiteY16894" fmla="*/ 1321859 h 4397375"/>
              <a:gd name="connsiteX16895" fmla="*/ 6743654 w 12191954"/>
              <a:gd name="connsiteY16895" fmla="*/ 1316038 h 4397375"/>
              <a:gd name="connsiteX16896" fmla="*/ 6744183 w 12191954"/>
              <a:gd name="connsiteY16896" fmla="*/ 1310746 h 4397375"/>
              <a:gd name="connsiteX16897" fmla="*/ 6745771 w 12191954"/>
              <a:gd name="connsiteY16897" fmla="*/ 1305984 h 4397375"/>
              <a:gd name="connsiteX16898" fmla="*/ 6746829 w 12191954"/>
              <a:gd name="connsiteY16898" fmla="*/ 1301750 h 4397375"/>
              <a:gd name="connsiteX16899" fmla="*/ 6748946 w 12191954"/>
              <a:gd name="connsiteY16899" fmla="*/ 1298575 h 4397375"/>
              <a:gd name="connsiteX16900" fmla="*/ 6751063 w 12191954"/>
              <a:gd name="connsiteY16900" fmla="*/ 1294871 h 4397375"/>
              <a:gd name="connsiteX16901" fmla="*/ 6753179 w 12191954"/>
              <a:gd name="connsiteY16901" fmla="*/ 1292225 h 4397375"/>
              <a:gd name="connsiteX16902" fmla="*/ 6756354 w 12191954"/>
              <a:gd name="connsiteY16902" fmla="*/ 1290638 h 4397375"/>
              <a:gd name="connsiteX16903" fmla="*/ 6758471 w 12191954"/>
              <a:gd name="connsiteY16903" fmla="*/ 1289050 h 4397375"/>
              <a:gd name="connsiteX16904" fmla="*/ 6762175 w 12191954"/>
              <a:gd name="connsiteY16904" fmla="*/ 1287463 h 4397375"/>
              <a:gd name="connsiteX16905" fmla="*/ 6765350 w 12191954"/>
              <a:gd name="connsiteY16905" fmla="*/ 1286405 h 4397375"/>
              <a:gd name="connsiteX16906" fmla="*/ 6768525 w 12191954"/>
              <a:gd name="connsiteY16906" fmla="*/ 1285875 h 4397375"/>
              <a:gd name="connsiteX16907" fmla="*/ 6775934 w 12191954"/>
              <a:gd name="connsiteY16907" fmla="*/ 1286405 h 4397375"/>
              <a:gd name="connsiteX16908" fmla="*/ 6783342 w 12191954"/>
              <a:gd name="connsiteY16908" fmla="*/ 1287463 h 4397375"/>
              <a:gd name="connsiteX16909" fmla="*/ 6791279 w 12191954"/>
              <a:gd name="connsiteY16909" fmla="*/ 1290109 h 4397375"/>
              <a:gd name="connsiteX16910" fmla="*/ 6799217 w 12191954"/>
              <a:gd name="connsiteY16910" fmla="*/ 1293813 h 4397375"/>
              <a:gd name="connsiteX16911" fmla="*/ 6806625 w 12191954"/>
              <a:gd name="connsiteY16911" fmla="*/ 1297517 h 4397375"/>
              <a:gd name="connsiteX16912" fmla="*/ 6812975 w 12191954"/>
              <a:gd name="connsiteY16912" fmla="*/ 1302280 h 4397375"/>
              <a:gd name="connsiteX16913" fmla="*/ 6819854 w 12191954"/>
              <a:gd name="connsiteY16913" fmla="*/ 1307042 h 4397375"/>
              <a:gd name="connsiteX16914" fmla="*/ 6825675 w 12191954"/>
              <a:gd name="connsiteY16914" fmla="*/ 1312334 h 4397375"/>
              <a:gd name="connsiteX16915" fmla="*/ 6829909 w 12191954"/>
              <a:gd name="connsiteY16915" fmla="*/ 1318155 h 4397375"/>
              <a:gd name="connsiteX16916" fmla="*/ 6833613 w 12191954"/>
              <a:gd name="connsiteY16916" fmla="*/ 1323446 h 4397375"/>
              <a:gd name="connsiteX16917" fmla="*/ 6836259 w 12191954"/>
              <a:gd name="connsiteY16917" fmla="*/ 1318155 h 4397375"/>
              <a:gd name="connsiteX16918" fmla="*/ 6838905 w 12191954"/>
              <a:gd name="connsiteY16918" fmla="*/ 1311805 h 4397375"/>
              <a:gd name="connsiteX16919" fmla="*/ 6842609 w 12191954"/>
              <a:gd name="connsiteY16919" fmla="*/ 1299105 h 4397375"/>
              <a:gd name="connsiteX16920" fmla="*/ 6846842 w 12191954"/>
              <a:gd name="connsiteY16920" fmla="*/ 1285346 h 4397375"/>
              <a:gd name="connsiteX16921" fmla="*/ 1800726 w 12191954"/>
              <a:gd name="connsiteY16921" fmla="*/ 1243013 h 4397375"/>
              <a:gd name="connsiteX16922" fmla="*/ 1807606 w 12191954"/>
              <a:gd name="connsiteY16922" fmla="*/ 1244658 h 4397375"/>
              <a:gd name="connsiteX16923" fmla="*/ 1813427 w 12191954"/>
              <a:gd name="connsiteY16923" fmla="*/ 1245755 h 4397375"/>
              <a:gd name="connsiteX16924" fmla="*/ 1820306 w 12191954"/>
              <a:gd name="connsiteY16924" fmla="*/ 1249594 h 4397375"/>
              <a:gd name="connsiteX16925" fmla="*/ 1822952 w 12191954"/>
              <a:gd name="connsiteY16925" fmla="*/ 1250142 h 4397375"/>
              <a:gd name="connsiteX16926" fmla="*/ 1826127 w 12191954"/>
              <a:gd name="connsiteY16926" fmla="*/ 1250142 h 4397375"/>
              <a:gd name="connsiteX16927" fmla="*/ 1830360 w 12191954"/>
              <a:gd name="connsiteY16927" fmla="*/ 1247400 h 4397375"/>
              <a:gd name="connsiteX16928" fmla="*/ 1836710 w 12191954"/>
              <a:gd name="connsiteY16928" fmla="*/ 1243013 h 4397375"/>
              <a:gd name="connsiteX16929" fmla="*/ 1836710 w 12191954"/>
              <a:gd name="connsiteY16929" fmla="*/ 1249045 h 4397375"/>
              <a:gd name="connsiteX16930" fmla="*/ 1835652 w 12191954"/>
              <a:gd name="connsiteY16930" fmla="*/ 1254530 h 4397375"/>
              <a:gd name="connsiteX16931" fmla="*/ 1834594 w 12191954"/>
              <a:gd name="connsiteY16931" fmla="*/ 1258369 h 4397375"/>
              <a:gd name="connsiteX16932" fmla="*/ 1831419 w 12191954"/>
              <a:gd name="connsiteY16932" fmla="*/ 1262756 h 4397375"/>
              <a:gd name="connsiteX16933" fmla="*/ 1828773 w 12191954"/>
              <a:gd name="connsiteY16933" fmla="*/ 1266595 h 4397375"/>
              <a:gd name="connsiteX16934" fmla="*/ 1825598 w 12191954"/>
              <a:gd name="connsiteY16934" fmla="*/ 1269885 h 4397375"/>
              <a:gd name="connsiteX16935" fmla="*/ 1821894 w 12191954"/>
              <a:gd name="connsiteY16935" fmla="*/ 1271531 h 4397375"/>
              <a:gd name="connsiteX16936" fmla="*/ 1818189 w 12191954"/>
              <a:gd name="connsiteY16936" fmla="*/ 1272627 h 4397375"/>
              <a:gd name="connsiteX16937" fmla="*/ 1814485 w 12191954"/>
              <a:gd name="connsiteY16937" fmla="*/ 1273176 h 4397375"/>
              <a:gd name="connsiteX16938" fmla="*/ 1810781 w 12191954"/>
              <a:gd name="connsiteY16938" fmla="*/ 1272627 h 4397375"/>
              <a:gd name="connsiteX16939" fmla="*/ 1807077 w 12191954"/>
              <a:gd name="connsiteY16939" fmla="*/ 1270982 h 4397375"/>
              <a:gd name="connsiteX16940" fmla="*/ 1804431 w 12191954"/>
              <a:gd name="connsiteY16940" fmla="*/ 1267692 h 4397375"/>
              <a:gd name="connsiteX16941" fmla="*/ 1802314 w 12191954"/>
              <a:gd name="connsiteY16941" fmla="*/ 1264401 h 4397375"/>
              <a:gd name="connsiteX16942" fmla="*/ 1800726 w 12191954"/>
              <a:gd name="connsiteY16942" fmla="*/ 1258369 h 4397375"/>
              <a:gd name="connsiteX16943" fmla="*/ 1800197 w 12191954"/>
              <a:gd name="connsiteY16943" fmla="*/ 1251788 h 4397375"/>
              <a:gd name="connsiteX16944" fmla="*/ 4727970 w 12191954"/>
              <a:gd name="connsiteY16944" fmla="*/ 1222375 h 4397375"/>
              <a:gd name="connsiteX16945" fmla="*/ 4730129 w 12191954"/>
              <a:gd name="connsiteY16945" fmla="*/ 1222904 h 4397375"/>
              <a:gd name="connsiteX16946" fmla="*/ 4731751 w 12191954"/>
              <a:gd name="connsiteY16946" fmla="*/ 1223962 h 4397375"/>
              <a:gd name="connsiteX16947" fmla="*/ 4732829 w 12191954"/>
              <a:gd name="connsiteY16947" fmla="*/ 1225550 h 4397375"/>
              <a:gd name="connsiteX16948" fmla="*/ 4733371 w 12191954"/>
              <a:gd name="connsiteY16948" fmla="*/ 1227137 h 4397375"/>
              <a:gd name="connsiteX16949" fmla="*/ 4733909 w 12191954"/>
              <a:gd name="connsiteY16949" fmla="*/ 1230842 h 4397375"/>
              <a:gd name="connsiteX16950" fmla="*/ 4733909 w 12191954"/>
              <a:gd name="connsiteY16950" fmla="*/ 1235604 h 4397375"/>
              <a:gd name="connsiteX16951" fmla="*/ 4733371 w 12191954"/>
              <a:gd name="connsiteY16951" fmla="*/ 1240896 h 4397375"/>
              <a:gd name="connsiteX16952" fmla="*/ 4732289 w 12191954"/>
              <a:gd name="connsiteY16952" fmla="*/ 1246188 h 4397375"/>
              <a:gd name="connsiteX16953" fmla="*/ 4728510 w 12191954"/>
              <a:gd name="connsiteY16953" fmla="*/ 1256771 h 4397375"/>
              <a:gd name="connsiteX16954" fmla="*/ 4725268 w 12191954"/>
              <a:gd name="connsiteY16954" fmla="*/ 1265767 h 4397375"/>
              <a:gd name="connsiteX16955" fmla="*/ 4723110 w 12191954"/>
              <a:gd name="connsiteY16955" fmla="*/ 1270529 h 4397375"/>
              <a:gd name="connsiteX16956" fmla="*/ 4727970 w 12191954"/>
              <a:gd name="connsiteY16956" fmla="*/ 1261004 h 4397375"/>
              <a:gd name="connsiteX16957" fmla="*/ 4729590 w 12191954"/>
              <a:gd name="connsiteY16957" fmla="*/ 1264179 h 4397375"/>
              <a:gd name="connsiteX16958" fmla="*/ 4730129 w 12191954"/>
              <a:gd name="connsiteY16958" fmla="*/ 1266825 h 4397375"/>
              <a:gd name="connsiteX16959" fmla="*/ 4730668 w 12191954"/>
              <a:gd name="connsiteY16959" fmla="*/ 1272646 h 4397375"/>
              <a:gd name="connsiteX16960" fmla="*/ 4729590 w 12191954"/>
              <a:gd name="connsiteY16960" fmla="*/ 1277938 h 4397375"/>
              <a:gd name="connsiteX16961" fmla="*/ 4727429 w 12191954"/>
              <a:gd name="connsiteY16961" fmla="*/ 1284288 h 4397375"/>
              <a:gd name="connsiteX16962" fmla="*/ 4724730 w 12191954"/>
              <a:gd name="connsiteY16962" fmla="*/ 1289050 h 4397375"/>
              <a:gd name="connsiteX16963" fmla="*/ 4720408 w 12191954"/>
              <a:gd name="connsiteY16963" fmla="*/ 1293813 h 4397375"/>
              <a:gd name="connsiteX16964" fmla="*/ 4716089 w 12191954"/>
              <a:gd name="connsiteY16964" fmla="*/ 1298575 h 4397375"/>
              <a:gd name="connsiteX16965" fmla="*/ 4711227 w 12191954"/>
              <a:gd name="connsiteY16965" fmla="*/ 1301221 h 4397375"/>
              <a:gd name="connsiteX16966" fmla="*/ 4706371 w 12191954"/>
              <a:gd name="connsiteY16966" fmla="*/ 1304396 h 4397375"/>
              <a:gd name="connsiteX16967" fmla="*/ 4701517 w 12191954"/>
              <a:gd name="connsiteY16967" fmla="*/ 1305984 h 4397375"/>
              <a:gd name="connsiteX16968" fmla="*/ 4696656 w 12191954"/>
              <a:gd name="connsiteY16968" fmla="*/ 1306513 h 4397375"/>
              <a:gd name="connsiteX16969" fmla="*/ 4691800 w 12191954"/>
              <a:gd name="connsiteY16969" fmla="*/ 1305455 h 4397375"/>
              <a:gd name="connsiteX16970" fmla="*/ 4690182 w 12191954"/>
              <a:gd name="connsiteY16970" fmla="*/ 1304925 h 4397375"/>
              <a:gd name="connsiteX16971" fmla="*/ 4687487 w 12191954"/>
              <a:gd name="connsiteY16971" fmla="*/ 1303338 h 4397375"/>
              <a:gd name="connsiteX16972" fmla="*/ 4685863 w 12191954"/>
              <a:gd name="connsiteY16972" fmla="*/ 1301750 h 4397375"/>
              <a:gd name="connsiteX16973" fmla="*/ 4683707 w 12191954"/>
              <a:gd name="connsiteY16973" fmla="*/ 1299634 h 4397375"/>
              <a:gd name="connsiteX16974" fmla="*/ 4682625 w 12191954"/>
              <a:gd name="connsiteY16974" fmla="*/ 1296988 h 4397375"/>
              <a:gd name="connsiteX16975" fmla="*/ 4681549 w 12191954"/>
              <a:gd name="connsiteY16975" fmla="*/ 1294342 h 4397375"/>
              <a:gd name="connsiteX16976" fmla="*/ 4680471 w 12191954"/>
              <a:gd name="connsiteY16976" fmla="*/ 1290638 h 4397375"/>
              <a:gd name="connsiteX16977" fmla="*/ 4679931 w 12191954"/>
              <a:gd name="connsiteY16977" fmla="*/ 1286934 h 4397375"/>
              <a:gd name="connsiteX16978" fmla="*/ 4682625 w 12191954"/>
              <a:gd name="connsiteY16978" fmla="*/ 1278996 h 4397375"/>
              <a:gd name="connsiteX16979" fmla="*/ 4685863 w 12191954"/>
              <a:gd name="connsiteY16979" fmla="*/ 1272117 h 4397375"/>
              <a:gd name="connsiteX16980" fmla="*/ 4688562 w 12191954"/>
              <a:gd name="connsiteY16980" fmla="*/ 1267354 h 4397375"/>
              <a:gd name="connsiteX16981" fmla="*/ 4691800 w 12191954"/>
              <a:gd name="connsiteY16981" fmla="*/ 1263121 h 4397375"/>
              <a:gd name="connsiteX16982" fmla="*/ 4695038 w 12191954"/>
              <a:gd name="connsiteY16982" fmla="*/ 1261004 h 4397375"/>
              <a:gd name="connsiteX16983" fmla="*/ 4698280 w 12191954"/>
              <a:gd name="connsiteY16983" fmla="*/ 1258358 h 4397375"/>
              <a:gd name="connsiteX16984" fmla="*/ 4704751 w 12191954"/>
              <a:gd name="connsiteY16984" fmla="*/ 1256242 h 4397375"/>
              <a:gd name="connsiteX16985" fmla="*/ 4707446 w 12191954"/>
              <a:gd name="connsiteY16985" fmla="*/ 1255183 h 4397375"/>
              <a:gd name="connsiteX16986" fmla="*/ 4711227 w 12191954"/>
              <a:gd name="connsiteY16986" fmla="*/ 1253067 h 4397375"/>
              <a:gd name="connsiteX16987" fmla="*/ 4714467 w 12191954"/>
              <a:gd name="connsiteY16987" fmla="*/ 1250950 h 4397375"/>
              <a:gd name="connsiteX16988" fmla="*/ 4717169 w 12191954"/>
              <a:gd name="connsiteY16988" fmla="*/ 1247775 h 4397375"/>
              <a:gd name="connsiteX16989" fmla="*/ 4720408 w 12191954"/>
              <a:gd name="connsiteY16989" fmla="*/ 1243542 h 4397375"/>
              <a:gd name="connsiteX16990" fmla="*/ 4722569 w 12191954"/>
              <a:gd name="connsiteY16990" fmla="*/ 1238250 h 4397375"/>
              <a:gd name="connsiteX16991" fmla="*/ 4725810 w 12191954"/>
              <a:gd name="connsiteY16991" fmla="*/ 1231371 h 4397375"/>
              <a:gd name="connsiteX16992" fmla="*/ 2917785 w 12191954"/>
              <a:gd name="connsiteY16992" fmla="*/ 1222375 h 4397375"/>
              <a:gd name="connsiteX16993" fmla="*/ 2919902 w 12191954"/>
              <a:gd name="connsiteY16993" fmla="*/ 1222904 h 4397375"/>
              <a:gd name="connsiteX16994" fmla="*/ 2920960 w 12191954"/>
              <a:gd name="connsiteY16994" fmla="*/ 1223962 h 4397375"/>
              <a:gd name="connsiteX16995" fmla="*/ 2922018 w 12191954"/>
              <a:gd name="connsiteY16995" fmla="*/ 1225550 h 4397375"/>
              <a:gd name="connsiteX16996" fmla="*/ 2922547 w 12191954"/>
              <a:gd name="connsiteY16996" fmla="*/ 1227137 h 4397375"/>
              <a:gd name="connsiteX16997" fmla="*/ 2924135 w 12191954"/>
              <a:gd name="connsiteY16997" fmla="*/ 1230842 h 4397375"/>
              <a:gd name="connsiteX16998" fmla="*/ 2924135 w 12191954"/>
              <a:gd name="connsiteY16998" fmla="*/ 1235604 h 4397375"/>
              <a:gd name="connsiteX16999" fmla="*/ 2923606 w 12191954"/>
              <a:gd name="connsiteY16999" fmla="*/ 1240896 h 4397375"/>
              <a:gd name="connsiteX17000" fmla="*/ 2921489 w 12191954"/>
              <a:gd name="connsiteY17000" fmla="*/ 1246188 h 4397375"/>
              <a:gd name="connsiteX17001" fmla="*/ 2918843 w 12191954"/>
              <a:gd name="connsiteY17001" fmla="*/ 1256771 h 4397375"/>
              <a:gd name="connsiteX17002" fmla="*/ 2915140 w 12191954"/>
              <a:gd name="connsiteY17002" fmla="*/ 1265766 h 4397375"/>
              <a:gd name="connsiteX17003" fmla="*/ 2915139 w 12191954"/>
              <a:gd name="connsiteY17003" fmla="*/ 1265767 h 4397375"/>
              <a:gd name="connsiteX17004" fmla="*/ 2912493 w 12191954"/>
              <a:gd name="connsiteY17004" fmla="*/ 1270529 h 4397375"/>
              <a:gd name="connsiteX17005" fmla="*/ 2915140 w 12191954"/>
              <a:gd name="connsiteY17005" fmla="*/ 1265766 h 4397375"/>
              <a:gd name="connsiteX17006" fmla="*/ 2917785 w 12191954"/>
              <a:gd name="connsiteY17006" fmla="*/ 1261004 h 4397375"/>
              <a:gd name="connsiteX17007" fmla="*/ 2918843 w 12191954"/>
              <a:gd name="connsiteY17007" fmla="*/ 1264179 h 4397375"/>
              <a:gd name="connsiteX17008" fmla="*/ 2919902 w 12191954"/>
              <a:gd name="connsiteY17008" fmla="*/ 1266825 h 4397375"/>
              <a:gd name="connsiteX17009" fmla="*/ 2919902 w 12191954"/>
              <a:gd name="connsiteY17009" fmla="*/ 1272646 h 4397375"/>
              <a:gd name="connsiteX17010" fmla="*/ 2918843 w 12191954"/>
              <a:gd name="connsiteY17010" fmla="*/ 1277938 h 4397375"/>
              <a:gd name="connsiteX17011" fmla="*/ 2916727 w 12191954"/>
              <a:gd name="connsiteY17011" fmla="*/ 1284288 h 4397375"/>
              <a:gd name="connsiteX17012" fmla="*/ 2914080 w 12191954"/>
              <a:gd name="connsiteY17012" fmla="*/ 1289050 h 4397375"/>
              <a:gd name="connsiteX17013" fmla="*/ 2910377 w 12191954"/>
              <a:gd name="connsiteY17013" fmla="*/ 1293813 h 4397375"/>
              <a:gd name="connsiteX17014" fmla="*/ 2906143 w 12191954"/>
              <a:gd name="connsiteY17014" fmla="*/ 1298575 h 4397375"/>
              <a:gd name="connsiteX17015" fmla="*/ 2901380 w 12191954"/>
              <a:gd name="connsiteY17015" fmla="*/ 1301221 h 4397375"/>
              <a:gd name="connsiteX17016" fmla="*/ 2896619 w 12191954"/>
              <a:gd name="connsiteY17016" fmla="*/ 1304396 h 4397375"/>
              <a:gd name="connsiteX17017" fmla="*/ 2891327 w 12191954"/>
              <a:gd name="connsiteY17017" fmla="*/ 1305984 h 4397375"/>
              <a:gd name="connsiteX17018" fmla="*/ 2886564 w 12191954"/>
              <a:gd name="connsiteY17018" fmla="*/ 1306513 h 4397375"/>
              <a:gd name="connsiteX17019" fmla="*/ 2882330 w 12191954"/>
              <a:gd name="connsiteY17019" fmla="*/ 1305455 h 4397375"/>
              <a:gd name="connsiteX17020" fmla="*/ 2880214 w 12191954"/>
              <a:gd name="connsiteY17020" fmla="*/ 1304925 h 4397375"/>
              <a:gd name="connsiteX17021" fmla="*/ 2878097 w 12191954"/>
              <a:gd name="connsiteY17021" fmla="*/ 1303338 h 4397375"/>
              <a:gd name="connsiteX17022" fmla="*/ 2876509 w 12191954"/>
              <a:gd name="connsiteY17022" fmla="*/ 1301750 h 4397375"/>
              <a:gd name="connsiteX17023" fmla="*/ 2874922 w 12191954"/>
              <a:gd name="connsiteY17023" fmla="*/ 1299634 h 4397375"/>
              <a:gd name="connsiteX17024" fmla="*/ 2872806 w 12191954"/>
              <a:gd name="connsiteY17024" fmla="*/ 1296988 h 4397375"/>
              <a:gd name="connsiteX17025" fmla="*/ 2871747 w 12191954"/>
              <a:gd name="connsiteY17025" fmla="*/ 1294342 h 4397375"/>
              <a:gd name="connsiteX17026" fmla="*/ 2870689 w 12191954"/>
              <a:gd name="connsiteY17026" fmla="*/ 1290638 h 4397375"/>
              <a:gd name="connsiteX17027" fmla="*/ 2870160 w 12191954"/>
              <a:gd name="connsiteY17027" fmla="*/ 1286934 h 4397375"/>
              <a:gd name="connsiteX17028" fmla="*/ 2872806 w 12191954"/>
              <a:gd name="connsiteY17028" fmla="*/ 1278996 h 4397375"/>
              <a:gd name="connsiteX17029" fmla="*/ 2875981 w 12191954"/>
              <a:gd name="connsiteY17029" fmla="*/ 1272117 h 4397375"/>
              <a:gd name="connsiteX17030" fmla="*/ 2878627 w 12191954"/>
              <a:gd name="connsiteY17030" fmla="*/ 1267354 h 4397375"/>
              <a:gd name="connsiteX17031" fmla="*/ 2881801 w 12191954"/>
              <a:gd name="connsiteY17031" fmla="*/ 1263121 h 4397375"/>
              <a:gd name="connsiteX17032" fmla="*/ 2885506 w 12191954"/>
              <a:gd name="connsiteY17032" fmla="*/ 1261004 h 4397375"/>
              <a:gd name="connsiteX17033" fmla="*/ 2888152 w 12191954"/>
              <a:gd name="connsiteY17033" fmla="*/ 1258358 h 4397375"/>
              <a:gd name="connsiteX17034" fmla="*/ 2895031 w 12191954"/>
              <a:gd name="connsiteY17034" fmla="*/ 1256242 h 4397375"/>
              <a:gd name="connsiteX17035" fmla="*/ 2897677 w 12191954"/>
              <a:gd name="connsiteY17035" fmla="*/ 1255183 h 4397375"/>
              <a:gd name="connsiteX17036" fmla="*/ 2900852 w 12191954"/>
              <a:gd name="connsiteY17036" fmla="*/ 1253067 h 4397375"/>
              <a:gd name="connsiteX17037" fmla="*/ 2904027 w 12191954"/>
              <a:gd name="connsiteY17037" fmla="*/ 1250950 h 4397375"/>
              <a:gd name="connsiteX17038" fmla="*/ 2906673 w 12191954"/>
              <a:gd name="connsiteY17038" fmla="*/ 1247775 h 4397375"/>
              <a:gd name="connsiteX17039" fmla="*/ 2909847 w 12191954"/>
              <a:gd name="connsiteY17039" fmla="*/ 1243542 h 4397375"/>
              <a:gd name="connsiteX17040" fmla="*/ 2912493 w 12191954"/>
              <a:gd name="connsiteY17040" fmla="*/ 1238250 h 4397375"/>
              <a:gd name="connsiteX17041" fmla="*/ 2915139 w 12191954"/>
              <a:gd name="connsiteY17041" fmla="*/ 1231371 h 4397375"/>
              <a:gd name="connsiteX17042" fmla="*/ 4874642 w 12191954"/>
              <a:gd name="connsiteY17042" fmla="*/ 1217613 h 4397375"/>
              <a:gd name="connsiteX17043" fmla="*/ 4877816 w 12191954"/>
              <a:gd name="connsiteY17043" fmla="*/ 1217613 h 4397375"/>
              <a:gd name="connsiteX17044" fmla="*/ 4880461 w 12191954"/>
              <a:gd name="connsiteY17044" fmla="*/ 1218142 h 4397375"/>
              <a:gd name="connsiteX17045" fmla="*/ 4883106 w 12191954"/>
              <a:gd name="connsiteY17045" fmla="*/ 1219200 h 4397375"/>
              <a:gd name="connsiteX17046" fmla="*/ 4885228 w 12191954"/>
              <a:gd name="connsiteY17046" fmla="*/ 1221846 h 4397375"/>
              <a:gd name="connsiteX17047" fmla="*/ 4887873 w 12191954"/>
              <a:gd name="connsiteY17047" fmla="*/ 1225021 h 4397375"/>
              <a:gd name="connsiteX17048" fmla="*/ 4889459 w 12191954"/>
              <a:gd name="connsiteY17048" fmla="*/ 1228725 h 4397375"/>
              <a:gd name="connsiteX17049" fmla="*/ 4892108 w 12191954"/>
              <a:gd name="connsiteY17049" fmla="*/ 1234017 h 4397375"/>
              <a:gd name="connsiteX17050" fmla="*/ 4893696 w 12191954"/>
              <a:gd name="connsiteY17050" fmla="*/ 1240896 h 4397375"/>
              <a:gd name="connsiteX17051" fmla="*/ 4895812 w 12191954"/>
              <a:gd name="connsiteY17051" fmla="*/ 1249363 h 4397375"/>
              <a:gd name="connsiteX17052" fmla="*/ 4897399 w 12191954"/>
              <a:gd name="connsiteY17052" fmla="*/ 1246717 h 4397375"/>
              <a:gd name="connsiteX17053" fmla="*/ 4897928 w 12191954"/>
              <a:gd name="connsiteY17053" fmla="*/ 1244600 h 4397375"/>
              <a:gd name="connsiteX17054" fmla="*/ 4898457 w 12191954"/>
              <a:gd name="connsiteY17054" fmla="*/ 1238250 h 4397375"/>
              <a:gd name="connsiteX17055" fmla="*/ 4898986 w 12191954"/>
              <a:gd name="connsiteY17055" fmla="*/ 1232959 h 4397375"/>
              <a:gd name="connsiteX17056" fmla="*/ 4900044 w 12191954"/>
              <a:gd name="connsiteY17056" fmla="*/ 1227667 h 4397375"/>
              <a:gd name="connsiteX17057" fmla="*/ 4900577 w 12191954"/>
              <a:gd name="connsiteY17057" fmla="*/ 1226080 h 4397375"/>
              <a:gd name="connsiteX17058" fmla="*/ 4902164 w 12191954"/>
              <a:gd name="connsiteY17058" fmla="*/ 1223434 h 4397375"/>
              <a:gd name="connsiteX17059" fmla="*/ 4903224 w 12191954"/>
              <a:gd name="connsiteY17059" fmla="*/ 1222375 h 4397375"/>
              <a:gd name="connsiteX17060" fmla="*/ 4905339 w 12191954"/>
              <a:gd name="connsiteY17060" fmla="*/ 1221317 h 4397375"/>
              <a:gd name="connsiteX17061" fmla="*/ 4907988 w 12191954"/>
              <a:gd name="connsiteY17061" fmla="*/ 1220788 h 4397375"/>
              <a:gd name="connsiteX17062" fmla="*/ 4910633 w 12191954"/>
              <a:gd name="connsiteY17062" fmla="*/ 1221317 h 4397375"/>
              <a:gd name="connsiteX17063" fmla="*/ 4914867 w 12191954"/>
              <a:gd name="connsiteY17063" fmla="*/ 1221846 h 4397375"/>
              <a:gd name="connsiteX17064" fmla="*/ 4919631 w 12191954"/>
              <a:gd name="connsiteY17064" fmla="*/ 1223434 h 4397375"/>
              <a:gd name="connsiteX17065" fmla="*/ 4918044 w 12191954"/>
              <a:gd name="connsiteY17065" fmla="*/ 1231371 h 4397375"/>
              <a:gd name="connsiteX17066" fmla="*/ 4916453 w 12191954"/>
              <a:gd name="connsiteY17066" fmla="*/ 1238780 h 4397375"/>
              <a:gd name="connsiteX17067" fmla="*/ 4913808 w 12191954"/>
              <a:gd name="connsiteY17067" fmla="*/ 1246188 h 4397375"/>
              <a:gd name="connsiteX17068" fmla="*/ 4911691 w 12191954"/>
              <a:gd name="connsiteY17068" fmla="*/ 1253067 h 4397375"/>
              <a:gd name="connsiteX17069" fmla="*/ 4907988 w 12191954"/>
              <a:gd name="connsiteY17069" fmla="*/ 1259946 h 4397375"/>
              <a:gd name="connsiteX17070" fmla="*/ 4904281 w 12191954"/>
              <a:gd name="connsiteY17070" fmla="*/ 1265767 h 4397375"/>
              <a:gd name="connsiteX17071" fmla="*/ 4900577 w 12191954"/>
              <a:gd name="connsiteY17071" fmla="*/ 1271588 h 4397375"/>
              <a:gd name="connsiteX17072" fmla="*/ 4895812 w 12191954"/>
              <a:gd name="connsiteY17072" fmla="*/ 1276350 h 4397375"/>
              <a:gd name="connsiteX17073" fmla="*/ 4891050 w 12191954"/>
              <a:gd name="connsiteY17073" fmla="*/ 1281113 h 4397375"/>
              <a:gd name="connsiteX17074" fmla="*/ 4885756 w 12191954"/>
              <a:gd name="connsiteY17074" fmla="*/ 1284817 h 4397375"/>
              <a:gd name="connsiteX17075" fmla="*/ 4879932 w 12191954"/>
              <a:gd name="connsiteY17075" fmla="*/ 1287463 h 4397375"/>
              <a:gd name="connsiteX17076" fmla="*/ 4873581 w 12191954"/>
              <a:gd name="connsiteY17076" fmla="*/ 1289580 h 4397375"/>
              <a:gd name="connsiteX17077" fmla="*/ 4866179 w 12191954"/>
              <a:gd name="connsiteY17077" fmla="*/ 1290638 h 4397375"/>
              <a:gd name="connsiteX17078" fmla="*/ 4858774 w 12191954"/>
              <a:gd name="connsiteY17078" fmla="*/ 1290638 h 4397375"/>
              <a:gd name="connsiteX17079" fmla="*/ 4850842 w 12191954"/>
              <a:gd name="connsiteY17079" fmla="*/ 1289580 h 4397375"/>
              <a:gd name="connsiteX17080" fmla="*/ 4841847 w 12191954"/>
              <a:gd name="connsiteY17080" fmla="*/ 1287463 h 4397375"/>
              <a:gd name="connsiteX17081" fmla="*/ 4843966 w 12191954"/>
              <a:gd name="connsiteY17081" fmla="*/ 1274763 h 4397375"/>
              <a:gd name="connsiteX17082" fmla="*/ 4844494 w 12191954"/>
              <a:gd name="connsiteY17082" fmla="*/ 1264709 h 4397375"/>
              <a:gd name="connsiteX17083" fmla="*/ 4845023 w 12191954"/>
              <a:gd name="connsiteY17083" fmla="*/ 1257300 h 4397375"/>
              <a:gd name="connsiteX17084" fmla="*/ 4844494 w 12191954"/>
              <a:gd name="connsiteY17084" fmla="*/ 1251480 h 4397375"/>
              <a:gd name="connsiteX17085" fmla="*/ 4844494 w 12191954"/>
              <a:gd name="connsiteY17085" fmla="*/ 1246188 h 4397375"/>
              <a:gd name="connsiteX17086" fmla="*/ 4845023 w 12191954"/>
              <a:gd name="connsiteY17086" fmla="*/ 1240367 h 4397375"/>
              <a:gd name="connsiteX17087" fmla="*/ 4845552 w 12191954"/>
              <a:gd name="connsiteY17087" fmla="*/ 1232959 h 4397375"/>
              <a:gd name="connsiteX17088" fmla="*/ 4848196 w 12191954"/>
              <a:gd name="connsiteY17088" fmla="*/ 1222905 h 4397375"/>
              <a:gd name="connsiteX17089" fmla="*/ 4852956 w 12191954"/>
              <a:gd name="connsiteY17089" fmla="*/ 1222375 h 4397375"/>
              <a:gd name="connsiteX17090" fmla="*/ 4857718 w 12191954"/>
              <a:gd name="connsiteY17090" fmla="*/ 1221846 h 4397375"/>
              <a:gd name="connsiteX17091" fmla="*/ 4865122 w 12191954"/>
              <a:gd name="connsiteY17091" fmla="*/ 1220259 h 4397375"/>
              <a:gd name="connsiteX17092" fmla="*/ 4871467 w 12191954"/>
              <a:gd name="connsiteY17092" fmla="*/ 1218142 h 4397375"/>
              <a:gd name="connsiteX17093" fmla="*/ 3065197 w 12191954"/>
              <a:gd name="connsiteY17093" fmla="*/ 1217613 h 4397375"/>
              <a:gd name="connsiteX17094" fmla="*/ 3068351 w 12191954"/>
              <a:gd name="connsiteY17094" fmla="*/ 1217613 h 4397375"/>
              <a:gd name="connsiteX17095" fmla="*/ 3070454 w 12191954"/>
              <a:gd name="connsiteY17095" fmla="*/ 1218142 h 4397375"/>
              <a:gd name="connsiteX17096" fmla="*/ 3073082 w 12191954"/>
              <a:gd name="connsiteY17096" fmla="*/ 1219200 h 4397375"/>
              <a:gd name="connsiteX17097" fmla="*/ 3075184 w 12191954"/>
              <a:gd name="connsiteY17097" fmla="*/ 1221846 h 4397375"/>
              <a:gd name="connsiteX17098" fmla="*/ 3077812 w 12191954"/>
              <a:gd name="connsiteY17098" fmla="*/ 1225021 h 4397375"/>
              <a:gd name="connsiteX17099" fmla="*/ 3079915 w 12191954"/>
              <a:gd name="connsiteY17099" fmla="*/ 1228725 h 4397375"/>
              <a:gd name="connsiteX17100" fmla="*/ 3082017 w 12191954"/>
              <a:gd name="connsiteY17100" fmla="*/ 1234017 h 4397375"/>
              <a:gd name="connsiteX17101" fmla="*/ 3084119 w 12191954"/>
              <a:gd name="connsiteY17101" fmla="*/ 1240896 h 4397375"/>
              <a:gd name="connsiteX17102" fmla="*/ 3085696 w 12191954"/>
              <a:gd name="connsiteY17102" fmla="*/ 1249363 h 4397375"/>
              <a:gd name="connsiteX17103" fmla="*/ 3087273 w 12191954"/>
              <a:gd name="connsiteY17103" fmla="*/ 1246717 h 4397375"/>
              <a:gd name="connsiteX17104" fmla="*/ 3087798 w 12191954"/>
              <a:gd name="connsiteY17104" fmla="*/ 1244600 h 4397375"/>
              <a:gd name="connsiteX17105" fmla="*/ 3088850 w 12191954"/>
              <a:gd name="connsiteY17105" fmla="*/ 1238250 h 4397375"/>
              <a:gd name="connsiteX17106" fmla="*/ 3089375 w 12191954"/>
              <a:gd name="connsiteY17106" fmla="*/ 1232959 h 4397375"/>
              <a:gd name="connsiteX17107" fmla="*/ 3089901 w 12191954"/>
              <a:gd name="connsiteY17107" fmla="*/ 1227667 h 4397375"/>
              <a:gd name="connsiteX17108" fmla="*/ 3091477 w 12191954"/>
              <a:gd name="connsiteY17108" fmla="*/ 1226080 h 4397375"/>
              <a:gd name="connsiteX17109" fmla="*/ 3092003 w 12191954"/>
              <a:gd name="connsiteY17109" fmla="*/ 1223434 h 4397375"/>
              <a:gd name="connsiteX17110" fmla="*/ 3093580 w 12191954"/>
              <a:gd name="connsiteY17110" fmla="*/ 1222375 h 4397375"/>
              <a:gd name="connsiteX17111" fmla="*/ 3095157 w 12191954"/>
              <a:gd name="connsiteY17111" fmla="*/ 1221317 h 4397375"/>
              <a:gd name="connsiteX17112" fmla="*/ 3098310 w 12191954"/>
              <a:gd name="connsiteY17112" fmla="*/ 1220788 h 4397375"/>
              <a:gd name="connsiteX17113" fmla="*/ 3101464 w 12191954"/>
              <a:gd name="connsiteY17113" fmla="*/ 1221317 h 4397375"/>
              <a:gd name="connsiteX17114" fmla="*/ 3105143 w 12191954"/>
              <a:gd name="connsiteY17114" fmla="*/ 1221846 h 4397375"/>
              <a:gd name="connsiteX17115" fmla="*/ 3109873 w 12191954"/>
              <a:gd name="connsiteY17115" fmla="*/ 1223434 h 4397375"/>
              <a:gd name="connsiteX17116" fmla="*/ 3108296 w 12191954"/>
              <a:gd name="connsiteY17116" fmla="*/ 1231371 h 4397375"/>
              <a:gd name="connsiteX17117" fmla="*/ 3106720 w 12191954"/>
              <a:gd name="connsiteY17117" fmla="*/ 1238780 h 4397375"/>
              <a:gd name="connsiteX17118" fmla="*/ 3104092 w 12191954"/>
              <a:gd name="connsiteY17118" fmla="*/ 1246188 h 4397375"/>
              <a:gd name="connsiteX17119" fmla="*/ 3101464 w 12191954"/>
              <a:gd name="connsiteY17119" fmla="*/ 1253067 h 4397375"/>
              <a:gd name="connsiteX17120" fmla="*/ 3098310 w 12191954"/>
              <a:gd name="connsiteY17120" fmla="*/ 1259946 h 4397375"/>
              <a:gd name="connsiteX17121" fmla="*/ 3094631 w 12191954"/>
              <a:gd name="connsiteY17121" fmla="*/ 1265767 h 4397375"/>
              <a:gd name="connsiteX17122" fmla="*/ 3090427 w 12191954"/>
              <a:gd name="connsiteY17122" fmla="*/ 1271588 h 4397375"/>
              <a:gd name="connsiteX17123" fmla="*/ 3086747 w 12191954"/>
              <a:gd name="connsiteY17123" fmla="*/ 1276350 h 4397375"/>
              <a:gd name="connsiteX17124" fmla="*/ 3080966 w 12191954"/>
              <a:gd name="connsiteY17124" fmla="*/ 1281113 h 4397375"/>
              <a:gd name="connsiteX17125" fmla="*/ 3075710 w 12191954"/>
              <a:gd name="connsiteY17125" fmla="*/ 1284817 h 4397375"/>
              <a:gd name="connsiteX17126" fmla="*/ 3069928 w 12191954"/>
              <a:gd name="connsiteY17126" fmla="*/ 1287463 h 4397375"/>
              <a:gd name="connsiteX17127" fmla="*/ 3063620 w 12191954"/>
              <a:gd name="connsiteY17127" fmla="*/ 1289580 h 4397375"/>
              <a:gd name="connsiteX17128" fmla="*/ 3057314 w 12191954"/>
              <a:gd name="connsiteY17128" fmla="*/ 1290638 h 4397375"/>
              <a:gd name="connsiteX17129" fmla="*/ 3049431 w 12191954"/>
              <a:gd name="connsiteY17129" fmla="*/ 1290638 h 4397375"/>
              <a:gd name="connsiteX17130" fmla="*/ 3041021 w 12191954"/>
              <a:gd name="connsiteY17130" fmla="*/ 1289580 h 4397375"/>
              <a:gd name="connsiteX17131" fmla="*/ 3032086 w 12191954"/>
              <a:gd name="connsiteY17131" fmla="*/ 1287463 h 4397375"/>
              <a:gd name="connsiteX17132" fmla="*/ 3034189 w 12191954"/>
              <a:gd name="connsiteY17132" fmla="*/ 1274763 h 4397375"/>
              <a:gd name="connsiteX17133" fmla="*/ 3035238 w 12191954"/>
              <a:gd name="connsiteY17133" fmla="*/ 1264709 h 4397375"/>
              <a:gd name="connsiteX17134" fmla="*/ 3035238 w 12191954"/>
              <a:gd name="connsiteY17134" fmla="*/ 1257300 h 4397375"/>
              <a:gd name="connsiteX17135" fmla="*/ 3035238 w 12191954"/>
              <a:gd name="connsiteY17135" fmla="*/ 1251480 h 4397375"/>
              <a:gd name="connsiteX17136" fmla="*/ 3035238 w 12191954"/>
              <a:gd name="connsiteY17136" fmla="*/ 1246188 h 4397375"/>
              <a:gd name="connsiteX17137" fmla="*/ 3035238 w 12191954"/>
              <a:gd name="connsiteY17137" fmla="*/ 1240367 h 4397375"/>
              <a:gd name="connsiteX17138" fmla="*/ 3036290 w 12191954"/>
              <a:gd name="connsiteY17138" fmla="*/ 1232959 h 4397375"/>
              <a:gd name="connsiteX17139" fmla="*/ 3038919 w 12191954"/>
              <a:gd name="connsiteY17139" fmla="*/ 1222905 h 4397375"/>
              <a:gd name="connsiteX17140" fmla="*/ 3043648 w 12191954"/>
              <a:gd name="connsiteY17140" fmla="*/ 1222375 h 4397375"/>
              <a:gd name="connsiteX17141" fmla="*/ 3047854 w 12191954"/>
              <a:gd name="connsiteY17141" fmla="*/ 1221846 h 4397375"/>
              <a:gd name="connsiteX17142" fmla="*/ 3055211 w 12191954"/>
              <a:gd name="connsiteY17142" fmla="*/ 1220259 h 4397375"/>
              <a:gd name="connsiteX17143" fmla="*/ 3062570 w 12191954"/>
              <a:gd name="connsiteY17143" fmla="*/ 1218142 h 4397375"/>
              <a:gd name="connsiteX17144" fmla="*/ 6699051 w 12191954"/>
              <a:gd name="connsiteY17144" fmla="*/ 1201738 h 4397375"/>
              <a:gd name="connsiteX17145" fmla="*/ 6704318 w 12191954"/>
              <a:gd name="connsiteY17145" fmla="*/ 1201738 h 4397375"/>
              <a:gd name="connsiteX17146" fmla="*/ 6709586 w 12191954"/>
              <a:gd name="connsiteY17146" fmla="*/ 1201738 h 4397375"/>
              <a:gd name="connsiteX17147" fmla="*/ 6720647 w 12191954"/>
              <a:gd name="connsiteY17147" fmla="*/ 1202796 h 4397375"/>
              <a:gd name="connsiteX17148" fmla="*/ 6731708 w 12191954"/>
              <a:gd name="connsiteY17148" fmla="*/ 1205971 h 4397375"/>
              <a:gd name="connsiteX17149" fmla="*/ 6742243 w 12191954"/>
              <a:gd name="connsiteY17149" fmla="*/ 1209146 h 4397375"/>
              <a:gd name="connsiteX17150" fmla="*/ 6752251 w 12191954"/>
              <a:gd name="connsiteY17150" fmla="*/ 1213909 h 4397375"/>
              <a:gd name="connsiteX17151" fmla="*/ 6761205 w 12191954"/>
              <a:gd name="connsiteY17151" fmla="*/ 1219201 h 4397375"/>
              <a:gd name="connsiteX17152" fmla="*/ 6768579 w 12191954"/>
              <a:gd name="connsiteY17152" fmla="*/ 1225551 h 4397375"/>
              <a:gd name="connsiteX17153" fmla="*/ 6772266 w 12191954"/>
              <a:gd name="connsiteY17153" fmla="*/ 1228196 h 4397375"/>
              <a:gd name="connsiteX17154" fmla="*/ 6774900 w 12191954"/>
              <a:gd name="connsiteY17154" fmla="*/ 1231901 h 4397375"/>
              <a:gd name="connsiteX17155" fmla="*/ 6777007 w 12191954"/>
              <a:gd name="connsiteY17155" fmla="*/ 1235076 h 4397375"/>
              <a:gd name="connsiteX17156" fmla="*/ 6778587 w 12191954"/>
              <a:gd name="connsiteY17156" fmla="*/ 1238251 h 4397375"/>
              <a:gd name="connsiteX17157" fmla="*/ 6779641 w 12191954"/>
              <a:gd name="connsiteY17157" fmla="*/ 1241426 h 4397375"/>
              <a:gd name="connsiteX17158" fmla="*/ 6780167 w 12191954"/>
              <a:gd name="connsiteY17158" fmla="*/ 1245130 h 4397375"/>
              <a:gd name="connsiteX17159" fmla="*/ 6773847 w 12191954"/>
              <a:gd name="connsiteY17159" fmla="*/ 1245659 h 4397375"/>
              <a:gd name="connsiteX17160" fmla="*/ 6768579 w 12191954"/>
              <a:gd name="connsiteY17160" fmla="*/ 1245659 h 4397375"/>
              <a:gd name="connsiteX17161" fmla="*/ 6763839 w 12191954"/>
              <a:gd name="connsiteY17161" fmla="*/ 1245130 h 4397375"/>
              <a:gd name="connsiteX17162" fmla="*/ 6761732 w 12191954"/>
              <a:gd name="connsiteY17162" fmla="*/ 1243542 h 4397375"/>
              <a:gd name="connsiteX17163" fmla="*/ 6760152 w 12191954"/>
              <a:gd name="connsiteY17163" fmla="*/ 1243013 h 4397375"/>
              <a:gd name="connsiteX17164" fmla="*/ 6757518 w 12191954"/>
              <a:gd name="connsiteY17164" fmla="*/ 1241426 h 4397375"/>
              <a:gd name="connsiteX17165" fmla="*/ 6755938 w 12191954"/>
              <a:gd name="connsiteY17165" fmla="*/ 1239838 h 4397375"/>
              <a:gd name="connsiteX17166" fmla="*/ 6754884 w 12191954"/>
              <a:gd name="connsiteY17166" fmla="*/ 1237722 h 4397375"/>
              <a:gd name="connsiteX17167" fmla="*/ 6752777 w 12191954"/>
              <a:gd name="connsiteY17167" fmla="*/ 1235076 h 4397375"/>
              <a:gd name="connsiteX17168" fmla="*/ 6751724 w 12191954"/>
              <a:gd name="connsiteY17168" fmla="*/ 1231901 h 4397375"/>
              <a:gd name="connsiteX17169" fmla="*/ 6751197 w 12191954"/>
              <a:gd name="connsiteY17169" fmla="*/ 1227667 h 4397375"/>
              <a:gd name="connsiteX17170" fmla="*/ 6750670 w 12191954"/>
              <a:gd name="connsiteY17170" fmla="*/ 1223434 h 4397375"/>
              <a:gd name="connsiteX17171" fmla="*/ 6750144 w 12191954"/>
              <a:gd name="connsiteY17171" fmla="*/ 1218671 h 4397375"/>
              <a:gd name="connsiteX17172" fmla="*/ 6746457 w 12191954"/>
              <a:gd name="connsiteY17172" fmla="*/ 1226609 h 4397375"/>
              <a:gd name="connsiteX17173" fmla="*/ 6742770 w 12191954"/>
              <a:gd name="connsiteY17173" fmla="*/ 1236134 h 4397375"/>
              <a:gd name="connsiteX17174" fmla="*/ 6740663 w 12191954"/>
              <a:gd name="connsiteY17174" fmla="*/ 1246188 h 4397375"/>
              <a:gd name="connsiteX17175" fmla="*/ 6738029 w 12191954"/>
              <a:gd name="connsiteY17175" fmla="*/ 1257301 h 4397375"/>
              <a:gd name="connsiteX17176" fmla="*/ 6722754 w 12191954"/>
              <a:gd name="connsiteY17176" fmla="*/ 1245130 h 4397375"/>
              <a:gd name="connsiteX17177" fmla="*/ 6713273 w 12191954"/>
              <a:gd name="connsiteY17177" fmla="*/ 1238251 h 4397375"/>
              <a:gd name="connsiteX17178" fmla="*/ 6708005 w 12191954"/>
              <a:gd name="connsiteY17178" fmla="*/ 1235605 h 4397375"/>
              <a:gd name="connsiteX17179" fmla="*/ 6703265 w 12191954"/>
              <a:gd name="connsiteY17179" fmla="*/ 1232959 h 4397375"/>
              <a:gd name="connsiteX17180" fmla="*/ 6697998 w 12191954"/>
              <a:gd name="connsiteY17180" fmla="*/ 1230842 h 4397375"/>
              <a:gd name="connsiteX17181" fmla="*/ 6693257 w 12191954"/>
              <a:gd name="connsiteY17181" fmla="*/ 1229784 h 4397375"/>
              <a:gd name="connsiteX17182" fmla="*/ 6687990 w 12191954"/>
              <a:gd name="connsiteY17182" fmla="*/ 1228726 h 4397375"/>
              <a:gd name="connsiteX17183" fmla="*/ 6683249 w 12191954"/>
              <a:gd name="connsiteY17183" fmla="*/ 1229784 h 4397375"/>
              <a:gd name="connsiteX17184" fmla="*/ 6678509 w 12191954"/>
              <a:gd name="connsiteY17184" fmla="*/ 1230842 h 4397375"/>
              <a:gd name="connsiteX17185" fmla="*/ 6674295 w 12191954"/>
              <a:gd name="connsiteY17185" fmla="*/ 1233488 h 4397375"/>
              <a:gd name="connsiteX17186" fmla="*/ 6670081 w 12191954"/>
              <a:gd name="connsiteY17186" fmla="*/ 1237722 h 4397375"/>
              <a:gd name="connsiteX17187" fmla="*/ 6666921 w 12191954"/>
              <a:gd name="connsiteY17187" fmla="*/ 1243013 h 4397375"/>
              <a:gd name="connsiteX17188" fmla="*/ 6665867 w 12191954"/>
              <a:gd name="connsiteY17188" fmla="*/ 1236663 h 4397375"/>
              <a:gd name="connsiteX17189" fmla="*/ 6666921 w 12191954"/>
              <a:gd name="connsiteY17189" fmla="*/ 1230842 h 4397375"/>
              <a:gd name="connsiteX17190" fmla="*/ 6667974 w 12191954"/>
              <a:gd name="connsiteY17190" fmla="*/ 1225551 h 4397375"/>
              <a:gd name="connsiteX17191" fmla="*/ 6669028 w 12191954"/>
              <a:gd name="connsiteY17191" fmla="*/ 1220788 h 4397375"/>
              <a:gd name="connsiteX17192" fmla="*/ 6671661 w 12191954"/>
              <a:gd name="connsiteY17192" fmla="*/ 1216555 h 4397375"/>
              <a:gd name="connsiteX17193" fmla="*/ 6674295 w 12191954"/>
              <a:gd name="connsiteY17193" fmla="*/ 1212321 h 4397375"/>
              <a:gd name="connsiteX17194" fmla="*/ 6677455 w 12191954"/>
              <a:gd name="connsiteY17194" fmla="*/ 1209146 h 4397375"/>
              <a:gd name="connsiteX17195" fmla="*/ 6680616 w 12191954"/>
              <a:gd name="connsiteY17195" fmla="*/ 1207030 h 4397375"/>
              <a:gd name="connsiteX17196" fmla="*/ 6684829 w 12191954"/>
              <a:gd name="connsiteY17196" fmla="*/ 1205442 h 4397375"/>
              <a:gd name="connsiteX17197" fmla="*/ 6689570 w 12191954"/>
              <a:gd name="connsiteY17197" fmla="*/ 1203325 h 4397375"/>
              <a:gd name="connsiteX17198" fmla="*/ 6694311 w 12191954"/>
              <a:gd name="connsiteY17198" fmla="*/ 1202267 h 4397375"/>
              <a:gd name="connsiteX17199" fmla="*/ 2060019 w 12191954"/>
              <a:gd name="connsiteY17199" fmla="*/ 1200150 h 4397375"/>
              <a:gd name="connsiteX17200" fmla="*/ 2063194 w 12191954"/>
              <a:gd name="connsiteY17200" fmla="*/ 1200150 h 4397375"/>
              <a:gd name="connsiteX17201" fmla="*/ 2065840 w 12191954"/>
              <a:gd name="connsiteY17201" fmla="*/ 1200150 h 4397375"/>
              <a:gd name="connsiteX17202" fmla="*/ 2073248 w 12191954"/>
              <a:gd name="connsiteY17202" fmla="*/ 1202761 h 4397375"/>
              <a:gd name="connsiteX17203" fmla="*/ 2080127 w 12191954"/>
              <a:gd name="connsiteY17203" fmla="*/ 1206416 h 4397375"/>
              <a:gd name="connsiteX17204" fmla="*/ 2086477 w 12191954"/>
              <a:gd name="connsiteY17204" fmla="*/ 1210594 h 4397375"/>
              <a:gd name="connsiteX17205" fmla="*/ 2093356 w 12191954"/>
              <a:gd name="connsiteY17205" fmla="*/ 1215294 h 4397375"/>
              <a:gd name="connsiteX17206" fmla="*/ 2098653 w 12191954"/>
              <a:gd name="connsiteY17206" fmla="*/ 1218949 h 4397375"/>
              <a:gd name="connsiteX17207" fmla="*/ 2098653 w 12191954"/>
              <a:gd name="connsiteY17207" fmla="*/ 1225216 h 4397375"/>
              <a:gd name="connsiteX17208" fmla="*/ 2097595 w 12191954"/>
              <a:gd name="connsiteY17208" fmla="*/ 1229916 h 4397375"/>
              <a:gd name="connsiteX17209" fmla="*/ 2095473 w 12191954"/>
              <a:gd name="connsiteY17209" fmla="*/ 1233049 h 4397375"/>
              <a:gd name="connsiteX17210" fmla="*/ 2092827 w 12191954"/>
              <a:gd name="connsiteY17210" fmla="*/ 1236182 h 4397375"/>
              <a:gd name="connsiteX17211" fmla="*/ 2089123 w 12191954"/>
              <a:gd name="connsiteY17211" fmla="*/ 1238271 h 4397375"/>
              <a:gd name="connsiteX17212" fmla="*/ 2084890 w 12191954"/>
              <a:gd name="connsiteY17212" fmla="*/ 1238793 h 4397375"/>
              <a:gd name="connsiteX17213" fmla="*/ 2080657 w 12191954"/>
              <a:gd name="connsiteY17213" fmla="*/ 1239838 h 4397375"/>
              <a:gd name="connsiteX17214" fmla="*/ 2075894 w 12191954"/>
              <a:gd name="connsiteY17214" fmla="*/ 1238793 h 4397375"/>
              <a:gd name="connsiteX17215" fmla="*/ 2071132 w 12191954"/>
              <a:gd name="connsiteY17215" fmla="*/ 1237749 h 4397375"/>
              <a:gd name="connsiteX17216" fmla="*/ 2066898 w 12191954"/>
              <a:gd name="connsiteY17216" fmla="*/ 1235660 h 4397375"/>
              <a:gd name="connsiteX17217" fmla="*/ 2063194 w 12191954"/>
              <a:gd name="connsiteY17217" fmla="*/ 1232527 h 4397375"/>
              <a:gd name="connsiteX17218" fmla="*/ 2059489 w 12191954"/>
              <a:gd name="connsiteY17218" fmla="*/ 1228349 h 4397375"/>
              <a:gd name="connsiteX17219" fmla="*/ 2055786 w 12191954"/>
              <a:gd name="connsiteY17219" fmla="*/ 1224172 h 4397375"/>
              <a:gd name="connsiteX17220" fmla="*/ 2053669 w 12191954"/>
              <a:gd name="connsiteY17220" fmla="*/ 1218949 h 4397375"/>
              <a:gd name="connsiteX17221" fmla="*/ 2051552 w 12191954"/>
              <a:gd name="connsiteY17221" fmla="*/ 1213205 h 4397375"/>
              <a:gd name="connsiteX17222" fmla="*/ 2051023 w 12191954"/>
              <a:gd name="connsiteY17222" fmla="*/ 1206416 h 4397375"/>
              <a:gd name="connsiteX17223" fmla="*/ 2053140 w 12191954"/>
              <a:gd name="connsiteY17223" fmla="*/ 1203805 h 4397375"/>
              <a:gd name="connsiteX17224" fmla="*/ 2054728 w 12191954"/>
              <a:gd name="connsiteY17224" fmla="*/ 1202239 h 4397375"/>
              <a:gd name="connsiteX17225" fmla="*/ 2056843 w 12191954"/>
              <a:gd name="connsiteY17225" fmla="*/ 1201194 h 4397375"/>
              <a:gd name="connsiteX17226" fmla="*/ 4757978 w 12191954"/>
              <a:gd name="connsiteY17226" fmla="*/ 1196975 h 4397375"/>
              <a:gd name="connsiteX17227" fmla="*/ 4761120 w 12191954"/>
              <a:gd name="connsiteY17227" fmla="*/ 1203354 h 4397375"/>
              <a:gd name="connsiteX17228" fmla="*/ 4764784 w 12191954"/>
              <a:gd name="connsiteY17228" fmla="*/ 1208670 h 4397375"/>
              <a:gd name="connsiteX17229" fmla="*/ 4768970 w 12191954"/>
              <a:gd name="connsiteY17229" fmla="*/ 1212391 h 4397375"/>
              <a:gd name="connsiteX17230" fmla="*/ 4772631 w 12191954"/>
              <a:gd name="connsiteY17230" fmla="*/ 1215581 h 4397375"/>
              <a:gd name="connsiteX17231" fmla="*/ 4776817 w 12191954"/>
              <a:gd name="connsiteY17231" fmla="*/ 1217176 h 4397375"/>
              <a:gd name="connsiteX17232" fmla="*/ 4781004 w 12191954"/>
              <a:gd name="connsiteY17232" fmla="*/ 1217707 h 4397375"/>
              <a:gd name="connsiteX17233" fmla="*/ 4785713 w 12191954"/>
              <a:gd name="connsiteY17233" fmla="*/ 1218239 h 4397375"/>
              <a:gd name="connsiteX17234" fmla="*/ 4789899 w 12191954"/>
              <a:gd name="connsiteY17234" fmla="*/ 1218239 h 4397375"/>
              <a:gd name="connsiteX17235" fmla="*/ 4799841 w 12191954"/>
              <a:gd name="connsiteY17235" fmla="*/ 1218770 h 4397375"/>
              <a:gd name="connsiteX17236" fmla="*/ 4804548 w 12191954"/>
              <a:gd name="connsiteY17236" fmla="*/ 1219302 h 4397375"/>
              <a:gd name="connsiteX17237" fmla="*/ 4809259 w 12191954"/>
              <a:gd name="connsiteY17237" fmla="*/ 1220897 h 4397375"/>
              <a:gd name="connsiteX17238" fmla="*/ 4814491 w 12191954"/>
              <a:gd name="connsiteY17238" fmla="*/ 1222491 h 4397375"/>
              <a:gd name="connsiteX17239" fmla="*/ 4819201 w 12191954"/>
              <a:gd name="connsiteY17239" fmla="*/ 1226213 h 4397375"/>
              <a:gd name="connsiteX17240" fmla="*/ 4824432 w 12191954"/>
              <a:gd name="connsiteY17240" fmla="*/ 1230465 h 4397375"/>
              <a:gd name="connsiteX17241" fmla="*/ 4829147 w 12191954"/>
              <a:gd name="connsiteY17241" fmla="*/ 1236313 h 4397375"/>
              <a:gd name="connsiteX17242" fmla="*/ 4827576 w 12191954"/>
              <a:gd name="connsiteY17242" fmla="*/ 1236313 h 4397375"/>
              <a:gd name="connsiteX17243" fmla="*/ 4826005 w 12191954"/>
              <a:gd name="connsiteY17243" fmla="*/ 1237376 h 4397375"/>
              <a:gd name="connsiteX17244" fmla="*/ 4823387 w 12191954"/>
              <a:gd name="connsiteY17244" fmla="*/ 1241097 h 4397375"/>
              <a:gd name="connsiteX17245" fmla="*/ 4816062 w 12191954"/>
              <a:gd name="connsiteY17245" fmla="*/ 1250135 h 4397375"/>
              <a:gd name="connsiteX17246" fmla="*/ 4812398 w 12191954"/>
              <a:gd name="connsiteY17246" fmla="*/ 1253324 h 4397375"/>
              <a:gd name="connsiteX17247" fmla="*/ 4810307 w 12191954"/>
              <a:gd name="connsiteY17247" fmla="*/ 1254919 h 4397375"/>
              <a:gd name="connsiteX17248" fmla="*/ 4808214 w 12191954"/>
              <a:gd name="connsiteY17248" fmla="*/ 1255450 h 4397375"/>
              <a:gd name="connsiteX17249" fmla="*/ 4806118 w 12191954"/>
              <a:gd name="connsiteY17249" fmla="*/ 1254919 h 4397375"/>
              <a:gd name="connsiteX17250" fmla="*/ 4804027 w 12191954"/>
              <a:gd name="connsiteY17250" fmla="*/ 1253856 h 4397375"/>
              <a:gd name="connsiteX17251" fmla="*/ 4801411 w 12191954"/>
              <a:gd name="connsiteY17251" fmla="*/ 1251729 h 4397375"/>
              <a:gd name="connsiteX17252" fmla="*/ 4799317 w 12191954"/>
              <a:gd name="connsiteY17252" fmla="*/ 1248540 h 4397375"/>
              <a:gd name="connsiteX17253" fmla="*/ 4798272 w 12191954"/>
              <a:gd name="connsiteY17253" fmla="*/ 1250135 h 4397375"/>
              <a:gd name="connsiteX17254" fmla="*/ 4796700 w 12191954"/>
              <a:gd name="connsiteY17254" fmla="*/ 1251198 h 4397375"/>
              <a:gd name="connsiteX17255" fmla="*/ 4796178 w 12191954"/>
              <a:gd name="connsiteY17255" fmla="*/ 1252792 h 4397375"/>
              <a:gd name="connsiteX17256" fmla="*/ 4795655 w 12191954"/>
              <a:gd name="connsiteY17256" fmla="*/ 1254919 h 4397375"/>
              <a:gd name="connsiteX17257" fmla="*/ 4795655 w 12191954"/>
              <a:gd name="connsiteY17257" fmla="*/ 1258108 h 4397375"/>
              <a:gd name="connsiteX17258" fmla="*/ 4796700 w 12191954"/>
              <a:gd name="connsiteY17258" fmla="*/ 1262361 h 4397375"/>
              <a:gd name="connsiteX17259" fmla="*/ 4798793 w 12191954"/>
              <a:gd name="connsiteY17259" fmla="*/ 1266614 h 4397375"/>
              <a:gd name="connsiteX17260" fmla="*/ 4800364 w 12191954"/>
              <a:gd name="connsiteY17260" fmla="*/ 1270335 h 4397375"/>
              <a:gd name="connsiteX17261" fmla="*/ 4802978 w 12191954"/>
              <a:gd name="connsiteY17261" fmla="*/ 1272993 h 4397375"/>
              <a:gd name="connsiteX17262" fmla="*/ 4805073 w 12191954"/>
              <a:gd name="connsiteY17262" fmla="*/ 1275120 h 4397375"/>
              <a:gd name="connsiteX17263" fmla="*/ 4803503 w 12191954"/>
              <a:gd name="connsiteY17263" fmla="*/ 1282562 h 4397375"/>
              <a:gd name="connsiteX17264" fmla="*/ 4800364 w 12191954"/>
              <a:gd name="connsiteY17264" fmla="*/ 1290004 h 4397375"/>
              <a:gd name="connsiteX17265" fmla="*/ 4797748 w 12191954"/>
              <a:gd name="connsiteY17265" fmla="*/ 1295852 h 4397375"/>
              <a:gd name="connsiteX17266" fmla="*/ 4793561 w 12191954"/>
              <a:gd name="connsiteY17266" fmla="*/ 1300636 h 4397375"/>
              <a:gd name="connsiteX17267" fmla="*/ 4789377 w 12191954"/>
              <a:gd name="connsiteY17267" fmla="*/ 1304889 h 4397375"/>
              <a:gd name="connsiteX17268" fmla="*/ 4784664 w 12191954"/>
              <a:gd name="connsiteY17268" fmla="*/ 1307547 h 4397375"/>
              <a:gd name="connsiteX17269" fmla="*/ 4779959 w 12191954"/>
              <a:gd name="connsiteY17269" fmla="*/ 1310736 h 4397375"/>
              <a:gd name="connsiteX17270" fmla="*/ 4774725 w 12191954"/>
              <a:gd name="connsiteY17270" fmla="*/ 1311800 h 4397375"/>
              <a:gd name="connsiteX17271" fmla="*/ 4769493 w 12191954"/>
              <a:gd name="connsiteY17271" fmla="*/ 1312863 h 4397375"/>
              <a:gd name="connsiteX17272" fmla="*/ 4764259 w 12191954"/>
              <a:gd name="connsiteY17272" fmla="*/ 1312863 h 4397375"/>
              <a:gd name="connsiteX17273" fmla="*/ 4759026 w 12191954"/>
              <a:gd name="connsiteY17273" fmla="*/ 1312331 h 4397375"/>
              <a:gd name="connsiteX17274" fmla="*/ 4753268 w 12191954"/>
              <a:gd name="connsiteY17274" fmla="*/ 1311268 h 4397375"/>
              <a:gd name="connsiteX17275" fmla="*/ 4748034 w 12191954"/>
              <a:gd name="connsiteY17275" fmla="*/ 1309673 h 4397375"/>
              <a:gd name="connsiteX17276" fmla="*/ 4742800 w 12191954"/>
              <a:gd name="connsiteY17276" fmla="*/ 1307015 h 4397375"/>
              <a:gd name="connsiteX17277" fmla="*/ 4738619 w 12191954"/>
              <a:gd name="connsiteY17277" fmla="*/ 1304357 h 4397375"/>
              <a:gd name="connsiteX17278" fmla="*/ 4733909 w 12191954"/>
              <a:gd name="connsiteY17278" fmla="*/ 1300636 h 4397375"/>
              <a:gd name="connsiteX17279" fmla="*/ 4741757 w 12191954"/>
              <a:gd name="connsiteY17279" fmla="*/ 1278309 h 4397375"/>
              <a:gd name="connsiteX17280" fmla="*/ 4745940 w 12191954"/>
              <a:gd name="connsiteY17280" fmla="*/ 1267146 h 4397375"/>
              <a:gd name="connsiteX17281" fmla="*/ 4749606 w 12191954"/>
              <a:gd name="connsiteY17281" fmla="*/ 1255450 h 4397375"/>
              <a:gd name="connsiteX17282" fmla="*/ 4752221 w 12191954"/>
              <a:gd name="connsiteY17282" fmla="*/ 1242692 h 4397375"/>
              <a:gd name="connsiteX17283" fmla="*/ 4755362 w 12191954"/>
              <a:gd name="connsiteY17283" fmla="*/ 1228871 h 4397375"/>
              <a:gd name="connsiteX17284" fmla="*/ 4756933 w 12191954"/>
              <a:gd name="connsiteY17284" fmla="*/ 1213986 h 4397375"/>
              <a:gd name="connsiteX17285" fmla="*/ 2947414 w 12191954"/>
              <a:gd name="connsiteY17285" fmla="*/ 1196975 h 4397375"/>
              <a:gd name="connsiteX17286" fmla="*/ 2951118 w 12191954"/>
              <a:gd name="connsiteY17286" fmla="*/ 1203354 h 4397375"/>
              <a:gd name="connsiteX17287" fmla="*/ 2954822 w 12191954"/>
              <a:gd name="connsiteY17287" fmla="*/ 1208670 h 4397375"/>
              <a:gd name="connsiteX17288" fmla="*/ 2958526 w 12191954"/>
              <a:gd name="connsiteY17288" fmla="*/ 1212391 h 4397375"/>
              <a:gd name="connsiteX17289" fmla="*/ 2962230 w 12191954"/>
              <a:gd name="connsiteY17289" fmla="*/ 1215581 h 4397375"/>
              <a:gd name="connsiteX17290" fmla="*/ 2966464 w 12191954"/>
              <a:gd name="connsiteY17290" fmla="*/ 1217176 h 4397375"/>
              <a:gd name="connsiteX17291" fmla="*/ 2970697 w 12191954"/>
              <a:gd name="connsiteY17291" fmla="*/ 1217707 h 4397375"/>
              <a:gd name="connsiteX17292" fmla="*/ 2975460 w 12191954"/>
              <a:gd name="connsiteY17292" fmla="*/ 1218239 h 4397375"/>
              <a:gd name="connsiteX17293" fmla="*/ 2980222 w 12191954"/>
              <a:gd name="connsiteY17293" fmla="*/ 1218239 h 4397375"/>
              <a:gd name="connsiteX17294" fmla="*/ 2989747 w 12191954"/>
              <a:gd name="connsiteY17294" fmla="*/ 1218770 h 4397375"/>
              <a:gd name="connsiteX17295" fmla="*/ 2994510 w 12191954"/>
              <a:gd name="connsiteY17295" fmla="*/ 1219302 h 4397375"/>
              <a:gd name="connsiteX17296" fmla="*/ 2999801 w 12191954"/>
              <a:gd name="connsiteY17296" fmla="*/ 1220897 h 4397375"/>
              <a:gd name="connsiteX17297" fmla="*/ 3004563 w 12191954"/>
              <a:gd name="connsiteY17297" fmla="*/ 1222491 h 4397375"/>
              <a:gd name="connsiteX17298" fmla="*/ 3009856 w 12191954"/>
              <a:gd name="connsiteY17298" fmla="*/ 1226213 h 4397375"/>
              <a:gd name="connsiteX17299" fmla="*/ 3014618 w 12191954"/>
              <a:gd name="connsiteY17299" fmla="*/ 1230465 h 4397375"/>
              <a:gd name="connsiteX17300" fmla="*/ 3019381 w 12191954"/>
              <a:gd name="connsiteY17300" fmla="*/ 1236313 h 4397375"/>
              <a:gd name="connsiteX17301" fmla="*/ 3018322 w 12191954"/>
              <a:gd name="connsiteY17301" fmla="*/ 1236313 h 4397375"/>
              <a:gd name="connsiteX17302" fmla="*/ 3016205 w 12191954"/>
              <a:gd name="connsiteY17302" fmla="*/ 1237376 h 4397375"/>
              <a:gd name="connsiteX17303" fmla="*/ 3013560 w 12191954"/>
              <a:gd name="connsiteY17303" fmla="*/ 1241097 h 4397375"/>
              <a:gd name="connsiteX17304" fmla="*/ 3006151 w 12191954"/>
              <a:gd name="connsiteY17304" fmla="*/ 1250135 h 4397375"/>
              <a:gd name="connsiteX17305" fmla="*/ 3002976 w 12191954"/>
              <a:gd name="connsiteY17305" fmla="*/ 1253324 h 4397375"/>
              <a:gd name="connsiteX17306" fmla="*/ 3000331 w 12191954"/>
              <a:gd name="connsiteY17306" fmla="*/ 1254919 h 4397375"/>
              <a:gd name="connsiteX17307" fmla="*/ 2998743 w 12191954"/>
              <a:gd name="connsiteY17307" fmla="*/ 1255450 h 4397375"/>
              <a:gd name="connsiteX17308" fmla="*/ 2996097 w 12191954"/>
              <a:gd name="connsiteY17308" fmla="*/ 1254919 h 4397375"/>
              <a:gd name="connsiteX17309" fmla="*/ 2994510 w 12191954"/>
              <a:gd name="connsiteY17309" fmla="*/ 1253856 h 4397375"/>
              <a:gd name="connsiteX17310" fmla="*/ 2992393 w 12191954"/>
              <a:gd name="connsiteY17310" fmla="*/ 1251729 h 4397375"/>
              <a:gd name="connsiteX17311" fmla="*/ 2989747 w 12191954"/>
              <a:gd name="connsiteY17311" fmla="*/ 1248540 h 4397375"/>
              <a:gd name="connsiteX17312" fmla="*/ 2988689 w 12191954"/>
              <a:gd name="connsiteY17312" fmla="*/ 1250135 h 4397375"/>
              <a:gd name="connsiteX17313" fmla="*/ 2987630 w 12191954"/>
              <a:gd name="connsiteY17313" fmla="*/ 1251198 h 4397375"/>
              <a:gd name="connsiteX17314" fmla="*/ 2986572 w 12191954"/>
              <a:gd name="connsiteY17314" fmla="*/ 1252792 h 4397375"/>
              <a:gd name="connsiteX17315" fmla="*/ 2986043 w 12191954"/>
              <a:gd name="connsiteY17315" fmla="*/ 1254919 h 4397375"/>
              <a:gd name="connsiteX17316" fmla="*/ 2986043 w 12191954"/>
              <a:gd name="connsiteY17316" fmla="*/ 1258108 h 4397375"/>
              <a:gd name="connsiteX17317" fmla="*/ 2986572 w 12191954"/>
              <a:gd name="connsiteY17317" fmla="*/ 1262361 h 4397375"/>
              <a:gd name="connsiteX17318" fmla="*/ 2988689 w 12191954"/>
              <a:gd name="connsiteY17318" fmla="*/ 1266614 h 4397375"/>
              <a:gd name="connsiteX17319" fmla="*/ 2990806 w 12191954"/>
              <a:gd name="connsiteY17319" fmla="*/ 1270335 h 4397375"/>
              <a:gd name="connsiteX17320" fmla="*/ 2993451 w 12191954"/>
              <a:gd name="connsiteY17320" fmla="*/ 1272993 h 4397375"/>
              <a:gd name="connsiteX17321" fmla="*/ 2995568 w 12191954"/>
              <a:gd name="connsiteY17321" fmla="*/ 1275120 h 4397375"/>
              <a:gd name="connsiteX17322" fmla="*/ 2993451 w 12191954"/>
              <a:gd name="connsiteY17322" fmla="*/ 1282562 h 4397375"/>
              <a:gd name="connsiteX17323" fmla="*/ 2990806 w 12191954"/>
              <a:gd name="connsiteY17323" fmla="*/ 1290004 h 4397375"/>
              <a:gd name="connsiteX17324" fmla="*/ 2987630 w 12191954"/>
              <a:gd name="connsiteY17324" fmla="*/ 1295852 h 4397375"/>
              <a:gd name="connsiteX17325" fmla="*/ 2983397 w 12191954"/>
              <a:gd name="connsiteY17325" fmla="*/ 1300636 h 4397375"/>
              <a:gd name="connsiteX17326" fmla="*/ 2979164 w 12191954"/>
              <a:gd name="connsiteY17326" fmla="*/ 1304889 h 4397375"/>
              <a:gd name="connsiteX17327" fmla="*/ 2974401 w 12191954"/>
              <a:gd name="connsiteY17327" fmla="*/ 1307547 h 4397375"/>
              <a:gd name="connsiteX17328" fmla="*/ 2969638 w 12191954"/>
              <a:gd name="connsiteY17328" fmla="*/ 1310736 h 4397375"/>
              <a:gd name="connsiteX17329" fmla="*/ 2964347 w 12191954"/>
              <a:gd name="connsiteY17329" fmla="*/ 1311800 h 4397375"/>
              <a:gd name="connsiteX17330" fmla="*/ 2959055 w 12191954"/>
              <a:gd name="connsiteY17330" fmla="*/ 1312863 h 4397375"/>
              <a:gd name="connsiteX17331" fmla="*/ 2953764 w 12191954"/>
              <a:gd name="connsiteY17331" fmla="*/ 1312863 h 4397375"/>
              <a:gd name="connsiteX17332" fmla="*/ 2948472 w 12191954"/>
              <a:gd name="connsiteY17332" fmla="*/ 1312331 h 4397375"/>
              <a:gd name="connsiteX17333" fmla="*/ 2942651 w 12191954"/>
              <a:gd name="connsiteY17333" fmla="*/ 1311268 h 4397375"/>
              <a:gd name="connsiteX17334" fmla="*/ 2937360 w 12191954"/>
              <a:gd name="connsiteY17334" fmla="*/ 1309673 h 4397375"/>
              <a:gd name="connsiteX17335" fmla="*/ 2932597 w 12191954"/>
              <a:gd name="connsiteY17335" fmla="*/ 1307015 h 4397375"/>
              <a:gd name="connsiteX17336" fmla="*/ 2927835 w 12191954"/>
              <a:gd name="connsiteY17336" fmla="*/ 1304357 h 4397375"/>
              <a:gd name="connsiteX17337" fmla="*/ 2924130 w 12191954"/>
              <a:gd name="connsiteY17337" fmla="*/ 1300636 h 4397375"/>
              <a:gd name="connsiteX17338" fmla="*/ 2931538 w 12191954"/>
              <a:gd name="connsiteY17338" fmla="*/ 1278309 h 4397375"/>
              <a:gd name="connsiteX17339" fmla="*/ 2935243 w 12191954"/>
              <a:gd name="connsiteY17339" fmla="*/ 1267146 h 4397375"/>
              <a:gd name="connsiteX17340" fmla="*/ 2938947 w 12191954"/>
              <a:gd name="connsiteY17340" fmla="*/ 1255450 h 4397375"/>
              <a:gd name="connsiteX17341" fmla="*/ 2942122 w 12191954"/>
              <a:gd name="connsiteY17341" fmla="*/ 1242692 h 4397375"/>
              <a:gd name="connsiteX17342" fmla="*/ 2944768 w 12191954"/>
              <a:gd name="connsiteY17342" fmla="*/ 1228871 h 4397375"/>
              <a:gd name="connsiteX17343" fmla="*/ 2946885 w 12191954"/>
              <a:gd name="connsiteY17343" fmla="*/ 1213986 h 4397375"/>
              <a:gd name="connsiteX17344" fmla="*/ 4304094 w 12191954"/>
              <a:gd name="connsiteY17344" fmla="*/ 1182688 h 4397375"/>
              <a:gd name="connsiteX17345" fmla="*/ 4305655 w 12191954"/>
              <a:gd name="connsiteY17345" fmla="*/ 1183725 h 4397375"/>
              <a:gd name="connsiteX17346" fmla="*/ 4307733 w 12191954"/>
              <a:gd name="connsiteY17346" fmla="*/ 1184763 h 4397375"/>
              <a:gd name="connsiteX17347" fmla="*/ 4309293 w 12191954"/>
              <a:gd name="connsiteY17347" fmla="*/ 1187356 h 4397375"/>
              <a:gd name="connsiteX17348" fmla="*/ 4311373 w 12191954"/>
              <a:gd name="connsiteY17348" fmla="*/ 1189431 h 4397375"/>
              <a:gd name="connsiteX17349" fmla="*/ 4313453 w 12191954"/>
              <a:gd name="connsiteY17349" fmla="*/ 1195655 h 4397375"/>
              <a:gd name="connsiteX17350" fmla="*/ 4315533 w 12191954"/>
              <a:gd name="connsiteY17350" fmla="*/ 1201880 h 4397375"/>
              <a:gd name="connsiteX17351" fmla="*/ 4317614 w 12191954"/>
              <a:gd name="connsiteY17351" fmla="*/ 1208104 h 4397375"/>
              <a:gd name="connsiteX17352" fmla="*/ 4320216 w 12191954"/>
              <a:gd name="connsiteY17352" fmla="*/ 1213291 h 4397375"/>
              <a:gd name="connsiteX17353" fmla="*/ 4321777 w 12191954"/>
              <a:gd name="connsiteY17353" fmla="*/ 1215884 h 4397375"/>
              <a:gd name="connsiteX17354" fmla="*/ 4323338 w 12191954"/>
              <a:gd name="connsiteY17354" fmla="*/ 1217959 h 4397375"/>
              <a:gd name="connsiteX17355" fmla="*/ 4324900 w 12191954"/>
              <a:gd name="connsiteY17355" fmla="*/ 1220034 h 4397375"/>
              <a:gd name="connsiteX17356" fmla="*/ 4327501 w 12191954"/>
              <a:gd name="connsiteY17356" fmla="*/ 1220552 h 4397375"/>
              <a:gd name="connsiteX17357" fmla="*/ 4327501 w 12191954"/>
              <a:gd name="connsiteY17357" fmla="*/ 1225221 h 4397375"/>
              <a:gd name="connsiteX17358" fmla="*/ 4326982 w 12191954"/>
              <a:gd name="connsiteY17358" fmla="*/ 1228333 h 4397375"/>
              <a:gd name="connsiteX17359" fmla="*/ 4325942 w 12191954"/>
              <a:gd name="connsiteY17359" fmla="*/ 1231445 h 4397375"/>
              <a:gd name="connsiteX17360" fmla="*/ 4324381 w 12191954"/>
              <a:gd name="connsiteY17360" fmla="*/ 1233001 h 4397375"/>
              <a:gd name="connsiteX17361" fmla="*/ 4322819 w 12191954"/>
              <a:gd name="connsiteY17361" fmla="*/ 1234557 h 4397375"/>
              <a:gd name="connsiteX17362" fmla="*/ 4320216 w 12191954"/>
              <a:gd name="connsiteY17362" fmla="*/ 1235076 h 4397375"/>
              <a:gd name="connsiteX17363" fmla="*/ 4318655 w 12191954"/>
              <a:gd name="connsiteY17363" fmla="*/ 1235076 h 4397375"/>
              <a:gd name="connsiteX17364" fmla="*/ 4316575 w 12191954"/>
              <a:gd name="connsiteY17364" fmla="*/ 1234557 h 4397375"/>
              <a:gd name="connsiteX17365" fmla="*/ 4306694 w 12191954"/>
              <a:gd name="connsiteY17365" fmla="*/ 1231964 h 4397375"/>
              <a:gd name="connsiteX17366" fmla="*/ 4304094 w 12191954"/>
              <a:gd name="connsiteY17366" fmla="*/ 1231964 h 4397375"/>
              <a:gd name="connsiteX17367" fmla="*/ 4302016 w 12191954"/>
              <a:gd name="connsiteY17367" fmla="*/ 1231964 h 4397375"/>
              <a:gd name="connsiteX17368" fmla="*/ 4299414 w 12191954"/>
              <a:gd name="connsiteY17368" fmla="*/ 1231964 h 4397375"/>
              <a:gd name="connsiteX17369" fmla="*/ 4297856 w 12191954"/>
              <a:gd name="connsiteY17369" fmla="*/ 1233001 h 4397375"/>
              <a:gd name="connsiteX17370" fmla="*/ 4297335 w 12191954"/>
              <a:gd name="connsiteY17370" fmla="*/ 1223665 h 4397375"/>
              <a:gd name="connsiteX17371" fmla="*/ 4297856 w 12191954"/>
              <a:gd name="connsiteY17371" fmla="*/ 1216403 h 4397375"/>
              <a:gd name="connsiteX17372" fmla="*/ 4298374 w 12191954"/>
              <a:gd name="connsiteY17372" fmla="*/ 1210179 h 4397375"/>
              <a:gd name="connsiteX17373" fmla="*/ 4299414 w 12191954"/>
              <a:gd name="connsiteY17373" fmla="*/ 1203954 h 4397375"/>
              <a:gd name="connsiteX17374" fmla="*/ 4302016 w 12191954"/>
              <a:gd name="connsiteY17374" fmla="*/ 1194099 h 4397375"/>
              <a:gd name="connsiteX17375" fmla="*/ 4303054 w 12191954"/>
              <a:gd name="connsiteY17375" fmla="*/ 1188393 h 4397375"/>
              <a:gd name="connsiteX17376" fmla="*/ 2493922 w 12191954"/>
              <a:gd name="connsiteY17376" fmla="*/ 1182688 h 4397375"/>
              <a:gd name="connsiteX17377" fmla="*/ 2496568 w 12191954"/>
              <a:gd name="connsiteY17377" fmla="*/ 1183725 h 4397375"/>
              <a:gd name="connsiteX17378" fmla="*/ 2498156 w 12191954"/>
              <a:gd name="connsiteY17378" fmla="*/ 1184763 h 4397375"/>
              <a:gd name="connsiteX17379" fmla="*/ 2499743 w 12191954"/>
              <a:gd name="connsiteY17379" fmla="*/ 1187356 h 4397375"/>
              <a:gd name="connsiteX17380" fmla="*/ 2501330 w 12191954"/>
              <a:gd name="connsiteY17380" fmla="*/ 1189431 h 4397375"/>
              <a:gd name="connsiteX17381" fmla="*/ 2503447 w 12191954"/>
              <a:gd name="connsiteY17381" fmla="*/ 1195655 h 4397375"/>
              <a:gd name="connsiteX17382" fmla="*/ 2506093 w 12191954"/>
              <a:gd name="connsiteY17382" fmla="*/ 1201880 h 4397375"/>
              <a:gd name="connsiteX17383" fmla="*/ 2508210 w 12191954"/>
              <a:gd name="connsiteY17383" fmla="*/ 1208104 h 4397375"/>
              <a:gd name="connsiteX17384" fmla="*/ 2510327 w 12191954"/>
              <a:gd name="connsiteY17384" fmla="*/ 1213291 h 4397375"/>
              <a:gd name="connsiteX17385" fmla="*/ 2512443 w 12191954"/>
              <a:gd name="connsiteY17385" fmla="*/ 1215884 h 4397375"/>
              <a:gd name="connsiteX17386" fmla="*/ 2514031 w 12191954"/>
              <a:gd name="connsiteY17386" fmla="*/ 1217959 h 4397375"/>
              <a:gd name="connsiteX17387" fmla="*/ 2516147 w 12191954"/>
              <a:gd name="connsiteY17387" fmla="*/ 1220034 h 4397375"/>
              <a:gd name="connsiteX17388" fmla="*/ 2517735 w 12191954"/>
              <a:gd name="connsiteY17388" fmla="*/ 1220552 h 4397375"/>
              <a:gd name="connsiteX17389" fmla="*/ 2517735 w 12191954"/>
              <a:gd name="connsiteY17389" fmla="*/ 1225221 h 4397375"/>
              <a:gd name="connsiteX17390" fmla="*/ 2517206 w 12191954"/>
              <a:gd name="connsiteY17390" fmla="*/ 1228333 h 4397375"/>
              <a:gd name="connsiteX17391" fmla="*/ 2516677 w 12191954"/>
              <a:gd name="connsiteY17391" fmla="*/ 1231445 h 4397375"/>
              <a:gd name="connsiteX17392" fmla="*/ 2514560 w 12191954"/>
              <a:gd name="connsiteY17392" fmla="*/ 1233001 h 4397375"/>
              <a:gd name="connsiteX17393" fmla="*/ 2512973 w 12191954"/>
              <a:gd name="connsiteY17393" fmla="*/ 1234557 h 4397375"/>
              <a:gd name="connsiteX17394" fmla="*/ 2511385 w 12191954"/>
              <a:gd name="connsiteY17394" fmla="*/ 1235076 h 4397375"/>
              <a:gd name="connsiteX17395" fmla="*/ 2508739 w 12191954"/>
              <a:gd name="connsiteY17395" fmla="*/ 1235076 h 4397375"/>
              <a:gd name="connsiteX17396" fmla="*/ 2506622 w 12191954"/>
              <a:gd name="connsiteY17396" fmla="*/ 1234557 h 4397375"/>
              <a:gd name="connsiteX17397" fmla="*/ 2496568 w 12191954"/>
              <a:gd name="connsiteY17397" fmla="*/ 1231964 h 4397375"/>
              <a:gd name="connsiteX17398" fmla="*/ 2493922 w 12191954"/>
              <a:gd name="connsiteY17398" fmla="*/ 1231964 h 4397375"/>
              <a:gd name="connsiteX17399" fmla="*/ 2491805 w 12191954"/>
              <a:gd name="connsiteY17399" fmla="*/ 1231964 h 4397375"/>
              <a:gd name="connsiteX17400" fmla="*/ 2489689 w 12191954"/>
              <a:gd name="connsiteY17400" fmla="*/ 1231964 h 4397375"/>
              <a:gd name="connsiteX17401" fmla="*/ 2488101 w 12191954"/>
              <a:gd name="connsiteY17401" fmla="*/ 1233001 h 4397375"/>
              <a:gd name="connsiteX17402" fmla="*/ 2487572 w 12191954"/>
              <a:gd name="connsiteY17402" fmla="*/ 1223665 h 4397375"/>
              <a:gd name="connsiteX17403" fmla="*/ 2487572 w 12191954"/>
              <a:gd name="connsiteY17403" fmla="*/ 1216403 h 4397375"/>
              <a:gd name="connsiteX17404" fmla="*/ 2488101 w 12191954"/>
              <a:gd name="connsiteY17404" fmla="*/ 1210179 h 4397375"/>
              <a:gd name="connsiteX17405" fmla="*/ 2489160 w 12191954"/>
              <a:gd name="connsiteY17405" fmla="*/ 1203954 h 4397375"/>
              <a:gd name="connsiteX17406" fmla="*/ 2492334 w 12191954"/>
              <a:gd name="connsiteY17406" fmla="*/ 1194099 h 4397375"/>
              <a:gd name="connsiteX17407" fmla="*/ 2493393 w 12191954"/>
              <a:gd name="connsiteY17407" fmla="*/ 1188393 h 4397375"/>
              <a:gd name="connsiteX17408" fmla="*/ 4347825 w 12191954"/>
              <a:gd name="connsiteY17408" fmla="*/ 1181100 h 4397375"/>
              <a:gd name="connsiteX17409" fmla="*/ 4353436 w 12191954"/>
              <a:gd name="connsiteY17409" fmla="*/ 1181629 h 4397375"/>
              <a:gd name="connsiteX17410" fmla="*/ 4358550 w 12191954"/>
              <a:gd name="connsiteY17410" fmla="*/ 1182687 h 4397375"/>
              <a:gd name="connsiteX17411" fmla="*/ 4364682 w 12191954"/>
              <a:gd name="connsiteY17411" fmla="*/ 1183217 h 4397375"/>
              <a:gd name="connsiteX17412" fmla="*/ 4366731 w 12191954"/>
              <a:gd name="connsiteY17412" fmla="*/ 1183217 h 4397375"/>
              <a:gd name="connsiteX17413" fmla="*/ 4368775 w 12191954"/>
              <a:gd name="connsiteY17413" fmla="*/ 1182687 h 4397375"/>
              <a:gd name="connsiteX17414" fmla="*/ 4368264 w 12191954"/>
              <a:gd name="connsiteY17414" fmla="*/ 1221317 h 4397375"/>
              <a:gd name="connsiteX17415" fmla="*/ 4366731 w 12191954"/>
              <a:gd name="connsiteY17415" fmla="*/ 1220258 h 4397375"/>
              <a:gd name="connsiteX17416" fmla="*/ 4365194 w 12191954"/>
              <a:gd name="connsiteY17416" fmla="*/ 1219200 h 4397375"/>
              <a:gd name="connsiteX17417" fmla="*/ 4362640 w 12191954"/>
              <a:gd name="connsiteY17417" fmla="*/ 1219200 h 4397375"/>
              <a:gd name="connsiteX17418" fmla="*/ 4360598 w 12191954"/>
              <a:gd name="connsiteY17418" fmla="*/ 1220258 h 4397375"/>
              <a:gd name="connsiteX17419" fmla="*/ 4350883 w 12191954"/>
              <a:gd name="connsiteY17419" fmla="*/ 1222375 h 4397375"/>
              <a:gd name="connsiteX17420" fmla="*/ 4348332 w 12191954"/>
              <a:gd name="connsiteY17420" fmla="*/ 1222375 h 4397375"/>
              <a:gd name="connsiteX17421" fmla="*/ 4346298 w 12191954"/>
              <a:gd name="connsiteY17421" fmla="*/ 1222375 h 4397375"/>
              <a:gd name="connsiteX17422" fmla="*/ 4344248 w 12191954"/>
              <a:gd name="connsiteY17422" fmla="*/ 1221846 h 4397375"/>
              <a:gd name="connsiteX17423" fmla="*/ 4342707 w 12191954"/>
              <a:gd name="connsiteY17423" fmla="*/ 1220787 h 4397375"/>
              <a:gd name="connsiteX17424" fmla="*/ 4341684 w 12191954"/>
              <a:gd name="connsiteY17424" fmla="*/ 1218671 h 4397375"/>
              <a:gd name="connsiteX17425" fmla="*/ 4340145 w 12191954"/>
              <a:gd name="connsiteY17425" fmla="*/ 1216554 h 4397375"/>
              <a:gd name="connsiteX17426" fmla="*/ 4339635 w 12191954"/>
              <a:gd name="connsiteY17426" fmla="*/ 1212850 h 4397375"/>
              <a:gd name="connsiteX17427" fmla="*/ 4339635 w 12191954"/>
              <a:gd name="connsiteY17427" fmla="*/ 1208087 h 4397375"/>
              <a:gd name="connsiteX17428" fmla="*/ 4339118 w 12191954"/>
              <a:gd name="connsiteY17428" fmla="*/ 1200679 h 4397375"/>
              <a:gd name="connsiteX17429" fmla="*/ 4338606 w 12191954"/>
              <a:gd name="connsiteY17429" fmla="*/ 1194329 h 4397375"/>
              <a:gd name="connsiteX17430" fmla="*/ 4339118 w 12191954"/>
              <a:gd name="connsiteY17430" fmla="*/ 1189567 h 4397375"/>
              <a:gd name="connsiteX17431" fmla="*/ 4340145 w 12191954"/>
              <a:gd name="connsiteY17431" fmla="*/ 1186392 h 4397375"/>
              <a:gd name="connsiteX17432" fmla="*/ 4341684 w 12191954"/>
              <a:gd name="connsiteY17432" fmla="*/ 1183746 h 4397375"/>
              <a:gd name="connsiteX17433" fmla="*/ 4343733 w 12191954"/>
              <a:gd name="connsiteY17433" fmla="*/ 1182158 h 4397375"/>
              <a:gd name="connsiteX17434" fmla="*/ 4345783 w 12191954"/>
              <a:gd name="connsiteY17434" fmla="*/ 1181629 h 4397375"/>
              <a:gd name="connsiteX17435" fmla="*/ 2538208 w 12191954"/>
              <a:gd name="connsiteY17435" fmla="*/ 1181100 h 4397375"/>
              <a:gd name="connsiteX17436" fmla="*/ 2543408 w 12191954"/>
              <a:gd name="connsiteY17436" fmla="*/ 1181629 h 4397375"/>
              <a:gd name="connsiteX17437" fmla="*/ 2549129 w 12191954"/>
              <a:gd name="connsiteY17437" fmla="*/ 1182687 h 4397375"/>
              <a:gd name="connsiteX17438" fmla="*/ 2554849 w 12191954"/>
              <a:gd name="connsiteY17438" fmla="*/ 1183217 h 4397375"/>
              <a:gd name="connsiteX17439" fmla="*/ 2556930 w 12191954"/>
              <a:gd name="connsiteY17439" fmla="*/ 1183217 h 4397375"/>
              <a:gd name="connsiteX17440" fmla="*/ 2559010 w 12191954"/>
              <a:gd name="connsiteY17440" fmla="*/ 1182687 h 4397375"/>
              <a:gd name="connsiteX17441" fmla="*/ 2559010 w 12191954"/>
              <a:gd name="connsiteY17441" fmla="*/ 1221317 h 4397375"/>
              <a:gd name="connsiteX17442" fmla="*/ 2557450 w 12191954"/>
              <a:gd name="connsiteY17442" fmla="*/ 1220258 h 4397375"/>
              <a:gd name="connsiteX17443" fmla="*/ 2555369 w 12191954"/>
              <a:gd name="connsiteY17443" fmla="*/ 1219200 h 4397375"/>
              <a:gd name="connsiteX17444" fmla="*/ 2553289 w 12191954"/>
              <a:gd name="connsiteY17444" fmla="*/ 1219200 h 4397375"/>
              <a:gd name="connsiteX17445" fmla="*/ 2551209 w 12191954"/>
              <a:gd name="connsiteY17445" fmla="*/ 1220258 h 4397375"/>
              <a:gd name="connsiteX17446" fmla="*/ 2541328 w 12191954"/>
              <a:gd name="connsiteY17446" fmla="*/ 1222375 h 4397375"/>
              <a:gd name="connsiteX17447" fmla="*/ 2538728 w 12191954"/>
              <a:gd name="connsiteY17447" fmla="*/ 1222375 h 4397375"/>
              <a:gd name="connsiteX17448" fmla="*/ 2536647 w 12191954"/>
              <a:gd name="connsiteY17448" fmla="*/ 1222375 h 4397375"/>
              <a:gd name="connsiteX17449" fmla="*/ 2534047 w 12191954"/>
              <a:gd name="connsiteY17449" fmla="*/ 1221846 h 4397375"/>
              <a:gd name="connsiteX17450" fmla="*/ 2533007 w 12191954"/>
              <a:gd name="connsiteY17450" fmla="*/ 1220787 h 4397375"/>
              <a:gd name="connsiteX17451" fmla="*/ 2531447 w 12191954"/>
              <a:gd name="connsiteY17451" fmla="*/ 1218671 h 4397375"/>
              <a:gd name="connsiteX17452" fmla="*/ 2530927 w 12191954"/>
              <a:gd name="connsiteY17452" fmla="*/ 1216554 h 4397375"/>
              <a:gd name="connsiteX17453" fmla="*/ 2529887 w 12191954"/>
              <a:gd name="connsiteY17453" fmla="*/ 1212850 h 4397375"/>
              <a:gd name="connsiteX17454" fmla="*/ 2529367 w 12191954"/>
              <a:gd name="connsiteY17454" fmla="*/ 1208087 h 4397375"/>
              <a:gd name="connsiteX17455" fmla="*/ 2528847 w 12191954"/>
              <a:gd name="connsiteY17455" fmla="*/ 1200679 h 4397375"/>
              <a:gd name="connsiteX17456" fmla="*/ 2528847 w 12191954"/>
              <a:gd name="connsiteY17456" fmla="*/ 1194329 h 4397375"/>
              <a:gd name="connsiteX17457" fmla="*/ 2529367 w 12191954"/>
              <a:gd name="connsiteY17457" fmla="*/ 1189567 h 4397375"/>
              <a:gd name="connsiteX17458" fmla="*/ 2529887 w 12191954"/>
              <a:gd name="connsiteY17458" fmla="*/ 1186392 h 4397375"/>
              <a:gd name="connsiteX17459" fmla="*/ 2531967 w 12191954"/>
              <a:gd name="connsiteY17459" fmla="*/ 1183746 h 4397375"/>
              <a:gd name="connsiteX17460" fmla="*/ 2533527 w 12191954"/>
              <a:gd name="connsiteY17460" fmla="*/ 1182158 h 4397375"/>
              <a:gd name="connsiteX17461" fmla="*/ 2536128 w 12191954"/>
              <a:gd name="connsiteY17461" fmla="*/ 1181629 h 4397375"/>
              <a:gd name="connsiteX17462" fmla="*/ 4621533 w 12191954"/>
              <a:gd name="connsiteY17462" fmla="*/ 1169988 h 4397375"/>
              <a:gd name="connsiteX17463" fmla="*/ 4626920 w 12191954"/>
              <a:gd name="connsiteY17463" fmla="*/ 1169988 h 4397375"/>
              <a:gd name="connsiteX17464" fmla="*/ 4632302 w 12191954"/>
              <a:gd name="connsiteY17464" fmla="*/ 1170514 h 4397375"/>
              <a:gd name="connsiteX17465" fmla="*/ 4628535 w 12191954"/>
              <a:gd name="connsiteY17465" fmla="*/ 1180504 h 4397375"/>
              <a:gd name="connsiteX17466" fmla="*/ 4625843 w 12191954"/>
              <a:gd name="connsiteY17466" fmla="*/ 1188917 h 4397375"/>
              <a:gd name="connsiteX17467" fmla="*/ 4623689 w 12191954"/>
              <a:gd name="connsiteY17467" fmla="*/ 1196803 h 4397375"/>
              <a:gd name="connsiteX17468" fmla="*/ 4622608 w 12191954"/>
              <a:gd name="connsiteY17468" fmla="*/ 1204690 h 4397375"/>
              <a:gd name="connsiteX17469" fmla="*/ 4622072 w 12191954"/>
              <a:gd name="connsiteY17469" fmla="*/ 1213629 h 4397375"/>
              <a:gd name="connsiteX17470" fmla="*/ 4622608 w 12191954"/>
              <a:gd name="connsiteY17470" fmla="*/ 1223093 h 4397375"/>
              <a:gd name="connsiteX17471" fmla="*/ 4623689 w 12191954"/>
              <a:gd name="connsiteY17471" fmla="*/ 1234135 h 4397375"/>
              <a:gd name="connsiteX17472" fmla="*/ 4626383 w 12191954"/>
              <a:gd name="connsiteY17472" fmla="*/ 1247806 h 4397375"/>
              <a:gd name="connsiteX17473" fmla="*/ 4621533 w 12191954"/>
              <a:gd name="connsiteY17473" fmla="*/ 1251486 h 4397375"/>
              <a:gd name="connsiteX17474" fmla="*/ 4619378 w 12191954"/>
              <a:gd name="connsiteY17474" fmla="*/ 1252012 h 4397375"/>
              <a:gd name="connsiteX17475" fmla="*/ 4617762 w 12191954"/>
              <a:gd name="connsiteY17475" fmla="*/ 1252538 h 4397375"/>
              <a:gd name="connsiteX17476" fmla="*/ 4616145 w 12191954"/>
              <a:gd name="connsiteY17476" fmla="*/ 1252538 h 4397375"/>
              <a:gd name="connsiteX17477" fmla="*/ 4614532 w 12191954"/>
              <a:gd name="connsiteY17477" fmla="*/ 1252538 h 4397375"/>
              <a:gd name="connsiteX17478" fmla="*/ 4613455 w 12191954"/>
              <a:gd name="connsiteY17478" fmla="*/ 1251486 h 4397375"/>
              <a:gd name="connsiteX17479" fmla="*/ 4612915 w 12191954"/>
              <a:gd name="connsiteY17479" fmla="*/ 1250960 h 4397375"/>
              <a:gd name="connsiteX17480" fmla="*/ 4611297 w 12191954"/>
              <a:gd name="connsiteY17480" fmla="*/ 1247280 h 4397375"/>
              <a:gd name="connsiteX17481" fmla="*/ 4609683 w 12191954"/>
              <a:gd name="connsiteY17481" fmla="*/ 1243599 h 4397375"/>
              <a:gd name="connsiteX17482" fmla="*/ 4609144 w 12191954"/>
              <a:gd name="connsiteY17482" fmla="*/ 1238341 h 4397375"/>
              <a:gd name="connsiteX17483" fmla="*/ 4608605 w 12191954"/>
              <a:gd name="connsiteY17483" fmla="*/ 1233083 h 4397375"/>
              <a:gd name="connsiteX17484" fmla="*/ 4608067 w 12191954"/>
              <a:gd name="connsiteY17484" fmla="*/ 1221516 h 4397375"/>
              <a:gd name="connsiteX17485" fmla="*/ 4607529 w 12191954"/>
              <a:gd name="connsiteY17485" fmla="*/ 1210474 h 4397375"/>
              <a:gd name="connsiteX17486" fmla="*/ 4606990 w 12191954"/>
              <a:gd name="connsiteY17486" fmla="*/ 1205742 h 4397375"/>
              <a:gd name="connsiteX17487" fmla="*/ 4605916 w 12191954"/>
              <a:gd name="connsiteY17487" fmla="*/ 1201536 h 4397375"/>
              <a:gd name="connsiteX17488" fmla="*/ 4604296 w 12191954"/>
              <a:gd name="connsiteY17488" fmla="*/ 1198381 h 4397375"/>
              <a:gd name="connsiteX17489" fmla="*/ 4603219 w 12191954"/>
              <a:gd name="connsiteY17489" fmla="*/ 1197329 h 4397375"/>
              <a:gd name="connsiteX17490" fmla="*/ 4602143 w 12191954"/>
              <a:gd name="connsiteY17490" fmla="*/ 1196803 h 4397375"/>
              <a:gd name="connsiteX17491" fmla="*/ 4602143 w 12191954"/>
              <a:gd name="connsiteY17491" fmla="*/ 1191546 h 4397375"/>
              <a:gd name="connsiteX17492" fmla="*/ 4602681 w 12191954"/>
              <a:gd name="connsiteY17492" fmla="*/ 1187339 h 4397375"/>
              <a:gd name="connsiteX17493" fmla="*/ 4603757 w 12191954"/>
              <a:gd name="connsiteY17493" fmla="*/ 1183659 h 4397375"/>
              <a:gd name="connsiteX17494" fmla="*/ 4604833 w 12191954"/>
              <a:gd name="connsiteY17494" fmla="*/ 1180504 h 4397375"/>
              <a:gd name="connsiteX17495" fmla="*/ 4606454 w 12191954"/>
              <a:gd name="connsiteY17495" fmla="*/ 1177875 h 4397375"/>
              <a:gd name="connsiteX17496" fmla="*/ 4608067 w 12191954"/>
              <a:gd name="connsiteY17496" fmla="*/ 1175246 h 4397375"/>
              <a:gd name="connsiteX17497" fmla="*/ 4609683 w 12191954"/>
              <a:gd name="connsiteY17497" fmla="*/ 1173668 h 4397375"/>
              <a:gd name="connsiteX17498" fmla="*/ 4611837 w 12191954"/>
              <a:gd name="connsiteY17498" fmla="*/ 1172617 h 4397375"/>
              <a:gd name="connsiteX17499" fmla="*/ 4613993 w 12191954"/>
              <a:gd name="connsiteY17499" fmla="*/ 1171565 h 4397375"/>
              <a:gd name="connsiteX17500" fmla="*/ 4616683 w 12191954"/>
              <a:gd name="connsiteY17500" fmla="*/ 1170514 h 4397375"/>
              <a:gd name="connsiteX17501" fmla="*/ 2811955 w 12191954"/>
              <a:gd name="connsiteY17501" fmla="*/ 1169988 h 4397375"/>
              <a:gd name="connsiteX17502" fmla="*/ 2816717 w 12191954"/>
              <a:gd name="connsiteY17502" fmla="*/ 1169988 h 4397375"/>
              <a:gd name="connsiteX17503" fmla="*/ 2822538 w 12191954"/>
              <a:gd name="connsiteY17503" fmla="*/ 1170514 h 4397375"/>
              <a:gd name="connsiteX17504" fmla="*/ 2818834 w 12191954"/>
              <a:gd name="connsiteY17504" fmla="*/ 1180504 h 4397375"/>
              <a:gd name="connsiteX17505" fmla="*/ 2816188 w 12191954"/>
              <a:gd name="connsiteY17505" fmla="*/ 1188917 h 4397375"/>
              <a:gd name="connsiteX17506" fmla="*/ 2813542 w 12191954"/>
              <a:gd name="connsiteY17506" fmla="*/ 1196803 h 4397375"/>
              <a:gd name="connsiteX17507" fmla="*/ 2812484 w 12191954"/>
              <a:gd name="connsiteY17507" fmla="*/ 1204690 h 4397375"/>
              <a:gd name="connsiteX17508" fmla="*/ 2811955 w 12191954"/>
              <a:gd name="connsiteY17508" fmla="*/ 1213629 h 4397375"/>
              <a:gd name="connsiteX17509" fmla="*/ 2812484 w 12191954"/>
              <a:gd name="connsiteY17509" fmla="*/ 1223093 h 4397375"/>
              <a:gd name="connsiteX17510" fmla="*/ 2814071 w 12191954"/>
              <a:gd name="connsiteY17510" fmla="*/ 1234135 h 4397375"/>
              <a:gd name="connsiteX17511" fmla="*/ 2816188 w 12191954"/>
              <a:gd name="connsiteY17511" fmla="*/ 1247806 h 4397375"/>
              <a:gd name="connsiteX17512" fmla="*/ 2811955 w 12191954"/>
              <a:gd name="connsiteY17512" fmla="*/ 1251486 h 4397375"/>
              <a:gd name="connsiteX17513" fmla="*/ 2809309 w 12191954"/>
              <a:gd name="connsiteY17513" fmla="*/ 1252012 h 4397375"/>
              <a:gd name="connsiteX17514" fmla="*/ 2807721 w 12191954"/>
              <a:gd name="connsiteY17514" fmla="*/ 1252538 h 4397375"/>
              <a:gd name="connsiteX17515" fmla="*/ 2806663 w 12191954"/>
              <a:gd name="connsiteY17515" fmla="*/ 1252538 h 4397375"/>
              <a:gd name="connsiteX17516" fmla="*/ 2805605 w 12191954"/>
              <a:gd name="connsiteY17516" fmla="*/ 1252538 h 4397375"/>
              <a:gd name="connsiteX17517" fmla="*/ 2804017 w 12191954"/>
              <a:gd name="connsiteY17517" fmla="*/ 1251486 h 4397375"/>
              <a:gd name="connsiteX17518" fmla="*/ 2802959 w 12191954"/>
              <a:gd name="connsiteY17518" fmla="*/ 1250960 h 4397375"/>
              <a:gd name="connsiteX17519" fmla="*/ 2801372 w 12191954"/>
              <a:gd name="connsiteY17519" fmla="*/ 1247280 h 4397375"/>
              <a:gd name="connsiteX17520" fmla="*/ 2800842 w 12191954"/>
              <a:gd name="connsiteY17520" fmla="*/ 1243599 h 4397375"/>
              <a:gd name="connsiteX17521" fmla="*/ 2799254 w 12191954"/>
              <a:gd name="connsiteY17521" fmla="*/ 1238341 h 4397375"/>
              <a:gd name="connsiteX17522" fmla="*/ 2799254 w 12191954"/>
              <a:gd name="connsiteY17522" fmla="*/ 1233083 h 4397375"/>
              <a:gd name="connsiteX17523" fmla="*/ 2798725 w 12191954"/>
              <a:gd name="connsiteY17523" fmla="*/ 1221516 h 4397375"/>
              <a:gd name="connsiteX17524" fmla="*/ 2798196 w 12191954"/>
              <a:gd name="connsiteY17524" fmla="*/ 1210474 h 4397375"/>
              <a:gd name="connsiteX17525" fmla="*/ 2797667 w 12191954"/>
              <a:gd name="connsiteY17525" fmla="*/ 1205742 h 4397375"/>
              <a:gd name="connsiteX17526" fmla="*/ 2796609 w 12191954"/>
              <a:gd name="connsiteY17526" fmla="*/ 1201536 h 4397375"/>
              <a:gd name="connsiteX17527" fmla="*/ 2794492 w 12191954"/>
              <a:gd name="connsiteY17527" fmla="*/ 1198381 h 4397375"/>
              <a:gd name="connsiteX17528" fmla="*/ 2793434 w 12191954"/>
              <a:gd name="connsiteY17528" fmla="*/ 1197329 h 4397375"/>
              <a:gd name="connsiteX17529" fmla="*/ 2792375 w 12191954"/>
              <a:gd name="connsiteY17529" fmla="*/ 1196803 h 4397375"/>
              <a:gd name="connsiteX17530" fmla="*/ 2792904 w 12191954"/>
              <a:gd name="connsiteY17530" fmla="*/ 1191546 h 4397375"/>
              <a:gd name="connsiteX17531" fmla="*/ 2793434 w 12191954"/>
              <a:gd name="connsiteY17531" fmla="*/ 1187339 h 4397375"/>
              <a:gd name="connsiteX17532" fmla="*/ 2793963 w 12191954"/>
              <a:gd name="connsiteY17532" fmla="*/ 1183659 h 4397375"/>
              <a:gd name="connsiteX17533" fmla="*/ 2795021 w 12191954"/>
              <a:gd name="connsiteY17533" fmla="*/ 1180504 h 4397375"/>
              <a:gd name="connsiteX17534" fmla="*/ 2797138 w 12191954"/>
              <a:gd name="connsiteY17534" fmla="*/ 1177875 h 4397375"/>
              <a:gd name="connsiteX17535" fmla="*/ 2798196 w 12191954"/>
              <a:gd name="connsiteY17535" fmla="*/ 1175246 h 4397375"/>
              <a:gd name="connsiteX17536" fmla="*/ 2799784 w 12191954"/>
              <a:gd name="connsiteY17536" fmla="*/ 1173668 h 4397375"/>
              <a:gd name="connsiteX17537" fmla="*/ 2802429 w 12191954"/>
              <a:gd name="connsiteY17537" fmla="*/ 1172617 h 4397375"/>
              <a:gd name="connsiteX17538" fmla="*/ 2804017 w 12191954"/>
              <a:gd name="connsiteY17538" fmla="*/ 1171565 h 4397375"/>
              <a:gd name="connsiteX17539" fmla="*/ 2806663 w 12191954"/>
              <a:gd name="connsiteY17539" fmla="*/ 1170514 h 4397375"/>
              <a:gd name="connsiteX17540" fmla="*/ 2631339 w 12191954"/>
              <a:gd name="connsiteY17540" fmla="*/ 1169988 h 4397375"/>
              <a:gd name="connsiteX17541" fmla="*/ 2634004 w 12191954"/>
              <a:gd name="connsiteY17541" fmla="*/ 1173692 h 4397375"/>
              <a:gd name="connsiteX17542" fmla="*/ 2635604 w 12191954"/>
              <a:gd name="connsiteY17542" fmla="*/ 1177925 h 4397375"/>
              <a:gd name="connsiteX17543" fmla="*/ 2637203 w 12191954"/>
              <a:gd name="connsiteY17543" fmla="*/ 1182688 h 4397375"/>
              <a:gd name="connsiteX17544" fmla="*/ 2637736 w 12191954"/>
              <a:gd name="connsiteY17544" fmla="*/ 1187980 h 4397375"/>
              <a:gd name="connsiteX17545" fmla="*/ 2639336 w 12191954"/>
              <a:gd name="connsiteY17545" fmla="*/ 1198563 h 4397375"/>
              <a:gd name="connsiteX17546" fmla="*/ 2639869 w 12191954"/>
              <a:gd name="connsiteY17546" fmla="*/ 1208617 h 4397375"/>
              <a:gd name="connsiteX17547" fmla="*/ 2640935 w 12191954"/>
              <a:gd name="connsiteY17547" fmla="*/ 1216555 h 4397375"/>
              <a:gd name="connsiteX17548" fmla="*/ 2641468 w 12191954"/>
              <a:gd name="connsiteY17548" fmla="*/ 1218672 h 4397375"/>
              <a:gd name="connsiteX17549" fmla="*/ 2642001 w 12191954"/>
              <a:gd name="connsiteY17549" fmla="*/ 1219730 h 4397375"/>
              <a:gd name="connsiteX17550" fmla="*/ 2642534 w 12191954"/>
              <a:gd name="connsiteY17550" fmla="*/ 1219730 h 4397375"/>
              <a:gd name="connsiteX17551" fmla="*/ 2643067 w 12191954"/>
              <a:gd name="connsiteY17551" fmla="*/ 1219730 h 4397375"/>
              <a:gd name="connsiteX17552" fmla="*/ 2644667 w 12191954"/>
              <a:gd name="connsiteY17552" fmla="*/ 1218142 h 4397375"/>
              <a:gd name="connsiteX17553" fmla="*/ 2646799 w 12191954"/>
              <a:gd name="connsiteY17553" fmla="*/ 1214438 h 4397375"/>
              <a:gd name="connsiteX17554" fmla="*/ 2649465 w 12191954"/>
              <a:gd name="connsiteY17554" fmla="*/ 1209146 h 4397375"/>
              <a:gd name="connsiteX17555" fmla="*/ 2652130 w 12191954"/>
              <a:gd name="connsiteY17555" fmla="*/ 1213909 h 4397375"/>
              <a:gd name="connsiteX17556" fmla="*/ 2653730 w 12191954"/>
              <a:gd name="connsiteY17556" fmla="*/ 1218672 h 4397375"/>
              <a:gd name="connsiteX17557" fmla="*/ 2654263 w 12191954"/>
              <a:gd name="connsiteY17557" fmla="*/ 1222905 h 4397375"/>
              <a:gd name="connsiteX17558" fmla="*/ 2653730 w 12191954"/>
              <a:gd name="connsiteY17558" fmla="*/ 1226609 h 4397375"/>
              <a:gd name="connsiteX17559" fmla="*/ 2651597 w 12191954"/>
              <a:gd name="connsiteY17559" fmla="*/ 1230313 h 4397375"/>
              <a:gd name="connsiteX17560" fmla="*/ 2649465 w 12191954"/>
              <a:gd name="connsiteY17560" fmla="*/ 1232430 h 4397375"/>
              <a:gd name="connsiteX17561" fmla="*/ 2646266 w 12191954"/>
              <a:gd name="connsiteY17561" fmla="*/ 1235605 h 4397375"/>
              <a:gd name="connsiteX17562" fmla="*/ 2642534 w 12191954"/>
              <a:gd name="connsiteY17562" fmla="*/ 1237192 h 4397375"/>
              <a:gd name="connsiteX17563" fmla="*/ 2635071 w 12191954"/>
              <a:gd name="connsiteY17563" fmla="*/ 1240897 h 4397375"/>
              <a:gd name="connsiteX17564" fmla="*/ 2626541 w 12191954"/>
              <a:gd name="connsiteY17564" fmla="*/ 1243543 h 4397375"/>
              <a:gd name="connsiteX17565" fmla="*/ 2613213 w 12191954"/>
              <a:gd name="connsiteY17565" fmla="*/ 1247776 h 4397375"/>
              <a:gd name="connsiteX17566" fmla="*/ 2614279 w 12191954"/>
              <a:gd name="connsiteY17566" fmla="*/ 1235605 h 4397375"/>
              <a:gd name="connsiteX17567" fmla="*/ 2614279 w 12191954"/>
              <a:gd name="connsiteY17567" fmla="*/ 1226080 h 4397375"/>
              <a:gd name="connsiteX17568" fmla="*/ 2613213 w 12191954"/>
              <a:gd name="connsiteY17568" fmla="*/ 1219201 h 4397375"/>
              <a:gd name="connsiteX17569" fmla="*/ 2612147 w 12191954"/>
              <a:gd name="connsiteY17569" fmla="*/ 1215496 h 4397375"/>
              <a:gd name="connsiteX17570" fmla="*/ 2610547 w 12191954"/>
              <a:gd name="connsiteY17570" fmla="*/ 1212851 h 4397375"/>
              <a:gd name="connsiteX17571" fmla="*/ 2610014 w 12191954"/>
              <a:gd name="connsiteY17571" fmla="*/ 1212321 h 4397375"/>
              <a:gd name="connsiteX17572" fmla="*/ 2608415 w 12191954"/>
              <a:gd name="connsiteY17572" fmla="*/ 1211792 h 4397375"/>
              <a:gd name="connsiteX17573" fmla="*/ 2606282 w 12191954"/>
              <a:gd name="connsiteY17573" fmla="*/ 1212321 h 4397375"/>
              <a:gd name="connsiteX17574" fmla="*/ 2604150 w 12191954"/>
              <a:gd name="connsiteY17574" fmla="*/ 1213380 h 4397375"/>
              <a:gd name="connsiteX17575" fmla="*/ 2598285 w 12191954"/>
              <a:gd name="connsiteY17575" fmla="*/ 1217084 h 4397375"/>
              <a:gd name="connsiteX17576" fmla="*/ 2595620 w 12191954"/>
              <a:gd name="connsiteY17576" fmla="*/ 1218142 h 4397375"/>
              <a:gd name="connsiteX17577" fmla="*/ 2592954 w 12191954"/>
              <a:gd name="connsiteY17577" fmla="*/ 1219201 h 4397375"/>
              <a:gd name="connsiteX17578" fmla="*/ 2590289 w 12191954"/>
              <a:gd name="connsiteY17578" fmla="*/ 1218672 h 4397375"/>
              <a:gd name="connsiteX17579" fmla="*/ 2589222 w 12191954"/>
              <a:gd name="connsiteY17579" fmla="*/ 1218142 h 4397375"/>
              <a:gd name="connsiteX17580" fmla="*/ 2587623 w 12191954"/>
              <a:gd name="connsiteY17580" fmla="*/ 1217613 h 4397375"/>
              <a:gd name="connsiteX17581" fmla="*/ 2585491 w 12191954"/>
              <a:gd name="connsiteY17581" fmla="*/ 1213909 h 4397375"/>
              <a:gd name="connsiteX17582" fmla="*/ 2582825 w 12191954"/>
              <a:gd name="connsiteY17582" fmla="*/ 1208617 h 4397375"/>
              <a:gd name="connsiteX17583" fmla="*/ 2588156 w 12191954"/>
              <a:gd name="connsiteY17583" fmla="*/ 1202796 h 4397375"/>
              <a:gd name="connsiteX17584" fmla="*/ 2594554 w 12191954"/>
              <a:gd name="connsiteY17584" fmla="*/ 1196976 h 4397375"/>
              <a:gd name="connsiteX17585" fmla="*/ 2600418 w 12191954"/>
              <a:gd name="connsiteY17585" fmla="*/ 1192213 h 4397375"/>
              <a:gd name="connsiteX17586" fmla="*/ 2606282 w 12191954"/>
              <a:gd name="connsiteY17586" fmla="*/ 1187450 h 4397375"/>
              <a:gd name="connsiteX17587" fmla="*/ 2619077 w 12191954"/>
              <a:gd name="connsiteY17587" fmla="*/ 1178984 h 4397375"/>
              <a:gd name="connsiteX17588" fmla="*/ 1758903 w 12191954"/>
              <a:gd name="connsiteY17588" fmla="*/ 1166813 h 4397375"/>
              <a:gd name="connsiteX17589" fmla="*/ 1799675 w 12191954"/>
              <a:gd name="connsiteY17589" fmla="*/ 1166813 h 4397375"/>
              <a:gd name="connsiteX17590" fmla="*/ 1800198 w 12191954"/>
              <a:gd name="connsiteY17590" fmla="*/ 1174094 h 4397375"/>
              <a:gd name="connsiteX17591" fmla="*/ 1799675 w 12191954"/>
              <a:gd name="connsiteY17591" fmla="*/ 1179814 h 4397375"/>
              <a:gd name="connsiteX17592" fmla="*/ 1798107 w 12191954"/>
              <a:gd name="connsiteY17592" fmla="*/ 1185015 h 4397375"/>
              <a:gd name="connsiteX17593" fmla="*/ 1795494 w 12191954"/>
              <a:gd name="connsiteY17593" fmla="*/ 1189175 h 4397375"/>
              <a:gd name="connsiteX17594" fmla="*/ 1791834 w 12191954"/>
              <a:gd name="connsiteY17594" fmla="*/ 1192815 h 4397375"/>
              <a:gd name="connsiteX17595" fmla="*/ 1788175 w 12191954"/>
              <a:gd name="connsiteY17595" fmla="*/ 1195416 h 4397375"/>
              <a:gd name="connsiteX17596" fmla="*/ 1783994 w 12191954"/>
              <a:gd name="connsiteY17596" fmla="*/ 1196456 h 4397375"/>
              <a:gd name="connsiteX17597" fmla="*/ 1779289 w 12191954"/>
              <a:gd name="connsiteY17597" fmla="*/ 1196976 h 4397375"/>
              <a:gd name="connsiteX17598" fmla="*/ 1774585 w 12191954"/>
              <a:gd name="connsiteY17598" fmla="*/ 1196456 h 4397375"/>
              <a:gd name="connsiteX17599" fmla="*/ 1770403 w 12191954"/>
              <a:gd name="connsiteY17599" fmla="*/ 1195416 h 4397375"/>
              <a:gd name="connsiteX17600" fmla="*/ 1766221 w 12191954"/>
              <a:gd name="connsiteY17600" fmla="*/ 1192815 h 4397375"/>
              <a:gd name="connsiteX17601" fmla="*/ 1762562 w 12191954"/>
              <a:gd name="connsiteY17601" fmla="*/ 1189175 h 4397375"/>
              <a:gd name="connsiteX17602" fmla="*/ 1759949 w 12191954"/>
              <a:gd name="connsiteY17602" fmla="*/ 1185015 h 4397375"/>
              <a:gd name="connsiteX17603" fmla="*/ 1758903 w 12191954"/>
              <a:gd name="connsiteY17603" fmla="*/ 1179814 h 4397375"/>
              <a:gd name="connsiteX17604" fmla="*/ 1757335 w 12191954"/>
              <a:gd name="connsiteY17604" fmla="*/ 1174094 h 4397375"/>
              <a:gd name="connsiteX17605" fmla="*/ 5970758 w 12191954"/>
              <a:gd name="connsiteY17605" fmla="*/ 1160463 h 4397375"/>
              <a:gd name="connsiteX17606" fmla="*/ 5973897 w 12191954"/>
              <a:gd name="connsiteY17606" fmla="*/ 1160463 h 4397375"/>
              <a:gd name="connsiteX17607" fmla="*/ 5977039 w 12191954"/>
              <a:gd name="connsiteY17607" fmla="*/ 1160463 h 4397375"/>
              <a:gd name="connsiteX17608" fmla="*/ 5980178 w 12191954"/>
              <a:gd name="connsiteY17608" fmla="*/ 1161494 h 4397375"/>
              <a:gd name="connsiteX17609" fmla="*/ 5983842 w 12191954"/>
              <a:gd name="connsiteY17609" fmla="*/ 1162525 h 4397375"/>
              <a:gd name="connsiteX17610" fmla="*/ 5986459 w 12191954"/>
              <a:gd name="connsiteY17610" fmla="*/ 1164071 h 4397375"/>
              <a:gd name="connsiteX17611" fmla="*/ 5989598 w 12191954"/>
              <a:gd name="connsiteY17611" fmla="*/ 1167163 h 4397375"/>
              <a:gd name="connsiteX17612" fmla="*/ 5988553 w 12191954"/>
              <a:gd name="connsiteY17612" fmla="*/ 1172318 h 4397375"/>
              <a:gd name="connsiteX17613" fmla="*/ 5986459 w 12191954"/>
              <a:gd name="connsiteY17613" fmla="*/ 1177472 h 4397375"/>
              <a:gd name="connsiteX17614" fmla="*/ 5984364 w 12191954"/>
              <a:gd name="connsiteY17614" fmla="*/ 1182111 h 4397375"/>
              <a:gd name="connsiteX17615" fmla="*/ 5981224 w 12191954"/>
              <a:gd name="connsiteY17615" fmla="*/ 1186234 h 4397375"/>
              <a:gd name="connsiteX17616" fmla="*/ 5978607 w 12191954"/>
              <a:gd name="connsiteY17616" fmla="*/ 1189327 h 4397375"/>
              <a:gd name="connsiteX17617" fmla="*/ 5974947 w 12191954"/>
              <a:gd name="connsiteY17617" fmla="*/ 1192935 h 4397375"/>
              <a:gd name="connsiteX17618" fmla="*/ 5971281 w 12191954"/>
              <a:gd name="connsiteY17618" fmla="*/ 1195512 h 4397375"/>
              <a:gd name="connsiteX17619" fmla="*/ 5967619 w 12191954"/>
              <a:gd name="connsiteY17619" fmla="*/ 1197574 h 4397375"/>
              <a:gd name="connsiteX17620" fmla="*/ 5963954 w 12191954"/>
              <a:gd name="connsiteY17620" fmla="*/ 1198605 h 4397375"/>
              <a:gd name="connsiteX17621" fmla="*/ 5960291 w 12191954"/>
              <a:gd name="connsiteY17621" fmla="*/ 1200151 h 4397375"/>
              <a:gd name="connsiteX17622" fmla="*/ 5956628 w 12191954"/>
              <a:gd name="connsiteY17622" fmla="*/ 1200151 h 4397375"/>
              <a:gd name="connsiteX17623" fmla="*/ 5952965 w 12191954"/>
              <a:gd name="connsiteY17623" fmla="*/ 1200151 h 4397375"/>
              <a:gd name="connsiteX17624" fmla="*/ 5950347 w 12191954"/>
              <a:gd name="connsiteY17624" fmla="*/ 1198605 h 4397375"/>
              <a:gd name="connsiteX17625" fmla="*/ 5946685 w 12191954"/>
              <a:gd name="connsiteY17625" fmla="*/ 1197058 h 4397375"/>
              <a:gd name="connsiteX17626" fmla="*/ 5944592 w 12191954"/>
              <a:gd name="connsiteY17626" fmla="*/ 1194997 h 4397375"/>
              <a:gd name="connsiteX17627" fmla="*/ 5941975 w 12191954"/>
              <a:gd name="connsiteY17627" fmla="*/ 1191904 h 4397375"/>
              <a:gd name="connsiteX17628" fmla="*/ 5947209 w 12191954"/>
              <a:gd name="connsiteY17628" fmla="*/ 1182111 h 4397375"/>
              <a:gd name="connsiteX17629" fmla="*/ 5952441 w 12191954"/>
              <a:gd name="connsiteY17629" fmla="*/ 1174379 h 4397375"/>
              <a:gd name="connsiteX17630" fmla="*/ 5955583 w 12191954"/>
              <a:gd name="connsiteY17630" fmla="*/ 1171287 h 4397375"/>
              <a:gd name="connsiteX17631" fmla="*/ 5958197 w 12191954"/>
              <a:gd name="connsiteY17631" fmla="*/ 1168194 h 4397375"/>
              <a:gd name="connsiteX17632" fmla="*/ 5961339 w 12191954"/>
              <a:gd name="connsiteY17632" fmla="*/ 1165102 h 4397375"/>
              <a:gd name="connsiteX17633" fmla="*/ 5964478 w 12191954"/>
              <a:gd name="connsiteY17633" fmla="*/ 1163555 h 4397375"/>
              <a:gd name="connsiteX17634" fmla="*/ 5967096 w 12191954"/>
              <a:gd name="connsiteY17634" fmla="*/ 1162009 h 4397375"/>
              <a:gd name="connsiteX17635" fmla="*/ 4160488 w 12191954"/>
              <a:gd name="connsiteY17635" fmla="*/ 1160463 h 4397375"/>
              <a:gd name="connsiteX17636" fmla="*/ 4164151 w 12191954"/>
              <a:gd name="connsiteY17636" fmla="*/ 1160463 h 4397375"/>
              <a:gd name="connsiteX17637" fmla="*/ 4166769 w 12191954"/>
              <a:gd name="connsiteY17637" fmla="*/ 1160463 h 4397375"/>
              <a:gd name="connsiteX17638" fmla="*/ 4170432 w 12191954"/>
              <a:gd name="connsiteY17638" fmla="*/ 1161494 h 4397375"/>
              <a:gd name="connsiteX17639" fmla="*/ 4173572 w 12191954"/>
              <a:gd name="connsiteY17639" fmla="*/ 1162525 h 4397375"/>
              <a:gd name="connsiteX17640" fmla="*/ 4176189 w 12191954"/>
              <a:gd name="connsiteY17640" fmla="*/ 1164071 h 4397375"/>
              <a:gd name="connsiteX17641" fmla="*/ 4179852 w 12191954"/>
              <a:gd name="connsiteY17641" fmla="*/ 1167163 h 4397375"/>
              <a:gd name="connsiteX17642" fmla="*/ 4178282 w 12191954"/>
              <a:gd name="connsiteY17642" fmla="*/ 1172318 h 4397375"/>
              <a:gd name="connsiteX17643" fmla="*/ 4176189 w 12191954"/>
              <a:gd name="connsiteY17643" fmla="*/ 1177472 h 4397375"/>
              <a:gd name="connsiteX17644" fmla="*/ 4174096 w 12191954"/>
              <a:gd name="connsiteY17644" fmla="*/ 1182111 h 4397375"/>
              <a:gd name="connsiteX17645" fmla="*/ 4170955 w 12191954"/>
              <a:gd name="connsiteY17645" fmla="*/ 1186234 h 4397375"/>
              <a:gd name="connsiteX17646" fmla="*/ 4168338 w 12191954"/>
              <a:gd name="connsiteY17646" fmla="*/ 1189327 h 4397375"/>
              <a:gd name="connsiteX17647" fmla="*/ 4165198 w 12191954"/>
              <a:gd name="connsiteY17647" fmla="*/ 1192935 h 4397375"/>
              <a:gd name="connsiteX17648" fmla="*/ 4161012 w 12191954"/>
              <a:gd name="connsiteY17648" fmla="*/ 1195512 h 4397375"/>
              <a:gd name="connsiteX17649" fmla="*/ 4157348 w 12191954"/>
              <a:gd name="connsiteY17649" fmla="*/ 1197574 h 4397375"/>
              <a:gd name="connsiteX17650" fmla="*/ 4154208 w 12191954"/>
              <a:gd name="connsiteY17650" fmla="*/ 1198605 h 4397375"/>
              <a:gd name="connsiteX17651" fmla="*/ 4150544 w 12191954"/>
              <a:gd name="connsiteY17651" fmla="*/ 1200151 h 4397375"/>
              <a:gd name="connsiteX17652" fmla="*/ 4146357 w 12191954"/>
              <a:gd name="connsiteY17652" fmla="*/ 1200151 h 4397375"/>
              <a:gd name="connsiteX17653" fmla="*/ 4142694 w 12191954"/>
              <a:gd name="connsiteY17653" fmla="*/ 1200151 h 4397375"/>
              <a:gd name="connsiteX17654" fmla="*/ 4140077 w 12191954"/>
              <a:gd name="connsiteY17654" fmla="*/ 1198605 h 4397375"/>
              <a:gd name="connsiteX17655" fmla="*/ 4136937 w 12191954"/>
              <a:gd name="connsiteY17655" fmla="*/ 1197058 h 4397375"/>
              <a:gd name="connsiteX17656" fmla="*/ 4134844 w 12191954"/>
              <a:gd name="connsiteY17656" fmla="*/ 1194997 h 4397375"/>
              <a:gd name="connsiteX17657" fmla="*/ 4132227 w 12191954"/>
              <a:gd name="connsiteY17657" fmla="*/ 1191904 h 4397375"/>
              <a:gd name="connsiteX17658" fmla="*/ 4136937 w 12191954"/>
              <a:gd name="connsiteY17658" fmla="*/ 1182111 h 4397375"/>
              <a:gd name="connsiteX17659" fmla="*/ 4142171 w 12191954"/>
              <a:gd name="connsiteY17659" fmla="*/ 1174379 h 4397375"/>
              <a:gd name="connsiteX17660" fmla="*/ 4145311 w 12191954"/>
              <a:gd name="connsiteY17660" fmla="*/ 1171287 h 4397375"/>
              <a:gd name="connsiteX17661" fmla="*/ 4147928 w 12191954"/>
              <a:gd name="connsiteY17661" fmla="*/ 1168194 h 4397375"/>
              <a:gd name="connsiteX17662" fmla="*/ 4151068 w 12191954"/>
              <a:gd name="connsiteY17662" fmla="*/ 1165102 h 4397375"/>
              <a:gd name="connsiteX17663" fmla="*/ 4154731 w 12191954"/>
              <a:gd name="connsiteY17663" fmla="*/ 1163555 h 4397375"/>
              <a:gd name="connsiteX17664" fmla="*/ 4157348 w 12191954"/>
              <a:gd name="connsiteY17664" fmla="*/ 1162009 h 4397375"/>
              <a:gd name="connsiteX17665" fmla="*/ 2033736 w 12191954"/>
              <a:gd name="connsiteY17665" fmla="*/ 1154113 h 4397375"/>
              <a:gd name="connsiteX17666" fmla="*/ 2074837 w 12191954"/>
              <a:gd name="connsiteY17666" fmla="*/ 1154642 h 4397375"/>
              <a:gd name="connsiteX17667" fmla="*/ 2074310 w 12191954"/>
              <a:gd name="connsiteY17667" fmla="*/ 1164167 h 4397375"/>
              <a:gd name="connsiteX17668" fmla="*/ 2072729 w 12191954"/>
              <a:gd name="connsiteY17668" fmla="*/ 1171575 h 4397375"/>
              <a:gd name="connsiteX17669" fmla="*/ 2070622 w 12191954"/>
              <a:gd name="connsiteY17669" fmla="*/ 1177396 h 4397375"/>
              <a:gd name="connsiteX17670" fmla="*/ 2068514 w 12191954"/>
              <a:gd name="connsiteY17670" fmla="*/ 1181630 h 4397375"/>
              <a:gd name="connsiteX17671" fmla="*/ 2065352 w 12191954"/>
              <a:gd name="connsiteY17671" fmla="*/ 1184276 h 4397375"/>
              <a:gd name="connsiteX17672" fmla="*/ 2062190 w 12191954"/>
              <a:gd name="connsiteY17672" fmla="*/ 1186392 h 4397375"/>
              <a:gd name="connsiteX17673" fmla="*/ 2059556 w 12191954"/>
              <a:gd name="connsiteY17673" fmla="*/ 1187451 h 4397375"/>
              <a:gd name="connsiteX17674" fmla="*/ 2055867 w 12191954"/>
              <a:gd name="connsiteY17674" fmla="*/ 1187451 h 4397375"/>
              <a:gd name="connsiteX17675" fmla="*/ 2049544 w 12191954"/>
              <a:gd name="connsiteY17675" fmla="*/ 1186921 h 4397375"/>
              <a:gd name="connsiteX17676" fmla="*/ 2042693 w 12191954"/>
              <a:gd name="connsiteY17676" fmla="*/ 1186921 h 4397375"/>
              <a:gd name="connsiteX17677" fmla="*/ 2040059 w 12191954"/>
              <a:gd name="connsiteY17677" fmla="*/ 1186921 h 4397375"/>
              <a:gd name="connsiteX17678" fmla="*/ 2037424 w 12191954"/>
              <a:gd name="connsiteY17678" fmla="*/ 1187980 h 4397375"/>
              <a:gd name="connsiteX17679" fmla="*/ 2035316 w 12191954"/>
              <a:gd name="connsiteY17679" fmla="*/ 1189567 h 4397375"/>
              <a:gd name="connsiteX17680" fmla="*/ 2033736 w 12191954"/>
              <a:gd name="connsiteY17680" fmla="*/ 1192742 h 4397375"/>
              <a:gd name="connsiteX17681" fmla="*/ 2034789 w 12191954"/>
              <a:gd name="connsiteY17681" fmla="*/ 1197505 h 4397375"/>
              <a:gd name="connsiteX17682" fmla="*/ 2036896 w 12191954"/>
              <a:gd name="connsiteY17682" fmla="*/ 1201209 h 4397375"/>
              <a:gd name="connsiteX17683" fmla="*/ 2041112 w 12191954"/>
              <a:gd name="connsiteY17683" fmla="*/ 1207559 h 4397375"/>
              <a:gd name="connsiteX17684" fmla="*/ 2042693 w 12191954"/>
              <a:gd name="connsiteY17684" fmla="*/ 1211792 h 4397375"/>
              <a:gd name="connsiteX17685" fmla="*/ 2044801 w 12191954"/>
              <a:gd name="connsiteY17685" fmla="*/ 1217084 h 4397375"/>
              <a:gd name="connsiteX17686" fmla="*/ 2045328 w 12191954"/>
              <a:gd name="connsiteY17686" fmla="*/ 1223434 h 4397375"/>
              <a:gd name="connsiteX17687" fmla="*/ 2045328 w 12191954"/>
              <a:gd name="connsiteY17687" fmla="*/ 1231901 h 4397375"/>
              <a:gd name="connsiteX17688" fmla="*/ 2038478 w 12191954"/>
              <a:gd name="connsiteY17688" fmla="*/ 1227668 h 4397375"/>
              <a:gd name="connsiteX17689" fmla="*/ 2031101 w 12191954"/>
              <a:gd name="connsiteY17689" fmla="*/ 1225022 h 4397375"/>
              <a:gd name="connsiteX17690" fmla="*/ 2024250 w 12191954"/>
              <a:gd name="connsiteY17690" fmla="*/ 1223434 h 4397375"/>
              <a:gd name="connsiteX17691" fmla="*/ 2016873 w 12191954"/>
              <a:gd name="connsiteY17691" fmla="*/ 1222376 h 4397375"/>
              <a:gd name="connsiteX17692" fmla="*/ 2010023 w 12191954"/>
              <a:gd name="connsiteY17692" fmla="*/ 1222376 h 4397375"/>
              <a:gd name="connsiteX17693" fmla="*/ 2003172 w 12191954"/>
              <a:gd name="connsiteY17693" fmla="*/ 1222376 h 4397375"/>
              <a:gd name="connsiteX17694" fmla="*/ 1990526 w 12191954"/>
              <a:gd name="connsiteY17694" fmla="*/ 1223963 h 4397375"/>
              <a:gd name="connsiteX17695" fmla="*/ 1977879 w 12191954"/>
              <a:gd name="connsiteY17695" fmla="*/ 1225551 h 4397375"/>
              <a:gd name="connsiteX17696" fmla="*/ 1972610 w 12191954"/>
              <a:gd name="connsiteY17696" fmla="*/ 1226080 h 4397375"/>
              <a:gd name="connsiteX17697" fmla="*/ 1967340 w 12191954"/>
              <a:gd name="connsiteY17697" fmla="*/ 1226080 h 4397375"/>
              <a:gd name="connsiteX17698" fmla="*/ 1962070 w 12191954"/>
              <a:gd name="connsiteY17698" fmla="*/ 1225551 h 4397375"/>
              <a:gd name="connsiteX17699" fmla="*/ 1957855 w 12191954"/>
              <a:gd name="connsiteY17699" fmla="*/ 1223963 h 4397375"/>
              <a:gd name="connsiteX17700" fmla="*/ 1953640 w 12191954"/>
              <a:gd name="connsiteY17700" fmla="*/ 1221847 h 4397375"/>
              <a:gd name="connsiteX17701" fmla="*/ 1949426 w 12191954"/>
              <a:gd name="connsiteY17701" fmla="*/ 1218142 h 4397375"/>
              <a:gd name="connsiteX17702" fmla="*/ 1951532 w 12191954"/>
              <a:gd name="connsiteY17702" fmla="*/ 1212851 h 4397375"/>
              <a:gd name="connsiteX17703" fmla="*/ 1953640 w 12191954"/>
              <a:gd name="connsiteY17703" fmla="*/ 1208617 h 4397375"/>
              <a:gd name="connsiteX17704" fmla="*/ 1955747 w 12191954"/>
              <a:gd name="connsiteY17704" fmla="*/ 1204384 h 4397375"/>
              <a:gd name="connsiteX17705" fmla="*/ 1957855 w 12191954"/>
              <a:gd name="connsiteY17705" fmla="*/ 1201738 h 4397375"/>
              <a:gd name="connsiteX17706" fmla="*/ 1960490 w 12191954"/>
              <a:gd name="connsiteY17706" fmla="*/ 1198563 h 4397375"/>
              <a:gd name="connsiteX17707" fmla="*/ 1963124 w 12191954"/>
              <a:gd name="connsiteY17707" fmla="*/ 1196446 h 4397375"/>
              <a:gd name="connsiteX17708" fmla="*/ 1965759 w 12191954"/>
              <a:gd name="connsiteY17708" fmla="*/ 1194330 h 4397375"/>
              <a:gd name="connsiteX17709" fmla="*/ 1968394 w 12191954"/>
              <a:gd name="connsiteY17709" fmla="*/ 1193271 h 4397375"/>
              <a:gd name="connsiteX17710" fmla="*/ 1974191 w 12191954"/>
              <a:gd name="connsiteY17710" fmla="*/ 1191684 h 4397375"/>
              <a:gd name="connsiteX17711" fmla="*/ 1980514 w 12191954"/>
              <a:gd name="connsiteY17711" fmla="*/ 1191155 h 4397375"/>
              <a:gd name="connsiteX17712" fmla="*/ 1986838 w 12191954"/>
              <a:gd name="connsiteY17712" fmla="*/ 1191684 h 4397375"/>
              <a:gd name="connsiteX17713" fmla="*/ 1993160 w 12191954"/>
              <a:gd name="connsiteY17713" fmla="*/ 1191684 h 4397375"/>
              <a:gd name="connsiteX17714" fmla="*/ 1999484 w 12191954"/>
              <a:gd name="connsiteY17714" fmla="*/ 1191684 h 4397375"/>
              <a:gd name="connsiteX17715" fmla="*/ 2005807 w 12191954"/>
              <a:gd name="connsiteY17715" fmla="*/ 1191684 h 4397375"/>
              <a:gd name="connsiteX17716" fmla="*/ 2011604 w 12191954"/>
              <a:gd name="connsiteY17716" fmla="*/ 1189567 h 4397375"/>
              <a:gd name="connsiteX17717" fmla="*/ 2014239 w 12191954"/>
              <a:gd name="connsiteY17717" fmla="*/ 1188509 h 4397375"/>
              <a:gd name="connsiteX17718" fmla="*/ 2016873 w 12191954"/>
              <a:gd name="connsiteY17718" fmla="*/ 1187451 h 4397375"/>
              <a:gd name="connsiteX17719" fmla="*/ 2019508 w 12191954"/>
              <a:gd name="connsiteY17719" fmla="*/ 1184805 h 4397375"/>
              <a:gd name="connsiteX17720" fmla="*/ 2021616 w 12191954"/>
              <a:gd name="connsiteY17720" fmla="*/ 1182688 h 4397375"/>
              <a:gd name="connsiteX17721" fmla="*/ 2024250 w 12191954"/>
              <a:gd name="connsiteY17721" fmla="*/ 1179513 h 4397375"/>
              <a:gd name="connsiteX17722" fmla="*/ 2026358 w 12191954"/>
              <a:gd name="connsiteY17722" fmla="*/ 1176338 h 4397375"/>
              <a:gd name="connsiteX17723" fmla="*/ 2027939 w 12191954"/>
              <a:gd name="connsiteY17723" fmla="*/ 1172105 h 4397375"/>
              <a:gd name="connsiteX17724" fmla="*/ 2030047 w 12191954"/>
              <a:gd name="connsiteY17724" fmla="*/ 1166813 h 4397375"/>
              <a:gd name="connsiteX17725" fmla="*/ 2031628 w 12191954"/>
              <a:gd name="connsiteY17725" fmla="*/ 1160992 h 4397375"/>
              <a:gd name="connsiteX17726" fmla="*/ 3491731 w 12191954"/>
              <a:gd name="connsiteY17726" fmla="*/ 1138238 h 4397375"/>
              <a:gd name="connsiteX17727" fmla="*/ 3494918 w 12191954"/>
              <a:gd name="connsiteY17727" fmla="*/ 1138238 h 4397375"/>
              <a:gd name="connsiteX17728" fmla="*/ 3497041 w 12191954"/>
              <a:gd name="connsiteY17728" fmla="*/ 1138238 h 4397375"/>
              <a:gd name="connsiteX17729" fmla="*/ 3500226 w 12191954"/>
              <a:gd name="connsiteY17729" fmla="*/ 1139299 h 4397375"/>
              <a:gd name="connsiteX17730" fmla="*/ 3502350 w 12191954"/>
              <a:gd name="connsiteY17730" fmla="*/ 1140891 h 4397375"/>
              <a:gd name="connsiteX17731" fmla="*/ 3505004 w 12191954"/>
              <a:gd name="connsiteY17731" fmla="*/ 1142483 h 4397375"/>
              <a:gd name="connsiteX17732" fmla="*/ 3508721 w 12191954"/>
              <a:gd name="connsiteY17732" fmla="*/ 1146728 h 4397375"/>
              <a:gd name="connsiteX17733" fmla="*/ 3512968 w 12191954"/>
              <a:gd name="connsiteY17733" fmla="*/ 1152034 h 4397375"/>
              <a:gd name="connsiteX17734" fmla="*/ 3517215 w 12191954"/>
              <a:gd name="connsiteY17734" fmla="*/ 1158402 h 4397375"/>
              <a:gd name="connsiteX17735" fmla="*/ 3524647 w 12191954"/>
              <a:gd name="connsiteY17735" fmla="*/ 1172198 h 4397375"/>
              <a:gd name="connsiteX17736" fmla="*/ 3528364 w 12191954"/>
              <a:gd name="connsiteY17736" fmla="*/ 1178566 h 4397375"/>
              <a:gd name="connsiteX17737" fmla="*/ 3532611 w 12191954"/>
              <a:gd name="connsiteY17737" fmla="*/ 1185464 h 4397375"/>
              <a:gd name="connsiteX17738" fmla="*/ 3536858 w 12191954"/>
              <a:gd name="connsiteY17738" fmla="*/ 1191301 h 4397375"/>
              <a:gd name="connsiteX17739" fmla="*/ 3541635 w 12191954"/>
              <a:gd name="connsiteY17739" fmla="*/ 1195546 h 4397375"/>
              <a:gd name="connsiteX17740" fmla="*/ 3544822 w 12191954"/>
              <a:gd name="connsiteY17740" fmla="*/ 1197138 h 4397375"/>
              <a:gd name="connsiteX17741" fmla="*/ 3546944 w 12191954"/>
              <a:gd name="connsiteY17741" fmla="*/ 1198730 h 4397375"/>
              <a:gd name="connsiteX17742" fmla="*/ 3550131 w 12191954"/>
              <a:gd name="connsiteY17742" fmla="*/ 1199260 h 4397375"/>
              <a:gd name="connsiteX17743" fmla="*/ 3552785 w 12191954"/>
              <a:gd name="connsiteY17743" fmla="*/ 1200322 h 4397375"/>
              <a:gd name="connsiteX17744" fmla="*/ 3552254 w 12191954"/>
              <a:gd name="connsiteY17744" fmla="*/ 1202975 h 4397375"/>
              <a:gd name="connsiteX17745" fmla="*/ 3551723 w 12191954"/>
              <a:gd name="connsiteY17745" fmla="*/ 1206158 h 4397375"/>
              <a:gd name="connsiteX17746" fmla="*/ 3550661 w 12191954"/>
              <a:gd name="connsiteY17746" fmla="*/ 1207750 h 4397375"/>
              <a:gd name="connsiteX17747" fmla="*/ 3549599 w 12191954"/>
              <a:gd name="connsiteY17747" fmla="*/ 1209873 h 4397375"/>
              <a:gd name="connsiteX17748" fmla="*/ 3548007 w 12191954"/>
              <a:gd name="connsiteY17748" fmla="*/ 1210934 h 4397375"/>
              <a:gd name="connsiteX17749" fmla="*/ 3546944 w 12191954"/>
              <a:gd name="connsiteY17749" fmla="*/ 1211465 h 4397375"/>
              <a:gd name="connsiteX17750" fmla="*/ 3543229 w 12191954"/>
              <a:gd name="connsiteY17750" fmla="*/ 1212526 h 4397375"/>
              <a:gd name="connsiteX17751" fmla="*/ 3540043 w 12191954"/>
              <a:gd name="connsiteY17751" fmla="*/ 1212526 h 4397375"/>
              <a:gd name="connsiteX17752" fmla="*/ 3536327 w 12191954"/>
              <a:gd name="connsiteY17752" fmla="*/ 1212526 h 4397375"/>
              <a:gd name="connsiteX17753" fmla="*/ 3532079 w 12191954"/>
              <a:gd name="connsiteY17753" fmla="*/ 1212526 h 4397375"/>
              <a:gd name="connsiteX17754" fmla="*/ 3528364 w 12191954"/>
              <a:gd name="connsiteY17754" fmla="*/ 1213057 h 4397375"/>
              <a:gd name="connsiteX17755" fmla="*/ 3533141 w 12191954"/>
              <a:gd name="connsiteY17755" fmla="*/ 1216771 h 4397375"/>
              <a:gd name="connsiteX17756" fmla="*/ 3536327 w 12191954"/>
              <a:gd name="connsiteY17756" fmla="*/ 1221016 h 4397375"/>
              <a:gd name="connsiteX17757" fmla="*/ 3539513 w 12191954"/>
              <a:gd name="connsiteY17757" fmla="*/ 1225261 h 4397375"/>
              <a:gd name="connsiteX17758" fmla="*/ 3541105 w 12191954"/>
              <a:gd name="connsiteY17758" fmla="*/ 1230037 h 4397375"/>
              <a:gd name="connsiteX17759" fmla="*/ 3542697 w 12191954"/>
              <a:gd name="connsiteY17759" fmla="*/ 1234813 h 4397375"/>
              <a:gd name="connsiteX17760" fmla="*/ 3543229 w 12191954"/>
              <a:gd name="connsiteY17760" fmla="*/ 1239588 h 4397375"/>
              <a:gd name="connsiteX17761" fmla="*/ 3544290 w 12191954"/>
              <a:gd name="connsiteY17761" fmla="*/ 1251262 h 4397375"/>
              <a:gd name="connsiteX17762" fmla="*/ 3544290 w 12191954"/>
              <a:gd name="connsiteY17762" fmla="*/ 1279385 h 4397375"/>
              <a:gd name="connsiteX17763" fmla="*/ 3544822 w 12191954"/>
              <a:gd name="connsiteY17763" fmla="*/ 1296896 h 4397375"/>
              <a:gd name="connsiteX17764" fmla="*/ 3545352 w 12191954"/>
              <a:gd name="connsiteY17764" fmla="*/ 1306448 h 4397375"/>
              <a:gd name="connsiteX17765" fmla="*/ 3546414 w 12191954"/>
              <a:gd name="connsiteY17765" fmla="*/ 1316529 h 4397375"/>
              <a:gd name="connsiteX17766" fmla="*/ 3543229 w 12191954"/>
              <a:gd name="connsiteY17766" fmla="*/ 1314938 h 4397375"/>
              <a:gd name="connsiteX17767" fmla="*/ 3541105 w 12191954"/>
              <a:gd name="connsiteY17767" fmla="*/ 1314407 h 4397375"/>
              <a:gd name="connsiteX17768" fmla="*/ 3538450 w 12191954"/>
              <a:gd name="connsiteY17768" fmla="*/ 1314407 h 4397375"/>
              <a:gd name="connsiteX17769" fmla="*/ 3536858 w 12191954"/>
              <a:gd name="connsiteY17769" fmla="*/ 1314938 h 4397375"/>
              <a:gd name="connsiteX17770" fmla="*/ 3535266 w 12191954"/>
              <a:gd name="connsiteY17770" fmla="*/ 1315999 h 4397375"/>
              <a:gd name="connsiteX17771" fmla="*/ 3533141 w 12191954"/>
              <a:gd name="connsiteY17771" fmla="*/ 1317060 h 4397375"/>
              <a:gd name="connsiteX17772" fmla="*/ 3530487 w 12191954"/>
              <a:gd name="connsiteY17772" fmla="*/ 1320775 h 4397375"/>
              <a:gd name="connsiteX17773" fmla="*/ 3527832 w 12191954"/>
              <a:gd name="connsiteY17773" fmla="*/ 1325020 h 4397375"/>
              <a:gd name="connsiteX17774" fmla="*/ 3525179 w 12191954"/>
              <a:gd name="connsiteY17774" fmla="*/ 1328734 h 4397375"/>
              <a:gd name="connsiteX17775" fmla="*/ 3523055 w 12191954"/>
              <a:gd name="connsiteY17775" fmla="*/ 1329265 h 4397375"/>
              <a:gd name="connsiteX17776" fmla="*/ 3521462 w 12191954"/>
              <a:gd name="connsiteY17776" fmla="*/ 1330326 h 4397375"/>
              <a:gd name="connsiteX17777" fmla="*/ 3518808 w 12191954"/>
              <a:gd name="connsiteY17777" fmla="*/ 1330326 h 4397375"/>
              <a:gd name="connsiteX17778" fmla="*/ 3516683 w 12191954"/>
              <a:gd name="connsiteY17778" fmla="*/ 1329795 h 4397375"/>
              <a:gd name="connsiteX17779" fmla="*/ 3518808 w 12191954"/>
              <a:gd name="connsiteY17779" fmla="*/ 1323428 h 4397375"/>
              <a:gd name="connsiteX17780" fmla="*/ 3521462 w 12191954"/>
              <a:gd name="connsiteY17780" fmla="*/ 1318121 h 4397375"/>
              <a:gd name="connsiteX17781" fmla="*/ 3524647 w 12191954"/>
              <a:gd name="connsiteY17781" fmla="*/ 1313346 h 4397375"/>
              <a:gd name="connsiteX17782" fmla="*/ 3527832 w 12191954"/>
              <a:gd name="connsiteY17782" fmla="*/ 1308570 h 4397375"/>
              <a:gd name="connsiteX17783" fmla="*/ 3534734 w 12191954"/>
              <a:gd name="connsiteY17783" fmla="*/ 1300080 h 4397375"/>
              <a:gd name="connsiteX17784" fmla="*/ 3540575 w 12191954"/>
              <a:gd name="connsiteY17784" fmla="*/ 1291059 h 4397375"/>
              <a:gd name="connsiteX17785" fmla="*/ 3539513 w 12191954"/>
              <a:gd name="connsiteY17785" fmla="*/ 1284692 h 4397375"/>
              <a:gd name="connsiteX17786" fmla="*/ 3537388 w 12191954"/>
              <a:gd name="connsiteY17786" fmla="*/ 1278855 h 4397375"/>
              <a:gd name="connsiteX17787" fmla="*/ 3535796 w 12191954"/>
              <a:gd name="connsiteY17787" fmla="*/ 1274610 h 4397375"/>
              <a:gd name="connsiteX17788" fmla="*/ 3533673 w 12191954"/>
              <a:gd name="connsiteY17788" fmla="*/ 1271426 h 4397375"/>
              <a:gd name="connsiteX17789" fmla="*/ 3532079 w 12191954"/>
              <a:gd name="connsiteY17789" fmla="*/ 1268773 h 4397375"/>
              <a:gd name="connsiteX17790" fmla="*/ 3529956 w 12191954"/>
              <a:gd name="connsiteY17790" fmla="*/ 1267181 h 4397375"/>
              <a:gd name="connsiteX17791" fmla="*/ 3527302 w 12191954"/>
              <a:gd name="connsiteY17791" fmla="*/ 1266120 h 4397375"/>
              <a:gd name="connsiteX17792" fmla="*/ 3525179 w 12191954"/>
              <a:gd name="connsiteY17792" fmla="*/ 1266120 h 4397375"/>
              <a:gd name="connsiteX17793" fmla="*/ 3522524 w 12191954"/>
              <a:gd name="connsiteY17793" fmla="*/ 1266650 h 4397375"/>
              <a:gd name="connsiteX17794" fmla="*/ 3520400 w 12191954"/>
              <a:gd name="connsiteY17794" fmla="*/ 1267181 h 4397375"/>
              <a:gd name="connsiteX17795" fmla="*/ 3515091 w 12191954"/>
              <a:gd name="connsiteY17795" fmla="*/ 1270365 h 4397375"/>
              <a:gd name="connsiteX17796" fmla="*/ 3509782 w 12191954"/>
              <a:gd name="connsiteY17796" fmla="*/ 1274610 h 4397375"/>
              <a:gd name="connsiteX17797" fmla="*/ 3503942 w 12191954"/>
              <a:gd name="connsiteY17797" fmla="*/ 1279385 h 4397375"/>
              <a:gd name="connsiteX17798" fmla="*/ 3498633 w 12191954"/>
              <a:gd name="connsiteY17798" fmla="*/ 1283630 h 4397375"/>
              <a:gd name="connsiteX17799" fmla="*/ 3493856 w 12191954"/>
              <a:gd name="connsiteY17799" fmla="*/ 1286284 h 4397375"/>
              <a:gd name="connsiteX17800" fmla="*/ 3491731 w 12191954"/>
              <a:gd name="connsiteY17800" fmla="*/ 1287345 h 4397375"/>
              <a:gd name="connsiteX17801" fmla="*/ 3489077 w 12191954"/>
              <a:gd name="connsiteY17801" fmla="*/ 1287875 h 4397375"/>
              <a:gd name="connsiteX17802" fmla="*/ 3486954 w 12191954"/>
              <a:gd name="connsiteY17802" fmla="*/ 1287875 h 4397375"/>
              <a:gd name="connsiteX17803" fmla="*/ 3485362 w 12191954"/>
              <a:gd name="connsiteY17803" fmla="*/ 1287875 h 4397375"/>
              <a:gd name="connsiteX17804" fmla="*/ 3482707 w 12191954"/>
              <a:gd name="connsiteY17804" fmla="*/ 1286814 h 4397375"/>
              <a:gd name="connsiteX17805" fmla="*/ 3481645 w 12191954"/>
              <a:gd name="connsiteY17805" fmla="*/ 1284692 h 4397375"/>
              <a:gd name="connsiteX17806" fmla="*/ 3479521 w 12191954"/>
              <a:gd name="connsiteY17806" fmla="*/ 1281508 h 4397375"/>
              <a:gd name="connsiteX17807" fmla="*/ 3477928 w 12191954"/>
              <a:gd name="connsiteY17807" fmla="*/ 1277794 h 4397375"/>
              <a:gd name="connsiteX17808" fmla="*/ 3476867 w 12191954"/>
              <a:gd name="connsiteY17808" fmla="*/ 1273018 h 4397375"/>
              <a:gd name="connsiteX17809" fmla="*/ 3476336 w 12191954"/>
              <a:gd name="connsiteY17809" fmla="*/ 1267181 h 4397375"/>
              <a:gd name="connsiteX17810" fmla="*/ 3475274 w 12191954"/>
              <a:gd name="connsiteY17810" fmla="*/ 1251262 h 4397375"/>
              <a:gd name="connsiteX17811" fmla="*/ 3477928 w 12191954"/>
              <a:gd name="connsiteY17811" fmla="*/ 1252854 h 4397375"/>
              <a:gd name="connsiteX17812" fmla="*/ 3481114 w 12191954"/>
              <a:gd name="connsiteY17812" fmla="*/ 1253385 h 4397375"/>
              <a:gd name="connsiteX17813" fmla="*/ 3483237 w 12191954"/>
              <a:gd name="connsiteY17813" fmla="*/ 1253385 h 4397375"/>
              <a:gd name="connsiteX17814" fmla="*/ 3486422 w 12191954"/>
              <a:gd name="connsiteY17814" fmla="*/ 1253385 h 4397375"/>
              <a:gd name="connsiteX17815" fmla="*/ 3488016 w 12191954"/>
              <a:gd name="connsiteY17815" fmla="*/ 1252323 h 4397375"/>
              <a:gd name="connsiteX17816" fmla="*/ 3490671 w 12191954"/>
              <a:gd name="connsiteY17816" fmla="*/ 1251793 h 4397375"/>
              <a:gd name="connsiteX17817" fmla="*/ 3493856 w 12191954"/>
              <a:gd name="connsiteY17817" fmla="*/ 1249140 h 4397375"/>
              <a:gd name="connsiteX17818" fmla="*/ 3498103 w 12191954"/>
              <a:gd name="connsiteY17818" fmla="*/ 1245425 h 4397375"/>
              <a:gd name="connsiteX17819" fmla="*/ 3501819 w 12191954"/>
              <a:gd name="connsiteY17819" fmla="*/ 1241711 h 4397375"/>
              <a:gd name="connsiteX17820" fmla="*/ 3506066 w 12191954"/>
              <a:gd name="connsiteY17820" fmla="*/ 1240119 h 4397375"/>
              <a:gd name="connsiteX17821" fmla="*/ 3508189 w 12191954"/>
              <a:gd name="connsiteY17821" fmla="*/ 1238527 h 4397375"/>
              <a:gd name="connsiteX17822" fmla="*/ 3510844 w 12191954"/>
              <a:gd name="connsiteY17822" fmla="*/ 1238527 h 4397375"/>
              <a:gd name="connsiteX17823" fmla="*/ 3500757 w 12191954"/>
              <a:gd name="connsiteY17823" fmla="*/ 1233751 h 4397375"/>
              <a:gd name="connsiteX17824" fmla="*/ 3490671 w 12191954"/>
              <a:gd name="connsiteY17824" fmla="*/ 1231098 h 4397375"/>
              <a:gd name="connsiteX17825" fmla="*/ 3481114 w 12191954"/>
              <a:gd name="connsiteY17825" fmla="*/ 1229506 h 4397375"/>
              <a:gd name="connsiteX17826" fmla="*/ 3472089 w 12191954"/>
              <a:gd name="connsiteY17826" fmla="*/ 1228445 h 4397375"/>
              <a:gd name="connsiteX17827" fmla="*/ 3463594 w 12191954"/>
              <a:gd name="connsiteY17827" fmla="*/ 1229506 h 4397375"/>
              <a:gd name="connsiteX17828" fmla="*/ 3455631 w 12191954"/>
              <a:gd name="connsiteY17828" fmla="*/ 1230567 h 4397375"/>
              <a:gd name="connsiteX17829" fmla="*/ 3447137 w 12191954"/>
              <a:gd name="connsiteY17829" fmla="*/ 1233221 h 4397375"/>
              <a:gd name="connsiteX17830" fmla="*/ 3438643 w 12191954"/>
              <a:gd name="connsiteY17830" fmla="*/ 1236404 h 4397375"/>
              <a:gd name="connsiteX17831" fmla="*/ 3430148 w 12191954"/>
              <a:gd name="connsiteY17831" fmla="*/ 1240649 h 4397375"/>
              <a:gd name="connsiteX17832" fmla="*/ 3421653 w 12191954"/>
              <a:gd name="connsiteY17832" fmla="*/ 1244894 h 4397375"/>
              <a:gd name="connsiteX17833" fmla="*/ 3403603 w 12191954"/>
              <a:gd name="connsiteY17833" fmla="*/ 1255507 h 4397375"/>
              <a:gd name="connsiteX17834" fmla="*/ 3383429 w 12191954"/>
              <a:gd name="connsiteY17834" fmla="*/ 1266120 h 4397375"/>
              <a:gd name="connsiteX17835" fmla="*/ 3372811 w 12191954"/>
              <a:gd name="connsiteY17835" fmla="*/ 1271426 h 4397375"/>
              <a:gd name="connsiteX17836" fmla="*/ 3360601 w 12191954"/>
              <a:gd name="connsiteY17836" fmla="*/ 1276732 h 4397375"/>
              <a:gd name="connsiteX17837" fmla="*/ 3362724 w 12191954"/>
              <a:gd name="connsiteY17837" fmla="*/ 1271957 h 4397375"/>
              <a:gd name="connsiteX17838" fmla="*/ 3363786 w 12191954"/>
              <a:gd name="connsiteY17838" fmla="*/ 1266650 h 4397375"/>
              <a:gd name="connsiteX17839" fmla="*/ 3365378 w 12191954"/>
              <a:gd name="connsiteY17839" fmla="*/ 1254976 h 4397375"/>
              <a:gd name="connsiteX17840" fmla="*/ 3366971 w 12191954"/>
              <a:gd name="connsiteY17840" fmla="*/ 1241180 h 4397375"/>
              <a:gd name="connsiteX17841" fmla="*/ 3366971 w 12191954"/>
              <a:gd name="connsiteY17841" fmla="*/ 1225261 h 4397375"/>
              <a:gd name="connsiteX17842" fmla="*/ 3362724 w 12191954"/>
              <a:gd name="connsiteY17842" fmla="*/ 1224731 h 4397375"/>
              <a:gd name="connsiteX17843" fmla="*/ 3358477 w 12191954"/>
              <a:gd name="connsiteY17843" fmla="*/ 1225261 h 4397375"/>
              <a:gd name="connsiteX17844" fmla="*/ 3354761 w 12191954"/>
              <a:gd name="connsiteY17844" fmla="*/ 1226853 h 4397375"/>
              <a:gd name="connsiteX17845" fmla="*/ 3352106 w 12191954"/>
              <a:gd name="connsiteY17845" fmla="*/ 1230037 h 4397375"/>
              <a:gd name="connsiteX17846" fmla="*/ 3348920 w 12191954"/>
              <a:gd name="connsiteY17846" fmla="*/ 1232690 h 4397375"/>
              <a:gd name="connsiteX17847" fmla="*/ 3346267 w 12191954"/>
              <a:gd name="connsiteY17847" fmla="*/ 1235874 h 4397375"/>
              <a:gd name="connsiteX17848" fmla="*/ 3342019 w 12191954"/>
              <a:gd name="connsiteY17848" fmla="*/ 1242241 h 4397375"/>
              <a:gd name="connsiteX17849" fmla="*/ 3339364 w 12191954"/>
              <a:gd name="connsiteY17849" fmla="*/ 1244894 h 4397375"/>
              <a:gd name="connsiteX17850" fmla="*/ 3337772 w 12191954"/>
              <a:gd name="connsiteY17850" fmla="*/ 1246486 h 4397375"/>
              <a:gd name="connsiteX17851" fmla="*/ 3335117 w 12191954"/>
              <a:gd name="connsiteY17851" fmla="*/ 1247017 h 4397375"/>
              <a:gd name="connsiteX17852" fmla="*/ 3333525 w 12191954"/>
              <a:gd name="connsiteY17852" fmla="*/ 1245956 h 4397375"/>
              <a:gd name="connsiteX17853" fmla="*/ 3331402 w 12191954"/>
              <a:gd name="connsiteY17853" fmla="*/ 1243303 h 4397375"/>
              <a:gd name="connsiteX17854" fmla="*/ 3329278 w 12191954"/>
              <a:gd name="connsiteY17854" fmla="*/ 1239588 h 4397375"/>
              <a:gd name="connsiteX17855" fmla="*/ 3327154 w 12191954"/>
              <a:gd name="connsiteY17855" fmla="*/ 1233221 h 4397375"/>
              <a:gd name="connsiteX17856" fmla="*/ 3325030 w 12191954"/>
              <a:gd name="connsiteY17856" fmla="*/ 1224731 h 4397375"/>
              <a:gd name="connsiteX17857" fmla="*/ 3320783 w 12191954"/>
              <a:gd name="connsiteY17857" fmla="*/ 1232690 h 4397375"/>
              <a:gd name="connsiteX17858" fmla="*/ 3318129 w 12191954"/>
              <a:gd name="connsiteY17858" fmla="*/ 1241711 h 4397375"/>
              <a:gd name="connsiteX17859" fmla="*/ 3314944 w 12191954"/>
              <a:gd name="connsiteY17859" fmla="*/ 1252323 h 4397375"/>
              <a:gd name="connsiteX17860" fmla="*/ 3312820 w 12191954"/>
              <a:gd name="connsiteY17860" fmla="*/ 1262936 h 4397375"/>
              <a:gd name="connsiteX17861" fmla="*/ 3309635 w 12191954"/>
              <a:gd name="connsiteY17861" fmla="*/ 1265058 h 4397375"/>
              <a:gd name="connsiteX17862" fmla="*/ 3306449 w 12191954"/>
              <a:gd name="connsiteY17862" fmla="*/ 1266120 h 4397375"/>
              <a:gd name="connsiteX17863" fmla="*/ 3304326 w 12191954"/>
              <a:gd name="connsiteY17863" fmla="*/ 1266650 h 4397375"/>
              <a:gd name="connsiteX17864" fmla="*/ 3301141 w 12191954"/>
              <a:gd name="connsiteY17864" fmla="*/ 1266650 h 4397375"/>
              <a:gd name="connsiteX17865" fmla="*/ 3298486 w 12191954"/>
              <a:gd name="connsiteY17865" fmla="*/ 1266120 h 4397375"/>
              <a:gd name="connsiteX17866" fmla="*/ 3295301 w 12191954"/>
              <a:gd name="connsiteY17866" fmla="*/ 1265589 h 4397375"/>
              <a:gd name="connsiteX17867" fmla="*/ 3289460 w 12191954"/>
              <a:gd name="connsiteY17867" fmla="*/ 1262936 h 4397375"/>
              <a:gd name="connsiteX17868" fmla="*/ 3283621 w 12191954"/>
              <a:gd name="connsiteY17868" fmla="*/ 1259752 h 4397375"/>
              <a:gd name="connsiteX17869" fmla="*/ 3277781 w 12191954"/>
              <a:gd name="connsiteY17869" fmla="*/ 1254976 h 4397375"/>
              <a:gd name="connsiteX17870" fmla="*/ 3266101 w 12191954"/>
              <a:gd name="connsiteY17870" fmla="*/ 1245425 h 4397375"/>
              <a:gd name="connsiteX17871" fmla="*/ 3260792 w 12191954"/>
              <a:gd name="connsiteY17871" fmla="*/ 1241180 h 4397375"/>
              <a:gd name="connsiteX17872" fmla="*/ 3255484 w 12191954"/>
              <a:gd name="connsiteY17872" fmla="*/ 1237466 h 4397375"/>
              <a:gd name="connsiteX17873" fmla="*/ 3250705 w 12191954"/>
              <a:gd name="connsiteY17873" fmla="*/ 1234813 h 4397375"/>
              <a:gd name="connsiteX17874" fmla="*/ 3248582 w 12191954"/>
              <a:gd name="connsiteY17874" fmla="*/ 1233751 h 4397375"/>
              <a:gd name="connsiteX17875" fmla="*/ 3245927 w 12191954"/>
              <a:gd name="connsiteY17875" fmla="*/ 1233221 h 4397375"/>
              <a:gd name="connsiteX17876" fmla="*/ 3243804 w 12191954"/>
              <a:gd name="connsiteY17876" fmla="*/ 1233221 h 4397375"/>
              <a:gd name="connsiteX17877" fmla="*/ 3241149 w 12191954"/>
              <a:gd name="connsiteY17877" fmla="*/ 1233751 h 4397375"/>
              <a:gd name="connsiteX17878" fmla="*/ 3239026 w 12191954"/>
              <a:gd name="connsiteY17878" fmla="*/ 1235343 h 4397375"/>
              <a:gd name="connsiteX17879" fmla="*/ 3236371 w 12191954"/>
              <a:gd name="connsiteY17879" fmla="*/ 1236935 h 4397375"/>
              <a:gd name="connsiteX17880" fmla="*/ 3234778 w 12191954"/>
              <a:gd name="connsiteY17880" fmla="*/ 1238527 h 4397375"/>
              <a:gd name="connsiteX17881" fmla="*/ 3232655 w 12191954"/>
              <a:gd name="connsiteY17881" fmla="*/ 1241711 h 4397375"/>
              <a:gd name="connsiteX17882" fmla="*/ 3230531 w 12191954"/>
              <a:gd name="connsiteY17882" fmla="*/ 1245425 h 4397375"/>
              <a:gd name="connsiteX17883" fmla="*/ 3228939 w 12191954"/>
              <a:gd name="connsiteY17883" fmla="*/ 1250201 h 4397375"/>
              <a:gd name="connsiteX17884" fmla="*/ 3227877 w 12191954"/>
              <a:gd name="connsiteY17884" fmla="*/ 1243303 h 4397375"/>
              <a:gd name="connsiteX17885" fmla="*/ 3227346 w 12191954"/>
              <a:gd name="connsiteY17885" fmla="*/ 1237996 h 4397375"/>
              <a:gd name="connsiteX17886" fmla="*/ 3227346 w 12191954"/>
              <a:gd name="connsiteY17886" fmla="*/ 1233221 h 4397375"/>
              <a:gd name="connsiteX17887" fmla="*/ 3227877 w 12191954"/>
              <a:gd name="connsiteY17887" fmla="*/ 1230037 h 4397375"/>
              <a:gd name="connsiteX17888" fmla="*/ 3228939 w 12191954"/>
              <a:gd name="connsiteY17888" fmla="*/ 1226322 h 4397375"/>
              <a:gd name="connsiteX17889" fmla="*/ 3230001 w 12191954"/>
              <a:gd name="connsiteY17889" fmla="*/ 1223139 h 4397375"/>
              <a:gd name="connsiteX17890" fmla="*/ 3231593 w 12191954"/>
              <a:gd name="connsiteY17890" fmla="*/ 1221547 h 4397375"/>
              <a:gd name="connsiteX17891" fmla="*/ 3232655 w 12191954"/>
              <a:gd name="connsiteY17891" fmla="*/ 1218894 h 4397375"/>
              <a:gd name="connsiteX17892" fmla="*/ 3235310 w 12191954"/>
              <a:gd name="connsiteY17892" fmla="*/ 1217832 h 4397375"/>
              <a:gd name="connsiteX17893" fmla="*/ 3236902 w 12191954"/>
              <a:gd name="connsiteY17893" fmla="*/ 1216771 h 4397375"/>
              <a:gd name="connsiteX17894" fmla="*/ 3242211 w 12191954"/>
              <a:gd name="connsiteY17894" fmla="*/ 1215710 h 4397375"/>
              <a:gd name="connsiteX17895" fmla="*/ 3247520 w 12191954"/>
              <a:gd name="connsiteY17895" fmla="*/ 1215710 h 4397375"/>
              <a:gd name="connsiteX17896" fmla="*/ 3253891 w 12191954"/>
              <a:gd name="connsiteY17896" fmla="*/ 1215710 h 4397375"/>
              <a:gd name="connsiteX17897" fmla="*/ 3260262 w 12191954"/>
              <a:gd name="connsiteY17897" fmla="*/ 1215710 h 4397375"/>
              <a:gd name="connsiteX17898" fmla="*/ 3266633 w 12191954"/>
              <a:gd name="connsiteY17898" fmla="*/ 1215710 h 4397375"/>
              <a:gd name="connsiteX17899" fmla="*/ 3273003 w 12191954"/>
              <a:gd name="connsiteY17899" fmla="*/ 1214649 h 4397375"/>
              <a:gd name="connsiteX17900" fmla="*/ 3275657 w 12191954"/>
              <a:gd name="connsiteY17900" fmla="*/ 1213587 h 4397375"/>
              <a:gd name="connsiteX17901" fmla="*/ 3278843 w 12191954"/>
              <a:gd name="connsiteY17901" fmla="*/ 1212526 h 4397375"/>
              <a:gd name="connsiteX17902" fmla="*/ 3281498 w 12191954"/>
              <a:gd name="connsiteY17902" fmla="*/ 1210934 h 4397375"/>
              <a:gd name="connsiteX17903" fmla="*/ 3284152 w 12191954"/>
              <a:gd name="connsiteY17903" fmla="*/ 1208812 h 4397375"/>
              <a:gd name="connsiteX17904" fmla="*/ 3286276 w 12191954"/>
              <a:gd name="connsiteY17904" fmla="*/ 1206689 h 4397375"/>
              <a:gd name="connsiteX17905" fmla="*/ 3288930 w 12191954"/>
              <a:gd name="connsiteY17905" fmla="*/ 1203505 h 4397375"/>
              <a:gd name="connsiteX17906" fmla="*/ 3290523 w 12191954"/>
              <a:gd name="connsiteY17906" fmla="*/ 1200322 h 4397375"/>
              <a:gd name="connsiteX17907" fmla="*/ 3292646 w 12191954"/>
              <a:gd name="connsiteY17907" fmla="*/ 1196077 h 4397375"/>
              <a:gd name="connsiteX17908" fmla="*/ 3293708 w 12191954"/>
              <a:gd name="connsiteY17908" fmla="*/ 1191301 h 4397375"/>
              <a:gd name="connsiteX17909" fmla="*/ 3294770 w 12191954"/>
              <a:gd name="connsiteY17909" fmla="*/ 1185995 h 4397375"/>
              <a:gd name="connsiteX17910" fmla="*/ 3300609 w 12191954"/>
              <a:gd name="connsiteY17910" fmla="*/ 1190770 h 4397375"/>
              <a:gd name="connsiteX17911" fmla="*/ 3306449 w 12191954"/>
              <a:gd name="connsiteY17911" fmla="*/ 1195015 h 4397375"/>
              <a:gd name="connsiteX17912" fmla="*/ 3312820 w 12191954"/>
              <a:gd name="connsiteY17912" fmla="*/ 1198199 h 4397375"/>
              <a:gd name="connsiteX17913" fmla="*/ 3318659 w 12191954"/>
              <a:gd name="connsiteY17913" fmla="*/ 1201383 h 4397375"/>
              <a:gd name="connsiteX17914" fmla="*/ 3324499 w 12191954"/>
              <a:gd name="connsiteY17914" fmla="*/ 1202975 h 4397375"/>
              <a:gd name="connsiteX17915" fmla="*/ 3330340 w 12191954"/>
              <a:gd name="connsiteY17915" fmla="*/ 1204036 h 4397375"/>
              <a:gd name="connsiteX17916" fmla="*/ 3336179 w 12191954"/>
              <a:gd name="connsiteY17916" fmla="*/ 1205097 h 4397375"/>
              <a:gd name="connsiteX17917" fmla="*/ 3343081 w 12191954"/>
              <a:gd name="connsiteY17917" fmla="*/ 1205097 h 4397375"/>
              <a:gd name="connsiteX17918" fmla="*/ 3348920 w 12191954"/>
              <a:gd name="connsiteY17918" fmla="*/ 1204036 h 4397375"/>
              <a:gd name="connsiteX17919" fmla="*/ 3354761 w 12191954"/>
              <a:gd name="connsiteY17919" fmla="*/ 1202975 h 4397375"/>
              <a:gd name="connsiteX17920" fmla="*/ 3360601 w 12191954"/>
              <a:gd name="connsiteY17920" fmla="*/ 1201913 h 4397375"/>
              <a:gd name="connsiteX17921" fmla="*/ 3366971 w 12191954"/>
              <a:gd name="connsiteY17921" fmla="*/ 1200322 h 4397375"/>
              <a:gd name="connsiteX17922" fmla="*/ 3379182 w 12191954"/>
              <a:gd name="connsiteY17922" fmla="*/ 1196077 h 4397375"/>
              <a:gd name="connsiteX17923" fmla="*/ 3391392 w 12191954"/>
              <a:gd name="connsiteY17923" fmla="*/ 1190240 h 4397375"/>
              <a:gd name="connsiteX17924" fmla="*/ 3414221 w 12191954"/>
              <a:gd name="connsiteY17924" fmla="*/ 1178035 h 4397375"/>
              <a:gd name="connsiteX17925" fmla="*/ 3424839 w 12191954"/>
              <a:gd name="connsiteY17925" fmla="*/ 1172729 h 4397375"/>
              <a:gd name="connsiteX17926" fmla="*/ 3436518 w 12191954"/>
              <a:gd name="connsiteY17926" fmla="*/ 1167423 h 4397375"/>
              <a:gd name="connsiteX17927" fmla="*/ 3446606 w 12191954"/>
              <a:gd name="connsiteY17927" fmla="*/ 1163177 h 4397375"/>
              <a:gd name="connsiteX17928" fmla="*/ 3451915 w 12191954"/>
              <a:gd name="connsiteY17928" fmla="*/ 1161586 h 4397375"/>
              <a:gd name="connsiteX17929" fmla="*/ 3456693 w 12191954"/>
              <a:gd name="connsiteY17929" fmla="*/ 1160524 h 4397375"/>
              <a:gd name="connsiteX17930" fmla="*/ 3461470 w 12191954"/>
              <a:gd name="connsiteY17930" fmla="*/ 1159463 h 4397375"/>
              <a:gd name="connsiteX17931" fmla="*/ 3466249 w 12191954"/>
              <a:gd name="connsiteY17931" fmla="*/ 1159463 h 4397375"/>
              <a:gd name="connsiteX17932" fmla="*/ 3470496 w 12191954"/>
              <a:gd name="connsiteY17932" fmla="*/ 1160524 h 4397375"/>
              <a:gd name="connsiteX17933" fmla="*/ 3475274 w 12191954"/>
              <a:gd name="connsiteY17933" fmla="*/ 1161055 h 4397375"/>
              <a:gd name="connsiteX17934" fmla="*/ 3476867 w 12191954"/>
              <a:gd name="connsiteY17934" fmla="*/ 1159463 h 4397375"/>
              <a:gd name="connsiteX17935" fmla="*/ 3478460 w 12191954"/>
              <a:gd name="connsiteY17935" fmla="*/ 1157871 h 4397375"/>
              <a:gd name="connsiteX17936" fmla="*/ 3478460 w 12191954"/>
              <a:gd name="connsiteY17936" fmla="*/ 1156279 h 4397375"/>
              <a:gd name="connsiteX17937" fmla="*/ 3478460 w 12191954"/>
              <a:gd name="connsiteY17937" fmla="*/ 1153626 h 4397375"/>
              <a:gd name="connsiteX17938" fmla="*/ 3477928 w 12191954"/>
              <a:gd name="connsiteY17938" fmla="*/ 1151504 h 4397375"/>
              <a:gd name="connsiteX17939" fmla="*/ 3477398 w 12191954"/>
              <a:gd name="connsiteY17939" fmla="*/ 1149381 h 4397375"/>
              <a:gd name="connsiteX17940" fmla="*/ 3476336 w 12191954"/>
              <a:gd name="connsiteY17940" fmla="*/ 1148320 h 4397375"/>
              <a:gd name="connsiteX17941" fmla="*/ 3475274 w 12191954"/>
              <a:gd name="connsiteY17941" fmla="*/ 1147789 h 4397375"/>
              <a:gd name="connsiteX17942" fmla="*/ 3478460 w 12191954"/>
              <a:gd name="connsiteY17942" fmla="*/ 1144605 h 4397375"/>
              <a:gd name="connsiteX17943" fmla="*/ 3482175 w 12191954"/>
              <a:gd name="connsiteY17943" fmla="*/ 1141952 h 4397375"/>
              <a:gd name="connsiteX17944" fmla="*/ 3485892 w 12191954"/>
              <a:gd name="connsiteY17944" fmla="*/ 1139830 h 4397375"/>
              <a:gd name="connsiteX17945" fmla="*/ 3488546 w 12191954"/>
              <a:gd name="connsiteY17945" fmla="*/ 1138769 h 4397375"/>
              <a:gd name="connsiteX17946" fmla="*/ 4644254 w 12191954"/>
              <a:gd name="connsiteY17946" fmla="*/ 1131888 h 4397375"/>
              <a:gd name="connsiteX17947" fmla="*/ 4646942 w 12191954"/>
              <a:gd name="connsiteY17947" fmla="*/ 1138789 h 4397375"/>
              <a:gd name="connsiteX17948" fmla="*/ 4649627 w 12191954"/>
              <a:gd name="connsiteY17948" fmla="*/ 1144628 h 4397375"/>
              <a:gd name="connsiteX17949" fmla="*/ 4652314 w 12191954"/>
              <a:gd name="connsiteY17949" fmla="*/ 1149936 h 4397375"/>
              <a:gd name="connsiteX17950" fmla="*/ 4655540 w 12191954"/>
              <a:gd name="connsiteY17950" fmla="*/ 1153652 h 4397375"/>
              <a:gd name="connsiteX17951" fmla="*/ 4658225 w 12191954"/>
              <a:gd name="connsiteY17951" fmla="*/ 1156837 h 4397375"/>
              <a:gd name="connsiteX17952" fmla="*/ 4660914 w 12191954"/>
              <a:gd name="connsiteY17952" fmla="*/ 1158961 h 4397375"/>
              <a:gd name="connsiteX17953" fmla="*/ 4663606 w 12191954"/>
              <a:gd name="connsiteY17953" fmla="*/ 1161084 h 4397375"/>
              <a:gd name="connsiteX17954" fmla="*/ 4666833 w 12191954"/>
              <a:gd name="connsiteY17954" fmla="*/ 1162146 h 4397375"/>
              <a:gd name="connsiteX17955" fmla="*/ 4672741 w 12191954"/>
              <a:gd name="connsiteY17955" fmla="*/ 1163738 h 4397375"/>
              <a:gd name="connsiteX17956" fmla="*/ 4679193 w 12191954"/>
              <a:gd name="connsiteY17956" fmla="*/ 1164800 h 4397375"/>
              <a:gd name="connsiteX17957" fmla="*/ 4686178 w 12191954"/>
              <a:gd name="connsiteY17957" fmla="*/ 1166923 h 4397375"/>
              <a:gd name="connsiteX17958" fmla="*/ 4688867 w 12191954"/>
              <a:gd name="connsiteY17958" fmla="*/ 1168516 h 4397375"/>
              <a:gd name="connsiteX17959" fmla="*/ 4692626 w 12191954"/>
              <a:gd name="connsiteY17959" fmla="*/ 1171170 h 4397375"/>
              <a:gd name="connsiteX17960" fmla="*/ 4688867 w 12191954"/>
              <a:gd name="connsiteY17960" fmla="*/ 1179132 h 4397375"/>
              <a:gd name="connsiteX17961" fmla="*/ 4686178 w 12191954"/>
              <a:gd name="connsiteY17961" fmla="*/ 1187626 h 4397375"/>
              <a:gd name="connsiteX17962" fmla="*/ 4681880 w 12191954"/>
              <a:gd name="connsiteY17962" fmla="*/ 1201427 h 4397375"/>
              <a:gd name="connsiteX17963" fmla="*/ 4679193 w 12191954"/>
              <a:gd name="connsiteY17963" fmla="*/ 1212575 h 4397375"/>
              <a:gd name="connsiteX17964" fmla="*/ 4677581 w 12191954"/>
              <a:gd name="connsiteY17964" fmla="*/ 1221599 h 4397375"/>
              <a:gd name="connsiteX17965" fmla="*/ 4676506 w 12191954"/>
              <a:gd name="connsiteY17965" fmla="*/ 1224253 h 4397375"/>
              <a:gd name="connsiteX17966" fmla="*/ 4675428 w 12191954"/>
              <a:gd name="connsiteY17966" fmla="*/ 1226908 h 4397375"/>
              <a:gd name="connsiteX17967" fmla="*/ 4673817 w 12191954"/>
              <a:gd name="connsiteY17967" fmla="*/ 1227969 h 4397375"/>
              <a:gd name="connsiteX17968" fmla="*/ 4672741 w 12191954"/>
              <a:gd name="connsiteY17968" fmla="*/ 1228500 h 4397375"/>
              <a:gd name="connsiteX17969" fmla="*/ 4671131 w 12191954"/>
              <a:gd name="connsiteY17969" fmla="*/ 1228500 h 4397375"/>
              <a:gd name="connsiteX17970" fmla="*/ 4668446 w 12191954"/>
              <a:gd name="connsiteY17970" fmla="*/ 1227438 h 4397375"/>
              <a:gd name="connsiteX17971" fmla="*/ 4661991 w 12191954"/>
              <a:gd name="connsiteY17971" fmla="*/ 1222661 h 4397375"/>
              <a:gd name="connsiteX17972" fmla="*/ 4660378 w 12191954"/>
              <a:gd name="connsiteY17972" fmla="*/ 1223192 h 4397375"/>
              <a:gd name="connsiteX17973" fmla="*/ 4658763 w 12191954"/>
              <a:gd name="connsiteY17973" fmla="*/ 1224253 h 4397375"/>
              <a:gd name="connsiteX17974" fmla="*/ 4657688 w 12191954"/>
              <a:gd name="connsiteY17974" fmla="*/ 1226377 h 4397375"/>
              <a:gd name="connsiteX17975" fmla="*/ 4657688 w 12191954"/>
              <a:gd name="connsiteY17975" fmla="*/ 1228500 h 4397375"/>
              <a:gd name="connsiteX17976" fmla="*/ 4658225 w 12191954"/>
              <a:gd name="connsiteY17976" fmla="*/ 1235401 h 4397375"/>
              <a:gd name="connsiteX17977" fmla="*/ 4660378 w 12191954"/>
              <a:gd name="connsiteY17977" fmla="*/ 1243363 h 4397375"/>
              <a:gd name="connsiteX17978" fmla="*/ 4661991 w 12191954"/>
              <a:gd name="connsiteY17978" fmla="*/ 1252918 h 4397375"/>
              <a:gd name="connsiteX17979" fmla="*/ 4663606 w 12191954"/>
              <a:gd name="connsiteY17979" fmla="*/ 1263535 h 4397375"/>
              <a:gd name="connsiteX17980" fmla="*/ 4663606 w 12191954"/>
              <a:gd name="connsiteY17980" fmla="*/ 1269905 h 4397375"/>
              <a:gd name="connsiteX17981" fmla="*/ 4663606 w 12191954"/>
              <a:gd name="connsiteY17981" fmla="*/ 1275214 h 4397375"/>
              <a:gd name="connsiteX17982" fmla="*/ 4663068 w 12191954"/>
              <a:gd name="connsiteY17982" fmla="*/ 1281053 h 4397375"/>
              <a:gd name="connsiteX17983" fmla="*/ 4661991 w 12191954"/>
              <a:gd name="connsiteY17983" fmla="*/ 1287423 h 4397375"/>
              <a:gd name="connsiteX17984" fmla="*/ 4660378 w 12191954"/>
              <a:gd name="connsiteY17984" fmla="*/ 1284238 h 4397375"/>
              <a:gd name="connsiteX17985" fmla="*/ 4658225 w 12191954"/>
              <a:gd name="connsiteY17985" fmla="*/ 1281053 h 4397375"/>
              <a:gd name="connsiteX17986" fmla="*/ 4656614 w 12191954"/>
              <a:gd name="connsiteY17986" fmla="*/ 1278399 h 4397375"/>
              <a:gd name="connsiteX17987" fmla="*/ 4653928 w 12191954"/>
              <a:gd name="connsiteY17987" fmla="*/ 1277337 h 4397375"/>
              <a:gd name="connsiteX17988" fmla="*/ 4652314 w 12191954"/>
              <a:gd name="connsiteY17988" fmla="*/ 1276806 h 4397375"/>
              <a:gd name="connsiteX17989" fmla="*/ 4649627 w 12191954"/>
              <a:gd name="connsiteY17989" fmla="*/ 1276275 h 4397375"/>
              <a:gd name="connsiteX17990" fmla="*/ 4648017 w 12191954"/>
              <a:gd name="connsiteY17990" fmla="*/ 1276806 h 4397375"/>
              <a:gd name="connsiteX17991" fmla="*/ 4645868 w 12191954"/>
              <a:gd name="connsiteY17991" fmla="*/ 1277337 h 4397375"/>
              <a:gd name="connsiteX17992" fmla="*/ 4643178 w 12191954"/>
              <a:gd name="connsiteY17992" fmla="*/ 1279460 h 4397375"/>
              <a:gd name="connsiteX17993" fmla="*/ 4641568 w 12191954"/>
              <a:gd name="connsiteY17993" fmla="*/ 1281053 h 4397375"/>
              <a:gd name="connsiteX17994" fmla="*/ 4637804 w 12191954"/>
              <a:gd name="connsiteY17994" fmla="*/ 1285830 h 4397375"/>
              <a:gd name="connsiteX17995" fmla="*/ 4634038 w 12191954"/>
              <a:gd name="connsiteY17995" fmla="*/ 1292200 h 4397375"/>
              <a:gd name="connsiteX17996" fmla="*/ 4631892 w 12191954"/>
              <a:gd name="connsiteY17996" fmla="*/ 1300163 h 4397375"/>
              <a:gd name="connsiteX17997" fmla="*/ 4628667 w 12191954"/>
              <a:gd name="connsiteY17997" fmla="*/ 1296978 h 4397375"/>
              <a:gd name="connsiteX17998" fmla="*/ 4626516 w 12191954"/>
              <a:gd name="connsiteY17998" fmla="*/ 1293262 h 4397375"/>
              <a:gd name="connsiteX17999" fmla="*/ 4625441 w 12191954"/>
              <a:gd name="connsiteY17999" fmla="*/ 1289546 h 4397375"/>
              <a:gd name="connsiteX18000" fmla="*/ 4624368 w 12191954"/>
              <a:gd name="connsiteY18000" fmla="*/ 1285299 h 4397375"/>
              <a:gd name="connsiteX18001" fmla="*/ 4624368 w 12191954"/>
              <a:gd name="connsiteY18001" fmla="*/ 1280522 h 4397375"/>
              <a:gd name="connsiteX18002" fmla="*/ 4625441 w 12191954"/>
              <a:gd name="connsiteY18002" fmla="*/ 1276275 h 4397375"/>
              <a:gd name="connsiteX18003" fmla="*/ 4625981 w 12191954"/>
              <a:gd name="connsiteY18003" fmla="*/ 1272029 h 4397375"/>
              <a:gd name="connsiteX18004" fmla="*/ 4627593 w 12191954"/>
              <a:gd name="connsiteY18004" fmla="*/ 1267782 h 4397375"/>
              <a:gd name="connsiteX18005" fmla="*/ 4629204 w 12191954"/>
              <a:gd name="connsiteY18005" fmla="*/ 1264597 h 4397375"/>
              <a:gd name="connsiteX18006" fmla="*/ 4631892 w 12191954"/>
              <a:gd name="connsiteY18006" fmla="*/ 1261412 h 4397375"/>
              <a:gd name="connsiteX18007" fmla="*/ 4634038 w 12191954"/>
              <a:gd name="connsiteY18007" fmla="*/ 1258758 h 4397375"/>
              <a:gd name="connsiteX18008" fmla="*/ 4637268 w 12191954"/>
              <a:gd name="connsiteY18008" fmla="*/ 1257696 h 4397375"/>
              <a:gd name="connsiteX18009" fmla="*/ 4640493 w 12191954"/>
              <a:gd name="connsiteY18009" fmla="*/ 1256634 h 4397375"/>
              <a:gd name="connsiteX18010" fmla="*/ 4643178 w 12191954"/>
              <a:gd name="connsiteY18010" fmla="*/ 1257165 h 4397375"/>
              <a:gd name="connsiteX18011" fmla="*/ 4646942 w 12191954"/>
              <a:gd name="connsiteY18011" fmla="*/ 1258227 h 4397375"/>
              <a:gd name="connsiteX18012" fmla="*/ 4649627 w 12191954"/>
              <a:gd name="connsiteY18012" fmla="*/ 1261412 h 4397375"/>
              <a:gd name="connsiteX18013" fmla="*/ 4648017 w 12191954"/>
              <a:gd name="connsiteY18013" fmla="*/ 1251857 h 4397375"/>
              <a:gd name="connsiteX18014" fmla="*/ 4646404 w 12191954"/>
              <a:gd name="connsiteY18014" fmla="*/ 1242833 h 4397375"/>
              <a:gd name="connsiteX18015" fmla="*/ 4641568 w 12191954"/>
              <a:gd name="connsiteY18015" fmla="*/ 1227438 h 4397375"/>
              <a:gd name="connsiteX18016" fmla="*/ 4640493 w 12191954"/>
              <a:gd name="connsiteY18016" fmla="*/ 1220537 h 4397375"/>
              <a:gd name="connsiteX18017" fmla="*/ 4639422 w 12191954"/>
              <a:gd name="connsiteY18017" fmla="*/ 1212575 h 4397375"/>
              <a:gd name="connsiteX18018" fmla="*/ 4640493 w 12191954"/>
              <a:gd name="connsiteY18018" fmla="*/ 1208859 h 4397375"/>
              <a:gd name="connsiteX18019" fmla="*/ 4641030 w 12191954"/>
              <a:gd name="connsiteY18019" fmla="*/ 1204612 h 4397375"/>
              <a:gd name="connsiteX18020" fmla="*/ 4642104 w 12191954"/>
              <a:gd name="connsiteY18020" fmla="*/ 1200897 h 4397375"/>
              <a:gd name="connsiteX18021" fmla="*/ 4643717 w 12191954"/>
              <a:gd name="connsiteY18021" fmla="*/ 1196650 h 4397375"/>
              <a:gd name="connsiteX18022" fmla="*/ 4641568 w 12191954"/>
              <a:gd name="connsiteY18022" fmla="*/ 1196119 h 4397375"/>
              <a:gd name="connsiteX18023" fmla="*/ 4639422 w 12191954"/>
              <a:gd name="connsiteY18023" fmla="*/ 1196650 h 4397375"/>
              <a:gd name="connsiteX18024" fmla="*/ 4637268 w 12191954"/>
              <a:gd name="connsiteY18024" fmla="*/ 1197181 h 4397375"/>
              <a:gd name="connsiteX18025" fmla="*/ 4636190 w 12191954"/>
              <a:gd name="connsiteY18025" fmla="*/ 1198242 h 4397375"/>
              <a:gd name="connsiteX18026" fmla="*/ 4634038 w 12191954"/>
              <a:gd name="connsiteY18026" fmla="*/ 1200897 h 4397375"/>
              <a:gd name="connsiteX18027" fmla="*/ 4633503 w 12191954"/>
              <a:gd name="connsiteY18027" fmla="*/ 1203020 h 4397375"/>
              <a:gd name="connsiteX18028" fmla="*/ 4631892 w 12191954"/>
              <a:gd name="connsiteY18028" fmla="*/ 1209390 h 4397375"/>
              <a:gd name="connsiteX18029" fmla="*/ 4629204 w 12191954"/>
              <a:gd name="connsiteY18029" fmla="*/ 1206205 h 4397375"/>
              <a:gd name="connsiteX18030" fmla="*/ 4628129 w 12191954"/>
              <a:gd name="connsiteY18030" fmla="*/ 1203020 h 4397375"/>
              <a:gd name="connsiteX18031" fmla="*/ 4628129 w 12191954"/>
              <a:gd name="connsiteY18031" fmla="*/ 1199304 h 4397375"/>
              <a:gd name="connsiteX18032" fmla="*/ 4628129 w 12191954"/>
              <a:gd name="connsiteY18032" fmla="*/ 1196650 h 4397375"/>
              <a:gd name="connsiteX18033" fmla="*/ 4629204 w 12191954"/>
              <a:gd name="connsiteY18033" fmla="*/ 1192934 h 4397375"/>
              <a:gd name="connsiteX18034" fmla="*/ 4631351 w 12191954"/>
              <a:gd name="connsiteY18034" fmla="*/ 1189218 h 4397375"/>
              <a:gd name="connsiteX18035" fmla="*/ 4636190 w 12191954"/>
              <a:gd name="connsiteY18035" fmla="*/ 1181786 h 4397375"/>
              <a:gd name="connsiteX18036" fmla="*/ 4640493 w 12191954"/>
              <a:gd name="connsiteY18036" fmla="*/ 1172762 h 4397375"/>
              <a:gd name="connsiteX18037" fmla="*/ 4642644 w 12191954"/>
              <a:gd name="connsiteY18037" fmla="*/ 1167454 h 4397375"/>
              <a:gd name="connsiteX18038" fmla="*/ 4644254 w 12191954"/>
              <a:gd name="connsiteY18038" fmla="*/ 1162146 h 4397375"/>
              <a:gd name="connsiteX18039" fmla="*/ 4645868 w 12191954"/>
              <a:gd name="connsiteY18039" fmla="*/ 1155245 h 4397375"/>
              <a:gd name="connsiteX18040" fmla="*/ 4645868 w 12191954"/>
              <a:gd name="connsiteY18040" fmla="*/ 1148344 h 4397375"/>
              <a:gd name="connsiteX18041" fmla="*/ 4645868 w 12191954"/>
              <a:gd name="connsiteY18041" fmla="*/ 1140381 h 4397375"/>
              <a:gd name="connsiteX18042" fmla="*/ 2834326 w 12191954"/>
              <a:gd name="connsiteY18042" fmla="*/ 1131888 h 4397375"/>
              <a:gd name="connsiteX18043" fmla="*/ 2837526 w 12191954"/>
              <a:gd name="connsiteY18043" fmla="*/ 1138789 h 4397375"/>
              <a:gd name="connsiteX18044" fmla="*/ 2840192 w 12191954"/>
              <a:gd name="connsiteY18044" fmla="*/ 1144628 h 4397375"/>
              <a:gd name="connsiteX18045" fmla="*/ 2842859 w 12191954"/>
              <a:gd name="connsiteY18045" fmla="*/ 1149936 h 4397375"/>
              <a:gd name="connsiteX18046" fmla="*/ 2846059 w 12191954"/>
              <a:gd name="connsiteY18046" fmla="*/ 1153652 h 4397375"/>
              <a:gd name="connsiteX18047" fmla="*/ 2848192 w 12191954"/>
              <a:gd name="connsiteY18047" fmla="*/ 1156837 h 4397375"/>
              <a:gd name="connsiteX18048" fmla="*/ 2851392 w 12191954"/>
              <a:gd name="connsiteY18048" fmla="*/ 1158961 h 4397375"/>
              <a:gd name="connsiteX18049" fmla="*/ 2854059 w 12191954"/>
              <a:gd name="connsiteY18049" fmla="*/ 1161084 h 4397375"/>
              <a:gd name="connsiteX18050" fmla="*/ 2857259 w 12191954"/>
              <a:gd name="connsiteY18050" fmla="*/ 1162146 h 4397375"/>
              <a:gd name="connsiteX18051" fmla="*/ 2863125 w 12191954"/>
              <a:gd name="connsiteY18051" fmla="*/ 1163738 h 4397375"/>
              <a:gd name="connsiteX18052" fmla="*/ 2868991 w 12191954"/>
              <a:gd name="connsiteY18052" fmla="*/ 1164800 h 4397375"/>
              <a:gd name="connsiteX18053" fmla="*/ 2875924 w 12191954"/>
              <a:gd name="connsiteY18053" fmla="*/ 1166923 h 4397375"/>
              <a:gd name="connsiteX18054" fmla="*/ 2879123 w 12191954"/>
              <a:gd name="connsiteY18054" fmla="*/ 1168516 h 4397375"/>
              <a:gd name="connsiteX18055" fmla="*/ 2882857 w 12191954"/>
              <a:gd name="connsiteY18055" fmla="*/ 1171170 h 4397375"/>
              <a:gd name="connsiteX18056" fmla="*/ 2879123 w 12191954"/>
              <a:gd name="connsiteY18056" fmla="*/ 1179132 h 4397375"/>
              <a:gd name="connsiteX18057" fmla="*/ 2876457 w 12191954"/>
              <a:gd name="connsiteY18057" fmla="*/ 1187626 h 4397375"/>
              <a:gd name="connsiteX18058" fmla="*/ 2872191 w 12191954"/>
              <a:gd name="connsiteY18058" fmla="*/ 1201427 h 4397375"/>
              <a:gd name="connsiteX18059" fmla="*/ 2868991 w 12191954"/>
              <a:gd name="connsiteY18059" fmla="*/ 1212575 h 4397375"/>
              <a:gd name="connsiteX18060" fmla="*/ 2867391 w 12191954"/>
              <a:gd name="connsiteY18060" fmla="*/ 1221599 h 4397375"/>
              <a:gd name="connsiteX18061" fmla="*/ 2866858 w 12191954"/>
              <a:gd name="connsiteY18061" fmla="*/ 1224253 h 4397375"/>
              <a:gd name="connsiteX18062" fmla="*/ 2865791 w 12191954"/>
              <a:gd name="connsiteY18062" fmla="*/ 1226908 h 4397375"/>
              <a:gd name="connsiteX18063" fmla="*/ 2864191 w 12191954"/>
              <a:gd name="connsiteY18063" fmla="*/ 1227969 h 4397375"/>
              <a:gd name="connsiteX18064" fmla="*/ 2863125 w 12191954"/>
              <a:gd name="connsiteY18064" fmla="*/ 1228500 h 4397375"/>
              <a:gd name="connsiteX18065" fmla="*/ 2860991 w 12191954"/>
              <a:gd name="connsiteY18065" fmla="*/ 1228500 h 4397375"/>
              <a:gd name="connsiteX18066" fmla="*/ 2858858 w 12191954"/>
              <a:gd name="connsiteY18066" fmla="*/ 1227438 h 4397375"/>
              <a:gd name="connsiteX18067" fmla="*/ 2852459 w 12191954"/>
              <a:gd name="connsiteY18067" fmla="*/ 1222661 h 4397375"/>
              <a:gd name="connsiteX18068" fmla="*/ 2850325 w 12191954"/>
              <a:gd name="connsiteY18068" fmla="*/ 1223192 h 4397375"/>
              <a:gd name="connsiteX18069" fmla="*/ 2848725 w 12191954"/>
              <a:gd name="connsiteY18069" fmla="*/ 1224253 h 4397375"/>
              <a:gd name="connsiteX18070" fmla="*/ 2848192 w 12191954"/>
              <a:gd name="connsiteY18070" fmla="*/ 1226377 h 4397375"/>
              <a:gd name="connsiteX18071" fmla="*/ 2847659 w 12191954"/>
              <a:gd name="connsiteY18071" fmla="*/ 1228500 h 4397375"/>
              <a:gd name="connsiteX18072" fmla="*/ 2848192 w 12191954"/>
              <a:gd name="connsiteY18072" fmla="*/ 1235401 h 4397375"/>
              <a:gd name="connsiteX18073" fmla="*/ 2850325 w 12191954"/>
              <a:gd name="connsiteY18073" fmla="*/ 1243363 h 4397375"/>
              <a:gd name="connsiteX18074" fmla="*/ 2852459 w 12191954"/>
              <a:gd name="connsiteY18074" fmla="*/ 1252918 h 4397375"/>
              <a:gd name="connsiteX18075" fmla="*/ 2853525 w 12191954"/>
              <a:gd name="connsiteY18075" fmla="*/ 1263535 h 4397375"/>
              <a:gd name="connsiteX18076" fmla="*/ 2854059 w 12191954"/>
              <a:gd name="connsiteY18076" fmla="*/ 1269905 h 4397375"/>
              <a:gd name="connsiteX18077" fmla="*/ 2854059 w 12191954"/>
              <a:gd name="connsiteY18077" fmla="*/ 1275214 h 4397375"/>
              <a:gd name="connsiteX18078" fmla="*/ 2853525 w 12191954"/>
              <a:gd name="connsiteY18078" fmla="*/ 1281053 h 4397375"/>
              <a:gd name="connsiteX18079" fmla="*/ 2852459 w 12191954"/>
              <a:gd name="connsiteY18079" fmla="*/ 1287423 h 4397375"/>
              <a:gd name="connsiteX18080" fmla="*/ 2850859 w 12191954"/>
              <a:gd name="connsiteY18080" fmla="*/ 1284238 h 4397375"/>
              <a:gd name="connsiteX18081" fmla="*/ 2848725 w 12191954"/>
              <a:gd name="connsiteY18081" fmla="*/ 1281053 h 4397375"/>
              <a:gd name="connsiteX18082" fmla="*/ 2846592 w 12191954"/>
              <a:gd name="connsiteY18082" fmla="*/ 1278399 h 4397375"/>
              <a:gd name="connsiteX18083" fmla="*/ 2844459 w 12191954"/>
              <a:gd name="connsiteY18083" fmla="*/ 1277337 h 4397375"/>
              <a:gd name="connsiteX18084" fmla="*/ 2842326 w 12191954"/>
              <a:gd name="connsiteY18084" fmla="*/ 1276806 h 4397375"/>
              <a:gd name="connsiteX18085" fmla="*/ 2840726 w 12191954"/>
              <a:gd name="connsiteY18085" fmla="*/ 1276275 h 4397375"/>
              <a:gd name="connsiteX18086" fmla="*/ 2838059 w 12191954"/>
              <a:gd name="connsiteY18086" fmla="*/ 1276806 h 4397375"/>
              <a:gd name="connsiteX18087" fmla="*/ 2835926 w 12191954"/>
              <a:gd name="connsiteY18087" fmla="*/ 1277337 h 4397375"/>
              <a:gd name="connsiteX18088" fmla="*/ 2833793 w 12191954"/>
              <a:gd name="connsiteY18088" fmla="*/ 1279460 h 4397375"/>
              <a:gd name="connsiteX18089" fmla="*/ 2831660 w 12191954"/>
              <a:gd name="connsiteY18089" fmla="*/ 1281053 h 4397375"/>
              <a:gd name="connsiteX18090" fmla="*/ 2827926 w 12191954"/>
              <a:gd name="connsiteY18090" fmla="*/ 1285830 h 4397375"/>
              <a:gd name="connsiteX18091" fmla="*/ 2825260 w 12191954"/>
              <a:gd name="connsiteY18091" fmla="*/ 1292200 h 4397375"/>
              <a:gd name="connsiteX18092" fmla="*/ 2822060 w 12191954"/>
              <a:gd name="connsiteY18092" fmla="*/ 1300163 h 4397375"/>
              <a:gd name="connsiteX18093" fmla="*/ 2818860 w 12191954"/>
              <a:gd name="connsiteY18093" fmla="*/ 1296978 h 4397375"/>
              <a:gd name="connsiteX18094" fmla="*/ 2817260 w 12191954"/>
              <a:gd name="connsiteY18094" fmla="*/ 1293262 h 4397375"/>
              <a:gd name="connsiteX18095" fmla="*/ 2815660 w 12191954"/>
              <a:gd name="connsiteY18095" fmla="*/ 1289546 h 4397375"/>
              <a:gd name="connsiteX18096" fmla="*/ 2814594 w 12191954"/>
              <a:gd name="connsiteY18096" fmla="*/ 1285299 h 4397375"/>
              <a:gd name="connsiteX18097" fmla="*/ 2814594 w 12191954"/>
              <a:gd name="connsiteY18097" fmla="*/ 1280522 h 4397375"/>
              <a:gd name="connsiteX18098" fmla="*/ 2815660 w 12191954"/>
              <a:gd name="connsiteY18098" fmla="*/ 1276275 h 4397375"/>
              <a:gd name="connsiteX18099" fmla="*/ 2816727 w 12191954"/>
              <a:gd name="connsiteY18099" fmla="*/ 1272029 h 4397375"/>
              <a:gd name="connsiteX18100" fmla="*/ 2817794 w 12191954"/>
              <a:gd name="connsiteY18100" fmla="*/ 1267782 h 4397375"/>
              <a:gd name="connsiteX18101" fmla="*/ 2820460 w 12191954"/>
              <a:gd name="connsiteY18101" fmla="*/ 1264597 h 4397375"/>
              <a:gd name="connsiteX18102" fmla="*/ 2822060 w 12191954"/>
              <a:gd name="connsiteY18102" fmla="*/ 1261412 h 4397375"/>
              <a:gd name="connsiteX18103" fmla="*/ 2825260 w 12191954"/>
              <a:gd name="connsiteY18103" fmla="*/ 1258758 h 4397375"/>
              <a:gd name="connsiteX18104" fmla="*/ 2827926 w 12191954"/>
              <a:gd name="connsiteY18104" fmla="*/ 1257696 h 4397375"/>
              <a:gd name="connsiteX18105" fmla="*/ 2831126 w 12191954"/>
              <a:gd name="connsiteY18105" fmla="*/ 1256634 h 4397375"/>
              <a:gd name="connsiteX18106" fmla="*/ 2833793 w 12191954"/>
              <a:gd name="connsiteY18106" fmla="*/ 1257165 h 4397375"/>
              <a:gd name="connsiteX18107" fmla="*/ 2836992 w 12191954"/>
              <a:gd name="connsiteY18107" fmla="*/ 1258227 h 4397375"/>
              <a:gd name="connsiteX18108" fmla="*/ 2840726 w 12191954"/>
              <a:gd name="connsiteY18108" fmla="*/ 1261412 h 4397375"/>
              <a:gd name="connsiteX18109" fmla="*/ 2838593 w 12191954"/>
              <a:gd name="connsiteY18109" fmla="*/ 1251857 h 4397375"/>
              <a:gd name="connsiteX18110" fmla="*/ 2836459 w 12191954"/>
              <a:gd name="connsiteY18110" fmla="*/ 1242833 h 4397375"/>
              <a:gd name="connsiteX18111" fmla="*/ 2832193 w 12191954"/>
              <a:gd name="connsiteY18111" fmla="*/ 1227438 h 4397375"/>
              <a:gd name="connsiteX18112" fmla="*/ 2830593 w 12191954"/>
              <a:gd name="connsiteY18112" fmla="*/ 1220537 h 4397375"/>
              <a:gd name="connsiteX18113" fmla="*/ 2830593 w 12191954"/>
              <a:gd name="connsiteY18113" fmla="*/ 1212575 h 4397375"/>
              <a:gd name="connsiteX18114" fmla="*/ 2830593 w 12191954"/>
              <a:gd name="connsiteY18114" fmla="*/ 1208859 h 4397375"/>
              <a:gd name="connsiteX18115" fmla="*/ 2831660 w 12191954"/>
              <a:gd name="connsiteY18115" fmla="*/ 1204612 h 4397375"/>
              <a:gd name="connsiteX18116" fmla="*/ 2832726 w 12191954"/>
              <a:gd name="connsiteY18116" fmla="*/ 1200897 h 4397375"/>
              <a:gd name="connsiteX18117" fmla="*/ 2834326 w 12191954"/>
              <a:gd name="connsiteY18117" fmla="*/ 1196650 h 4397375"/>
              <a:gd name="connsiteX18118" fmla="*/ 2832193 w 12191954"/>
              <a:gd name="connsiteY18118" fmla="*/ 1196119 h 4397375"/>
              <a:gd name="connsiteX18119" fmla="*/ 2829526 w 12191954"/>
              <a:gd name="connsiteY18119" fmla="*/ 1196650 h 4397375"/>
              <a:gd name="connsiteX18120" fmla="*/ 2827926 w 12191954"/>
              <a:gd name="connsiteY18120" fmla="*/ 1197181 h 4397375"/>
              <a:gd name="connsiteX18121" fmla="*/ 2826327 w 12191954"/>
              <a:gd name="connsiteY18121" fmla="*/ 1198242 h 4397375"/>
              <a:gd name="connsiteX18122" fmla="*/ 2825260 w 12191954"/>
              <a:gd name="connsiteY18122" fmla="*/ 1200897 h 4397375"/>
              <a:gd name="connsiteX18123" fmla="*/ 2823660 w 12191954"/>
              <a:gd name="connsiteY18123" fmla="*/ 1203020 h 4397375"/>
              <a:gd name="connsiteX18124" fmla="*/ 2822593 w 12191954"/>
              <a:gd name="connsiteY18124" fmla="*/ 1209390 h 4397375"/>
              <a:gd name="connsiteX18125" fmla="*/ 2820460 w 12191954"/>
              <a:gd name="connsiteY18125" fmla="*/ 1206205 h 4397375"/>
              <a:gd name="connsiteX18126" fmla="*/ 2818860 w 12191954"/>
              <a:gd name="connsiteY18126" fmla="*/ 1203020 h 4397375"/>
              <a:gd name="connsiteX18127" fmla="*/ 2818327 w 12191954"/>
              <a:gd name="connsiteY18127" fmla="*/ 1199304 h 4397375"/>
              <a:gd name="connsiteX18128" fmla="*/ 2818860 w 12191954"/>
              <a:gd name="connsiteY18128" fmla="*/ 1196650 h 4397375"/>
              <a:gd name="connsiteX18129" fmla="*/ 2820460 w 12191954"/>
              <a:gd name="connsiteY18129" fmla="*/ 1192934 h 4397375"/>
              <a:gd name="connsiteX18130" fmla="*/ 2822060 w 12191954"/>
              <a:gd name="connsiteY18130" fmla="*/ 1189218 h 4397375"/>
              <a:gd name="connsiteX18131" fmla="*/ 2826327 w 12191954"/>
              <a:gd name="connsiteY18131" fmla="*/ 1181786 h 4397375"/>
              <a:gd name="connsiteX18132" fmla="*/ 2831126 w 12191954"/>
              <a:gd name="connsiteY18132" fmla="*/ 1172762 h 4397375"/>
              <a:gd name="connsiteX18133" fmla="*/ 2832726 w 12191954"/>
              <a:gd name="connsiteY18133" fmla="*/ 1167454 h 4397375"/>
              <a:gd name="connsiteX18134" fmla="*/ 2834326 w 12191954"/>
              <a:gd name="connsiteY18134" fmla="*/ 1162146 h 4397375"/>
              <a:gd name="connsiteX18135" fmla="*/ 2835926 w 12191954"/>
              <a:gd name="connsiteY18135" fmla="*/ 1155245 h 4397375"/>
              <a:gd name="connsiteX18136" fmla="*/ 2836459 w 12191954"/>
              <a:gd name="connsiteY18136" fmla="*/ 1148344 h 4397375"/>
              <a:gd name="connsiteX18137" fmla="*/ 2835926 w 12191954"/>
              <a:gd name="connsiteY18137" fmla="*/ 1140381 h 4397375"/>
              <a:gd name="connsiteX18138" fmla="*/ 6952098 w 12191954"/>
              <a:gd name="connsiteY18138" fmla="*/ 1130300 h 4397375"/>
              <a:gd name="connsiteX18139" fmla="*/ 6954737 w 12191954"/>
              <a:gd name="connsiteY18139" fmla="*/ 1130829 h 4397375"/>
              <a:gd name="connsiteX18140" fmla="*/ 6960015 w 12191954"/>
              <a:gd name="connsiteY18140" fmla="*/ 1132946 h 4397375"/>
              <a:gd name="connsiteX18141" fmla="*/ 6965820 w 12191954"/>
              <a:gd name="connsiteY18141" fmla="*/ 1135062 h 4397375"/>
              <a:gd name="connsiteX18142" fmla="*/ 6973736 w 12191954"/>
              <a:gd name="connsiteY18142" fmla="*/ 1137179 h 4397375"/>
              <a:gd name="connsiteX18143" fmla="*/ 6977958 w 12191954"/>
              <a:gd name="connsiteY18143" fmla="*/ 1137708 h 4397375"/>
              <a:gd name="connsiteX18144" fmla="*/ 6982180 w 12191954"/>
              <a:gd name="connsiteY18144" fmla="*/ 1137179 h 4397375"/>
              <a:gd name="connsiteX18145" fmla="*/ 6979542 w 12191954"/>
              <a:gd name="connsiteY18145" fmla="*/ 1142471 h 4397375"/>
              <a:gd name="connsiteX18146" fmla="*/ 6977431 w 12191954"/>
              <a:gd name="connsiteY18146" fmla="*/ 1146175 h 4397375"/>
              <a:gd name="connsiteX18147" fmla="*/ 6974792 w 12191954"/>
              <a:gd name="connsiteY18147" fmla="*/ 1149350 h 4397375"/>
              <a:gd name="connsiteX18148" fmla="*/ 6972681 w 12191954"/>
              <a:gd name="connsiteY18148" fmla="*/ 1152525 h 4397375"/>
              <a:gd name="connsiteX18149" fmla="*/ 6979014 w 12191954"/>
              <a:gd name="connsiteY18149" fmla="*/ 1152525 h 4397375"/>
              <a:gd name="connsiteX18150" fmla="*/ 6986403 w 12191954"/>
              <a:gd name="connsiteY18150" fmla="*/ 1153583 h 4397375"/>
              <a:gd name="connsiteX18151" fmla="*/ 6992736 w 12191954"/>
              <a:gd name="connsiteY18151" fmla="*/ 1155700 h 4397375"/>
              <a:gd name="connsiteX18152" fmla="*/ 6998541 w 12191954"/>
              <a:gd name="connsiteY18152" fmla="*/ 1159404 h 4397375"/>
              <a:gd name="connsiteX18153" fmla="*/ 7004346 w 12191954"/>
              <a:gd name="connsiteY18153" fmla="*/ 1164167 h 4397375"/>
              <a:gd name="connsiteX18154" fmla="*/ 7009096 w 12191954"/>
              <a:gd name="connsiteY18154" fmla="*/ 1170517 h 4397375"/>
              <a:gd name="connsiteX18155" fmla="*/ 7014374 w 12191954"/>
              <a:gd name="connsiteY18155" fmla="*/ 1178983 h 4397375"/>
              <a:gd name="connsiteX18156" fmla="*/ 7018596 w 12191954"/>
              <a:gd name="connsiteY18156" fmla="*/ 1188508 h 4397375"/>
              <a:gd name="connsiteX18157" fmla="*/ 7046040 w 12191954"/>
              <a:gd name="connsiteY18157" fmla="*/ 1184275 h 4397375"/>
              <a:gd name="connsiteX18158" fmla="*/ 7073483 w 12191954"/>
              <a:gd name="connsiteY18158" fmla="*/ 1179513 h 4397375"/>
              <a:gd name="connsiteX18159" fmla="*/ 7076650 w 12191954"/>
              <a:gd name="connsiteY18159" fmla="*/ 1177396 h 4397375"/>
              <a:gd name="connsiteX18160" fmla="*/ 7079816 w 12191954"/>
              <a:gd name="connsiteY18160" fmla="*/ 1175279 h 4397375"/>
              <a:gd name="connsiteX18161" fmla="*/ 7082455 w 12191954"/>
              <a:gd name="connsiteY18161" fmla="*/ 1174750 h 4397375"/>
              <a:gd name="connsiteX18162" fmla="*/ 7085622 w 12191954"/>
              <a:gd name="connsiteY18162" fmla="*/ 1174221 h 4397375"/>
              <a:gd name="connsiteX18163" fmla="*/ 7089316 w 12191954"/>
              <a:gd name="connsiteY18163" fmla="*/ 1174221 h 4397375"/>
              <a:gd name="connsiteX18164" fmla="*/ 7092482 w 12191954"/>
              <a:gd name="connsiteY18164" fmla="*/ 1174750 h 4397375"/>
              <a:gd name="connsiteX18165" fmla="*/ 7100399 w 12191954"/>
              <a:gd name="connsiteY18165" fmla="*/ 1177396 h 4397375"/>
              <a:gd name="connsiteX18166" fmla="*/ 7100927 w 12191954"/>
              <a:gd name="connsiteY18166" fmla="*/ 1177396 h 4397375"/>
              <a:gd name="connsiteX18167" fmla="*/ 7100927 w 12191954"/>
              <a:gd name="connsiteY18167" fmla="*/ 1177925 h 4397375"/>
              <a:gd name="connsiteX18168" fmla="*/ 7110954 w 12191954"/>
              <a:gd name="connsiteY18168" fmla="*/ 1182158 h 4397375"/>
              <a:gd name="connsiteX18169" fmla="*/ 7119926 w 12191954"/>
              <a:gd name="connsiteY18169" fmla="*/ 1185333 h 4397375"/>
              <a:gd name="connsiteX18170" fmla="*/ 7124148 w 12191954"/>
              <a:gd name="connsiteY18170" fmla="*/ 1186921 h 4397375"/>
              <a:gd name="connsiteX18171" fmla="*/ 7127315 w 12191954"/>
              <a:gd name="connsiteY18171" fmla="*/ 1187450 h 4397375"/>
              <a:gd name="connsiteX18172" fmla="*/ 7130481 w 12191954"/>
              <a:gd name="connsiteY18172" fmla="*/ 1186921 h 4397375"/>
              <a:gd name="connsiteX18173" fmla="*/ 7132592 w 12191954"/>
              <a:gd name="connsiteY18173" fmla="*/ 1185333 h 4397375"/>
              <a:gd name="connsiteX18174" fmla="*/ 7127842 w 12191954"/>
              <a:gd name="connsiteY18174" fmla="*/ 1211263 h 4397375"/>
              <a:gd name="connsiteX18175" fmla="*/ 7125731 w 12191954"/>
              <a:gd name="connsiteY18175" fmla="*/ 1223434 h 4397375"/>
              <a:gd name="connsiteX18176" fmla="*/ 7122565 w 12191954"/>
              <a:gd name="connsiteY18176" fmla="*/ 1235604 h 4397375"/>
              <a:gd name="connsiteX18177" fmla="*/ 7119398 w 12191954"/>
              <a:gd name="connsiteY18177" fmla="*/ 1245659 h 4397375"/>
              <a:gd name="connsiteX18178" fmla="*/ 7117287 w 12191954"/>
              <a:gd name="connsiteY18178" fmla="*/ 1249892 h 4397375"/>
              <a:gd name="connsiteX18179" fmla="*/ 7115176 w 12191954"/>
              <a:gd name="connsiteY18179" fmla="*/ 1253596 h 4397375"/>
              <a:gd name="connsiteX18180" fmla="*/ 7112010 w 12191954"/>
              <a:gd name="connsiteY18180" fmla="*/ 1256771 h 4397375"/>
              <a:gd name="connsiteX18181" fmla="*/ 7109371 w 12191954"/>
              <a:gd name="connsiteY18181" fmla="*/ 1259946 h 4397375"/>
              <a:gd name="connsiteX18182" fmla="*/ 7106204 w 12191954"/>
              <a:gd name="connsiteY18182" fmla="*/ 1261534 h 4397375"/>
              <a:gd name="connsiteX18183" fmla="*/ 7102510 w 12191954"/>
              <a:gd name="connsiteY18183" fmla="*/ 1262592 h 4397375"/>
              <a:gd name="connsiteX18184" fmla="*/ 7106204 w 12191954"/>
              <a:gd name="connsiteY18184" fmla="*/ 1250421 h 4397375"/>
              <a:gd name="connsiteX18185" fmla="*/ 7106732 w 12191954"/>
              <a:gd name="connsiteY18185" fmla="*/ 1246188 h 4397375"/>
              <a:gd name="connsiteX18186" fmla="*/ 7106732 w 12191954"/>
              <a:gd name="connsiteY18186" fmla="*/ 1243013 h 4397375"/>
              <a:gd name="connsiteX18187" fmla="*/ 7106732 w 12191954"/>
              <a:gd name="connsiteY18187" fmla="*/ 1240896 h 4397375"/>
              <a:gd name="connsiteX18188" fmla="*/ 7106204 w 12191954"/>
              <a:gd name="connsiteY18188" fmla="*/ 1239309 h 4397375"/>
              <a:gd name="connsiteX18189" fmla="*/ 7105149 w 12191954"/>
              <a:gd name="connsiteY18189" fmla="*/ 1238779 h 4397375"/>
              <a:gd name="connsiteX18190" fmla="*/ 7103038 w 12191954"/>
              <a:gd name="connsiteY18190" fmla="*/ 1239309 h 4397375"/>
              <a:gd name="connsiteX18191" fmla="*/ 7099871 w 12191954"/>
              <a:gd name="connsiteY18191" fmla="*/ 1241425 h 4397375"/>
              <a:gd name="connsiteX18192" fmla="*/ 7095121 w 12191954"/>
              <a:gd name="connsiteY18192" fmla="*/ 1244071 h 4397375"/>
              <a:gd name="connsiteX18193" fmla="*/ 7090371 w 12191954"/>
              <a:gd name="connsiteY18193" fmla="*/ 1247246 h 4397375"/>
              <a:gd name="connsiteX18194" fmla="*/ 7085094 w 12191954"/>
              <a:gd name="connsiteY18194" fmla="*/ 1249892 h 4397375"/>
              <a:gd name="connsiteX18195" fmla="*/ 7088260 w 12191954"/>
              <a:gd name="connsiteY18195" fmla="*/ 1234017 h 4397375"/>
              <a:gd name="connsiteX18196" fmla="*/ 7090371 w 12191954"/>
              <a:gd name="connsiteY18196" fmla="*/ 1220788 h 4397375"/>
              <a:gd name="connsiteX18197" fmla="*/ 7086677 w 12191954"/>
              <a:gd name="connsiteY18197" fmla="*/ 1221846 h 4397375"/>
              <a:gd name="connsiteX18198" fmla="*/ 7082455 w 12191954"/>
              <a:gd name="connsiteY18198" fmla="*/ 1222375 h 4397375"/>
              <a:gd name="connsiteX18199" fmla="*/ 7078233 w 12191954"/>
              <a:gd name="connsiteY18199" fmla="*/ 1222375 h 4397375"/>
              <a:gd name="connsiteX18200" fmla="*/ 7074011 w 12191954"/>
              <a:gd name="connsiteY18200" fmla="*/ 1221317 h 4397375"/>
              <a:gd name="connsiteX18201" fmla="*/ 7070316 w 12191954"/>
              <a:gd name="connsiteY18201" fmla="*/ 1219729 h 4397375"/>
              <a:gd name="connsiteX18202" fmla="*/ 7066094 w 12191954"/>
              <a:gd name="connsiteY18202" fmla="*/ 1218142 h 4397375"/>
              <a:gd name="connsiteX18203" fmla="*/ 7057650 w 12191954"/>
              <a:gd name="connsiteY18203" fmla="*/ 1213379 h 4397375"/>
              <a:gd name="connsiteX18204" fmla="*/ 7058706 w 12191954"/>
              <a:gd name="connsiteY18204" fmla="*/ 1221846 h 4397375"/>
              <a:gd name="connsiteX18205" fmla="*/ 7060817 w 12191954"/>
              <a:gd name="connsiteY18205" fmla="*/ 1229254 h 4397375"/>
              <a:gd name="connsiteX18206" fmla="*/ 7062928 w 12191954"/>
              <a:gd name="connsiteY18206" fmla="*/ 1237721 h 4397375"/>
              <a:gd name="connsiteX18207" fmla="*/ 7063983 w 12191954"/>
              <a:gd name="connsiteY18207" fmla="*/ 1244071 h 4397375"/>
              <a:gd name="connsiteX18208" fmla="*/ 7063983 w 12191954"/>
              <a:gd name="connsiteY18208" fmla="*/ 1247775 h 4397375"/>
              <a:gd name="connsiteX18209" fmla="*/ 7063983 w 12191954"/>
              <a:gd name="connsiteY18209" fmla="*/ 1250950 h 4397375"/>
              <a:gd name="connsiteX18210" fmla="*/ 7063456 w 12191954"/>
              <a:gd name="connsiteY18210" fmla="*/ 1253067 h 4397375"/>
              <a:gd name="connsiteX18211" fmla="*/ 7062400 w 12191954"/>
              <a:gd name="connsiteY18211" fmla="*/ 1256242 h 4397375"/>
              <a:gd name="connsiteX18212" fmla="*/ 7060289 w 12191954"/>
              <a:gd name="connsiteY18212" fmla="*/ 1257829 h 4397375"/>
              <a:gd name="connsiteX18213" fmla="*/ 7057122 w 12191954"/>
              <a:gd name="connsiteY18213" fmla="*/ 1259946 h 4397375"/>
              <a:gd name="connsiteX18214" fmla="*/ 7053428 w 12191954"/>
              <a:gd name="connsiteY18214" fmla="*/ 1261005 h 4397375"/>
              <a:gd name="connsiteX18215" fmla="*/ 7048678 w 12191954"/>
              <a:gd name="connsiteY18215" fmla="*/ 1261534 h 4397375"/>
              <a:gd name="connsiteX18216" fmla="*/ 7046567 w 12191954"/>
              <a:gd name="connsiteY18216" fmla="*/ 1250421 h 4397375"/>
              <a:gd name="connsiteX18217" fmla="*/ 7043928 w 12191954"/>
              <a:gd name="connsiteY18217" fmla="*/ 1240896 h 4397375"/>
              <a:gd name="connsiteX18218" fmla="*/ 7041290 w 12191954"/>
              <a:gd name="connsiteY18218" fmla="*/ 1234017 h 4397375"/>
              <a:gd name="connsiteX18219" fmla="*/ 7038123 w 12191954"/>
              <a:gd name="connsiteY18219" fmla="*/ 1228725 h 4397375"/>
              <a:gd name="connsiteX18220" fmla="*/ 7034429 w 12191954"/>
              <a:gd name="connsiteY18220" fmla="*/ 1226079 h 4397375"/>
              <a:gd name="connsiteX18221" fmla="*/ 7031262 w 12191954"/>
              <a:gd name="connsiteY18221" fmla="*/ 1223963 h 4397375"/>
              <a:gd name="connsiteX18222" fmla="*/ 7027040 w 12191954"/>
              <a:gd name="connsiteY18222" fmla="*/ 1223434 h 4397375"/>
              <a:gd name="connsiteX18223" fmla="*/ 7022818 w 12191954"/>
              <a:gd name="connsiteY18223" fmla="*/ 1223963 h 4397375"/>
              <a:gd name="connsiteX18224" fmla="*/ 7017540 w 12191954"/>
              <a:gd name="connsiteY18224" fmla="*/ 1236663 h 4397375"/>
              <a:gd name="connsiteX18225" fmla="*/ 7014902 w 12191954"/>
              <a:gd name="connsiteY18225" fmla="*/ 1241954 h 4397375"/>
              <a:gd name="connsiteX18226" fmla="*/ 7013846 w 12191954"/>
              <a:gd name="connsiteY18226" fmla="*/ 1246717 h 4397375"/>
              <a:gd name="connsiteX18227" fmla="*/ 7013846 w 12191954"/>
              <a:gd name="connsiteY18227" fmla="*/ 1250950 h 4397375"/>
              <a:gd name="connsiteX18228" fmla="*/ 7013846 w 12191954"/>
              <a:gd name="connsiteY18228" fmla="*/ 1252009 h 4397375"/>
              <a:gd name="connsiteX18229" fmla="*/ 7014902 w 12191954"/>
              <a:gd name="connsiteY18229" fmla="*/ 1253067 h 4397375"/>
              <a:gd name="connsiteX18230" fmla="*/ 7016485 w 12191954"/>
              <a:gd name="connsiteY18230" fmla="*/ 1253596 h 4397375"/>
              <a:gd name="connsiteX18231" fmla="*/ 7018068 w 12191954"/>
              <a:gd name="connsiteY18231" fmla="*/ 1254125 h 4397375"/>
              <a:gd name="connsiteX18232" fmla="*/ 7020707 w 12191954"/>
              <a:gd name="connsiteY18232" fmla="*/ 1254125 h 4397375"/>
              <a:gd name="connsiteX18233" fmla="*/ 7023346 w 12191954"/>
              <a:gd name="connsiteY18233" fmla="*/ 1253596 h 4397375"/>
              <a:gd name="connsiteX18234" fmla="*/ 7022818 w 12191954"/>
              <a:gd name="connsiteY18234" fmla="*/ 1258359 h 4397375"/>
              <a:gd name="connsiteX18235" fmla="*/ 7022290 w 12191954"/>
              <a:gd name="connsiteY18235" fmla="*/ 1262063 h 4397375"/>
              <a:gd name="connsiteX18236" fmla="*/ 7020707 w 12191954"/>
              <a:gd name="connsiteY18236" fmla="*/ 1265238 h 4397375"/>
              <a:gd name="connsiteX18237" fmla="*/ 7018596 w 12191954"/>
              <a:gd name="connsiteY18237" fmla="*/ 1266825 h 4397375"/>
              <a:gd name="connsiteX18238" fmla="*/ 7017013 w 12191954"/>
              <a:gd name="connsiteY18238" fmla="*/ 1267884 h 4397375"/>
              <a:gd name="connsiteX18239" fmla="*/ 7014374 w 12191954"/>
              <a:gd name="connsiteY18239" fmla="*/ 1268413 h 4397375"/>
              <a:gd name="connsiteX18240" fmla="*/ 7011735 w 12191954"/>
              <a:gd name="connsiteY18240" fmla="*/ 1268413 h 4397375"/>
              <a:gd name="connsiteX18241" fmla="*/ 7009096 w 12191954"/>
              <a:gd name="connsiteY18241" fmla="*/ 1267884 h 4397375"/>
              <a:gd name="connsiteX18242" fmla="*/ 6997486 w 12191954"/>
              <a:gd name="connsiteY18242" fmla="*/ 1265238 h 4397375"/>
              <a:gd name="connsiteX18243" fmla="*/ 6994319 w 12191954"/>
              <a:gd name="connsiteY18243" fmla="*/ 1265238 h 4397375"/>
              <a:gd name="connsiteX18244" fmla="*/ 6992208 w 12191954"/>
              <a:gd name="connsiteY18244" fmla="*/ 1265238 h 4397375"/>
              <a:gd name="connsiteX18245" fmla="*/ 6989569 w 12191954"/>
              <a:gd name="connsiteY18245" fmla="*/ 1265238 h 4397375"/>
              <a:gd name="connsiteX18246" fmla="*/ 6987458 w 12191954"/>
              <a:gd name="connsiteY18246" fmla="*/ 1266296 h 4397375"/>
              <a:gd name="connsiteX18247" fmla="*/ 6990625 w 12191954"/>
              <a:gd name="connsiteY18247" fmla="*/ 1257300 h 4397375"/>
              <a:gd name="connsiteX18248" fmla="*/ 6993263 w 12191954"/>
              <a:gd name="connsiteY18248" fmla="*/ 1249892 h 4397375"/>
              <a:gd name="connsiteX18249" fmla="*/ 6993791 w 12191954"/>
              <a:gd name="connsiteY18249" fmla="*/ 1243013 h 4397375"/>
              <a:gd name="connsiteX18250" fmla="*/ 6993263 w 12191954"/>
              <a:gd name="connsiteY18250" fmla="*/ 1238250 h 4397375"/>
              <a:gd name="connsiteX18251" fmla="*/ 6992208 w 12191954"/>
              <a:gd name="connsiteY18251" fmla="*/ 1234017 h 4397375"/>
              <a:gd name="connsiteX18252" fmla="*/ 6989569 w 12191954"/>
              <a:gd name="connsiteY18252" fmla="*/ 1230842 h 4397375"/>
              <a:gd name="connsiteX18253" fmla="*/ 6986930 w 12191954"/>
              <a:gd name="connsiteY18253" fmla="*/ 1227667 h 4397375"/>
              <a:gd name="connsiteX18254" fmla="*/ 6983764 w 12191954"/>
              <a:gd name="connsiteY18254" fmla="*/ 1224492 h 4397375"/>
              <a:gd name="connsiteX18255" fmla="*/ 6976903 w 12191954"/>
              <a:gd name="connsiteY18255" fmla="*/ 1219200 h 4397375"/>
              <a:gd name="connsiteX18256" fmla="*/ 6973209 w 12191954"/>
              <a:gd name="connsiteY18256" fmla="*/ 1216554 h 4397375"/>
              <a:gd name="connsiteX18257" fmla="*/ 6970042 w 12191954"/>
              <a:gd name="connsiteY18257" fmla="*/ 1212850 h 4397375"/>
              <a:gd name="connsiteX18258" fmla="*/ 6967403 w 12191954"/>
              <a:gd name="connsiteY18258" fmla="*/ 1208617 h 4397375"/>
              <a:gd name="connsiteX18259" fmla="*/ 6965292 w 12191954"/>
              <a:gd name="connsiteY18259" fmla="*/ 1203325 h 4397375"/>
              <a:gd name="connsiteX18260" fmla="*/ 6964237 w 12191954"/>
              <a:gd name="connsiteY18260" fmla="*/ 1196975 h 4397375"/>
              <a:gd name="connsiteX18261" fmla="*/ 6963709 w 12191954"/>
              <a:gd name="connsiteY18261" fmla="*/ 1188508 h 4397375"/>
              <a:gd name="connsiteX18262" fmla="*/ 6965292 w 12191954"/>
              <a:gd name="connsiteY18262" fmla="*/ 1188508 h 4397375"/>
              <a:gd name="connsiteX18263" fmla="*/ 6965292 w 12191954"/>
              <a:gd name="connsiteY18263" fmla="*/ 1181629 h 4397375"/>
              <a:gd name="connsiteX18264" fmla="*/ 6965292 w 12191954"/>
              <a:gd name="connsiteY18264" fmla="*/ 1174750 h 4397375"/>
              <a:gd name="connsiteX18265" fmla="*/ 6964764 w 12191954"/>
              <a:gd name="connsiteY18265" fmla="*/ 1169458 h 4397375"/>
              <a:gd name="connsiteX18266" fmla="*/ 6963709 w 12191954"/>
              <a:gd name="connsiteY18266" fmla="*/ 1164696 h 4397375"/>
              <a:gd name="connsiteX18267" fmla="*/ 6962126 w 12191954"/>
              <a:gd name="connsiteY18267" fmla="*/ 1161521 h 4397375"/>
              <a:gd name="connsiteX18268" fmla="*/ 6960015 w 12191954"/>
              <a:gd name="connsiteY18268" fmla="*/ 1158875 h 4397375"/>
              <a:gd name="connsiteX18269" fmla="*/ 6957376 w 12191954"/>
              <a:gd name="connsiteY18269" fmla="*/ 1157287 h 4397375"/>
              <a:gd name="connsiteX18270" fmla="*/ 6954209 w 12191954"/>
              <a:gd name="connsiteY18270" fmla="*/ 1157287 h 4397375"/>
              <a:gd name="connsiteX18271" fmla="*/ 6955792 w 12191954"/>
              <a:gd name="connsiteY18271" fmla="*/ 1156758 h 4397375"/>
              <a:gd name="connsiteX18272" fmla="*/ 6951043 w 12191954"/>
              <a:gd name="connsiteY18272" fmla="*/ 1155171 h 4397375"/>
              <a:gd name="connsiteX18273" fmla="*/ 6945765 w 12191954"/>
              <a:gd name="connsiteY18273" fmla="*/ 1153583 h 4397375"/>
              <a:gd name="connsiteX18274" fmla="*/ 6934154 w 12191954"/>
              <a:gd name="connsiteY18274" fmla="*/ 1149350 h 4397375"/>
              <a:gd name="connsiteX18275" fmla="*/ 6937321 w 12191954"/>
              <a:gd name="connsiteY18275" fmla="*/ 1143529 h 4397375"/>
              <a:gd name="connsiteX18276" fmla="*/ 6939432 w 12191954"/>
              <a:gd name="connsiteY18276" fmla="*/ 1139296 h 4397375"/>
              <a:gd name="connsiteX18277" fmla="*/ 6942598 w 12191954"/>
              <a:gd name="connsiteY18277" fmla="*/ 1135592 h 4397375"/>
              <a:gd name="connsiteX18278" fmla="*/ 6944709 w 12191954"/>
              <a:gd name="connsiteY18278" fmla="*/ 1133475 h 4397375"/>
              <a:gd name="connsiteX18279" fmla="*/ 6947348 w 12191954"/>
              <a:gd name="connsiteY18279" fmla="*/ 1131358 h 4397375"/>
              <a:gd name="connsiteX18280" fmla="*/ 6949459 w 12191954"/>
              <a:gd name="connsiteY18280" fmla="*/ 1130829 h 4397375"/>
              <a:gd name="connsiteX18281" fmla="*/ 5456085 w 12191954"/>
              <a:gd name="connsiteY18281" fmla="*/ 1122363 h 4397375"/>
              <a:gd name="connsiteX18282" fmla="*/ 5464559 w 12191954"/>
              <a:gd name="connsiteY18282" fmla="*/ 1122363 h 4397375"/>
              <a:gd name="connsiteX18283" fmla="*/ 5473562 w 12191954"/>
              <a:gd name="connsiteY18283" fmla="*/ 1123423 h 4397375"/>
              <a:gd name="connsiteX18284" fmla="*/ 5482036 w 12191954"/>
              <a:gd name="connsiteY18284" fmla="*/ 1125014 h 4397375"/>
              <a:gd name="connsiteX18285" fmla="*/ 5489981 w 12191954"/>
              <a:gd name="connsiteY18285" fmla="*/ 1127134 h 4397375"/>
              <a:gd name="connsiteX18286" fmla="*/ 5507458 w 12191954"/>
              <a:gd name="connsiteY18286" fmla="*/ 1132436 h 4397375"/>
              <a:gd name="connsiteX18287" fmla="*/ 5523348 w 12191954"/>
              <a:gd name="connsiteY18287" fmla="*/ 1137207 h 4397375"/>
              <a:gd name="connsiteX18288" fmla="*/ 5523877 w 12191954"/>
              <a:gd name="connsiteY18288" fmla="*/ 1144629 h 4397375"/>
              <a:gd name="connsiteX18289" fmla="*/ 5523348 w 12191954"/>
              <a:gd name="connsiteY18289" fmla="*/ 1150461 h 4397375"/>
              <a:gd name="connsiteX18290" fmla="*/ 5522289 w 12191954"/>
              <a:gd name="connsiteY18290" fmla="*/ 1154702 h 4397375"/>
              <a:gd name="connsiteX18291" fmla="*/ 5521227 w 12191954"/>
              <a:gd name="connsiteY18291" fmla="*/ 1157883 h 4397375"/>
              <a:gd name="connsiteX18292" fmla="*/ 5518581 w 12191954"/>
              <a:gd name="connsiteY18292" fmla="*/ 1160003 h 4397375"/>
              <a:gd name="connsiteX18293" fmla="*/ 5516462 w 12191954"/>
              <a:gd name="connsiteY18293" fmla="*/ 1161594 h 4397375"/>
              <a:gd name="connsiteX18294" fmla="*/ 5513813 w 12191954"/>
              <a:gd name="connsiteY18294" fmla="*/ 1162654 h 4397375"/>
              <a:gd name="connsiteX18295" fmla="*/ 5511695 w 12191954"/>
              <a:gd name="connsiteY18295" fmla="*/ 1163184 h 4397375"/>
              <a:gd name="connsiteX18296" fmla="*/ 5511695 w 12191954"/>
              <a:gd name="connsiteY18296" fmla="*/ 1167955 h 4397375"/>
              <a:gd name="connsiteX18297" fmla="*/ 5512225 w 12191954"/>
              <a:gd name="connsiteY18297" fmla="*/ 1171666 h 4397375"/>
              <a:gd name="connsiteX18298" fmla="*/ 5512753 w 12191954"/>
              <a:gd name="connsiteY18298" fmla="*/ 1173787 h 4397375"/>
              <a:gd name="connsiteX18299" fmla="*/ 5514343 w 12191954"/>
              <a:gd name="connsiteY18299" fmla="*/ 1176438 h 4397375"/>
              <a:gd name="connsiteX18300" fmla="*/ 5516462 w 12191954"/>
              <a:gd name="connsiteY18300" fmla="*/ 1177498 h 4397375"/>
              <a:gd name="connsiteX18301" fmla="*/ 5518052 w 12191954"/>
              <a:gd name="connsiteY18301" fmla="*/ 1177498 h 4397375"/>
              <a:gd name="connsiteX18302" fmla="*/ 5520171 w 12191954"/>
              <a:gd name="connsiteY18302" fmla="*/ 1178028 h 4397375"/>
              <a:gd name="connsiteX18303" fmla="*/ 5522817 w 12191954"/>
              <a:gd name="connsiteY18303" fmla="*/ 1177498 h 4397375"/>
              <a:gd name="connsiteX18304" fmla="*/ 5532881 w 12191954"/>
              <a:gd name="connsiteY18304" fmla="*/ 1174847 h 4397375"/>
              <a:gd name="connsiteX18305" fmla="*/ 5537646 w 12191954"/>
              <a:gd name="connsiteY18305" fmla="*/ 1174847 h 4397375"/>
              <a:gd name="connsiteX18306" fmla="*/ 5539236 w 12191954"/>
              <a:gd name="connsiteY18306" fmla="*/ 1174847 h 4397375"/>
              <a:gd name="connsiteX18307" fmla="*/ 5541355 w 12191954"/>
              <a:gd name="connsiteY18307" fmla="*/ 1176438 h 4397375"/>
              <a:gd name="connsiteX18308" fmla="*/ 5539236 w 12191954"/>
              <a:gd name="connsiteY18308" fmla="*/ 1172196 h 4397375"/>
              <a:gd name="connsiteX18309" fmla="*/ 5537646 w 12191954"/>
              <a:gd name="connsiteY18309" fmla="*/ 1167955 h 4397375"/>
              <a:gd name="connsiteX18310" fmla="*/ 5532881 w 12191954"/>
              <a:gd name="connsiteY18310" fmla="*/ 1161594 h 4397375"/>
              <a:gd name="connsiteX18311" fmla="*/ 5531292 w 12191954"/>
              <a:gd name="connsiteY18311" fmla="*/ 1157352 h 4397375"/>
              <a:gd name="connsiteX18312" fmla="*/ 5529703 w 12191954"/>
              <a:gd name="connsiteY18312" fmla="*/ 1152581 h 4397375"/>
              <a:gd name="connsiteX18313" fmla="*/ 5529172 w 12191954"/>
              <a:gd name="connsiteY18313" fmla="*/ 1145689 h 4397375"/>
              <a:gd name="connsiteX18314" fmla="*/ 5529172 w 12191954"/>
              <a:gd name="connsiteY18314" fmla="*/ 1137737 h 4397375"/>
              <a:gd name="connsiteX18315" fmla="*/ 5571543 w 12191954"/>
              <a:gd name="connsiteY18315" fmla="*/ 1137737 h 4397375"/>
              <a:gd name="connsiteX18316" fmla="*/ 5570485 w 12191954"/>
              <a:gd name="connsiteY18316" fmla="*/ 1145159 h 4397375"/>
              <a:gd name="connsiteX18317" fmla="*/ 5568366 w 12191954"/>
              <a:gd name="connsiteY18317" fmla="*/ 1152051 h 4397375"/>
              <a:gd name="connsiteX18318" fmla="*/ 5566779 w 12191954"/>
              <a:gd name="connsiteY18318" fmla="*/ 1156822 h 4397375"/>
              <a:gd name="connsiteX18319" fmla="*/ 5563599 w 12191954"/>
              <a:gd name="connsiteY18319" fmla="*/ 1160003 h 4397375"/>
              <a:gd name="connsiteX18320" fmla="*/ 5560422 w 12191954"/>
              <a:gd name="connsiteY18320" fmla="*/ 1162654 h 4397375"/>
              <a:gd name="connsiteX18321" fmla="*/ 5556714 w 12191954"/>
              <a:gd name="connsiteY18321" fmla="*/ 1164244 h 4397375"/>
              <a:gd name="connsiteX18322" fmla="*/ 5551948 w 12191954"/>
              <a:gd name="connsiteY18322" fmla="*/ 1164244 h 4397375"/>
              <a:gd name="connsiteX18323" fmla="*/ 5547181 w 12191954"/>
              <a:gd name="connsiteY18323" fmla="*/ 1163184 h 4397375"/>
              <a:gd name="connsiteX18324" fmla="*/ 5550359 w 12191954"/>
              <a:gd name="connsiteY18324" fmla="*/ 1169546 h 4397375"/>
              <a:gd name="connsiteX18325" fmla="*/ 5553536 w 12191954"/>
              <a:gd name="connsiteY18325" fmla="*/ 1173787 h 4397375"/>
              <a:gd name="connsiteX18326" fmla="*/ 5557773 w 12191954"/>
              <a:gd name="connsiteY18326" fmla="*/ 1176968 h 4397375"/>
              <a:gd name="connsiteX18327" fmla="*/ 5561481 w 12191954"/>
              <a:gd name="connsiteY18327" fmla="*/ 1178028 h 4397375"/>
              <a:gd name="connsiteX18328" fmla="*/ 5565718 w 12191954"/>
              <a:gd name="connsiteY18328" fmla="*/ 1178558 h 4397375"/>
              <a:gd name="connsiteX18329" fmla="*/ 5569426 w 12191954"/>
              <a:gd name="connsiteY18329" fmla="*/ 1178028 h 4397375"/>
              <a:gd name="connsiteX18330" fmla="*/ 5573662 w 12191954"/>
              <a:gd name="connsiteY18330" fmla="*/ 1176968 h 4397375"/>
              <a:gd name="connsiteX18331" fmla="*/ 5577900 w 12191954"/>
              <a:gd name="connsiteY18331" fmla="*/ 1174847 h 4397375"/>
              <a:gd name="connsiteX18332" fmla="*/ 5586375 w 12191954"/>
              <a:gd name="connsiteY18332" fmla="*/ 1172196 h 4397375"/>
              <a:gd name="connsiteX18333" fmla="*/ 5590610 w 12191954"/>
              <a:gd name="connsiteY18333" fmla="*/ 1170076 h 4397375"/>
              <a:gd name="connsiteX18334" fmla="*/ 5593787 w 12191954"/>
              <a:gd name="connsiteY18334" fmla="*/ 1169546 h 4397375"/>
              <a:gd name="connsiteX18335" fmla="*/ 5597495 w 12191954"/>
              <a:gd name="connsiteY18335" fmla="*/ 1169546 h 4397375"/>
              <a:gd name="connsiteX18336" fmla="*/ 5601204 w 12191954"/>
              <a:gd name="connsiteY18336" fmla="*/ 1171136 h 4397375"/>
              <a:gd name="connsiteX18337" fmla="*/ 5603850 w 12191954"/>
              <a:gd name="connsiteY18337" fmla="*/ 1172727 h 4397375"/>
              <a:gd name="connsiteX18338" fmla="*/ 5607030 w 12191954"/>
              <a:gd name="connsiteY18338" fmla="*/ 1176968 h 4397375"/>
              <a:gd name="connsiteX18339" fmla="*/ 5603322 w 12191954"/>
              <a:gd name="connsiteY18339" fmla="*/ 1188101 h 4397375"/>
              <a:gd name="connsiteX18340" fmla="*/ 5599614 w 12191954"/>
              <a:gd name="connsiteY18340" fmla="*/ 1198173 h 4397375"/>
              <a:gd name="connsiteX18341" fmla="*/ 5594848 w 12191954"/>
              <a:gd name="connsiteY18341" fmla="*/ 1206656 h 4397375"/>
              <a:gd name="connsiteX18342" fmla="*/ 5590081 w 12191954"/>
              <a:gd name="connsiteY18342" fmla="*/ 1213017 h 4397375"/>
              <a:gd name="connsiteX18343" fmla="*/ 5583726 w 12191954"/>
              <a:gd name="connsiteY18343" fmla="*/ 1218319 h 4397375"/>
              <a:gd name="connsiteX18344" fmla="*/ 5577900 w 12191954"/>
              <a:gd name="connsiteY18344" fmla="*/ 1222030 h 4397375"/>
              <a:gd name="connsiteX18345" fmla="*/ 5572073 w 12191954"/>
              <a:gd name="connsiteY18345" fmla="*/ 1224151 h 4397375"/>
              <a:gd name="connsiteX18346" fmla="*/ 5565718 w 12191954"/>
              <a:gd name="connsiteY18346" fmla="*/ 1226271 h 4397375"/>
              <a:gd name="connsiteX18347" fmla="*/ 5558834 w 12191954"/>
              <a:gd name="connsiteY18347" fmla="*/ 1226271 h 4397375"/>
              <a:gd name="connsiteX18348" fmla="*/ 5552477 w 12191954"/>
              <a:gd name="connsiteY18348" fmla="*/ 1225211 h 4397375"/>
              <a:gd name="connsiteX18349" fmla="*/ 5546120 w 12191954"/>
              <a:gd name="connsiteY18349" fmla="*/ 1223090 h 4397375"/>
              <a:gd name="connsiteX18350" fmla="*/ 5539236 w 12191954"/>
              <a:gd name="connsiteY18350" fmla="*/ 1220439 h 4397375"/>
              <a:gd name="connsiteX18351" fmla="*/ 5533410 w 12191954"/>
              <a:gd name="connsiteY18351" fmla="*/ 1216728 h 4397375"/>
              <a:gd name="connsiteX18352" fmla="*/ 5527583 w 12191954"/>
              <a:gd name="connsiteY18352" fmla="*/ 1212487 h 4397375"/>
              <a:gd name="connsiteX18353" fmla="*/ 5522289 w 12191954"/>
              <a:gd name="connsiteY18353" fmla="*/ 1207716 h 4397375"/>
              <a:gd name="connsiteX18354" fmla="*/ 5516991 w 12191954"/>
              <a:gd name="connsiteY18354" fmla="*/ 1201884 h 4397375"/>
              <a:gd name="connsiteX18355" fmla="*/ 5516462 w 12191954"/>
              <a:gd name="connsiteY18355" fmla="*/ 1212487 h 4397375"/>
              <a:gd name="connsiteX18356" fmla="*/ 5514343 w 12191954"/>
              <a:gd name="connsiteY18356" fmla="*/ 1225211 h 4397375"/>
              <a:gd name="connsiteX18357" fmla="*/ 5513285 w 12191954"/>
              <a:gd name="connsiteY18357" fmla="*/ 1231573 h 4397375"/>
              <a:gd name="connsiteX18358" fmla="*/ 5511695 w 12191954"/>
              <a:gd name="connsiteY18358" fmla="*/ 1237934 h 4397375"/>
              <a:gd name="connsiteX18359" fmla="*/ 5509578 w 12191954"/>
              <a:gd name="connsiteY18359" fmla="*/ 1244826 h 4397375"/>
              <a:gd name="connsiteX18360" fmla="*/ 5507458 w 12191954"/>
              <a:gd name="connsiteY18360" fmla="*/ 1250658 h 4397375"/>
              <a:gd name="connsiteX18361" fmla="*/ 5511695 w 12191954"/>
              <a:gd name="connsiteY18361" fmla="*/ 1251718 h 4397375"/>
              <a:gd name="connsiteX18362" fmla="*/ 5514874 w 12191954"/>
              <a:gd name="connsiteY18362" fmla="*/ 1254899 h 4397375"/>
              <a:gd name="connsiteX18363" fmla="*/ 5518581 w 12191954"/>
              <a:gd name="connsiteY18363" fmla="*/ 1258080 h 4397375"/>
              <a:gd name="connsiteX18364" fmla="*/ 5521758 w 12191954"/>
              <a:gd name="connsiteY18364" fmla="*/ 1262851 h 4397375"/>
              <a:gd name="connsiteX18365" fmla="*/ 5524407 w 12191954"/>
              <a:gd name="connsiteY18365" fmla="*/ 1269213 h 4397375"/>
              <a:gd name="connsiteX18366" fmla="*/ 5527055 w 12191954"/>
              <a:gd name="connsiteY18366" fmla="*/ 1276635 h 4397375"/>
              <a:gd name="connsiteX18367" fmla="*/ 5529172 w 12191954"/>
              <a:gd name="connsiteY18367" fmla="*/ 1285117 h 4397375"/>
              <a:gd name="connsiteX18368" fmla="*/ 5530761 w 12191954"/>
              <a:gd name="connsiteY18368" fmla="*/ 1295190 h 4397375"/>
              <a:gd name="connsiteX18369" fmla="*/ 5530761 w 12191954"/>
              <a:gd name="connsiteY18369" fmla="*/ 1290418 h 4397375"/>
              <a:gd name="connsiteX18370" fmla="*/ 5530761 w 12191954"/>
              <a:gd name="connsiteY18370" fmla="*/ 1285647 h 4397375"/>
              <a:gd name="connsiteX18371" fmla="*/ 5531292 w 12191954"/>
              <a:gd name="connsiteY18371" fmla="*/ 1281406 h 4397375"/>
              <a:gd name="connsiteX18372" fmla="*/ 5532351 w 12191954"/>
              <a:gd name="connsiteY18372" fmla="*/ 1277695 h 4397375"/>
              <a:gd name="connsiteX18373" fmla="*/ 5533410 w 12191954"/>
              <a:gd name="connsiteY18373" fmla="*/ 1275044 h 4397375"/>
              <a:gd name="connsiteX18374" fmla="*/ 5535530 w 12191954"/>
              <a:gd name="connsiteY18374" fmla="*/ 1271863 h 4397375"/>
              <a:gd name="connsiteX18375" fmla="*/ 5538706 w 12191954"/>
              <a:gd name="connsiteY18375" fmla="*/ 1267622 h 4397375"/>
              <a:gd name="connsiteX18376" fmla="*/ 5541885 w 12191954"/>
              <a:gd name="connsiteY18376" fmla="*/ 1264441 h 4397375"/>
              <a:gd name="connsiteX18377" fmla="*/ 5544003 w 12191954"/>
              <a:gd name="connsiteY18377" fmla="*/ 1261261 h 4397375"/>
              <a:gd name="connsiteX18378" fmla="*/ 5544532 w 12191954"/>
              <a:gd name="connsiteY18378" fmla="*/ 1260200 h 4397375"/>
              <a:gd name="connsiteX18379" fmla="*/ 5544532 w 12191954"/>
              <a:gd name="connsiteY18379" fmla="*/ 1258610 h 4397375"/>
              <a:gd name="connsiteX18380" fmla="*/ 5544003 w 12191954"/>
              <a:gd name="connsiteY18380" fmla="*/ 1257550 h 4397375"/>
              <a:gd name="connsiteX18381" fmla="*/ 5542944 w 12191954"/>
              <a:gd name="connsiteY18381" fmla="*/ 1256489 h 4397375"/>
              <a:gd name="connsiteX18382" fmla="*/ 5545593 w 12191954"/>
              <a:gd name="connsiteY18382" fmla="*/ 1255959 h 4397375"/>
              <a:gd name="connsiteX18383" fmla="*/ 5547710 w 12191954"/>
              <a:gd name="connsiteY18383" fmla="*/ 1255959 h 4397375"/>
              <a:gd name="connsiteX18384" fmla="*/ 5550887 w 12191954"/>
              <a:gd name="connsiteY18384" fmla="*/ 1255959 h 4397375"/>
              <a:gd name="connsiteX18385" fmla="*/ 5553006 w 12191954"/>
              <a:gd name="connsiteY18385" fmla="*/ 1256489 h 4397375"/>
              <a:gd name="connsiteX18386" fmla="*/ 5557773 w 12191954"/>
              <a:gd name="connsiteY18386" fmla="*/ 1258080 h 4397375"/>
              <a:gd name="connsiteX18387" fmla="*/ 5563069 w 12191954"/>
              <a:gd name="connsiteY18387" fmla="*/ 1260200 h 4397375"/>
              <a:gd name="connsiteX18388" fmla="*/ 5565718 w 12191954"/>
              <a:gd name="connsiteY18388" fmla="*/ 1260730 h 4397375"/>
              <a:gd name="connsiteX18389" fmla="*/ 5568366 w 12191954"/>
              <a:gd name="connsiteY18389" fmla="*/ 1260730 h 4397375"/>
              <a:gd name="connsiteX18390" fmla="*/ 5572073 w 12191954"/>
              <a:gd name="connsiteY18390" fmla="*/ 1260200 h 4397375"/>
              <a:gd name="connsiteX18391" fmla="*/ 5575252 w 12191954"/>
              <a:gd name="connsiteY18391" fmla="*/ 1258610 h 4397375"/>
              <a:gd name="connsiteX18392" fmla="*/ 5578430 w 12191954"/>
              <a:gd name="connsiteY18392" fmla="*/ 1256489 h 4397375"/>
              <a:gd name="connsiteX18393" fmla="*/ 5582136 w 12191954"/>
              <a:gd name="connsiteY18393" fmla="*/ 1253308 h 4397375"/>
              <a:gd name="connsiteX18394" fmla="*/ 5586375 w 12191954"/>
              <a:gd name="connsiteY18394" fmla="*/ 1249597 h 4397375"/>
              <a:gd name="connsiteX18395" fmla="*/ 5591140 w 12191954"/>
              <a:gd name="connsiteY18395" fmla="*/ 1243766 h 4397375"/>
              <a:gd name="connsiteX18396" fmla="*/ 5587432 w 12191954"/>
              <a:gd name="connsiteY18396" fmla="*/ 1257019 h 4397375"/>
              <a:gd name="connsiteX18397" fmla="*/ 5583726 w 12191954"/>
              <a:gd name="connsiteY18397" fmla="*/ 1268152 h 4397375"/>
              <a:gd name="connsiteX18398" fmla="*/ 5580548 w 12191954"/>
              <a:gd name="connsiteY18398" fmla="*/ 1277695 h 4397375"/>
              <a:gd name="connsiteX18399" fmla="*/ 5576840 w 12191954"/>
              <a:gd name="connsiteY18399" fmla="*/ 1286177 h 4397375"/>
              <a:gd name="connsiteX18400" fmla="*/ 5573132 w 12191954"/>
              <a:gd name="connsiteY18400" fmla="*/ 1293069 h 4397375"/>
              <a:gd name="connsiteX18401" fmla="*/ 5568896 w 12191954"/>
              <a:gd name="connsiteY18401" fmla="*/ 1299431 h 4397375"/>
              <a:gd name="connsiteX18402" fmla="*/ 5565188 w 12191954"/>
              <a:gd name="connsiteY18402" fmla="*/ 1304732 h 4397375"/>
              <a:gd name="connsiteX18403" fmla="*/ 5560951 w 12191954"/>
              <a:gd name="connsiteY18403" fmla="*/ 1309504 h 4397375"/>
              <a:gd name="connsiteX18404" fmla="*/ 5551948 w 12191954"/>
              <a:gd name="connsiteY18404" fmla="*/ 1317456 h 4397375"/>
              <a:gd name="connsiteX18405" fmla="*/ 5542944 w 12191954"/>
              <a:gd name="connsiteY18405" fmla="*/ 1325938 h 4397375"/>
              <a:gd name="connsiteX18406" fmla="*/ 5533940 w 12191954"/>
              <a:gd name="connsiteY18406" fmla="*/ 1334951 h 4397375"/>
              <a:gd name="connsiteX18407" fmla="*/ 5529172 w 12191954"/>
              <a:gd name="connsiteY18407" fmla="*/ 1340782 h 4397375"/>
              <a:gd name="connsiteX18408" fmla="*/ 5524407 w 12191954"/>
              <a:gd name="connsiteY18408" fmla="*/ 1346614 h 4397375"/>
              <a:gd name="connsiteX18409" fmla="*/ 5528114 w 12191954"/>
              <a:gd name="connsiteY18409" fmla="*/ 1338131 h 4397375"/>
              <a:gd name="connsiteX18410" fmla="*/ 5529703 w 12191954"/>
              <a:gd name="connsiteY18410" fmla="*/ 1330179 h 4397375"/>
              <a:gd name="connsiteX18411" fmla="*/ 5530761 w 12191954"/>
              <a:gd name="connsiteY18411" fmla="*/ 1324348 h 4397375"/>
              <a:gd name="connsiteX18412" fmla="*/ 5529703 w 12191954"/>
              <a:gd name="connsiteY18412" fmla="*/ 1319576 h 4397375"/>
              <a:gd name="connsiteX18413" fmla="*/ 5528645 w 12191954"/>
              <a:gd name="connsiteY18413" fmla="*/ 1315335 h 4397375"/>
              <a:gd name="connsiteX18414" fmla="*/ 5526525 w 12191954"/>
              <a:gd name="connsiteY18414" fmla="*/ 1312154 h 4397375"/>
              <a:gd name="connsiteX18415" fmla="*/ 5523348 w 12191954"/>
              <a:gd name="connsiteY18415" fmla="*/ 1310034 h 4397375"/>
              <a:gd name="connsiteX18416" fmla="*/ 5519640 w 12191954"/>
              <a:gd name="connsiteY18416" fmla="*/ 1307383 h 4397375"/>
              <a:gd name="connsiteX18417" fmla="*/ 5512753 w 12191954"/>
              <a:gd name="connsiteY18417" fmla="*/ 1302082 h 4397375"/>
              <a:gd name="connsiteX18418" fmla="*/ 5509047 w 12191954"/>
              <a:gd name="connsiteY18418" fmla="*/ 1299431 h 4397375"/>
              <a:gd name="connsiteX18419" fmla="*/ 5506400 w 12191954"/>
              <a:gd name="connsiteY18419" fmla="*/ 1295720 h 4397375"/>
              <a:gd name="connsiteX18420" fmla="*/ 5503221 w 12191954"/>
              <a:gd name="connsiteY18420" fmla="*/ 1290949 h 4397375"/>
              <a:gd name="connsiteX18421" fmla="*/ 5501632 w 12191954"/>
              <a:gd name="connsiteY18421" fmla="*/ 1285117 h 4397375"/>
              <a:gd name="connsiteX18422" fmla="*/ 5501103 w 12191954"/>
              <a:gd name="connsiteY18422" fmla="*/ 1277695 h 4397375"/>
              <a:gd name="connsiteX18423" fmla="*/ 5501103 w 12191954"/>
              <a:gd name="connsiteY18423" fmla="*/ 1269213 h 4397375"/>
              <a:gd name="connsiteX18424" fmla="*/ 5497924 w 12191954"/>
              <a:gd name="connsiteY18424" fmla="*/ 1276105 h 4397375"/>
              <a:gd name="connsiteX18425" fmla="*/ 5494747 w 12191954"/>
              <a:gd name="connsiteY18425" fmla="*/ 1281936 h 4397375"/>
              <a:gd name="connsiteX18426" fmla="*/ 5491569 w 12191954"/>
              <a:gd name="connsiteY18426" fmla="*/ 1287238 h 4397375"/>
              <a:gd name="connsiteX18427" fmla="*/ 5487861 w 12191954"/>
              <a:gd name="connsiteY18427" fmla="*/ 1292539 h 4397375"/>
              <a:gd name="connsiteX18428" fmla="*/ 5490510 w 12191954"/>
              <a:gd name="connsiteY18428" fmla="*/ 1292539 h 4397375"/>
              <a:gd name="connsiteX18429" fmla="*/ 5493687 w 12191954"/>
              <a:gd name="connsiteY18429" fmla="*/ 1294660 h 4397375"/>
              <a:gd name="connsiteX18430" fmla="*/ 5495277 w 12191954"/>
              <a:gd name="connsiteY18430" fmla="*/ 1296780 h 4397375"/>
              <a:gd name="connsiteX18431" fmla="*/ 5497395 w 12191954"/>
              <a:gd name="connsiteY18431" fmla="*/ 1299961 h 4397375"/>
              <a:gd name="connsiteX18432" fmla="*/ 5498985 w 12191954"/>
              <a:gd name="connsiteY18432" fmla="*/ 1304202 h 4397375"/>
              <a:gd name="connsiteX18433" fmla="*/ 5500042 w 12191954"/>
              <a:gd name="connsiteY18433" fmla="*/ 1308974 h 4397375"/>
              <a:gd name="connsiteX18434" fmla="*/ 5502161 w 12191954"/>
              <a:gd name="connsiteY18434" fmla="*/ 1318516 h 4397375"/>
              <a:gd name="connsiteX18435" fmla="*/ 5504281 w 12191954"/>
              <a:gd name="connsiteY18435" fmla="*/ 1328589 h 4397375"/>
              <a:gd name="connsiteX18436" fmla="*/ 5505340 w 12191954"/>
              <a:gd name="connsiteY18436" fmla="*/ 1332300 h 4397375"/>
              <a:gd name="connsiteX18437" fmla="*/ 5506929 w 12191954"/>
              <a:gd name="connsiteY18437" fmla="*/ 1336541 h 4397375"/>
              <a:gd name="connsiteX18438" fmla="*/ 5508517 w 12191954"/>
              <a:gd name="connsiteY18438" fmla="*/ 1340252 h 4397375"/>
              <a:gd name="connsiteX18439" fmla="*/ 5511166 w 12191954"/>
              <a:gd name="connsiteY18439" fmla="*/ 1342373 h 4397375"/>
              <a:gd name="connsiteX18440" fmla="*/ 5513285 w 12191954"/>
              <a:gd name="connsiteY18440" fmla="*/ 1343963 h 4397375"/>
              <a:gd name="connsiteX18441" fmla="*/ 5516991 w 12191954"/>
              <a:gd name="connsiteY18441" fmla="*/ 1344493 h 4397375"/>
              <a:gd name="connsiteX18442" fmla="*/ 5516462 w 12191954"/>
              <a:gd name="connsiteY18442" fmla="*/ 1347144 h 4397375"/>
              <a:gd name="connsiteX18443" fmla="*/ 5515934 w 12191954"/>
              <a:gd name="connsiteY18443" fmla="*/ 1349795 h 4397375"/>
              <a:gd name="connsiteX18444" fmla="*/ 5514343 w 12191954"/>
              <a:gd name="connsiteY18444" fmla="*/ 1351385 h 4397375"/>
              <a:gd name="connsiteX18445" fmla="*/ 5513285 w 12191954"/>
              <a:gd name="connsiteY18445" fmla="*/ 1353506 h 4397375"/>
              <a:gd name="connsiteX18446" fmla="*/ 5510106 w 12191954"/>
              <a:gd name="connsiteY18446" fmla="*/ 1355096 h 4397375"/>
              <a:gd name="connsiteX18447" fmla="*/ 5507458 w 12191954"/>
              <a:gd name="connsiteY18447" fmla="*/ 1356157 h 4397375"/>
              <a:gd name="connsiteX18448" fmla="*/ 5504281 w 12191954"/>
              <a:gd name="connsiteY18448" fmla="*/ 1357747 h 4397375"/>
              <a:gd name="connsiteX18449" fmla="*/ 5502691 w 12191954"/>
              <a:gd name="connsiteY18449" fmla="*/ 1358277 h 4397375"/>
              <a:gd name="connsiteX18450" fmla="*/ 5501632 w 12191954"/>
              <a:gd name="connsiteY18450" fmla="*/ 1359337 h 4397375"/>
              <a:gd name="connsiteX18451" fmla="*/ 5500042 w 12191954"/>
              <a:gd name="connsiteY18451" fmla="*/ 1360928 h 4397375"/>
              <a:gd name="connsiteX18452" fmla="*/ 5499514 w 12191954"/>
              <a:gd name="connsiteY18452" fmla="*/ 1363579 h 4397375"/>
              <a:gd name="connsiteX18453" fmla="*/ 5498985 w 12191954"/>
              <a:gd name="connsiteY18453" fmla="*/ 1366229 h 4397375"/>
              <a:gd name="connsiteX18454" fmla="*/ 5498455 w 12191954"/>
              <a:gd name="connsiteY18454" fmla="*/ 1369940 h 4397375"/>
              <a:gd name="connsiteX18455" fmla="*/ 5493687 w 12191954"/>
              <a:gd name="connsiteY18455" fmla="*/ 1363579 h 4397375"/>
              <a:gd name="connsiteX18456" fmla="*/ 5489450 w 12191954"/>
              <a:gd name="connsiteY18456" fmla="*/ 1355626 h 4397375"/>
              <a:gd name="connsiteX18457" fmla="*/ 5486802 w 12191954"/>
              <a:gd name="connsiteY18457" fmla="*/ 1347144 h 4397375"/>
              <a:gd name="connsiteX18458" fmla="*/ 5484685 w 12191954"/>
              <a:gd name="connsiteY18458" fmla="*/ 1338662 h 4397375"/>
              <a:gd name="connsiteX18459" fmla="*/ 5483624 w 12191954"/>
              <a:gd name="connsiteY18459" fmla="*/ 1328589 h 4397375"/>
              <a:gd name="connsiteX18460" fmla="*/ 5483624 w 12191954"/>
              <a:gd name="connsiteY18460" fmla="*/ 1317456 h 4397375"/>
              <a:gd name="connsiteX18461" fmla="*/ 5484685 w 12191954"/>
              <a:gd name="connsiteY18461" fmla="*/ 1306323 h 4397375"/>
              <a:gd name="connsiteX18462" fmla="*/ 5486802 w 12191954"/>
              <a:gd name="connsiteY18462" fmla="*/ 1294129 h 4397375"/>
              <a:gd name="connsiteX18463" fmla="*/ 5478858 w 12191954"/>
              <a:gd name="connsiteY18463" fmla="*/ 1304202 h 4397375"/>
              <a:gd name="connsiteX18464" fmla="*/ 5471972 w 12191954"/>
              <a:gd name="connsiteY18464" fmla="*/ 1314805 h 4397375"/>
              <a:gd name="connsiteX18465" fmla="*/ 5468266 w 12191954"/>
              <a:gd name="connsiteY18465" fmla="*/ 1321167 h 4397375"/>
              <a:gd name="connsiteX18466" fmla="*/ 5464559 w 12191954"/>
              <a:gd name="connsiteY18466" fmla="*/ 1327529 h 4397375"/>
              <a:gd name="connsiteX18467" fmla="*/ 5462440 w 12191954"/>
              <a:gd name="connsiteY18467" fmla="*/ 1335481 h 4397375"/>
              <a:gd name="connsiteX18468" fmla="*/ 5459791 w 12191954"/>
              <a:gd name="connsiteY18468" fmla="*/ 1343963 h 4397375"/>
              <a:gd name="connsiteX18469" fmla="*/ 5460850 w 12191954"/>
              <a:gd name="connsiteY18469" fmla="*/ 1343433 h 4397375"/>
              <a:gd name="connsiteX18470" fmla="*/ 5462969 w 12191954"/>
              <a:gd name="connsiteY18470" fmla="*/ 1343963 h 4397375"/>
              <a:gd name="connsiteX18471" fmla="*/ 5462969 w 12191954"/>
              <a:gd name="connsiteY18471" fmla="*/ 1408641 h 4397375"/>
              <a:gd name="connsiteX18472" fmla="*/ 5460850 w 12191954"/>
              <a:gd name="connsiteY18472" fmla="*/ 1409171 h 4397375"/>
              <a:gd name="connsiteX18473" fmla="*/ 5459261 w 12191954"/>
              <a:gd name="connsiteY18473" fmla="*/ 1409701 h 4397375"/>
              <a:gd name="connsiteX18474" fmla="*/ 5457672 w 12191954"/>
              <a:gd name="connsiteY18474" fmla="*/ 1409701 h 4397375"/>
              <a:gd name="connsiteX18475" fmla="*/ 5455555 w 12191954"/>
              <a:gd name="connsiteY18475" fmla="*/ 1409171 h 4397375"/>
              <a:gd name="connsiteX18476" fmla="*/ 5452906 w 12191954"/>
              <a:gd name="connsiteY18476" fmla="*/ 1407581 h 4397375"/>
              <a:gd name="connsiteX18477" fmla="*/ 5450258 w 12191954"/>
              <a:gd name="connsiteY18477" fmla="*/ 1404400 h 4397375"/>
              <a:gd name="connsiteX18478" fmla="*/ 5448669 w 12191954"/>
              <a:gd name="connsiteY18478" fmla="*/ 1400159 h 4397375"/>
              <a:gd name="connsiteX18479" fmla="*/ 5447079 w 12191954"/>
              <a:gd name="connsiteY18479" fmla="*/ 1395387 h 4397375"/>
              <a:gd name="connsiteX18480" fmla="*/ 5445489 w 12191954"/>
              <a:gd name="connsiteY18480" fmla="*/ 1390086 h 4397375"/>
              <a:gd name="connsiteX18481" fmla="*/ 5444961 w 12191954"/>
              <a:gd name="connsiteY18481" fmla="*/ 1384254 h 4397375"/>
              <a:gd name="connsiteX18482" fmla="*/ 5444961 w 12191954"/>
              <a:gd name="connsiteY18482" fmla="*/ 1378423 h 4397375"/>
              <a:gd name="connsiteX18483" fmla="*/ 5444961 w 12191954"/>
              <a:gd name="connsiteY18483" fmla="*/ 1372591 h 4397375"/>
              <a:gd name="connsiteX18484" fmla="*/ 5445489 w 12191954"/>
              <a:gd name="connsiteY18484" fmla="*/ 1366229 h 4397375"/>
              <a:gd name="connsiteX18485" fmla="*/ 5446020 w 12191954"/>
              <a:gd name="connsiteY18485" fmla="*/ 1360398 h 4397375"/>
              <a:gd name="connsiteX18486" fmla="*/ 5448140 w 12191954"/>
              <a:gd name="connsiteY18486" fmla="*/ 1355096 h 4397375"/>
              <a:gd name="connsiteX18487" fmla="*/ 5449197 w 12191954"/>
              <a:gd name="connsiteY18487" fmla="*/ 1350855 h 4397375"/>
              <a:gd name="connsiteX18488" fmla="*/ 5451848 w 12191954"/>
              <a:gd name="connsiteY18488" fmla="*/ 1346614 h 4397375"/>
              <a:gd name="connsiteX18489" fmla="*/ 5453964 w 12191954"/>
              <a:gd name="connsiteY18489" fmla="*/ 1344493 h 4397375"/>
              <a:gd name="connsiteX18490" fmla="*/ 5447609 w 12191954"/>
              <a:gd name="connsiteY18490" fmla="*/ 1341313 h 4397375"/>
              <a:gd name="connsiteX18491" fmla="*/ 5444432 w 12191954"/>
              <a:gd name="connsiteY18491" fmla="*/ 1340782 h 4397375"/>
              <a:gd name="connsiteX18492" fmla="*/ 5442313 w 12191954"/>
              <a:gd name="connsiteY18492" fmla="*/ 1340782 h 4397375"/>
              <a:gd name="connsiteX18493" fmla="*/ 5439665 w 12191954"/>
              <a:gd name="connsiteY18493" fmla="*/ 1340782 h 4397375"/>
              <a:gd name="connsiteX18494" fmla="*/ 5437546 w 12191954"/>
              <a:gd name="connsiteY18494" fmla="*/ 1341313 h 4397375"/>
              <a:gd name="connsiteX18495" fmla="*/ 5433309 w 12191954"/>
              <a:gd name="connsiteY18495" fmla="*/ 1343963 h 4397375"/>
              <a:gd name="connsiteX18496" fmla="*/ 5429072 w 12191954"/>
              <a:gd name="connsiteY18496" fmla="*/ 1346614 h 4397375"/>
              <a:gd name="connsiteX18497" fmla="*/ 5423776 w 12191954"/>
              <a:gd name="connsiteY18497" fmla="*/ 1350325 h 4397375"/>
              <a:gd name="connsiteX18498" fmla="*/ 5418480 w 12191954"/>
              <a:gd name="connsiteY18498" fmla="*/ 1354566 h 4397375"/>
              <a:gd name="connsiteX18499" fmla="*/ 5410535 w 12191954"/>
              <a:gd name="connsiteY18499" fmla="*/ 1358807 h 4397375"/>
              <a:gd name="connsiteX18500" fmla="*/ 5412653 w 12191954"/>
              <a:gd name="connsiteY18500" fmla="*/ 1355626 h 4397375"/>
              <a:gd name="connsiteX18501" fmla="*/ 5412653 w 12191954"/>
              <a:gd name="connsiteY18501" fmla="*/ 1351915 h 4397375"/>
              <a:gd name="connsiteX18502" fmla="*/ 5411595 w 12191954"/>
              <a:gd name="connsiteY18502" fmla="*/ 1348735 h 4397375"/>
              <a:gd name="connsiteX18503" fmla="*/ 5410006 w 12191954"/>
              <a:gd name="connsiteY18503" fmla="*/ 1345024 h 4397375"/>
              <a:gd name="connsiteX18504" fmla="*/ 5407889 w 12191954"/>
              <a:gd name="connsiteY18504" fmla="*/ 1341313 h 4397375"/>
              <a:gd name="connsiteX18505" fmla="*/ 5404179 w 12191954"/>
              <a:gd name="connsiteY18505" fmla="*/ 1338131 h 4397375"/>
              <a:gd name="connsiteX18506" fmla="*/ 5400473 w 12191954"/>
              <a:gd name="connsiteY18506" fmla="*/ 1334420 h 4397375"/>
              <a:gd name="connsiteX18507" fmla="*/ 5396236 w 12191954"/>
              <a:gd name="connsiteY18507" fmla="*/ 1330709 h 4397375"/>
              <a:gd name="connsiteX18508" fmla="*/ 5386171 w 12191954"/>
              <a:gd name="connsiteY18508" fmla="*/ 1323818 h 4397375"/>
              <a:gd name="connsiteX18509" fmla="*/ 5375579 w 12191954"/>
              <a:gd name="connsiteY18509" fmla="*/ 1316926 h 4397375"/>
              <a:gd name="connsiteX18510" fmla="*/ 5364987 w 12191954"/>
              <a:gd name="connsiteY18510" fmla="*/ 1310564 h 4397375"/>
              <a:gd name="connsiteX18511" fmla="*/ 5354395 w 12191954"/>
              <a:gd name="connsiteY18511" fmla="*/ 1305263 h 4397375"/>
              <a:gd name="connsiteX18512" fmla="*/ 5354923 w 12191954"/>
              <a:gd name="connsiteY18512" fmla="*/ 1311094 h 4397375"/>
              <a:gd name="connsiteX18513" fmla="*/ 5355453 w 12191954"/>
              <a:gd name="connsiteY18513" fmla="*/ 1316926 h 4397375"/>
              <a:gd name="connsiteX18514" fmla="*/ 5352276 w 12191954"/>
              <a:gd name="connsiteY18514" fmla="*/ 1315335 h 4397375"/>
              <a:gd name="connsiteX18515" fmla="*/ 5349626 w 12191954"/>
              <a:gd name="connsiteY18515" fmla="*/ 1314805 h 4397375"/>
              <a:gd name="connsiteX18516" fmla="*/ 5347508 w 12191954"/>
              <a:gd name="connsiteY18516" fmla="*/ 1314805 h 4397375"/>
              <a:gd name="connsiteX18517" fmla="*/ 5345388 w 12191954"/>
              <a:gd name="connsiteY18517" fmla="*/ 1315335 h 4397375"/>
              <a:gd name="connsiteX18518" fmla="*/ 5343803 w 12191954"/>
              <a:gd name="connsiteY18518" fmla="*/ 1316396 h 4397375"/>
              <a:gd name="connsiteX18519" fmla="*/ 5342213 w 12191954"/>
              <a:gd name="connsiteY18519" fmla="*/ 1317456 h 4397375"/>
              <a:gd name="connsiteX18520" fmla="*/ 5339562 w 12191954"/>
              <a:gd name="connsiteY18520" fmla="*/ 1321167 h 4397375"/>
              <a:gd name="connsiteX18521" fmla="*/ 5336384 w 12191954"/>
              <a:gd name="connsiteY18521" fmla="*/ 1325408 h 4397375"/>
              <a:gd name="connsiteX18522" fmla="*/ 5333739 w 12191954"/>
              <a:gd name="connsiteY18522" fmla="*/ 1329119 h 4397375"/>
              <a:gd name="connsiteX18523" fmla="*/ 5331615 w 12191954"/>
              <a:gd name="connsiteY18523" fmla="*/ 1329649 h 4397375"/>
              <a:gd name="connsiteX18524" fmla="*/ 5330023 w 12191954"/>
              <a:gd name="connsiteY18524" fmla="*/ 1330709 h 4397375"/>
              <a:gd name="connsiteX18525" fmla="*/ 5327912 w 12191954"/>
              <a:gd name="connsiteY18525" fmla="*/ 1330709 h 4397375"/>
              <a:gd name="connsiteX18526" fmla="*/ 5325263 w 12191954"/>
              <a:gd name="connsiteY18526" fmla="*/ 1330179 h 4397375"/>
              <a:gd name="connsiteX18527" fmla="*/ 5326852 w 12191954"/>
              <a:gd name="connsiteY18527" fmla="*/ 1324878 h 4397375"/>
              <a:gd name="connsiteX18528" fmla="*/ 5329493 w 12191954"/>
              <a:gd name="connsiteY18528" fmla="*/ 1320637 h 4397375"/>
              <a:gd name="connsiteX18529" fmla="*/ 5333739 w 12191954"/>
              <a:gd name="connsiteY18529" fmla="*/ 1312685 h 4397375"/>
              <a:gd name="connsiteX18530" fmla="*/ 5337975 w 12191954"/>
              <a:gd name="connsiteY18530" fmla="*/ 1305793 h 4397375"/>
              <a:gd name="connsiteX18531" fmla="*/ 5343803 w 12191954"/>
              <a:gd name="connsiteY18531" fmla="*/ 1299431 h 4397375"/>
              <a:gd name="connsiteX18532" fmla="*/ 5336916 w 12191954"/>
              <a:gd name="connsiteY18532" fmla="*/ 1295720 h 4397375"/>
              <a:gd name="connsiteX18533" fmla="*/ 5333739 w 12191954"/>
              <a:gd name="connsiteY18533" fmla="*/ 1293069 h 4397375"/>
              <a:gd name="connsiteX18534" fmla="*/ 5331088 w 12191954"/>
              <a:gd name="connsiteY18534" fmla="*/ 1289888 h 4397375"/>
              <a:gd name="connsiteX18535" fmla="*/ 5330023 w 12191954"/>
              <a:gd name="connsiteY18535" fmla="*/ 1286177 h 4397375"/>
              <a:gd name="connsiteX18536" fmla="*/ 5328972 w 12191954"/>
              <a:gd name="connsiteY18536" fmla="*/ 1282466 h 4397375"/>
              <a:gd name="connsiteX18537" fmla="*/ 5327912 w 12191954"/>
              <a:gd name="connsiteY18537" fmla="*/ 1279816 h 4397375"/>
              <a:gd name="connsiteX18538" fmla="*/ 5327912 w 12191954"/>
              <a:gd name="connsiteY18538" fmla="*/ 1276635 h 4397375"/>
              <a:gd name="connsiteX18539" fmla="*/ 5327912 w 12191954"/>
              <a:gd name="connsiteY18539" fmla="*/ 1273454 h 4397375"/>
              <a:gd name="connsiteX18540" fmla="*/ 5329493 w 12191954"/>
              <a:gd name="connsiteY18540" fmla="*/ 1268152 h 4397375"/>
              <a:gd name="connsiteX18541" fmla="*/ 5325793 w 12191954"/>
              <a:gd name="connsiteY18541" fmla="*/ 1270273 h 4397375"/>
              <a:gd name="connsiteX18542" fmla="*/ 5322082 w 12191954"/>
              <a:gd name="connsiteY18542" fmla="*/ 1272394 h 4397375"/>
              <a:gd name="connsiteX18543" fmla="*/ 5314667 w 12191954"/>
              <a:gd name="connsiteY18543" fmla="*/ 1278225 h 4397375"/>
              <a:gd name="connsiteX18544" fmla="*/ 5307252 w 12191954"/>
              <a:gd name="connsiteY18544" fmla="*/ 1284587 h 4397375"/>
              <a:gd name="connsiteX18545" fmla="*/ 5303542 w 12191954"/>
              <a:gd name="connsiteY18545" fmla="*/ 1286707 h 4397375"/>
              <a:gd name="connsiteX18546" fmla="*/ 5300895 w 12191954"/>
              <a:gd name="connsiteY18546" fmla="*/ 1288298 h 4397375"/>
              <a:gd name="connsiteX18547" fmla="*/ 5297186 w 12191954"/>
              <a:gd name="connsiteY18547" fmla="*/ 1289358 h 4397375"/>
              <a:gd name="connsiteX18548" fmla="*/ 5294540 w 12191954"/>
              <a:gd name="connsiteY18548" fmla="*/ 1288298 h 4397375"/>
              <a:gd name="connsiteX18549" fmla="*/ 5291891 w 12191954"/>
              <a:gd name="connsiteY18549" fmla="*/ 1287238 h 4397375"/>
              <a:gd name="connsiteX18550" fmla="*/ 5289774 w 12191954"/>
              <a:gd name="connsiteY18550" fmla="*/ 1284057 h 4397375"/>
              <a:gd name="connsiteX18551" fmla="*/ 5287129 w 12191954"/>
              <a:gd name="connsiteY18551" fmla="*/ 1279285 h 4397375"/>
              <a:gd name="connsiteX18552" fmla="*/ 5286067 w 12191954"/>
              <a:gd name="connsiteY18552" fmla="*/ 1272394 h 4397375"/>
              <a:gd name="connsiteX18553" fmla="*/ 5284477 w 12191954"/>
              <a:gd name="connsiteY18553" fmla="*/ 1263381 h 4397375"/>
              <a:gd name="connsiteX18554" fmla="*/ 5283414 w 12191954"/>
              <a:gd name="connsiteY18554" fmla="*/ 1251718 h 4397375"/>
              <a:gd name="connsiteX18555" fmla="*/ 5287129 w 12191954"/>
              <a:gd name="connsiteY18555" fmla="*/ 1253308 h 4397375"/>
              <a:gd name="connsiteX18556" fmla="*/ 5290301 w 12191954"/>
              <a:gd name="connsiteY18556" fmla="*/ 1253839 h 4397375"/>
              <a:gd name="connsiteX18557" fmla="*/ 5292419 w 12191954"/>
              <a:gd name="connsiteY18557" fmla="*/ 1253839 h 4397375"/>
              <a:gd name="connsiteX18558" fmla="*/ 5295066 w 12191954"/>
              <a:gd name="connsiteY18558" fmla="*/ 1253839 h 4397375"/>
              <a:gd name="connsiteX18559" fmla="*/ 5297186 w 12191954"/>
              <a:gd name="connsiteY18559" fmla="*/ 1252778 h 4397375"/>
              <a:gd name="connsiteX18560" fmla="*/ 5299310 w 12191954"/>
              <a:gd name="connsiteY18560" fmla="*/ 1252248 h 4397375"/>
              <a:gd name="connsiteX18561" fmla="*/ 5303016 w 12191954"/>
              <a:gd name="connsiteY18561" fmla="*/ 1249597 h 4397375"/>
              <a:gd name="connsiteX18562" fmla="*/ 5306723 w 12191954"/>
              <a:gd name="connsiteY18562" fmla="*/ 1245886 h 4397375"/>
              <a:gd name="connsiteX18563" fmla="*/ 5310432 w 12191954"/>
              <a:gd name="connsiteY18563" fmla="*/ 1242175 h 4397375"/>
              <a:gd name="connsiteX18564" fmla="*/ 5314667 w 12191954"/>
              <a:gd name="connsiteY18564" fmla="*/ 1240585 h 4397375"/>
              <a:gd name="connsiteX18565" fmla="*/ 5316788 w 12191954"/>
              <a:gd name="connsiteY18565" fmla="*/ 1238995 h 4397375"/>
              <a:gd name="connsiteX18566" fmla="*/ 5319962 w 12191954"/>
              <a:gd name="connsiteY18566" fmla="*/ 1238995 h 4397375"/>
              <a:gd name="connsiteX18567" fmla="*/ 5311491 w 12191954"/>
              <a:gd name="connsiteY18567" fmla="*/ 1235814 h 4397375"/>
              <a:gd name="connsiteX18568" fmla="*/ 5304605 w 12191954"/>
              <a:gd name="connsiteY18568" fmla="*/ 1232633 h 4397375"/>
              <a:gd name="connsiteX18569" fmla="*/ 5297186 w 12191954"/>
              <a:gd name="connsiteY18569" fmla="*/ 1231042 h 4397375"/>
              <a:gd name="connsiteX18570" fmla="*/ 5290301 w 12191954"/>
              <a:gd name="connsiteY18570" fmla="*/ 1229982 h 4397375"/>
              <a:gd name="connsiteX18571" fmla="*/ 5283414 w 12191954"/>
              <a:gd name="connsiteY18571" fmla="*/ 1228922 h 4397375"/>
              <a:gd name="connsiteX18572" fmla="*/ 5277062 w 12191954"/>
              <a:gd name="connsiteY18572" fmla="*/ 1228922 h 4397375"/>
              <a:gd name="connsiteX18573" fmla="*/ 5270703 w 12191954"/>
              <a:gd name="connsiteY18573" fmla="*/ 1229982 h 4397375"/>
              <a:gd name="connsiteX18574" fmla="*/ 5264880 w 12191954"/>
              <a:gd name="connsiteY18574" fmla="*/ 1231042 h 4397375"/>
              <a:gd name="connsiteX18575" fmla="*/ 5257999 w 12191954"/>
              <a:gd name="connsiteY18575" fmla="*/ 1232633 h 4397375"/>
              <a:gd name="connsiteX18576" fmla="*/ 5252166 w 12191954"/>
              <a:gd name="connsiteY18576" fmla="*/ 1235284 h 4397375"/>
              <a:gd name="connsiteX18577" fmla="*/ 5239442 w 12191954"/>
              <a:gd name="connsiteY18577" fmla="*/ 1241115 h 4397375"/>
              <a:gd name="connsiteX18578" fmla="*/ 5226720 w 12191954"/>
              <a:gd name="connsiteY18578" fmla="*/ 1247477 h 4397375"/>
              <a:gd name="connsiteX18579" fmla="*/ 5212967 w 12191954"/>
              <a:gd name="connsiteY18579" fmla="*/ 1255429 h 4397375"/>
              <a:gd name="connsiteX18580" fmla="*/ 5212435 w 12191954"/>
              <a:gd name="connsiteY18580" fmla="*/ 1260200 h 4397375"/>
              <a:gd name="connsiteX18581" fmla="*/ 5210844 w 12191954"/>
              <a:gd name="connsiteY18581" fmla="*/ 1263381 h 4397375"/>
              <a:gd name="connsiteX18582" fmla="*/ 5208724 w 12191954"/>
              <a:gd name="connsiteY18582" fmla="*/ 1266032 h 4397375"/>
              <a:gd name="connsiteX18583" fmla="*/ 5206078 w 12191954"/>
              <a:gd name="connsiteY18583" fmla="*/ 1267092 h 4397375"/>
              <a:gd name="connsiteX18584" fmla="*/ 5202899 w 12191954"/>
              <a:gd name="connsiteY18584" fmla="*/ 1267622 h 4397375"/>
              <a:gd name="connsiteX18585" fmla="*/ 5199719 w 12191954"/>
              <a:gd name="connsiteY18585" fmla="*/ 1267622 h 4397375"/>
              <a:gd name="connsiteX18586" fmla="*/ 5192841 w 12191954"/>
              <a:gd name="connsiteY18586" fmla="*/ 1266032 h 4397375"/>
              <a:gd name="connsiteX18587" fmla="*/ 5182235 w 12191954"/>
              <a:gd name="connsiteY18587" fmla="*/ 1271863 h 4397375"/>
              <a:gd name="connsiteX18588" fmla="*/ 5169526 w 12191954"/>
              <a:gd name="connsiteY18588" fmla="*/ 1277165 h 4397375"/>
              <a:gd name="connsiteX18589" fmla="*/ 5171644 w 12191954"/>
              <a:gd name="connsiteY18589" fmla="*/ 1272394 h 4397375"/>
              <a:gd name="connsiteX18590" fmla="*/ 5172703 w 12191954"/>
              <a:gd name="connsiteY18590" fmla="*/ 1267622 h 4397375"/>
              <a:gd name="connsiteX18591" fmla="*/ 5174822 w 12191954"/>
              <a:gd name="connsiteY18591" fmla="*/ 1255959 h 4397375"/>
              <a:gd name="connsiteX18592" fmla="*/ 5175351 w 12191954"/>
              <a:gd name="connsiteY18592" fmla="*/ 1242175 h 4397375"/>
              <a:gd name="connsiteX18593" fmla="*/ 5176411 w 12191954"/>
              <a:gd name="connsiteY18593" fmla="*/ 1226271 h 4397375"/>
              <a:gd name="connsiteX18594" fmla="*/ 5174822 w 12191954"/>
              <a:gd name="connsiteY18594" fmla="*/ 1225741 h 4397375"/>
              <a:gd name="connsiteX18595" fmla="*/ 5170586 w 12191954"/>
              <a:gd name="connsiteY18595" fmla="*/ 1225211 h 4397375"/>
              <a:gd name="connsiteX18596" fmla="*/ 5167408 w 12191954"/>
              <a:gd name="connsiteY18596" fmla="*/ 1226271 h 4397375"/>
              <a:gd name="connsiteX18597" fmla="*/ 5163703 w 12191954"/>
              <a:gd name="connsiteY18597" fmla="*/ 1227862 h 4397375"/>
              <a:gd name="connsiteX18598" fmla="*/ 5160523 w 12191954"/>
              <a:gd name="connsiteY18598" fmla="*/ 1231042 h 4397375"/>
              <a:gd name="connsiteX18599" fmla="*/ 5157877 w 12191954"/>
              <a:gd name="connsiteY18599" fmla="*/ 1233693 h 4397375"/>
              <a:gd name="connsiteX18600" fmla="*/ 5155228 w 12191954"/>
              <a:gd name="connsiteY18600" fmla="*/ 1236874 h 4397375"/>
              <a:gd name="connsiteX18601" fmla="*/ 5150465 w 12191954"/>
              <a:gd name="connsiteY18601" fmla="*/ 1243236 h 4397375"/>
              <a:gd name="connsiteX18602" fmla="*/ 5148346 w 12191954"/>
              <a:gd name="connsiteY18602" fmla="*/ 1245886 h 4397375"/>
              <a:gd name="connsiteX18603" fmla="*/ 5146761 w 12191954"/>
              <a:gd name="connsiteY18603" fmla="*/ 1246947 h 4397375"/>
              <a:gd name="connsiteX18604" fmla="*/ 5144638 w 12191954"/>
              <a:gd name="connsiteY18604" fmla="*/ 1247477 h 4397375"/>
              <a:gd name="connsiteX18605" fmla="*/ 5142521 w 12191954"/>
              <a:gd name="connsiteY18605" fmla="*/ 1246417 h 4397375"/>
              <a:gd name="connsiteX18606" fmla="*/ 5140403 w 12191954"/>
              <a:gd name="connsiteY18606" fmla="*/ 1243766 h 4397375"/>
              <a:gd name="connsiteX18607" fmla="*/ 5138813 w 12191954"/>
              <a:gd name="connsiteY18607" fmla="*/ 1240055 h 4397375"/>
              <a:gd name="connsiteX18608" fmla="*/ 5136167 w 12191954"/>
              <a:gd name="connsiteY18608" fmla="*/ 1233693 h 4397375"/>
              <a:gd name="connsiteX18609" fmla="*/ 5134048 w 12191954"/>
              <a:gd name="connsiteY18609" fmla="*/ 1225211 h 4397375"/>
              <a:gd name="connsiteX18610" fmla="*/ 5130342 w 12191954"/>
              <a:gd name="connsiteY18610" fmla="*/ 1233163 h 4397375"/>
              <a:gd name="connsiteX18611" fmla="*/ 5127166 w 12191954"/>
              <a:gd name="connsiteY18611" fmla="*/ 1242175 h 4397375"/>
              <a:gd name="connsiteX18612" fmla="*/ 5124519 w 12191954"/>
              <a:gd name="connsiteY18612" fmla="*/ 1252778 h 4397375"/>
              <a:gd name="connsiteX18613" fmla="*/ 5122401 w 12191954"/>
              <a:gd name="connsiteY18613" fmla="*/ 1263381 h 4397375"/>
              <a:gd name="connsiteX18614" fmla="*/ 5119222 w 12191954"/>
              <a:gd name="connsiteY18614" fmla="*/ 1265502 h 4397375"/>
              <a:gd name="connsiteX18615" fmla="*/ 5116046 w 12191954"/>
              <a:gd name="connsiteY18615" fmla="*/ 1266562 h 4397375"/>
              <a:gd name="connsiteX18616" fmla="*/ 5113398 w 12191954"/>
              <a:gd name="connsiteY18616" fmla="*/ 1267092 h 4397375"/>
              <a:gd name="connsiteX18617" fmla="*/ 5110222 w 12191954"/>
              <a:gd name="connsiteY18617" fmla="*/ 1267092 h 4397375"/>
              <a:gd name="connsiteX18618" fmla="*/ 5107575 w 12191954"/>
              <a:gd name="connsiteY18618" fmla="*/ 1266562 h 4397375"/>
              <a:gd name="connsiteX18619" fmla="*/ 5104396 w 12191954"/>
              <a:gd name="connsiteY18619" fmla="*/ 1266032 h 4397375"/>
              <a:gd name="connsiteX18620" fmla="*/ 5098572 w 12191954"/>
              <a:gd name="connsiteY18620" fmla="*/ 1263381 h 4397375"/>
              <a:gd name="connsiteX18621" fmla="*/ 5093277 w 12191954"/>
              <a:gd name="connsiteY18621" fmla="*/ 1260200 h 4397375"/>
              <a:gd name="connsiteX18622" fmla="*/ 5086923 w 12191954"/>
              <a:gd name="connsiteY18622" fmla="*/ 1255429 h 4397375"/>
              <a:gd name="connsiteX18623" fmla="*/ 5075802 w 12191954"/>
              <a:gd name="connsiteY18623" fmla="*/ 1245886 h 4397375"/>
              <a:gd name="connsiteX18624" fmla="*/ 5070508 w 12191954"/>
              <a:gd name="connsiteY18624" fmla="*/ 1241645 h 4397375"/>
              <a:gd name="connsiteX18625" fmla="*/ 5065213 w 12191954"/>
              <a:gd name="connsiteY18625" fmla="*/ 1237934 h 4397375"/>
              <a:gd name="connsiteX18626" fmla="*/ 5059915 w 12191954"/>
              <a:gd name="connsiteY18626" fmla="*/ 1235284 h 4397375"/>
              <a:gd name="connsiteX18627" fmla="*/ 5057266 w 12191954"/>
              <a:gd name="connsiteY18627" fmla="*/ 1234223 h 4397375"/>
              <a:gd name="connsiteX18628" fmla="*/ 5055145 w 12191954"/>
              <a:gd name="connsiteY18628" fmla="*/ 1233693 h 4397375"/>
              <a:gd name="connsiteX18629" fmla="*/ 5052495 w 12191954"/>
              <a:gd name="connsiteY18629" fmla="*/ 1233693 h 4397375"/>
              <a:gd name="connsiteX18630" fmla="*/ 5050377 w 12191954"/>
              <a:gd name="connsiteY18630" fmla="*/ 1234223 h 4397375"/>
              <a:gd name="connsiteX18631" fmla="*/ 5048788 w 12191954"/>
              <a:gd name="connsiteY18631" fmla="*/ 1235814 h 4397375"/>
              <a:gd name="connsiteX18632" fmla="*/ 5046139 w 12191954"/>
              <a:gd name="connsiteY18632" fmla="*/ 1237404 h 4397375"/>
              <a:gd name="connsiteX18633" fmla="*/ 5044022 w 12191954"/>
              <a:gd name="connsiteY18633" fmla="*/ 1238995 h 4397375"/>
              <a:gd name="connsiteX18634" fmla="*/ 5041902 w 12191954"/>
              <a:gd name="connsiteY18634" fmla="*/ 1242175 h 4397375"/>
              <a:gd name="connsiteX18635" fmla="*/ 5040311 w 12191954"/>
              <a:gd name="connsiteY18635" fmla="*/ 1245886 h 4397375"/>
              <a:gd name="connsiteX18636" fmla="*/ 5038723 w 12191954"/>
              <a:gd name="connsiteY18636" fmla="*/ 1250658 h 4397375"/>
              <a:gd name="connsiteX18637" fmla="*/ 5037134 w 12191954"/>
              <a:gd name="connsiteY18637" fmla="*/ 1243766 h 4397375"/>
              <a:gd name="connsiteX18638" fmla="*/ 5037134 w 12191954"/>
              <a:gd name="connsiteY18638" fmla="*/ 1238464 h 4397375"/>
              <a:gd name="connsiteX18639" fmla="*/ 5037134 w 12191954"/>
              <a:gd name="connsiteY18639" fmla="*/ 1233693 h 4397375"/>
              <a:gd name="connsiteX18640" fmla="*/ 5037664 w 12191954"/>
              <a:gd name="connsiteY18640" fmla="*/ 1230512 h 4397375"/>
              <a:gd name="connsiteX18641" fmla="*/ 5038723 w 12191954"/>
              <a:gd name="connsiteY18641" fmla="*/ 1226801 h 4397375"/>
              <a:gd name="connsiteX18642" fmla="*/ 5039781 w 12191954"/>
              <a:gd name="connsiteY18642" fmla="*/ 1223620 h 4397375"/>
              <a:gd name="connsiteX18643" fmla="*/ 5040842 w 12191954"/>
              <a:gd name="connsiteY18643" fmla="*/ 1222030 h 4397375"/>
              <a:gd name="connsiteX18644" fmla="*/ 5042431 w 12191954"/>
              <a:gd name="connsiteY18644" fmla="*/ 1219379 h 4397375"/>
              <a:gd name="connsiteX18645" fmla="*/ 5044552 w 12191954"/>
              <a:gd name="connsiteY18645" fmla="*/ 1218319 h 4397375"/>
              <a:gd name="connsiteX18646" fmla="*/ 5046672 w 12191954"/>
              <a:gd name="connsiteY18646" fmla="*/ 1217259 h 4397375"/>
              <a:gd name="connsiteX18647" fmla="*/ 5051438 w 12191954"/>
              <a:gd name="connsiteY18647" fmla="*/ 1216198 h 4397375"/>
              <a:gd name="connsiteX18648" fmla="*/ 5057266 w 12191954"/>
              <a:gd name="connsiteY18648" fmla="*/ 1216198 h 4397375"/>
              <a:gd name="connsiteX18649" fmla="*/ 5063622 w 12191954"/>
              <a:gd name="connsiteY18649" fmla="*/ 1216198 h 4397375"/>
              <a:gd name="connsiteX18650" fmla="*/ 5069977 w 12191954"/>
              <a:gd name="connsiteY18650" fmla="*/ 1216198 h 4397375"/>
              <a:gd name="connsiteX18651" fmla="*/ 5075802 w 12191954"/>
              <a:gd name="connsiteY18651" fmla="*/ 1216198 h 4397375"/>
              <a:gd name="connsiteX18652" fmla="*/ 5082686 w 12191954"/>
              <a:gd name="connsiteY18652" fmla="*/ 1215138 h 4397375"/>
              <a:gd name="connsiteX18653" fmla="*/ 5085333 w 12191954"/>
              <a:gd name="connsiteY18653" fmla="*/ 1214078 h 4397375"/>
              <a:gd name="connsiteX18654" fmla="*/ 5088513 w 12191954"/>
              <a:gd name="connsiteY18654" fmla="*/ 1213017 h 4397375"/>
              <a:gd name="connsiteX18655" fmla="*/ 5090628 w 12191954"/>
              <a:gd name="connsiteY18655" fmla="*/ 1211427 h 4397375"/>
              <a:gd name="connsiteX18656" fmla="*/ 5093807 w 12191954"/>
              <a:gd name="connsiteY18656" fmla="*/ 1209306 h 4397375"/>
              <a:gd name="connsiteX18657" fmla="*/ 5095925 w 12191954"/>
              <a:gd name="connsiteY18657" fmla="*/ 1207186 h 4397375"/>
              <a:gd name="connsiteX18658" fmla="*/ 5098042 w 12191954"/>
              <a:gd name="connsiteY18658" fmla="*/ 1204005 h 4397375"/>
              <a:gd name="connsiteX18659" fmla="*/ 5100162 w 12191954"/>
              <a:gd name="connsiteY18659" fmla="*/ 1200824 h 4397375"/>
              <a:gd name="connsiteX18660" fmla="*/ 5101750 w 12191954"/>
              <a:gd name="connsiteY18660" fmla="*/ 1196583 h 4397375"/>
              <a:gd name="connsiteX18661" fmla="*/ 5103338 w 12191954"/>
              <a:gd name="connsiteY18661" fmla="*/ 1191812 h 4397375"/>
              <a:gd name="connsiteX18662" fmla="*/ 5104396 w 12191954"/>
              <a:gd name="connsiteY18662" fmla="*/ 1186510 h 4397375"/>
              <a:gd name="connsiteX18663" fmla="*/ 5110752 w 12191954"/>
              <a:gd name="connsiteY18663" fmla="*/ 1191812 h 4397375"/>
              <a:gd name="connsiteX18664" fmla="*/ 5117107 w 12191954"/>
              <a:gd name="connsiteY18664" fmla="*/ 1196053 h 4397375"/>
              <a:gd name="connsiteX18665" fmla="*/ 5123460 w 12191954"/>
              <a:gd name="connsiteY18665" fmla="*/ 1199234 h 4397375"/>
              <a:gd name="connsiteX18666" fmla="*/ 5129813 w 12191954"/>
              <a:gd name="connsiteY18666" fmla="*/ 1201884 h 4397375"/>
              <a:gd name="connsiteX18667" fmla="*/ 5136167 w 12191954"/>
              <a:gd name="connsiteY18667" fmla="*/ 1203475 h 4397375"/>
              <a:gd name="connsiteX18668" fmla="*/ 5143052 w 12191954"/>
              <a:gd name="connsiteY18668" fmla="*/ 1204535 h 4397375"/>
              <a:gd name="connsiteX18669" fmla="*/ 5149934 w 12191954"/>
              <a:gd name="connsiteY18669" fmla="*/ 1204535 h 4397375"/>
              <a:gd name="connsiteX18670" fmla="*/ 5156820 w 12191954"/>
              <a:gd name="connsiteY18670" fmla="*/ 1204005 h 4397375"/>
              <a:gd name="connsiteX18671" fmla="*/ 5155228 w 12191954"/>
              <a:gd name="connsiteY18671" fmla="*/ 1201354 h 4397375"/>
              <a:gd name="connsiteX18672" fmla="*/ 5154699 w 12191954"/>
              <a:gd name="connsiteY18672" fmla="*/ 1197113 h 4397375"/>
              <a:gd name="connsiteX18673" fmla="*/ 5154169 w 12191954"/>
              <a:gd name="connsiteY18673" fmla="*/ 1192872 h 4397375"/>
              <a:gd name="connsiteX18674" fmla="*/ 5154169 w 12191954"/>
              <a:gd name="connsiteY18674" fmla="*/ 1188101 h 4397375"/>
              <a:gd name="connsiteX18675" fmla="*/ 5159995 w 12191954"/>
              <a:gd name="connsiteY18675" fmla="*/ 1189161 h 4397375"/>
              <a:gd name="connsiteX18676" fmla="*/ 5166348 w 12191954"/>
              <a:gd name="connsiteY18676" fmla="*/ 1190751 h 4397375"/>
              <a:gd name="connsiteX18677" fmla="*/ 5178527 w 12191954"/>
              <a:gd name="connsiteY18677" fmla="*/ 1190751 h 4397375"/>
              <a:gd name="connsiteX18678" fmla="*/ 5191254 w 12191954"/>
              <a:gd name="connsiteY18678" fmla="*/ 1189691 h 4397375"/>
              <a:gd name="connsiteX18679" fmla="*/ 5203958 w 12191954"/>
              <a:gd name="connsiteY18679" fmla="*/ 1188631 h 4397375"/>
              <a:gd name="connsiteX18680" fmla="*/ 5226185 w 12191954"/>
              <a:gd name="connsiteY18680" fmla="*/ 1177498 h 4397375"/>
              <a:gd name="connsiteX18681" fmla="*/ 5236797 w 12191954"/>
              <a:gd name="connsiteY18681" fmla="*/ 1171666 h 4397375"/>
              <a:gd name="connsiteX18682" fmla="*/ 5246864 w 12191954"/>
              <a:gd name="connsiteY18682" fmla="*/ 1166895 h 4397375"/>
              <a:gd name="connsiteX18683" fmla="*/ 5256939 w 12191954"/>
              <a:gd name="connsiteY18683" fmla="*/ 1163184 h 4397375"/>
              <a:gd name="connsiteX18684" fmla="*/ 5261707 w 12191954"/>
              <a:gd name="connsiteY18684" fmla="*/ 1162124 h 4397375"/>
              <a:gd name="connsiteX18685" fmla="*/ 5266468 w 12191954"/>
              <a:gd name="connsiteY18685" fmla="*/ 1161063 h 4397375"/>
              <a:gd name="connsiteX18686" fmla="*/ 5271231 w 12191954"/>
              <a:gd name="connsiteY18686" fmla="*/ 1160003 h 4397375"/>
              <a:gd name="connsiteX18687" fmla="*/ 5275477 w 12191954"/>
              <a:gd name="connsiteY18687" fmla="*/ 1160003 h 4397375"/>
              <a:gd name="connsiteX18688" fmla="*/ 5279702 w 12191954"/>
              <a:gd name="connsiteY18688" fmla="*/ 1161063 h 4397375"/>
              <a:gd name="connsiteX18689" fmla="*/ 5283414 w 12191954"/>
              <a:gd name="connsiteY18689" fmla="*/ 1161594 h 4397375"/>
              <a:gd name="connsiteX18690" fmla="*/ 5286067 w 12191954"/>
              <a:gd name="connsiteY18690" fmla="*/ 1160003 h 4397375"/>
              <a:gd name="connsiteX18691" fmla="*/ 5287129 w 12191954"/>
              <a:gd name="connsiteY18691" fmla="*/ 1158413 h 4397375"/>
              <a:gd name="connsiteX18692" fmla="*/ 5287658 w 12191954"/>
              <a:gd name="connsiteY18692" fmla="*/ 1156822 h 4397375"/>
              <a:gd name="connsiteX18693" fmla="*/ 5287658 w 12191954"/>
              <a:gd name="connsiteY18693" fmla="*/ 1154172 h 4397375"/>
              <a:gd name="connsiteX18694" fmla="*/ 5287129 w 12191954"/>
              <a:gd name="connsiteY18694" fmla="*/ 1152051 h 4397375"/>
              <a:gd name="connsiteX18695" fmla="*/ 5286067 w 12191954"/>
              <a:gd name="connsiteY18695" fmla="*/ 1149930 h 4397375"/>
              <a:gd name="connsiteX18696" fmla="*/ 5285536 w 12191954"/>
              <a:gd name="connsiteY18696" fmla="*/ 1148870 h 4397375"/>
              <a:gd name="connsiteX18697" fmla="*/ 5283414 w 12191954"/>
              <a:gd name="connsiteY18697" fmla="*/ 1148340 h 4397375"/>
              <a:gd name="connsiteX18698" fmla="*/ 5287658 w 12191954"/>
              <a:gd name="connsiteY18698" fmla="*/ 1145159 h 4397375"/>
              <a:gd name="connsiteX18699" fmla="*/ 5291363 w 12191954"/>
              <a:gd name="connsiteY18699" fmla="*/ 1142508 h 4397375"/>
              <a:gd name="connsiteX18700" fmla="*/ 5294540 w 12191954"/>
              <a:gd name="connsiteY18700" fmla="*/ 1140388 h 4397375"/>
              <a:gd name="connsiteX18701" fmla="*/ 5297718 w 12191954"/>
              <a:gd name="connsiteY18701" fmla="*/ 1139327 h 4397375"/>
              <a:gd name="connsiteX18702" fmla="*/ 5300895 w 12191954"/>
              <a:gd name="connsiteY18702" fmla="*/ 1138797 h 4397375"/>
              <a:gd name="connsiteX18703" fmla="*/ 5303016 w 12191954"/>
              <a:gd name="connsiteY18703" fmla="*/ 1138797 h 4397375"/>
              <a:gd name="connsiteX18704" fmla="*/ 5306193 w 12191954"/>
              <a:gd name="connsiteY18704" fmla="*/ 1138797 h 4397375"/>
              <a:gd name="connsiteX18705" fmla="*/ 5308310 w 12191954"/>
              <a:gd name="connsiteY18705" fmla="*/ 1139858 h 4397375"/>
              <a:gd name="connsiteX18706" fmla="*/ 5310959 w 12191954"/>
              <a:gd name="connsiteY18706" fmla="*/ 1141448 h 4397375"/>
              <a:gd name="connsiteX18707" fmla="*/ 5313081 w 12191954"/>
              <a:gd name="connsiteY18707" fmla="*/ 1143038 h 4397375"/>
              <a:gd name="connsiteX18708" fmla="*/ 5317846 w 12191954"/>
              <a:gd name="connsiteY18708" fmla="*/ 1147280 h 4397375"/>
              <a:gd name="connsiteX18709" fmla="*/ 5322082 w 12191954"/>
              <a:gd name="connsiteY18709" fmla="*/ 1152581 h 4397375"/>
              <a:gd name="connsiteX18710" fmla="*/ 5325793 w 12191954"/>
              <a:gd name="connsiteY18710" fmla="*/ 1158943 h 4397375"/>
              <a:gd name="connsiteX18711" fmla="*/ 5333739 w 12191954"/>
              <a:gd name="connsiteY18711" fmla="*/ 1172727 h 4397375"/>
              <a:gd name="connsiteX18712" fmla="*/ 5337446 w 12191954"/>
              <a:gd name="connsiteY18712" fmla="*/ 1179088 h 4397375"/>
              <a:gd name="connsiteX18713" fmla="*/ 5341154 w 12191954"/>
              <a:gd name="connsiteY18713" fmla="*/ 1185980 h 4397375"/>
              <a:gd name="connsiteX18714" fmla="*/ 5345919 w 12191954"/>
              <a:gd name="connsiteY18714" fmla="*/ 1191812 h 4397375"/>
              <a:gd name="connsiteX18715" fmla="*/ 5350685 w 12191954"/>
              <a:gd name="connsiteY18715" fmla="*/ 1196053 h 4397375"/>
              <a:gd name="connsiteX18716" fmla="*/ 5352804 w 12191954"/>
              <a:gd name="connsiteY18716" fmla="*/ 1197643 h 4397375"/>
              <a:gd name="connsiteX18717" fmla="*/ 5355982 w 12191954"/>
              <a:gd name="connsiteY18717" fmla="*/ 1199234 h 4397375"/>
              <a:gd name="connsiteX18718" fmla="*/ 5358631 w 12191954"/>
              <a:gd name="connsiteY18718" fmla="*/ 1199764 h 4397375"/>
              <a:gd name="connsiteX18719" fmla="*/ 5361278 w 12191954"/>
              <a:gd name="connsiteY18719" fmla="*/ 1200824 h 4397375"/>
              <a:gd name="connsiteX18720" fmla="*/ 5361278 w 12191954"/>
              <a:gd name="connsiteY18720" fmla="*/ 1203475 h 4397375"/>
              <a:gd name="connsiteX18721" fmla="*/ 5360219 w 12191954"/>
              <a:gd name="connsiteY18721" fmla="*/ 1206656 h 4397375"/>
              <a:gd name="connsiteX18722" fmla="*/ 5359691 w 12191954"/>
              <a:gd name="connsiteY18722" fmla="*/ 1208246 h 4397375"/>
              <a:gd name="connsiteX18723" fmla="*/ 5358631 w 12191954"/>
              <a:gd name="connsiteY18723" fmla="*/ 1210367 h 4397375"/>
              <a:gd name="connsiteX18724" fmla="*/ 5357042 w 12191954"/>
              <a:gd name="connsiteY18724" fmla="*/ 1211427 h 4397375"/>
              <a:gd name="connsiteX18725" fmla="*/ 5355453 w 12191954"/>
              <a:gd name="connsiteY18725" fmla="*/ 1211957 h 4397375"/>
              <a:gd name="connsiteX18726" fmla="*/ 5352276 w 12191954"/>
              <a:gd name="connsiteY18726" fmla="*/ 1213017 h 4397375"/>
              <a:gd name="connsiteX18727" fmla="*/ 5349097 w 12191954"/>
              <a:gd name="connsiteY18727" fmla="*/ 1213017 h 4397375"/>
              <a:gd name="connsiteX18728" fmla="*/ 5344859 w 12191954"/>
              <a:gd name="connsiteY18728" fmla="*/ 1213017 h 4397375"/>
              <a:gd name="connsiteX18729" fmla="*/ 5341154 w 12191954"/>
              <a:gd name="connsiteY18729" fmla="*/ 1213017 h 4397375"/>
              <a:gd name="connsiteX18730" fmla="*/ 5337446 w 12191954"/>
              <a:gd name="connsiteY18730" fmla="*/ 1213548 h 4397375"/>
              <a:gd name="connsiteX18731" fmla="*/ 5342742 w 12191954"/>
              <a:gd name="connsiteY18731" fmla="*/ 1218319 h 4397375"/>
              <a:gd name="connsiteX18732" fmla="*/ 5346450 w 12191954"/>
              <a:gd name="connsiteY18732" fmla="*/ 1223620 h 4397375"/>
              <a:gd name="connsiteX18733" fmla="*/ 5349626 w 12191954"/>
              <a:gd name="connsiteY18733" fmla="*/ 1228922 h 4397375"/>
              <a:gd name="connsiteX18734" fmla="*/ 5351217 w 12191954"/>
              <a:gd name="connsiteY18734" fmla="*/ 1235284 h 4397375"/>
              <a:gd name="connsiteX18735" fmla="*/ 5352276 w 12191954"/>
              <a:gd name="connsiteY18735" fmla="*/ 1241645 h 4397375"/>
              <a:gd name="connsiteX18736" fmla="*/ 5352804 w 12191954"/>
              <a:gd name="connsiteY18736" fmla="*/ 1248537 h 4397375"/>
              <a:gd name="connsiteX18737" fmla="*/ 5352804 w 12191954"/>
              <a:gd name="connsiteY18737" fmla="*/ 1265502 h 4397375"/>
              <a:gd name="connsiteX18738" fmla="*/ 5355453 w 12191954"/>
              <a:gd name="connsiteY18738" fmla="*/ 1270273 h 4397375"/>
              <a:gd name="connsiteX18739" fmla="*/ 5356512 w 12191954"/>
              <a:gd name="connsiteY18739" fmla="*/ 1276105 h 4397375"/>
              <a:gd name="connsiteX18740" fmla="*/ 5357042 w 12191954"/>
              <a:gd name="connsiteY18740" fmla="*/ 1284587 h 4397375"/>
              <a:gd name="connsiteX18741" fmla="*/ 5357042 w 12191954"/>
              <a:gd name="connsiteY18741" fmla="*/ 1294129 h 4397375"/>
              <a:gd name="connsiteX18742" fmla="*/ 5361278 w 12191954"/>
              <a:gd name="connsiteY18742" fmla="*/ 1285117 h 4397375"/>
              <a:gd name="connsiteX18743" fmla="*/ 5366046 w 12191954"/>
              <a:gd name="connsiteY18743" fmla="*/ 1276635 h 4397375"/>
              <a:gd name="connsiteX18744" fmla="*/ 5371873 w 12191954"/>
              <a:gd name="connsiteY18744" fmla="*/ 1269743 h 4397375"/>
              <a:gd name="connsiteX18745" fmla="*/ 5378756 w 12191954"/>
              <a:gd name="connsiteY18745" fmla="*/ 1262851 h 4397375"/>
              <a:gd name="connsiteX18746" fmla="*/ 5385642 w 12191954"/>
              <a:gd name="connsiteY18746" fmla="*/ 1257550 h 4397375"/>
              <a:gd name="connsiteX18747" fmla="*/ 5389879 w 12191954"/>
              <a:gd name="connsiteY18747" fmla="*/ 1255429 h 4397375"/>
              <a:gd name="connsiteX18748" fmla="*/ 5394116 w 12191954"/>
              <a:gd name="connsiteY18748" fmla="*/ 1253308 h 4397375"/>
              <a:gd name="connsiteX18749" fmla="*/ 5397824 w 12191954"/>
              <a:gd name="connsiteY18749" fmla="*/ 1252248 h 4397375"/>
              <a:gd name="connsiteX18750" fmla="*/ 5401532 w 12191954"/>
              <a:gd name="connsiteY18750" fmla="*/ 1251188 h 4397375"/>
              <a:gd name="connsiteX18751" fmla="*/ 5405768 w 12191954"/>
              <a:gd name="connsiteY18751" fmla="*/ 1250658 h 4397375"/>
              <a:gd name="connsiteX18752" fmla="*/ 5410006 w 12191954"/>
              <a:gd name="connsiteY18752" fmla="*/ 1250658 h 4397375"/>
              <a:gd name="connsiteX18753" fmla="*/ 5405240 w 12191954"/>
              <a:gd name="connsiteY18753" fmla="*/ 1245886 h 4397375"/>
              <a:gd name="connsiteX18754" fmla="*/ 5401001 w 12191954"/>
              <a:gd name="connsiteY18754" fmla="*/ 1240055 h 4397375"/>
              <a:gd name="connsiteX18755" fmla="*/ 5397824 w 12191954"/>
              <a:gd name="connsiteY18755" fmla="*/ 1233163 h 4397375"/>
              <a:gd name="connsiteX18756" fmla="*/ 5394646 w 12191954"/>
              <a:gd name="connsiteY18756" fmla="*/ 1225741 h 4397375"/>
              <a:gd name="connsiteX18757" fmla="*/ 5393058 w 12191954"/>
              <a:gd name="connsiteY18757" fmla="*/ 1215668 h 4397375"/>
              <a:gd name="connsiteX18758" fmla="*/ 5390940 w 12191954"/>
              <a:gd name="connsiteY18758" fmla="*/ 1204005 h 4397375"/>
              <a:gd name="connsiteX18759" fmla="*/ 5390940 w 12191954"/>
              <a:gd name="connsiteY18759" fmla="*/ 1191282 h 4397375"/>
              <a:gd name="connsiteX18760" fmla="*/ 5391469 w 12191954"/>
              <a:gd name="connsiteY18760" fmla="*/ 1174847 h 4397375"/>
              <a:gd name="connsiteX18761" fmla="*/ 5381405 w 12191954"/>
              <a:gd name="connsiteY18761" fmla="*/ 1180149 h 4397375"/>
              <a:gd name="connsiteX18762" fmla="*/ 5378756 w 12191954"/>
              <a:gd name="connsiteY18762" fmla="*/ 1181739 h 4397375"/>
              <a:gd name="connsiteX18763" fmla="*/ 5376638 w 12191954"/>
              <a:gd name="connsiteY18763" fmla="*/ 1181739 h 4397375"/>
              <a:gd name="connsiteX18764" fmla="*/ 5374520 w 12191954"/>
              <a:gd name="connsiteY18764" fmla="*/ 1181739 h 4397375"/>
              <a:gd name="connsiteX18765" fmla="*/ 5371342 w 12191954"/>
              <a:gd name="connsiteY18765" fmla="*/ 1179618 h 4397375"/>
              <a:gd name="connsiteX18766" fmla="*/ 5361278 w 12191954"/>
              <a:gd name="connsiteY18766" fmla="*/ 1174847 h 4397375"/>
              <a:gd name="connsiteX18767" fmla="*/ 5361808 w 12191954"/>
              <a:gd name="connsiteY18767" fmla="*/ 1136677 h 4397375"/>
              <a:gd name="connsiteX18768" fmla="*/ 5364455 w 12191954"/>
              <a:gd name="connsiteY18768" fmla="*/ 1136677 h 4397375"/>
              <a:gd name="connsiteX18769" fmla="*/ 5366046 w 12191954"/>
              <a:gd name="connsiteY18769" fmla="*/ 1136677 h 4397375"/>
              <a:gd name="connsiteX18770" fmla="*/ 5368695 w 12191954"/>
              <a:gd name="connsiteY18770" fmla="*/ 1135616 h 4397375"/>
              <a:gd name="connsiteX18771" fmla="*/ 5369752 w 12191954"/>
              <a:gd name="connsiteY18771" fmla="*/ 1134026 h 4397375"/>
              <a:gd name="connsiteX18772" fmla="*/ 5371342 w 12191954"/>
              <a:gd name="connsiteY18772" fmla="*/ 1132436 h 4397375"/>
              <a:gd name="connsiteX18773" fmla="*/ 5371873 w 12191954"/>
              <a:gd name="connsiteY18773" fmla="*/ 1129785 h 4397375"/>
              <a:gd name="connsiteX18774" fmla="*/ 5373989 w 12191954"/>
              <a:gd name="connsiteY18774" fmla="*/ 1123423 h 4397375"/>
              <a:gd name="connsiteX18775" fmla="*/ 5377168 w 12191954"/>
              <a:gd name="connsiteY18775" fmla="*/ 1130845 h 4397375"/>
              <a:gd name="connsiteX18776" fmla="*/ 5380876 w 12191954"/>
              <a:gd name="connsiteY18776" fmla="*/ 1140388 h 4397375"/>
              <a:gd name="connsiteX18777" fmla="*/ 5383522 w 12191954"/>
              <a:gd name="connsiteY18777" fmla="*/ 1151521 h 4397375"/>
              <a:gd name="connsiteX18778" fmla="*/ 5385642 w 12191954"/>
              <a:gd name="connsiteY18778" fmla="*/ 1162124 h 4397375"/>
              <a:gd name="connsiteX18779" fmla="*/ 5394646 w 12191954"/>
              <a:gd name="connsiteY18779" fmla="*/ 1152051 h 4397375"/>
              <a:gd name="connsiteX18780" fmla="*/ 5403650 w 12191954"/>
              <a:gd name="connsiteY18780" fmla="*/ 1143569 h 4397375"/>
              <a:gd name="connsiteX18781" fmla="*/ 5411595 w 12191954"/>
              <a:gd name="connsiteY18781" fmla="*/ 1136677 h 4397375"/>
              <a:gd name="connsiteX18782" fmla="*/ 5420598 w 12191954"/>
              <a:gd name="connsiteY18782" fmla="*/ 1130845 h 4397375"/>
              <a:gd name="connsiteX18783" fmla="*/ 5429602 w 12191954"/>
              <a:gd name="connsiteY18783" fmla="*/ 1127134 h 4397375"/>
              <a:gd name="connsiteX18784" fmla="*/ 5438605 w 12191954"/>
              <a:gd name="connsiteY18784" fmla="*/ 1124483 h 4397375"/>
              <a:gd name="connsiteX18785" fmla="*/ 5447609 w 12191954"/>
              <a:gd name="connsiteY18785" fmla="*/ 1122893 h 4397375"/>
              <a:gd name="connsiteX18786" fmla="*/ 2063156 w 12191954"/>
              <a:gd name="connsiteY18786" fmla="*/ 1114425 h 4397375"/>
              <a:gd name="connsiteX18787" fmla="*/ 2066939 w 12191954"/>
              <a:gd name="connsiteY18787" fmla="*/ 1114425 h 4397375"/>
              <a:gd name="connsiteX18788" fmla="*/ 2066399 w 12191954"/>
              <a:gd name="connsiteY18788" fmla="*/ 1120350 h 4397375"/>
              <a:gd name="connsiteX18789" fmla="*/ 2065858 w 12191954"/>
              <a:gd name="connsiteY18789" fmla="*/ 1125197 h 4397375"/>
              <a:gd name="connsiteX18790" fmla="*/ 2064778 w 12191954"/>
              <a:gd name="connsiteY18790" fmla="*/ 1130045 h 4397375"/>
              <a:gd name="connsiteX18791" fmla="*/ 2062616 w 12191954"/>
              <a:gd name="connsiteY18791" fmla="*/ 1133815 h 4397375"/>
              <a:gd name="connsiteX18792" fmla="*/ 2060994 w 12191954"/>
              <a:gd name="connsiteY18792" fmla="*/ 1137047 h 4397375"/>
              <a:gd name="connsiteX18793" fmla="*/ 2058292 w 12191954"/>
              <a:gd name="connsiteY18793" fmla="*/ 1139202 h 4397375"/>
              <a:gd name="connsiteX18794" fmla="*/ 2055589 w 12191954"/>
              <a:gd name="connsiteY18794" fmla="*/ 1141895 h 4397375"/>
              <a:gd name="connsiteX18795" fmla="*/ 2052890 w 12191954"/>
              <a:gd name="connsiteY18795" fmla="*/ 1142972 h 4397375"/>
              <a:gd name="connsiteX18796" fmla="*/ 2050186 w 12191954"/>
              <a:gd name="connsiteY18796" fmla="*/ 1144049 h 4397375"/>
              <a:gd name="connsiteX18797" fmla="*/ 2046403 w 12191954"/>
              <a:gd name="connsiteY18797" fmla="*/ 1144588 h 4397375"/>
              <a:gd name="connsiteX18798" fmla="*/ 2040458 w 12191954"/>
              <a:gd name="connsiteY18798" fmla="*/ 1144588 h 4397375"/>
              <a:gd name="connsiteX18799" fmla="*/ 2033973 w 12191954"/>
              <a:gd name="connsiteY18799" fmla="*/ 1143511 h 4397375"/>
              <a:gd name="connsiteX18800" fmla="*/ 2027489 w 12191954"/>
              <a:gd name="connsiteY18800" fmla="*/ 1141895 h 4397375"/>
              <a:gd name="connsiteX18801" fmla="*/ 2022626 w 12191954"/>
              <a:gd name="connsiteY18801" fmla="*/ 1139202 h 4397375"/>
              <a:gd name="connsiteX18802" fmla="*/ 2018841 w 12191954"/>
              <a:gd name="connsiteY18802" fmla="*/ 1136508 h 4397375"/>
              <a:gd name="connsiteX18803" fmla="*/ 2016140 w 12191954"/>
              <a:gd name="connsiteY18803" fmla="*/ 1133277 h 4397375"/>
              <a:gd name="connsiteX18804" fmla="*/ 2016140 w 12191954"/>
              <a:gd name="connsiteY18804" fmla="*/ 1132199 h 4397375"/>
              <a:gd name="connsiteX18805" fmla="*/ 2016140 w 12191954"/>
              <a:gd name="connsiteY18805" fmla="*/ 1130045 h 4397375"/>
              <a:gd name="connsiteX18806" fmla="*/ 2016681 w 12191954"/>
              <a:gd name="connsiteY18806" fmla="*/ 1128968 h 4397375"/>
              <a:gd name="connsiteX18807" fmla="*/ 2017761 w 12191954"/>
              <a:gd name="connsiteY18807" fmla="*/ 1128429 h 4397375"/>
              <a:gd name="connsiteX18808" fmla="*/ 2020463 w 12191954"/>
              <a:gd name="connsiteY18808" fmla="*/ 1127352 h 4397375"/>
              <a:gd name="connsiteX18809" fmla="*/ 2022626 w 12191954"/>
              <a:gd name="connsiteY18809" fmla="*/ 1127352 h 4397375"/>
              <a:gd name="connsiteX18810" fmla="*/ 2031272 w 12191954"/>
              <a:gd name="connsiteY18810" fmla="*/ 1126813 h 4397375"/>
              <a:gd name="connsiteX18811" fmla="*/ 2042620 w 12191954"/>
              <a:gd name="connsiteY18811" fmla="*/ 1127890 h 4397375"/>
              <a:gd name="connsiteX18812" fmla="*/ 2044782 w 12191954"/>
              <a:gd name="connsiteY18812" fmla="*/ 1124659 h 4397375"/>
              <a:gd name="connsiteX18813" fmla="*/ 2046944 w 12191954"/>
              <a:gd name="connsiteY18813" fmla="*/ 1121966 h 4397375"/>
              <a:gd name="connsiteX18814" fmla="*/ 2050186 w 12191954"/>
              <a:gd name="connsiteY18814" fmla="*/ 1119272 h 4397375"/>
              <a:gd name="connsiteX18815" fmla="*/ 2052890 w 12191954"/>
              <a:gd name="connsiteY18815" fmla="*/ 1117657 h 4397375"/>
              <a:gd name="connsiteX18816" fmla="*/ 2056130 w 12191954"/>
              <a:gd name="connsiteY18816" fmla="*/ 1115502 h 4397375"/>
              <a:gd name="connsiteX18817" fmla="*/ 2059374 w 12191954"/>
              <a:gd name="connsiteY18817" fmla="*/ 1114963 h 4397375"/>
              <a:gd name="connsiteX18818" fmla="*/ 1871635 w 12191954"/>
              <a:gd name="connsiteY18818" fmla="*/ 1114425 h 4397375"/>
              <a:gd name="connsiteX18819" fmla="*/ 1869552 w 12191954"/>
              <a:gd name="connsiteY18819" fmla="*/ 1133475 h 4397375"/>
              <a:gd name="connsiteX18820" fmla="*/ 1867469 w 12191954"/>
              <a:gd name="connsiteY18820" fmla="*/ 1146175 h 4397375"/>
              <a:gd name="connsiteX18821" fmla="*/ 1866428 w 12191954"/>
              <a:gd name="connsiteY18821" fmla="*/ 1154642 h 4397375"/>
              <a:gd name="connsiteX18822" fmla="*/ 1864865 w 12191954"/>
              <a:gd name="connsiteY18822" fmla="*/ 1161521 h 4397375"/>
              <a:gd name="connsiteX18823" fmla="*/ 1864865 w 12191954"/>
              <a:gd name="connsiteY18823" fmla="*/ 1167342 h 4397375"/>
              <a:gd name="connsiteX18824" fmla="*/ 1865386 w 12191954"/>
              <a:gd name="connsiteY18824" fmla="*/ 1175808 h 4397375"/>
              <a:gd name="connsiteX18825" fmla="*/ 1867990 w 12191954"/>
              <a:gd name="connsiteY18825" fmla="*/ 1187450 h 4397375"/>
              <a:gd name="connsiteX18826" fmla="*/ 1871635 w 12191954"/>
              <a:gd name="connsiteY18826" fmla="*/ 1204913 h 4397375"/>
              <a:gd name="connsiteX18827" fmla="*/ 1868510 w 12191954"/>
              <a:gd name="connsiteY18827" fmla="*/ 1205442 h 4397375"/>
              <a:gd name="connsiteX18828" fmla="*/ 1865386 w 12191954"/>
              <a:gd name="connsiteY18828" fmla="*/ 1205971 h 4397375"/>
              <a:gd name="connsiteX18829" fmla="*/ 1863303 w 12191954"/>
              <a:gd name="connsiteY18829" fmla="*/ 1207559 h 4397375"/>
              <a:gd name="connsiteX18830" fmla="*/ 1860700 w 12191954"/>
              <a:gd name="connsiteY18830" fmla="*/ 1209675 h 4397375"/>
              <a:gd name="connsiteX18831" fmla="*/ 1857055 w 12191954"/>
              <a:gd name="connsiteY18831" fmla="*/ 1213379 h 4397375"/>
              <a:gd name="connsiteX18832" fmla="*/ 1852889 w 12191954"/>
              <a:gd name="connsiteY18832" fmla="*/ 1218142 h 4397375"/>
              <a:gd name="connsiteX18833" fmla="*/ 1848203 w 12191954"/>
              <a:gd name="connsiteY18833" fmla="*/ 1222905 h 4397375"/>
              <a:gd name="connsiteX18834" fmla="*/ 1845079 w 12191954"/>
              <a:gd name="connsiteY18834" fmla="*/ 1225021 h 4397375"/>
              <a:gd name="connsiteX18835" fmla="*/ 1841434 w 12191954"/>
              <a:gd name="connsiteY18835" fmla="*/ 1227138 h 4397375"/>
              <a:gd name="connsiteX18836" fmla="*/ 1838310 w 12191954"/>
              <a:gd name="connsiteY18836" fmla="*/ 1228196 h 4397375"/>
              <a:gd name="connsiteX18837" fmla="*/ 1834144 w 12191954"/>
              <a:gd name="connsiteY18837" fmla="*/ 1229784 h 4397375"/>
              <a:gd name="connsiteX18838" fmla="*/ 1829978 w 12191954"/>
              <a:gd name="connsiteY18838" fmla="*/ 1230313 h 4397375"/>
              <a:gd name="connsiteX18839" fmla="*/ 1824771 w 12191954"/>
              <a:gd name="connsiteY18839" fmla="*/ 1230313 h 4397375"/>
              <a:gd name="connsiteX18840" fmla="*/ 1825292 w 12191954"/>
              <a:gd name="connsiteY18840" fmla="*/ 1217084 h 4397375"/>
              <a:gd name="connsiteX18841" fmla="*/ 1825292 w 12191954"/>
              <a:gd name="connsiteY18841" fmla="*/ 1207029 h 4397375"/>
              <a:gd name="connsiteX18842" fmla="*/ 1824771 w 12191954"/>
              <a:gd name="connsiteY18842" fmla="*/ 1198563 h 4397375"/>
              <a:gd name="connsiteX18843" fmla="*/ 1824251 w 12191954"/>
              <a:gd name="connsiteY18843" fmla="*/ 1193271 h 4397375"/>
              <a:gd name="connsiteX18844" fmla="*/ 1823209 w 12191954"/>
              <a:gd name="connsiteY18844" fmla="*/ 1189038 h 4397375"/>
              <a:gd name="connsiteX18845" fmla="*/ 1821126 w 12191954"/>
              <a:gd name="connsiteY18845" fmla="*/ 1186392 h 4397375"/>
              <a:gd name="connsiteX18846" fmla="*/ 1819564 w 12191954"/>
              <a:gd name="connsiteY18846" fmla="*/ 1184275 h 4397375"/>
              <a:gd name="connsiteX18847" fmla="*/ 1818002 w 12191954"/>
              <a:gd name="connsiteY18847" fmla="*/ 1182688 h 4397375"/>
              <a:gd name="connsiteX18848" fmla="*/ 1815399 w 12191954"/>
              <a:gd name="connsiteY18848" fmla="*/ 1181629 h 4397375"/>
              <a:gd name="connsiteX18849" fmla="*/ 1813837 w 12191954"/>
              <a:gd name="connsiteY18849" fmla="*/ 1179513 h 4397375"/>
              <a:gd name="connsiteX18850" fmla="*/ 1811754 w 12191954"/>
              <a:gd name="connsiteY18850" fmla="*/ 1177396 h 4397375"/>
              <a:gd name="connsiteX18851" fmla="*/ 1810192 w 12191954"/>
              <a:gd name="connsiteY18851" fmla="*/ 1173692 h 4397375"/>
              <a:gd name="connsiteX18852" fmla="*/ 1809150 w 12191954"/>
              <a:gd name="connsiteY18852" fmla="*/ 1168400 h 4397375"/>
              <a:gd name="connsiteX18853" fmla="*/ 1807588 w 12191954"/>
              <a:gd name="connsiteY18853" fmla="*/ 1161521 h 4397375"/>
              <a:gd name="connsiteX18854" fmla="*/ 1807067 w 12191954"/>
              <a:gd name="connsiteY18854" fmla="*/ 1151996 h 4397375"/>
              <a:gd name="connsiteX18855" fmla="*/ 1806547 w 12191954"/>
              <a:gd name="connsiteY18855" fmla="*/ 1139825 h 4397375"/>
              <a:gd name="connsiteX18856" fmla="*/ 1812275 w 12191954"/>
              <a:gd name="connsiteY18856" fmla="*/ 1144588 h 4397375"/>
              <a:gd name="connsiteX18857" fmla="*/ 1818002 w 12191954"/>
              <a:gd name="connsiteY18857" fmla="*/ 1147763 h 4397375"/>
              <a:gd name="connsiteX18858" fmla="*/ 1821647 w 12191954"/>
              <a:gd name="connsiteY18858" fmla="*/ 1149350 h 4397375"/>
              <a:gd name="connsiteX18859" fmla="*/ 1825813 w 12191954"/>
              <a:gd name="connsiteY18859" fmla="*/ 1149350 h 4397375"/>
              <a:gd name="connsiteX18860" fmla="*/ 1829458 w 12191954"/>
              <a:gd name="connsiteY18860" fmla="*/ 1147763 h 4397375"/>
              <a:gd name="connsiteX18861" fmla="*/ 1833103 w 12191954"/>
              <a:gd name="connsiteY18861" fmla="*/ 1145117 h 4397375"/>
              <a:gd name="connsiteX18862" fmla="*/ 1836227 w 12191954"/>
              <a:gd name="connsiteY18862" fmla="*/ 1142471 h 4397375"/>
              <a:gd name="connsiteX18863" fmla="*/ 1839351 w 12191954"/>
              <a:gd name="connsiteY18863" fmla="*/ 1138767 h 4397375"/>
              <a:gd name="connsiteX18864" fmla="*/ 1845599 w 12191954"/>
              <a:gd name="connsiteY18864" fmla="*/ 1130300 h 4397375"/>
              <a:gd name="connsiteX18865" fmla="*/ 1848724 w 12191954"/>
              <a:gd name="connsiteY18865" fmla="*/ 1126596 h 4397375"/>
              <a:gd name="connsiteX18866" fmla="*/ 1852889 w 12191954"/>
              <a:gd name="connsiteY18866" fmla="*/ 1122892 h 4397375"/>
              <a:gd name="connsiteX18867" fmla="*/ 1856014 w 12191954"/>
              <a:gd name="connsiteY18867" fmla="*/ 1119187 h 4397375"/>
              <a:gd name="connsiteX18868" fmla="*/ 1860700 w 12191954"/>
              <a:gd name="connsiteY18868" fmla="*/ 1117071 h 4397375"/>
              <a:gd name="connsiteX18869" fmla="*/ 1866428 w 12191954"/>
              <a:gd name="connsiteY18869" fmla="*/ 1114954 h 4397375"/>
              <a:gd name="connsiteX18870" fmla="*/ 253365 w 12191954"/>
              <a:gd name="connsiteY18870" fmla="*/ 1114425 h 4397375"/>
              <a:gd name="connsiteX18871" fmla="*/ 257148 w 12191954"/>
              <a:gd name="connsiteY18871" fmla="*/ 1114425 h 4397375"/>
              <a:gd name="connsiteX18872" fmla="*/ 257148 w 12191954"/>
              <a:gd name="connsiteY18872" fmla="*/ 1120350 h 4397375"/>
              <a:gd name="connsiteX18873" fmla="*/ 256067 w 12191954"/>
              <a:gd name="connsiteY18873" fmla="*/ 1125197 h 4397375"/>
              <a:gd name="connsiteX18874" fmla="*/ 254987 w 12191954"/>
              <a:gd name="connsiteY18874" fmla="*/ 1130045 h 4397375"/>
              <a:gd name="connsiteX18875" fmla="*/ 253365 w 12191954"/>
              <a:gd name="connsiteY18875" fmla="*/ 1133815 h 4397375"/>
              <a:gd name="connsiteX18876" fmla="*/ 251204 w 12191954"/>
              <a:gd name="connsiteY18876" fmla="*/ 1137047 h 4397375"/>
              <a:gd name="connsiteX18877" fmla="*/ 249042 w 12191954"/>
              <a:gd name="connsiteY18877" fmla="*/ 1139202 h 4397375"/>
              <a:gd name="connsiteX18878" fmla="*/ 246340 w 12191954"/>
              <a:gd name="connsiteY18878" fmla="*/ 1141895 h 4397375"/>
              <a:gd name="connsiteX18879" fmla="*/ 243097 w 12191954"/>
              <a:gd name="connsiteY18879" fmla="*/ 1142972 h 4397375"/>
              <a:gd name="connsiteX18880" fmla="*/ 240395 w 12191954"/>
              <a:gd name="connsiteY18880" fmla="*/ 1144049 h 4397375"/>
              <a:gd name="connsiteX18881" fmla="*/ 237152 w 12191954"/>
              <a:gd name="connsiteY18881" fmla="*/ 1144588 h 4397375"/>
              <a:gd name="connsiteX18882" fmla="*/ 230667 w 12191954"/>
              <a:gd name="connsiteY18882" fmla="*/ 1144588 h 4397375"/>
              <a:gd name="connsiteX18883" fmla="*/ 224182 w 12191954"/>
              <a:gd name="connsiteY18883" fmla="*/ 1143511 h 4397375"/>
              <a:gd name="connsiteX18884" fmla="*/ 218238 w 12191954"/>
              <a:gd name="connsiteY18884" fmla="*/ 1141895 h 4397375"/>
              <a:gd name="connsiteX18885" fmla="*/ 212833 w 12191954"/>
              <a:gd name="connsiteY18885" fmla="*/ 1139202 h 4397375"/>
              <a:gd name="connsiteX18886" fmla="*/ 209591 w 12191954"/>
              <a:gd name="connsiteY18886" fmla="*/ 1136508 h 4397375"/>
              <a:gd name="connsiteX18887" fmla="*/ 206889 w 12191954"/>
              <a:gd name="connsiteY18887" fmla="*/ 1133277 h 4397375"/>
              <a:gd name="connsiteX18888" fmla="*/ 206348 w 12191954"/>
              <a:gd name="connsiteY18888" fmla="*/ 1132199 h 4397375"/>
              <a:gd name="connsiteX18889" fmla="*/ 206348 w 12191954"/>
              <a:gd name="connsiteY18889" fmla="*/ 1130045 h 4397375"/>
              <a:gd name="connsiteX18890" fmla="*/ 207429 w 12191954"/>
              <a:gd name="connsiteY18890" fmla="*/ 1128968 h 4397375"/>
              <a:gd name="connsiteX18891" fmla="*/ 209050 w 12191954"/>
              <a:gd name="connsiteY18891" fmla="*/ 1128429 h 4397375"/>
              <a:gd name="connsiteX18892" fmla="*/ 210672 w 12191954"/>
              <a:gd name="connsiteY18892" fmla="*/ 1127352 h 4397375"/>
              <a:gd name="connsiteX18893" fmla="*/ 213914 w 12191954"/>
              <a:gd name="connsiteY18893" fmla="*/ 1127352 h 4397375"/>
              <a:gd name="connsiteX18894" fmla="*/ 221480 w 12191954"/>
              <a:gd name="connsiteY18894" fmla="*/ 1126813 h 4397375"/>
              <a:gd name="connsiteX18895" fmla="*/ 232829 w 12191954"/>
              <a:gd name="connsiteY18895" fmla="*/ 1127890 h 4397375"/>
              <a:gd name="connsiteX18896" fmla="*/ 235531 w 12191954"/>
              <a:gd name="connsiteY18896" fmla="*/ 1124659 h 4397375"/>
              <a:gd name="connsiteX18897" fmla="*/ 237693 w 12191954"/>
              <a:gd name="connsiteY18897" fmla="*/ 1121966 h 4397375"/>
              <a:gd name="connsiteX18898" fmla="*/ 240395 w 12191954"/>
              <a:gd name="connsiteY18898" fmla="*/ 1119272 h 4397375"/>
              <a:gd name="connsiteX18899" fmla="*/ 243097 w 12191954"/>
              <a:gd name="connsiteY18899" fmla="*/ 1117657 h 4397375"/>
              <a:gd name="connsiteX18900" fmla="*/ 246340 w 12191954"/>
              <a:gd name="connsiteY18900" fmla="*/ 1115502 h 4397375"/>
              <a:gd name="connsiteX18901" fmla="*/ 250123 w 12191954"/>
              <a:gd name="connsiteY18901" fmla="*/ 1114963 h 4397375"/>
              <a:gd name="connsiteX18902" fmla="*/ 5270483 w 12191954"/>
              <a:gd name="connsiteY18902" fmla="*/ 1095375 h 4397375"/>
              <a:gd name="connsiteX18903" fmla="*/ 5274191 w 12191954"/>
              <a:gd name="connsiteY18903" fmla="*/ 1095375 h 4397375"/>
              <a:gd name="connsiteX18904" fmla="*/ 5278949 w 12191954"/>
              <a:gd name="connsiteY18904" fmla="*/ 1095897 h 4397375"/>
              <a:gd name="connsiteX18905" fmla="*/ 5284775 w 12191954"/>
              <a:gd name="connsiteY18905" fmla="*/ 1096942 h 4397375"/>
              <a:gd name="connsiteX18906" fmla="*/ 5281596 w 12191954"/>
              <a:gd name="connsiteY18906" fmla="*/ 1101119 h 4397375"/>
              <a:gd name="connsiteX18907" fmla="*/ 5278422 w 12191954"/>
              <a:gd name="connsiteY18907" fmla="*/ 1104252 h 4397375"/>
              <a:gd name="connsiteX18908" fmla="*/ 5272603 w 12191954"/>
              <a:gd name="connsiteY18908" fmla="*/ 1109997 h 4397375"/>
              <a:gd name="connsiteX18909" fmla="*/ 5265730 w 12191954"/>
              <a:gd name="connsiteY18909" fmla="*/ 1114697 h 4397375"/>
              <a:gd name="connsiteX18910" fmla="*/ 5258322 w 12191954"/>
              <a:gd name="connsiteY18910" fmla="*/ 1118874 h 4397375"/>
              <a:gd name="connsiteX18911" fmla="*/ 5244023 w 12191954"/>
              <a:gd name="connsiteY18911" fmla="*/ 1126185 h 4397375"/>
              <a:gd name="connsiteX18912" fmla="*/ 5237138 w 12191954"/>
              <a:gd name="connsiteY18912" fmla="*/ 1130363 h 4397375"/>
              <a:gd name="connsiteX18913" fmla="*/ 5230787 w 12191954"/>
              <a:gd name="connsiteY18913" fmla="*/ 1135063 h 4397375"/>
              <a:gd name="connsiteX18914" fmla="*/ 5234497 w 12191954"/>
              <a:gd name="connsiteY18914" fmla="*/ 1125141 h 4397375"/>
              <a:gd name="connsiteX18915" fmla="*/ 5239254 w 12191954"/>
              <a:gd name="connsiteY18915" fmla="*/ 1116263 h 4397375"/>
              <a:gd name="connsiteX18916" fmla="*/ 5244551 w 12191954"/>
              <a:gd name="connsiteY18916" fmla="*/ 1108952 h 4397375"/>
              <a:gd name="connsiteX18917" fmla="*/ 5247728 w 12191954"/>
              <a:gd name="connsiteY18917" fmla="*/ 1105297 h 4397375"/>
              <a:gd name="connsiteX18918" fmla="*/ 5251438 w 12191954"/>
              <a:gd name="connsiteY18918" fmla="*/ 1102686 h 4397375"/>
              <a:gd name="connsiteX18919" fmla="*/ 5254085 w 12191954"/>
              <a:gd name="connsiteY18919" fmla="*/ 1100075 h 4397375"/>
              <a:gd name="connsiteX18920" fmla="*/ 5257794 w 12191954"/>
              <a:gd name="connsiteY18920" fmla="*/ 1098508 h 4397375"/>
              <a:gd name="connsiteX18921" fmla="*/ 5262026 w 12191954"/>
              <a:gd name="connsiteY18921" fmla="*/ 1096419 h 4397375"/>
              <a:gd name="connsiteX18922" fmla="*/ 5265730 w 12191954"/>
              <a:gd name="connsiteY18922" fmla="*/ 1095897 h 4397375"/>
              <a:gd name="connsiteX18923" fmla="*/ 3460706 w 12191954"/>
              <a:gd name="connsiteY18923" fmla="*/ 1095375 h 4397375"/>
              <a:gd name="connsiteX18924" fmla="*/ 3465468 w 12191954"/>
              <a:gd name="connsiteY18924" fmla="*/ 1095375 h 4397375"/>
              <a:gd name="connsiteX18925" fmla="*/ 3470231 w 12191954"/>
              <a:gd name="connsiteY18925" fmla="*/ 1095897 h 4397375"/>
              <a:gd name="connsiteX18926" fmla="*/ 3474993 w 12191954"/>
              <a:gd name="connsiteY18926" fmla="*/ 1096942 h 4397375"/>
              <a:gd name="connsiteX18927" fmla="*/ 3472348 w 12191954"/>
              <a:gd name="connsiteY18927" fmla="*/ 1101119 h 4397375"/>
              <a:gd name="connsiteX18928" fmla="*/ 3469173 w 12191954"/>
              <a:gd name="connsiteY18928" fmla="*/ 1104252 h 4397375"/>
              <a:gd name="connsiteX18929" fmla="*/ 3462823 w 12191954"/>
              <a:gd name="connsiteY18929" fmla="*/ 1109997 h 4397375"/>
              <a:gd name="connsiteX18930" fmla="*/ 3456473 w 12191954"/>
              <a:gd name="connsiteY18930" fmla="*/ 1114697 h 4397375"/>
              <a:gd name="connsiteX18931" fmla="*/ 3449065 w 12191954"/>
              <a:gd name="connsiteY18931" fmla="*/ 1118874 h 4397375"/>
              <a:gd name="connsiteX18932" fmla="*/ 3434776 w 12191954"/>
              <a:gd name="connsiteY18932" fmla="*/ 1126185 h 4397375"/>
              <a:gd name="connsiteX18933" fmla="*/ 3427898 w 12191954"/>
              <a:gd name="connsiteY18933" fmla="*/ 1130363 h 4397375"/>
              <a:gd name="connsiteX18934" fmla="*/ 3421018 w 12191954"/>
              <a:gd name="connsiteY18934" fmla="*/ 1135063 h 4397375"/>
              <a:gd name="connsiteX18935" fmla="*/ 3424723 w 12191954"/>
              <a:gd name="connsiteY18935" fmla="*/ 1125141 h 4397375"/>
              <a:gd name="connsiteX18936" fmla="*/ 3430015 w 12191954"/>
              <a:gd name="connsiteY18936" fmla="*/ 1116263 h 4397375"/>
              <a:gd name="connsiteX18937" fmla="*/ 3435835 w 12191954"/>
              <a:gd name="connsiteY18937" fmla="*/ 1108952 h 4397375"/>
              <a:gd name="connsiteX18938" fmla="*/ 3438481 w 12191954"/>
              <a:gd name="connsiteY18938" fmla="*/ 1105297 h 4397375"/>
              <a:gd name="connsiteX18939" fmla="*/ 3441656 w 12191954"/>
              <a:gd name="connsiteY18939" fmla="*/ 1102686 h 4397375"/>
              <a:gd name="connsiteX18940" fmla="*/ 3445360 w 12191954"/>
              <a:gd name="connsiteY18940" fmla="*/ 1100075 h 4397375"/>
              <a:gd name="connsiteX18941" fmla="*/ 3448535 w 12191954"/>
              <a:gd name="connsiteY18941" fmla="*/ 1098508 h 4397375"/>
              <a:gd name="connsiteX18942" fmla="*/ 3452240 w 12191954"/>
              <a:gd name="connsiteY18942" fmla="*/ 1096419 h 4397375"/>
              <a:gd name="connsiteX18943" fmla="*/ 3456473 w 12191954"/>
              <a:gd name="connsiteY18943" fmla="*/ 1095897 h 4397375"/>
              <a:gd name="connsiteX18944" fmla="*/ 2261639 w 12191954"/>
              <a:gd name="connsiteY18944" fmla="*/ 1090613 h 4397375"/>
              <a:gd name="connsiteX18945" fmla="*/ 2261110 w 12191954"/>
              <a:gd name="connsiteY18945" fmla="*/ 1094834 h 4397375"/>
              <a:gd name="connsiteX18946" fmla="*/ 2260052 w 12191954"/>
              <a:gd name="connsiteY18946" fmla="*/ 1097472 h 4397375"/>
              <a:gd name="connsiteX18947" fmla="*/ 2258993 w 12191954"/>
              <a:gd name="connsiteY18947" fmla="*/ 1099582 h 4397375"/>
              <a:gd name="connsiteX18948" fmla="*/ 2257406 w 12191954"/>
              <a:gd name="connsiteY18948" fmla="*/ 1100637 h 4397375"/>
              <a:gd name="connsiteX18949" fmla="*/ 2253173 w 12191954"/>
              <a:gd name="connsiteY18949" fmla="*/ 1102220 h 4397375"/>
              <a:gd name="connsiteX18950" fmla="*/ 2251585 w 12191954"/>
              <a:gd name="connsiteY18950" fmla="*/ 1102748 h 4397375"/>
              <a:gd name="connsiteX18951" fmla="*/ 2249468 w 12191954"/>
              <a:gd name="connsiteY18951" fmla="*/ 1103803 h 4397375"/>
              <a:gd name="connsiteX18952" fmla="*/ 2248939 w 12191954"/>
              <a:gd name="connsiteY18952" fmla="*/ 1113827 h 4397375"/>
              <a:gd name="connsiteX18953" fmla="*/ 2249998 w 12191954"/>
              <a:gd name="connsiteY18953" fmla="*/ 1121741 h 4397375"/>
              <a:gd name="connsiteX18954" fmla="*/ 2251585 w 12191954"/>
              <a:gd name="connsiteY18954" fmla="*/ 1128072 h 4397375"/>
              <a:gd name="connsiteX18955" fmla="*/ 2253173 w 12191954"/>
              <a:gd name="connsiteY18955" fmla="*/ 1133876 h 4397375"/>
              <a:gd name="connsiteX18956" fmla="*/ 2254760 w 12191954"/>
              <a:gd name="connsiteY18956" fmla="*/ 1139679 h 4397375"/>
              <a:gd name="connsiteX18957" fmla="*/ 2256347 w 12191954"/>
              <a:gd name="connsiteY18957" fmla="*/ 1147066 h 4397375"/>
              <a:gd name="connsiteX18958" fmla="*/ 2256877 w 12191954"/>
              <a:gd name="connsiteY18958" fmla="*/ 1156035 h 4397375"/>
              <a:gd name="connsiteX18959" fmla="*/ 2255818 w 12191954"/>
              <a:gd name="connsiteY18959" fmla="*/ 1167642 h 4397375"/>
              <a:gd name="connsiteX18960" fmla="*/ 2251056 w 12191954"/>
              <a:gd name="connsiteY18960" fmla="*/ 1156562 h 4397375"/>
              <a:gd name="connsiteX18961" fmla="*/ 2246822 w 12191954"/>
              <a:gd name="connsiteY18961" fmla="*/ 1147593 h 4397375"/>
              <a:gd name="connsiteX18962" fmla="*/ 2243119 w 12191954"/>
              <a:gd name="connsiteY18962" fmla="*/ 1141790 h 4397375"/>
              <a:gd name="connsiteX18963" fmla="*/ 2241002 w 12191954"/>
              <a:gd name="connsiteY18963" fmla="*/ 1139152 h 4397375"/>
              <a:gd name="connsiteX18964" fmla="*/ 2238885 w 12191954"/>
              <a:gd name="connsiteY18964" fmla="*/ 1137569 h 4397375"/>
              <a:gd name="connsiteX18965" fmla="*/ 2236768 w 12191954"/>
              <a:gd name="connsiteY18965" fmla="*/ 1136514 h 4397375"/>
              <a:gd name="connsiteX18966" fmla="*/ 2234123 w 12191954"/>
              <a:gd name="connsiteY18966" fmla="*/ 1135459 h 4397375"/>
              <a:gd name="connsiteX18967" fmla="*/ 2231476 w 12191954"/>
              <a:gd name="connsiteY18967" fmla="*/ 1135459 h 4397375"/>
              <a:gd name="connsiteX18968" fmla="*/ 2228302 w 12191954"/>
              <a:gd name="connsiteY18968" fmla="*/ 1136514 h 4397375"/>
              <a:gd name="connsiteX18969" fmla="*/ 2221951 w 12191954"/>
              <a:gd name="connsiteY18969" fmla="*/ 1138097 h 4397375"/>
              <a:gd name="connsiteX18970" fmla="*/ 2213485 w 12191954"/>
              <a:gd name="connsiteY18970" fmla="*/ 1141790 h 4397375"/>
              <a:gd name="connsiteX18971" fmla="*/ 2213485 w 12191954"/>
              <a:gd name="connsiteY18971" fmla="*/ 1153924 h 4397375"/>
              <a:gd name="connsiteX18972" fmla="*/ 2213485 w 12191954"/>
              <a:gd name="connsiteY18972" fmla="*/ 1164476 h 4397375"/>
              <a:gd name="connsiteX18973" fmla="*/ 2214014 w 12191954"/>
              <a:gd name="connsiteY18973" fmla="*/ 1173973 h 4397375"/>
              <a:gd name="connsiteX18974" fmla="*/ 2215602 w 12191954"/>
              <a:gd name="connsiteY18974" fmla="*/ 1181887 h 4397375"/>
              <a:gd name="connsiteX18975" fmla="*/ 2217189 w 12191954"/>
              <a:gd name="connsiteY18975" fmla="*/ 1184525 h 4397375"/>
              <a:gd name="connsiteX18976" fmla="*/ 2218248 w 12191954"/>
              <a:gd name="connsiteY18976" fmla="*/ 1187691 h 4397375"/>
              <a:gd name="connsiteX18977" fmla="*/ 2219835 w 12191954"/>
              <a:gd name="connsiteY18977" fmla="*/ 1190329 h 4397375"/>
              <a:gd name="connsiteX18978" fmla="*/ 2221951 w 12191954"/>
              <a:gd name="connsiteY18978" fmla="*/ 1191911 h 4397375"/>
              <a:gd name="connsiteX18979" fmla="*/ 2223539 w 12191954"/>
              <a:gd name="connsiteY18979" fmla="*/ 1192967 h 4397375"/>
              <a:gd name="connsiteX18980" fmla="*/ 2225656 w 12191954"/>
              <a:gd name="connsiteY18980" fmla="*/ 1193494 h 4397375"/>
              <a:gd name="connsiteX18981" fmla="*/ 2228831 w 12191954"/>
              <a:gd name="connsiteY18981" fmla="*/ 1194022 h 4397375"/>
              <a:gd name="connsiteX18982" fmla="*/ 2231476 w 12191954"/>
              <a:gd name="connsiteY18982" fmla="*/ 1193494 h 4397375"/>
              <a:gd name="connsiteX18983" fmla="*/ 2233063 w 12191954"/>
              <a:gd name="connsiteY18983" fmla="*/ 1192439 h 4397375"/>
              <a:gd name="connsiteX18984" fmla="*/ 2233594 w 12191954"/>
              <a:gd name="connsiteY18984" fmla="*/ 1191384 h 4397375"/>
              <a:gd name="connsiteX18985" fmla="*/ 2234652 w 12191954"/>
              <a:gd name="connsiteY18985" fmla="*/ 1189273 h 4397375"/>
              <a:gd name="connsiteX18986" fmla="*/ 2234652 w 12191954"/>
              <a:gd name="connsiteY18986" fmla="*/ 1188218 h 4397375"/>
              <a:gd name="connsiteX18987" fmla="*/ 2234652 w 12191954"/>
              <a:gd name="connsiteY18987" fmla="*/ 1183997 h 4397375"/>
              <a:gd name="connsiteX18988" fmla="*/ 2234123 w 12191954"/>
              <a:gd name="connsiteY18988" fmla="*/ 1179777 h 4397375"/>
              <a:gd name="connsiteX18989" fmla="*/ 2232536 w 12191954"/>
              <a:gd name="connsiteY18989" fmla="*/ 1176083 h 4397375"/>
              <a:gd name="connsiteX18990" fmla="*/ 2229889 w 12191954"/>
              <a:gd name="connsiteY18990" fmla="*/ 1172390 h 4397375"/>
              <a:gd name="connsiteX18991" fmla="*/ 2227773 w 12191954"/>
              <a:gd name="connsiteY18991" fmla="*/ 1169225 h 4397375"/>
              <a:gd name="connsiteX18992" fmla="*/ 2225127 w 12191954"/>
              <a:gd name="connsiteY18992" fmla="*/ 1167642 h 4397375"/>
              <a:gd name="connsiteX18993" fmla="*/ 2227773 w 12191954"/>
              <a:gd name="connsiteY18993" fmla="*/ 1166059 h 4397375"/>
              <a:gd name="connsiteX18994" fmla="*/ 2229889 w 12191954"/>
              <a:gd name="connsiteY18994" fmla="*/ 1163949 h 4397375"/>
              <a:gd name="connsiteX18995" fmla="*/ 2232006 w 12191954"/>
              <a:gd name="connsiteY18995" fmla="*/ 1163421 h 4397375"/>
              <a:gd name="connsiteX18996" fmla="*/ 2234123 w 12191954"/>
              <a:gd name="connsiteY18996" fmla="*/ 1162894 h 4397375"/>
              <a:gd name="connsiteX18997" fmla="*/ 2236768 w 12191954"/>
              <a:gd name="connsiteY18997" fmla="*/ 1162894 h 4397375"/>
              <a:gd name="connsiteX18998" fmla="*/ 2238356 w 12191954"/>
              <a:gd name="connsiteY18998" fmla="*/ 1163421 h 4397375"/>
              <a:gd name="connsiteX18999" fmla="*/ 2242588 w 12191954"/>
              <a:gd name="connsiteY18999" fmla="*/ 1165004 h 4397375"/>
              <a:gd name="connsiteX19000" fmla="*/ 2246822 w 12191954"/>
              <a:gd name="connsiteY19000" fmla="*/ 1168170 h 4397375"/>
              <a:gd name="connsiteX19001" fmla="*/ 2251056 w 12191954"/>
              <a:gd name="connsiteY19001" fmla="*/ 1172390 h 4397375"/>
              <a:gd name="connsiteX19002" fmla="*/ 2259523 w 12191954"/>
              <a:gd name="connsiteY19002" fmla="*/ 1179777 h 4397375"/>
              <a:gd name="connsiteX19003" fmla="*/ 2263756 w 12191954"/>
              <a:gd name="connsiteY19003" fmla="*/ 1183470 h 4397375"/>
              <a:gd name="connsiteX19004" fmla="*/ 2267989 w 12191954"/>
              <a:gd name="connsiteY19004" fmla="*/ 1186635 h 4397375"/>
              <a:gd name="connsiteX19005" fmla="*/ 2272752 w 12191954"/>
              <a:gd name="connsiteY19005" fmla="*/ 1188218 h 4397375"/>
              <a:gd name="connsiteX19006" fmla="*/ 2274869 w 12191954"/>
              <a:gd name="connsiteY19006" fmla="*/ 1188218 h 4397375"/>
              <a:gd name="connsiteX19007" fmla="*/ 2276985 w 12191954"/>
              <a:gd name="connsiteY19007" fmla="*/ 1188218 h 4397375"/>
              <a:gd name="connsiteX19008" fmla="*/ 2279102 w 12191954"/>
              <a:gd name="connsiteY19008" fmla="*/ 1188218 h 4397375"/>
              <a:gd name="connsiteX19009" fmla="*/ 2281747 w 12191954"/>
              <a:gd name="connsiteY19009" fmla="*/ 1187163 h 4397375"/>
              <a:gd name="connsiteX19010" fmla="*/ 2284393 w 12191954"/>
              <a:gd name="connsiteY19010" fmla="*/ 1185580 h 4397375"/>
              <a:gd name="connsiteX19011" fmla="*/ 2287039 w 12191954"/>
              <a:gd name="connsiteY19011" fmla="*/ 1183470 h 4397375"/>
              <a:gd name="connsiteX19012" fmla="*/ 2289156 w 12191954"/>
              <a:gd name="connsiteY19012" fmla="*/ 1180832 h 4397375"/>
              <a:gd name="connsiteX19013" fmla="*/ 2291802 w 12191954"/>
              <a:gd name="connsiteY19013" fmla="*/ 1177139 h 4397375"/>
              <a:gd name="connsiteX19014" fmla="*/ 2297094 w 12191954"/>
              <a:gd name="connsiteY19014" fmla="*/ 1168170 h 4397375"/>
              <a:gd name="connsiteX19015" fmla="*/ 2297094 w 12191954"/>
              <a:gd name="connsiteY19015" fmla="*/ 1173973 h 4397375"/>
              <a:gd name="connsiteX19016" fmla="*/ 2296035 w 12191954"/>
              <a:gd name="connsiteY19016" fmla="*/ 1179777 h 4397375"/>
              <a:gd name="connsiteX19017" fmla="*/ 2294447 w 12191954"/>
              <a:gd name="connsiteY19017" fmla="*/ 1186108 h 4397375"/>
              <a:gd name="connsiteX19018" fmla="*/ 2292331 w 12191954"/>
              <a:gd name="connsiteY19018" fmla="*/ 1191911 h 4397375"/>
              <a:gd name="connsiteX19019" fmla="*/ 2287569 w 12191954"/>
              <a:gd name="connsiteY19019" fmla="*/ 1202991 h 4397375"/>
              <a:gd name="connsiteX19020" fmla="*/ 2283335 w 12191954"/>
              <a:gd name="connsiteY19020" fmla="*/ 1213015 h 4397375"/>
              <a:gd name="connsiteX19021" fmla="*/ 2282277 w 12191954"/>
              <a:gd name="connsiteY19021" fmla="*/ 1217764 h 4397375"/>
              <a:gd name="connsiteX19022" fmla="*/ 2281219 w 12191954"/>
              <a:gd name="connsiteY19022" fmla="*/ 1221984 h 4397375"/>
              <a:gd name="connsiteX19023" fmla="*/ 2281219 w 12191954"/>
              <a:gd name="connsiteY19023" fmla="*/ 1225678 h 4397375"/>
              <a:gd name="connsiteX19024" fmla="*/ 2281747 w 12191954"/>
              <a:gd name="connsiteY19024" fmla="*/ 1228316 h 4397375"/>
              <a:gd name="connsiteX19025" fmla="*/ 2283335 w 12191954"/>
              <a:gd name="connsiteY19025" fmla="*/ 1230426 h 4397375"/>
              <a:gd name="connsiteX19026" fmla="*/ 2286510 w 12191954"/>
              <a:gd name="connsiteY19026" fmla="*/ 1232009 h 4397375"/>
              <a:gd name="connsiteX19027" fmla="*/ 2291273 w 12191954"/>
              <a:gd name="connsiteY19027" fmla="*/ 1232536 h 4397375"/>
              <a:gd name="connsiteX19028" fmla="*/ 2297094 w 12191954"/>
              <a:gd name="connsiteY19028" fmla="*/ 1232536 h 4397375"/>
              <a:gd name="connsiteX19029" fmla="*/ 2292860 w 12191954"/>
              <a:gd name="connsiteY19029" fmla="*/ 1238340 h 4397375"/>
              <a:gd name="connsiteX19030" fmla="*/ 2288098 w 12191954"/>
              <a:gd name="connsiteY19030" fmla="*/ 1244143 h 4397375"/>
              <a:gd name="connsiteX19031" fmla="*/ 2282277 w 12191954"/>
              <a:gd name="connsiteY19031" fmla="*/ 1248892 h 4397375"/>
              <a:gd name="connsiteX19032" fmla="*/ 2276456 w 12191954"/>
              <a:gd name="connsiteY19032" fmla="*/ 1253113 h 4397375"/>
              <a:gd name="connsiteX19033" fmla="*/ 2269576 w 12191954"/>
              <a:gd name="connsiteY19033" fmla="*/ 1256806 h 4397375"/>
              <a:gd name="connsiteX19034" fmla="*/ 2262697 w 12191954"/>
              <a:gd name="connsiteY19034" fmla="*/ 1260499 h 4397375"/>
              <a:gd name="connsiteX19035" fmla="*/ 2255818 w 12191954"/>
              <a:gd name="connsiteY19035" fmla="*/ 1263664 h 4397375"/>
              <a:gd name="connsiteX19036" fmla="*/ 2248410 w 12191954"/>
              <a:gd name="connsiteY19036" fmla="*/ 1265775 h 4397375"/>
              <a:gd name="connsiteX19037" fmla="*/ 2241530 w 12191954"/>
              <a:gd name="connsiteY19037" fmla="*/ 1266830 h 4397375"/>
              <a:gd name="connsiteX19038" fmla="*/ 2233594 w 12191954"/>
              <a:gd name="connsiteY19038" fmla="*/ 1268413 h 4397375"/>
              <a:gd name="connsiteX19039" fmla="*/ 2226714 w 12191954"/>
              <a:gd name="connsiteY19039" fmla="*/ 1268413 h 4397375"/>
              <a:gd name="connsiteX19040" fmla="*/ 2219306 w 12191954"/>
              <a:gd name="connsiteY19040" fmla="*/ 1267358 h 4397375"/>
              <a:gd name="connsiteX19041" fmla="*/ 2212956 w 12191954"/>
              <a:gd name="connsiteY19041" fmla="*/ 1266302 h 4397375"/>
              <a:gd name="connsiteX19042" fmla="*/ 2206605 w 12191954"/>
              <a:gd name="connsiteY19042" fmla="*/ 1264192 h 4397375"/>
              <a:gd name="connsiteX19043" fmla="*/ 2200256 w 12191954"/>
              <a:gd name="connsiteY19043" fmla="*/ 1261554 h 4397375"/>
              <a:gd name="connsiteX19044" fmla="*/ 2195494 w 12191954"/>
              <a:gd name="connsiteY19044" fmla="*/ 1257333 h 4397375"/>
              <a:gd name="connsiteX19045" fmla="*/ 2195494 w 12191954"/>
              <a:gd name="connsiteY19045" fmla="*/ 1252585 h 4397375"/>
              <a:gd name="connsiteX19046" fmla="*/ 2196023 w 12191954"/>
              <a:gd name="connsiteY19046" fmla="*/ 1248892 h 4397375"/>
              <a:gd name="connsiteX19047" fmla="*/ 2197610 w 12191954"/>
              <a:gd name="connsiteY19047" fmla="*/ 1244671 h 4397375"/>
              <a:gd name="connsiteX19048" fmla="*/ 2198669 w 12191954"/>
              <a:gd name="connsiteY19048" fmla="*/ 1241505 h 4397375"/>
              <a:gd name="connsiteX19049" fmla="*/ 2199727 w 12191954"/>
              <a:gd name="connsiteY19049" fmla="*/ 1239395 h 4397375"/>
              <a:gd name="connsiteX19050" fmla="*/ 2201843 w 12191954"/>
              <a:gd name="connsiteY19050" fmla="*/ 1236757 h 4397375"/>
              <a:gd name="connsiteX19051" fmla="*/ 2203430 w 12191954"/>
              <a:gd name="connsiteY19051" fmla="*/ 1235174 h 4397375"/>
              <a:gd name="connsiteX19052" fmla="*/ 2205018 w 12191954"/>
              <a:gd name="connsiteY19052" fmla="*/ 1233592 h 4397375"/>
              <a:gd name="connsiteX19053" fmla="*/ 2207664 w 12191954"/>
              <a:gd name="connsiteY19053" fmla="*/ 1232536 h 4397375"/>
              <a:gd name="connsiteX19054" fmla="*/ 2209781 w 12191954"/>
              <a:gd name="connsiteY19054" fmla="*/ 1232009 h 4397375"/>
              <a:gd name="connsiteX19055" fmla="*/ 2214544 w 12191954"/>
              <a:gd name="connsiteY19055" fmla="*/ 1231481 h 4397375"/>
              <a:gd name="connsiteX19056" fmla="*/ 2219835 w 12191954"/>
              <a:gd name="connsiteY19056" fmla="*/ 1231481 h 4397375"/>
              <a:gd name="connsiteX19057" fmla="*/ 2225127 w 12191954"/>
              <a:gd name="connsiteY19057" fmla="*/ 1232009 h 4397375"/>
              <a:gd name="connsiteX19058" fmla="*/ 2223010 w 12191954"/>
              <a:gd name="connsiteY19058" fmla="*/ 1226205 h 4397375"/>
              <a:gd name="connsiteX19059" fmla="*/ 2220365 w 12191954"/>
              <a:gd name="connsiteY19059" fmla="*/ 1221984 h 4397375"/>
              <a:gd name="connsiteX19060" fmla="*/ 2217719 w 12191954"/>
              <a:gd name="connsiteY19060" fmla="*/ 1218819 h 4397375"/>
              <a:gd name="connsiteX19061" fmla="*/ 2214544 w 12191954"/>
              <a:gd name="connsiteY19061" fmla="*/ 1218291 h 4397375"/>
              <a:gd name="connsiteX19062" fmla="*/ 2211898 w 12191954"/>
              <a:gd name="connsiteY19062" fmla="*/ 1218291 h 4397375"/>
              <a:gd name="connsiteX19063" fmla="*/ 2208722 w 12191954"/>
              <a:gd name="connsiteY19063" fmla="*/ 1219874 h 4397375"/>
              <a:gd name="connsiteX19064" fmla="*/ 2205547 w 12191954"/>
              <a:gd name="connsiteY19064" fmla="*/ 1221457 h 4397375"/>
              <a:gd name="connsiteX19065" fmla="*/ 2202372 w 12191954"/>
              <a:gd name="connsiteY19065" fmla="*/ 1223567 h 4397375"/>
              <a:gd name="connsiteX19066" fmla="*/ 2194964 w 12191954"/>
              <a:gd name="connsiteY19066" fmla="*/ 1229371 h 4397375"/>
              <a:gd name="connsiteX19067" fmla="*/ 2191260 w 12191954"/>
              <a:gd name="connsiteY19067" fmla="*/ 1232009 h 4397375"/>
              <a:gd name="connsiteX19068" fmla="*/ 2188085 w 12191954"/>
              <a:gd name="connsiteY19068" fmla="*/ 1233592 h 4397375"/>
              <a:gd name="connsiteX19069" fmla="*/ 2183851 w 12191954"/>
              <a:gd name="connsiteY19069" fmla="*/ 1235174 h 4397375"/>
              <a:gd name="connsiteX19070" fmla="*/ 2179619 w 12191954"/>
              <a:gd name="connsiteY19070" fmla="*/ 1235174 h 4397375"/>
              <a:gd name="connsiteX19071" fmla="*/ 2175385 w 12191954"/>
              <a:gd name="connsiteY19071" fmla="*/ 1234647 h 4397375"/>
              <a:gd name="connsiteX19072" fmla="*/ 2171152 w 12191954"/>
              <a:gd name="connsiteY19072" fmla="*/ 1232009 h 4397375"/>
              <a:gd name="connsiteX19073" fmla="*/ 2174326 w 12191954"/>
              <a:gd name="connsiteY19073" fmla="*/ 1223567 h 4397375"/>
              <a:gd name="connsiteX19074" fmla="*/ 2175914 w 12191954"/>
              <a:gd name="connsiteY19074" fmla="*/ 1216708 h 4397375"/>
              <a:gd name="connsiteX19075" fmla="*/ 2177502 w 12191954"/>
              <a:gd name="connsiteY19075" fmla="*/ 1210377 h 4397375"/>
              <a:gd name="connsiteX19076" fmla="*/ 2178031 w 12191954"/>
              <a:gd name="connsiteY19076" fmla="*/ 1204046 h 4397375"/>
              <a:gd name="connsiteX19077" fmla="*/ 2178031 w 12191954"/>
              <a:gd name="connsiteY19077" fmla="*/ 1198770 h 4397375"/>
              <a:gd name="connsiteX19078" fmla="*/ 2177502 w 12191954"/>
              <a:gd name="connsiteY19078" fmla="*/ 1195077 h 4397375"/>
              <a:gd name="connsiteX19079" fmla="*/ 2176444 w 12191954"/>
              <a:gd name="connsiteY19079" fmla="*/ 1190856 h 4397375"/>
              <a:gd name="connsiteX19080" fmla="*/ 2174856 w 12191954"/>
              <a:gd name="connsiteY19080" fmla="*/ 1187691 h 4397375"/>
              <a:gd name="connsiteX19081" fmla="*/ 2173268 w 12191954"/>
              <a:gd name="connsiteY19081" fmla="*/ 1184525 h 4397375"/>
              <a:gd name="connsiteX19082" fmla="*/ 2170623 w 12191954"/>
              <a:gd name="connsiteY19082" fmla="*/ 1182415 h 4397375"/>
              <a:gd name="connsiteX19083" fmla="*/ 2167977 w 12191954"/>
              <a:gd name="connsiteY19083" fmla="*/ 1180832 h 4397375"/>
              <a:gd name="connsiteX19084" fmla="*/ 2164802 w 12191954"/>
              <a:gd name="connsiteY19084" fmla="*/ 1178721 h 4397375"/>
              <a:gd name="connsiteX19085" fmla="*/ 2161627 w 12191954"/>
              <a:gd name="connsiteY19085" fmla="*/ 1177666 h 4397375"/>
              <a:gd name="connsiteX19086" fmla="*/ 2158452 w 12191954"/>
              <a:gd name="connsiteY19086" fmla="*/ 1177139 h 4397375"/>
              <a:gd name="connsiteX19087" fmla="*/ 2149984 w 12191954"/>
              <a:gd name="connsiteY19087" fmla="*/ 1176083 h 4397375"/>
              <a:gd name="connsiteX19088" fmla="*/ 2141518 w 12191954"/>
              <a:gd name="connsiteY19088" fmla="*/ 1176083 h 4397375"/>
              <a:gd name="connsiteX19089" fmla="*/ 2133052 w 12191954"/>
              <a:gd name="connsiteY19089" fmla="*/ 1176083 h 4397375"/>
              <a:gd name="connsiteX19090" fmla="*/ 2124054 w 12191954"/>
              <a:gd name="connsiteY19090" fmla="*/ 1176611 h 4397375"/>
              <a:gd name="connsiteX19091" fmla="*/ 2115588 w 12191954"/>
              <a:gd name="connsiteY19091" fmla="*/ 1176611 h 4397375"/>
              <a:gd name="connsiteX19092" fmla="*/ 2107120 w 12191954"/>
              <a:gd name="connsiteY19092" fmla="*/ 1176083 h 4397375"/>
              <a:gd name="connsiteX19093" fmla="*/ 2099713 w 12191954"/>
              <a:gd name="connsiteY19093" fmla="*/ 1173973 h 4397375"/>
              <a:gd name="connsiteX19094" fmla="*/ 2096003 w 12191954"/>
              <a:gd name="connsiteY19094" fmla="*/ 1172918 h 4397375"/>
              <a:gd name="connsiteX19095" fmla="*/ 2092829 w 12191954"/>
              <a:gd name="connsiteY19095" fmla="*/ 1171863 h 4397375"/>
              <a:gd name="connsiteX19096" fmla="*/ 2090183 w 12191954"/>
              <a:gd name="connsiteY19096" fmla="*/ 1169225 h 4397375"/>
              <a:gd name="connsiteX19097" fmla="*/ 2087537 w 12191954"/>
              <a:gd name="connsiteY19097" fmla="*/ 1167114 h 4397375"/>
              <a:gd name="connsiteX19098" fmla="*/ 2089124 w 12191954"/>
              <a:gd name="connsiteY19098" fmla="*/ 1163949 h 4397375"/>
              <a:gd name="connsiteX19099" fmla="*/ 2091241 w 12191954"/>
              <a:gd name="connsiteY19099" fmla="*/ 1157618 h 4397375"/>
              <a:gd name="connsiteX19100" fmla="*/ 2096003 w 12191954"/>
              <a:gd name="connsiteY19100" fmla="*/ 1138624 h 4397375"/>
              <a:gd name="connsiteX19101" fmla="*/ 2097597 w 12191954"/>
              <a:gd name="connsiteY19101" fmla="*/ 1128072 h 4397375"/>
              <a:gd name="connsiteX19102" fmla="*/ 2099184 w 12191954"/>
              <a:gd name="connsiteY19102" fmla="*/ 1119631 h 4397375"/>
              <a:gd name="connsiteX19103" fmla="*/ 2099713 w 12191954"/>
              <a:gd name="connsiteY19103" fmla="*/ 1113300 h 4397375"/>
              <a:gd name="connsiteX19104" fmla="*/ 2099184 w 12191954"/>
              <a:gd name="connsiteY19104" fmla="*/ 1112244 h 4397375"/>
              <a:gd name="connsiteX19105" fmla="*/ 2097597 w 12191954"/>
              <a:gd name="connsiteY19105" fmla="*/ 1111189 h 4397375"/>
              <a:gd name="connsiteX19106" fmla="*/ 2101829 w 12191954"/>
              <a:gd name="connsiteY19106" fmla="*/ 1106968 h 4397375"/>
              <a:gd name="connsiteX19107" fmla="*/ 2105534 w 12191954"/>
              <a:gd name="connsiteY19107" fmla="*/ 1103275 h 4397375"/>
              <a:gd name="connsiteX19108" fmla="*/ 2109768 w 12191954"/>
              <a:gd name="connsiteY19108" fmla="*/ 1100110 h 4397375"/>
              <a:gd name="connsiteX19109" fmla="*/ 2113472 w 12191954"/>
              <a:gd name="connsiteY19109" fmla="*/ 1097999 h 4397375"/>
              <a:gd name="connsiteX19110" fmla="*/ 2118233 w 12191954"/>
              <a:gd name="connsiteY19110" fmla="*/ 1095889 h 4397375"/>
              <a:gd name="connsiteX19111" fmla="*/ 2121940 w 12191954"/>
              <a:gd name="connsiteY19111" fmla="*/ 1094306 h 4397375"/>
              <a:gd name="connsiteX19112" fmla="*/ 2126701 w 12191954"/>
              <a:gd name="connsiteY19112" fmla="*/ 1093251 h 4397375"/>
              <a:gd name="connsiteX19113" fmla="*/ 2130932 w 12191954"/>
              <a:gd name="connsiteY19113" fmla="*/ 1092723 h 4397375"/>
              <a:gd name="connsiteX19114" fmla="*/ 2140990 w 12191954"/>
              <a:gd name="connsiteY19114" fmla="*/ 1092723 h 4397375"/>
              <a:gd name="connsiteX19115" fmla="*/ 2151044 w 12191954"/>
              <a:gd name="connsiteY19115" fmla="*/ 1093778 h 4397375"/>
              <a:gd name="connsiteX19116" fmla="*/ 2161097 w 12191954"/>
              <a:gd name="connsiteY19116" fmla="*/ 1095361 h 4397375"/>
              <a:gd name="connsiteX19117" fmla="*/ 2172210 w 12191954"/>
              <a:gd name="connsiteY19117" fmla="*/ 1097472 h 4397375"/>
              <a:gd name="connsiteX19118" fmla="*/ 2183323 w 12191954"/>
              <a:gd name="connsiteY19118" fmla="*/ 1099582 h 4397375"/>
              <a:gd name="connsiteX19119" fmla="*/ 2193906 w 12191954"/>
              <a:gd name="connsiteY19119" fmla="*/ 1102220 h 4397375"/>
              <a:gd name="connsiteX19120" fmla="*/ 2205018 w 12191954"/>
              <a:gd name="connsiteY19120" fmla="*/ 1103275 h 4397375"/>
              <a:gd name="connsiteX19121" fmla="*/ 2216661 w 12191954"/>
              <a:gd name="connsiteY19121" fmla="*/ 1103803 h 4397375"/>
              <a:gd name="connsiteX19122" fmla="*/ 2222482 w 12191954"/>
              <a:gd name="connsiteY19122" fmla="*/ 1103803 h 4397375"/>
              <a:gd name="connsiteX19123" fmla="*/ 2227773 w 12191954"/>
              <a:gd name="connsiteY19123" fmla="*/ 1103275 h 4397375"/>
              <a:gd name="connsiteX19124" fmla="*/ 2233594 w 12191954"/>
              <a:gd name="connsiteY19124" fmla="*/ 1102748 h 4397375"/>
              <a:gd name="connsiteX19125" fmla="*/ 2239414 w 12191954"/>
              <a:gd name="connsiteY19125" fmla="*/ 1101165 h 4397375"/>
              <a:gd name="connsiteX19126" fmla="*/ 2244706 w 12191954"/>
              <a:gd name="connsiteY19126" fmla="*/ 1099054 h 4397375"/>
              <a:gd name="connsiteX19127" fmla="*/ 2249998 w 12191954"/>
              <a:gd name="connsiteY19127" fmla="*/ 1097472 h 4397375"/>
              <a:gd name="connsiteX19128" fmla="*/ 2256347 w 12191954"/>
              <a:gd name="connsiteY19128" fmla="*/ 1094306 h 4397375"/>
              <a:gd name="connsiteX19129" fmla="*/ 7044221 w 12191954"/>
              <a:gd name="connsiteY19129" fmla="*/ 1084263 h 4397375"/>
              <a:gd name="connsiteX19130" fmla="*/ 7048454 w 12191954"/>
              <a:gd name="connsiteY19130" fmla="*/ 1084792 h 4397375"/>
              <a:gd name="connsiteX19131" fmla="*/ 7052158 w 12191954"/>
              <a:gd name="connsiteY19131" fmla="*/ 1085850 h 4397375"/>
              <a:gd name="connsiteX19132" fmla="*/ 7055863 w 12191954"/>
              <a:gd name="connsiteY19132" fmla="*/ 1088496 h 4397375"/>
              <a:gd name="connsiteX19133" fmla="*/ 7059038 w 12191954"/>
              <a:gd name="connsiteY19133" fmla="*/ 1092200 h 4397375"/>
              <a:gd name="connsiteX19134" fmla="*/ 7062742 w 12191954"/>
              <a:gd name="connsiteY19134" fmla="*/ 1095905 h 4397375"/>
              <a:gd name="connsiteX19135" fmla="*/ 7066446 w 12191954"/>
              <a:gd name="connsiteY19135" fmla="*/ 1100667 h 4397375"/>
              <a:gd name="connsiteX19136" fmla="*/ 7069092 w 12191954"/>
              <a:gd name="connsiteY19136" fmla="*/ 1107017 h 4397375"/>
              <a:gd name="connsiteX19137" fmla="*/ 7071738 w 12191954"/>
              <a:gd name="connsiteY19137" fmla="*/ 1112838 h 4397375"/>
              <a:gd name="connsiteX19138" fmla="*/ 7073854 w 12191954"/>
              <a:gd name="connsiteY19138" fmla="*/ 1119188 h 4397375"/>
              <a:gd name="connsiteX19139" fmla="*/ 7073854 w 12191954"/>
              <a:gd name="connsiteY19139" fmla="*/ 1123950 h 4397375"/>
              <a:gd name="connsiteX19140" fmla="*/ 7073325 w 12191954"/>
              <a:gd name="connsiteY19140" fmla="*/ 1127655 h 4397375"/>
              <a:gd name="connsiteX19141" fmla="*/ 7072267 w 12191954"/>
              <a:gd name="connsiteY19141" fmla="*/ 1129771 h 4397375"/>
              <a:gd name="connsiteX19142" fmla="*/ 7070679 w 12191954"/>
              <a:gd name="connsiteY19142" fmla="*/ 1131888 h 4397375"/>
              <a:gd name="connsiteX19143" fmla="*/ 7068563 w 12191954"/>
              <a:gd name="connsiteY19143" fmla="*/ 1132417 h 4397375"/>
              <a:gd name="connsiteX19144" fmla="*/ 7066975 w 12191954"/>
              <a:gd name="connsiteY19144" fmla="*/ 1132946 h 4397375"/>
              <a:gd name="connsiteX19145" fmla="*/ 7062213 w 12191954"/>
              <a:gd name="connsiteY19145" fmla="*/ 1132946 h 4397375"/>
              <a:gd name="connsiteX19146" fmla="*/ 7059567 w 12191954"/>
              <a:gd name="connsiteY19146" fmla="*/ 1132946 h 4397375"/>
              <a:gd name="connsiteX19147" fmla="*/ 7057979 w 12191954"/>
              <a:gd name="connsiteY19147" fmla="*/ 1133475 h 4397375"/>
              <a:gd name="connsiteX19148" fmla="*/ 7056392 w 12191954"/>
              <a:gd name="connsiteY19148" fmla="*/ 1134534 h 4397375"/>
              <a:gd name="connsiteX19149" fmla="*/ 7055333 w 12191954"/>
              <a:gd name="connsiteY19149" fmla="*/ 1136650 h 4397375"/>
              <a:gd name="connsiteX19150" fmla="*/ 7054275 w 12191954"/>
              <a:gd name="connsiteY19150" fmla="*/ 1139296 h 4397375"/>
              <a:gd name="connsiteX19151" fmla="*/ 7053746 w 12191954"/>
              <a:gd name="connsiteY19151" fmla="*/ 1144059 h 4397375"/>
              <a:gd name="connsiteX19152" fmla="*/ 7054275 w 12191954"/>
              <a:gd name="connsiteY19152" fmla="*/ 1149880 h 4397375"/>
              <a:gd name="connsiteX19153" fmla="*/ 7055863 w 12191954"/>
              <a:gd name="connsiteY19153" fmla="*/ 1157288 h 4397375"/>
              <a:gd name="connsiteX19154" fmla="*/ 7019879 w 12191954"/>
              <a:gd name="connsiteY19154" fmla="*/ 1157288 h 4397375"/>
              <a:gd name="connsiteX19155" fmla="*/ 7020938 w 12191954"/>
              <a:gd name="connsiteY19155" fmla="*/ 1152525 h 4397375"/>
              <a:gd name="connsiteX19156" fmla="*/ 7022525 w 12191954"/>
              <a:gd name="connsiteY19156" fmla="*/ 1149350 h 4397375"/>
              <a:gd name="connsiteX19157" fmla="*/ 7024113 w 12191954"/>
              <a:gd name="connsiteY19157" fmla="*/ 1147234 h 4397375"/>
              <a:gd name="connsiteX19158" fmla="*/ 7026758 w 12191954"/>
              <a:gd name="connsiteY19158" fmla="*/ 1145117 h 4397375"/>
              <a:gd name="connsiteX19159" fmla="*/ 7028346 w 12191954"/>
              <a:gd name="connsiteY19159" fmla="*/ 1143530 h 4397375"/>
              <a:gd name="connsiteX19160" fmla="*/ 7029933 w 12191954"/>
              <a:gd name="connsiteY19160" fmla="*/ 1140884 h 4397375"/>
              <a:gd name="connsiteX19161" fmla="*/ 7031521 w 12191954"/>
              <a:gd name="connsiteY19161" fmla="*/ 1137180 h 4397375"/>
              <a:gd name="connsiteX19162" fmla="*/ 7032050 w 12191954"/>
              <a:gd name="connsiteY19162" fmla="*/ 1131359 h 4397375"/>
              <a:gd name="connsiteX19163" fmla="*/ 7032050 w 12191954"/>
              <a:gd name="connsiteY19163" fmla="*/ 1127655 h 4397375"/>
              <a:gd name="connsiteX19164" fmla="*/ 7032050 w 12191954"/>
              <a:gd name="connsiteY19164" fmla="*/ 1124480 h 4397375"/>
              <a:gd name="connsiteX19165" fmla="*/ 7031521 w 12191954"/>
              <a:gd name="connsiteY19165" fmla="*/ 1122892 h 4397375"/>
              <a:gd name="connsiteX19166" fmla="*/ 7030992 w 12191954"/>
              <a:gd name="connsiteY19166" fmla="*/ 1121305 h 4397375"/>
              <a:gd name="connsiteX19167" fmla="*/ 7029404 w 12191954"/>
              <a:gd name="connsiteY19167" fmla="*/ 1119717 h 4397375"/>
              <a:gd name="connsiteX19168" fmla="*/ 7028346 w 12191954"/>
              <a:gd name="connsiteY19168" fmla="*/ 1119188 h 4397375"/>
              <a:gd name="connsiteX19169" fmla="*/ 7026229 w 12191954"/>
              <a:gd name="connsiteY19169" fmla="*/ 1118659 h 4397375"/>
              <a:gd name="connsiteX19170" fmla="*/ 7027288 w 12191954"/>
              <a:gd name="connsiteY19170" fmla="*/ 1109134 h 4397375"/>
              <a:gd name="connsiteX19171" fmla="*/ 7029404 w 12191954"/>
              <a:gd name="connsiteY19171" fmla="*/ 1100667 h 4397375"/>
              <a:gd name="connsiteX19172" fmla="*/ 7032050 w 12191954"/>
              <a:gd name="connsiteY19172" fmla="*/ 1094846 h 4397375"/>
              <a:gd name="connsiteX19173" fmla="*/ 7034167 w 12191954"/>
              <a:gd name="connsiteY19173" fmla="*/ 1090084 h 4397375"/>
              <a:gd name="connsiteX19174" fmla="*/ 7037871 w 12191954"/>
              <a:gd name="connsiteY19174" fmla="*/ 1086909 h 4397375"/>
              <a:gd name="connsiteX19175" fmla="*/ 7041046 w 12191954"/>
              <a:gd name="connsiteY19175" fmla="*/ 1084792 h 4397375"/>
              <a:gd name="connsiteX19176" fmla="*/ 6973679 w 12191954"/>
              <a:gd name="connsiteY19176" fmla="*/ 1084263 h 4397375"/>
              <a:gd name="connsiteX19177" fmla="*/ 6975827 w 12191954"/>
              <a:gd name="connsiteY19177" fmla="*/ 1084263 h 4397375"/>
              <a:gd name="connsiteX19178" fmla="*/ 6978512 w 12191954"/>
              <a:gd name="connsiteY19178" fmla="*/ 1084798 h 4397375"/>
              <a:gd name="connsiteX19179" fmla="*/ 6980660 w 12191954"/>
              <a:gd name="connsiteY19179" fmla="*/ 1085868 h 4397375"/>
              <a:gd name="connsiteX19180" fmla="*/ 6982807 w 12191954"/>
              <a:gd name="connsiteY19180" fmla="*/ 1088544 h 4397375"/>
              <a:gd name="connsiteX19181" fmla="*/ 6984955 w 12191954"/>
              <a:gd name="connsiteY19181" fmla="*/ 1092290 h 4397375"/>
              <a:gd name="connsiteX19182" fmla="*/ 6984955 w 12191954"/>
              <a:gd name="connsiteY19182" fmla="*/ 1100316 h 4397375"/>
              <a:gd name="connsiteX19183" fmla="*/ 6984955 w 12191954"/>
              <a:gd name="connsiteY19183" fmla="*/ 1108343 h 4397375"/>
              <a:gd name="connsiteX19184" fmla="*/ 6983881 w 12191954"/>
              <a:gd name="connsiteY19184" fmla="*/ 1114764 h 4397375"/>
              <a:gd name="connsiteX19185" fmla="*/ 6982807 w 12191954"/>
              <a:gd name="connsiteY19185" fmla="*/ 1119580 h 4397375"/>
              <a:gd name="connsiteX19186" fmla="*/ 6980123 w 12191954"/>
              <a:gd name="connsiteY19186" fmla="*/ 1123861 h 4397375"/>
              <a:gd name="connsiteX19187" fmla="*/ 6977975 w 12191954"/>
              <a:gd name="connsiteY19187" fmla="*/ 1127607 h 4397375"/>
              <a:gd name="connsiteX19188" fmla="*/ 6974753 w 12191954"/>
              <a:gd name="connsiteY19188" fmla="*/ 1129747 h 4397375"/>
              <a:gd name="connsiteX19189" fmla="*/ 6972068 w 12191954"/>
              <a:gd name="connsiteY19189" fmla="*/ 1130818 h 4397375"/>
              <a:gd name="connsiteX19190" fmla="*/ 6968847 w 12191954"/>
              <a:gd name="connsiteY19190" fmla="*/ 1131888 h 4397375"/>
              <a:gd name="connsiteX19191" fmla="*/ 6965088 w 12191954"/>
              <a:gd name="connsiteY19191" fmla="*/ 1131888 h 4397375"/>
              <a:gd name="connsiteX19192" fmla="*/ 6961329 w 12191954"/>
              <a:gd name="connsiteY19192" fmla="*/ 1130818 h 4397375"/>
              <a:gd name="connsiteX19193" fmla="*/ 6958644 w 12191954"/>
              <a:gd name="connsiteY19193" fmla="*/ 1129212 h 4397375"/>
              <a:gd name="connsiteX19194" fmla="*/ 6955423 w 12191954"/>
              <a:gd name="connsiteY19194" fmla="*/ 1127607 h 4397375"/>
              <a:gd name="connsiteX19195" fmla="*/ 6952738 w 12191954"/>
              <a:gd name="connsiteY19195" fmla="*/ 1124396 h 4397375"/>
              <a:gd name="connsiteX19196" fmla="*/ 6950053 w 12191954"/>
              <a:gd name="connsiteY19196" fmla="*/ 1121721 h 4397375"/>
              <a:gd name="connsiteX19197" fmla="*/ 6948442 w 12191954"/>
              <a:gd name="connsiteY19197" fmla="*/ 1117975 h 4397375"/>
              <a:gd name="connsiteX19198" fmla="*/ 6952201 w 12191954"/>
              <a:gd name="connsiteY19198" fmla="*/ 1110483 h 4397375"/>
              <a:gd name="connsiteX19199" fmla="*/ 6957034 w 12191954"/>
              <a:gd name="connsiteY19199" fmla="*/ 1102992 h 4397375"/>
              <a:gd name="connsiteX19200" fmla="*/ 6960792 w 12191954"/>
              <a:gd name="connsiteY19200" fmla="*/ 1095500 h 4397375"/>
              <a:gd name="connsiteX19201" fmla="*/ 6966162 w 12191954"/>
              <a:gd name="connsiteY19201" fmla="*/ 1089614 h 4397375"/>
              <a:gd name="connsiteX19202" fmla="*/ 6968847 w 12191954"/>
              <a:gd name="connsiteY19202" fmla="*/ 1087474 h 4397375"/>
              <a:gd name="connsiteX19203" fmla="*/ 6970994 w 12191954"/>
              <a:gd name="connsiteY19203" fmla="*/ 1085333 h 4397375"/>
              <a:gd name="connsiteX19204" fmla="*/ 2685790 w 12191954"/>
              <a:gd name="connsiteY19204" fmla="*/ 1081088 h 4397375"/>
              <a:gd name="connsiteX19205" fmla="*/ 2692107 w 12191954"/>
              <a:gd name="connsiteY19205" fmla="*/ 1081088 h 4397375"/>
              <a:gd name="connsiteX19206" fmla="*/ 2698424 w 12191954"/>
              <a:gd name="connsiteY19206" fmla="*/ 1081088 h 4397375"/>
              <a:gd name="connsiteX19207" fmla="*/ 2704741 w 12191954"/>
              <a:gd name="connsiteY19207" fmla="*/ 1082698 h 4397375"/>
              <a:gd name="connsiteX19208" fmla="*/ 2717902 w 12191954"/>
              <a:gd name="connsiteY19208" fmla="*/ 1084844 h 4397375"/>
              <a:gd name="connsiteX19209" fmla="*/ 2744750 w 12191954"/>
              <a:gd name="connsiteY19209" fmla="*/ 1092357 h 4397375"/>
              <a:gd name="connsiteX19210" fmla="*/ 2740538 w 12191954"/>
              <a:gd name="connsiteY19210" fmla="*/ 1097723 h 4397375"/>
              <a:gd name="connsiteX19211" fmla="*/ 2736853 w 12191954"/>
              <a:gd name="connsiteY19211" fmla="*/ 1102016 h 4397375"/>
              <a:gd name="connsiteX19212" fmla="*/ 2731062 w 12191954"/>
              <a:gd name="connsiteY19212" fmla="*/ 1105772 h 4397375"/>
              <a:gd name="connsiteX19213" fmla="*/ 2725799 w 12191954"/>
              <a:gd name="connsiteY19213" fmla="*/ 1109529 h 4397375"/>
              <a:gd name="connsiteX19214" fmla="*/ 2720008 w 12191954"/>
              <a:gd name="connsiteY19214" fmla="*/ 1112748 h 4397375"/>
              <a:gd name="connsiteX19215" fmla="*/ 2713690 w 12191954"/>
              <a:gd name="connsiteY19215" fmla="*/ 1114895 h 4397375"/>
              <a:gd name="connsiteX19216" fmla="*/ 2707373 w 12191954"/>
              <a:gd name="connsiteY19216" fmla="*/ 1117041 h 4397375"/>
              <a:gd name="connsiteX19217" fmla="*/ 2700003 w 12191954"/>
              <a:gd name="connsiteY19217" fmla="*/ 1118115 h 4397375"/>
              <a:gd name="connsiteX19218" fmla="*/ 2693160 w 12191954"/>
              <a:gd name="connsiteY19218" fmla="*/ 1119188 h 4397375"/>
              <a:gd name="connsiteX19219" fmla="*/ 2685790 w 12191954"/>
              <a:gd name="connsiteY19219" fmla="*/ 1119188 h 4397375"/>
              <a:gd name="connsiteX19220" fmla="*/ 2678947 w 12191954"/>
              <a:gd name="connsiteY19220" fmla="*/ 1118651 h 4397375"/>
              <a:gd name="connsiteX19221" fmla="*/ 2671577 w 12191954"/>
              <a:gd name="connsiteY19221" fmla="*/ 1117578 h 4397375"/>
              <a:gd name="connsiteX19222" fmla="*/ 2664206 w 12191954"/>
              <a:gd name="connsiteY19222" fmla="*/ 1115432 h 4397375"/>
              <a:gd name="connsiteX19223" fmla="*/ 2656836 w 12191954"/>
              <a:gd name="connsiteY19223" fmla="*/ 1112748 h 4397375"/>
              <a:gd name="connsiteX19224" fmla="*/ 2650519 w 12191954"/>
              <a:gd name="connsiteY19224" fmla="*/ 1108992 h 4397375"/>
              <a:gd name="connsiteX19225" fmla="*/ 2643149 w 12191954"/>
              <a:gd name="connsiteY19225" fmla="*/ 1104699 h 4397375"/>
              <a:gd name="connsiteX19226" fmla="*/ 2649993 w 12191954"/>
              <a:gd name="connsiteY19226" fmla="*/ 1098796 h 4397375"/>
              <a:gd name="connsiteX19227" fmla="*/ 2655784 w 12191954"/>
              <a:gd name="connsiteY19227" fmla="*/ 1093430 h 4397375"/>
              <a:gd name="connsiteX19228" fmla="*/ 2661574 w 12191954"/>
              <a:gd name="connsiteY19228" fmla="*/ 1089137 h 4397375"/>
              <a:gd name="connsiteX19229" fmla="*/ 2667365 w 12191954"/>
              <a:gd name="connsiteY19229" fmla="*/ 1085917 h 4397375"/>
              <a:gd name="connsiteX19230" fmla="*/ 2674208 w 12191954"/>
              <a:gd name="connsiteY19230" fmla="*/ 1083771 h 4397375"/>
              <a:gd name="connsiteX19231" fmla="*/ 2679999 w 12191954"/>
              <a:gd name="connsiteY19231" fmla="*/ 1082161 h 4397375"/>
              <a:gd name="connsiteX19232" fmla="*/ 2963365 w 12191954"/>
              <a:gd name="connsiteY19232" fmla="*/ 1068388 h 4397375"/>
              <a:gd name="connsiteX19233" fmla="*/ 2967068 w 12191954"/>
              <a:gd name="connsiteY19233" fmla="*/ 1068388 h 4397375"/>
              <a:gd name="connsiteX19234" fmla="*/ 2971830 w 12191954"/>
              <a:gd name="connsiteY19234" fmla="*/ 1068925 h 4397375"/>
              <a:gd name="connsiteX19235" fmla="*/ 2975536 w 12191954"/>
              <a:gd name="connsiteY19235" fmla="*/ 1069462 h 4397375"/>
              <a:gd name="connsiteX19236" fmla="*/ 2979769 w 12191954"/>
              <a:gd name="connsiteY19236" fmla="*/ 1070537 h 4397375"/>
              <a:gd name="connsiteX19237" fmla="*/ 2982944 w 12191954"/>
              <a:gd name="connsiteY19237" fmla="*/ 1071612 h 4397375"/>
              <a:gd name="connsiteX19238" fmla="*/ 2985589 w 12191954"/>
              <a:gd name="connsiteY19238" fmla="*/ 1073761 h 4397375"/>
              <a:gd name="connsiteX19239" fmla="*/ 2987707 w 12191954"/>
              <a:gd name="connsiteY19239" fmla="*/ 1075910 h 4397375"/>
              <a:gd name="connsiteX19240" fmla="*/ 2986649 w 12191954"/>
              <a:gd name="connsiteY19240" fmla="*/ 1083432 h 4397375"/>
              <a:gd name="connsiteX19241" fmla="*/ 2985061 w 12191954"/>
              <a:gd name="connsiteY19241" fmla="*/ 1089343 h 4397375"/>
              <a:gd name="connsiteX19242" fmla="*/ 2983475 w 12191954"/>
              <a:gd name="connsiteY19242" fmla="*/ 1094179 h 4397375"/>
              <a:gd name="connsiteX19243" fmla="*/ 2980827 w 12191954"/>
              <a:gd name="connsiteY19243" fmla="*/ 1096865 h 4397375"/>
              <a:gd name="connsiteX19244" fmla="*/ 2978182 w 12191954"/>
              <a:gd name="connsiteY19244" fmla="*/ 1100089 h 4397375"/>
              <a:gd name="connsiteX19245" fmla="*/ 2974478 w 12191954"/>
              <a:gd name="connsiteY19245" fmla="*/ 1101701 h 4397375"/>
              <a:gd name="connsiteX19246" fmla="*/ 2970771 w 12191954"/>
              <a:gd name="connsiteY19246" fmla="*/ 1102776 h 4397375"/>
              <a:gd name="connsiteX19247" fmla="*/ 2966538 w 12191954"/>
              <a:gd name="connsiteY19247" fmla="*/ 1103313 h 4397375"/>
              <a:gd name="connsiteX19248" fmla="*/ 2958602 w 12191954"/>
              <a:gd name="connsiteY19248" fmla="*/ 1102776 h 4397375"/>
              <a:gd name="connsiteX19249" fmla="*/ 2949608 w 12191954"/>
              <a:gd name="connsiteY19249" fmla="*/ 1101164 h 4397375"/>
              <a:gd name="connsiteX19250" fmla="*/ 2941141 w 12191954"/>
              <a:gd name="connsiteY19250" fmla="*/ 1100626 h 4397375"/>
              <a:gd name="connsiteX19251" fmla="*/ 2936908 w 12191954"/>
              <a:gd name="connsiteY19251" fmla="*/ 1101164 h 4397375"/>
              <a:gd name="connsiteX19252" fmla="*/ 2933734 w 12191954"/>
              <a:gd name="connsiteY19252" fmla="*/ 1101701 h 4397375"/>
              <a:gd name="connsiteX19253" fmla="*/ 2934790 w 12191954"/>
              <a:gd name="connsiteY19253" fmla="*/ 1094716 h 4397375"/>
              <a:gd name="connsiteX19254" fmla="*/ 2936377 w 12191954"/>
              <a:gd name="connsiteY19254" fmla="*/ 1088806 h 4397375"/>
              <a:gd name="connsiteX19255" fmla="*/ 2939022 w 12191954"/>
              <a:gd name="connsiteY19255" fmla="*/ 1083432 h 4397375"/>
              <a:gd name="connsiteX19256" fmla="*/ 2941669 w 12191954"/>
              <a:gd name="connsiteY19256" fmla="*/ 1079134 h 4397375"/>
              <a:gd name="connsiteX19257" fmla="*/ 2945373 w 12191954"/>
              <a:gd name="connsiteY19257" fmla="*/ 1075373 h 4397375"/>
              <a:gd name="connsiteX19258" fmla="*/ 2949608 w 12191954"/>
              <a:gd name="connsiteY19258" fmla="*/ 1072686 h 4397375"/>
              <a:gd name="connsiteX19259" fmla="*/ 2953839 w 12191954"/>
              <a:gd name="connsiteY19259" fmla="*/ 1070537 h 4397375"/>
              <a:gd name="connsiteX19260" fmla="*/ 2958602 w 12191954"/>
              <a:gd name="connsiteY19260" fmla="*/ 1069462 h 4397375"/>
              <a:gd name="connsiteX19261" fmla="*/ 1153562 w 12191954"/>
              <a:gd name="connsiteY19261" fmla="*/ 1068388 h 4397375"/>
              <a:gd name="connsiteX19262" fmla="*/ 1158325 w 12191954"/>
              <a:gd name="connsiteY19262" fmla="*/ 1068388 h 4397375"/>
              <a:gd name="connsiteX19263" fmla="*/ 1162029 w 12191954"/>
              <a:gd name="connsiteY19263" fmla="*/ 1068925 h 4397375"/>
              <a:gd name="connsiteX19264" fmla="*/ 1166262 w 12191954"/>
              <a:gd name="connsiteY19264" fmla="*/ 1069462 h 4397375"/>
              <a:gd name="connsiteX19265" fmla="*/ 1169966 w 12191954"/>
              <a:gd name="connsiteY19265" fmla="*/ 1070537 h 4397375"/>
              <a:gd name="connsiteX19266" fmla="*/ 1173671 w 12191954"/>
              <a:gd name="connsiteY19266" fmla="*/ 1071612 h 4397375"/>
              <a:gd name="connsiteX19267" fmla="*/ 1175787 w 12191954"/>
              <a:gd name="connsiteY19267" fmla="*/ 1073761 h 4397375"/>
              <a:gd name="connsiteX19268" fmla="*/ 1177904 w 12191954"/>
              <a:gd name="connsiteY19268" fmla="*/ 1075910 h 4397375"/>
              <a:gd name="connsiteX19269" fmla="*/ 1176846 w 12191954"/>
              <a:gd name="connsiteY19269" fmla="*/ 1083432 h 4397375"/>
              <a:gd name="connsiteX19270" fmla="*/ 1175787 w 12191954"/>
              <a:gd name="connsiteY19270" fmla="*/ 1089343 h 4397375"/>
              <a:gd name="connsiteX19271" fmla="*/ 1173671 w 12191954"/>
              <a:gd name="connsiteY19271" fmla="*/ 1094179 h 4397375"/>
              <a:gd name="connsiteX19272" fmla="*/ 1171025 w 12191954"/>
              <a:gd name="connsiteY19272" fmla="*/ 1096865 h 4397375"/>
              <a:gd name="connsiteX19273" fmla="*/ 1168379 w 12191954"/>
              <a:gd name="connsiteY19273" fmla="*/ 1100089 h 4397375"/>
              <a:gd name="connsiteX19274" fmla="*/ 1165204 w 12191954"/>
              <a:gd name="connsiteY19274" fmla="*/ 1101701 h 4397375"/>
              <a:gd name="connsiteX19275" fmla="*/ 1160970 w 12191954"/>
              <a:gd name="connsiteY19275" fmla="*/ 1102776 h 4397375"/>
              <a:gd name="connsiteX19276" fmla="*/ 1157267 w 12191954"/>
              <a:gd name="connsiteY19276" fmla="*/ 1103313 h 4397375"/>
              <a:gd name="connsiteX19277" fmla="*/ 1149329 w 12191954"/>
              <a:gd name="connsiteY19277" fmla="*/ 1102776 h 4397375"/>
              <a:gd name="connsiteX19278" fmla="*/ 1140333 w 12191954"/>
              <a:gd name="connsiteY19278" fmla="*/ 1101164 h 4397375"/>
              <a:gd name="connsiteX19279" fmla="*/ 1131866 w 12191954"/>
              <a:gd name="connsiteY19279" fmla="*/ 1100626 h 4397375"/>
              <a:gd name="connsiteX19280" fmla="*/ 1127633 w 12191954"/>
              <a:gd name="connsiteY19280" fmla="*/ 1101164 h 4397375"/>
              <a:gd name="connsiteX19281" fmla="*/ 1123929 w 12191954"/>
              <a:gd name="connsiteY19281" fmla="*/ 1101701 h 4397375"/>
              <a:gd name="connsiteX19282" fmla="*/ 1124987 w 12191954"/>
              <a:gd name="connsiteY19282" fmla="*/ 1094716 h 4397375"/>
              <a:gd name="connsiteX19283" fmla="*/ 1126575 w 12191954"/>
              <a:gd name="connsiteY19283" fmla="*/ 1088806 h 4397375"/>
              <a:gd name="connsiteX19284" fmla="*/ 1129221 w 12191954"/>
              <a:gd name="connsiteY19284" fmla="*/ 1083432 h 4397375"/>
              <a:gd name="connsiteX19285" fmla="*/ 1132396 w 12191954"/>
              <a:gd name="connsiteY19285" fmla="*/ 1079134 h 4397375"/>
              <a:gd name="connsiteX19286" fmla="*/ 1136100 w 12191954"/>
              <a:gd name="connsiteY19286" fmla="*/ 1075373 h 4397375"/>
              <a:gd name="connsiteX19287" fmla="*/ 1139804 w 12191954"/>
              <a:gd name="connsiteY19287" fmla="*/ 1072686 h 4397375"/>
              <a:gd name="connsiteX19288" fmla="*/ 1144567 w 12191954"/>
              <a:gd name="connsiteY19288" fmla="*/ 1070537 h 4397375"/>
              <a:gd name="connsiteX19289" fmla="*/ 1148800 w 12191954"/>
              <a:gd name="connsiteY19289" fmla="*/ 1069462 h 4397375"/>
              <a:gd name="connsiteX19290" fmla="*/ 4700565 w 12191954"/>
              <a:gd name="connsiteY19290" fmla="*/ 1065213 h 4397375"/>
              <a:gd name="connsiteX19291" fmla="*/ 4705852 w 12191954"/>
              <a:gd name="connsiteY19291" fmla="*/ 1065213 h 4397375"/>
              <a:gd name="connsiteX19292" fmla="*/ 4710612 w 12191954"/>
              <a:gd name="connsiteY19292" fmla="*/ 1065749 h 4397375"/>
              <a:gd name="connsiteX19293" fmla="*/ 4715379 w 12191954"/>
              <a:gd name="connsiteY19293" fmla="*/ 1066821 h 4397375"/>
              <a:gd name="connsiteX19294" fmla="*/ 4720144 w 12191954"/>
              <a:gd name="connsiteY19294" fmla="*/ 1069501 h 4397375"/>
              <a:gd name="connsiteX19295" fmla="*/ 4724381 w 12191954"/>
              <a:gd name="connsiteY19295" fmla="*/ 1071645 h 4397375"/>
              <a:gd name="connsiteX19296" fmla="*/ 4728615 w 12191954"/>
              <a:gd name="connsiteY19296" fmla="*/ 1074862 h 4397375"/>
              <a:gd name="connsiteX19297" fmla="*/ 4731263 w 12191954"/>
              <a:gd name="connsiteY19297" fmla="*/ 1078078 h 4397375"/>
              <a:gd name="connsiteX19298" fmla="*/ 4733909 w 12191954"/>
              <a:gd name="connsiteY19298" fmla="*/ 1080758 h 4397375"/>
              <a:gd name="connsiteX19299" fmla="*/ 4729145 w 12191954"/>
              <a:gd name="connsiteY19299" fmla="*/ 1088263 h 4397375"/>
              <a:gd name="connsiteX19300" fmla="*/ 4722792 w 12191954"/>
              <a:gd name="connsiteY19300" fmla="*/ 1093623 h 4397375"/>
              <a:gd name="connsiteX19301" fmla="*/ 4716966 w 12191954"/>
              <a:gd name="connsiteY19301" fmla="*/ 1098447 h 4397375"/>
              <a:gd name="connsiteX19302" fmla="*/ 4710612 w 12191954"/>
              <a:gd name="connsiteY19302" fmla="*/ 1101664 h 4397375"/>
              <a:gd name="connsiteX19303" fmla="*/ 4703208 w 12191954"/>
              <a:gd name="connsiteY19303" fmla="*/ 1104344 h 4397375"/>
              <a:gd name="connsiteX19304" fmla="*/ 4695799 w 12191954"/>
              <a:gd name="connsiteY19304" fmla="*/ 1105952 h 4397375"/>
              <a:gd name="connsiteX19305" fmla="*/ 4687862 w 12191954"/>
              <a:gd name="connsiteY19305" fmla="*/ 1106488 h 4397375"/>
              <a:gd name="connsiteX19306" fmla="*/ 4679931 w 12191954"/>
              <a:gd name="connsiteY19306" fmla="*/ 1106488 h 4397375"/>
              <a:gd name="connsiteX19307" fmla="*/ 4679931 w 12191954"/>
              <a:gd name="connsiteY19307" fmla="*/ 1096303 h 4397375"/>
              <a:gd name="connsiteX19308" fmla="*/ 4680460 w 12191954"/>
              <a:gd name="connsiteY19308" fmla="*/ 1088263 h 4397375"/>
              <a:gd name="connsiteX19309" fmla="*/ 4682044 w 12191954"/>
              <a:gd name="connsiteY19309" fmla="*/ 1080758 h 4397375"/>
              <a:gd name="connsiteX19310" fmla="*/ 4684690 w 12191954"/>
              <a:gd name="connsiteY19310" fmla="*/ 1075398 h 4397375"/>
              <a:gd name="connsiteX19311" fmla="*/ 4687862 w 12191954"/>
              <a:gd name="connsiteY19311" fmla="*/ 1071109 h 4397375"/>
              <a:gd name="connsiteX19312" fmla="*/ 4691567 w 12191954"/>
              <a:gd name="connsiteY19312" fmla="*/ 1068429 h 4397375"/>
              <a:gd name="connsiteX19313" fmla="*/ 4696331 w 12191954"/>
              <a:gd name="connsiteY19313" fmla="*/ 1065749 h 4397375"/>
              <a:gd name="connsiteX19314" fmla="*/ 2891324 w 12191954"/>
              <a:gd name="connsiteY19314" fmla="*/ 1065213 h 4397375"/>
              <a:gd name="connsiteX19315" fmla="*/ 2896087 w 12191954"/>
              <a:gd name="connsiteY19315" fmla="*/ 1065213 h 4397375"/>
              <a:gd name="connsiteX19316" fmla="*/ 2900849 w 12191954"/>
              <a:gd name="connsiteY19316" fmla="*/ 1065749 h 4397375"/>
              <a:gd name="connsiteX19317" fmla="*/ 2906141 w 12191954"/>
              <a:gd name="connsiteY19317" fmla="*/ 1066821 h 4397375"/>
              <a:gd name="connsiteX19318" fmla="*/ 2910374 w 12191954"/>
              <a:gd name="connsiteY19318" fmla="*/ 1069501 h 4397375"/>
              <a:gd name="connsiteX19319" fmla="*/ 2915137 w 12191954"/>
              <a:gd name="connsiteY19319" fmla="*/ 1071645 h 4397375"/>
              <a:gd name="connsiteX19320" fmla="*/ 2918841 w 12191954"/>
              <a:gd name="connsiteY19320" fmla="*/ 1074862 h 4397375"/>
              <a:gd name="connsiteX19321" fmla="*/ 2921487 w 12191954"/>
              <a:gd name="connsiteY19321" fmla="*/ 1078078 h 4397375"/>
              <a:gd name="connsiteX19322" fmla="*/ 2924132 w 12191954"/>
              <a:gd name="connsiteY19322" fmla="*/ 1080758 h 4397375"/>
              <a:gd name="connsiteX19323" fmla="*/ 2919370 w 12191954"/>
              <a:gd name="connsiteY19323" fmla="*/ 1088263 h 4397375"/>
              <a:gd name="connsiteX19324" fmla="*/ 2914078 w 12191954"/>
              <a:gd name="connsiteY19324" fmla="*/ 1093623 h 4397375"/>
              <a:gd name="connsiteX19325" fmla="*/ 2907199 w 12191954"/>
              <a:gd name="connsiteY19325" fmla="*/ 1098447 h 4397375"/>
              <a:gd name="connsiteX19326" fmla="*/ 2900849 w 12191954"/>
              <a:gd name="connsiteY19326" fmla="*/ 1101664 h 4397375"/>
              <a:gd name="connsiteX19327" fmla="*/ 2893441 w 12191954"/>
              <a:gd name="connsiteY19327" fmla="*/ 1104344 h 4397375"/>
              <a:gd name="connsiteX19328" fmla="*/ 2886562 w 12191954"/>
              <a:gd name="connsiteY19328" fmla="*/ 1105952 h 4397375"/>
              <a:gd name="connsiteX19329" fmla="*/ 2878624 w 12191954"/>
              <a:gd name="connsiteY19329" fmla="*/ 1106488 h 4397375"/>
              <a:gd name="connsiteX19330" fmla="*/ 2870686 w 12191954"/>
              <a:gd name="connsiteY19330" fmla="*/ 1106488 h 4397375"/>
              <a:gd name="connsiteX19331" fmla="*/ 2870157 w 12191954"/>
              <a:gd name="connsiteY19331" fmla="*/ 1096303 h 4397375"/>
              <a:gd name="connsiteX19332" fmla="*/ 2870686 w 12191954"/>
              <a:gd name="connsiteY19332" fmla="*/ 1088263 h 4397375"/>
              <a:gd name="connsiteX19333" fmla="*/ 2872274 w 12191954"/>
              <a:gd name="connsiteY19333" fmla="*/ 1080758 h 4397375"/>
              <a:gd name="connsiteX19334" fmla="*/ 2874920 w 12191954"/>
              <a:gd name="connsiteY19334" fmla="*/ 1075398 h 4397375"/>
              <a:gd name="connsiteX19335" fmla="*/ 2878095 w 12191954"/>
              <a:gd name="connsiteY19335" fmla="*/ 1071109 h 4397375"/>
              <a:gd name="connsiteX19336" fmla="*/ 2882328 w 12191954"/>
              <a:gd name="connsiteY19336" fmla="*/ 1068429 h 4397375"/>
              <a:gd name="connsiteX19337" fmla="*/ 2886562 w 12191954"/>
              <a:gd name="connsiteY19337" fmla="*/ 1065749 h 4397375"/>
              <a:gd name="connsiteX19338" fmla="*/ 5852864 w 12191954"/>
              <a:gd name="connsiteY19338" fmla="*/ 1062038 h 4397375"/>
              <a:gd name="connsiteX19339" fmla="*/ 5854991 w 12191954"/>
              <a:gd name="connsiteY19339" fmla="*/ 1068871 h 4397375"/>
              <a:gd name="connsiteX19340" fmla="*/ 5856586 w 12191954"/>
              <a:gd name="connsiteY19340" fmla="*/ 1075179 h 4397375"/>
              <a:gd name="connsiteX19341" fmla="*/ 5857651 w 12191954"/>
              <a:gd name="connsiteY19341" fmla="*/ 1081487 h 4397375"/>
              <a:gd name="connsiteX19342" fmla="*/ 5857651 w 12191954"/>
              <a:gd name="connsiteY19342" fmla="*/ 1087795 h 4397375"/>
              <a:gd name="connsiteX19343" fmla="*/ 5857651 w 12191954"/>
              <a:gd name="connsiteY19343" fmla="*/ 1094103 h 4397375"/>
              <a:gd name="connsiteX19344" fmla="*/ 5856586 w 12191954"/>
              <a:gd name="connsiteY19344" fmla="*/ 1099886 h 4397375"/>
              <a:gd name="connsiteX19345" fmla="*/ 5854460 w 12191954"/>
              <a:gd name="connsiteY19345" fmla="*/ 1106719 h 4397375"/>
              <a:gd name="connsiteX19346" fmla="*/ 5852864 w 12191954"/>
              <a:gd name="connsiteY19346" fmla="*/ 1113553 h 4397375"/>
              <a:gd name="connsiteX19347" fmla="*/ 5856586 w 12191954"/>
              <a:gd name="connsiteY19347" fmla="*/ 1114604 h 4397375"/>
              <a:gd name="connsiteX19348" fmla="*/ 5859245 w 12191954"/>
              <a:gd name="connsiteY19348" fmla="*/ 1115655 h 4397375"/>
              <a:gd name="connsiteX19349" fmla="*/ 5862437 w 12191954"/>
              <a:gd name="connsiteY19349" fmla="*/ 1115655 h 4397375"/>
              <a:gd name="connsiteX19350" fmla="*/ 5865630 w 12191954"/>
              <a:gd name="connsiteY19350" fmla="*/ 1114604 h 4397375"/>
              <a:gd name="connsiteX19351" fmla="*/ 5867756 w 12191954"/>
              <a:gd name="connsiteY19351" fmla="*/ 1114078 h 4397375"/>
              <a:gd name="connsiteX19352" fmla="*/ 5870417 w 12191954"/>
              <a:gd name="connsiteY19352" fmla="*/ 1112501 h 4397375"/>
              <a:gd name="connsiteX19353" fmla="*/ 5874139 w 12191954"/>
              <a:gd name="connsiteY19353" fmla="*/ 1108822 h 4397375"/>
              <a:gd name="connsiteX19354" fmla="*/ 5878394 w 12191954"/>
              <a:gd name="connsiteY19354" fmla="*/ 1104617 h 4397375"/>
              <a:gd name="connsiteX19355" fmla="*/ 5883183 w 12191954"/>
              <a:gd name="connsiteY19355" fmla="*/ 1101988 h 4397375"/>
              <a:gd name="connsiteX19356" fmla="*/ 5885842 w 12191954"/>
              <a:gd name="connsiteY19356" fmla="*/ 1100411 h 4397375"/>
              <a:gd name="connsiteX19357" fmla="*/ 5888501 w 12191954"/>
              <a:gd name="connsiteY19357" fmla="*/ 1099886 h 4397375"/>
              <a:gd name="connsiteX19358" fmla="*/ 5891693 w 12191954"/>
              <a:gd name="connsiteY19358" fmla="*/ 1099886 h 4397375"/>
              <a:gd name="connsiteX19359" fmla="*/ 5894352 w 12191954"/>
              <a:gd name="connsiteY19359" fmla="*/ 1100937 h 4397375"/>
              <a:gd name="connsiteX19360" fmla="*/ 5889034 w 12191954"/>
              <a:gd name="connsiteY19360" fmla="*/ 1113553 h 4397375"/>
              <a:gd name="connsiteX19361" fmla="*/ 5883183 w 12191954"/>
              <a:gd name="connsiteY19361" fmla="*/ 1123540 h 4397375"/>
              <a:gd name="connsiteX19362" fmla="*/ 5880522 w 12191954"/>
              <a:gd name="connsiteY19362" fmla="*/ 1127746 h 4397375"/>
              <a:gd name="connsiteX19363" fmla="*/ 5877332 w 12191954"/>
              <a:gd name="connsiteY19363" fmla="*/ 1131425 h 4397375"/>
              <a:gd name="connsiteX19364" fmla="*/ 5874139 w 12191954"/>
              <a:gd name="connsiteY19364" fmla="*/ 1134054 h 4397375"/>
              <a:gd name="connsiteX19365" fmla="*/ 5871480 w 12191954"/>
              <a:gd name="connsiteY19365" fmla="*/ 1136682 h 4397375"/>
              <a:gd name="connsiteX19366" fmla="*/ 5868288 w 12191954"/>
              <a:gd name="connsiteY19366" fmla="*/ 1138259 h 4397375"/>
              <a:gd name="connsiteX19367" fmla="*/ 5865630 w 12191954"/>
              <a:gd name="connsiteY19367" fmla="*/ 1139836 h 4397375"/>
              <a:gd name="connsiteX19368" fmla="*/ 5862437 w 12191954"/>
              <a:gd name="connsiteY19368" fmla="*/ 1140887 h 4397375"/>
              <a:gd name="connsiteX19369" fmla="*/ 5859245 w 12191954"/>
              <a:gd name="connsiteY19369" fmla="*/ 1141413 h 4397375"/>
              <a:gd name="connsiteX19370" fmla="*/ 5856055 w 12191954"/>
              <a:gd name="connsiteY19370" fmla="*/ 1141413 h 4397375"/>
              <a:gd name="connsiteX19371" fmla="*/ 5852864 w 12191954"/>
              <a:gd name="connsiteY19371" fmla="*/ 1141413 h 4397375"/>
              <a:gd name="connsiteX19372" fmla="*/ 5849674 w 12191954"/>
              <a:gd name="connsiteY19372" fmla="*/ 1139836 h 4397375"/>
              <a:gd name="connsiteX19373" fmla="*/ 5846480 w 12191954"/>
              <a:gd name="connsiteY19373" fmla="*/ 1138785 h 4397375"/>
              <a:gd name="connsiteX19374" fmla="*/ 5840097 w 12191954"/>
              <a:gd name="connsiteY19374" fmla="*/ 1136156 h 4397375"/>
              <a:gd name="connsiteX19375" fmla="*/ 5833714 w 12191954"/>
              <a:gd name="connsiteY19375" fmla="*/ 1131425 h 4397375"/>
              <a:gd name="connsiteX19376" fmla="*/ 5827331 w 12191954"/>
              <a:gd name="connsiteY19376" fmla="*/ 1125117 h 4397375"/>
              <a:gd name="connsiteX19377" fmla="*/ 5819884 w 12191954"/>
              <a:gd name="connsiteY19377" fmla="*/ 1118809 h 4397375"/>
              <a:gd name="connsiteX19378" fmla="*/ 5806588 w 12191954"/>
              <a:gd name="connsiteY19378" fmla="*/ 1104091 h 4397375"/>
              <a:gd name="connsiteX19379" fmla="*/ 5792757 w 12191954"/>
              <a:gd name="connsiteY19379" fmla="*/ 1087795 h 4397375"/>
              <a:gd name="connsiteX19380" fmla="*/ 5794885 w 12191954"/>
              <a:gd name="connsiteY19380" fmla="*/ 1083064 h 4397375"/>
              <a:gd name="connsiteX19381" fmla="*/ 5798077 w 12191954"/>
              <a:gd name="connsiteY19381" fmla="*/ 1079385 h 4397375"/>
              <a:gd name="connsiteX19382" fmla="*/ 5801267 w 12191954"/>
              <a:gd name="connsiteY19382" fmla="*/ 1076756 h 4397375"/>
              <a:gd name="connsiteX19383" fmla="*/ 5804460 w 12191954"/>
              <a:gd name="connsiteY19383" fmla="*/ 1075179 h 4397375"/>
              <a:gd name="connsiteX19384" fmla="*/ 5808714 w 12191954"/>
              <a:gd name="connsiteY19384" fmla="*/ 1074128 h 4397375"/>
              <a:gd name="connsiteX19385" fmla="*/ 5812970 w 12191954"/>
              <a:gd name="connsiteY19385" fmla="*/ 1073602 h 4397375"/>
              <a:gd name="connsiteX19386" fmla="*/ 5822012 w 12191954"/>
              <a:gd name="connsiteY19386" fmla="*/ 1073077 h 4397375"/>
              <a:gd name="connsiteX19387" fmla="*/ 5831057 w 12191954"/>
              <a:gd name="connsiteY19387" fmla="*/ 1073077 h 4397375"/>
              <a:gd name="connsiteX19388" fmla="*/ 5834777 w 12191954"/>
              <a:gd name="connsiteY19388" fmla="*/ 1073077 h 4397375"/>
              <a:gd name="connsiteX19389" fmla="*/ 5839033 w 12191954"/>
              <a:gd name="connsiteY19389" fmla="*/ 1072551 h 4397375"/>
              <a:gd name="connsiteX19390" fmla="*/ 5843289 w 12191954"/>
              <a:gd name="connsiteY19390" fmla="*/ 1070448 h 4397375"/>
              <a:gd name="connsiteX19391" fmla="*/ 5847013 w 12191954"/>
              <a:gd name="connsiteY19391" fmla="*/ 1068871 h 4397375"/>
              <a:gd name="connsiteX19392" fmla="*/ 5849674 w 12191954"/>
              <a:gd name="connsiteY19392" fmla="*/ 1065718 h 4397375"/>
              <a:gd name="connsiteX19393" fmla="*/ 5376852 w 12191954"/>
              <a:gd name="connsiteY19393" fmla="*/ 1058863 h 4397375"/>
              <a:gd name="connsiteX19394" fmla="*/ 5375492 w 12191954"/>
              <a:gd name="connsiteY19394" fmla="*/ 1064937 h 4397375"/>
              <a:gd name="connsiteX19395" fmla="*/ 5374130 w 12191954"/>
              <a:gd name="connsiteY19395" fmla="*/ 1071563 h 4397375"/>
              <a:gd name="connsiteX19396" fmla="*/ 5371863 w 12191954"/>
              <a:gd name="connsiteY19396" fmla="*/ 1069354 h 4397375"/>
              <a:gd name="connsiteX19397" fmla="*/ 5370956 w 12191954"/>
              <a:gd name="connsiteY19397" fmla="*/ 1067698 h 4397375"/>
              <a:gd name="connsiteX19398" fmla="*/ 5370503 w 12191954"/>
              <a:gd name="connsiteY19398" fmla="*/ 1064937 h 4397375"/>
              <a:gd name="connsiteX19399" fmla="*/ 5370956 w 12191954"/>
              <a:gd name="connsiteY19399" fmla="*/ 1063280 h 4397375"/>
              <a:gd name="connsiteX19400" fmla="*/ 5371863 w 12191954"/>
              <a:gd name="connsiteY19400" fmla="*/ 1061072 h 4397375"/>
              <a:gd name="connsiteX19401" fmla="*/ 5373678 w 12191954"/>
              <a:gd name="connsiteY19401" fmla="*/ 1059967 h 4397375"/>
              <a:gd name="connsiteX19402" fmla="*/ 5375492 w 12191954"/>
              <a:gd name="connsiteY19402" fmla="*/ 1059415 h 4397375"/>
              <a:gd name="connsiteX19403" fmla="*/ 3568674 w 12191954"/>
              <a:gd name="connsiteY19403" fmla="*/ 1058863 h 4397375"/>
              <a:gd name="connsiteX19404" fmla="*/ 3566028 w 12191954"/>
              <a:gd name="connsiteY19404" fmla="*/ 1064937 h 4397375"/>
              <a:gd name="connsiteX19405" fmla="*/ 3564969 w 12191954"/>
              <a:gd name="connsiteY19405" fmla="*/ 1071563 h 4397375"/>
              <a:gd name="connsiteX19406" fmla="*/ 3561794 w 12191954"/>
              <a:gd name="connsiteY19406" fmla="*/ 1069354 h 4397375"/>
              <a:gd name="connsiteX19407" fmla="*/ 3560736 w 12191954"/>
              <a:gd name="connsiteY19407" fmla="*/ 1067698 h 4397375"/>
              <a:gd name="connsiteX19408" fmla="*/ 3560736 w 12191954"/>
              <a:gd name="connsiteY19408" fmla="*/ 1064937 h 4397375"/>
              <a:gd name="connsiteX19409" fmla="*/ 3561266 w 12191954"/>
              <a:gd name="connsiteY19409" fmla="*/ 1063280 h 4397375"/>
              <a:gd name="connsiteX19410" fmla="*/ 3562324 w 12191954"/>
              <a:gd name="connsiteY19410" fmla="*/ 1061072 h 4397375"/>
              <a:gd name="connsiteX19411" fmla="*/ 3564441 w 12191954"/>
              <a:gd name="connsiteY19411" fmla="*/ 1059967 h 4397375"/>
              <a:gd name="connsiteX19412" fmla="*/ 3566028 w 12191954"/>
              <a:gd name="connsiteY19412" fmla="*/ 1059415 h 4397375"/>
              <a:gd name="connsiteX19413" fmla="*/ 5907656 w 12191954"/>
              <a:gd name="connsiteY19413" fmla="*/ 1054100 h 4397375"/>
              <a:gd name="connsiteX19414" fmla="*/ 5909770 w 12191954"/>
              <a:gd name="connsiteY19414" fmla="*/ 1054100 h 4397375"/>
              <a:gd name="connsiteX19415" fmla="*/ 5911355 w 12191954"/>
              <a:gd name="connsiteY19415" fmla="*/ 1054628 h 4397375"/>
              <a:gd name="connsiteX19416" fmla="*/ 5912940 w 12191954"/>
              <a:gd name="connsiteY19416" fmla="*/ 1056214 h 4397375"/>
              <a:gd name="connsiteX19417" fmla="*/ 5915053 w 12191954"/>
              <a:gd name="connsiteY19417" fmla="*/ 1057799 h 4397375"/>
              <a:gd name="connsiteX19418" fmla="*/ 5917695 w 12191954"/>
              <a:gd name="connsiteY19418" fmla="*/ 1062027 h 4397375"/>
              <a:gd name="connsiteX19419" fmla="*/ 5921923 w 12191954"/>
              <a:gd name="connsiteY19419" fmla="*/ 1067312 h 4397375"/>
              <a:gd name="connsiteX19420" fmla="*/ 5925623 w 12191954"/>
              <a:gd name="connsiteY19420" fmla="*/ 1072068 h 4397375"/>
              <a:gd name="connsiteX19421" fmla="*/ 5927734 w 12191954"/>
              <a:gd name="connsiteY19421" fmla="*/ 1074711 h 4397375"/>
              <a:gd name="connsiteX19422" fmla="*/ 5930376 w 12191954"/>
              <a:gd name="connsiteY19422" fmla="*/ 1076296 h 4397375"/>
              <a:gd name="connsiteX19423" fmla="*/ 5929848 w 12191954"/>
              <a:gd name="connsiteY19423" fmla="*/ 1094793 h 4397375"/>
              <a:gd name="connsiteX19424" fmla="*/ 5929321 w 12191954"/>
              <a:gd name="connsiteY19424" fmla="*/ 1109590 h 4397375"/>
              <a:gd name="connsiteX19425" fmla="*/ 5927734 w 12191954"/>
              <a:gd name="connsiteY19425" fmla="*/ 1121217 h 4397375"/>
              <a:gd name="connsiteX19426" fmla="*/ 5927206 w 12191954"/>
              <a:gd name="connsiteY19426" fmla="*/ 1130730 h 4397375"/>
              <a:gd name="connsiteX19427" fmla="*/ 5927734 w 12191954"/>
              <a:gd name="connsiteY19427" fmla="*/ 1134429 h 4397375"/>
              <a:gd name="connsiteX19428" fmla="*/ 5927734 w 12191954"/>
              <a:gd name="connsiteY19428" fmla="*/ 1138128 h 4397375"/>
              <a:gd name="connsiteX19429" fmla="*/ 5929321 w 12191954"/>
              <a:gd name="connsiteY19429" fmla="*/ 1140771 h 4397375"/>
              <a:gd name="connsiteX19430" fmla="*/ 5930376 w 12191954"/>
              <a:gd name="connsiteY19430" fmla="*/ 1143942 h 4397375"/>
              <a:gd name="connsiteX19431" fmla="*/ 5931962 w 12191954"/>
              <a:gd name="connsiteY19431" fmla="*/ 1146056 h 4397375"/>
              <a:gd name="connsiteX19432" fmla="*/ 5934605 w 12191954"/>
              <a:gd name="connsiteY19432" fmla="*/ 1148698 h 4397375"/>
              <a:gd name="connsiteX19433" fmla="*/ 5937775 w 12191954"/>
              <a:gd name="connsiteY19433" fmla="*/ 1150812 h 4397375"/>
              <a:gd name="connsiteX19434" fmla="*/ 5942001 w 12191954"/>
              <a:gd name="connsiteY19434" fmla="*/ 1153454 h 4397375"/>
              <a:gd name="connsiteX19435" fmla="*/ 5937248 w 12191954"/>
              <a:gd name="connsiteY19435" fmla="*/ 1156625 h 4397375"/>
              <a:gd name="connsiteX19436" fmla="*/ 5933018 w 12191954"/>
              <a:gd name="connsiteY19436" fmla="*/ 1158211 h 4397375"/>
              <a:gd name="connsiteX19437" fmla="*/ 5930905 w 12191954"/>
              <a:gd name="connsiteY19437" fmla="*/ 1159268 h 4397375"/>
              <a:gd name="connsiteX19438" fmla="*/ 5929848 w 12191954"/>
              <a:gd name="connsiteY19438" fmla="*/ 1160325 h 4397375"/>
              <a:gd name="connsiteX19439" fmla="*/ 5928264 w 12191954"/>
              <a:gd name="connsiteY19439" fmla="*/ 1161910 h 4397375"/>
              <a:gd name="connsiteX19440" fmla="*/ 5927206 w 12191954"/>
              <a:gd name="connsiteY19440" fmla="*/ 1163496 h 4397375"/>
              <a:gd name="connsiteX19441" fmla="*/ 5926678 w 12191954"/>
              <a:gd name="connsiteY19441" fmla="*/ 1166667 h 4397375"/>
              <a:gd name="connsiteX19442" fmla="*/ 5925623 w 12191954"/>
              <a:gd name="connsiteY19442" fmla="*/ 1174065 h 4397375"/>
              <a:gd name="connsiteX19443" fmla="*/ 5924566 w 12191954"/>
              <a:gd name="connsiteY19443" fmla="*/ 1186749 h 4397375"/>
              <a:gd name="connsiteX19444" fmla="*/ 5923507 w 12191954"/>
              <a:gd name="connsiteY19444" fmla="*/ 1204717 h 4397375"/>
              <a:gd name="connsiteX19445" fmla="*/ 5921395 w 12191954"/>
              <a:gd name="connsiteY19445" fmla="*/ 1203132 h 4397375"/>
              <a:gd name="connsiteX19446" fmla="*/ 5919808 w 12191954"/>
              <a:gd name="connsiteY19446" fmla="*/ 1202075 h 4397375"/>
              <a:gd name="connsiteX19447" fmla="*/ 5917168 w 12191954"/>
              <a:gd name="connsiteY19447" fmla="*/ 1201546 h 4397375"/>
              <a:gd name="connsiteX19448" fmla="*/ 5915053 w 12191954"/>
              <a:gd name="connsiteY19448" fmla="*/ 1201546 h 4397375"/>
              <a:gd name="connsiteX19449" fmla="*/ 5912412 w 12191954"/>
              <a:gd name="connsiteY19449" fmla="*/ 1201546 h 4397375"/>
              <a:gd name="connsiteX19450" fmla="*/ 5910297 w 12191954"/>
              <a:gd name="connsiteY19450" fmla="*/ 1202075 h 4397375"/>
              <a:gd name="connsiteX19451" fmla="*/ 5905543 w 12191954"/>
              <a:gd name="connsiteY19451" fmla="*/ 1204189 h 4397375"/>
              <a:gd name="connsiteX19452" fmla="*/ 5900259 w 12191954"/>
              <a:gd name="connsiteY19452" fmla="*/ 1207888 h 4397375"/>
              <a:gd name="connsiteX19453" fmla="*/ 5895504 w 12191954"/>
              <a:gd name="connsiteY19453" fmla="*/ 1212644 h 4397375"/>
              <a:gd name="connsiteX19454" fmla="*/ 5885464 w 12191954"/>
              <a:gd name="connsiteY19454" fmla="*/ 1222686 h 4397375"/>
              <a:gd name="connsiteX19455" fmla="*/ 5896032 w 12191954"/>
              <a:gd name="connsiteY19455" fmla="*/ 1223743 h 4397375"/>
              <a:gd name="connsiteX19456" fmla="*/ 5906599 w 12191954"/>
              <a:gd name="connsiteY19456" fmla="*/ 1225856 h 4397375"/>
              <a:gd name="connsiteX19457" fmla="*/ 5916639 w 12191954"/>
              <a:gd name="connsiteY19457" fmla="*/ 1227970 h 4397375"/>
              <a:gd name="connsiteX19458" fmla="*/ 5926678 w 12191954"/>
              <a:gd name="connsiteY19458" fmla="*/ 1230613 h 4397375"/>
              <a:gd name="connsiteX19459" fmla="*/ 5936189 w 12191954"/>
              <a:gd name="connsiteY19459" fmla="*/ 1233784 h 4397375"/>
              <a:gd name="connsiteX19460" fmla="*/ 5945172 w 12191954"/>
              <a:gd name="connsiteY19460" fmla="*/ 1238012 h 4397375"/>
              <a:gd name="connsiteX19461" fmla="*/ 5953626 w 12191954"/>
              <a:gd name="connsiteY19461" fmla="*/ 1242768 h 4397375"/>
              <a:gd name="connsiteX19462" fmla="*/ 5961023 w 12191954"/>
              <a:gd name="connsiteY19462" fmla="*/ 1248053 h 4397375"/>
              <a:gd name="connsiteX19463" fmla="*/ 5959967 w 12191954"/>
              <a:gd name="connsiteY19463" fmla="*/ 1252809 h 4397375"/>
              <a:gd name="connsiteX19464" fmla="*/ 5957853 w 12191954"/>
              <a:gd name="connsiteY19464" fmla="*/ 1256508 h 4397375"/>
              <a:gd name="connsiteX19465" fmla="*/ 5955739 w 12191954"/>
              <a:gd name="connsiteY19465" fmla="*/ 1259679 h 4397375"/>
              <a:gd name="connsiteX19466" fmla="*/ 5953626 w 12191954"/>
              <a:gd name="connsiteY19466" fmla="*/ 1262322 h 4397375"/>
              <a:gd name="connsiteX19467" fmla="*/ 5950983 w 12191954"/>
              <a:gd name="connsiteY19467" fmla="*/ 1264436 h 4397375"/>
              <a:gd name="connsiteX19468" fmla="*/ 5947814 w 12191954"/>
              <a:gd name="connsiteY19468" fmla="*/ 1266021 h 4397375"/>
              <a:gd name="connsiteX19469" fmla="*/ 5945700 w 12191954"/>
              <a:gd name="connsiteY19469" fmla="*/ 1267078 h 4397375"/>
              <a:gd name="connsiteX19470" fmla="*/ 5942530 w 12191954"/>
              <a:gd name="connsiteY19470" fmla="*/ 1267607 h 4397375"/>
              <a:gd name="connsiteX19471" fmla="*/ 5936189 w 12191954"/>
              <a:gd name="connsiteY19471" fmla="*/ 1268135 h 4397375"/>
              <a:gd name="connsiteX19472" fmla="*/ 5929848 w 12191954"/>
              <a:gd name="connsiteY19472" fmla="*/ 1268135 h 4397375"/>
              <a:gd name="connsiteX19473" fmla="*/ 5922451 w 12191954"/>
              <a:gd name="connsiteY19473" fmla="*/ 1267078 h 4397375"/>
              <a:gd name="connsiteX19474" fmla="*/ 5915582 w 12191954"/>
              <a:gd name="connsiteY19474" fmla="*/ 1266021 h 4397375"/>
              <a:gd name="connsiteX19475" fmla="*/ 5908186 w 12191954"/>
              <a:gd name="connsiteY19475" fmla="*/ 1264964 h 4397375"/>
              <a:gd name="connsiteX19476" fmla="*/ 5901316 w 12191954"/>
              <a:gd name="connsiteY19476" fmla="*/ 1263379 h 4397375"/>
              <a:gd name="connsiteX19477" fmla="*/ 5893918 w 12191954"/>
              <a:gd name="connsiteY19477" fmla="*/ 1262850 h 4397375"/>
              <a:gd name="connsiteX19478" fmla="*/ 5887577 w 12191954"/>
              <a:gd name="connsiteY19478" fmla="*/ 1263379 h 4397375"/>
              <a:gd name="connsiteX19479" fmla="*/ 5884935 w 12191954"/>
              <a:gd name="connsiteY19479" fmla="*/ 1264964 h 4397375"/>
              <a:gd name="connsiteX19480" fmla="*/ 5881238 w 12191954"/>
              <a:gd name="connsiteY19480" fmla="*/ 1266021 h 4397375"/>
              <a:gd name="connsiteX19481" fmla="*/ 5878066 w 12191954"/>
              <a:gd name="connsiteY19481" fmla="*/ 1267078 h 4397375"/>
              <a:gd name="connsiteX19482" fmla="*/ 5875424 w 12191954"/>
              <a:gd name="connsiteY19482" fmla="*/ 1269720 h 4397375"/>
              <a:gd name="connsiteX19483" fmla="*/ 5872782 w 12191954"/>
              <a:gd name="connsiteY19483" fmla="*/ 1271834 h 4397375"/>
              <a:gd name="connsiteX19484" fmla="*/ 5870140 w 12191954"/>
              <a:gd name="connsiteY19484" fmla="*/ 1275005 h 4397375"/>
              <a:gd name="connsiteX19485" fmla="*/ 5867499 w 12191954"/>
              <a:gd name="connsiteY19485" fmla="*/ 1278176 h 4397375"/>
              <a:gd name="connsiteX19486" fmla="*/ 5865914 w 12191954"/>
              <a:gd name="connsiteY19486" fmla="*/ 1282404 h 4397375"/>
              <a:gd name="connsiteX19487" fmla="*/ 5868556 w 12191954"/>
              <a:gd name="connsiteY19487" fmla="*/ 1286103 h 4397375"/>
              <a:gd name="connsiteX19488" fmla="*/ 5871725 w 12191954"/>
              <a:gd name="connsiteY19488" fmla="*/ 1287689 h 4397375"/>
              <a:gd name="connsiteX19489" fmla="*/ 5874367 w 12191954"/>
              <a:gd name="connsiteY19489" fmla="*/ 1288217 h 4397375"/>
              <a:gd name="connsiteX19490" fmla="*/ 5877538 w 12191954"/>
              <a:gd name="connsiteY19490" fmla="*/ 1287689 h 4397375"/>
              <a:gd name="connsiteX19491" fmla="*/ 5880709 w 12191954"/>
              <a:gd name="connsiteY19491" fmla="*/ 1286632 h 4397375"/>
              <a:gd name="connsiteX19492" fmla="*/ 5883350 w 12191954"/>
              <a:gd name="connsiteY19492" fmla="*/ 1285575 h 4397375"/>
              <a:gd name="connsiteX19493" fmla="*/ 5888634 w 12191954"/>
              <a:gd name="connsiteY19493" fmla="*/ 1281347 h 4397375"/>
              <a:gd name="connsiteX19494" fmla="*/ 5893918 w 12191954"/>
              <a:gd name="connsiteY19494" fmla="*/ 1277119 h 4397375"/>
              <a:gd name="connsiteX19495" fmla="*/ 5897088 w 12191954"/>
              <a:gd name="connsiteY19495" fmla="*/ 1275534 h 4397375"/>
              <a:gd name="connsiteX19496" fmla="*/ 5900259 w 12191954"/>
              <a:gd name="connsiteY19496" fmla="*/ 1275005 h 4397375"/>
              <a:gd name="connsiteX19497" fmla="*/ 5902902 w 12191954"/>
              <a:gd name="connsiteY19497" fmla="*/ 1275005 h 4397375"/>
              <a:gd name="connsiteX19498" fmla="*/ 5905543 w 12191954"/>
              <a:gd name="connsiteY19498" fmla="*/ 1276062 h 4397375"/>
              <a:gd name="connsiteX19499" fmla="*/ 5908186 w 12191954"/>
              <a:gd name="connsiteY19499" fmla="*/ 1278176 h 4397375"/>
              <a:gd name="connsiteX19500" fmla="*/ 5911355 w 12191954"/>
              <a:gd name="connsiteY19500" fmla="*/ 1282404 h 4397375"/>
              <a:gd name="connsiteX19501" fmla="*/ 5911884 w 12191954"/>
              <a:gd name="connsiteY19501" fmla="*/ 1294559 h 4397375"/>
              <a:gd name="connsiteX19502" fmla="*/ 5911884 w 12191954"/>
              <a:gd name="connsiteY19502" fmla="*/ 1304072 h 4397375"/>
              <a:gd name="connsiteX19503" fmla="*/ 5911884 w 12191954"/>
              <a:gd name="connsiteY19503" fmla="*/ 1310942 h 4397375"/>
              <a:gd name="connsiteX19504" fmla="*/ 5910826 w 12191954"/>
              <a:gd name="connsiteY19504" fmla="*/ 1315170 h 4397375"/>
              <a:gd name="connsiteX19505" fmla="*/ 5910297 w 12191954"/>
              <a:gd name="connsiteY19505" fmla="*/ 1318341 h 4397375"/>
              <a:gd name="connsiteX19506" fmla="*/ 5908186 w 12191954"/>
              <a:gd name="connsiteY19506" fmla="*/ 1318869 h 4397375"/>
              <a:gd name="connsiteX19507" fmla="*/ 5907127 w 12191954"/>
              <a:gd name="connsiteY19507" fmla="*/ 1318869 h 4397375"/>
              <a:gd name="connsiteX19508" fmla="*/ 5905543 w 12191954"/>
              <a:gd name="connsiteY19508" fmla="*/ 1316755 h 4397375"/>
              <a:gd name="connsiteX19509" fmla="*/ 5901316 w 12191954"/>
              <a:gd name="connsiteY19509" fmla="*/ 1312527 h 4397375"/>
              <a:gd name="connsiteX19510" fmla="*/ 5896561 w 12191954"/>
              <a:gd name="connsiteY19510" fmla="*/ 1307771 h 4397375"/>
              <a:gd name="connsiteX19511" fmla="*/ 5893918 w 12191954"/>
              <a:gd name="connsiteY19511" fmla="*/ 1306186 h 4397375"/>
              <a:gd name="connsiteX19512" fmla="*/ 5891804 w 12191954"/>
              <a:gd name="connsiteY19512" fmla="*/ 1305657 h 4397375"/>
              <a:gd name="connsiteX19513" fmla="*/ 5890220 w 12191954"/>
              <a:gd name="connsiteY19513" fmla="*/ 1306186 h 4397375"/>
              <a:gd name="connsiteX19514" fmla="*/ 5887577 w 12191954"/>
              <a:gd name="connsiteY19514" fmla="*/ 1307771 h 4397375"/>
              <a:gd name="connsiteX19515" fmla="*/ 5882822 w 12191954"/>
              <a:gd name="connsiteY19515" fmla="*/ 1315698 h 4397375"/>
              <a:gd name="connsiteX19516" fmla="*/ 5879123 w 12191954"/>
              <a:gd name="connsiteY19516" fmla="*/ 1324154 h 4397375"/>
              <a:gd name="connsiteX19517" fmla="*/ 5875954 w 12191954"/>
              <a:gd name="connsiteY19517" fmla="*/ 1333667 h 4397375"/>
              <a:gd name="connsiteX19518" fmla="*/ 5873311 w 12191954"/>
              <a:gd name="connsiteY19518" fmla="*/ 1343708 h 4397375"/>
              <a:gd name="connsiteX19519" fmla="*/ 5871197 w 12191954"/>
              <a:gd name="connsiteY19519" fmla="*/ 1353749 h 4397375"/>
              <a:gd name="connsiteX19520" fmla="*/ 5870140 w 12191954"/>
              <a:gd name="connsiteY19520" fmla="*/ 1364847 h 4397375"/>
              <a:gd name="connsiteX19521" fmla="*/ 5866443 w 12191954"/>
              <a:gd name="connsiteY19521" fmla="*/ 1387572 h 4397375"/>
              <a:gd name="connsiteX19522" fmla="*/ 5862743 w 12191954"/>
              <a:gd name="connsiteY19522" fmla="*/ 1409240 h 4397375"/>
              <a:gd name="connsiteX19523" fmla="*/ 5861158 w 12191954"/>
              <a:gd name="connsiteY19523" fmla="*/ 1419810 h 4397375"/>
              <a:gd name="connsiteX19524" fmla="*/ 5857988 w 12191954"/>
              <a:gd name="connsiteY19524" fmla="*/ 1429851 h 4397375"/>
              <a:gd name="connsiteX19525" fmla="*/ 5854289 w 12191954"/>
              <a:gd name="connsiteY19525" fmla="*/ 1439363 h 4397375"/>
              <a:gd name="connsiteX19526" fmla="*/ 5850591 w 12191954"/>
              <a:gd name="connsiteY19526" fmla="*/ 1447819 h 4397375"/>
              <a:gd name="connsiteX19527" fmla="*/ 5847948 w 12191954"/>
              <a:gd name="connsiteY19527" fmla="*/ 1452047 h 4397375"/>
              <a:gd name="connsiteX19528" fmla="*/ 5845835 w 12191954"/>
              <a:gd name="connsiteY19528" fmla="*/ 1455746 h 4397375"/>
              <a:gd name="connsiteX19529" fmla="*/ 5842665 w 12191954"/>
              <a:gd name="connsiteY19529" fmla="*/ 1458917 h 4397375"/>
              <a:gd name="connsiteX19530" fmla="*/ 5839494 w 12191954"/>
              <a:gd name="connsiteY19530" fmla="*/ 1462088 h 4397375"/>
              <a:gd name="connsiteX19531" fmla="*/ 5840023 w 12191954"/>
              <a:gd name="connsiteY19531" fmla="*/ 1456803 h 4397375"/>
              <a:gd name="connsiteX19532" fmla="*/ 5841080 w 12191954"/>
              <a:gd name="connsiteY19532" fmla="*/ 1452575 h 4397375"/>
              <a:gd name="connsiteX19533" fmla="*/ 5842137 w 12191954"/>
              <a:gd name="connsiteY19533" fmla="*/ 1448348 h 4397375"/>
              <a:gd name="connsiteX19534" fmla="*/ 5843192 w 12191954"/>
              <a:gd name="connsiteY19534" fmla="*/ 1444648 h 4397375"/>
              <a:gd name="connsiteX19535" fmla="*/ 5846892 w 12191954"/>
              <a:gd name="connsiteY19535" fmla="*/ 1438835 h 4397375"/>
              <a:gd name="connsiteX19536" fmla="*/ 5850591 w 12191954"/>
              <a:gd name="connsiteY19536" fmla="*/ 1433550 h 4397375"/>
              <a:gd name="connsiteX19537" fmla="*/ 5853233 w 12191954"/>
              <a:gd name="connsiteY19537" fmla="*/ 1428265 h 4397375"/>
              <a:gd name="connsiteX19538" fmla="*/ 5854819 w 12191954"/>
              <a:gd name="connsiteY19538" fmla="*/ 1424566 h 4397375"/>
              <a:gd name="connsiteX19539" fmla="*/ 5856403 w 12191954"/>
              <a:gd name="connsiteY19539" fmla="*/ 1420338 h 4397375"/>
              <a:gd name="connsiteX19540" fmla="*/ 5856931 w 12191954"/>
              <a:gd name="connsiteY19540" fmla="*/ 1416639 h 4397375"/>
              <a:gd name="connsiteX19541" fmla="*/ 5857460 w 12191954"/>
              <a:gd name="connsiteY19541" fmla="*/ 1411354 h 4397375"/>
              <a:gd name="connsiteX19542" fmla="*/ 5857988 w 12191954"/>
              <a:gd name="connsiteY19542" fmla="*/ 1405012 h 4397375"/>
              <a:gd name="connsiteX19543" fmla="*/ 5857460 w 12191954"/>
              <a:gd name="connsiteY19543" fmla="*/ 1398142 h 4397375"/>
              <a:gd name="connsiteX19544" fmla="*/ 5854289 w 12191954"/>
              <a:gd name="connsiteY19544" fmla="*/ 1399727 h 4397375"/>
              <a:gd name="connsiteX19545" fmla="*/ 5852176 w 12191954"/>
              <a:gd name="connsiteY19545" fmla="*/ 1401841 h 4397375"/>
              <a:gd name="connsiteX19546" fmla="*/ 5849004 w 12191954"/>
              <a:gd name="connsiteY19546" fmla="*/ 1404484 h 4397375"/>
              <a:gd name="connsiteX19547" fmla="*/ 5846892 w 12191954"/>
              <a:gd name="connsiteY19547" fmla="*/ 1407655 h 4397375"/>
              <a:gd name="connsiteX19548" fmla="*/ 5842665 w 12191954"/>
              <a:gd name="connsiteY19548" fmla="*/ 1413996 h 4397375"/>
              <a:gd name="connsiteX19549" fmla="*/ 5838437 w 12191954"/>
              <a:gd name="connsiteY19549" fmla="*/ 1420338 h 4397375"/>
              <a:gd name="connsiteX19550" fmla="*/ 5833682 w 12191954"/>
              <a:gd name="connsiteY19550" fmla="*/ 1427208 h 4397375"/>
              <a:gd name="connsiteX19551" fmla="*/ 5831567 w 12191954"/>
              <a:gd name="connsiteY19551" fmla="*/ 1429851 h 4397375"/>
              <a:gd name="connsiteX19552" fmla="*/ 5828398 w 12191954"/>
              <a:gd name="connsiteY19552" fmla="*/ 1432493 h 4397375"/>
              <a:gd name="connsiteX19553" fmla="*/ 5826284 w 12191954"/>
              <a:gd name="connsiteY19553" fmla="*/ 1434079 h 4397375"/>
              <a:gd name="connsiteX19554" fmla="*/ 5822586 w 12191954"/>
              <a:gd name="connsiteY19554" fmla="*/ 1435136 h 4397375"/>
              <a:gd name="connsiteX19555" fmla="*/ 5819416 w 12191954"/>
              <a:gd name="connsiteY19555" fmla="*/ 1436721 h 4397375"/>
              <a:gd name="connsiteX19556" fmla="*/ 5815188 w 12191954"/>
              <a:gd name="connsiteY19556" fmla="*/ 1436193 h 4397375"/>
              <a:gd name="connsiteX19557" fmla="*/ 5814660 w 12191954"/>
              <a:gd name="connsiteY19557" fmla="*/ 1426680 h 4397375"/>
              <a:gd name="connsiteX19558" fmla="*/ 5814660 w 12191954"/>
              <a:gd name="connsiteY19558" fmla="*/ 1418224 h 4397375"/>
              <a:gd name="connsiteX19559" fmla="*/ 5815188 w 12191954"/>
              <a:gd name="connsiteY19559" fmla="*/ 1411882 h 4397375"/>
              <a:gd name="connsiteX19560" fmla="*/ 5816773 w 12191954"/>
              <a:gd name="connsiteY19560" fmla="*/ 1406598 h 4397375"/>
              <a:gd name="connsiteX19561" fmla="*/ 5818888 w 12191954"/>
              <a:gd name="connsiteY19561" fmla="*/ 1402370 h 4397375"/>
              <a:gd name="connsiteX19562" fmla="*/ 5820471 w 12191954"/>
              <a:gd name="connsiteY19562" fmla="*/ 1399199 h 4397375"/>
              <a:gd name="connsiteX19563" fmla="*/ 5823642 w 12191954"/>
              <a:gd name="connsiteY19563" fmla="*/ 1397085 h 4397375"/>
              <a:gd name="connsiteX19564" fmla="*/ 5826813 w 12191954"/>
              <a:gd name="connsiteY19564" fmla="*/ 1395499 h 4397375"/>
              <a:gd name="connsiteX19565" fmla="*/ 5829983 w 12191954"/>
              <a:gd name="connsiteY19565" fmla="*/ 1394442 h 4397375"/>
              <a:gd name="connsiteX19566" fmla="*/ 5833154 w 12191954"/>
              <a:gd name="connsiteY19566" fmla="*/ 1393385 h 4397375"/>
              <a:gd name="connsiteX19567" fmla="*/ 5840023 w 12191954"/>
              <a:gd name="connsiteY19567" fmla="*/ 1392329 h 4397375"/>
              <a:gd name="connsiteX19568" fmla="*/ 5843192 w 12191954"/>
              <a:gd name="connsiteY19568" fmla="*/ 1390743 h 4397375"/>
              <a:gd name="connsiteX19569" fmla="*/ 5846362 w 12191954"/>
              <a:gd name="connsiteY19569" fmla="*/ 1389686 h 4397375"/>
              <a:gd name="connsiteX19570" fmla="*/ 5849004 w 12191954"/>
              <a:gd name="connsiteY19570" fmla="*/ 1388101 h 4397375"/>
              <a:gd name="connsiteX19571" fmla="*/ 5851647 w 12191954"/>
              <a:gd name="connsiteY19571" fmla="*/ 1384930 h 4397375"/>
              <a:gd name="connsiteX19572" fmla="*/ 5846362 w 12191954"/>
              <a:gd name="connsiteY19572" fmla="*/ 1379645 h 4397375"/>
              <a:gd name="connsiteX19573" fmla="*/ 5841080 w 12191954"/>
              <a:gd name="connsiteY19573" fmla="*/ 1374889 h 4397375"/>
              <a:gd name="connsiteX19574" fmla="*/ 5834739 w 12191954"/>
              <a:gd name="connsiteY19574" fmla="*/ 1370661 h 4397375"/>
              <a:gd name="connsiteX19575" fmla="*/ 5828926 w 12191954"/>
              <a:gd name="connsiteY19575" fmla="*/ 1367490 h 4397375"/>
              <a:gd name="connsiteX19576" fmla="*/ 5828398 w 12191954"/>
              <a:gd name="connsiteY19576" fmla="*/ 1373303 h 4397375"/>
              <a:gd name="connsiteX19577" fmla="*/ 5827341 w 12191954"/>
              <a:gd name="connsiteY19577" fmla="*/ 1378060 h 4397375"/>
              <a:gd name="connsiteX19578" fmla="*/ 5826284 w 12191954"/>
              <a:gd name="connsiteY19578" fmla="*/ 1382287 h 4397375"/>
              <a:gd name="connsiteX19579" fmla="*/ 5824171 w 12191954"/>
              <a:gd name="connsiteY19579" fmla="*/ 1385458 h 4397375"/>
              <a:gd name="connsiteX19580" fmla="*/ 5822586 w 12191954"/>
              <a:gd name="connsiteY19580" fmla="*/ 1388629 h 4397375"/>
              <a:gd name="connsiteX19581" fmla="*/ 5820471 w 12191954"/>
              <a:gd name="connsiteY19581" fmla="*/ 1390743 h 4397375"/>
              <a:gd name="connsiteX19582" fmla="*/ 5818359 w 12191954"/>
              <a:gd name="connsiteY19582" fmla="*/ 1392857 h 4397375"/>
              <a:gd name="connsiteX19583" fmla="*/ 5816245 w 12191954"/>
              <a:gd name="connsiteY19583" fmla="*/ 1394442 h 4397375"/>
              <a:gd name="connsiteX19584" fmla="*/ 5810434 w 12191954"/>
              <a:gd name="connsiteY19584" fmla="*/ 1396028 h 4397375"/>
              <a:gd name="connsiteX19585" fmla="*/ 5804620 w 12191954"/>
              <a:gd name="connsiteY19585" fmla="*/ 1398142 h 4397375"/>
              <a:gd name="connsiteX19586" fmla="*/ 5798808 w 12191954"/>
              <a:gd name="connsiteY19586" fmla="*/ 1399199 h 4397375"/>
              <a:gd name="connsiteX19587" fmla="*/ 5793525 w 12191954"/>
              <a:gd name="connsiteY19587" fmla="*/ 1400784 h 4397375"/>
              <a:gd name="connsiteX19588" fmla="*/ 5793525 w 12191954"/>
              <a:gd name="connsiteY19588" fmla="*/ 1393914 h 4397375"/>
              <a:gd name="connsiteX19589" fmla="*/ 5794054 w 12191954"/>
              <a:gd name="connsiteY19589" fmla="*/ 1387572 h 4397375"/>
              <a:gd name="connsiteX19590" fmla="*/ 5796695 w 12191954"/>
              <a:gd name="connsiteY19590" fmla="*/ 1376474 h 4397375"/>
              <a:gd name="connsiteX19591" fmla="*/ 5798808 w 12191954"/>
              <a:gd name="connsiteY19591" fmla="*/ 1365904 h 4397375"/>
              <a:gd name="connsiteX19592" fmla="*/ 5799336 w 12191954"/>
              <a:gd name="connsiteY19592" fmla="*/ 1360091 h 4397375"/>
              <a:gd name="connsiteX19593" fmla="*/ 5799336 w 12191954"/>
              <a:gd name="connsiteY19593" fmla="*/ 1352692 h 4397375"/>
              <a:gd name="connsiteX19594" fmla="*/ 5780843 w 12191954"/>
              <a:gd name="connsiteY19594" fmla="*/ 1345294 h 4397375"/>
              <a:gd name="connsiteX19595" fmla="*/ 5760765 w 12191954"/>
              <a:gd name="connsiteY19595" fmla="*/ 1337895 h 4397375"/>
              <a:gd name="connsiteX19596" fmla="*/ 5740685 w 12191954"/>
              <a:gd name="connsiteY19596" fmla="*/ 1329439 h 4397375"/>
              <a:gd name="connsiteX19597" fmla="*/ 5730646 w 12191954"/>
              <a:gd name="connsiteY19597" fmla="*/ 1324683 h 4397375"/>
              <a:gd name="connsiteX19598" fmla="*/ 5720607 w 12191954"/>
              <a:gd name="connsiteY19598" fmla="*/ 1319926 h 4397375"/>
              <a:gd name="connsiteX19599" fmla="*/ 5724305 w 12191954"/>
              <a:gd name="connsiteY19599" fmla="*/ 1315170 h 4397375"/>
              <a:gd name="connsiteX19600" fmla="*/ 5728533 w 12191954"/>
              <a:gd name="connsiteY19600" fmla="*/ 1311471 h 4397375"/>
              <a:gd name="connsiteX19601" fmla="*/ 5732760 w 12191954"/>
              <a:gd name="connsiteY19601" fmla="*/ 1309357 h 4397375"/>
              <a:gd name="connsiteX19602" fmla="*/ 5735930 w 12191954"/>
              <a:gd name="connsiteY19602" fmla="*/ 1307243 h 4397375"/>
              <a:gd name="connsiteX19603" fmla="*/ 5739628 w 12191954"/>
              <a:gd name="connsiteY19603" fmla="*/ 1306714 h 4397375"/>
              <a:gd name="connsiteX19604" fmla="*/ 5743857 w 12191954"/>
              <a:gd name="connsiteY19604" fmla="*/ 1306714 h 4397375"/>
              <a:gd name="connsiteX19605" fmla="*/ 5747555 w 12191954"/>
              <a:gd name="connsiteY19605" fmla="*/ 1307243 h 4397375"/>
              <a:gd name="connsiteX19606" fmla="*/ 5750197 w 12191954"/>
              <a:gd name="connsiteY19606" fmla="*/ 1308828 h 4397375"/>
              <a:gd name="connsiteX19607" fmla="*/ 5753895 w 12191954"/>
              <a:gd name="connsiteY19607" fmla="*/ 1310414 h 4397375"/>
              <a:gd name="connsiteX19608" fmla="*/ 5757594 w 12191954"/>
              <a:gd name="connsiteY19608" fmla="*/ 1312527 h 4397375"/>
              <a:gd name="connsiteX19609" fmla="*/ 5760236 w 12191954"/>
              <a:gd name="connsiteY19609" fmla="*/ 1315170 h 4397375"/>
              <a:gd name="connsiteX19610" fmla="*/ 5763405 w 12191954"/>
              <a:gd name="connsiteY19610" fmla="*/ 1318341 h 4397375"/>
              <a:gd name="connsiteX19611" fmla="*/ 5769219 w 12191954"/>
              <a:gd name="connsiteY19611" fmla="*/ 1325211 h 4397375"/>
              <a:gd name="connsiteX19612" fmla="*/ 5773974 w 12191954"/>
              <a:gd name="connsiteY19612" fmla="*/ 1333138 h 4397375"/>
              <a:gd name="connsiteX19613" fmla="*/ 5776087 w 12191954"/>
              <a:gd name="connsiteY19613" fmla="*/ 1327325 h 4397375"/>
              <a:gd name="connsiteX19614" fmla="*/ 5777674 w 12191954"/>
              <a:gd name="connsiteY19614" fmla="*/ 1323097 h 4397375"/>
              <a:gd name="connsiteX19615" fmla="*/ 5778201 w 12191954"/>
              <a:gd name="connsiteY19615" fmla="*/ 1317284 h 4397375"/>
              <a:gd name="connsiteX19616" fmla="*/ 5778730 w 12191954"/>
              <a:gd name="connsiteY19616" fmla="*/ 1312527 h 4397375"/>
              <a:gd name="connsiteX19617" fmla="*/ 5778201 w 12191954"/>
              <a:gd name="connsiteY19617" fmla="*/ 1308828 h 4397375"/>
              <a:gd name="connsiteX19618" fmla="*/ 5777145 w 12191954"/>
              <a:gd name="connsiteY19618" fmla="*/ 1304600 h 4397375"/>
              <a:gd name="connsiteX19619" fmla="*/ 5775031 w 12191954"/>
              <a:gd name="connsiteY19619" fmla="*/ 1300901 h 4397375"/>
              <a:gd name="connsiteX19620" fmla="*/ 5773446 w 12191954"/>
              <a:gd name="connsiteY19620" fmla="*/ 1297730 h 4397375"/>
              <a:gd name="connsiteX19621" fmla="*/ 5742799 w 12191954"/>
              <a:gd name="connsiteY19621" fmla="*/ 1304072 h 4397375"/>
              <a:gd name="connsiteX19622" fmla="*/ 5714795 w 12191954"/>
              <a:gd name="connsiteY19622" fmla="*/ 1309357 h 4397375"/>
              <a:gd name="connsiteX19623" fmla="*/ 5714795 w 12191954"/>
              <a:gd name="connsiteY19623" fmla="*/ 1318341 h 4397375"/>
              <a:gd name="connsiteX19624" fmla="*/ 5715852 w 12191954"/>
              <a:gd name="connsiteY19624" fmla="*/ 1325740 h 4397375"/>
              <a:gd name="connsiteX19625" fmla="*/ 5716909 w 12191954"/>
              <a:gd name="connsiteY19625" fmla="*/ 1331553 h 4397375"/>
              <a:gd name="connsiteX19626" fmla="*/ 5719022 w 12191954"/>
              <a:gd name="connsiteY19626" fmla="*/ 1337895 h 4397375"/>
              <a:gd name="connsiteX19627" fmla="*/ 5720079 w 12191954"/>
              <a:gd name="connsiteY19627" fmla="*/ 1343708 h 4397375"/>
              <a:gd name="connsiteX19628" fmla="*/ 5721136 w 12191954"/>
              <a:gd name="connsiteY19628" fmla="*/ 1350578 h 4397375"/>
              <a:gd name="connsiteX19629" fmla="*/ 5721136 w 12191954"/>
              <a:gd name="connsiteY19629" fmla="*/ 1359563 h 4397375"/>
              <a:gd name="connsiteX19630" fmla="*/ 5720079 w 12191954"/>
              <a:gd name="connsiteY19630" fmla="*/ 1371189 h 4397375"/>
              <a:gd name="connsiteX19631" fmla="*/ 5713211 w 12191954"/>
              <a:gd name="connsiteY19631" fmla="*/ 1373832 h 4397375"/>
              <a:gd name="connsiteX19632" fmla="*/ 5705284 w 12191954"/>
              <a:gd name="connsiteY19632" fmla="*/ 1375417 h 4397375"/>
              <a:gd name="connsiteX19633" fmla="*/ 5698415 w 12191954"/>
              <a:gd name="connsiteY19633" fmla="*/ 1376474 h 4397375"/>
              <a:gd name="connsiteX19634" fmla="*/ 5691018 w 12191954"/>
              <a:gd name="connsiteY19634" fmla="*/ 1378060 h 4397375"/>
              <a:gd name="connsiteX19635" fmla="*/ 5694188 w 12191954"/>
              <a:gd name="connsiteY19635" fmla="*/ 1382816 h 4397375"/>
              <a:gd name="connsiteX19636" fmla="*/ 5696301 w 12191954"/>
              <a:gd name="connsiteY19636" fmla="*/ 1389158 h 4397375"/>
              <a:gd name="connsiteX19637" fmla="*/ 5700527 w 12191954"/>
              <a:gd name="connsiteY19637" fmla="*/ 1401841 h 4397375"/>
              <a:gd name="connsiteX19638" fmla="*/ 5703170 w 12191954"/>
              <a:gd name="connsiteY19638" fmla="*/ 1407655 h 4397375"/>
              <a:gd name="connsiteX19639" fmla="*/ 5704755 w 12191954"/>
              <a:gd name="connsiteY19639" fmla="*/ 1409768 h 4397375"/>
              <a:gd name="connsiteX19640" fmla="*/ 5706340 w 12191954"/>
              <a:gd name="connsiteY19640" fmla="*/ 1411882 h 4397375"/>
              <a:gd name="connsiteX19641" fmla="*/ 5708454 w 12191954"/>
              <a:gd name="connsiteY19641" fmla="*/ 1412939 h 4397375"/>
              <a:gd name="connsiteX19642" fmla="*/ 5710568 w 12191954"/>
              <a:gd name="connsiteY19642" fmla="*/ 1413468 h 4397375"/>
              <a:gd name="connsiteX19643" fmla="*/ 5713211 w 12191954"/>
              <a:gd name="connsiteY19643" fmla="*/ 1413996 h 4397375"/>
              <a:gd name="connsiteX19644" fmla="*/ 5715852 w 12191954"/>
              <a:gd name="connsiteY19644" fmla="*/ 1413468 h 4397375"/>
              <a:gd name="connsiteX19645" fmla="*/ 5714266 w 12191954"/>
              <a:gd name="connsiteY19645" fmla="*/ 1419281 h 4397375"/>
              <a:gd name="connsiteX19646" fmla="*/ 5711624 w 12191954"/>
              <a:gd name="connsiteY19646" fmla="*/ 1424037 h 4397375"/>
              <a:gd name="connsiteX19647" fmla="*/ 5709511 w 12191954"/>
              <a:gd name="connsiteY19647" fmla="*/ 1428265 h 4397375"/>
              <a:gd name="connsiteX19648" fmla="*/ 5706340 w 12191954"/>
              <a:gd name="connsiteY19648" fmla="*/ 1431965 h 4397375"/>
              <a:gd name="connsiteX19649" fmla="*/ 5703699 w 12191954"/>
              <a:gd name="connsiteY19649" fmla="*/ 1434079 h 4397375"/>
              <a:gd name="connsiteX19650" fmla="*/ 5700001 w 12191954"/>
              <a:gd name="connsiteY19650" fmla="*/ 1436721 h 4397375"/>
              <a:gd name="connsiteX19651" fmla="*/ 5695773 w 12191954"/>
              <a:gd name="connsiteY19651" fmla="*/ 1437778 h 4397375"/>
              <a:gd name="connsiteX19652" fmla="*/ 5691545 w 12191954"/>
              <a:gd name="connsiteY19652" fmla="*/ 1438835 h 4397375"/>
              <a:gd name="connsiteX19653" fmla="*/ 5690490 w 12191954"/>
              <a:gd name="connsiteY19653" fmla="*/ 1430379 h 4397375"/>
              <a:gd name="connsiteX19654" fmla="*/ 5688904 w 12191954"/>
              <a:gd name="connsiteY19654" fmla="*/ 1424566 h 4397375"/>
              <a:gd name="connsiteX19655" fmla="*/ 5684148 w 12191954"/>
              <a:gd name="connsiteY19655" fmla="*/ 1413468 h 4397375"/>
              <a:gd name="connsiteX19656" fmla="*/ 5681506 w 12191954"/>
              <a:gd name="connsiteY19656" fmla="*/ 1407126 h 4397375"/>
              <a:gd name="connsiteX19657" fmla="*/ 5680449 w 12191954"/>
              <a:gd name="connsiteY19657" fmla="*/ 1399727 h 4397375"/>
              <a:gd name="connsiteX19658" fmla="*/ 5679921 w 12191954"/>
              <a:gd name="connsiteY19658" fmla="*/ 1390215 h 4397375"/>
              <a:gd name="connsiteX19659" fmla="*/ 5680449 w 12191954"/>
              <a:gd name="connsiteY19659" fmla="*/ 1378588 h 4397375"/>
              <a:gd name="connsiteX19660" fmla="*/ 5671995 w 12191954"/>
              <a:gd name="connsiteY19660" fmla="*/ 1378588 h 4397375"/>
              <a:gd name="connsiteX19661" fmla="*/ 5664597 w 12191954"/>
              <a:gd name="connsiteY19661" fmla="*/ 1377531 h 4397375"/>
              <a:gd name="connsiteX19662" fmla="*/ 5656144 w 12191954"/>
              <a:gd name="connsiteY19662" fmla="*/ 1375946 h 4397375"/>
              <a:gd name="connsiteX19663" fmla="*/ 5647162 w 12191954"/>
              <a:gd name="connsiteY19663" fmla="*/ 1374360 h 4397375"/>
              <a:gd name="connsiteX19664" fmla="*/ 5637650 w 12191954"/>
              <a:gd name="connsiteY19664" fmla="*/ 1371189 h 4397375"/>
              <a:gd name="connsiteX19665" fmla="*/ 5628139 w 12191954"/>
              <a:gd name="connsiteY19665" fmla="*/ 1367490 h 4397375"/>
              <a:gd name="connsiteX19666" fmla="*/ 5618100 w 12191954"/>
              <a:gd name="connsiteY19666" fmla="*/ 1363262 h 4397375"/>
              <a:gd name="connsiteX19667" fmla="*/ 5607004 w 12191954"/>
              <a:gd name="connsiteY19667" fmla="*/ 1357449 h 4397375"/>
              <a:gd name="connsiteX19668" fmla="*/ 5610173 w 12191954"/>
              <a:gd name="connsiteY19668" fmla="*/ 1349522 h 4397375"/>
              <a:gd name="connsiteX19669" fmla="*/ 5611759 w 12191954"/>
              <a:gd name="connsiteY19669" fmla="*/ 1342123 h 4397375"/>
              <a:gd name="connsiteX19670" fmla="*/ 5612287 w 12191954"/>
              <a:gd name="connsiteY19670" fmla="*/ 1335781 h 4397375"/>
              <a:gd name="connsiteX19671" fmla="*/ 5611759 w 12191954"/>
              <a:gd name="connsiteY19671" fmla="*/ 1329439 h 4397375"/>
              <a:gd name="connsiteX19672" fmla="*/ 5609118 w 12191954"/>
              <a:gd name="connsiteY19672" fmla="*/ 1315170 h 4397375"/>
              <a:gd name="connsiteX19673" fmla="*/ 5608061 w 12191954"/>
              <a:gd name="connsiteY19673" fmla="*/ 1306714 h 4397375"/>
              <a:gd name="connsiteX19674" fmla="*/ 5607532 w 12191954"/>
              <a:gd name="connsiteY19674" fmla="*/ 1297202 h 4397375"/>
              <a:gd name="connsiteX19675" fmla="*/ 5600135 w 12191954"/>
              <a:gd name="connsiteY19675" fmla="*/ 1296145 h 4397375"/>
              <a:gd name="connsiteX19676" fmla="*/ 5591152 w 12191954"/>
              <a:gd name="connsiteY19676" fmla="*/ 1296145 h 4397375"/>
              <a:gd name="connsiteX19677" fmla="*/ 5591681 w 12191954"/>
              <a:gd name="connsiteY19677" fmla="*/ 1288217 h 4397375"/>
              <a:gd name="connsiteX19678" fmla="*/ 5592209 w 12191954"/>
              <a:gd name="connsiteY19678" fmla="*/ 1281876 h 4397375"/>
              <a:gd name="connsiteX19679" fmla="*/ 5593265 w 12191954"/>
              <a:gd name="connsiteY19679" fmla="*/ 1276062 h 4397375"/>
              <a:gd name="connsiteX19680" fmla="*/ 5594322 w 12191954"/>
              <a:gd name="connsiteY19680" fmla="*/ 1270777 h 4397375"/>
              <a:gd name="connsiteX19681" fmla="*/ 5596436 w 12191954"/>
              <a:gd name="connsiteY19681" fmla="*/ 1266021 h 4397375"/>
              <a:gd name="connsiteX19682" fmla="*/ 5598022 w 12191954"/>
              <a:gd name="connsiteY19682" fmla="*/ 1261793 h 4397375"/>
              <a:gd name="connsiteX19683" fmla="*/ 5600663 w 12191954"/>
              <a:gd name="connsiteY19683" fmla="*/ 1258094 h 4397375"/>
              <a:gd name="connsiteX19684" fmla="*/ 5602777 w 12191954"/>
              <a:gd name="connsiteY19684" fmla="*/ 1254923 h 4397375"/>
              <a:gd name="connsiteX19685" fmla="*/ 5607532 w 12191954"/>
              <a:gd name="connsiteY19685" fmla="*/ 1249638 h 4397375"/>
              <a:gd name="connsiteX19686" fmla="*/ 5613345 w 12191954"/>
              <a:gd name="connsiteY19686" fmla="*/ 1244882 h 4397375"/>
              <a:gd name="connsiteX19687" fmla="*/ 5619685 w 12191954"/>
              <a:gd name="connsiteY19687" fmla="*/ 1241182 h 4397375"/>
              <a:gd name="connsiteX19688" fmla="*/ 5625497 w 12191954"/>
              <a:gd name="connsiteY19688" fmla="*/ 1236955 h 4397375"/>
              <a:gd name="connsiteX19689" fmla="*/ 5625497 w 12191954"/>
              <a:gd name="connsiteY19689" fmla="*/ 1225328 h 4397375"/>
              <a:gd name="connsiteX19690" fmla="*/ 5624968 w 12191954"/>
              <a:gd name="connsiteY19690" fmla="*/ 1214230 h 4397375"/>
              <a:gd name="connsiteX19691" fmla="*/ 5623912 w 12191954"/>
              <a:gd name="connsiteY19691" fmla="*/ 1210530 h 4397375"/>
              <a:gd name="connsiteX19692" fmla="*/ 5622855 w 12191954"/>
              <a:gd name="connsiteY19692" fmla="*/ 1206831 h 4397375"/>
              <a:gd name="connsiteX19693" fmla="*/ 5621270 w 12191954"/>
              <a:gd name="connsiteY19693" fmla="*/ 1204189 h 4397375"/>
              <a:gd name="connsiteX19694" fmla="*/ 5619685 w 12191954"/>
              <a:gd name="connsiteY19694" fmla="*/ 1202603 h 4397375"/>
              <a:gd name="connsiteX19695" fmla="*/ 5628666 w 12191954"/>
              <a:gd name="connsiteY19695" fmla="*/ 1194676 h 4397375"/>
              <a:gd name="connsiteX19696" fmla="*/ 5639764 w 12191954"/>
              <a:gd name="connsiteY19696" fmla="*/ 1188334 h 4397375"/>
              <a:gd name="connsiteX19697" fmla="*/ 5650860 w 12191954"/>
              <a:gd name="connsiteY19697" fmla="*/ 1182521 h 4397375"/>
              <a:gd name="connsiteX19698" fmla="*/ 5661956 w 12191954"/>
              <a:gd name="connsiteY19698" fmla="*/ 1177236 h 4397375"/>
              <a:gd name="connsiteX19699" fmla="*/ 5674638 w 12191954"/>
              <a:gd name="connsiteY19699" fmla="*/ 1173008 h 4397375"/>
              <a:gd name="connsiteX19700" fmla="*/ 5686791 w 12191954"/>
              <a:gd name="connsiteY19700" fmla="*/ 1169837 h 4397375"/>
              <a:gd name="connsiteX19701" fmla="*/ 5700001 w 12191954"/>
              <a:gd name="connsiteY19701" fmla="*/ 1167723 h 4397375"/>
              <a:gd name="connsiteX19702" fmla="*/ 5713211 w 12191954"/>
              <a:gd name="connsiteY19702" fmla="*/ 1166667 h 4397375"/>
              <a:gd name="connsiteX19703" fmla="*/ 5725891 w 12191954"/>
              <a:gd name="connsiteY19703" fmla="*/ 1166667 h 4397375"/>
              <a:gd name="connsiteX19704" fmla="*/ 5739628 w 12191954"/>
              <a:gd name="connsiteY19704" fmla="*/ 1167195 h 4397375"/>
              <a:gd name="connsiteX19705" fmla="*/ 5752838 w 12191954"/>
              <a:gd name="connsiteY19705" fmla="*/ 1168780 h 4397375"/>
              <a:gd name="connsiteX19706" fmla="*/ 5765520 w 12191954"/>
              <a:gd name="connsiteY19706" fmla="*/ 1171423 h 4397375"/>
              <a:gd name="connsiteX19707" fmla="*/ 5778730 w 12191954"/>
              <a:gd name="connsiteY19707" fmla="*/ 1174594 h 4397375"/>
              <a:gd name="connsiteX19708" fmla="*/ 5791939 w 12191954"/>
              <a:gd name="connsiteY19708" fmla="*/ 1179350 h 4397375"/>
              <a:gd name="connsiteX19709" fmla="*/ 5804093 w 12191954"/>
              <a:gd name="connsiteY19709" fmla="*/ 1184635 h 4397375"/>
              <a:gd name="connsiteX19710" fmla="*/ 5816773 w 12191954"/>
              <a:gd name="connsiteY19710" fmla="*/ 1191505 h 4397375"/>
              <a:gd name="connsiteX19711" fmla="*/ 5818359 w 12191954"/>
              <a:gd name="connsiteY19711" fmla="*/ 1186749 h 4397375"/>
              <a:gd name="connsiteX19712" fmla="*/ 5819944 w 12191954"/>
              <a:gd name="connsiteY19712" fmla="*/ 1182521 h 4397375"/>
              <a:gd name="connsiteX19713" fmla="*/ 5822586 w 12191954"/>
              <a:gd name="connsiteY19713" fmla="*/ 1178822 h 4397375"/>
              <a:gd name="connsiteX19714" fmla="*/ 5824699 w 12191954"/>
              <a:gd name="connsiteY19714" fmla="*/ 1175122 h 4397375"/>
              <a:gd name="connsiteX19715" fmla="*/ 5827870 w 12191954"/>
              <a:gd name="connsiteY19715" fmla="*/ 1172480 h 4397375"/>
              <a:gd name="connsiteX19716" fmla="*/ 5831040 w 12191954"/>
              <a:gd name="connsiteY19716" fmla="*/ 1169837 h 4397375"/>
              <a:gd name="connsiteX19717" fmla="*/ 5833682 w 12191954"/>
              <a:gd name="connsiteY19717" fmla="*/ 1168252 h 4397375"/>
              <a:gd name="connsiteX19718" fmla="*/ 5836851 w 12191954"/>
              <a:gd name="connsiteY19718" fmla="*/ 1166667 h 4397375"/>
              <a:gd name="connsiteX19719" fmla="*/ 5840023 w 12191954"/>
              <a:gd name="connsiteY19719" fmla="*/ 1165081 h 4397375"/>
              <a:gd name="connsiteX19720" fmla="*/ 5843720 w 12191954"/>
              <a:gd name="connsiteY19720" fmla="*/ 1164024 h 4397375"/>
              <a:gd name="connsiteX19721" fmla="*/ 5851119 w 12191954"/>
              <a:gd name="connsiteY19721" fmla="*/ 1162967 h 4397375"/>
              <a:gd name="connsiteX19722" fmla="*/ 5857988 w 12191954"/>
              <a:gd name="connsiteY19722" fmla="*/ 1162967 h 4397375"/>
              <a:gd name="connsiteX19723" fmla="*/ 5865914 w 12191954"/>
              <a:gd name="connsiteY19723" fmla="*/ 1164024 h 4397375"/>
              <a:gd name="connsiteX19724" fmla="*/ 5873840 w 12191954"/>
              <a:gd name="connsiteY19724" fmla="*/ 1165081 h 4397375"/>
              <a:gd name="connsiteX19725" fmla="*/ 5881765 w 12191954"/>
              <a:gd name="connsiteY19725" fmla="*/ 1167723 h 4397375"/>
              <a:gd name="connsiteX19726" fmla="*/ 5897088 w 12191954"/>
              <a:gd name="connsiteY19726" fmla="*/ 1171951 h 4397375"/>
              <a:gd name="connsiteX19727" fmla="*/ 5911355 w 12191954"/>
              <a:gd name="connsiteY19727" fmla="*/ 1176708 h 4397375"/>
              <a:gd name="connsiteX19728" fmla="*/ 5917695 w 12191954"/>
              <a:gd name="connsiteY19728" fmla="*/ 1178293 h 4397375"/>
              <a:gd name="connsiteX19729" fmla="*/ 5923507 w 12191954"/>
              <a:gd name="connsiteY19729" fmla="*/ 1178822 h 4397375"/>
              <a:gd name="connsiteX19730" fmla="*/ 5923507 w 12191954"/>
              <a:gd name="connsiteY19730" fmla="*/ 1175122 h 4397375"/>
              <a:gd name="connsiteX19731" fmla="*/ 5922451 w 12191954"/>
              <a:gd name="connsiteY19731" fmla="*/ 1172480 h 4397375"/>
              <a:gd name="connsiteX19732" fmla="*/ 5921395 w 12191954"/>
              <a:gd name="connsiteY19732" fmla="*/ 1170366 h 4397375"/>
              <a:gd name="connsiteX19733" fmla="*/ 5919808 w 12191954"/>
              <a:gd name="connsiteY19733" fmla="*/ 1168780 h 4397375"/>
              <a:gd name="connsiteX19734" fmla="*/ 5916110 w 12191954"/>
              <a:gd name="connsiteY19734" fmla="*/ 1167723 h 4397375"/>
              <a:gd name="connsiteX19735" fmla="*/ 5913469 w 12191954"/>
              <a:gd name="connsiteY19735" fmla="*/ 1167195 h 4397375"/>
              <a:gd name="connsiteX19736" fmla="*/ 5911884 w 12191954"/>
              <a:gd name="connsiteY19736" fmla="*/ 1166667 h 4397375"/>
              <a:gd name="connsiteX19737" fmla="*/ 5915053 w 12191954"/>
              <a:gd name="connsiteY19737" fmla="*/ 1159796 h 4397375"/>
              <a:gd name="connsiteX19738" fmla="*/ 5917168 w 12191954"/>
              <a:gd name="connsiteY19738" fmla="*/ 1153983 h 4397375"/>
              <a:gd name="connsiteX19739" fmla="*/ 5919280 w 12191954"/>
              <a:gd name="connsiteY19739" fmla="*/ 1148170 h 4397375"/>
              <a:gd name="connsiteX19740" fmla="*/ 5919808 w 12191954"/>
              <a:gd name="connsiteY19740" fmla="*/ 1142356 h 4397375"/>
              <a:gd name="connsiteX19741" fmla="*/ 5919808 w 12191954"/>
              <a:gd name="connsiteY19741" fmla="*/ 1136015 h 4397375"/>
              <a:gd name="connsiteX19742" fmla="*/ 5919808 w 12191954"/>
              <a:gd name="connsiteY19742" fmla="*/ 1129673 h 4397375"/>
              <a:gd name="connsiteX19743" fmla="*/ 5919280 w 12191954"/>
              <a:gd name="connsiteY19743" fmla="*/ 1123859 h 4397375"/>
              <a:gd name="connsiteX19744" fmla="*/ 5917695 w 12191954"/>
              <a:gd name="connsiteY19744" fmla="*/ 1118046 h 4397375"/>
              <a:gd name="connsiteX19745" fmla="*/ 5914527 w 12191954"/>
              <a:gd name="connsiteY19745" fmla="*/ 1105363 h 4397375"/>
              <a:gd name="connsiteX19746" fmla="*/ 5910297 w 12191954"/>
              <a:gd name="connsiteY19746" fmla="*/ 1091622 h 4397375"/>
              <a:gd name="connsiteX19747" fmla="*/ 5905543 w 12191954"/>
              <a:gd name="connsiteY19747" fmla="*/ 1078410 h 4397375"/>
              <a:gd name="connsiteX19748" fmla="*/ 5900787 w 12191954"/>
              <a:gd name="connsiteY19748" fmla="*/ 1062556 h 4397375"/>
              <a:gd name="connsiteX19749" fmla="*/ 5902372 w 12191954"/>
              <a:gd name="connsiteY19749" fmla="*/ 1059385 h 4397375"/>
              <a:gd name="connsiteX19750" fmla="*/ 5903958 w 12191954"/>
              <a:gd name="connsiteY19750" fmla="*/ 1056214 h 4397375"/>
              <a:gd name="connsiteX19751" fmla="*/ 5906070 w 12191954"/>
              <a:gd name="connsiteY19751" fmla="*/ 1054628 h 4397375"/>
              <a:gd name="connsiteX19752" fmla="*/ 3570261 w 12191954"/>
              <a:gd name="connsiteY19752" fmla="*/ 1052513 h 4397375"/>
              <a:gd name="connsiteX19753" fmla="*/ 3570261 w 12191954"/>
              <a:gd name="connsiteY19753" fmla="*/ 1055159 h 4397375"/>
              <a:gd name="connsiteX19754" fmla="*/ 3570261 w 12191954"/>
              <a:gd name="connsiteY19754" fmla="*/ 1058334 h 4397375"/>
              <a:gd name="connsiteX19755" fmla="*/ 3568672 w 12191954"/>
              <a:gd name="connsiteY19755" fmla="*/ 1058863 h 4397375"/>
              <a:gd name="connsiteX19756" fmla="*/ 3569466 w 12191954"/>
              <a:gd name="connsiteY19756" fmla="*/ 1055159 h 4397375"/>
              <a:gd name="connsiteX19757" fmla="*/ 1896506 w 12191954"/>
              <a:gd name="connsiteY19757" fmla="*/ 1049338 h 4397375"/>
              <a:gd name="connsiteX19758" fmla="*/ 1899681 w 12191954"/>
              <a:gd name="connsiteY19758" fmla="*/ 1049864 h 4397375"/>
              <a:gd name="connsiteX19759" fmla="*/ 1902856 w 12191954"/>
              <a:gd name="connsiteY19759" fmla="*/ 1050915 h 4397375"/>
              <a:gd name="connsiteX19760" fmla="*/ 1906031 w 12191954"/>
              <a:gd name="connsiteY19760" fmla="*/ 1053545 h 4397375"/>
              <a:gd name="connsiteX19761" fmla="*/ 1908148 w 12191954"/>
              <a:gd name="connsiteY19761" fmla="*/ 1056700 h 4397375"/>
              <a:gd name="connsiteX19762" fmla="*/ 1910264 w 12191954"/>
              <a:gd name="connsiteY19762" fmla="*/ 1060907 h 4397375"/>
              <a:gd name="connsiteX19763" fmla="*/ 1912910 w 12191954"/>
              <a:gd name="connsiteY19763" fmla="*/ 1066165 h 4397375"/>
              <a:gd name="connsiteX19764" fmla="*/ 1914498 w 12191954"/>
              <a:gd name="connsiteY19764" fmla="*/ 1071950 h 4397375"/>
              <a:gd name="connsiteX19765" fmla="*/ 1915027 w 12191954"/>
              <a:gd name="connsiteY19765" fmla="*/ 1078786 h 4397375"/>
              <a:gd name="connsiteX19766" fmla="*/ 1916085 w 12191954"/>
              <a:gd name="connsiteY19766" fmla="*/ 1086148 h 4397375"/>
              <a:gd name="connsiteX19767" fmla="*/ 1915027 w 12191954"/>
              <a:gd name="connsiteY19767" fmla="*/ 1094036 h 4397375"/>
              <a:gd name="connsiteX19768" fmla="*/ 1913969 w 12191954"/>
              <a:gd name="connsiteY19768" fmla="*/ 1102450 h 4397375"/>
              <a:gd name="connsiteX19769" fmla="*/ 1918731 w 12191954"/>
              <a:gd name="connsiteY19769" fmla="*/ 1096139 h 4397375"/>
              <a:gd name="connsiteX19770" fmla="*/ 1922965 w 12191954"/>
              <a:gd name="connsiteY19770" fmla="*/ 1091407 h 4397375"/>
              <a:gd name="connsiteX19771" fmla="*/ 1927727 w 12191954"/>
              <a:gd name="connsiteY19771" fmla="*/ 1089303 h 4397375"/>
              <a:gd name="connsiteX19772" fmla="*/ 1931961 w 12191954"/>
              <a:gd name="connsiteY19772" fmla="*/ 1088251 h 4397375"/>
              <a:gd name="connsiteX19773" fmla="*/ 1936723 w 12191954"/>
              <a:gd name="connsiteY19773" fmla="*/ 1087726 h 4397375"/>
              <a:gd name="connsiteX19774" fmla="*/ 1941485 w 12191954"/>
              <a:gd name="connsiteY19774" fmla="*/ 1088251 h 4397375"/>
              <a:gd name="connsiteX19775" fmla="*/ 1951012 w 12191954"/>
              <a:gd name="connsiteY19775" fmla="*/ 1090355 h 4397375"/>
              <a:gd name="connsiteX19776" fmla="*/ 1956302 w 12191954"/>
              <a:gd name="connsiteY19776" fmla="*/ 1091932 h 4397375"/>
              <a:gd name="connsiteX19777" fmla="*/ 1961594 w 12191954"/>
              <a:gd name="connsiteY19777" fmla="*/ 1092984 h 4397375"/>
              <a:gd name="connsiteX19778" fmla="*/ 1966886 w 12191954"/>
              <a:gd name="connsiteY19778" fmla="*/ 1093510 h 4397375"/>
              <a:gd name="connsiteX19779" fmla="*/ 1972177 w 12191954"/>
              <a:gd name="connsiteY19779" fmla="*/ 1092984 h 4397375"/>
              <a:gd name="connsiteX19780" fmla="*/ 1977998 w 12191954"/>
              <a:gd name="connsiteY19780" fmla="*/ 1091407 h 4397375"/>
              <a:gd name="connsiteX19781" fmla="*/ 1984877 w 12191954"/>
              <a:gd name="connsiteY19781" fmla="*/ 1088777 h 4397375"/>
              <a:gd name="connsiteX19782" fmla="*/ 1991227 w 12191954"/>
              <a:gd name="connsiteY19782" fmla="*/ 1084045 h 4397375"/>
              <a:gd name="connsiteX19783" fmla="*/ 1997577 w 12191954"/>
              <a:gd name="connsiteY19783" fmla="*/ 1076683 h 4397375"/>
              <a:gd name="connsiteX19784" fmla="*/ 1997048 w 12191954"/>
              <a:gd name="connsiteY19784" fmla="*/ 1071950 h 4397375"/>
              <a:gd name="connsiteX19785" fmla="*/ 1995989 w 12191954"/>
              <a:gd name="connsiteY19785" fmla="*/ 1069321 h 4397375"/>
              <a:gd name="connsiteX19786" fmla="*/ 1993344 w 12191954"/>
              <a:gd name="connsiteY19786" fmla="*/ 1066691 h 4397375"/>
              <a:gd name="connsiteX19787" fmla="*/ 1991227 w 12191954"/>
              <a:gd name="connsiteY19787" fmla="*/ 1065640 h 4397375"/>
              <a:gd name="connsiteX19788" fmla="*/ 1988052 w 12191954"/>
              <a:gd name="connsiteY19788" fmla="*/ 1065114 h 4397375"/>
              <a:gd name="connsiteX19789" fmla="*/ 1985935 w 12191954"/>
              <a:gd name="connsiteY19789" fmla="*/ 1065114 h 4397375"/>
              <a:gd name="connsiteX19790" fmla="*/ 1982761 w 12191954"/>
              <a:gd name="connsiteY19790" fmla="*/ 1064588 h 4397375"/>
              <a:gd name="connsiteX19791" fmla="*/ 1980114 w 12191954"/>
              <a:gd name="connsiteY19791" fmla="*/ 1064588 h 4397375"/>
              <a:gd name="connsiteX19792" fmla="*/ 1982761 w 12191954"/>
              <a:gd name="connsiteY19792" fmla="*/ 1057752 h 4397375"/>
              <a:gd name="connsiteX19793" fmla="*/ 1985935 w 12191954"/>
              <a:gd name="connsiteY19793" fmla="*/ 1054596 h 4397375"/>
              <a:gd name="connsiteX19794" fmla="*/ 1987523 w 12191954"/>
              <a:gd name="connsiteY19794" fmla="*/ 1053545 h 4397375"/>
              <a:gd name="connsiteX19795" fmla="*/ 1989639 w 12191954"/>
              <a:gd name="connsiteY19795" fmla="*/ 1052493 h 4397375"/>
              <a:gd name="connsiteX19796" fmla="*/ 1990698 w 12191954"/>
              <a:gd name="connsiteY19796" fmla="*/ 1052493 h 4397375"/>
              <a:gd name="connsiteX19797" fmla="*/ 1992286 w 12191954"/>
              <a:gd name="connsiteY19797" fmla="*/ 1053545 h 4397375"/>
              <a:gd name="connsiteX19798" fmla="*/ 1995461 w 12191954"/>
              <a:gd name="connsiteY19798" fmla="*/ 1054596 h 4397375"/>
              <a:gd name="connsiteX19799" fmla="*/ 1998107 w 12191954"/>
              <a:gd name="connsiteY19799" fmla="*/ 1056700 h 4397375"/>
              <a:gd name="connsiteX19800" fmla="*/ 2005514 w 12191954"/>
              <a:gd name="connsiteY19800" fmla="*/ 1064588 h 4397375"/>
              <a:gd name="connsiteX19801" fmla="*/ 2012394 w 12191954"/>
              <a:gd name="connsiteY19801" fmla="*/ 1073002 h 4397375"/>
              <a:gd name="connsiteX19802" fmla="*/ 2016628 w 12191954"/>
              <a:gd name="connsiteY19802" fmla="*/ 1076157 h 4397375"/>
              <a:gd name="connsiteX19803" fmla="*/ 2020861 w 12191954"/>
              <a:gd name="connsiteY19803" fmla="*/ 1079312 h 4397375"/>
              <a:gd name="connsiteX19804" fmla="*/ 2025094 w 12191954"/>
              <a:gd name="connsiteY19804" fmla="*/ 1080889 h 4397375"/>
              <a:gd name="connsiteX19805" fmla="*/ 2027211 w 12191954"/>
              <a:gd name="connsiteY19805" fmla="*/ 1080889 h 4397375"/>
              <a:gd name="connsiteX19806" fmla="*/ 2029857 w 12191954"/>
              <a:gd name="connsiteY19806" fmla="*/ 1081415 h 4397375"/>
              <a:gd name="connsiteX19807" fmla="*/ 2031973 w 12191954"/>
              <a:gd name="connsiteY19807" fmla="*/ 1080889 h 4397375"/>
              <a:gd name="connsiteX19808" fmla="*/ 2034619 w 12191954"/>
              <a:gd name="connsiteY19808" fmla="*/ 1080364 h 4397375"/>
              <a:gd name="connsiteX19809" fmla="*/ 2036735 w 12191954"/>
              <a:gd name="connsiteY19809" fmla="*/ 1079312 h 4397375"/>
              <a:gd name="connsiteX19810" fmla="*/ 2039910 w 12191954"/>
              <a:gd name="connsiteY19810" fmla="*/ 1077208 h 4397375"/>
              <a:gd name="connsiteX19811" fmla="*/ 2035677 w 12191954"/>
              <a:gd name="connsiteY19811" fmla="*/ 1084045 h 4397375"/>
              <a:gd name="connsiteX19812" fmla="*/ 2031444 w 12191954"/>
              <a:gd name="connsiteY19812" fmla="*/ 1089829 h 4397375"/>
              <a:gd name="connsiteX19813" fmla="*/ 2026682 w 12191954"/>
              <a:gd name="connsiteY19813" fmla="*/ 1095613 h 4397375"/>
              <a:gd name="connsiteX19814" fmla="*/ 2021919 w 12191954"/>
              <a:gd name="connsiteY19814" fmla="*/ 1100346 h 4397375"/>
              <a:gd name="connsiteX19815" fmla="*/ 2017157 w 12191954"/>
              <a:gd name="connsiteY19815" fmla="*/ 1105079 h 4397375"/>
              <a:gd name="connsiteX19816" fmla="*/ 2011865 w 12191954"/>
              <a:gd name="connsiteY19816" fmla="*/ 1109812 h 4397375"/>
              <a:gd name="connsiteX19817" fmla="*/ 2007102 w 12191954"/>
              <a:gd name="connsiteY19817" fmla="*/ 1113493 h 4397375"/>
              <a:gd name="connsiteX19818" fmla="*/ 2001281 w 12191954"/>
              <a:gd name="connsiteY19818" fmla="*/ 1117174 h 4397375"/>
              <a:gd name="connsiteX19819" fmla="*/ 1995461 w 12191954"/>
              <a:gd name="connsiteY19819" fmla="*/ 1119803 h 4397375"/>
              <a:gd name="connsiteX19820" fmla="*/ 1989639 w 12191954"/>
              <a:gd name="connsiteY19820" fmla="*/ 1122432 h 4397375"/>
              <a:gd name="connsiteX19821" fmla="*/ 1983290 w 12191954"/>
              <a:gd name="connsiteY19821" fmla="*/ 1124010 h 4397375"/>
              <a:gd name="connsiteX19822" fmla="*/ 1976940 w 12191954"/>
              <a:gd name="connsiteY19822" fmla="*/ 1125587 h 4397375"/>
              <a:gd name="connsiteX19823" fmla="*/ 1970590 w 12191954"/>
              <a:gd name="connsiteY19823" fmla="*/ 1127165 h 4397375"/>
              <a:gd name="connsiteX19824" fmla="*/ 1963711 w 12191954"/>
              <a:gd name="connsiteY19824" fmla="*/ 1127691 h 4397375"/>
              <a:gd name="connsiteX19825" fmla="*/ 1956832 w 12191954"/>
              <a:gd name="connsiteY19825" fmla="*/ 1128217 h 4397375"/>
              <a:gd name="connsiteX19826" fmla="*/ 1950481 w 12191954"/>
              <a:gd name="connsiteY19826" fmla="*/ 1128217 h 4397375"/>
              <a:gd name="connsiteX19827" fmla="*/ 1951012 w 12191954"/>
              <a:gd name="connsiteY19827" fmla="*/ 1135053 h 4397375"/>
              <a:gd name="connsiteX19828" fmla="*/ 1952069 w 12191954"/>
              <a:gd name="connsiteY19828" fmla="*/ 1141363 h 4397375"/>
              <a:gd name="connsiteX19829" fmla="*/ 1953656 w 12191954"/>
              <a:gd name="connsiteY19829" fmla="*/ 1145570 h 4397375"/>
              <a:gd name="connsiteX19830" fmla="*/ 1956832 w 12191954"/>
              <a:gd name="connsiteY19830" fmla="*/ 1149251 h 4397375"/>
              <a:gd name="connsiteX19831" fmla="*/ 1958948 w 12191954"/>
              <a:gd name="connsiteY19831" fmla="*/ 1151880 h 4397375"/>
              <a:gd name="connsiteX19832" fmla="*/ 1962652 w 12191954"/>
              <a:gd name="connsiteY19832" fmla="*/ 1153458 h 4397375"/>
              <a:gd name="connsiteX19833" fmla="*/ 1966356 w 12191954"/>
              <a:gd name="connsiteY19833" fmla="*/ 1154510 h 4397375"/>
              <a:gd name="connsiteX19834" fmla="*/ 1970590 w 12191954"/>
              <a:gd name="connsiteY19834" fmla="*/ 1154510 h 4397375"/>
              <a:gd name="connsiteX19835" fmla="*/ 1978527 w 12191954"/>
              <a:gd name="connsiteY19835" fmla="*/ 1154510 h 4397375"/>
              <a:gd name="connsiteX19836" fmla="*/ 1987523 w 12191954"/>
              <a:gd name="connsiteY19836" fmla="*/ 1153458 h 4397375"/>
              <a:gd name="connsiteX19837" fmla="*/ 1995989 w 12191954"/>
              <a:gd name="connsiteY19837" fmla="*/ 1152932 h 4397375"/>
              <a:gd name="connsiteX19838" fmla="*/ 2000223 w 12191954"/>
              <a:gd name="connsiteY19838" fmla="*/ 1153458 h 4397375"/>
              <a:gd name="connsiteX19839" fmla="*/ 2003398 w 12191954"/>
              <a:gd name="connsiteY19839" fmla="*/ 1153984 h 4397375"/>
              <a:gd name="connsiteX19840" fmla="*/ 2002869 w 12191954"/>
              <a:gd name="connsiteY19840" fmla="*/ 1156613 h 4397375"/>
              <a:gd name="connsiteX19841" fmla="*/ 2002339 w 12191954"/>
              <a:gd name="connsiteY19841" fmla="*/ 1159242 h 4397375"/>
              <a:gd name="connsiteX19842" fmla="*/ 2001281 w 12191954"/>
              <a:gd name="connsiteY19842" fmla="*/ 1161346 h 4397375"/>
              <a:gd name="connsiteX19843" fmla="*/ 1999694 w 12191954"/>
              <a:gd name="connsiteY19843" fmla="*/ 1162923 h 4397375"/>
              <a:gd name="connsiteX19844" fmla="*/ 1995461 w 12191954"/>
              <a:gd name="connsiteY19844" fmla="*/ 1166605 h 4397375"/>
              <a:gd name="connsiteX19845" fmla="*/ 1990698 w 12191954"/>
              <a:gd name="connsiteY19845" fmla="*/ 1169234 h 4397375"/>
              <a:gd name="connsiteX19846" fmla="*/ 1984877 w 12191954"/>
              <a:gd name="connsiteY19846" fmla="*/ 1171863 h 4397375"/>
              <a:gd name="connsiteX19847" fmla="*/ 1977469 w 12191954"/>
              <a:gd name="connsiteY19847" fmla="*/ 1173967 h 4397375"/>
              <a:gd name="connsiteX19848" fmla="*/ 1962652 w 12191954"/>
              <a:gd name="connsiteY19848" fmla="*/ 1178173 h 4397375"/>
              <a:gd name="connsiteX19849" fmla="*/ 1955244 w 12191954"/>
              <a:gd name="connsiteY19849" fmla="*/ 1180803 h 4397375"/>
              <a:gd name="connsiteX19850" fmla="*/ 1947307 w 12191954"/>
              <a:gd name="connsiteY19850" fmla="*/ 1183432 h 4397375"/>
              <a:gd name="connsiteX19851" fmla="*/ 1939898 w 12191954"/>
              <a:gd name="connsiteY19851" fmla="*/ 1187113 h 4397375"/>
              <a:gd name="connsiteX19852" fmla="*/ 1933019 w 12191954"/>
              <a:gd name="connsiteY19852" fmla="*/ 1191320 h 4397375"/>
              <a:gd name="connsiteX19853" fmla="*/ 1926669 w 12191954"/>
              <a:gd name="connsiteY19853" fmla="*/ 1196053 h 4397375"/>
              <a:gd name="connsiteX19854" fmla="*/ 1924023 w 12191954"/>
              <a:gd name="connsiteY19854" fmla="*/ 1198682 h 4397375"/>
              <a:gd name="connsiteX19855" fmla="*/ 1921377 w 12191954"/>
              <a:gd name="connsiteY19855" fmla="*/ 1201837 h 4397375"/>
              <a:gd name="connsiteX19856" fmla="*/ 1918731 w 12191954"/>
              <a:gd name="connsiteY19856" fmla="*/ 1205518 h 4397375"/>
              <a:gd name="connsiteX19857" fmla="*/ 1917144 w 12191954"/>
              <a:gd name="connsiteY19857" fmla="*/ 1208673 h 4397375"/>
              <a:gd name="connsiteX19858" fmla="*/ 1915027 w 12191954"/>
              <a:gd name="connsiteY19858" fmla="*/ 1212880 h 4397375"/>
              <a:gd name="connsiteX19859" fmla="*/ 1913969 w 12191954"/>
              <a:gd name="connsiteY19859" fmla="*/ 1217613 h 4397375"/>
              <a:gd name="connsiteX19860" fmla="*/ 1913440 w 12191954"/>
              <a:gd name="connsiteY19860" fmla="*/ 1213406 h 4397375"/>
              <a:gd name="connsiteX19861" fmla="*/ 1912910 w 12191954"/>
              <a:gd name="connsiteY19861" fmla="*/ 1208673 h 4397375"/>
              <a:gd name="connsiteX19862" fmla="*/ 1913440 w 12191954"/>
              <a:gd name="connsiteY19862" fmla="*/ 1204992 h 4397375"/>
              <a:gd name="connsiteX19863" fmla="*/ 1913969 w 12191954"/>
              <a:gd name="connsiteY19863" fmla="*/ 1200785 h 4397375"/>
              <a:gd name="connsiteX19864" fmla="*/ 1916614 w 12191954"/>
              <a:gd name="connsiteY19864" fmla="*/ 1193423 h 4397375"/>
              <a:gd name="connsiteX19865" fmla="*/ 1918731 w 12191954"/>
              <a:gd name="connsiteY19865" fmla="*/ 1186587 h 4397375"/>
              <a:gd name="connsiteX19866" fmla="*/ 1920848 w 12191954"/>
              <a:gd name="connsiteY19866" fmla="*/ 1179751 h 4397375"/>
              <a:gd name="connsiteX19867" fmla="*/ 1920848 w 12191954"/>
              <a:gd name="connsiteY19867" fmla="*/ 1177648 h 4397375"/>
              <a:gd name="connsiteX19868" fmla="*/ 1920848 w 12191954"/>
              <a:gd name="connsiteY19868" fmla="*/ 1174492 h 4397375"/>
              <a:gd name="connsiteX19869" fmla="*/ 1919789 w 12191954"/>
              <a:gd name="connsiteY19869" fmla="*/ 1172389 h 4397375"/>
              <a:gd name="connsiteX19870" fmla="*/ 1918731 w 12191954"/>
              <a:gd name="connsiteY19870" fmla="*/ 1169760 h 4397375"/>
              <a:gd name="connsiteX19871" fmla="*/ 1917144 w 12191954"/>
              <a:gd name="connsiteY19871" fmla="*/ 1168182 h 4397375"/>
              <a:gd name="connsiteX19872" fmla="*/ 1913969 w 12191954"/>
              <a:gd name="connsiteY19872" fmla="*/ 1166605 h 4397375"/>
              <a:gd name="connsiteX19873" fmla="*/ 1913969 w 12191954"/>
              <a:gd name="connsiteY19873" fmla="*/ 1161872 h 4397375"/>
              <a:gd name="connsiteX19874" fmla="*/ 1914498 w 12191954"/>
              <a:gd name="connsiteY19874" fmla="*/ 1158191 h 4397375"/>
              <a:gd name="connsiteX19875" fmla="*/ 1916085 w 12191954"/>
              <a:gd name="connsiteY19875" fmla="*/ 1156087 h 4397375"/>
              <a:gd name="connsiteX19876" fmla="*/ 1917144 w 12191954"/>
              <a:gd name="connsiteY19876" fmla="*/ 1153458 h 4397375"/>
              <a:gd name="connsiteX19877" fmla="*/ 1918731 w 12191954"/>
              <a:gd name="connsiteY19877" fmla="*/ 1152932 h 4397375"/>
              <a:gd name="connsiteX19878" fmla="*/ 1920848 w 12191954"/>
              <a:gd name="connsiteY19878" fmla="*/ 1152406 h 4397375"/>
              <a:gd name="connsiteX19879" fmla="*/ 1922965 w 12191954"/>
              <a:gd name="connsiteY19879" fmla="*/ 1152406 h 4397375"/>
              <a:gd name="connsiteX19880" fmla="*/ 1925081 w 12191954"/>
              <a:gd name="connsiteY19880" fmla="*/ 1152406 h 4397375"/>
              <a:gd name="connsiteX19881" fmla="*/ 1935664 w 12191954"/>
              <a:gd name="connsiteY19881" fmla="*/ 1154510 h 4397375"/>
              <a:gd name="connsiteX19882" fmla="*/ 1937781 w 12191954"/>
              <a:gd name="connsiteY19882" fmla="*/ 1155036 h 4397375"/>
              <a:gd name="connsiteX19883" fmla="*/ 1939898 w 12191954"/>
              <a:gd name="connsiteY19883" fmla="*/ 1155036 h 4397375"/>
              <a:gd name="connsiteX19884" fmla="*/ 1942015 w 12191954"/>
              <a:gd name="connsiteY19884" fmla="*/ 1154510 h 4397375"/>
              <a:gd name="connsiteX19885" fmla="*/ 1943602 w 12191954"/>
              <a:gd name="connsiteY19885" fmla="*/ 1153984 h 4397375"/>
              <a:gd name="connsiteX19886" fmla="*/ 1942545 w 12191954"/>
              <a:gd name="connsiteY19886" fmla="*/ 1145570 h 4397375"/>
              <a:gd name="connsiteX19887" fmla="*/ 1940956 w 12191954"/>
              <a:gd name="connsiteY19887" fmla="*/ 1139260 h 4397375"/>
              <a:gd name="connsiteX19888" fmla="*/ 1938310 w 12191954"/>
              <a:gd name="connsiteY19888" fmla="*/ 1135053 h 4397375"/>
              <a:gd name="connsiteX19889" fmla="*/ 1936194 w 12191954"/>
              <a:gd name="connsiteY19889" fmla="*/ 1132950 h 4397375"/>
              <a:gd name="connsiteX19890" fmla="*/ 1933548 w 12191954"/>
              <a:gd name="connsiteY19890" fmla="*/ 1131898 h 4397375"/>
              <a:gd name="connsiteX19891" fmla="*/ 1930902 w 12191954"/>
              <a:gd name="connsiteY19891" fmla="*/ 1131898 h 4397375"/>
              <a:gd name="connsiteX19892" fmla="*/ 1927727 w 12191954"/>
              <a:gd name="connsiteY19892" fmla="*/ 1132950 h 4397375"/>
              <a:gd name="connsiteX19893" fmla="*/ 1924023 w 12191954"/>
              <a:gd name="connsiteY19893" fmla="*/ 1134001 h 4397375"/>
              <a:gd name="connsiteX19894" fmla="*/ 1917673 w 12191954"/>
              <a:gd name="connsiteY19894" fmla="*/ 1137156 h 4397375"/>
              <a:gd name="connsiteX19895" fmla="*/ 1913969 w 12191954"/>
              <a:gd name="connsiteY19895" fmla="*/ 1138208 h 4397375"/>
              <a:gd name="connsiteX19896" fmla="*/ 1910264 w 12191954"/>
              <a:gd name="connsiteY19896" fmla="*/ 1138734 h 4397375"/>
              <a:gd name="connsiteX19897" fmla="*/ 1907090 w 12191954"/>
              <a:gd name="connsiteY19897" fmla="*/ 1138208 h 4397375"/>
              <a:gd name="connsiteX19898" fmla="*/ 1903385 w 12191954"/>
              <a:gd name="connsiteY19898" fmla="*/ 1136631 h 4397375"/>
              <a:gd name="connsiteX19899" fmla="*/ 1899681 w 12191954"/>
              <a:gd name="connsiteY19899" fmla="*/ 1132950 h 4397375"/>
              <a:gd name="connsiteX19900" fmla="*/ 1896506 w 12191954"/>
              <a:gd name="connsiteY19900" fmla="*/ 1128217 h 4397375"/>
              <a:gd name="connsiteX19901" fmla="*/ 1895448 w 12191954"/>
              <a:gd name="connsiteY19901" fmla="*/ 1117700 h 4397375"/>
              <a:gd name="connsiteX19902" fmla="*/ 1896506 w 12191954"/>
              <a:gd name="connsiteY19902" fmla="*/ 1105605 h 4397375"/>
              <a:gd name="connsiteX19903" fmla="*/ 1896506 w 12191954"/>
              <a:gd name="connsiteY19903" fmla="*/ 1093510 h 4397375"/>
              <a:gd name="connsiteX19904" fmla="*/ 1897035 w 12191954"/>
              <a:gd name="connsiteY19904" fmla="*/ 1081941 h 4397375"/>
              <a:gd name="connsiteX19905" fmla="*/ 1896506 w 12191954"/>
              <a:gd name="connsiteY19905" fmla="*/ 1071950 h 4397375"/>
              <a:gd name="connsiteX19906" fmla="*/ 1894919 w 12191954"/>
              <a:gd name="connsiteY19906" fmla="*/ 1068269 h 4397375"/>
              <a:gd name="connsiteX19907" fmla="*/ 1893860 w 12191954"/>
              <a:gd name="connsiteY19907" fmla="*/ 1065114 h 4397375"/>
              <a:gd name="connsiteX19908" fmla="*/ 1892802 w 12191954"/>
              <a:gd name="connsiteY19908" fmla="*/ 1062484 h 4397375"/>
              <a:gd name="connsiteX19909" fmla="*/ 1890156 w 12191954"/>
              <a:gd name="connsiteY19909" fmla="*/ 1061958 h 4397375"/>
              <a:gd name="connsiteX19910" fmla="*/ 1887510 w 12191954"/>
              <a:gd name="connsiteY19910" fmla="*/ 1061958 h 4397375"/>
              <a:gd name="connsiteX19911" fmla="*/ 1884335 w 12191954"/>
              <a:gd name="connsiteY19911" fmla="*/ 1064062 h 4397375"/>
              <a:gd name="connsiteX19912" fmla="*/ 1886452 w 12191954"/>
              <a:gd name="connsiteY19912" fmla="*/ 1058803 h 4397375"/>
              <a:gd name="connsiteX19913" fmla="*/ 1888039 w 12191954"/>
              <a:gd name="connsiteY19913" fmla="*/ 1054596 h 4397375"/>
              <a:gd name="connsiteX19914" fmla="*/ 1890685 w 12191954"/>
              <a:gd name="connsiteY19914" fmla="*/ 1051441 h 4397375"/>
              <a:gd name="connsiteX19915" fmla="*/ 1893331 w 12191954"/>
              <a:gd name="connsiteY19915" fmla="*/ 1049864 h 4397375"/>
              <a:gd name="connsiteX19916" fmla="*/ 3014697 w 12191954"/>
              <a:gd name="connsiteY19916" fmla="*/ 1046163 h 4397375"/>
              <a:gd name="connsiteX19917" fmla="*/ 3016283 w 12191954"/>
              <a:gd name="connsiteY19917" fmla="*/ 1046163 h 4397375"/>
              <a:gd name="connsiteX19918" fmla="*/ 3018400 w 12191954"/>
              <a:gd name="connsiteY19918" fmla="*/ 1046163 h 4397375"/>
              <a:gd name="connsiteX19919" fmla="*/ 3019987 w 12191954"/>
              <a:gd name="connsiteY19919" fmla="*/ 1046692 h 4397375"/>
              <a:gd name="connsiteX19920" fmla="*/ 3021574 w 12191954"/>
              <a:gd name="connsiteY19920" fmla="*/ 1048280 h 4397375"/>
              <a:gd name="connsiteX19921" fmla="*/ 3023691 w 12191954"/>
              <a:gd name="connsiteY19921" fmla="*/ 1049867 h 4397375"/>
              <a:gd name="connsiteX19922" fmla="*/ 3024219 w 12191954"/>
              <a:gd name="connsiteY19922" fmla="*/ 1056746 h 4397375"/>
              <a:gd name="connsiteX19923" fmla="*/ 3024219 w 12191954"/>
              <a:gd name="connsiteY19923" fmla="*/ 1063096 h 4397375"/>
              <a:gd name="connsiteX19924" fmla="*/ 3023691 w 12191954"/>
              <a:gd name="connsiteY19924" fmla="*/ 1068388 h 4397375"/>
              <a:gd name="connsiteX19925" fmla="*/ 3022631 w 12191954"/>
              <a:gd name="connsiteY19925" fmla="*/ 1073151 h 4397375"/>
              <a:gd name="connsiteX19926" fmla="*/ 3021045 w 12191954"/>
              <a:gd name="connsiteY19926" fmla="*/ 1076326 h 4397375"/>
              <a:gd name="connsiteX19927" fmla="*/ 3019987 w 12191954"/>
              <a:gd name="connsiteY19927" fmla="*/ 1080030 h 4397375"/>
              <a:gd name="connsiteX19928" fmla="*/ 3016283 w 12191954"/>
              <a:gd name="connsiteY19928" fmla="*/ 1085851 h 4397375"/>
              <a:gd name="connsiteX19929" fmla="*/ 3013108 w 12191954"/>
              <a:gd name="connsiteY19929" fmla="*/ 1091142 h 4397375"/>
              <a:gd name="connsiteX19930" fmla="*/ 3009933 w 12191954"/>
              <a:gd name="connsiteY19930" fmla="*/ 1097492 h 4397375"/>
              <a:gd name="connsiteX19931" fmla="*/ 3008345 w 12191954"/>
              <a:gd name="connsiteY19931" fmla="*/ 1100667 h 4397375"/>
              <a:gd name="connsiteX19932" fmla="*/ 3006757 w 12191954"/>
              <a:gd name="connsiteY19932" fmla="*/ 1104372 h 4397375"/>
              <a:gd name="connsiteX19933" fmla="*/ 3006228 w 12191954"/>
              <a:gd name="connsiteY19933" fmla="*/ 1109134 h 4397375"/>
              <a:gd name="connsiteX19934" fmla="*/ 3005699 w 12191954"/>
              <a:gd name="connsiteY19934" fmla="*/ 1114426 h 4397375"/>
              <a:gd name="connsiteX19935" fmla="*/ 3003581 w 12191954"/>
              <a:gd name="connsiteY19935" fmla="*/ 1110193 h 4397375"/>
              <a:gd name="connsiteX19936" fmla="*/ 3000937 w 12191954"/>
              <a:gd name="connsiteY19936" fmla="*/ 1105430 h 4397375"/>
              <a:gd name="connsiteX19937" fmla="*/ 2999878 w 12191954"/>
              <a:gd name="connsiteY19937" fmla="*/ 1100138 h 4397375"/>
              <a:gd name="connsiteX19938" fmla="*/ 2999349 w 12191954"/>
              <a:gd name="connsiteY19938" fmla="*/ 1094317 h 4397375"/>
              <a:gd name="connsiteX19939" fmla="*/ 2998819 w 12191954"/>
              <a:gd name="connsiteY19939" fmla="*/ 1087967 h 4397375"/>
              <a:gd name="connsiteX19940" fmla="*/ 2999349 w 12191954"/>
              <a:gd name="connsiteY19940" fmla="*/ 1081088 h 4397375"/>
              <a:gd name="connsiteX19941" fmla="*/ 2999878 w 12191954"/>
              <a:gd name="connsiteY19941" fmla="*/ 1074738 h 4397375"/>
              <a:gd name="connsiteX19942" fmla="*/ 3000937 w 12191954"/>
              <a:gd name="connsiteY19942" fmla="*/ 1068388 h 4397375"/>
              <a:gd name="connsiteX19943" fmla="*/ 3003053 w 12191954"/>
              <a:gd name="connsiteY19943" fmla="*/ 1062038 h 4397375"/>
              <a:gd name="connsiteX19944" fmla="*/ 3004640 w 12191954"/>
              <a:gd name="connsiteY19944" fmla="*/ 1056746 h 4397375"/>
              <a:gd name="connsiteX19945" fmla="*/ 3006757 w 12191954"/>
              <a:gd name="connsiteY19945" fmla="*/ 1053042 h 4397375"/>
              <a:gd name="connsiteX19946" fmla="*/ 3009933 w 12191954"/>
              <a:gd name="connsiteY19946" fmla="*/ 1049338 h 4397375"/>
              <a:gd name="connsiteX19947" fmla="*/ 3013108 w 12191954"/>
              <a:gd name="connsiteY19947" fmla="*/ 1046692 h 4397375"/>
              <a:gd name="connsiteX19948" fmla="*/ 1204690 w 12191954"/>
              <a:gd name="connsiteY19948" fmla="*/ 1046163 h 4397375"/>
              <a:gd name="connsiteX19949" fmla="*/ 1206311 w 12191954"/>
              <a:gd name="connsiteY19949" fmla="*/ 1046163 h 4397375"/>
              <a:gd name="connsiteX19950" fmla="*/ 1208473 w 12191954"/>
              <a:gd name="connsiteY19950" fmla="*/ 1046163 h 4397375"/>
              <a:gd name="connsiteX19951" fmla="*/ 1210094 w 12191954"/>
              <a:gd name="connsiteY19951" fmla="*/ 1046692 h 4397375"/>
              <a:gd name="connsiteX19952" fmla="*/ 1211716 w 12191954"/>
              <a:gd name="connsiteY19952" fmla="*/ 1048280 h 4397375"/>
              <a:gd name="connsiteX19953" fmla="*/ 1214418 w 12191954"/>
              <a:gd name="connsiteY19953" fmla="*/ 1049867 h 4397375"/>
              <a:gd name="connsiteX19954" fmla="*/ 1214418 w 12191954"/>
              <a:gd name="connsiteY19954" fmla="*/ 1056746 h 4397375"/>
              <a:gd name="connsiteX19955" fmla="*/ 1214418 w 12191954"/>
              <a:gd name="connsiteY19955" fmla="*/ 1063096 h 4397375"/>
              <a:gd name="connsiteX19956" fmla="*/ 1213877 w 12191954"/>
              <a:gd name="connsiteY19956" fmla="*/ 1068388 h 4397375"/>
              <a:gd name="connsiteX19957" fmla="*/ 1213337 w 12191954"/>
              <a:gd name="connsiteY19957" fmla="*/ 1073151 h 4397375"/>
              <a:gd name="connsiteX19958" fmla="*/ 1211716 w 12191954"/>
              <a:gd name="connsiteY19958" fmla="*/ 1076326 h 4397375"/>
              <a:gd name="connsiteX19959" fmla="*/ 1210094 w 12191954"/>
              <a:gd name="connsiteY19959" fmla="*/ 1080030 h 4397375"/>
              <a:gd name="connsiteX19960" fmla="*/ 1206852 w 12191954"/>
              <a:gd name="connsiteY19960" fmla="*/ 1085851 h 4397375"/>
              <a:gd name="connsiteX19961" fmla="*/ 1203609 w 12191954"/>
              <a:gd name="connsiteY19961" fmla="*/ 1091142 h 4397375"/>
              <a:gd name="connsiteX19962" fmla="*/ 1199826 w 12191954"/>
              <a:gd name="connsiteY19962" fmla="*/ 1097492 h 4397375"/>
              <a:gd name="connsiteX19963" fmla="*/ 1198745 w 12191954"/>
              <a:gd name="connsiteY19963" fmla="*/ 1100667 h 4397375"/>
              <a:gd name="connsiteX19964" fmla="*/ 1197665 w 12191954"/>
              <a:gd name="connsiteY19964" fmla="*/ 1104372 h 4397375"/>
              <a:gd name="connsiteX19965" fmla="*/ 1196043 w 12191954"/>
              <a:gd name="connsiteY19965" fmla="*/ 1109134 h 4397375"/>
              <a:gd name="connsiteX19966" fmla="*/ 1196043 w 12191954"/>
              <a:gd name="connsiteY19966" fmla="*/ 1114426 h 4397375"/>
              <a:gd name="connsiteX19967" fmla="*/ 1193341 w 12191954"/>
              <a:gd name="connsiteY19967" fmla="*/ 1110193 h 4397375"/>
              <a:gd name="connsiteX19968" fmla="*/ 1191179 w 12191954"/>
              <a:gd name="connsiteY19968" fmla="*/ 1105430 h 4397375"/>
              <a:gd name="connsiteX19969" fmla="*/ 1190098 w 12191954"/>
              <a:gd name="connsiteY19969" fmla="*/ 1100138 h 4397375"/>
              <a:gd name="connsiteX19970" fmla="*/ 1189018 w 12191954"/>
              <a:gd name="connsiteY19970" fmla="*/ 1094317 h 4397375"/>
              <a:gd name="connsiteX19971" fmla="*/ 1189018 w 12191954"/>
              <a:gd name="connsiteY19971" fmla="*/ 1087967 h 4397375"/>
              <a:gd name="connsiteX19972" fmla="*/ 1189018 w 12191954"/>
              <a:gd name="connsiteY19972" fmla="*/ 1081088 h 4397375"/>
              <a:gd name="connsiteX19973" fmla="*/ 1189558 w 12191954"/>
              <a:gd name="connsiteY19973" fmla="*/ 1074738 h 4397375"/>
              <a:gd name="connsiteX19974" fmla="*/ 1190639 w 12191954"/>
              <a:gd name="connsiteY19974" fmla="*/ 1068388 h 4397375"/>
              <a:gd name="connsiteX19975" fmla="*/ 1192801 w 12191954"/>
              <a:gd name="connsiteY19975" fmla="*/ 1062038 h 4397375"/>
              <a:gd name="connsiteX19976" fmla="*/ 1194422 w 12191954"/>
              <a:gd name="connsiteY19976" fmla="*/ 1056746 h 4397375"/>
              <a:gd name="connsiteX19977" fmla="*/ 1196584 w 12191954"/>
              <a:gd name="connsiteY19977" fmla="*/ 1053042 h 4397375"/>
              <a:gd name="connsiteX19978" fmla="*/ 1199826 w 12191954"/>
              <a:gd name="connsiteY19978" fmla="*/ 1049338 h 4397375"/>
              <a:gd name="connsiteX19979" fmla="*/ 1203069 w 12191954"/>
              <a:gd name="connsiteY19979" fmla="*/ 1046692 h 4397375"/>
              <a:gd name="connsiteX19980" fmla="*/ 6852359 w 12191954"/>
              <a:gd name="connsiteY19980" fmla="*/ 1025525 h 4397375"/>
              <a:gd name="connsiteX19981" fmla="*/ 6856487 w 12191954"/>
              <a:gd name="connsiteY19981" fmla="*/ 1027112 h 4397375"/>
              <a:gd name="connsiteX19982" fmla="*/ 6859066 w 12191954"/>
              <a:gd name="connsiteY19982" fmla="*/ 1029758 h 4397375"/>
              <a:gd name="connsiteX19983" fmla="*/ 6860614 w 12191954"/>
              <a:gd name="connsiteY19983" fmla="*/ 1031875 h 4397375"/>
              <a:gd name="connsiteX19984" fmla="*/ 6861130 w 12191954"/>
              <a:gd name="connsiteY19984" fmla="*/ 1034521 h 4397375"/>
              <a:gd name="connsiteX19985" fmla="*/ 6861130 w 12191954"/>
              <a:gd name="connsiteY19985" fmla="*/ 1037167 h 4397375"/>
              <a:gd name="connsiteX19986" fmla="*/ 6860614 w 12191954"/>
              <a:gd name="connsiteY19986" fmla="*/ 1040871 h 4397375"/>
              <a:gd name="connsiteX19987" fmla="*/ 6859066 w 12191954"/>
              <a:gd name="connsiteY19987" fmla="*/ 1049338 h 4397375"/>
              <a:gd name="connsiteX19988" fmla="*/ 6855971 w 12191954"/>
              <a:gd name="connsiteY19988" fmla="*/ 1059392 h 4397375"/>
              <a:gd name="connsiteX19989" fmla="*/ 6855455 w 12191954"/>
              <a:gd name="connsiteY19989" fmla="*/ 1065213 h 4397375"/>
              <a:gd name="connsiteX19990" fmla="*/ 6854423 w 12191954"/>
              <a:gd name="connsiteY19990" fmla="*/ 1072092 h 4397375"/>
              <a:gd name="connsiteX19991" fmla="*/ 6854423 w 12191954"/>
              <a:gd name="connsiteY19991" fmla="*/ 1078971 h 4397375"/>
              <a:gd name="connsiteX19992" fmla="*/ 6854939 w 12191954"/>
              <a:gd name="connsiteY19992" fmla="*/ 1085850 h 4397375"/>
              <a:gd name="connsiteX19993" fmla="*/ 6855971 w 12191954"/>
              <a:gd name="connsiteY19993" fmla="*/ 1094317 h 4397375"/>
              <a:gd name="connsiteX19994" fmla="*/ 6858550 w 12191954"/>
              <a:gd name="connsiteY19994" fmla="*/ 1103313 h 4397375"/>
              <a:gd name="connsiteX19995" fmla="*/ 6841008 w 12191954"/>
              <a:gd name="connsiteY19995" fmla="*/ 1103313 h 4397375"/>
              <a:gd name="connsiteX19996" fmla="*/ 6840492 w 12191954"/>
              <a:gd name="connsiteY19996" fmla="*/ 1096963 h 4397375"/>
              <a:gd name="connsiteX19997" fmla="*/ 6841008 w 12191954"/>
              <a:gd name="connsiteY19997" fmla="*/ 1090613 h 4397375"/>
              <a:gd name="connsiteX19998" fmla="*/ 6842040 w 12191954"/>
              <a:gd name="connsiteY19998" fmla="*/ 1080559 h 4397375"/>
              <a:gd name="connsiteX19999" fmla="*/ 6844620 w 12191954"/>
              <a:gd name="connsiteY19999" fmla="*/ 1072092 h 4397375"/>
              <a:gd name="connsiteX20000" fmla="*/ 6846684 w 12191954"/>
              <a:gd name="connsiteY20000" fmla="*/ 1064683 h 4397375"/>
              <a:gd name="connsiteX20001" fmla="*/ 6849263 w 12191954"/>
              <a:gd name="connsiteY20001" fmla="*/ 1056746 h 4397375"/>
              <a:gd name="connsiteX20002" fmla="*/ 6851327 w 12191954"/>
              <a:gd name="connsiteY20002" fmla="*/ 1048808 h 4397375"/>
              <a:gd name="connsiteX20003" fmla="*/ 6852359 w 12191954"/>
              <a:gd name="connsiteY20003" fmla="*/ 1038754 h 4397375"/>
              <a:gd name="connsiteX20004" fmla="*/ 6853391 w 12191954"/>
              <a:gd name="connsiteY20004" fmla="*/ 1032933 h 4397375"/>
              <a:gd name="connsiteX20005" fmla="*/ 4980604 w 12191954"/>
              <a:gd name="connsiteY20005" fmla="*/ 1017588 h 4397375"/>
              <a:gd name="connsiteX20006" fmla="*/ 4984363 w 12191954"/>
              <a:gd name="connsiteY20006" fmla="*/ 1018646 h 4397375"/>
              <a:gd name="connsiteX20007" fmla="*/ 4989196 w 12191954"/>
              <a:gd name="connsiteY20007" fmla="*/ 1020234 h 4397375"/>
              <a:gd name="connsiteX20008" fmla="*/ 4994028 w 12191954"/>
              <a:gd name="connsiteY20008" fmla="*/ 1022880 h 4397375"/>
              <a:gd name="connsiteX20009" fmla="*/ 4999936 w 12191954"/>
              <a:gd name="connsiteY20009" fmla="*/ 1027642 h 4397375"/>
              <a:gd name="connsiteX20010" fmla="*/ 5004234 w 12191954"/>
              <a:gd name="connsiteY20010" fmla="*/ 1035050 h 4397375"/>
              <a:gd name="connsiteX20011" fmla="*/ 5010140 w 12191954"/>
              <a:gd name="connsiteY20011" fmla="*/ 1043517 h 4397375"/>
              <a:gd name="connsiteX20012" fmla="*/ 5008530 w 12191954"/>
              <a:gd name="connsiteY20012" fmla="*/ 1055159 h 4397375"/>
              <a:gd name="connsiteX20013" fmla="*/ 5006382 w 12191954"/>
              <a:gd name="connsiteY20013" fmla="*/ 1064155 h 4397375"/>
              <a:gd name="connsiteX20014" fmla="*/ 5003696 w 12191954"/>
              <a:gd name="connsiteY20014" fmla="*/ 1070505 h 4397375"/>
              <a:gd name="connsiteX20015" fmla="*/ 5002084 w 12191954"/>
              <a:gd name="connsiteY20015" fmla="*/ 1073150 h 4397375"/>
              <a:gd name="connsiteX20016" fmla="*/ 5001013 w 12191954"/>
              <a:gd name="connsiteY20016" fmla="*/ 1074738 h 4397375"/>
              <a:gd name="connsiteX20017" fmla="*/ 4998863 w 12191954"/>
              <a:gd name="connsiteY20017" fmla="*/ 1076325 h 4397375"/>
              <a:gd name="connsiteX20018" fmla="*/ 4996715 w 12191954"/>
              <a:gd name="connsiteY20018" fmla="*/ 1076855 h 4397375"/>
              <a:gd name="connsiteX20019" fmla="*/ 4995103 w 12191954"/>
              <a:gd name="connsiteY20019" fmla="*/ 1077913 h 4397375"/>
              <a:gd name="connsiteX20020" fmla="*/ 4992953 w 12191954"/>
              <a:gd name="connsiteY20020" fmla="*/ 1077913 h 4397375"/>
              <a:gd name="connsiteX20021" fmla="*/ 4988121 w 12191954"/>
              <a:gd name="connsiteY20021" fmla="*/ 1077913 h 4397375"/>
              <a:gd name="connsiteX20022" fmla="*/ 4983286 w 12191954"/>
              <a:gd name="connsiteY20022" fmla="*/ 1075796 h 4397375"/>
              <a:gd name="connsiteX20023" fmla="*/ 4973084 w 12191954"/>
              <a:gd name="connsiteY20023" fmla="*/ 1071563 h 4397375"/>
              <a:gd name="connsiteX20024" fmla="*/ 4967175 w 12191954"/>
              <a:gd name="connsiteY20024" fmla="*/ 1069446 h 4397375"/>
              <a:gd name="connsiteX20025" fmla="*/ 4961804 w 12191954"/>
              <a:gd name="connsiteY20025" fmla="*/ 1066800 h 4397375"/>
              <a:gd name="connsiteX20026" fmla="*/ 4955895 w 12191954"/>
              <a:gd name="connsiteY20026" fmla="*/ 1065742 h 4397375"/>
              <a:gd name="connsiteX20027" fmla="*/ 4948915 w 12191954"/>
              <a:gd name="connsiteY20027" fmla="*/ 1065213 h 4397375"/>
              <a:gd name="connsiteX20028" fmla="*/ 4946227 w 12191954"/>
              <a:gd name="connsiteY20028" fmla="*/ 1065742 h 4397375"/>
              <a:gd name="connsiteX20029" fmla="*/ 4943007 w 12191954"/>
              <a:gd name="connsiteY20029" fmla="*/ 1066271 h 4397375"/>
              <a:gd name="connsiteX20030" fmla="*/ 4940321 w 12191954"/>
              <a:gd name="connsiteY20030" fmla="*/ 1066800 h 4397375"/>
              <a:gd name="connsiteX20031" fmla="*/ 4937096 w 12191954"/>
              <a:gd name="connsiteY20031" fmla="*/ 1068917 h 4397375"/>
              <a:gd name="connsiteX20032" fmla="*/ 4945691 w 12191954"/>
              <a:gd name="connsiteY20032" fmla="*/ 1053571 h 4397375"/>
              <a:gd name="connsiteX20033" fmla="*/ 4954283 w 12191954"/>
              <a:gd name="connsiteY20033" fmla="*/ 1039813 h 4397375"/>
              <a:gd name="connsiteX20034" fmla="*/ 4958580 w 12191954"/>
              <a:gd name="connsiteY20034" fmla="*/ 1033992 h 4397375"/>
              <a:gd name="connsiteX20035" fmla="*/ 4962879 w 12191954"/>
              <a:gd name="connsiteY20035" fmla="*/ 1028700 h 4397375"/>
              <a:gd name="connsiteX20036" fmla="*/ 4967175 w 12191954"/>
              <a:gd name="connsiteY20036" fmla="*/ 1024467 h 4397375"/>
              <a:gd name="connsiteX20037" fmla="*/ 4971472 w 12191954"/>
              <a:gd name="connsiteY20037" fmla="*/ 1020763 h 4397375"/>
              <a:gd name="connsiteX20038" fmla="*/ 4975769 w 12191954"/>
              <a:gd name="connsiteY20038" fmla="*/ 1019175 h 4397375"/>
              <a:gd name="connsiteX20039" fmla="*/ 3170505 w 12191954"/>
              <a:gd name="connsiteY20039" fmla="*/ 1017588 h 4397375"/>
              <a:gd name="connsiteX20040" fmla="*/ 3175302 w 12191954"/>
              <a:gd name="connsiteY20040" fmla="*/ 1018646 h 4397375"/>
              <a:gd name="connsiteX20041" fmla="*/ 3180099 w 12191954"/>
              <a:gd name="connsiteY20041" fmla="*/ 1020234 h 4397375"/>
              <a:gd name="connsiteX20042" fmla="*/ 3184897 w 12191954"/>
              <a:gd name="connsiteY20042" fmla="*/ 1022880 h 4397375"/>
              <a:gd name="connsiteX20043" fmla="*/ 3189694 w 12191954"/>
              <a:gd name="connsiteY20043" fmla="*/ 1027642 h 4397375"/>
              <a:gd name="connsiteX20044" fmla="*/ 3195024 w 12191954"/>
              <a:gd name="connsiteY20044" fmla="*/ 1035050 h 4397375"/>
              <a:gd name="connsiteX20045" fmla="*/ 3200354 w 12191954"/>
              <a:gd name="connsiteY20045" fmla="*/ 1043517 h 4397375"/>
              <a:gd name="connsiteX20046" fmla="*/ 3198222 w 12191954"/>
              <a:gd name="connsiteY20046" fmla="*/ 1055159 h 4397375"/>
              <a:gd name="connsiteX20047" fmla="*/ 3196623 w 12191954"/>
              <a:gd name="connsiteY20047" fmla="*/ 1064155 h 4397375"/>
              <a:gd name="connsiteX20048" fmla="*/ 3193425 w 12191954"/>
              <a:gd name="connsiteY20048" fmla="*/ 1070505 h 4397375"/>
              <a:gd name="connsiteX20049" fmla="*/ 3192359 w 12191954"/>
              <a:gd name="connsiteY20049" fmla="*/ 1073150 h 4397375"/>
              <a:gd name="connsiteX20050" fmla="*/ 3190760 w 12191954"/>
              <a:gd name="connsiteY20050" fmla="*/ 1074738 h 4397375"/>
              <a:gd name="connsiteX20051" fmla="*/ 3188627 w 12191954"/>
              <a:gd name="connsiteY20051" fmla="*/ 1076325 h 4397375"/>
              <a:gd name="connsiteX20052" fmla="*/ 3187029 w 12191954"/>
              <a:gd name="connsiteY20052" fmla="*/ 1076855 h 4397375"/>
              <a:gd name="connsiteX20053" fmla="*/ 3185430 w 12191954"/>
              <a:gd name="connsiteY20053" fmla="*/ 1077913 h 4397375"/>
              <a:gd name="connsiteX20054" fmla="*/ 3182764 w 12191954"/>
              <a:gd name="connsiteY20054" fmla="*/ 1077913 h 4397375"/>
              <a:gd name="connsiteX20055" fmla="*/ 3178500 w 12191954"/>
              <a:gd name="connsiteY20055" fmla="*/ 1077913 h 4397375"/>
              <a:gd name="connsiteX20056" fmla="*/ 3173703 w 12191954"/>
              <a:gd name="connsiteY20056" fmla="*/ 1075796 h 4397375"/>
              <a:gd name="connsiteX20057" fmla="*/ 3163042 w 12191954"/>
              <a:gd name="connsiteY20057" fmla="*/ 1071563 h 4397375"/>
              <a:gd name="connsiteX20058" fmla="*/ 3157712 w 12191954"/>
              <a:gd name="connsiteY20058" fmla="*/ 1069446 h 4397375"/>
              <a:gd name="connsiteX20059" fmla="*/ 3151849 w 12191954"/>
              <a:gd name="connsiteY20059" fmla="*/ 1066800 h 4397375"/>
              <a:gd name="connsiteX20060" fmla="*/ 3145985 w 12191954"/>
              <a:gd name="connsiteY20060" fmla="*/ 1065742 h 4397375"/>
              <a:gd name="connsiteX20061" fmla="*/ 3140122 w 12191954"/>
              <a:gd name="connsiteY20061" fmla="*/ 1065213 h 4397375"/>
              <a:gd name="connsiteX20062" fmla="*/ 3136924 w 12191954"/>
              <a:gd name="connsiteY20062" fmla="*/ 1065742 h 4397375"/>
              <a:gd name="connsiteX20063" fmla="*/ 3133726 w 12191954"/>
              <a:gd name="connsiteY20063" fmla="*/ 1066271 h 4397375"/>
              <a:gd name="connsiteX20064" fmla="*/ 3131061 w 12191954"/>
              <a:gd name="connsiteY20064" fmla="*/ 1066800 h 4397375"/>
              <a:gd name="connsiteX20065" fmla="*/ 3127329 w 12191954"/>
              <a:gd name="connsiteY20065" fmla="*/ 1068917 h 4397375"/>
              <a:gd name="connsiteX20066" fmla="*/ 3136391 w 12191954"/>
              <a:gd name="connsiteY20066" fmla="*/ 1053571 h 4397375"/>
              <a:gd name="connsiteX20067" fmla="*/ 3144386 w 12191954"/>
              <a:gd name="connsiteY20067" fmla="*/ 1039813 h 4397375"/>
              <a:gd name="connsiteX20068" fmla="*/ 3148651 w 12191954"/>
              <a:gd name="connsiteY20068" fmla="*/ 1033992 h 4397375"/>
              <a:gd name="connsiteX20069" fmla="*/ 3152915 w 12191954"/>
              <a:gd name="connsiteY20069" fmla="*/ 1028700 h 4397375"/>
              <a:gd name="connsiteX20070" fmla="*/ 3157179 w 12191954"/>
              <a:gd name="connsiteY20070" fmla="*/ 1024467 h 4397375"/>
              <a:gd name="connsiteX20071" fmla="*/ 3161443 w 12191954"/>
              <a:gd name="connsiteY20071" fmla="*/ 1020763 h 4397375"/>
              <a:gd name="connsiteX20072" fmla="*/ 3166240 w 12191954"/>
              <a:gd name="connsiteY20072" fmla="*/ 1019175 h 4397375"/>
              <a:gd name="connsiteX20073" fmla="*/ 5666821 w 12191954"/>
              <a:gd name="connsiteY20073" fmla="*/ 1009650 h 4397375"/>
              <a:gd name="connsiteX20074" fmla="*/ 5666292 w 12191954"/>
              <a:gd name="connsiteY20074" fmla="*/ 1021387 h 4397375"/>
              <a:gd name="connsiteX20075" fmla="*/ 5666292 w 12191954"/>
              <a:gd name="connsiteY20075" fmla="*/ 1030457 h 4397375"/>
              <a:gd name="connsiteX20076" fmla="*/ 5667350 w 12191954"/>
              <a:gd name="connsiteY20076" fmla="*/ 1037392 h 4397375"/>
              <a:gd name="connsiteX20077" fmla="*/ 5669466 w 12191954"/>
              <a:gd name="connsiteY20077" fmla="*/ 1044328 h 4397375"/>
              <a:gd name="connsiteX20078" fmla="*/ 5671054 w 12191954"/>
              <a:gd name="connsiteY20078" fmla="*/ 1049663 h 4397375"/>
              <a:gd name="connsiteX20079" fmla="*/ 5672112 w 12191954"/>
              <a:gd name="connsiteY20079" fmla="*/ 1056065 h 4397375"/>
              <a:gd name="connsiteX20080" fmla="*/ 5673701 w 12191954"/>
              <a:gd name="connsiteY20080" fmla="*/ 1064068 h 4397375"/>
              <a:gd name="connsiteX20081" fmla="*/ 5672643 w 12191954"/>
              <a:gd name="connsiteY20081" fmla="*/ 1074738 h 4397375"/>
              <a:gd name="connsiteX20082" fmla="*/ 5668408 w 12191954"/>
              <a:gd name="connsiteY20082" fmla="*/ 1068336 h 4397375"/>
              <a:gd name="connsiteX20083" fmla="*/ 5662059 w 12191954"/>
              <a:gd name="connsiteY20083" fmla="*/ 1059266 h 4397375"/>
              <a:gd name="connsiteX20084" fmla="*/ 5656768 w 12191954"/>
              <a:gd name="connsiteY20084" fmla="*/ 1049129 h 4397375"/>
              <a:gd name="connsiteX20085" fmla="*/ 5655179 w 12191954"/>
              <a:gd name="connsiteY20085" fmla="*/ 1042727 h 4397375"/>
              <a:gd name="connsiteX20086" fmla="*/ 5653064 w 12191954"/>
              <a:gd name="connsiteY20086" fmla="*/ 1037392 h 4397375"/>
              <a:gd name="connsiteX20087" fmla="*/ 5652006 w 12191954"/>
              <a:gd name="connsiteY20087" fmla="*/ 1032057 h 4397375"/>
              <a:gd name="connsiteX20088" fmla="*/ 5651476 w 12191954"/>
              <a:gd name="connsiteY20088" fmla="*/ 1027256 h 4397375"/>
              <a:gd name="connsiteX20089" fmla="*/ 5651476 w 12191954"/>
              <a:gd name="connsiteY20089" fmla="*/ 1022454 h 4397375"/>
              <a:gd name="connsiteX20090" fmla="*/ 5652534 w 12191954"/>
              <a:gd name="connsiteY20090" fmla="*/ 1018720 h 4397375"/>
              <a:gd name="connsiteX20091" fmla="*/ 5654651 w 12191954"/>
              <a:gd name="connsiteY20091" fmla="*/ 1014985 h 4397375"/>
              <a:gd name="connsiteX20092" fmla="*/ 5657298 w 12191954"/>
              <a:gd name="connsiteY20092" fmla="*/ 1011784 h 4397375"/>
              <a:gd name="connsiteX20093" fmla="*/ 5661530 w 12191954"/>
              <a:gd name="connsiteY20093" fmla="*/ 1010183 h 4397375"/>
              <a:gd name="connsiteX20094" fmla="*/ 3857589 w 12191954"/>
              <a:gd name="connsiteY20094" fmla="*/ 1009650 h 4397375"/>
              <a:gd name="connsiteX20095" fmla="*/ 3856531 w 12191954"/>
              <a:gd name="connsiteY20095" fmla="*/ 1021387 h 4397375"/>
              <a:gd name="connsiteX20096" fmla="*/ 3856531 w 12191954"/>
              <a:gd name="connsiteY20096" fmla="*/ 1030457 h 4397375"/>
              <a:gd name="connsiteX20097" fmla="*/ 3857589 w 12191954"/>
              <a:gd name="connsiteY20097" fmla="*/ 1037392 h 4397375"/>
              <a:gd name="connsiteX20098" fmla="*/ 3859706 w 12191954"/>
              <a:gd name="connsiteY20098" fmla="*/ 1044328 h 4397375"/>
              <a:gd name="connsiteX20099" fmla="*/ 3861294 w 12191954"/>
              <a:gd name="connsiteY20099" fmla="*/ 1049663 h 4397375"/>
              <a:gd name="connsiteX20100" fmla="*/ 3863411 w 12191954"/>
              <a:gd name="connsiteY20100" fmla="*/ 1056065 h 4397375"/>
              <a:gd name="connsiteX20101" fmla="*/ 3863940 w 12191954"/>
              <a:gd name="connsiteY20101" fmla="*/ 1064068 h 4397375"/>
              <a:gd name="connsiteX20102" fmla="*/ 3863940 w 12191954"/>
              <a:gd name="connsiteY20102" fmla="*/ 1074738 h 4397375"/>
              <a:gd name="connsiteX20103" fmla="*/ 3858647 w 12191954"/>
              <a:gd name="connsiteY20103" fmla="*/ 1068336 h 4397375"/>
              <a:gd name="connsiteX20104" fmla="*/ 3852827 w 12191954"/>
              <a:gd name="connsiteY20104" fmla="*/ 1059266 h 4397375"/>
              <a:gd name="connsiteX20105" fmla="*/ 3847536 w 12191954"/>
              <a:gd name="connsiteY20105" fmla="*/ 1049129 h 4397375"/>
              <a:gd name="connsiteX20106" fmla="*/ 3845419 w 12191954"/>
              <a:gd name="connsiteY20106" fmla="*/ 1042727 h 4397375"/>
              <a:gd name="connsiteX20107" fmla="*/ 3843831 w 12191954"/>
              <a:gd name="connsiteY20107" fmla="*/ 1037392 h 4397375"/>
              <a:gd name="connsiteX20108" fmla="*/ 3842244 w 12191954"/>
              <a:gd name="connsiteY20108" fmla="*/ 1032057 h 4397375"/>
              <a:gd name="connsiteX20109" fmla="*/ 3841714 w 12191954"/>
              <a:gd name="connsiteY20109" fmla="*/ 1027256 h 4397375"/>
              <a:gd name="connsiteX20110" fmla="*/ 3842244 w 12191954"/>
              <a:gd name="connsiteY20110" fmla="*/ 1022454 h 4397375"/>
              <a:gd name="connsiteX20111" fmla="*/ 3842772 w 12191954"/>
              <a:gd name="connsiteY20111" fmla="*/ 1018720 h 4397375"/>
              <a:gd name="connsiteX20112" fmla="*/ 3845419 w 12191954"/>
              <a:gd name="connsiteY20112" fmla="*/ 1014985 h 4397375"/>
              <a:gd name="connsiteX20113" fmla="*/ 3848064 w 12191954"/>
              <a:gd name="connsiteY20113" fmla="*/ 1011784 h 4397375"/>
              <a:gd name="connsiteX20114" fmla="*/ 3852298 w 12191954"/>
              <a:gd name="connsiteY20114" fmla="*/ 1010183 h 4397375"/>
              <a:gd name="connsiteX20115" fmla="*/ 5269301 w 12191954"/>
              <a:gd name="connsiteY20115" fmla="*/ 1004888 h 4397375"/>
              <a:gd name="connsiteX20116" fmla="*/ 5271910 w 12191954"/>
              <a:gd name="connsiteY20116" fmla="*/ 1004888 h 4397375"/>
              <a:gd name="connsiteX20117" fmla="*/ 5275037 w 12191954"/>
              <a:gd name="connsiteY20117" fmla="*/ 1004888 h 4397375"/>
              <a:gd name="connsiteX20118" fmla="*/ 5286508 w 12191954"/>
              <a:gd name="connsiteY20118" fmla="*/ 1007560 h 4397375"/>
              <a:gd name="connsiteX20119" fmla="*/ 5288593 w 12191954"/>
              <a:gd name="connsiteY20119" fmla="*/ 1008094 h 4397375"/>
              <a:gd name="connsiteX20120" fmla="*/ 5291716 w 12191954"/>
              <a:gd name="connsiteY20120" fmla="*/ 1008094 h 4397375"/>
              <a:gd name="connsiteX20121" fmla="*/ 5294326 w 12191954"/>
              <a:gd name="connsiteY20121" fmla="*/ 1007560 h 4397375"/>
              <a:gd name="connsiteX20122" fmla="*/ 5295883 w 12191954"/>
              <a:gd name="connsiteY20122" fmla="*/ 1006491 h 4397375"/>
              <a:gd name="connsiteX20123" fmla="*/ 5294845 w 12191954"/>
              <a:gd name="connsiteY20123" fmla="*/ 1015576 h 4397375"/>
              <a:gd name="connsiteX20124" fmla="*/ 5292760 w 12191954"/>
              <a:gd name="connsiteY20124" fmla="*/ 1021989 h 4397375"/>
              <a:gd name="connsiteX20125" fmla="*/ 5290157 w 12191954"/>
              <a:gd name="connsiteY20125" fmla="*/ 1027333 h 4397375"/>
              <a:gd name="connsiteX20126" fmla="*/ 5287030 w 12191954"/>
              <a:gd name="connsiteY20126" fmla="*/ 1032677 h 4397375"/>
              <a:gd name="connsiteX20127" fmla="*/ 5284422 w 12191954"/>
              <a:gd name="connsiteY20127" fmla="*/ 1037487 h 4397375"/>
              <a:gd name="connsiteX20128" fmla="*/ 5281287 w 12191954"/>
              <a:gd name="connsiteY20128" fmla="*/ 1042831 h 4397375"/>
              <a:gd name="connsiteX20129" fmla="*/ 5279719 w 12191954"/>
              <a:gd name="connsiteY20129" fmla="*/ 1049778 h 4397375"/>
              <a:gd name="connsiteX20130" fmla="*/ 5278160 w 12191954"/>
              <a:gd name="connsiteY20130" fmla="*/ 1058863 h 4397375"/>
              <a:gd name="connsiteX20131" fmla="*/ 5275037 w 12191954"/>
              <a:gd name="connsiteY20131" fmla="*/ 1054053 h 4397375"/>
              <a:gd name="connsiteX20132" fmla="*/ 5270865 w 12191954"/>
              <a:gd name="connsiteY20132" fmla="*/ 1049244 h 4397375"/>
              <a:gd name="connsiteX20133" fmla="*/ 5268260 w 12191954"/>
              <a:gd name="connsiteY20133" fmla="*/ 1047640 h 4397375"/>
              <a:gd name="connsiteX20134" fmla="*/ 5266178 w 12191954"/>
              <a:gd name="connsiteY20134" fmla="*/ 1046572 h 4397375"/>
              <a:gd name="connsiteX20135" fmla="*/ 5263572 w 12191954"/>
              <a:gd name="connsiteY20135" fmla="*/ 1045503 h 4397375"/>
              <a:gd name="connsiteX20136" fmla="*/ 5260964 w 12191954"/>
              <a:gd name="connsiteY20136" fmla="*/ 1045503 h 4397375"/>
              <a:gd name="connsiteX20137" fmla="*/ 5260964 w 12191954"/>
              <a:gd name="connsiteY20137" fmla="*/ 1042296 h 4397375"/>
              <a:gd name="connsiteX20138" fmla="*/ 5262008 w 12191954"/>
              <a:gd name="connsiteY20138" fmla="*/ 1039624 h 4397375"/>
              <a:gd name="connsiteX20139" fmla="*/ 5264092 w 12191954"/>
              <a:gd name="connsiteY20139" fmla="*/ 1034280 h 4397375"/>
              <a:gd name="connsiteX20140" fmla="*/ 5267739 w 12191954"/>
              <a:gd name="connsiteY20140" fmla="*/ 1030005 h 4397375"/>
              <a:gd name="connsiteX20141" fmla="*/ 5270344 w 12191954"/>
              <a:gd name="connsiteY20141" fmla="*/ 1026799 h 4397375"/>
              <a:gd name="connsiteX20142" fmla="*/ 5271910 w 12191954"/>
              <a:gd name="connsiteY20142" fmla="*/ 1024126 h 4397375"/>
              <a:gd name="connsiteX20143" fmla="*/ 5271910 w 12191954"/>
              <a:gd name="connsiteY20143" fmla="*/ 1022523 h 4397375"/>
              <a:gd name="connsiteX20144" fmla="*/ 5271385 w 12191954"/>
              <a:gd name="connsiteY20144" fmla="*/ 1021989 h 4397375"/>
              <a:gd name="connsiteX20145" fmla="*/ 5269301 w 12191954"/>
              <a:gd name="connsiteY20145" fmla="*/ 1020920 h 4397375"/>
              <a:gd name="connsiteX20146" fmla="*/ 5267739 w 12191954"/>
              <a:gd name="connsiteY20146" fmla="*/ 1020386 h 4397375"/>
              <a:gd name="connsiteX20147" fmla="*/ 5260964 w 12191954"/>
              <a:gd name="connsiteY20147" fmla="*/ 1019317 h 4397375"/>
              <a:gd name="connsiteX20148" fmla="*/ 5260964 w 12191954"/>
              <a:gd name="connsiteY20148" fmla="*/ 1014507 h 4397375"/>
              <a:gd name="connsiteX20149" fmla="*/ 5262008 w 12191954"/>
              <a:gd name="connsiteY20149" fmla="*/ 1010766 h 4397375"/>
              <a:gd name="connsiteX20150" fmla="*/ 5263051 w 12191954"/>
              <a:gd name="connsiteY20150" fmla="*/ 1008094 h 4397375"/>
              <a:gd name="connsiteX20151" fmla="*/ 5265135 w 12191954"/>
              <a:gd name="connsiteY20151" fmla="*/ 1006491 h 4397375"/>
              <a:gd name="connsiteX20152" fmla="*/ 5267219 w 12191954"/>
              <a:gd name="connsiteY20152" fmla="*/ 1005422 h 4397375"/>
              <a:gd name="connsiteX20153" fmla="*/ 5075100 w 12191954"/>
              <a:gd name="connsiteY20153" fmla="*/ 1004888 h 4397375"/>
              <a:gd name="connsiteX20154" fmla="*/ 5079318 w 12191954"/>
              <a:gd name="connsiteY20154" fmla="*/ 1004888 h 4397375"/>
              <a:gd name="connsiteX20155" fmla="*/ 5083540 w 12191954"/>
              <a:gd name="connsiteY20155" fmla="*/ 1005419 h 4397375"/>
              <a:gd name="connsiteX20156" fmla="*/ 5087230 w 12191954"/>
              <a:gd name="connsiteY20156" fmla="*/ 1006481 h 4397375"/>
              <a:gd name="connsiteX20157" fmla="*/ 5091450 w 12191954"/>
              <a:gd name="connsiteY20157" fmla="*/ 1007543 h 4397375"/>
              <a:gd name="connsiteX20158" fmla="*/ 5100945 w 12191954"/>
              <a:gd name="connsiteY20158" fmla="*/ 1011791 h 4397375"/>
              <a:gd name="connsiteX20159" fmla="*/ 5109912 w 12191954"/>
              <a:gd name="connsiteY20159" fmla="*/ 1017101 h 4397375"/>
              <a:gd name="connsiteX20160" fmla="*/ 5119931 w 12191954"/>
              <a:gd name="connsiteY20160" fmla="*/ 1023473 h 4397375"/>
              <a:gd name="connsiteX20161" fmla="*/ 5139976 w 12191954"/>
              <a:gd name="connsiteY20161" fmla="*/ 1036749 h 4397375"/>
              <a:gd name="connsiteX20162" fmla="*/ 5149997 w 12191954"/>
              <a:gd name="connsiteY20162" fmla="*/ 1044183 h 4397375"/>
              <a:gd name="connsiteX20163" fmla="*/ 5160546 w 12191954"/>
              <a:gd name="connsiteY20163" fmla="*/ 1051086 h 4397375"/>
              <a:gd name="connsiteX20164" fmla="*/ 5172148 w 12191954"/>
              <a:gd name="connsiteY20164" fmla="*/ 1057989 h 4397375"/>
              <a:gd name="connsiteX20165" fmla="*/ 5183232 w 12191954"/>
              <a:gd name="connsiteY20165" fmla="*/ 1063299 h 4397375"/>
              <a:gd name="connsiteX20166" fmla="*/ 5194847 w 12191954"/>
              <a:gd name="connsiteY20166" fmla="*/ 1067547 h 4397375"/>
              <a:gd name="connsiteX20167" fmla="*/ 5201183 w 12191954"/>
              <a:gd name="connsiteY20167" fmla="*/ 1069140 h 4397375"/>
              <a:gd name="connsiteX20168" fmla="*/ 5206978 w 12191954"/>
              <a:gd name="connsiteY20168" fmla="*/ 1070202 h 4397375"/>
              <a:gd name="connsiteX20169" fmla="*/ 5202235 w 12191954"/>
              <a:gd name="connsiteY20169" fmla="*/ 1074981 h 4397375"/>
              <a:gd name="connsiteX20170" fmla="*/ 5198004 w 12191954"/>
              <a:gd name="connsiteY20170" fmla="*/ 1080822 h 4397375"/>
              <a:gd name="connsiteX20171" fmla="*/ 5194324 w 12191954"/>
              <a:gd name="connsiteY20171" fmla="*/ 1087726 h 4397375"/>
              <a:gd name="connsiteX20172" fmla="*/ 5190620 w 12191954"/>
              <a:gd name="connsiteY20172" fmla="*/ 1094629 h 4397375"/>
              <a:gd name="connsiteX20173" fmla="*/ 5188509 w 12191954"/>
              <a:gd name="connsiteY20173" fmla="*/ 1103125 h 4397375"/>
              <a:gd name="connsiteX20174" fmla="*/ 5185866 w 12191954"/>
              <a:gd name="connsiteY20174" fmla="*/ 1112683 h 4397375"/>
              <a:gd name="connsiteX20175" fmla="*/ 5183757 w 12191954"/>
              <a:gd name="connsiteY20175" fmla="*/ 1123303 h 4397375"/>
              <a:gd name="connsiteX20176" fmla="*/ 5182704 w 12191954"/>
              <a:gd name="connsiteY20176" fmla="*/ 1134454 h 4397375"/>
              <a:gd name="connsiteX20177" fmla="*/ 5179534 w 12191954"/>
              <a:gd name="connsiteY20177" fmla="*/ 1128613 h 4397375"/>
              <a:gd name="connsiteX20178" fmla="*/ 5177954 w 12191954"/>
              <a:gd name="connsiteY20178" fmla="*/ 1125958 h 4397375"/>
              <a:gd name="connsiteX20179" fmla="*/ 5175845 w 12191954"/>
              <a:gd name="connsiteY20179" fmla="*/ 1124896 h 4397375"/>
              <a:gd name="connsiteX20180" fmla="*/ 5174789 w 12191954"/>
              <a:gd name="connsiteY20180" fmla="*/ 1124365 h 4397375"/>
              <a:gd name="connsiteX20181" fmla="*/ 5173206 w 12191954"/>
              <a:gd name="connsiteY20181" fmla="*/ 1123834 h 4397375"/>
              <a:gd name="connsiteX20182" fmla="*/ 5171097 w 12191954"/>
              <a:gd name="connsiteY20182" fmla="*/ 1123834 h 4397375"/>
              <a:gd name="connsiteX20183" fmla="*/ 5170042 w 12191954"/>
              <a:gd name="connsiteY20183" fmla="*/ 1124365 h 4397375"/>
              <a:gd name="connsiteX20184" fmla="*/ 5166878 w 12191954"/>
              <a:gd name="connsiteY20184" fmla="*/ 1125958 h 4397375"/>
              <a:gd name="connsiteX20185" fmla="*/ 5163711 w 12191954"/>
              <a:gd name="connsiteY20185" fmla="*/ 1128613 h 4397375"/>
              <a:gd name="connsiteX20186" fmla="*/ 5160018 w 12191954"/>
              <a:gd name="connsiteY20186" fmla="*/ 1131799 h 4397375"/>
              <a:gd name="connsiteX20187" fmla="*/ 5155797 w 12191954"/>
              <a:gd name="connsiteY20187" fmla="*/ 1133923 h 4397375"/>
              <a:gd name="connsiteX20188" fmla="*/ 5160018 w 12191954"/>
              <a:gd name="connsiteY20188" fmla="*/ 1134985 h 4397375"/>
              <a:gd name="connsiteX20189" fmla="*/ 5163711 w 12191954"/>
              <a:gd name="connsiteY20189" fmla="*/ 1136578 h 4397375"/>
              <a:gd name="connsiteX20190" fmla="*/ 5167932 w 12191954"/>
              <a:gd name="connsiteY20190" fmla="*/ 1136578 h 4397375"/>
              <a:gd name="connsiteX20191" fmla="*/ 5173206 w 12191954"/>
              <a:gd name="connsiteY20191" fmla="*/ 1136578 h 4397375"/>
              <a:gd name="connsiteX20192" fmla="*/ 5170042 w 12191954"/>
              <a:gd name="connsiteY20192" fmla="*/ 1142420 h 4397375"/>
              <a:gd name="connsiteX20193" fmla="*/ 5167932 w 12191954"/>
              <a:gd name="connsiteY20193" fmla="*/ 1147199 h 4397375"/>
              <a:gd name="connsiteX20194" fmla="*/ 5164767 w 12191954"/>
              <a:gd name="connsiteY20194" fmla="*/ 1150385 h 4397375"/>
              <a:gd name="connsiteX20195" fmla="*/ 5162658 w 12191954"/>
              <a:gd name="connsiteY20195" fmla="*/ 1153040 h 4397375"/>
              <a:gd name="connsiteX20196" fmla="*/ 5160018 w 12191954"/>
              <a:gd name="connsiteY20196" fmla="*/ 1155164 h 4397375"/>
              <a:gd name="connsiteX20197" fmla="*/ 5157383 w 12191954"/>
              <a:gd name="connsiteY20197" fmla="*/ 1156757 h 4397375"/>
              <a:gd name="connsiteX20198" fmla="*/ 5154218 w 12191954"/>
              <a:gd name="connsiteY20198" fmla="*/ 1157288 h 4397375"/>
              <a:gd name="connsiteX20199" fmla="*/ 5151582 w 12191954"/>
              <a:gd name="connsiteY20199" fmla="*/ 1157288 h 4397375"/>
              <a:gd name="connsiteX20200" fmla="*/ 5148944 w 12191954"/>
              <a:gd name="connsiteY20200" fmla="*/ 1157288 h 4397375"/>
              <a:gd name="connsiteX20201" fmla="*/ 5145777 w 12191954"/>
              <a:gd name="connsiteY20201" fmla="*/ 1156757 h 4397375"/>
              <a:gd name="connsiteX20202" fmla="*/ 5139449 w 12191954"/>
              <a:gd name="connsiteY20202" fmla="*/ 1154102 h 4397375"/>
              <a:gd name="connsiteX20203" fmla="*/ 5133120 w 12191954"/>
              <a:gd name="connsiteY20203" fmla="*/ 1151978 h 4397375"/>
              <a:gd name="connsiteX20204" fmla="*/ 5125207 w 12191954"/>
              <a:gd name="connsiteY20204" fmla="*/ 1148792 h 4397375"/>
              <a:gd name="connsiteX20205" fmla="*/ 5129426 w 12191954"/>
              <a:gd name="connsiteY20205" fmla="*/ 1140296 h 4397375"/>
              <a:gd name="connsiteX20206" fmla="*/ 5131009 w 12191954"/>
              <a:gd name="connsiteY20206" fmla="*/ 1137640 h 4397375"/>
              <a:gd name="connsiteX20207" fmla="*/ 5133646 w 12191954"/>
              <a:gd name="connsiteY20207" fmla="*/ 1134985 h 4397375"/>
              <a:gd name="connsiteX20208" fmla="*/ 5135228 w 12191954"/>
              <a:gd name="connsiteY20208" fmla="*/ 1133392 h 4397375"/>
              <a:gd name="connsiteX20209" fmla="*/ 5136812 w 12191954"/>
              <a:gd name="connsiteY20209" fmla="*/ 1132330 h 4397375"/>
              <a:gd name="connsiteX20210" fmla="*/ 5138921 w 12191954"/>
              <a:gd name="connsiteY20210" fmla="*/ 1131799 h 4397375"/>
              <a:gd name="connsiteX20211" fmla="*/ 5141030 w 12191954"/>
              <a:gd name="connsiteY20211" fmla="*/ 1131799 h 4397375"/>
              <a:gd name="connsiteX20212" fmla="*/ 5140504 w 12191954"/>
              <a:gd name="connsiteY20212" fmla="*/ 1121710 h 4397375"/>
              <a:gd name="connsiteX20213" fmla="*/ 5141030 w 12191954"/>
              <a:gd name="connsiteY20213" fmla="*/ 1117993 h 4397375"/>
              <a:gd name="connsiteX20214" fmla="*/ 5141559 w 12191954"/>
              <a:gd name="connsiteY20214" fmla="*/ 1114276 h 4397375"/>
              <a:gd name="connsiteX20215" fmla="*/ 5143669 w 12191954"/>
              <a:gd name="connsiteY20215" fmla="*/ 1108966 h 4397375"/>
              <a:gd name="connsiteX20216" fmla="*/ 5145777 w 12191954"/>
              <a:gd name="connsiteY20216" fmla="*/ 1104718 h 4397375"/>
              <a:gd name="connsiteX20217" fmla="*/ 5148416 w 12191954"/>
              <a:gd name="connsiteY20217" fmla="*/ 1101001 h 4397375"/>
              <a:gd name="connsiteX20218" fmla="*/ 5150525 w 12191954"/>
              <a:gd name="connsiteY20218" fmla="*/ 1096222 h 4397375"/>
              <a:gd name="connsiteX20219" fmla="*/ 5152636 w 12191954"/>
              <a:gd name="connsiteY20219" fmla="*/ 1090381 h 4397375"/>
              <a:gd name="connsiteX20220" fmla="*/ 5153162 w 12191954"/>
              <a:gd name="connsiteY20220" fmla="*/ 1087194 h 4397375"/>
              <a:gd name="connsiteX20221" fmla="*/ 5153162 w 12191954"/>
              <a:gd name="connsiteY20221" fmla="*/ 1082946 h 4397375"/>
              <a:gd name="connsiteX20222" fmla="*/ 5147360 w 12191954"/>
              <a:gd name="connsiteY20222" fmla="*/ 1078167 h 4397375"/>
              <a:gd name="connsiteX20223" fmla="*/ 5140504 w 12191954"/>
              <a:gd name="connsiteY20223" fmla="*/ 1074450 h 4397375"/>
              <a:gd name="connsiteX20224" fmla="*/ 5134173 w 12191954"/>
              <a:gd name="connsiteY20224" fmla="*/ 1072326 h 4397375"/>
              <a:gd name="connsiteX20225" fmla="*/ 5126789 w 12191954"/>
              <a:gd name="connsiteY20225" fmla="*/ 1070202 h 4397375"/>
              <a:gd name="connsiteX20226" fmla="*/ 5119931 w 12191954"/>
              <a:gd name="connsiteY20226" fmla="*/ 1069140 h 4397375"/>
              <a:gd name="connsiteX20227" fmla="*/ 5112021 w 12191954"/>
              <a:gd name="connsiteY20227" fmla="*/ 1068609 h 4397375"/>
              <a:gd name="connsiteX20228" fmla="*/ 5104638 w 12191954"/>
              <a:gd name="connsiteY20228" fmla="*/ 1068609 h 4397375"/>
              <a:gd name="connsiteX20229" fmla="*/ 5096724 w 12191954"/>
              <a:gd name="connsiteY20229" fmla="*/ 1069140 h 4397375"/>
              <a:gd name="connsiteX20230" fmla="*/ 5080374 w 12191954"/>
              <a:gd name="connsiteY20230" fmla="*/ 1070202 h 4397375"/>
              <a:gd name="connsiteX20231" fmla="*/ 5062963 w 12191954"/>
              <a:gd name="connsiteY20231" fmla="*/ 1071264 h 4397375"/>
              <a:gd name="connsiteX20232" fmla="*/ 5055049 w 12191954"/>
              <a:gd name="connsiteY20232" fmla="*/ 1071264 h 4397375"/>
              <a:gd name="connsiteX20233" fmla="*/ 5046079 w 12191954"/>
              <a:gd name="connsiteY20233" fmla="*/ 1071264 h 4397375"/>
              <a:gd name="connsiteX20234" fmla="*/ 5037105 w 12191954"/>
              <a:gd name="connsiteY20234" fmla="*/ 1070202 h 4397375"/>
              <a:gd name="connsiteX20235" fmla="*/ 5027607 w 12191954"/>
              <a:gd name="connsiteY20235" fmla="*/ 1069140 h 4397375"/>
              <a:gd name="connsiteX20236" fmla="*/ 5034468 w 12191954"/>
              <a:gd name="connsiteY20236" fmla="*/ 1056927 h 4397375"/>
              <a:gd name="connsiteX20237" fmla="*/ 5043440 w 12191954"/>
              <a:gd name="connsiteY20237" fmla="*/ 1038342 h 4397375"/>
              <a:gd name="connsiteX20238" fmla="*/ 5050827 w 12191954"/>
              <a:gd name="connsiteY20238" fmla="*/ 1021880 h 4397375"/>
              <a:gd name="connsiteX20239" fmla="*/ 5052410 w 12191954"/>
              <a:gd name="connsiteY20239" fmla="*/ 1017101 h 4397375"/>
              <a:gd name="connsiteX20240" fmla="*/ 5052410 w 12191954"/>
              <a:gd name="connsiteY20240" fmla="*/ 1016570 h 4397375"/>
              <a:gd name="connsiteX20241" fmla="*/ 5055576 w 12191954"/>
              <a:gd name="connsiteY20241" fmla="*/ 1013915 h 4397375"/>
              <a:gd name="connsiteX20242" fmla="*/ 5059270 w 12191954"/>
              <a:gd name="connsiteY20242" fmla="*/ 1010729 h 4397375"/>
              <a:gd name="connsiteX20243" fmla="*/ 5062963 w 12191954"/>
              <a:gd name="connsiteY20243" fmla="*/ 1008605 h 4397375"/>
              <a:gd name="connsiteX20244" fmla="*/ 5066656 w 12191954"/>
              <a:gd name="connsiteY20244" fmla="*/ 1006481 h 4397375"/>
              <a:gd name="connsiteX20245" fmla="*/ 5070878 w 12191954"/>
              <a:gd name="connsiteY20245" fmla="*/ 1005419 h 4397375"/>
              <a:gd name="connsiteX20246" fmla="*/ 3460310 w 12191954"/>
              <a:gd name="connsiteY20246" fmla="*/ 1004888 h 4397375"/>
              <a:gd name="connsiteX20247" fmla="*/ 3462995 w 12191954"/>
              <a:gd name="connsiteY20247" fmla="*/ 1004888 h 4397375"/>
              <a:gd name="connsiteX20248" fmla="*/ 3465680 w 12191954"/>
              <a:gd name="connsiteY20248" fmla="*/ 1004888 h 4397375"/>
              <a:gd name="connsiteX20249" fmla="*/ 3477493 w 12191954"/>
              <a:gd name="connsiteY20249" fmla="*/ 1007560 h 4397375"/>
              <a:gd name="connsiteX20250" fmla="*/ 3480715 w 12191954"/>
              <a:gd name="connsiteY20250" fmla="*/ 1008094 h 4397375"/>
              <a:gd name="connsiteX20251" fmla="*/ 3482863 w 12191954"/>
              <a:gd name="connsiteY20251" fmla="*/ 1008094 h 4397375"/>
              <a:gd name="connsiteX20252" fmla="*/ 3485547 w 12191954"/>
              <a:gd name="connsiteY20252" fmla="*/ 1007560 h 4397375"/>
              <a:gd name="connsiteX20253" fmla="*/ 3487695 w 12191954"/>
              <a:gd name="connsiteY20253" fmla="*/ 1006491 h 4397375"/>
              <a:gd name="connsiteX20254" fmla="*/ 3486621 w 12191954"/>
              <a:gd name="connsiteY20254" fmla="*/ 1015576 h 4397375"/>
              <a:gd name="connsiteX20255" fmla="*/ 3483937 w 12191954"/>
              <a:gd name="connsiteY20255" fmla="*/ 1021989 h 4397375"/>
              <a:gd name="connsiteX20256" fmla="*/ 3481789 w 12191954"/>
              <a:gd name="connsiteY20256" fmla="*/ 1027333 h 4397375"/>
              <a:gd name="connsiteX20257" fmla="*/ 3478567 w 12191954"/>
              <a:gd name="connsiteY20257" fmla="*/ 1032677 h 4397375"/>
              <a:gd name="connsiteX20258" fmla="*/ 3475346 w 12191954"/>
              <a:gd name="connsiteY20258" fmla="*/ 1037487 h 4397375"/>
              <a:gd name="connsiteX20259" fmla="*/ 3472660 w 12191954"/>
              <a:gd name="connsiteY20259" fmla="*/ 1042831 h 4397375"/>
              <a:gd name="connsiteX20260" fmla="*/ 3470512 w 12191954"/>
              <a:gd name="connsiteY20260" fmla="*/ 1049778 h 4397375"/>
              <a:gd name="connsiteX20261" fmla="*/ 3468902 w 12191954"/>
              <a:gd name="connsiteY20261" fmla="*/ 1058863 h 4397375"/>
              <a:gd name="connsiteX20262" fmla="*/ 3465680 w 12191954"/>
              <a:gd name="connsiteY20262" fmla="*/ 1054053 h 4397375"/>
              <a:gd name="connsiteX20263" fmla="*/ 3461384 w 12191954"/>
              <a:gd name="connsiteY20263" fmla="*/ 1049244 h 4397375"/>
              <a:gd name="connsiteX20264" fmla="*/ 3459237 w 12191954"/>
              <a:gd name="connsiteY20264" fmla="*/ 1047640 h 4397375"/>
              <a:gd name="connsiteX20265" fmla="*/ 3456551 w 12191954"/>
              <a:gd name="connsiteY20265" fmla="*/ 1046572 h 4397375"/>
              <a:gd name="connsiteX20266" fmla="*/ 3453867 w 12191954"/>
              <a:gd name="connsiteY20266" fmla="*/ 1045503 h 4397375"/>
              <a:gd name="connsiteX20267" fmla="*/ 3451182 w 12191954"/>
              <a:gd name="connsiteY20267" fmla="*/ 1045503 h 4397375"/>
              <a:gd name="connsiteX20268" fmla="*/ 3451719 w 12191954"/>
              <a:gd name="connsiteY20268" fmla="*/ 1042296 h 4397375"/>
              <a:gd name="connsiteX20269" fmla="*/ 3452256 w 12191954"/>
              <a:gd name="connsiteY20269" fmla="*/ 1039624 h 4397375"/>
              <a:gd name="connsiteX20270" fmla="*/ 3455478 w 12191954"/>
              <a:gd name="connsiteY20270" fmla="*/ 1034280 h 4397375"/>
              <a:gd name="connsiteX20271" fmla="*/ 3458163 w 12191954"/>
              <a:gd name="connsiteY20271" fmla="*/ 1030005 h 4397375"/>
              <a:gd name="connsiteX20272" fmla="*/ 3461384 w 12191954"/>
              <a:gd name="connsiteY20272" fmla="*/ 1026799 h 4397375"/>
              <a:gd name="connsiteX20273" fmla="*/ 3462458 w 12191954"/>
              <a:gd name="connsiteY20273" fmla="*/ 1024126 h 4397375"/>
              <a:gd name="connsiteX20274" fmla="*/ 3462458 w 12191954"/>
              <a:gd name="connsiteY20274" fmla="*/ 1022523 h 4397375"/>
              <a:gd name="connsiteX20275" fmla="*/ 3461921 w 12191954"/>
              <a:gd name="connsiteY20275" fmla="*/ 1021989 h 4397375"/>
              <a:gd name="connsiteX20276" fmla="*/ 3460847 w 12191954"/>
              <a:gd name="connsiteY20276" fmla="*/ 1020920 h 4397375"/>
              <a:gd name="connsiteX20277" fmla="*/ 3458163 w 12191954"/>
              <a:gd name="connsiteY20277" fmla="*/ 1020386 h 4397375"/>
              <a:gd name="connsiteX20278" fmla="*/ 3451182 w 12191954"/>
              <a:gd name="connsiteY20278" fmla="*/ 1019317 h 4397375"/>
              <a:gd name="connsiteX20279" fmla="*/ 3451719 w 12191954"/>
              <a:gd name="connsiteY20279" fmla="*/ 1014507 h 4397375"/>
              <a:gd name="connsiteX20280" fmla="*/ 3452256 w 12191954"/>
              <a:gd name="connsiteY20280" fmla="*/ 1010766 h 4397375"/>
              <a:gd name="connsiteX20281" fmla="*/ 3453867 w 12191954"/>
              <a:gd name="connsiteY20281" fmla="*/ 1008094 h 4397375"/>
              <a:gd name="connsiteX20282" fmla="*/ 3456015 w 12191954"/>
              <a:gd name="connsiteY20282" fmla="*/ 1006491 h 4397375"/>
              <a:gd name="connsiteX20283" fmla="*/ 3457625 w 12191954"/>
              <a:gd name="connsiteY20283" fmla="*/ 1005422 h 4397375"/>
              <a:gd name="connsiteX20284" fmla="*/ 3264914 w 12191954"/>
              <a:gd name="connsiteY20284" fmla="*/ 1004888 h 4397375"/>
              <a:gd name="connsiteX20285" fmla="*/ 3269147 w 12191954"/>
              <a:gd name="connsiteY20285" fmla="*/ 1004888 h 4397375"/>
              <a:gd name="connsiteX20286" fmla="*/ 3273381 w 12191954"/>
              <a:gd name="connsiteY20286" fmla="*/ 1005419 h 4397375"/>
              <a:gd name="connsiteX20287" fmla="*/ 3278143 w 12191954"/>
              <a:gd name="connsiteY20287" fmla="*/ 1006482 h 4397375"/>
              <a:gd name="connsiteX20288" fmla="*/ 3281847 w 12191954"/>
              <a:gd name="connsiteY20288" fmla="*/ 1007544 h 4397375"/>
              <a:gd name="connsiteX20289" fmla="*/ 3290843 w 12191954"/>
              <a:gd name="connsiteY20289" fmla="*/ 1011795 h 4397375"/>
              <a:gd name="connsiteX20290" fmla="*/ 3300368 w 12191954"/>
              <a:gd name="connsiteY20290" fmla="*/ 1017108 h 4397375"/>
              <a:gd name="connsiteX20291" fmla="*/ 3309893 w 12191954"/>
              <a:gd name="connsiteY20291" fmla="*/ 1023483 h 4397375"/>
              <a:gd name="connsiteX20292" fmla="*/ 3330001 w 12191954"/>
              <a:gd name="connsiteY20292" fmla="*/ 1036766 h 4397375"/>
              <a:gd name="connsiteX20293" fmla="*/ 3340585 w 12191954"/>
              <a:gd name="connsiteY20293" fmla="*/ 1044204 h 4397375"/>
              <a:gd name="connsiteX20294" fmla="*/ 3351168 w 12191954"/>
              <a:gd name="connsiteY20294" fmla="*/ 1051111 h 4397375"/>
              <a:gd name="connsiteX20295" fmla="*/ 3362810 w 12191954"/>
              <a:gd name="connsiteY20295" fmla="*/ 1058018 h 4397375"/>
              <a:gd name="connsiteX20296" fmla="*/ 3373923 w 12191954"/>
              <a:gd name="connsiteY20296" fmla="*/ 1063331 h 4397375"/>
              <a:gd name="connsiteX20297" fmla="*/ 3385035 w 12191954"/>
              <a:gd name="connsiteY20297" fmla="*/ 1067582 h 4397375"/>
              <a:gd name="connsiteX20298" fmla="*/ 3391385 w 12191954"/>
              <a:gd name="connsiteY20298" fmla="*/ 1069175 h 4397375"/>
              <a:gd name="connsiteX20299" fmla="*/ 3397206 w 12191954"/>
              <a:gd name="connsiteY20299" fmla="*/ 1070238 h 4397375"/>
              <a:gd name="connsiteX20300" fmla="*/ 3392973 w 12191954"/>
              <a:gd name="connsiteY20300" fmla="*/ 1075020 h 4397375"/>
              <a:gd name="connsiteX20301" fmla="*/ 3388739 w 12191954"/>
              <a:gd name="connsiteY20301" fmla="*/ 1080864 h 4397375"/>
              <a:gd name="connsiteX20302" fmla="*/ 3384506 w 12191954"/>
              <a:gd name="connsiteY20302" fmla="*/ 1087771 h 4397375"/>
              <a:gd name="connsiteX20303" fmla="*/ 3381860 w 12191954"/>
              <a:gd name="connsiteY20303" fmla="*/ 1094678 h 4397375"/>
              <a:gd name="connsiteX20304" fmla="*/ 3378685 w 12191954"/>
              <a:gd name="connsiteY20304" fmla="*/ 1103179 h 4397375"/>
              <a:gd name="connsiteX20305" fmla="*/ 3376568 w 12191954"/>
              <a:gd name="connsiteY20305" fmla="*/ 1112742 h 4397375"/>
              <a:gd name="connsiteX20306" fmla="*/ 3374451 w 12191954"/>
              <a:gd name="connsiteY20306" fmla="*/ 1123368 h 4397375"/>
              <a:gd name="connsiteX20307" fmla="*/ 3373393 w 12191954"/>
              <a:gd name="connsiteY20307" fmla="*/ 1134526 h 4397375"/>
              <a:gd name="connsiteX20308" fmla="*/ 3370748 w 12191954"/>
              <a:gd name="connsiteY20308" fmla="*/ 1129744 h 4397375"/>
              <a:gd name="connsiteX20309" fmla="*/ 3368631 w 12191954"/>
              <a:gd name="connsiteY20309" fmla="*/ 1127087 h 4397375"/>
              <a:gd name="connsiteX20310" fmla="*/ 3365985 w 12191954"/>
              <a:gd name="connsiteY20310" fmla="*/ 1124962 h 4397375"/>
              <a:gd name="connsiteX20311" fmla="*/ 3364398 w 12191954"/>
              <a:gd name="connsiteY20311" fmla="*/ 1123900 h 4397375"/>
              <a:gd name="connsiteX20312" fmla="*/ 3362281 w 12191954"/>
              <a:gd name="connsiteY20312" fmla="*/ 1123900 h 4397375"/>
              <a:gd name="connsiteX20313" fmla="*/ 3359635 w 12191954"/>
              <a:gd name="connsiteY20313" fmla="*/ 1124431 h 4397375"/>
              <a:gd name="connsiteX20314" fmla="*/ 3355401 w 12191954"/>
              <a:gd name="connsiteY20314" fmla="*/ 1128150 h 4397375"/>
              <a:gd name="connsiteX20315" fmla="*/ 3350639 w 12191954"/>
              <a:gd name="connsiteY20315" fmla="*/ 1131869 h 4397375"/>
              <a:gd name="connsiteX20316" fmla="*/ 3347993 w 12191954"/>
              <a:gd name="connsiteY20316" fmla="*/ 1133463 h 4397375"/>
              <a:gd name="connsiteX20317" fmla="*/ 3344818 w 12191954"/>
              <a:gd name="connsiteY20317" fmla="*/ 1135057 h 4397375"/>
              <a:gd name="connsiteX20318" fmla="*/ 3342173 w 12191954"/>
              <a:gd name="connsiteY20318" fmla="*/ 1136651 h 4397375"/>
              <a:gd name="connsiteX20319" fmla="*/ 3338998 w 12191954"/>
              <a:gd name="connsiteY20319" fmla="*/ 1136651 h 4397375"/>
              <a:gd name="connsiteX20320" fmla="*/ 3335293 w 12191954"/>
              <a:gd name="connsiteY20320" fmla="*/ 1135588 h 4397375"/>
              <a:gd name="connsiteX20321" fmla="*/ 3331060 w 12191954"/>
              <a:gd name="connsiteY20321" fmla="*/ 1134526 h 4397375"/>
              <a:gd name="connsiteX20322" fmla="*/ 3330531 w 12191954"/>
              <a:gd name="connsiteY20322" fmla="*/ 1128681 h 4397375"/>
              <a:gd name="connsiteX20323" fmla="*/ 3330531 w 12191954"/>
              <a:gd name="connsiteY20323" fmla="*/ 1123368 h 4397375"/>
              <a:gd name="connsiteX20324" fmla="*/ 3330531 w 12191954"/>
              <a:gd name="connsiteY20324" fmla="*/ 1118587 h 4397375"/>
              <a:gd name="connsiteX20325" fmla="*/ 3331060 w 12191954"/>
              <a:gd name="connsiteY20325" fmla="*/ 1114867 h 4397375"/>
              <a:gd name="connsiteX20326" fmla="*/ 3332648 w 12191954"/>
              <a:gd name="connsiteY20326" fmla="*/ 1112211 h 4397375"/>
              <a:gd name="connsiteX20327" fmla="*/ 3333177 w 12191954"/>
              <a:gd name="connsiteY20327" fmla="*/ 1109554 h 4397375"/>
              <a:gd name="connsiteX20328" fmla="*/ 3335293 w 12191954"/>
              <a:gd name="connsiteY20328" fmla="*/ 1104773 h 4397375"/>
              <a:gd name="connsiteX20329" fmla="*/ 3338468 w 12191954"/>
              <a:gd name="connsiteY20329" fmla="*/ 1101054 h 4397375"/>
              <a:gd name="connsiteX20330" fmla="*/ 3340585 w 12191954"/>
              <a:gd name="connsiteY20330" fmla="*/ 1096272 h 4397375"/>
              <a:gd name="connsiteX20331" fmla="*/ 3342173 w 12191954"/>
              <a:gd name="connsiteY20331" fmla="*/ 1094147 h 4397375"/>
              <a:gd name="connsiteX20332" fmla="*/ 3342702 w 12191954"/>
              <a:gd name="connsiteY20332" fmla="*/ 1090959 h 4397375"/>
              <a:gd name="connsiteX20333" fmla="*/ 3343231 w 12191954"/>
              <a:gd name="connsiteY20333" fmla="*/ 1087240 h 4397375"/>
              <a:gd name="connsiteX20334" fmla="*/ 3343231 w 12191954"/>
              <a:gd name="connsiteY20334" fmla="*/ 1082989 h 4397375"/>
              <a:gd name="connsiteX20335" fmla="*/ 3337410 w 12191954"/>
              <a:gd name="connsiteY20335" fmla="*/ 1078208 h 4397375"/>
              <a:gd name="connsiteX20336" fmla="*/ 3330531 w 12191954"/>
              <a:gd name="connsiteY20336" fmla="*/ 1074488 h 4397375"/>
              <a:gd name="connsiteX20337" fmla="*/ 3324181 w 12191954"/>
              <a:gd name="connsiteY20337" fmla="*/ 1072363 h 4397375"/>
              <a:gd name="connsiteX20338" fmla="*/ 3316773 w 12191954"/>
              <a:gd name="connsiteY20338" fmla="*/ 1070238 h 4397375"/>
              <a:gd name="connsiteX20339" fmla="*/ 3309893 w 12191954"/>
              <a:gd name="connsiteY20339" fmla="*/ 1069175 h 4397375"/>
              <a:gd name="connsiteX20340" fmla="*/ 3303014 w 12191954"/>
              <a:gd name="connsiteY20340" fmla="*/ 1068644 h 4397375"/>
              <a:gd name="connsiteX20341" fmla="*/ 3295076 w 12191954"/>
              <a:gd name="connsiteY20341" fmla="*/ 1068644 h 4397375"/>
              <a:gd name="connsiteX20342" fmla="*/ 3286609 w 12191954"/>
              <a:gd name="connsiteY20342" fmla="*/ 1069175 h 4397375"/>
              <a:gd name="connsiteX20343" fmla="*/ 3270735 w 12191954"/>
              <a:gd name="connsiteY20343" fmla="*/ 1070238 h 4397375"/>
              <a:gd name="connsiteX20344" fmla="*/ 3253801 w 12191954"/>
              <a:gd name="connsiteY20344" fmla="*/ 1071301 h 4397375"/>
              <a:gd name="connsiteX20345" fmla="*/ 3244806 w 12191954"/>
              <a:gd name="connsiteY20345" fmla="*/ 1071301 h 4397375"/>
              <a:gd name="connsiteX20346" fmla="*/ 3235809 w 12191954"/>
              <a:gd name="connsiteY20346" fmla="*/ 1071301 h 4397375"/>
              <a:gd name="connsiteX20347" fmla="*/ 3226814 w 12191954"/>
              <a:gd name="connsiteY20347" fmla="*/ 1070238 h 4397375"/>
              <a:gd name="connsiteX20348" fmla="*/ 3217818 w 12191954"/>
              <a:gd name="connsiteY20348" fmla="*/ 1069175 h 4397375"/>
              <a:gd name="connsiteX20349" fmla="*/ 3224697 w 12191954"/>
              <a:gd name="connsiteY20349" fmla="*/ 1056956 h 4397375"/>
              <a:gd name="connsiteX20350" fmla="*/ 3233164 w 12191954"/>
              <a:gd name="connsiteY20350" fmla="*/ 1038360 h 4397375"/>
              <a:gd name="connsiteX20351" fmla="*/ 3241101 w 12191954"/>
              <a:gd name="connsiteY20351" fmla="*/ 1021890 h 4397375"/>
              <a:gd name="connsiteX20352" fmla="*/ 3242160 w 12191954"/>
              <a:gd name="connsiteY20352" fmla="*/ 1017108 h 4397375"/>
              <a:gd name="connsiteX20353" fmla="*/ 3242160 w 12191954"/>
              <a:gd name="connsiteY20353" fmla="*/ 1016577 h 4397375"/>
              <a:gd name="connsiteX20354" fmla="*/ 3245334 w 12191954"/>
              <a:gd name="connsiteY20354" fmla="*/ 1013920 h 4397375"/>
              <a:gd name="connsiteX20355" fmla="*/ 3249568 w 12191954"/>
              <a:gd name="connsiteY20355" fmla="*/ 1010732 h 4397375"/>
              <a:gd name="connsiteX20356" fmla="*/ 3252743 w 12191954"/>
              <a:gd name="connsiteY20356" fmla="*/ 1008607 h 4397375"/>
              <a:gd name="connsiteX20357" fmla="*/ 3256976 w 12191954"/>
              <a:gd name="connsiteY20357" fmla="*/ 1006482 h 4397375"/>
              <a:gd name="connsiteX20358" fmla="*/ 3260681 w 12191954"/>
              <a:gd name="connsiteY20358" fmla="*/ 1005419 h 4397375"/>
              <a:gd name="connsiteX20359" fmla="*/ 6542003 w 12191954"/>
              <a:gd name="connsiteY20359" fmla="*/ 996950 h 4397375"/>
              <a:gd name="connsiteX20360" fmla="*/ 6543074 w 12191954"/>
              <a:gd name="connsiteY20360" fmla="*/ 1001648 h 4397375"/>
              <a:gd name="connsiteX20361" fmla="*/ 6544681 w 12191954"/>
              <a:gd name="connsiteY20361" fmla="*/ 1006869 h 4397375"/>
              <a:gd name="connsiteX20362" fmla="*/ 6545217 w 12191954"/>
              <a:gd name="connsiteY20362" fmla="*/ 1012612 h 4397375"/>
              <a:gd name="connsiteX20363" fmla="*/ 6545217 w 12191954"/>
              <a:gd name="connsiteY20363" fmla="*/ 1019399 h 4397375"/>
              <a:gd name="connsiteX20364" fmla="*/ 6544681 w 12191954"/>
              <a:gd name="connsiteY20364" fmla="*/ 1033495 h 4397375"/>
              <a:gd name="connsiteX20365" fmla="*/ 6544146 w 12191954"/>
              <a:gd name="connsiteY20365" fmla="*/ 1040804 h 4397375"/>
              <a:gd name="connsiteX20366" fmla="*/ 6542538 w 12191954"/>
              <a:gd name="connsiteY20366" fmla="*/ 1048112 h 4397375"/>
              <a:gd name="connsiteX20367" fmla="*/ 6540931 w 12191954"/>
              <a:gd name="connsiteY20367" fmla="*/ 1054377 h 4397375"/>
              <a:gd name="connsiteX20368" fmla="*/ 6539324 w 12191954"/>
              <a:gd name="connsiteY20368" fmla="*/ 1060120 h 4397375"/>
              <a:gd name="connsiteX20369" fmla="*/ 6536645 w 12191954"/>
              <a:gd name="connsiteY20369" fmla="*/ 1065341 h 4397375"/>
              <a:gd name="connsiteX20370" fmla="*/ 6533966 w 12191954"/>
              <a:gd name="connsiteY20370" fmla="*/ 1070039 h 4397375"/>
              <a:gd name="connsiteX20371" fmla="*/ 6530751 w 12191954"/>
              <a:gd name="connsiteY20371" fmla="*/ 1073172 h 4397375"/>
              <a:gd name="connsiteX20372" fmla="*/ 6529144 w 12191954"/>
              <a:gd name="connsiteY20372" fmla="*/ 1074216 h 4397375"/>
              <a:gd name="connsiteX20373" fmla="*/ 6526465 w 12191954"/>
              <a:gd name="connsiteY20373" fmla="*/ 1074738 h 4397375"/>
              <a:gd name="connsiteX20374" fmla="*/ 6524857 w 12191954"/>
              <a:gd name="connsiteY20374" fmla="*/ 1074738 h 4397375"/>
              <a:gd name="connsiteX20375" fmla="*/ 6522178 w 12191954"/>
              <a:gd name="connsiteY20375" fmla="*/ 1074738 h 4397375"/>
              <a:gd name="connsiteX20376" fmla="*/ 6520035 w 12191954"/>
              <a:gd name="connsiteY20376" fmla="*/ 1074216 h 4397375"/>
              <a:gd name="connsiteX20377" fmla="*/ 6517356 w 12191954"/>
              <a:gd name="connsiteY20377" fmla="*/ 1073172 h 4397375"/>
              <a:gd name="connsiteX20378" fmla="*/ 6516285 w 12191954"/>
              <a:gd name="connsiteY20378" fmla="*/ 1062730 h 4397375"/>
              <a:gd name="connsiteX20379" fmla="*/ 6515749 w 12191954"/>
              <a:gd name="connsiteY20379" fmla="*/ 1050723 h 4397375"/>
              <a:gd name="connsiteX20380" fmla="*/ 6515213 w 12191954"/>
              <a:gd name="connsiteY20380" fmla="*/ 1031406 h 4397375"/>
              <a:gd name="connsiteX20381" fmla="*/ 6514677 w 12191954"/>
              <a:gd name="connsiteY20381" fmla="*/ 1025664 h 4397375"/>
              <a:gd name="connsiteX20382" fmla="*/ 6514142 w 12191954"/>
              <a:gd name="connsiteY20382" fmla="*/ 1024097 h 4397375"/>
              <a:gd name="connsiteX20383" fmla="*/ 6513070 w 12191954"/>
              <a:gd name="connsiteY20383" fmla="*/ 1023053 h 4397375"/>
              <a:gd name="connsiteX20384" fmla="*/ 6511998 w 12191954"/>
              <a:gd name="connsiteY20384" fmla="*/ 1024619 h 4397375"/>
              <a:gd name="connsiteX20385" fmla="*/ 6510391 w 12191954"/>
              <a:gd name="connsiteY20385" fmla="*/ 1026186 h 4397375"/>
              <a:gd name="connsiteX20386" fmla="*/ 6506105 w 12191954"/>
              <a:gd name="connsiteY20386" fmla="*/ 1035061 h 4397375"/>
              <a:gd name="connsiteX20387" fmla="*/ 6503962 w 12191954"/>
              <a:gd name="connsiteY20387" fmla="*/ 1031406 h 4397375"/>
              <a:gd name="connsiteX20388" fmla="*/ 6502354 w 12191954"/>
              <a:gd name="connsiteY20388" fmla="*/ 1027752 h 4397375"/>
              <a:gd name="connsiteX20389" fmla="*/ 6502354 w 12191954"/>
              <a:gd name="connsiteY20389" fmla="*/ 1024619 h 4397375"/>
              <a:gd name="connsiteX20390" fmla="*/ 6503962 w 12191954"/>
              <a:gd name="connsiteY20390" fmla="*/ 1020965 h 4397375"/>
              <a:gd name="connsiteX20391" fmla="*/ 6505033 w 12191954"/>
              <a:gd name="connsiteY20391" fmla="*/ 1017833 h 4397375"/>
              <a:gd name="connsiteX20392" fmla="*/ 6507176 w 12191954"/>
              <a:gd name="connsiteY20392" fmla="*/ 1014700 h 4397375"/>
              <a:gd name="connsiteX20393" fmla="*/ 6509855 w 12191954"/>
              <a:gd name="connsiteY20393" fmla="*/ 1011568 h 4397375"/>
              <a:gd name="connsiteX20394" fmla="*/ 6513070 w 12191954"/>
              <a:gd name="connsiteY20394" fmla="*/ 1008435 h 4397375"/>
              <a:gd name="connsiteX20395" fmla="*/ 6516821 w 12191954"/>
              <a:gd name="connsiteY20395" fmla="*/ 1006347 h 4397375"/>
              <a:gd name="connsiteX20396" fmla="*/ 6520571 w 12191954"/>
              <a:gd name="connsiteY20396" fmla="*/ 1003737 h 4397375"/>
              <a:gd name="connsiteX20397" fmla="*/ 6528072 w 12191954"/>
              <a:gd name="connsiteY20397" fmla="*/ 1000082 h 4397375"/>
              <a:gd name="connsiteX20398" fmla="*/ 6536109 w 12191954"/>
              <a:gd name="connsiteY20398" fmla="*/ 997472 h 4397375"/>
              <a:gd name="connsiteX20399" fmla="*/ 6539324 w 12191954"/>
              <a:gd name="connsiteY20399" fmla="*/ 997472 h 4397375"/>
              <a:gd name="connsiteX20400" fmla="*/ 5768946 w 12191954"/>
              <a:gd name="connsiteY20400" fmla="*/ 971550 h 4397375"/>
              <a:gd name="connsiteX20401" fmla="*/ 5768423 w 12191954"/>
              <a:gd name="connsiteY20401" fmla="*/ 981604 h 4397375"/>
              <a:gd name="connsiteX20402" fmla="*/ 5767375 w 12191954"/>
              <a:gd name="connsiteY20402" fmla="*/ 989012 h 4397375"/>
              <a:gd name="connsiteX20403" fmla="*/ 5765282 w 12191954"/>
              <a:gd name="connsiteY20403" fmla="*/ 996421 h 4397375"/>
              <a:gd name="connsiteX20404" fmla="*/ 5763189 w 12191954"/>
              <a:gd name="connsiteY20404" fmla="*/ 1001712 h 4397375"/>
              <a:gd name="connsiteX20405" fmla="*/ 5760049 w 12191954"/>
              <a:gd name="connsiteY20405" fmla="*/ 1006475 h 4397375"/>
              <a:gd name="connsiteX20406" fmla="*/ 5757432 w 12191954"/>
              <a:gd name="connsiteY20406" fmla="*/ 1010179 h 4397375"/>
              <a:gd name="connsiteX20407" fmla="*/ 5753769 w 12191954"/>
              <a:gd name="connsiteY20407" fmla="*/ 1012825 h 4397375"/>
              <a:gd name="connsiteX20408" fmla="*/ 5750105 w 12191954"/>
              <a:gd name="connsiteY20408" fmla="*/ 1014942 h 4397375"/>
              <a:gd name="connsiteX20409" fmla="*/ 5745919 w 12191954"/>
              <a:gd name="connsiteY20409" fmla="*/ 1015471 h 4397375"/>
              <a:gd name="connsiteX20410" fmla="*/ 5742779 w 12191954"/>
              <a:gd name="connsiteY20410" fmla="*/ 1016000 h 4397375"/>
              <a:gd name="connsiteX20411" fmla="*/ 5738591 w 12191954"/>
              <a:gd name="connsiteY20411" fmla="*/ 1016000 h 4397375"/>
              <a:gd name="connsiteX20412" fmla="*/ 5734406 w 12191954"/>
              <a:gd name="connsiteY20412" fmla="*/ 1015471 h 4397375"/>
              <a:gd name="connsiteX20413" fmla="*/ 5730743 w 12191954"/>
              <a:gd name="connsiteY20413" fmla="*/ 1014412 h 4397375"/>
              <a:gd name="connsiteX20414" fmla="*/ 5727080 w 12191954"/>
              <a:gd name="connsiteY20414" fmla="*/ 1012825 h 4397375"/>
              <a:gd name="connsiteX20415" fmla="*/ 5721323 w 12191954"/>
              <a:gd name="connsiteY20415" fmla="*/ 1010179 h 4397375"/>
              <a:gd name="connsiteX20416" fmla="*/ 5723416 w 12191954"/>
              <a:gd name="connsiteY20416" fmla="*/ 1003829 h 4397375"/>
              <a:gd name="connsiteX20417" fmla="*/ 5724987 w 12191954"/>
              <a:gd name="connsiteY20417" fmla="*/ 999596 h 4397375"/>
              <a:gd name="connsiteX20418" fmla="*/ 5726555 w 12191954"/>
              <a:gd name="connsiteY20418" fmla="*/ 994833 h 4397375"/>
              <a:gd name="connsiteX20419" fmla="*/ 5729173 w 12191954"/>
              <a:gd name="connsiteY20419" fmla="*/ 990600 h 4397375"/>
              <a:gd name="connsiteX20420" fmla="*/ 5731265 w 12191954"/>
              <a:gd name="connsiteY20420" fmla="*/ 986896 h 4397375"/>
              <a:gd name="connsiteX20421" fmla="*/ 5733882 w 12191954"/>
              <a:gd name="connsiteY20421" fmla="*/ 983721 h 4397375"/>
              <a:gd name="connsiteX20422" fmla="*/ 5736499 w 12191954"/>
              <a:gd name="connsiteY20422" fmla="*/ 981604 h 4397375"/>
              <a:gd name="connsiteX20423" fmla="*/ 5740162 w 12191954"/>
              <a:gd name="connsiteY20423" fmla="*/ 978958 h 4397375"/>
              <a:gd name="connsiteX20424" fmla="*/ 5743302 w 12191954"/>
              <a:gd name="connsiteY20424" fmla="*/ 977371 h 4397375"/>
              <a:gd name="connsiteX20425" fmla="*/ 5746443 w 12191954"/>
              <a:gd name="connsiteY20425" fmla="*/ 975783 h 4397375"/>
              <a:gd name="connsiteX20426" fmla="*/ 5753769 w 12191954"/>
              <a:gd name="connsiteY20426" fmla="*/ 973667 h 4397375"/>
              <a:gd name="connsiteX20427" fmla="*/ 5761095 w 12191954"/>
              <a:gd name="connsiteY20427" fmla="*/ 972608 h 4397375"/>
              <a:gd name="connsiteX20428" fmla="*/ 3959191 w 12191954"/>
              <a:gd name="connsiteY20428" fmla="*/ 971550 h 4397375"/>
              <a:gd name="connsiteX20429" fmla="*/ 3958668 w 12191954"/>
              <a:gd name="connsiteY20429" fmla="*/ 981604 h 4397375"/>
              <a:gd name="connsiteX20430" fmla="*/ 3957621 w 12191954"/>
              <a:gd name="connsiteY20430" fmla="*/ 989012 h 4397375"/>
              <a:gd name="connsiteX20431" fmla="*/ 3955529 w 12191954"/>
              <a:gd name="connsiteY20431" fmla="*/ 996421 h 4397375"/>
              <a:gd name="connsiteX20432" fmla="*/ 3953434 w 12191954"/>
              <a:gd name="connsiteY20432" fmla="*/ 1001712 h 4397375"/>
              <a:gd name="connsiteX20433" fmla="*/ 3950295 w 12191954"/>
              <a:gd name="connsiteY20433" fmla="*/ 1006475 h 4397375"/>
              <a:gd name="connsiteX20434" fmla="*/ 3947155 w 12191954"/>
              <a:gd name="connsiteY20434" fmla="*/ 1010179 h 4397375"/>
              <a:gd name="connsiteX20435" fmla="*/ 3944014 w 12191954"/>
              <a:gd name="connsiteY20435" fmla="*/ 1012825 h 4397375"/>
              <a:gd name="connsiteX20436" fmla="*/ 3939827 w 12191954"/>
              <a:gd name="connsiteY20436" fmla="*/ 1014942 h 4397375"/>
              <a:gd name="connsiteX20437" fmla="*/ 3936165 w 12191954"/>
              <a:gd name="connsiteY20437" fmla="*/ 1015471 h 4397375"/>
              <a:gd name="connsiteX20438" fmla="*/ 3932501 w 12191954"/>
              <a:gd name="connsiteY20438" fmla="*/ 1016000 h 4397375"/>
              <a:gd name="connsiteX20439" fmla="*/ 3928314 w 12191954"/>
              <a:gd name="connsiteY20439" fmla="*/ 1016000 h 4397375"/>
              <a:gd name="connsiteX20440" fmla="*/ 3924650 w 12191954"/>
              <a:gd name="connsiteY20440" fmla="*/ 1015471 h 4397375"/>
              <a:gd name="connsiteX20441" fmla="*/ 3920987 w 12191954"/>
              <a:gd name="connsiteY20441" fmla="*/ 1014412 h 4397375"/>
              <a:gd name="connsiteX20442" fmla="*/ 3917847 w 12191954"/>
              <a:gd name="connsiteY20442" fmla="*/ 1012825 h 4397375"/>
              <a:gd name="connsiteX20443" fmla="*/ 3911566 w 12191954"/>
              <a:gd name="connsiteY20443" fmla="*/ 1010179 h 4397375"/>
              <a:gd name="connsiteX20444" fmla="*/ 3913137 w 12191954"/>
              <a:gd name="connsiteY20444" fmla="*/ 1003829 h 4397375"/>
              <a:gd name="connsiteX20445" fmla="*/ 3914706 w 12191954"/>
              <a:gd name="connsiteY20445" fmla="*/ 999596 h 4397375"/>
              <a:gd name="connsiteX20446" fmla="*/ 3916277 w 12191954"/>
              <a:gd name="connsiteY20446" fmla="*/ 994833 h 4397375"/>
              <a:gd name="connsiteX20447" fmla="*/ 3918894 w 12191954"/>
              <a:gd name="connsiteY20447" fmla="*/ 990600 h 4397375"/>
              <a:gd name="connsiteX20448" fmla="*/ 3920987 w 12191954"/>
              <a:gd name="connsiteY20448" fmla="*/ 986896 h 4397375"/>
              <a:gd name="connsiteX20449" fmla="*/ 3924128 w 12191954"/>
              <a:gd name="connsiteY20449" fmla="*/ 983721 h 4397375"/>
              <a:gd name="connsiteX20450" fmla="*/ 3927267 w 12191954"/>
              <a:gd name="connsiteY20450" fmla="*/ 981604 h 4397375"/>
              <a:gd name="connsiteX20451" fmla="*/ 3929885 w 12191954"/>
              <a:gd name="connsiteY20451" fmla="*/ 978958 h 4397375"/>
              <a:gd name="connsiteX20452" fmla="*/ 3933024 w 12191954"/>
              <a:gd name="connsiteY20452" fmla="*/ 977371 h 4397375"/>
              <a:gd name="connsiteX20453" fmla="*/ 3936165 w 12191954"/>
              <a:gd name="connsiteY20453" fmla="*/ 975783 h 4397375"/>
              <a:gd name="connsiteX20454" fmla="*/ 3943490 w 12191954"/>
              <a:gd name="connsiteY20454" fmla="*/ 973667 h 4397375"/>
              <a:gd name="connsiteX20455" fmla="*/ 3950818 w 12191954"/>
              <a:gd name="connsiteY20455" fmla="*/ 972608 h 4397375"/>
              <a:gd name="connsiteX20456" fmla="*/ 5572105 w 12191954"/>
              <a:gd name="connsiteY20456" fmla="*/ 969963 h 4397375"/>
              <a:gd name="connsiteX20457" fmla="*/ 5608087 w 12191954"/>
              <a:gd name="connsiteY20457" fmla="*/ 970495 h 4397375"/>
              <a:gd name="connsiteX20458" fmla="*/ 5606498 w 12191954"/>
              <a:gd name="connsiteY20458" fmla="*/ 986464 h 4397375"/>
              <a:gd name="connsiteX20459" fmla="*/ 5605441 w 12191954"/>
              <a:gd name="connsiteY20459" fmla="*/ 999238 h 4397375"/>
              <a:gd name="connsiteX20460" fmla="*/ 5605441 w 12191954"/>
              <a:gd name="connsiteY20460" fmla="*/ 1008287 h 4397375"/>
              <a:gd name="connsiteX20461" fmla="*/ 5606498 w 12191954"/>
              <a:gd name="connsiteY20461" fmla="*/ 1015739 h 4397375"/>
              <a:gd name="connsiteX20462" fmla="*/ 5607558 w 12191954"/>
              <a:gd name="connsiteY20462" fmla="*/ 1020530 h 4397375"/>
              <a:gd name="connsiteX20463" fmla="*/ 5608616 w 12191954"/>
              <a:gd name="connsiteY20463" fmla="*/ 1021594 h 4397375"/>
              <a:gd name="connsiteX20464" fmla="*/ 5610204 w 12191954"/>
              <a:gd name="connsiteY20464" fmla="*/ 1022659 h 4397375"/>
              <a:gd name="connsiteX20465" fmla="*/ 5611261 w 12191954"/>
              <a:gd name="connsiteY20465" fmla="*/ 1024256 h 4397375"/>
              <a:gd name="connsiteX20466" fmla="*/ 5612320 w 12191954"/>
              <a:gd name="connsiteY20466" fmla="*/ 1024256 h 4397375"/>
              <a:gd name="connsiteX20467" fmla="*/ 5615495 w 12191954"/>
              <a:gd name="connsiteY20467" fmla="*/ 1024256 h 4397375"/>
              <a:gd name="connsiteX20468" fmla="*/ 5618669 w 12191954"/>
              <a:gd name="connsiteY20468" fmla="*/ 1023191 h 4397375"/>
              <a:gd name="connsiteX20469" fmla="*/ 5622373 w 12191954"/>
              <a:gd name="connsiteY20469" fmla="*/ 1021594 h 4397375"/>
              <a:gd name="connsiteX20470" fmla="*/ 5629781 w 12191954"/>
              <a:gd name="connsiteY20470" fmla="*/ 1018933 h 4397375"/>
              <a:gd name="connsiteX20471" fmla="*/ 5633486 w 12191954"/>
              <a:gd name="connsiteY20471" fmla="*/ 1017868 h 4397375"/>
              <a:gd name="connsiteX20472" fmla="*/ 5637190 w 12191954"/>
              <a:gd name="connsiteY20472" fmla="*/ 1017868 h 4397375"/>
              <a:gd name="connsiteX20473" fmla="*/ 5638777 w 12191954"/>
              <a:gd name="connsiteY20473" fmla="*/ 1018933 h 4397375"/>
              <a:gd name="connsiteX20474" fmla="*/ 5640894 w 12191954"/>
              <a:gd name="connsiteY20474" fmla="*/ 1019465 h 4397375"/>
              <a:gd name="connsiteX20475" fmla="*/ 5641953 w 12191954"/>
              <a:gd name="connsiteY20475" fmla="*/ 1020530 h 4397375"/>
              <a:gd name="connsiteX20476" fmla="*/ 5643539 w 12191954"/>
              <a:gd name="connsiteY20476" fmla="*/ 1022127 h 4397375"/>
              <a:gd name="connsiteX20477" fmla="*/ 5641423 w 12191954"/>
              <a:gd name="connsiteY20477" fmla="*/ 1033837 h 4397375"/>
              <a:gd name="connsiteX20478" fmla="*/ 5638249 w 12191954"/>
              <a:gd name="connsiteY20478" fmla="*/ 1041821 h 4397375"/>
              <a:gd name="connsiteX20479" fmla="*/ 5636663 w 12191954"/>
              <a:gd name="connsiteY20479" fmla="*/ 1045547 h 4397375"/>
              <a:gd name="connsiteX20480" fmla="*/ 5635073 w 12191954"/>
              <a:gd name="connsiteY20480" fmla="*/ 1048741 h 4397375"/>
              <a:gd name="connsiteX20481" fmla="*/ 5632428 w 12191954"/>
              <a:gd name="connsiteY20481" fmla="*/ 1050870 h 4397375"/>
              <a:gd name="connsiteX20482" fmla="*/ 5630840 w 12191954"/>
              <a:gd name="connsiteY20482" fmla="*/ 1052467 h 4397375"/>
              <a:gd name="connsiteX20483" fmla="*/ 5628194 w 12191954"/>
              <a:gd name="connsiteY20483" fmla="*/ 1054063 h 4397375"/>
              <a:gd name="connsiteX20484" fmla="*/ 5626606 w 12191954"/>
              <a:gd name="connsiteY20484" fmla="*/ 1055128 h 4397375"/>
              <a:gd name="connsiteX20485" fmla="*/ 5621844 w 12191954"/>
              <a:gd name="connsiteY20485" fmla="*/ 1056193 h 4397375"/>
              <a:gd name="connsiteX20486" fmla="*/ 5617083 w 12191954"/>
              <a:gd name="connsiteY20486" fmla="*/ 1056193 h 4397375"/>
              <a:gd name="connsiteX20487" fmla="*/ 5611791 w 12191954"/>
              <a:gd name="connsiteY20487" fmla="*/ 1055660 h 4397375"/>
              <a:gd name="connsiteX20488" fmla="*/ 5601738 w 12191954"/>
              <a:gd name="connsiteY20488" fmla="*/ 1053531 h 4397375"/>
              <a:gd name="connsiteX20489" fmla="*/ 5596446 w 12191954"/>
              <a:gd name="connsiteY20489" fmla="*/ 1052467 h 4397375"/>
              <a:gd name="connsiteX20490" fmla="*/ 5591154 w 12191954"/>
              <a:gd name="connsiteY20490" fmla="*/ 1051934 h 4397375"/>
              <a:gd name="connsiteX20491" fmla="*/ 5585862 w 12191954"/>
              <a:gd name="connsiteY20491" fmla="*/ 1051934 h 4397375"/>
              <a:gd name="connsiteX20492" fmla="*/ 5581100 w 12191954"/>
              <a:gd name="connsiteY20492" fmla="*/ 1053531 h 4397375"/>
              <a:gd name="connsiteX20493" fmla="*/ 5578455 w 12191954"/>
              <a:gd name="connsiteY20493" fmla="*/ 1054596 h 4397375"/>
              <a:gd name="connsiteX20494" fmla="*/ 5576338 w 12191954"/>
              <a:gd name="connsiteY20494" fmla="*/ 1056193 h 4397375"/>
              <a:gd name="connsiteX20495" fmla="*/ 5574222 w 12191954"/>
              <a:gd name="connsiteY20495" fmla="*/ 1057789 h 4397375"/>
              <a:gd name="connsiteX20496" fmla="*/ 5572105 w 12191954"/>
              <a:gd name="connsiteY20496" fmla="*/ 1060451 h 4397375"/>
              <a:gd name="connsiteX20497" fmla="*/ 5577926 w 12191954"/>
              <a:gd name="connsiteY20497" fmla="*/ 1032240 h 4397375"/>
              <a:gd name="connsiteX20498" fmla="*/ 5579513 w 12191954"/>
              <a:gd name="connsiteY20498" fmla="*/ 1022127 h 4397375"/>
              <a:gd name="connsiteX20499" fmla="*/ 5580570 w 12191954"/>
              <a:gd name="connsiteY20499" fmla="*/ 1013078 h 4397375"/>
              <a:gd name="connsiteX20500" fmla="*/ 5580570 w 12191954"/>
              <a:gd name="connsiteY20500" fmla="*/ 1005094 h 4397375"/>
              <a:gd name="connsiteX20501" fmla="*/ 5578983 w 12191954"/>
              <a:gd name="connsiteY20501" fmla="*/ 995512 h 4397375"/>
              <a:gd name="connsiteX20502" fmla="*/ 5576867 w 12191954"/>
              <a:gd name="connsiteY20502" fmla="*/ 983802 h 4397375"/>
              <a:gd name="connsiteX20503" fmla="*/ 7223310 w 12191954"/>
              <a:gd name="connsiteY20503" fmla="*/ 947738 h 4397375"/>
              <a:gd name="connsiteX20504" fmla="*/ 7226536 w 12191954"/>
              <a:gd name="connsiteY20504" fmla="*/ 947738 h 4397375"/>
              <a:gd name="connsiteX20505" fmla="*/ 7231375 w 12191954"/>
              <a:gd name="connsiteY20505" fmla="*/ 948280 h 4397375"/>
              <a:gd name="connsiteX20506" fmla="*/ 7236215 w 12191954"/>
              <a:gd name="connsiteY20506" fmla="*/ 950448 h 4397375"/>
              <a:gd name="connsiteX20507" fmla="*/ 7242129 w 12191954"/>
              <a:gd name="connsiteY20507" fmla="*/ 953159 h 4397375"/>
              <a:gd name="connsiteX20508" fmla="*/ 7239978 w 12191954"/>
              <a:gd name="connsiteY20508" fmla="*/ 960748 h 4397375"/>
              <a:gd name="connsiteX20509" fmla="*/ 7236752 w 12191954"/>
              <a:gd name="connsiteY20509" fmla="*/ 966168 h 4397375"/>
              <a:gd name="connsiteX20510" fmla="*/ 7234064 w 12191954"/>
              <a:gd name="connsiteY20510" fmla="*/ 970505 h 4397375"/>
              <a:gd name="connsiteX20511" fmla="*/ 7230838 w 12191954"/>
              <a:gd name="connsiteY20511" fmla="*/ 973215 h 4397375"/>
              <a:gd name="connsiteX20512" fmla="*/ 7227074 w 12191954"/>
              <a:gd name="connsiteY20512" fmla="*/ 975926 h 4397375"/>
              <a:gd name="connsiteX20513" fmla="*/ 7223847 w 12191954"/>
              <a:gd name="connsiteY20513" fmla="*/ 977552 h 4397375"/>
              <a:gd name="connsiteX20514" fmla="*/ 7219546 w 12191954"/>
              <a:gd name="connsiteY20514" fmla="*/ 978094 h 4397375"/>
              <a:gd name="connsiteX20515" fmla="*/ 7215244 w 12191954"/>
              <a:gd name="connsiteY20515" fmla="*/ 979720 h 4397375"/>
              <a:gd name="connsiteX20516" fmla="*/ 7206103 w 12191954"/>
              <a:gd name="connsiteY20516" fmla="*/ 980262 h 4397375"/>
              <a:gd name="connsiteX20517" fmla="*/ 7196425 w 12191954"/>
              <a:gd name="connsiteY20517" fmla="*/ 981888 h 4397375"/>
              <a:gd name="connsiteX20518" fmla="*/ 7191585 w 12191954"/>
              <a:gd name="connsiteY20518" fmla="*/ 983515 h 4397375"/>
              <a:gd name="connsiteX20519" fmla="*/ 7186208 w 12191954"/>
              <a:gd name="connsiteY20519" fmla="*/ 985683 h 4397375"/>
              <a:gd name="connsiteX20520" fmla="*/ 7180831 w 12191954"/>
              <a:gd name="connsiteY20520" fmla="*/ 988393 h 4397375"/>
              <a:gd name="connsiteX20521" fmla="*/ 7175454 w 12191954"/>
              <a:gd name="connsiteY20521" fmla="*/ 992188 h 4397375"/>
              <a:gd name="connsiteX20522" fmla="*/ 7178143 w 12191954"/>
              <a:gd name="connsiteY20522" fmla="*/ 984057 h 4397375"/>
              <a:gd name="connsiteX20523" fmla="*/ 7179756 w 12191954"/>
              <a:gd name="connsiteY20523" fmla="*/ 975384 h 4397375"/>
              <a:gd name="connsiteX20524" fmla="*/ 7181369 w 12191954"/>
              <a:gd name="connsiteY20524" fmla="*/ 965084 h 4397375"/>
              <a:gd name="connsiteX20525" fmla="*/ 7181907 w 12191954"/>
              <a:gd name="connsiteY20525" fmla="*/ 952617 h 4397375"/>
              <a:gd name="connsiteX20526" fmla="*/ 7187821 w 12191954"/>
              <a:gd name="connsiteY20526" fmla="*/ 957495 h 4397375"/>
              <a:gd name="connsiteX20527" fmla="*/ 7191585 w 12191954"/>
              <a:gd name="connsiteY20527" fmla="*/ 960748 h 4397375"/>
              <a:gd name="connsiteX20528" fmla="*/ 7195887 w 12191954"/>
              <a:gd name="connsiteY20528" fmla="*/ 961832 h 4397375"/>
              <a:gd name="connsiteX20529" fmla="*/ 7199651 w 12191954"/>
              <a:gd name="connsiteY20529" fmla="*/ 962374 h 4397375"/>
              <a:gd name="connsiteX20530" fmla="*/ 7202877 w 12191954"/>
              <a:gd name="connsiteY20530" fmla="*/ 961290 h 4397375"/>
              <a:gd name="connsiteX20531" fmla="*/ 7205566 w 12191954"/>
              <a:gd name="connsiteY20531" fmla="*/ 960206 h 4397375"/>
              <a:gd name="connsiteX20532" fmla="*/ 7208792 w 12191954"/>
              <a:gd name="connsiteY20532" fmla="*/ 958037 h 4397375"/>
              <a:gd name="connsiteX20533" fmla="*/ 7210943 w 12191954"/>
              <a:gd name="connsiteY20533" fmla="*/ 955869 h 4397375"/>
              <a:gd name="connsiteX20534" fmla="*/ 7216320 w 12191954"/>
              <a:gd name="connsiteY20534" fmla="*/ 951532 h 4397375"/>
              <a:gd name="connsiteX20535" fmla="*/ 7219546 w 12191954"/>
              <a:gd name="connsiteY20535" fmla="*/ 949906 h 4397375"/>
              <a:gd name="connsiteX20536" fmla="*/ 6913517 w 12191954"/>
              <a:gd name="connsiteY20536" fmla="*/ 947738 h 4397375"/>
              <a:gd name="connsiteX20537" fmla="*/ 6916163 w 12191954"/>
              <a:gd name="connsiteY20537" fmla="*/ 948281 h 4397375"/>
              <a:gd name="connsiteX20538" fmla="*/ 6919867 w 12191954"/>
              <a:gd name="connsiteY20538" fmla="*/ 948824 h 4397375"/>
              <a:gd name="connsiteX20539" fmla="*/ 6919867 w 12191954"/>
              <a:gd name="connsiteY20539" fmla="*/ 989013 h 4397375"/>
              <a:gd name="connsiteX20540" fmla="*/ 6889704 w 12191954"/>
              <a:gd name="connsiteY20540" fmla="*/ 988470 h 4397375"/>
              <a:gd name="connsiteX20541" fmla="*/ 6894467 w 12191954"/>
              <a:gd name="connsiteY20541" fmla="*/ 971634 h 4397375"/>
              <a:gd name="connsiteX20542" fmla="*/ 6896584 w 12191954"/>
              <a:gd name="connsiteY20542" fmla="*/ 964574 h 4397375"/>
              <a:gd name="connsiteX20543" fmla="*/ 6899759 w 12191954"/>
              <a:gd name="connsiteY20543" fmla="*/ 957514 h 4397375"/>
              <a:gd name="connsiteX20544" fmla="*/ 6901346 w 12191954"/>
              <a:gd name="connsiteY20544" fmla="*/ 955341 h 4397375"/>
              <a:gd name="connsiteX20545" fmla="*/ 6903992 w 12191954"/>
              <a:gd name="connsiteY20545" fmla="*/ 952626 h 4397375"/>
              <a:gd name="connsiteX20546" fmla="*/ 6905580 w 12191954"/>
              <a:gd name="connsiteY20546" fmla="*/ 950996 h 4397375"/>
              <a:gd name="connsiteX20547" fmla="*/ 6907696 w 12191954"/>
              <a:gd name="connsiteY20547" fmla="*/ 948824 h 4397375"/>
              <a:gd name="connsiteX20548" fmla="*/ 6910342 w 12191954"/>
              <a:gd name="connsiteY20548" fmla="*/ 948281 h 4397375"/>
              <a:gd name="connsiteX20549" fmla="*/ 7146346 w 12191954"/>
              <a:gd name="connsiteY20549" fmla="*/ 939800 h 4397375"/>
              <a:gd name="connsiteX20550" fmla="*/ 7146879 w 12191954"/>
              <a:gd name="connsiteY20550" fmla="*/ 951442 h 4397375"/>
              <a:gd name="connsiteX20551" fmla="*/ 7146879 w 12191954"/>
              <a:gd name="connsiteY20551" fmla="*/ 960967 h 4397375"/>
              <a:gd name="connsiteX20552" fmla="*/ 7146346 w 12191954"/>
              <a:gd name="connsiteY20552" fmla="*/ 970492 h 4397375"/>
              <a:gd name="connsiteX20553" fmla="*/ 7145812 w 12191954"/>
              <a:gd name="connsiteY20553" fmla="*/ 977900 h 4397375"/>
              <a:gd name="connsiteX20554" fmla="*/ 7144746 w 12191954"/>
              <a:gd name="connsiteY20554" fmla="*/ 985838 h 4397375"/>
              <a:gd name="connsiteX20555" fmla="*/ 7143145 w 12191954"/>
              <a:gd name="connsiteY20555" fmla="*/ 992717 h 4397375"/>
              <a:gd name="connsiteX20556" fmla="*/ 7142079 w 12191954"/>
              <a:gd name="connsiteY20556" fmla="*/ 998538 h 4397375"/>
              <a:gd name="connsiteX20557" fmla="*/ 7140478 w 12191954"/>
              <a:gd name="connsiteY20557" fmla="*/ 1004888 h 4397375"/>
              <a:gd name="connsiteX20558" fmla="*/ 7137811 w 12191954"/>
              <a:gd name="connsiteY20558" fmla="*/ 1007005 h 4397375"/>
              <a:gd name="connsiteX20559" fmla="*/ 7135678 w 12191954"/>
              <a:gd name="connsiteY20559" fmla="*/ 1008592 h 4397375"/>
              <a:gd name="connsiteX20560" fmla="*/ 7134078 w 12191954"/>
              <a:gd name="connsiteY20560" fmla="*/ 1010180 h 4397375"/>
              <a:gd name="connsiteX20561" fmla="*/ 7131944 w 12191954"/>
              <a:gd name="connsiteY20561" fmla="*/ 1011238 h 4397375"/>
              <a:gd name="connsiteX20562" fmla="*/ 7129810 w 12191954"/>
              <a:gd name="connsiteY20562" fmla="*/ 1011238 h 4397375"/>
              <a:gd name="connsiteX20563" fmla="*/ 7127677 w 12191954"/>
              <a:gd name="connsiteY20563" fmla="*/ 1011238 h 4397375"/>
              <a:gd name="connsiteX20564" fmla="*/ 7124476 w 12191954"/>
              <a:gd name="connsiteY20564" fmla="*/ 1010180 h 4397375"/>
              <a:gd name="connsiteX20565" fmla="*/ 7120743 w 12191954"/>
              <a:gd name="connsiteY20565" fmla="*/ 1007534 h 4397375"/>
              <a:gd name="connsiteX20566" fmla="*/ 7117542 w 12191954"/>
              <a:gd name="connsiteY20566" fmla="*/ 1003829 h 4397375"/>
              <a:gd name="connsiteX20567" fmla="*/ 7110608 w 12191954"/>
              <a:gd name="connsiteY20567" fmla="*/ 996421 h 4397375"/>
              <a:gd name="connsiteX20568" fmla="*/ 7107408 w 12191954"/>
              <a:gd name="connsiteY20568" fmla="*/ 992188 h 4397375"/>
              <a:gd name="connsiteX20569" fmla="*/ 7104207 w 12191954"/>
              <a:gd name="connsiteY20569" fmla="*/ 988484 h 4397375"/>
              <a:gd name="connsiteX20570" fmla="*/ 7100473 w 12191954"/>
              <a:gd name="connsiteY20570" fmla="*/ 985838 h 4397375"/>
              <a:gd name="connsiteX20571" fmla="*/ 7096740 w 12191954"/>
              <a:gd name="connsiteY20571" fmla="*/ 983192 h 4397375"/>
              <a:gd name="connsiteX20572" fmla="*/ 7095139 w 12191954"/>
              <a:gd name="connsiteY20572" fmla="*/ 982663 h 4397375"/>
              <a:gd name="connsiteX20573" fmla="*/ 7093006 w 12191954"/>
              <a:gd name="connsiteY20573" fmla="*/ 982663 h 4397375"/>
              <a:gd name="connsiteX20574" fmla="*/ 7090872 w 12191954"/>
              <a:gd name="connsiteY20574" fmla="*/ 982663 h 4397375"/>
              <a:gd name="connsiteX20575" fmla="*/ 7089272 w 12191954"/>
              <a:gd name="connsiteY20575" fmla="*/ 983192 h 4397375"/>
              <a:gd name="connsiteX20576" fmla="*/ 7086605 w 12191954"/>
              <a:gd name="connsiteY20576" fmla="*/ 984250 h 4397375"/>
              <a:gd name="connsiteX20577" fmla="*/ 7085005 w 12191954"/>
              <a:gd name="connsiteY20577" fmla="*/ 986367 h 4397375"/>
              <a:gd name="connsiteX20578" fmla="*/ 7080204 w 12191954"/>
              <a:gd name="connsiteY20578" fmla="*/ 991129 h 4397375"/>
              <a:gd name="connsiteX20579" fmla="*/ 7082338 w 12191954"/>
              <a:gd name="connsiteY20579" fmla="*/ 981604 h 4397375"/>
              <a:gd name="connsiteX20580" fmla="*/ 7085538 w 12191954"/>
              <a:gd name="connsiteY20580" fmla="*/ 973138 h 4397375"/>
              <a:gd name="connsiteX20581" fmla="*/ 7088205 w 12191954"/>
              <a:gd name="connsiteY20581" fmla="*/ 967317 h 4397375"/>
              <a:gd name="connsiteX20582" fmla="*/ 7091939 w 12191954"/>
              <a:gd name="connsiteY20582" fmla="*/ 963083 h 4397375"/>
              <a:gd name="connsiteX20583" fmla="*/ 7095673 w 12191954"/>
              <a:gd name="connsiteY20583" fmla="*/ 959379 h 4397375"/>
              <a:gd name="connsiteX20584" fmla="*/ 7099407 w 12191954"/>
              <a:gd name="connsiteY20584" fmla="*/ 957792 h 4397375"/>
              <a:gd name="connsiteX20585" fmla="*/ 7103140 w 12191954"/>
              <a:gd name="connsiteY20585" fmla="*/ 956733 h 4397375"/>
              <a:gd name="connsiteX20586" fmla="*/ 7107408 w 12191954"/>
              <a:gd name="connsiteY20586" fmla="*/ 955675 h 4397375"/>
              <a:gd name="connsiteX20587" fmla="*/ 7116475 w 12191954"/>
              <a:gd name="connsiteY20587" fmla="*/ 954617 h 4397375"/>
              <a:gd name="connsiteX20588" fmla="*/ 7121276 w 12191954"/>
              <a:gd name="connsiteY20588" fmla="*/ 954087 h 4397375"/>
              <a:gd name="connsiteX20589" fmla="*/ 7126077 w 12191954"/>
              <a:gd name="connsiteY20589" fmla="*/ 953558 h 4397375"/>
              <a:gd name="connsiteX20590" fmla="*/ 7130877 w 12191954"/>
              <a:gd name="connsiteY20590" fmla="*/ 951971 h 4397375"/>
              <a:gd name="connsiteX20591" fmla="*/ 7136211 w 12191954"/>
              <a:gd name="connsiteY20591" fmla="*/ 949325 h 4397375"/>
              <a:gd name="connsiteX20592" fmla="*/ 7141012 w 12191954"/>
              <a:gd name="connsiteY20592" fmla="*/ 945621 h 4397375"/>
              <a:gd name="connsiteX20593" fmla="*/ 6789893 w 12191954"/>
              <a:gd name="connsiteY20593" fmla="*/ 938213 h 4397375"/>
              <a:gd name="connsiteX20594" fmla="*/ 6792506 w 12191954"/>
              <a:gd name="connsiteY20594" fmla="*/ 938742 h 4397375"/>
              <a:gd name="connsiteX20595" fmla="*/ 6796163 w 12191954"/>
              <a:gd name="connsiteY20595" fmla="*/ 939800 h 4397375"/>
              <a:gd name="connsiteX20596" fmla="*/ 6798775 w 12191954"/>
              <a:gd name="connsiteY20596" fmla="*/ 940859 h 4397375"/>
              <a:gd name="connsiteX20597" fmla="*/ 6801910 w 12191954"/>
              <a:gd name="connsiteY20597" fmla="*/ 942446 h 4397375"/>
              <a:gd name="connsiteX20598" fmla="*/ 6803477 w 12191954"/>
              <a:gd name="connsiteY20598" fmla="*/ 945092 h 4397375"/>
              <a:gd name="connsiteX20599" fmla="*/ 6805567 w 12191954"/>
              <a:gd name="connsiteY20599" fmla="*/ 947738 h 4397375"/>
              <a:gd name="connsiteX20600" fmla="*/ 6805567 w 12191954"/>
              <a:gd name="connsiteY20600" fmla="*/ 955146 h 4397375"/>
              <a:gd name="connsiteX20601" fmla="*/ 6804522 w 12191954"/>
              <a:gd name="connsiteY20601" fmla="*/ 960967 h 4397375"/>
              <a:gd name="connsiteX20602" fmla="*/ 6802432 w 12191954"/>
              <a:gd name="connsiteY20602" fmla="*/ 966259 h 4397375"/>
              <a:gd name="connsiteX20603" fmla="*/ 6799820 w 12191954"/>
              <a:gd name="connsiteY20603" fmla="*/ 970492 h 4397375"/>
              <a:gd name="connsiteX20604" fmla="*/ 6797208 w 12191954"/>
              <a:gd name="connsiteY20604" fmla="*/ 973138 h 4397375"/>
              <a:gd name="connsiteX20605" fmla="*/ 6793550 w 12191954"/>
              <a:gd name="connsiteY20605" fmla="*/ 975784 h 4397375"/>
              <a:gd name="connsiteX20606" fmla="*/ 6790416 w 12191954"/>
              <a:gd name="connsiteY20606" fmla="*/ 977371 h 4397375"/>
              <a:gd name="connsiteX20607" fmla="*/ 6786758 w 12191954"/>
              <a:gd name="connsiteY20607" fmla="*/ 978959 h 4397375"/>
              <a:gd name="connsiteX20608" fmla="*/ 6782579 w 12191954"/>
              <a:gd name="connsiteY20608" fmla="*/ 979488 h 4397375"/>
              <a:gd name="connsiteX20609" fmla="*/ 6778921 w 12191954"/>
              <a:gd name="connsiteY20609" fmla="*/ 979488 h 4397375"/>
              <a:gd name="connsiteX20610" fmla="*/ 6775787 w 12191954"/>
              <a:gd name="connsiteY20610" fmla="*/ 978959 h 4397375"/>
              <a:gd name="connsiteX20611" fmla="*/ 6772652 w 12191954"/>
              <a:gd name="connsiteY20611" fmla="*/ 977900 h 4397375"/>
              <a:gd name="connsiteX20612" fmla="*/ 6769517 w 12191954"/>
              <a:gd name="connsiteY20612" fmla="*/ 976842 h 4397375"/>
              <a:gd name="connsiteX20613" fmla="*/ 6767427 w 12191954"/>
              <a:gd name="connsiteY20613" fmla="*/ 975784 h 4397375"/>
              <a:gd name="connsiteX20614" fmla="*/ 6765860 w 12191954"/>
              <a:gd name="connsiteY20614" fmla="*/ 974725 h 4397375"/>
              <a:gd name="connsiteX20615" fmla="*/ 6764292 w 12191954"/>
              <a:gd name="connsiteY20615" fmla="*/ 972609 h 4397375"/>
              <a:gd name="connsiteX20616" fmla="*/ 6764815 w 12191954"/>
              <a:gd name="connsiteY20616" fmla="*/ 966259 h 4397375"/>
              <a:gd name="connsiteX20617" fmla="*/ 6766382 w 12191954"/>
              <a:gd name="connsiteY20617" fmla="*/ 960438 h 4397375"/>
              <a:gd name="connsiteX20618" fmla="*/ 6767950 w 12191954"/>
              <a:gd name="connsiteY20618" fmla="*/ 955146 h 4397375"/>
              <a:gd name="connsiteX20619" fmla="*/ 6769517 w 12191954"/>
              <a:gd name="connsiteY20619" fmla="*/ 950384 h 4397375"/>
              <a:gd name="connsiteX20620" fmla="*/ 6772652 w 12191954"/>
              <a:gd name="connsiteY20620" fmla="*/ 946680 h 4397375"/>
              <a:gd name="connsiteX20621" fmla="*/ 6775787 w 12191954"/>
              <a:gd name="connsiteY20621" fmla="*/ 943505 h 4397375"/>
              <a:gd name="connsiteX20622" fmla="*/ 6778921 w 12191954"/>
              <a:gd name="connsiteY20622" fmla="*/ 941388 h 4397375"/>
              <a:gd name="connsiteX20623" fmla="*/ 6782579 w 12191954"/>
              <a:gd name="connsiteY20623" fmla="*/ 940330 h 4397375"/>
              <a:gd name="connsiteX20624" fmla="*/ 6786236 w 12191954"/>
              <a:gd name="connsiteY20624" fmla="*/ 938742 h 4397375"/>
              <a:gd name="connsiteX20625" fmla="*/ 7006385 w 12191954"/>
              <a:gd name="connsiteY20625" fmla="*/ 936625 h 4397375"/>
              <a:gd name="connsiteX20626" fmla="*/ 7008954 w 12191954"/>
              <a:gd name="connsiteY20626" fmla="*/ 936625 h 4397375"/>
              <a:gd name="connsiteX20627" fmla="*/ 7011522 w 12191954"/>
              <a:gd name="connsiteY20627" fmla="*/ 937141 h 4397375"/>
              <a:gd name="connsiteX20628" fmla="*/ 7022821 w 12191954"/>
              <a:gd name="connsiteY20628" fmla="*/ 939723 h 4397375"/>
              <a:gd name="connsiteX20629" fmla="*/ 7025902 w 12191954"/>
              <a:gd name="connsiteY20629" fmla="*/ 939723 h 4397375"/>
              <a:gd name="connsiteX20630" fmla="*/ 7027957 w 12191954"/>
              <a:gd name="connsiteY20630" fmla="*/ 939723 h 4397375"/>
              <a:gd name="connsiteX20631" fmla="*/ 7030525 w 12191954"/>
              <a:gd name="connsiteY20631" fmla="*/ 939723 h 4397375"/>
              <a:gd name="connsiteX20632" fmla="*/ 7032579 w 12191954"/>
              <a:gd name="connsiteY20632" fmla="*/ 938691 h 4397375"/>
              <a:gd name="connsiteX20633" fmla="*/ 7032066 w 12191954"/>
              <a:gd name="connsiteY20633" fmla="*/ 976389 h 4397375"/>
              <a:gd name="connsiteX20634" fmla="*/ 7027957 w 12191954"/>
              <a:gd name="connsiteY20634" fmla="*/ 978971 h 4397375"/>
              <a:gd name="connsiteX20635" fmla="*/ 7024875 w 12191954"/>
              <a:gd name="connsiteY20635" fmla="*/ 979488 h 4397375"/>
              <a:gd name="connsiteX20636" fmla="*/ 7022307 w 12191954"/>
              <a:gd name="connsiteY20636" fmla="*/ 978971 h 4397375"/>
              <a:gd name="connsiteX20637" fmla="*/ 7020766 w 12191954"/>
              <a:gd name="connsiteY20637" fmla="*/ 976906 h 4397375"/>
              <a:gd name="connsiteX20638" fmla="*/ 7018712 w 12191954"/>
              <a:gd name="connsiteY20638" fmla="*/ 974840 h 4397375"/>
              <a:gd name="connsiteX20639" fmla="*/ 7017171 w 12191954"/>
              <a:gd name="connsiteY20639" fmla="*/ 971225 h 4397375"/>
              <a:gd name="connsiteX20640" fmla="*/ 7014603 w 12191954"/>
              <a:gd name="connsiteY20640" fmla="*/ 963479 h 4397375"/>
              <a:gd name="connsiteX20641" fmla="*/ 7012549 w 12191954"/>
              <a:gd name="connsiteY20641" fmla="*/ 956249 h 4397375"/>
              <a:gd name="connsiteX20642" fmla="*/ 7011522 w 12191954"/>
              <a:gd name="connsiteY20642" fmla="*/ 953150 h 4397375"/>
              <a:gd name="connsiteX20643" fmla="*/ 7009467 w 12191954"/>
              <a:gd name="connsiteY20643" fmla="*/ 950568 h 4397375"/>
              <a:gd name="connsiteX20644" fmla="*/ 7007413 w 12191954"/>
              <a:gd name="connsiteY20644" fmla="*/ 948503 h 4397375"/>
              <a:gd name="connsiteX20645" fmla="*/ 7004331 w 12191954"/>
              <a:gd name="connsiteY20645" fmla="*/ 947986 h 4397375"/>
              <a:gd name="connsiteX20646" fmla="*/ 7001763 w 12191954"/>
              <a:gd name="connsiteY20646" fmla="*/ 948503 h 4397375"/>
              <a:gd name="connsiteX20647" fmla="*/ 6997654 w 12191954"/>
              <a:gd name="connsiteY20647" fmla="*/ 951085 h 4397375"/>
              <a:gd name="connsiteX20648" fmla="*/ 6998168 w 12191954"/>
              <a:gd name="connsiteY20648" fmla="*/ 946437 h 4397375"/>
              <a:gd name="connsiteX20649" fmla="*/ 6998681 w 12191954"/>
              <a:gd name="connsiteY20649" fmla="*/ 942822 h 4397375"/>
              <a:gd name="connsiteX20650" fmla="*/ 7000222 w 12191954"/>
              <a:gd name="connsiteY20650" fmla="*/ 939723 h 4397375"/>
              <a:gd name="connsiteX20651" fmla="*/ 7002277 w 12191954"/>
              <a:gd name="connsiteY20651" fmla="*/ 938174 h 4397375"/>
              <a:gd name="connsiteX20652" fmla="*/ 7003817 w 12191954"/>
              <a:gd name="connsiteY20652" fmla="*/ 937141 h 4397375"/>
              <a:gd name="connsiteX20653" fmla="*/ 5930951 w 12191954"/>
              <a:gd name="connsiteY20653" fmla="*/ 920750 h 4397375"/>
              <a:gd name="connsiteX20654" fmla="*/ 5927261 w 12191954"/>
              <a:gd name="connsiteY20654" fmla="*/ 933979 h 4397375"/>
              <a:gd name="connsiteX20655" fmla="*/ 5926733 w 12191954"/>
              <a:gd name="connsiteY20655" fmla="*/ 939271 h 4397375"/>
              <a:gd name="connsiteX20656" fmla="*/ 5926733 w 12191954"/>
              <a:gd name="connsiteY20656" fmla="*/ 943504 h 4397375"/>
              <a:gd name="connsiteX20657" fmla="*/ 5927261 w 12191954"/>
              <a:gd name="connsiteY20657" fmla="*/ 946679 h 4397375"/>
              <a:gd name="connsiteX20658" fmla="*/ 5927788 w 12191954"/>
              <a:gd name="connsiteY20658" fmla="*/ 948796 h 4397375"/>
              <a:gd name="connsiteX20659" fmla="*/ 5929369 w 12191954"/>
              <a:gd name="connsiteY20659" fmla="*/ 950912 h 4397375"/>
              <a:gd name="connsiteX20660" fmla="*/ 5930951 w 12191954"/>
              <a:gd name="connsiteY20660" fmla="*/ 951971 h 4397375"/>
              <a:gd name="connsiteX20661" fmla="*/ 5932533 w 12191954"/>
              <a:gd name="connsiteY20661" fmla="*/ 952500 h 4397375"/>
              <a:gd name="connsiteX20662" fmla="*/ 5935170 w 12191954"/>
              <a:gd name="connsiteY20662" fmla="*/ 952500 h 4397375"/>
              <a:gd name="connsiteX20663" fmla="*/ 5940967 w 12191954"/>
              <a:gd name="connsiteY20663" fmla="*/ 951442 h 4397375"/>
              <a:gd name="connsiteX20664" fmla="*/ 5954675 w 12191954"/>
              <a:gd name="connsiteY20664" fmla="*/ 946679 h 4397375"/>
              <a:gd name="connsiteX20665" fmla="*/ 5954675 w 12191954"/>
              <a:gd name="connsiteY20665" fmla="*/ 950383 h 4397375"/>
              <a:gd name="connsiteX20666" fmla="*/ 5954675 w 12191954"/>
              <a:gd name="connsiteY20666" fmla="*/ 953029 h 4397375"/>
              <a:gd name="connsiteX20667" fmla="*/ 5953620 w 12191954"/>
              <a:gd name="connsiteY20667" fmla="*/ 956733 h 4397375"/>
              <a:gd name="connsiteX20668" fmla="*/ 5952039 w 12191954"/>
              <a:gd name="connsiteY20668" fmla="*/ 959908 h 4397375"/>
              <a:gd name="connsiteX20669" fmla="*/ 5949403 w 12191954"/>
              <a:gd name="connsiteY20669" fmla="*/ 965200 h 4397375"/>
              <a:gd name="connsiteX20670" fmla="*/ 5946240 w 12191954"/>
              <a:gd name="connsiteY20670" fmla="*/ 970492 h 4397375"/>
              <a:gd name="connsiteX20671" fmla="*/ 5943077 w 12191954"/>
              <a:gd name="connsiteY20671" fmla="*/ 975254 h 4397375"/>
              <a:gd name="connsiteX20672" fmla="*/ 5942548 w 12191954"/>
              <a:gd name="connsiteY20672" fmla="*/ 976842 h 4397375"/>
              <a:gd name="connsiteX20673" fmla="*/ 5942548 w 12191954"/>
              <a:gd name="connsiteY20673" fmla="*/ 978429 h 4397375"/>
              <a:gd name="connsiteX20674" fmla="*/ 5942548 w 12191954"/>
              <a:gd name="connsiteY20674" fmla="*/ 981075 h 4397375"/>
              <a:gd name="connsiteX20675" fmla="*/ 5944131 w 12191954"/>
              <a:gd name="connsiteY20675" fmla="*/ 982133 h 4397375"/>
              <a:gd name="connsiteX20676" fmla="*/ 5945713 w 12191954"/>
              <a:gd name="connsiteY20676" fmla="*/ 983721 h 4397375"/>
              <a:gd name="connsiteX20677" fmla="*/ 5948876 w 12191954"/>
              <a:gd name="connsiteY20677" fmla="*/ 985838 h 4397375"/>
              <a:gd name="connsiteX20678" fmla="*/ 5945713 w 12191954"/>
              <a:gd name="connsiteY20678" fmla="*/ 990071 h 4397375"/>
              <a:gd name="connsiteX20679" fmla="*/ 5942548 w 12191954"/>
              <a:gd name="connsiteY20679" fmla="*/ 994304 h 4397375"/>
              <a:gd name="connsiteX20680" fmla="*/ 5939387 w 12191954"/>
              <a:gd name="connsiteY20680" fmla="*/ 996950 h 4397375"/>
              <a:gd name="connsiteX20681" fmla="*/ 5936223 w 12191954"/>
              <a:gd name="connsiteY20681" fmla="*/ 1000125 h 4397375"/>
              <a:gd name="connsiteX20682" fmla="*/ 5933060 w 12191954"/>
              <a:gd name="connsiteY20682" fmla="*/ 1002242 h 4397375"/>
              <a:gd name="connsiteX20683" fmla="*/ 5929897 w 12191954"/>
              <a:gd name="connsiteY20683" fmla="*/ 1004359 h 4397375"/>
              <a:gd name="connsiteX20684" fmla="*/ 5926733 w 12191954"/>
              <a:gd name="connsiteY20684" fmla="*/ 1004888 h 4397375"/>
              <a:gd name="connsiteX20685" fmla="*/ 5923571 w 12191954"/>
              <a:gd name="connsiteY20685" fmla="*/ 1004888 h 4397375"/>
              <a:gd name="connsiteX20686" fmla="*/ 5920935 w 12191954"/>
              <a:gd name="connsiteY20686" fmla="*/ 1004359 h 4397375"/>
              <a:gd name="connsiteX20687" fmla="*/ 5917771 w 12191954"/>
              <a:gd name="connsiteY20687" fmla="*/ 1002771 h 4397375"/>
              <a:gd name="connsiteX20688" fmla="*/ 5915662 w 12191954"/>
              <a:gd name="connsiteY20688" fmla="*/ 1000125 h 4397375"/>
              <a:gd name="connsiteX20689" fmla="*/ 5913028 w 12191954"/>
              <a:gd name="connsiteY20689" fmla="*/ 996950 h 4397375"/>
              <a:gd name="connsiteX20690" fmla="*/ 5910917 w 12191954"/>
              <a:gd name="connsiteY20690" fmla="*/ 992188 h 4397375"/>
              <a:gd name="connsiteX20691" fmla="*/ 5908809 w 12191954"/>
              <a:gd name="connsiteY20691" fmla="*/ 986896 h 4397375"/>
              <a:gd name="connsiteX20692" fmla="*/ 5907755 w 12191954"/>
              <a:gd name="connsiteY20692" fmla="*/ 980017 h 4397375"/>
              <a:gd name="connsiteX20693" fmla="*/ 5906701 w 12191954"/>
              <a:gd name="connsiteY20693" fmla="*/ 972079 h 4397375"/>
              <a:gd name="connsiteX20694" fmla="*/ 5903537 w 12191954"/>
              <a:gd name="connsiteY20694" fmla="*/ 973667 h 4397375"/>
              <a:gd name="connsiteX20695" fmla="*/ 5900900 w 12191954"/>
              <a:gd name="connsiteY20695" fmla="*/ 976313 h 4397375"/>
              <a:gd name="connsiteX20696" fmla="*/ 5898793 w 12191954"/>
              <a:gd name="connsiteY20696" fmla="*/ 978429 h 4397375"/>
              <a:gd name="connsiteX20697" fmla="*/ 5897738 w 12191954"/>
              <a:gd name="connsiteY20697" fmla="*/ 981604 h 4397375"/>
              <a:gd name="connsiteX20698" fmla="*/ 5896683 w 12191954"/>
              <a:gd name="connsiteY20698" fmla="*/ 985308 h 4397375"/>
              <a:gd name="connsiteX20699" fmla="*/ 5896157 w 12191954"/>
              <a:gd name="connsiteY20699" fmla="*/ 988483 h 4397375"/>
              <a:gd name="connsiteX20700" fmla="*/ 5896157 w 12191954"/>
              <a:gd name="connsiteY20700" fmla="*/ 996421 h 4397375"/>
              <a:gd name="connsiteX20701" fmla="*/ 5896683 w 12191954"/>
              <a:gd name="connsiteY20701" fmla="*/ 1005417 h 4397375"/>
              <a:gd name="connsiteX20702" fmla="*/ 5898265 w 12191954"/>
              <a:gd name="connsiteY20702" fmla="*/ 1015471 h 4397375"/>
              <a:gd name="connsiteX20703" fmla="*/ 5899846 w 12191954"/>
              <a:gd name="connsiteY20703" fmla="*/ 1025525 h 4397375"/>
              <a:gd name="connsiteX20704" fmla="*/ 5900900 w 12191954"/>
              <a:gd name="connsiteY20704" fmla="*/ 1036638 h 4397375"/>
              <a:gd name="connsiteX20705" fmla="*/ 5889302 w 12191954"/>
              <a:gd name="connsiteY20705" fmla="*/ 1024996 h 4397375"/>
              <a:gd name="connsiteX20706" fmla="*/ 5885086 w 12191954"/>
              <a:gd name="connsiteY20706" fmla="*/ 1020234 h 4397375"/>
              <a:gd name="connsiteX20707" fmla="*/ 5879288 w 12191954"/>
              <a:gd name="connsiteY20707" fmla="*/ 1016000 h 4397375"/>
              <a:gd name="connsiteX20708" fmla="*/ 5874015 w 12191954"/>
              <a:gd name="connsiteY20708" fmla="*/ 1011767 h 4397375"/>
              <a:gd name="connsiteX20709" fmla="*/ 5869270 w 12191954"/>
              <a:gd name="connsiteY20709" fmla="*/ 1009121 h 4397375"/>
              <a:gd name="connsiteX20710" fmla="*/ 5863998 w 12191954"/>
              <a:gd name="connsiteY20710" fmla="*/ 1006475 h 4397375"/>
              <a:gd name="connsiteX20711" fmla="*/ 5859255 w 12191954"/>
              <a:gd name="connsiteY20711" fmla="*/ 1004359 h 4397375"/>
              <a:gd name="connsiteX20712" fmla="*/ 5853982 w 12191954"/>
              <a:gd name="connsiteY20712" fmla="*/ 1002771 h 4397375"/>
              <a:gd name="connsiteX20713" fmla="*/ 5849236 w 12191954"/>
              <a:gd name="connsiteY20713" fmla="*/ 1002242 h 4397375"/>
              <a:gd name="connsiteX20714" fmla="*/ 5843965 w 12191954"/>
              <a:gd name="connsiteY20714" fmla="*/ 1001713 h 4397375"/>
              <a:gd name="connsiteX20715" fmla="*/ 5838692 w 12191954"/>
              <a:gd name="connsiteY20715" fmla="*/ 1002242 h 4397375"/>
              <a:gd name="connsiteX20716" fmla="*/ 5833950 w 12191954"/>
              <a:gd name="connsiteY20716" fmla="*/ 1003300 h 4397375"/>
              <a:gd name="connsiteX20717" fmla="*/ 5828149 w 12191954"/>
              <a:gd name="connsiteY20717" fmla="*/ 1005417 h 4397375"/>
              <a:gd name="connsiteX20718" fmla="*/ 5822878 w 12191954"/>
              <a:gd name="connsiteY20718" fmla="*/ 1007534 h 4397375"/>
              <a:gd name="connsiteX20719" fmla="*/ 5817605 w 12191954"/>
              <a:gd name="connsiteY20719" fmla="*/ 1010179 h 4397375"/>
              <a:gd name="connsiteX20720" fmla="*/ 5817605 w 12191954"/>
              <a:gd name="connsiteY20720" fmla="*/ 1014942 h 4397375"/>
              <a:gd name="connsiteX20721" fmla="*/ 5818661 w 12191954"/>
              <a:gd name="connsiteY20721" fmla="*/ 1018646 h 4397375"/>
              <a:gd name="connsiteX20722" fmla="*/ 5820241 w 12191954"/>
              <a:gd name="connsiteY20722" fmla="*/ 1020763 h 4397375"/>
              <a:gd name="connsiteX20723" fmla="*/ 5822350 w 12191954"/>
              <a:gd name="connsiteY20723" fmla="*/ 1022350 h 4397375"/>
              <a:gd name="connsiteX20724" fmla="*/ 5823932 w 12191954"/>
              <a:gd name="connsiteY20724" fmla="*/ 1023938 h 4397375"/>
              <a:gd name="connsiteX20725" fmla="*/ 5826568 w 12191954"/>
              <a:gd name="connsiteY20725" fmla="*/ 1024467 h 4397375"/>
              <a:gd name="connsiteX20726" fmla="*/ 5831313 w 12191954"/>
              <a:gd name="connsiteY20726" fmla="*/ 1024996 h 4397375"/>
              <a:gd name="connsiteX20727" fmla="*/ 5836585 w 12191954"/>
              <a:gd name="connsiteY20727" fmla="*/ 1025525 h 4397375"/>
              <a:gd name="connsiteX20728" fmla="*/ 5838692 w 12191954"/>
              <a:gd name="connsiteY20728" fmla="*/ 1025525 h 4397375"/>
              <a:gd name="connsiteX20729" fmla="*/ 5841330 w 12191954"/>
              <a:gd name="connsiteY20729" fmla="*/ 1026584 h 4397375"/>
              <a:gd name="connsiteX20730" fmla="*/ 5842910 w 12191954"/>
              <a:gd name="connsiteY20730" fmla="*/ 1027642 h 4397375"/>
              <a:gd name="connsiteX20731" fmla="*/ 5844492 w 12191954"/>
              <a:gd name="connsiteY20731" fmla="*/ 1029759 h 4397375"/>
              <a:gd name="connsiteX20732" fmla="*/ 5846073 w 12191954"/>
              <a:gd name="connsiteY20732" fmla="*/ 1032404 h 4397375"/>
              <a:gd name="connsiteX20733" fmla="*/ 5847129 w 12191954"/>
              <a:gd name="connsiteY20733" fmla="*/ 1036109 h 4397375"/>
              <a:gd name="connsiteX20734" fmla="*/ 5844492 w 12191954"/>
              <a:gd name="connsiteY20734" fmla="*/ 1039813 h 4397375"/>
              <a:gd name="connsiteX20735" fmla="*/ 5841856 w 12191954"/>
              <a:gd name="connsiteY20735" fmla="*/ 1041930 h 4397375"/>
              <a:gd name="connsiteX20736" fmla="*/ 5838692 w 12191954"/>
              <a:gd name="connsiteY20736" fmla="*/ 1044575 h 4397375"/>
              <a:gd name="connsiteX20737" fmla="*/ 5836057 w 12191954"/>
              <a:gd name="connsiteY20737" fmla="*/ 1045634 h 4397375"/>
              <a:gd name="connsiteX20738" fmla="*/ 5832895 w 12191954"/>
              <a:gd name="connsiteY20738" fmla="*/ 1046163 h 4397375"/>
              <a:gd name="connsiteX20739" fmla="*/ 5829730 w 12191954"/>
              <a:gd name="connsiteY20739" fmla="*/ 1046163 h 4397375"/>
              <a:gd name="connsiteX20740" fmla="*/ 5827095 w 12191954"/>
              <a:gd name="connsiteY20740" fmla="*/ 1045105 h 4397375"/>
              <a:gd name="connsiteX20741" fmla="*/ 5823932 w 12191954"/>
              <a:gd name="connsiteY20741" fmla="*/ 1042459 h 4397375"/>
              <a:gd name="connsiteX20742" fmla="*/ 5820768 w 12191954"/>
              <a:gd name="connsiteY20742" fmla="*/ 1039813 h 4397375"/>
              <a:gd name="connsiteX20743" fmla="*/ 5818661 w 12191954"/>
              <a:gd name="connsiteY20743" fmla="*/ 1035579 h 4397375"/>
              <a:gd name="connsiteX20744" fmla="*/ 5816551 w 12191954"/>
              <a:gd name="connsiteY20744" fmla="*/ 1030288 h 4397375"/>
              <a:gd name="connsiteX20745" fmla="*/ 5814443 w 12191954"/>
              <a:gd name="connsiteY20745" fmla="*/ 1023938 h 4397375"/>
              <a:gd name="connsiteX20746" fmla="*/ 5812861 w 12191954"/>
              <a:gd name="connsiteY20746" fmla="*/ 1016000 h 4397375"/>
              <a:gd name="connsiteX20747" fmla="*/ 5811808 w 12191954"/>
              <a:gd name="connsiteY20747" fmla="*/ 1006475 h 4397375"/>
              <a:gd name="connsiteX20748" fmla="*/ 5811808 w 12191954"/>
              <a:gd name="connsiteY20748" fmla="*/ 996421 h 4397375"/>
              <a:gd name="connsiteX20749" fmla="*/ 5811808 w 12191954"/>
              <a:gd name="connsiteY20749" fmla="*/ 984779 h 4397375"/>
              <a:gd name="connsiteX20750" fmla="*/ 5820768 w 12191954"/>
              <a:gd name="connsiteY20750" fmla="*/ 985838 h 4397375"/>
              <a:gd name="connsiteX20751" fmla="*/ 5829730 w 12191954"/>
              <a:gd name="connsiteY20751" fmla="*/ 985838 h 4397375"/>
              <a:gd name="connsiteX20752" fmla="*/ 5838692 w 12191954"/>
              <a:gd name="connsiteY20752" fmla="*/ 984779 h 4397375"/>
              <a:gd name="connsiteX20753" fmla="*/ 5846599 w 12191954"/>
              <a:gd name="connsiteY20753" fmla="*/ 982663 h 4397375"/>
              <a:gd name="connsiteX20754" fmla="*/ 5853455 w 12191954"/>
              <a:gd name="connsiteY20754" fmla="*/ 980546 h 4397375"/>
              <a:gd name="connsiteX20755" fmla="*/ 5860835 w 12191954"/>
              <a:gd name="connsiteY20755" fmla="*/ 976842 h 4397375"/>
              <a:gd name="connsiteX20756" fmla="*/ 5867689 w 12191954"/>
              <a:gd name="connsiteY20756" fmla="*/ 972608 h 4397375"/>
              <a:gd name="connsiteX20757" fmla="*/ 5874015 w 12191954"/>
              <a:gd name="connsiteY20757" fmla="*/ 967846 h 4397375"/>
              <a:gd name="connsiteX20758" fmla="*/ 5887195 w 12191954"/>
              <a:gd name="connsiteY20758" fmla="*/ 956733 h 4397375"/>
              <a:gd name="connsiteX20759" fmla="*/ 5900374 w 12191954"/>
              <a:gd name="connsiteY20759" fmla="*/ 945092 h 4397375"/>
              <a:gd name="connsiteX20760" fmla="*/ 5914608 w 12191954"/>
              <a:gd name="connsiteY20760" fmla="*/ 932392 h 4397375"/>
              <a:gd name="connsiteX20761" fmla="*/ 5922515 w 12191954"/>
              <a:gd name="connsiteY20761" fmla="*/ 926571 h 4397375"/>
              <a:gd name="connsiteX20762" fmla="*/ 4120764 w 12191954"/>
              <a:gd name="connsiteY20762" fmla="*/ 920750 h 4397375"/>
              <a:gd name="connsiteX20763" fmla="*/ 4117612 w 12191954"/>
              <a:gd name="connsiteY20763" fmla="*/ 933979 h 4397375"/>
              <a:gd name="connsiteX20764" fmla="*/ 4117087 w 12191954"/>
              <a:gd name="connsiteY20764" fmla="*/ 939271 h 4397375"/>
              <a:gd name="connsiteX20765" fmla="*/ 4117087 w 12191954"/>
              <a:gd name="connsiteY20765" fmla="*/ 943504 h 4397375"/>
              <a:gd name="connsiteX20766" fmla="*/ 4117087 w 12191954"/>
              <a:gd name="connsiteY20766" fmla="*/ 946679 h 4397375"/>
              <a:gd name="connsiteX20767" fmla="*/ 4117612 w 12191954"/>
              <a:gd name="connsiteY20767" fmla="*/ 948796 h 4397375"/>
              <a:gd name="connsiteX20768" fmla="*/ 4119713 w 12191954"/>
              <a:gd name="connsiteY20768" fmla="*/ 950912 h 4397375"/>
              <a:gd name="connsiteX20769" fmla="*/ 4120764 w 12191954"/>
              <a:gd name="connsiteY20769" fmla="*/ 951971 h 4397375"/>
              <a:gd name="connsiteX20770" fmla="*/ 4122865 w 12191954"/>
              <a:gd name="connsiteY20770" fmla="*/ 952500 h 4397375"/>
              <a:gd name="connsiteX20771" fmla="*/ 4125492 w 12191954"/>
              <a:gd name="connsiteY20771" fmla="*/ 952500 h 4397375"/>
              <a:gd name="connsiteX20772" fmla="*/ 4130744 w 12191954"/>
              <a:gd name="connsiteY20772" fmla="*/ 951442 h 4397375"/>
              <a:gd name="connsiteX20773" fmla="*/ 4144401 w 12191954"/>
              <a:gd name="connsiteY20773" fmla="*/ 946679 h 4397375"/>
              <a:gd name="connsiteX20774" fmla="*/ 4144927 w 12191954"/>
              <a:gd name="connsiteY20774" fmla="*/ 950383 h 4397375"/>
              <a:gd name="connsiteX20775" fmla="*/ 4144401 w 12191954"/>
              <a:gd name="connsiteY20775" fmla="*/ 953029 h 4397375"/>
              <a:gd name="connsiteX20776" fmla="*/ 4143876 w 12191954"/>
              <a:gd name="connsiteY20776" fmla="*/ 956733 h 4397375"/>
              <a:gd name="connsiteX20777" fmla="*/ 4142300 w 12191954"/>
              <a:gd name="connsiteY20777" fmla="*/ 959908 h 4397375"/>
              <a:gd name="connsiteX20778" fmla="*/ 4139674 w 12191954"/>
              <a:gd name="connsiteY20778" fmla="*/ 965200 h 4397375"/>
              <a:gd name="connsiteX20779" fmla="*/ 4135997 w 12191954"/>
              <a:gd name="connsiteY20779" fmla="*/ 970492 h 4397375"/>
              <a:gd name="connsiteX20780" fmla="*/ 4133896 w 12191954"/>
              <a:gd name="connsiteY20780" fmla="*/ 975254 h 4397375"/>
              <a:gd name="connsiteX20781" fmla="*/ 4132846 w 12191954"/>
              <a:gd name="connsiteY20781" fmla="*/ 976842 h 4397375"/>
              <a:gd name="connsiteX20782" fmla="*/ 4132320 w 12191954"/>
              <a:gd name="connsiteY20782" fmla="*/ 978429 h 4397375"/>
              <a:gd name="connsiteX20783" fmla="*/ 4132846 w 12191954"/>
              <a:gd name="connsiteY20783" fmla="*/ 981075 h 4397375"/>
              <a:gd name="connsiteX20784" fmla="*/ 4133896 w 12191954"/>
              <a:gd name="connsiteY20784" fmla="*/ 982133 h 4397375"/>
              <a:gd name="connsiteX20785" fmla="*/ 4135471 w 12191954"/>
              <a:gd name="connsiteY20785" fmla="*/ 983721 h 4397375"/>
              <a:gd name="connsiteX20786" fmla="*/ 4138623 w 12191954"/>
              <a:gd name="connsiteY20786" fmla="*/ 985838 h 4397375"/>
              <a:gd name="connsiteX20787" fmla="*/ 4135471 w 12191954"/>
              <a:gd name="connsiteY20787" fmla="*/ 990071 h 4397375"/>
              <a:gd name="connsiteX20788" fmla="*/ 4132320 w 12191954"/>
              <a:gd name="connsiteY20788" fmla="*/ 994304 h 4397375"/>
              <a:gd name="connsiteX20789" fmla="*/ 4129694 w 12191954"/>
              <a:gd name="connsiteY20789" fmla="*/ 996950 h 4397375"/>
              <a:gd name="connsiteX20790" fmla="*/ 4126542 w 12191954"/>
              <a:gd name="connsiteY20790" fmla="*/ 1000125 h 4397375"/>
              <a:gd name="connsiteX20791" fmla="*/ 4122865 w 12191954"/>
              <a:gd name="connsiteY20791" fmla="*/ 1002242 h 4397375"/>
              <a:gd name="connsiteX20792" fmla="*/ 4120239 w 12191954"/>
              <a:gd name="connsiteY20792" fmla="*/ 1004359 h 4397375"/>
              <a:gd name="connsiteX20793" fmla="*/ 4116562 w 12191954"/>
              <a:gd name="connsiteY20793" fmla="*/ 1004888 h 4397375"/>
              <a:gd name="connsiteX20794" fmla="*/ 4113935 w 12191954"/>
              <a:gd name="connsiteY20794" fmla="*/ 1004888 h 4397375"/>
              <a:gd name="connsiteX20795" fmla="*/ 4110783 w 12191954"/>
              <a:gd name="connsiteY20795" fmla="*/ 1004359 h 4397375"/>
              <a:gd name="connsiteX20796" fmla="*/ 4108157 w 12191954"/>
              <a:gd name="connsiteY20796" fmla="*/ 1002771 h 4397375"/>
              <a:gd name="connsiteX20797" fmla="*/ 4105531 w 12191954"/>
              <a:gd name="connsiteY20797" fmla="*/ 1000125 h 4397375"/>
              <a:gd name="connsiteX20798" fmla="*/ 4102904 w 12191954"/>
              <a:gd name="connsiteY20798" fmla="*/ 996950 h 4397375"/>
              <a:gd name="connsiteX20799" fmla="*/ 4101328 w 12191954"/>
              <a:gd name="connsiteY20799" fmla="*/ 992188 h 4397375"/>
              <a:gd name="connsiteX20800" fmla="*/ 4099753 w 12191954"/>
              <a:gd name="connsiteY20800" fmla="*/ 986896 h 4397375"/>
              <a:gd name="connsiteX20801" fmla="*/ 4097652 w 12191954"/>
              <a:gd name="connsiteY20801" fmla="*/ 980017 h 4397375"/>
              <a:gd name="connsiteX20802" fmla="*/ 4097126 w 12191954"/>
              <a:gd name="connsiteY20802" fmla="*/ 972079 h 4397375"/>
              <a:gd name="connsiteX20803" fmla="*/ 4093449 w 12191954"/>
              <a:gd name="connsiteY20803" fmla="*/ 973667 h 4397375"/>
              <a:gd name="connsiteX20804" fmla="*/ 4091348 w 12191954"/>
              <a:gd name="connsiteY20804" fmla="*/ 976313 h 4397375"/>
              <a:gd name="connsiteX20805" fmla="*/ 4089772 w 12191954"/>
              <a:gd name="connsiteY20805" fmla="*/ 978429 h 4397375"/>
              <a:gd name="connsiteX20806" fmla="*/ 4087671 w 12191954"/>
              <a:gd name="connsiteY20806" fmla="*/ 981604 h 4397375"/>
              <a:gd name="connsiteX20807" fmla="*/ 4086621 w 12191954"/>
              <a:gd name="connsiteY20807" fmla="*/ 985308 h 4397375"/>
              <a:gd name="connsiteX20808" fmla="*/ 4086621 w 12191954"/>
              <a:gd name="connsiteY20808" fmla="*/ 988483 h 4397375"/>
              <a:gd name="connsiteX20809" fmla="*/ 4086095 w 12191954"/>
              <a:gd name="connsiteY20809" fmla="*/ 996421 h 4397375"/>
              <a:gd name="connsiteX20810" fmla="*/ 4087146 w 12191954"/>
              <a:gd name="connsiteY20810" fmla="*/ 1005417 h 4397375"/>
              <a:gd name="connsiteX20811" fmla="*/ 4088197 w 12191954"/>
              <a:gd name="connsiteY20811" fmla="*/ 1015471 h 4397375"/>
              <a:gd name="connsiteX20812" fmla="*/ 4089772 w 12191954"/>
              <a:gd name="connsiteY20812" fmla="*/ 1025525 h 4397375"/>
              <a:gd name="connsiteX20813" fmla="*/ 4090823 w 12191954"/>
              <a:gd name="connsiteY20813" fmla="*/ 1036638 h 4397375"/>
              <a:gd name="connsiteX20814" fmla="*/ 4080317 w 12191954"/>
              <a:gd name="connsiteY20814" fmla="*/ 1024996 h 4397375"/>
              <a:gd name="connsiteX20815" fmla="*/ 4075065 w 12191954"/>
              <a:gd name="connsiteY20815" fmla="*/ 1020234 h 4397375"/>
              <a:gd name="connsiteX20816" fmla="*/ 4069286 w 12191954"/>
              <a:gd name="connsiteY20816" fmla="*/ 1016000 h 4397375"/>
              <a:gd name="connsiteX20817" fmla="*/ 4064559 w 12191954"/>
              <a:gd name="connsiteY20817" fmla="*/ 1011767 h 4397375"/>
              <a:gd name="connsiteX20818" fmla="*/ 4059306 w 12191954"/>
              <a:gd name="connsiteY20818" fmla="*/ 1009121 h 4397375"/>
              <a:gd name="connsiteX20819" fmla="*/ 4054579 w 12191954"/>
              <a:gd name="connsiteY20819" fmla="*/ 1006475 h 4397375"/>
              <a:gd name="connsiteX20820" fmla="*/ 4049326 w 12191954"/>
              <a:gd name="connsiteY20820" fmla="*/ 1004359 h 4397375"/>
              <a:gd name="connsiteX20821" fmla="*/ 4044598 w 12191954"/>
              <a:gd name="connsiteY20821" fmla="*/ 1002771 h 4397375"/>
              <a:gd name="connsiteX20822" fmla="*/ 4039346 w 12191954"/>
              <a:gd name="connsiteY20822" fmla="*/ 1002242 h 4397375"/>
              <a:gd name="connsiteX20823" fmla="*/ 4034618 w 12191954"/>
              <a:gd name="connsiteY20823" fmla="*/ 1001713 h 4397375"/>
              <a:gd name="connsiteX20824" fmla="*/ 4029365 w 12191954"/>
              <a:gd name="connsiteY20824" fmla="*/ 1002242 h 4397375"/>
              <a:gd name="connsiteX20825" fmla="*/ 4024112 w 12191954"/>
              <a:gd name="connsiteY20825" fmla="*/ 1003300 h 4397375"/>
              <a:gd name="connsiteX20826" fmla="*/ 4018859 w 12191954"/>
              <a:gd name="connsiteY20826" fmla="*/ 1005417 h 4397375"/>
              <a:gd name="connsiteX20827" fmla="*/ 4013607 w 12191954"/>
              <a:gd name="connsiteY20827" fmla="*/ 1007534 h 4397375"/>
              <a:gd name="connsiteX20828" fmla="*/ 4007828 w 12191954"/>
              <a:gd name="connsiteY20828" fmla="*/ 1010179 h 4397375"/>
              <a:gd name="connsiteX20829" fmla="*/ 4008354 w 12191954"/>
              <a:gd name="connsiteY20829" fmla="*/ 1014942 h 4397375"/>
              <a:gd name="connsiteX20830" fmla="*/ 4009405 w 12191954"/>
              <a:gd name="connsiteY20830" fmla="*/ 1018646 h 4397375"/>
              <a:gd name="connsiteX20831" fmla="*/ 4010455 w 12191954"/>
              <a:gd name="connsiteY20831" fmla="*/ 1020763 h 4397375"/>
              <a:gd name="connsiteX20832" fmla="*/ 4012556 w 12191954"/>
              <a:gd name="connsiteY20832" fmla="*/ 1022350 h 4397375"/>
              <a:gd name="connsiteX20833" fmla="*/ 4014657 w 12191954"/>
              <a:gd name="connsiteY20833" fmla="*/ 1023938 h 4397375"/>
              <a:gd name="connsiteX20834" fmla="*/ 4016759 w 12191954"/>
              <a:gd name="connsiteY20834" fmla="*/ 1024467 h 4397375"/>
              <a:gd name="connsiteX20835" fmla="*/ 4022011 w 12191954"/>
              <a:gd name="connsiteY20835" fmla="*/ 1024996 h 4397375"/>
              <a:gd name="connsiteX20836" fmla="*/ 4026739 w 12191954"/>
              <a:gd name="connsiteY20836" fmla="*/ 1025525 h 4397375"/>
              <a:gd name="connsiteX20837" fmla="*/ 4029365 w 12191954"/>
              <a:gd name="connsiteY20837" fmla="*/ 1025525 h 4397375"/>
              <a:gd name="connsiteX20838" fmla="*/ 4031466 w 12191954"/>
              <a:gd name="connsiteY20838" fmla="*/ 1026584 h 4397375"/>
              <a:gd name="connsiteX20839" fmla="*/ 4033567 w 12191954"/>
              <a:gd name="connsiteY20839" fmla="*/ 1027642 h 4397375"/>
              <a:gd name="connsiteX20840" fmla="*/ 4035143 w 12191954"/>
              <a:gd name="connsiteY20840" fmla="*/ 1029759 h 4397375"/>
              <a:gd name="connsiteX20841" fmla="*/ 4036719 w 12191954"/>
              <a:gd name="connsiteY20841" fmla="*/ 1032404 h 4397375"/>
              <a:gd name="connsiteX20842" fmla="*/ 4037244 w 12191954"/>
              <a:gd name="connsiteY20842" fmla="*/ 1036109 h 4397375"/>
              <a:gd name="connsiteX20843" fmla="*/ 4034618 w 12191954"/>
              <a:gd name="connsiteY20843" fmla="*/ 1039813 h 4397375"/>
              <a:gd name="connsiteX20844" fmla="*/ 4032517 w 12191954"/>
              <a:gd name="connsiteY20844" fmla="*/ 1041930 h 4397375"/>
              <a:gd name="connsiteX20845" fmla="*/ 4029365 w 12191954"/>
              <a:gd name="connsiteY20845" fmla="*/ 1044575 h 4397375"/>
              <a:gd name="connsiteX20846" fmla="*/ 4026739 w 12191954"/>
              <a:gd name="connsiteY20846" fmla="*/ 1045634 h 4397375"/>
              <a:gd name="connsiteX20847" fmla="*/ 4023587 w 12191954"/>
              <a:gd name="connsiteY20847" fmla="*/ 1046163 h 4397375"/>
              <a:gd name="connsiteX20848" fmla="*/ 4019910 w 12191954"/>
              <a:gd name="connsiteY20848" fmla="*/ 1046163 h 4397375"/>
              <a:gd name="connsiteX20849" fmla="*/ 4017284 w 12191954"/>
              <a:gd name="connsiteY20849" fmla="*/ 1045105 h 4397375"/>
              <a:gd name="connsiteX20850" fmla="*/ 4014132 w 12191954"/>
              <a:gd name="connsiteY20850" fmla="*/ 1042459 h 4397375"/>
              <a:gd name="connsiteX20851" fmla="*/ 4012031 w 12191954"/>
              <a:gd name="connsiteY20851" fmla="*/ 1039813 h 4397375"/>
              <a:gd name="connsiteX20852" fmla="*/ 4008879 w 12191954"/>
              <a:gd name="connsiteY20852" fmla="*/ 1035579 h 4397375"/>
              <a:gd name="connsiteX20853" fmla="*/ 4007304 w 12191954"/>
              <a:gd name="connsiteY20853" fmla="*/ 1030288 h 4397375"/>
              <a:gd name="connsiteX20854" fmla="*/ 4004677 w 12191954"/>
              <a:gd name="connsiteY20854" fmla="*/ 1023938 h 4397375"/>
              <a:gd name="connsiteX20855" fmla="*/ 4003626 w 12191954"/>
              <a:gd name="connsiteY20855" fmla="*/ 1016000 h 4397375"/>
              <a:gd name="connsiteX20856" fmla="*/ 4002575 w 12191954"/>
              <a:gd name="connsiteY20856" fmla="*/ 1006475 h 4397375"/>
              <a:gd name="connsiteX20857" fmla="*/ 4002051 w 12191954"/>
              <a:gd name="connsiteY20857" fmla="*/ 996421 h 4397375"/>
              <a:gd name="connsiteX20858" fmla="*/ 4002051 w 12191954"/>
              <a:gd name="connsiteY20858" fmla="*/ 984779 h 4397375"/>
              <a:gd name="connsiteX20859" fmla="*/ 4012031 w 12191954"/>
              <a:gd name="connsiteY20859" fmla="*/ 985838 h 4397375"/>
              <a:gd name="connsiteX20860" fmla="*/ 4020435 w 12191954"/>
              <a:gd name="connsiteY20860" fmla="*/ 985838 h 4397375"/>
              <a:gd name="connsiteX20861" fmla="*/ 4028840 w 12191954"/>
              <a:gd name="connsiteY20861" fmla="*/ 984779 h 4397375"/>
              <a:gd name="connsiteX20862" fmla="*/ 4036719 w 12191954"/>
              <a:gd name="connsiteY20862" fmla="*/ 982663 h 4397375"/>
              <a:gd name="connsiteX20863" fmla="*/ 4044073 w 12191954"/>
              <a:gd name="connsiteY20863" fmla="*/ 980546 h 4397375"/>
              <a:gd name="connsiteX20864" fmla="*/ 4051427 w 12191954"/>
              <a:gd name="connsiteY20864" fmla="*/ 976842 h 4397375"/>
              <a:gd name="connsiteX20865" fmla="*/ 4057730 w 12191954"/>
              <a:gd name="connsiteY20865" fmla="*/ 972608 h 4397375"/>
              <a:gd name="connsiteX20866" fmla="*/ 4064034 w 12191954"/>
              <a:gd name="connsiteY20866" fmla="*/ 967846 h 4397375"/>
              <a:gd name="connsiteX20867" fmla="*/ 4077166 w 12191954"/>
              <a:gd name="connsiteY20867" fmla="*/ 956733 h 4397375"/>
              <a:gd name="connsiteX20868" fmla="*/ 4090298 w 12191954"/>
              <a:gd name="connsiteY20868" fmla="*/ 945092 h 4397375"/>
              <a:gd name="connsiteX20869" fmla="*/ 4105006 w 12191954"/>
              <a:gd name="connsiteY20869" fmla="*/ 932392 h 4397375"/>
              <a:gd name="connsiteX20870" fmla="*/ 4112360 w 12191954"/>
              <a:gd name="connsiteY20870" fmla="*/ 926571 h 4397375"/>
              <a:gd name="connsiteX20871" fmla="*/ 6560999 w 12191954"/>
              <a:gd name="connsiteY20871" fmla="*/ 919163 h 4397375"/>
              <a:gd name="connsiteX20872" fmla="*/ 6566905 w 12191954"/>
              <a:gd name="connsiteY20872" fmla="*/ 919672 h 4397375"/>
              <a:gd name="connsiteX20873" fmla="*/ 6567442 w 12191954"/>
              <a:gd name="connsiteY20873" fmla="*/ 927819 h 4397375"/>
              <a:gd name="connsiteX20874" fmla="*/ 6567442 w 12191954"/>
              <a:gd name="connsiteY20874" fmla="*/ 933421 h 4397375"/>
              <a:gd name="connsiteX20875" fmla="*/ 6566905 w 12191954"/>
              <a:gd name="connsiteY20875" fmla="*/ 938004 h 4397375"/>
              <a:gd name="connsiteX20876" fmla="*/ 6565831 w 12191954"/>
              <a:gd name="connsiteY20876" fmla="*/ 941568 h 4397375"/>
              <a:gd name="connsiteX20877" fmla="*/ 6564221 w 12191954"/>
              <a:gd name="connsiteY20877" fmla="*/ 943605 h 4397375"/>
              <a:gd name="connsiteX20878" fmla="*/ 6561536 w 12191954"/>
              <a:gd name="connsiteY20878" fmla="*/ 945642 h 4397375"/>
              <a:gd name="connsiteX20879" fmla="*/ 6558314 w 12191954"/>
              <a:gd name="connsiteY20879" fmla="*/ 946151 h 4397375"/>
              <a:gd name="connsiteX20880" fmla="*/ 6555629 w 12191954"/>
              <a:gd name="connsiteY20880" fmla="*/ 946151 h 4397375"/>
              <a:gd name="connsiteX20881" fmla="*/ 6549186 w 12191954"/>
              <a:gd name="connsiteY20881" fmla="*/ 945642 h 4397375"/>
              <a:gd name="connsiteX20882" fmla="*/ 6542205 w 12191954"/>
              <a:gd name="connsiteY20882" fmla="*/ 943605 h 4397375"/>
              <a:gd name="connsiteX20883" fmla="*/ 6539521 w 12191954"/>
              <a:gd name="connsiteY20883" fmla="*/ 943096 h 4397375"/>
              <a:gd name="connsiteX20884" fmla="*/ 6536299 w 12191954"/>
              <a:gd name="connsiteY20884" fmla="*/ 943096 h 4397375"/>
              <a:gd name="connsiteX20885" fmla="*/ 6533077 w 12191954"/>
              <a:gd name="connsiteY20885" fmla="*/ 943096 h 4397375"/>
              <a:gd name="connsiteX20886" fmla="*/ 6530929 w 12191954"/>
              <a:gd name="connsiteY20886" fmla="*/ 944623 h 4397375"/>
              <a:gd name="connsiteX20887" fmla="*/ 6533077 w 12191954"/>
              <a:gd name="connsiteY20887" fmla="*/ 936985 h 4397375"/>
              <a:gd name="connsiteX20888" fmla="*/ 6536299 w 12191954"/>
              <a:gd name="connsiteY20888" fmla="*/ 931384 h 4397375"/>
              <a:gd name="connsiteX20889" fmla="*/ 6540057 w 12191954"/>
              <a:gd name="connsiteY20889" fmla="*/ 926801 h 4397375"/>
              <a:gd name="connsiteX20890" fmla="*/ 6544890 w 12191954"/>
              <a:gd name="connsiteY20890" fmla="*/ 923237 h 4397375"/>
              <a:gd name="connsiteX20891" fmla="*/ 6549723 w 12191954"/>
              <a:gd name="connsiteY20891" fmla="*/ 921200 h 4397375"/>
              <a:gd name="connsiteX20892" fmla="*/ 6555092 w 12191954"/>
              <a:gd name="connsiteY20892" fmla="*/ 919672 h 4397375"/>
              <a:gd name="connsiteX20893" fmla="*/ 4293678 w 12191954"/>
              <a:gd name="connsiteY20893" fmla="*/ 909638 h 4397375"/>
              <a:gd name="connsiteX20894" fmla="*/ 4300040 w 12191954"/>
              <a:gd name="connsiteY20894" fmla="*/ 909638 h 4397375"/>
              <a:gd name="connsiteX20895" fmla="*/ 4303219 w 12191954"/>
              <a:gd name="connsiteY20895" fmla="*/ 914395 h 4397375"/>
              <a:gd name="connsiteX20896" fmla="*/ 4306930 w 12191954"/>
              <a:gd name="connsiteY20896" fmla="*/ 918623 h 4397375"/>
              <a:gd name="connsiteX20897" fmla="*/ 4310638 w 12191954"/>
              <a:gd name="connsiteY20897" fmla="*/ 922323 h 4397375"/>
              <a:gd name="connsiteX20898" fmla="*/ 4314348 w 12191954"/>
              <a:gd name="connsiteY20898" fmla="*/ 924437 h 4397375"/>
              <a:gd name="connsiteX20899" fmla="*/ 4318591 w 12191954"/>
              <a:gd name="connsiteY20899" fmla="*/ 927080 h 4397375"/>
              <a:gd name="connsiteX20900" fmla="*/ 4323365 w 12191954"/>
              <a:gd name="connsiteY20900" fmla="*/ 928666 h 4397375"/>
              <a:gd name="connsiteX20901" fmla="*/ 4328139 w 12191954"/>
              <a:gd name="connsiteY20901" fmla="*/ 930252 h 4397375"/>
              <a:gd name="connsiteX20902" fmla="*/ 4332912 w 12191954"/>
              <a:gd name="connsiteY20902" fmla="*/ 931837 h 4397375"/>
              <a:gd name="connsiteX20903" fmla="*/ 4342987 w 12191954"/>
              <a:gd name="connsiteY20903" fmla="*/ 932894 h 4397375"/>
              <a:gd name="connsiteX20904" fmla="*/ 4353048 w 12191954"/>
              <a:gd name="connsiteY20904" fmla="*/ 933951 h 4397375"/>
              <a:gd name="connsiteX20905" fmla="*/ 4363119 w 12191954"/>
              <a:gd name="connsiteY20905" fmla="*/ 935009 h 4397375"/>
              <a:gd name="connsiteX20906" fmla="*/ 4373192 w 12191954"/>
              <a:gd name="connsiteY20906" fmla="*/ 937123 h 4397375"/>
              <a:gd name="connsiteX20907" fmla="*/ 4377964 w 12191954"/>
              <a:gd name="connsiteY20907" fmla="*/ 938180 h 4397375"/>
              <a:gd name="connsiteX20908" fmla="*/ 4382736 w 12191954"/>
              <a:gd name="connsiteY20908" fmla="*/ 939766 h 4397375"/>
              <a:gd name="connsiteX20909" fmla="*/ 4386976 w 12191954"/>
              <a:gd name="connsiteY20909" fmla="*/ 941880 h 4397375"/>
              <a:gd name="connsiteX20910" fmla="*/ 4391746 w 12191954"/>
              <a:gd name="connsiteY20910" fmla="*/ 944523 h 4397375"/>
              <a:gd name="connsiteX20911" fmla="*/ 4395983 w 12191954"/>
              <a:gd name="connsiteY20911" fmla="*/ 947694 h 4397375"/>
              <a:gd name="connsiteX20912" fmla="*/ 4399693 w 12191954"/>
              <a:gd name="connsiteY20912" fmla="*/ 951922 h 4397375"/>
              <a:gd name="connsiteX20913" fmla="*/ 4403404 w 12191954"/>
              <a:gd name="connsiteY20913" fmla="*/ 956151 h 4397375"/>
              <a:gd name="connsiteX20914" fmla="*/ 4406585 w 12191954"/>
              <a:gd name="connsiteY20914" fmla="*/ 961436 h 4397375"/>
              <a:gd name="connsiteX20915" fmla="*/ 4409767 w 12191954"/>
              <a:gd name="connsiteY20915" fmla="*/ 967251 h 4397375"/>
              <a:gd name="connsiteX20916" fmla="*/ 4412418 w 12191954"/>
              <a:gd name="connsiteY20916" fmla="*/ 974122 h 4397375"/>
              <a:gd name="connsiteX20917" fmla="*/ 4415069 w 12191954"/>
              <a:gd name="connsiteY20917" fmla="*/ 982579 h 4397375"/>
              <a:gd name="connsiteX20918" fmla="*/ 4416657 w 12191954"/>
              <a:gd name="connsiteY20918" fmla="*/ 991564 h 4397375"/>
              <a:gd name="connsiteX20919" fmla="*/ 4417718 w 12191954"/>
              <a:gd name="connsiteY20919" fmla="*/ 1001607 h 4397375"/>
              <a:gd name="connsiteX20920" fmla="*/ 4419307 w 12191954"/>
              <a:gd name="connsiteY20920" fmla="*/ 1012706 h 4397375"/>
              <a:gd name="connsiteX20921" fmla="*/ 4419842 w 12191954"/>
              <a:gd name="connsiteY20921" fmla="*/ 1025920 h 4397375"/>
              <a:gd name="connsiteX20922" fmla="*/ 4419842 w 12191954"/>
              <a:gd name="connsiteY20922" fmla="*/ 1039663 h 4397375"/>
              <a:gd name="connsiteX20923" fmla="*/ 4422489 w 12191954"/>
              <a:gd name="connsiteY20923" fmla="*/ 1037020 h 4397375"/>
              <a:gd name="connsiteX20924" fmla="*/ 4426203 w 12191954"/>
              <a:gd name="connsiteY20924" fmla="*/ 1034906 h 4397375"/>
              <a:gd name="connsiteX20925" fmla="*/ 4429384 w 12191954"/>
              <a:gd name="connsiteY20925" fmla="*/ 1033849 h 4397375"/>
              <a:gd name="connsiteX20926" fmla="*/ 4432031 w 12191954"/>
              <a:gd name="connsiteY20926" fmla="*/ 1032263 h 4397375"/>
              <a:gd name="connsiteX20927" fmla="*/ 4435741 w 12191954"/>
              <a:gd name="connsiteY20927" fmla="*/ 1031735 h 4397375"/>
              <a:gd name="connsiteX20928" fmla="*/ 4439451 w 12191954"/>
              <a:gd name="connsiteY20928" fmla="*/ 1031735 h 4397375"/>
              <a:gd name="connsiteX20929" fmla="*/ 4442101 w 12191954"/>
              <a:gd name="connsiteY20929" fmla="*/ 1032263 h 4397375"/>
              <a:gd name="connsiteX20930" fmla="*/ 4445817 w 12191954"/>
              <a:gd name="connsiteY20930" fmla="*/ 1032792 h 4397375"/>
              <a:gd name="connsiteX20931" fmla="*/ 4452175 w 12191954"/>
              <a:gd name="connsiteY20931" fmla="*/ 1035434 h 4397375"/>
              <a:gd name="connsiteX20932" fmla="*/ 4459068 w 12191954"/>
              <a:gd name="connsiteY20932" fmla="*/ 1038077 h 4397375"/>
              <a:gd name="connsiteX20933" fmla="*/ 4471787 w 12191954"/>
              <a:gd name="connsiteY20933" fmla="*/ 1046006 h 4397375"/>
              <a:gd name="connsiteX20934" fmla="*/ 4478150 w 12191954"/>
              <a:gd name="connsiteY20934" fmla="*/ 1049705 h 4397375"/>
              <a:gd name="connsiteX20935" fmla="*/ 4484510 w 12191954"/>
              <a:gd name="connsiteY20935" fmla="*/ 1052348 h 4397375"/>
              <a:gd name="connsiteX20936" fmla="*/ 4489810 w 12191954"/>
              <a:gd name="connsiteY20936" fmla="*/ 1054991 h 4397375"/>
              <a:gd name="connsiteX20937" fmla="*/ 4495641 w 12191954"/>
              <a:gd name="connsiteY20937" fmla="*/ 1056048 h 4397375"/>
              <a:gd name="connsiteX20938" fmla="*/ 4498821 w 12191954"/>
              <a:gd name="connsiteY20938" fmla="*/ 1056048 h 4397375"/>
              <a:gd name="connsiteX20939" fmla="*/ 4500944 w 12191954"/>
              <a:gd name="connsiteY20939" fmla="*/ 1055520 h 4397375"/>
              <a:gd name="connsiteX20940" fmla="*/ 4503592 w 12191954"/>
              <a:gd name="connsiteY20940" fmla="*/ 1054462 h 4397375"/>
              <a:gd name="connsiteX20941" fmla="*/ 4506243 w 12191954"/>
              <a:gd name="connsiteY20941" fmla="*/ 1052348 h 4397375"/>
              <a:gd name="connsiteX20942" fmla="*/ 4508894 w 12191954"/>
              <a:gd name="connsiteY20942" fmla="*/ 1050763 h 4397375"/>
              <a:gd name="connsiteX20943" fmla="*/ 4511013 w 12191954"/>
              <a:gd name="connsiteY20943" fmla="*/ 1047591 h 4397375"/>
              <a:gd name="connsiteX20944" fmla="*/ 4513133 w 12191954"/>
              <a:gd name="connsiteY20944" fmla="*/ 1044948 h 4397375"/>
              <a:gd name="connsiteX20945" fmla="*/ 4515254 w 12191954"/>
              <a:gd name="connsiteY20945" fmla="*/ 1040720 h 4397375"/>
              <a:gd name="connsiteX20946" fmla="*/ 4513133 w 12191954"/>
              <a:gd name="connsiteY20946" fmla="*/ 1049177 h 4397375"/>
              <a:gd name="connsiteX20947" fmla="*/ 4511013 w 12191954"/>
              <a:gd name="connsiteY20947" fmla="*/ 1059220 h 4397375"/>
              <a:gd name="connsiteX20948" fmla="*/ 4509953 w 12191954"/>
              <a:gd name="connsiteY20948" fmla="*/ 1070848 h 4397375"/>
              <a:gd name="connsiteX20949" fmla="*/ 4509423 w 12191954"/>
              <a:gd name="connsiteY20949" fmla="*/ 1083533 h 4397375"/>
              <a:gd name="connsiteX20950" fmla="*/ 4520025 w 12191954"/>
              <a:gd name="connsiteY20950" fmla="*/ 1085119 h 4397375"/>
              <a:gd name="connsiteX20951" fmla="*/ 4531156 w 12191954"/>
              <a:gd name="connsiteY20951" fmla="*/ 1087762 h 4397375"/>
              <a:gd name="connsiteX20952" fmla="*/ 4554481 w 12191954"/>
              <a:gd name="connsiteY20952" fmla="*/ 1093047 h 4397375"/>
              <a:gd name="connsiteX20953" fmla="*/ 4552361 w 12191954"/>
              <a:gd name="connsiteY20953" fmla="*/ 1096218 h 4397375"/>
              <a:gd name="connsiteX20954" fmla="*/ 4549179 w 12191954"/>
              <a:gd name="connsiteY20954" fmla="*/ 1099390 h 4397375"/>
              <a:gd name="connsiteX20955" fmla="*/ 4542819 w 12191954"/>
              <a:gd name="connsiteY20955" fmla="*/ 1105204 h 4397375"/>
              <a:gd name="connsiteX20956" fmla="*/ 4534867 w 12191954"/>
              <a:gd name="connsiteY20956" fmla="*/ 1109961 h 4397375"/>
              <a:gd name="connsiteX20957" fmla="*/ 4525857 w 12191954"/>
              <a:gd name="connsiteY20957" fmla="*/ 1113661 h 4397375"/>
              <a:gd name="connsiteX20958" fmla="*/ 4516845 w 12191954"/>
              <a:gd name="connsiteY20958" fmla="*/ 1116304 h 4397375"/>
              <a:gd name="connsiteX20959" fmla="*/ 4507835 w 12191954"/>
              <a:gd name="connsiteY20959" fmla="*/ 1117889 h 4397375"/>
              <a:gd name="connsiteX20960" fmla="*/ 4497761 w 12191954"/>
              <a:gd name="connsiteY20960" fmla="*/ 1118418 h 4397375"/>
              <a:gd name="connsiteX20961" fmla="*/ 4487160 w 12191954"/>
              <a:gd name="connsiteY20961" fmla="*/ 1117889 h 4397375"/>
              <a:gd name="connsiteX20962" fmla="*/ 4493521 w 12191954"/>
              <a:gd name="connsiteY20962" fmla="*/ 1123703 h 4397375"/>
              <a:gd name="connsiteX20963" fmla="*/ 4498821 w 12191954"/>
              <a:gd name="connsiteY20963" fmla="*/ 1129518 h 4397375"/>
              <a:gd name="connsiteX20964" fmla="*/ 4503063 w 12191954"/>
              <a:gd name="connsiteY20964" fmla="*/ 1135860 h 4397375"/>
              <a:gd name="connsiteX20965" fmla="*/ 4506774 w 12191954"/>
              <a:gd name="connsiteY20965" fmla="*/ 1143260 h 4397375"/>
              <a:gd name="connsiteX20966" fmla="*/ 4508364 w 12191954"/>
              <a:gd name="connsiteY20966" fmla="*/ 1146960 h 4397375"/>
              <a:gd name="connsiteX20967" fmla="*/ 4509423 w 12191954"/>
              <a:gd name="connsiteY20967" fmla="*/ 1150660 h 4397375"/>
              <a:gd name="connsiteX20968" fmla="*/ 4509953 w 12191954"/>
              <a:gd name="connsiteY20968" fmla="*/ 1154888 h 4397375"/>
              <a:gd name="connsiteX20969" fmla="*/ 4510483 w 12191954"/>
              <a:gd name="connsiteY20969" fmla="*/ 1159645 h 4397375"/>
              <a:gd name="connsiteX20970" fmla="*/ 4511013 w 12191954"/>
              <a:gd name="connsiteY20970" fmla="*/ 1164931 h 4397375"/>
              <a:gd name="connsiteX20971" fmla="*/ 4510483 w 12191954"/>
              <a:gd name="connsiteY20971" fmla="*/ 1170216 h 4397375"/>
              <a:gd name="connsiteX20972" fmla="*/ 4509953 w 12191954"/>
              <a:gd name="connsiteY20972" fmla="*/ 1176559 h 4397375"/>
              <a:gd name="connsiteX20973" fmla="*/ 4508894 w 12191954"/>
              <a:gd name="connsiteY20973" fmla="*/ 1182373 h 4397375"/>
              <a:gd name="connsiteX20974" fmla="*/ 4504652 w 12191954"/>
              <a:gd name="connsiteY20974" fmla="*/ 1178145 h 4397375"/>
              <a:gd name="connsiteX20975" fmla="*/ 4500944 w 12191954"/>
              <a:gd name="connsiteY20975" fmla="*/ 1173388 h 4397375"/>
              <a:gd name="connsiteX20976" fmla="*/ 4493521 w 12191954"/>
              <a:gd name="connsiteY20976" fmla="*/ 1163345 h 4397375"/>
              <a:gd name="connsiteX20977" fmla="*/ 4486104 w 12191954"/>
              <a:gd name="connsiteY20977" fmla="*/ 1153831 h 4397375"/>
              <a:gd name="connsiteX20978" fmla="*/ 4478678 w 12191954"/>
              <a:gd name="connsiteY20978" fmla="*/ 1144317 h 4397375"/>
              <a:gd name="connsiteX20979" fmla="*/ 4474440 w 12191954"/>
              <a:gd name="connsiteY20979" fmla="*/ 1140089 h 4397375"/>
              <a:gd name="connsiteX20980" fmla="*/ 4470198 w 12191954"/>
              <a:gd name="connsiteY20980" fmla="*/ 1135860 h 4397375"/>
              <a:gd name="connsiteX20981" fmla="*/ 4465955 w 12191954"/>
              <a:gd name="connsiteY20981" fmla="*/ 1133217 h 4397375"/>
              <a:gd name="connsiteX20982" fmla="*/ 4460657 w 12191954"/>
              <a:gd name="connsiteY20982" fmla="*/ 1130575 h 4397375"/>
              <a:gd name="connsiteX20983" fmla="*/ 4455884 w 12191954"/>
              <a:gd name="connsiteY20983" fmla="*/ 1128989 h 4397375"/>
              <a:gd name="connsiteX20984" fmla="*/ 4450059 w 12191954"/>
              <a:gd name="connsiteY20984" fmla="*/ 1128460 h 4397375"/>
              <a:gd name="connsiteX20985" fmla="*/ 4444225 w 12191954"/>
              <a:gd name="connsiteY20985" fmla="*/ 1128460 h 4397375"/>
              <a:gd name="connsiteX20986" fmla="*/ 4436802 w 12191954"/>
              <a:gd name="connsiteY20986" fmla="*/ 1130046 h 4397375"/>
              <a:gd name="connsiteX20987" fmla="*/ 4440511 w 12191954"/>
              <a:gd name="connsiteY20987" fmla="*/ 1136917 h 4397375"/>
              <a:gd name="connsiteX20988" fmla="*/ 4444756 w 12191954"/>
              <a:gd name="connsiteY20988" fmla="*/ 1143260 h 4397375"/>
              <a:gd name="connsiteX20989" fmla="*/ 4449000 w 12191954"/>
              <a:gd name="connsiteY20989" fmla="*/ 1149074 h 4397375"/>
              <a:gd name="connsiteX20990" fmla="*/ 4452704 w 12191954"/>
              <a:gd name="connsiteY20990" fmla="*/ 1154360 h 4397375"/>
              <a:gd name="connsiteX20991" fmla="*/ 4456946 w 12191954"/>
              <a:gd name="connsiteY20991" fmla="*/ 1159117 h 4397375"/>
              <a:gd name="connsiteX20992" fmla="*/ 4461717 w 12191954"/>
              <a:gd name="connsiteY20992" fmla="*/ 1163874 h 4397375"/>
              <a:gd name="connsiteX20993" fmla="*/ 4471257 w 12191954"/>
              <a:gd name="connsiteY20993" fmla="*/ 1172331 h 4397375"/>
              <a:gd name="connsiteX20994" fmla="*/ 4480800 w 12191954"/>
              <a:gd name="connsiteY20994" fmla="*/ 1180259 h 4397375"/>
              <a:gd name="connsiteX20995" fmla="*/ 4490871 w 12191954"/>
              <a:gd name="connsiteY20995" fmla="*/ 1188716 h 4397375"/>
              <a:gd name="connsiteX20996" fmla="*/ 4499882 w 12191954"/>
              <a:gd name="connsiteY20996" fmla="*/ 1197701 h 4397375"/>
              <a:gd name="connsiteX20997" fmla="*/ 4504652 w 12191954"/>
              <a:gd name="connsiteY20997" fmla="*/ 1202458 h 4397375"/>
              <a:gd name="connsiteX20998" fmla="*/ 4508894 w 12191954"/>
              <a:gd name="connsiteY20998" fmla="*/ 1207744 h 4397375"/>
              <a:gd name="connsiteX20999" fmla="*/ 4510483 w 12191954"/>
              <a:gd name="connsiteY20999" fmla="*/ 1208273 h 4397375"/>
              <a:gd name="connsiteX21000" fmla="*/ 4512603 w 12191954"/>
              <a:gd name="connsiteY21000" fmla="*/ 1207744 h 4397375"/>
              <a:gd name="connsiteX21001" fmla="*/ 4515254 w 12191954"/>
              <a:gd name="connsiteY21001" fmla="*/ 1206687 h 4397375"/>
              <a:gd name="connsiteX21002" fmla="*/ 4518434 w 12191954"/>
              <a:gd name="connsiteY21002" fmla="*/ 1204044 h 4397375"/>
              <a:gd name="connsiteX21003" fmla="*/ 4520554 w 12191954"/>
              <a:gd name="connsiteY21003" fmla="*/ 1201401 h 4397375"/>
              <a:gd name="connsiteX21004" fmla="*/ 4523208 w 12191954"/>
              <a:gd name="connsiteY21004" fmla="*/ 1198230 h 4397375"/>
              <a:gd name="connsiteX21005" fmla="*/ 4525857 w 12191954"/>
              <a:gd name="connsiteY21005" fmla="*/ 1196644 h 4397375"/>
              <a:gd name="connsiteX21006" fmla="*/ 4527445 w 12191954"/>
              <a:gd name="connsiteY21006" fmla="*/ 1196116 h 4397375"/>
              <a:gd name="connsiteX21007" fmla="*/ 4529036 w 12191954"/>
              <a:gd name="connsiteY21007" fmla="*/ 1195587 h 4397375"/>
              <a:gd name="connsiteX21008" fmla="*/ 4530627 w 12191954"/>
              <a:gd name="connsiteY21008" fmla="*/ 1195587 h 4397375"/>
              <a:gd name="connsiteX21009" fmla="*/ 4532747 w 12191954"/>
              <a:gd name="connsiteY21009" fmla="*/ 1195587 h 4397375"/>
              <a:gd name="connsiteX21010" fmla="*/ 4533276 w 12191954"/>
              <a:gd name="connsiteY21010" fmla="*/ 1188716 h 4397375"/>
              <a:gd name="connsiteX21011" fmla="*/ 4533276 w 12191954"/>
              <a:gd name="connsiteY21011" fmla="*/ 1182902 h 4397375"/>
              <a:gd name="connsiteX21012" fmla="*/ 4533276 w 12191954"/>
              <a:gd name="connsiteY21012" fmla="*/ 1178145 h 4397375"/>
              <a:gd name="connsiteX21013" fmla="*/ 4532217 w 12191954"/>
              <a:gd name="connsiteY21013" fmla="*/ 1173916 h 4397375"/>
              <a:gd name="connsiteX21014" fmla="*/ 4531156 w 12191954"/>
              <a:gd name="connsiteY21014" fmla="*/ 1171274 h 4397375"/>
              <a:gd name="connsiteX21015" fmla="*/ 4529566 w 12191954"/>
              <a:gd name="connsiteY21015" fmla="*/ 1168102 h 4397375"/>
              <a:gd name="connsiteX21016" fmla="*/ 4526385 w 12191954"/>
              <a:gd name="connsiteY21016" fmla="*/ 1163345 h 4397375"/>
              <a:gd name="connsiteX21017" fmla="*/ 4523736 w 12191954"/>
              <a:gd name="connsiteY21017" fmla="*/ 1158060 h 4397375"/>
              <a:gd name="connsiteX21018" fmla="*/ 4522676 w 12191954"/>
              <a:gd name="connsiteY21018" fmla="*/ 1155417 h 4397375"/>
              <a:gd name="connsiteX21019" fmla="*/ 4521086 w 12191954"/>
              <a:gd name="connsiteY21019" fmla="*/ 1152246 h 4397375"/>
              <a:gd name="connsiteX21020" fmla="*/ 4520554 w 12191954"/>
              <a:gd name="connsiteY21020" fmla="*/ 1148017 h 4397375"/>
              <a:gd name="connsiteX21021" fmla="*/ 4520554 w 12191954"/>
              <a:gd name="connsiteY21021" fmla="*/ 1143260 h 4397375"/>
              <a:gd name="connsiteX21022" fmla="*/ 4520554 w 12191954"/>
              <a:gd name="connsiteY21022" fmla="*/ 1137975 h 4397375"/>
              <a:gd name="connsiteX21023" fmla="*/ 4521086 w 12191954"/>
              <a:gd name="connsiteY21023" fmla="*/ 1130575 h 4397375"/>
              <a:gd name="connsiteX21024" fmla="*/ 4525857 w 12191954"/>
              <a:gd name="connsiteY21024" fmla="*/ 1137975 h 4397375"/>
              <a:gd name="connsiteX21025" fmla="*/ 4531156 w 12191954"/>
              <a:gd name="connsiteY21025" fmla="*/ 1143789 h 4397375"/>
              <a:gd name="connsiteX21026" fmla="*/ 4537518 w 12191954"/>
              <a:gd name="connsiteY21026" fmla="*/ 1149074 h 4397375"/>
              <a:gd name="connsiteX21027" fmla="*/ 4543349 w 12191954"/>
              <a:gd name="connsiteY21027" fmla="*/ 1153303 h 4397375"/>
              <a:gd name="connsiteX21028" fmla="*/ 4547059 w 12191954"/>
              <a:gd name="connsiteY21028" fmla="*/ 1154888 h 4397375"/>
              <a:gd name="connsiteX21029" fmla="*/ 4550241 w 12191954"/>
              <a:gd name="connsiteY21029" fmla="*/ 1156474 h 4397375"/>
              <a:gd name="connsiteX21030" fmla="*/ 4553950 w 12191954"/>
              <a:gd name="connsiteY21030" fmla="*/ 1157531 h 4397375"/>
              <a:gd name="connsiteX21031" fmla="*/ 4557663 w 12191954"/>
              <a:gd name="connsiteY21031" fmla="*/ 1158060 h 4397375"/>
              <a:gd name="connsiteX21032" fmla="*/ 4561902 w 12191954"/>
              <a:gd name="connsiteY21032" fmla="*/ 1158588 h 4397375"/>
              <a:gd name="connsiteX21033" fmla="*/ 4565614 w 12191954"/>
              <a:gd name="connsiteY21033" fmla="*/ 1158588 h 4397375"/>
              <a:gd name="connsiteX21034" fmla="*/ 4569853 w 12191954"/>
              <a:gd name="connsiteY21034" fmla="*/ 1158060 h 4397375"/>
              <a:gd name="connsiteX21035" fmla="*/ 4574624 w 12191954"/>
              <a:gd name="connsiteY21035" fmla="*/ 1157003 h 4397375"/>
              <a:gd name="connsiteX21036" fmla="*/ 4574624 w 12191954"/>
              <a:gd name="connsiteY21036" fmla="*/ 1149074 h 4397375"/>
              <a:gd name="connsiteX21037" fmla="*/ 4574094 w 12191954"/>
              <a:gd name="connsiteY21037" fmla="*/ 1142732 h 4397375"/>
              <a:gd name="connsiteX21038" fmla="*/ 4573035 w 12191954"/>
              <a:gd name="connsiteY21038" fmla="*/ 1137446 h 4397375"/>
              <a:gd name="connsiteX21039" fmla="*/ 4571974 w 12191954"/>
              <a:gd name="connsiteY21039" fmla="*/ 1132160 h 4397375"/>
              <a:gd name="connsiteX21040" fmla="*/ 4570383 w 12191954"/>
              <a:gd name="connsiteY21040" fmla="*/ 1126346 h 4397375"/>
              <a:gd name="connsiteX21041" fmla="*/ 4569323 w 12191954"/>
              <a:gd name="connsiteY21041" fmla="*/ 1120532 h 4397375"/>
              <a:gd name="connsiteX21042" fmla="*/ 4568793 w 12191954"/>
              <a:gd name="connsiteY21042" fmla="*/ 1113661 h 4397375"/>
              <a:gd name="connsiteX21043" fmla="*/ 4568793 w 12191954"/>
              <a:gd name="connsiteY21043" fmla="*/ 1105204 h 4397375"/>
              <a:gd name="connsiteX21044" fmla="*/ 4571974 w 12191954"/>
              <a:gd name="connsiteY21044" fmla="*/ 1105733 h 4397375"/>
              <a:gd name="connsiteX21045" fmla="*/ 4574094 w 12191954"/>
              <a:gd name="connsiteY21045" fmla="*/ 1107318 h 4397375"/>
              <a:gd name="connsiteX21046" fmla="*/ 4576743 w 12191954"/>
              <a:gd name="connsiteY21046" fmla="*/ 1108904 h 4397375"/>
              <a:gd name="connsiteX21047" fmla="*/ 4578335 w 12191954"/>
              <a:gd name="connsiteY21047" fmla="*/ 1111018 h 4397375"/>
              <a:gd name="connsiteX21048" fmla="*/ 4579926 w 12191954"/>
              <a:gd name="connsiteY21048" fmla="*/ 1114189 h 4397375"/>
              <a:gd name="connsiteX21049" fmla="*/ 4581516 w 12191954"/>
              <a:gd name="connsiteY21049" fmla="*/ 1117889 h 4397375"/>
              <a:gd name="connsiteX21050" fmla="*/ 4583634 w 12191954"/>
              <a:gd name="connsiteY21050" fmla="*/ 1125289 h 4397375"/>
              <a:gd name="connsiteX21051" fmla="*/ 4587875 w 12191954"/>
              <a:gd name="connsiteY21051" fmla="*/ 1142732 h 4397375"/>
              <a:gd name="connsiteX21052" fmla="*/ 4589997 w 12191954"/>
              <a:gd name="connsiteY21052" fmla="*/ 1150131 h 4397375"/>
              <a:gd name="connsiteX21053" fmla="*/ 4592646 w 12191954"/>
              <a:gd name="connsiteY21053" fmla="*/ 1157531 h 4397375"/>
              <a:gd name="connsiteX21054" fmla="*/ 4594767 w 12191954"/>
              <a:gd name="connsiteY21054" fmla="*/ 1144846 h 4397375"/>
              <a:gd name="connsiteX21055" fmla="*/ 4596885 w 12191954"/>
              <a:gd name="connsiteY21055" fmla="*/ 1139560 h 4397375"/>
              <a:gd name="connsiteX21056" fmla="*/ 4598477 w 12191954"/>
              <a:gd name="connsiteY21056" fmla="*/ 1134803 h 4397375"/>
              <a:gd name="connsiteX21057" fmla="*/ 4600067 w 12191954"/>
              <a:gd name="connsiteY21057" fmla="*/ 1133217 h 4397375"/>
              <a:gd name="connsiteX21058" fmla="*/ 4602188 w 12191954"/>
              <a:gd name="connsiteY21058" fmla="*/ 1131103 h 4397375"/>
              <a:gd name="connsiteX21059" fmla="*/ 4604307 w 12191954"/>
              <a:gd name="connsiteY21059" fmla="*/ 1130046 h 4397375"/>
              <a:gd name="connsiteX21060" fmla="*/ 4607488 w 12191954"/>
              <a:gd name="connsiteY21060" fmla="*/ 1129518 h 4397375"/>
              <a:gd name="connsiteX21061" fmla="*/ 4610139 w 12191954"/>
              <a:gd name="connsiteY21061" fmla="*/ 1129518 h 4397375"/>
              <a:gd name="connsiteX21062" fmla="*/ 4613850 w 12191954"/>
              <a:gd name="connsiteY21062" fmla="*/ 1129518 h 4397375"/>
              <a:gd name="connsiteX21063" fmla="*/ 4618089 w 12191954"/>
              <a:gd name="connsiteY21063" fmla="*/ 1130046 h 4397375"/>
              <a:gd name="connsiteX21064" fmla="*/ 4622863 w 12191954"/>
              <a:gd name="connsiteY21064" fmla="*/ 1132160 h 4397375"/>
              <a:gd name="connsiteX21065" fmla="*/ 4616500 w 12191954"/>
              <a:gd name="connsiteY21065" fmla="*/ 1144846 h 4397375"/>
              <a:gd name="connsiteX21066" fmla="*/ 4609079 w 12191954"/>
              <a:gd name="connsiteY21066" fmla="*/ 1158588 h 4397375"/>
              <a:gd name="connsiteX21067" fmla="*/ 4602188 w 12191954"/>
              <a:gd name="connsiteY21067" fmla="*/ 1170216 h 4397375"/>
              <a:gd name="connsiteX21068" fmla="*/ 4597947 w 12191954"/>
              <a:gd name="connsiteY21068" fmla="*/ 1176031 h 4397375"/>
              <a:gd name="connsiteX21069" fmla="*/ 4594238 w 12191954"/>
              <a:gd name="connsiteY21069" fmla="*/ 1180259 h 4397375"/>
              <a:gd name="connsiteX21070" fmla="*/ 4589997 w 12191954"/>
              <a:gd name="connsiteY21070" fmla="*/ 1183430 h 4397375"/>
              <a:gd name="connsiteX21071" fmla="*/ 4586818 w 12191954"/>
              <a:gd name="connsiteY21071" fmla="*/ 1186602 h 4397375"/>
              <a:gd name="connsiteX21072" fmla="*/ 4582575 w 12191954"/>
              <a:gd name="connsiteY21072" fmla="*/ 1187659 h 4397375"/>
              <a:gd name="connsiteX21073" fmla="*/ 4580456 w 12191954"/>
              <a:gd name="connsiteY21073" fmla="*/ 1187659 h 4397375"/>
              <a:gd name="connsiteX21074" fmla="*/ 4578335 w 12191954"/>
              <a:gd name="connsiteY21074" fmla="*/ 1187130 h 4397375"/>
              <a:gd name="connsiteX21075" fmla="*/ 4576743 w 12191954"/>
              <a:gd name="connsiteY21075" fmla="*/ 1186602 h 4397375"/>
              <a:gd name="connsiteX21076" fmla="*/ 4574624 w 12191954"/>
              <a:gd name="connsiteY21076" fmla="*/ 1186073 h 4397375"/>
              <a:gd name="connsiteX21077" fmla="*/ 4570383 w 12191954"/>
              <a:gd name="connsiteY21077" fmla="*/ 1182373 h 4397375"/>
              <a:gd name="connsiteX21078" fmla="*/ 4566144 w 12191954"/>
              <a:gd name="connsiteY21078" fmla="*/ 1177088 h 4397375"/>
              <a:gd name="connsiteX21079" fmla="*/ 4562961 w 12191954"/>
              <a:gd name="connsiteY21079" fmla="*/ 1169688 h 4397375"/>
              <a:gd name="connsiteX21080" fmla="*/ 4560842 w 12191954"/>
              <a:gd name="connsiteY21080" fmla="*/ 1170216 h 4397375"/>
              <a:gd name="connsiteX21081" fmla="*/ 4559782 w 12191954"/>
              <a:gd name="connsiteY21081" fmla="*/ 1171802 h 4397375"/>
              <a:gd name="connsiteX21082" fmla="*/ 4557663 w 12191954"/>
              <a:gd name="connsiteY21082" fmla="*/ 1173916 h 4397375"/>
              <a:gd name="connsiteX21083" fmla="*/ 4555541 w 12191954"/>
              <a:gd name="connsiteY21083" fmla="*/ 1178145 h 4397375"/>
              <a:gd name="connsiteX21084" fmla="*/ 4553950 w 12191954"/>
              <a:gd name="connsiteY21084" fmla="*/ 1182902 h 4397375"/>
              <a:gd name="connsiteX21085" fmla="*/ 4550770 w 12191954"/>
              <a:gd name="connsiteY21085" fmla="*/ 1193473 h 4397375"/>
              <a:gd name="connsiteX21086" fmla="*/ 4548119 w 12191954"/>
              <a:gd name="connsiteY21086" fmla="*/ 1204044 h 4397375"/>
              <a:gd name="connsiteX21087" fmla="*/ 4545469 w 12191954"/>
              <a:gd name="connsiteY21087" fmla="*/ 1213558 h 4397375"/>
              <a:gd name="connsiteX21088" fmla="*/ 4543879 w 12191954"/>
              <a:gd name="connsiteY21088" fmla="*/ 1216729 h 4397375"/>
              <a:gd name="connsiteX21089" fmla="*/ 4542819 w 12191954"/>
              <a:gd name="connsiteY21089" fmla="*/ 1218315 h 4397375"/>
              <a:gd name="connsiteX21090" fmla="*/ 4541228 w 12191954"/>
              <a:gd name="connsiteY21090" fmla="*/ 1218844 h 4397375"/>
              <a:gd name="connsiteX21091" fmla="*/ 4540167 w 12191954"/>
              <a:gd name="connsiteY21091" fmla="*/ 1218844 h 4397375"/>
              <a:gd name="connsiteX21092" fmla="*/ 4539638 w 12191954"/>
              <a:gd name="connsiteY21092" fmla="*/ 1218315 h 4397375"/>
              <a:gd name="connsiteX21093" fmla="*/ 4538578 w 12191954"/>
              <a:gd name="connsiteY21093" fmla="*/ 1217258 h 4397375"/>
              <a:gd name="connsiteX21094" fmla="*/ 4535396 w 12191954"/>
              <a:gd name="connsiteY21094" fmla="*/ 1214087 h 4397375"/>
              <a:gd name="connsiteX21095" fmla="*/ 4532747 w 12191954"/>
              <a:gd name="connsiteY21095" fmla="*/ 1208273 h 4397375"/>
              <a:gd name="connsiteX21096" fmla="*/ 4538578 w 12191954"/>
              <a:gd name="connsiteY21096" fmla="*/ 1223072 h 4397375"/>
              <a:gd name="connsiteX21097" fmla="*/ 4544410 w 12191954"/>
              <a:gd name="connsiteY21097" fmla="*/ 1237343 h 4397375"/>
              <a:gd name="connsiteX21098" fmla="*/ 4550770 w 12191954"/>
              <a:gd name="connsiteY21098" fmla="*/ 1251086 h 4397375"/>
              <a:gd name="connsiteX21099" fmla="*/ 4554481 w 12191954"/>
              <a:gd name="connsiteY21099" fmla="*/ 1257428 h 4397375"/>
              <a:gd name="connsiteX21100" fmla="*/ 4558192 w 12191954"/>
              <a:gd name="connsiteY21100" fmla="*/ 1263243 h 4397375"/>
              <a:gd name="connsiteX21101" fmla="*/ 4562433 w 12191954"/>
              <a:gd name="connsiteY21101" fmla="*/ 1269057 h 4397375"/>
              <a:gd name="connsiteX21102" fmla="*/ 4566144 w 12191954"/>
              <a:gd name="connsiteY21102" fmla="*/ 1273285 h 4397375"/>
              <a:gd name="connsiteX21103" fmla="*/ 4570383 w 12191954"/>
              <a:gd name="connsiteY21103" fmla="*/ 1277514 h 4397375"/>
              <a:gd name="connsiteX21104" fmla="*/ 4575155 w 12191954"/>
              <a:gd name="connsiteY21104" fmla="*/ 1280685 h 4397375"/>
              <a:gd name="connsiteX21105" fmla="*/ 4580456 w 12191954"/>
              <a:gd name="connsiteY21105" fmla="*/ 1283856 h 4397375"/>
              <a:gd name="connsiteX21106" fmla="*/ 4585754 w 12191954"/>
              <a:gd name="connsiteY21106" fmla="*/ 1285442 h 4397375"/>
              <a:gd name="connsiteX21107" fmla="*/ 4592117 w 12191954"/>
              <a:gd name="connsiteY21107" fmla="*/ 1286499 h 4397375"/>
              <a:gd name="connsiteX21108" fmla="*/ 4598477 w 12191954"/>
              <a:gd name="connsiteY21108" fmla="*/ 1286499 h 4397375"/>
              <a:gd name="connsiteX21109" fmla="*/ 4597947 w 12191954"/>
              <a:gd name="connsiteY21109" fmla="*/ 1296542 h 4397375"/>
              <a:gd name="connsiteX21110" fmla="*/ 4597947 w 12191954"/>
              <a:gd name="connsiteY21110" fmla="*/ 1308698 h 4397375"/>
              <a:gd name="connsiteX21111" fmla="*/ 4598477 w 12191954"/>
              <a:gd name="connsiteY21111" fmla="*/ 1320855 h 4397375"/>
              <a:gd name="connsiteX21112" fmla="*/ 4598477 w 12191954"/>
              <a:gd name="connsiteY21112" fmla="*/ 1333012 h 4397375"/>
              <a:gd name="connsiteX21113" fmla="*/ 4597947 w 12191954"/>
              <a:gd name="connsiteY21113" fmla="*/ 1343055 h 4397375"/>
              <a:gd name="connsiteX21114" fmla="*/ 4597416 w 12191954"/>
              <a:gd name="connsiteY21114" fmla="*/ 1346226 h 4397375"/>
              <a:gd name="connsiteX21115" fmla="*/ 4596356 w 12191954"/>
              <a:gd name="connsiteY21115" fmla="*/ 1349398 h 4397375"/>
              <a:gd name="connsiteX21116" fmla="*/ 4594238 w 12191954"/>
              <a:gd name="connsiteY21116" fmla="*/ 1351512 h 4397375"/>
              <a:gd name="connsiteX21117" fmla="*/ 4592646 w 12191954"/>
              <a:gd name="connsiteY21117" fmla="*/ 1353097 h 4397375"/>
              <a:gd name="connsiteX21118" fmla="*/ 4589467 w 12191954"/>
              <a:gd name="connsiteY21118" fmla="*/ 1352569 h 4397375"/>
              <a:gd name="connsiteX21119" fmla="*/ 4585754 w 12191954"/>
              <a:gd name="connsiteY21119" fmla="*/ 1350455 h 4397375"/>
              <a:gd name="connsiteX21120" fmla="*/ 4589997 w 12191954"/>
              <a:gd name="connsiteY21120" fmla="*/ 1355212 h 4397375"/>
              <a:gd name="connsiteX21121" fmla="*/ 4593706 w 12191954"/>
              <a:gd name="connsiteY21121" fmla="*/ 1359440 h 4397375"/>
              <a:gd name="connsiteX21122" fmla="*/ 4597947 w 12191954"/>
              <a:gd name="connsiteY21122" fmla="*/ 1362612 h 4397375"/>
              <a:gd name="connsiteX21123" fmla="*/ 4602188 w 12191954"/>
              <a:gd name="connsiteY21123" fmla="*/ 1364726 h 4397375"/>
              <a:gd name="connsiteX21124" fmla="*/ 4606428 w 12191954"/>
              <a:gd name="connsiteY21124" fmla="*/ 1366311 h 4397375"/>
              <a:gd name="connsiteX21125" fmla="*/ 4610139 w 12191954"/>
              <a:gd name="connsiteY21125" fmla="*/ 1367897 h 4397375"/>
              <a:gd name="connsiteX21126" fmla="*/ 4614379 w 12191954"/>
              <a:gd name="connsiteY21126" fmla="*/ 1368426 h 4397375"/>
              <a:gd name="connsiteX21127" fmla="*/ 4619149 w 12191954"/>
              <a:gd name="connsiteY21127" fmla="*/ 1368426 h 4397375"/>
              <a:gd name="connsiteX21128" fmla="*/ 4623394 w 12191954"/>
              <a:gd name="connsiteY21128" fmla="*/ 1367897 h 4397375"/>
              <a:gd name="connsiteX21129" fmla="*/ 4627631 w 12191954"/>
              <a:gd name="connsiteY21129" fmla="*/ 1367369 h 4397375"/>
              <a:gd name="connsiteX21130" fmla="*/ 4636642 w 12191954"/>
              <a:gd name="connsiteY21130" fmla="*/ 1364726 h 4397375"/>
              <a:gd name="connsiteX21131" fmla="*/ 4653603 w 12191954"/>
              <a:gd name="connsiteY21131" fmla="*/ 1358912 h 4397375"/>
              <a:gd name="connsiteX21132" fmla="*/ 4662084 w 12191954"/>
              <a:gd name="connsiteY21132" fmla="*/ 1356269 h 4397375"/>
              <a:gd name="connsiteX21133" fmla="*/ 4665801 w 12191954"/>
              <a:gd name="connsiteY21133" fmla="*/ 1355740 h 4397375"/>
              <a:gd name="connsiteX21134" fmla="*/ 4669509 w 12191954"/>
              <a:gd name="connsiteY21134" fmla="*/ 1355212 h 4397375"/>
              <a:gd name="connsiteX21135" fmla="*/ 4673216 w 12191954"/>
              <a:gd name="connsiteY21135" fmla="*/ 1355212 h 4397375"/>
              <a:gd name="connsiteX21136" fmla="*/ 4677460 w 12191954"/>
              <a:gd name="connsiteY21136" fmla="*/ 1355740 h 4397375"/>
              <a:gd name="connsiteX21137" fmla="*/ 4681167 w 12191954"/>
              <a:gd name="connsiteY21137" fmla="*/ 1357326 h 4397375"/>
              <a:gd name="connsiteX21138" fmla="*/ 4683818 w 12191954"/>
              <a:gd name="connsiteY21138" fmla="*/ 1358912 h 4397375"/>
              <a:gd name="connsiteX21139" fmla="*/ 4687528 w 12191954"/>
              <a:gd name="connsiteY21139" fmla="*/ 1361026 h 4397375"/>
              <a:gd name="connsiteX21140" fmla="*/ 4690707 w 12191954"/>
              <a:gd name="connsiteY21140" fmla="*/ 1364197 h 4397375"/>
              <a:gd name="connsiteX21141" fmla="*/ 4693356 w 12191954"/>
              <a:gd name="connsiteY21141" fmla="*/ 1368426 h 4397375"/>
              <a:gd name="connsiteX21142" fmla="*/ 4696537 w 12191954"/>
              <a:gd name="connsiteY21142" fmla="*/ 1373183 h 4397375"/>
              <a:gd name="connsiteX21143" fmla="*/ 4698658 w 12191954"/>
              <a:gd name="connsiteY21143" fmla="*/ 1378997 h 4397375"/>
              <a:gd name="connsiteX21144" fmla="*/ 4701309 w 12191954"/>
              <a:gd name="connsiteY21144" fmla="*/ 1385868 h 4397375"/>
              <a:gd name="connsiteX21145" fmla="*/ 4703427 w 12191954"/>
              <a:gd name="connsiteY21145" fmla="*/ 1394325 h 4397375"/>
              <a:gd name="connsiteX21146" fmla="*/ 4706075 w 12191954"/>
              <a:gd name="connsiteY21146" fmla="*/ 1403310 h 4397375"/>
              <a:gd name="connsiteX21147" fmla="*/ 4702370 w 12191954"/>
              <a:gd name="connsiteY21147" fmla="*/ 1403839 h 4397375"/>
              <a:gd name="connsiteX21148" fmla="*/ 4700249 w 12191954"/>
              <a:gd name="connsiteY21148" fmla="*/ 1404896 h 4397375"/>
              <a:gd name="connsiteX21149" fmla="*/ 4697064 w 12191954"/>
              <a:gd name="connsiteY21149" fmla="*/ 1406482 h 4397375"/>
              <a:gd name="connsiteX21150" fmla="*/ 4694945 w 12191954"/>
              <a:gd name="connsiteY21150" fmla="*/ 1408596 h 4397375"/>
              <a:gd name="connsiteX21151" fmla="*/ 4692296 w 12191954"/>
              <a:gd name="connsiteY21151" fmla="*/ 1411239 h 4397375"/>
              <a:gd name="connsiteX21152" fmla="*/ 4690707 w 12191954"/>
              <a:gd name="connsiteY21152" fmla="*/ 1413353 h 4397375"/>
              <a:gd name="connsiteX21153" fmla="*/ 4688056 w 12191954"/>
              <a:gd name="connsiteY21153" fmla="*/ 1417053 h 4397375"/>
              <a:gd name="connsiteX21154" fmla="*/ 4686997 w 12191954"/>
              <a:gd name="connsiteY21154" fmla="*/ 1420224 h 4397375"/>
              <a:gd name="connsiteX21155" fmla="*/ 4683818 w 12191954"/>
              <a:gd name="connsiteY21155" fmla="*/ 1429210 h 4397375"/>
              <a:gd name="connsiteX21156" fmla="*/ 4682228 w 12191954"/>
              <a:gd name="connsiteY21156" fmla="*/ 1439781 h 4397375"/>
              <a:gd name="connsiteX21157" fmla="*/ 4681700 w 12191954"/>
              <a:gd name="connsiteY21157" fmla="*/ 1452995 h 4397375"/>
              <a:gd name="connsiteX21158" fmla="*/ 4681700 w 12191954"/>
              <a:gd name="connsiteY21158" fmla="*/ 1467266 h 4397375"/>
              <a:gd name="connsiteX21159" fmla="*/ 4679048 w 12191954"/>
              <a:gd name="connsiteY21159" fmla="*/ 1463037 h 4397375"/>
              <a:gd name="connsiteX21160" fmla="*/ 4676930 w 12191954"/>
              <a:gd name="connsiteY21160" fmla="*/ 1459337 h 4397375"/>
              <a:gd name="connsiteX21161" fmla="*/ 4674277 w 12191954"/>
              <a:gd name="connsiteY21161" fmla="*/ 1457752 h 4397375"/>
              <a:gd name="connsiteX21162" fmla="*/ 4672687 w 12191954"/>
              <a:gd name="connsiteY21162" fmla="*/ 1456695 h 4397375"/>
              <a:gd name="connsiteX21163" fmla="*/ 4670569 w 12191954"/>
              <a:gd name="connsiteY21163" fmla="*/ 1456695 h 4397375"/>
              <a:gd name="connsiteX21164" fmla="*/ 4667922 w 12191954"/>
              <a:gd name="connsiteY21164" fmla="*/ 1457223 h 4397375"/>
              <a:gd name="connsiteX21165" fmla="*/ 4665801 w 12191954"/>
              <a:gd name="connsiteY21165" fmla="*/ 1458280 h 4397375"/>
              <a:gd name="connsiteX21166" fmla="*/ 4663675 w 12191954"/>
              <a:gd name="connsiteY21166" fmla="*/ 1460395 h 4397375"/>
              <a:gd name="connsiteX21167" fmla="*/ 4658903 w 12191954"/>
              <a:gd name="connsiteY21167" fmla="*/ 1465152 h 4397375"/>
              <a:gd name="connsiteX21168" fmla="*/ 4654662 w 12191954"/>
              <a:gd name="connsiteY21168" fmla="*/ 1470437 h 4397375"/>
              <a:gd name="connsiteX21169" fmla="*/ 4649891 w 12191954"/>
              <a:gd name="connsiteY21169" fmla="*/ 1475723 h 4397375"/>
              <a:gd name="connsiteX21170" fmla="*/ 4645654 w 12191954"/>
              <a:gd name="connsiteY21170" fmla="*/ 1479951 h 4397375"/>
              <a:gd name="connsiteX21171" fmla="*/ 4646183 w 12191954"/>
              <a:gd name="connsiteY21171" fmla="*/ 1485765 h 4397375"/>
              <a:gd name="connsiteX21172" fmla="*/ 4647244 w 12191954"/>
              <a:gd name="connsiteY21172" fmla="*/ 1489994 h 4397375"/>
              <a:gd name="connsiteX21173" fmla="*/ 4648832 w 12191954"/>
              <a:gd name="connsiteY21173" fmla="*/ 1492108 h 4397375"/>
              <a:gd name="connsiteX21174" fmla="*/ 4650953 w 12191954"/>
              <a:gd name="connsiteY21174" fmla="*/ 1493694 h 4397375"/>
              <a:gd name="connsiteX21175" fmla="*/ 4653603 w 12191954"/>
              <a:gd name="connsiteY21175" fmla="*/ 1494751 h 4397375"/>
              <a:gd name="connsiteX21176" fmla="*/ 4656780 w 12191954"/>
              <a:gd name="connsiteY21176" fmla="*/ 1495279 h 4397375"/>
              <a:gd name="connsiteX21177" fmla="*/ 4663146 w 12191954"/>
              <a:gd name="connsiteY21177" fmla="*/ 1493694 h 4397375"/>
              <a:gd name="connsiteX21178" fmla="*/ 4669509 w 12191954"/>
              <a:gd name="connsiteY21178" fmla="*/ 1492637 h 4397375"/>
              <a:gd name="connsiteX21179" fmla="*/ 4672687 w 12191954"/>
              <a:gd name="connsiteY21179" fmla="*/ 1492108 h 4397375"/>
              <a:gd name="connsiteX21180" fmla="*/ 4675868 w 12191954"/>
              <a:gd name="connsiteY21180" fmla="*/ 1492637 h 4397375"/>
              <a:gd name="connsiteX21181" fmla="*/ 4677990 w 12191954"/>
              <a:gd name="connsiteY21181" fmla="*/ 1493694 h 4397375"/>
              <a:gd name="connsiteX21182" fmla="*/ 4680109 w 12191954"/>
              <a:gd name="connsiteY21182" fmla="*/ 1496336 h 4397375"/>
              <a:gd name="connsiteX21183" fmla="*/ 4681700 w 12191954"/>
              <a:gd name="connsiteY21183" fmla="*/ 1500036 h 4397375"/>
              <a:gd name="connsiteX21184" fmla="*/ 4682228 w 12191954"/>
              <a:gd name="connsiteY21184" fmla="*/ 1504793 h 4397375"/>
              <a:gd name="connsiteX21185" fmla="*/ 4686468 w 12191954"/>
              <a:gd name="connsiteY21185" fmla="*/ 1505850 h 4397375"/>
              <a:gd name="connsiteX21186" fmla="*/ 4690707 w 12191954"/>
              <a:gd name="connsiteY21186" fmla="*/ 1506379 h 4397375"/>
              <a:gd name="connsiteX21187" fmla="*/ 4698658 w 12191954"/>
              <a:gd name="connsiteY21187" fmla="*/ 1506379 h 4397375"/>
              <a:gd name="connsiteX21188" fmla="*/ 4702370 w 12191954"/>
              <a:gd name="connsiteY21188" fmla="*/ 1501093 h 4397375"/>
              <a:gd name="connsiteX21189" fmla="*/ 4703955 w 12191954"/>
              <a:gd name="connsiteY21189" fmla="*/ 1497394 h 4397375"/>
              <a:gd name="connsiteX21190" fmla="*/ 4705546 w 12191954"/>
              <a:gd name="connsiteY21190" fmla="*/ 1493165 h 4397375"/>
              <a:gd name="connsiteX21191" fmla="*/ 4705015 w 12191954"/>
              <a:gd name="connsiteY21191" fmla="*/ 1488408 h 4397375"/>
              <a:gd name="connsiteX21192" fmla="*/ 4702897 w 12191954"/>
              <a:gd name="connsiteY21192" fmla="*/ 1485765 h 4397375"/>
              <a:gd name="connsiteX21193" fmla="*/ 4701309 w 12191954"/>
              <a:gd name="connsiteY21193" fmla="*/ 1483123 h 4397375"/>
              <a:gd name="connsiteX21194" fmla="*/ 4698658 w 12191954"/>
              <a:gd name="connsiteY21194" fmla="*/ 1482065 h 4397375"/>
              <a:gd name="connsiteX21195" fmla="*/ 4696007 w 12191954"/>
              <a:gd name="connsiteY21195" fmla="*/ 1481537 h 4397375"/>
              <a:gd name="connsiteX21196" fmla="*/ 4692826 w 12191954"/>
              <a:gd name="connsiteY21196" fmla="*/ 1481537 h 4397375"/>
              <a:gd name="connsiteX21197" fmla="*/ 4690176 w 12191954"/>
              <a:gd name="connsiteY21197" fmla="*/ 1481008 h 4397375"/>
              <a:gd name="connsiteX21198" fmla="*/ 4687528 w 12191954"/>
              <a:gd name="connsiteY21198" fmla="*/ 1480480 h 4397375"/>
              <a:gd name="connsiteX21199" fmla="*/ 4706075 w 12191954"/>
              <a:gd name="connsiteY21199" fmla="*/ 1465680 h 4397375"/>
              <a:gd name="connsiteX21200" fmla="*/ 4714560 w 12191954"/>
              <a:gd name="connsiteY21200" fmla="*/ 1459337 h 4397375"/>
              <a:gd name="connsiteX21201" fmla="*/ 4721982 w 12191954"/>
              <a:gd name="connsiteY21201" fmla="*/ 1454580 h 4397375"/>
              <a:gd name="connsiteX21202" fmla="*/ 4726227 w 12191954"/>
              <a:gd name="connsiteY21202" fmla="*/ 1452995 h 4397375"/>
              <a:gd name="connsiteX21203" fmla="*/ 4730469 w 12191954"/>
              <a:gd name="connsiteY21203" fmla="*/ 1451938 h 4397375"/>
              <a:gd name="connsiteX21204" fmla="*/ 4734712 w 12191954"/>
              <a:gd name="connsiteY21204" fmla="*/ 1451409 h 4397375"/>
              <a:gd name="connsiteX21205" fmla="*/ 4738421 w 12191954"/>
              <a:gd name="connsiteY21205" fmla="*/ 1450881 h 4397375"/>
              <a:gd name="connsiteX21206" fmla="*/ 4743188 w 12191954"/>
              <a:gd name="connsiteY21206" fmla="*/ 1450881 h 4397375"/>
              <a:gd name="connsiteX21207" fmla="*/ 4749016 w 12191954"/>
              <a:gd name="connsiteY21207" fmla="*/ 1451938 h 4397375"/>
              <a:gd name="connsiteX21208" fmla="*/ 4753259 w 12191954"/>
              <a:gd name="connsiteY21208" fmla="*/ 1452995 h 4397375"/>
              <a:gd name="connsiteX21209" fmla="*/ 4759621 w 12191954"/>
              <a:gd name="connsiteY21209" fmla="*/ 1455638 h 4397375"/>
              <a:gd name="connsiteX21210" fmla="*/ 4755911 w 12191954"/>
              <a:gd name="connsiteY21210" fmla="*/ 1461980 h 4397375"/>
              <a:gd name="connsiteX21211" fmla="*/ 4752731 w 12191954"/>
              <a:gd name="connsiteY21211" fmla="*/ 1468323 h 4397375"/>
              <a:gd name="connsiteX21212" fmla="*/ 4751135 w 12191954"/>
              <a:gd name="connsiteY21212" fmla="*/ 1474137 h 4397375"/>
              <a:gd name="connsiteX21213" fmla="*/ 4749551 w 12191954"/>
              <a:gd name="connsiteY21213" fmla="*/ 1481008 h 4397375"/>
              <a:gd name="connsiteX21214" fmla="*/ 4746897 w 12191954"/>
              <a:gd name="connsiteY21214" fmla="*/ 1492637 h 4397375"/>
              <a:gd name="connsiteX21215" fmla="*/ 4745307 w 12191954"/>
              <a:gd name="connsiteY21215" fmla="*/ 1504793 h 4397375"/>
              <a:gd name="connsiteX21216" fmla="*/ 4744247 w 12191954"/>
              <a:gd name="connsiteY21216" fmla="*/ 1516422 h 4397375"/>
              <a:gd name="connsiteX21217" fmla="*/ 4742129 w 12191954"/>
              <a:gd name="connsiteY21217" fmla="*/ 1529636 h 4397375"/>
              <a:gd name="connsiteX21218" fmla="*/ 4740010 w 12191954"/>
              <a:gd name="connsiteY21218" fmla="*/ 1542849 h 4397375"/>
              <a:gd name="connsiteX21219" fmla="*/ 4737363 w 12191954"/>
              <a:gd name="connsiteY21219" fmla="*/ 1550778 h 4397375"/>
              <a:gd name="connsiteX21220" fmla="*/ 4735244 w 12191954"/>
              <a:gd name="connsiteY21220" fmla="*/ 1558706 h 4397375"/>
              <a:gd name="connsiteX21221" fmla="*/ 4733122 w 12191954"/>
              <a:gd name="connsiteY21221" fmla="*/ 1555006 h 4397375"/>
              <a:gd name="connsiteX21222" fmla="*/ 4731529 w 12191954"/>
              <a:gd name="connsiteY21222" fmla="*/ 1552364 h 4397375"/>
              <a:gd name="connsiteX21223" fmla="*/ 4729940 w 12191954"/>
              <a:gd name="connsiteY21223" fmla="*/ 1550249 h 4397375"/>
              <a:gd name="connsiteX21224" fmla="*/ 4727287 w 12191954"/>
              <a:gd name="connsiteY21224" fmla="*/ 1548664 h 4397375"/>
              <a:gd name="connsiteX21225" fmla="*/ 4725165 w 12191954"/>
              <a:gd name="connsiteY21225" fmla="*/ 1547078 h 4397375"/>
              <a:gd name="connsiteX21226" fmla="*/ 4722514 w 12191954"/>
              <a:gd name="connsiteY21226" fmla="*/ 1546021 h 4397375"/>
              <a:gd name="connsiteX21227" fmla="*/ 4717210 w 12191954"/>
              <a:gd name="connsiteY21227" fmla="*/ 1544964 h 4397375"/>
              <a:gd name="connsiteX21228" fmla="*/ 4711375 w 12191954"/>
              <a:gd name="connsiteY21228" fmla="*/ 1544435 h 4397375"/>
              <a:gd name="connsiteX21229" fmla="*/ 4705546 w 12191954"/>
              <a:gd name="connsiteY21229" fmla="*/ 1544964 h 4397375"/>
              <a:gd name="connsiteX21230" fmla="*/ 4693356 w 12191954"/>
              <a:gd name="connsiteY21230" fmla="*/ 1544964 h 4397375"/>
              <a:gd name="connsiteX21231" fmla="*/ 4693356 w 12191954"/>
              <a:gd name="connsiteY21231" fmla="*/ 1551306 h 4397375"/>
              <a:gd name="connsiteX21232" fmla="*/ 4693886 w 12191954"/>
              <a:gd name="connsiteY21232" fmla="*/ 1557649 h 4397375"/>
              <a:gd name="connsiteX21233" fmla="*/ 4694945 w 12191954"/>
              <a:gd name="connsiteY21233" fmla="*/ 1564520 h 4397375"/>
              <a:gd name="connsiteX21234" fmla="*/ 4696007 w 12191954"/>
              <a:gd name="connsiteY21234" fmla="*/ 1569806 h 4397375"/>
              <a:gd name="connsiteX21235" fmla="*/ 4697598 w 12191954"/>
              <a:gd name="connsiteY21235" fmla="*/ 1575620 h 4397375"/>
              <a:gd name="connsiteX21236" fmla="*/ 4699719 w 12191954"/>
              <a:gd name="connsiteY21236" fmla="*/ 1580906 h 4397375"/>
              <a:gd name="connsiteX21237" fmla="*/ 4701837 w 12191954"/>
              <a:gd name="connsiteY21237" fmla="*/ 1586191 h 4397375"/>
              <a:gd name="connsiteX21238" fmla="*/ 4703955 w 12191954"/>
              <a:gd name="connsiteY21238" fmla="*/ 1590948 h 4397375"/>
              <a:gd name="connsiteX21239" fmla="*/ 4710315 w 12191954"/>
              <a:gd name="connsiteY21239" fmla="*/ 1599934 h 4397375"/>
              <a:gd name="connsiteX21240" fmla="*/ 4716149 w 12191954"/>
              <a:gd name="connsiteY21240" fmla="*/ 1607333 h 4397375"/>
              <a:gd name="connsiteX21241" fmla="*/ 4723045 w 12191954"/>
              <a:gd name="connsiteY21241" fmla="*/ 1613676 h 4397375"/>
              <a:gd name="connsiteX21242" fmla="*/ 4730469 w 12191954"/>
              <a:gd name="connsiteY21242" fmla="*/ 1618433 h 4397375"/>
              <a:gd name="connsiteX21243" fmla="*/ 4734712 w 12191954"/>
              <a:gd name="connsiteY21243" fmla="*/ 1620019 h 4397375"/>
              <a:gd name="connsiteX21244" fmla="*/ 4737892 w 12191954"/>
              <a:gd name="connsiteY21244" fmla="*/ 1621076 h 4397375"/>
              <a:gd name="connsiteX21245" fmla="*/ 4741598 w 12191954"/>
              <a:gd name="connsiteY21245" fmla="*/ 1622662 h 4397375"/>
              <a:gd name="connsiteX21246" fmla="*/ 4745837 w 12191954"/>
              <a:gd name="connsiteY21246" fmla="*/ 1623190 h 4397375"/>
              <a:gd name="connsiteX21247" fmla="*/ 4749551 w 12191954"/>
              <a:gd name="connsiteY21247" fmla="*/ 1623719 h 4397375"/>
              <a:gd name="connsiteX21248" fmla="*/ 4752731 w 12191954"/>
              <a:gd name="connsiteY21248" fmla="*/ 1623719 h 4397375"/>
              <a:gd name="connsiteX21249" fmla="*/ 4756971 w 12191954"/>
              <a:gd name="connsiteY21249" fmla="*/ 1623190 h 4397375"/>
              <a:gd name="connsiteX21250" fmla="*/ 4760681 w 12191954"/>
              <a:gd name="connsiteY21250" fmla="*/ 1622133 h 4397375"/>
              <a:gd name="connsiteX21251" fmla="*/ 4763860 w 12191954"/>
              <a:gd name="connsiteY21251" fmla="*/ 1620547 h 4397375"/>
              <a:gd name="connsiteX21252" fmla="*/ 4767043 w 12191954"/>
              <a:gd name="connsiteY21252" fmla="*/ 1618433 h 4397375"/>
              <a:gd name="connsiteX21253" fmla="*/ 4770221 w 12191954"/>
              <a:gd name="connsiteY21253" fmla="*/ 1615790 h 4397375"/>
              <a:gd name="connsiteX21254" fmla="*/ 4772870 w 12191954"/>
              <a:gd name="connsiteY21254" fmla="*/ 1613676 h 4397375"/>
              <a:gd name="connsiteX21255" fmla="*/ 4776051 w 12191954"/>
              <a:gd name="connsiteY21255" fmla="*/ 1609976 h 4397375"/>
              <a:gd name="connsiteX21256" fmla="*/ 4778700 w 12191954"/>
              <a:gd name="connsiteY21256" fmla="*/ 1606276 h 4397375"/>
              <a:gd name="connsiteX21257" fmla="*/ 4780820 w 12191954"/>
              <a:gd name="connsiteY21257" fmla="*/ 1602576 h 4397375"/>
              <a:gd name="connsiteX21258" fmla="*/ 4782410 w 12191954"/>
              <a:gd name="connsiteY21258" fmla="*/ 1597819 h 4397375"/>
              <a:gd name="connsiteX21259" fmla="*/ 4785061 w 12191954"/>
              <a:gd name="connsiteY21259" fmla="*/ 1603634 h 4397375"/>
              <a:gd name="connsiteX21260" fmla="*/ 4787710 w 12191954"/>
              <a:gd name="connsiteY21260" fmla="*/ 1608919 h 4397375"/>
              <a:gd name="connsiteX21261" fmla="*/ 4790889 w 12191954"/>
              <a:gd name="connsiteY21261" fmla="*/ 1613676 h 4397375"/>
              <a:gd name="connsiteX21262" fmla="*/ 4794600 w 12191954"/>
              <a:gd name="connsiteY21262" fmla="*/ 1617905 h 4397375"/>
              <a:gd name="connsiteX21263" fmla="*/ 4798308 w 12191954"/>
              <a:gd name="connsiteY21263" fmla="*/ 1621076 h 4397375"/>
              <a:gd name="connsiteX21264" fmla="*/ 4801490 w 12191954"/>
              <a:gd name="connsiteY21264" fmla="*/ 1624776 h 4397375"/>
              <a:gd name="connsiteX21265" fmla="*/ 4809439 w 12191954"/>
              <a:gd name="connsiteY21265" fmla="*/ 1630061 h 4397375"/>
              <a:gd name="connsiteX21266" fmla="*/ 4817387 w 12191954"/>
              <a:gd name="connsiteY21266" fmla="*/ 1634818 h 4397375"/>
              <a:gd name="connsiteX21267" fmla="*/ 4826398 w 12191954"/>
              <a:gd name="connsiteY21267" fmla="*/ 1639047 h 4397375"/>
              <a:gd name="connsiteX21268" fmla="*/ 4834884 w 12191954"/>
              <a:gd name="connsiteY21268" fmla="*/ 1643804 h 4397375"/>
              <a:gd name="connsiteX21269" fmla="*/ 4838591 w 12191954"/>
              <a:gd name="connsiteY21269" fmla="*/ 1646975 h 4397375"/>
              <a:gd name="connsiteX21270" fmla="*/ 4842836 w 12191954"/>
              <a:gd name="connsiteY21270" fmla="*/ 1649618 h 4397375"/>
              <a:gd name="connsiteX21271" fmla="*/ 4840714 w 12191954"/>
              <a:gd name="connsiteY21271" fmla="*/ 1653846 h 4397375"/>
              <a:gd name="connsiteX21272" fmla="*/ 4839118 w 12191954"/>
              <a:gd name="connsiteY21272" fmla="*/ 1658075 h 4397375"/>
              <a:gd name="connsiteX21273" fmla="*/ 4837008 w 12191954"/>
              <a:gd name="connsiteY21273" fmla="*/ 1661775 h 4397375"/>
              <a:gd name="connsiteX21274" fmla="*/ 4834884 w 12191954"/>
              <a:gd name="connsiteY21274" fmla="*/ 1663889 h 4397375"/>
              <a:gd name="connsiteX21275" fmla="*/ 4833290 w 12191954"/>
              <a:gd name="connsiteY21275" fmla="*/ 1666532 h 4397375"/>
              <a:gd name="connsiteX21276" fmla="*/ 4830112 w 12191954"/>
              <a:gd name="connsiteY21276" fmla="*/ 1667589 h 4397375"/>
              <a:gd name="connsiteX21277" fmla="*/ 4827991 w 12191954"/>
              <a:gd name="connsiteY21277" fmla="*/ 1668646 h 4397375"/>
              <a:gd name="connsiteX21278" fmla="*/ 4824810 w 12191954"/>
              <a:gd name="connsiteY21278" fmla="*/ 1669175 h 4397375"/>
              <a:gd name="connsiteX21279" fmla="*/ 4821628 w 12191954"/>
              <a:gd name="connsiteY21279" fmla="*/ 1669175 h 4397375"/>
              <a:gd name="connsiteX21280" fmla="*/ 4818977 w 12191954"/>
              <a:gd name="connsiteY21280" fmla="*/ 1669175 h 4397375"/>
              <a:gd name="connsiteX21281" fmla="*/ 4813149 w 12191954"/>
              <a:gd name="connsiteY21281" fmla="*/ 1668117 h 4397375"/>
              <a:gd name="connsiteX21282" fmla="*/ 4805729 w 12191954"/>
              <a:gd name="connsiteY21282" fmla="*/ 1665475 h 4397375"/>
              <a:gd name="connsiteX21283" fmla="*/ 4799369 w 12191954"/>
              <a:gd name="connsiteY21283" fmla="*/ 1663360 h 4397375"/>
              <a:gd name="connsiteX21284" fmla="*/ 4785061 w 12191954"/>
              <a:gd name="connsiteY21284" fmla="*/ 1657546 h 4397375"/>
              <a:gd name="connsiteX21285" fmla="*/ 4777640 w 12191954"/>
              <a:gd name="connsiteY21285" fmla="*/ 1654904 h 4397375"/>
              <a:gd name="connsiteX21286" fmla="*/ 4770751 w 12191954"/>
              <a:gd name="connsiteY21286" fmla="*/ 1653318 h 4397375"/>
              <a:gd name="connsiteX21287" fmla="*/ 4764392 w 12191954"/>
              <a:gd name="connsiteY21287" fmla="*/ 1652789 h 4397375"/>
              <a:gd name="connsiteX21288" fmla="*/ 4761211 w 12191954"/>
              <a:gd name="connsiteY21288" fmla="*/ 1653318 h 4397375"/>
              <a:gd name="connsiteX21289" fmla="*/ 4757502 w 12191954"/>
              <a:gd name="connsiteY21289" fmla="*/ 1653846 h 4397375"/>
              <a:gd name="connsiteX21290" fmla="*/ 4754851 w 12191954"/>
              <a:gd name="connsiteY21290" fmla="*/ 1654904 h 4397375"/>
              <a:gd name="connsiteX21291" fmla="*/ 4751664 w 12191954"/>
              <a:gd name="connsiteY21291" fmla="*/ 1657018 h 4397375"/>
              <a:gd name="connsiteX21292" fmla="*/ 4749551 w 12191954"/>
              <a:gd name="connsiteY21292" fmla="*/ 1658603 h 4397375"/>
              <a:gd name="connsiteX21293" fmla="*/ 4746897 w 12191954"/>
              <a:gd name="connsiteY21293" fmla="*/ 1661775 h 4397375"/>
              <a:gd name="connsiteX21294" fmla="*/ 4746897 w 12191954"/>
              <a:gd name="connsiteY21294" fmla="*/ 1672875 h 4397375"/>
              <a:gd name="connsiteX21295" fmla="*/ 4747955 w 12191954"/>
              <a:gd name="connsiteY21295" fmla="*/ 1681331 h 4397375"/>
              <a:gd name="connsiteX21296" fmla="*/ 4750079 w 12191954"/>
              <a:gd name="connsiteY21296" fmla="*/ 1687146 h 4397375"/>
              <a:gd name="connsiteX21297" fmla="*/ 4751664 w 12191954"/>
              <a:gd name="connsiteY21297" fmla="*/ 1691903 h 4397375"/>
              <a:gd name="connsiteX21298" fmla="*/ 4773930 w 12191954"/>
              <a:gd name="connsiteY21298" fmla="*/ 1691374 h 4397375"/>
              <a:gd name="connsiteX21299" fmla="*/ 4784002 w 12191954"/>
              <a:gd name="connsiteY21299" fmla="*/ 1685031 h 4397375"/>
              <a:gd name="connsiteX21300" fmla="*/ 4788770 w 12191954"/>
              <a:gd name="connsiteY21300" fmla="*/ 1682389 h 4397375"/>
              <a:gd name="connsiteX21301" fmla="*/ 4792479 w 12191954"/>
              <a:gd name="connsiteY21301" fmla="*/ 1680274 h 4397375"/>
              <a:gd name="connsiteX21302" fmla="*/ 4796719 w 12191954"/>
              <a:gd name="connsiteY21302" fmla="*/ 1679217 h 4397375"/>
              <a:gd name="connsiteX21303" fmla="*/ 4799369 w 12191954"/>
              <a:gd name="connsiteY21303" fmla="*/ 1679746 h 4397375"/>
              <a:gd name="connsiteX21304" fmla="*/ 4800959 w 12191954"/>
              <a:gd name="connsiteY21304" fmla="*/ 1680274 h 4397375"/>
              <a:gd name="connsiteX21305" fmla="*/ 4802019 w 12191954"/>
              <a:gd name="connsiteY21305" fmla="*/ 1681331 h 4397375"/>
              <a:gd name="connsiteX21306" fmla="*/ 4804138 w 12191954"/>
              <a:gd name="connsiteY21306" fmla="*/ 1682917 h 4397375"/>
              <a:gd name="connsiteX21307" fmla="*/ 4805198 w 12191954"/>
              <a:gd name="connsiteY21307" fmla="*/ 1685031 h 4397375"/>
              <a:gd name="connsiteX21308" fmla="*/ 4806259 w 12191954"/>
              <a:gd name="connsiteY21308" fmla="*/ 1687674 h 4397375"/>
              <a:gd name="connsiteX21309" fmla="*/ 4805729 w 12191954"/>
              <a:gd name="connsiteY21309" fmla="*/ 1690845 h 4397375"/>
              <a:gd name="connsiteX21310" fmla="*/ 4815798 w 12191954"/>
              <a:gd name="connsiteY21310" fmla="*/ 1689260 h 4397375"/>
              <a:gd name="connsiteX21311" fmla="*/ 4825340 w 12191954"/>
              <a:gd name="connsiteY21311" fmla="*/ 1688203 h 4397375"/>
              <a:gd name="connsiteX21312" fmla="*/ 4834884 w 12191954"/>
              <a:gd name="connsiteY21312" fmla="*/ 1686617 h 4397375"/>
              <a:gd name="connsiteX21313" fmla="*/ 4844955 w 12191954"/>
              <a:gd name="connsiteY21313" fmla="*/ 1683446 h 4397375"/>
              <a:gd name="connsiteX21314" fmla="*/ 4854493 w 12191954"/>
              <a:gd name="connsiteY21314" fmla="*/ 1679746 h 4397375"/>
              <a:gd name="connsiteX21315" fmla="*/ 4864030 w 12191954"/>
              <a:gd name="connsiteY21315" fmla="*/ 1674989 h 4397375"/>
              <a:gd name="connsiteX21316" fmla="*/ 4873567 w 12191954"/>
              <a:gd name="connsiteY21316" fmla="*/ 1668646 h 4397375"/>
              <a:gd name="connsiteX21317" fmla="*/ 4883106 w 12191954"/>
              <a:gd name="connsiteY21317" fmla="*/ 1661775 h 4397375"/>
              <a:gd name="connsiteX21318" fmla="*/ 4879395 w 12191954"/>
              <a:gd name="connsiteY21318" fmla="*/ 1671817 h 4397375"/>
              <a:gd name="connsiteX21319" fmla="*/ 4874626 w 12191954"/>
              <a:gd name="connsiteY21319" fmla="*/ 1680274 h 4397375"/>
              <a:gd name="connsiteX21320" fmla="*/ 4869326 w 12191954"/>
              <a:gd name="connsiteY21320" fmla="*/ 1688731 h 4397375"/>
              <a:gd name="connsiteX21321" fmla="*/ 4863500 w 12191954"/>
              <a:gd name="connsiteY21321" fmla="*/ 1696660 h 4397375"/>
              <a:gd name="connsiteX21322" fmla="*/ 4856612 w 12191954"/>
              <a:gd name="connsiteY21322" fmla="*/ 1703002 h 4397375"/>
              <a:gd name="connsiteX21323" fmla="*/ 4849724 w 12191954"/>
              <a:gd name="connsiteY21323" fmla="*/ 1709345 h 4397375"/>
              <a:gd name="connsiteX21324" fmla="*/ 4841771 w 12191954"/>
              <a:gd name="connsiteY21324" fmla="*/ 1715159 h 4397375"/>
              <a:gd name="connsiteX21325" fmla="*/ 4834352 w 12191954"/>
              <a:gd name="connsiteY21325" fmla="*/ 1719388 h 4397375"/>
              <a:gd name="connsiteX21326" fmla="*/ 4825868 w 12191954"/>
              <a:gd name="connsiteY21326" fmla="*/ 1723087 h 4397375"/>
              <a:gd name="connsiteX21327" fmla="*/ 4817387 w 12191954"/>
              <a:gd name="connsiteY21327" fmla="*/ 1726787 h 4397375"/>
              <a:gd name="connsiteX21328" fmla="*/ 4808908 w 12191954"/>
              <a:gd name="connsiteY21328" fmla="*/ 1728902 h 4397375"/>
              <a:gd name="connsiteX21329" fmla="*/ 4799900 w 12191954"/>
              <a:gd name="connsiteY21329" fmla="*/ 1731016 h 4397375"/>
              <a:gd name="connsiteX21330" fmla="*/ 4791419 w 12191954"/>
              <a:gd name="connsiteY21330" fmla="*/ 1732073 h 4397375"/>
              <a:gd name="connsiteX21331" fmla="*/ 4782410 w 12191954"/>
              <a:gd name="connsiteY21331" fmla="*/ 1732073 h 4397375"/>
              <a:gd name="connsiteX21332" fmla="*/ 4773930 w 12191954"/>
              <a:gd name="connsiteY21332" fmla="*/ 1731544 h 4397375"/>
              <a:gd name="connsiteX21333" fmla="*/ 4765451 w 12191954"/>
              <a:gd name="connsiteY21333" fmla="*/ 1730487 h 4397375"/>
              <a:gd name="connsiteX21334" fmla="*/ 4757502 w 12191954"/>
              <a:gd name="connsiteY21334" fmla="*/ 1729959 h 4397375"/>
              <a:gd name="connsiteX21335" fmla="*/ 4750607 w 12191954"/>
              <a:gd name="connsiteY21335" fmla="*/ 1728373 h 4397375"/>
              <a:gd name="connsiteX21336" fmla="*/ 4743188 w 12191954"/>
              <a:gd name="connsiteY21336" fmla="*/ 1726259 h 4397375"/>
              <a:gd name="connsiteX21337" fmla="*/ 4736835 w 12191954"/>
              <a:gd name="connsiteY21337" fmla="*/ 1723616 h 4397375"/>
              <a:gd name="connsiteX21338" fmla="*/ 4730469 w 12191954"/>
              <a:gd name="connsiteY21338" fmla="*/ 1721502 h 4397375"/>
              <a:gd name="connsiteX21339" fmla="*/ 4725165 w 12191954"/>
              <a:gd name="connsiteY21339" fmla="*/ 1718330 h 4397375"/>
              <a:gd name="connsiteX21340" fmla="*/ 4720392 w 12191954"/>
              <a:gd name="connsiteY21340" fmla="*/ 1715688 h 4397375"/>
              <a:gd name="connsiteX21341" fmla="*/ 4716680 w 12191954"/>
              <a:gd name="connsiteY21341" fmla="*/ 1712516 h 4397375"/>
              <a:gd name="connsiteX21342" fmla="*/ 4714560 w 12191954"/>
              <a:gd name="connsiteY21342" fmla="*/ 1716745 h 4397375"/>
              <a:gd name="connsiteX21343" fmla="*/ 4712968 w 12191954"/>
              <a:gd name="connsiteY21343" fmla="*/ 1720973 h 4397375"/>
              <a:gd name="connsiteX21344" fmla="*/ 4709785 w 12191954"/>
              <a:gd name="connsiteY21344" fmla="*/ 1730487 h 4397375"/>
              <a:gd name="connsiteX21345" fmla="*/ 4707666 w 12191954"/>
              <a:gd name="connsiteY21345" fmla="*/ 1734187 h 4397375"/>
              <a:gd name="connsiteX21346" fmla="*/ 4705546 w 12191954"/>
              <a:gd name="connsiteY21346" fmla="*/ 1737358 h 4397375"/>
              <a:gd name="connsiteX21347" fmla="*/ 4703955 w 12191954"/>
              <a:gd name="connsiteY21347" fmla="*/ 1737887 h 4397375"/>
              <a:gd name="connsiteX21348" fmla="*/ 4702370 w 12191954"/>
              <a:gd name="connsiteY21348" fmla="*/ 1738416 h 4397375"/>
              <a:gd name="connsiteX21349" fmla="*/ 4700779 w 12191954"/>
              <a:gd name="connsiteY21349" fmla="*/ 1738416 h 4397375"/>
              <a:gd name="connsiteX21350" fmla="*/ 4698131 w 12191954"/>
              <a:gd name="connsiteY21350" fmla="*/ 1738416 h 4397375"/>
              <a:gd name="connsiteX21351" fmla="*/ 4700249 w 12191954"/>
              <a:gd name="connsiteY21351" fmla="*/ 1743173 h 4397375"/>
              <a:gd name="connsiteX21352" fmla="*/ 4701309 w 12191954"/>
              <a:gd name="connsiteY21352" fmla="*/ 1747930 h 4397375"/>
              <a:gd name="connsiteX21353" fmla="*/ 4703427 w 12191954"/>
              <a:gd name="connsiteY21353" fmla="*/ 1760086 h 4397375"/>
              <a:gd name="connsiteX21354" fmla="*/ 4703955 w 12191954"/>
              <a:gd name="connsiteY21354" fmla="*/ 1774357 h 4397375"/>
              <a:gd name="connsiteX21355" fmla="*/ 4703955 w 12191954"/>
              <a:gd name="connsiteY21355" fmla="*/ 1790214 h 4397375"/>
              <a:gd name="connsiteX21356" fmla="*/ 4701309 w 12191954"/>
              <a:gd name="connsiteY21356" fmla="*/ 1790214 h 4397375"/>
              <a:gd name="connsiteX21357" fmla="*/ 4697598 w 12191954"/>
              <a:gd name="connsiteY21357" fmla="*/ 1790743 h 4397375"/>
              <a:gd name="connsiteX21358" fmla="*/ 4695476 w 12191954"/>
              <a:gd name="connsiteY21358" fmla="*/ 1792328 h 4397375"/>
              <a:gd name="connsiteX21359" fmla="*/ 4692826 w 12191954"/>
              <a:gd name="connsiteY21359" fmla="*/ 1794443 h 4397375"/>
              <a:gd name="connsiteX21360" fmla="*/ 4688588 w 12191954"/>
              <a:gd name="connsiteY21360" fmla="*/ 1799728 h 4397375"/>
              <a:gd name="connsiteX21361" fmla="*/ 4684347 w 12191954"/>
              <a:gd name="connsiteY21361" fmla="*/ 1805014 h 4397375"/>
              <a:gd name="connsiteX21362" fmla="*/ 4680640 w 12191954"/>
              <a:gd name="connsiteY21362" fmla="*/ 1810828 h 4397375"/>
              <a:gd name="connsiteX21363" fmla="*/ 4677990 w 12191954"/>
              <a:gd name="connsiteY21363" fmla="*/ 1812414 h 4397375"/>
              <a:gd name="connsiteX21364" fmla="*/ 4675868 w 12191954"/>
              <a:gd name="connsiteY21364" fmla="*/ 1815056 h 4397375"/>
              <a:gd name="connsiteX21365" fmla="*/ 4672687 w 12191954"/>
              <a:gd name="connsiteY21365" fmla="*/ 1816113 h 4397375"/>
              <a:gd name="connsiteX21366" fmla="*/ 4669509 w 12191954"/>
              <a:gd name="connsiteY21366" fmla="*/ 1816642 h 4397375"/>
              <a:gd name="connsiteX21367" fmla="*/ 4666329 w 12191954"/>
              <a:gd name="connsiteY21367" fmla="*/ 1816642 h 4397375"/>
              <a:gd name="connsiteX21368" fmla="*/ 4662616 w 12191954"/>
              <a:gd name="connsiteY21368" fmla="*/ 1815585 h 4397375"/>
              <a:gd name="connsiteX21369" fmla="*/ 4663146 w 12191954"/>
              <a:gd name="connsiteY21369" fmla="*/ 1809771 h 4397375"/>
              <a:gd name="connsiteX21370" fmla="*/ 4665269 w 12191954"/>
              <a:gd name="connsiteY21370" fmla="*/ 1805014 h 4397375"/>
              <a:gd name="connsiteX21371" fmla="*/ 4668452 w 12191954"/>
              <a:gd name="connsiteY21371" fmla="*/ 1796557 h 4397375"/>
              <a:gd name="connsiteX21372" fmla="*/ 4670569 w 12191954"/>
              <a:gd name="connsiteY21372" fmla="*/ 1792328 h 4397375"/>
              <a:gd name="connsiteX21373" fmla="*/ 4672158 w 12191954"/>
              <a:gd name="connsiteY21373" fmla="*/ 1788100 h 4397375"/>
              <a:gd name="connsiteX21374" fmla="*/ 4673216 w 12191954"/>
              <a:gd name="connsiteY21374" fmla="*/ 1782814 h 4397375"/>
              <a:gd name="connsiteX21375" fmla="*/ 4674277 w 12191954"/>
              <a:gd name="connsiteY21375" fmla="*/ 1777000 h 4397375"/>
              <a:gd name="connsiteX21376" fmla="*/ 4674277 w 12191954"/>
              <a:gd name="connsiteY21376" fmla="*/ 1771186 h 4397375"/>
              <a:gd name="connsiteX21377" fmla="*/ 4673216 w 12191954"/>
              <a:gd name="connsiteY21377" fmla="*/ 1767486 h 4397375"/>
              <a:gd name="connsiteX21378" fmla="*/ 4671627 w 12191954"/>
              <a:gd name="connsiteY21378" fmla="*/ 1764843 h 4397375"/>
              <a:gd name="connsiteX21379" fmla="*/ 4669509 w 12191954"/>
              <a:gd name="connsiteY21379" fmla="*/ 1762729 h 4397375"/>
              <a:gd name="connsiteX21380" fmla="*/ 4667389 w 12191954"/>
              <a:gd name="connsiteY21380" fmla="*/ 1762201 h 4397375"/>
              <a:gd name="connsiteX21381" fmla="*/ 4664207 w 12191954"/>
              <a:gd name="connsiteY21381" fmla="*/ 1762201 h 4397375"/>
              <a:gd name="connsiteX21382" fmla="*/ 4658369 w 12191954"/>
              <a:gd name="connsiteY21382" fmla="*/ 1762729 h 4397375"/>
              <a:gd name="connsiteX21383" fmla="*/ 4653073 w 12191954"/>
              <a:gd name="connsiteY21383" fmla="*/ 1764315 h 4397375"/>
              <a:gd name="connsiteX21384" fmla="*/ 4649891 w 12191954"/>
              <a:gd name="connsiteY21384" fmla="*/ 1763258 h 4397375"/>
              <a:gd name="connsiteX21385" fmla="*/ 4647772 w 12191954"/>
              <a:gd name="connsiteY21385" fmla="*/ 1762729 h 4397375"/>
              <a:gd name="connsiteX21386" fmla="*/ 4646183 w 12191954"/>
              <a:gd name="connsiteY21386" fmla="*/ 1761144 h 4397375"/>
              <a:gd name="connsiteX21387" fmla="*/ 4644595 w 12191954"/>
              <a:gd name="connsiteY21387" fmla="*/ 1757972 h 4397375"/>
              <a:gd name="connsiteX21388" fmla="*/ 4643535 w 12191954"/>
              <a:gd name="connsiteY21388" fmla="*/ 1753215 h 4397375"/>
              <a:gd name="connsiteX21389" fmla="*/ 4643535 w 12191954"/>
              <a:gd name="connsiteY21389" fmla="*/ 1747401 h 4397375"/>
              <a:gd name="connsiteX21390" fmla="*/ 4631340 w 12191954"/>
              <a:gd name="connsiteY21390" fmla="*/ 1750572 h 4397375"/>
              <a:gd name="connsiteX21391" fmla="*/ 4624981 w 12191954"/>
              <a:gd name="connsiteY21391" fmla="*/ 1752158 h 4397375"/>
              <a:gd name="connsiteX21392" fmla="*/ 4618619 w 12191954"/>
              <a:gd name="connsiteY21392" fmla="*/ 1755329 h 4397375"/>
              <a:gd name="connsiteX21393" fmla="*/ 4616500 w 12191954"/>
              <a:gd name="connsiteY21393" fmla="*/ 1759558 h 4397375"/>
              <a:gd name="connsiteX21394" fmla="*/ 4613850 w 12191954"/>
              <a:gd name="connsiteY21394" fmla="*/ 1764315 h 4397375"/>
              <a:gd name="connsiteX21395" fmla="*/ 4609608 w 12191954"/>
              <a:gd name="connsiteY21395" fmla="*/ 1774886 h 4397375"/>
              <a:gd name="connsiteX21396" fmla="*/ 4602719 w 12191954"/>
              <a:gd name="connsiteY21396" fmla="*/ 1795500 h 4397375"/>
              <a:gd name="connsiteX21397" fmla="*/ 4599007 w 12191954"/>
              <a:gd name="connsiteY21397" fmla="*/ 1805542 h 4397375"/>
              <a:gd name="connsiteX21398" fmla="*/ 4594767 w 12191954"/>
              <a:gd name="connsiteY21398" fmla="*/ 1815056 h 4397375"/>
              <a:gd name="connsiteX21399" fmla="*/ 4593177 w 12191954"/>
              <a:gd name="connsiteY21399" fmla="*/ 1818756 h 4397375"/>
              <a:gd name="connsiteX21400" fmla="*/ 4589997 w 12191954"/>
              <a:gd name="connsiteY21400" fmla="*/ 1821928 h 4397375"/>
              <a:gd name="connsiteX21401" fmla="*/ 4587875 w 12191954"/>
              <a:gd name="connsiteY21401" fmla="*/ 1825099 h 4397375"/>
              <a:gd name="connsiteX21402" fmla="*/ 4584165 w 12191954"/>
              <a:gd name="connsiteY21402" fmla="*/ 1827213 h 4397375"/>
              <a:gd name="connsiteX21403" fmla="*/ 4582046 w 12191954"/>
              <a:gd name="connsiteY21403" fmla="*/ 1780172 h 4397375"/>
              <a:gd name="connsiteX21404" fmla="*/ 4579395 w 12191954"/>
              <a:gd name="connsiteY21404" fmla="*/ 1742644 h 4397375"/>
              <a:gd name="connsiteX21405" fmla="*/ 4574094 w 12191954"/>
              <a:gd name="connsiteY21405" fmla="*/ 1747401 h 4397375"/>
              <a:gd name="connsiteX21406" fmla="*/ 4570914 w 12191954"/>
              <a:gd name="connsiteY21406" fmla="*/ 1749515 h 4397375"/>
              <a:gd name="connsiteX21407" fmla="*/ 4568265 w 12191954"/>
              <a:gd name="connsiteY21407" fmla="*/ 1751101 h 4397375"/>
              <a:gd name="connsiteX21408" fmla="*/ 4565083 w 12191954"/>
              <a:gd name="connsiteY21408" fmla="*/ 1752158 h 4397375"/>
              <a:gd name="connsiteX21409" fmla="*/ 4561902 w 12191954"/>
              <a:gd name="connsiteY21409" fmla="*/ 1752158 h 4397375"/>
              <a:gd name="connsiteX21410" fmla="*/ 4558192 w 12191954"/>
              <a:gd name="connsiteY21410" fmla="*/ 1752158 h 4397375"/>
              <a:gd name="connsiteX21411" fmla="*/ 4553421 w 12191954"/>
              <a:gd name="connsiteY21411" fmla="*/ 1750572 h 4397375"/>
              <a:gd name="connsiteX21412" fmla="*/ 4553950 w 12191954"/>
              <a:gd name="connsiteY21412" fmla="*/ 1742644 h 4397375"/>
              <a:gd name="connsiteX21413" fmla="*/ 4554481 w 12191954"/>
              <a:gd name="connsiteY21413" fmla="*/ 1736301 h 4397375"/>
              <a:gd name="connsiteX21414" fmla="*/ 4555012 w 12191954"/>
              <a:gd name="connsiteY21414" fmla="*/ 1730487 h 4397375"/>
              <a:gd name="connsiteX21415" fmla="*/ 4557131 w 12191954"/>
              <a:gd name="connsiteY21415" fmla="*/ 1725202 h 4397375"/>
              <a:gd name="connsiteX21416" fmla="*/ 4558722 w 12191954"/>
              <a:gd name="connsiteY21416" fmla="*/ 1720973 h 4397375"/>
              <a:gd name="connsiteX21417" fmla="*/ 4560312 w 12191954"/>
              <a:gd name="connsiteY21417" fmla="*/ 1717273 h 4397375"/>
              <a:gd name="connsiteX21418" fmla="*/ 4562961 w 12191954"/>
              <a:gd name="connsiteY21418" fmla="*/ 1714102 h 4397375"/>
              <a:gd name="connsiteX21419" fmla="*/ 4565614 w 12191954"/>
              <a:gd name="connsiteY21419" fmla="*/ 1711988 h 4397375"/>
              <a:gd name="connsiteX21420" fmla="*/ 4564023 w 12191954"/>
              <a:gd name="connsiteY21420" fmla="*/ 1707759 h 4397375"/>
              <a:gd name="connsiteX21421" fmla="*/ 4562433 w 12191954"/>
              <a:gd name="connsiteY21421" fmla="*/ 1704059 h 4397375"/>
              <a:gd name="connsiteX21422" fmla="*/ 4558192 w 12191954"/>
              <a:gd name="connsiteY21422" fmla="*/ 1697188 h 4397375"/>
              <a:gd name="connsiteX21423" fmla="*/ 4556070 w 12191954"/>
              <a:gd name="connsiteY21423" fmla="*/ 1693488 h 4397375"/>
              <a:gd name="connsiteX21424" fmla="*/ 4554481 w 12191954"/>
              <a:gd name="connsiteY21424" fmla="*/ 1688731 h 4397375"/>
              <a:gd name="connsiteX21425" fmla="*/ 4553950 w 12191954"/>
              <a:gd name="connsiteY21425" fmla="*/ 1682917 h 4397375"/>
              <a:gd name="connsiteX21426" fmla="*/ 4553950 w 12191954"/>
              <a:gd name="connsiteY21426" fmla="*/ 1674989 h 4397375"/>
              <a:gd name="connsiteX21427" fmla="*/ 4551300 w 12191954"/>
              <a:gd name="connsiteY21427" fmla="*/ 1677103 h 4397375"/>
              <a:gd name="connsiteX21428" fmla="*/ 4549710 w 12191954"/>
              <a:gd name="connsiteY21428" fmla="*/ 1678160 h 4397375"/>
              <a:gd name="connsiteX21429" fmla="*/ 4548651 w 12191954"/>
              <a:gd name="connsiteY21429" fmla="*/ 1679746 h 4397375"/>
              <a:gd name="connsiteX21430" fmla="*/ 4546000 w 12191954"/>
              <a:gd name="connsiteY21430" fmla="*/ 1683974 h 4397375"/>
              <a:gd name="connsiteX21431" fmla="*/ 4544410 w 12191954"/>
              <a:gd name="connsiteY21431" fmla="*/ 1689788 h 4397375"/>
              <a:gd name="connsiteX21432" fmla="*/ 4543349 w 12191954"/>
              <a:gd name="connsiteY21432" fmla="*/ 1693488 h 4397375"/>
              <a:gd name="connsiteX21433" fmla="*/ 4543349 w 12191954"/>
              <a:gd name="connsiteY21433" fmla="*/ 1698245 h 4397375"/>
              <a:gd name="connsiteX21434" fmla="*/ 4542819 w 12191954"/>
              <a:gd name="connsiteY21434" fmla="*/ 1701945 h 4397375"/>
              <a:gd name="connsiteX21435" fmla="*/ 4543349 w 12191954"/>
              <a:gd name="connsiteY21435" fmla="*/ 1704588 h 4397375"/>
              <a:gd name="connsiteX21436" fmla="*/ 4543349 w 12191954"/>
              <a:gd name="connsiteY21436" fmla="*/ 1707231 h 4397375"/>
              <a:gd name="connsiteX21437" fmla="*/ 4544410 w 12191954"/>
              <a:gd name="connsiteY21437" fmla="*/ 1708288 h 4397375"/>
              <a:gd name="connsiteX21438" fmla="*/ 4544939 w 12191954"/>
              <a:gd name="connsiteY21438" fmla="*/ 1709345 h 4397375"/>
              <a:gd name="connsiteX21439" fmla="*/ 4546000 w 12191954"/>
              <a:gd name="connsiteY21439" fmla="*/ 1710402 h 4397375"/>
              <a:gd name="connsiteX21440" fmla="*/ 4549179 w 12191954"/>
              <a:gd name="connsiteY21440" fmla="*/ 1711459 h 4397375"/>
              <a:gd name="connsiteX21441" fmla="*/ 4551300 w 12191954"/>
              <a:gd name="connsiteY21441" fmla="*/ 1713573 h 4397375"/>
              <a:gd name="connsiteX21442" fmla="*/ 4552890 w 12191954"/>
              <a:gd name="connsiteY21442" fmla="*/ 1716216 h 4397375"/>
              <a:gd name="connsiteX21443" fmla="*/ 4552890 w 12191954"/>
              <a:gd name="connsiteY21443" fmla="*/ 1718330 h 4397375"/>
              <a:gd name="connsiteX21444" fmla="*/ 4551300 w 12191954"/>
              <a:gd name="connsiteY21444" fmla="*/ 1720445 h 4397375"/>
              <a:gd name="connsiteX21445" fmla="*/ 4549710 w 12191954"/>
              <a:gd name="connsiteY21445" fmla="*/ 1722030 h 4397375"/>
              <a:gd name="connsiteX21446" fmla="*/ 4548119 w 12191954"/>
              <a:gd name="connsiteY21446" fmla="*/ 1723087 h 4397375"/>
              <a:gd name="connsiteX21447" fmla="*/ 4545469 w 12191954"/>
              <a:gd name="connsiteY21447" fmla="*/ 1723616 h 4397375"/>
              <a:gd name="connsiteX21448" fmla="*/ 4542819 w 12191954"/>
              <a:gd name="connsiteY21448" fmla="*/ 1724145 h 4397375"/>
              <a:gd name="connsiteX21449" fmla="*/ 4541228 w 12191954"/>
              <a:gd name="connsiteY21449" fmla="*/ 1722030 h 4397375"/>
              <a:gd name="connsiteX21450" fmla="*/ 4541228 w 12191954"/>
              <a:gd name="connsiteY21450" fmla="*/ 1725202 h 4397375"/>
              <a:gd name="connsiteX21451" fmla="*/ 4532217 w 12191954"/>
              <a:gd name="connsiteY21451" fmla="*/ 1713573 h 4397375"/>
              <a:gd name="connsiteX21452" fmla="*/ 4526385 w 12191954"/>
              <a:gd name="connsiteY21452" fmla="*/ 1708288 h 4397375"/>
              <a:gd name="connsiteX21453" fmla="*/ 4521615 w 12191954"/>
              <a:gd name="connsiteY21453" fmla="*/ 1703531 h 4397375"/>
              <a:gd name="connsiteX21454" fmla="*/ 4515785 w 12191954"/>
              <a:gd name="connsiteY21454" fmla="*/ 1699831 h 4397375"/>
              <a:gd name="connsiteX21455" fmla="*/ 4512603 w 12191954"/>
              <a:gd name="connsiteY21455" fmla="*/ 1698245 h 4397375"/>
              <a:gd name="connsiteX21456" fmla="*/ 4509423 w 12191954"/>
              <a:gd name="connsiteY21456" fmla="*/ 1697717 h 4397375"/>
              <a:gd name="connsiteX21457" fmla="*/ 4505712 w 12191954"/>
              <a:gd name="connsiteY21457" fmla="*/ 1697188 h 4397375"/>
              <a:gd name="connsiteX21458" fmla="*/ 4502002 w 12191954"/>
              <a:gd name="connsiteY21458" fmla="*/ 1697188 h 4397375"/>
              <a:gd name="connsiteX21459" fmla="*/ 4498292 w 12191954"/>
              <a:gd name="connsiteY21459" fmla="*/ 1697717 h 4397375"/>
              <a:gd name="connsiteX21460" fmla="*/ 4494052 w 12191954"/>
              <a:gd name="connsiteY21460" fmla="*/ 1698774 h 4397375"/>
              <a:gd name="connsiteX21461" fmla="*/ 4498292 w 12191954"/>
              <a:gd name="connsiteY21461" fmla="*/ 1689788 h 4397375"/>
              <a:gd name="connsiteX21462" fmla="*/ 4503592 w 12191954"/>
              <a:gd name="connsiteY21462" fmla="*/ 1681331 h 4397375"/>
              <a:gd name="connsiteX21463" fmla="*/ 4510483 w 12191954"/>
              <a:gd name="connsiteY21463" fmla="*/ 1672346 h 4397375"/>
              <a:gd name="connsiteX21464" fmla="*/ 4517904 w 12191954"/>
              <a:gd name="connsiteY21464" fmla="*/ 1664418 h 4397375"/>
              <a:gd name="connsiteX21465" fmla="*/ 4521086 w 12191954"/>
              <a:gd name="connsiteY21465" fmla="*/ 1661246 h 4397375"/>
              <a:gd name="connsiteX21466" fmla="*/ 4524796 w 12191954"/>
              <a:gd name="connsiteY21466" fmla="*/ 1658075 h 4397375"/>
              <a:gd name="connsiteX21467" fmla="*/ 4528506 w 12191954"/>
              <a:gd name="connsiteY21467" fmla="*/ 1655432 h 4397375"/>
              <a:gd name="connsiteX21468" fmla="*/ 4532217 w 12191954"/>
              <a:gd name="connsiteY21468" fmla="*/ 1653846 h 4397375"/>
              <a:gd name="connsiteX21469" fmla="*/ 4535396 w 12191954"/>
              <a:gd name="connsiteY21469" fmla="*/ 1653318 h 4397375"/>
              <a:gd name="connsiteX21470" fmla="*/ 4539108 w 12191954"/>
              <a:gd name="connsiteY21470" fmla="*/ 1653318 h 4397375"/>
              <a:gd name="connsiteX21471" fmla="*/ 4542288 w 12191954"/>
              <a:gd name="connsiteY21471" fmla="*/ 1654375 h 4397375"/>
              <a:gd name="connsiteX21472" fmla="*/ 4544410 w 12191954"/>
              <a:gd name="connsiteY21472" fmla="*/ 1657018 h 4397375"/>
              <a:gd name="connsiteX21473" fmla="*/ 4547059 w 12191954"/>
              <a:gd name="connsiteY21473" fmla="*/ 1650675 h 4397375"/>
              <a:gd name="connsiteX21474" fmla="*/ 4549710 w 12191954"/>
              <a:gd name="connsiteY21474" fmla="*/ 1645918 h 4397375"/>
              <a:gd name="connsiteX21475" fmla="*/ 4552361 w 12191954"/>
              <a:gd name="connsiteY21475" fmla="*/ 1642218 h 4397375"/>
              <a:gd name="connsiteX21476" fmla="*/ 4555012 w 12191954"/>
              <a:gd name="connsiteY21476" fmla="*/ 1639047 h 4397375"/>
              <a:gd name="connsiteX21477" fmla="*/ 4557131 w 12191954"/>
              <a:gd name="connsiteY21477" fmla="*/ 1635347 h 4397375"/>
              <a:gd name="connsiteX21478" fmla="*/ 4558192 w 12191954"/>
              <a:gd name="connsiteY21478" fmla="*/ 1634818 h 4397375"/>
              <a:gd name="connsiteX21479" fmla="*/ 4559782 w 12191954"/>
              <a:gd name="connsiteY21479" fmla="*/ 1634290 h 4397375"/>
              <a:gd name="connsiteX21480" fmla="*/ 4557663 w 12191954"/>
              <a:gd name="connsiteY21480" fmla="*/ 1630061 h 4397375"/>
              <a:gd name="connsiteX21481" fmla="*/ 4555012 w 12191954"/>
              <a:gd name="connsiteY21481" fmla="*/ 1625833 h 4397375"/>
              <a:gd name="connsiteX21482" fmla="*/ 4552890 w 12191954"/>
              <a:gd name="connsiteY21482" fmla="*/ 1623719 h 4397375"/>
              <a:gd name="connsiteX21483" fmla="*/ 4550241 w 12191954"/>
              <a:gd name="connsiteY21483" fmla="*/ 1621076 h 4397375"/>
              <a:gd name="connsiteX21484" fmla="*/ 4548119 w 12191954"/>
              <a:gd name="connsiteY21484" fmla="*/ 1620019 h 4397375"/>
              <a:gd name="connsiteX21485" fmla="*/ 4545469 w 12191954"/>
              <a:gd name="connsiteY21485" fmla="*/ 1620019 h 4397375"/>
              <a:gd name="connsiteX21486" fmla="*/ 4543349 w 12191954"/>
              <a:gd name="connsiteY21486" fmla="*/ 1620019 h 4397375"/>
              <a:gd name="connsiteX21487" fmla="*/ 4540167 w 12191954"/>
              <a:gd name="connsiteY21487" fmla="*/ 1620547 h 4397375"/>
              <a:gd name="connsiteX21488" fmla="*/ 4537518 w 12191954"/>
              <a:gd name="connsiteY21488" fmla="*/ 1622662 h 4397375"/>
              <a:gd name="connsiteX21489" fmla="*/ 4534867 w 12191954"/>
              <a:gd name="connsiteY21489" fmla="*/ 1624247 h 4397375"/>
              <a:gd name="connsiteX21490" fmla="*/ 4529036 w 12191954"/>
              <a:gd name="connsiteY21490" fmla="*/ 1629004 h 4397375"/>
              <a:gd name="connsiteX21491" fmla="*/ 4523208 w 12191954"/>
              <a:gd name="connsiteY21491" fmla="*/ 1634818 h 4397375"/>
              <a:gd name="connsiteX21492" fmla="*/ 4516314 w 12191954"/>
              <a:gd name="connsiteY21492" fmla="*/ 1641690 h 4397375"/>
              <a:gd name="connsiteX21493" fmla="*/ 4510483 w 12191954"/>
              <a:gd name="connsiteY21493" fmla="*/ 1648561 h 4397375"/>
              <a:gd name="connsiteX21494" fmla="*/ 4504122 w 12191954"/>
              <a:gd name="connsiteY21494" fmla="*/ 1654904 h 4397375"/>
              <a:gd name="connsiteX21495" fmla="*/ 4497761 w 12191954"/>
              <a:gd name="connsiteY21495" fmla="*/ 1660189 h 4397375"/>
              <a:gd name="connsiteX21496" fmla="*/ 4490339 w 12191954"/>
              <a:gd name="connsiteY21496" fmla="*/ 1664946 h 4397375"/>
              <a:gd name="connsiteX21497" fmla="*/ 4487160 w 12191954"/>
              <a:gd name="connsiteY21497" fmla="*/ 1667060 h 4397375"/>
              <a:gd name="connsiteX21498" fmla="*/ 4483980 w 12191954"/>
              <a:gd name="connsiteY21498" fmla="*/ 1667589 h 4397375"/>
              <a:gd name="connsiteX21499" fmla="*/ 4480800 w 12191954"/>
              <a:gd name="connsiteY21499" fmla="*/ 1668117 h 4397375"/>
              <a:gd name="connsiteX21500" fmla="*/ 4477087 w 12191954"/>
              <a:gd name="connsiteY21500" fmla="*/ 1668117 h 4397375"/>
              <a:gd name="connsiteX21501" fmla="*/ 4473908 w 12191954"/>
              <a:gd name="connsiteY21501" fmla="*/ 1667060 h 4397375"/>
              <a:gd name="connsiteX21502" fmla="*/ 4470729 w 12191954"/>
              <a:gd name="connsiteY21502" fmla="*/ 1665475 h 4397375"/>
              <a:gd name="connsiteX21503" fmla="*/ 4467015 w 12191954"/>
              <a:gd name="connsiteY21503" fmla="*/ 1663360 h 4397375"/>
              <a:gd name="connsiteX21504" fmla="*/ 4463836 w 12191954"/>
              <a:gd name="connsiteY21504" fmla="*/ 1659661 h 4397375"/>
              <a:gd name="connsiteX21505" fmla="*/ 4463836 w 12191954"/>
              <a:gd name="connsiteY21505" fmla="*/ 1665475 h 4397375"/>
              <a:gd name="connsiteX21506" fmla="*/ 4464366 w 12191954"/>
              <a:gd name="connsiteY21506" fmla="*/ 1670232 h 4397375"/>
              <a:gd name="connsiteX21507" fmla="*/ 4465425 w 12191954"/>
              <a:gd name="connsiteY21507" fmla="*/ 1673403 h 4397375"/>
              <a:gd name="connsiteX21508" fmla="*/ 4466485 w 12191954"/>
              <a:gd name="connsiteY21508" fmla="*/ 1676574 h 4397375"/>
              <a:gd name="connsiteX21509" fmla="*/ 4468606 w 12191954"/>
              <a:gd name="connsiteY21509" fmla="*/ 1678689 h 4397375"/>
              <a:gd name="connsiteX21510" fmla="*/ 4470198 w 12191954"/>
              <a:gd name="connsiteY21510" fmla="*/ 1679746 h 4397375"/>
              <a:gd name="connsiteX21511" fmla="*/ 4474440 w 12191954"/>
              <a:gd name="connsiteY21511" fmla="*/ 1682917 h 4397375"/>
              <a:gd name="connsiteX21512" fmla="*/ 4478150 w 12191954"/>
              <a:gd name="connsiteY21512" fmla="*/ 1686088 h 4397375"/>
              <a:gd name="connsiteX21513" fmla="*/ 4479739 w 12191954"/>
              <a:gd name="connsiteY21513" fmla="*/ 1688203 h 4397375"/>
              <a:gd name="connsiteX21514" fmla="*/ 4480800 w 12191954"/>
              <a:gd name="connsiteY21514" fmla="*/ 1690845 h 4397375"/>
              <a:gd name="connsiteX21515" fmla="*/ 4481859 w 12191954"/>
              <a:gd name="connsiteY21515" fmla="*/ 1694017 h 4397375"/>
              <a:gd name="connsiteX21516" fmla="*/ 4482389 w 12191954"/>
              <a:gd name="connsiteY21516" fmla="*/ 1698774 h 4397375"/>
              <a:gd name="connsiteX21517" fmla="*/ 4482389 w 12191954"/>
              <a:gd name="connsiteY21517" fmla="*/ 1704588 h 4397375"/>
              <a:gd name="connsiteX21518" fmla="*/ 4481329 w 12191954"/>
              <a:gd name="connsiteY21518" fmla="*/ 1711988 h 4397375"/>
              <a:gd name="connsiteX21519" fmla="*/ 4476558 w 12191954"/>
              <a:gd name="connsiteY21519" fmla="*/ 1716745 h 4397375"/>
              <a:gd name="connsiteX21520" fmla="*/ 4471787 w 12191954"/>
              <a:gd name="connsiteY21520" fmla="*/ 1720445 h 4397375"/>
              <a:gd name="connsiteX21521" fmla="*/ 4467545 w 12191954"/>
              <a:gd name="connsiteY21521" fmla="*/ 1723616 h 4397375"/>
              <a:gd name="connsiteX21522" fmla="*/ 4463308 w 12191954"/>
              <a:gd name="connsiteY21522" fmla="*/ 1726259 h 4397375"/>
              <a:gd name="connsiteX21523" fmla="*/ 4459068 w 12191954"/>
              <a:gd name="connsiteY21523" fmla="*/ 1727844 h 4397375"/>
              <a:gd name="connsiteX21524" fmla="*/ 4454824 w 12191954"/>
              <a:gd name="connsiteY21524" fmla="*/ 1728902 h 4397375"/>
              <a:gd name="connsiteX21525" fmla="*/ 4450585 w 12191954"/>
              <a:gd name="connsiteY21525" fmla="*/ 1729959 h 4397375"/>
              <a:gd name="connsiteX21526" fmla="*/ 4446343 w 12191954"/>
              <a:gd name="connsiteY21526" fmla="*/ 1729959 h 4397375"/>
              <a:gd name="connsiteX21527" fmla="*/ 4436802 w 12191954"/>
              <a:gd name="connsiteY21527" fmla="*/ 1728902 h 4397375"/>
              <a:gd name="connsiteX21528" fmla="*/ 4427262 w 12191954"/>
              <a:gd name="connsiteY21528" fmla="*/ 1727316 h 4397375"/>
              <a:gd name="connsiteX21529" fmla="*/ 4416128 w 12191954"/>
              <a:gd name="connsiteY21529" fmla="*/ 1725730 h 4397375"/>
              <a:gd name="connsiteX21530" fmla="*/ 4403404 w 12191954"/>
              <a:gd name="connsiteY21530" fmla="*/ 1724145 h 4397375"/>
              <a:gd name="connsiteX21531" fmla="*/ 4410297 w 12191954"/>
              <a:gd name="connsiteY21531" fmla="*/ 1712516 h 4397375"/>
              <a:gd name="connsiteX21532" fmla="*/ 4416657 w 12191954"/>
              <a:gd name="connsiteY21532" fmla="*/ 1699831 h 4397375"/>
              <a:gd name="connsiteX21533" fmla="*/ 4422489 w 12191954"/>
              <a:gd name="connsiteY21533" fmla="*/ 1686617 h 4397375"/>
              <a:gd name="connsiteX21534" fmla="*/ 4427792 w 12191954"/>
              <a:gd name="connsiteY21534" fmla="*/ 1672875 h 4397375"/>
              <a:gd name="connsiteX21535" fmla="*/ 4419307 w 12191954"/>
              <a:gd name="connsiteY21535" fmla="*/ 1667589 h 4397375"/>
              <a:gd name="connsiteX21536" fmla="*/ 4409767 w 12191954"/>
              <a:gd name="connsiteY21536" fmla="*/ 1662832 h 4397375"/>
              <a:gd name="connsiteX21537" fmla="*/ 4400754 w 12191954"/>
              <a:gd name="connsiteY21537" fmla="*/ 1659132 h 4397375"/>
              <a:gd name="connsiteX21538" fmla="*/ 4391746 w 12191954"/>
              <a:gd name="connsiteY21538" fmla="*/ 1657018 h 4397375"/>
              <a:gd name="connsiteX21539" fmla="*/ 4382207 w 12191954"/>
              <a:gd name="connsiteY21539" fmla="*/ 1654904 h 4397375"/>
              <a:gd name="connsiteX21540" fmla="*/ 4373192 w 12191954"/>
              <a:gd name="connsiteY21540" fmla="*/ 1653318 h 4397375"/>
              <a:gd name="connsiteX21541" fmla="*/ 4363649 w 12191954"/>
              <a:gd name="connsiteY21541" fmla="*/ 1652789 h 4397375"/>
              <a:gd name="connsiteX21542" fmla="*/ 4354108 w 12191954"/>
              <a:gd name="connsiteY21542" fmla="*/ 1652261 h 4397375"/>
              <a:gd name="connsiteX21543" fmla="*/ 4313289 w 12191954"/>
              <a:gd name="connsiteY21543" fmla="*/ 1650675 h 4397375"/>
              <a:gd name="connsiteX21544" fmla="*/ 4302161 w 12191954"/>
              <a:gd name="connsiteY21544" fmla="*/ 1650147 h 4397375"/>
              <a:gd name="connsiteX21545" fmla="*/ 4291030 w 12191954"/>
              <a:gd name="connsiteY21545" fmla="*/ 1649618 h 4397375"/>
              <a:gd name="connsiteX21546" fmla="*/ 4278837 w 12191954"/>
              <a:gd name="connsiteY21546" fmla="*/ 1648032 h 4397375"/>
              <a:gd name="connsiteX21547" fmla="*/ 4266641 w 12191954"/>
              <a:gd name="connsiteY21547" fmla="*/ 1645918 h 4397375"/>
              <a:gd name="connsiteX21548" fmla="*/ 4265579 w 12191954"/>
              <a:gd name="connsiteY21548" fmla="*/ 1639575 h 4397375"/>
              <a:gd name="connsiteX21549" fmla="*/ 4266641 w 12191954"/>
              <a:gd name="connsiteY21549" fmla="*/ 1633761 h 4397375"/>
              <a:gd name="connsiteX21550" fmla="*/ 4267173 w 12191954"/>
              <a:gd name="connsiteY21550" fmla="*/ 1628476 h 4397375"/>
              <a:gd name="connsiteX21551" fmla="*/ 4268232 w 12191954"/>
              <a:gd name="connsiteY21551" fmla="*/ 1623719 h 4397375"/>
              <a:gd name="connsiteX21552" fmla="*/ 4269825 w 12191954"/>
              <a:gd name="connsiteY21552" fmla="*/ 1620019 h 4397375"/>
              <a:gd name="connsiteX21553" fmla="*/ 4272477 w 12191954"/>
              <a:gd name="connsiteY21553" fmla="*/ 1616319 h 4397375"/>
              <a:gd name="connsiteX21554" fmla="*/ 4274598 w 12191954"/>
              <a:gd name="connsiteY21554" fmla="*/ 1613676 h 4397375"/>
              <a:gd name="connsiteX21555" fmla="*/ 4277249 w 12191954"/>
              <a:gd name="connsiteY21555" fmla="*/ 1611033 h 4397375"/>
              <a:gd name="connsiteX21556" fmla="*/ 4279896 w 12191954"/>
              <a:gd name="connsiteY21556" fmla="*/ 1609448 h 4397375"/>
              <a:gd name="connsiteX21557" fmla="*/ 4283077 w 12191954"/>
              <a:gd name="connsiteY21557" fmla="*/ 1607862 h 4397375"/>
              <a:gd name="connsiteX21558" fmla="*/ 4289969 w 12191954"/>
              <a:gd name="connsiteY21558" fmla="*/ 1605748 h 4397375"/>
              <a:gd name="connsiteX21559" fmla="*/ 4297389 w 12191954"/>
              <a:gd name="connsiteY21559" fmla="*/ 1604691 h 4397375"/>
              <a:gd name="connsiteX21560" fmla="*/ 4304810 w 12191954"/>
              <a:gd name="connsiteY21560" fmla="*/ 1604162 h 4397375"/>
              <a:gd name="connsiteX21561" fmla="*/ 4319650 w 12191954"/>
              <a:gd name="connsiteY21561" fmla="*/ 1604162 h 4397375"/>
              <a:gd name="connsiteX21562" fmla="*/ 4326547 w 12191954"/>
              <a:gd name="connsiteY21562" fmla="*/ 1603634 h 4397375"/>
              <a:gd name="connsiteX21563" fmla="*/ 4331851 w 12191954"/>
              <a:gd name="connsiteY21563" fmla="*/ 1602576 h 4397375"/>
              <a:gd name="connsiteX21564" fmla="*/ 4333971 w 12191954"/>
              <a:gd name="connsiteY21564" fmla="*/ 1600991 h 4397375"/>
              <a:gd name="connsiteX21565" fmla="*/ 4336089 w 12191954"/>
              <a:gd name="connsiteY21565" fmla="*/ 1599934 h 4397375"/>
              <a:gd name="connsiteX21566" fmla="*/ 4337678 w 12191954"/>
              <a:gd name="connsiteY21566" fmla="*/ 1598348 h 4397375"/>
              <a:gd name="connsiteX21567" fmla="*/ 4338734 w 12191954"/>
              <a:gd name="connsiteY21567" fmla="*/ 1595705 h 4397375"/>
              <a:gd name="connsiteX21568" fmla="*/ 4339263 w 12191954"/>
              <a:gd name="connsiteY21568" fmla="*/ 1593591 h 4397375"/>
              <a:gd name="connsiteX21569" fmla="*/ 4339263 w 12191954"/>
              <a:gd name="connsiteY21569" fmla="*/ 1589891 h 4397375"/>
              <a:gd name="connsiteX21570" fmla="*/ 4338734 w 12191954"/>
              <a:gd name="connsiteY21570" fmla="*/ 1586191 h 4397375"/>
              <a:gd name="connsiteX21571" fmla="*/ 4338204 w 12191954"/>
              <a:gd name="connsiteY21571" fmla="*/ 1581963 h 4397375"/>
              <a:gd name="connsiteX21572" fmla="*/ 4338734 w 12191954"/>
              <a:gd name="connsiteY21572" fmla="*/ 1578263 h 4397375"/>
              <a:gd name="connsiteX21573" fmla="*/ 4339263 w 12191954"/>
              <a:gd name="connsiteY21573" fmla="*/ 1575091 h 4397375"/>
              <a:gd name="connsiteX21574" fmla="*/ 4340858 w 12191954"/>
              <a:gd name="connsiteY21574" fmla="*/ 1573506 h 4397375"/>
              <a:gd name="connsiteX21575" fmla="*/ 4342453 w 12191954"/>
              <a:gd name="connsiteY21575" fmla="*/ 1572977 h 4397375"/>
              <a:gd name="connsiteX21576" fmla="*/ 4344050 w 12191954"/>
              <a:gd name="connsiteY21576" fmla="*/ 1573506 h 4397375"/>
              <a:gd name="connsiteX21577" fmla="*/ 4346175 w 12191954"/>
              <a:gd name="connsiteY21577" fmla="*/ 1574563 h 4397375"/>
              <a:gd name="connsiteX21578" fmla="*/ 4348292 w 12191954"/>
              <a:gd name="connsiteY21578" fmla="*/ 1576149 h 4397375"/>
              <a:gd name="connsiteX21579" fmla="*/ 4350399 w 12191954"/>
              <a:gd name="connsiteY21579" fmla="*/ 1579320 h 4397375"/>
              <a:gd name="connsiteX21580" fmla="*/ 4352517 w 12191954"/>
              <a:gd name="connsiteY21580" fmla="*/ 1581963 h 4397375"/>
              <a:gd name="connsiteX21581" fmla="*/ 4354108 w 12191954"/>
              <a:gd name="connsiteY21581" fmla="*/ 1586191 h 4397375"/>
              <a:gd name="connsiteX21582" fmla="*/ 4355700 w 12191954"/>
              <a:gd name="connsiteY21582" fmla="*/ 1590948 h 4397375"/>
              <a:gd name="connsiteX21583" fmla="*/ 4356761 w 12191954"/>
              <a:gd name="connsiteY21583" fmla="*/ 1596234 h 4397375"/>
              <a:gd name="connsiteX21584" fmla="*/ 4357290 w 12191954"/>
              <a:gd name="connsiteY21584" fmla="*/ 1601519 h 4397375"/>
              <a:gd name="connsiteX21585" fmla="*/ 4357820 w 12191954"/>
              <a:gd name="connsiteY21585" fmla="*/ 1608391 h 4397375"/>
              <a:gd name="connsiteX21586" fmla="*/ 4357290 w 12191954"/>
              <a:gd name="connsiteY21586" fmla="*/ 1614205 h 4397375"/>
              <a:gd name="connsiteX21587" fmla="*/ 4356232 w 12191954"/>
              <a:gd name="connsiteY21587" fmla="*/ 1620547 h 4397375"/>
              <a:gd name="connsiteX21588" fmla="*/ 4358879 w 12191954"/>
              <a:gd name="connsiteY21588" fmla="*/ 1618433 h 4397375"/>
              <a:gd name="connsiteX21589" fmla="*/ 4362061 w 12191954"/>
              <a:gd name="connsiteY21589" fmla="*/ 1616319 h 4397375"/>
              <a:gd name="connsiteX21590" fmla="*/ 4365768 w 12191954"/>
              <a:gd name="connsiteY21590" fmla="*/ 1614733 h 4397375"/>
              <a:gd name="connsiteX21591" fmla="*/ 4368419 w 12191954"/>
              <a:gd name="connsiteY21591" fmla="*/ 1613676 h 4397375"/>
              <a:gd name="connsiteX21592" fmla="*/ 4371603 w 12191954"/>
              <a:gd name="connsiteY21592" fmla="*/ 1613148 h 4397375"/>
              <a:gd name="connsiteX21593" fmla="*/ 4375316 w 12191954"/>
              <a:gd name="connsiteY21593" fmla="*/ 1613148 h 4397375"/>
              <a:gd name="connsiteX21594" fmla="*/ 4377964 w 12191954"/>
              <a:gd name="connsiteY21594" fmla="*/ 1613148 h 4397375"/>
              <a:gd name="connsiteX21595" fmla="*/ 4381145 w 12191954"/>
              <a:gd name="connsiteY21595" fmla="*/ 1613676 h 4397375"/>
              <a:gd name="connsiteX21596" fmla="*/ 4383797 w 12191954"/>
              <a:gd name="connsiteY21596" fmla="*/ 1614733 h 4397375"/>
              <a:gd name="connsiteX21597" fmla="*/ 4386976 w 12191954"/>
              <a:gd name="connsiteY21597" fmla="*/ 1615790 h 4397375"/>
              <a:gd name="connsiteX21598" fmla="*/ 4390156 w 12191954"/>
              <a:gd name="connsiteY21598" fmla="*/ 1617905 h 4397375"/>
              <a:gd name="connsiteX21599" fmla="*/ 4392804 w 12191954"/>
              <a:gd name="connsiteY21599" fmla="*/ 1620019 h 4397375"/>
              <a:gd name="connsiteX21600" fmla="*/ 4398633 w 12191954"/>
              <a:gd name="connsiteY21600" fmla="*/ 1625833 h 4397375"/>
              <a:gd name="connsiteX21601" fmla="*/ 4404465 w 12191954"/>
              <a:gd name="connsiteY21601" fmla="*/ 1633761 h 4397375"/>
              <a:gd name="connsiteX21602" fmla="*/ 4410828 w 12191954"/>
              <a:gd name="connsiteY21602" fmla="*/ 1623190 h 4397375"/>
              <a:gd name="connsiteX21603" fmla="*/ 4417718 w 12191954"/>
              <a:gd name="connsiteY21603" fmla="*/ 1613676 h 4397375"/>
              <a:gd name="connsiteX21604" fmla="*/ 4425140 w 12191954"/>
              <a:gd name="connsiteY21604" fmla="*/ 1604691 h 4397375"/>
              <a:gd name="connsiteX21605" fmla="*/ 4432031 w 12191954"/>
              <a:gd name="connsiteY21605" fmla="*/ 1597819 h 4397375"/>
              <a:gd name="connsiteX21606" fmla="*/ 4439980 w 12191954"/>
              <a:gd name="connsiteY21606" fmla="*/ 1591477 h 4397375"/>
              <a:gd name="connsiteX21607" fmla="*/ 4447403 w 12191954"/>
              <a:gd name="connsiteY21607" fmla="*/ 1586191 h 4397375"/>
              <a:gd name="connsiteX21608" fmla="*/ 4455354 w 12191954"/>
              <a:gd name="connsiteY21608" fmla="*/ 1583020 h 4397375"/>
              <a:gd name="connsiteX21609" fmla="*/ 4463836 w 12191954"/>
              <a:gd name="connsiteY21609" fmla="*/ 1580377 h 4397375"/>
              <a:gd name="connsiteX21610" fmla="*/ 4470198 w 12191954"/>
              <a:gd name="connsiteY21610" fmla="*/ 1576149 h 4397375"/>
              <a:gd name="connsiteX21611" fmla="*/ 4476558 w 12191954"/>
              <a:gd name="connsiteY21611" fmla="*/ 1572977 h 4397375"/>
              <a:gd name="connsiteX21612" fmla="*/ 4480800 w 12191954"/>
              <a:gd name="connsiteY21612" fmla="*/ 1571392 h 4397375"/>
              <a:gd name="connsiteX21613" fmla="*/ 4485040 w 12191954"/>
              <a:gd name="connsiteY21613" fmla="*/ 1570334 h 4397375"/>
              <a:gd name="connsiteX21614" fmla="*/ 4495641 w 12191954"/>
              <a:gd name="connsiteY21614" fmla="*/ 1569277 h 4397375"/>
              <a:gd name="connsiteX21615" fmla="*/ 4494052 w 12191954"/>
              <a:gd name="connsiteY21615" fmla="*/ 1560820 h 4397375"/>
              <a:gd name="connsiteX21616" fmla="*/ 4493521 w 12191954"/>
              <a:gd name="connsiteY21616" fmla="*/ 1553421 h 4397375"/>
              <a:gd name="connsiteX21617" fmla="*/ 4492992 w 12191954"/>
              <a:gd name="connsiteY21617" fmla="*/ 1545492 h 4397375"/>
              <a:gd name="connsiteX21618" fmla="*/ 4492992 w 12191954"/>
              <a:gd name="connsiteY21618" fmla="*/ 1537564 h 4397375"/>
              <a:gd name="connsiteX21619" fmla="*/ 4493521 w 12191954"/>
              <a:gd name="connsiteY21619" fmla="*/ 1522236 h 4397375"/>
              <a:gd name="connsiteX21620" fmla="*/ 4494582 w 12191954"/>
              <a:gd name="connsiteY21620" fmla="*/ 1505322 h 4397375"/>
              <a:gd name="connsiteX21621" fmla="*/ 4489810 w 12191954"/>
              <a:gd name="connsiteY21621" fmla="*/ 1494751 h 4397375"/>
              <a:gd name="connsiteX21622" fmla="*/ 4484510 w 12191954"/>
              <a:gd name="connsiteY21622" fmla="*/ 1484180 h 4397375"/>
              <a:gd name="connsiteX21623" fmla="*/ 4478678 w 12191954"/>
              <a:gd name="connsiteY21623" fmla="*/ 1475194 h 4397375"/>
              <a:gd name="connsiteX21624" fmla="*/ 4472317 w 12191954"/>
              <a:gd name="connsiteY21624" fmla="*/ 1466737 h 4397375"/>
              <a:gd name="connsiteX21625" fmla="*/ 4465425 w 12191954"/>
              <a:gd name="connsiteY21625" fmla="*/ 1459337 h 4397375"/>
              <a:gd name="connsiteX21626" fmla="*/ 4457474 w 12191954"/>
              <a:gd name="connsiteY21626" fmla="*/ 1452466 h 4397375"/>
              <a:gd name="connsiteX21627" fmla="*/ 4449529 w 12191954"/>
              <a:gd name="connsiteY21627" fmla="*/ 1446652 h 4397375"/>
              <a:gd name="connsiteX21628" fmla="*/ 4440511 w 12191954"/>
              <a:gd name="connsiteY21628" fmla="*/ 1440838 h 4397375"/>
              <a:gd name="connsiteX21629" fmla="*/ 4437862 w 12191954"/>
              <a:gd name="connsiteY21629" fmla="*/ 1448238 h 4397375"/>
              <a:gd name="connsiteX21630" fmla="*/ 4435209 w 12191954"/>
              <a:gd name="connsiteY21630" fmla="*/ 1454580 h 4397375"/>
              <a:gd name="connsiteX21631" fmla="*/ 4431503 w 12191954"/>
              <a:gd name="connsiteY21631" fmla="*/ 1460395 h 4397375"/>
              <a:gd name="connsiteX21632" fmla="*/ 4427262 w 12191954"/>
              <a:gd name="connsiteY21632" fmla="*/ 1464094 h 4397375"/>
              <a:gd name="connsiteX21633" fmla="*/ 4425140 w 12191954"/>
              <a:gd name="connsiteY21633" fmla="*/ 1466209 h 4397375"/>
              <a:gd name="connsiteX21634" fmla="*/ 4422489 w 12191954"/>
              <a:gd name="connsiteY21634" fmla="*/ 1467266 h 4397375"/>
              <a:gd name="connsiteX21635" fmla="*/ 4420370 w 12191954"/>
              <a:gd name="connsiteY21635" fmla="*/ 1467794 h 4397375"/>
              <a:gd name="connsiteX21636" fmla="*/ 4417188 w 12191954"/>
              <a:gd name="connsiteY21636" fmla="*/ 1468323 h 4397375"/>
              <a:gd name="connsiteX21637" fmla="*/ 4414539 w 12191954"/>
              <a:gd name="connsiteY21637" fmla="*/ 1468323 h 4397375"/>
              <a:gd name="connsiteX21638" fmla="*/ 4411358 w 12191954"/>
              <a:gd name="connsiteY21638" fmla="*/ 1468323 h 4397375"/>
              <a:gd name="connsiteX21639" fmla="*/ 4407646 w 12191954"/>
              <a:gd name="connsiteY21639" fmla="*/ 1467266 h 4397375"/>
              <a:gd name="connsiteX21640" fmla="*/ 4404465 w 12191954"/>
              <a:gd name="connsiteY21640" fmla="*/ 1466209 h 4397375"/>
              <a:gd name="connsiteX21641" fmla="*/ 4407115 w 12191954"/>
              <a:gd name="connsiteY21641" fmla="*/ 1462509 h 4397375"/>
              <a:gd name="connsiteX21642" fmla="*/ 4409767 w 12191954"/>
              <a:gd name="connsiteY21642" fmla="*/ 1459337 h 4397375"/>
              <a:gd name="connsiteX21643" fmla="*/ 4411358 w 12191954"/>
              <a:gd name="connsiteY21643" fmla="*/ 1456166 h 4397375"/>
              <a:gd name="connsiteX21644" fmla="*/ 4411888 w 12191954"/>
              <a:gd name="connsiteY21644" fmla="*/ 1452995 h 4397375"/>
              <a:gd name="connsiteX21645" fmla="*/ 4412418 w 12191954"/>
              <a:gd name="connsiteY21645" fmla="*/ 1449295 h 4397375"/>
              <a:gd name="connsiteX21646" fmla="*/ 4412948 w 12191954"/>
              <a:gd name="connsiteY21646" fmla="*/ 1446124 h 4397375"/>
              <a:gd name="connsiteX21647" fmla="*/ 4412418 w 12191954"/>
              <a:gd name="connsiteY21647" fmla="*/ 1439252 h 4397375"/>
              <a:gd name="connsiteX21648" fmla="*/ 4411888 w 12191954"/>
              <a:gd name="connsiteY21648" fmla="*/ 1431852 h 4397375"/>
              <a:gd name="connsiteX21649" fmla="*/ 4411888 w 12191954"/>
              <a:gd name="connsiteY21649" fmla="*/ 1422867 h 4397375"/>
              <a:gd name="connsiteX21650" fmla="*/ 4412418 w 12191954"/>
              <a:gd name="connsiteY21650" fmla="*/ 1418110 h 4397375"/>
              <a:gd name="connsiteX21651" fmla="*/ 4412948 w 12191954"/>
              <a:gd name="connsiteY21651" fmla="*/ 1413353 h 4397375"/>
              <a:gd name="connsiteX21652" fmla="*/ 4414539 w 12191954"/>
              <a:gd name="connsiteY21652" fmla="*/ 1407539 h 4397375"/>
              <a:gd name="connsiteX21653" fmla="*/ 4416657 w 12191954"/>
              <a:gd name="connsiteY21653" fmla="*/ 1402253 h 4397375"/>
              <a:gd name="connsiteX21654" fmla="*/ 4426730 w 12191954"/>
              <a:gd name="connsiteY21654" fmla="*/ 1404368 h 4397375"/>
              <a:gd name="connsiteX21655" fmla="*/ 4436802 w 12191954"/>
              <a:gd name="connsiteY21655" fmla="*/ 1406482 h 4397375"/>
              <a:gd name="connsiteX21656" fmla="*/ 4446876 w 12191954"/>
              <a:gd name="connsiteY21656" fmla="*/ 1407539 h 4397375"/>
              <a:gd name="connsiteX21657" fmla="*/ 4456946 w 12191954"/>
              <a:gd name="connsiteY21657" fmla="*/ 1408067 h 4397375"/>
              <a:gd name="connsiteX21658" fmla="*/ 4462247 w 12191954"/>
              <a:gd name="connsiteY21658" fmla="*/ 1399611 h 4397375"/>
              <a:gd name="connsiteX21659" fmla="*/ 4467015 w 12191954"/>
              <a:gd name="connsiteY21659" fmla="*/ 1391682 h 4397375"/>
              <a:gd name="connsiteX21660" fmla="*/ 4478678 w 12191954"/>
              <a:gd name="connsiteY21660" fmla="*/ 1375825 h 4397375"/>
              <a:gd name="connsiteX21661" fmla="*/ 4483448 w 12191954"/>
              <a:gd name="connsiteY21661" fmla="*/ 1367897 h 4397375"/>
              <a:gd name="connsiteX21662" fmla="*/ 4488749 w 12191954"/>
              <a:gd name="connsiteY21662" fmla="*/ 1358383 h 4397375"/>
              <a:gd name="connsiteX21663" fmla="*/ 4492992 w 12191954"/>
              <a:gd name="connsiteY21663" fmla="*/ 1348340 h 4397375"/>
              <a:gd name="connsiteX21664" fmla="*/ 4496170 w 12191954"/>
              <a:gd name="connsiteY21664" fmla="*/ 1336712 h 4397375"/>
              <a:gd name="connsiteX21665" fmla="*/ 4494582 w 12191954"/>
              <a:gd name="connsiteY21665" fmla="*/ 1334069 h 4397375"/>
              <a:gd name="connsiteX21666" fmla="*/ 4492992 w 12191954"/>
              <a:gd name="connsiteY21666" fmla="*/ 1330898 h 4397375"/>
              <a:gd name="connsiteX21667" fmla="*/ 4490339 w 12191954"/>
              <a:gd name="connsiteY21667" fmla="*/ 1324027 h 4397375"/>
              <a:gd name="connsiteX21668" fmla="*/ 4488749 w 12191954"/>
              <a:gd name="connsiteY21668" fmla="*/ 1316627 h 4397375"/>
              <a:gd name="connsiteX21669" fmla="*/ 4488219 w 12191954"/>
              <a:gd name="connsiteY21669" fmla="*/ 1308698 h 4397375"/>
              <a:gd name="connsiteX21670" fmla="*/ 4487160 w 12191954"/>
              <a:gd name="connsiteY21670" fmla="*/ 1300242 h 4397375"/>
              <a:gd name="connsiteX21671" fmla="*/ 4487160 w 12191954"/>
              <a:gd name="connsiteY21671" fmla="*/ 1291785 h 4397375"/>
              <a:gd name="connsiteX21672" fmla="*/ 4488219 w 12191954"/>
              <a:gd name="connsiteY21672" fmla="*/ 1275399 h 4397375"/>
              <a:gd name="connsiteX21673" fmla="*/ 4487160 w 12191954"/>
              <a:gd name="connsiteY21673" fmla="*/ 1267471 h 4397375"/>
              <a:gd name="connsiteX21674" fmla="*/ 4486633 w 12191954"/>
              <a:gd name="connsiteY21674" fmla="*/ 1261128 h 4397375"/>
              <a:gd name="connsiteX21675" fmla="*/ 4485040 w 12191954"/>
              <a:gd name="connsiteY21675" fmla="*/ 1255314 h 4397375"/>
              <a:gd name="connsiteX21676" fmla="*/ 4484510 w 12191954"/>
              <a:gd name="connsiteY21676" fmla="*/ 1252143 h 4397375"/>
              <a:gd name="connsiteX21677" fmla="*/ 4482389 w 12191954"/>
              <a:gd name="connsiteY21677" fmla="*/ 1250029 h 4397375"/>
              <a:gd name="connsiteX21678" fmla="*/ 4481329 w 12191954"/>
              <a:gd name="connsiteY21678" fmla="*/ 1247914 h 4397375"/>
              <a:gd name="connsiteX21679" fmla="*/ 4479739 w 12191954"/>
              <a:gd name="connsiteY21679" fmla="*/ 1246857 h 4397375"/>
              <a:gd name="connsiteX21680" fmla="*/ 4477087 w 12191954"/>
              <a:gd name="connsiteY21680" fmla="*/ 1245800 h 4397375"/>
              <a:gd name="connsiteX21681" fmla="*/ 4474967 w 12191954"/>
              <a:gd name="connsiteY21681" fmla="*/ 1244743 h 4397375"/>
              <a:gd name="connsiteX21682" fmla="*/ 4471787 w 12191954"/>
              <a:gd name="connsiteY21682" fmla="*/ 1244743 h 4397375"/>
              <a:gd name="connsiteX21683" fmla="*/ 4468606 w 12191954"/>
              <a:gd name="connsiteY21683" fmla="*/ 1244743 h 4397375"/>
              <a:gd name="connsiteX21684" fmla="*/ 4464897 w 12191954"/>
              <a:gd name="connsiteY21684" fmla="*/ 1245272 h 4397375"/>
              <a:gd name="connsiteX21685" fmla="*/ 4460657 w 12191954"/>
              <a:gd name="connsiteY21685" fmla="*/ 1246329 h 4397375"/>
              <a:gd name="connsiteX21686" fmla="*/ 4465425 w 12191954"/>
              <a:gd name="connsiteY21686" fmla="*/ 1247914 h 4397375"/>
              <a:gd name="connsiteX21687" fmla="*/ 4469136 w 12191954"/>
              <a:gd name="connsiteY21687" fmla="*/ 1250557 h 4397375"/>
              <a:gd name="connsiteX21688" fmla="*/ 4472317 w 12191954"/>
              <a:gd name="connsiteY21688" fmla="*/ 1252671 h 4397375"/>
              <a:gd name="connsiteX21689" fmla="*/ 4474967 w 12191954"/>
              <a:gd name="connsiteY21689" fmla="*/ 1255314 h 4397375"/>
              <a:gd name="connsiteX21690" fmla="*/ 4476558 w 12191954"/>
              <a:gd name="connsiteY21690" fmla="*/ 1257428 h 4397375"/>
              <a:gd name="connsiteX21691" fmla="*/ 4478150 w 12191954"/>
              <a:gd name="connsiteY21691" fmla="*/ 1260071 h 4397375"/>
              <a:gd name="connsiteX21692" fmla="*/ 4478678 w 12191954"/>
              <a:gd name="connsiteY21692" fmla="*/ 1261657 h 4397375"/>
              <a:gd name="connsiteX21693" fmla="*/ 4479208 w 12191954"/>
              <a:gd name="connsiteY21693" fmla="*/ 1264300 h 4397375"/>
              <a:gd name="connsiteX21694" fmla="*/ 4478678 w 12191954"/>
              <a:gd name="connsiteY21694" fmla="*/ 1266414 h 4397375"/>
              <a:gd name="connsiteX21695" fmla="*/ 4478150 w 12191954"/>
              <a:gd name="connsiteY21695" fmla="*/ 1268000 h 4397375"/>
              <a:gd name="connsiteX21696" fmla="*/ 4476558 w 12191954"/>
              <a:gd name="connsiteY21696" fmla="*/ 1270642 h 4397375"/>
              <a:gd name="connsiteX21697" fmla="*/ 4475497 w 12191954"/>
              <a:gd name="connsiteY21697" fmla="*/ 1272228 h 4397375"/>
              <a:gd name="connsiteX21698" fmla="*/ 4471257 w 12191954"/>
              <a:gd name="connsiteY21698" fmla="*/ 1275399 h 4397375"/>
              <a:gd name="connsiteX21699" fmla="*/ 4466485 w 12191954"/>
              <a:gd name="connsiteY21699" fmla="*/ 1277514 h 4397375"/>
              <a:gd name="connsiteX21700" fmla="*/ 4461187 w 12191954"/>
              <a:gd name="connsiteY21700" fmla="*/ 1279099 h 4397375"/>
              <a:gd name="connsiteX21701" fmla="*/ 4454824 w 12191954"/>
              <a:gd name="connsiteY21701" fmla="*/ 1279628 h 4397375"/>
              <a:gd name="connsiteX21702" fmla="*/ 4451642 w 12191954"/>
              <a:gd name="connsiteY21702" fmla="*/ 1279099 h 4397375"/>
              <a:gd name="connsiteX21703" fmla="*/ 4449000 w 12191954"/>
              <a:gd name="connsiteY21703" fmla="*/ 1278042 h 4397375"/>
              <a:gd name="connsiteX21704" fmla="*/ 4445817 w 12191954"/>
              <a:gd name="connsiteY21704" fmla="*/ 1276985 h 4397375"/>
              <a:gd name="connsiteX21705" fmla="*/ 4442631 w 12191954"/>
              <a:gd name="connsiteY21705" fmla="*/ 1275399 h 4397375"/>
              <a:gd name="connsiteX21706" fmla="*/ 4439980 w 12191954"/>
              <a:gd name="connsiteY21706" fmla="*/ 1273285 h 4397375"/>
              <a:gd name="connsiteX21707" fmla="*/ 4437333 w 12191954"/>
              <a:gd name="connsiteY21707" fmla="*/ 1271171 h 4397375"/>
              <a:gd name="connsiteX21708" fmla="*/ 4434681 w 12191954"/>
              <a:gd name="connsiteY21708" fmla="*/ 1268000 h 4397375"/>
              <a:gd name="connsiteX21709" fmla="*/ 4432562 w 12191954"/>
              <a:gd name="connsiteY21709" fmla="*/ 1264828 h 4397375"/>
              <a:gd name="connsiteX21710" fmla="*/ 4430439 w 12191954"/>
              <a:gd name="connsiteY21710" fmla="*/ 1261128 h 4397375"/>
              <a:gd name="connsiteX21711" fmla="*/ 4428852 w 12191954"/>
              <a:gd name="connsiteY21711" fmla="*/ 1256371 h 4397375"/>
              <a:gd name="connsiteX21712" fmla="*/ 4427262 w 12191954"/>
              <a:gd name="connsiteY21712" fmla="*/ 1251614 h 4397375"/>
              <a:gd name="connsiteX21713" fmla="*/ 4426203 w 12191954"/>
              <a:gd name="connsiteY21713" fmla="*/ 1246329 h 4397375"/>
              <a:gd name="connsiteX21714" fmla="*/ 4422489 w 12191954"/>
              <a:gd name="connsiteY21714" fmla="*/ 1247386 h 4397375"/>
              <a:gd name="connsiteX21715" fmla="*/ 4423018 w 12191954"/>
              <a:gd name="connsiteY21715" fmla="*/ 1235229 h 4397375"/>
              <a:gd name="connsiteX21716" fmla="*/ 4423018 w 12191954"/>
              <a:gd name="connsiteY21716" fmla="*/ 1225715 h 4397375"/>
              <a:gd name="connsiteX21717" fmla="*/ 4422489 w 12191954"/>
              <a:gd name="connsiteY21717" fmla="*/ 1218844 h 4397375"/>
              <a:gd name="connsiteX21718" fmla="*/ 4421431 w 12191954"/>
              <a:gd name="connsiteY21718" fmla="*/ 1215144 h 4397375"/>
              <a:gd name="connsiteX21719" fmla="*/ 4420370 w 12191954"/>
              <a:gd name="connsiteY21719" fmla="*/ 1212501 h 4397375"/>
              <a:gd name="connsiteX21720" fmla="*/ 4419307 w 12191954"/>
              <a:gd name="connsiteY21720" fmla="*/ 1211972 h 4397375"/>
              <a:gd name="connsiteX21721" fmla="*/ 4418250 w 12191954"/>
              <a:gd name="connsiteY21721" fmla="*/ 1211444 h 4397375"/>
              <a:gd name="connsiteX21722" fmla="*/ 4416128 w 12191954"/>
              <a:gd name="connsiteY21722" fmla="*/ 1211972 h 4397375"/>
              <a:gd name="connsiteX21723" fmla="*/ 4414009 w 12191954"/>
              <a:gd name="connsiteY21723" fmla="*/ 1213030 h 4397375"/>
              <a:gd name="connsiteX21724" fmla="*/ 4407646 w 12191954"/>
              <a:gd name="connsiteY21724" fmla="*/ 1216729 h 4397375"/>
              <a:gd name="connsiteX21725" fmla="*/ 4405526 w 12191954"/>
              <a:gd name="connsiteY21725" fmla="*/ 1217787 h 4397375"/>
              <a:gd name="connsiteX21726" fmla="*/ 4402344 w 12191954"/>
              <a:gd name="connsiteY21726" fmla="*/ 1218844 h 4397375"/>
              <a:gd name="connsiteX21727" fmla="*/ 4399693 w 12191954"/>
              <a:gd name="connsiteY21727" fmla="*/ 1218315 h 4397375"/>
              <a:gd name="connsiteX21728" fmla="*/ 4398104 w 12191954"/>
              <a:gd name="connsiteY21728" fmla="*/ 1217787 h 4397375"/>
              <a:gd name="connsiteX21729" fmla="*/ 4397044 w 12191954"/>
              <a:gd name="connsiteY21729" fmla="*/ 1217258 h 4397375"/>
              <a:gd name="connsiteX21730" fmla="*/ 4394925 w 12191954"/>
              <a:gd name="connsiteY21730" fmla="*/ 1213558 h 4397375"/>
              <a:gd name="connsiteX21731" fmla="*/ 4392804 w 12191954"/>
              <a:gd name="connsiteY21731" fmla="*/ 1208273 h 4397375"/>
              <a:gd name="connsiteX21732" fmla="*/ 4398104 w 12191954"/>
              <a:gd name="connsiteY21732" fmla="*/ 1202458 h 4397375"/>
              <a:gd name="connsiteX21733" fmla="*/ 4403404 w 12191954"/>
              <a:gd name="connsiteY21733" fmla="*/ 1196644 h 4397375"/>
              <a:gd name="connsiteX21734" fmla="*/ 4409767 w 12191954"/>
              <a:gd name="connsiteY21734" fmla="*/ 1191887 h 4397375"/>
              <a:gd name="connsiteX21735" fmla="*/ 4416128 w 12191954"/>
              <a:gd name="connsiteY21735" fmla="*/ 1187130 h 4397375"/>
              <a:gd name="connsiteX21736" fmla="*/ 4428852 w 12191954"/>
              <a:gd name="connsiteY21736" fmla="*/ 1178673 h 4397375"/>
              <a:gd name="connsiteX21737" fmla="*/ 4441041 w 12191954"/>
              <a:gd name="connsiteY21737" fmla="*/ 1169688 h 4397375"/>
              <a:gd name="connsiteX21738" fmla="*/ 4442101 w 12191954"/>
              <a:gd name="connsiteY21738" fmla="*/ 1172859 h 4397375"/>
              <a:gd name="connsiteX21739" fmla="*/ 4442101 w 12191954"/>
              <a:gd name="connsiteY21739" fmla="*/ 1166517 h 4397375"/>
              <a:gd name="connsiteX21740" fmla="*/ 4442631 w 12191954"/>
              <a:gd name="connsiteY21740" fmla="*/ 1155417 h 4397375"/>
              <a:gd name="connsiteX21741" fmla="*/ 4440511 w 12191954"/>
              <a:gd name="connsiteY21741" fmla="*/ 1157003 h 4397375"/>
              <a:gd name="connsiteX21742" fmla="*/ 4437862 w 12191954"/>
              <a:gd name="connsiteY21742" fmla="*/ 1159117 h 4397375"/>
              <a:gd name="connsiteX21743" fmla="*/ 4435741 w 12191954"/>
              <a:gd name="connsiteY21743" fmla="*/ 1161760 h 4397375"/>
              <a:gd name="connsiteX21744" fmla="*/ 4433090 w 12191954"/>
              <a:gd name="connsiteY21744" fmla="*/ 1163874 h 4397375"/>
              <a:gd name="connsiteX21745" fmla="*/ 4425669 w 12191954"/>
              <a:gd name="connsiteY21745" fmla="*/ 1176559 h 4397375"/>
              <a:gd name="connsiteX21746" fmla="*/ 4423018 w 12191954"/>
              <a:gd name="connsiteY21746" fmla="*/ 1178673 h 4397375"/>
              <a:gd name="connsiteX21747" fmla="*/ 4421431 w 12191954"/>
              <a:gd name="connsiteY21747" fmla="*/ 1181316 h 4397375"/>
              <a:gd name="connsiteX21748" fmla="*/ 4419307 w 12191954"/>
              <a:gd name="connsiteY21748" fmla="*/ 1183430 h 4397375"/>
              <a:gd name="connsiteX21749" fmla="*/ 4416128 w 12191954"/>
              <a:gd name="connsiteY21749" fmla="*/ 1184488 h 4397375"/>
              <a:gd name="connsiteX21750" fmla="*/ 4412948 w 12191954"/>
              <a:gd name="connsiteY21750" fmla="*/ 1185016 h 4397375"/>
              <a:gd name="connsiteX21751" fmla="*/ 4409767 w 12191954"/>
              <a:gd name="connsiteY21751" fmla="*/ 1184488 h 4397375"/>
              <a:gd name="connsiteX21752" fmla="*/ 4405526 w 12191954"/>
              <a:gd name="connsiteY21752" fmla="*/ 1183430 h 4397375"/>
              <a:gd name="connsiteX21753" fmla="*/ 4401283 w 12191954"/>
              <a:gd name="connsiteY21753" fmla="*/ 1181316 h 4397375"/>
              <a:gd name="connsiteX21754" fmla="*/ 4404997 w 12191954"/>
              <a:gd name="connsiteY21754" fmla="*/ 1170216 h 4397375"/>
              <a:gd name="connsiteX21755" fmla="*/ 4407646 w 12191954"/>
              <a:gd name="connsiteY21755" fmla="*/ 1162817 h 4397375"/>
              <a:gd name="connsiteX21756" fmla="*/ 4409767 w 12191954"/>
              <a:gd name="connsiteY21756" fmla="*/ 1157003 h 4397375"/>
              <a:gd name="connsiteX21757" fmla="*/ 4409767 w 12191954"/>
              <a:gd name="connsiteY21757" fmla="*/ 1154360 h 4397375"/>
              <a:gd name="connsiteX21758" fmla="*/ 4409767 w 12191954"/>
              <a:gd name="connsiteY21758" fmla="*/ 1152246 h 4397375"/>
              <a:gd name="connsiteX21759" fmla="*/ 4409238 w 12191954"/>
              <a:gd name="connsiteY21759" fmla="*/ 1150131 h 4397375"/>
              <a:gd name="connsiteX21760" fmla="*/ 4408177 w 12191954"/>
              <a:gd name="connsiteY21760" fmla="*/ 1148017 h 4397375"/>
              <a:gd name="connsiteX21761" fmla="*/ 4404465 w 12191954"/>
              <a:gd name="connsiteY21761" fmla="*/ 1143789 h 4397375"/>
              <a:gd name="connsiteX21762" fmla="*/ 4398104 w 12191954"/>
              <a:gd name="connsiteY21762" fmla="*/ 1137975 h 4397375"/>
              <a:gd name="connsiteX21763" fmla="*/ 4389624 w 12191954"/>
              <a:gd name="connsiteY21763" fmla="*/ 1129518 h 4397375"/>
              <a:gd name="connsiteX21764" fmla="*/ 4391746 w 12191954"/>
              <a:gd name="connsiteY21764" fmla="*/ 1121061 h 4397375"/>
              <a:gd name="connsiteX21765" fmla="*/ 4393335 w 12191954"/>
              <a:gd name="connsiteY21765" fmla="*/ 1113661 h 4397375"/>
              <a:gd name="connsiteX21766" fmla="*/ 4393335 w 12191954"/>
              <a:gd name="connsiteY21766" fmla="*/ 1109961 h 4397375"/>
              <a:gd name="connsiteX21767" fmla="*/ 4392804 w 12191954"/>
              <a:gd name="connsiteY21767" fmla="*/ 1107847 h 4397375"/>
              <a:gd name="connsiteX21768" fmla="*/ 4391746 w 12191954"/>
              <a:gd name="connsiteY21768" fmla="*/ 1105204 h 4397375"/>
              <a:gd name="connsiteX21769" fmla="*/ 4389624 w 12191954"/>
              <a:gd name="connsiteY21769" fmla="*/ 1104147 h 4397375"/>
              <a:gd name="connsiteX21770" fmla="*/ 4390156 w 12191954"/>
              <a:gd name="connsiteY21770" fmla="*/ 1095690 h 4397375"/>
              <a:gd name="connsiteX21771" fmla="*/ 4391746 w 12191954"/>
              <a:gd name="connsiteY21771" fmla="*/ 1089876 h 4397375"/>
              <a:gd name="connsiteX21772" fmla="*/ 4394393 w 12191954"/>
              <a:gd name="connsiteY21772" fmla="*/ 1084590 h 4397375"/>
              <a:gd name="connsiteX21773" fmla="*/ 4396512 w 12191954"/>
              <a:gd name="connsiteY21773" fmla="*/ 1080890 h 4397375"/>
              <a:gd name="connsiteX21774" fmla="*/ 4400223 w 12191954"/>
              <a:gd name="connsiteY21774" fmla="*/ 1078776 h 4397375"/>
              <a:gd name="connsiteX21775" fmla="*/ 4404465 w 12191954"/>
              <a:gd name="connsiteY21775" fmla="*/ 1077190 h 4397375"/>
              <a:gd name="connsiteX21776" fmla="*/ 4408177 w 12191954"/>
              <a:gd name="connsiteY21776" fmla="*/ 1077190 h 4397375"/>
              <a:gd name="connsiteX21777" fmla="*/ 4412948 w 12191954"/>
              <a:gd name="connsiteY21777" fmla="*/ 1078248 h 4397375"/>
              <a:gd name="connsiteX21778" fmla="*/ 4409767 w 12191954"/>
              <a:gd name="connsiteY21778" fmla="*/ 1074019 h 4397375"/>
              <a:gd name="connsiteX21779" fmla="*/ 4406056 w 12191954"/>
              <a:gd name="connsiteY21779" fmla="*/ 1068205 h 4397375"/>
              <a:gd name="connsiteX21780" fmla="*/ 4399693 w 12191954"/>
              <a:gd name="connsiteY21780" fmla="*/ 1056577 h 4397375"/>
              <a:gd name="connsiteX21781" fmla="*/ 4395983 w 12191954"/>
              <a:gd name="connsiteY21781" fmla="*/ 1051291 h 4397375"/>
              <a:gd name="connsiteX21782" fmla="*/ 4392275 w 12191954"/>
              <a:gd name="connsiteY21782" fmla="*/ 1046006 h 4397375"/>
              <a:gd name="connsiteX21783" fmla="*/ 4388038 w 12191954"/>
              <a:gd name="connsiteY21783" fmla="*/ 1041777 h 4397375"/>
              <a:gd name="connsiteX21784" fmla="*/ 4385916 w 12191954"/>
              <a:gd name="connsiteY21784" fmla="*/ 1040720 h 4397375"/>
              <a:gd name="connsiteX21785" fmla="*/ 4383268 w 12191954"/>
              <a:gd name="connsiteY21785" fmla="*/ 1039663 h 4397375"/>
              <a:gd name="connsiteX21786" fmla="*/ 4383797 w 12191954"/>
              <a:gd name="connsiteY21786" fmla="*/ 1034906 h 4397375"/>
              <a:gd name="connsiteX21787" fmla="*/ 4383797 w 12191954"/>
              <a:gd name="connsiteY21787" fmla="*/ 1031206 h 4397375"/>
              <a:gd name="connsiteX21788" fmla="*/ 4385387 w 12191954"/>
              <a:gd name="connsiteY21788" fmla="*/ 1028035 h 4397375"/>
              <a:gd name="connsiteX21789" fmla="*/ 4386447 w 12191954"/>
              <a:gd name="connsiteY21789" fmla="*/ 1025392 h 4397375"/>
              <a:gd name="connsiteX21790" fmla="*/ 4388566 w 12191954"/>
              <a:gd name="connsiteY21790" fmla="*/ 1021163 h 4397375"/>
              <a:gd name="connsiteX21791" fmla="*/ 4391214 w 12191954"/>
              <a:gd name="connsiteY21791" fmla="*/ 1016935 h 4397375"/>
              <a:gd name="connsiteX21792" fmla="*/ 4393335 w 12191954"/>
              <a:gd name="connsiteY21792" fmla="*/ 1012706 h 4397375"/>
              <a:gd name="connsiteX21793" fmla="*/ 4394925 w 12191954"/>
              <a:gd name="connsiteY21793" fmla="*/ 1010592 h 4397375"/>
              <a:gd name="connsiteX21794" fmla="*/ 4395983 w 12191954"/>
              <a:gd name="connsiteY21794" fmla="*/ 1006892 h 4397375"/>
              <a:gd name="connsiteX21795" fmla="*/ 4395983 w 12191954"/>
              <a:gd name="connsiteY21795" fmla="*/ 1003192 h 4397375"/>
              <a:gd name="connsiteX21796" fmla="*/ 4396512 w 12191954"/>
              <a:gd name="connsiteY21796" fmla="*/ 999493 h 4397375"/>
              <a:gd name="connsiteX21797" fmla="*/ 4396512 w 12191954"/>
              <a:gd name="connsiteY21797" fmla="*/ 993678 h 4397375"/>
              <a:gd name="connsiteX21798" fmla="*/ 4395983 w 12191954"/>
              <a:gd name="connsiteY21798" fmla="*/ 987864 h 4397375"/>
              <a:gd name="connsiteX21799" fmla="*/ 4395454 w 12191954"/>
              <a:gd name="connsiteY21799" fmla="*/ 982579 h 4397375"/>
              <a:gd name="connsiteX21800" fmla="*/ 4394925 w 12191954"/>
              <a:gd name="connsiteY21800" fmla="*/ 978350 h 4397375"/>
              <a:gd name="connsiteX21801" fmla="*/ 4394393 w 12191954"/>
              <a:gd name="connsiteY21801" fmla="*/ 975179 h 4397375"/>
              <a:gd name="connsiteX21802" fmla="*/ 4392804 w 12191954"/>
              <a:gd name="connsiteY21802" fmla="*/ 971479 h 4397375"/>
              <a:gd name="connsiteX21803" fmla="*/ 4391214 w 12191954"/>
              <a:gd name="connsiteY21803" fmla="*/ 968836 h 4397375"/>
              <a:gd name="connsiteX21804" fmla="*/ 4390156 w 12191954"/>
              <a:gd name="connsiteY21804" fmla="*/ 966722 h 4397375"/>
              <a:gd name="connsiteX21805" fmla="*/ 4388038 w 12191954"/>
              <a:gd name="connsiteY21805" fmla="*/ 965136 h 4397375"/>
              <a:gd name="connsiteX21806" fmla="*/ 4385916 w 12191954"/>
              <a:gd name="connsiteY21806" fmla="*/ 963551 h 4397375"/>
              <a:gd name="connsiteX21807" fmla="*/ 4383797 w 12191954"/>
              <a:gd name="connsiteY21807" fmla="*/ 962494 h 4397375"/>
              <a:gd name="connsiteX21808" fmla="*/ 4381678 w 12191954"/>
              <a:gd name="connsiteY21808" fmla="*/ 961965 h 4397375"/>
              <a:gd name="connsiteX21809" fmla="*/ 4376909 w 12191954"/>
              <a:gd name="connsiteY21809" fmla="*/ 961436 h 4397375"/>
              <a:gd name="connsiteX21810" fmla="*/ 4371603 w 12191954"/>
              <a:gd name="connsiteY21810" fmla="*/ 961436 h 4397375"/>
              <a:gd name="connsiteX21811" fmla="*/ 4365768 w 12191954"/>
              <a:gd name="connsiteY21811" fmla="*/ 961965 h 4397375"/>
              <a:gd name="connsiteX21812" fmla="*/ 4370011 w 12191954"/>
              <a:gd name="connsiteY21812" fmla="*/ 970422 h 4397375"/>
              <a:gd name="connsiteX21813" fmla="*/ 4373719 w 12191954"/>
              <a:gd name="connsiteY21813" fmla="*/ 976765 h 4397375"/>
              <a:gd name="connsiteX21814" fmla="*/ 4378491 w 12191954"/>
              <a:gd name="connsiteY21814" fmla="*/ 982579 h 4397375"/>
              <a:gd name="connsiteX21815" fmla="*/ 4383268 w 12191954"/>
              <a:gd name="connsiteY21815" fmla="*/ 987864 h 4397375"/>
              <a:gd name="connsiteX21816" fmla="*/ 4382736 w 12191954"/>
              <a:gd name="connsiteY21816" fmla="*/ 992621 h 4397375"/>
              <a:gd name="connsiteX21817" fmla="*/ 4381145 w 12191954"/>
              <a:gd name="connsiteY21817" fmla="*/ 996850 h 4397375"/>
              <a:gd name="connsiteX21818" fmla="*/ 4378491 w 12191954"/>
              <a:gd name="connsiteY21818" fmla="*/ 999493 h 4397375"/>
              <a:gd name="connsiteX21819" fmla="*/ 4376378 w 12191954"/>
              <a:gd name="connsiteY21819" fmla="*/ 1000550 h 4397375"/>
              <a:gd name="connsiteX21820" fmla="*/ 4373192 w 12191954"/>
              <a:gd name="connsiteY21820" fmla="*/ 1001607 h 4397375"/>
              <a:gd name="connsiteX21821" fmla="*/ 4370542 w 12191954"/>
              <a:gd name="connsiteY21821" fmla="*/ 1001607 h 4397375"/>
              <a:gd name="connsiteX21822" fmla="*/ 4363119 w 12191954"/>
              <a:gd name="connsiteY21822" fmla="*/ 1001607 h 4397375"/>
              <a:gd name="connsiteX21823" fmla="*/ 4360472 w 12191954"/>
              <a:gd name="connsiteY21823" fmla="*/ 1002135 h 4397375"/>
              <a:gd name="connsiteX21824" fmla="*/ 4356761 w 12191954"/>
              <a:gd name="connsiteY21824" fmla="*/ 1002664 h 4397375"/>
              <a:gd name="connsiteX21825" fmla="*/ 4354108 w 12191954"/>
              <a:gd name="connsiteY21825" fmla="*/ 1003192 h 4397375"/>
              <a:gd name="connsiteX21826" fmla="*/ 4351984 w 12191954"/>
              <a:gd name="connsiteY21826" fmla="*/ 1005835 h 4397375"/>
              <a:gd name="connsiteX21827" fmla="*/ 4349341 w 12191954"/>
              <a:gd name="connsiteY21827" fmla="*/ 1008478 h 4397375"/>
              <a:gd name="connsiteX21828" fmla="*/ 4348292 w 12191954"/>
              <a:gd name="connsiteY21828" fmla="*/ 1012706 h 4397375"/>
              <a:gd name="connsiteX21829" fmla="*/ 4347759 w 12191954"/>
              <a:gd name="connsiteY21829" fmla="*/ 1019049 h 4397375"/>
              <a:gd name="connsiteX21830" fmla="*/ 4347759 w 12191954"/>
              <a:gd name="connsiteY21830" fmla="*/ 1025920 h 4397375"/>
              <a:gd name="connsiteX21831" fmla="*/ 4346700 w 12191954"/>
              <a:gd name="connsiteY21831" fmla="*/ 1024335 h 4397375"/>
              <a:gd name="connsiteX21832" fmla="*/ 4346175 w 12191954"/>
              <a:gd name="connsiteY21832" fmla="*/ 1021163 h 4397375"/>
              <a:gd name="connsiteX21833" fmla="*/ 4345642 w 12191954"/>
              <a:gd name="connsiteY21833" fmla="*/ 1012706 h 4397375"/>
              <a:gd name="connsiteX21834" fmla="*/ 4344050 w 12191954"/>
              <a:gd name="connsiteY21834" fmla="*/ 992621 h 4397375"/>
              <a:gd name="connsiteX21835" fmla="*/ 4342987 w 12191954"/>
              <a:gd name="connsiteY21835" fmla="*/ 982050 h 4397375"/>
              <a:gd name="connsiteX21836" fmla="*/ 4342453 w 12191954"/>
              <a:gd name="connsiteY21836" fmla="*/ 977293 h 4397375"/>
              <a:gd name="connsiteX21837" fmla="*/ 4340858 w 12191954"/>
              <a:gd name="connsiteY21837" fmla="*/ 972536 h 4397375"/>
              <a:gd name="connsiteX21838" fmla="*/ 4338734 w 12191954"/>
              <a:gd name="connsiteY21838" fmla="*/ 968836 h 4397375"/>
              <a:gd name="connsiteX21839" fmla="*/ 4336622 w 12191954"/>
              <a:gd name="connsiteY21839" fmla="*/ 965665 h 4397375"/>
              <a:gd name="connsiteX21840" fmla="*/ 4333438 w 12191954"/>
              <a:gd name="connsiteY21840" fmla="*/ 963022 h 4397375"/>
              <a:gd name="connsiteX21841" fmla="*/ 4330262 w 12191954"/>
              <a:gd name="connsiteY21841" fmla="*/ 961436 h 4397375"/>
              <a:gd name="connsiteX21842" fmla="*/ 4324425 w 12191954"/>
              <a:gd name="connsiteY21842" fmla="*/ 965665 h 4397375"/>
              <a:gd name="connsiteX21843" fmla="*/ 4322834 w 12191954"/>
              <a:gd name="connsiteY21843" fmla="*/ 967251 h 4397375"/>
              <a:gd name="connsiteX21844" fmla="*/ 4321774 w 12191954"/>
              <a:gd name="connsiteY21844" fmla="*/ 969365 h 4397375"/>
              <a:gd name="connsiteX21845" fmla="*/ 4320714 w 12191954"/>
              <a:gd name="connsiteY21845" fmla="*/ 972008 h 4397375"/>
              <a:gd name="connsiteX21846" fmla="*/ 4319650 w 12191954"/>
              <a:gd name="connsiteY21846" fmla="*/ 974122 h 4397375"/>
              <a:gd name="connsiteX21847" fmla="*/ 4319650 w 12191954"/>
              <a:gd name="connsiteY21847" fmla="*/ 978879 h 4397375"/>
              <a:gd name="connsiteX21848" fmla="*/ 4321244 w 12191954"/>
              <a:gd name="connsiteY21848" fmla="*/ 985750 h 4397375"/>
              <a:gd name="connsiteX21849" fmla="*/ 4322303 w 12191954"/>
              <a:gd name="connsiteY21849" fmla="*/ 992621 h 4397375"/>
              <a:gd name="connsiteX21850" fmla="*/ 4322834 w 12191954"/>
              <a:gd name="connsiteY21850" fmla="*/ 1002135 h 4397375"/>
              <a:gd name="connsiteX21851" fmla="*/ 4323894 w 12191954"/>
              <a:gd name="connsiteY21851" fmla="*/ 1012706 h 4397375"/>
              <a:gd name="connsiteX21852" fmla="*/ 4319650 w 12191954"/>
              <a:gd name="connsiteY21852" fmla="*/ 1010064 h 4397375"/>
              <a:gd name="connsiteX21853" fmla="*/ 4316469 w 12191954"/>
              <a:gd name="connsiteY21853" fmla="*/ 1007949 h 4397375"/>
              <a:gd name="connsiteX21854" fmla="*/ 4313289 w 12191954"/>
              <a:gd name="connsiteY21854" fmla="*/ 1006364 h 4397375"/>
              <a:gd name="connsiteX21855" fmla="*/ 4311168 w 12191954"/>
              <a:gd name="connsiteY21855" fmla="*/ 1005835 h 4397375"/>
              <a:gd name="connsiteX21856" fmla="*/ 4306400 w 12191954"/>
              <a:gd name="connsiteY21856" fmla="*/ 1005307 h 4397375"/>
              <a:gd name="connsiteX21857" fmla="*/ 4302161 w 12191954"/>
              <a:gd name="connsiteY21857" fmla="*/ 1005307 h 4397375"/>
              <a:gd name="connsiteX21858" fmla="*/ 4298449 w 12191954"/>
              <a:gd name="connsiteY21858" fmla="*/ 1005835 h 4397375"/>
              <a:gd name="connsiteX21859" fmla="*/ 4293678 w 12191954"/>
              <a:gd name="connsiteY21859" fmla="*/ 1005307 h 4397375"/>
              <a:gd name="connsiteX21860" fmla="*/ 4291562 w 12191954"/>
              <a:gd name="connsiteY21860" fmla="*/ 1004778 h 4397375"/>
              <a:gd name="connsiteX21861" fmla="*/ 4288375 w 12191954"/>
              <a:gd name="connsiteY21861" fmla="*/ 1003192 h 4397375"/>
              <a:gd name="connsiteX21862" fmla="*/ 4285198 w 12191954"/>
              <a:gd name="connsiteY21862" fmla="*/ 1002135 h 4397375"/>
              <a:gd name="connsiteX21863" fmla="*/ 4282022 w 12191954"/>
              <a:gd name="connsiteY21863" fmla="*/ 1000021 h 4397375"/>
              <a:gd name="connsiteX21864" fmla="*/ 4283608 w 12191954"/>
              <a:gd name="connsiteY21864" fmla="*/ 991036 h 4397375"/>
              <a:gd name="connsiteX21865" fmla="*/ 4286788 w 12191954"/>
              <a:gd name="connsiteY21865" fmla="*/ 983636 h 4397375"/>
              <a:gd name="connsiteX21866" fmla="*/ 4289438 w 12191954"/>
              <a:gd name="connsiteY21866" fmla="*/ 977293 h 4397375"/>
              <a:gd name="connsiteX21867" fmla="*/ 4293149 w 12191954"/>
              <a:gd name="connsiteY21867" fmla="*/ 972536 h 4397375"/>
              <a:gd name="connsiteX21868" fmla="*/ 4297389 w 12191954"/>
              <a:gd name="connsiteY21868" fmla="*/ 968308 h 4397375"/>
              <a:gd name="connsiteX21869" fmla="*/ 4302161 w 12191954"/>
              <a:gd name="connsiteY21869" fmla="*/ 965665 h 4397375"/>
              <a:gd name="connsiteX21870" fmla="*/ 4306930 w 12191954"/>
              <a:gd name="connsiteY21870" fmla="*/ 963022 h 4397375"/>
              <a:gd name="connsiteX21871" fmla="*/ 4312227 w 12191954"/>
              <a:gd name="connsiteY21871" fmla="*/ 961436 h 4397375"/>
              <a:gd name="connsiteX21872" fmla="*/ 4309048 w 12191954"/>
              <a:gd name="connsiteY21872" fmla="*/ 955622 h 4397375"/>
              <a:gd name="connsiteX21873" fmla="*/ 4306930 w 12191954"/>
              <a:gd name="connsiteY21873" fmla="*/ 951922 h 4397375"/>
              <a:gd name="connsiteX21874" fmla="*/ 4303749 w 12191954"/>
              <a:gd name="connsiteY21874" fmla="*/ 949280 h 4397375"/>
              <a:gd name="connsiteX21875" fmla="*/ 4301100 w 12191954"/>
              <a:gd name="connsiteY21875" fmla="*/ 948223 h 4397375"/>
              <a:gd name="connsiteX21876" fmla="*/ 4297919 w 12191954"/>
              <a:gd name="connsiteY21876" fmla="*/ 948223 h 4397375"/>
              <a:gd name="connsiteX21877" fmla="*/ 4294739 w 12191954"/>
              <a:gd name="connsiteY21877" fmla="*/ 949280 h 4397375"/>
              <a:gd name="connsiteX21878" fmla="*/ 4288907 w 12191954"/>
              <a:gd name="connsiteY21878" fmla="*/ 952451 h 4397375"/>
              <a:gd name="connsiteX21879" fmla="*/ 4282545 w 12191954"/>
              <a:gd name="connsiteY21879" fmla="*/ 956151 h 4397375"/>
              <a:gd name="connsiteX21880" fmla="*/ 4279366 w 12191954"/>
              <a:gd name="connsiteY21880" fmla="*/ 957208 h 4397375"/>
              <a:gd name="connsiteX21881" fmla="*/ 4276717 w 12191954"/>
              <a:gd name="connsiteY21881" fmla="*/ 957737 h 4397375"/>
              <a:gd name="connsiteX21882" fmla="*/ 4273536 w 12191954"/>
              <a:gd name="connsiteY21882" fmla="*/ 957737 h 4397375"/>
              <a:gd name="connsiteX21883" fmla="*/ 4269825 w 12191954"/>
              <a:gd name="connsiteY21883" fmla="*/ 956151 h 4397375"/>
              <a:gd name="connsiteX21884" fmla="*/ 4267173 w 12191954"/>
              <a:gd name="connsiteY21884" fmla="*/ 952980 h 4397375"/>
              <a:gd name="connsiteX21885" fmla="*/ 4263992 w 12191954"/>
              <a:gd name="connsiteY21885" fmla="*/ 948223 h 4397375"/>
              <a:gd name="connsiteX21886" fmla="*/ 4266641 w 12191954"/>
              <a:gd name="connsiteY21886" fmla="*/ 938709 h 4397375"/>
              <a:gd name="connsiteX21887" fmla="*/ 4269294 w 12191954"/>
              <a:gd name="connsiteY21887" fmla="*/ 930252 h 4397375"/>
              <a:gd name="connsiteX21888" fmla="*/ 4273006 w 12191954"/>
              <a:gd name="connsiteY21888" fmla="*/ 923909 h 4397375"/>
              <a:gd name="connsiteX21889" fmla="*/ 4277249 w 12191954"/>
              <a:gd name="connsiteY21889" fmla="*/ 918623 h 4397375"/>
              <a:gd name="connsiteX21890" fmla="*/ 4282022 w 12191954"/>
              <a:gd name="connsiteY21890" fmla="*/ 914395 h 4397375"/>
              <a:gd name="connsiteX21891" fmla="*/ 4287845 w 12191954"/>
              <a:gd name="connsiteY21891" fmla="*/ 911752 h 4397375"/>
              <a:gd name="connsiteX21892" fmla="*/ 5846729 w 12191954"/>
              <a:gd name="connsiteY21892" fmla="*/ 893763 h 4397375"/>
              <a:gd name="connsiteX21893" fmla="*/ 5849905 w 12191954"/>
              <a:gd name="connsiteY21893" fmla="*/ 897569 h 4397375"/>
              <a:gd name="connsiteX21894" fmla="*/ 5852551 w 12191954"/>
              <a:gd name="connsiteY21894" fmla="*/ 900831 h 4397375"/>
              <a:gd name="connsiteX21895" fmla="*/ 5856254 w 12191954"/>
              <a:gd name="connsiteY21895" fmla="*/ 902462 h 4397375"/>
              <a:gd name="connsiteX21896" fmla="*/ 5858371 w 12191954"/>
              <a:gd name="connsiteY21896" fmla="*/ 903005 h 4397375"/>
              <a:gd name="connsiteX21897" fmla="*/ 5861545 w 12191954"/>
              <a:gd name="connsiteY21897" fmla="*/ 903549 h 4397375"/>
              <a:gd name="connsiteX21898" fmla="*/ 5864721 w 12191954"/>
              <a:gd name="connsiteY21898" fmla="*/ 903549 h 4397375"/>
              <a:gd name="connsiteX21899" fmla="*/ 5870011 w 12191954"/>
              <a:gd name="connsiteY21899" fmla="*/ 902462 h 4397375"/>
              <a:gd name="connsiteX21900" fmla="*/ 5874775 w 12191954"/>
              <a:gd name="connsiteY21900" fmla="*/ 901374 h 4397375"/>
              <a:gd name="connsiteX21901" fmla="*/ 5876890 w 12191954"/>
              <a:gd name="connsiteY21901" fmla="*/ 901374 h 4397375"/>
              <a:gd name="connsiteX21902" fmla="*/ 5879536 w 12191954"/>
              <a:gd name="connsiteY21902" fmla="*/ 901374 h 4397375"/>
              <a:gd name="connsiteX21903" fmla="*/ 5881652 w 12191954"/>
              <a:gd name="connsiteY21903" fmla="*/ 901918 h 4397375"/>
              <a:gd name="connsiteX21904" fmla="*/ 5884298 w 12191954"/>
              <a:gd name="connsiteY21904" fmla="*/ 902462 h 4397375"/>
              <a:gd name="connsiteX21905" fmla="*/ 5885886 w 12191954"/>
              <a:gd name="connsiteY21905" fmla="*/ 904093 h 4397375"/>
              <a:gd name="connsiteX21906" fmla="*/ 5888003 w 12191954"/>
              <a:gd name="connsiteY21906" fmla="*/ 907355 h 4397375"/>
              <a:gd name="connsiteX21907" fmla="*/ 5886415 w 12191954"/>
              <a:gd name="connsiteY21907" fmla="*/ 911160 h 4397375"/>
              <a:gd name="connsiteX21908" fmla="*/ 5884298 w 12191954"/>
              <a:gd name="connsiteY21908" fmla="*/ 913879 h 4397375"/>
              <a:gd name="connsiteX21909" fmla="*/ 5881124 w 12191954"/>
              <a:gd name="connsiteY21909" fmla="*/ 917141 h 4397375"/>
              <a:gd name="connsiteX21910" fmla="*/ 5878479 w 12191954"/>
              <a:gd name="connsiteY21910" fmla="*/ 918772 h 4397375"/>
              <a:gd name="connsiteX21911" fmla="*/ 5872657 w 12191954"/>
              <a:gd name="connsiteY21911" fmla="*/ 922577 h 4397375"/>
              <a:gd name="connsiteX21912" fmla="*/ 5866307 w 12191954"/>
              <a:gd name="connsiteY21912" fmla="*/ 924752 h 4397375"/>
              <a:gd name="connsiteX21913" fmla="*/ 5853080 w 12191954"/>
              <a:gd name="connsiteY21913" fmla="*/ 928558 h 4397375"/>
              <a:gd name="connsiteX21914" fmla="*/ 5846729 w 12191954"/>
              <a:gd name="connsiteY21914" fmla="*/ 930189 h 4397375"/>
              <a:gd name="connsiteX21915" fmla="*/ 5840381 w 12191954"/>
              <a:gd name="connsiteY21915" fmla="*/ 933451 h 4397375"/>
              <a:gd name="connsiteX21916" fmla="*/ 5842495 w 12191954"/>
              <a:gd name="connsiteY21916" fmla="*/ 925839 h 4397375"/>
              <a:gd name="connsiteX21917" fmla="*/ 5845141 w 12191954"/>
              <a:gd name="connsiteY21917" fmla="*/ 916597 h 4397375"/>
              <a:gd name="connsiteX21918" fmla="*/ 5846200 w 12191954"/>
              <a:gd name="connsiteY21918" fmla="*/ 906267 h 4397375"/>
              <a:gd name="connsiteX21919" fmla="*/ 4037970 w 12191954"/>
              <a:gd name="connsiteY21919" fmla="*/ 893763 h 4397375"/>
              <a:gd name="connsiteX21920" fmla="*/ 4041634 w 12191954"/>
              <a:gd name="connsiteY21920" fmla="*/ 897569 h 4397375"/>
              <a:gd name="connsiteX21921" fmla="*/ 4044250 w 12191954"/>
              <a:gd name="connsiteY21921" fmla="*/ 900831 h 4397375"/>
              <a:gd name="connsiteX21922" fmla="*/ 4047390 w 12191954"/>
              <a:gd name="connsiteY21922" fmla="*/ 902462 h 4397375"/>
              <a:gd name="connsiteX21923" fmla="*/ 4050007 w 12191954"/>
              <a:gd name="connsiteY21923" fmla="*/ 903005 h 4397375"/>
              <a:gd name="connsiteX21924" fmla="*/ 4053147 w 12191954"/>
              <a:gd name="connsiteY21924" fmla="*/ 903549 h 4397375"/>
              <a:gd name="connsiteX21925" fmla="*/ 4055763 w 12191954"/>
              <a:gd name="connsiteY21925" fmla="*/ 903549 h 4397375"/>
              <a:gd name="connsiteX21926" fmla="*/ 4060997 w 12191954"/>
              <a:gd name="connsiteY21926" fmla="*/ 902462 h 4397375"/>
              <a:gd name="connsiteX21927" fmla="*/ 4066231 w 12191954"/>
              <a:gd name="connsiteY21927" fmla="*/ 901374 h 4397375"/>
              <a:gd name="connsiteX21928" fmla="*/ 4068324 w 12191954"/>
              <a:gd name="connsiteY21928" fmla="*/ 901374 h 4397375"/>
              <a:gd name="connsiteX21929" fmla="*/ 4070941 w 12191954"/>
              <a:gd name="connsiteY21929" fmla="*/ 901374 h 4397375"/>
              <a:gd name="connsiteX21930" fmla="*/ 4072511 w 12191954"/>
              <a:gd name="connsiteY21930" fmla="*/ 901918 h 4397375"/>
              <a:gd name="connsiteX21931" fmla="*/ 4075128 w 12191954"/>
              <a:gd name="connsiteY21931" fmla="*/ 902462 h 4397375"/>
              <a:gd name="connsiteX21932" fmla="*/ 4077222 w 12191954"/>
              <a:gd name="connsiteY21932" fmla="*/ 904093 h 4397375"/>
              <a:gd name="connsiteX21933" fmla="*/ 4079838 w 12191954"/>
              <a:gd name="connsiteY21933" fmla="*/ 907355 h 4397375"/>
              <a:gd name="connsiteX21934" fmla="*/ 4077222 w 12191954"/>
              <a:gd name="connsiteY21934" fmla="*/ 911160 h 4397375"/>
              <a:gd name="connsiteX21935" fmla="*/ 4075128 w 12191954"/>
              <a:gd name="connsiteY21935" fmla="*/ 913879 h 4397375"/>
              <a:gd name="connsiteX21936" fmla="*/ 4072511 w 12191954"/>
              <a:gd name="connsiteY21936" fmla="*/ 917141 h 4397375"/>
              <a:gd name="connsiteX21937" fmla="*/ 4069371 w 12191954"/>
              <a:gd name="connsiteY21937" fmla="*/ 918772 h 4397375"/>
              <a:gd name="connsiteX21938" fmla="*/ 4063614 w 12191954"/>
              <a:gd name="connsiteY21938" fmla="*/ 922577 h 4397375"/>
              <a:gd name="connsiteX21939" fmla="*/ 4057857 w 12191954"/>
              <a:gd name="connsiteY21939" fmla="*/ 924752 h 4397375"/>
              <a:gd name="connsiteX21940" fmla="*/ 4044250 w 12191954"/>
              <a:gd name="connsiteY21940" fmla="*/ 928558 h 4397375"/>
              <a:gd name="connsiteX21941" fmla="*/ 4037970 w 12191954"/>
              <a:gd name="connsiteY21941" fmla="*/ 930189 h 4397375"/>
              <a:gd name="connsiteX21942" fmla="*/ 4032213 w 12191954"/>
              <a:gd name="connsiteY21942" fmla="*/ 933451 h 4397375"/>
              <a:gd name="connsiteX21943" fmla="*/ 4034307 w 12191954"/>
              <a:gd name="connsiteY21943" fmla="*/ 925839 h 4397375"/>
              <a:gd name="connsiteX21944" fmla="*/ 4036400 w 12191954"/>
              <a:gd name="connsiteY21944" fmla="*/ 916597 h 4397375"/>
              <a:gd name="connsiteX21945" fmla="*/ 4037446 w 12191954"/>
              <a:gd name="connsiteY21945" fmla="*/ 906267 h 4397375"/>
              <a:gd name="connsiteX21946" fmla="*/ 6432504 w 12191954"/>
              <a:gd name="connsiteY21946" fmla="*/ 890588 h 4397375"/>
              <a:gd name="connsiteX21947" fmla="*/ 6436208 w 12191954"/>
              <a:gd name="connsiteY21947" fmla="*/ 890588 h 4397375"/>
              <a:gd name="connsiteX21948" fmla="*/ 6440442 w 12191954"/>
              <a:gd name="connsiteY21948" fmla="*/ 891646 h 4397375"/>
              <a:gd name="connsiteX21949" fmla="*/ 6456317 w 12191954"/>
              <a:gd name="connsiteY21949" fmla="*/ 894292 h 4397375"/>
              <a:gd name="connsiteX21950" fmla="*/ 6460550 w 12191954"/>
              <a:gd name="connsiteY21950" fmla="*/ 894821 h 4397375"/>
              <a:gd name="connsiteX21951" fmla="*/ 6463725 w 12191954"/>
              <a:gd name="connsiteY21951" fmla="*/ 894821 h 4397375"/>
              <a:gd name="connsiteX21952" fmla="*/ 6467429 w 12191954"/>
              <a:gd name="connsiteY21952" fmla="*/ 894292 h 4397375"/>
              <a:gd name="connsiteX21953" fmla="*/ 6470604 w 12191954"/>
              <a:gd name="connsiteY21953" fmla="*/ 893234 h 4397375"/>
              <a:gd name="connsiteX21954" fmla="*/ 6472721 w 12191954"/>
              <a:gd name="connsiteY21954" fmla="*/ 915459 h 4397375"/>
              <a:gd name="connsiteX21955" fmla="*/ 6473779 w 12191954"/>
              <a:gd name="connsiteY21955" fmla="*/ 926042 h 4397375"/>
              <a:gd name="connsiteX21956" fmla="*/ 6473250 w 12191954"/>
              <a:gd name="connsiteY21956" fmla="*/ 935038 h 4397375"/>
              <a:gd name="connsiteX21957" fmla="*/ 6473250 w 12191954"/>
              <a:gd name="connsiteY21957" fmla="*/ 939271 h 4397375"/>
              <a:gd name="connsiteX21958" fmla="*/ 6472192 w 12191954"/>
              <a:gd name="connsiteY21958" fmla="*/ 943505 h 4397375"/>
              <a:gd name="connsiteX21959" fmla="*/ 6471133 w 12191954"/>
              <a:gd name="connsiteY21959" fmla="*/ 947209 h 4397375"/>
              <a:gd name="connsiteX21960" fmla="*/ 6470075 w 12191954"/>
              <a:gd name="connsiteY21960" fmla="*/ 949855 h 4397375"/>
              <a:gd name="connsiteX21961" fmla="*/ 6467429 w 12191954"/>
              <a:gd name="connsiteY21961" fmla="*/ 952500 h 4397375"/>
              <a:gd name="connsiteX21962" fmla="*/ 6465313 w 12191954"/>
              <a:gd name="connsiteY21962" fmla="*/ 954617 h 4397375"/>
              <a:gd name="connsiteX21963" fmla="*/ 6462138 w 12191954"/>
              <a:gd name="connsiteY21963" fmla="*/ 956734 h 4397375"/>
              <a:gd name="connsiteX21964" fmla="*/ 6458433 w 12191954"/>
              <a:gd name="connsiteY21964" fmla="*/ 957263 h 4397375"/>
              <a:gd name="connsiteX21965" fmla="*/ 6460550 w 12191954"/>
              <a:gd name="connsiteY21965" fmla="*/ 951971 h 4397375"/>
              <a:gd name="connsiteX21966" fmla="*/ 6461608 w 12191954"/>
              <a:gd name="connsiteY21966" fmla="*/ 947209 h 4397375"/>
              <a:gd name="connsiteX21967" fmla="*/ 6462138 w 12191954"/>
              <a:gd name="connsiteY21967" fmla="*/ 942446 h 4397375"/>
              <a:gd name="connsiteX21968" fmla="*/ 6462138 w 12191954"/>
              <a:gd name="connsiteY21968" fmla="*/ 938742 h 4397375"/>
              <a:gd name="connsiteX21969" fmla="*/ 6460550 w 12191954"/>
              <a:gd name="connsiteY21969" fmla="*/ 929746 h 4397375"/>
              <a:gd name="connsiteX21970" fmla="*/ 6458433 w 12191954"/>
              <a:gd name="connsiteY21970" fmla="*/ 918634 h 4397375"/>
              <a:gd name="connsiteX21971" fmla="*/ 6456317 w 12191954"/>
              <a:gd name="connsiteY21971" fmla="*/ 920221 h 4397375"/>
              <a:gd name="connsiteX21972" fmla="*/ 6455258 w 12191954"/>
              <a:gd name="connsiteY21972" fmla="*/ 921809 h 4397375"/>
              <a:gd name="connsiteX21973" fmla="*/ 6453671 w 12191954"/>
              <a:gd name="connsiteY21973" fmla="*/ 923396 h 4397375"/>
              <a:gd name="connsiteX21974" fmla="*/ 6453671 w 12191954"/>
              <a:gd name="connsiteY21974" fmla="*/ 924984 h 4397375"/>
              <a:gd name="connsiteX21975" fmla="*/ 6453671 w 12191954"/>
              <a:gd name="connsiteY21975" fmla="*/ 929217 h 4397375"/>
              <a:gd name="connsiteX21976" fmla="*/ 6455258 w 12191954"/>
              <a:gd name="connsiteY21976" fmla="*/ 933980 h 4397375"/>
              <a:gd name="connsiteX21977" fmla="*/ 6456846 w 12191954"/>
              <a:gd name="connsiteY21977" fmla="*/ 938742 h 4397375"/>
              <a:gd name="connsiteX21978" fmla="*/ 6456846 w 12191954"/>
              <a:gd name="connsiteY21978" fmla="*/ 944563 h 4397375"/>
              <a:gd name="connsiteX21979" fmla="*/ 6456846 w 12191954"/>
              <a:gd name="connsiteY21979" fmla="*/ 947738 h 4397375"/>
              <a:gd name="connsiteX21980" fmla="*/ 6455788 w 12191954"/>
              <a:gd name="connsiteY21980" fmla="*/ 950913 h 4397375"/>
              <a:gd name="connsiteX21981" fmla="*/ 6454729 w 12191954"/>
              <a:gd name="connsiteY21981" fmla="*/ 954088 h 4397375"/>
              <a:gd name="connsiteX21982" fmla="*/ 6452083 w 12191954"/>
              <a:gd name="connsiteY21982" fmla="*/ 957263 h 4397375"/>
              <a:gd name="connsiteX21983" fmla="*/ 6446792 w 12191954"/>
              <a:gd name="connsiteY21983" fmla="*/ 956734 h 4397375"/>
              <a:gd name="connsiteX21984" fmla="*/ 6442558 w 12191954"/>
              <a:gd name="connsiteY21984" fmla="*/ 954617 h 4397375"/>
              <a:gd name="connsiteX21985" fmla="*/ 6439383 w 12191954"/>
              <a:gd name="connsiteY21985" fmla="*/ 952500 h 4397375"/>
              <a:gd name="connsiteX21986" fmla="*/ 6436738 w 12191954"/>
              <a:gd name="connsiteY21986" fmla="*/ 949325 h 4397375"/>
              <a:gd name="connsiteX21987" fmla="*/ 6435150 w 12191954"/>
              <a:gd name="connsiteY21987" fmla="*/ 946150 h 4397375"/>
              <a:gd name="connsiteX21988" fmla="*/ 6433563 w 12191954"/>
              <a:gd name="connsiteY21988" fmla="*/ 942446 h 4397375"/>
              <a:gd name="connsiteX21989" fmla="*/ 6431975 w 12191954"/>
              <a:gd name="connsiteY21989" fmla="*/ 934509 h 4397375"/>
              <a:gd name="connsiteX21990" fmla="*/ 6430917 w 12191954"/>
              <a:gd name="connsiteY21990" fmla="*/ 926042 h 4397375"/>
              <a:gd name="connsiteX21991" fmla="*/ 6430388 w 12191954"/>
              <a:gd name="connsiteY21991" fmla="*/ 921809 h 4397375"/>
              <a:gd name="connsiteX21992" fmla="*/ 6428271 w 12191954"/>
              <a:gd name="connsiteY21992" fmla="*/ 918105 h 4397375"/>
              <a:gd name="connsiteX21993" fmla="*/ 6426683 w 12191954"/>
              <a:gd name="connsiteY21993" fmla="*/ 913871 h 4397375"/>
              <a:gd name="connsiteX21994" fmla="*/ 6424038 w 12191954"/>
              <a:gd name="connsiteY21994" fmla="*/ 911225 h 4397375"/>
              <a:gd name="connsiteX21995" fmla="*/ 6421392 w 12191954"/>
              <a:gd name="connsiteY21995" fmla="*/ 908050 h 4397375"/>
              <a:gd name="connsiteX21996" fmla="*/ 6416629 w 12191954"/>
              <a:gd name="connsiteY21996" fmla="*/ 905405 h 4397375"/>
              <a:gd name="connsiteX21997" fmla="*/ 6418217 w 12191954"/>
              <a:gd name="connsiteY21997" fmla="*/ 900113 h 4397375"/>
              <a:gd name="connsiteX21998" fmla="*/ 6420333 w 12191954"/>
              <a:gd name="connsiteY21998" fmla="*/ 896938 h 4397375"/>
              <a:gd name="connsiteX21999" fmla="*/ 6422979 w 12191954"/>
              <a:gd name="connsiteY21999" fmla="*/ 894292 h 4397375"/>
              <a:gd name="connsiteX22000" fmla="*/ 6425625 w 12191954"/>
              <a:gd name="connsiteY22000" fmla="*/ 892175 h 4397375"/>
              <a:gd name="connsiteX22001" fmla="*/ 6428800 w 12191954"/>
              <a:gd name="connsiteY22001" fmla="*/ 891646 h 4397375"/>
              <a:gd name="connsiteX22002" fmla="*/ 6311808 w 12191954"/>
              <a:gd name="connsiteY22002" fmla="*/ 890588 h 4397375"/>
              <a:gd name="connsiteX22003" fmla="*/ 6314376 w 12191954"/>
              <a:gd name="connsiteY22003" fmla="*/ 890588 h 4397375"/>
              <a:gd name="connsiteX22004" fmla="*/ 6316430 w 12191954"/>
              <a:gd name="connsiteY22004" fmla="*/ 892175 h 4397375"/>
              <a:gd name="connsiteX22005" fmla="*/ 6318485 w 12191954"/>
              <a:gd name="connsiteY22005" fmla="*/ 893234 h 4397375"/>
              <a:gd name="connsiteX22006" fmla="*/ 6323107 w 12191954"/>
              <a:gd name="connsiteY22006" fmla="*/ 897996 h 4397375"/>
              <a:gd name="connsiteX22007" fmla="*/ 6326703 w 12191954"/>
              <a:gd name="connsiteY22007" fmla="*/ 902759 h 4397375"/>
              <a:gd name="connsiteX22008" fmla="*/ 6328757 w 12191954"/>
              <a:gd name="connsiteY22008" fmla="*/ 904346 h 4397375"/>
              <a:gd name="connsiteX22009" fmla="*/ 6330298 w 12191954"/>
              <a:gd name="connsiteY22009" fmla="*/ 906463 h 4397375"/>
              <a:gd name="connsiteX22010" fmla="*/ 6332352 w 12191954"/>
              <a:gd name="connsiteY22010" fmla="*/ 906992 h 4397375"/>
              <a:gd name="connsiteX22011" fmla="*/ 6333893 w 12191954"/>
              <a:gd name="connsiteY22011" fmla="*/ 906463 h 4397375"/>
              <a:gd name="connsiteX22012" fmla="*/ 6335434 w 12191954"/>
              <a:gd name="connsiteY22012" fmla="*/ 904876 h 4397375"/>
              <a:gd name="connsiteX22013" fmla="*/ 6336975 w 12191954"/>
              <a:gd name="connsiteY22013" fmla="*/ 902230 h 4397375"/>
              <a:gd name="connsiteX22014" fmla="*/ 6338515 w 12191954"/>
              <a:gd name="connsiteY22014" fmla="*/ 897996 h 4397375"/>
              <a:gd name="connsiteX22015" fmla="*/ 6339029 w 12191954"/>
              <a:gd name="connsiteY22015" fmla="*/ 892175 h 4397375"/>
              <a:gd name="connsiteX22016" fmla="*/ 6342624 w 12191954"/>
              <a:gd name="connsiteY22016" fmla="*/ 897996 h 4397375"/>
              <a:gd name="connsiteX22017" fmla="*/ 6344165 w 12191954"/>
              <a:gd name="connsiteY22017" fmla="*/ 903288 h 4397375"/>
              <a:gd name="connsiteX22018" fmla="*/ 6345192 w 12191954"/>
              <a:gd name="connsiteY22018" fmla="*/ 908580 h 4397375"/>
              <a:gd name="connsiteX22019" fmla="*/ 6345192 w 12191954"/>
              <a:gd name="connsiteY22019" fmla="*/ 913871 h 4397375"/>
              <a:gd name="connsiteX22020" fmla="*/ 6344165 w 12191954"/>
              <a:gd name="connsiteY22020" fmla="*/ 918634 h 4397375"/>
              <a:gd name="connsiteX22021" fmla="*/ 6342624 w 12191954"/>
              <a:gd name="connsiteY22021" fmla="*/ 922867 h 4397375"/>
              <a:gd name="connsiteX22022" fmla="*/ 6340056 w 12191954"/>
              <a:gd name="connsiteY22022" fmla="*/ 927101 h 4397375"/>
              <a:gd name="connsiteX22023" fmla="*/ 6338002 w 12191954"/>
              <a:gd name="connsiteY22023" fmla="*/ 930276 h 4397375"/>
              <a:gd name="connsiteX22024" fmla="*/ 6334407 w 12191954"/>
              <a:gd name="connsiteY22024" fmla="*/ 933980 h 4397375"/>
              <a:gd name="connsiteX22025" fmla="*/ 6330811 w 12191954"/>
              <a:gd name="connsiteY22025" fmla="*/ 936626 h 4397375"/>
              <a:gd name="connsiteX22026" fmla="*/ 6327730 w 12191954"/>
              <a:gd name="connsiteY22026" fmla="*/ 938742 h 4397375"/>
              <a:gd name="connsiteX22027" fmla="*/ 6324135 w 12191954"/>
              <a:gd name="connsiteY22027" fmla="*/ 940859 h 4397375"/>
              <a:gd name="connsiteX22028" fmla="*/ 6320026 w 12191954"/>
              <a:gd name="connsiteY22028" fmla="*/ 942447 h 4397375"/>
              <a:gd name="connsiteX22029" fmla="*/ 6316430 w 12191954"/>
              <a:gd name="connsiteY22029" fmla="*/ 942976 h 4397375"/>
              <a:gd name="connsiteX22030" fmla="*/ 6313349 w 12191954"/>
              <a:gd name="connsiteY22030" fmla="*/ 942976 h 4397375"/>
              <a:gd name="connsiteX22031" fmla="*/ 6310267 w 12191954"/>
              <a:gd name="connsiteY22031" fmla="*/ 942976 h 4397375"/>
              <a:gd name="connsiteX22032" fmla="*/ 6310267 w 12191954"/>
              <a:gd name="connsiteY22032" fmla="*/ 891646 h 4397375"/>
              <a:gd name="connsiteX22033" fmla="*/ 6630680 w 12191954"/>
              <a:gd name="connsiteY22033" fmla="*/ 887413 h 4397375"/>
              <a:gd name="connsiteX22034" fmla="*/ 6639726 w 12191954"/>
              <a:gd name="connsiteY22034" fmla="*/ 899785 h 4397375"/>
              <a:gd name="connsiteX22035" fmla="*/ 6643450 w 12191954"/>
              <a:gd name="connsiteY22035" fmla="*/ 904088 h 4397375"/>
              <a:gd name="connsiteX22036" fmla="*/ 6645046 w 12191954"/>
              <a:gd name="connsiteY22036" fmla="*/ 906240 h 4397375"/>
              <a:gd name="connsiteX22037" fmla="*/ 6646643 w 12191954"/>
              <a:gd name="connsiteY22037" fmla="*/ 906778 h 4397375"/>
              <a:gd name="connsiteX22038" fmla="*/ 6648239 w 12191954"/>
              <a:gd name="connsiteY22038" fmla="*/ 906778 h 4397375"/>
              <a:gd name="connsiteX22039" fmla="*/ 6648771 w 12191954"/>
              <a:gd name="connsiteY22039" fmla="*/ 905702 h 4397375"/>
              <a:gd name="connsiteX22040" fmla="*/ 6649303 w 12191954"/>
              <a:gd name="connsiteY22040" fmla="*/ 903550 h 4397375"/>
              <a:gd name="connsiteX22041" fmla="*/ 6651431 w 12191954"/>
              <a:gd name="connsiteY22041" fmla="*/ 898171 h 4397375"/>
              <a:gd name="connsiteX22042" fmla="*/ 6653028 w 12191954"/>
              <a:gd name="connsiteY22042" fmla="*/ 896020 h 4397375"/>
              <a:gd name="connsiteX22043" fmla="*/ 6654624 w 12191954"/>
              <a:gd name="connsiteY22043" fmla="*/ 892792 h 4397375"/>
              <a:gd name="connsiteX22044" fmla="*/ 6657816 w 12191954"/>
              <a:gd name="connsiteY22044" fmla="*/ 890640 h 4397375"/>
              <a:gd name="connsiteX22045" fmla="*/ 6661541 w 12191954"/>
              <a:gd name="connsiteY22045" fmla="*/ 889027 h 4397375"/>
              <a:gd name="connsiteX22046" fmla="*/ 6666329 w 12191954"/>
              <a:gd name="connsiteY22046" fmla="*/ 887951 h 4397375"/>
              <a:gd name="connsiteX22047" fmla="*/ 6672714 w 12191954"/>
              <a:gd name="connsiteY22047" fmla="*/ 887951 h 4397375"/>
              <a:gd name="connsiteX22048" fmla="*/ 6670586 w 12191954"/>
              <a:gd name="connsiteY22048" fmla="*/ 894406 h 4397375"/>
              <a:gd name="connsiteX22049" fmla="*/ 6668990 w 12191954"/>
              <a:gd name="connsiteY22049" fmla="*/ 901399 h 4397375"/>
              <a:gd name="connsiteX22050" fmla="*/ 6668458 w 12191954"/>
              <a:gd name="connsiteY22050" fmla="*/ 906778 h 4397375"/>
              <a:gd name="connsiteX22051" fmla="*/ 6668458 w 12191954"/>
              <a:gd name="connsiteY22051" fmla="*/ 912157 h 4397375"/>
              <a:gd name="connsiteX22052" fmla="*/ 6669522 w 12191954"/>
              <a:gd name="connsiteY22052" fmla="*/ 916998 h 4397375"/>
              <a:gd name="connsiteX22053" fmla="*/ 6671118 w 12191954"/>
              <a:gd name="connsiteY22053" fmla="*/ 920764 h 4397375"/>
              <a:gd name="connsiteX22054" fmla="*/ 6674311 w 12191954"/>
              <a:gd name="connsiteY22054" fmla="*/ 923991 h 4397375"/>
              <a:gd name="connsiteX22055" fmla="*/ 6678567 w 12191954"/>
              <a:gd name="connsiteY22055" fmla="*/ 927219 h 4397375"/>
              <a:gd name="connsiteX22056" fmla="*/ 6651431 w 12191954"/>
              <a:gd name="connsiteY22056" fmla="*/ 938515 h 4397375"/>
              <a:gd name="connsiteX22057" fmla="*/ 6641854 w 12191954"/>
              <a:gd name="connsiteY22057" fmla="*/ 942818 h 4397375"/>
              <a:gd name="connsiteX22058" fmla="*/ 6633873 w 12191954"/>
              <a:gd name="connsiteY22058" fmla="*/ 945508 h 4397375"/>
              <a:gd name="connsiteX22059" fmla="*/ 6624295 w 12191954"/>
              <a:gd name="connsiteY22059" fmla="*/ 947660 h 4397375"/>
              <a:gd name="connsiteX22060" fmla="*/ 6613654 w 12191954"/>
              <a:gd name="connsiteY22060" fmla="*/ 949273 h 4397375"/>
              <a:gd name="connsiteX22061" fmla="*/ 6582261 w 12191954"/>
              <a:gd name="connsiteY22061" fmla="*/ 952501 h 4397375"/>
              <a:gd name="connsiteX22062" fmla="*/ 6581729 w 12191954"/>
              <a:gd name="connsiteY22062" fmla="*/ 942280 h 4397375"/>
              <a:gd name="connsiteX22063" fmla="*/ 6581729 w 12191954"/>
              <a:gd name="connsiteY22063" fmla="*/ 932598 h 4397375"/>
              <a:gd name="connsiteX22064" fmla="*/ 6582261 w 12191954"/>
              <a:gd name="connsiteY22064" fmla="*/ 923453 h 4397375"/>
              <a:gd name="connsiteX22065" fmla="*/ 6583858 w 12191954"/>
              <a:gd name="connsiteY22065" fmla="*/ 916460 h 4397375"/>
              <a:gd name="connsiteX22066" fmla="*/ 6585454 w 12191954"/>
              <a:gd name="connsiteY22066" fmla="*/ 910543 h 4397375"/>
              <a:gd name="connsiteX22067" fmla="*/ 6588114 w 12191954"/>
              <a:gd name="connsiteY22067" fmla="*/ 905702 h 4397375"/>
              <a:gd name="connsiteX22068" fmla="*/ 6589178 w 12191954"/>
              <a:gd name="connsiteY22068" fmla="*/ 903550 h 4397375"/>
              <a:gd name="connsiteX22069" fmla="*/ 6590775 w 12191954"/>
              <a:gd name="connsiteY22069" fmla="*/ 902475 h 4397375"/>
              <a:gd name="connsiteX22070" fmla="*/ 6592371 w 12191954"/>
              <a:gd name="connsiteY22070" fmla="*/ 901399 h 4397375"/>
              <a:gd name="connsiteX22071" fmla="*/ 6594499 w 12191954"/>
              <a:gd name="connsiteY22071" fmla="*/ 900861 h 4397375"/>
              <a:gd name="connsiteX22072" fmla="*/ 6597159 w 12191954"/>
              <a:gd name="connsiteY22072" fmla="*/ 899247 h 4397375"/>
              <a:gd name="connsiteX22073" fmla="*/ 6599820 w 12191954"/>
              <a:gd name="connsiteY22073" fmla="*/ 898709 h 4397375"/>
              <a:gd name="connsiteX22074" fmla="*/ 6601416 w 12191954"/>
              <a:gd name="connsiteY22074" fmla="*/ 899247 h 4397375"/>
              <a:gd name="connsiteX22075" fmla="*/ 6603544 w 12191954"/>
              <a:gd name="connsiteY22075" fmla="*/ 901399 h 4397375"/>
              <a:gd name="connsiteX22076" fmla="*/ 6604609 w 12191954"/>
              <a:gd name="connsiteY22076" fmla="*/ 903012 h 4397375"/>
              <a:gd name="connsiteX22077" fmla="*/ 6605673 w 12191954"/>
              <a:gd name="connsiteY22077" fmla="*/ 905702 h 4397375"/>
              <a:gd name="connsiteX22078" fmla="*/ 6606737 w 12191954"/>
              <a:gd name="connsiteY22078" fmla="*/ 912157 h 4397375"/>
              <a:gd name="connsiteX22079" fmla="*/ 6609397 w 12191954"/>
              <a:gd name="connsiteY22079" fmla="*/ 927219 h 4397375"/>
              <a:gd name="connsiteX22080" fmla="*/ 6610461 w 12191954"/>
              <a:gd name="connsiteY22080" fmla="*/ 934212 h 4397375"/>
              <a:gd name="connsiteX22081" fmla="*/ 6610993 w 12191954"/>
              <a:gd name="connsiteY22081" fmla="*/ 937439 h 4397375"/>
              <a:gd name="connsiteX22082" fmla="*/ 6612058 w 12191954"/>
              <a:gd name="connsiteY22082" fmla="*/ 939591 h 4397375"/>
              <a:gd name="connsiteX22083" fmla="*/ 6615782 w 12191954"/>
              <a:gd name="connsiteY22083" fmla="*/ 936363 h 4397375"/>
              <a:gd name="connsiteX22084" fmla="*/ 6619507 w 12191954"/>
              <a:gd name="connsiteY22084" fmla="*/ 932598 h 4397375"/>
              <a:gd name="connsiteX22085" fmla="*/ 6623763 w 12191954"/>
              <a:gd name="connsiteY22085" fmla="*/ 929370 h 4397375"/>
              <a:gd name="connsiteX22086" fmla="*/ 6626424 w 12191954"/>
              <a:gd name="connsiteY22086" fmla="*/ 925605 h 4397375"/>
              <a:gd name="connsiteX22087" fmla="*/ 6628552 w 12191954"/>
              <a:gd name="connsiteY22087" fmla="*/ 922915 h 4397375"/>
              <a:gd name="connsiteX22088" fmla="*/ 6629616 w 12191954"/>
              <a:gd name="connsiteY22088" fmla="*/ 919688 h 4397375"/>
              <a:gd name="connsiteX22089" fmla="*/ 6630148 w 12191954"/>
              <a:gd name="connsiteY22089" fmla="*/ 916460 h 4397375"/>
              <a:gd name="connsiteX22090" fmla="*/ 6631212 w 12191954"/>
              <a:gd name="connsiteY22090" fmla="*/ 912157 h 4397375"/>
              <a:gd name="connsiteX22091" fmla="*/ 6631212 w 12191954"/>
              <a:gd name="connsiteY22091" fmla="*/ 907316 h 4397375"/>
              <a:gd name="connsiteX22092" fmla="*/ 6631212 w 12191954"/>
              <a:gd name="connsiteY22092" fmla="*/ 901399 h 4397375"/>
              <a:gd name="connsiteX22093" fmla="*/ 6631212 w 12191954"/>
              <a:gd name="connsiteY22093" fmla="*/ 894944 h 4397375"/>
              <a:gd name="connsiteX22094" fmla="*/ 5794605 w 12191954"/>
              <a:gd name="connsiteY22094" fmla="*/ 884238 h 4397375"/>
              <a:gd name="connsiteX22095" fmla="*/ 5797861 w 12191954"/>
              <a:gd name="connsiteY22095" fmla="*/ 884238 h 4397375"/>
              <a:gd name="connsiteX22096" fmla="*/ 5800032 w 12191954"/>
              <a:gd name="connsiteY22096" fmla="*/ 886328 h 4397375"/>
              <a:gd name="connsiteX22097" fmla="*/ 5802744 w 12191954"/>
              <a:gd name="connsiteY22097" fmla="*/ 889463 h 4397375"/>
              <a:gd name="connsiteX22098" fmla="*/ 5805457 w 12191954"/>
              <a:gd name="connsiteY22098" fmla="*/ 893642 h 4397375"/>
              <a:gd name="connsiteX22099" fmla="*/ 5804914 w 12191954"/>
              <a:gd name="connsiteY22099" fmla="*/ 900957 h 4397375"/>
              <a:gd name="connsiteX22100" fmla="*/ 5803829 w 12191954"/>
              <a:gd name="connsiteY22100" fmla="*/ 907226 h 4397375"/>
              <a:gd name="connsiteX22101" fmla="*/ 5802200 w 12191954"/>
              <a:gd name="connsiteY22101" fmla="*/ 911929 h 4397375"/>
              <a:gd name="connsiteX22102" fmla="*/ 5799489 w 12191954"/>
              <a:gd name="connsiteY22102" fmla="*/ 916108 h 4397375"/>
              <a:gd name="connsiteX22103" fmla="*/ 5796776 w 12191954"/>
              <a:gd name="connsiteY22103" fmla="*/ 919243 h 4397375"/>
              <a:gd name="connsiteX22104" fmla="*/ 5793521 w 12191954"/>
              <a:gd name="connsiteY22104" fmla="*/ 921856 h 4397375"/>
              <a:gd name="connsiteX22105" fmla="*/ 5789723 w 12191954"/>
              <a:gd name="connsiteY22105" fmla="*/ 923423 h 4397375"/>
              <a:gd name="connsiteX22106" fmla="*/ 5786468 w 12191954"/>
              <a:gd name="connsiteY22106" fmla="*/ 924990 h 4397375"/>
              <a:gd name="connsiteX22107" fmla="*/ 5782127 w 12191954"/>
              <a:gd name="connsiteY22107" fmla="*/ 925513 h 4397375"/>
              <a:gd name="connsiteX22108" fmla="*/ 5778328 w 12191954"/>
              <a:gd name="connsiteY22108" fmla="*/ 925513 h 4397375"/>
              <a:gd name="connsiteX22109" fmla="*/ 5774531 w 12191954"/>
              <a:gd name="connsiteY22109" fmla="*/ 924990 h 4397375"/>
              <a:gd name="connsiteX22110" fmla="*/ 5770733 w 12191954"/>
              <a:gd name="connsiteY22110" fmla="*/ 923945 h 4397375"/>
              <a:gd name="connsiteX22111" fmla="*/ 5768021 w 12191954"/>
              <a:gd name="connsiteY22111" fmla="*/ 922901 h 4397375"/>
              <a:gd name="connsiteX22112" fmla="*/ 5765310 w 12191954"/>
              <a:gd name="connsiteY22112" fmla="*/ 921856 h 4397375"/>
              <a:gd name="connsiteX22113" fmla="*/ 5763681 w 12191954"/>
              <a:gd name="connsiteY22113" fmla="*/ 920811 h 4397375"/>
              <a:gd name="connsiteX22114" fmla="*/ 5762595 w 12191954"/>
              <a:gd name="connsiteY22114" fmla="*/ 918721 h 4397375"/>
              <a:gd name="connsiteX22115" fmla="*/ 5765310 w 12191954"/>
              <a:gd name="connsiteY22115" fmla="*/ 916631 h 4397375"/>
              <a:gd name="connsiteX22116" fmla="*/ 5768021 w 12191954"/>
              <a:gd name="connsiteY22116" fmla="*/ 913496 h 4397375"/>
              <a:gd name="connsiteX22117" fmla="*/ 5772904 w 12191954"/>
              <a:gd name="connsiteY22117" fmla="*/ 906704 h 4397375"/>
              <a:gd name="connsiteX22118" fmla="*/ 5778328 w 12191954"/>
              <a:gd name="connsiteY22118" fmla="*/ 898345 h 4397375"/>
              <a:gd name="connsiteX22119" fmla="*/ 5783755 w 12191954"/>
              <a:gd name="connsiteY22119" fmla="*/ 891552 h 4397375"/>
              <a:gd name="connsiteX22120" fmla="*/ 5787011 w 12191954"/>
              <a:gd name="connsiteY22120" fmla="*/ 888418 h 4397375"/>
              <a:gd name="connsiteX22121" fmla="*/ 5789181 w 12191954"/>
              <a:gd name="connsiteY22121" fmla="*/ 886328 h 4397375"/>
              <a:gd name="connsiteX22122" fmla="*/ 5792436 w 12191954"/>
              <a:gd name="connsiteY22122" fmla="*/ 884760 h 4397375"/>
              <a:gd name="connsiteX22123" fmla="*/ 3985121 w 12191954"/>
              <a:gd name="connsiteY22123" fmla="*/ 884238 h 4397375"/>
              <a:gd name="connsiteX22124" fmla="*/ 3988296 w 12191954"/>
              <a:gd name="connsiteY22124" fmla="*/ 884238 h 4397375"/>
              <a:gd name="connsiteX22125" fmla="*/ 3990413 w 12191954"/>
              <a:gd name="connsiteY22125" fmla="*/ 886328 h 4397375"/>
              <a:gd name="connsiteX22126" fmla="*/ 3993588 w 12191954"/>
              <a:gd name="connsiteY22126" fmla="*/ 889463 h 4397375"/>
              <a:gd name="connsiteX22127" fmla="*/ 3995704 w 12191954"/>
              <a:gd name="connsiteY22127" fmla="*/ 893642 h 4397375"/>
              <a:gd name="connsiteX22128" fmla="*/ 3995704 w 12191954"/>
              <a:gd name="connsiteY22128" fmla="*/ 900957 h 4397375"/>
              <a:gd name="connsiteX22129" fmla="*/ 3994646 w 12191954"/>
              <a:gd name="connsiteY22129" fmla="*/ 907226 h 4397375"/>
              <a:gd name="connsiteX22130" fmla="*/ 3993059 w 12191954"/>
              <a:gd name="connsiteY22130" fmla="*/ 911929 h 4397375"/>
              <a:gd name="connsiteX22131" fmla="*/ 3990413 w 12191954"/>
              <a:gd name="connsiteY22131" fmla="*/ 916108 h 4397375"/>
              <a:gd name="connsiteX22132" fmla="*/ 3987767 w 12191954"/>
              <a:gd name="connsiteY22132" fmla="*/ 919243 h 4397375"/>
              <a:gd name="connsiteX22133" fmla="*/ 3984063 w 12191954"/>
              <a:gd name="connsiteY22133" fmla="*/ 921856 h 4397375"/>
              <a:gd name="connsiteX22134" fmla="*/ 3980359 w 12191954"/>
              <a:gd name="connsiteY22134" fmla="*/ 923423 h 4397375"/>
              <a:gd name="connsiteX22135" fmla="*/ 3977183 w 12191954"/>
              <a:gd name="connsiteY22135" fmla="*/ 924990 h 4397375"/>
              <a:gd name="connsiteX22136" fmla="*/ 3973480 w 12191954"/>
              <a:gd name="connsiteY22136" fmla="*/ 925513 h 4397375"/>
              <a:gd name="connsiteX22137" fmla="*/ 3969246 w 12191954"/>
              <a:gd name="connsiteY22137" fmla="*/ 925513 h 4397375"/>
              <a:gd name="connsiteX22138" fmla="*/ 3965542 w 12191954"/>
              <a:gd name="connsiteY22138" fmla="*/ 924990 h 4397375"/>
              <a:gd name="connsiteX22139" fmla="*/ 3962897 w 12191954"/>
              <a:gd name="connsiteY22139" fmla="*/ 923945 h 4397375"/>
              <a:gd name="connsiteX22140" fmla="*/ 3959721 w 12191954"/>
              <a:gd name="connsiteY22140" fmla="*/ 922901 h 4397375"/>
              <a:gd name="connsiteX22141" fmla="*/ 3957604 w 12191954"/>
              <a:gd name="connsiteY22141" fmla="*/ 921856 h 4397375"/>
              <a:gd name="connsiteX22142" fmla="*/ 3955489 w 12191954"/>
              <a:gd name="connsiteY22142" fmla="*/ 920811 h 4397375"/>
              <a:gd name="connsiteX22143" fmla="*/ 3954429 w 12191954"/>
              <a:gd name="connsiteY22143" fmla="*/ 918721 h 4397375"/>
              <a:gd name="connsiteX22144" fmla="*/ 3956546 w 12191954"/>
              <a:gd name="connsiteY22144" fmla="*/ 916631 h 4397375"/>
              <a:gd name="connsiteX22145" fmla="*/ 3959192 w 12191954"/>
              <a:gd name="connsiteY22145" fmla="*/ 913496 h 4397375"/>
              <a:gd name="connsiteX22146" fmla="*/ 3964484 w 12191954"/>
              <a:gd name="connsiteY22146" fmla="*/ 906704 h 4397375"/>
              <a:gd name="connsiteX22147" fmla="*/ 3969775 w 12191954"/>
              <a:gd name="connsiteY22147" fmla="*/ 898345 h 4397375"/>
              <a:gd name="connsiteX22148" fmla="*/ 3975068 w 12191954"/>
              <a:gd name="connsiteY22148" fmla="*/ 891552 h 4397375"/>
              <a:gd name="connsiteX22149" fmla="*/ 3977713 w 12191954"/>
              <a:gd name="connsiteY22149" fmla="*/ 888418 h 4397375"/>
              <a:gd name="connsiteX22150" fmla="*/ 3980359 w 12191954"/>
              <a:gd name="connsiteY22150" fmla="*/ 886328 h 4397375"/>
              <a:gd name="connsiteX22151" fmla="*/ 3983005 w 12191954"/>
              <a:gd name="connsiteY22151" fmla="*/ 884760 h 4397375"/>
              <a:gd name="connsiteX22152" fmla="*/ 5511253 w 12191954"/>
              <a:gd name="connsiteY22152" fmla="*/ 877888 h 4397375"/>
              <a:gd name="connsiteX22153" fmla="*/ 5516545 w 12191954"/>
              <a:gd name="connsiteY22153" fmla="*/ 877888 h 4397375"/>
              <a:gd name="connsiteX22154" fmla="*/ 5521309 w 12191954"/>
              <a:gd name="connsiteY22154" fmla="*/ 878952 h 4397375"/>
              <a:gd name="connsiteX22155" fmla="*/ 5525012 w 12191954"/>
              <a:gd name="connsiteY22155" fmla="*/ 880015 h 4397375"/>
              <a:gd name="connsiteX22156" fmla="*/ 5529245 w 12191954"/>
              <a:gd name="connsiteY22156" fmla="*/ 883207 h 4397375"/>
              <a:gd name="connsiteX22157" fmla="*/ 5532948 w 12191954"/>
              <a:gd name="connsiteY22157" fmla="*/ 886930 h 4397375"/>
              <a:gd name="connsiteX22158" fmla="*/ 5536125 w 12191954"/>
              <a:gd name="connsiteY22158" fmla="*/ 891717 h 4397375"/>
              <a:gd name="connsiteX22159" fmla="*/ 5534536 w 12191954"/>
              <a:gd name="connsiteY22159" fmla="*/ 897567 h 4397375"/>
              <a:gd name="connsiteX22160" fmla="*/ 5533479 w 12191954"/>
              <a:gd name="connsiteY22160" fmla="*/ 902886 h 4397375"/>
              <a:gd name="connsiteX22161" fmla="*/ 5531890 w 12191954"/>
              <a:gd name="connsiteY22161" fmla="*/ 907141 h 4397375"/>
              <a:gd name="connsiteX22162" fmla="*/ 5529774 w 12191954"/>
              <a:gd name="connsiteY22162" fmla="*/ 910864 h 4397375"/>
              <a:gd name="connsiteX22163" fmla="*/ 5527658 w 12191954"/>
              <a:gd name="connsiteY22163" fmla="*/ 914055 h 4397375"/>
              <a:gd name="connsiteX22164" fmla="*/ 5525012 w 12191954"/>
              <a:gd name="connsiteY22164" fmla="*/ 917247 h 4397375"/>
              <a:gd name="connsiteX22165" fmla="*/ 5520250 w 12191954"/>
              <a:gd name="connsiteY22165" fmla="*/ 922565 h 4397375"/>
              <a:gd name="connsiteX22166" fmla="*/ 5516016 w 12191954"/>
              <a:gd name="connsiteY22166" fmla="*/ 928416 h 4397375"/>
              <a:gd name="connsiteX22167" fmla="*/ 5513371 w 12191954"/>
              <a:gd name="connsiteY22167" fmla="*/ 931607 h 4397375"/>
              <a:gd name="connsiteX22168" fmla="*/ 5511253 w 12191954"/>
              <a:gd name="connsiteY22168" fmla="*/ 935330 h 4397375"/>
              <a:gd name="connsiteX22169" fmla="*/ 5509137 w 12191954"/>
              <a:gd name="connsiteY22169" fmla="*/ 939053 h 4397375"/>
              <a:gd name="connsiteX22170" fmla="*/ 5508080 w 12191954"/>
              <a:gd name="connsiteY22170" fmla="*/ 943840 h 4397375"/>
              <a:gd name="connsiteX22171" fmla="*/ 5507022 w 12191954"/>
              <a:gd name="connsiteY22171" fmla="*/ 950223 h 4397375"/>
              <a:gd name="connsiteX22172" fmla="*/ 5505435 w 12191954"/>
              <a:gd name="connsiteY22172" fmla="*/ 956605 h 4397375"/>
              <a:gd name="connsiteX22173" fmla="*/ 5507550 w 12191954"/>
              <a:gd name="connsiteY22173" fmla="*/ 962988 h 4397375"/>
              <a:gd name="connsiteX22174" fmla="*/ 5509137 w 12191954"/>
              <a:gd name="connsiteY22174" fmla="*/ 967775 h 4397375"/>
              <a:gd name="connsiteX22175" fmla="*/ 5510197 w 12191954"/>
              <a:gd name="connsiteY22175" fmla="*/ 969902 h 4397375"/>
              <a:gd name="connsiteX22176" fmla="*/ 5511784 w 12191954"/>
              <a:gd name="connsiteY22176" fmla="*/ 970434 h 4397375"/>
              <a:gd name="connsiteX22177" fmla="*/ 5512312 w 12191954"/>
              <a:gd name="connsiteY22177" fmla="*/ 970434 h 4397375"/>
              <a:gd name="connsiteX22178" fmla="*/ 5513900 w 12191954"/>
              <a:gd name="connsiteY22178" fmla="*/ 969902 h 4397375"/>
              <a:gd name="connsiteX22179" fmla="*/ 5514959 w 12191954"/>
              <a:gd name="connsiteY22179" fmla="*/ 967243 h 4397375"/>
              <a:gd name="connsiteX22180" fmla="*/ 5518663 w 12191954"/>
              <a:gd name="connsiteY22180" fmla="*/ 960860 h 4397375"/>
              <a:gd name="connsiteX22181" fmla="*/ 5522366 w 12191954"/>
              <a:gd name="connsiteY22181" fmla="*/ 952882 h 4397375"/>
              <a:gd name="connsiteX22182" fmla="*/ 5523955 w 12191954"/>
              <a:gd name="connsiteY22182" fmla="*/ 948627 h 4397375"/>
              <a:gd name="connsiteX22183" fmla="*/ 5526070 w 12191954"/>
              <a:gd name="connsiteY22183" fmla="*/ 945968 h 4397375"/>
              <a:gd name="connsiteX22184" fmla="*/ 5528187 w 12191954"/>
              <a:gd name="connsiteY22184" fmla="*/ 943308 h 4397375"/>
              <a:gd name="connsiteX22185" fmla="*/ 5530834 w 12191954"/>
              <a:gd name="connsiteY22185" fmla="*/ 941713 h 4397375"/>
              <a:gd name="connsiteX22186" fmla="*/ 5531890 w 12191954"/>
              <a:gd name="connsiteY22186" fmla="*/ 941713 h 4397375"/>
              <a:gd name="connsiteX22187" fmla="*/ 5532948 w 12191954"/>
              <a:gd name="connsiteY22187" fmla="*/ 941713 h 4397375"/>
              <a:gd name="connsiteX22188" fmla="*/ 5534536 w 12191954"/>
              <a:gd name="connsiteY22188" fmla="*/ 942245 h 4397375"/>
              <a:gd name="connsiteX22189" fmla="*/ 5536125 w 12191954"/>
              <a:gd name="connsiteY22189" fmla="*/ 943308 h 4397375"/>
              <a:gd name="connsiteX22190" fmla="*/ 5533479 w 12191954"/>
              <a:gd name="connsiteY22190" fmla="*/ 949159 h 4397375"/>
              <a:gd name="connsiteX22191" fmla="*/ 5531890 w 12191954"/>
              <a:gd name="connsiteY22191" fmla="*/ 955010 h 4397375"/>
              <a:gd name="connsiteX22192" fmla="*/ 5531362 w 12191954"/>
              <a:gd name="connsiteY22192" fmla="*/ 960328 h 4397375"/>
              <a:gd name="connsiteX22193" fmla="*/ 5531362 w 12191954"/>
              <a:gd name="connsiteY22193" fmla="*/ 964583 h 4397375"/>
              <a:gd name="connsiteX22194" fmla="*/ 5531890 w 12191954"/>
              <a:gd name="connsiteY22194" fmla="*/ 968307 h 4397375"/>
              <a:gd name="connsiteX22195" fmla="*/ 5532948 w 12191954"/>
              <a:gd name="connsiteY22195" fmla="*/ 972030 h 4397375"/>
              <a:gd name="connsiteX22196" fmla="*/ 5534536 w 12191954"/>
              <a:gd name="connsiteY22196" fmla="*/ 975221 h 4397375"/>
              <a:gd name="connsiteX22197" fmla="*/ 5537182 w 12191954"/>
              <a:gd name="connsiteY22197" fmla="*/ 977880 h 4397375"/>
              <a:gd name="connsiteX22198" fmla="*/ 5539828 w 12191954"/>
              <a:gd name="connsiteY22198" fmla="*/ 980008 h 4397375"/>
              <a:gd name="connsiteX22199" fmla="*/ 5543003 w 12191954"/>
              <a:gd name="connsiteY22199" fmla="*/ 981603 h 4397375"/>
              <a:gd name="connsiteX22200" fmla="*/ 5546707 w 12191954"/>
              <a:gd name="connsiteY22200" fmla="*/ 982667 h 4397375"/>
              <a:gd name="connsiteX22201" fmla="*/ 5550411 w 12191954"/>
              <a:gd name="connsiteY22201" fmla="*/ 983731 h 4397375"/>
              <a:gd name="connsiteX22202" fmla="*/ 5554115 w 12191954"/>
              <a:gd name="connsiteY22202" fmla="*/ 983731 h 4397375"/>
              <a:gd name="connsiteX22203" fmla="*/ 5557818 w 12191954"/>
              <a:gd name="connsiteY22203" fmla="*/ 983731 h 4397375"/>
              <a:gd name="connsiteX22204" fmla="*/ 5562052 w 12191954"/>
              <a:gd name="connsiteY22204" fmla="*/ 983731 h 4397375"/>
              <a:gd name="connsiteX22205" fmla="*/ 5565756 w 12191954"/>
              <a:gd name="connsiteY22205" fmla="*/ 982667 h 4397375"/>
              <a:gd name="connsiteX22206" fmla="*/ 5562582 w 12191954"/>
              <a:gd name="connsiteY22206" fmla="*/ 987986 h 4397375"/>
              <a:gd name="connsiteX22207" fmla="*/ 5558877 w 12191954"/>
              <a:gd name="connsiteY22207" fmla="*/ 992241 h 4397375"/>
              <a:gd name="connsiteX22208" fmla="*/ 5554644 w 12191954"/>
              <a:gd name="connsiteY22208" fmla="*/ 995964 h 4397375"/>
              <a:gd name="connsiteX22209" fmla="*/ 5550940 w 12191954"/>
              <a:gd name="connsiteY22209" fmla="*/ 999687 h 4397375"/>
              <a:gd name="connsiteX22210" fmla="*/ 5542474 w 12191954"/>
              <a:gd name="connsiteY22210" fmla="*/ 1005538 h 4397375"/>
              <a:gd name="connsiteX22211" fmla="*/ 5538241 w 12191954"/>
              <a:gd name="connsiteY22211" fmla="*/ 1008197 h 4397375"/>
              <a:gd name="connsiteX22212" fmla="*/ 5534536 w 12191954"/>
              <a:gd name="connsiteY22212" fmla="*/ 1012452 h 4397375"/>
              <a:gd name="connsiteX22213" fmla="*/ 5531362 w 12191954"/>
              <a:gd name="connsiteY22213" fmla="*/ 1016707 h 4397375"/>
              <a:gd name="connsiteX22214" fmla="*/ 5527658 w 12191954"/>
              <a:gd name="connsiteY22214" fmla="*/ 1022026 h 4397375"/>
              <a:gd name="connsiteX22215" fmla="*/ 5525012 w 12191954"/>
              <a:gd name="connsiteY22215" fmla="*/ 1028940 h 4397375"/>
              <a:gd name="connsiteX22216" fmla="*/ 5522896 w 12191954"/>
              <a:gd name="connsiteY22216" fmla="*/ 1036387 h 4397375"/>
              <a:gd name="connsiteX22217" fmla="*/ 5521838 w 12191954"/>
              <a:gd name="connsiteY22217" fmla="*/ 1045960 h 4397375"/>
              <a:gd name="connsiteX22218" fmla="*/ 5521838 w 12191954"/>
              <a:gd name="connsiteY22218" fmla="*/ 1057130 h 4397375"/>
              <a:gd name="connsiteX22219" fmla="*/ 5521838 w 12191954"/>
              <a:gd name="connsiteY22219" fmla="*/ 1070427 h 4397375"/>
              <a:gd name="connsiteX22220" fmla="*/ 5523425 w 12191954"/>
              <a:gd name="connsiteY22220" fmla="*/ 1085851 h 4397375"/>
              <a:gd name="connsiteX22221" fmla="*/ 5521838 w 12191954"/>
              <a:gd name="connsiteY22221" fmla="*/ 1078936 h 4397375"/>
              <a:gd name="connsiteX22222" fmla="*/ 5519191 w 12191954"/>
              <a:gd name="connsiteY22222" fmla="*/ 1073086 h 4397375"/>
              <a:gd name="connsiteX22223" fmla="*/ 5516545 w 12191954"/>
              <a:gd name="connsiteY22223" fmla="*/ 1068299 h 4397375"/>
              <a:gd name="connsiteX22224" fmla="*/ 5512842 w 12191954"/>
              <a:gd name="connsiteY22224" fmla="*/ 1064576 h 4397375"/>
              <a:gd name="connsiteX22225" fmla="*/ 5508608 w 12191954"/>
              <a:gd name="connsiteY22225" fmla="*/ 1061385 h 4397375"/>
              <a:gd name="connsiteX22226" fmla="*/ 5504376 w 12191954"/>
              <a:gd name="connsiteY22226" fmla="*/ 1059789 h 4397375"/>
              <a:gd name="connsiteX22227" fmla="*/ 5499085 w 12191954"/>
              <a:gd name="connsiteY22227" fmla="*/ 1059257 h 4397375"/>
              <a:gd name="connsiteX22228" fmla="*/ 5494323 w 12191954"/>
              <a:gd name="connsiteY22228" fmla="*/ 1058725 h 4397375"/>
              <a:gd name="connsiteX22229" fmla="*/ 5483740 w 12191954"/>
              <a:gd name="connsiteY22229" fmla="*/ 1059257 h 4397375"/>
              <a:gd name="connsiteX22230" fmla="*/ 5472627 w 12191954"/>
              <a:gd name="connsiteY22230" fmla="*/ 1060321 h 4397375"/>
              <a:gd name="connsiteX22231" fmla="*/ 5462044 w 12191954"/>
              <a:gd name="connsiteY22231" fmla="*/ 1060853 h 4397375"/>
              <a:gd name="connsiteX22232" fmla="*/ 5456224 w 12191954"/>
              <a:gd name="connsiteY22232" fmla="*/ 1060321 h 4397375"/>
              <a:gd name="connsiteX22233" fmla="*/ 5451991 w 12191954"/>
              <a:gd name="connsiteY22233" fmla="*/ 1059789 h 4397375"/>
              <a:gd name="connsiteX22234" fmla="*/ 5453049 w 12191954"/>
              <a:gd name="connsiteY22234" fmla="*/ 1053938 h 4397375"/>
              <a:gd name="connsiteX22235" fmla="*/ 5454107 w 12191954"/>
              <a:gd name="connsiteY22235" fmla="*/ 1049152 h 4397375"/>
              <a:gd name="connsiteX22236" fmla="*/ 5455694 w 12191954"/>
              <a:gd name="connsiteY22236" fmla="*/ 1044365 h 4397375"/>
              <a:gd name="connsiteX22237" fmla="*/ 5458341 w 12191954"/>
              <a:gd name="connsiteY22237" fmla="*/ 1040642 h 4397375"/>
              <a:gd name="connsiteX22238" fmla="*/ 5460458 w 12191954"/>
              <a:gd name="connsiteY22238" fmla="*/ 1037450 h 4397375"/>
              <a:gd name="connsiteX22239" fmla="*/ 5463103 w 12191954"/>
              <a:gd name="connsiteY22239" fmla="*/ 1035323 h 4397375"/>
              <a:gd name="connsiteX22240" fmla="*/ 5466808 w 12191954"/>
              <a:gd name="connsiteY22240" fmla="*/ 1034259 h 4397375"/>
              <a:gd name="connsiteX22241" fmla="*/ 5469981 w 12191954"/>
              <a:gd name="connsiteY22241" fmla="*/ 1034259 h 4397375"/>
              <a:gd name="connsiteX22242" fmla="*/ 5464691 w 12191954"/>
              <a:gd name="connsiteY22242" fmla="*/ 1029472 h 4397375"/>
              <a:gd name="connsiteX22243" fmla="*/ 5459399 w 12191954"/>
              <a:gd name="connsiteY22243" fmla="*/ 1025217 h 4397375"/>
              <a:gd name="connsiteX22244" fmla="*/ 5453579 w 12191954"/>
              <a:gd name="connsiteY22244" fmla="*/ 1022026 h 4397375"/>
              <a:gd name="connsiteX22245" fmla="*/ 5447757 w 12191954"/>
              <a:gd name="connsiteY22245" fmla="*/ 1019898 h 4397375"/>
              <a:gd name="connsiteX22246" fmla="*/ 5441408 w 12191954"/>
              <a:gd name="connsiteY22246" fmla="*/ 1017771 h 4397375"/>
              <a:gd name="connsiteX22247" fmla="*/ 5435057 w 12191954"/>
              <a:gd name="connsiteY22247" fmla="*/ 1017239 h 4397375"/>
              <a:gd name="connsiteX22248" fmla="*/ 5428707 w 12191954"/>
              <a:gd name="connsiteY22248" fmla="*/ 1017239 h 4397375"/>
              <a:gd name="connsiteX22249" fmla="*/ 5421828 w 12191954"/>
              <a:gd name="connsiteY22249" fmla="*/ 1018835 h 4397375"/>
              <a:gd name="connsiteX22250" fmla="*/ 5415481 w 12191954"/>
              <a:gd name="connsiteY22250" fmla="*/ 1020430 h 4397375"/>
              <a:gd name="connsiteX22251" fmla="*/ 5409659 w 12191954"/>
              <a:gd name="connsiteY22251" fmla="*/ 1022558 h 4397375"/>
              <a:gd name="connsiteX22252" fmla="*/ 5403837 w 12191954"/>
              <a:gd name="connsiteY22252" fmla="*/ 1025749 h 4397375"/>
              <a:gd name="connsiteX22253" fmla="*/ 5398019 w 12191954"/>
              <a:gd name="connsiteY22253" fmla="*/ 1030004 h 4397375"/>
              <a:gd name="connsiteX22254" fmla="*/ 5393256 w 12191954"/>
              <a:gd name="connsiteY22254" fmla="*/ 1034791 h 4397375"/>
              <a:gd name="connsiteX22255" fmla="*/ 5387435 w 12191954"/>
              <a:gd name="connsiteY22255" fmla="*/ 1040110 h 4397375"/>
              <a:gd name="connsiteX22256" fmla="*/ 5383730 w 12191954"/>
              <a:gd name="connsiteY22256" fmla="*/ 1045960 h 4397375"/>
              <a:gd name="connsiteX22257" fmla="*/ 5380026 w 12191954"/>
              <a:gd name="connsiteY22257" fmla="*/ 1053407 h 4397375"/>
              <a:gd name="connsiteX22258" fmla="*/ 5380026 w 12191954"/>
              <a:gd name="connsiteY22258" fmla="*/ 1055159 h 4397375"/>
              <a:gd name="connsiteX22259" fmla="*/ 5380026 w 12191954"/>
              <a:gd name="connsiteY22259" fmla="*/ 1058334 h 4397375"/>
              <a:gd name="connsiteX22260" fmla="*/ 5376852 w 12191954"/>
              <a:gd name="connsiteY22260" fmla="*/ 1058863 h 4397375"/>
              <a:gd name="connsiteX22261" fmla="*/ 5378756 w 12191954"/>
              <a:gd name="connsiteY22261" fmla="*/ 1055159 h 4397375"/>
              <a:gd name="connsiteX22262" fmla="*/ 5380026 w 12191954"/>
              <a:gd name="connsiteY22262" fmla="*/ 1052513 h 4397375"/>
              <a:gd name="connsiteX22263" fmla="*/ 5380026 w 12191954"/>
              <a:gd name="connsiteY22263" fmla="*/ 1043833 h 4397375"/>
              <a:gd name="connsiteX22264" fmla="*/ 5378439 w 12191954"/>
              <a:gd name="connsiteY22264" fmla="*/ 1036387 h 4397375"/>
              <a:gd name="connsiteX22265" fmla="*/ 5376852 w 12191954"/>
              <a:gd name="connsiteY22265" fmla="*/ 1034259 h 4397375"/>
              <a:gd name="connsiteX22266" fmla="*/ 5375794 w 12191954"/>
              <a:gd name="connsiteY22266" fmla="*/ 1031600 h 4397375"/>
              <a:gd name="connsiteX22267" fmla="*/ 5374735 w 12191954"/>
              <a:gd name="connsiteY22267" fmla="*/ 1029472 h 4397375"/>
              <a:gd name="connsiteX22268" fmla="*/ 5372619 w 12191954"/>
              <a:gd name="connsiteY22268" fmla="*/ 1027877 h 4397375"/>
              <a:gd name="connsiteX22269" fmla="*/ 5369442 w 12191954"/>
              <a:gd name="connsiteY22269" fmla="*/ 1025749 h 4397375"/>
              <a:gd name="connsiteX22270" fmla="*/ 5365210 w 12191954"/>
              <a:gd name="connsiteY22270" fmla="*/ 1024685 h 4397375"/>
              <a:gd name="connsiteX22271" fmla="*/ 5360980 w 12191954"/>
              <a:gd name="connsiteY22271" fmla="*/ 1024153 h 4397375"/>
              <a:gd name="connsiteX22272" fmla="*/ 5356216 w 12191954"/>
              <a:gd name="connsiteY22272" fmla="*/ 1023090 h 4397375"/>
              <a:gd name="connsiteX22273" fmla="*/ 5351453 w 12191954"/>
              <a:gd name="connsiteY22273" fmla="*/ 1023090 h 4397375"/>
              <a:gd name="connsiteX22274" fmla="*/ 5347221 w 12191954"/>
              <a:gd name="connsiteY22274" fmla="*/ 1022558 h 4397375"/>
              <a:gd name="connsiteX22275" fmla="*/ 5342986 w 12191954"/>
              <a:gd name="connsiteY22275" fmla="*/ 1021494 h 4397375"/>
              <a:gd name="connsiteX22276" fmla="*/ 5339812 w 12191954"/>
              <a:gd name="connsiteY22276" fmla="*/ 1019367 h 4397375"/>
              <a:gd name="connsiteX22277" fmla="*/ 5337694 w 12191954"/>
              <a:gd name="connsiteY22277" fmla="*/ 1017239 h 4397375"/>
              <a:gd name="connsiteX22278" fmla="*/ 5336637 w 12191954"/>
              <a:gd name="connsiteY22278" fmla="*/ 1015643 h 4397375"/>
              <a:gd name="connsiteX22279" fmla="*/ 5335049 w 12191954"/>
              <a:gd name="connsiteY22279" fmla="*/ 1012984 h 4397375"/>
              <a:gd name="connsiteX22280" fmla="*/ 5334520 w 12191954"/>
              <a:gd name="connsiteY22280" fmla="*/ 1010325 h 4397375"/>
              <a:gd name="connsiteX22281" fmla="*/ 5332405 w 12191954"/>
              <a:gd name="connsiteY22281" fmla="*/ 1003410 h 4397375"/>
              <a:gd name="connsiteX22282" fmla="*/ 5332405 w 12191954"/>
              <a:gd name="connsiteY22282" fmla="*/ 994368 h 4397375"/>
              <a:gd name="connsiteX22283" fmla="*/ 5334520 w 12191954"/>
              <a:gd name="connsiteY22283" fmla="*/ 996496 h 4397375"/>
              <a:gd name="connsiteX22284" fmla="*/ 5336637 w 12191954"/>
              <a:gd name="connsiteY22284" fmla="*/ 998092 h 4397375"/>
              <a:gd name="connsiteX22285" fmla="*/ 5339282 w 12191954"/>
              <a:gd name="connsiteY22285" fmla="*/ 999687 h 4397375"/>
              <a:gd name="connsiteX22286" fmla="*/ 5340871 w 12191954"/>
              <a:gd name="connsiteY22286" fmla="*/ 1000219 h 4397375"/>
              <a:gd name="connsiteX22287" fmla="*/ 5342986 w 12191954"/>
              <a:gd name="connsiteY22287" fmla="*/ 1000751 h 4397375"/>
              <a:gd name="connsiteX22288" fmla="*/ 5345633 w 12191954"/>
              <a:gd name="connsiteY22288" fmla="*/ 1001283 h 4397375"/>
              <a:gd name="connsiteX22289" fmla="*/ 5350395 w 12191954"/>
              <a:gd name="connsiteY22289" fmla="*/ 1000219 h 4397375"/>
              <a:gd name="connsiteX22290" fmla="*/ 5355687 w 12191954"/>
              <a:gd name="connsiteY22290" fmla="*/ 999155 h 4397375"/>
              <a:gd name="connsiteX22291" fmla="*/ 5360448 w 12191954"/>
              <a:gd name="connsiteY22291" fmla="*/ 996496 h 4397375"/>
              <a:gd name="connsiteX22292" fmla="*/ 5370503 w 12191954"/>
              <a:gd name="connsiteY22292" fmla="*/ 991177 h 4397375"/>
              <a:gd name="connsiteX22293" fmla="*/ 5375266 w 12191954"/>
              <a:gd name="connsiteY22293" fmla="*/ 989582 h 4397375"/>
              <a:gd name="connsiteX22294" fmla="*/ 5380026 w 12191954"/>
              <a:gd name="connsiteY22294" fmla="*/ 987454 h 4397375"/>
              <a:gd name="connsiteX22295" fmla="*/ 5384789 w 12191954"/>
              <a:gd name="connsiteY22295" fmla="*/ 986390 h 4397375"/>
              <a:gd name="connsiteX22296" fmla="*/ 5386907 w 12191954"/>
              <a:gd name="connsiteY22296" fmla="*/ 986922 h 4397375"/>
              <a:gd name="connsiteX22297" fmla="*/ 5389552 w 12191954"/>
              <a:gd name="connsiteY22297" fmla="*/ 986922 h 4397375"/>
              <a:gd name="connsiteX22298" fmla="*/ 5391139 w 12191954"/>
              <a:gd name="connsiteY22298" fmla="*/ 987986 h 4397375"/>
              <a:gd name="connsiteX22299" fmla="*/ 5393785 w 12191954"/>
              <a:gd name="connsiteY22299" fmla="*/ 989582 h 4397375"/>
              <a:gd name="connsiteX22300" fmla="*/ 5395372 w 12191954"/>
              <a:gd name="connsiteY22300" fmla="*/ 990645 h 4397375"/>
              <a:gd name="connsiteX22301" fmla="*/ 5396960 w 12191954"/>
              <a:gd name="connsiteY22301" fmla="*/ 992773 h 4397375"/>
              <a:gd name="connsiteX22302" fmla="*/ 5399076 w 12191954"/>
              <a:gd name="connsiteY22302" fmla="*/ 995964 h 4397375"/>
              <a:gd name="connsiteX22303" fmla="*/ 5400664 w 12191954"/>
              <a:gd name="connsiteY22303" fmla="*/ 999155 h 4397375"/>
              <a:gd name="connsiteX22304" fmla="*/ 5404367 w 12191954"/>
              <a:gd name="connsiteY22304" fmla="*/ 1007133 h 4397375"/>
              <a:gd name="connsiteX22305" fmla="*/ 5408601 w 12191954"/>
              <a:gd name="connsiteY22305" fmla="*/ 1007133 h 4397375"/>
              <a:gd name="connsiteX22306" fmla="*/ 5412834 w 12191954"/>
              <a:gd name="connsiteY22306" fmla="*/ 1006070 h 4397375"/>
              <a:gd name="connsiteX22307" fmla="*/ 5416009 w 12191954"/>
              <a:gd name="connsiteY22307" fmla="*/ 1004474 h 4397375"/>
              <a:gd name="connsiteX22308" fmla="*/ 5419184 w 12191954"/>
              <a:gd name="connsiteY22308" fmla="*/ 1001283 h 4397375"/>
              <a:gd name="connsiteX22309" fmla="*/ 5421828 w 12191954"/>
              <a:gd name="connsiteY22309" fmla="*/ 997560 h 4397375"/>
              <a:gd name="connsiteX22310" fmla="*/ 5424474 w 12191954"/>
              <a:gd name="connsiteY22310" fmla="*/ 993305 h 4397375"/>
              <a:gd name="connsiteX22311" fmla="*/ 5426593 w 12191954"/>
              <a:gd name="connsiteY22311" fmla="*/ 988518 h 4397375"/>
              <a:gd name="connsiteX22312" fmla="*/ 5429238 w 12191954"/>
              <a:gd name="connsiteY22312" fmla="*/ 983199 h 4397375"/>
              <a:gd name="connsiteX22313" fmla="*/ 5432942 w 12191954"/>
              <a:gd name="connsiteY22313" fmla="*/ 971498 h 4397375"/>
              <a:gd name="connsiteX22314" fmla="*/ 5435587 w 12191954"/>
              <a:gd name="connsiteY22314" fmla="*/ 958201 h 4397375"/>
              <a:gd name="connsiteX22315" fmla="*/ 5440349 w 12191954"/>
              <a:gd name="connsiteY22315" fmla="*/ 929480 h 4397375"/>
              <a:gd name="connsiteX22316" fmla="*/ 5445112 w 12191954"/>
              <a:gd name="connsiteY22316" fmla="*/ 932139 h 4397375"/>
              <a:gd name="connsiteX22317" fmla="*/ 5450402 w 12191954"/>
              <a:gd name="connsiteY22317" fmla="*/ 933735 h 4397375"/>
              <a:gd name="connsiteX22318" fmla="*/ 5455694 w 12191954"/>
              <a:gd name="connsiteY22318" fmla="*/ 935330 h 4397375"/>
              <a:gd name="connsiteX22319" fmla="*/ 5462044 w 12191954"/>
              <a:gd name="connsiteY22319" fmla="*/ 935330 h 4397375"/>
              <a:gd name="connsiteX22320" fmla="*/ 5466808 w 12191954"/>
              <a:gd name="connsiteY22320" fmla="*/ 935330 h 4397375"/>
              <a:gd name="connsiteX22321" fmla="*/ 5472098 w 12191954"/>
              <a:gd name="connsiteY22321" fmla="*/ 933735 h 4397375"/>
              <a:gd name="connsiteX22322" fmla="*/ 5477390 w 12191954"/>
              <a:gd name="connsiteY22322" fmla="*/ 932139 h 4397375"/>
              <a:gd name="connsiteX22323" fmla="*/ 5481623 w 12191954"/>
              <a:gd name="connsiteY22323" fmla="*/ 928948 h 4397375"/>
              <a:gd name="connsiteX22324" fmla="*/ 5485855 w 12191954"/>
              <a:gd name="connsiteY22324" fmla="*/ 925757 h 4397375"/>
              <a:gd name="connsiteX22325" fmla="*/ 5489559 w 12191954"/>
              <a:gd name="connsiteY22325" fmla="*/ 921502 h 4397375"/>
              <a:gd name="connsiteX22326" fmla="*/ 5493263 w 12191954"/>
              <a:gd name="connsiteY22326" fmla="*/ 916715 h 4397375"/>
              <a:gd name="connsiteX22327" fmla="*/ 5496439 w 12191954"/>
              <a:gd name="connsiteY22327" fmla="*/ 910864 h 4397375"/>
              <a:gd name="connsiteX22328" fmla="*/ 5498027 w 12191954"/>
              <a:gd name="connsiteY22328" fmla="*/ 903950 h 4397375"/>
              <a:gd name="connsiteX22329" fmla="*/ 5499613 w 12191954"/>
              <a:gd name="connsiteY22329" fmla="*/ 896503 h 4397375"/>
              <a:gd name="connsiteX22330" fmla="*/ 5500143 w 12191954"/>
              <a:gd name="connsiteY22330" fmla="*/ 887993 h 4397375"/>
              <a:gd name="connsiteX22331" fmla="*/ 5500143 w 12191954"/>
              <a:gd name="connsiteY22331" fmla="*/ 878420 h 4397375"/>
              <a:gd name="connsiteX22332" fmla="*/ 3701487 w 12191954"/>
              <a:gd name="connsiteY22332" fmla="*/ 877888 h 4397375"/>
              <a:gd name="connsiteX22333" fmla="*/ 3706778 w 12191954"/>
              <a:gd name="connsiteY22333" fmla="*/ 877888 h 4397375"/>
              <a:gd name="connsiteX22334" fmla="*/ 3711540 w 12191954"/>
              <a:gd name="connsiteY22334" fmla="*/ 878947 h 4397375"/>
              <a:gd name="connsiteX22335" fmla="*/ 3716303 w 12191954"/>
              <a:gd name="connsiteY22335" fmla="*/ 880006 h 4397375"/>
              <a:gd name="connsiteX22336" fmla="*/ 3720007 w 12191954"/>
              <a:gd name="connsiteY22336" fmla="*/ 883184 h 4397375"/>
              <a:gd name="connsiteX22337" fmla="*/ 3723710 w 12191954"/>
              <a:gd name="connsiteY22337" fmla="*/ 886892 h 4397375"/>
              <a:gd name="connsiteX22338" fmla="*/ 3726885 w 12191954"/>
              <a:gd name="connsiteY22338" fmla="*/ 891659 h 4397375"/>
              <a:gd name="connsiteX22339" fmla="*/ 3725828 w 12191954"/>
              <a:gd name="connsiteY22339" fmla="*/ 897485 h 4397375"/>
              <a:gd name="connsiteX22340" fmla="*/ 3724240 w 12191954"/>
              <a:gd name="connsiteY22340" fmla="*/ 902781 h 4397375"/>
              <a:gd name="connsiteX22341" fmla="*/ 3722654 w 12191954"/>
              <a:gd name="connsiteY22341" fmla="*/ 907018 h 4397375"/>
              <a:gd name="connsiteX22342" fmla="*/ 3720007 w 12191954"/>
              <a:gd name="connsiteY22342" fmla="*/ 910726 h 4397375"/>
              <a:gd name="connsiteX22343" fmla="*/ 3718420 w 12191954"/>
              <a:gd name="connsiteY22343" fmla="*/ 913904 h 4397375"/>
              <a:gd name="connsiteX22344" fmla="*/ 3716303 w 12191954"/>
              <a:gd name="connsiteY22344" fmla="*/ 917082 h 4397375"/>
              <a:gd name="connsiteX22345" fmla="*/ 3711012 w 12191954"/>
              <a:gd name="connsiteY22345" fmla="*/ 922378 h 4397375"/>
              <a:gd name="connsiteX22346" fmla="*/ 3706248 w 12191954"/>
              <a:gd name="connsiteY22346" fmla="*/ 928204 h 4397375"/>
              <a:gd name="connsiteX22347" fmla="*/ 3703604 w 12191954"/>
              <a:gd name="connsiteY22347" fmla="*/ 931382 h 4397375"/>
              <a:gd name="connsiteX22348" fmla="*/ 3702015 w 12191954"/>
              <a:gd name="connsiteY22348" fmla="*/ 935090 h 4397375"/>
              <a:gd name="connsiteX22349" fmla="*/ 3699898 w 12191954"/>
              <a:gd name="connsiteY22349" fmla="*/ 938797 h 4397375"/>
              <a:gd name="connsiteX22350" fmla="*/ 3698312 w 12191954"/>
              <a:gd name="connsiteY22350" fmla="*/ 943564 h 4397375"/>
              <a:gd name="connsiteX22351" fmla="*/ 3697253 w 12191954"/>
              <a:gd name="connsiteY22351" fmla="*/ 949920 h 4397375"/>
              <a:gd name="connsiteX22352" fmla="*/ 3696723 w 12191954"/>
              <a:gd name="connsiteY22352" fmla="*/ 956276 h 4397375"/>
              <a:gd name="connsiteX22353" fmla="*/ 3698312 w 12191954"/>
              <a:gd name="connsiteY22353" fmla="*/ 962631 h 4397375"/>
              <a:gd name="connsiteX22354" fmla="*/ 3699370 w 12191954"/>
              <a:gd name="connsiteY22354" fmla="*/ 967398 h 4397375"/>
              <a:gd name="connsiteX22355" fmla="*/ 3701487 w 12191954"/>
              <a:gd name="connsiteY22355" fmla="*/ 969517 h 4397375"/>
              <a:gd name="connsiteX22356" fmla="*/ 3702015 w 12191954"/>
              <a:gd name="connsiteY22356" fmla="*/ 970046 h 4397375"/>
              <a:gd name="connsiteX22357" fmla="*/ 3702545 w 12191954"/>
              <a:gd name="connsiteY22357" fmla="*/ 970046 h 4397375"/>
              <a:gd name="connsiteX22358" fmla="*/ 3704132 w 12191954"/>
              <a:gd name="connsiteY22358" fmla="*/ 969517 h 4397375"/>
              <a:gd name="connsiteX22359" fmla="*/ 3706248 w 12191954"/>
              <a:gd name="connsiteY22359" fmla="*/ 966868 h 4397375"/>
              <a:gd name="connsiteX22360" fmla="*/ 3708895 w 12191954"/>
              <a:gd name="connsiteY22360" fmla="*/ 960513 h 4397375"/>
              <a:gd name="connsiteX22361" fmla="*/ 3712598 w 12191954"/>
              <a:gd name="connsiteY22361" fmla="*/ 952568 h 4397375"/>
              <a:gd name="connsiteX22362" fmla="*/ 3714187 w 12191954"/>
              <a:gd name="connsiteY22362" fmla="*/ 948331 h 4397375"/>
              <a:gd name="connsiteX22363" fmla="*/ 3716832 w 12191954"/>
              <a:gd name="connsiteY22363" fmla="*/ 945683 h 4397375"/>
              <a:gd name="connsiteX22364" fmla="*/ 3718420 w 12191954"/>
              <a:gd name="connsiteY22364" fmla="*/ 943034 h 4397375"/>
              <a:gd name="connsiteX22365" fmla="*/ 3721065 w 12191954"/>
              <a:gd name="connsiteY22365" fmla="*/ 941445 h 4397375"/>
              <a:gd name="connsiteX22366" fmla="*/ 3722654 w 12191954"/>
              <a:gd name="connsiteY22366" fmla="*/ 941445 h 4397375"/>
              <a:gd name="connsiteX22367" fmla="*/ 3723710 w 12191954"/>
              <a:gd name="connsiteY22367" fmla="*/ 941445 h 4397375"/>
              <a:gd name="connsiteX22368" fmla="*/ 3724770 w 12191954"/>
              <a:gd name="connsiteY22368" fmla="*/ 941975 h 4397375"/>
              <a:gd name="connsiteX22369" fmla="*/ 3726357 w 12191954"/>
              <a:gd name="connsiteY22369" fmla="*/ 943034 h 4397375"/>
              <a:gd name="connsiteX22370" fmla="*/ 3723710 w 12191954"/>
              <a:gd name="connsiteY22370" fmla="*/ 948860 h 4397375"/>
              <a:gd name="connsiteX22371" fmla="*/ 3722654 w 12191954"/>
              <a:gd name="connsiteY22371" fmla="*/ 954687 h 4397375"/>
              <a:gd name="connsiteX22372" fmla="*/ 3721595 w 12191954"/>
              <a:gd name="connsiteY22372" fmla="*/ 959983 h 4397375"/>
              <a:gd name="connsiteX22373" fmla="*/ 3721595 w 12191954"/>
              <a:gd name="connsiteY22373" fmla="*/ 964220 h 4397375"/>
              <a:gd name="connsiteX22374" fmla="*/ 3722124 w 12191954"/>
              <a:gd name="connsiteY22374" fmla="*/ 967928 h 4397375"/>
              <a:gd name="connsiteX22375" fmla="*/ 3723710 w 12191954"/>
              <a:gd name="connsiteY22375" fmla="*/ 971635 h 4397375"/>
              <a:gd name="connsiteX22376" fmla="*/ 3725828 w 12191954"/>
              <a:gd name="connsiteY22376" fmla="*/ 974813 h 4397375"/>
              <a:gd name="connsiteX22377" fmla="*/ 3727945 w 12191954"/>
              <a:gd name="connsiteY22377" fmla="*/ 977461 h 4397375"/>
              <a:gd name="connsiteX22378" fmla="*/ 3730060 w 12191954"/>
              <a:gd name="connsiteY22378" fmla="*/ 979580 h 4397375"/>
              <a:gd name="connsiteX22379" fmla="*/ 3733765 w 12191954"/>
              <a:gd name="connsiteY22379" fmla="*/ 981169 h 4397375"/>
              <a:gd name="connsiteX22380" fmla="*/ 3737468 w 12191954"/>
              <a:gd name="connsiteY22380" fmla="*/ 982228 h 4397375"/>
              <a:gd name="connsiteX22381" fmla="*/ 3741174 w 12191954"/>
              <a:gd name="connsiteY22381" fmla="*/ 983288 h 4397375"/>
              <a:gd name="connsiteX22382" fmla="*/ 3744348 w 12191954"/>
              <a:gd name="connsiteY22382" fmla="*/ 983288 h 4397375"/>
              <a:gd name="connsiteX22383" fmla="*/ 3748582 w 12191954"/>
              <a:gd name="connsiteY22383" fmla="*/ 983288 h 4397375"/>
              <a:gd name="connsiteX22384" fmla="*/ 3752285 w 12191954"/>
              <a:gd name="connsiteY22384" fmla="*/ 983288 h 4397375"/>
              <a:gd name="connsiteX22385" fmla="*/ 3756518 w 12191954"/>
              <a:gd name="connsiteY22385" fmla="*/ 982228 h 4397375"/>
              <a:gd name="connsiteX22386" fmla="*/ 3753343 w 12191954"/>
              <a:gd name="connsiteY22386" fmla="*/ 986995 h 4397375"/>
              <a:gd name="connsiteX22387" fmla="*/ 3750699 w 12191954"/>
              <a:gd name="connsiteY22387" fmla="*/ 990703 h 4397375"/>
              <a:gd name="connsiteX22388" fmla="*/ 3747523 w 12191954"/>
              <a:gd name="connsiteY22388" fmla="*/ 994410 h 4397375"/>
              <a:gd name="connsiteX22389" fmla="*/ 3743818 w 12191954"/>
              <a:gd name="connsiteY22389" fmla="*/ 997058 h 4397375"/>
              <a:gd name="connsiteX22390" fmla="*/ 3736940 w 12191954"/>
              <a:gd name="connsiteY22390" fmla="*/ 1002355 h 4397375"/>
              <a:gd name="connsiteX22391" fmla="*/ 3729532 w 12191954"/>
              <a:gd name="connsiteY22391" fmla="*/ 1007651 h 4397375"/>
              <a:gd name="connsiteX22392" fmla="*/ 3726885 w 12191954"/>
              <a:gd name="connsiteY22392" fmla="*/ 1010829 h 4397375"/>
              <a:gd name="connsiteX22393" fmla="*/ 3723710 w 12191954"/>
              <a:gd name="connsiteY22393" fmla="*/ 1014537 h 4397375"/>
              <a:gd name="connsiteX22394" fmla="*/ 3721065 w 12191954"/>
              <a:gd name="connsiteY22394" fmla="*/ 1018244 h 4397375"/>
              <a:gd name="connsiteX22395" fmla="*/ 3717890 w 12191954"/>
              <a:gd name="connsiteY22395" fmla="*/ 1022481 h 4397375"/>
              <a:gd name="connsiteX22396" fmla="*/ 3716303 w 12191954"/>
              <a:gd name="connsiteY22396" fmla="*/ 1028837 h 4397375"/>
              <a:gd name="connsiteX22397" fmla="*/ 3714187 w 12191954"/>
              <a:gd name="connsiteY22397" fmla="*/ 1035193 h 4397375"/>
              <a:gd name="connsiteX22398" fmla="*/ 3713129 w 12191954"/>
              <a:gd name="connsiteY22398" fmla="*/ 1043138 h 4397375"/>
              <a:gd name="connsiteX22399" fmla="*/ 3712598 w 12191954"/>
              <a:gd name="connsiteY22399" fmla="*/ 1051612 h 4397375"/>
              <a:gd name="connsiteX22400" fmla="*/ 3715245 w 12191954"/>
              <a:gd name="connsiteY22400" fmla="*/ 1054790 h 4397375"/>
              <a:gd name="connsiteX22401" fmla="*/ 3718420 w 12191954"/>
              <a:gd name="connsiteY22401" fmla="*/ 1058497 h 4397375"/>
              <a:gd name="connsiteX22402" fmla="*/ 3721595 w 12191954"/>
              <a:gd name="connsiteY22402" fmla="*/ 1063794 h 4397375"/>
              <a:gd name="connsiteX22403" fmla="*/ 3723182 w 12191954"/>
              <a:gd name="connsiteY22403" fmla="*/ 1069620 h 4397375"/>
              <a:gd name="connsiteX22404" fmla="*/ 3724240 w 12191954"/>
              <a:gd name="connsiteY22404" fmla="*/ 1075976 h 4397375"/>
              <a:gd name="connsiteX22405" fmla="*/ 3724770 w 12191954"/>
              <a:gd name="connsiteY22405" fmla="*/ 1083920 h 4397375"/>
              <a:gd name="connsiteX22406" fmla="*/ 3724770 w 12191954"/>
              <a:gd name="connsiteY22406" fmla="*/ 1092395 h 4397375"/>
              <a:gd name="connsiteX22407" fmla="*/ 3723710 w 12191954"/>
              <a:gd name="connsiteY22407" fmla="*/ 1101928 h 4397375"/>
              <a:gd name="connsiteX22408" fmla="*/ 3727945 w 12191954"/>
              <a:gd name="connsiteY22408" fmla="*/ 1095573 h 4397375"/>
              <a:gd name="connsiteX22409" fmla="*/ 3732707 w 12191954"/>
              <a:gd name="connsiteY22409" fmla="*/ 1090806 h 4397375"/>
              <a:gd name="connsiteX22410" fmla="*/ 3736940 w 12191954"/>
              <a:gd name="connsiteY22410" fmla="*/ 1088687 h 4397375"/>
              <a:gd name="connsiteX22411" fmla="*/ 3741702 w 12191954"/>
              <a:gd name="connsiteY22411" fmla="*/ 1087628 h 4397375"/>
              <a:gd name="connsiteX22412" fmla="*/ 3745935 w 12191954"/>
              <a:gd name="connsiteY22412" fmla="*/ 1087098 h 4397375"/>
              <a:gd name="connsiteX22413" fmla="*/ 3750699 w 12191954"/>
              <a:gd name="connsiteY22413" fmla="*/ 1087628 h 4397375"/>
              <a:gd name="connsiteX22414" fmla="*/ 3760752 w 12191954"/>
              <a:gd name="connsiteY22414" fmla="*/ 1089746 h 4397375"/>
              <a:gd name="connsiteX22415" fmla="*/ 3765513 w 12191954"/>
              <a:gd name="connsiteY22415" fmla="*/ 1091335 h 4397375"/>
              <a:gd name="connsiteX22416" fmla="*/ 3770805 w 12191954"/>
              <a:gd name="connsiteY22416" fmla="*/ 1092395 h 4397375"/>
              <a:gd name="connsiteX22417" fmla="*/ 3776097 w 12191954"/>
              <a:gd name="connsiteY22417" fmla="*/ 1092924 h 4397375"/>
              <a:gd name="connsiteX22418" fmla="*/ 3781919 w 12191954"/>
              <a:gd name="connsiteY22418" fmla="*/ 1092395 h 4397375"/>
              <a:gd name="connsiteX22419" fmla="*/ 3787738 w 12191954"/>
              <a:gd name="connsiteY22419" fmla="*/ 1090806 h 4397375"/>
              <a:gd name="connsiteX22420" fmla="*/ 3793558 w 12191954"/>
              <a:gd name="connsiteY22420" fmla="*/ 1088157 h 4397375"/>
              <a:gd name="connsiteX22421" fmla="*/ 3800438 w 12191954"/>
              <a:gd name="connsiteY22421" fmla="*/ 1083391 h 4397375"/>
              <a:gd name="connsiteX22422" fmla="*/ 3807317 w 12191954"/>
              <a:gd name="connsiteY22422" fmla="*/ 1075976 h 4397375"/>
              <a:gd name="connsiteX22423" fmla="*/ 3806259 w 12191954"/>
              <a:gd name="connsiteY22423" fmla="*/ 1071209 h 4397375"/>
              <a:gd name="connsiteX22424" fmla="*/ 3805200 w 12191954"/>
              <a:gd name="connsiteY22424" fmla="*/ 1068561 h 4397375"/>
              <a:gd name="connsiteX22425" fmla="*/ 3803083 w 12191954"/>
              <a:gd name="connsiteY22425" fmla="*/ 1065912 h 4397375"/>
              <a:gd name="connsiteX22426" fmla="*/ 3800967 w 12191954"/>
              <a:gd name="connsiteY22426" fmla="*/ 1064853 h 4397375"/>
              <a:gd name="connsiteX22427" fmla="*/ 3797792 w 12191954"/>
              <a:gd name="connsiteY22427" fmla="*/ 1064323 h 4397375"/>
              <a:gd name="connsiteX22428" fmla="*/ 3795147 w 12191954"/>
              <a:gd name="connsiteY22428" fmla="*/ 1064323 h 4397375"/>
              <a:gd name="connsiteX22429" fmla="*/ 3791972 w 12191954"/>
              <a:gd name="connsiteY22429" fmla="*/ 1063794 h 4397375"/>
              <a:gd name="connsiteX22430" fmla="*/ 3789855 w 12191954"/>
              <a:gd name="connsiteY22430" fmla="*/ 1063794 h 4397375"/>
              <a:gd name="connsiteX22431" fmla="*/ 3792500 w 12191954"/>
              <a:gd name="connsiteY22431" fmla="*/ 1056908 h 4397375"/>
              <a:gd name="connsiteX22432" fmla="*/ 3794617 w 12191954"/>
              <a:gd name="connsiteY22432" fmla="*/ 1055319 h 4397375"/>
              <a:gd name="connsiteX22433" fmla="*/ 3795675 w 12191954"/>
              <a:gd name="connsiteY22433" fmla="*/ 1053730 h 4397375"/>
              <a:gd name="connsiteX22434" fmla="*/ 3786680 w 12191954"/>
              <a:gd name="connsiteY22434" fmla="*/ 1051612 h 4397375"/>
              <a:gd name="connsiteX22435" fmla="*/ 3782447 w 12191954"/>
              <a:gd name="connsiteY22435" fmla="*/ 1051082 h 4397375"/>
              <a:gd name="connsiteX22436" fmla="*/ 3777685 w 12191954"/>
              <a:gd name="connsiteY22436" fmla="*/ 1051082 h 4397375"/>
              <a:gd name="connsiteX22437" fmla="*/ 3773452 w 12191954"/>
              <a:gd name="connsiteY22437" fmla="*/ 1051612 h 4397375"/>
              <a:gd name="connsiteX22438" fmla="*/ 3769218 w 12191954"/>
              <a:gd name="connsiteY22438" fmla="*/ 1053201 h 4397375"/>
              <a:gd name="connsiteX22439" fmla="*/ 3766043 w 12191954"/>
              <a:gd name="connsiteY22439" fmla="*/ 1055849 h 4397375"/>
              <a:gd name="connsiteX22440" fmla="*/ 3761810 w 12191954"/>
              <a:gd name="connsiteY22440" fmla="*/ 1059557 h 4397375"/>
              <a:gd name="connsiteX22441" fmla="*/ 3767630 w 12191954"/>
              <a:gd name="connsiteY22441" fmla="*/ 1031485 h 4397375"/>
              <a:gd name="connsiteX22442" fmla="*/ 3769218 w 12191954"/>
              <a:gd name="connsiteY22442" fmla="*/ 1021422 h 4397375"/>
              <a:gd name="connsiteX22443" fmla="*/ 3770805 w 12191954"/>
              <a:gd name="connsiteY22443" fmla="*/ 1012418 h 4397375"/>
              <a:gd name="connsiteX22444" fmla="*/ 3770805 w 12191954"/>
              <a:gd name="connsiteY22444" fmla="*/ 1004473 h 4397375"/>
              <a:gd name="connsiteX22445" fmla="*/ 3769218 w 12191954"/>
              <a:gd name="connsiteY22445" fmla="*/ 994940 h 4397375"/>
              <a:gd name="connsiteX22446" fmla="*/ 3766571 w 12191954"/>
              <a:gd name="connsiteY22446" fmla="*/ 983288 h 4397375"/>
              <a:gd name="connsiteX22447" fmla="*/ 3762338 w 12191954"/>
              <a:gd name="connsiteY22447" fmla="*/ 969517 h 4397375"/>
              <a:gd name="connsiteX22448" fmla="*/ 3797792 w 12191954"/>
              <a:gd name="connsiteY22448" fmla="*/ 970046 h 4397375"/>
              <a:gd name="connsiteX22449" fmla="*/ 3796205 w 12191954"/>
              <a:gd name="connsiteY22449" fmla="*/ 985936 h 4397375"/>
              <a:gd name="connsiteX22450" fmla="*/ 3795675 w 12191954"/>
              <a:gd name="connsiteY22450" fmla="*/ 998647 h 4397375"/>
              <a:gd name="connsiteX22451" fmla="*/ 3795675 w 12191954"/>
              <a:gd name="connsiteY22451" fmla="*/ 1007651 h 4397375"/>
              <a:gd name="connsiteX22452" fmla="*/ 3796205 w 12191954"/>
              <a:gd name="connsiteY22452" fmla="*/ 1015066 h 4397375"/>
              <a:gd name="connsiteX22453" fmla="*/ 3797792 w 12191954"/>
              <a:gd name="connsiteY22453" fmla="*/ 1019833 h 4397375"/>
              <a:gd name="connsiteX22454" fmla="*/ 3798322 w 12191954"/>
              <a:gd name="connsiteY22454" fmla="*/ 1020892 h 4397375"/>
              <a:gd name="connsiteX22455" fmla="*/ 3799909 w 12191954"/>
              <a:gd name="connsiteY22455" fmla="*/ 1021952 h 4397375"/>
              <a:gd name="connsiteX22456" fmla="*/ 3800967 w 12191954"/>
              <a:gd name="connsiteY22456" fmla="*/ 1023541 h 4397375"/>
              <a:gd name="connsiteX22457" fmla="*/ 3802025 w 12191954"/>
              <a:gd name="connsiteY22457" fmla="*/ 1023541 h 4397375"/>
              <a:gd name="connsiteX22458" fmla="*/ 3805200 w 12191954"/>
              <a:gd name="connsiteY22458" fmla="*/ 1023541 h 4397375"/>
              <a:gd name="connsiteX22459" fmla="*/ 3808375 w 12191954"/>
              <a:gd name="connsiteY22459" fmla="*/ 1022481 h 4397375"/>
              <a:gd name="connsiteX22460" fmla="*/ 3812080 w 12191954"/>
              <a:gd name="connsiteY22460" fmla="*/ 1020892 h 4397375"/>
              <a:gd name="connsiteX22461" fmla="*/ 3820017 w 12191954"/>
              <a:gd name="connsiteY22461" fmla="*/ 1018244 h 4397375"/>
              <a:gd name="connsiteX22462" fmla="*/ 3823192 w 12191954"/>
              <a:gd name="connsiteY22462" fmla="*/ 1017185 h 4397375"/>
              <a:gd name="connsiteX22463" fmla="*/ 3826897 w 12191954"/>
              <a:gd name="connsiteY22463" fmla="*/ 1017185 h 4397375"/>
              <a:gd name="connsiteX22464" fmla="*/ 3829014 w 12191954"/>
              <a:gd name="connsiteY22464" fmla="*/ 1018244 h 4397375"/>
              <a:gd name="connsiteX22465" fmla="*/ 3830602 w 12191954"/>
              <a:gd name="connsiteY22465" fmla="*/ 1018774 h 4397375"/>
              <a:gd name="connsiteX22466" fmla="*/ 3832189 w 12191954"/>
              <a:gd name="connsiteY22466" fmla="*/ 1019833 h 4397375"/>
              <a:gd name="connsiteX22467" fmla="*/ 3834305 w 12191954"/>
              <a:gd name="connsiteY22467" fmla="*/ 1021422 h 4397375"/>
              <a:gd name="connsiteX22468" fmla="*/ 3831659 w 12191954"/>
              <a:gd name="connsiteY22468" fmla="*/ 1031485 h 4397375"/>
              <a:gd name="connsiteX22469" fmla="*/ 3829014 w 12191954"/>
              <a:gd name="connsiteY22469" fmla="*/ 1039430 h 4397375"/>
              <a:gd name="connsiteX22470" fmla="*/ 3825839 w 12191954"/>
              <a:gd name="connsiteY22470" fmla="*/ 1045256 h 4397375"/>
              <a:gd name="connsiteX22471" fmla="*/ 3822134 w 12191954"/>
              <a:gd name="connsiteY22471" fmla="*/ 1050023 h 4397375"/>
              <a:gd name="connsiteX22472" fmla="*/ 3818431 w 12191954"/>
              <a:gd name="connsiteY22472" fmla="*/ 1053201 h 4397375"/>
              <a:gd name="connsiteX22473" fmla="*/ 3815255 w 12191954"/>
              <a:gd name="connsiteY22473" fmla="*/ 1054260 h 4397375"/>
              <a:gd name="connsiteX22474" fmla="*/ 3811022 w 12191954"/>
              <a:gd name="connsiteY22474" fmla="*/ 1055319 h 4397375"/>
              <a:gd name="connsiteX22475" fmla="*/ 3806259 w 12191954"/>
              <a:gd name="connsiteY22475" fmla="*/ 1055319 h 4397375"/>
              <a:gd name="connsiteX22476" fmla="*/ 3810492 w 12191954"/>
              <a:gd name="connsiteY22476" fmla="*/ 1059557 h 4397375"/>
              <a:gd name="connsiteX22477" fmla="*/ 3815255 w 12191954"/>
              <a:gd name="connsiteY22477" fmla="*/ 1064323 h 4397375"/>
              <a:gd name="connsiteX22478" fmla="*/ 3820017 w 12191954"/>
              <a:gd name="connsiteY22478" fmla="*/ 1069620 h 4397375"/>
              <a:gd name="connsiteX22479" fmla="*/ 3825309 w 12191954"/>
              <a:gd name="connsiteY22479" fmla="*/ 1074916 h 4397375"/>
              <a:gd name="connsiteX22480" fmla="*/ 3827426 w 12191954"/>
              <a:gd name="connsiteY22480" fmla="*/ 1076505 h 4397375"/>
              <a:gd name="connsiteX22481" fmla="*/ 3830602 w 12191954"/>
              <a:gd name="connsiteY22481" fmla="*/ 1078624 h 4397375"/>
              <a:gd name="connsiteX22482" fmla="*/ 3832717 w 12191954"/>
              <a:gd name="connsiteY22482" fmla="*/ 1079683 h 4397375"/>
              <a:gd name="connsiteX22483" fmla="*/ 3835893 w 12191954"/>
              <a:gd name="connsiteY22483" fmla="*/ 1080213 h 4397375"/>
              <a:gd name="connsiteX22484" fmla="*/ 3839597 w 12191954"/>
              <a:gd name="connsiteY22484" fmla="*/ 1080742 h 4397375"/>
              <a:gd name="connsiteX22485" fmla="*/ 3842244 w 12191954"/>
              <a:gd name="connsiteY22485" fmla="*/ 1080213 h 4397375"/>
              <a:gd name="connsiteX22486" fmla="*/ 3845947 w 12191954"/>
              <a:gd name="connsiteY22486" fmla="*/ 1078624 h 4397375"/>
              <a:gd name="connsiteX22487" fmla="*/ 3849122 w 12191954"/>
              <a:gd name="connsiteY22487" fmla="*/ 1076505 h 4397375"/>
              <a:gd name="connsiteX22488" fmla="*/ 3845419 w 12191954"/>
              <a:gd name="connsiteY22488" fmla="*/ 1083391 h 4397375"/>
              <a:gd name="connsiteX22489" fmla="*/ 3840655 w 12191954"/>
              <a:gd name="connsiteY22489" fmla="*/ 1089217 h 4397375"/>
              <a:gd name="connsiteX22490" fmla="*/ 3836422 w 12191954"/>
              <a:gd name="connsiteY22490" fmla="*/ 1095043 h 4397375"/>
              <a:gd name="connsiteX22491" fmla="*/ 3831659 w 12191954"/>
              <a:gd name="connsiteY22491" fmla="*/ 1099810 h 4397375"/>
              <a:gd name="connsiteX22492" fmla="*/ 3826897 w 12191954"/>
              <a:gd name="connsiteY22492" fmla="*/ 1104577 h 4397375"/>
              <a:gd name="connsiteX22493" fmla="*/ 3821605 w 12191954"/>
              <a:gd name="connsiteY22493" fmla="*/ 1109343 h 4397375"/>
              <a:gd name="connsiteX22494" fmla="*/ 3816314 w 12191954"/>
              <a:gd name="connsiteY22494" fmla="*/ 1113051 h 4397375"/>
              <a:gd name="connsiteX22495" fmla="*/ 3811022 w 12191954"/>
              <a:gd name="connsiteY22495" fmla="*/ 1116758 h 4397375"/>
              <a:gd name="connsiteX22496" fmla="*/ 3805200 w 12191954"/>
              <a:gd name="connsiteY22496" fmla="*/ 1119407 h 4397375"/>
              <a:gd name="connsiteX22497" fmla="*/ 3798850 w 12191954"/>
              <a:gd name="connsiteY22497" fmla="*/ 1122055 h 4397375"/>
              <a:gd name="connsiteX22498" fmla="*/ 3793030 w 12191954"/>
              <a:gd name="connsiteY22498" fmla="*/ 1123644 h 4397375"/>
              <a:gd name="connsiteX22499" fmla="*/ 3786680 w 12191954"/>
              <a:gd name="connsiteY22499" fmla="*/ 1125233 h 4397375"/>
              <a:gd name="connsiteX22500" fmla="*/ 3780330 w 12191954"/>
              <a:gd name="connsiteY22500" fmla="*/ 1126822 h 4397375"/>
              <a:gd name="connsiteX22501" fmla="*/ 3773452 w 12191954"/>
              <a:gd name="connsiteY22501" fmla="*/ 1127351 h 4397375"/>
              <a:gd name="connsiteX22502" fmla="*/ 3766571 w 12191954"/>
              <a:gd name="connsiteY22502" fmla="*/ 1127881 h 4397375"/>
              <a:gd name="connsiteX22503" fmla="*/ 3759165 w 12191954"/>
              <a:gd name="connsiteY22503" fmla="*/ 1127881 h 4397375"/>
              <a:gd name="connsiteX22504" fmla="*/ 3760222 w 12191954"/>
              <a:gd name="connsiteY22504" fmla="*/ 1133177 h 4397375"/>
              <a:gd name="connsiteX22505" fmla="*/ 3761280 w 12191954"/>
              <a:gd name="connsiteY22505" fmla="*/ 1137415 h 4397375"/>
              <a:gd name="connsiteX22506" fmla="*/ 3761810 w 12191954"/>
              <a:gd name="connsiteY22506" fmla="*/ 1137415 h 4397375"/>
              <a:gd name="connsiteX22507" fmla="*/ 3761280 w 12191954"/>
              <a:gd name="connsiteY22507" fmla="*/ 1139004 h 4397375"/>
              <a:gd name="connsiteX22508" fmla="*/ 3762869 w 12191954"/>
              <a:gd name="connsiteY22508" fmla="*/ 1143241 h 4397375"/>
              <a:gd name="connsiteX22509" fmla="*/ 3764455 w 12191954"/>
              <a:gd name="connsiteY22509" fmla="*/ 1147478 h 4397375"/>
              <a:gd name="connsiteX22510" fmla="*/ 3767102 w 12191954"/>
              <a:gd name="connsiteY22510" fmla="*/ 1149596 h 4397375"/>
              <a:gd name="connsiteX22511" fmla="*/ 3770277 w 12191954"/>
              <a:gd name="connsiteY22511" fmla="*/ 1152245 h 4397375"/>
              <a:gd name="connsiteX22512" fmla="*/ 3772922 w 12191954"/>
              <a:gd name="connsiteY22512" fmla="*/ 1153304 h 4397375"/>
              <a:gd name="connsiteX22513" fmla="*/ 3776097 w 12191954"/>
              <a:gd name="connsiteY22513" fmla="*/ 1153834 h 4397375"/>
              <a:gd name="connsiteX22514" fmla="*/ 3779802 w 12191954"/>
              <a:gd name="connsiteY22514" fmla="*/ 1154363 h 4397375"/>
              <a:gd name="connsiteX22515" fmla="*/ 3782977 w 12191954"/>
              <a:gd name="connsiteY22515" fmla="*/ 1154363 h 4397375"/>
              <a:gd name="connsiteX22516" fmla="*/ 3790913 w 12191954"/>
              <a:gd name="connsiteY22516" fmla="*/ 1153834 h 4397375"/>
              <a:gd name="connsiteX22517" fmla="*/ 3798322 w 12191954"/>
              <a:gd name="connsiteY22517" fmla="*/ 1153304 h 4397375"/>
              <a:gd name="connsiteX22518" fmla="*/ 3806259 w 12191954"/>
              <a:gd name="connsiteY22518" fmla="*/ 1152774 h 4397375"/>
              <a:gd name="connsiteX22519" fmla="*/ 3809963 w 12191954"/>
              <a:gd name="connsiteY22519" fmla="*/ 1153304 h 4397375"/>
              <a:gd name="connsiteX22520" fmla="*/ 3813139 w 12191954"/>
              <a:gd name="connsiteY22520" fmla="*/ 1153834 h 4397375"/>
              <a:gd name="connsiteX22521" fmla="*/ 3812608 w 12191954"/>
              <a:gd name="connsiteY22521" fmla="*/ 1157541 h 4397375"/>
              <a:gd name="connsiteX22522" fmla="*/ 3811022 w 12191954"/>
              <a:gd name="connsiteY22522" fmla="*/ 1159660 h 4397375"/>
              <a:gd name="connsiteX22523" fmla="*/ 3809434 w 12191954"/>
              <a:gd name="connsiteY22523" fmla="*/ 1162838 h 4397375"/>
              <a:gd name="connsiteX22524" fmla="*/ 3806788 w 12191954"/>
              <a:gd name="connsiteY22524" fmla="*/ 1164427 h 4397375"/>
              <a:gd name="connsiteX22525" fmla="*/ 3803614 w 12191954"/>
              <a:gd name="connsiteY22525" fmla="*/ 1167075 h 4397375"/>
              <a:gd name="connsiteX22526" fmla="*/ 3800967 w 12191954"/>
              <a:gd name="connsiteY22526" fmla="*/ 1168664 h 4397375"/>
              <a:gd name="connsiteX22527" fmla="*/ 3793030 w 12191954"/>
              <a:gd name="connsiteY22527" fmla="*/ 1171842 h 4397375"/>
              <a:gd name="connsiteX22528" fmla="*/ 3795675 w 12191954"/>
              <a:gd name="connsiteY22528" fmla="*/ 1173431 h 4397375"/>
              <a:gd name="connsiteX22529" fmla="*/ 3797263 w 12191954"/>
              <a:gd name="connsiteY22529" fmla="*/ 1176608 h 4397375"/>
              <a:gd name="connsiteX22530" fmla="*/ 3795147 w 12191954"/>
              <a:gd name="connsiteY22530" fmla="*/ 1184023 h 4397375"/>
              <a:gd name="connsiteX22531" fmla="*/ 3792500 w 12191954"/>
              <a:gd name="connsiteY22531" fmla="*/ 1191439 h 4397375"/>
              <a:gd name="connsiteX22532" fmla="*/ 3807317 w 12191954"/>
              <a:gd name="connsiteY22532" fmla="*/ 1191968 h 4397375"/>
              <a:gd name="connsiteX22533" fmla="*/ 3815255 w 12191954"/>
              <a:gd name="connsiteY22533" fmla="*/ 1191439 h 4397375"/>
              <a:gd name="connsiteX22534" fmla="*/ 3818431 w 12191954"/>
              <a:gd name="connsiteY22534" fmla="*/ 1190909 h 4397375"/>
              <a:gd name="connsiteX22535" fmla="*/ 3822134 w 12191954"/>
              <a:gd name="connsiteY22535" fmla="*/ 1189320 h 4397375"/>
              <a:gd name="connsiteX22536" fmla="*/ 3825309 w 12191954"/>
              <a:gd name="connsiteY22536" fmla="*/ 1187731 h 4397375"/>
              <a:gd name="connsiteX22537" fmla="*/ 3829014 w 12191954"/>
              <a:gd name="connsiteY22537" fmla="*/ 1185612 h 4397375"/>
              <a:gd name="connsiteX22538" fmla="*/ 3831659 w 12191954"/>
              <a:gd name="connsiteY22538" fmla="*/ 1182435 h 4397375"/>
              <a:gd name="connsiteX22539" fmla="*/ 3834835 w 12191954"/>
              <a:gd name="connsiteY22539" fmla="*/ 1178727 h 4397375"/>
              <a:gd name="connsiteX22540" fmla="*/ 3836951 w 12191954"/>
              <a:gd name="connsiteY22540" fmla="*/ 1173960 h 4397375"/>
              <a:gd name="connsiteX22541" fmla="*/ 3839597 w 12191954"/>
              <a:gd name="connsiteY22541" fmla="*/ 1168664 h 4397375"/>
              <a:gd name="connsiteX22542" fmla="*/ 3841184 w 12191954"/>
              <a:gd name="connsiteY22542" fmla="*/ 1161778 h 4397375"/>
              <a:gd name="connsiteX22543" fmla="*/ 3842772 w 12191954"/>
              <a:gd name="connsiteY22543" fmla="*/ 1153834 h 4397375"/>
              <a:gd name="connsiteX22544" fmla="*/ 3885107 w 12191954"/>
              <a:gd name="connsiteY22544" fmla="*/ 1154363 h 4397375"/>
              <a:gd name="connsiteX22545" fmla="*/ 3884048 w 12191954"/>
              <a:gd name="connsiteY22545" fmla="*/ 1162838 h 4397375"/>
              <a:gd name="connsiteX22546" fmla="*/ 3882461 w 12191954"/>
              <a:gd name="connsiteY22546" fmla="*/ 1169723 h 4397375"/>
              <a:gd name="connsiteX22547" fmla="*/ 3889869 w 12191954"/>
              <a:gd name="connsiteY22547" fmla="*/ 1168664 h 4397375"/>
              <a:gd name="connsiteX22548" fmla="*/ 3896748 w 12191954"/>
              <a:gd name="connsiteY22548" fmla="*/ 1167075 h 4397375"/>
              <a:gd name="connsiteX22549" fmla="*/ 3898336 w 12191954"/>
              <a:gd name="connsiteY22549" fmla="*/ 1163897 h 4397375"/>
              <a:gd name="connsiteX22550" fmla="*/ 3899923 w 12191954"/>
              <a:gd name="connsiteY22550" fmla="*/ 1157541 h 4397375"/>
              <a:gd name="connsiteX22551" fmla="*/ 3904686 w 12191954"/>
              <a:gd name="connsiteY22551" fmla="*/ 1138474 h 4397375"/>
              <a:gd name="connsiteX22552" fmla="*/ 3906803 w 12191954"/>
              <a:gd name="connsiteY22552" fmla="*/ 1127881 h 4397375"/>
              <a:gd name="connsiteX22553" fmla="*/ 3908390 w 12191954"/>
              <a:gd name="connsiteY22553" fmla="*/ 1119407 h 4397375"/>
              <a:gd name="connsiteX22554" fmla="*/ 3908390 w 12191954"/>
              <a:gd name="connsiteY22554" fmla="*/ 1113051 h 4397375"/>
              <a:gd name="connsiteX22555" fmla="*/ 3907861 w 12191954"/>
              <a:gd name="connsiteY22555" fmla="*/ 1111992 h 4397375"/>
              <a:gd name="connsiteX22556" fmla="*/ 3906803 w 12191954"/>
              <a:gd name="connsiteY22556" fmla="*/ 1110932 h 4397375"/>
              <a:gd name="connsiteX22557" fmla="*/ 3911036 w 12191954"/>
              <a:gd name="connsiteY22557" fmla="*/ 1105636 h 4397375"/>
              <a:gd name="connsiteX22558" fmla="*/ 3915270 w 12191954"/>
              <a:gd name="connsiteY22558" fmla="*/ 1102458 h 4397375"/>
              <a:gd name="connsiteX22559" fmla="*/ 3920032 w 12191954"/>
              <a:gd name="connsiteY22559" fmla="*/ 1098750 h 4397375"/>
              <a:gd name="connsiteX22560" fmla="*/ 3924795 w 12191954"/>
              <a:gd name="connsiteY22560" fmla="*/ 1096102 h 4397375"/>
              <a:gd name="connsiteX22561" fmla="*/ 3929558 w 12191954"/>
              <a:gd name="connsiteY22561" fmla="*/ 1094513 h 4397375"/>
              <a:gd name="connsiteX22562" fmla="*/ 3934849 w 12191954"/>
              <a:gd name="connsiteY22562" fmla="*/ 1093454 h 4397375"/>
              <a:gd name="connsiteX22563" fmla="*/ 3940139 w 12191954"/>
              <a:gd name="connsiteY22563" fmla="*/ 1092395 h 4397375"/>
              <a:gd name="connsiteX22564" fmla="*/ 3945432 w 12191954"/>
              <a:gd name="connsiteY22564" fmla="*/ 1092395 h 4397375"/>
              <a:gd name="connsiteX22565" fmla="*/ 3951252 w 12191954"/>
              <a:gd name="connsiteY22565" fmla="*/ 1092395 h 4397375"/>
              <a:gd name="connsiteX22566" fmla="*/ 3957074 w 12191954"/>
              <a:gd name="connsiteY22566" fmla="*/ 1092924 h 4397375"/>
              <a:gd name="connsiteX22567" fmla="*/ 3968714 w 12191954"/>
              <a:gd name="connsiteY22567" fmla="*/ 1094513 h 4397375"/>
              <a:gd name="connsiteX22568" fmla="*/ 3993586 w 12191954"/>
              <a:gd name="connsiteY22568" fmla="*/ 1099280 h 4397375"/>
              <a:gd name="connsiteX22569" fmla="*/ 3983003 w 12191954"/>
              <a:gd name="connsiteY22569" fmla="*/ 1087628 h 4397375"/>
              <a:gd name="connsiteX22570" fmla="*/ 3985119 w 12191954"/>
              <a:gd name="connsiteY22570" fmla="*/ 1082861 h 4397375"/>
              <a:gd name="connsiteX22571" fmla="*/ 3988294 w 12191954"/>
              <a:gd name="connsiteY22571" fmla="*/ 1079154 h 4397375"/>
              <a:gd name="connsiteX22572" fmla="*/ 3991998 w 12191954"/>
              <a:gd name="connsiteY22572" fmla="*/ 1076505 h 4397375"/>
              <a:gd name="connsiteX22573" fmla="*/ 3995173 w 12191954"/>
              <a:gd name="connsiteY22573" fmla="*/ 1074916 h 4397375"/>
              <a:gd name="connsiteX22574" fmla="*/ 3998877 w 12191954"/>
              <a:gd name="connsiteY22574" fmla="*/ 1073857 h 4397375"/>
              <a:gd name="connsiteX22575" fmla="*/ 4003640 w 12191954"/>
              <a:gd name="connsiteY22575" fmla="*/ 1073327 h 4397375"/>
              <a:gd name="connsiteX22576" fmla="*/ 4012106 w 12191954"/>
              <a:gd name="connsiteY22576" fmla="*/ 1072798 h 4397375"/>
              <a:gd name="connsiteX22577" fmla="*/ 4021631 w 12191954"/>
              <a:gd name="connsiteY22577" fmla="*/ 1072798 h 4397375"/>
              <a:gd name="connsiteX22578" fmla="*/ 4025865 w 12191954"/>
              <a:gd name="connsiteY22578" fmla="*/ 1072798 h 4397375"/>
              <a:gd name="connsiteX22579" fmla="*/ 4029570 w 12191954"/>
              <a:gd name="connsiteY22579" fmla="*/ 1072268 h 4397375"/>
              <a:gd name="connsiteX22580" fmla="*/ 4033274 w 12191954"/>
              <a:gd name="connsiteY22580" fmla="*/ 1070150 h 4397375"/>
              <a:gd name="connsiteX22581" fmla="*/ 4036978 w 12191954"/>
              <a:gd name="connsiteY22581" fmla="*/ 1068561 h 4397375"/>
              <a:gd name="connsiteX22582" fmla="*/ 4040682 w 12191954"/>
              <a:gd name="connsiteY22582" fmla="*/ 1065383 h 4397375"/>
              <a:gd name="connsiteX22583" fmla="*/ 4042799 w 12191954"/>
              <a:gd name="connsiteY22583" fmla="*/ 1061675 h 4397375"/>
              <a:gd name="connsiteX22584" fmla="*/ 4044386 w 12191954"/>
              <a:gd name="connsiteY22584" fmla="*/ 1067501 h 4397375"/>
              <a:gd name="connsiteX22585" fmla="*/ 4045974 w 12191954"/>
              <a:gd name="connsiteY22585" fmla="*/ 1072268 h 4397375"/>
              <a:gd name="connsiteX22586" fmla="*/ 4047033 w 12191954"/>
              <a:gd name="connsiteY22586" fmla="*/ 1077565 h 4397375"/>
              <a:gd name="connsiteX22587" fmla="*/ 4047033 w 12191954"/>
              <a:gd name="connsiteY22587" fmla="*/ 1082331 h 4397375"/>
              <a:gd name="connsiteX22588" fmla="*/ 4047033 w 12191954"/>
              <a:gd name="connsiteY22588" fmla="*/ 1087098 h 4397375"/>
              <a:gd name="connsiteX22589" fmla="*/ 4047033 w 12191954"/>
              <a:gd name="connsiteY22589" fmla="*/ 1091335 h 4397375"/>
              <a:gd name="connsiteX22590" fmla="*/ 4045445 w 12191954"/>
              <a:gd name="connsiteY22590" fmla="*/ 1100869 h 4397375"/>
              <a:gd name="connsiteX22591" fmla="*/ 4051794 w 12191954"/>
              <a:gd name="connsiteY22591" fmla="*/ 1099280 h 4397375"/>
              <a:gd name="connsiteX22592" fmla="*/ 4058145 w 12191954"/>
              <a:gd name="connsiteY22592" fmla="*/ 1097161 h 4397375"/>
              <a:gd name="connsiteX22593" fmla="*/ 4063966 w 12191954"/>
              <a:gd name="connsiteY22593" fmla="*/ 1093984 h 4397375"/>
              <a:gd name="connsiteX22594" fmla="*/ 4070845 w 12191954"/>
              <a:gd name="connsiteY22594" fmla="*/ 1090276 h 4397375"/>
              <a:gd name="connsiteX22595" fmla="*/ 4070316 w 12191954"/>
              <a:gd name="connsiteY22595" fmla="*/ 1094513 h 4397375"/>
              <a:gd name="connsiteX22596" fmla="*/ 4068728 w 12191954"/>
              <a:gd name="connsiteY22596" fmla="*/ 1097161 h 4397375"/>
              <a:gd name="connsiteX22597" fmla="*/ 4067670 w 12191954"/>
              <a:gd name="connsiteY22597" fmla="*/ 1099280 h 4397375"/>
              <a:gd name="connsiteX22598" fmla="*/ 4066083 w 12191954"/>
              <a:gd name="connsiteY22598" fmla="*/ 1100339 h 4397375"/>
              <a:gd name="connsiteX22599" fmla="*/ 4062378 w 12191954"/>
              <a:gd name="connsiteY22599" fmla="*/ 1101928 h 4397375"/>
              <a:gd name="connsiteX22600" fmla="*/ 4060261 w 12191954"/>
              <a:gd name="connsiteY22600" fmla="*/ 1102458 h 4397375"/>
              <a:gd name="connsiteX22601" fmla="*/ 4058145 w 12191954"/>
              <a:gd name="connsiteY22601" fmla="*/ 1103517 h 4397375"/>
              <a:gd name="connsiteX22602" fmla="*/ 4058145 w 12191954"/>
              <a:gd name="connsiteY22602" fmla="*/ 1108284 h 4397375"/>
              <a:gd name="connsiteX22603" fmla="*/ 4058674 w 12191954"/>
              <a:gd name="connsiteY22603" fmla="*/ 1113051 h 4397375"/>
              <a:gd name="connsiteX22604" fmla="*/ 4061849 w 12191954"/>
              <a:gd name="connsiteY22604" fmla="*/ 1110403 h 4397375"/>
              <a:gd name="connsiteX22605" fmla="*/ 4063966 w 12191954"/>
              <a:gd name="connsiteY22605" fmla="*/ 1108284 h 4397375"/>
              <a:gd name="connsiteX22606" fmla="*/ 4070316 w 12191954"/>
              <a:gd name="connsiteY22606" fmla="*/ 1103517 h 4397375"/>
              <a:gd name="connsiteX22607" fmla="*/ 4072961 w 12191954"/>
              <a:gd name="connsiteY22607" fmla="*/ 1100869 h 4397375"/>
              <a:gd name="connsiteX22608" fmla="*/ 4076666 w 12191954"/>
              <a:gd name="connsiteY22608" fmla="*/ 1099810 h 4397375"/>
              <a:gd name="connsiteX22609" fmla="*/ 4080370 w 12191954"/>
              <a:gd name="connsiteY22609" fmla="*/ 1099810 h 4397375"/>
              <a:gd name="connsiteX22610" fmla="*/ 4085133 w 12191954"/>
              <a:gd name="connsiteY22610" fmla="*/ 1100869 h 4397375"/>
              <a:gd name="connsiteX22611" fmla="*/ 4079841 w 12191954"/>
              <a:gd name="connsiteY22611" fmla="*/ 1113051 h 4397375"/>
              <a:gd name="connsiteX22612" fmla="*/ 4073490 w 12191954"/>
              <a:gd name="connsiteY22612" fmla="*/ 1122585 h 4397375"/>
              <a:gd name="connsiteX22613" fmla="*/ 4068199 w 12191954"/>
              <a:gd name="connsiteY22613" fmla="*/ 1130000 h 4397375"/>
              <a:gd name="connsiteX22614" fmla="*/ 4062907 w 12191954"/>
              <a:gd name="connsiteY22614" fmla="*/ 1135296 h 4397375"/>
              <a:gd name="connsiteX22615" fmla="*/ 4063966 w 12191954"/>
              <a:gd name="connsiteY22615" fmla="*/ 1141122 h 4397375"/>
              <a:gd name="connsiteX22616" fmla="*/ 4064495 w 12191954"/>
              <a:gd name="connsiteY22616" fmla="*/ 1147478 h 4397375"/>
              <a:gd name="connsiteX22617" fmla="*/ 4065553 w 12191954"/>
              <a:gd name="connsiteY22617" fmla="*/ 1154893 h 4397375"/>
              <a:gd name="connsiteX22618" fmla="*/ 4063966 w 12191954"/>
              <a:gd name="connsiteY22618" fmla="*/ 1164956 h 4397375"/>
              <a:gd name="connsiteX22619" fmla="*/ 4074020 w 12191954"/>
              <a:gd name="connsiteY22619" fmla="*/ 1167604 h 4397375"/>
              <a:gd name="connsiteX22620" fmla="*/ 4083016 w 12191954"/>
              <a:gd name="connsiteY22620" fmla="*/ 1169723 h 4397375"/>
              <a:gd name="connsiteX22621" fmla="*/ 4101008 w 12191954"/>
              <a:gd name="connsiteY22621" fmla="*/ 1175549 h 4397375"/>
              <a:gd name="connsiteX22622" fmla="*/ 4103653 w 12191954"/>
              <a:gd name="connsiteY22622" fmla="*/ 1172371 h 4397375"/>
              <a:gd name="connsiteX22623" fmla="*/ 4106299 w 12191954"/>
              <a:gd name="connsiteY22623" fmla="*/ 1168134 h 4397375"/>
              <a:gd name="connsiteX22624" fmla="*/ 4105770 w 12191954"/>
              <a:gd name="connsiteY22624" fmla="*/ 1172371 h 4397375"/>
              <a:gd name="connsiteX22625" fmla="*/ 4105241 w 12191954"/>
              <a:gd name="connsiteY22625" fmla="*/ 1176608 h 4397375"/>
              <a:gd name="connsiteX22626" fmla="*/ 4110003 w 12191954"/>
              <a:gd name="connsiteY22626" fmla="*/ 1177668 h 4397375"/>
              <a:gd name="connsiteX22627" fmla="*/ 4114766 w 12191954"/>
              <a:gd name="connsiteY22627" fmla="*/ 1178197 h 4397375"/>
              <a:gd name="connsiteX22628" fmla="*/ 4114237 w 12191954"/>
              <a:gd name="connsiteY22628" fmla="*/ 1174490 h 4397375"/>
              <a:gd name="connsiteX22629" fmla="*/ 4113179 w 12191954"/>
              <a:gd name="connsiteY22629" fmla="*/ 1171842 h 4397375"/>
              <a:gd name="connsiteX22630" fmla="*/ 4111591 w 12191954"/>
              <a:gd name="connsiteY22630" fmla="*/ 1169723 h 4397375"/>
              <a:gd name="connsiteX22631" fmla="*/ 4110003 w 12191954"/>
              <a:gd name="connsiteY22631" fmla="*/ 1168134 h 4397375"/>
              <a:gd name="connsiteX22632" fmla="*/ 4106299 w 12191954"/>
              <a:gd name="connsiteY22632" fmla="*/ 1167075 h 4397375"/>
              <a:gd name="connsiteX22633" fmla="*/ 4104711 w 12191954"/>
              <a:gd name="connsiteY22633" fmla="*/ 1166545 h 4397375"/>
              <a:gd name="connsiteX22634" fmla="*/ 4102595 w 12191954"/>
              <a:gd name="connsiteY22634" fmla="*/ 1166016 h 4397375"/>
              <a:gd name="connsiteX22635" fmla="*/ 4105770 w 12191954"/>
              <a:gd name="connsiteY22635" fmla="*/ 1159130 h 4397375"/>
              <a:gd name="connsiteX22636" fmla="*/ 4107358 w 12191954"/>
              <a:gd name="connsiteY22636" fmla="*/ 1153304 h 4397375"/>
              <a:gd name="connsiteX22637" fmla="*/ 4109475 w 12191954"/>
              <a:gd name="connsiteY22637" fmla="*/ 1147478 h 4397375"/>
              <a:gd name="connsiteX22638" fmla="*/ 4110533 w 12191954"/>
              <a:gd name="connsiteY22638" fmla="*/ 1141652 h 4397375"/>
              <a:gd name="connsiteX22639" fmla="*/ 4110533 w 12191954"/>
              <a:gd name="connsiteY22639" fmla="*/ 1135296 h 4397375"/>
              <a:gd name="connsiteX22640" fmla="*/ 4110003 w 12191954"/>
              <a:gd name="connsiteY22640" fmla="*/ 1128940 h 4397375"/>
              <a:gd name="connsiteX22641" fmla="*/ 4109475 w 12191954"/>
              <a:gd name="connsiteY22641" fmla="*/ 1123114 h 4397375"/>
              <a:gd name="connsiteX22642" fmla="*/ 4107887 w 12191954"/>
              <a:gd name="connsiteY22642" fmla="*/ 1117288 h 4397375"/>
              <a:gd name="connsiteX22643" fmla="*/ 4104711 w 12191954"/>
              <a:gd name="connsiteY22643" fmla="*/ 1104577 h 4397375"/>
              <a:gd name="connsiteX22644" fmla="*/ 4100478 w 12191954"/>
              <a:gd name="connsiteY22644" fmla="*/ 1090806 h 4397375"/>
              <a:gd name="connsiteX22645" fmla="*/ 4095716 w 12191954"/>
              <a:gd name="connsiteY22645" fmla="*/ 1077565 h 4397375"/>
              <a:gd name="connsiteX22646" fmla="*/ 4090953 w 12191954"/>
              <a:gd name="connsiteY22646" fmla="*/ 1061675 h 4397375"/>
              <a:gd name="connsiteX22647" fmla="*/ 4092541 w 12191954"/>
              <a:gd name="connsiteY22647" fmla="*/ 1058497 h 4397375"/>
              <a:gd name="connsiteX22648" fmla="*/ 4094658 w 12191954"/>
              <a:gd name="connsiteY22648" fmla="*/ 1055319 h 4397375"/>
              <a:gd name="connsiteX22649" fmla="*/ 4096774 w 12191954"/>
              <a:gd name="connsiteY22649" fmla="*/ 1053730 h 4397375"/>
              <a:gd name="connsiteX22650" fmla="*/ 4097833 w 12191954"/>
              <a:gd name="connsiteY22650" fmla="*/ 1053201 h 4397375"/>
              <a:gd name="connsiteX22651" fmla="*/ 4099950 w 12191954"/>
              <a:gd name="connsiteY22651" fmla="*/ 1053201 h 4397375"/>
              <a:gd name="connsiteX22652" fmla="*/ 4101537 w 12191954"/>
              <a:gd name="connsiteY22652" fmla="*/ 1053730 h 4397375"/>
              <a:gd name="connsiteX22653" fmla="*/ 4103124 w 12191954"/>
              <a:gd name="connsiteY22653" fmla="*/ 1055319 h 4397375"/>
              <a:gd name="connsiteX22654" fmla="*/ 4105241 w 12191954"/>
              <a:gd name="connsiteY22654" fmla="*/ 1056908 h 4397375"/>
              <a:gd name="connsiteX22655" fmla="*/ 4108416 w 12191954"/>
              <a:gd name="connsiteY22655" fmla="*/ 1061146 h 4397375"/>
              <a:gd name="connsiteX22656" fmla="*/ 4112120 w 12191954"/>
              <a:gd name="connsiteY22656" fmla="*/ 1066442 h 4397375"/>
              <a:gd name="connsiteX22657" fmla="*/ 4116353 w 12191954"/>
              <a:gd name="connsiteY22657" fmla="*/ 1071209 h 4397375"/>
              <a:gd name="connsiteX22658" fmla="*/ 4118470 w 12191954"/>
              <a:gd name="connsiteY22658" fmla="*/ 1073857 h 4397375"/>
              <a:gd name="connsiteX22659" fmla="*/ 4120587 w 12191954"/>
              <a:gd name="connsiteY22659" fmla="*/ 1075446 h 4397375"/>
              <a:gd name="connsiteX22660" fmla="*/ 4120587 w 12191954"/>
              <a:gd name="connsiteY22660" fmla="*/ 1093984 h 4397375"/>
              <a:gd name="connsiteX22661" fmla="*/ 4119528 w 12191954"/>
              <a:gd name="connsiteY22661" fmla="*/ 1108814 h 4397375"/>
              <a:gd name="connsiteX22662" fmla="*/ 4118470 w 12191954"/>
              <a:gd name="connsiteY22662" fmla="*/ 1120466 h 4397375"/>
              <a:gd name="connsiteX22663" fmla="*/ 4117941 w 12191954"/>
              <a:gd name="connsiteY22663" fmla="*/ 1130000 h 4397375"/>
              <a:gd name="connsiteX22664" fmla="*/ 4117941 w 12191954"/>
              <a:gd name="connsiteY22664" fmla="*/ 1133707 h 4397375"/>
              <a:gd name="connsiteX22665" fmla="*/ 4118470 w 12191954"/>
              <a:gd name="connsiteY22665" fmla="*/ 1137415 h 4397375"/>
              <a:gd name="connsiteX22666" fmla="*/ 4119528 w 12191954"/>
              <a:gd name="connsiteY22666" fmla="*/ 1140063 h 4397375"/>
              <a:gd name="connsiteX22667" fmla="*/ 4120587 w 12191954"/>
              <a:gd name="connsiteY22667" fmla="*/ 1143241 h 4397375"/>
              <a:gd name="connsiteX22668" fmla="*/ 4122704 w 12191954"/>
              <a:gd name="connsiteY22668" fmla="*/ 1145359 h 4397375"/>
              <a:gd name="connsiteX22669" fmla="*/ 4125349 w 12191954"/>
              <a:gd name="connsiteY22669" fmla="*/ 1148008 h 4397375"/>
              <a:gd name="connsiteX22670" fmla="*/ 4127995 w 12191954"/>
              <a:gd name="connsiteY22670" fmla="*/ 1150126 h 4397375"/>
              <a:gd name="connsiteX22671" fmla="*/ 4132229 w 12191954"/>
              <a:gd name="connsiteY22671" fmla="*/ 1152774 h 4397375"/>
              <a:gd name="connsiteX22672" fmla="*/ 4127466 w 12191954"/>
              <a:gd name="connsiteY22672" fmla="*/ 1155952 h 4397375"/>
              <a:gd name="connsiteX22673" fmla="*/ 4124291 w 12191954"/>
              <a:gd name="connsiteY22673" fmla="*/ 1157541 h 4397375"/>
              <a:gd name="connsiteX22674" fmla="*/ 4121116 w 12191954"/>
              <a:gd name="connsiteY22674" fmla="*/ 1158600 h 4397375"/>
              <a:gd name="connsiteX22675" fmla="*/ 4120058 w 12191954"/>
              <a:gd name="connsiteY22675" fmla="*/ 1159660 h 4397375"/>
              <a:gd name="connsiteX22676" fmla="*/ 4118470 w 12191954"/>
              <a:gd name="connsiteY22676" fmla="*/ 1161249 h 4397375"/>
              <a:gd name="connsiteX22677" fmla="*/ 4117941 w 12191954"/>
              <a:gd name="connsiteY22677" fmla="*/ 1162838 h 4397375"/>
              <a:gd name="connsiteX22678" fmla="*/ 4116883 w 12191954"/>
              <a:gd name="connsiteY22678" fmla="*/ 1166016 h 4397375"/>
              <a:gd name="connsiteX22679" fmla="*/ 4115824 w 12191954"/>
              <a:gd name="connsiteY22679" fmla="*/ 1173431 h 4397375"/>
              <a:gd name="connsiteX22680" fmla="*/ 4115295 w 12191954"/>
              <a:gd name="connsiteY22680" fmla="*/ 1186142 h 4397375"/>
              <a:gd name="connsiteX22681" fmla="*/ 4114766 w 12191954"/>
              <a:gd name="connsiteY22681" fmla="*/ 1204150 h 4397375"/>
              <a:gd name="connsiteX22682" fmla="*/ 4112120 w 12191954"/>
              <a:gd name="connsiteY22682" fmla="*/ 1202561 h 4397375"/>
              <a:gd name="connsiteX22683" fmla="*/ 4110533 w 12191954"/>
              <a:gd name="connsiteY22683" fmla="*/ 1201502 h 4397375"/>
              <a:gd name="connsiteX22684" fmla="*/ 4107887 w 12191954"/>
              <a:gd name="connsiteY22684" fmla="*/ 1200972 h 4397375"/>
              <a:gd name="connsiteX22685" fmla="*/ 4105770 w 12191954"/>
              <a:gd name="connsiteY22685" fmla="*/ 1200972 h 4397375"/>
              <a:gd name="connsiteX22686" fmla="*/ 4103653 w 12191954"/>
              <a:gd name="connsiteY22686" fmla="*/ 1200972 h 4397375"/>
              <a:gd name="connsiteX22687" fmla="*/ 4101537 w 12191954"/>
              <a:gd name="connsiteY22687" fmla="*/ 1201502 h 4397375"/>
              <a:gd name="connsiteX22688" fmla="*/ 4096774 w 12191954"/>
              <a:gd name="connsiteY22688" fmla="*/ 1203091 h 4397375"/>
              <a:gd name="connsiteX22689" fmla="*/ 4091483 w 12191954"/>
              <a:gd name="connsiteY22689" fmla="*/ 1215802 h 4397375"/>
              <a:gd name="connsiteX22690" fmla="*/ 4090424 w 12191954"/>
              <a:gd name="connsiteY22690" fmla="*/ 1221099 h 4397375"/>
              <a:gd name="connsiteX22691" fmla="*/ 4089895 w 12191954"/>
              <a:gd name="connsiteY22691" fmla="*/ 1225866 h 4397375"/>
              <a:gd name="connsiteX22692" fmla="*/ 4090424 w 12191954"/>
              <a:gd name="connsiteY22692" fmla="*/ 1227454 h 4397375"/>
              <a:gd name="connsiteX22693" fmla="*/ 4090953 w 12191954"/>
              <a:gd name="connsiteY22693" fmla="*/ 1229573 h 4397375"/>
              <a:gd name="connsiteX22694" fmla="*/ 4092012 w 12191954"/>
              <a:gd name="connsiteY22694" fmla="*/ 1230632 h 4397375"/>
              <a:gd name="connsiteX22695" fmla="*/ 4093599 w 12191954"/>
              <a:gd name="connsiteY22695" fmla="*/ 1231692 h 4397375"/>
              <a:gd name="connsiteX22696" fmla="*/ 4096245 w 12191954"/>
              <a:gd name="connsiteY22696" fmla="*/ 1232221 h 4397375"/>
              <a:gd name="connsiteX22697" fmla="*/ 4098362 w 12191954"/>
              <a:gd name="connsiteY22697" fmla="*/ 1232751 h 4397375"/>
              <a:gd name="connsiteX22698" fmla="*/ 4106299 w 12191954"/>
              <a:gd name="connsiteY22698" fmla="*/ 1232751 h 4397375"/>
              <a:gd name="connsiteX22699" fmla="*/ 4102066 w 12191954"/>
              <a:gd name="connsiteY22699" fmla="*/ 1238577 h 4397375"/>
              <a:gd name="connsiteX22700" fmla="*/ 4096774 w 12191954"/>
              <a:gd name="connsiteY22700" fmla="*/ 1244403 h 4397375"/>
              <a:gd name="connsiteX22701" fmla="*/ 4091483 w 12191954"/>
              <a:gd name="connsiteY22701" fmla="*/ 1249170 h 4397375"/>
              <a:gd name="connsiteX22702" fmla="*/ 4085133 w 12191954"/>
              <a:gd name="connsiteY22702" fmla="*/ 1253407 h 4397375"/>
              <a:gd name="connsiteX22703" fmla="*/ 4078253 w 12191954"/>
              <a:gd name="connsiteY22703" fmla="*/ 1257115 h 4397375"/>
              <a:gd name="connsiteX22704" fmla="*/ 4071903 w 12191954"/>
              <a:gd name="connsiteY22704" fmla="*/ 1260822 h 4397375"/>
              <a:gd name="connsiteX22705" fmla="*/ 4064495 w 12191954"/>
              <a:gd name="connsiteY22705" fmla="*/ 1264000 h 4397375"/>
              <a:gd name="connsiteX22706" fmla="*/ 4057086 w 12191954"/>
              <a:gd name="connsiteY22706" fmla="*/ 1266119 h 4397375"/>
              <a:gd name="connsiteX22707" fmla="*/ 4053382 w 12191954"/>
              <a:gd name="connsiteY22707" fmla="*/ 1267178 h 4397375"/>
              <a:gd name="connsiteX22708" fmla="*/ 4048091 w 12191954"/>
              <a:gd name="connsiteY22708" fmla="*/ 1268767 h 4397375"/>
              <a:gd name="connsiteX22709" fmla="*/ 4052324 w 12191954"/>
              <a:gd name="connsiteY22709" fmla="*/ 1276712 h 4397375"/>
              <a:gd name="connsiteX22710" fmla="*/ 4056028 w 12191954"/>
              <a:gd name="connsiteY22710" fmla="*/ 1282008 h 4397375"/>
              <a:gd name="connsiteX22711" fmla="*/ 4059203 w 12191954"/>
              <a:gd name="connsiteY22711" fmla="*/ 1285716 h 4397375"/>
              <a:gd name="connsiteX22712" fmla="*/ 4061320 w 12191954"/>
              <a:gd name="connsiteY22712" fmla="*/ 1286775 h 4397375"/>
              <a:gd name="connsiteX22713" fmla="*/ 4062907 w 12191954"/>
              <a:gd name="connsiteY22713" fmla="*/ 1287305 h 4397375"/>
              <a:gd name="connsiteX22714" fmla="*/ 4066611 w 12191954"/>
              <a:gd name="connsiteY22714" fmla="*/ 1287834 h 4397375"/>
              <a:gd name="connsiteX22715" fmla="*/ 4069258 w 12191954"/>
              <a:gd name="connsiteY22715" fmla="*/ 1286775 h 4397375"/>
              <a:gd name="connsiteX22716" fmla="*/ 4072961 w 12191954"/>
              <a:gd name="connsiteY22716" fmla="*/ 1285716 h 4397375"/>
              <a:gd name="connsiteX22717" fmla="*/ 4076136 w 12191954"/>
              <a:gd name="connsiteY22717" fmla="*/ 1283597 h 4397375"/>
              <a:gd name="connsiteX22718" fmla="*/ 4082487 w 12191954"/>
              <a:gd name="connsiteY22718" fmla="*/ 1278830 h 4397375"/>
              <a:gd name="connsiteX22719" fmla="*/ 4085661 w 12191954"/>
              <a:gd name="connsiteY22719" fmla="*/ 1276182 h 4397375"/>
              <a:gd name="connsiteX22720" fmla="*/ 4088837 w 12191954"/>
              <a:gd name="connsiteY22720" fmla="*/ 1275123 h 4397375"/>
              <a:gd name="connsiteX22721" fmla="*/ 4092012 w 12191954"/>
              <a:gd name="connsiteY22721" fmla="*/ 1274593 h 4397375"/>
              <a:gd name="connsiteX22722" fmla="*/ 4095186 w 12191954"/>
              <a:gd name="connsiteY22722" fmla="*/ 1275123 h 4397375"/>
              <a:gd name="connsiteX22723" fmla="*/ 4098362 w 12191954"/>
              <a:gd name="connsiteY22723" fmla="*/ 1277241 h 4397375"/>
              <a:gd name="connsiteX22724" fmla="*/ 4102066 w 12191954"/>
              <a:gd name="connsiteY22724" fmla="*/ 1282008 h 4397375"/>
              <a:gd name="connsiteX22725" fmla="*/ 4102595 w 12191954"/>
              <a:gd name="connsiteY22725" fmla="*/ 1294190 h 4397375"/>
              <a:gd name="connsiteX22726" fmla="*/ 4102595 w 12191954"/>
              <a:gd name="connsiteY22726" fmla="*/ 1303724 h 4397375"/>
              <a:gd name="connsiteX22727" fmla="*/ 4102066 w 12191954"/>
              <a:gd name="connsiteY22727" fmla="*/ 1310609 h 4397375"/>
              <a:gd name="connsiteX22728" fmla="*/ 4101537 w 12191954"/>
              <a:gd name="connsiteY22728" fmla="*/ 1314846 h 4397375"/>
              <a:gd name="connsiteX22729" fmla="*/ 4100478 w 12191954"/>
              <a:gd name="connsiteY22729" fmla="*/ 1318024 h 4397375"/>
              <a:gd name="connsiteX22730" fmla="*/ 4098891 w 12191954"/>
              <a:gd name="connsiteY22730" fmla="*/ 1318554 h 4397375"/>
              <a:gd name="connsiteX22731" fmla="*/ 4097303 w 12191954"/>
              <a:gd name="connsiteY22731" fmla="*/ 1318554 h 4397375"/>
              <a:gd name="connsiteX22732" fmla="*/ 4095716 w 12191954"/>
              <a:gd name="connsiteY22732" fmla="*/ 1316435 h 4397375"/>
              <a:gd name="connsiteX22733" fmla="*/ 4091483 w 12191954"/>
              <a:gd name="connsiteY22733" fmla="*/ 1312198 h 4397375"/>
              <a:gd name="connsiteX22734" fmla="*/ 4086720 w 12191954"/>
              <a:gd name="connsiteY22734" fmla="*/ 1307431 h 4397375"/>
              <a:gd name="connsiteX22735" fmla="*/ 4085133 w 12191954"/>
              <a:gd name="connsiteY22735" fmla="*/ 1305842 h 4397375"/>
              <a:gd name="connsiteX22736" fmla="*/ 4082487 w 12191954"/>
              <a:gd name="connsiteY22736" fmla="*/ 1305313 h 4397375"/>
              <a:gd name="connsiteX22737" fmla="*/ 4080370 w 12191954"/>
              <a:gd name="connsiteY22737" fmla="*/ 1305842 h 4397375"/>
              <a:gd name="connsiteX22738" fmla="*/ 4078253 w 12191954"/>
              <a:gd name="connsiteY22738" fmla="*/ 1307431 h 4397375"/>
              <a:gd name="connsiteX22739" fmla="*/ 4073490 w 12191954"/>
              <a:gd name="connsiteY22739" fmla="*/ 1315376 h 4397375"/>
              <a:gd name="connsiteX22740" fmla="*/ 4069258 w 12191954"/>
              <a:gd name="connsiteY22740" fmla="*/ 1323850 h 4397375"/>
              <a:gd name="connsiteX22741" fmla="*/ 4066611 w 12191954"/>
              <a:gd name="connsiteY22741" fmla="*/ 1333384 h 4397375"/>
              <a:gd name="connsiteX22742" fmla="*/ 4063436 w 12191954"/>
              <a:gd name="connsiteY22742" fmla="*/ 1343447 h 4397375"/>
              <a:gd name="connsiteX22743" fmla="*/ 4061849 w 12191954"/>
              <a:gd name="connsiteY22743" fmla="*/ 1353511 h 4397375"/>
              <a:gd name="connsiteX22744" fmla="*/ 4060261 w 12191954"/>
              <a:gd name="connsiteY22744" fmla="*/ 1364633 h 4397375"/>
              <a:gd name="connsiteX22745" fmla="*/ 4057086 w 12191954"/>
              <a:gd name="connsiteY22745" fmla="*/ 1387408 h 4397375"/>
              <a:gd name="connsiteX22746" fmla="*/ 4053382 w 12191954"/>
              <a:gd name="connsiteY22746" fmla="*/ 1409124 h 4397375"/>
              <a:gd name="connsiteX22747" fmla="*/ 4051266 w 12191954"/>
              <a:gd name="connsiteY22747" fmla="*/ 1419716 h 4397375"/>
              <a:gd name="connsiteX22748" fmla="*/ 4048620 w 12191954"/>
              <a:gd name="connsiteY22748" fmla="*/ 1429780 h 4397375"/>
              <a:gd name="connsiteX22749" fmla="*/ 4045445 w 12191954"/>
              <a:gd name="connsiteY22749" fmla="*/ 1439313 h 4397375"/>
              <a:gd name="connsiteX22750" fmla="*/ 4041211 w 12191954"/>
              <a:gd name="connsiteY22750" fmla="*/ 1447788 h 4397375"/>
              <a:gd name="connsiteX22751" fmla="*/ 4038566 w 12191954"/>
              <a:gd name="connsiteY22751" fmla="*/ 1452025 h 4397375"/>
              <a:gd name="connsiteX22752" fmla="*/ 4035920 w 12191954"/>
              <a:gd name="connsiteY22752" fmla="*/ 1455732 h 4397375"/>
              <a:gd name="connsiteX22753" fmla="*/ 4032744 w 12191954"/>
              <a:gd name="connsiteY22753" fmla="*/ 1458910 h 4397375"/>
              <a:gd name="connsiteX22754" fmla="*/ 4029570 w 12191954"/>
              <a:gd name="connsiteY22754" fmla="*/ 1462088 h 4397375"/>
              <a:gd name="connsiteX22755" fmla="*/ 4030628 w 12191954"/>
              <a:gd name="connsiteY22755" fmla="*/ 1456792 h 4397375"/>
              <a:gd name="connsiteX22756" fmla="*/ 4031686 w 12191954"/>
              <a:gd name="connsiteY22756" fmla="*/ 1452555 h 4397375"/>
              <a:gd name="connsiteX22757" fmla="*/ 4032744 w 12191954"/>
              <a:gd name="connsiteY22757" fmla="*/ 1448317 h 4397375"/>
              <a:gd name="connsiteX22758" fmla="*/ 4033803 w 12191954"/>
              <a:gd name="connsiteY22758" fmla="*/ 1444610 h 4397375"/>
              <a:gd name="connsiteX22759" fmla="*/ 4036978 w 12191954"/>
              <a:gd name="connsiteY22759" fmla="*/ 1438784 h 4397375"/>
              <a:gd name="connsiteX22760" fmla="*/ 4040682 w 12191954"/>
              <a:gd name="connsiteY22760" fmla="*/ 1433487 h 4397375"/>
              <a:gd name="connsiteX22761" fmla="*/ 4043857 w 12191954"/>
              <a:gd name="connsiteY22761" fmla="*/ 1428191 h 4397375"/>
              <a:gd name="connsiteX22762" fmla="*/ 4045445 w 12191954"/>
              <a:gd name="connsiteY22762" fmla="*/ 1424483 h 4397375"/>
              <a:gd name="connsiteX22763" fmla="*/ 4046503 w 12191954"/>
              <a:gd name="connsiteY22763" fmla="*/ 1420246 h 4397375"/>
              <a:gd name="connsiteX22764" fmla="*/ 4047561 w 12191954"/>
              <a:gd name="connsiteY22764" fmla="*/ 1416539 h 4397375"/>
              <a:gd name="connsiteX22765" fmla="*/ 4048091 w 12191954"/>
              <a:gd name="connsiteY22765" fmla="*/ 1411242 h 4397375"/>
              <a:gd name="connsiteX22766" fmla="*/ 4048091 w 12191954"/>
              <a:gd name="connsiteY22766" fmla="*/ 1404886 h 4397375"/>
              <a:gd name="connsiteX22767" fmla="*/ 4048091 w 12191954"/>
              <a:gd name="connsiteY22767" fmla="*/ 1398001 h 4397375"/>
              <a:gd name="connsiteX22768" fmla="*/ 4045445 w 12191954"/>
              <a:gd name="connsiteY22768" fmla="*/ 1399590 h 4397375"/>
              <a:gd name="connsiteX22769" fmla="*/ 4042269 w 12191954"/>
              <a:gd name="connsiteY22769" fmla="*/ 1401708 h 4397375"/>
              <a:gd name="connsiteX22770" fmla="*/ 4039624 w 12191954"/>
              <a:gd name="connsiteY22770" fmla="*/ 1404357 h 4397375"/>
              <a:gd name="connsiteX22771" fmla="*/ 4037507 w 12191954"/>
              <a:gd name="connsiteY22771" fmla="*/ 1407535 h 4397375"/>
              <a:gd name="connsiteX22772" fmla="*/ 4032744 w 12191954"/>
              <a:gd name="connsiteY22772" fmla="*/ 1413890 h 4397375"/>
              <a:gd name="connsiteX22773" fmla="*/ 4028511 w 12191954"/>
              <a:gd name="connsiteY22773" fmla="*/ 1420246 h 4397375"/>
              <a:gd name="connsiteX22774" fmla="*/ 4023749 w 12191954"/>
              <a:gd name="connsiteY22774" fmla="*/ 1427131 h 4397375"/>
              <a:gd name="connsiteX22775" fmla="*/ 4021631 w 12191954"/>
              <a:gd name="connsiteY22775" fmla="*/ 1429780 h 4397375"/>
              <a:gd name="connsiteX22776" fmla="*/ 4018986 w 12191954"/>
              <a:gd name="connsiteY22776" fmla="*/ 1432428 h 4397375"/>
              <a:gd name="connsiteX22777" fmla="*/ 4016340 w 12191954"/>
              <a:gd name="connsiteY22777" fmla="*/ 1434017 h 4397375"/>
              <a:gd name="connsiteX22778" fmla="*/ 4013165 w 12191954"/>
              <a:gd name="connsiteY22778" fmla="*/ 1435076 h 4397375"/>
              <a:gd name="connsiteX22779" fmla="*/ 4009461 w 12191954"/>
              <a:gd name="connsiteY22779" fmla="*/ 1436665 h 4397375"/>
              <a:gd name="connsiteX22780" fmla="*/ 4006286 w 12191954"/>
              <a:gd name="connsiteY22780" fmla="*/ 1436135 h 4397375"/>
              <a:gd name="connsiteX22781" fmla="*/ 4004698 w 12191954"/>
              <a:gd name="connsiteY22781" fmla="*/ 1426602 h 4397375"/>
              <a:gd name="connsiteX22782" fmla="*/ 4004698 w 12191954"/>
              <a:gd name="connsiteY22782" fmla="*/ 1418128 h 4397375"/>
              <a:gd name="connsiteX22783" fmla="*/ 4006286 w 12191954"/>
              <a:gd name="connsiteY22783" fmla="*/ 1411772 h 4397375"/>
              <a:gd name="connsiteX22784" fmla="*/ 4007344 w 12191954"/>
              <a:gd name="connsiteY22784" fmla="*/ 1406475 h 4397375"/>
              <a:gd name="connsiteX22785" fmla="*/ 4008932 w 12191954"/>
              <a:gd name="connsiteY22785" fmla="*/ 1402238 h 4397375"/>
              <a:gd name="connsiteX22786" fmla="*/ 4011578 w 12191954"/>
              <a:gd name="connsiteY22786" fmla="*/ 1399060 h 4397375"/>
              <a:gd name="connsiteX22787" fmla="*/ 4013694 w 12191954"/>
              <a:gd name="connsiteY22787" fmla="*/ 1396942 h 4397375"/>
              <a:gd name="connsiteX22788" fmla="*/ 4017398 w 12191954"/>
              <a:gd name="connsiteY22788" fmla="*/ 1395353 h 4397375"/>
              <a:gd name="connsiteX22789" fmla="*/ 4020045 w 12191954"/>
              <a:gd name="connsiteY22789" fmla="*/ 1394293 h 4397375"/>
              <a:gd name="connsiteX22790" fmla="*/ 4023749 w 12191954"/>
              <a:gd name="connsiteY22790" fmla="*/ 1393234 h 4397375"/>
              <a:gd name="connsiteX22791" fmla="*/ 4030628 w 12191954"/>
              <a:gd name="connsiteY22791" fmla="*/ 1392175 h 4397375"/>
              <a:gd name="connsiteX22792" fmla="*/ 4033803 w 12191954"/>
              <a:gd name="connsiteY22792" fmla="*/ 1390586 h 4397375"/>
              <a:gd name="connsiteX22793" fmla="*/ 4036978 w 12191954"/>
              <a:gd name="connsiteY22793" fmla="*/ 1389527 h 4397375"/>
              <a:gd name="connsiteX22794" fmla="*/ 4039624 w 12191954"/>
              <a:gd name="connsiteY22794" fmla="*/ 1387938 h 4397375"/>
              <a:gd name="connsiteX22795" fmla="*/ 4042269 w 12191954"/>
              <a:gd name="connsiteY22795" fmla="*/ 1384760 h 4397375"/>
              <a:gd name="connsiteX22796" fmla="*/ 4038566 w 12191954"/>
              <a:gd name="connsiteY22796" fmla="*/ 1382112 h 4397375"/>
              <a:gd name="connsiteX22797" fmla="*/ 4035920 w 12191954"/>
              <a:gd name="connsiteY22797" fmla="*/ 1378934 h 4397375"/>
              <a:gd name="connsiteX22798" fmla="*/ 4028511 w 12191954"/>
              <a:gd name="connsiteY22798" fmla="*/ 1374167 h 4397375"/>
              <a:gd name="connsiteX22799" fmla="*/ 4027982 w 12191954"/>
              <a:gd name="connsiteY22799" fmla="*/ 1377874 h 4397375"/>
              <a:gd name="connsiteX22800" fmla="*/ 4026395 w 12191954"/>
              <a:gd name="connsiteY22800" fmla="*/ 1381052 h 4397375"/>
              <a:gd name="connsiteX22801" fmla="*/ 4024278 w 12191954"/>
              <a:gd name="connsiteY22801" fmla="*/ 1384230 h 4397375"/>
              <a:gd name="connsiteX22802" fmla="*/ 4022690 w 12191954"/>
              <a:gd name="connsiteY22802" fmla="*/ 1386878 h 4397375"/>
              <a:gd name="connsiteX22803" fmla="*/ 4017398 w 12191954"/>
              <a:gd name="connsiteY22803" fmla="*/ 1391645 h 4397375"/>
              <a:gd name="connsiteX22804" fmla="*/ 4011578 w 12191954"/>
              <a:gd name="connsiteY22804" fmla="*/ 1395882 h 4397375"/>
              <a:gd name="connsiteX22805" fmla="*/ 4005228 w 12191954"/>
              <a:gd name="connsiteY22805" fmla="*/ 1399590 h 4397375"/>
              <a:gd name="connsiteX22806" fmla="*/ 3999936 w 12191954"/>
              <a:gd name="connsiteY22806" fmla="*/ 1403827 h 4397375"/>
              <a:gd name="connsiteX22807" fmla="*/ 3995173 w 12191954"/>
              <a:gd name="connsiteY22807" fmla="*/ 1408064 h 4397375"/>
              <a:gd name="connsiteX22808" fmla="*/ 3993586 w 12191954"/>
              <a:gd name="connsiteY22808" fmla="*/ 1410183 h 4397375"/>
              <a:gd name="connsiteX22809" fmla="*/ 3992527 w 12191954"/>
              <a:gd name="connsiteY22809" fmla="*/ 1412831 h 4397375"/>
              <a:gd name="connsiteX22810" fmla="*/ 3989882 w 12191954"/>
              <a:gd name="connsiteY22810" fmla="*/ 1408594 h 4397375"/>
              <a:gd name="connsiteX22811" fmla="*/ 3988823 w 12191954"/>
              <a:gd name="connsiteY22811" fmla="*/ 1404357 h 4397375"/>
              <a:gd name="connsiteX22812" fmla="*/ 3988294 w 12191954"/>
              <a:gd name="connsiteY22812" fmla="*/ 1400649 h 4397375"/>
              <a:gd name="connsiteX22813" fmla="*/ 3987765 w 12191954"/>
              <a:gd name="connsiteY22813" fmla="*/ 1397471 h 4397375"/>
              <a:gd name="connsiteX22814" fmla="*/ 3988294 w 12191954"/>
              <a:gd name="connsiteY22814" fmla="*/ 1393764 h 4397375"/>
              <a:gd name="connsiteX22815" fmla="*/ 3989352 w 12191954"/>
              <a:gd name="connsiteY22815" fmla="*/ 1390056 h 4397375"/>
              <a:gd name="connsiteX22816" fmla="*/ 3990411 w 12191954"/>
              <a:gd name="connsiteY22816" fmla="*/ 1387408 h 4397375"/>
              <a:gd name="connsiteX22817" fmla="*/ 3992527 w 12191954"/>
              <a:gd name="connsiteY22817" fmla="*/ 1384230 h 4397375"/>
              <a:gd name="connsiteX22818" fmla="*/ 3996761 w 12191954"/>
              <a:gd name="connsiteY22818" fmla="*/ 1378404 h 4397375"/>
              <a:gd name="connsiteX22819" fmla="*/ 4002053 w 12191954"/>
              <a:gd name="connsiteY22819" fmla="*/ 1373108 h 4397375"/>
              <a:gd name="connsiteX22820" fmla="*/ 4012636 w 12191954"/>
              <a:gd name="connsiteY22820" fmla="*/ 1363044 h 4397375"/>
              <a:gd name="connsiteX22821" fmla="*/ 4001523 w 12191954"/>
              <a:gd name="connsiteY22821" fmla="*/ 1357218 h 4397375"/>
              <a:gd name="connsiteX22822" fmla="*/ 3989352 w 12191954"/>
              <a:gd name="connsiteY22822" fmla="*/ 1351392 h 4397375"/>
              <a:gd name="connsiteX22823" fmla="*/ 3963953 w 12191954"/>
              <a:gd name="connsiteY22823" fmla="*/ 1341858 h 4397375"/>
              <a:gd name="connsiteX22824" fmla="*/ 3950723 w 12191954"/>
              <a:gd name="connsiteY22824" fmla="*/ 1337621 h 4397375"/>
              <a:gd name="connsiteX22825" fmla="*/ 3938024 w 12191954"/>
              <a:gd name="connsiteY22825" fmla="*/ 1331795 h 4397375"/>
              <a:gd name="connsiteX22826" fmla="*/ 3924266 w 12191954"/>
              <a:gd name="connsiteY22826" fmla="*/ 1325969 h 4397375"/>
              <a:gd name="connsiteX22827" fmla="*/ 3910507 w 12191954"/>
              <a:gd name="connsiteY22827" fmla="*/ 1319613 h 4397375"/>
              <a:gd name="connsiteX22828" fmla="*/ 3914741 w 12191954"/>
              <a:gd name="connsiteY22828" fmla="*/ 1314846 h 4397375"/>
              <a:gd name="connsiteX22829" fmla="*/ 3918974 w 12191954"/>
              <a:gd name="connsiteY22829" fmla="*/ 1311139 h 4397375"/>
              <a:gd name="connsiteX22830" fmla="*/ 3922678 w 12191954"/>
              <a:gd name="connsiteY22830" fmla="*/ 1309020 h 4397375"/>
              <a:gd name="connsiteX22831" fmla="*/ 3926383 w 12191954"/>
              <a:gd name="connsiteY22831" fmla="*/ 1306901 h 4397375"/>
              <a:gd name="connsiteX22832" fmla="*/ 3930086 w 12191954"/>
              <a:gd name="connsiteY22832" fmla="*/ 1306372 h 4397375"/>
              <a:gd name="connsiteX22833" fmla="*/ 3933791 w 12191954"/>
              <a:gd name="connsiteY22833" fmla="*/ 1306372 h 4397375"/>
              <a:gd name="connsiteX22834" fmla="*/ 3937494 w 12191954"/>
              <a:gd name="connsiteY22834" fmla="*/ 1306901 h 4397375"/>
              <a:gd name="connsiteX22835" fmla="*/ 3940669 w 12191954"/>
              <a:gd name="connsiteY22835" fmla="*/ 1308490 h 4397375"/>
              <a:gd name="connsiteX22836" fmla="*/ 3944374 w 12191954"/>
              <a:gd name="connsiteY22836" fmla="*/ 1310079 h 4397375"/>
              <a:gd name="connsiteX22837" fmla="*/ 3947549 w 12191954"/>
              <a:gd name="connsiteY22837" fmla="*/ 1312198 h 4397375"/>
              <a:gd name="connsiteX22838" fmla="*/ 3950195 w 12191954"/>
              <a:gd name="connsiteY22838" fmla="*/ 1314846 h 4397375"/>
              <a:gd name="connsiteX22839" fmla="*/ 3953371 w 12191954"/>
              <a:gd name="connsiteY22839" fmla="*/ 1318024 h 4397375"/>
              <a:gd name="connsiteX22840" fmla="*/ 3959190 w 12191954"/>
              <a:gd name="connsiteY22840" fmla="*/ 1324909 h 4397375"/>
              <a:gd name="connsiteX22841" fmla="*/ 3964482 w 12191954"/>
              <a:gd name="connsiteY22841" fmla="*/ 1332854 h 4397375"/>
              <a:gd name="connsiteX22842" fmla="*/ 3967128 w 12191954"/>
              <a:gd name="connsiteY22842" fmla="*/ 1325439 h 4397375"/>
              <a:gd name="connsiteX22843" fmla="*/ 3968714 w 12191954"/>
              <a:gd name="connsiteY22843" fmla="*/ 1318554 h 4397375"/>
              <a:gd name="connsiteX22844" fmla="*/ 3968714 w 12191954"/>
              <a:gd name="connsiteY22844" fmla="*/ 1311139 h 4397375"/>
              <a:gd name="connsiteX22845" fmla="*/ 3968186 w 12191954"/>
              <a:gd name="connsiteY22845" fmla="*/ 1305313 h 4397375"/>
              <a:gd name="connsiteX22846" fmla="*/ 3967128 w 12191954"/>
              <a:gd name="connsiteY22846" fmla="*/ 1302135 h 4397375"/>
              <a:gd name="connsiteX22847" fmla="*/ 3965540 w 12191954"/>
              <a:gd name="connsiteY22847" fmla="*/ 1300016 h 4397375"/>
              <a:gd name="connsiteX22848" fmla="*/ 3964482 w 12191954"/>
              <a:gd name="connsiteY22848" fmla="*/ 1298427 h 4397375"/>
              <a:gd name="connsiteX22849" fmla="*/ 3962895 w 12191954"/>
              <a:gd name="connsiteY22849" fmla="*/ 1296309 h 4397375"/>
              <a:gd name="connsiteX22850" fmla="*/ 3960248 w 12191954"/>
              <a:gd name="connsiteY22850" fmla="*/ 1294720 h 4397375"/>
              <a:gd name="connsiteX22851" fmla="*/ 3958131 w 12191954"/>
              <a:gd name="connsiteY22851" fmla="*/ 1294190 h 4397375"/>
              <a:gd name="connsiteX22852" fmla="*/ 3955485 w 12191954"/>
              <a:gd name="connsiteY22852" fmla="*/ 1293660 h 4397375"/>
              <a:gd name="connsiteX22853" fmla="*/ 3952841 w 12191954"/>
              <a:gd name="connsiteY22853" fmla="*/ 1293660 h 4397375"/>
              <a:gd name="connsiteX22854" fmla="*/ 3952841 w 12191954"/>
              <a:gd name="connsiteY22854" fmla="*/ 1287305 h 4397375"/>
              <a:gd name="connsiteX22855" fmla="*/ 3952841 w 12191954"/>
              <a:gd name="connsiteY22855" fmla="*/ 1282538 h 4397375"/>
              <a:gd name="connsiteX22856" fmla="*/ 3953899 w 12191954"/>
              <a:gd name="connsiteY22856" fmla="*/ 1279360 h 4397375"/>
              <a:gd name="connsiteX22857" fmla="*/ 3954956 w 12191954"/>
              <a:gd name="connsiteY22857" fmla="*/ 1276182 h 4397375"/>
              <a:gd name="connsiteX22858" fmla="*/ 3957074 w 12191954"/>
              <a:gd name="connsiteY22858" fmla="*/ 1274593 h 4397375"/>
              <a:gd name="connsiteX22859" fmla="*/ 3958661 w 12191954"/>
              <a:gd name="connsiteY22859" fmla="*/ 1272474 h 4397375"/>
              <a:gd name="connsiteX22860" fmla="*/ 3962895 w 12191954"/>
              <a:gd name="connsiteY22860" fmla="*/ 1270886 h 4397375"/>
              <a:gd name="connsiteX22861" fmla="*/ 3967657 w 12191954"/>
              <a:gd name="connsiteY22861" fmla="*/ 1269826 h 4397375"/>
              <a:gd name="connsiteX22862" fmla="*/ 3969773 w 12191954"/>
              <a:gd name="connsiteY22862" fmla="*/ 1268767 h 4397375"/>
              <a:gd name="connsiteX22863" fmla="*/ 3971890 w 12191954"/>
              <a:gd name="connsiteY22863" fmla="*/ 1267178 h 4397375"/>
              <a:gd name="connsiteX22864" fmla="*/ 3973477 w 12191954"/>
              <a:gd name="connsiteY22864" fmla="*/ 1265589 h 4397375"/>
              <a:gd name="connsiteX22865" fmla="*/ 3975065 w 12191954"/>
              <a:gd name="connsiteY22865" fmla="*/ 1262941 h 4397375"/>
              <a:gd name="connsiteX22866" fmla="*/ 3975594 w 12191954"/>
              <a:gd name="connsiteY22866" fmla="*/ 1259763 h 4397375"/>
              <a:gd name="connsiteX22867" fmla="*/ 3976653 w 12191954"/>
              <a:gd name="connsiteY22867" fmla="*/ 1254996 h 4397375"/>
              <a:gd name="connsiteX22868" fmla="*/ 3978769 w 12191954"/>
              <a:gd name="connsiteY22868" fmla="*/ 1262941 h 4397375"/>
              <a:gd name="connsiteX22869" fmla="*/ 3981944 w 12191954"/>
              <a:gd name="connsiteY22869" fmla="*/ 1270356 h 4397375"/>
              <a:gd name="connsiteX22870" fmla="*/ 3984060 w 12191954"/>
              <a:gd name="connsiteY22870" fmla="*/ 1276712 h 4397375"/>
              <a:gd name="connsiteX22871" fmla="*/ 3987765 w 12191954"/>
              <a:gd name="connsiteY22871" fmla="*/ 1282008 h 4397375"/>
              <a:gd name="connsiteX22872" fmla="*/ 3990411 w 12191954"/>
              <a:gd name="connsiteY22872" fmla="*/ 1286775 h 4397375"/>
              <a:gd name="connsiteX22873" fmla="*/ 3994115 w 12191954"/>
              <a:gd name="connsiteY22873" fmla="*/ 1291012 h 4397375"/>
              <a:gd name="connsiteX22874" fmla="*/ 3997819 w 12191954"/>
              <a:gd name="connsiteY22874" fmla="*/ 1294190 h 4397375"/>
              <a:gd name="connsiteX22875" fmla="*/ 4002053 w 12191954"/>
              <a:gd name="connsiteY22875" fmla="*/ 1296309 h 4397375"/>
              <a:gd name="connsiteX22876" fmla="*/ 4005228 w 12191954"/>
              <a:gd name="connsiteY22876" fmla="*/ 1298427 h 4397375"/>
              <a:gd name="connsiteX22877" fmla="*/ 4009461 w 12191954"/>
              <a:gd name="connsiteY22877" fmla="*/ 1299486 h 4397375"/>
              <a:gd name="connsiteX22878" fmla="*/ 4014223 w 12191954"/>
              <a:gd name="connsiteY22878" fmla="*/ 1300016 h 4397375"/>
              <a:gd name="connsiteX22879" fmla="*/ 4018457 w 12191954"/>
              <a:gd name="connsiteY22879" fmla="*/ 1300016 h 4397375"/>
              <a:gd name="connsiteX22880" fmla="*/ 4022690 w 12191954"/>
              <a:gd name="connsiteY22880" fmla="*/ 1299486 h 4397375"/>
              <a:gd name="connsiteX22881" fmla="*/ 4027453 w 12191954"/>
              <a:gd name="connsiteY22881" fmla="*/ 1298427 h 4397375"/>
              <a:gd name="connsiteX22882" fmla="*/ 4031686 w 12191954"/>
              <a:gd name="connsiteY22882" fmla="*/ 1296309 h 4397375"/>
              <a:gd name="connsiteX22883" fmla="*/ 4036449 w 12191954"/>
              <a:gd name="connsiteY22883" fmla="*/ 1294190 h 4397375"/>
              <a:gd name="connsiteX22884" fmla="*/ 4034861 w 12191954"/>
              <a:gd name="connsiteY22884" fmla="*/ 1287305 h 4397375"/>
              <a:gd name="connsiteX22885" fmla="*/ 4033803 w 12191954"/>
              <a:gd name="connsiteY22885" fmla="*/ 1280419 h 4397375"/>
              <a:gd name="connsiteX22886" fmla="*/ 4032744 w 12191954"/>
              <a:gd name="connsiteY22886" fmla="*/ 1267178 h 4397375"/>
              <a:gd name="connsiteX22887" fmla="*/ 4024807 w 12191954"/>
              <a:gd name="connsiteY22887" fmla="*/ 1266648 h 4397375"/>
              <a:gd name="connsiteX22888" fmla="*/ 4017398 w 12191954"/>
              <a:gd name="connsiteY22888" fmla="*/ 1265059 h 4397375"/>
              <a:gd name="connsiteX22889" fmla="*/ 4009990 w 12191954"/>
              <a:gd name="connsiteY22889" fmla="*/ 1261882 h 4397375"/>
              <a:gd name="connsiteX22890" fmla="*/ 4007344 w 12191954"/>
              <a:gd name="connsiteY22890" fmla="*/ 1260293 h 4397375"/>
              <a:gd name="connsiteX22891" fmla="*/ 4004169 w 12191954"/>
              <a:gd name="connsiteY22891" fmla="*/ 1257644 h 4397375"/>
              <a:gd name="connsiteX22892" fmla="*/ 4004698 w 12191954"/>
              <a:gd name="connsiteY22892" fmla="*/ 1251818 h 4397375"/>
              <a:gd name="connsiteX22893" fmla="*/ 4006815 w 12191954"/>
              <a:gd name="connsiteY22893" fmla="*/ 1247051 h 4397375"/>
              <a:gd name="connsiteX22894" fmla="*/ 4005228 w 12191954"/>
              <a:gd name="connsiteY22894" fmla="*/ 1247051 h 4397375"/>
              <a:gd name="connsiteX22895" fmla="*/ 4004169 w 12191954"/>
              <a:gd name="connsiteY22895" fmla="*/ 1248111 h 4397375"/>
              <a:gd name="connsiteX22896" fmla="*/ 4003640 w 12191954"/>
              <a:gd name="connsiteY22896" fmla="*/ 1249700 h 4397375"/>
              <a:gd name="connsiteX22897" fmla="*/ 4002582 w 12191954"/>
              <a:gd name="connsiteY22897" fmla="*/ 1251289 h 4397375"/>
              <a:gd name="connsiteX22898" fmla="*/ 4001523 w 12191954"/>
              <a:gd name="connsiteY22898" fmla="*/ 1257644 h 4397375"/>
              <a:gd name="connsiteX22899" fmla="*/ 4000465 w 12191954"/>
              <a:gd name="connsiteY22899" fmla="*/ 1267708 h 4397375"/>
              <a:gd name="connsiteX22900" fmla="*/ 3998348 w 12191954"/>
              <a:gd name="connsiteY22900" fmla="*/ 1266119 h 4397375"/>
              <a:gd name="connsiteX22901" fmla="*/ 3996232 w 12191954"/>
              <a:gd name="connsiteY22901" fmla="*/ 1262941 h 4397375"/>
              <a:gd name="connsiteX22902" fmla="*/ 3994115 w 12191954"/>
              <a:gd name="connsiteY22902" fmla="*/ 1260293 h 4397375"/>
              <a:gd name="connsiteX22903" fmla="*/ 3993057 w 12191954"/>
              <a:gd name="connsiteY22903" fmla="*/ 1256585 h 4397375"/>
              <a:gd name="connsiteX22904" fmla="*/ 3991469 w 12191954"/>
              <a:gd name="connsiteY22904" fmla="*/ 1251818 h 4397375"/>
              <a:gd name="connsiteX22905" fmla="*/ 3990411 w 12191954"/>
              <a:gd name="connsiteY22905" fmla="*/ 1247051 h 4397375"/>
              <a:gd name="connsiteX22906" fmla="*/ 3989352 w 12191954"/>
              <a:gd name="connsiteY22906" fmla="*/ 1235399 h 4397375"/>
              <a:gd name="connsiteX22907" fmla="*/ 3985119 w 12191954"/>
              <a:gd name="connsiteY22907" fmla="*/ 1234870 h 4397375"/>
              <a:gd name="connsiteX22908" fmla="*/ 3983003 w 12191954"/>
              <a:gd name="connsiteY22908" fmla="*/ 1233281 h 4397375"/>
              <a:gd name="connsiteX22909" fmla="*/ 3980356 w 12191954"/>
              <a:gd name="connsiteY22909" fmla="*/ 1232221 h 4397375"/>
              <a:gd name="connsiteX22910" fmla="*/ 3969245 w 12191954"/>
              <a:gd name="connsiteY22910" fmla="*/ 1235929 h 4397375"/>
              <a:gd name="connsiteX22911" fmla="*/ 3958661 w 12191954"/>
              <a:gd name="connsiteY22911" fmla="*/ 1238047 h 4397375"/>
              <a:gd name="connsiteX22912" fmla="*/ 3949136 w 12191954"/>
              <a:gd name="connsiteY22912" fmla="*/ 1239636 h 4397375"/>
              <a:gd name="connsiteX22913" fmla="*/ 3939610 w 12191954"/>
              <a:gd name="connsiteY22913" fmla="*/ 1239636 h 4397375"/>
              <a:gd name="connsiteX22914" fmla="*/ 3930086 w 12191954"/>
              <a:gd name="connsiteY22914" fmla="*/ 1238577 h 4397375"/>
              <a:gd name="connsiteX22915" fmla="*/ 3921620 w 12191954"/>
              <a:gd name="connsiteY22915" fmla="*/ 1236988 h 4397375"/>
              <a:gd name="connsiteX22916" fmla="*/ 3904686 w 12191954"/>
              <a:gd name="connsiteY22916" fmla="*/ 1232751 h 4397375"/>
              <a:gd name="connsiteX22917" fmla="*/ 3903098 w 12191954"/>
              <a:gd name="connsiteY22917" fmla="*/ 1234870 h 4397375"/>
              <a:gd name="connsiteX22918" fmla="*/ 3900981 w 12191954"/>
              <a:gd name="connsiteY22918" fmla="*/ 1235929 h 4397375"/>
              <a:gd name="connsiteX22919" fmla="*/ 3896748 w 12191954"/>
              <a:gd name="connsiteY22919" fmla="*/ 1238047 h 4397375"/>
              <a:gd name="connsiteX22920" fmla="*/ 3891986 w 12191954"/>
              <a:gd name="connsiteY22920" fmla="*/ 1238577 h 4397375"/>
              <a:gd name="connsiteX22921" fmla="*/ 3887223 w 12191954"/>
              <a:gd name="connsiteY22921" fmla="*/ 1238577 h 4397375"/>
              <a:gd name="connsiteX22922" fmla="*/ 3881931 w 12191954"/>
              <a:gd name="connsiteY22922" fmla="*/ 1237518 h 4397375"/>
              <a:gd name="connsiteX22923" fmla="*/ 3877169 w 12191954"/>
              <a:gd name="connsiteY22923" fmla="*/ 1234870 h 4397375"/>
              <a:gd name="connsiteX22924" fmla="*/ 3872407 w 12191954"/>
              <a:gd name="connsiteY22924" fmla="*/ 1231692 h 4397375"/>
              <a:gd name="connsiteX22925" fmla="*/ 3868702 w 12191954"/>
              <a:gd name="connsiteY22925" fmla="*/ 1226925 h 4397375"/>
              <a:gd name="connsiteX22926" fmla="*/ 3861823 w 12191954"/>
              <a:gd name="connsiteY22926" fmla="*/ 1227454 h 4397375"/>
              <a:gd name="connsiteX22927" fmla="*/ 3854944 w 12191954"/>
              <a:gd name="connsiteY22927" fmla="*/ 1227984 h 4397375"/>
              <a:gd name="connsiteX22928" fmla="*/ 3854944 w 12191954"/>
              <a:gd name="connsiteY22928" fmla="*/ 1231692 h 4397375"/>
              <a:gd name="connsiteX22929" fmla="*/ 3852827 w 12191954"/>
              <a:gd name="connsiteY22929" fmla="*/ 1230632 h 4397375"/>
              <a:gd name="connsiteX22930" fmla="*/ 3851239 w 12191954"/>
              <a:gd name="connsiteY22930" fmla="*/ 1230632 h 4397375"/>
              <a:gd name="connsiteX22931" fmla="*/ 3847535 w 12191954"/>
              <a:gd name="connsiteY22931" fmla="*/ 1229573 h 4397375"/>
              <a:gd name="connsiteX22932" fmla="*/ 3840126 w 12191954"/>
              <a:gd name="connsiteY22932" fmla="*/ 1231162 h 4397375"/>
              <a:gd name="connsiteX22933" fmla="*/ 3832189 w 12191954"/>
              <a:gd name="connsiteY22933" fmla="*/ 1233281 h 4397375"/>
              <a:gd name="connsiteX22934" fmla="*/ 3824251 w 12191954"/>
              <a:gd name="connsiteY22934" fmla="*/ 1236988 h 4397375"/>
              <a:gd name="connsiteX22935" fmla="*/ 3815255 w 12191954"/>
              <a:gd name="connsiteY22935" fmla="*/ 1241225 h 4397375"/>
              <a:gd name="connsiteX22936" fmla="*/ 3815255 w 12191954"/>
              <a:gd name="connsiteY22936" fmla="*/ 1231692 h 4397375"/>
              <a:gd name="connsiteX22937" fmla="*/ 3815255 w 12191954"/>
              <a:gd name="connsiteY22937" fmla="*/ 1222688 h 4397375"/>
              <a:gd name="connsiteX22938" fmla="*/ 3801497 w 12191954"/>
              <a:gd name="connsiteY22938" fmla="*/ 1223747 h 4397375"/>
              <a:gd name="connsiteX22939" fmla="*/ 3788797 w 12191954"/>
              <a:gd name="connsiteY22939" fmla="*/ 1224806 h 4397375"/>
              <a:gd name="connsiteX22940" fmla="*/ 3782977 w 12191954"/>
              <a:gd name="connsiteY22940" fmla="*/ 1224806 h 4397375"/>
              <a:gd name="connsiteX22941" fmla="*/ 3777685 w 12191954"/>
              <a:gd name="connsiteY22941" fmla="*/ 1224806 h 4397375"/>
              <a:gd name="connsiteX22942" fmla="*/ 3772394 w 12191954"/>
              <a:gd name="connsiteY22942" fmla="*/ 1223217 h 4397375"/>
              <a:gd name="connsiteX22943" fmla="*/ 3767630 w 12191954"/>
              <a:gd name="connsiteY22943" fmla="*/ 1222158 h 4397375"/>
              <a:gd name="connsiteX22944" fmla="*/ 3762338 w 12191954"/>
              <a:gd name="connsiteY22944" fmla="*/ 1223747 h 4397375"/>
              <a:gd name="connsiteX22945" fmla="*/ 3757046 w 12191954"/>
              <a:gd name="connsiteY22945" fmla="*/ 1225336 h 4397375"/>
              <a:gd name="connsiteX22946" fmla="*/ 3751757 w 12191954"/>
              <a:gd name="connsiteY22946" fmla="*/ 1225866 h 4397375"/>
              <a:gd name="connsiteX22947" fmla="*/ 3745935 w 12191954"/>
              <a:gd name="connsiteY22947" fmla="*/ 1225336 h 4397375"/>
              <a:gd name="connsiteX22948" fmla="*/ 3740643 w 12191954"/>
              <a:gd name="connsiteY22948" fmla="*/ 1223747 h 4397375"/>
              <a:gd name="connsiteX22949" fmla="*/ 3734823 w 12191954"/>
              <a:gd name="connsiteY22949" fmla="*/ 1221628 h 4397375"/>
              <a:gd name="connsiteX22950" fmla="*/ 3729532 w 12191954"/>
              <a:gd name="connsiteY22950" fmla="*/ 1218980 h 4397375"/>
              <a:gd name="connsiteX22951" fmla="*/ 3724240 w 12191954"/>
              <a:gd name="connsiteY22951" fmla="*/ 1216332 h 4397375"/>
              <a:gd name="connsiteX22952" fmla="*/ 3723182 w 12191954"/>
              <a:gd name="connsiteY22952" fmla="*/ 1217921 h 4397375"/>
              <a:gd name="connsiteX22953" fmla="*/ 3723182 w 12191954"/>
              <a:gd name="connsiteY22953" fmla="*/ 1215802 h 4397375"/>
              <a:gd name="connsiteX22954" fmla="*/ 3714715 w 12191954"/>
              <a:gd name="connsiteY22954" fmla="*/ 1208917 h 4397375"/>
              <a:gd name="connsiteX22955" fmla="*/ 3711540 w 12191954"/>
              <a:gd name="connsiteY22955" fmla="*/ 1205739 h 4397375"/>
              <a:gd name="connsiteX22956" fmla="*/ 3707837 w 12191954"/>
              <a:gd name="connsiteY22956" fmla="*/ 1201502 h 4397375"/>
              <a:gd name="connsiteX22957" fmla="*/ 3707307 w 12191954"/>
              <a:gd name="connsiteY22957" fmla="*/ 1210506 h 4397375"/>
              <a:gd name="connsiteX22958" fmla="*/ 3706248 w 12191954"/>
              <a:gd name="connsiteY22958" fmla="*/ 1221628 h 4397375"/>
              <a:gd name="connsiteX22959" fmla="*/ 3704132 w 12191954"/>
              <a:gd name="connsiteY22959" fmla="*/ 1233281 h 4397375"/>
              <a:gd name="connsiteX22960" fmla="*/ 3702545 w 12191954"/>
              <a:gd name="connsiteY22960" fmla="*/ 1239636 h 4397375"/>
              <a:gd name="connsiteX22961" fmla="*/ 3700429 w 12191954"/>
              <a:gd name="connsiteY22961" fmla="*/ 1244933 h 4397375"/>
              <a:gd name="connsiteX22962" fmla="*/ 3698842 w 12191954"/>
              <a:gd name="connsiteY22962" fmla="*/ 1250229 h 4397375"/>
              <a:gd name="connsiteX22963" fmla="*/ 3696723 w 12191954"/>
              <a:gd name="connsiteY22963" fmla="*/ 1254996 h 4397375"/>
              <a:gd name="connsiteX22964" fmla="*/ 3693550 w 12191954"/>
              <a:gd name="connsiteY22964" fmla="*/ 1259233 h 4397375"/>
              <a:gd name="connsiteX22965" fmla="*/ 3689845 w 12191954"/>
              <a:gd name="connsiteY22965" fmla="*/ 1262411 h 4397375"/>
              <a:gd name="connsiteX22966" fmla="*/ 3686670 w 12191954"/>
              <a:gd name="connsiteY22966" fmla="*/ 1265059 h 4397375"/>
              <a:gd name="connsiteX22967" fmla="*/ 3681909 w 12191954"/>
              <a:gd name="connsiteY22967" fmla="*/ 1266648 h 4397375"/>
              <a:gd name="connsiteX22968" fmla="*/ 3677145 w 12191954"/>
              <a:gd name="connsiteY22968" fmla="*/ 1266648 h 4397375"/>
              <a:gd name="connsiteX22969" fmla="*/ 3671853 w 12191954"/>
              <a:gd name="connsiteY22969" fmla="*/ 1266119 h 4397375"/>
              <a:gd name="connsiteX22970" fmla="*/ 3672912 w 12191954"/>
              <a:gd name="connsiteY22970" fmla="*/ 1261352 h 4397375"/>
              <a:gd name="connsiteX22971" fmla="*/ 3673970 w 12191954"/>
              <a:gd name="connsiteY22971" fmla="*/ 1258174 h 4397375"/>
              <a:gd name="connsiteX22972" fmla="*/ 3676617 w 12191954"/>
              <a:gd name="connsiteY22972" fmla="*/ 1256055 h 4397375"/>
              <a:gd name="connsiteX22973" fmla="*/ 3678203 w 12191954"/>
              <a:gd name="connsiteY22973" fmla="*/ 1254466 h 4397375"/>
              <a:gd name="connsiteX22974" fmla="*/ 3680320 w 12191954"/>
              <a:gd name="connsiteY22974" fmla="*/ 1251818 h 4397375"/>
              <a:gd name="connsiteX22975" fmla="*/ 3682437 w 12191954"/>
              <a:gd name="connsiteY22975" fmla="*/ 1249700 h 4397375"/>
              <a:gd name="connsiteX22976" fmla="*/ 3683495 w 12191954"/>
              <a:gd name="connsiteY22976" fmla="*/ 1245462 h 4397375"/>
              <a:gd name="connsiteX22977" fmla="*/ 3683495 w 12191954"/>
              <a:gd name="connsiteY22977" fmla="*/ 1240166 h 4397375"/>
              <a:gd name="connsiteX22978" fmla="*/ 3680850 w 12191954"/>
              <a:gd name="connsiteY22978" fmla="*/ 1245462 h 4397375"/>
              <a:gd name="connsiteX22979" fmla="*/ 3678734 w 12191954"/>
              <a:gd name="connsiteY22979" fmla="*/ 1250229 h 4397375"/>
              <a:gd name="connsiteX22980" fmla="*/ 3676617 w 12191954"/>
              <a:gd name="connsiteY22980" fmla="*/ 1253407 h 4397375"/>
              <a:gd name="connsiteX22981" fmla="*/ 3673970 w 12191954"/>
              <a:gd name="connsiteY22981" fmla="*/ 1256585 h 4397375"/>
              <a:gd name="connsiteX22982" fmla="*/ 3671853 w 12191954"/>
              <a:gd name="connsiteY22982" fmla="*/ 1258174 h 4397375"/>
              <a:gd name="connsiteX22983" fmla="*/ 3669209 w 12191954"/>
              <a:gd name="connsiteY22983" fmla="*/ 1260293 h 4397375"/>
              <a:gd name="connsiteX22984" fmla="*/ 3666033 w 12191954"/>
              <a:gd name="connsiteY22984" fmla="*/ 1261352 h 4397375"/>
              <a:gd name="connsiteX22985" fmla="*/ 3663917 w 12191954"/>
              <a:gd name="connsiteY22985" fmla="*/ 1261882 h 4397375"/>
              <a:gd name="connsiteX22986" fmla="*/ 3661800 w 12191954"/>
              <a:gd name="connsiteY22986" fmla="*/ 1261882 h 4397375"/>
              <a:gd name="connsiteX22987" fmla="*/ 3659155 w 12191954"/>
              <a:gd name="connsiteY22987" fmla="*/ 1261352 h 4397375"/>
              <a:gd name="connsiteX22988" fmla="*/ 3654392 w 12191954"/>
              <a:gd name="connsiteY22988" fmla="*/ 1259763 h 4397375"/>
              <a:gd name="connsiteX22989" fmla="*/ 3649630 w 12191954"/>
              <a:gd name="connsiteY22989" fmla="*/ 1257115 h 4397375"/>
              <a:gd name="connsiteX22990" fmla="*/ 3644867 w 12191954"/>
              <a:gd name="connsiteY22990" fmla="*/ 1254466 h 4397375"/>
              <a:gd name="connsiteX22991" fmla="*/ 3643280 w 12191954"/>
              <a:gd name="connsiteY22991" fmla="*/ 1257644 h 4397375"/>
              <a:gd name="connsiteX22992" fmla="*/ 3642222 w 12191954"/>
              <a:gd name="connsiteY22992" fmla="*/ 1260822 h 4397375"/>
              <a:gd name="connsiteX22993" fmla="*/ 3639575 w 12191954"/>
              <a:gd name="connsiteY22993" fmla="*/ 1264000 h 4397375"/>
              <a:gd name="connsiteX22994" fmla="*/ 3637989 w 12191954"/>
              <a:gd name="connsiteY22994" fmla="*/ 1266119 h 4397375"/>
              <a:gd name="connsiteX22995" fmla="*/ 3635344 w 12191954"/>
              <a:gd name="connsiteY22995" fmla="*/ 1268767 h 4397375"/>
              <a:gd name="connsiteX22996" fmla="*/ 3632697 w 12191954"/>
              <a:gd name="connsiteY22996" fmla="*/ 1269826 h 4397375"/>
              <a:gd name="connsiteX22997" fmla="*/ 3630052 w 12191954"/>
              <a:gd name="connsiteY22997" fmla="*/ 1271415 h 4397375"/>
              <a:gd name="connsiteX22998" fmla="*/ 3627405 w 12191954"/>
              <a:gd name="connsiteY22998" fmla="*/ 1271945 h 4397375"/>
              <a:gd name="connsiteX22999" fmla="*/ 3624230 w 12191954"/>
              <a:gd name="connsiteY22999" fmla="*/ 1272474 h 4397375"/>
              <a:gd name="connsiteX23000" fmla="*/ 3621585 w 12191954"/>
              <a:gd name="connsiteY23000" fmla="*/ 1271945 h 4397375"/>
              <a:gd name="connsiteX23001" fmla="*/ 3619469 w 12191954"/>
              <a:gd name="connsiteY23001" fmla="*/ 1271415 h 4397375"/>
              <a:gd name="connsiteX23002" fmla="*/ 3616822 w 12191954"/>
              <a:gd name="connsiteY23002" fmla="*/ 1270356 h 4397375"/>
              <a:gd name="connsiteX23003" fmla="*/ 3614705 w 12191954"/>
              <a:gd name="connsiteY23003" fmla="*/ 1268767 h 4397375"/>
              <a:gd name="connsiteX23004" fmla="*/ 3613119 w 12191954"/>
              <a:gd name="connsiteY23004" fmla="*/ 1266119 h 4397375"/>
              <a:gd name="connsiteX23005" fmla="*/ 3611002 w 12191954"/>
              <a:gd name="connsiteY23005" fmla="*/ 1262941 h 4397375"/>
              <a:gd name="connsiteX23006" fmla="*/ 3609944 w 12191954"/>
              <a:gd name="connsiteY23006" fmla="*/ 1259233 h 4397375"/>
              <a:gd name="connsiteX23007" fmla="*/ 3605182 w 12191954"/>
              <a:gd name="connsiteY23007" fmla="*/ 1254996 h 4397375"/>
              <a:gd name="connsiteX23008" fmla="*/ 3600419 w 12191954"/>
              <a:gd name="connsiteY23008" fmla="*/ 1250229 h 4397375"/>
              <a:gd name="connsiteX23009" fmla="*/ 3595657 w 12191954"/>
              <a:gd name="connsiteY23009" fmla="*/ 1244403 h 4397375"/>
              <a:gd name="connsiteX23010" fmla="*/ 3591424 w 12191954"/>
              <a:gd name="connsiteY23010" fmla="*/ 1237518 h 4397375"/>
              <a:gd name="connsiteX23011" fmla="*/ 3588249 w 12191954"/>
              <a:gd name="connsiteY23011" fmla="*/ 1229573 h 4397375"/>
              <a:gd name="connsiteX23012" fmla="*/ 3585602 w 12191954"/>
              <a:gd name="connsiteY23012" fmla="*/ 1220039 h 4397375"/>
              <a:gd name="connsiteX23013" fmla="*/ 3584015 w 12191954"/>
              <a:gd name="connsiteY23013" fmla="*/ 1208387 h 4397375"/>
              <a:gd name="connsiteX23014" fmla="*/ 3582427 w 12191954"/>
              <a:gd name="connsiteY23014" fmla="*/ 1195676 h 4397375"/>
              <a:gd name="connsiteX23015" fmla="*/ 3578196 w 12191954"/>
              <a:gd name="connsiteY23015" fmla="*/ 1193557 h 4397375"/>
              <a:gd name="connsiteX23016" fmla="*/ 3574490 w 12191954"/>
              <a:gd name="connsiteY23016" fmla="*/ 1190379 h 4397375"/>
              <a:gd name="connsiteX23017" fmla="*/ 3570787 w 12191954"/>
              <a:gd name="connsiteY23017" fmla="*/ 1186142 h 4397375"/>
              <a:gd name="connsiteX23018" fmla="*/ 3569729 w 12191954"/>
              <a:gd name="connsiteY23018" fmla="*/ 1183494 h 4397375"/>
              <a:gd name="connsiteX23019" fmla="*/ 3568671 w 12191954"/>
              <a:gd name="connsiteY23019" fmla="*/ 1181375 h 4397375"/>
              <a:gd name="connsiteX23020" fmla="*/ 3566024 w 12191954"/>
              <a:gd name="connsiteY23020" fmla="*/ 1181375 h 4397375"/>
              <a:gd name="connsiteX23021" fmla="*/ 3562849 w 12191954"/>
              <a:gd name="connsiteY23021" fmla="*/ 1179786 h 4397375"/>
              <a:gd name="connsiteX23022" fmla="*/ 3552265 w 12191954"/>
              <a:gd name="connsiteY23022" fmla="*/ 1174490 h 4397375"/>
              <a:gd name="connsiteX23023" fmla="*/ 3552265 w 12191954"/>
              <a:gd name="connsiteY23023" fmla="*/ 1136355 h 4397375"/>
              <a:gd name="connsiteX23024" fmla="*/ 3554912 w 12191954"/>
              <a:gd name="connsiteY23024" fmla="*/ 1136355 h 4397375"/>
              <a:gd name="connsiteX23025" fmla="*/ 3557029 w 12191954"/>
              <a:gd name="connsiteY23025" fmla="*/ 1136355 h 4397375"/>
              <a:gd name="connsiteX23026" fmla="*/ 3559145 w 12191954"/>
              <a:gd name="connsiteY23026" fmla="*/ 1135296 h 4397375"/>
              <a:gd name="connsiteX23027" fmla="*/ 3560732 w 12191954"/>
              <a:gd name="connsiteY23027" fmla="*/ 1133707 h 4397375"/>
              <a:gd name="connsiteX23028" fmla="*/ 3561790 w 12191954"/>
              <a:gd name="connsiteY23028" fmla="*/ 1132118 h 4397375"/>
              <a:gd name="connsiteX23029" fmla="*/ 3562849 w 12191954"/>
              <a:gd name="connsiteY23029" fmla="*/ 1129470 h 4397375"/>
              <a:gd name="connsiteX23030" fmla="*/ 3564437 w 12191954"/>
              <a:gd name="connsiteY23030" fmla="*/ 1123114 h 4397375"/>
              <a:gd name="connsiteX23031" fmla="*/ 3568671 w 12191954"/>
              <a:gd name="connsiteY23031" fmla="*/ 1130529 h 4397375"/>
              <a:gd name="connsiteX23032" fmla="*/ 3571315 w 12191954"/>
              <a:gd name="connsiteY23032" fmla="*/ 1140063 h 4397375"/>
              <a:gd name="connsiteX23033" fmla="*/ 3573962 w 12191954"/>
              <a:gd name="connsiteY23033" fmla="*/ 1151185 h 4397375"/>
              <a:gd name="connsiteX23034" fmla="*/ 3576079 w 12191954"/>
              <a:gd name="connsiteY23034" fmla="*/ 1161778 h 4397375"/>
              <a:gd name="connsiteX23035" fmla="*/ 3581369 w 12191954"/>
              <a:gd name="connsiteY23035" fmla="*/ 1155952 h 4397375"/>
              <a:gd name="connsiteX23036" fmla="*/ 3586660 w 12191954"/>
              <a:gd name="connsiteY23036" fmla="*/ 1149596 h 4397375"/>
              <a:gd name="connsiteX23037" fmla="*/ 3593010 w 12191954"/>
              <a:gd name="connsiteY23037" fmla="*/ 1144300 h 4397375"/>
              <a:gd name="connsiteX23038" fmla="*/ 3598302 w 12191954"/>
              <a:gd name="connsiteY23038" fmla="*/ 1139533 h 4397375"/>
              <a:gd name="connsiteX23039" fmla="*/ 3603594 w 12191954"/>
              <a:gd name="connsiteY23039" fmla="*/ 1136355 h 4397375"/>
              <a:gd name="connsiteX23040" fmla="*/ 3608885 w 12191954"/>
              <a:gd name="connsiteY23040" fmla="*/ 1132648 h 4397375"/>
              <a:gd name="connsiteX23041" fmla="*/ 3614177 w 12191954"/>
              <a:gd name="connsiteY23041" fmla="*/ 1129470 h 4397375"/>
              <a:gd name="connsiteX23042" fmla="*/ 3619469 w 12191954"/>
              <a:gd name="connsiteY23042" fmla="*/ 1127351 h 4397375"/>
              <a:gd name="connsiteX23043" fmla="*/ 3624760 w 12191954"/>
              <a:gd name="connsiteY23043" fmla="*/ 1125233 h 4397375"/>
              <a:gd name="connsiteX23044" fmla="*/ 3630052 w 12191954"/>
              <a:gd name="connsiteY23044" fmla="*/ 1124173 h 4397375"/>
              <a:gd name="connsiteX23045" fmla="*/ 3635344 w 12191954"/>
              <a:gd name="connsiteY23045" fmla="*/ 1123114 h 4397375"/>
              <a:gd name="connsiteX23046" fmla="*/ 3640634 w 12191954"/>
              <a:gd name="connsiteY23046" fmla="*/ 1122585 h 4397375"/>
              <a:gd name="connsiteX23047" fmla="*/ 3651217 w 12191954"/>
              <a:gd name="connsiteY23047" fmla="*/ 1122055 h 4397375"/>
              <a:gd name="connsiteX23048" fmla="*/ 3662330 w 12191954"/>
              <a:gd name="connsiteY23048" fmla="*/ 1123114 h 4397375"/>
              <a:gd name="connsiteX23049" fmla="*/ 3666033 w 12191954"/>
              <a:gd name="connsiteY23049" fmla="*/ 1119407 h 4397375"/>
              <a:gd name="connsiteX23050" fmla="*/ 3670267 w 12191954"/>
              <a:gd name="connsiteY23050" fmla="*/ 1117288 h 4397375"/>
              <a:gd name="connsiteX23051" fmla="*/ 3675559 w 12191954"/>
              <a:gd name="connsiteY23051" fmla="*/ 1115169 h 4397375"/>
              <a:gd name="connsiteX23052" fmla="*/ 3681909 w 12191954"/>
              <a:gd name="connsiteY23052" fmla="*/ 1114640 h 4397375"/>
              <a:gd name="connsiteX23053" fmla="*/ 3680320 w 12191954"/>
              <a:gd name="connsiteY23053" fmla="*/ 1126822 h 4397375"/>
              <a:gd name="connsiteX23054" fmla="*/ 3697253 w 12191954"/>
              <a:gd name="connsiteY23054" fmla="*/ 1131589 h 4397375"/>
              <a:gd name="connsiteX23055" fmla="*/ 3713657 w 12191954"/>
              <a:gd name="connsiteY23055" fmla="*/ 1136885 h 4397375"/>
              <a:gd name="connsiteX23056" fmla="*/ 3714187 w 12191954"/>
              <a:gd name="connsiteY23056" fmla="*/ 1144300 h 4397375"/>
              <a:gd name="connsiteX23057" fmla="*/ 3713657 w 12191954"/>
              <a:gd name="connsiteY23057" fmla="*/ 1150126 h 4397375"/>
              <a:gd name="connsiteX23058" fmla="*/ 3713129 w 12191954"/>
              <a:gd name="connsiteY23058" fmla="*/ 1154363 h 4397375"/>
              <a:gd name="connsiteX23059" fmla="*/ 3711540 w 12191954"/>
              <a:gd name="connsiteY23059" fmla="*/ 1157541 h 4397375"/>
              <a:gd name="connsiteX23060" fmla="*/ 3709423 w 12191954"/>
              <a:gd name="connsiteY23060" fmla="*/ 1159660 h 4397375"/>
              <a:gd name="connsiteX23061" fmla="*/ 3707307 w 12191954"/>
              <a:gd name="connsiteY23061" fmla="*/ 1161249 h 4397375"/>
              <a:gd name="connsiteX23062" fmla="*/ 3704662 w 12191954"/>
              <a:gd name="connsiteY23062" fmla="*/ 1162308 h 4397375"/>
              <a:gd name="connsiteX23063" fmla="*/ 3702015 w 12191954"/>
              <a:gd name="connsiteY23063" fmla="*/ 1162838 h 4397375"/>
              <a:gd name="connsiteX23064" fmla="*/ 3702015 w 12191954"/>
              <a:gd name="connsiteY23064" fmla="*/ 1167604 h 4397375"/>
              <a:gd name="connsiteX23065" fmla="*/ 3702545 w 12191954"/>
              <a:gd name="connsiteY23065" fmla="*/ 1170782 h 4397375"/>
              <a:gd name="connsiteX23066" fmla="*/ 3703073 w 12191954"/>
              <a:gd name="connsiteY23066" fmla="*/ 1173431 h 4397375"/>
              <a:gd name="connsiteX23067" fmla="*/ 3704662 w 12191954"/>
              <a:gd name="connsiteY23067" fmla="*/ 1175549 h 4397375"/>
              <a:gd name="connsiteX23068" fmla="*/ 3706248 w 12191954"/>
              <a:gd name="connsiteY23068" fmla="*/ 1176608 h 4397375"/>
              <a:gd name="connsiteX23069" fmla="*/ 3707837 w 12191954"/>
              <a:gd name="connsiteY23069" fmla="*/ 1177668 h 4397375"/>
              <a:gd name="connsiteX23070" fmla="*/ 3709954 w 12191954"/>
              <a:gd name="connsiteY23070" fmla="*/ 1177668 h 4397375"/>
              <a:gd name="connsiteX23071" fmla="*/ 3712070 w 12191954"/>
              <a:gd name="connsiteY23071" fmla="*/ 1177668 h 4397375"/>
              <a:gd name="connsiteX23072" fmla="*/ 3716832 w 12191954"/>
              <a:gd name="connsiteY23072" fmla="*/ 1176608 h 4397375"/>
              <a:gd name="connsiteX23073" fmla="*/ 3721595 w 12191954"/>
              <a:gd name="connsiteY23073" fmla="*/ 1176079 h 4397375"/>
              <a:gd name="connsiteX23074" fmla="*/ 3726357 w 12191954"/>
              <a:gd name="connsiteY23074" fmla="*/ 1174490 h 4397375"/>
              <a:gd name="connsiteX23075" fmla="*/ 3728473 w 12191954"/>
              <a:gd name="connsiteY23075" fmla="*/ 1175549 h 4397375"/>
              <a:gd name="connsiteX23076" fmla="*/ 3730060 w 12191954"/>
              <a:gd name="connsiteY23076" fmla="*/ 1176079 h 4397375"/>
              <a:gd name="connsiteX23077" fmla="*/ 3729532 w 12191954"/>
              <a:gd name="connsiteY23077" fmla="*/ 1172901 h 4397375"/>
              <a:gd name="connsiteX23078" fmla="*/ 3728473 w 12191954"/>
              <a:gd name="connsiteY23078" fmla="*/ 1170782 h 4397375"/>
              <a:gd name="connsiteX23079" fmla="*/ 3726885 w 12191954"/>
              <a:gd name="connsiteY23079" fmla="*/ 1168134 h 4397375"/>
              <a:gd name="connsiteX23080" fmla="*/ 3723182 w 12191954"/>
              <a:gd name="connsiteY23080" fmla="*/ 1166545 h 4397375"/>
              <a:gd name="connsiteX23081" fmla="*/ 3723710 w 12191954"/>
              <a:gd name="connsiteY23081" fmla="*/ 1163897 h 4397375"/>
              <a:gd name="connsiteX23082" fmla="*/ 3724240 w 12191954"/>
              <a:gd name="connsiteY23082" fmla="*/ 1162308 h 4397375"/>
              <a:gd name="connsiteX23083" fmla="*/ 3722654 w 12191954"/>
              <a:gd name="connsiteY23083" fmla="*/ 1158071 h 4397375"/>
              <a:gd name="connsiteX23084" fmla="*/ 3721065 w 12191954"/>
              <a:gd name="connsiteY23084" fmla="*/ 1153304 h 4397375"/>
              <a:gd name="connsiteX23085" fmla="*/ 3719479 w 12191954"/>
              <a:gd name="connsiteY23085" fmla="*/ 1146948 h 4397375"/>
              <a:gd name="connsiteX23086" fmla="*/ 3719479 w 12191954"/>
              <a:gd name="connsiteY23086" fmla="*/ 1137944 h 4397375"/>
              <a:gd name="connsiteX23087" fmla="*/ 3716303 w 12191954"/>
              <a:gd name="connsiteY23087" fmla="*/ 1137944 h 4397375"/>
              <a:gd name="connsiteX23088" fmla="*/ 3713657 w 12191954"/>
              <a:gd name="connsiteY23088" fmla="*/ 1136885 h 4397375"/>
              <a:gd name="connsiteX23089" fmla="*/ 3712598 w 12191954"/>
              <a:gd name="connsiteY23089" fmla="*/ 1136355 h 4397375"/>
              <a:gd name="connsiteX23090" fmla="*/ 3708895 w 12191954"/>
              <a:gd name="connsiteY23090" fmla="*/ 1132648 h 4397375"/>
              <a:gd name="connsiteX23091" fmla="*/ 3705190 w 12191954"/>
              <a:gd name="connsiteY23091" fmla="*/ 1127881 h 4397375"/>
              <a:gd name="connsiteX23092" fmla="*/ 3705190 w 12191954"/>
              <a:gd name="connsiteY23092" fmla="*/ 1119407 h 4397375"/>
              <a:gd name="connsiteX23093" fmla="*/ 3705190 w 12191954"/>
              <a:gd name="connsiteY23093" fmla="*/ 1109873 h 4397375"/>
              <a:gd name="connsiteX23094" fmla="*/ 3706248 w 12191954"/>
              <a:gd name="connsiteY23094" fmla="*/ 1090276 h 4397375"/>
              <a:gd name="connsiteX23095" fmla="*/ 3706248 w 12191954"/>
              <a:gd name="connsiteY23095" fmla="*/ 1081272 h 4397375"/>
              <a:gd name="connsiteX23096" fmla="*/ 3705190 w 12191954"/>
              <a:gd name="connsiteY23096" fmla="*/ 1073327 h 4397375"/>
              <a:gd name="connsiteX23097" fmla="*/ 3704132 w 12191954"/>
              <a:gd name="connsiteY23097" fmla="*/ 1066442 h 4397375"/>
              <a:gd name="connsiteX23098" fmla="*/ 3703604 w 12191954"/>
              <a:gd name="connsiteY23098" fmla="*/ 1064323 h 4397375"/>
              <a:gd name="connsiteX23099" fmla="*/ 3702015 w 12191954"/>
              <a:gd name="connsiteY23099" fmla="*/ 1063264 h 4397375"/>
              <a:gd name="connsiteX23100" fmla="*/ 3698842 w 12191954"/>
              <a:gd name="connsiteY23100" fmla="*/ 1061146 h 4397375"/>
              <a:gd name="connsiteX23101" fmla="*/ 3696723 w 12191954"/>
              <a:gd name="connsiteY23101" fmla="*/ 1061675 h 4397375"/>
              <a:gd name="connsiteX23102" fmla="*/ 3693550 w 12191954"/>
              <a:gd name="connsiteY23102" fmla="*/ 1063264 h 4397375"/>
              <a:gd name="connsiteX23103" fmla="*/ 3694078 w 12191954"/>
              <a:gd name="connsiteY23103" fmla="*/ 1061675 h 4397375"/>
              <a:gd name="connsiteX23104" fmla="*/ 3694609 w 12191954"/>
              <a:gd name="connsiteY23104" fmla="*/ 1061146 h 4397375"/>
              <a:gd name="connsiteX23105" fmla="*/ 3696195 w 12191954"/>
              <a:gd name="connsiteY23105" fmla="*/ 1059557 h 4397375"/>
              <a:gd name="connsiteX23106" fmla="*/ 3689845 w 12191954"/>
              <a:gd name="connsiteY23106" fmla="*/ 1058497 h 4397375"/>
              <a:gd name="connsiteX23107" fmla="*/ 3682967 w 12191954"/>
              <a:gd name="connsiteY23107" fmla="*/ 1057968 h 4397375"/>
              <a:gd name="connsiteX23108" fmla="*/ 3676617 w 12191954"/>
              <a:gd name="connsiteY23108" fmla="*/ 1058497 h 4397375"/>
              <a:gd name="connsiteX23109" fmla="*/ 3669209 w 12191954"/>
              <a:gd name="connsiteY23109" fmla="*/ 1059027 h 4397375"/>
              <a:gd name="connsiteX23110" fmla="*/ 3655450 w 12191954"/>
              <a:gd name="connsiteY23110" fmla="*/ 1060086 h 4397375"/>
              <a:gd name="connsiteX23111" fmla="*/ 3648572 w 12191954"/>
              <a:gd name="connsiteY23111" fmla="*/ 1060086 h 4397375"/>
              <a:gd name="connsiteX23112" fmla="*/ 3642750 w 12191954"/>
              <a:gd name="connsiteY23112" fmla="*/ 1059027 h 4397375"/>
              <a:gd name="connsiteX23113" fmla="*/ 3643808 w 12191954"/>
              <a:gd name="connsiteY23113" fmla="*/ 1053201 h 4397375"/>
              <a:gd name="connsiteX23114" fmla="*/ 3644867 w 12191954"/>
              <a:gd name="connsiteY23114" fmla="*/ 1048434 h 4397375"/>
              <a:gd name="connsiteX23115" fmla="*/ 3646455 w 12191954"/>
              <a:gd name="connsiteY23115" fmla="*/ 1043667 h 4397375"/>
              <a:gd name="connsiteX23116" fmla="*/ 3648572 w 12191954"/>
              <a:gd name="connsiteY23116" fmla="*/ 1039960 h 4397375"/>
              <a:gd name="connsiteX23117" fmla="*/ 3650689 w 12191954"/>
              <a:gd name="connsiteY23117" fmla="*/ 1036782 h 4397375"/>
              <a:gd name="connsiteX23118" fmla="*/ 3653864 w 12191954"/>
              <a:gd name="connsiteY23118" fmla="*/ 1034663 h 4397375"/>
              <a:gd name="connsiteX23119" fmla="*/ 3657039 w 12191954"/>
              <a:gd name="connsiteY23119" fmla="*/ 1033604 h 4397375"/>
              <a:gd name="connsiteX23120" fmla="*/ 3660214 w 12191954"/>
              <a:gd name="connsiteY23120" fmla="*/ 1033604 h 4397375"/>
              <a:gd name="connsiteX23121" fmla="*/ 3655450 w 12191954"/>
              <a:gd name="connsiteY23121" fmla="*/ 1028837 h 4397375"/>
              <a:gd name="connsiteX23122" fmla="*/ 3650159 w 12191954"/>
              <a:gd name="connsiteY23122" fmla="*/ 1024600 h 4397375"/>
              <a:gd name="connsiteX23123" fmla="*/ 3644339 w 12191954"/>
              <a:gd name="connsiteY23123" fmla="*/ 1021422 h 4397375"/>
              <a:gd name="connsiteX23124" fmla="*/ 3638519 w 12191954"/>
              <a:gd name="connsiteY23124" fmla="*/ 1019303 h 4397375"/>
              <a:gd name="connsiteX23125" fmla="*/ 3631639 w 12191954"/>
              <a:gd name="connsiteY23125" fmla="*/ 1017185 h 4397375"/>
              <a:gd name="connsiteX23126" fmla="*/ 3625289 w 12191954"/>
              <a:gd name="connsiteY23126" fmla="*/ 1016655 h 4397375"/>
              <a:gd name="connsiteX23127" fmla="*/ 3618939 w 12191954"/>
              <a:gd name="connsiteY23127" fmla="*/ 1016655 h 4397375"/>
              <a:gd name="connsiteX23128" fmla="*/ 3613119 w 12191954"/>
              <a:gd name="connsiteY23128" fmla="*/ 1018244 h 4397375"/>
              <a:gd name="connsiteX23129" fmla="*/ 3606240 w 12191954"/>
              <a:gd name="connsiteY23129" fmla="*/ 1019833 h 4397375"/>
              <a:gd name="connsiteX23130" fmla="*/ 3599890 w 12191954"/>
              <a:gd name="connsiteY23130" fmla="*/ 1021952 h 4397375"/>
              <a:gd name="connsiteX23131" fmla="*/ 3594069 w 12191954"/>
              <a:gd name="connsiteY23131" fmla="*/ 1025130 h 4397375"/>
              <a:gd name="connsiteX23132" fmla="*/ 3588777 w 12191954"/>
              <a:gd name="connsiteY23132" fmla="*/ 1029367 h 4397375"/>
              <a:gd name="connsiteX23133" fmla="*/ 3583485 w 12191954"/>
              <a:gd name="connsiteY23133" fmla="*/ 1034134 h 4397375"/>
              <a:gd name="connsiteX23134" fmla="*/ 3578724 w 12191954"/>
              <a:gd name="connsiteY23134" fmla="*/ 1039430 h 4397375"/>
              <a:gd name="connsiteX23135" fmla="*/ 3574490 w 12191954"/>
              <a:gd name="connsiteY23135" fmla="*/ 1045256 h 4397375"/>
              <a:gd name="connsiteX23136" fmla="*/ 3570787 w 12191954"/>
              <a:gd name="connsiteY23136" fmla="*/ 1052671 h 4397375"/>
              <a:gd name="connsiteX23137" fmla="*/ 3570257 w 12191954"/>
              <a:gd name="connsiteY23137" fmla="*/ 1043138 h 4397375"/>
              <a:gd name="connsiteX23138" fmla="*/ 3569199 w 12191954"/>
              <a:gd name="connsiteY23138" fmla="*/ 1035723 h 4397375"/>
              <a:gd name="connsiteX23139" fmla="*/ 3567612 w 12191954"/>
              <a:gd name="connsiteY23139" fmla="*/ 1033604 h 4397375"/>
              <a:gd name="connsiteX23140" fmla="*/ 3566554 w 12191954"/>
              <a:gd name="connsiteY23140" fmla="*/ 1030956 h 4397375"/>
              <a:gd name="connsiteX23141" fmla="*/ 3564965 w 12191954"/>
              <a:gd name="connsiteY23141" fmla="*/ 1028837 h 4397375"/>
              <a:gd name="connsiteX23142" fmla="*/ 3563907 w 12191954"/>
              <a:gd name="connsiteY23142" fmla="*/ 1027248 h 4397375"/>
              <a:gd name="connsiteX23143" fmla="*/ 3559674 w 12191954"/>
              <a:gd name="connsiteY23143" fmla="*/ 1025130 h 4397375"/>
              <a:gd name="connsiteX23144" fmla="*/ 3555970 w 12191954"/>
              <a:gd name="connsiteY23144" fmla="*/ 1024070 h 4397375"/>
              <a:gd name="connsiteX23145" fmla="*/ 3551207 w 12191954"/>
              <a:gd name="connsiteY23145" fmla="*/ 1023541 h 4397375"/>
              <a:gd name="connsiteX23146" fmla="*/ 3546445 w 12191954"/>
              <a:gd name="connsiteY23146" fmla="*/ 1022481 h 4397375"/>
              <a:gd name="connsiteX23147" fmla="*/ 3542212 w 12191954"/>
              <a:gd name="connsiteY23147" fmla="*/ 1022481 h 4397375"/>
              <a:gd name="connsiteX23148" fmla="*/ 3537450 w 12191954"/>
              <a:gd name="connsiteY23148" fmla="*/ 1021952 h 4397375"/>
              <a:gd name="connsiteX23149" fmla="*/ 3533217 w 12191954"/>
              <a:gd name="connsiteY23149" fmla="*/ 1020892 h 4397375"/>
              <a:gd name="connsiteX23150" fmla="*/ 3530042 w 12191954"/>
              <a:gd name="connsiteY23150" fmla="*/ 1018774 h 4397375"/>
              <a:gd name="connsiteX23151" fmla="*/ 3527925 w 12191954"/>
              <a:gd name="connsiteY23151" fmla="*/ 1016655 h 4397375"/>
              <a:gd name="connsiteX23152" fmla="*/ 3526867 w 12191954"/>
              <a:gd name="connsiteY23152" fmla="*/ 1015066 h 4397375"/>
              <a:gd name="connsiteX23153" fmla="*/ 3525808 w 12191954"/>
              <a:gd name="connsiteY23153" fmla="*/ 1012418 h 4397375"/>
              <a:gd name="connsiteX23154" fmla="*/ 3524750 w 12191954"/>
              <a:gd name="connsiteY23154" fmla="*/ 1009770 h 4397375"/>
              <a:gd name="connsiteX23155" fmla="*/ 3523162 w 12191954"/>
              <a:gd name="connsiteY23155" fmla="*/ 1002884 h 4397375"/>
              <a:gd name="connsiteX23156" fmla="*/ 3522633 w 12191954"/>
              <a:gd name="connsiteY23156" fmla="*/ 993880 h 4397375"/>
              <a:gd name="connsiteX23157" fmla="*/ 3525278 w 12191954"/>
              <a:gd name="connsiteY23157" fmla="*/ 995999 h 4397375"/>
              <a:gd name="connsiteX23158" fmla="*/ 3526867 w 12191954"/>
              <a:gd name="connsiteY23158" fmla="*/ 997588 h 4397375"/>
              <a:gd name="connsiteX23159" fmla="*/ 3529512 w 12191954"/>
              <a:gd name="connsiteY23159" fmla="*/ 999177 h 4397375"/>
              <a:gd name="connsiteX23160" fmla="*/ 3531628 w 12191954"/>
              <a:gd name="connsiteY23160" fmla="*/ 999707 h 4397375"/>
              <a:gd name="connsiteX23161" fmla="*/ 3534275 w 12191954"/>
              <a:gd name="connsiteY23161" fmla="*/ 1000236 h 4397375"/>
              <a:gd name="connsiteX23162" fmla="*/ 3536392 w 12191954"/>
              <a:gd name="connsiteY23162" fmla="*/ 1000766 h 4397375"/>
              <a:gd name="connsiteX23163" fmla="*/ 3541154 w 12191954"/>
              <a:gd name="connsiteY23163" fmla="*/ 999707 h 4397375"/>
              <a:gd name="connsiteX23164" fmla="*/ 3545917 w 12191954"/>
              <a:gd name="connsiteY23164" fmla="*/ 998647 h 4397375"/>
              <a:gd name="connsiteX23165" fmla="*/ 3550679 w 12191954"/>
              <a:gd name="connsiteY23165" fmla="*/ 995999 h 4397375"/>
              <a:gd name="connsiteX23166" fmla="*/ 3560732 w 12191954"/>
              <a:gd name="connsiteY23166" fmla="*/ 990703 h 4397375"/>
              <a:gd name="connsiteX23167" fmla="*/ 3566024 w 12191954"/>
              <a:gd name="connsiteY23167" fmla="*/ 989114 h 4397375"/>
              <a:gd name="connsiteX23168" fmla="*/ 3570787 w 12191954"/>
              <a:gd name="connsiteY23168" fmla="*/ 986995 h 4397375"/>
              <a:gd name="connsiteX23169" fmla="*/ 3575549 w 12191954"/>
              <a:gd name="connsiteY23169" fmla="*/ 985936 h 4397375"/>
              <a:gd name="connsiteX23170" fmla="*/ 3577137 w 12191954"/>
              <a:gd name="connsiteY23170" fmla="*/ 986465 h 4397375"/>
              <a:gd name="connsiteX23171" fmla="*/ 3579782 w 12191954"/>
              <a:gd name="connsiteY23171" fmla="*/ 986465 h 4397375"/>
              <a:gd name="connsiteX23172" fmla="*/ 3581899 w 12191954"/>
              <a:gd name="connsiteY23172" fmla="*/ 987525 h 4397375"/>
              <a:gd name="connsiteX23173" fmla="*/ 3584015 w 12191954"/>
              <a:gd name="connsiteY23173" fmla="*/ 989114 h 4397375"/>
              <a:gd name="connsiteX23174" fmla="*/ 3586132 w 12191954"/>
              <a:gd name="connsiteY23174" fmla="*/ 990173 h 4397375"/>
              <a:gd name="connsiteX23175" fmla="*/ 3588249 w 12191954"/>
              <a:gd name="connsiteY23175" fmla="*/ 992291 h 4397375"/>
              <a:gd name="connsiteX23176" fmla="*/ 3589835 w 12191954"/>
              <a:gd name="connsiteY23176" fmla="*/ 995469 h 4397375"/>
              <a:gd name="connsiteX23177" fmla="*/ 3591424 w 12191954"/>
              <a:gd name="connsiteY23177" fmla="*/ 998647 h 4397375"/>
              <a:gd name="connsiteX23178" fmla="*/ 3594599 w 12191954"/>
              <a:gd name="connsiteY23178" fmla="*/ 1006592 h 4397375"/>
              <a:gd name="connsiteX23179" fmla="*/ 3599360 w 12191954"/>
              <a:gd name="connsiteY23179" fmla="*/ 1006592 h 4397375"/>
              <a:gd name="connsiteX23180" fmla="*/ 3603065 w 12191954"/>
              <a:gd name="connsiteY23180" fmla="*/ 1005533 h 4397375"/>
              <a:gd name="connsiteX23181" fmla="*/ 3606240 w 12191954"/>
              <a:gd name="connsiteY23181" fmla="*/ 1003944 h 4397375"/>
              <a:gd name="connsiteX23182" fmla="*/ 3609944 w 12191954"/>
              <a:gd name="connsiteY23182" fmla="*/ 1000766 h 4397375"/>
              <a:gd name="connsiteX23183" fmla="*/ 3612589 w 12191954"/>
              <a:gd name="connsiteY23183" fmla="*/ 997058 h 4397375"/>
              <a:gd name="connsiteX23184" fmla="*/ 3615235 w 12191954"/>
              <a:gd name="connsiteY23184" fmla="*/ 992821 h 4397375"/>
              <a:gd name="connsiteX23185" fmla="*/ 3617880 w 12191954"/>
              <a:gd name="connsiteY23185" fmla="*/ 988054 h 4397375"/>
              <a:gd name="connsiteX23186" fmla="*/ 3619469 w 12191954"/>
              <a:gd name="connsiteY23186" fmla="*/ 982758 h 4397375"/>
              <a:gd name="connsiteX23187" fmla="*/ 3623172 w 12191954"/>
              <a:gd name="connsiteY23187" fmla="*/ 971106 h 4397375"/>
              <a:gd name="connsiteX23188" fmla="*/ 3625819 w 12191954"/>
              <a:gd name="connsiteY23188" fmla="*/ 957864 h 4397375"/>
              <a:gd name="connsiteX23189" fmla="*/ 3630580 w 12191954"/>
              <a:gd name="connsiteY23189" fmla="*/ 929264 h 4397375"/>
              <a:gd name="connsiteX23190" fmla="*/ 3635872 w 12191954"/>
              <a:gd name="connsiteY23190" fmla="*/ 931912 h 4397375"/>
              <a:gd name="connsiteX23191" fmla="*/ 3641164 w 12191954"/>
              <a:gd name="connsiteY23191" fmla="*/ 933501 h 4397375"/>
              <a:gd name="connsiteX23192" fmla="*/ 3646455 w 12191954"/>
              <a:gd name="connsiteY23192" fmla="*/ 935090 h 4397375"/>
              <a:gd name="connsiteX23193" fmla="*/ 3652275 w 12191954"/>
              <a:gd name="connsiteY23193" fmla="*/ 935090 h 4397375"/>
              <a:gd name="connsiteX23194" fmla="*/ 3657567 w 12191954"/>
              <a:gd name="connsiteY23194" fmla="*/ 935090 h 4397375"/>
              <a:gd name="connsiteX23195" fmla="*/ 3662859 w 12191954"/>
              <a:gd name="connsiteY23195" fmla="*/ 933501 h 4397375"/>
              <a:gd name="connsiteX23196" fmla="*/ 3667622 w 12191954"/>
              <a:gd name="connsiteY23196" fmla="*/ 931912 h 4397375"/>
              <a:gd name="connsiteX23197" fmla="*/ 3672384 w 12191954"/>
              <a:gd name="connsiteY23197" fmla="*/ 928734 h 4397375"/>
              <a:gd name="connsiteX23198" fmla="*/ 3676617 w 12191954"/>
              <a:gd name="connsiteY23198" fmla="*/ 925556 h 4397375"/>
              <a:gd name="connsiteX23199" fmla="*/ 3680320 w 12191954"/>
              <a:gd name="connsiteY23199" fmla="*/ 921319 h 4397375"/>
              <a:gd name="connsiteX23200" fmla="*/ 3683495 w 12191954"/>
              <a:gd name="connsiteY23200" fmla="*/ 916552 h 4397375"/>
              <a:gd name="connsiteX23201" fmla="*/ 3686670 w 12191954"/>
              <a:gd name="connsiteY23201" fmla="*/ 910726 h 4397375"/>
              <a:gd name="connsiteX23202" fmla="*/ 3688787 w 12191954"/>
              <a:gd name="connsiteY23202" fmla="*/ 903841 h 4397375"/>
              <a:gd name="connsiteX23203" fmla="*/ 3689845 w 12191954"/>
              <a:gd name="connsiteY23203" fmla="*/ 896425 h 4397375"/>
              <a:gd name="connsiteX23204" fmla="*/ 3691434 w 12191954"/>
              <a:gd name="connsiteY23204" fmla="*/ 887951 h 4397375"/>
              <a:gd name="connsiteX23205" fmla="*/ 3690375 w 12191954"/>
              <a:gd name="connsiteY23205" fmla="*/ 878418 h 4397375"/>
              <a:gd name="connsiteX23206" fmla="*/ 5396430 w 12191954"/>
              <a:gd name="connsiteY23206" fmla="*/ 876300 h 4397375"/>
              <a:gd name="connsiteX23207" fmla="*/ 5399076 w 12191954"/>
              <a:gd name="connsiteY23207" fmla="*/ 876300 h 4397375"/>
              <a:gd name="connsiteX23208" fmla="*/ 5401193 w 12191954"/>
              <a:gd name="connsiteY23208" fmla="*/ 876829 h 4397375"/>
              <a:gd name="connsiteX23209" fmla="*/ 5402780 w 12191954"/>
              <a:gd name="connsiteY23209" fmla="*/ 878417 h 4397375"/>
              <a:gd name="connsiteX23210" fmla="*/ 5404897 w 12191954"/>
              <a:gd name="connsiteY23210" fmla="*/ 881062 h 4397375"/>
              <a:gd name="connsiteX23211" fmla="*/ 5405956 w 12191954"/>
              <a:gd name="connsiteY23211" fmla="*/ 883708 h 4397375"/>
              <a:gd name="connsiteX23212" fmla="*/ 5407544 w 12191954"/>
              <a:gd name="connsiteY23212" fmla="*/ 891117 h 4397375"/>
              <a:gd name="connsiteX23213" fmla="*/ 5409659 w 12191954"/>
              <a:gd name="connsiteY23213" fmla="*/ 899054 h 4397375"/>
              <a:gd name="connsiteX23214" fmla="*/ 5410717 w 12191954"/>
              <a:gd name="connsiteY23214" fmla="*/ 906992 h 4397375"/>
              <a:gd name="connsiteX23215" fmla="*/ 5411776 w 12191954"/>
              <a:gd name="connsiteY23215" fmla="*/ 910167 h 4397375"/>
              <a:gd name="connsiteX23216" fmla="*/ 5413363 w 12191954"/>
              <a:gd name="connsiteY23216" fmla="*/ 912812 h 4397375"/>
              <a:gd name="connsiteX23217" fmla="*/ 5414951 w 12191954"/>
              <a:gd name="connsiteY23217" fmla="*/ 915458 h 4397375"/>
              <a:gd name="connsiteX23218" fmla="*/ 5416540 w 12191954"/>
              <a:gd name="connsiteY23218" fmla="*/ 916517 h 4397375"/>
              <a:gd name="connsiteX23219" fmla="*/ 5416009 w 12191954"/>
              <a:gd name="connsiteY23219" fmla="*/ 922337 h 4397375"/>
              <a:gd name="connsiteX23220" fmla="*/ 5414421 w 12191954"/>
              <a:gd name="connsiteY23220" fmla="*/ 927100 h 4397375"/>
              <a:gd name="connsiteX23221" fmla="*/ 5410717 w 12191954"/>
              <a:gd name="connsiteY23221" fmla="*/ 935567 h 4397375"/>
              <a:gd name="connsiteX23222" fmla="*/ 5409130 w 12191954"/>
              <a:gd name="connsiteY23222" fmla="*/ 939800 h 4397375"/>
              <a:gd name="connsiteX23223" fmla="*/ 5407014 w 12191954"/>
              <a:gd name="connsiteY23223" fmla="*/ 943504 h 4397375"/>
              <a:gd name="connsiteX23224" fmla="*/ 5405425 w 12191954"/>
              <a:gd name="connsiteY23224" fmla="*/ 948796 h 4397375"/>
              <a:gd name="connsiteX23225" fmla="*/ 5404897 w 12191954"/>
              <a:gd name="connsiteY23225" fmla="*/ 955675 h 4397375"/>
              <a:gd name="connsiteX23226" fmla="*/ 5402252 w 12191954"/>
              <a:gd name="connsiteY23226" fmla="*/ 954617 h 4397375"/>
              <a:gd name="connsiteX23227" fmla="*/ 5400135 w 12191954"/>
              <a:gd name="connsiteY23227" fmla="*/ 953029 h 4397375"/>
              <a:gd name="connsiteX23228" fmla="*/ 5398548 w 12191954"/>
              <a:gd name="connsiteY23228" fmla="*/ 950383 h 4397375"/>
              <a:gd name="connsiteX23229" fmla="*/ 5396430 w 12191954"/>
              <a:gd name="connsiteY23229" fmla="*/ 947208 h 4397375"/>
              <a:gd name="connsiteX23230" fmla="*/ 5395372 w 12191954"/>
              <a:gd name="connsiteY23230" fmla="*/ 943504 h 4397375"/>
              <a:gd name="connsiteX23231" fmla="*/ 5394313 w 12191954"/>
              <a:gd name="connsiteY23231" fmla="*/ 938742 h 4397375"/>
              <a:gd name="connsiteX23232" fmla="*/ 5392727 w 12191954"/>
              <a:gd name="connsiteY23232" fmla="*/ 928687 h 4397375"/>
              <a:gd name="connsiteX23233" fmla="*/ 5392727 w 12191954"/>
              <a:gd name="connsiteY23233" fmla="*/ 917046 h 4397375"/>
              <a:gd name="connsiteX23234" fmla="*/ 5392727 w 12191954"/>
              <a:gd name="connsiteY23234" fmla="*/ 903817 h 4397375"/>
              <a:gd name="connsiteX23235" fmla="*/ 5392727 w 12191954"/>
              <a:gd name="connsiteY23235" fmla="*/ 877887 h 4397375"/>
              <a:gd name="connsiteX23236" fmla="*/ 3586582 w 12191954"/>
              <a:gd name="connsiteY23236" fmla="*/ 876300 h 4397375"/>
              <a:gd name="connsiteX23237" fmla="*/ 3589689 w 12191954"/>
              <a:gd name="connsiteY23237" fmla="*/ 876300 h 4397375"/>
              <a:gd name="connsiteX23238" fmla="*/ 3591759 w 12191954"/>
              <a:gd name="connsiteY23238" fmla="*/ 876829 h 4397375"/>
              <a:gd name="connsiteX23239" fmla="*/ 3593831 w 12191954"/>
              <a:gd name="connsiteY23239" fmla="*/ 878417 h 4397375"/>
              <a:gd name="connsiteX23240" fmla="*/ 3594866 w 12191954"/>
              <a:gd name="connsiteY23240" fmla="*/ 881062 h 4397375"/>
              <a:gd name="connsiteX23241" fmla="*/ 3595901 w 12191954"/>
              <a:gd name="connsiteY23241" fmla="*/ 883708 h 4397375"/>
              <a:gd name="connsiteX23242" fmla="*/ 3598489 w 12191954"/>
              <a:gd name="connsiteY23242" fmla="*/ 891117 h 4397375"/>
              <a:gd name="connsiteX23243" fmla="*/ 3599524 w 12191954"/>
              <a:gd name="connsiteY23243" fmla="*/ 899054 h 4397375"/>
              <a:gd name="connsiteX23244" fmla="*/ 3601077 w 12191954"/>
              <a:gd name="connsiteY23244" fmla="*/ 906992 h 4397375"/>
              <a:gd name="connsiteX23245" fmla="*/ 3602112 w 12191954"/>
              <a:gd name="connsiteY23245" fmla="*/ 910167 h 4397375"/>
              <a:gd name="connsiteX23246" fmla="*/ 3603666 w 12191954"/>
              <a:gd name="connsiteY23246" fmla="*/ 912812 h 4397375"/>
              <a:gd name="connsiteX23247" fmla="*/ 3605219 w 12191954"/>
              <a:gd name="connsiteY23247" fmla="*/ 915458 h 4397375"/>
              <a:gd name="connsiteX23248" fmla="*/ 3606771 w 12191954"/>
              <a:gd name="connsiteY23248" fmla="*/ 916517 h 4397375"/>
              <a:gd name="connsiteX23249" fmla="*/ 3605736 w 12191954"/>
              <a:gd name="connsiteY23249" fmla="*/ 922337 h 4397375"/>
              <a:gd name="connsiteX23250" fmla="*/ 3604184 w 12191954"/>
              <a:gd name="connsiteY23250" fmla="*/ 927100 h 4397375"/>
              <a:gd name="connsiteX23251" fmla="*/ 3600559 w 12191954"/>
              <a:gd name="connsiteY23251" fmla="*/ 935567 h 4397375"/>
              <a:gd name="connsiteX23252" fmla="*/ 3599007 w 12191954"/>
              <a:gd name="connsiteY23252" fmla="*/ 939800 h 4397375"/>
              <a:gd name="connsiteX23253" fmla="*/ 3596936 w 12191954"/>
              <a:gd name="connsiteY23253" fmla="*/ 943504 h 4397375"/>
              <a:gd name="connsiteX23254" fmla="*/ 3595901 w 12191954"/>
              <a:gd name="connsiteY23254" fmla="*/ 948796 h 4397375"/>
              <a:gd name="connsiteX23255" fmla="*/ 3595382 w 12191954"/>
              <a:gd name="connsiteY23255" fmla="*/ 955675 h 4397375"/>
              <a:gd name="connsiteX23256" fmla="*/ 3592277 w 12191954"/>
              <a:gd name="connsiteY23256" fmla="*/ 954617 h 4397375"/>
              <a:gd name="connsiteX23257" fmla="*/ 3590206 w 12191954"/>
              <a:gd name="connsiteY23257" fmla="*/ 953029 h 4397375"/>
              <a:gd name="connsiteX23258" fmla="*/ 3588654 w 12191954"/>
              <a:gd name="connsiteY23258" fmla="*/ 950383 h 4397375"/>
              <a:gd name="connsiteX23259" fmla="*/ 3587101 w 12191954"/>
              <a:gd name="connsiteY23259" fmla="*/ 947208 h 4397375"/>
              <a:gd name="connsiteX23260" fmla="*/ 3585547 w 12191954"/>
              <a:gd name="connsiteY23260" fmla="*/ 943504 h 4397375"/>
              <a:gd name="connsiteX23261" fmla="*/ 3585031 w 12191954"/>
              <a:gd name="connsiteY23261" fmla="*/ 938742 h 4397375"/>
              <a:gd name="connsiteX23262" fmla="*/ 3583994 w 12191954"/>
              <a:gd name="connsiteY23262" fmla="*/ 928687 h 4397375"/>
              <a:gd name="connsiteX23263" fmla="*/ 3582959 w 12191954"/>
              <a:gd name="connsiteY23263" fmla="*/ 917046 h 4397375"/>
              <a:gd name="connsiteX23264" fmla="*/ 3582959 w 12191954"/>
              <a:gd name="connsiteY23264" fmla="*/ 903817 h 4397375"/>
              <a:gd name="connsiteX23265" fmla="*/ 3583994 w 12191954"/>
              <a:gd name="connsiteY23265" fmla="*/ 877887 h 4397375"/>
              <a:gd name="connsiteX23266" fmla="*/ 4903931 w 12191954"/>
              <a:gd name="connsiteY23266" fmla="*/ 849313 h 4397375"/>
              <a:gd name="connsiteX23267" fmla="*/ 4907144 w 12191954"/>
              <a:gd name="connsiteY23267" fmla="*/ 849836 h 4397375"/>
              <a:gd name="connsiteX23268" fmla="*/ 4910899 w 12191954"/>
              <a:gd name="connsiteY23268" fmla="*/ 850359 h 4397375"/>
              <a:gd name="connsiteX23269" fmla="*/ 4913576 w 12191954"/>
              <a:gd name="connsiteY23269" fmla="*/ 851406 h 4397375"/>
              <a:gd name="connsiteX23270" fmla="*/ 4920008 w 12191954"/>
              <a:gd name="connsiteY23270" fmla="*/ 855068 h 4397375"/>
              <a:gd name="connsiteX23271" fmla="*/ 4932333 w 12191954"/>
              <a:gd name="connsiteY23271" fmla="*/ 862916 h 4397375"/>
              <a:gd name="connsiteX23272" fmla="*/ 4931262 w 12191954"/>
              <a:gd name="connsiteY23272" fmla="*/ 872332 h 4397375"/>
              <a:gd name="connsiteX23273" fmla="*/ 4929656 w 12191954"/>
              <a:gd name="connsiteY23273" fmla="*/ 879656 h 4397375"/>
              <a:gd name="connsiteX23274" fmla="*/ 4928584 w 12191954"/>
              <a:gd name="connsiteY23274" fmla="*/ 886457 h 4397375"/>
              <a:gd name="connsiteX23275" fmla="*/ 4926438 w 12191954"/>
              <a:gd name="connsiteY23275" fmla="*/ 890119 h 4397375"/>
              <a:gd name="connsiteX23276" fmla="*/ 4923761 w 12191954"/>
              <a:gd name="connsiteY23276" fmla="*/ 893258 h 4397375"/>
              <a:gd name="connsiteX23277" fmla="*/ 4921616 w 12191954"/>
              <a:gd name="connsiteY23277" fmla="*/ 894828 h 4397375"/>
              <a:gd name="connsiteX23278" fmla="*/ 4918402 w 12191954"/>
              <a:gd name="connsiteY23278" fmla="*/ 895351 h 4397375"/>
              <a:gd name="connsiteX23279" fmla="*/ 4915721 w 12191954"/>
              <a:gd name="connsiteY23279" fmla="*/ 894828 h 4397375"/>
              <a:gd name="connsiteX23280" fmla="*/ 4912503 w 12191954"/>
              <a:gd name="connsiteY23280" fmla="*/ 893781 h 4397375"/>
              <a:gd name="connsiteX23281" fmla="*/ 4908754 w 12191954"/>
              <a:gd name="connsiteY23281" fmla="*/ 892212 h 4397375"/>
              <a:gd name="connsiteX23282" fmla="*/ 4902321 w 12191954"/>
              <a:gd name="connsiteY23282" fmla="*/ 886980 h 4397375"/>
              <a:gd name="connsiteX23283" fmla="*/ 4889459 w 12191954"/>
              <a:gd name="connsiteY23283" fmla="*/ 874948 h 4397375"/>
              <a:gd name="connsiteX23284" fmla="*/ 4891067 w 12191954"/>
              <a:gd name="connsiteY23284" fmla="*/ 867623 h 4397375"/>
              <a:gd name="connsiteX23285" fmla="*/ 4892140 w 12191954"/>
              <a:gd name="connsiteY23285" fmla="*/ 861346 h 4397375"/>
              <a:gd name="connsiteX23286" fmla="*/ 4893748 w 12191954"/>
              <a:gd name="connsiteY23286" fmla="*/ 857161 h 4397375"/>
              <a:gd name="connsiteX23287" fmla="*/ 4895889 w 12191954"/>
              <a:gd name="connsiteY23287" fmla="*/ 853499 h 4397375"/>
              <a:gd name="connsiteX23288" fmla="*/ 4898035 w 12191954"/>
              <a:gd name="connsiteY23288" fmla="*/ 850883 h 4397375"/>
              <a:gd name="connsiteX23289" fmla="*/ 4901249 w 12191954"/>
              <a:gd name="connsiteY23289" fmla="*/ 849836 h 4397375"/>
              <a:gd name="connsiteX23290" fmla="*/ 4812751 w 12191954"/>
              <a:gd name="connsiteY23290" fmla="*/ 849313 h 4397375"/>
              <a:gd name="connsiteX23291" fmla="*/ 4813272 w 12191954"/>
              <a:gd name="connsiteY23291" fmla="*/ 858131 h 4397375"/>
              <a:gd name="connsiteX23292" fmla="*/ 4813272 w 12191954"/>
              <a:gd name="connsiteY23292" fmla="*/ 865393 h 4397375"/>
              <a:gd name="connsiteX23293" fmla="*/ 4811708 w 12191954"/>
              <a:gd name="connsiteY23293" fmla="*/ 872654 h 4397375"/>
              <a:gd name="connsiteX23294" fmla="*/ 4811186 w 12191954"/>
              <a:gd name="connsiteY23294" fmla="*/ 877841 h 4397375"/>
              <a:gd name="connsiteX23295" fmla="*/ 4808578 w 12191954"/>
              <a:gd name="connsiteY23295" fmla="*/ 888215 h 4397375"/>
              <a:gd name="connsiteX23296" fmla="*/ 4807012 w 12191954"/>
              <a:gd name="connsiteY23296" fmla="*/ 893402 h 4397375"/>
              <a:gd name="connsiteX23297" fmla="*/ 4806491 w 12191954"/>
              <a:gd name="connsiteY23297" fmla="*/ 899626 h 4397375"/>
              <a:gd name="connsiteX23298" fmla="*/ 4804409 w 12191954"/>
              <a:gd name="connsiteY23298" fmla="*/ 901182 h 4397375"/>
              <a:gd name="connsiteX23299" fmla="*/ 4802321 w 12191954"/>
              <a:gd name="connsiteY23299" fmla="*/ 901701 h 4397375"/>
              <a:gd name="connsiteX23300" fmla="*/ 4800756 w 12191954"/>
              <a:gd name="connsiteY23300" fmla="*/ 901182 h 4397375"/>
              <a:gd name="connsiteX23301" fmla="*/ 4798668 w 12191954"/>
              <a:gd name="connsiteY23301" fmla="*/ 899107 h 4397375"/>
              <a:gd name="connsiteX23302" fmla="*/ 4795019 w 12191954"/>
              <a:gd name="connsiteY23302" fmla="*/ 894958 h 4397375"/>
              <a:gd name="connsiteX23303" fmla="*/ 4791889 w 12191954"/>
              <a:gd name="connsiteY23303" fmla="*/ 889771 h 4397375"/>
              <a:gd name="connsiteX23304" fmla="*/ 4789281 w 12191954"/>
              <a:gd name="connsiteY23304" fmla="*/ 886140 h 4397375"/>
              <a:gd name="connsiteX23305" fmla="*/ 4787717 w 12191954"/>
              <a:gd name="connsiteY23305" fmla="*/ 885103 h 4397375"/>
              <a:gd name="connsiteX23306" fmla="*/ 4786674 w 12191954"/>
              <a:gd name="connsiteY23306" fmla="*/ 885103 h 4397375"/>
              <a:gd name="connsiteX23307" fmla="*/ 4785632 w 12191954"/>
              <a:gd name="connsiteY23307" fmla="*/ 886659 h 4397375"/>
              <a:gd name="connsiteX23308" fmla="*/ 4784588 w 12191954"/>
              <a:gd name="connsiteY23308" fmla="*/ 889252 h 4397375"/>
              <a:gd name="connsiteX23309" fmla="*/ 4784066 w 12191954"/>
              <a:gd name="connsiteY23309" fmla="*/ 893402 h 4397375"/>
              <a:gd name="connsiteX23310" fmla="*/ 4782505 w 12191954"/>
              <a:gd name="connsiteY23310" fmla="*/ 899107 h 4397375"/>
              <a:gd name="connsiteX23311" fmla="*/ 4780938 w 12191954"/>
              <a:gd name="connsiteY23311" fmla="*/ 898070 h 4397375"/>
              <a:gd name="connsiteX23312" fmla="*/ 4779896 w 12191954"/>
              <a:gd name="connsiteY23312" fmla="*/ 896514 h 4397375"/>
              <a:gd name="connsiteX23313" fmla="*/ 4779374 w 12191954"/>
              <a:gd name="connsiteY23313" fmla="*/ 894439 h 4397375"/>
              <a:gd name="connsiteX23314" fmla="*/ 4779374 w 12191954"/>
              <a:gd name="connsiteY23314" fmla="*/ 892364 h 4397375"/>
              <a:gd name="connsiteX23315" fmla="*/ 4779896 w 12191954"/>
              <a:gd name="connsiteY23315" fmla="*/ 890808 h 4397375"/>
              <a:gd name="connsiteX23316" fmla="*/ 4780417 w 12191954"/>
              <a:gd name="connsiteY23316" fmla="*/ 888734 h 4397375"/>
              <a:gd name="connsiteX23317" fmla="*/ 4781462 w 12191954"/>
              <a:gd name="connsiteY23317" fmla="*/ 887696 h 4397375"/>
              <a:gd name="connsiteX23318" fmla="*/ 4782505 w 12191954"/>
              <a:gd name="connsiteY23318" fmla="*/ 887177 h 4397375"/>
              <a:gd name="connsiteX23319" fmla="*/ 4783546 w 12191954"/>
              <a:gd name="connsiteY23319" fmla="*/ 877322 h 4397375"/>
              <a:gd name="connsiteX23320" fmla="*/ 4782505 w 12191954"/>
              <a:gd name="connsiteY23320" fmla="*/ 873173 h 4397375"/>
              <a:gd name="connsiteX23321" fmla="*/ 4781982 w 12191954"/>
              <a:gd name="connsiteY23321" fmla="*/ 869542 h 4397375"/>
              <a:gd name="connsiteX23322" fmla="*/ 4780938 w 12191954"/>
              <a:gd name="connsiteY23322" fmla="*/ 866948 h 4397375"/>
              <a:gd name="connsiteX23323" fmla="*/ 4780417 w 12191954"/>
              <a:gd name="connsiteY23323" fmla="*/ 864874 h 4397375"/>
              <a:gd name="connsiteX23324" fmla="*/ 4778851 w 12191954"/>
              <a:gd name="connsiteY23324" fmla="*/ 863318 h 4397375"/>
              <a:gd name="connsiteX23325" fmla="*/ 4776767 w 12191954"/>
              <a:gd name="connsiteY23325" fmla="*/ 861243 h 4397375"/>
              <a:gd name="connsiteX23326" fmla="*/ 4777809 w 12191954"/>
              <a:gd name="connsiteY23326" fmla="*/ 859687 h 4397375"/>
              <a:gd name="connsiteX23327" fmla="*/ 4779374 w 12191954"/>
              <a:gd name="connsiteY23327" fmla="*/ 858650 h 4397375"/>
              <a:gd name="connsiteX23328" fmla="*/ 4780938 w 12191954"/>
              <a:gd name="connsiteY23328" fmla="*/ 857612 h 4397375"/>
              <a:gd name="connsiteX23329" fmla="*/ 4781982 w 12191954"/>
              <a:gd name="connsiteY23329" fmla="*/ 856057 h 4397375"/>
              <a:gd name="connsiteX23330" fmla="*/ 4786154 w 12191954"/>
              <a:gd name="connsiteY23330" fmla="*/ 855537 h 4397375"/>
              <a:gd name="connsiteX23331" fmla="*/ 4790327 w 12191954"/>
              <a:gd name="connsiteY23331" fmla="*/ 855019 h 4397375"/>
              <a:gd name="connsiteX23332" fmla="*/ 4795019 w 12191954"/>
              <a:gd name="connsiteY23332" fmla="*/ 854500 h 4397375"/>
              <a:gd name="connsiteX23333" fmla="*/ 4800233 w 12191954"/>
              <a:gd name="connsiteY23333" fmla="*/ 853982 h 4397375"/>
              <a:gd name="connsiteX23334" fmla="*/ 4805970 w 12191954"/>
              <a:gd name="connsiteY23334" fmla="*/ 852425 h 4397375"/>
              <a:gd name="connsiteX23335" fmla="*/ 3094883 w 12191954"/>
              <a:gd name="connsiteY23335" fmla="*/ 849313 h 4397375"/>
              <a:gd name="connsiteX23336" fmla="*/ 3098540 w 12191954"/>
              <a:gd name="connsiteY23336" fmla="*/ 849836 h 4397375"/>
              <a:gd name="connsiteX23337" fmla="*/ 3101675 w 12191954"/>
              <a:gd name="connsiteY23337" fmla="*/ 850359 h 4397375"/>
              <a:gd name="connsiteX23338" fmla="*/ 3104810 w 12191954"/>
              <a:gd name="connsiteY23338" fmla="*/ 851406 h 4397375"/>
              <a:gd name="connsiteX23339" fmla="*/ 3111602 w 12191954"/>
              <a:gd name="connsiteY23339" fmla="*/ 855068 h 4397375"/>
              <a:gd name="connsiteX23340" fmla="*/ 3122574 w 12191954"/>
              <a:gd name="connsiteY23340" fmla="*/ 862916 h 4397375"/>
              <a:gd name="connsiteX23341" fmla="*/ 3122051 w 12191954"/>
              <a:gd name="connsiteY23341" fmla="*/ 872332 h 4397375"/>
              <a:gd name="connsiteX23342" fmla="*/ 3121006 w 12191954"/>
              <a:gd name="connsiteY23342" fmla="*/ 879656 h 4397375"/>
              <a:gd name="connsiteX23343" fmla="*/ 3118916 w 12191954"/>
              <a:gd name="connsiteY23343" fmla="*/ 886457 h 4397375"/>
              <a:gd name="connsiteX23344" fmla="*/ 3117349 w 12191954"/>
              <a:gd name="connsiteY23344" fmla="*/ 890119 h 4397375"/>
              <a:gd name="connsiteX23345" fmla="*/ 3114737 w 12191954"/>
              <a:gd name="connsiteY23345" fmla="*/ 893258 h 4397375"/>
              <a:gd name="connsiteX23346" fmla="*/ 3112125 w 12191954"/>
              <a:gd name="connsiteY23346" fmla="*/ 894828 h 4397375"/>
              <a:gd name="connsiteX23347" fmla="*/ 3109512 w 12191954"/>
              <a:gd name="connsiteY23347" fmla="*/ 895351 h 4397375"/>
              <a:gd name="connsiteX23348" fmla="*/ 3106900 w 12191954"/>
              <a:gd name="connsiteY23348" fmla="*/ 894828 h 4397375"/>
              <a:gd name="connsiteX23349" fmla="*/ 3103242 w 12191954"/>
              <a:gd name="connsiteY23349" fmla="*/ 893781 h 4397375"/>
              <a:gd name="connsiteX23350" fmla="*/ 3100107 w 12191954"/>
              <a:gd name="connsiteY23350" fmla="*/ 892212 h 4397375"/>
              <a:gd name="connsiteX23351" fmla="*/ 3093315 w 12191954"/>
              <a:gd name="connsiteY23351" fmla="*/ 886980 h 4397375"/>
              <a:gd name="connsiteX23352" fmla="*/ 3081299 w 12191954"/>
              <a:gd name="connsiteY23352" fmla="*/ 874948 h 4397375"/>
              <a:gd name="connsiteX23353" fmla="*/ 3082344 w 12191954"/>
              <a:gd name="connsiteY23353" fmla="*/ 867623 h 4397375"/>
              <a:gd name="connsiteX23354" fmla="*/ 3083388 w 12191954"/>
              <a:gd name="connsiteY23354" fmla="*/ 861346 h 4397375"/>
              <a:gd name="connsiteX23355" fmla="*/ 3084956 w 12191954"/>
              <a:gd name="connsiteY23355" fmla="*/ 857161 h 4397375"/>
              <a:gd name="connsiteX23356" fmla="*/ 3087568 w 12191954"/>
              <a:gd name="connsiteY23356" fmla="*/ 853499 h 4397375"/>
              <a:gd name="connsiteX23357" fmla="*/ 3089658 w 12191954"/>
              <a:gd name="connsiteY23357" fmla="*/ 850883 h 4397375"/>
              <a:gd name="connsiteX23358" fmla="*/ 3092793 w 12191954"/>
              <a:gd name="connsiteY23358" fmla="*/ 849836 h 4397375"/>
              <a:gd name="connsiteX23359" fmla="*/ 3002984 w 12191954"/>
              <a:gd name="connsiteY23359" fmla="*/ 849313 h 4397375"/>
              <a:gd name="connsiteX23360" fmla="*/ 3003513 w 12191954"/>
              <a:gd name="connsiteY23360" fmla="*/ 858131 h 4397375"/>
              <a:gd name="connsiteX23361" fmla="*/ 3003513 w 12191954"/>
              <a:gd name="connsiteY23361" fmla="*/ 865392 h 4397375"/>
              <a:gd name="connsiteX23362" fmla="*/ 3002984 w 12191954"/>
              <a:gd name="connsiteY23362" fmla="*/ 872654 h 4397375"/>
              <a:gd name="connsiteX23363" fmla="*/ 3001396 w 12191954"/>
              <a:gd name="connsiteY23363" fmla="*/ 877841 h 4397375"/>
              <a:gd name="connsiteX23364" fmla="*/ 2999279 w 12191954"/>
              <a:gd name="connsiteY23364" fmla="*/ 888215 h 4397375"/>
              <a:gd name="connsiteX23365" fmla="*/ 2998221 w 12191954"/>
              <a:gd name="connsiteY23365" fmla="*/ 893402 h 4397375"/>
              <a:gd name="connsiteX23366" fmla="*/ 2996634 w 12191954"/>
              <a:gd name="connsiteY23366" fmla="*/ 899626 h 4397375"/>
              <a:gd name="connsiteX23367" fmla="*/ 2995046 w 12191954"/>
              <a:gd name="connsiteY23367" fmla="*/ 901182 h 4397375"/>
              <a:gd name="connsiteX23368" fmla="*/ 2992930 w 12191954"/>
              <a:gd name="connsiteY23368" fmla="*/ 901701 h 4397375"/>
              <a:gd name="connsiteX23369" fmla="*/ 2990813 w 12191954"/>
              <a:gd name="connsiteY23369" fmla="*/ 901182 h 4397375"/>
              <a:gd name="connsiteX23370" fmla="*/ 2989226 w 12191954"/>
              <a:gd name="connsiteY23370" fmla="*/ 899107 h 4397375"/>
              <a:gd name="connsiteX23371" fmla="*/ 2985522 w 12191954"/>
              <a:gd name="connsiteY23371" fmla="*/ 894958 h 4397375"/>
              <a:gd name="connsiteX23372" fmla="*/ 2981817 w 12191954"/>
              <a:gd name="connsiteY23372" fmla="*/ 889771 h 4397375"/>
              <a:gd name="connsiteX23373" fmla="*/ 2979700 w 12191954"/>
              <a:gd name="connsiteY23373" fmla="*/ 886140 h 4397375"/>
              <a:gd name="connsiteX23374" fmla="*/ 2977583 w 12191954"/>
              <a:gd name="connsiteY23374" fmla="*/ 885103 h 4397375"/>
              <a:gd name="connsiteX23375" fmla="*/ 2976525 w 12191954"/>
              <a:gd name="connsiteY23375" fmla="*/ 885103 h 4397375"/>
              <a:gd name="connsiteX23376" fmla="*/ 2975467 w 12191954"/>
              <a:gd name="connsiteY23376" fmla="*/ 886659 h 4397375"/>
              <a:gd name="connsiteX23377" fmla="*/ 2974938 w 12191954"/>
              <a:gd name="connsiteY23377" fmla="*/ 889252 h 4397375"/>
              <a:gd name="connsiteX23378" fmla="*/ 2973879 w 12191954"/>
              <a:gd name="connsiteY23378" fmla="*/ 893402 h 4397375"/>
              <a:gd name="connsiteX23379" fmla="*/ 2973350 w 12191954"/>
              <a:gd name="connsiteY23379" fmla="*/ 899107 h 4397375"/>
              <a:gd name="connsiteX23380" fmla="*/ 2970704 w 12191954"/>
              <a:gd name="connsiteY23380" fmla="*/ 898070 h 4397375"/>
              <a:gd name="connsiteX23381" fmla="*/ 2969646 w 12191954"/>
              <a:gd name="connsiteY23381" fmla="*/ 896514 h 4397375"/>
              <a:gd name="connsiteX23382" fmla="*/ 2969116 w 12191954"/>
              <a:gd name="connsiteY23382" fmla="*/ 894439 h 4397375"/>
              <a:gd name="connsiteX23383" fmla="*/ 2969116 w 12191954"/>
              <a:gd name="connsiteY23383" fmla="*/ 892364 h 4397375"/>
              <a:gd name="connsiteX23384" fmla="*/ 2969646 w 12191954"/>
              <a:gd name="connsiteY23384" fmla="*/ 890808 h 4397375"/>
              <a:gd name="connsiteX23385" fmla="*/ 2970704 w 12191954"/>
              <a:gd name="connsiteY23385" fmla="*/ 888734 h 4397375"/>
              <a:gd name="connsiteX23386" fmla="*/ 2971762 w 12191954"/>
              <a:gd name="connsiteY23386" fmla="*/ 887696 h 4397375"/>
              <a:gd name="connsiteX23387" fmla="*/ 2973350 w 12191954"/>
              <a:gd name="connsiteY23387" fmla="*/ 887177 h 4397375"/>
              <a:gd name="connsiteX23388" fmla="*/ 2973350 w 12191954"/>
              <a:gd name="connsiteY23388" fmla="*/ 877322 h 4397375"/>
              <a:gd name="connsiteX23389" fmla="*/ 2973350 w 12191954"/>
              <a:gd name="connsiteY23389" fmla="*/ 873173 h 4397375"/>
              <a:gd name="connsiteX23390" fmla="*/ 2971762 w 12191954"/>
              <a:gd name="connsiteY23390" fmla="*/ 869542 h 4397375"/>
              <a:gd name="connsiteX23391" fmla="*/ 2971233 w 12191954"/>
              <a:gd name="connsiteY23391" fmla="*/ 866948 h 4397375"/>
              <a:gd name="connsiteX23392" fmla="*/ 2970175 w 12191954"/>
              <a:gd name="connsiteY23392" fmla="*/ 864874 h 4397375"/>
              <a:gd name="connsiteX23393" fmla="*/ 2969116 w 12191954"/>
              <a:gd name="connsiteY23393" fmla="*/ 863318 h 4397375"/>
              <a:gd name="connsiteX23394" fmla="*/ 2967000 w 12191954"/>
              <a:gd name="connsiteY23394" fmla="*/ 861243 h 4397375"/>
              <a:gd name="connsiteX23395" fmla="*/ 2968588 w 12191954"/>
              <a:gd name="connsiteY23395" fmla="*/ 859687 h 4397375"/>
              <a:gd name="connsiteX23396" fmla="*/ 2969646 w 12191954"/>
              <a:gd name="connsiteY23396" fmla="*/ 858650 h 4397375"/>
              <a:gd name="connsiteX23397" fmla="*/ 2970704 w 12191954"/>
              <a:gd name="connsiteY23397" fmla="*/ 857612 h 4397375"/>
              <a:gd name="connsiteX23398" fmla="*/ 2972292 w 12191954"/>
              <a:gd name="connsiteY23398" fmla="*/ 856057 h 4397375"/>
              <a:gd name="connsiteX23399" fmla="*/ 2975996 w 12191954"/>
              <a:gd name="connsiteY23399" fmla="*/ 855537 h 4397375"/>
              <a:gd name="connsiteX23400" fmla="*/ 2980229 w 12191954"/>
              <a:gd name="connsiteY23400" fmla="*/ 855019 h 4397375"/>
              <a:gd name="connsiteX23401" fmla="*/ 2984992 w 12191954"/>
              <a:gd name="connsiteY23401" fmla="*/ 854500 h 4397375"/>
              <a:gd name="connsiteX23402" fmla="*/ 2990284 w 12191954"/>
              <a:gd name="connsiteY23402" fmla="*/ 853982 h 4397375"/>
              <a:gd name="connsiteX23403" fmla="*/ 2996105 w 12191954"/>
              <a:gd name="connsiteY23403" fmla="*/ 852425 h 4397375"/>
              <a:gd name="connsiteX23404" fmla="*/ 4824134 w 12191954"/>
              <a:gd name="connsiteY23404" fmla="*/ 847725 h 4397375"/>
              <a:gd name="connsiteX23405" fmla="*/ 4824667 w 12191954"/>
              <a:gd name="connsiteY23405" fmla="*/ 847725 h 4397375"/>
              <a:gd name="connsiteX23406" fmla="*/ 4827327 w 12191954"/>
              <a:gd name="connsiteY23406" fmla="*/ 849313 h 4397375"/>
              <a:gd name="connsiteX23407" fmla="*/ 4829457 w 12191954"/>
              <a:gd name="connsiteY23407" fmla="*/ 852488 h 4397375"/>
              <a:gd name="connsiteX23408" fmla="*/ 4831054 w 12191954"/>
              <a:gd name="connsiteY23408" fmla="*/ 856192 h 4397375"/>
              <a:gd name="connsiteX23409" fmla="*/ 4833713 w 12191954"/>
              <a:gd name="connsiteY23409" fmla="*/ 861484 h 4397375"/>
              <a:gd name="connsiteX23410" fmla="*/ 4834779 w 12191954"/>
              <a:gd name="connsiteY23410" fmla="*/ 867304 h 4397375"/>
              <a:gd name="connsiteX23411" fmla="*/ 4836380 w 12191954"/>
              <a:gd name="connsiteY23411" fmla="*/ 873654 h 4397375"/>
              <a:gd name="connsiteX23412" fmla="*/ 4837439 w 12191954"/>
              <a:gd name="connsiteY23412" fmla="*/ 879475 h 4397375"/>
              <a:gd name="connsiteX23413" fmla="*/ 4837439 w 12191954"/>
              <a:gd name="connsiteY23413" fmla="*/ 885296 h 4397375"/>
              <a:gd name="connsiteX23414" fmla="*/ 4836380 w 12191954"/>
              <a:gd name="connsiteY23414" fmla="*/ 890587 h 4397375"/>
              <a:gd name="connsiteX23415" fmla="*/ 4835315 w 12191954"/>
              <a:gd name="connsiteY23415" fmla="*/ 894821 h 4397375"/>
              <a:gd name="connsiteX23416" fmla="*/ 4834248 w 12191954"/>
              <a:gd name="connsiteY23416" fmla="*/ 897467 h 4397375"/>
              <a:gd name="connsiteX23417" fmla="*/ 4833178 w 12191954"/>
              <a:gd name="connsiteY23417" fmla="*/ 898525 h 4397375"/>
              <a:gd name="connsiteX23418" fmla="*/ 4832115 w 12191954"/>
              <a:gd name="connsiteY23418" fmla="*/ 899583 h 4397375"/>
              <a:gd name="connsiteX23419" fmla="*/ 4829989 w 12191954"/>
              <a:gd name="connsiteY23419" fmla="*/ 900642 h 4397375"/>
              <a:gd name="connsiteX23420" fmla="*/ 4829457 w 12191954"/>
              <a:gd name="connsiteY23420" fmla="*/ 900642 h 4397375"/>
              <a:gd name="connsiteX23421" fmla="*/ 4834779 w 12191954"/>
              <a:gd name="connsiteY23421" fmla="*/ 906462 h 4397375"/>
              <a:gd name="connsiteX23422" fmla="*/ 4835846 w 12191954"/>
              <a:gd name="connsiteY23422" fmla="*/ 907521 h 4397375"/>
              <a:gd name="connsiteX23423" fmla="*/ 4837439 w 12191954"/>
              <a:gd name="connsiteY23423" fmla="*/ 907521 h 4397375"/>
              <a:gd name="connsiteX23424" fmla="*/ 4838501 w 12191954"/>
              <a:gd name="connsiteY23424" fmla="*/ 906992 h 4397375"/>
              <a:gd name="connsiteX23425" fmla="*/ 4839031 w 12191954"/>
              <a:gd name="connsiteY23425" fmla="*/ 905404 h 4397375"/>
              <a:gd name="connsiteX23426" fmla="*/ 4840098 w 12191954"/>
              <a:gd name="connsiteY23426" fmla="*/ 902229 h 4397375"/>
              <a:gd name="connsiteX23427" fmla="*/ 4842764 w 12191954"/>
              <a:gd name="connsiteY23427" fmla="*/ 897467 h 4397375"/>
              <a:gd name="connsiteX23428" fmla="*/ 4843823 w 12191954"/>
              <a:gd name="connsiteY23428" fmla="*/ 894821 h 4397375"/>
              <a:gd name="connsiteX23429" fmla="*/ 4845956 w 12191954"/>
              <a:gd name="connsiteY23429" fmla="*/ 892704 h 4397375"/>
              <a:gd name="connsiteX23430" fmla="*/ 4849145 w 12191954"/>
              <a:gd name="connsiteY23430" fmla="*/ 890587 h 4397375"/>
              <a:gd name="connsiteX23431" fmla="*/ 4852869 w 12191954"/>
              <a:gd name="connsiteY23431" fmla="*/ 889529 h 4397375"/>
              <a:gd name="connsiteX23432" fmla="*/ 4857123 w 12191954"/>
              <a:gd name="connsiteY23432" fmla="*/ 889000 h 4397375"/>
              <a:gd name="connsiteX23433" fmla="*/ 4862973 w 12191954"/>
              <a:gd name="connsiteY23433" fmla="*/ 889000 h 4397375"/>
              <a:gd name="connsiteX23434" fmla="*/ 4860314 w 12191954"/>
              <a:gd name="connsiteY23434" fmla="*/ 895350 h 4397375"/>
              <a:gd name="connsiteX23435" fmla="*/ 4859249 w 12191954"/>
              <a:gd name="connsiteY23435" fmla="*/ 902229 h 4397375"/>
              <a:gd name="connsiteX23436" fmla="*/ 4858187 w 12191954"/>
              <a:gd name="connsiteY23436" fmla="*/ 907521 h 4397375"/>
              <a:gd name="connsiteX23437" fmla="*/ 4858718 w 12191954"/>
              <a:gd name="connsiteY23437" fmla="*/ 912812 h 4397375"/>
              <a:gd name="connsiteX23438" fmla="*/ 4859249 w 12191954"/>
              <a:gd name="connsiteY23438" fmla="*/ 917575 h 4397375"/>
              <a:gd name="connsiteX23439" fmla="*/ 4861909 w 12191954"/>
              <a:gd name="connsiteY23439" fmla="*/ 921279 h 4397375"/>
              <a:gd name="connsiteX23440" fmla="*/ 4864569 w 12191954"/>
              <a:gd name="connsiteY23440" fmla="*/ 924454 h 4397375"/>
              <a:gd name="connsiteX23441" fmla="*/ 4868822 w 12191954"/>
              <a:gd name="connsiteY23441" fmla="*/ 927629 h 4397375"/>
              <a:gd name="connsiteX23442" fmla="*/ 4842229 w 12191954"/>
              <a:gd name="connsiteY23442" fmla="*/ 938742 h 4397375"/>
              <a:gd name="connsiteX23443" fmla="*/ 4832648 w 12191954"/>
              <a:gd name="connsiteY23443" fmla="*/ 942975 h 4397375"/>
              <a:gd name="connsiteX23444" fmla="*/ 4823602 w 12191954"/>
              <a:gd name="connsiteY23444" fmla="*/ 945621 h 4397375"/>
              <a:gd name="connsiteX23445" fmla="*/ 4814559 w 12191954"/>
              <a:gd name="connsiteY23445" fmla="*/ 947737 h 4397375"/>
              <a:gd name="connsiteX23446" fmla="*/ 4803919 w 12191954"/>
              <a:gd name="connsiteY23446" fmla="*/ 949325 h 4397375"/>
              <a:gd name="connsiteX23447" fmla="*/ 4772002 w 12191954"/>
              <a:gd name="connsiteY23447" fmla="*/ 952500 h 4397375"/>
              <a:gd name="connsiteX23448" fmla="*/ 4772002 w 12191954"/>
              <a:gd name="connsiteY23448" fmla="*/ 942446 h 4397375"/>
              <a:gd name="connsiteX23449" fmla="*/ 4772002 w 12191954"/>
              <a:gd name="connsiteY23449" fmla="*/ 932921 h 4397375"/>
              <a:gd name="connsiteX23450" fmla="*/ 4773064 w 12191954"/>
              <a:gd name="connsiteY23450" fmla="*/ 923925 h 4397375"/>
              <a:gd name="connsiteX23451" fmla="*/ 4774129 w 12191954"/>
              <a:gd name="connsiteY23451" fmla="*/ 917046 h 4397375"/>
              <a:gd name="connsiteX23452" fmla="*/ 4775725 w 12191954"/>
              <a:gd name="connsiteY23452" fmla="*/ 911225 h 4397375"/>
              <a:gd name="connsiteX23453" fmla="*/ 4778384 w 12191954"/>
              <a:gd name="connsiteY23453" fmla="*/ 906462 h 4397375"/>
              <a:gd name="connsiteX23454" fmla="*/ 4779449 w 12191954"/>
              <a:gd name="connsiteY23454" fmla="*/ 904346 h 4397375"/>
              <a:gd name="connsiteX23455" fmla="*/ 4781046 w 12191954"/>
              <a:gd name="connsiteY23455" fmla="*/ 903287 h 4397375"/>
              <a:gd name="connsiteX23456" fmla="*/ 4782640 w 12191954"/>
              <a:gd name="connsiteY23456" fmla="*/ 902229 h 4397375"/>
              <a:gd name="connsiteX23457" fmla="*/ 4784770 w 12191954"/>
              <a:gd name="connsiteY23457" fmla="*/ 901700 h 4397375"/>
              <a:gd name="connsiteX23458" fmla="*/ 4786897 w 12191954"/>
              <a:gd name="connsiteY23458" fmla="*/ 900112 h 4397375"/>
              <a:gd name="connsiteX23459" fmla="*/ 4789557 w 12191954"/>
              <a:gd name="connsiteY23459" fmla="*/ 899583 h 4397375"/>
              <a:gd name="connsiteX23460" fmla="*/ 4791684 w 12191954"/>
              <a:gd name="connsiteY23460" fmla="*/ 900112 h 4397375"/>
              <a:gd name="connsiteX23461" fmla="*/ 4793281 w 12191954"/>
              <a:gd name="connsiteY23461" fmla="*/ 902229 h 4397375"/>
              <a:gd name="connsiteX23462" fmla="*/ 4794344 w 12191954"/>
              <a:gd name="connsiteY23462" fmla="*/ 903817 h 4397375"/>
              <a:gd name="connsiteX23463" fmla="*/ 4795409 w 12191954"/>
              <a:gd name="connsiteY23463" fmla="*/ 906462 h 4397375"/>
              <a:gd name="connsiteX23464" fmla="*/ 4797536 w 12191954"/>
              <a:gd name="connsiteY23464" fmla="*/ 912812 h 4397375"/>
              <a:gd name="connsiteX23465" fmla="*/ 4799132 w 12191954"/>
              <a:gd name="connsiteY23465" fmla="*/ 927629 h 4397375"/>
              <a:gd name="connsiteX23466" fmla="*/ 4800196 w 12191954"/>
              <a:gd name="connsiteY23466" fmla="*/ 934508 h 4397375"/>
              <a:gd name="connsiteX23467" fmla="*/ 4801260 w 12191954"/>
              <a:gd name="connsiteY23467" fmla="*/ 937683 h 4397375"/>
              <a:gd name="connsiteX23468" fmla="*/ 4802856 w 12191954"/>
              <a:gd name="connsiteY23468" fmla="*/ 939800 h 4397375"/>
              <a:gd name="connsiteX23469" fmla="*/ 4805516 w 12191954"/>
              <a:gd name="connsiteY23469" fmla="*/ 936625 h 4397375"/>
              <a:gd name="connsiteX23470" fmla="*/ 4808707 w 12191954"/>
              <a:gd name="connsiteY23470" fmla="*/ 933450 h 4397375"/>
              <a:gd name="connsiteX23471" fmla="*/ 4811367 w 12191954"/>
              <a:gd name="connsiteY23471" fmla="*/ 930275 h 4397375"/>
              <a:gd name="connsiteX23472" fmla="*/ 4814559 w 12191954"/>
              <a:gd name="connsiteY23472" fmla="*/ 927100 h 4397375"/>
              <a:gd name="connsiteX23473" fmla="*/ 4817751 w 12191954"/>
              <a:gd name="connsiteY23473" fmla="*/ 922867 h 4397375"/>
              <a:gd name="connsiteX23474" fmla="*/ 4819347 w 12191954"/>
              <a:gd name="connsiteY23474" fmla="*/ 917046 h 4397375"/>
              <a:gd name="connsiteX23475" fmla="*/ 4820411 w 12191954"/>
              <a:gd name="connsiteY23475" fmla="*/ 909637 h 4397375"/>
              <a:gd name="connsiteX23476" fmla="*/ 4820942 w 12191954"/>
              <a:gd name="connsiteY23476" fmla="*/ 900642 h 4397375"/>
              <a:gd name="connsiteX23477" fmla="*/ 4818283 w 12191954"/>
              <a:gd name="connsiteY23477" fmla="*/ 900642 h 4397375"/>
              <a:gd name="connsiteX23478" fmla="*/ 4818283 w 12191954"/>
              <a:gd name="connsiteY23478" fmla="*/ 893233 h 4397375"/>
              <a:gd name="connsiteX23479" fmla="*/ 4819347 w 12191954"/>
              <a:gd name="connsiteY23479" fmla="*/ 885825 h 4397375"/>
              <a:gd name="connsiteX23480" fmla="*/ 4821475 w 12191954"/>
              <a:gd name="connsiteY23480" fmla="*/ 875242 h 4397375"/>
              <a:gd name="connsiteX23481" fmla="*/ 4822540 w 12191954"/>
              <a:gd name="connsiteY23481" fmla="*/ 870479 h 4397375"/>
              <a:gd name="connsiteX23482" fmla="*/ 4822540 w 12191954"/>
              <a:gd name="connsiteY23482" fmla="*/ 867304 h 4397375"/>
              <a:gd name="connsiteX23483" fmla="*/ 4821475 w 12191954"/>
              <a:gd name="connsiteY23483" fmla="*/ 865717 h 4397375"/>
              <a:gd name="connsiteX23484" fmla="*/ 4820942 w 12191954"/>
              <a:gd name="connsiteY23484" fmla="*/ 864130 h 4397375"/>
              <a:gd name="connsiteX23485" fmla="*/ 4819880 w 12191954"/>
              <a:gd name="connsiteY23485" fmla="*/ 863071 h 4397375"/>
              <a:gd name="connsiteX23486" fmla="*/ 4818283 w 12191954"/>
              <a:gd name="connsiteY23486" fmla="*/ 862542 h 4397375"/>
              <a:gd name="connsiteX23487" fmla="*/ 4819347 w 12191954"/>
              <a:gd name="connsiteY23487" fmla="*/ 854604 h 4397375"/>
              <a:gd name="connsiteX23488" fmla="*/ 4820942 w 12191954"/>
              <a:gd name="connsiteY23488" fmla="*/ 850371 h 4397375"/>
              <a:gd name="connsiteX23489" fmla="*/ 4821475 w 12191954"/>
              <a:gd name="connsiteY23489" fmla="*/ 848783 h 4397375"/>
              <a:gd name="connsiteX23490" fmla="*/ 4823071 w 12191954"/>
              <a:gd name="connsiteY23490" fmla="*/ 848254 h 4397375"/>
              <a:gd name="connsiteX23491" fmla="*/ 4752959 w 12191954"/>
              <a:gd name="connsiteY23491" fmla="*/ 847725 h 4397375"/>
              <a:gd name="connsiteX23492" fmla="*/ 4751365 w 12191954"/>
              <a:gd name="connsiteY23492" fmla="*/ 857889 h 4397375"/>
              <a:gd name="connsiteX23493" fmla="*/ 4749776 w 12191954"/>
              <a:gd name="connsiteY23493" fmla="*/ 866447 h 4397375"/>
              <a:gd name="connsiteX23494" fmla="*/ 4747118 w 12191954"/>
              <a:gd name="connsiteY23494" fmla="*/ 872331 h 4397375"/>
              <a:gd name="connsiteX23495" fmla="*/ 4744469 w 12191954"/>
              <a:gd name="connsiteY23495" fmla="*/ 877145 h 4397375"/>
              <a:gd name="connsiteX23496" fmla="*/ 4740761 w 12191954"/>
              <a:gd name="connsiteY23496" fmla="*/ 880355 h 4397375"/>
              <a:gd name="connsiteX23497" fmla="*/ 4737578 w 12191954"/>
              <a:gd name="connsiteY23497" fmla="*/ 882495 h 4397375"/>
              <a:gd name="connsiteX23498" fmla="*/ 4733336 w 12191954"/>
              <a:gd name="connsiteY23498" fmla="*/ 883564 h 4397375"/>
              <a:gd name="connsiteX23499" fmla="*/ 4730153 w 12191954"/>
              <a:gd name="connsiteY23499" fmla="*/ 883564 h 4397375"/>
              <a:gd name="connsiteX23500" fmla="*/ 4721662 w 12191954"/>
              <a:gd name="connsiteY23500" fmla="*/ 883029 h 4397375"/>
              <a:gd name="connsiteX23501" fmla="*/ 4713702 w 12191954"/>
              <a:gd name="connsiteY23501" fmla="*/ 882495 h 4397375"/>
              <a:gd name="connsiteX23502" fmla="*/ 4709986 w 12191954"/>
              <a:gd name="connsiteY23502" fmla="*/ 882495 h 4397375"/>
              <a:gd name="connsiteX23503" fmla="*/ 4706276 w 12191954"/>
              <a:gd name="connsiteY23503" fmla="*/ 883029 h 4397375"/>
              <a:gd name="connsiteX23504" fmla="*/ 4702567 w 12191954"/>
              <a:gd name="connsiteY23504" fmla="*/ 884099 h 4397375"/>
              <a:gd name="connsiteX23505" fmla="*/ 4698853 w 12191954"/>
              <a:gd name="connsiteY23505" fmla="*/ 886774 h 4397375"/>
              <a:gd name="connsiteX23506" fmla="*/ 4698853 w 12191954"/>
              <a:gd name="connsiteY23506" fmla="*/ 896937 h 4397375"/>
              <a:gd name="connsiteX23507" fmla="*/ 4699913 w 12191954"/>
              <a:gd name="connsiteY23507" fmla="*/ 904961 h 4397375"/>
              <a:gd name="connsiteX23508" fmla="*/ 4700976 w 12191954"/>
              <a:gd name="connsiteY23508" fmla="*/ 912450 h 4397375"/>
              <a:gd name="connsiteX23509" fmla="*/ 4702567 w 12191954"/>
              <a:gd name="connsiteY23509" fmla="*/ 917799 h 4397375"/>
              <a:gd name="connsiteX23510" fmla="*/ 4705745 w 12191954"/>
              <a:gd name="connsiteY23510" fmla="*/ 922079 h 4397375"/>
              <a:gd name="connsiteX23511" fmla="*/ 4706804 w 12191954"/>
              <a:gd name="connsiteY23511" fmla="*/ 923683 h 4397375"/>
              <a:gd name="connsiteX23512" fmla="*/ 4708396 w 12191954"/>
              <a:gd name="connsiteY23512" fmla="*/ 924753 h 4397375"/>
              <a:gd name="connsiteX23513" fmla="*/ 4710518 w 12191954"/>
              <a:gd name="connsiteY23513" fmla="*/ 925823 h 4397375"/>
              <a:gd name="connsiteX23514" fmla="*/ 4712642 w 12191954"/>
              <a:gd name="connsiteY23514" fmla="*/ 926358 h 4397375"/>
              <a:gd name="connsiteX23515" fmla="*/ 4716888 w 12191954"/>
              <a:gd name="connsiteY23515" fmla="*/ 926358 h 4397375"/>
              <a:gd name="connsiteX23516" fmla="*/ 4716888 w 12191954"/>
              <a:gd name="connsiteY23516" fmla="*/ 930102 h 4397375"/>
              <a:gd name="connsiteX23517" fmla="*/ 4716355 w 12191954"/>
              <a:gd name="connsiteY23517" fmla="*/ 934382 h 4397375"/>
              <a:gd name="connsiteX23518" fmla="*/ 4715825 w 12191954"/>
              <a:gd name="connsiteY23518" fmla="*/ 937056 h 4397375"/>
              <a:gd name="connsiteX23519" fmla="*/ 4713702 w 12191954"/>
              <a:gd name="connsiteY23519" fmla="*/ 938661 h 4397375"/>
              <a:gd name="connsiteX23520" fmla="*/ 4712110 w 12191954"/>
              <a:gd name="connsiteY23520" fmla="*/ 939731 h 4397375"/>
              <a:gd name="connsiteX23521" fmla="*/ 4710518 w 12191954"/>
              <a:gd name="connsiteY23521" fmla="*/ 940801 h 4397375"/>
              <a:gd name="connsiteX23522" fmla="*/ 4707866 w 12191954"/>
              <a:gd name="connsiteY23522" fmla="*/ 940801 h 4397375"/>
              <a:gd name="connsiteX23523" fmla="*/ 4705745 w 12191954"/>
              <a:gd name="connsiteY23523" fmla="*/ 940801 h 4397375"/>
              <a:gd name="connsiteX23524" fmla="*/ 4695672 w 12191954"/>
              <a:gd name="connsiteY23524" fmla="*/ 937591 h 4397375"/>
              <a:gd name="connsiteX23525" fmla="*/ 4690898 w 12191954"/>
              <a:gd name="connsiteY23525" fmla="*/ 937591 h 4397375"/>
              <a:gd name="connsiteX23526" fmla="*/ 4688780 w 12191954"/>
              <a:gd name="connsiteY23526" fmla="*/ 937591 h 4397375"/>
              <a:gd name="connsiteX23527" fmla="*/ 4687186 w 12191954"/>
              <a:gd name="connsiteY23527" fmla="*/ 938661 h 4397375"/>
              <a:gd name="connsiteX23528" fmla="*/ 4687186 w 12191954"/>
              <a:gd name="connsiteY23528" fmla="*/ 927428 h 4397375"/>
              <a:gd name="connsiteX23529" fmla="*/ 4688246 w 12191954"/>
              <a:gd name="connsiteY23529" fmla="*/ 919404 h 4397375"/>
              <a:gd name="connsiteX23530" fmla="*/ 4689307 w 12191954"/>
              <a:gd name="connsiteY23530" fmla="*/ 913520 h 4397375"/>
              <a:gd name="connsiteX23531" fmla="*/ 4690898 w 12191954"/>
              <a:gd name="connsiteY23531" fmla="*/ 909240 h 4397375"/>
              <a:gd name="connsiteX23532" fmla="*/ 4691428 w 12191954"/>
              <a:gd name="connsiteY23532" fmla="*/ 904961 h 4397375"/>
              <a:gd name="connsiteX23533" fmla="*/ 4691428 w 12191954"/>
              <a:gd name="connsiteY23533" fmla="*/ 901217 h 4397375"/>
              <a:gd name="connsiteX23534" fmla="*/ 4690368 w 12191954"/>
              <a:gd name="connsiteY23534" fmla="*/ 894798 h 4397375"/>
              <a:gd name="connsiteX23535" fmla="*/ 4687186 w 12191954"/>
              <a:gd name="connsiteY23535" fmla="*/ 886774 h 4397375"/>
              <a:gd name="connsiteX23536" fmla="*/ 4678706 w 12191954"/>
              <a:gd name="connsiteY23536" fmla="*/ 894798 h 4397375"/>
              <a:gd name="connsiteX23537" fmla="*/ 4671280 w 12191954"/>
              <a:gd name="connsiteY23537" fmla="*/ 902287 h 4397375"/>
              <a:gd name="connsiteX23538" fmla="*/ 4662792 w 12191954"/>
              <a:gd name="connsiteY23538" fmla="*/ 907636 h 4397375"/>
              <a:gd name="connsiteX23539" fmla="*/ 4654836 w 12191954"/>
              <a:gd name="connsiteY23539" fmla="*/ 911915 h 4397375"/>
              <a:gd name="connsiteX23540" fmla="*/ 4646881 w 12191954"/>
              <a:gd name="connsiteY23540" fmla="*/ 914590 h 4397375"/>
              <a:gd name="connsiteX23541" fmla="*/ 4638927 w 12191954"/>
              <a:gd name="connsiteY23541" fmla="*/ 916194 h 4397375"/>
              <a:gd name="connsiteX23542" fmla="*/ 4631498 w 12191954"/>
              <a:gd name="connsiteY23542" fmla="*/ 917264 h 4397375"/>
              <a:gd name="connsiteX23543" fmla="*/ 4623013 w 12191954"/>
              <a:gd name="connsiteY23543" fmla="*/ 916729 h 4397375"/>
              <a:gd name="connsiteX23544" fmla="*/ 4616122 w 12191954"/>
              <a:gd name="connsiteY23544" fmla="*/ 915125 h 4397375"/>
              <a:gd name="connsiteX23545" fmla="*/ 4608163 w 12191954"/>
              <a:gd name="connsiteY23545" fmla="*/ 912985 h 4397375"/>
              <a:gd name="connsiteX23546" fmla="*/ 4600736 w 12191954"/>
              <a:gd name="connsiteY23546" fmla="*/ 909775 h 4397375"/>
              <a:gd name="connsiteX23547" fmla="*/ 4593313 w 12191954"/>
              <a:gd name="connsiteY23547" fmla="*/ 906566 h 4397375"/>
              <a:gd name="connsiteX23548" fmla="*/ 4586949 w 12191954"/>
              <a:gd name="connsiteY23548" fmla="*/ 902287 h 4397375"/>
              <a:gd name="connsiteX23549" fmla="*/ 4579526 w 12191954"/>
              <a:gd name="connsiteY23549" fmla="*/ 897472 h 4397375"/>
              <a:gd name="connsiteX23550" fmla="*/ 4573690 w 12191954"/>
              <a:gd name="connsiteY23550" fmla="*/ 892123 h 4397375"/>
              <a:gd name="connsiteX23551" fmla="*/ 4567326 w 12191954"/>
              <a:gd name="connsiteY23551" fmla="*/ 886239 h 4397375"/>
              <a:gd name="connsiteX23552" fmla="*/ 4569977 w 12191954"/>
              <a:gd name="connsiteY23552" fmla="*/ 898542 h 4397375"/>
              <a:gd name="connsiteX23553" fmla="*/ 4573161 w 12191954"/>
              <a:gd name="connsiteY23553" fmla="*/ 908706 h 4397375"/>
              <a:gd name="connsiteX23554" fmla="*/ 4574750 w 12191954"/>
              <a:gd name="connsiteY23554" fmla="*/ 912450 h 4397375"/>
              <a:gd name="connsiteX23555" fmla="*/ 4576874 w 12191954"/>
              <a:gd name="connsiteY23555" fmla="*/ 915125 h 4397375"/>
              <a:gd name="connsiteX23556" fmla="*/ 4578992 w 12191954"/>
              <a:gd name="connsiteY23556" fmla="*/ 917799 h 4397375"/>
              <a:gd name="connsiteX23557" fmla="*/ 4580583 w 12191954"/>
              <a:gd name="connsiteY23557" fmla="*/ 919404 h 4397375"/>
              <a:gd name="connsiteX23558" fmla="*/ 4583237 w 12191954"/>
              <a:gd name="connsiteY23558" fmla="*/ 921009 h 4397375"/>
              <a:gd name="connsiteX23559" fmla="*/ 4585356 w 12191954"/>
              <a:gd name="connsiteY23559" fmla="*/ 921544 h 4397375"/>
              <a:gd name="connsiteX23560" fmla="*/ 4588540 w 12191954"/>
              <a:gd name="connsiteY23560" fmla="*/ 921544 h 4397375"/>
              <a:gd name="connsiteX23561" fmla="*/ 4590663 w 12191954"/>
              <a:gd name="connsiteY23561" fmla="*/ 921009 h 4397375"/>
              <a:gd name="connsiteX23562" fmla="*/ 4593845 w 12191954"/>
              <a:gd name="connsiteY23562" fmla="*/ 919404 h 4397375"/>
              <a:gd name="connsiteX23563" fmla="*/ 4597025 w 12191954"/>
              <a:gd name="connsiteY23563" fmla="*/ 917799 h 4397375"/>
              <a:gd name="connsiteX23564" fmla="*/ 4603390 w 12191954"/>
              <a:gd name="connsiteY23564" fmla="*/ 912450 h 4397375"/>
              <a:gd name="connsiteX23565" fmla="*/ 4602861 w 12191954"/>
              <a:gd name="connsiteY23565" fmla="*/ 923148 h 4397375"/>
              <a:gd name="connsiteX23566" fmla="*/ 4602332 w 12191954"/>
              <a:gd name="connsiteY23566" fmla="*/ 931707 h 4397375"/>
              <a:gd name="connsiteX23567" fmla="*/ 4601799 w 12191954"/>
              <a:gd name="connsiteY23567" fmla="*/ 938126 h 4397375"/>
              <a:gd name="connsiteX23568" fmla="*/ 4599678 w 12191954"/>
              <a:gd name="connsiteY23568" fmla="*/ 942405 h 4397375"/>
              <a:gd name="connsiteX23569" fmla="*/ 4598087 w 12191954"/>
              <a:gd name="connsiteY23569" fmla="*/ 944545 h 4397375"/>
              <a:gd name="connsiteX23570" fmla="*/ 4596496 w 12191954"/>
              <a:gd name="connsiteY23570" fmla="*/ 946150 h 4397375"/>
              <a:gd name="connsiteX23571" fmla="*/ 4593845 w 12191954"/>
              <a:gd name="connsiteY23571" fmla="*/ 946150 h 4397375"/>
              <a:gd name="connsiteX23572" fmla="*/ 4591723 w 12191954"/>
              <a:gd name="connsiteY23572" fmla="*/ 945615 h 4397375"/>
              <a:gd name="connsiteX23573" fmla="*/ 4584828 w 12191954"/>
              <a:gd name="connsiteY23573" fmla="*/ 941871 h 4397375"/>
              <a:gd name="connsiteX23574" fmla="*/ 4581645 w 12191954"/>
              <a:gd name="connsiteY23574" fmla="*/ 939731 h 4397375"/>
              <a:gd name="connsiteX23575" fmla="*/ 4577934 w 12191954"/>
              <a:gd name="connsiteY23575" fmla="*/ 938126 h 4397375"/>
              <a:gd name="connsiteX23576" fmla="*/ 4574221 w 12191954"/>
              <a:gd name="connsiteY23576" fmla="*/ 937056 h 4397375"/>
              <a:gd name="connsiteX23577" fmla="*/ 4569977 w 12191954"/>
              <a:gd name="connsiteY23577" fmla="*/ 936521 h 4397375"/>
              <a:gd name="connsiteX23578" fmla="*/ 4565735 w 12191954"/>
              <a:gd name="connsiteY23578" fmla="*/ 936521 h 4397375"/>
              <a:gd name="connsiteX23579" fmla="*/ 4560961 w 12191954"/>
              <a:gd name="connsiteY23579" fmla="*/ 938126 h 4397375"/>
              <a:gd name="connsiteX23580" fmla="*/ 4558309 w 12191954"/>
              <a:gd name="connsiteY23580" fmla="*/ 929567 h 4397375"/>
              <a:gd name="connsiteX23581" fmla="*/ 4557249 w 12191954"/>
              <a:gd name="connsiteY23581" fmla="*/ 924218 h 4397375"/>
              <a:gd name="connsiteX23582" fmla="*/ 4557249 w 12191954"/>
              <a:gd name="connsiteY23582" fmla="*/ 919404 h 4397375"/>
              <a:gd name="connsiteX23583" fmla="*/ 4557780 w 12191954"/>
              <a:gd name="connsiteY23583" fmla="*/ 916194 h 4397375"/>
              <a:gd name="connsiteX23584" fmla="*/ 4558840 w 12191954"/>
              <a:gd name="connsiteY23584" fmla="*/ 911380 h 4397375"/>
              <a:gd name="connsiteX23585" fmla="*/ 4559900 w 12191954"/>
              <a:gd name="connsiteY23585" fmla="*/ 906031 h 4397375"/>
              <a:gd name="connsiteX23586" fmla="*/ 4560961 w 12191954"/>
              <a:gd name="connsiteY23586" fmla="*/ 897472 h 4397375"/>
              <a:gd name="connsiteX23587" fmla="*/ 4560961 w 12191954"/>
              <a:gd name="connsiteY23587" fmla="*/ 886239 h 4397375"/>
              <a:gd name="connsiteX23588" fmla="*/ 4558840 w 12191954"/>
              <a:gd name="connsiteY23588" fmla="*/ 888379 h 4397375"/>
              <a:gd name="connsiteX23589" fmla="*/ 4556187 w 12191954"/>
              <a:gd name="connsiteY23589" fmla="*/ 891053 h 4397375"/>
              <a:gd name="connsiteX23590" fmla="*/ 4550885 w 12191954"/>
              <a:gd name="connsiteY23590" fmla="*/ 896937 h 4397375"/>
              <a:gd name="connsiteX23591" fmla="*/ 4546113 w 12191954"/>
              <a:gd name="connsiteY23591" fmla="*/ 903356 h 4397375"/>
              <a:gd name="connsiteX23592" fmla="*/ 4540807 w 12191954"/>
              <a:gd name="connsiteY23592" fmla="*/ 908706 h 4397375"/>
              <a:gd name="connsiteX23593" fmla="*/ 4538685 w 12191954"/>
              <a:gd name="connsiteY23593" fmla="*/ 911380 h 4397375"/>
              <a:gd name="connsiteX23594" fmla="*/ 4536032 w 12191954"/>
              <a:gd name="connsiteY23594" fmla="*/ 912450 h 4397375"/>
              <a:gd name="connsiteX23595" fmla="*/ 4533381 w 12191954"/>
              <a:gd name="connsiteY23595" fmla="*/ 912985 h 4397375"/>
              <a:gd name="connsiteX23596" fmla="*/ 4530729 w 12191954"/>
              <a:gd name="connsiteY23596" fmla="*/ 912985 h 4397375"/>
              <a:gd name="connsiteX23597" fmla="*/ 4528077 w 12191954"/>
              <a:gd name="connsiteY23597" fmla="*/ 911915 h 4397375"/>
              <a:gd name="connsiteX23598" fmla="*/ 4524894 w 12191954"/>
              <a:gd name="connsiteY23598" fmla="*/ 908706 h 4397375"/>
              <a:gd name="connsiteX23599" fmla="*/ 4522774 w 12191954"/>
              <a:gd name="connsiteY23599" fmla="*/ 904426 h 4397375"/>
              <a:gd name="connsiteX23600" fmla="*/ 4519591 w 12191954"/>
              <a:gd name="connsiteY23600" fmla="*/ 899077 h 4397375"/>
              <a:gd name="connsiteX23601" fmla="*/ 4531260 w 12191954"/>
              <a:gd name="connsiteY23601" fmla="*/ 889449 h 4397375"/>
              <a:gd name="connsiteX23602" fmla="*/ 4543462 w 12191954"/>
              <a:gd name="connsiteY23602" fmla="*/ 881425 h 4397375"/>
              <a:gd name="connsiteX23603" fmla="*/ 4556187 w 12191954"/>
              <a:gd name="connsiteY23603" fmla="*/ 873936 h 4397375"/>
              <a:gd name="connsiteX23604" fmla="*/ 4568917 w 12191954"/>
              <a:gd name="connsiteY23604" fmla="*/ 868052 h 4397375"/>
              <a:gd name="connsiteX23605" fmla="*/ 4582708 w 12191954"/>
              <a:gd name="connsiteY23605" fmla="*/ 863238 h 4397375"/>
              <a:gd name="connsiteX23606" fmla="*/ 4595436 w 12191954"/>
              <a:gd name="connsiteY23606" fmla="*/ 858958 h 4397375"/>
              <a:gd name="connsiteX23607" fmla="*/ 4609756 w 12191954"/>
              <a:gd name="connsiteY23607" fmla="*/ 856284 h 4397375"/>
              <a:gd name="connsiteX23608" fmla="*/ 4624077 w 12191954"/>
              <a:gd name="connsiteY23608" fmla="*/ 853610 h 4397375"/>
              <a:gd name="connsiteX23609" fmla="*/ 4638927 w 12191954"/>
              <a:gd name="connsiteY23609" fmla="*/ 852005 h 4397375"/>
              <a:gd name="connsiteX23610" fmla="*/ 4653777 w 12191954"/>
              <a:gd name="connsiteY23610" fmla="*/ 850400 h 4397375"/>
              <a:gd name="connsiteX23611" fmla="*/ 4685598 w 12191954"/>
              <a:gd name="connsiteY23611" fmla="*/ 849330 h 4397375"/>
              <a:gd name="connsiteX23612" fmla="*/ 3014410 w 12191954"/>
              <a:gd name="connsiteY23612" fmla="*/ 847725 h 4397375"/>
              <a:gd name="connsiteX23613" fmla="*/ 3015526 w 12191954"/>
              <a:gd name="connsiteY23613" fmla="*/ 847725 h 4397375"/>
              <a:gd name="connsiteX23614" fmla="*/ 3018315 w 12191954"/>
              <a:gd name="connsiteY23614" fmla="*/ 849297 h 4397375"/>
              <a:gd name="connsiteX23615" fmla="*/ 3019988 w 12191954"/>
              <a:gd name="connsiteY23615" fmla="*/ 852440 h 4397375"/>
              <a:gd name="connsiteX23616" fmla="*/ 3022776 w 12191954"/>
              <a:gd name="connsiteY23616" fmla="*/ 856107 h 4397375"/>
              <a:gd name="connsiteX23617" fmla="*/ 3024450 w 12191954"/>
              <a:gd name="connsiteY23617" fmla="*/ 861346 h 4397375"/>
              <a:gd name="connsiteX23618" fmla="*/ 3026124 w 12191954"/>
              <a:gd name="connsiteY23618" fmla="*/ 867108 h 4397375"/>
              <a:gd name="connsiteX23619" fmla="*/ 3027240 w 12191954"/>
              <a:gd name="connsiteY23619" fmla="*/ 873395 h 4397375"/>
              <a:gd name="connsiteX23620" fmla="*/ 3028355 w 12191954"/>
              <a:gd name="connsiteY23620" fmla="*/ 879158 h 4397375"/>
              <a:gd name="connsiteX23621" fmla="*/ 3028913 w 12191954"/>
              <a:gd name="connsiteY23621" fmla="*/ 884920 h 4397375"/>
              <a:gd name="connsiteX23622" fmla="*/ 3028355 w 12191954"/>
              <a:gd name="connsiteY23622" fmla="*/ 890159 h 4397375"/>
              <a:gd name="connsiteX23623" fmla="*/ 3026680 w 12191954"/>
              <a:gd name="connsiteY23623" fmla="*/ 894350 h 4397375"/>
              <a:gd name="connsiteX23624" fmla="*/ 3025565 w 12191954"/>
              <a:gd name="connsiteY23624" fmla="*/ 896970 h 4397375"/>
              <a:gd name="connsiteX23625" fmla="*/ 3024450 w 12191954"/>
              <a:gd name="connsiteY23625" fmla="*/ 898017 h 4397375"/>
              <a:gd name="connsiteX23626" fmla="*/ 3022776 w 12191954"/>
              <a:gd name="connsiteY23626" fmla="*/ 899065 h 4397375"/>
              <a:gd name="connsiteX23627" fmla="*/ 3021104 w 12191954"/>
              <a:gd name="connsiteY23627" fmla="*/ 900113 h 4397375"/>
              <a:gd name="connsiteX23628" fmla="*/ 3008275 w 12191954"/>
              <a:gd name="connsiteY23628" fmla="*/ 900113 h 4397375"/>
              <a:gd name="connsiteX23629" fmla="*/ 3008832 w 12191954"/>
              <a:gd name="connsiteY23629" fmla="*/ 892779 h 4397375"/>
              <a:gd name="connsiteX23630" fmla="*/ 3009390 w 12191954"/>
              <a:gd name="connsiteY23630" fmla="*/ 885444 h 4397375"/>
              <a:gd name="connsiteX23631" fmla="*/ 3011621 w 12191954"/>
              <a:gd name="connsiteY23631" fmla="*/ 874967 h 4397375"/>
              <a:gd name="connsiteX23632" fmla="*/ 3012736 w 12191954"/>
              <a:gd name="connsiteY23632" fmla="*/ 870252 h 4397375"/>
              <a:gd name="connsiteX23633" fmla="*/ 3012736 w 12191954"/>
              <a:gd name="connsiteY23633" fmla="*/ 867108 h 4397375"/>
              <a:gd name="connsiteX23634" fmla="*/ 3012736 w 12191954"/>
              <a:gd name="connsiteY23634" fmla="*/ 865537 h 4397375"/>
              <a:gd name="connsiteX23635" fmla="*/ 3011063 w 12191954"/>
              <a:gd name="connsiteY23635" fmla="*/ 863966 h 4397375"/>
              <a:gd name="connsiteX23636" fmla="*/ 3009947 w 12191954"/>
              <a:gd name="connsiteY23636" fmla="*/ 862917 h 4397375"/>
              <a:gd name="connsiteX23637" fmla="*/ 3008832 w 12191954"/>
              <a:gd name="connsiteY23637" fmla="*/ 862394 h 4397375"/>
              <a:gd name="connsiteX23638" fmla="*/ 3009947 w 12191954"/>
              <a:gd name="connsiteY23638" fmla="*/ 854535 h 4397375"/>
              <a:gd name="connsiteX23639" fmla="*/ 3011063 w 12191954"/>
              <a:gd name="connsiteY23639" fmla="*/ 850344 h 4397375"/>
              <a:gd name="connsiteX23640" fmla="*/ 3012736 w 12191954"/>
              <a:gd name="connsiteY23640" fmla="*/ 848773 h 4397375"/>
              <a:gd name="connsiteX23641" fmla="*/ 3013295 w 12191954"/>
              <a:gd name="connsiteY23641" fmla="*/ 848249 h 4397375"/>
              <a:gd name="connsiteX23642" fmla="*/ 2943188 w 12191954"/>
              <a:gd name="connsiteY23642" fmla="*/ 847725 h 4397375"/>
              <a:gd name="connsiteX23643" fmla="*/ 2941600 w 12191954"/>
              <a:gd name="connsiteY23643" fmla="*/ 857889 h 4397375"/>
              <a:gd name="connsiteX23644" fmla="*/ 2939483 w 12191954"/>
              <a:gd name="connsiteY23644" fmla="*/ 866447 h 4397375"/>
              <a:gd name="connsiteX23645" fmla="*/ 2936838 w 12191954"/>
              <a:gd name="connsiteY23645" fmla="*/ 872331 h 4397375"/>
              <a:gd name="connsiteX23646" fmla="*/ 2934192 w 12191954"/>
              <a:gd name="connsiteY23646" fmla="*/ 877145 h 4397375"/>
              <a:gd name="connsiteX23647" fmla="*/ 2931017 w 12191954"/>
              <a:gd name="connsiteY23647" fmla="*/ 880355 h 4397375"/>
              <a:gd name="connsiteX23648" fmla="*/ 2927313 w 12191954"/>
              <a:gd name="connsiteY23648" fmla="*/ 882495 h 4397375"/>
              <a:gd name="connsiteX23649" fmla="*/ 2924138 w 12191954"/>
              <a:gd name="connsiteY23649" fmla="*/ 883564 h 4397375"/>
              <a:gd name="connsiteX23650" fmla="*/ 2919904 w 12191954"/>
              <a:gd name="connsiteY23650" fmla="*/ 883564 h 4397375"/>
              <a:gd name="connsiteX23651" fmla="*/ 2911967 w 12191954"/>
              <a:gd name="connsiteY23651" fmla="*/ 883029 h 4397375"/>
              <a:gd name="connsiteX23652" fmla="*/ 2903500 w 12191954"/>
              <a:gd name="connsiteY23652" fmla="*/ 882495 h 4397375"/>
              <a:gd name="connsiteX23653" fmla="*/ 2900326 w 12191954"/>
              <a:gd name="connsiteY23653" fmla="*/ 882495 h 4397375"/>
              <a:gd name="connsiteX23654" fmla="*/ 2896092 w 12191954"/>
              <a:gd name="connsiteY23654" fmla="*/ 883029 h 4397375"/>
              <a:gd name="connsiteX23655" fmla="*/ 2892387 w 12191954"/>
              <a:gd name="connsiteY23655" fmla="*/ 884099 h 4397375"/>
              <a:gd name="connsiteX23656" fmla="*/ 2889742 w 12191954"/>
              <a:gd name="connsiteY23656" fmla="*/ 886774 h 4397375"/>
              <a:gd name="connsiteX23657" fmla="*/ 2889742 w 12191954"/>
              <a:gd name="connsiteY23657" fmla="*/ 896937 h 4397375"/>
              <a:gd name="connsiteX23658" fmla="*/ 2889742 w 12191954"/>
              <a:gd name="connsiteY23658" fmla="*/ 904961 h 4397375"/>
              <a:gd name="connsiteX23659" fmla="*/ 2891330 w 12191954"/>
              <a:gd name="connsiteY23659" fmla="*/ 912450 h 4397375"/>
              <a:gd name="connsiteX23660" fmla="*/ 2892917 w 12191954"/>
              <a:gd name="connsiteY23660" fmla="*/ 917799 h 4397375"/>
              <a:gd name="connsiteX23661" fmla="*/ 2895563 w 12191954"/>
              <a:gd name="connsiteY23661" fmla="*/ 922079 h 4397375"/>
              <a:gd name="connsiteX23662" fmla="*/ 2897151 w 12191954"/>
              <a:gd name="connsiteY23662" fmla="*/ 923683 h 4397375"/>
              <a:gd name="connsiteX23663" fmla="*/ 2898209 w 12191954"/>
              <a:gd name="connsiteY23663" fmla="*/ 924753 h 4397375"/>
              <a:gd name="connsiteX23664" fmla="*/ 2900854 w 12191954"/>
              <a:gd name="connsiteY23664" fmla="*/ 925823 h 4397375"/>
              <a:gd name="connsiteX23665" fmla="*/ 2902442 w 12191954"/>
              <a:gd name="connsiteY23665" fmla="*/ 926358 h 4397375"/>
              <a:gd name="connsiteX23666" fmla="*/ 2907204 w 12191954"/>
              <a:gd name="connsiteY23666" fmla="*/ 926358 h 4397375"/>
              <a:gd name="connsiteX23667" fmla="*/ 2907204 w 12191954"/>
              <a:gd name="connsiteY23667" fmla="*/ 930102 h 4397375"/>
              <a:gd name="connsiteX23668" fmla="*/ 2906675 w 12191954"/>
              <a:gd name="connsiteY23668" fmla="*/ 934382 h 4397375"/>
              <a:gd name="connsiteX23669" fmla="*/ 2905617 w 12191954"/>
              <a:gd name="connsiteY23669" fmla="*/ 937056 h 4397375"/>
              <a:gd name="connsiteX23670" fmla="*/ 2904559 w 12191954"/>
              <a:gd name="connsiteY23670" fmla="*/ 938661 h 4397375"/>
              <a:gd name="connsiteX23671" fmla="*/ 2902442 w 12191954"/>
              <a:gd name="connsiteY23671" fmla="*/ 939731 h 4397375"/>
              <a:gd name="connsiteX23672" fmla="*/ 2900326 w 12191954"/>
              <a:gd name="connsiteY23672" fmla="*/ 940801 h 4397375"/>
              <a:gd name="connsiteX23673" fmla="*/ 2898209 w 12191954"/>
              <a:gd name="connsiteY23673" fmla="*/ 940801 h 4397375"/>
              <a:gd name="connsiteX23674" fmla="*/ 2896092 w 12191954"/>
              <a:gd name="connsiteY23674" fmla="*/ 940801 h 4397375"/>
              <a:gd name="connsiteX23675" fmla="*/ 2886037 w 12191954"/>
              <a:gd name="connsiteY23675" fmla="*/ 937591 h 4397375"/>
              <a:gd name="connsiteX23676" fmla="*/ 2881275 w 12191954"/>
              <a:gd name="connsiteY23676" fmla="*/ 937591 h 4397375"/>
              <a:gd name="connsiteX23677" fmla="*/ 2878629 w 12191954"/>
              <a:gd name="connsiteY23677" fmla="*/ 937591 h 4397375"/>
              <a:gd name="connsiteX23678" fmla="*/ 2877042 w 12191954"/>
              <a:gd name="connsiteY23678" fmla="*/ 938661 h 4397375"/>
              <a:gd name="connsiteX23679" fmla="*/ 2877571 w 12191954"/>
              <a:gd name="connsiteY23679" fmla="*/ 927428 h 4397375"/>
              <a:gd name="connsiteX23680" fmla="*/ 2878100 w 12191954"/>
              <a:gd name="connsiteY23680" fmla="*/ 919404 h 4397375"/>
              <a:gd name="connsiteX23681" fmla="*/ 2879158 w 12191954"/>
              <a:gd name="connsiteY23681" fmla="*/ 913520 h 4397375"/>
              <a:gd name="connsiteX23682" fmla="*/ 2880745 w 12191954"/>
              <a:gd name="connsiteY23682" fmla="*/ 909240 h 4397375"/>
              <a:gd name="connsiteX23683" fmla="*/ 2881804 w 12191954"/>
              <a:gd name="connsiteY23683" fmla="*/ 904961 h 4397375"/>
              <a:gd name="connsiteX23684" fmla="*/ 2881275 w 12191954"/>
              <a:gd name="connsiteY23684" fmla="*/ 901217 h 4397375"/>
              <a:gd name="connsiteX23685" fmla="*/ 2880217 w 12191954"/>
              <a:gd name="connsiteY23685" fmla="*/ 894798 h 4397375"/>
              <a:gd name="connsiteX23686" fmla="*/ 2877042 w 12191954"/>
              <a:gd name="connsiteY23686" fmla="*/ 886774 h 4397375"/>
              <a:gd name="connsiteX23687" fmla="*/ 2869104 w 12191954"/>
              <a:gd name="connsiteY23687" fmla="*/ 894798 h 4397375"/>
              <a:gd name="connsiteX23688" fmla="*/ 2861167 w 12191954"/>
              <a:gd name="connsiteY23688" fmla="*/ 902287 h 4397375"/>
              <a:gd name="connsiteX23689" fmla="*/ 2853229 w 12191954"/>
              <a:gd name="connsiteY23689" fmla="*/ 907636 h 4397375"/>
              <a:gd name="connsiteX23690" fmla="*/ 2844763 w 12191954"/>
              <a:gd name="connsiteY23690" fmla="*/ 911915 h 4397375"/>
              <a:gd name="connsiteX23691" fmla="*/ 2837354 w 12191954"/>
              <a:gd name="connsiteY23691" fmla="*/ 914590 h 4397375"/>
              <a:gd name="connsiteX23692" fmla="*/ 2828888 w 12191954"/>
              <a:gd name="connsiteY23692" fmla="*/ 916194 h 4397375"/>
              <a:gd name="connsiteX23693" fmla="*/ 2821479 w 12191954"/>
              <a:gd name="connsiteY23693" fmla="*/ 917264 h 4397375"/>
              <a:gd name="connsiteX23694" fmla="*/ 2813542 w 12191954"/>
              <a:gd name="connsiteY23694" fmla="*/ 916729 h 4397375"/>
              <a:gd name="connsiteX23695" fmla="*/ 2806133 w 12191954"/>
              <a:gd name="connsiteY23695" fmla="*/ 915125 h 4397375"/>
              <a:gd name="connsiteX23696" fmla="*/ 2798196 w 12191954"/>
              <a:gd name="connsiteY23696" fmla="*/ 912985 h 4397375"/>
              <a:gd name="connsiteX23697" fmla="*/ 2791316 w 12191954"/>
              <a:gd name="connsiteY23697" fmla="*/ 909775 h 4397375"/>
              <a:gd name="connsiteX23698" fmla="*/ 2783908 w 12191954"/>
              <a:gd name="connsiteY23698" fmla="*/ 906566 h 4397375"/>
              <a:gd name="connsiteX23699" fmla="*/ 2777029 w 12191954"/>
              <a:gd name="connsiteY23699" fmla="*/ 902287 h 4397375"/>
              <a:gd name="connsiteX23700" fmla="*/ 2770150 w 12191954"/>
              <a:gd name="connsiteY23700" fmla="*/ 897472 h 4397375"/>
              <a:gd name="connsiteX23701" fmla="*/ 2763799 w 12191954"/>
              <a:gd name="connsiteY23701" fmla="*/ 892123 h 4397375"/>
              <a:gd name="connsiteX23702" fmla="*/ 2757979 w 12191954"/>
              <a:gd name="connsiteY23702" fmla="*/ 886239 h 4397375"/>
              <a:gd name="connsiteX23703" fmla="*/ 2760096 w 12191954"/>
              <a:gd name="connsiteY23703" fmla="*/ 898542 h 4397375"/>
              <a:gd name="connsiteX23704" fmla="*/ 2763271 w 12191954"/>
              <a:gd name="connsiteY23704" fmla="*/ 908706 h 4397375"/>
              <a:gd name="connsiteX23705" fmla="*/ 2764858 w 12191954"/>
              <a:gd name="connsiteY23705" fmla="*/ 912450 h 4397375"/>
              <a:gd name="connsiteX23706" fmla="*/ 2767504 w 12191954"/>
              <a:gd name="connsiteY23706" fmla="*/ 915125 h 4397375"/>
              <a:gd name="connsiteX23707" fmla="*/ 2769091 w 12191954"/>
              <a:gd name="connsiteY23707" fmla="*/ 917799 h 4397375"/>
              <a:gd name="connsiteX23708" fmla="*/ 2771738 w 12191954"/>
              <a:gd name="connsiteY23708" fmla="*/ 919404 h 4397375"/>
              <a:gd name="connsiteX23709" fmla="*/ 2773854 w 12191954"/>
              <a:gd name="connsiteY23709" fmla="*/ 921009 h 4397375"/>
              <a:gd name="connsiteX23710" fmla="*/ 2775971 w 12191954"/>
              <a:gd name="connsiteY23710" fmla="*/ 921544 h 4397375"/>
              <a:gd name="connsiteX23711" fmla="*/ 2778617 w 12191954"/>
              <a:gd name="connsiteY23711" fmla="*/ 921544 h 4397375"/>
              <a:gd name="connsiteX23712" fmla="*/ 2781791 w 12191954"/>
              <a:gd name="connsiteY23712" fmla="*/ 921009 h 4397375"/>
              <a:gd name="connsiteX23713" fmla="*/ 2783908 w 12191954"/>
              <a:gd name="connsiteY23713" fmla="*/ 919404 h 4397375"/>
              <a:gd name="connsiteX23714" fmla="*/ 2787083 w 12191954"/>
              <a:gd name="connsiteY23714" fmla="*/ 917799 h 4397375"/>
              <a:gd name="connsiteX23715" fmla="*/ 2793433 w 12191954"/>
              <a:gd name="connsiteY23715" fmla="*/ 912450 h 4397375"/>
              <a:gd name="connsiteX23716" fmla="*/ 2793433 w 12191954"/>
              <a:gd name="connsiteY23716" fmla="*/ 923148 h 4397375"/>
              <a:gd name="connsiteX23717" fmla="*/ 2792904 w 12191954"/>
              <a:gd name="connsiteY23717" fmla="*/ 931707 h 4397375"/>
              <a:gd name="connsiteX23718" fmla="*/ 2791846 w 12191954"/>
              <a:gd name="connsiteY23718" fmla="*/ 938126 h 4397375"/>
              <a:gd name="connsiteX23719" fmla="*/ 2790258 w 12191954"/>
              <a:gd name="connsiteY23719" fmla="*/ 942405 h 4397375"/>
              <a:gd name="connsiteX23720" fmla="*/ 2788670 w 12191954"/>
              <a:gd name="connsiteY23720" fmla="*/ 944545 h 4397375"/>
              <a:gd name="connsiteX23721" fmla="*/ 2786554 w 12191954"/>
              <a:gd name="connsiteY23721" fmla="*/ 946150 h 4397375"/>
              <a:gd name="connsiteX23722" fmla="*/ 2783908 w 12191954"/>
              <a:gd name="connsiteY23722" fmla="*/ 946150 h 4397375"/>
              <a:gd name="connsiteX23723" fmla="*/ 2781791 w 12191954"/>
              <a:gd name="connsiteY23723" fmla="*/ 945615 h 4397375"/>
              <a:gd name="connsiteX23724" fmla="*/ 2775442 w 12191954"/>
              <a:gd name="connsiteY23724" fmla="*/ 941871 h 4397375"/>
              <a:gd name="connsiteX23725" fmla="*/ 2772267 w 12191954"/>
              <a:gd name="connsiteY23725" fmla="*/ 939731 h 4397375"/>
              <a:gd name="connsiteX23726" fmla="*/ 2768562 w 12191954"/>
              <a:gd name="connsiteY23726" fmla="*/ 938126 h 4397375"/>
              <a:gd name="connsiteX23727" fmla="*/ 2764329 w 12191954"/>
              <a:gd name="connsiteY23727" fmla="*/ 937056 h 4397375"/>
              <a:gd name="connsiteX23728" fmla="*/ 2760096 w 12191954"/>
              <a:gd name="connsiteY23728" fmla="*/ 936521 h 4397375"/>
              <a:gd name="connsiteX23729" fmla="*/ 2755862 w 12191954"/>
              <a:gd name="connsiteY23729" fmla="*/ 936521 h 4397375"/>
              <a:gd name="connsiteX23730" fmla="*/ 2752158 w 12191954"/>
              <a:gd name="connsiteY23730" fmla="*/ 938126 h 4397375"/>
              <a:gd name="connsiteX23731" fmla="*/ 2748983 w 12191954"/>
              <a:gd name="connsiteY23731" fmla="*/ 929567 h 4397375"/>
              <a:gd name="connsiteX23732" fmla="*/ 2747924 w 12191954"/>
              <a:gd name="connsiteY23732" fmla="*/ 924218 h 4397375"/>
              <a:gd name="connsiteX23733" fmla="*/ 2747396 w 12191954"/>
              <a:gd name="connsiteY23733" fmla="*/ 919404 h 4397375"/>
              <a:gd name="connsiteX23734" fmla="*/ 2748454 w 12191954"/>
              <a:gd name="connsiteY23734" fmla="*/ 916194 h 4397375"/>
              <a:gd name="connsiteX23735" fmla="*/ 2749512 w 12191954"/>
              <a:gd name="connsiteY23735" fmla="*/ 911380 h 4397375"/>
              <a:gd name="connsiteX23736" fmla="*/ 2750571 w 12191954"/>
              <a:gd name="connsiteY23736" fmla="*/ 906031 h 4397375"/>
              <a:gd name="connsiteX23737" fmla="*/ 2751100 w 12191954"/>
              <a:gd name="connsiteY23737" fmla="*/ 897472 h 4397375"/>
              <a:gd name="connsiteX23738" fmla="*/ 2752158 w 12191954"/>
              <a:gd name="connsiteY23738" fmla="*/ 886239 h 4397375"/>
              <a:gd name="connsiteX23739" fmla="*/ 2748983 w 12191954"/>
              <a:gd name="connsiteY23739" fmla="*/ 888379 h 4397375"/>
              <a:gd name="connsiteX23740" fmla="*/ 2746338 w 12191954"/>
              <a:gd name="connsiteY23740" fmla="*/ 891053 h 4397375"/>
              <a:gd name="connsiteX23741" fmla="*/ 2742104 w 12191954"/>
              <a:gd name="connsiteY23741" fmla="*/ 896937 h 4397375"/>
              <a:gd name="connsiteX23742" fmla="*/ 2736283 w 12191954"/>
              <a:gd name="connsiteY23742" fmla="*/ 903356 h 4397375"/>
              <a:gd name="connsiteX23743" fmla="*/ 2731520 w 12191954"/>
              <a:gd name="connsiteY23743" fmla="*/ 908706 h 4397375"/>
              <a:gd name="connsiteX23744" fmla="*/ 2729405 w 12191954"/>
              <a:gd name="connsiteY23744" fmla="*/ 911380 h 4397375"/>
              <a:gd name="connsiteX23745" fmla="*/ 2726230 w 12191954"/>
              <a:gd name="connsiteY23745" fmla="*/ 912450 h 4397375"/>
              <a:gd name="connsiteX23746" fmla="*/ 2724112 w 12191954"/>
              <a:gd name="connsiteY23746" fmla="*/ 912985 h 4397375"/>
              <a:gd name="connsiteX23747" fmla="*/ 2720937 w 12191954"/>
              <a:gd name="connsiteY23747" fmla="*/ 912985 h 4397375"/>
              <a:gd name="connsiteX23748" fmla="*/ 2718820 w 12191954"/>
              <a:gd name="connsiteY23748" fmla="*/ 911915 h 4397375"/>
              <a:gd name="connsiteX23749" fmla="*/ 2715645 w 12191954"/>
              <a:gd name="connsiteY23749" fmla="*/ 908706 h 4397375"/>
              <a:gd name="connsiteX23750" fmla="*/ 2713000 w 12191954"/>
              <a:gd name="connsiteY23750" fmla="*/ 904426 h 4397375"/>
              <a:gd name="connsiteX23751" fmla="*/ 2709824 w 12191954"/>
              <a:gd name="connsiteY23751" fmla="*/ 899077 h 4397375"/>
              <a:gd name="connsiteX23752" fmla="*/ 2721467 w 12191954"/>
              <a:gd name="connsiteY23752" fmla="*/ 889449 h 4397375"/>
              <a:gd name="connsiteX23753" fmla="*/ 2734166 w 12191954"/>
              <a:gd name="connsiteY23753" fmla="*/ 881425 h 4397375"/>
              <a:gd name="connsiteX23754" fmla="*/ 2746338 w 12191954"/>
              <a:gd name="connsiteY23754" fmla="*/ 873936 h 4397375"/>
              <a:gd name="connsiteX23755" fmla="*/ 2759566 w 12191954"/>
              <a:gd name="connsiteY23755" fmla="*/ 868052 h 4397375"/>
              <a:gd name="connsiteX23756" fmla="*/ 2772796 w 12191954"/>
              <a:gd name="connsiteY23756" fmla="*/ 863238 h 4397375"/>
              <a:gd name="connsiteX23757" fmla="*/ 2786554 w 12191954"/>
              <a:gd name="connsiteY23757" fmla="*/ 858958 h 4397375"/>
              <a:gd name="connsiteX23758" fmla="*/ 2799783 w 12191954"/>
              <a:gd name="connsiteY23758" fmla="*/ 856284 h 4397375"/>
              <a:gd name="connsiteX23759" fmla="*/ 2814071 w 12191954"/>
              <a:gd name="connsiteY23759" fmla="*/ 853610 h 4397375"/>
              <a:gd name="connsiteX23760" fmla="*/ 2828888 w 12191954"/>
              <a:gd name="connsiteY23760" fmla="*/ 852005 h 4397375"/>
              <a:gd name="connsiteX23761" fmla="*/ 2843704 w 12191954"/>
              <a:gd name="connsiteY23761" fmla="*/ 850400 h 4397375"/>
              <a:gd name="connsiteX23762" fmla="*/ 2875454 w 12191954"/>
              <a:gd name="connsiteY23762" fmla="*/ 849330 h 4397375"/>
              <a:gd name="connsiteX23763" fmla="*/ 6081906 w 12191954"/>
              <a:gd name="connsiteY23763" fmla="*/ 841375 h 4397375"/>
              <a:gd name="connsiteX23764" fmla="*/ 6084511 w 12191954"/>
              <a:gd name="connsiteY23764" fmla="*/ 842421 h 4397375"/>
              <a:gd name="connsiteX23765" fmla="*/ 6088160 w 12191954"/>
              <a:gd name="connsiteY23765" fmla="*/ 842944 h 4397375"/>
              <a:gd name="connsiteX23766" fmla="*/ 6091809 w 12191954"/>
              <a:gd name="connsiteY23766" fmla="*/ 844512 h 4397375"/>
              <a:gd name="connsiteX23767" fmla="*/ 6091809 w 12191954"/>
              <a:gd name="connsiteY23767" fmla="*/ 854443 h 4397375"/>
              <a:gd name="connsiteX23768" fmla="*/ 6092852 w 12191954"/>
              <a:gd name="connsiteY23768" fmla="*/ 861761 h 4397375"/>
              <a:gd name="connsiteX23769" fmla="*/ 6093372 w 12191954"/>
              <a:gd name="connsiteY23769" fmla="*/ 864375 h 4397375"/>
              <a:gd name="connsiteX23770" fmla="*/ 6094415 w 12191954"/>
              <a:gd name="connsiteY23770" fmla="*/ 866988 h 4397375"/>
              <a:gd name="connsiteX23771" fmla="*/ 6096500 w 12191954"/>
              <a:gd name="connsiteY23771" fmla="*/ 868556 h 4397375"/>
              <a:gd name="connsiteX23772" fmla="*/ 6097542 w 12191954"/>
              <a:gd name="connsiteY23772" fmla="*/ 869602 h 4397375"/>
              <a:gd name="connsiteX23773" fmla="*/ 6097542 w 12191954"/>
              <a:gd name="connsiteY23773" fmla="*/ 874306 h 4397375"/>
              <a:gd name="connsiteX23774" fmla="*/ 6096500 w 12191954"/>
              <a:gd name="connsiteY23774" fmla="*/ 878488 h 4397375"/>
              <a:gd name="connsiteX23775" fmla="*/ 6094936 w 12191954"/>
              <a:gd name="connsiteY23775" fmla="*/ 881102 h 4397375"/>
              <a:gd name="connsiteX23776" fmla="*/ 6093372 w 12191954"/>
              <a:gd name="connsiteY23776" fmla="*/ 882670 h 4397375"/>
              <a:gd name="connsiteX23777" fmla="*/ 6091288 w 12191954"/>
              <a:gd name="connsiteY23777" fmla="*/ 883715 h 4397375"/>
              <a:gd name="connsiteX23778" fmla="*/ 6088681 w 12191954"/>
              <a:gd name="connsiteY23778" fmla="*/ 884238 h 4397375"/>
              <a:gd name="connsiteX23779" fmla="*/ 6086596 w 12191954"/>
              <a:gd name="connsiteY23779" fmla="*/ 884238 h 4397375"/>
              <a:gd name="connsiteX23780" fmla="*/ 6083470 w 12191954"/>
              <a:gd name="connsiteY23780" fmla="*/ 883715 h 4397375"/>
              <a:gd name="connsiteX23781" fmla="*/ 6072001 w 12191954"/>
              <a:gd name="connsiteY23781" fmla="*/ 881624 h 4397375"/>
              <a:gd name="connsiteX23782" fmla="*/ 6069396 w 12191954"/>
              <a:gd name="connsiteY23782" fmla="*/ 881102 h 4397375"/>
              <a:gd name="connsiteX23783" fmla="*/ 6066789 w 12191954"/>
              <a:gd name="connsiteY23783" fmla="*/ 881102 h 4397375"/>
              <a:gd name="connsiteX23784" fmla="*/ 6064183 w 12191954"/>
              <a:gd name="connsiteY23784" fmla="*/ 881624 h 4397375"/>
              <a:gd name="connsiteX23785" fmla="*/ 6062618 w 12191954"/>
              <a:gd name="connsiteY23785" fmla="*/ 882670 h 4397375"/>
              <a:gd name="connsiteX23786" fmla="*/ 6063661 w 12191954"/>
              <a:gd name="connsiteY23786" fmla="*/ 872738 h 4397375"/>
              <a:gd name="connsiteX23787" fmla="*/ 6065225 w 12191954"/>
              <a:gd name="connsiteY23787" fmla="*/ 863852 h 4397375"/>
              <a:gd name="connsiteX23788" fmla="*/ 6067832 w 12191954"/>
              <a:gd name="connsiteY23788" fmla="*/ 856534 h 4397375"/>
              <a:gd name="connsiteX23789" fmla="*/ 6070439 w 12191954"/>
              <a:gd name="connsiteY23789" fmla="*/ 849739 h 4397375"/>
              <a:gd name="connsiteX23790" fmla="*/ 6072523 w 12191954"/>
              <a:gd name="connsiteY23790" fmla="*/ 847126 h 4397375"/>
              <a:gd name="connsiteX23791" fmla="*/ 6074607 w 12191954"/>
              <a:gd name="connsiteY23791" fmla="*/ 845035 h 4397375"/>
              <a:gd name="connsiteX23792" fmla="*/ 6076693 w 12191954"/>
              <a:gd name="connsiteY23792" fmla="*/ 843466 h 4397375"/>
              <a:gd name="connsiteX23793" fmla="*/ 6079300 w 12191954"/>
              <a:gd name="connsiteY23793" fmla="*/ 842421 h 4397375"/>
              <a:gd name="connsiteX23794" fmla="*/ 4273275 w 12191954"/>
              <a:gd name="connsiteY23794" fmla="*/ 841375 h 4397375"/>
              <a:gd name="connsiteX23795" fmla="*/ 4275960 w 12191954"/>
              <a:gd name="connsiteY23795" fmla="*/ 842421 h 4397375"/>
              <a:gd name="connsiteX23796" fmla="*/ 4279719 w 12191954"/>
              <a:gd name="connsiteY23796" fmla="*/ 842944 h 4397375"/>
              <a:gd name="connsiteX23797" fmla="*/ 4283477 w 12191954"/>
              <a:gd name="connsiteY23797" fmla="*/ 844511 h 4397375"/>
              <a:gd name="connsiteX23798" fmla="*/ 4283477 w 12191954"/>
              <a:gd name="connsiteY23798" fmla="*/ 854443 h 4397375"/>
              <a:gd name="connsiteX23799" fmla="*/ 4284014 w 12191954"/>
              <a:gd name="connsiteY23799" fmla="*/ 861761 h 4397375"/>
              <a:gd name="connsiteX23800" fmla="*/ 4285089 w 12191954"/>
              <a:gd name="connsiteY23800" fmla="*/ 864375 h 4397375"/>
              <a:gd name="connsiteX23801" fmla="*/ 4286162 w 12191954"/>
              <a:gd name="connsiteY23801" fmla="*/ 866988 h 4397375"/>
              <a:gd name="connsiteX23802" fmla="*/ 4287773 w 12191954"/>
              <a:gd name="connsiteY23802" fmla="*/ 868556 h 4397375"/>
              <a:gd name="connsiteX23803" fmla="*/ 4289384 w 12191954"/>
              <a:gd name="connsiteY23803" fmla="*/ 869602 h 4397375"/>
              <a:gd name="connsiteX23804" fmla="*/ 4288847 w 12191954"/>
              <a:gd name="connsiteY23804" fmla="*/ 874306 h 4397375"/>
              <a:gd name="connsiteX23805" fmla="*/ 4288311 w 12191954"/>
              <a:gd name="connsiteY23805" fmla="*/ 878488 h 4397375"/>
              <a:gd name="connsiteX23806" fmla="*/ 4286162 w 12191954"/>
              <a:gd name="connsiteY23806" fmla="*/ 881102 h 4397375"/>
              <a:gd name="connsiteX23807" fmla="*/ 4284551 w 12191954"/>
              <a:gd name="connsiteY23807" fmla="*/ 882670 h 4397375"/>
              <a:gd name="connsiteX23808" fmla="*/ 4282940 w 12191954"/>
              <a:gd name="connsiteY23808" fmla="*/ 883715 h 4397375"/>
              <a:gd name="connsiteX23809" fmla="*/ 4280255 w 12191954"/>
              <a:gd name="connsiteY23809" fmla="*/ 884238 h 4397375"/>
              <a:gd name="connsiteX23810" fmla="*/ 4277571 w 12191954"/>
              <a:gd name="connsiteY23810" fmla="*/ 884238 h 4397375"/>
              <a:gd name="connsiteX23811" fmla="*/ 4274885 w 12191954"/>
              <a:gd name="connsiteY23811" fmla="*/ 883715 h 4397375"/>
              <a:gd name="connsiteX23812" fmla="*/ 4263074 w 12191954"/>
              <a:gd name="connsiteY23812" fmla="*/ 881624 h 4397375"/>
              <a:gd name="connsiteX23813" fmla="*/ 4259850 w 12191954"/>
              <a:gd name="connsiteY23813" fmla="*/ 881102 h 4397375"/>
              <a:gd name="connsiteX23814" fmla="*/ 4257702 w 12191954"/>
              <a:gd name="connsiteY23814" fmla="*/ 881102 h 4397375"/>
              <a:gd name="connsiteX23815" fmla="*/ 4255018 w 12191954"/>
              <a:gd name="connsiteY23815" fmla="*/ 881624 h 4397375"/>
              <a:gd name="connsiteX23816" fmla="*/ 4252870 w 12191954"/>
              <a:gd name="connsiteY23816" fmla="*/ 882670 h 4397375"/>
              <a:gd name="connsiteX23817" fmla="*/ 4254482 w 12191954"/>
              <a:gd name="connsiteY23817" fmla="*/ 872738 h 4397375"/>
              <a:gd name="connsiteX23818" fmla="*/ 4256093 w 12191954"/>
              <a:gd name="connsiteY23818" fmla="*/ 863852 h 4397375"/>
              <a:gd name="connsiteX23819" fmla="*/ 4258779 w 12191954"/>
              <a:gd name="connsiteY23819" fmla="*/ 856534 h 4397375"/>
              <a:gd name="connsiteX23820" fmla="*/ 4261997 w 12191954"/>
              <a:gd name="connsiteY23820" fmla="*/ 849739 h 4397375"/>
              <a:gd name="connsiteX23821" fmla="*/ 4263612 w 12191954"/>
              <a:gd name="connsiteY23821" fmla="*/ 847126 h 4397375"/>
              <a:gd name="connsiteX23822" fmla="*/ 4265220 w 12191954"/>
              <a:gd name="connsiteY23822" fmla="*/ 845035 h 4397375"/>
              <a:gd name="connsiteX23823" fmla="*/ 4267908 w 12191954"/>
              <a:gd name="connsiteY23823" fmla="*/ 843466 h 4397375"/>
              <a:gd name="connsiteX23824" fmla="*/ 4270055 w 12191954"/>
              <a:gd name="connsiteY23824" fmla="*/ 842421 h 4397375"/>
              <a:gd name="connsiteX23825" fmla="*/ 5145492 w 12191954"/>
              <a:gd name="connsiteY23825" fmla="*/ 835025 h 4397375"/>
              <a:gd name="connsiteX23826" fmla="*/ 5149155 w 12191954"/>
              <a:gd name="connsiteY23826" fmla="*/ 835025 h 4397375"/>
              <a:gd name="connsiteX23827" fmla="*/ 5152817 w 12191954"/>
              <a:gd name="connsiteY23827" fmla="*/ 835025 h 4397375"/>
              <a:gd name="connsiteX23828" fmla="*/ 5160669 w 12191954"/>
              <a:gd name="connsiteY23828" fmla="*/ 837182 h 4397375"/>
              <a:gd name="connsiteX23829" fmla="*/ 5169044 w 12191954"/>
              <a:gd name="connsiteY23829" fmla="*/ 838799 h 4397375"/>
              <a:gd name="connsiteX23830" fmla="*/ 5173229 w 12191954"/>
              <a:gd name="connsiteY23830" fmla="*/ 839338 h 4397375"/>
              <a:gd name="connsiteX23831" fmla="*/ 5176895 w 12191954"/>
              <a:gd name="connsiteY23831" fmla="*/ 839338 h 4397375"/>
              <a:gd name="connsiteX23832" fmla="*/ 5180037 w 12191954"/>
              <a:gd name="connsiteY23832" fmla="*/ 838799 h 4397375"/>
              <a:gd name="connsiteX23833" fmla="*/ 5183180 w 12191954"/>
              <a:gd name="connsiteY23833" fmla="*/ 837721 h 4397375"/>
              <a:gd name="connsiteX23834" fmla="*/ 5184759 w 12191954"/>
              <a:gd name="connsiteY23834" fmla="*/ 840417 h 4397375"/>
              <a:gd name="connsiteX23835" fmla="*/ 5184759 w 12191954"/>
              <a:gd name="connsiteY23835" fmla="*/ 843652 h 4397375"/>
              <a:gd name="connsiteX23836" fmla="*/ 5184227 w 12191954"/>
              <a:gd name="connsiteY23836" fmla="*/ 845269 h 4397375"/>
              <a:gd name="connsiteX23837" fmla="*/ 5182652 w 12191954"/>
              <a:gd name="connsiteY23837" fmla="*/ 847965 h 4397375"/>
              <a:gd name="connsiteX23838" fmla="*/ 5179511 w 12191954"/>
              <a:gd name="connsiteY23838" fmla="*/ 849582 h 4397375"/>
              <a:gd name="connsiteX23839" fmla="*/ 5176895 w 12191954"/>
              <a:gd name="connsiteY23839" fmla="*/ 850661 h 4397375"/>
              <a:gd name="connsiteX23840" fmla="*/ 5168521 w 12191954"/>
              <a:gd name="connsiteY23840" fmla="*/ 853357 h 4397375"/>
              <a:gd name="connsiteX23841" fmla="*/ 5149679 w 12191954"/>
              <a:gd name="connsiteY23841" fmla="*/ 857670 h 4397375"/>
              <a:gd name="connsiteX23842" fmla="*/ 5141304 w 12191954"/>
              <a:gd name="connsiteY23842" fmla="*/ 859826 h 4397375"/>
              <a:gd name="connsiteX23843" fmla="*/ 5138686 w 12191954"/>
              <a:gd name="connsiteY23843" fmla="*/ 861983 h 4397375"/>
              <a:gd name="connsiteX23844" fmla="*/ 5136069 w 12191954"/>
              <a:gd name="connsiteY23844" fmla="*/ 863600 h 4397375"/>
              <a:gd name="connsiteX23845" fmla="*/ 5135547 w 12191954"/>
              <a:gd name="connsiteY23845" fmla="*/ 854974 h 4397375"/>
              <a:gd name="connsiteX23846" fmla="*/ 5136069 w 12191954"/>
              <a:gd name="connsiteY23846" fmla="*/ 847965 h 4397375"/>
              <a:gd name="connsiteX23847" fmla="*/ 5138163 w 12191954"/>
              <a:gd name="connsiteY23847" fmla="*/ 843113 h 4397375"/>
              <a:gd name="connsiteX23848" fmla="*/ 5139733 w 12191954"/>
              <a:gd name="connsiteY23848" fmla="*/ 838799 h 4397375"/>
              <a:gd name="connsiteX23849" fmla="*/ 5142872 w 12191954"/>
              <a:gd name="connsiteY23849" fmla="*/ 836642 h 4397375"/>
              <a:gd name="connsiteX23850" fmla="*/ 3335191 w 12191954"/>
              <a:gd name="connsiteY23850" fmla="*/ 835025 h 4397375"/>
              <a:gd name="connsiteX23851" fmla="*/ 3338856 w 12191954"/>
              <a:gd name="connsiteY23851" fmla="*/ 835025 h 4397375"/>
              <a:gd name="connsiteX23852" fmla="*/ 3343045 w 12191954"/>
              <a:gd name="connsiteY23852" fmla="*/ 835025 h 4397375"/>
              <a:gd name="connsiteX23853" fmla="*/ 3350897 w 12191954"/>
              <a:gd name="connsiteY23853" fmla="*/ 837182 h 4397375"/>
              <a:gd name="connsiteX23854" fmla="*/ 3359274 w 12191954"/>
              <a:gd name="connsiteY23854" fmla="*/ 838799 h 4397375"/>
              <a:gd name="connsiteX23855" fmla="*/ 3362939 w 12191954"/>
              <a:gd name="connsiteY23855" fmla="*/ 839338 h 4397375"/>
              <a:gd name="connsiteX23856" fmla="*/ 3367127 w 12191954"/>
              <a:gd name="connsiteY23856" fmla="*/ 839338 h 4397375"/>
              <a:gd name="connsiteX23857" fmla="*/ 3370269 w 12191954"/>
              <a:gd name="connsiteY23857" fmla="*/ 838799 h 4397375"/>
              <a:gd name="connsiteX23858" fmla="*/ 3373410 w 12191954"/>
              <a:gd name="connsiteY23858" fmla="*/ 837721 h 4397375"/>
              <a:gd name="connsiteX23859" fmla="*/ 3374457 w 12191954"/>
              <a:gd name="connsiteY23859" fmla="*/ 840417 h 4397375"/>
              <a:gd name="connsiteX23860" fmla="*/ 3374981 w 12191954"/>
              <a:gd name="connsiteY23860" fmla="*/ 843651 h 4397375"/>
              <a:gd name="connsiteX23861" fmla="*/ 3373934 w 12191954"/>
              <a:gd name="connsiteY23861" fmla="*/ 845269 h 4397375"/>
              <a:gd name="connsiteX23862" fmla="*/ 3372363 w 12191954"/>
              <a:gd name="connsiteY23862" fmla="*/ 847965 h 4397375"/>
              <a:gd name="connsiteX23863" fmla="*/ 3369745 w 12191954"/>
              <a:gd name="connsiteY23863" fmla="*/ 849582 h 4397375"/>
              <a:gd name="connsiteX23864" fmla="*/ 3366604 w 12191954"/>
              <a:gd name="connsiteY23864" fmla="*/ 850661 h 4397375"/>
              <a:gd name="connsiteX23865" fmla="*/ 3358227 w 12191954"/>
              <a:gd name="connsiteY23865" fmla="*/ 853356 h 4397375"/>
              <a:gd name="connsiteX23866" fmla="*/ 3339904 w 12191954"/>
              <a:gd name="connsiteY23866" fmla="*/ 857670 h 4397375"/>
              <a:gd name="connsiteX23867" fmla="*/ 3331527 w 12191954"/>
              <a:gd name="connsiteY23867" fmla="*/ 859826 h 4397375"/>
              <a:gd name="connsiteX23868" fmla="*/ 3328385 w 12191954"/>
              <a:gd name="connsiteY23868" fmla="*/ 861983 h 4397375"/>
              <a:gd name="connsiteX23869" fmla="*/ 3325768 w 12191954"/>
              <a:gd name="connsiteY23869" fmla="*/ 863600 h 4397375"/>
              <a:gd name="connsiteX23870" fmla="*/ 3325768 w 12191954"/>
              <a:gd name="connsiteY23870" fmla="*/ 854974 h 4397375"/>
              <a:gd name="connsiteX23871" fmla="*/ 3326291 w 12191954"/>
              <a:gd name="connsiteY23871" fmla="*/ 847965 h 4397375"/>
              <a:gd name="connsiteX23872" fmla="*/ 3327862 w 12191954"/>
              <a:gd name="connsiteY23872" fmla="*/ 843113 h 4397375"/>
              <a:gd name="connsiteX23873" fmla="*/ 3329956 w 12191954"/>
              <a:gd name="connsiteY23873" fmla="*/ 838799 h 4397375"/>
              <a:gd name="connsiteX23874" fmla="*/ 3332574 w 12191954"/>
              <a:gd name="connsiteY23874" fmla="*/ 836642 h 4397375"/>
              <a:gd name="connsiteX23875" fmla="*/ 5041898 w 12191954"/>
              <a:gd name="connsiteY23875" fmla="*/ 831850 h 4397375"/>
              <a:gd name="connsiteX23876" fmla="*/ 5043485 w 12191954"/>
              <a:gd name="connsiteY23876" fmla="*/ 831850 h 4397375"/>
              <a:gd name="connsiteX23877" fmla="*/ 5045601 w 12191954"/>
              <a:gd name="connsiteY23877" fmla="*/ 832883 h 4397375"/>
              <a:gd name="connsiteX23878" fmla="*/ 5047191 w 12191954"/>
              <a:gd name="connsiteY23878" fmla="*/ 833399 h 4397375"/>
              <a:gd name="connsiteX23879" fmla="*/ 5049836 w 12191954"/>
              <a:gd name="connsiteY23879" fmla="*/ 834949 h 4397375"/>
              <a:gd name="connsiteX23880" fmla="*/ 5051425 w 12191954"/>
              <a:gd name="connsiteY23880" fmla="*/ 837531 h 4397375"/>
              <a:gd name="connsiteX23881" fmla="*/ 5053012 w 12191954"/>
              <a:gd name="connsiteY23881" fmla="*/ 840629 h 4397375"/>
              <a:gd name="connsiteX23882" fmla="*/ 5057775 w 12191954"/>
              <a:gd name="connsiteY23882" fmla="*/ 849925 h 4397375"/>
              <a:gd name="connsiteX23883" fmla="*/ 5055130 w 12191954"/>
              <a:gd name="connsiteY23883" fmla="*/ 857671 h 4397375"/>
              <a:gd name="connsiteX23884" fmla="*/ 5051954 w 12191954"/>
              <a:gd name="connsiteY23884" fmla="*/ 863352 h 4397375"/>
              <a:gd name="connsiteX23885" fmla="*/ 5049309 w 12191954"/>
              <a:gd name="connsiteY23885" fmla="*/ 867483 h 4397375"/>
              <a:gd name="connsiteX23886" fmla="*/ 5045601 w 12191954"/>
              <a:gd name="connsiteY23886" fmla="*/ 869549 h 4397375"/>
              <a:gd name="connsiteX23887" fmla="*/ 5042427 w 12191954"/>
              <a:gd name="connsiteY23887" fmla="*/ 871614 h 4397375"/>
              <a:gd name="connsiteX23888" fmla="*/ 5038721 w 12191954"/>
              <a:gd name="connsiteY23888" fmla="*/ 872131 h 4397375"/>
              <a:gd name="connsiteX23889" fmla="*/ 5035547 w 12191954"/>
              <a:gd name="connsiteY23889" fmla="*/ 872131 h 4397375"/>
              <a:gd name="connsiteX23890" fmla="*/ 5031841 w 12191954"/>
              <a:gd name="connsiteY23890" fmla="*/ 871614 h 4397375"/>
              <a:gd name="connsiteX23891" fmla="*/ 5023902 w 12191954"/>
              <a:gd name="connsiteY23891" fmla="*/ 869032 h 4397375"/>
              <a:gd name="connsiteX23892" fmla="*/ 5020196 w 12191954"/>
              <a:gd name="connsiteY23892" fmla="*/ 868516 h 4397375"/>
              <a:gd name="connsiteX23893" fmla="*/ 5015962 w 12191954"/>
              <a:gd name="connsiteY23893" fmla="*/ 867999 h 4397375"/>
              <a:gd name="connsiteX23894" fmla="*/ 5011731 w 12191954"/>
              <a:gd name="connsiteY23894" fmla="*/ 868516 h 4397375"/>
              <a:gd name="connsiteX23895" fmla="*/ 5007497 w 12191954"/>
              <a:gd name="connsiteY23895" fmla="*/ 869032 h 4397375"/>
              <a:gd name="connsiteX23896" fmla="*/ 5002733 w 12191954"/>
              <a:gd name="connsiteY23896" fmla="*/ 871614 h 4397375"/>
              <a:gd name="connsiteX23897" fmla="*/ 4998499 w 12191954"/>
              <a:gd name="connsiteY23897" fmla="*/ 874713 h 4397375"/>
              <a:gd name="connsiteX23898" fmla="*/ 4995321 w 12191954"/>
              <a:gd name="connsiteY23898" fmla="*/ 871098 h 4397375"/>
              <a:gd name="connsiteX23899" fmla="*/ 4993205 w 12191954"/>
              <a:gd name="connsiteY23899" fmla="*/ 867999 h 4397375"/>
              <a:gd name="connsiteX23900" fmla="*/ 4992676 w 12191954"/>
              <a:gd name="connsiteY23900" fmla="*/ 866451 h 4397375"/>
              <a:gd name="connsiteX23901" fmla="*/ 4993205 w 12191954"/>
              <a:gd name="connsiteY23901" fmla="*/ 864901 h 4397375"/>
              <a:gd name="connsiteX23902" fmla="*/ 4995321 w 12191954"/>
              <a:gd name="connsiteY23902" fmla="*/ 864385 h 4397375"/>
              <a:gd name="connsiteX23903" fmla="*/ 4997441 w 12191954"/>
              <a:gd name="connsiteY23903" fmla="*/ 863868 h 4397375"/>
              <a:gd name="connsiteX23904" fmla="*/ 5003790 w 12191954"/>
              <a:gd name="connsiteY23904" fmla="*/ 863868 h 4397375"/>
              <a:gd name="connsiteX23905" fmla="*/ 5006964 w 12191954"/>
              <a:gd name="connsiteY23905" fmla="*/ 863352 h 4397375"/>
              <a:gd name="connsiteX23906" fmla="*/ 5010672 w 12191954"/>
              <a:gd name="connsiteY23906" fmla="*/ 862836 h 4397375"/>
              <a:gd name="connsiteX23907" fmla="*/ 5013317 w 12191954"/>
              <a:gd name="connsiteY23907" fmla="*/ 860770 h 4397375"/>
              <a:gd name="connsiteX23908" fmla="*/ 5015962 w 12191954"/>
              <a:gd name="connsiteY23908" fmla="*/ 858704 h 4397375"/>
              <a:gd name="connsiteX23909" fmla="*/ 5017551 w 12191954"/>
              <a:gd name="connsiteY23909" fmla="*/ 855606 h 4397375"/>
              <a:gd name="connsiteX23910" fmla="*/ 5018082 w 12191954"/>
              <a:gd name="connsiteY23910" fmla="*/ 850958 h 4397375"/>
              <a:gd name="connsiteX23911" fmla="*/ 5018082 w 12191954"/>
              <a:gd name="connsiteY23911" fmla="*/ 844761 h 4397375"/>
              <a:gd name="connsiteX23912" fmla="*/ 5016491 w 12191954"/>
              <a:gd name="connsiteY23912" fmla="*/ 837531 h 4397375"/>
              <a:gd name="connsiteX23913" fmla="*/ 5021255 w 12191954"/>
              <a:gd name="connsiteY23913" fmla="*/ 837531 h 4397375"/>
              <a:gd name="connsiteX23914" fmla="*/ 5025491 w 12191954"/>
              <a:gd name="connsiteY23914" fmla="*/ 836498 h 4397375"/>
              <a:gd name="connsiteX23915" fmla="*/ 5031841 w 12191954"/>
              <a:gd name="connsiteY23915" fmla="*/ 834949 h 4397375"/>
              <a:gd name="connsiteX23916" fmla="*/ 5037134 w 12191954"/>
              <a:gd name="connsiteY23916" fmla="*/ 833399 h 4397375"/>
              <a:gd name="connsiteX23917" fmla="*/ 3231576 w 12191954"/>
              <a:gd name="connsiteY23917" fmla="*/ 831850 h 4397375"/>
              <a:gd name="connsiteX23918" fmla="*/ 3233164 w 12191954"/>
              <a:gd name="connsiteY23918" fmla="*/ 831850 h 4397375"/>
              <a:gd name="connsiteX23919" fmla="*/ 3235809 w 12191954"/>
              <a:gd name="connsiteY23919" fmla="*/ 832883 h 4397375"/>
              <a:gd name="connsiteX23920" fmla="*/ 3237397 w 12191954"/>
              <a:gd name="connsiteY23920" fmla="*/ 833399 h 4397375"/>
              <a:gd name="connsiteX23921" fmla="*/ 3239514 w 12191954"/>
              <a:gd name="connsiteY23921" fmla="*/ 834949 h 4397375"/>
              <a:gd name="connsiteX23922" fmla="*/ 3241101 w 12191954"/>
              <a:gd name="connsiteY23922" fmla="*/ 837531 h 4397375"/>
              <a:gd name="connsiteX23923" fmla="*/ 3243747 w 12191954"/>
              <a:gd name="connsiteY23923" fmla="*/ 840629 h 4397375"/>
              <a:gd name="connsiteX23924" fmla="*/ 3247981 w 12191954"/>
              <a:gd name="connsiteY23924" fmla="*/ 849925 h 4397375"/>
              <a:gd name="connsiteX23925" fmla="*/ 3245335 w 12191954"/>
              <a:gd name="connsiteY23925" fmla="*/ 857671 h 4397375"/>
              <a:gd name="connsiteX23926" fmla="*/ 3242160 w 12191954"/>
              <a:gd name="connsiteY23926" fmla="*/ 863352 h 4397375"/>
              <a:gd name="connsiteX23927" fmla="*/ 3238984 w 12191954"/>
              <a:gd name="connsiteY23927" fmla="*/ 867483 h 4397375"/>
              <a:gd name="connsiteX23928" fmla="*/ 3235809 w 12191954"/>
              <a:gd name="connsiteY23928" fmla="*/ 869549 h 4397375"/>
              <a:gd name="connsiteX23929" fmla="*/ 3232106 w 12191954"/>
              <a:gd name="connsiteY23929" fmla="*/ 871614 h 4397375"/>
              <a:gd name="connsiteX23930" fmla="*/ 3228401 w 12191954"/>
              <a:gd name="connsiteY23930" fmla="*/ 872131 h 4397375"/>
              <a:gd name="connsiteX23931" fmla="*/ 3225226 w 12191954"/>
              <a:gd name="connsiteY23931" fmla="*/ 872131 h 4397375"/>
              <a:gd name="connsiteX23932" fmla="*/ 3221522 w 12191954"/>
              <a:gd name="connsiteY23932" fmla="*/ 871614 h 4397375"/>
              <a:gd name="connsiteX23933" fmla="*/ 3213585 w 12191954"/>
              <a:gd name="connsiteY23933" fmla="*/ 869032 h 4397375"/>
              <a:gd name="connsiteX23934" fmla="*/ 3209880 w 12191954"/>
              <a:gd name="connsiteY23934" fmla="*/ 868516 h 4397375"/>
              <a:gd name="connsiteX23935" fmla="*/ 3205647 w 12191954"/>
              <a:gd name="connsiteY23935" fmla="*/ 867999 h 4397375"/>
              <a:gd name="connsiteX23936" fmla="*/ 3201414 w 12191954"/>
              <a:gd name="connsiteY23936" fmla="*/ 868516 h 4397375"/>
              <a:gd name="connsiteX23937" fmla="*/ 3197180 w 12191954"/>
              <a:gd name="connsiteY23937" fmla="*/ 869032 h 4397375"/>
              <a:gd name="connsiteX23938" fmla="*/ 3192947 w 12191954"/>
              <a:gd name="connsiteY23938" fmla="*/ 871614 h 4397375"/>
              <a:gd name="connsiteX23939" fmla="*/ 3188184 w 12191954"/>
              <a:gd name="connsiteY23939" fmla="*/ 874713 h 4397375"/>
              <a:gd name="connsiteX23940" fmla="*/ 3185009 w 12191954"/>
              <a:gd name="connsiteY23940" fmla="*/ 871098 h 4397375"/>
              <a:gd name="connsiteX23941" fmla="*/ 3182892 w 12191954"/>
              <a:gd name="connsiteY23941" fmla="*/ 867999 h 4397375"/>
              <a:gd name="connsiteX23942" fmla="*/ 3182892 w 12191954"/>
              <a:gd name="connsiteY23942" fmla="*/ 866450 h 4397375"/>
              <a:gd name="connsiteX23943" fmla="*/ 3183422 w 12191954"/>
              <a:gd name="connsiteY23943" fmla="*/ 864901 h 4397375"/>
              <a:gd name="connsiteX23944" fmla="*/ 3185538 w 12191954"/>
              <a:gd name="connsiteY23944" fmla="*/ 864385 h 4397375"/>
              <a:gd name="connsiteX23945" fmla="*/ 3187655 w 12191954"/>
              <a:gd name="connsiteY23945" fmla="*/ 863868 h 4397375"/>
              <a:gd name="connsiteX23946" fmla="*/ 3193476 w 12191954"/>
              <a:gd name="connsiteY23946" fmla="*/ 863868 h 4397375"/>
              <a:gd name="connsiteX23947" fmla="*/ 3197180 w 12191954"/>
              <a:gd name="connsiteY23947" fmla="*/ 863352 h 4397375"/>
              <a:gd name="connsiteX23948" fmla="*/ 3200355 w 12191954"/>
              <a:gd name="connsiteY23948" fmla="*/ 862835 h 4397375"/>
              <a:gd name="connsiteX23949" fmla="*/ 3203001 w 12191954"/>
              <a:gd name="connsiteY23949" fmla="*/ 860770 h 4397375"/>
              <a:gd name="connsiteX23950" fmla="*/ 3205647 w 12191954"/>
              <a:gd name="connsiteY23950" fmla="*/ 858704 h 4397375"/>
              <a:gd name="connsiteX23951" fmla="*/ 3207234 w 12191954"/>
              <a:gd name="connsiteY23951" fmla="*/ 855606 h 4397375"/>
              <a:gd name="connsiteX23952" fmla="*/ 3208293 w 12191954"/>
              <a:gd name="connsiteY23952" fmla="*/ 850958 h 4397375"/>
              <a:gd name="connsiteX23953" fmla="*/ 3207764 w 12191954"/>
              <a:gd name="connsiteY23953" fmla="*/ 844761 h 4397375"/>
              <a:gd name="connsiteX23954" fmla="*/ 3206176 w 12191954"/>
              <a:gd name="connsiteY23954" fmla="*/ 837531 h 4397375"/>
              <a:gd name="connsiteX23955" fmla="*/ 3210939 w 12191954"/>
              <a:gd name="connsiteY23955" fmla="*/ 837531 h 4397375"/>
              <a:gd name="connsiteX23956" fmla="*/ 3215172 w 12191954"/>
              <a:gd name="connsiteY23956" fmla="*/ 836498 h 4397375"/>
              <a:gd name="connsiteX23957" fmla="*/ 3222051 w 12191954"/>
              <a:gd name="connsiteY23957" fmla="*/ 834949 h 4397375"/>
              <a:gd name="connsiteX23958" fmla="*/ 3227343 w 12191954"/>
              <a:gd name="connsiteY23958" fmla="*/ 833399 h 4397375"/>
              <a:gd name="connsiteX23959" fmla="*/ 5524482 w 12191954"/>
              <a:gd name="connsiteY23959" fmla="*/ 814388 h 4397375"/>
              <a:gd name="connsiteX23960" fmla="*/ 5535066 w 12191954"/>
              <a:gd name="connsiteY23960" fmla="*/ 819189 h 4397375"/>
              <a:gd name="connsiteX23961" fmla="*/ 5546177 w 12191954"/>
              <a:gd name="connsiteY23961" fmla="*/ 822923 h 4397375"/>
              <a:gd name="connsiteX23962" fmla="*/ 5556760 w 12191954"/>
              <a:gd name="connsiteY23962" fmla="*/ 825590 h 4397375"/>
              <a:gd name="connsiteX23963" fmla="*/ 5562052 w 12191954"/>
              <a:gd name="connsiteY23963" fmla="*/ 826123 h 4397375"/>
              <a:gd name="connsiteX23964" fmla="*/ 5567343 w 12191954"/>
              <a:gd name="connsiteY23964" fmla="*/ 827723 h 4397375"/>
              <a:gd name="connsiteX23965" fmla="*/ 5572634 w 12191954"/>
              <a:gd name="connsiteY23965" fmla="*/ 827723 h 4397375"/>
              <a:gd name="connsiteX23966" fmla="*/ 5578456 w 12191954"/>
              <a:gd name="connsiteY23966" fmla="*/ 827723 h 4397375"/>
              <a:gd name="connsiteX23967" fmla="*/ 5584275 w 12191954"/>
              <a:gd name="connsiteY23967" fmla="*/ 826657 h 4397375"/>
              <a:gd name="connsiteX23968" fmla="*/ 5589568 w 12191954"/>
              <a:gd name="connsiteY23968" fmla="*/ 825590 h 4397375"/>
              <a:gd name="connsiteX23969" fmla="*/ 5595916 w 12191954"/>
              <a:gd name="connsiteY23969" fmla="*/ 823990 h 4397375"/>
              <a:gd name="connsiteX23970" fmla="*/ 5602267 w 12191954"/>
              <a:gd name="connsiteY23970" fmla="*/ 821323 h 4397375"/>
              <a:gd name="connsiteX23971" fmla="*/ 5608088 w 12191954"/>
              <a:gd name="connsiteY23971" fmla="*/ 818655 h 4397375"/>
              <a:gd name="connsiteX23972" fmla="*/ 5614966 w 12191954"/>
              <a:gd name="connsiteY23972" fmla="*/ 814921 h 4397375"/>
              <a:gd name="connsiteX23973" fmla="*/ 5612850 w 12191954"/>
              <a:gd name="connsiteY23973" fmla="*/ 819189 h 4397375"/>
              <a:gd name="connsiteX23974" fmla="*/ 5611791 w 12191954"/>
              <a:gd name="connsiteY23974" fmla="*/ 823990 h 4397375"/>
              <a:gd name="connsiteX23975" fmla="*/ 5610204 w 12191954"/>
              <a:gd name="connsiteY23975" fmla="*/ 834657 h 4397375"/>
              <a:gd name="connsiteX23976" fmla="*/ 5607558 w 12191954"/>
              <a:gd name="connsiteY23976" fmla="*/ 858661 h 4397375"/>
              <a:gd name="connsiteX23977" fmla="*/ 5605442 w 12191954"/>
              <a:gd name="connsiteY23977" fmla="*/ 868795 h 4397375"/>
              <a:gd name="connsiteX23978" fmla="*/ 5603853 w 12191954"/>
              <a:gd name="connsiteY23978" fmla="*/ 873062 h 4397375"/>
              <a:gd name="connsiteX23979" fmla="*/ 5602267 w 12191954"/>
              <a:gd name="connsiteY23979" fmla="*/ 876262 h 4397375"/>
              <a:gd name="connsiteX23980" fmla="*/ 5600150 w 12191954"/>
              <a:gd name="connsiteY23980" fmla="*/ 879463 h 4397375"/>
              <a:gd name="connsiteX23981" fmla="*/ 5597504 w 12191954"/>
              <a:gd name="connsiteY23981" fmla="*/ 880529 h 4397375"/>
              <a:gd name="connsiteX23982" fmla="*/ 5593800 w 12191954"/>
              <a:gd name="connsiteY23982" fmla="*/ 881063 h 4397375"/>
              <a:gd name="connsiteX23983" fmla="*/ 5590625 w 12191954"/>
              <a:gd name="connsiteY23983" fmla="*/ 879996 h 4397375"/>
              <a:gd name="connsiteX23984" fmla="*/ 5591683 w 12191954"/>
              <a:gd name="connsiteY23984" fmla="*/ 873595 h 4397375"/>
              <a:gd name="connsiteX23985" fmla="*/ 5591683 w 12191954"/>
              <a:gd name="connsiteY23985" fmla="*/ 867728 h 4397375"/>
              <a:gd name="connsiteX23986" fmla="*/ 5591683 w 12191954"/>
              <a:gd name="connsiteY23986" fmla="*/ 862928 h 4397375"/>
              <a:gd name="connsiteX23987" fmla="*/ 5591154 w 12191954"/>
              <a:gd name="connsiteY23987" fmla="*/ 858661 h 4397375"/>
              <a:gd name="connsiteX23988" fmla="*/ 5590625 w 12191954"/>
              <a:gd name="connsiteY23988" fmla="*/ 854927 h 4397375"/>
              <a:gd name="connsiteX23989" fmla="*/ 5589038 w 12191954"/>
              <a:gd name="connsiteY23989" fmla="*/ 852259 h 4397375"/>
              <a:gd name="connsiteX23990" fmla="*/ 5587449 w 12191954"/>
              <a:gd name="connsiteY23990" fmla="*/ 849593 h 4397375"/>
              <a:gd name="connsiteX23991" fmla="*/ 5585862 w 12191954"/>
              <a:gd name="connsiteY23991" fmla="*/ 847992 h 4397375"/>
              <a:gd name="connsiteX23992" fmla="*/ 5583217 w 12191954"/>
              <a:gd name="connsiteY23992" fmla="*/ 846392 h 4397375"/>
              <a:gd name="connsiteX23993" fmla="*/ 5581100 w 12191954"/>
              <a:gd name="connsiteY23993" fmla="*/ 845326 h 4397375"/>
              <a:gd name="connsiteX23994" fmla="*/ 5575810 w 12191954"/>
              <a:gd name="connsiteY23994" fmla="*/ 844792 h 4397375"/>
              <a:gd name="connsiteX23995" fmla="*/ 5569459 w 12191954"/>
              <a:gd name="connsiteY23995" fmla="*/ 845326 h 4397375"/>
              <a:gd name="connsiteX23996" fmla="*/ 5562580 w 12191954"/>
              <a:gd name="connsiteY23996" fmla="*/ 845859 h 4397375"/>
              <a:gd name="connsiteX23997" fmla="*/ 5556230 w 12191954"/>
              <a:gd name="connsiteY23997" fmla="*/ 846392 h 4397375"/>
              <a:gd name="connsiteX23998" fmla="*/ 5549352 w 12191954"/>
              <a:gd name="connsiteY23998" fmla="*/ 847459 h 4397375"/>
              <a:gd name="connsiteX23999" fmla="*/ 5543002 w 12191954"/>
              <a:gd name="connsiteY23999" fmla="*/ 846392 h 4397375"/>
              <a:gd name="connsiteX24000" fmla="*/ 5539827 w 12191954"/>
              <a:gd name="connsiteY24000" fmla="*/ 845859 h 4397375"/>
              <a:gd name="connsiteX24001" fmla="*/ 5537711 w 12191954"/>
              <a:gd name="connsiteY24001" fmla="*/ 844792 h 4397375"/>
              <a:gd name="connsiteX24002" fmla="*/ 5534535 w 12191954"/>
              <a:gd name="connsiteY24002" fmla="*/ 843192 h 4397375"/>
              <a:gd name="connsiteX24003" fmla="*/ 5532419 w 12191954"/>
              <a:gd name="connsiteY24003" fmla="*/ 841058 h 4397375"/>
              <a:gd name="connsiteX24004" fmla="*/ 5530303 w 12191954"/>
              <a:gd name="connsiteY24004" fmla="*/ 838391 h 4397375"/>
              <a:gd name="connsiteX24005" fmla="*/ 5528715 w 12191954"/>
              <a:gd name="connsiteY24005" fmla="*/ 835191 h 4397375"/>
              <a:gd name="connsiteX24006" fmla="*/ 5527129 w 12191954"/>
              <a:gd name="connsiteY24006" fmla="*/ 830924 h 4397375"/>
              <a:gd name="connsiteX24007" fmla="*/ 5525541 w 12191954"/>
              <a:gd name="connsiteY24007" fmla="*/ 826123 h 4397375"/>
              <a:gd name="connsiteX24008" fmla="*/ 5525011 w 12191954"/>
              <a:gd name="connsiteY24008" fmla="*/ 820789 h 4397375"/>
              <a:gd name="connsiteX24009" fmla="*/ 5457811 w 12191954"/>
              <a:gd name="connsiteY24009" fmla="*/ 814388 h 4397375"/>
              <a:gd name="connsiteX24010" fmla="*/ 5464284 w 12191954"/>
              <a:gd name="connsiteY24010" fmla="*/ 819588 h 4397375"/>
              <a:gd name="connsiteX24011" fmla="*/ 5471836 w 12191954"/>
              <a:gd name="connsiteY24011" fmla="*/ 823229 h 4397375"/>
              <a:gd name="connsiteX24012" fmla="*/ 5474533 w 12191954"/>
              <a:gd name="connsiteY24012" fmla="*/ 824269 h 4397375"/>
              <a:gd name="connsiteX24013" fmla="*/ 5478308 w 12191954"/>
              <a:gd name="connsiteY24013" fmla="*/ 825309 h 4397375"/>
              <a:gd name="connsiteX24014" fmla="*/ 5482083 w 12191954"/>
              <a:gd name="connsiteY24014" fmla="*/ 825830 h 4397375"/>
              <a:gd name="connsiteX24015" fmla="*/ 5485321 w 12191954"/>
              <a:gd name="connsiteY24015" fmla="*/ 825830 h 4397375"/>
              <a:gd name="connsiteX24016" fmla="*/ 5489096 w 12191954"/>
              <a:gd name="connsiteY24016" fmla="*/ 825830 h 4397375"/>
              <a:gd name="connsiteX24017" fmla="*/ 5492333 w 12191954"/>
              <a:gd name="connsiteY24017" fmla="*/ 825309 h 4397375"/>
              <a:gd name="connsiteX24018" fmla="*/ 5495570 w 12191954"/>
              <a:gd name="connsiteY24018" fmla="*/ 824269 h 4397375"/>
              <a:gd name="connsiteX24019" fmla="*/ 5499346 w 12191954"/>
              <a:gd name="connsiteY24019" fmla="*/ 823229 h 4397375"/>
              <a:gd name="connsiteX24020" fmla="*/ 5505819 w 12191954"/>
              <a:gd name="connsiteY24020" fmla="*/ 819588 h 4397375"/>
              <a:gd name="connsiteX24021" fmla="*/ 5512831 w 12191954"/>
              <a:gd name="connsiteY24021" fmla="*/ 814388 h 4397375"/>
              <a:gd name="connsiteX24022" fmla="*/ 5513370 w 12191954"/>
              <a:gd name="connsiteY24022" fmla="*/ 818549 h 4397375"/>
              <a:gd name="connsiteX24023" fmla="*/ 5513370 w 12191954"/>
              <a:gd name="connsiteY24023" fmla="*/ 822189 h 4397375"/>
              <a:gd name="connsiteX24024" fmla="*/ 5512831 w 12191954"/>
              <a:gd name="connsiteY24024" fmla="*/ 824789 h 4397375"/>
              <a:gd name="connsiteX24025" fmla="*/ 5511752 w 12191954"/>
              <a:gd name="connsiteY24025" fmla="*/ 827910 h 4397375"/>
              <a:gd name="connsiteX24026" fmla="*/ 5510674 w 12191954"/>
              <a:gd name="connsiteY24026" fmla="*/ 830510 h 4397375"/>
              <a:gd name="connsiteX24027" fmla="*/ 5509055 w 12191954"/>
              <a:gd name="connsiteY24027" fmla="*/ 833110 h 4397375"/>
              <a:gd name="connsiteX24028" fmla="*/ 5505280 w 12191954"/>
              <a:gd name="connsiteY24028" fmla="*/ 837791 h 4397375"/>
              <a:gd name="connsiteX24029" fmla="*/ 5501504 w 12191954"/>
              <a:gd name="connsiteY24029" fmla="*/ 840391 h 4397375"/>
              <a:gd name="connsiteX24030" fmla="*/ 5496649 w 12191954"/>
              <a:gd name="connsiteY24030" fmla="*/ 842991 h 4397375"/>
              <a:gd name="connsiteX24031" fmla="*/ 5490715 w 12191954"/>
              <a:gd name="connsiteY24031" fmla="*/ 844551 h 4397375"/>
              <a:gd name="connsiteX24032" fmla="*/ 5485321 w 12191954"/>
              <a:gd name="connsiteY24032" fmla="*/ 844551 h 4397375"/>
              <a:gd name="connsiteX24033" fmla="*/ 5479387 w 12191954"/>
              <a:gd name="connsiteY24033" fmla="*/ 844551 h 4397375"/>
              <a:gd name="connsiteX24034" fmla="*/ 5473994 w 12191954"/>
              <a:gd name="connsiteY24034" fmla="*/ 842991 h 4397375"/>
              <a:gd name="connsiteX24035" fmla="*/ 5469138 w 12191954"/>
              <a:gd name="connsiteY24035" fmla="*/ 840391 h 4397375"/>
              <a:gd name="connsiteX24036" fmla="*/ 5464823 w 12191954"/>
              <a:gd name="connsiteY24036" fmla="*/ 837270 h 4397375"/>
              <a:gd name="connsiteX24037" fmla="*/ 5461586 w 12191954"/>
              <a:gd name="connsiteY24037" fmla="*/ 833110 h 4397375"/>
              <a:gd name="connsiteX24038" fmla="*/ 5459968 w 12191954"/>
              <a:gd name="connsiteY24038" fmla="*/ 829990 h 4397375"/>
              <a:gd name="connsiteX24039" fmla="*/ 5458890 w 12191954"/>
              <a:gd name="connsiteY24039" fmla="*/ 827910 h 4397375"/>
              <a:gd name="connsiteX24040" fmla="*/ 5458349 w 12191954"/>
              <a:gd name="connsiteY24040" fmla="*/ 824269 h 4397375"/>
              <a:gd name="connsiteX24041" fmla="*/ 5457811 w 12191954"/>
              <a:gd name="connsiteY24041" fmla="*/ 821149 h 4397375"/>
              <a:gd name="connsiteX24042" fmla="*/ 5457811 w 12191954"/>
              <a:gd name="connsiteY24042" fmla="*/ 818029 h 4397375"/>
              <a:gd name="connsiteX24043" fmla="*/ 3714717 w 12191954"/>
              <a:gd name="connsiteY24043" fmla="*/ 814388 h 4397375"/>
              <a:gd name="connsiteX24044" fmla="*/ 3724829 w 12191954"/>
              <a:gd name="connsiteY24044" fmla="*/ 819189 h 4397375"/>
              <a:gd name="connsiteX24045" fmla="*/ 3736007 w 12191954"/>
              <a:gd name="connsiteY24045" fmla="*/ 822923 h 4397375"/>
              <a:gd name="connsiteX24046" fmla="*/ 3746652 w 12191954"/>
              <a:gd name="connsiteY24046" fmla="*/ 825589 h 4397375"/>
              <a:gd name="connsiteX24047" fmla="*/ 3751975 w 12191954"/>
              <a:gd name="connsiteY24047" fmla="*/ 826123 h 4397375"/>
              <a:gd name="connsiteX24048" fmla="*/ 3757830 w 12191954"/>
              <a:gd name="connsiteY24048" fmla="*/ 827723 h 4397375"/>
              <a:gd name="connsiteX24049" fmla="*/ 3763153 w 12191954"/>
              <a:gd name="connsiteY24049" fmla="*/ 827723 h 4397375"/>
              <a:gd name="connsiteX24050" fmla="*/ 3768476 w 12191954"/>
              <a:gd name="connsiteY24050" fmla="*/ 827723 h 4397375"/>
              <a:gd name="connsiteX24051" fmla="*/ 3774331 w 12191954"/>
              <a:gd name="connsiteY24051" fmla="*/ 826657 h 4397375"/>
              <a:gd name="connsiteX24052" fmla="*/ 3780718 w 12191954"/>
              <a:gd name="connsiteY24052" fmla="*/ 825589 h 4397375"/>
              <a:gd name="connsiteX24053" fmla="*/ 3786573 w 12191954"/>
              <a:gd name="connsiteY24053" fmla="*/ 823989 h 4397375"/>
              <a:gd name="connsiteX24054" fmla="*/ 3792428 w 12191954"/>
              <a:gd name="connsiteY24054" fmla="*/ 821322 h 4397375"/>
              <a:gd name="connsiteX24055" fmla="*/ 3798283 w 12191954"/>
              <a:gd name="connsiteY24055" fmla="*/ 818655 h 4397375"/>
              <a:gd name="connsiteX24056" fmla="*/ 3805202 w 12191954"/>
              <a:gd name="connsiteY24056" fmla="*/ 814921 h 4397375"/>
              <a:gd name="connsiteX24057" fmla="*/ 3803606 w 12191954"/>
              <a:gd name="connsiteY24057" fmla="*/ 819189 h 4397375"/>
              <a:gd name="connsiteX24058" fmla="*/ 3802540 w 12191954"/>
              <a:gd name="connsiteY24058" fmla="*/ 823989 h 4397375"/>
              <a:gd name="connsiteX24059" fmla="*/ 3800943 w 12191954"/>
              <a:gd name="connsiteY24059" fmla="*/ 834657 h 4397375"/>
              <a:gd name="connsiteX24060" fmla="*/ 3797749 w 12191954"/>
              <a:gd name="connsiteY24060" fmla="*/ 858661 h 4397375"/>
              <a:gd name="connsiteX24061" fmla="*/ 3796153 w 12191954"/>
              <a:gd name="connsiteY24061" fmla="*/ 868795 h 4397375"/>
              <a:gd name="connsiteX24062" fmla="*/ 3794024 w 12191954"/>
              <a:gd name="connsiteY24062" fmla="*/ 873062 h 4397375"/>
              <a:gd name="connsiteX24063" fmla="*/ 3792428 w 12191954"/>
              <a:gd name="connsiteY24063" fmla="*/ 876262 h 4397375"/>
              <a:gd name="connsiteX24064" fmla="*/ 3790831 w 12191954"/>
              <a:gd name="connsiteY24064" fmla="*/ 879463 h 4397375"/>
              <a:gd name="connsiteX24065" fmla="*/ 3787637 w 12191954"/>
              <a:gd name="connsiteY24065" fmla="*/ 880529 h 4397375"/>
              <a:gd name="connsiteX24066" fmla="*/ 3784443 w 12191954"/>
              <a:gd name="connsiteY24066" fmla="*/ 881063 h 4397375"/>
              <a:gd name="connsiteX24067" fmla="*/ 3780718 w 12191954"/>
              <a:gd name="connsiteY24067" fmla="*/ 879996 h 4397375"/>
              <a:gd name="connsiteX24068" fmla="*/ 3781782 w 12191954"/>
              <a:gd name="connsiteY24068" fmla="*/ 873595 h 4397375"/>
              <a:gd name="connsiteX24069" fmla="*/ 3782314 w 12191954"/>
              <a:gd name="connsiteY24069" fmla="*/ 867728 h 4397375"/>
              <a:gd name="connsiteX24070" fmla="*/ 3782314 w 12191954"/>
              <a:gd name="connsiteY24070" fmla="*/ 862928 h 4397375"/>
              <a:gd name="connsiteX24071" fmla="*/ 3781782 w 12191954"/>
              <a:gd name="connsiteY24071" fmla="*/ 858661 h 4397375"/>
              <a:gd name="connsiteX24072" fmla="*/ 3780718 w 12191954"/>
              <a:gd name="connsiteY24072" fmla="*/ 854927 h 4397375"/>
              <a:gd name="connsiteX24073" fmla="*/ 3779120 w 12191954"/>
              <a:gd name="connsiteY24073" fmla="*/ 852259 h 4397375"/>
              <a:gd name="connsiteX24074" fmla="*/ 3778055 w 12191954"/>
              <a:gd name="connsiteY24074" fmla="*/ 849593 h 4397375"/>
              <a:gd name="connsiteX24075" fmla="*/ 3775927 w 12191954"/>
              <a:gd name="connsiteY24075" fmla="*/ 847992 h 4397375"/>
              <a:gd name="connsiteX24076" fmla="*/ 3773799 w 12191954"/>
              <a:gd name="connsiteY24076" fmla="*/ 846392 h 4397375"/>
              <a:gd name="connsiteX24077" fmla="*/ 3771668 w 12191954"/>
              <a:gd name="connsiteY24077" fmla="*/ 845326 h 4397375"/>
              <a:gd name="connsiteX24078" fmla="*/ 3765813 w 12191954"/>
              <a:gd name="connsiteY24078" fmla="*/ 844792 h 4397375"/>
              <a:gd name="connsiteX24079" fmla="*/ 3759426 w 12191954"/>
              <a:gd name="connsiteY24079" fmla="*/ 845326 h 4397375"/>
              <a:gd name="connsiteX24080" fmla="*/ 3753039 w 12191954"/>
              <a:gd name="connsiteY24080" fmla="*/ 845859 h 4397375"/>
              <a:gd name="connsiteX24081" fmla="*/ 3746652 w 12191954"/>
              <a:gd name="connsiteY24081" fmla="*/ 846392 h 4397375"/>
              <a:gd name="connsiteX24082" fmla="*/ 3739201 w 12191954"/>
              <a:gd name="connsiteY24082" fmla="*/ 847459 h 4397375"/>
              <a:gd name="connsiteX24083" fmla="*/ 3733346 w 12191954"/>
              <a:gd name="connsiteY24083" fmla="*/ 846392 h 4397375"/>
              <a:gd name="connsiteX24084" fmla="*/ 3730152 w 12191954"/>
              <a:gd name="connsiteY24084" fmla="*/ 845859 h 4397375"/>
              <a:gd name="connsiteX24085" fmla="*/ 3727491 w 12191954"/>
              <a:gd name="connsiteY24085" fmla="*/ 844792 h 4397375"/>
              <a:gd name="connsiteX24086" fmla="*/ 3724829 w 12191954"/>
              <a:gd name="connsiteY24086" fmla="*/ 843192 h 4397375"/>
              <a:gd name="connsiteX24087" fmla="*/ 3722700 w 12191954"/>
              <a:gd name="connsiteY24087" fmla="*/ 841058 h 4397375"/>
              <a:gd name="connsiteX24088" fmla="*/ 3720040 w 12191954"/>
              <a:gd name="connsiteY24088" fmla="*/ 838391 h 4397375"/>
              <a:gd name="connsiteX24089" fmla="*/ 3718442 w 12191954"/>
              <a:gd name="connsiteY24089" fmla="*/ 835191 h 4397375"/>
              <a:gd name="connsiteX24090" fmla="*/ 3717377 w 12191954"/>
              <a:gd name="connsiteY24090" fmla="*/ 830924 h 4397375"/>
              <a:gd name="connsiteX24091" fmla="*/ 3716313 w 12191954"/>
              <a:gd name="connsiteY24091" fmla="*/ 826123 h 4397375"/>
              <a:gd name="connsiteX24092" fmla="*/ 3714717 w 12191954"/>
              <a:gd name="connsiteY24092" fmla="*/ 820789 h 4397375"/>
              <a:gd name="connsiteX24093" fmla="*/ 3648584 w 12191954"/>
              <a:gd name="connsiteY24093" fmla="*/ 814388 h 4397375"/>
              <a:gd name="connsiteX24094" fmla="*/ 3655056 w 12191954"/>
              <a:gd name="connsiteY24094" fmla="*/ 819588 h 4397375"/>
              <a:gd name="connsiteX24095" fmla="*/ 3662069 w 12191954"/>
              <a:gd name="connsiteY24095" fmla="*/ 823229 h 4397375"/>
              <a:gd name="connsiteX24096" fmla="*/ 3665305 w 12191954"/>
              <a:gd name="connsiteY24096" fmla="*/ 824269 h 4397375"/>
              <a:gd name="connsiteX24097" fmla="*/ 3669082 w 12191954"/>
              <a:gd name="connsiteY24097" fmla="*/ 825309 h 4397375"/>
              <a:gd name="connsiteX24098" fmla="*/ 3672317 w 12191954"/>
              <a:gd name="connsiteY24098" fmla="*/ 825830 h 4397375"/>
              <a:gd name="connsiteX24099" fmla="*/ 3675555 w 12191954"/>
              <a:gd name="connsiteY24099" fmla="*/ 825830 h 4397375"/>
              <a:gd name="connsiteX24100" fmla="*/ 3679330 w 12191954"/>
              <a:gd name="connsiteY24100" fmla="*/ 825830 h 4397375"/>
              <a:gd name="connsiteX24101" fmla="*/ 3683107 w 12191954"/>
              <a:gd name="connsiteY24101" fmla="*/ 825309 h 4397375"/>
              <a:gd name="connsiteX24102" fmla="*/ 3686883 w 12191954"/>
              <a:gd name="connsiteY24102" fmla="*/ 824269 h 4397375"/>
              <a:gd name="connsiteX24103" fmla="*/ 3689580 w 12191954"/>
              <a:gd name="connsiteY24103" fmla="*/ 823229 h 4397375"/>
              <a:gd name="connsiteX24104" fmla="*/ 3697133 w 12191954"/>
              <a:gd name="connsiteY24104" fmla="*/ 819588 h 4397375"/>
              <a:gd name="connsiteX24105" fmla="*/ 3703605 w 12191954"/>
              <a:gd name="connsiteY24105" fmla="*/ 814388 h 4397375"/>
              <a:gd name="connsiteX24106" fmla="*/ 3703605 w 12191954"/>
              <a:gd name="connsiteY24106" fmla="*/ 818549 h 4397375"/>
              <a:gd name="connsiteX24107" fmla="*/ 3703605 w 12191954"/>
              <a:gd name="connsiteY24107" fmla="*/ 822189 h 4397375"/>
              <a:gd name="connsiteX24108" fmla="*/ 3703066 w 12191954"/>
              <a:gd name="connsiteY24108" fmla="*/ 824789 h 4397375"/>
              <a:gd name="connsiteX24109" fmla="*/ 3702526 w 12191954"/>
              <a:gd name="connsiteY24109" fmla="*/ 827910 h 4397375"/>
              <a:gd name="connsiteX24110" fmla="*/ 3700908 w 12191954"/>
              <a:gd name="connsiteY24110" fmla="*/ 830510 h 4397375"/>
              <a:gd name="connsiteX24111" fmla="*/ 3699828 w 12191954"/>
              <a:gd name="connsiteY24111" fmla="*/ 833110 h 4397375"/>
              <a:gd name="connsiteX24112" fmla="*/ 3696593 w 12191954"/>
              <a:gd name="connsiteY24112" fmla="*/ 837790 h 4397375"/>
              <a:gd name="connsiteX24113" fmla="*/ 3692278 w 12191954"/>
              <a:gd name="connsiteY24113" fmla="*/ 840391 h 4397375"/>
              <a:gd name="connsiteX24114" fmla="*/ 3686883 w 12191954"/>
              <a:gd name="connsiteY24114" fmla="*/ 842991 h 4397375"/>
              <a:gd name="connsiteX24115" fmla="*/ 3680948 w 12191954"/>
              <a:gd name="connsiteY24115" fmla="*/ 844551 h 4397375"/>
              <a:gd name="connsiteX24116" fmla="*/ 3675555 w 12191954"/>
              <a:gd name="connsiteY24116" fmla="*/ 844551 h 4397375"/>
              <a:gd name="connsiteX24117" fmla="*/ 3670160 w 12191954"/>
              <a:gd name="connsiteY24117" fmla="*/ 844551 h 4397375"/>
              <a:gd name="connsiteX24118" fmla="*/ 3664767 w 12191954"/>
              <a:gd name="connsiteY24118" fmla="*/ 842991 h 4397375"/>
              <a:gd name="connsiteX24119" fmla="*/ 3659912 w 12191954"/>
              <a:gd name="connsiteY24119" fmla="*/ 840391 h 4397375"/>
              <a:gd name="connsiteX24120" fmla="*/ 3655056 w 12191954"/>
              <a:gd name="connsiteY24120" fmla="*/ 837270 h 4397375"/>
              <a:gd name="connsiteX24121" fmla="*/ 3652359 w 12191954"/>
              <a:gd name="connsiteY24121" fmla="*/ 833110 h 4397375"/>
              <a:gd name="connsiteX24122" fmla="*/ 3650201 w 12191954"/>
              <a:gd name="connsiteY24122" fmla="*/ 829990 h 4397375"/>
              <a:gd name="connsiteX24123" fmla="*/ 3649661 w 12191954"/>
              <a:gd name="connsiteY24123" fmla="*/ 827910 h 4397375"/>
              <a:gd name="connsiteX24124" fmla="*/ 3648584 w 12191954"/>
              <a:gd name="connsiteY24124" fmla="*/ 824269 h 4397375"/>
              <a:gd name="connsiteX24125" fmla="*/ 3648584 w 12191954"/>
              <a:gd name="connsiteY24125" fmla="*/ 821149 h 4397375"/>
              <a:gd name="connsiteX24126" fmla="*/ 3648044 w 12191954"/>
              <a:gd name="connsiteY24126" fmla="*/ 818029 h 4397375"/>
              <a:gd name="connsiteX24127" fmla="*/ 6086430 w 12191954"/>
              <a:gd name="connsiteY24127" fmla="*/ 804863 h 4397375"/>
              <a:gd name="connsiteX24128" fmla="*/ 6084844 w 12191954"/>
              <a:gd name="connsiteY24128" fmla="*/ 809096 h 4397375"/>
              <a:gd name="connsiteX24129" fmla="*/ 6083784 w 12191954"/>
              <a:gd name="connsiteY24129" fmla="*/ 813330 h 4397375"/>
              <a:gd name="connsiteX24130" fmla="*/ 6081668 w 12191954"/>
              <a:gd name="connsiteY24130" fmla="*/ 817034 h 4397375"/>
              <a:gd name="connsiteX24131" fmla="*/ 6079022 w 12191954"/>
              <a:gd name="connsiteY24131" fmla="*/ 820209 h 4397375"/>
              <a:gd name="connsiteX24132" fmla="*/ 6076906 w 12191954"/>
              <a:gd name="connsiteY24132" fmla="*/ 823913 h 4397375"/>
              <a:gd name="connsiteX24133" fmla="*/ 6073201 w 12191954"/>
              <a:gd name="connsiteY24133" fmla="*/ 827089 h 4397375"/>
              <a:gd name="connsiteX24134" fmla="*/ 6070027 w 12191954"/>
              <a:gd name="connsiteY24134" fmla="*/ 829205 h 4397375"/>
              <a:gd name="connsiteX24135" fmla="*/ 6066852 w 12191954"/>
              <a:gd name="connsiteY24135" fmla="*/ 830793 h 4397375"/>
              <a:gd name="connsiteX24136" fmla="*/ 6063148 w 12191954"/>
              <a:gd name="connsiteY24136" fmla="*/ 832380 h 4397375"/>
              <a:gd name="connsiteX24137" fmla="*/ 6059444 w 12191954"/>
              <a:gd name="connsiteY24137" fmla="*/ 832909 h 4397375"/>
              <a:gd name="connsiteX24138" fmla="*/ 6055740 w 12191954"/>
              <a:gd name="connsiteY24138" fmla="*/ 832909 h 4397375"/>
              <a:gd name="connsiteX24139" fmla="*/ 6053094 w 12191954"/>
              <a:gd name="connsiteY24139" fmla="*/ 831851 h 4397375"/>
              <a:gd name="connsiteX24140" fmla="*/ 6049919 w 12191954"/>
              <a:gd name="connsiteY24140" fmla="*/ 829734 h 4397375"/>
              <a:gd name="connsiteX24141" fmla="*/ 6047802 w 12191954"/>
              <a:gd name="connsiteY24141" fmla="*/ 827089 h 4397375"/>
              <a:gd name="connsiteX24142" fmla="*/ 6045156 w 12191954"/>
              <a:gd name="connsiteY24142" fmla="*/ 822855 h 4397375"/>
              <a:gd name="connsiteX24143" fmla="*/ 6044098 w 12191954"/>
              <a:gd name="connsiteY24143" fmla="*/ 818092 h 4397375"/>
              <a:gd name="connsiteX24144" fmla="*/ 6040923 w 12191954"/>
              <a:gd name="connsiteY24144" fmla="*/ 821797 h 4397375"/>
              <a:gd name="connsiteX24145" fmla="*/ 6039335 w 12191954"/>
              <a:gd name="connsiteY24145" fmla="*/ 824443 h 4397375"/>
              <a:gd name="connsiteX24146" fmla="*/ 6039335 w 12191954"/>
              <a:gd name="connsiteY24146" fmla="*/ 827618 h 4397375"/>
              <a:gd name="connsiteX24147" fmla="*/ 6039335 w 12191954"/>
              <a:gd name="connsiteY24147" fmla="*/ 829734 h 4397375"/>
              <a:gd name="connsiteX24148" fmla="*/ 6040395 w 12191954"/>
              <a:gd name="connsiteY24148" fmla="*/ 832380 h 4397375"/>
              <a:gd name="connsiteX24149" fmla="*/ 6043041 w 12191954"/>
              <a:gd name="connsiteY24149" fmla="*/ 834497 h 4397375"/>
              <a:gd name="connsiteX24150" fmla="*/ 6047273 w 12191954"/>
              <a:gd name="connsiteY24150" fmla="*/ 839789 h 4397375"/>
              <a:gd name="connsiteX24151" fmla="*/ 6049919 w 12191954"/>
              <a:gd name="connsiteY24151" fmla="*/ 842964 h 4397375"/>
              <a:gd name="connsiteX24152" fmla="*/ 6052566 w 12191954"/>
              <a:gd name="connsiteY24152" fmla="*/ 845610 h 4397375"/>
              <a:gd name="connsiteX24153" fmla="*/ 6054682 w 12191954"/>
              <a:gd name="connsiteY24153" fmla="*/ 849843 h 4397375"/>
              <a:gd name="connsiteX24154" fmla="*/ 6056798 w 12191954"/>
              <a:gd name="connsiteY24154" fmla="*/ 854606 h 4397375"/>
              <a:gd name="connsiteX24155" fmla="*/ 6057858 w 12191954"/>
              <a:gd name="connsiteY24155" fmla="*/ 859898 h 4397375"/>
              <a:gd name="connsiteX24156" fmla="*/ 6057858 w 12191954"/>
              <a:gd name="connsiteY24156" fmla="*/ 866776 h 4397375"/>
              <a:gd name="connsiteX24157" fmla="*/ 6057327 w 12191954"/>
              <a:gd name="connsiteY24157" fmla="*/ 873655 h 4397375"/>
              <a:gd name="connsiteX24158" fmla="*/ 6055740 w 12191954"/>
              <a:gd name="connsiteY24158" fmla="*/ 882651 h 4397375"/>
              <a:gd name="connsiteX24159" fmla="*/ 6019758 w 12191954"/>
              <a:gd name="connsiteY24159" fmla="*/ 843493 h 4397375"/>
              <a:gd name="connsiteX24160" fmla="*/ 6022404 w 12191954"/>
              <a:gd name="connsiteY24160" fmla="*/ 832909 h 4397375"/>
              <a:gd name="connsiteX24161" fmla="*/ 6024520 w 12191954"/>
              <a:gd name="connsiteY24161" fmla="*/ 824443 h 4397375"/>
              <a:gd name="connsiteX24162" fmla="*/ 6027695 w 12191954"/>
              <a:gd name="connsiteY24162" fmla="*/ 818622 h 4397375"/>
              <a:gd name="connsiteX24163" fmla="*/ 6030341 w 12191954"/>
              <a:gd name="connsiteY24163" fmla="*/ 814388 h 4397375"/>
              <a:gd name="connsiteX24164" fmla="*/ 6034045 w 12191954"/>
              <a:gd name="connsiteY24164" fmla="*/ 812272 h 4397375"/>
              <a:gd name="connsiteX24165" fmla="*/ 6037749 w 12191954"/>
              <a:gd name="connsiteY24165" fmla="*/ 810684 h 4397375"/>
              <a:gd name="connsiteX24166" fmla="*/ 6041982 w 12191954"/>
              <a:gd name="connsiteY24166" fmla="*/ 810684 h 4397375"/>
              <a:gd name="connsiteX24167" fmla="*/ 6046744 w 12191954"/>
              <a:gd name="connsiteY24167" fmla="*/ 810684 h 4397375"/>
              <a:gd name="connsiteX24168" fmla="*/ 6055211 w 12191954"/>
              <a:gd name="connsiteY24168" fmla="*/ 813330 h 4397375"/>
              <a:gd name="connsiteX24169" fmla="*/ 6059972 w 12191954"/>
              <a:gd name="connsiteY24169" fmla="*/ 813859 h 4397375"/>
              <a:gd name="connsiteX24170" fmla="*/ 6065264 w 12191954"/>
              <a:gd name="connsiteY24170" fmla="*/ 814388 h 4397375"/>
              <a:gd name="connsiteX24171" fmla="*/ 6070027 w 12191954"/>
              <a:gd name="connsiteY24171" fmla="*/ 813859 h 4397375"/>
              <a:gd name="connsiteX24172" fmla="*/ 6075319 w 12191954"/>
              <a:gd name="connsiteY24172" fmla="*/ 812801 h 4397375"/>
              <a:gd name="connsiteX24173" fmla="*/ 6081140 w 12191954"/>
              <a:gd name="connsiteY24173" fmla="*/ 809626 h 4397375"/>
              <a:gd name="connsiteX24174" fmla="*/ 4276683 w 12191954"/>
              <a:gd name="connsiteY24174" fmla="*/ 804863 h 4397375"/>
              <a:gd name="connsiteX24175" fmla="*/ 4276163 w 12191954"/>
              <a:gd name="connsiteY24175" fmla="*/ 809096 h 4397375"/>
              <a:gd name="connsiteX24176" fmla="*/ 4274080 w 12191954"/>
              <a:gd name="connsiteY24176" fmla="*/ 813330 h 4397375"/>
              <a:gd name="connsiteX24177" fmla="*/ 4272518 w 12191954"/>
              <a:gd name="connsiteY24177" fmla="*/ 817034 h 4397375"/>
              <a:gd name="connsiteX24178" fmla="*/ 4269915 w 12191954"/>
              <a:gd name="connsiteY24178" fmla="*/ 820209 h 4397375"/>
              <a:gd name="connsiteX24179" fmla="*/ 4267311 w 12191954"/>
              <a:gd name="connsiteY24179" fmla="*/ 823913 h 4397375"/>
              <a:gd name="connsiteX24180" fmla="*/ 4264187 w 12191954"/>
              <a:gd name="connsiteY24180" fmla="*/ 827089 h 4397375"/>
              <a:gd name="connsiteX24181" fmla="*/ 4260544 w 12191954"/>
              <a:gd name="connsiteY24181" fmla="*/ 829205 h 4397375"/>
              <a:gd name="connsiteX24182" fmla="*/ 4257419 w 12191954"/>
              <a:gd name="connsiteY24182" fmla="*/ 830793 h 4397375"/>
              <a:gd name="connsiteX24183" fmla="*/ 4253773 w 12191954"/>
              <a:gd name="connsiteY24183" fmla="*/ 832380 h 4397375"/>
              <a:gd name="connsiteX24184" fmla="*/ 4250128 w 12191954"/>
              <a:gd name="connsiteY24184" fmla="*/ 832909 h 4397375"/>
              <a:gd name="connsiteX24185" fmla="*/ 4247524 w 12191954"/>
              <a:gd name="connsiteY24185" fmla="*/ 832909 h 4397375"/>
              <a:gd name="connsiteX24186" fmla="*/ 4244400 w 12191954"/>
              <a:gd name="connsiteY24186" fmla="*/ 831851 h 4397375"/>
              <a:gd name="connsiteX24187" fmla="*/ 4241277 w 12191954"/>
              <a:gd name="connsiteY24187" fmla="*/ 829734 h 4397375"/>
              <a:gd name="connsiteX24188" fmla="*/ 4238672 w 12191954"/>
              <a:gd name="connsiteY24188" fmla="*/ 827089 h 4397375"/>
              <a:gd name="connsiteX24189" fmla="*/ 4236589 w 12191954"/>
              <a:gd name="connsiteY24189" fmla="*/ 822855 h 4397375"/>
              <a:gd name="connsiteX24190" fmla="*/ 4235027 w 12191954"/>
              <a:gd name="connsiteY24190" fmla="*/ 818092 h 4397375"/>
              <a:gd name="connsiteX24191" fmla="*/ 4232945 w 12191954"/>
              <a:gd name="connsiteY24191" fmla="*/ 821797 h 4397375"/>
              <a:gd name="connsiteX24192" fmla="*/ 4230861 w 12191954"/>
              <a:gd name="connsiteY24192" fmla="*/ 824443 h 4397375"/>
              <a:gd name="connsiteX24193" fmla="*/ 4230339 w 12191954"/>
              <a:gd name="connsiteY24193" fmla="*/ 827618 h 4397375"/>
              <a:gd name="connsiteX24194" fmla="*/ 4230861 w 12191954"/>
              <a:gd name="connsiteY24194" fmla="*/ 829734 h 4397375"/>
              <a:gd name="connsiteX24195" fmla="*/ 4231902 w 12191954"/>
              <a:gd name="connsiteY24195" fmla="*/ 832380 h 4397375"/>
              <a:gd name="connsiteX24196" fmla="*/ 4233985 w 12191954"/>
              <a:gd name="connsiteY24196" fmla="*/ 834497 h 4397375"/>
              <a:gd name="connsiteX24197" fmla="*/ 4238672 w 12191954"/>
              <a:gd name="connsiteY24197" fmla="*/ 839789 h 4397375"/>
              <a:gd name="connsiteX24198" fmla="*/ 4240755 w 12191954"/>
              <a:gd name="connsiteY24198" fmla="*/ 842964 h 4397375"/>
              <a:gd name="connsiteX24199" fmla="*/ 4243359 w 12191954"/>
              <a:gd name="connsiteY24199" fmla="*/ 845610 h 4397375"/>
              <a:gd name="connsiteX24200" fmla="*/ 4245441 w 12191954"/>
              <a:gd name="connsiteY24200" fmla="*/ 849843 h 4397375"/>
              <a:gd name="connsiteX24201" fmla="*/ 4247524 w 12191954"/>
              <a:gd name="connsiteY24201" fmla="*/ 854605 h 4397375"/>
              <a:gd name="connsiteX24202" fmla="*/ 4248565 w 12191954"/>
              <a:gd name="connsiteY24202" fmla="*/ 859897 h 4397375"/>
              <a:gd name="connsiteX24203" fmla="*/ 4249087 w 12191954"/>
              <a:gd name="connsiteY24203" fmla="*/ 866776 h 4397375"/>
              <a:gd name="connsiteX24204" fmla="*/ 4248565 w 12191954"/>
              <a:gd name="connsiteY24204" fmla="*/ 873655 h 4397375"/>
              <a:gd name="connsiteX24205" fmla="*/ 4247004 w 12191954"/>
              <a:gd name="connsiteY24205" fmla="*/ 882651 h 4397375"/>
              <a:gd name="connsiteX24206" fmla="*/ 4211595 w 12191954"/>
              <a:gd name="connsiteY24206" fmla="*/ 843493 h 4397375"/>
              <a:gd name="connsiteX24207" fmla="*/ 4213679 w 12191954"/>
              <a:gd name="connsiteY24207" fmla="*/ 832909 h 4397375"/>
              <a:gd name="connsiteX24208" fmla="*/ 4215762 w 12191954"/>
              <a:gd name="connsiteY24208" fmla="*/ 824443 h 4397375"/>
              <a:gd name="connsiteX24209" fmla="*/ 4218887 w 12191954"/>
              <a:gd name="connsiteY24209" fmla="*/ 818622 h 4397375"/>
              <a:gd name="connsiteX24210" fmla="*/ 4221489 w 12191954"/>
              <a:gd name="connsiteY24210" fmla="*/ 814388 h 4397375"/>
              <a:gd name="connsiteX24211" fmla="*/ 4225135 w 12191954"/>
              <a:gd name="connsiteY24211" fmla="*/ 812272 h 4397375"/>
              <a:gd name="connsiteX24212" fmla="*/ 4229299 w 12191954"/>
              <a:gd name="connsiteY24212" fmla="*/ 810684 h 4397375"/>
              <a:gd name="connsiteX24213" fmla="*/ 4233464 w 12191954"/>
              <a:gd name="connsiteY24213" fmla="*/ 810684 h 4397375"/>
              <a:gd name="connsiteX24214" fmla="*/ 4237630 w 12191954"/>
              <a:gd name="connsiteY24214" fmla="*/ 810684 h 4397375"/>
              <a:gd name="connsiteX24215" fmla="*/ 4247004 w 12191954"/>
              <a:gd name="connsiteY24215" fmla="*/ 813330 h 4397375"/>
              <a:gd name="connsiteX24216" fmla="*/ 4251171 w 12191954"/>
              <a:gd name="connsiteY24216" fmla="*/ 813859 h 4397375"/>
              <a:gd name="connsiteX24217" fmla="*/ 4255856 w 12191954"/>
              <a:gd name="connsiteY24217" fmla="*/ 814388 h 4397375"/>
              <a:gd name="connsiteX24218" fmla="*/ 4261582 w 12191954"/>
              <a:gd name="connsiteY24218" fmla="*/ 813859 h 4397375"/>
              <a:gd name="connsiteX24219" fmla="*/ 4265748 w 12191954"/>
              <a:gd name="connsiteY24219" fmla="*/ 812801 h 4397375"/>
              <a:gd name="connsiteX24220" fmla="*/ 4271479 w 12191954"/>
              <a:gd name="connsiteY24220" fmla="*/ 809626 h 4397375"/>
              <a:gd name="connsiteX24221" fmla="*/ 5861860 w 12191954"/>
              <a:gd name="connsiteY24221" fmla="*/ 798513 h 4397375"/>
              <a:gd name="connsiteX24222" fmla="*/ 5866121 w 12191954"/>
              <a:gd name="connsiteY24222" fmla="*/ 798513 h 4397375"/>
              <a:gd name="connsiteX24223" fmla="*/ 5870913 w 12191954"/>
              <a:gd name="connsiteY24223" fmla="*/ 798513 h 4397375"/>
              <a:gd name="connsiteX24224" fmla="*/ 5881565 w 12191954"/>
              <a:gd name="connsiteY24224" fmla="*/ 800614 h 4397375"/>
              <a:gd name="connsiteX24225" fmla="*/ 5895939 w 12191954"/>
              <a:gd name="connsiteY24225" fmla="*/ 804291 h 4397375"/>
              <a:gd name="connsiteX24226" fmla="*/ 5892746 w 12191954"/>
              <a:gd name="connsiteY24226" fmla="*/ 807967 h 4397375"/>
              <a:gd name="connsiteX24227" fmla="*/ 5890615 w 12191954"/>
              <a:gd name="connsiteY24227" fmla="*/ 811643 h 4397375"/>
              <a:gd name="connsiteX24228" fmla="*/ 5885824 w 12191954"/>
              <a:gd name="connsiteY24228" fmla="*/ 820571 h 4397375"/>
              <a:gd name="connsiteX24229" fmla="*/ 5876771 w 12191954"/>
              <a:gd name="connsiteY24229" fmla="*/ 840529 h 4397375"/>
              <a:gd name="connsiteX24230" fmla="*/ 5871978 w 12191954"/>
              <a:gd name="connsiteY24230" fmla="*/ 849982 h 4397375"/>
              <a:gd name="connsiteX24231" fmla="*/ 5869315 w 12191954"/>
              <a:gd name="connsiteY24231" fmla="*/ 854184 h 4397375"/>
              <a:gd name="connsiteX24232" fmla="*/ 5866653 w 12191954"/>
              <a:gd name="connsiteY24232" fmla="*/ 858385 h 4397375"/>
              <a:gd name="connsiteX24233" fmla="*/ 5863460 w 12191954"/>
              <a:gd name="connsiteY24233" fmla="*/ 862061 h 4397375"/>
              <a:gd name="connsiteX24234" fmla="*/ 5860797 w 12191954"/>
              <a:gd name="connsiteY24234" fmla="*/ 864162 h 4397375"/>
              <a:gd name="connsiteX24235" fmla="*/ 5857067 w 12191954"/>
              <a:gd name="connsiteY24235" fmla="*/ 866788 h 4397375"/>
              <a:gd name="connsiteX24236" fmla="*/ 5853341 w 12191954"/>
              <a:gd name="connsiteY24236" fmla="*/ 868363 h 4397375"/>
              <a:gd name="connsiteX24237" fmla="*/ 5853341 w 12191954"/>
              <a:gd name="connsiteY24237" fmla="*/ 857334 h 4397375"/>
              <a:gd name="connsiteX24238" fmla="*/ 5852277 w 12191954"/>
              <a:gd name="connsiteY24238" fmla="*/ 848406 h 4397375"/>
              <a:gd name="connsiteX24239" fmla="*/ 5851211 w 12191954"/>
              <a:gd name="connsiteY24239" fmla="*/ 842630 h 4397375"/>
              <a:gd name="connsiteX24240" fmla="*/ 5848548 w 12191954"/>
              <a:gd name="connsiteY24240" fmla="*/ 838953 h 4397375"/>
              <a:gd name="connsiteX24241" fmla="*/ 5847484 w 12191954"/>
              <a:gd name="connsiteY24241" fmla="*/ 837377 h 4397375"/>
              <a:gd name="connsiteX24242" fmla="*/ 5846418 w 12191954"/>
              <a:gd name="connsiteY24242" fmla="*/ 836852 h 4397375"/>
              <a:gd name="connsiteX24243" fmla="*/ 5843223 w 12191954"/>
              <a:gd name="connsiteY24243" fmla="*/ 835277 h 4397375"/>
              <a:gd name="connsiteX24244" fmla="*/ 5840029 w 12191954"/>
              <a:gd name="connsiteY24244" fmla="*/ 835277 h 4397375"/>
              <a:gd name="connsiteX24245" fmla="*/ 5836833 w 12191954"/>
              <a:gd name="connsiteY24245" fmla="*/ 835802 h 4397375"/>
              <a:gd name="connsiteX24246" fmla="*/ 5829911 w 12191954"/>
              <a:gd name="connsiteY24246" fmla="*/ 837902 h 4397375"/>
              <a:gd name="connsiteX24247" fmla="*/ 5826716 w 12191954"/>
              <a:gd name="connsiteY24247" fmla="*/ 837902 h 4397375"/>
              <a:gd name="connsiteX24248" fmla="*/ 5822989 w 12191954"/>
              <a:gd name="connsiteY24248" fmla="*/ 836852 h 4397375"/>
              <a:gd name="connsiteX24249" fmla="*/ 5819262 w 12191954"/>
              <a:gd name="connsiteY24249" fmla="*/ 834226 h 4397375"/>
              <a:gd name="connsiteX24250" fmla="*/ 5816599 w 12191954"/>
              <a:gd name="connsiteY24250" fmla="*/ 830549 h 4397375"/>
              <a:gd name="connsiteX24251" fmla="*/ 5813404 w 12191954"/>
              <a:gd name="connsiteY24251" fmla="*/ 824773 h 4397375"/>
              <a:gd name="connsiteX24252" fmla="*/ 5811808 w 12191954"/>
              <a:gd name="connsiteY24252" fmla="*/ 816370 h 4397375"/>
              <a:gd name="connsiteX24253" fmla="*/ 5826184 w 12191954"/>
              <a:gd name="connsiteY24253" fmla="*/ 811118 h 4397375"/>
              <a:gd name="connsiteX24254" fmla="*/ 5837366 w 12191954"/>
              <a:gd name="connsiteY24254" fmla="*/ 806391 h 4397375"/>
              <a:gd name="connsiteX24255" fmla="*/ 5846418 w 12191954"/>
              <a:gd name="connsiteY24255" fmla="*/ 802715 h 4397375"/>
              <a:gd name="connsiteX24256" fmla="*/ 5853874 w 12191954"/>
              <a:gd name="connsiteY24256" fmla="*/ 800089 h 4397375"/>
              <a:gd name="connsiteX24257" fmla="*/ 5857601 w 12191954"/>
              <a:gd name="connsiteY24257" fmla="*/ 799038 h 4397375"/>
              <a:gd name="connsiteX24258" fmla="*/ 4052108 w 12191954"/>
              <a:gd name="connsiteY24258" fmla="*/ 798513 h 4397375"/>
              <a:gd name="connsiteX24259" fmla="*/ 4056368 w 12191954"/>
              <a:gd name="connsiteY24259" fmla="*/ 798513 h 4397375"/>
              <a:gd name="connsiteX24260" fmla="*/ 4061161 w 12191954"/>
              <a:gd name="connsiteY24260" fmla="*/ 798513 h 4397375"/>
              <a:gd name="connsiteX24261" fmla="*/ 4071812 w 12191954"/>
              <a:gd name="connsiteY24261" fmla="*/ 800614 h 4397375"/>
              <a:gd name="connsiteX24262" fmla="*/ 4086190 w 12191954"/>
              <a:gd name="connsiteY24262" fmla="*/ 804291 h 4397375"/>
              <a:gd name="connsiteX24263" fmla="*/ 4082994 w 12191954"/>
              <a:gd name="connsiteY24263" fmla="*/ 807966 h 4397375"/>
              <a:gd name="connsiteX24264" fmla="*/ 4080864 w 12191954"/>
              <a:gd name="connsiteY24264" fmla="*/ 811643 h 4397375"/>
              <a:gd name="connsiteX24265" fmla="*/ 4076072 w 12191954"/>
              <a:gd name="connsiteY24265" fmla="*/ 820571 h 4397375"/>
              <a:gd name="connsiteX24266" fmla="*/ 4067019 w 12191954"/>
              <a:gd name="connsiteY24266" fmla="*/ 840528 h 4397375"/>
              <a:gd name="connsiteX24267" fmla="*/ 4062758 w 12191954"/>
              <a:gd name="connsiteY24267" fmla="*/ 849981 h 4397375"/>
              <a:gd name="connsiteX24268" fmla="*/ 4059564 w 12191954"/>
              <a:gd name="connsiteY24268" fmla="*/ 854184 h 4397375"/>
              <a:gd name="connsiteX24269" fmla="*/ 4057433 w 12191954"/>
              <a:gd name="connsiteY24269" fmla="*/ 858385 h 4397375"/>
              <a:gd name="connsiteX24270" fmla="*/ 4054238 w 12191954"/>
              <a:gd name="connsiteY24270" fmla="*/ 862061 h 4397375"/>
              <a:gd name="connsiteX24271" fmla="*/ 4051576 w 12191954"/>
              <a:gd name="connsiteY24271" fmla="*/ 864162 h 4397375"/>
              <a:gd name="connsiteX24272" fmla="*/ 4047848 w 12191954"/>
              <a:gd name="connsiteY24272" fmla="*/ 866788 h 4397375"/>
              <a:gd name="connsiteX24273" fmla="*/ 4043588 w 12191954"/>
              <a:gd name="connsiteY24273" fmla="*/ 868363 h 4397375"/>
              <a:gd name="connsiteX24274" fmla="*/ 4043588 w 12191954"/>
              <a:gd name="connsiteY24274" fmla="*/ 857334 h 4397375"/>
              <a:gd name="connsiteX24275" fmla="*/ 4043055 w 12191954"/>
              <a:gd name="connsiteY24275" fmla="*/ 848406 h 4397375"/>
              <a:gd name="connsiteX24276" fmla="*/ 4041458 w 12191954"/>
              <a:gd name="connsiteY24276" fmla="*/ 842629 h 4397375"/>
              <a:gd name="connsiteX24277" fmla="*/ 4039328 w 12191954"/>
              <a:gd name="connsiteY24277" fmla="*/ 838952 h 4397375"/>
              <a:gd name="connsiteX24278" fmla="*/ 4038262 w 12191954"/>
              <a:gd name="connsiteY24278" fmla="*/ 837377 h 4397375"/>
              <a:gd name="connsiteX24279" fmla="*/ 4037198 w 12191954"/>
              <a:gd name="connsiteY24279" fmla="*/ 836852 h 4397375"/>
              <a:gd name="connsiteX24280" fmla="*/ 4034002 w 12191954"/>
              <a:gd name="connsiteY24280" fmla="*/ 835277 h 4397375"/>
              <a:gd name="connsiteX24281" fmla="*/ 4031340 w 12191954"/>
              <a:gd name="connsiteY24281" fmla="*/ 835277 h 4397375"/>
              <a:gd name="connsiteX24282" fmla="*/ 4027612 w 12191954"/>
              <a:gd name="connsiteY24282" fmla="*/ 835802 h 4397375"/>
              <a:gd name="connsiteX24283" fmla="*/ 4020157 w 12191954"/>
              <a:gd name="connsiteY24283" fmla="*/ 837902 h 4397375"/>
              <a:gd name="connsiteX24284" fmla="*/ 4016962 w 12191954"/>
              <a:gd name="connsiteY24284" fmla="*/ 837902 h 4397375"/>
              <a:gd name="connsiteX24285" fmla="*/ 4013234 w 12191954"/>
              <a:gd name="connsiteY24285" fmla="*/ 836852 h 4397375"/>
              <a:gd name="connsiteX24286" fmla="*/ 4010038 w 12191954"/>
              <a:gd name="connsiteY24286" fmla="*/ 834226 h 4397375"/>
              <a:gd name="connsiteX24287" fmla="*/ 4007376 w 12191954"/>
              <a:gd name="connsiteY24287" fmla="*/ 830549 h 4397375"/>
              <a:gd name="connsiteX24288" fmla="*/ 4004181 w 12191954"/>
              <a:gd name="connsiteY24288" fmla="*/ 824773 h 4397375"/>
              <a:gd name="connsiteX24289" fmla="*/ 4002051 w 12191954"/>
              <a:gd name="connsiteY24289" fmla="*/ 816370 h 4397375"/>
              <a:gd name="connsiteX24290" fmla="*/ 4016962 w 12191954"/>
              <a:gd name="connsiteY24290" fmla="*/ 811117 h 4397375"/>
              <a:gd name="connsiteX24291" fmla="*/ 4028144 w 12191954"/>
              <a:gd name="connsiteY24291" fmla="*/ 806391 h 4397375"/>
              <a:gd name="connsiteX24292" fmla="*/ 4037198 w 12191954"/>
              <a:gd name="connsiteY24292" fmla="*/ 802715 h 4397375"/>
              <a:gd name="connsiteX24293" fmla="*/ 4044653 w 12191954"/>
              <a:gd name="connsiteY24293" fmla="*/ 800089 h 4397375"/>
              <a:gd name="connsiteX24294" fmla="*/ 4048381 w 12191954"/>
              <a:gd name="connsiteY24294" fmla="*/ 799038 h 4397375"/>
              <a:gd name="connsiteX24295" fmla="*/ 6911929 w 12191954"/>
              <a:gd name="connsiteY24295" fmla="*/ 722313 h 4397375"/>
              <a:gd name="connsiteX24296" fmla="*/ 6910871 w 12191954"/>
              <a:gd name="connsiteY24296" fmla="*/ 729924 h 4397375"/>
              <a:gd name="connsiteX24297" fmla="*/ 6909813 w 12191954"/>
              <a:gd name="connsiteY24297" fmla="*/ 735905 h 4397375"/>
              <a:gd name="connsiteX24298" fmla="*/ 6908225 w 12191954"/>
              <a:gd name="connsiteY24298" fmla="*/ 741341 h 4397375"/>
              <a:gd name="connsiteX24299" fmla="*/ 6906108 w 12191954"/>
              <a:gd name="connsiteY24299" fmla="*/ 745691 h 4397375"/>
              <a:gd name="connsiteX24300" fmla="*/ 6903463 w 12191954"/>
              <a:gd name="connsiteY24300" fmla="*/ 749497 h 4397375"/>
              <a:gd name="connsiteX24301" fmla="*/ 6900817 w 12191954"/>
              <a:gd name="connsiteY24301" fmla="*/ 751672 h 4397375"/>
              <a:gd name="connsiteX24302" fmla="*/ 6897113 w 12191954"/>
              <a:gd name="connsiteY24302" fmla="*/ 754390 h 4397375"/>
              <a:gd name="connsiteX24303" fmla="*/ 6893938 w 12191954"/>
              <a:gd name="connsiteY24303" fmla="*/ 755478 h 4397375"/>
              <a:gd name="connsiteX24304" fmla="*/ 6890233 w 12191954"/>
              <a:gd name="connsiteY24304" fmla="*/ 756564 h 4397375"/>
              <a:gd name="connsiteX24305" fmla="*/ 6886529 w 12191954"/>
              <a:gd name="connsiteY24305" fmla="*/ 757652 h 4397375"/>
              <a:gd name="connsiteX24306" fmla="*/ 6879121 w 12191954"/>
              <a:gd name="connsiteY24306" fmla="*/ 758195 h 4397375"/>
              <a:gd name="connsiteX24307" fmla="*/ 6871183 w 12191954"/>
              <a:gd name="connsiteY24307" fmla="*/ 759826 h 4397375"/>
              <a:gd name="connsiteX24308" fmla="*/ 6867479 w 12191954"/>
              <a:gd name="connsiteY24308" fmla="*/ 760914 h 4397375"/>
              <a:gd name="connsiteX24309" fmla="*/ 6864304 w 12191954"/>
              <a:gd name="connsiteY24309" fmla="*/ 762001 h 4397375"/>
              <a:gd name="connsiteX24310" fmla="*/ 6864833 w 12191954"/>
              <a:gd name="connsiteY24310" fmla="*/ 754390 h 4397375"/>
              <a:gd name="connsiteX24311" fmla="*/ 6865892 w 12191954"/>
              <a:gd name="connsiteY24311" fmla="*/ 747322 h 4397375"/>
              <a:gd name="connsiteX24312" fmla="*/ 6867479 w 12191954"/>
              <a:gd name="connsiteY24312" fmla="*/ 742429 h 4397375"/>
              <a:gd name="connsiteX24313" fmla="*/ 6870125 w 12191954"/>
              <a:gd name="connsiteY24313" fmla="*/ 738080 h 4397375"/>
              <a:gd name="connsiteX24314" fmla="*/ 6873300 w 12191954"/>
              <a:gd name="connsiteY24314" fmla="*/ 735361 h 4397375"/>
              <a:gd name="connsiteX24315" fmla="*/ 6875946 w 12191954"/>
              <a:gd name="connsiteY24315" fmla="*/ 733187 h 4397375"/>
              <a:gd name="connsiteX24316" fmla="*/ 6879650 w 12191954"/>
              <a:gd name="connsiteY24316" fmla="*/ 731556 h 4397375"/>
              <a:gd name="connsiteX24317" fmla="*/ 6883354 w 12191954"/>
              <a:gd name="connsiteY24317" fmla="*/ 730468 h 4397375"/>
              <a:gd name="connsiteX24318" fmla="*/ 6890763 w 12191954"/>
              <a:gd name="connsiteY24318" fmla="*/ 729924 h 4397375"/>
              <a:gd name="connsiteX24319" fmla="*/ 6898700 w 12191954"/>
              <a:gd name="connsiteY24319" fmla="*/ 728837 h 4397375"/>
              <a:gd name="connsiteX24320" fmla="*/ 6901875 w 12191954"/>
              <a:gd name="connsiteY24320" fmla="*/ 727750 h 4397375"/>
              <a:gd name="connsiteX24321" fmla="*/ 6905579 w 12191954"/>
              <a:gd name="connsiteY24321" fmla="*/ 726662 h 4397375"/>
              <a:gd name="connsiteX24322" fmla="*/ 6909283 w 12191954"/>
              <a:gd name="connsiteY24322" fmla="*/ 725032 h 4397375"/>
              <a:gd name="connsiteX24323" fmla="*/ 5102215 w 12191954"/>
              <a:gd name="connsiteY24323" fmla="*/ 722313 h 4397375"/>
              <a:gd name="connsiteX24324" fmla="*/ 5101688 w 12191954"/>
              <a:gd name="connsiteY24324" fmla="*/ 729924 h 4397375"/>
              <a:gd name="connsiteX24325" fmla="*/ 5100628 w 12191954"/>
              <a:gd name="connsiteY24325" fmla="*/ 735905 h 4397375"/>
              <a:gd name="connsiteX24326" fmla="*/ 5099041 w 12191954"/>
              <a:gd name="connsiteY24326" fmla="*/ 741341 h 4397375"/>
              <a:gd name="connsiteX24327" fmla="*/ 5096395 w 12191954"/>
              <a:gd name="connsiteY24327" fmla="*/ 745691 h 4397375"/>
              <a:gd name="connsiteX24328" fmla="*/ 5094279 w 12191954"/>
              <a:gd name="connsiteY24328" fmla="*/ 749497 h 4397375"/>
              <a:gd name="connsiteX24329" fmla="*/ 5091105 w 12191954"/>
              <a:gd name="connsiteY24329" fmla="*/ 751672 h 4397375"/>
              <a:gd name="connsiteX24330" fmla="*/ 5088458 w 12191954"/>
              <a:gd name="connsiteY24330" fmla="*/ 754390 h 4397375"/>
              <a:gd name="connsiteX24331" fmla="*/ 5084756 w 12191954"/>
              <a:gd name="connsiteY24331" fmla="*/ 755478 h 4397375"/>
              <a:gd name="connsiteX24332" fmla="*/ 5081056 w 12191954"/>
              <a:gd name="connsiteY24332" fmla="*/ 756564 h 4397375"/>
              <a:gd name="connsiteX24333" fmla="*/ 5076823 w 12191954"/>
              <a:gd name="connsiteY24333" fmla="*/ 757652 h 4397375"/>
              <a:gd name="connsiteX24334" fmla="*/ 5069944 w 12191954"/>
              <a:gd name="connsiteY24334" fmla="*/ 758195 h 4397375"/>
              <a:gd name="connsiteX24335" fmla="*/ 5062006 w 12191954"/>
              <a:gd name="connsiteY24335" fmla="*/ 759826 h 4397375"/>
              <a:gd name="connsiteX24336" fmla="*/ 5057769 w 12191954"/>
              <a:gd name="connsiteY24336" fmla="*/ 760914 h 4397375"/>
              <a:gd name="connsiteX24337" fmla="*/ 5054595 w 12191954"/>
              <a:gd name="connsiteY24337" fmla="*/ 762001 h 4397375"/>
              <a:gd name="connsiteX24338" fmla="*/ 5055124 w 12191954"/>
              <a:gd name="connsiteY24338" fmla="*/ 754390 h 4397375"/>
              <a:gd name="connsiteX24339" fmla="*/ 5056182 w 12191954"/>
              <a:gd name="connsiteY24339" fmla="*/ 747322 h 4397375"/>
              <a:gd name="connsiteX24340" fmla="*/ 5057769 w 12191954"/>
              <a:gd name="connsiteY24340" fmla="*/ 742429 h 4397375"/>
              <a:gd name="connsiteX24341" fmla="*/ 5060416 w 12191954"/>
              <a:gd name="connsiteY24341" fmla="*/ 738080 h 4397375"/>
              <a:gd name="connsiteX24342" fmla="*/ 5063593 w 12191954"/>
              <a:gd name="connsiteY24342" fmla="*/ 735361 h 4397375"/>
              <a:gd name="connsiteX24343" fmla="*/ 5066238 w 12191954"/>
              <a:gd name="connsiteY24343" fmla="*/ 733187 h 4397375"/>
              <a:gd name="connsiteX24344" fmla="*/ 5069944 w 12191954"/>
              <a:gd name="connsiteY24344" fmla="*/ 731555 h 4397375"/>
              <a:gd name="connsiteX24345" fmla="*/ 5073648 w 12191954"/>
              <a:gd name="connsiteY24345" fmla="*/ 730468 h 4397375"/>
              <a:gd name="connsiteX24346" fmla="*/ 5081056 w 12191954"/>
              <a:gd name="connsiteY24346" fmla="*/ 729924 h 4397375"/>
              <a:gd name="connsiteX24347" fmla="*/ 5088991 w 12191954"/>
              <a:gd name="connsiteY24347" fmla="*/ 728837 h 4397375"/>
              <a:gd name="connsiteX24348" fmla="*/ 5093222 w 12191954"/>
              <a:gd name="connsiteY24348" fmla="*/ 727750 h 4397375"/>
              <a:gd name="connsiteX24349" fmla="*/ 5096395 w 12191954"/>
              <a:gd name="connsiteY24349" fmla="*/ 726662 h 4397375"/>
              <a:gd name="connsiteX24350" fmla="*/ 5099569 w 12191954"/>
              <a:gd name="connsiteY24350" fmla="*/ 725031 h 4397375"/>
              <a:gd name="connsiteX24351" fmla="*/ 6044641 w 12191954"/>
              <a:gd name="connsiteY24351" fmla="*/ 701675 h 4397375"/>
              <a:gd name="connsiteX24352" fmla="*/ 6045157 w 12191954"/>
              <a:gd name="connsiteY24352" fmla="*/ 711280 h 4397375"/>
              <a:gd name="connsiteX24353" fmla="*/ 6044641 w 12191954"/>
              <a:gd name="connsiteY24353" fmla="*/ 720352 h 4397375"/>
              <a:gd name="connsiteX24354" fmla="*/ 6043088 w 12191954"/>
              <a:gd name="connsiteY24354" fmla="*/ 726756 h 4397375"/>
              <a:gd name="connsiteX24355" fmla="*/ 6041016 w 12191954"/>
              <a:gd name="connsiteY24355" fmla="*/ 732625 h 4397375"/>
              <a:gd name="connsiteX24356" fmla="*/ 6038948 w 12191954"/>
              <a:gd name="connsiteY24356" fmla="*/ 736894 h 4397375"/>
              <a:gd name="connsiteX24357" fmla="*/ 6037394 w 12191954"/>
              <a:gd name="connsiteY24357" fmla="*/ 737961 h 4397375"/>
              <a:gd name="connsiteX24358" fmla="*/ 6035322 w 12191954"/>
              <a:gd name="connsiteY24358" fmla="*/ 739562 h 4397375"/>
              <a:gd name="connsiteX24359" fmla="*/ 6033771 w 12191954"/>
              <a:gd name="connsiteY24359" fmla="*/ 740095 h 4397375"/>
              <a:gd name="connsiteX24360" fmla="*/ 6031699 w 12191954"/>
              <a:gd name="connsiteY24360" fmla="*/ 740629 h 4397375"/>
              <a:gd name="connsiteX24361" fmla="*/ 6027040 w 12191954"/>
              <a:gd name="connsiteY24361" fmla="*/ 740629 h 4397375"/>
              <a:gd name="connsiteX24362" fmla="*/ 6027040 w 12191954"/>
              <a:gd name="connsiteY24362" fmla="*/ 744365 h 4397375"/>
              <a:gd name="connsiteX24363" fmla="*/ 6027040 w 12191954"/>
              <a:gd name="connsiteY24363" fmla="*/ 747032 h 4397375"/>
              <a:gd name="connsiteX24364" fmla="*/ 6028077 w 12191954"/>
              <a:gd name="connsiteY24364" fmla="*/ 749700 h 4397375"/>
              <a:gd name="connsiteX24365" fmla="*/ 6028594 w 12191954"/>
              <a:gd name="connsiteY24365" fmla="*/ 750768 h 4397375"/>
              <a:gd name="connsiteX24366" fmla="*/ 6029629 w 12191954"/>
              <a:gd name="connsiteY24366" fmla="*/ 751835 h 4397375"/>
              <a:gd name="connsiteX24367" fmla="*/ 6030665 w 12191954"/>
              <a:gd name="connsiteY24367" fmla="*/ 752369 h 4397375"/>
              <a:gd name="connsiteX24368" fmla="*/ 6033252 w 12191954"/>
              <a:gd name="connsiteY24368" fmla="*/ 753970 h 4397375"/>
              <a:gd name="connsiteX24369" fmla="*/ 6035843 w 12191954"/>
              <a:gd name="connsiteY24369" fmla="*/ 756104 h 4397375"/>
              <a:gd name="connsiteX24370" fmla="*/ 6037911 w 12191954"/>
              <a:gd name="connsiteY24370" fmla="*/ 758772 h 4397375"/>
              <a:gd name="connsiteX24371" fmla="*/ 6038428 w 12191954"/>
              <a:gd name="connsiteY24371" fmla="*/ 760373 h 4397375"/>
              <a:gd name="connsiteX24372" fmla="*/ 6038948 w 12191954"/>
              <a:gd name="connsiteY24372" fmla="*/ 761974 h 4397375"/>
              <a:gd name="connsiteX24373" fmla="*/ 6038428 w 12191954"/>
              <a:gd name="connsiteY24373" fmla="*/ 763575 h 4397375"/>
              <a:gd name="connsiteX24374" fmla="*/ 6037394 w 12191954"/>
              <a:gd name="connsiteY24374" fmla="*/ 764108 h 4397375"/>
              <a:gd name="connsiteX24375" fmla="*/ 6035843 w 12191954"/>
              <a:gd name="connsiteY24375" fmla="*/ 764641 h 4397375"/>
              <a:gd name="connsiteX24376" fmla="*/ 6034288 w 12191954"/>
              <a:gd name="connsiteY24376" fmla="*/ 765175 h 4397375"/>
              <a:gd name="connsiteX24377" fmla="*/ 6030145 w 12191954"/>
              <a:gd name="connsiteY24377" fmla="*/ 764108 h 4397375"/>
              <a:gd name="connsiteX24378" fmla="*/ 6028594 w 12191954"/>
              <a:gd name="connsiteY24378" fmla="*/ 763575 h 4397375"/>
              <a:gd name="connsiteX24379" fmla="*/ 6026522 w 12191954"/>
              <a:gd name="connsiteY24379" fmla="*/ 761974 h 4397375"/>
              <a:gd name="connsiteX24380" fmla="*/ 6024969 w 12191954"/>
              <a:gd name="connsiteY24380" fmla="*/ 760373 h 4397375"/>
              <a:gd name="connsiteX24381" fmla="*/ 6023417 w 12191954"/>
              <a:gd name="connsiteY24381" fmla="*/ 758772 h 4397375"/>
              <a:gd name="connsiteX24382" fmla="*/ 6021863 w 12191954"/>
              <a:gd name="connsiteY24382" fmla="*/ 756104 h 4397375"/>
              <a:gd name="connsiteX24383" fmla="*/ 6021346 w 12191954"/>
              <a:gd name="connsiteY24383" fmla="*/ 753970 h 4397375"/>
              <a:gd name="connsiteX24384" fmla="*/ 6021863 w 12191954"/>
              <a:gd name="connsiteY24384" fmla="*/ 741696 h 4397375"/>
              <a:gd name="connsiteX24385" fmla="*/ 6023417 w 12191954"/>
              <a:gd name="connsiteY24385" fmla="*/ 731558 h 4397375"/>
              <a:gd name="connsiteX24386" fmla="*/ 6025487 w 12191954"/>
              <a:gd name="connsiteY24386" fmla="*/ 722486 h 4397375"/>
              <a:gd name="connsiteX24387" fmla="*/ 6028077 w 12191954"/>
              <a:gd name="connsiteY24387" fmla="*/ 715550 h 4397375"/>
              <a:gd name="connsiteX24388" fmla="*/ 6031181 w 12191954"/>
              <a:gd name="connsiteY24388" fmla="*/ 710213 h 4397375"/>
              <a:gd name="connsiteX24389" fmla="*/ 6033252 w 12191954"/>
              <a:gd name="connsiteY24389" fmla="*/ 707545 h 4397375"/>
              <a:gd name="connsiteX24390" fmla="*/ 6035322 w 12191954"/>
              <a:gd name="connsiteY24390" fmla="*/ 705944 h 4397375"/>
              <a:gd name="connsiteX24391" fmla="*/ 6037394 w 12191954"/>
              <a:gd name="connsiteY24391" fmla="*/ 704343 h 4397375"/>
              <a:gd name="connsiteX24392" fmla="*/ 6039464 w 12191954"/>
              <a:gd name="connsiteY24392" fmla="*/ 702742 h 4397375"/>
              <a:gd name="connsiteX24393" fmla="*/ 6042570 w 12191954"/>
              <a:gd name="connsiteY24393" fmla="*/ 702209 h 4397375"/>
              <a:gd name="connsiteX24394" fmla="*/ 4235409 w 12191954"/>
              <a:gd name="connsiteY24394" fmla="*/ 701675 h 4397375"/>
              <a:gd name="connsiteX24395" fmla="*/ 4235409 w 12191954"/>
              <a:gd name="connsiteY24395" fmla="*/ 711280 h 4397375"/>
              <a:gd name="connsiteX24396" fmla="*/ 4234892 w 12191954"/>
              <a:gd name="connsiteY24396" fmla="*/ 720351 h 4397375"/>
              <a:gd name="connsiteX24397" fmla="*/ 4233855 w 12191954"/>
              <a:gd name="connsiteY24397" fmla="*/ 726755 h 4397375"/>
              <a:gd name="connsiteX24398" fmla="*/ 4231784 w 12191954"/>
              <a:gd name="connsiteY24398" fmla="*/ 732625 h 4397375"/>
              <a:gd name="connsiteX24399" fmla="*/ 4229195 w 12191954"/>
              <a:gd name="connsiteY24399" fmla="*/ 736894 h 4397375"/>
              <a:gd name="connsiteX24400" fmla="*/ 4228160 w 12191954"/>
              <a:gd name="connsiteY24400" fmla="*/ 737961 h 4397375"/>
              <a:gd name="connsiteX24401" fmla="*/ 4226091 w 12191954"/>
              <a:gd name="connsiteY24401" fmla="*/ 739562 h 4397375"/>
              <a:gd name="connsiteX24402" fmla="*/ 4224538 w 12191954"/>
              <a:gd name="connsiteY24402" fmla="*/ 740095 h 4397375"/>
              <a:gd name="connsiteX24403" fmla="*/ 4221950 w 12191954"/>
              <a:gd name="connsiteY24403" fmla="*/ 740629 h 4397375"/>
              <a:gd name="connsiteX24404" fmla="*/ 4218326 w 12191954"/>
              <a:gd name="connsiteY24404" fmla="*/ 740629 h 4397375"/>
              <a:gd name="connsiteX24405" fmla="*/ 4217291 w 12191954"/>
              <a:gd name="connsiteY24405" fmla="*/ 744365 h 4397375"/>
              <a:gd name="connsiteX24406" fmla="*/ 4217291 w 12191954"/>
              <a:gd name="connsiteY24406" fmla="*/ 747032 h 4397375"/>
              <a:gd name="connsiteX24407" fmla="*/ 4218326 w 12191954"/>
              <a:gd name="connsiteY24407" fmla="*/ 749700 h 4397375"/>
              <a:gd name="connsiteX24408" fmla="*/ 4218842 w 12191954"/>
              <a:gd name="connsiteY24408" fmla="*/ 750768 h 4397375"/>
              <a:gd name="connsiteX24409" fmla="*/ 4219879 w 12191954"/>
              <a:gd name="connsiteY24409" fmla="*/ 751835 h 4397375"/>
              <a:gd name="connsiteX24410" fmla="*/ 4220914 w 12191954"/>
              <a:gd name="connsiteY24410" fmla="*/ 752369 h 4397375"/>
              <a:gd name="connsiteX24411" fmla="*/ 4223501 w 12191954"/>
              <a:gd name="connsiteY24411" fmla="*/ 753970 h 4397375"/>
              <a:gd name="connsiteX24412" fmla="*/ 4226091 w 12191954"/>
              <a:gd name="connsiteY24412" fmla="*/ 756104 h 4397375"/>
              <a:gd name="connsiteX24413" fmla="*/ 4228160 w 12191954"/>
              <a:gd name="connsiteY24413" fmla="*/ 758772 h 4397375"/>
              <a:gd name="connsiteX24414" fmla="*/ 4229195 w 12191954"/>
              <a:gd name="connsiteY24414" fmla="*/ 760373 h 4397375"/>
              <a:gd name="connsiteX24415" fmla="*/ 4229195 w 12191954"/>
              <a:gd name="connsiteY24415" fmla="*/ 761974 h 4397375"/>
              <a:gd name="connsiteX24416" fmla="*/ 4228678 w 12191954"/>
              <a:gd name="connsiteY24416" fmla="*/ 763574 h 4397375"/>
              <a:gd name="connsiteX24417" fmla="*/ 4228160 w 12191954"/>
              <a:gd name="connsiteY24417" fmla="*/ 764108 h 4397375"/>
              <a:gd name="connsiteX24418" fmla="*/ 4226091 w 12191954"/>
              <a:gd name="connsiteY24418" fmla="*/ 764641 h 4397375"/>
              <a:gd name="connsiteX24419" fmla="*/ 4225054 w 12191954"/>
              <a:gd name="connsiteY24419" fmla="*/ 765175 h 4397375"/>
              <a:gd name="connsiteX24420" fmla="*/ 4220914 w 12191954"/>
              <a:gd name="connsiteY24420" fmla="*/ 764108 h 4397375"/>
              <a:gd name="connsiteX24421" fmla="*/ 4218842 w 12191954"/>
              <a:gd name="connsiteY24421" fmla="*/ 763574 h 4397375"/>
              <a:gd name="connsiteX24422" fmla="*/ 4216773 w 12191954"/>
              <a:gd name="connsiteY24422" fmla="*/ 761974 h 4397375"/>
              <a:gd name="connsiteX24423" fmla="*/ 4215219 w 12191954"/>
              <a:gd name="connsiteY24423" fmla="*/ 760373 h 4397375"/>
              <a:gd name="connsiteX24424" fmla="*/ 4213666 w 12191954"/>
              <a:gd name="connsiteY24424" fmla="*/ 758772 h 4397375"/>
              <a:gd name="connsiteX24425" fmla="*/ 4212112 w 12191954"/>
              <a:gd name="connsiteY24425" fmla="*/ 756104 h 4397375"/>
              <a:gd name="connsiteX24426" fmla="*/ 4211595 w 12191954"/>
              <a:gd name="connsiteY24426" fmla="*/ 753970 h 4397375"/>
              <a:gd name="connsiteX24427" fmla="*/ 4212112 w 12191954"/>
              <a:gd name="connsiteY24427" fmla="*/ 741696 h 4397375"/>
              <a:gd name="connsiteX24428" fmla="*/ 4214184 w 12191954"/>
              <a:gd name="connsiteY24428" fmla="*/ 731558 h 4397375"/>
              <a:gd name="connsiteX24429" fmla="*/ 4215738 w 12191954"/>
              <a:gd name="connsiteY24429" fmla="*/ 722486 h 4397375"/>
              <a:gd name="connsiteX24430" fmla="*/ 4218842 w 12191954"/>
              <a:gd name="connsiteY24430" fmla="*/ 715550 h 4397375"/>
              <a:gd name="connsiteX24431" fmla="*/ 4221433 w 12191954"/>
              <a:gd name="connsiteY24431" fmla="*/ 710213 h 4397375"/>
              <a:gd name="connsiteX24432" fmla="*/ 4223501 w 12191954"/>
              <a:gd name="connsiteY24432" fmla="*/ 707545 h 4397375"/>
              <a:gd name="connsiteX24433" fmla="*/ 4225573 w 12191954"/>
              <a:gd name="connsiteY24433" fmla="*/ 705944 h 4397375"/>
              <a:gd name="connsiteX24434" fmla="*/ 4228160 w 12191954"/>
              <a:gd name="connsiteY24434" fmla="*/ 704343 h 4397375"/>
              <a:gd name="connsiteX24435" fmla="*/ 4230231 w 12191954"/>
              <a:gd name="connsiteY24435" fmla="*/ 702742 h 4397375"/>
              <a:gd name="connsiteX24436" fmla="*/ 4232819 w 12191954"/>
              <a:gd name="connsiteY24436" fmla="*/ 702209 h 4397375"/>
              <a:gd name="connsiteX24437" fmla="*/ 5591828 w 12191954"/>
              <a:gd name="connsiteY24437" fmla="*/ 695326 h 4397375"/>
              <a:gd name="connsiteX24438" fmla="*/ 5593979 w 12191954"/>
              <a:gd name="connsiteY24438" fmla="*/ 695326 h 4397375"/>
              <a:gd name="connsiteX24439" fmla="*/ 5596133 w 12191954"/>
              <a:gd name="connsiteY24439" fmla="*/ 696384 h 4397375"/>
              <a:gd name="connsiteX24440" fmla="*/ 5597746 w 12191954"/>
              <a:gd name="connsiteY24440" fmla="*/ 698501 h 4397375"/>
              <a:gd name="connsiteX24441" fmla="*/ 5598822 w 12191954"/>
              <a:gd name="connsiteY24441" fmla="*/ 701675 h 4397375"/>
              <a:gd name="connsiteX24442" fmla="*/ 5601513 w 12191954"/>
              <a:gd name="connsiteY24442" fmla="*/ 708554 h 4397375"/>
              <a:gd name="connsiteX24443" fmla="*/ 5603127 w 12191954"/>
              <a:gd name="connsiteY24443" fmla="*/ 715963 h 4397375"/>
              <a:gd name="connsiteX24444" fmla="*/ 5603665 w 12191954"/>
              <a:gd name="connsiteY24444" fmla="*/ 719667 h 4397375"/>
              <a:gd name="connsiteX24445" fmla="*/ 5605279 w 12191954"/>
              <a:gd name="connsiteY24445" fmla="*/ 722313 h 4397375"/>
              <a:gd name="connsiteX24446" fmla="*/ 5606894 w 12191954"/>
              <a:gd name="connsiteY24446" fmla="*/ 724429 h 4397375"/>
              <a:gd name="connsiteX24447" fmla="*/ 5609047 w 12191954"/>
              <a:gd name="connsiteY24447" fmla="*/ 726017 h 4397375"/>
              <a:gd name="connsiteX24448" fmla="*/ 5611737 w 12191954"/>
              <a:gd name="connsiteY24448" fmla="*/ 726017 h 4397375"/>
              <a:gd name="connsiteX24449" fmla="*/ 5614966 w 12191954"/>
              <a:gd name="connsiteY24449" fmla="*/ 724959 h 4397375"/>
              <a:gd name="connsiteX24450" fmla="*/ 5613352 w 12191954"/>
              <a:gd name="connsiteY24450" fmla="*/ 730250 h 4397375"/>
              <a:gd name="connsiteX24451" fmla="*/ 5611737 w 12191954"/>
              <a:gd name="connsiteY24451" fmla="*/ 733425 h 4397375"/>
              <a:gd name="connsiteX24452" fmla="*/ 5609047 w 12191954"/>
              <a:gd name="connsiteY24452" fmla="*/ 736600 h 4397375"/>
              <a:gd name="connsiteX24453" fmla="*/ 5606894 w 12191954"/>
              <a:gd name="connsiteY24453" fmla="*/ 739246 h 4397375"/>
              <a:gd name="connsiteX24454" fmla="*/ 5603665 w 12191954"/>
              <a:gd name="connsiteY24454" fmla="*/ 739775 h 4397375"/>
              <a:gd name="connsiteX24455" fmla="*/ 5600974 w 12191954"/>
              <a:gd name="connsiteY24455" fmla="*/ 739775 h 4397375"/>
              <a:gd name="connsiteX24456" fmla="*/ 5597746 w 12191954"/>
              <a:gd name="connsiteY24456" fmla="*/ 739246 h 4397375"/>
              <a:gd name="connsiteX24457" fmla="*/ 5595056 w 12191954"/>
              <a:gd name="connsiteY24457" fmla="*/ 737129 h 4397375"/>
              <a:gd name="connsiteX24458" fmla="*/ 5592367 w 12191954"/>
              <a:gd name="connsiteY24458" fmla="*/ 735013 h 4397375"/>
              <a:gd name="connsiteX24459" fmla="*/ 5589137 w 12191954"/>
              <a:gd name="connsiteY24459" fmla="*/ 731838 h 4397375"/>
              <a:gd name="connsiteX24460" fmla="*/ 5586984 w 12191954"/>
              <a:gd name="connsiteY24460" fmla="*/ 727604 h 4397375"/>
              <a:gd name="connsiteX24461" fmla="*/ 5585370 w 12191954"/>
              <a:gd name="connsiteY24461" fmla="*/ 722842 h 4397375"/>
              <a:gd name="connsiteX24462" fmla="*/ 5583756 w 12191954"/>
              <a:gd name="connsiteY24462" fmla="*/ 718079 h 4397375"/>
              <a:gd name="connsiteX24463" fmla="*/ 5583217 w 12191954"/>
              <a:gd name="connsiteY24463" fmla="*/ 712259 h 4397375"/>
              <a:gd name="connsiteX24464" fmla="*/ 5583217 w 12191954"/>
              <a:gd name="connsiteY24464" fmla="*/ 705909 h 4397375"/>
              <a:gd name="connsiteX24465" fmla="*/ 5584831 w 12191954"/>
              <a:gd name="connsiteY24465" fmla="*/ 698501 h 4397375"/>
              <a:gd name="connsiteX24466" fmla="*/ 5588060 w 12191954"/>
              <a:gd name="connsiteY24466" fmla="*/ 696384 h 4397375"/>
              <a:gd name="connsiteX24467" fmla="*/ 3781525 w 12191954"/>
              <a:gd name="connsiteY24467" fmla="*/ 695326 h 4397375"/>
              <a:gd name="connsiteX24468" fmla="*/ 3783676 w 12191954"/>
              <a:gd name="connsiteY24468" fmla="*/ 695326 h 4397375"/>
              <a:gd name="connsiteX24469" fmla="*/ 3786368 w 12191954"/>
              <a:gd name="connsiteY24469" fmla="*/ 696384 h 4397375"/>
              <a:gd name="connsiteX24470" fmla="*/ 3787982 w 12191954"/>
              <a:gd name="connsiteY24470" fmla="*/ 698500 h 4397375"/>
              <a:gd name="connsiteX24471" fmla="*/ 3789596 w 12191954"/>
              <a:gd name="connsiteY24471" fmla="*/ 701675 h 4397375"/>
              <a:gd name="connsiteX24472" fmla="*/ 3791212 w 12191954"/>
              <a:gd name="connsiteY24472" fmla="*/ 708554 h 4397375"/>
              <a:gd name="connsiteX24473" fmla="*/ 3792825 w 12191954"/>
              <a:gd name="connsiteY24473" fmla="*/ 715962 h 4397375"/>
              <a:gd name="connsiteX24474" fmla="*/ 3794439 w 12191954"/>
              <a:gd name="connsiteY24474" fmla="*/ 719667 h 4397375"/>
              <a:gd name="connsiteX24475" fmla="*/ 3795515 w 12191954"/>
              <a:gd name="connsiteY24475" fmla="*/ 722312 h 4397375"/>
              <a:gd name="connsiteX24476" fmla="*/ 3797131 w 12191954"/>
              <a:gd name="connsiteY24476" fmla="*/ 724429 h 4397375"/>
              <a:gd name="connsiteX24477" fmla="*/ 3798745 w 12191954"/>
              <a:gd name="connsiteY24477" fmla="*/ 726017 h 4397375"/>
              <a:gd name="connsiteX24478" fmla="*/ 3801435 w 12191954"/>
              <a:gd name="connsiteY24478" fmla="*/ 726017 h 4397375"/>
              <a:gd name="connsiteX24479" fmla="*/ 3805202 w 12191954"/>
              <a:gd name="connsiteY24479" fmla="*/ 724958 h 4397375"/>
              <a:gd name="connsiteX24480" fmla="*/ 3803588 w 12191954"/>
              <a:gd name="connsiteY24480" fmla="*/ 730250 h 4397375"/>
              <a:gd name="connsiteX24481" fmla="*/ 3801973 w 12191954"/>
              <a:gd name="connsiteY24481" fmla="*/ 733425 h 4397375"/>
              <a:gd name="connsiteX24482" fmla="*/ 3799821 w 12191954"/>
              <a:gd name="connsiteY24482" fmla="*/ 736600 h 4397375"/>
              <a:gd name="connsiteX24483" fmla="*/ 3797131 w 12191954"/>
              <a:gd name="connsiteY24483" fmla="*/ 739246 h 4397375"/>
              <a:gd name="connsiteX24484" fmla="*/ 3794439 w 12191954"/>
              <a:gd name="connsiteY24484" fmla="*/ 739775 h 4397375"/>
              <a:gd name="connsiteX24485" fmla="*/ 3791212 w 12191954"/>
              <a:gd name="connsiteY24485" fmla="*/ 739775 h 4397375"/>
              <a:gd name="connsiteX24486" fmla="*/ 3787982 w 12191954"/>
              <a:gd name="connsiteY24486" fmla="*/ 739246 h 4397375"/>
              <a:gd name="connsiteX24487" fmla="*/ 3785292 w 12191954"/>
              <a:gd name="connsiteY24487" fmla="*/ 737129 h 4397375"/>
              <a:gd name="connsiteX24488" fmla="*/ 3782063 w 12191954"/>
              <a:gd name="connsiteY24488" fmla="*/ 735013 h 4397375"/>
              <a:gd name="connsiteX24489" fmla="*/ 3779911 w 12191954"/>
              <a:gd name="connsiteY24489" fmla="*/ 731838 h 4397375"/>
              <a:gd name="connsiteX24490" fmla="*/ 3777219 w 12191954"/>
              <a:gd name="connsiteY24490" fmla="*/ 727604 h 4397375"/>
              <a:gd name="connsiteX24491" fmla="*/ 3775606 w 12191954"/>
              <a:gd name="connsiteY24491" fmla="*/ 722842 h 4397375"/>
              <a:gd name="connsiteX24492" fmla="*/ 3774530 w 12191954"/>
              <a:gd name="connsiteY24492" fmla="*/ 718079 h 4397375"/>
              <a:gd name="connsiteX24493" fmla="*/ 3773454 w 12191954"/>
              <a:gd name="connsiteY24493" fmla="*/ 712258 h 4397375"/>
              <a:gd name="connsiteX24494" fmla="*/ 3773454 w 12191954"/>
              <a:gd name="connsiteY24494" fmla="*/ 705908 h 4397375"/>
              <a:gd name="connsiteX24495" fmla="*/ 3774530 w 12191954"/>
              <a:gd name="connsiteY24495" fmla="*/ 698500 h 4397375"/>
              <a:gd name="connsiteX24496" fmla="*/ 3778295 w 12191954"/>
              <a:gd name="connsiteY24496" fmla="*/ 696384 h 4397375"/>
              <a:gd name="connsiteX24497" fmla="*/ 5888984 w 12191954"/>
              <a:gd name="connsiteY24497" fmla="*/ 687388 h 4397375"/>
              <a:gd name="connsiteX24498" fmla="*/ 5885804 w 12191954"/>
              <a:gd name="connsiteY24498" fmla="*/ 696953 h 4397375"/>
              <a:gd name="connsiteX24499" fmla="*/ 5883684 w 12191954"/>
              <a:gd name="connsiteY24499" fmla="*/ 705986 h 4397375"/>
              <a:gd name="connsiteX24500" fmla="*/ 5882624 w 12191954"/>
              <a:gd name="connsiteY24500" fmla="*/ 715019 h 4397375"/>
              <a:gd name="connsiteX24501" fmla="*/ 5882624 w 12191954"/>
              <a:gd name="connsiteY24501" fmla="*/ 722989 h 4397375"/>
              <a:gd name="connsiteX24502" fmla="*/ 5883684 w 12191954"/>
              <a:gd name="connsiteY24502" fmla="*/ 731491 h 4397375"/>
              <a:gd name="connsiteX24503" fmla="*/ 5886333 w 12191954"/>
              <a:gd name="connsiteY24503" fmla="*/ 739992 h 4397375"/>
              <a:gd name="connsiteX24504" fmla="*/ 5888984 w 12191954"/>
              <a:gd name="connsiteY24504" fmla="*/ 747432 h 4397375"/>
              <a:gd name="connsiteX24505" fmla="*/ 5892696 w 12191954"/>
              <a:gd name="connsiteY24505" fmla="*/ 755402 h 4397375"/>
              <a:gd name="connsiteX24506" fmla="*/ 5896936 w 12191954"/>
              <a:gd name="connsiteY24506" fmla="*/ 762309 h 4397375"/>
              <a:gd name="connsiteX24507" fmla="*/ 5901706 w 12191954"/>
              <a:gd name="connsiteY24507" fmla="*/ 769748 h 4397375"/>
              <a:gd name="connsiteX24508" fmla="*/ 5906479 w 12191954"/>
              <a:gd name="connsiteY24508" fmla="*/ 776125 h 4397375"/>
              <a:gd name="connsiteX24509" fmla="*/ 5911248 w 12191954"/>
              <a:gd name="connsiteY24509" fmla="*/ 783033 h 4397375"/>
              <a:gd name="connsiteX24510" fmla="*/ 5921321 w 12191954"/>
              <a:gd name="connsiteY24510" fmla="*/ 794190 h 4397375"/>
              <a:gd name="connsiteX24511" fmla="*/ 5930863 w 12191954"/>
              <a:gd name="connsiteY24511" fmla="*/ 804286 h 4397375"/>
              <a:gd name="connsiteX24512" fmla="*/ 5929272 w 12191954"/>
              <a:gd name="connsiteY24512" fmla="*/ 809069 h 4397375"/>
              <a:gd name="connsiteX24513" fmla="*/ 5926623 w 12191954"/>
              <a:gd name="connsiteY24513" fmla="*/ 812789 h 4397375"/>
              <a:gd name="connsiteX24514" fmla="*/ 5924503 w 12191954"/>
              <a:gd name="connsiteY24514" fmla="*/ 814913 h 4397375"/>
              <a:gd name="connsiteX24515" fmla="*/ 5921851 w 12191954"/>
              <a:gd name="connsiteY24515" fmla="*/ 815976 h 4397375"/>
              <a:gd name="connsiteX24516" fmla="*/ 5919732 w 12191954"/>
              <a:gd name="connsiteY24516" fmla="*/ 815976 h 4397375"/>
              <a:gd name="connsiteX24517" fmla="*/ 5917081 w 12191954"/>
              <a:gd name="connsiteY24517" fmla="*/ 815445 h 4397375"/>
              <a:gd name="connsiteX24518" fmla="*/ 5914430 w 12191954"/>
              <a:gd name="connsiteY24518" fmla="*/ 814382 h 4397375"/>
              <a:gd name="connsiteX24519" fmla="*/ 5911248 w 12191954"/>
              <a:gd name="connsiteY24519" fmla="*/ 811725 h 4397375"/>
              <a:gd name="connsiteX24520" fmla="*/ 5905948 w 12191954"/>
              <a:gd name="connsiteY24520" fmla="*/ 805881 h 4397375"/>
              <a:gd name="connsiteX24521" fmla="*/ 5900116 w 12191954"/>
              <a:gd name="connsiteY24521" fmla="*/ 797911 h 4397375"/>
              <a:gd name="connsiteX24522" fmla="*/ 5886865 w 12191954"/>
              <a:gd name="connsiteY24522" fmla="*/ 779844 h 4397375"/>
              <a:gd name="connsiteX24523" fmla="*/ 5880503 w 12191954"/>
              <a:gd name="connsiteY24523" fmla="*/ 770280 h 4397375"/>
              <a:gd name="connsiteX24524" fmla="*/ 5873081 w 12191954"/>
              <a:gd name="connsiteY24524" fmla="*/ 762309 h 4397375"/>
              <a:gd name="connsiteX24525" fmla="*/ 5869899 w 12191954"/>
              <a:gd name="connsiteY24525" fmla="*/ 759653 h 4397375"/>
              <a:gd name="connsiteX24526" fmla="*/ 5866190 w 12191954"/>
              <a:gd name="connsiteY24526" fmla="*/ 756464 h 4397375"/>
              <a:gd name="connsiteX24527" fmla="*/ 5862479 w 12191954"/>
              <a:gd name="connsiteY24527" fmla="*/ 754339 h 4397375"/>
              <a:gd name="connsiteX24528" fmla="*/ 5858767 w 12191954"/>
              <a:gd name="connsiteY24528" fmla="*/ 752745 h 4397375"/>
              <a:gd name="connsiteX24529" fmla="*/ 5855587 w 12191954"/>
              <a:gd name="connsiteY24529" fmla="*/ 752213 h 4397375"/>
              <a:gd name="connsiteX24530" fmla="*/ 5851875 w 12191954"/>
              <a:gd name="connsiteY24530" fmla="*/ 752213 h 4397375"/>
              <a:gd name="connsiteX24531" fmla="*/ 5847636 w 12191954"/>
              <a:gd name="connsiteY24531" fmla="*/ 753807 h 4397375"/>
              <a:gd name="connsiteX24532" fmla="*/ 5843925 w 12191954"/>
              <a:gd name="connsiteY24532" fmla="*/ 755934 h 4397375"/>
              <a:gd name="connsiteX24533" fmla="*/ 5840743 w 12191954"/>
              <a:gd name="connsiteY24533" fmla="*/ 759653 h 4397375"/>
              <a:gd name="connsiteX24534" fmla="*/ 5837034 w 12191954"/>
              <a:gd name="connsiteY24534" fmla="*/ 764434 h 4397375"/>
              <a:gd name="connsiteX24535" fmla="*/ 5832792 w 12191954"/>
              <a:gd name="connsiteY24535" fmla="*/ 770280 h 4397375"/>
              <a:gd name="connsiteX24536" fmla="*/ 5829081 w 12191954"/>
              <a:gd name="connsiteY24536" fmla="*/ 778250 h 4397375"/>
              <a:gd name="connsiteX24537" fmla="*/ 5824311 w 12191954"/>
              <a:gd name="connsiteY24537" fmla="*/ 771342 h 4397375"/>
              <a:gd name="connsiteX24538" fmla="*/ 5820069 w 12191954"/>
              <a:gd name="connsiteY24538" fmla="*/ 765497 h 4397375"/>
              <a:gd name="connsiteX24539" fmla="*/ 5814767 w 12191954"/>
              <a:gd name="connsiteY24539" fmla="*/ 760715 h 4397375"/>
              <a:gd name="connsiteX24540" fmla="*/ 5809467 w 12191954"/>
              <a:gd name="connsiteY24540" fmla="*/ 756996 h 4397375"/>
              <a:gd name="connsiteX24541" fmla="*/ 5804165 w 12191954"/>
              <a:gd name="connsiteY24541" fmla="*/ 754339 h 4397375"/>
              <a:gd name="connsiteX24542" fmla="*/ 5798864 w 12191954"/>
              <a:gd name="connsiteY24542" fmla="*/ 751683 h 4397375"/>
              <a:gd name="connsiteX24543" fmla="*/ 5793033 w 12191954"/>
              <a:gd name="connsiteY24543" fmla="*/ 750088 h 4397375"/>
              <a:gd name="connsiteX24544" fmla="*/ 5787202 w 12191954"/>
              <a:gd name="connsiteY24544" fmla="*/ 749026 h 4397375"/>
              <a:gd name="connsiteX24545" fmla="*/ 5780309 w 12191954"/>
              <a:gd name="connsiteY24545" fmla="*/ 748494 h 4397375"/>
              <a:gd name="connsiteX24546" fmla="*/ 5774479 w 12191954"/>
              <a:gd name="connsiteY24546" fmla="*/ 748494 h 4397375"/>
              <a:gd name="connsiteX24547" fmla="*/ 5761758 w 12191954"/>
              <a:gd name="connsiteY24547" fmla="*/ 749557 h 4397375"/>
              <a:gd name="connsiteX24548" fmla="*/ 5748503 w 12191954"/>
              <a:gd name="connsiteY24548" fmla="*/ 751151 h 4397375"/>
              <a:gd name="connsiteX24549" fmla="*/ 5735250 w 12191954"/>
              <a:gd name="connsiteY24549" fmla="*/ 754339 h 4397375"/>
              <a:gd name="connsiteX24550" fmla="*/ 5721467 w 12191954"/>
              <a:gd name="connsiteY24550" fmla="*/ 756996 h 4397375"/>
              <a:gd name="connsiteX24551" fmla="*/ 5708745 w 12191954"/>
              <a:gd name="connsiteY24551" fmla="*/ 759653 h 4397375"/>
              <a:gd name="connsiteX24552" fmla="*/ 5696020 w 12191954"/>
              <a:gd name="connsiteY24552" fmla="*/ 760715 h 4397375"/>
              <a:gd name="connsiteX24553" fmla="*/ 5690190 w 12191954"/>
              <a:gd name="connsiteY24553" fmla="*/ 761247 h 4397375"/>
              <a:gd name="connsiteX24554" fmla="*/ 5684359 w 12191954"/>
              <a:gd name="connsiteY24554" fmla="*/ 761247 h 4397375"/>
              <a:gd name="connsiteX24555" fmla="*/ 5678528 w 12191954"/>
              <a:gd name="connsiteY24555" fmla="*/ 760715 h 4397375"/>
              <a:gd name="connsiteX24556" fmla="*/ 5672167 w 12191954"/>
              <a:gd name="connsiteY24556" fmla="*/ 759653 h 4397375"/>
              <a:gd name="connsiteX24557" fmla="*/ 5666865 w 12191954"/>
              <a:gd name="connsiteY24557" fmla="*/ 757527 h 4397375"/>
              <a:gd name="connsiteX24558" fmla="*/ 5661565 w 12191954"/>
              <a:gd name="connsiteY24558" fmla="*/ 755402 h 4397375"/>
              <a:gd name="connsiteX24559" fmla="*/ 5656792 w 12191954"/>
              <a:gd name="connsiteY24559" fmla="*/ 751683 h 4397375"/>
              <a:gd name="connsiteX24560" fmla="*/ 5652022 w 12191954"/>
              <a:gd name="connsiteY24560" fmla="*/ 748494 h 4397375"/>
              <a:gd name="connsiteX24561" fmla="*/ 5647250 w 12191954"/>
              <a:gd name="connsiteY24561" fmla="*/ 743712 h 4397375"/>
              <a:gd name="connsiteX24562" fmla="*/ 5643539 w 12191954"/>
              <a:gd name="connsiteY24562" fmla="*/ 737335 h 4397375"/>
              <a:gd name="connsiteX24563" fmla="*/ 5660503 w 12191954"/>
              <a:gd name="connsiteY24563" fmla="*/ 732554 h 4397375"/>
              <a:gd name="connsiteX24564" fmla="*/ 5676407 w 12191954"/>
              <a:gd name="connsiteY24564" fmla="*/ 729365 h 4397375"/>
              <a:gd name="connsiteX24565" fmla="*/ 5692841 w 12191954"/>
              <a:gd name="connsiteY24565" fmla="*/ 726177 h 4397375"/>
              <a:gd name="connsiteX24566" fmla="*/ 5708214 w 12191954"/>
              <a:gd name="connsiteY24566" fmla="*/ 724052 h 4397375"/>
              <a:gd name="connsiteX24567" fmla="*/ 5723587 w 12191954"/>
              <a:gd name="connsiteY24567" fmla="*/ 722458 h 4397375"/>
              <a:gd name="connsiteX24568" fmla="*/ 5738432 w 12191954"/>
              <a:gd name="connsiteY24568" fmla="*/ 721395 h 4397375"/>
              <a:gd name="connsiteX24569" fmla="*/ 5768117 w 12191954"/>
              <a:gd name="connsiteY24569" fmla="*/ 719801 h 4397375"/>
              <a:gd name="connsiteX24570" fmla="*/ 5782961 w 12191954"/>
              <a:gd name="connsiteY24570" fmla="*/ 719270 h 4397375"/>
              <a:gd name="connsiteX24571" fmla="*/ 5797805 w 12191954"/>
              <a:gd name="connsiteY24571" fmla="*/ 717144 h 4397375"/>
              <a:gd name="connsiteX24572" fmla="*/ 5812117 w 12191954"/>
              <a:gd name="connsiteY24572" fmla="*/ 715019 h 4397375"/>
              <a:gd name="connsiteX24573" fmla="*/ 5827490 w 12191954"/>
              <a:gd name="connsiteY24573" fmla="*/ 711830 h 4397375"/>
              <a:gd name="connsiteX24574" fmla="*/ 5842335 w 12191954"/>
              <a:gd name="connsiteY24574" fmla="*/ 708111 h 4397375"/>
              <a:gd name="connsiteX24575" fmla="*/ 5857708 w 12191954"/>
              <a:gd name="connsiteY24575" fmla="*/ 702798 h 4397375"/>
              <a:gd name="connsiteX24576" fmla="*/ 5873081 w 12191954"/>
              <a:gd name="connsiteY24576" fmla="*/ 695890 h 4397375"/>
              <a:gd name="connsiteX24577" fmla="*/ 4079992 w 12191954"/>
              <a:gd name="connsiteY24577" fmla="*/ 687388 h 4397375"/>
              <a:gd name="connsiteX24578" fmla="*/ 4076301 w 12191954"/>
              <a:gd name="connsiteY24578" fmla="*/ 696953 h 4397375"/>
              <a:gd name="connsiteX24579" fmla="*/ 4073665 w 12191954"/>
              <a:gd name="connsiteY24579" fmla="*/ 705985 h 4397375"/>
              <a:gd name="connsiteX24580" fmla="*/ 4072610 w 12191954"/>
              <a:gd name="connsiteY24580" fmla="*/ 715019 h 4397375"/>
              <a:gd name="connsiteX24581" fmla="*/ 4073138 w 12191954"/>
              <a:gd name="connsiteY24581" fmla="*/ 722989 h 4397375"/>
              <a:gd name="connsiteX24582" fmla="*/ 4074719 w 12191954"/>
              <a:gd name="connsiteY24582" fmla="*/ 731491 h 4397375"/>
              <a:gd name="connsiteX24583" fmla="*/ 4076301 w 12191954"/>
              <a:gd name="connsiteY24583" fmla="*/ 739992 h 4397375"/>
              <a:gd name="connsiteX24584" fmla="*/ 4079465 w 12191954"/>
              <a:gd name="connsiteY24584" fmla="*/ 747432 h 4397375"/>
              <a:gd name="connsiteX24585" fmla="*/ 4082628 w 12191954"/>
              <a:gd name="connsiteY24585" fmla="*/ 755402 h 4397375"/>
              <a:gd name="connsiteX24586" fmla="*/ 4086845 w 12191954"/>
              <a:gd name="connsiteY24586" fmla="*/ 762309 h 4397375"/>
              <a:gd name="connsiteX24587" fmla="*/ 4091590 w 12191954"/>
              <a:gd name="connsiteY24587" fmla="*/ 769748 h 4397375"/>
              <a:gd name="connsiteX24588" fmla="*/ 4096336 w 12191954"/>
              <a:gd name="connsiteY24588" fmla="*/ 776125 h 4397375"/>
              <a:gd name="connsiteX24589" fmla="*/ 4101607 w 12191954"/>
              <a:gd name="connsiteY24589" fmla="*/ 783033 h 4397375"/>
              <a:gd name="connsiteX24590" fmla="*/ 4111625 w 12191954"/>
              <a:gd name="connsiteY24590" fmla="*/ 794190 h 4397375"/>
              <a:gd name="connsiteX24591" fmla="*/ 4121114 w 12191954"/>
              <a:gd name="connsiteY24591" fmla="*/ 804286 h 4397375"/>
              <a:gd name="connsiteX24592" fmla="*/ 4119006 w 12191954"/>
              <a:gd name="connsiteY24592" fmla="*/ 809068 h 4397375"/>
              <a:gd name="connsiteX24593" fmla="*/ 4116897 w 12191954"/>
              <a:gd name="connsiteY24593" fmla="*/ 812789 h 4397375"/>
              <a:gd name="connsiteX24594" fmla="*/ 4114788 w 12191954"/>
              <a:gd name="connsiteY24594" fmla="*/ 814913 h 4397375"/>
              <a:gd name="connsiteX24595" fmla="*/ 4112152 w 12191954"/>
              <a:gd name="connsiteY24595" fmla="*/ 815976 h 4397375"/>
              <a:gd name="connsiteX24596" fmla="*/ 4109516 w 12191954"/>
              <a:gd name="connsiteY24596" fmla="*/ 815976 h 4397375"/>
              <a:gd name="connsiteX24597" fmla="*/ 4106880 w 12191954"/>
              <a:gd name="connsiteY24597" fmla="*/ 815445 h 4397375"/>
              <a:gd name="connsiteX24598" fmla="*/ 4104771 w 12191954"/>
              <a:gd name="connsiteY24598" fmla="*/ 814382 h 4397375"/>
              <a:gd name="connsiteX24599" fmla="*/ 4101607 w 12191954"/>
              <a:gd name="connsiteY24599" fmla="*/ 811725 h 4397375"/>
              <a:gd name="connsiteX24600" fmla="*/ 4095808 w 12191954"/>
              <a:gd name="connsiteY24600" fmla="*/ 805881 h 4397375"/>
              <a:gd name="connsiteX24601" fmla="*/ 4090009 w 12191954"/>
              <a:gd name="connsiteY24601" fmla="*/ 797911 h 4397375"/>
              <a:gd name="connsiteX24602" fmla="*/ 4077356 w 12191954"/>
              <a:gd name="connsiteY24602" fmla="*/ 779844 h 4397375"/>
              <a:gd name="connsiteX24603" fmla="*/ 4070501 w 12191954"/>
              <a:gd name="connsiteY24603" fmla="*/ 770280 h 4397375"/>
              <a:gd name="connsiteX24604" fmla="*/ 4063648 w 12191954"/>
              <a:gd name="connsiteY24604" fmla="*/ 762309 h 4397375"/>
              <a:gd name="connsiteX24605" fmla="*/ 4060485 w 12191954"/>
              <a:gd name="connsiteY24605" fmla="*/ 759653 h 4397375"/>
              <a:gd name="connsiteX24606" fmla="*/ 4056794 w 12191954"/>
              <a:gd name="connsiteY24606" fmla="*/ 756464 h 4397375"/>
              <a:gd name="connsiteX24607" fmla="*/ 4053103 w 12191954"/>
              <a:gd name="connsiteY24607" fmla="*/ 754339 h 4397375"/>
              <a:gd name="connsiteX24608" fmla="*/ 4048886 w 12191954"/>
              <a:gd name="connsiteY24608" fmla="*/ 752745 h 4397375"/>
              <a:gd name="connsiteX24609" fmla="*/ 4045723 w 12191954"/>
              <a:gd name="connsiteY24609" fmla="*/ 752213 h 4397375"/>
              <a:gd name="connsiteX24610" fmla="*/ 4042032 w 12191954"/>
              <a:gd name="connsiteY24610" fmla="*/ 752213 h 4397375"/>
              <a:gd name="connsiteX24611" fmla="*/ 4038341 w 12191954"/>
              <a:gd name="connsiteY24611" fmla="*/ 753807 h 4397375"/>
              <a:gd name="connsiteX24612" fmla="*/ 4034651 w 12191954"/>
              <a:gd name="connsiteY24612" fmla="*/ 755934 h 4397375"/>
              <a:gd name="connsiteX24613" fmla="*/ 4030961 w 12191954"/>
              <a:gd name="connsiteY24613" fmla="*/ 759653 h 4397375"/>
              <a:gd name="connsiteX24614" fmla="*/ 4027270 w 12191954"/>
              <a:gd name="connsiteY24614" fmla="*/ 764434 h 4397375"/>
              <a:gd name="connsiteX24615" fmla="*/ 4023580 w 12191954"/>
              <a:gd name="connsiteY24615" fmla="*/ 770280 h 4397375"/>
              <a:gd name="connsiteX24616" fmla="*/ 4019362 w 12191954"/>
              <a:gd name="connsiteY24616" fmla="*/ 778250 h 4397375"/>
              <a:gd name="connsiteX24617" fmla="*/ 4015144 w 12191954"/>
              <a:gd name="connsiteY24617" fmla="*/ 771342 h 4397375"/>
              <a:gd name="connsiteX24618" fmla="*/ 4010926 w 12191954"/>
              <a:gd name="connsiteY24618" fmla="*/ 765497 h 4397375"/>
              <a:gd name="connsiteX24619" fmla="*/ 4006181 w 12191954"/>
              <a:gd name="connsiteY24619" fmla="*/ 760715 h 4397375"/>
              <a:gd name="connsiteX24620" fmla="*/ 4000382 w 12191954"/>
              <a:gd name="connsiteY24620" fmla="*/ 756996 h 4397375"/>
              <a:gd name="connsiteX24621" fmla="*/ 3995109 w 12191954"/>
              <a:gd name="connsiteY24621" fmla="*/ 754339 h 4397375"/>
              <a:gd name="connsiteX24622" fmla="*/ 3989310 w 12191954"/>
              <a:gd name="connsiteY24622" fmla="*/ 751683 h 4397375"/>
              <a:gd name="connsiteX24623" fmla="*/ 3983511 w 12191954"/>
              <a:gd name="connsiteY24623" fmla="*/ 750088 h 4397375"/>
              <a:gd name="connsiteX24624" fmla="*/ 3977711 w 12191954"/>
              <a:gd name="connsiteY24624" fmla="*/ 749026 h 4397375"/>
              <a:gd name="connsiteX24625" fmla="*/ 3971913 w 12191954"/>
              <a:gd name="connsiteY24625" fmla="*/ 748494 h 4397375"/>
              <a:gd name="connsiteX24626" fmla="*/ 3965058 w 12191954"/>
              <a:gd name="connsiteY24626" fmla="*/ 748494 h 4397375"/>
              <a:gd name="connsiteX24627" fmla="*/ 3952934 w 12191954"/>
              <a:gd name="connsiteY24627" fmla="*/ 749557 h 4397375"/>
              <a:gd name="connsiteX24628" fmla="*/ 3939225 w 12191954"/>
              <a:gd name="connsiteY24628" fmla="*/ 751151 h 4397375"/>
              <a:gd name="connsiteX24629" fmla="*/ 3926045 w 12191954"/>
              <a:gd name="connsiteY24629" fmla="*/ 754339 h 4397375"/>
              <a:gd name="connsiteX24630" fmla="*/ 3913392 w 12191954"/>
              <a:gd name="connsiteY24630" fmla="*/ 756996 h 4397375"/>
              <a:gd name="connsiteX24631" fmla="*/ 3900211 w 12191954"/>
              <a:gd name="connsiteY24631" fmla="*/ 759653 h 4397375"/>
              <a:gd name="connsiteX24632" fmla="*/ 3887557 w 12191954"/>
              <a:gd name="connsiteY24632" fmla="*/ 760715 h 4397375"/>
              <a:gd name="connsiteX24633" fmla="*/ 3881231 w 12191954"/>
              <a:gd name="connsiteY24633" fmla="*/ 761247 h 4397375"/>
              <a:gd name="connsiteX24634" fmla="*/ 3875431 w 12191954"/>
              <a:gd name="connsiteY24634" fmla="*/ 761247 h 4397375"/>
              <a:gd name="connsiteX24635" fmla="*/ 3869632 w 12191954"/>
              <a:gd name="connsiteY24635" fmla="*/ 760715 h 4397375"/>
              <a:gd name="connsiteX24636" fmla="*/ 3864360 w 12191954"/>
              <a:gd name="connsiteY24636" fmla="*/ 759653 h 4397375"/>
              <a:gd name="connsiteX24637" fmla="*/ 3858033 w 12191954"/>
              <a:gd name="connsiteY24637" fmla="*/ 757527 h 4397375"/>
              <a:gd name="connsiteX24638" fmla="*/ 3853288 w 12191954"/>
              <a:gd name="connsiteY24638" fmla="*/ 755402 h 4397375"/>
              <a:gd name="connsiteX24639" fmla="*/ 3848016 w 12191954"/>
              <a:gd name="connsiteY24639" fmla="*/ 751683 h 4397375"/>
              <a:gd name="connsiteX24640" fmla="*/ 3843270 w 12191954"/>
              <a:gd name="connsiteY24640" fmla="*/ 748494 h 4397375"/>
              <a:gd name="connsiteX24641" fmla="*/ 3839580 w 12191954"/>
              <a:gd name="connsiteY24641" fmla="*/ 743712 h 4397375"/>
              <a:gd name="connsiteX24642" fmla="*/ 3835363 w 12191954"/>
              <a:gd name="connsiteY24642" fmla="*/ 737335 h 4397375"/>
              <a:gd name="connsiteX24643" fmla="*/ 3851707 w 12191954"/>
              <a:gd name="connsiteY24643" fmla="*/ 732554 h 4397375"/>
              <a:gd name="connsiteX24644" fmla="*/ 3868050 w 12191954"/>
              <a:gd name="connsiteY24644" fmla="*/ 729365 h 4397375"/>
              <a:gd name="connsiteX24645" fmla="*/ 3884394 w 12191954"/>
              <a:gd name="connsiteY24645" fmla="*/ 726177 h 4397375"/>
              <a:gd name="connsiteX24646" fmla="*/ 3899684 w 12191954"/>
              <a:gd name="connsiteY24646" fmla="*/ 724052 h 4397375"/>
              <a:gd name="connsiteX24647" fmla="*/ 3914446 w 12191954"/>
              <a:gd name="connsiteY24647" fmla="*/ 722457 h 4397375"/>
              <a:gd name="connsiteX24648" fmla="*/ 3929735 w 12191954"/>
              <a:gd name="connsiteY24648" fmla="*/ 721395 h 4397375"/>
              <a:gd name="connsiteX24649" fmla="*/ 3959259 w 12191954"/>
              <a:gd name="connsiteY24649" fmla="*/ 719801 h 4397375"/>
              <a:gd name="connsiteX24650" fmla="*/ 3973493 w 12191954"/>
              <a:gd name="connsiteY24650" fmla="*/ 719270 h 4397375"/>
              <a:gd name="connsiteX24651" fmla="*/ 3988256 w 12191954"/>
              <a:gd name="connsiteY24651" fmla="*/ 717144 h 4397375"/>
              <a:gd name="connsiteX24652" fmla="*/ 4003017 w 12191954"/>
              <a:gd name="connsiteY24652" fmla="*/ 715019 h 4397375"/>
              <a:gd name="connsiteX24653" fmla="*/ 4017780 w 12191954"/>
              <a:gd name="connsiteY24653" fmla="*/ 711830 h 4397375"/>
              <a:gd name="connsiteX24654" fmla="*/ 4032542 w 12191954"/>
              <a:gd name="connsiteY24654" fmla="*/ 708111 h 4397375"/>
              <a:gd name="connsiteX24655" fmla="*/ 4047831 w 12191954"/>
              <a:gd name="connsiteY24655" fmla="*/ 702798 h 4397375"/>
              <a:gd name="connsiteX24656" fmla="*/ 4063648 w 12191954"/>
              <a:gd name="connsiteY24656" fmla="*/ 695890 h 4397375"/>
              <a:gd name="connsiteX24657" fmla="*/ 7773774 w 12191954"/>
              <a:gd name="connsiteY24657" fmla="*/ 657225 h 4397375"/>
              <a:gd name="connsiteX24658" fmla="*/ 7776432 w 12191954"/>
              <a:gd name="connsiteY24658" fmla="*/ 657225 h 4397375"/>
              <a:gd name="connsiteX24659" fmla="*/ 7780152 w 12191954"/>
              <a:gd name="connsiteY24659" fmla="*/ 658812 h 4397375"/>
              <a:gd name="connsiteX24660" fmla="*/ 7783873 w 12191954"/>
              <a:gd name="connsiteY24660" fmla="*/ 660929 h 4397375"/>
              <a:gd name="connsiteX24661" fmla="*/ 7787062 w 12191954"/>
              <a:gd name="connsiteY24661" fmla="*/ 663575 h 4397375"/>
              <a:gd name="connsiteX24662" fmla="*/ 7790782 w 12191954"/>
              <a:gd name="connsiteY24662" fmla="*/ 667279 h 4397375"/>
              <a:gd name="connsiteX24663" fmla="*/ 7797692 w 12191954"/>
              <a:gd name="connsiteY24663" fmla="*/ 675217 h 4397375"/>
              <a:gd name="connsiteX24664" fmla="*/ 7805133 w 12191954"/>
              <a:gd name="connsiteY24664" fmla="*/ 682625 h 4397375"/>
              <a:gd name="connsiteX24665" fmla="*/ 7812042 w 12191954"/>
              <a:gd name="connsiteY24665" fmla="*/ 690034 h 4397375"/>
              <a:gd name="connsiteX24666" fmla="*/ 7809385 w 12191954"/>
              <a:gd name="connsiteY24666" fmla="*/ 697442 h 4397375"/>
              <a:gd name="connsiteX24667" fmla="*/ 7806196 w 12191954"/>
              <a:gd name="connsiteY24667" fmla="*/ 704851 h 4397375"/>
              <a:gd name="connsiteX24668" fmla="*/ 7802475 w 12191954"/>
              <a:gd name="connsiteY24668" fmla="*/ 711200 h 4397375"/>
              <a:gd name="connsiteX24669" fmla="*/ 7799286 w 12191954"/>
              <a:gd name="connsiteY24669" fmla="*/ 717021 h 4397375"/>
              <a:gd name="connsiteX24670" fmla="*/ 7791314 w 12191954"/>
              <a:gd name="connsiteY24670" fmla="*/ 727604 h 4397375"/>
              <a:gd name="connsiteX24671" fmla="*/ 7782810 w 12191954"/>
              <a:gd name="connsiteY24671" fmla="*/ 737129 h 4397375"/>
              <a:gd name="connsiteX24672" fmla="*/ 7774837 w 12191954"/>
              <a:gd name="connsiteY24672" fmla="*/ 746655 h 4397375"/>
              <a:gd name="connsiteX24673" fmla="*/ 7766333 w 12191954"/>
              <a:gd name="connsiteY24673" fmla="*/ 756709 h 4397375"/>
              <a:gd name="connsiteX24674" fmla="*/ 7758892 w 12191954"/>
              <a:gd name="connsiteY24674" fmla="*/ 767822 h 4397375"/>
              <a:gd name="connsiteX24675" fmla="*/ 7755172 w 12191954"/>
              <a:gd name="connsiteY24675" fmla="*/ 773114 h 4397375"/>
              <a:gd name="connsiteX24676" fmla="*/ 7751451 w 12191954"/>
              <a:gd name="connsiteY24676" fmla="*/ 779463 h 4397375"/>
              <a:gd name="connsiteX24677" fmla="*/ 7745605 w 12191954"/>
              <a:gd name="connsiteY24677" fmla="*/ 769939 h 4397375"/>
              <a:gd name="connsiteX24678" fmla="*/ 7740290 w 12191954"/>
              <a:gd name="connsiteY24678" fmla="*/ 760943 h 4397375"/>
              <a:gd name="connsiteX24679" fmla="*/ 7736038 w 12191954"/>
              <a:gd name="connsiteY24679" fmla="*/ 752476 h 4397375"/>
              <a:gd name="connsiteX24680" fmla="*/ 7733381 w 12191954"/>
              <a:gd name="connsiteY24680" fmla="*/ 749301 h 4397375"/>
              <a:gd name="connsiteX24681" fmla="*/ 7731255 w 12191954"/>
              <a:gd name="connsiteY24681" fmla="*/ 746126 h 4397375"/>
              <a:gd name="connsiteX24682" fmla="*/ 7728066 w 12191954"/>
              <a:gd name="connsiteY24682" fmla="*/ 743480 h 4397375"/>
              <a:gd name="connsiteX24683" fmla="*/ 7724877 w 12191954"/>
              <a:gd name="connsiteY24683" fmla="*/ 740834 h 4397375"/>
              <a:gd name="connsiteX24684" fmla="*/ 7721156 w 12191954"/>
              <a:gd name="connsiteY24684" fmla="*/ 739246 h 4397375"/>
              <a:gd name="connsiteX24685" fmla="*/ 7716904 w 12191954"/>
              <a:gd name="connsiteY24685" fmla="*/ 737659 h 4397375"/>
              <a:gd name="connsiteX24686" fmla="*/ 7711589 w 12191954"/>
              <a:gd name="connsiteY24686" fmla="*/ 737129 h 4397375"/>
              <a:gd name="connsiteX24687" fmla="*/ 7706274 w 12191954"/>
              <a:gd name="connsiteY24687" fmla="*/ 737129 h 4397375"/>
              <a:gd name="connsiteX24688" fmla="*/ 7698833 w 12191954"/>
              <a:gd name="connsiteY24688" fmla="*/ 738717 h 4397375"/>
              <a:gd name="connsiteX24689" fmla="*/ 7691392 w 12191954"/>
              <a:gd name="connsiteY24689" fmla="*/ 739775 h 4397375"/>
              <a:gd name="connsiteX24690" fmla="*/ 7695644 w 12191954"/>
              <a:gd name="connsiteY24690" fmla="*/ 729192 h 4397375"/>
              <a:gd name="connsiteX24691" fmla="*/ 7699896 w 12191954"/>
              <a:gd name="connsiteY24691" fmla="*/ 721254 h 4397375"/>
              <a:gd name="connsiteX24692" fmla="*/ 7702022 w 12191954"/>
              <a:gd name="connsiteY24692" fmla="*/ 717550 h 4397375"/>
              <a:gd name="connsiteX24693" fmla="*/ 7704680 w 12191954"/>
              <a:gd name="connsiteY24693" fmla="*/ 714904 h 4397375"/>
              <a:gd name="connsiteX24694" fmla="*/ 7706806 w 12191954"/>
              <a:gd name="connsiteY24694" fmla="*/ 712788 h 4397375"/>
              <a:gd name="connsiteX24695" fmla="*/ 7709463 w 12191954"/>
              <a:gd name="connsiteY24695" fmla="*/ 710671 h 4397375"/>
              <a:gd name="connsiteX24696" fmla="*/ 7711589 w 12191954"/>
              <a:gd name="connsiteY24696" fmla="*/ 709613 h 4397375"/>
              <a:gd name="connsiteX24697" fmla="*/ 7713715 w 12191954"/>
              <a:gd name="connsiteY24697" fmla="*/ 708025 h 4397375"/>
              <a:gd name="connsiteX24698" fmla="*/ 7719562 w 12191954"/>
              <a:gd name="connsiteY24698" fmla="*/ 706967 h 4397375"/>
              <a:gd name="connsiteX24699" fmla="*/ 7725408 w 12191954"/>
              <a:gd name="connsiteY24699" fmla="*/ 706438 h 4397375"/>
              <a:gd name="connsiteX24700" fmla="*/ 7730723 w 12191954"/>
              <a:gd name="connsiteY24700" fmla="*/ 706967 h 4397375"/>
              <a:gd name="connsiteX24701" fmla="*/ 7742948 w 12191954"/>
              <a:gd name="connsiteY24701" fmla="*/ 709083 h 4397375"/>
              <a:gd name="connsiteX24702" fmla="*/ 7749326 w 12191954"/>
              <a:gd name="connsiteY24702" fmla="*/ 710142 h 4397375"/>
              <a:gd name="connsiteX24703" fmla="*/ 7755703 w 12191954"/>
              <a:gd name="connsiteY24703" fmla="*/ 710142 h 4397375"/>
              <a:gd name="connsiteX24704" fmla="*/ 7762081 w 12191954"/>
              <a:gd name="connsiteY24704" fmla="*/ 710142 h 4397375"/>
              <a:gd name="connsiteX24705" fmla="*/ 7768991 w 12191954"/>
              <a:gd name="connsiteY24705" fmla="*/ 709083 h 4397375"/>
              <a:gd name="connsiteX24706" fmla="*/ 7775369 w 12191954"/>
              <a:gd name="connsiteY24706" fmla="*/ 706438 h 4397375"/>
              <a:gd name="connsiteX24707" fmla="*/ 7779089 w 12191954"/>
              <a:gd name="connsiteY24707" fmla="*/ 704851 h 4397375"/>
              <a:gd name="connsiteX24708" fmla="*/ 7781747 w 12191954"/>
              <a:gd name="connsiteY24708" fmla="*/ 702205 h 4397375"/>
              <a:gd name="connsiteX24709" fmla="*/ 7781215 w 12191954"/>
              <a:gd name="connsiteY24709" fmla="*/ 694797 h 4397375"/>
              <a:gd name="connsiteX24710" fmla="*/ 7779621 w 12191954"/>
              <a:gd name="connsiteY24710" fmla="*/ 687917 h 4397375"/>
              <a:gd name="connsiteX24711" fmla="*/ 7777495 w 12191954"/>
              <a:gd name="connsiteY24711" fmla="*/ 683155 h 4397375"/>
              <a:gd name="connsiteX24712" fmla="*/ 7774837 w 12191954"/>
              <a:gd name="connsiteY24712" fmla="*/ 679980 h 4397375"/>
              <a:gd name="connsiteX24713" fmla="*/ 7771117 w 12191954"/>
              <a:gd name="connsiteY24713" fmla="*/ 677334 h 4397375"/>
              <a:gd name="connsiteX24714" fmla="*/ 7767396 w 12191954"/>
              <a:gd name="connsiteY24714" fmla="*/ 675746 h 4397375"/>
              <a:gd name="connsiteX24715" fmla="*/ 7762613 w 12191954"/>
              <a:gd name="connsiteY24715" fmla="*/ 675746 h 4397375"/>
              <a:gd name="connsiteX24716" fmla="*/ 7757829 w 12191954"/>
              <a:gd name="connsiteY24716" fmla="*/ 676275 h 4397375"/>
              <a:gd name="connsiteX24717" fmla="*/ 7761018 w 12191954"/>
              <a:gd name="connsiteY24717" fmla="*/ 668867 h 4397375"/>
              <a:gd name="connsiteX24718" fmla="*/ 7764207 w 12191954"/>
              <a:gd name="connsiteY24718" fmla="*/ 663575 h 4397375"/>
              <a:gd name="connsiteX24719" fmla="*/ 7766865 w 12191954"/>
              <a:gd name="connsiteY24719" fmla="*/ 660400 h 4397375"/>
              <a:gd name="connsiteX24720" fmla="*/ 7770054 w 12191954"/>
              <a:gd name="connsiteY24720" fmla="*/ 657754 h 4397375"/>
              <a:gd name="connsiteX24721" fmla="*/ 6510418 w 12191954"/>
              <a:gd name="connsiteY24721" fmla="*/ 649289 h 4397375"/>
              <a:gd name="connsiteX24722" fmla="*/ 6512554 w 12191954"/>
              <a:gd name="connsiteY24722" fmla="*/ 649289 h 4397375"/>
              <a:gd name="connsiteX24723" fmla="*/ 6516824 w 12191954"/>
              <a:gd name="connsiteY24723" fmla="*/ 650321 h 4397375"/>
              <a:gd name="connsiteX24724" fmla="*/ 6521629 w 12191954"/>
              <a:gd name="connsiteY24724" fmla="*/ 653419 h 4397375"/>
              <a:gd name="connsiteX24725" fmla="*/ 6526434 w 12191954"/>
              <a:gd name="connsiteY24725" fmla="*/ 657034 h 4397375"/>
              <a:gd name="connsiteX24726" fmla="*/ 6531238 w 12191954"/>
              <a:gd name="connsiteY24726" fmla="*/ 661166 h 4397375"/>
              <a:gd name="connsiteX24727" fmla="*/ 6540848 w 12191954"/>
              <a:gd name="connsiteY24727" fmla="*/ 670978 h 4397375"/>
              <a:gd name="connsiteX24728" fmla="*/ 6549923 w 12191954"/>
              <a:gd name="connsiteY24728" fmla="*/ 680273 h 4397375"/>
              <a:gd name="connsiteX24729" fmla="*/ 6553126 w 12191954"/>
              <a:gd name="connsiteY24729" fmla="*/ 683888 h 4397375"/>
              <a:gd name="connsiteX24730" fmla="*/ 6556329 w 12191954"/>
              <a:gd name="connsiteY24730" fmla="*/ 686470 h 4397375"/>
              <a:gd name="connsiteX24731" fmla="*/ 6554194 w 12191954"/>
              <a:gd name="connsiteY24731" fmla="*/ 690085 h 4397375"/>
              <a:gd name="connsiteX24732" fmla="*/ 6552592 w 12191954"/>
              <a:gd name="connsiteY24732" fmla="*/ 691118 h 4397375"/>
              <a:gd name="connsiteX24733" fmla="*/ 6551525 w 12191954"/>
              <a:gd name="connsiteY24733" fmla="*/ 691635 h 4397375"/>
              <a:gd name="connsiteX24734" fmla="*/ 6548322 w 12191954"/>
              <a:gd name="connsiteY24734" fmla="*/ 692151 h 4397375"/>
              <a:gd name="connsiteX24735" fmla="*/ 6545118 w 12191954"/>
              <a:gd name="connsiteY24735" fmla="*/ 691635 h 4397375"/>
              <a:gd name="connsiteX24736" fmla="*/ 6541381 w 12191954"/>
              <a:gd name="connsiteY24736" fmla="*/ 690085 h 4397375"/>
              <a:gd name="connsiteX24737" fmla="*/ 6537111 w 12191954"/>
              <a:gd name="connsiteY24737" fmla="*/ 688020 h 4397375"/>
              <a:gd name="connsiteX24738" fmla="*/ 6528569 w 12191954"/>
              <a:gd name="connsiteY24738" fmla="*/ 683373 h 4397375"/>
              <a:gd name="connsiteX24739" fmla="*/ 6520027 w 12191954"/>
              <a:gd name="connsiteY24739" fmla="*/ 679241 h 4397375"/>
              <a:gd name="connsiteX24740" fmla="*/ 6515757 w 12191954"/>
              <a:gd name="connsiteY24740" fmla="*/ 677691 h 4397375"/>
              <a:gd name="connsiteX24741" fmla="*/ 6510952 w 12191954"/>
              <a:gd name="connsiteY24741" fmla="*/ 677175 h 4397375"/>
              <a:gd name="connsiteX24742" fmla="*/ 6506681 w 12191954"/>
              <a:gd name="connsiteY24742" fmla="*/ 677175 h 4397375"/>
              <a:gd name="connsiteX24743" fmla="*/ 6502944 w 12191954"/>
              <a:gd name="connsiteY24743" fmla="*/ 678724 h 4397375"/>
              <a:gd name="connsiteX24744" fmla="*/ 6501343 w 12191954"/>
              <a:gd name="connsiteY24744" fmla="*/ 680273 h 4397375"/>
              <a:gd name="connsiteX24745" fmla="*/ 6499741 w 12191954"/>
              <a:gd name="connsiteY24745" fmla="*/ 681823 h 4397375"/>
              <a:gd name="connsiteX24746" fmla="*/ 6496004 w 12191954"/>
              <a:gd name="connsiteY24746" fmla="*/ 685954 h 4397375"/>
              <a:gd name="connsiteX24747" fmla="*/ 6497072 w 12191954"/>
              <a:gd name="connsiteY24747" fmla="*/ 673043 h 4397375"/>
              <a:gd name="connsiteX24748" fmla="*/ 6498673 w 12191954"/>
              <a:gd name="connsiteY24748" fmla="*/ 663748 h 4397375"/>
              <a:gd name="connsiteX24749" fmla="*/ 6500275 w 12191954"/>
              <a:gd name="connsiteY24749" fmla="*/ 659616 h 4397375"/>
              <a:gd name="connsiteX24750" fmla="*/ 6501343 w 12191954"/>
              <a:gd name="connsiteY24750" fmla="*/ 657034 h 4397375"/>
              <a:gd name="connsiteX24751" fmla="*/ 6502944 w 12191954"/>
              <a:gd name="connsiteY24751" fmla="*/ 653936 h 4397375"/>
              <a:gd name="connsiteX24752" fmla="*/ 6505080 w 12191954"/>
              <a:gd name="connsiteY24752" fmla="*/ 652386 h 4397375"/>
              <a:gd name="connsiteX24753" fmla="*/ 6506681 w 12191954"/>
              <a:gd name="connsiteY24753" fmla="*/ 651354 h 4397375"/>
              <a:gd name="connsiteX24754" fmla="*/ 6508283 w 12191954"/>
              <a:gd name="connsiteY24754" fmla="*/ 649804 h 4397375"/>
              <a:gd name="connsiteX24755" fmla="*/ 5901495 w 12191954"/>
              <a:gd name="connsiteY24755" fmla="*/ 619125 h 4397375"/>
              <a:gd name="connsiteX24756" fmla="*/ 5906309 w 12191954"/>
              <a:gd name="connsiteY24756" fmla="*/ 619645 h 4397375"/>
              <a:gd name="connsiteX24757" fmla="*/ 5911660 w 12191954"/>
              <a:gd name="connsiteY24757" fmla="*/ 620686 h 4397375"/>
              <a:gd name="connsiteX24758" fmla="*/ 5915937 w 12191954"/>
              <a:gd name="connsiteY24758" fmla="*/ 623286 h 4397375"/>
              <a:gd name="connsiteX24759" fmla="*/ 5920217 w 12191954"/>
              <a:gd name="connsiteY24759" fmla="*/ 626926 h 4397375"/>
              <a:gd name="connsiteX24760" fmla="*/ 5922892 w 12191954"/>
              <a:gd name="connsiteY24760" fmla="*/ 631606 h 4397375"/>
              <a:gd name="connsiteX24761" fmla="*/ 5925032 w 12191954"/>
              <a:gd name="connsiteY24761" fmla="*/ 636807 h 4397375"/>
              <a:gd name="connsiteX24762" fmla="*/ 5925566 w 12191954"/>
              <a:gd name="connsiteY24762" fmla="*/ 639407 h 4397375"/>
              <a:gd name="connsiteX24763" fmla="*/ 5926100 w 12191954"/>
              <a:gd name="connsiteY24763" fmla="*/ 642527 h 4397375"/>
              <a:gd name="connsiteX24764" fmla="*/ 5926100 w 12191954"/>
              <a:gd name="connsiteY24764" fmla="*/ 646168 h 4397375"/>
              <a:gd name="connsiteX24765" fmla="*/ 5925566 w 12191954"/>
              <a:gd name="connsiteY24765" fmla="*/ 649289 h 4397375"/>
              <a:gd name="connsiteX24766" fmla="*/ 5916473 w 12191954"/>
              <a:gd name="connsiteY24766" fmla="*/ 648769 h 4397375"/>
              <a:gd name="connsiteX24767" fmla="*/ 5910056 w 12191954"/>
              <a:gd name="connsiteY24767" fmla="*/ 647208 h 4397375"/>
              <a:gd name="connsiteX24768" fmla="*/ 5900425 w 12191954"/>
              <a:gd name="connsiteY24768" fmla="*/ 644608 h 4397375"/>
              <a:gd name="connsiteX24769" fmla="*/ 5896148 w 12191954"/>
              <a:gd name="connsiteY24769" fmla="*/ 644087 h 4397375"/>
              <a:gd name="connsiteX24770" fmla="*/ 5891333 w 12191954"/>
              <a:gd name="connsiteY24770" fmla="*/ 644608 h 4397375"/>
              <a:gd name="connsiteX24771" fmla="*/ 5885449 w 12191954"/>
              <a:gd name="connsiteY24771" fmla="*/ 646688 h 4397375"/>
              <a:gd name="connsiteX24772" fmla="*/ 5876890 w 12191954"/>
              <a:gd name="connsiteY24772" fmla="*/ 649289 h 4397375"/>
              <a:gd name="connsiteX24773" fmla="*/ 5876890 w 12191954"/>
              <a:gd name="connsiteY24773" fmla="*/ 645128 h 4397375"/>
              <a:gd name="connsiteX24774" fmla="*/ 5876890 w 12191954"/>
              <a:gd name="connsiteY24774" fmla="*/ 642527 h 4397375"/>
              <a:gd name="connsiteX24775" fmla="*/ 5876890 w 12191954"/>
              <a:gd name="connsiteY24775" fmla="*/ 638888 h 4397375"/>
              <a:gd name="connsiteX24776" fmla="*/ 5877425 w 12191954"/>
              <a:gd name="connsiteY24776" fmla="*/ 636287 h 4397375"/>
              <a:gd name="connsiteX24777" fmla="*/ 5880100 w 12191954"/>
              <a:gd name="connsiteY24777" fmla="*/ 630567 h 4397375"/>
              <a:gd name="connsiteX24778" fmla="*/ 5882774 w 12191954"/>
              <a:gd name="connsiteY24778" fmla="*/ 626926 h 4397375"/>
              <a:gd name="connsiteX24779" fmla="*/ 5887053 w 12191954"/>
              <a:gd name="connsiteY24779" fmla="*/ 623286 h 4397375"/>
              <a:gd name="connsiteX24780" fmla="*/ 5891333 w 12191954"/>
              <a:gd name="connsiteY24780" fmla="*/ 620686 h 4397375"/>
              <a:gd name="connsiteX24781" fmla="*/ 5896148 w 12191954"/>
              <a:gd name="connsiteY24781" fmla="*/ 619645 h 4397375"/>
              <a:gd name="connsiteX24782" fmla="*/ 4091744 w 12191954"/>
              <a:gd name="connsiteY24782" fmla="*/ 619125 h 4397375"/>
              <a:gd name="connsiteX24783" fmla="*/ 4097094 w 12191954"/>
              <a:gd name="connsiteY24783" fmla="*/ 619645 h 4397375"/>
              <a:gd name="connsiteX24784" fmla="*/ 4101908 w 12191954"/>
              <a:gd name="connsiteY24784" fmla="*/ 620686 h 4397375"/>
              <a:gd name="connsiteX24785" fmla="*/ 4106722 w 12191954"/>
              <a:gd name="connsiteY24785" fmla="*/ 623286 h 4397375"/>
              <a:gd name="connsiteX24786" fmla="*/ 4110467 w 12191954"/>
              <a:gd name="connsiteY24786" fmla="*/ 626926 h 4397375"/>
              <a:gd name="connsiteX24787" fmla="*/ 4113141 w 12191954"/>
              <a:gd name="connsiteY24787" fmla="*/ 631606 h 4397375"/>
              <a:gd name="connsiteX24788" fmla="*/ 4115816 w 12191954"/>
              <a:gd name="connsiteY24788" fmla="*/ 636807 h 4397375"/>
              <a:gd name="connsiteX24789" fmla="*/ 4116351 w 12191954"/>
              <a:gd name="connsiteY24789" fmla="*/ 639407 h 4397375"/>
              <a:gd name="connsiteX24790" fmla="*/ 4116351 w 12191954"/>
              <a:gd name="connsiteY24790" fmla="*/ 642527 h 4397375"/>
              <a:gd name="connsiteX24791" fmla="*/ 4116351 w 12191954"/>
              <a:gd name="connsiteY24791" fmla="*/ 646168 h 4397375"/>
              <a:gd name="connsiteX24792" fmla="*/ 4115816 w 12191954"/>
              <a:gd name="connsiteY24792" fmla="*/ 649289 h 4397375"/>
              <a:gd name="connsiteX24793" fmla="*/ 4106722 w 12191954"/>
              <a:gd name="connsiteY24793" fmla="*/ 648768 h 4397375"/>
              <a:gd name="connsiteX24794" fmla="*/ 4100303 w 12191954"/>
              <a:gd name="connsiteY24794" fmla="*/ 647208 h 4397375"/>
              <a:gd name="connsiteX24795" fmla="*/ 4090675 w 12191954"/>
              <a:gd name="connsiteY24795" fmla="*/ 644607 h 4397375"/>
              <a:gd name="connsiteX24796" fmla="*/ 4086395 w 12191954"/>
              <a:gd name="connsiteY24796" fmla="*/ 644087 h 4397375"/>
              <a:gd name="connsiteX24797" fmla="*/ 4081580 w 12191954"/>
              <a:gd name="connsiteY24797" fmla="*/ 644607 h 4397375"/>
              <a:gd name="connsiteX24798" fmla="*/ 4075696 w 12191954"/>
              <a:gd name="connsiteY24798" fmla="*/ 646688 h 4397375"/>
              <a:gd name="connsiteX24799" fmla="*/ 4067673 w 12191954"/>
              <a:gd name="connsiteY24799" fmla="*/ 649289 h 4397375"/>
              <a:gd name="connsiteX24800" fmla="*/ 4067138 w 12191954"/>
              <a:gd name="connsiteY24800" fmla="*/ 645128 h 4397375"/>
              <a:gd name="connsiteX24801" fmla="*/ 4067138 w 12191954"/>
              <a:gd name="connsiteY24801" fmla="*/ 642527 h 4397375"/>
              <a:gd name="connsiteX24802" fmla="*/ 4067673 w 12191954"/>
              <a:gd name="connsiteY24802" fmla="*/ 638888 h 4397375"/>
              <a:gd name="connsiteX24803" fmla="*/ 4068207 w 12191954"/>
              <a:gd name="connsiteY24803" fmla="*/ 636287 h 4397375"/>
              <a:gd name="connsiteX24804" fmla="*/ 4070347 w 12191954"/>
              <a:gd name="connsiteY24804" fmla="*/ 630566 h 4397375"/>
              <a:gd name="connsiteX24805" fmla="*/ 4073022 w 12191954"/>
              <a:gd name="connsiteY24805" fmla="*/ 626926 h 4397375"/>
              <a:gd name="connsiteX24806" fmla="*/ 4077301 w 12191954"/>
              <a:gd name="connsiteY24806" fmla="*/ 623286 h 4397375"/>
              <a:gd name="connsiteX24807" fmla="*/ 4082116 w 12191954"/>
              <a:gd name="connsiteY24807" fmla="*/ 620686 h 4397375"/>
              <a:gd name="connsiteX24808" fmla="*/ 4086930 w 12191954"/>
              <a:gd name="connsiteY24808" fmla="*/ 619645 h 4397375"/>
              <a:gd name="connsiteX24809" fmla="*/ 7405965 w 12191954"/>
              <a:gd name="connsiteY24809" fmla="*/ 542925 h 4397375"/>
              <a:gd name="connsiteX24810" fmla="*/ 7453267 w 12191954"/>
              <a:gd name="connsiteY24810" fmla="*/ 543458 h 4397375"/>
              <a:gd name="connsiteX24811" fmla="*/ 7451188 w 12191954"/>
              <a:gd name="connsiteY24811" fmla="*/ 552529 h 4397375"/>
              <a:gd name="connsiteX24812" fmla="*/ 7449109 w 12191954"/>
              <a:gd name="connsiteY24812" fmla="*/ 558397 h 4397375"/>
              <a:gd name="connsiteX24813" fmla="*/ 7447549 w 12191954"/>
              <a:gd name="connsiteY24813" fmla="*/ 560531 h 4397375"/>
              <a:gd name="connsiteX24814" fmla="*/ 7446510 w 12191954"/>
              <a:gd name="connsiteY24814" fmla="*/ 562665 h 4397375"/>
              <a:gd name="connsiteX24815" fmla="*/ 7444950 w 12191954"/>
              <a:gd name="connsiteY24815" fmla="*/ 563732 h 4397375"/>
              <a:gd name="connsiteX24816" fmla="*/ 7442871 w 12191954"/>
              <a:gd name="connsiteY24816" fmla="*/ 564799 h 4397375"/>
              <a:gd name="connsiteX24817" fmla="*/ 7439752 w 12191954"/>
              <a:gd name="connsiteY24817" fmla="*/ 565866 h 4397375"/>
              <a:gd name="connsiteX24818" fmla="*/ 7435594 w 12191954"/>
              <a:gd name="connsiteY24818" fmla="*/ 566400 h 4397375"/>
              <a:gd name="connsiteX24819" fmla="*/ 7427797 w 12191954"/>
              <a:gd name="connsiteY24819" fmla="*/ 565866 h 4397375"/>
              <a:gd name="connsiteX24820" fmla="*/ 7424158 w 12191954"/>
              <a:gd name="connsiteY24820" fmla="*/ 565866 h 4397375"/>
              <a:gd name="connsiteX24821" fmla="*/ 7420000 w 12191954"/>
              <a:gd name="connsiteY24821" fmla="*/ 566400 h 4397375"/>
              <a:gd name="connsiteX24822" fmla="*/ 7416361 w 12191954"/>
              <a:gd name="connsiteY24822" fmla="*/ 569067 h 4397375"/>
              <a:gd name="connsiteX24823" fmla="*/ 7414802 w 12191954"/>
              <a:gd name="connsiteY24823" fmla="*/ 570134 h 4397375"/>
              <a:gd name="connsiteX24824" fmla="*/ 7413242 w 12191954"/>
              <a:gd name="connsiteY24824" fmla="*/ 572268 h 4397375"/>
              <a:gd name="connsiteX24825" fmla="*/ 7411683 w 12191954"/>
              <a:gd name="connsiteY24825" fmla="*/ 574402 h 4397375"/>
              <a:gd name="connsiteX24826" fmla="*/ 7410643 w 12191954"/>
              <a:gd name="connsiteY24826" fmla="*/ 577603 h 4397375"/>
              <a:gd name="connsiteX24827" fmla="*/ 7408044 w 12191954"/>
              <a:gd name="connsiteY24827" fmla="*/ 584539 h 4397375"/>
              <a:gd name="connsiteX24828" fmla="*/ 7406485 w 12191954"/>
              <a:gd name="connsiteY24828" fmla="*/ 594675 h 4397375"/>
              <a:gd name="connsiteX24829" fmla="*/ 7405965 w 12191954"/>
              <a:gd name="connsiteY24829" fmla="*/ 608013 h 4397375"/>
              <a:gd name="connsiteX24830" fmla="*/ 7401807 w 12191954"/>
              <a:gd name="connsiteY24830" fmla="*/ 604812 h 4397375"/>
              <a:gd name="connsiteX24831" fmla="*/ 7398688 w 12191954"/>
              <a:gd name="connsiteY24831" fmla="*/ 601078 h 4397375"/>
              <a:gd name="connsiteX24832" fmla="*/ 7396608 w 12191954"/>
              <a:gd name="connsiteY24832" fmla="*/ 598410 h 4397375"/>
              <a:gd name="connsiteX24833" fmla="*/ 7395569 w 12191954"/>
              <a:gd name="connsiteY24833" fmla="*/ 594675 h 4397375"/>
              <a:gd name="connsiteX24834" fmla="*/ 7394529 w 12191954"/>
              <a:gd name="connsiteY24834" fmla="*/ 591474 h 4397375"/>
              <a:gd name="connsiteX24835" fmla="*/ 7394529 w 12191954"/>
              <a:gd name="connsiteY24835" fmla="*/ 588273 h 4397375"/>
              <a:gd name="connsiteX24836" fmla="*/ 7395569 w 12191954"/>
              <a:gd name="connsiteY24836" fmla="*/ 584539 h 4397375"/>
              <a:gd name="connsiteX24837" fmla="*/ 7396608 w 12191954"/>
              <a:gd name="connsiteY24837" fmla="*/ 580804 h 4397375"/>
              <a:gd name="connsiteX24838" fmla="*/ 7398688 w 12191954"/>
              <a:gd name="connsiteY24838" fmla="*/ 572801 h 4397375"/>
              <a:gd name="connsiteX24839" fmla="*/ 7401807 w 12191954"/>
              <a:gd name="connsiteY24839" fmla="*/ 564265 h 4397375"/>
              <a:gd name="connsiteX24840" fmla="*/ 7404925 w 12191954"/>
              <a:gd name="connsiteY24840" fmla="*/ 554129 h 4397375"/>
              <a:gd name="connsiteX24841" fmla="*/ 7405445 w 12191954"/>
              <a:gd name="connsiteY24841" fmla="*/ 548794 h 4397375"/>
              <a:gd name="connsiteX24842" fmla="*/ 5955733 w 12191954"/>
              <a:gd name="connsiteY24842" fmla="*/ 542925 h 4397375"/>
              <a:gd name="connsiteX24843" fmla="*/ 5961553 w 12191954"/>
              <a:gd name="connsiteY24843" fmla="*/ 544000 h 4397375"/>
              <a:gd name="connsiteX24844" fmla="*/ 5967374 w 12191954"/>
              <a:gd name="connsiteY24844" fmla="*/ 546150 h 4397375"/>
              <a:gd name="connsiteX24845" fmla="*/ 5965786 w 12191954"/>
              <a:gd name="connsiteY24845" fmla="*/ 550450 h 4397375"/>
              <a:gd name="connsiteX24846" fmla="*/ 5964728 w 12191954"/>
              <a:gd name="connsiteY24846" fmla="*/ 554750 h 4397375"/>
              <a:gd name="connsiteX24847" fmla="*/ 5964200 w 12191954"/>
              <a:gd name="connsiteY24847" fmla="*/ 558513 h 4397375"/>
              <a:gd name="connsiteX24848" fmla="*/ 5964200 w 12191954"/>
              <a:gd name="connsiteY24848" fmla="*/ 562813 h 4397375"/>
              <a:gd name="connsiteX24849" fmla="*/ 5964200 w 12191954"/>
              <a:gd name="connsiteY24849" fmla="*/ 569801 h 4397375"/>
              <a:gd name="connsiteX24850" fmla="*/ 5965258 w 12191954"/>
              <a:gd name="connsiteY24850" fmla="*/ 577863 h 4397375"/>
              <a:gd name="connsiteX24851" fmla="*/ 5966316 w 12191954"/>
              <a:gd name="connsiteY24851" fmla="*/ 584851 h 4397375"/>
              <a:gd name="connsiteX24852" fmla="*/ 5966316 w 12191954"/>
              <a:gd name="connsiteY24852" fmla="*/ 593450 h 4397375"/>
              <a:gd name="connsiteX24853" fmla="*/ 5965786 w 12191954"/>
              <a:gd name="connsiteY24853" fmla="*/ 597750 h 4397375"/>
              <a:gd name="connsiteX24854" fmla="*/ 5965258 w 12191954"/>
              <a:gd name="connsiteY24854" fmla="*/ 602051 h 4397375"/>
              <a:gd name="connsiteX24855" fmla="*/ 5963671 w 12191954"/>
              <a:gd name="connsiteY24855" fmla="*/ 606888 h 4397375"/>
              <a:gd name="connsiteX24856" fmla="*/ 5961553 w 12191954"/>
              <a:gd name="connsiteY24856" fmla="*/ 611188 h 4397375"/>
              <a:gd name="connsiteX24857" fmla="*/ 5957849 w 12191954"/>
              <a:gd name="connsiteY24857" fmla="*/ 608501 h 4397375"/>
              <a:gd name="connsiteX24858" fmla="*/ 5955203 w 12191954"/>
              <a:gd name="connsiteY24858" fmla="*/ 605813 h 4397375"/>
              <a:gd name="connsiteX24859" fmla="*/ 5952029 w 12191954"/>
              <a:gd name="connsiteY24859" fmla="*/ 603663 h 4397375"/>
              <a:gd name="connsiteX24860" fmla="*/ 5949383 w 12191954"/>
              <a:gd name="connsiteY24860" fmla="*/ 602588 h 4397375"/>
              <a:gd name="connsiteX24861" fmla="*/ 5946208 w 12191954"/>
              <a:gd name="connsiteY24861" fmla="*/ 602051 h 4397375"/>
              <a:gd name="connsiteX24862" fmla="*/ 5944091 w 12191954"/>
              <a:gd name="connsiteY24862" fmla="*/ 602051 h 4397375"/>
              <a:gd name="connsiteX24863" fmla="*/ 5940917 w 12191954"/>
              <a:gd name="connsiteY24863" fmla="*/ 602051 h 4397375"/>
              <a:gd name="connsiteX24864" fmla="*/ 5938272 w 12191954"/>
              <a:gd name="connsiteY24864" fmla="*/ 602588 h 4397375"/>
              <a:gd name="connsiteX24865" fmla="*/ 5932979 w 12191954"/>
              <a:gd name="connsiteY24865" fmla="*/ 604200 h 4397375"/>
              <a:gd name="connsiteX24866" fmla="*/ 5927159 w 12191954"/>
              <a:gd name="connsiteY24866" fmla="*/ 606888 h 4397375"/>
              <a:gd name="connsiteX24867" fmla="*/ 5921338 w 12191954"/>
              <a:gd name="connsiteY24867" fmla="*/ 609038 h 4397375"/>
              <a:gd name="connsiteX24868" fmla="*/ 5913401 w 12191954"/>
              <a:gd name="connsiteY24868" fmla="*/ 611188 h 4397375"/>
              <a:gd name="connsiteX24869" fmla="*/ 5918164 w 12191954"/>
              <a:gd name="connsiteY24869" fmla="*/ 598826 h 4397375"/>
              <a:gd name="connsiteX24870" fmla="*/ 5922925 w 12191954"/>
              <a:gd name="connsiteY24870" fmla="*/ 585388 h 4397375"/>
              <a:gd name="connsiteX24871" fmla="*/ 5927159 w 12191954"/>
              <a:gd name="connsiteY24871" fmla="*/ 572489 h 4397375"/>
              <a:gd name="connsiteX24872" fmla="*/ 5929805 w 12191954"/>
              <a:gd name="connsiteY24872" fmla="*/ 566038 h 4397375"/>
              <a:gd name="connsiteX24873" fmla="*/ 5932450 w 12191954"/>
              <a:gd name="connsiteY24873" fmla="*/ 560663 h 4397375"/>
              <a:gd name="connsiteX24874" fmla="*/ 5935626 w 12191954"/>
              <a:gd name="connsiteY24874" fmla="*/ 555288 h 4397375"/>
              <a:gd name="connsiteX24875" fmla="*/ 5938272 w 12191954"/>
              <a:gd name="connsiteY24875" fmla="*/ 550987 h 4397375"/>
              <a:gd name="connsiteX24876" fmla="*/ 5941975 w 12191954"/>
              <a:gd name="connsiteY24876" fmla="*/ 547763 h 4397375"/>
              <a:gd name="connsiteX24877" fmla="*/ 5946208 w 12191954"/>
              <a:gd name="connsiteY24877" fmla="*/ 545076 h 4397375"/>
              <a:gd name="connsiteX24878" fmla="*/ 5950971 w 12191954"/>
              <a:gd name="connsiteY24878" fmla="*/ 543462 h 4397375"/>
              <a:gd name="connsiteX24879" fmla="*/ 4146392 w 12191954"/>
              <a:gd name="connsiteY24879" fmla="*/ 542925 h 4397375"/>
              <a:gd name="connsiteX24880" fmla="*/ 4152268 w 12191954"/>
              <a:gd name="connsiteY24880" fmla="*/ 544000 h 4397375"/>
              <a:gd name="connsiteX24881" fmla="*/ 4159214 w 12191954"/>
              <a:gd name="connsiteY24881" fmla="*/ 546150 h 4397375"/>
              <a:gd name="connsiteX24882" fmla="*/ 4157077 w 12191954"/>
              <a:gd name="connsiteY24882" fmla="*/ 550450 h 4397375"/>
              <a:gd name="connsiteX24883" fmla="*/ 4156008 w 12191954"/>
              <a:gd name="connsiteY24883" fmla="*/ 554750 h 4397375"/>
              <a:gd name="connsiteX24884" fmla="*/ 4154940 w 12191954"/>
              <a:gd name="connsiteY24884" fmla="*/ 558513 h 4397375"/>
              <a:gd name="connsiteX24885" fmla="*/ 4154940 w 12191954"/>
              <a:gd name="connsiteY24885" fmla="*/ 562813 h 4397375"/>
              <a:gd name="connsiteX24886" fmla="*/ 4155474 w 12191954"/>
              <a:gd name="connsiteY24886" fmla="*/ 569801 h 4397375"/>
              <a:gd name="connsiteX24887" fmla="*/ 4156543 w 12191954"/>
              <a:gd name="connsiteY24887" fmla="*/ 577863 h 4397375"/>
              <a:gd name="connsiteX24888" fmla="*/ 4157077 w 12191954"/>
              <a:gd name="connsiteY24888" fmla="*/ 584851 h 4397375"/>
              <a:gd name="connsiteX24889" fmla="*/ 4157611 w 12191954"/>
              <a:gd name="connsiteY24889" fmla="*/ 593450 h 4397375"/>
              <a:gd name="connsiteX24890" fmla="*/ 4157077 w 12191954"/>
              <a:gd name="connsiteY24890" fmla="*/ 597750 h 4397375"/>
              <a:gd name="connsiteX24891" fmla="*/ 4156008 w 12191954"/>
              <a:gd name="connsiteY24891" fmla="*/ 602051 h 4397375"/>
              <a:gd name="connsiteX24892" fmla="*/ 4154940 w 12191954"/>
              <a:gd name="connsiteY24892" fmla="*/ 606888 h 4397375"/>
              <a:gd name="connsiteX24893" fmla="*/ 4152268 w 12191954"/>
              <a:gd name="connsiteY24893" fmla="*/ 611188 h 4397375"/>
              <a:gd name="connsiteX24894" fmla="*/ 4148529 w 12191954"/>
              <a:gd name="connsiteY24894" fmla="*/ 608501 h 4397375"/>
              <a:gd name="connsiteX24895" fmla="*/ 4145858 w 12191954"/>
              <a:gd name="connsiteY24895" fmla="*/ 605813 h 4397375"/>
              <a:gd name="connsiteX24896" fmla="*/ 4142652 w 12191954"/>
              <a:gd name="connsiteY24896" fmla="*/ 603663 h 4397375"/>
              <a:gd name="connsiteX24897" fmla="*/ 4139981 w 12191954"/>
              <a:gd name="connsiteY24897" fmla="*/ 602588 h 4397375"/>
              <a:gd name="connsiteX24898" fmla="*/ 4137309 w 12191954"/>
              <a:gd name="connsiteY24898" fmla="*/ 602051 h 4397375"/>
              <a:gd name="connsiteX24899" fmla="*/ 4134638 w 12191954"/>
              <a:gd name="connsiteY24899" fmla="*/ 602051 h 4397375"/>
              <a:gd name="connsiteX24900" fmla="*/ 4131967 w 12191954"/>
              <a:gd name="connsiteY24900" fmla="*/ 602051 h 4397375"/>
              <a:gd name="connsiteX24901" fmla="*/ 4129296 w 12191954"/>
              <a:gd name="connsiteY24901" fmla="*/ 602588 h 4397375"/>
              <a:gd name="connsiteX24902" fmla="*/ 4124487 w 12191954"/>
              <a:gd name="connsiteY24902" fmla="*/ 604200 h 4397375"/>
              <a:gd name="connsiteX24903" fmla="*/ 4118076 w 12191954"/>
              <a:gd name="connsiteY24903" fmla="*/ 606888 h 4397375"/>
              <a:gd name="connsiteX24904" fmla="*/ 4111665 w 12191954"/>
              <a:gd name="connsiteY24904" fmla="*/ 609038 h 4397375"/>
              <a:gd name="connsiteX24905" fmla="*/ 4103651 w 12191954"/>
              <a:gd name="connsiteY24905" fmla="*/ 611188 h 4397375"/>
              <a:gd name="connsiteX24906" fmla="*/ 4109527 w 12191954"/>
              <a:gd name="connsiteY24906" fmla="*/ 598826 h 4397375"/>
              <a:gd name="connsiteX24907" fmla="*/ 4113268 w 12191954"/>
              <a:gd name="connsiteY24907" fmla="*/ 585388 h 4397375"/>
              <a:gd name="connsiteX24908" fmla="*/ 4118076 w 12191954"/>
              <a:gd name="connsiteY24908" fmla="*/ 572488 h 4397375"/>
              <a:gd name="connsiteX24909" fmla="*/ 4120747 w 12191954"/>
              <a:gd name="connsiteY24909" fmla="*/ 566038 h 4397375"/>
              <a:gd name="connsiteX24910" fmla="*/ 4122884 w 12191954"/>
              <a:gd name="connsiteY24910" fmla="*/ 560663 h 4397375"/>
              <a:gd name="connsiteX24911" fmla="*/ 4126090 w 12191954"/>
              <a:gd name="connsiteY24911" fmla="*/ 555288 h 4397375"/>
              <a:gd name="connsiteX24912" fmla="*/ 4129830 w 12191954"/>
              <a:gd name="connsiteY24912" fmla="*/ 550987 h 4397375"/>
              <a:gd name="connsiteX24913" fmla="*/ 4133035 w 12191954"/>
              <a:gd name="connsiteY24913" fmla="*/ 547762 h 4397375"/>
              <a:gd name="connsiteX24914" fmla="*/ 4136775 w 12191954"/>
              <a:gd name="connsiteY24914" fmla="*/ 545076 h 4397375"/>
              <a:gd name="connsiteX24915" fmla="*/ 4141583 w 12191954"/>
              <a:gd name="connsiteY24915" fmla="*/ 543462 h 4397375"/>
              <a:gd name="connsiteX24916" fmla="*/ 7549162 w 12191954"/>
              <a:gd name="connsiteY24916" fmla="*/ 506413 h 4397375"/>
              <a:gd name="connsiteX24917" fmla="*/ 7550214 w 12191954"/>
              <a:gd name="connsiteY24917" fmla="*/ 510646 h 4397375"/>
              <a:gd name="connsiteX24918" fmla="*/ 7551791 w 12191954"/>
              <a:gd name="connsiteY24918" fmla="*/ 514351 h 4397375"/>
              <a:gd name="connsiteX24919" fmla="*/ 7554421 w 12191954"/>
              <a:gd name="connsiteY24919" fmla="*/ 520172 h 4397375"/>
              <a:gd name="connsiteX24920" fmla="*/ 7558102 w 12191954"/>
              <a:gd name="connsiteY24920" fmla="*/ 525463 h 4397375"/>
              <a:gd name="connsiteX24921" fmla="*/ 7561783 w 12191954"/>
              <a:gd name="connsiteY24921" fmla="*/ 531284 h 4397375"/>
              <a:gd name="connsiteX24922" fmla="*/ 7564412 w 12191954"/>
              <a:gd name="connsiteY24922" fmla="*/ 537635 h 4397375"/>
              <a:gd name="connsiteX24923" fmla="*/ 7565464 w 12191954"/>
              <a:gd name="connsiteY24923" fmla="*/ 541339 h 4397375"/>
              <a:gd name="connsiteX24924" fmla="*/ 7566516 w 12191954"/>
              <a:gd name="connsiteY24924" fmla="*/ 546101 h 4397375"/>
              <a:gd name="connsiteX24925" fmla="*/ 7567041 w 12191954"/>
              <a:gd name="connsiteY24925" fmla="*/ 551393 h 4397375"/>
              <a:gd name="connsiteX24926" fmla="*/ 7567567 w 12191954"/>
              <a:gd name="connsiteY24926" fmla="*/ 556685 h 4397375"/>
              <a:gd name="connsiteX24927" fmla="*/ 7567041 w 12191954"/>
              <a:gd name="connsiteY24927" fmla="*/ 564093 h 4397375"/>
              <a:gd name="connsiteX24928" fmla="*/ 7566516 w 12191954"/>
              <a:gd name="connsiteY24928" fmla="*/ 571501 h 4397375"/>
              <a:gd name="connsiteX24929" fmla="*/ 7564412 w 12191954"/>
              <a:gd name="connsiteY24929" fmla="*/ 568855 h 4397375"/>
              <a:gd name="connsiteX24930" fmla="*/ 7562309 w 12191954"/>
              <a:gd name="connsiteY24930" fmla="*/ 566209 h 4397375"/>
              <a:gd name="connsiteX24931" fmla="*/ 7559679 w 12191954"/>
              <a:gd name="connsiteY24931" fmla="*/ 564093 h 4397375"/>
              <a:gd name="connsiteX24932" fmla="*/ 7557576 w 12191954"/>
              <a:gd name="connsiteY24932" fmla="*/ 563034 h 4397375"/>
              <a:gd name="connsiteX24933" fmla="*/ 7554947 w 12191954"/>
              <a:gd name="connsiteY24933" fmla="*/ 561976 h 4397375"/>
              <a:gd name="connsiteX24934" fmla="*/ 7552317 w 12191954"/>
              <a:gd name="connsiteY24934" fmla="*/ 561447 h 4397375"/>
              <a:gd name="connsiteX24935" fmla="*/ 7546007 w 12191954"/>
              <a:gd name="connsiteY24935" fmla="*/ 561447 h 4397375"/>
              <a:gd name="connsiteX24936" fmla="*/ 7540222 w 12191954"/>
              <a:gd name="connsiteY24936" fmla="*/ 561976 h 4397375"/>
              <a:gd name="connsiteX24937" fmla="*/ 7534438 w 12191954"/>
              <a:gd name="connsiteY24937" fmla="*/ 564093 h 4397375"/>
              <a:gd name="connsiteX24938" fmla="*/ 7522343 w 12191954"/>
              <a:gd name="connsiteY24938" fmla="*/ 568326 h 4397375"/>
              <a:gd name="connsiteX24939" fmla="*/ 7516033 w 12191954"/>
              <a:gd name="connsiteY24939" fmla="*/ 569384 h 4397375"/>
              <a:gd name="connsiteX24940" fmla="*/ 7510248 w 12191954"/>
              <a:gd name="connsiteY24940" fmla="*/ 569384 h 4397375"/>
              <a:gd name="connsiteX24941" fmla="*/ 7507619 w 12191954"/>
              <a:gd name="connsiteY24941" fmla="*/ 569384 h 4397375"/>
              <a:gd name="connsiteX24942" fmla="*/ 7504464 w 12191954"/>
              <a:gd name="connsiteY24942" fmla="*/ 568855 h 4397375"/>
              <a:gd name="connsiteX24943" fmla="*/ 7501309 w 12191954"/>
              <a:gd name="connsiteY24943" fmla="*/ 567797 h 4397375"/>
              <a:gd name="connsiteX24944" fmla="*/ 7499205 w 12191954"/>
              <a:gd name="connsiteY24944" fmla="*/ 566209 h 4397375"/>
              <a:gd name="connsiteX24945" fmla="*/ 7496576 w 12191954"/>
              <a:gd name="connsiteY24945" fmla="*/ 564093 h 4397375"/>
              <a:gd name="connsiteX24946" fmla="*/ 7494472 w 12191954"/>
              <a:gd name="connsiteY24946" fmla="*/ 561447 h 4397375"/>
              <a:gd name="connsiteX24947" fmla="*/ 7491843 w 12191954"/>
              <a:gd name="connsiteY24947" fmla="*/ 558272 h 4397375"/>
              <a:gd name="connsiteX24948" fmla="*/ 7490265 w 12191954"/>
              <a:gd name="connsiteY24948" fmla="*/ 554567 h 4397375"/>
              <a:gd name="connsiteX24949" fmla="*/ 7488162 w 12191954"/>
              <a:gd name="connsiteY24949" fmla="*/ 549806 h 4397375"/>
              <a:gd name="connsiteX24950" fmla="*/ 7486059 w 12191954"/>
              <a:gd name="connsiteY24950" fmla="*/ 544514 h 4397375"/>
              <a:gd name="connsiteX24951" fmla="*/ 7485007 w 12191954"/>
              <a:gd name="connsiteY24951" fmla="*/ 538693 h 4397375"/>
              <a:gd name="connsiteX24952" fmla="*/ 7483429 w 12191954"/>
              <a:gd name="connsiteY24952" fmla="*/ 531814 h 4397375"/>
              <a:gd name="connsiteX24953" fmla="*/ 7486059 w 12191954"/>
              <a:gd name="connsiteY24953" fmla="*/ 529168 h 4397375"/>
              <a:gd name="connsiteX24954" fmla="*/ 7489214 w 12191954"/>
              <a:gd name="connsiteY24954" fmla="*/ 527051 h 4397375"/>
              <a:gd name="connsiteX24955" fmla="*/ 7491317 w 12191954"/>
              <a:gd name="connsiteY24955" fmla="*/ 525993 h 4397375"/>
              <a:gd name="connsiteX24956" fmla="*/ 7494472 w 12191954"/>
              <a:gd name="connsiteY24956" fmla="*/ 525463 h 4397375"/>
              <a:gd name="connsiteX24957" fmla="*/ 7496576 w 12191954"/>
              <a:gd name="connsiteY24957" fmla="*/ 524934 h 4397375"/>
              <a:gd name="connsiteX24958" fmla="*/ 7499731 w 12191954"/>
              <a:gd name="connsiteY24958" fmla="*/ 525463 h 4397375"/>
              <a:gd name="connsiteX24959" fmla="*/ 7504464 w 12191954"/>
              <a:gd name="connsiteY24959" fmla="*/ 526522 h 4397375"/>
              <a:gd name="connsiteX24960" fmla="*/ 7509197 w 12191954"/>
              <a:gd name="connsiteY24960" fmla="*/ 529168 h 4397375"/>
              <a:gd name="connsiteX24961" fmla="*/ 7513929 w 12191954"/>
              <a:gd name="connsiteY24961" fmla="*/ 531814 h 4397375"/>
              <a:gd name="connsiteX24962" fmla="*/ 7522343 w 12191954"/>
              <a:gd name="connsiteY24962" fmla="*/ 538693 h 4397375"/>
              <a:gd name="connsiteX24963" fmla="*/ 7526024 w 12191954"/>
              <a:gd name="connsiteY24963" fmla="*/ 540810 h 4397375"/>
              <a:gd name="connsiteX24964" fmla="*/ 7530231 w 12191954"/>
              <a:gd name="connsiteY24964" fmla="*/ 541868 h 4397375"/>
              <a:gd name="connsiteX24965" fmla="*/ 7532334 w 12191954"/>
              <a:gd name="connsiteY24965" fmla="*/ 542397 h 4397375"/>
              <a:gd name="connsiteX24966" fmla="*/ 7533912 w 12191954"/>
              <a:gd name="connsiteY24966" fmla="*/ 541868 h 4397375"/>
              <a:gd name="connsiteX24967" fmla="*/ 7535490 w 12191954"/>
              <a:gd name="connsiteY24967" fmla="*/ 541339 h 4397375"/>
              <a:gd name="connsiteX24968" fmla="*/ 7537593 w 12191954"/>
              <a:gd name="connsiteY24968" fmla="*/ 540280 h 4397375"/>
              <a:gd name="connsiteX24969" fmla="*/ 7538645 w 12191954"/>
              <a:gd name="connsiteY24969" fmla="*/ 539222 h 4397375"/>
              <a:gd name="connsiteX24970" fmla="*/ 7540222 w 12191954"/>
              <a:gd name="connsiteY24970" fmla="*/ 536576 h 4397375"/>
              <a:gd name="connsiteX24971" fmla="*/ 7543378 w 12191954"/>
              <a:gd name="connsiteY24971" fmla="*/ 529697 h 4397375"/>
              <a:gd name="connsiteX24972" fmla="*/ 7546007 w 12191954"/>
              <a:gd name="connsiteY24972" fmla="*/ 520172 h 4397375"/>
              <a:gd name="connsiteX24973" fmla="*/ 6351542 w 12191954"/>
              <a:gd name="connsiteY24973" fmla="*/ 479425 h 4397375"/>
              <a:gd name="connsiteX24974" fmla="*/ 6353659 w 12191954"/>
              <a:gd name="connsiteY24974" fmla="*/ 479425 h 4397375"/>
              <a:gd name="connsiteX24975" fmla="*/ 6355775 w 12191954"/>
              <a:gd name="connsiteY24975" fmla="*/ 480493 h 4397375"/>
              <a:gd name="connsiteX24976" fmla="*/ 6358421 w 12191954"/>
              <a:gd name="connsiteY24976" fmla="*/ 482094 h 4397375"/>
              <a:gd name="connsiteX24977" fmla="*/ 6360538 w 12191954"/>
              <a:gd name="connsiteY24977" fmla="*/ 485295 h 4397375"/>
              <a:gd name="connsiteX24978" fmla="*/ 6365300 w 12191954"/>
              <a:gd name="connsiteY24978" fmla="*/ 491699 h 4397375"/>
              <a:gd name="connsiteX24979" fmla="*/ 6369534 w 12191954"/>
              <a:gd name="connsiteY24979" fmla="*/ 500236 h 4397375"/>
              <a:gd name="connsiteX24980" fmla="*/ 6376942 w 12191954"/>
              <a:gd name="connsiteY24980" fmla="*/ 516779 h 4397375"/>
              <a:gd name="connsiteX24981" fmla="*/ 6376413 w 12191954"/>
              <a:gd name="connsiteY24981" fmla="*/ 519980 h 4397375"/>
              <a:gd name="connsiteX24982" fmla="*/ 6375355 w 12191954"/>
              <a:gd name="connsiteY24982" fmla="*/ 522114 h 4397375"/>
              <a:gd name="connsiteX24983" fmla="*/ 6374296 w 12191954"/>
              <a:gd name="connsiteY24983" fmla="*/ 524248 h 4397375"/>
              <a:gd name="connsiteX24984" fmla="*/ 6373238 w 12191954"/>
              <a:gd name="connsiteY24984" fmla="*/ 525849 h 4397375"/>
              <a:gd name="connsiteX24985" fmla="*/ 6370063 w 12191954"/>
              <a:gd name="connsiteY24985" fmla="*/ 527984 h 4397375"/>
              <a:gd name="connsiteX24986" fmla="*/ 6367417 w 12191954"/>
              <a:gd name="connsiteY24986" fmla="*/ 529051 h 4397375"/>
              <a:gd name="connsiteX24987" fmla="*/ 6364242 w 12191954"/>
              <a:gd name="connsiteY24987" fmla="*/ 530118 h 4397375"/>
              <a:gd name="connsiteX24988" fmla="*/ 6362655 w 12191954"/>
              <a:gd name="connsiteY24988" fmla="*/ 531186 h 4397375"/>
              <a:gd name="connsiteX24989" fmla="*/ 6361596 w 12191954"/>
              <a:gd name="connsiteY24989" fmla="*/ 532787 h 4397375"/>
              <a:gd name="connsiteX24990" fmla="*/ 6360009 w 12191954"/>
              <a:gd name="connsiteY24990" fmla="*/ 534388 h 4397375"/>
              <a:gd name="connsiteX24991" fmla="*/ 6359480 w 12191954"/>
              <a:gd name="connsiteY24991" fmla="*/ 535988 h 4397375"/>
              <a:gd name="connsiteX24992" fmla="*/ 6358950 w 12191954"/>
              <a:gd name="connsiteY24992" fmla="*/ 539190 h 4397375"/>
              <a:gd name="connsiteX24993" fmla="*/ 6358421 w 12191954"/>
              <a:gd name="connsiteY24993" fmla="*/ 542925 h 4397375"/>
              <a:gd name="connsiteX24994" fmla="*/ 6356834 w 12191954"/>
              <a:gd name="connsiteY24994" fmla="*/ 535988 h 4397375"/>
              <a:gd name="connsiteX24995" fmla="*/ 6353659 w 12191954"/>
              <a:gd name="connsiteY24995" fmla="*/ 530652 h 4397375"/>
              <a:gd name="connsiteX24996" fmla="*/ 6347838 w 12191954"/>
              <a:gd name="connsiteY24996" fmla="*/ 521047 h 4397375"/>
              <a:gd name="connsiteX24997" fmla="*/ 6344663 w 12191954"/>
              <a:gd name="connsiteY24997" fmla="*/ 515711 h 4397375"/>
              <a:gd name="connsiteX24998" fmla="*/ 6342546 w 12191954"/>
              <a:gd name="connsiteY24998" fmla="*/ 509841 h 4397375"/>
              <a:gd name="connsiteX24999" fmla="*/ 6342017 w 12191954"/>
              <a:gd name="connsiteY24999" fmla="*/ 505573 h 4397375"/>
              <a:gd name="connsiteX25000" fmla="*/ 6340958 w 12191954"/>
              <a:gd name="connsiteY25000" fmla="*/ 501303 h 4397375"/>
              <a:gd name="connsiteX25001" fmla="*/ 6340429 w 12191954"/>
              <a:gd name="connsiteY25001" fmla="*/ 495967 h 4397375"/>
              <a:gd name="connsiteX25002" fmla="*/ 6340958 w 12191954"/>
              <a:gd name="connsiteY25002" fmla="*/ 490631 h 4397375"/>
              <a:gd name="connsiteX25003" fmla="*/ 6343604 w 12191954"/>
              <a:gd name="connsiteY25003" fmla="*/ 485828 h 4397375"/>
              <a:gd name="connsiteX25004" fmla="*/ 6345721 w 12191954"/>
              <a:gd name="connsiteY25004" fmla="*/ 482094 h 4397375"/>
              <a:gd name="connsiteX25005" fmla="*/ 6348896 w 12191954"/>
              <a:gd name="connsiteY25005" fmla="*/ 479959 h 4397375"/>
              <a:gd name="connsiteX25006" fmla="*/ 7190440 w 12191954"/>
              <a:gd name="connsiteY25006" fmla="*/ 466725 h 4397375"/>
              <a:gd name="connsiteX25007" fmla="*/ 7198290 w 12191954"/>
              <a:gd name="connsiteY25007" fmla="*/ 466725 h 4397375"/>
              <a:gd name="connsiteX25008" fmla="*/ 7205617 w 12191954"/>
              <a:gd name="connsiteY25008" fmla="*/ 466725 h 4397375"/>
              <a:gd name="connsiteX25009" fmla="*/ 7204571 w 12191954"/>
              <a:gd name="connsiteY25009" fmla="*/ 473604 h 4397375"/>
              <a:gd name="connsiteX25010" fmla="*/ 7203000 w 12191954"/>
              <a:gd name="connsiteY25010" fmla="*/ 478896 h 4397375"/>
              <a:gd name="connsiteX25011" fmla="*/ 7199860 w 12191954"/>
              <a:gd name="connsiteY25011" fmla="*/ 482600 h 4397375"/>
              <a:gd name="connsiteX25012" fmla="*/ 7197767 w 12191954"/>
              <a:gd name="connsiteY25012" fmla="*/ 486833 h 4397375"/>
              <a:gd name="connsiteX25013" fmla="*/ 7194104 w 12191954"/>
              <a:gd name="connsiteY25013" fmla="*/ 490538 h 4397375"/>
              <a:gd name="connsiteX25014" fmla="*/ 7190440 w 12191954"/>
              <a:gd name="connsiteY25014" fmla="*/ 493184 h 4397375"/>
              <a:gd name="connsiteX25015" fmla="*/ 7186253 w 12191954"/>
              <a:gd name="connsiteY25015" fmla="*/ 495300 h 4397375"/>
              <a:gd name="connsiteX25016" fmla="*/ 7183113 w 12191954"/>
              <a:gd name="connsiteY25016" fmla="*/ 496359 h 4397375"/>
              <a:gd name="connsiteX25017" fmla="*/ 7178926 w 12191954"/>
              <a:gd name="connsiteY25017" fmla="*/ 497946 h 4397375"/>
              <a:gd name="connsiteX25018" fmla="*/ 7174740 w 12191954"/>
              <a:gd name="connsiteY25018" fmla="*/ 498475 h 4397375"/>
              <a:gd name="connsiteX25019" fmla="*/ 7171076 w 12191954"/>
              <a:gd name="connsiteY25019" fmla="*/ 498475 h 4397375"/>
              <a:gd name="connsiteX25020" fmla="*/ 7167413 w 12191954"/>
              <a:gd name="connsiteY25020" fmla="*/ 497946 h 4397375"/>
              <a:gd name="connsiteX25021" fmla="*/ 7164796 w 12191954"/>
              <a:gd name="connsiteY25021" fmla="*/ 496888 h 4397375"/>
              <a:gd name="connsiteX25022" fmla="*/ 7161656 w 12191954"/>
              <a:gd name="connsiteY25022" fmla="*/ 495829 h 4397375"/>
              <a:gd name="connsiteX25023" fmla="*/ 7159562 w 12191954"/>
              <a:gd name="connsiteY25023" fmla="*/ 494242 h 4397375"/>
              <a:gd name="connsiteX25024" fmla="*/ 7157992 w 12191954"/>
              <a:gd name="connsiteY25024" fmla="*/ 492125 h 4397375"/>
              <a:gd name="connsiteX25025" fmla="*/ 7161656 w 12191954"/>
              <a:gd name="connsiteY25025" fmla="*/ 484717 h 4397375"/>
              <a:gd name="connsiteX25026" fmla="*/ 7166366 w 12191954"/>
              <a:gd name="connsiteY25026" fmla="*/ 478896 h 4397375"/>
              <a:gd name="connsiteX25027" fmla="*/ 7171599 w 12191954"/>
              <a:gd name="connsiteY25027" fmla="*/ 474133 h 4397375"/>
              <a:gd name="connsiteX25028" fmla="*/ 7177356 w 12191954"/>
              <a:gd name="connsiteY25028" fmla="*/ 470429 h 4397375"/>
              <a:gd name="connsiteX25029" fmla="*/ 7184160 w 12191954"/>
              <a:gd name="connsiteY25029" fmla="*/ 467783 h 4397375"/>
              <a:gd name="connsiteX25030" fmla="*/ 5381082 w 12191954"/>
              <a:gd name="connsiteY25030" fmla="*/ 466725 h 4397375"/>
              <a:gd name="connsiteX25031" fmla="*/ 5388489 w 12191954"/>
              <a:gd name="connsiteY25031" fmla="*/ 466725 h 4397375"/>
              <a:gd name="connsiteX25032" fmla="*/ 5395897 w 12191954"/>
              <a:gd name="connsiteY25032" fmla="*/ 466725 h 4397375"/>
              <a:gd name="connsiteX25033" fmla="*/ 5394840 w 12191954"/>
              <a:gd name="connsiteY25033" fmla="*/ 473604 h 4397375"/>
              <a:gd name="connsiteX25034" fmla="*/ 5393252 w 12191954"/>
              <a:gd name="connsiteY25034" fmla="*/ 478896 h 4397375"/>
              <a:gd name="connsiteX25035" fmla="*/ 5390607 w 12191954"/>
              <a:gd name="connsiteY25035" fmla="*/ 482600 h 4397375"/>
              <a:gd name="connsiteX25036" fmla="*/ 5387960 w 12191954"/>
              <a:gd name="connsiteY25036" fmla="*/ 486833 h 4397375"/>
              <a:gd name="connsiteX25037" fmla="*/ 5384256 w 12191954"/>
              <a:gd name="connsiteY25037" fmla="*/ 490538 h 4397375"/>
              <a:gd name="connsiteX25038" fmla="*/ 5380553 w 12191954"/>
              <a:gd name="connsiteY25038" fmla="*/ 493184 h 4397375"/>
              <a:gd name="connsiteX25039" fmla="*/ 5376848 w 12191954"/>
              <a:gd name="connsiteY25039" fmla="*/ 495300 h 4397375"/>
              <a:gd name="connsiteX25040" fmla="*/ 5373145 w 12191954"/>
              <a:gd name="connsiteY25040" fmla="*/ 496359 h 4397375"/>
              <a:gd name="connsiteX25041" fmla="*/ 5369440 w 12191954"/>
              <a:gd name="connsiteY25041" fmla="*/ 497946 h 4397375"/>
              <a:gd name="connsiteX25042" fmla="*/ 5365208 w 12191954"/>
              <a:gd name="connsiteY25042" fmla="*/ 498475 h 4397375"/>
              <a:gd name="connsiteX25043" fmla="*/ 5361504 w 12191954"/>
              <a:gd name="connsiteY25043" fmla="*/ 498475 h 4397375"/>
              <a:gd name="connsiteX25044" fmla="*/ 5358329 w 12191954"/>
              <a:gd name="connsiteY25044" fmla="*/ 497946 h 4397375"/>
              <a:gd name="connsiteX25045" fmla="*/ 5354625 w 12191954"/>
              <a:gd name="connsiteY25045" fmla="*/ 496888 h 4397375"/>
              <a:gd name="connsiteX25046" fmla="*/ 5351980 w 12191954"/>
              <a:gd name="connsiteY25046" fmla="*/ 495829 h 4397375"/>
              <a:gd name="connsiteX25047" fmla="*/ 5349862 w 12191954"/>
              <a:gd name="connsiteY25047" fmla="*/ 494242 h 4397375"/>
              <a:gd name="connsiteX25048" fmla="*/ 5348274 w 12191954"/>
              <a:gd name="connsiteY25048" fmla="*/ 492125 h 4397375"/>
              <a:gd name="connsiteX25049" fmla="*/ 5351980 w 12191954"/>
              <a:gd name="connsiteY25049" fmla="*/ 484717 h 4397375"/>
              <a:gd name="connsiteX25050" fmla="*/ 5356742 w 12191954"/>
              <a:gd name="connsiteY25050" fmla="*/ 478896 h 4397375"/>
              <a:gd name="connsiteX25051" fmla="*/ 5362032 w 12191954"/>
              <a:gd name="connsiteY25051" fmla="*/ 474133 h 4397375"/>
              <a:gd name="connsiteX25052" fmla="*/ 5368382 w 12191954"/>
              <a:gd name="connsiteY25052" fmla="*/ 470429 h 4397375"/>
              <a:gd name="connsiteX25053" fmla="*/ 5374203 w 12191954"/>
              <a:gd name="connsiteY25053" fmla="*/ 467783 h 4397375"/>
              <a:gd name="connsiteX25054" fmla="*/ 6584376 w 12191954"/>
              <a:gd name="connsiteY25054" fmla="*/ 461963 h 4397375"/>
              <a:gd name="connsiteX25055" fmla="*/ 6586492 w 12191954"/>
              <a:gd name="connsiteY25055" fmla="*/ 464609 h 4397375"/>
              <a:gd name="connsiteX25056" fmla="*/ 6588609 w 12191954"/>
              <a:gd name="connsiteY25056" fmla="*/ 467784 h 4397375"/>
              <a:gd name="connsiteX25057" fmla="*/ 6590726 w 12191954"/>
              <a:gd name="connsiteY25057" fmla="*/ 471489 h 4397375"/>
              <a:gd name="connsiteX25058" fmla="*/ 6592313 w 12191954"/>
              <a:gd name="connsiteY25058" fmla="*/ 475722 h 4397375"/>
              <a:gd name="connsiteX25059" fmla="*/ 6596018 w 12191954"/>
              <a:gd name="connsiteY25059" fmla="*/ 485247 h 4397375"/>
              <a:gd name="connsiteX25060" fmla="*/ 6599193 w 12191954"/>
              <a:gd name="connsiteY25060" fmla="*/ 495830 h 4397375"/>
              <a:gd name="connsiteX25061" fmla="*/ 6600251 w 12191954"/>
              <a:gd name="connsiteY25061" fmla="*/ 507472 h 4397375"/>
              <a:gd name="connsiteX25062" fmla="*/ 6600780 w 12191954"/>
              <a:gd name="connsiteY25062" fmla="*/ 512764 h 4397375"/>
              <a:gd name="connsiteX25063" fmla="*/ 6600251 w 12191954"/>
              <a:gd name="connsiteY25063" fmla="*/ 519114 h 4397375"/>
              <a:gd name="connsiteX25064" fmla="*/ 6600251 w 12191954"/>
              <a:gd name="connsiteY25064" fmla="*/ 524934 h 4397375"/>
              <a:gd name="connsiteX25065" fmla="*/ 6599193 w 12191954"/>
              <a:gd name="connsiteY25065" fmla="*/ 530226 h 4397375"/>
              <a:gd name="connsiteX25066" fmla="*/ 6598134 w 12191954"/>
              <a:gd name="connsiteY25066" fmla="*/ 534989 h 4397375"/>
              <a:gd name="connsiteX25067" fmla="*/ 6595488 w 12191954"/>
              <a:gd name="connsiteY25067" fmla="*/ 539751 h 4397375"/>
              <a:gd name="connsiteX25068" fmla="*/ 6593901 w 12191954"/>
              <a:gd name="connsiteY25068" fmla="*/ 538693 h 4397375"/>
              <a:gd name="connsiteX25069" fmla="*/ 6592313 w 12191954"/>
              <a:gd name="connsiteY25069" fmla="*/ 536576 h 4397375"/>
              <a:gd name="connsiteX25070" fmla="*/ 6591784 w 12191954"/>
              <a:gd name="connsiteY25070" fmla="*/ 534459 h 4397375"/>
              <a:gd name="connsiteX25071" fmla="*/ 6591784 w 12191954"/>
              <a:gd name="connsiteY25071" fmla="*/ 532343 h 4397375"/>
              <a:gd name="connsiteX25072" fmla="*/ 6592313 w 12191954"/>
              <a:gd name="connsiteY25072" fmla="*/ 530226 h 4397375"/>
              <a:gd name="connsiteX25073" fmla="*/ 6593372 w 12191954"/>
              <a:gd name="connsiteY25073" fmla="*/ 528638 h 4397375"/>
              <a:gd name="connsiteX25074" fmla="*/ 6594430 w 12191954"/>
              <a:gd name="connsiteY25074" fmla="*/ 527051 h 4397375"/>
              <a:gd name="connsiteX25075" fmla="*/ 6595488 w 12191954"/>
              <a:gd name="connsiteY25075" fmla="*/ 527051 h 4397375"/>
              <a:gd name="connsiteX25076" fmla="*/ 6594959 w 12191954"/>
              <a:gd name="connsiteY25076" fmla="*/ 521759 h 4397375"/>
              <a:gd name="connsiteX25077" fmla="*/ 6593901 w 12191954"/>
              <a:gd name="connsiteY25077" fmla="*/ 519114 h 4397375"/>
              <a:gd name="connsiteX25078" fmla="*/ 6591255 w 12191954"/>
              <a:gd name="connsiteY25078" fmla="*/ 516467 h 4397375"/>
              <a:gd name="connsiteX25079" fmla="*/ 6589138 w 12191954"/>
              <a:gd name="connsiteY25079" fmla="*/ 515409 h 4397375"/>
              <a:gd name="connsiteX25080" fmla="*/ 6586492 w 12191954"/>
              <a:gd name="connsiteY25080" fmla="*/ 514880 h 4397375"/>
              <a:gd name="connsiteX25081" fmla="*/ 6583847 w 12191954"/>
              <a:gd name="connsiteY25081" fmla="*/ 514880 h 4397375"/>
              <a:gd name="connsiteX25082" fmla="*/ 6580671 w 12191954"/>
              <a:gd name="connsiteY25082" fmla="*/ 514351 h 4397375"/>
              <a:gd name="connsiteX25083" fmla="*/ 6577496 w 12191954"/>
              <a:gd name="connsiteY25083" fmla="*/ 513822 h 4397375"/>
              <a:gd name="connsiteX25084" fmla="*/ 6576967 w 12191954"/>
              <a:gd name="connsiteY25084" fmla="*/ 504826 h 4397375"/>
              <a:gd name="connsiteX25085" fmla="*/ 6577496 w 12191954"/>
              <a:gd name="connsiteY25085" fmla="*/ 496888 h 4397375"/>
              <a:gd name="connsiteX25086" fmla="*/ 6578555 w 12191954"/>
              <a:gd name="connsiteY25086" fmla="*/ 490538 h 4397375"/>
              <a:gd name="connsiteX25087" fmla="*/ 6579613 w 12191954"/>
              <a:gd name="connsiteY25087" fmla="*/ 484717 h 4397375"/>
              <a:gd name="connsiteX25088" fmla="*/ 6581730 w 12191954"/>
              <a:gd name="connsiteY25088" fmla="*/ 473605 h 4397375"/>
              <a:gd name="connsiteX25089" fmla="*/ 6583317 w 12191954"/>
              <a:gd name="connsiteY25089" fmla="*/ 468313 h 4397375"/>
              <a:gd name="connsiteX25090" fmla="*/ 4774275 w 12191954"/>
              <a:gd name="connsiteY25090" fmla="*/ 461963 h 4397375"/>
              <a:gd name="connsiteX25091" fmla="*/ 4776438 w 12191954"/>
              <a:gd name="connsiteY25091" fmla="*/ 464609 h 4397375"/>
              <a:gd name="connsiteX25092" fmla="*/ 4779144 w 12191954"/>
              <a:gd name="connsiteY25092" fmla="*/ 467784 h 4397375"/>
              <a:gd name="connsiteX25093" fmla="*/ 4780766 w 12191954"/>
              <a:gd name="connsiteY25093" fmla="*/ 471489 h 4397375"/>
              <a:gd name="connsiteX25094" fmla="*/ 4783473 w 12191954"/>
              <a:gd name="connsiteY25094" fmla="*/ 475722 h 4397375"/>
              <a:gd name="connsiteX25095" fmla="*/ 4786719 w 12191954"/>
              <a:gd name="connsiteY25095" fmla="*/ 485247 h 4397375"/>
              <a:gd name="connsiteX25096" fmla="*/ 4789425 w 12191954"/>
              <a:gd name="connsiteY25096" fmla="*/ 495830 h 4397375"/>
              <a:gd name="connsiteX25097" fmla="*/ 4791048 w 12191954"/>
              <a:gd name="connsiteY25097" fmla="*/ 507472 h 4397375"/>
              <a:gd name="connsiteX25098" fmla="*/ 4791048 w 12191954"/>
              <a:gd name="connsiteY25098" fmla="*/ 512763 h 4397375"/>
              <a:gd name="connsiteX25099" fmla="*/ 4791048 w 12191954"/>
              <a:gd name="connsiteY25099" fmla="*/ 519113 h 4397375"/>
              <a:gd name="connsiteX25100" fmla="*/ 4790507 w 12191954"/>
              <a:gd name="connsiteY25100" fmla="*/ 524934 h 4397375"/>
              <a:gd name="connsiteX25101" fmla="*/ 4789425 w 12191954"/>
              <a:gd name="connsiteY25101" fmla="*/ 530226 h 4397375"/>
              <a:gd name="connsiteX25102" fmla="*/ 4788344 w 12191954"/>
              <a:gd name="connsiteY25102" fmla="*/ 534989 h 4397375"/>
              <a:gd name="connsiteX25103" fmla="*/ 4786179 w 12191954"/>
              <a:gd name="connsiteY25103" fmla="*/ 539751 h 4397375"/>
              <a:gd name="connsiteX25104" fmla="*/ 4784015 w 12191954"/>
              <a:gd name="connsiteY25104" fmla="*/ 538693 h 4397375"/>
              <a:gd name="connsiteX25105" fmla="*/ 4782932 w 12191954"/>
              <a:gd name="connsiteY25105" fmla="*/ 536576 h 4397375"/>
              <a:gd name="connsiteX25106" fmla="*/ 4781851 w 12191954"/>
              <a:gd name="connsiteY25106" fmla="*/ 534459 h 4397375"/>
              <a:gd name="connsiteX25107" fmla="*/ 4781851 w 12191954"/>
              <a:gd name="connsiteY25107" fmla="*/ 532343 h 4397375"/>
              <a:gd name="connsiteX25108" fmla="*/ 4782932 w 12191954"/>
              <a:gd name="connsiteY25108" fmla="*/ 530226 h 4397375"/>
              <a:gd name="connsiteX25109" fmla="*/ 4784015 w 12191954"/>
              <a:gd name="connsiteY25109" fmla="*/ 528638 h 4397375"/>
              <a:gd name="connsiteX25110" fmla="*/ 4785096 w 12191954"/>
              <a:gd name="connsiteY25110" fmla="*/ 527051 h 4397375"/>
              <a:gd name="connsiteX25111" fmla="*/ 4786179 w 12191954"/>
              <a:gd name="connsiteY25111" fmla="*/ 527051 h 4397375"/>
              <a:gd name="connsiteX25112" fmla="*/ 4785638 w 12191954"/>
              <a:gd name="connsiteY25112" fmla="*/ 521759 h 4397375"/>
              <a:gd name="connsiteX25113" fmla="*/ 4784015 w 12191954"/>
              <a:gd name="connsiteY25113" fmla="*/ 519113 h 4397375"/>
              <a:gd name="connsiteX25114" fmla="*/ 4781851 w 12191954"/>
              <a:gd name="connsiteY25114" fmla="*/ 516467 h 4397375"/>
              <a:gd name="connsiteX25115" fmla="*/ 4779685 w 12191954"/>
              <a:gd name="connsiteY25115" fmla="*/ 515409 h 4397375"/>
              <a:gd name="connsiteX25116" fmla="*/ 4776438 w 12191954"/>
              <a:gd name="connsiteY25116" fmla="*/ 514880 h 4397375"/>
              <a:gd name="connsiteX25117" fmla="*/ 4773733 w 12191954"/>
              <a:gd name="connsiteY25117" fmla="*/ 514880 h 4397375"/>
              <a:gd name="connsiteX25118" fmla="*/ 4770486 w 12191954"/>
              <a:gd name="connsiteY25118" fmla="*/ 514351 h 4397375"/>
              <a:gd name="connsiteX25119" fmla="*/ 4768324 w 12191954"/>
              <a:gd name="connsiteY25119" fmla="*/ 513822 h 4397375"/>
              <a:gd name="connsiteX25120" fmla="*/ 4767241 w 12191954"/>
              <a:gd name="connsiteY25120" fmla="*/ 504826 h 4397375"/>
              <a:gd name="connsiteX25121" fmla="*/ 4767241 w 12191954"/>
              <a:gd name="connsiteY25121" fmla="*/ 496888 h 4397375"/>
              <a:gd name="connsiteX25122" fmla="*/ 4768324 w 12191954"/>
              <a:gd name="connsiteY25122" fmla="*/ 490538 h 4397375"/>
              <a:gd name="connsiteX25123" fmla="*/ 4769405 w 12191954"/>
              <a:gd name="connsiteY25123" fmla="*/ 484717 h 4397375"/>
              <a:gd name="connsiteX25124" fmla="*/ 4771569 w 12191954"/>
              <a:gd name="connsiteY25124" fmla="*/ 473605 h 4397375"/>
              <a:gd name="connsiteX25125" fmla="*/ 4773733 w 12191954"/>
              <a:gd name="connsiteY25125" fmla="*/ 468313 h 4397375"/>
              <a:gd name="connsiteX25126" fmla="*/ 7693460 w 12191954"/>
              <a:gd name="connsiteY25126" fmla="*/ 430213 h 4397375"/>
              <a:gd name="connsiteX25127" fmla="*/ 7696672 w 12191954"/>
              <a:gd name="connsiteY25127" fmla="*/ 438216 h 4397375"/>
              <a:gd name="connsiteX25128" fmla="*/ 7697742 w 12191954"/>
              <a:gd name="connsiteY25128" fmla="*/ 441951 h 4397375"/>
              <a:gd name="connsiteX25129" fmla="*/ 7697742 w 12191954"/>
              <a:gd name="connsiteY25129" fmla="*/ 445151 h 4397375"/>
              <a:gd name="connsiteX25130" fmla="*/ 7697742 w 12191954"/>
              <a:gd name="connsiteY25130" fmla="*/ 450487 h 4397375"/>
              <a:gd name="connsiteX25131" fmla="*/ 7696672 w 12191954"/>
              <a:gd name="connsiteY25131" fmla="*/ 456355 h 4397375"/>
              <a:gd name="connsiteX25132" fmla="*/ 7694530 w 12191954"/>
              <a:gd name="connsiteY25132" fmla="*/ 462757 h 4397375"/>
              <a:gd name="connsiteX25133" fmla="*/ 7693460 w 12191954"/>
              <a:gd name="connsiteY25133" fmla="*/ 470760 h 4397375"/>
              <a:gd name="connsiteX25134" fmla="*/ 7692924 w 12191954"/>
              <a:gd name="connsiteY25134" fmla="*/ 481430 h 4397375"/>
              <a:gd name="connsiteX25135" fmla="*/ 7693460 w 12191954"/>
              <a:gd name="connsiteY25135" fmla="*/ 495302 h 4397375"/>
              <a:gd name="connsiteX25136" fmla="*/ 7689177 w 12191954"/>
              <a:gd name="connsiteY25136" fmla="*/ 485165 h 4397375"/>
              <a:gd name="connsiteX25137" fmla="*/ 7686500 w 12191954"/>
              <a:gd name="connsiteY25137" fmla="*/ 476095 h 4397375"/>
              <a:gd name="connsiteX25138" fmla="*/ 7682753 w 12191954"/>
              <a:gd name="connsiteY25138" fmla="*/ 467559 h 4397375"/>
              <a:gd name="connsiteX25139" fmla="*/ 7679541 w 12191954"/>
              <a:gd name="connsiteY25139" fmla="*/ 461157 h 4397375"/>
              <a:gd name="connsiteX25140" fmla="*/ 7677400 w 12191954"/>
              <a:gd name="connsiteY25140" fmla="*/ 457422 h 4397375"/>
              <a:gd name="connsiteX25141" fmla="*/ 7675259 w 12191954"/>
              <a:gd name="connsiteY25141" fmla="*/ 455288 h 4397375"/>
              <a:gd name="connsiteX25142" fmla="*/ 7672582 w 12191954"/>
              <a:gd name="connsiteY25142" fmla="*/ 452088 h 4397375"/>
              <a:gd name="connsiteX25143" fmla="*/ 7669370 w 12191954"/>
              <a:gd name="connsiteY25143" fmla="*/ 449953 h 4397375"/>
              <a:gd name="connsiteX25144" fmla="*/ 7666158 w 12191954"/>
              <a:gd name="connsiteY25144" fmla="*/ 447286 h 4397375"/>
              <a:gd name="connsiteX25145" fmla="*/ 7661875 w 12191954"/>
              <a:gd name="connsiteY25145" fmla="*/ 445685 h 4397375"/>
              <a:gd name="connsiteX25146" fmla="*/ 7657058 w 12191954"/>
              <a:gd name="connsiteY25146" fmla="*/ 444085 h 4397375"/>
              <a:gd name="connsiteX25147" fmla="*/ 7651704 w 12191954"/>
              <a:gd name="connsiteY25147" fmla="*/ 442484 h 4397375"/>
              <a:gd name="connsiteX25148" fmla="*/ 7653310 w 12191954"/>
              <a:gd name="connsiteY25148" fmla="*/ 437149 h 4397375"/>
              <a:gd name="connsiteX25149" fmla="*/ 7655987 w 12191954"/>
              <a:gd name="connsiteY25149" fmla="*/ 433414 h 4397375"/>
              <a:gd name="connsiteX25150" fmla="*/ 7658128 w 12191954"/>
              <a:gd name="connsiteY25150" fmla="*/ 431814 h 4397375"/>
              <a:gd name="connsiteX25151" fmla="*/ 7660805 w 12191954"/>
              <a:gd name="connsiteY25151" fmla="*/ 431280 h 4397375"/>
              <a:gd name="connsiteX25152" fmla="*/ 7662946 w 12191954"/>
              <a:gd name="connsiteY25152" fmla="*/ 431280 h 4397375"/>
              <a:gd name="connsiteX25153" fmla="*/ 7665623 w 12191954"/>
              <a:gd name="connsiteY25153" fmla="*/ 431814 h 4397375"/>
              <a:gd name="connsiteX25154" fmla="*/ 7670976 w 12191954"/>
              <a:gd name="connsiteY25154" fmla="*/ 435015 h 4397375"/>
              <a:gd name="connsiteX25155" fmla="*/ 7676329 w 12191954"/>
              <a:gd name="connsiteY25155" fmla="*/ 438216 h 4397375"/>
              <a:gd name="connsiteX25156" fmla="*/ 7679006 w 12191954"/>
              <a:gd name="connsiteY25156" fmla="*/ 439283 h 4397375"/>
              <a:gd name="connsiteX25157" fmla="*/ 7682218 w 12191954"/>
              <a:gd name="connsiteY25157" fmla="*/ 439816 h 4397375"/>
              <a:gd name="connsiteX25158" fmla="*/ 7684359 w 12191954"/>
              <a:gd name="connsiteY25158" fmla="*/ 439283 h 4397375"/>
              <a:gd name="connsiteX25159" fmla="*/ 7687571 w 12191954"/>
              <a:gd name="connsiteY25159" fmla="*/ 437149 h 4397375"/>
              <a:gd name="connsiteX25160" fmla="*/ 7690783 w 12191954"/>
              <a:gd name="connsiteY25160" fmla="*/ 434481 h 4397375"/>
              <a:gd name="connsiteX25161" fmla="*/ 7373363 w 12191954"/>
              <a:gd name="connsiteY25161" fmla="*/ 330201 h 4397375"/>
              <a:gd name="connsiteX25162" fmla="*/ 7380771 w 12191954"/>
              <a:gd name="connsiteY25162" fmla="*/ 330201 h 4397375"/>
              <a:gd name="connsiteX25163" fmla="*/ 7387650 w 12191954"/>
              <a:gd name="connsiteY25163" fmla="*/ 330201 h 4397375"/>
              <a:gd name="connsiteX25164" fmla="*/ 7402467 w 12191954"/>
              <a:gd name="connsiteY25164" fmla="*/ 331234 h 4397375"/>
              <a:gd name="connsiteX25165" fmla="*/ 7417283 w 12191954"/>
              <a:gd name="connsiteY25165" fmla="*/ 333818 h 4397375"/>
              <a:gd name="connsiteX25166" fmla="*/ 7430513 w 12191954"/>
              <a:gd name="connsiteY25166" fmla="*/ 335886 h 4397375"/>
              <a:gd name="connsiteX25167" fmla="*/ 7442154 w 12191954"/>
              <a:gd name="connsiteY25167" fmla="*/ 337436 h 4397375"/>
              <a:gd name="connsiteX25168" fmla="*/ 7436863 w 12191954"/>
              <a:gd name="connsiteY25168" fmla="*/ 341055 h 4397375"/>
              <a:gd name="connsiteX25169" fmla="*/ 7431042 w 12191954"/>
              <a:gd name="connsiteY25169" fmla="*/ 344155 h 4397375"/>
              <a:gd name="connsiteX25170" fmla="*/ 7425221 w 12191954"/>
              <a:gd name="connsiteY25170" fmla="*/ 347256 h 4397375"/>
              <a:gd name="connsiteX25171" fmla="*/ 7417813 w 12191954"/>
              <a:gd name="connsiteY25171" fmla="*/ 348807 h 4397375"/>
              <a:gd name="connsiteX25172" fmla="*/ 7410933 w 12191954"/>
              <a:gd name="connsiteY25172" fmla="*/ 350358 h 4397375"/>
              <a:gd name="connsiteX25173" fmla="*/ 7404054 w 12191954"/>
              <a:gd name="connsiteY25173" fmla="*/ 351391 h 4397375"/>
              <a:gd name="connsiteX25174" fmla="*/ 7396117 w 12191954"/>
              <a:gd name="connsiteY25174" fmla="*/ 351908 h 4397375"/>
              <a:gd name="connsiteX25175" fmla="*/ 7389238 w 12191954"/>
              <a:gd name="connsiteY25175" fmla="*/ 352425 h 4397375"/>
              <a:gd name="connsiteX25176" fmla="*/ 7374421 w 12191954"/>
              <a:gd name="connsiteY25176" fmla="*/ 351908 h 4397375"/>
              <a:gd name="connsiteX25177" fmla="*/ 7360663 w 12191954"/>
              <a:gd name="connsiteY25177" fmla="*/ 351391 h 4397375"/>
              <a:gd name="connsiteX25178" fmla="*/ 7340554 w 12191954"/>
              <a:gd name="connsiteY25178" fmla="*/ 348807 h 4397375"/>
              <a:gd name="connsiteX25179" fmla="*/ 7344258 w 12191954"/>
              <a:gd name="connsiteY25179" fmla="*/ 343121 h 4397375"/>
              <a:gd name="connsiteX25180" fmla="*/ 7349021 w 12191954"/>
              <a:gd name="connsiteY25180" fmla="*/ 338987 h 4397375"/>
              <a:gd name="connsiteX25181" fmla="*/ 7354842 w 12191954"/>
              <a:gd name="connsiteY25181" fmla="*/ 335369 h 4397375"/>
              <a:gd name="connsiteX25182" fmla="*/ 7360663 w 12191954"/>
              <a:gd name="connsiteY25182" fmla="*/ 333301 h 4397375"/>
              <a:gd name="connsiteX25183" fmla="*/ 7366483 w 12191954"/>
              <a:gd name="connsiteY25183" fmla="*/ 331234 h 4397375"/>
              <a:gd name="connsiteX25184" fmla="*/ 7340555 w 12191954"/>
              <a:gd name="connsiteY25184" fmla="*/ 309563 h 4397375"/>
              <a:gd name="connsiteX25185" fmla="*/ 7340555 w 12191954"/>
              <a:gd name="connsiteY25185" fmla="*/ 313796 h 4397375"/>
              <a:gd name="connsiteX25186" fmla="*/ 7338992 w 12191954"/>
              <a:gd name="connsiteY25186" fmla="*/ 316971 h 4397375"/>
              <a:gd name="connsiteX25187" fmla="*/ 7337950 w 12191954"/>
              <a:gd name="connsiteY25187" fmla="*/ 318559 h 4397375"/>
              <a:gd name="connsiteX25188" fmla="*/ 7336387 w 12191954"/>
              <a:gd name="connsiteY25188" fmla="*/ 319617 h 4397375"/>
              <a:gd name="connsiteX25189" fmla="*/ 7332739 w 12191954"/>
              <a:gd name="connsiteY25189" fmla="*/ 321734 h 4397375"/>
              <a:gd name="connsiteX25190" fmla="*/ 7330655 w 12191954"/>
              <a:gd name="connsiteY25190" fmla="*/ 322263 h 4397375"/>
              <a:gd name="connsiteX25191" fmla="*/ 7328570 w 12191954"/>
              <a:gd name="connsiteY25191" fmla="*/ 322792 h 4397375"/>
              <a:gd name="connsiteX25192" fmla="*/ 7328049 w 12191954"/>
              <a:gd name="connsiteY25192" fmla="*/ 329142 h 4397375"/>
              <a:gd name="connsiteX25193" fmla="*/ 7326486 w 12191954"/>
              <a:gd name="connsiteY25193" fmla="*/ 334434 h 4397375"/>
              <a:gd name="connsiteX25194" fmla="*/ 7322838 w 12191954"/>
              <a:gd name="connsiteY25194" fmla="*/ 344488 h 4397375"/>
              <a:gd name="connsiteX25195" fmla="*/ 7320754 w 12191954"/>
              <a:gd name="connsiteY25195" fmla="*/ 350309 h 4397375"/>
              <a:gd name="connsiteX25196" fmla="*/ 7318669 w 12191954"/>
              <a:gd name="connsiteY25196" fmla="*/ 359305 h 4397375"/>
              <a:gd name="connsiteX25197" fmla="*/ 7317627 w 12191954"/>
              <a:gd name="connsiteY25197" fmla="*/ 371476 h 4397375"/>
              <a:gd name="connsiteX25198" fmla="*/ 7316585 w 12191954"/>
              <a:gd name="connsiteY25198" fmla="*/ 387351 h 4397375"/>
              <a:gd name="connsiteX25199" fmla="*/ 7313458 w 12191954"/>
              <a:gd name="connsiteY25199" fmla="*/ 384176 h 4397375"/>
              <a:gd name="connsiteX25200" fmla="*/ 7311374 w 12191954"/>
              <a:gd name="connsiteY25200" fmla="*/ 381002 h 4397375"/>
              <a:gd name="connsiteX25201" fmla="*/ 7306163 w 12191954"/>
              <a:gd name="connsiteY25201" fmla="*/ 372006 h 4397375"/>
              <a:gd name="connsiteX25202" fmla="*/ 7300431 w 12191954"/>
              <a:gd name="connsiteY25202" fmla="*/ 363010 h 4397375"/>
              <a:gd name="connsiteX25203" fmla="*/ 7295741 w 12191954"/>
              <a:gd name="connsiteY25203" fmla="*/ 355072 h 4397375"/>
              <a:gd name="connsiteX25204" fmla="*/ 7293657 w 12191954"/>
              <a:gd name="connsiteY25204" fmla="*/ 352955 h 4397375"/>
              <a:gd name="connsiteX25205" fmla="*/ 7291573 w 12191954"/>
              <a:gd name="connsiteY25205" fmla="*/ 351368 h 4397375"/>
              <a:gd name="connsiteX25206" fmla="*/ 7288446 w 12191954"/>
              <a:gd name="connsiteY25206" fmla="*/ 350309 h 4397375"/>
              <a:gd name="connsiteX25207" fmla="*/ 7287404 w 12191954"/>
              <a:gd name="connsiteY25207" fmla="*/ 350309 h 4397375"/>
              <a:gd name="connsiteX25208" fmla="*/ 7285841 w 12191954"/>
              <a:gd name="connsiteY25208" fmla="*/ 351368 h 4397375"/>
              <a:gd name="connsiteX25209" fmla="*/ 7283756 w 12191954"/>
              <a:gd name="connsiteY25209" fmla="*/ 354014 h 4397375"/>
              <a:gd name="connsiteX25210" fmla="*/ 7280630 w 12191954"/>
              <a:gd name="connsiteY25210" fmla="*/ 358247 h 4397375"/>
              <a:gd name="connsiteX25211" fmla="*/ 7278545 w 12191954"/>
              <a:gd name="connsiteY25211" fmla="*/ 364597 h 4397375"/>
              <a:gd name="connsiteX25212" fmla="*/ 7275419 w 12191954"/>
              <a:gd name="connsiteY25212" fmla="*/ 373593 h 4397375"/>
              <a:gd name="connsiteX25213" fmla="*/ 7273856 w 12191954"/>
              <a:gd name="connsiteY25213" fmla="*/ 368301 h 4397375"/>
              <a:gd name="connsiteX25214" fmla="*/ 7272813 w 12191954"/>
              <a:gd name="connsiteY25214" fmla="*/ 363010 h 4397375"/>
              <a:gd name="connsiteX25215" fmla="*/ 7272292 w 12191954"/>
              <a:gd name="connsiteY25215" fmla="*/ 358247 h 4397375"/>
              <a:gd name="connsiteX25216" fmla="*/ 7272292 w 12191954"/>
              <a:gd name="connsiteY25216" fmla="*/ 353484 h 4397375"/>
              <a:gd name="connsiteX25217" fmla="*/ 7272292 w 12191954"/>
              <a:gd name="connsiteY25217" fmla="*/ 349780 h 4397375"/>
              <a:gd name="connsiteX25218" fmla="*/ 7272813 w 12191954"/>
              <a:gd name="connsiteY25218" fmla="*/ 346605 h 4397375"/>
              <a:gd name="connsiteX25219" fmla="*/ 7273334 w 12191954"/>
              <a:gd name="connsiteY25219" fmla="*/ 342901 h 4397375"/>
              <a:gd name="connsiteX25220" fmla="*/ 7274377 w 12191954"/>
              <a:gd name="connsiteY25220" fmla="*/ 339726 h 4397375"/>
              <a:gd name="connsiteX25221" fmla="*/ 7275940 w 12191954"/>
              <a:gd name="connsiteY25221" fmla="*/ 337080 h 4397375"/>
              <a:gd name="connsiteX25222" fmla="*/ 7278024 w 12191954"/>
              <a:gd name="connsiteY25222" fmla="*/ 334434 h 4397375"/>
              <a:gd name="connsiteX25223" fmla="*/ 7282193 w 12191954"/>
              <a:gd name="connsiteY25223" fmla="*/ 330201 h 4397375"/>
              <a:gd name="connsiteX25224" fmla="*/ 7287404 w 12191954"/>
              <a:gd name="connsiteY25224" fmla="*/ 327555 h 4397375"/>
              <a:gd name="connsiteX25225" fmla="*/ 7293136 w 12191954"/>
              <a:gd name="connsiteY25225" fmla="*/ 324380 h 4397375"/>
              <a:gd name="connsiteX25226" fmla="*/ 7299389 w 12191954"/>
              <a:gd name="connsiteY25226" fmla="*/ 322792 h 4397375"/>
              <a:gd name="connsiteX25227" fmla="*/ 7306163 w 12191954"/>
              <a:gd name="connsiteY25227" fmla="*/ 320676 h 4397375"/>
              <a:gd name="connsiteX25228" fmla="*/ 7319190 w 12191954"/>
              <a:gd name="connsiteY25228" fmla="*/ 318030 h 4397375"/>
              <a:gd name="connsiteX25229" fmla="*/ 7324922 w 12191954"/>
              <a:gd name="connsiteY25229" fmla="*/ 315913 h 4397375"/>
              <a:gd name="connsiteX25230" fmla="*/ 7331176 w 12191954"/>
              <a:gd name="connsiteY25230" fmla="*/ 314855 h 4397375"/>
              <a:gd name="connsiteX25231" fmla="*/ 7336387 w 12191954"/>
              <a:gd name="connsiteY25231" fmla="*/ 312738 h 4397375"/>
              <a:gd name="connsiteX25232" fmla="*/ 6907428 w 12191954"/>
              <a:gd name="connsiteY25232" fmla="*/ 280988 h 4397375"/>
              <a:gd name="connsiteX25233" fmla="*/ 6909063 w 12191954"/>
              <a:gd name="connsiteY25233" fmla="*/ 281517 h 4397375"/>
              <a:gd name="connsiteX25234" fmla="*/ 6910153 w 12191954"/>
              <a:gd name="connsiteY25234" fmla="*/ 282576 h 4397375"/>
              <a:gd name="connsiteX25235" fmla="*/ 6912332 w 12191954"/>
              <a:gd name="connsiteY25235" fmla="*/ 285222 h 4397375"/>
              <a:gd name="connsiteX25236" fmla="*/ 6914512 w 12191954"/>
              <a:gd name="connsiteY25236" fmla="*/ 289984 h 4397375"/>
              <a:gd name="connsiteX25237" fmla="*/ 6915602 w 12191954"/>
              <a:gd name="connsiteY25237" fmla="*/ 296334 h 4397375"/>
              <a:gd name="connsiteX25238" fmla="*/ 6916692 w 12191954"/>
              <a:gd name="connsiteY25238" fmla="*/ 305860 h 4397375"/>
              <a:gd name="connsiteX25239" fmla="*/ 6916692 w 12191954"/>
              <a:gd name="connsiteY25239" fmla="*/ 317501 h 4397375"/>
              <a:gd name="connsiteX25240" fmla="*/ 6912332 w 12191954"/>
              <a:gd name="connsiteY25240" fmla="*/ 315913 h 4397375"/>
              <a:gd name="connsiteX25241" fmla="*/ 6909063 w 12191954"/>
              <a:gd name="connsiteY25241" fmla="*/ 315913 h 4397375"/>
              <a:gd name="connsiteX25242" fmla="*/ 6905248 w 12191954"/>
              <a:gd name="connsiteY25242" fmla="*/ 317501 h 4397375"/>
              <a:gd name="connsiteX25243" fmla="*/ 6903068 w 12191954"/>
              <a:gd name="connsiteY25243" fmla="*/ 319617 h 4397375"/>
              <a:gd name="connsiteX25244" fmla="*/ 6900888 w 12191954"/>
              <a:gd name="connsiteY25244" fmla="*/ 323322 h 4397375"/>
              <a:gd name="connsiteX25245" fmla="*/ 6899253 w 12191954"/>
              <a:gd name="connsiteY25245" fmla="*/ 328613 h 4397375"/>
              <a:gd name="connsiteX25246" fmla="*/ 6898708 w 12191954"/>
              <a:gd name="connsiteY25246" fmla="*/ 334963 h 4397375"/>
              <a:gd name="connsiteX25247" fmla="*/ 6898708 w 12191954"/>
              <a:gd name="connsiteY25247" fmla="*/ 342901 h 4397375"/>
              <a:gd name="connsiteX25248" fmla="*/ 6895438 w 12191954"/>
              <a:gd name="connsiteY25248" fmla="*/ 340255 h 4397375"/>
              <a:gd name="connsiteX25249" fmla="*/ 6893259 w 12191954"/>
              <a:gd name="connsiteY25249" fmla="*/ 337609 h 4397375"/>
              <a:gd name="connsiteX25250" fmla="*/ 6889444 w 12191954"/>
              <a:gd name="connsiteY25250" fmla="*/ 329142 h 4397375"/>
              <a:gd name="connsiteX25251" fmla="*/ 6887809 w 12191954"/>
              <a:gd name="connsiteY25251" fmla="*/ 324909 h 4397375"/>
              <a:gd name="connsiteX25252" fmla="*/ 6885629 w 12191954"/>
              <a:gd name="connsiteY25252" fmla="*/ 321734 h 4397375"/>
              <a:gd name="connsiteX25253" fmla="*/ 6883449 w 12191954"/>
              <a:gd name="connsiteY25253" fmla="*/ 318559 h 4397375"/>
              <a:gd name="connsiteX25254" fmla="*/ 6880179 w 12191954"/>
              <a:gd name="connsiteY25254" fmla="*/ 316972 h 4397375"/>
              <a:gd name="connsiteX25255" fmla="*/ 6883994 w 12191954"/>
              <a:gd name="connsiteY25255" fmla="*/ 307976 h 4397375"/>
              <a:gd name="connsiteX25256" fmla="*/ 6889444 w 12191954"/>
              <a:gd name="connsiteY25256" fmla="*/ 297922 h 4397375"/>
              <a:gd name="connsiteX25257" fmla="*/ 6892169 w 12191954"/>
              <a:gd name="connsiteY25257" fmla="*/ 293159 h 4397375"/>
              <a:gd name="connsiteX25258" fmla="*/ 6895438 w 12191954"/>
              <a:gd name="connsiteY25258" fmla="*/ 288926 h 4397375"/>
              <a:gd name="connsiteX25259" fmla="*/ 6898708 w 12191954"/>
              <a:gd name="connsiteY25259" fmla="*/ 285751 h 4397375"/>
              <a:gd name="connsiteX25260" fmla="*/ 6901433 w 12191954"/>
              <a:gd name="connsiteY25260" fmla="*/ 283105 h 4397375"/>
              <a:gd name="connsiteX25261" fmla="*/ 6904703 w 12191954"/>
              <a:gd name="connsiteY25261" fmla="*/ 281517 h 4397375"/>
              <a:gd name="connsiteX25262" fmla="*/ 9869442 w 12191954"/>
              <a:gd name="connsiteY25262" fmla="*/ 268288 h 4397375"/>
              <a:gd name="connsiteX25263" fmla="*/ 9867325 w 12191954"/>
              <a:gd name="connsiteY25263" fmla="*/ 277813 h 4397375"/>
              <a:gd name="connsiteX25264" fmla="*/ 9865738 w 12191954"/>
              <a:gd name="connsiteY25264" fmla="*/ 285222 h 4397375"/>
              <a:gd name="connsiteX25265" fmla="*/ 9862563 w 12191954"/>
              <a:gd name="connsiteY25265" fmla="*/ 290513 h 4397375"/>
              <a:gd name="connsiteX25266" fmla="*/ 9860975 w 12191954"/>
              <a:gd name="connsiteY25266" fmla="*/ 293159 h 4397375"/>
              <a:gd name="connsiteX25267" fmla="*/ 9859388 w 12191954"/>
              <a:gd name="connsiteY25267" fmla="*/ 294747 h 4397375"/>
              <a:gd name="connsiteX25268" fmla="*/ 9855154 w 12191954"/>
              <a:gd name="connsiteY25268" fmla="*/ 297922 h 4397375"/>
              <a:gd name="connsiteX25269" fmla="*/ 9850392 w 12191954"/>
              <a:gd name="connsiteY25269" fmla="*/ 299510 h 4397375"/>
              <a:gd name="connsiteX25270" fmla="*/ 9845630 w 12191954"/>
              <a:gd name="connsiteY25270" fmla="*/ 300039 h 4397375"/>
              <a:gd name="connsiteX25271" fmla="*/ 9840338 w 12191954"/>
              <a:gd name="connsiteY25271" fmla="*/ 299510 h 4397375"/>
              <a:gd name="connsiteX25272" fmla="*/ 9835046 w 12191954"/>
              <a:gd name="connsiteY25272" fmla="*/ 298980 h 4397375"/>
              <a:gd name="connsiteX25273" fmla="*/ 9829754 w 12191954"/>
              <a:gd name="connsiteY25273" fmla="*/ 297922 h 4397375"/>
              <a:gd name="connsiteX25274" fmla="*/ 9819171 w 12191954"/>
              <a:gd name="connsiteY25274" fmla="*/ 294747 h 4397375"/>
              <a:gd name="connsiteX25275" fmla="*/ 9810704 w 12191954"/>
              <a:gd name="connsiteY25275" fmla="*/ 293159 h 4397375"/>
              <a:gd name="connsiteX25276" fmla="*/ 9806471 w 12191954"/>
              <a:gd name="connsiteY25276" fmla="*/ 292630 h 4397375"/>
              <a:gd name="connsiteX25277" fmla="*/ 9802767 w 12191954"/>
              <a:gd name="connsiteY25277" fmla="*/ 293159 h 4397375"/>
              <a:gd name="connsiteX25278" fmla="*/ 9805942 w 12191954"/>
              <a:gd name="connsiteY25278" fmla="*/ 288397 h 4397375"/>
              <a:gd name="connsiteX25279" fmla="*/ 9808588 w 12191954"/>
              <a:gd name="connsiteY25279" fmla="*/ 284693 h 4397375"/>
              <a:gd name="connsiteX25280" fmla="*/ 9812292 w 12191954"/>
              <a:gd name="connsiteY25280" fmla="*/ 282576 h 4397375"/>
              <a:gd name="connsiteX25281" fmla="*/ 9816525 w 12191954"/>
              <a:gd name="connsiteY25281" fmla="*/ 280459 h 4397375"/>
              <a:gd name="connsiteX25282" fmla="*/ 9821288 w 12191954"/>
              <a:gd name="connsiteY25282" fmla="*/ 279401 h 4397375"/>
              <a:gd name="connsiteX25283" fmla="*/ 9826050 w 12191954"/>
              <a:gd name="connsiteY25283" fmla="*/ 278872 h 4397375"/>
              <a:gd name="connsiteX25284" fmla="*/ 9835575 w 12191954"/>
              <a:gd name="connsiteY25284" fmla="*/ 279401 h 4397375"/>
              <a:gd name="connsiteX25285" fmla="*/ 9845100 w 12191954"/>
              <a:gd name="connsiteY25285" fmla="*/ 279401 h 4397375"/>
              <a:gd name="connsiteX25286" fmla="*/ 9849863 w 12191954"/>
              <a:gd name="connsiteY25286" fmla="*/ 279401 h 4397375"/>
              <a:gd name="connsiteX25287" fmla="*/ 9854625 w 12191954"/>
              <a:gd name="connsiteY25287" fmla="*/ 278872 h 4397375"/>
              <a:gd name="connsiteX25288" fmla="*/ 9858330 w 12191954"/>
              <a:gd name="connsiteY25288" fmla="*/ 277813 h 4397375"/>
              <a:gd name="connsiteX25289" fmla="*/ 9862563 w 12191954"/>
              <a:gd name="connsiteY25289" fmla="*/ 275168 h 4397375"/>
              <a:gd name="connsiteX25290" fmla="*/ 9866267 w 12191954"/>
              <a:gd name="connsiteY25290" fmla="*/ 271992 h 4397375"/>
              <a:gd name="connsiteX25291" fmla="*/ 9118025 w 12191954"/>
              <a:gd name="connsiteY25291" fmla="*/ 268288 h 4397375"/>
              <a:gd name="connsiteX25292" fmla="*/ 9120142 w 12191954"/>
              <a:gd name="connsiteY25292" fmla="*/ 268288 h 4397375"/>
              <a:gd name="connsiteX25293" fmla="*/ 9123317 w 12191954"/>
              <a:gd name="connsiteY25293" fmla="*/ 268836 h 4397375"/>
              <a:gd name="connsiteX25294" fmla="*/ 9134429 w 12191954"/>
              <a:gd name="connsiteY25294" fmla="*/ 271573 h 4397375"/>
              <a:gd name="connsiteX25295" fmla="*/ 9137604 w 12191954"/>
              <a:gd name="connsiteY25295" fmla="*/ 271573 h 4397375"/>
              <a:gd name="connsiteX25296" fmla="*/ 9140779 w 12191954"/>
              <a:gd name="connsiteY25296" fmla="*/ 271573 h 4397375"/>
              <a:gd name="connsiteX25297" fmla="*/ 9142896 w 12191954"/>
              <a:gd name="connsiteY25297" fmla="*/ 271573 h 4397375"/>
              <a:gd name="connsiteX25298" fmla="*/ 9144484 w 12191954"/>
              <a:gd name="connsiteY25298" fmla="*/ 270478 h 4397375"/>
              <a:gd name="connsiteX25299" fmla="*/ 9145542 w 12191954"/>
              <a:gd name="connsiteY25299" fmla="*/ 279237 h 4397375"/>
              <a:gd name="connsiteX25300" fmla="*/ 9144484 w 12191954"/>
              <a:gd name="connsiteY25300" fmla="*/ 285805 h 4397375"/>
              <a:gd name="connsiteX25301" fmla="*/ 9143425 w 12191954"/>
              <a:gd name="connsiteY25301" fmla="*/ 290733 h 4397375"/>
              <a:gd name="connsiteX25302" fmla="*/ 9141838 w 12191954"/>
              <a:gd name="connsiteY25302" fmla="*/ 295111 h 4397375"/>
              <a:gd name="connsiteX25303" fmla="*/ 9139192 w 12191954"/>
              <a:gd name="connsiteY25303" fmla="*/ 297849 h 4397375"/>
              <a:gd name="connsiteX25304" fmla="*/ 9137075 w 12191954"/>
              <a:gd name="connsiteY25304" fmla="*/ 299491 h 4397375"/>
              <a:gd name="connsiteX25305" fmla="*/ 9133900 w 12191954"/>
              <a:gd name="connsiteY25305" fmla="*/ 300039 h 4397375"/>
              <a:gd name="connsiteX25306" fmla="*/ 9130725 w 12191954"/>
              <a:gd name="connsiteY25306" fmla="*/ 299491 h 4397375"/>
              <a:gd name="connsiteX25307" fmla="*/ 9127021 w 12191954"/>
              <a:gd name="connsiteY25307" fmla="*/ 298944 h 4397375"/>
              <a:gd name="connsiteX25308" fmla="*/ 9123317 w 12191954"/>
              <a:gd name="connsiteY25308" fmla="*/ 296754 h 4397375"/>
              <a:gd name="connsiteX25309" fmla="*/ 9120142 w 12191954"/>
              <a:gd name="connsiteY25309" fmla="*/ 295111 h 4397375"/>
              <a:gd name="connsiteX25310" fmla="*/ 9116967 w 12191954"/>
              <a:gd name="connsiteY25310" fmla="*/ 293469 h 4397375"/>
              <a:gd name="connsiteX25311" fmla="*/ 9112204 w 12191954"/>
              <a:gd name="connsiteY25311" fmla="*/ 288543 h 4397375"/>
              <a:gd name="connsiteX25312" fmla="*/ 9109558 w 12191954"/>
              <a:gd name="connsiteY25312" fmla="*/ 285805 h 4397375"/>
              <a:gd name="connsiteX25313" fmla="*/ 9109029 w 12191954"/>
              <a:gd name="connsiteY25313" fmla="*/ 283617 h 4397375"/>
              <a:gd name="connsiteX25314" fmla="*/ 9109029 w 12191954"/>
              <a:gd name="connsiteY25314" fmla="*/ 278689 h 4397375"/>
              <a:gd name="connsiteX25315" fmla="*/ 9110087 w 12191954"/>
              <a:gd name="connsiteY25315" fmla="*/ 274857 h 4397375"/>
              <a:gd name="connsiteX25316" fmla="*/ 9111675 w 12191954"/>
              <a:gd name="connsiteY25316" fmla="*/ 271573 h 4397375"/>
              <a:gd name="connsiteX25317" fmla="*/ 9113262 w 12191954"/>
              <a:gd name="connsiteY25317" fmla="*/ 269931 h 4397375"/>
              <a:gd name="connsiteX25318" fmla="*/ 9115379 w 12191954"/>
              <a:gd name="connsiteY25318" fmla="*/ 268836 h 4397375"/>
              <a:gd name="connsiteX25319" fmla="*/ 8059692 w 12191954"/>
              <a:gd name="connsiteY25319" fmla="*/ 268288 h 4397375"/>
              <a:gd name="connsiteX25320" fmla="*/ 8058092 w 12191954"/>
              <a:gd name="connsiteY25320" fmla="*/ 277813 h 4397375"/>
              <a:gd name="connsiteX25321" fmla="*/ 8055958 w 12191954"/>
              <a:gd name="connsiteY25321" fmla="*/ 285222 h 4397375"/>
              <a:gd name="connsiteX25322" fmla="*/ 8052758 w 12191954"/>
              <a:gd name="connsiteY25322" fmla="*/ 290513 h 4397375"/>
              <a:gd name="connsiteX25323" fmla="*/ 8051158 w 12191954"/>
              <a:gd name="connsiteY25323" fmla="*/ 293159 h 4397375"/>
              <a:gd name="connsiteX25324" fmla="*/ 8049558 w 12191954"/>
              <a:gd name="connsiteY25324" fmla="*/ 294747 h 4397375"/>
              <a:gd name="connsiteX25325" fmla="*/ 8045290 w 12191954"/>
              <a:gd name="connsiteY25325" fmla="*/ 297922 h 4397375"/>
              <a:gd name="connsiteX25326" fmla="*/ 8041023 w 12191954"/>
              <a:gd name="connsiteY25326" fmla="*/ 299510 h 4397375"/>
              <a:gd name="connsiteX25327" fmla="*/ 8035689 w 12191954"/>
              <a:gd name="connsiteY25327" fmla="*/ 300039 h 4397375"/>
              <a:gd name="connsiteX25328" fmla="*/ 8030889 w 12191954"/>
              <a:gd name="connsiteY25328" fmla="*/ 299510 h 4397375"/>
              <a:gd name="connsiteX25329" fmla="*/ 8025555 w 12191954"/>
              <a:gd name="connsiteY25329" fmla="*/ 298980 h 4397375"/>
              <a:gd name="connsiteX25330" fmla="*/ 8020221 w 12191954"/>
              <a:gd name="connsiteY25330" fmla="*/ 297922 h 4397375"/>
              <a:gd name="connsiteX25331" fmla="*/ 8009553 w 12191954"/>
              <a:gd name="connsiteY25331" fmla="*/ 294747 h 4397375"/>
              <a:gd name="connsiteX25332" fmla="*/ 8000485 w 12191954"/>
              <a:gd name="connsiteY25332" fmla="*/ 293159 h 4397375"/>
              <a:gd name="connsiteX25333" fmla="*/ 7996218 w 12191954"/>
              <a:gd name="connsiteY25333" fmla="*/ 292630 h 4397375"/>
              <a:gd name="connsiteX25334" fmla="*/ 7993017 w 12191954"/>
              <a:gd name="connsiteY25334" fmla="*/ 293159 h 4397375"/>
              <a:gd name="connsiteX25335" fmla="*/ 7995684 w 12191954"/>
              <a:gd name="connsiteY25335" fmla="*/ 288397 h 4397375"/>
              <a:gd name="connsiteX25336" fmla="*/ 7998885 w 12191954"/>
              <a:gd name="connsiteY25336" fmla="*/ 284693 h 4397375"/>
              <a:gd name="connsiteX25337" fmla="*/ 8002618 w 12191954"/>
              <a:gd name="connsiteY25337" fmla="*/ 282576 h 4397375"/>
              <a:gd name="connsiteX25338" fmla="*/ 8006886 w 12191954"/>
              <a:gd name="connsiteY25338" fmla="*/ 280459 h 4397375"/>
              <a:gd name="connsiteX25339" fmla="*/ 8011153 w 12191954"/>
              <a:gd name="connsiteY25339" fmla="*/ 279401 h 4397375"/>
              <a:gd name="connsiteX25340" fmla="*/ 8015953 w 12191954"/>
              <a:gd name="connsiteY25340" fmla="*/ 278872 h 4397375"/>
              <a:gd name="connsiteX25341" fmla="*/ 8025555 w 12191954"/>
              <a:gd name="connsiteY25341" fmla="*/ 279401 h 4397375"/>
              <a:gd name="connsiteX25342" fmla="*/ 8035689 w 12191954"/>
              <a:gd name="connsiteY25342" fmla="*/ 279401 h 4397375"/>
              <a:gd name="connsiteX25343" fmla="*/ 8040490 w 12191954"/>
              <a:gd name="connsiteY25343" fmla="*/ 279401 h 4397375"/>
              <a:gd name="connsiteX25344" fmla="*/ 8045290 w 12191954"/>
              <a:gd name="connsiteY25344" fmla="*/ 278872 h 4397375"/>
              <a:gd name="connsiteX25345" fmla="*/ 8049558 w 12191954"/>
              <a:gd name="connsiteY25345" fmla="*/ 277813 h 4397375"/>
              <a:gd name="connsiteX25346" fmla="*/ 8052758 w 12191954"/>
              <a:gd name="connsiteY25346" fmla="*/ 275167 h 4397375"/>
              <a:gd name="connsiteX25347" fmla="*/ 8056492 w 12191954"/>
              <a:gd name="connsiteY25347" fmla="*/ 271992 h 4397375"/>
              <a:gd name="connsiteX25348" fmla="*/ 7308147 w 12191954"/>
              <a:gd name="connsiteY25348" fmla="*/ 268288 h 4397375"/>
              <a:gd name="connsiteX25349" fmla="*/ 7311276 w 12191954"/>
              <a:gd name="connsiteY25349" fmla="*/ 268288 h 4397375"/>
              <a:gd name="connsiteX25350" fmla="*/ 7313363 w 12191954"/>
              <a:gd name="connsiteY25350" fmla="*/ 268836 h 4397375"/>
              <a:gd name="connsiteX25351" fmla="*/ 7324838 w 12191954"/>
              <a:gd name="connsiteY25351" fmla="*/ 271573 h 4397375"/>
              <a:gd name="connsiteX25352" fmla="*/ 7327968 w 12191954"/>
              <a:gd name="connsiteY25352" fmla="*/ 271573 h 4397375"/>
              <a:gd name="connsiteX25353" fmla="*/ 7330576 w 12191954"/>
              <a:gd name="connsiteY25353" fmla="*/ 271573 h 4397375"/>
              <a:gd name="connsiteX25354" fmla="*/ 7332663 w 12191954"/>
              <a:gd name="connsiteY25354" fmla="*/ 271573 h 4397375"/>
              <a:gd name="connsiteX25355" fmla="*/ 7335271 w 12191954"/>
              <a:gd name="connsiteY25355" fmla="*/ 270478 h 4397375"/>
              <a:gd name="connsiteX25356" fmla="*/ 7335792 w 12191954"/>
              <a:gd name="connsiteY25356" fmla="*/ 279237 h 4397375"/>
              <a:gd name="connsiteX25357" fmla="*/ 7335271 w 12191954"/>
              <a:gd name="connsiteY25357" fmla="*/ 285805 h 4397375"/>
              <a:gd name="connsiteX25358" fmla="*/ 7333706 w 12191954"/>
              <a:gd name="connsiteY25358" fmla="*/ 290733 h 4397375"/>
              <a:gd name="connsiteX25359" fmla="*/ 7332141 w 12191954"/>
              <a:gd name="connsiteY25359" fmla="*/ 295111 h 4397375"/>
              <a:gd name="connsiteX25360" fmla="*/ 7329533 w 12191954"/>
              <a:gd name="connsiteY25360" fmla="*/ 297849 h 4397375"/>
              <a:gd name="connsiteX25361" fmla="*/ 7326925 w 12191954"/>
              <a:gd name="connsiteY25361" fmla="*/ 299491 h 4397375"/>
              <a:gd name="connsiteX25362" fmla="*/ 7323795 w 12191954"/>
              <a:gd name="connsiteY25362" fmla="*/ 300039 h 4397375"/>
              <a:gd name="connsiteX25363" fmla="*/ 7320665 w 12191954"/>
              <a:gd name="connsiteY25363" fmla="*/ 299491 h 4397375"/>
              <a:gd name="connsiteX25364" fmla="*/ 7317536 w 12191954"/>
              <a:gd name="connsiteY25364" fmla="*/ 298944 h 4397375"/>
              <a:gd name="connsiteX25365" fmla="*/ 7313884 w 12191954"/>
              <a:gd name="connsiteY25365" fmla="*/ 296754 h 4397375"/>
              <a:gd name="connsiteX25366" fmla="*/ 7310233 w 12191954"/>
              <a:gd name="connsiteY25366" fmla="*/ 295111 h 4397375"/>
              <a:gd name="connsiteX25367" fmla="*/ 7307625 w 12191954"/>
              <a:gd name="connsiteY25367" fmla="*/ 293469 h 4397375"/>
              <a:gd name="connsiteX25368" fmla="*/ 7302409 w 12191954"/>
              <a:gd name="connsiteY25368" fmla="*/ 288543 h 4397375"/>
              <a:gd name="connsiteX25369" fmla="*/ 7300322 w 12191954"/>
              <a:gd name="connsiteY25369" fmla="*/ 285805 h 4397375"/>
              <a:gd name="connsiteX25370" fmla="*/ 7299279 w 12191954"/>
              <a:gd name="connsiteY25370" fmla="*/ 283616 h 4397375"/>
              <a:gd name="connsiteX25371" fmla="*/ 7299801 w 12191954"/>
              <a:gd name="connsiteY25371" fmla="*/ 278689 h 4397375"/>
              <a:gd name="connsiteX25372" fmla="*/ 7300322 w 12191954"/>
              <a:gd name="connsiteY25372" fmla="*/ 274857 h 4397375"/>
              <a:gd name="connsiteX25373" fmla="*/ 7302409 w 12191954"/>
              <a:gd name="connsiteY25373" fmla="*/ 271573 h 4397375"/>
              <a:gd name="connsiteX25374" fmla="*/ 7303974 w 12191954"/>
              <a:gd name="connsiteY25374" fmla="*/ 269930 h 4397375"/>
              <a:gd name="connsiteX25375" fmla="*/ 7306060 w 12191954"/>
              <a:gd name="connsiteY25375" fmla="*/ 268836 h 4397375"/>
              <a:gd name="connsiteX25376" fmla="*/ 7799871 w 12191954"/>
              <a:gd name="connsiteY25376" fmla="*/ 254000 h 4397375"/>
              <a:gd name="connsiteX25377" fmla="*/ 7812042 w 12191954"/>
              <a:gd name="connsiteY25377" fmla="*/ 265926 h 4397375"/>
              <a:gd name="connsiteX25378" fmla="*/ 7816804 w 12191954"/>
              <a:gd name="connsiteY25378" fmla="*/ 269179 h 4397375"/>
              <a:gd name="connsiteX25379" fmla="*/ 7820509 w 12191954"/>
              <a:gd name="connsiteY25379" fmla="*/ 271347 h 4397375"/>
              <a:gd name="connsiteX25380" fmla="*/ 7825271 w 12191954"/>
              <a:gd name="connsiteY25380" fmla="*/ 271888 h 4397375"/>
              <a:gd name="connsiteX25381" fmla="*/ 7830563 w 12191954"/>
              <a:gd name="connsiteY25381" fmla="*/ 271888 h 4397375"/>
              <a:gd name="connsiteX25382" fmla="*/ 7837971 w 12191954"/>
              <a:gd name="connsiteY25382" fmla="*/ 270263 h 4397375"/>
              <a:gd name="connsiteX25383" fmla="*/ 7846967 w 12191954"/>
              <a:gd name="connsiteY25383" fmla="*/ 268094 h 4397375"/>
              <a:gd name="connsiteX25384" fmla="*/ 7846967 w 12191954"/>
              <a:gd name="connsiteY25384" fmla="*/ 274058 h 4397375"/>
              <a:gd name="connsiteX25385" fmla="*/ 7845380 w 12191954"/>
              <a:gd name="connsiteY25385" fmla="*/ 280020 h 4397375"/>
              <a:gd name="connsiteX25386" fmla="*/ 7842734 w 12191954"/>
              <a:gd name="connsiteY25386" fmla="*/ 284898 h 4397375"/>
              <a:gd name="connsiteX25387" fmla="*/ 7839030 w 12191954"/>
              <a:gd name="connsiteY25387" fmla="*/ 289777 h 4397375"/>
              <a:gd name="connsiteX25388" fmla="*/ 7834796 w 12191954"/>
              <a:gd name="connsiteY25388" fmla="*/ 293571 h 4397375"/>
              <a:gd name="connsiteX25389" fmla="*/ 7830034 w 12191954"/>
              <a:gd name="connsiteY25389" fmla="*/ 295740 h 4397375"/>
              <a:gd name="connsiteX25390" fmla="*/ 7825271 w 12191954"/>
              <a:gd name="connsiteY25390" fmla="*/ 297908 h 4397375"/>
              <a:gd name="connsiteX25391" fmla="*/ 7819979 w 12191954"/>
              <a:gd name="connsiteY25391" fmla="*/ 298450 h 4397375"/>
              <a:gd name="connsiteX25392" fmla="*/ 7815217 w 12191954"/>
              <a:gd name="connsiteY25392" fmla="*/ 297908 h 4397375"/>
              <a:gd name="connsiteX25393" fmla="*/ 7810454 w 12191954"/>
              <a:gd name="connsiteY25393" fmla="*/ 296282 h 4397375"/>
              <a:gd name="connsiteX25394" fmla="*/ 7808338 w 12191954"/>
              <a:gd name="connsiteY25394" fmla="*/ 294656 h 4397375"/>
              <a:gd name="connsiteX25395" fmla="*/ 7806221 w 12191954"/>
              <a:gd name="connsiteY25395" fmla="*/ 293029 h 4397375"/>
              <a:gd name="connsiteX25396" fmla="*/ 7804633 w 12191954"/>
              <a:gd name="connsiteY25396" fmla="*/ 290861 h 4397375"/>
              <a:gd name="connsiteX25397" fmla="*/ 7802517 w 12191954"/>
              <a:gd name="connsiteY25397" fmla="*/ 288693 h 4397375"/>
              <a:gd name="connsiteX25398" fmla="*/ 7800929 w 12191954"/>
              <a:gd name="connsiteY25398" fmla="*/ 285441 h 4397375"/>
              <a:gd name="connsiteX25399" fmla="*/ 7799871 w 12191954"/>
              <a:gd name="connsiteY25399" fmla="*/ 282730 h 4397375"/>
              <a:gd name="connsiteX25400" fmla="*/ 7799342 w 12191954"/>
              <a:gd name="connsiteY25400" fmla="*/ 278936 h 4397375"/>
              <a:gd name="connsiteX25401" fmla="*/ 7798813 w 12191954"/>
              <a:gd name="connsiteY25401" fmla="*/ 274599 h 4397375"/>
              <a:gd name="connsiteX25402" fmla="*/ 7797754 w 12191954"/>
              <a:gd name="connsiteY25402" fmla="*/ 270263 h 4397375"/>
              <a:gd name="connsiteX25403" fmla="*/ 7798813 w 12191954"/>
              <a:gd name="connsiteY25403" fmla="*/ 265384 h 4397375"/>
              <a:gd name="connsiteX25404" fmla="*/ 5989067 w 12191954"/>
              <a:gd name="connsiteY25404" fmla="*/ 254000 h 4397375"/>
              <a:gd name="connsiteX25405" fmla="*/ 6002296 w 12191954"/>
              <a:gd name="connsiteY25405" fmla="*/ 265926 h 4397375"/>
              <a:gd name="connsiteX25406" fmla="*/ 6006000 w 12191954"/>
              <a:gd name="connsiteY25406" fmla="*/ 269179 h 4397375"/>
              <a:gd name="connsiteX25407" fmla="*/ 6010233 w 12191954"/>
              <a:gd name="connsiteY25407" fmla="*/ 271347 h 4397375"/>
              <a:gd name="connsiteX25408" fmla="*/ 6014466 w 12191954"/>
              <a:gd name="connsiteY25408" fmla="*/ 271888 h 4397375"/>
              <a:gd name="connsiteX25409" fmla="*/ 6019758 w 12191954"/>
              <a:gd name="connsiteY25409" fmla="*/ 271888 h 4397375"/>
              <a:gd name="connsiteX25410" fmla="*/ 6027165 w 12191954"/>
              <a:gd name="connsiteY25410" fmla="*/ 270263 h 4397375"/>
              <a:gd name="connsiteX25411" fmla="*/ 6037221 w 12191954"/>
              <a:gd name="connsiteY25411" fmla="*/ 268094 h 4397375"/>
              <a:gd name="connsiteX25412" fmla="*/ 6036691 w 12191954"/>
              <a:gd name="connsiteY25412" fmla="*/ 274057 h 4397375"/>
              <a:gd name="connsiteX25413" fmla="*/ 6034574 w 12191954"/>
              <a:gd name="connsiteY25413" fmla="*/ 280019 h 4397375"/>
              <a:gd name="connsiteX25414" fmla="*/ 6032457 w 12191954"/>
              <a:gd name="connsiteY25414" fmla="*/ 284898 h 4397375"/>
              <a:gd name="connsiteX25415" fmla="*/ 6028753 w 12191954"/>
              <a:gd name="connsiteY25415" fmla="*/ 289777 h 4397375"/>
              <a:gd name="connsiteX25416" fmla="*/ 6023991 w 12191954"/>
              <a:gd name="connsiteY25416" fmla="*/ 293571 h 4397375"/>
              <a:gd name="connsiteX25417" fmla="*/ 6019229 w 12191954"/>
              <a:gd name="connsiteY25417" fmla="*/ 295740 h 4397375"/>
              <a:gd name="connsiteX25418" fmla="*/ 6014466 w 12191954"/>
              <a:gd name="connsiteY25418" fmla="*/ 297908 h 4397375"/>
              <a:gd name="connsiteX25419" fmla="*/ 6009175 w 12191954"/>
              <a:gd name="connsiteY25419" fmla="*/ 298450 h 4397375"/>
              <a:gd name="connsiteX25420" fmla="*/ 6004412 w 12191954"/>
              <a:gd name="connsiteY25420" fmla="*/ 297908 h 4397375"/>
              <a:gd name="connsiteX25421" fmla="*/ 5999650 w 12191954"/>
              <a:gd name="connsiteY25421" fmla="*/ 296282 h 4397375"/>
              <a:gd name="connsiteX25422" fmla="*/ 5997533 w 12191954"/>
              <a:gd name="connsiteY25422" fmla="*/ 294656 h 4397375"/>
              <a:gd name="connsiteX25423" fmla="*/ 5995417 w 12191954"/>
              <a:gd name="connsiteY25423" fmla="*/ 293029 h 4397375"/>
              <a:gd name="connsiteX25424" fmla="*/ 5993830 w 12191954"/>
              <a:gd name="connsiteY25424" fmla="*/ 290861 h 4397375"/>
              <a:gd name="connsiteX25425" fmla="*/ 5991712 w 12191954"/>
              <a:gd name="connsiteY25425" fmla="*/ 288693 h 4397375"/>
              <a:gd name="connsiteX25426" fmla="*/ 5990655 w 12191954"/>
              <a:gd name="connsiteY25426" fmla="*/ 285441 h 4397375"/>
              <a:gd name="connsiteX25427" fmla="*/ 5989596 w 12191954"/>
              <a:gd name="connsiteY25427" fmla="*/ 282730 h 4397375"/>
              <a:gd name="connsiteX25428" fmla="*/ 5988538 w 12191954"/>
              <a:gd name="connsiteY25428" fmla="*/ 278935 h 4397375"/>
              <a:gd name="connsiteX25429" fmla="*/ 5988008 w 12191954"/>
              <a:gd name="connsiteY25429" fmla="*/ 274599 h 4397375"/>
              <a:gd name="connsiteX25430" fmla="*/ 5988008 w 12191954"/>
              <a:gd name="connsiteY25430" fmla="*/ 270263 h 4397375"/>
              <a:gd name="connsiteX25431" fmla="*/ 5988008 w 12191954"/>
              <a:gd name="connsiteY25431" fmla="*/ 265384 h 4397375"/>
              <a:gd name="connsiteX25432" fmla="*/ 6636234 w 12191954"/>
              <a:gd name="connsiteY25432" fmla="*/ 249238 h 4397375"/>
              <a:gd name="connsiteX25433" fmla="*/ 6665867 w 12191954"/>
              <a:gd name="connsiteY25433" fmla="*/ 249767 h 4397375"/>
              <a:gd name="connsiteX25434" fmla="*/ 6663221 w 12191954"/>
              <a:gd name="connsiteY25434" fmla="*/ 255588 h 4397375"/>
              <a:gd name="connsiteX25435" fmla="*/ 6659517 w 12191954"/>
              <a:gd name="connsiteY25435" fmla="*/ 261409 h 4397375"/>
              <a:gd name="connsiteX25436" fmla="*/ 6656342 w 12191954"/>
              <a:gd name="connsiteY25436" fmla="*/ 267759 h 4397375"/>
              <a:gd name="connsiteX25437" fmla="*/ 6653696 w 12191954"/>
              <a:gd name="connsiteY25437" fmla="*/ 273580 h 4397375"/>
              <a:gd name="connsiteX25438" fmla="*/ 6649992 w 12191954"/>
              <a:gd name="connsiteY25438" fmla="*/ 278872 h 4397375"/>
              <a:gd name="connsiteX25439" fmla="*/ 6645759 w 12191954"/>
              <a:gd name="connsiteY25439" fmla="*/ 283634 h 4397375"/>
              <a:gd name="connsiteX25440" fmla="*/ 6643642 w 12191954"/>
              <a:gd name="connsiteY25440" fmla="*/ 285222 h 4397375"/>
              <a:gd name="connsiteX25441" fmla="*/ 6640996 w 12191954"/>
              <a:gd name="connsiteY25441" fmla="*/ 286280 h 4397375"/>
              <a:gd name="connsiteX25442" fmla="*/ 6638880 w 12191954"/>
              <a:gd name="connsiteY25442" fmla="*/ 286809 h 4397375"/>
              <a:gd name="connsiteX25443" fmla="*/ 6635705 w 12191954"/>
              <a:gd name="connsiteY25443" fmla="*/ 287868 h 4397375"/>
              <a:gd name="connsiteX25444" fmla="*/ 6636763 w 12191954"/>
              <a:gd name="connsiteY25444" fmla="*/ 292630 h 4397375"/>
              <a:gd name="connsiteX25445" fmla="*/ 6638351 w 12191954"/>
              <a:gd name="connsiteY25445" fmla="*/ 295805 h 4397375"/>
              <a:gd name="connsiteX25446" fmla="*/ 6639938 w 12191954"/>
              <a:gd name="connsiteY25446" fmla="*/ 298451 h 4397375"/>
              <a:gd name="connsiteX25447" fmla="*/ 6643113 w 12191954"/>
              <a:gd name="connsiteY25447" fmla="*/ 299510 h 4397375"/>
              <a:gd name="connsiteX25448" fmla="*/ 6645230 w 12191954"/>
              <a:gd name="connsiteY25448" fmla="*/ 300039 h 4397375"/>
              <a:gd name="connsiteX25449" fmla="*/ 6648405 w 12191954"/>
              <a:gd name="connsiteY25449" fmla="*/ 300039 h 4397375"/>
              <a:gd name="connsiteX25450" fmla="*/ 6651051 w 12191954"/>
              <a:gd name="connsiteY25450" fmla="*/ 300039 h 4397375"/>
              <a:gd name="connsiteX25451" fmla="*/ 6654226 w 12191954"/>
              <a:gd name="connsiteY25451" fmla="*/ 300568 h 4397375"/>
              <a:gd name="connsiteX25452" fmla="*/ 6652638 w 12191954"/>
              <a:gd name="connsiteY25452" fmla="*/ 305330 h 4397375"/>
              <a:gd name="connsiteX25453" fmla="*/ 6650521 w 12191954"/>
              <a:gd name="connsiteY25453" fmla="*/ 310622 h 4397375"/>
              <a:gd name="connsiteX25454" fmla="*/ 6648934 w 12191954"/>
              <a:gd name="connsiteY25454" fmla="*/ 322792 h 4397375"/>
              <a:gd name="connsiteX25455" fmla="*/ 6647876 w 12191954"/>
              <a:gd name="connsiteY25455" fmla="*/ 336551 h 4397375"/>
              <a:gd name="connsiteX25456" fmla="*/ 6647876 w 12191954"/>
              <a:gd name="connsiteY25456" fmla="*/ 352426 h 4397375"/>
              <a:gd name="connsiteX25457" fmla="*/ 6641526 w 12191954"/>
              <a:gd name="connsiteY25457" fmla="*/ 348193 h 4397375"/>
              <a:gd name="connsiteX25458" fmla="*/ 6637821 w 12191954"/>
              <a:gd name="connsiteY25458" fmla="*/ 345547 h 4397375"/>
              <a:gd name="connsiteX25459" fmla="*/ 6634117 w 12191954"/>
              <a:gd name="connsiteY25459" fmla="*/ 345547 h 4397375"/>
              <a:gd name="connsiteX25460" fmla="*/ 6630942 w 12191954"/>
              <a:gd name="connsiteY25460" fmla="*/ 346605 h 4397375"/>
              <a:gd name="connsiteX25461" fmla="*/ 6624063 w 12191954"/>
              <a:gd name="connsiteY25461" fmla="*/ 349780 h 4397375"/>
              <a:gd name="connsiteX25462" fmla="*/ 6619301 w 12191954"/>
              <a:gd name="connsiteY25462" fmla="*/ 351368 h 4397375"/>
              <a:gd name="connsiteX25463" fmla="*/ 6611892 w 12191954"/>
              <a:gd name="connsiteY25463" fmla="*/ 352426 h 4397375"/>
              <a:gd name="connsiteX25464" fmla="*/ 6612421 w 12191954"/>
              <a:gd name="connsiteY25464" fmla="*/ 343959 h 4397375"/>
              <a:gd name="connsiteX25465" fmla="*/ 6614009 w 12191954"/>
              <a:gd name="connsiteY25465" fmla="*/ 337609 h 4397375"/>
              <a:gd name="connsiteX25466" fmla="*/ 6615067 w 12191954"/>
              <a:gd name="connsiteY25466" fmla="*/ 332318 h 4397375"/>
              <a:gd name="connsiteX25467" fmla="*/ 6616655 w 12191954"/>
              <a:gd name="connsiteY25467" fmla="*/ 328084 h 4397375"/>
              <a:gd name="connsiteX25468" fmla="*/ 6618771 w 12191954"/>
              <a:gd name="connsiteY25468" fmla="*/ 324380 h 4397375"/>
              <a:gd name="connsiteX25469" fmla="*/ 6620359 w 12191954"/>
              <a:gd name="connsiteY25469" fmla="*/ 321734 h 4397375"/>
              <a:gd name="connsiteX25470" fmla="*/ 6624063 w 12191954"/>
              <a:gd name="connsiteY25470" fmla="*/ 315384 h 4397375"/>
              <a:gd name="connsiteX25471" fmla="*/ 6625651 w 12191954"/>
              <a:gd name="connsiteY25471" fmla="*/ 313268 h 4397375"/>
              <a:gd name="connsiteX25472" fmla="*/ 6626709 w 12191954"/>
              <a:gd name="connsiteY25472" fmla="*/ 310093 h 4397375"/>
              <a:gd name="connsiteX25473" fmla="*/ 6628296 w 12191954"/>
              <a:gd name="connsiteY25473" fmla="*/ 306389 h 4397375"/>
              <a:gd name="connsiteX25474" fmla="*/ 6628826 w 12191954"/>
              <a:gd name="connsiteY25474" fmla="*/ 302685 h 4397375"/>
              <a:gd name="connsiteX25475" fmla="*/ 6628826 w 12191954"/>
              <a:gd name="connsiteY25475" fmla="*/ 297393 h 4397375"/>
              <a:gd name="connsiteX25476" fmla="*/ 6627238 w 12191954"/>
              <a:gd name="connsiteY25476" fmla="*/ 291043 h 4397375"/>
              <a:gd name="connsiteX25477" fmla="*/ 6626180 w 12191954"/>
              <a:gd name="connsiteY25477" fmla="*/ 283634 h 4397375"/>
              <a:gd name="connsiteX25478" fmla="*/ 6624063 w 12191954"/>
              <a:gd name="connsiteY25478" fmla="*/ 274638 h 4397375"/>
              <a:gd name="connsiteX25479" fmla="*/ 6625651 w 12191954"/>
              <a:gd name="connsiteY25479" fmla="*/ 275167 h 4397375"/>
              <a:gd name="connsiteX25480" fmla="*/ 6627238 w 12191954"/>
              <a:gd name="connsiteY25480" fmla="*/ 275696 h 4397375"/>
              <a:gd name="connsiteX25481" fmla="*/ 6628826 w 12191954"/>
              <a:gd name="connsiteY25481" fmla="*/ 275696 h 4397375"/>
              <a:gd name="connsiteX25482" fmla="*/ 6630413 w 12191954"/>
              <a:gd name="connsiteY25482" fmla="*/ 275167 h 4397375"/>
              <a:gd name="connsiteX25483" fmla="*/ 6632001 w 12191954"/>
              <a:gd name="connsiteY25483" fmla="*/ 273051 h 4397375"/>
              <a:gd name="connsiteX25484" fmla="*/ 6633588 w 12191954"/>
              <a:gd name="connsiteY25484" fmla="*/ 269876 h 4397375"/>
              <a:gd name="connsiteX25485" fmla="*/ 6634646 w 12191954"/>
              <a:gd name="connsiteY25485" fmla="*/ 265642 h 4397375"/>
              <a:gd name="connsiteX25486" fmla="*/ 6635176 w 12191954"/>
              <a:gd name="connsiteY25486" fmla="*/ 260350 h 4397375"/>
              <a:gd name="connsiteX25487" fmla="*/ 7619254 w 12191954"/>
              <a:gd name="connsiteY25487" fmla="*/ 214313 h 4397375"/>
              <a:gd name="connsiteX25488" fmla="*/ 7622336 w 12191954"/>
              <a:gd name="connsiteY25488" fmla="*/ 217517 h 4397375"/>
              <a:gd name="connsiteX25489" fmla="*/ 7624390 w 12191954"/>
              <a:gd name="connsiteY25489" fmla="*/ 222321 h 4397375"/>
              <a:gd name="connsiteX25490" fmla="*/ 7626445 w 12191954"/>
              <a:gd name="connsiteY25490" fmla="*/ 227659 h 4397375"/>
              <a:gd name="connsiteX25491" fmla="*/ 7627986 w 12191954"/>
              <a:gd name="connsiteY25491" fmla="*/ 234066 h 4397375"/>
              <a:gd name="connsiteX25492" fmla="*/ 7629013 w 12191954"/>
              <a:gd name="connsiteY25492" fmla="*/ 241006 h 4397375"/>
              <a:gd name="connsiteX25493" fmla="*/ 7630554 w 12191954"/>
              <a:gd name="connsiteY25493" fmla="*/ 249013 h 4397375"/>
              <a:gd name="connsiteX25494" fmla="*/ 7631067 w 12191954"/>
              <a:gd name="connsiteY25494" fmla="*/ 266097 h 4397375"/>
              <a:gd name="connsiteX25495" fmla="*/ 7629013 w 12191954"/>
              <a:gd name="connsiteY25495" fmla="*/ 269834 h 4397375"/>
              <a:gd name="connsiteX25496" fmla="*/ 7627472 w 12191954"/>
              <a:gd name="connsiteY25496" fmla="*/ 272503 h 4397375"/>
              <a:gd name="connsiteX25497" fmla="*/ 7625931 w 12191954"/>
              <a:gd name="connsiteY25497" fmla="*/ 274104 h 4397375"/>
              <a:gd name="connsiteX25498" fmla="*/ 7623877 w 12191954"/>
              <a:gd name="connsiteY25498" fmla="*/ 274638 h 4397375"/>
              <a:gd name="connsiteX25499" fmla="*/ 7622336 w 12191954"/>
              <a:gd name="connsiteY25499" fmla="*/ 274638 h 4397375"/>
              <a:gd name="connsiteX25500" fmla="*/ 7620795 w 12191954"/>
              <a:gd name="connsiteY25500" fmla="*/ 274104 h 4397375"/>
              <a:gd name="connsiteX25501" fmla="*/ 7617200 w 12191954"/>
              <a:gd name="connsiteY25501" fmla="*/ 270901 h 4397375"/>
              <a:gd name="connsiteX25502" fmla="*/ 7613091 w 12191954"/>
              <a:gd name="connsiteY25502" fmla="*/ 267165 h 4397375"/>
              <a:gd name="connsiteX25503" fmla="*/ 7611550 w 12191954"/>
              <a:gd name="connsiteY25503" fmla="*/ 266097 h 4397375"/>
              <a:gd name="connsiteX25504" fmla="*/ 7608469 w 12191954"/>
              <a:gd name="connsiteY25504" fmla="*/ 265029 h 4397375"/>
              <a:gd name="connsiteX25505" fmla="*/ 7606414 w 12191954"/>
              <a:gd name="connsiteY25505" fmla="*/ 263961 h 4397375"/>
              <a:gd name="connsiteX25506" fmla="*/ 7603333 w 12191954"/>
              <a:gd name="connsiteY25506" fmla="*/ 263961 h 4397375"/>
              <a:gd name="connsiteX25507" fmla="*/ 7599737 w 12191954"/>
              <a:gd name="connsiteY25507" fmla="*/ 264495 h 4397375"/>
              <a:gd name="connsiteX25508" fmla="*/ 7596142 w 12191954"/>
              <a:gd name="connsiteY25508" fmla="*/ 265563 h 4397375"/>
              <a:gd name="connsiteX25509" fmla="*/ 7597169 w 12191954"/>
              <a:gd name="connsiteY25509" fmla="*/ 261292 h 4397375"/>
              <a:gd name="connsiteX25510" fmla="*/ 7598710 w 12191954"/>
              <a:gd name="connsiteY25510" fmla="*/ 257555 h 4397375"/>
              <a:gd name="connsiteX25511" fmla="*/ 7600251 w 12191954"/>
              <a:gd name="connsiteY25511" fmla="*/ 255420 h 4397375"/>
              <a:gd name="connsiteX25512" fmla="*/ 7602305 w 12191954"/>
              <a:gd name="connsiteY25512" fmla="*/ 252751 h 4397375"/>
              <a:gd name="connsiteX25513" fmla="*/ 7604360 w 12191954"/>
              <a:gd name="connsiteY25513" fmla="*/ 251683 h 4397375"/>
              <a:gd name="connsiteX25514" fmla="*/ 7606928 w 12191954"/>
              <a:gd name="connsiteY25514" fmla="*/ 250615 h 4397375"/>
              <a:gd name="connsiteX25515" fmla="*/ 7611550 w 12191954"/>
              <a:gd name="connsiteY25515" fmla="*/ 248480 h 4397375"/>
              <a:gd name="connsiteX25516" fmla="*/ 7613605 w 12191954"/>
              <a:gd name="connsiteY25516" fmla="*/ 246344 h 4397375"/>
              <a:gd name="connsiteX25517" fmla="*/ 7616173 w 12191954"/>
              <a:gd name="connsiteY25517" fmla="*/ 244743 h 4397375"/>
              <a:gd name="connsiteX25518" fmla="*/ 7617714 w 12191954"/>
              <a:gd name="connsiteY25518" fmla="*/ 242074 h 4397375"/>
              <a:gd name="connsiteX25519" fmla="*/ 7618741 w 12191954"/>
              <a:gd name="connsiteY25519" fmla="*/ 238871 h 4397375"/>
              <a:gd name="connsiteX25520" fmla="*/ 7619768 w 12191954"/>
              <a:gd name="connsiteY25520" fmla="*/ 234599 h 4397375"/>
              <a:gd name="connsiteX25521" fmla="*/ 7620795 w 12191954"/>
              <a:gd name="connsiteY25521" fmla="*/ 229261 h 4397375"/>
              <a:gd name="connsiteX25522" fmla="*/ 7620795 w 12191954"/>
              <a:gd name="connsiteY25522" fmla="*/ 222321 h 4397375"/>
              <a:gd name="connsiteX25523" fmla="*/ 5810566 w 12191954"/>
              <a:gd name="connsiteY25523" fmla="*/ 214313 h 4397375"/>
              <a:gd name="connsiteX25524" fmla="*/ 5813788 w 12191954"/>
              <a:gd name="connsiteY25524" fmla="*/ 217517 h 4397375"/>
              <a:gd name="connsiteX25525" fmla="*/ 5815399 w 12191954"/>
              <a:gd name="connsiteY25525" fmla="*/ 222321 h 4397375"/>
              <a:gd name="connsiteX25526" fmla="*/ 5818084 w 12191954"/>
              <a:gd name="connsiteY25526" fmla="*/ 227659 h 4397375"/>
              <a:gd name="connsiteX25527" fmla="*/ 5819158 w 12191954"/>
              <a:gd name="connsiteY25527" fmla="*/ 234066 h 4397375"/>
              <a:gd name="connsiteX25528" fmla="*/ 5820231 w 12191954"/>
              <a:gd name="connsiteY25528" fmla="*/ 241006 h 4397375"/>
              <a:gd name="connsiteX25529" fmla="*/ 5821843 w 12191954"/>
              <a:gd name="connsiteY25529" fmla="*/ 249013 h 4397375"/>
              <a:gd name="connsiteX25530" fmla="*/ 5822917 w 12191954"/>
              <a:gd name="connsiteY25530" fmla="*/ 266097 h 4397375"/>
              <a:gd name="connsiteX25531" fmla="*/ 5820231 w 12191954"/>
              <a:gd name="connsiteY25531" fmla="*/ 269834 h 4397375"/>
              <a:gd name="connsiteX25532" fmla="*/ 5818621 w 12191954"/>
              <a:gd name="connsiteY25532" fmla="*/ 272503 h 4397375"/>
              <a:gd name="connsiteX25533" fmla="*/ 5817010 w 12191954"/>
              <a:gd name="connsiteY25533" fmla="*/ 274104 h 4397375"/>
              <a:gd name="connsiteX25534" fmla="*/ 5814862 w 12191954"/>
              <a:gd name="connsiteY25534" fmla="*/ 274638 h 4397375"/>
              <a:gd name="connsiteX25535" fmla="*/ 5813788 w 12191954"/>
              <a:gd name="connsiteY25535" fmla="*/ 274638 h 4397375"/>
              <a:gd name="connsiteX25536" fmla="*/ 5812178 w 12191954"/>
              <a:gd name="connsiteY25536" fmla="*/ 274104 h 4397375"/>
              <a:gd name="connsiteX25537" fmla="*/ 5808419 w 12191954"/>
              <a:gd name="connsiteY25537" fmla="*/ 270901 h 4397375"/>
              <a:gd name="connsiteX25538" fmla="*/ 5804123 w 12191954"/>
              <a:gd name="connsiteY25538" fmla="*/ 267165 h 4397375"/>
              <a:gd name="connsiteX25539" fmla="*/ 5801976 w 12191954"/>
              <a:gd name="connsiteY25539" fmla="*/ 266097 h 4397375"/>
              <a:gd name="connsiteX25540" fmla="*/ 5799292 w 12191954"/>
              <a:gd name="connsiteY25540" fmla="*/ 265029 h 4397375"/>
              <a:gd name="connsiteX25541" fmla="*/ 5796606 w 12191954"/>
              <a:gd name="connsiteY25541" fmla="*/ 263961 h 4397375"/>
              <a:gd name="connsiteX25542" fmla="*/ 5793385 w 12191954"/>
              <a:gd name="connsiteY25542" fmla="*/ 263961 h 4397375"/>
              <a:gd name="connsiteX25543" fmla="*/ 5789626 w 12191954"/>
              <a:gd name="connsiteY25543" fmla="*/ 264495 h 4397375"/>
              <a:gd name="connsiteX25544" fmla="*/ 5786405 w 12191954"/>
              <a:gd name="connsiteY25544" fmla="*/ 265562 h 4397375"/>
              <a:gd name="connsiteX25545" fmla="*/ 5787479 w 12191954"/>
              <a:gd name="connsiteY25545" fmla="*/ 261292 h 4397375"/>
              <a:gd name="connsiteX25546" fmla="*/ 5788553 w 12191954"/>
              <a:gd name="connsiteY25546" fmla="*/ 257555 h 4397375"/>
              <a:gd name="connsiteX25547" fmla="*/ 5790163 w 12191954"/>
              <a:gd name="connsiteY25547" fmla="*/ 255420 h 4397375"/>
              <a:gd name="connsiteX25548" fmla="*/ 5792848 w 12191954"/>
              <a:gd name="connsiteY25548" fmla="*/ 252750 h 4397375"/>
              <a:gd name="connsiteX25549" fmla="*/ 5794996 w 12191954"/>
              <a:gd name="connsiteY25549" fmla="*/ 251683 h 4397375"/>
              <a:gd name="connsiteX25550" fmla="*/ 5797681 w 12191954"/>
              <a:gd name="connsiteY25550" fmla="*/ 250615 h 4397375"/>
              <a:gd name="connsiteX25551" fmla="*/ 5802512 w 12191954"/>
              <a:gd name="connsiteY25551" fmla="*/ 248480 h 4397375"/>
              <a:gd name="connsiteX25552" fmla="*/ 5804662 w 12191954"/>
              <a:gd name="connsiteY25552" fmla="*/ 246344 h 4397375"/>
              <a:gd name="connsiteX25553" fmla="*/ 5806809 w 12191954"/>
              <a:gd name="connsiteY25553" fmla="*/ 244743 h 4397375"/>
              <a:gd name="connsiteX25554" fmla="*/ 5808419 w 12191954"/>
              <a:gd name="connsiteY25554" fmla="*/ 242073 h 4397375"/>
              <a:gd name="connsiteX25555" fmla="*/ 5810030 w 12191954"/>
              <a:gd name="connsiteY25555" fmla="*/ 238871 h 4397375"/>
              <a:gd name="connsiteX25556" fmla="*/ 5811641 w 12191954"/>
              <a:gd name="connsiteY25556" fmla="*/ 234599 h 4397375"/>
              <a:gd name="connsiteX25557" fmla="*/ 5811641 w 12191954"/>
              <a:gd name="connsiteY25557" fmla="*/ 229261 h 4397375"/>
              <a:gd name="connsiteX25558" fmla="*/ 5811641 w 12191954"/>
              <a:gd name="connsiteY25558" fmla="*/ 222321 h 4397375"/>
              <a:gd name="connsiteX25559" fmla="*/ 10947427 w 12191954"/>
              <a:gd name="connsiteY25559" fmla="*/ 139700 h 4397375"/>
              <a:gd name="connsiteX25560" fmla="*/ 10949029 w 12191954"/>
              <a:gd name="connsiteY25560" fmla="*/ 140229 h 4397375"/>
              <a:gd name="connsiteX25561" fmla="*/ 10951699 w 12191954"/>
              <a:gd name="connsiteY25561" fmla="*/ 140759 h 4397375"/>
              <a:gd name="connsiteX25562" fmla="*/ 10953301 w 12191954"/>
              <a:gd name="connsiteY25562" fmla="*/ 141817 h 4397375"/>
              <a:gd name="connsiteX25563" fmla="*/ 10956504 w 12191954"/>
              <a:gd name="connsiteY25563" fmla="*/ 144992 h 4397375"/>
              <a:gd name="connsiteX25564" fmla="*/ 10958640 w 12191954"/>
              <a:gd name="connsiteY25564" fmla="*/ 148696 h 4397375"/>
              <a:gd name="connsiteX25565" fmla="*/ 10961310 w 12191954"/>
              <a:gd name="connsiteY25565" fmla="*/ 154517 h 4397375"/>
              <a:gd name="connsiteX25566" fmla="*/ 10963980 w 12191954"/>
              <a:gd name="connsiteY25566" fmla="*/ 166159 h 4397375"/>
              <a:gd name="connsiteX25567" fmla="*/ 10967718 w 12191954"/>
              <a:gd name="connsiteY25567" fmla="*/ 177800 h 4397375"/>
              <a:gd name="connsiteX25568" fmla="*/ 10969854 w 12191954"/>
              <a:gd name="connsiteY25568" fmla="*/ 184150 h 4397375"/>
              <a:gd name="connsiteX25569" fmla="*/ 10971990 w 12191954"/>
              <a:gd name="connsiteY25569" fmla="*/ 188913 h 4397375"/>
              <a:gd name="connsiteX25570" fmla="*/ 10975194 w 12191954"/>
              <a:gd name="connsiteY25570" fmla="*/ 192088 h 4397375"/>
              <a:gd name="connsiteX25571" fmla="*/ 10976262 w 12191954"/>
              <a:gd name="connsiteY25571" fmla="*/ 193675 h 4397375"/>
              <a:gd name="connsiteX25572" fmla="*/ 10977864 w 12191954"/>
              <a:gd name="connsiteY25572" fmla="*/ 194733 h 4397375"/>
              <a:gd name="connsiteX25573" fmla="*/ 10980534 w 12191954"/>
              <a:gd name="connsiteY25573" fmla="*/ 195263 h 4397375"/>
              <a:gd name="connsiteX25574" fmla="*/ 10982136 w 12191954"/>
              <a:gd name="connsiteY25574" fmla="*/ 195263 h 4397375"/>
              <a:gd name="connsiteX25575" fmla="*/ 10984805 w 12191954"/>
              <a:gd name="connsiteY25575" fmla="*/ 195263 h 4397375"/>
              <a:gd name="connsiteX25576" fmla="*/ 10987475 w 12191954"/>
              <a:gd name="connsiteY25576" fmla="*/ 194204 h 4397375"/>
              <a:gd name="connsiteX25577" fmla="*/ 10985339 w 12191954"/>
              <a:gd name="connsiteY25577" fmla="*/ 205846 h 4397375"/>
              <a:gd name="connsiteX25578" fmla="*/ 10983737 w 12191954"/>
              <a:gd name="connsiteY25578" fmla="*/ 216430 h 4397375"/>
              <a:gd name="connsiteX25579" fmla="*/ 10983204 w 12191954"/>
              <a:gd name="connsiteY25579" fmla="*/ 226483 h 4397375"/>
              <a:gd name="connsiteX25580" fmla="*/ 10983204 w 12191954"/>
              <a:gd name="connsiteY25580" fmla="*/ 235479 h 4397375"/>
              <a:gd name="connsiteX25581" fmla="*/ 10983204 w 12191954"/>
              <a:gd name="connsiteY25581" fmla="*/ 243946 h 4397375"/>
              <a:gd name="connsiteX25582" fmla="*/ 10984805 w 12191954"/>
              <a:gd name="connsiteY25582" fmla="*/ 251354 h 4397375"/>
              <a:gd name="connsiteX25583" fmla="*/ 10986941 w 12191954"/>
              <a:gd name="connsiteY25583" fmla="*/ 266171 h 4397375"/>
              <a:gd name="connsiteX25584" fmla="*/ 10990679 w 12191954"/>
              <a:gd name="connsiteY25584" fmla="*/ 280459 h 4397375"/>
              <a:gd name="connsiteX25585" fmla="*/ 10993349 w 12191954"/>
              <a:gd name="connsiteY25585" fmla="*/ 296863 h 4397375"/>
              <a:gd name="connsiteX25586" fmla="*/ 10996553 w 12191954"/>
              <a:gd name="connsiteY25586" fmla="*/ 314325 h 4397375"/>
              <a:gd name="connsiteX25587" fmla="*/ 10997621 w 12191954"/>
              <a:gd name="connsiteY25587" fmla="*/ 324909 h 4397375"/>
              <a:gd name="connsiteX25588" fmla="*/ 10998155 w 12191954"/>
              <a:gd name="connsiteY25588" fmla="*/ 336551 h 4397375"/>
              <a:gd name="connsiteX25589" fmla="*/ 10993349 w 12191954"/>
              <a:gd name="connsiteY25589" fmla="*/ 333905 h 4397375"/>
              <a:gd name="connsiteX25590" fmla="*/ 10989077 w 12191954"/>
              <a:gd name="connsiteY25590" fmla="*/ 331788 h 4397375"/>
              <a:gd name="connsiteX25591" fmla="*/ 10985339 w 12191954"/>
              <a:gd name="connsiteY25591" fmla="*/ 328613 h 4397375"/>
              <a:gd name="connsiteX25592" fmla="*/ 10981602 w 12191954"/>
              <a:gd name="connsiteY25592" fmla="*/ 324909 h 4397375"/>
              <a:gd name="connsiteX25593" fmla="*/ 10978398 w 12191954"/>
              <a:gd name="connsiteY25593" fmla="*/ 321204 h 4397375"/>
              <a:gd name="connsiteX25594" fmla="*/ 10975728 w 12191954"/>
              <a:gd name="connsiteY25594" fmla="*/ 316442 h 4397375"/>
              <a:gd name="connsiteX25595" fmla="*/ 10972524 w 12191954"/>
              <a:gd name="connsiteY25595" fmla="*/ 311679 h 4397375"/>
              <a:gd name="connsiteX25596" fmla="*/ 10970388 w 12191954"/>
              <a:gd name="connsiteY25596" fmla="*/ 306917 h 4397375"/>
              <a:gd name="connsiteX25597" fmla="*/ 10966116 w 12191954"/>
              <a:gd name="connsiteY25597" fmla="*/ 294746 h 4397375"/>
              <a:gd name="connsiteX25598" fmla="*/ 10962378 w 12191954"/>
              <a:gd name="connsiteY25598" fmla="*/ 283104 h 4397375"/>
              <a:gd name="connsiteX25599" fmla="*/ 10960242 w 12191954"/>
              <a:gd name="connsiteY25599" fmla="*/ 269346 h 4397375"/>
              <a:gd name="connsiteX25600" fmla="*/ 10958106 w 12191954"/>
              <a:gd name="connsiteY25600" fmla="*/ 255059 h 4397375"/>
              <a:gd name="connsiteX25601" fmla="*/ 10954368 w 12191954"/>
              <a:gd name="connsiteY25601" fmla="*/ 225954 h 4397375"/>
              <a:gd name="connsiteX25602" fmla="*/ 10951165 w 12191954"/>
              <a:gd name="connsiteY25602" fmla="*/ 195792 h 4397375"/>
              <a:gd name="connsiteX25603" fmla="*/ 10949029 w 12191954"/>
              <a:gd name="connsiteY25603" fmla="*/ 181504 h 4397375"/>
              <a:gd name="connsiteX25604" fmla="*/ 10946893 w 12191954"/>
              <a:gd name="connsiteY25604" fmla="*/ 167218 h 4397375"/>
              <a:gd name="connsiteX25605" fmla="*/ 10943155 w 12191954"/>
              <a:gd name="connsiteY25605" fmla="*/ 154517 h 4397375"/>
              <a:gd name="connsiteX25606" fmla="*/ 10939417 w 12191954"/>
              <a:gd name="connsiteY25606" fmla="*/ 141817 h 4397375"/>
              <a:gd name="connsiteX25607" fmla="*/ 10942087 w 12191954"/>
              <a:gd name="connsiteY25607" fmla="*/ 140759 h 4397375"/>
              <a:gd name="connsiteX25608" fmla="*/ 10945291 w 12191954"/>
              <a:gd name="connsiteY25608" fmla="*/ 140229 h 4397375"/>
              <a:gd name="connsiteX25609" fmla="*/ 9138630 w 12191954"/>
              <a:gd name="connsiteY25609" fmla="*/ 139700 h 4397375"/>
              <a:gd name="connsiteX25610" fmla="*/ 9141264 w 12191954"/>
              <a:gd name="connsiteY25610" fmla="*/ 140231 h 4397375"/>
              <a:gd name="connsiteX25611" fmla="*/ 9142845 w 12191954"/>
              <a:gd name="connsiteY25611" fmla="*/ 140761 h 4397375"/>
              <a:gd name="connsiteX25612" fmla="*/ 9144425 w 12191954"/>
              <a:gd name="connsiteY25612" fmla="*/ 141822 h 4397375"/>
              <a:gd name="connsiteX25613" fmla="*/ 9147587 w 12191954"/>
              <a:gd name="connsiteY25613" fmla="*/ 145006 h 4397375"/>
              <a:gd name="connsiteX25614" fmla="*/ 9149694 w 12191954"/>
              <a:gd name="connsiteY25614" fmla="*/ 148718 h 4397375"/>
              <a:gd name="connsiteX25615" fmla="*/ 9152328 w 12191954"/>
              <a:gd name="connsiteY25615" fmla="*/ 154554 h 4397375"/>
              <a:gd name="connsiteX25616" fmla="*/ 9156016 w 12191954"/>
              <a:gd name="connsiteY25616" fmla="*/ 166224 h 4397375"/>
              <a:gd name="connsiteX25617" fmla="*/ 9158651 w 12191954"/>
              <a:gd name="connsiteY25617" fmla="*/ 177895 h 4397375"/>
              <a:gd name="connsiteX25618" fmla="*/ 9161285 w 12191954"/>
              <a:gd name="connsiteY25618" fmla="*/ 184261 h 4397375"/>
              <a:gd name="connsiteX25619" fmla="*/ 9162865 w 12191954"/>
              <a:gd name="connsiteY25619" fmla="*/ 189036 h 4397375"/>
              <a:gd name="connsiteX25620" fmla="*/ 9166026 w 12191954"/>
              <a:gd name="connsiteY25620" fmla="*/ 192218 h 4397375"/>
              <a:gd name="connsiteX25621" fmla="*/ 9167607 w 12191954"/>
              <a:gd name="connsiteY25621" fmla="*/ 193810 h 4397375"/>
              <a:gd name="connsiteX25622" fmla="*/ 9169188 w 12191954"/>
              <a:gd name="connsiteY25622" fmla="*/ 194871 h 4397375"/>
              <a:gd name="connsiteX25623" fmla="*/ 9171295 w 12191954"/>
              <a:gd name="connsiteY25623" fmla="*/ 195401 h 4397375"/>
              <a:gd name="connsiteX25624" fmla="*/ 9173402 w 12191954"/>
              <a:gd name="connsiteY25624" fmla="*/ 195401 h 4397375"/>
              <a:gd name="connsiteX25625" fmla="*/ 9176037 w 12191954"/>
              <a:gd name="connsiteY25625" fmla="*/ 195401 h 4397375"/>
              <a:gd name="connsiteX25626" fmla="*/ 9178144 w 12191954"/>
              <a:gd name="connsiteY25626" fmla="*/ 194340 h 4397375"/>
              <a:gd name="connsiteX25627" fmla="*/ 9176564 w 12191954"/>
              <a:gd name="connsiteY25627" fmla="*/ 205481 h 4397375"/>
              <a:gd name="connsiteX25628" fmla="*/ 9175510 w 12191954"/>
              <a:gd name="connsiteY25628" fmla="*/ 216090 h 4397375"/>
              <a:gd name="connsiteX25629" fmla="*/ 9173929 w 12191954"/>
              <a:gd name="connsiteY25629" fmla="*/ 225639 h 4397375"/>
              <a:gd name="connsiteX25630" fmla="*/ 9173929 w 12191954"/>
              <a:gd name="connsiteY25630" fmla="*/ 234657 h 4397375"/>
              <a:gd name="connsiteX25631" fmla="*/ 9174456 w 12191954"/>
              <a:gd name="connsiteY25631" fmla="*/ 242084 h 4397375"/>
              <a:gd name="connsiteX25632" fmla="*/ 9175510 w 12191954"/>
              <a:gd name="connsiteY25632" fmla="*/ 250041 h 4397375"/>
              <a:gd name="connsiteX25633" fmla="*/ 9177617 w 12191954"/>
              <a:gd name="connsiteY25633" fmla="*/ 264895 h 4397375"/>
              <a:gd name="connsiteX25634" fmla="*/ 9183413 w 12191954"/>
              <a:gd name="connsiteY25634" fmla="*/ 294072 h 4397375"/>
              <a:gd name="connsiteX25635" fmla="*/ 9186574 w 12191954"/>
              <a:gd name="connsiteY25635" fmla="*/ 310517 h 4397375"/>
              <a:gd name="connsiteX25636" fmla="*/ 9187628 w 12191954"/>
              <a:gd name="connsiteY25636" fmla="*/ 320065 h 4397375"/>
              <a:gd name="connsiteX25637" fmla="*/ 9188681 w 12191954"/>
              <a:gd name="connsiteY25637" fmla="*/ 330676 h 4397375"/>
              <a:gd name="connsiteX25638" fmla="*/ 9197111 w 12191954"/>
              <a:gd name="connsiteY25638" fmla="*/ 330145 h 4397375"/>
              <a:gd name="connsiteX25639" fmla="*/ 9205541 w 12191954"/>
              <a:gd name="connsiteY25639" fmla="*/ 330676 h 4397375"/>
              <a:gd name="connsiteX25640" fmla="*/ 9222400 w 12191954"/>
              <a:gd name="connsiteY25640" fmla="*/ 332798 h 4397375"/>
              <a:gd name="connsiteX25641" fmla="*/ 9238206 w 12191954"/>
              <a:gd name="connsiteY25641" fmla="*/ 334919 h 4397375"/>
              <a:gd name="connsiteX25642" fmla="*/ 9251904 w 12191954"/>
              <a:gd name="connsiteY25642" fmla="*/ 337041 h 4397375"/>
              <a:gd name="connsiteX25643" fmla="*/ 9247162 w 12191954"/>
              <a:gd name="connsiteY25643" fmla="*/ 340754 h 4397375"/>
              <a:gd name="connsiteX25644" fmla="*/ 9241367 w 12191954"/>
              <a:gd name="connsiteY25644" fmla="*/ 343938 h 4397375"/>
              <a:gd name="connsiteX25645" fmla="*/ 9235045 w 12191954"/>
              <a:gd name="connsiteY25645" fmla="*/ 347121 h 4397375"/>
              <a:gd name="connsiteX25646" fmla="*/ 9228195 w 12191954"/>
              <a:gd name="connsiteY25646" fmla="*/ 348712 h 4397375"/>
              <a:gd name="connsiteX25647" fmla="*/ 9221346 w 12191954"/>
              <a:gd name="connsiteY25647" fmla="*/ 350303 h 4397375"/>
              <a:gd name="connsiteX25648" fmla="*/ 9213444 w 12191954"/>
              <a:gd name="connsiteY25648" fmla="*/ 351364 h 4397375"/>
              <a:gd name="connsiteX25649" fmla="*/ 9206594 w 12191954"/>
              <a:gd name="connsiteY25649" fmla="*/ 351894 h 4397375"/>
              <a:gd name="connsiteX25650" fmla="*/ 9198692 w 12191954"/>
              <a:gd name="connsiteY25650" fmla="*/ 352425 h 4397375"/>
              <a:gd name="connsiteX25651" fmla="*/ 9183940 w 12191954"/>
              <a:gd name="connsiteY25651" fmla="*/ 351894 h 4397375"/>
              <a:gd name="connsiteX25652" fmla="*/ 9171295 w 12191954"/>
              <a:gd name="connsiteY25652" fmla="*/ 351364 h 4397375"/>
              <a:gd name="connsiteX25653" fmla="*/ 9151275 w 12191954"/>
              <a:gd name="connsiteY25653" fmla="*/ 348712 h 4397375"/>
              <a:gd name="connsiteX25654" fmla="*/ 9153382 w 12191954"/>
              <a:gd name="connsiteY25654" fmla="*/ 344468 h 4397375"/>
              <a:gd name="connsiteX25655" fmla="*/ 9156543 w 12191954"/>
              <a:gd name="connsiteY25655" fmla="*/ 341815 h 4397375"/>
              <a:gd name="connsiteX25656" fmla="*/ 9159704 w 12191954"/>
              <a:gd name="connsiteY25656" fmla="*/ 338632 h 4397375"/>
              <a:gd name="connsiteX25657" fmla="*/ 9163919 w 12191954"/>
              <a:gd name="connsiteY25657" fmla="*/ 336510 h 4397375"/>
              <a:gd name="connsiteX25658" fmla="*/ 9168134 w 12191954"/>
              <a:gd name="connsiteY25658" fmla="*/ 334388 h 4397375"/>
              <a:gd name="connsiteX25659" fmla="*/ 9172349 w 12191954"/>
              <a:gd name="connsiteY25659" fmla="*/ 333328 h 4397375"/>
              <a:gd name="connsiteX25660" fmla="*/ 9181305 w 12191954"/>
              <a:gd name="connsiteY25660" fmla="*/ 331737 h 4397375"/>
              <a:gd name="connsiteX25661" fmla="*/ 9177617 w 12191954"/>
              <a:gd name="connsiteY25661" fmla="*/ 328553 h 4397375"/>
              <a:gd name="connsiteX25662" fmla="*/ 9173929 w 12191954"/>
              <a:gd name="connsiteY25662" fmla="*/ 324840 h 4397375"/>
              <a:gd name="connsiteX25663" fmla="*/ 9171295 w 12191954"/>
              <a:gd name="connsiteY25663" fmla="*/ 321657 h 4397375"/>
              <a:gd name="connsiteX25664" fmla="*/ 9168134 w 12191954"/>
              <a:gd name="connsiteY25664" fmla="*/ 317413 h 4397375"/>
              <a:gd name="connsiteX25665" fmla="*/ 9165500 w 12191954"/>
              <a:gd name="connsiteY25665" fmla="*/ 313169 h 4397375"/>
              <a:gd name="connsiteX25666" fmla="*/ 9162865 w 12191954"/>
              <a:gd name="connsiteY25666" fmla="*/ 308395 h 4397375"/>
              <a:gd name="connsiteX25667" fmla="*/ 9158651 w 12191954"/>
              <a:gd name="connsiteY25667" fmla="*/ 298316 h 4397375"/>
              <a:gd name="connsiteX25668" fmla="*/ 9156016 w 12191954"/>
              <a:gd name="connsiteY25668" fmla="*/ 286645 h 4397375"/>
              <a:gd name="connsiteX25669" fmla="*/ 9152855 w 12191954"/>
              <a:gd name="connsiteY25669" fmla="*/ 274443 h 4397375"/>
              <a:gd name="connsiteX25670" fmla="*/ 9150221 w 12191954"/>
              <a:gd name="connsiteY25670" fmla="*/ 261712 h 4397375"/>
              <a:gd name="connsiteX25671" fmla="*/ 9148640 w 12191954"/>
              <a:gd name="connsiteY25671" fmla="*/ 248450 h 4397375"/>
              <a:gd name="connsiteX25672" fmla="*/ 9146006 w 12191954"/>
              <a:gd name="connsiteY25672" fmla="*/ 220334 h 4397375"/>
              <a:gd name="connsiteX25673" fmla="*/ 9142318 w 12191954"/>
              <a:gd name="connsiteY25673" fmla="*/ 192218 h 4397375"/>
              <a:gd name="connsiteX25674" fmla="*/ 9140211 w 12191954"/>
              <a:gd name="connsiteY25674" fmla="*/ 179486 h 4397375"/>
              <a:gd name="connsiteX25675" fmla="*/ 9138103 w 12191954"/>
              <a:gd name="connsiteY25675" fmla="*/ 166224 h 4397375"/>
              <a:gd name="connsiteX25676" fmla="*/ 9134415 w 12191954"/>
              <a:gd name="connsiteY25676" fmla="*/ 153493 h 4397375"/>
              <a:gd name="connsiteX25677" fmla="*/ 9131254 w 12191954"/>
              <a:gd name="connsiteY25677" fmla="*/ 141822 h 4397375"/>
              <a:gd name="connsiteX25678" fmla="*/ 9133888 w 12191954"/>
              <a:gd name="connsiteY25678" fmla="*/ 140761 h 4397375"/>
              <a:gd name="connsiteX25679" fmla="*/ 9136523 w 12191954"/>
              <a:gd name="connsiteY25679" fmla="*/ 140231 h 4397375"/>
              <a:gd name="connsiteX25680" fmla="*/ 10820852 w 12191954"/>
              <a:gd name="connsiteY25680" fmla="*/ 114300 h 4397375"/>
              <a:gd name="connsiteX25681" fmla="*/ 10831870 w 12191954"/>
              <a:gd name="connsiteY25681" fmla="*/ 125902 h 4397375"/>
              <a:gd name="connsiteX25682" fmla="*/ 10842889 w 12191954"/>
              <a:gd name="connsiteY25682" fmla="*/ 138032 h 4397375"/>
              <a:gd name="connsiteX25683" fmla="*/ 10848136 w 12191954"/>
              <a:gd name="connsiteY25683" fmla="*/ 144360 h 4397375"/>
              <a:gd name="connsiteX25684" fmla="*/ 10852858 w 12191954"/>
              <a:gd name="connsiteY25684" fmla="*/ 151744 h 4397375"/>
              <a:gd name="connsiteX25685" fmla="*/ 10857580 w 12191954"/>
              <a:gd name="connsiteY25685" fmla="*/ 159655 h 4397375"/>
              <a:gd name="connsiteX25686" fmla="*/ 10861253 w 12191954"/>
              <a:gd name="connsiteY25686" fmla="*/ 167565 h 4397375"/>
              <a:gd name="connsiteX25687" fmla="*/ 10865450 w 12191954"/>
              <a:gd name="connsiteY25687" fmla="*/ 177058 h 4397375"/>
              <a:gd name="connsiteX25688" fmla="*/ 10869123 w 12191954"/>
              <a:gd name="connsiteY25688" fmla="*/ 187078 h 4397375"/>
              <a:gd name="connsiteX25689" fmla="*/ 10872271 w 12191954"/>
              <a:gd name="connsiteY25689" fmla="*/ 197626 h 4397375"/>
              <a:gd name="connsiteX25690" fmla="*/ 10874895 w 12191954"/>
              <a:gd name="connsiteY25690" fmla="*/ 209755 h 4397375"/>
              <a:gd name="connsiteX25691" fmla="*/ 10876993 w 12191954"/>
              <a:gd name="connsiteY25691" fmla="*/ 223466 h 4397375"/>
              <a:gd name="connsiteX25692" fmla="*/ 10878567 w 12191954"/>
              <a:gd name="connsiteY25692" fmla="*/ 237178 h 4397375"/>
              <a:gd name="connsiteX25693" fmla="*/ 10879092 w 12191954"/>
              <a:gd name="connsiteY25693" fmla="*/ 252999 h 4397375"/>
              <a:gd name="connsiteX25694" fmla="*/ 10879092 w 12191954"/>
              <a:gd name="connsiteY25694" fmla="*/ 269876 h 4397375"/>
              <a:gd name="connsiteX25695" fmla="*/ 10872796 w 12191954"/>
              <a:gd name="connsiteY25695" fmla="*/ 262493 h 4397375"/>
              <a:gd name="connsiteX25696" fmla="*/ 10868074 w 12191954"/>
              <a:gd name="connsiteY25696" fmla="*/ 256691 h 4397375"/>
              <a:gd name="connsiteX25697" fmla="*/ 10863351 w 12191954"/>
              <a:gd name="connsiteY25697" fmla="*/ 253526 h 4397375"/>
              <a:gd name="connsiteX25698" fmla="*/ 10859679 w 12191954"/>
              <a:gd name="connsiteY25698" fmla="*/ 250362 h 4397375"/>
              <a:gd name="connsiteX25699" fmla="*/ 10855481 w 12191954"/>
              <a:gd name="connsiteY25699" fmla="*/ 247726 h 4397375"/>
              <a:gd name="connsiteX25700" fmla="*/ 10850759 w 12191954"/>
              <a:gd name="connsiteY25700" fmla="*/ 244034 h 4397375"/>
              <a:gd name="connsiteX25701" fmla="*/ 10844987 w 12191954"/>
              <a:gd name="connsiteY25701" fmla="*/ 238761 h 4397375"/>
              <a:gd name="connsiteX25702" fmla="*/ 10838166 w 12191954"/>
              <a:gd name="connsiteY25702" fmla="*/ 230849 h 4397375"/>
              <a:gd name="connsiteX25703" fmla="*/ 10839741 w 12191954"/>
              <a:gd name="connsiteY25703" fmla="*/ 217665 h 4397375"/>
              <a:gd name="connsiteX25704" fmla="*/ 10839741 w 12191954"/>
              <a:gd name="connsiteY25704" fmla="*/ 206591 h 4397375"/>
              <a:gd name="connsiteX25705" fmla="*/ 10839216 w 12191954"/>
              <a:gd name="connsiteY25705" fmla="*/ 196570 h 4397375"/>
              <a:gd name="connsiteX25706" fmla="*/ 10838166 w 12191954"/>
              <a:gd name="connsiteY25706" fmla="*/ 188133 h 4397375"/>
              <a:gd name="connsiteX25707" fmla="*/ 10835543 w 12191954"/>
              <a:gd name="connsiteY25707" fmla="*/ 180749 h 4397375"/>
              <a:gd name="connsiteX25708" fmla="*/ 10833444 w 12191954"/>
              <a:gd name="connsiteY25708" fmla="*/ 173366 h 4397375"/>
              <a:gd name="connsiteX25709" fmla="*/ 10830296 w 12191954"/>
              <a:gd name="connsiteY25709" fmla="*/ 167565 h 4397375"/>
              <a:gd name="connsiteX25710" fmla="*/ 10827148 w 12191954"/>
              <a:gd name="connsiteY25710" fmla="*/ 161763 h 4397375"/>
              <a:gd name="connsiteX25711" fmla="*/ 10821901 w 12191954"/>
              <a:gd name="connsiteY25711" fmla="*/ 151744 h 4397375"/>
              <a:gd name="connsiteX25712" fmla="*/ 10819802 w 12191954"/>
              <a:gd name="connsiteY25712" fmla="*/ 146470 h 4397375"/>
              <a:gd name="connsiteX25713" fmla="*/ 10818753 w 12191954"/>
              <a:gd name="connsiteY25713" fmla="*/ 141196 h 4397375"/>
              <a:gd name="connsiteX25714" fmla="*/ 10817179 w 12191954"/>
              <a:gd name="connsiteY25714" fmla="*/ 135923 h 4397375"/>
              <a:gd name="connsiteX25715" fmla="*/ 10817179 w 12191954"/>
              <a:gd name="connsiteY25715" fmla="*/ 129067 h 4397375"/>
              <a:gd name="connsiteX25716" fmla="*/ 10818753 w 12191954"/>
              <a:gd name="connsiteY25716" fmla="*/ 122211 h 4397375"/>
              <a:gd name="connsiteX25717" fmla="*/ 9010604 w 12191954"/>
              <a:gd name="connsiteY25717" fmla="*/ 114300 h 4397375"/>
              <a:gd name="connsiteX25718" fmla="*/ 9021187 w 12191954"/>
              <a:gd name="connsiteY25718" fmla="*/ 125902 h 4397375"/>
              <a:gd name="connsiteX25719" fmla="*/ 9032829 w 12191954"/>
              <a:gd name="connsiteY25719" fmla="*/ 138032 h 4397375"/>
              <a:gd name="connsiteX25720" fmla="*/ 9037592 w 12191954"/>
              <a:gd name="connsiteY25720" fmla="*/ 144360 h 4397375"/>
              <a:gd name="connsiteX25721" fmla="*/ 9042883 w 12191954"/>
              <a:gd name="connsiteY25721" fmla="*/ 151744 h 4397375"/>
              <a:gd name="connsiteX25722" fmla="*/ 9047117 w 12191954"/>
              <a:gd name="connsiteY25722" fmla="*/ 159655 h 4397375"/>
              <a:gd name="connsiteX25723" fmla="*/ 9051879 w 12191954"/>
              <a:gd name="connsiteY25723" fmla="*/ 167565 h 4397375"/>
              <a:gd name="connsiteX25724" fmla="*/ 9055054 w 12191954"/>
              <a:gd name="connsiteY25724" fmla="*/ 177058 h 4397375"/>
              <a:gd name="connsiteX25725" fmla="*/ 9058759 w 12191954"/>
              <a:gd name="connsiteY25725" fmla="*/ 187077 h 4397375"/>
              <a:gd name="connsiteX25726" fmla="*/ 9062463 w 12191954"/>
              <a:gd name="connsiteY25726" fmla="*/ 197625 h 4397375"/>
              <a:gd name="connsiteX25727" fmla="*/ 9064579 w 12191954"/>
              <a:gd name="connsiteY25727" fmla="*/ 209755 h 4397375"/>
              <a:gd name="connsiteX25728" fmla="*/ 9066696 w 12191954"/>
              <a:gd name="connsiteY25728" fmla="*/ 223466 h 4397375"/>
              <a:gd name="connsiteX25729" fmla="*/ 9068284 w 12191954"/>
              <a:gd name="connsiteY25729" fmla="*/ 237178 h 4397375"/>
              <a:gd name="connsiteX25730" fmla="*/ 9068813 w 12191954"/>
              <a:gd name="connsiteY25730" fmla="*/ 252999 h 4397375"/>
              <a:gd name="connsiteX25731" fmla="*/ 9069342 w 12191954"/>
              <a:gd name="connsiteY25731" fmla="*/ 269876 h 4397375"/>
              <a:gd name="connsiteX25732" fmla="*/ 9062992 w 12191954"/>
              <a:gd name="connsiteY25732" fmla="*/ 262492 h 4397375"/>
              <a:gd name="connsiteX25733" fmla="*/ 9057700 w 12191954"/>
              <a:gd name="connsiteY25733" fmla="*/ 256691 h 4397375"/>
              <a:gd name="connsiteX25734" fmla="*/ 9053467 w 12191954"/>
              <a:gd name="connsiteY25734" fmla="*/ 253526 h 4397375"/>
              <a:gd name="connsiteX25735" fmla="*/ 9049234 w 12191954"/>
              <a:gd name="connsiteY25735" fmla="*/ 250362 h 4397375"/>
              <a:gd name="connsiteX25736" fmla="*/ 9045000 w 12191954"/>
              <a:gd name="connsiteY25736" fmla="*/ 247726 h 4397375"/>
              <a:gd name="connsiteX25737" fmla="*/ 9040238 w 12191954"/>
              <a:gd name="connsiteY25737" fmla="*/ 244034 h 4397375"/>
              <a:gd name="connsiteX25738" fmla="*/ 9034946 w 12191954"/>
              <a:gd name="connsiteY25738" fmla="*/ 238760 h 4397375"/>
              <a:gd name="connsiteX25739" fmla="*/ 9028067 w 12191954"/>
              <a:gd name="connsiteY25739" fmla="*/ 230849 h 4397375"/>
              <a:gd name="connsiteX25740" fmla="*/ 9029125 w 12191954"/>
              <a:gd name="connsiteY25740" fmla="*/ 217665 h 4397375"/>
              <a:gd name="connsiteX25741" fmla="*/ 9029654 w 12191954"/>
              <a:gd name="connsiteY25741" fmla="*/ 206591 h 4397375"/>
              <a:gd name="connsiteX25742" fmla="*/ 9029125 w 12191954"/>
              <a:gd name="connsiteY25742" fmla="*/ 196570 h 4397375"/>
              <a:gd name="connsiteX25743" fmla="*/ 9027537 w 12191954"/>
              <a:gd name="connsiteY25743" fmla="*/ 188133 h 4397375"/>
              <a:gd name="connsiteX25744" fmla="*/ 9025421 w 12191954"/>
              <a:gd name="connsiteY25744" fmla="*/ 180749 h 4397375"/>
              <a:gd name="connsiteX25745" fmla="*/ 9022775 w 12191954"/>
              <a:gd name="connsiteY25745" fmla="*/ 173366 h 4397375"/>
              <a:gd name="connsiteX25746" fmla="*/ 9020129 w 12191954"/>
              <a:gd name="connsiteY25746" fmla="*/ 167565 h 4397375"/>
              <a:gd name="connsiteX25747" fmla="*/ 9017483 w 12191954"/>
              <a:gd name="connsiteY25747" fmla="*/ 161763 h 4397375"/>
              <a:gd name="connsiteX25748" fmla="*/ 9011133 w 12191954"/>
              <a:gd name="connsiteY25748" fmla="*/ 151744 h 4397375"/>
              <a:gd name="connsiteX25749" fmla="*/ 9009546 w 12191954"/>
              <a:gd name="connsiteY25749" fmla="*/ 146470 h 4397375"/>
              <a:gd name="connsiteX25750" fmla="*/ 9007958 w 12191954"/>
              <a:gd name="connsiteY25750" fmla="*/ 141196 h 4397375"/>
              <a:gd name="connsiteX25751" fmla="*/ 9007429 w 12191954"/>
              <a:gd name="connsiteY25751" fmla="*/ 135923 h 4397375"/>
              <a:gd name="connsiteX25752" fmla="*/ 9007429 w 12191954"/>
              <a:gd name="connsiteY25752" fmla="*/ 129067 h 4397375"/>
              <a:gd name="connsiteX25753" fmla="*/ 9007958 w 12191954"/>
              <a:gd name="connsiteY25753" fmla="*/ 122211 h 4397375"/>
              <a:gd name="connsiteX25754" fmla="*/ 8281761 w 12191954"/>
              <a:gd name="connsiteY25754" fmla="*/ 0 h 4397375"/>
              <a:gd name="connsiteX25755" fmla="*/ 8283878 w 12191954"/>
              <a:gd name="connsiteY25755" fmla="*/ 10054 h 4397375"/>
              <a:gd name="connsiteX25756" fmla="*/ 8286524 w 12191954"/>
              <a:gd name="connsiteY25756" fmla="*/ 18521 h 4397375"/>
              <a:gd name="connsiteX25757" fmla="*/ 8292874 w 12191954"/>
              <a:gd name="connsiteY25757" fmla="*/ 33867 h 4397375"/>
              <a:gd name="connsiteX25758" fmla="*/ 8296049 w 12191954"/>
              <a:gd name="connsiteY25758" fmla="*/ 42334 h 4397375"/>
              <a:gd name="connsiteX25759" fmla="*/ 8297637 w 12191954"/>
              <a:gd name="connsiteY25759" fmla="*/ 51858 h 4397375"/>
              <a:gd name="connsiteX25760" fmla="*/ 8298695 w 12191954"/>
              <a:gd name="connsiteY25760" fmla="*/ 57679 h 4397375"/>
              <a:gd name="connsiteX25761" fmla="*/ 8299754 w 12191954"/>
              <a:gd name="connsiteY25761" fmla="*/ 63500 h 4397375"/>
              <a:gd name="connsiteX25762" fmla="*/ 8299754 w 12191954"/>
              <a:gd name="connsiteY25762" fmla="*/ 70379 h 4397375"/>
              <a:gd name="connsiteX25763" fmla="*/ 8298695 w 12191954"/>
              <a:gd name="connsiteY25763" fmla="*/ 78317 h 4397375"/>
              <a:gd name="connsiteX25764" fmla="*/ 8300283 w 12191954"/>
              <a:gd name="connsiteY25764" fmla="*/ 80434 h 4397375"/>
              <a:gd name="connsiteX25765" fmla="*/ 8301341 w 12191954"/>
              <a:gd name="connsiteY25765" fmla="*/ 83079 h 4397375"/>
              <a:gd name="connsiteX25766" fmla="*/ 8302400 w 12191954"/>
              <a:gd name="connsiteY25766" fmla="*/ 84138 h 4397375"/>
              <a:gd name="connsiteX25767" fmla="*/ 8303458 w 12191954"/>
              <a:gd name="connsiteY25767" fmla="*/ 84667 h 4397375"/>
              <a:gd name="connsiteX25768" fmla="*/ 8305046 w 12191954"/>
              <a:gd name="connsiteY25768" fmla="*/ 84667 h 4397375"/>
              <a:gd name="connsiteX25769" fmla="*/ 8306633 w 12191954"/>
              <a:gd name="connsiteY25769" fmla="*/ 84667 h 4397375"/>
              <a:gd name="connsiteX25770" fmla="*/ 8310337 w 12191954"/>
              <a:gd name="connsiteY25770" fmla="*/ 83609 h 4397375"/>
              <a:gd name="connsiteX25771" fmla="*/ 8314571 w 12191954"/>
              <a:gd name="connsiteY25771" fmla="*/ 83079 h 4397375"/>
              <a:gd name="connsiteX25772" fmla="*/ 8316688 w 12191954"/>
              <a:gd name="connsiteY25772" fmla="*/ 83079 h 4397375"/>
              <a:gd name="connsiteX25773" fmla="*/ 8319334 w 12191954"/>
              <a:gd name="connsiteY25773" fmla="*/ 83609 h 4397375"/>
              <a:gd name="connsiteX25774" fmla="*/ 8321451 w 12191954"/>
              <a:gd name="connsiteY25774" fmla="*/ 84138 h 4397375"/>
              <a:gd name="connsiteX25775" fmla="*/ 8324096 w 12191954"/>
              <a:gd name="connsiteY25775" fmla="*/ 86255 h 4397375"/>
              <a:gd name="connsiteX25776" fmla="*/ 8326213 w 12191954"/>
              <a:gd name="connsiteY25776" fmla="*/ 88371 h 4397375"/>
              <a:gd name="connsiteX25777" fmla="*/ 8329388 w 12191954"/>
              <a:gd name="connsiteY25777" fmla="*/ 91546 h 4397375"/>
              <a:gd name="connsiteX25778" fmla="*/ 8328330 w 12191954"/>
              <a:gd name="connsiteY25778" fmla="*/ 85196 h 4397375"/>
              <a:gd name="connsiteX25779" fmla="*/ 8327272 w 12191954"/>
              <a:gd name="connsiteY25779" fmla="*/ 79904 h 4397375"/>
              <a:gd name="connsiteX25780" fmla="*/ 8326213 w 12191954"/>
              <a:gd name="connsiteY25780" fmla="*/ 75671 h 4397375"/>
              <a:gd name="connsiteX25781" fmla="*/ 8324626 w 12191954"/>
              <a:gd name="connsiteY25781" fmla="*/ 72496 h 4397375"/>
              <a:gd name="connsiteX25782" fmla="*/ 8321980 w 12191954"/>
              <a:gd name="connsiteY25782" fmla="*/ 69850 h 4397375"/>
              <a:gd name="connsiteX25783" fmla="*/ 8319863 w 12191954"/>
              <a:gd name="connsiteY25783" fmla="*/ 67733 h 4397375"/>
              <a:gd name="connsiteX25784" fmla="*/ 8315100 w 12191954"/>
              <a:gd name="connsiteY25784" fmla="*/ 63500 h 4397375"/>
              <a:gd name="connsiteX25785" fmla="*/ 8312454 w 12191954"/>
              <a:gd name="connsiteY25785" fmla="*/ 60854 h 4397375"/>
              <a:gd name="connsiteX25786" fmla="*/ 8310867 w 12191954"/>
              <a:gd name="connsiteY25786" fmla="*/ 58737 h 4397375"/>
              <a:gd name="connsiteX25787" fmla="*/ 8308221 w 12191954"/>
              <a:gd name="connsiteY25787" fmla="*/ 55562 h 4397375"/>
              <a:gd name="connsiteX25788" fmla="*/ 8307162 w 12191954"/>
              <a:gd name="connsiteY25788" fmla="*/ 51858 h 4397375"/>
              <a:gd name="connsiteX25789" fmla="*/ 8306104 w 12191954"/>
              <a:gd name="connsiteY25789" fmla="*/ 47625 h 4397375"/>
              <a:gd name="connsiteX25790" fmla="*/ 8305046 w 12191954"/>
              <a:gd name="connsiteY25790" fmla="*/ 41276 h 4397375"/>
              <a:gd name="connsiteX25791" fmla="*/ 8305046 w 12191954"/>
              <a:gd name="connsiteY25791" fmla="*/ 34926 h 4397375"/>
              <a:gd name="connsiteX25792" fmla="*/ 8305575 w 12191954"/>
              <a:gd name="connsiteY25792" fmla="*/ 26459 h 4397375"/>
              <a:gd name="connsiteX25793" fmla="*/ 8309808 w 12191954"/>
              <a:gd name="connsiteY25793" fmla="*/ 25400 h 4397375"/>
              <a:gd name="connsiteX25794" fmla="*/ 8313513 w 12191954"/>
              <a:gd name="connsiteY25794" fmla="*/ 24871 h 4397375"/>
              <a:gd name="connsiteX25795" fmla="*/ 8317217 w 12191954"/>
              <a:gd name="connsiteY25795" fmla="*/ 24871 h 4397375"/>
              <a:gd name="connsiteX25796" fmla="*/ 8320921 w 12191954"/>
              <a:gd name="connsiteY25796" fmla="*/ 25400 h 4397375"/>
              <a:gd name="connsiteX25797" fmla="*/ 8324626 w 12191954"/>
              <a:gd name="connsiteY25797" fmla="*/ 25930 h 4397375"/>
              <a:gd name="connsiteX25798" fmla="*/ 8327272 w 12191954"/>
              <a:gd name="connsiteY25798" fmla="*/ 27517 h 4397375"/>
              <a:gd name="connsiteX25799" fmla="*/ 8330447 w 12191954"/>
              <a:gd name="connsiteY25799" fmla="*/ 29105 h 4397375"/>
              <a:gd name="connsiteX25800" fmla="*/ 8333093 w 12191954"/>
              <a:gd name="connsiteY25800" fmla="*/ 31221 h 4397375"/>
              <a:gd name="connsiteX25801" fmla="*/ 8335739 w 12191954"/>
              <a:gd name="connsiteY25801" fmla="*/ 33867 h 4397375"/>
              <a:gd name="connsiteX25802" fmla="*/ 8337855 w 12191954"/>
              <a:gd name="connsiteY25802" fmla="*/ 37571 h 4397375"/>
              <a:gd name="connsiteX25803" fmla="*/ 8340501 w 12191954"/>
              <a:gd name="connsiteY25803" fmla="*/ 40747 h 4397375"/>
              <a:gd name="connsiteX25804" fmla="*/ 8342089 w 12191954"/>
              <a:gd name="connsiteY25804" fmla="*/ 44450 h 4397375"/>
              <a:gd name="connsiteX25805" fmla="*/ 8343677 w 12191954"/>
              <a:gd name="connsiteY25805" fmla="*/ 49212 h 4397375"/>
              <a:gd name="connsiteX25806" fmla="*/ 8345264 w 12191954"/>
              <a:gd name="connsiteY25806" fmla="*/ 54504 h 4397375"/>
              <a:gd name="connsiteX25807" fmla="*/ 8346852 w 12191954"/>
              <a:gd name="connsiteY25807" fmla="*/ 65617 h 4397375"/>
              <a:gd name="connsiteX25808" fmla="*/ 8347381 w 12191954"/>
              <a:gd name="connsiteY25808" fmla="*/ 73025 h 4397375"/>
              <a:gd name="connsiteX25809" fmla="*/ 8346852 w 12191954"/>
              <a:gd name="connsiteY25809" fmla="*/ 78846 h 4397375"/>
              <a:gd name="connsiteX25810" fmla="*/ 8346322 w 12191954"/>
              <a:gd name="connsiteY25810" fmla="*/ 83079 h 4397375"/>
              <a:gd name="connsiteX25811" fmla="*/ 8344735 w 12191954"/>
              <a:gd name="connsiteY25811" fmla="*/ 86784 h 4397375"/>
              <a:gd name="connsiteX25812" fmla="*/ 8342618 w 12191954"/>
              <a:gd name="connsiteY25812" fmla="*/ 88371 h 4397375"/>
              <a:gd name="connsiteX25813" fmla="*/ 8340501 w 12191954"/>
              <a:gd name="connsiteY25813" fmla="*/ 89959 h 4397375"/>
              <a:gd name="connsiteX25814" fmla="*/ 8337326 w 12191954"/>
              <a:gd name="connsiteY25814" fmla="*/ 90488 h 4397375"/>
              <a:gd name="connsiteX25815" fmla="*/ 8335209 w 12191954"/>
              <a:gd name="connsiteY25815" fmla="*/ 91546 h 4397375"/>
              <a:gd name="connsiteX25816" fmla="*/ 8335739 w 12191954"/>
              <a:gd name="connsiteY25816" fmla="*/ 96309 h 4397375"/>
              <a:gd name="connsiteX25817" fmla="*/ 8336268 w 12191954"/>
              <a:gd name="connsiteY25817" fmla="*/ 99484 h 4397375"/>
              <a:gd name="connsiteX25818" fmla="*/ 8337326 w 12191954"/>
              <a:gd name="connsiteY25818" fmla="*/ 102659 h 4397375"/>
              <a:gd name="connsiteX25819" fmla="*/ 8339443 w 12191954"/>
              <a:gd name="connsiteY25819" fmla="*/ 104246 h 4397375"/>
              <a:gd name="connsiteX25820" fmla="*/ 8341560 w 12191954"/>
              <a:gd name="connsiteY25820" fmla="*/ 105833 h 4397375"/>
              <a:gd name="connsiteX25821" fmla="*/ 8344206 w 12191954"/>
              <a:gd name="connsiteY25821" fmla="*/ 106362 h 4397375"/>
              <a:gd name="connsiteX25822" fmla="*/ 8346322 w 12191954"/>
              <a:gd name="connsiteY25822" fmla="*/ 106362 h 4397375"/>
              <a:gd name="connsiteX25823" fmla="*/ 8349498 w 12191954"/>
              <a:gd name="connsiteY25823" fmla="*/ 106362 h 4397375"/>
              <a:gd name="connsiteX25824" fmla="*/ 8361140 w 12191954"/>
              <a:gd name="connsiteY25824" fmla="*/ 103717 h 4397375"/>
              <a:gd name="connsiteX25825" fmla="*/ 8363786 w 12191954"/>
              <a:gd name="connsiteY25825" fmla="*/ 103187 h 4397375"/>
              <a:gd name="connsiteX25826" fmla="*/ 8366432 w 12191954"/>
              <a:gd name="connsiteY25826" fmla="*/ 103187 h 4397375"/>
              <a:gd name="connsiteX25827" fmla="*/ 8369078 w 12191954"/>
              <a:gd name="connsiteY25827" fmla="*/ 103717 h 4397375"/>
              <a:gd name="connsiteX25828" fmla="*/ 8370665 w 12191954"/>
              <a:gd name="connsiteY25828" fmla="*/ 104775 h 4397375"/>
              <a:gd name="connsiteX25829" fmla="*/ 8371194 w 12191954"/>
              <a:gd name="connsiteY25829" fmla="*/ 117475 h 4397375"/>
              <a:gd name="connsiteX25830" fmla="*/ 8372253 w 12191954"/>
              <a:gd name="connsiteY25830" fmla="*/ 127529 h 4397375"/>
              <a:gd name="connsiteX25831" fmla="*/ 8373840 w 12191954"/>
              <a:gd name="connsiteY25831" fmla="*/ 135996 h 4397375"/>
              <a:gd name="connsiteX25832" fmla="*/ 8375428 w 12191954"/>
              <a:gd name="connsiteY25832" fmla="*/ 142346 h 4397375"/>
              <a:gd name="connsiteX25833" fmla="*/ 8378603 w 12191954"/>
              <a:gd name="connsiteY25833" fmla="*/ 147109 h 4397375"/>
              <a:gd name="connsiteX25834" fmla="*/ 8381249 w 12191954"/>
              <a:gd name="connsiteY25834" fmla="*/ 150813 h 4397375"/>
              <a:gd name="connsiteX25835" fmla="*/ 8384424 w 12191954"/>
              <a:gd name="connsiteY25835" fmla="*/ 152401 h 4397375"/>
              <a:gd name="connsiteX25836" fmla="*/ 8388129 w 12191954"/>
              <a:gd name="connsiteY25836" fmla="*/ 152930 h 4397375"/>
              <a:gd name="connsiteX25837" fmla="*/ 8391832 w 12191954"/>
              <a:gd name="connsiteY25837" fmla="*/ 152401 h 4397375"/>
              <a:gd name="connsiteX25838" fmla="*/ 8396066 w 12191954"/>
              <a:gd name="connsiteY25838" fmla="*/ 151342 h 4397375"/>
              <a:gd name="connsiteX25839" fmla="*/ 8400829 w 12191954"/>
              <a:gd name="connsiteY25839" fmla="*/ 148696 h 4397375"/>
              <a:gd name="connsiteX25840" fmla="*/ 8405592 w 12191954"/>
              <a:gd name="connsiteY25840" fmla="*/ 146050 h 4397375"/>
              <a:gd name="connsiteX25841" fmla="*/ 8415646 w 12191954"/>
              <a:gd name="connsiteY25841" fmla="*/ 138642 h 4397375"/>
              <a:gd name="connsiteX25842" fmla="*/ 8426230 w 12191954"/>
              <a:gd name="connsiteY25842" fmla="*/ 131233 h 4397375"/>
              <a:gd name="connsiteX25843" fmla="*/ 8437343 w 12191954"/>
              <a:gd name="connsiteY25843" fmla="*/ 122767 h 4397375"/>
              <a:gd name="connsiteX25844" fmla="*/ 8443164 w 12191954"/>
              <a:gd name="connsiteY25844" fmla="*/ 119062 h 4397375"/>
              <a:gd name="connsiteX25845" fmla="*/ 8448456 w 12191954"/>
              <a:gd name="connsiteY25845" fmla="*/ 116417 h 4397375"/>
              <a:gd name="connsiteX25846" fmla="*/ 8453748 w 12191954"/>
              <a:gd name="connsiteY25846" fmla="*/ 113771 h 4397375"/>
              <a:gd name="connsiteX25847" fmla="*/ 8458511 w 12191954"/>
              <a:gd name="connsiteY25847" fmla="*/ 112712 h 4397375"/>
              <a:gd name="connsiteX25848" fmla="*/ 8463802 w 12191954"/>
              <a:gd name="connsiteY25848" fmla="*/ 111654 h 4397375"/>
              <a:gd name="connsiteX25849" fmla="*/ 8468566 w 12191954"/>
              <a:gd name="connsiteY25849" fmla="*/ 112183 h 4397375"/>
              <a:gd name="connsiteX25850" fmla="*/ 8473328 w 12191954"/>
              <a:gd name="connsiteY25850" fmla="*/ 113771 h 4397375"/>
              <a:gd name="connsiteX25851" fmla="*/ 8477562 w 12191954"/>
              <a:gd name="connsiteY25851" fmla="*/ 116946 h 4397375"/>
              <a:gd name="connsiteX25852" fmla="*/ 8481795 w 12191954"/>
              <a:gd name="connsiteY25852" fmla="*/ 121179 h 4397375"/>
              <a:gd name="connsiteX25853" fmla="*/ 8484970 w 12191954"/>
              <a:gd name="connsiteY25853" fmla="*/ 127529 h 4397375"/>
              <a:gd name="connsiteX25854" fmla="*/ 8488674 w 12191954"/>
              <a:gd name="connsiteY25854" fmla="*/ 135467 h 4397375"/>
              <a:gd name="connsiteX25855" fmla="*/ 8491850 w 12191954"/>
              <a:gd name="connsiteY25855" fmla="*/ 145521 h 4397375"/>
              <a:gd name="connsiteX25856" fmla="*/ 8493966 w 12191954"/>
              <a:gd name="connsiteY25856" fmla="*/ 157163 h 4397375"/>
              <a:gd name="connsiteX25857" fmla="*/ 8495554 w 12191954"/>
              <a:gd name="connsiteY25857" fmla="*/ 171450 h 4397375"/>
              <a:gd name="connsiteX25858" fmla="*/ 8502434 w 12191954"/>
              <a:gd name="connsiteY25858" fmla="*/ 169862 h 4397375"/>
              <a:gd name="connsiteX25859" fmla="*/ 8508254 w 12191954"/>
              <a:gd name="connsiteY25859" fmla="*/ 168804 h 4397375"/>
              <a:gd name="connsiteX25860" fmla="*/ 8514076 w 12191954"/>
              <a:gd name="connsiteY25860" fmla="*/ 168804 h 4397375"/>
              <a:gd name="connsiteX25861" fmla="*/ 8518838 w 12191954"/>
              <a:gd name="connsiteY25861" fmla="*/ 170392 h 4397375"/>
              <a:gd name="connsiteX25862" fmla="*/ 8523602 w 12191954"/>
              <a:gd name="connsiteY25862" fmla="*/ 172508 h 4397375"/>
              <a:gd name="connsiteX25863" fmla="*/ 8527835 w 12191954"/>
              <a:gd name="connsiteY25863" fmla="*/ 175154 h 4397375"/>
              <a:gd name="connsiteX25864" fmla="*/ 8532068 w 12191954"/>
              <a:gd name="connsiteY25864" fmla="*/ 178329 h 4397375"/>
              <a:gd name="connsiteX25865" fmla="*/ 8536302 w 12191954"/>
              <a:gd name="connsiteY25865" fmla="*/ 182562 h 4397375"/>
              <a:gd name="connsiteX25866" fmla="*/ 8539477 w 12191954"/>
              <a:gd name="connsiteY25866" fmla="*/ 186796 h 4397375"/>
              <a:gd name="connsiteX25867" fmla="*/ 8542652 w 12191954"/>
              <a:gd name="connsiteY25867" fmla="*/ 191558 h 4397375"/>
              <a:gd name="connsiteX25868" fmla="*/ 8549002 w 12191954"/>
              <a:gd name="connsiteY25868" fmla="*/ 202142 h 4397375"/>
              <a:gd name="connsiteX25869" fmla="*/ 8561703 w 12191954"/>
              <a:gd name="connsiteY25869" fmla="*/ 223837 h 4397375"/>
              <a:gd name="connsiteX25870" fmla="*/ 8563290 w 12191954"/>
              <a:gd name="connsiteY25870" fmla="*/ 222250 h 4397375"/>
              <a:gd name="connsiteX25871" fmla="*/ 8564349 w 12191954"/>
              <a:gd name="connsiteY25871" fmla="*/ 220662 h 4397375"/>
              <a:gd name="connsiteX25872" fmla="*/ 8566995 w 12191954"/>
              <a:gd name="connsiteY25872" fmla="*/ 216430 h 4397375"/>
              <a:gd name="connsiteX25873" fmla="*/ 8568054 w 12191954"/>
              <a:gd name="connsiteY25873" fmla="*/ 214313 h 4397375"/>
              <a:gd name="connsiteX25874" fmla="*/ 8570170 w 12191954"/>
              <a:gd name="connsiteY25874" fmla="*/ 212196 h 4397375"/>
              <a:gd name="connsiteX25875" fmla="*/ 8571758 w 12191954"/>
              <a:gd name="connsiteY25875" fmla="*/ 211138 h 4397375"/>
              <a:gd name="connsiteX25876" fmla="*/ 8573345 w 12191954"/>
              <a:gd name="connsiteY25876" fmla="*/ 211138 h 4397375"/>
              <a:gd name="connsiteX25877" fmla="*/ 8573874 w 12191954"/>
              <a:gd name="connsiteY25877" fmla="*/ 205317 h 4397375"/>
              <a:gd name="connsiteX25878" fmla="*/ 8573345 w 12191954"/>
              <a:gd name="connsiteY25878" fmla="*/ 201084 h 4397375"/>
              <a:gd name="connsiteX25879" fmla="*/ 8572816 w 12191954"/>
              <a:gd name="connsiteY25879" fmla="*/ 198438 h 4397375"/>
              <a:gd name="connsiteX25880" fmla="*/ 8571228 w 12191954"/>
              <a:gd name="connsiteY25880" fmla="*/ 196850 h 4397375"/>
              <a:gd name="connsiteX25881" fmla="*/ 8569112 w 12191954"/>
              <a:gd name="connsiteY25881" fmla="*/ 196321 h 4397375"/>
              <a:gd name="connsiteX25882" fmla="*/ 8566995 w 12191954"/>
              <a:gd name="connsiteY25882" fmla="*/ 196850 h 4397375"/>
              <a:gd name="connsiteX25883" fmla="*/ 8561703 w 12191954"/>
              <a:gd name="connsiteY25883" fmla="*/ 197909 h 4397375"/>
              <a:gd name="connsiteX25884" fmla="*/ 8556411 w 12191954"/>
              <a:gd name="connsiteY25884" fmla="*/ 199496 h 4397375"/>
              <a:gd name="connsiteX25885" fmla="*/ 8554294 w 12191954"/>
              <a:gd name="connsiteY25885" fmla="*/ 199496 h 4397375"/>
              <a:gd name="connsiteX25886" fmla="*/ 8552178 w 12191954"/>
              <a:gd name="connsiteY25886" fmla="*/ 198438 h 4397375"/>
              <a:gd name="connsiteX25887" fmla="*/ 8551119 w 12191954"/>
              <a:gd name="connsiteY25887" fmla="*/ 197379 h 4397375"/>
              <a:gd name="connsiteX25888" fmla="*/ 8549532 w 12191954"/>
              <a:gd name="connsiteY25888" fmla="*/ 194733 h 4397375"/>
              <a:gd name="connsiteX25889" fmla="*/ 8549002 w 12191954"/>
              <a:gd name="connsiteY25889" fmla="*/ 190500 h 4397375"/>
              <a:gd name="connsiteX25890" fmla="*/ 8549532 w 12191954"/>
              <a:gd name="connsiteY25890" fmla="*/ 185208 h 4397375"/>
              <a:gd name="connsiteX25891" fmla="*/ 8550590 w 12191954"/>
              <a:gd name="connsiteY25891" fmla="*/ 176212 h 4397375"/>
              <a:gd name="connsiteX25892" fmla="*/ 8551119 w 12191954"/>
              <a:gd name="connsiteY25892" fmla="*/ 169862 h 4397375"/>
              <a:gd name="connsiteX25893" fmla="*/ 8552178 w 12191954"/>
              <a:gd name="connsiteY25893" fmla="*/ 165629 h 4397375"/>
              <a:gd name="connsiteX25894" fmla="*/ 8553236 w 12191954"/>
              <a:gd name="connsiteY25894" fmla="*/ 162454 h 4397375"/>
              <a:gd name="connsiteX25895" fmla="*/ 8555352 w 12191954"/>
              <a:gd name="connsiteY25895" fmla="*/ 160867 h 4397375"/>
              <a:gd name="connsiteX25896" fmla="*/ 8556411 w 12191954"/>
              <a:gd name="connsiteY25896" fmla="*/ 160867 h 4397375"/>
              <a:gd name="connsiteX25897" fmla="*/ 8558528 w 12191954"/>
              <a:gd name="connsiteY25897" fmla="*/ 161397 h 4397375"/>
              <a:gd name="connsiteX25898" fmla="*/ 8560644 w 12191954"/>
              <a:gd name="connsiteY25898" fmla="*/ 162454 h 4397375"/>
              <a:gd name="connsiteX25899" fmla="*/ 8564349 w 12191954"/>
              <a:gd name="connsiteY25899" fmla="*/ 165100 h 4397375"/>
              <a:gd name="connsiteX25900" fmla="*/ 8566995 w 12191954"/>
              <a:gd name="connsiteY25900" fmla="*/ 166687 h 4397375"/>
              <a:gd name="connsiteX25901" fmla="*/ 8569112 w 12191954"/>
              <a:gd name="connsiteY25901" fmla="*/ 167217 h 4397375"/>
              <a:gd name="connsiteX25902" fmla="*/ 8571758 w 12191954"/>
              <a:gd name="connsiteY25902" fmla="*/ 167217 h 4397375"/>
              <a:gd name="connsiteX25903" fmla="*/ 8574933 w 12191954"/>
              <a:gd name="connsiteY25903" fmla="*/ 166158 h 4397375"/>
              <a:gd name="connsiteX25904" fmla="*/ 8577050 w 12191954"/>
              <a:gd name="connsiteY25904" fmla="*/ 163512 h 4397375"/>
              <a:gd name="connsiteX25905" fmla="*/ 8580224 w 12191954"/>
              <a:gd name="connsiteY25905" fmla="*/ 159809 h 4397375"/>
              <a:gd name="connsiteX25906" fmla="*/ 8580754 w 12191954"/>
              <a:gd name="connsiteY25906" fmla="*/ 175154 h 4397375"/>
              <a:gd name="connsiteX25907" fmla="*/ 8581812 w 12191954"/>
              <a:gd name="connsiteY25907" fmla="*/ 189442 h 4397375"/>
              <a:gd name="connsiteX25908" fmla="*/ 8583400 w 12191954"/>
              <a:gd name="connsiteY25908" fmla="*/ 202142 h 4397375"/>
              <a:gd name="connsiteX25909" fmla="*/ 8586046 w 12191954"/>
              <a:gd name="connsiteY25909" fmla="*/ 214313 h 4397375"/>
              <a:gd name="connsiteX25910" fmla="*/ 8588692 w 12191954"/>
              <a:gd name="connsiteY25910" fmla="*/ 224896 h 4397375"/>
              <a:gd name="connsiteX25911" fmla="*/ 8591867 w 12191954"/>
              <a:gd name="connsiteY25911" fmla="*/ 234421 h 4397375"/>
              <a:gd name="connsiteX25912" fmla="*/ 8596100 w 12191954"/>
              <a:gd name="connsiteY25912" fmla="*/ 242358 h 4397375"/>
              <a:gd name="connsiteX25913" fmla="*/ 8600334 w 12191954"/>
              <a:gd name="connsiteY25913" fmla="*/ 250296 h 4397375"/>
              <a:gd name="connsiteX25914" fmla="*/ 8605096 w 12191954"/>
              <a:gd name="connsiteY25914" fmla="*/ 256646 h 4397375"/>
              <a:gd name="connsiteX25915" fmla="*/ 8610388 w 12191954"/>
              <a:gd name="connsiteY25915" fmla="*/ 261938 h 4397375"/>
              <a:gd name="connsiteX25916" fmla="*/ 8616210 w 12191954"/>
              <a:gd name="connsiteY25916" fmla="*/ 266700 h 4397375"/>
              <a:gd name="connsiteX25917" fmla="*/ 8622031 w 12191954"/>
              <a:gd name="connsiteY25917" fmla="*/ 270405 h 4397375"/>
              <a:gd name="connsiteX25918" fmla="*/ 8628910 w 12191954"/>
              <a:gd name="connsiteY25918" fmla="*/ 273580 h 4397375"/>
              <a:gd name="connsiteX25919" fmla="*/ 8635790 w 12191954"/>
              <a:gd name="connsiteY25919" fmla="*/ 275167 h 4397375"/>
              <a:gd name="connsiteX25920" fmla="*/ 8643728 w 12191954"/>
              <a:gd name="connsiteY25920" fmla="*/ 276226 h 4397375"/>
              <a:gd name="connsiteX25921" fmla="*/ 8651136 w 12191954"/>
              <a:gd name="connsiteY25921" fmla="*/ 276755 h 4397375"/>
              <a:gd name="connsiteX25922" fmla="*/ 8651136 w 12191954"/>
              <a:gd name="connsiteY25922" fmla="*/ 267759 h 4397375"/>
              <a:gd name="connsiteX25923" fmla="*/ 8651136 w 12191954"/>
              <a:gd name="connsiteY25923" fmla="*/ 259292 h 4397375"/>
              <a:gd name="connsiteX25924" fmla="*/ 8650078 w 12191954"/>
              <a:gd name="connsiteY25924" fmla="*/ 251883 h 4397375"/>
              <a:gd name="connsiteX25925" fmla="*/ 8649020 w 12191954"/>
              <a:gd name="connsiteY25925" fmla="*/ 246062 h 4397375"/>
              <a:gd name="connsiteX25926" fmla="*/ 8647432 w 12191954"/>
              <a:gd name="connsiteY25926" fmla="*/ 240771 h 4397375"/>
              <a:gd name="connsiteX25927" fmla="*/ 8645315 w 12191954"/>
              <a:gd name="connsiteY25927" fmla="*/ 236008 h 4397375"/>
              <a:gd name="connsiteX25928" fmla="*/ 8641082 w 12191954"/>
              <a:gd name="connsiteY25928" fmla="*/ 227012 h 4397375"/>
              <a:gd name="connsiteX25929" fmla="*/ 8636848 w 12191954"/>
              <a:gd name="connsiteY25929" fmla="*/ 219604 h 4397375"/>
              <a:gd name="connsiteX25930" fmla="*/ 8632614 w 12191954"/>
              <a:gd name="connsiteY25930" fmla="*/ 210609 h 4397375"/>
              <a:gd name="connsiteX25931" fmla="*/ 8631027 w 12191954"/>
              <a:gd name="connsiteY25931" fmla="*/ 205317 h 4397375"/>
              <a:gd name="connsiteX25932" fmla="*/ 8629440 w 12191954"/>
              <a:gd name="connsiteY25932" fmla="*/ 200025 h 4397375"/>
              <a:gd name="connsiteX25933" fmla="*/ 8627852 w 12191954"/>
              <a:gd name="connsiteY25933" fmla="*/ 193146 h 4397375"/>
              <a:gd name="connsiteX25934" fmla="*/ 8627322 w 12191954"/>
              <a:gd name="connsiteY25934" fmla="*/ 186267 h 4397375"/>
              <a:gd name="connsiteX25935" fmla="*/ 8632614 w 12191954"/>
              <a:gd name="connsiteY25935" fmla="*/ 185208 h 4397375"/>
              <a:gd name="connsiteX25936" fmla="*/ 8636848 w 12191954"/>
              <a:gd name="connsiteY25936" fmla="*/ 185208 h 4397375"/>
              <a:gd name="connsiteX25937" fmla="*/ 8641082 w 12191954"/>
              <a:gd name="connsiteY25937" fmla="*/ 185737 h 4397375"/>
              <a:gd name="connsiteX25938" fmla="*/ 8645315 w 12191954"/>
              <a:gd name="connsiteY25938" fmla="*/ 186796 h 4397375"/>
              <a:gd name="connsiteX25939" fmla="*/ 8649548 w 12191954"/>
              <a:gd name="connsiteY25939" fmla="*/ 187854 h 4397375"/>
              <a:gd name="connsiteX25940" fmla="*/ 8652724 w 12191954"/>
              <a:gd name="connsiteY25940" fmla="*/ 189971 h 4397375"/>
              <a:gd name="connsiteX25941" fmla="*/ 8660132 w 12191954"/>
              <a:gd name="connsiteY25941" fmla="*/ 194204 h 4397375"/>
              <a:gd name="connsiteX25942" fmla="*/ 8667012 w 12191954"/>
              <a:gd name="connsiteY25942" fmla="*/ 197909 h 4397375"/>
              <a:gd name="connsiteX25943" fmla="*/ 8670716 w 12191954"/>
              <a:gd name="connsiteY25943" fmla="*/ 200025 h 4397375"/>
              <a:gd name="connsiteX25944" fmla="*/ 8674950 w 12191954"/>
              <a:gd name="connsiteY25944" fmla="*/ 201084 h 4397375"/>
              <a:gd name="connsiteX25945" fmla="*/ 8679184 w 12191954"/>
              <a:gd name="connsiteY25945" fmla="*/ 201613 h 4397375"/>
              <a:gd name="connsiteX25946" fmla="*/ 8683417 w 12191954"/>
              <a:gd name="connsiteY25946" fmla="*/ 201613 h 4397375"/>
              <a:gd name="connsiteX25947" fmla="*/ 8688180 w 12191954"/>
              <a:gd name="connsiteY25947" fmla="*/ 201613 h 4397375"/>
              <a:gd name="connsiteX25948" fmla="*/ 8693472 w 12191954"/>
              <a:gd name="connsiteY25948" fmla="*/ 200025 h 4397375"/>
              <a:gd name="connsiteX25949" fmla="*/ 8694530 w 12191954"/>
              <a:gd name="connsiteY25949" fmla="*/ 211667 h 4397375"/>
              <a:gd name="connsiteX25950" fmla="*/ 8695588 w 12191954"/>
              <a:gd name="connsiteY25950" fmla="*/ 221722 h 4397375"/>
              <a:gd name="connsiteX25951" fmla="*/ 8698234 w 12191954"/>
              <a:gd name="connsiteY25951" fmla="*/ 230717 h 4397375"/>
              <a:gd name="connsiteX25952" fmla="*/ 8700351 w 12191954"/>
              <a:gd name="connsiteY25952" fmla="*/ 239183 h 4397375"/>
              <a:gd name="connsiteX25953" fmla="*/ 8703526 w 12191954"/>
              <a:gd name="connsiteY25953" fmla="*/ 246062 h 4397375"/>
              <a:gd name="connsiteX25954" fmla="*/ 8706702 w 12191954"/>
              <a:gd name="connsiteY25954" fmla="*/ 252413 h 4397375"/>
              <a:gd name="connsiteX25955" fmla="*/ 8710406 w 12191954"/>
              <a:gd name="connsiteY25955" fmla="*/ 258234 h 4397375"/>
              <a:gd name="connsiteX25956" fmla="*/ 8714639 w 12191954"/>
              <a:gd name="connsiteY25956" fmla="*/ 263525 h 4397375"/>
              <a:gd name="connsiteX25957" fmla="*/ 8723106 w 12191954"/>
              <a:gd name="connsiteY25957" fmla="*/ 273580 h 4397375"/>
              <a:gd name="connsiteX25958" fmla="*/ 8731044 w 12191954"/>
              <a:gd name="connsiteY25958" fmla="*/ 283104 h 4397375"/>
              <a:gd name="connsiteX25959" fmla="*/ 8738982 w 12191954"/>
              <a:gd name="connsiteY25959" fmla="*/ 292629 h 4397375"/>
              <a:gd name="connsiteX25960" fmla="*/ 8743216 w 12191954"/>
              <a:gd name="connsiteY25960" fmla="*/ 298450 h 4397375"/>
              <a:gd name="connsiteX25961" fmla="*/ 8746390 w 12191954"/>
              <a:gd name="connsiteY25961" fmla="*/ 304271 h 4397375"/>
              <a:gd name="connsiteX25962" fmla="*/ 8744803 w 12191954"/>
              <a:gd name="connsiteY25962" fmla="*/ 315384 h 4397375"/>
              <a:gd name="connsiteX25963" fmla="*/ 8743216 w 12191954"/>
              <a:gd name="connsiteY25963" fmla="*/ 328084 h 4397375"/>
              <a:gd name="connsiteX25964" fmla="*/ 8741099 w 12191954"/>
              <a:gd name="connsiteY25964" fmla="*/ 341842 h 4397375"/>
              <a:gd name="connsiteX25965" fmla="*/ 8739511 w 12191954"/>
              <a:gd name="connsiteY25965" fmla="*/ 356129 h 4397375"/>
              <a:gd name="connsiteX25966" fmla="*/ 8736336 w 12191954"/>
              <a:gd name="connsiteY25966" fmla="*/ 369358 h 4397375"/>
              <a:gd name="connsiteX25967" fmla="*/ 8733161 w 12191954"/>
              <a:gd name="connsiteY25967" fmla="*/ 383117 h 4397375"/>
              <a:gd name="connsiteX25968" fmla="*/ 8730515 w 12191954"/>
              <a:gd name="connsiteY25968" fmla="*/ 389467 h 4397375"/>
              <a:gd name="connsiteX25969" fmla="*/ 8728398 w 12191954"/>
              <a:gd name="connsiteY25969" fmla="*/ 395817 h 4397375"/>
              <a:gd name="connsiteX25970" fmla="*/ 8725223 w 12191954"/>
              <a:gd name="connsiteY25970" fmla="*/ 401637 h 4397375"/>
              <a:gd name="connsiteX25971" fmla="*/ 8721518 w 12191954"/>
              <a:gd name="connsiteY25971" fmla="*/ 406929 h 4397375"/>
              <a:gd name="connsiteX25972" fmla="*/ 8738453 w 12191954"/>
              <a:gd name="connsiteY25972" fmla="*/ 421746 h 4397375"/>
              <a:gd name="connsiteX25973" fmla="*/ 8746390 w 12191954"/>
              <a:gd name="connsiteY25973" fmla="*/ 428096 h 4397375"/>
              <a:gd name="connsiteX25974" fmla="*/ 8754858 w 12191954"/>
              <a:gd name="connsiteY25974" fmla="*/ 434975 h 4397375"/>
              <a:gd name="connsiteX25975" fmla="*/ 8763325 w 12191954"/>
              <a:gd name="connsiteY25975" fmla="*/ 440796 h 4397375"/>
              <a:gd name="connsiteX25976" fmla="*/ 8771792 w 12191954"/>
              <a:gd name="connsiteY25976" fmla="*/ 446088 h 4397375"/>
              <a:gd name="connsiteX25977" fmla="*/ 8780259 w 12191954"/>
              <a:gd name="connsiteY25977" fmla="*/ 450851 h 4397375"/>
              <a:gd name="connsiteX25978" fmla="*/ 8789255 w 12191954"/>
              <a:gd name="connsiteY25978" fmla="*/ 455613 h 4397375"/>
              <a:gd name="connsiteX25979" fmla="*/ 8797722 w 12191954"/>
              <a:gd name="connsiteY25979" fmla="*/ 459847 h 4397375"/>
              <a:gd name="connsiteX25980" fmla="*/ 8806718 w 12191954"/>
              <a:gd name="connsiteY25980" fmla="*/ 463021 h 4397375"/>
              <a:gd name="connsiteX25981" fmla="*/ 8815186 w 12191954"/>
              <a:gd name="connsiteY25981" fmla="*/ 466196 h 4397375"/>
              <a:gd name="connsiteX25982" fmla="*/ 8823652 w 12191954"/>
              <a:gd name="connsiteY25982" fmla="*/ 469371 h 4397375"/>
              <a:gd name="connsiteX25983" fmla="*/ 8832649 w 12191954"/>
              <a:gd name="connsiteY25983" fmla="*/ 470958 h 4397375"/>
              <a:gd name="connsiteX25984" fmla="*/ 8841645 w 12191954"/>
              <a:gd name="connsiteY25984" fmla="*/ 472546 h 4397375"/>
              <a:gd name="connsiteX25985" fmla="*/ 8850642 w 12191954"/>
              <a:gd name="connsiteY25985" fmla="*/ 473075 h 4397375"/>
              <a:gd name="connsiteX25986" fmla="*/ 8859108 w 12191954"/>
              <a:gd name="connsiteY25986" fmla="*/ 474133 h 4397375"/>
              <a:gd name="connsiteX25987" fmla="*/ 8855404 w 12191954"/>
              <a:gd name="connsiteY25987" fmla="*/ 481012 h 4397375"/>
              <a:gd name="connsiteX25988" fmla="*/ 8852758 w 12191954"/>
              <a:gd name="connsiteY25988" fmla="*/ 486833 h 4397375"/>
              <a:gd name="connsiteX25989" fmla="*/ 8851170 w 12191954"/>
              <a:gd name="connsiteY25989" fmla="*/ 492125 h 4397375"/>
              <a:gd name="connsiteX25990" fmla="*/ 8850642 w 12191954"/>
              <a:gd name="connsiteY25990" fmla="*/ 496888 h 4397375"/>
              <a:gd name="connsiteX25991" fmla="*/ 8849583 w 12191954"/>
              <a:gd name="connsiteY25991" fmla="*/ 501121 h 4397375"/>
              <a:gd name="connsiteX25992" fmla="*/ 8851170 w 12191954"/>
              <a:gd name="connsiteY25992" fmla="*/ 505355 h 4397375"/>
              <a:gd name="connsiteX25993" fmla="*/ 8852229 w 12191954"/>
              <a:gd name="connsiteY25993" fmla="*/ 509059 h 4397375"/>
              <a:gd name="connsiteX25994" fmla="*/ 8853288 w 12191954"/>
              <a:gd name="connsiteY25994" fmla="*/ 512234 h 4397375"/>
              <a:gd name="connsiteX25995" fmla="*/ 8858050 w 12191954"/>
              <a:gd name="connsiteY25995" fmla="*/ 519642 h 4397375"/>
              <a:gd name="connsiteX25996" fmla="*/ 8862813 w 12191954"/>
              <a:gd name="connsiteY25996" fmla="*/ 528108 h 4397375"/>
              <a:gd name="connsiteX25997" fmla="*/ 8865458 w 12191954"/>
              <a:gd name="connsiteY25997" fmla="*/ 532871 h 4397375"/>
              <a:gd name="connsiteX25998" fmla="*/ 8867046 w 12191954"/>
              <a:gd name="connsiteY25998" fmla="*/ 538162 h 4397375"/>
              <a:gd name="connsiteX25999" fmla="*/ 8868634 w 12191954"/>
              <a:gd name="connsiteY25999" fmla="*/ 543983 h 4397375"/>
              <a:gd name="connsiteX26000" fmla="*/ 8870750 w 12191954"/>
              <a:gd name="connsiteY26000" fmla="*/ 551392 h 4397375"/>
              <a:gd name="connsiteX26001" fmla="*/ 8874984 w 12191954"/>
              <a:gd name="connsiteY26001" fmla="*/ 549275 h 4397375"/>
              <a:gd name="connsiteX26002" fmla="*/ 8878688 w 12191954"/>
              <a:gd name="connsiteY26002" fmla="*/ 546629 h 4397375"/>
              <a:gd name="connsiteX26003" fmla="*/ 8883451 w 12191954"/>
              <a:gd name="connsiteY26003" fmla="*/ 545042 h 4397375"/>
              <a:gd name="connsiteX26004" fmla="*/ 8887684 w 12191954"/>
              <a:gd name="connsiteY26004" fmla="*/ 543454 h 4397375"/>
              <a:gd name="connsiteX26005" fmla="*/ 8891918 w 12191954"/>
              <a:gd name="connsiteY26005" fmla="*/ 540279 h 4397375"/>
              <a:gd name="connsiteX26006" fmla="*/ 8895622 w 12191954"/>
              <a:gd name="connsiteY26006" fmla="*/ 536575 h 4397375"/>
              <a:gd name="connsiteX26007" fmla="*/ 8898268 w 12191954"/>
              <a:gd name="connsiteY26007" fmla="*/ 531812 h 4397375"/>
              <a:gd name="connsiteX26008" fmla="*/ 8900914 w 12191954"/>
              <a:gd name="connsiteY26008" fmla="*/ 525992 h 4397375"/>
              <a:gd name="connsiteX26009" fmla="*/ 8897740 w 12191954"/>
              <a:gd name="connsiteY26009" fmla="*/ 523346 h 4397375"/>
              <a:gd name="connsiteX26010" fmla="*/ 8894564 w 12191954"/>
              <a:gd name="connsiteY26010" fmla="*/ 520171 h 4397375"/>
              <a:gd name="connsiteX26011" fmla="*/ 8888743 w 12191954"/>
              <a:gd name="connsiteY26011" fmla="*/ 511705 h 4397375"/>
              <a:gd name="connsiteX26012" fmla="*/ 8882922 w 12191954"/>
              <a:gd name="connsiteY26012" fmla="*/ 501650 h 4397375"/>
              <a:gd name="connsiteX26013" fmla="*/ 8877630 w 12191954"/>
              <a:gd name="connsiteY26013" fmla="*/ 490538 h 4397375"/>
              <a:gd name="connsiteX26014" fmla="*/ 8867046 w 12191954"/>
              <a:gd name="connsiteY26014" fmla="*/ 466196 h 4397375"/>
              <a:gd name="connsiteX26015" fmla="*/ 8861754 w 12191954"/>
              <a:gd name="connsiteY26015" fmla="*/ 454555 h 4397375"/>
              <a:gd name="connsiteX26016" fmla="*/ 8856462 w 12191954"/>
              <a:gd name="connsiteY26016" fmla="*/ 442913 h 4397375"/>
              <a:gd name="connsiteX26017" fmla="*/ 8851170 w 12191954"/>
              <a:gd name="connsiteY26017" fmla="*/ 432858 h 4397375"/>
              <a:gd name="connsiteX26018" fmla="*/ 8845878 w 12191954"/>
              <a:gd name="connsiteY26018" fmla="*/ 424921 h 4397375"/>
              <a:gd name="connsiteX26019" fmla="*/ 8842704 w 12191954"/>
              <a:gd name="connsiteY26019" fmla="*/ 421217 h 4397375"/>
              <a:gd name="connsiteX26020" fmla="*/ 8839528 w 12191954"/>
              <a:gd name="connsiteY26020" fmla="*/ 418042 h 4397375"/>
              <a:gd name="connsiteX26021" fmla="*/ 8836882 w 12191954"/>
              <a:gd name="connsiteY26021" fmla="*/ 415925 h 4397375"/>
              <a:gd name="connsiteX26022" fmla="*/ 8833707 w 12191954"/>
              <a:gd name="connsiteY26022" fmla="*/ 413808 h 4397375"/>
              <a:gd name="connsiteX26023" fmla="*/ 8830003 w 12191954"/>
              <a:gd name="connsiteY26023" fmla="*/ 413279 h 4397375"/>
              <a:gd name="connsiteX26024" fmla="*/ 8827357 w 12191954"/>
              <a:gd name="connsiteY26024" fmla="*/ 413279 h 4397375"/>
              <a:gd name="connsiteX26025" fmla="*/ 8823652 w 12191954"/>
              <a:gd name="connsiteY26025" fmla="*/ 413808 h 4397375"/>
              <a:gd name="connsiteX26026" fmla="*/ 8819948 w 12191954"/>
              <a:gd name="connsiteY26026" fmla="*/ 415925 h 4397375"/>
              <a:gd name="connsiteX26027" fmla="*/ 8816773 w 12191954"/>
              <a:gd name="connsiteY26027" fmla="*/ 418571 h 4397375"/>
              <a:gd name="connsiteX26028" fmla="*/ 8813069 w 12191954"/>
              <a:gd name="connsiteY26028" fmla="*/ 422804 h 4397375"/>
              <a:gd name="connsiteX26029" fmla="*/ 8809364 w 12191954"/>
              <a:gd name="connsiteY26029" fmla="*/ 427567 h 4397375"/>
              <a:gd name="connsiteX26030" fmla="*/ 8805131 w 12191954"/>
              <a:gd name="connsiteY26030" fmla="*/ 433917 h 4397375"/>
              <a:gd name="connsiteX26031" fmla="*/ 8806718 w 12191954"/>
              <a:gd name="connsiteY26031" fmla="*/ 422275 h 4397375"/>
              <a:gd name="connsiteX26032" fmla="*/ 8807248 w 12191954"/>
              <a:gd name="connsiteY26032" fmla="*/ 413279 h 4397375"/>
              <a:gd name="connsiteX26033" fmla="*/ 8806718 w 12191954"/>
              <a:gd name="connsiteY26033" fmla="*/ 406929 h 4397375"/>
              <a:gd name="connsiteX26034" fmla="*/ 8804602 w 12191954"/>
              <a:gd name="connsiteY26034" fmla="*/ 403225 h 4397375"/>
              <a:gd name="connsiteX26035" fmla="*/ 8804072 w 12191954"/>
              <a:gd name="connsiteY26035" fmla="*/ 402167 h 4397375"/>
              <a:gd name="connsiteX26036" fmla="*/ 8803014 w 12191954"/>
              <a:gd name="connsiteY26036" fmla="*/ 401637 h 4397375"/>
              <a:gd name="connsiteX26037" fmla="*/ 8800368 w 12191954"/>
              <a:gd name="connsiteY26037" fmla="*/ 401108 h 4397375"/>
              <a:gd name="connsiteX26038" fmla="*/ 8798252 w 12191954"/>
              <a:gd name="connsiteY26038" fmla="*/ 401637 h 4397375"/>
              <a:gd name="connsiteX26039" fmla="*/ 8795076 w 12191954"/>
              <a:gd name="connsiteY26039" fmla="*/ 402167 h 4397375"/>
              <a:gd name="connsiteX26040" fmla="*/ 8792960 w 12191954"/>
              <a:gd name="connsiteY26040" fmla="*/ 402696 h 4397375"/>
              <a:gd name="connsiteX26041" fmla="*/ 8789784 w 12191954"/>
              <a:gd name="connsiteY26041" fmla="*/ 403225 h 4397375"/>
              <a:gd name="connsiteX26042" fmla="*/ 8787668 w 12191954"/>
              <a:gd name="connsiteY26042" fmla="*/ 402696 h 4397375"/>
              <a:gd name="connsiteX26043" fmla="*/ 8786609 w 12191954"/>
              <a:gd name="connsiteY26043" fmla="*/ 402167 h 4397375"/>
              <a:gd name="connsiteX26044" fmla="*/ 8785022 w 12191954"/>
              <a:gd name="connsiteY26044" fmla="*/ 400579 h 4397375"/>
              <a:gd name="connsiteX26045" fmla="*/ 8783434 w 12191954"/>
              <a:gd name="connsiteY26045" fmla="*/ 396876 h 4397375"/>
              <a:gd name="connsiteX26046" fmla="*/ 8782376 w 12191954"/>
              <a:gd name="connsiteY26046" fmla="*/ 390526 h 4397375"/>
              <a:gd name="connsiteX26047" fmla="*/ 8781846 w 12191954"/>
              <a:gd name="connsiteY26047" fmla="*/ 381530 h 4397375"/>
              <a:gd name="connsiteX26048" fmla="*/ 8782376 w 12191954"/>
              <a:gd name="connsiteY26048" fmla="*/ 369358 h 4397375"/>
              <a:gd name="connsiteX26049" fmla="*/ 8783964 w 12191954"/>
              <a:gd name="connsiteY26049" fmla="*/ 368300 h 4397375"/>
              <a:gd name="connsiteX26050" fmla="*/ 8786609 w 12191954"/>
              <a:gd name="connsiteY26050" fmla="*/ 368300 h 4397375"/>
              <a:gd name="connsiteX26051" fmla="*/ 8788197 w 12191954"/>
              <a:gd name="connsiteY26051" fmla="*/ 368300 h 4397375"/>
              <a:gd name="connsiteX26052" fmla="*/ 8789784 w 12191954"/>
              <a:gd name="connsiteY26052" fmla="*/ 368300 h 4397375"/>
              <a:gd name="connsiteX26053" fmla="*/ 8792960 w 12191954"/>
              <a:gd name="connsiteY26053" fmla="*/ 369888 h 4397375"/>
              <a:gd name="connsiteX26054" fmla="*/ 8796134 w 12191954"/>
              <a:gd name="connsiteY26054" fmla="*/ 372533 h 4397375"/>
              <a:gd name="connsiteX26055" fmla="*/ 8800368 w 12191954"/>
              <a:gd name="connsiteY26055" fmla="*/ 377825 h 4397375"/>
              <a:gd name="connsiteX26056" fmla="*/ 8803014 w 12191954"/>
              <a:gd name="connsiteY26056" fmla="*/ 381000 h 4397375"/>
              <a:gd name="connsiteX26057" fmla="*/ 8806190 w 12191954"/>
              <a:gd name="connsiteY26057" fmla="*/ 382588 h 4397375"/>
              <a:gd name="connsiteX26058" fmla="*/ 8798252 w 12191954"/>
              <a:gd name="connsiteY26058" fmla="*/ 366713 h 4397375"/>
              <a:gd name="connsiteX26059" fmla="*/ 8791901 w 12191954"/>
              <a:gd name="connsiteY26059" fmla="*/ 349250 h 4397375"/>
              <a:gd name="connsiteX26060" fmla="*/ 8785551 w 12191954"/>
              <a:gd name="connsiteY26060" fmla="*/ 329671 h 4397375"/>
              <a:gd name="connsiteX26061" fmla="*/ 8782905 w 12191954"/>
              <a:gd name="connsiteY26061" fmla="*/ 319617 h 4397375"/>
              <a:gd name="connsiteX26062" fmla="*/ 8780259 w 12191954"/>
              <a:gd name="connsiteY26062" fmla="*/ 309033 h 4397375"/>
              <a:gd name="connsiteX26063" fmla="*/ 8778142 w 12191954"/>
              <a:gd name="connsiteY26063" fmla="*/ 297921 h 4397375"/>
              <a:gd name="connsiteX26064" fmla="*/ 8776554 w 12191954"/>
              <a:gd name="connsiteY26064" fmla="*/ 285750 h 4397375"/>
              <a:gd name="connsiteX26065" fmla="*/ 8774438 w 12191954"/>
              <a:gd name="connsiteY26065" fmla="*/ 273580 h 4397375"/>
              <a:gd name="connsiteX26066" fmla="*/ 8773380 w 12191954"/>
              <a:gd name="connsiteY26066" fmla="*/ 260350 h 4397375"/>
              <a:gd name="connsiteX26067" fmla="*/ 8771792 w 12191954"/>
              <a:gd name="connsiteY26067" fmla="*/ 231775 h 4397375"/>
              <a:gd name="connsiteX26068" fmla="*/ 8770734 w 12191954"/>
              <a:gd name="connsiteY26068" fmla="*/ 201084 h 4397375"/>
              <a:gd name="connsiteX26069" fmla="*/ 8774967 w 12191954"/>
              <a:gd name="connsiteY26069" fmla="*/ 201613 h 4397375"/>
              <a:gd name="connsiteX26070" fmla="*/ 8778672 w 12191954"/>
              <a:gd name="connsiteY26070" fmla="*/ 202142 h 4397375"/>
              <a:gd name="connsiteX26071" fmla="*/ 8782905 w 12191954"/>
              <a:gd name="connsiteY26071" fmla="*/ 203200 h 4397375"/>
              <a:gd name="connsiteX26072" fmla="*/ 8785551 w 12191954"/>
              <a:gd name="connsiteY26072" fmla="*/ 204788 h 4397375"/>
              <a:gd name="connsiteX26073" fmla="*/ 8789255 w 12191954"/>
              <a:gd name="connsiteY26073" fmla="*/ 206905 h 4397375"/>
              <a:gd name="connsiteX26074" fmla="*/ 8792430 w 12191954"/>
              <a:gd name="connsiteY26074" fmla="*/ 209550 h 4397375"/>
              <a:gd name="connsiteX26075" fmla="*/ 8794547 w 12191954"/>
              <a:gd name="connsiteY26075" fmla="*/ 212196 h 4397375"/>
              <a:gd name="connsiteX26076" fmla="*/ 8797722 w 12191954"/>
              <a:gd name="connsiteY26076" fmla="*/ 215901 h 4397375"/>
              <a:gd name="connsiteX26077" fmla="*/ 8802485 w 12191954"/>
              <a:gd name="connsiteY26077" fmla="*/ 222779 h 4397375"/>
              <a:gd name="connsiteX26078" fmla="*/ 8806190 w 12191954"/>
              <a:gd name="connsiteY26078" fmla="*/ 232304 h 4397375"/>
              <a:gd name="connsiteX26079" fmla="*/ 8809364 w 12191954"/>
              <a:gd name="connsiteY26079" fmla="*/ 242358 h 4397375"/>
              <a:gd name="connsiteX26080" fmla="*/ 8812540 w 12191954"/>
              <a:gd name="connsiteY26080" fmla="*/ 254000 h 4397375"/>
              <a:gd name="connsiteX26081" fmla="*/ 8814656 w 12191954"/>
              <a:gd name="connsiteY26081" fmla="*/ 251883 h 4397375"/>
              <a:gd name="connsiteX26082" fmla="*/ 8816773 w 12191954"/>
              <a:gd name="connsiteY26082" fmla="*/ 250296 h 4397375"/>
              <a:gd name="connsiteX26083" fmla="*/ 8819419 w 12191954"/>
              <a:gd name="connsiteY26083" fmla="*/ 245533 h 4397375"/>
              <a:gd name="connsiteX26084" fmla="*/ 8824711 w 12191954"/>
              <a:gd name="connsiteY26084" fmla="*/ 234950 h 4397375"/>
              <a:gd name="connsiteX26085" fmla="*/ 8827886 w 12191954"/>
              <a:gd name="connsiteY26085" fmla="*/ 229658 h 4397375"/>
              <a:gd name="connsiteX26086" fmla="*/ 8829474 w 12191954"/>
              <a:gd name="connsiteY26086" fmla="*/ 227542 h 4397375"/>
              <a:gd name="connsiteX26087" fmla="*/ 8831590 w 12191954"/>
              <a:gd name="connsiteY26087" fmla="*/ 226483 h 4397375"/>
              <a:gd name="connsiteX26088" fmla="*/ 8833707 w 12191954"/>
              <a:gd name="connsiteY26088" fmla="*/ 225954 h 4397375"/>
              <a:gd name="connsiteX26089" fmla="*/ 8836353 w 12191954"/>
              <a:gd name="connsiteY26089" fmla="*/ 225954 h 4397375"/>
              <a:gd name="connsiteX26090" fmla="*/ 8838999 w 12191954"/>
              <a:gd name="connsiteY26090" fmla="*/ 226483 h 4397375"/>
              <a:gd name="connsiteX26091" fmla="*/ 8842704 w 12191954"/>
              <a:gd name="connsiteY26091" fmla="*/ 228600 h 4397375"/>
              <a:gd name="connsiteX26092" fmla="*/ 8837412 w 12191954"/>
              <a:gd name="connsiteY26092" fmla="*/ 237067 h 4397375"/>
              <a:gd name="connsiteX26093" fmla="*/ 8835824 w 12191954"/>
              <a:gd name="connsiteY26093" fmla="*/ 240771 h 4397375"/>
              <a:gd name="connsiteX26094" fmla="*/ 8834236 w 12191954"/>
              <a:gd name="connsiteY26094" fmla="*/ 245004 h 4397375"/>
              <a:gd name="connsiteX26095" fmla="*/ 8833707 w 12191954"/>
              <a:gd name="connsiteY26095" fmla="*/ 248708 h 4397375"/>
              <a:gd name="connsiteX26096" fmla="*/ 8833178 w 12191954"/>
              <a:gd name="connsiteY26096" fmla="*/ 251883 h 4397375"/>
              <a:gd name="connsiteX26097" fmla="*/ 8833178 w 12191954"/>
              <a:gd name="connsiteY26097" fmla="*/ 255059 h 4397375"/>
              <a:gd name="connsiteX26098" fmla="*/ 8833707 w 12191954"/>
              <a:gd name="connsiteY26098" fmla="*/ 258234 h 4397375"/>
              <a:gd name="connsiteX26099" fmla="*/ 8834766 w 12191954"/>
              <a:gd name="connsiteY26099" fmla="*/ 264055 h 4397375"/>
              <a:gd name="connsiteX26100" fmla="*/ 8837941 w 12191954"/>
              <a:gd name="connsiteY26100" fmla="*/ 269876 h 4397375"/>
              <a:gd name="connsiteX26101" fmla="*/ 8841645 w 12191954"/>
              <a:gd name="connsiteY26101" fmla="*/ 275696 h 4397375"/>
              <a:gd name="connsiteX26102" fmla="*/ 8845878 w 12191954"/>
              <a:gd name="connsiteY26102" fmla="*/ 281517 h 4397375"/>
              <a:gd name="connsiteX26103" fmla="*/ 8849583 w 12191954"/>
              <a:gd name="connsiteY26103" fmla="*/ 287867 h 4397375"/>
              <a:gd name="connsiteX26104" fmla="*/ 8854346 w 12191954"/>
              <a:gd name="connsiteY26104" fmla="*/ 294746 h 4397375"/>
              <a:gd name="connsiteX26105" fmla="*/ 8858579 w 12191954"/>
              <a:gd name="connsiteY26105" fmla="*/ 302154 h 4397375"/>
              <a:gd name="connsiteX26106" fmla="*/ 8862284 w 12191954"/>
              <a:gd name="connsiteY26106" fmla="*/ 310621 h 4397375"/>
              <a:gd name="connsiteX26107" fmla="*/ 8864400 w 12191954"/>
              <a:gd name="connsiteY26107" fmla="*/ 320146 h 4397375"/>
              <a:gd name="connsiteX26108" fmla="*/ 8865988 w 12191954"/>
              <a:gd name="connsiteY26108" fmla="*/ 325438 h 4397375"/>
              <a:gd name="connsiteX26109" fmla="*/ 8866517 w 12191954"/>
              <a:gd name="connsiteY26109" fmla="*/ 330730 h 4397375"/>
              <a:gd name="connsiteX26110" fmla="*/ 8867046 w 12191954"/>
              <a:gd name="connsiteY26110" fmla="*/ 337080 h 4397375"/>
              <a:gd name="connsiteX26111" fmla="*/ 8867046 w 12191954"/>
              <a:gd name="connsiteY26111" fmla="*/ 343429 h 4397375"/>
              <a:gd name="connsiteX26112" fmla="*/ 8866517 w 12191954"/>
              <a:gd name="connsiteY26112" fmla="*/ 350308 h 4397375"/>
              <a:gd name="connsiteX26113" fmla="*/ 8865988 w 12191954"/>
              <a:gd name="connsiteY26113" fmla="*/ 357717 h 4397375"/>
              <a:gd name="connsiteX26114" fmla="*/ 8872338 w 12191954"/>
              <a:gd name="connsiteY26114" fmla="*/ 358246 h 4397375"/>
              <a:gd name="connsiteX26115" fmla="*/ 8878160 w 12191954"/>
              <a:gd name="connsiteY26115" fmla="*/ 359304 h 4397375"/>
              <a:gd name="connsiteX26116" fmla="*/ 8883451 w 12191954"/>
              <a:gd name="connsiteY26116" fmla="*/ 361421 h 4397375"/>
              <a:gd name="connsiteX26117" fmla="*/ 8889802 w 12191954"/>
              <a:gd name="connsiteY26117" fmla="*/ 363537 h 4397375"/>
              <a:gd name="connsiteX26118" fmla="*/ 8899856 w 12191954"/>
              <a:gd name="connsiteY26118" fmla="*/ 368300 h 4397375"/>
              <a:gd name="connsiteX26119" fmla="*/ 8909382 w 12191954"/>
              <a:gd name="connsiteY26119" fmla="*/ 373592 h 4397375"/>
              <a:gd name="connsiteX26120" fmla="*/ 8913615 w 12191954"/>
              <a:gd name="connsiteY26120" fmla="*/ 375179 h 4397375"/>
              <a:gd name="connsiteX26121" fmla="*/ 8919436 w 12191954"/>
              <a:gd name="connsiteY26121" fmla="*/ 377296 h 4397375"/>
              <a:gd name="connsiteX26122" fmla="*/ 8924199 w 12191954"/>
              <a:gd name="connsiteY26122" fmla="*/ 378354 h 4397375"/>
              <a:gd name="connsiteX26123" fmla="*/ 8928962 w 12191954"/>
              <a:gd name="connsiteY26123" fmla="*/ 378884 h 4397375"/>
              <a:gd name="connsiteX26124" fmla="*/ 8933195 w 12191954"/>
              <a:gd name="connsiteY26124" fmla="*/ 378884 h 4397375"/>
              <a:gd name="connsiteX26125" fmla="*/ 8939016 w 12191954"/>
              <a:gd name="connsiteY26125" fmla="*/ 377825 h 4397375"/>
              <a:gd name="connsiteX26126" fmla="*/ 8944308 w 12191954"/>
              <a:gd name="connsiteY26126" fmla="*/ 375179 h 4397375"/>
              <a:gd name="connsiteX26127" fmla="*/ 8949600 w 12191954"/>
              <a:gd name="connsiteY26127" fmla="*/ 372004 h 4397375"/>
              <a:gd name="connsiteX26128" fmla="*/ 8949071 w 12191954"/>
              <a:gd name="connsiteY26128" fmla="*/ 383117 h 4397375"/>
              <a:gd name="connsiteX26129" fmla="*/ 8947484 w 12191954"/>
              <a:gd name="connsiteY26129" fmla="*/ 392113 h 4397375"/>
              <a:gd name="connsiteX26130" fmla="*/ 8946425 w 12191954"/>
              <a:gd name="connsiteY26130" fmla="*/ 398992 h 4397375"/>
              <a:gd name="connsiteX26131" fmla="*/ 8945366 w 12191954"/>
              <a:gd name="connsiteY26131" fmla="*/ 405871 h 4397375"/>
              <a:gd name="connsiteX26132" fmla="*/ 8945366 w 12191954"/>
              <a:gd name="connsiteY26132" fmla="*/ 410633 h 4397375"/>
              <a:gd name="connsiteX26133" fmla="*/ 8945896 w 12191954"/>
              <a:gd name="connsiteY26133" fmla="*/ 412750 h 4397375"/>
              <a:gd name="connsiteX26134" fmla="*/ 8946425 w 12191954"/>
              <a:gd name="connsiteY26134" fmla="*/ 415396 h 4397375"/>
              <a:gd name="connsiteX26135" fmla="*/ 8948012 w 12191954"/>
              <a:gd name="connsiteY26135" fmla="*/ 417512 h 4397375"/>
              <a:gd name="connsiteX26136" fmla="*/ 8950130 w 12191954"/>
              <a:gd name="connsiteY26136" fmla="*/ 419100 h 4397375"/>
              <a:gd name="connsiteX26137" fmla="*/ 8955421 w 12191954"/>
              <a:gd name="connsiteY26137" fmla="*/ 423333 h 4397375"/>
              <a:gd name="connsiteX26138" fmla="*/ 8957538 w 12191954"/>
              <a:gd name="connsiteY26138" fmla="*/ 415396 h 4397375"/>
              <a:gd name="connsiteX26139" fmla="*/ 8959654 w 12191954"/>
              <a:gd name="connsiteY26139" fmla="*/ 407458 h 4397375"/>
              <a:gd name="connsiteX26140" fmla="*/ 8960184 w 12191954"/>
              <a:gd name="connsiteY26140" fmla="*/ 400579 h 4397375"/>
              <a:gd name="connsiteX26141" fmla="*/ 8959654 w 12191954"/>
              <a:gd name="connsiteY26141" fmla="*/ 393701 h 4397375"/>
              <a:gd name="connsiteX26142" fmla="*/ 8958596 w 12191954"/>
              <a:gd name="connsiteY26142" fmla="*/ 387350 h 4397375"/>
              <a:gd name="connsiteX26143" fmla="*/ 8956480 w 12191954"/>
              <a:gd name="connsiteY26143" fmla="*/ 382059 h 4397375"/>
              <a:gd name="connsiteX26144" fmla="*/ 8952246 w 12191954"/>
              <a:gd name="connsiteY26144" fmla="*/ 369888 h 4397375"/>
              <a:gd name="connsiteX26145" fmla="*/ 8948012 w 12191954"/>
              <a:gd name="connsiteY26145" fmla="*/ 358246 h 4397375"/>
              <a:gd name="connsiteX26146" fmla="*/ 8946425 w 12191954"/>
              <a:gd name="connsiteY26146" fmla="*/ 351896 h 4397375"/>
              <a:gd name="connsiteX26147" fmla="*/ 8945366 w 12191954"/>
              <a:gd name="connsiteY26147" fmla="*/ 344487 h 4397375"/>
              <a:gd name="connsiteX26148" fmla="*/ 8944838 w 12191954"/>
              <a:gd name="connsiteY26148" fmla="*/ 337080 h 4397375"/>
              <a:gd name="connsiteX26149" fmla="*/ 8945366 w 12191954"/>
              <a:gd name="connsiteY26149" fmla="*/ 328084 h 4397375"/>
              <a:gd name="connsiteX26150" fmla="*/ 8946954 w 12191954"/>
              <a:gd name="connsiteY26150" fmla="*/ 318559 h 4397375"/>
              <a:gd name="connsiteX26151" fmla="*/ 8950130 w 12191954"/>
              <a:gd name="connsiteY26151" fmla="*/ 307446 h 4397375"/>
              <a:gd name="connsiteX26152" fmla="*/ 8954892 w 12191954"/>
              <a:gd name="connsiteY26152" fmla="*/ 312208 h 4397375"/>
              <a:gd name="connsiteX26153" fmla="*/ 8960184 w 12191954"/>
              <a:gd name="connsiteY26153" fmla="*/ 315384 h 4397375"/>
              <a:gd name="connsiteX26154" fmla="*/ 8966005 w 12191954"/>
              <a:gd name="connsiteY26154" fmla="*/ 318559 h 4397375"/>
              <a:gd name="connsiteX26155" fmla="*/ 8971826 w 12191954"/>
              <a:gd name="connsiteY26155" fmla="*/ 321734 h 4397375"/>
              <a:gd name="connsiteX26156" fmla="*/ 8983998 w 12191954"/>
              <a:gd name="connsiteY26156" fmla="*/ 325438 h 4397375"/>
              <a:gd name="connsiteX26157" fmla="*/ 8989818 w 12191954"/>
              <a:gd name="connsiteY26157" fmla="*/ 328084 h 4397375"/>
              <a:gd name="connsiteX26158" fmla="*/ 8995640 w 12191954"/>
              <a:gd name="connsiteY26158" fmla="*/ 330730 h 4397375"/>
              <a:gd name="connsiteX26159" fmla="*/ 9001461 w 12191954"/>
              <a:gd name="connsiteY26159" fmla="*/ 333905 h 4397375"/>
              <a:gd name="connsiteX26160" fmla="*/ 9006752 w 12191954"/>
              <a:gd name="connsiteY26160" fmla="*/ 338138 h 4397375"/>
              <a:gd name="connsiteX26161" fmla="*/ 9011516 w 12191954"/>
              <a:gd name="connsiteY26161" fmla="*/ 342900 h 4397375"/>
              <a:gd name="connsiteX26162" fmla="*/ 9016278 w 12191954"/>
              <a:gd name="connsiteY26162" fmla="*/ 348721 h 4397375"/>
              <a:gd name="connsiteX26163" fmla="*/ 9019982 w 12191954"/>
              <a:gd name="connsiteY26163" fmla="*/ 355071 h 4397375"/>
              <a:gd name="connsiteX26164" fmla="*/ 9023158 w 12191954"/>
              <a:gd name="connsiteY26164" fmla="*/ 364067 h 4397375"/>
              <a:gd name="connsiteX26165" fmla="*/ 9025274 w 12191954"/>
              <a:gd name="connsiteY26165" fmla="*/ 374121 h 4397375"/>
              <a:gd name="connsiteX26166" fmla="*/ 9027391 w 12191954"/>
              <a:gd name="connsiteY26166" fmla="*/ 386292 h 4397375"/>
              <a:gd name="connsiteX26167" fmla="*/ 9033742 w 12191954"/>
              <a:gd name="connsiteY26167" fmla="*/ 379942 h 4397375"/>
              <a:gd name="connsiteX26168" fmla="*/ 9040621 w 12191954"/>
              <a:gd name="connsiteY26168" fmla="*/ 374121 h 4397375"/>
              <a:gd name="connsiteX26169" fmla="*/ 9047500 w 12191954"/>
              <a:gd name="connsiteY26169" fmla="*/ 369358 h 4397375"/>
              <a:gd name="connsiteX26170" fmla="*/ 9054380 w 12191954"/>
              <a:gd name="connsiteY26170" fmla="*/ 364596 h 4397375"/>
              <a:gd name="connsiteX26171" fmla="*/ 9060730 w 12191954"/>
              <a:gd name="connsiteY26171" fmla="*/ 361421 h 4397375"/>
              <a:gd name="connsiteX26172" fmla="*/ 9067610 w 12191954"/>
              <a:gd name="connsiteY26172" fmla="*/ 357717 h 4397375"/>
              <a:gd name="connsiteX26173" fmla="*/ 9074489 w 12191954"/>
              <a:gd name="connsiteY26173" fmla="*/ 354542 h 4397375"/>
              <a:gd name="connsiteX26174" fmla="*/ 9080840 w 12191954"/>
              <a:gd name="connsiteY26174" fmla="*/ 351896 h 4397375"/>
              <a:gd name="connsiteX26175" fmla="*/ 9081898 w 12191954"/>
              <a:gd name="connsiteY26175" fmla="*/ 345546 h 4397375"/>
              <a:gd name="connsiteX26176" fmla="*/ 9083486 w 12191954"/>
              <a:gd name="connsiteY26176" fmla="*/ 340254 h 4397375"/>
              <a:gd name="connsiteX26177" fmla="*/ 9086660 w 12191954"/>
              <a:gd name="connsiteY26177" fmla="*/ 335492 h 4397375"/>
              <a:gd name="connsiteX26178" fmla="*/ 9089836 w 12191954"/>
              <a:gd name="connsiteY26178" fmla="*/ 332317 h 4397375"/>
              <a:gd name="connsiteX26179" fmla="*/ 9094070 w 12191954"/>
              <a:gd name="connsiteY26179" fmla="*/ 328613 h 4397375"/>
              <a:gd name="connsiteX26180" fmla="*/ 9098832 w 12191954"/>
              <a:gd name="connsiteY26180" fmla="*/ 325967 h 4397375"/>
              <a:gd name="connsiteX26181" fmla="*/ 9104124 w 12191954"/>
              <a:gd name="connsiteY26181" fmla="*/ 323850 h 4397375"/>
              <a:gd name="connsiteX26182" fmla="*/ 9109416 w 12191954"/>
              <a:gd name="connsiteY26182" fmla="*/ 322792 h 4397375"/>
              <a:gd name="connsiteX26183" fmla="*/ 9121058 w 12191954"/>
              <a:gd name="connsiteY26183" fmla="*/ 319617 h 4397375"/>
              <a:gd name="connsiteX26184" fmla="*/ 9132171 w 12191954"/>
              <a:gd name="connsiteY26184" fmla="*/ 317500 h 4397375"/>
              <a:gd name="connsiteX26185" fmla="*/ 9137463 w 12191954"/>
              <a:gd name="connsiteY26185" fmla="*/ 315384 h 4397375"/>
              <a:gd name="connsiteX26186" fmla="*/ 9142226 w 12191954"/>
              <a:gd name="connsiteY26186" fmla="*/ 314325 h 4397375"/>
              <a:gd name="connsiteX26187" fmla="*/ 9146988 w 12191954"/>
              <a:gd name="connsiteY26187" fmla="*/ 312208 h 4397375"/>
              <a:gd name="connsiteX26188" fmla="*/ 9150693 w 12191954"/>
              <a:gd name="connsiteY26188" fmla="*/ 309563 h 4397375"/>
              <a:gd name="connsiteX26189" fmla="*/ 9149634 w 12191954"/>
              <a:gd name="connsiteY26189" fmla="*/ 313796 h 4397375"/>
              <a:gd name="connsiteX26190" fmla="*/ 9149105 w 12191954"/>
              <a:gd name="connsiteY26190" fmla="*/ 316971 h 4397375"/>
              <a:gd name="connsiteX26191" fmla="*/ 9147518 w 12191954"/>
              <a:gd name="connsiteY26191" fmla="*/ 318559 h 4397375"/>
              <a:gd name="connsiteX26192" fmla="*/ 9146459 w 12191954"/>
              <a:gd name="connsiteY26192" fmla="*/ 319617 h 4397375"/>
              <a:gd name="connsiteX26193" fmla="*/ 9142226 w 12191954"/>
              <a:gd name="connsiteY26193" fmla="*/ 321734 h 4397375"/>
              <a:gd name="connsiteX26194" fmla="*/ 9140638 w 12191954"/>
              <a:gd name="connsiteY26194" fmla="*/ 322263 h 4397375"/>
              <a:gd name="connsiteX26195" fmla="*/ 9138521 w 12191954"/>
              <a:gd name="connsiteY26195" fmla="*/ 322792 h 4397375"/>
              <a:gd name="connsiteX26196" fmla="*/ 9137992 w 12191954"/>
              <a:gd name="connsiteY26196" fmla="*/ 327555 h 4397375"/>
              <a:gd name="connsiteX26197" fmla="*/ 9137463 w 12191954"/>
              <a:gd name="connsiteY26197" fmla="*/ 331788 h 4397375"/>
              <a:gd name="connsiteX26198" fmla="*/ 9134817 w 12191954"/>
              <a:gd name="connsiteY26198" fmla="*/ 338138 h 4397375"/>
              <a:gd name="connsiteX26199" fmla="*/ 9132171 w 12191954"/>
              <a:gd name="connsiteY26199" fmla="*/ 345017 h 4397375"/>
              <a:gd name="connsiteX26200" fmla="*/ 9129525 w 12191954"/>
              <a:gd name="connsiteY26200" fmla="*/ 354542 h 4397375"/>
              <a:gd name="connsiteX26201" fmla="*/ 9134288 w 12191954"/>
              <a:gd name="connsiteY26201" fmla="*/ 357717 h 4397375"/>
              <a:gd name="connsiteX26202" fmla="*/ 9139580 w 12191954"/>
              <a:gd name="connsiteY26202" fmla="*/ 361950 h 4397375"/>
              <a:gd name="connsiteX26203" fmla="*/ 9144342 w 12191954"/>
              <a:gd name="connsiteY26203" fmla="*/ 366183 h 4397375"/>
              <a:gd name="connsiteX26204" fmla="*/ 9149105 w 12191954"/>
              <a:gd name="connsiteY26204" fmla="*/ 371475 h 4397375"/>
              <a:gd name="connsiteX26205" fmla="*/ 9153868 w 12191954"/>
              <a:gd name="connsiteY26205" fmla="*/ 376767 h 4397375"/>
              <a:gd name="connsiteX26206" fmla="*/ 9158101 w 12191954"/>
              <a:gd name="connsiteY26206" fmla="*/ 383117 h 4397375"/>
              <a:gd name="connsiteX26207" fmla="*/ 9162335 w 12191954"/>
              <a:gd name="connsiteY26207" fmla="*/ 391055 h 4397375"/>
              <a:gd name="connsiteX26208" fmla="*/ 9166568 w 12191954"/>
              <a:gd name="connsiteY26208" fmla="*/ 398463 h 4397375"/>
              <a:gd name="connsiteX26209" fmla="*/ 9170273 w 12191954"/>
              <a:gd name="connsiteY26209" fmla="*/ 407458 h 4397375"/>
              <a:gd name="connsiteX26210" fmla="*/ 9172919 w 12191954"/>
              <a:gd name="connsiteY26210" fmla="*/ 416983 h 4397375"/>
              <a:gd name="connsiteX26211" fmla="*/ 9176623 w 12191954"/>
              <a:gd name="connsiteY26211" fmla="*/ 427038 h 4397375"/>
              <a:gd name="connsiteX26212" fmla="*/ 9179798 w 12191954"/>
              <a:gd name="connsiteY26212" fmla="*/ 438150 h 4397375"/>
              <a:gd name="connsiteX26213" fmla="*/ 9181915 w 12191954"/>
              <a:gd name="connsiteY26213" fmla="*/ 450851 h 4397375"/>
              <a:gd name="connsiteX26214" fmla="*/ 9184032 w 12191954"/>
              <a:gd name="connsiteY26214" fmla="*/ 463021 h 4397375"/>
              <a:gd name="connsiteX26215" fmla="*/ 9186149 w 12191954"/>
              <a:gd name="connsiteY26215" fmla="*/ 477308 h 4397375"/>
              <a:gd name="connsiteX26216" fmla="*/ 9187736 w 12191954"/>
              <a:gd name="connsiteY26216" fmla="*/ 491596 h 4397375"/>
              <a:gd name="connsiteX26217" fmla="*/ 9190911 w 12191954"/>
              <a:gd name="connsiteY26217" fmla="*/ 493713 h 4397375"/>
              <a:gd name="connsiteX26218" fmla="*/ 9193028 w 12191954"/>
              <a:gd name="connsiteY26218" fmla="*/ 494242 h 4397375"/>
              <a:gd name="connsiteX26219" fmla="*/ 9196203 w 12191954"/>
              <a:gd name="connsiteY26219" fmla="*/ 494771 h 4397375"/>
              <a:gd name="connsiteX26220" fmla="*/ 9197791 w 12191954"/>
              <a:gd name="connsiteY26220" fmla="*/ 494771 h 4397375"/>
              <a:gd name="connsiteX26221" fmla="*/ 9200437 w 12191954"/>
              <a:gd name="connsiteY26221" fmla="*/ 494242 h 4397375"/>
              <a:gd name="connsiteX26222" fmla="*/ 9202024 w 12191954"/>
              <a:gd name="connsiteY26222" fmla="*/ 493713 h 4397375"/>
              <a:gd name="connsiteX26223" fmla="*/ 9203612 w 12191954"/>
              <a:gd name="connsiteY26223" fmla="*/ 492125 h 4397375"/>
              <a:gd name="connsiteX26224" fmla="*/ 9205199 w 12191954"/>
              <a:gd name="connsiteY26224" fmla="*/ 490538 h 4397375"/>
              <a:gd name="connsiteX26225" fmla="*/ 9207845 w 12191954"/>
              <a:gd name="connsiteY26225" fmla="*/ 486304 h 4397375"/>
              <a:gd name="connsiteX26226" fmla="*/ 9209962 w 12191954"/>
              <a:gd name="connsiteY26226" fmla="*/ 481542 h 4397375"/>
              <a:gd name="connsiteX26227" fmla="*/ 9212079 w 12191954"/>
              <a:gd name="connsiteY26227" fmla="*/ 475721 h 4397375"/>
              <a:gd name="connsiteX26228" fmla="*/ 9213137 w 12191954"/>
              <a:gd name="connsiteY26228" fmla="*/ 469900 h 4397375"/>
              <a:gd name="connsiteX26229" fmla="*/ 9216312 w 12191954"/>
              <a:gd name="connsiteY26229" fmla="*/ 456672 h 4397375"/>
              <a:gd name="connsiteX26230" fmla="*/ 9220017 w 12191954"/>
              <a:gd name="connsiteY26230" fmla="*/ 444500 h 4397375"/>
              <a:gd name="connsiteX26231" fmla="*/ 9221604 w 12191954"/>
              <a:gd name="connsiteY26231" fmla="*/ 438150 h 4397375"/>
              <a:gd name="connsiteX26232" fmla="*/ 9224250 w 12191954"/>
              <a:gd name="connsiteY26232" fmla="*/ 433917 h 4397375"/>
              <a:gd name="connsiteX26233" fmla="*/ 9226896 w 12191954"/>
              <a:gd name="connsiteY26233" fmla="*/ 430213 h 4397375"/>
              <a:gd name="connsiteX26234" fmla="*/ 9227955 w 12191954"/>
              <a:gd name="connsiteY26234" fmla="*/ 428625 h 4397375"/>
              <a:gd name="connsiteX26235" fmla="*/ 9230071 w 12191954"/>
              <a:gd name="connsiteY26235" fmla="*/ 427567 h 4397375"/>
              <a:gd name="connsiteX26236" fmla="*/ 9225838 w 12191954"/>
              <a:gd name="connsiteY26236" fmla="*/ 414337 h 4397375"/>
              <a:gd name="connsiteX26237" fmla="*/ 9220546 w 12191954"/>
              <a:gd name="connsiteY26237" fmla="*/ 403754 h 4397375"/>
              <a:gd name="connsiteX26238" fmla="*/ 9215783 w 12191954"/>
              <a:gd name="connsiteY26238" fmla="*/ 395817 h 4397375"/>
              <a:gd name="connsiteX26239" fmla="*/ 9210491 w 12191954"/>
              <a:gd name="connsiteY26239" fmla="*/ 388938 h 4397375"/>
              <a:gd name="connsiteX26240" fmla="*/ 9205199 w 12191954"/>
              <a:gd name="connsiteY26240" fmla="*/ 384175 h 4397375"/>
              <a:gd name="connsiteX26241" fmla="*/ 9199907 w 12191954"/>
              <a:gd name="connsiteY26241" fmla="*/ 381000 h 4397375"/>
              <a:gd name="connsiteX26242" fmla="*/ 9194616 w 12191954"/>
              <a:gd name="connsiteY26242" fmla="*/ 377825 h 4397375"/>
              <a:gd name="connsiteX26243" fmla="*/ 9188265 w 12191954"/>
              <a:gd name="connsiteY26243" fmla="*/ 375179 h 4397375"/>
              <a:gd name="connsiteX26244" fmla="*/ 9190382 w 12191954"/>
              <a:gd name="connsiteY26244" fmla="*/ 372004 h 4397375"/>
              <a:gd name="connsiteX26245" fmla="*/ 9191970 w 12191954"/>
              <a:gd name="connsiteY26245" fmla="*/ 368829 h 4397375"/>
              <a:gd name="connsiteX26246" fmla="*/ 9193557 w 12191954"/>
              <a:gd name="connsiteY26246" fmla="*/ 366183 h 4397375"/>
              <a:gd name="connsiteX26247" fmla="*/ 9195674 w 12191954"/>
              <a:gd name="connsiteY26247" fmla="*/ 363537 h 4397375"/>
              <a:gd name="connsiteX26248" fmla="*/ 9197791 w 12191954"/>
              <a:gd name="connsiteY26248" fmla="*/ 361950 h 4397375"/>
              <a:gd name="connsiteX26249" fmla="*/ 9200437 w 12191954"/>
              <a:gd name="connsiteY26249" fmla="*/ 360362 h 4397375"/>
              <a:gd name="connsiteX26250" fmla="*/ 9202553 w 12191954"/>
              <a:gd name="connsiteY26250" fmla="*/ 359304 h 4397375"/>
              <a:gd name="connsiteX26251" fmla="*/ 9205199 w 12191954"/>
              <a:gd name="connsiteY26251" fmla="*/ 358775 h 4397375"/>
              <a:gd name="connsiteX26252" fmla="*/ 9210491 w 12191954"/>
              <a:gd name="connsiteY26252" fmla="*/ 358246 h 4397375"/>
              <a:gd name="connsiteX26253" fmla="*/ 9215783 w 12191954"/>
              <a:gd name="connsiteY26253" fmla="*/ 358775 h 4397375"/>
              <a:gd name="connsiteX26254" fmla="*/ 9221604 w 12191954"/>
              <a:gd name="connsiteY26254" fmla="*/ 360362 h 4397375"/>
              <a:gd name="connsiteX26255" fmla="*/ 9227425 w 12191954"/>
              <a:gd name="connsiteY26255" fmla="*/ 362479 h 4397375"/>
              <a:gd name="connsiteX26256" fmla="*/ 9239597 w 12191954"/>
              <a:gd name="connsiteY26256" fmla="*/ 367771 h 4397375"/>
              <a:gd name="connsiteX26257" fmla="*/ 9251239 w 12191954"/>
              <a:gd name="connsiteY26257" fmla="*/ 373063 h 4397375"/>
              <a:gd name="connsiteX26258" fmla="*/ 9257060 w 12191954"/>
              <a:gd name="connsiteY26258" fmla="*/ 375179 h 4397375"/>
              <a:gd name="connsiteX26259" fmla="*/ 9262352 w 12191954"/>
              <a:gd name="connsiteY26259" fmla="*/ 376767 h 4397375"/>
              <a:gd name="connsiteX26260" fmla="*/ 9267644 w 12191954"/>
              <a:gd name="connsiteY26260" fmla="*/ 377296 h 4397375"/>
              <a:gd name="connsiteX26261" fmla="*/ 9272407 w 12191954"/>
              <a:gd name="connsiteY26261" fmla="*/ 377296 h 4397375"/>
              <a:gd name="connsiteX26262" fmla="*/ 9268702 w 12191954"/>
              <a:gd name="connsiteY26262" fmla="*/ 349779 h 4397375"/>
              <a:gd name="connsiteX26263" fmla="*/ 9266056 w 12191954"/>
              <a:gd name="connsiteY26263" fmla="*/ 327025 h 4397375"/>
              <a:gd name="connsiteX26264" fmla="*/ 9265527 w 12191954"/>
              <a:gd name="connsiteY26264" fmla="*/ 305858 h 4397375"/>
              <a:gd name="connsiteX26265" fmla="*/ 9265527 w 12191954"/>
              <a:gd name="connsiteY26265" fmla="*/ 286808 h 4397375"/>
              <a:gd name="connsiteX26266" fmla="*/ 9266586 w 12191954"/>
              <a:gd name="connsiteY26266" fmla="*/ 250825 h 4397375"/>
              <a:gd name="connsiteX26267" fmla="*/ 9267115 w 12191954"/>
              <a:gd name="connsiteY26267" fmla="*/ 231246 h 4397375"/>
              <a:gd name="connsiteX26268" fmla="*/ 9267115 w 12191954"/>
              <a:gd name="connsiteY26268" fmla="*/ 209021 h 4397375"/>
              <a:gd name="connsiteX26269" fmla="*/ 9271348 w 12191954"/>
              <a:gd name="connsiteY26269" fmla="*/ 215901 h 4397375"/>
              <a:gd name="connsiteX26270" fmla="*/ 9275582 w 12191954"/>
              <a:gd name="connsiteY26270" fmla="*/ 224367 h 4397375"/>
              <a:gd name="connsiteX26271" fmla="*/ 9279286 w 12191954"/>
              <a:gd name="connsiteY26271" fmla="*/ 232833 h 4397375"/>
              <a:gd name="connsiteX26272" fmla="*/ 9282461 w 12191954"/>
              <a:gd name="connsiteY26272" fmla="*/ 243417 h 4397375"/>
              <a:gd name="connsiteX26273" fmla="*/ 9285636 w 12191954"/>
              <a:gd name="connsiteY26273" fmla="*/ 254000 h 4397375"/>
              <a:gd name="connsiteX26274" fmla="*/ 9289341 w 12191954"/>
              <a:gd name="connsiteY26274" fmla="*/ 265642 h 4397375"/>
              <a:gd name="connsiteX26275" fmla="*/ 9291987 w 12191954"/>
              <a:gd name="connsiteY26275" fmla="*/ 278872 h 4397375"/>
              <a:gd name="connsiteX26276" fmla="*/ 9294633 w 12191954"/>
              <a:gd name="connsiteY26276" fmla="*/ 291571 h 4397375"/>
              <a:gd name="connsiteX26277" fmla="*/ 9297808 w 12191954"/>
              <a:gd name="connsiteY26277" fmla="*/ 306387 h 4397375"/>
              <a:gd name="connsiteX26278" fmla="*/ 9299395 w 12191954"/>
              <a:gd name="connsiteY26278" fmla="*/ 321734 h 4397375"/>
              <a:gd name="connsiteX26279" fmla="*/ 9303629 w 12191954"/>
              <a:gd name="connsiteY26279" fmla="*/ 354542 h 4397375"/>
              <a:gd name="connsiteX26280" fmla="*/ 9306275 w 12191954"/>
              <a:gd name="connsiteY26280" fmla="*/ 390526 h 4397375"/>
              <a:gd name="connsiteX26281" fmla="*/ 9308392 w 12191954"/>
              <a:gd name="connsiteY26281" fmla="*/ 429154 h 4397375"/>
              <a:gd name="connsiteX26282" fmla="*/ 9305217 w 12191954"/>
              <a:gd name="connsiteY26282" fmla="*/ 423862 h 4397375"/>
              <a:gd name="connsiteX26283" fmla="*/ 9303100 w 12191954"/>
              <a:gd name="connsiteY26283" fmla="*/ 418042 h 4397375"/>
              <a:gd name="connsiteX26284" fmla="*/ 9297808 w 12191954"/>
              <a:gd name="connsiteY26284" fmla="*/ 406400 h 4397375"/>
              <a:gd name="connsiteX26285" fmla="*/ 9295162 w 12191954"/>
              <a:gd name="connsiteY26285" fmla="*/ 401108 h 4397375"/>
              <a:gd name="connsiteX26286" fmla="*/ 9291987 w 12191954"/>
              <a:gd name="connsiteY26286" fmla="*/ 396347 h 4397375"/>
              <a:gd name="connsiteX26287" fmla="*/ 9288812 w 12191954"/>
              <a:gd name="connsiteY26287" fmla="*/ 392113 h 4397375"/>
              <a:gd name="connsiteX26288" fmla="*/ 9286166 w 12191954"/>
              <a:gd name="connsiteY26288" fmla="*/ 391055 h 4397375"/>
              <a:gd name="connsiteX26289" fmla="*/ 9284578 w 12191954"/>
              <a:gd name="connsiteY26289" fmla="*/ 390526 h 4397375"/>
              <a:gd name="connsiteX26290" fmla="*/ 9281932 w 12191954"/>
              <a:gd name="connsiteY26290" fmla="*/ 394759 h 4397375"/>
              <a:gd name="connsiteX26291" fmla="*/ 9280874 w 12191954"/>
              <a:gd name="connsiteY26291" fmla="*/ 399522 h 4397375"/>
              <a:gd name="connsiteX26292" fmla="*/ 9280345 w 12191954"/>
              <a:gd name="connsiteY26292" fmla="*/ 404283 h 4397375"/>
              <a:gd name="connsiteX26293" fmla="*/ 9280345 w 12191954"/>
              <a:gd name="connsiteY26293" fmla="*/ 409046 h 4397375"/>
              <a:gd name="connsiteX26294" fmla="*/ 9280874 w 12191954"/>
              <a:gd name="connsiteY26294" fmla="*/ 413279 h 4397375"/>
              <a:gd name="connsiteX26295" fmla="*/ 9281403 w 12191954"/>
              <a:gd name="connsiteY26295" fmla="*/ 417512 h 4397375"/>
              <a:gd name="connsiteX26296" fmla="*/ 9284578 w 12191954"/>
              <a:gd name="connsiteY26296" fmla="*/ 426508 h 4397375"/>
              <a:gd name="connsiteX26297" fmla="*/ 9288282 w 12191954"/>
              <a:gd name="connsiteY26297" fmla="*/ 435504 h 4397375"/>
              <a:gd name="connsiteX26298" fmla="*/ 9291458 w 12191954"/>
              <a:gd name="connsiteY26298" fmla="*/ 445030 h 4397375"/>
              <a:gd name="connsiteX26299" fmla="*/ 9293045 w 12191954"/>
              <a:gd name="connsiteY26299" fmla="*/ 450321 h 4397375"/>
              <a:gd name="connsiteX26300" fmla="*/ 9294633 w 12191954"/>
              <a:gd name="connsiteY26300" fmla="*/ 455613 h 4397375"/>
              <a:gd name="connsiteX26301" fmla="*/ 9295162 w 12191954"/>
              <a:gd name="connsiteY26301" fmla="*/ 461433 h 4397375"/>
              <a:gd name="connsiteX26302" fmla="*/ 9295691 w 12191954"/>
              <a:gd name="connsiteY26302" fmla="*/ 467254 h 4397375"/>
              <a:gd name="connsiteX26303" fmla="*/ 9298866 w 12191954"/>
              <a:gd name="connsiteY26303" fmla="*/ 461433 h 4397375"/>
              <a:gd name="connsiteX26304" fmla="*/ 9301512 w 12191954"/>
              <a:gd name="connsiteY26304" fmla="*/ 456672 h 4397375"/>
              <a:gd name="connsiteX26305" fmla="*/ 9304687 w 12191954"/>
              <a:gd name="connsiteY26305" fmla="*/ 452438 h 4397375"/>
              <a:gd name="connsiteX26306" fmla="*/ 9306804 w 12191954"/>
              <a:gd name="connsiteY26306" fmla="*/ 449792 h 4397375"/>
              <a:gd name="connsiteX26307" fmla="*/ 9309979 w 12191954"/>
              <a:gd name="connsiteY26307" fmla="*/ 447675 h 4397375"/>
              <a:gd name="connsiteX26308" fmla="*/ 9312625 w 12191954"/>
              <a:gd name="connsiteY26308" fmla="*/ 446617 h 4397375"/>
              <a:gd name="connsiteX26309" fmla="*/ 9314742 w 12191954"/>
              <a:gd name="connsiteY26309" fmla="*/ 446088 h 4397375"/>
              <a:gd name="connsiteX26310" fmla="*/ 9316859 w 12191954"/>
              <a:gd name="connsiteY26310" fmla="*/ 446617 h 4397375"/>
              <a:gd name="connsiteX26311" fmla="*/ 9319505 w 12191954"/>
              <a:gd name="connsiteY26311" fmla="*/ 447146 h 4397375"/>
              <a:gd name="connsiteX26312" fmla="*/ 9321621 w 12191954"/>
              <a:gd name="connsiteY26312" fmla="*/ 448734 h 4397375"/>
              <a:gd name="connsiteX26313" fmla="*/ 9324267 w 12191954"/>
              <a:gd name="connsiteY26313" fmla="*/ 450851 h 4397375"/>
              <a:gd name="connsiteX26314" fmla="*/ 9326384 w 12191954"/>
              <a:gd name="connsiteY26314" fmla="*/ 453496 h 4397375"/>
              <a:gd name="connsiteX26315" fmla="*/ 9331147 w 12191954"/>
              <a:gd name="connsiteY26315" fmla="*/ 460375 h 4397375"/>
              <a:gd name="connsiteX26316" fmla="*/ 9335910 w 12191954"/>
              <a:gd name="connsiteY26316" fmla="*/ 467254 h 4397375"/>
              <a:gd name="connsiteX26317" fmla="*/ 9345964 w 12191954"/>
              <a:gd name="connsiteY26317" fmla="*/ 484187 h 4397375"/>
              <a:gd name="connsiteX26318" fmla="*/ 9351256 w 12191954"/>
              <a:gd name="connsiteY26318" fmla="*/ 491596 h 4397375"/>
              <a:gd name="connsiteX26319" fmla="*/ 9357606 w 12191954"/>
              <a:gd name="connsiteY26319" fmla="*/ 499004 h 4397375"/>
              <a:gd name="connsiteX26320" fmla="*/ 9360252 w 12191954"/>
              <a:gd name="connsiteY26320" fmla="*/ 501650 h 4397375"/>
              <a:gd name="connsiteX26321" fmla="*/ 9363428 w 12191954"/>
              <a:gd name="connsiteY26321" fmla="*/ 504825 h 4397375"/>
              <a:gd name="connsiteX26322" fmla="*/ 9367132 w 12191954"/>
              <a:gd name="connsiteY26322" fmla="*/ 506413 h 4397375"/>
              <a:gd name="connsiteX26323" fmla="*/ 9369778 w 12191954"/>
              <a:gd name="connsiteY26323" fmla="*/ 508530 h 4397375"/>
              <a:gd name="connsiteX26324" fmla="*/ 9373482 w 12191954"/>
              <a:gd name="connsiteY26324" fmla="*/ 509059 h 4397375"/>
              <a:gd name="connsiteX26325" fmla="*/ 9377716 w 12191954"/>
              <a:gd name="connsiteY26325" fmla="*/ 509588 h 4397375"/>
              <a:gd name="connsiteX26326" fmla="*/ 9381420 w 12191954"/>
              <a:gd name="connsiteY26326" fmla="*/ 509059 h 4397375"/>
              <a:gd name="connsiteX26327" fmla="*/ 9385124 w 12191954"/>
              <a:gd name="connsiteY26327" fmla="*/ 507471 h 4397375"/>
              <a:gd name="connsiteX26328" fmla="*/ 9379832 w 12191954"/>
              <a:gd name="connsiteY26328" fmla="*/ 503767 h 4397375"/>
              <a:gd name="connsiteX26329" fmla="*/ 9375599 w 12191954"/>
              <a:gd name="connsiteY26329" fmla="*/ 499004 h 4397375"/>
              <a:gd name="connsiteX26330" fmla="*/ 9371895 w 12191954"/>
              <a:gd name="connsiteY26330" fmla="*/ 492654 h 4397375"/>
              <a:gd name="connsiteX26331" fmla="*/ 9368719 w 12191954"/>
              <a:gd name="connsiteY26331" fmla="*/ 486304 h 4397375"/>
              <a:gd name="connsiteX26332" fmla="*/ 9365544 w 12191954"/>
              <a:gd name="connsiteY26332" fmla="*/ 479425 h 4397375"/>
              <a:gd name="connsiteX26333" fmla="*/ 9363428 w 12191954"/>
              <a:gd name="connsiteY26333" fmla="*/ 472017 h 4397375"/>
              <a:gd name="connsiteX26334" fmla="*/ 9359194 w 12191954"/>
              <a:gd name="connsiteY26334" fmla="*/ 456672 h 4397375"/>
              <a:gd name="connsiteX26335" fmla="*/ 9354960 w 12191954"/>
              <a:gd name="connsiteY26335" fmla="*/ 442384 h 4397375"/>
              <a:gd name="connsiteX26336" fmla="*/ 9353373 w 12191954"/>
              <a:gd name="connsiteY26336" fmla="*/ 436034 h 4397375"/>
              <a:gd name="connsiteX26337" fmla="*/ 9350727 w 12191954"/>
              <a:gd name="connsiteY26337" fmla="*/ 430213 h 4397375"/>
              <a:gd name="connsiteX26338" fmla="*/ 9348610 w 12191954"/>
              <a:gd name="connsiteY26338" fmla="*/ 425450 h 4397375"/>
              <a:gd name="connsiteX26339" fmla="*/ 9345435 w 12191954"/>
              <a:gd name="connsiteY26339" fmla="*/ 421217 h 4397375"/>
              <a:gd name="connsiteX26340" fmla="*/ 9342260 w 12191954"/>
              <a:gd name="connsiteY26340" fmla="*/ 418042 h 4397375"/>
              <a:gd name="connsiteX26341" fmla="*/ 9340143 w 12191954"/>
              <a:gd name="connsiteY26341" fmla="*/ 417512 h 4397375"/>
              <a:gd name="connsiteX26342" fmla="*/ 9338026 w 12191954"/>
              <a:gd name="connsiteY26342" fmla="*/ 416983 h 4397375"/>
              <a:gd name="connsiteX26343" fmla="*/ 9342789 w 12191954"/>
              <a:gd name="connsiteY26343" fmla="*/ 400579 h 4397375"/>
              <a:gd name="connsiteX26344" fmla="*/ 9344906 w 12191954"/>
              <a:gd name="connsiteY26344" fmla="*/ 393171 h 4397375"/>
              <a:gd name="connsiteX26345" fmla="*/ 9348081 w 12191954"/>
              <a:gd name="connsiteY26345" fmla="*/ 386821 h 4397375"/>
              <a:gd name="connsiteX26346" fmla="*/ 9349669 w 12191954"/>
              <a:gd name="connsiteY26346" fmla="*/ 384175 h 4397375"/>
              <a:gd name="connsiteX26347" fmla="*/ 9352315 w 12191954"/>
              <a:gd name="connsiteY26347" fmla="*/ 382059 h 4397375"/>
              <a:gd name="connsiteX26348" fmla="*/ 9353902 w 12191954"/>
              <a:gd name="connsiteY26348" fmla="*/ 379942 h 4397375"/>
              <a:gd name="connsiteX26349" fmla="*/ 9356019 w 12191954"/>
              <a:gd name="connsiteY26349" fmla="*/ 378354 h 4397375"/>
              <a:gd name="connsiteX26350" fmla="*/ 9358665 w 12191954"/>
              <a:gd name="connsiteY26350" fmla="*/ 377825 h 4397375"/>
              <a:gd name="connsiteX26351" fmla="*/ 9361840 w 12191954"/>
              <a:gd name="connsiteY26351" fmla="*/ 377296 h 4397375"/>
              <a:gd name="connsiteX26352" fmla="*/ 9364486 w 12191954"/>
              <a:gd name="connsiteY26352" fmla="*/ 377825 h 4397375"/>
              <a:gd name="connsiteX26353" fmla="*/ 9368190 w 12191954"/>
              <a:gd name="connsiteY26353" fmla="*/ 378354 h 4397375"/>
              <a:gd name="connsiteX26354" fmla="*/ 9367661 w 12191954"/>
              <a:gd name="connsiteY26354" fmla="*/ 355071 h 4397375"/>
              <a:gd name="connsiteX26355" fmla="*/ 9367661 w 12191954"/>
              <a:gd name="connsiteY26355" fmla="*/ 332846 h 4397375"/>
              <a:gd name="connsiteX26356" fmla="*/ 9366073 w 12191954"/>
              <a:gd name="connsiteY26356" fmla="*/ 310621 h 4397375"/>
              <a:gd name="connsiteX26357" fmla="*/ 9364486 w 12191954"/>
              <a:gd name="connsiteY26357" fmla="*/ 291042 h 4397375"/>
              <a:gd name="connsiteX26358" fmla="*/ 9362898 w 12191954"/>
              <a:gd name="connsiteY26358" fmla="*/ 281517 h 4397375"/>
              <a:gd name="connsiteX26359" fmla="*/ 9361840 w 12191954"/>
              <a:gd name="connsiteY26359" fmla="*/ 273051 h 4397375"/>
              <a:gd name="connsiteX26360" fmla="*/ 9359723 w 12191954"/>
              <a:gd name="connsiteY26360" fmla="*/ 265113 h 4397375"/>
              <a:gd name="connsiteX26361" fmla="*/ 9357606 w 12191954"/>
              <a:gd name="connsiteY26361" fmla="*/ 257175 h 4397375"/>
              <a:gd name="connsiteX26362" fmla="*/ 9354960 w 12191954"/>
              <a:gd name="connsiteY26362" fmla="*/ 250825 h 4397375"/>
              <a:gd name="connsiteX26363" fmla="*/ 9352315 w 12191954"/>
              <a:gd name="connsiteY26363" fmla="*/ 245004 h 4397375"/>
              <a:gd name="connsiteX26364" fmla="*/ 9348610 w 12191954"/>
              <a:gd name="connsiteY26364" fmla="*/ 240242 h 4397375"/>
              <a:gd name="connsiteX26365" fmla="*/ 9344906 w 12191954"/>
              <a:gd name="connsiteY26365" fmla="*/ 236008 h 4397375"/>
              <a:gd name="connsiteX26366" fmla="*/ 9348610 w 12191954"/>
              <a:gd name="connsiteY26366" fmla="*/ 230187 h 4397375"/>
              <a:gd name="connsiteX26367" fmla="*/ 9351256 w 12191954"/>
              <a:gd name="connsiteY26367" fmla="*/ 224896 h 4397375"/>
              <a:gd name="connsiteX26368" fmla="*/ 9354431 w 12191954"/>
              <a:gd name="connsiteY26368" fmla="*/ 220662 h 4397375"/>
              <a:gd name="connsiteX26369" fmla="*/ 9357606 w 12191954"/>
              <a:gd name="connsiteY26369" fmla="*/ 217488 h 4397375"/>
              <a:gd name="connsiteX26370" fmla="*/ 9360252 w 12191954"/>
              <a:gd name="connsiteY26370" fmla="*/ 215371 h 4397375"/>
              <a:gd name="connsiteX26371" fmla="*/ 9363428 w 12191954"/>
              <a:gd name="connsiteY26371" fmla="*/ 214313 h 4397375"/>
              <a:gd name="connsiteX26372" fmla="*/ 9366073 w 12191954"/>
              <a:gd name="connsiteY26372" fmla="*/ 213784 h 4397375"/>
              <a:gd name="connsiteX26373" fmla="*/ 9368719 w 12191954"/>
              <a:gd name="connsiteY26373" fmla="*/ 214313 h 4397375"/>
              <a:gd name="connsiteX26374" fmla="*/ 9371895 w 12191954"/>
              <a:gd name="connsiteY26374" fmla="*/ 215371 h 4397375"/>
              <a:gd name="connsiteX26375" fmla="*/ 9374011 w 12191954"/>
              <a:gd name="connsiteY26375" fmla="*/ 216959 h 4397375"/>
              <a:gd name="connsiteX26376" fmla="*/ 9377187 w 12191954"/>
              <a:gd name="connsiteY26376" fmla="*/ 220134 h 4397375"/>
              <a:gd name="connsiteX26377" fmla="*/ 9379303 w 12191954"/>
              <a:gd name="connsiteY26377" fmla="*/ 222779 h 4397375"/>
              <a:gd name="connsiteX26378" fmla="*/ 9381949 w 12191954"/>
              <a:gd name="connsiteY26378" fmla="*/ 227012 h 4397375"/>
              <a:gd name="connsiteX26379" fmla="*/ 9384066 w 12191954"/>
              <a:gd name="connsiteY26379" fmla="*/ 231775 h 4397375"/>
              <a:gd name="connsiteX26380" fmla="*/ 9388300 w 12191954"/>
              <a:gd name="connsiteY26380" fmla="*/ 242358 h 4397375"/>
              <a:gd name="connsiteX26381" fmla="*/ 9392004 w 12191954"/>
              <a:gd name="connsiteY26381" fmla="*/ 255059 h 4397375"/>
              <a:gd name="connsiteX26382" fmla="*/ 9395179 w 12191954"/>
              <a:gd name="connsiteY26382" fmla="*/ 268817 h 4397375"/>
              <a:gd name="connsiteX26383" fmla="*/ 9398354 w 12191954"/>
              <a:gd name="connsiteY26383" fmla="*/ 284162 h 4397375"/>
              <a:gd name="connsiteX26384" fmla="*/ 9400471 w 12191954"/>
              <a:gd name="connsiteY26384" fmla="*/ 300037 h 4397375"/>
              <a:gd name="connsiteX26385" fmla="*/ 9402588 w 12191954"/>
              <a:gd name="connsiteY26385" fmla="*/ 316971 h 4397375"/>
              <a:gd name="connsiteX26386" fmla="*/ 9403646 w 12191954"/>
              <a:gd name="connsiteY26386" fmla="*/ 333376 h 4397375"/>
              <a:gd name="connsiteX26387" fmla="*/ 9404175 w 12191954"/>
              <a:gd name="connsiteY26387" fmla="*/ 349779 h 4397375"/>
              <a:gd name="connsiteX26388" fmla="*/ 9404175 w 12191954"/>
              <a:gd name="connsiteY26388" fmla="*/ 366183 h 4397375"/>
              <a:gd name="connsiteX26389" fmla="*/ 9407880 w 12191954"/>
              <a:gd name="connsiteY26389" fmla="*/ 378354 h 4397375"/>
              <a:gd name="connsiteX26390" fmla="*/ 9412642 w 12191954"/>
              <a:gd name="connsiteY26390" fmla="*/ 389467 h 4397375"/>
              <a:gd name="connsiteX26391" fmla="*/ 9417405 w 12191954"/>
              <a:gd name="connsiteY26391" fmla="*/ 400579 h 4397375"/>
              <a:gd name="connsiteX26392" fmla="*/ 9422168 w 12191954"/>
              <a:gd name="connsiteY26392" fmla="*/ 410633 h 4397375"/>
              <a:gd name="connsiteX26393" fmla="*/ 9432752 w 12191954"/>
              <a:gd name="connsiteY26393" fmla="*/ 430213 h 4397375"/>
              <a:gd name="connsiteX26394" fmla="*/ 9437514 w 12191954"/>
              <a:gd name="connsiteY26394" fmla="*/ 440267 h 4397375"/>
              <a:gd name="connsiteX26395" fmla="*/ 9442277 w 12191954"/>
              <a:gd name="connsiteY26395" fmla="*/ 450851 h 4397375"/>
              <a:gd name="connsiteX26396" fmla="*/ 9447040 w 12191954"/>
              <a:gd name="connsiteY26396" fmla="*/ 461433 h 4397375"/>
              <a:gd name="connsiteX26397" fmla="*/ 9451273 w 12191954"/>
              <a:gd name="connsiteY26397" fmla="*/ 473075 h 4397375"/>
              <a:gd name="connsiteX26398" fmla="*/ 9455507 w 12191954"/>
              <a:gd name="connsiteY26398" fmla="*/ 486304 h 4397375"/>
              <a:gd name="connsiteX26399" fmla="*/ 9458153 w 12191954"/>
              <a:gd name="connsiteY26399" fmla="*/ 500592 h 4397375"/>
              <a:gd name="connsiteX26400" fmla="*/ 9460799 w 12191954"/>
              <a:gd name="connsiteY26400" fmla="*/ 515938 h 4397375"/>
              <a:gd name="connsiteX26401" fmla="*/ 9462386 w 12191954"/>
              <a:gd name="connsiteY26401" fmla="*/ 533400 h 4397375"/>
              <a:gd name="connsiteX26402" fmla="*/ 9462915 w 12191954"/>
              <a:gd name="connsiteY26402" fmla="*/ 552450 h 4397375"/>
              <a:gd name="connsiteX26403" fmla="*/ 9462386 w 12191954"/>
              <a:gd name="connsiteY26403" fmla="*/ 573617 h 4397375"/>
              <a:gd name="connsiteX26404" fmla="*/ 9466620 w 12191954"/>
              <a:gd name="connsiteY26404" fmla="*/ 560388 h 4397375"/>
              <a:gd name="connsiteX26405" fmla="*/ 9468737 w 12191954"/>
              <a:gd name="connsiteY26405" fmla="*/ 552450 h 4397375"/>
              <a:gd name="connsiteX26406" fmla="*/ 9470853 w 12191954"/>
              <a:gd name="connsiteY26406" fmla="*/ 546629 h 4397375"/>
              <a:gd name="connsiteX26407" fmla="*/ 9470853 w 12191954"/>
              <a:gd name="connsiteY26407" fmla="*/ 545571 h 4397375"/>
              <a:gd name="connsiteX26408" fmla="*/ 9471383 w 12191954"/>
              <a:gd name="connsiteY26408" fmla="*/ 545042 h 4397375"/>
              <a:gd name="connsiteX26409" fmla="*/ 9471912 w 12191954"/>
              <a:gd name="connsiteY26409" fmla="*/ 545042 h 4397375"/>
              <a:gd name="connsiteX26410" fmla="*/ 9472970 w 12191954"/>
              <a:gd name="connsiteY26410" fmla="*/ 546100 h 4397375"/>
              <a:gd name="connsiteX26411" fmla="*/ 9475616 w 12191954"/>
              <a:gd name="connsiteY26411" fmla="*/ 549275 h 4397375"/>
              <a:gd name="connsiteX26412" fmla="*/ 9479850 w 12191954"/>
              <a:gd name="connsiteY26412" fmla="*/ 554567 h 4397375"/>
              <a:gd name="connsiteX26413" fmla="*/ 9486729 w 12191954"/>
              <a:gd name="connsiteY26413" fmla="*/ 560917 h 4397375"/>
              <a:gd name="connsiteX26414" fmla="*/ 9488317 w 12191954"/>
              <a:gd name="connsiteY26414" fmla="*/ 559859 h 4397375"/>
              <a:gd name="connsiteX26415" fmla="*/ 9489904 w 12191954"/>
              <a:gd name="connsiteY26415" fmla="*/ 558271 h 4397375"/>
              <a:gd name="connsiteX26416" fmla="*/ 9492021 w 12191954"/>
              <a:gd name="connsiteY26416" fmla="*/ 554038 h 4397375"/>
              <a:gd name="connsiteX26417" fmla="*/ 9493079 w 12191954"/>
              <a:gd name="connsiteY26417" fmla="*/ 551392 h 4397375"/>
              <a:gd name="connsiteX26418" fmla="*/ 9495196 w 12191954"/>
              <a:gd name="connsiteY26418" fmla="*/ 549804 h 4397375"/>
              <a:gd name="connsiteX26419" fmla="*/ 9496784 w 12191954"/>
              <a:gd name="connsiteY26419" fmla="*/ 548746 h 4397375"/>
              <a:gd name="connsiteX26420" fmla="*/ 9498371 w 12191954"/>
              <a:gd name="connsiteY26420" fmla="*/ 548746 h 4397375"/>
              <a:gd name="connsiteX26421" fmla="*/ 9496255 w 12191954"/>
              <a:gd name="connsiteY26421" fmla="*/ 540279 h 4397375"/>
              <a:gd name="connsiteX26422" fmla="*/ 9495196 w 12191954"/>
              <a:gd name="connsiteY26422" fmla="*/ 531283 h 4397375"/>
              <a:gd name="connsiteX26423" fmla="*/ 9493609 w 12191954"/>
              <a:gd name="connsiteY26423" fmla="*/ 522287 h 4397375"/>
              <a:gd name="connsiteX26424" fmla="*/ 9493079 w 12191954"/>
              <a:gd name="connsiteY26424" fmla="*/ 513292 h 4397375"/>
              <a:gd name="connsiteX26425" fmla="*/ 9492550 w 12191954"/>
              <a:gd name="connsiteY26425" fmla="*/ 492654 h 4397375"/>
              <a:gd name="connsiteX26426" fmla="*/ 9493079 w 12191954"/>
              <a:gd name="connsiteY26426" fmla="*/ 471487 h 4397375"/>
              <a:gd name="connsiteX26427" fmla="*/ 9490963 w 12191954"/>
              <a:gd name="connsiteY26427" fmla="*/ 466725 h 4397375"/>
              <a:gd name="connsiteX26428" fmla="*/ 9488317 w 12191954"/>
              <a:gd name="connsiteY26428" fmla="*/ 461962 h 4397375"/>
              <a:gd name="connsiteX26429" fmla="*/ 9486200 w 12191954"/>
              <a:gd name="connsiteY26429" fmla="*/ 457729 h 4397375"/>
              <a:gd name="connsiteX26430" fmla="*/ 9482496 w 12191954"/>
              <a:gd name="connsiteY26430" fmla="*/ 453496 h 4397375"/>
              <a:gd name="connsiteX26431" fmla="*/ 9478262 w 12191954"/>
              <a:gd name="connsiteY26431" fmla="*/ 450321 h 4397375"/>
              <a:gd name="connsiteX26432" fmla="*/ 9473499 w 12191954"/>
              <a:gd name="connsiteY26432" fmla="*/ 447675 h 4397375"/>
              <a:gd name="connsiteX26433" fmla="*/ 9467678 w 12191954"/>
              <a:gd name="connsiteY26433" fmla="*/ 445030 h 4397375"/>
              <a:gd name="connsiteX26434" fmla="*/ 9460799 w 12191954"/>
              <a:gd name="connsiteY26434" fmla="*/ 442913 h 4397375"/>
              <a:gd name="connsiteX26435" fmla="*/ 9462386 w 12191954"/>
              <a:gd name="connsiteY26435" fmla="*/ 438679 h 4397375"/>
              <a:gd name="connsiteX26436" fmla="*/ 9463974 w 12191954"/>
              <a:gd name="connsiteY26436" fmla="*/ 435504 h 4397375"/>
              <a:gd name="connsiteX26437" fmla="*/ 9466091 w 12191954"/>
              <a:gd name="connsiteY26437" fmla="*/ 433388 h 4397375"/>
              <a:gd name="connsiteX26438" fmla="*/ 9468207 w 12191954"/>
              <a:gd name="connsiteY26438" fmla="*/ 431800 h 4397375"/>
              <a:gd name="connsiteX26439" fmla="*/ 9470324 w 12191954"/>
              <a:gd name="connsiteY26439" fmla="*/ 431271 h 4397375"/>
              <a:gd name="connsiteX26440" fmla="*/ 9471912 w 12191954"/>
              <a:gd name="connsiteY26440" fmla="*/ 431271 h 4397375"/>
              <a:gd name="connsiteX26441" fmla="*/ 9474028 w 12191954"/>
              <a:gd name="connsiteY26441" fmla="*/ 431800 h 4397375"/>
              <a:gd name="connsiteX26442" fmla="*/ 9476145 w 12191954"/>
              <a:gd name="connsiteY26442" fmla="*/ 432858 h 4397375"/>
              <a:gd name="connsiteX26443" fmla="*/ 9485141 w 12191954"/>
              <a:gd name="connsiteY26443" fmla="*/ 437621 h 4397375"/>
              <a:gd name="connsiteX26444" fmla="*/ 9487258 w 12191954"/>
              <a:gd name="connsiteY26444" fmla="*/ 438679 h 4397375"/>
              <a:gd name="connsiteX26445" fmla="*/ 9489904 w 12191954"/>
              <a:gd name="connsiteY26445" fmla="*/ 439738 h 4397375"/>
              <a:gd name="connsiteX26446" fmla="*/ 9491492 w 12191954"/>
              <a:gd name="connsiteY26446" fmla="*/ 439738 h 4397375"/>
              <a:gd name="connsiteX26447" fmla="*/ 9493609 w 12191954"/>
              <a:gd name="connsiteY26447" fmla="*/ 438679 h 4397375"/>
              <a:gd name="connsiteX26448" fmla="*/ 9493609 w 12191954"/>
              <a:gd name="connsiteY26448" fmla="*/ 425979 h 4397375"/>
              <a:gd name="connsiteX26449" fmla="*/ 9493609 w 12191954"/>
              <a:gd name="connsiteY26449" fmla="*/ 412750 h 4397375"/>
              <a:gd name="connsiteX26450" fmla="*/ 9493079 w 12191954"/>
              <a:gd name="connsiteY26450" fmla="*/ 399522 h 4397375"/>
              <a:gd name="connsiteX26451" fmla="*/ 9491492 w 12191954"/>
              <a:gd name="connsiteY26451" fmla="*/ 386821 h 4397375"/>
              <a:gd name="connsiteX26452" fmla="*/ 9488846 w 12191954"/>
              <a:gd name="connsiteY26452" fmla="*/ 374650 h 4397375"/>
              <a:gd name="connsiteX26453" fmla="*/ 9486200 w 12191954"/>
              <a:gd name="connsiteY26453" fmla="*/ 363008 h 4397375"/>
              <a:gd name="connsiteX26454" fmla="*/ 9481437 w 12191954"/>
              <a:gd name="connsiteY26454" fmla="*/ 351896 h 4397375"/>
              <a:gd name="connsiteX26455" fmla="*/ 9478791 w 12191954"/>
              <a:gd name="connsiteY26455" fmla="*/ 346604 h 4397375"/>
              <a:gd name="connsiteX26456" fmla="*/ 9476145 w 12191954"/>
              <a:gd name="connsiteY26456" fmla="*/ 341842 h 4397375"/>
              <a:gd name="connsiteX26457" fmla="*/ 9478262 w 12191954"/>
              <a:gd name="connsiteY26457" fmla="*/ 334963 h 4397375"/>
              <a:gd name="connsiteX26458" fmla="*/ 9480908 w 12191954"/>
              <a:gd name="connsiteY26458" fmla="*/ 329671 h 4397375"/>
              <a:gd name="connsiteX26459" fmla="*/ 9483025 w 12191954"/>
              <a:gd name="connsiteY26459" fmla="*/ 327025 h 4397375"/>
              <a:gd name="connsiteX26460" fmla="*/ 9485671 w 12191954"/>
              <a:gd name="connsiteY26460" fmla="*/ 324909 h 4397375"/>
              <a:gd name="connsiteX26461" fmla="*/ 9488317 w 12191954"/>
              <a:gd name="connsiteY26461" fmla="*/ 324380 h 4397375"/>
              <a:gd name="connsiteX26462" fmla="*/ 9490963 w 12191954"/>
              <a:gd name="connsiteY26462" fmla="*/ 324909 h 4397375"/>
              <a:gd name="connsiteX26463" fmla="*/ 9493609 w 12191954"/>
              <a:gd name="connsiteY26463" fmla="*/ 327025 h 4397375"/>
              <a:gd name="connsiteX26464" fmla="*/ 9496784 w 12191954"/>
              <a:gd name="connsiteY26464" fmla="*/ 329142 h 4397375"/>
              <a:gd name="connsiteX26465" fmla="*/ 9502605 w 12191954"/>
              <a:gd name="connsiteY26465" fmla="*/ 334963 h 4397375"/>
              <a:gd name="connsiteX26466" fmla="*/ 9509484 w 12191954"/>
              <a:gd name="connsiteY26466" fmla="*/ 342900 h 4397375"/>
              <a:gd name="connsiteX26467" fmla="*/ 9516364 w 12191954"/>
              <a:gd name="connsiteY26467" fmla="*/ 349779 h 4397375"/>
              <a:gd name="connsiteX26468" fmla="*/ 9520068 w 12191954"/>
              <a:gd name="connsiteY26468" fmla="*/ 352954 h 4397375"/>
              <a:gd name="connsiteX26469" fmla="*/ 9524302 w 12191954"/>
              <a:gd name="connsiteY26469" fmla="*/ 355071 h 4397375"/>
              <a:gd name="connsiteX26470" fmla="*/ 9520597 w 12191954"/>
              <a:gd name="connsiteY26470" fmla="*/ 364067 h 4397375"/>
              <a:gd name="connsiteX26471" fmla="*/ 9517951 w 12191954"/>
              <a:gd name="connsiteY26471" fmla="*/ 372533 h 4397375"/>
              <a:gd name="connsiteX26472" fmla="*/ 9517422 w 12191954"/>
              <a:gd name="connsiteY26472" fmla="*/ 378884 h 4397375"/>
              <a:gd name="connsiteX26473" fmla="*/ 9517422 w 12191954"/>
              <a:gd name="connsiteY26473" fmla="*/ 385763 h 4397375"/>
              <a:gd name="connsiteX26474" fmla="*/ 9518481 w 12191954"/>
              <a:gd name="connsiteY26474" fmla="*/ 390526 h 4397375"/>
              <a:gd name="connsiteX26475" fmla="*/ 9520068 w 12191954"/>
              <a:gd name="connsiteY26475" fmla="*/ 394759 h 4397375"/>
              <a:gd name="connsiteX26476" fmla="*/ 9522185 w 12191954"/>
              <a:gd name="connsiteY26476" fmla="*/ 398992 h 4397375"/>
              <a:gd name="connsiteX26477" fmla="*/ 9524831 w 12191954"/>
              <a:gd name="connsiteY26477" fmla="*/ 402696 h 4397375"/>
              <a:gd name="connsiteX26478" fmla="*/ 9529594 w 12191954"/>
              <a:gd name="connsiteY26478" fmla="*/ 408517 h 4397375"/>
              <a:gd name="connsiteX26479" fmla="*/ 9531181 w 12191954"/>
              <a:gd name="connsiteY26479" fmla="*/ 412221 h 4397375"/>
              <a:gd name="connsiteX26480" fmla="*/ 9532240 w 12191954"/>
              <a:gd name="connsiteY26480" fmla="*/ 415396 h 4397375"/>
              <a:gd name="connsiteX26481" fmla="*/ 9532769 w 12191954"/>
              <a:gd name="connsiteY26481" fmla="*/ 419100 h 4397375"/>
              <a:gd name="connsiteX26482" fmla="*/ 9532769 w 12191954"/>
              <a:gd name="connsiteY26482" fmla="*/ 422804 h 4397375"/>
              <a:gd name="connsiteX26483" fmla="*/ 9531710 w 12191954"/>
              <a:gd name="connsiteY26483" fmla="*/ 427567 h 4397375"/>
              <a:gd name="connsiteX26484" fmla="*/ 9529594 w 12191954"/>
              <a:gd name="connsiteY26484" fmla="*/ 432858 h 4397375"/>
              <a:gd name="connsiteX26485" fmla="*/ 9530123 w 12191954"/>
              <a:gd name="connsiteY26485" fmla="*/ 437092 h 4397375"/>
              <a:gd name="connsiteX26486" fmla="*/ 9530652 w 12191954"/>
              <a:gd name="connsiteY26486" fmla="*/ 440796 h 4397375"/>
              <a:gd name="connsiteX26487" fmla="*/ 9532240 w 12191954"/>
              <a:gd name="connsiteY26487" fmla="*/ 442913 h 4397375"/>
              <a:gd name="connsiteX26488" fmla="*/ 9534356 w 12191954"/>
              <a:gd name="connsiteY26488" fmla="*/ 445030 h 4397375"/>
              <a:gd name="connsiteX26489" fmla="*/ 9535944 w 12191954"/>
              <a:gd name="connsiteY26489" fmla="*/ 446088 h 4397375"/>
              <a:gd name="connsiteX26490" fmla="*/ 9538061 w 12191954"/>
              <a:gd name="connsiteY26490" fmla="*/ 447146 h 4397375"/>
              <a:gd name="connsiteX26491" fmla="*/ 9543882 w 12191954"/>
              <a:gd name="connsiteY26491" fmla="*/ 447675 h 4397375"/>
              <a:gd name="connsiteX26492" fmla="*/ 9548644 w 12191954"/>
              <a:gd name="connsiteY26492" fmla="*/ 447675 h 4397375"/>
              <a:gd name="connsiteX26493" fmla="*/ 9550761 w 12191954"/>
              <a:gd name="connsiteY26493" fmla="*/ 448205 h 4397375"/>
              <a:gd name="connsiteX26494" fmla="*/ 9552878 w 12191954"/>
              <a:gd name="connsiteY26494" fmla="*/ 448734 h 4397375"/>
              <a:gd name="connsiteX26495" fmla="*/ 9554995 w 12191954"/>
              <a:gd name="connsiteY26495" fmla="*/ 450851 h 4397375"/>
              <a:gd name="connsiteX26496" fmla="*/ 9556582 w 12191954"/>
              <a:gd name="connsiteY26496" fmla="*/ 452438 h 4397375"/>
              <a:gd name="connsiteX26497" fmla="*/ 9557641 w 12191954"/>
              <a:gd name="connsiteY26497" fmla="*/ 455613 h 4397375"/>
              <a:gd name="connsiteX26498" fmla="*/ 9559228 w 12191954"/>
              <a:gd name="connsiteY26498" fmla="*/ 459317 h 4397375"/>
              <a:gd name="connsiteX26499" fmla="*/ 9561874 w 12191954"/>
              <a:gd name="connsiteY26499" fmla="*/ 459317 h 4397375"/>
              <a:gd name="connsiteX26500" fmla="*/ 9564520 w 12191954"/>
              <a:gd name="connsiteY26500" fmla="*/ 459317 h 4397375"/>
              <a:gd name="connsiteX26501" fmla="*/ 9566108 w 12191954"/>
              <a:gd name="connsiteY26501" fmla="*/ 457729 h 4397375"/>
              <a:gd name="connsiteX26502" fmla="*/ 9568754 w 12191954"/>
              <a:gd name="connsiteY26502" fmla="*/ 456142 h 4397375"/>
              <a:gd name="connsiteX26503" fmla="*/ 9570341 w 12191954"/>
              <a:gd name="connsiteY26503" fmla="*/ 454555 h 4397375"/>
              <a:gd name="connsiteX26504" fmla="*/ 9571400 w 12191954"/>
              <a:gd name="connsiteY26504" fmla="*/ 451909 h 4397375"/>
              <a:gd name="connsiteX26505" fmla="*/ 9574046 w 12191954"/>
              <a:gd name="connsiteY26505" fmla="*/ 445559 h 4397375"/>
              <a:gd name="connsiteX26506" fmla="*/ 9568754 w 12191954"/>
              <a:gd name="connsiteY26506" fmla="*/ 437621 h 4397375"/>
              <a:gd name="connsiteX26507" fmla="*/ 9562403 w 12191954"/>
              <a:gd name="connsiteY26507" fmla="*/ 431271 h 4397375"/>
              <a:gd name="connsiteX26508" fmla="*/ 9564520 w 12191954"/>
              <a:gd name="connsiteY26508" fmla="*/ 424921 h 4397375"/>
              <a:gd name="connsiteX26509" fmla="*/ 9567166 w 12191954"/>
              <a:gd name="connsiteY26509" fmla="*/ 419100 h 4397375"/>
              <a:gd name="connsiteX26510" fmla="*/ 9570341 w 12191954"/>
              <a:gd name="connsiteY26510" fmla="*/ 414337 h 4397375"/>
              <a:gd name="connsiteX26511" fmla="*/ 9574046 w 12191954"/>
              <a:gd name="connsiteY26511" fmla="*/ 411162 h 4397375"/>
              <a:gd name="connsiteX26512" fmla="*/ 9578279 w 12191954"/>
              <a:gd name="connsiteY26512" fmla="*/ 407987 h 4397375"/>
              <a:gd name="connsiteX26513" fmla="*/ 9581983 w 12191954"/>
              <a:gd name="connsiteY26513" fmla="*/ 406400 h 4397375"/>
              <a:gd name="connsiteX26514" fmla="*/ 9586746 w 12191954"/>
              <a:gd name="connsiteY26514" fmla="*/ 405871 h 4397375"/>
              <a:gd name="connsiteX26515" fmla="*/ 9592038 w 12191954"/>
              <a:gd name="connsiteY26515" fmla="*/ 406400 h 4397375"/>
              <a:gd name="connsiteX26516" fmla="*/ 9593096 w 12191954"/>
              <a:gd name="connsiteY26516" fmla="*/ 411692 h 4397375"/>
              <a:gd name="connsiteX26517" fmla="*/ 9595742 w 12191954"/>
              <a:gd name="connsiteY26517" fmla="*/ 411162 h 4397375"/>
              <a:gd name="connsiteX26518" fmla="*/ 9598388 w 12191954"/>
              <a:gd name="connsiteY26518" fmla="*/ 411692 h 4397375"/>
              <a:gd name="connsiteX26519" fmla="*/ 9604209 w 12191954"/>
              <a:gd name="connsiteY26519" fmla="*/ 412221 h 4397375"/>
              <a:gd name="connsiteX26520" fmla="*/ 9604739 w 12191954"/>
              <a:gd name="connsiteY26520" fmla="*/ 406400 h 4397375"/>
              <a:gd name="connsiteX26521" fmla="*/ 9606326 w 12191954"/>
              <a:gd name="connsiteY26521" fmla="*/ 409046 h 4397375"/>
              <a:gd name="connsiteX26522" fmla="*/ 9607914 w 12191954"/>
              <a:gd name="connsiteY26522" fmla="*/ 412221 h 4397375"/>
              <a:gd name="connsiteX26523" fmla="*/ 9612677 w 12191954"/>
              <a:gd name="connsiteY26523" fmla="*/ 413808 h 4397375"/>
              <a:gd name="connsiteX26524" fmla="*/ 9617968 w 12191954"/>
              <a:gd name="connsiteY26524" fmla="*/ 416454 h 4397375"/>
              <a:gd name="connsiteX26525" fmla="*/ 9623260 w 12191954"/>
              <a:gd name="connsiteY26525" fmla="*/ 419100 h 4397375"/>
              <a:gd name="connsiteX26526" fmla="*/ 9628023 w 12191954"/>
              <a:gd name="connsiteY26526" fmla="*/ 422275 h 4397375"/>
              <a:gd name="connsiteX26527" fmla="*/ 9628552 w 12191954"/>
              <a:gd name="connsiteY26527" fmla="*/ 388409 h 4397375"/>
              <a:gd name="connsiteX26528" fmla="*/ 9629081 w 12191954"/>
              <a:gd name="connsiteY26528" fmla="*/ 371475 h 4397375"/>
              <a:gd name="connsiteX26529" fmla="*/ 9628552 w 12191954"/>
              <a:gd name="connsiteY26529" fmla="*/ 355071 h 4397375"/>
              <a:gd name="connsiteX26530" fmla="*/ 9630669 w 12191954"/>
              <a:gd name="connsiteY26530" fmla="*/ 358246 h 4397375"/>
              <a:gd name="connsiteX26531" fmla="*/ 9633315 w 12191954"/>
              <a:gd name="connsiteY26531" fmla="*/ 361421 h 4397375"/>
              <a:gd name="connsiteX26532" fmla="*/ 9636490 w 12191954"/>
              <a:gd name="connsiteY26532" fmla="*/ 369358 h 4397375"/>
              <a:gd name="connsiteX26533" fmla="*/ 9640194 w 12191954"/>
              <a:gd name="connsiteY26533" fmla="*/ 378354 h 4397375"/>
              <a:gd name="connsiteX26534" fmla="*/ 9643370 w 12191954"/>
              <a:gd name="connsiteY26534" fmla="*/ 387880 h 4397375"/>
              <a:gd name="connsiteX26535" fmla="*/ 9646016 w 12191954"/>
              <a:gd name="connsiteY26535" fmla="*/ 397404 h 4397375"/>
              <a:gd name="connsiteX26536" fmla="*/ 9649720 w 12191954"/>
              <a:gd name="connsiteY26536" fmla="*/ 406400 h 4397375"/>
              <a:gd name="connsiteX26537" fmla="*/ 9653424 w 12191954"/>
              <a:gd name="connsiteY26537" fmla="*/ 413808 h 4397375"/>
              <a:gd name="connsiteX26538" fmla="*/ 9655541 w 12191954"/>
              <a:gd name="connsiteY26538" fmla="*/ 416983 h 4397375"/>
              <a:gd name="connsiteX26539" fmla="*/ 9658187 w 12191954"/>
              <a:gd name="connsiteY26539" fmla="*/ 420158 h 4397375"/>
              <a:gd name="connsiteX26540" fmla="*/ 9659775 w 12191954"/>
              <a:gd name="connsiteY26540" fmla="*/ 416454 h 4397375"/>
              <a:gd name="connsiteX26541" fmla="*/ 9661891 w 12191954"/>
              <a:gd name="connsiteY26541" fmla="*/ 413279 h 4397375"/>
              <a:gd name="connsiteX26542" fmla="*/ 9663479 w 12191954"/>
              <a:gd name="connsiteY26542" fmla="*/ 410633 h 4397375"/>
              <a:gd name="connsiteX26543" fmla="*/ 9665596 w 12191954"/>
              <a:gd name="connsiteY26543" fmla="*/ 407987 h 4397375"/>
              <a:gd name="connsiteX26544" fmla="*/ 9670358 w 12191954"/>
              <a:gd name="connsiteY26544" fmla="*/ 404283 h 4397375"/>
              <a:gd name="connsiteX26545" fmla="*/ 9675650 w 12191954"/>
              <a:gd name="connsiteY26545" fmla="*/ 401637 h 4397375"/>
              <a:gd name="connsiteX26546" fmla="*/ 9681471 w 12191954"/>
              <a:gd name="connsiteY26546" fmla="*/ 399522 h 4397375"/>
              <a:gd name="connsiteX26547" fmla="*/ 9687822 w 12191954"/>
              <a:gd name="connsiteY26547" fmla="*/ 398463 h 4397375"/>
              <a:gd name="connsiteX26548" fmla="*/ 9694172 w 12191954"/>
              <a:gd name="connsiteY26548" fmla="*/ 397934 h 4397375"/>
              <a:gd name="connsiteX26549" fmla="*/ 9700522 w 12191954"/>
              <a:gd name="connsiteY26549" fmla="*/ 397934 h 4397375"/>
              <a:gd name="connsiteX26550" fmla="*/ 9714281 w 12191954"/>
              <a:gd name="connsiteY26550" fmla="*/ 397934 h 4397375"/>
              <a:gd name="connsiteX26551" fmla="*/ 9721690 w 12191954"/>
              <a:gd name="connsiteY26551" fmla="*/ 397404 h 4397375"/>
              <a:gd name="connsiteX26552" fmla="*/ 9728569 w 12191954"/>
              <a:gd name="connsiteY26552" fmla="*/ 396347 h 4397375"/>
              <a:gd name="connsiteX26553" fmla="*/ 9734920 w 12191954"/>
              <a:gd name="connsiteY26553" fmla="*/ 394230 h 4397375"/>
              <a:gd name="connsiteX26554" fmla="*/ 9741799 w 12191954"/>
              <a:gd name="connsiteY26554" fmla="*/ 391584 h 4397375"/>
              <a:gd name="connsiteX26555" fmla="*/ 9748149 w 12191954"/>
              <a:gd name="connsiteY26555" fmla="*/ 387880 h 4397375"/>
              <a:gd name="connsiteX26556" fmla="*/ 9753971 w 12191954"/>
              <a:gd name="connsiteY26556" fmla="*/ 382588 h 4397375"/>
              <a:gd name="connsiteX26557" fmla="*/ 9756087 w 12191954"/>
              <a:gd name="connsiteY26557" fmla="*/ 386292 h 4397375"/>
              <a:gd name="connsiteX26558" fmla="*/ 9757675 w 12191954"/>
              <a:gd name="connsiteY26558" fmla="*/ 389467 h 4397375"/>
              <a:gd name="connsiteX26559" fmla="*/ 9758204 w 12191954"/>
              <a:gd name="connsiteY26559" fmla="*/ 392642 h 4397375"/>
              <a:gd name="connsiteX26560" fmla="*/ 9758733 w 12191954"/>
              <a:gd name="connsiteY26560" fmla="*/ 395817 h 4397375"/>
              <a:gd name="connsiteX26561" fmla="*/ 9758204 w 12191954"/>
              <a:gd name="connsiteY26561" fmla="*/ 401637 h 4397375"/>
              <a:gd name="connsiteX26562" fmla="*/ 9757146 w 12191954"/>
              <a:gd name="connsiteY26562" fmla="*/ 406400 h 4397375"/>
              <a:gd name="connsiteX26563" fmla="*/ 9755558 w 12191954"/>
              <a:gd name="connsiteY26563" fmla="*/ 411162 h 4397375"/>
              <a:gd name="connsiteX26564" fmla="*/ 9755558 w 12191954"/>
              <a:gd name="connsiteY26564" fmla="*/ 415396 h 4397375"/>
              <a:gd name="connsiteX26565" fmla="*/ 9755558 w 12191954"/>
              <a:gd name="connsiteY26565" fmla="*/ 416983 h 4397375"/>
              <a:gd name="connsiteX26566" fmla="*/ 9756617 w 12191954"/>
              <a:gd name="connsiteY26566" fmla="*/ 418042 h 4397375"/>
              <a:gd name="connsiteX26567" fmla="*/ 9757675 w 12191954"/>
              <a:gd name="connsiteY26567" fmla="*/ 420158 h 4397375"/>
              <a:gd name="connsiteX26568" fmla="*/ 9760321 w 12191954"/>
              <a:gd name="connsiteY26568" fmla="*/ 421746 h 4397375"/>
              <a:gd name="connsiteX26569" fmla="*/ 9762438 w 12191954"/>
              <a:gd name="connsiteY26569" fmla="*/ 418571 h 4397375"/>
              <a:gd name="connsiteX26570" fmla="*/ 9764025 w 12191954"/>
              <a:gd name="connsiteY26570" fmla="*/ 416454 h 4397375"/>
              <a:gd name="connsiteX26571" fmla="*/ 9765613 w 12191954"/>
              <a:gd name="connsiteY26571" fmla="*/ 413279 h 4397375"/>
              <a:gd name="connsiteX26572" fmla="*/ 9766142 w 12191954"/>
              <a:gd name="connsiteY26572" fmla="*/ 410633 h 4397375"/>
              <a:gd name="connsiteX26573" fmla="*/ 9766142 w 12191954"/>
              <a:gd name="connsiteY26573" fmla="*/ 407458 h 4397375"/>
              <a:gd name="connsiteX26574" fmla="*/ 9765613 w 12191954"/>
              <a:gd name="connsiteY26574" fmla="*/ 403754 h 4397375"/>
              <a:gd name="connsiteX26575" fmla="*/ 9763496 w 12191954"/>
              <a:gd name="connsiteY26575" fmla="*/ 397404 h 4397375"/>
              <a:gd name="connsiteX26576" fmla="*/ 9761908 w 12191954"/>
              <a:gd name="connsiteY26576" fmla="*/ 390526 h 4397375"/>
              <a:gd name="connsiteX26577" fmla="*/ 9761908 w 12191954"/>
              <a:gd name="connsiteY26577" fmla="*/ 386821 h 4397375"/>
              <a:gd name="connsiteX26578" fmla="*/ 9761379 w 12191954"/>
              <a:gd name="connsiteY26578" fmla="*/ 383117 h 4397375"/>
              <a:gd name="connsiteX26579" fmla="*/ 9761379 w 12191954"/>
              <a:gd name="connsiteY26579" fmla="*/ 379942 h 4397375"/>
              <a:gd name="connsiteX26580" fmla="*/ 9762438 w 12191954"/>
              <a:gd name="connsiteY26580" fmla="*/ 376767 h 4397375"/>
              <a:gd name="connsiteX26581" fmla="*/ 9763496 w 12191954"/>
              <a:gd name="connsiteY26581" fmla="*/ 373063 h 4397375"/>
              <a:gd name="connsiteX26582" fmla="*/ 9766142 w 12191954"/>
              <a:gd name="connsiteY26582" fmla="*/ 369888 h 4397375"/>
              <a:gd name="connsiteX26583" fmla="*/ 9769317 w 12191954"/>
              <a:gd name="connsiteY26583" fmla="*/ 368829 h 4397375"/>
              <a:gd name="connsiteX26584" fmla="*/ 9772492 w 12191954"/>
              <a:gd name="connsiteY26584" fmla="*/ 368300 h 4397375"/>
              <a:gd name="connsiteX26585" fmla="*/ 9775667 w 12191954"/>
              <a:gd name="connsiteY26585" fmla="*/ 369358 h 4397375"/>
              <a:gd name="connsiteX26586" fmla="*/ 9777784 w 12191954"/>
              <a:gd name="connsiteY26586" fmla="*/ 370946 h 4397375"/>
              <a:gd name="connsiteX26587" fmla="*/ 9779901 w 12191954"/>
              <a:gd name="connsiteY26587" fmla="*/ 372533 h 4397375"/>
              <a:gd name="connsiteX26588" fmla="*/ 9781489 w 12191954"/>
              <a:gd name="connsiteY26588" fmla="*/ 375179 h 4397375"/>
              <a:gd name="connsiteX26589" fmla="*/ 9785193 w 12191954"/>
              <a:gd name="connsiteY26589" fmla="*/ 381530 h 4397375"/>
              <a:gd name="connsiteX26590" fmla="*/ 9789956 w 12191954"/>
              <a:gd name="connsiteY26590" fmla="*/ 396876 h 4397375"/>
              <a:gd name="connsiteX26591" fmla="*/ 9792602 w 12191954"/>
              <a:gd name="connsiteY26591" fmla="*/ 403225 h 4397375"/>
              <a:gd name="connsiteX26592" fmla="*/ 9793660 w 12191954"/>
              <a:gd name="connsiteY26592" fmla="*/ 406400 h 4397375"/>
              <a:gd name="connsiteX26593" fmla="*/ 9795777 w 12191954"/>
              <a:gd name="connsiteY26593" fmla="*/ 409046 h 4397375"/>
              <a:gd name="connsiteX26594" fmla="*/ 9798423 w 12191954"/>
              <a:gd name="connsiteY26594" fmla="*/ 406929 h 4397375"/>
              <a:gd name="connsiteX26595" fmla="*/ 9801069 w 12191954"/>
              <a:gd name="connsiteY26595" fmla="*/ 403754 h 4397375"/>
              <a:gd name="connsiteX26596" fmla="*/ 9804773 w 12191954"/>
              <a:gd name="connsiteY26596" fmla="*/ 395817 h 4397375"/>
              <a:gd name="connsiteX26597" fmla="*/ 9806360 w 12191954"/>
              <a:gd name="connsiteY26597" fmla="*/ 391584 h 4397375"/>
              <a:gd name="connsiteX26598" fmla="*/ 9808477 w 12191954"/>
              <a:gd name="connsiteY26598" fmla="*/ 387880 h 4397375"/>
              <a:gd name="connsiteX26599" fmla="*/ 9811123 w 12191954"/>
              <a:gd name="connsiteY26599" fmla="*/ 385763 h 4397375"/>
              <a:gd name="connsiteX26600" fmla="*/ 9812182 w 12191954"/>
              <a:gd name="connsiteY26600" fmla="*/ 384175 h 4397375"/>
              <a:gd name="connsiteX26601" fmla="*/ 9814298 w 12191954"/>
              <a:gd name="connsiteY26601" fmla="*/ 383646 h 4397375"/>
              <a:gd name="connsiteX26602" fmla="*/ 9812711 w 12191954"/>
              <a:gd name="connsiteY26602" fmla="*/ 374650 h 4397375"/>
              <a:gd name="connsiteX26603" fmla="*/ 9811652 w 12191954"/>
              <a:gd name="connsiteY26603" fmla="*/ 368829 h 4397375"/>
              <a:gd name="connsiteX26604" fmla="*/ 9810065 w 12191954"/>
              <a:gd name="connsiteY26604" fmla="*/ 364067 h 4397375"/>
              <a:gd name="connsiteX26605" fmla="*/ 9807948 w 12191954"/>
              <a:gd name="connsiteY26605" fmla="*/ 361950 h 4397375"/>
              <a:gd name="connsiteX26606" fmla="*/ 9805831 w 12191954"/>
              <a:gd name="connsiteY26606" fmla="*/ 360362 h 4397375"/>
              <a:gd name="connsiteX26607" fmla="*/ 9803185 w 12191954"/>
              <a:gd name="connsiteY26607" fmla="*/ 360362 h 4397375"/>
              <a:gd name="connsiteX26608" fmla="*/ 9801069 w 12191954"/>
              <a:gd name="connsiteY26608" fmla="*/ 361421 h 4397375"/>
              <a:gd name="connsiteX26609" fmla="*/ 9798423 w 12191954"/>
              <a:gd name="connsiteY26609" fmla="*/ 363008 h 4397375"/>
              <a:gd name="connsiteX26610" fmla="*/ 9793131 w 12191954"/>
              <a:gd name="connsiteY26610" fmla="*/ 366183 h 4397375"/>
              <a:gd name="connsiteX26611" fmla="*/ 9790485 w 12191954"/>
              <a:gd name="connsiteY26611" fmla="*/ 367242 h 4397375"/>
              <a:gd name="connsiteX26612" fmla="*/ 9787839 w 12191954"/>
              <a:gd name="connsiteY26612" fmla="*/ 367771 h 4397375"/>
              <a:gd name="connsiteX26613" fmla="*/ 9785193 w 12191954"/>
              <a:gd name="connsiteY26613" fmla="*/ 367242 h 4397375"/>
              <a:gd name="connsiteX26614" fmla="*/ 9782547 w 12191954"/>
              <a:gd name="connsiteY26614" fmla="*/ 365125 h 4397375"/>
              <a:gd name="connsiteX26615" fmla="*/ 9780430 w 12191954"/>
              <a:gd name="connsiteY26615" fmla="*/ 362479 h 4397375"/>
              <a:gd name="connsiteX26616" fmla="*/ 9778313 w 12191954"/>
              <a:gd name="connsiteY26616" fmla="*/ 357187 h 4397375"/>
              <a:gd name="connsiteX26617" fmla="*/ 9778843 w 12191954"/>
              <a:gd name="connsiteY26617" fmla="*/ 349250 h 4397375"/>
              <a:gd name="connsiteX26618" fmla="*/ 9780959 w 12191954"/>
              <a:gd name="connsiteY26618" fmla="*/ 343429 h 4397375"/>
              <a:gd name="connsiteX26619" fmla="*/ 9783076 w 12191954"/>
              <a:gd name="connsiteY26619" fmla="*/ 338667 h 4397375"/>
              <a:gd name="connsiteX26620" fmla="*/ 9786251 w 12191954"/>
              <a:gd name="connsiteY26620" fmla="*/ 335492 h 4397375"/>
              <a:gd name="connsiteX26621" fmla="*/ 9789956 w 12191954"/>
              <a:gd name="connsiteY26621" fmla="*/ 333376 h 4397375"/>
              <a:gd name="connsiteX26622" fmla="*/ 9793131 w 12191954"/>
              <a:gd name="connsiteY26622" fmla="*/ 332317 h 4397375"/>
              <a:gd name="connsiteX26623" fmla="*/ 9797364 w 12191954"/>
              <a:gd name="connsiteY26623" fmla="*/ 330730 h 4397375"/>
              <a:gd name="connsiteX26624" fmla="*/ 9801598 w 12191954"/>
              <a:gd name="connsiteY26624" fmla="*/ 330201 h 4397375"/>
              <a:gd name="connsiteX26625" fmla="*/ 9810065 w 12191954"/>
              <a:gd name="connsiteY26625" fmla="*/ 329142 h 4397375"/>
              <a:gd name="connsiteX26626" fmla="*/ 9813240 w 12191954"/>
              <a:gd name="connsiteY26626" fmla="*/ 327555 h 4397375"/>
              <a:gd name="connsiteX26627" fmla="*/ 9817474 w 12191954"/>
              <a:gd name="connsiteY26627" fmla="*/ 325438 h 4397375"/>
              <a:gd name="connsiteX26628" fmla="*/ 9820649 w 12191954"/>
              <a:gd name="connsiteY26628" fmla="*/ 322792 h 4397375"/>
              <a:gd name="connsiteX26629" fmla="*/ 9822765 w 12191954"/>
              <a:gd name="connsiteY26629" fmla="*/ 319088 h 4397375"/>
              <a:gd name="connsiteX26630" fmla="*/ 9825411 w 12191954"/>
              <a:gd name="connsiteY26630" fmla="*/ 313267 h 4397375"/>
              <a:gd name="connsiteX26631" fmla="*/ 9826470 w 12191954"/>
              <a:gd name="connsiteY26631" fmla="*/ 305858 h 4397375"/>
              <a:gd name="connsiteX26632" fmla="*/ 9828057 w 12191954"/>
              <a:gd name="connsiteY26632" fmla="*/ 308504 h 4397375"/>
              <a:gd name="connsiteX26633" fmla="*/ 9830703 w 12191954"/>
              <a:gd name="connsiteY26633" fmla="*/ 312208 h 4397375"/>
              <a:gd name="connsiteX26634" fmla="*/ 9831762 w 12191954"/>
              <a:gd name="connsiteY26634" fmla="*/ 315384 h 4397375"/>
              <a:gd name="connsiteX26635" fmla="*/ 9833878 w 12191954"/>
              <a:gd name="connsiteY26635" fmla="*/ 320146 h 4397375"/>
              <a:gd name="connsiteX26636" fmla="*/ 9835466 w 12191954"/>
              <a:gd name="connsiteY26636" fmla="*/ 330201 h 4397375"/>
              <a:gd name="connsiteX26637" fmla="*/ 9836524 w 12191954"/>
              <a:gd name="connsiteY26637" fmla="*/ 341842 h 4397375"/>
              <a:gd name="connsiteX26638" fmla="*/ 9839700 w 12191954"/>
              <a:gd name="connsiteY26638" fmla="*/ 364596 h 4397375"/>
              <a:gd name="connsiteX26639" fmla="*/ 9841287 w 12191954"/>
              <a:gd name="connsiteY26639" fmla="*/ 374650 h 4397375"/>
              <a:gd name="connsiteX26640" fmla="*/ 9842345 w 12191954"/>
              <a:gd name="connsiteY26640" fmla="*/ 379413 h 4397375"/>
              <a:gd name="connsiteX26641" fmla="*/ 9843933 w 12191954"/>
              <a:gd name="connsiteY26641" fmla="*/ 384175 h 4397375"/>
              <a:gd name="connsiteX26642" fmla="*/ 9843933 w 12191954"/>
              <a:gd name="connsiteY26642" fmla="*/ 375179 h 4397375"/>
              <a:gd name="connsiteX26643" fmla="*/ 9843933 w 12191954"/>
              <a:gd name="connsiteY26643" fmla="*/ 366713 h 4397375"/>
              <a:gd name="connsiteX26644" fmla="*/ 9844991 w 12191954"/>
              <a:gd name="connsiteY26644" fmla="*/ 358246 h 4397375"/>
              <a:gd name="connsiteX26645" fmla="*/ 9846050 w 12191954"/>
              <a:gd name="connsiteY26645" fmla="*/ 350308 h 4397375"/>
              <a:gd name="connsiteX26646" fmla="*/ 9847108 w 12191954"/>
              <a:gd name="connsiteY26646" fmla="*/ 343429 h 4397375"/>
              <a:gd name="connsiteX26647" fmla="*/ 9849754 w 12191954"/>
              <a:gd name="connsiteY26647" fmla="*/ 336551 h 4397375"/>
              <a:gd name="connsiteX26648" fmla="*/ 9851871 w 12191954"/>
              <a:gd name="connsiteY26648" fmla="*/ 329671 h 4397375"/>
              <a:gd name="connsiteX26649" fmla="*/ 9855575 w 12191954"/>
              <a:gd name="connsiteY26649" fmla="*/ 323850 h 4397375"/>
              <a:gd name="connsiteX26650" fmla="*/ 9859280 w 12191954"/>
              <a:gd name="connsiteY26650" fmla="*/ 318559 h 4397375"/>
              <a:gd name="connsiteX26651" fmla="*/ 9862455 w 12191954"/>
              <a:gd name="connsiteY26651" fmla="*/ 314325 h 4397375"/>
              <a:gd name="connsiteX26652" fmla="*/ 9867217 w 12191954"/>
              <a:gd name="connsiteY26652" fmla="*/ 310621 h 4397375"/>
              <a:gd name="connsiteX26653" fmla="*/ 9872509 w 12191954"/>
              <a:gd name="connsiteY26653" fmla="*/ 307975 h 4397375"/>
              <a:gd name="connsiteX26654" fmla="*/ 9878330 w 12191954"/>
              <a:gd name="connsiteY26654" fmla="*/ 305858 h 4397375"/>
              <a:gd name="connsiteX26655" fmla="*/ 9884152 w 12191954"/>
              <a:gd name="connsiteY26655" fmla="*/ 305329 h 4397375"/>
              <a:gd name="connsiteX26656" fmla="*/ 9891031 w 12191954"/>
              <a:gd name="connsiteY26656" fmla="*/ 305858 h 4397375"/>
              <a:gd name="connsiteX26657" fmla="*/ 9898440 w 12191954"/>
              <a:gd name="connsiteY26657" fmla="*/ 307446 h 4397375"/>
              <a:gd name="connsiteX26658" fmla="*/ 9897911 w 12191954"/>
              <a:gd name="connsiteY26658" fmla="*/ 310092 h 4397375"/>
              <a:gd name="connsiteX26659" fmla="*/ 9896852 w 12191954"/>
              <a:gd name="connsiteY26659" fmla="*/ 312738 h 4397375"/>
              <a:gd name="connsiteX26660" fmla="*/ 9895794 w 12191954"/>
              <a:gd name="connsiteY26660" fmla="*/ 314854 h 4397375"/>
              <a:gd name="connsiteX26661" fmla="*/ 9894735 w 12191954"/>
              <a:gd name="connsiteY26661" fmla="*/ 315913 h 4397375"/>
              <a:gd name="connsiteX26662" fmla="*/ 9893677 w 12191954"/>
              <a:gd name="connsiteY26662" fmla="*/ 317500 h 4397375"/>
              <a:gd name="connsiteX26663" fmla="*/ 9891560 w 12191954"/>
              <a:gd name="connsiteY26663" fmla="*/ 318559 h 4397375"/>
              <a:gd name="connsiteX26664" fmla="*/ 9888914 w 12191954"/>
              <a:gd name="connsiteY26664" fmla="*/ 319088 h 4397375"/>
              <a:gd name="connsiteX26665" fmla="*/ 9885210 w 12191954"/>
              <a:gd name="connsiteY26665" fmla="*/ 319617 h 4397375"/>
              <a:gd name="connsiteX26666" fmla="*/ 9881506 w 12191954"/>
              <a:gd name="connsiteY26666" fmla="*/ 319617 h 4397375"/>
              <a:gd name="connsiteX26667" fmla="*/ 9877272 w 12191954"/>
              <a:gd name="connsiteY26667" fmla="*/ 319617 h 4397375"/>
              <a:gd name="connsiteX26668" fmla="*/ 9874097 w 12191954"/>
              <a:gd name="connsiteY26668" fmla="*/ 319617 h 4397375"/>
              <a:gd name="connsiteX26669" fmla="*/ 9877272 w 12191954"/>
              <a:gd name="connsiteY26669" fmla="*/ 325967 h 4397375"/>
              <a:gd name="connsiteX26670" fmla="*/ 9880976 w 12191954"/>
              <a:gd name="connsiteY26670" fmla="*/ 330730 h 4397375"/>
              <a:gd name="connsiteX26671" fmla="*/ 9882035 w 12191954"/>
              <a:gd name="connsiteY26671" fmla="*/ 332846 h 4397375"/>
              <a:gd name="connsiteX26672" fmla="*/ 9884152 w 12191954"/>
              <a:gd name="connsiteY26672" fmla="*/ 333376 h 4397375"/>
              <a:gd name="connsiteX26673" fmla="*/ 9885739 w 12191954"/>
              <a:gd name="connsiteY26673" fmla="*/ 333905 h 4397375"/>
              <a:gd name="connsiteX26674" fmla="*/ 9887327 w 12191954"/>
              <a:gd name="connsiteY26674" fmla="*/ 334434 h 4397375"/>
              <a:gd name="connsiteX26675" fmla="*/ 9889444 w 12191954"/>
              <a:gd name="connsiteY26675" fmla="*/ 334434 h 4397375"/>
              <a:gd name="connsiteX26676" fmla="*/ 9891031 w 12191954"/>
              <a:gd name="connsiteY26676" fmla="*/ 333905 h 4397375"/>
              <a:gd name="connsiteX26677" fmla="*/ 9894735 w 12191954"/>
              <a:gd name="connsiteY26677" fmla="*/ 331788 h 4397375"/>
              <a:gd name="connsiteX26678" fmla="*/ 9898440 w 12191954"/>
              <a:gd name="connsiteY26678" fmla="*/ 328613 h 4397375"/>
              <a:gd name="connsiteX26679" fmla="*/ 9901086 w 12191954"/>
              <a:gd name="connsiteY26679" fmla="*/ 323850 h 4397375"/>
              <a:gd name="connsiteX26680" fmla="*/ 9904261 w 12191954"/>
              <a:gd name="connsiteY26680" fmla="*/ 318559 h 4397375"/>
              <a:gd name="connsiteX26681" fmla="*/ 9906907 w 12191954"/>
              <a:gd name="connsiteY26681" fmla="*/ 312738 h 4397375"/>
              <a:gd name="connsiteX26682" fmla="*/ 9909553 w 12191954"/>
              <a:gd name="connsiteY26682" fmla="*/ 305858 h 4397375"/>
              <a:gd name="connsiteX26683" fmla="*/ 9911670 w 12191954"/>
              <a:gd name="connsiteY26683" fmla="*/ 298979 h 4397375"/>
              <a:gd name="connsiteX26684" fmla="*/ 9913786 w 12191954"/>
              <a:gd name="connsiteY26684" fmla="*/ 291042 h 4397375"/>
              <a:gd name="connsiteX26685" fmla="*/ 9914845 w 12191954"/>
              <a:gd name="connsiteY26685" fmla="*/ 283633 h 4397375"/>
              <a:gd name="connsiteX26686" fmla="*/ 9915903 w 12191954"/>
              <a:gd name="connsiteY26686" fmla="*/ 276226 h 4397375"/>
              <a:gd name="connsiteX26687" fmla="*/ 9915903 w 12191954"/>
              <a:gd name="connsiteY26687" fmla="*/ 268817 h 4397375"/>
              <a:gd name="connsiteX26688" fmla="*/ 9924370 w 12191954"/>
              <a:gd name="connsiteY26688" fmla="*/ 267759 h 4397375"/>
              <a:gd name="connsiteX26689" fmla="*/ 9931250 w 12191954"/>
              <a:gd name="connsiteY26689" fmla="*/ 266700 h 4397375"/>
              <a:gd name="connsiteX26690" fmla="*/ 9938658 w 12191954"/>
              <a:gd name="connsiteY26690" fmla="*/ 267759 h 4397375"/>
              <a:gd name="connsiteX26691" fmla="*/ 9944479 w 12191954"/>
              <a:gd name="connsiteY26691" fmla="*/ 268288 h 4397375"/>
              <a:gd name="connsiteX26692" fmla="*/ 9955063 w 12191954"/>
              <a:gd name="connsiteY26692" fmla="*/ 269876 h 4397375"/>
              <a:gd name="connsiteX26693" fmla="*/ 9965118 w 12191954"/>
              <a:gd name="connsiteY26693" fmla="*/ 271463 h 4397375"/>
              <a:gd name="connsiteX26694" fmla="*/ 9969881 w 12191954"/>
              <a:gd name="connsiteY26694" fmla="*/ 271992 h 4397375"/>
              <a:gd name="connsiteX26695" fmla="*/ 9974643 w 12191954"/>
              <a:gd name="connsiteY26695" fmla="*/ 273051 h 4397375"/>
              <a:gd name="connsiteX26696" fmla="*/ 9979406 w 12191954"/>
              <a:gd name="connsiteY26696" fmla="*/ 271992 h 4397375"/>
              <a:gd name="connsiteX26697" fmla="*/ 9985227 w 12191954"/>
              <a:gd name="connsiteY26697" fmla="*/ 270934 h 4397375"/>
              <a:gd name="connsiteX26698" fmla="*/ 9990519 w 12191954"/>
              <a:gd name="connsiteY26698" fmla="*/ 269346 h 4397375"/>
              <a:gd name="connsiteX26699" fmla="*/ 9997398 w 12191954"/>
              <a:gd name="connsiteY26699" fmla="*/ 266171 h 4397375"/>
              <a:gd name="connsiteX26700" fmla="*/ 10004278 w 12191954"/>
              <a:gd name="connsiteY26700" fmla="*/ 262996 h 4397375"/>
              <a:gd name="connsiteX26701" fmla="*/ 10012216 w 12191954"/>
              <a:gd name="connsiteY26701" fmla="*/ 257175 h 4397375"/>
              <a:gd name="connsiteX26702" fmla="*/ 10012216 w 12191954"/>
              <a:gd name="connsiteY26702" fmla="*/ 250296 h 4397375"/>
              <a:gd name="connsiteX26703" fmla="*/ 10012216 w 12191954"/>
              <a:gd name="connsiteY26703" fmla="*/ 244475 h 4397375"/>
              <a:gd name="connsiteX26704" fmla="*/ 10011687 w 12191954"/>
              <a:gd name="connsiteY26704" fmla="*/ 239183 h 4397375"/>
              <a:gd name="connsiteX26705" fmla="*/ 10010099 w 12191954"/>
              <a:gd name="connsiteY26705" fmla="*/ 234950 h 4397375"/>
              <a:gd name="connsiteX26706" fmla="*/ 10007982 w 12191954"/>
              <a:gd name="connsiteY26706" fmla="*/ 227542 h 4397375"/>
              <a:gd name="connsiteX26707" fmla="*/ 10004807 w 12191954"/>
              <a:gd name="connsiteY26707" fmla="*/ 221192 h 4397375"/>
              <a:gd name="connsiteX26708" fmla="*/ 10002161 w 12191954"/>
              <a:gd name="connsiteY26708" fmla="*/ 214842 h 4397375"/>
              <a:gd name="connsiteX26709" fmla="*/ 10001103 w 12191954"/>
              <a:gd name="connsiteY26709" fmla="*/ 210609 h 4397375"/>
              <a:gd name="connsiteX26710" fmla="*/ 9999515 w 12191954"/>
              <a:gd name="connsiteY26710" fmla="*/ 206375 h 4397375"/>
              <a:gd name="connsiteX26711" fmla="*/ 9999515 w 12191954"/>
              <a:gd name="connsiteY26711" fmla="*/ 201084 h 4397375"/>
              <a:gd name="connsiteX26712" fmla="*/ 9998986 w 12191954"/>
              <a:gd name="connsiteY26712" fmla="*/ 195263 h 4397375"/>
              <a:gd name="connsiteX26713" fmla="*/ 9999515 w 12191954"/>
              <a:gd name="connsiteY26713" fmla="*/ 187854 h 4397375"/>
              <a:gd name="connsiteX26714" fmla="*/ 10000044 w 12191954"/>
              <a:gd name="connsiteY26714" fmla="*/ 179917 h 4397375"/>
              <a:gd name="connsiteX26715" fmla="*/ 10003749 w 12191954"/>
              <a:gd name="connsiteY26715" fmla="*/ 180446 h 4397375"/>
              <a:gd name="connsiteX26716" fmla="*/ 10007453 w 12191954"/>
              <a:gd name="connsiteY26716" fmla="*/ 180975 h 4397375"/>
              <a:gd name="connsiteX26717" fmla="*/ 10010099 w 12191954"/>
              <a:gd name="connsiteY26717" fmla="*/ 180446 h 4397375"/>
              <a:gd name="connsiteX26718" fmla="*/ 10012745 w 12191954"/>
              <a:gd name="connsiteY26718" fmla="*/ 179917 h 4397375"/>
              <a:gd name="connsiteX26719" fmla="*/ 10014862 w 12191954"/>
              <a:gd name="connsiteY26719" fmla="*/ 178329 h 4397375"/>
              <a:gd name="connsiteX26720" fmla="*/ 10017508 w 12191954"/>
              <a:gd name="connsiteY26720" fmla="*/ 177271 h 4397375"/>
              <a:gd name="connsiteX26721" fmla="*/ 10019625 w 12191954"/>
              <a:gd name="connsiteY26721" fmla="*/ 175683 h 4397375"/>
              <a:gd name="connsiteX26722" fmla="*/ 10021741 w 12191954"/>
              <a:gd name="connsiteY26722" fmla="*/ 173037 h 4397375"/>
              <a:gd name="connsiteX26723" fmla="*/ 10024387 w 12191954"/>
              <a:gd name="connsiteY26723" fmla="*/ 167746 h 4397375"/>
              <a:gd name="connsiteX26724" fmla="*/ 10027562 w 12191954"/>
              <a:gd name="connsiteY26724" fmla="*/ 161397 h 4397375"/>
              <a:gd name="connsiteX26725" fmla="*/ 10029679 w 12191954"/>
              <a:gd name="connsiteY26725" fmla="*/ 153459 h 4397375"/>
              <a:gd name="connsiteX26726" fmla="*/ 10032325 w 12191954"/>
              <a:gd name="connsiteY26726" fmla="*/ 145521 h 4397375"/>
              <a:gd name="connsiteX26727" fmla="*/ 10037088 w 12191954"/>
              <a:gd name="connsiteY26727" fmla="*/ 127529 h 4397375"/>
              <a:gd name="connsiteX26728" fmla="*/ 10039734 w 12191954"/>
              <a:gd name="connsiteY26728" fmla="*/ 118533 h 4397375"/>
              <a:gd name="connsiteX26729" fmla="*/ 10042909 w 12191954"/>
              <a:gd name="connsiteY26729" fmla="*/ 109008 h 4397375"/>
              <a:gd name="connsiteX26730" fmla="*/ 10046084 w 12191954"/>
              <a:gd name="connsiteY26730" fmla="*/ 100013 h 4397375"/>
              <a:gd name="connsiteX26731" fmla="*/ 10050318 w 12191954"/>
              <a:gd name="connsiteY26731" fmla="*/ 92076 h 4397375"/>
              <a:gd name="connsiteX26732" fmla="*/ 10055610 w 12191954"/>
              <a:gd name="connsiteY26732" fmla="*/ 84138 h 4397375"/>
              <a:gd name="connsiteX26733" fmla="*/ 10060901 w 12191954"/>
              <a:gd name="connsiteY26733" fmla="*/ 77259 h 4397375"/>
              <a:gd name="connsiteX26734" fmla="*/ 10064077 w 12191954"/>
              <a:gd name="connsiteY26734" fmla="*/ 78317 h 4397375"/>
              <a:gd name="connsiteX26735" fmla="*/ 10067781 w 12191954"/>
              <a:gd name="connsiteY26735" fmla="*/ 79904 h 4397375"/>
              <a:gd name="connsiteX26736" fmla="*/ 10070427 w 12191954"/>
              <a:gd name="connsiteY26736" fmla="*/ 82550 h 4397375"/>
              <a:gd name="connsiteX26737" fmla="*/ 10072544 w 12191954"/>
              <a:gd name="connsiteY26737" fmla="*/ 84138 h 4397375"/>
              <a:gd name="connsiteX26738" fmla="*/ 10076248 w 12191954"/>
              <a:gd name="connsiteY26738" fmla="*/ 89430 h 4397375"/>
              <a:gd name="connsiteX26739" fmla="*/ 10078365 w 12191954"/>
              <a:gd name="connsiteY26739" fmla="*/ 94192 h 4397375"/>
              <a:gd name="connsiteX26740" fmla="*/ 10080481 w 12191954"/>
              <a:gd name="connsiteY26740" fmla="*/ 96309 h 4397375"/>
              <a:gd name="connsiteX26741" fmla="*/ 10081540 w 12191954"/>
              <a:gd name="connsiteY26741" fmla="*/ 97367 h 4397375"/>
              <a:gd name="connsiteX26742" fmla="*/ 10083127 w 12191954"/>
              <a:gd name="connsiteY26742" fmla="*/ 98426 h 4397375"/>
              <a:gd name="connsiteX26743" fmla="*/ 10085244 w 12191954"/>
              <a:gd name="connsiteY26743" fmla="*/ 98426 h 4397375"/>
              <a:gd name="connsiteX26744" fmla="*/ 10087361 w 12191954"/>
              <a:gd name="connsiteY26744" fmla="*/ 98426 h 4397375"/>
              <a:gd name="connsiteX26745" fmla="*/ 10090007 w 12191954"/>
              <a:gd name="connsiteY26745" fmla="*/ 96838 h 4397375"/>
              <a:gd name="connsiteX26746" fmla="*/ 10093182 w 12191954"/>
              <a:gd name="connsiteY26746" fmla="*/ 94192 h 4397375"/>
              <a:gd name="connsiteX26747" fmla="*/ 10096886 w 12191954"/>
              <a:gd name="connsiteY26747" fmla="*/ 90488 h 4397375"/>
              <a:gd name="connsiteX26748" fmla="*/ 10097416 w 12191954"/>
              <a:gd name="connsiteY26748" fmla="*/ 83609 h 4397375"/>
              <a:gd name="connsiteX26749" fmla="*/ 10097416 w 12191954"/>
              <a:gd name="connsiteY26749" fmla="*/ 77788 h 4397375"/>
              <a:gd name="connsiteX26750" fmla="*/ 10096886 w 12191954"/>
              <a:gd name="connsiteY26750" fmla="*/ 73554 h 4397375"/>
              <a:gd name="connsiteX26751" fmla="*/ 10095828 w 12191954"/>
              <a:gd name="connsiteY26751" fmla="*/ 69850 h 4397375"/>
              <a:gd name="connsiteX26752" fmla="*/ 10094770 w 12191954"/>
              <a:gd name="connsiteY26752" fmla="*/ 67733 h 4397375"/>
              <a:gd name="connsiteX26753" fmla="*/ 10092653 w 12191954"/>
              <a:gd name="connsiteY26753" fmla="*/ 65087 h 4397375"/>
              <a:gd name="connsiteX26754" fmla="*/ 10091065 w 12191954"/>
              <a:gd name="connsiteY26754" fmla="*/ 64029 h 4397375"/>
              <a:gd name="connsiteX26755" fmla="*/ 10088419 w 12191954"/>
              <a:gd name="connsiteY26755" fmla="*/ 63500 h 4397375"/>
              <a:gd name="connsiteX26756" fmla="*/ 10083657 w 12191954"/>
              <a:gd name="connsiteY26756" fmla="*/ 62442 h 4397375"/>
              <a:gd name="connsiteX26757" fmla="*/ 10078894 w 12191954"/>
              <a:gd name="connsiteY26757" fmla="*/ 60325 h 4397375"/>
              <a:gd name="connsiteX26758" fmla="*/ 10077306 w 12191954"/>
              <a:gd name="connsiteY26758" fmla="*/ 59267 h 4397375"/>
              <a:gd name="connsiteX26759" fmla="*/ 10075719 w 12191954"/>
              <a:gd name="connsiteY26759" fmla="*/ 57679 h 4397375"/>
              <a:gd name="connsiteX26760" fmla="*/ 10073602 w 12191954"/>
              <a:gd name="connsiteY26760" fmla="*/ 55033 h 4397375"/>
              <a:gd name="connsiteX26761" fmla="*/ 10073073 w 12191954"/>
              <a:gd name="connsiteY26761" fmla="*/ 51858 h 4397375"/>
              <a:gd name="connsiteX26762" fmla="*/ 10072544 w 12191954"/>
              <a:gd name="connsiteY26762" fmla="*/ 44450 h 4397375"/>
              <a:gd name="connsiteX26763" fmla="*/ 10072014 w 12191954"/>
              <a:gd name="connsiteY26763" fmla="*/ 38630 h 4397375"/>
              <a:gd name="connsiteX26764" fmla="*/ 10072544 w 12191954"/>
              <a:gd name="connsiteY26764" fmla="*/ 33867 h 4397375"/>
              <a:gd name="connsiteX26765" fmla="*/ 10073073 w 12191954"/>
              <a:gd name="connsiteY26765" fmla="*/ 29634 h 4397375"/>
              <a:gd name="connsiteX26766" fmla="*/ 10074131 w 12191954"/>
              <a:gd name="connsiteY26766" fmla="*/ 25930 h 4397375"/>
              <a:gd name="connsiteX26767" fmla="*/ 10076248 w 12191954"/>
              <a:gd name="connsiteY26767" fmla="*/ 23813 h 4397375"/>
              <a:gd name="connsiteX26768" fmla="*/ 10077306 w 12191954"/>
              <a:gd name="connsiteY26768" fmla="*/ 21167 h 4397375"/>
              <a:gd name="connsiteX26769" fmla="*/ 10078894 w 12191954"/>
              <a:gd name="connsiteY26769" fmla="*/ 19579 h 4397375"/>
              <a:gd name="connsiteX26770" fmla="*/ 10083127 w 12191954"/>
              <a:gd name="connsiteY26770" fmla="*/ 16404 h 4397375"/>
              <a:gd name="connsiteX26771" fmla="*/ 10086832 w 12191954"/>
              <a:gd name="connsiteY26771" fmla="*/ 13229 h 4397375"/>
              <a:gd name="connsiteX26772" fmla="*/ 10087890 w 12191954"/>
              <a:gd name="connsiteY26772" fmla="*/ 10583 h 4397375"/>
              <a:gd name="connsiteX26773" fmla="*/ 10090007 w 12191954"/>
              <a:gd name="connsiteY26773" fmla="*/ 7937 h 4397375"/>
              <a:gd name="connsiteX26774" fmla="*/ 10090536 w 12191954"/>
              <a:gd name="connsiteY26774" fmla="*/ 4762 h 4397375"/>
              <a:gd name="connsiteX26775" fmla="*/ 10091595 w 12191954"/>
              <a:gd name="connsiteY26775" fmla="*/ 0 h 4397375"/>
              <a:gd name="connsiteX26776" fmla="*/ 10093182 w 12191954"/>
              <a:gd name="connsiteY26776" fmla="*/ 10054 h 4397375"/>
              <a:gd name="connsiteX26777" fmla="*/ 10096357 w 12191954"/>
              <a:gd name="connsiteY26777" fmla="*/ 18521 h 4397375"/>
              <a:gd name="connsiteX26778" fmla="*/ 10102178 w 12191954"/>
              <a:gd name="connsiteY26778" fmla="*/ 33867 h 4397375"/>
              <a:gd name="connsiteX26779" fmla="*/ 10105353 w 12191954"/>
              <a:gd name="connsiteY26779" fmla="*/ 42334 h 4397375"/>
              <a:gd name="connsiteX26780" fmla="*/ 10107470 w 12191954"/>
              <a:gd name="connsiteY26780" fmla="*/ 51858 h 4397375"/>
              <a:gd name="connsiteX26781" fmla="*/ 10107999 w 12191954"/>
              <a:gd name="connsiteY26781" fmla="*/ 57679 h 4397375"/>
              <a:gd name="connsiteX26782" fmla="*/ 10108529 w 12191954"/>
              <a:gd name="connsiteY26782" fmla="*/ 63500 h 4397375"/>
              <a:gd name="connsiteX26783" fmla="*/ 10108529 w 12191954"/>
              <a:gd name="connsiteY26783" fmla="*/ 70379 h 4397375"/>
              <a:gd name="connsiteX26784" fmla="*/ 10108529 w 12191954"/>
              <a:gd name="connsiteY26784" fmla="*/ 78317 h 4397375"/>
              <a:gd name="connsiteX26785" fmla="*/ 10109587 w 12191954"/>
              <a:gd name="connsiteY26785" fmla="*/ 80434 h 4397375"/>
              <a:gd name="connsiteX26786" fmla="*/ 10110645 w 12191954"/>
              <a:gd name="connsiteY26786" fmla="*/ 83079 h 4397375"/>
              <a:gd name="connsiteX26787" fmla="*/ 10111704 w 12191954"/>
              <a:gd name="connsiteY26787" fmla="*/ 84138 h 4397375"/>
              <a:gd name="connsiteX26788" fmla="*/ 10112762 w 12191954"/>
              <a:gd name="connsiteY26788" fmla="*/ 84667 h 4397375"/>
              <a:gd name="connsiteX26789" fmla="*/ 10114879 w 12191954"/>
              <a:gd name="connsiteY26789" fmla="*/ 84667 h 4397375"/>
              <a:gd name="connsiteX26790" fmla="*/ 10116466 w 12191954"/>
              <a:gd name="connsiteY26790" fmla="*/ 84667 h 4397375"/>
              <a:gd name="connsiteX26791" fmla="*/ 10120171 w 12191954"/>
              <a:gd name="connsiteY26791" fmla="*/ 83609 h 4397375"/>
              <a:gd name="connsiteX26792" fmla="*/ 10124404 w 12191954"/>
              <a:gd name="connsiteY26792" fmla="*/ 83079 h 4397375"/>
              <a:gd name="connsiteX26793" fmla="*/ 10126521 w 12191954"/>
              <a:gd name="connsiteY26793" fmla="*/ 83079 h 4397375"/>
              <a:gd name="connsiteX26794" fmla="*/ 10129167 w 12191954"/>
              <a:gd name="connsiteY26794" fmla="*/ 83609 h 4397375"/>
              <a:gd name="connsiteX26795" fmla="*/ 10131284 w 12191954"/>
              <a:gd name="connsiteY26795" fmla="*/ 84138 h 4397375"/>
              <a:gd name="connsiteX26796" fmla="*/ 10133930 w 12191954"/>
              <a:gd name="connsiteY26796" fmla="*/ 86255 h 4397375"/>
              <a:gd name="connsiteX26797" fmla="*/ 10136047 w 12191954"/>
              <a:gd name="connsiteY26797" fmla="*/ 88371 h 4397375"/>
              <a:gd name="connsiteX26798" fmla="*/ 10138163 w 12191954"/>
              <a:gd name="connsiteY26798" fmla="*/ 91546 h 4397375"/>
              <a:gd name="connsiteX26799" fmla="*/ 10138163 w 12191954"/>
              <a:gd name="connsiteY26799" fmla="*/ 85196 h 4397375"/>
              <a:gd name="connsiteX26800" fmla="*/ 10137105 w 12191954"/>
              <a:gd name="connsiteY26800" fmla="*/ 79904 h 4397375"/>
              <a:gd name="connsiteX26801" fmla="*/ 10135517 w 12191954"/>
              <a:gd name="connsiteY26801" fmla="*/ 75671 h 4397375"/>
              <a:gd name="connsiteX26802" fmla="*/ 10133930 w 12191954"/>
              <a:gd name="connsiteY26802" fmla="*/ 72496 h 4397375"/>
              <a:gd name="connsiteX26803" fmla="*/ 10131813 w 12191954"/>
              <a:gd name="connsiteY26803" fmla="*/ 69850 h 4397375"/>
              <a:gd name="connsiteX26804" fmla="*/ 10129696 w 12191954"/>
              <a:gd name="connsiteY26804" fmla="*/ 67733 h 4397375"/>
              <a:gd name="connsiteX26805" fmla="*/ 10124934 w 12191954"/>
              <a:gd name="connsiteY26805" fmla="*/ 63500 h 4397375"/>
              <a:gd name="connsiteX26806" fmla="*/ 10122288 w 12191954"/>
              <a:gd name="connsiteY26806" fmla="*/ 60854 h 4397375"/>
              <a:gd name="connsiteX26807" fmla="*/ 10120171 w 12191954"/>
              <a:gd name="connsiteY26807" fmla="*/ 58737 h 4397375"/>
              <a:gd name="connsiteX26808" fmla="*/ 10118054 w 12191954"/>
              <a:gd name="connsiteY26808" fmla="*/ 55562 h 4397375"/>
              <a:gd name="connsiteX26809" fmla="*/ 10116466 w 12191954"/>
              <a:gd name="connsiteY26809" fmla="*/ 51858 h 4397375"/>
              <a:gd name="connsiteX26810" fmla="*/ 10115408 w 12191954"/>
              <a:gd name="connsiteY26810" fmla="*/ 47625 h 4397375"/>
              <a:gd name="connsiteX26811" fmla="*/ 10114879 w 12191954"/>
              <a:gd name="connsiteY26811" fmla="*/ 41276 h 4397375"/>
              <a:gd name="connsiteX26812" fmla="*/ 10114879 w 12191954"/>
              <a:gd name="connsiteY26812" fmla="*/ 34926 h 4397375"/>
              <a:gd name="connsiteX26813" fmla="*/ 10115408 w 12191954"/>
              <a:gd name="connsiteY26813" fmla="*/ 26459 h 4397375"/>
              <a:gd name="connsiteX26814" fmla="*/ 10119642 w 12191954"/>
              <a:gd name="connsiteY26814" fmla="*/ 25400 h 4397375"/>
              <a:gd name="connsiteX26815" fmla="*/ 10122817 w 12191954"/>
              <a:gd name="connsiteY26815" fmla="*/ 24871 h 4397375"/>
              <a:gd name="connsiteX26816" fmla="*/ 10127050 w 12191954"/>
              <a:gd name="connsiteY26816" fmla="*/ 24871 h 4397375"/>
              <a:gd name="connsiteX26817" fmla="*/ 10130755 w 12191954"/>
              <a:gd name="connsiteY26817" fmla="*/ 25400 h 4397375"/>
              <a:gd name="connsiteX26818" fmla="*/ 10133930 w 12191954"/>
              <a:gd name="connsiteY26818" fmla="*/ 25930 h 4397375"/>
              <a:gd name="connsiteX26819" fmla="*/ 10137105 w 12191954"/>
              <a:gd name="connsiteY26819" fmla="*/ 27517 h 4397375"/>
              <a:gd name="connsiteX26820" fmla="*/ 10140280 w 12191954"/>
              <a:gd name="connsiteY26820" fmla="*/ 29105 h 4397375"/>
              <a:gd name="connsiteX26821" fmla="*/ 10142397 w 12191954"/>
              <a:gd name="connsiteY26821" fmla="*/ 31221 h 4397375"/>
              <a:gd name="connsiteX26822" fmla="*/ 10145572 w 12191954"/>
              <a:gd name="connsiteY26822" fmla="*/ 33867 h 4397375"/>
              <a:gd name="connsiteX26823" fmla="*/ 10147689 w 12191954"/>
              <a:gd name="connsiteY26823" fmla="*/ 37571 h 4397375"/>
              <a:gd name="connsiteX26824" fmla="*/ 10149806 w 12191954"/>
              <a:gd name="connsiteY26824" fmla="*/ 40747 h 4397375"/>
              <a:gd name="connsiteX26825" fmla="*/ 10151393 w 12191954"/>
              <a:gd name="connsiteY26825" fmla="*/ 44450 h 4397375"/>
              <a:gd name="connsiteX26826" fmla="*/ 10152981 w 12191954"/>
              <a:gd name="connsiteY26826" fmla="*/ 49212 h 4397375"/>
              <a:gd name="connsiteX26827" fmla="*/ 10154568 w 12191954"/>
              <a:gd name="connsiteY26827" fmla="*/ 54504 h 4397375"/>
              <a:gd name="connsiteX26828" fmla="*/ 10156685 w 12191954"/>
              <a:gd name="connsiteY26828" fmla="*/ 65617 h 4397375"/>
              <a:gd name="connsiteX26829" fmla="*/ 10156685 w 12191954"/>
              <a:gd name="connsiteY26829" fmla="*/ 73025 h 4397375"/>
              <a:gd name="connsiteX26830" fmla="*/ 10156685 w 12191954"/>
              <a:gd name="connsiteY26830" fmla="*/ 78846 h 4397375"/>
              <a:gd name="connsiteX26831" fmla="*/ 10155627 w 12191954"/>
              <a:gd name="connsiteY26831" fmla="*/ 83079 h 4397375"/>
              <a:gd name="connsiteX26832" fmla="*/ 10154568 w 12191954"/>
              <a:gd name="connsiteY26832" fmla="*/ 86784 h 4397375"/>
              <a:gd name="connsiteX26833" fmla="*/ 10151922 w 12191954"/>
              <a:gd name="connsiteY26833" fmla="*/ 88371 h 4397375"/>
              <a:gd name="connsiteX26834" fmla="*/ 10149806 w 12191954"/>
              <a:gd name="connsiteY26834" fmla="*/ 89959 h 4397375"/>
              <a:gd name="connsiteX26835" fmla="*/ 10147160 w 12191954"/>
              <a:gd name="connsiteY26835" fmla="*/ 90488 h 4397375"/>
              <a:gd name="connsiteX26836" fmla="*/ 10144514 w 12191954"/>
              <a:gd name="connsiteY26836" fmla="*/ 91546 h 4397375"/>
              <a:gd name="connsiteX26837" fmla="*/ 10145043 w 12191954"/>
              <a:gd name="connsiteY26837" fmla="*/ 96309 h 4397375"/>
              <a:gd name="connsiteX26838" fmla="*/ 10146101 w 12191954"/>
              <a:gd name="connsiteY26838" fmla="*/ 99484 h 4397375"/>
              <a:gd name="connsiteX26839" fmla="*/ 10147160 w 12191954"/>
              <a:gd name="connsiteY26839" fmla="*/ 102659 h 4397375"/>
              <a:gd name="connsiteX26840" fmla="*/ 10149276 w 12191954"/>
              <a:gd name="connsiteY26840" fmla="*/ 104246 h 4397375"/>
              <a:gd name="connsiteX26841" fmla="*/ 10150864 w 12191954"/>
              <a:gd name="connsiteY26841" fmla="*/ 105833 h 4397375"/>
              <a:gd name="connsiteX26842" fmla="*/ 10152981 w 12191954"/>
              <a:gd name="connsiteY26842" fmla="*/ 106362 h 4397375"/>
              <a:gd name="connsiteX26843" fmla="*/ 10156156 w 12191954"/>
              <a:gd name="connsiteY26843" fmla="*/ 106362 h 4397375"/>
              <a:gd name="connsiteX26844" fmla="*/ 10158802 w 12191954"/>
              <a:gd name="connsiteY26844" fmla="*/ 106362 h 4397375"/>
              <a:gd name="connsiteX26845" fmla="*/ 10170444 w 12191954"/>
              <a:gd name="connsiteY26845" fmla="*/ 103717 h 4397375"/>
              <a:gd name="connsiteX26846" fmla="*/ 10173619 w 12191954"/>
              <a:gd name="connsiteY26846" fmla="*/ 103187 h 4397375"/>
              <a:gd name="connsiteX26847" fmla="*/ 10175736 w 12191954"/>
              <a:gd name="connsiteY26847" fmla="*/ 103187 h 4397375"/>
              <a:gd name="connsiteX26848" fmla="*/ 10178382 w 12191954"/>
              <a:gd name="connsiteY26848" fmla="*/ 103717 h 4397375"/>
              <a:gd name="connsiteX26849" fmla="*/ 10180499 w 12191954"/>
              <a:gd name="connsiteY26849" fmla="*/ 104775 h 4397375"/>
              <a:gd name="connsiteX26850" fmla="*/ 10180499 w 12191954"/>
              <a:gd name="connsiteY26850" fmla="*/ 117475 h 4397375"/>
              <a:gd name="connsiteX26851" fmla="*/ 10181557 w 12191954"/>
              <a:gd name="connsiteY26851" fmla="*/ 127529 h 4397375"/>
              <a:gd name="connsiteX26852" fmla="*/ 10183674 w 12191954"/>
              <a:gd name="connsiteY26852" fmla="*/ 135996 h 4397375"/>
              <a:gd name="connsiteX26853" fmla="*/ 10185261 w 12191954"/>
              <a:gd name="connsiteY26853" fmla="*/ 142346 h 4397375"/>
              <a:gd name="connsiteX26854" fmla="*/ 10187378 w 12191954"/>
              <a:gd name="connsiteY26854" fmla="*/ 147109 h 4397375"/>
              <a:gd name="connsiteX26855" fmla="*/ 10190553 w 12191954"/>
              <a:gd name="connsiteY26855" fmla="*/ 150813 h 4397375"/>
              <a:gd name="connsiteX26856" fmla="*/ 10194258 w 12191954"/>
              <a:gd name="connsiteY26856" fmla="*/ 152401 h 4397375"/>
              <a:gd name="connsiteX26857" fmla="*/ 10197962 w 12191954"/>
              <a:gd name="connsiteY26857" fmla="*/ 152930 h 4397375"/>
              <a:gd name="connsiteX26858" fmla="*/ 10201666 w 12191954"/>
              <a:gd name="connsiteY26858" fmla="*/ 152401 h 4397375"/>
              <a:gd name="connsiteX26859" fmla="*/ 10205900 w 12191954"/>
              <a:gd name="connsiteY26859" fmla="*/ 151342 h 4397375"/>
              <a:gd name="connsiteX26860" fmla="*/ 10210663 w 12191954"/>
              <a:gd name="connsiteY26860" fmla="*/ 148696 h 4397375"/>
              <a:gd name="connsiteX26861" fmla="*/ 10215425 w 12191954"/>
              <a:gd name="connsiteY26861" fmla="*/ 146050 h 4397375"/>
              <a:gd name="connsiteX26862" fmla="*/ 10225480 w 12191954"/>
              <a:gd name="connsiteY26862" fmla="*/ 138642 h 4397375"/>
              <a:gd name="connsiteX26863" fmla="*/ 10236064 w 12191954"/>
              <a:gd name="connsiteY26863" fmla="*/ 131233 h 4397375"/>
              <a:gd name="connsiteX26864" fmla="*/ 10247177 w 12191954"/>
              <a:gd name="connsiteY26864" fmla="*/ 122767 h 4397375"/>
              <a:gd name="connsiteX26865" fmla="*/ 10252469 w 12191954"/>
              <a:gd name="connsiteY26865" fmla="*/ 119062 h 4397375"/>
              <a:gd name="connsiteX26866" fmla="*/ 10257761 w 12191954"/>
              <a:gd name="connsiteY26866" fmla="*/ 116417 h 4397375"/>
              <a:gd name="connsiteX26867" fmla="*/ 10263052 w 12191954"/>
              <a:gd name="connsiteY26867" fmla="*/ 113771 h 4397375"/>
              <a:gd name="connsiteX26868" fmla="*/ 10268344 w 12191954"/>
              <a:gd name="connsiteY26868" fmla="*/ 112712 h 4397375"/>
              <a:gd name="connsiteX26869" fmla="*/ 10273107 w 12191954"/>
              <a:gd name="connsiteY26869" fmla="*/ 111654 h 4397375"/>
              <a:gd name="connsiteX26870" fmla="*/ 10277870 w 12191954"/>
              <a:gd name="connsiteY26870" fmla="*/ 112183 h 4397375"/>
              <a:gd name="connsiteX26871" fmla="*/ 10282632 w 12191954"/>
              <a:gd name="connsiteY26871" fmla="*/ 113771 h 4397375"/>
              <a:gd name="connsiteX26872" fmla="*/ 10286866 w 12191954"/>
              <a:gd name="connsiteY26872" fmla="*/ 116946 h 4397375"/>
              <a:gd name="connsiteX26873" fmla="*/ 10290570 w 12191954"/>
              <a:gd name="connsiteY26873" fmla="*/ 121179 h 4397375"/>
              <a:gd name="connsiteX26874" fmla="*/ 10294275 w 12191954"/>
              <a:gd name="connsiteY26874" fmla="*/ 127529 h 4397375"/>
              <a:gd name="connsiteX26875" fmla="*/ 10297979 w 12191954"/>
              <a:gd name="connsiteY26875" fmla="*/ 135467 h 4397375"/>
              <a:gd name="connsiteX26876" fmla="*/ 10301154 w 12191954"/>
              <a:gd name="connsiteY26876" fmla="*/ 145521 h 4397375"/>
              <a:gd name="connsiteX26877" fmla="*/ 10303271 w 12191954"/>
              <a:gd name="connsiteY26877" fmla="*/ 157163 h 4397375"/>
              <a:gd name="connsiteX26878" fmla="*/ 10305388 w 12191954"/>
              <a:gd name="connsiteY26878" fmla="*/ 171450 h 4397375"/>
              <a:gd name="connsiteX26879" fmla="*/ 10312267 w 12191954"/>
              <a:gd name="connsiteY26879" fmla="*/ 169862 h 4397375"/>
              <a:gd name="connsiteX26880" fmla="*/ 10318088 w 12191954"/>
              <a:gd name="connsiteY26880" fmla="*/ 168804 h 4397375"/>
              <a:gd name="connsiteX26881" fmla="*/ 10323380 w 12191954"/>
              <a:gd name="connsiteY26881" fmla="*/ 168804 h 4397375"/>
              <a:gd name="connsiteX26882" fmla="*/ 10328672 w 12191954"/>
              <a:gd name="connsiteY26882" fmla="*/ 170392 h 4397375"/>
              <a:gd name="connsiteX26883" fmla="*/ 10333435 w 12191954"/>
              <a:gd name="connsiteY26883" fmla="*/ 172508 h 4397375"/>
              <a:gd name="connsiteX26884" fmla="*/ 10337668 w 12191954"/>
              <a:gd name="connsiteY26884" fmla="*/ 175154 h 4397375"/>
              <a:gd name="connsiteX26885" fmla="*/ 10341902 w 12191954"/>
              <a:gd name="connsiteY26885" fmla="*/ 178329 h 4397375"/>
              <a:gd name="connsiteX26886" fmla="*/ 10345606 w 12191954"/>
              <a:gd name="connsiteY26886" fmla="*/ 182562 h 4397375"/>
              <a:gd name="connsiteX26887" fmla="*/ 10348781 w 12191954"/>
              <a:gd name="connsiteY26887" fmla="*/ 186796 h 4397375"/>
              <a:gd name="connsiteX26888" fmla="*/ 10352486 w 12191954"/>
              <a:gd name="connsiteY26888" fmla="*/ 191558 h 4397375"/>
              <a:gd name="connsiteX26889" fmla="*/ 10358836 w 12191954"/>
              <a:gd name="connsiteY26889" fmla="*/ 202142 h 4397375"/>
              <a:gd name="connsiteX26890" fmla="*/ 10371007 w 12191954"/>
              <a:gd name="connsiteY26890" fmla="*/ 223837 h 4397375"/>
              <a:gd name="connsiteX26891" fmla="*/ 10372595 w 12191954"/>
              <a:gd name="connsiteY26891" fmla="*/ 222250 h 4397375"/>
              <a:gd name="connsiteX26892" fmla="*/ 10374183 w 12191954"/>
              <a:gd name="connsiteY26892" fmla="*/ 220662 h 4397375"/>
              <a:gd name="connsiteX26893" fmla="*/ 10376829 w 12191954"/>
              <a:gd name="connsiteY26893" fmla="*/ 216430 h 4397375"/>
              <a:gd name="connsiteX26894" fmla="*/ 10377887 w 12191954"/>
              <a:gd name="connsiteY26894" fmla="*/ 214313 h 4397375"/>
              <a:gd name="connsiteX26895" fmla="*/ 10378945 w 12191954"/>
              <a:gd name="connsiteY26895" fmla="*/ 212196 h 4397375"/>
              <a:gd name="connsiteX26896" fmla="*/ 10381062 w 12191954"/>
              <a:gd name="connsiteY26896" fmla="*/ 211138 h 4397375"/>
              <a:gd name="connsiteX26897" fmla="*/ 10383179 w 12191954"/>
              <a:gd name="connsiteY26897" fmla="*/ 211138 h 4397375"/>
              <a:gd name="connsiteX26898" fmla="*/ 10383179 w 12191954"/>
              <a:gd name="connsiteY26898" fmla="*/ 205317 h 4397375"/>
              <a:gd name="connsiteX26899" fmla="*/ 10383179 w 12191954"/>
              <a:gd name="connsiteY26899" fmla="*/ 201084 h 4397375"/>
              <a:gd name="connsiteX26900" fmla="*/ 10382120 w 12191954"/>
              <a:gd name="connsiteY26900" fmla="*/ 198438 h 4397375"/>
              <a:gd name="connsiteX26901" fmla="*/ 10381062 w 12191954"/>
              <a:gd name="connsiteY26901" fmla="*/ 196850 h 4397375"/>
              <a:gd name="connsiteX26902" fmla="*/ 10378416 w 12191954"/>
              <a:gd name="connsiteY26902" fmla="*/ 196321 h 4397375"/>
              <a:gd name="connsiteX26903" fmla="*/ 10376299 w 12191954"/>
              <a:gd name="connsiteY26903" fmla="*/ 196850 h 4397375"/>
              <a:gd name="connsiteX26904" fmla="*/ 10371537 w 12191954"/>
              <a:gd name="connsiteY26904" fmla="*/ 197909 h 4397375"/>
              <a:gd name="connsiteX26905" fmla="*/ 10366245 w 12191954"/>
              <a:gd name="connsiteY26905" fmla="*/ 199496 h 4397375"/>
              <a:gd name="connsiteX26906" fmla="*/ 10363599 w 12191954"/>
              <a:gd name="connsiteY26906" fmla="*/ 199496 h 4397375"/>
              <a:gd name="connsiteX26907" fmla="*/ 10362011 w 12191954"/>
              <a:gd name="connsiteY26907" fmla="*/ 198438 h 4397375"/>
              <a:gd name="connsiteX26908" fmla="*/ 10360424 w 12191954"/>
              <a:gd name="connsiteY26908" fmla="*/ 197379 h 4397375"/>
              <a:gd name="connsiteX26909" fmla="*/ 10358836 w 12191954"/>
              <a:gd name="connsiteY26909" fmla="*/ 194733 h 4397375"/>
              <a:gd name="connsiteX26910" fmla="*/ 10358836 w 12191954"/>
              <a:gd name="connsiteY26910" fmla="*/ 190500 h 4397375"/>
              <a:gd name="connsiteX26911" fmla="*/ 10359365 w 12191954"/>
              <a:gd name="connsiteY26911" fmla="*/ 185208 h 4397375"/>
              <a:gd name="connsiteX26912" fmla="*/ 10360424 w 12191954"/>
              <a:gd name="connsiteY26912" fmla="*/ 176212 h 4397375"/>
              <a:gd name="connsiteX26913" fmla="*/ 10360953 w 12191954"/>
              <a:gd name="connsiteY26913" fmla="*/ 169862 h 4397375"/>
              <a:gd name="connsiteX26914" fmla="*/ 10362011 w 12191954"/>
              <a:gd name="connsiteY26914" fmla="*/ 165629 h 4397375"/>
              <a:gd name="connsiteX26915" fmla="*/ 10363070 w 12191954"/>
              <a:gd name="connsiteY26915" fmla="*/ 162454 h 4397375"/>
              <a:gd name="connsiteX26916" fmla="*/ 10364128 w 12191954"/>
              <a:gd name="connsiteY26916" fmla="*/ 160867 h 4397375"/>
              <a:gd name="connsiteX26917" fmla="*/ 10366245 w 12191954"/>
              <a:gd name="connsiteY26917" fmla="*/ 160867 h 4397375"/>
              <a:gd name="connsiteX26918" fmla="*/ 10367832 w 12191954"/>
              <a:gd name="connsiteY26918" fmla="*/ 161397 h 4397375"/>
              <a:gd name="connsiteX26919" fmla="*/ 10369420 w 12191954"/>
              <a:gd name="connsiteY26919" fmla="*/ 162454 h 4397375"/>
              <a:gd name="connsiteX26920" fmla="*/ 10374183 w 12191954"/>
              <a:gd name="connsiteY26920" fmla="*/ 165100 h 4397375"/>
              <a:gd name="connsiteX26921" fmla="*/ 10376829 w 12191954"/>
              <a:gd name="connsiteY26921" fmla="*/ 166687 h 4397375"/>
              <a:gd name="connsiteX26922" fmla="*/ 10378945 w 12191954"/>
              <a:gd name="connsiteY26922" fmla="*/ 167217 h 4397375"/>
              <a:gd name="connsiteX26923" fmla="*/ 10381591 w 12191954"/>
              <a:gd name="connsiteY26923" fmla="*/ 167217 h 4397375"/>
              <a:gd name="connsiteX26924" fmla="*/ 10383708 w 12191954"/>
              <a:gd name="connsiteY26924" fmla="*/ 166158 h 4397375"/>
              <a:gd name="connsiteX26925" fmla="*/ 10386883 w 12191954"/>
              <a:gd name="connsiteY26925" fmla="*/ 163512 h 4397375"/>
              <a:gd name="connsiteX26926" fmla="*/ 10389000 w 12191954"/>
              <a:gd name="connsiteY26926" fmla="*/ 159809 h 4397375"/>
              <a:gd name="connsiteX26927" fmla="*/ 10390058 w 12191954"/>
              <a:gd name="connsiteY26927" fmla="*/ 175154 h 4397375"/>
              <a:gd name="connsiteX26928" fmla="*/ 10391117 w 12191954"/>
              <a:gd name="connsiteY26928" fmla="*/ 189442 h 4397375"/>
              <a:gd name="connsiteX26929" fmla="*/ 10392704 w 12191954"/>
              <a:gd name="connsiteY26929" fmla="*/ 202142 h 4397375"/>
              <a:gd name="connsiteX26930" fmla="*/ 10395350 w 12191954"/>
              <a:gd name="connsiteY26930" fmla="*/ 214313 h 4397375"/>
              <a:gd name="connsiteX26931" fmla="*/ 10397996 w 12191954"/>
              <a:gd name="connsiteY26931" fmla="*/ 224896 h 4397375"/>
              <a:gd name="connsiteX26932" fmla="*/ 10401700 w 12191954"/>
              <a:gd name="connsiteY26932" fmla="*/ 234421 h 4397375"/>
              <a:gd name="connsiteX26933" fmla="*/ 10405405 w 12191954"/>
              <a:gd name="connsiteY26933" fmla="*/ 242358 h 4397375"/>
              <a:gd name="connsiteX26934" fmla="*/ 10410168 w 12191954"/>
              <a:gd name="connsiteY26934" fmla="*/ 250296 h 4397375"/>
              <a:gd name="connsiteX26935" fmla="*/ 10414930 w 12191954"/>
              <a:gd name="connsiteY26935" fmla="*/ 256646 h 4397375"/>
              <a:gd name="connsiteX26936" fmla="*/ 10420222 w 12191954"/>
              <a:gd name="connsiteY26936" fmla="*/ 261938 h 4397375"/>
              <a:gd name="connsiteX26937" fmla="*/ 10425514 w 12191954"/>
              <a:gd name="connsiteY26937" fmla="*/ 266700 h 4397375"/>
              <a:gd name="connsiteX26938" fmla="*/ 10431864 w 12191954"/>
              <a:gd name="connsiteY26938" fmla="*/ 270405 h 4397375"/>
              <a:gd name="connsiteX26939" fmla="*/ 10438215 w 12191954"/>
              <a:gd name="connsiteY26939" fmla="*/ 273580 h 4397375"/>
              <a:gd name="connsiteX26940" fmla="*/ 10445623 w 12191954"/>
              <a:gd name="connsiteY26940" fmla="*/ 275167 h 4397375"/>
              <a:gd name="connsiteX26941" fmla="*/ 10452503 w 12191954"/>
              <a:gd name="connsiteY26941" fmla="*/ 276226 h 4397375"/>
              <a:gd name="connsiteX26942" fmla="*/ 10460441 w 12191954"/>
              <a:gd name="connsiteY26942" fmla="*/ 276755 h 4397375"/>
              <a:gd name="connsiteX26943" fmla="*/ 10460970 w 12191954"/>
              <a:gd name="connsiteY26943" fmla="*/ 267759 h 4397375"/>
              <a:gd name="connsiteX26944" fmla="*/ 10460441 w 12191954"/>
              <a:gd name="connsiteY26944" fmla="*/ 259292 h 4397375"/>
              <a:gd name="connsiteX26945" fmla="*/ 10459912 w 12191954"/>
              <a:gd name="connsiteY26945" fmla="*/ 251883 h 4397375"/>
              <a:gd name="connsiteX26946" fmla="*/ 10458853 w 12191954"/>
              <a:gd name="connsiteY26946" fmla="*/ 246062 h 4397375"/>
              <a:gd name="connsiteX26947" fmla="*/ 10456736 w 12191954"/>
              <a:gd name="connsiteY26947" fmla="*/ 240771 h 4397375"/>
              <a:gd name="connsiteX26948" fmla="*/ 10455149 w 12191954"/>
              <a:gd name="connsiteY26948" fmla="*/ 236008 h 4397375"/>
              <a:gd name="connsiteX26949" fmla="*/ 10450915 w 12191954"/>
              <a:gd name="connsiteY26949" fmla="*/ 227012 h 4397375"/>
              <a:gd name="connsiteX26950" fmla="*/ 10446153 w 12191954"/>
              <a:gd name="connsiteY26950" fmla="*/ 219604 h 4397375"/>
              <a:gd name="connsiteX26951" fmla="*/ 10441919 w 12191954"/>
              <a:gd name="connsiteY26951" fmla="*/ 210609 h 4397375"/>
              <a:gd name="connsiteX26952" fmla="*/ 10440331 w 12191954"/>
              <a:gd name="connsiteY26952" fmla="*/ 205317 h 4397375"/>
              <a:gd name="connsiteX26953" fmla="*/ 10439273 w 12191954"/>
              <a:gd name="connsiteY26953" fmla="*/ 200025 h 4397375"/>
              <a:gd name="connsiteX26954" fmla="*/ 10437685 w 12191954"/>
              <a:gd name="connsiteY26954" fmla="*/ 193146 h 4397375"/>
              <a:gd name="connsiteX26955" fmla="*/ 10437156 w 12191954"/>
              <a:gd name="connsiteY26955" fmla="*/ 186267 h 4397375"/>
              <a:gd name="connsiteX26956" fmla="*/ 10441919 w 12191954"/>
              <a:gd name="connsiteY26956" fmla="*/ 185208 h 4397375"/>
              <a:gd name="connsiteX26957" fmla="*/ 10446682 w 12191954"/>
              <a:gd name="connsiteY26957" fmla="*/ 185208 h 4397375"/>
              <a:gd name="connsiteX26958" fmla="*/ 10450915 w 12191954"/>
              <a:gd name="connsiteY26958" fmla="*/ 185737 h 4397375"/>
              <a:gd name="connsiteX26959" fmla="*/ 10455149 w 12191954"/>
              <a:gd name="connsiteY26959" fmla="*/ 186796 h 4397375"/>
              <a:gd name="connsiteX26960" fmla="*/ 10458853 w 12191954"/>
              <a:gd name="connsiteY26960" fmla="*/ 187854 h 4397375"/>
              <a:gd name="connsiteX26961" fmla="*/ 10462028 w 12191954"/>
              <a:gd name="connsiteY26961" fmla="*/ 189971 h 4397375"/>
              <a:gd name="connsiteX26962" fmla="*/ 10469437 w 12191954"/>
              <a:gd name="connsiteY26962" fmla="*/ 194204 h 4397375"/>
              <a:gd name="connsiteX26963" fmla="*/ 10476846 w 12191954"/>
              <a:gd name="connsiteY26963" fmla="*/ 197909 h 4397375"/>
              <a:gd name="connsiteX26964" fmla="*/ 10480550 w 12191954"/>
              <a:gd name="connsiteY26964" fmla="*/ 200025 h 4397375"/>
              <a:gd name="connsiteX26965" fmla="*/ 10484254 w 12191954"/>
              <a:gd name="connsiteY26965" fmla="*/ 201084 h 4397375"/>
              <a:gd name="connsiteX26966" fmla="*/ 10488488 w 12191954"/>
              <a:gd name="connsiteY26966" fmla="*/ 201613 h 4397375"/>
              <a:gd name="connsiteX26967" fmla="*/ 10493251 w 12191954"/>
              <a:gd name="connsiteY26967" fmla="*/ 201613 h 4397375"/>
              <a:gd name="connsiteX26968" fmla="*/ 10498013 w 12191954"/>
              <a:gd name="connsiteY26968" fmla="*/ 201613 h 4397375"/>
              <a:gd name="connsiteX26969" fmla="*/ 10503305 w 12191954"/>
              <a:gd name="connsiteY26969" fmla="*/ 200025 h 4397375"/>
              <a:gd name="connsiteX26970" fmla="*/ 10503834 w 12191954"/>
              <a:gd name="connsiteY26970" fmla="*/ 211667 h 4397375"/>
              <a:gd name="connsiteX26971" fmla="*/ 10505422 w 12191954"/>
              <a:gd name="connsiteY26971" fmla="*/ 221722 h 4397375"/>
              <a:gd name="connsiteX26972" fmla="*/ 10508068 w 12191954"/>
              <a:gd name="connsiteY26972" fmla="*/ 230717 h 4397375"/>
              <a:gd name="connsiteX26973" fmla="*/ 10510185 w 12191954"/>
              <a:gd name="connsiteY26973" fmla="*/ 239183 h 4397375"/>
              <a:gd name="connsiteX26974" fmla="*/ 10513360 w 12191954"/>
              <a:gd name="connsiteY26974" fmla="*/ 246062 h 4397375"/>
              <a:gd name="connsiteX26975" fmla="*/ 10516535 w 12191954"/>
              <a:gd name="connsiteY26975" fmla="*/ 252413 h 4397375"/>
              <a:gd name="connsiteX26976" fmla="*/ 10520239 w 12191954"/>
              <a:gd name="connsiteY26976" fmla="*/ 258234 h 4397375"/>
              <a:gd name="connsiteX26977" fmla="*/ 10523944 w 12191954"/>
              <a:gd name="connsiteY26977" fmla="*/ 263525 h 4397375"/>
              <a:gd name="connsiteX26978" fmla="*/ 10532411 w 12191954"/>
              <a:gd name="connsiteY26978" fmla="*/ 273580 h 4397375"/>
              <a:gd name="connsiteX26979" fmla="*/ 10540349 w 12191954"/>
              <a:gd name="connsiteY26979" fmla="*/ 283104 h 4397375"/>
              <a:gd name="connsiteX26980" fmla="*/ 10548816 w 12191954"/>
              <a:gd name="connsiteY26980" fmla="*/ 292629 h 4397375"/>
              <a:gd name="connsiteX26981" fmla="*/ 10552520 w 12191954"/>
              <a:gd name="connsiteY26981" fmla="*/ 298450 h 4397375"/>
              <a:gd name="connsiteX26982" fmla="*/ 10555695 w 12191954"/>
              <a:gd name="connsiteY26982" fmla="*/ 304271 h 4397375"/>
              <a:gd name="connsiteX26983" fmla="*/ 10554108 w 12191954"/>
              <a:gd name="connsiteY26983" fmla="*/ 315384 h 4397375"/>
              <a:gd name="connsiteX26984" fmla="*/ 10553049 w 12191954"/>
              <a:gd name="connsiteY26984" fmla="*/ 328084 h 4397375"/>
              <a:gd name="connsiteX26985" fmla="*/ 10550932 w 12191954"/>
              <a:gd name="connsiteY26985" fmla="*/ 341842 h 4397375"/>
              <a:gd name="connsiteX26986" fmla="*/ 10548816 w 12191954"/>
              <a:gd name="connsiteY26986" fmla="*/ 356129 h 4397375"/>
              <a:gd name="connsiteX26987" fmla="*/ 10546170 w 12191954"/>
              <a:gd name="connsiteY26987" fmla="*/ 369358 h 4397375"/>
              <a:gd name="connsiteX26988" fmla="*/ 10542465 w 12191954"/>
              <a:gd name="connsiteY26988" fmla="*/ 383117 h 4397375"/>
              <a:gd name="connsiteX26989" fmla="*/ 10540349 w 12191954"/>
              <a:gd name="connsiteY26989" fmla="*/ 389467 h 4397375"/>
              <a:gd name="connsiteX26990" fmla="*/ 10537703 w 12191954"/>
              <a:gd name="connsiteY26990" fmla="*/ 395817 h 4397375"/>
              <a:gd name="connsiteX26991" fmla="*/ 10534527 w 12191954"/>
              <a:gd name="connsiteY26991" fmla="*/ 401637 h 4397375"/>
              <a:gd name="connsiteX26992" fmla="*/ 10531352 w 12191954"/>
              <a:gd name="connsiteY26992" fmla="*/ 406929 h 4397375"/>
              <a:gd name="connsiteX26993" fmla="*/ 10547757 w 12191954"/>
              <a:gd name="connsiteY26993" fmla="*/ 421746 h 4397375"/>
              <a:gd name="connsiteX26994" fmla="*/ 10555695 w 12191954"/>
              <a:gd name="connsiteY26994" fmla="*/ 428096 h 4397375"/>
              <a:gd name="connsiteX26995" fmla="*/ 10564162 w 12191954"/>
              <a:gd name="connsiteY26995" fmla="*/ 434975 h 4397375"/>
              <a:gd name="connsiteX26996" fmla="*/ 10573158 w 12191954"/>
              <a:gd name="connsiteY26996" fmla="*/ 440796 h 4397375"/>
              <a:gd name="connsiteX26997" fmla="*/ 10581625 w 12191954"/>
              <a:gd name="connsiteY26997" fmla="*/ 446088 h 4397375"/>
              <a:gd name="connsiteX26998" fmla="*/ 10590093 w 12191954"/>
              <a:gd name="connsiteY26998" fmla="*/ 450851 h 4397375"/>
              <a:gd name="connsiteX26999" fmla="*/ 10598560 w 12191954"/>
              <a:gd name="connsiteY26999" fmla="*/ 455613 h 4397375"/>
              <a:gd name="connsiteX27000" fmla="*/ 10607556 w 12191954"/>
              <a:gd name="connsiteY27000" fmla="*/ 459847 h 4397375"/>
              <a:gd name="connsiteX27001" fmla="*/ 10616023 w 12191954"/>
              <a:gd name="connsiteY27001" fmla="*/ 463021 h 4397375"/>
              <a:gd name="connsiteX27002" fmla="*/ 10624490 w 12191954"/>
              <a:gd name="connsiteY27002" fmla="*/ 466196 h 4397375"/>
              <a:gd name="connsiteX27003" fmla="*/ 10633486 w 12191954"/>
              <a:gd name="connsiteY27003" fmla="*/ 469371 h 4397375"/>
              <a:gd name="connsiteX27004" fmla="*/ 10642482 w 12191954"/>
              <a:gd name="connsiteY27004" fmla="*/ 470958 h 4397375"/>
              <a:gd name="connsiteX27005" fmla="*/ 10651479 w 12191954"/>
              <a:gd name="connsiteY27005" fmla="*/ 472546 h 4397375"/>
              <a:gd name="connsiteX27006" fmla="*/ 10659417 w 12191954"/>
              <a:gd name="connsiteY27006" fmla="*/ 473075 h 4397375"/>
              <a:gd name="connsiteX27007" fmla="*/ 10668413 w 12191954"/>
              <a:gd name="connsiteY27007" fmla="*/ 474133 h 4397375"/>
              <a:gd name="connsiteX27008" fmla="*/ 10665238 w 12191954"/>
              <a:gd name="connsiteY27008" fmla="*/ 481012 h 4397375"/>
              <a:gd name="connsiteX27009" fmla="*/ 10662063 w 12191954"/>
              <a:gd name="connsiteY27009" fmla="*/ 486833 h 4397375"/>
              <a:gd name="connsiteX27010" fmla="*/ 10660475 w 12191954"/>
              <a:gd name="connsiteY27010" fmla="*/ 492125 h 4397375"/>
              <a:gd name="connsiteX27011" fmla="*/ 10659417 w 12191954"/>
              <a:gd name="connsiteY27011" fmla="*/ 496888 h 4397375"/>
              <a:gd name="connsiteX27012" fmla="*/ 10659417 w 12191954"/>
              <a:gd name="connsiteY27012" fmla="*/ 501121 h 4397375"/>
              <a:gd name="connsiteX27013" fmla="*/ 10660475 w 12191954"/>
              <a:gd name="connsiteY27013" fmla="*/ 505355 h 4397375"/>
              <a:gd name="connsiteX27014" fmla="*/ 10661533 w 12191954"/>
              <a:gd name="connsiteY27014" fmla="*/ 509059 h 4397375"/>
              <a:gd name="connsiteX27015" fmla="*/ 10663121 w 12191954"/>
              <a:gd name="connsiteY27015" fmla="*/ 512234 h 4397375"/>
              <a:gd name="connsiteX27016" fmla="*/ 10667354 w 12191954"/>
              <a:gd name="connsiteY27016" fmla="*/ 519642 h 4397375"/>
              <a:gd name="connsiteX27017" fmla="*/ 10672117 w 12191954"/>
              <a:gd name="connsiteY27017" fmla="*/ 528108 h 4397375"/>
              <a:gd name="connsiteX27018" fmla="*/ 10674234 w 12191954"/>
              <a:gd name="connsiteY27018" fmla="*/ 532871 h 4397375"/>
              <a:gd name="connsiteX27019" fmla="*/ 10676880 w 12191954"/>
              <a:gd name="connsiteY27019" fmla="*/ 538162 h 4397375"/>
              <a:gd name="connsiteX27020" fmla="*/ 10678467 w 12191954"/>
              <a:gd name="connsiteY27020" fmla="*/ 543983 h 4397375"/>
              <a:gd name="connsiteX27021" fmla="*/ 10680584 w 12191954"/>
              <a:gd name="connsiteY27021" fmla="*/ 551392 h 4397375"/>
              <a:gd name="connsiteX27022" fmla="*/ 10684818 w 12191954"/>
              <a:gd name="connsiteY27022" fmla="*/ 549275 h 4397375"/>
              <a:gd name="connsiteX27023" fmla="*/ 10688522 w 12191954"/>
              <a:gd name="connsiteY27023" fmla="*/ 546629 h 4397375"/>
              <a:gd name="connsiteX27024" fmla="*/ 10692756 w 12191954"/>
              <a:gd name="connsiteY27024" fmla="*/ 545042 h 4397375"/>
              <a:gd name="connsiteX27025" fmla="*/ 10696989 w 12191954"/>
              <a:gd name="connsiteY27025" fmla="*/ 543454 h 4397375"/>
              <a:gd name="connsiteX27026" fmla="*/ 10701223 w 12191954"/>
              <a:gd name="connsiteY27026" fmla="*/ 540279 h 4397375"/>
              <a:gd name="connsiteX27027" fmla="*/ 10704927 w 12191954"/>
              <a:gd name="connsiteY27027" fmla="*/ 536575 h 4397375"/>
              <a:gd name="connsiteX27028" fmla="*/ 10707573 w 12191954"/>
              <a:gd name="connsiteY27028" fmla="*/ 531812 h 4397375"/>
              <a:gd name="connsiteX27029" fmla="*/ 10710219 w 12191954"/>
              <a:gd name="connsiteY27029" fmla="*/ 525992 h 4397375"/>
              <a:gd name="connsiteX27030" fmla="*/ 10707044 w 12191954"/>
              <a:gd name="connsiteY27030" fmla="*/ 523346 h 4397375"/>
              <a:gd name="connsiteX27031" fmla="*/ 10703869 w 12191954"/>
              <a:gd name="connsiteY27031" fmla="*/ 520171 h 4397375"/>
              <a:gd name="connsiteX27032" fmla="*/ 10698048 w 12191954"/>
              <a:gd name="connsiteY27032" fmla="*/ 511705 h 4397375"/>
              <a:gd name="connsiteX27033" fmla="*/ 10692756 w 12191954"/>
              <a:gd name="connsiteY27033" fmla="*/ 501650 h 4397375"/>
              <a:gd name="connsiteX27034" fmla="*/ 10687464 w 12191954"/>
              <a:gd name="connsiteY27034" fmla="*/ 490538 h 4397375"/>
              <a:gd name="connsiteX27035" fmla="*/ 10676880 w 12191954"/>
              <a:gd name="connsiteY27035" fmla="*/ 466196 h 4397375"/>
              <a:gd name="connsiteX27036" fmla="*/ 10671588 w 12191954"/>
              <a:gd name="connsiteY27036" fmla="*/ 454555 h 4397375"/>
              <a:gd name="connsiteX27037" fmla="*/ 10666296 w 12191954"/>
              <a:gd name="connsiteY27037" fmla="*/ 442913 h 4397375"/>
              <a:gd name="connsiteX27038" fmla="*/ 10661004 w 12191954"/>
              <a:gd name="connsiteY27038" fmla="*/ 432858 h 4397375"/>
              <a:gd name="connsiteX27039" fmla="*/ 10654654 w 12191954"/>
              <a:gd name="connsiteY27039" fmla="*/ 424921 h 4397375"/>
              <a:gd name="connsiteX27040" fmla="*/ 10652008 w 12191954"/>
              <a:gd name="connsiteY27040" fmla="*/ 421217 h 4397375"/>
              <a:gd name="connsiteX27041" fmla="*/ 10648833 w 12191954"/>
              <a:gd name="connsiteY27041" fmla="*/ 418042 h 4397375"/>
              <a:gd name="connsiteX27042" fmla="*/ 10646187 w 12191954"/>
              <a:gd name="connsiteY27042" fmla="*/ 415925 h 4397375"/>
              <a:gd name="connsiteX27043" fmla="*/ 10643012 w 12191954"/>
              <a:gd name="connsiteY27043" fmla="*/ 413808 h 4397375"/>
              <a:gd name="connsiteX27044" fmla="*/ 10639836 w 12191954"/>
              <a:gd name="connsiteY27044" fmla="*/ 413279 h 4397375"/>
              <a:gd name="connsiteX27045" fmla="*/ 10636661 w 12191954"/>
              <a:gd name="connsiteY27045" fmla="*/ 413279 h 4397375"/>
              <a:gd name="connsiteX27046" fmla="*/ 10633486 w 12191954"/>
              <a:gd name="connsiteY27046" fmla="*/ 413808 h 4397375"/>
              <a:gd name="connsiteX27047" fmla="*/ 10629782 w 12191954"/>
              <a:gd name="connsiteY27047" fmla="*/ 415925 h 4397375"/>
              <a:gd name="connsiteX27048" fmla="*/ 10626607 w 12191954"/>
              <a:gd name="connsiteY27048" fmla="*/ 418571 h 4397375"/>
              <a:gd name="connsiteX27049" fmla="*/ 10622902 w 12191954"/>
              <a:gd name="connsiteY27049" fmla="*/ 422804 h 4397375"/>
              <a:gd name="connsiteX27050" fmla="*/ 10618669 w 12191954"/>
              <a:gd name="connsiteY27050" fmla="*/ 427567 h 4397375"/>
              <a:gd name="connsiteX27051" fmla="*/ 10614965 w 12191954"/>
              <a:gd name="connsiteY27051" fmla="*/ 433917 h 4397375"/>
              <a:gd name="connsiteX27052" fmla="*/ 10616552 w 12191954"/>
              <a:gd name="connsiteY27052" fmla="*/ 422275 h 4397375"/>
              <a:gd name="connsiteX27053" fmla="*/ 10616552 w 12191954"/>
              <a:gd name="connsiteY27053" fmla="*/ 413279 h 4397375"/>
              <a:gd name="connsiteX27054" fmla="*/ 10616023 w 12191954"/>
              <a:gd name="connsiteY27054" fmla="*/ 406929 h 4397375"/>
              <a:gd name="connsiteX27055" fmla="*/ 10614435 w 12191954"/>
              <a:gd name="connsiteY27055" fmla="*/ 403225 h 4397375"/>
              <a:gd name="connsiteX27056" fmla="*/ 10613377 w 12191954"/>
              <a:gd name="connsiteY27056" fmla="*/ 402167 h 4397375"/>
              <a:gd name="connsiteX27057" fmla="*/ 10612848 w 12191954"/>
              <a:gd name="connsiteY27057" fmla="*/ 401637 h 4397375"/>
              <a:gd name="connsiteX27058" fmla="*/ 10610202 w 12191954"/>
              <a:gd name="connsiteY27058" fmla="*/ 401108 h 4397375"/>
              <a:gd name="connsiteX27059" fmla="*/ 10608085 w 12191954"/>
              <a:gd name="connsiteY27059" fmla="*/ 401637 h 4397375"/>
              <a:gd name="connsiteX27060" fmla="*/ 10604910 w 12191954"/>
              <a:gd name="connsiteY27060" fmla="*/ 402167 h 4397375"/>
              <a:gd name="connsiteX27061" fmla="*/ 10602264 w 12191954"/>
              <a:gd name="connsiteY27061" fmla="*/ 402696 h 4397375"/>
              <a:gd name="connsiteX27062" fmla="*/ 10599618 w 12191954"/>
              <a:gd name="connsiteY27062" fmla="*/ 403225 h 4397375"/>
              <a:gd name="connsiteX27063" fmla="*/ 10596972 w 12191954"/>
              <a:gd name="connsiteY27063" fmla="*/ 402696 h 4397375"/>
              <a:gd name="connsiteX27064" fmla="*/ 10595384 w 12191954"/>
              <a:gd name="connsiteY27064" fmla="*/ 402167 h 4397375"/>
              <a:gd name="connsiteX27065" fmla="*/ 10594855 w 12191954"/>
              <a:gd name="connsiteY27065" fmla="*/ 400579 h 4397375"/>
              <a:gd name="connsiteX27066" fmla="*/ 10593268 w 12191954"/>
              <a:gd name="connsiteY27066" fmla="*/ 396876 h 4397375"/>
              <a:gd name="connsiteX27067" fmla="*/ 10592209 w 12191954"/>
              <a:gd name="connsiteY27067" fmla="*/ 390526 h 4397375"/>
              <a:gd name="connsiteX27068" fmla="*/ 10591680 w 12191954"/>
              <a:gd name="connsiteY27068" fmla="*/ 381530 h 4397375"/>
              <a:gd name="connsiteX27069" fmla="*/ 10591680 w 12191954"/>
              <a:gd name="connsiteY27069" fmla="*/ 369358 h 4397375"/>
              <a:gd name="connsiteX27070" fmla="*/ 10593797 w 12191954"/>
              <a:gd name="connsiteY27070" fmla="*/ 368300 h 4397375"/>
              <a:gd name="connsiteX27071" fmla="*/ 10595384 w 12191954"/>
              <a:gd name="connsiteY27071" fmla="*/ 368300 h 4397375"/>
              <a:gd name="connsiteX27072" fmla="*/ 10598030 w 12191954"/>
              <a:gd name="connsiteY27072" fmla="*/ 368300 h 4397375"/>
              <a:gd name="connsiteX27073" fmla="*/ 10599089 w 12191954"/>
              <a:gd name="connsiteY27073" fmla="*/ 368300 h 4397375"/>
              <a:gd name="connsiteX27074" fmla="*/ 10602793 w 12191954"/>
              <a:gd name="connsiteY27074" fmla="*/ 369888 h 4397375"/>
              <a:gd name="connsiteX27075" fmla="*/ 10604910 w 12191954"/>
              <a:gd name="connsiteY27075" fmla="*/ 372533 h 4397375"/>
              <a:gd name="connsiteX27076" fmla="*/ 10609673 w 12191954"/>
              <a:gd name="connsiteY27076" fmla="*/ 377825 h 4397375"/>
              <a:gd name="connsiteX27077" fmla="*/ 10612848 w 12191954"/>
              <a:gd name="connsiteY27077" fmla="*/ 381000 h 4397375"/>
              <a:gd name="connsiteX27078" fmla="*/ 10614965 w 12191954"/>
              <a:gd name="connsiteY27078" fmla="*/ 382588 h 4397375"/>
              <a:gd name="connsiteX27079" fmla="*/ 10608085 w 12191954"/>
              <a:gd name="connsiteY27079" fmla="*/ 366713 h 4397375"/>
              <a:gd name="connsiteX27080" fmla="*/ 10601206 w 12191954"/>
              <a:gd name="connsiteY27080" fmla="*/ 349250 h 4397375"/>
              <a:gd name="connsiteX27081" fmla="*/ 10594855 w 12191954"/>
              <a:gd name="connsiteY27081" fmla="*/ 329671 h 4397375"/>
              <a:gd name="connsiteX27082" fmla="*/ 10592738 w 12191954"/>
              <a:gd name="connsiteY27082" fmla="*/ 319617 h 4397375"/>
              <a:gd name="connsiteX27083" fmla="*/ 10589563 w 12191954"/>
              <a:gd name="connsiteY27083" fmla="*/ 309033 h 4397375"/>
              <a:gd name="connsiteX27084" fmla="*/ 10587976 w 12191954"/>
              <a:gd name="connsiteY27084" fmla="*/ 297921 h 4397375"/>
              <a:gd name="connsiteX27085" fmla="*/ 10586388 w 12191954"/>
              <a:gd name="connsiteY27085" fmla="*/ 285750 h 4397375"/>
              <a:gd name="connsiteX27086" fmla="*/ 10584271 w 12191954"/>
              <a:gd name="connsiteY27086" fmla="*/ 273580 h 4397375"/>
              <a:gd name="connsiteX27087" fmla="*/ 10583213 w 12191954"/>
              <a:gd name="connsiteY27087" fmla="*/ 260350 h 4397375"/>
              <a:gd name="connsiteX27088" fmla="*/ 10581625 w 12191954"/>
              <a:gd name="connsiteY27088" fmla="*/ 231775 h 4397375"/>
              <a:gd name="connsiteX27089" fmla="*/ 10580567 w 12191954"/>
              <a:gd name="connsiteY27089" fmla="*/ 201084 h 4397375"/>
              <a:gd name="connsiteX27090" fmla="*/ 10584801 w 12191954"/>
              <a:gd name="connsiteY27090" fmla="*/ 201613 h 4397375"/>
              <a:gd name="connsiteX27091" fmla="*/ 10588505 w 12191954"/>
              <a:gd name="connsiteY27091" fmla="*/ 202142 h 4397375"/>
              <a:gd name="connsiteX27092" fmla="*/ 10592209 w 12191954"/>
              <a:gd name="connsiteY27092" fmla="*/ 203200 h 4397375"/>
              <a:gd name="connsiteX27093" fmla="*/ 10595384 w 12191954"/>
              <a:gd name="connsiteY27093" fmla="*/ 204788 h 4397375"/>
              <a:gd name="connsiteX27094" fmla="*/ 10598560 w 12191954"/>
              <a:gd name="connsiteY27094" fmla="*/ 206905 h 4397375"/>
              <a:gd name="connsiteX27095" fmla="*/ 10601735 w 12191954"/>
              <a:gd name="connsiteY27095" fmla="*/ 209550 h 4397375"/>
              <a:gd name="connsiteX27096" fmla="*/ 10604381 w 12191954"/>
              <a:gd name="connsiteY27096" fmla="*/ 212196 h 4397375"/>
              <a:gd name="connsiteX27097" fmla="*/ 10607027 w 12191954"/>
              <a:gd name="connsiteY27097" fmla="*/ 215901 h 4397375"/>
              <a:gd name="connsiteX27098" fmla="*/ 10611789 w 12191954"/>
              <a:gd name="connsiteY27098" fmla="*/ 222779 h 4397375"/>
              <a:gd name="connsiteX27099" fmla="*/ 10616023 w 12191954"/>
              <a:gd name="connsiteY27099" fmla="*/ 232304 h 4397375"/>
              <a:gd name="connsiteX27100" fmla="*/ 10619198 w 12191954"/>
              <a:gd name="connsiteY27100" fmla="*/ 242358 h 4397375"/>
              <a:gd name="connsiteX27101" fmla="*/ 10622373 w 12191954"/>
              <a:gd name="connsiteY27101" fmla="*/ 254000 h 4397375"/>
              <a:gd name="connsiteX27102" fmla="*/ 10623961 w 12191954"/>
              <a:gd name="connsiteY27102" fmla="*/ 251883 h 4397375"/>
              <a:gd name="connsiteX27103" fmla="*/ 10626078 w 12191954"/>
              <a:gd name="connsiteY27103" fmla="*/ 250296 h 4397375"/>
              <a:gd name="connsiteX27104" fmla="*/ 10628723 w 12191954"/>
              <a:gd name="connsiteY27104" fmla="*/ 245533 h 4397375"/>
              <a:gd name="connsiteX27105" fmla="*/ 10634015 w 12191954"/>
              <a:gd name="connsiteY27105" fmla="*/ 234950 h 4397375"/>
              <a:gd name="connsiteX27106" fmla="*/ 10637191 w 12191954"/>
              <a:gd name="connsiteY27106" fmla="*/ 229658 h 4397375"/>
              <a:gd name="connsiteX27107" fmla="*/ 10638778 w 12191954"/>
              <a:gd name="connsiteY27107" fmla="*/ 227542 h 4397375"/>
              <a:gd name="connsiteX27108" fmla="*/ 10641424 w 12191954"/>
              <a:gd name="connsiteY27108" fmla="*/ 226483 h 4397375"/>
              <a:gd name="connsiteX27109" fmla="*/ 10643541 w 12191954"/>
              <a:gd name="connsiteY27109" fmla="*/ 225954 h 4397375"/>
              <a:gd name="connsiteX27110" fmla="*/ 10646187 w 12191954"/>
              <a:gd name="connsiteY27110" fmla="*/ 225954 h 4397375"/>
              <a:gd name="connsiteX27111" fmla="*/ 10648833 w 12191954"/>
              <a:gd name="connsiteY27111" fmla="*/ 226483 h 4397375"/>
              <a:gd name="connsiteX27112" fmla="*/ 10652537 w 12191954"/>
              <a:gd name="connsiteY27112" fmla="*/ 228600 h 4397375"/>
              <a:gd name="connsiteX27113" fmla="*/ 10647245 w 12191954"/>
              <a:gd name="connsiteY27113" fmla="*/ 237067 h 4397375"/>
              <a:gd name="connsiteX27114" fmla="*/ 10645658 w 12191954"/>
              <a:gd name="connsiteY27114" fmla="*/ 240771 h 4397375"/>
              <a:gd name="connsiteX27115" fmla="*/ 10644070 w 12191954"/>
              <a:gd name="connsiteY27115" fmla="*/ 245004 h 4397375"/>
              <a:gd name="connsiteX27116" fmla="*/ 10643012 w 12191954"/>
              <a:gd name="connsiteY27116" fmla="*/ 248708 h 4397375"/>
              <a:gd name="connsiteX27117" fmla="*/ 10642482 w 12191954"/>
              <a:gd name="connsiteY27117" fmla="*/ 251883 h 4397375"/>
              <a:gd name="connsiteX27118" fmla="*/ 10642482 w 12191954"/>
              <a:gd name="connsiteY27118" fmla="*/ 255059 h 4397375"/>
              <a:gd name="connsiteX27119" fmla="*/ 10643012 w 12191954"/>
              <a:gd name="connsiteY27119" fmla="*/ 258234 h 4397375"/>
              <a:gd name="connsiteX27120" fmla="*/ 10644599 w 12191954"/>
              <a:gd name="connsiteY27120" fmla="*/ 264055 h 4397375"/>
              <a:gd name="connsiteX27121" fmla="*/ 10647774 w 12191954"/>
              <a:gd name="connsiteY27121" fmla="*/ 269876 h 4397375"/>
              <a:gd name="connsiteX27122" fmla="*/ 10651479 w 12191954"/>
              <a:gd name="connsiteY27122" fmla="*/ 275696 h 4397375"/>
              <a:gd name="connsiteX27123" fmla="*/ 10654654 w 12191954"/>
              <a:gd name="connsiteY27123" fmla="*/ 281517 h 4397375"/>
              <a:gd name="connsiteX27124" fmla="*/ 10659417 w 12191954"/>
              <a:gd name="connsiteY27124" fmla="*/ 287867 h 4397375"/>
              <a:gd name="connsiteX27125" fmla="*/ 10663650 w 12191954"/>
              <a:gd name="connsiteY27125" fmla="*/ 294746 h 4397375"/>
              <a:gd name="connsiteX27126" fmla="*/ 10667884 w 12191954"/>
              <a:gd name="connsiteY27126" fmla="*/ 302154 h 4397375"/>
              <a:gd name="connsiteX27127" fmla="*/ 10671588 w 12191954"/>
              <a:gd name="connsiteY27127" fmla="*/ 310621 h 4397375"/>
              <a:gd name="connsiteX27128" fmla="*/ 10674234 w 12191954"/>
              <a:gd name="connsiteY27128" fmla="*/ 320146 h 4397375"/>
              <a:gd name="connsiteX27129" fmla="*/ 10675821 w 12191954"/>
              <a:gd name="connsiteY27129" fmla="*/ 325438 h 4397375"/>
              <a:gd name="connsiteX27130" fmla="*/ 10676351 w 12191954"/>
              <a:gd name="connsiteY27130" fmla="*/ 330730 h 4397375"/>
              <a:gd name="connsiteX27131" fmla="*/ 10676351 w 12191954"/>
              <a:gd name="connsiteY27131" fmla="*/ 337080 h 4397375"/>
              <a:gd name="connsiteX27132" fmla="*/ 10676351 w 12191954"/>
              <a:gd name="connsiteY27132" fmla="*/ 343429 h 4397375"/>
              <a:gd name="connsiteX27133" fmla="*/ 10676351 w 12191954"/>
              <a:gd name="connsiteY27133" fmla="*/ 350308 h 4397375"/>
              <a:gd name="connsiteX27134" fmla="*/ 10675821 w 12191954"/>
              <a:gd name="connsiteY27134" fmla="*/ 357717 h 4397375"/>
              <a:gd name="connsiteX27135" fmla="*/ 10681643 w 12191954"/>
              <a:gd name="connsiteY27135" fmla="*/ 358246 h 4397375"/>
              <a:gd name="connsiteX27136" fmla="*/ 10687464 w 12191954"/>
              <a:gd name="connsiteY27136" fmla="*/ 359304 h 4397375"/>
              <a:gd name="connsiteX27137" fmla="*/ 10693285 w 12191954"/>
              <a:gd name="connsiteY27137" fmla="*/ 361421 h 4397375"/>
              <a:gd name="connsiteX27138" fmla="*/ 10698577 w 12191954"/>
              <a:gd name="connsiteY27138" fmla="*/ 363537 h 4397375"/>
              <a:gd name="connsiteX27139" fmla="*/ 10708631 w 12191954"/>
              <a:gd name="connsiteY27139" fmla="*/ 368300 h 4397375"/>
              <a:gd name="connsiteX27140" fmla="*/ 10719215 w 12191954"/>
              <a:gd name="connsiteY27140" fmla="*/ 373592 h 4397375"/>
              <a:gd name="connsiteX27141" fmla="*/ 10723449 w 12191954"/>
              <a:gd name="connsiteY27141" fmla="*/ 375179 h 4397375"/>
              <a:gd name="connsiteX27142" fmla="*/ 10728211 w 12191954"/>
              <a:gd name="connsiteY27142" fmla="*/ 377296 h 4397375"/>
              <a:gd name="connsiteX27143" fmla="*/ 10732974 w 12191954"/>
              <a:gd name="connsiteY27143" fmla="*/ 378354 h 4397375"/>
              <a:gd name="connsiteX27144" fmla="*/ 10737737 w 12191954"/>
              <a:gd name="connsiteY27144" fmla="*/ 378884 h 4397375"/>
              <a:gd name="connsiteX27145" fmla="*/ 10743029 w 12191954"/>
              <a:gd name="connsiteY27145" fmla="*/ 378884 h 4397375"/>
              <a:gd name="connsiteX27146" fmla="*/ 10747791 w 12191954"/>
              <a:gd name="connsiteY27146" fmla="*/ 377825 h 4397375"/>
              <a:gd name="connsiteX27147" fmla="*/ 10753613 w 12191954"/>
              <a:gd name="connsiteY27147" fmla="*/ 375179 h 4397375"/>
              <a:gd name="connsiteX27148" fmla="*/ 10759434 w 12191954"/>
              <a:gd name="connsiteY27148" fmla="*/ 372004 h 4397375"/>
              <a:gd name="connsiteX27149" fmla="*/ 10757846 w 12191954"/>
              <a:gd name="connsiteY27149" fmla="*/ 383117 h 4397375"/>
              <a:gd name="connsiteX27150" fmla="*/ 10756788 w 12191954"/>
              <a:gd name="connsiteY27150" fmla="*/ 392113 h 4397375"/>
              <a:gd name="connsiteX27151" fmla="*/ 10755729 w 12191954"/>
              <a:gd name="connsiteY27151" fmla="*/ 398992 h 4397375"/>
              <a:gd name="connsiteX27152" fmla="*/ 10755200 w 12191954"/>
              <a:gd name="connsiteY27152" fmla="*/ 405871 h 4397375"/>
              <a:gd name="connsiteX27153" fmla="*/ 10755200 w 12191954"/>
              <a:gd name="connsiteY27153" fmla="*/ 410633 h 4397375"/>
              <a:gd name="connsiteX27154" fmla="*/ 10755729 w 12191954"/>
              <a:gd name="connsiteY27154" fmla="*/ 412750 h 4397375"/>
              <a:gd name="connsiteX27155" fmla="*/ 10756259 w 12191954"/>
              <a:gd name="connsiteY27155" fmla="*/ 415396 h 4397375"/>
              <a:gd name="connsiteX27156" fmla="*/ 10757317 w 12191954"/>
              <a:gd name="connsiteY27156" fmla="*/ 417512 h 4397375"/>
              <a:gd name="connsiteX27157" fmla="*/ 10759434 w 12191954"/>
              <a:gd name="connsiteY27157" fmla="*/ 419100 h 4397375"/>
              <a:gd name="connsiteX27158" fmla="*/ 10764726 w 12191954"/>
              <a:gd name="connsiteY27158" fmla="*/ 423333 h 4397375"/>
              <a:gd name="connsiteX27159" fmla="*/ 10767372 w 12191954"/>
              <a:gd name="connsiteY27159" fmla="*/ 415396 h 4397375"/>
              <a:gd name="connsiteX27160" fmla="*/ 10768959 w 12191954"/>
              <a:gd name="connsiteY27160" fmla="*/ 407458 h 4397375"/>
              <a:gd name="connsiteX27161" fmla="*/ 10769488 w 12191954"/>
              <a:gd name="connsiteY27161" fmla="*/ 400579 h 4397375"/>
              <a:gd name="connsiteX27162" fmla="*/ 10769488 w 12191954"/>
              <a:gd name="connsiteY27162" fmla="*/ 393701 h 4397375"/>
              <a:gd name="connsiteX27163" fmla="*/ 10768430 w 12191954"/>
              <a:gd name="connsiteY27163" fmla="*/ 387350 h 4397375"/>
              <a:gd name="connsiteX27164" fmla="*/ 10766313 w 12191954"/>
              <a:gd name="connsiteY27164" fmla="*/ 382059 h 4397375"/>
              <a:gd name="connsiteX27165" fmla="*/ 10762080 w 12191954"/>
              <a:gd name="connsiteY27165" fmla="*/ 369888 h 4397375"/>
              <a:gd name="connsiteX27166" fmla="*/ 10757317 w 12191954"/>
              <a:gd name="connsiteY27166" fmla="*/ 358246 h 4397375"/>
              <a:gd name="connsiteX27167" fmla="*/ 10756259 w 12191954"/>
              <a:gd name="connsiteY27167" fmla="*/ 351896 h 4397375"/>
              <a:gd name="connsiteX27168" fmla="*/ 10755200 w 12191954"/>
              <a:gd name="connsiteY27168" fmla="*/ 344487 h 4397375"/>
              <a:gd name="connsiteX27169" fmla="*/ 10754671 w 12191954"/>
              <a:gd name="connsiteY27169" fmla="*/ 337080 h 4397375"/>
              <a:gd name="connsiteX27170" fmla="*/ 10755200 w 12191954"/>
              <a:gd name="connsiteY27170" fmla="*/ 328084 h 4397375"/>
              <a:gd name="connsiteX27171" fmla="*/ 10756259 w 12191954"/>
              <a:gd name="connsiteY27171" fmla="*/ 318559 h 4397375"/>
              <a:gd name="connsiteX27172" fmla="*/ 10759434 w 12191954"/>
              <a:gd name="connsiteY27172" fmla="*/ 307446 h 4397375"/>
              <a:gd name="connsiteX27173" fmla="*/ 10764726 w 12191954"/>
              <a:gd name="connsiteY27173" fmla="*/ 312208 h 4397375"/>
              <a:gd name="connsiteX27174" fmla="*/ 10770018 w 12191954"/>
              <a:gd name="connsiteY27174" fmla="*/ 315384 h 4397375"/>
              <a:gd name="connsiteX27175" fmla="*/ 10775309 w 12191954"/>
              <a:gd name="connsiteY27175" fmla="*/ 318559 h 4397375"/>
              <a:gd name="connsiteX27176" fmla="*/ 10781131 w 12191954"/>
              <a:gd name="connsiteY27176" fmla="*/ 321734 h 4397375"/>
              <a:gd name="connsiteX27177" fmla="*/ 10793831 w 12191954"/>
              <a:gd name="connsiteY27177" fmla="*/ 325438 h 4397375"/>
              <a:gd name="connsiteX27178" fmla="*/ 10799652 w 12191954"/>
              <a:gd name="connsiteY27178" fmla="*/ 328084 h 4397375"/>
              <a:gd name="connsiteX27179" fmla="*/ 10805473 w 12191954"/>
              <a:gd name="connsiteY27179" fmla="*/ 330730 h 4397375"/>
              <a:gd name="connsiteX27180" fmla="*/ 10810765 w 12191954"/>
              <a:gd name="connsiteY27180" fmla="*/ 333905 h 4397375"/>
              <a:gd name="connsiteX27181" fmla="*/ 10816057 w 12191954"/>
              <a:gd name="connsiteY27181" fmla="*/ 338138 h 4397375"/>
              <a:gd name="connsiteX27182" fmla="*/ 10821349 w 12191954"/>
              <a:gd name="connsiteY27182" fmla="*/ 342900 h 4397375"/>
              <a:gd name="connsiteX27183" fmla="*/ 10825583 w 12191954"/>
              <a:gd name="connsiteY27183" fmla="*/ 348721 h 4397375"/>
              <a:gd name="connsiteX27184" fmla="*/ 10829816 w 12191954"/>
              <a:gd name="connsiteY27184" fmla="*/ 355071 h 4397375"/>
              <a:gd name="connsiteX27185" fmla="*/ 10832991 w 12191954"/>
              <a:gd name="connsiteY27185" fmla="*/ 364067 h 4397375"/>
              <a:gd name="connsiteX27186" fmla="*/ 10835108 w 12191954"/>
              <a:gd name="connsiteY27186" fmla="*/ 374121 h 4397375"/>
              <a:gd name="connsiteX27187" fmla="*/ 10837225 w 12191954"/>
              <a:gd name="connsiteY27187" fmla="*/ 386292 h 4397375"/>
              <a:gd name="connsiteX27188" fmla="*/ 10849396 w 12191954"/>
              <a:gd name="connsiteY27188" fmla="*/ 374650 h 4397375"/>
              <a:gd name="connsiteX27189" fmla="*/ 10855746 w 12191954"/>
              <a:gd name="connsiteY27189" fmla="*/ 369888 h 4397375"/>
              <a:gd name="connsiteX27190" fmla="*/ 10862626 w 12191954"/>
              <a:gd name="connsiteY27190" fmla="*/ 365125 h 4397375"/>
              <a:gd name="connsiteX27191" fmla="*/ 10868976 w 12191954"/>
              <a:gd name="connsiteY27191" fmla="*/ 361421 h 4397375"/>
              <a:gd name="connsiteX27192" fmla="*/ 10875327 w 12191954"/>
              <a:gd name="connsiteY27192" fmla="*/ 357717 h 4397375"/>
              <a:gd name="connsiteX27193" fmla="*/ 10882206 w 12191954"/>
              <a:gd name="connsiteY27193" fmla="*/ 354542 h 4397375"/>
              <a:gd name="connsiteX27194" fmla="*/ 10888556 w 12191954"/>
              <a:gd name="connsiteY27194" fmla="*/ 352425 h 4397375"/>
              <a:gd name="connsiteX27195" fmla="*/ 10894907 w 12191954"/>
              <a:gd name="connsiteY27195" fmla="*/ 350308 h 4397375"/>
              <a:gd name="connsiteX27196" fmla="*/ 10901257 w 12191954"/>
              <a:gd name="connsiteY27196" fmla="*/ 348721 h 4397375"/>
              <a:gd name="connsiteX27197" fmla="*/ 10907607 w 12191954"/>
              <a:gd name="connsiteY27197" fmla="*/ 348192 h 4397375"/>
              <a:gd name="connsiteX27198" fmla="*/ 10913428 w 12191954"/>
              <a:gd name="connsiteY27198" fmla="*/ 347662 h 4397375"/>
              <a:gd name="connsiteX27199" fmla="*/ 10919249 w 12191954"/>
              <a:gd name="connsiteY27199" fmla="*/ 348192 h 4397375"/>
              <a:gd name="connsiteX27200" fmla="*/ 10925070 w 12191954"/>
              <a:gd name="connsiteY27200" fmla="*/ 348721 h 4397375"/>
              <a:gd name="connsiteX27201" fmla="*/ 10930892 w 12191954"/>
              <a:gd name="connsiteY27201" fmla="*/ 350308 h 4397375"/>
              <a:gd name="connsiteX27202" fmla="*/ 10936713 w 12191954"/>
              <a:gd name="connsiteY27202" fmla="*/ 352954 h 4397375"/>
              <a:gd name="connsiteX27203" fmla="*/ 10942005 w 12191954"/>
              <a:gd name="connsiteY27203" fmla="*/ 356129 h 4397375"/>
              <a:gd name="connsiteX27204" fmla="*/ 10947297 w 12191954"/>
              <a:gd name="connsiteY27204" fmla="*/ 359304 h 4397375"/>
              <a:gd name="connsiteX27205" fmla="*/ 10952588 w 12191954"/>
              <a:gd name="connsiteY27205" fmla="*/ 363537 h 4397375"/>
              <a:gd name="connsiteX27206" fmla="*/ 10957351 w 12191954"/>
              <a:gd name="connsiteY27206" fmla="*/ 368300 h 4397375"/>
              <a:gd name="connsiteX27207" fmla="*/ 10962114 w 12191954"/>
              <a:gd name="connsiteY27207" fmla="*/ 374121 h 4397375"/>
              <a:gd name="connsiteX27208" fmla="*/ 10966877 w 12191954"/>
              <a:gd name="connsiteY27208" fmla="*/ 381000 h 4397375"/>
              <a:gd name="connsiteX27209" fmla="*/ 10971110 w 12191954"/>
              <a:gd name="connsiteY27209" fmla="*/ 387880 h 4397375"/>
              <a:gd name="connsiteX27210" fmla="*/ 10975344 w 12191954"/>
              <a:gd name="connsiteY27210" fmla="*/ 396347 h 4397375"/>
              <a:gd name="connsiteX27211" fmla="*/ 10978519 w 12191954"/>
              <a:gd name="connsiteY27211" fmla="*/ 405342 h 4397375"/>
              <a:gd name="connsiteX27212" fmla="*/ 10982223 w 12191954"/>
              <a:gd name="connsiteY27212" fmla="*/ 415396 h 4397375"/>
              <a:gd name="connsiteX27213" fmla="*/ 10985927 w 12191954"/>
              <a:gd name="connsiteY27213" fmla="*/ 425450 h 4397375"/>
              <a:gd name="connsiteX27214" fmla="*/ 10988573 w 12191954"/>
              <a:gd name="connsiteY27214" fmla="*/ 437092 h 4397375"/>
              <a:gd name="connsiteX27215" fmla="*/ 10991219 w 12191954"/>
              <a:gd name="connsiteY27215" fmla="*/ 449792 h 4397375"/>
              <a:gd name="connsiteX27216" fmla="*/ 10993336 w 12191954"/>
              <a:gd name="connsiteY27216" fmla="*/ 462492 h 4397375"/>
              <a:gd name="connsiteX27217" fmla="*/ 10995982 w 12191954"/>
              <a:gd name="connsiteY27217" fmla="*/ 476779 h 4397375"/>
              <a:gd name="connsiteX27218" fmla="*/ 10997570 w 12191954"/>
              <a:gd name="connsiteY27218" fmla="*/ 491596 h 4397375"/>
              <a:gd name="connsiteX27219" fmla="*/ 11000745 w 12191954"/>
              <a:gd name="connsiteY27219" fmla="*/ 493713 h 4397375"/>
              <a:gd name="connsiteX27220" fmla="*/ 11002862 w 12191954"/>
              <a:gd name="connsiteY27220" fmla="*/ 494242 h 4397375"/>
              <a:gd name="connsiteX27221" fmla="*/ 11005508 w 12191954"/>
              <a:gd name="connsiteY27221" fmla="*/ 494771 h 4397375"/>
              <a:gd name="connsiteX27222" fmla="*/ 11007624 w 12191954"/>
              <a:gd name="connsiteY27222" fmla="*/ 494771 h 4397375"/>
              <a:gd name="connsiteX27223" fmla="*/ 11009741 w 12191954"/>
              <a:gd name="connsiteY27223" fmla="*/ 494242 h 4397375"/>
              <a:gd name="connsiteX27224" fmla="*/ 11011329 w 12191954"/>
              <a:gd name="connsiteY27224" fmla="*/ 493713 h 4397375"/>
              <a:gd name="connsiteX27225" fmla="*/ 11012916 w 12191954"/>
              <a:gd name="connsiteY27225" fmla="*/ 492125 h 4397375"/>
              <a:gd name="connsiteX27226" fmla="*/ 11015033 w 12191954"/>
              <a:gd name="connsiteY27226" fmla="*/ 490538 h 4397375"/>
              <a:gd name="connsiteX27227" fmla="*/ 11017150 w 12191954"/>
              <a:gd name="connsiteY27227" fmla="*/ 486304 h 4397375"/>
              <a:gd name="connsiteX27228" fmla="*/ 11019796 w 12191954"/>
              <a:gd name="connsiteY27228" fmla="*/ 481542 h 4397375"/>
              <a:gd name="connsiteX27229" fmla="*/ 11021383 w 12191954"/>
              <a:gd name="connsiteY27229" fmla="*/ 475721 h 4397375"/>
              <a:gd name="connsiteX27230" fmla="*/ 11022971 w 12191954"/>
              <a:gd name="connsiteY27230" fmla="*/ 469900 h 4397375"/>
              <a:gd name="connsiteX27231" fmla="*/ 11026146 w 12191954"/>
              <a:gd name="connsiteY27231" fmla="*/ 456672 h 4397375"/>
              <a:gd name="connsiteX27232" fmla="*/ 11029321 w 12191954"/>
              <a:gd name="connsiteY27232" fmla="*/ 444500 h 4397375"/>
              <a:gd name="connsiteX27233" fmla="*/ 11031438 w 12191954"/>
              <a:gd name="connsiteY27233" fmla="*/ 438150 h 4397375"/>
              <a:gd name="connsiteX27234" fmla="*/ 11034084 w 12191954"/>
              <a:gd name="connsiteY27234" fmla="*/ 433917 h 4397375"/>
              <a:gd name="connsiteX27235" fmla="*/ 11036201 w 12191954"/>
              <a:gd name="connsiteY27235" fmla="*/ 430213 h 4397375"/>
              <a:gd name="connsiteX27236" fmla="*/ 11037788 w 12191954"/>
              <a:gd name="connsiteY27236" fmla="*/ 428625 h 4397375"/>
              <a:gd name="connsiteX27237" fmla="*/ 11039905 w 12191954"/>
              <a:gd name="connsiteY27237" fmla="*/ 427567 h 4397375"/>
              <a:gd name="connsiteX27238" fmla="*/ 11035142 w 12191954"/>
              <a:gd name="connsiteY27238" fmla="*/ 414337 h 4397375"/>
              <a:gd name="connsiteX27239" fmla="*/ 11030380 w 12191954"/>
              <a:gd name="connsiteY27239" fmla="*/ 403754 h 4397375"/>
              <a:gd name="connsiteX27240" fmla="*/ 11025617 w 12191954"/>
              <a:gd name="connsiteY27240" fmla="*/ 395817 h 4397375"/>
              <a:gd name="connsiteX27241" fmla="*/ 11020325 w 12191954"/>
              <a:gd name="connsiteY27241" fmla="*/ 388938 h 4397375"/>
              <a:gd name="connsiteX27242" fmla="*/ 11015033 w 12191954"/>
              <a:gd name="connsiteY27242" fmla="*/ 384175 h 4397375"/>
              <a:gd name="connsiteX27243" fmla="*/ 11009741 w 12191954"/>
              <a:gd name="connsiteY27243" fmla="*/ 381000 h 4397375"/>
              <a:gd name="connsiteX27244" fmla="*/ 11004449 w 12191954"/>
              <a:gd name="connsiteY27244" fmla="*/ 377825 h 4397375"/>
              <a:gd name="connsiteX27245" fmla="*/ 10998099 w 12191954"/>
              <a:gd name="connsiteY27245" fmla="*/ 375179 h 4397375"/>
              <a:gd name="connsiteX27246" fmla="*/ 11000216 w 12191954"/>
              <a:gd name="connsiteY27246" fmla="*/ 372004 h 4397375"/>
              <a:gd name="connsiteX27247" fmla="*/ 11001274 w 12191954"/>
              <a:gd name="connsiteY27247" fmla="*/ 368829 h 4397375"/>
              <a:gd name="connsiteX27248" fmla="*/ 11002862 w 12191954"/>
              <a:gd name="connsiteY27248" fmla="*/ 366183 h 4397375"/>
              <a:gd name="connsiteX27249" fmla="*/ 11005508 w 12191954"/>
              <a:gd name="connsiteY27249" fmla="*/ 363537 h 4397375"/>
              <a:gd name="connsiteX27250" fmla="*/ 11007095 w 12191954"/>
              <a:gd name="connsiteY27250" fmla="*/ 361950 h 4397375"/>
              <a:gd name="connsiteX27251" fmla="*/ 11009741 w 12191954"/>
              <a:gd name="connsiteY27251" fmla="*/ 360362 h 4397375"/>
              <a:gd name="connsiteX27252" fmla="*/ 11011858 w 12191954"/>
              <a:gd name="connsiteY27252" fmla="*/ 359304 h 4397375"/>
              <a:gd name="connsiteX27253" fmla="*/ 11014504 w 12191954"/>
              <a:gd name="connsiteY27253" fmla="*/ 358775 h 4397375"/>
              <a:gd name="connsiteX27254" fmla="*/ 11019796 w 12191954"/>
              <a:gd name="connsiteY27254" fmla="*/ 358246 h 4397375"/>
              <a:gd name="connsiteX27255" fmla="*/ 11025088 w 12191954"/>
              <a:gd name="connsiteY27255" fmla="*/ 358775 h 4397375"/>
              <a:gd name="connsiteX27256" fmla="*/ 11030909 w 12191954"/>
              <a:gd name="connsiteY27256" fmla="*/ 360362 h 4397375"/>
              <a:gd name="connsiteX27257" fmla="*/ 11036730 w 12191954"/>
              <a:gd name="connsiteY27257" fmla="*/ 362479 h 4397375"/>
              <a:gd name="connsiteX27258" fmla="*/ 11049430 w 12191954"/>
              <a:gd name="connsiteY27258" fmla="*/ 367771 h 4397375"/>
              <a:gd name="connsiteX27259" fmla="*/ 11061073 w 12191954"/>
              <a:gd name="connsiteY27259" fmla="*/ 373063 h 4397375"/>
              <a:gd name="connsiteX27260" fmla="*/ 11066894 w 12191954"/>
              <a:gd name="connsiteY27260" fmla="*/ 375179 h 4397375"/>
              <a:gd name="connsiteX27261" fmla="*/ 11072186 w 12191954"/>
              <a:gd name="connsiteY27261" fmla="*/ 376767 h 4397375"/>
              <a:gd name="connsiteX27262" fmla="*/ 11076948 w 12191954"/>
              <a:gd name="connsiteY27262" fmla="*/ 377296 h 4397375"/>
              <a:gd name="connsiteX27263" fmla="*/ 11081711 w 12191954"/>
              <a:gd name="connsiteY27263" fmla="*/ 377296 h 4397375"/>
              <a:gd name="connsiteX27264" fmla="*/ 11078536 w 12191954"/>
              <a:gd name="connsiteY27264" fmla="*/ 349779 h 4397375"/>
              <a:gd name="connsiteX27265" fmla="*/ 11075890 w 12191954"/>
              <a:gd name="connsiteY27265" fmla="*/ 327025 h 4397375"/>
              <a:gd name="connsiteX27266" fmla="*/ 11074832 w 12191954"/>
              <a:gd name="connsiteY27266" fmla="*/ 305858 h 4397375"/>
              <a:gd name="connsiteX27267" fmla="*/ 11074832 w 12191954"/>
              <a:gd name="connsiteY27267" fmla="*/ 286808 h 4397375"/>
              <a:gd name="connsiteX27268" fmla="*/ 11076419 w 12191954"/>
              <a:gd name="connsiteY27268" fmla="*/ 250825 h 4397375"/>
              <a:gd name="connsiteX27269" fmla="*/ 11076948 w 12191954"/>
              <a:gd name="connsiteY27269" fmla="*/ 231246 h 4397375"/>
              <a:gd name="connsiteX27270" fmla="*/ 11076948 w 12191954"/>
              <a:gd name="connsiteY27270" fmla="*/ 209021 h 4397375"/>
              <a:gd name="connsiteX27271" fmla="*/ 11081182 w 12191954"/>
              <a:gd name="connsiteY27271" fmla="*/ 215901 h 4397375"/>
              <a:gd name="connsiteX27272" fmla="*/ 11084886 w 12191954"/>
              <a:gd name="connsiteY27272" fmla="*/ 224367 h 4397375"/>
              <a:gd name="connsiteX27273" fmla="*/ 11088591 w 12191954"/>
              <a:gd name="connsiteY27273" fmla="*/ 232833 h 4397375"/>
              <a:gd name="connsiteX27274" fmla="*/ 11091766 w 12191954"/>
              <a:gd name="connsiteY27274" fmla="*/ 243417 h 4397375"/>
              <a:gd name="connsiteX27275" fmla="*/ 11095470 w 12191954"/>
              <a:gd name="connsiteY27275" fmla="*/ 254000 h 4397375"/>
              <a:gd name="connsiteX27276" fmla="*/ 11098645 w 12191954"/>
              <a:gd name="connsiteY27276" fmla="*/ 265642 h 4397375"/>
              <a:gd name="connsiteX27277" fmla="*/ 11101291 w 12191954"/>
              <a:gd name="connsiteY27277" fmla="*/ 278872 h 4397375"/>
              <a:gd name="connsiteX27278" fmla="*/ 11104466 w 12191954"/>
              <a:gd name="connsiteY27278" fmla="*/ 291571 h 4397375"/>
              <a:gd name="connsiteX27279" fmla="*/ 11106583 w 12191954"/>
              <a:gd name="connsiteY27279" fmla="*/ 306387 h 4397375"/>
              <a:gd name="connsiteX27280" fmla="*/ 11109229 w 12191954"/>
              <a:gd name="connsiteY27280" fmla="*/ 321734 h 4397375"/>
              <a:gd name="connsiteX27281" fmla="*/ 11112933 w 12191954"/>
              <a:gd name="connsiteY27281" fmla="*/ 354542 h 4397375"/>
              <a:gd name="connsiteX27282" fmla="*/ 11115579 w 12191954"/>
              <a:gd name="connsiteY27282" fmla="*/ 390526 h 4397375"/>
              <a:gd name="connsiteX27283" fmla="*/ 11117696 w 12191954"/>
              <a:gd name="connsiteY27283" fmla="*/ 429154 h 4397375"/>
              <a:gd name="connsiteX27284" fmla="*/ 11114521 w 12191954"/>
              <a:gd name="connsiteY27284" fmla="*/ 423862 h 4397375"/>
              <a:gd name="connsiteX27285" fmla="*/ 11111875 w 12191954"/>
              <a:gd name="connsiteY27285" fmla="*/ 418042 h 4397375"/>
              <a:gd name="connsiteX27286" fmla="*/ 11107112 w 12191954"/>
              <a:gd name="connsiteY27286" fmla="*/ 406400 h 4397375"/>
              <a:gd name="connsiteX27287" fmla="*/ 11104466 w 12191954"/>
              <a:gd name="connsiteY27287" fmla="*/ 401108 h 4397375"/>
              <a:gd name="connsiteX27288" fmla="*/ 11101291 w 12191954"/>
              <a:gd name="connsiteY27288" fmla="*/ 396347 h 4397375"/>
              <a:gd name="connsiteX27289" fmla="*/ 11098116 w 12191954"/>
              <a:gd name="connsiteY27289" fmla="*/ 392113 h 4397375"/>
              <a:gd name="connsiteX27290" fmla="*/ 11095999 w 12191954"/>
              <a:gd name="connsiteY27290" fmla="*/ 391055 h 4397375"/>
              <a:gd name="connsiteX27291" fmla="*/ 11093882 w 12191954"/>
              <a:gd name="connsiteY27291" fmla="*/ 390526 h 4397375"/>
              <a:gd name="connsiteX27292" fmla="*/ 11091766 w 12191954"/>
              <a:gd name="connsiteY27292" fmla="*/ 394759 h 4397375"/>
              <a:gd name="connsiteX27293" fmla="*/ 11090178 w 12191954"/>
              <a:gd name="connsiteY27293" fmla="*/ 399522 h 4397375"/>
              <a:gd name="connsiteX27294" fmla="*/ 11089649 w 12191954"/>
              <a:gd name="connsiteY27294" fmla="*/ 404283 h 4397375"/>
              <a:gd name="connsiteX27295" fmla="*/ 11089649 w 12191954"/>
              <a:gd name="connsiteY27295" fmla="*/ 409046 h 4397375"/>
              <a:gd name="connsiteX27296" fmla="*/ 11090178 w 12191954"/>
              <a:gd name="connsiteY27296" fmla="*/ 413279 h 4397375"/>
              <a:gd name="connsiteX27297" fmla="*/ 11091237 w 12191954"/>
              <a:gd name="connsiteY27297" fmla="*/ 417512 h 4397375"/>
              <a:gd name="connsiteX27298" fmla="*/ 11094412 w 12191954"/>
              <a:gd name="connsiteY27298" fmla="*/ 426508 h 4397375"/>
              <a:gd name="connsiteX27299" fmla="*/ 11098116 w 12191954"/>
              <a:gd name="connsiteY27299" fmla="*/ 435504 h 4397375"/>
              <a:gd name="connsiteX27300" fmla="*/ 11100762 w 12191954"/>
              <a:gd name="connsiteY27300" fmla="*/ 445030 h 4397375"/>
              <a:gd name="connsiteX27301" fmla="*/ 11102879 w 12191954"/>
              <a:gd name="connsiteY27301" fmla="*/ 450321 h 4397375"/>
              <a:gd name="connsiteX27302" fmla="*/ 11103937 w 12191954"/>
              <a:gd name="connsiteY27302" fmla="*/ 455613 h 4397375"/>
              <a:gd name="connsiteX27303" fmla="*/ 11104995 w 12191954"/>
              <a:gd name="connsiteY27303" fmla="*/ 461433 h 4397375"/>
              <a:gd name="connsiteX27304" fmla="*/ 11104995 w 12191954"/>
              <a:gd name="connsiteY27304" fmla="*/ 467254 h 4397375"/>
              <a:gd name="connsiteX27305" fmla="*/ 11108700 w 12191954"/>
              <a:gd name="connsiteY27305" fmla="*/ 461433 h 4397375"/>
              <a:gd name="connsiteX27306" fmla="*/ 11110817 w 12191954"/>
              <a:gd name="connsiteY27306" fmla="*/ 456672 h 4397375"/>
              <a:gd name="connsiteX27307" fmla="*/ 11113992 w 12191954"/>
              <a:gd name="connsiteY27307" fmla="*/ 452438 h 4397375"/>
              <a:gd name="connsiteX27308" fmla="*/ 11116638 w 12191954"/>
              <a:gd name="connsiteY27308" fmla="*/ 449792 h 4397375"/>
              <a:gd name="connsiteX27309" fmla="*/ 11119284 w 12191954"/>
              <a:gd name="connsiteY27309" fmla="*/ 447675 h 4397375"/>
              <a:gd name="connsiteX27310" fmla="*/ 11121400 w 12191954"/>
              <a:gd name="connsiteY27310" fmla="*/ 446617 h 4397375"/>
              <a:gd name="connsiteX27311" fmla="*/ 11124576 w 12191954"/>
              <a:gd name="connsiteY27311" fmla="*/ 446088 h 4397375"/>
              <a:gd name="connsiteX27312" fmla="*/ 11126692 w 12191954"/>
              <a:gd name="connsiteY27312" fmla="*/ 446617 h 4397375"/>
              <a:gd name="connsiteX27313" fmla="*/ 11129338 w 12191954"/>
              <a:gd name="connsiteY27313" fmla="*/ 447146 h 4397375"/>
              <a:gd name="connsiteX27314" fmla="*/ 11131455 w 12191954"/>
              <a:gd name="connsiteY27314" fmla="*/ 448734 h 4397375"/>
              <a:gd name="connsiteX27315" fmla="*/ 11134101 w 12191954"/>
              <a:gd name="connsiteY27315" fmla="*/ 450851 h 4397375"/>
              <a:gd name="connsiteX27316" fmla="*/ 11136218 w 12191954"/>
              <a:gd name="connsiteY27316" fmla="*/ 453496 h 4397375"/>
              <a:gd name="connsiteX27317" fmla="*/ 11140980 w 12191954"/>
              <a:gd name="connsiteY27317" fmla="*/ 460375 h 4397375"/>
              <a:gd name="connsiteX27318" fmla="*/ 11145743 w 12191954"/>
              <a:gd name="connsiteY27318" fmla="*/ 467254 h 4397375"/>
              <a:gd name="connsiteX27319" fmla="*/ 11155798 w 12191954"/>
              <a:gd name="connsiteY27319" fmla="*/ 484187 h 4397375"/>
              <a:gd name="connsiteX27320" fmla="*/ 11161090 w 12191954"/>
              <a:gd name="connsiteY27320" fmla="*/ 491596 h 4397375"/>
              <a:gd name="connsiteX27321" fmla="*/ 11166911 w 12191954"/>
              <a:gd name="connsiteY27321" fmla="*/ 499004 h 4397375"/>
              <a:gd name="connsiteX27322" fmla="*/ 11169557 w 12191954"/>
              <a:gd name="connsiteY27322" fmla="*/ 501650 h 4397375"/>
              <a:gd name="connsiteX27323" fmla="*/ 11173261 w 12191954"/>
              <a:gd name="connsiteY27323" fmla="*/ 504825 h 4397375"/>
              <a:gd name="connsiteX27324" fmla="*/ 11175907 w 12191954"/>
              <a:gd name="connsiteY27324" fmla="*/ 506413 h 4397375"/>
              <a:gd name="connsiteX27325" fmla="*/ 11179611 w 12191954"/>
              <a:gd name="connsiteY27325" fmla="*/ 508530 h 4397375"/>
              <a:gd name="connsiteX27326" fmla="*/ 11183316 w 12191954"/>
              <a:gd name="connsiteY27326" fmla="*/ 509059 h 4397375"/>
              <a:gd name="connsiteX27327" fmla="*/ 11187020 w 12191954"/>
              <a:gd name="connsiteY27327" fmla="*/ 509588 h 4397375"/>
              <a:gd name="connsiteX27328" fmla="*/ 11190724 w 12191954"/>
              <a:gd name="connsiteY27328" fmla="*/ 509059 h 4397375"/>
              <a:gd name="connsiteX27329" fmla="*/ 11194429 w 12191954"/>
              <a:gd name="connsiteY27329" fmla="*/ 507471 h 4397375"/>
              <a:gd name="connsiteX27330" fmla="*/ 11189666 w 12191954"/>
              <a:gd name="connsiteY27330" fmla="*/ 503767 h 4397375"/>
              <a:gd name="connsiteX27331" fmla="*/ 11184903 w 12191954"/>
              <a:gd name="connsiteY27331" fmla="*/ 499004 h 4397375"/>
              <a:gd name="connsiteX27332" fmla="*/ 11181728 w 12191954"/>
              <a:gd name="connsiteY27332" fmla="*/ 492654 h 4397375"/>
              <a:gd name="connsiteX27333" fmla="*/ 11178024 w 12191954"/>
              <a:gd name="connsiteY27333" fmla="*/ 486304 h 4397375"/>
              <a:gd name="connsiteX27334" fmla="*/ 11175378 w 12191954"/>
              <a:gd name="connsiteY27334" fmla="*/ 479425 h 4397375"/>
              <a:gd name="connsiteX27335" fmla="*/ 11173261 w 12191954"/>
              <a:gd name="connsiteY27335" fmla="*/ 472017 h 4397375"/>
              <a:gd name="connsiteX27336" fmla="*/ 11169028 w 12191954"/>
              <a:gd name="connsiteY27336" fmla="*/ 456672 h 4397375"/>
              <a:gd name="connsiteX27337" fmla="*/ 11164794 w 12191954"/>
              <a:gd name="connsiteY27337" fmla="*/ 442384 h 4397375"/>
              <a:gd name="connsiteX27338" fmla="*/ 11163206 w 12191954"/>
              <a:gd name="connsiteY27338" fmla="*/ 436034 h 4397375"/>
              <a:gd name="connsiteX27339" fmla="*/ 11160561 w 12191954"/>
              <a:gd name="connsiteY27339" fmla="*/ 430213 h 4397375"/>
              <a:gd name="connsiteX27340" fmla="*/ 11157915 w 12191954"/>
              <a:gd name="connsiteY27340" fmla="*/ 425450 h 4397375"/>
              <a:gd name="connsiteX27341" fmla="*/ 11154739 w 12191954"/>
              <a:gd name="connsiteY27341" fmla="*/ 421217 h 4397375"/>
              <a:gd name="connsiteX27342" fmla="*/ 11152093 w 12191954"/>
              <a:gd name="connsiteY27342" fmla="*/ 418042 h 4397375"/>
              <a:gd name="connsiteX27343" fmla="*/ 11149448 w 12191954"/>
              <a:gd name="connsiteY27343" fmla="*/ 417512 h 4397375"/>
              <a:gd name="connsiteX27344" fmla="*/ 11147860 w 12191954"/>
              <a:gd name="connsiteY27344" fmla="*/ 416983 h 4397375"/>
              <a:gd name="connsiteX27345" fmla="*/ 11152093 w 12191954"/>
              <a:gd name="connsiteY27345" fmla="*/ 400579 h 4397375"/>
              <a:gd name="connsiteX27346" fmla="*/ 11154739 w 12191954"/>
              <a:gd name="connsiteY27346" fmla="*/ 393171 h 4397375"/>
              <a:gd name="connsiteX27347" fmla="*/ 11157915 w 12191954"/>
              <a:gd name="connsiteY27347" fmla="*/ 386821 h 4397375"/>
              <a:gd name="connsiteX27348" fmla="*/ 11159502 w 12191954"/>
              <a:gd name="connsiteY27348" fmla="*/ 384175 h 4397375"/>
              <a:gd name="connsiteX27349" fmla="*/ 11161090 w 12191954"/>
              <a:gd name="connsiteY27349" fmla="*/ 382059 h 4397375"/>
              <a:gd name="connsiteX27350" fmla="*/ 11163736 w 12191954"/>
              <a:gd name="connsiteY27350" fmla="*/ 379942 h 4397375"/>
              <a:gd name="connsiteX27351" fmla="*/ 11165852 w 12191954"/>
              <a:gd name="connsiteY27351" fmla="*/ 378354 h 4397375"/>
              <a:gd name="connsiteX27352" fmla="*/ 11168498 w 12191954"/>
              <a:gd name="connsiteY27352" fmla="*/ 377825 h 4397375"/>
              <a:gd name="connsiteX27353" fmla="*/ 11171674 w 12191954"/>
              <a:gd name="connsiteY27353" fmla="*/ 377296 h 4397375"/>
              <a:gd name="connsiteX27354" fmla="*/ 11174320 w 12191954"/>
              <a:gd name="connsiteY27354" fmla="*/ 377825 h 4397375"/>
              <a:gd name="connsiteX27355" fmla="*/ 11178024 w 12191954"/>
              <a:gd name="connsiteY27355" fmla="*/ 378354 h 4397375"/>
              <a:gd name="connsiteX27356" fmla="*/ 11177495 w 12191954"/>
              <a:gd name="connsiteY27356" fmla="*/ 355071 h 4397375"/>
              <a:gd name="connsiteX27357" fmla="*/ 11176965 w 12191954"/>
              <a:gd name="connsiteY27357" fmla="*/ 332846 h 4397375"/>
              <a:gd name="connsiteX27358" fmla="*/ 11175378 w 12191954"/>
              <a:gd name="connsiteY27358" fmla="*/ 310621 h 4397375"/>
              <a:gd name="connsiteX27359" fmla="*/ 11173790 w 12191954"/>
              <a:gd name="connsiteY27359" fmla="*/ 291042 h 4397375"/>
              <a:gd name="connsiteX27360" fmla="*/ 11172732 w 12191954"/>
              <a:gd name="connsiteY27360" fmla="*/ 281517 h 4397375"/>
              <a:gd name="connsiteX27361" fmla="*/ 11170615 w 12191954"/>
              <a:gd name="connsiteY27361" fmla="*/ 273051 h 4397375"/>
              <a:gd name="connsiteX27362" fmla="*/ 11169028 w 12191954"/>
              <a:gd name="connsiteY27362" fmla="*/ 265113 h 4397375"/>
              <a:gd name="connsiteX27363" fmla="*/ 11167440 w 12191954"/>
              <a:gd name="connsiteY27363" fmla="*/ 257175 h 4397375"/>
              <a:gd name="connsiteX27364" fmla="*/ 11164265 w 12191954"/>
              <a:gd name="connsiteY27364" fmla="*/ 250825 h 4397375"/>
              <a:gd name="connsiteX27365" fmla="*/ 11162148 w 12191954"/>
              <a:gd name="connsiteY27365" fmla="*/ 245004 h 4397375"/>
              <a:gd name="connsiteX27366" fmla="*/ 11158444 w 12191954"/>
              <a:gd name="connsiteY27366" fmla="*/ 240242 h 4397375"/>
              <a:gd name="connsiteX27367" fmla="*/ 11154739 w 12191954"/>
              <a:gd name="connsiteY27367" fmla="*/ 236008 h 4397375"/>
              <a:gd name="connsiteX27368" fmla="*/ 11157915 w 12191954"/>
              <a:gd name="connsiteY27368" fmla="*/ 230187 h 4397375"/>
              <a:gd name="connsiteX27369" fmla="*/ 11160561 w 12191954"/>
              <a:gd name="connsiteY27369" fmla="*/ 224896 h 4397375"/>
              <a:gd name="connsiteX27370" fmla="*/ 11164265 w 12191954"/>
              <a:gd name="connsiteY27370" fmla="*/ 220662 h 4397375"/>
              <a:gd name="connsiteX27371" fmla="*/ 11167440 w 12191954"/>
              <a:gd name="connsiteY27371" fmla="*/ 217488 h 4397375"/>
              <a:gd name="connsiteX27372" fmla="*/ 11170086 w 12191954"/>
              <a:gd name="connsiteY27372" fmla="*/ 215371 h 4397375"/>
              <a:gd name="connsiteX27373" fmla="*/ 11173261 w 12191954"/>
              <a:gd name="connsiteY27373" fmla="*/ 214313 h 4397375"/>
              <a:gd name="connsiteX27374" fmla="*/ 11175378 w 12191954"/>
              <a:gd name="connsiteY27374" fmla="*/ 213784 h 4397375"/>
              <a:gd name="connsiteX27375" fmla="*/ 11178553 w 12191954"/>
              <a:gd name="connsiteY27375" fmla="*/ 214313 h 4397375"/>
              <a:gd name="connsiteX27376" fmla="*/ 11181728 w 12191954"/>
              <a:gd name="connsiteY27376" fmla="*/ 215371 h 4397375"/>
              <a:gd name="connsiteX27377" fmla="*/ 11183845 w 12191954"/>
              <a:gd name="connsiteY27377" fmla="*/ 216959 h 4397375"/>
              <a:gd name="connsiteX27378" fmla="*/ 11186491 w 12191954"/>
              <a:gd name="connsiteY27378" fmla="*/ 220134 h 4397375"/>
              <a:gd name="connsiteX27379" fmla="*/ 11188608 w 12191954"/>
              <a:gd name="connsiteY27379" fmla="*/ 222779 h 4397375"/>
              <a:gd name="connsiteX27380" fmla="*/ 11190724 w 12191954"/>
              <a:gd name="connsiteY27380" fmla="*/ 227012 h 4397375"/>
              <a:gd name="connsiteX27381" fmla="*/ 11193370 w 12191954"/>
              <a:gd name="connsiteY27381" fmla="*/ 231775 h 4397375"/>
              <a:gd name="connsiteX27382" fmla="*/ 11197604 w 12191954"/>
              <a:gd name="connsiteY27382" fmla="*/ 242358 h 4397375"/>
              <a:gd name="connsiteX27383" fmla="*/ 11201837 w 12191954"/>
              <a:gd name="connsiteY27383" fmla="*/ 255059 h 4397375"/>
              <a:gd name="connsiteX27384" fmla="*/ 11205013 w 12191954"/>
              <a:gd name="connsiteY27384" fmla="*/ 268817 h 4397375"/>
              <a:gd name="connsiteX27385" fmla="*/ 11207659 w 12191954"/>
              <a:gd name="connsiteY27385" fmla="*/ 284162 h 4397375"/>
              <a:gd name="connsiteX27386" fmla="*/ 11209775 w 12191954"/>
              <a:gd name="connsiteY27386" fmla="*/ 300037 h 4397375"/>
              <a:gd name="connsiteX27387" fmla="*/ 11211892 w 12191954"/>
              <a:gd name="connsiteY27387" fmla="*/ 316971 h 4397375"/>
              <a:gd name="connsiteX27388" fmla="*/ 11212950 w 12191954"/>
              <a:gd name="connsiteY27388" fmla="*/ 333376 h 4397375"/>
              <a:gd name="connsiteX27389" fmla="*/ 11213480 w 12191954"/>
              <a:gd name="connsiteY27389" fmla="*/ 349779 h 4397375"/>
              <a:gd name="connsiteX27390" fmla="*/ 11213480 w 12191954"/>
              <a:gd name="connsiteY27390" fmla="*/ 366183 h 4397375"/>
              <a:gd name="connsiteX27391" fmla="*/ 11217713 w 12191954"/>
              <a:gd name="connsiteY27391" fmla="*/ 378354 h 4397375"/>
              <a:gd name="connsiteX27392" fmla="*/ 11221947 w 12191954"/>
              <a:gd name="connsiteY27392" fmla="*/ 389467 h 4397375"/>
              <a:gd name="connsiteX27393" fmla="*/ 11227239 w 12191954"/>
              <a:gd name="connsiteY27393" fmla="*/ 400579 h 4397375"/>
              <a:gd name="connsiteX27394" fmla="*/ 11232001 w 12191954"/>
              <a:gd name="connsiteY27394" fmla="*/ 410633 h 4397375"/>
              <a:gd name="connsiteX27395" fmla="*/ 11242056 w 12191954"/>
              <a:gd name="connsiteY27395" fmla="*/ 430213 h 4397375"/>
              <a:gd name="connsiteX27396" fmla="*/ 11247348 w 12191954"/>
              <a:gd name="connsiteY27396" fmla="*/ 440267 h 4397375"/>
              <a:gd name="connsiteX27397" fmla="*/ 11252111 w 12191954"/>
              <a:gd name="connsiteY27397" fmla="*/ 450851 h 4397375"/>
              <a:gd name="connsiteX27398" fmla="*/ 11256873 w 12191954"/>
              <a:gd name="connsiteY27398" fmla="*/ 461433 h 4397375"/>
              <a:gd name="connsiteX27399" fmla="*/ 11261107 w 12191954"/>
              <a:gd name="connsiteY27399" fmla="*/ 473075 h 4397375"/>
              <a:gd name="connsiteX27400" fmla="*/ 11264282 w 12191954"/>
              <a:gd name="connsiteY27400" fmla="*/ 486304 h 4397375"/>
              <a:gd name="connsiteX27401" fmla="*/ 11267457 w 12191954"/>
              <a:gd name="connsiteY27401" fmla="*/ 500592 h 4397375"/>
              <a:gd name="connsiteX27402" fmla="*/ 11270103 w 12191954"/>
              <a:gd name="connsiteY27402" fmla="*/ 515938 h 4397375"/>
              <a:gd name="connsiteX27403" fmla="*/ 11271691 w 12191954"/>
              <a:gd name="connsiteY27403" fmla="*/ 533400 h 4397375"/>
              <a:gd name="connsiteX27404" fmla="*/ 11272220 w 12191954"/>
              <a:gd name="connsiteY27404" fmla="*/ 552450 h 4397375"/>
              <a:gd name="connsiteX27405" fmla="*/ 11272220 w 12191954"/>
              <a:gd name="connsiteY27405" fmla="*/ 573617 h 4397375"/>
              <a:gd name="connsiteX27406" fmla="*/ 11276453 w 12191954"/>
              <a:gd name="connsiteY27406" fmla="*/ 560388 h 4397375"/>
              <a:gd name="connsiteX27407" fmla="*/ 11278570 w 12191954"/>
              <a:gd name="connsiteY27407" fmla="*/ 552450 h 4397375"/>
              <a:gd name="connsiteX27408" fmla="*/ 11280158 w 12191954"/>
              <a:gd name="connsiteY27408" fmla="*/ 546629 h 4397375"/>
              <a:gd name="connsiteX27409" fmla="*/ 11280687 w 12191954"/>
              <a:gd name="connsiteY27409" fmla="*/ 545571 h 4397375"/>
              <a:gd name="connsiteX27410" fmla="*/ 11281216 w 12191954"/>
              <a:gd name="connsiteY27410" fmla="*/ 545042 h 4397375"/>
              <a:gd name="connsiteX27411" fmla="*/ 11281745 w 12191954"/>
              <a:gd name="connsiteY27411" fmla="*/ 545042 h 4397375"/>
              <a:gd name="connsiteX27412" fmla="*/ 11282274 w 12191954"/>
              <a:gd name="connsiteY27412" fmla="*/ 546100 h 4397375"/>
              <a:gd name="connsiteX27413" fmla="*/ 11285450 w 12191954"/>
              <a:gd name="connsiteY27413" fmla="*/ 549275 h 4397375"/>
              <a:gd name="connsiteX27414" fmla="*/ 11289154 w 12191954"/>
              <a:gd name="connsiteY27414" fmla="*/ 554567 h 4397375"/>
              <a:gd name="connsiteX27415" fmla="*/ 11296033 w 12191954"/>
              <a:gd name="connsiteY27415" fmla="*/ 560917 h 4397375"/>
              <a:gd name="connsiteX27416" fmla="*/ 11297621 w 12191954"/>
              <a:gd name="connsiteY27416" fmla="*/ 559859 h 4397375"/>
              <a:gd name="connsiteX27417" fmla="*/ 11299738 w 12191954"/>
              <a:gd name="connsiteY27417" fmla="*/ 558271 h 4397375"/>
              <a:gd name="connsiteX27418" fmla="*/ 11301855 w 12191954"/>
              <a:gd name="connsiteY27418" fmla="*/ 554038 h 4397375"/>
              <a:gd name="connsiteX27419" fmla="*/ 11302913 w 12191954"/>
              <a:gd name="connsiteY27419" fmla="*/ 551392 h 4397375"/>
              <a:gd name="connsiteX27420" fmla="*/ 11304501 w 12191954"/>
              <a:gd name="connsiteY27420" fmla="*/ 549804 h 4397375"/>
              <a:gd name="connsiteX27421" fmla="*/ 11306088 w 12191954"/>
              <a:gd name="connsiteY27421" fmla="*/ 548746 h 4397375"/>
              <a:gd name="connsiteX27422" fmla="*/ 11308205 w 12191954"/>
              <a:gd name="connsiteY27422" fmla="*/ 548746 h 4397375"/>
              <a:gd name="connsiteX27423" fmla="*/ 11305559 w 12191954"/>
              <a:gd name="connsiteY27423" fmla="*/ 538162 h 4397375"/>
              <a:gd name="connsiteX27424" fmla="*/ 11303442 w 12191954"/>
              <a:gd name="connsiteY27424" fmla="*/ 525992 h 4397375"/>
              <a:gd name="connsiteX27425" fmla="*/ 11302384 w 12191954"/>
              <a:gd name="connsiteY27425" fmla="*/ 514351 h 4397375"/>
              <a:gd name="connsiteX27426" fmla="*/ 11302384 w 12191954"/>
              <a:gd name="connsiteY27426" fmla="*/ 501121 h 4397375"/>
              <a:gd name="connsiteX27427" fmla="*/ 11302384 w 12191954"/>
              <a:gd name="connsiteY27427" fmla="*/ 474133 h 4397375"/>
              <a:gd name="connsiteX27428" fmla="*/ 11303442 w 12191954"/>
              <a:gd name="connsiteY27428" fmla="*/ 446088 h 4397375"/>
              <a:gd name="connsiteX27429" fmla="*/ 11303442 w 12191954"/>
              <a:gd name="connsiteY27429" fmla="*/ 431800 h 4397375"/>
              <a:gd name="connsiteX27430" fmla="*/ 11303442 w 12191954"/>
              <a:gd name="connsiteY27430" fmla="*/ 417512 h 4397375"/>
              <a:gd name="connsiteX27431" fmla="*/ 11302913 w 12191954"/>
              <a:gd name="connsiteY27431" fmla="*/ 403754 h 4397375"/>
              <a:gd name="connsiteX27432" fmla="*/ 11301325 w 12191954"/>
              <a:gd name="connsiteY27432" fmla="*/ 390526 h 4397375"/>
              <a:gd name="connsiteX27433" fmla="*/ 11299738 w 12191954"/>
              <a:gd name="connsiteY27433" fmla="*/ 377296 h 4397375"/>
              <a:gd name="connsiteX27434" fmla="*/ 11296033 w 12191954"/>
              <a:gd name="connsiteY27434" fmla="*/ 364596 h 4397375"/>
              <a:gd name="connsiteX27435" fmla="*/ 11293917 w 12191954"/>
              <a:gd name="connsiteY27435" fmla="*/ 358246 h 4397375"/>
              <a:gd name="connsiteX27436" fmla="*/ 11291271 w 12191954"/>
              <a:gd name="connsiteY27436" fmla="*/ 352954 h 4397375"/>
              <a:gd name="connsiteX27437" fmla="*/ 11288625 w 12191954"/>
              <a:gd name="connsiteY27437" fmla="*/ 347133 h 4397375"/>
              <a:gd name="connsiteX27438" fmla="*/ 11285979 w 12191954"/>
              <a:gd name="connsiteY27438" fmla="*/ 341842 h 4397375"/>
              <a:gd name="connsiteX27439" fmla="*/ 11288096 w 12191954"/>
              <a:gd name="connsiteY27439" fmla="*/ 334963 h 4397375"/>
              <a:gd name="connsiteX27440" fmla="*/ 11290742 w 12191954"/>
              <a:gd name="connsiteY27440" fmla="*/ 329671 h 4397375"/>
              <a:gd name="connsiteX27441" fmla="*/ 11292858 w 12191954"/>
              <a:gd name="connsiteY27441" fmla="*/ 327025 h 4397375"/>
              <a:gd name="connsiteX27442" fmla="*/ 11295504 w 12191954"/>
              <a:gd name="connsiteY27442" fmla="*/ 324909 h 4397375"/>
              <a:gd name="connsiteX27443" fmla="*/ 11297621 w 12191954"/>
              <a:gd name="connsiteY27443" fmla="*/ 324380 h 4397375"/>
              <a:gd name="connsiteX27444" fmla="*/ 11300796 w 12191954"/>
              <a:gd name="connsiteY27444" fmla="*/ 324909 h 4397375"/>
              <a:gd name="connsiteX27445" fmla="*/ 11303442 w 12191954"/>
              <a:gd name="connsiteY27445" fmla="*/ 327025 h 4397375"/>
              <a:gd name="connsiteX27446" fmla="*/ 11306088 w 12191954"/>
              <a:gd name="connsiteY27446" fmla="*/ 329142 h 4397375"/>
              <a:gd name="connsiteX27447" fmla="*/ 11311909 w 12191954"/>
              <a:gd name="connsiteY27447" fmla="*/ 334963 h 4397375"/>
              <a:gd name="connsiteX27448" fmla="*/ 11318259 w 12191954"/>
              <a:gd name="connsiteY27448" fmla="*/ 342900 h 4397375"/>
              <a:gd name="connsiteX27449" fmla="*/ 11325668 w 12191954"/>
              <a:gd name="connsiteY27449" fmla="*/ 349779 h 4397375"/>
              <a:gd name="connsiteX27450" fmla="*/ 11329902 w 12191954"/>
              <a:gd name="connsiteY27450" fmla="*/ 352954 h 4397375"/>
              <a:gd name="connsiteX27451" fmla="*/ 11333077 w 12191954"/>
              <a:gd name="connsiteY27451" fmla="*/ 355071 h 4397375"/>
              <a:gd name="connsiteX27452" fmla="*/ 11329902 w 12191954"/>
              <a:gd name="connsiteY27452" fmla="*/ 364067 h 4397375"/>
              <a:gd name="connsiteX27453" fmla="*/ 11327785 w 12191954"/>
              <a:gd name="connsiteY27453" fmla="*/ 372533 h 4397375"/>
              <a:gd name="connsiteX27454" fmla="*/ 11326727 w 12191954"/>
              <a:gd name="connsiteY27454" fmla="*/ 378884 h 4397375"/>
              <a:gd name="connsiteX27455" fmla="*/ 11326727 w 12191954"/>
              <a:gd name="connsiteY27455" fmla="*/ 385763 h 4397375"/>
              <a:gd name="connsiteX27456" fmla="*/ 11327785 w 12191954"/>
              <a:gd name="connsiteY27456" fmla="*/ 390526 h 4397375"/>
              <a:gd name="connsiteX27457" fmla="*/ 11329902 w 12191954"/>
              <a:gd name="connsiteY27457" fmla="*/ 394759 h 4397375"/>
              <a:gd name="connsiteX27458" fmla="*/ 11331489 w 12191954"/>
              <a:gd name="connsiteY27458" fmla="*/ 398992 h 4397375"/>
              <a:gd name="connsiteX27459" fmla="*/ 11334135 w 12191954"/>
              <a:gd name="connsiteY27459" fmla="*/ 402696 h 4397375"/>
              <a:gd name="connsiteX27460" fmla="*/ 11338898 w 12191954"/>
              <a:gd name="connsiteY27460" fmla="*/ 408517 h 4397375"/>
              <a:gd name="connsiteX27461" fmla="*/ 11340486 w 12191954"/>
              <a:gd name="connsiteY27461" fmla="*/ 412221 h 4397375"/>
              <a:gd name="connsiteX27462" fmla="*/ 11342073 w 12191954"/>
              <a:gd name="connsiteY27462" fmla="*/ 415396 h 4397375"/>
              <a:gd name="connsiteX27463" fmla="*/ 11342602 w 12191954"/>
              <a:gd name="connsiteY27463" fmla="*/ 419100 h 4397375"/>
              <a:gd name="connsiteX27464" fmla="*/ 11342602 w 12191954"/>
              <a:gd name="connsiteY27464" fmla="*/ 422804 h 4397375"/>
              <a:gd name="connsiteX27465" fmla="*/ 11341544 w 12191954"/>
              <a:gd name="connsiteY27465" fmla="*/ 427567 h 4397375"/>
              <a:gd name="connsiteX27466" fmla="*/ 11338898 w 12191954"/>
              <a:gd name="connsiteY27466" fmla="*/ 432858 h 4397375"/>
              <a:gd name="connsiteX27467" fmla="*/ 11339427 w 12191954"/>
              <a:gd name="connsiteY27467" fmla="*/ 437092 h 4397375"/>
              <a:gd name="connsiteX27468" fmla="*/ 11340486 w 12191954"/>
              <a:gd name="connsiteY27468" fmla="*/ 440796 h 4397375"/>
              <a:gd name="connsiteX27469" fmla="*/ 11341544 w 12191954"/>
              <a:gd name="connsiteY27469" fmla="*/ 442913 h 4397375"/>
              <a:gd name="connsiteX27470" fmla="*/ 11343131 w 12191954"/>
              <a:gd name="connsiteY27470" fmla="*/ 445030 h 4397375"/>
              <a:gd name="connsiteX27471" fmla="*/ 11345777 w 12191954"/>
              <a:gd name="connsiteY27471" fmla="*/ 446088 h 4397375"/>
              <a:gd name="connsiteX27472" fmla="*/ 11347894 w 12191954"/>
              <a:gd name="connsiteY27472" fmla="*/ 447146 h 4397375"/>
              <a:gd name="connsiteX27473" fmla="*/ 11352657 w 12191954"/>
              <a:gd name="connsiteY27473" fmla="*/ 447675 h 4397375"/>
              <a:gd name="connsiteX27474" fmla="*/ 11357949 w 12191954"/>
              <a:gd name="connsiteY27474" fmla="*/ 447675 h 4397375"/>
              <a:gd name="connsiteX27475" fmla="*/ 11360595 w 12191954"/>
              <a:gd name="connsiteY27475" fmla="*/ 448205 h 4397375"/>
              <a:gd name="connsiteX27476" fmla="*/ 11362712 w 12191954"/>
              <a:gd name="connsiteY27476" fmla="*/ 448734 h 4397375"/>
              <a:gd name="connsiteX27477" fmla="*/ 11364828 w 12191954"/>
              <a:gd name="connsiteY27477" fmla="*/ 450851 h 4397375"/>
              <a:gd name="connsiteX27478" fmla="*/ 11366416 w 12191954"/>
              <a:gd name="connsiteY27478" fmla="*/ 452438 h 4397375"/>
              <a:gd name="connsiteX27479" fmla="*/ 11367474 w 12191954"/>
              <a:gd name="connsiteY27479" fmla="*/ 455613 h 4397375"/>
              <a:gd name="connsiteX27480" fmla="*/ 11369062 w 12191954"/>
              <a:gd name="connsiteY27480" fmla="*/ 459317 h 4397375"/>
              <a:gd name="connsiteX27481" fmla="*/ 11372766 w 12191954"/>
              <a:gd name="connsiteY27481" fmla="*/ 459317 h 4397375"/>
              <a:gd name="connsiteX27482" fmla="*/ 11375412 w 12191954"/>
              <a:gd name="connsiteY27482" fmla="*/ 459317 h 4397375"/>
              <a:gd name="connsiteX27483" fmla="*/ 11377000 w 12191954"/>
              <a:gd name="connsiteY27483" fmla="*/ 457729 h 4397375"/>
              <a:gd name="connsiteX27484" fmla="*/ 11379116 w 12191954"/>
              <a:gd name="connsiteY27484" fmla="*/ 456672 h 4397375"/>
              <a:gd name="connsiteX27485" fmla="*/ 11380175 w 12191954"/>
              <a:gd name="connsiteY27485" fmla="*/ 455613 h 4397375"/>
              <a:gd name="connsiteX27486" fmla="*/ 11383350 w 12191954"/>
              <a:gd name="connsiteY27486" fmla="*/ 451380 h 4397375"/>
              <a:gd name="connsiteX27487" fmla="*/ 11384938 w 12191954"/>
              <a:gd name="connsiteY27487" fmla="*/ 446088 h 4397375"/>
              <a:gd name="connsiteX27488" fmla="*/ 11385996 w 12191954"/>
              <a:gd name="connsiteY27488" fmla="*/ 438679 h 4397375"/>
              <a:gd name="connsiteX27489" fmla="*/ 11386525 w 12191954"/>
              <a:gd name="connsiteY27489" fmla="*/ 430742 h 4397375"/>
              <a:gd name="connsiteX27490" fmla="*/ 11386525 w 12191954"/>
              <a:gd name="connsiteY27490" fmla="*/ 420687 h 4397375"/>
              <a:gd name="connsiteX27491" fmla="*/ 11390759 w 12191954"/>
              <a:gd name="connsiteY27491" fmla="*/ 417512 h 4397375"/>
              <a:gd name="connsiteX27492" fmla="*/ 11394463 w 12191954"/>
              <a:gd name="connsiteY27492" fmla="*/ 414337 h 4397375"/>
              <a:gd name="connsiteX27493" fmla="*/ 11398697 w 12191954"/>
              <a:gd name="connsiteY27493" fmla="*/ 412750 h 4397375"/>
              <a:gd name="connsiteX27494" fmla="*/ 11401872 w 12191954"/>
              <a:gd name="connsiteY27494" fmla="*/ 411692 h 4397375"/>
              <a:gd name="connsiteX27495" fmla="*/ 11406105 w 12191954"/>
              <a:gd name="connsiteY27495" fmla="*/ 411162 h 4397375"/>
              <a:gd name="connsiteX27496" fmla="*/ 11410339 w 12191954"/>
              <a:gd name="connsiteY27496" fmla="*/ 411162 h 4397375"/>
              <a:gd name="connsiteX27497" fmla="*/ 11414572 w 12191954"/>
              <a:gd name="connsiteY27497" fmla="*/ 411692 h 4397375"/>
              <a:gd name="connsiteX27498" fmla="*/ 11418806 w 12191954"/>
              <a:gd name="connsiteY27498" fmla="*/ 412221 h 4397375"/>
              <a:gd name="connsiteX27499" fmla="*/ 11423039 w 12191954"/>
              <a:gd name="connsiteY27499" fmla="*/ 413808 h 4397375"/>
              <a:gd name="connsiteX27500" fmla="*/ 11426744 w 12191954"/>
              <a:gd name="connsiteY27500" fmla="*/ 415925 h 4397375"/>
              <a:gd name="connsiteX27501" fmla="*/ 11435211 w 12191954"/>
              <a:gd name="connsiteY27501" fmla="*/ 421217 h 4397375"/>
              <a:gd name="connsiteX27502" fmla="*/ 11444207 w 12191954"/>
              <a:gd name="connsiteY27502" fmla="*/ 427038 h 4397375"/>
              <a:gd name="connsiteX27503" fmla="*/ 11453203 w 12191954"/>
              <a:gd name="connsiteY27503" fmla="*/ 433917 h 4397375"/>
              <a:gd name="connsiteX27504" fmla="*/ 11470667 w 12191954"/>
              <a:gd name="connsiteY27504" fmla="*/ 450321 h 4397375"/>
              <a:gd name="connsiteX27505" fmla="*/ 11488659 w 12191954"/>
              <a:gd name="connsiteY27505" fmla="*/ 466196 h 4397375"/>
              <a:gd name="connsiteX27506" fmla="*/ 11497655 w 12191954"/>
              <a:gd name="connsiteY27506" fmla="*/ 473075 h 4397375"/>
              <a:gd name="connsiteX27507" fmla="*/ 11506652 w 12191954"/>
              <a:gd name="connsiteY27507" fmla="*/ 479425 h 4397375"/>
              <a:gd name="connsiteX27508" fmla="*/ 11515119 w 12191954"/>
              <a:gd name="connsiteY27508" fmla="*/ 484187 h 4397375"/>
              <a:gd name="connsiteX27509" fmla="*/ 11519352 w 12191954"/>
              <a:gd name="connsiteY27509" fmla="*/ 486304 h 4397375"/>
              <a:gd name="connsiteX27510" fmla="*/ 11523586 w 12191954"/>
              <a:gd name="connsiteY27510" fmla="*/ 487363 h 4397375"/>
              <a:gd name="connsiteX27511" fmla="*/ 11526761 w 12191954"/>
              <a:gd name="connsiteY27511" fmla="*/ 487892 h 4397375"/>
              <a:gd name="connsiteX27512" fmla="*/ 11528878 w 12191954"/>
              <a:gd name="connsiteY27512" fmla="*/ 487892 h 4397375"/>
              <a:gd name="connsiteX27513" fmla="*/ 11534699 w 12191954"/>
              <a:gd name="connsiteY27513" fmla="*/ 487363 h 4397375"/>
              <a:gd name="connsiteX27514" fmla="*/ 11546870 w 12191954"/>
              <a:gd name="connsiteY27514" fmla="*/ 484717 h 4397375"/>
              <a:gd name="connsiteX27515" fmla="*/ 11553220 w 12191954"/>
              <a:gd name="connsiteY27515" fmla="*/ 483129 h 4397375"/>
              <a:gd name="connsiteX27516" fmla="*/ 11559041 w 12191954"/>
              <a:gd name="connsiteY27516" fmla="*/ 483129 h 4397375"/>
              <a:gd name="connsiteX27517" fmla="*/ 11562746 w 12191954"/>
              <a:gd name="connsiteY27517" fmla="*/ 484187 h 4397375"/>
              <a:gd name="connsiteX27518" fmla="*/ 11565921 w 12191954"/>
              <a:gd name="connsiteY27518" fmla="*/ 485246 h 4397375"/>
              <a:gd name="connsiteX27519" fmla="*/ 11568567 w 12191954"/>
              <a:gd name="connsiteY27519" fmla="*/ 486304 h 4397375"/>
              <a:gd name="connsiteX27520" fmla="*/ 11571742 w 12191954"/>
              <a:gd name="connsiteY27520" fmla="*/ 487892 h 4397375"/>
              <a:gd name="connsiteX27521" fmla="*/ 11577034 w 12191954"/>
              <a:gd name="connsiteY27521" fmla="*/ 492654 h 4397375"/>
              <a:gd name="connsiteX27522" fmla="*/ 11581797 w 12191954"/>
              <a:gd name="connsiteY27522" fmla="*/ 497417 h 4397375"/>
              <a:gd name="connsiteX27523" fmla="*/ 11586030 w 12191954"/>
              <a:gd name="connsiteY27523" fmla="*/ 502180 h 4397375"/>
              <a:gd name="connsiteX27524" fmla="*/ 11589735 w 12191954"/>
              <a:gd name="connsiteY27524" fmla="*/ 507471 h 4397375"/>
              <a:gd name="connsiteX27525" fmla="*/ 11596085 w 12191954"/>
              <a:gd name="connsiteY27525" fmla="*/ 518584 h 4397375"/>
              <a:gd name="connsiteX27526" fmla="*/ 11602435 w 12191954"/>
              <a:gd name="connsiteY27526" fmla="*/ 529167 h 4397375"/>
              <a:gd name="connsiteX27527" fmla="*/ 11609844 w 12191954"/>
              <a:gd name="connsiteY27527" fmla="*/ 539221 h 4397375"/>
              <a:gd name="connsiteX27528" fmla="*/ 11613019 w 12191954"/>
              <a:gd name="connsiteY27528" fmla="*/ 544512 h 4397375"/>
              <a:gd name="connsiteX27529" fmla="*/ 11617782 w 12191954"/>
              <a:gd name="connsiteY27529" fmla="*/ 549275 h 4397375"/>
              <a:gd name="connsiteX27530" fmla="*/ 11622544 w 12191954"/>
              <a:gd name="connsiteY27530" fmla="*/ 554038 h 4397375"/>
              <a:gd name="connsiteX27531" fmla="*/ 11628365 w 12191954"/>
              <a:gd name="connsiteY27531" fmla="*/ 558800 h 4397375"/>
              <a:gd name="connsiteX27532" fmla="*/ 11635245 w 12191954"/>
              <a:gd name="connsiteY27532" fmla="*/ 563034 h 4397375"/>
              <a:gd name="connsiteX27533" fmla="*/ 11642654 w 12191954"/>
              <a:gd name="connsiteY27533" fmla="*/ 567267 h 4397375"/>
              <a:gd name="connsiteX27534" fmla="*/ 11655354 w 12191954"/>
              <a:gd name="connsiteY27534" fmla="*/ 573088 h 4397375"/>
              <a:gd name="connsiteX27535" fmla="*/ 11666996 w 12191954"/>
              <a:gd name="connsiteY27535" fmla="*/ 579437 h 4397375"/>
              <a:gd name="connsiteX27536" fmla="*/ 11678639 w 12191954"/>
              <a:gd name="connsiteY27536" fmla="*/ 586846 h 4397375"/>
              <a:gd name="connsiteX27537" fmla="*/ 11689752 w 12191954"/>
              <a:gd name="connsiteY27537" fmla="*/ 593725 h 4397375"/>
              <a:gd name="connsiteX27538" fmla="*/ 11700865 w 12191954"/>
              <a:gd name="connsiteY27538" fmla="*/ 602192 h 4397375"/>
              <a:gd name="connsiteX27539" fmla="*/ 11711978 w 12191954"/>
              <a:gd name="connsiteY27539" fmla="*/ 610129 h 4397375"/>
              <a:gd name="connsiteX27540" fmla="*/ 11723091 w 12191954"/>
              <a:gd name="connsiteY27540" fmla="*/ 619655 h 4397375"/>
              <a:gd name="connsiteX27541" fmla="*/ 11733145 w 12191954"/>
              <a:gd name="connsiteY27541" fmla="*/ 629180 h 4397375"/>
              <a:gd name="connsiteX27542" fmla="*/ 11743200 w 12191954"/>
              <a:gd name="connsiteY27542" fmla="*/ 639233 h 4397375"/>
              <a:gd name="connsiteX27543" fmla="*/ 11752725 w 12191954"/>
              <a:gd name="connsiteY27543" fmla="*/ 649817 h 4397375"/>
              <a:gd name="connsiteX27544" fmla="*/ 11762251 w 12191954"/>
              <a:gd name="connsiteY27544" fmla="*/ 660929 h 4397375"/>
              <a:gd name="connsiteX27545" fmla="*/ 11770718 w 12191954"/>
              <a:gd name="connsiteY27545" fmla="*/ 672571 h 4397375"/>
              <a:gd name="connsiteX27546" fmla="*/ 11779714 w 12191954"/>
              <a:gd name="connsiteY27546" fmla="*/ 685271 h 4397375"/>
              <a:gd name="connsiteX27547" fmla="*/ 11788181 w 12191954"/>
              <a:gd name="connsiteY27547" fmla="*/ 697442 h 4397375"/>
              <a:gd name="connsiteX27548" fmla="*/ 11795590 w 12191954"/>
              <a:gd name="connsiteY27548" fmla="*/ 711200 h 4397375"/>
              <a:gd name="connsiteX27549" fmla="*/ 11803528 w 12191954"/>
              <a:gd name="connsiteY27549" fmla="*/ 724958 h 4397375"/>
              <a:gd name="connsiteX27550" fmla="*/ 11806174 w 12191954"/>
              <a:gd name="connsiteY27550" fmla="*/ 725488 h 4397375"/>
              <a:gd name="connsiteX27551" fmla="*/ 11808290 w 12191954"/>
              <a:gd name="connsiteY27551" fmla="*/ 725488 h 4397375"/>
              <a:gd name="connsiteX27552" fmla="*/ 11809878 w 12191954"/>
              <a:gd name="connsiteY27552" fmla="*/ 724958 h 4397375"/>
              <a:gd name="connsiteX27553" fmla="*/ 11811995 w 12191954"/>
              <a:gd name="connsiteY27553" fmla="*/ 723371 h 4397375"/>
              <a:gd name="connsiteX27554" fmla="*/ 11814641 w 12191954"/>
              <a:gd name="connsiteY27554" fmla="*/ 720196 h 4397375"/>
              <a:gd name="connsiteX27555" fmla="*/ 11817816 w 12191954"/>
              <a:gd name="connsiteY27555" fmla="*/ 716492 h 4397375"/>
              <a:gd name="connsiteX27556" fmla="*/ 11819933 w 12191954"/>
              <a:gd name="connsiteY27556" fmla="*/ 712787 h 4397375"/>
              <a:gd name="connsiteX27557" fmla="*/ 11822049 w 12191954"/>
              <a:gd name="connsiteY27557" fmla="*/ 711200 h 4397375"/>
              <a:gd name="connsiteX27558" fmla="*/ 11823637 w 12191954"/>
              <a:gd name="connsiteY27558" fmla="*/ 710671 h 4397375"/>
              <a:gd name="connsiteX27559" fmla="*/ 11825225 w 12191954"/>
              <a:gd name="connsiteY27559" fmla="*/ 710142 h 4397375"/>
              <a:gd name="connsiteX27560" fmla="*/ 11827871 w 12191954"/>
              <a:gd name="connsiteY27560" fmla="*/ 710142 h 4397375"/>
              <a:gd name="connsiteX27561" fmla="*/ 11829987 w 12191954"/>
              <a:gd name="connsiteY27561" fmla="*/ 710671 h 4397375"/>
              <a:gd name="connsiteX27562" fmla="*/ 11833162 w 12191954"/>
              <a:gd name="connsiteY27562" fmla="*/ 712258 h 4397375"/>
              <a:gd name="connsiteX27563" fmla="*/ 11859093 w 12191954"/>
              <a:gd name="connsiteY27563" fmla="*/ 760412 h 4397375"/>
              <a:gd name="connsiteX27564" fmla="*/ 11883965 w 12191954"/>
              <a:gd name="connsiteY27564" fmla="*/ 808567 h 4397375"/>
              <a:gd name="connsiteX27565" fmla="*/ 11908837 w 12191954"/>
              <a:gd name="connsiteY27565" fmla="*/ 857780 h 4397375"/>
              <a:gd name="connsiteX27566" fmla="*/ 11932121 w 12191954"/>
              <a:gd name="connsiteY27566" fmla="*/ 908050 h 4397375"/>
              <a:gd name="connsiteX27567" fmla="*/ 11944293 w 12191954"/>
              <a:gd name="connsiteY27567" fmla="*/ 933450 h 4397375"/>
              <a:gd name="connsiteX27568" fmla="*/ 11955406 w 12191954"/>
              <a:gd name="connsiteY27568" fmla="*/ 959908 h 4397375"/>
              <a:gd name="connsiteX27569" fmla="*/ 11965989 w 12191954"/>
              <a:gd name="connsiteY27569" fmla="*/ 985837 h 4397375"/>
              <a:gd name="connsiteX27570" fmla="*/ 11976573 w 12191954"/>
              <a:gd name="connsiteY27570" fmla="*/ 1012296 h 4397375"/>
              <a:gd name="connsiteX27571" fmla="*/ 11987157 w 12191954"/>
              <a:gd name="connsiteY27571" fmla="*/ 1039283 h 4397375"/>
              <a:gd name="connsiteX27572" fmla="*/ 11997212 w 12191954"/>
              <a:gd name="connsiteY27572" fmla="*/ 1066800 h 4397375"/>
              <a:gd name="connsiteX27573" fmla="*/ 12006737 w 12191954"/>
              <a:gd name="connsiteY27573" fmla="*/ 1094846 h 4397375"/>
              <a:gd name="connsiteX27574" fmla="*/ 12016263 w 12191954"/>
              <a:gd name="connsiteY27574" fmla="*/ 1123421 h 4397375"/>
              <a:gd name="connsiteX27575" fmla="*/ 12025788 w 12191954"/>
              <a:gd name="connsiteY27575" fmla="*/ 1152525 h 4397375"/>
              <a:gd name="connsiteX27576" fmla="*/ 12034255 w 12191954"/>
              <a:gd name="connsiteY27576" fmla="*/ 1182158 h 4397375"/>
              <a:gd name="connsiteX27577" fmla="*/ 12043251 w 12191954"/>
              <a:gd name="connsiteY27577" fmla="*/ 1212321 h 4397375"/>
              <a:gd name="connsiteX27578" fmla="*/ 12050660 w 12191954"/>
              <a:gd name="connsiteY27578" fmla="*/ 1242483 h 4397375"/>
              <a:gd name="connsiteX27579" fmla="*/ 12058598 w 12191954"/>
              <a:gd name="connsiteY27579" fmla="*/ 1274762 h 4397375"/>
              <a:gd name="connsiteX27580" fmla="*/ 12065477 w 12191954"/>
              <a:gd name="connsiteY27580" fmla="*/ 1306512 h 4397375"/>
              <a:gd name="connsiteX27581" fmla="*/ 12072886 w 12191954"/>
              <a:gd name="connsiteY27581" fmla="*/ 1339321 h 4397375"/>
              <a:gd name="connsiteX27582" fmla="*/ 12079236 w 12191954"/>
              <a:gd name="connsiteY27582" fmla="*/ 1373188 h 4397375"/>
              <a:gd name="connsiteX27583" fmla="*/ 12085057 w 12191954"/>
              <a:gd name="connsiteY27583" fmla="*/ 1407584 h 4397375"/>
              <a:gd name="connsiteX27584" fmla="*/ 12090349 w 12191954"/>
              <a:gd name="connsiteY27584" fmla="*/ 1442509 h 4397375"/>
              <a:gd name="connsiteX27585" fmla="*/ 12095641 w 12191954"/>
              <a:gd name="connsiteY27585" fmla="*/ 1478492 h 4397375"/>
              <a:gd name="connsiteX27586" fmla="*/ 12100404 w 12191954"/>
              <a:gd name="connsiteY27586" fmla="*/ 1515534 h 4397375"/>
              <a:gd name="connsiteX27587" fmla="*/ 12104637 w 12191954"/>
              <a:gd name="connsiteY27587" fmla="*/ 1553634 h 4397375"/>
              <a:gd name="connsiteX27588" fmla="*/ 12108342 w 12191954"/>
              <a:gd name="connsiteY27588" fmla="*/ 1591734 h 4397375"/>
              <a:gd name="connsiteX27589" fmla="*/ 12111517 w 12191954"/>
              <a:gd name="connsiteY27589" fmla="*/ 1631421 h 4397375"/>
              <a:gd name="connsiteX27590" fmla="*/ 12113634 w 12191954"/>
              <a:gd name="connsiteY27590" fmla="*/ 1672696 h 4397375"/>
              <a:gd name="connsiteX27591" fmla="*/ 12116280 w 12191954"/>
              <a:gd name="connsiteY27591" fmla="*/ 1672167 h 4397375"/>
              <a:gd name="connsiteX27592" fmla="*/ 12117867 w 12191954"/>
              <a:gd name="connsiteY27592" fmla="*/ 1670579 h 4397375"/>
              <a:gd name="connsiteX27593" fmla="*/ 12118926 w 12191954"/>
              <a:gd name="connsiteY27593" fmla="*/ 1669521 h 4397375"/>
              <a:gd name="connsiteX27594" fmla="*/ 12119984 w 12191954"/>
              <a:gd name="connsiteY27594" fmla="*/ 1667404 h 4397375"/>
              <a:gd name="connsiteX27595" fmla="*/ 12122630 w 12191954"/>
              <a:gd name="connsiteY27595" fmla="*/ 1662113 h 4397375"/>
              <a:gd name="connsiteX27596" fmla="*/ 12124218 w 12191954"/>
              <a:gd name="connsiteY27596" fmla="*/ 1655763 h 4397375"/>
              <a:gd name="connsiteX27597" fmla="*/ 12126334 w 12191954"/>
              <a:gd name="connsiteY27597" fmla="*/ 1651000 h 4397375"/>
              <a:gd name="connsiteX27598" fmla="*/ 12127393 w 12191954"/>
              <a:gd name="connsiteY27598" fmla="*/ 1648884 h 4397375"/>
              <a:gd name="connsiteX27599" fmla="*/ 12128980 w 12191954"/>
              <a:gd name="connsiteY27599" fmla="*/ 1647296 h 4397375"/>
              <a:gd name="connsiteX27600" fmla="*/ 12131097 w 12191954"/>
              <a:gd name="connsiteY27600" fmla="*/ 1645709 h 4397375"/>
              <a:gd name="connsiteX27601" fmla="*/ 12132685 w 12191954"/>
              <a:gd name="connsiteY27601" fmla="*/ 1645179 h 4397375"/>
              <a:gd name="connsiteX27602" fmla="*/ 12134801 w 12191954"/>
              <a:gd name="connsiteY27602" fmla="*/ 1645709 h 4397375"/>
              <a:gd name="connsiteX27603" fmla="*/ 12137977 w 12191954"/>
              <a:gd name="connsiteY27603" fmla="*/ 1647296 h 4397375"/>
              <a:gd name="connsiteX27604" fmla="*/ 12139564 w 12191954"/>
              <a:gd name="connsiteY27604" fmla="*/ 1653117 h 4397375"/>
              <a:gd name="connsiteX27605" fmla="*/ 12141152 w 12191954"/>
              <a:gd name="connsiteY27605" fmla="*/ 1659467 h 4397375"/>
              <a:gd name="connsiteX27606" fmla="*/ 12142210 w 12191954"/>
              <a:gd name="connsiteY27606" fmla="*/ 1665817 h 4397375"/>
              <a:gd name="connsiteX27607" fmla="*/ 12143268 w 12191954"/>
              <a:gd name="connsiteY27607" fmla="*/ 1673754 h 4397375"/>
              <a:gd name="connsiteX27608" fmla="*/ 12143798 w 12191954"/>
              <a:gd name="connsiteY27608" fmla="*/ 1682221 h 4397375"/>
              <a:gd name="connsiteX27609" fmla="*/ 12143798 w 12191954"/>
              <a:gd name="connsiteY27609" fmla="*/ 1691217 h 4397375"/>
              <a:gd name="connsiteX27610" fmla="*/ 12143798 w 12191954"/>
              <a:gd name="connsiteY27610" fmla="*/ 1701271 h 4397375"/>
              <a:gd name="connsiteX27611" fmla="*/ 12143268 w 12191954"/>
              <a:gd name="connsiteY27611" fmla="*/ 1711854 h 4397375"/>
              <a:gd name="connsiteX27612" fmla="*/ 12148560 w 12191954"/>
              <a:gd name="connsiteY27612" fmla="*/ 1710796 h 4397375"/>
              <a:gd name="connsiteX27613" fmla="*/ 12153323 w 12191954"/>
              <a:gd name="connsiteY27613" fmla="*/ 1710796 h 4397375"/>
              <a:gd name="connsiteX27614" fmla="*/ 12157557 w 12191954"/>
              <a:gd name="connsiteY27614" fmla="*/ 1711325 h 4397375"/>
              <a:gd name="connsiteX27615" fmla="*/ 12161790 w 12191954"/>
              <a:gd name="connsiteY27615" fmla="*/ 1712913 h 4397375"/>
              <a:gd name="connsiteX27616" fmla="*/ 12165494 w 12191954"/>
              <a:gd name="connsiteY27616" fmla="*/ 1715559 h 4397375"/>
              <a:gd name="connsiteX27617" fmla="*/ 12168140 w 12191954"/>
              <a:gd name="connsiteY27617" fmla="*/ 1718734 h 4397375"/>
              <a:gd name="connsiteX27618" fmla="*/ 12171316 w 12191954"/>
              <a:gd name="connsiteY27618" fmla="*/ 1722967 h 4397375"/>
              <a:gd name="connsiteX27619" fmla="*/ 12173432 w 12191954"/>
              <a:gd name="connsiteY27619" fmla="*/ 1727200 h 4397375"/>
              <a:gd name="connsiteX27620" fmla="*/ 12176078 w 12191954"/>
              <a:gd name="connsiteY27620" fmla="*/ 1732492 h 4397375"/>
              <a:gd name="connsiteX27621" fmla="*/ 12177666 w 12191954"/>
              <a:gd name="connsiteY27621" fmla="*/ 1738313 h 4397375"/>
              <a:gd name="connsiteX27622" fmla="*/ 12179253 w 12191954"/>
              <a:gd name="connsiteY27622" fmla="*/ 1745192 h 4397375"/>
              <a:gd name="connsiteX27623" fmla="*/ 12180841 w 12191954"/>
              <a:gd name="connsiteY27623" fmla="*/ 1752071 h 4397375"/>
              <a:gd name="connsiteX27624" fmla="*/ 12182958 w 12191954"/>
              <a:gd name="connsiteY27624" fmla="*/ 1767417 h 4397375"/>
              <a:gd name="connsiteX27625" fmla="*/ 12184016 w 12191954"/>
              <a:gd name="connsiteY27625" fmla="*/ 1784879 h 4397375"/>
              <a:gd name="connsiteX27626" fmla="*/ 12185075 w 12191954"/>
              <a:gd name="connsiteY27626" fmla="*/ 1802342 h 4397375"/>
              <a:gd name="connsiteX27627" fmla="*/ 12185075 w 12191954"/>
              <a:gd name="connsiteY27627" fmla="*/ 1821392 h 4397375"/>
              <a:gd name="connsiteX27628" fmla="*/ 12184016 w 12191954"/>
              <a:gd name="connsiteY27628" fmla="*/ 1860550 h 4397375"/>
              <a:gd name="connsiteX27629" fmla="*/ 12183487 w 12191954"/>
              <a:gd name="connsiteY27629" fmla="*/ 1898121 h 4397375"/>
              <a:gd name="connsiteX27630" fmla="*/ 12182958 w 12191954"/>
              <a:gd name="connsiteY27630" fmla="*/ 1915584 h 4397375"/>
              <a:gd name="connsiteX27631" fmla="*/ 12183487 w 12191954"/>
              <a:gd name="connsiteY27631" fmla="*/ 1931988 h 4397375"/>
              <a:gd name="connsiteX27632" fmla="*/ 12186133 w 12191954"/>
              <a:gd name="connsiteY27632" fmla="*/ 1988609 h 4397375"/>
              <a:gd name="connsiteX27633" fmla="*/ 12188779 w 12191954"/>
              <a:gd name="connsiteY27633" fmla="*/ 2049992 h 4397375"/>
              <a:gd name="connsiteX27634" fmla="*/ 12190366 w 12191954"/>
              <a:gd name="connsiteY27634" fmla="*/ 2081742 h 4397375"/>
              <a:gd name="connsiteX27635" fmla="*/ 12191425 w 12191954"/>
              <a:gd name="connsiteY27635" fmla="*/ 2114021 h 4397375"/>
              <a:gd name="connsiteX27636" fmla="*/ 12191954 w 12191954"/>
              <a:gd name="connsiteY27636" fmla="*/ 2145771 h 4397375"/>
              <a:gd name="connsiteX27637" fmla="*/ 12191425 w 12191954"/>
              <a:gd name="connsiteY27637" fmla="*/ 2177521 h 4397375"/>
              <a:gd name="connsiteX27638" fmla="*/ 12190896 w 12191954"/>
              <a:gd name="connsiteY27638" fmla="*/ 2208213 h 4397375"/>
              <a:gd name="connsiteX27639" fmla="*/ 12188779 w 12191954"/>
              <a:gd name="connsiteY27639" fmla="*/ 2238375 h 4397375"/>
              <a:gd name="connsiteX27640" fmla="*/ 12186133 w 12191954"/>
              <a:gd name="connsiteY27640" fmla="*/ 2266950 h 4397375"/>
              <a:gd name="connsiteX27641" fmla="*/ 12184016 w 12191954"/>
              <a:gd name="connsiteY27641" fmla="*/ 2281238 h 4397375"/>
              <a:gd name="connsiteX27642" fmla="*/ 12181899 w 12191954"/>
              <a:gd name="connsiteY27642" fmla="*/ 2293938 h 4397375"/>
              <a:gd name="connsiteX27643" fmla="*/ 12178724 w 12191954"/>
              <a:gd name="connsiteY27643" fmla="*/ 2307167 h 4397375"/>
              <a:gd name="connsiteX27644" fmla="*/ 12176607 w 12191954"/>
              <a:gd name="connsiteY27644" fmla="*/ 2320396 h 4397375"/>
              <a:gd name="connsiteX27645" fmla="*/ 12172903 w 12191954"/>
              <a:gd name="connsiteY27645" fmla="*/ 2332038 h 4397375"/>
              <a:gd name="connsiteX27646" fmla="*/ 12169199 w 12191954"/>
              <a:gd name="connsiteY27646" fmla="*/ 2343150 h 4397375"/>
              <a:gd name="connsiteX27647" fmla="*/ 12165494 w 12191954"/>
              <a:gd name="connsiteY27647" fmla="*/ 2354792 h 4397375"/>
              <a:gd name="connsiteX27648" fmla="*/ 12160732 w 12191954"/>
              <a:gd name="connsiteY27648" fmla="*/ 2364846 h 4397375"/>
              <a:gd name="connsiteX27649" fmla="*/ 12155969 w 12191954"/>
              <a:gd name="connsiteY27649" fmla="*/ 2374371 h 4397375"/>
              <a:gd name="connsiteX27650" fmla="*/ 12150677 w 12191954"/>
              <a:gd name="connsiteY27650" fmla="*/ 2383367 h 4397375"/>
              <a:gd name="connsiteX27651" fmla="*/ 12152265 w 12191954"/>
              <a:gd name="connsiteY27651" fmla="*/ 2391304 h 4397375"/>
              <a:gd name="connsiteX27652" fmla="*/ 12153852 w 12191954"/>
              <a:gd name="connsiteY27652" fmla="*/ 2399771 h 4397375"/>
              <a:gd name="connsiteX27653" fmla="*/ 12155440 w 12191954"/>
              <a:gd name="connsiteY27653" fmla="*/ 2408238 h 4397375"/>
              <a:gd name="connsiteX27654" fmla="*/ 12156498 w 12191954"/>
              <a:gd name="connsiteY27654" fmla="*/ 2416175 h 4397375"/>
              <a:gd name="connsiteX27655" fmla="*/ 12157557 w 12191954"/>
              <a:gd name="connsiteY27655" fmla="*/ 2433108 h 4397375"/>
              <a:gd name="connsiteX27656" fmla="*/ 12157027 w 12191954"/>
              <a:gd name="connsiteY27656" fmla="*/ 2450042 h 4397375"/>
              <a:gd name="connsiteX27657" fmla="*/ 12155969 w 12191954"/>
              <a:gd name="connsiteY27657" fmla="*/ 2488671 h 4397375"/>
              <a:gd name="connsiteX27658" fmla="*/ 12155440 w 12191954"/>
              <a:gd name="connsiteY27658" fmla="*/ 2511954 h 4397375"/>
              <a:gd name="connsiteX27659" fmla="*/ 12155440 w 12191954"/>
              <a:gd name="connsiteY27659" fmla="*/ 2537883 h 4397375"/>
              <a:gd name="connsiteX27660" fmla="*/ 12131626 w 12191954"/>
              <a:gd name="connsiteY27660" fmla="*/ 2537883 h 4397375"/>
              <a:gd name="connsiteX27661" fmla="*/ 12136389 w 12191954"/>
              <a:gd name="connsiteY27661" fmla="*/ 2555875 h 4397375"/>
              <a:gd name="connsiteX27662" fmla="*/ 12141152 w 12191954"/>
              <a:gd name="connsiteY27662" fmla="*/ 2572808 h 4397375"/>
              <a:gd name="connsiteX27663" fmla="*/ 12143798 w 12191954"/>
              <a:gd name="connsiteY27663" fmla="*/ 2590271 h 4397375"/>
              <a:gd name="connsiteX27664" fmla="*/ 12146444 w 12191954"/>
              <a:gd name="connsiteY27664" fmla="*/ 2607204 h 4397375"/>
              <a:gd name="connsiteX27665" fmla="*/ 12148031 w 12191954"/>
              <a:gd name="connsiteY27665" fmla="*/ 2624667 h 4397375"/>
              <a:gd name="connsiteX27666" fmla="*/ 12149090 w 12191954"/>
              <a:gd name="connsiteY27666" fmla="*/ 2641071 h 4397375"/>
              <a:gd name="connsiteX27667" fmla="*/ 12149619 w 12191954"/>
              <a:gd name="connsiteY27667" fmla="*/ 2656946 h 4397375"/>
              <a:gd name="connsiteX27668" fmla="*/ 12149090 w 12191954"/>
              <a:gd name="connsiteY27668" fmla="*/ 2673879 h 4397375"/>
              <a:gd name="connsiteX27669" fmla="*/ 12148560 w 12191954"/>
              <a:gd name="connsiteY27669" fmla="*/ 2689754 h 4397375"/>
              <a:gd name="connsiteX27670" fmla="*/ 12146973 w 12191954"/>
              <a:gd name="connsiteY27670" fmla="*/ 2705629 h 4397375"/>
              <a:gd name="connsiteX27671" fmla="*/ 12144856 w 12191954"/>
              <a:gd name="connsiteY27671" fmla="*/ 2722033 h 4397375"/>
              <a:gd name="connsiteX27672" fmla="*/ 12142739 w 12191954"/>
              <a:gd name="connsiteY27672" fmla="*/ 2737908 h 4397375"/>
              <a:gd name="connsiteX27673" fmla="*/ 12140622 w 12191954"/>
              <a:gd name="connsiteY27673" fmla="*/ 2753783 h 4397375"/>
              <a:gd name="connsiteX27674" fmla="*/ 12137447 w 12191954"/>
              <a:gd name="connsiteY27674" fmla="*/ 2769129 h 4397375"/>
              <a:gd name="connsiteX27675" fmla="*/ 12130039 w 12191954"/>
              <a:gd name="connsiteY27675" fmla="*/ 2800350 h 4397375"/>
              <a:gd name="connsiteX27676" fmla="*/ 12122630 w 12191954"/>
              <a:gd name="connsiteY27676" fmla="*/ 2831571 h 4397375"/>
              <a:gd name="connsiteX27677" fmla="*/ 12114163 w 12191954"/>
              <a:gd name="connsiteY27677" fmla="*/ 2862263 h 4397375"/>
              <a:gd name="connsiteX27678" fmla="*/ 12106754 w 12191954"/>
              <a:gd name="connsiteY27678" fmla="*/ 2893483 h 4397375"/>
              <a:gd name="connsiteX27679" fmla="*/ 12098816 w 12191954"/>
              <a:gd name="connsiteY27679" fmla="*/ 2924704 h 4397375"/>
              <a:gd name="connsiteX27680" fmla="*/ 12091937 w 12191954"/>
              <a:gd name="connsiteY27680" fmla="*/ 2955925 h 4397375"/>
              <a:gd name="connsiteX27681" fmla="*/ 12088762 w 12191954"/>
              <a:gd name="connsiteY27681" fmla="*/ 2971271 h 4397375"/>
              <a:gd name="connsiteX27682" fmla="*/ 12086645 w 12191954"/>
              <a:gd name="connsiteY27682" fmla="*/ 2987675 h 4397375"/>
              <a:gd name="connsiteX27683" fmla="*/ 12083999 w 12191954"/>
              <a:gd name="connsiteY27683" fmla="*/ 3003550 h 4397375"/>
              <a:gd name="connsiteX27684" fmla="*/ 12082411 w 12191954"/>
              <a:gd name="connsiteY27684" fmla="*/ 3019954 h 4397375"/>
              <a:gd name="connsiteX27685" fmla="*/ 12080295 w 12191954"/>
              <a:gd name="connsiteY27685" fmla="*/ 3036888 h 4397375"/>
              <a:gd name="connsiteX27686" fmla="*/ 12079765 w 12191954"/>
              <a:gd name="connsiteY27686" fmla="*/ 3052763 h 4397375"/>
              <a:gd name="connsiteX27687" fmla="*/ 12077649 w 12191954"/>
              <a:gd name="connsiteY27687" fmla="*/ 3062817 h 4397375"/>
              <a:gd name="connsiteX27688" fmla="*/ 12075003 w 12191954"/>
              <a:gd name="connsiteY27688" fmla="*/ 3071813 h 4397375"/>
              <a:gd name="connsiteX27689" fmla="*/ 12071828 w 12191954"/>
              <a:gd name="connsiteY27689" fmla="*/ 3079221 h 4397375"/>
              <a:gd name="connsiteX27690" fmla="*/ 12069711 w 12191954"/>
              <a:gd name="connsiteY27690" fmla="*/ 3082396 h 4397375"/>
              <a:gd name="connsiteX27691" fmla="*/ 12067594 w 12191954"/>
              <a:gd name="connsiteY27691" fmla="*/ 3085571 h 4397375"/>
              <a:gd name="connsiteX27692" fmla="*/ 12065477 w 12191954"/>
              <a:gd name="connsiteY27692" fmla="*/ 3087688 h 4397375"/>
              <a:gd name="connsiteX27693" fmla="*/ 12063361 w 12191954"/>
              <a:gd name="connsiteY27693" fmla="*/ 3089804 h 4397375"/>
              <a:gd name="connsiteX27694" fmla="*/ 12060185 w 12191954"/>
              <a:gd name="connsiteY27694" fmla="*/ 3091392 h 4397375"/>
              <a:gd name="connsiteX27695" fmla="*/ 12057539 w 12191954"/>
              <a:gd name="connsiteY27695" fmla="*/ 3091921 h 4397375"/>
              <a:gd name="connsiteX27696" fmla="*/ 12054364 w 12191954"/>
              <a:gd name="connsiteY27696" fmla="*/ 3092450 h 4397375"/>
              <a:gd name="connsiteX27697" fmla="*/ 12051189 w 12191954"/>
              <a:gd name="connsiteY27697" fmla="*/ 3092450 h 4397375"/>
              <a:gd name="connsiteX27698" fmla="*/ 12048014 w 12191954"/>
              <a:gd name="connsiteY27698" fmla="*/ 3092450 h 4397375"/>
              <a:gd name="connsiteX27699" fmla="*/ 12043780 w 12191954"/>
              <a:gd name="connsiteY27699" fmla="*/ 3091392 h 4397375"/>
              <a:gd name="connsiteX27700" fmla="*/ 12040605 w 12191954"/>
              <a:gd name="connsiteY27700" fmla="*/ 3116792 h 4397375"/>
              <a:gd name="connsiteX27701" fmla="*/ 12037959 w 12191954"/>
              <a:gd name="connsiteY27701" fmla="*/ 3140604 h 4397375"/>
              <a:gd name="connsiteX27702" fmla="*/ 12033726 w 12191954"/>
              <a:gd name="connsiteY27702" fmla="*/ 3163888 h 4397375"/>
              <a:gd name="connsiteX27703" fmla="*/ 12029492 w 12191954"/>
              <a:gd name="connsiteY27703" fmla="*/ 3185054 h 4397375"/>
              <a:gd name="connsiteX27704" fmla="*/ 12024200 w 12191954"/>
              <a:gd name="connsiteY27704" fmla="*/ 3205692 h 4397375"/>
              <a:gd name="connsiteX27705" fmla="*/ 12018909 w 12191954"/>
              <a:gd name="connsiteY27705" fmla="*/ 3225271 h 4397375"/>
              <a:gd name="connsiteX27706" fmla="*/ 12013087 w 12191954"/>
              <a:gd name="connsiteY27706" fmla="*/ 3243792 h 4397375"/>
              <a:gd name="connsiteX27707" fmla="*/ 12006737 w 12191954"/>
              <a:gd name="connsiteY27707" fmla="*/ 3261783 h 4397375"/>
              <a:gd name="connsiteX27708" fmla="*/ 12000387 w 12191954"/>
              <a:gd name="connsiteY27708" fmla="*/ 3278717 h 4397375"/>
              <a:gd name="connsiteX27709" fmla="*/ 11993507 w 12191954"/>
              <a:gd name="connsiteY27709" fmla="*/ 3294592 h 4397375"/>
              <a:gd name="connsiteX27710" fmla="*/ 11986099 w 12191954"/>
              <a:gd name="connsiteY27710" fmla="*/ 3309938 h 4397375"/>
              <a:gd name="connsiteX27711" fmla="*/ 11978690 w 12191954"/>
              <a:gd name="connsiteY27711" fmla="*/ 3325813 h 4397375"/>
              <a:gd name="connsiteX27712" fmla="*/ 11962814 w 12191954"/>
              <a:gd name="connsiteY27712" fmla="*/ 3354917 h 4397375"/>
              <a:gd name="connsiteX27713" fmla="*/ 11947468 w 12191954"/>
              <a:gd name="connsiteY27713" fmla="*/ 3382433 h 4397375"/>
              <a:gd name="connsiteX27714" fmla="*/ 11915187 w 12191954"/>
              <a:gd name="connsiteY27714" fmla="*/ 3436938 h 4397375"/>
              <a:gd name="connsiteX27715" fmla="*/ 11899841 w 12191954"/>
              <a:gd name="connsiteY27715" fmla="*/ 3465513 h 4397375"/>
              <a:gd name="connsiteX27716" fmla="*/ 11891903 w 12191954"/>
              <a:gd name="connsiteY27716" fmla="*/ 3480329 h 4397375"/>
              <a:gd name="connsiteX27717" fmla="*/ 11885023 w 12191954"/>
              <a:gd name="connsiteY27717" fmla="*/ 3495675 h 4397375"/>
              <a:gd name="connsiteX27718" fmla="*/ 11877085 w 12191954"/>
              <a:gd name="connsiteY27718" fmla="*/ 3511021 h 4397375"/>
              <a:gd name="connsiteX27719" fmla="*/ 11870735 w 12191954"/>
              <a:gd name="connsiteY27719" fmla="*/ 3527425 h 4397375"/>
              <a:gd name="connsiteX27720" fmla="*/ 11863856 w 12191954"/>
              <a:gd name="connsiteY27720" fmla="*/ 3544358 h 4397375"/>
              <a:gd name="connsiteX27721" fmla="*/ 11857505 w 12191954"/>
              <a:gd name="connsiteY27721" fmla="*/ 3562350 h 4397375"/>
              <a:gd name="connsiteX27722" fmla="*/ 11851684 w 12191954"/>
              <a:gd name="connsiteY27722" fmla="*/ 3580871 h 4397375"/>
              <a:gd name="connsiteX27723" fmla="*/ 11846392 w 12191954"/>
              <a:gd name="connsiteY27723" fmla="*/ 3600450 h 4397375"/>
              <a:gd name="connsiteX27724" fmla="*/ 11841629 w 12191954"/>
              <a:gd name="connsiteY27724" fmla="*/ 3621088 h 4397375"/>
              <a:gd name="connsiteX27725" fmla="*/ 11836867 w 12191954"/>
              <a:gd name="connsiteY27725" fmla="*/ 3642254 h 4397375"/>
              <a:gd name="connsiteX27726" fmla="*/ 11838984 w 12191954"/>
              <a:gd name="connsiteY27726" fmla="*/ 3648604 h 4397375"/>
              <a:gd name="connsiteX27727" fmla="*/ 11841629 w 12191954"/>
              <a:gd name="connsiteY27727" fmla="*/ 3652838 h 4397375"/>
              <a:gd name="connsiteX27728" fmla="*/ 11843746 w 12191954"/>
              <a:gd name="connsiteY27728" fmla="*/ 3656013 h 4397375"/>
              <a:gd name="connsiteX27729" fmla="*/ 11846392 w 12191954"/>
              <a:gd name="connsiteY27729" fmla="*/ 3657600 h 4397375"/>
              <a:gd name="connsiteX27730" fmla="*/ 11849038 w 12191954"/>
              <a:gd name="connsiteY27730" fmla="*/ 3658129 h 4397375"/>
              <a:gd name="connsiteX27731" fmla="*/ 11852213 w 12191954"/>
              <a:gd name="connsiteY27731" fmla="*/ 3657600 h 4397375"/>
              <a:gd name="connsiteX27732" fmla="*/ 11855388 w 12191954"/>
              <a:gd name="connsiteY27732" fmla="*/ 3656013 h 4397375"/>
              <a:gd name="connsiteX27733" fmla="*/ 11858564 w 12191954"/>
              <a:gd name="connsiteY27733" fmla="*/ 3654425 h 4397375"/>
              <a:gd name="connsiteX27734" fmla="*/ 11865443 w 12191954"/>
              <a:gd name="connsiteY27734" fmla="*/ 3650192 h 4397375"/>
              <a:gd name="connsiteX27735" fmla="*/ 11871793 w 12191954"/>
              <a:gd name="connsiteY27735" fmla="*/ 3645429 h 4397375"/>
              <a:gd name="connsiteX27736" fmla="*/ 11875498 w 12191954"/>
              <a:gd name="connsiteY27736" fmla="*/ 3643313 h 4397375"/>
              <a:gd name="connsiteX27737" fmla="*/ 11878144 w 12191954"/>
              <a:gd name="connsiteY27737" fmla="*/ 3642783 h 4397375"/>
              <a:gd name="connsiteX27738" fmla="*/ 11881848 w 12191954"/>
              <a:gd name="connsiteY27738" fmla="*/ 3642254 h 4397375"/>
              <a:gd name="connsiteX27739" fmla="*/ 11885023 w 12191954"/>
              <a:gd name="connsiteY27739" fmla="*/ 3643313 h 4397375"/>
              <a:gd name="connsiteX27740" fmla="*/ 11883436 w 12191954"/>
              <a:gd name="connsiteY27740" fmla="*/ 3658129 h 4397375"/>
              <a:gd name="connsiteX27741" fmla="*/ 11881848 w 12191954"/>
              <a:gd name="connsiteY27741" fmla="*/ 3670300 h 4397375"/>
              <a:gd name="connsiteX27742" fmla="*/ 11880260 w 12191954"/>
              <a:gd name="connsiteY27742" fmla="*/ 3680354 h 4397375"/>
              <a:gd name="connsiteX27743" fmla="*/ 11877085 w 12191954"/>
              <a:gd name="connsiteY27743" fmla="*/ 3688821 h 4397375"/>
              <a:gd name="connsiteX27744" fmla="*/ 11873910 w 12191954"/>
              <a:gd name="connsiteY27744" fmla="*/ 3694642 h 4397375"/>
              <a:gd name="connsiteX27745" fmla="*/ 11870735 w 12191954"/>
              <a:gd name="connsiteY27745" fmla="*/ 3699404 h 4397375"/>
              <a:gd name="connsiteX27746" fmla="*/ 11866501 w 12191954"/>
              <a:gd name="connsiteY27746" fmla="*/ 3702050 h 4397375"/>
              <a:gd name="connsiteX27747" fmla="*/ 11862268 w 12191954"/>
              <a:gd name="connsiteY27747" fmla="*/ 3704167 h 4397375"/>
              <a:gd name="connsiteX27748" fmla="*/ 11857505 w 12191954"/>
              <a:gd name="connsiteY27748" fmla="*/ 3704696 h 4397375"/>
              <a:gd name="connsiteX27749" fmla="*/ 11852743 w 12191954"/>
              <a:gd name="connsiteY27749" fmla="*/ 3704696 h 4397375"/>
              <a:gd name="connsiteX27750" fmla="*/ 11847980 w 12191954"/>
              <a:gd name="connsiteY27750" fmla="*/ 3703638 h 4397375"/>
              <a:gd name="connsiteX27751" fmla="*/ 11843217 w 12191954"/>
              <a:gd name="connsiteY27751" fmla="*/ 3701521 h 4397375"/>
              <a:gd name="connsiteX27752" fmla="*/ 11833692 w 12191954"/>
              <a:gd name="connsiteY27752" fmla="*/ 3698346 h 4397375"/>
              <a:gd name="connsiteX27753" fmla="*/ 11824695 w 12191954"/>
              <a:gd name="connsiteY27753" fmla="*/ 3694113 h 4397375"/>
              <a:gd name="connsiteX27754" fmla="*/ 11822579 w 12191954"/>
              <a:gd name="connsiteY27754" fmla="*/ 3704696 h 4397375"/>
              <a:gd name="connsiteX27755" fmla="*/ 11819403 w 12191954"/>
              <a:gd name="connsiteY27755" fmla="*/ 3714221 h 4397375"/>
              <a:gd name="connsiteX27756" fmla="*/ 11816228 w 12191954"/>
              <a:gd name="connsiteY27756" fmla="*/ 3721629 h 4397375"/>
              <a:gd name="connsiteX27757" fmla="*/ 11812524 w 12191954"/>
              <a:gd name="connsiteY27757" fmla="*/ 3729038 h 4397375"/>
              <a:gd name="connsiteX27758" fmla="*/ 11808290 w 12191954"/>
              <a:gd name="connsiteY27758" fmla="*/ 3735388 h 4397375"/>
              <a:gd name="connsiteX27759" fmla="*/ 11803528 w 12191954"/>
              <a:gd name="connsiteY27759" fmla="*/ 3741208 h 4397375"/>
              <a:gd name="connsiteX27760" fmla="*/ 11794531 w 12191954"/>
              <a:gd name="connsiteY27760" fmla="*/ 3752321 h 4397375"/>
              <a:gd name="connsiteX27761" fmla="*/ 11790298 w 12191954"/>
              <a:gd name="connsiteY27761" fmla="*/ 3758142 h 4397375"/>
              <a:gd name="connsiteX27762" fmla="*/ 11785535 w 12191954"/>
              <a:gd name="connsiteY27762" fmla="*/ 3763963 h 4397375"/>
              <a:gd name="connsiteX27763" fmla="*/ 11782360 w 12191954"/>
              <a:gd name="connsiteY27763" fmla="*/ 3770313 h 4397375"/>
              <a:gd name="connsiteX27764" fmla="*/ 11778656 w 12191954"/>
              <a:gd name="connsiteY27764" fmla="*/ 3778250 h 4397375"/>
              <a:gd name="connsiteX27765" fmla="*/ 11774951 w 12191954"/>
              <a:gd name="connsiteY27765" fmla="*/ 3787246 h 4397375"/>
              <a:gd name="connsiteX27766" fmla="*/ 11772835 w 12191954"/>
              <a:gd name="connsiteY27766" fmla="*/ 3797300 h 4397375"/>
              <a:gd name="connsiteX27767" fmla="*/ 11770718 w 12191954"/>
              <a:gd name="connsiteY27767" fmla="*/ 3808413 h 4397375"/>
              <a:gd name="connsiteX27768" fmla="*/ 11770189 w 12191954"/>
              <a:gd name="connsiteY27768" fmla="*/ 3822171 h 4397375"/>
              <a:gd name="connsiteX27769" fmla="*/ 11759076 w 12191954"/>
              <a:gd name="connsiteY27769" fmla="*/ 3829050 h 4397375"/>
              <a:gd name="connsiteX27770" fmla="*/ 11749021 w 12191954"/>
              <a:gd name="connsiteY27770" fmla="*/ 3837517 h 4397375"/>
              <a:gd name="connsiteX27771" fmla="*/ 11738437 w 12191954"/>
              <a:gd name="connsiteY27771" fmla="*/ 3846513 h 4397375"/>
              <a:gd name="connsiteX27772" fmla="*/ 11728912 w 12191954"/>
              <a:gd name="connsiteY27772" fmla="*/ 3856038 h 4397375"/>
              <a:gd name="connsiteX27773" fmla="*/ 11718857 w 12191954"/>
              <a:gd name="connsiteY27773" fmla="*/ 3866621 h 4397375"/>
              <a:gd name="connsiteX27774" fmla="*/ 11709332 w 12191954"/>
              <a:gd name="connsiteY27774" fmla="*/ 3877733 h 4397375"/>
              <a:gd name="connsiteX27775" fmla="*/ 11699806 w 12191954"/>
              <a:gd name="connsiteY27775" fmla="*/ 3889904 h 4397375"/>
              <a:gd name="connsiteX27776" fmla="*/ 11690281 w 12191954"/>
              <a:gd name="connsiteY27776" fmla="*/ 3902075 h 4397375"/>
              <a:gd name="connsiteX27777" fmla="*/ 11672288 w 12191954"/>
              <a:gd name="connsiteY27777" fmla="*/ 3927475 h 4397375"/>
              <a:gd name="connsiteX27778" fmla="*/ 11654825 w 12191954"/>
              <a:gd name="connsiteY27778" fmla="*/ 3954463 h 4397375"/>
              <a:gd name="connsiteX27779" fmla="*/ 11619369 w 12191954"/>
              <a:gd name="connsiteY27779" fmla="*/ 4009496 h 4397375"/>
              <a:gd name="connsiteX27780" fmla="*/ 11601906 w 12191954"/>
              <a:gd name="connsiteY27780" fmla="*/ 4035954 h 4397375"/>
              <a:gd name="connsiteX27781" fmla="*/ 11583913 w 12191954"/>
              <a:gd name="connsiteY27781" fmla="*/ 4060825 h 4397375"/>
              <a:gd name="connsiteX27782" fmla="*/ 11574388 w 12191954"/>
              <a:gd name="connsiteY27782" fmla="*/ 4073525 h 4397375"/>
              <a:gd name="connsiteX27783" fmla="*/ 11565921 w 12191954"/>
              <a:gd name="connsiteY27783" fmla="*/ 4084638 h 4397375"/>
              <a:gd name="connsiteX27784" fmla="*/ 11556395 w 12191954"/>
              <a:gd name="connsiteY27784" fmla="*/ 4095221 h 4397375"/>
              <a:gd name="connsiteX27785" fmla="*/ 11546870 w 12191954"/>
              <a:gd name="connsiteY27785" fmla="*/ 4105804 h 4397375"/>
              <a:gd name="connsiteX27786" fmla="*/ 11537345 w 12191954"/>
              <a:gd name="connsiteY27786" fmla="*/ 4114800 h 4397375"/>
              <a:gd name="connsiteX27787" fmla="*/ 11527819 w 12191954"/>
              <a:gd name="connsiteY27787" fmla="*/ 4123267 h 4397375"/>
              <a:gd name="connsiteX27788" fmla="*/ 11517765 w 12191954"/>
              <a:gd name="connsiteY27788" fmla="*/ 4131204 h 4397375"/>
              <a:gd name="connsiteX27789" fmla="*/ 11507181 w 12191954"/>
              <a:gd name="connsiteY27789" fmla="*/ 4137554 h 4397375"/>
              <a:gd name="connsiteX27790" fmla="*/ 11497126 w 12191954"/>
              <a:gd name="connsiteY27790" fmla="*/ 4142846 h 4397375"/>
              <a:gd name="connsiteX27791" fmla="*/ 11485484 w 12191954"/>
              <a:gd name="connsiteY27791" fmla="*/ 4147608 h 4397375"/>
              <a:gd name="connsiteX27792" fmla="*/ 11474900 w 12191954"/>
              <a:gd name="connsiteY27792" fmla="*/ 4150783 h 4397375"/>
              <a:gd name="connsiteX27793" fmla="*/ 11463787 w 12191954"/>
              <a:gd name="connsiteY27793" fmla="*/ 4152371 h 4397375"/>
              <a:gd name="connsiteX27794" fmla="*/ 11461141 w 12191954"/>
              <a:gd name="connsiteY27794" fmla="*/ 4159779 h 4397375"/>
              <a:gd name="connsiteX27795" fmla="*/ 11459024 w 12191954"/>
              <a:gd name="connsiteY27795" fmla="*/ 4166129 h 4397375"/>
              <a:gd name="connsiteX27796" fmla="*/ 11456378 w 12191954"/>
              <a:gd name="connsiteY27796" fmla="*/ 4171421 h 4397375"/>
              <a:gd name="connsiteX27797" fmla="*/ 11453203 w 12191954"/>
              <a:gd name="connsiteY27797" fmla="*/ 4175654 h 4397375"/>
              <a:gd name="connsiteX27798" fmla="*/ 11449499 w 12191954"/>
              <a:gd name="connsiteY27798" fmla="*/ 4179358 h 4397375"/>
              <a:gd name="connsiteX27799" fmla="*/ 11445795 w 12191954"/>
              <a:gd name="connsiteY27799" fmla="*/ 4182533 h 4397375"/>
              <a:gd name="connsiteX27800" fmla="*/ 11438386 w 12191954"/>
              <a:gd name="connsiteY27800" fmla="*/ 4187825 h 4397375"/>
              <a:gd name="connsiteX27801" fmla="*/ 11429919 w 12191954"/>
              <a:gd name="connsiteY27801" fmla="*/ 4192588 h 4397375"/>
              <a:gd name="connsiteX27802" fmla="*/ 11425685 w 12191954"/>
              <a:gd name="connsiteY27802" fmla="*/ 4195763 h 4397375"/>
              <a:gd name="connsiteX27803" fmla="*/ 11422510 w 12191954"/>
              <a:gd name="connsiteY27803" fmla="*/ 4198938 h 4397375"/>
              <a:gd name="connsiteX27804" fmla="*/ 11418806 w 12191954"/>
              <a:gd name="connsiteY27804" fmla="*/ 4201584 h 4397375"/>
              <a:gd name="connsiteX27805" fmla="*/ 11415101 w 12191954"/>
              <a:gd name="connsiteY27805" fmla="*/ 4205817 h 4397375"/>
              <a:gd name="connsiteX27806" fmla="*/ 11411926 w 12191954"/>
              <a:gd name="connsiteY27806" fmla="*/ 4210579 h 4397375"/>
              <a:gd name="connsiteX27807" fmla="*/ 11409280 w 12191954"/>
              <a:gd name="connsiteY27807" fmla="*/ 4215871 h 4397375"/>
              <a:gd name="connsiteX27808" fmla="*/ 11404518 w 12191954"/>
              <a:gd name="connsiteY27808" fmla="*/ 4212167 h 4397375"/>
              <a:gd name="connsiteX27809" fmla="*/ 11399755 w 12191954"/>
              <a:gd name="connsiteY27809" fmla="*/ 4209521 h 4397375"/>
              <a:gd name="connsiteX27810" fmla="*/ 11394992 w 12191954"/>
              <a:gd name="connsiteY27810" fmla="*/ 4206875 h 4397375"/>
              <a:gd name="connsiteX27811" fmla="*/ 11390229 w 12191954"/>
              <a:gd name="connsiteY27811" fmla="*/ 4205817 h 4397375"/>
              <a:gd name="connsiteX27812" fmla="*/ 11385996 w 12191954"/>
              <a:gd name="connsiteY27812" fmla="*/ 4204759 h 4397375"/>
              <a:gd name="connsiteX27813" fmla="*/ 11381233 w 12191954"/>
              <a:gd name="connsiteY27813" fmla="*/ 4204759 h 4397375"/>
              <a:gd name="connsiteX27814" fmla="*/ 11376471 w 12191954"/>
              <a:gd name="connsiteY27814" fmla="*/ 4204759 h 4397375"/>
              <a:gd name="connsiteX27815" fmla="*/ 11372237 w 12191954"/>
              <a:gd name="connsiteY27815" fmla="*/ 4205817 h 4397375"/>
              <a:gd name="connsiteX27816" fmla="*/ 11368533 w 12191954"/>
              <a:gd name="connsiteY27816" fmla="*/ 4206875 h 4397375"/>
              <a:gd name="connsiteX27817" fmla="*/ 11364299 w 12191954"/>
              <a:gd name="connsiteY27817" fmla="*/ 4207934 h 4397375"/>
              <a:gd name="connsiteX27818" fmla="*/ 11360066 w 12191954"/>
              <a:gd name="connsiteY27818" fmla="*/ 4210579 h 4397375"/>
              <a:gd name="connsiteX27819" fmla="*/ 11355832 w 12191954"/>
              <a:gd name="connsiteY27819" fmla="*/ 4212696 h 4397375"/>
              <a:gd name="connsiteX27820" fmla="*/ 11347365 w 12191954"/>
              <a:gd name="connsiteY27820" fmla="*/ 4219046 h 4397375"/>
              <a:gd name="connsiteX27821" fmla="*/ 11339956 w 12191954"/>
              <a:gd name="connsiteY27821" fmla="*/ 4225925 h 4397375"/>
              <a:gd name="connsiteX27822" fmla="*/ 11332018 w 12191954"/>
              <a:gd name="connsiteY27822" fmla="*/ 4233334 h 4397375"/>
              <a:gd name="connsiteX27823" fmla="*/ 11325139 w 12191954"/>
              <a:gd name="connsiteY27823" fmla="*/ 4240742 h 4397375"/>
              <a:gd name="connsiteX27824" fmla="*/ 11310851 w 12191954"/>
              <a:gd name="connsiteY27824" fmla="*/ 4256617 h 4397375"/>
              <a:gd name="connsiteX27825" fmla="*/ 11303442 w 12191954"/>
              <a:gd name="connsiteY27825" fmla="*/ 4264025 h 4397375"/>
              <a:gd name="connsiteX27826" fmla="*/ 11297092 w 12191954"/>
              <a:gd name="connsiteY27826" fmla="*/ 4269846 h 4397375"/>
              <a:gd name="connsiteX27827" fmla="*/ 11290212 w 12191954"/>
              <a:gd name="connsiteY27827" fmla="*/ 4275138 h 4397375"/>
              <a:gd name="connsiteX27828" fmla="*/ 11287037 w 12191954"/>
              <a:gd name="connsiteY27828" fmla="*/ 4276725 h 4397375"/>
              <a:gd name="connsiteX27829" fmla="*/ 11283333 w 12191954"/>
              <a:gd name="connsiteY27829" fmla="*/ 4278842 h 4397375"/>
              <a:gd name="connsiteX27830" fmla="*/ 11273807 w 12191954"/>
              <a:gd name="connsiteY27830" fmla="*/ 4282546 h 4397375"/>
              <a:gd name="connsiteX27831" fmla="*/ 11264282 w 12191954"/>
              <a:gd name="connsiteY27831" fmla="*/ 4285192 h 4397375"/>
              <a:gd name="connsiteX27832" fmla="*/ 11255286 w 12191954"/>
              <a:gd name="connsiteY27832" fmla="*/ 4287838 h 4397375"/>
              <a:gd name="connsiteX27833" fmla="*/ 11246289 w 12191954"/>
              <a:gd name="connsiteY27833" fmla="*/ 4288896 h 4397375"/>
              <a:gd name="connsiteX27834" fmla="*/ 11236764 w 12191954"/>
              <a:gd name="connsiteY27834" fmla="*/ 4289954 h 4397375"/>
              <a:gd name="connsiteX27835" fmla="*/ 11227768 w 12191954"/>
              <a:gd name="connsiteY27835" fmla="*/ 4289954 h 4397375"/>
              <a:gd name="connsiteX27836" fmla="*/ 11218772 w 12191954"/>
              <a:gd name="connsiteY27836" fmla="*/ 4289425 h 4397375"/>
              <a:gd name="connsiteX27837" fmla="*/ 11209775 w 12191954"/>
              <a:gd name="connsiteY27837" fmla="*/ 4288896 h 4397375"/>
              <a:gd name="connsiteX27838" fmla="*/ 11201308 w 12191954"/>
              <a:gd name="connsiteY27838" fmla="*/ 4287309 h 4397375"/>
              <a:gd name="connsiteX27839" fmla="*/ 11191783 w 12191954"/>
              <a:gd name="connsiteY27839" fmla="*/ 4285192 h 4397375"/>
              <a:gd name="connsiteX27840" fmla="*/ 11182257 w 12191954"/>
              <a:gd name="connsiteY27840" fmla="*/ 4282546 h 4397375"/>
              <a:gd name="connsiteX27841" fmla="*/ 11172203 w 12191954"/>
              <a:gd name="connsiteY27841" fmla="*/ 4279371 h 4397375"/>
              <a:gd name="connsiteX27842" fmla="*/ 11151035 w 12191954"/>
              <a:gd name="connsiteY27842" fmla="*/ 4272492 h 4397375"/>
              <a:gd name="connsiteX27843" fmla="*/ 11128809 w 12191954"/>
              <a:gd name="connsiteY27843" fmla="*/ 4262967 h 4397375"/>
              <a:gd name="connsiteX27844" fmla="*/ 11123517 w 12191954"/>
              <a:gd name="connsiteY27844" fmla="*/ 4260850 h 4397375"/>
              <a:gd name="connsiteX27845" fmla="*/ 11117696 w 12191954"/>
              <a:gd name="connsiteY27845" fmla="*/ 4259792 h 4397375"/>
              <a:gd name="connsiteX27846" fmla="*/ 11111346 w 12191954"/>
              <a:gd name="connsiteY27846" fmla="*/ 4259263 h 4397375"/>
              <a:gd name="connsiteX27847" fmla="*/ 11104995 w 12191954"/>
              <a:gd name="connsiteY27847" fmla="*/ 4259792 h 4397375"/>
              <a:gd name="connsiteX27848" fmla="*/ 11099174 w 12191954"/>
              <a:gd name="connsiteY27848" fmla="*/ 4260850 h 4397375"/>
              <a:gd name="connsiteX27849" fmla="*/ 11092295 w 12191954"/>
              <a:gd name="connsiteY27849" fmla="*/ 4261909 h 4397375"/>
              <a:gd name="connsiteX27850" fmla="*/ 11085945 w 12191954"/>
              <a:gd name="connsiteY27850" fmla="*/ 4264554 h 4397375"/>
              <a:gd name="connsiteX27851" fmla="*/ 11079594 w 12191954"/>
              <a:gd name="connsiteY27851" fmla="*/ 4267729 h 4397375"/>
              <a:gd name="connsiteX27852" fmla="*/ 11073773 w 12191954"/>
              <a:gd name="connsiteY27852" fmla="*/ 4271434 h 4397375"/>
              <a:gd name="connsiteX27853" fmla="*/ 11066894 w 12191954"/>
              <a:gd name="connsiteY27853" fmla="*/ 4275667 h 4397375"/>
              <a:gd name="connsiteX27854" fmla="*/ 11061073 w 12191954"/>
              <a:gd name="connsiteY27854" fmla="*/ 4280429 h 4397375"/>
              <a:gd name="connsiteX27855" fmla="*/ 11054722 w 12191954"/>
              <a:gd name="connsiteY27855" fmla="*/ 4285721 h 4397375"/>
              <a:gd name="connsiteX27856" fmla="*/ 11049430 w 12191954"/>
              <a:gd name="connsiteY27856" fmla="*/ 4291542 h 4397375"/>
              <a:gd name="connsiteX27857" fmla="*/ 11043080 w 12191954"/>
              <a:gd name="connsiteY27857" fmla="*/ 4298421 h 4397375"/>
              <a:gd name="connsiteX27858" fmla="*/ 11037788 w 12191954"/>
              <a:gd name="connsiteY27858" fmla="*/ 4305300 h 4397375"/>
              <a:gd name="connsiteX27859" fmla="*/ 11032496 w 12191954"/>
              <a:gd name="connsiteY27859" fmla="*/ 4313238 h 4397375"/>
              <a:gd name="connsiteX27860" fmla="*/ 11028263 w 12191954"/>
              <a:gd name="connsiteY27860" fmla="*/ 4309534 h 4397375"/>
              <a:gd name="connsiteX27861" fmla="*/ 11024558 w 12191954"/>
              <a:gd name="connsiteY27861" fmla="*/ 4305300 h 4397375"/>
              <a:gd name="connsiteX27862" fmla="*/ 11020854 w 12191954"/>
              <a:gd name="connsiteY27862" fmla="*/ 4300009 h 4397375"/>
              <a:gd name="connsiteX27863" fmla="*/ 11017150 w 12191954"/>
              <a:gd name="connsiteY27863" fmla="*/ 4294717 h 4397375"/>
              <a:gd name="connsiteX27864" fmla="*/ 11010799 w 12191954"/>
              <a:gd name="connsiteY27864" fmla="*/ 4284134 h 4397375"/>
              <a:gd name="connsiteX27865" fmla="*/ 11007095 w 12191954"/>
              <a:gd name="connsiteY27865" fmla="*/ 4278842 h 4397375"/>
              <a:gd name="connsiteX27866" fmla="*/ 11003391 w 12191954"/>
              <a:gd name="connsiteY27866" fmla="*/ 4274079 h 4397375"/>
              <a:gd name="connsiteX27867" fmla="*/ 10985398 w 12191954"/>
              <a:gd name="connsiteY27867" fmla="*/ 4289425 h 4397375"/>
              <a:gd name="connsiteX27868" fmla="*/ 10966877 w 12191954"/>
              <a:gd name="connsiteY27868" fmla="*/ 4303713 h 4397375"/>
              <a:gd name="connsiteX27869" fmla="*/ 10948355 w 12191954"/>
              <a:gd name="connsiteY27869" fmla="*/ 4316942 h 4397375"/>
              <a:gd name="connsiteX27870" fmla="*/ 10929833 w 12191954"/>
              <a:gd name="connsiteY27870" fmla="*/ 4328584 h 4397375"/>
              <a:gd name="connsiteX27871" fmla="*/ 10911841 w 12191954"/>
              <a:gd name="connsiteY27871" fmla="*/ 4339167 h 4397375"/>
              <a:gd name="connsiteX27872" fmla="*/ 10892790 w 12191954"/>
              <a:gd name="connsiteY27872" fmla="*/ 4348163 h 4397375"/>
              <a:gd name="connsiteX27873" fmla="*/ 10873739 w 12191954"/>
              <a:gd name="connsiteY27873" fmla="*/ 4356629 h 4397375"/>
              <a:gd name="connsiteX27874" fmla="*/ 10854159 w 12191954"/>
              <a:gd name="connsiteY27874" fmla="*/ 4362979 h 4397375"/>
              <a:gd name="connsiteX27875" fmla="*/ 10844633 w 12191954"/>
              <a:gd name="connsiteY27875" fmla="*/ 4365096 h 4397375"/>
              <a:gd name="connsiteX27876" fmla="*/ 10835108 w 12191954"/>
              <a:gd name="connsiteY27876" fmla="*/ 4367742 h 4397375"/>
              <a:gd name="connsiteX27877" fmla="*/ 10825053 w 12191954"/>
              <a:gd name="connsiteY27877" fmla="*/ 4369329 h 4397375"/>
              <a:gd name="connsiteX27878" fmla="*/ 10815528 w 12191954"/>
              <a:gd name="connsiteY27878" fmla="*/ 4371446 h 4397375"/>
              <a:gd name="connsiteX27879" fmla="*/ 10805473 w 12191954"/>
              <a:gd name="connsiteY27879" fmla="*/ 4372504 h 4397375"/>
              <a:gd name="connsiteX27880" fmla="*/ 10795419 w 12191954"/>
              <a:gd name="connsiteY27880" fmla="*/ 4373034 h 4397375"/>
              <a:gd name="connsiteX27881" fmla="*/ 10785364 w 12191954"/>
              <a:gd name="connsiteY27881" fmla="*/ 4373563 h 4397375"/>
              <a:gd name="connsiteX27882" fmla="*/ 10775309 w 12191954"/>
              <a:gd name="connsiteY27882" fmla="*/ 4373563 h 4397375"/>
              <a:gd name="connsiteX27883" fmla="*/ 10765255 w 12191954"/>
              <a:gd name="connsiteY27883" fmla="*/ 4373563 h 4397375"/>
              <a:gd name="connsiteX27884" fmla="*/ 10755200 w 12191954"/>
              <a:gd name="connsiteY27884" fmla="*/ 4372504 h 4397375"/>
              <a:gd name="connsiteX27885" fmla="*/ 10745146 w 12191954"/>
              <a:gd name="connsiteY27885" fmla="*/ 4371446 h 4397375"/>
              <a:gd name="connsiteX27886" fmla="*/ 10734562 w 12191954"/>
              <a:gd name="connsiteY27886" fmla="*/ 4369859 h 4397375"/>
              <a:gd name="connsiteX27887" fmla="*/ 10724507 w 12191954"/>
              <a:gd name="connsiteY27887" fmla="*/ 4367742 h 4397375"/>
              <a:gd name="connsiteX27888" fmla="*/ 10713394 w 12191954"/>
              <a:gd name="connsiteY27888" fmla="*/ 4365096 h 4397375"/>
              <a:gd name="connsiteX27889" fmla="*/ 10702810 w 12191954"/>
              <a:gd name="connsiteY27889" fmla="*/ 4362450 h 4397375"/>
              <a:gd name="connsiteX27890" fmla="*/ 10692226 w 12191954"/>
              <a:gd name="connsiteY27890" fmla="*/ 4359275 h 4397375"/>
              <a:gd name="connsiteX27891" fmla="*/ 10688522 w 12191954"/>
              <a:gd name="connsiteY27891" fmla="*/ 4364038 h 4397375"/>
              <a:gd name="connsiteX27892" fmla="*/ 10684818 w 12191954"/>
              <a:gd name="connsiteY27892" fmla="*/ 4368271 h 4397375"/>
              <a:gd name="connsiteX27893" fmla="*/ 10676351 w 12191954"/>
              <a:gd name="connsiteY27893" fmla="*/ 4375679 h 4397375"/>
              <a:gd name="connsiteX27894" fmla="*/ 10672117 w 12191954"/>
              <a:gd name="connsiteY27894" fmla="*/ 4379384 h 4397375"/>
              <a:gd name="connsiteX27895" fmla="*/ 10667884 w 12191954"/>
              <a:gd name="connsiteY27895" fmla="*/ 4384146 h 4397375"/>
              <a:gd name="connsiteX27896" fmla="*/ 10665238 w 12191954"/>
              <a:gd name="connsiteY27896" fmla="*/ 4390496 h 4397375"/>
              <a:gd name="connsiteX27897" fmla="*/ 10663650 w 12191954"/>
              <a:gd name="connsiteY27897" fmla="*/ 4393671 h 4397375"/>
              <a:gd name="connsiteX27898" fmla="*/ 10662592 w 12191954"/>
              <a:gd name="connsiteY27898" fmla="*/ 4397375 h 4397375"/>
              <a:gd name="connsiteX27899" fmla="*/ 10650950 w 12191954"/>
              <a:gd name="connsiteY27899" fmla="*/ 4395788 h 4397375"/>
              <a:gd name="connsiteX27900" fmla="*/ 10639307 w 12191954"/>
              <a:gd name="connsiteY27900" fmla="*/ 4394200 h 4397375"/>
              <a:gd name="connsiteX27901" fmla="*/ 10628723 w 12191954"/>
              <a:gd name="connsiteY27901" fmla="*/ 4393671 h 4397375"/>
              <a:gd name="connsiteX27902" fmla="*/ 10618669 w 12191954"/>
              <a:gd name="connsiteY27902" fmla="*/ 4393142 h 4397375"/>
              <a:gd name="connsiteX27903" fmla="*/ 10598560 w 12191954"/>
              <a:gd name="connsiteY27903" fmla="*/ 4392613 h 4397375"/>
              <a:gd name="connsiteX27904" fmla="*/ 10579509 w 12191954"/>
              <a:gd name="connsiteY27904" fmla="*/ 4392613 h 4397375"/>
              <a:gd name="connsiteX27905" fmla="*/ 10569983 w 12191954"/>
              <a:gd name="connsiteY27905" fmla="*/ 4392084 h 4397375"/>
              <a:gd name="connsiteX27906" fmla="*/ 10560458 w 12191954"/>
              <a:gd name="connsiteY27906" fmla="*/ 4391025 h 4397375"/>
              <a:gd name="connsiteX27907" fmla="*/ 10550403 w 12191954"/>
              <a:gd name="connsiteY27907" fmla="*/ 4389438 h 4397375"/>
              <a:gd name="connsiteX27908" fmla="*/ 10540349 w 12191954"/>
              <a:gd name="connsiteY27908" fmla="*/ 4387321 h 4397375"/>
              <a:gd name="connsiteX27909" fmla="*/ 10530294 w 12191954"/>
              <a:gd name="connsiteY27909" fmla="*/ 4384146 h 4397375"/>
              <a:gd name="connsiteX27910" fmla="*/ 10519181 w 12191954"/>
              <a:gd name="connsiteY27910" fmla="*/ 4379913 h 4397375"/>
              <a:gd name="connsiteX27911" fmla="*/ 10508068 w 12191954"/>
              <a:gd name="connsiteY27911" fmla="*/ 4375679 h 4397375"/>
              <a:gd name="connsiteX27912" fmla="*/ 10495367 w 12191954"/>
              <a:gd name="connsiteY27912" fmla="*/ 4368800 h 4397375"/>
              <a:gd name="connsiteX27913" fmla="*/ 10493780 w 12191954"/>
              <a:gd name="connsiteY27913" fmla="*/ 4362450 h 4397375"/>
              <a:gd name="connsiteX27914" fmla="*/ 10491663 w 12191954"/>
              <a:gd name="connsiteY27914" fmla="*/ 4356100 h 4397375"/>
              <a:gd name="connsiteX27915" fmla="*/ 10490605 w 12191954"/>
              <a:gd name="connsiteY27915" fmla="*/ 4349221 h 4397375"/>
              <a:gd name="connsiteX27916" fmla="*/ 10490605 w 12191954"/>
              <a:gd name="connsiteY27916" fmla="*/ 4343400 h 4397375"/>
              <a:gd name="connsiteX27917" fmla="*/ 10490605 w 12191954"/>
              <a:gd name="connsiteY27917" fmla="*/ 4337050 h 4397375"/>
              <a:gd name="connsiteX27918" fmla="*/ 10491663 w 12191954"/>
              <a:gd name="connsiteY27918" fmla="*/ 4330700 h 4397375"/>
              <a:gd name="connsiteX27919" fmla="*/ 10493780 w 12191954"/>
              <a:gd name="connsiteY27919" fmla="*/ 4324350 h 4397375"/>
              <a:gd name="connsiteX27920" fmla="*/ 10495897 w 12191954"/>
              <a:gd name="connsiteY27920" fmla="*/ 4317471 h 4397375"/>
              <a:gd name="connsiteX27921" fmla="*/ 10491663 w 12191954"/>
              <a:gd name="connsiteY27921" fmla="*/ 4318529 h 4397375"/>
              <a:gd name="connsiteX27922" fmla="*/ 10487429 w 12191954"/>
              <a:gd name="connsiteY27922" fmla="*/ 4318529 h 4397375"/>
              <a:gd name="connsiteX27923" fmla="*/ 10484254 w 12191954"/>
              <a:gd name="connsiteY27923" fmla="*/ 4318529 h 4397375"/>
              <a:gd name="connsiteX27924" fmla="*/ 10481079 w 12191954"/>
              <a:gd name="connsiteY27924" fmla="*/ 4317471 h 4397375"/>
              <a:gd name="connsiteX27925" fmla="*/ 10478433 w 12191954"/>
              <a:gd name="connsiteY27925" fmla="*/ 4315354 h 4397375"/>
              <a:gd name="connsiteX27926" fmla="*/ 10475258 w 12191954"/>
              <a:gd name="connsiteY27926" fmla="*/ 4313767 h 4397375"/>
              <a:gd name="connsiteX27927" fmla="*/ 10472612 w 12191954"/>
              <a:gd name="connsiteY27927" fmla="*/ 4310592 h 4397375"/>
              <a:gd name="connsiteX27928" fmla="*/ 10470495 w 12191954"/>
              <a:gd name="connsiteY27928" fmla="*/ 4307946 h 4397375"/>
              <a:gd name="connsiteX27929" fmla="*/ 10465733 w 12191954"/>
              <a:gd name="connsiteY27929" fmla="*/ 4301067 h 4397375"/>
              <a:gd name="connsiteX27930" fmla="*/ 10462028 w 12191954"/>
              <a:gd name="connsiteY27930" fmla="*/ 4293659 h 4397375"/>
              <a:gd name="connsiteX27931" fmla="*/ 10454620 w 12191954"/>
              <a:gd name="connsiteY27931" fmla="*/ 4278313 h 4397375"/>
              <a:gd name="connsiteX27932" fmla="*/ 10446682 w 12191954"/>
              <a:gd name="connsiteY27932" fmla="*/ 4286250 h 4397375"/>
              <a:gd name="connsiteX27933" fmla="*/ 10439802 w 12191954"/>
              <a:gd name="connsiteY27933" fmla="*/ 4294188 h 4397375"/>
              <a:gd name="connsiteX27934" fmla="*/ 10432394 w 12191954"/>
              <a:gd name="connsiteY27934" fmla="*/ 4301067 h 4397375"/>
              <a:gd name="connsiteX27935" fmla="*/ 10425514 w 12191954"/>
              <a:gd name="connsiteY27935" fmla="*/ 4306888 h 4397375"/>
              <a:gd name="connsiteX27936" fmla="*/ 10418105 w 12191954"/>
              <a:gd name="connsiteY27936" fmla="*/ 4312179 h 4397375"/>
              <a:gd name="connsiteX27937" fmla="*/ 10411226 w 12191954"/>
              <a:gd name="connsiteY27937" fmla="*/ 4315884 h 4397375"/>
              <a:gd name="connsiteX27938" fmla="*/ 10403817 w 12191954"/>
              <a:gd name="connsiteY27938" fmla="*/ 4319588 h 4397375"/>
              <a:gd name="connsiteX27939" fmla="*/ 10396938 w 12191954"/>
              <a:gd name="connsiteY27939" fmla="*/ 4322763 h 4397375"/>
              <a:gd name="connsiteX27940" fmla="*/ 10390058 w 12191954"/>
              <a:gd name="connsiteY27940" fmla="*/ 4324350 h 4397375"/>
              <a:gd name="connsiteX27941" fmla="*/ 10382650 w 12191954"/>
              <a:gd name="connsiteY27941" fmla="*/ 4325938 h 4397375"/>
              <a:gd name="connsiteX27942" fmla="*/ 10375770 w 12191954"/>
              <a:gd name="connsiteY27942" fmla="*/ 4327525 h 4397375"/>
              <a:gd name="connsiteX27943" fmla="*/ 10368361 w 12191954"/>
              <a:gd name="connsiteY27943" fmla="*/ 4328054 h 4397375"/>
              <a:gd name="connsiteX27944" fmla="*/ 10362011 w 12191954"/>
              <a:gd name="connsiteY27944" fmla="*/ 4328584 h 4397375"/>
              <a:gd name="connsiteX27945" fmla="*/ 10354602 w 12191954"/>
              <a:gd name="connsiteY27945" fmla="*/ 4328584 h 4397375"/>
              <a:gd name="connsiteX27946" fmla="*/ 10340844 w 12191954"/>
              <a:gd name="connsiteY27946" fmla="*/ 4327525 h 4397375"/>
              <a:gd name="connsiteX27947" fmla="*/ 10327085 w 12191954"/>
              <a:gd name="connsiteY27947" fmla="*/ 4325409 h 4397375"/>
              <a:gd name="connsiteX27948" fmla="*/ 10312796 w 12191954"/>
              <a:gd name="connsiteY27948" fmla="*/ 4323292 h 4397375"/>
              <a:gd name="connsiteX27949" fmla="*/ 10299037 w 12191954"/>
              <a:gd name="connsiteY27949" fmla="*/ 4321704 h 4397375"/>
              <a:gd name="connsiteX27950" fmla="*/ 10284749 w 12191954"/>
              <a:gd name="connsiteY27950" fmla="*/ 4319588 h 4397375"/>
              <a:gd name="connsiteX27951" fmla="*/ 10270461 w 12191954"/>
              <a:gd name="connsiteY27951" fmla="*/ 4319059 h 4397375"/>
              <a:gd name="connsiteX27952" fmla="*/ 10263582 w 12191954"/>
              <a:gd name="connsiteY27952" fmla="*/ 4319059 h 4397375"/>
              <a:gd name="connsiteX27953" fmla="*/ 10256173 w 12191954"/>
              <a:gd name="connsiteY27953" fmla="*/ 4319588 h 4397375"/>
              <a:gd name="connsiteX27954" fmla="*/ 10249293 w 12191954"/>
              <a:gd name="connsiteY27954" fmla="*/ 4320117 h 4397375"/>
              <a:gd name="connsiteX27955" fmla="*/ 10242414 w 12191954"/>
              <a:gd name="connsiteY27955" fmla="*/ 4322234 h 4397375"/>
              <a:gd name="connsiteX27956" fmla="*/ 10234476 w 12191954"/>
              <a:gd name="connsiteY27956" fmla="*/ 4323821 h 4397375"/>
              <a:gd name="connsiteX27957" fmla="*/ 10227597 w 12191954"/>
              <a:gd name="connsiteY27957" fmla="*/ 4325938 h 4397375"/>
              <a:gd name="connsiteX27958" fmla="*/ 10231301 w 12191954"/>
              <a:gd name="connsiteY27958" fmla="*/ 4313238 h 4397375"/>
              <a:gd name="connsiteX27959" fmla="*/ 10235534 w 12191954"/>
              <a:gd name="connsiteY27959" fmla="*/ 4298950 h 4397375"/>
              <a:gd name="connsiteX27960" fmla="*/ 10239768 w 12191954"/>
              <a:gd name="connsiteY27960" fmla="*/ 4285721 h 4397375"/>
              <a:gd name="connsiteX27961" fmla="*/ 10242943 w 12191954"/>
              <a:gd name="connsiteY27961" fmla="*/ 4279900 h 4397375"/>
              <a:gd name="connsiteX27962" fmla="*/ 10245589 w 12191954"/>
              <a:gd name="connsiteY27962" fmla="*/ 4275138 h 4397375"/>
              <a:gd name="connsiteX27963" fmla="*/ 10239768 w 12191954"/>
              <a:gd name="connsiteY27963" fmla="*/ 4265613 h 4397375"/>
              <a:gd name="connsiteX27964" fmla="*/ 10234476 w 12191954"/>
              <a:gd name="connsiteY27964" fmla="*/ 4257146 h 4397375"/>
              <a:gd name="connsiteX27965" fmla="*/ 10228655 w 12191954"/>
              <a:gd name="connsiteY27965" fmla="*/ 4251325 h 4397375"/>
              <a:gd name="connsiteX27966" fmla="*/ 10223363 w 12191954"/>
              <a:gd name="connsiteY27966" fmla="*/ 4246563 h 4397375"/>
              <a:gd name="connsiteX27967" fmla="*/ 10217542 w 12191954"/>
              <a:gd name="connsiteY27967" fmla="*/ 4243388 h 4397375"/>
              <a:gd name="connsiteX27968" fmla="*/ 10211192 w 12191954"/>
              <a:gd name="connsiteY27968" fmla="*/ 4240742 h 4397375"/>
              <a:gd name="connsiteX27969" fmla="*/ 10205900 w 12191954"/>
              <a:gd name="connsiteY27969" fmla="*/ 4239684 h 4397375"/>
              <a:gd name="connsiteX27970" fmla="*/ 10200079 w 12191954"/>
              <a:gd name="connsiteY27970" fmla="*/ 4239684 h 4397375"/>
              <a:gd name="connsiteX27971" fmla="*/ 10194258 w 12191954"/>
              <a:gd name="connsiteY27971" fmla="*/ 4240742 h 4397375"/>
              <a:gd name="connsiteX27972" fmla="*/ 10188436 w 12191954"/>
              <a:gd name="connsiteY27972" fmla="*/ 4242329 h 4397375"/>
              <a:gd name="connsiteX27973" fmla="*/ 10182086 w 12191954"/>
              <a:gd name="connsiteY27973" fmla="*/ 4244975 h 4397375"/>
              <a:gd name="connsiteX27974" fmla="*/ 10176794 w 12191954"/>
              <a:gd name="connsiteY27974" fmla="*/ 4248150 h 4397375"/>
              <a:gd name="connsiteX27975" fmla="*/ 10170973 w 12191954"/>
              <a:gd name="connsiteY27975" fmla="*/ 4251325 h 4397375"/>
              <a:gd name="connsiteX27976" fmla="*/ 10165152 w 12191954"/>
              <a:gd name="connsiteY27976" fmla="*/ 4255029 h 4397375"/>
              <a:gd name="connsiteX27977" fmla="*/ 10152981 w 12191954"/>
              <a:gd name="connsiteY27977" fmla="*/ 4264025 h 4397375"/>
              <a:gd name="connsiteX27978" fmla="*/ 10141868 w 12191954"/>
              <a:gd name="connsiteY27978" fmla="*/ 4273021 h 4397375"/>
              <a:gd name="connsiteX27979" fmla="*/ 10130755 w 12191954"/>
              <a:gd name="connsiteY27979" fmla="*/ 4280959 h 4397375"/>
              <a:gd name="connsiteX27980" fmla="*/ 10124934 w 12191954"/>
              <a:gd name="connsiteY27980" fmla="*/ 4284663 h 4397375"/>
              <a:gd name="connsiteX27981" fmla="*/ 10119642 w 12191954"/>
              <a:gd name="connsiteY27981" fmla="*/ 4288367 h 4397375"/>
              <a:gd name="connsiteX27982" fmla="*/ 10113291 w 12191954"/>
              <a:gd name="connsiteY27982" fmla="*/ 4290484 h 4397375"/>
              <a:gd name="connsiteX27983" fmla="*/ 10107999 w 12191954"/>
              <a:gd name="connsiteY27983" fmla="*/ 4293129 h 4397375"/>
              <a:gd name="connsiteX27984" fmla="*/ 10102708 w 12191954"/>
              <a:gd name="connsiteY27984" fmla="*/ 4294188 h 4397375"/>
              <a:gd name="connsiteX27985" fmla="*/ 10097416 w 12191954"/>
              <a:gd name="connsiteY27985" fmla="*/ 4294717 h 4397375"/>
              <a:gd name="connsiteX27986" fmla="*/ 10092124 w 12191954"/>
              <a:gd name="connsiteY27986" fmla="*/ 4294188 h 4397375"/>
              <a:gd name="connsiteX27987" fmla="*/ 10086832 w 12191954"/>
              <a:gd name="connsiteY27987" fmla="*/ 4292600 h 4397375"/>
              <a:gd name="connsiteX27988" fmla="*/ 10081540 w 12191954"/>
              <a:gd name="connsiteY27988" fmla="*/ 4289425 h 4397375"/>
              <a:gd name="connsiteX27989" fmla="*/ 10076248 w 12191954"/>
              <a:gd name="connsiteY27989" fmla="*/ 4285192 h 4397375"/>
              <a:gd name="connsiteX27990" fmla="*/ 10071485 w 12191954"/>
              <a:gd name="connsiteY27990" fmla="*/ 4279371 h 4397375"/>
              <a:gd name="connsiteX27991" fmla="*/ 10066723 w 12191954"/>
              <a:gd name="connsiteY27991" fmla="*/ 4272492 h 4397375"/>
              <a:gd name="connsiteX27992" fmla="*/ 10062489 w 12191954"/>
              <a:gd name="connsiteY27992" fmla="*/ 4280429 h 4397375"/>
              <a:gd name="connsiteX27993" fmla="*/ 10059314 w 12191954"/>
              <a:gd name="connsiteY27993" fmla="*/ 4289425 h 4397375"/>
              <a:gd name="connsiteX27994" fmla="*/ 10056668 w 12191954"/>
              <a:gd name="connsiteY27994" fmla="*/ 4300009 h 4397375"/>
              <a:gd name="connsiteX27995" fmla="*/ 10054022 w 12191954"/>
              <a:gd name="connsiteY27995" fmla="*/ 4310592 h 4397375"/>
              <a:gd name="connsiteX27996" fmla="*/ 10050847 w 12191954"/>
              <a:gd name="connsiteY27996" fmla="*/ 4305829 h 4397375"/>
              <a:gd name="connsiteX27997" fmla="*/ 10046613 w 12191954"/>
              <a:gd name="connsiteY27997" fmla="*/ 4302125 h 4397375"/>
              <a:gd name="connsiteX27998" fmla="*/ 10044496 w 12191954"/>
              <a:gd name="connsiteY27998" fmla="*/ 4300009 h 4397375"/>
              <a:gd name="connsiteX27999" fmla="*/ 10042380 w 12191954"/>
              <a:gd name="connsiteY27999" fmla="*/ 4298950 h 4397375"/>
              <a:gd name="connsiteX28000" fmla="*/ 10039205 w 12191954"/>
              <a:gd name="connsiteY28000" fmla="*/ 4297892 h 4397375"/>
              <a:gd name="connsiteX28001" fmla="*/ 10036559 w 12191954"/>
              <a:gd name="connsiteY28001" fmla="*/ 4297892 h 4397375"/>
              <a:gd name="connsiteX28002" fmla="*/ 10036559 w 12191954"/>
              <a:gd name="connsiteY28002" fmla="*/ 4286250 h 4397375"/>
              <a:gd name="connsiteX28003" fmla="*/ 10037088 w 12191954"/>
              <a:gd name="connsiteY28003" fmla="*/ 4276196 h 4397375"/>
              <a:gd name="connsiteX28004" fmla="*/ 10038146 w 12191954"/>
              <a:gd name="connsiteY28004" fmla="*/ 4266671 h 4397375"/>
              <a:gd name="connsiteX28005" fmla="*/ 10039205 w 12191954"/>
              <a:gd name="connsiteY28005" fmla="*/ 4258734 h 4397375"/>
              <a:gd name="connsiteX28006" fmla="*/ 10041321 w 12191954"/>
              <a:gd name="connsiteY28006" fmla="*/ 4251325 h 4397375"/>
              <a:gd name="connsiteX28007" fmla="*/ 10043438 w 12191954"/>
              <a:gd name="connsiteY28007" fmla="*/ 4244975 h 4397375"/>
              <a:gd name="connsiteX28008" fmla="*/ 10046084 w 12191954"/>
              <a:gd name="connsiteY28008" fmla="*/ 4239154 h 4397375"/>
              <a:gd name="connsiteX28009" fmla="*/ 10048730 w 12191954"/>
              <a:gd name="connsiteY28009" fmla="*/ 4233863 h 4397375"/>
              <a:gd name="connsiteX28010" fmla="*/ 10054551 w 12191954"/>
              <a:gd name="connsiteY28010" fmla="*/ 4223809 h 4397375"/>
              <a:gd name="connsiteX28011" fmla="*/ 10060901 w 12191954"/>
              <a:gd name="connsiteY28011" fmla="*/ 4214813 h 4397375"/>
              <a:gd name="connsiteX28012" fmla="*/ 10067252 w 12191954"/>
              <a:gd name="connsiteY28012" fmla="*/ 4205288 h 4397375"/>
              <a:gd name="connsiteX28013" fmla="*/ 10070427 w 12191954"/>
              <a:gd name="connsiteY28013" fmla="*/ 4200525 h 4397375"/>
              <a:gd name="connsiteX28014" fmla="*/ 10073073 w 12191954"/>
              <a:gd name="connsiteY28014" fmla="*/ 4195234 h 4397375"/>
              <a:gd name="connsiteX28015" fmla="*/ 10068310 w 12191954"/>
              <a:gd name="connsiteY28015" fmla="*/ 4197350 h 4397375"/>
              <a:gd name="connsiteX28016" fmla="*/ 10063547 w 12191954"/>
              <a:gd name="connsiteY28016" fmla="*/ 4199996 h 4397375"/>
              <a:gd name="connsiteX28017" fmla="*/ 10058785 w 12191954"/>
              <a:gd name="connsiteY28017" fmla="*/ 4201054 h 4397375"/>
              <a:gd name="connsiteX28018" fmla="*/ 10054022 w 12191954"/>
              <a:gd name="connsiteY28018" fmla="*/ 4202113 h 4397375"/>
              <a:gd name="connsiteX28019" fmla="*/ 10043967 w 12191954"/>
              <a:gd name="connsiteY28019" fmla="*/ 4204229 h 4397375"/>
              <a:gd name="connsiteX28020" fmla="*/ 10033913 w 12191954"/>
              <a:gd name="connsiteY28020" fmla="*/ 4204229 h 4397375"/>
              <a:gd name="connsiteX28021" fmla="*/ 10023858 w 12191954"/>
              <a:gd name="connsiteY28021" fmla="*/ 4203171 h 4397375"/>
              <a:gd name="connsiteX28022" fmla="*/ 10013274 w 12191954"/>
              <a:gd name="connsiteY28022" fmla="*/ 4202642 h 4397375"/>
              <a:gd name="connsiteX28023" fmla="*/ 10002690 w 12191954"/>
              <a:gd name="connsiteY28023" fmla="*/ 4201584 h 4397375"/>
              <a:gd name="connsiteX28024" fmla="*/ 9992636 w 12191954"/>
              <a:gd name="connsiteY28024" fmla="*/ 4201584 h 4397375"/>
              <a:gd name="connsiteX28025" fmla="*/ 9982581 w 12191954"/>
              <a:gd name="connsiteY28025" fmla="*/ 4201584 h 4397375"/>
              <a:gd name="connsiteX28026" fmla="*/ 9977289 w 12191954"/>
              <a:gd name="connsiteY28026" fmla="*/ 4202113 h 4397375"/>
              <a:gd name="connsiteX28027" fmla="*/ 9972527 w 12191954"/>
              <a:gd name="connsiteY28027" fmla="*/ 4203171 h 4397375"/>
              <a:gd name="connsiteX28028" fmla="*/ 9967764 w 12191954"/>
              <a:gd name="connsiteY28028" fmla="*/ 4204759 h 4397375"/>
              <a:gd name="connsiteX28029" fmla="*/ 9963001 w 12191954"/>
              <a:gd name="connsiteY28029" fmla="*/ 4206346 h 4397375"/>
              <a:gd name="connsiteX28030" fmla="*/ 9958238 w 12191954"/>
              <a:gd name="connsiteY28030" fmla="*/ 4208992 h 4397375"/>
              <a:gd name="connsiteX28031" fmla="*/ 9954005 w 12191954"/>
              <a:gd name="connsiteY28031" fmla="*/ 4211109 h 4397375"/>
              <a:gd name="connsiteX28032" fmla="*/ 9949242 w 12191954"/>
              <a:gd name="connsiteY28032" fmla="*/ 4214813 h 4397375"/>
              <a:gd name="connsiteX28033" fmla="*/ 9945009 w 12191954"/>
              <a:gd name="connsiteY28033" fmla="*/ 4218517 h 4397375"/>
              <a:gd name="connsiteX28034" fmla="*/ 9940775 w 12191954"/>
              <a:gd name="connsiteY28034" fmla="*/ 4222750 h 4397375"/>
              <a:gd name="connsiteX28035" fmla="*/ 9937600 w 12191954"/>
              <a:gd name="connsiteY28035" fmla="*/ 4228571 h 4397375"/>
              <a:gd name="connsiteX28036" fmla="*/ 9933366 w 12191954"/>
              <a:gd name="connsiteY28036" fmla="*/ 4234392 h 4397375"/>
              <a:gd name="connsiteX28037" fmla="*/ 9929662 w 12191954"/>
              <a:gd name="connsiteY28037" fmla="*/ 4241271 h 4397375"/>
              <a:gd name="connsiteX28038" fmla="*/ 9926487 w 12191954"/>
              <a:gd name="connsiteY28038" fmla="*/ 4249209 h 4397375"/>
              <a:gd name="connsiteX28039" fmla="*/ 9923312 w 12191954"/>
              <a:gd name="connsiteY28039" fmla="*/ 4257146 h 4397375"/>
              <a:gd name="connsiteX28040" fmla="*/ 9887327 w 12191954"/>
              <a:gd name="connsiteY28040" fmla="*/ 4256617 h 4397375"/>
              <a:gd name="connsiteX28041" fmla="*/ 9886798 w 12191954"/>
              <a:gd name="connsiteY28041" fmla="*/ 4248679 h 4397375"/>
              <a:gd name="connsiteX28042" fmla="*/ 9887327 w 12191954"/>
              <a:gd name="connsiteY28042" fmla="*/ 4241800 h 4397375"/>
              <a:gd name="connsiteX28043" fmla="*/ 9888385 w 12191954"/>
              <a:gd name="connsiteY28043" fmla="*/ 4235979 h 4397375"/>
              <a:gd name="connsiteX28044" fmla="*/ 9889444 w 12191954"/>
              <a:gd name="connsiteY28044" fmla="*/ 4231746 h 4397375"/>
              <a:gd name="connsiteX28045" fmla="*/ 9891031 w 12191954"/>
              <a:gd name="connsiteY28045" fmla="*/ 4227513 h 4397375"/>
              <a:gd name="connsiteX28046" fmla="*/ 9893148 w 12191954"/>
              <a:gd name="connsiteY28046" fmla="*/ 4224867 h 4397375"/>
              <a:gd name="connsiteX28047" fmla="*/ 9895265 w 12191954"/>
              <a:gd name="connsiteY28047" fmla="*/ 4222221 h 4397375"/>
              <a:gd name="connsiteX28048" fmla="*/ 9897911 w 12191954"/>
              <a:gd name="connsiteY28048" fmla="*/ 4220104 h 4397375"/>
              <a:gd name="connsiteX28049" fmla="*/ 9902144 w 12191954"/>
              <a:gd name="connsiteY28049" fmla="*/ 4216400 h 4397375"/>
              <a:gd name="connsiteX28050" fmla="*/ 9904790 w 12191954"/>
              <a:gd name="connsiteY28050" fmla="*/ 4214284 h 4397375"/>
              <a:gd name="connsiteX28051" fmla="*/ 9906907 w 12191954"/>
              <a:gd name="connsiteY28051" fmla="*/ 4211109 h 4397375"/>
              <a:gd name="connsiteX28052" fmla="*/ 9909024 w 12191954"/>
              <a:gd name="connsiteY28052" fmla="*/ 4207934 h 4397375"/>
              <a:gd name="connsiteX28053" fmla="*/ 9910082 w 12191954"/>
              <a:gd name="connsiteY28053" fmla="*/ 4204229 h 4397375"/>
              <a:gd name="connsiteX28054" fmla="*/ 9911140 w 12191954"/>
              <a:gd name="connsiteY28054" fmla="*/ 4198938 h 4397375"/>
              <a:gd name="connsiteX28055" fmla="*/ 9911670 w 12191954"/>
              <a:gd name="connsiteY28055" fmla="*/ 4192588 h 4397375"/>
              <a:gd name="connsiteX28056" fmla="*/ 9911670 w 12191954"/>
              <a:gd name="connsiteY28056" fmla="*/ 4185708 h 4397375"/>
              <a:gd name="connsiteX28057" fmla="*/ 9911140 w 12191954"/>
              <a:gd name="connsiteY28057" fmla="*/ 4179358 h 4397375"/>
              <a:gd name="connsiteX28058" fmla="*/ 9910082 w 12191954"/>
              <a:gd name="connsiteY28058" fmla="*/ 4174596 h 4397375"/>
              <a:gd name="connsiteX28059" fmla="*/ 9909024 w 12191954"/>
              <a:gd name="connsiteY28059" fmla="*/ 4170363 h 4397375"/>
              <a:gd name="connsiteX28060" fmla="*/ 9906907 w 12191954"/>
              <a:gd name="connsiteY28060" fmla="*/ 4166658 h 4397375"/>
              <a:gd name="connsiteX28061" fmla="*/ 9904790 w 12191954"/>
              <a:gd name="connsiteY28061" fmla="*/ 4163483 h 4397375"/>
              <a:gd name="connsiteX28062" fmla="*/ 9900557 w 12191954"/>
              <a:gd name="connsiteY28062" fmla="*/ 4158192 h 4397375"/>
              <a:gd name="connsiteX28063" fmla="*/ 9898440 w 12191954"/>
              <a:gd name="connsiteY28063" fmla="*/ 4156075 h 4397375"/>
              <a:gd name="connsiteX28064" fmla="*/ 9896852 w 12191954"/>
              <a:gd name="connsiteY28064" fmla="*/ 4153429 h 4397375"/>
              <a:gd name="connsiteX28065" fmla="*/ 9895794 w 12191954"/>
              <a:gd name="connsiteY28065" fmla="*/ 4150783 h 4397375"/>
              <a:gd name="connsiteX28066" fmla="*/ 9894735 w 12191954"/>
              <a:gd name="connsiteY28066" fmla="*/ 4147608 h 4397375"/>
              <a:gd name="connsiteX28067" fmla="*/ 9894735 w 12191954"/>
              <a:gd name="connsiteY28067" fmla="*/ 4143904 h 4397375"/>
              <a:gd name="connsiteX28068" fmla="*/ 9895794 w 12191954"/>
              <a:gd name="connsiteY28068" fmla="*/ 4139142 h 4397375"/>
              <a:gd name="connsiteX28069" fmla="*/ 9897911 w 12191954"/>
              <a:gd name="connsiteY28069" fmla="*/ 4134379 h 4397375"/>
              <a:gd name="connsiteX28070" fmla="*/ 9900027 w 12191954"/>
              <a:gd name="connsiteY28070" fmla="*/ 4128029 h 4397375"/>
              <a:gd name="connsiteX28071" fmla="*/ 9896852 w 12191954"/>
              <a:gd name="connsiteY28071" fmla="*/ 4123267 h 4397375"/>
              <a:gd name="connsiteX28072" fmla="*/ 9894206 w 12191954"/>
              <a:gd name="connsiteY28072" fmla="*/ 4119563 h 4397375"/>
              <a:gd name="connsiteX28073" fmla="*/ 9890502 w 12191954"/>
              <a:gd name="connsiteY28073" fmla="*/ 4117975 h 4397375"/>
              <a:gd name="connsiteX28074" fmla="*/ 9887327 w 12191954"/>
              <a:gd name="connsiteY28074" fmla="*/ 4116917 h 4397375"/>
              <a:gd name="connsiteX28075" fmla="*/ 9884681 w 12191954"/>
              <a:gd name="connsiteY28075" fmla="*/ 4117446 h 4397375"/>
              <a:gd name="connsiteX28076" fmla="*/ 9881506 w 12191954"/>
              <a:gd name="connsiteY28076" fmla="*/ 4118504 h 4397375"/>
              <a:gd name="connsiteX28077" fmla="*/ 9878860 w 12191954"/>
              <a:gd name="connsiteY28077" fmla="*/ 4121150 h 4397375"/>
              <a:gd name="connsiteX28078" fmla="*/ 9875685 w 12191954"/>
              <a:gd name="connsiteY28078" fmla="*/ 4123796 h 4397375"/>
              <a:gd name="connsiteX28079" fmla="*/ 9872509 w 12191954"/>
              <a:gd name="connsiteY28079" fmla="*/ 4128029 h 4397375"/>
              <a:gd name="connsiteX28080" fmla="*/ 9870393 w 12191954"/>
              <a:gd name="connsiteY28080" fmla="*/ 4132263 h 4397375"/>
              <a:gd name="connsiteX28081" fmla="*/ 9864572 w 12191954"/>
              <a:gd name="connsiteY28081" fmla="*/ 4141788 h 4397375"/>
              <a:gd name="connsiteX28082" fmla="*/ 9853988 w 12191954"/>
              <a:gd name="connsiteY28082" fmla="*/ 4163483 h 4397375"/>
              <a:gd name="connsiteX28083" fmla="*/ 9849225 w 12191954"/>
              <a:gd name="connsiteY28083" fmla="*/ 4174596 h 4397375"/>
              <a:gd name="connsiteX28084" fmla="*/ 9844462 w 12191954"/>
              <a:gd name="connsiteY28084" fmla="*/ 4183063 h 4397375"/>
              <a:gd name="connsiteX28085" fmla="*/ 9841816 w 12191954"/>
              <a:gd name="connsiteY28085" fmla="*/ 4186238 h 4397375"/>
              <a:gd name="connsiteX28086" fmla="*/ 9839170 w 12191954"/>
              <a:gd name="connsiteY28086" fmla="*/ 4189413 h 4397375"/>
              <a:gd name="connsiteX28087" fmla="*/ 9836524 w 12191954"/>
              <a:gd name="connsiteY28087" fmla="*/ 4191000 h 4397375"/>
              <a:gd name="connsiteX28088" fmla="*/ 9834937 w 12191954"/>
              <a:gd name="connsiteY28088" fmla="*/ 4192058 h 4397375"/>
              <a:gd name="connsiteX28089" fmla="*/ 9832291 w 12191954"/>
              <a:gd name="connsiteY28089" fmla="*/ 4192058 h 4397375"/>
              <a:gd name="connsiteX28090" fmla="*/ 9830174 w 12191954"/>
              <a:gd name="connsiteY28090" fmla="*/ 4191000 h 4397375"/>
              <a:gd name="connsiteX28091" fmla="*/ 9827528 w 12191954"/>
              <a:gd name="connsiteY28091" fmla="*/ 4187825 h 4397375"/>
              <a:gd name="connsiteX28092" fmla="*/ 9825411 w 12191954"/>
              <a:gd name="connsiteY28092" fmla="*/ 4184650 h 4397375"/>
              <a:gd name="connsiteX28093" fmla="*/ 9822765 w 12191954"/>
              <a:gd name="connsiteY28093" fmla="*/ 4179358 h 4397375"/>
              <a:gd name="connsiteX28094" fmla="*/ 9821178 w 12191954"/>
              <a:gd name="connsiteY28094" fmla="*/ 4171950 h 4397375"/>
              <a:gd name="connsiteX28095" fmla="*/ 9818532 w 12191954"/>
              <a:gd name="connsiteY28095" fmla="*/ 4162954 h 4397375"/>
              <a:gd name="connsiteX28096" fmla="*/ 9816415 w 12191954"/>
              <a:gd name="connsiteY28096" fmla="*/ 4152371 h 4397375"/>
              <a:gd name="connsiteX28097" fmla="*/ 9812711 w 12191954"/>
              <a:gd name="connsiteY28097" fmla="*/ 4150254 h 4397375"/>
              <a:gd name="connsiteX28098" fmla="*/ 9811123 w 12191954"/>
              <a:gd name="connsiteY28098" fmla="*/ 4149196 h 4397375"/>
              <a:gd name="connsiteX28099" fmla="*/ 9810065 w 12191954"/>
              <a:gd name="connsiteY28099" fmla="*/ 4149196 h 4397375"/>
              <a:gd name="connsiteX28100" fmla="*/ 9808477 w 12191954"/>
              <a:gd name="connsiteY28100" fmla="*/ 4150254 h 4397375"/>
              <a:gd name="connsiteX28101" fmla="*/ 9807948 w 12191954"/>
              <a:gd name="connsiteY28101" fmla="*/ 4150783 h 4397375"/>
              <a:gd name="connsiteX28102" fmla="*/ 9806360 w 12191954"/>
              <a:gd name="connsiteY28102" fmla="*/ 4152900 h 4397375"/>
              <a:gd name="connsiteX28103" fmla="*/ 9805831 w 12191954"/>
              <a:gd name="connsiteY28103" fmla="*/ 4157133 h 4397375"/>
              <a:gd name="connsiteX28104" fmla="*/ 9805302 w 12191954"/>
              <a:gd name="connsiteY28104" fmla="*/ 4161367 h 4397375"/>
              <a:gd name="connsiteX28105" fmla="*/ 9804773 w 12191954"/>
              <a:gd name="connsiteY28105" fmla="*/ 4171950 h 4397375"/>
              <a:gd name="connsiteX28106" fmla="*/ 9803715 w 12191954"/>
              <a:gd name="connsiteY28106" fmla="*/ 4182004 h 4397375"/>
              <a:gd name="connsiteX28107" fmla="*/ 9803185 w 12191954"/>
              <a:gd name="connsiteY28107" fmla="*/ 4186767 h 4397375"/>
              <a:gd name="connsiteX28108" fmla="*/ 9802656 w 12191954"/>
              <a:gd name="connsiteY28108" fmla="*/ 4190471 h 4397375"/>
              <a:gd name="connsiteX28109" fmla="*/ 9801069 w 12191954"/>
              <a:gd name="connsiteY28109" fmla="*/ 4192588 h 4397375"/>
              <a:gd name="connsiteX28110" fmla="*/ 9800539 w 12191954"/>
              <a:gd name="connsiteY28110" fmla="*/ 4194175 h 4397375"/>
              <a:gd name="connsiteX28111" fmla="*/ 9799481 w 12191954"/>
              <a:gd name="connsiteY28111" fmla="*/ 4194175 h 4397375"/>
              <a:gd name="connsiteX28112" fmla="*/ 9797364 w 12191954"/>
              <a:gd name="connsiteY28112" fmla="*/ 4194175 h 4397375"/>
              <a:gd name="connsiteX28113" fmla="*/ 9796306 w 12191954"/>
              <a:gd name="connsiteY28113" fmla="*/ 4193117 h 4397375"/>
              <a:gd name="connsiteX28114" fmla="*/ 9792602 w 12191954"/>
              <a:gd name="connsiteY28114" fmla="*/ 4191000 h 4397375"/>
              <a:gd name="connsiteX28115" fmla="*/ 9788897 w 12191954"/>
              <a:gd name="connsiteY28115" fmla="*/ 4183063 h 4397375"/>
              <a:gd name="connsiteX28116" fmla="*/ 9787310 w 12191954"/>
              <a:gd name="connsiteY28116" fmla="*/ 4176713 h 4397375"/>
              <a:gd name="connsiteX28117" fmla="*/ 9786780 w 12191954"/>
              <a:gd name="connsiteY28117" fmla="*/ 4170892 h 4397375"/>
              <a:gd name="connsiteX28118" fmla="*/ 9787310 w 12191954"/>
              <a:gd name="connsiteY28118" fmla="*/ 4166129 h 4397375"/>
              <a:gd name="connsiteX28119" fmla="*/ 9787839 w 12191954"/>
              <a:gd name="connsiteY28119" fmla="*/ 4161896 h 4397375"/>
              <a:gd name="connsiteX28120" fmla="*/ 9789956 w 12191954"/>
              <a:gd name="connsiteY28120" fmla="*/ 4158192 h 4397375"/>
              <a:gd name="connsiteX28121" fmla="*/ 9794718 w 12191954"/>
              <a:gd name="connsiteY28121" fmla="*/ 4151313 h 4397375"/>
              <a:gd name="connsiteX28122" fmla="*/ 9799481 w 12191954"/>
              <a:gd name="connsiteY28122" fmla="*/ 4143375 h 4397375"/>
              <a:gd name="connsiteX28123" fmla="*/ 9801598 w 12191954"/>
              <a:gd name="connsiteY28123" fmla="*/ 4138613 h 4397375"/>
              <a:gd name="connsiteX28124" fmla="*/ 9803715 w 12191954"/>
              <a:gd name="connsiteY28124" fmla="*/ 4133321 h 4397375"/>
              <a:gd name="connsiteX28125" fmla="*/ 9805302 w 12191954"/>
              <a:gd name="connsiteY28125" fmla="*/ 4127500 h 4397375"/>
              <a:gd name="connsiteX28126" fmla="*/ 9805831 w 12191954"/>
              <a:gd name="connsiteY28126" fmla="*/ 4119563 h 4397375"/>
              <a:gd name="connsiteX28127" fmla="*/ 9805831 w 12191954"/>
              <a:gd name="connsiteY28127" fmla="*/ 4111096 h 4397375"/>
              <a:gd name="connsiteX28128" fmla="*/ 9805302 w 12191954"/>
              <a:gd name="connsiteY28128" fmla="*/ 4101042 h 4397375"/>
              <a:gd name="connsiteX28129" fmla="*/ 9800010 w 12191954"/>
              <a:gd name="connsiteY28129" fmla="*/ 4097867 h 4397375"/>
              <a:gd name="connsiteX28130" fmla="*/ 9795247 w 12191954"/>
              <a:gd name="connsiteY28130" fmla="*/ 4093633 h 4397375"/>
              <a:gd name="connsiteX28131" fmla="*/ 9785722 w 12191954"/>
              <a:gd name="connsiteY28131" fmla="*/ 4085167 h 4397375"/>
              <a:gd name="connsiteX28132" fmla="*/ 9776197 w 12191954"/>
              <a:gd name="connsiteY28132" fmla="*/ 4077229 h 4397375"/>
              <a:gd name="connsiteX28133" fmla="*/ 9767200 w 12191954"/>
              <a:gd name="connsiteY28133" fmla="*/ 4069821 h 4397375"/>
              <a:gd name="connsiteX28134" fmla="*/ 9754500 w 12191954"/>
              <a:gd name="connsiteY28134" fmla="*/ 4086225 h 4397375"/>
              <a:gd name="connsiteX28135" fmla="*/ 9741270 w 12191954"/>
              <a:gd name="connsiteY28135" fmla="*/ 4101042 h 4397375"/>
              <a:gd name="connsiteX28136" fmla="*/ 9728040 w 12191954"/>
              <a:gd name="connsiteY28136" fmla="*/ 4114271 h 4397375"/>
              <a:gd name="connsiteX28137" fmla="*/ 9721161 w 12191954"/>
              <a:gd name="connsiteY28137" fmla="*/ 4120621 h 4397375"/>
              <a:gd name="connsiteX28138" fmla="*/ 9713752 w 12191954"/>
              <a:gd name="connsiteY28138" fmla="*/ 4126442 h 4397375"/>
              <a:gd name="connsiteX28139" fmla="*/ 9707402 w 12191954"/>
              <a:gd name="connsiteY28139" fmla="*/ 4131204 h 4397375"/>
              <a:gd name="connsiteX28140" fmla="*/ 9699464 w 12191954"/>
              <a:gd name="connsiteY28140" fmla="*/ 4135967 h 4397375"/>
              <a:gd name="connsiteX28141" fmla="*/ 9692584 w 12191954"/>
              <a:gd name="connsiteY28141" fmla="*/ 4140729 h 4397375"/>
              <a:gd name="connsiteX28142" fmla="*/ 9685176 w 12191954"/>
              <a:gd name="connsiteY28142" fmla="*/ 4143904 h 4397375"/>
              <a:gd name="connsiteX28143" fmla="*/ 9677767 w 12191954"/>
              <a:gd name="connsiteY28143" fmla="*/ 4147079 h 4397375"/>
              <a:gd name="connsiteX28144" fmla="*/ 9669829 w 12191954"/>
              <a:gd name="connsiteY28144" fmla="*/ 4149196 h 4397375"/>
              <a:gd name="connsiteX28145" fmla="*/ 9662421 w 12191954"/>
              <a:gd name="connsiteY28145" fmla="*/ 4151313 h 4397375"/>
              <a:gd name="connsiteX28146" fmla="*/ 9653953 w 12191954"/>
              <a:gd name="connsiteY28146" fmla="*/ 4152371 h 4397375"/>
              <a:gd name="connsiteX28147" fmla="*/ 9652366 w 12191954"/>
              <a:gd name="connsiteY28147" fmla="*/ 4159779 h 4397375"/>
              <a:gd name="connsiteX28148" fmla="*/ 9649720 w 12191954"/>
              <a:gd name="connsiteY28148" fmla="*/ 4166129 h 4397375"/>
              <a:gd name="connsiteX28149" fmla="*/ 9647074 w 12191954"/>
              <a:gd name="connsiteY28149" fmla="*/ 4171421 h 4397375"/>
              <a:gd name="connsiteX28150" fmla="*/ 9643899 w 12191954"/>
              <a:gd name="connsiteY28150" fmla="*/ 4175654 h 4397375"/>
              <a:gd name="connsiteX28151" fmla="*/ 9640194 w 12191954"/>
              <a:gd name="connsiteY28151" fmla="*/ 4179358 h 4397375"/>
              <a:gd name="connsiteX28152" fmla="*/ 9636490 w 12191954"/>
              <a:gd name="connsiteY28152" fmla="*/ 4182533 h 4397375"/>
              <a:gd name="connsiteX28153" fmla="*/ 9628552 w 12191954"/>
              <a:gd name="connsiteY28153" fmla="*/ 4187825 h 4397375"/>
              <a:gd name="connsiteX28154" fmla="*/ 9620614 w 12191954"/>
              <a:gd name="connsiteY28154" fmla="*/ 4192588 h 4397375"/>
              <a:gd name="connsiteX28155" fmla="*/ 9616381 w 12191954"/>
              <a:gd name="connsiteY28155" fmla="*/ 4195763 h 4397375"/>
              <a:gd name="connsiteX28156" fmla="*/ 9612677 w 12191954"/>
              <a:gd name="connsiteY28156" fmla="*/ 4198938 h 4397375"/>
              <a:gd name="connsiteX28157" fmla="*/ 9608972 w 12191954"/>
              <a:gd name="connsiteY28157" fmla="*/ 4201584 h 4397375"/>
              <a:gd name="connsiteX28158" fmla="*/ 9605268 w 12191954"/>
              <a:gd name="connsiteY28158" fmla="*/ 4205817 h 4397375"/>
              <a:gd name="connsiteX28159" fmla="*/ 9602093 w 12191954"/>
              <a:gd name="connsiteY28159" fmla="*/ 4210579 h 4397375"/>
              <a:gd name="connsiteX28160" fmla="*/ 9599976 w 12191954"/>
              <a:gd name="connsiteY28160" fmla="*/ 4215871 h 4397375"/>
              <a:gd name="connsiteX28161" fmla="*/ 9595213 w 12191954"/>
              <a:gd name="connsiteY28161" fmla="*/ 4212167 h 4397375"/>
              <a:gd name="connsiteX28162" fmla="*/ 9589921 w 12191954"/>
              <a:gd name="connsiteY28162" fmla="*/ 4209521 h 4397375"/>
              <a:gd name="connsiteX28163" fmla="*/ 9585688 w 12191954"/>
              <a:gd name="connsiteY28163" fmla="*/ 4206875 h 4397375"/>
              <a:gd name="connsiteX28164" fmla="*/ 9580925 w 12191954"/>
              <a:gd name="connsiteY28164" fmla="*/ 4205817 h 4397375"/>
              <a:gd name="connsiteX28165" fmla="*/ 9576162 w 12191954"/>
              <a:gd name="connsiteY28165" fmla="*/ 4204759 h 4397375"/>
              <a:gd name="connsiteX28166" fmla="*/ 9571400 w 12191954"/>
              <a:gd name="connsiteY28166" fmla="*/ 4204759 h 4397375"/>
              <a:gd name="connsiteX28167" fmla="*/ 9567166 w 12191954"/>
              <a:gd name="connsiteY28167" fmla="*/ 4204759 h 4397375"/>
              <a:gd name="connsiteX28168" fmla="*/ 9563462 w 12191954"/>
              <a:gd name="connsiteY28168" fmla="*/ 4205817 h 4397375"/>
              <a:gd name="connsiteX28169" fmla="*/ 9558699 w 12191954"/>
              <a:gd name="connsiteY28169" fmla="*/ 4206875 h 4397375"/>
              <a:gd name="connsiteX28170" fmla="*/ 9554466 w 12191954"/>
              <a:gd name="connsiteY28170" fmla="*/ 4207934 h 4397375"/>
              <a:gd name="connsiteX28171" fmla="*/ 9550232 w 12191954"/>
              <a:gd name="connsiteY28171" fmla="*/ 4210579 h 4397375"/>
              <a:gd name="connsiteX28172" fmla="*/ 9545998 w 12191954"/>
              <a:gd name="connsiteY28172" fmla="*/ 4212696 h 4397375"/>
              <a:gd name="connsiteX28173" fmla="*/ 9538061 w 12191954"/>
              <a:gd name="connsiteY28173" fmla="*/ 4219046 h 4397375"/>
              <a:gd name="connsiteX28174" fmla="*/ 9530652 w 12191954"/>
              <a:gd name="connsiteY28174" fmla="*/ 4225925 h 4397375"/>
              <a:gd name="connsiteX28175" fmla="*/ 9522714 w 12191954"/>
              <a:gd name="connsiteY28175" fmla="*/ 4233334 h 4397375"/>
              <a:gd name="connsiteX28176" fmla="*/ 9515305 w 12191954"/>
              <a:gd name="connsiteY28176" fmla="*/ 4240742 h 4397375"/>
              <a:gd name="connsiteX28177" fmla="*/ 9501017 w 12191954"/>
              <a:gd name="connsiteY28177" fmla="*/ 4256617 h 4397375"/>
              <a:gd name="connsiteX28178" fmla="*/ 9494667 w 12191954"/>
              <a:gd name="connsiteY28178" fmla="*/ 4264025 h 4397375"/>
              <a:gd name="connsiteX28179" fmla="*/ 9487258 w 12191954"/>
              <a:gd name="connsiteY28179" fmla="*/ 4269846 h 4397375"/>
              <a:gd name="connsiteX28180" fmla="*/ 9480908 w 12191954"/>
              <a:gd name="connsiteY28180" fmla="*/ 4275138 h 4397375"/>
              <a:gd name="connsiteX28181" fmla="*/ 9477204 w 12191954"/>
              <a:gd name="connsiteY28181" fmla="*/ 4276725 h 4397375"/>
              <a:gd name="connsiteX28182" fmla="*/ 9474028 w 12191954"/>
              <a:gd name="connsiteY28182" fmla="*/ 4278842 h 4397375"/>
              <a:gd name="connsiteX28183" fmla="*/ 9463974 w 12191954"/>
              <a:gd name="connsiteY28183" fmla="*/ 4282546 h 4397375"/>
              <a:gd name="connsiteX28184" fmla="*/ 9454448 w 12191954"/>
              <a:gd name="connsiteY28184" fmla="*/ 4285192 h 4397375"/>
              <a:gd name="connsiteX28185" fmla="*/ 9445452 w 12191954"/>
              <a:gd name="connsiteY28185" fmla="*/ 4287838 h 4397375"/>
              <a:gd name="connsiteX28186" fmla="*/ 9436456 w 12191954"/>
              <a:gd name="connsiteY28186" fmla="*/ 4288896 h 4397375"/>
              <a:gd name="connsiteX28187" fmla="*/ 9427460 w 12191954"/>
              <a:gd name="connsiteY28187" fmla="*/ 4289954 h 4397375"/>
              <a:gd name="connsiteX28188" fmla="*/ 9418463 w 12191954"/>
              <a:gd name="connsiteY28188" fmla="*/ 4289954 h 4397375"/>
              <a:gd name="connsiteX28189" fmla="*/ 9409467 w 12191954"/>
              <a:gd name="connsiteY28189" fmla="*/ 4289425 h 4397375"/>
              <a:gd name="connsiteX28190" fmla="*/ 9399942 w 12191954"/>
              <a:gd name="connsiteY28190" fmla="*/ 4288896 h 4397375"/>
              <a:gd name="connsiteX28191" fmla="*/ 9391475 w 12191954"/>
              <a:gd name="connsiteY28191" fmla="*/ 4287309 h 4397375"/>
              <a:gd name="connsiteX28192" fmla="*/ 9381949 w 12191954"/>
              <a:gd name="connsiteY28192" fmla="*/ 4285192 h 4397375"/>
              <a:gd name="connsiteX28193" fmla="*/ 9372424 w 12191954"/>
              <a:gd name="connsiteY28193" fmla="*/ 4282546 h 4397375"/>
              <a:gd name="connsiteX28194" fmla="*/ 9362898 w 12191954"/>
              <a:gd name="connsiteY28194" fmla="*/ 4279371 h 4397375"/>
              <a:gd name="connsiteX28195" fmla="*/ 9342260 w 12191954"/>
              <a:gd name="connsiteY28195" fmla="*/ 4272492 h 4397375"/>
              <a:gd name="connsiteX28196" fmla="*/ 9318975 w 12191954"/>
              <a:gd name="connsiteY28196" fmla="*/ 4262967 h 4397375"/>
              <a:gd name="connsiteX28197" fmla="*/ 9313684 w 12191954"/>
              <a:gd name="connsiteY28197" fmla="*/ 4260850 h 4397375"/>
              <a:gd name="connsiteX28198" fmla="*/ 9307862 w 12191954"/>
              <a:gd name="connsiteY28198" fmla="*/ 4259792 h 4397375"/>
              <a:gd name="connsiteX28199" fmla="*/ 9301512 w 12191954"/>
              <a:gd name="connsiteY28199" fmla="*/ 4259263 h 4397375"/>
              <a:gd name="connsiteX28200" fmla="*/ 9295691 w 12191954"/>
              <a:gd name="connsiteY28200" fmla="*/ 4259792 h 4397375"/>
              <a:gd name="connsiteX28201" fmla="*/ 9289341 w 12191954"/>
              <a:gd name="connsiteY28201" fmla="*/ 4260850 h 4397375"/>
              <a:gd name="connsiteX28202" fmla="*/ 9282461 w 12191954"/>
              <a:gd name="connsiteY28202" fmla="*/ 4261909 h 4397375"/>
              <a:gd name="connsiteX28203" fmla="*/ 9276640 w 12191954"/>
              <a:gd name="connsiteY28203" fmla="*/ 4264554 h 4397375"/>
              <a:gd name="connsiteX28204" fmla="*/ 9270290 w 12191954"/>
              <a:gd name="connsiteY28204" fmla="*/ 4267729 h 4397375"/>
              <a:gd name="connsiteX28205" fmla="*/ 9263940 w 12191954"/>
              <a:gd name="connsiteY28205" fmla="*/ 4271434 h 4397375"/>
              <a:gd name="connsiteX28206" fmla="*/ 9257060 w 12191954"/>
              <a:gd name="connsiteY28206" fmla="*/ 4275667 h 4397375"/>
              <a:gd name="connsiteX28207" fmla="*/ 9251239 w 12191954"/>
              <a:gd name="connsiteY28207" fmla="*/ 4280429 h 4397375"/>
              <a:gd name="connsiteX28208" fmla="*/ 9245418 w 12191954"/>
              <a:gd name="connsiteY28208" fmla="*/ 4285721 h 4397375"/>
              <a:gd name="connsiteX28209" fmla="*/ 9239597 w 12191954"/>
              <a:gd name="connsiteY28209" fmla="*/ 4291542 h 4397375"/>
              <a:gd name="connsiteX28210" fmla="*/ 9234305 w 12191954"/>
              <a:gd name="connsiteY28210" fmla="*/ 4298421 h 4397375"/>
              <a:gd name="connsiteX28211" fmla="*/ 9227955 w 12191954"/>
              <a:gd name="connsiteY28211" fmla="*/ 4305300 h 4397375"/>
              <a:gd name="connsiteX28212" fmla="*/ 9223192 w 12191954"/>
              <a:gd name="connsiteY28212" fmla="*/ 4313238 h 4397375"/>
              <a:gd name="connsiteX28213" fmla="*/ 9218429 w 12191954"/>
              <a:gd name="connsiteY28213" fmla="*/ 4309534 h 4397375"/>
              <a:gd name="connsiteX28214" fmla="*/ 9215254 w 12191954"/>
              <a:gd name="connsiteY28214" fmla="*/ 4305300 h 4397375"/>
              <a:gd name="connsiteX28215" fmla="*/ 9211550 w 12191954"/>
              <a:gd name="connsiteY28215" fmla="*/ 4300009 h 4397375"/>
              <a:gd name="connsiteX28216" fmla="*/ 9207845 w 12191954"/>
              <a:gd name="connsiteY28216" fmla="*/ 4294717 h 4397375"/>
              <a:gd name="connsiteX28217" fmla="*/ 9200966 w 12191954"/>
              <a:gd name="connsiteY28217" fmla="*/ 4284134 h 4397375"/>
              <a:gd name="connsiteX28218" fmla="*/ 9197262 w 12191954"/>
              <a:gd name="connsiteY28218" fmla="*/ 4278842 h 4397375"/>
              <a:gd name="connsiteX28219" fmla="*/ 9193557 w 12191954"/>
              <a:gd name="connsiteY28219" fmla="*/ 4274079 h 4397375"/>
              <a:gd name="connsiteX28220" fmla="*/ 9175565 w 12191954"/>
              <a:gd name="connsiteY28220" fmla="*/ 4289425 h 4397375"/>
              <a:gd name="connsiteX28221" fmla="*/ 9157572 w 12191954"/>
              <a:gd name="connsiteY28221" fmla="*/ 4303713 h 4397375"/>
              <a:gd name="connsiteX28222" fmla="*/ 9139051 w 12191954"/>
              <a:gd name="connsiteY28222" fmla="*/ 4316942 h 4397375"/>
              <a:gd name="connsiteX28223" fmla="*/ 9120000 w 12191954"/>
              <a:gd name="connsiteY28223" fmla="*/ 4328584 h 4397375"/>
              <a:gd name="connsiteX28224" fmla="*/ 9102007 w 12191954"/>
              <a:gd name="connsiteY28224" fmla="*/ 4339167 h 4397375"/>
              <a:gd name="connsiteX28225" fmla="*/ 9082956 w 12191954"/>
              <a:gd name="connsiteY28225" fmla="*/ 4348163 h 4397375"/>
              <a:gd name="connsiteX28226" fmla="*/ 9063906 w 12191954"/>
              <a:gd name="connsiteY28226" fmla="*/ 4356629 h 4397375"/>
              <a:gd name="connsiteX28227" fmla="*/ 9044854 w 12191954"/>
              <a:gd name="connsiteY28227" fmla="*/ 4362979 h 4397375"/>
              <a:gd name="connsiteX28228" fmla="*/ 9035329 w 12191954"/>
              <a:gd name="connsiteY28228" fmla="*/ 4365096 h 4397375"/>
              <a:gd name="connsiteX28229" fmla="*/ 9025274 w 12191954"/>
              <a:gd name="connsiteY28229" fmla="*/ 4367742 h 4397375"/>
              <a:gd name="connsiteX28230" fmla="*/ 9015749 w 12191954"/>
              <a:gd name="connsiteY28230" fmla="*/ 4369329 h 4397375"/>
              <a:gd name="connsiteX28231" fmla="*/ 9005694 w 12191954"/>
              <a:gd name="connsiteY28231" fmla="*/ 4371446 h 4397375"/>
              <a:gd name="connsiteX28232" fmla="*/ 8995640 w 12191954"/>
              <a:gd name="connsiteY28232" fmla="*/ 4372504 h 4397375"/>
              <a:gd name="connsiteX28233" fmla="*/ 8986114 w 12191954"/>
              <a:gd name="connsiteY28233" fmla="*/ 4373034 h 4397375"/>
              <a:gd name="connsiteX28234" fmla="*/ 8976060 w 12191954"/>
              <a:gd name="connsiteY28234" fmla="*/ 4373563 h 4397375"/>
              <a:gd name="connsiteX28235" fmla="*/ 8966005 w 12191954"/>
              <a:gd name="connsiteY28235" fmla="*/ 4373563 h 4397375"/>
              <a:gd name="connsiteX28236" fmla="*/ 8955950 w 12191954"/>
              <a:gd name="connsiteY28236" fmla="*/ 4373563 h 4397375"/>
              <a:gd name="connsiteX28237" fmla="*/ 8945366 w 12191954"/>
              <a:gd name="connsiteY28237" fmla="*/ 4372504 h 4397375"/>
              <a:gd name="connsiteX28238" fmla="*/ 8935312 w 12191954"/>
              <a:gd name="connsiteY28238" fmla="*/ 4371446 h 4397375"/>
              <a:gd name="connsiteX28239" fmla="*/ 8925258 w 12191954"/>
              <a:gd name="connsiteY28239" fmla="*/ 4369859 h 4397375"/>
              <a:gd name="connsiteX28240" fmla="*/ 8914674 w 12191954"/>
              <a:gd name="connsiteY28240" fmla="*/ 4367742 h 4397375"/>
              <a:gd name="connsiteX28241" fmla="*/ 8904619 w 12191954"/>
              <a:gd name="connsiteY28241" fmla="*/ 4365096 h 4397375"/>
              <a:gd name="connsiteX28242" fmla="*/ 8893506 w 12191954"/>
              <a:gd name="connsiteY28242" fmla="*/ 4362450 h 4397375"/>
              <a:gd name="connsiteX28243" fmla="*/ 8882922 w 12191954"/>
              <a:gd name="connsiteY28243" fmla="*/ 4359275 h 4397375"/>
              <a:gd name="connsiteX28244" fmla="*/ 8879747 w 12191954"/>
              <a:gd name="connsiteY28244" fmla="*/ 4364038 h 4397375"/>
              <a:gd name="connsiteX28245" fmla="*/ 8875514 w 12191954"/>
              <a:gd name="connsiteY28245" fmla="*/ 4368271 h 4397375"/>
              <a:gd name="connsiteX28246" fmla="*/ 8866517 w 12191954"/>
              <a:gd name="connsiteY28246" fmla="*/ 4375679 h 4397375"/>
              <a:gd name="connsiteX28247" fmla="*/ 8862284 w 12191954"/>
              <a:gd name="connsiteY28247" fmla="*/ 4379384 h 4397375"/>
              <a:gd name="connsiteX28248" fmla="*/ 8858579 w 12191954"/>
              <a:gd name="connsiteY28248" fmla="*/ 4384146 h 4397375"/>
              <a:gd name="connsiteX28249" fmla="*/ 8855404 w 12191954"/>
              <a:gd name="connsiteY28249" fmla="*/ 4390496 h 4397375"/>
              <a:gd name="connsiteX28250" fmla="*/ 8853816 w 12191954"/>
              <a:gd name="connsiteY28250" fmla="*/ 4393671 h 4397375"/>
              <a:gd name="connsiteX28251" fmla="*/ 8852758 w 12191954"/>
              <a:gd name="connsiteY28251" fmla="*/ 4397375 h 4397375"/>
              <a:gd name="connsiteX28252" fmla="*/ 8841116 w 12191954"/>
              <a:gd name="connsiteY28252" fmla="*/ 4395788 h 4397375"/>
              <a:gd name="connsiteX28253" fmla="*/ 8829474 w 12191954"/>
              <a:gd name="connsiteY28253" fmla="*/ 4394200 h 4397375"/>
              <a:gd name="connsiteX28254" fmla="*/ 8818890 w 12191954"/>
              <a:gd name="connsiteY28254" fmla="*/ 4393671 h 4397375"/>
              <a:gd name="connsiteX28255" fmla="*/ 8808836 w 12191954"/>
              <a:gd name="connsiteY28255" fmla="*/ 4393142 h 4397375"/>
              <a:gd name="connsiteX28256" fmla="*/ 8789255 w 12191954"/>
              <a:gd name="connsiteY28256" fmla="*/ 4392613 h 4397375"/>
              <a:gd name="connsiteX28257" fmla="*/ 8770204 w 12191954"/>
              <a:gd name="connsiteY28257" fmla="*/ 4392613 h 4397375"/>
              <a:gd name="connsiteX28258" fmla="*/ 8760679 w 12191954"/>
              <a:gd name="connsiteY28258" fmla="*/ 4392084 h 4397375"/>
              <a:gd name="connsiteX28259" fmla="*/ 8750624 w 12191954"/>
              <a:gd name="connsiteY28259" fmla="*/ 4391025 h 4397375"/>
              <a:gd name="connsiteX28260" fmla="*/ 8741099 w 12191954"/>
              <a:gd name="connsiteY28260" fmla="*/ 4389438 h 4397375"/>
              <a:gd name="connsiteX28261" fmla="*/ 8731044 w 12191954"/>
              <a:gd name="connsiteY28261" fmla="*/ 4387321 h 4397375"/>
              <a:gd name="connsiteX28262" fmla="*/ 8720460 w 12191954"/>
              <a:gd name="connsiteY28262" fmla="*/ 4384146 h 4397375"/>
              <a:gd name="connsiteX28263" fmla="*/ 8709876 w 12191954"/>
              <a:gd name="connsiteY28263" fmla="*/ 4379913 h 4397375"/>
              <a:gd name="connsiteX28264" fmla="*/ 8698234 w 12191954"/>
              <a:gd name="connsiteY28264" fmla="*/ 4375679 h 4397375"/>
              <a:gd name="connsiteX28265" fmla="*/ 8686063 w 12191954"/>
              <a:gd name="connsiteY28265" fmla="*/ 4368800 h 4397375"/>
              <a:gd name="connsiteX28266" fmla="*/ 8683946 w 12191954"/>
              <a:gd name="connsiteY28266" fmla="*/ 4362450 h 4397375"/>
              <a:gd name="connsiteX28267" fmla="*/ 8681830 w 12191954"/>
              <a:gd name="connsiteY28267" fmla="*/ 4356100 h 4397375"/>
              <a:gd name="connsiteX28268" fmla="*/ 8681300 w 12191954"/>
              <a:gd name="connsiteY28268" fmla="*/ 4349221 h 4397375"/>
              <a:gd name="connsiteX28269" fmla="*/ 8680771 w 12191954"/>
              <a:gd name="connsiteY28269" fmla="*/ 4343400 h 4397375"/>
              <a:gd name="connsiteX28270" fmla="*/ 8681300 w 12191954"/>
              <a:gd name="connsiteY28270" fmla="*/ 4337050 h 4397375"/>
              <a:gd name="connsiteX28271" fmla="*/ 8682358 w 12191954"/>
              <a:gd name="connsiteY28271" fmla="*/ 4330700 h 4397375"/>
              <a:gd name="connsiteX28272" fmla="*/ 8683946 w 12191954"/>
              <a:gd name="connsiteY28272" fmla="*/ 4324350 h 4397375"/>
              <a:gd name="connsiteX28273" fmla="*/ 8686063 w 12191954"/>
              <a:gd name="connsiteY28273" fmla="*/ 4317471 h 4397375"/>
              <a:gd name="connsiteX28274" fmla="*/ 8681830 w 12191954"/>
              <a:gd name="connsiteY28274" fmla="*/ 4318529 h 4397375"/>
              <a:gd name="connsiteX28275" fmla="*/ 8678654 w 12191954"/>
              <a:gd name="connsiteY28275" fmla="*/ 4318529 h 4397375"/>
              <a:gd name="connsiteX28276" fmla="*/ 8674950 w 12191954"/>
              <a:gd name="connsiteY28276" fmla="*/ 4318529 h 4397375"/>
              <a:gd name="connsiteX28277" fmla="*/ 8671246 w 12191954"/>
              <a:gd name="connsiteY28277" fmla="*/ 4317471 h 4397375"/>
              <a:gd name="connsiteX28278" fmla="*/ 8668600 w 12191954"/>
              <a:gd name="connsiteY28278" fmla="*/ 4315354 h 4397375"/>
              <a:gd name="connsiteX28279" fmla="*/ 8665424 w 12191954"/>
              <a:gd name="connsiteY28279" fmla="*/ 4313767 h 4397375"/>
              <a:gd name="connsiteX28280" fmla="*/ 8662778 w 12191954"/>
              <a:gd name="connsiteY28280" fmla="*/ 4310592 h 4397375"/>
              <a:gd name="connsiteX28281" fmla="*/ 8660662 w 12191954"/>
              <a:gd name="connsiteY28281" fmla="*/ 4307946 h 4397375"/>
              <a:gd name="connsiteX28282" fmla="*/ 8656428 w 12191954"/>
              <a:gd name="connsiteY28282" fmla="*/ 4301067 h 4397375"/>
              <a:gd name="connsiteX28283" fmla="*/ 8652194 w 12191954"/>
              <a:gd name="connsiteY28283" fmla="*/ 4293659 h 4397375"/>
              <a:gd name="connsiteX28284" fmla="*/ 8644786 w 12191954"/>
              <a:gd name="connsiteY28284" fmla="*/ 4278313 h 4397375"/>
              <a:gd name="connsiteX28285" fmla="*/ 8637378 w 12191954"/>
              <a:gd name="connsiteY28285" fmla="*/ 4286250 h 4397375"/>
              <a:gd name="connsiteX28286" fmla="*/ 8630498 w 12191954"/>
              <a:gd name="connsiteY28286" fmla="*/ 4294188 h 4397375"/>
              <a:gd name="connsiteX28287" fmla="*/ 8622560 w 12191954"/>
              <a:gd name="connsiteY28287" fmla="*/ 4301067 h 4397375"/>
              <a:gd name="connsiteX28288" fmla="*/ 8615680 w 12191954"/>
              <a:gd name="connsiteY28288" fmla="*/ 4306888 h 4397375"/>
              <a:gd name="connsiteX28289" fmla="*/ 8608272 w 12191954"/>
              <a:gd name="connsiteY28289" fmla="*/ 4312179 h 4397375"/>
              <a:gd name="connsiteX28290" fmla="*/ 8601392 w 12191954"/>
              <a:gd name="connsiteY28290" fmla="*/ 4315884 h 4397375"/>
              <a:gd name="connsiteX28291" fmla="*/ 8594513 w 12191954"/>
              <a:gd name="connsiteY28291" fmla="*/ 4319588 h 4397375"/>
              <a:gd name="connsiteX28292" fmla="*/ 8587104 w 12191954"/>
              <a:gd name="connsiteY28292" fmla="*/ 4322763 h 4397375"/>
              <a:gd name="connsiteX28293" fmla="*/ 8580224 w 12191954"/>
              <a:gd name="connsiteY28293" fmla="*/ 4324350 h 4397375"/>
              <a:gd name="connsiteX28294" fmla="*/ 8573345 w 12191954"/>
              <a:gd name="connsiteY28294" fmla="*/ 4325938 h 4397375"/>
              <a:gd name="connsiteX28295" fmla="*/ 8566466 w 12191954"/>
              <a:gd name="connsiteY28295" fmla="*/ 4327525 h 4397375"/>
              <a:gd name="connsiteX28296" fmla="*/ 8559057 w 12191954"/>
              <a:gd name="connsiteY28296" fmla="*/ 4328054 h 4397375"/>
              <a:gd name="connsiteX28297" fmla="*/ 8552178 w 12191954"/>
              <a:gd name="connsiteY28297" fmla="*/ 4328584 h 4397375"/>
              <a:gd name="connsiteX28298" fmla="*/ 8545298 w 12191954"/>
              <a:gd name="connsiteY28298" fmla="*/ 4328584 h 4397375"/>
              <a:gd name="connsiteX28299" fmla="*/ 8531539 w 12191954"/>
              <a:gd name="connsiteY28299" fmla="*/ 4327525 h 4397375"/>
              <a:gd name="connsiteX28300" fmla="*/ 8517251 w 12191954"/>
              <a:gd name="connsiteY28300" fmla="*/ 4325409 h 4397375"/>
              <a:gd name="connsiteX28301" fmla="*/ 8503492 w 12191954"/>
              <a:gd name="connsiteY28301" fmla="*/ 4323292 h 4397375"/>
              <a:gd name="connsiteX28302" fmla="*/ 8489204 w 12191954"/>
              <a:gd name="connsiteY28302" fmla="*/ 4321704 h 4397375"/>
              <a:gd name="connsiteX28303" fmla="*/ 8474916 w 12191954"/>
              <a:gd name="connsiteY28303" fmla="*/ 4319588 h 4397375"/>
              <a:gd name="connsiteX28304" fmla="*/ 8460628 w 12191954"/>
              <a:gd name="connsiteY28304" fmla="*/ 4319059 h 4397375"/>
              <a:gd name="connsiteX28305" fmla="*/ 8453748 w 12191954"/>
              <a:gd name="connsiteY28305" fmla="*/ 4319059 h 4397375"/>
              <a:gd name="connsiteX28306" fmla="*/ 8446340 w 12191954"/>
              <a:gd name="connsiteY28306" fmla="*/ 4319588 h 4397375"/>
              <a:gd name="connsiteX28307" fmla="*/ 8439460 w 12191954"/>
              <a:gd name="connsiteY28307" fmla="*/ 4320117 h 4397375"/>
              <a:gd name="connsiteX28308" fmla="*/ 8432580 w 12191954"/>
              <a:gd name="connsiteY28308" fmla="*/ 4322234 h 4397375"/>
              <a:gd name="connsiteX28309" fmla="*/ 8425172 w 12191954"/>
              <a:gd name="connsiteY28309" fmla="*/ 4323821 h 4397375"/>
              <a:gd name="connsiteX28310" fmla="*/ 8417763 w 12191954"/>
              <a:gd name="connsiteY28310" fmla="*/ 4325938 h 4397375"/>
              <a:gd name="connsiteX28311" fmla="*/ 8422526 w 12191954"/>
              <a:gd name="connsiteY28311" fmla="*/ 4313238 h 4397375"/>
              <a:gd name="connsiteX28312" fmla="*/ 8425701 w 12191954"/>
              <a:gd name="connsiteY28312" fmla="*/ 4298950 h 4397375"/>
              <a:gd name="connsiteX28313" fmla="*/ 8430464 w 12191954"/>
              <a:gd name="connsiteY28313" fmla="*/ 4285721 h 4397375"/>
              <a:gd name="connsiteX28314" fmla="*/ 8433110 w 12191954"/>
              <a:gd name="connsiteY28314" fmla="*/ 4279900 h 4397375"/>
              <a:gd name="connsiteX28315" fmla="*/ 8435756 w 12191954"/>
              <a:gd name="connsiteY28315" fmla="*/ 4275138 h 4397375"/>
              <a:gd name="connsiteX28316" fmla="*/ 8430464 w 12191954"/>
              <a:gd name="connsiteY28316" fmla="*/ 4265613 h 4397375"/>
              <a:gd name="connsiteX28317" fmla="*/ 8424642 w 12191954"/>
              <a:gd name="connsiteY28317" fmla="*/ 4257146 h 4397375"/>
              <a:gd name="connsiteX28318" fmla="*/ 8419350 w 12191954"/>
              <a:gd name="connsiteY28318" fmla="*/ 4251325 h 4397375"/>
              <a:gd name="connsiteX28319" fmla="*/ 8413530 w 12191954"/>
              <a:gd name="connsiteY28319" fmla="*/ 4246563 h 4397375"/>
              <a:gd name="connsiteX28320" fmla="*/ 8408238 w 12191954"/>
              <a:gd name="connsiteY28320" fmla="*/ 4243388 h 4397375"/>
              <a:gd name="connsiteX28321" fmla="*/ 8401888 w 12191954"/>
              <a:gd name="connsiteY28321" fmla="*/ 4240742 h 4397375"/>
              <a:gd name="connsiteX28322" fmla="*/ 8396066 w 12191954"/>
              <a:gd name="connsiteY28322" fmla="*/ 4239684 h 4397375"/>
              <a:gd name="connsiteX28323" fmla="*/ 8390245 w 12191954"/>
              <a:gd name="connsiteY28323" fmla="*/ 4239684 h 4397375"/>
              <a:gd name="connsiteX28324" fmla="*/ 8384953 w 12191954"/>
              <a:gd name="connsiteY28324" fmla="*/ 4240742 h 4397375"/>
              <a:gd name="connsiteX28325" fmla="*/ 8379132 w 12191954"/>
              <a:gd name="connsiteY28325" fmla="*/ 4242329 h 4397375"/>
              <a:gd name="connsiteX28326" fmla="*/ 8373311 w 12191954"/>
              <a:gd name="connsiteY28326" fmla="*/ 4244975 h 4397375"/>
              <a:gd name="connsiteX28327" fmla="*/ 8366961 w 12191954"/>
              <a:gd name="connsiteY28327" fmla="*/ 4248150 h 4397375"/>
              <a:gd name="connsiteX28328" fmla="*/ 8361140 w 12191954"/>
              <a:gd name="connsiteY28328" fmla="*/ 4251325 h 4397375"/>
              <a:gd name="connsiteX28329" fmla="*/ 8355319 w 12191954"/>
              <a:gd name="connsiteY28329" fmla="*/ 4255029 h 4397375"/>
              <a:gd name="connsiteX28330" fmla="*/ 8344206 w 12191954"/>
              <a:gd name="connsiteY28330" fmla="*/ 4264025 h 4397375"/>
              <a:gd name="connsiteX28331" fmla="*/ 8332034 w 12191954"/>
              <a:gd name="connsiteY28331" fmla="*/ 4273021 h 4397375"/>
              <a:gd name="connsiteX28332" fmla="*/ 8320921 w 12191954"/>
              <a:gd name="connsiteY28332" fmla="*/ 4280959 h 4397375"/>
              <a:gd name="connsiteX28333" fmla="*/ 8315629 w 12191954"/>
              <a:gd name="connsiteY28333" fmla="*/ 4284663 h 4397375"/>
              <a:gd name="connsiteX28334" fmla="*/ 8309808 w 12191954"/>
              <a:gd name="connsiteY28334" fmla="*/ 4288367 h 4397375"/>
              <a:gd name="connsiteX28335" fmla="*/ 8304516 w 12191954"/>
              <a:gd name="connsiteY28335" fmla="*/ 4290484 h 4397375"/>
              <a:gd name="connsiteX28336" fmla="*/ 8298166 w 12191954"/>
              <a:gd name="connsiteY28336" fmla="*/ 4293129 h 4397375"/>
              <a:gd name="connsiteX28337" fmla="*/ 8292874 w 12191954"/>
              <a:gd name="connsiteY28337" fmla="*/ 4294188 h 4397375"/>
              <a:gd name="connsiteX28338" fmla="*/ 8287582 w 12191954"/>
              <a:gd name="connsiteY28338" fmla="*/ 4294717 h 4397375"/>
              <a:gd name="connsiteX28339" fmla="*/ 8282290 w 12191954"/>
              <a:gd name="connsiteY28339" fmla="*/ 4294188 h 4397375"/>
              <a:gd name="connsiteX28340" fmla="*/ 8276998 w 12191954"/>
              <a:gd name="connsiteY28340" fmla="*/ 4292600 h 4397375"/>
              <a:gd name="connsiteX28341" fmla="*/ 8272236 w 12191954"/>
              <a:gd name="connsiteY28341" fmla="*/ 4289425 h 4397375"/>
              <a:gd name="connsiteX28342" fmla="*/ 8266944 w 12191954"/>
              <a:gd name="connsiteY28342" fmla="*/ 4285192 h 4397375"/>
              <a:gd name="connsiteX28343" fmla="*/ 8262181 w 12191954"/>
              <a:gd name="connsiteY28343" fmla="*/ 4279371 h 4397375"/>
              <a:gd name="connsiteX28344" fmla="*/ 8256889 w 12191954"/>
              <a:gd name="connsiteY28344" fmla="*/ 4272492 h 4397375"/>
              <a:gd name="connsiteX28345" fmla="*/ 8253185 w 12191954"/>
              <a:gd name="connsiteY28345" fmla="*/ 4280429 h 4397375"/>
              <a:gd name="connsiteX28346" fmla="*/ 8249481 w 12191954"/>
              <a:gd name="connsiteY28346" fmla="*/ 4289425 h 4397375"/>
              <a:gd name="connsiteX28347" fmla="*/ 8247364 w 12191954"/>
              <a:gd name="connsiteY28347" fmla="*/ 4300009 h 4397375"/>
              <a:gd name="connsiteX28348" fmla="*/ 8244718 w 12191954"/>
              <a:gd name="connsiteY28348" fmla="*/ 4310592 h 4397375"/>
              <a:gd name="connsiteX28349" fmla="*/ 8241543 w 12191954"/>
              <a:gd name="connsiteY28349" fmla="*/ 4305829 h 4397375"/>
              <a:gd name="connsiteX28350" fmla="*/ 8237309 w 12191954"/>
              <a:gd name="connsiteY28350" fmla="*/ 4302125 h 4397375"/>
              <a:gd name="connsiteX28351" fmla="*/ 8234663 w 12191954"/>
              <a:gd name="connsiteY28351" fmla="*/ 4300009 h 4397375"/>
              <a:gd name="connsiteX28352" fmla="*/ 8232546 w 12191954"/>
              <a:gd name="connsiteY28352" fmla="*/ 4298950 h 4397375"/>
              <a:gd name="connsiteX28353" fmla="*/ 8229900 w 12191954"/>
              <a:gd name="connsiteY28353" fmla="*/ 4297892 h 4397375"/>
              <a:gd name="connsiteX28354" fmla="*/ 8227254 w 12191954"/>
              <a:gd name="connsiteY28354" fmla="*/ 4297892 h 4397375"/>
              <a:gd name="connsiteX28355" fmla="*/ 8227254 w 12191954"/>
              <a:gd name="connsiteY28355" fmla="*/ 4286250 h 4397375"/>
              <a:gd name="connsiteX28356" fmla="*/ 8227784 w 12191954"/>
              <a:gd name="connsiteY28356" fmla="*/ 4276196 h 4397375"/>
              <a:gd name="connsiteX28357" fmla="*/ 8228313 w 12191954"/>
              <a:gd name="connsiteY28357" fmla="*/ 4266671 h 4397375"/>
              <a:gd name="connsiteX28358" fmla="*/ 8229900 w 12191954"/>
              <a:gd name="connsiteY28358" fmla="*/ 4258734 h 4397375"/>
              <a:gd name="connsiteX28359" fmla="*/ 8232017 w 12191954"/>
              <a:gd name="connsiteY28359" fmla="*/ 4251325 h 4397375"/>
              <a:gd name="connsiteX28360" fmla="*/ 8234134 w 12191954"/>
              <a:gd name="connsiteY28360" fmla="*/ 4244975 h 4397375"/>
              <a:gd name="connsiteX28361" fmla="*/ 8236780 w 12191954"/>
              <a:gd name="connsiteY28361" fmla="*/ 4239154 h 4397375"/>
              <a:gd name="connsiteX28362" fmla="*/ 8238897 w 12191954"/>
              <a:gd name="connsiteY28362" fmla="*/ 4233863 h 4397375"/>
              <a:gd name="connsiteX28363" fmla="*/ 8244718 w 12191954"/>
              <a:gd name="connsiteY28363" fmla="*/ 4223809 h 4397375"/>
              <a:gd name="connsiteX28364" fmla="*/ 8251597 w 12191954"/>
              <a:gd name="connsiteY28364" fmla="*/ 4214813 h 4397375"/>
              <a:gd name="connsiteX28365" fmla="*/ 8257418 w 12191954"/>
              <a:gd name="connsiteY28365" fmla="*/ 4205288 h 4397375"/>
              <a:gd name="connsiteX28366" fmla="*/ 8260594 w 12191954"/>
              <a:gd name="connsiteY28366" fmla="*/ 4200525 h 4397375"/>
              <a:gd name="connsiteX28367" fmla="*/ 8263239 w 12191954"/>
              <a:gd name="connsiteY28367" fmla="*/ 4195234 h 4397375"/>
              <a:gd name="connsiteX28368" fmla="*/ 8258477 w 12191954"/>
              <a:gd name="connsiteY28368" fmla="*/ 4197350 h 4397375"/>
              <a:gd name="connsiteX28369" fmla="*/ 8254243 w 12191954"/>
              <a:gd name="connsiteY28369" fmla="*/ 4199996 h 4397375"/>
              <a:gd name="connsiteX28370" fmla="*/ 8249481 w 12191954"/>
              <a:gd name="connsiteY28370" fmla="*/ 4201054 h 4397375"/>
              <a:gd name="connsiteX28371" fmla="*/ 8244189 w 12191954"/>
              <a:gd name="connsiteY28371" fmla="*/ 4202113 h 4397375"/>
              <a:gd name="connsiteX28372" fmla="*/ 8234663 w 12191954"/>
              <a:gd name="connsiteY28372" fmla="*/ 4204229 h 4397375"/>
              <a:gd name="connsiteX28373" fmla="*/ 8224079 w 12191954"/>
              <a:gd name="connsiteY28373" fmla="*/ 4204229 h 4397375"/>
              <a:gd name="connsiteX28374" fmla="*/ 8214025 w 12191954"/>
              <a:gd name="connsiteY28374" fmla="*/ 4203171 h 4397375"/>
              <a:gd name="connsiteX28375" fmla="*/ 8203441 w 12191954"/>
              <a:gd name="connsiteY28375" fmla="*/ 4202642 h 4397375"/>
              <a:gd name="connsiteX28376" fmla="*/ 8193386 w 12191954"/>
              <a:gd name="connsiteY28376" fmla="*/ 4201584 h 4397375"/>
              <a:gd name="connsiteX28377" fmla="*/ 8182802 w 12191954"/>
              <a:gd name="connsiteY28377" fmla="*/ 4201584 h 4397375"/>
              <a:gd name="connsiteX28378" fmla="*/ 8172748 w 12191954"/>
              <a:gd name="connsiteY28378" fmla="*/ 4201584 h 4397375"/>
              <a:gd name="connsiteX28379" fmla="*/ 8167985 w 12191954"/>
              <a:gd name="connsiteY28379" fmla="*/ 4202113 h 4397375"/>
              <a:gd name="connsiteX28380" fmla="*/ 8162693 w 12191954"/>
              <a:gd name="connsiteY28380" fmla="*/ 4203171 h 4397375"/>
              <a:gd name="connsiteX28381" fmla="*/ 8157930 w 12191954"/>
              <a:gd name="connsiteY28381" fmla="*/ 4204759 h 4397375"/>
              <a:gd name="connsiteX28382" fmla="*/ 8153168 w 12191954"/>
              <a:gd name="connsiteY28382" fmla="*/ 4206346 h 4397375"/>
              <a:gd name="connsiteX28383" fmla="*/ 8148934 w 12191954"/>
              <a:gd name="connsiteY28383" fmla="*/ 4208992 h 4397375"/>
              <a:gd name="connsiteX28384" fmla="*/ 8144171 w 12191954"/>
              <a:gd name="connsiteY28384" fmla="*/ 4211109 h 4397375"/>
              <a:gd name="connsiteX28385" fmla="*/ 8139938 w 12191954"/>
              <a:gd name="connsiteY28385" fmla="*/ 4214813 h 4397375"/>
              <a:gd name="connsiteX28386" fmla="*/ 8135704 w 12191954"/>
              <a:gd name="connsiteY28386" fmla="*/ 4218517 h 4397375"/>
              <a:gd name="connsiteX28387" fmla="*/ 8131471 w 12191954"/>
              <a:gd name="connsiteY28387" fmla="*/ 4222750 h 4397375"/>
              <a:gd name="connsiteX28388" fmla="*/ 8127767 w 12191954"/>
              <a:gd name="connsiteY28388" fmla="*/ 4228571 h 4397375"/>
              <a:gd name="connsiteX28389" fmla="*/ 8124062 w 12191954"/>
              <a:gd name="connsiteY28389" fmla="*/ 4234392 h 4397375"/>
              <a:gd name="connsiteX28390" fmla="*/ 8120358 w 12191954"/>
              <a:gd name="connsiteY28390" fmla="*/ 4241271 h 4397375"/>
              <a:gd name="connsiteX28391" fmla="*/ 8116654 w 12191954"/>
              <a:gd name="connsiteY28391" fmla="*/ 4249209 h 4397375"/>
              <a:gd name="connsiteX28392" fmla="*/ 8114008 w 12191954"/>
              <a:gd name="connsiteY28392" fmla="*/ 4257146 h 4397375"/>
              <a:gd name="connsiteX28393" fmla="*/ 8077493 w 12191954"/>
              <a:gd name="connsiteY28393" fmla="*/ 4256617 h 4397375"/>
              <a:gd name="connsiteX28394" fmla="*/ 8077493 w 12191954"/>
              <a:gd name="connsiteY28394" fmla="*/ 4248679 h 4397375"/>
              <a:gd name="connsiteX28395" fmla="*/ 8077493 w 12191954"/>
              <a:gd name="connsiteY28395" fmla="*/ 4241800 h 4397375"/>
              <a:gd name="connsiteX28396" fmla="*/ 8078552 w 12191954"/>
              <a:gd name="connsiteY28396" fmla="*/ 4235979 h 4397375"/>
              <a:gd name="connsiteX28397" fmla="*/ 8080139 w 12191954"/>
              <a:gd name="connsiteY28397" fmla="*/ 4231746 h 4397375"/>
              <a:gd name="connsiteX28398" fmla="*/ 8081198 w 12191954"/>
              <a:gd name="connsiteY28398" fmla="*/ 4227513 h 4397375"/>
              <a:gd name="connsiteX28399" fmla="*/ 8083844 w 12191954"/>
              <a:gd name="connsiteY28399" fmla="*/ 4224867 h 4397375"/>
              <a:gd name="connsiteX28400" fmla="*/ 8085431 w 12191954"/>
              <a:gd name="connsiteY28400" fmla="*/ 4222221 h 4397375"/>
              <a:gd name="connsiteX28401" fmla="*/ 8088077 w 12191954"/>
              <a:gd name="connsiteY28401" fmla="*/ 4220104 h 4397375"/>
              <a:gd name="connsiteX28402" fmla="*/ 8093369 w 12191954"/>
              <a:gd name="connsiteY28402" fmla="*/ 4216400 h 4397375"/>
              <a:gd name="connsiteX28403" fmla="*/ 8094957 w 12191954"/>
              <a:gd name="connsiteY28403" fmla="*/ 4214284 h 4397375"/>
              <a:gd name="connsiteX28404" fmla="*/ 8097073 w 12191954"/>
              <a:gd name="connsiteY28404" fmla="*/ 4211109 h 4397375"/>
              <a:gd name="connsiteX28405" fmla="*/ 8099190 w 12191954"/>
              <a:gd name="connsiteY28405" fmla="*/ 4207934 h 4397375"/>
              <a:gd name="connsiteX28406" fmla="*/ 8100778 w 12191954"/>
              <a:gd name="connsiteY28406" fmla="*/ 4204229 h 4397375"/>
              <a:gd name="connsiteX28407" fmla="*/ 8101307 w 12191954"/>
              <a:gd name="connsiteY28407" fmla="*/ 4198938 h 4397375"/>
              <a:gd name="connsiteX28408" fmla="*/ 8101836 w 12191954"/>
              <a:gd name="connsiteY28408" fmla="*/ 4192588 h 4397375"/>
              <a:gd name="connsiteX28409" fmla="*/ 8102895 w 12191954"/>
              <a:gd name="connsiteY28409" fmla="*/ 4185708 h 4397375"/>
              <a:gd name="connsiteX28410" fmla="*/ 8101836 w 12191954"/>
              <a:gd name="connsiteY28410" fmla="*/ 4179358 h 4397375"/>
              <a:gd name="connsiteX28411" fmla="*/ 8100778 w 12191954"/>
              <a:gd name="connsiteY28411" fmla="*/ 4174596 h 4397375"/>
              <a:gd name="connsiteX28412" fmla="*/ 8099190 w 12191954"/>
              <a:gd name="connsiteY28412" fmla="*/ 4170363 h 4397375"/>
              <a:gd name="connsiteX28413" fmla="*/ 8097073 w 12191954"/>
              <a:gd name="connsiteY28413" fmla="*/ 4166658 h 4397375"/>
              <a:gd name="connsiteX28414" fmla="*/ 8095486 w 12191954"/>
              <a:gd name="connsiteY28414" fmla="*/ 4163483 h 4397375"/>
              <a:gd name="connsiteX28415" fmla="*/ 8090723 w 12191954"/>
              <a:gd name="connsiteY28415" fmla="*/ 4158192 h 4397375"/>
              <a:gd name="connsiteX28416" fmla="*/ 8089136 w 12191954"/>
              <a:gd name="connsiteY28416" fmla="*/ 4156075 h 4397375"/>
              <a:gd name="connsiteX28417" fmla="*/ 8087019 w 12191954"/>
              <a:gd name="connsiteY28417" fmla="*/ 4153429 h 4397375"/>
              <a:gd name="connsiteX28418" fmla="*/ 8085960 w 12191954"/>
              <a:gd name="connsiteY28418" fmla="*/ 4150783 h 4397375"/>
              <a:gd name="connsiteX28419" fmla="*/ 8085431 w 12191954"/>
              <a:gd name="connsiteY28419" fmla="*/ 4147608 h 4397375"/>
              <a:gd name="connsiteX28420" fmla="*/ 8085431 w 12191954"/>
              <a:gd name="connsiteY28420" fmla="*/ 4143904 h 4397375"/>
              <a:gd name="connsiteX28421" fmla="*/ 8085960 w 12191954"/>
              <a:gd name="connsiteY28421" fmla="*/ 4139142 h 4397375"/>
              <a:gd name="connsiteX28422" fmla="*/ 8088077 w 12191954"/>
              <a:gd name="connsiteY28422" fmla="*/ 4134379 h 4397375"/>
              <a:gd name="connsiteX28423" fmla="*/ 8090723 w 12191954"/>
              <a:gd name="connsiteY28423" fmla="*/ 4128029 h 4397375"/>
              <a:gd name="connsiteX28424" fmla="*/ 8087019 w 12191954"/>
              <a:gd name="connsiteY28424" fmla="*/ 4123267 h 4397375"/>
              <a:gd name="connsiteX28425" fmla="*/ 8084373 w 12191954"/>
              <a:gd name="connsiteY28425" fmla="*/ 4119563 h 4397375"/>
              <a:gd name="connsiteX28426" fmla="*/ 8081198 w 12191954"/>
              <a:gd name="connsiteY28426" fmla="*/ 4117975 h 4397375"/>
              <a:gd name="connsiteX28427" fmla="*/ 8078552 w 12191954"/>
              <a:gd name="connsiteY28427" fmla="*/ 4116917 h 4397375"/>
              <a:gd name="connsiteX28428" fmla="*/ 8074847 w 12191954"/>
              <a:gd name="connsiteY28428" fmla="*/ 4117446 h 4397375"/>
              <a:gd name="connsiteX28429" fmla="*/ 8071672 w 12191954"/>
              <a:gd name="connsiteY28429" fmla="*/ 4118504 h 4397375"/>
              <a:gd name="connsiteX28430" fmla="*/ 8069026 w 12191954"/>
              <a:gd name="connsiteY28430" fmla="*/ 4121150 h 4397375"/>
              <a:gd name="connsiteX28431" fmla="*/ 8066380 w 12191954"/>
              <a:gd name="connsiteY28431" fmla="*/ 4123796 h 4397375"/>
              <a:gd name="connsiteX28432" fmla="*/ 8063734 w 12191954"/>
              <a:gd name="connsiteY28432" fmla="*/ 4128029 h 4397375"/>
              <a:gd name="connsiteX28433" fmla="*/ 8060559 w 12191954"/>
              <a:gd name="connsiteY28433" fmla="*/ 4132263 h 4397375"/>
              <a:gd name="connsiteX28434" fmla="*/ 8055267 w 12191954"/>
              <a:gd name="connsiteY28434" fmla="*/ 4141788 h 4397375"/>
              <a:gd name="connsiteX28435" fmla="*/ 8044684 w 12191954"/>
              <a:gd name="connsiteY28435" fmla="*/ 4163483 h 4397375"/>
              <a:gd name="connsiteX28436" fmla="*/ 8039392 w 12191954"/>
              <a:gd name="connsiteY28436" fmla="*/ 4174596 h 4397375"/>
              <a:gd name="connsiteX28437" fmla="*/ 8034629 w 12191954"/>
              <a:gd name="connsiteY28437" fmla="*/ 4183063 h 4397375"/>
              <a:gd name="connsiteX28438" fmla="*/ 8031983 w 12191954"/>
              <a:gd name="connsiteY28438" fmla="*/ 4186238 h 4397375"/>
              <a:gd name="connsiteX28439" fmla="*/ 8029866 w 12191954"/>
              <a:gd name="connsiteY28439" fmla="*/ 4189413 h 4397375"/>
              <a:gd name="connsiteX28440" fmla="*/ 8027220 w 12191954"/>
              <a:gd name="connsiteY28440" fmla="*/ 4191000 h 4397375"/>
              <a:gd name="connsiteX28441" fmla="*/ 8025103 w 12191954"/>
              <a:gd name="connsiteY28441" fmla="*/ 4192058 h 4397375"/>
              <a:gd name="connsiteX28442" fmla="*/ 8022458 w 12191954"/>
              <a:gd name="connsiteY28442" fmla="*/ 4192058 h 4397375"/>
              <a:gd name="connsiteX28443" fmla="*/ 8020341 w 12191954"/>
              <a:gd name="connsiteY28443" fmla="*/ 4191000 h 4397375"/>
              <a:gd name="connsiteX28444" fmla="*/ 8017695 w 12191954"/>
              <a:gd name="connsiteY28444" fmla="*/ 4187825 h 4397375"/>
              <a:gd name="connsiteX28445" fmla="*/ 8016107 w 12191954"/>
              <a:gd name="connsiteY28445" fmla="*/ 4184650 h 4397375"/>
              <a:gd name="connsiteX28446" fmla="*/ 8013461 w 12191954"/>
              <a:gd name="connsiteY28446" fmla="*/ 4179358 h 4397375"/>
              <a:gd name="connsiteX28447" fmla="*/ 8011345 w 12191954"/>
              <a:gd name="connsiteY28447" fmla="*/ 4171950 h 4397375"/>
              <a:gd name="connsiteX28448" fmla="*/ 8009228 w 12191954"/>
              <a:gd name="connsiteY28448" fmla="*/ 4162954 h 4397375"/>
              <a:gd name="connsiteX28449" fmla="*/ 8007111 w 12191954"/>
              <a:gd name="connsiteY28449" fmla="*/ 4152371 h 4397375"/>
              <a:gd name="connsiteX28450" fmla="*/ 8002877 w 12191954"/>
              <a:gd name="connsiteY28450" fmla="*/ 4150254 h 4397375"/>
              <a:gd name="connsiteX28451" fmla="*/ 8001819 w 12191954"/>
              <a:gd name="connsiteY28451" fmla="*/ 4149196 h 4397375"/>
              <a:gd name="connsiteX28452" fmla="*/ 8000761 w 12191954"/>
              <a:gd name="connsiteY28452" fmla="*/ 4149196 h 4397375"/>
              <a:gd name="connsiteX28453" fmla="*/ 7999702 w 12191954"/>
              <a:gd name="connsiteY28453" fmla="*/ 4150254 h 4397375"/>
              <a:gd name="connsiteX28454" fmla="*/ 7998115 w 12191954"/>
              <a:gd name="connsiteY28454" fmla="*/ 4150783 h 4397375"/>
              <a:gd name="connsiteX28455" fmla="*/ 7997056 w 12191954"/>
              <a:gd name="connsiteY28455" fmla="*/ 4152900 h 4397375"/>
              <a:gd name="connsiteX28456" fmla="*/ 7995998 w 12191954"/>
              <a:gd name="connsiteY28456" fmla="*/ 4157133 h 4397375"/>
              <a:gd name="connsiteX28457" fmla="*/ 7995469 w 12191954"/>
              <a:gd name="connsiteY28457" fmla="*/ 4161367 h 4397375"/>
              <a:gd name="connsiteX28458" fmla="*/ 7994940 w 12191954"/>
              <a:gd name="connsiteY28458" fmla="*/ 4171950 h 4397375"/>
              <a:gd name="connsiteX28459" fmla="*/ 7994940 w 12191954"/>
              <a:gd name="connsiteY28459" fmla="*/ 4182004 h 4397375"/>
              <a:gd name="connsiteX28460" fmla="*/ 7993881 w 12191954"/>
              <a:gd name="connsiteY28460" fmla="*/ 4186767 h 4397375"/>
              <a:gd name="connsiteX28461" fmla="*/ 7992823 w 12191954"/>
              <a:gd name="connsiteY28461" fmla="*/ 4190471 h 4397375"/>
              <a:gd name="connsiteX28462" fmla="*/ 7991764 w 12191954"/>
              <a:gd name="connsiteY28462" fmla="*/ 4192588 h 4397375"/>
              <a:gd name="connsiteX28463" fmla="*/ 7990706 w 12191954"/>
              <a:gd name="connsiteY28463" fmla="*/ 4194175 h 4397375"/>
              <a:gd name="connsiteX28464" fmla="*/ 7989648 w 12191954"/>
              <a:gd name="connsiteY28464" fmla="*/ 4194175 h 4397375"/>
              <a:gd name="connsiteX28465" fmla="*/ 7988060 w 12191954"/>
              <a:gd name="connsiteY28465" fmla="*/ 4194175 h 4397375"/>
              <a:gd name="connsiteX28466" fmla="*/ 7986473 w 12191954"/>
              <a:gd name="connsiteY28466" fmla="*/ 4193117 h 4397375"/>
              <a:gd name="connsiteX28467" fmla="*/ 7982768 w 12191954"/>
              <a:gd name="connsiteY28467" fmla="*/ 4191000 h 4397375"/>
              <a:gd name="connsiteX28468" fmla="*/ 7980122 w 12191954"/>
              <a:gd name="connsiteY28468" fmla="*/ 4183063 h 4397375"/>
              <a:gd name="connsiteX28469" fmla="*/ 7978005 w 12191954"/>
              <a:gd name="connsiteY28469" fmla="*/ 4176713 h 4397375"/>
              <a:gd name="connsiteX28470" fmla="*/ 7977476 w 12191954"/>
              <a:gd name="connsiteY28470" fmla="*/ 4170892 h 4397375"/>
              <a:gd name="connsiteX28471" fmla="*/ 7977476 w 12191954"/>
              <a:gd name="connsiteY28471" fmla="*/ 4166129 h 4397375"/>
              <a:gd name="connsiteX28472" fmla="*/ 7978535 w 12191954"/>
              <a:gd name="connsiteY28472" fmla="*/ 4161896 h 4397375"/>
              <a:gd name="connsiteX28473" fmla="*/ 7980651 w 12191954"/>
              <a:gd name="connsiteY28473" fmla="*/ 4158192 h 4397375"/>
              <a:gd name="connsiteX28474" fmla="*/ 7984885 w 12191954"/>
              <a:gd name="connsiteY28474" fmla="*/ 4151313 h 4397375"/>
              <a:gd name="connsiteX28475" fmla="*/ 7990177 w 12191954"/>
              <a:gd name="connsiteY28475" fmla="*/ 4143375 h 4397375"/>
              <a:gd name="connsiteX28476" fmla="*/ 7992294 w 12191954"/>
              <a:gd name="connsiteY28476" fmla="*/ 4138613 h 4397375"/>
              <a:gd name="connsiteX28477" fmla="*/ 7993881 w 12191954"/>
              <a:gd name="connsiteY28477" fmla="*/ 4133321 h 4397375"/>
              <a:gd name="connsiteX28478" fmla="*/ 7995998 w 12191954"/>
              <a:gd name="connsiteY28478" fmla="*/ 4127500 h 4397375"/>
              <a:gd name="connsiteX28479" fmla="*/ 7996527 w 12191954"/>
              <a:gd name="connsiteY28479" fmla="*/ 4119563 h 4397375"/>
              <a:gd name="connsiteX28480" fmla="*/ 7996527 w 12191954"/>
              <a:gd name="connsiteY28480" fmla="*/ 4111096 h 4397375"/>
              <a:gd name="connsiteX28481" fmla="*/ 7995469 w 12191954"/>
              <a:gd name="connsiteY28481" fmla="*/ 4101042 h 4397375"/>
              <a:gd name="connsiteX28482" fmla="*/ 7990177 w 12191954"/>
              <a:gd name="connsiteY28482" fmla="*/ 4097338 h 4397375"/>
              <a:gd name="connsiteX28483" fmla="*/ 7984885 w 12191954"/>
              <a:gd name="connsiteY28483" fmla="*/ 4093104 h 4397375"/>
              <a:gd name="connsiteX28484" fmla="*/ 7973243 w 12191954"/>
              <a:gd name="connsiteY28484" fmla="*/ 4083050 h 4397375"/>
              <a:gd name="connsiteX28485" fmla="*/ 7963188 w 12191954"/>
              <a:gd name="connsiteY28485" fmla="*/ 4073525 h 4397375"/>
              <a:gd name="connsiteX28486" fmla="*/ 7957896 w 12191954"/>
              <a:gd name="connsiteY28486" fmla="*/ 4069292 h 4397375"/>
              <a:gd name="connsiteX28487" fmla="*/ 7953133 w 12191954"/>
              <a:gd name="connsiteY28487" fmla="*/ 4066646 h 4397375"/>
              <a:gd name="connsiteX28488" fmla="*/ 7948371 w 12191954"/>
              <a:gd name="connsiteY28488" fmla="*/ 4064000 h 4397375"/>
              <a:gd name="connsiteX28489" fmla="*/ 7944137 w 12191954"/>
              <a:gd name="connsiteY28489" fmla="*/ 4063471 h 4397375"/>
              <a:gd name="connsiteX28490" fmla="*/ 7942020 w 12191954"/>
              <a:gd name="connsiteY28490" fmla="*/ 4063471 h 4397375"/>
              <a:gd name="connsiteX28491" fmla="*/ 7939375 w 12191954"/>
              <a:gd name="connsiteY28491" fmla="*/ 4064000 h 4397375"/>
              <a:gd name="connsiteX28492" fmla="*/ 7937787 w 12191954"/>
              <a:gd name="connsiteY28492" fmla="*/ 4065058 h 4397375"/>
              <a:gd name="connsiteX28493" fmla="*/ 7936199 w 12191954"/>
              <a:gd name="connsiteY28493" fmla="*/ 4066646 h 4397375"/>
              <a:gd name="connsiteX28494" fmla="*/ 7934083 w 12191954"/>
              <a:gd name="connsiteY28494" fmla="*/ 4068233 h 4397375"/>
              <a:gd name="connsiteX28495" fmla="*/ 7932495 w 12191954"/>
              <a:gd name="connsiteY28495" fmla="*/ 4071408 h 4397375"/>
              <a:gd name="connsiteX28496" fmla="*/ 7928791 w 12191954"/>
              <a:gd name="connsiteY28496" fmla="*/ 4077758 h 4397375"/>
              <a:gd name="connsiteX28497" fmla="*/ 7926145 w 12191954"/>
              <a:gd name="connsiteY28497" fmla="*/ 4087283 h 4397375"/>
              <a:gd name="connsiteX28498" fmla="*/ 7923499 w 12191954"/>
              <a:gd name="connsiteY28498" fmla="*/ 4099454 h 4397375"/>
              <a:gd name="connsiteX28499" fmla="*/ 7921911 w 12191954"/>
              <a:gd name="connsiteY28499" fmla="*/ 4098396 h 4397375"/>
              <a:gd name="connsiteX28500" fmla="*/ 7920853 w 12191954"/>
              <a:gd name="connsiteY28500" fmla="*/ 4096808 h 4397375"/>
              <a:gd name="connsiteX28501" fmla="*/ 7919794 w 12191954"/>
              <a:gd name="connsiteY28501" fmla="*/ 4094163 h 4397375"/>
              <a:gd name="connsiteX28502" fmla="*/ 7919794 w 12191954"/>
              <a:gd name="connsiteY28502" fmla="*/ 4092575 h 4397375"/>
              <a:gd name="connsiteX28503" fmla="*/ 7920853 w 12191954"/>
              <a:gd name="connsiteY28503" fmla="*/ 4089929 h 4397375"/>
              <a:gd name="connsiteX28504" fmla="*/ 7921382 w 12191954"/>
              <a:gd name="connsiteY28504" fmla="*/ 4088342 h 4397375"/>
              <a:gd name="connsiteX28505" fmla="*/ 7922440 w 12191954"/>
              <a:gd name="connsiteY28505" fmla="*/ 4087283 h 4397375"/>
              <a:gd name="connsiteX28506" fmla="*/ 7923499 w 12191954"/>
              <a:gd name="connsiteY28506" fmla="*/ 4086754 h 4397375"/>
              <a:gd name="connsiteX28507" fmla="*/ 7924028 w 12191954"/>
              <a:gd name="connsiteY28507" fmla="*/ 4076700 h 4397375"/>
              <a:gd name="connsiteX28508" fmla="*/ 7924028 w 12191954"/>
              <a:gd name="connsiteY28508" fmla="*/ 4067175 h 4397375"/>
              <a:gd name="connsiteX28509" fmla="*/ 7923499 w 12191954"/>
              <a:gd name="connsiteY28509" fmla="*/ 4058708 h 4397375"/>
              <a:gd name="connsiteX28510" fmla="*/ 7922440 w 12191954"/>
              <a:gd name="connsiteY28510" fmla="*/ 4050771 h 4397375"/>
              <a:gd name="connsiteX28511" fmla="*/ 7921382 w 12191954"/>
              <a:gd name="connsiteY28511" fmla="*/ 4044950 h 4397375"/>
              <a:gd name="connsiteX28512" fmla="*/ 7918736 w 12191954"/>
              <a:gd name="connsiteY28512" fmla="*/ 4040188 h 4397375"/>
              <a:gd name="connsiteX28513" fmla="*/ 7916090 w 12191954"/>
              <a:gd name="connsiteY28513" fmla="*/ 4037013 h 4397375"/>
              <a:gd name="connsiteX28514" fmla="*/ 7913973 w 12191954"/>
              <a:gd name="connsiteY28514" fmla="*/ 4035954 h 4397375"/>
              <a:gd name="connsiteX28515" fmla="*/ 7912386 w 12191954"/>
              <a:gd name="connsiteY28515" fmla="*/ 4034896 h 4397375"/>
              <a:gd name="connsiteX28516" fmla="*/ 7912915 w 12191954"/>
              <a:gd name="connsiteY28516" fmla="*/ 4027488 h 4397375"/>
              <a:gd name="connsiteX28517" fmla="*/ 7914503 w 12191954"/>
              <a:gd name="connsiteY28517" fmla="*/ 4020608 h 4397375"/>
              <a:gd name="connsiteX28518" fmla="*/ 7917149 w 12191954"/>
              <a:gd name="connsiteY28518" fmla="*/ 4015846 h 4397375"/>
              <a:gd name="connsiteX28519" fmla="*/ 7919265 w 12191954"/>
              <a:gd name="connsiteY28519" fmla="*/ 4012671 h 4397375"/>
              <a:gd name="connsiteX28520" fmla="*/ 7922970 w 12191954"/>
              <a:gd name="connsiteY28520" fmla="*/ 4010025 h 4397375"/>
              <a:gd name="connsiteX28521" fmla="*/ 7927203 w 12191954"/>
              <a:gd name="connsiteY28521" fmla="*/ 4008967 h 4397375"/>
              <a:gd name="connsiteX28522" fmla="*/ 7931437 w 12191954"/>
              <a:gd name="connsiteY28522" fmla="*/ 4008967 h 4397375"/>
              <a:gd name="connsiteX28523" fmla="*/ 7936199 w 12191954"/>
              <a:gd name="connsiteY28523" fmla="*/ 4009496 h 4397375"/>
              <a:gd name="connsiteX28524" fmla="*/ 7931966 w 12191954"/>
              <a:gd name="connsiteY28524" fmla="*/ 4008438 h 4397375"/>
              <a:gd name="connsiteX28525" fmla="*/ 7927203 w 12191954"/>
              <a:gd name="connsiteY28525" fmla="*/ 4006321 h 4397375"/>
              <a:gd name="connsiteX28526" fmla="*/ 7917678 w 12191954"/>
              <a:gd name="connsiteY28526" fmla="*/ 4002617 h 4397375"/>
              <a:gd name="connsiteX28527" fmla="*/ 7908152 w 12191954"/>
              <a:gd name="connsiteY28527" fmla="*/ 3996796 h 4397375"/>
              <a:gd name="connsiteX28528" fmla="*/ 7898627 w 12191954"/>
              <a:gd name="connsiteY28528" fmla="*/ 3990975 h 4397375"/>
              <a:gd name="connsiteX28529" fmla="*/ 7879047 w 12191954"/>
              <a:gd name="connsiteY28529" fmla="*/ 3976688 h 4397375"/>
              <a:gd name="connsiteX28530" fmla="*/ 7859467 w 12191954"/>
              <a:gd name="connsiteY28530" fmla="*/ 3963458 h 4397375"/>
              <a:gd name="connsiteX28531" fmla="*/ 7849941 w 12191954"/>
              <a:gd name="connsiteY28531" fmla="*/ 3957108 h 4397375"/>
              <a:gd name="connsiteX28532" fmla="*/ 7840945 w 12191954"/>
              <a:gd name="connsiteY28532" fmla="*/ 3951817 h 4397375"/>
              <a:gd name="connsiteX28533" fmla="*/ 7832478 w 12191954"/>
              <a:gd name="connsiteY28533" fmla="*/ 3948642 h 4397375"/>
              <a:gd name="connsiteX28534" fmla="*/ 7827715 w 12191954"/>
              <a:gd name="connsiteY28534" fmla="*/ 3946525 h 4397375"/>
              <a:gd name="connsiteX28535" fmla="*/ 7823482 w 12191954"/>
              <a:gd name="connsiteY28535" fmla="*/ 3945467 h 4397375"/>
              <a:gd name="connsiteX28536" fmla="*/ 7819248 w 12191954"/>
              <a:gd name="connsiteY28536" fmla="*/ 3944938 h 4397375"/>
              <a:gd name="connsiteX28537" fmla="*/ 7815015 w 12191954"/>
              <a:gd name="connsiteY28537" fmla="*/ 3944938 h 4397375"/>
              <a:gd name="connsiteX28538" fmla="*/ 7810781 w 12191954"/>
              <a:gd name="connsiteY28538" fmla="*/ 3945467 h 4397375"/>
              <a:gd name="connsiteX28539" fmla="*/ 7807606 w 12191954"/>
              <a:gd name="connsiteY28539" fmla="*/ 3945996 h 4397375"/>
              <a:gd name="connsiteX28540" fmla="*/ 7803902 w 12191954"/>
              <a:gd name="connsiteY28540" fmla="*/ 3947583 h 4397375"/>
              <a:gd name="connsiteX28541" fmla="*/ 7800197 w 12191954"/>
              <a:gd name="connsiteY28541" fmla="*/ 3949700 h 4397375"/>
              <a:gd name="connsiteX28542" fmla="*/ 7796493 w 12191954"/>
              <a:gd name="connsiteY28542" fmla="*/ 3952346 h 4397375"/>
              <a:gd name="connsiteX28543" fmla="*/ 7793318 w 12191954"/>
              <a:gd name="connsiteY28543" fmla="*/ 3956050 h 4397375"/>
              <a:gd name="connsiteX28544" fmla="*/ 7792789 w 12191954"/>
              <a:gd name="connsiteY28544" fmla="*/ 3949700 h 4397375"/>
              <a:gd name="connsiteX28545" fmla="*/ 7790672 w 12191954"/>
              <a:gd name="connsiteY28545" fmla="*/ 3944408 h 4397375"/>
              <a:gd name="connsiteX28546" fmla="*/ 7789084 w 12191954"/>
              <a:gd name="connsiteY28546" fmla="*/ 3940704 h 4397375"/>
              <a:gd name="connsiteX28547" fmla="*/ 7785909 w 12191954"/>
              <a:gd name="connsiteY28547" fmla="*/ 3938058 h 4397375"/>
              <a:gd name="connsiteX28548" fmla="*/ 7783263 w 12191954"/>
              <a:gd name="connsiteY28548" fmla="*/ 3936471 h 4397375"/>
              <a:gd name="connsiteX28549" fmla="*/ 7779559 w 12191954"/>
              <a:gd name="connsiteY28549" fmla="*/ 3935413 h 4397375"/>
              <a:gd name="connsiteX28550" fmla="*/ 7773209 w 12191954"/>
              <a:gd name="connsiteY28550" fmla="*/ 3934354 h 4397375"/>
              <a:gd name="connsiteX28551" fmla="*/ 7770033 w 12191954"/>
              <a:gd name="connsiteY28551" fmla="*/ 3933296 h 4397375"/>
              <a:gd name="connsiteX28552" fmla="*/ 7766858 w 12191954"/>
              <a:gd name="connsiteY28552" fmla="*/ 3932238 h 4397375"/>
              <a:gd name="connsiteX28553" fmla="*/ 7764741 w 12191954"/>
              <a:gd name="connsiteY28553" fmla="*/ 3930650 h 4397375"/>
              <a:gd name="connsiteX28554" fmla="*/ 7762625 w 12191954"/>
              <a:gd name="connsiteY28554" fmla="*/ 3927475 h 4397375"/>
              <a:gd name="connsiteX28555" fmla="*/ 7761566 w 12191954"/>
              <a:gd name="connsiteY28555" fmla="*/ 3924300 h 4397375"/>
              <a:gd name="connsiteX28556" fmla="*/ 7761037 w 12191954"/>
              <a:gd name="connsiteY28556" fmla="*/ 3919538 h 4397375"/>
              <a:gd name="connsiteX28557" fmla="*/ 7761566 w 12191954"/>
              <a:gd name="connsiteY28557" fmla="*/ 3912129 h 4397375"/>
              <a:gd name="connsiteX28558" fmla="*/ 7763683 w 12191954"/>
              <a:gd name="connsiteY28558" fmla="*/ 3903663 h 4397375"/>
              <a:gd name="connsiteX28559" fmla="*/ 7759979 w 12191954"/>
              <a:gd name="connsiteY28559" fmla="*/ 3910542 h 4397375"/>
              <a:gd name="connsiteX28560" fmla="*/ 7758391 w 12191954"/>
              <a:gd name="connsiteY28560" fmla="*/ 3913188 h 4397375"/>
              <a:gd name="connsiteX28561" fmla="*/ 7756274 w 12191954"/>
              <a:gd name="connsiteY28561" fmla="*/ 3915304 h 4397375"/>
              <a:gd name="connsiteX28562" fmla="*/ 7754687 w 12191954"/>
              <a:gd name="connsiteY28562" fmla="*/ 3916363 h 4397375"/>
              <a:gd name="connsiteX28563" fmla="*/ 7752570 w 12191954"/>
              <a:gd name="connsiteY28563" fmla="*/ 3916892 h 4397375"/>
              <a:gd name="connsiteX28564" fmla="*/ 7750982 w 12191954"/>
              <a:gd name="connsiteY28564" fmla="*/ 3917421 h 4397375"/>
              <a:gd name="connsiteX28565" fmla="*/ 7749395 w 12191954"/>
              <a:gd name="connsiteY28565" fmla="*/ 3917421 h 4397375"/>
              <a:gd name="connsiteX28566" fmla="*/ 7745161 w 12191954"/>
              <a:gd name="connsiteY28566" fmla="*/ 3916363 h 4397375"/>
              <a:gd name="connsiteX28567" fmla="*/ 7741457 w 12191954"/>
              <a:gd name="connsiteY28567" fmla="*/ 3914775 h 4397375"/>
              <a:gd name="connsiteX28568" fmla="*/ 7737753 w 12191954"/>
              <a:gd name="connsiteY28568" fmla="*/ 3911600 h 4397375"/>
              <a:gd name="connsiteX28569" fmla="*/ 7735107 w 12191954"/>
              <a:gd name="connsiteY28569" fmla="*/ 3908425 h 4397375"/>
              <a:gd name="connsiteX28570" fmla="*/ 7729286 w 12191954"/>
              <a:gd name="connsiteY28570" fmla="*/ 3902604 h 4397375"/>
              <a:gd name="connsiteX28571" fmla="*/ 7726640 w 12191954"/>
              <a:gd name="connsiteY28571" fmla="*/ 3901017 h 4397375"/>
              <a:gd name="connsiteX28572" fmla="*/ 7725052 w 12191954"/>
              <a:gd name="connsiteY28572" fmla="*/ 3900488 h 4397375"/>
              <a:gd name="connsiteX28573" fmla="*/ 7724523 w 12191954"/>
              <a:gd name="connsiteY28573" fmla="*/ 3900488 h 4397375"/>
              <a:gd name="connsiteX28574" fmla="*/ 7722935 w 12191954"/>
              <a:gd name="connsiteY28574" fmla="*/ 3901017 h 4397375"/>
              <a:gd name="connsiteX28575" fmla="*/ 7722406 w 12191954"/>
              <a:gd name="connsiteY28575" fmla="*/ 3903663 h 4397375"/>
              <a:gd name="connsiteX28576" fmla="*/ 7721877 w 12191954"/>
              <a:gd name="connsiteY28576" fmla="*/ 3908425 h 4397375"/>
              <a:gd name="connsiteX28577" fmla="*/ 7721877 w 12191954"/>
              <a:gd name="connsiteY28577" fmla="*/ 3916363 h 4397375"/>
              <a:gd name="connsiteX28578" fmla="*/ 7717643 w 12191954"/>
              <a:gd name="connsiteY28578" fmla="*/ 3911071 h 4397375"/>
              <a:gd name="connsiteX28579" fmla="*/ 7713410 w 12191954"/>
              <a:gd name="connsiteY28579" fmla="*/ 3905779 h 4397375"/>
              <a:gd name="connsiteX28580" fmla="*/ 7704943 w 12191954"/>
              <a:gd name="connsiteY28580" fmla="*/ 3896783 h 4397375"/>
              <a:gd name="connsiteX28581" fmla="*/ 7695417 w 12191954"/>
              <a:gd name="connsiteY28581" fmla="*/ 3889904 h 4397375"/>
              <a:gd name="connsiteX28582" fmla="*/ 7685892 w 12191954"/>
              <a:gd name="connsiteY28582" fmla="*/ 3883554 h 4397375"/>
              <a:gd name="connsiteX28583" fmla="*/ 7675837 w 12191954"/>
              <a:gd name="connsiteY28583" fmla="*/ 3878792 h 4397375"/>
              <a:gd name="connsiteX28584" fmla="*/ 7665783 w 12191954"/>
              <a:gd name="connsiteY28584" fmla="*/ 3875617 h 4397375"/>
              <a:gd name="connsiteX28585" fmla="*/ 7655728 w 12191954"/>
              <a:gd name="connsiteY28585" fmla="*/ 3873500 h 4397375"/>
              <a:gd name="connsiteX28586" fmla="*/ 7646203 w 12191954"/>
              <a:gd name="connsiteY28586" fmla="*/ 3871913 h 4397375"/>
              <a:gd name="connsiteX28587" fmla="*/ 7636148 w 12191954"/>
              <a:gd name="connsiteY28587" fmla="*/ 3871913 h 4397375"/>
              <a:gd name="connsiteX28588" fmla="*/ 7626623 w 12191954"/>
              <a:gd name="connsiteY28588" fmla="*/ 3872442 h 4397375"/>
              <a:gd name="connsiteX28589" fmla="*/ 7617097 w 12191954"/>
              <a:gd name="connsiteY28589" fmla="*/ 3873500 h 4397375"/>
              <a:gd name="connsiteX28590" fmla="*/ 7608101 w 12191954"/>
              <a:gd name="connsiteY28590" fmla="*/ 3875617 h 4397375"/>
              <a:gd name="connsiteX28591" fmla="*/ 7599634 w 12191954"/>
              <a:gd name="connsiteY28591" fmla="*/ 3878263 h 4397375"/>
              <a:gd name="connsiteX28592" fmla="*/ 7592225 w 12191954"/>
              <a:gd name="connsiteY28592" fmla="*/ 3881438 h 4397375"/>
              <a:gd name="connsiteX28593" fmla="*/ 7584816 w 12191954"/>
              <a:gd name="connsiteY28593" fmla="*/ 3884083 h 4397375"/>
              <a:gd name="connsiteX28594" fmla="*/ 7578466 w 12191954"/>
              <a:gd name="connsiteY28594" fmla="*/ 3888317 h 4397375"/>
              <a:gd name="connsiteX28595" fmla="*/ 7576879 w 12191954"/>
              <a:gd name="connsiteY28595" fmla="*/ 3887258 h 4397375"/>
              <a:gd name="connsiteX28596" fmla="*/ 7574762 w 12191954"/>
              <a:gd name="connsiteY28596" fmla="*/ 3886729 h 4397375"/>
              <a:gd name="connsiteX28597" fmla="*/ 7572116 w 12191954"/>
              <a:gd name="connsiteY28597" fmla="*/ 3883025 h 4397375"/>
              <a:gd name="connsiteX28598" fmla="*/ 7569999 w 12191954"/>
              <a:gd name="connsiteY28598" fmla="*/ 3878263 h 4397375"/>
              <a:gd name="connsiteX28599" fmla="*/ 7568412 w 12191954"/>
              <a:gd name="connsiteY28599" fmla="*/ 3872442 h 4397375"/>
              <a:gd name="connsiteX28600" fmla="*/ 7567353 w 12191954"/>
              <a:gd name="connsiteY28600" fmla="*/ 3865563 h 4397375"/>
              <a:gd name="connsiteX28601" fmla="*/ 7566824 w 12191954"/>
              <a:gd name="connsiteY28601" fmla="*/ 3856567 h 4397375"/>
              <a:gd name="connsiteX28602" fmla="*/ 7566824 w 12191954"/>
              <a:gd name="connsiteY28602" fmla="*/ 3847042 h 4397375"/>
              <a:gd name="connsiteX28603" fmla="*/ 7567353 w 12191954"/>
              <a:gd name="connsiteY28603" fmla="*/ 3836988 h 4397375"/>
              <a:gd name="connsiteX28604" fmla="*/ 7562590 w 12191954"/>
              <a:gd name="connsiteY28604" fmla="*/ 3838046 h 4397375"/>
              <a:gd name="connsiteX28605" fmla="*/ 7558357 w 12191954"/>
              <a:gd name="connsiteY28605" fmla="*/ 3839633 h 4397375"/>
              <a:gd name="connsiteX28606" fmla="*/ 7555711 w 12191954"/>
              <a:gd name="connsiteY28606" fmla="*/ 3843338 h 4397375"/>
              <a:gd name="connsiteX28607" fmla="*/ 7553594 w 12191954"/>
              <a:gd name="connsiteY28607" fmla="*/ 3847042 h 4397375"/>
              <a:gd name="connsiteX28608" fmla="*/ 7552536 w 12191954"/>
              <a:gd name="connsiteY28608" fmla="*/ 3851804 h 4397375"/>
              <a:gd name="connsiteX28609" fmla="*/ 7550948 w 12191954"/>
              <a:gd name="connsiteY28609" fmla="*/ 3856567 h 4397375"/>
              <a:gd name="connsiteX28610" fmla="*/ 7549890 w 12191954"/>
              <a:gd name="connsiteY28610" fmla="*/ 3867150 h 4397375"/>
              <a:gd name="connsiteX28611" fmla="*/ 7548831 w 12191954"/>
              <a:gd name="connsiteY28611" fmla="*/ 3877733 h 4397375"/>
              <a:gd name="connsiteX28612" fmla="*/ 7547773 w 12191954"/>
              <a:gd name="connsiteY28612" fmla="*/ 3883025 h 4397375"/>
              <a:gd name="connsiteX28613" fmla="*/ 7545656 w 12191954"/>
              <a:gd name="connsiteY28613" fmla="*/ 3887788 h 4397375"/>
              <a:gd name="connsiteX28614" fmla="*/ 7543540 w 12191954"/>
              <a:gd name="connsiteY28614" fmla="*/ 3892021 h 4397375"/>
              <a:gd name="connsiteX28615" fmla="*/ 7540364 w 12191954"/>
              <a:gd name="connsiteY28615" fmla="*/ 3896254 h 4397375"/>
              <a:gd name="connsiteX28616" fmla="*/ 7536131 w 12191954"/>
              <a:gd name="connsiteY28616" fmla="*/ 3898371 h 4397375"/>
              <a:gd name="connsiteX28617" fmla="*/ 7530839 w 12191954"/>
              <a:gd name="connsiteY28617" fmla="*/ 3901017 h 4397375"/>
              <a:gd name="connsiteX28618" fmla="*/ 7530839 w 12191954"/>
              <a:gd name="connsiteY28618" fmla="*/ 3889904 h 4397375"/>
              <a:gd name="connsiteX28619" fmla="*/ 7529781 w 12191954"/>
              <a:gd name="connsiteY28619" fmla="*/ 3881438 h 4397375"/>
              <a:gd name="connsiteX28620" fmla="*/ 7528722 w 12191954"/>
              <a:gd name="connsiteY28620" fmla="*/ 3875617 h 4397375"/>
              <a:gd name="connsiteX28621" fmla="*/ 7527664 w 12191954"/>
              <a:gd name="connsiteY28621" fmla="*/ 3871383 h 4397375"/>
              <a:gd name="connsiteX28622" fmla="*/ 7526605 w 12191954"/>
              <a:gd name="connsiteY28622" fmla="*/ 3867150 h 4397375"/>
              <a:gd name="connsiteX28623" fmla="*/ 7526605 w 12191954"/>
              <a:gd name="connsiteY28623" fmla="*/ 3862917 h 4397375"/>
              <a:gd name="connsiteX28624" fmla="*/ 7528193 w 12191954"/>
              <a:gd name="connsiteY28624" fmla="*/ 3857096 h 4397375"/>
              <a:gd name="connsiteX28625" fmla="*/ 7530839 w 12191954"/>
              <a:gd name="connsiteY28625" fmla="*/ 3848629 h 4397375"/>
              <a:gd name="connsiteX28626" fmla="*/ 7523960 w 12191954"/>
              <a:gd name="connsiteY28626" fmla="*/ 3848629 h 4397375"/>
              <a:gd name="connsiteX28627" fmla="*/ 7517609 w 12191954"/>
              <a:gd name="connsiteY28627" fmla="*/ 3848100 h 4397375"/>
              <a:gd name="connsiteX28628" fmla="*/ 7504909 w 12191954"/>
              <a:gd name="connsiteY28628" fmla="*/ 3846513 h 4397375"/>
              <a:gd name="connsiteX28629" fmla="*/ 7494325 w 12191954"/>
              <a:gd name="connsiteY28629" fmla="*/ 3843338 h 4397375"/>
              <a:gd name="connsiteX28630" fmla="*/ 7484270 w 12191954"/>
              <a:gd name="connsiteY28630" fmla="*/ 3840692 h 4397375"/>
              <a:gd name="connsiteX28631" fmla="*/ 7473157 w 12191954"/>
              <a:gd name="connsiteY28631" fmla="*/ 3837517 h 4397375"/>
              <a:gd name="connsiteX28632" fmla="*/ 7460986 w 12191954"/>
              <a:gd name="connsiteY28632" fmla="*/ 3835929 h 4397375"/>
              <a:gd name="connsiteX28633" fmla="*/ 7454635 w 12191954"/>
              <a:gd name="connsiteY28633" fmla="*/ 3834871 h 4397375"/>
              <a:gd name="connsiteX28634" fmla="*/ 7446698 w 12191954"/>
              <a:gd name="connsiteY28634" fmla="*/ 3834342 h 4397375"/>
              <a:gd name="connsiteX28635" fmla="*/ 7438760 w 12191954"/>
              <a:gd name="connsiteY28635" fmla="*/ 3834342 h 4397375"/>
              <a:gd name="connsiteX28636" fmla="*/ 7429763 w 12191954"/>
              <a:gd name="connsiteY28636" fmla="*/ 3834871 h 4397375"/>
              <a:gd name="connsiteX28637" fmla="*/ 7429763 w 12191954"/>
              <a:gd name="connsiteY28637" fmla="*/ 3827992 h 4397375"/>
              <a:gd name="connsiteX28638" fmla="*/ 7430293 w 12191954"/>
              <a:gd name="connsiteY28638" fmla="*/ 3822171 h 4397375"/>
              <a:gd name="connsiteX28639" fmla="*/ 7430822 w 12191954"/>
              <a:gd name="connsiteY28639" fmla="*/ 3817938 h 4397375"/>
              <a:gd name="connsiteX28640" fmla="*/ 7431880 w 12191954"/>
              <a:gd name="connsiteY28640" fmla="*/ 3813704 h 4397375"/>
              <a:gd name="connsiteX28641" fmla="*/ 7434526 w 12191954"/>
              <a:gd name="connsiteY28641" fmla="*/ 3806296 h 4397375"/>
              <a:gd name="connsiteX28642" fmla="*/ 7435585 w 12191954"/>
              <a:gd name="connsiteY28642" fmla="*/ 3802063 h 4397375"/>
              <a:gd name="connsiteX28643" fmla="*/ 7436114 w 12191954"/>
              <a:gd name="connsiteY28643" fmla="*/ 3795713 h 4397375"/>
              <a:gd name="connsiteX28644" fmla="*/ 7432939 w 12191954"/>
              <a:gd name="connsiteY28644" fmla="*/ 3794654 h 4397375"/>
              <a:gd name="connsiteX28645" fmla="*/ 7430822 w 12191954"/>
              <a:gd name="connsiteY28645" fmla="*/ 3794125 h 4397375"/>
              <a:gd name="connsiteX28646" fmla="*/ 7428176 w 12191954"/>
              <a:gd name="connsiteY28646" fmla="*/ 3793596 h 4397375"/>
              <a:gd name="connsiteX28647" fmla="*/ 7426059 w 12191954"/>
              <a:gd name="connsiteY28647" fmla="*/ 3794125 h 4397375"/>
              <a:gd name="connsiteX28648" fmla="*/ 7424472 w 12191954"/>
              <a:gd name="connsiteY28648" fmla="*/ 3794654 h 4397375"/>
              <a:gd name="connsiteX28649" fmla="*/ 7422355 w 12191954"/>
              <a:gd name="connsiteY28649" fmla="*/ 3795713 h 4397375"/>
              <a:gd name="connsiteX28650" fmla="*/ 7421296 w 12191954"/>
              <a:gd name="connsiteY28650" fmla="*/ 3797829 h 4397375"/>
              <a:gd name="connsiteX28651" fmla="*/ 7420238 w 12191954"/>
              <a:gd name="connsiteY28651" fmla="*/ 3799946 h 4397375"/>
              <a:gd name="connsiteX28652" fmla="*/ 7419180 w 12191954"/>
              <a:gd name="connsiteY28652" fmla="*/ 3802592 h 4397375"/>
              <a:gd name="connsiteX28653" fmla="*/ 7418121 w 12191954"/>
              <a:gd name="connsiteY28653" fmla="*/ 3805238 h 4397375"/>
              <a:gd name="connsiteX28654" fmla="*/ 7417063 w 12191954"/>
              <a:gd name="connsiteY28654" fmla="*/ 3813175 h 4397375"/>
              <a:gd name="connsiteX28655" fmla="*/ 7417063 w 12191954"/>
              <a:gd name="connsiteY28655" fmla="*/ 3823229 h 4397375"/>
              <a:gd name="connsiteX28656" fmla="*/ 7417592 w 12191954"/>
              <a:gd name="connsiteY28656" fmla="*/ 3834342 h 4397375"/>
              <a:gd name="connsiteX28657" fmla="*/ 7414417 w 12191954"/>
              <a:gd name="connsiteY28657" fmla="*/ 3831167 h 4397375"/>
              <a:gd name="connsiteX28658" fmla="*/ 7411771 w 12191954"/>
              <a:gd name="connsiteY28658" fmla="*/ 3826933 h 4397375"/>
              <a:gd name="connsiteX28659" fmla="*/ 7410183 w 12191954"/>
              <a:gd name="connsiteY28659" fmla="*/ 3822700 h 4397375"/>
              <a:gd name="connsiteX28660" fmla="*/ 7408596 w 12191954"/>
              <a:gd name="connsiteY28660" fmla="*/ 3818467 h 4397375"/>
              <a:gd name="connsiteX28661" fmla="*/ 7408067 w 12191954"/>
              <a:gd name="connsiteY28661" fmla="*/ 3813704 h 4397375"/>
              <a:gd name="connsiteX28662" fmla="*/ 7407537 w 12191954"/>
              <a:gd name="connsiteY28662" fmla="*/ 3809471 h 4397375"/>
              <a:gd name="connsiteX28663" fmla="*/ 7408596 w 12191954"/>
              <a:gd name="connsiteY28663" fmla="*/ 3799946 h 4397375"/>
              <a:gd name="connsiteX28664" fmla="*/ 7409654 w 12191954"/>
              <a:gd name="connsiteY28664" fmla="*/ 3789892 h 4397375"/>
              <a:gd name="connsiteX28665" fmla="*/ 7410183 w 12191954"/>
              <a:gd name="connsiteY28665" fmla="*/ 3779308 h 4397375"/>
              <a:gd name="connsiteX28666" fmla="*/ 7410183 w 12191954"/>
              <a:gd name="connsiteY28666" fmla="*/ 3774017 h 4397375"/>
              <a:gd name="connsiteX28667" fmla="*/ 7409654 w 12191954"/>
              <a:gd name="connsiteY28667" fmla="*/ 3768725 h 4397375"/>
              <a:gd name="connsiteX28668" fmla="*/ 7408067 w 12191954"/>
              <a:gd name="connsiteY28668" fmla="*/ 3762904 h 4397375"/>
              <a:gd name="connsiteX28669" fmla="*/ 7406479 w 12191954"/>
              <a:gd name="connsiteY28669" fmla="*/ 3756554 h 4397375"/>
              <a:gd name="connsiteX28670" fmla="*/ 7404892 w 12191954"/>
              <a:gd name="connsiteY28670" fmla="*/ 3758142 h 4397375"/>
              <a:gd name="connsiteX28671" fmla="*/ 7403304 w 12191954"/>
              <a:gd name="connsiteY28671" fmla="*/ 3759729 h 4397375"/>
              <a:gd name="connsiteX28672" fmla="*/ 7402246 w 12191954"/>
              <a:gd name="connsiteY28672" fmla="*/ 3763963 h 4397375"/>
              <a:gd name="connsiteX28673" fmla="*/ 7401187 w 12191954"/>
              <a:gd name="connsiteY28673" fmla="*/ 3769783 h 4397375"/>
              <a:gd name="connsiteX28674" fmla="*/ 7400658 w 12191954"/>
              <a:gd name="connsiteY28674" fmla="*/ 3777192 h 4397375"/>
              <a:gd name="connsiteX28675" fmla="*/ 7400658 w 12191954"/>
              <a:gd name="connsiteY28675" fmla="*/ 3793067 h 4397375"/>
              <a:gd name="connsiteX28676" fmla="*/ 7400129 w 12191954"/>
              <a:gd name="connsiteY28676" fmla="*/ 3808413 h 4397375"/>
              <a:gd name="connsiteX28677" fmla="*/ 7396424 w 12191954"/>
              <a:gd name="connsiteY28677" fmla="*/ 3803121 h 4397375"/>
              <a:gd name="connsiteX28678" fmla="*/ 7394837 w 12191954"/>
              <a:gd name="connsiteY28678" fmla="*/ 3801533 h 4397375"/>
              <a:gd name="connsiteX28679" fmla="*/ 7392720 w 12191954"/>
              <a:gd name="connsiteY28679" fmla="*/ 3799417 h 4397375"/>
              <a:gd name="connsiteX28680" fmla="*/ 7391133 w 12191954"/>
              <a:gd name="connsiteY28680" fmla="*/ 3799417 h 4397375"/>
              <a:gd name="connsiteX28681" fmla="*/ 7390074 w 12191954"/>
              <a:gd name="connsiteY28681" fmla="*/ 3800475 h 4397375"/>
              <a:gd name="connsiteX28682" fmla="*/ 7388487 w 12191954"/>
              <a:gd name="connsiteY28682" fmla="*/ 3803650 h 4397375"/>
              <a:gd name="connsiteX28683" fmla="*/ 7387957 w 12191954"/>
              <a:gd name="connsiteY28683" fmla="*/ 3808413 h 4397375"/>
              <a:gd name="connsiteX28684" fmla="*/ 7385841 w 12191954"/>
              <a:gd name="connsiteY28684" fmla="*/ 3807883 h 4397375"/>
              <a:gd name="connsiteX28685" fmla="*/ 7383195 w 12191954"/>
              <a:gd name="connsiteY28685" fmla="*/ 3805238 h 4397375"/>
              <a:gd name="connsiteX28686" fmla="*/ 7381078 w 12191954"/>
              <a:gd name="connsiteY28686" fmla="*/ 3803121 h 4397375"/>
              <a:gd name="connsiteX28687" fmla="*/ 7378432 w 12191954"/>
              <a:gd name="connsiteY28687" fmla="*/ 3799417 h 4397375"/>
              <a:gd name="connsiteX28688" fmla="*/ 7374728 w 12191954"/>
              <a:gd name="connsiteY28688" fmla="*/ 3793067 h 4397375"/>
              <a:gd name="connsiteX28689" fmla="*/ 7371023 w 12191954"/>
              <a:gd name="connsiteY28689" fmla="*/ 3787246 h 4397375"/>
              <a:gd name="connsiteX28690" fmla="*/ 7368907 w 12191954"/>
              <a:gd name="connsiteY28690" fmla="*/ 3785129 h 4397375"/>
              <a:gd name="connsiteX28691" fmla="*/ 7367848 w 12191954"/>
              <a:gd name="connsiteY28691" fmla="*/ 3784600 h 4397375"/>
              <a:gd name="connsiteX28692" fmla="*/ 7366790 w 12191954"/>
              <a:gd name="connsiteY28692" fmla="*/ 3785658 h 4397375"/>
              <a:gd name="connsiteX28693" fmla="*/ 7365731 w 12191954"/>
              <a:gd name="connsiteY28693" fmla="*/ 3788304 h 4397375"/>
              <a:gd name="connsiteX28694" fmla="*/ 7365202 w 12191954"/>
              <a:gd name="connsiteY28694" fmla="*/ 3793067 h 4397375"/>
              <a:gd name="connsiteX28695" fmla="*/ 7364144 w 12191954"/>
              <a:gd name="connsiteY28695" fmla="*/ 3799417 h 4397375"/>
              <a:gd name="connsiteX28696" fmla="*/ 7364144 w 12191954"/>
              <a:gd name="connsiteY28696" fmla="*/ 3821113 h 4397375"/>
              <a:gd name="connsiteX28697" fmla="*/ 7362556 w 12191954"/>
              <a:gd name="connsiteY28697" fmla="*/ 3820054 h 4397375"/>
              <a:gd name="connsiteX28698" fmla="*/ 7360969 w 12191954"/>
              <a:gd name="connsiteY28698" fmla="*/ 3818467 h 4397375"/>
              <a:gd name="connsiteX28699" fmla="*/ 7359381 w 12191954"/>
              <a:gd name="connsiteY28699" fmla="*/ 3816879 h 4397375"/>
              <a:gd name="connsiteX28700" fmla="*/ 7358323 w 12191954"/>
              <a:gd name="connsiteY28700" fmla="*/ 3813704 h 4397375"/>
              <a:gd name="connsiteX28701" fmla="*/ 7357264 w 12191954"/>
              <a:gd name="connsiteY28701" fmla="*/ 3807354 h 4397375"/>
              <a:gd name="connsiteX28702" fmla="*/ 7356206 w 12191954"/>
              <a:gd name="connsiteY28702" fmla="*/ 3799417 h 4397375"/>
              <a:gd name="connsiteX28703" fmla="*/ 7355677 w 12191954"/>
              <a:gd name="connsiteY28703" fmla="*/ 3792538 h 4397375"/>
              <a:gd name="connsiteX28704" fmla="*/ 7353560 w 12191954"/>
              <a:gd name="connsiteY28704" fmla="*/ 3786717 h 4397375"/>
              <a:gd name="connsiteX28705" fmla="*/ 7352502 w 12191954"/>
              <a:gd name="connsiteY28705" fmla="*/ 3784071 h 4397375"/>
              <a:gd name="connsiteX28706" fmla="*/ 7350914 w 12191954"/>
              <a:gd name="connsiteY28706" fmla="*/ 3783013 h 4397375"/>
              <a:gd name="connsiteX28707" fmla="*/ 7348797 w 12191954"/>
              <a:gd name="connsiteY28707" fmla="*/ 3781954 h 4397375"/>
              <a:gd name="connsiteX28708" fmla="*/ 7346680 w 12191954"/>
              <a:gd name="connsiteY28708" fmla="*/ 3782483 h 4397375"/>
              <a:gd name="connsiteX28709" fmla="*/ 7346680 w 12191954"/>
              <a:gd name="connsiteY28709" fmla="*/ 3777192 h 4397375"/>
              <a:gd name="connsiteX28710" fmla="*/ 7346680 w 12191954"/>
              <a:gd name="connsiteY28710" fmla="*/ 3772958 h 4397375"/>
              <a:gd name="connsiteX28711" fmla="*/ 7347739 w 12191954"/>
              <a:gd name="connsiteY28711" fmla="*/ 3769783 h 4397375"/>
              <a:gd name="connsiteX28712" fmla="*/ 7348268 w 12191954"/>
              <a:gd name="connsiteY28712" fmla="*/ 3767138 h 4397375"/>
              <a:gd name="connsiteX28713" fmla="*/ 7349326 w 12191954"/>
              <a:gd name="connsiteY28713" fmla="*/ 3765021 h 4397375"/>
              <a:gd name="connsiteX28714" fmla="*/ 7351443 w 12191954"/>
              <a:gd name="connsiteY28714" fmla="*/ 3763433 h 4397375"/>
              <a:gd name="connsiteX28715" fmla="*/ 7355148 w 12191954"/>
              <a:gd name="connsiteY28715" fmla="*/ 3760788 h 4397375"/>
              <a:gd name="connsiteX28716" fmla="*/ 7357794 w 12191954"/>
              <a:gd name="connsiteY28716" fmla="*/ 3758671 h 4397375"/>
              <a:gd name="connsiteX28717" fmla="*/ 7359381 w 12191954"/>
              <a:gd name="connsiteY28717" fmla="*/ 3757613 h 4397375"/>
              <a:gd name="connsiteX28718" fmla="*/ 7361498 w 12191954"/>
              <a:gd name="connsiteY28718" fmla="*/ 3755496 h 4397375"/>
              <a:gd name="connsiteX28719" fmla="*/ 7362556 w 12191954"/>
              <a:gd name="connsiteY28719" fmla="*/ 3753908 h 4397375"/>
              <a:gd name="connsiteX28720" fmla="*/ 7363615 w 12191954"/>
              <a:gd name="connsiteY28720" fmla="*/ 3750733 h 4397375"/>
              <a:gd name="connsiteX28721" fmla="*/ 7364144 w 12191954"/>
              <a:gd name="connsiteY28721" fmla="*/ 3748088 h 4397375"/>
              <a:gd name="connsiteX28722" fmla="*/ 7364144 w 12191954"/>
              <a:gd name="connsiteY28722" fmla="*/ 3743854 h 4397375"/>
              <a:gd name="connsiteX28723" fmla="*/ 7363615 w 12191954"/>
              <a:gd name="connsiteY28723" fmla="*/ 3739621 h 4397375"/>
              <a:gd name="connsiteX28724" fmla="*/ 7362556 w 12191954"/>
              <a:gd name="connsiteY28724" fmla="*/ 3736446 h 4397375"/>
              <a:gd name="connsiteX28725" fmla="*/ 7361498 w 12191954"/>
              <a:gd name="connsiteY28725" fmla="*/ 3735388 h 4397375"/>
              <a:gd name="connsiteX28726" fmla="*/ 7359381 w 12191954"/>
              <a:gd name="connsiteY28726" fmla="*/ 3734858 h 4397375"/>
              <a:gd name="connsiteX28727" fmla="*/ 7357264 w 12191954"/>
              <a:gd name="connsiteY28727" fmla="*/ 3735388 h 4397375"/>
              <a:gd name="connsiteX28728" fmla="*/ 7355148 w 12191954"/>
              <a:gd name="connsiteY28728" fmla="*/ 3736446 h 4397375"/>
              <a:gd name="connsiteX28729" fmla="*/ 7352502 w 12191954"/>
              <a:gd name="connsiteY28729" fmla="*/ 3739092 h 4397375"/>
              <a:gd name="connsiteX28730" fmla="*/ 7350385 w 12191954"/>
              <a:gd name="connsiteY28730" fmla="*/ 3741208 h 4397375"/>
              <a:gd name="connsiteX28731" fmla="*/ 7345622 w 12191954"/>
              <a:gd name="connsiteY28731" fmla="*/ 3748088 h 4397375"/>
              <a:gd name="connsiteX28732" fmla="*/ 7340859 w 12191954"/>
              <a:gd name="connsiteY28732" fmla="*/ 3755496 h 4397375"/>
              <a:gd name="connsiteX28733" fmla="*/ 7337155 w 12191954"/>
              <a:gd name="connsiteY28733" fmla="*/ 3762904 h 4397375"/>
              <a:gd name="connsiteX28734" fmla="*/ 7334509 w 12191954"/>
              <a:gd name="connsiteY28734" fmla="*/ 3768725 h 4397375"/>
              <a:gd name="connsiteX28735" fmla="*/ 7327630 w 12191954"/>
              <a:gd name="connsiteY28735" fmla="*/ 3761317 h 4397375"/>
              <a:gd name="connsiteX28736" fmla="*/ 7320750 w 12191954"/>
              <a:gd name="connsiteY28736" fmla="*/ 3754967 h 4397375"/>
              <a:gd name="connsiteX28737" fmla="*/ 7313341 w 12191954"/>
              <a:gd name="connsiteY28737" fmla="*/ 3750733 h 4397375"/>
              <a:gd name="connsiteX28738" fmla="*/ 7305933 w 12191954"/>
              <a:gd name="connsiteY28738" fmla="*/ 3747558 h 4397375"/>
              <a:gd name="connsiteX28739" fmla="*/ 7298524 w 12191954"/>
              <a:gd name="connsiteY28739" fmla="*/ 3745442 h 4397375"/>
              <a:gd name="connsiteX28740" fmla="*/ 7291645 w 12191954"/>
              <a:gd name="connsiteY28740" fmla="*/ 3744383 h 4397375"/>
              <a:gd name="connsiteX28741" fmla="*/ 7284236 w 12191954"/>
              <a:gd name="connsiteY28741" fmla="*/ 3744383 h 4397375"/>
              <a:gd name="connsiteX28742" fmla="*/ 7277356 w 12191954"/>
              <a:gd name="connsiteY28742" fmla="*/ 3744913 h 4397375"/>
              <a:gd name="connsiteX28743" fmla="*/ 7269419 w 12191954"/>
              <a:gd name="connsiteY28743" fmla="*/ 3745971 h 4397375"/>
              <a:gd name="connsiteX28744" fmla="*/ 7262539 w 12191954"/>
              <a:gd name="connsiteY28744" fmla="*/ 3748088 h 4397375"/>
              <a:gd name="connsiteX28745" fmla="*/ 7255130 w 12191954"/>
              <a:gd name="connsiteY28745" fmla="*/ 3750733 h 4397375"/>
              <a:gd name="connsiteX28746" fmla="*/ 7248251 w 12191954"/>
              <a:gd name="connsiteY28746" fmla="*/ 3753379 h 4397375"/>
              <a:gd name="connsiteX28747" fmla="*/ 7234492 w 12191954"/>
              <a:gd name="connsiteY28747" fmla="*/ 3759729 h 4397375"/>
              <a:gd name="connsiteX28748" fmla="*/ 7220733 w 12191954"/>
              <a:gd name="connsiteY28748" fmla="*/ 3766079 h 4397375"/>
              <a:gd name="connsiteX28749" fmla="*/ 7207503 w 12191954"/>
              <a:gd name="connsiteY28749" fmla="*/ 3770842 h 4397375"/>
              <a:gd name="connsiteX28750" fmla="*/ 7200624 w 12191954"/>
              <a:gd name="connsiteY28750" fmla="*/ 3773488 h 4397375"/>
              <a:gd name="connsiteX28751" fmla="*/ 7194273 w 12191954"/>
              <a:gd name="connsiteY28751" fmla="*/ 3774546 h 4397375"/>
              <a:gd name="connsiteX28752" fmla="*/ 7188452 w 12191954"/>
              <a:gd name="connsiteY28752" fmla="*/ 3775075 h 4397375"/>
              <a:gd name="connsiteX28753" fmla="*/ 7182102 w 12191954"/>
              <a:gd name="connsiteY28753" fmla="*/ 3775075 h 4397375"/>
              <a:gd name="connsiteX28754" fmla="*/ 7176281 w 12191954"/>
              <a:gd name="connsiteY28754" fmla="*/ 3774017 h 4397375"/>
              <a:gd name="connsiteX28755" fmla="*/ 7170460 w 12191954"/>
              <a:gd name="connsiteY28755" fmla="*/ 3771900 h 4397375"/>
              <a:gd name="connsiteX28756" fmla="*/ 7165168 w 12191954"/>
              <a:gd name="connsiteY28756" fmla="*/ 3768725 h 4397375"/>
              <a:gd name="connsiteX28757" fmla="*/ 7159876 w 12191954"/>
              <a:gd name="connsiteY28757" fmla="*/ 3763963 h 4397375"/>
              <a:gd name="connsiteX28758" fmla="*/ 7154584 w 12191954"/>
              <a:gd name="connsiteY28758" fmla="*/ 3758142 h 4397375"/>
              <a:gd name="connsiteX28759" fmla="*/ 7149821 w 12191954"/>
              <a:gd name="connsiteY28759" fmla="*/ 3750204 h 4397375"/>
              <a:gd name="connsiteX28760" fmla="*/ 7145059 w 12191954"/>
              <a:gd name="connsiteY28760" fmla="*/ 3740679 h 4397375"/>
              <a:gd name="connsiteX28761" fmla="*/ 7140296 w 12191954"/>
              <a:gd name="connsiteY28761" fmla="*/ 3729567 h 4397375"/>
              <a:gd name="connsiteX28762" fmla="*/ 7136062 w 12191954"/>
              <a:gd name="connsiteY28762" fmla="*/ 3716867 h 4397375"/>
              <a:gd name="connsiteX28763" fmla="*/ 7131829 w 12191954"/>
              <a:gd name="connsiteY28763" fmla="*/ 3701521 h 4397375"/>
              <a:gd name="connsiteX28764" fmla="*/ 7137650 w 12191954"/>
              <a:gd name="connsiteY28764" fmla="*/ 3700992 h 4397375"/>
              <a:gd name="connsiteX28765" fmla="*/ 7142942 w 12191954"/>
              <a:gd name="connsiteY28765" fmla="*/ 3700992 h 4397375"/>
              <a:gd name="connsiteX28766" fmla="*/ 7147705 w 12191954"/>
              <a:gd name="connsiteY28766" fmla="*/ 3701521 h 4397375"/>
              <a:gd name="connsiteX28767" fmla="*/ 7153526 w 12191954"/>
              <a:gd name="connsiteY28767" fmla="*/ 3702579 h 4397375"/>
              <a:gd name="connsiteX28768" fmla="*/ 7161993 w 12191954"/>
              <a:gd name="connsiteY28768" fmla="*/ 3706283 h 4397375"/>
              <a:gd name="connsiteX28769" fmla="*/ 7170460 w 12191954"/>
              <a:gd name="connsiteY28769" fmla="*/ 3709988 h 4397375"/>
              <a:gd name="connsiteX28770" fmla="*/ 7174693 w 12191954"/>
              <a:gd name="connsiteY28770" fmla="*/ 3711575 h 4397375"/>
              <a:gd name="connsiteX28771" fmla="*/ 7178927 w 12191954"/>
              <a:gd name="connsiteY28771" fmla="*/ 3713163 h 4397375"/>
              <a:gd name="connsiteX28772" fmla="*/ 7183160 w 12191954"/>
              <a:gd name="connsiteY28772" fmla="*/ 3713692 h 4397375"/>
              <a:gd name="connsiteX28773" fmla="*/ 7186865 w 12191954"/>
              <a:gd name="connsiteY28773" fmla="*/ 3713692 h 4397375"/>
              <a:gd name="connsiteX28774" fmla="*/ 7190569 w 12191954"/>
              <a:gd name="connsiteY28774" fmla="*/ 3712104 h 4397375"/>
              <a:gd name="connsiteX28775" fmla="*/ 7194803 w 12191954"/>
              <a:gd name="connsiteY28775" fmla="*/ 3710517 h 4397375"/>
              <a:gd name="connsiteX28776" fmla="*/ 7199565 w 12191954"/>
              <a:gd name="connsiteY28776" fmla="*/ 3707342 h 4397375"/>
              <a:gd name="connsiteX28777" fmla="*/ 7203799 w 12191954"/>
              <a:gd name="connsiteY28777" fmla="*/ 3702579 h 4397375"/>
              <a:gd name="connsiteX28778" fmla="*/ 7200095 w 12191954"/>
              <a:gd name="connsiteY28778" fmla="*/ 3698346 h 4397375"/>
              <a:gd name="connsiteX28779" fmla="*/ 7194803 w 12191954"/>
              <a:gd name="connsiteY28779" fmla="*/ 3691996 h 4397375"/>
              <a:gd name="connsiteX28780" fmla="*/ 7188982 w 12191954"/>
              <a:gd name="connsiteY28780" fmla="*/ 3686175 h 4397375"/>
              <a:gd name="connsiteX28781" fmla="*/ 7182102 w 12191954"/>
              <a:gd name="connsiteY28781" fmla="*/ 3681413 h 4397375"/>
              <a:gd name="connsiteX28782" fmla="*/ 7179456 w 12191954"/>
              <a:gd name="connsiteY28782" fmla="*/ 3679825 h 4397375"/>
              <a:gd name="connsiteX28783" fmla="*/ 7175752 w 12191954"/>
              <a:gd name="connsiteY28783" fmla="*/ 3678767 h 4397375"/>
              <a:gd name="connsiteX28784" fmla="*/ 7173106 w 12191954"/>
              <a:gd name="connsiteY28784" fmla="*/ 3677708 h 4397375"/>
              <a:gd name="connsiteX28785" fmla="*/ 7169931 w 12191954"/>
              <a:gd name="connsiteY28785" fmla="*/ 3677708 h 4397375"/>
              <a:gd name="connsiteX28786" fmla="*/ 7167285 w 12191954"/>
              <a:gd name="connsiteY28786" fmla="*/ 3679296 h 4397375"/>
              <a:gd name="connsiteX28787" fmla="*/ 7165168 w 12191954"/>
              <a:gd name="connsiteY28787" fmla="*/ 3681413 h 4397375"/>
              <a:gd name="connsiteX28788" fmla="*/ 7163580 w 12191954"/>
              <a:gd name="connsiteY28788" fmla="*/ 3685117 h 4397375"/>
              <a:gd name="connsiteX28789" fmla="*/ 7161993 w 12191954"/>
              <a:gd name="connsiteY28789" fmla="*/ 3689350 h 4397375"/>
              <a:gd name="connsiteX28790" fmla="*/ 7158818 w 12191954"/>
              <a:gd name="connsiteY28790" fmla="*/ 3686704 h 4397375"/>
              <a:gd name="connsiteX28791" fmla="*/ 7156172 w 12191954"/>
              <a:gd name="connsiteY28791" fmla="*/ 3684588 h 4397375"/>
              <a:gd name="connsiteX28792" fmla="*/ 7154584 w 12191954"/>
              <a:gd name="connsiteY28792" fmla="*/ 3681942 h 4397375"/>
              <a:gd name="connsiteX28793" fmla="*/ 7152467 w 12191954"/>
              <a:gd name="connsiteY28793" fmla="*/ 3679825 h 4397375"/>
              <a:gd name="connsiteX28794" fmla="*/ 7151938 w 12191954"/>
              <a:gd name="connsiteY28794" fmla="*/ 3676650 h 4397375"/>
              <a:gd name="connsiteX28795" fmla="*/ 7151938 w 12191954"/>
              <a:gd name="connsiteY28795" fmla="*/ 3674004 h 4397375"/>
              <a:gd name="connsiteX28796" fmla="*/ 7151938 w 12191954"/>
              <a:gd name="connsiteY28796" fmla="*/ 3670829 h 4397375"/>
              <a:gd name="connsiteX28797" fmla="*/ 7152467 w 12191954"/>
              <a:gd name="connsiteY28797" fmla="*/ 3667654 h 4397375"/>
              <a:gd name="connsiteX28798" fmla="*/ 7154584 w 12191954"/>
              <a:gd name="connsiteY28798" fmla="*/ 3660775 h 4397375"/>
              <a:gd name="connsiteX28799" fmla="*/ 7157230 w 12191954"/>
              <a:gd name="connsiteY28799" fmla="*/ 3653367 h 4397375"/>
              <a:gd name="connsiteX28800" fmla="*/ 7159876 w 12191954"/>
              <a:gd name="connsiteY28800" fmla="*/ 3645958 h 4397375"/>
              <a:gd name="connsiteX28801" fmla="*/ 7161993 w 12191954"/>
              <a:gd name="connsiteY28801" fmla="*/ 3637492 h 4397375"/>
              <a:gd name="connsiteX28802" fmla="*/ 7156172 w 12191954"/>
              <a:gd name="connsiteY28802" fmla="*/ 3645429 h 4397375"/>
              <a:gd name="connsiteX28803" fmla="*/ 7151409 w 12191954"/>
              <a:gd name="connsiteY28803" fmla="*/ 3650721 h 4397375"/>
              <a:gd name="connsiteX28804" fmla="*/ 7146646 w 12191954"/>
              <a:gd name="connsiteY28804" fmla="*/ 3653367 h 4397375"/>
              <a:gd name="connsiteX28805" fmla="*/ 7144529 w 12191954"/>
              <a:gd name="connsiteY28805" fmla="*/ 3654425 h 4397375"/>
              <a:gd name="connsiteX28806" fmla="*/ 7142413 w 12191954"/>
              <a:gd name="connsiteY28806" fmla="*/ 3654954 h 4397375"/>
              <a:gd name="connsiteX28807" fmla="*/ 7138708 w 12191954"/>
              <a:gd name="connsiteY28807" fmla="*/ 3654954 h 4397375"/>
              <a:gd name="connsiteX28808" fmla="*/ 7135004 w 12191954"/>
              <a:gd name="connsiteY28808" fmla="*/ 3653367 h 4397375"/>
              <a:gd name="connsiteX28809" fmla="*/ 7131300 w 12191954"/>
              <a:gd name="connsiteY28809" fmla="*/ 3651779 h 4397375"/>
              <a:gd name="connsiteX28810" fmla="*/ 7127595 w 12191954"/>
              <a:gd name="connsiteY28810" fmla="*/ 3649663 h 4397375"/>
              <a:gd name="connsiteX28811" fmla="*/ 7124420 w 12191954"/>
              <a:gd name="connsiteY28811" fmla="*/ 3647017 h 4397375"/>
              <a:gd name="connsiteX28812" fmla="*/ 7120716 w 12191954"/>
              <a:gd name="connsiteY28812" fmla="*/ 3645429 h 4397375"/>
              <a:gd name="connsiteX28813" fmla="*/ 7116482 w 12191954"/>
              <a:gd name="connsiteY28813" fmla="*/ 3644900 h 4397375"/>
              <a:gd name="connsiteX28814" fmla="*/ 7112249 w 12191954"/>
              <a:gd name="connsiteY28814" fmla="*/ 3644900 h 4397375"/>
              <a:gd name="connsiteX28815" fmla="*/ 7110132 w 12191954"/>
              <a:gd name="connsiteY28815" fmla="*/ 3645429 h 4397375"/>
              <a:gd name="connsiteX28816" fmla="*/ 7107486 w 12191954"/>
              <a:gd name="connsiteY28816" fmla="*/ 3645958 h 4397375"/>
              <a:gd name="connsiteX28817" fmla="*/ 7102723 w 12191954"/>
              <a:gd name="connsiteY28817" fmla="*/ 3649663 h 4397375"/>
              <a:gd name="connsiteX28818" fmla="*/ 7096902 w 12191954"/>
              <a:gd name="connsiteY28818" fmla="*/ 3654954 h 4397375"/>
              <a:gd name="connsiteX28819" fmla="*/ 7090552 w 12191954"/>
              <a:gd name="connsiteY28819" fmla="*/ 3662363 h 4397375"/>
              <a:gd name="connsiteX28820" fmla="*/ 7090023 w 12191954"/>
              <a:gd name="connsiteY28820" fmla="*/ 3656013 h 4397375"/>
              <a:gd name="connsiteX28821" fmla="*/ 7088435 w 12191954"/>
              <a:gd name="connsiteY28821" fmla="*/ 3649663 h 4397375"/>
              <a:gd name="connsiteX28822" fmla="*/ 7086848 w 12191954"/>
              <a:gd name="connsiteY28822" fmla="*/ 3643313 h 4397375"/>
              <a:gd name="connsiteX28823" fmla="*/ 7085260 w 12191954"/>
              <a:gd name="connsiteY28823" fmla="*/ 3638021 h 4397375"/>
              <a:gd name="connsiteX28824" fmla="*/ 7082614 w 12191954"/>
              <a:gd name="connsiteY28824" fmla="*/ 3636433 h 4397375"/>
              <a:gd name="connsiteX28825" fmla="*/ 7081027 w 12191954"/>
              <a:gd name="connsiteY28825" fmla="*/ 3634846 h 4397375"/>
              <a:gd name="connsiteX28826" fmla="*/ 7077851 w 12191954"/>
              <a:gd name="connsiteY28826" fmla="*/ 3629025 h 4397375"/>
              <a:gd name="connsiteX28827" fmla="*/ 7074147 w 12191954"/>
              <a:gd name="connsiteY28827" fmla="*/ 3623733 h 4397375"/>
              <a:gd name="connsiteX28828" fmla="*/ 7070972 w 12191954"/>
              <a:gd name="connsiteY28828" fmla="*/ 3618971 h 4397375"/>
              <a:gd name="connsiteX28829" fmla="*/ 7068855 w 12191954"/>
              <a:gd name="connsiteY28829" fmla="*/ 3616854 h 4397375"/>
              <a:gd name="connsiteX28830" fmla="*/ 7067268 w 12191954"/>
              <a:gd name="connsiteY28830" fmla="*/ 3615267 h 4397375"/>
              <a:gd name="connsiteX28831" fmla="*/ 7065151 w 12191954"/>
              <a:gd name="connsiteY28831" fmla="*/ 3613679 h 4397375"/>
              <a:gd name="connsiteX28832" fmla="*/ 7062505 w 12191954"/>
              <a:gd name="connsiteY28832" fmla="*/ 3612621 h 4397375"/>
              <a:gd name="connsiteX28833" fmla="*/ 7060388 w 12191954"/>
              <a:gd name="connsiteY28833" fmla="*/ 3612092 h 4397375"/>
              <a:gd name="connsiteX28834" fmla="*/ 7057213 w 12191954"/>
              <a:gd name="connsiteY28834" fmla="*/ 3612621 h 4397375"/>
              <a:gd name="connsiteX28835" fmla="*/ 7053509 w 12191954"/>
              <a:gd name="connsiteY28835" fmla="*/ 3613679 h 4397375"/>
              <a:gd name="connsiteX28836" fmla="*/ 7050333 w 12191954"/>
              <a:gd name="connsiteY28836" fmla="*/ 3615796 h 4397375"/>
              <a:gd name="connsiteX28837" fmla="*/ 7048746 w 12191954"/>
              <a:gd name="connsiteY28837" fmla="*/ 3625850 h 4397375"/>
              <a:gd name="connsiteX28838" fmla="*/ 7049275 w 12191954"/>
              <a:gd name="connsiteY28838" fmla="*/ 3634846 h 4397375"/>
              <a:gd name="connsiteX28839" fmla="*/ 7050333 w 12191954"/>
              <a:gd name="connsiteY28839" fmla="*/ 3641725 h 4397375"/>
              <a:gd name="connsiteX28840" fmla="*/ 7051392 w 12191954"/>
              <a:gd name="connsiteY28840" fmla="*/ 3647546 h 4397375"/>
              <a:gd name="connsiteX28841" fmla="*/ 7052979 w 12191954"/>
              <a:gd name="connsiteY28841" fmla="*/ 3652308 h 4397375"/>
              <a:gd name="connsiteX28842" fmla="*/ 7055625 w 12191954"/>
              <a:gd name="connsiteY28842" fmla="*/ 3656542 h 4397375"/>
              <a:gd name="connsiteX28843" fmla="*/ 7058271 w 12191954"/>
              <a:gd name="connsiteY28843" fmla="*/ 3659717 h 4397375"/>
              <a:gd name="connsiteX28844" fmla="*/ 7061446 w 12191954"/>
              <a:gd name="connsiteY28844" fmla="*/ 3661833 h 4397375"/>
              <a:gd name="connsiteX28845" fmla="*/ 7067797 w 12191954"/>
              <a:gd name="connsiteY28845" fmla="*/ 3665538 h 4397375"/>
              <a:gd name="connsiteX28846" fmla="*/ 7074147 w 12191954"/>
              <a:gd name="connsiteY28846" fmla="*/ 3669242 h 4397375"/>
              <a:gd name="connsiteX28847" fmla="*/ 7077322 w 12191954"/>
              <a:gd name="connsiteY28847" fmla="*/ 3670829 h 4397375"/>
              <a:gd name="connsiteX28848" fmla="*/ 7080497 w 12191954"/>
              <a:gd name="connsiteY28848" fmla="*/ 3672946 h 4397375"/>
              <a:gd name="connsiteX28849" fmla="*/ 7083143 w 12191954"/>
              <a:gd name="connsiteY28849" fmla="*/ 3676650 h 4397375"/>
              <a:gd name="connsiteX28850" fmla="*/ 7085789 w 12191954"/>
              <a:gd name="connsiteY28850" fmla="*/ 3680354 h 4397375"/>
              <a:gd name="connsiteX28851" fmla="*/ 7083673 w 12191954"/>
              <a:gd name="connsiteY28851" fmla="*/ 3690408 h 4397375"/>
              <a:gd name="connsiteX28852" fmla="*/ 7083673 w 12191954"/>
              <a:gd name="connsiteY28852" fmla="*/ 3698875 h 4397375"/>
              <a:gd name="connsiteX28853" fmla="*/ 7083673 w 12191954"/>
              <a:gd name="connsiteY28853" fmla="*/ 3705754 h 4397375"/>
              <a:gd name="connsiteX28854" fmla="*/ 7084731 w 12191954"/>
              <a:gd name="connsiteY28854" fmla="*/ 3711575 h 4397375"/>
              <a:gd name="connsiteX28855" fmla="*/ 7085260 w 12191954"/>
              <a:gd name="connsiteY28855" fmla="*/ 3716338 h 4397375"/>
              <a:gd name="connsiteX28856" fmla="*/ 7086848 w 12191954"/>
              <a:gd name="connsiteY28856" fmla="*/ 3721100 h 4397375"/>
              <a:gd name="connsiteX28857" fmla="*/ 7090023 w 12191954"/>
              <a:gd name="connsiteY28857" fmla="*/ 3728508 h 4397375"/>
              <a:gd name="connsiteX28858" fmla="*/ 7093198 w 12191954"/>
              <a:gd name="connsiteY28858" fmla="*/ 3734858 h 4397375"/>
              <a:gd name="connsiteX28859" fmla="*/ 7095315 w 12191954"/>
              <a:gd name="connsiteY28859" fmla="*/ 3739092 h 4397375"/>
              <a:gd name="connsiteX28860" fmla="*/ 7096373 w 12191954"/>
              <a:gd name="connsiteY28860" fmla="*/ 3743325 h 4397375"/>
              <a:gd name="connsiteX28861" fmla="*/ 7097431 w 12191954"/>
              <a:gd name="connsiteY28861" fmla="*/ 3748617 h 4397375"/>
              <a:gd name="connsiteX28862" fmla="*/ 7097431 w 12191954"/>
              <a:gd name="connsiteY28862" fmla="*/ 3754967 h 4397375"/>
              <a:gd name="connsiteX28863" fmla="*/ 7097431 w 12191954"/>
              <a:gd name="connsiteY28863" fmla="*/ 3762375 h 4397375"/>
              <a:gd name="connsiteX28864" fmla="*/ 7096902 w 12191954"/>
              <a:gd name="connsiteY28864" fmla="*/ 3770842 h 4397375"/>
              <a:gd name="connsiteX28865" fmla="*/ 7092140 w 12191954"/>
              <a:gd name="connsiteY28865" fmla="*/ 3768196 h 4397375"/>
              <a:gd name="connsiteX28866" fmla="*/ 7087377 w 12191954"/>
              <a:gd name="connsiteY28866" fmla="*/ 3765550 h 4397375"/>
              <a:gd name="connsiteX28867" fmla="*/ 7082085 w 12191954"/>
              <a:gd name="connsiteY28867" fmla="*/ 3763963 h 4397375"/>
              <a:gd name="connsiteX28868" fmla="*/ 7076793 w 12191954"/>
              <a:gd name="connsiteY28868" fmla="*/ 3762375 h 4397375"/>
              <a:gd name="connsiteX28869" fmla="*/ 7066209 w 12191954"/>
              <a:gd name="connsiteY28869" fmla="*/ 3760258 h 4397375"/>
              <a:gd name="connsiteX28870" fmla="*/ 7055096 w 12191954"/>
              <a:gd name="connsiteY28870" fmla="*/ 3758671 h 4397375"/>
              <a:gd name="connsiteX28871" fmla="*/ 7043454 w 12191954"/>
              <a:gd name="connsiteY28871" fmla="*/ 3756554 h 4397375"/>
              <a:gd name="connsiteX28872" fmla="*/ 7032870 w 12191954"/>
              <a:gd name="connsiteY28872" fmla="*/ 3753908 h 4397375"/>
              <a:gd name="connsiteX28873" fmla="*/ 7027578 w 12191954"/>
              <a:gd name="connsiteY28873" fmla="*/ 3752321 h 4397375"/>
              <a:gd name="connsiteX28874" fmla="*/ 7022816 w 12191954"/>
              <a:gd name="connsiteY28874" fmla="*/ 3750204 h 4397375"/>
              <a:gd name="connsiteX28875" fmla="*/ 7018053 w 12191954"/>
              <a:gd name="connsiteY28875" fmla="*/ 3747558 h 4397375"/>
              <a:gd name="connsiteX28876" fmla="*/ 7013290 w 12191954"/>
              <a:gd name="connsiteY28876" fmla="*/ 3744383 h 4397375"/>
              <a:gd name="connsiteX28877" fmla="*/ 7021228 w 12191954"/>
              <a:gd name="connsiteY28877" fmla="*/ 3724804 h 4397375"/>
              <a:gd name="connsiteX28878" fmla="*/ 7028637 w 12191954"/>
              <a:gd name="connsiteY28878" fmla="*/ 3705225 h 4397375"/>
              <a:gd name="connsiteX28879" fmla="*/ 7036045 w 12191954"/>
              <a:gd name="connsiteY28879" fmla="*/ 3685646 h 4397375"/>
              <a:gd name="connsiteX28880" fmla="*/ 7043454 w 12191954"/>
              <a:gd name="connsiteY28880" fmla="*/ 3667125 h 4397375"/>
              <a:gd name="connsiteX28881" fmla="*/ 7043454 w 12191954"/>
              <a:gd name="connsiteY28881" fmla="*/ 3661304 h 4397375"/>
              <a:gd name="connsiteX28882" fmla="*/ 7042925 w 12191954"/>
              <a:gd name="connsiteY28882" fmla="*/ 3656542 h 4397375"/>
              <a:gd name="connsiteX28883" fmla="*/ 7041866 w 12191954"/>
              <a:gd name="connsiteY28883" fmla="*/ 3652838 h 4397375"/>
              <a:gd name="connsiteX28884" fmla="*/ 7040808 w 12191954"/>
              <a:gd name="connsiteY28884" fmla="*/ 3649663 h 4397375"/>
              <a:gd name="connsiteX28885" fmla="*/ 7038691 w 12191954"/>
              <a:gd name="connsiteY28885" fmla="*/ 3647017 h 4397375"/>
              <a:gd name="connsiteX28886" fmla="*/ 7036575 w 12191954"/>
              <a:gd name="connsiteY28886" fmla="*/ 3644900 h 4397375"/>
              <a:gd name="connsiteX28887" fmla="*/ 7034458 w 12191954"/>
              <a:gd name="connsiteY28887" fmla="*/ 3642783 h 4397375"/>
              <a:gd name="connsiteX28888" fmla="*/ 7032341 w 12191954"/>
              <a:gd name="connsiteY28888" fmla="*/ 3642254 h 4397375"/>
              <a:gd name="connsiteX28889" fmla="*/ 7029695 w 12191954"/>
              <a:gd name="connsiteY28889" fmla="*/ 3641196 h 4397375"/>
              <a:gd name="connsiteX28890" fmla="*/ 7027049 w 12191954"/>
              <a:gd name="connsiteY28890" fmla="*/ 3640667 h 4397375"/>
              <a:gd name="connsiteX28891" fmla="*/ 7021228 w 12191954"/>
              <a:gd name="connsiteY28891" fmla="*/ 3640667 h 4397375"/>
              <a:gd name="connsiteX28892" fmla="*/ 7009057 w 12191954"/>
              <a:gd name="connsiteY28892" fmla="*/ 3641196 h 4397375"/>
              <a:gd name="connsiteX28893" fmla="*/ 7012232 w 12191954"/>
              <a:gd name="connsiteY28893" fmla="*/ 3646488 h 4397375"/>
              <a:gd name="connsiteX28894" fmla="*/ 7015936 w 12191954"/>
              <a:gd name="connsiteY28894" fmla="*/ 3651250 h 4397375"/>
              <a:gd name="connsiteX28895" fmla="*/ 7018582 w 12191954"/>
              <a:gd name="connsiteY28895" fmla="*/ 3655483 h 4397375"/>
              <a:gd name="connsiteX28896" fmla="*/ 7021757 w 12191954"/>
              <a:gd name="connsiteY28896" fmla="*/ 3660775 h 4397375"/>
              <a:gd name="connsiteX28897" fmla="*/ 7023874 w 12191954"/>
              <a:gd name="connsiteY28897" fmla="*/ 3666596 h 4397375"/>
              <a:gd name="connsiteX28898" fmla="*/ 7024932 w 12191954"/>
              <a:gd name="connsiteY28898" fmla="*/ 3670829 h 4397375"/>
              <a:gd name="connsiteX28899" fmla="*/ 7025991 w 12191954"/>
              <a:gd name="connsiteY28899" fmla="*/ 3675063 h 4397375"/>
              <a:gd name="connsiteX28900" fmla="*/ 7025991 w 12191954"/>
              <a:gd name="connsiteY28900" fmla="*/ 3680354 h 4397375"/>
              <a:gd name="connsiteX28901" fmla="*/ 7025991 w 12191954"/>
              <a:gd name="connsiteY28901" fmla="*/ 3686175 h 4397375"/>
              <a:gd name="connsiteX28902" fmla="*/ 7025991 w 12191954"/>
              <a:gd name="connsiteY28902" fmla="*/ 3692525 h 4397375"/>
              <a:gd name="connsiteX28903" fmla="*/ 7024403 w 12191954"/>
              <a:gd name="connsiteY28903" fmla="*/ 3700463 h 4397375"/>
              <a:gd name="connsiteX28904" fmla="*/ 7022286 w 12191954"/>
              <a:gd name="connsiteY28904" fmla="*/ 3695700 h 4397375"/>
              <a:gd name="connsiteX28905" fmla="*/ 7020699 w 12191954"/>
              <a:gd name="connsiteY28905" fmla="*/ 3692525 h 4397375"/>
              <a:gd name="connsiteX28906" fmla="*/ 7018582 w 12191954"/>
              <a:gd name="connsiteY28906" fmla="*/ 3690408 h 4397375"/>
              <a:gd name="connsiteX28907" fmla="*/ 7017524 w 12191954"/>
              <a:gd name="connsiteY28907" fmla="*/ 3689879 h 4397375"/>
              <a:gd name="connsiteX28908" fmla="*/ 7015936 w 12191954"/>
              <a:gd name="connsiteY28908" fmla="*/ 3689879 h 4397375"/>
              <a:gd name="connsiteX28909" fmla="*/ 7014878 w 12191954"/>
              <a:gd name="connsiteY28909" fmla="*/ 3690938 h 4397375"/>
              <a:gd name="connsiteX28910" fmla="*/ 7013819 w 12191954"/>
              <a:gd name="connsiteY28910" fmla="*/ 3693583 h 4397375"/>
              <a:gd name="connsiteX28911" fmla="*/ 7013290 w 12191954"/>
              <a:gd name="connsiteY28911" fmla="*/ 3696229 h 4397375"/>
              <a:gd name="connsiteX28912" fmla="*/ 7012761 w 12191954"/>
              <a:gd name="connsiteY28912" fmla="*/ 3704167 h 4397375"/>
              <a:gd name="connsiteX28913" fmla="*/ 7012232 w 12191954"/>
              <a:gd name="connsiteY28913" fmla="*/ 3714221 h 4397375"/>
              <a:gd name="connsiteX28914" fmla="*/ 7012761 w 12191954"/>
              <a:gd name="connsiteY28914" fmla="*/ 3739092 h 4397375"/>
              <a:gd name="connsiteX28915" fmla="*/ 6982597 w 12191954"/>
              <a:gd name="connsiteY28915" fmla="*/ 3738563 h 4397375"/>
              <a:gd name="connsiteX28916" fmla="*/ 6979422 w 12191954"/>
              <a:gd name="connsiteY28916" fmla="*/ 3717925 h 4397375"/>
              <a:gd name="connsiteX28917" fmla="*/ 6978363 w 12191954"/>
              <a:gd name="connsiteY28917" fmla="*/ 3700992 h 4397375"/>
              <a:gd name="connsiteX28918" fmla="*/ 6977305 w 12191954"/>
              <a:gd name="connsiteY28918" fmla="*/ 3687233 h 4397375"/>
              <a:gd name="connsiteX28919" fmla="*/ 6976776 w 12191954"/>
              <a:gd name="connsiteY28919" fmla="*/ 3675592 h 4397375"/>
              <a:gd name="connsiteX28920" fmla="*/ 6975718 w 12191954"/>
              <a:gd name="connsiteY28920" fmla="*/ 3664479 h 4397375"/>
              <a:gd name="connsiteX28921" fmla="*/ 6975188 w 12191954"/>
              <a:gd name="connsiteY28921" fmla="*/ 3652838 h 4397375"/>
              <a:gd name="connsiteX28922" fmla="*/ 6973601 w 12191954"/>
              <a:gd name="connsiteY28922" fmla="*/ 3639608 h 4397375"/>
              <a:gd name="connsiteX28923" fmla="*/ 6971484 w 12191954"/>
              <a:gd name="connsiteY28923" fmla="*/ 3622146 h 4397375"/>
              <a:gd name="connsiteX28924" fmla="*/ 6973601 w 12191954"/>
              <a:gd name="connsiteY28924" fmla="*/ 3617913 h 4397375"/>
              <a:gd name="connsiteX28925" fmla="*/ 6975188 w 12191954"/>
              <a:gd name="connsiteY28925" fmla="*/ 3615267 h 4397375"/>
              <a:gd name="connsiteX28926" fmla="*/ 6977305 w 12191954"/>
              <a:gd name="connsiteY28926" fmla="*/ 3612621 h 4397375"/>
              <a:gd name="connsiteX28927" fmla="*/ 6979422 w 12191954"/>
              <a:gd name="connsiteY28927" fmla="*/ 3611033 h 4397375"/>
              <a:gd name="connsiteX28928" fmla="*/ 6981539 w 12191954"/>
              <a:gd name="connsiteY28928" fmla="*/ 3610504 h 4397375"/>
              <a:gd name="connsiteX28929" fmla="*/ 6983655 w 12191954"/>
              <a:gd name="connsiteY28929" fmla="*/ 3609975 h 4397375"/>
              <a:gd name="connsiteX28930" fmla="*/ 6985243 w 12191954"/>
              <a:gd name="connsiteY28930" fmla="*/ 3609975 h 4397375"/>
              <a:gd name="connsiteX28931" fmla="*/ 6987889 w 12191954"/>
              <a:gd name="connsiteY28931" fmla="*/ 3610504 h 4397375"/>
              <a:gd name="connsiteX28932" fmla="*/ 6991593 w 12191954"/>
              <a:gd name="connsiteY28932" fmla="*/ 3612092 h 4397375"/>
              <a:gd name="connsiteX28933" fmla="*/ 6995298 w 12191954"/>
              <a:gd name="connsiteY28933" fmla="*/ 3613679 h 4397375"/>
              <a:gd name="connsiteX28934" fmla="*/ 6999531 w 12191954"/>
              <a:gd name="connsiteY28934" fmla="*/ 3615267 h 4397375"/>
              <a:gd name="connsiteX28935" fmla="*/ 7001648 w 12191954"/>
              <a:gd name="connsiteY28935" fmla="*/ 3615267 h 4397375"/>
              <a:gd name="connsiteX28936" fmla="*/ 7003235 w 12191954"/>
              <a:gd name="connsiteY28936" fmla="*/ 3614208 h 4397375"/>
              <a:gd name="connsiteX28937" fmla="*/ 7000060 w 12191954"/>
              <a:gd name="connsiteY28937" fmla="*/ 3600979 h 4397375"/>
              <a:gd name="connsiteX28938" fmla="*/ 6998473 w 12191954"/>
              <a:gd name="connsiteY28938" fmla="*/ 3594629 h 4397375"/>
              <a:gd name="connsiteX28939" fmla="*/ 6996885 w 12191954"/>
              <a:gd name="connsiteY28939" fmla="*/ 3588808 h 4397375"/>
              <a:gd name="connsiteX28940" fmla="*/ 6994239 w 12191954"/>
              <a:gd name="connsiteY28940" fmla="*/ 3584046 h 4397375"/>
              <a:gd name="connsiteX28941" fmla="*/ 6991593 w 12191954"/>
              <a:gd name="connsiteY28941" fmla="*/ 3580871 h 4397375"/>
              <a:gd name="connsiteX28942" fmla="*/ 6988418 w 12191954"/>
              <a:gd name="connsiteY28942" fmla="*/ 3577696 h 4397375"/>
              <a:gd name="connsiteX28943" fmla="*/ 6986831 w 12191954"/>
              <a:gd name="connsiteY28943" fmla="*/ 3577167 h 4397375"/>
              <a:gd name="connsiteX28944" fmla="*/ 6984185 w 12191954"/>
              <a:gd name="connsiteY28944" fmla="*/ 3576638 h 4397375"/>
              <a:gd name="connsiteX28945" fmla="*/ 6984714 w 12191954"/>
              <a:gd name="connsiteY28945" fmla="*/ 3576108 h 4397375"/>
              <a:gd name="connsiteX28946" fmla="*/ 6978363 w 12191954"/>
              <a:gd name="connsiteY28946" fmla="*/ 3576108 h 4397375"/>
              <a:gd name="connsiteX28947" fmla="*/ 6978363 w 12191954"/>
              <a:gd name="connsiteY28947" fmla="*/ 3576638 h 4397375"/>
              <a:gd name="connsiteX28948" fmla="*/ 6978363 w 12191954"/>
              <a:gd name="connsiteY28948" fmla="*/ 3582458 h 4397375"/>
              <a:gd name="connsiteX28949" fmla="*/ 6976776 w 12191954"/>
              <a:gd name="connsiteY28949" fmla="*/ 3586692 h 4397375"/>
              <a:gd name="connsiteX28950" fmla="*/ 6975718 w 12191954"/>
              <a:gd name="connsiteY28950" fmla="*/ 3588279 h 4397375"/>
              <a:gd name="connsiteX28951" fmla="*/ 6974659 w 12191954"/>
              <a:gd name="connsiteY28951" fmla="*/ 3588808 h 4397375"/>
              <a:gd name="connsiteX28952" fmla="*/ 6972013 w 12191954"/>
              <a:gd name="connsiteY28952" fmla="*/ 3590396 h 4397375"/>
              <a:gd name="connsiteX28953" fmla="*/ 6968838 w 12191954"/>
              <a:gd name="connsiteY28953" fmla="*/ 3590396 h 4397375"/>
              <a:gd name="connsiteX28954" fmla="*/ 6965134 w 12191954"/>
              <a:gd name="connsiteY28954" fmla="*/ 3590396 h 4397375"/>
              <a:gd name="connsiteX28955" fmla="*/ 6958783 w 12191954"/>
              <a:gd name="connsiteY28955" fmla="*/ 3588279 h 4397375"/>
              <a:gd name="connsiteX28956" fmla="*/ 6956667 w 12191954"/>
              <a:gd name="connsiteY28956" fmla="*/ 3592513 h 4397375"/>
              <a:gd name="connsiteX28957" fmla="*/ 6953492 w 12191954"/>
              <a:gd name="connsiteY28957" fmla="*/ 3596746 h 4397375"/>
              <a:gd name="connsiteX28958" fmla="*/ 6950316 w 12191954"/>
              <a:gd name="connsiteY28958" fmla="*/ 3600450 h 4397375"/>
              <a:gd name="connsiteX28959" fmla="*/ 6947670 w 12191954"/>
              <a:gd name="connsiteY28959" fmla="*/ 3603096 h 4397375"/>
              <a:gd name="connsiteX28960" fmla="*/ 6947670 w 12191954"/>
              <a:gd name="connsiteY28960" fmla="*/ 3608388 h 4397375"/>
              <a:gd name="connsiteX28961" fmla="*/ 6948729 w 12191954"/>
              <a:gd name="connsiteY28961" fmla="*/ 3614208 h 4397375"/>
              <a:gd name="connsiteX28962" fmla="*/ 6947141 w 12191954"/>
              <a:gd name="connsiteY28962" fmla="*/ 3613679 h 4397375"/>
              <a:gd name="connsiteX28963" fmla="*/ 6945554 w 12191954"/>
              <a:gd name="connsiteY28963" fmla="*/ 3612092 h 4397375"/>
              <a:gd name="connsiteX28964" fmla="*/ 6945024 w 12191954"/>
              <a:gd name="connsiteY28964" fmla="*/ 3608917 h 4397375"/>
              <a:gd name="connsiteX28965" fmla="*/ 6944495 w 12191954"/>
              <a:gd name="connsiteY28965" fmla="*/ 3606271 h 4397375"/>
              <a:gd name="connsiteX28966" fmla="*/ 6938674 w 12191954"/>
              <a:gd name="connsiteY28966" fmla="*/ 3609975 h 4397375"/>
              <a:gd name="connsiteX28967" fmla="*/ 6932853 w 12191954"/>
              <a:gd name="connsiteY28967" fmla="*/ 3612621 h 4397375"/>
              <a:gd name="connsiteX28968" fmla="*/ 6932324 w 12191954"/>
              <a:gd name="connsiteY28968" fmla="*/ 3618442 h 4397375"/>
              <a:gd name="connsiteX28969" fmla="*/ 6932324 w 12191954"/>
              <a:gd name="connsiteY28969" fmla="*/ 3623733 h 4397375"/>
              <a:gd name="connsiteX28970" fmla="*/ 6932853 w 12191954"/>
              <a:gd name="connsiteY28970" fmla="*/ 3625850 h 4397375"/>
              <a:gd name="connsiteX28971" fmla="*/ 6933382 w 12191954"/>
              <a:gd name="connsiteY28971" fmla="*/ 3626908 h 4397375"/>
              <a:gd name="connsiteX28972" fmla="*/ 6934441 w 12191954"/>
              <a:gd name="connsiteY28972" fmla="*/ 3627438 h 4397375"/>
              <a:gd name="connsiteX28973" fmla="*/ 6936028 w 12191954"/>
              <a:gd name="connsiteY28973" fmla="*/ 3627438 h 4397375"/>
              <a:gd name="connsiteX28974" fmla="*/ 6936028 w 12191954"/>
              <a:gd name="connsiteY28974" fmla="*/ 3632729 h 4397375"/>
              <a:gd name="connsiteX28975" fmla="*/ 6934970 w 12191954"/>
              <a:gd name="connsiteY28975" fmla="*/ 3636963 h 4397375"/>
              <a:gd name="connsiteX28976" fmla="*/ 6934441 w 12191954"/>
              <a:gd name="connsiteY28976" fmla="*/ 3639608 h 4397375"/>
              <a:gd name="connsiteX28977" fmla="*/ 6932853 w 12191954"/>
              <a:gd name="connsiteY28977" fmla="*/ 3641196 h 4397375"/>
              <a:gd name="connsiteX28978" fmla="*/ 6931265 w 12191954"/>
              <a:gd name="connsiteY28978" fmla="*/ 3642254 h 4397375"/>
              <a:gd name="connsiteX28979" fmla="*/ 6929678 w 12191954"/>
              <a:gd name="connsiteY28979" fmla="*/ 3642254 h 4397375"/>
              <a:gd name="connsiteX28980" fmla="*/ 6927561 w 12191954"/>
              <a:gd name="connsiteY28980" fmla="*/ 3641725 h 4397375"/>
              <a:gd name="connsiteX28981" fmla="*/ 6925444 w 12191954"/>
              <a:gd name="connsiteY28981" fmla="*/ 3640667 h 4397375"/>
              <a:gd name="connsiteX28982" fmla="*/ 6921211 w 12191954"/>
              <a:gd name="connsiteY28982" fmla="*/ 3637492 h 4397375"/>
              <a:gd name="connsiteX28983" fmla="*/ 6918036 w 12191954"/>
              <a:gd name="connsiteY28983" fmla="*/ 3633258 h 4397375"/>
              <a:gd name="connsiteX28984" fmla="*/ 6912744 w 12191954"/>
              <a:gd name="connsiteY28984" fmla="*/ 3626908 h 4397375"/>
              <a:gd name="connsiteX28985" fmla="*/ 6914861 w 12191954"/>
              <a:gd name="connsiteY28985" fmla="*/ 3624792 h 4397375"/>
              <a:gd name="connsiteX28986" fmla="*/ 6916448 w 12191954"/>
              <a:gd name="connsiteY28986" fmla="*/ 3621617 h 4397375"/>
              <a:gd name="connsiteX28987" fmla="*/ 6919623 w 12191954"/>
              <a:gd name="connsiteY28987" fmla="*/ 3615267 h 4397375"/>
              <a:gd name="connsiteX28988" fmla="*/ 6911685 w 12191954"/>
              <a:gd name="connsiteY28988" fmla="*/ 3615267 h 4397375"/>
              <a:gd name="connsiteX28989" fmla="*/ 6904277 w 12191954"/>
              <a:gd name="connsiteY28989" fmla="*/ 3613679 h 4397375"/>
              <a:gd name="connsiteX28990" fmla="*/ 6896339 w 12191954"/>
              <a:gd name="connsiteY28990" fmla="*/ 3611563 h 4397375"/>
              <a:gd name="connsiteX28991" fmla="*/ 6887872 w 12191954"/>
              <a:gd name="connsiteY28991" fmla="*/ 3608388 h 4397375"/>
              <a:gd name="connsiteX28992" fmla="*/ 6887872 w 12191954"/>
              <a:gd name="connsiteY28992" fmla="*/ 3600450 h 4397375"/>
              <a:gd name="connsiteX28993" fmla="*/ 6887872 w 12191954"/>
              <a:gd name="connsiteY28993" fmla="*/ 3594100 h 4397375"/>
              <a:gd name="connsiteX28994" fmla="*/ 6888930 w 12191954"/>
              <a:gd name="connsiteY28994" fmla="*/ 3590396 h 4397375"/>
              <a:gd name="connsiteX28995" fmla="*/ 6890518 w 12191954"/>
              <a:gd name="connsiteY28995" fmla="*/ 3587221 h 4397375"/>
              <a:gd name="connsiteX28996" fmla="*/ 6893164 w 12191954"/>
              <a:gd name="connsiteY28996" fmla="*/ 3584575 h 4397375"/>
              <a:gd name="connsiteX28997" fmla="*/ 6895810 w 12191954"/>
              <a:gd name="connsiteY28997" fmla="*/ 3584046 h 4397375"/>
              <a:gd name="connsiteX28998" fmla="*/ 6898985 w 12191954"/>
              <a:gd name="connsiteY28998" fmla="*/ 3583517 h 4397375"/>
              <a:gd name="connsiteX28999" fmla="*/ 6901631 w 12191954"/>
              <a:gd name="connsiteY28999" fmla="*/ 3582988 h 4397375"/>
              <a:gd name="connsiteX29000" fmla="*/ 6902689 w 12191954"/>
              <a:gd name="connsiteY29000" fmla="*/ 3576638 h 4397375"/>
              <a:gd name="connsiteX29001" fmla="*/ 6900043 w 12191954"/>
              <a:gd name="connsiteY29001" fmla="*/ 3572404 h 4397375"/>
              <a:gd name="connsiteX29002" fmla="*/ 6896868 w 12191954"/>
              <a:gd name="connsiteY29002" fmla="*/ 3569229 h 4397375"/>
              <a:gd name="connsiteX29003" fmla="*/ 6894222 w 12191954"/>
              <a:gd name="connsiteY29003" fmla="*/ 3567113 h 4397375"/>
              <a:gd name="connsiteX29004" fmla="*/ 6891047 w 12191954"/>
              <a:gd name="connsiteY29004" fmla="*/ 3566054 h 4397375"/>
              <a:gd name="connsiteX29005" fmla="*/ 6887872 w 12191954"/>
              <a:gd name="connsiteY29005" fmla="*/ 3564467 h 4397375"/>
              <a:gd name="connsiteX29006" fmla="*/ 6884697 w 12191954"/>
              <a:gd name="connsiteY29006" fmla="*/ 3564467 h 4397375"/>
              <a:gd name="connsiteX29007" fmla="*/ 6880463 w 12191954"/>
              <a:gd name="connsiteY29007" fmla="*/ 3564467 h 4397375"/>
              <a:gd name="connsiteX29008" fmla="*/ 6876759 w 12191954"/>
              <a:gd name="connsiteY29008" fmla="*/ 3564996 h 4397375"/>
              <a:gd name="connsiteX29009" fmla="*/ 6876759 w 12191954"/>
              <a:gd name="connsiteY29009" fmla="*/ 3574521 h 4397375"/>
              <a:gd name="connsiteX29010" fmla="*/ 6876230 w 12191954"/>
              <a:gd name="connsiteY29010" fmla="*/ 3583517 h 4397375"/>
              <a:gd name="connsiteX29011" fmla="*/ 6875171 w 12191954"/>
              <a:gd name="connsiteY29011" fmla="*/ 3591454 h 4397375"/>
              <a:gd name="connsiteX29012" fmla="*/ 6874113 w 12191954"/>
              <a:gd name="connsiteY29012" fmla="*/ 3598333 h 4397375"/>
              <a:gd name="connsiteX29013" fmla="*/ 6879405 w 12191954"/>
              <a:gd name="connsiteY29013" fmla="*/ 3603096 h 4397375"/>
              <a:gd name="connsiteX29014" fmla="*/ 6884697 w 12191954"/>
              <a:gd name="connsiteY29014" fmla="*/ 3608388 h 4397375"/>
              <a:gd name="connsiteX29015" fmla="*/ 6889459 w 12191954"/>
              <a:gd name="connsiteY29015" fmla="*/ 3614208 h 4397375"/>
              <a:gd name="connsiteX29016" fmla="*/ 6893693 w 12191954"/>
              <a:gd name="connsiteY29016" fmla="*/ 3621617 h 4397375"/>
              <a:gd name="connsiteX29017" fmla="*/ 6892105 w 12191954"/>
              <a:gd name="connsiteY29017" fmla="*/ 3623733 h 4397375"/>
              <a:gd name="connsiteX29018" fmla="*/ 6891047 w 12191954"/>
              <a:gd name="connsiteY29018" fmla="*/ 3625850 h 4397375"/>
              <a:gd name="connsiteX29019" fmla="*/ 6889459 w 12191954"/>
              <a:gd name="connsiteY29019" fmla="*/ 3627438 h 4397375"/>
              <a:gd name="connsiteX29020" fmla="*/ 6887872 w 12191954"/>
              <a:gd name="connsiteY29020" fmla="*/ 3627967 h 4397375"/>
              <a:gd name="connsiteX29021" fmla="*/ 6886284 w 12191954"/>
              <a:gd name="connsiteY29021" fmla="*/ 3627967 h 4397375"/>
              <a:gd name="connsiteX29022" fmla="*/ 6884697 w 12191954"/>
              <a:gd name="connsiteY29022" fmla="*/ 3627967 h 4397375"/>
              <a:gd name="connsiteX29023" fmla="*/ 6880992 w 12191954"/>
              <a:gd name="connsiteY29023" fmla="*/ 3626908 h 4397375"/>
              <a:gd name="connsiteX29024" fmla="*/ 6877288 w 12191954"/>
              <a:gd name="connsiteY29024" fmla="*/ 3624792 h 4397375"/>
              <a:gd name="connsiteX29025" fmla="*/ 6874642 w 12191954"/>
              <a:gd name="connsiteY29025" fmla="*/ 3621617 h 4397375"/>
              <a:gd name="connsiteX29026" fmla="*/ 6870938 w 12191954"/>
              <a:gd name="connsiteY29026" fmla="*/ 3618442 h 4397375"/>
              <a:gd name="connsiteX29027" fmla="*/ 6867233 w 12191954"/>
              <a:gd name="connsiteY29027" fmla="*/ 3616325 h 4397375"/>
              <a:gd name="connsiteX29028" fmla="*/ 6864587 w 12191954"/>
              <a:gd name="connsiteY29028" fmla="*/ 3620029 h 4397375"/>
              <a:gd name="connsiteX29029" fmla="*/ 6861412 w 12191954"/>
              <a:gd name="connsiteY29029" fmla="*/ 3622146 h 4397375"/>
              <a:gd name="connsiteX29030" fmla="*/ 6858766 w 12191954"/>
              <a:gd name="connsiteY29030" fmla="*/ 3624792 h 4397375"/>
              <a:gd name="connsiteX29031" fmla="*/ 6855062 w 12191954"/>
              <a:gd name="connsiteY29031" fmla="*/ 3625850 h 4397375"/>
              <a:gd name="connsiteX29032" fmla="*/ 6853474 w 12191954"/>
              <a:gd name="connsiteY29032" fmla="*/ 3634846 h 4397375"/>
              <a:gd name="connsiteX29033" fmla="*/ 6851887 w 12191954"/>
              <a:gd name="connsiteY29033" fmla="*/ 3646488 h 4397375"/>
              <a:gd name="connsiteX29034" fmla="*/ 6849241 w 12191954"/>
              <a:gd name="connsiteY29034" fmla="*/ 3646488 h 4397375"/>
              <a:gd name="connsiteX29035" fmla="*/ 6846066 w 12191954"/>
              <a:gd name="connsiteY29035" fmla="*/ 3644900 h 4397375"/>
              <a:gd name="connsiteX29036" fmla="*/ 6843949 w 12191954"/>
              <a:gd name="connsiteY29036" fmla="*/ 3642254 h 4397375"/>
              <a:gd name="connsiteX29037" fmla="*/ 6841832 w 12191954"/>
              <a:gd name="connsiteY29037" fmla="*/ 3638550 h 4397375"/>
              <a:gd name="connsiteX29038" fmla="*/ 6840245 w 12191954"/>
              <a:gd name="connsiteY29038" fmla="*/ 3634846 h 4397375"/>
              <a:gd name="connsiteX29039" fmla="*/ 6839186 w 12191954"/>
              <a:gd name="connsiteY29039" fmla="*/ 3630083 h 4397375"/>
              <a:gd name="connsiteX29040" fmla="*/ 6837069 w 12191954"/>
              <a:gd name="connsiteY29040" fmla="*/ 3618971 h 4397375"/>
              <a:gd name="connsiteX29041" fmla="*/ 6836540 w 12191954"/>
              <a:gd name="connsiteY29041" fmla="*/ 3607858 h 4397375"/>
              <a:gd name="connsiteX29042" fmla="*/ 6837069 w 12191954"/>
              <a:gd name="connsiteY29042" fmla="*/ 3597275 h 4397375"/>
              <a:gd name="connsiteX29043" fmla="*/ 6838657 w 12191954"/>
              <a:gd name="connsiteY29043" fmla="*/ 3588279 h 4397375"/>
              <a:gd name="connsiteX29044" fmla="*/ 6839186 w 12191954"/>
              <a:gd name="connsiteY29044" fmla="*/ 3584575 h 4397375"/>
              <a:gd name="connsiteX29045" fmla="*/ 6840245 w 12191954"/>
              <a:gd name="connsiteY29045" fmla="*/ 3581929 h 4397375"/>
              <a:gd name="connsiteX29046" fmla="*/ 6843949 w 12191954"/>
              <a:gd name="connsiteY29046" fmla="*/ 3582988 h 4397375"/>
              <a:gd name="connsiteX29047" fmla="*/ 6847124 w 12191954"/>
              <a:gd name="connsiteY29047" fmla="*/ 3584046 h 4397375"/>
              <a:gd name="connsiteX29048" fmla="*/ 6854533 w 12191954"/>
              <a:gd name="connsiteY29048" fmla="*/ 3587750 h 4397375"/>
              <a:gd name="connsiteX29049" fmla="*/ 6853474 w 12191954"/>
              <a:gd name="connsiteY29049" fmla="*/ 3578754 h 4397375"/>
              <a:gd name="connsiteX29050" fmla="*/ 6852416 w 12191954"/>
              <a:gd name="connsiteY29050" fmla="*/ 3568700 h 4397375"/>
              <a:gd name="connsiteX29051" fmla="*/ 6846595 w 12191954"/>
              <a:gd name="connsiteY29051" fmla="*/ 3568171 h 4397375"/>
              <a:gd name="connsiteX29052" fmla="*/ 6842891 w 12191954"/>
              <a:gd name="connsiteY29052" fmla="*/ 3567642 h 4397375"/>
              <a:gd name="connsiteX29053" fmla="*/ 6840245 w 12191954"/>
              <a:gd name="connsiteY29053" fmla="*/ 3566054 h 4397375"/>
              <a:gd name="connsiteX29054" fmla="*/ 6837069 w 12191954"/>
              <a:gd name="connsiteY29054" fmla="*/ 3564467 h 4397375"/>
              <a:gd name="connsiteX29055" fmla="*/ 6834424 w 12191954"/>
              <a:gd name="connsiteY29055" fmla="*/ 3562350 h 4397375"/>
              <a:gd name="connsiteX29056" fmla="*/ 6831248 w 12191954"/>
              <a:gd name="connsiteY29056" fmla="*/ 3559175 h 4397375"/>
              <a:gd name="connsiteX29057" fmla="*/ 6828073 w 12191954"/>
              <a:gd name="connsiteY29057" fmla="*/ 3556000 h 4397375"/>
              <a:gd name="connsiteX29058" fmla="*/ 6833894 w 12191954"/>
              <a:gd name="connsiteY29058" fmla="*/ 3567113 h 4397375"/>
              <a:gd name="connsiteX29059" fmla="*/ 6834953 w 12191954"/>
              <a:gd name="connsiteY29059" fmla="*/ 3571346 h 4397375"/>
              <a:gd name="connsiteX29060" fmla="*/ 6836011 w 12191954"/>
              <a:gd name="connsiteY29060" fmla="*/ 3574521 h 4397375"/>
              <a:gd name="connsiteX29061" fmla="*/ 6836540 w 12191954"/>
              <a:gd name="connsiteY29061" fmla="*/ 3578225 h 4397375"/>
              <a:gd name="connsiteX29062" fmla="*/ 6836540 w 12191954"/>
              <a:gd name="connsiteY29062" fmla="*/ 3580871 h 4397375"/>
              <a:gd name="connsiteX29063" fmla="*/ 6836011 w 12191954"/>
              <a:gd name="connsiteY29063" fmla="*/ 3582988 h 4397375"/>
              <a:gd name="connsiteX29064" fmla="*/ 6835482 w 12191954"/>
              <a:gd name="connsiteY29064" fmla="*/ 3584575 h 4397375"/>
              <a:gd name="connsiteX29065" fmla="*/ 6833894 w 12191954"/>
              <a:gd name="connsiteY29065" fmla="*/ 3586692 h 4397375"/>
              <a:gd name="connsiteX29066" fmla="*/ 6832307 w 12191954"/>
              <a:gd name="connsiteY29066" fmla="*/ 3587221 h 4397375"/>
              <a:gd name="connsiteX29067" fmla="*/ 6828073 w 12191954"/>
              <a:gd name="connsiteY29067" fmla="*/ 3588279 h 4397375"/>
              <a:gd name="connsiteX29068" fmla="*/ 6822781 w 12191954"/>
              <a:gd name="connsiteY29068" fmla="*/ 3588808 h 4397375"/>
              <a:gd name="connsiteX29069" fmla="*/ 6816960 w 12191954"/>
              <a:gd name="connsiteY29069" fmla="*/ 3588279 h 4397375"/>
              <a:gd name="connsiteX29070" fmla="*/ 6804789 w 12191954"/>
              <a:gd name="connsiteY29070" fmla="*/ 3587750 h 4397375"/>
              <a:gd name="connsiteX29071" fmla="*/ 6798439 w 12191954"/>
              <a:gd name="connsiteY29071" fmla="*/ 3587750 h 4397375"/>
              <a:gd name="connsiteX29072" fmla="*/ 6792617 w 12191954"/>
              <a:gd name="connsiteY29072" fmla="*/ 3588279 h 4397375"/>
              <a:gd name="connsiteX29073" fmla="*/ 6790501 w 12191954"/>
              <a:gd name="connsiteY29073" fmla="*/ 3589338 h 4397375"/>
              <a:gd name="connsiteX29074" fmla="*/ 6787855 w 12191954"/>
              <a:gd name="connsiteY29074" fmla="*/ 3590925 h 4397375"/>
              <a:gd name="connsiteX29075" fmla="*/ 6785738 w 12191954"/>
              <a:gd name="connsiteY29075" fmla="*/ 3591983 h 4397375"/>
              <a:gd name="connsiteX29076" fmla="*/ 6783621 w 12191954"/>
              <a:gd name="connsiteY29076" fmla="*/ 3594100 h 4397375"/>
              <a:gd name="connsiteX29077" fmla="*/ 6782563 w 12191954"/>
              <a:gd name="connsiteY29077" fmla="*/ 3596746 h 4397375"/>
              <a:gd name="connsiteX29078" fmla="*/ 6781504 w 12191954"/>
              <a:gd name="connsiteY29078" fmla="*/ 3599392 h 4397375"/>
              <a:gd name="connsiteX29079" fmla="*/ 6780975 w 12191954"/>
              <a:gd name="connsiteY29079" fmla="*/ 3602567 h 4397375"/>
              <a:gd name="connsiteX29080" fmla="*/ 6780446 w 12191954"/>
              <a:gd name="connsiteY29080" fmla="*/ 3606800 h 4397375"/>
              <a:gd name="connsiteX29081" fmla="*/ 6774096 w 12191954"/>
              <a:gd name="connsiteY29081" fmla="*/ 3601508 h 4397375"/>
              <a:gd name="connsiteX29082" fmla="*/ 6768804 w 12191954"/>
              <a:gd name="connsiteY29082" fmla="*/ 3595688 h 4397375"/>
              <a:gd name="connsiteX29083" fmla="*/ 6764041 w 12191954"/>
              <a:gd name="connsiteY29083" fmla="*/ 3588279 h 4397375"/>
              <a:gd name="connsiteX29084" fmla="*/ 6759278 w 12191954"/>
              <a:gd name="connsiteY29084" fmla="*/ 3580871 h 4397375"/>
              <a:gd name="connsiteX29085" fmla="*/ 6755045 w 12191954"/>
              <a:gd name="connsiteY29085" fmla="*/ 3573463 h 4397375"/>
              <a:gd name="connsiteX29086" fmla="*/ 6750282 w 12191954"/>
              <a:gd name="connsiteY29086" fmla="*/ 3566583 h 4397375"/>
              <a:gd name="connsiteX29087" fmla="*/ 6744461 w 12191954"/>
              <a:gd name="connsiteY29087" fmla="*/ 3559704 h 4397375"/>
              <a:gd name="connsiteX29088" fmla="*/ 6738640 w 12191954"/>
              <a:gd name="connsiteY29088" fmla="*/ 3554413 h 4397375"/>
              <a:gd name="connsiteX29089" fmla="*/ 6737582 w 12191954"/>
              <a:gd name="connsiteY29089" fmla="*/ 3556000 h 4397375"/>
              <a:gd name="connsiteX29090" fmla="*/ 6736523 w 12191954"/>
              <a:gd name="connsiteY29090" fmla="*/ 3557058 h 4397375"/>
              <a:gd name="connsiteX29091" fmla="*/ 6734406 w 12191954"/>
              <a:gd name="connsiteY29091" fmla="*/ 3559704 h 4397375"/>
              <a:gd name="connsiteX29092" fmla="*/ 6733877 w 12191954"/>
              <a:gd name="connsiteY29092" fmla="*/ 3563938 h 4397375"/>
              <a:gd name="connsiteX29093" fmla="*/ 6733348 w 12191954"/>
              <a:gd name="connsiteY29093" fmla="*/ 3568700 h 4397375"/>
              <a:gd name="connsiteX29094" fmla="*/ 6733877 w 12191954"/>
              <a:gd name="connsiteY29094" fmla="*/ 3572933 h 4397375"/>
              <a:gd name="connsiteX29095" fmla="*/ 6735465 w 12191954"/>
              <a:gd name="connsiteY29095" fmla="*/ 3577167 h 4397375"/>
              <a:gd name="connsiteX29096" fmla="*/ 6736523 w 12191954"/>
              <a:gd name="connsiteY29096" fmla="*/ 3579283 h 4397375"/>
              <a:gd name="connsiteX29097" fmla="*/ 6737582 w 12191954"/>
              <a:gd name="connsiteY29097" fmla="*/ 3579813 h 4397375"/>
              <a:gd name="connsiteX29098" fmla="*/ 6738640 w 12191954"/>
              <a:gd name="connsiteY29098" fmla="*/ 3580871 h 4397375"/>
              <a:gd name="connsiteX29099" fmla="*/ 6737582 w 12191954"/>
              <a:gd name="connsiteY29099" fmla="*/ 3583517 h 4397375"/>
              <a:gd name="connsiteX29100" fmla="*/ 6736523 w 12191954"/>
              <a:gd name="connsiteY29100" fmla="*/ 3585633 h 4397375"/>
              <a:gd name="connsiteX29101" fmla="*/ 6734406 w 12191954"/>
              <a:gd name="connsiteY29101" fmla="*/ 3586163 h 4397375"/>
              <a:gd name="connsiteX29102" fmla="*/ 6732290 w 12191954"/>
              <a:gd name="connsiteY29102" fmla="*/ 3585633 h 4397375"/>
              <a:gd name="connsiteX29103" fmla="*/ 6729644 w 12191954"/>
              <a:gd name="connsiteY29103" fmla="*/ 3583517 h 4397375"/>
              <a:gd name="connsiteX29104" fmla="*/ 6727527 w 12191954"/>
              <a:gd name="connsiteY29104" fmla="*/ 3581400 h 4397375"/>
              <a:gd name="connsiteX29105" fmla="*/ 6724881 w 12191954"/>
              <a:gd name="connsiteY29105" fmla="*/ 3577696 h 4397375"/>
              <a:gd name="connsiteX29106" fmla="*/ 6722764 w 12191954"/>
              <a:gd name="connsiteY29106" fmla="*/ 3573463 h 4397375"/>
              <a:gd name="connsiteX29107" fmla="*/ 6720647 w 12191954"/>
              <a:gd name="connsiteY29107" fmla="*/ 3568171 h 4397375"/>
              <a:gd name="connsiteX29108" fmla="*/ 6718001 w 12191954"/>
              <a:gd name="connsiteY29108" fmla="*/ 3562350 h 4397375"/>
              <a:gd name="connsiteX29109" fmla="*/ 6716414 w 12191954"/>
              <a:gd name="connsiteY29109" fmla="*/ 3556000 h 4397375"/>
              <a:gd name="connsiteX29110" fmla="*/ 6714826 w 12191954"/>
              <a:gd name="connsiteY29110" fmla="*/ 3549121 h 4397375"/>
              <a:gd name="connsiteX29111" fmla="*/ 6713768 w 12191954"/>
              <a:gd name="connsiteY29111" fmla="*/ 3541713 h 4397375"/>
              <a:gd name="connsiteX29112" fmla="*/ 6713768 w 12191954"/>
              <a:gd name="connsiteY29112" fmla="*/ 3533246 h 4397375"/>
              <a:gd name="connsiteX29113" fmla="*/ 6713768 w 12191954"/>
              <a:gd name="connsiteY29113" fmla="*/ 3524779 h 4397375"/>
              <a:gd name="connsiteX29114" fmla="*/ 6714826 w 12191954"/>
              <a:gd name="connsiteY29114" fmla="*/ 3515254 h 4397375"/>
              <a:gd name="connsiteX29115" fmla="*/ 6722235 w 12191954"/>
              <a:gd name="connsiteY29115" fmla="*/ 3519488 h 4397375"/>
              <a:gd name="connsiteX29116" fmla="*/ 6729114 w 12191954"/>
              <a:gd name="connsiteY29116" fmla="*/ 3523192 h 4397375"/>
              <a:gd name="connsiteX29117" fmla="*/ 6737052 w 12191954"/>
              <a:gd name="connsiteY29117" fmla="*/ 3525838 h 4397375"/>
              <a:gd name="connsiteX29118" fmla="*/ 6744461 w 12191954"/>
              <a:gd name="connsiteY29118" fmla="*/ 3528483 h 4397375"/>
              <a:gd name="connsiteX29119" fmla="*/ 6752399 w 12191954"/>
              <a:gd name="connsiteY29119" fmla="*/ 3530600 h 4397375"/>
              <a:gd name="connsiteX29120" fmla="*/ 6760866 w 12191954"/>
              <a:gd name="connsiteY29120" fmla="*/ 3532717 h 4397375"/>
              <a:gd name="connsiteX29121" fmla="*/ 6777800 w 12191954"/>
              <a:gd name="connsiteY29121" fmla="*/ 3535363 h 4397375"/>
              <a:gd name="connsiteX29122" fmla="*/ 6795793 w 12191954"/>
              <a:gd name="connsiteY29122" fmla="*/ 3536950 h 4397375"/>
              <a:gd name="connsiteX29123" fmla="*/ 6813256 w 12191954"/>
              <a:gd name="connsiteY29123" fmla="*/ 3537479 h 4397375"/>
              <a:gd name="connsiteX29124" fmla="*/ 6831778 w 12191954"/>
              <a:gd name="connsiteY29124" fmla="*/ 3537479 h 4397375"/>
              <a:gd name="connsiteX29125" fmla="*/ 6850828 w 12191954"/>
              <a:gd name="connsiteY29125" fmla="*/ 3537479 h 4397375"/>
              <a:gd name="connsiteX29126" fmla="*/ 6888401 w 12191954"/>
              <a:gd name="connsiteY29126" fmla="*/ 3536421 h 4397375"/>
              <a:gd name="connsiteX29127" fmla="*/ 6906393 w 12191954"/>
              <a:gd name="connsiteY29127" fmla="*/ 3535363 h 4397375"/>
              <a:gd name="connsiteX29128" fmla="*/ 6924386 w 12191954"/>
              <a:gd name="connsiteY29128" fmla="*/ 3535363 h 4397375"/>
              <a:gd name="connsiteX29129" fmla="*/ 6942378 w 12191954"/>
              <a:gd name="connsiteY29129" fmla="*/ 3536421 h 4397375"/>
              <a:gd name="connsiteX29130" fmla="*/ 6958783 w 12191954"/>
              <a:gd name="connsiteY29130" fmla="*/ 3538008 h 4397375"/>
              <a:gd name="connsiteX29131" fmla="*/ 6967250 w 12191954"/>
              <a:gd name="connsiteY29131" fmla="*/ 3539067 h 4397375"/>
              <a:gd name="connsiteX29132" fmla="*/ 6974659 w 12191954"/>
              <a:gd name="connsiteY29132" fmla="*/ 3540654 h 4397375"/>
              <a:gd name="connsiteX29133" fmla="*/ 6982597 w 12191954"/>
              <a:gd name="connsiteY29133" fmla="*/ 3542771 h 4397375"/>
              <a:gd name="connsiteX29134" fmla="*/ 6989476 w 12191954"/>
              <a:gd name="connsiteY29134" fmla="*/ 3544888 h 4397375"/>
              <a:gd name="connsiteX29135" fmla="*/ 6991593 w 12191954"/>
              <a:gd name="connsiteY29135" fmla="*/ 3543829 h 4397375"/>
              <a:gd name="connsiteX29136" fmla="*/ 6992652 w 12191954"/>
              <a:gd name="connsiteY29136" fmla="*/ 3542242 h 4397375"/>
              <a:gd name="connsiteX29137" fmla="*/ 6993710 w 12191954"/>
              <a:gd name="connsiteY29137" fmla="*/ 3536421 h 4397375"/>
              <a:gd name="connsiteX29138" fmla="*/ 6986831 w 12191954"/>
              <a:gd name="connsiteY29138" fmla="*/ 3537479 h 4397375"/>
              <a:gd name="connsiteX29139" fmla="*/ 6979422 w 12191954"/>
              <a:gd name="connsiteY29139" fmla="*/ 3538538 h 4397375"/>
              <a:gd name="connsiteX29140" fmla="*/ 6975718 w 12191954"/>
              <a:gd name="connsiteY29140" fmla="*/ 3539067 h 4397375"/>
              <a:gd name="connsiteX29141" fmla="*/ 6972542 w 12191954"/>
              <a:gd name="connsiteY29141" fmla="*/ 3539067 h 4397375"/>
              <a:gd name="connsiteX29142" fmla="*/ 6969367 w 12191954"/>
              <a:gd name="connsiteY29142" fmla="*/ 3538538 h 4397375"/>
              <a:gd name="connsiteX29143" fmla="*/ 6966721 w 12191954"/>
              <a:gd name="connsiteY29143" fmla="*/ 3537479 h 4397375"/>
              <a:gd name="connsiteX29144" fmla="*/ 6969367 w 12191954"/>
              <a:gd name="connsiteY29144" fmla="*/ 3525838 h 4397375"/>
              <a:gd name="connsiteX29145" fmla="*/ 6973072 w 12191954"/>
              <a:gd name="connsiteY29145" fmla="*/ 3516842 h 4397375"/>
              <a:gd name="connsiteX29146" fmla="*/ 6977305 w 12191954"/>
              <a:gd name="connsiteY29146" fmla="*/ 3509433 h 4397375"/>
              <a:gd name="connsiteX29147" fmla="*/ 6981539 w 12191954"/>
              <a:gd name="connsiteY29147" fmla="*/ 3503613 h 4397375"/>
              <a:gd name="connsiteX29148" fmla="*/ 6986301 w 12191954"/>
              <a:gd name="connsiteY29148" fmla="*/ 3486150 h 4397375"/>
              <a:gd name="connsiteX29149" fmla="*/ 6988418 w 12191954"/>
              <a:gd name="connsiteY29149" fmla="*/ 3477683 h 4397375"/>
              <a:gd name="connsiteX29150" fmla="*/ 6990006 w 12191954"/>
              <a:gd name="connsiteY29150" fmla="*/ 3467629 h 4397375"/>
              <a:gd name="connsiteX29151" fmla="*/ 6986831 w 12191954"/>
              <a:gd name="connsiteY29151" fmla="*/ 3470275 h 4397375"/>
              <a:gd name="connsiteX29152" fmla="*/ 6982597 w 12191954"/>
              <a:gd name="connsiteY29152" fmla="*/ 3472921 h 4397375"/>
              <a:gd name="connsiteX29153" fmla="*/ 6978893 w 12191954"/>
              <a:gd name="connsiteY29153" fmla="*/ 3474508 h 4397375"/>
              <a:gd name="connsiteX29154" fmla="*/ 6974659 w 12191954"/>
              <a:gd name="connsiteY29154" fmla="*/ 3476096 h 4397375"/>
              <a:gd name="connsiteX29155" fmla="*/ 6966721 w 12191954"/>
              <a:gd name="connsiteY29155" fmla="*/ 3479271 h 4397375"/>
              <a:gd name="connsiteX29156" fmla="*/ 6957725 w 12191954"/>
              <a:gd name="connsiteY29156" fmla="*/ 3481388 h 4397375"/>
              <a:gd name="connsiteX29157" fmla="*/ 6949258 w 12191954"/>
              <a:gd name="connsiteY29157" fmla="*/ 3484563 h 4397375"/>
              <a:gd name="connsiteX29158" fmla="*/ 6945554 w 12191954"/>
              <a:gd name="connsiteY29158" fmla="*/ 3486679 h 4397375"/>
              <a:gd name="connsiteX29159" fmla="*/ 6942378 w 12191954"/>
              <a:gd name="connsiteY29159" fmla="*/ 3489325 h 4397375"/>
              <a:gd name="connsiteX29160" fmla="*/ 6938674 w 12191954"/>
              <a:gd name="connsiteY29160" fmla="*/ 3492500 h 4397375"/>
              <a:gd name="connsiteX29161" fmla="*/ 6935499 w 12191954"/>
              <a:gd name="connsiteY29161" fmla="*/ 3495675 h 4397375"/>
              <a:gd name="connsiteX29162" fmla="*/ 6932853 w 12191954"/>
              <a:gd name="connsiteY29162" fmla="*/ 3500438 h 4397375"/>
              <a:gd name="connsiteX29163" fmla="*/ 6930207 w 12191954"/>
              <a:gd name="connsiteY29163" fmla="*/ 3505729 h 4397375"/>
              <a:gd name="connsiteX29164" fmla="*/ 6925974 w 12191954"/>
              <a:gd name="connsiteY29164" fmla="*/ 3502554 h 4397375"/>
              <a:gd name="connsiteX29165" fmla="*/ 6923328 w 12191954"/>
              <a:gd name="connsiteY29165" fmla="*/ 3498850 h 4397375"/>
              <a:gd name="connsiteX29166" fmla="*/ 6920682 w 12191954"/>
              <a:gd name="connsiteY29166" fmla="*/ 3495146 h 4397375"/>
              <a:gd name="connsiteX29167" fmla="*/ 6920152 w 12191954"/>
              <a:gd name="connsiteY29167" fmla="*/ 3490383 h 4397375"/>
              <a:gd name="connsiteX29168" fmla="*/ 6919623 w 12191954"/>
              <a:gd name="connsiteY29168" fmla="*/ 3485092 h 4397375"/>
              <a:gd name="connsiteX29169" fmla="*/ 6920682 w 12191954"/>
              <a:gd name="connsiteY29169" fmla="*/ 3479800 h 4397375"/>
              <a:gd name="connsiteX29170" fmla="*/ 6922269 w 12191954"/>
              <a:gd name="connsiteY29170" fmla="*/ 3473450 h 4397375"/>
              <a:gd name="connsiteX29171" fmla="*/ 6920152 w 12191954"/>
              <a:gd name="connsiteY29171" fmla="*/ 3475038 h 4397375"/>
              <a:gd name="connsiteX29172" fmla="*/ 6918565 w 12191954"/>
              <a:gd name="connsiteY29172" fmla="*/ 3476096 h 4397375"/>
              <a:gd name="connsiteX29173" fmla="*/ 6915919 w 12191954"/>
              <a:gd name="connsiteY29173" fmla="*/ 3476625 h 4397375"/>
              <a:gd name="connsiteX29174" fmla="*/ 6913802 w 12191954"/>
              <a:gd name="connsiteY29174" fmla="*/ 3477683 h 4397375"/>
              <a:gd name="connsiteX29175" fmla="*/ 6908510 w 12191954"/>
              <a:gd name="connsiteY29175" fmla="*/ 3478213 h 4397375"/>
              <a:gd name="connsiteX29176" fmla="*/ 6903748 w 12191954"/>
              <a:gd name="connsiteY29176" fmla="*/ 3478213 h 4397375"/>
              <a:gd name="connsiteX29177" fmla="*/ 6901102 w 12191954"/>
              <a:gd name="connsiteY29177" fmla="*/ 3478742 h 4397375"/>
              <a:gd name="connsiteX29178" fmla="*/ 6899514 w 12191954"/>
              <a:gd name="connsiteY29178" fmla="*/ 3479800 h 4397375"/>
              <a:gd name="connsiteX29179" fmla="*/ 6897926 w 12191954"/>
              <a:gd name="connsiteY29179" fmla="*/ 3481388 h 4397375"/>
              <a:gd name="connsiteX29180" fmla="*/ 6895810 w 12191954"/>
              <a:gd name="connsiteY29180" fmla="*/ 3484563 h 4397375"/>
              <a:gd name="connsiteX29181" fmla="*/ 6894751 w 12191954"/>
              <a:gd name="connsiteY29181" fmla="*/ 3487738 h 4397375"/>
              <a:gd name="connsiteX29182" fmla="*/ 6894222 w 12191954"/>
              <a:gd name="connsiteY29182" fmla="*/ 3492500 h 4397375"/>
              <a:gd name="connsiteX29183" fmla="*/ 6893164 w 12191954"/>
              <a:gd name="connsiteY29183" fmla="*/ 3490913 h 4397375"/>
              <a:gd name="connsiteX29184" fmla="*/ 6891576 w 12191954"/>
              <a:gd name="connsiteY29184" fmla="*/ 3489854 h 4397375"/>
              <a:gd name="connsiteX29185" fmla="*/ 6891047 w 12191954"/>
              <a:gd name="connsiteY29185" fmla="*/ 3488796 h 4397375"/>
              <a:gd name="connsiteX29186" fmla="*/ 6891047 w 12191954"/>
              <a:gd name="connsiteY29186" fmla="*/ 3486679 h 4397375"/>
              <a:gd name="connsiteX29187" fmla="*/ 6891047 w 12191954"/>
              <a:gd name="connsiteY29187" fmla="*/ 3483504 h 4397375"/>
              <a:gd name="connsiteX29188" fmla="*/ 6891576 w 12191954"/>
              <a:gd name="connsiteY29188" fmla="*/ 3479271 h 4397375"/>
              <a:gd name="connsiteX29189" fmla="*/ 6893164 w 12191954"/>
              <a:gd name="connsiteY29189" fmla="*/ 3473979 h 4397375"/>
              <a:gd name="connsiteX29190" fmla="*/ 6894222 w 12191954"/>
              <a:gd name="connsiteY29190" fmla="*/ 3468158 h 4397375"/>
              <a:gd name="connsiteX29191" fmla="*/ 6894751 w 12191954"/>
              <a:gd name="connsiteY29191" fmla="*/ 3461279 h 4397375"/>
              <a:gd name="connsiteX29192" fmla="*/ 6894751 w 12191954"/>
              <a:gd name="connsiteY29192" fmla="*/ 3453871 h 4397375"/>
              <a:gd name="connsiteX29193" fmla="*/ 6893164 w 12191954"/>
              <a:gd name="connsiteY29193" fmla="*/ 3452283 h 4397375"/>
              <a:gd name="connsiteX29194" fmla="*/ 6891047 w 12191954"/>
              <a:gd name="connsiteY29194" fmla="*/ 3451225 h 4397375"/>
              <a:gd name="connsiteX29195" fmla="*/ 6889459 w 12191954"/>
              <a:gd name="connsiteY29195" fmla="*/ 3451225 h 4397375"/>
              <a:gd name="connsiteX29196" fmla="*/ 6887872 w 12191954"/>
              <a:gd name="connsiteY29196" fmla="*/ 3451225 h 4397375"/>
              <a:gd name="connsiteX29197" fmla="*/ 6884167 w 12191954"/>
              <a:gd name="connsiteY29197" fmla="*/ 3453342 h 4397375"/>
              <a:gd name="connsiteX29198" fmla="*/ 6880463 w 12191954"/>
              <a:gd name="connsiteY29198" fmla="*/ 3455988 h 4397375"/>
              <a:gd name="connsiteX29199" fmla="*/ 6877288 w 12191954"/>
              <a:gd name="connsiteY29199" fmla="*/ 3459692 h 4397375"/>
              <a:gd name="connsiteX29200" fmla="*/ 6874642 w 12191954"/>
              <a:gd name="connsiteY29200" fmla="*/ 3463925 h 4397375"/>
              <a:gd name="connsiteX29201" fmla="*/ 6868821 w 12191954"/>
              <a:gd name="connsiteY29201" fmla="*/ 3472921 h 4397375"/>
              <a:gd name="connsiteX29202" fmla="*/ 6865646 w 12191954"/>
              <a:gd name="connsiteY29202" fmla="*/ 3476096 h 4397375"/>
              <a:gd name="connsiteX29203" fmla="*/ 6863529 w 12191954"/>
              <a:gd name="connsiteY29203" fmla="*/ 3479271 h 4397375"/>
              <a:gd name="connsiteX29204" fmla="*/ 6860883 w 12191954"/>
              <a:gd name="connsiteY29204" fmla="*/ 3480329 h 4397375"/>
              <a:gd name="connsiteX29205" fmla="*/ 6859825 w 12191954"/>
              <a:gd name="connsiteY29205" fmla="*/ 3480329 h 4397375"/>
              <a:gd name="connsiteX29206" fmla="*/ 6858766 w 12191954"/>
              <a:gd name="connsiteY29206" fmla="*/ 3479800 h 4397375"/>
              <a:gd name="connsiteX29207" fmla="*/ 6857708 w 12191954"/>
              <a:gd name="connsiteY29207" fmla="*/ 3478742 h 4397375"/>
              <a:gd name="connsiteX29208" fmla="*/ 6856650 w 12191954"/>
              <a:gd name="connsiteY29208" fmla="*/ 3477683 h 4397375"/>
              <a:gd name="connsiteX29209" fmla="*/ 6855062 w 12191954"/>
              <a:gd name="connsiteY29209" fmla="*/ 3471863 h 4397375"/>
              <a:gd name="connsiteX29210" fmla="*/ 6854004 w 12191954"/>
              <a:gd name="connsiteY29210" fmla="*/ 3464454 h 4397375"/>
              <a:gd name="connsiteX29211" fmla="*/ 6852416 w 12191954"/>
              <a:gd name="connsiteY29211" fmla="*/ 3453342 h 4397375"/>
              <a:gd name="connsiteX29212" fmla="*/ 6848712 w 12191954"/>
              <a:gd name="connsiteY29212" fmla="*/ 3453342 h 4397375"/>
              <a:gd name="connsiteX29213" fmla="*/ 6845007 w 12191954"/>
              <a:gd name="connsiteY29213" fmla="*/ 3454400 h 4397375"/>
              <a:gd name="connsiteX29214" fmla="*/ 6841832 w 12191954"/>
              <a:gd name="connsiteY29214" fmla="*/ 3456517 h 4397375"/>
              <a:gd name="connsiteX29215" fmla="*/ 6839715 w 12191954"/>
              <a:gd name="connsiteY29215" fmla="*/ 3459692 h 4397375"/>
              <a:gd name="connsiteX29216" fmla="*/ 6837069 w 12191954"/>
              <a:gd name="connsiteY29216" fmla="*/ 3463925 h 4397375"/>
              <a:gd name="connsiteX29217" fmla="*/ 6835482 w 12191954"/>
              <a:gd name="connsiteY29217" fmla="*/ 3468688 h 4397375"/>
              <a:gd name="connsiteX29218" fmla="*/ 6831778 w 12191954"/>
              <a:gd name="connsiteY29218" fmla="*/ 3478742 h 4397375"/>
              <a:gd name="connsiteX29219" fmla="*/ 6828073 w 12191954"/>
              <a:gd name="connsiteY29219" fmla="*/ 3488796 h 4397375"/>
              <a:gd name="connsiteX29220" fmla="*/ 6825956 w 12191954"/>
              <a:gd name="connsiteY29220" fmla="*/ 3493558 h 4397375"/>
              <a:gd name="connsiteX29221" fmla="*/ 6824369 w 12191954"/>
              <a:gd name="connsiteY29221" fmla="*/ 3497263 h 4397375"/>
              <a:gd name="connsiteX29222" fmla="*/ 6821194 w 12191954"/>
              <a:gd name="connsiteY29222" fmla="*/ 3500438 h 4397375"/>
              <a:gd name="connsiteX29223" fmla="*/ 6818019 w 12191954"/>
              <a:gd name="connsiteY29223" fmla="*/ 3503083 h 4397375"/>
              <a:gd name="connsiteX29224" fmla="*/ 6814843 w 12191954"/>
              <a:gd name="connsiteY29224" fmla="*/ 3504142 h 4397375"/>
              <a:gd name="connsiteX29225" fmla="*/ 6810610 w 12191954"/>
              <a:gd name="connsiteY29225" fmla="*/ 3504142 h 4397375"/>
              <a:gd name="connsiteX29226" fmla="*/ 6806376 w 12191954"/>
              <a:gd name="connsiteY29226" fmla="*/ 3495675 h 4397375"/>
              <a:gd name="connsiteX29227" fmla="*/ 6801614 w 12191954"/>
              <a:gd name="connsiteY29227" fmla="*/ 3487738 h 4397375"/>
              <a:gd name="connsiteX29228" fmla="*/ 6796851 w 12191954"/>
              <a:gd name="connsiteY29228" fmla="*/ 3480329 h 4397375"/>
              <a:gd name="connsiteX29229" fmla="*/ 6791559 w 12191954"/>
              <a:gd name="connsiteY29229" fmla="*/ 3474508 h 4397375"/>
              <a:gd name="connsiteX29230" fmla="*/ 6788384 w 12191954"/>
              <a:gd name="connsiteY29230" fmla="*/ 3471333 h 4397375"/>
              <a:gd name="connsiteX29231" fmla="*/ 6785738 w 12191954"/>
              <a:gd name="connsiteY29231" fmla="*/ 3469746 h 4397375"/>
              <a:gd name="connsiteX29232" fmla="*/ 6782563 w 12191954"/>
              <a:gd name="connsiteY29232" fmla="*/ 3467629 h 4397375"/>
              <a:gd name="connsiteX29233" fmla="*/ 6778858 w 12191954"/>
              <a:gd name="connsiteY29233" fmla="*/ 3466042 h 4397375"/>
              <a:gd name="connsiteX29234" fmla="*/ 6775683 w 12191954"/>
              <a:gd name="connsiteY29234" fmla="*/ 3464983 h 4397375"/>
              <a:gd name="connsiteX29235" fmla="*/ 6771450 w 12191954"/>
              <a:gd name="connsiteY29235" fmla="*/ 3464454 h 4397375"/>
              <a:gd name="connsiteX29236" fmla="*/ 6767216 w 12191954"/>
              <a:gd name="connsiteY29236" fmla="*/ 3464454 h 4397375"/>
              <a:gd name="connsiteX29237" fmla="*/ 6762983 w 12191954"/>
              <a:gd name="connsiteY29237" fmla="*/ 3464454 h 4397375"/>
              <a:gd name="connsiteX29238" fmla="*/ 6763512 w 12191954"/>
              <a:gd name="connsiteY29238" fmla="*/ 3453871 h 4397375"/>
              <a:gd name="connsiteX29239" fmla="*/ 6763512 w 12191954"/>
              <a:gd name="connsiteY29239" fmla="*/ 3444346 h 4397375"/>
              <a:gd name="connsiteX29240" fmla="*/ 6763512 w 12191954"/>
              <a:gd name="connsiteY29240" fmla="*/ 3435350 h 4397375"/>
              <a:gd name="connsiteX29241" fmla="*/ 6762983 w 12191954"/>
              <a:gd name="connsiteY29241" fmla="*/ 3426883 h 4397375"/>
              <a:gd name="connsiteX29242" fmla="*/ 6761924 w 12191954"/>
              <a:gd name="connsiteY29242" fmla="*/ 3419475 h 4397375"/>
              <a:gd name="connsiteX29243" fmla="*/ 6760866 w 12191954"/>
              <a:gd name="connsiteY29243" fmla="*/ 3412067 h 4397375"/>
              <a:gd name="connsiteX29244" fmla="*/ 6759278 w 12191954"/>
              <a:gd name="connsiteY29244" fmla="*/ 3405717 h 4397375"/>
              <a:gd name="connsiteX29245" fmla="*/ 6757691 w 12191954"/>
              <a:gd name="connsiteY29245" fmla="*/ 3400425 h 4397375"/>
              <a:gd name="connsiteX29246" fmla="*/ 6753986 w 12191954"/>
              <a:gd name="connsiteY29246" fmla="*/ 3404658 h 4397375"/>
              <a:gd name="connsiteX29247" fmla="*/ 6750811 w 12191954"/>
              <a:gd name="connsiteY29247" fmla="*/ 3407833 h 4397375"/>
              <a:gd name="connsiteX29248" fmla="*/ 6747636 w 12191954"/>
              <a:gd name="connsiteY29248" fmla="*/ 3409421 h 4397375"/>
              <a:gd name="connsiteX29249" fmla="*/ 6743932 w 12191954"/>
              <a:gd name="connsiteY29249" fmla="*/ 3409950 h 4397375"/>
              <a:gd name="connsiteX29250" fmla="*/ 6740757 w 12191954"/>
              <a:gd name="connsiteY29250" fmla="*/ 3409950 h 4397375"/>
              <a:gd name="connsiteX29251" fmla="*/ 6737052 w 12191954"/>
              <a:gd name="connsiteY29251" fmla="*/ 3409421 h 4397375"/>
              <a:gd name="connsiteX29252" fmla="*/ 6729114 w 12191954"/>
              <a:gd name="connsiteY29252" fmla="*/ 3406775 h 4397375"/>
              <a:gd name="connsiteX29253" fmla="*/ 6725939 w 12191954"/>
              <a:gd name="connsiteY29253" fmla="*/ 3405717 h 4397375"/>
              <a:gd name="connsiteX29254" fmla="*/ 6722764 w 12191954"/>
              <a:gd name="connsiteY29254" fmla="*/ 3405188 h 4397375"/>
              <a:gd name="connsiteX29255" fmla="*/ 6719060 w 12191954"/>
              <a:gd name="connsiteY29255" fmla="*/ 3405188 h 4397375"/>
              <a:gd name="connsiteX29256" fmla="*/ 6715885 w 12191954"/>
              <a:gd name="connsiteY29256" fmla="*/ 3406246 h 4397375"/>
              <a:gd name="connsiteX29257" fmla="*/ 6712710 w 12191954"/>
              <a:gd name="connsiteY29257" fmla="*/ 3408892 h 4397375"/>
              <a:gd name="connsiteX29258" fmla="*/ 6709534 w 12191954"/>
              <a:gd name="connsiteY29258" fmla="*/ 3412067 h 4397375"/>
              <a:gd name="connsiteX29259" fmla="*/ 6706888 w 12191954"/>
              <a:gd name="connsiteY29259" fmla="*/ 3417358 h 4397375"/>
              <a:gd name="connsiteX29260" fmla="*/ 6703713 w 12191954"/>
              <a:gd name="connsiteY29260" fmla="*/ 3425296 h 4397375"/>
              <a:gd name="connsiteX29261" fmla="*/ 6702655 w 12191954"/>
              <a:gd name="connsiteY29261" fmla="*/ 3424767 h 4397375"/>
              <a:gd name="connsiteX29262" fmla="*/ 6701597 w 12191954"/>
              <a:gd name="connsiteY29262" fmla="*/ 3423708 h 4397375"/>
              <a:gd name="connsiteX29263" fmla="*/ 6698951 w 12191954"/>
              <a:gd name="connsiteY29263" fmla="*/ 3417358 h 4397375"/>
              <a:gd name="connsiteX29264" fmla="*/ 6694717 w 12191954"/>
              <a:gd name="connsiteY29264" fmla="*/ 3403071 h 4397375"/>
              <a:gd name="connsiteX29265" fmla="*/ 6692600 w 12191954"/>
              <a:gd name="connsiteY29265" fmla="*/ 3397779 h 4397375"/>
              <a:gd name="connsiteX29266" fmla="*/ 6691542 w 12191954"/>
              <a:gd name="connsiteY29266" fmla="*/ 3396192 h 4397375"/>
              <a:gd name="connsiteX29267" fmla="*/ 6689954 w 12191954"/>
              <a:gd name="connsiteY29267" fmla="*/ 3396192 h 4397375"/>
              <a:gd name="connsiteX29268" fmla="*/ 6688896 w 12191954"/>
              <a:gd name="connsiteY29268" fmla="*/ 3397250 h 4397375"/>
              <a:gd name="connsiteX29269" fmla="*/ 6687838 w 12191954"/>
              <a:gd name="connsiteY29269" fmla="*/ 3400425 h 4397375"/>
              <a:gd name="connsiteX29270" fmla="*/ 6687308 w 12191954"/>
              <a:gd name="connsiteY29270" fmla="*/ 3405188 h 4397375"/>
              <a:gd name="connsiteX29271" fmla="*/ 6686250 w 12191954"/>
              <a:gd name="connsiteY29271" fmla="*/ 3412067 h 4397375"/>
              <a:gd name="connsiteX29272" fmla="*/ 6683075 w 12191954"/>
              <a:gd name="connsiteY29272" fmla="*/ 3407833 h 4397375"/>
              <a:gd name="connsiteX29273" fmla="*/ 6682546 w 12191954"/>
              <a:gd name="connsiteY29273" fmla="*/ 3404129 h 4397375"/>
              <a:gd name="connsiteX29274" fmla="*/ 6682016 w 12191954"/>
              <a:gd name="connsiteY29274" fmla="*/ 3399367 h 4397375"/>
              <a:gd name="connsiteX29275" fmla="*/ 6682546 w 12191954"/>
              <a:gd name="connsiteY29275" fmla="*/ 3394604 h 4397375"/>
              <a:gd name="connsiteX29276" fmla="*/ 6683075 w 12191954"/>
              <a:gd name="connsiteY29276" fmla="*/ 3387725 h 4397375"/>
              <a:gd name="connsiteX29277" fmla="*/ 6683075 w 12191954"/>
              <a:gd name="connsiteY29277" fmla="*/ 3380846 h 4397375"/>
              <a:gd name="connsiteX29278" fmla="*/ 6682016 w 12191954"/>
              <a:gd name="connsiteY29278" fmla="*/ 3371321 h 4397375"/>
              <a:gd name="connsiteX29279" fmla="*/ 6679900 w 12191954"/>
              <a:gd name="connsiteY29279" fmla="*/ 3360738 h 4397375"/>
              <a:gd name="connsiteX29280" fmla="*/ 6675666 w 12191954"/>
              <a:gd name="connsiteY29280" fmla="*/ 3358621 h 4397375"/>
              <a:gd name="connsiteX29281" fmla="*/ 6672491 w 12191954"/>
              <a:gd name="connsiteY29281" fmla="*/ 3358092 h 4397375"/>
              <a:gd name="connsiteX29282" fmla="*/ 6668787 w 12191954"/>
              <a:gd name="connsiteY29282" fmla="*/ 3358092 h 4397375"/>
              <a:gd name="connsiteX29283" fmla="*/ 6665612 w 12191954"/>
              <a:gd name="connsiteY29283" fmla="*/ 3358092 h 4397375"/>
              <a:gd name="connsiteX29284" fmla="*/ 6662966 w 12191954"/>
              <a:gd name="connsiteY29284" fmla="*/ 3359679 h 4397375"/>
              <a:gd name="connsiteX29285" fmla="*/ 6659790 w 12191954"/>
              <a:gd name="connsiteY29285" fmla="*/ 3360738 h 4397375"/>
              <a:gd name="connsiteX29286" fmla="*/ 6655028 w 12191954"/>
              <a:gd name="connsiteY29286" fmla="*/ 3363913 h 4397375"/>
              <a:gd name="connsiteX29287" fmla="*/ 6649736 w 12191954"/>
              <a:gd name="connsiteY29287" fmla="*/ 3367617 h 4397375"/>
              <a:gd name="connsiteX29288" fmla="*/ 6644444 w 12191954"/>
              <a:gd name="connsiteY29288" fmla="*/ 3370792 h 4397375"/>
              <a:gd name="connsiteX29289" fmla="*/ 6642327 w 12191954"/>
              <a:gd name="connsiteY29289" fmla="*/ 3371850 h 4397375"/>
              <a:gd name="connsiteX29290" fmla="*/ 6639152 w 12191954"/>
              <a:gd name="connsiteY29290" fmla="*/ 3372379 h 4397375"/>
              <a:gd name="connsiteX29291" fmla="*/ 6637035 w 12191954"/>
              <a:gd name="connsiteY29291" fmla="*/ 3372908 h 4397375"/>
              <a:gd name="connsiteX29292" fmla="*/ 6638094 w 12191954"/>
              <a:gd name="connsiteY29292" fmla="*/ 3372908 h 4397375"/>
              <a:gd name="connsiteX29293" fmla="*/ 6642856 w 12191954"/>
              <a:gd name="connsiteY29293" fmla="*/ 3375025 h 4397375"/>
              <a:gd name="connsiteX29294" fmla="*/ 6647619 w 12191954"/>
              <a:gd name="connsiteY29294" fmla="*/ 3377671 h 4397375"/>
              <a:gd name="connsiteX29295" fmla="*/ 6651853 w 12191954"/>
              <a:gd name="connsiteY29295" fmla="*/ 3381375 h 4397375"/>
              <a:gd name="connsiteX29296" fmla="*/ 6655028 w 12191954"/>
              <a:gd name="connsiteY29296" fmla="*/ 3385608 h 4397375"/>
              <a:gd name="connsiteX29297" fmla="*/ 6658732 w 12191954"/>
              <a:gd name="connsiteY29297" fmla="*/ 3390371 h 4397375"/>
              <a:gd name="connsiteX29298" fmla="*/ 6665082 w 12191954"/>
              <a:gd name="connsiteY29298" fmla="*/ 3401483 h 4397375"/>
              <a:gd name="connsiteX29299" fmla="*/ 6671962 w 12191954"/>
              <a:gd name="connsiteY29299" fmla="*/ 3414183 h 4397375"/>
              <a:gd name="connsiteX29300" fmla="*/ 6678841 w 12191954"/>
              <a:gd name="connsiteY29300" fmla="*/ 3426883 h 4397375"/>
              <a:gd name="connsiteX29301" fmla="*/ 6683075 w 12191954"/>
              <a:gd name="connsiteY29301" fmla="*/ 3433763 h 4397375"/>
              <a:gd name="connsiteX29302" fmla="*/ 6687308 w 12191954"/>
              <a:gd name="connsiteY29302" fmla="*/ 3440113 h 4397375"/>
              <a:gd name="connsiteX29303" fmla="*/ 6692071 w 12191954"/>
              <a:gd name="connsiteY29303" fmla="*/ 3445404 h 4397375"/>
              <a:gd name="connsiteX29304" fmla="*/ 6697363 w 12191954"/>
              <a:gd name="connsiteY29304" fmla="*/ 3450696 h 4397375"/>
              <a:gd name="connsiteX29305" fmla="*/ 6696834 w 12191954"/>
              <a:gd name="connsiteY29305" fmla="*/ 3455988 h 4397375"/>
              <a:gd name="connsiteX29306" fmla="*/ 6695246 w 12191954"/>
              <a:gd name="connsiteY29306" fmla="*/ 3459692 h 4397375"/>
              <a:gd name="connsiteX29307" fmla="*/ 6693659 w 12191954"/>
              <a:gd name="connsiteY29307" fmla="*/ 3462867 h 4397375"/>
              <a:gd name="connsiteX29308" fmla="*/ 6691542 w 12191954"/>
              <a:gd name="connsiteY29308" fmla="*/ 3464983 h 4397375"/>
              <a:gd name="connsiteX29309" fmla="*/ 6688367 w 12191954"/>
              <a:gd name="connsiteY29309" fmla="*/ 3466042 h 4397375"/>
              <a:gd name="connsiteX29310" fmla="*/ 6686250 w 12191954"/>
              <a:gd name="connsiteY29310" fmla="*/ 3466571 h 4397375"/>
              <a:gd name="connsiteX29311" fmla="*/ 6683075 w 12191954"/>
              <a:gd name="connsiteY29311" fmla="*/ 3466042 h 4397375"/>
              <a:gd name="connsiteX29312" fmla="*/ 6680429 w 12191954"/>
              <a:gd name="connsiteY29312" fmla="*/ 3464983 h 4397375"/>
              <a:gd name="connsiteX29313" fmla="*/ 6677783 w 12191954"/>
              <a:gd name="connsiteY29313" fmla="*/ 3462867 h 4397375"/>
              <a:gd name="connsiteX29314" fmla="*/ 6675666 w 12191954"/>
              <a:gd name="connsiteY29314" fmla="*/ 3459692 h 4397375"/>
              <a:gd name="connsiteX29315" fmla="*/ 6673549 w 12191954"/>
              <a:gd name="connsiteY29315" fmla="*/ 3455458 h 4397375"/>
              <a:gd name="connsiteX29316" fmla="*/ 6672491 w 12191954"/>
              <a:gd name="connsiteY29316" fmla="*/ 3451225 h 4397375"/>
              <a:gd name="connsiteX29317" fmla="*/ 6671962 w 12191954"/>
              <a:gd name="connsiteY29317" fmla="*/ 3445404 h 4397375"/>
              <a:gd name="connsiteX29318" fmla="*/ 6671962 w 12191954"/>
              <a:gd name="connsiteY29318" fmla="*/ 3439583 h 4397375"/>
              <a:gd name="connsiteX29319" fmla="*/ 6672491 w 12191954"/>
              <a:gd name="connsiteY29319" fmla="*/ 3432175 h 4397375"/>
              <a:gd name="connsiteX29320" fmla="*/ 6673020 w 12191954"/>
              <a:gd name="connsiteY29320" fmla="*/ 3428471 h 4397375"/>
              <a:gd name="connsiteX29321" fmla="*/ 6671962 w 12191954"/>
              <a:gd name="connsiteY29321" fmla="*/ 3430588 h 4397375"/>
              <a:gd name="connsiteX29322" fmla="*/ 6670374 w 12191954"/>
              <a:gd name="connsiteY29322" fmla="*/ 3432175 h 4397375"/>
              <a:gd name="connsiteX29323" fmla="*/ 6669316 w 12191954"/>
              <a:gd name="connsiteY29323" fmla="*/ 3434292 h 4397375"/>
              <a:gd name="connsiteX29324" fmla="*/ 6668257 w 12191954"/>
              <a:gd name="connsiteY29324" fmla="*/ 3434821 h 4397375"/>
              <a:gd name="connsiteX29325" fmla="*/ 6666670 w 12191954"/>
              <a:gd name="connsiteY29325" fmla="*/ 3435350 h 4397375"/>
              <a:gd name="connsiteX29326" fmla="*/ 6665082 w 12191954"/>
              <a:gd name="connsiteY29326" fmla="*/ 3435350 h 4397375"/>
              <a:gd name="connsiteX29327" fmla="*/ 6663495 w 12191954"/>
              <a:gd name="connsiteY29327" fmla="*/ 3435350 h 4397375"/>
              <a:gd name="connsiteX29328" fmla="*/ 6659261 w 12191954"/>
              <a:gd name="connsiteY29328" fmla="*/ 3434292 h 4397375"/>
              <a:gd name="connsiteX29329" fmla="*/ 6655557 w 12191954"/>
              <a:gd name="connsiteY29329" fmla="*/ 3431646 h 4397375"/>
              <a:gd name="connsiteX29330" fmla="*/ 6647619 w 12191954"/>
              <a:gd name="connsiteY29330" fmla="*/ 3426354 h 4397375"/>
              <a:gd name="connsiteX29331" fmla="*/ 6643915 w 12191954"/>
              <a:gd name="connsiteY29331" fmla="*/ 3424238 h 4397375"/>
              <a:gd name="connsiteX29332" fmla="*/ 6639681 w 12191954"/>
              <a:gd name="connsiteY29332" fmla="*/ 3422121 h 4397375"/>
              <a:gd name="connsiteX29333" fmla="*/ 6635977 w 12191954"/>
              <a:gd name="connsiteY29333" fmla="*/ 3422121 h 4397375"/>
              <a:gd name="connsiteX29334" fmla="*/ 6634389 w 12191954"/>
              <a:gd name="connsiteY29334" fmla="*/ 3422121 h 4397375"/>
              <a:gd name="connsiteX29335" fmla="*/ 6633331 w 12191954"/>
              <a:gd name="connsiteY29335" fmla="*/ 3422650 h 4397375"/>
              <a:gd name="connsiteX29336" fmla="*/ 6631214 w 12191954"/>
              <a:gd name="connsiteY29336" fmla="*/ 3424238 h 4397375"/>
              <a:gd name="connsiteX29337" fmla="*/ 6630156 w 12191954"/>
              <a:gd name="connsiteY29337" fmla="*/ 3425825 h 4397375"/>
              <a:gd name="connsiteX29338" fmla="*/ 6629097 w 12191954"/>
              <a:gd name="connsiteY29338" fmla="*/ 3428471 h 4397375"/>
              <a:gd name="connsiteX29339" fmla="*/ 6628568 w 12191954"/>
              <a:gd name="connsiteY29339" fmla="*/ 3431117 h 4397375"/>
              <a:gd name="connsiteX29340" fmla="*/ 6626451 w 12191954"/>
              <a:gd name="connsiteY29340" fmla="*/ 3439054 h 4397375"/>
              <a:gd name="connsiteX29341" fmla="*/ 6625922 w 12191954"/>
              <a:gd name="connsiteY29341" fmla="*/ 3450167 h 4397375"/>
              <a:gd name="connsiteX29342" fmla="*/ 6623276 w 12191954"/>
              <a:gd name="connsiteY29342" fmla="*/ 3450696 h 4397375"/>
              <a:gd name="connsiteX29343" fmla="*/ 6621159 w 12191954"/>
              <a:gd name="connsiteY29343" fmla="*/ 3450696 h 4397375"/>
              <a:gd name="connsiteX29344" fmla="*/ 6619043 w 12191954"/>
              <a:gd name="connsiteY29344" fmla="*/ 3449638 h 4397375"/>
              <a:gd name="connsiteX29345" fmla="*/ 6617984 w 12191954"/>
              <a:gd name="connsiteY29345" fmla="*/ 3449108 h 4397375"/>
              <a:gd name="connsiteX29346" fmla="*/ 6614809 w 12191954"/>
              <a:gd name="connsiteY29346" fmla="*/ 3445404 h 4397375"/>
              <a:gd name="connsiteX29347" fmla="*/ 6611634 w 12191954"/>
              <a:gd name="connsiteY29347" fmla="*/ 3441171 h 4397375"/>
              <a:gd name="connsiteX29348" fmla="*/ 6608988 w 12191954"/>
              <a:gd name="connsiteY29348" fmla="*/ 3437467 h 4397375"/>
              <a:gd name="connsiteX29349" fmla="*/ 6607930 w 12191954"/>
              <a:gd name="connsiteY29349" fmla="*/ 3435879 h 4397375"/>
              <a:gd name="connsiteX29350" fmla="*/ 6605813 w 12191954"/>
              <a:gd name="connsiteY29350" fmla="*/ 3435350 h 4397375"/>
              <a:gd name="connsiteX29351" fmla="*/ 6604225 w 12191954"/>
              <a:gd name="connsiteY29351" fmla="*/ 3434821 h 4397375"/>
              <a:gd name="connsiteX29352" fmla="*/ 6601579 w 12191954"/>
              <a:gd name="connsiteY29352" fmla="*/ 3434821 h 4397375"/>
              <a:gd name="connsiteX29353" fmla="*/ 6598933 w 12191954"/>
              <a:gd name="connsiteY29353" fmla="*/ 3435350 h 4397375"/>
              <a:gd name="connsiteX29354" fmla="*/ 6596288 w 12191954"/>
              <a:gd name="connsiteY29354" fmla="*/ 3436408 h 4397375"/>
              <a:gd name="connsiteX29355" fmla="*/ 6601579 w 12191954"/>
              <a:gd name="connsiteY29355" fmla="*/ 3425825 h 4397375"/>
              <a:gd name="connsiteX29356" fmla="*/ 6604225 w 12191954"/>
              <a:gd name="connsiteY29356" fmla="*/ 3420533 h 4397375"/>
              <a:gd name="connsiteX29357" fmla="*/ 6606342 w 12191954"/>
              <a:gd name="connsiteY29357" fmla="*/ 3414183 h 4397375"/>
              <a:gd name="connsiteX29358" fmla="*/ 6608459 w 12191954"/>
              <a:gd name="connsiteY29358" fmla="*/ 3406775 h 4397375"/>
              <a:gd name="connsiteX29359" fmla="*/ 6609517 w 12191954"/>
              <a:gd name="connsiteY29359" fmla="*/ 3397250 h 4397375"/>
              <a:gd name="connsiteX29360" fmla="*/ 6609517 w 12191954"/>
              <a:gd name="connsiteY29360" fmla="*/ 3386138 h 4397375"/>
              <a:gd name="connsiteX29361" fmla="*/ 6608459 w 12191954"/>
              <a:gd name="connsiteY29361" fmla="*/ 3372379 h 4397375"/>
              <a:gd name="connsiteX29362" fmla="*/ 6605813 w 12191954"/>
              <a:gd name="connsiteY29362" fmla="*/ 3375025 h 4397375"/>
              <a:gd name="connsiteX29363" fmla="*/ 6603167 w 12191954"/>
              <a:gd name="connsiteY29363" fmla="*/ 3377671 h 4397375"/>
              <a:gd name="connsiteX29364" fmla="*/ 6601050 w 12191954"/>
              <a:gd name="connsiteY29364" fmla="*/ 3381375 h 4397375"/>
              <a:gd name="connsiteX29365" fmla="*/ 6599463 w 12191954"/>
              <a:gd name="connsiteY29365" fmla="*/ 3385608 h 4397375"/>
              <a:gd name="connsiteX29366" fmla="*/ 6598404 w 12191954"/>
              <a:gd name="connsiteY29366" fmla="*/ 3389842 h 4397375"/>
              <a:gd name="connsiteX29367" fmla="*/ 6598404 w 12191954"/>
              <a:gd name="connsiteY29367" fmla="*/ 3393017 h 4397375"/>
              <a:gd name="connsiteX29368" fmla="*/ 6598933 w 12191954"/>
              <a:gd name="connsiteY29368" fmla="*/ 3395133 h 4397375"/>
              <a:gd name="connsiteX29369" fmla="*/ 6599463 w 12191954"/>
              <a:gd name="connsiteY29369" fmla="*/ 3396192 h 4397375"/>
              <a:gd name="connsiteX29370" fmla="*/ 6600521 w 12191954"/>
              <a:gd name="connsiteY29370" fmla="*/ 3397250 h 4397375"/>
              <a:gd name="connsiteX29371" fmla="*/ 6602638 w 12191954"/>
              <a:gd name="connsiteY29371" fmla="*/ 3397779 h 4397375"/>
              <a:gd name="connsiteX29372" fmla="*/ 6601050 w 12191954"/>
              <a:gd name="connsiteY29372" fmla="*/ 3402013 h 4397375"/>
              <a:gd name="connsiteX29373" fmla="*/ 6599992 w 12191954"/>
              <a:gd name="connsiteY29373" fmla="*/ 3404129 h 4397375"/>
              <a:gd name="connsiteX29374" fmla="*/ 6598933 w 12191954"/>
              <a:gd name="connsiteY29374" fmla="*/ 3405188 h 4397375"/>
              <a:gd name="connsiteX29375" fmla="*/ 6596288 w 12191954"/>
              <a:gd name="connsiteY29375" fmla="*/ 3406246 h 4397375"/>
              <a:gd name="connsiteX29376" fmla="*/ 6593642 w 12191954"/>
              <a:gd name="connsiteY29376" fmla="*/ 3406246 h 4397375"/>
              <a:gd name="connsiteX29377" fmla="*/ 6589937 w 12191954"/>
              <a:gd name="connsiteY29377" fmla="*/ 3405188 h 4397375"/>
              <a:gd name="connsiteX29378" fmla="*/ 6585704 w 12191954"/>
              <a:gd name="connsiteY29378" fmla="*/ 3404129 h 4397375"/>
              <a:gd name="connsiteX29379" fmla="*/ 6578295 w 12191954"/>
              <a:gd name="connsiteY29379" fmla="*/ 3400425 h 4397375"/>
              <a:gd name="connsiteX29380" fmla="*/ 6574061 w 12191954"/>
              <a:gd name="connsiteY29380" fmla="*/ 3398308 h 4397375"/>
              <a:gd name="connsiteX29381" fmla="*/ 6569299 w 12191954"/>
              <a:gd name="connsiteY29381" fmla="*/ 3396721 h 4397375"/>
              <a:gd name="connsiteX29382" fmla="*/ 6565065 w 12191954"/>
              <a:gd name="connsiteY29382" fmla="*/ 3396192 h 4397375"/>
              <a:gd name="connsiteX29383" fmla="*/ 6561361 w 12191954"/>
              <a:gd name="connsiteY29383" fmla="*/ 3396192 h 4397375"/>
              <a:gd name="connsiteX29384" fmla="*/ 6557127 w 12191954"/>
              <a:gd name="connsiteY29384" fmla="*/ 3397250 h 4397375"/>
              <a:gd name="connsiteX29385" fmla="*/ 6555540 w 12191954"/>
              <a:gd name="connsiteY29385" fmla="*/ 3398308 h 4397375"/>
              <a:gd name="connsiteX29386" fmla="*/ 6554481 w 12191954"/>
              <a:gd name="connsiteY29386" fmla="*/ 3399896 h 4397375"/>
              <a:gd name="connsiteX29387" fmla="*/ 6550777 w 12191954"/>
              <a:gd name="connsiteY29387" fmla="*/ 3404658 h 4397375"/>
              <a:gd name="connsiteX29388" fmla="*/ 6548660 w 12191954"/>
              <a:gd name="connsiteY29388" fmla="*/ 3410479 h 4397375"/>
              <a:gd name="connsiteX29389" fmla="*/ 6549189 w 12191954"/>
              <a:gd name="connsiteY29389" fmla="*/ 3413654 h 4397375"/>
              <a:gd name="connsiteX29390" fmla="*/ 6549719 w 12191954"/>
              <a:gd name="connsiteY29390" fmla="*/ 3415771 h 4397375"/>
              <a:gd name="connsiteX29391" fmla="*/ 6550777 w 12191954"/>
              <a:gd name="connsiteY29391" fmla="*/ 3417888 h 4397375"/>
              <a:gd name="connsiteX29392" fmla="*/ 6551835 w 12191954"/>
              <a:gd name="connsiteY29392" fmla="*/ 3419475 h 4397375"/>
              <a:gd name="connsiteX29393" fmla="*/ 6553423 w 12191954"/>
              <a:gd name="connsiteY29393" fmla="*/ 3421063 h 4397375"/>
              <a:gd name="connsiteX29394" fmla="*/ 6554481 w 12191954"/>
              <a:gd name="connsiteY29394" fmla="*/ 3421592 h 4397375"/>
              <a:gd name="connsiteX29395" fmla="*/ 6557657 w 12191954"/>
              <a:gd name="connsiteY29395" fmla="*/ 3422650 h 4397375"/>
              <a:gd name="connsiteX29396" fmla="*/ 6561361 w 12191954"/>
              <a:gd name="connsiteY29396" fmla="*/ 3422650 h 4397375"/>
              <a:gd name="connsiteX29397" fmla="*/ 6565065 w 12191954"/>
              <a:gd name="connsiteY29397" fmla="*/ 3422650 h 4397375"/>
              <a:gd name="connsiteX29398" fmla="*/ 6568770 w 12191954"/>
              <a:gd name="connsiteY29398" fmla="*/ 3422650 h 4397375"/>
              <a:gd name="connsiteX29399" fmla="*/ 6571945 w 12191954"/>
              <a:gd name="connsiteY29399" fmla="*/ 3423708 h 4397375"/>
              <a:gd name="connsiteX29400" fmla="*/ 6572474 w 12191954"/>
              <a:gd name="connsiteY29400" fmla="*/ 3440642 h 4397375"/>
              <a:gd name="connsiteX29401" fmla="*/ 6573532 w 12191954"/>
              <a:gd name="connsiteY29401" fmla="*/ 3455458 h 4397375"/>
              <a:gd name="connsiteX29402" fmla="*/ 6575120 w 12191954"/>
              <a:gd name="connsiteY29402" fmla="*/ 3468688 h 4397375"/>
              <a:gd name="connsiteX29403" fmla="*/ 6577237 w 12191954"/>
              <a:gd name="connsiteY29403" fmla="*/ 3479800 h 4397375"/>
              <a:gd name="connsiteX29404" fmla="*/ 6579883 w 12191954"/>
              <a:gd name="connsiteY29404" fmla="*/ 3489854 h 4397375"/>
              <a:gd name="connsiteX29405" fmla="*/ 6583587 w 12191954"/>
              <a:gd name="connsiteY29405" fmla="*/ 3497792 h 4397375"/>
              <a:gd name="connsiteX29406" fmla="*/ 6586762 w 12191954"/>
              <a:gd name="connsiteY29406" fmla="*/ 3504671 h 4397375"/>
              <a:gd name="connsiteX29407" fmla="*/ 6591525 w 12191954"/>
              <a:gd name="connsiteY29407" fmla="*/ 3509963 h 4397375"/>
              <a:gd name="connsiteX29408" fmla="*/ 6597875 w 12191954"/>
              <a:gd name="connsiteY29408" fmla="*/ 3508904 h 4397375"/>
              <a:gd name="connsiteX29409" fmla="*/ 6604225 w 12191954"/>
              <a:gd name="connsiteY29409" fmla="*/ 3508375 h 4397375"/>
              <a:gd name="connsiteX29410" fmla="*/ 6610576 w 12191954"/>
              <a:gd name="connsiteY29410" fmla="*/ 3507846 h 4397375"/>
              <a:gd name="connsiteX29411" fmla="*/ 6617455 w 12191954"/>
              <a:gd name="connsiteY29411" fmla="*/ 3507846 h 4397375"/>
              <a:gd name="connsiteX29412" fmla="*/ 6623805 w 12191954"/>
              <a:gd name="connsiteY29412" fmla="*/ 3508375 h 4397375"/>
              <a:gd name="connsiteX29413" fmla="*/ 6630156 w 12191954"/>
              <a:gd name="connsiteY29413" fmla="*/ 3508904 h 4397375"/>
              <a:gd name="connsiteX29414" fmla="*/ 6643915 w 12191954"/>
              <a:gd name="connsiteY29414" fmla="*/ 3512079 h 4397375"/>
              <a:gd name="connsiteX29415" fmla="*/ 6657144 w 12191954"/>
              <a:gd name="connsiteY29415" fmla="*/ 3515254 h 4397375"/>
              <a:gd name="connsiteX29416" fmla="*/ 6669316 w 12191954"/>
              <a:gd name="connsiteY29416" fmla="*/ 3520546 h 4397375"/>
              <a:gd name="connsiteX29417" fmla="*/ 6681487 w 12191954"/>
              <a:gd name="connsiteY29417" fmla="*/ 3527425 h 4397375"/>
              <a:gd name="connsiteX29418" fmla="*/ 6686779 w 12191954"/>
              <a:gd name="connsiteY29418" fmla="*/ 3530600 h 4397375"/>
              <a:gd name="connsiteX29419" fmla="*/ 6692071 w 12191954"/>
              <a:gd name="connsiteY29419" fmla="*/ 3534304 h 4397375"/>
              <a:gd name="connsiteX29420" fmla="*/ 6692600 w 12191954"/>
              <a:gd name="connsiteY29420" fmla="*/ 3541713 h 4397375"/>
              <a:gd name="connsiteX29421" fmla="*/ 6692071 w 12191954"/>
              <a:gd name="connsiteY29421" fmla="*/ 3547533 h 4397375"/>
              <a:gd name="connsiteX29422" fmla="*/ 6690484 w 12191954"/>
              <a:gd name="connsiteY29422" fmla="*/ 3551767 h 4397375"/>
              <a:gd name="connsiteX29423" fmla="*/ 6689425 w 12191954"/>
              <a:gd name="connsiteY29423" fmla="*/ 3556000 h 4397375"/>
              <a:gd name="connsiteX29424" fmla="*/ 6687308 w 12191954"/>
              <a:gd name="connsiteY29424" fmla="*/ 3563408 h 4397375"/>
              <a:gd name="connsiteX29425" fmla="*/ 6686779 w 12191954"/>
              <a:gd name="connsiteY29425" fmla="*/ 3568171 h 4397375"/>
              <a:gd name="connsiteX29426" fmla="*/ 6686250 w 12191954"/>
              <a:gd name="connsiteY29426" fmla="*/ 3573463 h 4397375"/>
              <a:gd name="connsiteX29427" fmla="*/ 6671433 w 12191954"/>
              <a:gd name="connsiteY29427" fmla="*/ 3567113 h 4397375"/>
              <a:gd name="connsiteX29428" fmla="*/ 6626451 w 12191954"/>
              <a:gd name="connsiteY29428" fmla="*/ 3566583 h 4397375"/>
              <a:gd name="connsiteX29429" fmla="*/ 6623805 w 12191954"/>
              <a:gd name="connsiteY29429" fmla="*/ 3568700 h 4397375"/>
              <a:gd name="connsiteX29430" fmla="*/ 6620630 w 12191954"/>
              <a:gd name="connsiteY29430" fmla="*/ 3571346 h 4397375"/>
              <a:gd name="connsiteX29431" fmla="*/ 6618514 w 12191954"/>
              <a:gd name="connsiteY29431" fmla="*/ 3573992 h 4397375"/>
              <a:gd name="connsiteX29432" fmla="*/ 6615868 w 12191954"/>
              <a:gd name="connsiteY29432" fmla="*/ 3577696 h 4397375"/>
              <a:gd name="connsiteX29433" fmla="*/ 6613751 w 12191954"/>
              <a:gd name="connsiteY29433" fmla="*/ 3582458 h 4397375"/>
              <a:gd name="connsiteX29434" fmla="*/ 6611634 w 12191954"/>
              <a:gd name="connsiteY29434" fmla="*/ 3587221 h 4397375"/>
              <a:gd name="connsiteX29435" fmla="*/ 6610046 w 12191954"/>
              <a:gd name="connsiteY29435" fmla="*/ 3592513 h 4397375"/>
              <a:gd name="connsiteX29436" fmla="*/ 6608459 w 12191954"/>
              <a:gd name="connsiteY29436" fmla="*/ 3598333 h 4397375"/>
              <a:gd name="connsiteX29437" fmla="*/ 6603167 w 12191954"/>
              <a:gd name="connsiteY29437" fmla="*/ 3593571 h 4397375"/>
              <a:gd name="connsiteX29438" fmla="*/ 6598404 w 12191954"/>
              <a:gd name="connsiteY29438" fmla="*/ 3589338 h 4397375"/>
              <a:gd name="connsiteX29439" fmla="*/ 6589408 w 12191954"/>
              <a:gd name="connsiteY29439" fmla="*/ 3582458 h 4397375"/>
              <a:gd name="connsiteX29440" fmla="*/ 6580412 w 12191954"/>
              <a:gd name="connsiteY29440" fmla="*/ 3575050 h 4397375"/>
              <a:gd name="connsiteX29441" fmla="*/ 6575649 w 12191954"/>
              <a:gd name="connsiteY29441" fmla="*/ 3571346 h 4397375"/>
              <a:gd name="connsiteX29442" fmla="*/ 6570886 w 12191954"/>
              <a:gd name="connsiteY29442" fmla="*/ 3566054 h 4397375"/>
              <a:gd name="connsiteX29443" fmla="*/ 6526963 w 12191954"/>
              <a:gd name="connsiteY29443" fmla="*/ 3564996 h 4397375"/>
              <a:gd name="connsiteX29444" fmla="*/ 6522730 w 12191954"/>
              <a:gd name="connsiteY29444" fmla="*/ 3569758 h 4397375"/>
              <a:gd name="connsiteX29445" fmla="*/ 6519026 w 12191954"/>
              <a:gd name="connsiteY29445" fmla="*/ 3572933 h 4397375"/>
              <a:gd name="connsiteX29446" fmla="*/ 6514792 w 12191954"/>
              <a:gd name="connsiteY29446" fmla="*/ 3575050 h 4397375"/>
              <a:gd name="connsiteX29447" fmla="*/ 6510029 w 12191954"/>
              <a:gd name="connsiteY29447" fmla="*/ 3576638 h 4397375"/>
              <a:gd name="connsiteX29448" fmla="*/ 6505267 w 12191954"/>
              <a:gd name="connsiteY29448" fmla="*/ 3577167 h 4397375"/>
              <a:gd name="connsiteX29449" fmla="*/ 6500504 w 12191954"/>
              <a:gd name="connsiteY29449" fmla="*/ 3577167 h 4397375"/>
              <a:gd name="connsiteX29450" fmla="*/ 6491508 w 12191954"/>
              <a:gd name="connsiteY29450" fmla="*/ 3578225 h 4397375"/>
              <a:gd name="connsiteX29451" fmla="*/ 6486745 w 12191954"/>
              <a:gd name="connsiteY29451" fmla="*/ 3579283 h 4397375"/>
              <a:gd name="connsiteX29452" fmla="*/ 6482511 w 12191954"/>
              <a:gd name="connsiteY29452" fmla="*/ 3581400 h 4397375"/>
              <a:gd name="connsiteX29453" fmla="*/ 6478278 w 12191954"/>
              <a:gd name="connsiteY29453" fmla="*/ 3583517 h 4397375"/>
              <a:gd name="connsiteX29454" fmla="*/ 6475103 w 12191954"/>
              <a:gd name="connsiteY29454" fmla="*/ 3587750 h 4397375"/>
              <a:gd name="connsiteX29455" fmla="*/ 6471398 w 12191954"/>
              <a:gd name="connsiteY29455" fmla="*/ 3593571 h 4397375"/>
              <a:gd name="connsiteX29456" fmla="*/ 6468752 w 12191954"/>
              <a:gd name="connsiteY29456" fmla="*/ 3601508 h 4397375"/>
              <a:gd name="connsiteX29457" fmla="*/ 6466636 w 12191954"/>
              <a:gd name="connsiteY29457" fmla="*/ 3611033 h 4397375"/>
              <a:gd name="connsiteX29458" fmla="*/ 6465048 w 12191954"/>
              <a:gd name="connsiteY29458" fmla="*/ 3622675 h 4397375"/>
              <a:gd name="connsiteX29459" fmla="*/ 6461873 w 12191954"/>
              <a:gd name="connsiteY29459" fmla="*/ 3614208 h 4397375"/>
              <a:gd name="connsiteX29460" fmla="*/ 6458169 w 12191954"/>
              <a:gd name="connsiteY29460" fmla="*/ 3607858 h 4397375"/>
              <a:gd name="connsiteX29461" fmla="*/ 6454993 w 12191954"/>
              <a:gd name="connsiteY29461" fmla="*/ 3603096 h 4397375"/>
              <a:gd name="connsiteX29462" fmla="*/ 6450760 w 12191954"/>
              <a:gd name="connsiteY29462" fmla="*/ 3600450 h 4397375"/>
              <a:gd name="connsiteX29463" fmla="*/ 6446526 w 12191954"/>
              <a:gd name="connsiteY29463" fmla="*/ 3597804 h 4397375"/>
              <a:gd name="connsiteX29464" fmla="*/ 6442293 w 12191954"/>
              <a:gd name="connsiteY29464" fmla="*/ 3597275 h 4397375"/>
              <a:gd name="connsiteX29465" fmla="*/ 6438059 w 12191954"/>
              <a:gd name="connsiteY29465" fmla="*/ 3597804 h 4397375"/>
              <a:gd name="connsiteX29466" fmla="*/ 6433826 w 12191954"/>
              <a:gd name="connsiteY29466" fmla="*/ 3599392 h 4397375"/>
              <a:gd name="connsiteX29467" fmla="*/ 6429592 w 12191954"/>
              <a:gd name="connsiteY29467" fmla="*/ 3602567 h 4397375"/>
              <a:gd name="connsiteX29468" fmla="*/ 6425888 w 12191954"/>
              <a:gd name="connsiteY29468" fmla="*/ 3605742 h 4397375"/>
              <a:gd name="connsiteX29469" fmla="*/ 6422184 w 12191954"/>
              <a:gd name="connsiteY29469" fmla="*/ 3609975 h 4397375"/>
              <a:gd name="connsiteX29470" fmla="*/ 6417950 w 12191954"/>
              <a:gd name="connsiteY29470" fmla="*/ 3614208 h 4397375"/>
              <a:gd name="connsiteX29471" fmla="*/ 6414246 w 12191954"/>
              <a:gd name="connsiteY29471" fmla="*/ 3618971 h 4397375"/>
              <a:gd name="connsiteX29472" fmla="*/ 6411600 w 12191954"/>
              <a:gd name="connsiteY29472" fmla="*/ 3624792 h 4397375"/>
              <a:gd name="connsiteX29473" fmla="*/ 6405250 w 12191954"/>
              <a:gd name="connsiteY29473" fmla="*/ 3635375 h 4397375"/>
              <a:gd name="connsiteX29474" fmla="*/ 6409483 w 12191954"/>
              <a:gd name="connsiteY29474" fmla="*/ 3621617 h 4397375"/>
              <a:gd name="connsiteX29475" fmla="*/ 6413717 w 12191954"/>
              <a:gd name="connsiteY29475" fmla="*/ 3607858 h 4397375"/>
              <a:gd name="connsiteX29476" fmla="*/ 6417950 w 12191954"/>
              <a:gd name="connsiteY29476" fmla="*/ 3594629 h 4397375"/>
              <a:gd name="connsiteX29477" fmla="*/ 6420596 w 12191954"/>
              <a:gd name="connsiteY29477" fmla="*/ 3588808 h 4397375"/>
              <a:gd name="connsiteX29478" fmla="*/ 6423242 w 12191954"/>
              <a:gd name="connsiteY29478" fmla="*/ 3583517 h 4397375"/>
              <a:gd name="connsiteX29479" fmla="*/ 6422713 w 12191954"/>
              <a:gd name="connsiteY29479" fmla="*/ 3578225 h 4397375"/>
              <a:gd name="connsiteX29480" fmla="*/ 6422184 w 12191954"/>
              <a:gd name="connsiteY29480" fmla="*/ 3573463 h 4397375"/>
              <a:gd name="connsiteX29481" fmla="*/ 6421125 w 12191954"/>
              <a:gd name="connsiteY29481" fmla="*/ 3569229 h 4397375"/>
              <a:gd name="connsiteX29482" fmla="*/ 6419538 w 12191954"/>
              <a:gd name="connsiteY29482" fmla="*/ 3566054 h 4397375"/>
              <a:gd name="connsiteX29483" fmla="*/ 6418479 w 12191954"/>
              <a:gd name="connsiteY29483" fmla="*/ 3562879 h 4397375"/>
              <a:gd name="connsiteX29484" fmla="*/ 6416892 w 12191954"/>
              <a:gd name="connsiteY29484" fmla="*/ 3560233 h 4397375"/>
              <a:gd name="connsiteX29485" fmla="*/ 6413717 w 12191954"/>
              <a:gd name="connsiteY29485" fmla="*/ 3556529 h 4397375"/>
              <a:gd name="connsiteX29486" fmla="*/ 6411600 w 12191954"/>
              <a:gd name="connsiteY29486" fmla="*/ 3560233 h 4397375"/>
              <a:gd name="connsiteX29487" fmla="*/ 6408425 w 12191954"/>
              <a:gd name="connsiteY29487" fmla="*/ 3563938 h 4397375"/>
              <a:gd name="connsiteX29488" fmla="*/ 6404720 w 12191954"/>
              <a:gd name="connsiteY29488" fmla="*/ 3567113 h 4397375"/>
              <a:gd name="connsiteX29489" fmla="*/ 6401545 w 12191954"/>
              <a:gd name="connsiteY29489" fmla="*/ 3568700 h 4397375"/>
              <a:gd name="connsiteX29490" fmla="*/ 6393607 w 12191954"/>
              <a:gd name="connsiteY29490" fmla="*/ 3572404 h 4397375"/>
              <a:gd name="connsiteX29491" fmla="*/ 6389903 w 12191954"/>
              <a:gd name="connsiteY29491" fmla="*/ 3573992 h 4397375"/>
              <a:gd name="connsiteX29492" fmla="*/ 6386728 w 12191954"/>
              <a:gd name="connsiteY29492" fmla="*/ 3576638 h 4397375"/>
              <a:gd name="connsiteX29493" fmla="*/ 6387257 w 12191954"/>
              <a:gd name="connsiteY29493" fmla="*/ 3564996 h 4397375"/>
              <a:gd name="connsiteX29494" fmla="*/ 6387257 w 12191954"/>
              <a:gd name="connsiteY29494" fmla="*/ 3556000 h 4397375"/>
              <a:gd name="connsiteX29495" fmla="*/ 6387257 w 12191954"/>
              <a:gd name="connsiteY29495" fmla="*/ 3546475 h 4397375"/>
              <a:gd name="connsiteX29496" fmla="*/ 6386728 w 12191954"/>
              <a:gd name="connsiteY29496" fmla="*/ 3538008 h 4397375"/>
              <a:gd name="connsiteX29497" fmla="*/ 6383553 w 12191954"/>
              <a:gd name="connsiteY29497" fmla="*/ 3549121 h 4397375"/>
              <a:gd name="connsiteX29498" fmla="*/ 6380378 w 12191954"/>
              <a:gd name="connsiteY29498" fmla="*/ 3560233 h 4397375"/>
              <a:gd name="connsiteX29499" fmla="*/ 6378261 w 12191954"/>
              <a:gd name="connsiteY29499" fmla="*/ 3571346 h 4397375"/>
              <a:gd name="connsiteX29500" fmla="*/ 6375615 w 12191954"/>
              <a:gd name="connsiteY29500" fmla="*/ 3583517 h 4397375"/>
              <a:gd name="connsiteX29501" fmla="*/ 6369265 w 12191954"/>
              <a:gd name="connsiteY29501" fmla="*/ 3577696 h 4397375"/>
              <a:gd name="connsiteX29502" fmla="*/ 6363443 w 12191954"/>
              <a:gd name="connsiteY29502" fmla="*/ 3572933 h 4397375"/>
              <a:gd name="connsiteX29503" fmla="*/ 6357622 w 12191954"/>
              <a:gd name="connsiteY29503" fmla="*/ 3568700 h 4397375"/>
              <a:gd name="connsiteX29504" fmla="*/ 6351801 w 12191954"/>
              <a:gd name="connsiteY29504" fmla="*/ 3566054 h 4397375"/>
              <a:gd name="connsiteX29505" fmla="*/ 6348626 w 12191954"/>
              <a:gd name="connsiteY29505" fmla="*/ 3564467 h 4397375"/>
              <a:gd name="connsiteX29506" fmla="*/ 6345451 w 12191954"/>
              <a:gd name="connsiteY29506" fmla="*/ 3563938 h 4397375"/>
              <a:gd name="connsiteX29507" fmla="*/ 6342805 w 12191954"/>
              <a:gd name="connsiteY29507" fmla="*/ 3563938 h 4397375"/>
              <a:gd name="connsiteX29508" fmla="*/ 6339630 w 12191954"/>
              <a:gd name="connsiteY29508" fmla="*/ 3563938 h 4397375"/>
              <a:gd name="connsiteX29509" fmla="*/ 6336984 w 12191954"/>
              <a:gd name="connsiteY29509" fmla="*/ 3564467 h 4397375"/>
              <a:gd name="connsiteX29510" fmla="*/ 6333809 w 12191954"/>
              <a:gd name="connsiteY29510" fmla="*/ 3566054 h 4397375"/>
              <a:gd name="connsiteX29511" fmla="*/ 6330634 w 12191954"/>
              <a:gd name="connsiteY29511" fmla="*/ 3567642 h 4397375"/>
              <a:gd name="connsiteX29512" fmla="*/ 6327988 w 12191954"/>
              <a:gd name="connsiteY29512" fmla="*/ 3569758 h 4397375"/>
              <a:gd name="connsiteX29513" fmla="*/ 6329046 w 12191954"/>
              <a:gd name="connsiteY29513" fmla="*/ 3581929 h 4397375"/>
              <a:gd name="connsiteX29514" fmla="*/ 6328517 w 12191954"/>
              <a:gd name="connsiteY29514" fmla="*/ 3591454 h 4397375"/>
              <a:gd name="connsiteX29515" fmla="*/ 6327458 w 12191954"/>
              <a:gd name="connsiteY29515" fmla="*/ 3598333 h 4397375"/>
              <a:gd name="connsiteX29516" fmla="*/ 6325342 w 12191954"/>
              <a:gd name="connsiteY29516" fmla="*/ 3603625 h 4397375"/>
              <a:gd name="connsiteX29517" fmla="*/ 6322696 w 12191954"/>
              <a:gd name="connsiteY29517" fmla="*/ 3607858 h 4397375"/>
              <a:gd name="connsiteX29518" fmla="*/ 6319521 w 12191954"/>
              <a:gd name="connsiteY29518" fmla="*/ 3611033 h 4397375"/>
              <a:gd name="connsiteX29519" fmla="*/ 6315816 w 12191954"/>
              <a:gd name="connsiteY29519" fmla="*/ 3613150 h 4397375"/>
              <a:gd name="connsiteX29520" fmla="*/ 6311583 w 12191954"/>
              <a:gd name="connsiteY29520" fmla="*/ 3615267 h 4397375"/>
              <a:gd name="connsiteX29521" fmla="*/ 6303116 w 12191954"/>
              <a:gd name="connsiteY29521" fmla="*/ 3617913 h 4397375"/>
              <a:gd name="connsiteX29522" fmla="*/ 6298353 w 12191954"/>
              <a:gd name="connsiteY29522" fmla="*/ 3620029 h 4397375"/>
              <a:gd name="connsiteX29523" fmla="*/ 6294119 w 12191954"/>
              <a:gd name="connsiteY29523" fmla="*/ 3622675 h 4397375"/>
              <a:gd name="connsiteX29524" fmla="*/ 6289886 w 12191954"/>
              <a:gd name="connsiteY29524" fmla="*/ 3626379 h 4397375"/>
              <a:gd name="connsiteX29525" fmla="*/ 6286182 w 12191954"/>
              <a:gd name="connsiteY29525" fmla="*/ 3631671 h 4397375"/>
              <a:gd name="connsiteX29526" fmla="*/ 6283006 w 12191954"/>
              <a:gd name="connsiteY29526" fmla="*/ 3638021 h 4397375"/>
              <a:gd name="connsiteX29527" fmla="*/ 6279831 w 12191954"/>
              <a:gd name="connsiteY29527" fmla="*/ 3647017 h 4397375"/>
              <a:gd name="connsiteX29528" fmla="*/ 6278773 w 12191954"/>
              <a:gd name="connsiteY29528" fmla="*/ 3646488 h 4397375"/>
              <a:gd name="connsiteX29529" fmla="*/ 6278244 w 12191954"/>
              <a:gd name="connsiteY29529" fmla="*/ 3645958 h 4397375"/>
              <a:gd name="connsiteX29530" fmla="*/ 6276656 w 12191954"/>
              <a:gd name="connsiteY29530" fmla="*/ 3644371 h 4397375"/>
              <a:gd name="connsiteX29531" fmla="*/ 6275598 w 12191954"/>
              <a:gd name="connsiteY29531" fmla="*/ 3641196 h 4397375"/>
              <a:gd name="connsiteX29532" fmla="*/ 6275069 w 12191954"/>
              <a:gd name="connsiteY29532" fmla="*/ 3637492 h 4397375"/>
              <a:gd name="connsiteX29533" fmla="*/ 6274539 w 12191954"/>
              <a:gd name="connsiteY29533" fmla="*/ 3629025 h 4397375"/>
              <a:gd name="connsiteX29534" fmla="*/ 6274010 w 12191954"/>
              <a:gd name="connsiteY29534" fmla="*/ 3621088 h 4397375"/>
              <a:gd name="connsiteX29535" fmla="*/ 6270306 w 12191954"/>
              <a:gd name="connsiteY29535" fmla="*/ 3621617 h 4397375"/>
              <a:gd name="connsiteX29536" fmla="*/ 6267131 w 12191954"/>
              <a:gd name="connsiteY29536" fmla="*/ 3622675 h 4397375"/>
              <a:gd name="connsiteX29537" fmla="*/ 6264485 w 12191954"/>
              <a:gd name="connsiteY29537" fmla="*/ 3624792 h 4397375"/>
              <a:gd name="connsiteX29538" fmla="*/ 6261839 w 12191954"/>
              <a:gd name="connsiteY29538" fmla="*/ 3627438 h 4397375"/>
              <a:gd name="connsiteX29539" fmla="*/ 6259722 w 12191954"/>
              <a:gd name="connsiteY29539" fmla="*/ 3630613 h 4397375"/>
              <a:gd name="connsiteX29540" fmla="*/ 6257605 w 12191954"/>
              <a:gd name="connsiteY29540" fmla="*/ 3633788 h 4397375"/>
              <a:gd name="connsiteX29541" fmla="*/ 6253901 w 12191954"/>
              <a:gd name="connsiteY29541" fmla="*/ 3641725 h 4397375"/>
              <a:gd name="connsiteX29542" fmla="*/ 6249667 w 12191954"/>
              <a:gd name="connsiteY29542" fmla="*/ 3648604 h 4397375"/>
              <a:gd name="connsiteX29543" fmla="*/ 6247021 w 12191954"/>
              <a:gd name="connsiteY29543" fmla="*/ 3651779 h 4397375"/>
              <a:gd name="connsiteX29544" fmla="*/ 6244905 w 12191954"/>
              <a:gd name="connsiteY29544" fmla="*/ 3654954 h 4397375"/>
              <a:gd name="connsiteX29545" fmla="*/ 6242259 w 12191954"/>
              <a:gd name="connsiteY29545" fmla="*/ 3657071 h 4397375"/>
              <a:gd name="connsiteX29546" fmla="*/ 6239613 w 12191954"/>
              <a:gd name="connsiteY29546" fmla="*/ 3659188 h 4397375"/>
              <a:gd name="connsiteX29547" fmla="*/ 6235908 w 12191954"/>
              <a:gd name="connsiteY29547" fmla="*/ 3659717 h 4397375"/>
              <a:gd name="connsiteX29548" fmla="*/ 6232204 w 12191954"/>
              <a:gd name="connsiteY29548" fmla="*/ 3659717 h 4397375"/>
              <a:gd name="connsiteX29549" fmla="*/ 6235379 w 12191954"/>
              <a:gd name="connsiteY29549" fmla="*/ 3670300 h 4397375"/>
              <a:gd name="connsiteX29550" fmla="*/ 6239613 w 12191954"/>
              <a:gd name="connsiteY29550" fmla="*/ 3679296 h 4397375"/>
              <a:gd name="connsiteX29551" fmla="*/ 6244375 w 12191954"/>
              <a:gd name="connsiteY29551" fmla="*/ 3686704 h 4397375"/>
              <a:gd name="connsiteX29552" fmla="*/ 6249138 w 12191954"/>
              <a:gd name="connsiteY29552" fmla="*/ 3694642 h 4397375"/>
              <a:gd name="connsiteX29553" fmla="*/ 6258664 w 12191954"/>
              <a:gd name="connsiteY29553" fmla="*/ 3708929 h 4397375"/>
              <a:gd name="connsiteX29554" fmla="*/ 6263426 w 12191954"/>
              <a:gd name="connsiteY29554" fmla="*/ 3715808 h 4397375"/>
              <a:gd name="connsiteX29555" fmla="*/ 6268189 w 12191954"/>
              <a:gd name="connsiteY29555" fmla="*/ 3724275 h 4397375"/>
              <a:gd name="connsiteX29556" fmla="*/ 6268718 w 12191954"/>
              <a:gd name="connsiteY29556" fmla="*/ 3718454 h 4397375"/>
              <a:gd name="connsiteX29557" fmla="*/ 6268718 w 12191954"/>
              <a:gd name="connsiteY29557" fmla="*/ 3713692 h 4397375"/>
              <a:gd name="connsiteX29558" fmla="*/ 6268189 w 12191954"/>
              <a:gd name="connsiteY29558" fmla="*/ 3709458 h 4397375"/>
              <a:gd name="connsiteX29559" fmla="*/ 6267131 w 12191954"/>
              <a:gd name="connsiteY29559" fmla="*/ 3705754 h 4397375"/>
              <a:gd name="connsiteX29560" fmla="*/ 6266601 w 12191954"/>
              <a:gd name="connsiteY29560" fmla="*/ 3702579 h 4397375"/>
              <a:gd name="connsiteX29561" fmla="*/ 6265543 w 12191954"/>
              <a:gd name="connsiteY29561" fmla="*/ 3700463 h 4397375"/>
              <a:gd name="connsiteX29562" fmla="*/ 6263955 w 12191954"/>
              <a:gd name="connsiteY29562" fmla="*/ 3698875 h 4397375"/>
              <a:gd name="connsiteX29563" fmla="*/ 6262368 w 12191954"/>
              <a:gd name="connsiteY29563" fmla="*/ 3696758 h 4397375"/>
              <a:gd name="connsiteX29564" fmla="*/ 6259193 w 12191954"/>
              <a:gd name="connsiteY29564" fmla="*/ 3694642 h 4397375"/>
              <a:gd name="connsiteX29565" fmla="*/ 6255488 w 12191954"/>
              <a:gd name="connsiteY29565" fmla="*/ 3692525 h 4397375"/>
              <a:gd name="connsiteX29566" fmla="*/ 6252313 w 12191954"/>
              <a:gd name="connsiteY29566" fmla="*/ 3689879 h 4397375"/>
              <a:gd name="connsiteX29567" fmla="*/ 6251255 w 12191954"/>
              <a:gd name="connsiteY29567" fmla="*/ 3687763 h 4397375"/>
              <a:gd name="connsiteX29568" fmla="*/ 6250197 w 12191954"/>
              <a:gd name="connsiteY29568" fmla="*/ 3685646 h 4397375"/>
              <a:gd name="connsiteX29569" fmla="*/ 6251255 w 12191954"/>
              <a:gd name="connsiteY29569" fmla="*/ 3680883 h 4397375"/>
              <a:gd name="connsiteX29570" fmla="*/ 6252313 w 12191954"/>
              <a:gd name="connsiteY29570" fmla="*/ 3676650 h 4397375"/>
              <a:gd name="connsiteX29571" fmla="*/ 6254959 w 12191954"/>
              <a:gd name="connsiteY29571" fmla="*/ 3674533 h 4397375"/>
              <a:gd name="connsiteX29572" fmla="*/ 6257076 w 12191954"/>
              <a:gd name="connsiteY29572" fmla="*/ 3672417 h 4397375"/>
              <a:gd name="connsiteX29573" fmla="*/ 6260251 w 12191954"/>
              <a:gd name="connsiteY29573" fmla="*/ 3671358 h 4397375"/>
              <a:gd name="connsiteX29574" fmla="*/ 6263426 w 12191954"/>
              <a:gd name="connsiteY29574" fmla="*/ 3670829 h 4397375"/>
              <a:gd name="connsiteX29575" fmla="*/ 6266601 w 12191954"/>
              <a:gd name="connsiteY29575" fmla="*/ 3670829 h 4397375"/>
              <a:gd name="connsiteX29576" fmla="*/ 6270306 w 12191954"/>
              <a:gd name="connsiteY29576" fmla="*/ 3671358 h 4397375"/>
              <a:gd name="connsiteX29577" fmla="*/ 6285123 w 12191954"/>
              <a:gd name="connsiteY29577" fmla="*/ 3674533 h 4397375"/>
              <a:gd name="connsiteX29578" fmla="*/ 6288298 w 12191954"/>
              <a:gd name="connsiteY29578" fmla="*/ 3674533 h 4397375"/>
              <a:gd name="connsiteX29579" fmla="*/ 6291473 w 12191954"/>
              <a:gd name="connsiteY29579" fmla="*/ 3674533 h 4397375"/>
              <a:gd name="connsiteX29580" fmla="*/ 6294649 w 12191954"/>
              <a:gd name="connsiteY29580" fmla="*/ 3674533 h 4397375"/>
              <a:gd name="connsiteX29581" fmla="*/ 6297824 w 12191954"/>
              <a:gd name="connsiteY29581" fmla="*/ 3672946 h 4397375"/>
              <a:gd name="connsiteX29582" fmla="*/ 6296236 w 12191954"/>
              <a:gd name="connsiteY29582" fmla="*/ 3678767 h 4397375"/>
              <a:gd name="connsiteX29583" fmla="*/ 6295178 w 12191954"/>
              <a:gd name="connsiteY29583" fmla="*/ 3684058 h 4397375"/>
              <a:gd name="connsiteX29584" fmla="*/ 6291473 w 12191954"/>
              <a:gd name="connsiteY29584" fmla="*/ 3691467 h 4397375"/>
              <a:gd name="connsiteX29585" fmla="*/ 6289357 w 12191954"/>
              <a:gd name="connsiteY29585" fmla="*/ 3695700 h 4397375"/>
              <a:gd name="connsiteX29586" fmla="*/ 6288298 w 12191954"/>
              <a:gd name="connsiteY29586" fmla="*/ 3700463 h 4397375"/>
              <a:gd name="connsiteX29587" fmla="*/ 6286182 w 12191954"/>
              <a:gd name="connsiteY29587" fmla="*/ 3705225 h 4397375"/>
              <a:gd name="connsiteX29588" fmla="*/ 6285652 w 12191954"/>
              <a:gd name="connsiteY29588" fmla="*/ 3711575 h 4397375"/>
              <a:gd name="connsiteX29589" fmla="*/ 6287769 w 12191954"/>
              <a:gd name="connsiteY29589" fmla="*/ 3711575 h 4397375"/>
              <a:gd name="connsiteX29590" fmla="*/ 6289357 w 12191954"/>
              <a:gd name="connsiteY29590" fmla="*/ 3711046 h 4397375"/>
              <a:gd name="connsiteX29591" fmla="*/ 6292003 w 12191954"/>
              <a:gd name="connsiteY29591" fmla="*/ 3709988 h 4397375"/>
              <a:gd name="connsiteX29592" fmla="*/ 6295178 w 12191954"/>
              <a:gd name="connsiteY29592" fmla="*/ 3707342 h 4397375"/>
              <a:gd name="connsiteX29593" fmla="*/ 6297824 w 12191954"/>
              <a:gd name="connsiteY29593" fmla="*/ 3704696 h 4397375"/>
              <a:gd name="connsiteX29594" fmla="*/ 6299940 w 12191954"/>
              <a:gd name="connsiteY29594" fmla="*/ 3702050 h 4397375"/>
              <a:gd name="connsiteX29595" fmla="*/ 6302586 w 12191954"/>
              <a:gd name="connsiteY29595" fmla="*/ 3699933 h 4397375"/>
              <a:gd name="connsiteX29596" fmla="*/ 6305762 w 12191954"/>
              <a:gd name="connsiteY29596" fmla="*/ 3698875 h 4397375"/>
              <a:gd name="connsiteX29597" fmla="*/ 6307878 w 12191954"/>
              <a:gd name="connsiteY29597" fmla="*/ 3698875 h 4397375"/>
              <a:gd name="connsiteX29598" fmla="*/ 6309466 w 12191954"/>
              <a:gd name="connsiteY29598" fmla="*/ 3698875 h 4397375"/>
              <a:gd name="connsiteX29599" fmla="*/ 6311583 w 12191954"/>
              <a:gd name="connsiteY29599" fmla="*/ 3708929 h 4397375"/>
              <a:gd name="connsiteX29600" fmla="*/ 6313170 w 12191954"/>
              <a:gd name="connsiteY29600" fmla="*/ 3716338 h 4397375"/>
              <a:gd name="connsiteX29601" fmla="*/ 6313170 w 12191954"/>
              <a:gd name="connsiteY29601" fmla="*/ 3721629 h 4397375"/>
              <a:gd name="connsiteX29602" fmla="*/ 6313170 w 12191954"/>
              <a:gd name="connsiteY29602" fmla="*/ 3726921 h 4397375"/>
              <a:gd name="connsiteX29603" fmla="*/ 6312641 w 12191954"/>
              <a:gd name="connsiteY29603" fmla="*/ 3733271 h 4397375"/>
              <a:gd name="connsiteX29604" fmla="*/ 6312641 w 12191954"/>
              <a:gd name="connsiteY29604" fmla="*/ 3740679 h 4397375"/>
              <a:gd name="connsiteX29605" fmla="*/ 6313699 w 12191954"/>
              <a:gd name="connsiteY29605" fmla="*/ 3750204 h 4397375"/>
              <a:gd name="connsiteX29606" fmla="*/ 6315287 w 12191954"/>
              <a:gd name="connsiteY29606" fmla="*/ 3763433 h 4397375"/>
              <a:gd name="connsiteX29607" fmla="*/ 6312641 w 12191954"/>
              <a:gd name="connsiteY29607" fmla="*/ 3756554 h 4397375"/>
              <a:gd name="connsiteX29608" fmla="*/ 6309466 w 12191954"/>
              <a:gd name="connsiteY29608" fmla="*/ 3750733 h 4397375"/>
              <a:gd name="connsiteX29609" fmla="*/ 6305762 w 12191954"/>
              <a:gd name="connsiteY29609" fmla="*/ 3745442 h 4397375"/>
              <a:gd name="connsiteX29610" fmla="*/ 6302586 w 12191954"/>
              <a:gd name="connsiteY29610" fmla="*/ 3741208 h 4397375"/>
              <a:gd name="connsiteX29611" fmla="*/ 6298882 w 12191954"/>
              <a:gd name="connsiteY29611" fmla="*/ 3738033 h 4397375"/>
              <a:gd name="connsiteX29612" fmla="*/ 6294649 w 12191954"/>
              <a:gd name="connsiteY29612" fmla="*/ 3735388 h 4397375"/>
              <a:gd name="connsiteX29613" fmla="*/ 6290944 w 12191954"/>
              <a:gd name="connsiteY29613" fmla="*/ 3733800 h 4397375"/>
              <a:gd name="connsiteX29614" fmla="*/ 6286711 w 12191954"/>
              <a:gd name="connsiteY29614" fmla="*/ 3733271 h 4397375"/>
              <a:gd name="connsiteX29615" fmla="*/ 6283536 w 12191954"/>
              <a:gd name="connsiteY29615" fmla="*/ 3733271 h 4397375"/>
              <a:gd name="connsiteX29616" fmla="*/ 6279302 w 12191954"/>
              <a:gd name="connsiteY29616" fmla="*/ 3734329 h 4397375"/>
              <a:gd name="connsiteX29617" fmla="*/ 6275069 w 12191954"/>
              <a:gd name="connsiteY29617" fmla="*/ 3736446 h 4397375"/>
              <a:gd name="connsiteX29618" fmla="*/ 6270835 w 12191954"/>
              <a:gd name="connsiteY29618" fmla="*/ 3739621 h 4397375"/>
              <a:gd name="connsiteX29619" fmla="*/ 6267131 w 12191954"/>
              <a:gd name="connsiteY29619" fmla="*/ 3743854 h 4397375"/>
              <a:gd name="connsiteX29620" fmla="*/ 6263426 w 12191954"/>
              <a:gd name="connsiteY29620" fmla="*/ 3749146 h 4397375"/>
              <a:gd name="connsiteX29621" fmla="*/ 6259722 w 12191954"/>
              <a:gd name="connsiteY29621" fmla="*/ 3755496 h 4397375"/>
              <a:gd name="connsiteX29622" fmla="*/ 6255488 w 12191954"/>
              <a:gd name="connsiteY29622" fmla="*/ 3762904 h 4397375"/>
              <a:gd name="connsiteX29623" fmla="*/ 6252313 w 12191954"/>
              <a:gd name="connsiteY29623" fmla="*/ 3757613 h 4397375"/>
              <a:gd name="connsiteX29624" fmla="*/ 6249667 w 12191954"/>
              <a:gd name="connsiteY29624" fmla="*/ 3753379 h 4397375"/>
              <a:gd name="connsiteX29625" fmla="*/ 6245963 w 12191954"/>
              <a:gd name="connsiteY29625" fmla="*/ 3749146 h 4397375"/>
              <a:gd name="connsiteX29626" fmla="*/ 6242788 w 12191954"/>
              <a:gd name="connsiteY29626" fmla="*/ 3745971 h 4397375"/>
              <a:gd name="connsiteX29627" fmla="*/ 6239613 w 12191954"/>
              <a:gd name="connsiteY29627" fmla="*/ 3743854 h 4397375"/>
              <a:gd name="connsiteX29628" fmla="*/ 6235908 w 12191954"/>
              <a:gd name="connsiteY29628" fmla="*/ 3741738 h 4397375"/>
              <a:gd name="connsiteX29629" fmla="*/ 6232204 w 12191954"/>
              <a:gd name="connsiteY29629" fmla="*/ 3740679 h 4397375"/>
              <a:gd name="connsiteX29630" fmla="*/ 6229029 w 12191954"/>
              <a:gd name="connsiteY29630" fmla="*/ 3740150 h 4397375"/>
              <a:gd name="connsiteX29631" fmla="*/ 6224796 w 12191954"/>
              <a:gd name="connsiteY29631" fmla="*/ 3739621 h 4397375"/>
              <a:gd name="connsiteX29632" fmla="*/ 6221092 w 12191954"/>
              <a:gd name="connsiteY29632" fmla="*/ 3740150 h 4397375"/>
              <a:gd name="connsiteX29633" fmla="*/ 6216858 w 12191954"/>
              <a:gd name="connsiteY29633" fmla="*/ 3740679 h 4397375"/>
              <a:gd name="connsiteX29634" fmla="*/ 6212624 w 12191954"/>
              <a:gd name="connsiteY29634" fmla="*/ 3741738 h 4397375"/>
              <a:gd name="connsiteX29635" fmla="*/ 6204686 w 12191954"/>
              <a:gd name="connsiteY29635" fmla="*/ 3745442 h 4397375"/>
              <a:gd name="connsiteX29636" fmla="*/ 6196219 w 12191954"/>
              <a:gd name="connsiteY29636" fmla="*/ 3749675 h 4397375"/>
              <a:gd name="connsiteX29637" fmla="*/ 6195691 w 12191954"/>
              <a:gd name="connsiteY29637" fmla="*/ 3740150 h 4397375"/>
              <a:gd name="connsiteX29638" fmla="*/ 6195691 w 12191954"/>
              <a:gd name="connsiteY29638" fmla="*/ 3732742 h 4397375"/>
              <a:gd name="connsiteX29639" fmla="*/ 6196219 w 12191954"/>
              <a:gd name="connsiteY29639" fmla="*/ 3725863 h 4397375"/>
              <a:gd name="connsiteX29640" fmla="*/ 6197277 w 12191954"/>
              <a:gd name="connsiteY29640" fmla="*/ 3720042 h 4397375"/>
              <a:gd name="connsiteX29641" fmla="*/ 6199923 w 12191954"/>
              <a:gd name="connsiteY29641" fmla="*/ 3709458 h 4397375"/>
              <a:gd name="connsiteX29642" fmla="*/ 6200982 w 12191954"/>
              <a:gd name="connsiteY29642" fmla="*/ 3704167 h 4397375"/>
              <a:gd name="connsiteX29643" fmla="*/ 6202040 w 12191954"/>
              <a:gd name="connsiteY29643" fmla="*/ 3698346 h 4397375"/>
              <a:gd name="connsiteX29644" fmla="*/ 6206803 w 12191954"/>
              <a:gd name="connsiteY29644" fmla="*/ 3699933 h 4397375"/>
              <a:gd name="connsiteX29645" fmla="*/ 6211566 w 12191954"/>
              <a:gd name="connsiteY29645" fmla="*/ 3702579 h 4397375"/>
              <a:gd name="connsiteX29646" fmla="*/ 6221092 w 12191954"/>
              <a:gd name="connsiteY29646" fmla="*/ 3708929 h 4397375"/>
              <a:gd name="connsiteX29647" fmla="*/ 6225854 w 12191954"/>
              <a:gd name="connsiteY29647" fmla="*/ 3711046 h 4397375"/>
              <a:gd name="connsiteX29648" fmla="*/ 6231146 w 12191954"/>
              <a:gd name="connsiteY29648" fmla="*/ 3713163 h 4397375"/>
              <a:gd name="connsiteX29649" fmla="*/ 6234321 w 12191954"/>
              <a:gd name="connsiteY29649" fmla="*/ 3713163 h 4397375"/>
              <a:gd name="connsiteX29650" fmla="*/ 6236967 w 12191954"/>
              <a:gd name="connsiteY29650" fmla="*/ 3713163 h 4397375"/>
              <a:gd name="connsiteX29651" fmla="*/ 6240671 w 12191954"/>
              <a:gd name="connsiteY29651" fmla="*/ 3712104 h 4397375"/>
              <a:gd name="connsiteX29652" fmla="*/ 6243846 w 12191954"/>
              <a:gd name="connsiteY29652" fmla="*/ 3711046 h 4397375"/>
              <a:gd name="connsiteX29653" fmla="*/ 6244375 w 12191954"/>
              <a:gd name="connsiteY29653" fmla="*/ 3706283 h 4397375"/>
              <a:gd name="connsiteX29654" fmla="*/ 6243846 w 12191954"/>
              <a:gd name="connsiteY29654" fmla="*/ 3702050 h 4397375"/>
              <a:gd name="connsiteX29655" fmla="*/ 6242259 w 12191954"/>
              <a:gd name="connsiteY29655" fmla="*/ 3699933 h 4397375"/>
              <a:gd name="connsiteX29656" fmla="*/ 6240671 w 12191954"/>
              <a:gd name="connsiteY29656" fmla="*/ 3698875 h 4397375"/>
              <a:gd name="connsiteX29657" fmla="*/ 6239084 w 12191954"/>
              <a:gd name="connsiteY29657" fmla="*/ 3697288 h 4397375"/>
              <a:gd name="connsiteX29658" fmla="*/ 6236967 w 12191954"/>
              <a:gd name="connsiteY29658" fmla="*/ 3697288 h 4397375"/>
              <a:gd name="connsiteX29659" fmla="*/ 6232204 w 12191954"/>
              <a:gd name="connsiteY29659" fmla="*/ 3697288 h 4397375"/>
              <a:gd name="connsiteX29660" fmla="*/ 6230087 w 12191954"/>
              <a:gd name="connsiteY29660" fmla="*/ 3696758 h 4397375"/>
              <a:gd name="connsiteX29661" fmla="*/ 6227970 w 12191954"/>
              <a:gd name="connsiteY29661" fmla="*/ 3696758 h 4397375"/>
              <a:gd name="connsiteX29662" fmla="*/ 6226383 w 12191954"/>
              <a:gd name="connsiteY29662" fmla="*/ 3695171 h 4397375"/>
              <a:gd name="connsiteX29663" fmla="*/ 6225325 w 12191954"/>
              <a:gd name="connsiteY29663" fmla="*/ 3693583 h 4397375"/>
              <a:gd name="connsiteX29664" fmla="*/ 6224796 w 12191954"/>
              <a:gd name="connsiteY29664" fmla="*/ 3690408 h 4397375"/>
              <a:gd name="connsiteX29665" fmla="*/ 6224266 w 12191954"/>
              <a:gd name="connsiteY29665" fmla="*/ 3685646 h 4397375"/>
              <a:gd name="connsiteX29666" fmla="*/ 6224796 w 12191954"/>
              <a:gd name="connsiteY29666" fmla="*/ 3679825 h 4397375"/>
              <a:gd name="connsiteX29667" fmla="*/ 6225854 w 12191954"/>
              <a:gd name="connsiteY29667" fmla="*/ 3672417 h 4397375"/>
              <a:gd name="connsiteX29668" fmla="*/ 6221092 w 12191954"/>
              <a:gd name="connsiteY29668" fmla="*/ 3674533 h 4397375"/>
              <a:gd name="connsiteX29669" fmla="*/ 6216328 w 12191954"/>
              <a:gd name="connsiteY29669" fmla="*/ 3676650 h 4397375"/>
              <a:gd name="connsiteX29670" fmla="*/ 6211566 w 12191954"/>
              <a:gd name="connsiteY29670" fmla="*/ 3679825 h 4397375"/>
              <a:gd name="connsiteX29671" fmla="*/ 6207332 w 12191954"/>
              <a:gd name="connsiteY29671" fmla="*/ 3684058 h 4397375"/>
              <a:gd name="connsiteX29672" fmla="*/ 6204157 w 12191954"/>
              <a:gd name="connsiteY29672" fmla="*/ 3688821 h 4397375"/>
              <a:gd name="connsiteX29673" fmla="*/ 6200982 w 12191954"/>
              <a:gd name="connsiteY29673" fmla="*/ 3694642 h 4397375"/>
              <a:gd name="connsiteX29674" fmla="*/ 6197807 w 12191954"/>
              <a:gd name="connsiteY29674" fmla="*/ 3702050 h 4397375"/>
              <a:gd name="connsiteX29675" fmla="*/ 6196219 w 12191954"/>
              <a:gd name="connsiteY29675" fmla="*/ 3710517 h 4397375"/>
              <a:gd name="connsiteX29676" fmla="*/ 6193044 w 12191954"/>
              <a:gd name="connsiteY29676" fmla="*/ 3703638 h 4397375"/>
              <a:gd name="connsiteX29677" fmla="*/ 6190398 w 12191954"/>
              <a:gd name="connsiteY29677" fmla="*/ 3696758 h 4397375"/>
              <a:gd name="connsiteX29678" fmla="*/ 6186694 w 12191954"/>
              <a:gd name="connsiteY29678" fmla="*/ 3691467 h 4397375"/>
              <a:gd name="connsiteX29679" fmla="*/ 6182990 w 12191954"/>
              <a:gd name="connsiteY29679" fmla="*/ 3686175 h 4397375"/>
              <a:gd name="connsiteX29680" fmla="*/ 6175581 w 12191954"/>
              <a:gd name="connsiteY29680" fmla="*/ 3676121 h 4397375"/>
              <a:gd name="connsiteX29681" fmla="*/ 6171876 w 12191954"/>
              <a:gd name="connsiteY29681" fmla="*/ 3670300 h 4397375"/>
              <a:gd name="connsiteX29682" fmla="*/ 6168701 w 12191954"/>
              <a:gd name="connsiteY29682" fmla="*/ 3663950 h 4397375"/>
              <a:gd name="connsiteX29683" fmla="*/ 6162880 w 12191954"/>
              <a:gd name="connsiteY29683" fmla="*/ 3662892 h 4397375"/>
              <a:gd name="connsiteX29684" fmla="*/ 6162351 w 12191954"/>
              <a:gd name="connsiteY29684" fmla="*/ 3666596 h 4397375"/>
              <a:gd name="connsiteX29685" fmla="*/ 6161823 w 12191954"/>
              <a:gd name="connsiteY29685" fmla="*/ 3670300 h 4397375"/>
              <a:gd name="connsiteX29686" fmla="*/ 6161292 w 12191954"/>
              <a:gd name="connsiteY29686" fmla="*/ 3678767 h 4397375"/>
              <a:gd name="connsiteX29687" fmla="*/ 6160764 w 12191954"/>
              <a:gd name="connsiteY29687" fmla="*/ 3697288 h 4397375"/>
              <a:gd name="connsiteX29688" fmla="*/ 6157589 w 12191954"/>
              <a:gd name="connsiteY29688" fmla="*/ 3698346 h 4397375"/>
              <a:gd name="connsiteX29689" fmla="*/ 6156002 w 12191954"/>
              <a:gd name="connsiteY29689" fmla="*/ 3698346 h 4397375"/>
              <a:gd name="connsiteX29690" fmla="*/ 6153355 w 12191954"/>
              <a:gd name="connsiteY29690" fmla="*/ 3697288 h 4397375"/>
              <a:gd name="connsiteX29691" fmla="*/ 6151767 w 12191954"/>
              <a:gd name="connsiteY29691" fmla="*/ 3696229 h 4397375"/>
              <a:gd name="connsiteX29692" fmla="*/ 6149121 w 12191954"/>
              <a:gd name="connsiteY29692" fmla="*/ 3692525 h 4397375"/>
              <a:gd name="connsiteX29693" fmla="*/ 6146476 w 12191954"/>
              <a:gd name="connsiteY29693" fmla="*/ 3689350 h 4397375"/>
              <a:gd name="connsiteX29694" fmla="*/ 6143300 w 12191954"/>
              <a:gd name="connsiteY29694" fmla="*/ 3685117 h 4397375"/>
              <a:gd name="connsiteX29695" fmla="*/ 6142242 w 12191954"/>
              <a:gd name="connsiteY29695" fmla="*/ 3684058 h 4397375"/>
              <a:gd name="connsiteX29696" fmla="*/ 6140654 w 12191954"/>
              <a:gd name="connsiteY29696" fmla="*/ 3682471 h 4397375"/>
              <a:gd name="connsiteX29697" fmla="*/ 6138539 w 12191954"/>
              <a:gd name="connsiteY29697" fmla="*/ 3681942 h 4397375"/>
              <a:gd name="connsiteX29698" fmla="*/ 6136421 w 12191954"/>
              <a:gd name="connsiteY29698" fmla="*/ 3681942 h 4397375"/>
              <a:gd name="connsiteX29699" fmla="*/ 6133245 w 12191954"/>
              <a:gd name="connsiteY29699" fmla="*/ 3682471 h 4397375"/>
              <a:gd name="connsiteX29700" fmla="*/ 6130599 w 12191954"/>
              <a:gd name="connsiteY29700" fmla="*/ 3684588 h 4397375"/>
              <a:gd name="connsiteX29701" fmla="*/ 6131129 w 12191954"/>
              <a:gd name="connsiteY29701" fmla="*/ 3660246 h 4397375"/>
              <a:gd name="connsiteX29702" fmla="*/ 6123720 w 12191954"/>
              <a:gd name="connsiteY29702" fmla="*/ 3659717 h 4397375"/>
              <a:gd name="connsiteX29703" fmla="*/ 6116840 w 12191954"/>
              <a:gd name="connsiteY29703" fmla="*/ 3658129 h 4397375"/>
              <a:gd name="connsiteX29704" fmla="*/ 6109961 w 12191954"/>
              <a:gd name="connsiteY29704" fmla="*/ 3656542 h 4397375"/>
              <a:gd name="connsiteX29705" fmla="*/ 6104140 w 12191954"/>
              <a:gd name="connsiteY29705" fmla="*/ 3654425 h 4397375"/>
              <a:gd name="connsiteX29706" fmla="*/ 6098319 w 12191954"/>
              <a:gd name="connsiteY29706" fmla="*/ 3650721 h 4397375"/>
              <a:gd name="connsiteX29707" fmla="*/ 6092499 w 12191954"/>
              <a:gd name="connsiteY29707" fmla="*/ 3646488 h 4397375"/>
              <a:gd name="connsiteX29708" fmla="*/ 6087735 w 12191954"/>
              <a:gd name="connsiteY29708" fmla="*/ 3641725 h 4397375"/>
              <a:gd name="connsiteX29709" fmla="*/ 6083502 w 12191954"/>
              <a:gd name="connsiteY29709" fmla="*/ 3635375 h 4397375"/>
              <a:gd name="connsiteX29710" fmla="*/ 6084561 w 12191954"/>
              <a:gd name="connsiteY29710" fmla="*/ 3640138 h 4397375"/>
              <a:gd name="connsiteX29711" fmla="*/ 6086678 w 12191954"/>
              <a:gd name="connsiteY29711" fmla="*/ 3643313 h 4397375"/>
              <a:gd name="connsiteX29712" fmla="*/ 6088794 w 12191954"/>
              <a:gd name="connsiteY29712" fmla="*/ 3646488 h 4397375"/>
              <a:gd name="connsiteX29713" fmla="*/ 6091439 w 12191954"/>
              <a:gd name="connsiteY29713" fmla="*/ 3648075 h 4397375"/>
              <a:gd name="connsiteX29714" fmla="*/ 6096732 w 12191954"/>
              <a:gd name="connsiteY29714" fmla="*/ 3652308 h 4397375"/>
              <a:gd name="connsiteX29715" fmla="*/ 6098848 w 12191954"/>
              <a:gd name="connsiteY29715" fmla="*/ 3654954 h 4397375"/>
              <a:gd name="connsiteX29716" fmla="*/ 6100965 w 12191954"/>
              <a:gd name="connsiteY29716" fmla="*/ 3658129 h 4397375"/>
              <a:gd name="connsiteX29717" fmla="*/ 6098848 w 12191954"/>
              <a:gd name="connsiteY29717" fmla="*/ 3666596 h 4397375"/>
              <a:gd name="connsiteX29718" fmla="*/ 6097262 w 12191954"/>
              <a:gd name="connsiteY29718" fmla="*/ 3669242 h 4397375"/>
              <a:gd name="connsiteX29719" fmla="*/ 6096202 w 12191954"/>
              <a:gd name="connsiteY29719" fmla="*/ 3670829 h 4397375"/>
              <a:gd name="connsiteX29720" fmla="*/ 6094616 w 12191954"/>
              <a:gd name="connsiteY29720" fmla="*/ 3671888 h 4397375"/>
              <a:gd name="connsiteX29721" fmla="*/ 6093557 w 12191954"/>
              <a:gd name="connsiteY29721" fmla="*/ 3672417 h 4397375"/>
              <a:gd name="connsiteX29722" fmla="*/ 6092499 w 12191954"/>
              <a:gd name="connsiteY29722" fmla="*/ 3672417 h 4397375"/>
              <a:gd name="connsiteX29723" fmla="*/ 6090382 w 12191954"/>
              <a:gd name="connsiteY29723" fmla="*/ 3671888 h 4397375"/>
              <a:gd name="connsiteX29724" fmla="*/ 6088265 w 12191954"/>
              <a:gd name="connsiteY29724" fmla="*/ 3669771 h 4397375"/>
              <a:gd name="connsiteX29725" fmla="*/ 6085090 w 12191954"/>
              <a:gd name="connsiteY29725" fmla="*/ 3666596 h 4397375"/>
              <a:gd name="connsiteX29726" fmla="*/ 6079798 w 12191954"/>
              <a:gd name="connsiteY29726" fmla="*/ 3657600 h 4397375"/>
              <a:gd name="connsiteX29727" fmla="*/ 6077682 w 12191954"/>
              <a:gd name="connsiteY29727" fmla="*/ 3654425 h 4397375"/>
              <a:gd name="connsiteX29728" fmla="*/ 6075037 w 12191954"/>
              <a:gd name="connsiteY29728" fmla="*/ 3651250 h 4397375"/>
              <a:gd name="connsiteX29729" fmla="*/ 6073448 w 12191954"/>
              <a:gd name="connsiteY29729" fmla="*/ 3649663 h 4397375"/>
              <a:gd name="connsiteX29730" fmla="*/ 6072390 w 12191954"/>
              <a:gd name="connsiteY29730" fmla="*/ 3649663 h 4397375"/>
              <a:gd name="connsiteX29731" fmla="*/ 6071862 w 12191954"/>
              <a:gd name="connsiteY29731" fmla="*/ 3650192 h 4397375"/>
              <a:gd name="connsiteX29732" fmla="*/ 6070802 w 12191954"/>
              <a:gd name="connsiteY29732" fmla="*/ 3653367 h 4397375"/>
              <a:gd name="connsiteX29733" fmla="*/ 6070274 w 12191954"/>
              <a:gd name="connsiteY29733" fmla="*/ 3659717 h 4397375"/>
              <a:gd name="connsiteX29734" fmla="*/ 6070274 w 12191954"/>
              <a:gd name="connsiteY29734" fmla="*/ 3669771 h 4397375"/>
              <a:gd name="connsiteX29735" fmla="*/ 6070802 w 12191954"/>
              <a:gd name="connsiteY29735" fmla="*/ 3684058 h 4397375"/>
              <a:gd name="connsiteX29736" fmla="*/ 6066569 w 12191954"/>
              <a:gd name="connsiteY29736" fmla="*/ 3680883 h 4397375"/>
              <a:gd name="connsiteX29737" fmla="*/ 6062336 w 12191954"/>
              <a:gd name="connsiteY29737" fmla="*/ 3676650 h 4397375"/>
              <a:gd name="connsiteX29738" fmla="*/ 6058631 w 12191954"/>
              <a:gd name="connsiteY29738" fmla="*/ 3671888 h 4397375"/>
              <a:gd name="connsiteX29739" fmla="*/ 6055457 w 12191954"/>
              <a:gd name="connsiteY29739" fmla="*/ 3665538 h 4397375"/>
              <a:gd name="connsiteX29740" fmla="*/ 6053339 w 12191954"/>
              <a:gd name="connsiteY29740" fmla="*/ 3657071 h 4397375"/>
              <a:gd name="connsiteX29741" fmla="*/ 6052281 w 12191954"/>
              <a:gd name="connsiteY29741" fmla="*/ 3647017 h 4397375"/>
              <a:gd name="connsiteX29742" fmla="*/ 6052281 w 12191954"/>
              <a:gd name="connsiteY29742" fmla="*/ 3634846 h 4397375"/>
              <a:gd name="connsiteX29743" fmla="*/ 6053339 w 12191954"/>
              <a:gd name="connsiteY29743" fmla="*/ 3618971 h 4397375"/>
              <a:gd name="connsiteX29744" fmla="*/ 6051753 w 12191954"/>
              <a:gd name="connsiteY29744" fmla="*/ 3626908 h 4397375"/>
              <a:gd name="connsiteX29745" fmla="*/ 6049106 w 12191954"/>
              <a:gd name="connsiteY29745" fmla="*/ 3632729 h 4397375"/>
              <a:gd name="connsiteX29746" fmla="*/ 6046990 w 12191954"/>
              <a:gd name="connsiteY29746" fmla="*/ 3636963 h 4397375"/>
              <a:gd name="connsiteX29747" fmla="*/ 6044343 w 12191954"/>
              <a:gd name="connsiteY29747" fmla="*/ 3640138 h 4397375"/>
              <a:gd name="connsiteX29748" fmla="*/ 6042227 w 12191954"/>
              <a:gd name="connsiteY29748" fmla="*/ 3641196 h 4397375"/>
              <a:gd name="connsiteX29749" fmla="*/ 6039052 w 12191954"/>
              <a:gd name="connsiteY29749" fmla="*/ 3641196 h 4397375"/>
              <a:gd name="connsiteX29750" fmla="*/ 6035877 w 12191954"/>
              <a:gd name="connsiteY29750" fmla="*/ 3639608 h 4397375"/>
              <a:gd name="connsiteX29751" fmla="*/ 6033761 w 12191954"/>
              <a:gd name="connsiteY29751" fmla="*/ 3636963 h 4397375"/>
              <a:gd name="connsiteX29752" fmla="*/ 6031116 w 12191954"/>
              <a:gd name="connsiteY29752" fmla="*/ 3633258 h 4397375"/>
              <a:gd name="connsiteX29753" fmla="*/ 6028998 w 12191954"/>
              <a:gd name="connsiteY29753" fmla="*/ 3627967 h 4397375"/>
              <a:gd name="connsiteX29754" fmla="*/ 6026353 w 12191954"/>
              <a:gd name="connsiteY29754" fmla="*/ 3622675 h 4397375"/>
              <a:gd name="connsiteX29755" fmla="*/ 6025293 w 12191954"/>
              <a:gd name="connsiteY29755" fmla="*/ 3615796 h 4397375"/>
              <a:gd name="connsiteX29756" fmla="*/ 6024236 w 12191954"/>
              <a:gd name="connsiteY29756" fmla="*/ 3607858 h 4397375"/>
              <a:gd name="connsiteX29757" fmla="*/ 6023178 w 12191954"/>
              <a:gd name="connsiteY29757" fmla="*/ 3599392 h 4397375"/>
              <a:gd name="connsiteX29758" fmla="*/ 6023178 w 12191954"/>
              <a:gd name="connsiteY29758" fmla="*/ 3590396 h 4397375"/>
              <a:gd name="connsiteX29759" fmla="*/ 6023706 w 12191954"/>
              <a:gd name="connsiteY29759" fmla="*/ 3579813 h 4397375"/>
              <a:gd name="connsiteX29760" fmla="*/ 6039052 w 12191954"/>
              <a:gd name="connsiteY29760" fmla="*/ 3582988 h 4397375"/>
              <a:gd name="connsiteX29761" fmla="*/ 6048579 w 12191954"/>
              <a:gd name="connsiteY29761" fmla="*/ 3584575 h 4397375"/>
              <a:gd name="connsiteX29762" fmla="*/ 6052811 w 12191954"/>
              <a:gd name="connsiteY29762" fmla="*/ 3586163 h 4397375"/>
              <a:gd name="connsiteX29763" fmla="*/ 6055985 w 12191954"/>
              <a:gd name="connsiteY29763" fmla="*/ 3587750 h 4397375"/>
              <a:gd name="connsiteX29764" fmla="*/ 6060218 w 12191954"/>
              <a:gd name="connsiteY29764" fmla="*/ 3590396 h 4397375"/>
              <a:gd name="connsiteX29765" fmla="*/ 6064982 w 12191954"/>
              <a:gd name="connsiteY29765" fmla="*/ 3593571 h 4397375"/>
              <a:gd name="connsiteX29766" fmla="*/ 6067098 w 12191954"/>
              <a:gd name="connsiteY29766" fmla="*/ 3593571 h 4397375"/>
              <a:gd name="connsiteX29767" fmla="*/ 6068156 w 12191954"/>
              <a:gd name="connsiteY29767" fmla="*/ 3592513 h 4397375"/>
              <a:gd name="connsiteX29768" fmla="*/ 6069215 w 12191954"/>
              <a:gd name="connsiteY29768" fmla="*/ 3590396 h 4397375"/>
              <a:gd name="connsiteX29769" fmla="*/ 6069745 w 12191954"/>
              <a:gd name="connsiteY29769" fmla="*/ 3587750 h 4397375"/>
              <a:gd name="connsiteX29770" fmla="*/ 6069215 w 12191954"/>
              <a:gd name="connsiteY29770" fmla="*/ 3579813 h 4397375"/>
              <a:gd name="connsiteX29771" fmla="*/ 6068156 w 12191954"/>
              <a:gd name="connsiteY29771" fmla="*/ 3571346 h 4397375"/>
              <a:gd name="connsiteX29772" fmla="*/ 6064982 w 12191954"/>
              <a:gd name="connsiteY29772" fmla="*/ 3562879 h 4397375"/>
              <a:gd name="connsiteX29773" fmla="*/ 6063923 w 12191954"/>
              <a:gd name="connsiteY29773" fmla="*/ 3559175 h 4397375"/>
              <a:gd name="connsiteX29774" fmla="*/ 6062336 w 12191954"/>
              <a:gd name="connsiteY29774" fmla="*/ 3556529 h 4397375"/>
              <a:gd name="connsiteX29775" fmla="*/ 6059690 w 12191954"/>
              <a:gd name="connsiteY29775" fmla="*/ 3554413 h 4397375"/>
              <a:gd name="connsiteX29776" fmla="*/ 6058104 w 12191954"/>
              <a:gd name="connsiteY29776" fmla="*/ 3553354 h 4397375"/>
              <a:gd name="connsiteX29777" fmla="*/ 6055457 w 12191954"/>
              <a:gd name="connsiteY29777" fmla="*/ 3553354 h 4397375"/>
              <a:gd name="connsiteX29778" fmla="*/ 6053339 w 12191954"/>
              <a:gd name="connsiteY29778" fmla="*/ 3554413 h 4397375"/>
              <a:gd name="connsiteX29779" fmla="*/ 6055985 w 12191954"/>
              <a:gd name="connsiteY29779" fmla="*/ 3547004 h 4397375"/>
              <a:gd name="connsiteX29780" fmla="*/ 6059690 w 12191954"/>
              <a:gd name="connsiteY29780" fmla="*/ 3540654 h 4397375"/>
              <a:gd name="connsiteX29781" fmla="*/ 6063394 w 12191954"/>
              <a:gd name="connsiteY29781" fmla="*/ 3535363 h 4397375"/>
              <a:gd name="connsiteX29782" fmla="*/ 6067628 w 12191954"/>
              <a:gd name="connsiteY29782" fmla="*/ 3532188 h 4397375"/>
              <a:gd name="connsiteX29783" fmla="*/ 6072390 w 12191954"/>
              <a:gd name="connsiteY29783" fmla="*/ 3529013 h 4397375"/>
              <a:gd name="connsiteX29784" fmla="*/ 6077152 w 12191954"/>
              <a:gd name="connsiteY29784" fmla="*/ 3526896 h 4397375"/>
              <a:gd name="connsiteX29785" fmla="*/ 6081915 w 12191954"/>
              <a:gd name="connsiteY29785" fmla="*/ 3525308 h 4397375"/>
              <a:gd name="connsiteX29786" fmla="*/ 6087206 w 12191954"/>
              <a:gd name="connsiteY29786" fmla="*/ 3524250 h 4397375"/>
              <a:gd name="connsiteX29787" fmla="*/ 6091970 w 12191954"/>
              <a:gd name="connsiteY29787" fmla="*/ 3524250 h 4397375"/>
              <a:gd name="connsiteX29788" fmla="*/ 6097262 w 12191954"/>
              <a:gd name="connsiteY29788" fmla="*/ 3524779 h 4397375"/>
              <a:gd name="connsiteX29789" fmla="*/ 6107315 w 12191954"/>
              <a:gd name="connsiteY29789" fmla="*/ 3525838 h 4397375"/>
              <a:gd name="connsiteX29790" fmla="*/ 6116840 w 12191954"/>
              <a:gd name="connsiteY29790" fmla="*/ 3527954 h 4397375"/>
              <a:gd name="connsiteX29791" fmla="*/ 6124780 w 12191954"/>
              <a:gd name="connsiteY29791" fmla="*/ 3529542 h 4397375"/>
              <a:gd name="connsiteX29792" fmla="*/ 6125837 w 12191954"/>
              <a:gd name="connsiteY29792" fmla="*/ 3523192 h 4397375"/>
              <a:gd name="connsiteX29793" fmla="*/ 6125837 w 12191954"/>
              <a:gd name="connsiteY29793" fmla="*/ 3518429 h 4397375"/>
              <a:gd name="connsiteX29794" fmla="*/ 6125837 w 12191954"/>
              <a:gd name="connsiteY29794" fmla="*/ 3514196 h 4397375"/>
              <a:gd name="connsiteX29795" fmla="*/ 6124780 w 12191954"/>
              <a:gd name="connsiteY29795" fmla="*/ 3510492 h 4397375"/>
              <a:gd name="connsiteX29796" fmla="*/ 6123720 w 12191954"/>
              <a:gd name="connsiteY29796" fmla="*/ 3507846 h 4397375"/>
              <a:gd name="connsiteX29797" fmla="*/ 6122661 w 12191954"/>
              <a:gd name="connsiteY29797" fmla="*/ 3505200 h 4397375"/>
              <a:gd name="connsiteX29798" fmla="*/ 6121604 w 12191954"/>
              <a:gd name="connsiteY29798" fmla="*/ 3503613 h 4397375"/>
              <a:gd name="connsiteX29799" fmla="*/ 6119486 w 12191954"/>
              <a:gd name="connsiteY29799" fmla="*/ 3502554 h 4397375"/>
              <a:gd name="connsiteX29800" fmla="*/ 6116840 w 12191954"/>
              <a:gd name="connsiteY29800" fmla="*/ 3499908 h 4397375"/>
              <a:gd name="connsiteX29801" fmla="*/ 6113136 w 12191954"/>
              <a:gd name="connsiteY29801" fmla="*/ 3497792 h 4397375"/>
              <a:gd name="connsiteX29802" fmla="*/ 6109432 w 12191954"/>
              <a:gd name="connsiteY29802" fmla="*/ 3494617 h 4397375"/>
              <a:gd name="connsiteX29803" fmla="*/ 6108373 w 12191954"/>
              <a:gd name="connsiteY29803" fmla="*/ 3493029 h 4397375"/>
              <a:gd name="connsiteX29804" fmla="*/ 6107315 w 12191954"/>
              <a:gd name="connsiteY29804" fmla="*/ 3490383 h 4397375"/>
              <a:gd name="connsiteX29805" fmla="*/ 6097790 w 12191954"/>
              <a:gd name="connsiteY29805" fmla="*/ 3497792 h 4397375"/>
              <a:gd name="connsiteX29806" fmla="*/ 6088265 w 12191954"/>
              <a:gd name="connsiteY29806" fmla="*/ 3503613 h 4397375"/>
              <a:gd name="connsiteX29807" fmla="*/ 6079269 w 12191954"/>
              <a:gd name="connsiteY29807" fmla="*/ 3508375 h 4397375"/>
              <a:gd name="connsiteX29808" fmla="*/ 6075037 w 12191954"/>
              <a:gd name="connsiteY29808" fmla="*/ 3509963 h 4397375"/>
              <a:gd name="connsiteX29809" fmla="*/ 6070802 w 12191954"/>
              <a:gd name="connsiteY29809" fmla="*/ 3512079 h 4397375"/>
              <a:gd name="connsiteX29810" fmla="*/ 6067098 w 12191954"/>
              <a:gd name="connsiteY29810" fmla="*/ 3512608 h 4397375"/>
              <a:gd name="connsiteX29811" fmla="*/ 6062864 w 12191954"/>
              <a:gd name="connsiteY29811" fmla="*/ 3513138 h 4397375"/>
              <a:gd name="connsiteX29812" fmla="*/ 6058631 w 12191954"/>
              <a:gd name="connsiteY29812" fmla="*/ 3513138 h 4397375"/>
              <a:gd name="connsiteX29813" fmla="*/ 6054398 w 12191954"/>
              <a:gd name="connsiteY29813" fmla="*/ 3512079 h 4397375"/>
              <a:gd name="connsiteX29814" fmla="*/ 6049636 w 12191954"/>
              <a:gd name="connsiteY29814" fmla="*/ 3510492 h 4397375"/>
              <a:gd name="connsiteX29815" fmla="*/ 6044873 w 12191954"/>
              <a:gd name="connsiteY29815" fmla="*/ 3508904 h 4397375"/>
              <a:gd name="connsiteX29816" fmla="*/ 6040640 w 12191954"/>
              <a:gd name="connsiteY29816" fmla="*/ 3506258 h 4397375"/>
              <a:gd name="connsiteX29817" fmla="*/ 6035348 w 12191954"/>
              <a:gd name="connsiteY29817" fmla="*/ 3503083 h 4397375"/>
              <a:gd name="connsiteX29818" fmla="*/ 6035348 w 12191954"/>
              <a:gd name="connsiteY29818" fmla="*/ 3497792 h 4397375"/>
              <a:gd name="connsiteX29819" fmla="*/ 6036936 w 12191954"/>
              <a:gd name="connsiteY29819" fmla="*/ 3492500 h 4397375"/>
              <a:gd name="connsiteX29820" fmla="*/ 6039052 w 12191954"/>
              <a:gd name="connsiteY29820" fmla="*/ 3487738 h 4397375"/>
              <a:gd name="connsiteX29821" fmla="*/ 6041169 w 12191954"/>
              <a:gd name="connsiteY29821" fmla="*/ 3483504 h 4397375"/>
              <a:gd name="connsiteX29822" fmla="*/ 6032702 w 12191954"/>
              <a:gd name="connsiteY29822" fmla="*/ 3483504 h 4397375"/>
              <a:gd name="connsiteX29823" fmla="*/ 6023706 w 12191954"/>
              <a:gd name="connsiteY29823" fmla="*/ 3484033 h 4397375"/>
              <a:gd name="connsiteX29824" fmla="*/ 6015240 w 12191954"/>
              <a:gd name="connsiteY29824" fmla="*/ 3484563 h 4397375"/>
              <a:gd name="connsiteX29825" fmla="*/ 6008889 w 12191954"/>
              <a:gd name="connsiteY29825" fmla="*/ 3486150 h 4397375"/>
              <a:gd name="connsiteX29826" fmla="*/ 6006243 w 12191954"/>
              <a:gd name="connsiteY29826" fmla="*/ 3487738 h 4397375"/>
              <a:gd name="connsiteX29827" fmla="*/ 6004128 w 12191954"/>
              <a:gd name="connsiteY29827" fmla="*/ 3489325 h 4397375"/>
              <a:gd name="connsiteX29828" fmla="*/ 6002540 w 12191954"/>
              <a:gd name="connsiteY29828" fmla="*/ 3490913 h 4397375"/>
              <a:gd name="connsiteX29829" fmla="*/ 6001481 w 12191954"/>
              <a:gd name="connsiteY29829" fmla="*/ 3493558 h 4397375"/>
              <a:gd name="connsiteX29830" fmla="*/ 6000953 w 12191954"/>
              <a:gd name="connsiteY29830" fmla="*/ 3496204 h 4397375"/>
              <a:gd name="connsiteX29831" fmla="*/ 6001481 w 12191954"/>
              <a:gd name="connsiteY29831" fmla="*/ 3499379 h 4397375"/>
              <a:gd name="connsiteX29832" fmla="*/ 6003069 w 12191954"/>
              <a:gd name="connsiteY29832" fmla="*/ 3503083 h 4397375"/>
              <a:gd name="connsiteX29833" fmla="*/ 6004656 w 12191954"/>
              <a:gd name="connsiteY29833" fmla="*/ 3507846 h 4397375"/>
              <a:gd name="connsiteX29834" fmla="*/ 6003597 w 12191954"/>
              <a:gd name="connsiteY29834" fmla="*/ 3512608 h 4397375"/>
              <a:gd name="connsiteX29835" fmla="*/ 6002540 w 12191954"/>
              <a:gd name="connsiteY29835" fmla="*/ 3515783 h 4397375"/>
              <a:gd name="connsiteX29836" fmla="*/ 6000423 w 12191954"/>
              <a:gd name="connsiteY29836" fmla="*/ 3517900 h 4397375"/>
              <a:gd name="connsiteX29837" fmla="*/ 5998836 w 12191954"/>
              <a:gd name="connsiteY29837" fmla="*/ 3517900 h 4397375"/>
              <a:gd name="connsiteX29838" fmla="*/ 5996718 w 12191954"/>
              <a:gd name="connsiteY29838" fmla="*/ 3517371 h 4397375"/>
              <a:gd name="connsiteX29839" fmla="*/ 5994603 w 12191954"/>
              <a:gd name="connsiteY29839" fmla="*/ 3514725 h 4397375"/>
              <a:gd name="connsiteX29840" fmla="*/ 5993015 w 12191954"/>
              <a:gd name="connsiteY29840" fmla="*/ 3512079 h 4397375"/>
              <a:gd name="connsiteX29841" fmla="*/ 5990898 w 12191954"/>
              <a:gd name="connsiteY29841" fmla="*/ 3508375 h 4397375"/>
              <a:gd name="connsiteX29842" fmla="*/ 5987195 w 12191954"/>
              <a:gd name="connsiteY29842" fmla="*/ 3498850 h 4397375"/>
              <a:gd name="connsiteX29843" fmla="*/ 5984019 w 12191954"/>
              <a:gd name="connsiteY29843" fmla="*/ 3488796 h 4397375"/>
              <a:gd name="connsiteX29844" fmla="*/ 5981902 w 12191954"/>
              <a:gd name="connsiteY29844" fmla="*/ 3478213 h 4397375"/>
              <a:gd name="connsiteX29845" fmla="*/ 5980846 w 12191954"/>
              <a:gd name="connsiteY29845" fmla="*/ 3468688 h 4397375"/>
              <a:gd name="connsiteX29846" fmla="*/ 5985078 w 12191954"/>
              <a:gd name="connsiteY29846" fmla="*/ 3461808 h 4397375"/>
              <a:gd name="connsiteX29847" fmla="*/ 5988783 w 12191954"/>
              <a:gd name="connsiteY29847" fmla="*/ 3456517 h 4397375"/>
              <a:gd name="connsiteX29848" fmla="*/ 5988783 w 12191954"/>
              <a:gd name="connsiteY29848" fmla="*/ 3451225 h 4397375"/>
              <a:gd name="connsiteX29849" fmla="*/ 5989311 w 12191954"/>
              <a:gd name="connsiteY29849" fmla="*/ 3446463 h 4397375"/>
              <a:gd name="connsiteX29850" fmla="*/ 5989840 w 12191954"/>
              <a:gd name="connsiteY29850" fmla="*/ 3442229 h 4397375"/>
              <a:gd name="connsiteX29851" fmla="*/ 5990898 w 12191954"/>
              <a:gd name="connsiteY29851" fmla="*/ 3438525 h 4397375"/>
              <a:gd name="connsiteX29852" fmla="*/ 5991957 w 12191954"/>
              <a:gd name="connsiteY29852" fmla="*/ 3435350 h 4397375"/>
              <a:gd name="connsiteX29853" fmla="*/ 5994073 w 12191954"/>
              <a:gd name="connsiteY29853" fmla="*/ 3432175 h 4397375"/>
              <a:gd name="connsiteX29854" fmla="*/ 5995661 w 12191954"/>
              <a:gd name="connsiteY29854" fmla="*/ 3430058 h 4397375"/>
              <a:gd name="connsiteX29855" fmla="*/ 5997777 w 12191954"/>
              <a:gd name="connsiteY29855" fmla="*/ 3428471 h 4397375"/>
              <a:gd name="connsiteX29856" fmla="*/ 5999364 w 12191954"/>
              <a:gd name="connsiteY29856" fmla="*/ 3426883 h 4397375"/>
              <a:gd name="connsiteX29857" fmla="*/ 6001481 w 12191954"/>
              <a:gd name="connsiteY29857" fmla="*/ 3425825 h 4397375"/>
              <a:gd name="connsiteX29858" fmla="*/ 6004128 w 12191954"/>
              <a:gd name="connsiteY29858" fmla="*/ 3425296 h 4397375"/>
              <a:gd name="connsiteX29859" fmla="*/ 6005715 w 12191954"/>
              <a:gd name="connsiteY29859" fmla="*/ 3425296 h 4397375"/>
              <a:gd name="connsiteX29860" fmla="*/ 6008361 w 12191954"/>
              <a:gd name="connsiteY29860" fmla="*/ 3425825 h 4397375"/>
              <a:gd name="connsiteX29861" fmla="*/ 6010479 w 12191954"/>
              <a:gd name="connsiteY29861" fmla="*/ 3426354 h 4397375"/>
              <a:gd name="connsiteX29862" fmla="*/ 6015240 w 12191954"/>
              <a:gd name="connsiteY29862" fmla="*/ 3428471 h 4397375"/>
              <a:gd name="connsiteX29863" fmla="*/ 6018945 w 12191954"/>
              <a:gd name="connsiteY29863" fmla="*/ 3426883 h 4397375"/>
              <a:gd name="connsiteX29864" fmla="*/ 6023178 w 12191954"/>
              <a:gd name="connsiteY29864" fmla="*/ 3426354 h 4397375"/>
              <a:gd name="connsiteX29865" fmla="*/ 6027412 w 12191954"/>
              <a:gd name="connsiteY29865" fmla="*/ 3425825 h 4397375"/>
              <a:gd name="connsiteX29866" fmla="*/ 6032172 w 12191954"/>
              <a:gd name="connsiteY29866" fmla="*/ 3425825 h 4397375"/>
              <a:gd name="connsiteX29867" fmla="*/ 6042227 w 12191954"/>
              <a:gd name="connsiteY29867" fmla="*/ 3426883 h 4397375"/>
              <a:gd name="connsiteX29868" fmla="*/ 6053869 w 12191954"/>
              <a:gd name="connsiteY29868" fmla="*/ 3429529 h 4397375"/>
              <a:gd name="connsiteX29869" fmla="*/ 6053869 w 12191954"/>
              <a:gd name="connsiteY29869" fmla="*/ 3412596 h 4397375"/>
              <a:gd name="connsiteX29870" fmla="*/ 6058104 w 12191954"/>
              <a:gd name="connsiteY29870" fmla="*/ 3415771 h 4397375"/>
              <a:gd name="connsiteX29871" fmla="*/ 6062336 w 12191954"/>
              <a:gd name="connsiteY29871" fmla="*/ 3420533 h 4397375"/>
              <a:gd name="connsiteX29872" fmla="*/ 6065510 w 12191954"/>
              <a:gd name="connsiteY29872" fmla="*/ 3425296 h 4397375"/>
              <a:gd name="connsiteX29873" fmla="*/ 6069215 w 12191954"/>
              <a:gd name="connsiteY29873" fmla="*/ 3430588 h 4397375"/>
              <a:gd name="connsiteX29874" fmla="*/ 6076623 w 12191954"/>
              <a:gd name="connsiteY29874" fmla="*/ 3441700 h 4397375"/>
              <a:gd name="connsiteX29875" fmla="*/ 6079798 w 12191954"/>
              <a:gd name="connsiteY29875" fmla="*/ 3446992 h 4397375"/>
              <a:gd name="connsiteX29876" fmla="*/ 6083502 w 12191954"/>
              <a:gd name="connsiteY29876" fmla="*/ 3451754 h 4397375"/>
              <a:gd name="connsiteX29877" fmla="*/ 6086148 w 12191954"/>
              <a:gd name="connsiteY29877" fmla="*/ 3451225 h 4397375"/>
              <a:gd name="connsiteX29878" fmla="*/ 6087206 w 12191954"/>
              <a:gd name="connsiteY29878" fmla="*/ 3450167 h 4397375"/>
              <a:gd name="connsiteX29879" fmla="*/ 6088794 w 12191954"/>
              <a:gd name="connsiteY29879" fmla="*/ 3448579 h 4397375"/>
              <a:gd name="connsiteX29880" fmla="*/ 6089853 w 12191954"/>
              <a:gd name="connsiteY29880" fmla="*/ 3445933 h 4397375"/>
              <a:gd name="connsiteX29881" fmla="*/ 6091970 w 12191954"/>
              <a:gd name="connsiteY29881" fmla="*/ 3441171 h 4397375"/>
              <a:gd name="connsiteX29882" fmla="*/ 6094086 w 12191954"/>
              <a:gd name="connsiteY29882" fmla="*/ 3435350 h 4397375"/>
              <a:gd name="connsiteX29883" fmla="*/ 6096202 w 12191954"/>
              <a:gd name="connsiteY29883" fmla="*/ 3430058 h 4397375"/>
              <a:gd name="connsiteX29884" fmla="*/ 6097262 w 12191954"/>
              <a:gd name="connsiteY29884" fmla="*/ 3427413 h 4397375"/>
              <a:gd name="connsiteX29885" fmla="*/ 6098319 w 12191954"/>
              <a:gd name="connsiteY29885" fmla="*/ 3425825 h 4397375"/>
              <a:gd name="connsiteX29886" fmla="*/ 6099907 w 12191954"/>
              <a:gd name="connsiteY29886" fmla="*/ 3424767 h 4397375"/>
              <a:gd name="connsiteX29887" fmla="*/ 6102553 w 12191954"/>
              <a:gd name="connsiteY29887" fmla="*/ 3424767 h 4397375"/>
              <a:gd name="connsiteX29888" fmla="*/ 6104669 w 12191954"/>
              <a:gd name="connsiteY29888" fmla="*/ 3424767 h 4397375"/>
              <a:gd name="connsiteX29889" fmla="*/ 6107844 w 12191954"/>
              <a:gd name="connsiteY29889" fmla="*/ 3425825 h 4397375"/>
              <a:gd name="connsiteX29890" fmla="*/ 6105199 w 12191954"/>
              <a:gd name="connsiteY29890" fmla="*/ 3418946 h 4397375"/>
              <a:gd name="connsiteX29891" fmla="*/ 6103081 w 12191954"/>
              <a:gd name="connsiteY29891" fmla="*/ 3412596 h 4397375"/>
              <a:gd name="connsiteX29892" fmla="*/ 6100965 w 12191954"/>
              <a:gd name="connsiteY29892" fmla="*/ 3408892 h 4397375"/>
              <a:gd name="connsiteX29893" fmla="*/ 6097790 w 12191954"/>
              <a:gd name="connsiteY29893" fmla="*/ 3405717 h 4397375"/>
              <a:gd name="connsiteX29894" fmla="*/ 6095144 w 12191954"/>
              <a:gd name="connsiteY29894" fmla="*/ 3403071 h 4397375"/>
              <a:gd name="connsiteX29895" fmla="*/ 6092499 w 12191954"/>
              <a:gd name="connsiteY29895" fmla="*/ 3402013 h 4397375"/>
              <a:gd name="connsiteX29896" fmla="*/ 6089853 w 12191954"/>
              <a:gd name="connsiteY29896" fmla="*/ 3401483 h 4397375"/>
              <a:gd name="connsiteX29897" fmla="*/ 6087206 w 12191954"/>
              <a:gd name="connsiteY29897" fmla="*/ 3401483 h 4397375"/>
              <a:gd name="connsiteX29898" fmla="*/ 6081386 w 12191954"/>
              <a:gd name="connsiteY29898" fmla="*/ 3402013 h 4397375"/>
              <a:gd name="connsiteX29899" fmla="*/ 6078210 w 12191954"/>
              <a:gd name="connsiteY29899" fmla="*/ 3401483 h 4397375"/>
              <a:gd name="connsiteX29900" fmla="*/ 6075037 w 12191954"/>
              <a:gd name="connsiteY29900" fmla="*/ 3401483 h 4397375"/>
              <a:gd name="connsiteX29901" fmla="*/ 6072390 w 12191954"/>
              <a:gd name="connsiteY29901" fmla="*/ 3400425 h 4397375"/>
              <a:gd name="connsiteX29902" fmla="*/ 6068685 w 12191954"/>
              <a:gd name="connsiteY29902" fmla="*/ 3397779 h 4397375"/>
              <a:gd name="connsiteX29903" fmla="*/ 6065510 w 12191954"/>
              <a:gd name="connsiteY29903" fmla="*/ 3395133 h 4397375"/>
              <a:gd name="connsiteX29904" fmla="*/ 6062864 w 12191954"/>
              <a:gd name="connsiteY29904" fmla="*/ 3390900 h 4397375"/>
              <a:gd name="connsiteX29905" fmla="*/ 6058104 w 12191954"/>
              <a:gd name="connsiteY29905" fmla="*/ 3394604 h 4397375"/>
              <a:gd name="connsiteX29906" fmla="*/ 6053339 w 12191954"/>
              <a:gd name="connsiteY29906" fmla="*/ 3397779 h 4397375"/>
              <a:gd name="connsiteX29907" fmla="*/ 6048049 w 12191954"/>
              <a:gd name="connsiteY29907" fmla="*/ 3399896 h 4397375"/>
              <a:gd name="connsiteX29908" fmla="*/ 6043286 w 12191954"/>
              <a:gd name="connsiteY29908" fmla="*/ 3401483 h 4397375"/>
              <a:gd name="connsiteX29909" fmla="*/ 6037994 w 12191954"/>
              <a:gd name="connsiteY29909" fmla="*/ 3402013 h 4397375"/>
              <a:gd name="connsiteX29910" fmla="*/ 6032702 w 12191954"/>
              <a:gd name="connsiteY29910" fmla="*/ 3402542 h 4397375"/>
              <a:gd name="connsiteX29911" fmla="*/ 6020531 w 12191954"/>
              <a:gd name="connsiteY29911" fmla="*/ 3402542 h 4397375"/>
              <a:gd name="connsiteX29912" fmla="*/ 6008889 w 12191954"/>
              <a:gd name="connsiteY29912" fmla="*/ 3401483 h 4397375"/>
              <a:gd name="connsiteX29913" fmla="*/ 5996190 w 12191954"/>
              <a:gd name="connsiteY29913" fmla="*/ 3399896 h 4397375"/>
              <a:gd name="connsiteX29914" fmla="*/ 5983491 w 12191954"/>
              <a:gd name="connsiteY29914" fmla="*/ 3399367 h 4397375"/>
              <a:gd name="connsiteX29915" fmla="*/ 5976611 w 12191954"/>
              <a:gd name="connsiteY29915" fmla="*/ 3399367 h 4397375"/>
              <a:gd name="connsiteX29916" fmla="*/ 5970260 w 12191954"/>
              <a:gd name="connsiteY29916" fmla="*/ 3399896 h 4397375"/>
              <a:gd name="connsiteX29917" fmla="*/ 5966557 w 12191954"/>
              <a:gd name="connsiteY29917" fmla="*/ 3412067 h 4397375"/>
              <a:gd name="connsiteX29918" fmla="*/ 5965499 w 12191954"/>
              <a:gd name="connsiteY29918" fmla="*/ 3419475 h 4397375"/>
              <a:gd name="connsiteX29919" fmla="*/ 5964441 w 12191954"/>
              <a:gd name="connsiteY29919" fmla="*/ 3426354 h 4397375"/>
              <a:gd name="connsiteX29920" fmla="*/ 5964441 w 12191954"/>
              <a:gd name="connsiteY29920" fmla="*/ 3430058 h 4397375"/>
              <a:gd name="connsiteX29921" fmla="*/ 5964970 w 12191954"/>
              <a:gd name="connsiteY29921" fmla="*/ 3432704 h 4397375"/>
              <a:gd name="connsiteX29922" fmla="*/ 5965499 w 12191954"/>
              <a:gd name="connsiteY29922" fmla="*/ 3435350 h 4397375"/>
              <a:gd name="connsiteX29923" fmla="*/ 5966557 w 12191954"/>
              <a:gd name="connsiteY29923" fmla="*/ 3436938 h 4397375"/>
              <a:gd name="connsiteX29924" fmla="*/ 5968144 w 12191954"/>
              <a:gd name="connsiteY29924" fmla="*/ 3439054 h 4397375"/>
              <a:gd name="connsiteX29925" fmla="*/ 5970260 w 12191954"/>
              <a:gd name="connsiteY29925" fmla="*/ 3439583 h 4397375"/>
              <a:gd name="connsiteX29926" fmla="*/ 5972376 w 12191954"/>
              <a:gd name="connsiteY29926" fmla="*/ 3439054 h 4397375"/>
              <a:gd name="connsiteX29927" fmla="*/ 5976081 w 12191954"/>
              <a:gd name="connsiteY29927" fmla="*/ 3437467 h 4397375"/>
              <a:gd name="connsiteX29928" fmla="*/ 5976611 w 12191954"/>
              <a:gd name="connsiteY29928" fmla="*/ 3445933 h 4397375"/>
              <a:gd name="connsiteX29929" fmla="*/ 5976081 w 12191954"/>
              <a:gd name="connsiteY29929" fmla="*/ 3451754 h 4397375"/>
              <a:gd name="connsiteX29930" fmla="*/ 5975022 w 12191954"/>
              <a:gd name="connsiteY29930" fmla="*/ 3456517 h 4397375"/>
              <a:gd name="connsiteX29931" fmla="*/ 5973965 w 12191954"/>
              <a:gd name="connsiteY29931" fmla="*/ 3460221 h 4397375"/>
              <a:gd name="connsiteX29932" fmla="*/ 5971320 w 12191954"/>
              <a:gd name="connsiteY29932" fmla="*/ 3462867 h 4397375"/>
              <a:gd name="connsiteX29933" fmla="*/ 5969203 w 12191954"/>
              <a:gd name="connsiteY29933" fmla="*/ 3464454 h 4397375"/>
              <a:gd name="connsiteX29934" fmla="*/ 5963911 w 12191954"/>
              <a:gd name="connsiteY29934" fmla="*/ 3466571 h 4397375"/>
              <a:gd name="connsiteX29935" fmla="*/ 5961794 w 12191954"/>
              <a:gd name="connsiteY29935" fmla="*/ 3474508 h 4397375"/>
              <a:gd name="connsiteX29936" fmla="*/ 5960736 w 12191954"/>
              <a:gd name="connsiteY29936" fmla="*/ 3478742 h 4397375"/>
              <a:gd name="connsiteX29937" fmla="*/ 5960736 w 12191954"/>
              <a:gd name="connsiteY29937" fmla="*/ 3482975 h 4397375"/>
              <a:gd name="connsiteX29938" fmla="*/ 5960736 w 12191954"/>
              <a:gd name="connsiteY29938" fmla="*/ 3496204 h 4397375"/>
              <a:gd name="connsiteX29939" fmla="*/ 5963382 w 12191954"/>
              <a:gd name="connsiteY29939" fmla="*/ 3520017 h 4397375"/>
              <a:gd name="connsiteX29940" fmla="*/ 5960736 w 12191954"/>
              <a:gd name="connsiteY29940" fmla="*/ 3520017 h 4397375"/>
              <a:gd name="connsiteX29941" fmla="*/ 5958618 w 12191954"/>
              <a:gd name="connsiteY29941" fmla="*/ 3520017 h 4397375"/>
              <a:gd name="connsiteX29942" fmla="*/ 5956503 w 12191954"/>
              <a:gd name="connsiteY29942" fmla="*/ 3521604 h 4397375"/>
              <a:gd name="connsiteX29943" fmla="*/ 5954915 w 12191954"/>
              <a:gd name="connsiteY29943" fmla="*/ 3522663 h 4397375"/>
              <a:gd name="connsiteX29944" fmla="*/ 5951740 w 12191954"/>
              <a:gd name="connsiteY29944" fmla="*/ 3525308 h 4397375"/>
              <a:gd name="connsiteX29945" fmla="*/ 5949094 w 12191954"/>
              <a:gd name="connsiteY29945" fmla="*/ 3529013 h 4397375"/>
              <a:gd name="connsiteX29946" fmla="*/ 5955444 w 12191954"/>
              <a:gd name="connsiteY29946" fmla="*/ 3525308 h 4397375"/>
              <a:gd name="connsiteX29947" fmla="*/ 5961794 w 12191954"/>
              <a:gd name="connsiteY29947" fmla="*/ 3521604 h 4397375"/>
              <a:gd name="connsiteX29948" fmla="*/ 5969203 w 12191954"/>
              <a:gd name="connsiteY29948" fmla="*/ 3517900 h 4397375"/>
              <a:gd name="connsiteX29949" fmla="*/ 5972376 w 12191954"/>
              <a:gd name="connsiteY29949" fmla="*/ 3516842 h 4397375"/>
              <a:gd name="connsiteX29950" fmla="*/ 5976081 w 12191954"/>
              <a:gd name="connsiteY29950" fmla="*/ 3515254 h 4397375"/>
              <a:gd name="connsiteX29951" fmla="*/ 5976611 w 12191954"/>
              <a:gd name="connsiteY29951" fmla="*/ 3525308 h 4397375"/>
              <a:gd name="connsiteX29952" fmla="*/ 5976611 w 12191954"/>
              <a:gd name="connsiteY29952" fmla="*/ 3534833 h 4397375"/>
              <a:gd name="connsiteX29953" fmla="*/ 5976081 w 12191954"/>
              <a:gd name="connsiteY29953" fmla="*/ 3544888 h 4397375"/>
              <a:gd name="connsiteX29954" fmla="*/ 5975022 w 12191954"/>
              <a:gd name="connsiteY29954" fmla="*/ 3554413 h 4397375"/>
              <a:gd name="connsiteX29955" fmla="*/ 5973436 w 12191954"/>
              <a:gd name="connsiteY29955" fmla="*/ 3563938 h 4397375"/>
              <a:gd name="connsiteX29956" fmla="*/ 5971320 w 12191954"/>
              <a:gd name="connsiteY29956" fmla="*/ 3572933 h 4397375"/>
              <a:gd name="connsiteX29957" fmla="*/ 5968674 w 12191954"/>
              <a:gd name="connsiteY29957" fmla="*/ 3582458 h 4397375"/>
              <a:gd name="connsiteX29958" fmla="*/ 5965499 w 12191954"/>
              <a:gd name="connsiteY29958" fmla="*/ 3590925 h 4397375"/>
              <a:gd name="connsiteX29959" fmla="*/ 5959148 w 12191954"/>
              <a:gd name="connsiteY29959" fmla="*/ 3607329 h 4397375"/>
              <a:gd name="connsiteX29960" fmla="*/ 5951740 w 12191954"/>
              <a:gd name="connsiteY29960" fmla="*/ 3621617 h 4397375"/>
              <a:gd name="connsiteX29961" fmla="*/ 5945390 w 12191954"/>
              <a:gd name="connsiteY29961" fmla="*/ 3633788 h 4397375"/>
              <a:gd name="connsiteX29962" fmla="*/ 5940099 w 12191954"/>
              <a:gd name="connsiteY29962" fmla="*/ 3644371 h 4397375"/>
              <a:gd name="connsiteX29963" fmla="*/ 5941687 w 12191954"/>
              <a:gd name="connsiteY29963" fmla="*/ 3648075 h 4397375"/>
              <a:gd name="connsiteX29964" fmla="*/ 5943802 w 12191954"/>
              <a:gd name="connsiteY29964" fmla="*/ 3651779 h 4397375"/>
              <a:gd name="connsiteX29965" fmla="*/ 5946447 w 12191954"/>
              <a:gd name="connsiteY29965" fmla="*/ 3654425 h 4397375"/>
              <a:gd name="connsiteX29966" fmla="*/ 5949094 w 12191954"/>
              <a:gd name="connsiteY29966" fmla="*/ 3656542 h 4397375"/>
              <a:gd name="connsiteX29967" fmla="*/ 5954915 w 12191954"/>
              <a:gd name="connsiteY29967" fmla="*/ 3659717 h 4397375"/>
              <a:gd name="connsiteX29968" fmla="*/ 5960736 w 12191954"/>
              <a:gd name="connsiteY29968" fmla="*/ 3662363 h 4397375"/>
              <a:gd name="connsiteX29969" fmla="*/ 5963911 w 12191954"/>
              <a:gd name="connsiteY29969" fmla="*/ 3665008 h 4397375"/>
              <a:gd name="connsiteX29970" fmla="*/ 5966028 w 12191954"/>
              <a:gd name="connsiteY29970" fmla="*/ 3667654 h 4397375"/>
              <a:gd name="connsiteX29971" fmla="*/ 5968674 w 12191954"/>
              <a:gd name="connsiteY29971" fmla="*/ 3671358 h 4397375"/>
              <a:gd name="connsiteX29972" fmla="*/ 5969731 w 12191954"/>
              <a:gd name="connsiteY29972" fmla="*/ 3676121 h 4397375"/>
              <a:gd name="connsiteX29973" fmla="*/ 5970790 w 12191954"/>
              <a:gd name="connsiteY29973" fmla="*/ 3681942 h 4397375"/>
              <a:gd name="connsiteX29974" fmla="*/ 5970790 w 12191954"/>
              <a:gd name="connsiteY29974" fmla="*/ 3689350 h 4397375"/>
              <a:gd name="connsiteX29975" fmla="*/ 5970790 w 12191954"/>
              <a:gd name="connsiteY29975" fmla="*/ 3698346 h 4397375"/>
              <a:gd name="connsiteX29976" fmla="*/ 5969731 w 12191954"/>
              <a:gd name="connsiteY29976" fmla="*/ 3708929 h 4397375"/>
              <a:gd name="connsiteX29977" fmla="*/ 5974493 w 12191954"/>
              <a:gd name="connsiteY29977" fmla="*/ 3709988 h 4397375"/>
              <a:gd name="connsiteX29978" fmla="*/ 5979785 w 12191954"/>
              <a:gd name="connsiteY29978" fmla="*/ 3710517 h 4397375"/>
              <a:gd name="connsiteX29979" fmla="*/ 5984019 w 12191954"/>
              <a:gd name="connsiteY29979" fmla="*/ 3710517 h 4397375"/>
              <a:gd name="connsiteX29980" fmla="*/ 5988783 w 12191954"/>
              <a:gd name="connsiteY29980" fmla="*/ 3709988 h 4397375"/>
              <a:gd name="connsiteX29981" fmla="*/ 5996190 w 12191954"/>
              <a:gd name="connsiteY29981" fmla="*/ 3708400 h 4397375"/>
              <a:gd name="connsiteX29982" fmla="*/ 6003597 w 12191954"/>
              <a:gd name="connsiteY29982" fmla="*/ 3705754 h 4397375"/>
              <a:gd name="connsiteX29983" fmla="*/ 6009948 w 12191954"/>
              <a:gd name="connsiteY29983" fmla="*/ 3704167 h 4397375"/>
              <a:gd name="connsiteX29984" fmla="*/ 6013653 w 12191954"/>
              <a:gd name="connsiteY29984" fmla="*/ 3703638 h 4397375"/>
              <a:gd name="connsiteX29985" fmla="*/ 6016299 w 12191954"/>
              <a:gd name="connsiteY29985" fmla="*/ 3703638 h 4397375"/>
              <a:gd name="connsiteX29986" fmla="*/ 6019473 w 12191954"/>
              <a:gd name="connsiteY29986" fmla="*/ 3703638 h 4397375"/>
              <a:gd name="connsiteX29987" fmla="*/ 6022648 w 12191954"/>
              <a:gd name="connsiteY29987" fmla="*/ 3704696 h 4397375"/>
              <a:gd name="connsiteX29988" fmla="*/ 6025823 w 12191954"/>
              <a:gd name="connsiteY29988" fmla="*/ 3706283 h 4397375"/>
              <a:gd name="connsiteX29989" fmla="*/ 6028998 w 12191954"/>
              <a:gd name="connsiteY29989" fmla="*/ 3709458 h 4397375"/>
              <a:gd name="connsiteX29990" fmla="*/ 6030058 w 12191954"/>
              <a:gd name="connsiteY29990" fmla="*/ 3702579 h 4397375"/>
              <a:gd name="connsiteX29991" fmla="*/ 6030058 w 12191954"/>
              <a:gd name="connsiteY29991" fmla="*/ 3697288 h 4397375"/>
              <a:gd name="connsiteX29992" fmla="*/ 6030058 w 12191954"/>
              <a:gd name="connsiteY29992" fmla="*/ 3692525 h 4397375"/>
              <a:gd name="connsiteX29993" fmla="*/ 6029527 w 12191954"/>
              <a:gd name="connsiteY29993" fmla="*/ 3689350 h 4397375"/>
              <a:gd name="connsiteX29994" fmla="*/ 6028469 w 12191954"/>
              <a:gd name="connsiteY29994" fmla="*/ 3686704 h 4397375"/>
              <a:gd name="connsiteX29995" fmla="*/ 6027412 w 12191954"/>
              <a:gd name="connsiteY29995" fmla="*/ 3685117 h 4397375"/>
              <a:gd name="connsiteX29996" fmla="*/ 6025293 w 12191954"/>
              <a:gd name="connsiteY29996" fmla="*/ 3684058 h 4397375"/>
              <a:gd name="connsiteX29997" fmla="*/ 6023706 w 12191954"/>
              <a:gd name="connsiteY29997" fmla="*/ 3683000 h 4397375"/>
              <a:gd name="connsiteX29998" fmla="*/ 6018945 w 12191954"/>
              <a:gd name="connsiteY29998" fmla="*/ 3682471 h 4397375"/>
              <a:gd name="connsiteX29999" fmla="*/ 6014181 w 12191954"/>
              <a:gd name="connsiteY29999" fmla="*/ 3683000 h 4397375"/>
              <a:gd name="connsiteX30000" fmla="*/ 6009420 w 12191954"/>
              <a:gd name="connsiteY30000" fmla="*/ 3684058 h 4397375"/>
              <a:gd name="connsiteX30001" fmla="*/ 6007832 w 12191954"/>
              <a:gd name="connsiteY30001" fmla="*/ 3684058 h 4397375"/>
              <a:gd name="connsiteX30002" fmla="*/ 6005186 w 12191954"/>
              <a:gd name="connsiteY30002" fmla="*/ 3683000 h 4397375"/>
              <a:gd name="connsiteX30003" fmla="*/ 6005715 w 12191954"/>
              <a:gd name="connsiteY30003" fmla="*/ 3676121 h 4397375"/>
              <a:gd name="connsiteX30004" fmla="*/ 6007832 w 12191954"/>
              <a:gd name="connsiteY30004" fmla="*/ 3670300 h 4397375"/>
              <a:gd name="connsiteX30005" fmla="*/ 6009420 w 12191954"/>
              <a:gd name="connsiteY30005" fmla="*/ 3665538 h 4397375"/>
              <a:gd name="connsiteX30006" fmla="*/ 6011535 w 12191954"/>
              <a:gd name="connsiteY30006" fmla="*/ 3662363 h 4397375"/>
              <a:gd name="connsiteX30007" fmla="*/ 6014711 w 12191954"/>
              <a:gd name="connsiteY30007" fmla="*/ 3660246 h 4397375"/>
              <a:gd name="connsiteX30008" fmla="*/ 6017885 w 12191954"/>
              <a:gd name="connsiteY30008" fmla="*/ 3659717 h 4397375"/>
              <a:gd name="connsiteX30009" fmla="*/ 6020531 w 12191954"/>
              <a:gd name="connsiteY30009" fmla="*/ 3659717 h 4397375"/>
              <a:gd name="connsiteX30010" fmla="*/ 6023706 w 12191954"/>
              <a:gd name="connsiteY30010" fmla="*/ 3661304 h 4397375"/>
              <a:gd name="connsiteX30011" fmla="*/ 6026353 w 12191954"/>
              <a:gd name="connsiteY30011" fmla="*/ 3663950 h 4397375"/>
              <a:gd name="connsiteX30012" fmla="*/ 6029527 w 12191954"/>
              <a:gd name="connsiteY30012" fmla="*/ 3667125 h 4397375"/>
              <a:gd name="connsiteX30013" fmla="*/ 6032172 w 12191954"/>
              <a:gd name="connsiteY30013" fmla="*/ 3671888 h 4397375"/>
              <a:gd name="connsiteX30014" fmla="*/ 6033761 w 12191954"/>
              <a:gd name="connsiteY30014" fmla="*/ 3677708 h 4397375"/>
              <a:gd name="connsiteX30015" fmla="*/ 6034819 w 12191954"/>
              <a:gd name="connsiteY30015" fmla="*/ 3684588 h 4397375"/>
              <a:gd name="connsiteX30016" fmla="*/ 6035877 w 12191954"/>
              <a:gd name="connsiteY30016" fmla="*/ 3691996 h 4397375"/>
              <a:gd name="connsiteX30017" fmla="*/ 6035877 w 12191954"/>
              <a:gd name="connsiteY30017" fmla="*/ 3700463 h 4397375"/>
              <a:gd name="connsiteX30018" fmla="*/ 6034819 w 12191954"/>
              <a:gd name="connsiteY30018" fmla="*/ 3709458 h 4397375"/>
              <a:gd name="connsiteX30019" fmla="*/ 6044873 w 12191954"/>
              <a:gd name="connsiteY30019" fmla="*/ 3705225 h 4397375"/>
              <a:gd name="connsiteX30020" fmla="*/ 6054398 w 12191954"/>
              <a:gd name="connsiteY30020" fmla="*/ 3702050 h 4397375"/>
              <a:gd name="connsiteX30021" fmla="*/ 6062336 w 12191954"/>
              <a:gd name="connsiteY30021" fmla="*/ 3701521 h 4397375"/>
              <a:gd name="connsiteX30022" fmla="*/ 6069215 w 12191954"/>
              <a:gd name="connsiteY30022" fmla="*/ 3701521 h 4397375"/>
              <a:gd name="connsiteX30023" fmla="*/ 6075564 w 12191954"/>
              <a:gd name="connsiteY30023" fmla="*/ 3702579 h 4397375"/>
              <a:gd name="connsiteX30024" fmla="*/ 6082443 w 12191954"/>
              <a:gd name="connsiteY30024" fmla="*/ 3705225 h 4397375"/>
              <a:gd name="connsiteX30025" fmla="*/ 6087735 w 12191954"/>
              <a:gd name="connsiteY30025" fmla="*/ 3707342 h 4397375"/>
              <a:gd name="connsiteX30026" fmla="*/ 6093027 w 12191954"/>
              <a:gd name="connsiteY30026" fmla="*/ 3710517 h 4397375"/>
              <a:gd name="connsiteX30027" fmla="*/ 6103081 w 12191954"/>
              <a:gd name="connsiteY30027" fmla="*/ 3715808 h 4397375"/>
              <a:gd name="connsiteX30028" fmla="*/ 6108373 w 12191954"/>
              <a:gd name="connsiteY30028" fmla="*/ 3717925 h 4397375"/>
              <a:gd name="connsiteX30029" fmla="*/ 6114195 w 12191954"/>
              <a:gd name="connsiteY30029" fmla="*/ 3718983 h 4397375"/>
              <a:gd name="connsiteX30030" fmla="*/ 6120546 w 12191954"/>
              <a:gd name="connsiteY30030" fmla="*/ 3718983 h 4397375"/>
              <a:gd name="connsiteX30031" fmla="*/ 6126895 w 12191954"/>
              <a:gd name="connsiteY30031" fmla="*/ 3717925 h 4397375"/>
              <a:gd name="connsiteX30032" fmla="*/ 6134305 w 12191954"/>
              <a:gd name="connsiteY30032" fmla="*/ 3714750 h 4397375"/>
              <a:gd name="connsiteX30033" fmla="*/ 6142242 w 12191954"/>
              <a:gd name="connsiteY30033" fmla="*/ 3709988 h 4397375"/>
              <a:gd name="connsiteX30034" fmla="*/ 6142242 w 12191954"/>
              <a:gd name="connsiteY30034" fmla="*/ 3716867 h 4397375"/>
              <a:gd name="connsiteX30035" fmla="*/ 6141713 w 12191954"/>
              <a:gd name="connsiteY30035" fmla="*/ 3723746 h 4397375"/>
              <a:gd name="connsiteX30036" fmla="*/ 6140654 w 12191954"/>
              <a:gd name="connsiteY30036" fmla="*/ 3729567 h 4397375"/>
              <a:gd name="connsiteX30037" fmla="*/ 6139068 w 12191954"/>
              <a:gd name="connsiteY30037" fmla="*/ 3734329 h 4397375"/>
              <a:gd name="connsiteX30038" fmla="*/ 6138009 w 12191954"/>
              <a:gd name="connsiteY30038" fmla="*/ 3739092 h 4397375"/>
              <a:gd name="connsiteX30039" fmla="*/ 6136421 w 12191954"/>
              <a:gd name="connsiteY30039" fmla="*/ 3743325 h 4397375"/>
              <a:gd name="connsiteX30040" fmla="*/ 6133775 w 12191954"/>
              <a:gd name="connsiteY30040" fmla="*/ 3745971 h 4397375"/>
              <a:gd name="connsiteX30041" fmla="*/ 6132188 w 12191954"/>
              <a:gd name="connsiteY30041" fmla="*/ 3749146 h 4397375"/>
              <a:gd name="connsiteX30042" fmla="*/ 6129541 w 12191954"/>
              <a:gd name="connsiteY30042" fmla="*/ 3752321 h 4397375"/>
              <a:gd name="connsiteX30043" fmla="*/ 6127425 w 12191954"/>
              <a:gd name="connsiteY30043" fmla="*/ 3753908 h 4397375"/>
              <a:gd name="connsiteX30044" fmla="*/ 6121604 w 12191954"/>
              <a:gd name="connsiteY30044" fmla="*/ 3757613 h 4397375"/>
              <a:gd name="connsiteX30045" fmla="*/ 6116312 w 12191954"/>
              <a:gd name="connsiteY30045" fmla="*/ 3760258 h 4397375"/>
              <a:gd name="connsiteX30046" fmla="*/ 6109961 w 12191954"/>
              <a:gd name="connsiteY30046" fmla="*/ 3762904 h 4397375"/>
              <a:gd name="connsiteX30047" fmla="*/ 6103611 w 12191954"/>
              <a:gd name="connsiteY30047" fmla="*/ 3765021 h 4397375"/>
              <a:gd name="connsiteX30048" fmla="*/ 6098319 w 12191954"/>
              <a:gd name="connsiteY30048" fmla="*/ 3767667 h 4397375"/>
              <a:gd name="connsiteX30049" fmla="*/ 6092499 w 12191954"/>
              <a:gd name="connsiteY30049" fmla="*/ 3770842 h 4397375"/>
              <a:gd name="connsiteX30050" fmla="*/ 6089853 w 12191954"/>
              <a:gd name="connsiteY30050" fmla="*/ 3773488 h 4397375"/>
              <a:gd name="connsiteX30051" fmla="*/ 6087735 w 12191954"/>
              <a:gd name="connsiteY30051" fmla="*/ 3775604 h 4397375"/>
              <a:gd name="connsiteX30052" fmla="*/ 6085090 w 12191954"/>
              <a:gd name="connsiteY30052" fmla="*/ 3778779 h 4397375"/>
              <a:gd name="connsiteX30053" fmla="*/ 6083502 w 12191954"/>
              <a:gd name="connsiteY30053" fmla="*/ 3781954 h 4397375"/>
              <a:gd name="connsiteX30054" fmla="*/ 6081915 w 12191954"/>
              <a:gd name="connsiteY30054" fmla="*/ 3785129 h 4397375"/>
              <a:gd name="connsiteX30055" fmla="*/ 6079798 w 12191954"/>
              <a:gd name="connsiteY30055" fmla="*/ 3789892 h 4397375"/>
              <a:gd name="connsiteX30056" fmla="*/ 6078741 w 12191954"/>
              <a:gd name="connsiteY30056" fmla="*/ 3794654 h 4397375"/>
              <a:gd name="connsiteX30057" fmla="*/ 6077682 w 12191954"/>
              <a:gd name="connsiteY30057" fmla="*/ 3799946 h 4397375"/>
              <a:gd name="connsiteX30058" fmla="*/ 6077152 w 12191954"/>
              <a:gd name="connsiteY30058" fmla="*/ 3806296 h 4397375"/>
              <a:gd name="connsiteX30059" fmla="*/ 6076623 w 12191954"/>
              <a:gd name="connsiteY30059" fmla="*/ 3813175 h 4397375"/>
              <a:gd name="connsiteX30060" fmla="*/ 6072919 w 12191954"/>
              <a:gd name="connsiteY30060" fmla="*/ 3808942 h 4397375"/>
              <a:gd name="connsiteX30061" fmla="*/ 6068685 w 12191954"/>
              <a:gd name="connsiteY30061" fmla="*/ 3806296 h 4397375"/>
              <a:gd name="connsiteX30062" fmla="*/ 6065510 w 12191954"/>
              <a:gd name="connsiteY30062" fmla="*/ 3804179 h 4397375"/>
              <a:gd name="connsiteX30063" fmla="*/ 6062336 w 12191954"/>
              <a:gd name="connsiteY30063" fmla="*/ 3803121 h 4397375"/>
              <a:gd name="connsiteX30064" fmla="*/ 6058631 w 12191954"/>
              <a:gd name="connsiteY30064" fmla="*/ 3803121 h 4397375"/>
              <a:gd name="connsiteX30065" fmla="*/ 6055457 w 12191954"/>
              <a:gd name="connsiteY30065" fmla="*/ 3803121 h 4397375"/>
              <a:gd name="connsiteX30066" fmla="*/ 6052281 w 12191954"/>
              <a:gd name="connsiteY30066" fmla="*/ 3804179 h 4397375"/>
              <a:gd name="connsiteX30067" fmla="*/ 6049106 w 12191954"/>
              <a:gd name="connsiteY30067" fmla="*/ 3805238 h 4397375"/>
              <a:gd name="connsiteX30068" fmla="*/ 6042227 w 12191954"/>
              <a:gd name="connsiteY30068" fmla="*/ 3808413 h 4397375"/>
              <a:gd name="connsiteX30069" fmla="*/ 6034819 w 12191954"/>
              <a:gd name="connsiteY30069" fmla="*/ 3811588 h 4397375"/>
              <a:gd name="connsiteX30070" fmla="*/ 6030586 w 12191954"/>
              <a:gd name="connsiteY30070" fmla="*/ 3812646 h 4397375"/>
              <a:gd name="connsiteX30071" fmla="*/ 6026353 w 12191954"/>
              <a:gd name="connsiteY30071" fmla="*/ 3813175 h 4397375"/>
              <a:gd name="connsiteX30072" fmla="*/ 6021590 w 12191954"/>
              <a:gd name="connsiteY30072" fmla="*/ 3813175 h 4397375"/>
              <a:gd name="connsiteX30073" fmla="*/ 6017357 w 12191954"/>
              <a:gd name="connsiteY30073" fmla="*/ 3812646 h 4397375"/>
              <a:gd name="connsiteX30074" fmla="*/ 6018414 w 12191954"/>
              <a:gd name="connsiteY30074" fmla="*/ 3816350 h 4397375"/>
              <a:gd name="connsiteX30075" fmla="*/ 6019473 w 12191954"/>
              <a:gd name="connsiteY30075" fmla="*/ 3818996 h 4397375"/>
              <a:gd name="connsiteX30076" fmla="*/ 6021060 w 12191954"/>
              <a:gd name="connsiteY30076" fmla="*/ 3822171 h 4397375"/>
              <a:gd name="connsiteX30077" fmla="*/ 6023706 w 12191954"/>
              <a:gd name="connsiteY30077" fmla="*/ 3823758 h 4397375"/>
              <a:gd name="connsiteX30078" fmla="*/ 6025293 w 12191954"/>
              <a:gd name="connsiteY30078" fmla="*/ 3825346 h 4397375"/>
              <a:gd name="connsiteX30079" fmla="*/ 6027940 w 12191954"/>
              <a:gd name="connsiteY30079" fmla="*/ 3827463 h 4397375"/>
              <a:gd name="connsiteX30080" fmla="*/ 6033232 w 12191954"/>
              <a:gd name="connsiteY30080" fmla="*/ 3829050 h 4397375"/>
              <a:gd name="connsiteX30081" fmla="*/ 6043286 w 12191954"/>
              <a:gd name="connsiteY30081" fmla="*/ 3832754 h 4397375"/>
              <a:gd name="connsiteX30082" fmla="*/ 6048049 w 12191954"/>
              <a:gd name="connsiteY30082" fmla="*/ 3834871 h 4397375"/>
              <a:gd name="connsiteX30083" fmla="*/ 6050165 w 12191954"/>
              <a:gd name="connsiteY30083" fmla="*/ 3836988 h 4397375"/>
              <a:gd name="connsiteX30084" fmla="*/ 6052811 w 12191954"/>
              <a:gd name="connsiteY30084" fmla="*/ 3838575 h 4397375"/>
              <a:gd name="connsiteX30085" fmla="*/ 6049636 w 12191954"/>
              <a:gd name="connsiteY30085" fmla="*/ 3852333 h 4397375"/>
              <a:gd name="connsiteX30086" fmla="*/ 6046990 w 12191954"/>
              <a:gd name="connsiteY30086" fmla="*/ 3864504 h 4397375"/>
              <a:gd name="connsiteX30087" fmla="*/ 6043286 w 12191954"/>
              <a:gd name="connsiteY30087" fmla="*/ 3876675 h 4397375"/>
              <a:gd name="connsiteX30088" fmla="*/ 6040112 w 12191954"/>
              <a:gd name="connsiteY30088" fmla="*/ 3890433 h 4397375"/>
              <a:gd name="connsiteX30089" fmla="*/ 6032172 w 12191954"/>
              <a:gd name="connsiteY30089" fmla="*/ 3882496 h 4397375"/>
              <a:gd name="connsiteX30090" fmla="*/ 6023706 w 12191954"/>
              <a:gd name="connsiteY30090" fmla="*/ 3875088 h 4397375"/>
              <a:gd name="connsiteX30091" fmla="*/ 6019473 w 12191954"/>
              <a:gd name="connsiteY30091" fmla="*/ 3871913 h 4397375"/>
              <a:gd name="connsiteX30092" fmla="*/ 6014711 w 12191954"/>
              <a:gd name="connsiteY30092" fmla="*/ 3868738 h 4397375"/>
              <a:gd name="connsiteX30093" fmla="*/ 6009948 w 12191954"/>
              <a:gd name="connsiteY30093" fmla="*/ 3866092 h 4397375"/>
              <a:gd name="connsiteX30094" fmla="*/ 6004656 w 12191954"/>
              <a:gd name="connsiteY30094" fmla="*/ 3863975 h 4397375"/>
              <a:gd name="connsiteX30095" fmla="*/ 6006243 w 12191954"/>
              <a:gd name="connsiteY30095" fmla="*/ 3860271 h 4397375"/>
              <a:gd name="connsiteX30096" fmla="*/ 6007832 w 12191954"/>
              <a:gd name="connsiteY30096" fmla="*/ 3854450 h 4397375"/>
              <a:gd name="connsiteX30097" fmla="*/ 6008889 w 12191954"/>
              <a:gd name="connsiteY30097" fmla="*/ 3849158 h 4397375"/>
              <a:gd name="connsiteX30098" fmla="*/ 6009420 w 12191954"/>
              <a:gd name="connsiteY30098" fmla="*/ 3843338 h 4397375"/>
              <a:gd name="connsiteX30099" fmla="*/ 6009948 w 12191954"/>
              <a:gd name="connsiteY30099" fmla="*/ 3837517 h 4397375"/>
              <a:gd name="connsiteX30100" fmla="*/ 6009420 w 12191954"/>
              <a:gd name="connsiteY30100" fmla="*/ 3831696 h 4397375"/>
              <a:gd name="connsiteX30101" fmla="*/ 6008889 w 12191954"/>
              <a:gd name="connsiteY30101" fmla="*/ 3824817 h 4397375"/>
              <a:gd name="connsiteX30102" fmla="*/ 6008361 w 12191954"/>
              <a:gd name="connsiteY30102" fmla="*/ 3819525 h 4397375"/>
              <a:gd name="connsiteX30103" fmla="*/ 6006775 w 12191954"/>
              <a:gd name="connsiteY30103" fmla="*/ 3814233 h 4397375"/>
              <a:gd name="connsiteX30104" fmla="*/ 6005186 w 12191954"/>
              <a:gd name="connsiteY30104" fmla="*/ 3809471 h 4397375"/>
              <a:gd name="connsiteX30105" fmla="*/ 6003597 w 12191954"/>
              <a:gd name="connsiteY30105" fmla="*/ 3805238 h 4397375"/>
              <a:gd name="connsiteX30106" fmla="*/ 6000423 w 12191954"/>
              <a:gd name="connsiteY30106" fmla="*/ 3802063 h 4397375"/>
              <a:gd name="connsiteX30107" fmla="*/ 5998307 w 12191954"/>
              <a:gd name="connsiteY30107" fmla="*/ 3799417 h 4397375"/>
              <a:gd name="connsiteX30108" fmla="*/ 5994603 w 12191954"/>
              <a:gd name="connsiteY30108" fmla="*/ 3798358 h 4397375"/>
              <a:gd name="connsiteX30109" fmla="*/ 5990898 w 12191954"/>
              <a:gd name="connsiteY30109" fmla="*/ 3798358 h 4397375"/>
              <a:gd name="connsiteX30110" fmla="*/ 5986665 w 12191954"/>
              <a:gd name="connsiteY30110" fmla="*/ 3799417 h 4397375"/>
              <a:gd name="connsiteX30111" fmla="*/ 5986665 w 12191954"/>
              <a:gd name="connsiteY30111" fmla="*/ 3806296 h 4397375"/>
              <a:gd name="connsiteX30112" fmla="*/ 5986665 w 12191954"/>
              <a:gd name="connsiteY30112" fmla="*/ 3812117 h 4397375"/>
              <a:gd name="connsiteX30113" fmla="*/ 5988783 w 12191954"/>
              <a:gd name="connsiteY30113" fmla="*/ 3822171 h 4397375"/>
              <a:gd name="connsiteX30114" fmla="*/ 5990369 w 12191954"/>
              <a:gd name="connsiteY30114" fmla="*/ 3830108 h 4397375"/>
              <a:gd name="connsiteX30115" fmla="*/ 5993015 w 12191954"/>
              <a:gd name="connsiteY30115" fmla="*/ 3838046 h 4397375"/>
              <a:gd name="connsiteX30116" fmla="*/ 5995132 w 12191954"/>
              <a:gd name="connsiteY30116" fmla="*/ 3845983 h 4397375"/>
              <a:gd name="connsiteX30117" fmla="*/ 5997777 w 12191954"/>
              <a:gd name="connsiteY30117" fmla="*/ 3853921 h 4397375"/>
              <a:gd name="connsiteX30118" fmla="*/ 5998836 w 12191954"/>
              <a:gd name="connsiteY30118" fmla="*/ 3863975 h 4397375"/>
              <a:gd name="connsiteX30119" fmla="*/ 5998836 w 12191954"/>
              <a:gd name="connsiteY30119" fmla="*/ 3870325 h 4397375"/>
              <a:gd name="connsiteX30120" fmla="*/ 5998836 w 12191954"/>
              <a:gd name="connsiteY30120" fmla="*/ 3877204 h 4397375"/>
              <a:gd name="connsiteX30121" fmla="*/ 5993544 w 12191954"/>
              <a:gd name="connsiteY30121" fmla="*/ 3878792 h 4397375"/>
              <a:gd name="connsiteX30122" fmla="*/ 5988783 w 12191954"/>
              <a:gd name="connsiteY30122" fmla="*/ 3881967 h 4397375"/>
              <a:gd name="connsiteX30123" fmla="*/ 5984019 w 12191954"/>
              <a:gd name="connsiteY30123" fmla="*/ 3885671 h 4397375"/>
              <a:gd name="connsiteX30124" fmla="*/ 5979785 w 12191954"/>
              <a:gd name="connsiteY30124" fmla="*/ 3887788 h 4397375"/>
              <a:gd name="connsiteX30125" fmla="*/ 5977140 w 12191954"/>
              <a:gd name="connsiteY30125" fmla="*/ 3888317 h 4397375"/>
              <a:gd name="connsiteX30126" fmla="*/ 5975553 w 12191954"/>
              <a:gd name="connsiteY30126" fmla="*/ 3888846 h 4397375"/>
              <a:gd name="connsiteX30127" fmla="*/ 5973436 w 12191954"/>
              <a:gd name="connsiteY30127" fmla="*/ 3888846 h 4397375"/>
              <a:gd name="connsiteX30128" fmla="*/ 5971320 w 12191954"/>
              <a:gd name="connsiteY30128" fmla="*/ 3887788 h 4397375"/>
              <a:gd name="connsiteX30129" fmla="*/ 5969203 w 12191954"/>
              <a:gd name="connsiteY30129" fmla="*/ 3886729 h 4397375"/>
              <a:gd name="connsiteX30130" fmla="*/ 5967086 w 12191954"/>
              <a:gd name="connsiteY30130" fmla="*/ 3884083 h 4397375"/>
              <a:gd name="connsiteX30131" fmla="*/ 5964970 w 12191954"/>
              <a:gd name="connsiteY30131" fmla="*/ 3880908 h 4397375"/>
              <a:gd name="connsiteX30132" fmla="*/ 5963382 w 12191954"/>
              <a:gd name="connsiteY30132" fmla="*/ 3876675 h 4397375"/>
              <a:gd name="connsiteX30133" fmla="*/ 5963382 w 12191954"/>
              <a:gd name="connsiteY30133" fmla="*/ 3873500 h 4397375"/>
              <a:gd name="connsiteX30134" fmla="*/ 5964441 w 12191954"/>
              <a:gd name="connsiteY30134" fmla="*/ 3871383 h 4397375"/>
              <a:gd name="connsiteX30135" fmla="*/ 5964970 w 12191954"/>
              <a:gd name="connsiteY30135" fmla="*/ 3869267 h 4397375"/>
              <a:gd name="connsiteX30136" fmla="*/ 5966028 w 12191954"/>
              <a:gd name="connsiteY30136" fmla="*/ 3867679 h 4397375"/>
              <a:gd name="connsiteX30137" fmla="*/ 5969203 w 12191954"/>
              <a:gd name="connsiteY30137" fmla="*/ 3866092 h 4397375"/>
              <a:gd name="connsiteX30138" fmla="*/ 5972376 w 12191954"/>
              <a:gd name="connsiteY30138" fmla="*/ 3864504 h 4397375"/>
              <a:gd name="connsiteX30139" fmla="*/ 5975553 w 12191954"/>
              <a:gd name="connsiteY30139" fmla="*/ 3863446 h 4397375"/>
              <a:gd name="connsiteX30140" fmla="*/ 5976611 w 12191954"/>
              <a:gd name="connsiteY30140" fmla="*/ 3862917 h 4397375"/>
              <a:gd name="connsiteX30141" fmla="*/ 5978199 w 12191954"/>
              <a:gd name="connsiteY30141" fmla="*/ 3861329 h 4397375"/>
              <a:gd name="connsiteX30142" fmla="*/ 5979257 w 12191954"/>
              <a:gd name="connsiteY30142" fmla="*/ 3860271 h 4397375"/>
              <a:gd name="connsiteX30143" fmla="*/ 5980315 w 12191954"/>
              <a:gd name="connsiteY30143" fmla="*/ 3857625 h 4397375"/>
              <a:gd name="connsiteX30144" fmla="*/ 5980846 w 12191954"/>
              <a:gd name="connsiteY30144" fmla="*/ 3854450 h 4397375"/>
              <a:gd name="connsiteX30145" fmla="*/ 5980846 w 12191954"/>
              <a:gd name="connsiteY30145" fmla="*/ 3851275 h 4397375"/>
              <a:gd name="connsiteX30146" fmla="*/ 5976611 w 12191954"/>
              <a:gd name="connsiteY30146" fmla="*/ 3847042 h 4397375"/>
              <a:gd name="connsiteX30147" fmla="*/ 5973436 w 12191954"/>
              <a:gd name="connsiteY30147" fmla="*/ 3843338 h 4397375"/>
              <a:gd name="connsiteX30148" fmla="*/ 5969203 w 12191954"/>
              <a:gd name="connsiteY30148" fmla="*/ 3841750 h 4397375"/>
              <a:gd name="connsiteX30149" fmla="*/ 5964970 w 12191954"/>
              <a:gd name="connsiteY30149" fmla="*/ 3840692 h 4397375"/>
              <a:gd name="connsiteX30150" fmla="*/ 5960207 w 12191954"/>
              <a:gd name="connsiteY30150" fmla="*/ 3839633 h 4397375"/>
              <a:gd name="connsiteX30151" fmla="*/ 5955972 w 12191954"/>
              <a:gd name="connsiteY30151" fmla="*/ 3840692 h 4397375"/>
              <a:gd name="connsiteX30152" fmla="*/ 5951211 w 12191954"/>
              <a:gd name="connsiteY30152" fmla="*/ 3841750 h 4397375"/>
              <a:gd name="connsiteX30153" fmla="*/ 5946447 w 12191954"/>
              <a:gd name="connsiteY30153" fmla="*/ 3843338 h 4397375"/>
              <a:gd name="connsiteX30154" fmla="*/ 5941687 w 12191954"/>
              <a:gd name="connsiteY30154" fmla="*/ 3845983 h 4397375"/>
              <a:gd name="connsiteX30155" fmla="*/ 5936394 w 12191954"/>
              <a:gd name="connsiteY30155" fmla="*/ 3848629 h 4397375"/>
              <a:gd name="connsiteX30156" fmla="*/ 5926341 w 12191954"/>
              <a:gd name="connsiteY30156" fmla="*/ 3856038 h 4397375"/>
              <a:gd name="connsiteX30157" fmla="*/ 5915227 w 12191954"/>
              <a:gd name="connsiteY30157" fmla="*/ 3863975 h 4397375"/>
              <a:gd name="connsiteX30158" fmla="*/ 5903586 w 12191954"/>
              <a:gd name="connsiteY30158" fmla="*/ 3872971 h 4397375"/>
              <a:gd name="connsiteX30159" fmla="*/ 5891945 w 12191954"/>
              <a:gd name="connsiteY30159" fmla="*/ 3882496 h 4397375"/>
              <a:gd name="connsiteX30160" fmla="*/ 5879774 w 12191954"/>
              <a:gd name="connsiteY30160" fmla="*/ 3890963 h 4397375"/>
              <a:gd name="connsiteX30161" fmla="*/ 5872894 w 12191954"/>
              <a:gd name="connsiteY30161" fmla="*/ 3895196 h 4397375"/>
              <a:gd name="connsiteX30162" fmla="*/ 5867074 w 12191954"/>
              <a:gd name="connsiteY30162" fmla="*/ 3898371 h 4397375"/>
              <a:gd name="connsiteX30163" fmla="*/ 5860195 w 12191954"/>
              <a:gd name="connsiteY30163" fmla="*/ 3901546 h 4397375"/>
              <a:gd name="connsiteX30164" fmla="*/ 5853316 w 12191954"/>
              <a:gd name="connsiteY30164" fmla="*/ 3904721 h 4397375"/>
              <a:gd name="connsiteX30165" fmla="*/ 5846965 w 12191954"/>
              <a:gd name="connsiteY30165" fmla="*/ 3906838 h 4397375"/>
              <a:gd name="connsiteX30166" fmla="*/ 5839558 w 12191954"/>
              <a:gd name="connsiteY30166" fmla="*/ 3908425 h 4397375"/>
              <a:gd name="connsiteX30167" fmla="*/ 5832679 w 12191954"/>
              <a:gd name="connsiteY30167" fmla="*/ 3909483 h 4397375"/>
              <a:gd name="connsiteX30168" fmla="*/ 5825800 w 12191954"/>
              <a:gd name="connsiteY30168" fmla="*/ 3909483 h 4397375"/>
              <a:gd name="connsiteX30169" fmla="*/ 5818391 w 12191954"/>
              <a:gd name="connsiteY30169" fmla="*/ 3908425 h 4397375"/>
              <a:gd name="connsiteX30170" fmla="*/ 5810982 w 12191954"/>
              <a:gd name="connsiteY30170" fmla="*/ 3907367 h 4397375"/>
              <a:gd name="connsiteX30171" fmla="*/ 5803574 w 12191954"/>
              <a:gd name="connsiteY30171" fmla="*/ 3905250 h 4397375"/>
              <a:gd name="connsiteX30172" fmla="*/ 5796167 w 12191954"/>
              <a:gd name="connsiteY30172" fmla="*/ 3901546 h 4397375"/>
              <a:gd name="connsiteX30173" fmla="*/ 5798281 w 12191954"/>
              <a:gd name="connsiteY30173" fmla="*/ 3893079 h 4397375"/>
              <a:gd name="connsiteX30174" fmla="*/ 5799870 w 12191954"/>
              <a:gd name="connsiteY30174" fmla="*/ 3885142 h 4397375"/>
              <a:gd name="connsiteX30175" fmla="*/ 5801458 w 12191954"/>
              <a:gd name="connsiteY30175" fmla="*/ 3875088 h 4397375"/>
              <a:gd name="connsiteX30176" fmla="*/ 5801987 w 12191954"/>
              <a:gd name="connsiteY30176" fmla="*/ 3862917 h 4397375"/>
              <a:gd name="connsiteX30177" fmla="*/ 5798813 w 12191954"/>
              <a:gd name="connsiteY30177" fmla="*/ 3866092 h 4397375"/>
              <a:gd name="connsiteX30178" fmla="*/ 5796167 w 12191954"/>
              <a:gd name="connsiteY30178" fmla="*/ 3868738 h 4397375"/>
              <a:gd name="connsiteX30179" fmla="*/ 5790344 w 12191954"/>
              <a:gd name="connsiteY30179" fmla="*/ 3877204 h 4397375"/>
              <a:gd name="connsiteX30180" fmla="*/ 5781349 w 12191954"/>
              <a:gd name="connsiteY30180" fmla="*/ 3895196 h 4397375"/>
              <a:gd name="connsiteX30181" fmla="*/ 5775529 w 12191954"/>
              <a:gd name="connsiteY30181" fmla="*/ 3902604 h 4397375"/>
              <a:gd name="connsiteX30182" fmla="*/ 5772882 w 12191954"/>
              <a:gd name="connsiteY30182" fmla="*/ 3906308 h 4397375"/>
              <a:gd name="connsiteX30183" fmla="*/ 5769707 w 12191954"/>
              <a:gd name="connsiteY30183" fmla="*/ 3909483 h 4397375"/>
              <a:gd name="connsiteX30184" fmla="*/ 5766532 w 12191954"/>
              <a:gd name="connsiteY30184" fmla="*/ 3911600 h 4397375"/>
              <a:gd name="connsiteX30185" fmla="*/ 5762828 w 12191954"/>
              <a:gd name="connsiteY30185" fmla="*/ 3913188 h 4397375"/>
              <a:gd name="connsiteX30186" fmla="*/ 5758595 w 12191954"/>
              <a:gd name="connsiteY30186" fmla="*/ 3914246 h 4397375"/>
              <a:gd name="connsiteX30187" fmla="*/ 5753832 w 12191954"/>
              <a:gd name="connsiteY30187" fmla="*/ 3914246 h 4397375"/>
              <a:gd name="connsiteX30188" fmla="*/ 5754361 w 12191954"/>
              <a:gd name="connsiteY30188" fmla="*/ 3905250 h 4397375"/>
              <a:gd name="connsiteX30189" fmla="*/ 5754361 w 12191954"/>
              <a:gd name="connsiteY30189" fmla="*/ 3896783 h 4397375"/>
              <a:gd name="connsiteX30190" fmla="*/ 5753832 w 12191954"/>
              <a:gd name="connsiteY30190" fmla="*/ 3889904 h 4397375"/>
              <a:gd name="connsiteX30191" fmla="*/ 5752774 w 12191954"/>
              <a:gd name="connsiteY30191" fmla="*/ 3884083 h 4397375"/>
              <a:gd name="connsiteX30192" fmla="*/ 5751715 w 12191954"/>
              <a:gd name="connsiteY30192" fmla="*/ 3880379 h 4397375"/>
              <a:gd name="connsiteX30193" fmla="*/ 5749070 w 12191954"/>
              <a:gd name="connsiteY30193" fmla="*/ 3876675 h 4397375"/>
              <a:gd name="connsiteX30194" fmla="*/ 5747481 w 12191954"/>
              <a:gd name="connsiteY30194" fmla="*/ 3876146 h 4397375"/>
              <a:gd name="connsiteX30195" fmla="*/ 5745895 w 12191954"/>
              <a:gd name="connsiteY30195" fmla="*/ 3875617 h 4397375"/>
              <a:gd name="connsiteX30196" fmla="*/ 5744307 w 12191954"/>
              <a:gd name="connsiteY30196" fmla="*/ 3875088 h 4397375"/>
              <a:gd name="connsiteX30197" fmla="*/ 5742191 w 12191954"/>
              <a:gd name="connsiteY30197" fmla="*/ 3875617 h 4397375"/>
              <a:gd name="connsiteX30198" fmla="*/ 5738486 w 12191954"/>
              <a:gd name="connsiteY30198" fmla="*/ 3889904 h 4397375"/>
              <a:gd name="connsiteX30199" fmla="*/ 5735312 w 12191954"/>
              <a:gd name="connsiteY30199" fmla="*/ 3902604 h 4397375"/>
              <a:gd name="connsiteX30200" fmla="*/ 5730019 w 12191954"/>
              <a:gd name="connsiteY30200" fmla="*/ 3939646 h 4397375"/>
              <a:gd name="connsiteX30201" fmla="*/ 5728960 w 12191954"/>
              <a:gd name="connsiteY30201" fmla="*/ 3939117 h 4397375"/>
              <a:gd name="connsiteX30202" fmla="*/ 5727904 w 12191954"/>
              <a:gd name="connsiteY30202" fmla="*/ 3937529 h 4397375"/>
              <a:gd name="connsiteX30203" fmla="*/ 5726314 w 12191954"/>
              <a:gd name="connsiteY30203" fmla="*/ 3934883 h 4397375"/>
              <a:gd name="connsiteX30204" fmla="*/ 5725258 w 12191954"/>
              <a:gd name="connsiteY30204" fmla="*/ 3930650 h 4397375"/>
              <a:gd name="connsiteX30205" fmla="*/ 5724728 w 12191954"/>
              <a:gd name="connsiteY30205" fmla="*/ 3925358 h 4397375"/>
              <a:gd name="connsiteX30206" fmla="*/ 5724728 w 12191954"/>
              <a:gd name="connsiteY30206" fmla="*/ 3912658 h 4397375"/>
              <a:gd name="connsiteX30207" fmla="*/ 5724199 w 12191954"/>
              <a:gd name="connsiteY30207" fmla="*/ 3901017 h 4397375"/>
              <a:gd name="connsiteX30208" fmla="*/ 5718379 w 12191954"/>
              <a:gd name="connsiteY30208" fmla="*/ 3909483 h 4397375"/>
              <a:gd name="connsiteX30209" fmla="*/ 5713087 w 12191954"/>
              <a:gd name="connsiteY30209" fmla="*/ 3915833 h 4397375"/>
              <a:gd name="connsiteX30210" fmla="*/ 5706208 w 12191954"/>
              <a:gd name="connsiteY30210" fmla="*/ 3921125 h 4397375"/>
              <a:gd name="connsiteX30211" fmla="*/ 5700386 w 12191954"/>
              <a:gd name="connsiteY30211" fmla="*/ 3925358 h 4397375"/>
              <a:gd name="connsiteX30212" fmla="*/ 5694566 w 12191954"/>
              <a:gd name="connsiteY30212" fmla="*/ 3928004 h 4397375"/>
              <a:gd name="connsiteX30213" fmla="*/ 5688215 w 12191954"/>
              <a:gd name="connsiteY30213" fmla="*/ 3930121 h 4397375"/>
              <a:gd name="connsiteX30214" fmla="*/ 5681867 w 12191954"/>
              <a:gd name="connsiteY30214" fmla="*/ 3930650 h 4397375"/>
              <a:gd name="connsiteX30215" fmla="*/ 5675516 w 12191954"/>
              <a:gd name="connsiteY30215" fmla="*/ 3931179 h 4397375"/>
              <a:gd name="connsiteX30216" fmla="*/ 5669695 w 12191954"/>
              <a:gd name="connsiteY30216" fmla="*/ 3930650 h 4397375"/>
              <a:gd name="connsiteX30217" fmla="*/ 5663345 w 12191954"/>
              <a:gd name="connsiteY30217" fmla="*/ 3929063 h 4397375"/>
              <a:gd name="connsiteX30218" fmla="*/ 5656994 w 12191954"/>
              <a:gd name="connsiteY30218" fmla="*/ 3926946 h 4397375"/>
              <a:gd name="connsiteX30219" fmla="*/ 5651175 w 12191954"/>
              <a:gd name="connsiteY30219" fmla="*/ 3924829 h 4397375"/>
              <a:gd name="connsiteX30220" fmla="*/ 5639534 w 12191954"/>
              <a:gd name="connsiteY30220" fmla="*/ 3919538 h 4397375"/>
              <a:gd name="connsiteX30221" fmla="*/ 5628950 w 12191954"/>
              <a:gd name="connsiteY30221" fmla="*/ 3913188 h 4397375"/>
              <a:gd name="connsiteX30222" fmla="*/ 5623129 w 12191954"/>
              <a:gd name="connsiteY30222" fmla="*/ 3910542 h 4397375"/>
              <a:gd name="connsiteX30223" fmla="*/ 5617837 w 12191954"/>
              <a:gd name="connsiteY30223" fmla="*/ 3908425 h 4397375"/>
              <a:gd name="connsiteX30224" fmla="*/ 5613074 w 12191954"/>
              <a:gd name="connsiteY30224" fmla="*/ 3907367 h 4397375"/>
              <a:gd name="connsiteX30225" fmla="*/ 5607783 w 12191954"/>
              <a:gd name="connsiteY30225" fmla="*/ 3907367 h 4397375"/>
              <a:gd name="connsiteX30226" fmla="*/ 5603021 w 12191954"/>
              <a:gd name="connsiteY30226" fmla="*/ 3907896 h 4397375"/>
              <a:gd name="connsiteX30227" fmla="*/ 5598258 w 12191954"/>
              <a:gd name="connsiteY30227" fmla="*/ 3908425 h 4397375"/>
              <a:gd name="connsiteX30228" fmla="*/ 5588732 w 12191954"/>
              <a:gd name="connsiteY30228" fmla="*/ 3912129 h 4397375"/>
              <a:gd name="connsiteX30229" fmla="*/ 5578679 w 12191954"/>
              <a:gd name="connsiteY30229" fmla="*/ 3916363 h 4397375"/>
              <a:gd name="connsiteX30230" fmla="*/ 5568095 w 12191954"/>
              <a:gd name="connsiteY30230" fmla="*/ 3920596 h 4397375"/>
              <a:gd name="connsiteX30231" fmla="*/ 5562803 w 12191954"/>
              <a:gd name="connsiteY30231" fmla="*/ 3922183 h 4397375"/>
              <a:gd name="connsiteX30232" fmla="*/ 5557511 w 12191954"/>
              <a:gd name="connsiteY30232" fmla="*/ 3924300 h 4397375"/>
              <a:gd name="connsiteX30233" fmla="*/ 5551692 w 12191954"/>
              <a:gd name="connsiteY30233" fmla="*/ 3924829 h 4397375"/>
              <a:gd name="connsiteX30234" fmla="*/ 5545341 w 12191954"/>
              <a:gd name="connsiteY30234" fmla="*/ 3925358 h 4397375"/>
              <a:gd name="connsiteX30235" fmla="*/ 5532112 w 12191954"/>
              <a:gd name="connsiteY30235" fmla="*/ 3925888 h 4397375"/>
              <a:gd name="connsiteX30236" fmla="*/ 5517825 w 12191954"/>
              <a:gd name="connsiteY30236" fmla="*/ 3925888 h 4397375"/>
              <a:gd name="connsiteX30237" fmla="*/ 5509887 w 12191954"/>
              <a:gd name="connsiteY30237" fmla="*/ 3925358 h 4397375"/>
              <a:gd name="connsiteX30238" fmla="*/ 5503008 w 12191954"/>
              <a:gd name="connsiteY30238" fmla="*/ 3924300 h 4397375"/>
              <a:gd name="connsiteX30239" fmla="*/ 5496129 w 12191954"/>
              <a:gd name="connsiteY30239" fmla="*/ 3922713 h 4397375"/>
              <a:gd name="connsiteX30240" fmla="*/ 5488720 w 12191954"/>
              <a:gd name="connsiteY30240" fmla="*/ 3921125 h 4397375"/>
              <a:gd name="connsiteX30241" fmla="*/ 5481312 w 12191954"/>
              <a:gd name="connsiteY30241" fmla="*/ 3917950 h 4397375"/>
              <a:gd name="connsiteX30242" fmla="*/ 5474432 w 12191954"/>
              <a:gd name="connsiteY30242" fmla="*/ 3915304 h 4397375"/>
              <a:gd name="connsiteX30243" fmla="*/ 5467553 w 12191954"/>
              <a:gd name="connsiteY30243" fmla="*/ 3910542 h 4397375"/>
              <a:gd name="connsiteX30244" fmla="*/ 5460676 w 12191954"/>
              <a:gd name="connsiteY30244" fmla="*/ 3905250 h 4397375"/>
              <a:gd name="connsiteX30245" fmla="*/ 5454324 w 12191954"/>
              <a:gd name="connsiteY30245" fmla="*/ 3898900 h 4397375"/>
              <a:gd name="connsiteX30246" fmla="*/ 5448503 w 12191954"/>
              <a:gd name="connsiteY30246" fmla="*/ 3891492 h 4397375"/>
              <a:gd name="connsiteX30247" fmla="*/ 5443211 w 12191954"/>
              <a:gd name="connsiteY30247" fmla="*/ 3883025 h 4397375"/>
              <a:gd name="connsiteX30248" fmla="*/ 5437920 w 12191954"/>
              <a:gd name="connsiteY30248" fmla="*/ 3872971 h 4397375"/>
              <a:gd name="connsiteX30249" fmla="*/ 5447975 w 12191954"/>
              <a:gd name="connsiteY30249" fmla="*/ 3877733 h 4397375"/>
              <a:gd name="connsiteX30250" fmla="*/ 5456970 w 12191954"/>
              <a:gd name="connsiteY30250" fmla="*/ 3883025 h 4397375"/>
              <a:gd name="connsiteX30251" fmla="*/ 5465438 w 12191954"/>
              <a:gd name="connsiteY30251" fmla="*/ 3887258 h 4397375"/>
              <a:gd name="connsiteX30252" fmla="*/ 5473904 w 12191954"/>
              <a:gd name="connsiteY30252" fmla="*/ 3890963 h 4397375"/>
              <a:gd name="connsiteX30253" fmla="*/ 5478138 w 12191954"/>
              <a:gd name="connsiteY30253" fmla="*/ 3892021 h 4397375"/>
              <a:gd name="connsiteX30254" fmla="*/ 5482369 w 12191954"/>
              <a:gd name="connsiteY30254" fmla="*/ 3893079 h 4397375"/>
              <a:gd name="connsiteX30255" fmla="*/ 5487132 w 12191954"/>
              <a:gd name="connsiteY30255" fmla="*/ 3893079 h 4397375"/>
              <a:gd name="connsiteX30256" fmla="*/ 5491367 w 12191954"/>
              <a:gd name="connsiteY30256" fmla="*/ 3893079 h 4397375"/>
              <a:gd name="connsiteX30257" fmla="*/ 5495071 w 12191954"/>
              <a:gd name="connsiteY30257" fmla="*/ 3892550 h 4397375"/>
              <a:gd name="connsiteX30258" fmla="*/ 5499833 w 12191954"/>
              <a:gd name="connsiteY30258" fmla="*/ 3891492 h 4397375"/>
              <a:gd name="connsiteX30259" fmla="*/ 5504595 w 12191954"/>
              <a:gd name="connsiteY30259" fmla="*/ 3888846 h 4397375"/>
              <a:gd name="connsiteX30260" fmla="*/ 5509357 w 12191954"/>
              <a:gd name="connsiteY30260" fmla="*/ 3886729 h 4397375"/>
              <a:gd name="connsiteX30261" fmla="*/ 5509357 w 12191954"/>
              <a:gd name="connsiteY30261" fmla="*/ 3879321 h 4397375"/>
              <a:gd name="connsiteX30262" fmla="*/ 5509357 w 12191954"/>
              <a:gd name="connsiteY30262" fmla="*/ 3872971 h 4397375"/>
              <a:gd name="connsiteX30263" fmla="*/ 5509357 w 12191954"/>
              <a:gd name="connsiteY30263" fmla="*/ 3867679 h 4397375"/>
              <a:gd name="connsiteX30264" fmla="*/ 5508300 w 12191954"/>
              <a:gd name="connsiteY30264" fmla="*/ 3862917 h 4397375"/>
              <a:gd name="connsiteX30265" fmla="*/ 5507241 w 12191954"/>
              <a:gd name="connsiteY30265" fmla="*/ 3859213 h 4397375"/>
              <a:gd name="connsiteX30266" fmla="*/ 5506182 w 12191954"/>
              <a:gd name="connsiteY30266" fmla="*/ 3856038 h 4397375"/>
              <a:gd name="connsiteX30267" fmla="*/ 5504067 w 12191954"/>
              <a:gd name="connsiteY30267" fmla="*/ 3852863 h 4397375"/>
              <a:gd name="connsiteX30268" fmla="*/ 5501950 w 12191954"/>
              <a:gd name="connsiteY30268" fmla="*/ 3851275 h 4397375"/>
              <a:gd name="connsiteX30269" fmla="*/ 5499833 w 12191954"/>
              <a:gd name="connsiteY30269" fmla="*/ 3849158 h 4397375"/>
              <a:gd name="connsiteX30270" fmla="*/ 5497716 w 12191954"/>
              <a:gd name="connsiteY30270" fmla="*/ 3848100 h 4397375"/>
              <a:gd name="connsiteX30271" fmla="*/ 5494541 w 12191954"/>
              <a:gd name="connsiteY30271" fmla="*/ 3847571 h 4397375"/>
              <a:gd name="connsiteX30272" fmla="*/ 5492424 w 12191954"/>
              <a:gd name="connsiteY30272" fmla="*/ 3847042 h 4397375"/>
              <a:gd name="connsiteX30273" fmla="*/ 5485545 w 12191954"/>
              <a:gd name="connsiteY30273" fmla="*/ 3847042 h 4397375"/>
              <a:gd name="connsiteX30274" fmla="*/ 5479724 w 12191954"/>
              <a:gd name="connsiteY30274" fmla="*/ 3847571 h 4397375"/>
              <a:gd name="connsiteX30275" fmla="*/ 5482899 w 12191954"/>
              <a:gd name="connsiteY30275" fmla="*/ 3860271 h 4397375"/>
              <a:gd name="connsiteX30276" fmla="*/ 5483958 w 12191954"/>
              <a:gd name="connsiteY30276" fmla="*/ 3867150 h 4397375"/>
              <a:gd name="connsiteX30277" fmla="*/ 5483958 w 12191954"/>
              <a:gd name="connsiteY30277" fmla="*/ 3868208 h 4397375"/>
              <a:gd name="connsiteX30278" fmla="*/ 5483958 w 12191954"/>
              <a:gd name="connsiteY30278" fmla="*/ 3868738 h 4397375"/>
              <a:gd name="connsiteX30279" fmla="*/ 5482899 w 12191954"/>
              <a:gd name="connsiteY30279" fmla="*/ 3868738 h 4397375"/>
              <a:gd name="connsiteX30280" fmla="*/ 5481842 w 12191954"/>
              <a:gd name="connsiteY30280" fmla="*/ 3867679 h 4397375"/>
              <a:gd name="connsiteX30281" fmla="*/ 5478666 w 12191954"/>
              <a:gd name="connsiteY30281" fmla="*/ 3864504 h 4397375"/>
              <a:gd name="connsiteX30282" fmla="*/ 5473904 w 12191954"/>
              <a:gd name="connsiteY30282" fmla="*/ 3861858 h 4397375"/>
              <a:gd name="connsiteX30283" fmla="*/ 5471787 w 12191954"/>
              <a:gd name="connsiteY30283" fmla="*/ 3860800 h 4397375"/>
              <a:gd name="connsiteX30284" fmla="*/ 5468612 w 12191954"/>
              <a:gd name="connsiteY30284" fmla="*/ 3860271 h 4397375"/>
              <a:gd name="connsiteX30285" fmla="*/ 5464906 w 12191954"/>
              <a:gd name="connsiteY30285" fmla="*/ 3859213 h 4397375"/>
              <a:gd name="connsiteX30286" fmla="*/ 5462262 w 12191954"/>
              <a:gd name="connsiteY30286" fmla="*/ 3860800 h 4397375"/>
              <a:gd name="connsiteX30287" fmla="*/ 5464379 w 12191954"/>
              <a:gd name="connsiteY30287" fmla="*/ 3855508 h 4397375"/>
              <a:gd name="connsiteX30288" fmla="*/ 5465438 w 12191954"/>
              <a:gd name="connsiteY30288" fmla="*/ 3851275 h 4397375"/>
              <a:gd name="connsiteX30289" fmla="*/ 5466495 w 12191954"/>
              <a:gd name="connsiteY30289" fmla="*/ 3847571 h 4397375"/>
              <a:gd name="connsiteX30290" fmla="*/ 5465438 w 12191954"/>
              <a:gd name="connsiteY30290" fmla="*/ 3843867 h 4397375"/>
              <a:gd name="connsiteX30291" fmla="*/ 5464379 w 12191954"/>
              <a:gd name="connsiteY30291" fmla="*/ 3841750 h 4397375"/>
              <a:gd name="connsiteX30292" fmla="*/ 5462793 w 12191954"/>
              <a:gd name="connsiteY30292" fmla="*/ 3839633 h 4397375"/>
              <a:gd name="connsiteX30293" fmla="*/ 5459615 w 12191954"/>
              <a:gd name="connsiteY30293" fmla="*/ 3838046 h 4397375"/>
              <a:gd name="connsiteX30294" fmla="*/ 5455912 w 12191954"/>
              <a:gd name="connsiteY30294" fmla="*/ 3836988 h 4397375"/>
              <a:gd name="connsiteX30295" fmla="*/ 5452208 w 12191954"/>
              <a:gd name="connsiteY30295" fmla="*/ 3836458 h 4397375"/>
              <a:gd name="connsiteX30296" fmla="*/ 5447975 w 12191954"/>
              <a:gd name="connsiteY30296" fmla="*/ 3835929 h 4397375"/>
              <a:gd name="connsiteX30297" fmla="*/ 5437392 w 12191954"/>
              <a:gd name="connsiteY30297" fmla="*/ 3834871 h 4397375"/>
              <a:gd name="connsiteX30298" fmla="*/ 5412521 w 12191954"/>
              <a:gd name="connsiteY30298" fmla="*/ 3834342 h 4397375"/>
              <a:gd name="connsiteX30299" fmla="*/ 5399291 w 12191954"/>
              <a:gd name="connsiteY30299" fmla="*/ 3833813 h 4397375"/>
              <a:gd name="connsiteX30300" fmla="*/ 5386061 w 12191954"/>
              <a:gd name="connsiteY30300" fmla="*/ 3832754 h 4397375"/>
              <a:gd name="connsiteX30301" fmla="*/ 5379711 w 12191954"/>
              <a:gd name="connsiteY30301" fmla="*/ 3831696 h 4397375"/>
              <a:gd name="connsiteX30302" fmla="*/ 5373890 w 12191954"/>
              <a:gd name="connsiteY30302" fmla="*/ 3829579 h 4397375"/>
              <a:gd name="connsiteX30303" fmla="*/ 5368069 w 12191954"/>
              <a:gd name="connsiteY30303" fmla="*/ 3827992 h 4397375"/>
              <a:gd name="connsiteX30304" fmla="*/ 5361720 w 12191954"/>
              <a:gd name="connsiteY30304" fmla="*/ 3825346 h 4397375"/>
              <a:gd name="connsiteX30305" fmla="*/ 5356428 w 12191954"/>
              <a:gd name="connsiteY30305" fmla="*/ 3822700 h 4397375"/>
              <a:gd name="connsiteX30306" fmla="*/ 5352196 w 12191954"/>
              <a:gd name="connsiteY30306" fmla="*/ 3818996 h 4397375"/>
              <a:gd name="connsiteX30307" fmla="*/ 5347432 w 12191954"/>
              <a:gd name="connsiteY30307" fmla="*/ 3814763 h 4397375"/>
              <a:gd name="connsiteX30308" fmla="*/ 5344255 w 12191954"/>
              <a:gd name="connsiteY30308" fmla="*/ 3809471 h 4397375"/>
              <a:gd name="connsiteX30309" fmla="*/ 5341082 w 12191954"/>
              <a:gd name="connsiteY30309" fmla="*/ 3804179 h 4397375"/>
              <a:gd name="connsiteX30310" fmla="*/ 5338964 w 12191954"/>
              <a:gd name="connsiteY30310" fmla="*/ 3797829 h 4397375"/>
              <a:gd name="connsiteX30311" fmla="*/ 5337377 w 12191954"/>
              <a:gd name="connsiteY30311" fmla="*/ 3789892 h 4397375"/>
              <a:gd name="connsiteX30312" fmla="*/ 5336847 w 12191954"/>
              <a:gd name="connsiteY30312" fmla="*/ 3781954 h 4397375"/>
              <a:gd name="connsiteX30313" fmla="*/ 5334730 w 12191954"/>
              <a:gd name="connsiteY30313" fmla="*/ 3783542 h 4397375"/>
              <a:gd name="connsiteX30314" fmla="*/ 5333673 w 12191954"/>
              <a:gd name="connsiteY30314" fmla="*/ 3784600 h 4397375"/>
              <a:gd name="connsiteX30315" fmla="*/ 5332083 w 12191954"/>
              <a:gd name="connsiteY30315" fmla="*/ 3786717 h 4397375"/>
              <a:gd name="connsiteX30316" fmla="*/ 5332083 w 12191954"/>
              <a:gd name="connsiteY30316" fmla="*/ 3788304 h 4397375"/>
              <a:gd name="connsiteX30317" fmla="*/ 5332083 w 12191954"/>
              <a:gd name="connsiteY30317" fmla="*/ 3792538 h 4397375"/>
              <a:gd name="connsiteX30318" fmla="*/ 5333673 w 12191954"/>
              <a:gd name="connsiteY30318" fmla="*/ 3797300 h 4397375"/>
              <a:gd name="connsiteX30319" fmla="*/ 5335263 w 12191954"/>
              <a:gd name="connsiteY30319" fmla="*/ 3802063 h 4397375"/>
              <a:gd name="connsiteX30320" fmla="*/ 5335263 w 12191954"/>
              <a:gd name="connsiteY30320" fmla="*/ 3807883 h 4397375"/>
              <a:gd name="connsiteX30321" fmla="*/ 5335263 w 12191954"/>
              <a:gd name="connsiteY30321" fmla="*/ 3810529 h 4397375"/>
              <a:gd name="connsiteX30322" fmla="*/ 5334201 w 12191954"/>
              <a:gd name="connsiteY30322" fmla="*/ 3813704 h 4397375"/>
              <a:gd name="connsiteX30323" fmla="*/ 5332616 w 12191954"/>
              <a:gd name="connsiteY30323" fmla="*/ 3817408 h 4397375"/>
              <a:gd name="connsiteX30324" fmla="*/ 5330499 w 12191954"/>
              <a:gd name="connsiteY30324" fmla="*/ 3821113 h 4397375"/>
              <a:gd name="connsiteX30325" fmla="*/ 5322029 w 12191954"/>
              <a:gd name="connsiteY30325" fmla="*/ 3821642 h 4397375"/>
              <a:gd name="connsiteX30326" fmla="*/ 5314624 w 12191954"/>
              <a:gd name="connsiteY30326" fmla="*/ 3821642 h 4397375"/>
              <a:gd name="connsiteX30327" fmla="*/ 5307211 w 12191954"/>
              <a:gd name="connsiteY30327" fmla="*/ 3821113 h 4397375"/>
              <a:gd name="connsiteX30328" fmla="*/ 5300862 w 12191954"/>
              <a:gd name="connsiteY30328" fmla="*/ 3819525 h 4397375"/>
              <a:gd name="connsiteX30329" fmla="*/ 5295567 w 12191954"/>
              <a:gd name="connsiteY30329" fmla="*/ 3817938 h 4397375"/>
              <a:gd name="connsiteX30330" fmla="*/ 5290279 w 12191954"/>
              <a:gd name="connsiteY30330" fmla="*/ 3815292 h 4397375"/>
              <a:gd name="connsiteX30331" fmla="*/ 5285515 w 12191954"/>
              <a:gd name="connsiteY30331" fmla="*/ 3813175 h 4397375"/>
              <a:gd name="connsiteX30332" fmla="*/ 5281275 w 12191954"/>
              <a:gd name="connsiteY30332" fmla="*/ 3810000 h 4397375"/>
              <a:gd name="connsiteX30333" fmla="*/ 5272286 w 12191954"/>
              <a:gd name="connsiteY30333" fmla="*/ 3804708 h 4397375"/>
              <a:gd name="connsiteX30334" fmla="*/ 5263289 w 12191954"/>
              <a:gd name="connsiteY30334" fmla="*/ 3799417 h 4397375"/>
              <a:gd name="connsiteX30335" fmla="*/ 5258532 w 12191954"/>
              <a:gd name="connsiteY30335" fmla="*/ 3797300 h 4397375"/>
              <a:gd name="connsiteX30336" fmla="*/ 5253236 w 12191954"/>
              <a:gd name="connsiteY30336" fmla="*/ 3795713 h 4397375"/>
              <a:gd name="connsiteX30337" fmla="*/ 5247936 w 12191954"/>
              <a:gd name="connsiteY30337" fmla="*/ 3794654 h 4397375"/>
              <a:gd name="connsiteX30338" fmla="*/ 5241580 w 12191954"/>
              <a:gd name="connsiteY30338" fmla="*/ 3794125 h 4397375"/>
              <a:gd name="connsiteX30339" fmla="*/ 5242110 w 12191954"/>
              <a:gd name="connsiteY30339" fmla="*/ 3798888 h 4397375"/>
              <a:gd name="connsiteX30340" fmla="*/ 5243171 w 12191954"/>
              <a:gd name="connsiteY30340" fmla="*/ 3802592 h 4397375"/>
              <a:gd name="connsiteX30341" fmla="*/ 5245817 w 12191954"/>
              <a:gd name="connsiteY30341" fmla="*/ 3804179 h 4397375"/>
              <a:gd name="connsiteX30342" fmla="*/ 5247936 w 12191954"/>
              <a:gd name="connsiteY30342" fmla="*/ 3805238 h 4397375"/>
              <a:gd name="connsiteX30343" fmla="*/ 5250587 w 12191954"/>
              <a:gd name="connsiteY30343" fmla="*/ 3806296 h 4397375"/>
              <a:gd name="connsiteX30344" fmla="*/ 5253236 w 12191954"/>
              <a:gd name="connsiteY30344" fmla="*/ 3806825 h 4397375"/>
              <a:gd name="connsiteX30345" fmla="*/ 5256416 w 12191954"/>
              <a:gd name="connsiteY30345" fmla="*/ 3806825 h 4397375"/>
              <a:gd name="connsiteX30346" fmla="*/ 5259060 w 12191954"/>
              <a:gd name="connsiteY30346" fmla="*/ 3807354 h 4397375"/>
              <a:gd name="connsiteX30347" fmla="*/ 5240519 w 12191954"/>
              <a:gd name="connsiteY30347" fmla="*/ 3815292 h 4397375"/>
              <a:gd name="connsiteX30348" fmla="*/ 5219887 w 12191954"/>
              <a:gd name="connsiteY30348" fmla="*/ 3823229 h 4397375"/>
              <a:gd name="connsiteX30349" fmla="*/ 5199774 w 12191954"/>
              <a:gd name="connsiteY30349" fmla="*/ 3829579 h 4397375"/>
              <a:gd name="connsiteX30350" fmla="*/ 5179131 w 12191954"/>
              <a:gd name="connsiteY30350" fmla="*/ 3835929 h 4397375"/>
              <a:gd name="connsiteX30351" fmla="*/ 5158496 w 12191954"/>
              <a:gd name="connsiteY30351" fmla="*/ 3841221 h 4397375"/>
              <a:gd name="connsiteX30352" fmla="*/ 5136277 w 12191954"/>
              <a:gd name="connsiteY30352" fmla="*/ 3844925 h 4397375"/>
              <a:gd name="connsiteX30353" fmla="*/ 5115117 w 12191954"/>
              <a:gd name="connsiteY30353" fmla="*/ 3848629 h 4397375"/>
              <a:gd name="connsiteX30354" fmla="*/ 5092897 w 12191954"/>
              <a:gd name="connsiteY30354" fmla="*/ 3850746 h 4397375"/>
              <a:gd name="connsiteX30355" fmla="*/ 5070149 w 12191954"/>
              <a:gd name="connsiteY30355" fmla="*/ 3851804 h 4397375"/>
              <a:gd name="connsiteX30356" fmla="*/ 5047389 w 12191954"/>
              <a:gd name="connsiteY30356" fmla="*/ 3851275 h 4397375"/>
              <a:gd name="connsiteX30357" fmla="*/ 5024629 w 12191954"/>
              <a:gd name="connsiteY30357" fmla="*/ 3849688 h 4397375"/>
              <a:gd name="connsiteX30358" fmla="*/ 5012455 w 12191954"/>
              <a:gd name="connsiteY30358" fmla="*/ 3848100 h 4397375"/>
              <a:gd name="connsiteX30359" fmla="*/ 5001341 w 12191954"/>
              <a:gd name="connsiteY30359" fmla="*/ 3846513 h 4397375"/>
              <a:gd name="connsiteX30360" fmla="*/ 4989698 w 12191954"/>
              <a:gd name="connsiteY30360" fmla="*/ 3844396 h 4397375"/>
              <a:gd name="connsiteX30361" fmla="*/ 4977521 w 12191954"/>
              <a:gd name="connsiteY30361" fmla="*/ 3841750 h 4397375"/>
              <a:gd name="connsiteX30362" fmla="*/ 4965878 w 12191954"/>
              <a:gd name="connsiteY30362" fmla="*/ 3838575 h 4397375"/>
              <a:gd name="connsiteX30363" fmla="*/ 4954231 w 12191954"/>
              <a:gd name="connsiteY30363" fmla="*/ 3835929 h 4397375"/>
              <a:gd name="connsiteX30364" fmla="*/ 4942585 w 12191954"/>
              <a:gd name="connsiteY30364" fmla="*/ 3831696 h 4397375"/>
              <a:gd name="connsiteX30365" fmla="*/ 4930940 w 12191954"/>
              <a:gd name="connsiteY30365" fmla="*/ 3827463 h 4397375"/>
              <a:gd name="connsiteX30366" fmla="*/ 4918766 w 12191954"/>
              <a:gd name="connsiteY30366" fmla="*/ 3822700 h 4397375"/>
              <a:gd name="connsiteX30367" fmla="*/ 4907118 w 12191954"/>
              <a:gd name="connsiteY30367" fmla="*/ 3817938 h 4397375"/>
              <a:gd name="connsiteX30368" fmla="*/ 4906060 w 12191954"/>
              <a:gd name="connsiteY30368" fmla="*/ 3821113 h 4397375"/>
              <a:gd name="connsiteX30369" fmla="*/ 4903944 w 12191954"/>
              <a:gd name="connsiteY30369" fmla="*/ 3824288 h 4397375"/>
              <a:gd name="connsiteX30370" fmla="*/ 4902353 w 12191954"/>
              <a:gd name="connsiteY30370" fmla="*/ 3832754 h 4397375"/>
              <a:gd name="connsiteX30371" fmla="*/ 4899707 w 12191954"/>
              <a:gd name="connsiteY30371" fmla="*/ 3841750 h 4397375"/>
              <a:gd name="connsiteX30372" fmla="*/ 4898120 w 12191954"/>
              <a:gd name="connsiteY30372" fmla="*/ 3849158 h 4397375"/>
              <a:gd name="connsiteX30373" fmla="*/ 4896534 w 12191954"/>
              <a:gd name="connsiteY30373" fmla="*/ 3852863 h 4397375"/>
              <a:gd name="connsiteX30374" fmla="*/ 4894942 w 12191954"/>
              <a:gd name="connsiteY30374" fmla="*/ 3856038 h 4397375"/>
              <a:gd name="connsiteX30375" fmla="*/ 4892826 w 12191954"/>
              <a:gd name="connsiteY30375" fmla="*/ 3858154 h 4397375"/>
              <a:gd name="connsiteX30376" fmla="*/ 4891238 w 12191954"/>
              <a:gd name="connsiteY30376" fmla="*/ 3860271 h 4397375"/>
              <a:gd name="connsiteX30377" fmla="*/ 4888064 w 12191954"/>
              <a:gd name="connsiteY30377" fmla="*/ 3860800 h 4397375"/>
              <a:gd name="connsiteX30378" fmla="*/ 4884887 w 12191954"/>
              <a:gd name="connsiteY30378" fmla="*/ 3860800 h 4397375"/>
              <a:gd name="connsiteX30379" fmla="*/ 4881711 w 12191954"/>
              <a:gd name="connsiteY30379" fmla="*/ 3858683 h 4397375"/>
              <a:gd name="connsiteX30380" fmla="*/ 4877477 w 12191954"/>
              <a:gd name="connsiteY30380" fmla="*/ 3856567 h 4397375"/>
              <a:gd name="connsiteX30381" fmla="*/ 4881182 w 12191954"/>
              <a:gd name="connsiteY30381" fmla="*/ 3848100 h 4397375"/>
              <a:gd name="connsiteX30382" fmla="*/ 4884887 w 12191954"/>
              <a:gd name="connsiteY30382" fmla="*/ 3841221 h 4397375"/>
              <a:gd name="connsiteX30383" fmla="*/ 4889651 w 12191954"/>
              <a:gd name="connsiteY30383" fmla="*/ 3835929 h 4397375"/>
              <a:gd name="connsiteX30384" fmla="*/ 4894942 w 12191954"/>
              <a:gd name="connsiteY30384" fmla="*/ 3830108 h 4397375"/>
              <a:gd name="connsiteX30385" fmla="*/ 4893357 w 12191954"/>
              <a:gd name="connsiteY30385" fmla="*/ 3824288 h 4397375"/>
              <a:gd name="connsiteX30386" fmla="*/ 4891768 w 12191954"/>
              <a:gd name="connsiteY30386" fmla="*/ 3819525 h 4397375"/>
              <a:gd name="connsiteX30387" fmla="*/ 4888593 w 12191954"/>
              <a:gd name="connsiteY30387" fmla="*/ 3814763 h 4397375"/>
              <a:gd name="connsiteX30388" fmla="*/ 4885415 w 12191954"/>
              <a:gd name="connsiteY30388" fmla="*/ 3812117 h 4397375"/>
              <a:gd name="connsiteX30389" fmla="*/ 4882770 w 12191954"/>
              <a:gd name="connsiteY30389" fmla="*/ 3808942 h 4397375"/>
              <a:gd name="connsiteX30390" fmla="*/ 4879066 w 12191954"/>
              <a:gd name="connsiteY30390" fmla="*/ 3807354 h 4397375"/>
              <a:gd name="connsiteX30391" fmla="*/ 4875359 w 12191954"/>
              <a:gd name="connsiteY30391" fmla="*/ 3805238 h 4397375"/>
              <a:gd name="connsiteX30392" fmla="*/ 4871658 w 12191954"/>
              <a:gd name="connsiteY30392" fmla="*/ 3804708 h 4397375"/>
              <a:gd name="connsiteX30393" fmla="*/ 4869013 w 12191954"/>
              <a:gd name="connsiteY30393" fmla="*/ 3806296 h 4397375"/>
              <a:gd name="connsiteX30394" fmla="*/ 4867956 w 12191954"/>
              <a:gd name="connsiteY30394" fmla="*/ 3807883 h 4397375"/>
              <a:gd name="connsiteX30395" fmla="*/ 4866899 w 12191954"/>
              <a:gd name="connsiteY30395" fmla="*/ 3808942 h 4397375"/>
              <a:gd name="connsiteX30396" fmla="*/ 4866899 w 12191954"/>
              <a:gd name="connsiteY30396" fmla="*/ 3810529 h 4397375"/>
              <a:gd name="connsiteX30397" fmla="*/ 4866899 w 12191954"/>
              <a:gd name="connsiteY30397" fmla="*/ 3814763 h 4397375"/>
              <a:gd name="connsiteX30398" fmla="*/ 4868485 w 12191954"/>
              <a:gd name="connsiteY30398" fmla="*/ 3819525 h 4397375"/>
              <a:gd name="connsiteX30399" fmla="*/ 4869542 w 12191954"/>
              <a:gd name="connsiteY30399" fmla="*/ 3824817 h 4397375"/>
              <a:gd name="connsiteX30400" fmla="*/ 4869542 w 12191954"/>
              <a:gd name="connsiteY30400" fmla="*/ 3830108 h 4397375"/>
              <a:gd name="connsiteX30401" fmla="*/ 4869542 w 12191954"/>
              <a:gd name="connsiteY30401" fmla="*/ 3833283 h 4397375"/>
              <a:gd name="connsiteX30402" fmla="*/ 4869013 w 12191954"/>
              <a:gd name="connsiteY30402" fmla="*/ 3836458 h 4397375"/>
              <a:gd name="connsiteX30403" fmla="*/ 4867427 w 12191954"/>
              <a:gd name="connsiteY30403" fmla="*/ 3839633 h 4397375"/>
              <a:gd name="connsiteX30404" fmla="*/ 4865311 w 12191954"/>
              <a:gd name="connsiteY30404" fmla="*/ 3843338 h 4397375"/>
              <a:gd name="connsiteX30405" fmla="*/ 4860552 w 12191954"/>
              <a:gd name="connsiteY30405" fmla="*/ 3835929 h 4397375"/>
              <a:gd name="connsiteX30406" fmla="*/ 4857378 w 12191954"/>
              <a:gd name="connsiteY30406" fmla="*/ 3828521 h 4397375"/>
              <a:gd name="connsiteX30407" fmla="*/ 4854734 w 12191954"/>
              <a:gd name="connsiteY30407" fmla="*/ 3822171 h 4397375"/>
              <a:gd name="connsiteX30408" fmla="*/ 4853145 w 12191954"/>
              <a:gd name="connsiteY30408" fmla="*/ 3814763 h 4397375"/>
              <a:gd name="connsiteX30409" fmla="*/ 4849973 w 12191954"/>
              <a:gd name="connsiteY30409" fmla="*/ 3802592 h 4397375"/>
              <a:gd name="connsiteX30410" fmla="*/ 4848915 w 12191954"/>
              <a:gd name="connsiteY30410" fmla="*/ 3796771 h 4397375"/>
              <a:gd name="connsiteX30411" fmla="*/ 4847858 w 12191954"/>
              <a:gd name="connsiteY30411" fmla="*/ 3792008 h 4397375"/>
              <a:gd name="connsiteX30412" fmla="*/ 4844147 w 12191954"/>
              <a:gd name="connsiteY30412" fmla="*/ 3795183 h 4397375"/>
              <a:gd name="connsiteX30413" fmla="*/ 4842566 w 12191954"/>
              <a:gd name="connsiteY30413" fmla="*/ 3798358 h 4397375"/>
              <a:gd name="connsiteX30414" fmla="*/ 4840979 w 12191954"/>
              <a:gd name="connsiteY30414" fmla="*/ 3802063 h 4397375"/>
              <a:gd name="connsiteX30415" fmla="*/ 4840979 w 12191954"/>
              <a:gd name="connsiteY30415" fmla="*/ 3805238 h 4397375"/>
              <a:gd name="connsiteX30416" fmla="*/ 4840979 w 12191954"/>
              <a:gd name="connsiteY30416" fmla="*/ 3808413 h 4397375"/>
              <a:gd name="connsiteX30417" fmla="*/ 4842566 w 12191954"/>
              <a:gd name="connsiteY30417" fmla="*/ 3812117 h 4397375"/>
              <a:gd name="connsiteX30418" fmla="*/ 4845215 w 12191954"/>
              <a:gd name="connsiteY30418" fmla="*/ 3818467 h 4397375"/>
              <a:gd name="connsiteX30419" fmla="*/ 4848915 w 12191954"/>
              <a:gd name="connsiteY30419" fmla="*/ 3826404 h 4397375"/>
              <a:gd name="connsiteX30420" fmla="*/ 4850501 w 12191954"/>
              <a:gd name="connsiteY30420" fmla="*/ 3830108 h 4397375"/>
              <a:gd name="connsiteX30421" fmla="*/ 4852616 w 12191954"/>
              <a:gd name="connsiteY30421" fmla="*/ 3834871 h 4397375"/>
              <a:gd name="connsiteX30422" fmla="*/ 4853676 w 12191954"/>
              <a:gd name="connsiteY30422" fmla="*/ 3839633 h 4397375"/>
              <a:gd name="connsiteX30423" fmla="*/ 4854205 w 12191954"/>
              <a:gd name="connsiteY30423" fmla="*/ 3844396 h 4397375"/>
              <a:gd name="connsiteX30424" fmla="*/ 4854205 w 12191954"/>
              <a:gd name="connsiteY30424" fmla="*/ 3850746 h 4397375"/>
              <a:gd name="connsiteX30425" fmla="*/ 4853145 w 12191954"/>
              <a:gd name="connsiteY30425" fmla="*/ 3856567 h 4397375"/>
              <a:gd name="connsiteX30426" fmla="*/ 4847858 w 12191954"/>
              <a:gd name="connsiteY30426" fmla="*/ 3859213 h 4397375"/>
              <a:gd name="connsiteX30427" fmla="*/ 4842039 w 12191954"/>
              <a:gd name="connsiteY30427" fmla="*/ 3862917 h 4397375"/>
              <a:gd name="connsiteX30428" fmla="*/ 4835690 w 12191954"/>
              <a:gd name="connsiteY30428" fmla="*/ 3867150 h 4397375"/>
              <a:gd name="connsiteX30429" fmla="*/ 4830392 w 12191954"/>
              <a:gd name="connsiteY30429" fmla="*/ 3871913 h 4397375"/>
              <a:gd name="connsiteX30430" fmla="*/ 4825629 w 12191954"/>
              <a:gd name="connsiteY30430" fmla="*/ 3876675 h 4397375"/>
              <a:gd name="connsiteX30431" fmla="*/ 4820338 w 12191954"/>
              <a:gd name="connsiteY30431" fmla="*/ 3881967 h 4397375"/>
              <a:gd name="connsiteX30432" fmla="*/ 4815574 w 12191954"/>
              <a:gd name="connsiteY30432" fmla="*/ 3887788 h 4397375"/>
              <a:gd name="connsiteX30433" fmla="*/ 4811344 w 12191954"/>
              <a:gd name="connsiteY30433" fmla="*/ 3894667 h 4397375"/>
              <a:gd name="connsiteX30434" fmla="*/ 4808697 w 12191954"/>
              <a:gd name="connsiteY30434" fmla="*/ 3891492 h 4397375"/>
              <a:gd name="connsiteX30435" fmla="*/ 4806581 w 12191954"/>
              <a:gd name="connsiteY30435" fmla="*/ 3887788 h 4397375"/>
              <a:gd name="connsiteX30436" fmla="*/ 4805522 w 12191954"/>
              <a:gd name="connsiteY30436" fmla="*/ 3884083 h 4397375"/>
              <a:gd name="connsiteX30437" fmla="*/ 4804994 w 12191954"/>
              <a:gd name="connsiteY30437" fmla="*/ 3880379 h 4397375"/>
              <a:gd name="connsiteX30438" fmla="*/ 4804994 w 12191954"/>
              <a:gd name="connsiteY30438" fmla="*/ 3876146 h 4397375"/>
              <a:gd name="connsiteX30439" fmla="*/ 4805522 w 12191954"/>
              <a:gd name="connsiteY30439" fmla="*/ 3871383 h 4397375"/>
              <a:gd name="connsiteX30440" fmla="*/ 4807637 w 12191954"/>
              <a:gd name="connsiteY30440" fmla="*/ 3862388 h 4397375"/>
              <a:gd name="connsiteX30441" fmla="*/ 4809226 w 12191954"/>
              <a:gd name="connsiteY30441" fmla="*/ 3852863 h 4397375"/>
              <a:gd name="connsiteX30442" fmla="*/ 4809757 w 12191954"/>
              <a:gd name="connsiteY30442" fmla="*/ 3848629 h 4397375"/>
              <a:gd name="connsiteX30443" fmla="*/ 4810284 w 12191954"/>
              <a:gd name="connsiteY30443" fmla="*/ 3844396 h 4397375"/>
              <a:gd name="connsiteX30444" fmla="*/ 4810284 w 12191954"/>
              <a:gd name="connsiteY30444" fmla="*/ 3840692 h 4397375"/>
              <a:gd name="connsiteX30445" fmla="*/ 4809226 w 12191954"/>
              <a:gd name="connsiteY30445" fmla="*/ 3836988 h 4397375"/>
              <a:gd name="connsiteX30446" fmla="*/ 4808168 w 12191954"/>
              <a:gd name="connsiteY30446" fmla="*/ 3833283 h 4397375"/>
              <a:gd name="connsiteX30447" fmla="*/ 4805522 w 12191954"/>
              <a:gd name="connsiteY30447" fmla="*/ 3830108 h 4397375"/>
              <a:gd name="connsiteX30448" fmla="*/ 4800759 w 12191954"/>
              <a:gd name="connsiteY30448" fmla="*/ 3833283 h 4397375"/>
              <a:gd name="connsiteX30449" fmla="*/ 4796528 w 12191954"/>
              <a:gd name="connsiteY30449" fmla="*/ 3834871 h 4397375"/>
              <a:gd name="connsiteX30450" fmla="*/ 4791765 w 12191954"/>
              <a:gd name="connsiteY30450" fmla="*/ 3836458 h 4397375"/>
              <a:gd name="connsiteX30451" fmla="*/ 4788591 w 12191954"/>
              <a:gd name="connsiteY30451" fmla="*/ 3836988 h 4397375"/>
              <a:gd name="connsiteX30452" fmla="*/ 4784359 w 12191954"/>
              <a:gd name="connsiteY30452" fmla="*/ 3836988 h 4397375"/>
              <a:gd name="connsiteX30453" fmla="*/ 4780657 w 12191954"/>
              <a:gd name="connsiteY30453" fmla="*/ 3836458 h 4397375"/>
              <a:gd name="connsiteX30454" fmla="*/ 4773249 w 12191954"/>
              <a:gd name="connsiteY30454" fmla="*/ 3834342 h 4397375"/>
              <a:gd name="connsiteX30455" fmla="*/ 4764784 w 12191954"/>
              <a:gd name="connsiteY30455" fmla="*/ 3832225 h 4397375"/>
              <a:gd name="connsiteX30456" fmla="*/ 4755788 w 12191954"/>
              <a:gd name="connsiteY30456" fmla="*/ 3829579 h 4397375"/>
              <a:gd name="connsiteX30457" fmla="*/ 4751020 w 12191954"/>
              <a:gd name="connsiteY30457" fmla="*/ 3829050 h 4397375"/>
              <a:gd name="connsiteX30458" fmla="*/ 4745730 w 12191954"/>
              <a:gd name="connsiteY30458" fmla="*/ 3829050 h 4397375"/>
              <a:gd name="connsiteX30459" fmla="*/ 4740442 w 12191954"/>
              <a:gd name="connsiteY30459" fmla="*/ 3829050 h 4397375"/>
              <a:gd name="connsiteX30460" fmla="*/ 4734097 w 12191954"/>
              <a:gd name="connsiteY30460" fmla="*/ 3829579 h 4397375"/>
              <a:gd name="connsiteX30461" fmla="*/ 4734624 w 12191954"/>
              <a:gd name="connsiteY30461" fmla="*/ 3823758 h 4397375"/>
              <a:gd name="connsiteX30462" fmla="*/ 4735154 w 12191954"/>
              <a:gd name="connsiteY30462" fmla="*/ 3818467 h 4397375"/>
              <a:gd name="connsiteX30463" fmla="*/ 4734624 w 12191954"/>
              <a:gd name="connsiteY30463" fmla="*/ 3814233 h 4397375"/>
              <a:gd name="connsiteX30464" fmla="*/ 4734097 w 12191954"/>
              <a:gd name="connsiteY30464" fmla="*/ 3810000 h 4397375"/>
              <a:gd name="connsiteX30465" fmla="*/ 4733036 w 12191954"/>
              <a:gd name="connsiteY30465" fmla="*/ 3807354 h 4397375"/>
              <a:gd name="connsiteX30466" fmla="*/ 4731979 w 12191954"/>
              <a:gd name="connsiteY30466" fmla="*/ 3804708 h 4397375"/>
              <a:gd name="connsiteX30467" fmla="*/ 4729860 w 12191954"/>
              <a:gd name="connsiteY30467" fmla="*/ 3799946 h 4397375"/>
              <a:gd name="connsiteX30468" fmla="*/ 4727213 w 12191954"/>
              <a:gd name="connsiteY30468" fmla="*/ 3796771 h 4397375"/>
              <a:gd name="connsiteX30469" fmla="*/ 4725095 w 12191954"/>
              <a:gd name="connsiteY30469" fmla="*/ 3792008 h 4397375"/>
              <a:gd name="connsiteX30470" fmla="*/ 4724036 w 12191954"/>
              <a:gd name="connsiteY30470" fmla="*/ 3789363 h 4397375"/>
              <a:gd name="connsiteX30471" fmla="*/ 4722977 w 12191954"/>
              <a:gd name="connsiteY30471" fmla="*/ 3786717 h 4397375"/>
              <a:gd name="connsiteX30472" fmla="*/ 4722445 w 12191954"/>
              <a:gd name="connsiteY30472" fmla="*/ 3782483 h 4397375"/>
              <a:gd name="connsiteX30473" fmla="*/ 4721914 w 12191954"/>
              <a:gd name="connsiteY30473" fmla="*/ 3778250 h 4397375"/>
              <a:gd name="connsiteX30474" fmla="*/ 4718209 w 12191954"/>
              <a:gd name="connsiteY30474" fmla="*/ 3782483 h 4397375"/>
              <a:gd name="connsiteX30475" fmla="*/ 4714505 w 12191954"/>
              <a:gd name="connsiteY30475" fmla="*/ 3785658 h 4397375"/>
              <a:gd name="connsiteX30476" fmla="*/ 4710798 w 12191954"/>
              <a:gd name="connsiteY30476" fmla="*/ 3788304 h 4397375"/>
              <a:gd name="connsiteX30477" fmla="*/ 4707091 w 12191954"/>
              <a:gd name="connsiteY30477" fmla="*/ 3789363 h 4397375"/>
              <a:gd name="connsiteX30478" fmla="*/ 4703391 w 12191954"/>
              <a:gd name="connsiteY30478" fmla="*/ 3789892 h 4397375"/>
              <a:gd name="connsiteX30479" fmla="*/ 4700748 w 12191954"/>
              <a:gd name="connsiteY30479" fmla="*/ 3789363 h 4397375"/>
              <a:gd name="connsiteX30480" fmla="*/ 4697042 w 12191954"/>
              <a:gd name="connsiteY30480" fmla="*/ 3788833 h 4397375"/>
              <a:gd name="connsiteX30481" fmla="*/ 4694395 w 12191954"/>
              <a:gd name="connsiteY30481" fmla="*/ 3787246 h 4397375"/>
              <a:gd name="connsiteX30482" fmla="*/ 4691221 w 12191954"/>
              <a:gd name="connsiteY30482" fmla="*/ 3785129 h 4397375"/>
              <a:gd name="connsiteX30483" fmla="*/ 4687517 w 12191954"/>
              <a:gd name="connsiteY30483" fmla="*/ 3783013 h 4397375"/>
              <a:gd name="connsiteX30484" fmla="*/ 4681700 w 12191954"/>
              <a:gd name="connsiteY30484" fmla="*/ 3777192 h 4397375"/>
              <a:gd name="connsiteX30485" fmla="*/ 4675347 w 12191954"/>
              <a:gd name="connsiteY30485" fmla="*/ 3770842 h 4397375"/>
              <a:gd name="connsiteX30486" fmla="*/ 4668474 w 12191954"/>
              <a:gd name="connsiteY30486" fmla="*/ 3765021 h 4397375"/>
              <a:gd name="connsiteX30487" fmla="*/ 4667417 w 12191954"/>
              <a:gd name="connsiteY30487" fmla="*/ 3765021 h 4397375"/>
              <a:gd name="connsiteX30488" fmla="*/ 4666353 w 12191954"/>
              <a:gd name="connsiteY30488" fmla="*/ 3765021 h 4397375"/>
              <a:gd name="connsiteX30489" fmla="*/ 4665296 w 12191954"/>
              <a:gd name="connsiteY30489" fmla="*/ 3765550 h 4397375"/>
              <a:gd name="connsiteX30490" fmla="*/ 4664764 w 12191954"/>
              <a:gd name="connsiteY30490" fmla="*/ 3767138 h 4397375"/>
              <a:gd name="connsiteX30491" fmla="*/ 4663176 w 12191954"/>
              <a:gd name="connsiteY30491" fmla="*/ 3769783 h 4397375"/>
              <a:gd name="connsiteX30492" fmla="*/ 4662647 w 12191954"/>
              <a:gd name="connsiteY30492" fmla="*/ 3774017 h 4397375"/>
              <a:gd name="connsiteX30493" fmla="*/ 4662117 w 12191954"/>
              <a:gd name="connsiteY30493" fmla="*/ 3785129 h 4397375"/>
              <a:gd name="connsiteX30494" fmla="*/ 4662647 w 12191954"/>
              <a:gd name="connsiteY30494" fmla="*/ 3797300 h 4397375"/>
              <a:gd name="connsiteX30495" fmla="*/ 4662647 w 12191954"/>
              <a:gd name="connsiteY30495" fmla="*/ 3808413 h 4397375"/>
              <a:gd name="connsiteX30496" fmla="*/ 4662117 w 12191954"/>
              <a:gd name="connsiteY30496" fmla="*/ 3813175 h 4397375"/>
              <a:gd name="connsiteX30497" fmla="*/ 4661058 w 12191954"/>
              <a:gd name="connsiteY30497" fmla="*/ 3816879 h 4397375"/>
              <a:gd name="connsiteX30498" fmla="*/ 4660001 w 12191954"/>
              <a:gd name="connsiteY30498" fmla="*/ 3818996 h 4397375"/>
              <a:gd name="connsiteX30499" fmla="*/ 4658408 w 12191954"/>
              <a:gd name="connsiteY30499" fmla="*/ 3819525 h 4397375"/>
              <a:gd name="connsiteX30500" fmla="*/ 4657352 w 12191954"/>
              <a:gd name="connsiteY30500" fmla="*/ 3820054 h 4397375"/>
              <a:gd name="connsiteX30501" fmla="*/ 4656293 w 12191954"/>
              <a:gd name="connsiteY30501" fmla="*/ 3820054 h 4397375"/>
              <a:gd name="connsiteX30502" fmla="*/ 4654178 w 12191954"/>
              <a:gd name="connsiteY30502" fmla="*/ 3818996 h 4397375"/>
              <a:gd name="connsiteX30503" fmla="*/ 4651003 w 12191954"/>
              <a:gd name="connsiteY30503" fmla="*/ 3816879 h 4397375"/>
              <a:gd name="connsiteX30504" fmla="*/ 4651532 w 12191954"/>
              <a:gd name="connsiteY30504" fmla="*/ 3821113 h 4397375"/>
              <a:gd name="connsiteX30505" fmla="*/ 4652062 w 12191954"/>
              <a:gd name="connsiteY30505" fmla="*/ 3824288 h 4397375"/>
              <a:gd name="connsiteX30506" fmla="*/ 4653649 w 12191954"/>
              <a:gd name="connsiteY30506" fmla="*/ 3826933 h 4397375"/>
              <a:gd name="connsiteX30507" fmla="*/ 4655238 w 12191954"/>
              <a:gd name="connsiteY30507" fmla="*/ 3829050 h 4397375"/>
              <a:gd name="connsiteX30508" fmla="*/ 4658408 w 12191954"/>
              <a:gd name="connsiteY30508" fmla="*/ 3832754 h 4397375"/>
              <a:gd name="connsiteX30509" fmla="*/ 4662647 w 12191954"/>
              <a:gd name="connsiteY30509" fmla="*/ 3836458 h 4397375"/>
              <a:gd name="connsiteX30510" fmla="*/ 4663707 w 12191954"/>
              <a:gd name="connsiteY30510" fmla="*/ 3838046 h 4397375"/>
              <a:gd name="connsiteX30511" fmla="*/ 4665825 w 12191954"/>
              <a:gd name="connsiteY30511" fmla="*/ 3840692 h 4397375"/>
              <a:gd name="connsiteX30512" fmla="*/ 4666884 w 12191954"/>
              <a:gd name="connsiteY30512" fmla="*/ 3842808 h 4397375"/>
              <a:gd name="connsiteX30513" fmla="*/ 4667944 w 12191954"/>
              <a:gd name="connsiteY30513" fmla="*/ 3846513 h 4397375"/>
              <a:gd name="connsiteX30514" fmla="*/ 4669003 w 12191954"/>
              <a:gd name="connsiteY30514" fmla="*/ 3850746 h 4397375"/>
              <a:gd name="connsiteX30515" fmla="*/ 4669003 w 12191954"/>
              <a:gd name="connsiteY30515" fmla="*/ 3855508 h 4397375"/>
              <a:gd name="connsiteX30516" fmla="*/ 4669003 w 12191954"/>
              <a:gd name="connsiteY30516" fmla="*/ 3861329 h 4397375"/>
              <a:gd name="connsiteX30517" fmla="*/ 4668474 w 12191954"/>
              <a:gd name="connsiteY30517" fmla="*/ 3868208 h 4397375"/>
              <a:gd name="connsiteX30518" fmla="*/ 4664764 w 12191954"/>
              <a:gd name="connsiteY30518" fmla="*/ 3860800 h 4397375"/>
              <a:gd name="connsiteX30519" fmla="*/ 4662647 w 12191954"/>
              <a:gd name="connsiteY30519" fmla="*/ 3858154 h 4397375"/>
              <a:gd name="connsiteX30520" fmla="*/ 4660530 w 12191954"/>
              <a:gd name="connsiteY30520" fmla="*/ 3856038 h 4397375"/>
              <a:gd name="connsiteX30521" fmla="*/ 4658408 w 12191954"/>
              <a:gd name="connsiteY30521" fmla="*/ 3853921 h 4397375"/>
              <a:gd name="connsiteX30522" fmla="*/ 4656293 w 12191954"/>
              <a:gd name="connsiteY30522" fmla="*/ 3852333 h 4397375"/>
              <a:gd name="connsiteX30523" fmla="*/ 4652062 w 12191954"/>
              <a:gd name="connsiteY30523" fmla="*/ 3850746 h 4397375"/>
              <a:gd name="connsiteX30524" fmla="*/ 4647302 w 12191954"/>
              <a:gd name="connsiteY30524" fmla="*/ 3849688 h 4397375"/>
              <a:gd name="connsiteX30525" fmla="*/ 4642538 w 12191954"/>
              <a:gd name="connsiteY30525" fmla="*/ 3850746 h 4397375"/>
              <a:gd name="connsiteX30526" fmla="*/ 4633012 w 12191954"/>
              <a:gd name="connsiteY30526" fmla="*/ 3852863 h 4397375"/>
              <a:gd name="connsiteX30527" fmla="*/ 4628251 w 12191954"/>
              <a:gd name="connsiteY30527" fmla="*/ 3853392 h 4397375"/>
              <a:gd name="connsiteX30528" fmla="*/ 4624019 w 12191954"/>
              <a:gd name="connsiteY30528" fmla="*/ 3853921 h 4397375"/>
              <a:gd name="connsiteX30529" fmla="*/ 4619782 w 12191954"/>
              <a:gd name="connsiteY30529" fmla="*/ 3853921 h 4397375"/>
              <a:gd name="connsiteX30530" fmla="*/ 4616079 w 12191954"/>
              <a:gd name="connsiteY30530" fmla="*/ 3852863 h 4397375"/>
              <a:gd name="connsiteX30531" fmla="*/ 4613964 w 12191954"/>
              <a:gd name="connsiteY30531" fmla="*/ 3851804 h 4397375"/>
              <a:gd name="connsiteX30532" fmla="*/ 4612375 w 12191954"/>
              <a:gd name="connsiteY30532" fmla="*/ 3849688 h 4397375"/>
              <a:gd name="connsiteX30533" fmla="*/ 4610787 w 12191954"/>
              <a:gd name="connsiteY30533" fmla="*/ 3847571 h 4397375"/>
              <a:gd name="connsiteX30534" fmla="*/ 4608671 w 12191954"/>
              <a:gd name="connsiteY30534" fmla="*/ 3844925 h 4397375"/>
              <a:gd name="connsiteX30535" fmla="*/ 4606023 w 12191954"/>
              <a:gd name="connsiteY30535" fmla="*/ 3838575 h 4397375"/>
              <a:gd name="connsiteX30536" fmla="*/ 4602851 w 12191954"/>
              <a:gd name="connsiteY30536" fmla="*/ 3829050 h 4397375"/>
              <a:gd name="connsiteX30537" fmla="*/ 4599145 w 12191954"/>
              <a:gd name="connsiteY30537" fmla="*/ 3834871 h 4397375"/>
              <a:gd name="connsiteX30538" fmla="*/ 4594914 w 12191954"/>
              <a:gd name="connsiteY30538" fmla="*/ 3839104 h 4397375"/>
              <a:gd name="connsiteX30539" fmla="*/ 4591208 w 12191954"/>
              <a:gd name="connsiteY30539" fmla="*/ 3842808 h 4397375"/>
              <a:gd name="connsiteX30540" fmla="*/ 4586975 w 12191954"/>
              <a:gd name="connsiteY30540" fmla="*/ 3844396 h 4397375"/>
              <a:gd name="connsiteX30541" fmla="*/ 4582740 w 12191954"/>
              <a:gd name="connsiteY30541" fmla="*/ 3846513 h 4397375"/>
              <a:gd name="connsiteX30542" fmla="*/ 4578508 w 12191954"/>
              <a:gd name="connsiteY30542" fmla="*/ 3847042 h 4397375"/>
              <a:gd name="connsiteX30543" fmla="*/ 4569511 w 12191954"/>
              <a:gd name="connsiteY30543" fmla="*/ 3848100 h 4397375"/>
              <a:gd name="connsiteX30544" fmla="*/ 4559985 w 12191954"/>
              <a:gd name="connsiteY30544" fmla="*/ 3848629 h 4397375"/>
              <a:gd name="connsiteX30545" fmla="*/ 4555222 w 12191954"/>
              <a:gd name="connsiteY30545" fmla="*/ 3849688 h 4397375"/>
              <a:gd name="connsiteX30546" fmla="*/ 4550459 w 12191954"/>
              <a:gd name="connsiteY30546" fmla="*/ 3851275 h 4397375"/>
              <a:gd name="connsiteX30547" fmla="*/ 4545697 w 12191954"/>
              <a:gd name="connsiteY30547" fmla="*/ 3853392 h 4397375"/>
              <a:gd name="connsiteX30548" fmla="*/ 4540934 w 12191954"/>
              <a:gd name="connsiteY30548" fmla="*/ 3857096 h 4397375"/>
              <a:gd name="connsiteX30549" fmla="*/ 4536170 w 12191954"/>
              <a:gd name="connsiteY30549" fmla="*/ 3861858 h 4397375"/>
              <a:gd name="connsiteX30550" fmla="*/ 4530880 w 12191954"/>
              <a:gd name="connsiteY30550" fmla="*/ 3867679 h 4397375"/>
              <a:gd name="connsiteX30551" fmla="*/ 4518707 w 12191954"/>
              <a:gd name="connsiteY30551" fmla="*/ 3853392 h 4397375"/>
              <a:gd name="connsiteX30552" fmla="*/ 4501246 w 12191954"/>
              <a:gd name="connsiteY30552" fmla="*/ 3834342 h 4397375"/>
              <a:gd name="connsiteX30553" fmla="*/ 4491719 w 12191954"/>
              <a:gd name="connsiteY30553" fmla="*/ 3824288 h 4397375"/>
              <a:gd name="connsiteX30554" fmla="*/ 4481662 w 12191954"/>
              <a:gd name="connsiteY30554" fmla="*/ 3814763 h 4397375"/>
              <a:gd name="connsiteX30555" fmla="*/ 4473193 w 12191954"/>
              <a:gd name="connsiteY30555" fmla="*/ 3806825 h 4397375"/>
              <a:gd name="connsiteX30556" fmla="*/ 4463670 w 12191954"/>
              <a:gd name="connsiteY30556" fmla="*/ 3799417 h 4397375"/>
              <a:gd name="connsiteX30557" fmla="*/ 4466843 w 12191954"/>
              <a:gd name="connsiteY30557" fmla="*/ 3802592 h 4397375"/>
              <a:gd name="connsiteX30558" fmla="*/ 4469491 w 12191954"/>
              <a:gd name="connsiteY30558" fmla="*/ 3806825 h 4397375"/>
              <a:gd name="connsiteX30559" fmla="*/ 4470021 w 12191954"/>
              <a:gd name="connsiteY30559" fmla="*/ 3808413 h 4397375"/>
              <a:gd name="connsiteX30560" fmla="*/ 4470021 w 12191954"/>
              <a:gd name="connsiteY30560" fmla="*/ 3810000 h 4397375"/>
              <a:gd name="connsiteX30561" fmla="*/ 4470021 w 12191954"/>
              <a:gd name="connsiteY30561" fmla="*/ 3812117 h 4397375"/>
              <a:gd name="connsiteX30562" fmla="*/ 4468960 w 12191954"/>
              <a:gd name="connsiteY30562" fmla="*/ 3813704 h 4397375"/>
              <a:gd name="connsiteX30563" fmla="*/ 4467374 w 12191954"/>
              <a:gd name="connsiteY30563" fmla="*/ 3814763 h 4397375"/>
              <a:gd name="connsiteX30564" fmla="*/ 4465257 w 12191954"/>
              <a:gd name="connsiteY30564" fmla="*/ 3816350 h 4397375"/>
              <a:gd name="connsiteX30565" fmla="*/ 4463141 w 12191954"/>
              <a:gd name="connsiteY30565" fmla="*/ 3817408 h 4397375"/>
              <a:gd name="connsiteX30566" fmla="*/ 4459435 w 12191954"/>
              <a:gd name="connsiteY30566" fmla="*/ 3817938 h 4397375"/>
              <a:gd name="connsiteX30567" fmla="*/ 4455202 w 12191954"/>
              <a:gd name="connsiteY30567" fmla="*/ 3817938 h 4397375"/>
              <a:gd name="connsiteX30568" fmla="*/ 4450439 w 12191954"/>
              <a:gd name="connsiteY30568" fmla="*/ 3817938 h 4397375"/>
              <a:gd name="connsiteX30569" fmla="*/ 4445151 w 12191954"/>
              <a:gd name="connsiteY30569" fmla="*/ 3817408 h 4397375"/>
              <a:gd name="connsiteX30570" fmla="*/ 4438797 w 12191954"/>
              <a:gd name="connsiteY30570" fmla="*/ 3816350 h 4397375"/>
              <a:gd name="connsiteX30571" fmla="*/ 4437210 w 12191954"/>
              <a:gd name="connsiteY30571" fmla="*/ 3821642 h 4397375"/>
              <a:gd name="connsiteX30572" fmla="*/ 4436150 w 12191954"/>
              <a:gd name="connsiteY30572" fmla="*/ 3825346 h 4397375"/>
              <a:gd name="connsiteX30573" fmla="*/ 4435094 w 12191954"/>
              <a:gd name="connsiteY30573" fmla="*/ 3827463 h 4397375"/>
              <a:gd name="connsiteX30574" fmla="*/ 4432975 w 12191954"/>
              <a:gd name="connsiteY30574" fmla="*/ 3828521 h 4397375"/>
              <a:gd name="connsiteX30575" fmla="*/ 4431917 w 12191954"/>
              <a:gd name="connsiteY30575" fmla="*/ 3828521 h 4397375"/>
              <a:gd name="connsiteX30576" fmla="*/ 4429801 w 12191954"/>
              <a:gd name="connsiteY30576" fmla="*/ 3828521 h 4397375"/>
              <a:gd name="connsiteX30577" fmla="*/ 4425566 w 12191954"/>
              <a:gd name="connsiteY30577" fmla="*/ 3817938 h 4397375"/>
              <a:gd name="connsiteX30578" fmla="*/ 4421333 w 12191954"/>
              <a:gd name="connsiteY30578" fmla="*/ 3810000 h 4397375"/>
              <a:gd name="connsiteX30579" fmla="*/ 4416569 w 12191954"/>
              <a:gd name="connsiteY30579" fmla="*/ 3804179 h 4397375"/>
              <a:gd name="connsiteX30580" fmla="*/ 4411278 w 12191954"/>
              <a:gd name="connsiteY30580" fmla="*/ 3799417 h 4397375"/>
              <a:gd name="connsiteX30581" fmla="*/ 4406514 w 12191954"/>
              <a:gd name="connsiteY30581" fmla="*/ 3796771 h 4397375"/>
              <a:gd name="connsiteX30582" fmla="*/ 4401220 w 12191954"/>
              <a:gd name="connsiteY30582" fmla="*/ 3794654 h 4397375"/>
              <a:gd name="connsiteX30583" fmla="*/ 4395930 w 12191954"/>
              <a:gd name="connsiteY30583" fmla="*/ 3793596 h 4397375"/>
              <a:gd name="connsiteX30584" fmla="*/ 4390641 w 12191954"/>
              <a:gd name="connsiteY30584" fmla="*/ 3792538 h 4397375"/>
              <a:gd name="connsiteX30585" fmla="*/ 4385880 w 12191954"/>
              <a:gd name="connsiteY30585" fmla="*/ 3792008 h 4397375"/>
              <a:gd name="connsiteX30586" fmla="*/ 4380586 w 12191954"/>
              <a:gd name="connsiteY30586" fmla="*/ 3789892 h 4397375"/>
              <a:gd name="connsiteX30587" fmla="*/ 4375294 w 12191954"/>
              <a:gd name="connsiteY30587" fmla="*/ 3787775 h 4397375"/>
              <a:gd name="connsiteX30588" fmla="*/ 4370532 w 12191954"/>
              <a:gd name="connsiteY30588" fmla="*/ 3784071 h 4397375"/>
              <a:gd name="connsiteX30589" fmla="*/ 4365763 w 12191954"/>
              <a:gd name="connsiteY30589" fmla="*/ 3778779 h 4397375"/>
              <a:gd name="connsiteX30590" fmla="*/ 4361006 w 12191954"/>
              <a:gd name="connsiteY30590" fmla="*/ 3772429 h 4397375"/>
              <a:gd name="connsiteX30591" fmla="*/ 4356772 w 12191954"/>
              <a:gd name="connsiteY30591" fmla="*/ 3762904 h 4397375"/>
              <a:gd name="connsiteX30592" fmla="*/ 4352534 w 12191954"/>
              <a:gd name="connsiteY30592" fmla="*/ 3750733 h 4397375"/>
              <a:gd name="connsiteX30593" fmla="*/ 4354126 w 12191954"/>
              <a:gd name="connsiteY30593" fmla="*/ 3746500 h 4397375"/>
              <a:gd name="connsiteX30594" fmla="*/ 4356244 w 12191954"/>
              <a:gd name="connsiteY30594" fmla="*/ 3744383 h 4397375"/>
              <a:gd name="connsiteX30595" fmla="*/ 4357830 w 12191954"/>
              <a:gd name="connsiteY30595" fmla="*/ 3742796 h 4397375"/>
              <a:gd name="connsiteX30596" fmla="*/ 4359949 w 12191954"/>
              <a:gd name="connsiteY30596" fmla="*/ 3741738 h 4397375"/>
              <a:gd name="connsiteX30597" fmla="*/ 4361534 w 12191954"/>
              <a:gd name="connsiteY30597" fmla="*/ 3741738 h 4397375"/>
              <a:gd name="connsiteX30598" fmla="*/ 4363121 w 12191954"/>
              <a:gd name="connsiteY30598" fmla="*/ 3742796 h 4397375"/>
              <a:gd name="connsiteX30599" fmla="*/ 4365235 w 12191954"/>
              <a:gd name="connsiteY30599" fmla="*/ 3743854 h 4397375"/>
              <a:gd name="connsiteX30600" fmla="*/ 4366826 w 12191954"/>
              <a:gd name="connsiteY30600" fmla="*/ 3745442 h 4397375"/>
              <a:gd name="connsiteX30601" fmla="*/ 4370532 w 12191954"/>
              <a:gd name="connsiteY30601" fmla="*/ 3750204 h 4397375"/>
              <a:gd name="connsiteX30602" fmla="*/ 4373701 w 12191954"/>
              <a:gd name="connsiteY30602" fmla="*/ 3755496 h 4397375"/>
              <a:gd name="connsiteX30603" fmla="*/ 4377939 w 12191954"/>
              <a:gd name="connsiteY30603" fmla="*/ 3760258 h 4397375"/>
              <a:gd name="connsiteX30604" fmla="*/ 4380059 w 12191954"/>
              <a:gd name="connsiteY30604" fmla="*/ 3762375 h 4397375"/>
              <a:gd name="connsiteX30605" fmla="*/ 4382177 w 12191954"/>
              <a:gd name="connsiteY30605" fmla="*/ 3763963 h 4397375"/>
              <a:gd name="connsiteX30606" fmla="*/ 4381116 w 12191954"/>
              <a:gd name="connsiteY30606" fmla="*/ 3754967 h 4397375"/>
              <a:gd name="connsiteX30607" fmla="*/ 4379530 w 12191954"/>
              <a:gd name="connsiteY30607" fmla="*/ 3748088 h 4397375"/>
              <a:gd name="connsiteX30608" fmla="*/ 4376883 w 12191954"/>
              <a:gd name="connsiteY30608" fmla="*/ 3741738 h 4397375"/>
              <a:gd name="connsiteX30609" fmla="*/ 4373701 w 12191954"/>
              <a:gd name="connsiteY30609" fmla="*/ 3736446 h 4397375"/>
              <a:gd name="connsiteX30610" fmla="*/ 4371060 w 12191954"/>
              <a:gd name="connsiteY30610" fmla="*/ 3732742 h 4397375"/>
              <a:gd name="connsiteX30611" fmla="*/ 4367883 w 12191954"/>
              <a:gd name="connsiteY30611" fmla="*/ 3729567 h 4397375"/>
              <a:gd name="connsiteX30612" fmla="*/ 4364707 w 12191954"/>
              <a:gd name="connsiteY30612" fmla="*/ 3726921 h 4397375"/>
              <a:gd name="connsiteX30613" fmla="*/ 4361006 w 12191954"/>
              <a:gd name="connsiteY30613" fmla="*/ 3725863 h 4397375"/>
              <a:gd name="connsiteX30614" fmla="*/ 4356772 w 12191954"/>
              <a:gd name="connsiteY30614" fmla="*/ 3724804 h 4397375"/>
              <a:gd name="connsiteX30615" fmla="*/ 4353064 w 12191954"/>
              <a:gd name="connsiteY30615" fmla="*/ 3724804 h 4397375"/>
              <a:gd name="connsiteX30616" fmla="*/ 4348842 w 12191954"/>
              <a:gd name="connsiteY30616" fmla="*/ 3725333 h 4397375"/>
              <a:gd name="connsiteX30617" fmla="*/ 4345136 w 12191954"/>
              <a:gd name="connsiteY30617" fmla="*/ 3726392 h 4397375"/>
              <a:gd name="connsiteX30618" fmla="*/ 4337191 w 12191954"/>
              <a:gd name="connsiteY30618" fmla="*/ 3729038 h 4397375"/>
              <a:gd name="connsiteX30619" fmla="*/ 4330316 w 12191954"/>
              <a:gd name="connsiteY30619" fmla="*/ 3733271 h 4397375"/>
              <a:gd name="connsiteX30620" fmla="*/ 4327139 w 12191954"/>
              <a:gd name="connsiteY30620" fmla="*/ 3740679 h 4397375"/>
              <a:gd name="connsiteX30621" fmla="*/ 4323432 w 12191954"/>
              <a:gd name="connsiteY30621" fmla="*/ 3747558 h 4397375"/>
              <a:gd name="connsiteX30622" fmla="*/ 4319192 w 12191954"/>
              <a:gd name="connsiteY30622" fmla="*/ 3752321 h 4397375"/>
              <a:gd name="connsiteX30623" fmla="*/ 4314429 w 12191954"/>
              <a:gd name="connsiteY30623" fmla="*/ 3756025 h 4397375"/>
              <a:gd name="connsiteX30624" fmla="*/ 4309668 w 12191954"/>
              <a:gd name="connsiteY30624" fmla="*/ 3759200 h 4397375"/>
              <a:gd name="connsiteX30625" fmla="*/ 4304377 w 12191954"/>
              <a:gd name="connsiteY30625" fmla="*/ 3761317 h 4397375"/>
              <a:gd name="connsiteX30626" fmla="*/ 4293795 w 12191954"/>
              <a:gd name="connsiteY30626" fmla="*/ 3765550 h 4397375"/>
              <a:gd name="connsiteX30627" fmla="*/ 4295913 w 12191954"/>
              <a:gd name="connsiteY30627" fmla="*/ 3770313 h 4397375"/>
              <a:gd name="connsiteX30628" fmla="*/ 4296970 w 12191954"/>
              <a:gd name="connsiteY30628" fmla="*/ 3775604 h 4397375"/>
              <a:gd name="connsiteX30629" fmla="*/ 4298028 w 12191954"/>
              <a:gd name="connsiteY30629" fmla="*/ 3780896 h 4397375"/>
              <a:gd name="connsiteX30630" fmla="*/ 4298557 w 12191954"/>
              <a:gd name="connsiteY30630" fmla="*/ 3787246 h 4397375"/>
              <a:gd name="connsiteX30631" fmla="*/ 4298028 w 12191954"/>
              <a:gd name="connsiteY30631" fmla="*/ 3797829 h 4397375"/>
              <a:gd name="connsiteX30632" fmla="*/ 4296970 w 12191954"/>
              <a:gd name="connsiteY30632" fmla="*/ 3806825 h 4397375"/>
              <a:gd name="connsiteX30633" fmla="*/ 4296441 w 12191954"/>
              <a:gd name="connsiteY30633" fmla="*/ 3808942 h 4397375"/>
              <a:gd name="connsiteX30634" fmla="*/ 4295913 w 12191954"/>
              <a:gd name="connsiteY30634" fmla="*/ 3810529 h 4397375"/>
              <a:gd name="connsiteX30635" fmla="*/ 4294853 w 12191954"/>
              <a:gd name="connsiteY30635" fmla="*/ 3810529 h 4397375"/>
              <a:gd name="connsiteX30636" fmla="*/ 4294325 w 12191954"/>
              <a:gd name="connsiteY30636" fmla="*/ 3810000 h 4397375"/>
              <a:gd name="connsiteX30637" fmla="*/ 4293795 w 12191954"/>
              <a:gd name="connsiteY30637" fmla="*/ 3808413 h 4397375"/>
              <a:gd name="connsiteX30638" fmla="*/ 4293266 w 12191954"/>
              <a:gd name="connsiteY30638" fmla="*/ 3803650 h 4397375"/>
              <a:gd name="connsiteX30639" fmla="*/ 4292736 w 12191954"/>
              <a:gd name="connsiteY30639" fmla="*/ 3797300 h 4397375"/>
              <a:gd name="connsiteX30640" fmla="*/ 4292736 w 12191954"/>
              <a:gd name="connsiteY30640" fmla="*/ 3776133 h 4397375"/>
              <a:gd name="connsiteX30641" fmla="*/ 4288499 w 12191954"/>
              <a:gd name="connsiteY30641" fmla="*/ 3779308 h 4397375"/>
              <a:gd name="connsiteX30642" fmla="*/ 4283736 w 12191954"/>
              <a:gd name="connsiteY30642" fmla="*/ 3781954 h 4397375"/>
              <a:gd name="connsiteX30643" fmla="*/ 4278447 w 12191954"/>
              <a:gd name="connsiteY30643" fmla="*/ 3783013 h 4397375"/>
              <a:gd name="connsiteX30644" fmla="*/ 4273683 w 12191954"/>
              <a:gd name="connsiteY30644" fmla="*/ 3784071 h 4397375"/>
              <a:gd name="connsiteX30645" fmla="*/ 4271567 w 12191954"/>
              <a:gd name="connsiteY30645" fmla="*/ 3789363 h 4397375"/>
              <a:gd name="connsiteX30646" fmla="*/ 4268921 w 12191954"/>
              <a:gd name="connsiteY30646" fmla="*/ 3795713 h 4397375"/>
              <a:gd name="connsiteX30647" fmla="*/ 4267863 w 12191954"/>
              <a:gd name="connsiteY30647" fmla="*/ 3803650 h 4397375"/>
              <a:gd name="connsiteX30648" fmla="*/ 4267333 w 12191954"/>
              <a:gd name="connsiteY30648" fmla="*/ 3813175 h 4397375"/>
              <a:gd name="connsiteX30649" fmla="*/ 4263109 w 12191954"/>
              <a:gd name="connsiteY30649" fmla="*/ 3808942 h 4397375"/>
              <a:gd name="connsiteX30650" fmla="*/ 4259398 w 12191954"/>
              <a:gd name="connsiteY30650" fmla="*/ 3806296 h 4397375"/>
              <a:gd name="connsiteX30651" fmla="*/ 4255695 w 12191954"/>
              <a:gd name="connsiteY30651" fmla="*/ 3804179 h 4397375"/>
              <a:gd name="connsiteX30652" fmla="*/ 4252516 w 12191954"/>
              <a:gd name="connsiteY30652" fmla="*/ 3803121 h 4397375"/>
              <a:gd name="connsiteX30653" fmla="*/ 4249343 w 12191954"/>
              <a:gd name="connsiteY30653" fmla="*/ 3803121 h 4397375"/>
              <a:gd name="connsiteX30654" fmla="*/ 4245639 w 12191954"/>
              <a:gd name="connsiteY30654" fmla="*/ 3803121 h 4397375"/>
              <a:gd name="connsiteX30655" fmla="*/ 4242992 w 12191954"/>
              <a:gd name="connsiteY30655" fmla="*/ 3804179 h 4397375"/>
              <a:gd name="connsiteX30656" fmla="*/ 4239284 w 12191954"/>
              <a:gd name="connsiteY30656" fmla="*/ 3805238 h 4397375"/>
              <a:gd name="connsiteX30657" fmla="*/ 4232930 w 12191954"/>
              <a:gd name="connsiteY30657" fmla="*/ 3808413 h 4397375"/>
              <a:gd name="connsiteX30658" fmla="*/ 4224998 w 12191954"/>
              <a:gd name="connsiteY30658" fmla="*/ 3811588 h 4397375"/>
              <a:gd name="connsiteX30659" fmla="*/ 4221296 w 12191954"/>
              <a:gd name="connsiteY30659" fmla="*/ 3812646 h 4397375"/>
              <a:gd name="connsiteX30660" fmla="*/ 4216535 w 12191954"/>
              <a:gd name="connsiteY30660" fmla="*/ 3813175 h 4397375"/>
              <a:gd name="connsiteX30661" fmla="*/ 4212296 w 12191954"/>
              <a:gd name="connsiteY30661" fmla="*/ 3813175 h 4397375"/>
              <a:gd name="connsiteX30662" fmla="*/ 4207528 w 12191954"/>
              <a:gd name="connsiteY30662" fmla="*/ 3812646 h 4397375"/>
              <a:gd name="connsiteX30663" fmla="*/ 4208588 w 12191954"/>
              <a:gd name="connsiteY30663" fmla="*/ 3816350 h 4397375"/>
              <a:gd name="connsiteX30664" fmla="*/ 4209647 w 12191954"/>
              <a:gd name="connsiteY30664" fmla="*/ 3818996 h 4397375"/>
              <a:gd name="connsiteX30665" fmla="*/ 4211237 w 12191954"/>
              <a:gd name="connsiteY30665" fmla="*/ 3821642 h 4397375"/>
              <a:gd name="connsiteX30666" fmla="*/ 4213357 w 12191954"/>
              <a:gd name="connsiteY30666" fmla="*/ 3823229 h 4397375"/>
              <a:gd name="connsiteX30667" fmla="*/ 4217593 w 12191954"/>
              <a:gd name="connsiteY30667" fmla="*/ 3826404 h 4397375"/>
              <a:gd name="connsiteX30668" fmla="*/ 4222353 w 12191954"/>
              <a:gd name="connsiteY30668" fmla="*/ 3828521 h 4397375"/>
              <a:gd name="connsiteX30669" fmla="*/ 4233464 w 12191954"/>
              <a:gd name="connsiteY30669" fmla="*/ 3827992 h 4397375"/>
              <a:gd name="connsiteX30670" fmla="*/ 4232930 w 12191954"/>
              <a:gd name="connsiteY30670" fmla="*/ 3832225 h 4397375"/>
              <a:gd name="connsiteX30671" fmla="*/ 4238225 w 12191954"/>
              <a:gd name="connsiteY30671" fmla="*/ 3834871 h 4397375"/>
              <a:gd name="connsiteX30672" fmla="*/ 4240345 w 12191954"/>
              <a:gd name="connsiteY30672" fmla="*/ 3836458 h 4397375"/>
              <a:gd name="connsiteX30673" fmla="*/ 4242992 w 12191954"/>
              <a:gd name="connsiteY30673" fmla="*/ 3838575 h 4397375"/>
              <a:gd name="connsiteX30674" fmla="*/ 4239813 w 12191954"/>
              <a:gd name="connsiteY30674" fmla="*/ 3852333 h 4397375"/>
              <a:gd name="connsiteX30675" fmla="*/ 4237169 w 12191954"/>
              <a:gd name="connsiteY30675" fmla="*/ 3864504 h 4397375"/>
              <a:gd name="connsiteX30676" fmla="*/ 4233464 w 12191954"/>
              <a:gd name="connsiteY30676" fmla="*/ 3876675 h 4397375"/>
              <a:gd name="connsiteX30677" fmla="*/ 4230813 w 12191954"/>
              <a:gd name="connsiteY30677" fmla="*/ 3890433 h 4397375"/>
              <a:gd name="connsiteX30678" fmla="*/ 4222882 w 12191954"/>
              <a:gd name="connsiteY30678" fmla="*/ 3882496 h 4397375"/>
              <a:gd name="connsiteX30679" fmla="*/ 4213886 w 12191954"/>
              <a:gd name="connsiteY30679" fmla="*/ 3875088 h 4397375"/>
              <a:gd name="connsiteX30680" fmla="*/ 4209647 w 12191954"/>
              <a:gd name="connsiteY30680" fmla="*/ 3871913 h 4397375"/>
              <a:gd name="connsiteX30681" fmla="*/ 4204886 w 12191954"/>
              <a:gd name="connsiteY30681" fmla="*/ 3868738 h 4397375"/>
              <a:gd name="connsiteX30682" fmla="*/ 4200127 w 12191954"/>
              <a:gd name="connsiteY30682" fmla="*/ 3866092 h 4397375"/>
              <a:gd name="connsiteX30683" fmla="*/ 4195363 w 12191954"/>
              <a:gd name="connsiteY30683" fmla="*/ 3863975 h 4397375"/>
              <a:gd name="connsiteX30684" fmla="*/ 4196422 w 12191954"/>
              <a:gd name="connsiteY30684" fmla="*/ 3860800 h 4397375"/>
              <a:gd name="connsiteX30685" fmla="*/ 4198009 w 12191954"/>
              <a:gd name="connsiteY30685" fmla="*/ 3857096 h 4397375"/>
              <a:gd name="connsiteX30686" fmla="*/ 4187999 w 12191954"/>
              <a:gd name="connsiteY30686" fmla="*/ 3855508 h 4397375"/>
              <a:gd name="connsiteX30687" fmla="*/ 4189057 w 12191954"/>
              <a:gd name="connsiteY30687" fmla="*/ 3864504 h 4397375"/>
              <a:gd name="connsiteX30688" fmla="*/ 4189587 w 12191954"/>
              <a:gd name="connsiteY30688" fmla="*/ 3870854 h 4397375"/>
              <a:gd name="connsiteX30689" fmla="*/ 4189057 w 12191954"/>
              <a:gd name="connsiteY30689" fmla="*/ 3877204 h 4397375"/>
              <a:gd name="connsiteX30690" fmla="*/ 4184294 w 12191954"/>
              <a:gd name="connsiteY30690" fmla="*/ 3878792 h 4397375"/>
              <a:gd name="connsiteX30691" fmla="*/ 4179531 w 12191954"/>
              <a:gd name="connsiteY30691" fmla="*/ 3881967 h 4397375"/>
              <a:gd name="connsiteX30692" fmla="*/ 4174767 w 12191954"/>
              <a:gd name="connsiteY30692" fmla="*/ 3885671 h 4397375"/>
              <a:gd name="connsiteX30693" fmla="*/ 4170005 w 12191954"/>
              <a:gd name="connsiteY30693" fmla="*/ 3887788 h 4397375"/>
              <a:gd name="connsiteX30694" fmla="*/ 4168418 w 12191954"/>
              <a:gd name="connsiteY30694" fmla="*/ 3888317 h 4397375"/>
              <a:gd name="connsiteX30695" fmla="*/ 4165771 w 12191954"/>
              <a:gd name="connsiteY30695" fmla="*/ 3888846 h 4397375"/>
              <a:gd name="connsiteX30696" fmla="*/ 4164183 w 12191954"/>
              <a:gd name="connsiteY30696" fmla="*/ 3888846 h 4397375"/>
              <a:gd name="connsiteX30697" fmla="*/ 4161538 w 12191954"/>
              <a:gd name="connsiteY30697" fmla="*/ 3887788 h 4397375"/>
              <a:gd name="connsiteX30698" fmla="*/ 4159950 w 12191954"/>
              <a:gd name="connsiteY30698" fmla="*/ 3886729 h 4397375"/>
              <a:gd name="connsiteX30699" fmla="*/ 4157304 w 12191954"/>
              <a:gd name="connsiteY30699" fmla="*/ 3884083 h 4397375"/>
              <a:gd name="connsiteX30700" fmla="*/ 4155716 w 12191954"/>
              <a:gd name="connsiteY30700" fmla="*/ 3880908 h 4397375"/>
              <a:gd name="connsiteX30701" fmla="*/ 4153599 w 12191954"/>
              <a:gd name="connsiteY30701" fmla="*/ 3876675 h 4397375"/>
              <a:gd name="connsiteX30702" fmla="*/ 4154657 w 12191954"/>
              <a:gd name="connsiteY30702" fmla="*/ 3871383 h 4397375"/>
              <a:gd name="connsiteX30703" fmla="*/ 4155187 w 12191954"/>
              <a:gd name="connsiteY30703" fmla="*/ 3869267 h 4397375"/>
              <a:gd name="connsiteX30704" fmla="*/ 4156246 w 12191954"/>
              <a:gd name="connsiteY30704" fmla="*/ 3868208 h 4397375"/>
              <a:gd name="connsiteX30705" fmla="*/ 4158891 w 12191954"/>
              <a:gd name="connsiteY30705" fmla="*/ 3866092 h 4397375"/>
              <a:gd name="connsiteX30706" fmla="*/ 4161538 w 12191954"/>
              <a:gd name="connsiteY30706" fmla="*/ 3864504 h 4397375"/>
              <a:gd name="connsiteX30707" fmla="*/ 4164183 w 12191954"/>
              <a:gd name="connsiteY30707" fmla="*/ 3863446 h 4397375"/>
              <a:gd name="connsiteX30708" fmla="*/ 4166830 w 12191954"/>
              <a:gd name="connsiteY30708" fmla="*/ 3861858 h 4397375"/>
              <a:gd name="connsiteX30709" fmla="*/ 4168946 w 12191954"/>
              <a:gd name="connsiteY30709" fmla="*/ 3859213 h 4397375"/>
              <a:gd name="connsiteX30710" fmla="*/ 4170005 w 12191954"/>
              <a:gd name="connsiteY30710" fmla="*/ 3857096 h 4397375"/>
              <a:gd name="connsiteX30711" fmla="*/ 4170535 w 12191954"/>
              <a:gd name="connsiteY30711" fmla="*/ 3854450 h 4397375"/>
              <a:gd name="connsiteX30712" fmla="*/ 4154128 w 12191954"/>
              <a:gd name="connsiteY30712" fmla="*/ 3856038 h 4397375"/>
              <a:gd name="connsiteX30713" fmla="*/ 4137194 w 12191954"/>
              <a:gd name="connsiteY30713" fmla="*/ 3858154 h 4397375"/>
              <a:gd name="connsiteX30714" fmla="*/ 4121317 w 12191954"/>
              <a:gd name="connsiteY30714" fmla="*/ 3861329 h 4397375"/>
              <a:gd name="connsiteX30715" fmla="*/ 4104911 w 12191954"/>
              <a:gd name="connsiteY30715" fmla="*/ 3865563 h 4397375"/>
              <a:gd name="connsiteX30716" fmla="*/ 4092210 w 12191954"/>
              <a:gd name="connsiteY30716" fmla="*/ 3875617 h 4397375"/>
              <a:gd name="connsiteX30717" fmla="*/ 4078451 w 12191954"/>
              <a:gd name="connsiteY30717" fmla="*/ 3885671 h 4397375"/>
              <a:gd name="connsiteX30718" fmla="*/ 4071571 w 12191954"/>
              <a:gd name="connsiteY30718" fmla="*/ 3890433 h 4397375"/>
              <a:gd name="connsiteX30719" fmla="*/ 4065220 w 12191954"/>
              <a:gd name="connsiteY30719" fmla="*/ 3894667 h 4397375"/>
              <a:gd name="connsiteX30720" fmla="*/ 4057282 w 12191954"/>
              <a:gd name="connsiteY30720" fmla="*/ 3898371 h 4397375"/>
              <a:gd name="connsiteX30721" fmla="*/ 4050401 w 12191954"/>
              <a:gd name="connsiteY30721" fmla="*/ 3902075 h 4397375"/>
              <a:gd name="connsiteX30722" fmla="*/ 4042464 w 12191954"/>
              <a:gd name="connsiteY30722" fmla="*/ 3905250 h 4397375"/>
              <a:gd name="connsiteX30723" fmla="*/ 4035584 w 12191954"/>
              <a:gd name="connsiteY30723" fmla="*/ 3907367 h 4397375"/>
              <a:gd name="connsiteX30724" fmla="*/ 4027116 w 12191954"/>
              <a:gd name="connsiteY30724" fmla="*/ 3908425 h 4397375"/>
              <a:gd name="connsiteX30725" fmla="*/ 4019178 w 12191954"/>
              <a:gd name="connsiteY30725" fmla="*/ 3910013 h 4397375"/>
              <a:gd name="connsiteX30726" fmla="*/ 4011769 w 12191954"/>
              <a:gd name="connsiteY30726" fmla="*/ 3909483 h 4397375"/>
              <a:gd name="connsiteX30727" fmla="*/ 4003302 w 12191954"/>
              <a:gd name="connsiteY30727" fmla="*/ 3907896 h 4397375"/>
              <a:gd name="connsiteX30728" fmla="*/ 3994834 w 12191954"/>
              <a:gd name="connsiteY30728" fmla="*/ 3905250 h 4397375"/>
              <a:gd name="connsiteX30729" fmla="*/ 3986366 w 12191954"/>
              <a:gd name="connsiteY30729" fmla="*/ 3901546 h 4397375"/>
              <a:gd name="connsiteX30730" fmla="*/ 3988483 w 12191954"/>
              <a:gd name="connsiteY30730" fmla="*/ 3894667 h 4397375"/>
              <a:gd name="connsiteX30731" fmla="*/ 3989542 w 12191954"/>
              <a:gd name="connsiteY30731" fmla="*/ 3887258 h 4397375"/>
              <a:gd name="connsiteX30732" fmla="*/ 3991130 w 12191954"/>
              <a:gd name="connsiteY30732" fmla="*/ 3878263 h 4397375"/>
              <a:gd name="connsiteX30733" fmla="*/ 3992188 w 12191954"/>
              <a:gd name="connsiteY30733" fmla="*/ 3868738 h 4397375"/>
              <a:gd name="connsiteX30734" fmla="*/ 3989012 w 12191954"/>
              <a:gd name="connsiteY30734" fmla="*/ 3867150 h 4397375"/>
              <a:gd name="connsiteX30735" fmla="*/ 3983721 w 12191954"/>
              <a:gd name="connsiteY30735" fmla="*/ 3874029 h 4397375"/>
              <a:gd name="connsiteX30736" fmla="*/ 3978957 w 12191954"/>
              <a:gd name="connsiteY30736" fmla="*/ 3881967 h 4397375"/>
              <a:gd name="connsiteX30737" fmla="*/ 3974197 w 12191954"/>
              <a:gd name="connsiteY30737" fmla="*/ 3889904 h 4397375"/>
              <a:gd name="connsiteX30738" fmla="*/ 3969961 w 12191954"/>
              <a:gd name="connsiteY30738" fmla="*/ 3897842 h 4397375"/>
              <a:gd name="connsiteX30739" fmla="*/ 3964671 w 12191954"/>
              <a:gd name="connsiteY30739" fmla="*/ 3905250 h 4397375"/>
              <a:gd name="connsiteX30740" fmla="*/ 3962551 w 12191954"/>
              <a:gd name="connsiteY30740" fmla="*/ 3907896 h 4397375"/>
              <a:gd name="connsiteX30741" fmla="*/ 3959379 w 12191954"/>
              <a:gd name="connsiteY30741" fmla="*/ 3910542 h 4397375"/>
              <a:gd name="connsiteX30742" fmla="*/ 3955673 w 12191954"/>
              <a:gd name="connsiteY30742" fmla="*/ 3912129 h 4397375"/>
              <a:gd name="connsiteX30743" fmla="*/ 3952503 w 12191954"/>
              <a:gd name="connsiteY30743" fmla="*/ 3913188 h 4397375"/>
              <a:gd name="connsiteX30744" fmla="*/ 3948795 w 12191954"/>
              <a:gd name="connsiteY30744" fmla="*/ 3914246 h 4397375"/>
              <a:gd name="connsiteX30745" fmla="*/ 3944561 w 12191954"/>
              <a:gd name="connsiteY30745" fmla="*/ 3914246 h 4397375"/>
              <a:gd name="connsiteX30746" fmla="*/ 3944561 w 12191954"/>
              <a:gd name="connsiteY30746" fmla="*/ 3906838 h 4397375"/>
              <a:gd name="connsiteX30747" fmla="*/ 3944561 w 12191954"/>
              <a:gd name="connsiteY30747" fmla="*/ 3900488 h 4397375"/>
              <a:gd name="connsiteX30748" fmla="*/ 3944561 w 12191954"/>
              <a:gd name="connsiteY30748" fmla="*/ 3895196 h 4397375"/>
              <a:gd name="connsiteX30749" fmla="*/ 3944033 w 12191954"/>
              <a:gd name="connsiteY30749" fmla="*/ 3890433 h 4397375"/>
              <a:gd name="connsiteX30750" fmla="*/ 3942975 w 12191954"/>
              <a:gd name="connsiteY30750" fmla="*/ 3886729 h 4397375"/>
              <a:gd name="connsiteX30751" fmla="*/ 3940854 w 12191954"/>
              <a:gd name="connsiteY30751" fmla="*/ 3883025 h 4397375"/>
              <a:gd name="connsiteX30752" fmla="*/ 3939268 w 12191954"/>
              <a:gd name="connsiteY30752" fmla="*/ 3880908 h 4397375"/>
              <a:gd name="connsiteX30753" fmla="*/ 3937682 w 12191954"/>
              <a:gd name="connsiteY30753" fmla="*/ 3878792 h 4397375"/>
              <a:gd name="connsiteX30754" fmla="*/ 3931333 w 12191954"/>
              <a:gd name="connsiteY30754" fmla="*/ 3878263 h 4397375"/>
              <a:gd name="connsiteX30755" fmla="*/ 3928688 w 12191954"/>
              <a:gd name="connsiteY30755" fmla="*/ 3891492 h 4397375"/>
              <a:gd name="connsiteX30756" fmla="*/ 3925514 w 12191954"/>
              <a:gd name="connsiteY30756" fmla="*/ 3903663 h 4397375"/>
              <a:gd name="connsiteX30757" fmla="*/ 3920220 w 12191954"/>
              <a:gd name="connsiteY30757" fmla="*/ 3939646 h 4397375"/>
              <a:gd name="connsiteX30758" fmla="*/ 3919162 w 12191954"/>
              <a:gd name="connsiteY30758" fmla="*/ 3939117 h 4397375"/>
              <a:gd name="connsiteX30759" fmla="*/ 3918632 w 12191954"/>
              <a:gd name="connsiteY30759" fmla="*/ 3937529 h 4397375"/>
              <a:gd name="connsiteX30760" fmla="*/ 3916517 w 12191954"/>
              <a:gd name="connsiteY30760" fmla="*/ 3934883 h 4397375"/>
              <a:gd name="connsiteX30761" fmla="*/ 3915987 w 12191954"/>
              <a:gd name="connsiteY30761" fmla="*/ 3930650 h 4397375"/>
              <a:gd name="connsiteX30762" fmla="*/ 3915458 w 12191954"/>
              <a:gd name="connsiteY30762" fmla="*/ 3925358 h 4397375"/>
              <a:gd name="connsiteX30763" fmla="*/ 3914928 w 12191954"/>
              <a:gd name="connsiteY30763" fmla="*/ 3912658 h 4397375"/>
              <a:gd name="connsiteX30764" fmla="*/ 3914928 w 12191954"/>
              <a:gd name="connsiteY30764" fmla="*/ 3901017 h 4397375"/>
              <a:gd name="connsiteX30765" fmla="*/ 3909107 w 12191954"/>
              <a:gd name="connsiteY30765" fmla="*/ 3909483 h 4397375"/>
              <a:gd name="connsiteX30766" fmla="*/ 3903284 w 12191954"/>
              <a:gd name="connsiteY30766" fmla="*/ 3915833 h 4397375"/>
              <a:gd name="connsiteX30767" fmla="*/ 3896934 w 12191954"/>
              <a:gd name="connsiteY30767" fmla="*/ 3921125 h 4397375"/>
              <a:gd name="connsiteX30768" fmla="*/ 3891111 w 12191954"/>
              <a:gd name="connsiteY30768" fmla="*/ 3925358 h 4397375"/>
              <a:gd name="connsiteX30769" fmla="*/ 3884761 w 12191954"/>
              <a:gd name="connsiteY30769" fmla="*/ 3928004 h 4397375"/>
              <a:gd name="connsiteX30770" fmla="*/ 3878940 w 12191954"/>
              <a:gd name="connsiteY30770" fmla="*/ 3930121 h 4397375"/>
              <a:gd name="connsiteX30771" fmla="*/ 3872059 w 12191954"/>
              <a:gd name="connsiteY30771" fmla="*/ 3930650 h 4397375"/>
              <a:gd name="connsiteX30772" fmla="*/ 3866238 w 12191954"/>
              <a:gd name="connsiteY30772" fmla="*/ 3931179 h 4397375"/>
              <a:gd name="connsiteX30773" fmla="*/ 3859887 w 12191954"/>
              <a:gd name="connsiteY30773" fmla="*/ 3930650 h 4397375"/>
              <a:gd name="connsiteX30774" fmla="*/ 3854065 w 12191954"/>
              <a:gd name="connsiteY30774" fmla="*/ 3929063 h 4397375"/>
              <a:gd name="connsiteX30775" fmla="*/ 3847185 w 12191954"/>
              <a:gd name="connsiteY30775" fmla="*/ 3926946 h 4397375"/>
              <a:gd name="connsiteX30776" fmla="*/ 3841363 w 12191954"/>
              <a:gd name="connsiteY30776" fmla="*/ 3924829 h 4397375"/>
              <a:gd name="connsiteX30777" fmla="*/ 3830249 w 12191954"/>
              <a:gd name="connsiteY30777" fmla="*/ 3919538 h 4397375"/>
              <a:gd name="connsiteX30778" fmla="*/ 3819663 w 12191954"/>
              <a:gd name="connsiteY30778" fmla="*/ 3913188 h 4397375"/>
              <a:gd name="connsiteX30779" fmla="*/ 3813314 w 12191954"/>
              <a:gd name="connsiteY30779" fmla="*/ 3910542 h 4397375"/>
              <a:gd name="connsiteX30780" fmla="*/ 3809079 w 12191954"/>
              <a:gd name="connsiteY30780" fmla="*/ 3908425 h 4397375"/>
              <a:gd name="connsiteX30781" fmla="*/ 3803257 w 12191954"/>
              <a:gd name="connsiteY30781" fmla="*/ 3907367 h 4397375"/>
              <a:gd name="connsiteX30782" fmla="*/ 3798495 w 12191954"/>
              <a:gd name="connsiteY30782" fmla="*/ 3907367 h 4397375"/>
              <a:gd name="connsiteX30783" fmla="*/ 3793203 w 12191954"/>
              <a:gd name="connsiteY30783" fmla="*/ 3907896 h 4397375"/>
              <a:gd name="connsiteX30784" fmla="*/ 3788442 w 12191954"/>
              <a:gd name="connsiteY30784" fmla="*/ 3908425 h 4397375"/>
              <a:gd name="connsiteX30785" fmla="*/ 3779447 w 12191954"/>
              <a:gd name="connsiteY30785" fmla="*/ 3912129 h 4397375"/>
              <a:gd name="connsiteX30786" fmla="*/ 3768864 w 12191954"/>
              <a:gd name="connsiteY30786" fmla="*/ 3916363 h 4397375"/>
              <a:gd name="connsiteX30787" fmla="*/ 3758810 w 12191954"/>
              <a:gd name="connsiteY30787" fmla="*/ 3920596 h 4397375"/>
              <a:gd name="connsiteX30788" fmla="*/ 3753519 w 12191954"/>
              <a:gd name="connsiteY30788" fmla="*/ 3922183 h 4397375"/>
              <a:gd name="connsiteX30789" fmla="*/ 3747699 w 12191954"/>
              <a:gd name="connsiteY30789" fmla="*/ 3924300 h 4397375"/>
              <a:gd name="connsiteX30790" fmla="*/ 3741877 w 12191954"/>
              <a:gd name="connsiteY30790" fmla="*/ 3924829 h 4397375"/>
              <a:gd name="connsiteX30791" fmla="*/ 3736057 w 12191954"/>
              <a:gd name="connsiteY30791" fmla="*/ 3925358 h 4397375"/>
              <a:gd name="connsiteX30792" fmla="*/ 3722299 w 12191954"/>
              <a:gd name="connsiteY30792" fmla="*/ 3925888 h 4397375"/>
              <a:gd name="connsiteX30793" fmla="*/ 3708014 w 12191954"/>
              <a:gd name="connsiteY30793" fmla="*/ 3925888 h 4397375"/>
              <a:gd name="connsiteX30794" fmla="*/ 3701136 w 12191954"/>
              <a:gd name="connsiteY30794" fmla="*/ 3925358 h 4397375"/>
              <a:gd name="connsiteX30795" fmla="*/ 3693728 w 12191954"/>
              <a:gd name="connsiteY30795" fmla="*/ 3924300 h 4397375"/>
              <a:gd name="connsiteX30796" fmla="*/ 3686321 w 12191954"/>
              <a:gd name="connsiteY30796" fmla="*/ 3922713 h 4397375"/>
              <a:gd name="connsiteX30797" fmla="*/ 3678913 w 12191954"/>
              <a:gd name="connsiteY30797" fmla="*/ 3921125 h 4397375"/>
              <a:gd name="connsiteX30798" fmla="*/ 3672035 w 12191954"/>
              <a:gd name="connsiteY30798" fmla="*/ 3917950 h 4397375"/>
              <a:gd name="connsiteX30799" fmla="*/ 3664626 w 12191954"/>
              <a:gd name="connsiteY30799" fmla="*/ 3915304 h 4397375"/>
              <a:gd name="connsiteX30800" fmla="*/ 3658276 w 12191954"/>
              <a:gd name="connsiteY30800" fmla="*/ 3910542 h 4397375"/>
              <a:gd name="connsiteX30801" fmla="*/ 3650868 w 12191954"/>
              <a:gd name="connsiteY30801" fmla="*/ 3905250 h 4397375"/>
              <a:gd name="connsiteX30802" fmla="*/ 3645050 w 12191954"/>
              <a:gd name="connsiteY30802" fmla="*/ 3898900 h 4397375"/>
              <a:gd name="connsiteX30803" fmla="*/ 3639228 w 12191954"/>
              <a:gd name="connsiteY30803" fmla="*/ 3891492 h 4397375"/>
              <a:gd name="connsiteX30804" fmla="*/ 3633408 w 12191954"/>
              <a:gd name="connsiteY30804" fmla="*/ 3883025 h 4397375"/>
              <a:gd name="connsiteX30805" fmla="*/ 3628647 w 12191954"/>
              <a:gd name="connsiteY30805" fmla="*/ 3872971 h 4397375"/>
              <a:gd name="connsiteX30806" fmla="*/ 3638170 w 12191954"/>
              <a:gd name="connsiteY30806" fmla="*/ 3877733 h 4397375"/>
              <a:gd name="connsiteX30807" fmla="*/ 3647167 w 12191954"/>
              <a:gd name="connsiteY30807" fmla="*/ 3883025 h 4397375"/>
              <a:gd name="connsiteX30808" fmla="*/ 3655631 w 12191954"/>
              <a:gd name="connsiteY30808" fmla="*/ 3887258 h 4397375"/>
              <a:gd name="connsiteX30809" fmla="*/ 3664098 w 12191954"/>
              <a:gd name="connsiteY30809" fmla="*/ 3890963 h 4397375"/>
              <a:gd name="connsiteX30810" fmla="*/ 3668860 w 12191954"/>
              <a:gd name="connsiteY30810" fmla="*/ 3892021 h 4397375"/>
              <a:gd name="connsiteX30811" fmla="*/ 3673093 w 12191954"/>
              <a:gd name="connsiteY30811" fmla="*/ 3893079 h 4397375"/>
              <a:gd name="connsiteX30812" fmla="*/ 3677324 w 12191954"/>
              <a:gd name="connsiteY30812" fmla="*/ 3893079 h 4397375"/>
              <a:gd name="connsiteX30813" fmla="*/ 3681558 w 12191954"/>
              <a:gd name="connsiteY30813" fmla="*/ 3893079 h 4397375"/>
              <a:gd name="connsiteX30814" fmla="*/ 3686321 w 12191954"/>
              <a:gd name="connsiteY30814" fmla="*/ 3892550 h 4397375"/>
              <a:gd name="connsiteX30815" fmla="*/ 3690024 w 12191954"/>
              <a:gd name="connsiteY30815" fmla="*/ 3891492 h 4397375"/>
              <a:gd name="connsiteX30816" fmla="*/ 3694786 w 12191954"/>
              <a:gd name="connsiteY30816" fmla="*/ 3888846 h 4397375"/>
              <a:gd name="connsiteX30817" fmla="*/ 3699547 w 12191954"/>
              <a:gd name="connsiteY30817" fmla="*/ 3886729 h 4397375"/>
              <a:gd name="connsiteX30818" fmla="*/ 3700078 w 12191954"/>
              <a:gd name="connsiteY30818" fmla="*/ 3879321 h 4397375"/>
              <a:gd name="connsiteX30819" fmla="*/ 3700078 w 12191954"/>
              <a:gd name="connsiteY30819" fmla="*/ 3872971 h 4397375"/>
              <a:gd name="connsiteX30820" fmla="*/ 3699547 w 12191954"/>
              <a:gd name="connsiteY30820" fmla="*/ 3867679 h 4397375"/>
              <a:gd name="connsiteX30821" fmla="*/ 3699019 w 12191954"/>
              <a:gd name="connsiteY30821" fmla="*/ 3862917 h 4397375"/>
              <a:gd name="connsiteX30822" fmla="*/ 3697961 w 12191954"/>
              <a:gd name="connsiteY30822" fmla="*/ 3859213 h 4397375"/>
              <a:gd name="connsiteX30823" fmla="*/ 3696373 w 12191954"/>
              <a:gd name="connsiteY30823" fmla="*/ 3856038 h 4397375"/>
              <a:gd name="connsiteX30824" fmla="*/ 3694258 w 12191954"/>
              <a:gd name="connsiteY30824" fmla="*/ 3852863 h 4397375"/>
              <a:gd name="connsiteX30825" fmla="*/ 3692671 w 12191954"/>
              <a:gd name="connsiteY30825" fmla="*/ 3851275 h 4397375"/>
              <a:gd name="connsiteX30826" fmla="*/ 3690024 w 12191954"/>
              <a:gd name="connsiteY30826" fmla="*/ 3849158 h 4397375"/>
              <a:gd name="connsiteX30827" fmla="*/ 3687908 w 12191954"/>
              <a:gd name="connsiteY30827" fmla="*/ 3848100 h 4397375"/>
              <a:gd name="connsiteX30828" fmla="*/ 3685263 w 12191954"/>
              <a:gd name="connsiteY30828" fmla="*/ 3847571 h 4397375"/>
              <a:gd name="connsiteX30829" fmla="*/ 3682616 w 12191954"/>
              <a:gd name="connsiteY30829" fmla="*/ 3847042 h 4397375"/>
              <a:gd name="connsiteX30830" fmla="*/ 3676796 w 12191954"/>
              <a:gd name="connsiteY30830" fmla="*/ 3847042 h 4397375"/>
              <a:gd name="connsiteX30831" fmla="*/ 3669918 w 12191954"/>
              <a:gd name="connsiteY30831" fmla="*/ 3847571 h 4397375"/>
              <a:gd name="connsiteX30832" fmla="*/ 3673621 w 12191954"/>
              <a:gd name="connsiteY30832" fmla="*/ 3860271 h 4397375"/>
              <a:gd name="connsiteX30833" fmla="*/ 3674681 w 12191954"/>
              <a:gd name="connsiteY30833" fmla="*/ 3867150 h 4397375"/>
              <a:gd name="connsiteX30834" fmla="*/ 3674681 w 12191954"/>
              <a:gd name="connsiteY30834" fmla="*/ 3868208 h 4397375"/>
              <a:gd name="connsiteX30835" fmla="*/ 3674151 w 12191954"/>
              <a:gd name="connsiteY30835" fmla="*/ 3868738 h 4397375"/>
              <a:gd name="connsiteX30836" fmla="*/ 3673621 w 12191954"/>
              <a:gd name="connsiteY30836" fmla="*/ 3868738 h 4397375"/>
              <a:gd name="connsiteX30837" fmla="*/ 3672563 w 12191954"/>
              <a:gd name="connsiteY30837" fmla="*/ 3867679 h 4397375"/>
              <a:gd name="connsiteX30838" fmla="*/ 3668860 w 12191954"/>
              <a:gd name="connsiteY30838" fmla="*/ 3864504 h 4397375"/>
              <a:gd name="connsiteX30839" fmla="*/ 3664626 w 12191954"/>
              <a:gd name="connsiteY30839" fmla="*/ 3861858 h 4397375"/>
              <a:gd name="connsiteX30840" fmla="*/ 3661982 w 12191954"/>
              <a:gd name="connsiteY30840" fmla="*/ 3860800 h 4397375"/>
              <a:gd name="connsiteX30841" fmla="*/ 3658806 w 12191954"/>
              <a:gd name="connsiteY30841" fmla="*/ 3860271 h 4397375"/>
              <a:gd name="connsiteX30842" fmla="*/ 3655631 w 12191954"/>
              <a:gd name="connsiteY30842" fmla="*/ 3859213 h 4397375"/>
              <a:gd name="connsiteX30843" fmla="*/ 3652456 w 12191954"/>
              <a:gd name="connsiteY30843" fmla="*/ 3860800 h 4397375"/>
              <a:gd name="connsiteX30844" fmla="*/ 3654573 w 12191954"/>
              <a:gd name="connsiteY30844" fmla="*/ 3855508 h 4397375"/>
              <a:gd name="connsiteX30845" fmla="*/ 3656690 w 12191954"/>
              <a:gd name="connsiteY30845" fmla="*/ 3851275 h 4397375"/>
              <a:gd name="connsiteX30846" fmla="*/ 3657218 w 12191954"/>
              <a:gd name="connsiteY30846" fmla="*/ 3847571 h 4397375"/>
              <a:gd name="connsiteX30847" fmla="*/ 3656690 w 12191954"/>
              <a:gd name="connsiteY30847" fmla="*/ 3843867 h 4397375"/>
              <a:gd name="connsiteX30848" fmla="*/ 3655101 w 12191954"/>
              <a:gd name="connsiteY30848" fmla="*/ 3841750 h 4397375"/>
              <a:gd name="connsiteX30849" fmla="*/ 3652985 w 12191954"/>
              <a:gd name="connsiteY30849" fmla="*/ 3839633 h 4397375"/>
              <a:gd name="connsiteX30850" fmla="*/ 3650340 w 12191954"/>
              <a:gd name="connsiteY30850" fmla="*/ 3838046 h 4397375"/>
              <a:gd name="connsiteX30851" fmla="*/ 3647167 w 12191954"/>
              <a:gd name="connsiteY30851" fmla="*/ 3836988 h 4397375"/>
              <a:gd name="connsiteX30852" fmla="*/ 3642933 w 12191954"/>
              <a:gd name="connsiteY30852" fmla="*/ 3836458 h 4397375"/>
              <a:gd name="connsiteX30853" fmla="*/ 3638170 w 12191954"/>
              <a:gd name="connsiteY30853" fmla="*/ 3835929 h 4397375"/>
              <a:gd name="connsiteX30854" fmla="*/ 3627588 w 12191954"/>
              <a:gd name="connsiteY30854" fmla="*/ 3834871 h 4397375"/>
              <a:gd name="connsiteX30855" fmla="*/ 3603249 w 12191954"/>
              <a:gd name="connsiteY30855" fmla="*/ 3834342 h 4397375"/>
              <a:gd name="connsiteX30856" fmla="*/ 3589492 w 12191954"/>
              <a:gd name="connsiteY30856" fmla="*/ 3833813 h 4397375"/>
              <a:gd name="connsiteX30857" fmla="*/ 3576264 w 12191954"/>
              <a:gd name="connsiteY30857" fmla="*/ 3832754 h 4397375"/>
              <a:gd name="connsiteX30858" fmla="*/ 3569914 w 12191954"/>
              <a:gd name="connsiteY30858" fmla="*/ 3831696 h 4397375"/>
              <a:gd name="connsiteX30859" fmla="*/ 3564094 w 12191954"/>
              <a:gd name="connsiteY30859" fmla="*/ 3829579 h 4397375"/>
              <a:gd name="connsiteX30860" fmla="*/ 3558274 w 12191954"/>
              <a:gd name="connsiteY30860" fmla="*/ 3827992 h 4397375"/>
              <a:gd name="connsiteX30861" fmla="*/ 3552454 w 12191954"/>
              <a:gd name="connsiteY30861" fmla="*/ 3825346 h 4397375"/>
              <a:gd name="connsiteX30862" fmla="*/ 3547163 w 12191954"/>
              <a:gd name="connsiteY30862" fmla="*/ 3822700 h 4397375"/>
              <a:gd name="connsiteX30863" fmla="*/ 3542399 w 12191954"/>
              <a:gd name="connsiteY30863" fmla="*/ 3818996 h 4397375"/>
              <a:gd name="connsiteX30864" fmla="*/ 3538696 w 12191954"/>
              <a:gd name="connsiteY30864" fmla="*/ 3814763 h 4397375"/>
              <a:gd name="connsiteX30865" fmla="*/ 3534990 w 12191954"/>
              <a:gd name="connsiteY30865" fmla="*/ 3809471 h 4397375"/>
              <a:gd name="connsiteX30866" fmla="*/ 3531815 w 12191954"/>
              <a:gd name="connsiteY30866" fmla="*/ 3804179 h 4397375"/>
              <a:gd name="connsiteX30867" fmla="*/ 3529697 w 12191954"/>
              <a:gd name="connsiteY30867" fmla="*/ 3797829 h 4397375"/>
              <a:gd name="connsiteX30868" fmla="*/ 3527580 w 12191954"/>
              <a:gd name="connsiteY30868" fmla="*/ 3789892 h 4397375"/>
              <a:gd name="connsiteX30869" fmla="*/ 3527052 w 12191954"/>
              <a:gd name="connsiteY30869" fmla="*/ 3781954 h 4397375"/>
              <a:gd name="connsiteX30870" fmla="*/ 3525463 w 12191954"/>
              <a:gd name="connsiteY30870" fmla="*/ 3783542 h 4397375"/>
              <a:gd name="connsiteX30871" fmla="*/ 3523877 w 12191954"/>
              <a:gd name="connsiteY30871" fmla="*/ 3784600 h 4397375"/>
              <a:gd name="connsiteX30872" fmla="*/ 3522818 w 12191954"/>
              <a:gd name="connsiteY30872" fmla="*/ 3786717 h 4397375"/>
              <a:gd name="connsiteX30873" fmla="*/ 3522288 w 12191954"/>
              <a:gd name="connsiteY30873" fmla="*/ 3788304 h 4397375"/>
              <a:gd name="connsiteX30874" fmla="*/ 3522818 w 12191954"/>
              <a:gd name="connsiteY30874" fmla="*/ 3792538 h 4397375"/>
              <a:gd name="connsiteX30875" fmla="*/ 3524405 w 12191954"/>
              <a:gd name="connsiteY30875" fmla="*/ 3797300 h 4397375"/>
              <a:gd name="connsiteX30876" fmla="*/ 3525463 w 12191954"/>
              <a:gd name="connsiteY30876" fmla="*/ 3802063 h 4397375"/>
              <a:gd name="connsiteX30877" fmla="*/ 3525993 w 12191954"/>
              <a:gd name="connsiteY30877" fmla="*/ 3807883 h 4397375"/>
              <a:gd name="connsiteX30878" fmla="*/ 3525463 w 12191954"/>
              <a:gd name="connsiteY30878" fmla="*/ 3810529 h 4397375"/>
              <a:gd name="connsiteX30879" fmla="*/ 3524933 w 12191954"/>
              <a:gd name="connsiteY30879" fmla="*/ 3813704 h 4397375"/>
              <a:gd name="connsiteX30880" fmla="*/ 3522818 w 12191954"/>
              <a:gd name="connsiteY30880" fmla="*/ 3817408 h 4397375"/>
              <a:gd name="connsiteX30881" fmla="*/ 3521230 w 12191954"/>
              <a:gd name="connsiteY30881" fmla="*/ 3821113 h 4397375"/>
              <a:gd name="connsiteX30882" fmla="*/ 3512232 w 12191954"/>
              <a:gd name="connsiteY30882" fmla="*/ 3821642 h 4397375"/>
              <a:gd name="connsiteX30883" fmla="*/ 3504825 w 12191954"/>
              <a:gd name="connsiteY30883" fmla="*/ 3821642 h 4397375"/>
              <a:gd name="connsiteX30884" fmla="*/ 3497414 w 12191954"/>
              <a:gd name="connsiteY30884" fmla="*/ 3821113 h 4397375"/>
              <a:gd name="connsiteX30885" fmla="*/ 3491593 w 12191954"/>
              <a:gd name="connsiteY30885" fmla="*/ 3819525 h 4397375"/>
              <a:gd name="connsiteX30886" fmla="*/ 3486300 w 12191954"/>
              <a:gd name="connsiteY30886" fmla="*/ 3817938 h 4397375"/>
              <a:gd name="connsiteX30887" fmla="*/ 3481008 w 12191954"/>
              <a:gd name="connsiteY30887" fmla="*/ 3815292 h 4397375"/>
              <a:gd name="connsiteX30888" fmla="*/ 3476246 w 12191954"/>
              <a:gd name="connsiteY30888" fmla="*/ 3813175 h 4397375"/>
              <a:gd name="connsiteX30889" fmla="*/ 3471482 w 12191954"/>
              <a:gd name="connsiteY30889" fmla="*/ 3810000 h 4397375"/>
              <a:gd name="connsiteX30890" fmla="*/ 3463013 w 12191954"/>
              <a:gd name="connsiteY30890" fmla="*/ 3804708 h 4397375"/>
              <a:gd name="connsiteX30891" fmla="*/ 3454017 w 12191954"/>
              <a:gd name="connsiteY30891" fmla="*/ 3799417 h 4397375"/>
              <a:gd name="connsiteX30892" fmla="*/ 3449255 w 12191954"/>
              <a:gd name="connsiteY30892" fmla="*/ 3797300 h 4397375"/>
              <a:gd name="connsiteX30893" fmla="*/ 3443963 w 12191954"/>
              <a:gd name="connsiteY30893" fmla="*/ 3795713 h 4397375"/>
              <a:gd name="connsiteX30894" fmla="*/ 3438140 w 12191954"/>
              <a:gd name="connsiteY30894" fmla="*/ 3794654 h 4397375"/>
              <a:gd name="connsiteX30895" fmla="*/ 3431792 w 12191954"/>
              <a:gd name="connsiteY30895" fmla="*/ 3794125 h 4397375"/>
              <a:gd name="connsiteX30896" fmla="*/ 3432322 w 12191954"/>
              <a:gd name="connsiteY30896" fmla="*/ 3798888 h 4397375"/>
              <a:gd name="connsiteX30897" fmla="*/ 3433911 w 12191954"/>
              <a:gd name="connsiteY30897" fmla="*/ 3802592 h 4397375"/>
              <a:gd name="connsiteX30898" fmla="*/ 3436025 w 12191954"/>
              <a:gd name="connsiteY30898" fmla="*/ 3804179 h 4397375"/>
              <a:gd name="connsiteX30899" fmla="*/ 3438140 w 12191954"/>
              <a:gd name="connsiteY30899" fmla="*/ 3805238 h 4397375"/>
              <a:gd name="connsiteX30900" fmla="*/ 3441319 w 12191954"/>
              <a:gd name="connsiteY30900" fmla="*/ 3806296 h 4397375"/>
              <a:gd name="connsiteX30901" fmla="*/ 3443963 w 12191954"/>
              <a:gd name="connsiteY30901" fmla="*/ 3806825 h 4397375"/>
              <a:gd name="connsiteX30902" fmla="*/ 3447140 w 12191954"/>
              <a:gd name="connsiteY30902" fmla="*/ 3806825 h 4397375"/>
              <a:gd name="connsiteX30903" fmla="*/ 3449255 w 12191954"/>
              <a:gd name="connsiteY30903" fmla="*/ 3807354 h 4397375"/>
              <a:gd name="connsiteX30904" fmla="*/ 3430733 w 12191954"/>
              <a:gd name="connsiteY30904" fmla="*/ 3815292 h 4397375"/>
              <a:gd name="connsiteX30905" fmla="*/ 3411153 w 12191954"/>
              <a:gd name="connsiteY30905" fmla="*/ 3823229 h 4397375"/>
              <a:gd name="connsiteX30906" fmla="*/ 3391042 w 12191954"/>
              <a:gd name="connsiteY30906" fmla="*/ 3829579 h 4397375"/>
              <a:gd name="connsiteX30907" fmla="*/ 3369872 w 12191954"/>
              <a:gd name="connsiteY30907" fmla="*/ 3835929 h 4397375"/>
              <a:gd name="connsiteX30908" fmla="*/ 3348705 w 12191954"/>
              <a:gd name="connsiteY30908" fmla="*/ 3841221 h 4397375"/>
              <a:gd name="connsiteX30909" fmla="*/ 3327538 w 12191954"/>
              <a:gd name="connsiteY30909" fmla="*/ 3844925 h 4397375"/>
              <a:gd name="connsiteX30910" fmla="*/ 3305310 w 12191954"/>
              <a:gd name="connsiteY30910" fmla="*/ 3848629 h 4397375"/>
              <a:gd name="connsiteX30911" fmla="*/ 3283086 w 12191954"/>
              <a:gd name="connsiteY30911" fmla="*/ 3850746 h 4397375"/>
              <a:gd name="connsiteX30912" fmla="*/ 3260328 w 12191954"/>
              <a:gd name="connsiteY30912" fmla="*/ 3851804 h 4397375"/>
              <a:gd name="connsiteX30913" fmla="*/ 3237575 w 12191954"/>
              <a:gd name="connsiteY30913" fmla="*/ 3851275 h 4397375"/>
              <a:gd name="connsiteX30914" fmla="*/ 3214817 w 12191954"/>
              <a:gd name="connsiteY30914" fmla="*/ 3849688 h 4397375"/>
              <a:gd name="connsiteX30915" fmla="*/ 3203175 w 12191954"/>
              <a:gd name="connsiteY30915" fmla="*/ 3848100 h 4397375"/>
              <a:gd name="connsiteX30916" fmla="*/ 3191532 w 12191954"/>
              <a:gd name="connsiteY30916" fmla="*/ 3846513 h 4397375"/>
              <a:gd name="connsiteX30917" fmla="*/ 3179890 w 12191954"/>
              <a:gd name="connsiteY30917" fmla="*/ 3844396 h 4397375"/>
              <a:gd name="connsiteX30918" fmla="*/ 3168248 w 12191954"/>
              <a:gd name="connsiteY30918" fmla="*/ 3841750 h 4397375"/>
              <a:gd name="connsiteX30919" fmla="*/ 3156605 w 12191954"/>
              <a:gd name="connsiteY30919" fmla="*/ 3838575 h 4397375"/>
              <a:gd name="connsiteX30920" fmla="*/ 3144433 w 12191954"/>
              <a:gd name="connsiteY30920" fmla="*/ 3835929 h 4397375"/>
              <a:gd name="connsiteX30921" fmla="*/ 3132794 w 12191954"/>
              <a:gd name="connsiteY30921" fmla="*/ 3831696 h 4397375"/>
              <a:gd name="connsiteX30922" fmla="*/ 3121150 w 12191954"/>
              <a:gd name="connsiteY30922" fmla="*/ 3827463 h 4397375"/>
              <a:gd name="connsiteX30923" fmla="*/ 3109507 w 12191954"/>
              <a:gd name="connsiteY30923" fmla="*/ 3822700 h 4397375"/>
              <a:gd name="connsiteX30924" fmla="*/ 3097864 w 12191954"/>
              <a:gd name="connsiteY30924" fmla="*/ 3817938 h 4397375"/>
              <a:gd name="connsiteX30925" fmla="*/ 3096277 w 12191954"/>
              <a:gd name="connsiteY30925" fmla="*/ 3821113 h 4397375"/>
              <a:gd name="connsiteX30926" fmla="*/ 3094689 w 12191954"/>
              <a:gd name="connsiteY30926" fmla="*/ 3824288 h 4397375"/>
              <a:gd name="connsiteX30927" fmla="*/ 3092572 w 12191954"/>
              <a:gd name="connsiteY30927" fmla="*/ 3832754 h 4397375"/>
              <a:gd name="connsiteX30928" fmla="*/ 3090985 w 12191954"/>
              <a:gd name="connsiteY30928" fmla="*/ 3841750 h 4397375"/>
              <a:gd name="connsiteX30929" fmla="*/ 3088340 w 12191954"/>
              <a:gd name="connsiteY30929" fmla="*/ 3849158 h 4397375"/>
              <a:gd name="connsiteX30930" fmla="*/ 3087281 w 12191954"/>
              <a:gd name="connsiteY30930" fmla="*/ 3852863 h 4397375"/>
              <a:gd name="connsiteX30931" fmla="*/ 3085163 w 12191954"/>
              <a:gd name="connsiteY30931" fmla="*/ 3856038 h 4397375"/>
              <a:gd name="connsiteX30932" fmla="*/ 3083576 w 12191954"/>
              <a:gd name="connsiteY30932" fmla="*/ 3858154 h 4397375"/>
              <a:gd name="connsiteX30933" fmla="*/ 3081460 w 12191954"/>
              <a:gd name="connsiteY30933" fmla="*/ 3860271 h 4397375"/>
              <a:gd name="connsiteX30934" fmla="*/ 3078814 w 12191954"/>
              <a:gd name="connsiteY30934" fmla="*/ 3860800 h 4397375"/>
              <a:gd name="connsiteX30935" fmla="*/ 3075109 w 12191954"/>
              <a:gd name="connsiteY30935" fmla="*/ 3860800 h 4397375"/>
              <a:gd name="connsiteX30936" fmla="*/ 3071933 w 12191954"/>
              <a:gd name="connsiteY30936" fmla="*/ 3858683 h 4397375"/>
              <a:gd name="connsiteX30937" fmla="*/ 3067700 w 12191954"/>
              <a:gd name="connsiteY30937" fmla="*/ 3856567 h 4397375"/>
              <a:gd name="connsiteX30938" fmla="*/ 3071404 w 12191954"/>
              <a:gd name="connsiteY30938" fmla="*/ 3848100 h 4397375"/>
              <a:gd name="connsiteX30939" fmla="*/ 3076168 w 12191954"/>
              <a:gd name="connsiteY30939" fmla="*/ 3841221 h 4397375"/>
              <a:gd name="connsiteX30940" fmla="*/ 3080401 w 12191954"/>
              <a:gd name="connsiteY30940" fmla="*/ 3835929 h 4397375"/>
              <a:gd name="connsiteX30941" fmla="*/ 3085163 w 12191954"/>
              <a:gd name="connsiteY30941" fmla="*/ 3830108 h 4397375"/>
              <a:gd name="connsiteX30942" fmla="*/ 3084105 w 12191954"/>
              <a:gd name="connsiteY30942" fmla="*/ 3824288 h 4397375"/>
              <a:gd name="connsiteX30943" fmla="*/ 3081989 w 12191954"/>
              <a:gd name="connsiteY30943" fmla="*/ 3819525 h 4397375"/>
              <a:gd name="connsiteX30944" fmla="*/ 3079343 w 12191954"/>
              <a:gd name="connsiteY30944" fmla="*/ 3814763 h 4397375"/>
              <a:gd name="connsiteX30945" fmla="*/ 3076697 w 12191954"/>
              <a:gd name="connsiteY30945" fmla="*/ 3812117 h 4397375"/>
              <a:gd name="connsiteX30946" fmla="*/ 3072993 w 12191954"/>
              <a:gd name="connsiteY30946" fmla="*/ 3808942 h 4397375"/>
              <a:gd name="connsiteX30947" fmla="*/ 3069817 w 12191954"/>
              <a:gd name="connsiteY30947" fmla="*/ 3807354 h 4397375"/>
              <a:gd name="connsiteX30948" fmla="*/ 3065584 w 12191954"/>
              <a:gd name="connsiteY30948" fmla="*/ 3805238 h 4397375"/>
              <a:gd name="connsiteX30949" fmla="*/ 3061879 w 12191954"/>
              <a:gd name="connsiteY30949" fmla="*/ 3804708 h 4397375"/>
              <a:gd name="connsiteX30950" fmla="*/ 3059763 w 12191954"/>
              <a:gd name="connsiteY30950" fmla="*/ 3806296 h 4397375"/>
              <a:gd name="connsiteX30951" fmla="*/ 3058176 w 12191954"/>
              <a:gd name="connsiteY30951" fmla="*/ 3807883 h 4397375"/>
              <a:gd name="connsiteX30952" fmla="*/ 3057645 w 12191954"/>
              <a:gd name="connsiteY30952" fmla="*/ 3808942 h 4397375"/>
              <a:gd name="connsiteX30953" fmla="*/ 3057117 w 12191954"/>
              <a:gd name="connsiteY30953" fmla="*/ 3810529 h 4397375"/>
              <a:gd name="connsiteX30954" fmla="*/ 3057645 w 12191954"/>
              <a:gd name="connsiteY30954" fmla="*/ 3814763 h 4397375"/>
              <a:gd name="connsiteX30955" fmla="*/ 3058704 w 12191954"/>
              <a:gd name="connsiteY30955" fmla="*/ 3819525 h 4397375"/>
              <a:gd name="connsiteX30956" fmla="*/ 3059763 w 12191954"/>
              <a:gd name="connsiteY30956" fmla="*/ 3824817 h 4397375"/>
              <a:gd name="connsiteX30957" fmla="*/ 3060291 w 12191954"/>
              <a:gd name="connsiteY30957" fmla="*/ 3830108 h 4397375"/>
              <a:gd name="connsiteX30958" fmla="*/ 3059763 w 12191954"/>
              <a:gd name="connsiteY30958" fmla="*/ 3833283 h 4397375"/>
              <a:gd name="connsiteX30959" fmla="*/ 3059233 w 12191954"/>
              <a:gd name="connsiteY30959" fmla="*/ 3836458 h 4397375"/>
              <a:gd name="connsiteX30960" fmla="*/ 3058176 w 12191954"/>
              <a:gd name="connsiteY30960" fmla="*/ 3839633 h 4397375"/>
              <a:gd name="connsiteX30961" fmla="*/ 3055528 w 12191954"/>
              <a:gd name="connsiteY30961" fmla="*/ 3843338 h 4397375"/>
              <a:gd name="connsiteX30962" fmla="*/ 3050765 w 12191954"/>
              <a:gd name="connsiteY30962" fmla="*/ 3835929 h 4397375"/>
              <a:gd name="connsiteX30963" fmla="*/ 3047591 w 12191954"/>
              <a:gd name="connsiteY30963" fmla="*/ 3828521 h 4397375"/>
              <a:gd name="connsiteX30964" fmla="*/ 3044944 w 12191954"/>
              <a:gd name="connsiteY30964" fmla="*/ 3822171 h 4397375"/>
              <a:gd name="connsiteX30965" fmla="*/ 3043357 w 12191954"/>
              <a:gd name="connsiteY30965" fmla="*/ 3814763 h 4397375"/>
              <a:gd name="connsiteX30966" fmla="*/ 3040712 w 12191954"/>
              <a:gd name="connsiteY30966" fmla="*/ 3802592 h 4397375"/>
              <a:gd name="connsiteX30967" fmla="*/ 3039650 w 12191954"/>
              <a:gd name="connsiteY30967" fmla="*/ 3796771 h 4397375"/>
              <a:gd name="connsiteX30968" fmla="*/ 3038069 w 12191954"/>
              <a:gd name="connsiteY30968" fmla="*/ 3792008 h 4397375"/>
              <a:gd name="connsiteX30969" fmla="*/ 3034890 w 12191954"/>
              <a:gd name="connsiteY30969" fmla="*/ 3795183 h 4397375"/>
              <a:gd name="connsiteX30970" fmla="*/ 3032776 w 12191954"/>
              <a:gd name="connsiteY30970" fmla="*/ 3798358 h 4397375"/>
              <a:gd name="connsiteX30971" fmla="*/ 3032246 w 12191954"/>
              <a:gd name="connsiteY30971" fmla="*/ 3802063 h 4397375"/>
              <a:gd name="connsiteX30972" fmla="*/ 3031187 w 12191954"/>
              <a:gd name="connsiteY30972" fmla="*/ 3805238 h 4397375"/>
              <a:gd name="connsiteX30973" fmla="*/ 3032246 w 12191954"/>
              <a:gd name="connsiteY30973" fmla="*/ 3808413 h 4397375"/>
              <a:gd name="connsiteX30974" fmla="*/ 3032776 w 12191954"/>
              <a:gd name="connsiteY30974" fmla="*/ 3812117 h 4397375"/>
              <a:gd name="connsiteX30975" fmla="*/ 3035945 w 12191954"/>
              <a:gd name="connsiteY30975" fmla="*/ 3818467 h 4397375"/>
              <a:gd name="connsiteX30976" fmla="*/ 3039650 w 12191954"/>
              <a:gd name="connsiteY30976" fmla="*/ 3826404 h 4397375"/>
              <a:gd name="connsiteX30977" fmla="*/ 3041772 w 12191954"/>
              <a:gd name="connsiteY30977" fmla="*/ 3830108 h 4397375"/>
              <a:gd name="connsiteX30978" fmla="*/ 3042824 w 12191954"/>
              <a:gd name="connsiteY30978" fmla="*/ 3834871 h 4397375"/>
              <a:gd name="connsiteX30979" fmla="*/ 3043885 w 12191954"/>
              <a:gd name="connsiteY30979" fmla="*/ 3839633 h 4397375"/>
              <a:gd name="connsiteX30980" fmla="*/ 3044414 w 12191954"/>
              <a:gd name="connsiteY30980" fmla="*/ 3844396 h 4397375"/>
              <a:gd name="connsiteX30981" fmla="*/ 3044414 w 12191954"/>
              <a:gd name="connsiteY30981" fmla="*/ 3850746 h 4397375"/>
              <a:gd name="connsiteX30982" fmla="*/ 3043885 w 12191954"/>
              <a:gd name="connsiteY30982" fmla="*/ 3856567 h 4397375"/>
              <a:gd name="connsiteX30983" fmla="*/ 3038069 w 12191954"/>
              <a:gd name="connsiteY30983" fmla="*/ 3859213 h 4397375"/>
              <a:gd name="connsiteX30984" fmla="*/ 3032246 w 12191954"/>
              <a:gd name="connsiteY30984" fmla="*/ 3862917 h 4397375"/>
              <a:gd name="connsiteX30985" fmla="*/ 3026425 w 12191954"/>
              <a:gd name="connsiteY30985" fmla="*/ 3867150 h 4397375"/>
              <a:gd name="connsiteX30986" fmla="*/ 3021132 w 12191954"/>
              <a:gd name="connsiteY30986" fmla="*/ 3871913 h 4397375"/>
              <a:gd name="connsiteX30987" fmla="*/ 3015840 w 12191954"/>
              <a:gd name="connsiteY30987" fmla="*/ 3876675 h 4397375"/>
              <a:gd name="connsiteX30988" fmla="*/ 3011077 w 12191954"/>
              <a:gd name="connsiteY30988" fmla="*/ 3881967 h 4397375"/>
              <a:gd name="connsiteX30989" fmla="*/ 3006314 w 12191954"/>
              <a:gd name="connsiteY30989" fmla="*/ 3887788 h 4397375"/>
              <a:gd name="connsiteX30990" fmla="*/ 3001551 w 12191954"/>
              <a:gd name="connsiteY30990" fmla="*/ 3894667 h 4397375"/>
              <a:gd name="connsiteX30991" fmla="*/ 2999435 w 12191954"/>
              <a:gd name="connsiteY30991" fmla="*/ 3891492 h 4397375"/>
              <a:gd name="connsiteX30992" fmla="*/ 2996789 w 12191954"/>
              <a:gd name="connsiteY30992" fmla="*/ 3887788 h 4397375"/>
              <a:gd name="connsiteX30993" fmla="*/ 2995730 w 12191954"/>
              <a:gd name="connsiteY30993" fmla="*/ 3884083 h 4397375"/>
              <a:gd name="connsiteX30994" fmla="*/ 2995201 w 12191954"/>
              <a:gd name="connsiteY30994" fmla="*/ 3880379 h 4397375"/>
              <a:gd name="connsiteX30995" fmla="*/ 2995730 w 12191954"/>
              <a:gd name="connsiteY30995" fmla="*/ 3876146 h 4397375"/>
              <a:gd name="connsiteX30996" fmla="*/ 2995730 w 12191954"/>
              <a:gd name="connsiteY30996" fmla="*/ 3871383 h 4397375"/>
              <a:gd name="connsiteX30997" fmla="*/ 2997848 w 12191954"/>
              <a:gd name="connsiteY30997" fmla="*/ 3862388 h 4397375"/>
              <a:gd name="connsiteX30998" fmla="*/ 2999435 w 12191954"/>
              <a:gd name="connsiteY30998" fmla="*/ 3852863 h 4397375"/>
              <a:gd name="connsiteX30999" fmla="*/ 3000493 w 12191954"/>
              <a:gd name="connsiteY30999" fmla="*/ 3848629 h 4397375"/>
              <a:gd name="connsiteX31000" fmla="*/ 3000493 w 12191954"/>
              <a:gd name="connsiteY31000" fmla="*/ 3844396 h 4397375"/>
              <a:gd name="connsiteX31001" fmla="*/ 3000493 w 12191954"/>
              <a:gd name="connsiteY31001" fmla="*/ 3840692 h 4397375"/>
              <a:gd name="connsiteX31002" fmla="*/ 2999964 w 12191954"/>
              <a:gd name="connsiteY31002" fmla="*/ 3836988 h 4397375"/>
              <a:gd name="connsiteX31003" fmla="*/ 2998376 w 12191954"/>
              <a:gd name="connsiteY31003" fmla="*/ 3833283 h 4397375"/>
              <a:gd name="connsiteX31004" fmla="*/ 2996260 w 12191954"/>
              <a:gd name="connsiteY31004" fmla="*/ 3830108 h 4397375"/>
              <a:gd name="connsiteX31005" fmla="*/ 2990968 w 12191954"/>
              <a:gd name="connsiteY31005" fmla="*/ 3833283 h 4397375"/>
              <a:gd name="connsiteX31006" fmla="*/ 2986734 w 12191954"/>
              <a:gd name="connsiteY31006" fmla="*/ 3834871 h 4397375"/>
              <a:gd name="connsiteX31007" fmla="*/ 2983030 w 12191954"/>
              <a:gd name="connsiteY31007" fmla="*/ 3836458 h 4397375"/>
              <a:gd name="connsiteX31008" fmla="*/ 2978795 w 12191954"/>
              <a:gd name="connsiteY31008" fmla="*/ 3836988 h 4397375"/>
              <a:gd name="connsiteX31009" fmla="*/ 2975092 w 12191954"/>
              <a:gd name="connsiteY31009" fmla="*/ 3836988 h 4397375"/>
              <a:gd name="connsiteX31010" fmla="*/ 2970857 w 12191954"/>
              <a:gd name="connsiteY31010" fmla="*/ 3836458 h 4397375"/>
              <a:gd name="connsiteX31011" fmla="*/ 2963450 w 12191954"/>
              <a:gd name="connsiteY31011" fmla="*/ 3834342 h 4397375"/>
              <a:gd name="connsiteX31012" fmla="*/ 2955511 w 12191954"/>
              <a:gd name="connsiteY31012" fmla="*/ 3832225 h 4397375"/>
              <a:gd name="connsiteX31013" fmla="*/ 2946517 w 12191954"/>
              <a:gd name="connsiteY31013" fmla="*/ 3829579 h 4397375"/>
              <a:gd name="connsiteX31014" fmla="*/ 2941753 w 12191954"/>
              <a:gd name="connsiteY31014" fmla="*/ 3829050 h 4397375"/>
              <a:gd name="connsiteX31015" fmla="*/ 2936463 w 12191954"/>
              <a:gd name="connsiteY31015" fmla="*/ 3829050 h 4397375"/>
              <a:gd name="connsiteX31016" fmla="*/ 2930641 w 12191954"/>
              <a:gd name="connsiteY31016" fmla="*/ 3829050 h 4397375"/>
              <a:gd name="connsiteX31017" fmla="*/ 2924818 w 12191954"/>
              <a:gd name="connsiteY31017" fmla="*/ 3829579 h 4397375"/>
              <a:gd name="connsiteX31018" fmla="*/ 2925348 w 12191954"/>
              <a:gd name="connsiteY31018" fmla="*/ 3823758 h 4397375"/>
              <a:gd name="connsiteX31019" fmla="*/ 2925348 w 12191954"/>
              <a:gd name="connsiteY31019" fmla="*/ 3818467 h 4397375"/>
              <a:gd name="connsiteX31020" fmla="*/ 2925348 w 12191954"/>
              <a:gd name="connsiteY31020" fmla="*/ 3814233 h 4397375"/>
              <a:gd name="connsiteX31021" fmla="*/ 2924818 w 12191954"/>
              <a:gd name="connsiteY31021" fmla="*/ 3810000 h 4397375"/>
              <a:gd name="connsiteX31022" fmla="*/ 2924291 w 12191954"/>
              <a:gd name="connsiteY31022" fmla="*/ 3807354 h 4397375"/>
              <a:gd name="connsiteX31023" fmla="*/ 2922702 w 12191954"/>
              <a:gd name="connsiteY31023" fmla="*/ 3804708 h 4397375"/>
              <a:gd name="connsiteX31024" fmla="*/ 2920585 w 12191954"/>
              <a:gd name="connsiteY31024" fmla="*/ 3799946 h 4397375"/>
              <a:gd name="connsiteX31025" fmla="*/ 2917411 w 12191954"/>
              <a:gd name="connsiteY31025" fmla="*/ 3796771 h 4397375"/>
              <a:gd name="connsiteX31026" fmla="*/ 2915295 w 12191954"/>
              <a:gd name="connsiteY31026" fmla="*/ 3792008 h 4397375"/>
              <a:gd name="connsiteX31027" fmla="*/ 2914236 w 12191954"/>
              <a:gd name="connsiteY31027" fmla="*/ 3789363 h 4397375"/>
              <a:gd name="connsiteX31028" fmla="*/ 2913178 w 12191954"/>
              <a:gd name="connsiteY31028" fmla="*/ 3786717 h 4397375"/>
              <a:gd name="connsiteX31029" fmla="*/ 2912648 w 12191954"/>
              <a:gd name="connsiteY31029" fmla="*/ 3782483 h 4397375"/>
              <a:gd name="connsiteX31030" fmla="*/ 2912648 w 12191954"/>
              <a:gd name="connsiteY31030" fmla="*/ 3778250 h 4397375"/>
              <a:gd name="connsiteX31031" fmla="*/ 2908945 w 12191954"/>
              <a:gd name="connsiteY31031" fmla="*/ 3782483 h 4397375"/>
              <a:gd name="connsiteX31032" fmla="*/ 2905241 w 12191954"/>
              <a:gd name="connsiteY31032" fmla="*/ 3785658 h 4397375"/>
              <a:gd name="connsiteX31033" fmla="*/ 2901536 w 12191954"/>
              <a:gd name="connsiteY31033" fmla="*/ 3788304 h 4397375"/>
              <a:gd name="connsiteX31034" fmla="*/ 2897834 w 12191954"/>
              <a:gd name="connsiteY31034" fmla="*/ 3789363 h 4397375"/>
              <a:gd name="connsiteX31035" fmla="*/ 2894656 w 12191954"/>
              <a:gd name="connsiteY31035" fmla="*/ 3789892 h 4397375"/>
              <a:gd name="connsiteX31036" fmla="*/ 2890951 w 12191954"/>
              <a:gd name="connsiteY31036" fmla="*/ 3789363 h 4397375"/>
              <a:gd name="connsiteX31037" fmla="*/ 2887773 w 12191954"/>
              <a:gd name="connsiteY31037" fmla="*/ 3788833 h 4397375"/>
              <a:gd name="connsiteX31038" fmla="*/ 2884596 w 12191954"/>
              <a:gd name="connsiteY31038" fmla="*/ 3787246 h 4397375"/>
              <a:gd name="connsiteX31039" fmla="*/ 2881424 w 12191954"/>
              <a:gd name="connsiteY31039" fmla="*/ 3785129 h 4397375"/>
              <a:gd name="connsiteX31040" fmla="*/ 2878248 w 12191954"/>
              <a:gd name="connsiteY31040" fmla="*/ 3783013 h 4397375"/>
              <a:gd name="connsiteX31041" fmla="*/ 2871900 w 12191954"/>
              <a:gd name="connsiteY31041" fmla="*/ 3777192 h 4397375"/>
              <a:gd name="connsiteX31042" fmla="*/ 2866078 w 12191954"/>
              <a:gd name="connsiteY31042" fmla="*/ 3770842 h 4397375"/>
              <a:gd name="connsiteX31043" fmla="*/ 2858670 w 12191954"/>
              <a:gd name="connsiteY31043" fmla="*/ 3765021 h 4397375"/>
              <a:gd name="connsiteX31044" fmla="*/ 2857611 w 12191954"/>
              <a:gd name="connsiteY31044" fmla="*/ 3765021 h 4397375"/>
              <a:gd name="connsiteX31045" fmla="*/ 2856553 w 12191954"/>
              <a:gd name="connsiteY31045" fmla="*/ 3765021 h 4397375"/>
              <a:gd name="connsiteX31046" fmla="*/ 2855494 w 12191954"/>
              <a:gd name="connsiteY31046" fmla="*/ 3765550 h 4397375"/>
              <a:gd name="connsiteX31047" fmla="*/ 2854966 w 12191954"/>
              <a:gd name="connsiteY31047" fmla="*/ 3767138 h 4397375"/>
              <a:gd name="connsiteX31048" fmla="*/ 2853378 w 12191954"/>
              <a:gd name="connsiteY31048" fmla="*/ 3769783 h 4397375"/>
              <a:gd name="connsiteX31049" fmla="*/ 2852849 w 12191954"/>
              <a:gd name="connsiteY31049" fmla="*/ 3774017 h 4397375"/>
              <a:gd name="connsiteX31050" fmla="*/ 2852849 w 12191954"/>
              <a:gd name="connsiteY31050" fmla="*/ 3785129 h 4397375"/>
              <a:gd name="connsiteX31051" fmla="*/ 2852849 w 12191954"/>
              <a:gd name="connsiteY31051" fmla="*/ 3797300 h 4397375"/>
              <a:gd name="connsiteX31052" fmla="*/ 2852849 w 12191954"/>
              <a:gd name="connsiteY31052" fmla="*/ 3808413 h 4397375"/>
              <a:gd name="connsiteX31053" fmla="*/ 2852320 w 12191954"/>
              <a:gd name="connsiteY31053" fmla="*/ 3813175 h 4397375"/>
              <a:gd name="connsiteX31054" fmla="*/ 2851791 w 12191954"/>
              <a:gd name="connsiteY31054" fmla="*/ 3816879 h 4397375"/>
              <a:gd name="connsiteX31055" fmla="*/ 2850204 w 12191954"/>
              <a:gd name="connsiteY31055" fmla="*/ 3818996 h 4397375"/>
              <a:gd name="connsiteX31056" fmla="*/ 2849145 w 12191954"/>
              <a:gd name="connsiteY31056" fmla="*/ 3819525 h 4397375"/>
              <a:gd name="connsiteX31057" fmla="*/ 2848087 w 12191954"/>
              <a:gd name="connsiteY31057" fmla="*/ 3820054 h 4397375"/>
              <a:gd name="connsiteX31058" fmla="*/ 2846499 w 12191954"/>
              <a:gd name="connsiteY31058" fmla="*/ 3820054 h 4397375"/>
              <a:gd name="connsiteX31059" fmla="*/ 2845441 w 12191954"/>
              <a:gd name="connsiteY31059" fmla="*/ 3818996 h 4397375"/>
              <a:gd name="connsiteX31060" fmla="*/ 2841207 w 12191954"/>
              <a:gd name="connsiteY31060" fmla="*/ 3816879 h 4397375"/>
              <a:gd name="connsiteX31061" fmla="*/ 2841736 w 12191954"/>
              <a:gd name="connsiteY31061" fmla="*/ 3821113 h 4397375"/>
              <a:gd name="connsiteX31062" fmla="*/ 2842794 w 12191954"/>
              <a:gd name="connsiteY31062" fmla="*/ 3824288 h 4397375"/>
              <a:gd name="connsiteX31063" fmla="*/ 2843854 w 12191954"/>
              <a:gd name="connsiteY31063" fmla="*/ 3826933 h 4397375"/>
              <a:gd name="connsiteX31064" fmla="*/ 2845970 w 12191954"/>
              <a:gd name="connsiteY31064" fmla="*/ 3829050 h 4397375"/>
              <a:gd name="connsiteX31065" fmla="*/ 2849145 w 12191954"/>
              <a:gd name="connsiteY31065" fmla="*/ 3832754 h 4397375"/>
              <a:gd name="connsiteX31066" fmla="*/ 2852849 w 12191954"/>
              <a:gd name="connsiteY31066" fmla="*/ 3836458 h 4397375"/>
              <a:gd name="connsiteX31067" fmla="*/ 2854966 w 12191954"/>
              <a:gd name="connsiteY31067" fmla="*/ 3838046 h 4397375"/>
              <a:gd name="connsiteX31068" fmla="*/ 2856553 w 12191954"/>
              <a:gd name="connsiteY31068" fmla="*/ 3840692 h 4397375"/>
              <a:gd name="connsiteX31069" fmla="*/ 2857611 w 12191954"/>
              <a:gd name="connsiteY31069" fmla="*/ 3842808 h 4397375"/>
              <a:gd name="connsiteX31070" fmla="*/ 2858670 w 12191954"/>
              <a:gd name="connsiteY31070" fmla="*/ 3846513 h 4397375"/>
              <a:gd name="connsiteX31071" fmla="*/ 2859198 w 12191954"/>
              <a:gd name="connsiteY31071" fmla="*/ 3850746 h 4397375"/>
              <a:gd name="connsiteX31072" fmla="*/ 2860257 w 12191954"/>
              <a:gd name="connsiteY31072" fmla="*/ 3855508 h 4397375"/>
              <a:gd name="connsiteX31073" fmla="*/ 2859198 w 12191954"/>
              <a:gd name="connsiteY31073" fmla="*/ 3861329 h 4397375"/>
              <a:gd name="connsiteX31074" fmla="*/ 2858670 w 12191954"/>
              <a:gd name="connsiteY31074" fmla="*/ 3868208 h 4397375"/>
              <a:gd name="connsiteX31075" fmla="*/ 2855494 w 12191954"/>
              <a:gd name="connsiteY31075" fmla="*/ 3860800 h 4397375"/>
              <a:gd name="connsiteX31076" fmla="*/ 2852849 w 12191954"/>
              <a:gd name="connsiteY31076" fmla="*/ 3858154 h 4397375"/>
              <a:gd name="connsiteX31077" fmla="*/ 2851262 w 12191954"/>
              <a:gd name="connsiteY31077" fmla="*/ 3856038 h 4397375"/>
              <a:gd name="connsiteX31078" fmla="*/ 2848616 w 12191954"/>
              <a:gd name="connsiteY31078" fmla="*/ 3853921 h 4397375"/>
              <a:gd name="connsiteX31079" fmla="*/ 2847029 w 12191954"/>
              <a:gd name="connsiteY31079" fmla="*/ 3852333 h 4397375"/>
              <a:gd name="connsiteX31080" fmla="*/ 2842265 w 12191954"/>
              <a:gd name="connsiteY31080" fmla="*/ 3850746 h 4397375"/>
              <a:gd name="connsiteX31081" fmla="*/ 2837503 w 12191954"/>
              <a:gd name="connsiteY31081" fmla="*/ 3849688 h 4397375"/>
              <a:gd name="connsiteX31082" fmla="*/ 2832742 w 12191954"/>
              <a:gd name="connsiteY31082" fmla="*/ 3850746 h 4397375"/>
              <a:gd name="connsiteX31083" fmla="*/ 2823741 w 12191954"/>
              <a:gd name="connsiteY31083" fmla="*/ 3852863 h 4397375"/>
              <a:gd name="connsiteX31084" fmla="*/ 2818978 w 12191954"/>
              <a:gd name="connsiteY31084" fmla="*/ 3853392 h 4397375"/>
              <a:gd name="connsiteX31085" fmla="*/ 2814217 w 12191954"/>
              <a:gd name="connsiteY31085" fmla="*/ 3853921 h 4397375"/>
              <a:gd name="connsiteX31086" fmla="*/ 2809983 w 12191954"/>
              <a:gd name="connsiteY31086" fmla="*/ 3853921 h 4397375"/>
              <a:gd name="connsiteX31087" fmla="*/ 2806281 w 12191954"/>
              <a:gd name="connsiteY31087" fmla="*/ 3852863 h 4397375"/>
              <a:gd name="connsiteX31088" fmla="*/ 2804162 w 12191954"/>
              <a:gd name="connsiteY31088" fmla="*/ 3851804 h 4397375"/>
              <a:gd name="connsiteX31089" fmla="*/ 2802576 w 12191954"/>
              <a:gd name="connsiteY31089" fmla="*/ 3849688 h 4397375"/>
              <a:gd name="connsiteX31090" fmla="*/ 2800990 w 12191954"/>
              <a:gd name="connsiteY31090" fmla="*/ 3847571 h 4397375"/>
              <a:gd name="connsiteX31091" fmla="*/ 2798872 w 12191954"/>
              <a:gd name="connsiteY31091" fmla="*/ 3844925 h 4397375"/>
              <a:gd name="connsiteX31092" fmla="*/ 2796226 w 12191954"/>
              <a:gd name="connsiteY31092" fmla="*/ 3838575 h 4397375"/>
              <a:gd name="connsiteX31093" fmla="*/ 2793580 w 12191954"/>
              <a:gd name="connsiteY31093" fmla="*/ 3829050 h 4397375"/>
              <a:gd name="connsiteX31094" fmla="*/ 2789345 w 12191954"/>
              <a:gd name="connsiteY31094" fmla="*/ 3834871 h 4397375"/>
              <a:gd name="connsiteX31095" fmla="*/ 2786168 w 12191954"/>
              <a:gd name="connsiteY31095" fmla="*/ 3839104 h 4397375"/>
              <a:gd name="connsiteX31096" fmla="*/ 2781936 w 12191954"/>
              <a:gd name="connsiteY31096" fmla="*/ 3842808 h 4397375"/>
              <a:gd name="connsiteX31097" fmla="*/ 2777703 w 12191954"/>
              <a:gd name="connsiteY31097" fmla="*/ 3844396 h 4397375"/>
              <a:gd name="connsiteX31098" fmla="*/ 2773471 w 12191954"/>
              <a:gd name="connsiteY31098" fmla="*/ 3846513 h 4397375"/>
              <a:gd name="connsiteX31099" fmla="*/ 2768708 w 12191954"/>
              <a:gd name="connsiteY31099" fmla="*/ 3847042 h 4397375"/>
              <a:gd name="connsiteX31100" fmla="*/ 2759711 w 12191954"/>
              <a:gd name="connsiteY31100" fmla="*/ 3848100 h 4397375"/>
              <a:gd name="connsiteX31101" fmla="*/ 2750186 w 12191954"/>
              <a:gd name="connsiteY31101" fmla="*/ 3848629 h 4397375"/>
              <a:gd name="connsiteX31102" fmla="*/ 2745952 w 12191954"/>
              <a:gd name="connsiteY31102" fmla="*/ 3849688 h 4397375"/>
              <a:gd name="connsiteX31103" fmla="*/ 2740662 w 12191954"/>
              <a:gd name="connsiteY31103" fmla="*/ 3851275 h 4397375"/>
              <a:gd name="connsiteX31104" fmla="*/ 2735900 w 12191954"/>
              <a:gd name="connsiteY31104" fmla="*/ 3853392 h 4397375"/>
              <a:gd name="connsiteX31105" fmla="*/ 2731140 w 12191954"/>
              <a:gd name="connsiteY31105" fmla="*/ 3857096 h 4397375"/>
              <a:gd name="connsiteX31106" fmla="*/ 2726375 w 12191954"/>
              <a:gd name="connsiteY31106" fmla="*/ 3861858 h 4397375"/>
              <a:gd name="connsiteX31107" fmla="*/ 2722139 w 12191954"/>
              <a:gd name="connsiteY31107" fmla="*/ 3867679 h 4397375"/>
              <a:gd name="connsiteX31108" fmla="*/ 2704675 w 12191954"/>
              <a:gd name="connsiteY31108" fmla="*/ 3848629 h 4397375"/>
              <a:gd name="connsiteX31109" fmla="*/ 2694091 w 12191954"/>
              <a:gd name="connsiteY31109" fmla="*/ 3836988 h 4397375"/>
              <a:gd name="connsiteX31110" fmla="*/ 2681920 w 12191954"/>
              <a:gd name="connsiteY31110" fmla="*/ 3824288 h 4397375"/>
              <a:gd name="connsiteX31111" fmla="*/ 2670277 w 12191954"/>
              <a:gd name="connsiteY31111" fmla="*/ 3812646 h 4397375"/>
              <a:gd name="connsiteX31112" fmla="*/ 2658635 w 12191954"/>
              <a:gd name="connsiteY31112" fmla="*/ 3802063 h 4397375"/>
              <a:gd name="connsiteX31113" fmla="*/ 2653343 w 12191954"/>
              <a:gd name="connsiteY31113" fmla="*/ 3797829 h 4397375"/>
              <a:gd name="connsiteX31114" fmla="*/ 2647522 w 12191954"/>
              <a:gd name="connsiteY31114" fmla="*/ 3794125 h 4397375"/>
              <a:gd name="connsiteX31115" fmla="*/ 2642760 w 12191954"/>
              <a:gd name="connsiteY31115" fmla="*/ 3792008 h 4397375"/>
              <a:gd name="connsiteX31116" fmla="*/ 2638526 w 12191954"/>
              <a:gd name="connsiteY31116" fmla="*/ 3789892 h 4397375"/>
              <a:gd name="connsiteX31117" fmla="*/ 2636939 w 12191954"/>
              <a:gd name="connsiteY31117" fmla="*/ 3790421 h 4397375"/>
              <a:gd name="connsiteX31118" fmla="*/ 2636409 w 12191954"/>
              <a:gd name="connsiteY31118" fmla="*/ 3790950 h 4397375"/>
              <a:gd name="connsiteX31119" fmla="*/ 2635351 w 12191954"/>
              <a:gd name="connsiteY31119" fmla="*/ 3794125 h 4397375"/>
              <a:gd name="connsiteX31120" fmla="*/ 2634822 w 12191954"/>
              <a:gd name="connsiteY31120" fmla="*/ 3798358 h 4397375"/>
              <a:gd name="connsiteX31121" fmla="*/ 2634293 w 12191954"/>
              <a:gd name="connsiteY31121" fmla="*/ 3802592 h 4397375"/>
              <a:gd name="connsiteX31122" fmla="*/ 2632175 w 12191954"/>
              <a:gd name="connsiteY31122" fmla="*/ 3808942 h 4397375"/>
              <a:gd name="connsiteX31123" fmla="*/ 2630059 w 12191954"/>
              <a:gd name="connsiteY31123" fmla="*/ 3816350 h 4397375"/>
              <a:gd name="connsiteX31124" fmla="*/ 2629530 w 12191954"/>
              <a:gd name="connsiteY31124" fmla="*/ 3819525 h 4397375"/>
              <a:gd name="connsiteX31125" fmla="*/ 2629530 w 12191954"/>
              <a:gd name="connsiteY31125" fmla="*/ 3824288 h 4397375"/>
              <a:gd name="connsiteX31126" fmla="*/ 2627412 w 12191954"/>
              <a:gd name="connsiteY31126" fmla="*/ 3823229 h 4397375"/>
              <a:gd name="connsiteX31127" fmla="*/ 2626355 w 12191954"/>
              <a:gd name="connsiteY31127" fmla="*/ 3825346 h 4397375"/>
              <a:gd name="connsiteX31128" fmla="*/ 2625297 w 12191954"/>
              <a:gd name="connsiteY31128" fmla="*/ 3827992 h 4397375"/>
              <a:gd name="connsiteX31129" fmla="*/ 2622650 w 12191954"/>
              <a:gd name="connsiteY31129" fmla="*/ 3828521 h 4397375"/>
              <a:gd name="connsiteX31130" fmla="*/ 2620534 w 12191954"/>
              <a:gd name="connsiteY31130" fmla="*/ 3828521 h 4397375"/>
              <a:gd name="connsiteX31131" fmla="*/ 2616829 w 12191954"/>
              <a:gd name="connsiteY31131" fmla="*/ 3820054 h 4397375"/>
              <a:gd name="connsiteX31132" fmla="*/ 2613126 w 12191954"/>
              <a:gd name="connsiteY31132" fmla="*/ 3813175 h 4397375"/>
              <a:gd name="connsiteX31133" fmla="*/ 2609950 w 12191954"/>
              <a:gd name="connsiteY31133" fmla="*/ 3807354 h 4397375"/>
              <a:gd name="connsiteX31134" fmla="*/ 2606246 w 12191954"/>
              <a:gd name="connsiteY31134" fmla="*/ 3803121 h 4397375"/>
              <a:gd name="connsiteX31135" fmla="*/ 2602012 w 12191954"/>
              <a:gd name="connsiteY31135" fmla="*/ 3799417 h 4397375"/>
              <a:gd name="connsiteX31136" fmla="*/ 2597779 w 12191954"/>
              <a:gd name="connsiteY31136" fmla="*/ 3797300 h 4397375"/>
              <a:gd name="connsiteX31137" fmla="*/ 2594604 w 12191954"/>
              <a:gd name="connsiteY31137" fmla="*/ 3795183 h 4397375"/>
              <a:gd name="connsiteX31138" fmla="*/ 2590370 w 12191954"/>
              <a:gd name="connsiteY31138" fmla="*/ 3794125 h 4397375"/>
              <a:gd name="connsiteX31139" fmla="*/ 2581903 w 12191954"/>
              <a:gd name="connsiteY31139" fmla="*/ 3792538 h 4397375"/>
              <a:gd name="connsiteX31140" fmla="*/ 2573436 w 12191954"/>
              <a:gd name="connsiteY31140" fmla="*/ 3789892 h 4397375"/>
              <a:gd name="connsiteX31141" fmla="*/ 2569731 w 12191954"/>
              <a:gd name="connsiteY31141" fmla="*/ 3788833 h 4397375"/>
              <a:gd name="connsiteX31142" fmla="*/ 2565499 w 12191954"/>
              <a:gd name="connsiteY31142" fmla="*/ 3786717 h 4397375"/>
              <a:gd name="connsiteX31143" fmla="*/ 2561795 w 12191954"/>
              <a:gd name="connsiteY31143" fmla="*/ 3783542 h 4397375"/>
              <a:gd name="connsiteX31144" fmla="*/ 2557561 w 12191954"/>
              <a:gd name="connsiteY31144" fmla="*/ 3779838 h 4397375"/>
              <a:gd name="connsiteX31145" fmla="*/ 2557561 w 12191954"/>
              <a:gd name="connsiteY31145" fmla="*/ 3824288 h 4397375"/>
              <a:gd name="connsiteX31146" fmla="*/ 2552269 w 12191954"/>
              <a:gd name="connsiteY31146" fmla="*/ 3818467 h 4397375"/>
              <a:gd name="connsiteX31147" fmla="*/ 2547506 w 12191954"/>
              <a:gd name="connsiteY31147" fmla="*/ 3814233 h 4397375"/>
              <a:gd name="connsiteX31148" fmla="*/ 2542743 w 12191954"/>
              <a:gd name="connsiteY31148" fmla="*/ 3810529 h 4397375"/>
              <a:gd name="connsiteX31149" fmla="*/ 2537981 w 12191954"/>
              <a:gd name="connsiteY31149" fmla="*/ 3808942 h 4397375"/>
              <a:gd name="connsiteX31150" fmla="*/ 2533747 w 12191954"/>
              <a:gd name="connsiteY31150" fmla="*/ 3807883 h 4397375"/>
              <a:gd name="connsiteX31151" fmla="*/ 2529514 w 12191954"/>
              <a:gd name="connsiteY31151" fmla="*/ 3807354 h 4397375"/>
              <a:gd name="connsiteX31152" fmla="*/ 2525810 w 12191954"/>
              <a:gd name="connsiteY31152" fmla="*/ 3807354 h 4397375"/>
              <a:gd name="connsiteX31153" fmla="*/ 2522106 w 12191954"/>
              <a:gd name="connsiteY31153" fmla="*/ 3807354 h 4397375"/>
              <a:gd name="connsiteX31154" fmla="*/ 2513638 w 12191954"/>
              <a:gd name="connsiteY31154" fmla="*/ 3808413 h 4397375"/>
              <a:gd name="connsiteX31155" fmla="*/ 2509934 w 12191954"/>
              <a:gd name="connsiteY31155" fmla="*/ 3808942 h 4397375"/>
              <a:gd name="connsiteX31156" fmla="*/ 2506230 w 12191954"/>
              <a:gd name="connsiteY31156" fmla="*/ 3808942 h 4397375"/>
              <a:gd name="connsiteX31157" fmla="*/ 2501996 w 12191954"/>
              <a:gd name="connsiteY31157" fmla="*/ 3808413 h 4397375"/>
              <a:gd name="connsiteX31158" fmla="*/ 2497763 w 12191954"/>
              <a:gd name="connsiteY31158" fmla="*/ 3806825 h 4397375"/>
              <a:gd name="connsiteX31159" fmla="*/ 2493001 w 12191954"/>
              <a:gd name="connsiteY31159" fmla="*/ 3804708 h 4397375"/>
              <a:gd name="connsiteX31160" fmla="*/ 2488238 w 12191954"/>
              <a:gd name="connsiteY31160" fmla="*/ 3801533 h 4397375"/>
              <a:gd name="connsiteX31161" fmla="*/ 2487180 w 12191954"/>
              <a:gd name="connsiteY31161" fmla="*/ 3807883 h 4397375"/>
              <a:gd name="connsiteX31162" fmla="*/ 2486650 w 12191954"/>
              <a:gd name="connsiteY31162" fmla="*/ 3809471 h 4397375"/>
              <a:gd name="connsiteX31163" fmla="*/ 2485063 w 12191954"/>
              <a:gd name="connsiteY31163" fmla="*/ 3810000 h 4397375"/>
              <a:gd name="connsiteX31164" fmla="*/ 2484533 w 12191954"/>
              <a:gd name="connsiteY31164" fmla="*/ 3808942 h 4397375"/>
              <a:gd name="connsiteX31165" fmla="*/ 2484004 w 12191954"/>
              <a:gd name="connsiteY31165" fmla="*/ 3806825 h 4397375"/>
              <a:gd name="connsiteX31166" fmla="*/ 2483475 w 12191954"/>
              <a:gd name="connsiteY31166" fmla="*/ 3795713 h 4397375"/>
              <a:gd name="connsiteX31167" fmla="*/ 2478712 w 12191954"/>
              <a:gd name="connsiteY31167" fmla="*/ 3792008 h 4397375"/>
              <a:gd name="connsiteX31168" fmla="*/ 2473950 w 12191954"/>
              <a:gd name="connsiteY31168" fmla="*/ 3785658 h 4397375"/>
              <a:gd name="connsiteX31169" fmla="*/ 2476596 w 12191954"/>
              <a:gd name="connsiteY31169" fmla="*/ 3781954 h 4397375"/>
              <a:gd name="connsiteX31170" fmla="*/ 2478183 w 12191954"/>
              <a:gd name="connsiteY31170" fmla="*/ 3778779 h 4397375"/>
              <a:gd name="connsiteX31171" fmla="*/ 2473421 w 12191954"/>
              <a:gd name="connsiteY31171" fmla="*/ 3780367 h 4397375"/>
              <a:gd name="connsiteX31172" fmla="*/ 2469187 w 12191954"/>
              <a:gd name="connsiteY31172" fmla="*/ 3781954 h 4397375"/>
              <a:gd name="connsiteX31173" fmla="*/ 2460191 w 12191954"/>
              <a:gd name="connsiteY31173" fmla="*/ 3784071 h 4397375"/>
              <a:gd name="connsiteX31174" fmla="*/ 2450666 w 12191954"/>
              <a:gd name="connsiteY31174" fmla="*/ 3784600 h 4397375"/>
              <a:gd name="connsiteX31175" fmla="*/ 2440612 w 12191954"/>
              <a:gd name="connsiteY31175" fmla="*/ 3785129 h 4397375"/>
              <a:gd name="connsiteX31176" fmla="*/ 2430557 w 12191954"/>
              <a:gd name="connsiteY31176" fmla="*/ 3787246 h 4397375"/>
              <a:gd name="connsiteX31177" fmla="*/ 2425794 w 12191954"/>
              <a:gd name="connsiteY31177" fmla="*/ 3788304 h 4397375"/>
              <a:gd name="connsiteX31178" fmla="*/ 2420503 w 12191954"/>
              <a:gd name="connsiteY31178" fmla="*/ 3789363 h 4397375"/>
              <a:gd name="connsiteX31179" fmla="*/ 2415210 w 12191954"/>
              <a:gd name="connsiteY31179" fmla="*/ 3792008 h 4397375"/>
              <a:gd name="connsiteX31180" fmla="*/ 2409919 w 12191954"/>
              <a:gd name="connsiteY31180" fmla="*/ 3794125 h 4397375"/>
              <a:gd name="connsiteX31181" fmla="*/ 2405156 w 12191954"/>
              <a:gd name="connsiteY31181" fmla="*/ 3797829 h 4397375"/>
              <a:gd name="connsiteX31182" fmla="*/ 2399864 w 12191954"/>
              <a:gd name="connsiteY31182" fmla="*/ 3802063 h 4397375"/>
              <a:gd name="connsiteX31183" fmla="*/ 2397747 w 12191954"/>
              <a:gd name="connsiteY31183" fmla="*/ 3793596 h 4397375"/>
              <a:gd name="connsiteX31184" fmla="*/ 2395631 w 12191954"/>
              <a:gd name="connsiteY31184" fmla="*/ 3785129 h 4397375"/>
              <a:gd name="connsiteX31185" fmla="*/ 2394572 w 12191954"/>
              <a:gd name="connsiteY31185" fmla="*/ 3775075 h 4397375"/>
              <a:gd name="connsiteX31186" fmla="*/ 2394044 w 12191954"/>
              <a:gd name="connsiteY31186" fmla="*/ 3763433 h 4397375"/>
              <a:gd name="connsiteX31187" fmla="*/ 2377109 w 12191954"/>
              <a:gd name="connsiteY31187" fmla="*/ 3772429 h 4397375"/>
              <a:gd name="connsiteX31188" fmla="*/ 2360705 w 12191954"/>
              <a:gd name="connsiteY31188" fmla="*/ 3781954 h 4397375"/>
              <a:gd name="connsiteX31189" fmla="*/ 2327895 w 12191954"/>
              <a:gd name="connsiteY31189" fmla="*/ 3801533 h 4397375"/>
              <a:gd name="connsiteX31190" fmla="*/ 2326307 w 12191954"/>
              <a:gd name="connsiteY31190" fmla="*/ 3794654 h 4397375"/>
              <a:gd name="connsiteX31191" fmla="*/ 2324721 w 12191954"/>
              <a:gd name="connsiteY31191" fmla="*/ 3786717 h 4397375"/>
              <a:gd name="connsiteX31192" fmla="*/ 2322075 w 12191954"/>
              <a:gd name="connsiteY31192" fmla="*/ 3769254 h 4397375"/>
              <a:gd name="connsiteX31193" fmla="*/ 2319957 w 12191954"/>
              <a:gd name="connsiteY31193" fmla="*/ 3752321 h 4397375"/>
              <a:gd name="connsiteX31194" fmla="*/ 2318899 w 12191954"/>
              <a:gd name="connsiteY31194" fmla="*/ 3743854 h 4397375"/>
              <a:gd name="connsiteX31195" fmla="*/ 2316253 w 12191954"/>
              <a:gd name="connsiteY31195" fmla="*/ 3736975 h 4397375"/>
              <a:gd name="connsiteX31196" fmla="*/ 2314666 w 12191954"/>
              <a:gd name="connsiteY31196" fmla="*/ 3741208 h 4397375"/>
              <a:gd name="connsiteX31197" fmla="*/ 2312020 w 12191954"/>
              <a:gd name="connsiteY31197" fmla="*/ 3744383 h 4397375"/>
              <a:gd name="connsiteX31198" fmla="*/ 2310432 w 12191954"/>
              <a:gd name="connsiteY31198" fmla="*/ 3746500 h 4397375"/>
              <a:gd name="connsiteX31199" fmla="*/ 2307786 w 12191954"/>
              <a:gd name="connsiteY31199" fmla="*/ 3748088 h 4397375"/>
              <a:gd name="connsiteX31200" fmla="*/ 2306198 w 12191954"/>
              <a:gd name="connsiteY31200" fmla="*/ 3749146 h 4397375"/>
              <a:gd name="connsiteX31201" fmla="*/ 2304082 w 12191954"/>
              <a:gd name="connsiteY31201" fmla="*/ 3749146 h 4397375"/>
              <a:gd name="connsiteX31202" fmla="*/ 2301436 w 12191954"/>
              <a:gd name="connsiteY31202" fmla="*/ 3748617 h 4397375"/>
              <a:gd name="connsiteX31203" fmla="*/ 2299848 w 12191954"/>
              <a:gd name="connsiteY31203" fmla="*/ 3748088 h 4397375"/>
              <a:gd name="connsiteX31204" fmla="*/ 2295086 w 12191954"/>
              <a:gd name="connsiteY31204" fmla="*/ 3745442 h 4397375"/>
              <a:gd name="connsiteX31205" fmla="*/ 2290852 w 12191954"/>
              <a:gd name="connsiteY31205" fmla="*/ 3741738 h 4397375"/>
              <a:gd name="connsiteX31206" fmla="*/ 2285561 w 12191954"/>
              <a:gd name="connsiteY31206" fmla="*/ 3739092 h 4397375"/>
              <a:gd name="connsiteX31207" fmla="*/ 2280798 w 12191954"/>
              <a:gd name="connsiteY31207" fmla="*/ 3736446 h 4397375"/>
              <a:gd name="connsiteX31208" fmla="*/ 2281327 w 12191954"/>
              <a:gd name="connsiteY31208" fmla="*/ 3744383 h 4397375"/>
              <a:gd name="connsiteX31209" fmla="*/ 2282386 w 12191954"/>
              <a:gd name="connsiteY31209" fmla="*/ 3750733 h 4397375"/>
              <a:gd name="connsiteX31210" fmla="*/ 2284501 w 12191954"/>
              <a:gd name="connsiteY31210" fmla="*/ 3755496 h 4397375"/>
              <a:gd name="connsiteX31211" fmla="*/ 2286620 w 12191954"/>
              <a:gd name="connsiteY31211" fmla="*/ 3759200 h 4397375"/>
              <a:gd name="connsiteX31212" fmla="*/ 2289794 w 12191954"/>
              <a:gd name="connsiteY31212" fmla="*/ 3762375 h 4397375"/>
              <a:gd name="connsiteX31213" fmla="*/ 2292440 w 12191954"/>
              <a:gd name="connsiteY31213" fmla="*/ 3764492 h 4397375"/>
              <a:gd name="connsiteX31214" fmla="*/ 2299319 w 12191954"/>
              <a:gd name="connsiteY31214" fmla="*/ 3768196 h 4397375"/>
              <a:gd name="connsiteX31215" fmla="*/ 2302495 w 12191954"/>
              <a:gd name="connsiteY31215" fmla="*/ 3769783 h 4397375"/>
              <a:gd name="connsiteX31216" fmla="*/ 2305669 w 12191954"/>
              <a:gd name="connsiteY31216" fmla="*/ 3771900 h 4397375"/>
              <a:gd name="connsiteX31217" fmla="*/ 2308316 w 12191954"/>
              <a:gd name="connsiteY31217" fmla="*/ 3774017 h 4397375"/>
              <a:gd name="connsiteX31218" fmla="*/ 2310961 w 12191954"/>
              <a:gd name="connsiteY31218" fmla="*/ 3777192 h 4397375"/>
              <a:gd name="connsiteX31219" fmla="*/ 2313079 w 12191954"/>
              <a:gd name="connsiteY31219" fmla="*/ 3780896 h 4397375"/>
              <a:gd name="connsiteX31220" fmla="*/ 2315195 w 12191954"/>
              <a:gd name="connsiteY31220" fmla="*/ 3786717 h 4397375"/>
              <a:gd name="connsiteX31221" fmla="*/ 2316253 w 12191954"/>
              <a:gd name="connsiteY31221" fmla="*/ 3793067 h 4397375"/>
              <a:gd name="connsiteX31222" fmla="*/ 2316253 w 12191954"/>
              <a:gd name="connsiteY31222" fmla="*/ 3801533 h 4397375"/>
              <a:gd name="connsiteX31223" fmla="*/ 2314137 w 12191954"/>
              <a:gd name="connsiteY31223" fmla="*/ 3799417 h 4397375"/>
              <a:gd name="connsiteX31224" fmla="*/ 2311491 w 12191954"/>
              <a:gd name="connsiteY31224" fmla="*/ 3797829 h 4397375"/>
              <a:gd name="connsiteX31225" fmla="*/ 2309375 w 12191954"/>
              <a:gd name="connsiteY31225" fmla="*/ 3796771 h 4397375"/>
              <a:gd name="connsiteX31226" fmla="*/ 2306198 w 12191954"/>
              <a:gd name="connsiteY31226" fmla="*/ 3795183 h 4397375"/>
              <a:gd name="connsiteX31227" fmla="*/ 2301436 w 12191954"/>
              <a:gd name="connsiteY31227" fmla="*/ 3794654 h 4397375"/>
              <a:gd name="connsiteX31228" fmla="*/ 2296144 w 12191954"/>
              <a:gd name="connsiteY31228" fmla="*/ 3795183 h 4397375"/>
              <a:gd name="connsiteX31229" fmla="*/ 2291382 w 12191954"/>
              <a:gd name="connsiteY31229" fmla="*/ 3797300 h 4397375"/>
              <a:gd name="connsiteX31230" fmla="*/ 2286090 w 12191954"/>
              <a:gd name="connsiteY31230" fmla="*/ 3799417 h 4397375"/>
              <a:gd name="connsiteX31231" fmla="*/ 2276035 w 12191954"/>
              <a:gd name="connsiteY31231" fmla="*/ 3804708 h 4397375"/>
              <a:gd name="connsiteX31232" fmla="*/ 2270743 w 12191954"/>
              <a:gd name="connsiteY31232" fmla="*/ 3807883 h 4397375"/>
              <a:gd name="connsiteX31233" fmla="*/ 2265981 w 12191954"/>
              <a:gd name="connsiteY31233" fmla="*/ 3810000 h 4397375"/>
              <a:gd name="connsiteX31234" fmla="*/ 2261217 w 12191954"/>
              <a:gd name="connsiteY31234" fmla="*/ 3812117 h 4397375"/>
              <a:gd name="connsiteX31235" fmla="*/ 2256455 w 12191954"/>
              <a:gd name="connsiteY31235" fmla="*/ 3812646 h 4397375"/>
              <a:gd name="connsiteX31236" fmla="*/ 2251692 w 12191954"/>
              <a:gd name="connsiteY31236" fmla="*/ 3812117 h 4397375"/>
              <a:gd name="connsiteX31237" fmla="*/ 2249047 w 12191954"/>
              <a:gd name="connsiteY31237" fmla="*/ 3811588 h 4397375"/>
              <a:gd name="connsiteX31238" fmla="*/ 2246929 w 12191954"/>
              <a:gd name="connsiteY31238" fmla="*/ 3810000 h 4397375"/>
              <a:gd name="connsiteX31239" fmla="*/ 2245342 w 12191954"/>
              <a:gd name="connsiteY31239" fmla="*/ 3808413 h 4397375"/>
              <a:gd name="connsiteX31240" fmla="*/ 2242696 w 12191954"/>
              <a:gd name="connsiteY31240" fmla="*/ 3806825 h 4397375"/>
              <a:gd name="connsiteX31241" fmla="*/ 2241108 w 12191954"/>
              <a:gd name="connsiteY31241" fmla="*/ 3804179 h 4397375"/>
              <a:gd name="connsiteX31242" fmla="*/ 2238463 w 12191954"/>
              <a:gd name="connsiteY31242" fmla="*/ 3801533 h 4397375"/>
              <a:gd name="connsiteX31243" fmla="*/ 2240051 w 12191954"/>
              <a:gd name="connsiteY31243" fmla="*/ 3795183 h 4397375"/>
              <a:gd name="connsiteX31244" fmla="*/ 2241108 w 12191954"/>
              <a:gd name="connsiteY31244" fmla="*/ 3790421 h 4397375"/>
              <a:gd name="connsiteX31245" fmla="*/ 2242696 w 12191954"/>
              <a:gd name="connsiteY31245" fmla="*/ 3785658 h 4397375"/>
              <a:gd name="connsiteX31246" fmla="*/ 2245342 w 12191954"/>
              <a:gd name="connsiteY31246" fmla="*/ 3782483 h 4397375"/>
              <a:gd name="connsiteX31247" fmla="*/ 2247460 w 12191954"/>
              <a:gd name="connsiteY31247" fmla="*/ 3779308 h 4397375"/>
              <a:gd name="connsiteX31248" fmla="*/ 2250104 w 12191954"/>
              <a:gd name="connsiteY31248" fmla="*/ 3777192 h 4397375"/>
              <a:gd name="connsiteX31249" fmla="*/ 2252751 w 12191954"/>
              <a:gd name="connsiteY31249" fmla="*/ 3775604 h 4397375"/>
              <a:gd name="connsiteX31250" fmla="*/ 2256985 w 12191954"/>
              <a:gd name="connsiteY31250" fmla="*/ 3775075 h 4397375"/>
              <a:gd name="connsiteX31251" fmla="*/ 2255927 w 12191954"/>
              <a:gd name="connsiteY31251" fmla="*/ 3770842 h 4397375"/>
              <a:gd name="connsiteX31252" fmla="*/ 2253808 w 12191954"/>
              <a:gd name="connsiteY31252" fmla="*/ 3768196 h 4397375"/>
              <a:gd name="connsiteX31253" fmla="*/ 2252222 w 12191954"/>
              <a:gd name="connsiteY31253" fmla="*/ 3765550 h 4397375"/>
              <a:gd name="connsiteX31254" fmla="*/ 2250634 w 12191954"/>
              <a:gd name="connsiteY31254" fmla="*/ 3763433 h 4397375"/>
              <a:gd name="connsiteX31255" fmla="*/ 2247989 w 12191954"/>
              <a:gd name="connsiteY31255" fmla="*/ 3761317 h 4397375"/>
              <a:gd name="connsiteX31256" fmla="*/ 2246401 w 12191954"/>
              <a:gd name="connsiteY31256" fmla="*/ 3758671 h 4397375"/>
              <a:gd name="connsiteX31257" fmla="*/ 2245342 w 12191954"/>
              <a:gd name="connsiteY31257" fmla="*/ 3754967 h 4397375"/>
              <a:gd name="connsiteX31258" fmla="*/ 2245342 w 12191954"/>
              <a:gd name="connsiteY31258" fmla="*/ 3749675 h 4397375"/>
              <a:gd name="connsiteX31259" fmla="*/ 2243225 w 12191954"/>
              <a:gd name="connsiteY31259" fmla="*/ 3755496 h 4397375"/>
              <a:gd name="connsiteX31260" fmla="*/ 2241638 w 12191954"/>
              <a:gd name="connsiteY31260" fmla="*/ 3760788 h 4397375"/>
              <a:gd name="connsiteX31261" fmla="*/ 2240051 w 12191954"/>
              <a:gd name="connsiteY31261" fmla="*/ 3765021 h 4397375"/>
              <a:gd name="connsiteX31262" fmla="*/ 2237405 w 12191954"/>
              <a:gd name="connsiteY31262" fmla="*/ 3768725 h 4397375"/>
              <a:gd name="connsiteX31263" fmla="*/ 2235288 w 12191954"/>
              <a:gd name="connsiteY31263" fmla="*/ 3770842 h 4397375"/>
              <a:gd name="connsiteX31264" fmla="*/ 2232641 w 12191954"/>
              <a:gd name="connsiteY31264" fmla="*/ 3772958 h 4397375"/>
              <a:gd name="connsiteX31265" fmla="*/ 2230524 w 12191954"/>
              <a:gd name="connsiteY31265" fmla="*/ 3774017 h 4397375"/>
              <a:gd name="connsiteX31266" fmla="*/ 2227350 w 12191954"/>
              <a:gd name="connsiteY31266" fmla="*/ 3774017 h 4397375"/>
              <a:gd name="connsiteX31267" fmla="*/ 2224175 w 12191954"/>
              <a:gd name="connsiteY31267" fmla="*/ 3774017 h 4397375"/>
              <a:gd name="connsiteX31268" fmla="*/ 2221528 w 12191954"/>
              <a:gd name="connsiteY31268" fmla="*/ 3773488 h 4397375"/>
              <a:gd name="connsiteX31269" fmla="*/ 2214649 w 12191954"/>
              <a:gd name="connsiteY31269" fmla="*/ 3770313 h 4397375"/>
              <a:gd name="connsiteX31270" fmla="*/ 2208828 w 12191954"/>
              <a:gd name="connsiteY31270" fmla="*/ 3767138 h 4397375"/>
              <a:gd name="connsiteX31271" fmla="*/ 2203005 w 12191954"/>
              <a:gd name="connsiteY31271" fmla="*/ 3762375 h 4397375"/>
              <a:gd name="connsiteX31272" fmla="*/ 2199834 w 12191954"/>
              <a:gd name="connsiteY31272" fmla="*/ 3764492 h 4397375"/>
              <a:gd name="connsiteX31273" fmla="*/ 2198774 w 12191954"/>
              <a:gd name="connsiteY31273" fmla="*/ 3766079 h 4397375"/>
              <a:gd name="connsiteX31274" fmla="*/ 2197716 w 12191954"/>
              <a:gd name="connsiteY31274" fmla="*/ 3768725 h 4397375"/>
              <a:gd name="connsiteX31275" fmla="*/ 2197716 w 12191954"/>
              <a:gd name="connsiteY31275" fmla="*/ 3770313 h 4397375"/>
              <a:gd name="connsiteX31276" fmla="*/ 2198245 w 12191954"/>
              <a:gd name="connsiteY31276" fmla="*/ 3772958 h 4397375"/>
              <a:gd name="connsiteX31277" fmla="*/ 2199304 w 12191954"/>
              <a:gd name="connsiteY31277" fmla="*/ 3775075 h 4397375"/>
              <a:gd name="connsiteX31278" fmla="*/ 2202476 w 12191954"/>
              <a:gd name="connsiteY31278" fmla="*/ 3779838 h 4397375"/>
              <a:gd name="connsiteX31279" fmla="*/ 2206182 w 12191954"/>
              <a:gd name="connsiteY31279" fmla="*/ 3786717 h 4397375"/>
              <a:gd name="connsiteX31280" fmla="*/ 2207771 w 12191954"/>
              <a:gd name="connsiteY31280" fmla="*/ 3789892 h 4397375"/>
              <a:gd name="connsiteX31281" fmla="*/ 2208828 w 12191954"/>
              <a:gd name="connsiteY31281" fmla="*/ 3793596 h 4397375"/>
              <a:gd name="connsiteX31282" fmla="*/ 2209357 w 12191954"/>
              <a:gd name="connsiteY31282" fmla="*/ 3798358 h 4397375"/>
              <a:gd name="connsiteX31283" fmla="*/ 2209886 w 12191954"/>
              <a:gd name="connsiteY31283" fmla="*/ 3803121 h 4397375"/>
              <a:gd name="connsiteX31284" fmla="*/ 2209886 w 12191954"/>
              <a:gd name="connsiteY31284" fmla="*/ 3808413 h 4397375"/>
              <a:gd name="connsiteX31285" fmla="*/ 2208828 w 12191954"/>
              <a:gd name="connsiteY31285" fmla="*/ 3813704 h 4397375"/>
              <a:gd name="connsiteX31286" fmla="*/ 2198245 w 12191954"/>
              <a:gd name="connsiteY31286" fmla="*/ 3795713 h 4397375"/>
              <a:gd name="connsiteX31287" fmla="*/ 2192953 w 12191954"/>
              <a:gd name="connsiteY31287" fmla="*/ 3788304 h 4397375"/>
              <a:gd name="connsiteX31288" fmla="*/ 2188190 w 12191954"/>
              <a:gd name="connsiteY31288" fmla="*/ 3781954 h 4397375"/>
              <a:gd name="connsiteX31289" fmla="*/ 2183427 w 12191954"/>
              <a:gd name="connsiteY31289" fmla="*/ 3776133 h 4397375"/>
              <a:gd name="connsiteX31290" fmla="*/ 2178665 w 12191954"/>
              <a:gd name="connsiteY31290" fmla="*/ 3772429 h 4397375"/>
              <a:gd name="connsiteX31291" fmla="*/ 2173902 w 12191954"/>
              <a:gd name="connsiteY31291" fmla="*/ 3768725 h 4397375"/>
              <a:gd name="connsiteX31292" fmla="*/ 2168611 w 12191954"/>
              <a:gd name="connsiteY31292" fmla="*/ 3765550 h 4397375"/>
              <a:gd name="connsiteX31293" fmla="*/ 2163849 w 12191954"/>
              <a:gd name="connsiteY31293" fmla="*/ 3763963 h 4397375"/>
              <a:gd name="connsiteX31294" fmla="*/ 2158554 w 12191954"/>
              <a:gd name="connsiteY31294" fmla="*/ 3763433 h 4397375"/>
              <a:gd name="connsiteX31295" fmla="*/ 2153265 w 12191954"/>
              <a:gd name="connsiteY31295" fmla="*/ 3763433 h 4397375"/>
              <a:gd name="connsiteX31296" fmla="*/ 2147443 w 12191954"/>
              <a:gd name="connsiteY31296" fmla="*/ 3763963 h 4397375"/>
              <a:gd name="connsiteX31297" fmla="*/ 2141092 w 12191954"/>
              <a:gd name="connsiteY31297" fmla="*/ 3765550 h 4397375"/>
              <a:gd name="connsiteX31298" fmla="*/ 2134213 w 12191954"/>
              <a:gd name="connsiteY31298" fmla="*/ 3768196 h 4397375"/>
              <a:gd name="connsiteX31299" fmla="*/ 2127332 w 12191954"/>
              <a:gd name="connsiteY31299" fmla="*/ 3770842 h 4397375"/>
              <a:gd name="connsiteX31300" fmla="*/ 2119393 w 12191954"/>
              <a:gd name="connsiteY31300" fmla="*/ 3774546 h 4397375"/>
              <a:gd name="connsiteX31301" fmla="*/ 2119393 w 12191954"/>
              <a:gd name="connsiteY31301" fmla="*/ 3723217 h 4397375"/>
              <a:gd name="connsiteX31302" fmla="*/ 2116220 w 12191954"/>
              <a:gd name="connsiteY31302" fmla="*/ 3722158 h 4397375"/>
              <a:gd name="connsiteX31303" fmla="*/ 2113572 w 12191954"/>
              <a:gd name="connsiteY31303" fmla="*/ 3721629 h 4397375"/>
              <a:gd name="connsiteX31304" fmla="*/ 2110399 w 12191954"/>
              <a:gd name="connsiteY31304" fmla="*/ 3722158 h 4397375"/>
              <a:gd name="connsiteX31305" fmla="*/ 2107748 w 12191954"/>
              <a:gd name="connsiteY31305" fmla="*/ 3723746 h 4397375"/>
              <a:gd name="connsiteX31306" fmla="*/ 2105631 w 12191954"/>
              <a:gd name="connsiteY31306" fmla="*/ 3724804 h 4397375"/>
              <a:gd name="connsiteX31307" fmla="*/ 2103515 w 12191954"/>
              <a:gd name="connsiteY31307" fmla="*/ 3726392 h 4397375"/>
              <a:gd name="connsiteX31308" fmla="*/ 2101400 w 12191954"/>
              <a:gd name="connsiteY31308" fmla="*/ 3729038 h 4397375"/>
              <a:gd name="connsiteX31309" fmla="*/ 2099812 w 12191954"/>
              <a:gd name="connsiteY31309" fmla="*/ 3731683 h 4397375"/>
              <a:gd name="connsiteX31310" fmla="*/ 2096624 w 12191954"/>
              <a:gd name="connsiteY31310" fmla="*/ 3738033 h 4397375"/>
              <a:gd name="connsiteX31311" fmla="*/ 2093978 w 12191954"/>
              <a:gd name="connsiteY31311" fmla="*/ 3745442 h 4397375"/>
              <a:gd name="connsiteX31312" fmla="*/ 2089745 w 12191954"/>
              <a:gd name="connsiteY31312" fmla="*/ 3762375 h 4397375"/>
              <a:gd name="connsiteX31313" fmla="*/ 2087628 w 12191954"/>
              <a:gd name="connsiteY31313" fmla="*/ 3754438 h 4397375"/>
              <a:gd name="connsiteX31314" fmla="*/ 2084452 w 12191954"/>
              <a:gd name="connsiteY31314" fmla="*/ 3748088 h 4397375"/>
              <a:gd name="connsiteX31315" fmla="*/ 2080749 w 12191954"/>
              <a:gd name="connsiteY31315" fmla="*/ 3742796 h 4397375"/>
              <a:gd name="connsiteX31316" fmla="*/ 2076514 w 12191954"/>
              <a:gd name="connsiteY31316" fmla="*/ 3738033 h 4397375"/>
              <a:gd name="connsiteX31317" fmla="*/ 2072810 w 12191954"/>
              <a:gd name="connsiteY31317" fmla="*/ 3734329 h 4397375"/>
              <a:gd name="connsiteX31318" fmla="*/ 2068576 w 12191954"/>
              <a:gd name="connsiteY31318" fmla="*/ 3730096 h 4397375"/>
              <a:gd name="connsiteX31319" fmla="*/ 2060109 w 12191954"/>
              <a:gd name="connsiteY31319" fmla="*/ 3723217 h 4397375"/>
              <a:gd name="connsiteX31320" fmla="*/ 2055875 w 12191954"/>
              <a:gd name="connsiteY31320" fmla="*/ 3730625 h 4397375"/>
              <a:gd name="connsiteX31321" fmla="*/ 2053232 w 12191954"/>
              <a:gd name="connsiteY31321" fmla="*/ 3740150 h 4397375"/>
              <a:gd name="connsiteX31322" fmla="*/ 2050055 w 12191954"/>
              <a:gd name="connsiteY31322" fmla="*/ 3750204 h 4397375"/>
              <a:gd name="connsiteX31323" fmla="*/ 2047409 w 12191954"/>
              <a:gd name="connsiteY31323" fmla="*/ 3761317 h 4397375"/>
              <a:gd name="connsiteX31324" fmla="*/ 2044763 w 12191954"/>
              <a:gd name="connsiteY31324" fmla="*/ 3760258 h 4397375"/>
              <a:gd name="connsiteX31325" fmla="*/ 2040529 w 12191954"/>
              <a:gd name="connsiteY31325" fmla="*/ 3758671 h 4397375"/>
              <a:gd name="connsiteX31326" fmla="*/ 2031005 w 12191954"/>
              <a:gd name="connsiteY31326" fmla="*/ 3753908 h 4397375"/>
              <a:gd name="connsiteX31327" fmla="*/ 2020421 w 12191954"/>
              <a:gd name="connsiteY31327" fmla="*/ 3748088 h 4397375"/>
              <a:gd name="connsiteX31328" fmla="*/ 2009836 w 12191954"/>
              <a:gd name="connsiteY31328" fmla="*/ 3741738 h 4397375"/>
              <a:gd name="connsiteX31329" fmla="*/ 2004544 w 12191954"/>
              <a:gd name="connsiteY31329" fmla="*/ 3739621 h 4397375"/>
              <a:gd name="connsiteX31330" fmla="*/ 1999781 w 12191954"/>
              <a:gd name="connsiteY31330" fmla="*/ 3738563 h 4397375"/>
              <a:gd name="connsiteX31331" fmla="*/ 1996077 w 12191954"/>
              <a:gd name="connsiteY31331" fmla="*/ 3736975 h 4397375"/>
              <a:gd name="connsiteX31332" fmla="*/ 1992372 w 12191954"/>
              <a:gd name="connsiteY31332" fmla="*/ 3736975 h 4397375"/>
              <a:gd name="connsiteX31333" fmla="*/ 1989727 w 12191954"/>
              <a:gd name="connsiteY31333" fmla="*/ 3738033 h 4397375"/>
              <a:gd name="connsiteX31334" fmla="*/ 1989197 w 12191954"/>
              <a:gd name="connsiteY31334" fmla="*/ 3739092 h 4397375"/>
              <a:gd name="connsiteX31335" fmla="*/ 1988140 w 12191954"/>
              <a:gd name="connsiteY31335" fmla="*/ 3740150 h 4397375"/>
              <a:gd name="connsiteX31336" fmla="*/ 1987611 w 12191954"/>
              <a:gd name="connsiteY31336" fmla="*/ 3743854 h 4397375"/>
              <a:gd name="connsiteX31337" fmla="*/ 1988140 w 12191954"/>
              <a:gd name="connsiteY31337" fmla="*/ 3748617 h 4397375"/>
              <a:gd name="connsiteX31338" fmla="*/ 1975968 w 12191954"/>
              <a:gd name="connsiteY31338" fmla="*/ 3745971 h 4397375"/>
              <a:gd name="connsiteX31339" fmla="*/ 1963267 w 12191954"/>
              <a:gd name="connsiteY31339" fmla="*/ 3744383 h 4397375"/>
              <a:gd name="connsiteX31340" fmla="*/ 1936278 w 12191954"/>
              <a:gd name="connsiteY31340" fmla="*/ 3741208 h 4397375"/>
              <a:gd name="connsiteX31341" fmla="*/ 1908231 w 12191954"/>
              <a:gd name="connsiteY31341" fmla="*/ 3739092 h 4397375"/>
              <a:gd name="connsiteX31342" fmla="*/ 1878596 w 12191954"/>
              <a:gd name="connsiteY31342" fmla="*/ 3736975 h 4397375"/>
              <a:gd name="connsiteX31343" fmla="*/ 1847904 w 12191954"/>
              <a:gd name="connsiteY31343" fmla="*/ 3735917 h 4397375"/>
              <a:gd name="connsiteX31344" fmla="*/ 1817210 w 12191954"/>
              <a:gd name="connsiteY31344" fmla="*/ 3735388 h 4397375"/>
              <a:gd name="connsiteX31345" fmla="*/ 1754237 w 12191954"/>
              <a:gd name="connsiteY31345" fmla="*/ 3734329 h 4397375"/>
              <a:gd name="connsiteX31346" fmla="*/ 1722486 w 12191954"/>
              <a:gd name="connsiteY31346" fmla="*/ 3733800 h 4397375"/>
              <a:gd name="connsiteX31347" fmla="*/ 1691793 w 12191954"/>
              <a:gd name="connsiteY31347" fmla="*/ 3732742 h 4397375"/>
              <a:gd name="connsiteX31348" fmla="*/ 1662158 w 12191954"/>
              <a:gd name="connsiteY31348" fmla="*/ 3731154 h 4397375"/>
              <a:gd name="connsiteX31349" fmla="*/ 1633053 w 12191954"/>
              <a:gd name="connsiteY31349" fmla="*/ 3729038 h 4397375"/>
              <a:gd name="connsiteX31350" fmla="*/ 1606064 w 12191954"/>
              <a:gd name="connsiteY31350" fmla="*/ 3725333 h 4397375"/>
              <a:gd name="connsiteX31351" fmla="*/ 1592835 w 12191954"/>
              <a:gd name="connsiteY31351" fmla="*/ 3723746 h 4397375"/>
              <a:gd name="connsiteX31352" fmla="*/ 1580134 w 12191954"/>
              <a:gd name="connsiteY31352" fmla="*/ 3721100 h 4397375"/>
              <a:gd name="connsiteX31353" fmla="*/ 1567963 w 12191954"/>
              <a:gd name="connsiteY31353" fmla="*/ 3718983 h 4397375"/>
              <a:gd name="connsiteX31354" fmla="*/ 1556850 w 12191954"/>
              <a:gd name="connsiteY31354" fmla="*/ 3715808 h 4397375"/>
              <a:gd name="connsiteX31355" fmla="*/ 1545208 w 12191954"/>
              <a:gd name="connsiteY31355" fmla="*/ 3712104 h 4397375"/>
              <a:gd name="connsiteX31356" fmla="*/ 1535153 w 12191954"/>
              <a:gd name="connsiteY31356" fmla="*/ 3708929 h 4397375"/>
              <a:gd name="connsiteX31357" fmla="*/ 1531978 w 12191954"/>
              <a:gd name="connsiteY31357" fmla="*/ 3710517 h 4397375"/>
              <a:gd name="connsiteX31358" fmla="*/ 1529332 w 12191954"/>
              <a:gd name="connsiteY31358" fmla="*/ 3713163 h 4397375"/>
              <a:gd name="connsiteX31359" fmla="*/ 1527744 w 12191954"/>
              <a:gd name="connsiteY31359" fmla="*/ 3715808 h 4397375"/>
              <a:gd name="connsiteX31360" fmla="*/ 1526157 w 12191954"/>
              <a:gd name="connsiteY31360" fmla="*/ 3718983 h 4397375"/>
              <a:gd name="connsiteX31361" fmla="*/ 1525098 w 12191954"/>
              <a:gd name="connsiteY31361" fmla="*/ 3721629 h 4397375"/>
              <a:gd name="connsiteX31362" fmla="*/ 1524569 w 12191954"/>
              <a:gd name="connsiteY31362" fmla="*/ 3725333 h 4397375"/>
              <a:gd name="connsiteX31363" fmla="*/ 1524569 w 12191954"/>
              <a:gd name="connsiteY31363" fmla="*/ 3733271 h 4397375"/>
              <a:gd name="connsiteX31364" fmla="*/ 1525098 w 12191954"/>
              <a:gd name="connsiteY31364" fmla="*/ 3741738 h 4397375"/>
              <a:gd name="connsiteX31365" fmla="*/ 1527215 w 12191954"/>
              <a:gd name="connsiteY31365" fmla="*/ 3752321 h 4397375"/>
              <a:gd name="connsiteX31366" fmla="*/ 1528274 w 12191954"/>
              <a:gd name="connsiteY31366" fmla="*/ 3762375 h 4397375"/>
              <a:gd name="connsiteX31367" fmla="*/ 1529332 w 12191954"/>
              <a:gd name="connsiteY31367" fmla="*/ 3773488 h 4397375"/>
              <a:gd name="connsiteX31368" fmla="*/ 1526157 w 12191954"/>
              <a:gd name="connsiteY31368" fmla="*/ 3764492 h 4397375"/>
              <a:gd name="connsiteX31369" fmla="*/ 1524040 w 12191954"/>
              <a:gd name="connsiteY31369" fmla="*/ 3756554 h 4397375"/>
              <a:gd name="connsiteX31370" fmla="*/ 1520865 w 12191954"/>
              <a:gd name="connsiteY31370" fmla="*/ 3749675 h 4397375"/>
              <a:gd name="connsiteX31371" fmla="*/ 1517690 w 12191954"/>
              <a:gd name="connsiteY31371" fmla="*/ 3743854 h 4397375"/>
              <a:gd name="connsiteX31372" fmla="*/ 1514514 w 12191954"/>
              <a:gd name="connsiteY31372" fmla="*/ 3738033 h 4397375"/>
              <a:gd name="connsiteX31373" fmla="*/ 1510810 w 12191954"/>
              <a:gd name="connsiteY31373" fmla="*/ 3733800 h 4397375"/>
              <a:gd name="connsiteX31374" fmla="*/ 1507635 w 12191954"/>
              <a:gd name="connsiteY31374" fmla="*/ 3729567 h 4397375"/>
              <a:gd name="connsiteX31375" fmla="*/ 1503401 w 12191954"/>
              <a:gd name="connsiteY31375" fmla="*/ 3725863 h 4397375"/>
              <a:gd name="connsiteX31376" fmla="*/ 1499697 w 12191954"/>
              <a:gd name="connsiteY31376" fmla="*/ 3723746 h 4397375"/>
              <a:gd name="connsiteX31377" fmla="*/ 1495464 w 12191954"/>
              <a:gd name="connsiteY31377" fmla="*/ 3721100 h 4397375"/>
              <a:gd name="connsiteX31378" fmla="*/ 1491231 w 12191954"/>
              <a:gd name="connsiteY31378" fmla="*/ 3719513 h 4397375"/>
              <a:gd name="connsiteX31379" fmla="*/ 1487526 w 12191954"/>
              <a:gd name="connsiteY31379" fmla="*/ 3717925 h 4397375"/>
              <a:gd name="connsiteX31380" fmla="*/ 1478530 w 12191954"/>
              <a:gd name="connsiteY31380" fmla="*/ 3715808 h 4397375"/>
              <a:gd name="connsiteX31381" fmla="*/ 1469534 w 12191954"/>
              <a:gd name="connsiteY31381" fmla="*/ 3714750 h 4397375"/>
              <a:gd name="connsiteX31382" fmla="*/ 1451541 w 12191954"/>
              <a:gd name="connsiteY31382" fmla="*/ 3713692 h 4397375"/>
              <a:gd name="connsiteX31383" fmla="*/ 1443603 w 12191954"/>
              <a:gd name="connsiteY31383" fmla="*/ 3712104 h 4397375"/>
              <a:gd name="connsiteX31384" fmla="*/ 1434607 w 12191954"/>
              <a:gd name="connsiteY31384" fmla="*/ 3709988 h 4397375"/>
              <a:gd name="connsiteX31385" fmla="*/ 1430374 w 12191954"/>
              <a:gd name="connsiteY31385" fmla="*/ 3708929 h 4397375"/>
              <a:gd name="connsiteX31386" fmla="*/ 1426140 w 12191954"/>
              <a:gd name="connsiteY31386" fmla="*/ 3706283 h 4397375"/>
              <a:gd name="connsiteX31387" fmla="*/ 1421907 w 12191954"/>
              <a:gd name="connsiteY31387" fmla="*/ 3704167 h 4397375"/>
              <a:gd name="connsiteX31388" fmla="*/ 1418732 w 12191954"/>
              <a:gd name="connsiteY31388" fmla="*/ 3700992 h 4397375"/>
              <a:gd name="connsiteX31389" fmla="*/ 1414498 w 12191954"/>
              <a:gd name="connsiteY31389" fmla="*/ 3697288 h 4397375"/>
              <a:gd name="connsiteX31390" fmla="*/ 1410794 w 12191954"/>
              <a:gd name="connsiteY31390" fmla="*/ 3693583 h 4397375"/>
              <a:gd name="connsiteX31391" fmla="*/ 1407089 w 12191954"/>
              <a:gd name="connsiteY31391" fmla="*/ 3688821 h 4397375"/>
              <a:gd name="connsiteX31392" fmla="*/ 1404443 w 12191954"/>
              <a:gd name="connsiteY31392" fmla="*/ 3683000 h 4397375"/>
              <a:gd name="connsiteX31393" fmla="*/ 1402327 w 12191954"/>
              <a:gd name="connsiteY31393" fmla="*/ 3684058 h 4397375"/>
              <a:gd name="connsiteX31394" fmla="*/ 1401268 w 12191954"/>
              <a:gd name="connsiteY31394" fmla="*/ 3685646 h 4397375"/>
              <a:gd name="connsiteX31395" fmla="*/ 1399681 w 12191954"/>
              <a:gd name="connsiteY31395" fmla="*/ 3690408 h 4397375"/>
              <a:gd name="connsiteX31396" fmla="*/ 1399151 w 12191954"/>
              <a:gd name="connsiteY31396" fmla="*/ 3696229 h 4397375"/>
              <a:gd name="connsiteX31397" fmla="*/ 1398093 w 12191954"/>
              <a:gd name="connsiteY31397" fmla="*/ 3703638 h 4397375"/>
              <a:gd name="connsiteX31398" fmla="*/ 1398093 w 12191954"/>
              <a:gd name="connsiteY31398" fmla="*/ 3709988 h 4397375"/>
              <a:gd name="connsiteX31399" fmla="*/ 1399681 w 12191954"/>
              <a:gd name="connsiteY31399" fmla="*/ 3715808 h 4397375"/>
              <a:gd name="connsiteX31400" fmla="*/ 1400739 w 12191954"/>
              <a:gd name="connsiteY31400" fmla="*/ 3718454 h 4397375"/>
              <a:gd name="connsiteX31401" fmla="*/ 1401268 w 12191954"/>
              <a:gd name="connsiteY31401" fmla="*/ 3720042 h 4397375"/>
              <a:gd name="connsiteX31402" fmla="*/ 1402327 w 12191954"/>
              <a:gd name="connsiteY31402" fmla="*/ 3721100 h 4397375"/>
              <a:gd name="connsiteX31403" fmla="*/ 1404443 w 12191954"/>
              <a:gd name="connsiteY31403" fmla="*/ 3721629 h 4397375"/>
              <a:gd name="connsiteX31404" fmla="*/ 1401268 w 12191954"/>
              <a:gd name="connsiteY31404" fmla="*/ 3724275 h 4397375"/>
              <a:gd name="connsiteX31405" fmla="*/ 1397564 w 12191954"/>
              <a:gd name="connsiteY31405" fmla="*/ 3725863 h 4397375"/>
              <a:gd name="connsiteX31406" fmla="*/ 1393330 w 12191954"/>
              <a:gd name="connsiteY31406" fmla="*/ 3725863 h 4397375"/>
              <a:gd name="connsiteX31407" fmla="*/ 1389626 w 12191954"/>
              <a:gd name="connsiteY31407" fmla="*/ 3725333 h 4397375"/>
              <a:gd name="connsiteX31408" fmla="*/ 1384863 w 12191954"/>
              <a:gd name="connsiteY31408" fmla="*/ 3724275 h 4397375"/>
              <a:gd name="connsiteX31409" fmla="*/ 1380101 w 12191954"/>
              <a:gd name="connsiteY31409" fmla="*/ 3721629 h 4397375"/>
              <a:gd name="connsiteX31410" fmla="*/ 1369517 w 12191954"/>
              <a:gd name="connsiteY31410" fmla="*/ 3716338 h 4397375"/>
              <a:gd name="connsiteX31411" fmla="*/ 1357875 w 12191954"/>
              <a:gd name="connsiteY31411" fmla="*/ 3709988 h 4397375"/>
              <a:gd name="connsiteX31412" fmla="*/ 1347291 w 12191954"/>
              <a:gd name="connsiteY31412" fmla="*/ 3703638 h 4397375"/>
              <a:gd name="connsiteX31413" fmla="*/ 1341999 w 12191954"/>
              <a:gd name="connsiteY31413" fmla="*/ 3700463 h 4397375"/>
              <a:gd name="connsiteX31414" fmla="*/ 1336707 w 12191954"/>
              <a:gd name="connsiteY31414" fmla="*/ 3698346 h 4397375"/>
              <a:gd name="connsiteX31415" fmla="*/ 1331415 w 12191954"/>
              <a:gd name="connsiteY31415" fmla="*/ 3696758 h 4397375"/>
              <a:gd name="connsiteX31416" fmla="*/ 1326653 w 12191954"/>
              <a:gd name="connsiteY31416" fmla="*/ 3695700 h 4397375"/>
              <a:gd name="connsiteX31417" fmla="*/ 1326653 w 12191954"/>
              <a:gd name="connsiteY31417" fmla="*/ 3691996 h 4397375"/>
              <a:gd name="connsiteX31418" fmla="*/ 1327711 w 12191954"/>
              <a:gd name="connsiteY31418" fmla="*/ 3688821 h 4397375"/>
              <a:gd name="connsiteX31419" fmla="*/ 1330357 w 12191954"/>
              <a:gd name="connsiteY31419" fmla="*/ 3681413 h 4397375"/>
              <a:gd name="connsiteX31420" fmla="*/ 1336178 w 12191954"/>
              <a:gd name="connsiteY31420" fmla="*/ 3668183 h 4397375"/>
              <a:gd name="connsiteX31421" fmla="*/ 1337236 w 12191954"/>
              <a:gd name="connsiteY31421" fmla="*/ 3663950 h 4397375"/>
              <a:gd name="connsiteX31422" fmla="*/ 1337766 w 12191954"/>
              <a:gd name="connsiteY31422" fmla="*/ 3661304 h 4397375"/>
              <a:gd name="connsiteX31423" fmla="*/ 1337236 w 12191954"/>
              <a:gd name="connsiteY31423" fmla="*/ 3659717 h 4397375"/>
              <a:gd name="connsiteX31424" fmla="*/ 1336178 w 12191954"/>
              <a:gd name="connsiteY31424" fmla="*/ 3658129 h 4397375"/>
              <a:gd name="connsiteX31425" fmla="*/ 1333532 w 12191954"/>
              <a:gd name="connsiteY31425" fmla="*/ 3657071 h 4397375"/>
              <a:gd name="connsiteX31426" fmla="*/ 1330886 w 12191954"/>
              <a:gd name="connsiteY31426" fmla="*/ 3657071 h 4397375"/>
              <a:gd name="connsiteX31427" fmla="*/ 1326653 w 12191954"/>
              <a:gd name="connsiteY31427" fmla="*/ 3657071 h 4397375"/>
              <a:gd name="connsiteX31428" fmla="*/ 1333003 w 12191954"/>
              <a:gd name="connsiteY31428" fmla="*/ 3654425 h 4397375"/>
              <a:gd name="connsiteX31429" fmla="*/ 1338824 w 12191954"/>
              <a:gd name="connsiteY31429" fmla="*/ 3651779 h 4397375"/>
              <a:gd name="connsiteX31430" fmla="*/ 1345703 w 12191954"/>
              <a:gd name="connsiteY31430" fmla="*/ 3650721 h 4397375"/>
              <a:gd name="connsiteX31431" fmla="*/ 1351525 w 12191954"/>
              <a:gd name="connsiteY31431" fmla="*/ 3649663 h 4397375"/>
              <a:gd name="connsiteX31432" fmla="*/ 1357345 w 12191954"/>
              <a:gd name="connsiteY31432" fmla="*/ 3648604 h 4397375"/>
              <a:gd name="connsiteX31433" fmla="*/ 1362638 w 12191954"/>
              <a:gd name="connsiteY31433" fmla="*/ 3648075 h 4397375"/>
              <a:gd name="connsiteX31434" fmla="*/ 1367929 w 12191954"/>
              <a:gd name="connsiteY31434" fmla="*/ 3648604 h 4397375"/>
              <a:gd name="connsiteX31435" fmla="*/ 1373221 w 12191954"/>
              <a:gd name="connsiteY31435" fmla="*/ 3649663 h 4397375"/>
              <a:gd name="connsiteX31436" fmla="*/ 1383276 w 12191954"/>
              <a:gd name="connsiteY31436" fmla="*/ 3651250 h 4397375"/>
              <a:gd name="connsiteX31437" fmla="*/ 1393330 w 12191954"/>
              <a:gd name="connsiteY31437" fmla="*/ 3654954 h 4397375"/>
              <a:gd name="connsiteX31438" fmla="*/ 1402327 w 12191954"/>
              <a:gd name="connsiteY31438" fmla="*/ 3658129 h 4397375"/>
              <a:gd name="connsiteX31439" fmla="*/ 1411323 w 12191954"/>
              <a:gd name="connsiteY31439" fmla="*/ 3662363 h 4397375"/>
              <a:gd name="connsiteX31440" fmla="*/ 1428786 w 12191954"/>
              <a:gd name="connsiteY31440" fmla="*/ 3670829 h 4397375"/>
              <a:gd name="connsiteX31441" fmla="*/ 1436724 w 12191954"/>
              <a:gd name="connsiteY31441" fmla="*/ 3674533 h 4397375"/>
              <a:gd name="connsiteX31442" fmla="*/ 1444662 w 12191954"/>
              <a:gd name="connsiteY31442" fmla="*/ 3676650 h 4397375"/>
              <a:gd name="connsiteX31443" fmla="*/ 1448366 w 12191954"/>
              <a:gd name="connsiteY31443" fmla="*/ 3677179 h 4397375"/>
              <a:gd name="connsiteX31444" fmla="*/ 1452070 w 12191954"/>
              <a:gd name="connsiteY31444" fmla="*/ 3677179 h 4397375"/>
              <a:gd name="connsiteX31445" fmla="*/ 1456304 w 12191954"/>
              <a:gd name="connsiteY31445" fmla="*/ 3677179 h 4397375"/>
              <a:gd name="connsiteX31446" fmla="*/ 1460008 w 12191954"/>
              <a:gd name="connsiteY31446" fmla="*/ 3677179 h 4397375"/>
              <a:gd name="connsiteX31447" fmla="*/ 1464242 w 12191954"/>
              <a:gd name="connsiteY31447" fmla="*/ 3676121 h 4397375"/>
              <a:gd name="connsiteX31448" fmla="*/ 1467946 w 12191954"/>
              <a:gd name="connsiteY31448" fmla="*/ 3675063 h 4397375"/>
              <a:gd name="connsiteX31449" fmla="*/ 1471650 w 12191954"/>
              <a:gd name="connsiteY31449" fmla="*/ 3672417 h 4397375"/>
              <a:gd name="connsiteX31450" fmla="*/ 1475355 w 12191954"/>
              <a:gd name="connsiteY31450" fmla="*/ 3670300 h 4397375"/>
              <a:gd name="connsiteX31451" fmla="*/ 1478530 w 12191954"/>
              <a:gd name="connsiteY31451" fmla="*/ 3667125 h 4397375"/>
              <a:gd name="connsiteX31452" fmla="*/ 1480647 w 12191954"/>
              <a:gd name="connsiteY31452" fmla="*/ 3662892 h 4397375"/>
              <a:gd name="connsiteX31453" fmla="*/ 1482763 w 12191954"/>
              <a:gd name="connsiteY31453" fmla="*/ 3659717 h 4397375"/>
              <a:gd name="connsiteX31454" fmla="*/ 1483822 w 12191954"/>
              <a:gd name="connsiteY31454" fmla="*/ 3654954 h 4397375"/>
              <a:gd name="connsiteX31455" fmla="*/ 1485409 w 12191954"/>
              <a:gd name="connsiteY31455" fmla="*/ 3644900 h 4397375"/>
              <a:gd name="connsiteX31456" fmla="*/ 1485938 w 12191954"/>
              <a:gd name="connsiteY31456" fmla="*/ 3633788 h 4397375"/>
              <a:gd name="connsiteX31457" fmla="*/ 1486468 w 12191954"/>
              <a:gd name="connsiteY31457" fmla="*/ 3622675 h 4397375"/>
              <a:gd name="connsiteX31458" fmla="*/ 1488055 w 12191954"/>
              <a:gd name="connsiteY31458" fmla="*/ 3617383 h 4397375"/>
              <a:gd name="connsiteX31459" fmla="*/ 1489114 w 12191954"/>
              <a:gd name="connsiteY31459" fmla="*/ 3612092 h 4397375"/>
              <a:gd name="connsiteX31460" fmla="*/ 1490172 w 12191954"/>
              <a:gd name="connsiteY31460" fmla="*/ 3606800 h 4397375"/>
              <a:gd name="connsiteX31461" fmla="*/ 1492818 w 12191954"/>
              <a:gd name="connsiteY31461" fmla="*/ 3602038 h 4397375"/>
              <a:gd name="connsiteX31462" fmla="*/ 1495464 w 12191954"/>
              <a:gd name="connsiteY31462" fmla="*/ 3597275 h 4397375"/>
              <a:gd name="connsiteX31463" fmla="*/ 1499697 w 12191954"/>
              <a:gd name="connsiteY31463" fmla="*/ 3592513 h 4397375"/>
              <a:gd name="connsiteX31464" fmla="*/ 1498639 w 12191954"/>
              <a:gd name="connsiteY31464" fmla="*/ 3586692 h 4397375"/>
              <a:gd name="connsiteX31465" fmla="*/ 1497581 w 12191954"/>
              <a:gd name="connsiteY31465" fmla="*/ 3582458 h 4397375"/>
              <a:gd name="connsiteX31466" fmla="*/ 1495464 w 12191954"/>
              <a:gd name="connsiteY31466" fmla="*/ 3579283 h 4397375"/>
              <a:gd name="connsiteX31467" fmla="*/ 1494405 w 12191954"/>
              <a:gd name="connsiteY31467" fmla="*/ 3577696 h 4397375"/>
              <a:gd name="connsiteX31468" fmla="*/ 1492818 w 12191954"/>
              <a:gd name="connsiteY31468" fmla="*/ 3577696 h 4397375"/>
              <a:gd name="connsiteX31469" fmla="*/ 1490701 w 12191954"/>
              <a:gd name="connsiteY31469" fmla="*/ 3578225 h 4397375"/>
              <a:gd name="connsiteX31470" fmla="*/ 1488584 w 12191954"/>
              <a:gd name="connsiteY31470" fmla="*/ 3579283 h 4397375"/>
              <a:gd name="connsiteX31471" fmla="*/ 1486468 w 12191954"/>
              <a:gd name="connsiteY31471" fmla="*/ 3581400 h 4397375"/>
              <a:gd name="connsiteX31472" fmla="*/ 1482763 w 12191954"/>
              <a:gd name="connsiteY31472" fmla="*/ 3586163 h 4397375"/>
              <a:gd name="connsiteX31473" fmla="*/ 1478530 w 12191954"/>
              <a:gd name="connsiteY31473" fmla="*/ 3590925 h 4397375"/>
              <a:gd name="connsiteX31474" fmla="*/ 1475884 w 12191954"/>
              <a:gd name="connsiteY31474" fmla="*/ 3592513 h 4397375"/>
              <a:gd name="connsiteX31475" fmla="*/ 1473767 w 12191954"/>
              <a:gd name="connsiteY31475" fmla="*/ 3593042 h 4397375"/>
              <a:gd name="connsiteX31476" fmla="*/ 1471650 w 12191954"/>
              <a:gd name="connsiteY31476" fmla="*/ 3593571 h 4397375"/>
              <a:gd name="connsiteX31477" fmla="*/ 1469534 w 12191954"/>
              <a:gd name="connsiteY31477" fmla="*/ 3592513 h 4397375"/>
              <a:gd name="connsiteX31478" fmla="*/ 1469534 w 12191954"/>
              <a:gd name="connsiteY31478" fmla="*/ 3602567 h 4397375"/>
              <a:gd name="connsiteX31479" fmla="*/ 1470592 w 12191954"/>
              <a:gd name="connsiteY31479" fmla="*/ 3610504 h 4397375"/>
              <a:gd name="connsiteX31480" fmla="*/ 1471121 w 12191954"/>
              <a:gd name="connsiteY31480" fmla="*/ 3613150 h 4397375"/>
              <a:gd name="connsiteX31481" fmla="*/ 1472180 w 12191954"/>
              <a:gd name="connsiteY31481" fmla="*/ 3615796 h 4397375"/>
              <a:gd name="connsiteX31482" fmla="*/ 1474296 w 12191954"/>
              <a:gd name="connsiteY31482" fmla="*/ 3617383 h 4397375"/>
              <a:gd name="connsiteX31483" fmla="*/ 1475355 w 12191954"/>
              <a:gd name="connsiteY31483" fmla="*/ 3618442 h 4397375"/>
              <a:gd name="connsiteX31484" fmla="*/ 1475355 w 12191954"/>
              <a:gd name="connsiteY31484" fmla="*/ 3622675 h 4397375"/>
              <a:gd name="connsiteX31485" fmla="*/ 1474296 w 12191954"/>
              <a:gd name="connsiteY31485" fmla="*/ 3625850 h 4397375"/>
              <a:gd name="connsiteX31486" fmla="*/ 1473238 w 12191954"/>
              <a:gd name="connsiteY31486" fmla="*/ 3627438 h 4397375"/>
              <a:gd name="connsiteX31487" fmla="*/ 1471121 w 12191954"/>
              <a:gd name="connsiteY31487" fmla="*/ 3628496 h 4397375"/>
              <a:gd name="connsiteX31488" fmla="*/ 1467946 w 12191954"/>
              <a:gd name="connsiteY31488" fmla="*/ 3630083 h 4397375"/>
              <a:gd name="connsiteX31489" fmla="*/ 1465300 w 12191954"/>
              <a:gd name="connsiteY31489" fmla="*/ 3630613 h 4397375"/>
              <a:gd name="connsiteX31490" fmla="*/ 1463712 w 12191954"/>
              <a:gd name="connsiteY31490" fmla="*/ 3631671 h 4397375"/>
              <a:gd name="connsiteX31491" fmla="*/ 1451541 w 12191954"/>
              <a:gd name="connsiteY31491" fmla="*/ 3631671 h 4397375"/>
              <a:gd name="connsiteX31492" fmla="*/ 1451012 w 12191954"/>
              <a:gd name="connsiteY31492" fmla="*/ 3622146 h 4397375"/>
              <a:gd name="connsiteX31493" fmla="*/ 1451012 w 12191954"/>
              <a:gd name="connsiteY31493" fmla="*/ 3614208 h 4397375"/>
              <a:gd name="connsiteX31494" fmla="*/ 1452070 w 12191954"/>
              <a:gd name="connsiteY31494" fmla="*/ 3607858 h 4397375"/>
              <a:gd name="connsiteX31495" fmla="*/ 1453129 w 12191954"/>
              <a:gd name="connsiteY31495" fmla="*/ 3602038 h 4397375"/>
              <a:gd name="connsiteX31496" fmla="*/ 1455775 w 12191954"/>
              <a:gd name="connsiteY31496" fmla="*/ 3591454 h 4397375"/>
              <a:gd name="connsiteX31497" fmla="*/ 1456833 w 12191954"/>
              <a:gd name="connsiteY31497" fmla="*/ 3586163 h 4397375"/>
              <a:gd name="connsiteX31498" fmla="*/ 1457362 w 12191954"/>
              <a:gd name="connsiteY31498" fmla="*/ 3579813 h 4397375"/>
              <a:gd name="connsiteX31499" fmla="*/ 1455246 w 12191954"/>
              <a:gd name="connsiteY31499" fmla="*/ 3585633 h 4397375"/>
              <a:gd name="connsiteX31500" fmla="*/ 1453129 w 12191954"/>
              <a:gd name="connsiteY31500" fmla="*/ 3590396 h 4397375"/>
              <a:gd name="connsiteX31501" fmla="*/ 1450483 w 12191954"/>
              <a:gd name="connsiteY31501" fmla="*/ 3593571 h 4397375"/>
              <a:gd name="connsiteX31502" fmla="*/ 1448366 w 12191954"/>
              <a:gd name="connsiteY31502" fmla="*/ 3597275 h 4397375"/>
              <a:gd name="connsiteX31503" fmla="*/ 1445191 w 12191954"/>
              <a:gd name="connsiteY31503" fmla="*/ 3599392 h 4397375"/>
              <a:gd name="connsiteX31504" fmla="*/ 1442545 w 12191954"/>
              <a:gd name="connsiteY31504" fmla="*/ 3601508 h 4397375"/>
              <a:gd name="connsiteX31505" fmla="*/ 1439899 w 12191954"/>
              <a:gd name="connsiteY31505" fmla="*/ 3602567 h 4397375"/>
              <a:gd name="connsiteX31506" fmla="*/ 1436724 w 12191954"/>
              <a:gd name="connsiteY31506" fmla="*/ 3602567 h 4397375"/>
              <a:gd name="connsiteX31507" fmla="*/ 1434078 w 12191954"/>
              <a:gd name="connsiteY31507" fmla="*/ 3602567 h 4397375"/>
              <a:gd name="connsiteX31508" fmla="*/ 1430903 w 12191954"/>
              <a:gd name="connsiteY31508" fmla="*/ 3601508 h 4397375"/>
              <a:gd name="connsiteX31509" fmla="*/ 1428786 w 12191954"/>
              <a:gd name="connsiteY31509" fmla="*/ 3599392 h 4397375"/>
              <a:gd name="connsiteX31510" fmla="*/ 1425611 w 12191954"/>
              <a:gd name="connsiteY31510" fmla="*/ 3597275 h 4397375"/>
              <a:gd name="connsiteX31511" fmla="*/ 1422965 w 12191954"/>
              <a:gd name="connsiteY31511" fmla="*/ 3593571 h 4397375"/>
              <a:gd name="connsiteX31512" fmla="*/ 1420848 w 12191954"/>
              <a:gd name="connsiteY31512" fmla="*/ 3590396 h 4397375"/>
              <a:gd name="connsiteX31513" fmla="*/ 1418732 w 12191954"/>
              <a:gd name="connsiteY31513" fmla="*/ 3585633 h 4397375"/>
              <a:gd name="connsiteX31514" fmla="*/ 1416085 w 12191954"/>
              <a:gd name="connsiteY31514" fmla="*/ 3579813 h 4397375"/>
              <a:gd name="connsiteX31515" fmla="*/ 1413969 w 12191954"/>
              <a:gd name="connsiteY31515" fmla="*/ 3580871 h 4397375"/>
              <a:gd name="connsiteX31516" fmla="*/ 1411323 w 12191954"/>
              <a:gd name="connsiteY31516" fmla="*/ 3582988 h 4397375"/>
              <a:gd name="connsiteX31517" fmla="*/ 1409735 w 12191954"/>
              <a:gd name="connsiteY31517" fmla="*/ 3585633 h 4397375"/>
              <a:gd name="connsiteX31518" fmla="*/ 1407618 w 12191954"/>
              <a:gd name="connsiteY31518" fmla="*/ 3588279 h 4397375"/>
              <a:gd name="connsiteX31519" fmla="*/ 1405502 w 12191954"/>
              <a:gd name="connsiteY31519" fmla="*/ 3595688 h 4397375"/>
              <a:gd name="connsiteX31520" fmla="*/ 1402856 w 12191954"/>
              <a:gd name="connsiteY31520" fmla="*/ 3603096 h 4397375"/>
              <a:gd name="connsiteX31521" fmla="*/ 1400210 w 12191954"/>
              <a:gd name="connsiteY31521" fmla="*/ 3609975 h 4397375"/>
              <a:gd name="connsiteX31522" fmla="*/ 1398093 w 12191954"/>
              <a:gd name="connsiteY31522" fmla="*/ 3613150 h 4397375"/>
              <a:gd name="connsiteX31523" fmla="*/ 1396506 w 12191954"/>
              <a:gd name="connsiteY31523" fmla="*/ 3615796 h 4397375"/>
              <a:gd name="connsiteX31524" fmla="*/ 1394918 w 12191954"/>
              <a:gd name="connsiteY31524" fmla="*/ 3617383 h 4397375"/>
              <a:gd name="connsiteX31525" fmla="*/ 1392272 w 12191954"/>
              <a:gd name="connsiteY31525" fmla="*/ 3618442 h 4397375"/>
              <a:gd name="connsiteX31526" fmla="*/ 1389626 w 12191954"/>
              <a:gd name="connsiteY31526" fmla="*/ 3618971 h 4397375"/>
              <a:gd name="connsiteX31527" fmla="*/ 1386451 w 12191954"/>
              <a:gd name="connsiteY31527" fmla="*/ 3618442 h 4397375"/>
              <a:gd name="connsiteX31528" fmla="*/ 1384863 w 12191954"/>
              <a:gd name="connsiteY31528" fmla="*/ 3608388 h 4397375"/>
              <a:gd name="connsiteX31529" fmla="*/ 1382218 w 12191954"/>
              <a:gd name="connsiteY31529" fmla="*/ 3601508 h 4397375"/>
              <a:gd name="connsiteX31530" fmla="*/ 1380101 w 12191954"/>
              <a:gd name="connsiteY31530" fmla="*/ 3596217 h 4397375"/>
              <a:gd name="connsiteX31531" fmla="*/ 1377455 w 12191954"/>
              <a:gd name="connsiteY31531" fmla="*/ 3592513 h 4397375"/>
              <a:gd name="connsiteX31532" fmla="*/ 1374809 w 12191954"/>
              <a:gd name="connsiteY31532" fmla="*/ 3590396 h 4397375"/>
              <a:gd name="connsiteX31533" fmla="*/ 1371634 w 12191954"/>
              <a:gd name="connsiteY31533" fmla="*/ 3589338 h 4397375"/>
              <a:gd name="connsiteX31534" fmla="*/ 1368458 w 12191954"/>
              <a:gd name="connsiteY31534" fmla="*/ 3588808 h 4397375"/>
              <a:gd name="connsiteX31535" fmla="*/ 1365813 w 12191954"/>
              <a:gd name="connsiteY31535" fmla="*/ 3588808 h 4397375"/>
              <a:gd name="connsiteX31536" fmla="*/ 1362638 w 12191954"/>
              <a:gd name="connsiteY31536" fmla="*/ 3588279 h 4397375"/>
              <a:gd name="connsiteX31537" fmla="*/ 1359992 w 12191954"/>
              <a:gd name="connsiteY31537" fmla="*/ 3587750 h 4397375"/>
              <a:gd name="connsiteX31538" fmla="*/ 1357345 w 12191954"/>
              <a:gd name="connsiteY31538" fmla="*/ 3586692 h 4397375"/>
              <a:gd name="connsiteX31539" fmla="*/ 1355229 w 12191954"/>
              <a:gd name="connsiteY31539" fmla="*/ 3583517 h 4397375"/>
              <a:gd name="connsiteX31540" fmla="*/ 1353112 w 12191954"/>
              <a:gd name="connsiteY31540" fmla="*/ 3579283 h 4397375"/>
              <a:gd name="connsiteX31541" fmla="*/ 1351525 w 12191954"/>
              <a:gd name="connsiteY31541" fmla="*/ 3573463 h 4397375"/>
              <a:gd name="connsiteX31542" fmla="*/ 1350995 w 12191954"/>
              <a:gd name="connsiteY31542" fmla="*/ 3564996 h 4397375"/>
              <a:gd name="connsiteX31543" fmla="*/ 1350466 w 12191954"/>
              <a:gd name="connsiteY31543" fmla="*/ 3553883 h 4397375"/>
              <a:gd name="connsiteX31544" fmla="*/ 1356287 w 12191954"/>
              <a:gd name="connsiteY31544" fmla="*/ 3549650 h 4397375"/>
              <a:gd name="connsiteX31545" fmla="*/ 1361050 w 12191954"/>
              <a:gd name="connsiteY31545" fmla="*/ 3548063 h 4397375"/>
              <a:gd name="connsiteX31546" fmla="*/ 1363696 w 12191954"/>
              <a:gd name="connsiteY31546" fmla="*/ 3547533 h 4397375"/>
              <a:gd name="connsiteX31547" fmla="*/ 1366871 w 12191954"/>
              <a:gd name="connsiteY31547" fmla="*/ 3548063 h 4397375"/>
              <a:gd name="connsiteX31548" fmla="*/ 1373751 w 12191954"/>
              <a:gd name="connsiteY31548" fmla="*/ 3551767 h 4397375"/>
              <a:gd name="connsiteX31549" fmla="*/ 1378513 w 12191954"/>
              <a:gd name="connsiteY31549" fmla="*/ 3553354 h 4397375"/>
              <a:gd name="connsiteX31550" fmla="*/ 1386451 w 12191954"/>
              <a:gd name="connsiteY31550" fmla="*/ 3553883 h 4397375"/>
              <a:gd name="connsiteX31551" fmla="*/ 1384334 w 12191954"/>
              <a:gd name="connsiteY31551" fmla="*/ 3547533 h 4397375"/>
              <a:gd name="connsiteX31552" fmla="*/ 1381688 w 12191954"/>
              <a:gd name="connsiteY31552" fmla="*/ 3542242 h 4397375"/>
              <a:gd name="connsiteX31553" fmla="*/ 1377984 w 12191954"/>
              <a:gd name="connsiteY31553" fmla="*/ 3537479 h 4397375"/>
              <a:gd name="connsiteX31554" fmla="*/ 1375338 w 12191954"/>
              <a:gd name="connsiteY31554" fmla="*/ 3533246 h 4397375"/>
              <a:gd name="connsiteX31555" fmla="*/ 1372163 w 12191954"/>
              <a:gd name="connsiteY31555" fmla="*/ 3529013 h 4397375"/>
              <a:gd name="connsiteX31556" fmla="*/ 1368458 w 12191954"/>
              <a:gd name="connsiteY31556" fmla="*/ 3524779 h 4397375"/>
              <a:gd name="connsiteX31557" fmla="*/ 1366342 w 12191954"/>
              <a:gd name="connsiteY31557" fmla="*/ 3519488 h 4397375"/>
              <a:gd name="connsiteX31558" fmla="*/ 1363696 w 12191954"/>
              <a:gd name="connsiteY31558" fmla="*/ 3513138 h 4397375"/>
              <a:gd name="connsiteX31559" fmla="*/ 1344116 w 12191954"/>
              <a:gd name="connsiteY31559" fmla="*/ 3512079 h 4397375"/>
              <a:gd name="connsiteX31560" fmla="*/ 1338295 w 12191954"/>
              <a:gd name="connsiteY31560" fmla="*/ 3516842 h 4397375"/>
              <a:gd name="connsiteX31561" fmla="*/ 1331945 w 12191954"/>
              <a:gd name="connsiteY31561" fmla="*/ 3519488 h 4397375"/>
              <a:gd name="connsiteX31562" fmla="*/ 1325594 w 12191954"/>
              <a:gd name="connsiteY31562" fmla="*/ 3521604 h 4397375"/>
              <a:gd name="connsiteX31563" fmla="*/ 1318715 w 12191954"/>
              <a:gd name="connsiteY31563" fmla="*/ 3522663 h 4397375"/>
              <a:gd name="connsiteX31564" fmla="*/ 1312365 w 12191954"/>
              <a:gd name="connsiteY31564" fmla="*/ 3522133 h 4397375"/>
              <a:gd name="connsiteX31565" fmla="*/ 1306014 w 12191954"/>
              <a:gd name="connsiteY31565" fmla="*/ 3519488 h 4397375"/>
              <a:gd name="connsiteX31566" fmla="*/ 1299664 w 12191954"/>
              <a:gd name="connsiteY31566" fmla="*/ 3516842 h 4397375"/>
              <a:gd name="connsiteX31567" fmla="*/ 1293843 w 12191954"/>
              <a:gd name="connsiteY31567" fmla="*/ 3512079 h 4397375"/>
              <a:gd name="connsiteX31568" fmla="*/ 1279555 w 12191954"/>
              <a:gd name="connsiteY31568" fmla="*/ 3512608 h 4397375"/>
              <a:gd name="connsiteX31569" fmla="*/ 1265267 w 12191954"/>
              <a:gd name="connsiteY31569" fmla="*/ 3513667 h 4397375"/>
              <a:gd name="connsiteX31570" fmla="*/ 1252037 w 12191954"/>
              <a:gd name="connsiteY31570" fmla="*/ 3514725 h 4397375"/>
              <a:gd name="connsiteX31571" fmla="*/ 1238807 w 12191954"/>
              <a:gd name="connsiteY31571" fmla="*/ 3517371 h 4397375"/>
              <a:gd name="connsiteX31572" fmla="*/ 1226107 w 12191954"/>
              <a:gd name="connsiteY31572" fmla="*/ 3520546 h 4397375"/>
              <a:gd name="connsiteX31573" fmla="*/ 1212877 w 12191954"/>
              <a:gd name="connsiteY31573" fmla="*/ 3525308 h 4397375"/>
              <a:gd name="connsiteX31574" fmla="*/ 1205469 w 12191954"/>
              <a:gd name="connsiteY31574" fmla="*/ 3528483 h 4397375"/>
              <a:gd name="connsiteX31575" fmla="*/ 1198589 w 12191954"/>
              <a:gd name="connsiteY31575" fmla="*/ 3532188 h 4397375"/>
              <a:gd name="connsiteX31576" fmla="*/ 1191180 w 12191954"/>
              <a:gd name="connsiteY31576" fmla="*/ 3536421 h 4397375"/>
              <a:gd name="connsiteX31577" fmla="*/ 1183772 w 12191954"/>
              <a:gd name="connsiteY31577" fmla="*/ 3540654 h 4397375"/>
              <a:gd name="connsiteX31578" fmla="*/ 1185888 w 12191954"/>
              <a:gd name="connsiteY31578" fmla="*/ 3533246 h 4397375"/>
              <a:gd name="connsiteX31579" fmla="*/ 1188005 w 12191954"/>
              <a:gd name="connsiteY31579" fmla="*/ 3526896 h 4397375"/>
              <a:gd name="connsiteX31580" fmla="*/ 1188005 w 12191954"/>
              <a:gd name="connsiteY31580" fmla="*/ 3522133 h 4397375"/>
              <a:gd name="connsiteX31581" fmla="*/ 1188005 w 12191954"/>
              <a:gd name="connsiteY31581" fmla="*/ 3519488 h 4397375"/>
              <a:gd name="connsiteX31582" fmla="*/ 1186947 w 12191954"/>
              <a:gd name="connsiteY31582" fmla="*/ 3518429 h 4397375"/>
              <a:gd name="connsiteX31583" fmla="*/ 1186418 w 12191954"/>
              <a:gd name="connsiteY31583" fmla="*/ 3516842 h 4397375"/>
              <a:gd name="connsiteX31584" fmla="*/ 1185359 w 12191954"/>
              <a:gd name="connsiteY31584" fmla="*/ 3515254 h 4397375"/>
              <a:gd name="connsiteX31585" fmla="*/ 1183772 w 12191954"/>
              <a:gd name="connsiteY31585" fmla="*/ 3514725 h 4397375"/>
              <a:gd name="connsiteX31586" fmla="*/ 1181655 w 12191954"/>
              <a:gd name="connsiteY31586" fmla="*/ 3514196 h 4397375"/>
              <a:gd name="connsiteX31587" fmla="*/ 1176892 w 12191954"/>
              <a:gd name="connsiteY31587" fmla="*/ 3514196 h 4397375"/>
              <a:gd name="connsiteX31588" fmla="*/ 1171600 w 12191954"/>
              <a:gd name="connsiteY31588" fmla="*/ 3514725 h 4397375"/>
              <a:gd name="connsiteX31589" fmla="*/ 1173188 w 12191954"/>
              <a:gd name="connsiteY31589" fmla="*/ 3509963 h 4397375"/>
              <a:gd name="connsiteX31590" fmla="*/ 1174247 w 12191954"/>
              <a:gd name="connsiteY31590" fmla="*/ 3505729 h 4397375"/>
              <a:gd name="connsiteX31591" fmla="*/ 1176363 w 12191954"/>
              <a:gd name="connsiteY31591" fmla="*/ 3502025 h 4397375"/>
              <a:gd name="connsiteX31592" fmla="*/ 1179009 w 12191954"/>
              <a:gd name="connsiteY31592" fmla="*/ 3498321 h 4397375"/>
              <a:gd name="connsiteX31593" fmla="*/ 1181126 w 12191954"/>
              <a:gd name="connsiteY31593" fmla="*/ 3495146 h 4397375"/>
              <a:gd name="connsiteX31594" fmla="*/ 1184301 w 12191954"/>
              <a:gd name="connsiteY31594" fmla="*/ 3493029 h 4397375"/>
              <a:gd name="connsiteX31595" fmla="*/ 1186947 w 12191954"/>
              <a:gd name="connsiteY31595" fmla="*/ 3490913 h 4397375"/>
              <a:gd name="connsiteX31596" fmla="*/ 1190122 w 12191954"/>
              <a:gd name="connsiteY31596" fmla="*/ 3489854 h 4397375"/>
              <a:gd name="connsiteX31597" fmla="*/ 1193826 w 12191954"/>
              <a:gd name="connsiteY31597" fmla="*/ 3489325 h 4397375"/>
              <a:gd name="connsiteX31598" fmla="*/ 1196472 w 12191954"/>
              <a:gd name="connsiteY31598" fmla="*/ 3489325 h 4397375"/>
              <a:gd name="connsiteX31599" fmla="*/ 1200176 w 12191954"/>
              <a:gd name="connsiteY31599" fmla="*/ 3489854 h 4397375"/>
              <a:gd name="connsiteX31600" fmla="*/ 1203351 w 12191954"/>
              <a:gd name="connsiteY31600" fmla="*/ 3490913 h 4397375"/>
              <a:gd name="connsiteX31601" fmla="*/ 1205998 w 12191954"/>
              <a:gd name="connsiteY31601" fmla="*/ 3493029 h 4397375"/>
              <a:gd name="connsiteX31602" fmla="*/ 1208644 w 12191954"/>
              <a:gd name="connsiteY31602" fmla="*/ 3495146 h 4397375"/>
              <a:gd name="connsiteX31603" fmla="*/ 1210760 w 12191954"/>
              <a:gd name="connsiteY31603" fmla="*/ 3498321 h 4397375"/>
              <a:gd name="connsiteX31604" fmla="*/ 1213406 w 12191954"/>
              <a:gd name="connsiteY31604" fmla="*/ 3502554 h 4397375"/>
              <a:gd name="connsiteX31605" fmla="*/ 1220286 w 12191954"/>
              <a:gd name="connsiteY31605" fmla="*/ 3486150 h 4397375"/>
              <a:gd name="connsiteX31606" fmla="*/ 1219227 w 12191954"/>
              <a:gd name="connsiteY31606" fmla="*/ 3479271 h 4397375"/>
              <a:gd name="connsiteX31607" fmla="*/ 1217640 w 12191954"/>
              <a:gd name="connsiteY31607" fmla="*/ 3473450 h 4397375"/>
              <a:gd name="connsiteX31608" fmla="*/ 1214994 w 12191954"/>
              <a:gd name="connsiteY31608" fmla="*/ 3468688 h 4397375"/>
              <a:gd name="connsiteX31609" fmla="*/ 1212877 w 12191954"/>
              <a:gd name="connsiteY31609" fmla="*/ 3464454 h 4397375"/>
              <a:gd name="connsiteX31610" fmla="*/ 1209702 w 12191954"/>
              <a:gd name="connsiteY31610" fmla="*/ 3460750 h 4397375"/>
              <a:gd name="connsiteX31611" fmla="*/ 1205998 w 12191954"/>
              <a:gd name="connsiteY31611" fmla="*/ 3458104 h 4397375"/>
              <a:gd name="connsiteX31612" fmla="*/ 1202823 w 12191954"/>
              <a:gd name="connsiteY31612" fmla="*/ 3455988 h 4397375"/>
              <a:gd name="connsiteX31613" fmla="*/ 1198589 w 12191954"/>
              <a:gd name="connsiteY31613" fmla="*/ 3455458 h 4397375"/>
              <a:gd name="connsiteX31614" fmla="*/ 1200706 w 12191954"/>
              <a:gd name="connsiteY31614" fmla="*/ 3463925 h 4397375"/>
              <a:gd name="connsiteX31615" fmla="*/ 1202293 w 12191954"/>
              <a:gd name="connsiteY31615" fmla="*/ 3470804 h 4397375"/>
              <a:gd name="connsiteX31616" fmla="*/ 1202293 w 12191954"/>
              <a:gd name="connsiteY31616" fmla="*/ 3475567 h 4397375"/>
              <a:gd name="connsiteX31617" fmla="*/ 1201235 w 12191954"/>
              <a:gd name="connsiteY31617" fmla="*/ 3478213 h 4397375"/>
              <a:gd name="connsiteX31618" fmla="*/ 1200706 w 12191954"/>
              <a:gd name="connsiteY31618" fmla="*/ 3479800 h 4397375"/>
              <a:gd name="connsiteX31619" fmla="*/ 1199647 w 12191954"/>
              <a:gd name="connsiteY31619" fmla="*/ 3480858 h 4397375"/>
              <a:gd name="connsiteX31620" fmla="*/ 1198589 w 12191954"/>
              <a:gd name="connsiteY31620" fmla="*/ 3482446 h 4397375"/>
              <a:gd name="connsiteX31621" fmla="*/ 1194885 w 12191954"/>
              <a:gd name="connsiteY31621" fmla="*/ 3484033 h 4397375"/>
              <a:gd name="connsiteX31622" fmla="*/ 1190651 w 12191954"/>
              <a:gd name="connsiteY31622" fmla="*/ 3485092 h 4397375"/>
              <a:gd name="connsiteX31623" fmla="*/ 1185888 w 12191954"/>
              <a:gd name="connsiteY31623" fmla="*/ 3485621 h 4397375"/>
              <a:gd name="connsiteX31624" fmla="*/ 1175305 w 12191954"/>
              <a:gd name="connsiteY31624" fmla="*/ 3487738 h 4397375"/>
              <a:gd name="connsiteX31625" fmla="*/ 1169484 w 12191954"/>
              <a:gd name="connsiteY31625" fmla="*/ 3488267 h 4397375"/>
              <a:gd name="connsiteX31626" fmla="*/ 1163134 w 12191954"/>
              <a:gd name="connsiteY31626" fmla="*/ 3489854 h 4397375"/>
              <a:gd name="connsiteX31627" fmla="*/ 1156783 w 12191954"/>
              <a:gd name="connsiteY31627" fmla="*/ 3492500 h 4397375"/>
              <a:gd name="connsiteX31628" fmla="*/ 1150433 w 12191954"/>
              <a:gd name="connsiteY31628" fmla="*/ 3495675 h 4397375"/>
              <a:gd name="connsiteX31629" fmla="*/ 1144612 w 12191954"/>
              <a:gd name="connsiteY31629" fmla="*/ 3500967 h 4397375"/>
              <a:gd name="connsiteX31630" fmla="*/ 1141966 w 12191954"/>
              <a:gd name="connsiteY31630" fmla="*/ 3504142 h 4397375"/>
              <a:gd name="connsiteX31631" fmla="*/ 1139320 w 12191954"/>
              <a:gd name="connsiteY31631" fmla="*/ 3507846 h 4397375"/>
              <a:gd name="connsiteX31632" fmla="*/ 1138791 w 12191954"/>
              <a:gd name="connsiteY31632" fmla="*/ 3498321 h 4397375"/>
              <a:gd name="connsiteX31633" fmla="*/ 1139320 w 12191954"/>
              <a:gd name="connsiteY31633" fmla="*/ 3490913 h 4397375"/>
              <a:gd name="connsiteX31634" fmla="*/ 1140378 w 12191954"/>
              <a:gd name="connsiteY31634" fmla="*/ 3484563 h 4397375"/>
              <a:gd name="connsiteX31635" fmla="*/ 1141437 w 12191954"/>
              <a:gd name="connsiteY31635" fmla="*/ 3479800 h 4397375"/>
              <a:gd name="connsiteX31636" fmla="*/ 1141437 w 12191954"/>
              <a:gd name="connsiteY31636" fmla="*/ 3476096 h 4397375"/>
              <a:gd name="connsiteX31637" fmla="*/ 1139849 w 12191954"/>
              <a:gd name="connsiteY31637" fmla="*/ 3479800 h 4397375"/>
              <a:gd name="connsiteX31638" fmla="*/ 1137203 w 12191954"/>
              <a:gd name="connsiteY31638" fmla="*/ 3482975 h 4397375"/>
              <a:gd name="connsiteX31639" fmla="*/ 1134557 w 12191954"/>
              <a:gd name="connsiteY31639" fmla="*/ 3485092 h 4397375"/>
              <a:gd name="connsiteX31640" fmla="*/ 1131382 w 12191954"/>
              <a:gd name="connsiteY31640" fmla="*/ 3486679 h 4397375"/>
              <a:gd name="connsiteX31641" fmla="*/ 1128736 w 12191954"/>
              <a:gd name="connsiteY31641" fmla="*/ 3488267 h 4397375"/>
              <a:gd name="connsiteX31642" fmla="*/ 1125031 w 12191954"/>
              <a:gd name="connsiteY31642" fmla="*/ 3489325 h 4397375"/>
              <a:gd name="connsiteX31643" fmla="*/ 1121328 w 12191954"/>
              <a:gd name="connsiteY31643" fmla="*/ 3489325 h 4397375"/>
              <a:gd name="connsiteX31644" fmla="*/ 1117623 w 12191954"/>
              <a:gd name="connsiteY31644" fmla="*/ 3489325 h 4397375"/>
              <a:gd name="connsiteX31645" fmla="*/ 1120798 w 12191954"/>
              <a:gd name="connsiteY31645" fmla="*/ 3480329 h 4397375"/>
              <a:gd name="connsiteX31646" fmla="*/ 1123973 w 12191954"/>
              <a:gd name="connsiteY31646" fmla="*/ 3471863 h 4397375"/>
              <a:gd name="connsiteX31647" fmla="*/ 1126090 w 12191954"/>
              <a:gd name="connsiteY31647" fmla="*/ 3463396 h 4397375"/>
              <a:gd name="connsiteX31648" fmla="*/ 1127149 w 12191954"/>
              <a:gd name="connsiteY31648" fmla="*/ 3455458 h 4397375"/>
              <a:gd name="connsiteX31649" fmla="*/ 1112331 w 12191954"/>
              <a:gd name="connsiteY31649" fmla="*/ 3453342 h 4397375"/>
              <a:gd name="connsiteX31650" fmla="*/ 1098043 w 12191954"/>
              <a:gd name="connsiteY31650" fmla="*/ 3451754 h 4397375"/>
              <a:gd name="connsiteX31651" fmla="*/ 1084284 w 12191954"/>
              <a:gd name="connsiteY31651" fmla="*/ 3451225 h 4397375"/>
              <a:gd name="connsiteX31652" fmla="*/ 1070525 w 12191954"/>
              <a:gd name="connsiteY31652" fmla="*/ 3450696 h 4397375"/>
              <a:gd name="connsiteX31653" fmla="*/ 1061529 w 12191954"/>
              <a:gd name="connsiteY31653" fmla="*/ 3458104 h 4397375"/>
              <a:gd name="connsiteX31654" fmla="*/ 1052004 w 12191954"/>
              <a:gd name="connsiteY31654" fmla="*/ 3463396 h 4397375"/>
              <a:gd name="connsiteX31655" fmla="*/ 1055708 w 12191954"/>
              <a:gd name="connsiteY31655" fmla="*/ 3451225 h 4397375"/>
              <a:gd name="connsiteX31656" fmla="*/ 1047770 w 12191954"/>
              <a:gd name="connsiteY31656" fmla="*/ 3452283 h 4397375"/>
              <a:gd name="connsiteX31657" fmla="*/ 1040891 w 12191954"/>
              <a:gd name="connsiteY31657" fmla="*/ 3453871 h 4397375"/>
              <a:gd name="connsiteX31658" fmla="*/ 1040362 w 12191954"/>
              <a:gd name="connsiteY31658" fmla="*/ 3463396 h 4397375"/>
              <a:gd name="connsiteX31659" fmla="*/ 1037187 w 12191954"/>
              <a:gd name="connsiteY31659" fmla="*/ 3459163 h 4397375"/>
              <a:gd name="connsiteX31660" fmla="*/ 1034012 w 12191954"/>
              <a:gd name="connsiteY31660" fmla="*/ 3454929 h 4397375"/>
              <a:gd name="connsiteX31661" fmla="*/ 1021840 w 12191954"/>
              <a:gd name="connsiteY31661" fmla="*/ 3455988 h 4397375"/>
              <a:gd name="connsiteX31662" fmla="*/ 1015490 w 12191954"/>
              <a:gd name="connsiteY31662" fmla="*/ 3457046 h 4397375"/>
              <a:gd name="connsiteX31663" fmla="*/ 1008610 w 12191954"/>
              <a:gd name="connsiteY31663" fmla="*/ 3458633 h 4397375"/>
              <a:gd name="connsiteX31664" fmla="*/ 1014432 w 12191954"/>
              <a:gd name="connsiteY31664" fmla="*/ 3464983 h 4397375"/>
              <a:gd name="connsiteX31665" fmla="*/ 1020782 w 12191954"/>
              <a:gd name="connsiteY31665" fmla="*/ 3470804 h 4397375"/>
              <a:gd name="connsiteX31666" fmla="*/ 1032953 w 12191954"/>
              <a:gd name="connsiteY31666" fmla="*/ 3481388 h 4397375"/>
              <a:gd name="connsiteX31667" fmla="*/ 1039303 w 12191954"/>
              <a:gd name="connsiteY31667" fmla="*/ 3487738 h 4397375"/>
              <a:gd name="connsiteX31668" fmla="*/ 1046183 w 12191954"/>
              <a:gd name="connsiteY31668" fmla="*/ 3493029 h 4397375"/>
              <a:gd name="connsiteX31669" fmla="*/ 1052004 w 12191954"/>
              <a:gd name="connsiteY31669" fmla="*/ 3499379 h 4397375"/>
              <a:gd name="connsiteX31670" fmla="*/ 1057825 w 12191954"/>
              <a:gd name="connsiteY31670" fmla="*/ 3505729 h 4397375"/>
              <a:gd name="connsiteX31671" fmla="*/ 1062588 w 12191954"/>
              <a:gd name="connsiteY31671" fmla="*/ 3513667 h 4397375"/>
              <a:gd name="connsiteX31672" fmla="*/ 1066821 w 12191954"/>
              <a:gd name="connsiteY31672" fmla="*/ 3522133 h 4397375"/>
              <a:gd name="connsiteX31673" fmla="*/ 1070525 w 12191954"/>
              <a:gd name="connsiteY31673" fmla="*/ 3532188 h 4397375"/>
              <a:gd name="connsiteX31674" fmla="*/ 1072642 w 12191954"/>
              <a:gd name="connsiteY31674" fmla="*/ 3543300 h 4397375"/>
              <a:gd name="connsiteX31675" fmla="*/ 1074759 w 12191954"/>
              <a:gd name="connsiteY31675" fmla="*/ 3556000 h 4397375"/>
              <a:gd name="connsiteX31676" fmla="*/ 1074759 w 12191954"/>
              <a:gd name="connsiteY31676" fmla="*/ 3570817 h 4397375"/>
              <a:gd name="connsiteX31677" fmla="*/ 1072642 w 12191954"/>
              <a:gd name="connsiteY31677" fmla="*/ 3586692 h 4397375"/>
              <a:gd name="connsiteX31678" fmla="*/ 1070525 w 12191954"/>
              <a:gd name="connsiteY31678" fmla="*/ 3605742 h 4397375"/>
              <a:gd name="connsiteX31679" fmla="*/ 1066821 w 12191954"/>
              <a:gd name="connsiteY31679" fmla="*/ 3605213 h 4397375"/>
              <a:gd name="connsiteX31680" fmla="*/ 1063646 w 12191954"/>
              <a:gd name="connsiteY31680" fmla="*/ 3604154 h 4397375"/>
              <a:gd name="connsiteX31681" fmla="*/ 1061000 w 12191954"/>
              <a:gd name="connsiteY31681" fmla="*/ 3603096 h 4397375"/>
              <a:gd name="connsiteX31682" fmla="*/ 1058354 w 12191954"/>
              <a:gd name="connsiteY31682" fmla="*/ 3601508 h 4397375"/>
              <a:gd name="connsiteX31683" fmla="*/ 1056237 w 12191954"/>
              <a:gd name="connsiteY31683" fmla="*/ 3598863 h 4397375"/>
              <a:gd name="connsiteX31684" fmla="*/ 1054121 w 12191954"/>
              <a:gd name="connsiteY31684" fmla="*/ 3596746 h 4397375"/>
              <a:gd name="connsiteX31685" fmla="*/ 1050416 w 12191954"/>
              <a:gd name="connsiteY31685" fmla="*/ 3590396 h 4397375"/>
              <a:gd name="connsiteX31686" fmla="*/ 1047241 w 12191954"/>
              <a:gd name="connsiteY31686" fmla="*/ 3582458 h 4397375"/>
              <a:gd name="connsiteX31687" fmla="*/ 1044066 w 12191954"/>
              <a:gd name="connsiteY31687" fmla="*/ 3573463 h 4397375"/>
              <a:gd name="connsiteX31688" fmla="*/ 1042478 w 12191954"/>
              <a:gd name="connsiteY31688" fmla="*/ 3563938 h 4397375"/>
              <a:gd name="connsiteX31689" fmla="*/ 1040362 w 12191954"/>
              <a:gd name="connsiteY31689" fmla="*/ 3553883 h 4397375"/>
              <a:gd name="connsiteX31690" fmla="*/ 1037187 w 12191954"/>
              <a:gd name="connsiteY31690" fmla="*/ 3557058 h 4397375"/>
              <a:gd name="connsiteX31691" fmla="*/ 1033482 w 12191954"/>
              <a:gd name="connsiteY31691" fmla="*/ 3559175 h 4397375"/>
              <a:gd name="connsiteX31692" fmla="*/ 1030836 w 12191954"/>
              <a:gd name="connsiteY31692" fmla="*/ 3561821 h 4397375"/>
              <a:gd name="connsiteX31693" fmla="*/ 1027132 w 12191954"/>
              <a:gd name="connsiteY31693" fmla="*/ 3562879 h 4397375"/>
              <a:gd name="connsiteX31694" fmla="*/ 1023957 w 12191954"/>
              <a:gd name="connsiteY31694" fmla="*/ 3563408 h 4397375"/>
              <a:gd name="connsiteX31695" fmla="*/ 1020782 w 12191954"/>
              <a:gd name="connsiteY31695" fmla="*/ 3563938 h 4397375"/>
              <a:gd name="connsiteX31696" fmla="*/ 1017607 w 12191954"/>
              <a:gd name="connsiteY31696" fmla="*/ 3563938 h 4397375"/>
              <a:gd name="connsiteX31697" fmla="*/ 1013902 w 12191954"/>
              <a:gd name="connsiteY31697" fmla="*/ 3563408 h 4397375"/>
              <a:gd name="connsiteX31698" fmla="*/ 1007552 w 12191954"/>
              <a:gd name="connsiteY31698" fmla="*/ 3561821 h 4397375"/>
              <a:gd name="connsiteX31699" fmla="*/ 1001202 w 12191954"/>
              <a:gd name="connsiteY31699" fmla="*/ 3559175 h 4397375"/>
              <a:gd name="connsiteX31700" fmla="*/ 988501 w 12191954"/>
              <a:gd name="connsiteY31700" fmla="*/ 3552825 h 4397375"/>
              <a:gd name="connsiteX31701" fmla="*/ 982680 w 12191954"/>
              <a:gd name="connsiteY31701" fmla="*/ 3550179 h 4397375"/>
              <a:gd name="connsiteX31702" fmla="*/ 976330 w 12191954"/>
              <a:gd name="connsiteY31702" fmla="*/ 3548592 h 4397375"/>
              <a:gd name="connsiteX31703" fmla="*/ 973155 w 12191954"/>
              <a:gd name="connsiteY31703" fmla="*/ 3548063 h 4397375"/>
              <a:gd name="connsiteX31704" fmla="*/ 970509 w 12191954"/>
              <a:gd name="connsiteY31704" fmla="*/ 3548063 h 4397375"/>
              <a:gd name="connsiteX31705" fmla="*/ 967863 w 12191954"/>
              <a:gd name="connsiteY31705" fmla="*/ 3548592 h 4397375"/>
              <a:gd name="connsiteX31706" fmla="*/ 964688 w 12191954"/>
              <a:gd name="connsiteY31706" fmla="*/ 3549121 h 4397375"/>
              <a:gd name="connsiteX31707" fmla="*/ 962042 w 12191954"/>
              <a:gd name="connsiteY31707" fmla="*/ 3551238 h 4397375"/>
              <a:gd name="connsiteX31708" fmla="*/ 959396 w 12191954"/>
              <a:gd name="connsiteY31708" fmla="*/ 3552825 h 4397375"/>
              <a:gd name="connsiteX31709" fmla="*/ 957279 w 12191954"/>
              <a:gd name="connsiteY31709" fmla="*/ 3554942 h 4397375"/>
              <a:gd name="connsiteX31710" fmla="*/ 954104 w 12191954"/>
              <a:gd name="connsiteY31710" fmla="*/ 3558646 h 4397375"/>
              <a:gd name="connsiteX31711" fmla="*/ 951987 w 12191954"/>
              <a:gd name="connsiteY31711" fmla="*/ 3562879 h 4397375"/>
              <a:gd name="connsiteX31712" fmla="*/ 949341 w 12191954"/>
              <a:gd name="connsiteY31712" fmla="*/ 3567642 h 4397375"/>
              <a:gd name="connsiteX31713" fmla="*/ 947225 w 12191954"/>
              <a:gd name="connsiteY31713" fmla="*/ 3572933 h 4397375"/>
              <a:gd name="connsiteX31714" fmla="*/ 944578 w 12191954"/>
              <a:gd name="connsiteY31714" fmla="*/ 3579283 h 4397375"/>
              <a:gd name="connsiteX31715" fmla="*/ 943520 w 12191954"/>
              <a:gd name="connsiteY31715" fmla="*/ 3571346 h 4397375"/>
              <a:gd name="connsiteX31716" fmla="*/ 940874 w 12191954"/>
              <a:gd name="connsiteY31716" fmla="*/ 3563938 h 4397375"/>
              <a:gd name="connsiteX31717" fmla="*/ 938228 w 12191954"/>
              <a:gd name="connsiteY31717" fmla="*/ 3558117 h 4397375"/>
              <a:gd name="connsiteX31718" fmla="*/ 934524 w 12191954"/>
              <a:gd name="connsiteY31718" fmla="*/ 3553883 h 4397375"/>
              <a:gd name="connsiteX31719" fmla="*/ 930290 w 12191954"/>
              <a:gd name="connsiteY31719" fmla="*/ 3549650 h 4397375"/>
              <a:gd name="connsiteX31720" fmla="*/ 927115 w 12191954"/>
              <a:gd name="connsiteY31720" fmla="*/ 3546475 h 4397375"/>
              <a:gd name="connsiteX31721" fmla="*/ 918119 w 12191954"/>
              <a:gd name="connsiteY31721" fmla="*/ 3540125 h 4397375"/>
              <a:gd name="connsiteX31722" fmla="*/ 914415 w 12191954"/>
              <a:gd name="connsiteY31722" fmla="*/ 3537479 h 4397375"/>
              <a:gd name="connsiteX31723" fmla="*/ 910181 w 12191954"/>
              <a:gd name="connsiteY31723" fmla="*/ 3533246 h 4397375"/>
              <a:gd name="connsiteX31724" fmla="*/ 906477 w 12191954"/>
              <a:gd name="connsiteY31724" fmla="*/ 3529013 h 4397375"/>
              <a:gd name="connsiteX31725" fmla="*/ 903302 w 12191954"/>
              <a:gd name="connsiteY31725" fmla="*/ 3523721 h 4397375"/>
              <a:gd name="connsiteX31726" fmla="*/ 900656 w 12191954"/>
              <a:gd name="connsiteY31726" fmla="*/ 3517900 h 4397375"/>
              <a:gd name="connsiteX31727" fmla="*/ 899068 w 12191954"/>
              <a:gd name="connsiteY31727" fmla="*/ 3509963 h 4397375"/>
              <a:gd name="connsiteX31728" fmla="*/ 898010 w 12191954"/>
              <a:gd name="connsiteY31728" fmla="*/ 3500438 h 4397375"/>
              <a:gd name="connsiteX31729" fmla="*/ 897480 w 12191954"/>
              <a:gd name="connsiteY31729" fmla="*/ 3489325 h 4397375"/>
              <a:gd name="connsiteX31730" fmla="*/ 893776 w 12191954"/>
              <a:gd name="connsiteY31730" fmla="*/ 3489325 h 4397375"/>
              <a:gd name="connsiteX31731" fmla="*/ 890601 w 12191954"/>
              <a:gd name="connsiteY31731" fmla="*/ 3490383 h 4397375"/>
              <a:gd name="connsiteX31732" fmla="*/ 887955 w 12191954"/>
              <a:gd name="connsiteY31732" fmla="*/ 3493029 h 4397375"/>
              <a:gd name="connsiteX31733" fmla="*/ 885309 w 12191954"/>
              <a:gd name="connsiteY31733" fmla="*/ 3495675 h 4397375"/>
              <a:gd name="connsiteX31734" fmla="*/ 883722 w 12191954"/>
              <a:gd name="connsiteY31734" fmla="*/ 3499379 h 4397375"/>
              <a:gd name="connsiteX31735" fmla="*/ 881605 w 12191954"/>
              <a:gd name="connsiteY31735" fmla="*/ 3504142 h 4397375"/>
              <a:gd name="connsiteX31736" fmla="*/ 880547 w 12191954"/>
              <a:gd name="connsiteY31736" fmla="*/ 3508904 h 4397375"/>
              <a:gd name="connsiteX31737" fmla="*/ 879488 w 12191954"/>
              <a:gd name="connsiteY31737" fmla="*/ 3514725 h 4397375"/>
              <a:gd name="connsiteX31738" fmla="*/ 881076 w 12191954"/>
              <a:gd name="connsiteY31738" fmla="*/ 3521604 h 4397375"/>
              <a:gd name="connsiteX31739" fmla="*/ 884251 w 12191954"/>
              <a:gd name="connsiteY31739" fmla="*/ 3527425 h 4397375"/>
              <a:gd name="connsiteX31740" fmla="*/ 886897 w 12191954"/>
              <a:gd name="connsiteY31740" fmla="*/ 3532188 h 4397375"/>
              <a:gd name="connsiteX31741" fmla="*/ 890601 w 12191954"/>
              <a:gd name="connsiteY31741" fmla="*/ 3535363 h 4397375"/>
              <a:gd name="connsiteX31742" fmla="*/ 894306 w 12191954"/>
              <a:gd name="connsiteY31742" fmla="*/ 3538538 h 4397375"/>
              <a:gd name="connsiteX31743" fmla="*/ 899068 w 12191954"/>
              <a:gd name="connsiteY31743" fmla="*/ 3540125 h 4397375"/>
              <a:gd name="connsiteX31744" fmla="*/ 903831 w 12191954"/>
              <a:gd name="connsiteY31744" fmla="*/ 3540654 h 4397375"/>
              <a:gd name="connsiteX31745" fmla="*/ 909123 w 12191954"/>
              <a:gd name="connsiteY31745" fmla="*/ 3540654 h 4397375"/>
              <a:gd name="connsiteX31746" fmla="*/ 907535 w 12191954"/>
              <a:gd name="connsiteY31746" fmla="*/ 3546475 h 4397375"/>
              <a:gd name="connsiteX31747" fmla="*/ 904889 w 12191954"/>
              <a:gd name="connsiteY31747" fmla="*/ 3551238 h 4397375"/>
              <a:gd name="connsiteX31748" fmla="*/ 902772 w 12191954"/>
              <a:gd name="connsiteY31748" fmla="*/ 3554942 h 4397375"/>
              <a:gd name="connsiteX31749" fmla="*/ 900127 w 12191954"/>
              <a:gd name="connsiteY31749" fmla="*/ 3558117 h 4397375"/>
              <a:gd name="connsiteX31750" fmla="*/ 898010 w 12191954"/>
              <a:gd name="connsiteY31750" fmla="*/ 3561292 h 4397375"/>
              <a:gd name="connsiteX31751" fmla="*/ 895364 w 12191954"/>
              <a:gd name="connsiteY31751" fmla="*/ 3562350 h 4397375"/>
              <a:gd name="connsiteX31752" fmla="*/ 892718 w 12191954"/>
              <a:gd name="connsiteY31752" fmla="*/ 3563408 h 4397375"/>
              <a:gd name="connsiteX31753" fmla="*/ 890072 w 12191954"/>
              <a:gd name="connsiteY31753" fmla="*/ 3563938 h 4397375"/>
              <a:gd name="connsiteX31754" fmla="*/ 886897 w 12191954"/>
              <a:gd name="connsiteY31754" fmla="*/ 3564467 h 4397375"/>
              <a:gd name="connsiteX31755" fmla="*/ 884251 w 12191954"/>
              <a:gd name="connsiteY31755" fmla="*/ 3563938 h 4397375"/>
              <a:gd name="connsiteX31756" fmla="*/ 878430 w 12191954"/>
              <a:gd name="connsiteY31756" fmla="*/ 3562879 h 4397375"/>
              <a:gd name="connsiteX31757" fmla="*/ 873138 w 12191954"/>
              <a:gd name="connsiteY31757" fmla="*/ 3560233 h 4397375"/>
              <a:gd name="connsiteX31758" fmla="*/ 866788 w 12191954"/>
              <a:gd name="connsiteY31758" fmla="*/ 3558117 h 4397375"/>
              <a:gd name="connsiteX31759" fmla="*/ 861496 w 12191954"/>
              <a:gd name="connsiteY31759" fmla="*/ 3556000 h 4397375"/>
              <a:gd name="connsiteX31760" fmla="*/ 856204 w 12191954"/>
              <a:gd name="connsiteY31760" fmla="*/ 3554413 h 4397375"/>
              <a:gd name="connsiteX31761" fmla="*/ 854087 w 12191954"/>
              <a:gd name="connsiteY31761" fmla="*/ 3553883 h 4397375"/>
              <a:gd name="connsiteX31762" fmla="*/ 851441 w 12191954"/>
              <a:gd name="connsiteY31762" fmla="*/ 3553883 h 4397375"/>
              <a:gd name="connsiteX31763" fmla="*/ 849324 w 12191954"/>
              <a:gd name="connsiteY31763" fmla="*/ 3554413 h 4397375"/>
              <a:gd name="connsiteX31764" fmla="*/ 847208 w 12191954"/>
              <a:gd name="connsiteY31764" fmla="*/ 3556000 h 4397375"/>
              <a:gd name="connsiteX31765" fmla="*/ 845620 w 12191954"/>
              <a:gd name="connsiteY31765" fmla="*/ 3557588 h 4397375"/>
              <a:gd name="connsiteX31766" fmla="*/ 844032 w 12191954"/>
              <a:gd name="connsiteY31766" fmla="*/ 3559704 h 4397375"/>
              <a:gd name="connsiteX31767" fmla="*/ 841916 w 12191954"/>
              <a:gd name="connsiteY31767" fmla="*/ 3563408 h 4397375"/>
              <a:gd name="connsiteX31768" fmla="*/ 840858 w 12191954"/>
              <a:gd name="connsiteY31768" fmla="*/ 3567113 h 4397375"/>
              <a:gd name="connsiteX31769" fmla="*/ 839799 w 12191954"/>
              <a:gd name="connsiteY31769" fmla="*/ 3571875 h 4397375"/>
              <a:gd name="connsiteX31770" fmla="*/ 838741 w 12191954"/>
              <a:gd name="connsiteY31770" fmla="*/ 3577696 h 4397375"/>
              <a:gd name="connsiteX31771" fmla="*/ 837153 w 12191954"/>
              <a:gd name="connsiteY31771" fmla="*/ 3592513 h 4397375"/>
              <a:gd name="connsiteX31772" fmla="*/ 826040 w 12191954"/>
              <a:gd name="connsiteY31772" fmla="*/ 3585633 h 4397375"/>
              <a:gd name="connsiteX31773" fmla="*/ 812281 w 12191954"/>
              <a:gd name="connsiteY31773" fmla="*/ 3577167 h 4397375"/>
              <a:gd name="connsiteX31774" fmla="*/ 797464 w 12191954"/>
              <a:gd name="connsiteY31774" fmla="*/ 3569229 h 4397375"/>
              <a:gd name="connsiteX31775" fmla="*/ 790584 w 12191954"/>
              <a:gd name="connsiteY31775" fmla="*/ 3566054 h 4397375"/>
              <a:gd name="connsiteX31776" fmla="*/ 783176 w 12191954"/>
              <a:gd name="connsiteY31776" fmla="*/ 3562879 h 4397375"/>
              <a:gd name="connsiteX31777" fmla="*/ 776826 w 12191954"/>
              <a:gd name="connsiteY31777" fmla="*/ 3561292 h 4397375"/>
              <a:gd name="connsiteX31778" fmla="*/ 771005 w 12191954"/>
              <a:gd name="connsiteY31778" fmla="*/ 3560233 h 4397375"/>
              <a:gd name="connsiteX31779" fmla="*/ 767829 w 12191954"/>
              <a:gd name="connsiteY31779" fmla="*/ 3560233 h 4397375"/>
              <a:gd name="connsiteX31780" fmla="*/ 765713 w 12191954"/>
              <a:gd name="connsiteY31780" fmla="*/ 3561292 h 4397375"/>
              <a:gd name="connsiteX31781" fmla="*/ 763067 w 12191954"/>
              <a:gd name="connsiteY31781" fmla="*/ 3562350 h 4397375"/>
              <a:gd name="connsiteX31782" fmla="*/ 761479 w 12191954"/>
              <a:gd name="connsiteY31782" fmla="*/ 3563408 h 4397375"/>
              <a:gd name="connsiteX31783" fmla="*/ 758833 w 12191954"/>
              <a:gd name="connsiteY31783" fmla="*/ 3564996 h 4397375"/>
              <a:gd name="connsiteX31784" fmla="*/ 757775 w 12191954"/>
              <a:gd name="connsiteY31784" fmla="*/ 3567642 h 4397375"/>
              <a:gd name="connsiteX31785" fmla="*/ 756187 w 12191954"/>
              <a:gd name="connsiteY31785" fmla="*/ 3569758 h 4397375"/>
              <a:gd name="connsiteX31786" fmla="*/ 755129 w 12191954"/>
              <a:gd name="connsiteY31786" fmla="*/ 3573463 h 4397375"/>
              <a:gd name="connsiteX31787" fmla="*/ 754070 w 12191954"/>
              <a:gd name="connsiteY31787" fmla="*/ 3577167 h 4397375"/>
              <a:gd name="connsiteX31788" fmla="*/ 753541 w 12191954"/>
              <a:gd name="connsiteY31788" fmla="*/ 3581929 h 4397375"/>
              <a:gd name="connsiteX31789" fmla="*/ 753541 w 12191954"/>
              <a:gd name="connsiteY31789" fmla="*/ 3586692 h 4397375"/>
              <a:gd name="connsiteX31790" fmla="*/ 754070 w 12191954"/>
              <a:gd name="connsiteY31790" fmla="*/ 3592513 h 4397375"/>
              <a:gd name="connsiteX31791" fmla="*/ 751425 w 12191954"/>
              <a:gd name="connsiteY31791" fmla="*/ 3590396 h 4397375"/>
              <a:gd name="connsiteX31792" fmla="*/ 748779 w 12191954"/>
              <a:gd name="connsiteY31792" fmla="*/ 3587221 h 4397375"/>
              <a:gd name="connsiteX31793" fmla="*/ 746133 w 12191954"/>
              <a:gd name="connsiteY31793" fmla="*/ 3583517 h 4397375"/>
              <a:gd name="connsiteX31794" fmla="*/ 744016 w 12191954"/>
              <a:gd name="connsiteY31794" fmla="*/ 3579283 h 4397375"/>
              <a:gd name="connsiteX31795" fmla="*/ 741899 w 12191954"/>
              <a:gd name="connsiteY31795" fmla="*/ 3573992 h 4397375"/>
              <a:gd name="connsiteX31796" fmla="*/ 740312 w 12191954"/>
              <a:gd name="connsiteY31796" fmla="*/ 3568700 h 4397375"/>
              <a:gd name="connsiteX31797" fmla="*/ 736607 w 12191954"/>
              <a:gd name="connsiteY31797" fmla="*/ 3557588 h 4397375"/>
              <a:gd name="connsiteX31798" fmla="*/ 735020 w 12191954"/>
              <a:gd name="connsiteY31798" fmla="*/ 3544888 h 4397375"/>
              <a:gd name="connsiteX31799" fmla="*/ 733432 w 12191954"/>
              <a:gd name="connsiteY31799" fmla="*/ 3533246 h 4397375"/>
              <a:gd name="connsiteX31800" fmla="*/ 733432 w 12191954"/>
              <a:gd name="connsiteY31800" fmla="*/ 3527954 h 4397375"/>
              <a:gd name="connsiteX31801" fmla="*/ 733961 w 12191954"/>
              <a:gd name="connsiteY31801" fmla="*/ 3523192 h 4397375"/>
              <a:gd name="connsiteX31802" fmla="*/ 735020 w 12191954"/>
              <a:gd name="connsiteY31802" fmla="*/ 3518429 h 4397375"/>
              <a:gd name="connsiteX31803" fmla="*/ 736078 w 12191954"/>
              <a:gd name="connsiteY31803" fmla="*/ 3514725 h 4397375"/>
              <a:gd name="connsiteX31804" fmla="*/ 743487 w 12191954"/>
              <a:gd name="connsiteY31804" fmla="*/ 3515783 h 4397375"/>
              <a:gd name="connsiteX31805" fmla="*/ 751425 w 12191954"/>
              <a:gd name="connsiteY31805" fmla="*/ 3517900 h 4397375"/>
              <a:gd name="connsiteX31806" fmla="*/ 758833 w 12191954"/>
              <a:gd name="connsiteY31806" fmla="*/ 3520546 h 4397375"/>
              <a:gd name="connsiteX31807" fmla="*/ 767300 w 12191954"/>
              <a:gd name="connsiteY31807" fmla="*/ 3523721 h 4397375"/>
              <a:gd name="connsiteX31808" fmla="*/ 784234 w 12191954"/>
              <a:gd name="connsiteY31808" fmla="*/ 3530071 h 4397375"/>
              <a:gd name="connsiteX31809" fmla="*/ 792172 w 12191954"/>
              <a:gd name="connsiteY31809" fmla="*/ 3533246 h 4397375"/>
              <a:gd name="connsiteX31810" fmla="*/ 800110 w 12191954"/>
              <a:gd name="connsiteY31810" fmla="*/ 3535363 h 4397375"/>
              <a:gd name="connsiteX31811" fmla="*/ 807519 w 12191954"/>
              <a:gd name="connsiteY31811" fmla="*/ 3537479 h 4397375"/>
              <a:gd name="connsiteX31812" fmla="*/ 814398 w 12191954"/>
              <a:gd name="connsiteY31812" fmla="*/ 3537479 h 4397375"/>
              <a:gd name="connsiteX31813" fmla="*/ 817573 w 12191954"/>
              <a:gd name="connsiteY31813" fmla="*/ 3537479 h 4397375"/>
              <a:gd name="connsiteX31814" fmla="*/ 820748 w 12191954"/>
              <a:gd name="connsiteY31814" fmla="*/ 3536950 h 4397375"/>
              <a:gd name="connsiteX31815" fmla="*/ 822865 w 12191954"/>
              <a:gd name="connsiteY31815" fmla="*/ 3535363 h 4397375"/>
              <a:gd name="connsiteX31816" fmla="*/ 826040 w 12191954"/>
              <a:gd name="connsiteY31816" fmla="*/ 3534304 h 4397375"/>
              <a:gd name="connsiteX31817" fmla="*/ 828686 w 12191954"/>
              <a:gd name="connsiteY31817" fmla="*/ 3532188 h 4397375"/>
              <a:gd name="connsiteX31818" fmla="*/ 830274 w 12191954"/>
              <a:gd name="connsiteY31818" fmla="*/ 3529542 h 4397375"/>
              <a:gd name="connsiteX31819" fmla="*/ 831861 w 12191954"/>
              <a:gd name="connsiteY31819" fmla="*/ 3526896 h 4397375"/>
              <a:gd name="connsiteX31820" fmla="*/ 833978 w 12191954"/>
              <a:gd name="connsiteY31820" fmla="*/ 3523192 h 4397375"/>
              <a:gd name="connsiteX31821" fmla="*/ 835036 w 12191954"/>
              <a:gd name="connsiteY31821" fmla="*/ 3518958 h 4397375"/>
              <a:gd name="connsiteX31822" fmla="*/ 836095 w 12191954"/>
              <a:gd name="connsiteY31822" fmla="*/ 3514196 h 4397375"/>
              <a:gd name="connsiteX31823" fmla="*/ 836624 w 12191954"/>
              <a:gd name="connsiteY31823" fmla="*/ 3508375 h 4397375"/>
              <a:gd name="connsiteX31824" fmla="*/ 837153 w 12191954"/>
              <a:gd name="connsiteY31824" fmla="*/ 3502554 h 4397375"/>
              <a:gd name="connsiteX31825" fmla="*/ 831861 w 12191954"/>
              <a:gd name="connsiteY31825" fmla="*/ 3508375 h 4397375"/>
              <a:gd name="connsiteX31826" fmla="*/ 827628 w 12191954"/>
              <a:gd name="connsiteY31826" fmla="*/ 3512608 h 4397375"/>
              <a:gd name="connsiteX31827" fmla="*/ 825511 w 12191954"/>
              <a:gd name="connsiteY31827" fmla="*/ 3513667 h 4397375"/>
              <a:gd name="connsiteX31828" fmla="*/ 822865 w 12191954"/>
              <a:gd name="connsiteY31828" fmla="*/ 3514725 h 4397375"/>
              <a:gd name="connsiteX31829" fmla="*/ 821278 w 12191954"/>
              <a:gd name="connsiteY31829" fmla="*/ 3514725 h 4397375"/>
              <a:gd name="connsiteX31830" fmla="*/ 819690 w 12191954"/>
              <a:gd name="connsiteY31830" fmla="*/ 3514725 h 4397375"/>
              <a:gd name="connsiteX31831" fmla="*/ 817044 w 12191954"/>
              <a:gd name="connsiteY31831" fmla="*/ 3514196 h 4397375"/>
              <a:gd name="connsiteX31832" fmla="*/ 815457 w 12191954"/>
              <a:gd name="connsiteY31832" fmla="*/ 3513667 h 4397375"/>
              <a:gd name="connsiteX31833" fmla="*/ 811752 w 12191954"/>
              <a:gd name="connsiteY31833" fmla="*/ 3511021 h 4397375"/>
              <a:gd name="connsiteX31834" fmla="*/ 809106 w 12191954"/>
              <a:gd name="connsiteY31834" fmla="*/ 3507317 h 4397375"/>
              <a:gd name="connsiteX31835" fmla="*/ 805931 w 12191954"/>
              <a:gd name="connsiteY31835" fmla="*/ 3502554 h 4397375"/>
              <a:gd name="connsiteX31836" fmla="*/ 802227 w 12191954"/>
              <a:gd name="connsiteY31836" fmla="*/ 3496204 h 4397375"/>
              <a:gd name="connsiteX31837" fmla="*/ 800110 w 12191954"/>
              <a:gd name="connsiteY31837" fmla="*/ 3489854 h 4397375"/>
              <a:gd name="connsiteX31838" fmla="*/ 794289 w 12191954"/>
              <a:gd name="connsiteY31838" fmla="*/ 3475567 h 4397375"/>
              <a:gd name="connsiteX31839" fmla="*/ 788468 w 12191954"/>
              <a:gd name="connsiteY31839" fmla="*/ 3460750 h 4397375"/>
              <a:gd name="connsiteX31840" fmla="*/ 782647 w 12191954"/>
              <a:gd name="connsiteY31840" fmla="*/ 3446463 h 4397375"/>
              <a:gd name="connsiteX31841" fmla="*/ 776297 w 12191954"/>
              <a:gd name="connsiteY31841" fmla="*/ 3446463 h 4397375"/>
              <a:gd name="connsiteX31842" fmla="*/ 769946 w 12191954"/>
              <a:gd name="connsiteY31842" fmla="*/ 3446463 h 4397375"/>
              <a:gd name="connsiteX31843" fmla="*/ 776826 w 12191954"/>
              <a:gd name="connsiteY31843" fmla="*/ 3435350 h 4397375"/>
              <a:gd name="connsiteX31844" fmla="*/ 774709 w 12191954"/>
              <a:gd name="connsiteY31844" fmla="*/ 3431646 h 4397375"/>
              <a:gd name="connsiteX31845" fmla="*/ 771534 w 12191954"/>
              <a:gd name="connsiteY31845" fmla="*/ 3429000 h 4397375"/>
              <a:gd name="connsiteX31846" fmla="*/ 768888 w 12191954"/>
              <a:gd name="connsiteY31846" fmla="*/ 3425825 h 4397375"/>
              <a:gd name="connsiteX31847" fmla="*/ 766242 w 12191954"/>
              <a:gd name="connsiteY31847" fmla="*/ 3424767 h 4397375"/>
              <a:gd name="connsiteX31848" fmla="*/ 769946 w 12191954"/>
              <a:gd name="connsiteY31848" fmla="*/ 3416300 h 4397375"/>
              <a:gd name="connsiteX31849" fmla="*/ 773122 w 12191954"/>
              <a:gd name="connsiteY31849" fmla="*/ 3408892 h 4397375"/>
              <a:gd name="connsiteX31850" fmla="*/ 776826 w 12191954"/>
              <a:gd name="connsiteY31850" fmla="*/ 3402013 h 4397375"/>
              <a:gd name="connsiteX31851" fmla="*/ 780530 w 12191954"/>
              <a:gd name="connsiteY31851" fmla="*/ 3396721 h 4397375"/>
              <a:gd name="connsiteX31852" fmla="*/ 784234 w 12191954"/>
              <a:gd name="connsiteY31852" fmla="*/ 3391958 h 4397375"/>
              <a:gd name="connsiteX31853" fmla="*/ 787939 w 12191954"/>
              <a:gd name="connsiteY31853" fmla="*/ 3387725 h 4397375"/>
              <a:gd name="connsiteX31854" fmla="*/ 791643 w 12191954"/>
              <a:gd name="connsiteY31854" fmla="*/ 3385079 h 4397375"/>
              <a:gd name="connsiteX31855" fmla="*/ 795876 w 12191954"/>
              <a:gd name="connsiteY31855" fmla="*/ 3382433 h 4397375"/>
              <a:gd name="connsiteX31856" fmla="*/ 800110 w 12191954"/>
              <a:gd name="connsiteY31856" fmla="*/ 3380846 h 4397375"/>
              <a:gd name="connsiteX31857" fmla="*/ 803285 w 12191954"/>
              <a:gd name="connsiteY31857" fmla="*/ 3380317 h 4397375"/>
              <a:gd name="connsiteX31858" fmla="*/ 807519 w 12191954"/>
              <a:gd name="connsiteY31858" fmla="*/ 3379788 h 4397375"/>
              <a:gd name="connsiteX31859" fmla="*/ 811752 w 12191954"/>
              <a:gd name="connsiteY31859" fmla="*/ 3379788 h 4397375"/>
              <a:gd name="connsiteX31860" fmla="*/ 815986 w 12191954"/>
              <a:gd name="connsiteY31860" fmla="*/ 3380317 h 4397375"/>
              <a:gd name="connsiteX31861" fmla="*/ 820219 w 12191954"/>
              <a:gd name="connsiteY31861" fmla="*/ 3380846 h 4397375"/>
              <a:gd name="connsiteX31862" fmla="*/ 829215 w 12191954"/>
              <a:gd name="connsiteY31862" fmla="*/ 3384550 h 4397375"/>
              <a:gd name="connsiteX31863" fmla="*/ 835566 w 12191954"/>
              <a:gd name="connsiteY31863" fmla="*/ 3382433 h 4397375"/>
              <a:gd name="connsiteX31864" fmla="*/ 842445 w 12191954"/>
              <a:gd name="connsiteY31864" fmla="*/ 3381375 h 4397375"/>
              <a:gd name="connsiteX31865" fmla="*/ 850383 w 12191954"/>
              <a:gd name="connsiteY31865" fmla="*/ 3381375 h 4397375"/>
              <a:gd name="connsiteX31866" fmla="*/ 858850 w 12191954"/>
              <a:gd name="connsiteY31866" fmla="*/ 3381375 h 4397375"/>
              <a:gd name="connsiteX31867" fmla="*/ 856733 w 12191954"/>
              <a:gd name="connsiteY31867" fmla="*/ 3386667 h 4397375"/>
              <a:gd name="connsiteX31868" fmla="*/ 855675 w 12191954"/>
              <a:gd name="connsiteY31868" fmla="*/ 3391429 h 4397375"/>
              <a:gd name="connsiteX31869" fmla="*/ 855146 w 12191954"/>
              <a:gd name="connsiteY31869" fmla="*/ 3395663 h 4397375"/>
              <a:gd name="connsiteX31870" fmla="*/ 855146 w 12191954"/>
              <a:gd name="connsiteY31870" fmla="*/ 3399896 h 4397375"/>
              <a:gd name="connsiteX31871" fmla="*/ 868375 w 12191954"/>
              <a:gd name="connsiteY31871" fmla="*/ 3407304 h 4397375"/>
              <a:gd name="connsiteX31872" fmla="*/ 881076 w 12191954"/>
              <a:gd name="connsiteY31872" fmla="*/ 3415242 h 4397375"/>
              <a:gd name="connsiteX31873" fmla="*/ 889014 w 12191954"/>
              <a:gd name="connsiteY31873" fmla="*/ 3415242 h 4397375"/>
              <a:gd name="connsiteX31874" fmla="*/ 896422 w 12191954"/>
              <a:gd name="connsiteY31874" fmla="*/ 3415771 h 4397375"/>
              <a:gd name="connsiteX31875" fmla="*/ 903831 w 12191954"/>
              <a:gd name="connsiteY31875" fmla="*/ 3416829 h 4397375"/>
              <a:gd name="connsiteX31876" fmla="*/ 910181 w 12191954"/>
              <a:gd name="connsiteY31876" fmla="*/ 3417888 h 4397375"/>
              <a:gd name="connsiteX31877" fmla="*/ 923940 w 12191954"/>
              <a:gd name="connsiteY31877" fmla="*/ 3422121 h 4397375"/>
              <a:gd name="connsiteX31878" fmla="*/ 937699 w 12191954"/>
              <a:gd name="connsiteY31878" fmla="*/ 3425825 h 4397375"/>
              <a:gd name="connsiteX31879" fmla="*/ 944578 w 12191954"/>
              <a:gd name="connsiteY31879" fmla="*/ 3427413 h 4397375"/>
              <a:gd name="connsiteX31880" fmla="*/ 951987 w 12191954"/>
              <a:gd name="connsiteY31880" fmla="*/ 3428471 h 4397375"/>
              <a:gd name="connsiteX31881" fmla="*/ 958867 w 12191954"/>
              <a:gd name="connsiteY31881" fmla="*/ 3429000 h 4397375"/>
              <a:gd name="connsiteX31882" fmla="*/ 966804 w 12191954"/>
              <a:gd name="connsiteY31882" fmla="*/ 3429000 h 4397375"/>
              <a:gd name="connsiteX31883" fmla="*/ 974742 w 12191954"/>
              <a:gd name="connsiteY31883" fmla="*/ 3427413 h 4397375"/>
              <a:gd name="connsiteX31884" fmla="*/ 983209 w 12191954"/>
              <a:gd name="connsiteY31884" fmla="*/ 3425825 h 4397375"/>
              <a:gd name="connsiteX31885" fmla="*/ 992205 w 12191954"/>
              <a:gd name="connsiteY31885" fmla="*/ 3422650 h 4397375"/>
              <a:gd name="connsiteX31886" fmla="*/ 1002260 w 12191954"/>
              <a:gd name="connsiteY31886" fmla="*/ 3418946 h 4397375"/>
              <a:gd name="connsiteX31887" fmla="*/ 1001731 w 12191954"/>
              <a:gd name="connsiteY31887" fmla="*/ 3416300 h 4397375"/>
              <a:gd name="connsiteX31888" fmla="*/ 1000672 w 12191954"/>
              <a:gd name="connsiteY31888" fmla="*/ 3414183 h 4397375"/>
              <a:gd name="connsiteX31889" fmla="*/ 999085 w 12191954"/>
              <a:gd name="connsiteY31889" fmla="*/ 3412596 h 4397375"/>
              <a:gd name="connsiteX31890" fmla="*/ 998556 w 12191954"/>
              <a:gd name="connsiteY31890" fmla="*/ 3411538 h 4397375"/>
              <a:gd name="connsiteX31891" fmla="*/ 999085 w 12191954"/>
              <a:gd name="connsiteY31891" fmla="*/ 3412067 h 4397375"/>
              <a:gd name="connsiteX31892" fmla="*/ 1000672 w 12191954"/>
              <a:gd name="connsiteY31892" fmla="*/ 3412596 h 4397375"/>
              <a:gd name="connsiteX31893" fmla="*/ 999085 w 12191954"/>
              <a:gd name="connsiteY31893" fmla="*/ 3410479 h 4397375"/>
              <a:gd name="connsiteX31894" fmla="*/ 997497 w 12191954"/>
              <a:gd name="connsiteY31894" fmla="*/ 3408892 h 4397375"/>
              <a:gd name="connsiteX31895" fmla="*/ 994851 w 12191954"/>
              <a:gd name="connsiteY31895" fmla="*/ 3407304 h 4397375"/>
              <a:gd name="connsiteX31896" fmla="*/ 993264 w 12191954"/>
              <a:gd name="connsiteY31896" fmla="*/ 3406775 h 4397375"/>
              <a:gd name="connsiteX31897" fmla="*/ 988501 w 12191954"/>
              <a:gd name="connsiteY31897" fmla="*/ 3406246 h 4397375"/>
              <a:gd name="connsiteX31898" fmla="*/ 983739 w 12191954"/>
              <a:gd name="connsiteY31898" fmla="*/ 3405717 h 4397375"/>
              <a:gd name="connsiteX31899" fmla="*/ 984267 w 12191954"/>
              <a:gd name="connsiteY31899" fmla="*/ 3399896 h 4397375"/>
              <a:gd name="connsiteX31900" fmla="*/ 984797 w 12191954"/>
              <a:gd name="connsiteY31900" fmla="*/ 3395133 h 4397375"/>
              <a:gd name="connsiteX31901" fmla="*/ 986384 w 12191954"/>
              <a:gd name="connsiteY31901" fmla="*/ 3390900 h 4397375"/>
              <a:gd name="connsiteX31902" fmla="*/ 987443 w 12191954"/>
              <a:gd name="connsiteY31902" fmla="*/ 3387725 h 4397375"/>
              <a:gd name="connsiteX31903" fmla="*/ 989030 w 12191954"/>
              <a:gd name="connsiteY31903" fmla="*/ 3385079 h 4397375"/>
              <a:gd name="connsiteX31904" fmla="*/ 991676 w 12191954"/>
              <a:gd name="connsiteY31904" fmla="*/ 3382963 h 4397375"/>
              <a:gd name="connsiteX31905" fmla="*/ 993793 w 12191954"/>
              <a:gd name="connsiteY31905" fmla="*/ 3381375 h 4397375"/>
              <a:gd name="connsiteX31906" fmla="*/ 996439 w 12191954"/>
              <a:gd name="connsiteY31906" fmla="*/ 3380317 h 4397375"/>
              <a:gd name="connsiteX31907" fmla="*/ 998556 w 12191954"/>
              <a:gd name="connsiteY31907" fmla="*/ 3379788 h 4397375"/>
              <a:gd name="connsiteX31908" fmla="*/ 1001731 w 12191954"/>
              <a:gd name="connsiteY31908" fmla="*/ 3378729 h 4397375"/>
              <a:gd name="connsiteX31909" fmla="*/ 1007552 w 12191954"/>
              <a:gd name="connsiteY31909" fmla="*/ 3378729 h 4397375"/>
              <a:gd name="connsiteX31910" fmla="*/ 1019723 w 12191954"/>
              <a:gd name="connsiteY31910" fmla="*/ 3379788 h 4397375"/>
              <a:gd name="connsiteX31911" fmla="*/ 1019723 w 12191954"/>
              <a:gd name="connsiteY31911" fmla="*/ 3385608 h 4397375"/>
              <a:gd name="connsiteX31912" fmla="*/ 1019723 w 12191954"/>
              <a:gd name="connsiteY31912" fmla="*/ 3390371 h 4397375"/>
              <a:gd name="connsiteX31913" fmla="*/ 1018665 w 12191954"/>
              <a:gd name="connsiteY31913" fmla="*/ 3399367 h 4397375"/>
              <a:gd name="connsiteX31914" fmla="*/ 1017077 w 12191954"/>
              <a:gd name="connsiteY31914" fmla="*/ 3405717 h 4397375"/>
              <a:gd name="connsiteX31915" fmla="*/ 1014432 w 12191954"/>
              <a:gd name="connsiteY31915" fmla="*/ 3411008 h 4397375"/>
              <a:gd name="connsiteX31916" fmla="*/ 1021840 w 12191954"/>
              <a:gd name="connsiteY31916" fmla="*/ 3406775 h 4397375"/>
              <a:gd name="connsiteX31917" fmla="*/ 1029249 w 12191954"/>
              <a:gd name="connsiteY31917" fmla="*/ 3402542 h 4397375"/>
              <a:gd name="connsiteX31918" fmla="*/ 1032953 w 12191954"/>
              <a:gd name="connsiteY31918" fmla="*/ 3401483 h 4397375"/>
              <a:gd name="connsiteX31919" fmla="*/ 1037187 w 12191954"/>
              <a:gd name="connsiteY31919" fmla="*/ 3400425 h 4397375"/>
              <a:gd name="connsiteX31920" fmla="*/ 1040891 w 12191954"/>
              <a:gd name="connsiteY31920" fmla="*/ 3400425 h 4397375"/>
              <a:gd name="connsiteX31921" fmla="*/ 1045124 w 12191954"/>
              <a:gd name="connsiteY31921" fmla="*/ 3400954 h 4397375"/>
              <a:gd name="connsiteX31922" fmla="*/ 1050945 w 12191954"/>
              <a:gd name="connsiteY31922" fmla="*/ 3397250 h 4397375"/>
              <a:gd name="connsiteX31923" fmla="*/ 1056237 w 12191954"/>
              <a:gd name="connsiteY31923" fmla="*/ 3392488 h 4397375"/>
              <a:gd name="connsiteX31924" fmla="*/ 1058883 w 12191954"/>
              <a:gd name="connsiteY31924" fmla="*/ 3390371 h 4397375"/>
              <a:gd name="connsiteX31925" fmla="*/ 1062058 w 12191954"/>
              <a:gd name="connsiteY31925" fmla="*/ 3387196 h 4397375"/>
              <a:gd name="connsiteX31926" fmla="*/ 1064704 w 12191954"/>
              <a:gd name="connsiteY31926" fmla="*/ 3382963 h 4397375"/>
              <a:gd name="connsiteX31927" fmla="*/ 1067350 w 12191954"/>
              <a:gd name="connsiteY31927" fmla="*/ 3378729 h 4397375"/>
              <a:gd name="connsiteX31928" fmla="*/ 1072113 w 12191954"/>
              <a:gd name="connsiteY31928" fmla="*/ 3382963 h 4397375"/>
              <a:gd name="connsiteX31929" fmla="*/ 1076876 w 12191954"/>
              <a:gd name="connsiteY31929" fmla="*/ 3386138 h 4397375"/>
              <a:gd name="connsiteX31930" fmla="*/ 1086401 w 12191954"/>
              <a:gd name="connsiteY31930" fmla="*/ 3391958 h 4397375"/>
              <a:gd name="connsiteX31931" fmla="*/ 1089576 w 12191954"/>
              <a:gd name="connsiteY31931" fmla="*/ 3391958 h 4397375"/>
              <a:gd name="connsiteX31932" fmla="*/ 1092222 w 12191954"/>
              <a:gd name="connsiteY31932" fmla="*/ 3393017 h 4397375"/>
              <a:gd name="connsiteX31933" fmla="*/ 1095927 w 12191954"/>
              <a:gd name="connsiteY31933" fmla="*/ 3395133 h 4397375"/>
              <a:gd name="connsiteX31934" fmla="*/ 1100160 w 12191954"/>
              <a:gd name="connsiteY31934" fmla="*/ 3398308 h 4397375"/>
              <a:gd name="connsiteX31935" fmla="*/ 1100160 w 12191954"/>
              <a:gd name="connsiteY31935" fmla="*/ 3399367 h 4397375"/>
              <a:gd name="connsiteX31936" fmla="*/ 1107039 w 12191954"/>
              <a:gd name="connsiteY31936" fmla="*/ 3402013 h 4397375"/>
              <a:gd name="connsiteX31937" fmla="*/ 1114977 w 12191954"/>
              <a:gd name="connsiteY31937" fmla="*/ 3404129 h 4397375"/>
              <a:gd name="connsiteX31938" fmla="*/ 1121857 w 12191954"/>
              <a:gd name="connsiteY31938" fmla="*/ 3405717 h 4397375"/>
              <a:gd name="connsiteX31939" fmla="*/ 1129265 w 12191954"/>
              <a:gd name="connsiteY31939" fmla="*/ 3406246 h 4397375"/>
              <a:gd name="connsiteX31940" fmla="*/ 1131382 w 12191954"/>
              <a:gd name="connsiteY31940" fmla="*/ 3402542 h 4397375"/>
              <a:gd name="connsiteX31941" fmla="*/ 1134028 w 12191954"/>
              <a:gd name="connsiteY31941" fmla="*/ 3398308 h 4397375"/>
              <a:gd name="connsiteX31942" fmla="*/ 1135086 w 12191954"/>
              <a:gd name="connsiteY31942" fmla="*/ 3393017 h 4397375"/>
              <a:gd name="connsiteX31943" fmla="*/ 1135616 w 12191954"/>
              <a:gd name="connsiteY31943" fmla="*/ 3386138 h 4397375"/>
              <a:gd name="connsiteX31944" fmla="*/ 1137203 w 12191954"/>
              <a:gd name="connsiteY31944" fmla="*/ 3387196 h 4397375"/>
              <a:gd name="connsiteX31945" fmla="*/ 1138791 w 12191954"/>
              <a:gd name="connsiteY31945" fmla="*/ 3389313 h 4397375"/>
              <a:gd name="connsiteX31946" fmla="*/ 1140378 w 12191954"/>
              <a:gd name="connsiteY31946" fmla="*/ 3394075 h 4397375"/>
              <a:gd name="connsiteX31947" fmla="*/ 1141437 w 12191954"/>
              <a:gd name="connsiteY31947" fmla="*/ 3399896 h 4397375"/>
              <a:gd name="connsiteX31948" fmla="*/ 1142495 w 12191954"/>
              <a:gd name="connsiteY31948" fmla="*/ 3405717 h 4397375"/>
              <a:gd name="connsiteX31949" fmla="*/ 1150433 w 12191954"/>
              <a:gd name="connsiteY31949" fmla="*/ 3405188 h 4397375"/>
              <a:gd name="connsiteX31950" fmla="*/ 1157312 w 12191954"/>
              <a:gd name="connsiteY31950" fmla="*/ 3404129 h 4397375"/>
              <a:gd name="connsiteX31951" fmla="*/ 1165250 w 12191954"/>
              <a:gd name="connsiteY31951" fmla="*/ 3402013 h 4397375"/>
              <a:gd name="connsiteX31952" fmla="*/ 1172130 w 12191954"/>
              <a:gd name="connsiteY31952" fmla="*/ 3399896 h 4397375"/>
              <a:gd name="connsiteX31953" fmla="*/ 1170542 w 12191954"/>
              <a:gd name="connsiteY31953" fmla="*/ 3393017 h 4397375"/>
              <a:gd name="connsiteX31954" fmla="*/ 1169484 w 12191954"/>
              <a:gd name="connsiteY31954" fmla="*/ 3390900 h 4397375"/>
              <a:gd name="connsiteX31955" fmla="*/ 1168425 w 12191954"/>
              <a:gd name="connsiteY31955" fmla="*/ 3388254 h 4397375"/>
              <a:gd name="connsiteX31956" fmla="*/ 1166308 w 12191954"/>
              <a:gd name="connsiteY31956" fmla="*/ 3386667 h 4397375"/>
              <a:gd name="connsiteX31957" fmla="*/ 1164721 w 12191954"/>
              <a:gd name="connsiteY31957" fmla="*/ 3385608 h 4397375"/>
              <a:gd name="connsiteX31958" fmla="*/ 1162075 w 12191954"/>
              <a:gd name="connsiteY31958" fmla="*/ 3385608 h 4397375"/>
              <a:gd name="connsiteX31959" fmla="*/ 1159958 w 12191954"/>
              <a:gd name="connsiteY31959" fmla="*/ 3386138 h 4397375"/>
              <a:gd name="connsiteX31960" fmla="*/ 1166308 w 12191954"/>
              <a:gd name="connsiteY31960" fmla="*/ 3379788 h 4397375"/>
              <a:gd name="connsiteX31961" fmla="*/ 1173188 w 12191954"/>
              <a:gd name="connsiteY31961" fmla="*/ 3374496 h 4397375"/>
              <a:gd name="connsiteX31962" fmla="*/ 1179538 w 12191954"/>
              <a:gd name="connsiteY31962" fmla="*/ 3370792 h 4397375"/>
              <a:gd name="connsiteX31963" fmla="*/ 1185359 w 12191954"/>
              <a:gd name="connsiteY31963" fmla="*/ 3367617 h 4397375"/>
              <a:gd name="connsiteX31964" fmla="*/ 1191710 w 12191954"/>
              <a:gd name="connsiteY31964" fmla="*/ 3366558 h 4397375"/>
              <a:gd name="connsiteX31965" fmla="*/ 1198060 w 12191954"/>
              <a:gd name="connsiteY31965" fmla="*/ 3365500 h 4397375"/>
              <a:gd name="connsiteX31966" fmla="*/ 1203881 w 12191954"/>
              <a:gd name="connsiteY31966" fmla="*/ 3365500 h 4397375"/>
              <a:gd name="connsiteX31967" fmla="*/ 1209702 w 12191954"/>
              <a:gd name="connsiteY31967" fmla="*/ 3365500 h 4397375"/>
              <a:gd name="connsiteX31968" fmla="*/ 1222403 w 12191954"/>
              <a:gd name="connsiteY31968" fmla="*/ 3366558 h 4397375"/>
              <a:gd name="connsiteX31969" fmla="*/ 1228753 w 12191954"/>
              <a:gd name="connsiteY31969" fmla="*/ 3367088 h 4397375"/>
              <a:gd name="connsiteX31970" fmla="*/ 1235632 w 12191954"/>
              <a:gd name="connsiteY31970" fmla="*/ 3367088 h 4397375"/>
              <a:gd name="connsiteX31971" fmla="*/ 1243041 w 12191954"/>
              <a:gd name="connsiteY31971" fmla="*/ 3366558 h 4397375"/>
              <a:gd name="connsiteX31972" fmla="*/ 1250449 w 12191954"/>
              <a:gd name="connsiteY31972" fmla="*/ 3365500 h 4397375"/>
              <a:gd name="connsiteX31973" fmla="*/ 1258387 w 12191954"/>
              <a:gd name="connsiteY31973" fmla="*/ 3363383 h 4397375"/>
              <a:gd name="connsiteX31974" fmla="*/ 1267383 w 12191954"/>
              <a:gd name="connsiteY31974" fmla="*/ 3360208 h 4397375"/>
              <a:gd name="connsiteX31975" fmla="*/ 1266325 w 12191954"/>
              <a:gd name="connsiteY31975" fmla="*/ 3361796 h 4397375"/>
              <a:gd name="connsiteX31976" fmla="*/ 1264738 w 12191954"/>
              <a:gd name="connsiteY31976" fmla="*/ 3363383 h 4397375"/>
              <a:gd name="connsiteX31977" fmla="*/ 1263150 w 12191954"/>
              <a:gd name="connsiteY31977" fmla="*/ 3367088 h 4397375"/>
              <a:gd name="connsiteX31978" fmla="*/ 1272676 w 12191954"/>
              <a:gd name="connsiteY31978" fmla="*/ 3365500 h 4397375"/>
              <a:gd name="connsiteX31979" fmla="*/ 1277438 w 12191954"/>
              <a:gd name="connsiteY31979" fmla="*/ 3364971 h 4397375"/>
              <a:gd name="connsiteX31980" fmla="*/ 1281672 w 12191954"/>
              <a:gd name="connsiteY31980" fmla="*/ 3363913 h 4397375"/>
              <a:gd name="connsiteX31981" fmla="*/ 1283788 w 12191954"/>
              <a:gd name="connsiteY31981" fmla="*/ 3372908 h 4397375"/>
              <a:gd name="connsiteX31982" fmla="*/ 1285905 w 12191954"/>
              <a:gd name="connsiteY31982" fmla="*/ 3380317 h 4397375"/>
              <a:gd name="connsiteX31983" fmla="*/ 1288551 w 12191954"/>
              <a:gd name="connsiteY31983" fmla="*/ 3381375 h 4397375"/>
              <a:gd name="connsiteX31984" fmla="*/ 1291726 w 12191954"/>
              <a:gd name="connsiteY31984" fmla="*/ 3383492 h 4397375"/>
              <a:gd name="connsiteX31985" fmla="*/ 1296489 w 12191954"/>
              <a:gd name="connsiteY31985" fmla="*/ 3387196 h 4397375"/>
              <a:gd name="connsiteX31986" fmla="*/ 1298606 w 12191954"/>
              <a:gd name="connsiteY31986" fmla="*/ 3389313 h 4397375"/>
              <a:gd name="connsiteX31987" fmla="*/ 1297018 w 12191954"/>
              <a:gd name="connsiteY31987" fmla="*/ 3386138 h 4397375"/>
              <a:gd name="connsiteX31988" fmla="*/ 1297547 w 12191954"/>
              <a:gd name="connsiteY31988" fmla="*/ 3381904 h 4397375"/>
              <a:gd name="connsiteX31989" fmla="*/ 1298606 w 12191954"/>
              <a:gd name="connsiteY31989" fmla="*/ 3378729 h 4397375"/>
              <a:gd name="connsiteX31990" fmla="*/ 1299664 w 12191954"/>
              <a:gd name="connsiteY31990" fmla="*/ 3376613 h 4397375"/>
              <a:gd name="connsiteX31991" fmla="*/ 1301781 w 12191954"/>
              <a:gd name="connsiteY31991" fmla="*/ 3375025 h 4397375"/>
              <a:gd name="connsiteX31992" fmla="*/ 1302839 w 12191954"/>
              <a:gd name="connsiteY31992" fmla="*/ 3374496 h 4397375"/>
              <a:gd name="connsiteX31993" fmla="*/ 1304427 w 12191954"/>
              <a:gd name="connsiteY31993" fmla="*/ 3375025 h 4397375"/>
              <a:gd name="connsiteX31994" fmla="*/ 1306544 w 12191954"/>
              <a:gd name="connsiteY31994" fmla="*/ 3375554 h 4397375"/>
              <a:gd name="connsiteX31995" fmla="*/ 1307602 w 12191954"/>
              <a:gd name="connsiteY31995" fmla="*/ 3376613 h 4397375"/>
              <a:gd name="connsiteX31996" fmla="*/ 1311306 w 12191954"/>
              <a:gd name="connsiteY31996" fmla="*/ 3380846 h 4397375"/>
              <a:gd name="connsiteX31997" fmla="*/ 1313952 w 12191954"/>
              <a:gd name="connsiteY31997" fmla="*/ 3387196 h 4397375"/>
              <a:gd name="connsiteX31998" fmla="*/ 1316598 w 12191954"/>
              <a:gd name="connsiteY31998" fmla="*/ 3394604 h 4397375"/>
              <a:gd name="connsiteX31999" fmla="*/ 1318715 w 12191954"/>
              <a:gd name="connsiteY31999" fmla="*/ 3402542 h 4397375"/>
              <a:gd name="connsiteX32000" fmla="*/ 1324536 w 12191954"/>
              <a:gd name="connsiteY32000" fmla="*/ 3400954 h 4397375"/>
              <a:gd name="connsiteX32001" fmla="*/ 1330886 w 12191954"/>
              <a:gd name="connsiteY32001" fmla="*/ 3399896 h 4397375"/>
              <a:gd name="connsiteX32002" fmla="*/ 1333532 w 12191954"/>
              <a:gd name="connsiteY32002" fmla="*/ 3399367 h 4397375"/>
              <a:gd name="connsiteX32003" fmla="*/ 1336707 w 12191954"/>
              <a:gd name="connsiteY32003" fmla="*/ 3399896 h 4397375"/>
              <a:gd name="connsiteX32004" fmla="*/ 1339353 w 12191954"/>
              <a:gd name="connsiteY32004" fmla="*/ 3400425 h 4397375"/>
              <a:gd name="connsiteX32005" fmla="*/ 1341999 w 12191954"/>
              <a:gd name="connsiteY32005" fmla="*/ 3401483 h 4397375"/>
              <a:gd name="connsiteX32006" fmla="*/ 1345174 w 12191954"/>
              <a:gd name="connsiteY32006" fmla="*/ 3398308 h 4397375"/>
              <a:gd name="connsiteX32007" fmla="*/ 1347820 w 12191954"/>
              <a:gd name="connsiteY32007" fmla="*/ 3395663 h 4397375"/>
              <a:gd name="connsiteX32008" fmla="*/ 1350995 w 12191954"/>
              <a:gd name="connsiteY32008" fmla="*/ 3392488 h 4397375"/>
              <a:gd name="connsiteX32009" fmla="*/ 1353112 w 12191954"/>
              <a:gd name="connsiteY32009" fmla="*/ 3389842 h 4397375"/>
              <a:gd name="connsiteX32010" fmla="*/ 1355758 w 12191954"/>
              <a:gd name="connsiteY32010" fmla="*/ 3385608 h 4397375"/>
              <a:gd name="connsiteX32011" fmla="*/ 1356816 w 12191954"/>
              <a:gd name="connsiteY32011" fmla="*/ 3379788 h 4397375"/>
              <a:gd name="connsiteX32012" fmla="*/ 1357345 w 12191954"/>
              <a:gd name="connsiteY32012" fmla="*/ 3371321 h 4397375"/>
              <a:gd name="connsiteX32013" fmla="*/ 1356287 w 12191954"/>
              <a:gd name="connsiteY32013" fmla="*/ 3360738 h 4397375"/>
              <a:gd name="connsiteX32014" fmla="*/ 1359992 w 12191954"/>
              <a:gd name="connsiteY32014" fmla="*/ 3362854 h 4397375"/>
              <a:gd name="connsiteX32015" fmla="*/ 1362638 w 12191954"/>
              <a:gd name="connsiteY32015" fmla="*/ 3366558 h 4397375"/>
              <a:gd name="connsiteX32016" fmla="*/ 1367929 w 12191954"/>
              <a:gd name="connsiteY32016" fmla="*/ 3372908 h 4397375"/>
              <a:gd name="connsiteX32017" fmla="*/ 1373751 w 12191954"/>
              <a:gd name="connsiteY32017" fmla="*/ 3380317 h 4397375"/>
              <a:gd name="connsiteX32018" fmla="*/ 1376926 w 12191954"/>
              <a:gd name="connsiteY32018" fmla="*/ 3382963 h 4397375"/>
              <a:gd name="connsiteX32019" fmla="*/ 1380630 w 12191954"/>
              <a:gd name="connsiteY32019" fmla="*/ 3386138 h 4397375"/>
              <a:gd name="connsiteX32020" fmla="*/ 1379572 w 12191954"/>
              <a:gd name="connsiteY32020" fmla="*/ 3389313 h 4397375"/>
              <a:gd name="connsiteX32021" fmla="*/ 1377455 w 12191954"/>
              <a:gd name="connsiteY32021" fmla="*/ 3391429 h 4397375"/>
              <a:gd name="connsiteX32022" fmla="*/ 1375867 w 12191954"/>
              <a:gd name="connsiteY32022" fmla="*/ 3392488 h 4397375"/>
              <a:gd name="connsiteX32023" fmla="*/ 1374809 w 12191954"/>
              <a:gd name="connsiteY32023" fmla="*/ 3392488 h 4397375"/>
              <a:gd name="connsiteX32024" fmla="*/ 1371105 w 12191954"/>
              <a:gd name="connsiteY32024" fmla="*/ 3391958 h 4397375"/>
              <a:gd name="connsiteX32025" fmla="*/ 1367929 w 12191954"/>
              <a:gd name="connsiteY32025" fmla="*/ 3391429 h 4397375"/>
              <a:gd name="connsiteX32026" fmla="*/ 1366871 w 12191954"/>
              <a:gd name="connsiteY32026" fmla="*/ 3391429 h 4397375"/>
              <a:gd name="connsiteX32027" fmla="*/ 1365813 w 12191954"/>
              <a:gd name="connsiteY32027" fmla="*/ 3391958 h 4397375"/>
              <a:gd name="connsiteX32028" fmla="*/ 1365283 w 12191954"/>
              <a:gd name="connsiteY32028" fmla="*/ 3393017 h 4397375"/>
              <a:gd name="connsiteX32029" fmla="*/ 1364754 w 12191954"/>
              <a:gd name="connsiteY32029" fmla="*/ 3395663 h 4397375"/>
              <a:gd name="connsiteX32030" fmla="*/ 1364754 w 12191954"/>
              <a:gd name="connsiteY32030" fmla="*/ 3399367 h 4397375"/>
              <a:gd name="connsiteX32031" fmla="*/ 1365283 w 12191954"/>
              <a:gd name="connsiteY32031" fmla="*/ 3404658 h 4397375"/>
              <a:gd name="connsiteX32032" fmla="*/ 1367400 w 12191954"/>
              <a:gd name="connsiteY32032" fmla="*/ 3419475 h 4397375"/>
              <a:gd name="connsiteX32033" fmla="*/ 1369517 w 12191954"/>
              <a:gd name="connsiteY32033" fmla="*/ 3411008 h 4397375"/>
              <a:gd name="connsiteX32034" fmla="*/ 1371105 w 12191954"/>
              <a:gd name="connsiteY32034" fmla="*/ 3402542 h 4397375"/>
              <a:gd name="connsiteX32035" fmla="*/ 1381159 w 12191954"/>
              <a:gd name="connsiteY32035" fmla="*/ 3409950 h 4397375"/>
              <a:gd name="connsiteX32036" fmla="*/ 1391214 w 12191954"/>
              <a:gd name="connsiteY32036" fmla="*/ 3415771 h 4397375"/>
              <a:gd name="connsiteX32037" fmla="*/ 1410794 w 12191954"/>
              <a:gd name="connsiteY32037" fmla="*/ 3426354 h 4397375"/>
              <a:gd name="connsiteX32038" fmla="*/ 1424553 w 12191954"/>
              <a:gd name="connsiteY32038" fmla="*/ 3423708 h 4397375"/>
              <a:gd name="connsiteX32039" fmla="*/ 1430903 w 12191954"/>
              <a:gd name="connsiteY32039" fmla="*/ 3422121 h 4397375"/>
              <a:gd name="connsiteX32040" fmla="*/ 1437253 w 12191954"/>
              <a:gd name="connsiteY32040" fmla="*/ 3421063 h 4397375"/>
              <a:gd name="connsiteX32041" fmla="*/ 1436195 w 12191954"/>
              <a:gd name="connsiteY32041" fmla="*/ 3420004 h 4397375"/>
              <a:gd name="connsiteX32042" fmla="*/ 1435136 w 12191954"/>
              <a:gd name="connsiteY32042" fmla="*/ 3417888 h 4397375"/>
              <a:gd name="connsiteX32043" fmla="*/ 1431961 w 12191954"/>
              <a:gd name="connsiteY32043" fmla="*/ 3416300 h 4397375"/>
              <a:gd name="connsiteX32044" fmla="*/ 1425082 w 12191954"/>
              <a:gd name="connsiteY32044" fmla="*/ 3414713 h 4397375"/>
              <a:gd name="connsiteX32045" fmla="*/ 1421378 w 12191954"/>
              <a:gd name="connsiteY32045" fmla="*/ 3412596 h 4397375"/>
              <a:gd name="connsiteX32046" fmla="*/ 1420319 w 12191954"/>
              <a:gd name="connsiteY32046" fmla="*/ 3411538 h 4397375"/>
              <a:gd name="connsiteX32047" fmla="*/ 1419261 w 12191954"/>
              <a:gd name="connsiteY32047" fmla="*/ 3409950 h 4397375"/>
              <a:gd name="connsiteX32048" fmla="*/ 1417673 w 12191954"/>
              <a:gd name="connsiteY32048" fmla="*/ 3407833 h 4397375"/>
              <a:gd name="connsiteX32049" fmla="*/ 1417144 w 12191954"/>
              <a:gd name="connsiteY32049" fmla="*/ 3405717 h 4397375"/>
              <a:gd name="connsiteX32050" fmla="*/ 1416615 w 12191954"/>
              <a:gd name="connsiteY32050" fmla="*/ 3402542 h 4397375"/>
              <a:gd name="connsiteX32051" fmla="*/ 1416085 w 12191954"/>
              <a:gd name="connsiteY32051" fmla="*/ 3399367 h 4397375"/>
              <a:gd name="connsiteX32052" fmla="*/ 1414498 w 12191954"/>
              <a:gd name="connsiteY32052" fmla="*/ 3397779 h 4397375"/>
              <a:gd name="connsiteX32053" fmla="*/ 1413969 w 12191954"/>
              <a:gd name="connsiteY32053" fmla="*/ 3396721 h 4397375"/>
              <a:gd name="connsiteX32054" fmla="*/ 1413969 w 12191954"/>
              <a:gd name="connsiteY32054" fmla="*/ 3396192 h 4397375"/>
              <a:gd name="connsiteX32055" fmla="*/ 1414498 w 12191954"/>
              <a:gd name="connsiteY32055" fmla="*/ 3395133 h 4397375"/>
              <a:gd name="connsiteX32056" fmla="*/ 1417144 w 12191954"/>
              <a:gd name="connsiteY32056" fmla="*/ 3393017 h 4397375"/>
              <a:gd name="connsiteX32057" fmla="*/ 1421907 w 12191954"/>
              <a:gd name="connsiteY32057" fmla="*/ 3391429 h 4397375"/>
              <a:gd name="connsiteX32058" fmla="*/ 1427728 w 12191954"/>
              <a:gd name="connsiteY32058" fmla="*/ 3388254 h 4397375"/>
              <a:gd name="connsiteX32059" fmla="*/ 1434607 w 12191954"/>
              <a:gd name="connsiteY32059" fmla="*/ 3385079 h 4397375"/>
              <a:gd name="connsiteX32060" fmla="*/ 1437253 w 12191954"/>
              <a:gd name="connsiteY32060" fmla="*/ 3382433 h 4397375"/>
              <a:gd name="connsiteX32061" fmla="*/ 1440428 w 12191954"/>
              <a:gd name="connsiteY32061" fmla="*/ 3380317 h 4397375"/>
              <a:gd name="connsiteX32062" fmla="*/ 1443603 w 12191954"/>
              <a:gd name="connsiteY32062" fmla="*/ 3376613 h 4397375"/>
              <a:gd name="connsiteX32063" fmla="*/ 1445720 w 12191954"/>
              <a:gd name="connsiteY32063" fmla="*/ 3372908 h 4397375"/>
              <a:gd name="connsiteX32064" fmla="*/ 1443603 w 12191954"/>
              <a:gd name="connsiteY32064" fmla="*/ 3381375 h 4397375"/>
              <a:gd name="connsiteX32065" fmla="*/ 1442015 w 12191954"/>
              <a:gd name="connsiteY32065" fmla="*/ 3387725 h 4397375"/>
              <a:gd name="connsiteX32066" fmla="*/ 1441487 w 12191954"/>
              <a:gd name="connsiteY32066" fmla="*/ 3393017 h 4397375"/>
              <a:gd name="connsiteX32067" fmla="*/ 1442015 w 12191954"/>
              <a:gd name="connsiteY32067" fmla="*/ 3397779 h 4397375"/>
              <a:gd name="connsiteX32068" fmla="*/ 1442545 w 12191954"/>
              <a:gd name="connsiteY32068" fmla="*/ 3402542 h 4397375"/>
              <a:gd name="connsiteX32069" fmla="*/ 1443603 w 12191954"/>
              <a:gd name="connsiteY32069" fmla="*/ 3407833 h 4397375"/>
              <a:gd name="connsiteX32070" fmla="*/ 1442545 w 12191954"/>
              <a:gd name="connsiteY32070" fmla="*/ 3413654 h 4397375"/>
              <a:gd name="connsiteX32071" fmla="*/ 1440957 w 12191954"/>
              <a:gd name="connsiteY32071" fmla="*/ 3421063 h 4397375"/>
              <a:gd name="connsiteX32072" fmla="*/ 1448366 w 12191954"/>
              <a:gd name="connsiteY32072" fmla="*/ 3421063 h 4397375"/>
              <a:gd name="connsiteX32073" fmla="*/ 1455246 w 12191954"/>
              <a:gd name="connsiteY32073" fmla="*/ 3421592 h 4397375"/>
              <a:gd name="connsiteX32074" fmla="*/ 1462125 w 12191954"/>
              <a:gd name="connsiteY32074" fmla="*/ 3422650 h 4397375"/>
              <a:gd name="connsiteX32075" fmla="*/ 1469534 w 12191954"/>
              <a:gd name="connsiteY32075" fmla="*/ 3424767 h 4397375"/>
              <a:gd name="connsiteX32076" fmla="*/ 1469534 w 12191954"/>
              <a:gd name="connsiteY32076" fmla="*/ 3414183 h 4397375"/>
              <a:gd name="connsiteX32077" fmla="*/ 1469004 w 12191954"/>
              <a:gd name="connsiteY32077" fmla="*/ 3405188 h 4397375"/>
              <a:gd name="connsiteX32078" fmla="*/ 1466888 w 12191954"/>
              <a:gd name="connsiteY32078" fmla="*/ 3397250 h 4397375"/>
              <a:gd name="connsiteX32079" fmla="*/ 1464771 w 12191954"/>
              <a:gd name="connsiteY32079" fmla="*/ 3391429 h 4397375"/>
              <a:gd name="connsiteX32080" fmla="*/ 1461596 w 12191954"/>
              <a:gd name="connsiteY32080" fmla="*/ 3386138 h 4397375"/>
              <a:gd name="connsiteX32081" fmla="*/ 1458421 w 12191954"/>
              <a:gd name="connsiteY32081" fmla="*/ 3381375 h 4397375"/>
              <a:gd name="connsiteX32082" fmla="*/ 1451541 w 12191954"/>
              <a:gd name="connsiteY32082" fmla="*/ 3372908 h 4397375"/>
              <a:gd name="connsiteX32083" fmla="*/ 1456304 w 12191954"/>
              <a:gd name="connsiteY32083" fmla="*/ 3370263 h 4397375"/>
              <a:gd name="connsiteX32084" fmla="*/ 1461067 w 12191954"/>
              <a:gd name="connsiteY32084" fmla="*/ 3367088 h 4397375"/>
              <a:gd name="connsiteX32085" fmla="*/ 1465830 w 12191954"/>
              <a:gd name="connsiteY32085" fmla="*/ 3364971 h 4397375"/>
              <a:gd name="connsiteX32086" fmla="*/ 1470063 w 12191954"/>
              <a:gd name="connsiteY32086" fmla="*/ 3362854 h 4397375"/>
              <a:gd name="connsiteX32087" fmla="*/ 1474296 w 12191954"/>
              <a:gd name="connsiteY32087" fmla="*/ 3361796 h 4397375"/>
              <a:gd name="connsiteX32088" fmla="*/ 1478530 w 12191954"/>
              <a:gd name="connsiteY32088" fmla="*/ 3361267 h 4397375"/>
              <a:gd name="connsiteX32089" fmla="*/ 1482763 w 12191954"/>
              <a:gd name="connsiteY32089" fmla="*/ 3360738 h 4397375"/>
              <a:gd name="connsiteX32090" fmla="*/ 1486468 w 12191954"/>
              <a:gd name="connsiteY32090" fmla="*/ 3360738 h 4397375"/>
              <a:gd name="connsiteX32091" fmla="*/ 1494405 w 12191954"/>
              <a:gd name="connsiteY32091" fmla="*/ 3361796 h 4397375"/>
              <a:gd name="connsiteX32092" fmla="*/ 1502344 w 12191954"/>
              <a:gd name="connsiteY32092" fmla="*/ 3363913 h 4397375"/>
              <a:gd name="connsiteX32093" fmla="*/ 1509752 w 12191954"/>
              <a:gd name="connsiteY32093" fmla="*/ 3367088 h 4397375"/>
              <a:gd name="connsiteX32094" fmla="*/ 1517690 w 12191954"/>
              <a:gd name="connsiteY32094" fmla="*/ 3370792 h 4397375"/>
              <a:gd name="connsiteX32095" fmla="*/ 1533566 w 12191954"/>
              <a:gd name="connsiteY32095" fmla="*/ 3380317 h 4397375"/>
              <a:gd name="connsiteX32096" fmla="*/ 1542032 w 12191954"/>
              <a:gd name="connsiteY32096" fmla="*/ 3384550 h 4397375"/>
              <a:gd name="connsiteX32097" fmla="*/ 1549970 w 12191954"/>
              <a:gd name="connsiteY32097" fmla="*/ 3389313 h 4397375"/>
              <a:gd name="connsiteX32098" fmla="*/ 1558966 w 12191954"/>
              <a:gd name="connsiteY32098" fmla="*/ 3392488 h 4397375"/>
              <a:gd name="connsiteX32099" fmla="*/ 1568492 w 12191954"/>
              <a:gd name="connsiteY32099" fmla="*/ 3396192 h 4397375"/>
              <a:gd name="connsiteX32100" fmla="*/ 1578547 w 12191954"/>
              <a:gd name="connsiteY32100" fmla="*/ 3397779 h 4397375"/>
              <a:gd name="connsiteX32101" fmla="*/ 1589130 w 12191954"/>
              <a:gd name="connsiteY32101" fmla="*/ 3399367 h 4397375"/>
              <a:gd name="connsiteX32102" fmla="*/ 1587543 w 12191954"/>
              <a:gd name="connsiteY32102" fmla="*/ 3395133 h 4397375"/>
              <a:gd name="connsiteX32103" fmla="*/ 1585955 w 12191954"/>
              <a:gd name="connsiteY32103" fmla="*/ 3391958 h 4397375"/>
              <a:gd name="connsiteX32104" fmla="*/ 1583309 w 12191954"/>
              <a:gd name="connsiteY32104" fmla="*/ 3389842 h 4397375"/>
              <a:gd name="connsiteX32105" fmla="*/ 1581192 w 12191954"/>
              <a:gd name="connsiteY32105" fmla="*/ 3387196 h 4397375"/>
              <a:gd name="connsiteX32106" fmla="*/ 1578547 w 12191954"/>
              <a:gd name="connsiteY32106" fmla="*/ 3386138 h 4397375"/>
              <a:gd name="connsiteX32107" fmla="*/ 1575371 w 12191954"/>
              <a:gd name="connsiteY32107" fmla="*/ 3385079 h 4397375"/>
              <a:gd name="connsiteX32108" fmla="*/ 1569550 w 12191954"/>
              <a:gd name="connsiteY32108" fmla="*/ 3382963 h 4397375"/>
              <a:gd name="connsiteX32109" fmla="*/ 1563200 w 12191954"/>
              <a:gd name="connsiteY32109" fmla="*/ 3381904 h 4397375"/>
              <a:gd name="connsiteX32110" fmla="*/ 1557379 w 12191954"/>
              <a:gd name="connsiteY32110" fmla="*/ 3380846 h 4397375"/>
              <a:gd name="connsiteX32111" fmla="*/ 1554204 w 12191954"/>
              <a:gd name="connsiteY32111" fmla="*/ 3379788 h 4397375"/>
              <a:gd name="connsiteX32112" fmla="*/ 1552087 w 12191954"/>
              <a:gd name="connsiteY32112" fmla="*/ 3377671 h 4397375"/>
              <a:gd name="connsiteX32113" fmla="*/ 1549441 w 12191954"/>
              <a:gd name="connsiteY32113" fmla="*/ 3376083 h 4397375"/>
              <a:gd name="connsiteX32114" fmla="*/ 1547324 w 12191954"/>
              <a:gd name="connsiteY32114" fmla="*/ 3372908 h 4397375"/>
              <a:gd name="connsiteX32115" fmla="*/ 1549441 w 12191954"/>
              <a:gd name="connsiteY32115" fmla="*/ 3366029 h 4397375"/>
              <a:gd name="connsiteX32116" fmla="*/ 1552616 w 12191954"/>
              <a:gd name="connsiteY32116" fmla="*/ 3359679 h 4397375"/>
              <a:gd name="connsiteX32117" fmla="*/ 1554733 w 12191954"/>
              <a:gd name="connsiteY32117" fmla="*/ 3353858 h 4397375"/>
              <a:gd name="connsiteX32118" fmla="*/ 1558437 w 12191954"/>
              <a:gd name="connsiteY32118" fmla="*/ 3349096 h 4397375"/>
              <a:gd name="connsiteX32119" fmla="*/ 1553675 w 12191954"/>
              <a:gd name="connsiteY32119" fmla="*/ 3349096 h 4397375"/>
              <a:gd name="connsiteX32120" fmla="*/ 1552087 w 12191954"/>
              <a:gd name="connsiteY32120" fmla="*/ 3349096 h 4397375"/>
              <a:gd name="connsiteX32121" fmla="*/ 1549970 w 12191954"/>
              <a:gd name="connsiteY32121" fmla="*/ 3350683 h 4397375"/>
              <a:gd name="connsiteX32122" fmla="*/ 1551558 w 12191954"/>
              <a:gd name="connsiteY32122" fmla="*/ 3344333 h 4397375"/>
              <a:gd name="connsiteX32123" fmla="*/ 1552616 w 12191954"/>
              <a:gd name="connsiteY32123" fmla="*/ 3339042 h 4397375"/>
              <a:gd name="connsiteX32124" fmla="*/ 1554204 w 12191954"/>
              <a:gd name="connsiteY32124" fmla="*/ 3335338 h 4397375"/>
              <a:gd name="connsiteX32125" fmla="*/ 1555791 w 12191954"/>
              <a:gd name="connsiteY32125" fmla="*/ 3331104 h 4397375"/>
              <a:gd name="connsiteX32126" fmla="*/ 1558437 w 12191954"/>
              <a:gd name="connsiteY32126" fmla="*/ 3327929 h 4397375"/>
              <a:gd name="connsiteX32127" fmla="*/ 1560554 w 12191954"/>
              <a:gd name="connsiteY32127" fmla="*/ 3326342 h 4397375"/>
              <a:gd name="connsiteX32128" fmla="*/ 1564258 w 12191954"/>
              <a:gd name="connsiteY32128" fmla="*/ 3324754 h 4397375"/>
              <a:gd name="connsiteX32129" fmla="*/ 1567963 w 12191954"/>
              <a:gd name="connsiteY32129" fmla="*/ 3324225 h 4397375"/>
              <a:gd name="connsiteX32130" fmla="*/ 1569021 w 12191954"/>
              <a:gd name="connsiteY32130" fmla="*/ 3323696 h 4397375"/>
              <a:gd name="connsiteX32131" fmla="*/ 1570079 w 12191954"/>
              <a:gd name="connsiteY32131" fmla="*/ 3322638 h 4397375"/>
              <a:gd name="connsiteX32132" fmla="*/ 1571667 w 12191954"/>
              <a:gd name="connsiteY32132" fmla="*/ 3319463 h 4397375"/>
              <a:gd name="connsiteX32133" fmla="*/ 1572725 w 12191954"/>
              <a:gd name="connsiteY32133" fmla="*/ 3315758 h 4397375"/>
              <a:gd name="connsiteX32134" fmla="*/ 1573255 w 12191954"/>
              <a:gd name="connsiteY32134" fmla="*/ 3309938 h 4397375"/>
              <a:gd name="connsiteX32135" fmla="*/ 1573255 w 12191954"/>
              <a:gd name="connsiteY32135" fmla="*/ 3297767 h 4397375"/>
              <a:gd name="connsiteX32136" fmla="*/ 1573784 w 12191954"/>
              <a:gd name="connsiteY32136" fmla="*/ 3286125 h 4397375"/>
              <a:gd name="connsiteX32137" fmla="*/ 1578017 w 12191954"/>
              <a:gd name="connsiteY32137" fmla="*/ 3287713 h 4397375"/>
              <a:gd name="connsiteX32138" fmla="*/ 1581722 w 12191954"/>
              <a:gd name="connsiteY32138" fmla="*/ 3289829 h 4397375"/>
              <a:gd name="connsiteX32139" fmla="*/ 1583309 w 12191954"/>
              <a:gd name="connsiteY32139" fmla="*/ 3293004 h 4397375"/>
              <a:gd name="connsiteX32140" fmla="*/ 1583838 w 12191954"/>
              <a:gd name="connsiteY32140" fmla="*/ 3296708 h 4397375"/>
              <a:gd name="connsiteX32141" fmla="*/ 1588601 w 12191954"/>
              <a:gd name="connsiteY32141" fmla="*/ 3295121 h 4397375"/>
              <a:gd name="connsiteX32142" fmla="*/ 1593364 w 12191954"/>
              <a:gd name="connsiteY32142" fmla="*/ 3294592 h 4397375"/>
              <a:gd name="connsiteX32143" fmla="*/ 1597597 w 12191954"/>
              <a:gd name="connsiteY32143" fmla="*/ 3294592 h 4397375"/>
              <a:gd name="connsiteX32144" fmla="*/ 1601302 w 12191954"/>
              <a:gd name="connsiteY32144" fmla="*/ 3296179 h 4397375"/>
              <a:gd name="connsiteX32145" fmla="*/ 1594422 w 12191954"/>
              <a:gd name="connsiteY32145" fmla="*/ 3285067 h 4397375"/>
              <a:gd name="connsiteX32146" fmla="*/ 1589130 w 12191954"/>
              <a:gd name="connsiteY32146" fmla="*/ 3278188 h 4397375"/>
              <a:gd name="connsiteX32147" fmla="*/ 1584367 w 12191954"/>
              <a:gd name="connsiteY32147" fmla="*/ 3273425 h 4397375"/>
              <a:gd name="connsiteX32148" fmla="*/ 1580134 w 12191954"/>
              <a:gd name="connsiteY32148" fmla="*/ 3269721 h 4397375"/>
              <a:gd name="connsiteX32149" fmla="*/ 1576959 w 12191954"/>
              <a:gd name="connsiteY32149" fmla="*/ 3266546 h 4397375"/>
              <a:gd name="connsiteX32150" fmla="*/ 1573255 w 12191954"/>
              <a:gd name="connsiteY32150" fmla="*/ 3261783 h 4397375"/>
              <a:gd name="connsiteX32151" fmla="*/ 1569021 w 12191954"/>
              <a:gd name="connsiteY32151" fmla="*/ 3254375 h 4397375"/>
              <a:gd name="connsiteX32152" fmla="*/ 1565317 w 12191954"/>
              <a:gd name="connsiteY32152" fmla="*/ 3244321 h 4397375"/>
              <a:gd name="connsiteX32153" fmla="*/ 1563200 w 12191954"/>
              <a:gd name="connsiteY32153" fmla="*/ 3248554 h 4397375"/>
              <a:gd name="connsiteX32154" fmla="*/ 1561612 w 12191954"/>
              <a:gd name="connsiteY32154" fmla="*/ 3252788 h 4397375"/>
              <a:gd name="connsiteX32155" fmla="*/ 1560554 w 12191954"/>
              <a:gd name="connsiteY32155" fmla="*/ 3255963 h 4397375"/>
              <a:gd name="connsiteX32156" fmla="*/ 1560025 w 12191954"/>
              <a:gd name="connsiteY32156" fmla="*/ 3259667 h 4397375"/>
              <a:gd name="connsiteX32157" fmla="*/ 1560554 w 12191954"/>
              <a:gd name="connsiteY32157" fmla="*/ 3263371 h 4397375"/>
              <a:gd name="connsiteX32158" fmla="*/ 1561612 w 12191954"/>
              <a:gd name="connsiteY32158" fmla="*/ 3267075 h 4397375"/>
              <a:gd name="connsiteX32159" fmla="*/ 1563729 w 12191954"/>
              <a:gd name="connsiteY32159" fmla="*/ 3273954 h 4397375"/>
              <a:gd name="connsiteX32160" fmla="*/ 1566375 w 12191954"/>
              <a:gd name="connsiteY32160" fmla="*/ 3281892 h 4397375"/>
              <a:gd name="connsiteX32161" fmla="*/ 1567434 w 12191954"/>
              <a:gd name="connsiteY32161" fmla="*/ 3285067 h 4397375"/>
              <a:gd name="connsiteX32162" fmla="*/ 1567963 w 12191954"/>
              <a:gd name="connsiteY32162" fmla="*/ 3289300 h 4397375"/>
              <a:gd name="connsiteX32163" fmla="*/ 1567963 w 12191954"/>
              <a:gd name="connsiteY32163" fmla="*/ 3293533 h 4397375"/>
              <a:gd name="connsiteX32164" fmla="*/ 1567963 w 12191954"/>
              <a:gd name="connsiteY32164" fmla="*/ 3298296 h 4397375"/>
              <a:gd name="connsiteX32165" fmla="*/ 1566904 w 12191954"/>
              <a:gd name="connsiteY32165" fmla="*/ 3303588 h 4397375"/>
              <a:gd name="connsiteX32166" fmla="*/ 1565317 w 12191954"/>
              <a:gd name="connsiteY32166" fmla="*/ 3308879 h 4397375"/>
              <a:gd name="connsiteX32167" fmla="*/ 1560554 w 12191954"/>
              <a:gd name="connsiteY32167" fmla="*/ 3308350 h 4397375"/>
              <a:gd name="connsiteX32168" fmla="*/ 1557379 w 12191954"/>
              <a:gd name="connsiteY32168" fmla="*/ 3307292 h 4397375"/>
              <a:gd name="connsiteX32169" fmla="*/ 1554733 w 12191954"/>
              <a:gd name="connsiteY32169" fmla="*/ 3305704 h 4397375"/>
              <a:gd name="connsiteX32170" fmla="*/ 1552616 w 12191954"/>
              <a:gd name="connsiteY32170" fmla="*/ 3303588 h 4397375"/>
              <a:gd name="connsiteX32171" fmla="*/ 1551558 w 12191954"/>
              <a:gd name="connsiteY32171" fmla="*/ 3301471 h 4397375"/>
              <a:gd name="connsiteX32172" fmla="*/ 1549970 w 12191954"/>
              <a:gd name="connsiteY32172" fmla="*/ 3298296 h 4397375"/>
              <a:gd name="connsiteX32173" fmla="*/ 1549970 w 12191954"/>
              <a:gd name="connsiteY32173" fmla="*/ 3295121 h 4397375"/>
              <a:gd name="connsiteX32174" fmla="*/ 1549970 w 12191954"/>
              <a:gd name="connsiteY32174" fmla="*/ 3291417 h 4397375"/>
              <a:gd name="connsiteX32175" fmla="*/ 1550499 w 12191954"/>
              <a:gd name="connsiteY32175" fmla="*/ 3282421 h 4397375"/>
              <a:gd name="connsiteX32176" fmla="*/ 1552087 w 12191954"/>
              <a:gd name="connsiteY32176" fmla="*/ 3271838 h 4397375"/>
              <a:gd name="connsiteX32177" fmla="*/ 1553145 w 12191954"/>
              <a:gd name="connsiteY32177" fmla="*/ 3259138 h 4397375"/>
              <a:gd name="connsiteX32178" fmla="*/ 1553675 w 12191954"/>
              <a:gd name="connsiteY32178" fmla="*/ 3244321 h 4397375"/>
              <a:gd name="connsiteX32179" fmla="*/ 1552087 w 12191954"/>
              <a:gd name="connsiteY32179" fmla="*/ 3243792 h 4397375"/>
              <a:gd name="connsiteX32180" fmla="*/ 1549970 w 12191954"/>
              <a:gd name="connsiteY32180" fmla="*/ 3243792 h 4397375"/>
              <a:gd name="connsiteX32181" fmla="*/ 1547853 w 12191954"/>
              <a:gd name="connsiteY32181" fmla="*/ 3244850 h 4397375"/>
              <a:gd name="connsiteX32182" fmla="*/ 1545208 w 12191954"/>
              <a:gd name="connsiteY32182" fmla="*/ 3246967 h 4397375"/>
              <a:gd name="connsiteX32183" fmla="*/ 1543620 w 12191954"/>
              <a:gd name="connsiteY32183" fmla="*/ 3249083 h 4397375"/>
              <a:gd name="connsiteX32184" fmla="*/ 1539916 w 12191954"/>
              <a:gd name="connsiteY32184" fmla="*/ 3254375 h 4397375"/>
              <a:gd name="connsiteX32185" fmla="*/ 1538328 w 12191954"/>
              <a:gd name="connsiteY32185" fmla="*/ 3255963 h 4397375"/>
              <a:gd name="connsiteX32186" fmla="*/ 1535153 w 12191954"/>
              <a:gd name="connsiteY32186" fmla="*/ 3257550 h 4397375"/>
              <a:gd name="connsiteX32187" fmla="*/ 1533566 w 12191954"/>
              <a:gd name="connsiteY32187" fmla="*/ 3252788 h 4397375"/>
              <a:gd name="connsiteX32188" fmla="*/ 1533036 w 12191954"/>
              <a:gd name="connsiteY32188" fmla="*/ 3248554 h 4397375"/>
              <a:gd name="connsiteX32189" fmla="*/ 1533566 w 12191954"/>
              <a:gd name="connsiteY32189" fmla="*/ 3244850 h 4397375"/>
              <a:gd name="connsiteX32190" fmla="*/ 1535153 w 12191954"/>
              <a:gd name="connsiteY32190" fmla="*/ 3242204 h 4397375"/>
              <a:gd name="connsiteX32191" fmla="*/ 1537799 w 12191954"/>
              <a:gd name="connsiteY32191" fmla="*/ 3239029 h 4397375"/>
              <a:gd name="connsiteX32192" fmla="*/ 1540974 w 12191954"/>
              <a:gd name="connsiteY32192" fmla="*/ 3236383 h 4397375"/>
              <a:gd name="connsiteX32193" fmla="*/ 1545208 w 12191954"/>
              <a:gd name="connsiteY32193" fmla="*/ 3234796 h 4397375"/>
              <a:gd name="connsiteX32194" fmla="*/ 1549441 w 12191954"/>
              <a:gd name="connsiteY32194" fmla="*/ 3233208 h 4397375"/>
              <a:gd name="connsiteX32195" fmla="*/ 1554733 w 12191954"/>
              <a:gd name="connsiteY32195" fmla="*/ 3232150 h 4397375"/>
              <a:gd name="connsiteX32196" fmla="*/ 1559496 w 12191954"/>
              <a:gd name="connsiteY32196" fmla="*/ 3231092 h 4397375"/>
              <a:gd name="connsiteX32197" fmla="*/ 1570079 w 12191954"/>
              <a:gd name="connsiteY32197" fmla="*/ 3230033 h 4397375"/>
              <a:gd name="connsiteX32198" fmla="*/ 1580134 w 12191954"/>
              <a:gd name="connsiteY32198" fmla="*/ 3230033 h 4397375"/>
              <a:gd name="connsiteX32199" fmla="*/ 1589130 w 12191954"/>
              <a:gd name="connsiteY32199" fmla="*/ 3231092 h 4397375"/>
              <a:gd name="connsiteX32200" fmla="*/ 1583838 w 12191954"/>
              <a:gd name="connsiteY32200" fmla="*/ 3228975 h 4397375"/>
              <a:gd name="connsiteX32201" fmla="*/ 1578547 w 12191954"/>
              <a:gd name="connsiteY32201" fmla="*/ 3226329 h 4397375"/>
              <a:gd name="connsiteX32202" fmla="*/ 1569021 w 12191954"/>
              <a:gd name="connsiteY32202" fmla="*/ 3219979 h 4397375"/>
              <a:gd name="connsiteX32203" fmla="*/ 1549970 w 12191954"/>
              <a:gd name="connsiteY32203" fmla="*/ 3206750 h 4397375"/>
              <a:gd name="connsiteX32204" fmla="*/ 1539916 w 12191954"/>
              <a:gd name="connsiteY32204" fmla="*/ 3200400 h 4397375"/>
              <a:gd name="connsiteX32205" fmla="*/ 1534624 w 12191954"/>
              <a:gd name="connsiteY32205" fmla="*/ 3198283 h 4397375"/>
              <a:gd name="connsiteX32206" fmla="*/ 1529332 w 12191954"/>
              <a:gd name="connsiteY32206" fmla="*/ 3195638 h 4397375"/>
              <a:gd name="connsiteX32207" fmla="*/ 1524040 w 12191954"/>
              <a:gd name="connsiteY32207" fmla="*/ 3194579 h 4397375"/>
              <a:gd name="connsiteX32208" fmla="*/ 1518219 w 12191954"/>
              <a:gd name="connsiteY32208" fmla="*/ 3193521 h 4397375"/>
              <a:gd name="connsiteX32209" fmla="*/ 1512398 w 12191954"/>
              <a:gd name="connsiteY32209" fmla="*/ 3192992 h 4397375"/>
              <a:gd name="connsiteX32210" fmla="*/ 1505518 w 12191954"/>
              <a:gd name="connsiteY32210" fmla="*/ 3192992 h 4397375"/>
              <a:gd name="connsiteX32211" fmla="*/ 1506048 w 12191954"/>
              <a:gd name="connsiteY32211" fmla="*/ 3200400 h 4397375"/>
              <a:gd name="connsiteX32212" fmla="*/ 1508164 w 12191954"/>
              <a:gd name="connsiteY32212" fmla="*/ 3206750 h 4397375"/>
              <a:gd name="connsiteX32213" fmla="*/ 1510281 w 12191954"/>
              <a:gd name="connsiteY32213" fmla="*/ 3211513 h 4397375"/>
              <a:gd name="connsiteX32214" fmla="*/ 1512927 w 12191954"/>
              <a:gd name="connsiteY32214" fmla="*/ 3215217 h 4397375"/>
              <a:gd name="connsiteX32215" fmla="*/ 1516102 w 12191954"/>
              <a:gd name="connsiteY32215" fmla="*/ 3217863 h 4397375"/>
              <a:gd name="connsiteX32216" fmla="*/ 1520336 w 12191954"/>
              <a:gd name="connsiteY32216" fmla="*/ 3218921 h 4397375"/>
              <a:gd name="connsiteX32217" fmla="*/ 1524569 w 12191954"/>
              <a:gd name="connsiteY32217" fmla="*/ 3219450 h 4397375"/>
              <a:gd name="connsiteX32218" fmla="*/ 1529332 w 12191954"/>
              <a:gd name="connsiteY32218" fmla="*/ 3218392 h 4397375"/>
              <a:gd name="connsiteX32219" fmla="*/ 1528803 w 12191954"/>
              <a:gd name="connsiteY32219" fmla="*/ 3222625 h 4397375"/>
              <a:gd name="connsiteX32220" fmla="*/ 1527744 w 12191954"/>
              <a:gd name="connsiteY32220" fmla="*/ 3225271 h 4397375"/>
              <a:gd name="connsiteX32221" fmla="*/ 1525628 w 12191954"/>
              <a:gd name="connsiteY32221" fmla="*/ 3227917 h 4397375"/>
              <a:gd name="connsiteX32222" fmla="*/ 1524569 w 12191954"/>
              <a:gd name="connsiteY32222" fmla="*/ 3229504 h 4397375"/>
              <a:gd name="connsiteX32223" fmla="*/ 1522982 w 12191954"/>
              <a:gd name="connsiteY32223" fmla="*/ 3230563 h 4397375"/>
              <a:gd name="connsiteX32224" fmla="*/ 1520865 w 12191954"/>
              <a:gd name="connsiteY32224" fmla="*/ 3231092 h 4397375"/>
              <a:gd name="connsiteX32225" fmla="*/ 1518748 w 12191954"/>
              <a:gd name="connsiteY32225" fmla="*/ 3232150 h 4397375"/>
              <a:gd name="connsiteX32226" fmla="*/ 1516102 w 12191954"/>
              <a:gd name="connsiteY32226" fmla="*/ 3231092 h 4397375"/>
              <a:gd name="connsiteX32227" fmla="*/ 1512398 w 12191954"/>
              <a:gd name="connsiteY32227" fmla="*/ 3229504 h 4397375"/>
              <a:gd name="connsiteX32228" fmla="*/ 1507635 w 12191954"/>
              <a:gd name="connsiteY32228" fmla="*/ 3227388 h 4397375"/>
              <a:gd name="connsiteX32229" fmla="*/ 1497581 w 12191954"/>
              <a:gd name="connsiteY32229" fmla="*/ 3220508 h 4397375"/>
              <a:gd name="connsiteX32230" fmla="*/ 1492818 w 12191954"/>
              <a:gd name="connsiteY32230" fmla="*/ 3218392 h 4397375"/>
              <a:gd name="connsiteX32231" fmla="*/ 1488055 w 12191954"/>
              <a:gd name="connsiteY32231" fmla="*/ 3217333 h 4397375"/>
              <a:gd name="connsiteX32232" fmla="*/ 1485938 w 12191954"/>
              <a:gd name="connsiteY32232" fmla="*/ 3216275 h 4397375"/>
              <a:gd name="connsiteX32233" fmla="*/ 1484351 w 12191954"/>
              <a:gd name="connsiteY32233" fmla="*/ 3217333 h 4397375"/>
              <a:gd name="connsiteX32234" fmla="*/ 1482763 w 12191954"/>
              <a:gd name="connsiteY32234" fmla="*/ 3217863 h 4397375"/>
              <a:gd name="connsiteX32235" fmla="*/ 1480647 w 12191954"/>
              <a:gd name="connsiteY32235" fmla="*/ 3218921 h 4397375"/>
              <a:gd name="connsiteX32236" fmla="*/ 1479059 w 12191954"/>
              <a:gd name="connsiteY32236" fmla="*/ 3220508 h 4397375"/>
              <a:gd name="connsiteX32237" fmla="*/ 1478000 w 12191954"/>
              <a:gd name="connsiteY32237" fmla="*/ 3223683 h 4397375"/>
              <a:gd name="connsiteX32238" fmla="*/ 1476942 w 12191954"/>
              <a:gd name="connsiteY32238" fmla="*/ 3226329 h 4397375"/>
              <a:gd name="connsiteX32239" fmla="*/ 1475884 w 12191954"/>
              <a:gd name="connsiteY32239" fmla="*/ 3231092 h 4397375"/>
              <a:gd name="connsiteX32240" fmla="*/ 1475355 w 12191954"/>
              <a:gd name="connsiteY32240" fmla="*/ 3242204 h 4397375"/>
              <a:gd name="connsiteX32241" fmla="*/ 1475884 w 12191954"/>
              <a:gd name="connsiteY32241" fmla="*/ 3257550 h 4397375"/>
              <a:gd name="connsiteX32242" fmla="*/ 1469534 w 12191954"/>
              <a:gd name="connsiteY32242" fmla="*/ 3254375 h 4397375"/>
              <a:gd name="connsiteX32243" fmla="*/ 1463712 w 12191954"/>
              <a:gd name="connsiteY32243" fmla="*/ 3251729 h 4397375"/>
              <a:gd name="connsiteX32244" fmla="*/ 1453129 w 12191954"/>
              <a:gd name="connsiteY32244" fmla="*/ 3245379 h 4397375"/>
              <a:gd name="connsiteX32245" fmla="*/ 1442545 w 12191954"/>
              <a:gd name="connsiteY32245" fmla="*/ 3239558 h 4397375"/>
              <a:gd name="connsiteX32246" fmla="*/ 1433549 w 12191954"/>
              <a:gd name="connsiteY32246" fmla="*/ 3234796 h 4397375"/>
              <a:gd name="connsiteX32247" fmla="*/ 1428786 w 12191954"/>
              <a:gd name="connsiteY32247" fmla="*/ 3233208 h 4397375"/>
              <a:gd name="connsiteX32248" fmla="*/ 1424553 w 12191954"/>
              <a:gd name="connsiteY32248" fmla="*/ 3232150 h 4397375"/>
              <a:gd name="connsiteX32249" fmla="*/ 1419790 w 12191954"/>
              <a:gd name="connsiteY32249" fmla="*/ 3231092 h 4397375"/>
              <a:gd name="connsiteX32250" fmla="*/ 1415556 w 12191954"/>
              <a:gd name="connsiteY32250" fmla="*/ 3232150 h 4397375"/>
              <a:gd name="connsiteX32251" fmla="*/ 1411323 w 12191954"/>
              <a:gd name="connsiteY32251" fmla="*/ 3233208 h 4397375"/>
              <a:gd name="connsiteX32252" fmla="*/ 1407089 w 12191954"/>
              <a:gd name="connsiteY32252" fmla="*/ 3235325 h 4397375"/>
              <a:gd name="connsiteX32253" fmla="*/ 1402327 w 12191954"/>
              <a:gd name="connsiteY32253" fmla="*/ 3239029 h 4397375"/>
              <a:gd name="connsiteX32254" fmla="*/ 1398093 w 12191954"/>
              <a:gd name="connsiteY32254" fmla="*/ 3244321 h 4397375"/>
              <a:gd name="connsiteX32255" fmla="*/ 1400739 w 12191954"/>
              <a:gd name="connsiteY32255" fmla="*/ 3235854 h 4397375"/>
              <a:gd name="connsiteX32256" fmla="*/ 1402327 w 12191954"/>
              <a:gd name="connsiteY32256" fmla="*/ 3227917 h 4397375"/>
              <a:gd name="connsiteX32257" fmla="*/ 1403914 w 12191954"/>
              <a:gd name="connsiteY32257" fmla="*/ 3217863 h 4397375"/>
              <a:gd name="connsiteX32258" fmla="*/ 1404443 w 12191954"/>
              <a:gd name="connsiteY32258" fmla="*/ 3205692 h 4397375"/>
              <a:gd name="connsiteX32259" fmla="*/ 1409206 w 12191954"/>
              <a:gd name="connsiteY32259" fmla="*/ 3205163 h 4397375"/>
              <a:gd name="connsiteX32260" fmla="*/ 1412911 w 12191954"/>
              <a:gd name="connsiteY32260" fmla="*/ 3205692 h 4397375"/>
              <a:gd name="connsiteX32261" fmla="*/ 1417144 w 12191954"/>
              <a:gd name="connsiteY32261" fmla="*/ 3206750 h 4397375"/>
              <a:gd name="connsiteX32262" fmla="*/ 1420848 w 12191954"/>
              <a:gd name="connsiteY32262" fmla="*/ 3208338 h 4397375"/>
              <a:gd name="connsiteX32263" fmla="*/ 1428786 w 12191954"/>
              <a:gd name="connsiteY32263" fmla="*/ 3210983 h 4397375"/>
              <a:gd name="connsiteX32264" fmla="*/ 1435665 w 12191954"/>
              <a:gd name="connsiteY32264" fmla="*/ 3214688 h 4397375"/>
              <a:gd name="connsiteX32265" fmla="*/ 1443603 w 12191954"/>
              <a:gd name="connsiteY32265" fmla="*/ 3218392 h 4397375"/>
              <a:gd name="connsiteX32266" fmla="*/ 1446778 w 12191954"/>
              <a:gd name="connsiteY32266" fmla="*/ 3219450 h 4397375"/>
              <a:gd name="connsiteX32267" fmla="*/ 1451012 w 12191954"/>
              <a:gd name="connsiteY32267" fmla="*/ 3219979 h 4397375"/>
              <a:gd name="connsiteX32268" fmla="*/ 1455246 w 12191954"/>
              <a:gd name="connsiteY32268" fmla="*/ 3220508 h 4397375"/>
              <a:gd name="connsiteX32269" fmla="*/ 1460008 w 12191954"/>
              <a:gd name="connsiteY32269" fmla="*/ 3220508 h 4397375"/>
              <a:gd name="connsiteX32270" fmla="*/ 1464771 w 12191954"/>
              <a:gd name="connsiteY32270" fmla="*/ 3219979 h 4397375"/>
              <a:gd name="connsiteX32271" fmla="*/ 1470063 w 12191954"/>
              <a:gd name="connsiteY32271" fmla="*/ 3218392 h 4397375"/>
              <a:gd name="connsiteX32272" fmla="*/ 1465300 w 12191954"/>
              <a:gd name="connsiteY32272" fmla="*/ 3206750 h 4397375"/>
              <a:gd name="connsiteX32273" fmla="*/ 1461067 w 12191954"/>
              <a:gd name="connsiteY32273" fmla="*/ 3195108 h 4397375"/>
              <a:gd name="connsiteX32274" fmla="*/ 1453658 w 12191954"/>
              <a:gd name="connsiteY32274" fmla="*/ 3169708 h 4397375"/>
              <a:gd name="connsiteX32275" fmla="*/ 1449954 w 12191954"/>
              <a:gd name="connsiteY32275" fmla="*/ 3157008 h 4397375"/>
              <a:gd name="connsiteX32276" fmla="*/ 1445191 w 12191954"/>
              <a:gd name="connsiteY32276" fmla="*/ 3145896 h 4397375"/>
              <a:gd name="connsiteX32277" fmla="*/ 1442545 w 12191954"/>
              <a:gd name="connsiteY32277" fmla="*/ 3141133 h 4397375"/>
              <a:gd name="connsiteX32278" fmla="*/ 1439899 w 12191954"/>
              <a:gd name="connsiteY32278" fmla="*/ 3135842 h 4397375"/>
              <a:gd name="connsiteX32279" fmla="*/ 1437253 w 12191954"/>
              <a:gd name="connsiteY32279" fmla="*/ 3131608 h 4397375"/>
              <a:gd name="connsiteX32280" fmla="*/ 1434078 w 12191954"/>
              <a:gd name="connsiteY32280" fmla="*/ 3127904 h 4397375"/>
              <a:gd name="connsiteX32281" fmla="*/ 1439370 w 12191954"/>
              <a:gd name="connsiteY32281" fmla="*/ 3119438 h 4397375"/>
              <a:gd name="connsiteX32282" fmla="*/ 1444133 w 12191954"/>
              <a:gd name="connsiteY32282" fmla="*/ 3112558 h 4397375"/>
              <a:gd name="connsiteX32283" fmla="*/ 1449424 w 12191954"/>
              <a:gd name="connsiteY32283" fmla="*/ 3108325 h 4397375"/>
              <a:gd name="connsiteX32284" fmla="*/ 1454717 w 12191954"/>
              <a:gd name="connsiteY32284" fmla="*/ 3105679 h 4397375"/>
              <a:gd name="connsiteX32285" fmla="*/ 1459479 w 12191954"/>
              <a:gd name="connsiteY32285" fmla="*/ 3103563 h 4397375"/>
              <a:gd name="connsiteX32286" fmla="*/ 1464771 w 12191954"/>
              <a:gd name="connsiteY32286" fmla="*/ 3102504 h 4397375"/>
              <a:gd name="connsiteX32287" fmla="*/ 1470063 w 12191954"/>
              <a:gd name="connsiteY32287" fmla="*/ 3103033 h 4397375"/>
              <a:gd name="connsiteX32288" fmla="*/ 1475355 w 12191954"/>
              <a:gd name="connsiteY32288" fmla="*/ 3103033 h 4397375"/>
              <a:gd name="connsiteX32289" fmla="*/ 1485409 w 12191954"/>
              <a:gd name="connsiteY32289" fmla="*/ 3104621 h 4397375"/>
              <a:gd name="connsiteX32290" fmla="*/ 1490701 w 12191954"/>
              <a:gd name="connsiteY32290" fmla="*/ 3105150 h 4397375"/>
              <a:gd name="connsiteX32291" fmla="*/ 1495993 w 12191954"/>
              <a:gd name="connsiteY32291" fmla="*/ 3104621 h 4397375"/>
              <a:gd name="connsiteX32292" fmla="*/ 1501285 w 12191954"/>
              <a:gd name="connsiteY32292" fmla="*/ 3102504 h 4397375"/>
              <a:gd name="connsiteX32293" fmla="*/ 1506577 w 12191954"/>
              <a:gd name="connsiteY32293" fmla="*/ 3099858 h 4397375"/>
              <a:gd name="connsiteX32294" fmla="*/ 1512398 w 12191954"/>
              <a:gd name="connsiteY32294" fmla="*/ 3095625 h 4397375"/>
              <a:gd name="connsiteX32295" fmla="*/ 1517690 w 12191954"/>
              <a:gd name="connsiteY32295" fmla="*/ 3089804 h 4397375"/>
              <a:gd name="connsiteX32296" fmla="*/ 1517690 w 12191954"/>
              <a:gd name="connsiteY32296" fmla="*/ 3127904 h 4397375"/>
              <a:gd name="connsiteX32297" fmla="*/ 1521394 w 12191954"/>
              <a:gd name="connsiteY32297" fmla="*/ 3128433 h 4397375"/>
              <a:gd name="connsiteX32298" fmla="*/ 1524569 w 12191954"/>
              <a:gd name="connsiteY32298" fmla="*/ 3128433 h 4397375"/>
              <a:gd name="connsiteX32299" fmla="*/ 1527744 w 12191954"/>
              <a:gd name="connsiteY32299" fmla="*/ 3127375 h 4397375"/>
              <a:gd name="connsiteX32300" fmla="*/ 1529861 w 12191954"/>
              <a:gd name="connsiteY32300" fmla="*/ 3125258 h 4397375"/>
              <a:gd name="connsiteX32301" fmla="*/ 1531978 w 12191954"/>
              <a:gd name="connsiteY32301" fmla="*/ 3122083 h 4397375"/>
              <a:gd name="connsiteX32302" fmla="*/ 1533566 w 12191954"/>
              <a:gd name="connsiteY32302" fmla="*/ 3119438 h 4397375"/>
              <a:gd name="connsiteX32303" fmla="*/ 1536740 w 12191954"/>
              <a:gd name="connsiteY32303" fmla="*/ 3111500 h 4397375"/>
              <a:gd name="connsiteX32304" fmla="*/ 1539916 w 12191954"/>
              <a:gd name="connsiteY32304" fmla="*/ 3103033 h 4397375"/>
              <a:gd name="connsiteX32305" fmla="*/ 1540974 w 12191954"/>
              <a:gd name="connsiteY32305" fmla="*/ 3099858 h 4397375"/>
              <a:gd name="connsiteX32306" fmla="*/ 1543091 w 12191954"/>
              <a:gd name="connsiteY32306" fmla="*/ 3096154 h 4397375"/>
              <a:gd name="connsiteX32307" fmla="*/ 1545208 w 12191954"/>
              <a:gd name="connsiteY32307" fmla="*/ 3093508 h 4397375"/>
              <a:gd name="connsiteX32308" fmla="*/ 1547853 w 12191954"/>
              <a:gd name="connsiteY32308" fmla="*/ 3091392 h 4397375"/>
              <a:gd name="connsiteX32309" fmla="*/ 1549970 w 12191954"/>
              <a:gd name="connsiteY32309" fmla="*/ 3090333 h 4397375"/>
              <a:gd name="connsiteX32310" fmla="*/ 1553675 w 12191954"/>
              <a:gd name="connsiteY32310" fmla="*/ 3089804 h 4397375"/>
              <a:gd name="connsiteX32311" fmla="*/ 1549970 w 12191954"/>
              <a:gd name="connsiteY32311" fmla="*/ 3079221 h 4397375"/>
              <a:gd name="connsiteX32312" fmla="*/ 1548383 w 12191954"/>
              <a:gd name="connsiteY32312" fmla="*/ 3076046 h 4397375"/>
              <a:gd name="connsiteX32313" fmla="*/ 1546795 w 12191954"/>
              <a:gd name="connsiteY32313" fmla="*/ 3072871 h 4397375"/>
              <a:gd name="connsiteX32314" fmla="*/ 1545208 w 12191954"/>
              <a:gd name="connsiteY32314" fmla="*/ 3071283 h 4397375"/>
              <a:gd name="connsiteX32315" fmla="*/ 1543620 w 12191954"/>
              <a:gd name="connsiteY32315" fmla="*/ 3069167 h 4397375"/>
              <a:gd name="connsiteX32316" fmla="*/ 1542032 w 12191954"/>
              <a:gd name="connsiteY32316" fmla="*/ 3068108 h 4397375"/>
              <a:gd name="connsiteX32317" fmla="*/ 1539916 w 12191954"/>
              <a:gd name="connsiteY32317" fmla="*/ 3068108 h 4397375"/>
              <a:gd name="connsiteX32318" fmla="*/ 1538328 w 12191954"/>
              <a:gd name="connsiteY32318" fmla="*/ 3068108 h 4397375"/>
              <a:gd name="connsiteX32319" fmla="*/ 1536740 w 12191954"/>
              <a:gd name="connsiteY32319" fmla="*/ 3068108 h 4397375"/>
              <a:gd name="connsiteX32320" fmla="*/ 1533036 w 12191954"/>
              <a:gd name="connsiteY32320" fmla="*/ 3070225 h 4397375"/>
              <a:gd name="connsiteX32321" fmla="*/ 1529861 w 12191954"/>
              <a:gd name="connsiteY32321" fmla="*/ 3072871 h 4397375"/>
              <a:gd name="connsiteX32322" fmla="*/ 1527215 w 12191954"/>
              <a:gd name="connsiteY32322" fmla="*/ 3075517 h 4397375"/>
              <a:gd name="connsiteX32323" fmla="*/ 1524040 w 12191954"/>
              <a:gd name="connsiteY32323" fmla="*/ 3078163 h 4397375"/>
              <a:gd name="connsiteX32324" fmla="*/ 1520865 w 12191954"/>
              <a:gd name="connsiteY32324" fmla="*/ 3080279 h 4397375"/>
              <a:gd name="connsiteX32325" fmla="*/ 1518748 w 12191954"/>
              <a:gd name="connsiteY32325" fmla="*/ 3081338 h 4397375"/>
              <a:gd name="connsiteX32326" fmla="*/ 1517690 w 12191954"/>
              <a:gd name="connsiteY32326" fmla="*/ 3081338 h 4397375"/>
              <a:gd name="connsiteX32327" fmla="*/ 1517161 w 12191954"/>
              <a:gd name="connsiteY32327" fmla="*/ 3080808 h 4397375"/>
              <a:gd name="connsiteX32328" fmla="*/ 1515573 w 12191954"/>
              <a:gd name="connsiteY32328" fmla="*/ 3079221 h 4397375"/>
              <a:gd name="connsiteX32329" fmla="*/ 1514514 w 12191954"/>
              <a:gd name="connsiteY32329" fmla="*/ 3077633 h 4397375"/>
              <a:gd name="connsiteX32330" fmla="*/ 1513457 w 12191954"/>
              <a:gd name="connsiteY32330" fmla="*/ 3071813 h 4397375"/>
              <a:gd name="connsiteX32331" fmla="*/ 1512398 w 12191954"/>
              <a:gd name="connsiteY32331" fmla="*/ 3062817 h 4397375"/>
              <a:gd name="connsiteX32332" fmla="*/ 1511339 w 12191954"/>
              <a:gd name="connsiteY32332" fmla="*/ 3050646 h 4397375"/>
              <a:gd name="connsiteX32333" fmla="*/ 1509223 w 12191954"/>
              <a:gd name="connsiteY32333" fmla="*/ 3059113 h 4397375"/>
              <a:gd name="connsiteX32334" fmla="*/ 1506577 w 12191954"/>
              <a:gd name="connsiteY32334" fmla="*/ 3065463 h 4397375"/>
              <a:gd name="connsiteX32335" fmla="*/ 1503931 w 12191954"/>
              <a:gd name="connsiteY32335" fmla="*/ 3070225 h 4397375"/>
              <a:gd name="connsiteX32336" fmla="*/ 1500756 w 12191954"/>
              <a:gd name="connsiteY32336" fmla="*/ 3072871 h 4397375"/>
              <a:gd name="connsiteX32337" fmla="*/ 1498110 w 12191954"/>
              <a:gd name="connsiteY32337" fmla="*/ 3073929 h 4397375"/>
              <a:gd name="connsiteX32338" fmla="*/ 1494405 w 12191954"/>
              <a:gd name="connsiteY32338" fmla="*/ 3074458 h 4397375"/>
              <a:gd name="connsiteX32339" fmla="*/ 1490701 w 12191954"/>
              <a:gd name="connsiteY32339" fmla="*/ 3073929 h 4397375"/>
              <a:gd name="connsiteX32340" fmla="*/ 1487526 w 12191954"/>
              <a:gd name="connsiteY32340" fmla="*/ 3072871 h 4397375"/>
              <a:gd name="connsiteX32341" fmla="*/ 1480117 w 12191954"/>
              <a:gd name="connsiteY32341" fmla="*/ 3070225 h 4397375"/>
              <a:gd name="connsiteX32342" fmla="*/ 1475884 w 12191954"/>
              <a:gd name="connsiteY32342" fmla="*/ 3068638 h 4397375"/>
              <a:gd name="connsiteX32343" fmla="*/ 1472180 w 12191954"/>
              <a:gd name="connsiteY32343" fmla="*/ 3068108 h 4397375"/>
              <a:gd name="connsiteX32344" fmla="*/ 1469004 w 12191954"/>
              <a:gd name="connsiteY32344" fmla="*/ 3068108 h 4397375"/>
              <a:gd name="connsiteX32345" fmla="*/ 1465300 w 12191954"/>
              <a:gd name="connsiteY32345" fmla="*/ 3069167 h 4397375"/>
              <a:gd name="connsiteX32346" fmla="*/ 1461596 w 12191954"/>
              <a:gd name="connsiteY32346" fmla="*/ 3072342 h 4397375"/>
              <a:gd name="connsiteX32347" fmla="*/ 1458421 w 12191954"/>
              <a:gd name="connsiteY32347" fmla="*/ 3076575 h 4397375"/>
              <a:gd name="connsiteX32348" fmla="*/ 1456833 w 12191954"/>
              <a:gd name="connsiteY32348" fmla="*/ 3068108 h 4397375"/>
              <a:gd name="connsiteX32349" fmla="*/ 1456833 w 12191954"/>
              <a:gd name="connsiteY32349" fmla="*/ 3061758 h 4397375"/>
              <a:gd name="connsiteX32350" fmla="*/ 1457362 w 12191954"/>
              <a:gd name="connsiteY32350" fmla="*/ 3056467 h 4397375"/>
              <a:gd name="connsiteX32351" fmla="*/ 1458950 w 12191954"/>
              <a:gd name="connsiteY32351" fmla="*/ 3051704 h 4397375"/>
              <a:gd name="connsiteX32352" fmla="*/ 1460008 w 12191954"/>
              <a:gd name="connsiteY32352" fmla="*/ 3048529 h 4397375"/>
              <a:gd name="connsiteX32353" fmla="*/ 1461596 w 12191954"/>
              <a:gd name="connsiteY32353" fmla="*/ 3046413 h 4397375"/>
              <a:gd name="connsiteX32354" fmla="*/ 1464242 w 12191954"/>
              <a:gd name="connsiteY32354" fmla="*/ 3043767 h 4397375"/>
              <a:gd name="connsiteX32355" fmla="*/ 1465830 w 12191954"/>
              <a:gd name="connsiteY32355" fmla="*/ 3042708 h 4397375"/>
              <a:gd name="connsiteX32356" fmla="*/ 1471121 w 12191954"/>
              <a:gd name="connsiteY32356" fmla="*/ 3040063 h 4397375"/>
              <a:gd name="connsiteX32357" fmla="*/ 1473767 w 12191954"/>
              <a:gd name="connsiteY32357" fmla="*/ 3038475 h 4397375"/>
              <a:gd name="connsiteX32358" fmla="*/ 1475884 w 12191954"/>
              <a:gd name="connsiteY32358" fmla="*/ 3037417 h 4397375"/>
              <a:gd name="connsiteX32359" fmla="*/ 1478000 w 12191954"/>
              <a:gd name="connsiteY32359" fmla="*/ 3034771 h 4397375"/>
              <a:gd name="connsiteX32360" fmla="*/ 1479588 w 12191954"/>
              <a:gd name="connsiteY32360" fmla="*/ 3032654 h 4397375"/>
              <a:gd name="connsiteX32361" fmla="*/ 1480647 w 12191954"/>
              <a:gd name="connsiteY32361" fmla="*/ 3028950 h 4397375"/>
              <a:gd name="connsiteX32362" fmla="*/ 1481705 w 12191954"/>
              <a:gd name="connsiteY32362" fmla="*/ 3024717 h 4397375"/>
              <a:gd name="connsiteX32363" fmla="*/ 1475884 w 12191954"/>
              <a:gd name="connsiteY32363" fmla="*/ 3022600 h 4397375"/>
              <a:gd name="connsiteX32364" fmla="*/ 1470063 w 12191954"/>
              <a:gd name="connsiteY32364" fmla="*/ 3019954 h 4397375"/>
              <a:gd name="connsiteX32365" fmla="*/ 1464771 w 12191954"/>
              <a:gd name="connsiteY32365" fmla="*/ 3016779 h 4397375"/>
              <a:gd name="connsiteX32366" fmla="*/ 1458950 w 12191954"/>
              <a:gd name="connsiteY32366" fmla="*/ 3013075 h 4397375"/>
              <a:gd name="connsiteX32367" fmla="*/ 1453658 w 12191954"/>
              <a:gd name="connsiteY32367" fmla="*/ 3008842 h 4397375"/>
              <a:gd name="connsiteX32368" fmla="*/ 1447308 w 12191954"/>
              <a:gd name="connsiteY32368" fmla="*/ 3004079 h 4397375"/>
              <a:gd name="connsiteX32369" fmla="*/ 1436195 w 12191954"/>
              <a:gd name="connsiteY32369" fmla="*/ 2992967 h 4397375"/>
              <a:gd name="connsiteX32370" fmla="*/ 1425611 w 12191954"/>
              <a:gd name="connsiteY32370" fmla="*/ 2980267 h 4397375"/>
              <a:gd name="connsiteX32371" fmla="*/ 1414498 w 12191954"/>
              <a:gd name="connsiteY32371" fmla="*/ 2965979 h 4397375"/>
              <a:gd name="connsiteX32372" fmla="*/ 1403914 w 12191954"/>
              <a:gd name="connsiteY32372" fmla="*/ 2950633 h 4397375"/>
              <a:gd name="connsiteX32373" fmla="*/ 1392272 w 12191954"/>
              <a:gd name="connsiteY32373" fmla="*/ 2934229 h 4397375"/>
              <a:gd name="connsiteX32374" fmla="*/ 1400210 w 12191954"/>
              <a:gd name="connsiteY32374" fmla="*/ 2928938 h 4397375"/>
              <a:gd name="connsiteX32375" fmla="*/ 1408148 w 12191954"/>
              <a:gd name="connsiteY32375" fmla="*/ 2924175 h 4397375"/>
              <a:gd name="connsiteX32376" fmla="*/ 1425611 w 12191954"/>
              <a:gd name="connsiteY32376" fmla="*/ 2915179 h 4397375"/>
              <a:gd name="connsiteX32377" fmla="*/ 1442015 w 12191954"/>
              <a:gd name="connsiteY32377" fmla="*/ 2906183 h 4397375"/>
              <a:gd name="connsiteX32378" fmla="*/ 1450483 w 12191954"/>
              <a:gd name="connsiteY32378" fmla="*/ 2901421 h 4397375"/>
              <a:gd name="connsiteX32379" fmla="*/ 1458421 w 12191954"/>
              <a:gd name="connsiteY32379" fmla="*/ 2895600 h 4397375"/>
              <a:gd name="connsiteX32380" fmla="*/ 1452070 w 12191954"/>
              <a:gd name="connsiteY32380" fmla="*/ 2891367 h 4397375"/>
              <a:gd name="connsiteX32381" fmla="*/ 1445720 w 12191954"/>
              <a:gd name="connsiteY32381" fmla="*/ 2888721 h 4397375"/>
              <a:gd name="connsiteX32382" fmla="*/ 1439370 w 12191954"/>
              <a:gd name="connsiteY32382" fmla="*/ 2885546 h 4397375"/>
              <a:gd name="connsiteX32383" fmla="*/ 1432491 w 12191954"/>
              <a:gd name="connsiteY32383" fmla="*/ 2882900 h 4397375"/>
              <a:gd name="connsiteX32384" fmla="*/ 1425611 w 12191954"/>
              <a:gd name="connsiteY32384" fmla="*/ 2881842 h 4397375"/>
              <a:gd name="connsiteX32385" fmla="*/ 1418732 w 12191954"/>
              <a:gd name="connsiteY32385" fmla="*/ 2880254 h 4397375"/>
              <a:gd name="connsiteX32386" fmla="*/ 1403914 w 12191954"/>
              <a:gd name="connsiteY32386" fmla="*/ 2877608 h 4397375"/>
              <a:gd name="connsiteX32387" fmla="*/ 1388568 w 12191954"/>
              <a:gd name="connsiteY32387" fmla="*/ 2875492 h 4397375"/>
              <a:gd name="connsiteX32388" fmla="*/ 1382218 w 12191954"/>
              <a:gd name="connsiteY32388" fmla="*/ 2873904 h 4397375"/>
              <a:gd name="connsiteX32389" fmla="*/ 1375338 w 12191954"/>
              <a:gd name="connsiteY32389" fmla="*/ 2871788 h 4397375"/>
              <a:gd name="connsiteX32390" fmla="*/ 1368458 w 12191954"/>
              <a:gd name="connsiteY32390" fmla="*/ 2869142 h 4397375"/>
              <a:gd name="connsiteX32391" fmla="*/ 1362108 w 12191954"/>
              <a:gd name="connsiteY32391" fmla="*/ 2865967 h 4397375"/>
              <a:gd name="connsiteX32392" fmla="*/ 1356287 w 12191954"/>
              <a:gd name="connsiteY32392" fmla="*/ 2861733 h 4397375"/>
              <a:gd name="connsiteX32393" fmla="*/ 1350995 w 12191954"/>
              <a:gd name="connsiteY32393" fmla="*/ 2856971 h 4397375"/>
              <a:gd name="connsiteX32394" fmla="*/ 1353641 w 12191954"/>
              <a:gd name="connsiteY32394" fmla="*/ 2852208 h 4397375"/>
              <a:gd name="connsiteX32395" fmla="*/ 1357345 w 12191954"/>
              <a:gd name="connsiteY32395" fmla="*/ 2848504 h 4397375"/>
              <a:gd name="connsiteX32396" fmla="*/ 1361050 w 12191954"/>
              <a:gd name="connsiteY32396" fmla="*/ 2846388 h 4397375"/>
              <a:gd name="connsiteX32397" fmla="*/ 1364754 w 12191954"/>
              <a:gd name="connsiteY32397" fmla="*/ 2843742 h 4397375"/>
              <a:gd name="connsiteX32398" fmla="*/ 1367929 w 12191954"/>
              <a:gd name="connsiteY32398" fmla="*/ 2842154 h 4397375"/>
              <a:gd name="connsiteX32399" fmla="*/ 1372163 w 12191954"/>
              <a:gd name="connsiteY32399" fmla="*/ 2841096 h 4397375"/>
              <a:gd name="connsiteX32400" fmla="*/ 1375867 w 12191954"/>
              <a:gd name="connsiteY32400" fmla="*/ 2841096 h 4397375"/>
              <a:gd name="connsiteX32401" fmla="*/ 1379572 w 12191954"/>
              <a:gd name="connsiteY32401" fmla="*/ 2840567 h 4397375"/>
              <a:gd name="connsiteX32402" fmla="*/ 1386451 w 12191954"/>
              <a:gd name="connsiteY32402" fmla="*/ 2841625 h 4397375"/>
              <a:gd name="connsiteX32403" fmla="*/ 1394389 w 12191954"/>
              <a:gd name="connsiteY32403" fmla="*/ 2843213 h 4397375"/>
              <a:gd name="connsiteX32404" fmla="*/ 1401268 w 12191954"/>
              <a:gd name="connsiteY32404" fmla="*/ 2846388 h 4397375"/>
              <a:gd name="connsiteX32405" fmla="*/ 1408148 w 12191954"/>
              <a:gd name="connsiteY32405" fmla="*/ 2849563 h 4397375"/>
              <a:gd name="connsiteX32406" fmla="*/ 1415027 w 12191954"/>
              <a:gd name="connsiteY32406" fmla="*/ 2851679 h 4397375"/>
              <a:gd name="connsiteX32407" fmla="*/ 1421907 w 12191954"/>
              <a:gd name="connsiteY32407" fmla="*/ 2854325 h 4397375"/>
              <a:gd name="connsiteX32408" fmla="*/ 1427728 w 12191954"/>
              <a:gd name="connsiteY32408" fmla="*/ 2855383 h 4397375"/>
              <a:gd name="connsiteX32409" fmla="*/ 1430903 w 12191954"/>
              <a:gd name="connsiteY32409" fmla="*/ 2855383 h 4397375"/>
              <a:gd name="connsiteX32410" fmla="*/ 1434078 w 12191954"/>
              <a:gd name="connsiteY32410" fmla="*/ 2855383 h 4397375"/>
              <a:gd name="connsiteX32411" fmla="*/ 1436724 w 12191954"/>
              <a:gd name="connsiteY32411" fmla="*/ 2854325 h 4397375"/>
              <a:gd name="connsiteX32412" fmla="*/ 1439370 w 12191954"/>
              <a:gd name="connsiteY32412" fmla="*/ 2852738 h 4397375"/>
              <a:gd name="connsiteX32413" fmla="*/ 1441487 w 12191954"/>
              <a:gd name="connsiteY32413" fmla="*/ 2851150 h 4397375"/>
              <a:gd name="connsiteX32414" fmla="*/ 1444133 w 12191954"/>
              <a:gd name="connsiteY32414" fmla="*/ 2848504 h 4397375"/>
              <a:gd name="connsiteX32415" fmla="*/ 1446249 w 12191954"/>
              <a:gd name="connsiteY32415" fmla="*/ 2845329 h 4397375"/>
              <a:gd name="connsiteX32416" fmla="*/ 1448895 w 12191954"/>
              <a:gd name="connsiteY32416" fmla="*/ 2841625 h 4397375"/>
              <a:gd name="connsiteX32417" fmla="*/ 1450483 w 12191954"/>
              <a:gd name="connsiteY32417" fmla="*/ 2836863 h 4397375"/>
              <a:gd name="connsiteX32418" fmla="*/ 1452070 w 12191954"/>
              <a:gd name="connsiteY32418" fmla="*/ 2831042 h 4397375"/>
              <a:gd name="connsiteX32419" fmla="*/ 1454717 w 12191954"/>
              <a:gd name="connsiteY32419" fmla="*/ 2832629 h 4397375"/>
              <a:gd name="connsiteX32420" fmla="*/ 1456833 w 12191954"/>
              <a:gd name="connsiteY32420" fmla="*/ 2835275 h 4397375"/>
              <a:gd name="connsiteX32421" fmla="*/ 1461067 w 12191954"/>
              <a:gd name="connsiteY32421" fmla="*/ 2840038 h 4397375"/>
              <a:gd name="connsiteX32422" fmla="*/ 1464242 w 12191954"/>
              <a:gd name="connsiteY32422" fmla="*/ 2845858 h 4397375"/>
              <a:gd name="connsiteX32423" fmla="*/ 1465830 w 12191954"/>
              <a:gd name="connsiteY32423" fmla="*/ 2852208 h 4397375"/>
              <a:gd name="connsiteX32424" fmla="*/ 1467946 w 12191954"/>
              <a:gd name="connsiteY32424" fmla="*/ 2859617 h 4397375"/>
              <a:gd name="connsiteX32425" fmla="*/ 1467946 w 12191954"/>
              <a:gd name="connsiteY32425" fmla="*/ 2866496 h 4397375"/>
              <a:gd name="connsiteX32426" fmla="*/ 1467946 w 12191954"/>
              <a:gd name="connsiteY32426" fmla="*/ 2874963 h 4397375"/>
              <a:gd name="connsiteX32427" fmla="*/ 1466888 w 12191954"/>
              <a:gd name="connsiteY32427" fmla="*/ 2882371 h 4397375"/>
              <a:gd name="connsiteX32428" fmla="*/ 1465830 w 12191954"/>
              <a:gd name="connsiteY32428" fmla="*/ 2890308 h 4397375"/>
              <a:gd name="connsiteX32429" fmla="*/ 1463712 w 12191954"/>
              <a:gd name="connsiteY32429" fmla="*/ 2897717 h 4397375"/>
              <a:gd name="connsiteX32430" fmla="*/ 1461596 w 12191954"/>
              <a:gd name="connsiteY32430" fmla="*/ 2905654 h 4397375"/>
              <a:gd name="connsiteX32431" fmla="*/ 1458950 w 12191954"/>
              <a:gd name="connsiteY32431" fmla="*/ 2913063 h 4397375"/>
              <a:gd name="connsiteX32432" fmla="*/ 1455775 w 12191954"/>
              <a:gd name="connsiteY32432" fmla="*/ 2919413 h 4397375"/>
              <a:gd name="connsiteX32433" fmla="*/ 1453129 w 12191954"/>
              <a:gd name="connsiteY32433" fmla="*/ 2925233 h 4397375"/>
              <a:gd name="connsiteX32434" fmla="*/ 1449424 w 12191954"/>
              <a:gd name="connsiteY32434" fmla="*/ 2930525 h 4397375"/>
              <a:gd name="connsiteX32435" fmla="*/ 1446249 w 12191954"/>
              <a:gd name="connsiteY32435" fmla="*/ 2934758 h 4397375"/>
              <a:gd name="connsiteX32436" fmla="*/ 1448895 w 12191954"/>
              <a:gd name="connsiteY32436" fmla="*/ 2939521 h 4397375"/>
              <a:gd name="connsiteX32437" fmla="*/ 1449424 w 12191954"/>
              <a:gd name="connsiteY32437" fmla="*/ 2941108 h 4397375"/>
              <a:gd name="connsiteX32438" fmla="*/ 1450483 w 12191954"/>
              <a:gd name="connsiteY32438" fmla="*/ 2941638 h 4397375"/>
              <a:gd name="connsiteX32439" fmla="*/ 1451541 w 12191954"/>
              <a:gd name="connsiteY32439" fmla="*/ 2942696 h 4397375"/>
              <a:gd name="connsiteX32440" fmla="*/ 1453129 w 12191954"/>
              <a:gd name="connsiteY32440" fmla="*/ 2942696 h 4397375"/>
              <a:gd name="connsiteX32441" fmla="*/ 1454717 w 12191954"/>
              <a:gd name="connsiteY32441" fmla="*/ 2940579 h 4397375"/>
              <a:gd name="connsiteX32442" fmla="*/ 1456304 w 12191954"/>
              <a:gd name="connsiteY32442" fmla="*/ 2937933 h 4397375"/>
              <a:gd name="connsiteX32443" fmla="*/ 1458950 w 12191954"/>
              <a:gd name="connsiteY32443" fmla="*/ 2933700 h 4397375"/>
              <a:gd name="connsiteX32444" fmla="*/ 1463183 w 12191954"/>
              <a:gd name="connsiteY32444" fmla="*/ 2923117 h 4397375"/>
              <a:gd name="connsiteX32445" fmla="*/ 1465830 w 12191954"/>
              <a:gd name="connsiteY32445" fmla="*/ 2917296 h 4397375"/>
              <a:gd name="connsiteX32446" fmla="*/ 1469004 w 12191954"/>
              <a:gd name="connsiteY32446" fmla="*/ 2912004 h 4397375"/>
              <a:gd name="connsiteX32447" fmla="*/ 1471650 w 12191954"/>
              <a:gd name="connsiteY32447" fmla="*/ 2908300 h 4397375"/>
              <a:gd name="connsiteX32448" fmla="*/ 1475355 w 12191954"/>
              <a:gd name="connsiteY32448" fmla="*/ 2904596 h 4397375"/>
              <a:gd name="connsiteX32449" fmla="*/ 1476942 w 12191954"/>
              <a:gd name="connsiteY32449" fmla="*/ 2903538 h 4397375"/>
              <a:gd name="connsiteX32450" fmla="*/ 1479059 w 12191954"/>
              <a:gd name="connsiteY32450" fmla="*/ 2902479 h 4397375"/>
              <a:gd name="connsiteX32451" fmla="*/ 1481176 w 12191954"/>
              <a:gd name="connsiteY32451" fmla="*/ 2901950 h 4397375"/>
              <a:gd name="connsiteX32452" fmla="*/ 1483822 w 12191954"/>
              <a:gd name="connsiteY32452" fmla="*/ 2901950 h 4397375"/>
              <a:gd name="connsiteX32453" fmla="*/ 1485938 w 12191954"/>
              <a:gd name="connsiteY32453" fmla="*/ 2902479 h 4397375"/>
              <a:gd name="connsiteX32454" fmla="*/ 1488584 w 12191954"/>
              <a:gd name="connsiteY32454" fmla="*/ 2904596 h 4397375"/>
              <a:gd name="connsiteX32455" fmla="*/ 1490701 w 12191954"/>
              <a:gd name="connsiteY32455" fmla="*/ 2906183 h 4397375"/>
              <a:gd name="connsiteX32456" fmla="*/ 1493876 w 12191954"/>
              <a:gd name="connsiteY32456" fmla="*/ 2908829 h 4397375"/>
              <a:gd name="connsiteX32457" fmla="*/ 1497581 w 12191954"/>
              <a:gd name="connsiteY32457" fmla="*/ 2923646 h 4397375"/>
              <a:gd name="connsiteX32458" fmla="*/ 1500756 w 12191954"/>
              <a:gd name="connsiteY32458" fmla="*/ 2936346 h 4397375"/>
              <a:gd name="connsiteX32459" fmla="*/ 1503401 w 12191954"/>
              <a:gd name="connsiteY32459" fmla="*/ 2948517 h 4397375"/>
              <a:gd name="connsiteX32460" fmla="*/ 1506577 w 12191954"/>
              <a:gd name="connsiteY32460" fmla="*/ 2958571 h 4397375"/>
              <a:gd name="connsiteX32461" fmla="*/ 1508694 w 12191954"/>
              <a:gd name="connsiteY32461" fmla="*/ 2963333 h 4397375"/>
              <a:gd name="connsiteX32462" fmla="*/ 1510810 w 12191954"/>
              <a:gd name="connsiteY32462" fmla="*/ 2967567 h 4397375"/>
              <a:gd name="connsiteX32463" fmla="*/ 1513985 w 12191954"/>
              <a:gd name="connsiteY32463" fmla="*/ 2970742 h 4397375"/>
              <a:gd name="connsiteX32464" fmla="*/ 1517161 w 12191954"/>
              <a:gd name="connsiteY32464" fmla="*/ 2974446 h 4397375"/>
              <a:gd name="connsiteX32465" fmla="*/ 1520336 w 12191954"/>
              <a:gd name="connsiteY32465" fmla="*/ 2978150 h 4397375"/>
              <a:gd name="connsiteX32466" fmla="*/ 1524569 w 12191954"/>
              <a:gd name="connsiteY32466" fmla="*/ 2980796 h 4397375"/>
              <a:gd name="connsiteX32467" fmla="*/ 1529861 w 12191954"/>
              <a:gd name="connsiteY32467" fmla="*/ 2983971 h 4397375"/>
              <a:gd name="connsiteX32468" fmla="*/ 1535682 w 12191954"/>
              <a:gd name="connsiteY32468" fmla="*/ 2986088 h 4397375"/>
              <a:gd name="connsiteX32469" fmla="*/ 1535153 w 12191954"/>
              <a:gd name="connsiteY32469" fmla="*/ 2990321 h 4397375"/>
              <a:gd name="connsiteX32470" fmla="*/ 1534095 w 12191954"/>
              <a:gd name="connsiteY32470" fmla="*/ 2994025 h 4397375"/>
              <a:gd name="connsiteX32471" fmla="*/ 1532507 w 12191954"/>
              <a:gd name="connsiteY32471" fmla="*/ 2996671 h 4397375"/>
              <a:gd name="connsiteX32472" fmla="*/ 1530920 w 12191954"/>
              <a:gd name="connsiteY32472" fmla="*/ 2998258 h 4397375"/>
              <a:gd name="connsiteX32473" fmla="*/ 1528803 w 12191954"/>
              <a:gd name="connsiteY32473" fmla="*/ 2999846 h 4397375"/>
              <a:gd name="connsiteX32474" fmla="*/ 1526157 w 12191954"/>
              <a:gd name="connsiteY32474" fmla="*/ 3000375 h 4397375"/>
              <a:gd name="connsiteX32475" fmla="*/ 1522453 w 12191954"/>
              <a:gd name="connsiteY32475" fmla="*/ 3002492 h 4397375"/>
              <a:gd name="connsiteX32476" fmla="*/ 1517690 w 12191954"/>
              <a:gd name="connsiteY32476" fmla="*/ 3004079 h 4397375"/>
              <a:gd name="connsiteX32477" fmla="*/ 1515573 w 12191954"/>
              <a:gd name="connsiteY32477" fmla="*/ 3005138 h 4397375"/>
              <a:gd name="connsiteX32478" fmla="*/ 1513985 w 12191954"/>
              <a:gd name="connsiteY32478" fmla="*/ 3007783 h 4397375"/>
              <a:gd name="connsiteX32479" fmla="*/ 1512927 w 12191954"/>
              <a:gd name="connsiteY32479" fmla="*/ 3009900 h 4397375"/>
              <a:gd name="connsiteX32480" fmla="*/ 1512398 w 12191954"/>
              <a:gd name="connsiteY32480" fmla="*/ 3014133 h 4397375"/>
              <a:gd name="connsiteX32481" fmla="*/ 1511339 w 12191954"/>
              <a:gd name="connsiteY32481" fmla="*/ 3018896 h 4397375"/>
              <a:gd name="connsiteX32482" fmla="*/ 1511339 w 12191954"/>
              <a:gd name="connsiteY32482" fmla="*/ 3024717 h 4397375"/>
              <a:gd name="connsiteX32483" fmla="*/ 1512398 w 12191954"/>
              <a:gd name="connsiteY32483" fmla="*/ 3028421 h 4397375"/>
              <a:gd name="connsiteX32484" fmla="*/ 1513457 w 12191954"/>
              <a:gd name="connsiteY32484" fmla="*/ 3031596 h 4397375"/>
              <a:gd name="connsiteX32485" fmla="*/ 1515044 w 12191954"/>
              <a:gd name="connsiteY32485" fmla="*/ 3036888 h 4397375"/>
              <a:gd name="connsiteX32486" fmla="*/ 1517161 w 12191954"/>
              <a:gd name="connsiteY32486" fmla="*/ 3042708 h 4397375"/>
              <a:gd name="connsiteX32487" fmla="*/ 1517690 w 12191954"/>
              <a:gd name="connsiteY32487" fmla="*/ 3046413 h 4397375"/>
              <a:gd name="connsiteX32488" fmla="*/ 1517690 w 12191954"/>
              <a:gd name="connsiteY32488" fmla="*/ 3050646 h 4397375"/>
              <a:gd name="connsiteX32489" fmla="*/ 1518748 w 12191954"/>
              <a:gd name="connsiteY32489" fmla="*/ 3040063 h 4397375"/>
              <a:gd name="connsiteX32490" fmla="*/ 1520336 w 12191954"/>
              <a:gd name="connsiteY32490" fmla="*/ 3033183 h 4397375"/>
              <a:gd name="connsiteX32491" fmla="*/ 1522982 w 12191954"/>
              <a:gd name="connsiteY32491" fmla="*/ 3027892 h 4397375"/>
              <a:gd name="connsiteX32492" fmla="*/ 1524569 w 12191954"/>
              <a:gd name="connsiteY32492" fmla="*/ 3024188 h 4397375"/>
              <a:gd name="connsiteX32493" fmla="*/ 1527744 w 12191954"/>
              <a:gd name="connsiteY32493" fmla="*/ 3022600 h 4397375"/>
              <a:gd name="connsiteX32494" fmla="*/ 1530390 w 12191954"/>
              <a:gd name="connsiteY32494" fmla="*/ 3022071 h 4397375"/>
              <a:gd name="connsiteX32495" fmla="*/ 1535682 w 12191954"/>
              <a:gd name="connsiteY32495" fmla="*/ 3021542 h 4397375"/>
              <a:gd name="connsiteX32496" fmla="*/ 1538857 w 12191954"/>
              <a:gd name="connsiteY32496" fmla="*/ 3021013 h 4397375"/>
              <a:gd name="connsiteX32497" fmla="*/ 1542032 w 12191954"/>
              <a:gd name="connsiteY32497" fmla="*/ 3019425 h 4397375"/>
              <a:gd name="connsiteX32498" fmla="*/ 1544678 w 12191954"/>
              <a:gd name="connsiteY32498" fmla="*/ 3017308 h 4397375"/>
              <a:gd name="connsiteX32499" fmla="*/ 1547324 w 12191954"/>
              <a:gd name="connsiteY32499" fmla="*/ 3013604 h 4397375"/>
              <a:gd name="connsiteX32500" fmla="*/ 1549441 w 12191954"/>
              <a:gd name="connsiteY32500" fmla="*/ 3007783 h 4397375"/>
              <a:gd name="connsiteX32501" fmla="*/ 1551558 w 12191954"/>
              <a:gd name="connsiteY32501" fmla="*/ 2999317 h 4397375"/>
              <a:gd name="connsiteX32502" fmla="*/ 1552616 w 12191954"/>
              <a:gd name="connsiteY32502" fmla="*/ 2988204 h 4397375"/>
              <a:gd name="connsiteX32503" fmla="*/ 1553675 w 12191954"/>
              <a:gd name="connsiteY32503" fmla="*/ 2973388 h 4397375"/>
              <a:gd name="connsiteX32504" fmla="*/ 1556850 w 12191954"/>
              <a:gd name="connsiteY32504" fmla="*/ 2974446 h 4397375"/>
              <a:gd name="connsiteX32505" fmla="*/ 1559496 w 12191954"/>
              <a:gd name="connsiteY32505" fmla="*/ 2974975 h 4397375"/>
              <a:gd name="connsiteX32506" fmla="*/ 1562141 w 12191954"/>
              <a:gd name="connsiteY32506" fmla="*/ 2974446 h 4397375"/>
              <a:gd name="connsiteX32507" fmla="*/ 1564258 w 12191954"/>
              <a:gd name="connsiteY32507" fmla="*/ 2973917 h 4397375"/>
              <a:gd name="connsiteX32508" fmla="*/ 1566375 w 12191954"/>
              <a:gd name="connsiteY32508" fmla="*/ 2972858 h 4397375"/>
              <a:gd name="connsiteX32509" fmla="*/ 1567963 w 12191954"/>
              <a:gd name="connsiteY32509" fmla="*/ 2970742 h 4397375"/>
              <a:gd name="connsiteX32510" fmla="*/ 1571667 w 12191954"/>
              <a:gd name="connsiteY32510" fmla="*/ 2967038 h 4397375"/>
              <a:gd name="connsiteX32511" fmla="*/ 1574842 w 12191954"/>
              <a:gd name="connsiteY32511" fmla="*/ 2962804 h 4397375"/>
              <a:gd name="connsiteX32512" fmla="*/ 1576959 w 12191954"/>
              <a:gd name="connsiteY32512" fmla="*/ 2960688 h 4397375"/>
              <a:gd name="connsiteX32513" fmla="*/ 1578547 w 12191954"/>
              <a:gd name="connsiteY32513" fmla="*/ 2959629 h 4397375"/>
              <a:gd name="connsiteX32514" fmla="*/ 1581192 w 12191954"/>
              <a:gd name="connsiteY32514" fmla="*/ 2959100 h 4397375"/>
              <a:gd name="connsiteX32515" fmla="*/ 1583309 w 12191954"/>
              <a:gd name="connsiteY32515" fmla="*/ 2958571 h 4397375"/>
              <a:gd name="connsiteX32516" fmla="*/ 1586484 w 12191954"/>
              <a:gd name="connsiteY32516" fmla="*/ 2959100 h 4397375"/>
              <a:gd name="connsiteX32517" fmla="*/ 1589130 w 12191954"/>
              <a:gd name="connsiteY32517" fmla="*/ 2960158 h 4397375"/>
              <a:gd name="connsiteX32518" fmla="*/ 1591776 w 12191954"/>
              <a:gd name="connsiteY32518" fmla="*/ 2965979 h 4397375"/>
              <a:gd name="connsiteX32519" fmla="*/ 1594422 w 12191954"/>
              <a:gd name="connsiteY32519" fmla="*/ 2972329 h 4397375"/>
              <a:gd name="connsiteX32520" fmla="*/ 1599714 w 12191954"/>
              <a:gd name="connsiteY32520" fmla="*/ 2982913 h 4397375"/>
              <a:gd name="connsiteX32521" fmla="*/ 1602360 w 12191954"/>
              <a:gd name="connsiteY32521" fmla="*/ 2988733 h 4397375"/>
              <a:gd name="connsiteX32522" fmla="*/ 1604477 w 12191954"/>
              <a:gd name="connsiteY32522" fmla="*/ 2995083 h 4397375"/>
              <a:gd name="connsiteX32523" fmla="*/ 1606593 w 12191954"/>
              <a:gd name="connsiteY32523" fmla="*/ 3003021 h 4397375"/>
              <a:gd name="connsiteX32524" fmla="*/ 1607123 w 12191954"/>
              <a:gd name="connsiteY32524" fmla="*/ 3012017 h 4397375"/>
              <a:gd name="connsiteX32525" fmla="*/ 1608181 w 12191954"/>
              <a:gd name="connsiteY32525" fmla="*/ 3003550 h 4397375"/>
              <a:gd name="connsiteX32526" fmla="*/ 1610827 w 12191954"/>
              <a:gd name="connsiteY32526" fmla="*/ 2994554 h 4397375"/>
              <a:gd name="connsiteX32527" fmla="*/ 1612944 w 12191954"/>
              <a:gd name="connsiteY32527" fmla="*/ 2987146 h 4397375"/>
              <a:gd name="connsiteX32528" fmla="*/ 1616119 w 12191954"/>
              <a:gd name="connsiteY32528" fmla="*/ 2978679 h 4397375"/>
              <a:gd name="connsiteX32529" fmla="*/ 1622998 w 12191954"/>
              <a:gd name="connsiteY32529" fmla="*/ 2963863 h 4397375"/>
              <a:gd name="connsiteX32530" fmla="*/ 1630407 w 12191954"/>
              <a:gd name="connsiteY32530" fmla="*/ 2949046 h 4397375"/>
              <a:gd name="connsiteX32531" fmla="*/ 1637286 w 12191954"/>
              <a:gd name="connsiteY32531" fmla="*/ 2935288 h 4397375"/>
              <a:gd name="connsiteX32532" fmla="*/ 1640461 w 12191954"/>
              <a:gd name="connsiteY32532" fmla="*/ 2928938 h 4397375"/>
              <a:gd name="connsiteX32533" fmla="*/ 1642049 w 12191954"/>
              <a:gd name="connsiteY32533" fmla="*/ 2921529 h 4397375"/>
              <a:gd name="connsiteX32534" fmla="*/ 1643637 w 12191954"/>
              <a:gd name="connsiteY32534" fmla="*/ 2915179 h 4397375"/>
              <a:gd name="connsiteX32535" fmla="*/ 1644166 w 12191954"/>
              <a:gd name="connsiteY32535" fmla="*/ 2908829 h 4397375"/>
              <a:gd name="connsiteX32536" fmla="*/ 1644166 w 12191954"/>
              <a:gd name="connsiteY32536" fmla="*/ 2901950 h 4397375"/>
              <a:gd name="connsiteX32537" fmla="*/ 1643107 w 12191954"/>
              <a:gd name="connsiteY32537" fmla="*/ 2895600 h 4397375"/>
              <a:gd name="connsiteX32538" fmla="*/ 1645224 w 12191954"/>
              <a:gd name="connsiteY32538" fmla="*/ 2892425 h 4397375"/>
              <a:gd name="connsiteX32539" fmla="*/ 1646812 w 12191954"/>
              <a:gd name="connsiteY32539" fmla="*/ 2889779 h 4397375"/>
              <a:gd name="connsiteX32540" fmla="*/ 1648399 w 12191954"/>
              <a:gd name="connsiteY32540" fmla="*/ 2887133 h 4397375"/>
              <a:gd name="connsiteX32541" fmla="*/ 1651045 w 12191954"/>
              <a:gd name="connsiteY32541" fmla="*/ 2885017 h 4397375"/>
              <a:gd name="connsiteX32542" fmla="*/ 1653162 w 12191954"/>
              <a:gd name="connsiteY32542" fmla="*/ 2883958 h 4397375"/>
              <a:gd name="connsiteX32543" fmla="*/ 1655808 w 12191954"/>
              <a:gd name="connsiteY32543" fmla="*/ 2882371 h 4397375"/>
              <a:gd name="connsiteX32544" fmla="*/ 1657925 w 12191954"/>
              <a:gd name="connsiteY32544" fmla="*/ 2881842 h 4397375"/>
              <a:gd name="connsiteX32545" fmla="*/ 1660571 w 12191954"/>
              <a:gd name="connsiteY32545" fmla="*/ 2881313 h 4397375"/>
              <a:gd name="connsiteX32546" fmla="*/ 1662687 w 12191954"/>
              <a:gd name="connsiteY32546" fmla="*/ 2881313 h 4397375"/>
              <a:gd name="connsiteX32547" fmla="*/ 1665863 w 12191954"/>
              <a:gd name="connsiteY32547" fmla="*/ 2881842 h 4397375"/>
              <a:gd name="connsiteX32548" fmla="*/ 1671155 w 12191954"/>
              <a:gd name="connsiteY32548" fmla="*/ 2883958 h 4397375"/>
              <a:gd name="connsiteX32549" fmla="*/ 1675917 w 12191954"/>
              <a:gd name="connsiteY32549" fmla="*/ 2886604 h 4397375"/>
              <a:gd name="connsiteX32550" fmla="*/ 1680680 w 12191954"/>
              <a:gd name="connsiteY32550" fmla="*/ 2890838 h 4397375"/>
              <a:gd name="connsiteX32551" fmla="*/ 1685443 w 12191954"/>
              <a:gd name="connsiteY32551" fmla="*/ 2896129 h 4397375"/>
              <a:gd name="connsiteX32552" fmla="*/ 1688618 w 12191954"/>
              <a:gd name="connsiteY32552" fmla="*/ 2901950 h 4397375"/>
              <a:gd name="connsiteX32553" fmla="*/ 1691793 w 12191954"/>
              <a:gd name="connsiteY32553" fmla="*/ 2908829 h 4397375"/>
              <a:gd name="connsiteX32554" fmla="*/ 1694439 w 12191954"/>
              <a:gd name="connsiteY32554" fmla="*/ 2915708 h 4397375"/>
              <a:gd name="connsiteX32555" fmla="*/ 1695497 w 12191954"/>
              <a:gd name="connsiteY32555" fmla="*/ 2923646 h 4397375"/>
              <a:gd name="connsiteX32556" fmla="*/ 1695497 w 12191954"/>
              <a:gd name="connsiteY32556" fmla="*/ 2931054 h 4397375"/>
              <a:gd name="connsiteX32557" fmla="*/ 1694968 w 12191954"/>
              <a:gd name="connsiteY32557" fmla="*/ 2935288 h 4397375"/>
              <a:gd name="connsiteX32558" fmla="*/ 1693381 w 12191954"/>
              <a:gd name="connsiteY32558" fmla="*/ 2939521 h 4397375"/>
              <a:gd name="connsiteX32559" fmla="*/ 1692322 w 12191954"/>
              <a:gd name="connsiteY32559" fmla="*/ 2943754 h 4397375"/>
              <a:gd name="connsiteX32560" fmla="*/ 1690735 w 12191954"/>
              <a:gd name="connsiteY32560" fmla="*/ 2947458 h 4397375"/>
              <a:gd name="connsiteX32561" fmla="*/ 1697085 w 12191954"/>
              <a:gd name="connsiteY32561" fmla="*/ 2944813 h 4397375"/>
              <a:gd name="connsiteX32562" fmla="*/ 1702377 w 12191954"/>
              <a:gd name="connsiteY32562" fmla="*/ 2943754 h 4397375"/>
              <a:gd name="connsiteX32563" fmla="*/ 1707139 w 12191954"/>
              <a:gd name="connsiteY32563" fmla="*/ 2943754 h 4397375"/>
              <a:gd name="connsiteX32564" fmla="*/ 1711373 w 12191954"/>
              <a:gd name="connsiteY32564" fmla="*/ 2944813 h 4397375"/>
              <a:gd name="connsiteX32565" fmla="*/ 1715077 w 12191954"/>
              <a:gd name="connsiteY32565" fmla="*/ 2947988 h 4397375"/>
              <a:gd name="connsiteX32566" fmla="*/ 1718781 w 12191954"/>
              <a:gd name="connsiteY32566" fmla="*/ 2950633 h 4397375"/>
              <a:gd name="connsiteX32567" fmla="*/ 1721428 w 12191954"/>
              <a:gd name="connsiteY32567" fmla="*/ 2954867 h 4397375"/>
              <a:gd name="connsiteX32568" fmla="*/ 1724073 w 12191954"/>
              <a:gd name="connsiteY32568" fmla="*/ 2959629 h 4397375"/>
              <a:gd name="connsiteX32569" fmla="*/ 1728836 w 12191954"/>
              <a:gd name="connsiteY32569" fmla="*/ 2970213 h 4397375"/>
              <a:gd name="connsiteX32570" fmla="*/ 1733599 w 12191954"/>
              <a:gd name="connsiteY32570" fmla="*/ 2981854 h 4397375"/>
              <a:gd name="connsiteX32571" fmla="*/ 1735716 w 12191954"/>
              <a:gd name="connsiteY32571" fmla="*/ 2987146 h 4397375"/>
              <a:gd name="connsiteX32572" fmla="*/ 1738362 w 12191954"/>
              <a:gd name="connsiteY32572" fmla="*/ 2991908 h 4397375"/>
              <a:gd name="connsiteX32573" fmla="*/ 1741008 w 12191954"/>
              <a:gd name="connsiteY32573" fmla="*/ 2995613 h 4397375"/>
              <a:gd name="connsiteX32574" fmla="*/ 1744712 w 12191954"/>
              <a:gd name="connsiteY32574" fmla="*/ 2999317 h 4397375"/>
              <a:gd name="connsiteX32575" fmla="*/ 1746299 w 12191954"/>
              <a:gd name="connsiteY32575" fmla="*/ 2995083 h 4397375"/>
              <a:gd name="connsiteX32576" fmla="*/ 1748416 w 12191954"/>
              <a:gd name="connsiteY32576" fmla="*/ 2990850 h 4397375"/>
              <a:gd name="connsiteX32577" fmla="*/ 1751062 w 12191954"/>
              <a:gd name="connsiteY32577" fmla="*/ 2980796 h 4397375"/>
              <a:gd name="connsiteX32578" fmla="*/ 1753178 w 12191954"/>
              <a:gd name="connsiteY32578" fmla="*/ 2969154 h 4397375"/>
              <a:gd name="connsiteX32579" fmla="*/ 1754766 w 12191954"/>
              <a:gd name="connsiteY32579" fmla="*/ 2955925 h 4397375"/>
              <a:gd name="connsiteX32580" fmla="*/ 1757412 w 12191954"/>
              <a:gd name="connsiteY32580" fmla="*/ 2930525 h 4397375"/>
              <a:gd name="connsiteX32581" fmla="*/ 1759529 w 12191954"/>
              <a:gd name="connsiteY32581" fmla="*/ 2918883 h 4397375"/>
              <a:gd name="connsiteX32582" fmla="*/ 1760587 w 12191954"/>
              <a:gd name="connsiteY32582" fmla="*/ 2913592 h 4397375"/>
              <a:gd name="connsiteX32583" fmla="*/ 1762175 w 12191954"/>
              <a:gd name="connsiteY32583" fmla="*/ 2908829 h 4397375"/>
              <a:gd name="connsiteX32584" fmla="*/ 1763762 w 12191954"/>
              <a:gd name="connsiteY32584" fmla="*/ 2910417 h 4397375"/>
              <a:gd name="connsiteX32585" fmla="*/ 1765350 w 12191954"/>
              <a:gd name="connsiteY32585" fmla="*/ 2913063 h 4397375"/>
              <a:gd name="connsiteX32586" fmla="*/ 1767996 w 12191954"/>
              <a:gd name="connsiteY32586" fmla="*/ 2918883 h 4397375"/>
              <a:gd name="connsiteX32587" fmla="*/ 1770642 w 12191954"/>
              <a:gd name="connsiteY32587" fmla="*/ 2926292 h 4397375"/>
              <a:gd name="connsiteX32588" fmla="*/ 1772230 w 12191954"/>
              <a:gd name="connsiteY32588" fmla="*/ 2934758 h 4397375"/>
              <a:gd name="connsiteX32589" fmla="*/ 1773288 w 12191954"/>
              <a:gd name="connsiteY32589" fmla="*/ 2938463 h 4397375"/>
              <a:gd name="connsiteX32590" fmla="*/ 1773288 w 12191954"/>
              <a:gd name="connsiteY32590" fmla="*/ 2941638 h 4397375"/>
              <a:gd name="connsiteX32591" fmla="*/ 1773288 w 12191954"/>
              <a:gd name="connsiteY32591" fmla="*/ 2944813 h 4397375"/>
              <a:gd name="connsiteX32592" fmla="*/ 1771701 w 12191954"/>
              <a:gd name="connsiteY32592" fmla="*/ 2947458 h 4397375"/>
              <a:gd name="connsiteX32593" fmla="*/ 1770642 w 12191954"/>
              <a:gd name="connsiteY32593" fmla="*/ 2948517 h 4397375"/>
              <a:gd name="connsiteX32594" fmla="*/ 1769054 w 12191954"/>
              <a:gd name="connsiteY32594" fmla="*/ 2949575 h 4397375"/>
              <a:gd name="connsiteX32595" fmla="*/ 1765879 w 12191954"/>
              <a:gd name="connsiteY32595" fmla="*/ 2949046 h 4397375"/>
              <a:gd name="connsiteX32596" fmla="*/ 1762175 w 12191954"/>
              <a:gd name="connsiteY32596" fmla="*/ 2947988 h 4397375"/>
              <a:gd name="connsiteX32597" fmla="*/ 1764821 w 12191954"/>
              <a:gd name="connsiteY32597" fmla="*/ 2953808 h 4397375"/>
              <a:gd name="connsiteX32598" fmla="*/ 1767996 w 12191954"/>
              <a:gd name="connsiteY32598" fmla="*/ 2958571 h 4397375"/>
              <a:gd name="connsiteX32599" fmla="*/ 1771171 w 12191954"/>
              <a:gd name="connsiteY32599" fmla="*/ 2962275 h 4397375"/>
              <a:gd name="connsiteX32600" fmla="*/ 1775405 w 12191954"/>
              <a:gd name="connsiteY32600" fmla="*/ 2964921 h 4397375"/>
              <a:gd name="connsiteX32601" fmla="*/ 1779638 w 12191954"/>
              <a:gd name="connsiteY32601" fmla="*/ 2967567 h 4397375"/>
              <a:gd name="connsiteX32602" fmla="*/ 1783872 w 12191954"/>
              <a:gd name="connsiteY32602" fmla="*/ 2969154 h 4397375"/>
              <a:gd name="connsiteX32603" fmla="*/ 1788105 w 12191954"/>
              <a:gd name="connsiteY32603" fmla="*/ 2970742 h 4397375"/>
              <a:gd name="connsiteX32604" fmla="*/ 1791810 w 12191954"/>
              <a:gd name="connsiteY32604" fmla="*/ 2973388 h 4397375"/>
              <a:gd name="connsiteX32605" fmla="*/ 1793927 w 12191954"/>
              <a:gd name="connsiteY32605" fmla="*/ 2969154 h 4397375"/>
              <a:gd name="connsiteX32606" fmla="*/ 1796043 w 12191954"/>
              <a:gd name="connsiteY32606" fmla="*/ 2964921 h 4397375"/>
              <a:gd name="connsiteX32607" fmla="*/ 1798689 w 12191954"/>
              <a:gd name="connsiteY32607" fmla="*/ 2961217 h 4397375"/>
              <a:gd name="connsiteX32608" fmla="*/ 1801335 w 12191954"/>
              <a:gd name="connsiteY32608" fmla="*/ 2958042 h 4397375"/>
              <a:gd name="connsiteX32609" fmla="*/ 1805039 w 12191954"/>
              <a:gd name="connsiteY32609" fmla="*/ 2955396 h 4397375"/>
              <a:gd name="connsiteX32610" fmla="*/ 1808744 w 12191954"/>
              <a:gd name="connsiteY32610" fmla="*/ 2952750 h 4397375"/>
              <a:gd name="connsiteX32611" fmla="*/ 1812448 w 12191954"/>
              <a:gd name="connsiteY32611" fmla="*/ 2950633 h 4397375"/>
              <a:gd name="connsiteX32612" fmla="*/ 1816152 w 12191954"/>
              <a:gd name="connsiteY32612" fmla="*/ 2949046 h 4397375"/>
              <a:gd name="connsiteX32613" fmla="*/ 1825678 w 12191954"/>
              <a:gd name="connsiteY32613" fmla="*/ 2945871 h 4397375"/>
              <a:gd name="connsiteX32614" fmla="*/ 1835203 w 12191954"/>
              <a:gd name="connsiteY32614" fmla="*/ 2944813 h 4397375"/>
              <a:gd name="connsiteX32615" fmla="*/ 1845787 w 12191954"/>
              <a:gd name="connsiteY32615" fmla="*/ 2943754 h 4397375"/>
              <a:gd name="connsiteX32616" fmla="*/ 1856900 w 12191954"/>
              <a:gd name="connsiteY32616" fmla="*/ 2943225 h 4397375"/>
              <a:gd name="connsiteX32617" fmla="*/ 1879126 w 12191954"/>
              <a:gd name="connsiteY32617" fmla="*/ 2943225 h 4397375"/>
              <a:gd name="connsiteX32618" fmla="*/ 1900823 w 12191954"/>
              <a:gd name="connsiteY32618" fmla="*/ 2943225 h 4397375"/>
              <a:gd name="connsiteX32619" fmla="*/ 1910877 w 12191954"/>
              <a:gd name="connsiteY32619" fmla="*/ 2942696 h 4397375"/>
              <a:gd name="connsiteX32620" fmla="*/ 1920403 w 12191954"/>
              <a:gd name="connsiteY32620" fmla="*/ 2940579 h 4397375"/>
              <a:gd name="connsiteX32621" fmla="*/ 1928340 w 12191954"/>
              <a:gd name="connsiteY32621" fmla="*/ 2938463 h 4397375"/>
              <a:gd name="connsiteX32622" fmla="*/ 1932044 w 12191954"/>
              <a:gd name="connsiteY32622" fmla="*/ 2936875 h 4397375"/>
              <a:gd name="connsiteX32623" fmla="*/ 1935749 w 12191954"/>
              <a:gd name="connsiteY32623" fmla="*/ 2935288 h 4397375"/>
              <a:gd name="connsiteX32624" fmla="*/ 1932574 w 12191954"/>
              <a:gd name="connsiteY32624" fmla="*/ 2947988 h 4397375"/>
              <a:gd name="connsiteX32625" fmla="*/ 1930986 w 12191954"/>
              <a:gd name="connsiteY32625" fmla="*/ 2953808 h 4397375"/>
              <a:gd name="connsiteX32626" fmla="*/ 1928340 w 12191954"/>
              <a:gd name="connsiteY32626" fmla="*/ 2958571 h 4397375"/>
              <a:gd name="connsiteX32627" fmla="*/ 1926223 w 12191954"/>
              <a:gd name="connsiteY32627" fmla="*/ 2963333 h 4397375"/>
              <a:gd name="connsiteX32628" fmla="*/ 1923577 w 12191954"/>
              <a:gd name="connsiteY32628" fmla="*/ 2967567 h 4397375"/>
              <a:gd name="connsiteX32629" fmla="*/ 1920932 w 12191954"/>
              <a:gd name="connsiteY32629" fmla="*/ 2970742 h 4397375"/>
              <a:gd name="connsiteX32630" fmla="*/ 1917757 w 12191954"/>
              <a:gd name="connsiteY32630" fmla="*/ 2973917 h 4397375"/>
              <a:gd name="connsiteX32631" fmla="*/ 1918815 w 12191954"/>
              <a:gd name="connsiteY32631" fmla="*/ 2978679 h 4397375"/>
              <a:gd name="connsiteX32632" fmla="*/ 1920403 w 12191954"/>
              <a:gd name="connsiteY32632" fmla="*/ 2982913 h 4397375"/>
              <a:gd name="connsiteX32633" fmla="*/ 1921990 w 12191954"/>
              <a:gd name="connsiteY32633" fmla="*/ 2986088 h 4397375"/>
              <a:gd name="connsiteX32634" fmla="*/ 1923577 w 12191954"/>
              <a:gd name="connsiteY32634" fmla="*/ 2989263 h 4397375"/>
              <a:gd name="connsiteX32635" fmla="*/ 1926223 w 12191954"/>
              <a:gd name="connsiteY32635" fmla="*/ 2991908 h 4397375"/>
              <a:gd name="connsiteX32636" fmla="*/ 1928340 w 12191954"/>
              <a:gd name="connsiteY32636" fmla="*/ 2994025 h 4397375"/>
              <a:gd name="connsiteX32637" fmla="*/ 1930986 w 12191954"/>
              <a:gd name="connsiteY32637" fmla="*/ 2995613 h 4397375"/>
              <a:gd name="connsiteX32638" fmla="*/ 1933632 w 12191954"/>
              <a:gd name="connsiteY32638" fmla="*/ 2997729 h 4397375"/>
              <a:gd name="connsiteX32639" fmla="*/ 1938924 w 12191954"/>
              <a:gd name="connsiteY32639" fmla="*/ 2999317 h 4397375"/>
              <a:gd name="connsiteX32640" fmla="*/ 1945805 w 12191954"/>
              <a:gd name="connsiteY32640" fmla="*/ 2999846 h 4397375"/>
              <a:gd name="connsiteX32641" fmla="*/ 1952155 w 12191954"/>
              <a:gd name="connsiteY32641" fmla="*/ 3000375 h 4397375"/>
              <a:gd name="connsiteX32642" fmla="*/ 1959034 w 12191954"/>
              <a:gd name="connsiteY32642" fmla="*/ 2999846 h 4397375"/>
              <a:gd name="connsiteX32643" fmla="*/ 1954800 w 12191954"/>
              <a:gd name="connsiteY32643" fmla="*/ 2992438 h 4397375"/>
              <a:gd name="connsiteX32644" fmla="*/ 1951626 w 12191954"/>
              <a:gd name="connsiteY32644" fmla="*/ 2985558 h 4397375"/>
              <a:gd name="connsiteX32645" fmla="*/ 1950566 w 12191954"/>
              <a:gd name="connsiteY32645" fmla="*/ 2980796 h 4397375"/>
              <a:gd name="connsiteX32646" fmla="*/ 1950566 w 12191954"/>
              <a:gd name="connsiteY32646" fmla="*/ 2979208 h 4397375"/>
              <a:gd name="connsiteX32647" fmla="*/ 1951095 w 12191954"/>
              <a:gd name="connsiteY32647" fmla="*/ 2977621 h 4397375"/>
              <a:gd name="connsiteX32648" fmla="*/ 1951626 w 12191954"/>
              <a:gd name="connsiteY32648" fmla="*/ 2976033 h 4397375"/>
              <a:gd name="connsiteX32649" fmla="*/ 1953213 w 12191954"/>
              <a:gd name="connsiteY32649" fmla="*/ 2974975 h 4397375"/>
              <a:gd name="connsiteX32650" fmla="*/ 1955329 w 12191954"/>
              <a:gd name="connsiteY32650" fmla="*/ 2973917 h 4397375"/>
              <a:gd name="connsiteX32651" fmla="*/ 1957446 w 12191954"/>
              <a:gd name="connsiteY32651" fmla="*/ 2973917 h 4397375"/>
              <a:gd name="connsiteX32652" fmla="*/ 1963267 w 12191954"/>
              <a:gd name="connsiteY32652" fmla="*/ 2973388 h 4397375"/>
              <a:gd name="connsiteX32653" fmla="*/ 1971206 w 12191954"/>
              <a:gd name="connsiteY32653" fmla="*/ 2973917 h 4397375"/>
              <a:gd name="connsiteX32654" fmla="*/ 1968559 w 12191954"/>
              <a:gd name="connsiteY32654" fmla="*/ 2968096 h 4397375"/>
              <a:gd name="connsiteX32655" fmla="*/ 1966442 w 12191954"/>
              <a:gd name="connsiteY32655" fmla="*/ 2962804 h 4397375"/>
              <a:gd name="connsiteX32656" fmla="*/ 1963267 w 12191954"/>
              <a:gd name="connsiteY32656" fmla="*/ 2957513 h 4397375"/>
              <a:gd name="connsiteX32657" fmla="*/ 1960621 w 12191954"/>
              <a:gd name="connsiteY32657" fmla="*/ 2953279 h 4397375"/>
              <a:gd name="connsiteX32658" fmla="*/ 1953742 w 12191954"/>
              <a:gd name="connsiteY32658" fmla="*/ 2944283 h 4397375"/>
              <a:gd name="connsiteX32659" fmla="*/ 1947391 w 12191954"/>
              <a:gd name="connsiteY32659" fmla="*/ 2935288 h 4397375"/>
              <a:gd name="connsiteX32660" fmla="*/ 1948449 w 12191954"/>
              <a:gd name="connsiteY32660" fmla="*/ 2928408 h 4397375"/>
              <a:gd name="connsiteX32661" fmla="*/ 1950042 w 12191954"/>
              <a:gd name="connsiteY32661" fmla="*/ 2923646 h 4397375"/>
              <a:gd name="connsiteX32662" fmla="*/ 1951095 w 12191954"/>
              <a:gd name="connsiteY32662" fmla="*/ 2920471 h 4397375"/>
              <a:gd name="connsiteX32663" fmla="*/ 1952155 w 12191954"/>
              <a:gd name="connsiteY32663" fmla="*/ 2919413 h 4397375"/>
              <a:gd name="connsiteX32664" fmla="*/ 1952683 w 12191954"/>
              <a:gd name="connsiteY32664" fmla="*/ 2919413 h 4397375"/>
              <a:gd name="connsiteX32665" fmla="*/ 1953742 w 12191954"/>
              <a:gd name="connsiteY32665" fmla="*/ 2921000 h 4397375"/>
              <a:gd name="connsiteX32666" fmla="*/ 1956388 w 12191954"/>
              <a:gd name="connsiteY32666" fmla="*/ 2925763 h 4397375"/>
              <a:gd name="connsiteX32667" fmla="*/ 1961150 w 12191954"/>
              <a:gd name="connsiteY32667" fmla="*/ 2940579 h 4397375"/>
              <a:gd name="connsiteX32668" fmla="*/ 1962738 w 12191954"/>
              <a:gd name="connsiteY32668" fmla="*/ 2945871 h 4397375"/>
              <a:gd name="connsiteX32669" fmla="*/ 1963797 w 12191954"/>
              <a:gd name="connsiteY32669" fmla="*/ 2947988 h 4397375"/>
              <a:gd name="connsiteX32670" fmla="*/ 1965384 w 12191954"/>
              <a:gd name="connsiteY32670" fmla="*/ 2948517 h 4397375"/>
              <a:gd name="connsiteX32671" fmla="*/ 1966442 w 12191954"/>
              <a:gd name="connsiteY32671" fmla="*/ 2939521 h 4397375"/>
              <a:gd name="connsiteX32672" fmla="*/ 1966972 w 12191954"/>
              <a:gd name="connsiteY32672" fmla="*/ 2929996 h 4397375"/>
              <a:gd name="connsiteX32673" fmla="*/ 1966442 w 12191954"/>
              <a:gd name="connsiteY32673" fmla="*/ 2921000 h 4397375"/>
              <a:gd name="connsiteX32674" fmla="*/ 1964855 w 12191954"/>
              <a:gd name="connsiteY32674" fmla="*/ 2912004 h 4397375"/>
              <a:gd name="connsiteX32675" fmla="*/ 1962208 w 12191954"/>
              <a:gd name="connsiteY32675" fmla="*/ 2903538 h 4397375"/>
              <a:gd name="connsiteX32676" fmla="*/ 1959034 w 12191954"/>
              <a:gd name="connsiteY32676" fmla="*/ 2895071 h 4397375"/>
              <a:gd name="connsiteX32677" fmla="*/ 1955329 w 12191954"/>
              <a:gd name="connsiteY32677" fmla="*/ 2887133 h 4397375"/>
              <a:gd name="connsiteX32678" fmla="*/ 1951095 w 12191954"/>
              <a:gd name="connsiteY32678" fmla="*/ 2879725 h 4397375"/>
              <a:gd name="connsiteX32679" fmla="*/ 1945805 w 12191954"/>
              <a:gd name="connsiteY32679" fmla="*/ 2872846 h 4397375"/>
              <a:gd name="connsiteX32680" fmla="*/ 1940512 w 12191954"/>
              <a:gd name="connsiteY32680" fmla="*/ 2867025 h 4397375"/>
              <a:gd name="connsiteX32681" fmla="*/ 1934161 w 12191954"/>
              <a:gd name="connsiteY32681" fmla="*/ 2862263 h 4397375"/>
              <a:gd name="connsiteX32682" fmla="*/ 1927811 w 12191954"/>
              <a:gd name="connsiteY32682" fmla="*/ 2859088 h 4397375"/>
              <a:gd name="connsiteX32683" fmla="*/ 1921461 w 12191954"/>
              <a:gd name="connsiteY32683" fmla="*/ 2856442 h 4397375"/>
              <a:gd name="connsiteX32684" fmla="*/ 1917757 w 12191954"/>
              <a:gd name="connsiteY32684" fmla="*/ 2855913 h 4397375"/>
              <a:gd name="connsiteX32685" fmla="*/ 1914052 w 12191954"/>
              <a:gd name="connsiteY32685" fmla="*/ 2855383 h 4397375"/>
              <a:gd name="connsiteX32686" fmla="*/ 1910877 w 12191954"/>
              <a:gd name="connsiteY32686" fmla="*/ 2855383 h 4397375"/>
              <a:gd name="connsiteX32687" fmla="*/ 1907173 w 12191954"/>
              <a:gd name="connsiteY32687" fmla="*/ 2855383 h 4397375"/>
              <a:gd name="connsiteX32688" fmla="*/ 1903469 w 12191954"/>
              <a:gd name="connsiteY32688" fmla="*/ 2856442 h 4397375"/>
              <a:gd name="connsiteX32689" fmla="*/ 1899764 w 12191954"/>
              <a:gd name="connsiteY32689" fmla="*/ 2857500 h 4397375"/>
              <a:gd name="connsiteX32690" fmla="*/ 1905585 w 12191954"/>
              <a:gd name="connsiteY32690" fmla="*/ 2865438 h 4397375"/>
              <a:gd name="connsiteX32691" fmla="*/ 1908231 w 12191954"/>
              <a:gd name="connsiteY32691" fmla="*/ 2871258 h 4397375"/>
              <a:gd name="connsiteX32692" fmla="*/ 1909819 w 12191954"/>
              <a:gd name="connsiteY32692" fmla="*/ 2875492 h 4397375"/>
              <a:gd name="connsiteX32693" fmla="*/ 1909819 w 12191954"/>
              <a:gd name="connsiteY32693" fmla="*/ 2877079 h 4397375"/>
              <a:gd name="connsiteX32694" fmla="*/ 1909290 w 12191954"/>
              <a:gd name="connsiteY32694" fmla="*/ 2878138 h 4397375"/>
              <a:gd name="connsiteX32695" fmla="*/ 1908760 w 12191954"/>
              <a:gd name="connsiteY32695" fmla="*/ 2879725 h 4397375"/>
              <a:gd name="connsiteX32696" fmla="*/ 1908231 w 12191954"/>
              <a:gd name="connsiteY32696" fmla="*/ 2880783 h 4397375"/>
              <a:gd name="connsiteX32697" fmla="*/ 1905585 w 12191954"/>
              <a:gd name="connsiteY32697" fmla="*/ 2881313 h 4397375"/>
              <a:gd name="connsiteX32698" fmla="*/ 1901881 w 12191954"/>
              <a:gd name="connsiteY32698" fmla="*/ 2881842 h 4397375"/>
              <a:gd name="connsiteX32699" fmla="*/ 1897118 w 12191954"/>
              <a:gd name="connsiteY32699" fmla="*/ 2881842 h 4397375"/>
              <a:gd name="connsiteX32700" fmla="*/ 1887593 w 12191954"/>
              <a:gd name="connsiteY32700" fmla="*/ 2881842 h 4397375"/>
              <a:gd name="connsiteX32701" fmla="*/ 1882301 w 12191954"/>
              <a:gd name="connsiteY32701" fmla="*/ 2881842 h 4397375"/>
              <a:gd name="connsiteX32702" fmla="*/ 1877538 w 12191954"/>
              <a:gd name="connsiteY32702" fmla="*/ 2882371 h 4397375"/>
              <a:gd name="connsiteX32703" fmla="*/ 1872775 w 12191954"/>
              <a:gd name="connsiteY32703" fmla="*/ 2884488 h 4397375"/>
              <a:gd name="connsiteX32704" fmla="*/ 1870130 w 12191954"/>
              <a:gd name="connsiteY32704" fmla="*/ 2885546 h 4397375"/>
              <a:gd name="connsiteX32705" fmla="*/ 1868542 w 12191954"/>
              <a:gd name="connsiteY32705" fmla="*/ 2886604 h 4397375"/>
              <a:gd name="connsiteX32706" fmla="*/ 1867483 w 12191954"/>
              <a:gd name="connsiteY32706" fmla="*/ 2888721 h 4397375"/>
              <a:gd name="connsiteX32707" fmla="*/ 1865367 w 12191954"/>
              <a:gd name="connsiteY32707" fmla="*/ 2890838 h 4397375"/>
              <a:gd name="connsiteX32708" fmla="*/ 1864838 w 12191954"/>
              <a:gd name="connsiteY32708" fmla="*/ 2893483 h 4397375"/>
              <a:gd name="connsiteX32709" fmla="*/ 1863779 w 12191954"/>
              <a:gd name="connsiteY32709" fmla="*/ 2896129 h 4397375"/>
              <a:gd name="connsiteX32710" fmla="*/ 1862192 w 12191954"/>
              <a:gd name="connsiteY32710" fmla="*/ 2895071 h 4397375"/>
              <a:gd name="connsiteX32711" fmla="*/ 1860604 w 12191954"/>
              <a:gd name="connsiteY32711" fmla="*/ 2893483 h 4397375"/>
              <a:gd name="connsiteX32712" fmla="*/ 1860075 w 12191954"/>
              <a:gd name="connsiteY32712" fmla="*/ 2891367 h 4397375"/>
              <a:gd name="connsiteX32713" fmla="*/ 1859546 w 12191954"/>
              <a:gd name="connsiteY32713" fmla="*/ 2889250 h 4397375"/>
              <a:gd name="connsiteX32714" fmla="*/ 1860075 w 12191954"/>
              <a:gd name="connsiteY32714" fmla="*/ 2882900 h 4397375"/>
              <a:gd name="connsiteX32715" fmla="*/ 1861662 w 12191954"/>
              <a:gd name="connsiteY32715" fmla="*/ 2876550 h 4397375"/>
              <a:gd name="connsiteX32716" fmla="*/ 1861662 w 12191954"/>
              <a:gd name="connsiteY32716" fmla="*/ 2870200 h 4397375"/>
              <a:gd name="connsiteX32717" fmla="*/ 1861662 w 12191954"/>
              <a:gd name="connsiteY32717" fmla="*/ 2867025 h 4397375"/>
              <a:gd name="connsiteX32718" fmla="*/ 1860604 w 12191954"/>
              <a:gd name="connsiteY32718" fmla="*/ 2864379 h 4397375"/>
              <a:gd name="connsiteX32719" fmla="*/ 1859546 w 12191954"/>
              <a:gd name="connsiteY32719" fmla="*/ 2861733 h 4397375"/>
              <a:gd name="connsiteX32720" fmla="*/ 1857958 w 12191954"/>
              <a:gd name="connsiteY32720" fmla="*/ 2860146 h 4397375"/>
              <a:gd name="connsiteX32721" fmla="*/ 1855312 w 12191954"/>
              <a:gd name="connsiteY32721" fmla="*/ 2858029 h 4397375"/>
              <a:gd name="connsiteX32722" fmla="*/ 1852137 w 12191954"/>
              <a:gd name="connsiteY32722" fmla="*/ 2856971 h 4397375"/>
              <a:gd name="connsiteX32723" fmla="*/ 1852666 w 12191954"/>
              <a:gd name="connsiteY32723" fmla="*/ 2852208 h 4397375"/>
              <a:gd name="connsiteX32724" fmla="*/ 1853196 w 12191954"/>
              <a:gd name="connsiteY32724" fmla="*/ 2848504 h 4397375"/>
              <a:gd name="connsiteX32725" fmla="*/ 1854783 w 12191954"/>
              <a:gd name="connsiteY32725" fmla="*/ 2846388 h 4397375"/>
              <a:gd name="connsiteX32726" fmla="*/ 1856900 w 12191954"/>
              <a:gd name="connsiteY32726" fmla="*/ 2843742 h 4397375"/>
              <a:gd name="connsiteX32727" fmla="*/ 1858487 w 12191954"/>
              <a:gd name="connsiteY32727" fmla="*/ 2843213 h 4397375"/>
              <a:gd name="connsiteX32728" fmla="*/ 1860604 w 12191954"/>
              <a:gd name="connsiteY32728" fmla="*/ 2842683 h 4397375"/>
              <a:gd name="connsiteX32729" fmla="*/ 1863779 w 12191954"/>
              <a:gd name="connsiteY32729" fmla="*/ 2842683 h 4397375"/>
              <a:gd name="connsiteX32730" fmla="*/ 1866425 w 12191954"/>
              <a:gd name="connsiteY32730" fmla="*/ 2842683 h 4397375"/>
              <a:gd name="connsiteX32731" fmla="*/ 1878067 w 12191954"/>
              <a:gd name="connsiteY32731" fmla="*/ 2845858 h 4397375"/>
              <a:gd name="connsiteX32732" fmla="*/ 1881243 w 12191954"/>
              <a:gd name="connsiteY32732" fmla="*/ 2845858 h 4397375"/>
              <a:gd name="connsiteX32733" fmla="*/ 1883359 w 12191954"/>
              <a:gd name="connsiteY32733" fmla="*/ 2845858 h 4397375"/>
              <a:gd name="connsiteX32734" fmla="*/ 1886005 w 12191954"/>
              <a:gd name="connsiteY32734" fmla="*/ 2845858 h 4397375"/>
              <a:gd name="connsiteX32735" fmla="*/ 1888122 w 12191954"/>
              <a:gd name="connsiteY32735" fmla="*/ 2844800 h 4397375"/>
              <a:gd name="connsiteX32736" fmla="*/ 1874892 w 12191954"/>
              <a:gd name="connsiteY32736" fmla="*/ 2833688 h 4397375"/>
              <a:gd name="connsiteX32737" fmla="*/ 1862192 w 12191954"/>
              <a:gd name="connsiteY32737" fmla="*/ 2825221 h 4397375"/>
              <a:gd name="connsiteX32738" fmla="*/ 1848962 w 12191954"/>
              <a:gd name="connsiteY32738" fmla="*/ 2817813 h 4397375"/>
              <a:gd name="connsiteX32739" fmla="*/ 1836791 w 12191954"/>
              <a:gd name="connsiteY32739" fmla="*/ 2811463 h 4397375"/>
              <a:gd name="connsiteX32740" fmla="*/ 1824090 w 12191954"/>
              <a:gd name="connsiteY32740" fmla="*/ 2806171 h 4397375"/>
              <a:gd name="connsiteX32741" fmla="*/ 1810861 w 12191954"/>
              <a:gd name="connsiteY32741" fmla="*/ 2802467 h 4397375"/>
              <a:gd name="connsiteX32742" fmla="*/ 1798689 w 12191954"/>
              <a:gd name="connsiteY32742" fmla="*/ 2798763 h 4397375"/>
              <a:gd name="connsiteX32743" fmla="*/ 1786518 w 12191954"/>
              <a:gd name="connsiteY32743" fmla="*/ 2796646 h 4397375"/>
              <a:gd name="connsiteX32744" fmla="*/ 1774346 w 12191954"/>
              <a:gd name="connsiteY32744" fmla="*/ 2795588 h 4397375"/>
              <a:gd name="connsiteX32745" fmla="*/ 1761645 w 12191954"/>
              <a:gd name="connsiteY32745" fmla="*/ 2794000 h 4397375"/>
              <a:gd name="connsiteX32746" fmla="*/ 1750004 w 12191954"/>
              <a:gd name="connsiteY32746" fmla="*/ 2793471 h 4397375"/>
              <a:gd name="connsiteX32747" fmla="*/ 1738362 w 12191954"/>
              <a:gd name="connsiteY32747" fmla="*/ 2792942 h 4397375"/>
              <a:gd name="connsiteX32748" fmla="*/ 1714548 w 12191954"/>
              <a:gd name="connsiteY32748" fmla="*/ 2792942 h 4397375"/>
              <a:gd name="connsiteX32749" fmla="*/ 1690735 w 12191954"/>
              <a:gd name="connsiteY32749" fmla="*/ 2792942 h 4397375"/>
              <a:gd name="connsiteX32750" fmla="*/ 1691264 w 12191954"/>
              <a:gd name="connsiteY32750" fmla="*/ 2753783 h 4397375"/>
              <a:gd name="connsiteX32751" fmla="*/ 1680151 w 12191954"/>
              <a:gd name="connsiteY32751" fmla="*/ 2759604 h 4397375"/>
              <a:gd name="connsiteX32752" fmla="*/ 1674859 w 12191954"/>
              <a:gd name="connsiteY32752" fmla="*/ 2763308 h 4397375"/>
              <a:gd name="connsiteX32753" fmla="*/ 1669567 w 12191954"/>
              <a:gd name="connsiteY32753" fmla="*/ 2767542 h 4397375"/>
              <a:gd name="connsiteX32754" fmla="*/ 1663746 w 12191954"/>
              <a:gd name="connsiteY32754" fmla="*/ 2773363 h 4397375"/>
              <a:gd name="connsiteX32755" fmla="*/ 1661100 w 12191954"/>
              <a:gd name="connsiteY32755" fmla="*/ 2777067 h 4397375"/>
              <a:gd name="connsiteX32756" fmla="*/ 1658454 w 12191954"/>
              <a:gd name="connsiteY32756" fmla="*/ 2781300 h 4397375"/>
              <a:gd name="connsiteX32757" fmla="*/ 1656337 w 12191954"/>
              <a:gd name="connsiteY32757" fmla="*/ 2786063 h 4397375"/>
              <a:gd name="connsiteX32758" fmla="*/ 1653691 w 12191954"/>
              <a:gd name="connsiteY32758" fmla="*/ 2791883 h 4397375"/>
              <a:gd name="connsiteX32759" fmla="*/ 1651575 w 12191954"/>
              <a:gd name="connsiteY32759" fmla="*/ 2798233 h 4397375"/>
              <a:gd name="connsiteX32760" fmla="*/ 1648929 w 12191954"/>
              <a:gd name="connsiteY32760" fmla="*/ 2805642 h 4397375"/>
              <a:gd name="connsiteX32761" fmla="*/ 1648399 w 12191954"/>
              <a:gd name="connsiteY32761" fmla="*/ 2814108 h 4397375"/>
              <a:gd name="connsiteX32762" fmla="*/ 1648929 w 12191954"/>
              <a:gd name="connsiteY32762" fmla="*/ 2820988 h 4397375"/>
              <a:gd name="connsiteX32763" fmla="*/ 1650516 w 12191954"/>
              <a:gd name="connsiteY32763" fmla="*/ 2823104 h 4397375"/>
              <a:gd name="connsiteX32764" fmla="*/ 1651045 w 12191954"/>
              <a:gd name="connsiteY32764" fmla="*/ 2825750 h 4397375"/>
              <a:gd name="connsiteX32765" fmla="*/ 1652104 w 12191954"/>
              <a:gd name="connsiteY32765" fmla="*/ 2826808 h 4397375"/>
              <a:gd name="connsiteX32766" fmla="*/ 1653162 w 12191954"/>
              <a:gd name="connsiteY32766" fmla="*/ 2827867 h 4397375"/>
              <a:gd name="connsiteX32767" fmla="*/ 1656337 w 12191954"/>
              <a:gd name="connsiteY32767" fmla="*/ 2829983 h 4397375"/>
              <a:gd name="connsiteX32768" fmla="*/ 1660042 w 12191954"/>
              <a:gd name="connsiteY32768" fmla="*/ 2830513 h 4397375"/>
              <a:gd name="connsiteX32769" fmla="*/ 1666921 w 12191954"/>
              <a:gd name="connsiteY32769" fmla="*/ 2831571 h 4397375"/>
              <a:gd name="connsiteX32770" fmla="*/ 1663216 w 12191954"/>
              <a:gd name="connsiteY32770" fmla="*/ 2837921 h 4397375"/>
              <a:gd name="connsiteX32771" fmla="*/ 1658983 w 12191954"/>
              <a:gd name="connsiteY32771" fmla="*/ 2843742 h 4397375"/>
              <a:gd name="connsiteX32772" fmla="*/ 1654750 w 12191954"/>
              <a:gd name="connsiteY32772" fmla="*/ 2849563 h 4397375"/>
              <a:gd name="connsiteX32773" fmla="*/ 1652104 w 12191954"/>
              <a:gd name="connsiteY32773" fmla="*/ 2851150 h 4397375"/>
              <a:gd name="connsiteX32774" fmla="*/ 1649987 w 12191954"/>
              <a:gd name="connsiteY32774" fmla="*/ 2852738 h 4397375"/>
              <a:gd name="connsiteX32775" fmla="*/ 1646812 w 12191954"/>
              <a:gd name="connsiteY32775" fmla="*/ 2853267 h 4397375"/>
              <a:gd name="connsiteX32776" fmla="*/ 1644166 w 12191954"/>
              <a:gd name="connsiteY32776" fmla="*/ 2854325 h 4397375"/>
              <a:gd name="connsiteX32777" fmla="*/ 1642049 w 12191954"/>
              <a:gd name="connsiteY32777" fmla="*/ 2854325 h 4397375"/>
              <a:gd name="connsiteX32778" fmla="*/ 1639403 w 12191954"/>
              <a:gd name="connsiteY32778" fmla="*/ 2853267 h 4397375"/>
              <a:gd name="connsiteX32779" fmla="*/ 1637286 w 12191954"/>
              <a:gd name="connsiteY32779" fmla="*/ 2852208 h 4397375"/>
              <a:gd name="connsiteX32780" fmla="*/ 1635169 w 12191954"/>
              <a:gd name="connsiteY32780" fmla="*/ 2850621 h 4397375"/>
              <a:gd name="connsiteX32781" fmla="*/ 1633053 w 12191954"/>
              <a:gd name="connsiteY32781" fmla="*/ 2847446 h 4397375"/>
              <a:gd name="connsiteX32782" fmla="*/ 1631465 w 12191954"/>
              <a:gd name="connsiteY32782" fmla="*/ 2843742 h 4397375"/>
              <a:gd name="connsiteX32783" fmla="*/ 1631994 w 12191954"/>
              <a:gd name="connsiteY32783" fmla="*/ 2840038 h 4397375"/>
              <a:gd name="connsiteX32784" fmla="*/ 1633582 w 12191954"/>
              <a:gd name="connsiteY32784" fmla="*/ 2836863 h 4397375"/>
              <a:gd name="connsiteX32785" fmla="*/ 1635699 w 12191954"/>
              <a:gd name="connsiteY32785" fmla="*/ 2834746 h 4397375"/>
              <a:gd name="connsiteX32786" fmla="*/ 1637816 w 12191954"/>
              <a:gd name="connsiteY32786" fmla="*/ 2832629 h 4397375"/>
              <a:gd name="connsiteX32787" fmla="*/ 1639403 w 12191954"/>
              <a:gd name="connsiteY32787" fmla="*/ 2830513 h 4397375"/>
              <a:gd name="connsiteX32788" fmla="*/ 1641520 w 12191954"/>
              <a:gd name="connsiteY32788" fmla="*/ 2827867 h 4397375"/>
              <a:gd name="connsiteX32789" fmla="*/ 1642578 w 12191954"/>
              <a:gd name="connsiteY32789" fmla="*/ 2823633 h 4397375"/>
              <a:gd name="connsiteX32790" fmla="*/ 1643107 w 12191954"/>
              <a:gd name="connsiteY32790" fmla="*/ 2818342 h 4397375"/>
              <a:gd name="connsiteX32791" fmla="*/ 1634111 w 12191954"/>
              <a:gd name="connsiteY32791" fmla="*/ 2810404 h 4397375"/>
              <a:gd name="connsiteX32792" fmla="*/ 1626173 w 12191954"/>
              <a:gd name="connsiteY32792" fmla="*/ 2803525 h 4397375"/>
              <a:gd name="connsiteX32793" fmla="*/ 1610827 w 12191954"/>
              <a:gd name="connsiteY32793" fmla="*/ 2792413 h 4397375"/>
              <a:gd name="connsiteX32794" fmla="*/ 1602889 w 12191954"/>
              <a:gd name="connsiteY32794" fmla="*/ 2786063 h 4397375"/>
              <a:gd name="connsiteX32795" fmla="*/ 1594951 w 12191954"/>
              <a:gd name="connsiteY32795" fmla="*/ 2777596 h 4397375"/>
              <a:gd name="connsiteX32796" fmla="*/ 1587014 w 12191954"/>
              <a:gd name="connsiteY32796" fmla="*/ 2767013 h 4397375"/>
              <a:gd name="connsiteX32797" fmla="*/ 1577488 w 12191954"/>
              <a:gd name="connsiteY32797" fmla="*/ 2753783 h 4397375"/>
              <a:gd name="connsiteX32798" fmla="*/ 1577488 w 12191954"/>
              <a:gd name="connsiteY32798" fmla="*/ 2761721 h 4397375"/>
              <a:gd name="connsiteX32799" fmla="*/ 1576959 w 12191954"/>
              <a:gd name="connsiteY32799" fmla="*/ 2767542 h 4397375"/>
              <a:gd name="connsiteX32800" fmla="*/ 1575371 w 12191954"/>
              <a:gd name="connsiteY32800" fmla="*/ 2771246 h 4397375"/>
              <a:gd name="connsiteX32801" fmla="*/ 1574313 w 12191954"/>
              <a:gd name="connsiteY32801" fmla="*/ 2773363 h 4397375"/>
              <a:gd name="connsiteX32802" fmla="*/ 1573784 w 12191954"/>
              <a:gd name="connsiteY32802" fmla="*/ 2773892 h 4397375"/>
              <a:gd name="connsiteX32803" fmla="*/ 1573255 w 12191954"/>
              <a:gd name="connsiteY32803" fmla="*/ 2773892 h 4397375"/>
              <a:gd name="connsiteX32804" fmla="*/ 1571667 w 12191954"/>
              <a:gd name="connsiteY32804" fmla="*/ 2772833 h 4397375"/>
              <a:gd name="connsiteX32805" fmla="*/ 1569550 w 12191954"/>
              <a:gd name="connsiteY32805" fmla="*/ 2771246 h 4397375"/>
              <a:gd name="connsiteX32806" fmla="*/ 1567963 w 12191954"/>
              <a:gd name="connsiteY32806" fmla="*/ 2768071 h 4397375"/>
              <a:gd name="connsiteX32807" fmla="*/ 1563200 w 12191954"/>
              <a:gd name="connsiteY32807" fmla="*/ 2759604 h 4397375"/>
              <a:gd name="connsiteX32808" fmla="*/ 1558437 w 12191954"/>
              <a:gd name="connsiteY32808" fmla="*/ 2749021 h 4397375"/>
              <a:gd name="connsiteX32809" fmla="*/ 1553145 w 12191954"/>
              <a:gd name="connsiteY32809" fmla="*/ 2738438 h 4397375"/>
              <a:gd name="connsiteX32810" fmla="*/ 1547853 w 12191954"/>
              <a:gd name="connsiteY32810" fmla="*/ 2727854 h 4397375"/>
              <a:gd name="connsiteX32811" fmla="*/ 1549441 w 12191954"/>
              <a:gd name="connsiteY32811" fmla="*/ 2727325 h 4397375"/>
              <a:gd name="connsiteX32812" fmla="*/ 1552087 w 12191954"/>
              <a:gd name="connsiteY32812" fmla="*/ 2725208 h 4397375"/>
              <a:gd name="connsiteX32813" fmla="*/ 1554204 w 12191954"/>
              <a:gd name="connsiteY32813" fmla="*/ 2722563 h 4397375"/>
              <a:gd name="connsiteX32814" fmla="*/ 1557379 w 12191954"/>
              <a:gd name="connsiteY32814" fmla="*/ 2718329 h 4397375"/>
              <a:gd name="connsiteX32815" fmla="*/ 1559496 w 12191954"/>
              <a:gd name="connsiteY32815" fmla="*/ 2714096 h 4397375"/>
              <a:gd name="connsiteX32816" fmla="*/ 1561612 w 12191954"/>
              <a:gd name="connsiteY32816" fmla="*/ 2708804 h 4397375"/>
              <a:gd name="connsiteX32817" fmla="*/ 1563729 w 12191954"/>
              <a:gd name="connsiteY32817" fmla="*/ 2702983 h 4397375"/>
              <a:gd name="connsiteX32818" fmla="*/ 1564787 w 12191954"/>
              <a:gd name="connsiteY32818" fmla="*/ 2697163 h 4397375"/>
              <a:gd name="connsiteX32819" fmla="*/ 1566375 w 12191954"/>
              <a:gd name="connsiteY32819" fmla="*/ 2690813 h 4397375"/>
              <a:gd name="connsiteX32820" fmla="*/ 1566904 w 12191954"/>
              <a:gd name="connsiteY32820" fmla="*/ 2684992 h 4397375"/>
              <a:gd name="connsiteX32821" fmla="*/ 1566904 w 12191954"/>
              <a:gd name="connsiteY32821" fmla="*/ 2679700 h 4397375"/>
              <a:gd name="connsiteX32822" fmla="*/ 1566375 w 12191954"/>
              <a:gd name="connsiteY32822" fmla="*/ 2674408 h 4397375"/>
              <a:gd name="connsiteX32823" fmla="*/ 1564258 w 12191954"/>
              <a:gd name="connsiteY32823" fmla="*/ 2670175 h 4397375"/>
              <a:gd name="connsiteX32824" fmla="*/ 1562141 w 12191954"/>
              <a:gd name="connsiteY32824" fmla="*/ 2666471 h 4397375"/>
              <a:gd name="connsiteX32825" fmla="*/ 1560025 w 12191954"/>
              <a:gd name="connsiteY32825" fmla="*/ 2665413 h 4397375"/>
              <a:gd name="connsiteX32826" fmla="*/ 1558437 w 12191954"/>
              <a:gd name="connsiteY32826" fmla="*/ 2664354 h 4397375"/>
              <a:gd name="connsiteX32827" fmla="*/ 1555791 w 12191954"/>
              <a:gd name="connsiteY32827" fmla="*/ 2663825 h 4397375"/>
              <a:gd name="connsiteX32828" fmla="*/ 1553675 w 12191954"/>
              <a:gd name="connsiteY32828" fmla="*/ 2663825 h 4397375"/>
              <a:gd name="connsiteX32829" fmla="*/ 1562141 w 12191954"/>
              <a:gd name="connsiteY32829" fmla="*/ 2659592 h 4397375"/>
              <a:gd name="connsiteX32830" fmla="*/ 1571138 w 12191954"/>
              <a:gd name="connsiteY32830" fmla="*/ 2655888 h 4397375"/>
              <a:gd name="connsiteX32831" fmla="*/ 1580134 w 12191954"/>
              <a:gd name="connsiteY32831" fmla="*/ 2654300 h 4397375"/>
              <a:gd name="connsiteX32832" fmla="*/ 1589659 w 12191954"/>
              <a:gd name="connsiteY32832" fmla="*/ 2652183 h 4397375"/>
              <a:gd name="connsiteX32833" fmla="*/ 1599714 w 12191954"/>
              <a:gd name="connsiteY32833" fmla="*/ 2651125 h 4397375"/>
              <a:gd name="connsiteX32834" fmla="*/ 1610827 w 12191954"/>
              <a:gd name="connsiteY32834" fmla="*/ 2650596 h 4397375"/>
              <a:gd name="connsiteX32835" fmla="*/ 1631994 w 12191954"/>
              <a:gd name="connsiteY32835" fmla="*/ 2649538 h 4397375"/>
              <a:gd name="connsiteX32836" fmla="*/ 1642578 w 12191954"/>
              <a:gd name="connsiteY32836" fmla="*/ 2649008 h 4397375"/>
              <a:gd name="connsiteX32837" fmla="*/ 1652633 w 12191954"/>
              <a:gd name="connsiteY32837" fmla="*/ 2647421 h 4397375"/>
              <a:gd name="connsiteX32838" fmla="*/ 1663216 w 12191954"/>
              <a:gd name="connsiteY32838" fmla="*/ 2645833 h 4397375"/>
              <a:gd name="connsiteX32839" fmla="*/ 1673271 w 12191954"/>
              <a:gd name="connsiteY32839" fmla="*/ 2643717 h 4397375"/>
              <a:gd name="connsiteX32840" fmla="*/ 1682796 w 12191954"/>
              <a:gd name="connsiteY32840" fmla="*/ 2640542 h 4397375"/>
              <a:gd name="connsiteX32841" fmla="*/ 1692322 w 12191954"/>
              <a:gd name="connsiteY32841" fmla="*/ 2636308 h 4397375"/>
              <a:gd name="connsiteX32842" fmla="*/ 1700789 w 12191954"/>
              <a:gd name="connsiteY32842" fmla="*/ 2631546 h 4397375"/>
              <a:gd name="connsiteX32843" fmla="*/ 1705023 w 12191954"/>
              <a:gd name="connsiteY32843" fmla="*/ 2627842 h 4397375"/>
              <a:gd name="connsiteX32844" fmla="*/ 1709256 w 12191954"/>
              <a:gd name="connsiteY32844" fmla="*/ 2624667 h 4397375"/>
              <a:gd name="connsiteX32845" fmla="*/ 1707668 w 12191954"/>
              <a:gd name="connsiteY32845" fmla="*/ 2619904 h 4397375"/>
              <a:gd name="connsiteX32846" fmla="*/ 1707139 w 12191954"/>
              <a:gd name="connsiteY32846" fmla="*/ 2617788 h 4397375"/>
              <a:gd name="connsiteX32847" fmla="*/ 1706610 w 12191954"/>
              <a:gd name="connsiteY32847" fmla="*/ 2617258 h 4397375"/>
              <a:gd name="connsiteX32848" fmla="*/ 1705552 w 12191954"/>
              <a:gd name="connsiteY32848" fmla="*/ 2617258 h 4397375"/>
              <a:gd name="connsiteX32849" fmla="*/ 1705023 w 12191954"/>
              <a:gd name="connsiteY32849" fmla="*/ 2617788 h 4397375"/>
              <a:gd name="connsiteX32850" fmla="*/ 1702906 w 12191954"/>
              <a:gd name="connsiteY32850" fmla="*/ 2619904 h 4397375"/>
              <a:gd name="connsiteX32851" fmla="*/ 1700789 w 12191954"/>
              <a:gd name="connsiteY32851" fmla="*/ 2622021 h 4397375"/>
              <a:gd name="connsiteX32852" fmla="*/ 1697614 w 12191954"/>
              <a:gd name="connsiteY32852" fmla="*/ 2624667 h 4397375"/>
              <a:gd name="connsiteX32853" fmla="*/ 1696556 w 12191954"/>
              <a:gd name="connsiteY32853" fmla="*/ 2625196 h 4397375"/>
              <a:gd name="connsiteX32854" fmla="*/ 1694968 w 12191954"/>
              <a:gd name="connsiteY32854" fmla="*/ 2625725 h 4397375"/>
              <a:gd name="connsiteX32855" fmla="*/ 1692851 w 12191954"/>
              <a:gd name="connsiteY32855" fmla="*/ 2625725 h 4397375"/>
              <a:gd name="connsiteX32856" fmla="*/ 1691264 w 12191954"/>
              <a:gd name="connsiteY32856" fmla="*/ 2624667 h 4397375"/>
              <a:gd name="connsiteX32857" fmla="*/ 1691793 w 12191954"/>
              <a:gd name="connsiteY32857" fmla="*/ 2617258 h 4397375"/>
              <a:gd name="connsiteX32858" fmla="*/ 1692851 w 12191954"/>
              <a:gd name="connsiteY32858" fmla="*/ 2610908 h 4397375"/>
              <a:gd name="connsiteX32859" fmla="*/ 1694968 w 12191954"/>
              <a:gd name="connsiteY32859" fmla="*/ 2606146 h 4397375"/>
              <a:gd name="connsiteX32860" fmla="*/ 1697085 w 12191954"/>
              <a:gd name="connsiteY32860" fmla="*/ 2601913 h 4397375"/>
              <a:gd name="connsiteX32861" fmla="*/ 1699731 w 12191954"/>
              <a:gd name="connsiteY32861" fmla="*/ 2598208 h 4397375"/>
              <a:gd name="connsiteX32862" fmla="*/ 1701848 w 12191954"/>
              <a:gd name="connsiteY32862" fmla="*/ 2595563 h 4397375"/>
              <a:gd name="connsiteX32863" fmla="*/ 1707668 w 12191954"/>
              <a:gd name="connsiteY32863" fmla="*/ 2589742 h 4397375"/>
              <a:gd name="connsiteX32864" fmla="*/ 1710315 w 12191954"/>
              <a:gd name="connsiteY32864" fmla="*/ 2586567 h 4397375"/>
              <a:gd name="connsiteX32865" fmla="*/ 1712431 w 12191954"/>
              <a:gd name="connsiteY32865" fmla="*/ 2582863 h 4397375"/>
              <a:gd name="connsiteX32866" fmla="*/ 1715077 w 12191954"/>
              <a:gd name="connsiteY32866" fmla="*/ 2578100 h 4397375"/>
              <a:gd name="connsiteX32867" fmla="*/ 1716135 w 12191954"/>
              <a:gd name="connsiteY32867" fmla="*/ 2572279 h 4397375"/>
              <a:gd name="connsiteX32868" fmla="*/ 1717194 w 12191954"/>
              <a:gd name="connsiteY32868" fmla="*/ 2565929 h 4397375"/>
              <a:gd name="connsiteX32869" fmla="*/ 1717194 w 12191954"/>
              <a:gd name="connsiteY32869" fmla="*/ 2556933 h 4397375"/>
              <a:gd name="connsiteX32870" fmla="*/ 1716665 w 12191954"/>
              <a:gd name="connsiteY32870" fmla="*/ 2546879 h 4397375"/>
              <a:gd name="connsiteX32871" fmla="*/ 1715077 w 12191954"/>
              <a:gd name="connsiteY32871" fmla="*/ 2534179 h 4397375"/>
              <a:gd name="connsiteX32872" fmla="*/ 1719840 w 12191954"/>
              <a:gd name="connsiteY32872" fmla="*/ 2535767 h 4397375"/>
              <a:gd name="connsiteX32873" fmla="*/ 1724073 w 12191954"/>
              <a:gd name="connsiteY32873" fmla="*/ 2535767 h 4397375"/>
              <a:gd name="connsiteX32874" fmla="*/ 1727778 w 12191954"/>
              <a:gd name="connsiteY32874" fmla="*/ 2535238 h 4397375"/>
              <a:gd name="connsiteX32875" fmla="*/ 1730953 w 12191954"/>
              <a:gd name="connsiteY32875" fmla="*/ 2534179 h 4397375"/>
              <a:gd name="connsiteX32876" fmla="*/ 1736774 w 12191954"/>
              <a:gd name="connsiteY32876" fmla="*/ 2532592 h 4397375"/>
              <a:gd name="connsiteX32877" fmla="*/ 1742066 w 12191954"/>
              <a:gd name="connsiteY32877" fmla="*/ 2530475 h 4397375"/>
              <a:gd name="connsiteX32878" fmla="*/ 1746829 w 12191954"/>
              <a:gd name="connsiteY32878" fmla="*/ 2528358 h 4397375"/>
              <a:gd name="connsiteX32879" fmla="*/ 1748945 w 12191954"/>
              <a:gd name="connsiteY32879" fmla="*/ 2527829 h 4397375"/>
              <a:gd name="connsiteX32880" fmla="*/ 1751062 w 12191954"/>
              <a:gd name="connsiteY32880" fmla="*/ 2527829 h 4397375"/>
              <a:gd name="connsiteX32881" fmla="*/ 1754237 w 12191954"/>
              <a:gd name="connsiteY32881" fmla="*/ 2528358 h 4397375"/>
              <a:gd name="connsiteX32882" fmla="*/ 1756354 w 12191954"/>
              <a:gd name="connsiteY32882" fmla="*/ 2529417 h 4397375"/>
              <a:gd name="connsiteX32883" fmla="*/ 1759529 w 12191954"/>
              <a:gd name="connsiteY32883" fmla="*/ 2531533 h 4397375"/>
              <a:gd name="connsiteX32884" fmla="*/ 1763233 w 12191954"/>
              <a:gd name="connsiteY32884" fmla="*/ 2534179 h 4397375"/>
              <a:gd name="connsiteX32885" fmla="*/ 1759000 w 12191954"/>
              <a:gd name="connsiteY32885" fmla="*/ 2527829 h 4397375"/>
              <a:gd name="connsiteX32886" fmla="*/ 1755295 w 12191954"/>
              <a:gd name="connsiteY32886" fmla="*/ 2522538 h 4397375"/>
              <a:gd name="connsiteX32887" fmla="*/ 1751062 w 12191954"/>
              <a:gd name="connsiteY32887" fmla="*/ 2518304 h 4397375"/>
              <a:gd name="connsiteX32888" fmla="*/ 1746299 w 12191954"/>
              <a:gd name="connsiteY32888" fmla="*/ 2514600 h 4397375"/>
              <a:gd name="connsiteX32889" fmla="*/ 1741537 w 12191954"/>
              <a:gd name="connsiteY32889" fmla="*/ 2513013 h 4397375"/>
              <a:gd name="connsiteX32890" fmla="*/ 1737303 w 12191954"/>
              <a:gd name="connsiteY32890" fmla="*/ 2511425 h 4397375"/>
              <a:gd name="connsiteX32891" fmla="*/ 1732011 w 12191954"/>
              <a:gd name="connsiteY32891" fmla="*/ 2510896 h 4397375"/>
              <a:gd name="connsiteX32892" fmla="*/ 1727248 w 12191954"/>
              <a:gd name="connsiteY32892" fmla="*/ 2509838 h 4397375"/>
              <a:gd name="connsiteX32893" fmla="*/ 1721956 w 12191954"/>
              <a:gd name="connsiteY32893" fmla="*/ 2510896 h 4397375"/>
              <a:gd name="connsiteX32894" fmla="*/ 1717194 w 12191954"/>
              <a:gd name="connsiteY32894" fmla="*/ 2511954 h 4397375"/>
              <a:gd name="connsiteX32895" fmla="*/ 1706610 w 12191954"/>
              <a:gd name="connsiteY32895" fmla="*/ 2514071 h 4397375"/>
              <a:gd name="connsiteX32896" fmla="*/ 1685443 w 12191954"/>
              <a:gd name="connsiteY32896" fmla="*/ 2521479 h 4397375"/>
              <a:gd name="connsiteX32897" fmla="*/ 1684913 w 12191954"/>
              <a:gd name="connsiteY32897" fmla="*/ 2515658 h 4397375"/>
              <a:gd name="connsiteX32898" fmla="*/ 1684384 w 12191954"/>
              <a:gd name="connsiteY32898" fmla="*/ 2509838 h 4397375"/>
              <a:gd name="connsiteX32899" fmla="*/ 1683326 w 12191954"/>
              <a:gd name="connsiteY32899" fmla="*/ 2506133 h 4397375"/>
              <a:gd name="connsiteX32900" fmla="*/ 1682267 w 12191954"/>
              <a:gd name="connsiteY32900" fmla="*/ 2501900 h 4397375"/>
              <a:gd name="connsiteX32901" fmla="*/ 1679622 w 12191954"/>
              <a:gd name="connsiteY32901" fmla="*/ 2496079 h 4397375"/>
              <a:gd name="connsiteX32902" fmla="*/ 1675917 w 12191954"/>
              <a:gd name="connsiteY32902" fmla="*/ 2489729 h 4397375"/>
              <a:gd name="connsiteX32903" fmla="*/ 1672213 w 12191954"/>
              <a:gd name="connsiteY32903" fmla="*/ 2484438 h 4397375"/>
              <a:gd name="connsiteX32904" fmla="*/ 1670096 w 12191954"/>
              <a:gd name="connsiteY32904" fmla="*/ 2477558 h 4397375"/>
              <a:gd name="connsiteX32905" fmla="*/ 1668509 w 12191954"/>
              <a:gd name="connsiteY32905" fmla="*/ 2473325 h 4397375"/>
              <a:gd name="connsiteX32906" fmla="*/ 1667450 w 12191954"/>
              <a:gd name="connsiteY32906" fmla="*/ 2468563 h 4397375"/>
              <a:gd name="connsiteX32907" fmla="*/ 1667450 w 12191954"/>
              <a:gd name="connsiteY32907" fmla="*/ 2463271 h 4397375"/>
              <a:gd name="connsiteX32908" fmla="*/ 1667450 w 12191954"/>
              <a:gd name="connsiteY32908" fmla="*/ 2456921 h 4397375"/>
              <a:gd name="connsiteX32909" fmla="*/ 1653162 w 12191954"/>
              <a:gd name="connsiteY32909" fmla="*/ 2455333 h 4397375"/>
              <a:gd name="connsiteX32910" fmla="*/ 1639403 w 12191954"/>
              <a:gd name="connsiteY32910" fmla="*/ 2454804 h 4397375"/>
              <a:gd name="connsiteX32911" fmla="*/ 1626703 w 12191954"/>
              <a:gd name="connsiteY32911" fmla="*/ 2454275 h 4397375"/>
              <a:gd name="connsiteX32912" fmla="*/ 1614002 w 12191954"/>
              <a:gd name="connsiteY32912" fmla="*/ 2454275 h 4397375"/>
              <a:gd name="connsiteX32913" fmla="*/ 1602360 w 12191954"/>
              <a:gd name="connsiteY32913" fmla="*/ 2455333 h 4397375"/>
              <a:gd name="connsiteX32914" fmla="*/ 1590189 w 12191954"/>
              <a:gd name="connsiteY32914" fmla="*/ 2456921 h 4397375"/>
              <a:gd name="connsiteX32915" fmla="*/ 1579076 w 12191954"/>
              <a:gd name="connsiteY32915" fmla="*/ 2459038 h 4397375"/>
              <a:gd name="connsiteX32916" fmla="*/ 1568492 w 12191954"/>
              <a:gd name="connsiteY32916" fmla="*/ 2462213 h 4397375"/>
              <a:gd name="connsiteX32917" fmla="*/ 1557908 w 12191954"/>
              <a:gd name="connsiteY32917" fmla="*/ 2466446 h 4397375"/>
              <a:gd name="connsiteX32918" fmla="*/ 1547853 w 12191954"/>
              <a:gd name="connsiteY32918" fmla="*/ 2470679 h 4397375"/>
              <a:gd name="connsiteX32919" fmla="*/ 1537799 w 12191954"/>
              <a:gd name="connsiteY32919" fmla="*/ 2476500 h 4397375"/>
              <a:gd name="connsiteX32920" fmla="*/ 1527744 w 12191954"/>
              <a:gd name="connsiteY32920" fmla="*/ 2483379 h 4397375"/>
              <a:gd name="connsiteX32921" fmla="*/ 1517690 w 12191954"/>
              <a:gd name="connsiteY32921" fmla="*/ 2491317 h 4397375"/>
              <a:gd name="connsiteX32922" fmla="*/ 1508164 w 12191954"/>
              <a:gd name="connsiteY32922" fmla="*/ 2499783 h 4397375"/>
              <a:gd name="connsiteX32923" fmla="*/ 1498110 w 12191954"/>
              <a:gd name="connsiteY32923" fmla="*/ 2509838 h 4397375"/>
              <a:gd name="connsiteX32924" fmla="*/ 1488055 w 12191954"/>
              <a:gd name="connsiteY32924" fmla="*/ 2521479 h 4397375"/>
              <a:gd name="connsiteX32925" fmla="*/ 1493876 w 12191954"/>
              <a:gd name="connsiteY32925" fmla="*/ 2523596 h 4397375"/>
              <a:gd name="connsiteX32926" fmla="*/ 1500227 w 12191954"/>
              <a:gd name="connsiteY32926" fmla="*/ 2525713 h 4397375"/>
              <a:gd name="connsiteX32927" fmla="*/ 1506577 w 12191954"/>
              <a:gd name="connsiteY32927" fmla="*/ 2527300 h 4397375"/>
              <a:gd name="connsiteX32928" fmla="*/ 1513457 w 12191954"/>
              <a:gd name="connsiteY32928" fmla="*/ 2528358 h 4397375"/>
              <a:gd name="connsiteX32929" fmla="*/ 1527215 w 12191954"/>
              <a:gd name="connsiteY32929" fmla="*/ 2529417 h 4397375"/>
              <a:gd name="connsiteX32930" fmla="*/ 1540974 w 12191954"/>
              <a:gd name="connsiteY32930" fmla="*/ 2529417 h 4397375"/>
              <a:gd name="connsiteX32931" fmla="*/ 1555791 w 12191954"/>
              <a:gd name="connsiteY32931" fmla="*/ 2528888 h 4397375"/>
              <a:gd name="connsiteX32932" fmla="*/ 1571138 w 12191954"/>
              <a:gd name="connsiteY32932" fmla="*/ 2527300 h 4397375"/>
              <a:gd name="connsiteX32933" fmla="*/ 1600773 w 12191954"/>
              <a:gd name="connsiteY32933" fmla="*/ 2523596 h 4397375"/>
              <a:gd name="connsiteX32934" fmla="*/ 1614532 w 12191954"/>
              <a:gd name="connsiteY32934" fmla="*/ 2522008 h 4397375"/>
              <a:gd name="connsiteX32935" fmla="*/ 1628819 w 12191954"/>
              <a:gd name="connsiteY32935" fmla="*/ 2520950 h 4397375"/>
              <a:gd name="connsiteX32936" fmla="*/ 1642049 w 12191954"/>
              <a:gd name="connsiteY32936" fmla="*/ 2519363 h 4397375"/>
              <a:gd name="connsiteX32937" fmla="*/ 1654750 w 12191954"/>
              <a:gd name="connsiteY32937" fmla="*/ 2519363 h 4397375"/>
              <a:gd name="connsiteX32938" fmla="*/ 1660042 w 12191954"/>
              <a:gd name="connsiteY32938" fmla="*/ 2520421 h 4397375"/>
              <a:gd name="connsiteX32939" fmla="*/ 1665863 w 12191954"/>
              <a:gd name="connsiteY32939" fmla="*/ 2521479 h 4397375"/>
              <a:gd name="connsiteX32940" fmla="*/ 1670625 w 12191954"/>
              <a:gd name="connsiteY32940" fmla="*/ 2522538 h 4397375"/>
              <a:gd name="connsiteX32941" fmla="*/ 1675388 w 12191954"/>
              <a:gd name="connsiteY32941" fmla="*/ 2523596 h 4397375"/>
              <a:gd name="connsiteX32942" fmla="*/ 1680151 w 12191954"/>
              <a:gd name="connsiteY32942" fmla="*/ 2525713 h 4397375"/>
              <a:gd name="connsiteX32943" fmla="*/ 1684384 w 12191954"/>
              <a:gd name="connsiteY32943" fmla="*/ 2527829 h 4397375"/>
              <a:gd name="connsiteX32944" fmla="*/ 1687559 w 12191954"/>
              <a:gd name="connsiteY32944" fmla="*/ 2531004 h 4397375"/>
              <a:gd name="connsiteX32945" fmla="*/ 1691264 w 12191954"/>
              <a:gd name="connsiteY32945" fmla="*/ 2534179 h 4397375"/>
              <a:gd name="connsiteX32946" fmla="*/ 1689676 w 12191954"/>
              <a:gd name="connsiteY32946" fmla="*/ 2547408 h 4397375"/>
              <a:gd name="connsiteX32947" fmla="*/ 1687030 w 12191954"/>
              <a:gd name="connsiteY32947" fmla="*/ 2558521 h 4397375"/>
              <a:gd name="connsiteX32948" fmla="*/ 1683326 w 12191954"/>
              <a:gd name="connsiteY32948" fmla="*/ 2568046 h 4397375"/>
              <a:gd name="connsiteX32949" fmla="*/ 1680151 w 12191954"/>
              <a:gd name="connsiteY32949" fmla="*/ 2577042 h 4397375"/>
              <a:gd name="connsiteX32950" fmla="*/ 1675917 w 12191954"/>
              <a:gd name="connsiteY32950" fmla="*/ 2584450 h 4397375"/>
              <a:gd name="connsiteX32951" fmla="*/ 1671155 w 12191954"/>
              <a:gd name="connsiteY32951" fmla="*/ 2590800 h 4397375"/>
              <a:gd name="connsiteX32952" fmla="*/ 1666392 w 12191954"/>
              <a:gd name="connsiteY32952" fmla="*/ 2596092 h 4397375"/>
              <a:gd name="connsiteX32953" fmla="*/ 1661100 w 12191954"/>
              <a:gd name="connsiteY32953" fmla="*/ 2600325 h 4397375"/>
              <a:gd name="connsiteX32954" fmla="*/ 1655279 w 12191954"/>
              <a:gd name="connsiteY32954" fmla="*/ 2604029 h 4397375"/>
              <a:gd name="connsiteX32955" fmla="*/ 1648399 w 12191954"/>
              <a:gd name="connsiteY32955" fmla="*/ 2606675 h 4397375"/>
              <a:gd name="connsiteX32956" fmla="*/ 1642049 w 12191954"/>
              <a:gd name="connsiteY32956" fmla="*/ 2609321 h 4397375"/>
              <a:gd name="connsiteX32957" fmla="*/ 1635699 w 12191954"/>
              <a:gd name="connsiteY32957" fmla="*/ 2610379 h 4397375"/>
              <a:gd name="connsiteX32958" fmla="*/ 1628290 w 12191954"/>
              <a:gd name="connsiteY32958" fmla="*/ 2610908 h 4397375"/>
              <a:gd name="connsiteX32959" fmla="*/ 1621411 w 12191954"/>
              <a:gd name="connsiteY32959" fmla="*/ 2611438 h 4397375"/>
              <a:gd name="connsiteX32960" fmla="*/ 1607123 w 12191954"/>
              <a:gd name="connsiteY32960" fmla="*/ 2611438 h 4397375"/>
              <a:gd name="connsiteX32961" fmla="*/ 1576959 w 12191954"/>
              <a:gd name="connsiteY32961" fmla="*/ 2609850 h 4397375"/>
              <a:gd name="connsiteX32962" fmla="*/ 1562671 w 12191954"/>
              <a:gd name="connsiteY32962" fmla="*/ 2609321 h 4397375"/>
              <a:gd name="connsiteX32963" fmla="*/ 1555262 w 12191954"/>
              <a:gd name="connsiteY32963" fmla="*/ 2609321 h 4397375"/>
              <a:gd name="connsiteX32964" fmla="*/ 1548912 w 12191954"/>
              <a:gd name="connsiteY32964" fmla="*/ 2609850 h 4397375"/>
              <a:gd name="connsiteX32965" fmla="*/ 1542032 w 12191954"/>
              <a:gd name="connsiteY32965" fmla="*/ 2610908 h 4397375"/>
              <a:gd name="connsiteX32966" fmla="*/ 1535682 w 12191954"/>
              <a:gd name="connsiteY32966" fmla="*/ 2611967 h 4397375"/>
              <a:gd name="connsiteX32967" fmla="*/ 1529861 w 12191954"/>
              <a:gd name="connsiteY32967" fmla="*/ 2614613 h 4397375"/>
              <a:gd name="connsiteX32968" fmla="*/ 1524040 w 12191954"/>
              <a:gd name="connsiteY32968" fmla="*/ 2617258 h 4397375"/>
              <a:gd name="connsiteX32969" fmla="*/ 1518748 w 12191954"/>
              <a:gd name="connsiteY32969" fmla="*/ 2620963 h 4397375"/>
              <a:gd name="connsiteX32970" fmla="*/ 1513985 w 12191954"/>
              <a:gd name="connsiteY32970" fmla="*/ 2625725 h 4397375"/>
              <a:gd name="connsiteX32971" fmla="*/ 1509752 w 12191954"/>
              <a:gd name="connsiteY32971" fmla="*/ 2631017 h 4397375"/>
              <a:gd name="connsiteX32972" fmla="*/ 1506048 w 12191954"/>
              <a:gd name="connsiteY32972" fmla="*/ 2637367 h 4397375"/>
              <a:gd name="connsiteX32973" fmla="*/ 1506048 w 12191954"/>
              <a:gd name="connsiteY32973" fmla="*/ 2641600 h 4397375"/>
              <a:gd name="connsiteX32974" fmla="*/ 1507635 w 12191954"/>
              <a:gd name="connsiteY32974" fmla="*/ 2644775 h 4397375"/>
              <a:gd name="connsiteX32975" fmla="*/ 1508694 w 12191954"/>
              <a:gd name="connsiteY32975" fmla="*/ 2646363 h 4397375"/>
              <a:gd name="connsiteX32976" fmla="*/ 1510281 w 12191954"/>
              <a:gd name="connsiteY32976" fmla="*/ 2647421 h 4397375"/>
              <a:gd name="connsiteX32977" fmla="*/ 1513985 w 12191954"/>
              <a:gd name="connsiteY32977" fmla="*/ 2649008 h 4397375"/>
              <a:gd name="connsiteX32978" fmla="*/ 1516102 w 12191954"/>
              <a:gd name="connsiteY32978" fmla="*/ 2649538 h 4397375"/>
              <a:gd name="connsiteX32979" fmla="*/ 1518219 w 12191954"/>
              <a:gd name="connsiteY32979" fmla="*/ 2650596 h 4397375"/>
              <a:gd name="connsiteX32980" fmla="*/ 1515573 w 12191954"/>
              <a:gd name="connsiteY32980" fmla="*/ 2659063 h 4397375"/>
              <a:gd name="connsiteX32981" fmla="*/ 1513457 w 12191954"/>
              <a:gd name="connsiteY32981" fmla="*/ 2666471 h 4397375"/>
              <a:gd name="connsiteX32982" fmla="*/ 1512398 w 12191954"/>
              <a:gd name="connsiteY32982" fmla="*/ 2670175 h 4397375"/>
              <a:gd name="connsiteX32983" fmla="*/ 1510281 w 12191954"/>
              <a:gd name="connsiteY32983" fmla="*/ 2672821 h 4397375"/>
              <a:gd name="connsiteX32984" fmla="*/ 1508164 w 12191954"/>
              <a:gd name="connsiteY32984" fmla="*/ 2674938 h 4397375"/>
              <a:gd name="connsiteX32985" fmla="*/ 1506048 w 12191954"/>
              <a:gd name="connsiteY32985" fmla="*/ 2675996 h 4397375"/>
              <a:gd name="connsiteX32986" fmla="*/ 1493876 w 12191954"/>
              <a:gd name="connsiteY32986" fmla="*/ 2675996 h 4397375"/>
              <a:gd name="connsiteX32987" fmla="*/ 1494935 w 12191954"/>
              <a:gd name="connsiteY32987" fmla="*/ 2658533 h 4397375"/>
              <a:gd name="connsiteX32988" fmla="*/ 1494935 w 12191954"/>
              <a:gd name="connsiteY32988" fmla="*/ 2649008 h 4397375"/>
              <a:gd name="connsiteX32989" fmla="*/ 1494405 w 12191954"/>
              <a:gd name="connsiteY32989" fmla="*/ 2640542 h 4397375"/>
              <a:gd name="connsiteX32990" fmla="*/ 1493347 w 12191954"/>
              <a:gd name="connsiteY32990" fmla="*/ 2632075 h 4397375"/>
              <a:gd name="connsiteX32991" fmla="*/ 1492818 w 12191954"/>
              <a:gd name="connsiteY32991" fmla="*/ 2627842 h 4397375"/>
              <a:gd name="connsiteX32992" fmla="*/ 1490701 w 12191954"/>
              <a:gd name="connsiteY32992" fmla="*/ 2624667 h 4397375"/>
              <a:gd name="connsiteX32993" fmla="*/ 1489643 w 12191954"/>
              <a:gd name="connsiteY32993" fmla="*/ 2620963 h 4397375"/>
              <a:gd name="connsiteX32994" fmla="*/ 1487526 w 12191954"/>
              <a:gd name="connsiteY32994" fmla="*/ 2617258 h 4397375"/>
              <a:gd name="connsiteX32995" fmla="*/ 1484880 w 12191954"/>
              <a:gd name="connsiteY32995" fmla="*/ 2614613 h 4397375"/>
              <a:gd name="connsiteX32996" fmla="*/ 1481705 w 12191954"/>
              <a:gd name="connsiteY32996" fmla="*/ 2611967 h 4397375"/>
              <a:gd name="connsiteX32997" fmla="*/ 1489643 w 12191954"/>
              <a:gd name="connsiteY32997" fmla="*/ 2601913 h 4397375"/>
              <a:gd name="connsiteX32998" fmla="*/ 1493347 w 12191954"/>
              <a:gd name="connsiteY32998" fmla="*/ 2597679 h 4397375"/>
              <a:gd name="connsiteX32999" fmla="*/ 1497581 w 12191954"/>
              <a:gd name="connsiteY32999" fmla="*/ 2593446 h 4397375"/>
              <a:gd name="connsiteX33000" fmla="*/ 1500756 w 12191954"/>
              <a:gd name="connsiteY33000" fmla="*/ 2590800 h 4397375"/>
              <a:gd name="connsiteX33001" fmla="*/ 1504989 w 12191954"/>
              <a:gd name="connsiteY33001" fmla="*/ 2587625 h 4397375"/>
              <a:gd name="connsiteX33002" fmla="*/ 1509223 w 12191954"/>
              <a:gd name="connsiteY33002" fmla="*/ 2585508 h 4397375"/>
              <a:gd name="connsiteX33003" fmla="*/ 1513457 w 12191954"/>
              <a:gd name="connsiteY33003" fmla="*/ 2583392 h 4397375"/>
              <a:gd name="connsiteX33004" fmla="*/ 1517690 w 12191954"/>
              <a:gd name="connsiteY33004" fmla="*/ 2582333 h 4397375"/>
              <a:gd name="connsiteX33005" fmla="*/ 1521394 w 12191954"/>
              <a:gd name="connsiteY33005" fmla="*/ 2581275 h 4397375"/>
              <a:gd name="connsiteX33006" fmla="*/ 1525628 w 12191954"/>
              <a:gd name="connsiteY33006" fmla="*/ 2580746 h 4397375"/>
              <a:gd name="connsiteX33007" fmla="*/ 1529861 w 12191954"/>
              <a:gd name="connsiteY33007" fmla="*/ 2581275 h 4397375"/>
              <a:gd name="connsiteX33008" fmla="*/ 1534624 w 12191954"/>
              <a:gd name="connsiteY33008" fmla="*/ 2581804 h 4397375"/>
              <a:gd name="connsiteX33009" fmla="*/ 1538857 w 12191954"/>
              <a:gd name="connsiteY33009" fmla="*/ 2582333 h 4397375"/>
              <a:gd name="connsiteX33010" fmla="*/ 1543620 w 12191954"/>
              <a:gd name="connsiteY33010" fmla="*/ 2584450 h 4397375"/>
              <a:gd name="connsiteX33011" fmla="*/ 1547853 w 12191954"/>
              <a:gd name="connsiteY33011" fmla="*/ 2586038 h 4397375"/>
              <a:gd name="connsiteX33012" fmla="*/ 1546795 w 12191954"/>
              <a:gd name="connsiteY33012" fmla="*/ 2581804 h 4397375"/>
              <a:gd name="connsiteX33013" fmla="*/ 1545208 w 12191954"/>
              <a:gd name="connsiteY33013" fmla="*/ 2578100 h 4397375"/>
              <a:gd name="connsiteX33014" fmla="*/ 1543620 w 12191954"/>
              <a:gd name="connsiteY33014" fmla="*/ 2575454 h 4397375"/>
              <a:gd name="connsiteX33015" fmla="*/ 1542562 w 12191954"/>
              <a:gd name="connsiteY33015" fmla="*/ 2572808 h 4397375"/>
              <a:gd name="connsiteX33016" fmla="*/ 1539916 w 12191954"/>
              <a:gd name="connsiteY33016" fmla="*/ 2570692 h 4397375"/>
              <a:gd name="connsiteX33017" fmla="*/ 1538328 w 12191954"/>
              <a:gd name="connsiteY33017" fmla="*/ 2568575 h 4397375"/>
              <a:gd name="connsiteX33018" fmla="*/ 1535682 w 12191954"/>
              <a:gd name="connsiteY33018" fmla="*/ 2566988 h 4397375"/>
              <a:gd name="connsiteX33019" fmla="*/ 1533036 w 12191954"/>
              <a:gd name="connsiteY33019" fmla="*/ 2565929 h 4397375"/>
              <a:gd name="connsiteX33020" fmla="*/ 1527744 w 12191954"/>
              <a:gd name="connsiteY33020" fmla="*/ 2563813 h 4397375"/>
              <a:gd name="connsiteX33021" fmla="*/ 1521394 w 12191954"/>
              <a:gd name="connsiteY33021" fmla="*/ 2563283 h 4397375"/>
              <a:gd name="connsiteX33022" fmla="*/ 1515044 w 12191954"/>
              <a:gd name="connsiteY33022" fmla="*/ 2562754 h 4397375"/>
              <a:gd name="connsiteX33023" fmla="*/ 1508164 w 12191954"/>
              <a:gd name="connsiteY33023" fmla="*/ 2563283 h 4397375"/>
              <a:gd name="connsiteX33024" fmla="*/ 1493347 w 12191954"/>
              <a:gd name="connsiteY33024" fmla="*/ 2563283 h 4397375"/>
              <a:gd name="connsiteX33025" fmla="*/ 1484880 w 12191954"/>
              <a:gd name="connsiteY33025" fmla="*/ 2562754 h 4397375"/>
              <a:gd name="connsiteX33026" fmla="*/ 1476942 w 12191954"/>
              <a:gd name="connsiteY33026" fmla="*/ 2562225 h 4397375"/>
              <a:gd name="connsiteX33027" fmla="*/ 1469534 w 12191954"/>
              <a:gd name="connsiteY33027" fmla="*/ 2560638 h 4397375"/>
              <a:gd name="connsiteX33028" fmla="*/ 1461596 w 12191954"/>
              <a:gd name="connsiteY33028" fmla="*/ 2557463 h 4397375"/>
              <a:gd name="connsiteX33029" fmla="*/ 1457362 w 12191954"/>
              <a:gd name="connsiteY33029" fmla="*/ 2555875 h 4397375"/>
              <a:gd name="connsiteX33030" fmla="*/ 1454187 w 12191954"/>
              <a:gd name="connsiteY33030" fmla="*/ 2553229 h 4397375"/>
              <a:gd name="connsiteX33031" fmla="*/ 1449954 w 12191954"/>
              <a:gd name="connsiteY33031" fmla="*/ 2550583 h 4397375"/>
              <a:gd name="connsiteX33032" fmla="*/ 1446249 w 12191954"/>
              <a:gd name="connsiteY33032" fmla="*/ 2547408 h 4397375"/>
              <a:gd name="connsiteX33033" fmla="*/ 1446249 w 12191954"/>
              <a:gd name="connsiteY33033" fmla="*/ 2541058 h 4397375"/>
              <a:gd name="connsiteX33034" fmla="*/ 1446778 w 12191954"/>
              <a:gd name="connsiteY33034" fmla="*/ 2536296 h 4397375"/>
              <a:gd name="connsiteX33035" fmla="*/ 1448366 w 12191954"/>
              <a:gd name="connsiteY33035" fmla="*/ 2531533 h 4397375"/>
              <a:gd name="connsiteX33036" fmla="*/ 1449424 w 12191954"/>
              <a:gd name="connsiteY33036" fmla="*/ 2527300 h 4397375"/>
              <a:gd name="connsiteX33037" fmla="*/ 1450483 w 12191954"/>
              <a:gd name="connsiteY33037" fmla="*/ 2523596 h 4397375"/>
              <a:gd name="connsiteX33038" fmla="*/ 1452070 w 12191954"/>
              <a:gd name="connsiteY33038" fmla="*/ 2520950 h 4397375"/>
              <a:gd name="connsiteX33039" fmla="*/ 1455775 w 12191954"/>
              <a:gd name="connsiteY33039" fmla="*/ 2515658 h 4397375"/>
              <a:gd name="connsiteX33040" fmla="*/ 1463712 w 12191954"/>
              <a:gd name="connsiteY33040" fmla="*/ 2506663 h 4397375"/>
              <a:gd name="connsiteX33041" fmla="*/ 1466888 w 12191954"/>
              <a:gd name="connsiteY33041" fmla="*/ 2501900 h 4397375"/>
              <a:gd name="connsiteX33042" fmla="*/ 1469004 w 12191954"/>
              <a:gd name="connsiteY33042" fmla="*/ 2498725 h 4397375"/>
              <a:gd name="connsiteX33043" fmla="*/ 1470063 w 12191954"/>
              <a:gd name="connsiteY33043" fmla="*/ 2496079 h 4397375"/>
              <a:gd name="connsiteX33044" fmla="*/ 1443603 w 12191954"/>
              <a:gd name="connsiteY33044" fmla="*/ 2492904 h 4397375"/>
              <a:gd name="connsiteX33045" fmla="*/ 1416085 w 12191954"/>
              <a:gd name="connsiteY33045" fmla="*/ 2491317 h 4397375"/>
              <a:gd name="connsiteX33046" fmla="*/ 1388038 w 12191954"/>
              <a:gd name="connsiteY33046" fmla="*/ 2489200 h 4397375"/>
              <a:gd name="connsiteX33047" fmla="*/ 1360521 w 12191954"/>
              <a:gd name="connsiteY33047" fmla="*/ 2488671 h 4397375"/>
              <a:gd name="connsiteX33048" fmla="*/ 1364754 w 12191954"/>
              <a:gd name="connsiteY33048" fmla="*/ 2501900 h 4397375"/>
              <a:gd name="connsiteX33049" fmla="*/ 1366871 w 12191954"/>
              <a:gd name="connsiteY33049" fmla="*/ 2506663 h 4397375"/>
              <a:gd name="connsiteX33050" fmla="*/ 1367400 w 12191954"/>
              <a:gd name="connsiteY33050" fmla="*/ 2508250 h 4397375"/>
              <a:gd name="connsiteX33051" fmla="*/ 1368458 w 12191954"/>
              <a:gd name="connsiteY33051" fmla="*/ 2508250 h 4397375"/>
              <a:gd name="connsiteX33052" fmla="*/ 1366871 w 12191954"/>
              <a:gd name="connsiteY33052" fmla="*/ 2516717 h 4397375"/>
              <a:gd name="connsiteX33053" fmla="*/ 1365283 w 12191954"/>
              <a:gd name="connsiteY33053" fmla="*/ 2523596 h 4397375"/>
              <a:gd name="connsiteX33054" fmla="*/ 1362108 w 12191954"/>
              <a:gd name="connsiteY33054" fmla="*/ 2531004 h 4397375"/>
              <a:gd name="connsiteX33055" fmla="*/ 1358933 w 12191954"/>
              <a:gd name="connsiteY33055" fmla="*/ 2536825 h 4397375"/>
              <a:gd name="connsiteX33056" fmla="*/ 1356287 w 12191954"/>
              <a:gd name="connsiteY33056" fmla="*/ 2542646 h 4397375"/>
              <a:gd name="connsiteX33057" fmla="*/ 1352583 w 12191954"/>
              <a:gd name="connsiteY33057" fmla="*/ 2546879 h 4397375"/>
              <a:gd name="connsiteX33058" fmla="*/ 1348349 w 12191954"/>
              <a:gd name="connsiteY33058" fmla="*/ 2551113 h 4397375"/>
              <a:gd name="connsiteX33059" fmla="*/ 1345174 w 12191954"/>
              <a:gd name="connsiteY33059" fmla="*/ 2553758 h 4397375"/>
              <a:gd name="connsiteX33060" fmla="*/ 1340412 w 12191954"/>
              <a:gd name="connsiteY33060" fmla="*/ 2556404 h 4397375"/>
              <a:gd name="connsiteX33061" fmla="*/ 1336178 w 12191954"/>
              <a:gd name="connsiteY33061" fmla="*/ 2557992 h 4397375"/>
              <a:gd name="connsiteX33062" fmla="*/ 1331945 w 12191954"/>
              <a:gd name="connsiteY33062" fmla="*/ 2558521 h 4397375"/>
              <a:gd name="connsiteX33063" fmla="*/ 1327182 w 12191954"/>
              <a:gd name="connsiteY33063" fmla="*/ 2557992 h 4397375"/>
              <a:gd name="connsiteX33064" fmla="*/ 1322419 w 12191954"/>
              <a:gd name="connsiteY33064" fmla="*/ 2556933 h 4397375"/>
              <a:gd name="connsiteX33065" fmla="*/ 1318186 w 12191954"/>
              <a:gd name="connsiteY33065" fmla="*/ 2554817 h 4397375"/>
              <a:gd name="connsiteX33066" fmla="*/ 1313423 w 12191954"/>
              <a:gd name="connsiteY33066" fmla="*/ 2551642 h 4397375"/>
              <a:gd name="connsiteX33067" fmla="*/ 1308660 w 12191954"/>
              <a:gd name="connsiteY33067" fmla="*/ 2546879 h 4397375"/>
              <a:gd name="connsiteX33068" fmla="*/ 1308660 w 12191954"/>
              <a:gd name="connsiteY33068" fmla="*/ 2542646 h 4397375"/>
              <a:gd name="connsiteX33069" fmla="*/ 1308660 w 12191954"/>
              <a:gd name="connsiteY33069" fmla="*/ 2538413 h 4397375"/>
              <a:gd name="connsiteX33070" fmla="*/ 1309189 w 12191954"/>
              <a:gd name="connsiteY33070" fmla="*/ 2535238 h 4397375"/>
              <a:gd name="connsiteX33071" fmla="*/ 1309719 w 12191954"/>
              <a:gd name="connsiteY33071" fmla="*/ 2532063 h 4397375"/>
              <a:gd name="connsiteX33072" fmla="*/ 1311836 w 12191954"/>
              <a:gd name="connsiteY33072" fmla="*/ 2529417 h 4397375"/>
              <a:gd name="connsiteX33073" fmla="*/ 1312894 w 12191954"/>
              <a:gd name="connsiteY33073" fmla="*/ 2527829 h 4397375"/>
              <a:gd name="connsiteX33074" fmla="*/ 1314481 w 12191954"/>
              <a:gd name="connsiteY33074" fmla="*/ 2526242 h 4397375"/>
              <a:gd name="connsiteX33075" fmla="*/ 1316598 w 12191954"/>
              <a:gd name="connsiteY33075" fmla="*/ 2524125 h 4397375"/>
              <a:gd name="connsiteX33076" fmla="*/ 1321361 w 12191954"/>
              <a:gd name="connsiteY33076" fmla="*/ 2522538 h 4397375"/>
              <a:gd name="connsiteX33077" fmla="*/ 1326653 w 12191954"/>
              <a:gd name="connsiteY33077" fmla="*/ 2521479 h 4397375"/>
              <a:gd name="connsiteX33078" fmla="*/ 1331945 w 12191954"/>
              <a:gd name="connsiteY33078" fmla="*/ 2520950 h 4397375"/>
              <a:gd name="connsiteX33079" fmla="*/ 1337236 w 12191954"/>
              <a:gd name="connsiteY33079" fmla="*/ 2520950 h 4397375"/>
              <a:gd name="connsiteX33080" fmla="*/ 1341999 w 12191954"/>
              <a:gd name="connsiteY33080" fmla="*/ 2520950 h 4397375"/>
              <a:gd name="connsiteX33081" fmla="*/ 1346762 w 12191954"/>
              <a:gd name="connsiteY33081" fmla="*/ 2520421 h 4397375"/>
              <a:gd name="connsiteX33082" fmla="*/ 1350995 w 12191954"/>
              <a:gd name="connsiteY33082" fmla="*/ 2519363 h 4397375"/>
              <a:gd name="connsiteX33083" fmla="*/ 1352583 w 12191954"/>
              <a:gd name="connsiteY33083" fmla="*/ 2518304 h 4397375"/>
              <a:gd name="connsiteX33084" fmla="*/ 1353641 w 12191954"/>
              <a:gd name="connsiteY33084" fmla="*/ 2517246 h 4397375"/>
              <a:gd name="connsiteX33085" fmla="*/ 1355229 w 12191954"/>
              <a:gd name="connsiteY33085" fmla="*/ 2516188 h 4397375"/>
              <a:gd name="connsiteX33086" fmla="*/ 1355758 w 12191954"/>
              <a:gd name="connsiteY33086" fmla="*/ 2514071 h 4397375"/>
              <a:gd name="connsiteX33087" fmla="*/ 1356287 w 12191954"/>
              <a:gd name="connsiteY33087" fmla="*/ 2512483 h 4397375"/>
              <a:gd name="connsiteX33088" fmla="*/ 1355758 w 12191954"/>
              <a:gd name="connsiteY33088" fmla="*/ 2509838 h 4397375"/>
              <a:gd name="connsiteX33089" fmla="*/ 1354171 w 12191954"/>
              <a:gd name="connsiteY33089" fmla="*/ 2503488 h 4397375"/>
              <a:gd name="connsiteX33090" fmla="*/ 1350995 w 12191954"/>
              <a:gd name="connsiteY33090" fmla="*/ 2496079 h 4397375"/>
              <a:gd name="connsiteX33091" fmla="*/ 1352054 w 12191954"/>
              <a:gd name="connsiteY33091" fmla="*/ 2488142 h 4397375"/>
              <a:gd name="connsiteX33092" fmla="*/ 1292785 w 12191954"/>
              <a:gd name="connsiteY33092" fmla="*/ 2487613 h 4397375"/>
              <a:gd name="connsiteX33093" fmla="*/ 1233516 w 12191954"/>
              <a:gd name="connsiteY33093" fmla="*/ 2487083 h 4397375"/>
              <a:gd name="connsiteX33094" fmla="*/ 1174775 w 12191954"/>
              <a:gd name="connsiteY33094" fmla="*/ 2484967 h 4397375"/>
              <a:gd name="connsiteX33095" fmla="*/ 1146199 w 12191954"/>
              <a:gd name="connsiteY33095" fmla="*/ 2483908 h 4397375"/>
              <a:gd name="connsiteX33096" fmla="*/ 1117623 w 12191954"/>
              <a:gd name="connsiteY33096" fmla="*/ 2482321 h 4397375"/>
              <a:gd name="connsiteX33097" fmla="*/ 1121857 w 12191954"/>
              <a:gd name="connsiteY33097" fmla="*/ 2474383 h 4397375"/>
              <a:gd name="connsiteX33098" fmla="*/ 1126620 w 12191954"/>
              <a:gd name="connsiteY33098" fmla="*/ 2467504 h 4397375"/>
              <a:gd name="connsiteX33099" fmla="*/ 1131911 w 12191954"/>
              <a:gd name="connsiteY33099" fmla="*/ 2461683 h 4397375"/>
              <a:gd name="connsiteX33100" fmla="*/ 1137203 w 12191954"/>
              <a:gd name="connsiteY33100" fmla="*/ 2455863 h 4397375"/>
              <a:gd name="connsiteX33101" fmla="*/ 1143553 w 12191954"/>
              <a:gd name="connsiteY33101" fmla="*/ 2451100 h 4397375"/>
              <a:gd name="connsiteX33102" fmla="*/ 1149374 w 12191954"/>
              <a:gd name="connsiteY33102" fmla="*/ 2447925 h 4397375"/>
              <a:gd name="connsiteX33103" fmla="*/ 1155196 w 12191954"/>
              <a:gd name="connsiteY33103" fmla="*/ 2444750 h 4397375"/>
              <a:gd name="connsiteX33104" fmla="*/ 1161546 w 12191954"/>
              <a:gd name="connsiteY33104" fmla="*/ 2443163 h 4397375"/>
              <a:gd name="connsiteX33105" fmla="*/ 1168425 w 12191954"/>
              <a:gd name="connsiteY33105" fmla="*/ 2441046 h 4397375"/>
              <a:gd name="connsiteX33106" fmla="*/ 1175305 w 12191954"/>
              <a:gd name="connsiteY33106" fmla="*/ 2439988 h 4397375"/>
              <a:gd name="connsiteX33107" fmla="*/ 1181655 w 12191954"/>
              <a:gd name="connsiteY33107" fmla="*/ 2439458 h 4397375"/>
              <a:gd name="connsiteX33108" fmla="*/ 1189063 w 12191954"/>
              <a:gd name="connsiteY33108" fmla="*/ 2439458 h 4397375"/>
              <a:gd name="connsiteX33109" fmla="*/ 1203351 w 12191954"/>
              <a:gd name="connsiteY33109" fmla="*/ 2439988 h 4397375"/>
              <a:gd name="connsiteX33110" fmla="*/ 1217111 w 12191954"/>
              <a:gd name="connsiteY33110" fmla="*/ 2442104 h 4397375"/>
              <a:gd name="connsiteX33111" fmla="*/ 1244099 w 12191954"/>
              <a:gd name="connsiteY33111" fmla="*/ 2445808 h 4397375"/>
              <a:gd name="connsiteX33112" fmla="*/ 1255742 w 12191954"/>
              <a:gd name="connsiteY33112" fmla="*/ 2447396 h 4397375"/>
              <a:gd name="connsiteX33113" fmla="*/ 1267383 w 12191954"/>
              <a:gd name="connsiteY33113" fmla="*/ 2447925 h 4397375"/>
              <a:gd name="connsiteX33114" fmla="*/ 1272676 w 12191954"/>
              <a:gd name="connsiteY33114" fmla="*/ 2447925 h 4397375"/>
              <a:gd name="connsiteX33115" fmla="*/ 1277438 w 12191954"/>
              <a:gd name="connsiteY33115" fmla="*/ 2447396 h 4397375"/>
              <a:gd name="connsiteX33116" fmla="*/ 1282201 w 12191954"/>
              <a:gd name="connsiteY33116" fmla="*/ 2445808 h 4397375"/>
              <a:gd name="connsiteX33117" fmla="*/ 1285905 w 12191954"/>
              <a:gd name="connsiteY33117" fmla="*/ 2444221 h 4397375"/>
              <a:gd name="connsiteX33118" fmla="*/ 1289080 w 12191954"/>
              <a:gd name="connsiteY33118" fmla="*/ 2442104 h 4397375"/>
              <a:gd name="connsiteX33119" fmla="*/ 1292785 w 12191954"/>
              <a:gd name="connsiteY33119" fmla="*/ 2438929 h 4397375"/>
              <a:gd name="connsiteX33120" fmla="*/ 1294901 w 12191954"/>
              <a:gd name="connsiteY33120" fmla="*/ 2435225 h 4397375"/>
              <a:gd name="connsiteX33121" fmla="*/ 1297018 w 12191954"/>
              <a:gd name="connsiteY33121" fmla="*/ 2430463 h 4397375"/>
              <a:gd name="connsiteX33122" fmla="*/ 1297547 w 12191954"/>
              <a:gd name="connsiteY33122" fmla="*/ 2425700 h 4397375"/>
              <a:gd name="connsiteX33123" fmla="*/ 1298606 w 12191954"/>
              <a:gd name="connsiteY33123" fmla="*/ 2422525 h 4397375"/>
              <a:gd name="connsiteX33124" fmla="*/ 1299664 w 12191954"/>
              <a:gd name="connsiteY33124" fmla="*/ 2419879 h 4397375"/>
              <a:gd name="connsiteX33125" fmla="*/ 1301781 w 12191954"/>
              <a:gd name="connsiteY33125" fmla="*/ 2418292 h 4397375"/>
              <a:gd name="connsiteX33126" fmla="*/ 1303368 w 12191954"/>
              <a:gd name="connsiteY33126" fmla="*/ 2416704 h 4397375"/>
              <a:gd name="connsiteX33127" fmla="*/ 1306014 w 12191954"/>
              <a:gd name="connsiteY33127" fmla="*/ 2416175 h 4397375"/>
              <a:gd name="connsiteX33128" fmla="*/ 1308660 w 12191954"/>
              <a:gd name="connsiteY33128" fmla="*/ 2416175 h 4397375"/>
              <a:gd name="connsiteX33129" fmla="*/ 1311306 w 12191954"/>
              <a:gd name="connsiteY33129" fmla="*/ 2416175 h 4397375"/>
              <a:gd name="connsiteX33130" fmla="*/ 1322948 w 12191954"/>
              <a:gd name="connsiteY33130" fmla="*/ 2419350 h 4397375"/>
              <a:gd name="connsiteX33131" fmla="*/ 1326123 w 12191954"/>
              <a:gd name="connsiteY33131" fmla="*/ 2419350 h 4397375"/>
              <a:gd name="connsiteX33132" fmla="*/ 1328240 w 12191954"/>
              <a:gd name="connsiteY33132" fmla="*/ 2419350 h 4397375"/>
              <a:gd name="connsiteX33133" fmla="*/ 1330886 w 12191954"/>
              <a:gd name="connsiteY33133" fmla="*/ 2419350 h 4397375"/>
              <a:gd name="connsiteX33134" fmla="*/ 1333003 w 12191954"/>
              <a:gd name="connsiteY33134" fmla="*/ 2418292 h 4397375"/>
              <a:gd name="connsiteX33135" fmla="*/ 1336707 w 12191954"/>
              <a:gd name="connsiteY33135" fmla="*/ 2410354 h 4397375"/>
              <a:gd name="connsiteX33136" fmla="*/ 1340412 w 12191954"/>
              <a:gd name="connsiteY33136" fmla="*/ 2400829 h 4397375"/>
              <a:gd name="connsiteX33137" fmla="*/ 1342528 w 12191954"/>
              <a:gd name="connsiteY33137" fmla="*/ 2390246 h 4397375"/>
              <a:gd name="connsiteX33138" fmla="*/ 1345174 w 12191954"/>
              <a:gd name="connsiteY33138" fmla="*/ 2379663 h 4397375"/>
              <a:gd name="connsiteX33139" fmla="*/ 1342528 w 12191954"/>
              <a:gd name="connsiteY33139" fmla="*/ 2372254 h 4397375"/>
              <a:gd name="connsiteX33140" fmla="*/ 1339353 w 12191954"/>
              <a:gd name="connsiteY33140" fmla="*/ 2365375 h 4397375"/>
              <a:gd name="connsiteX33141" fmla="*/ 1335649 w 12191954"/>
              <a:gd name="connsiteY33141" fmla="*/ 2359025 h 4397375"/>
              <a:gd name="connsiteX33142" fmla="*/ 1331415 w 12191954"/>
              <a:gd name="connsiteY33142" fmla="*/ 2351617 h 4397375"/>
              <a:gd name="connsiteX33143" fmla="*/ 1326123 w 12191954"/>
              <a:gd name="connsiteY33143" fmla="*/ 2344738 h 4397375"/>
              <a:gd name="connsiteX33144" fmla="*/ 1320831 w 12191954"/>
              <a:gd name="connsiteY33144" fmla="*/ 2337329 h 4397375"/>
              <a:gd name="connsiteX33145" fmla="*/ 1314481 w 12191954"/>
              <a:gd name="connsiteY33145" fmla="*/ 2330979 h 4397375"/>
              <a:gd name="connsiteX33146" fmla="*/ 1308131 w 12191954"/>
              <a:gd name="connsiteY33146" fmla="*/ 2324629 h 4397375"/>
              <a:gd name="connsiteX33147" fmla="*/ 1301781 w 12191954"/>
              <a:gd name="connsiteY33147" fmla="*/ 2317750 h 4397375"/>
              <a:gd name="connsiteX33148" fmla="*/ 1294372 w 12191954"/>
              <a:gd name="connsiteY33148" fmla="*/ 2312458 h 4397375"/>
              <a:gd name="connsiteX33149" fmla="*/ 1287493 w 12191954"/>
              <a:gd name="connsiteY33149" fmla="*/ 2306638 h 4397375"/>
              <a:gd name="connsiteX33150" fmla="*/ 1279555 w 12191954"/>
              <a:gd name="connsiteY33150" fmla="*/ 2301875 h 4397375"/>
              <a:gd name="connsiteX33151" fmla="*/ 1272676 w 12191954"/>
              <a:gd name="connsiteY33151" fmla="*/ 2297642 h 4397375"/>
              <a:gd name="connsiteX33152" fmla="*/ 1264738 w 12191954"/>
              <a:gd name="connsiteY33152" fmla="*/ 2293938 h 4397375"/>
              <a:gd name="connsiteX33153" fmla="*/ 1257858 w 12191954"/>
              <a:gd name="connsiteY33153" fmla="*/ 2290763 h 4397375"/>
              <a:gd name="connsiteX33154" fmla="*/ 1250449 w 12191954"/>
              <a:gd name="connsiteY33154" fmla="*/ 2288117 h 4397375"/>
              <a:gd name="connsiteX33155" fmla="*/ 1243570 w 12191954"/>
              <a:gd name="connsiteY33155" fmla="*/ 2287058 h 4397375"/>
              <a:gd name="connsiteX33156" fmla="*/ 1236691 w 12191954"/>
              <a:gd name="connsiteY33156" fmla="*/ 2286529 h 4397375"/>
              <a:gd name="connsiteX33157" fmla="*/ 1229811 w 12191954"/>
              <a:gd name="connsiteY33157" fmla="*/ 2286529 h 4397375"/>
              <a:gd name="connsiteX33158" fmla="*/ 1223990 w 12191954"/>
              <a:gd name="connsiteY33158" fmla="*/ 2288117 h 4397375"/>
              <a:gd name="connsiteX33159" fmla="*/ 1218169 w 12191954"/>
              <a:gd name="connsiteY33159" fmla="*/ 2290763 h 4397375"/>
              <a:gd name="connsiteX33160" fmla="*/ 1212877 w 12191954"/>
              <a:gd name="connsiteY33160" fmla="*/ 2293408 h 4397375"/>
              <a:gd name="connsiteX33161" fmla="*/ 1208114 w 12191954"/>
              <a:gd name="connsiteY33161" fmla="*/ 2298171 h 4397375"/>
              <a:gd name="connsiteX33162" fmla="*/ 1203881 w 12191954"/>
              <a:gd name="connsiteY33162" fmla="*/ 2304521 h 4397375"/>
              <a:gd name="connsiteX33163" fmla="*/ 1200706 w 12191954"/>
              <a:gd name="connsiteY33163" fmla="*/ 2311929 h 4397375"/>
              <a:gd name="connsiteX33164" fmla="*/ 1198060 w 12191954"/>
              <a:gd name="connsiteY33164" fmla="*/ 2320396 h 4397375"/>
              <a:gd name="connsiteX33165" fmla="*/ 1195943 w 12191954"/>
              <a:gd name="connsiteY33165" fmla="*/ 2330450 h 4397375"/>
              <a:gd name="connsiteX33166" fmla="*/ 1195414 w 12191954"/>
              <a:gd name="connsiteY33166" fmla="*/ 2342092 h 4397375"/>
              <a:gd name="connsiteX33167" fmla="*/ 1195414 w 12191954"/>
              <a:gd name="connsiteY33167" fmla="*/ 2355321 h 4397375"/>
              <a:gd name="connsiteX33168" fmla="*/ 1195943 w 12191954"/>
              <a:gd name="connsiteY33168" fmla="*/ 2370138 h 4397375"/>
              <a:gd name="connsiteX33169" fmla="*/ 1198589 w 12191954"/>
              <a:gd name="connsiteY33169" fmla="*/ 2386542 h 4397375"/>
              <a:gd name="connsiteX33170" fmla="*/ 1201235 w 12191954"/>
              <a:gd name="connsiteY33170" fmla="*/ 2405063 h 4397375"/>
              <a:gd name="connsiteX33171" fmla="*/ 1205469 w 12191954"/>
              <a:gd name="connsiteY33171" fmla="*/ 2405063 h 4397375"/>
              <a:gd name="connsiteX33172" fmla="*/ 1208644 w 12191954"/>
              <a:gd name="connsiteY33172" fmla="*/ 2404533 h 4397375"/>
              <a:gd name="connsiteX33173" fmla="*/ 1211289 w 12191954"/>
              <a:gd name="connsiteY33173" fmla="*/ 2401888 h 4397375"/>
              <a:gd name="connsiteX33174" fmla="*/ 1213936 w 12191954"/>
              <a:gd name="connsiteY33174" fmla="*/ 2399242 h 4397375"/>
              <a:gd name="connsiteX33175" fmla="*/ 1215523 w 12191954"/>
              <a:gd name="connsiteY33175" fmla="*/ 2395538 h 4397375"/>
              <a:gd name="connsiteX33176" fmla="*/ 1217640 w 12191954"/>
              <a:gd name="connsiteY33176" fmla="*/ 2391304 h 4397375"/>
              <a:gd name="connsiteX33177" fmla="*/ 1220815 w 12191954"/>
              <a:gd name="connsiteY33177" fmla="*/ 2382308 h 4397375"/>
              <a:gd name="connsiteX33178" fmla="*/ 1224519 w 12191954"/>
              <a:gd name="connsiteY33178" fmla="*/ 2374371 h 4397375"/>
              <a:gd name="connsiteX33179" fmla="*/ 1226107 w 12191954"/>
              <a:gd name="connsiteY33179" fmla="*/ 2370138 h 4397375"/>
              <a:gd name="connsiteX33180" fmla="*/ 1228753 w 12191954"/>
              <a:gd name="connsiteY33180" fmla="*/ 2366963 h 4397375"/>
              <a:gd name="connsiteX33181" fmla="*/ 1231928 w 12191954"/>
              <a:gd name="connsiteY33181" fmla="*/ 2365375 h 4397375"/>
              <a:gd name="connsiteX33182" fmla="*/ 1235103 w 12191954"/>
              <a:gd name="connsiteY33182" fmla="*/ 2364317 h 4397375"/>
              <a:gd name="connsiteX33183" fmla="*/ 1238807 w 12191954"/>
              <a:gd name="connsiteY33183" fmla="*/ 2364846 h 4397375"/>
              <a:gd name="connsiteX33184" fmla="*/ 1243570 w 12191954"/>
              <a:gd name="connsiteY33184" fmla="*/ 2366433 h 4397375"/>
              <a:gd name="connsiteX33185" fmla="*/ 1243041 w 12191954"/>
              <a:gd name="connsiteY33185" fmla="*/ 2362200 h 4397375"/>
              <a:gd name="connsiteX33186" fmla="*/ 1242512 w 12191954"/>
              <a:gd name="connsiteY33186" fmla="*/ 2359554 h 4397375"/>
              <a:gd name="connsiteX33187" fmla="*/ 1240395 w 12191954"/>
              <a:gd name="connsiteY33187" fmla="*/ 2357438 h 4397375"/>
              <a:gd name="connsiteX33188" fmla="*/ 1238807 w 12191954"/>
              <a:gd name="connsiteY33188" fmla="*/ 2356379 h 4397375"/>
              <a:gd name="connsiteX33189" fmla="*/ 1235103 w 12191954"/>
              <a:gd name="connsiteY33189" fmla="*/ 2355321 h 4397375"/>
              <a:gd name="connsiteX33190" fmla="*/ 1233516 w 12191954"/>
              <a:gd name="connsiteY33190" fmla="*/ 2354792 h 4397375"/>
              <a:gd name="connsiteX33191" fmla="*/ 1231928 w 12191954"/>
              <a:gd name="connsiteY33191" fmla="*/ 2353733 h 4397375"/>
              <a:gd name="connsiteX33192" fmla="*/ 1235632 w 12191954"/>
              <a:gd name="connsiteY33192" fmla="*/ 2347913 h 4397375"/>
              <a:gd name="connsiteX33193" fmla="*/ 1239866 w 12191954"/>
              <a:gd name="connsiteY33193" fmla="*/ 2343150 h 4397375"/>
              <a:gd name="connsiteX33194" fmla="*/ 1244099 w 12191954"/>
              <a:gd name="connsiteY33194" fmla="*/ 2339975 h 4397375"/>
              <a:gd name="connsiteX33195" fmla="*/ 1247804 w 12191954"/>
              <a:gd name="connsiteY33195" fmla="*/ 2337329 h 4397375"/>
              <a:gd name="connsiteX33196" fmla="*/ 1252037 w 12191954"/>
              <a:gd name="connsiteY33196" fmla="*/ 2335742 h 4397375"/>
              <a:gd name="connsiteX33197" fmla="*/ 1255742 w 12191954"/>
              <a:gd name="connsiteY33197" fmla="*/ 2334683 h 4397375"/>
              <a:gd name="connsiteX33198" fmla="*/ 1259975 w 12191954"/>
              <a:gd name="connsiteY33198" fmla="*/ 2334683 h 4397375"/>
              <a:gd name="connsiteX33199" fmla="*/ 1264209 w 12191954"/>
              <a:gd name="connsiteY33199" fmla="*/ 2334683 h 4397375"/>
              <a:gd name="connsiteX33200" fmla="*/ 1272676 w 12191954"/>
              <a:gd name="connsiteY33200" fmla="*/ 2335742 h 4397375"/>
              <a:gd name="connsiteX33201" fmla="*/ 1282201 w 12191954"/>
              <a:gd name="connsiteY33201" fmla="*/ 2337329 h 4397375"/>
              <a:gd name="connsiteX33202" fmla="*/ 1292255 w 12191954"/>
              <a:gd name="connsiteY33202" fmla="*/ 2339446 h 4397375"/>
              <a:gd name="connsiteX33203" fmla="*/ 1297547 w 12191954"/>
              <a:gd name="connsiteY33203" fmla="*/ 2340504 h 4397375"/>
              <a:gd name="connsiteX33204" fmla="*/ 1302839 w 12191954"/>
              <a:gd name="connsiteY33204" fmla="*/ 2340504 h 4397375"/>
              <a:gd name="connsiteX33205" fmla="*/ 1302839 w 12191954"/>
              <a:gd name="connsiteY33205" fmla="*/ 2356908 h 4397375"/>
              <a:gd name="connsiteX33206" fmla="*/ 1302839 w 12191954"/>
              <a:gd name="connsiteY33206" fmla="*/ 2373313 h 4397375"/>
              <a:gd name="connsiteX33207" fmla="*/ 1303368 w 12191954"/>
              <a:gd name="connsiteY33207" fmla="*/ 2380192 h 4397375"/>
              <a:gd name="connsiteX33208" fmla="*/ 1304427 w 12191954"/>
              <a:gd name="connsiteY33208" fmla="*/ 2386013 h 4397375"/>
              <a:gd name="connsiteX33209" fmla="*/ 1304956 w 12191954"/>
              <a:gd name="connsiteY33209" fmla="*/ 2388658 h 4397375"/>
              <a:gd name="connsiteX33210" fmla="*/ 1306544 w 12191954"/>
              <a:gd name="connsiteY33210" fmla="*/ 2390246 h 4397375"/>
              <a:gd name="connsiteX33211" fmla="*/ 1307602 w 12191954"/>
              <a:gd name="connsiteY33211" fmla="*/ 2391304 h 4397375"/>
              <a:gd name="connsiteX33212" fmla="*/ 1309189 w 12191954"/>
              <a:gd name="connsiteY33212" fmla="*/ 2391833 h 4397375"/>
              <a:gd name="connsiteX33213" fmla="*/ 1307073 w 12191954"/>
              <a:gd name="connsiteY33213" fmla="*/ 2395538 h 4397375"/>
              <a:gd name="connsiteX33214" fmla="*/ 1304956 w 12191954"/>
              <a:gd name="connsiteY33214" fmla="*/ 2398183 h 4397375"/>
              <a:gd name="connsiteX33215" fmla="*/ 1302839 w 12191954"/>
              <a:gd name="connsiteY33215" fmla="*/ 2399771 h 4397375"/>
              <a:gd name="connsiteX33216" fmla="*/ 1300723 w 12191954"/>
              <a:gd name="connsiteY33216" fmla="*/ 2400829 h 4397375"/>
              <a:gd name="connsiteX33217" fmla="*/ 1298076 w 12191954"/>
              <a:gd name="connsiteY33217" fmla="*/ 2401358 h 4397375"/>
              <a:gd name="connsiteX33218" fmla="*/ 1295960 w 12191954"/>
              <a:gd name="connsiteY33218" fmla="*/ 2401358 h 4397375"/>
              <a:gd name="connsiteX33219" fmla="*/ 1292785 w 12191954"/>
              <a:gd name="connsiteY33219" fmla="*/ 2400829 h 4397375"/>
              <a:gd name="connsiteX33220" fmla="*/ 1290139 w 12191954"/>
              <a:gd name="connsiteY33220" fmla="*/ 2400300 h 4397375"/>
              <a:gd name="connsiteX33221" fmla="*/ 1284847 w 12191954"/>
              <a:gd name="connsiteY33221" fmla="*/ 2398183 h 4397375"/>
              <a:gd name="connsiteX33222" fmla="*/ 1279026 w 12191954"/>
              <a:gd name="connsiteY33222" fmla="*/ 2394479 h 4397375"/>
              <a:gd name="connsiteX33223" fmla="*/ 1267913 w 12191954"/>
              <a:gd name="connsiteY33223" fmla="*/ 2388129 h 4397375"/>
              <a:gd name="connsiteX33224" fmla="*/ 1262621 w 12191954"/>
              <a:gd name="connsiteY33224" fmla="*/ 2385483 h 4397375"/>
              <a:gd name="connsiteX33225" fmla="*/ 1259446 w 12191954"/>
              <a:gd name="connsiteY33225" fmla="*/ 2384425 h 4397375"/>
              <a:gd name="connsiteX33226" fmla="*/ 1257329 w 12191954"/>
              <a:gd name="connsiteY33226" fmla="*/ 2384425 h 4397375"/>
              <a:gd name="connsiteX33227" fmla="*/ 1254683 w 12191954"/>
              <a:gd name="connsiteY33227" fmla="*/ 2384425 h 4397375"/>
              <a:gd name="connsiteX33228" fmla="*/ 1252566 w 12191954"/>
              <a:gd name="connsiteY33228" fmla="*/ 2384425 h 4397375"/>
              <a:gd name="connsiteX33229" fmla="*/ 1249920 w 12191954"/>
              <a:gd name="connsiteY33229" fmla="*/ 2385483 h 4397375"/>
              <a:gd name="connsiteX33230" fmla="*/ 1248333 w 12191954"/>
              <a:gd name="connsiteY33230" fmla="*/ 2387071 h 4397375"/>
              <a:gd name="connsiteX33231" fmla="*/ 1245687 w 12191954"/>
              <a:gd name="connsiteY33231" fmla="*/ 2389717 h 4397375"/>
              <a:gd name="connsiteX33232" fmla="*/ 1244099 w 12191954"/>
              <a:gd name="connsiteY33232" fmla="*/ 2392892 h 4397375"/>
              <a:gd name="connsiteX33233" fmla="*/ 1243041 w 12191954"/>
              <a:gd name="connsiteY33233" fmla="*/ 2396596 h 4397375"/>
              <a:gd name="connsiteX33234" fmla="*/ 1240924 w 12191954"/>
              <a:gd name="connsiteY33234" fmla="*/ 2401358 h 4397375"/>
              <a:gd name="connsiteX33235" fmla="*/ 1239866 w 12191954"/>
              <a:gd name="connsiteY33235" fmla="*/ 2407708 h 4397375"/>
              <a:gd name="connsiteX33236" fmla="*/ 1238807 w 12191954"/>
              <a:gd name="connsiteY33236" fmla="*/ 2414058 h 4397375"/>
              <a:gd name="connsiteX33237" fmla="*/ 1237749 w 12191954"/>
              <a:gd name="connsiteY33237" fmla="*/ 2430463 h 4397375"/>
              <a:gd name="connsiteX33238" fmla="*/ 1232457 w 12191954"/>
              <a:gd name="connsiteY33238" fmla="*/ 2424642 h 4397375"/>
              <a:gd name="connsiteX33239" fmla="*/ 1228224 w 12191954"/>
              <a:gd name="connsiteY33239" fmla="*/ 2419879 h 4397375"/>
              <a:gd name="connsiteX33240" fmla="*/ 1223461 w 12191954"/>
              <a:gd name="connsiteY33240" fmla="*/ 2417763 h 4397375"/>
              <a:gd name="connsiteX33241" fmla="*/ 1218698 w 12191954"/>
              <a:gd name="connsiteY33241" fmla="*/ 2416175 h 4397375"/>
              <a:gd name="connsiteX33242" fmla="*/ 1214464 w 12191954"/>
              <a:gd name="connsiteY33242" fmla="*/ 2416175 h 4397375"/>
              <a:gd name="connsiteX33243" fmla="*/ 1209702 w 12191954"/>
              <a:gd name="connsiteY33243" fmla="*/ 2416704 h 4397375"/>
              <a:gd name="connsiteX33244" fmla="*/ 1205469 w 12191954"/>
              <a:gd name="connsiteY33244" fmla="*/ 2418821 h 4397375"/>
              <a:gd name="connsiteX33245" fmla="*/ 1200706 w 12191954"/>
              <a:gd name="connsiteY33245" fmla="*/ 2420938 h 4397375"/>
              <a:gd name="connsiteX33246" fmla="*/ 1190651 w 12191954"/>
              <a:gd name="connsiteY33246" fmla="*/ 2424642 h 4397375"/>
              <a:gd name="connsiteX33247" fmla="*/ 1185359 w 12191954"/>
              <a:gd name="connsiteY33247" fmla="*/ 2426229 h 4397375"/>
              <a:gd name="connsiteX33248" fmla="*/ 1180067 w 12191954"/>
              <a:gd name="connsiteY33248" fmla="*/ 2427288 h 4397375"/>
              <a:gd name="connsiteX33249" fmla="*/ 1174247 w 12191954"/>
              <a:gd name="connsiteY33249" fmla="*/ 2427288 h 4397375"/>
              <a:gd name="connsiteX33250" fmla="*/ 1167896 w 12191954"/>
              <a:gd name="connsiteY33250" fmla="*/ 2425700 h 4397375"/>
              <a:gd name="connsiteX33251" fmla="*/ 1161016 w 12191954"/>
              <a:gd name="connsiteY33251" fmla="*/ 2423054 h 4397375"/>
              <a:gd name="connsiteX33252" fmla="*/ 1154137 w 12191954"/>
              <a:gd name="connsiteY33252" fmla="*/ 2418292 h 4397375"/>
              <a:gd name="connsiteX33253" fmla="*/ 1154137 w 12191954"/>
              <a:gd name="connsiteY33253" fmla="*/ 2353733 h 4397375"/>
              <a:gd name="connsiteX33254" fmla="*/ 1155196 w 12191954"/>
              <a:gd name="connsiteY33254" fmla="*/ 2356908 h 4397375"/>
              <a:gd name="connsiteX33255" fmla="*/ 1156783 w 12191954"/>
              <a:gd name="connsiteY33255" fmla="*/ 2360083 h 4397375"/>
              <a:gd name="connsiteX33256" fmla="*/ 1160487 w 12191954"/>
              <a:gd name="connsiteY33256" fmla="*/ 2364846 h 4397375"/>
              <a:gd name="connsiteX33257" fmla="*/ 1168954 w 12191954"/>
              <a:gd name="connsiteY33257" fmla="*/ 2373313 h 4397375"/>
              <a:gd name="connsiteX33258" fmla="*/ 1172130 w 12191954"/>
              <a:gd name="connsiteY33258" fmla="*/ 2377546 h 4397375"/>
              <a:gd name="connsiteX33259" fmla="*/ 1174247 w 12191954"/>
              <a:gd name="connsiteY33259" fmla="*/ 2380721 h 4397375"/>
              <a:gd name="connsiteX33260" fmla="*/ 1175305 w 12191954"/>
              <a:gd name="connsiteY33260" fmla="*/ 2384425 h 4397375"/>
              <a:gd name="connsiteX33261" fmla="*/ 1176363 w 12191954"/>
              <a:gd name="connsiteY33261" fmla="*/ 2388658 h 4397375"/>
              <a:gd name="connsiteX33262" fmla="*/ 1176892 w 12191954"/>
              <a:gd name="connsiteY33262" fmla="*/ 2393421 h 4397375"/>
              <a:gd name="connsiteX33263" fmla="*/ 1177950 w 12191954"/>
              <a:gd name="connsiteY33263" fmla="*/ 2398713 h 4397375"/>
              <a:gd name="connsiteX33264" fmla="*/ 1177950 w 12191954"/>
              <a:gd name="connsiteY33264" fmla="*/ 2405063 h 4397375"/>
              <a:gd name="connsiteX33265" fmla="*/ 1180067 w 12191954"/>
              <a:gd name="connsiteY33265" fmla="*/ 2402946 h 4397375"/>
              <a:gd name="connsiteX33266" fmla="*/ 1181655 w 12191954"/>
              <a:gd name="connsiteY33266" fmla="*/ 2399771 h 4397375"/>
              <a:gd name="connsiteX33267" fmla="*/ 1183243 w 12191954"/>
              <a:gd name="connsiteY33267" fmla="*/ 2396596 h 4397375"/>
              <a:gd name="connsiteX33268" fmla="*/ 1183243 w 12191954"/>
              <a:gd name="connsiteY33268" fmla="*/ 2393421 h 4397375"/>
              <a:gd name="connsiteX33269" fmla="*/ 1183243 w 12191954"/>
              <a:gd name="connsiteY33269" fmla="*/ 2389188 h 4397375"/>
              <a:gd name="connsiteX33270" fmla="*/ 1182713 w 12191954"/>
              <a:gd name="connsiteY33270" fmla="*/ 2384954 h 4397375"/>
              <a:gd name="connsiteX33271" fmla="*/ 1180597 w 12191954"/>
              <a:gd name="connsiteY33271" fmla="*/ 2375958 h 4397375"/>
              <a:gd name="connsiteX33272" fmla="*/ 1178480 w 12191954"/>
              <a:gd name="connsiteY33272" fmla="*/ 2365375 h 4397375"/>
              <a:gd name="connsiteX33273" fmla="*/ 1176363 w 12191954"/>
              <a:gd name="connsiteY33273" fmla="*/ 2353733 h 4397375"/>
              <a:gd name="connsiteX33274" fmla="*/ 1175834 w 12191954"/>
              <a:gd name="connsiteY33274" fmla="*/ 2347383 h 4397375"/>
              <a:gd name="connsiteX33275" fmla="*/ 1175834 w 12191954"/>
              <a:gd name="connsiteY33275" fmla="*/ 2341033 h 4397375"/>
              <a:gd name="connsiteX33276" fmla="*/ 1176363 w 12191954"/>
              <a:gd name="connsiteY33276" fmla="*/ 2334683 h 4397375"/>
              <a:gd name="connsiteX33277" fmla="*/ 1177950 w 12191954"/>
              <a:gd name="connsiteY33277" fmla="*/ 2327275 h 4397375"/>
              <a:gd name="connsiteX33278" fmla="*/ 1176892 w 12191954"/>
              <a:gd name="connsiteY33278" fmla="*/ 2322513 h 4397375"/>
              <a:gd name="connsiteX33279" fmla="*/ 1175305 w 12191954"/>
              <a:gd name="connsiteY33279" fmla="*/ 2319867 h 4397375"/>
              <a:gd name="connsiteX33280" fmla="*/ 1173717 w 12191954"/>
              <a:gd name="connsiteY33280" fmla="*/ 2316692 h 4397375"/>
              <a:gd name="connsiteX33281" fmla="*/ 1171071 w 12191954"/>
              <a:gd name="connsiteY33281" fmla="*/ 2315633 h 4397375"/>
              <a:gd name="connsiteX33282" fmla="*/ 1168954 w 12191954"/>
              <a:gd name="connsiteY33282" fmla="*/ 2314575 h 4397375"/>
              <a:gd name="connsiteX33283" fmla="*/ 1165779 w 12191954"/>
              <a:gd name="connsiteY33283" fmla="*/ 2313517 h 4397375"/>
              <a:gd name="connsiteX33284" fmla="*/ 1160487 w 12191954"/>
              <a:gd name="connsiteY33284" fmla="*/ 2312458 h 4397375"/>
              <a:gd name="connsiteX33285" fmla="*/ 1158371 w 12191954"/>
              <a:gd name="connsiteY33285" fmla="*/ 2311929 h 4397375"/>
              <a:gd name="connsiteX33286" fmla="*/ 1155725 w 12191954"/>
              <a:gd name="connsiteY33286" fmla="*/ 2310342 h 4397375"/>
              <a:gd name="connsiteX33287" fmla="*/ 1154137 w 12191954"/>
              <a:gd name="connsiteY33287" fmla="*/ 2307696 h 4397375"/>
              <a:gd name="connsiteX33288" fmla="*/ 1152020 w 12191954"/>
              <a:gd name="connsiteY33288" fmla="*/ 2305050 h 4397375"/>
              <a:gd name="connsiteX33289" fmla="*/ 1151491 w 12191954"/>
              <a:gd name="connsiteY33289" fmla="*/ 2300288 h 4397375"/>
              <a:gd name="connsiteX33290" fmla="*/ 1151491 w 12191954"/>
              <a:gd name="connsiteY33290" fmla="*/ 2293408 h 4397375"/>
              <a:gd name="connsiteX33291" fmla="*/ 1152020 w 12191954"/>
              <a:gd name="connsiteY33291" fmla="*/ 2286000 h 4397375"/>
              <a:gd name="connsiteX33292" fmla="*/ 1154137 w 12191954"/>
              <a:gd name="connsiteY33292" fmla="*/ 2275946 h 4397375"/>
              <a:gd name="connsiteX33293" fmla="*/ 1151491 w 12191954"/>
              <a:gd name="connsiteY33293" fmla="*/ 2275946 h 4397375"/>
              <a:gd name="connsiteX33294" fmla="*/ 1149904 w 12191954"/>
              <a:gd name="connsiteY33294" fmla="*/ 2276475 h 4397375"/>
              <a:gd name="connsiteX33295" fmla="*/ 1146728 w 12191954"/>
              <a:gd name="connsiteY33295" fmla="*/ 2277533 h 4397375"/>
              <a:gd name="connsiteX33296" fmla="*/ 1144612 w 12191954"/>
              <a:gd name="connsiteY33296" fmla="*/ 2280179 h 4397375"/>
              <a:gd name="connsiteX33297" fmla="*/ 1141966 w 12191954"/>
              <a:gd name="connsiteY33297" fmla="*/ 2282825 h 4397375"/>
              <a:gd name="connsiteX33298" fmla="*/ 1139849 w 12191954"/>
              <a:gd name="connsiteY33298" fmla="*/ 2286000 h 4397375"/>
              <a:gd name="connsiteX33299" fmla="*/ 1136674 w 12191954"/>
              <a:gd name="connsiteY33299" fmla="*/ 2287588 h 4397375"/>
              <a:gd name="connsiteX33300" fmla="*/ 1134028 w 12191954"/>
              <a:gd name="connsiteY33300" fmla="*/ 2288646 h 4397375"/>
              <a:gd name="connsiteX33301" fmla="*/ 1131911 w 12191954"/>
              <a:gd name="connsiteY33301" fmla="*/ 2289175 h 4397375"/>
              <a:gd name="connsiteX33302" fmla="*/ 1129794 w 12191954"/>
              <a:gd name="connsiteY33302" fmla="*/ 2288646 h 4397375"/>
              <a:gd name="connsiteX33303" fmla="*/ 1130853 w 12191954"/>
              <a:gd name="connsiteY33303" fmla="*/ 2280179 h 4397375"/>
              <a:gd name="connsiteX33304" fmla="*/ 1131382 w 12191954"/>
              <a:gd name="connsiteY33304" fmla="*/ 2272771 h 4397375"/>
              <a:gd name="connsiteX33305" fmla="*/ 1131382 w 12191954"/>
              <a:gd name="connsiteY33305" fmla="*/ 2266421 h 4397375"/>
              <a:gd name="connsiteX33306" fmla="*/ 1130853 w 12191954"/>
              <a:gd name="connsiteY33306" fmla="*/ 2261658 h 4397375"/>
              <a:gd name="connsiteX33307" fmla="*/ 1129794 w 12191954"/>
              <a:gd name="connsiteY33307" fmla="*/ 2257425 h 4397375"/>
              <a:gd name="connsiteX33308" fmla="*/ 1127678 w 12191954"/>
              <a:gd name="connsiteY33308" fmla="*/ 2254250 h 4397375"/>
              <a:gd name="connsiteX33309" fmla="*/ 1126090 w 12191954"/>
              <a:gd name="connsiteY33309" fmla="*/ 2252133 h 4397375"/>
              <a:gd name="connsiteX33310" fmla="*/ 1123973 w 12191954"/>
              <a:gd name="connsiteY33310" fmla="*/ 2251075 h 4397375"/>
              <a:gd name="connsiteX33311" fmla="*/ 1121328 w 12191954"/>
              <a:gd name="connsiteY33311" fmla="*/ 2249488 h 4397375"/>
              <a:gd name="connsiteX33312" fmla="*/ 1118681 w 12191954"/>
              <a:gd name="connsiteY33312" fmla="*/ 2248958 h 4397375"/>
              <a:gd name="connsiteX33313" fmla="*/ 1112331 w 12191954"/>
              <a:gd name="connsiteY33313" fmla="*/ 2248958 h 4397375"/>
              <a:gd name="connsiteX33314" fmla="*/ 1105981 w 12191954"/>
              <a:gd name="connsiteY33314" fmla="*/ 2249488 h 4397375"/>
              <a:gd name="connsiteX33315" fmla="*/ 1100160 w 12191954"/>
              <a:gd name="connsiteY33315" fmla="*/ 2250546 h 4397375"/>
              <a:gd name="connsiteX33316" fmla="*/ 1101219 w 12191954"/>
              <a:gd name="connsiteY33316" fmla="*/ 2243138 h 4397375"/>
              <a:gd name="connsiteX33317" fmla="*/ 1102277 w 12191954"/>
              <a:gd name="connsiteY33317" fmla="*/ 2237846 h 4397375"/>
              <a:gd name="connsiteX33318" fmla="*/ 1103335 w 12191954"/>
              <a:gd name="connsiteY33318" fmla="*/ 2232554 h 4397375"/>
              <a:gd name="connsiteX33319" fmla="*/ 1105452 w 12191954"/>
              <a:gd name="connsiteY33319" fmla="*/ 2228850 h 4397375"/>
              <a:gd name="connsiteX33320" fmla="*/ 1107039 w 12191954"/>
              <a:gd name="connsiteY33320" fmla="*/ 2225146 h 4397375"/>
              <a:gd name="connsiteX33321" fmla="*/ 1109685 w 12191954"/>
              <a:gd name="connsiteY33321" fmla="*/ 2223029 h 4397375"/>
              <a:gd name="connsiteX33322" fmla="*/ 1111802 w 12191954"/>
              <a:gd name="connsiteY33322" fmla="*/ 2221971 h 4397375"/>
              <a:gd name="connsiteX33323" fmla="*/ 1114448 w 12191954"/>
              <a:gd name="connsiteY33323" fmla="*/ 2220383 h 4397375"/>
              <a:gd name="connsiteX33324" fmla="*/ 1117094 w 12191954"/>
              <a:gd name="connsiteY33324" fmla="*/ 2219854 h 4397375"/>
              <a:gd name="connsiteX33325" fmla="*/ 1119740 w 12191954"/>
              <a:gd name="connsiteY33325" fmla="*/ 2220383 h 4397375"/>
              <a:gd name="connsiteX33326" fmla="*/ 1122386 w 12191954"/>
              <a:gd name="connsiteY33326" fmla="*/ 2221442 h 4397375"/>
              <a:gd name="connsiteX33327" fmla="*/ 1125561 w 12191954"/>
              <a:gd name="connsiteY33327" fmla="*/ 2223029 h 4397375"/>
              <a:gd name="connsiteX33328" fmla="*/ 1130853 w 12191954"/>
              <a:gd name="connsiteY33328" fmla="*/ 2226733 h 4397375"/>
              <a:gd name="connsiteX33329" fmla="*/ 1136674 w 12191954"/>
              <a:gd name="connsiteY33329" fmla="*/ 2232554 h 4397375"/>
              <a:gd name="connsiteX33330" fmla="*/ 1141966 w 12191954"/>
              <a:gd name="connsiteY33330" fmla="*/ 2238904 h 4397375"/>
              <a:gd name="connsiteX33331" fmla="*/ 1147258 w 12191954"/>
              <a:gd name="connsiteY33331" fmla="*/ 2246842 h 4397375"/>
              <a:gd name="connsiteX33332" fmla="*/ 1152020 w 12191954"/>
              <a:gd name="connsiteY33332" fmla="*/ 2254250 h 4397375"/>
              <a:gd name="connsiteX33333" fmla="*/ 1155725 w 12191954"/>
              <a:gd name="connsiteY33333" fmla="*/ 2262717 h 4397375"/>
              <a:gd name="connsiteX33334" fmla="*/ 1158900 w 12191954"/>
              <a:gd name="connsiteY33334" fmla="*/ 2270654 h 4397375"/>
              <a:gd name="connsiteX33335" fmla="*/ 1160487 w 12191954"/>
              <a:gd name="connsiteY33335" fmla="*/ 2277533 h 4397375"/>
              <a:gd name="connsiteX33336" fmla="*/ 1161016 w 12191954"/>
              <a:gd name="connsiteY33336" fmla="*/ 2283883 h 4397375"/>
              <a:gd name="connsiteX33337" fmla="*/ 1160487 w 12191954"/>
              <a:gd name="connsiteY33337" fmla="*/ 2286529 h 4397375"/>
              <a:gd name="connsiteX33338" fmla="*/ 1159958 w 12191954"/>
              <a:gd name="connsiteY33338" fmla="*/ 2288646 h 4397375"/>
              <a:gd name="connsiteX33339" fmla="*/ 1175834 w 12191954"/>
              <a:gd name="connsiteY33339" fmla="*/ 2283354 h 4397375"/>
              <a:gd name="connsiteX33340" fmla="*/ 1191710 w 12191954"/>
              <a:gd name="connsiteY33340" fmla="*/ 2277533 h 4397375"/>
              <a:gd name="connsiteX33341" fmla="*/ 1206527 w 12191954"/>
              <a:gd name="connsiteY33341" fmla="*/ 2270654 h 4397375"/>
              <a:gd name="connsiteX33342" fmla="*/ 1220815 w 12191954"/>
              <a:gd name="connsiteY33342" fmla="*/ 2263246 h 4397375"/>
              <a:gd name="connsiteX33343" fmla="*/ 1234574 w 12191954"/>
              <a:gd name="connsiteY33343" fmla="*/ 2255838 h 4397375"/>
              <a:gd name="connsiteX33344" fmla="*/ 1248333 w 12191954"/>
              <a:gd name="connsiteY33344" fmla="*/ 2247900 h 4397375"/>
              <a:gd name="connsiteX33345" fmla="*/ 1260504 w 12191954"/>
              <a:gd name="connsiteY33345" fmla="*/ 2238904 h 4397375"/>
              <a:gd name="connsiteX33346" fmla="*/ 1272676 w 12191954"/>
              <a:gd name="connsiteY33346" fmla="*/ 2229379 h 4397375"/>
              <a:gd name="connsiteX33347" fmla="*/ 1283788 w 12191954"/>
              <a:gd name="connsiteY33347" fmla="*/ 2219325 h 4397375"/>
              <a:gd name="connsiteX33348" fmla="*/ 1294901 w 12191954"/>
              <a:gd name="connsiteY33348" fmla="*/ 2209271 h 4397375"/>
              <a:gd name="connsiteX33349" fmla="*/ 1306014 w 12191954"/>
              <a:gd name="connsiteY33349" fmla="*/ 2198158 h 4397375"/>
              <a:gd name="connsiteX33350" fmla="*/ 1315539 w 12191954"/>
              <a:gd name="connsiteY33350" fmla="*/ 2187046 h 4397375"/>
              <a:gd name="connsiteX33351" fmla="*/ 1324536 w 12191954"/>
              <a:gd name="connsiteY33351" fmla="*/ 2174346 h 4397375"/>
              <a:gd name="connsiteX33352" fmla="*/ 1334061 w 12191954"/>
              <a:gd name="connsiteY33352" fmla="*/ 2161117 h 4397375"/>
              <a:gd name="connsiteX33353" fmla="*/ 1342528 w 12191954"/>
              <a:gd name="connsiteY33353" fmla="*/ 2148417 h 4397375"/>
              <a:gd name="connsiteX33354" fmla="*/ 1350995 w 12191954"/>
              <a:gd name="connsiteY33354" fmla="*/ 2134129 h 4397375"/>
              <a:gd name="connsiteX33355" fmla="*/ 1352583 w 12191954"/>
              <a:gd name="connsiteY33355" fmla="*/ 2135188 h 4397375"/>
              <a:gd name="connsiteX33356" fmla="*/ 1353112 w 12191954"/>
              <a:gd name="connsiteY33356" fmla="*/ 2136246 h 4397375"/>
              <a:gd name="connsiteX33357" fmla="*/ 1353641 w 12191954"/>
              <a:gd name="connsiteY33357" fmla="*/ 2137833 h 4397375"/>
              <a:gd name="connsiteX33358" fmla="*/ 1354171 w 12191954"/>
              <a:gd name="connsiteY33358" fmla="*/ 2139421 h 4397375"/>
              <a:gd name="connsiteX33359" fmla="*/ 1354171 w 12191954"/>
              <a:gd name="connsiteY33359" fmla="*/ 2143125 h 4397375"/>
              <a:gd name="connsiteX33360" fmla="*/ 1353112 w 12191954"/>
              <a:gd name="connsiteY33360" fmla="*/ 2146829 h 4397375"/>
              <a:gd name="connsiteX33361" fmla="*/ 1352054 w 12191954"/>
              <a:gd name="connsiteY33361" fmla="*/ 2152650 h 4397375"/>
              <a:gd name="connsiteX33362" fmla="*/ 1351525 w 12191954"/>
              <a:gd name="connsiteY33362" fmla="*/ 2158471 h 4397375"/>
              <a:gd name="connsiteX33363" fmla="*/ 1350995 w 12191954"/>
              <a:gd name="connsiteY33363" fmla="*/ 2164821 h 4397375"/>
              <a:gd name="connsiteX33364" fmla="*/ 1350995 w 12191954"/>
              <a:gd name="connsiteY33364" fmla="*/ 2172758 h 4397375"/>
              <a:gd name="connsiteX33365" fmla="*/ 1358404 w 12191954"/>
              <a:gd name="connsiteY33365" fmla="*/ 2169054 h 4397375"/>
              <a:gd name="connsiteX33366" fmla="*/ 1365283 w 12191954"/>
              <a:gd name="connsiteY33366" fmla="*/ 2165879 h 4397375"/>
              <a:gd name="connsiteX33367" fmla="*/ 1371634 w 12191954"/>
              <a:gd name="connsiteY33367" fmla="*/ 2164292 h 4397375"/>
              <a:gd name="connsiteX33368" fmla="*/ 1377984 w 12191954"/>
              <a:gd name="connsiteY33368" fmla="*/ 2163233 h 4397375"/>
              <a:gd name="connsiteX33369" fmla="*/ 1384863 w 12191954"/>
              <a:gd name="connsiteY33369" fmla="*/ 2163233 h 4397375"/>
              <a:gd name="connsiteX33370" fmla="*/ 1390685 w 12191954"/>
              <a:gd name="connsiteY33370" fmla="*/ 2163763 h 4397375"/>
              <a:gd name="connsiteX33371" fmla="*/ 1396506 w 12191954"/>
              <a:gd name="connsiteY33371" fmla="*/ 2164821 h 4397375"/>
              <a:gd name="connsiteX33372" fmla="*/ 1402856 w 12191954"/>
              <a:gd name="connsiteY33372" fmla="*/ 2165879 h 4397375"/>
              <a:gd name="connsiteX33373" fmla="*/ 1415556 w 12191954"/>
              <a:gd name="connsiteY33373" fmla="*/ 2169583 h 4397375"/>
              <a:gd name="connsiteX33374" fmla="*/ 1429844 w 12191954"/>
              <a:gd name="connsiteY33374" fmla="*/ 2172758 h 4397375"/>
              <a:gd name="connsiteX33375" fmla="*/ 1437253 w 12191954"/>
              <a:gd name="connsiteY33375" fmla="*/ 2173817 h 4397375"/>
              <a:gd name="connsiteX33376" fmla="*/ 1445720 w 12191954"/>
              <a:gd name="connsiteY33376" fmla="*/ 2173817 h 4397375"/>
              <a:gd name="connsiteX33377" fmla="*/ 1454717 w 12191954"/>
              <a:gd name="connsiteY33377" fmla="*/ 2173817 h 4397375"/>
              <a:gd name="connsiteX33378" fmla="*/ 1464242 w 12191954"/>
              <a:gd name="connsiteY33378" fmla="*/ 2173288 h 4397375"/>
              <a:gd name="connsiteX33379" fmla="*/ 1461596 w 12191954"/>
              <a:gd name="connsiteY33379" fmla="*/ 2179108 h 4397375"/>
              <a:gd name="connsiteX33380" fmla="*/ 1458950 w 12191954"/>
              <a:gd name="connsiteY33380" fmla="*/ 2184400 h 4397375"/>
              <a:gd name="connsiteX33381" fmla="*/ 1455775 w 12191954"/>
              <a:gd name="connsiteY33381" fmla="*/ 2189163 h 4397375"/>
              <a:gd name="connsiteX33382" fmla="*/ 1452070 w 12191954"/>
              <a:gd name="connsiteY33382" fmla="*/ 2193396 h 4397375"/>
              <a:gd name="connsiteX33383" fmla="*/ 1448895 w 12191954"/>
              <a:gd name="connsiteY33383" fmla="*/ 2197100 h 4397375"/>
              <a:gd name="connsiteX33384" fmla="*/ 1444662 w 12191954"/>
              <a:gd name="connsiteY33384" fmla="*/ 2199746 h 4397375"/>
              <a:gd name="connsiteX33385" fmla="*/ 1440428 w 12191954"/>
              <a:gd name="connsiteY33385" fmla="*/ 2202921 h 4397375"/>
              <a:gd name="connsiteX33386" fmla="*/ 1435665 w 12191954"/>
              <a:gd name="connsiteY33386" fmla="*/ 2204508 h 4397375"/>
              <a:gd name="connsiteX33387" fmla="*/ 1431432 w 12191954"/>
              <a:gd name="connsiteY33387" fmla="*/ 2206625 h 4397375"/>
              <a:gd name="connsiteX33388" fmla="*/ 1426669 w 12191954"/>
              <a:gd name="connsiteY33388" fmla="*/ 2208213 h 4397375"/>
              <a:gd name="connsiteX33389" fmla="*/ 1416615 w 12191954"/>
              <a:gd name="connsiteY33389" fmla="*/ 2210329 h 4397375"/>
              <a:gd name="connsiteX33390" fmla="*/ 1406560 w 12191954"/>
              <a:gd name="connsiteY33390" fmla="*/ 2211917 h 4397375"/>
              <a:gd name="connsiteX33391" fmla="*/ 1395976 w 12191954"/>
              <a:gd name="connsiteY33391" fmla="*/ 2212446 h 4397375"/>
              <a:gd name="connsiteX33392" fmla="*/ 1375338 w 12191954"/>
              <a:gd name="connsiteY33392" fmla="*/ 2213504 h 4397375"/>
              <a:gd name="connsiteX33393" fmla="*/ 1364754 w 12191954"/>
              <a:gd name="connsiteY33393" fmla="*/ 2214563 h 4397375"/>
              <a:gd name="connsiteX33394" fmla="*/ 1354171 w 12191954"/>
              <a:gd name="connsiteY33394" fmla="*/ 2216679 h 4397375"/>
              <a:gd name="connsiteX33395" fmla="*/ 1345174 w 12191954"/>
              <a:gd name="connsiteY33395" fmla="*/ 2218796 h 4397375"/>
              <a:gd name="connsiteX33396" fmla="*/ 1340941 w 12191954"/>
              <a:gd name="connsiteY33396" fmla="*/ 2221442 h 4397375"/>
              <a:gd name="connsiteX33397" fmla="*/ 1336178 w 12191954"/>
              <a:gd name="connsiteY33397" fmla="*/ 2223558 h 4397375"/>
              <a:gd name="connsiteX33398" fmla="*/ 1331945 w 12191954"/>
              <a:gd name="connsiteY33398" fmla="*/ 2226204 h 4397375"/>
              <a:gd name="connsiteX33399" fmla="*/ 1328240 w 12191954"/>
              <a:gd name="connsiteY33399" fmla="*/ 2229379 h 4397375"/>
              <a:gd name="connsiteX33400" fmla="*/ 1324007 w 12191954"/>
              <a:gd name="connsiteY33400" fmla="*/ 2233083 h 4397375"/>
              <a:gd name="connsiteX33401" fmla="*/ 1321361 w 12191954"/>
              <a:gd name="connsiteY33401" fmla="*/ 2237317 h 4397375"/>
              <a:gd name="connsiteX33402" fmla="*/ 1322419 w 12191954"/>
              <a:gd name="connsiteY33402" fmla="*/ 2246313 h 4397375"/>
              <a:gd name="connsiteX33403" fmla="*/ 1324536 w 12191954"/>
              <a:gd name="connsiteY33403" fmla="*/ 2253721 h 4397375"/>
              <a:gd name="connsiteX33404" fmla="*/ 1326653 w 12191954"/>
              <a:gd name="connsiteY33404" fmla="*/ 2261658 h 4397375"/>
              <a:gd name="connsiteX33405" fmla="*/ 1328769 w 12191954"/>
              <a:gd name="connsiteY33405" fmla="*/ 2268538 h 4397375"/>
              <a:gd name="connsiteX33406" fmla="*/ 1331945 w 12191954"/>
              <a:gd name="connsiteY33406" fmla="*/ 2274358 h 4397375"/>
              <a:gd name="connsiteX33407" fmla="*/ 1334061 w 12191954"/>
              <a:gd name="connsiteY33407" fmla="*/ 2281238 h 4397375"/>
              <a:gd name="connsiteX33408" fmla="*/ 1340941 w 12191954"/>
              <a:gd name="connsiteY33408" fmla="*/ 2291821 h 4397375"/>
              <a:gd name="connsiteX33409" fmla="*/ 1347291 w 12191954"/>
              <a:gd name="connsiteY33409" fmla="*/ 2301346 h 4397375"/>
              <a:gd name="connsiteX33410" fmla="*/ 1354171 w 12191954"/>
              <a:gd name="connsiteY33410" fmla="*/ 2310342 h 4397375"/>
              <a:gd name="connsiteX33411" fmla="*/ 1368458 w 12191954"/>
              <a:gd name="connsiteY33411" fmla="*/ 2327804 h 4397375"/>
              <a:gd name="connsiteX33412" fmla="*/ 1367400 w 12191954"/>
              <a:gd name="connsiteY33412" fmla="*/ 2332038 h 4397375"/>
              <a:gd name="connsiteX33413" fmla="*/ 1366342 w 12191954"/>
              <a:gd name="connsiteY33413" fmla="*/ 2337329 h 4397375"/>
              <a:gd name="connsiteX33414" fmla="*/ 1365813 w 12191954"/>
              <a:gd name="connsiteY33414" fmla="*/ 2349500 h 4397375"/>
              <a:gd name="connsiteX33415" fmla="*/ 1364754 w 12191954"/>
              <a:gd name="connsiteY33415" fmla="*/ 2375958 h 4397375"/>
              <a:gd name="connsiteX33416" fmla="*/ 1363167 w 12191954"/>
              <a:gd name="connsiteY33416" fmla="*/ 2388658 h 4397375"/>
              <a:gd name="connsiteX33417" fmla="*/ 1362108 w 12191954"/>
              <a:gd name="connsiteY33417" fmla="*/ 2393950 h 4397375"/>
              <a:gd name="connsiteX33418" fmla="*/ 1361050 w 12191954"/>
              <a:gd name="connsiteY33418" fmla="*/ 2398183 h 4397375"/>
              <a:gd name="connsiteX33419" fmla="*/ 1358933 w 12191954"/>
              <a:gd name="connsiteY33419" fmla="*/ 2401358 h 4397375"/>
              <a:gd name="connsiteX33420" fmla="*/ 1356816 w 12191954"/>
              <a:gd name="connsiteY33420" fmla="*/ 2404004 h 4397375"/>
              <a:gd name="connsiteX33421" fmla="*/ 1355758 w 12191954"/>
              <a:gd name="connsiteY33421" fmla="*/ 2405063 h 4397375"/>
              <a:gd name="connsiteX33422" fmla="*/ 1354171 w 12191954"/>
              <a:gd name="connsiteY33422" fmla="*/ 2405063 h 4397375"/>
              <a:gd name="connsiteX33423" fmla="*/ 1352583 w 12191954"/>
              <a:gd name="connsiteY33423" fmla="*/ 2405592 h 4397375"/>
              <a:gd name="connsiteX33424" fmla="*/ 1350995 w 12191954"/>
              <a:gd name="connsiteY33424" fmla="*/ 2405063 h 4397375"/>
              <a:gd name="connsiteX33425" fmla="*/ 1350995 w 12191954"/>
              <a:gd name="connsiteY33425" fmla="*/ 2412471 h 4397375"/>
              <a:gd name="connsiteX33426" fmla="*/ 1350995 w 12191954"/>
              <a:gd name="connsiteY33426" fmla="*/ 2417763 h 4397375"/>
              <a:gd name="connsiteX33427" fmla="*/ 1352054 w 12191954"/>
              <a:gd name="connsiteY33427" fmla="*/ 2422525 h 4397375"/>
              <a:gd name="connsiteX33428" fmla="*/ 1353112 w 12191954"/>
              <a:gd name="connsiteY33428" fmla="*/ 2426229 h 4397375"/>
              <a:gd name="connsiteX33429" fmla="*/ 1355758 w 12191954"/>
              <a:gd name="connsiteY33429" fmla="*/ 2433638 h 4397375"/>
              <a:gd name="connsiteX33430" fmla="*/ 1356287 w 12191954"/>
              <a:gd name="connsiteY33430" fmla="*/ 2438400 h 4397375"/>
              <a:gd name="connsiteX33431" fmla="*/ 1356816 w 12191954"/>
              <a:gd name="connsiteY33431" fmla="*/ 2444221 h 4397375"/>
              <a:gd name="connsiteX33432" fmla="*/ 1359992 w 12191954"/>
              <a:gd name="connsiteY33432" fmla="*/ 2445279 h 4397375"/>
              <a:gd name="connsiteX33433" fmla="*/ 1362108 w 12191954"/>
              <a:gd name="connsiteY33433" fmla="*/ 2445279 h 4397375"/>
              <a:gd name="connsiteX33434" fmla="*/ 1363696 w 12191954"/>
              <a:gd name="connsiteY33434" fmla="*/ 2444750 h 4397375"/>
              <a:gd name="connsiteX33435" fmla="*/ 1365813 w 12191954"/>
              <a:gd name="connsiteY33435" fmla="*/ 2443692 h 4397375"/>
              <a:gd name="connsiteX33436" fmla="*/ 1366871 w 12191954"/>
              <a:gd name="connsiteY33436" fmla="*/ 2442104 h 4397375"/>
              <a:gd name="connsiteX33437" fmla="*/ 1368458 w 12191954"/>
              <a:gd name="connsiteY33437" fmla="*/ 2439988 h 4397375"/>
              <a:gd name="connsiteX33438" fmla="*/ 1370575 w 12191954"/>
              <a:gd name="connsiteY33438" fmla="*/ 2434696 h 4397375"/>
              <a:gd name="connsiteX33439" fmla="*/ 1372163 w 12191954"/>
              <a:gd name="connsiteY33439" fmla="*/ 2428875 h 4397375"/>
              <a:gd name="connsiteX33440" fmla="*/ 1373751 w 12191954"/>
              <a:gd name="connsiteY33440" fmla="*/ 2423583 h 4397375"/>
              <a:gd name="connsiteX33441" fmla="*/ 1375338 w 12191954"/>
              <a:gd name="connsiteY33441" fmla="*/ 2420938 h 4397375"/>
              <a:gd name="connsiteX33442" fmla="*/ 1376926 w 12191954"/>
              <a:gd name="connsiteY33442" fmla="*/ 2419879 h 4397375"/>
              <a:gd name="connsiteX33443" fmla="*/ 1378513 w 12191954"/>
              <a:gd name="connsiteY33443" fmla="*/ 2418821 h 4397375"/>
              <a:gd name="connsiteX33444" fmla="*/ 1380630 w 12191954"/>
              <a:gd name="connsiteY33444" fmla="*/ 2418292 h 4397375"/>
              <a:gd name="connsiteX33445" fmla="*/ 1378513 w 12191954"/>
              <a:gd name="connsiteY33445" fmla="*/ 2409825 h 4397375"/>
              <a:gd name="connsiteX33446" fmla="*/ 1376397 w 12191954"/>
              <a:gd name="connsiteY33446" fmla="*/ 2401888 h 4397375"/>
              <a:gd name="connsiteX33447" fmla="*/ 1374809 w 12191954"/>
              <a:gd name="connsiteY33447" fmla="*/ 2398713 h 4397375"/>
              <a:gd name="connsiteX33448" fmla="*/ 1372692 w 12191954"/>
              <a:gd name="connsiteY33448" fmla="*/ 2395538 h 4397375"/>
              <a:gd name="connsiteX33449" fmla="*/ 1371105 w 12191954"/>
              <a:gd name="connsiteY33449" fmla="*/ 2393950 h 4397375"/>
              <a:gd name="connsiteX33450" fmla="*/ 1368458 w 12191954"/>
              <a:gd name="connsiteY33450" fmla="*/ 2391833 h 4397375"/>
              <a:gd name="connsiteX33451" fmla="*/ 1372692 w 12191954"/>
              <a:gd name="connsiteY33451" fmla="*/ 2386542 h 4397375"/>
              <a:gd name="connsiteX33452" fmla="*/ 1376926 w 12191954"/>
              <a:gd name="connsiteY33452" fmla="*/ 2382308 h 4397375"/>
              <a:gd name="connsiteX33453" fmla="*/ 1381159 w 12191954"/>
              <a:gd name="connsiteY33453" fmla="*/ 2379133 h 4397375"/>
              <a:gd name="connsiteX33454" fmla="*/ 1385393 w 12191954"/>
              <a:gd name="connsiteY33454" fmla="*/ 2376488 h 4397375"/>
              <a:gd name="connsiteX33455" fmla="*/ 1389626 w 12191954"/>
              <a:gd name="connsiteY33455" fmla="*/ 2374900 h 4397375"/>
              <a:gd name="connsiteX33456" fmla="*/ 1394389 w 12191954"/>
              <a:gd name="connsiteY33456" fmla="*/ 2373313 h 4397375"/>
              <a:gd name="connsiteX33457" fmla="*/ 1398093 w 12191954"/>
              <a:gd name="connsiteY33457" fmla="*/ 2372254 h 4397375"/>
              <a:gd name="connsiteX33458" fmla="*/ 1402327 w 12191954"/>
              <a:gd name="connsiteY33458" fmla="*/ 2371725 h 4397375"/>
              <a:gd name="connsiteX33459" fmla="*/ 1410794 w 12191954"/>
              <a:gd name="connsiteY33459" fmla="*/ 2371725 h 4397375"/>
              <a:gd name="connsiteX33460" fmla="*/ 1419261 w 12191954"/>
              <a:gd name="connsiteY33460" fmla="*/ 2371196 h 4397375"/>
              <a:gd name="connsiteX33461" fmla="*/ 1422965 w 12191954"/>
              <a:gd name="connsiteY33461" fmla="*/ 2370667 h 4397375"/>
              <a:gd name="connsiteX33462" fmla="*/ 1427199 w 12191954"/>
              <a:gd name="connsiteY33462" fmla="*/ 2370138 h 4397375"/>
              <a:gd name="connsiteX33463" fmla="*/ 1430903 w 12191954"/>
              <a:gd name="connsiteY33463" fmla="*/ 2368550 h 4397375"/>
              <a:gd name="connsiteX33464" fmla="*/ 1434607 w 12191954"/>
              <a:gd name="connsiteY33464" fmla="*/ 2366433 h 4397375"/>
              <a:gd name="connsiteX33465" fmla="*/ 1434607 w 12191954"/>
              <a:gd name="connsiteY33465" fmla="*/ 2355321 h 4397375"/>
              <a:gd name="connsiteX33466" fmla="*/ 1433549 w 12191954"/>
              <a:gd name="connsiteY33466" fmla="*/ 2346325 h 4397375"/>
              <a:gd name="connsiteX33467" fmla="*/ 1431432 w 12191954"/>
              <a:gd name="connsiteY33467" fmla="*/ 2338917 h 4397375"/>
              <a:gd name="connsiteX33468" fmla="*/ 1429315 w 12191954"/>
              <a:gd name="connsiteY33468" fmla="*/ 2332567 h 4397375"/>
              <a:gd name="connsiteX33469" fmla="*/ 1426140 w 12191954"/>
              <a:gd name="connsiteY33469" fmla="*/ 2327275 h 4397375"/>
              <a:gd name="connsiteX33470" fmla="*/ 1422965 w 12191954"/>
              <a:gd name="connsiteY33470" fmla="*/ 2323042 h 4397375"/>
              <a:gd name="connsiteX33471" fmla="*/ 1416615 w 12191954"/>
              <a:gd name="connsiteY33471" fmla="*/ 2315104 h 4397375"/>
              <a:gd name="connsiteX33472" fmla="*/ 1414498 w 12191954"/>
              <a:gd name="connsiteY33472" fmla="*/ 2314575 h 4397375"/>
              <a:gd name="connsiteX33473" fmla="*/ 1411852 w 12191954"/>
              <a:gd name="connsiteY33473" fmla="*/ 2315104 h 4397375"/>
              <a:gd name="connsiteX33474" fmla="*/ 1410265 w 12191954"/>
              <a:gd name="connsiteY33474" fmla="*/ 2315104 h 4397375"/>
              <a:gd name="connsiteX33475" fmla="*/ 1408148 w 12191954"/>
              <a:gd name="connsiteY33475" fmla="*/ 2316163 h 4397375"/>
              <a:gd name="connsiteX33476" fmla="*/ 1406560 w 12191954"/>
              <a:gd name="connsiteY33476" fmla="*/ 2317221 h 4397375"/>
              <a:gd name="connsiteX33477" fmla="*/ 1404972 w 12191954"/>
              <a:gd name="connsiteY33477" fmla="*/ 2318279 h 4397375"/>
              <a:gd name="connsiteX33478" fmla="*/ 1402327 w 12191954"/>
              <a:gd name="connsiteY33478" fmla="*/ 2322513 h 4397375"/>
              <a:gd name="connsiteX33479" fmla="*/ 1400739 w 12191954"/>
              <a:gd name="connsiteY33479" fmla="*/ 2328333 h 4397375"/>
              <a:gd name="connsiteX33480" fmla="*/ 1399151 w 12191954"/>
              <a:gd name="connsiteY33480" fmla="*/ 2335213 h 4397375"/>
              <a:gd name="connsiteX33481" fmla="*/ 1398093 w 12191954"/>
              <a:gd name="connsiteY33481" fmla="*/ 2344208 h 4397375"/>
              <a:gd name="connsiteX33482" fmla="*/ 1399151 w 12191954"/>
              <a:gd name="connsiteY33482" fmla="*/ 2353733 h 4397375"/>
              <a:gd name="connsiteX33483" fmla="*/ 1393330 w 12191954"/>
              <a:gd name="connsiteY33483" fmla="*/ 2347383 h 4397375"/>
              <a:gd name="connsiteX33484" fmla="*/ 1388568 w 12191954"/>
              <a:gd name="connsiteY33484" fmla="*/ 2341563 h 4397375"/>
              <a:gd name="connsiteX33485" fmla="*/ 1385393 w 12191954"/>
              <a:gd name="connsiteY33485" fmla="*/ 2335213 h 4397375"/>
              <a:gd name="connsiteX33486" fmla="*/ 1382218 w 12191954"/>
              <a:gd name="connsiteY33486" fmla="*/ 2329392 h 4397375"/>
              <a:gd name="connsiteX33487" fmla="*/ 1380101 w 12191954"/>
              <a:gd name="connsiteY33487" fmla="*/ 2322513 h 4397375"/>
              <a:gd name="connsiteX33488" fmla="*/ 1377455 w 12191954"/>
              <a:gd name="connsiteY33488" fmla="*/ 2316163 h 4397375"/>
              <a:gd name="connsiteX33489" fmla="*/ 1373221 w 12191954"/>
              <a:gd name="connsiteY33489" fmla="*/ 2303463 h 4397375"/>
              <a:gd name="connsiteX33490" fmla="*/ 1369517 w 12191954"/>
              <a:gd name="connsiteY33490" fmla="*/ 2291821 h 4397375"/>
              <a:gd name="connsiteX33491" fmla="*/ 1366871 w 12191954"/>
              <a:gd name="connsiteY33491" fmla="*/ 2286000 h 4397375"/>
              <a:gd name="connsiteX33492" fmla="*/ 1363696 w 12191954"/>
              <a:gd name="connsiteY33492" fmla="*/ 2280708 h 4397375"/>
              <a:gd name="connsiteX33493" fmla="*/ 1360521 w 12191954"/>
              <a:gd name="connsiteY33493" fmla="*/ 2275946 h 4397375"/>
              <a:gd name="connsiteX33494" fmla="*/ 1356287 w 12191954"/>
              <a:gd name="connsiteY33494" fmla="*/ 2271183 h 4397375"/>
              <a:gd name="connsiteX33495" fmla="*/ 1350995 w 12191954"/>
              <a:gd name="connsiteY33495" fmla="*/ 2266950 h 4397375"/>
              <a:gd name="connsiteX33496" fmla="*/ 1345174 w 12191954"/>
              <a:gd name="connsiteY33496" fmla="*/ 2263246 h 4397375"/>
              <a:gd name="connsiteX33497" fmla="*/ 1348878 w 12191954"/>
              <a:gd name="connsiteY33497" fmla="*/ 2254779 h 4397375"/>
              <a:gd name="connsiteX33498" fmla="*/ 1353641 w 12191954"/>
              <a:gd name="connsiteY33498" fmla="*/ 2248429 h 4397375"/>
              <a:gd name="connsiteX33499" fmla="*/ 1357875 w 12191954"/>
              <a:gd name="connsiteY33499" fmla="*/ 2243667 h 4397375"/>
              <a:gd name="connsiteX33500" fmla="*/ 1362108 w 12191954"/>
              <a:gd name="connsiteY33500" fmla="*/ 2239433 h 4397375"/>
              <a:gd name="connsiteX33501" fmla="*/ 1366342 w 12191954"/>
              <a:gd name="connsiteY33501" fmla="*/ 2236788 h 4397375"/>
              <a:gd name="connsiteX33502" fmla="*/ 1371105 w 12191954"/>
              <a:gd name="connsiteY33502" fmla="*/ 2234671 h 4397375"/>
              <a:gd name="connsiteX33503" fmla="*/ 1375338 w 12191954"/>
              <a:gd name="connsiteY33503" fmla="*/ 2234142 h 4397375"/>
              <a:gd name="connsiteX33504" fmla="*/ 1379572 w 12191954"/>
              <a:gd name="connsiteY33504" fmla="*/ 2234142 h 4397375"/>
              <a:gd name="connsiteX33505" fmla="*/ 1383276 w 12191954"/>
              <a:gd name="connsiteY33505" fmla="*/ 2235200 h 4397375"/>
              <a:gd name="connsiteX33506" fmla="*/ 1387509 w 12191954"/>
              <a:gd name="connsiteY33506" fmla="*/ 2236788 h 4397375"/>
              <a:gd name="connsiteX33507" fmla="*/ 1391743 w 12191954"/>
              <a:gd name="connsiteY33507" fmla="*/ 2238904 h 4397375"/>
              <a:gd name="connsiteX33508" fmla="*/ 1396506 w 12191954"/>
              <a:gd name="connsiteY33508" fmla="*/ 2242079 h 4397375"/>
              <a:gd name="connsiteX33509" fmla="*/ 1404972 w 12191954"/>
              <a:gd name="connsiteY33509" fmla="*/ 2248429 h 4397375"/>
              <a:gd name="connsiteX33510" fmla="*/ 1412911 w 12191954"/>
              <a:gd name="connsiteY33510" fmla="*/ 2256367 h 4397375"/>
              <a:gd name="connsiteX33511" fmla="*/ 1421378 w 12191954"/>
              <a:gd name="connsiteY33511" fmla="*/ 2263775 h 4397375"/>
              <a:gd name="connsiteX33512" fmla="*/ 1429315 w 12191954"/>
              <a:gd name="connsiteY33512" fmla="*/ 2271183 h 4397375"/>
              <a:gd name="connsiteX33513" fmla="*/ 1437253 w 12191954"/>
              <a:gd name="connsiteY33513" fmla="*/ 2277533 h 4397375"/>
              <a:gd name="connsiteX33514" fmla="*/ 1441487 w 12191954"/>
              <a:gd name="connsiteY33514" fmla="*/ 2279121 h 4397375"/>
              <a:gd name="connsiteX33515" fmla="*/ 1445191 w 12191954"/>
              <a:gd name="connsiteY33515" fmla="*/ 2281238 h 4397375"/>
              <a:gd name="connsiteX33516" fmla="*/ 1449424 w 12191954"/>
              <a:gd name="connsiteY33516" fmla="*/ 2282296 h 4397375"/>
              <a:gd name="connsiteX33517" fmla="*/ 1453658 w 12191954"/>
              <a:gd name="connsiteY33517" fmla="*/ 2282825 h 4397375"/>
              <a:gd name="connsiteX33518" fmla="*/ 1456833 w 12191954"/>
              <a:gd name="connsiteY33518" fmla="*/ 2282296 h 4397375"/>
              <a:gd name="connsiteX33519" fmla="*/ 1461067 w 12191954"/>
              <a:gd name="connsiteY33519" fmla="*/ 2280708 h 4397375"/>
              <a:gd name="connsiteX33520" fmla="*/ 1464771 w 12191954"/>
              <a:gd name="connsiteY33520" fmla="*/ 2278063 h 4397375"/>
              <a:gd name="connsiteX33521" fmla="*/ 1469004 w 12191954"/>
              <a:gd name="connsiteY33521" fmla="*/ 2274358 h 4397375"/>
              <a:gd name="connsiteX33522" fmla="*/ 1472180 w 12191954"/>
              <a:gd name="connsiteY33522" fmla="*/ 2270125 h 4397375"/>
              <a:gd name="connsiteX33523" fmla="*/ 1476413 w 12191954"/>
              <a:gd name="connsiteY33523" fmla="*/ 2263246 h 4397375"/>
              <a:gd name="connsiteX33524" fmla="*/ 1474296 w 12191954"/>
              <a:gd name="connsiteY33524" fmla="*/ 2255838 h 4397375"/>
              <a:gd name="connsiteX33525" fmla="*/ 1471650 w 12191954"/>
              <a:gd name="connsiteY33525" fmla="*/ 2246842 h 4397375"/>
              <a:gd name="connsiteX33526" fmla="*/ 1470592 w 12191954"/>
              <a:gd name="connsiteY33526" fmla="*/ 2236788 h 4397375"/>
              <a:gd name="connsiteX33527" fmla="*/ 1470592 w 12191954"/>
              <a:gd name="connsiteY33527" fmla="*/ 2224617 h 4397375"/>
              <a:gd name="connsiteX33528" fmla="*/ 1462125 w 12191954"/>
              <a:gd name="connsiteY33528" fmla="*/ 2237317 h 4397375"/>
              <a:gd name="connsiteX33529" fmla="*/ 1458421 w 12191954"/>
              <a:gd name="connsiteY33529" fmla="*/ 2243138 h 4397375"/>
              <a:gd name="connsiteX33530" fmla="*/ 1453658 w 12191954"/>
              <a:gd name="connsiteY33530" fmla="*/ 2247371 h 4397375"/>
              <a:gd name="connsiteX33531" fmla="*/ 1451012 w 12191954"/>
              <a:gd name="connsiteY33531" fmla="*/ 2248958 h 4397375"/>
              <a:gd name="connsiteX33532" fmla="*/ 1448895 w 12191954"/>
              <a:gd name="connsiteY33532" fmla="*/ 2249488 h 4397375"/>
              <a:gd name="connsiteX33533" fmla="*/ 1446249 w 12191954"/>
              <a:gd name="connsiteY33533" fmla="*/ 2250546 h 4397375"/>
              <a:gd name="connsiteX33534" fmla="*/ 1444133 w 12191954"/>
              <a:gd name="connsiteY33534" fmla="*/ 2249488 h 4397375"/>
              <a:gd name="connsiteX33535" fmla="*/ 1441487 w 12191954"/>
              <a:gd name="connsiteY33535" fmla="*/ 2247900 h 4397375"/>
              <a:gd name="connsiteX33536" fmla="*/ 1439370 w 12191954"/>
              <a:gd name="connsiteY33536" fmla="*/ 2245783 h 4397375"/>
              <a:gd name="connsiteX33537" fmla="*/ 1436724 w 12191954"/>
              <a:gd name="connsiteY33537" fmla="*/ 2242079 h 4397375"/>
              <a:gd name="connsiteX33538" fmla="*/ 1434607 w 12191954"/>
              <a:gd name="connsiteY33538" fmla="*/ 2237317 h 4397375"/>
              <a:gd name="connsiteX33539" fmla="*/ 1436724 w 12191954"/>
              <a:gd name="connsiteY33539" fmla="*/ 2233083 h 4397375"/>
              <a:gd name="connsiteX33540" fmla="*/ 1438841 w 12191954"/>
              <a:gd name="connsiteY33540" fmla="*/ 2228850 h 4397375"/>
              <a:gd name="connsiteX33541" fmla="*/ 1441487 w 12191954"/>
              <a:gd name="connsiteY33541" fmla="*/ 2225146 h 4397375"/>
              <a:gd name="connsiteX33542" fmla="*/ 1444133 w 12191954"/>
              <a:gd name="connsiteY33542" fmla="*/ 2222500 h 4397375"/>
              <a:gd name="connsiteX33543" fmla="*/ 1446778 w 12191954"/>
              <a:gd name="connsiteY33543" fmla="*/ 2219854 h 4397375"/>
              <a:gd name="connsiteX33544" fmla="*/ 1449954 w 12191954"/>
              <a:gd name="connsiteY33544" fmla="*/ 2217738 h 4397375"/>
              <a:gd name="connsiteX33545" fmla="*/ 1453658 w 12191954"/>
              <a:gd name="connsiteY33545" fmla="*/ 2216150 h 4397375"/>
              <a:gd name="connsiteX33546" fmla="*/ 1456304 w 12191954"/>
              <a:gd name="connsiteY33546" fmla="*/ 2214033 h 4397375"/>
              <a:gd name="connsiteX33547" fmla="*/ 1464242 w 12191954"/>
              <a:gd name="connsiteY33547" fmla="*/ 2212446 h 4397375"/>
              <a:gd name="connsiteX33548" fmla="*/ 1471650 w 12191954"/>
              <a:gd name="connsiteY33548" fmla="*/ 2211388 h 4397375"/>
              <a:gd name="connsiteX33549" fmla="*/ 1480117 w 12191954"/>
              <a:gd name="connsiteY33549" fmla="*/ 2211388 h 4397375"/>
              <a:gd name="connsiteX33550" fmla="*/ 1488584 w 12191954"/>
              <a:gd name="connsiteY33550" fmla="*/ 2211917 h 4397375"/>
              <a:gd name="connsiteX33551" fmla="*/ 1479588 w 12191954"/>
              <a:gd name="connsiteY33551" fmla="*/ 2192338 h 4397375"/>
              <a:gd name="connsiteX33552" fmla="*/ 1476413 w 12191954"/>
              <a:gd name="connsiteY33552" fmla="*/ 2184400 h 4397375"/>
              <a:gd name="connsiteX33553" fmla="*/ 1474826 w 12191954"/>
              <a:gd name="connsiteY33553" fmla="*/ 2177521 h 4397375"/>
              <a:gd name="connsiteX33554" fmla="*/ 1474296 w 12191954"/>
              <a:gd name="connsiteY33554" fmla="*/ 2173288 h 4397375"/>
              <a:gd name="connsiteX33555" fmla="*/ 1474296 w 12191954"/>
              <a:gd name="connsiteY33555" fmla="*/ 2169054 h 4397375"/>
              <a:gd name="connsiteX33556" fmla="*/ 1474296 w 12191954"/>
              <a:gd name="connsiteY33556" fmla="*/ 2164821 h 4397375"/>
              <a:gd name="connsiteX33557" fmla="*/ 1474826 w 12191954"/>
              <a:gd name="connsiteY33557" fmla="*/ 2160058 h 4397375"/>
              <a:gd name="connsiteX33558" fmla="*/ 1478000 w 12191954"/>
              <a:gd name="connsiteY33558" fmla="*/ 2148417 h 4397375"/>
              <a:gd name="connsiteX33559" fmla="*/ 1482763 w 12191954"/>
              <a:gd name="connsiteY33559" fmla="*/ 2134129 h 4397375"/>
              <a:gd name="connsiteX33560" fmla="*/ 1465830 w 12191954"/>
              <a:gd name="connsiteY33560" fmla="*/ 2139421 h 4397375"/>
              <a:gd name="connsiteX33561" fmla="*/ 1456833 w 12191954"/>
              <a:gd name="connsiteY33561" fmla="*/ 2141538 h 4397375"/>
              <a:gd name="connsiteX33562" fmla="*/ 1447308 w 12191954"/>
              <a:gd name="connsiteY33562" fmla="*/ 2143654 h 4397375"/>
              <a:gd name="connsiteX33563" fmla="*/ 1437782 w 12191954"/>
              <a:gd name="connsiteY33563" fmla="*/ 2145242 h 4397375"/>
              <a:gd name="connsiteX33564" fmla="*/ 1428786 w 12191954"/>
              <a:gd name="connsiteY33564" fmla="*/ 2146300 h 4397375"/>
              <a:gd name="connsiteX33565" fmla="*/ 1419261 w 12191954"/>
              <a:gd name="connsiteY33565" fmla="*/ 2146300 h 4397375"/>
              <a:gd name="connsiteX33566" fmla="*/ 1410265 w 12191954"/>
              <a:gd name="connsiteY33566" fmla="*/ 2146300 h 4397375"/>
              <a:gd name="connsiteX33567" fmla="*/ 1401798 w 12191954"/>
              <a:gd name="connsiteY33567" fmla="*/ 2144713 h 4397375"/>
              <a:gd name="connsiteX33568" fmla="*/ 1397564 w 12191954"/>
              <a:gd name="connsiteY33568" fmla="*/ 2143654 h 4397375"/>
              <a:gd name="connsiteX33569" fmla="*/ 1394389 w 12191954"/>
              <a:gd name="connsiteY33569" fmla="*/ 2142596 h 4397375"/>
              <a:gd name="connsiteX33570" fmla="*/ 1390685 w 12191954"/>
              <a:gd name="connsiteY33570" fmla="*/ 2140479 h 4397375"/>
              <a:gd name="connsiteX33571" fmla="*/ 1387509 w 12191954"/>
              <a:gd name="connsiteY33571" fmla="*/ 2138363 h 4397375"/>
              <a:gd name="connsiteX33572" fmla="*/ 1384863 w 12191954"/>
              <a:gd name="connsiteY33572" fmla="*/ 2135717 h 4397375"/>
              <a:gd name="connsiteX33573" fmla="*/ 1382218 w 12191954"/>
              <a:gd name="connsiteY33573" fmla="*/ 2133600 h 4397375"/>
              <a:gd name="connsiteX33574" fmla="*/ 1380101 w 12191954"/>
              <a:gd name="connsiteY33574" fmla="*/ 2129896 h 4397375"/>
              <a:gd name="connsiteX33575" fmla="*/ 1377455 w 12191954"/>
              <a:gd name="connsiteY33575" fmla="*/ 2126192 h 4397375"/>
              <a:gd name="connsiteX33576" fmla="*/ 1376397 w 12191954"/>
              <a:gd name="connsiteY33576" fmla="*/ 2121958 h 4397375"/>
              <a:gd name="connsiteX33577" fmla="*/ 1375338 w 12191954"/>
              <a:gd name="connsiteY33577" fmla="*/ 2118254 h 4397375"/>
              <a:gd name="connsiteX33578" fmla="*/ 1374809 w 12191954"/>
              <a:gd name="connsiteY33578" fmla="*/ 2113492 h 4397375"/>
              <a:gd name="connsiteX33579" fmla="*/ 1373751 w 12191954"/>
              <a:gd name="connsiteY33579" fmla="*/ 2108200 h 4397375"/>
              <a:gd name="connsiteX33580" fmla="*/ 1373751 w 12191954"/>
              <a:gd name="connsiteY33580" fmla="*/ 2101850 h 4397375"/>
              <a:gd name="connsiteX33581" fmla="*/ 1374809 w 12191954"/>
              <a:gd name="connsiteY33581" fmla="*/ 2095500 h 4397375"/>
              <a:gd name="connsiteX33582" fmla="*/ 1371634 w 12191954"/>
              <a:gd name="connsiteY33582" fmla="*/ 2100263 h 4397375"/>
              <a:gd name="connsiteX33583" fmla="*/ 1367929 w 12191954"/>
              <a:gd name="connsiteY33583" fmla="*/ 2103967 h 4397375"/>
              <a:gd name="connsiteX33584" fmla="*/ 1364754 w 12191954"/>
              <a:gd name="connsiteY33584" fmla="*/ 2106613 h 4397375"/>
              <a:gd name="connsiteX33585" fmla="*/ 1359992 w 12191954"/>
              <a:gd name="connsiteY33585" fmla="*/ 2108200 h 4397375"/>
              <a:gd name="connsiteX33586" fmla="*/ 1355229 w 12191954"/>
              <a:gd name="connsiteY33586" fmla="*/ 2109258 h 4397375"/>
              <a:gd name="connsiteX33587" fmla="*/ 1349937 w 12191954"/>
              <a:gd name="connsiteY33587" fmla="*/ 2109258 h 4397375"/>
              <a:gd name="connsiteX33588" fmla="*/ 1338824 w 12191954"/>
              <a:gd name="connsiteY33588" fmla="*/ 2108200 h 4397375"/>
              <a:gd name="connsiteX33589" fmla="*/ 1338295 w 12191954"/>
              <a:gd name="connsiteY33589" fmla="*/ 2118783 h 4397375"/>
              <a:gd name="connsiteX33590" fmla="*/ 1336707 w 12191954"/>
              <a:gd name="connsiteY33590" fmla="*/ 2126721 h 4397375"/>
              <a:gd name="connsiteX33591" fmla="*/ 1333532 w 12191954"/>
              <a:gd name="connsiteY33591" fmla="*/ 2134658 h 4397375"/>
              <a:gd name="connsiteX33592" fmla="*/ 1330886 w 12191954"/>
              <a:gd name="connsiteY33592" fmla="*/ 2141008 h 4397375"/>
              <a:gd name="connsiteX33593" fmla="*/ 1326653 w 12191954"/>
              <a:gd name="connsiteY33593" fmla="*/ 2145771 h 4397375"/>
              <a:gd name="connsiteX33594" fmla="*/ 1321890 w 12191954"/>
              <a:gd name="connsiteY33594" fmla="*/ 2150004 h 4397375"/>
              <a:gd name="connsiteX33595" fmla="*/ 1316598 w 12191954"/>
              <a:gd name="connsiteY33595" fmla="*/ 2153179 h 4397375"/>
              <a:gd name="connsiteX33596" fmla="*/ 1310777 w 12191954"/>
              <a:gd name="connsiteY33596" fmla="*/ 2155296 h 4397375"/>
              <a:gd name="connsiteX33597" fmla="*/ 1303898 w 12191954"/>
              <a:gd name="connsiteY33597" fmla="*/ 2156354 h 4397375"/>
              <a:gd name="connsiteX33598" fmla="*/ 1297547 w 12191954"/>
              <a:gd name="connsiteY33598" fmla="*/ 2157413 h 4397375"/>
              <a:gd name="connsiteX33599" fmla="*/ 1291197 w 12191954"/>
              <a:gd name="connsiteY33599" fmla="*/ 2157413 h 4397375"/>
              <a:gd name="connsiteX33600" fmla="*/ 1283788 w 12191954"/>
              <a:gd name="connsiteY33600" fmla="*/ 2155825 h 4397375"/>
              <a:gd name="connsiteX33601" fmla="*/ 1276909 w 12191954"/>
              <a:gd name="connsiteY33601" fmla="*/ 2154238 h 4397375"/>
              <a:gd name="connsiteX33602" fmla="*/ 1269500 w 12191954"/>
              <a:gd name="connsiteY33602" fmla="*/ 2152650 h 4397375"/>
              <a:gd name="connsiteX33603" fmla="*/ 1262621 w 12191954"/>
              <a:gd name="connsiteY33603" fmla="*/ 2150004 h 4397375"/>
              <a:gd name="connsiteX33604" fmla="*/ 1255212 w 12191954"/>
              <a:gd name="connsiteY33604" fmla="*/ 2146829 h 4397375"/>
              <a:gd name="connsiteX33605" fmla="*/ 1258917 w 12191954"/>
              <a:gd name="connsiteY33605" fmla="*/ 2143125 h 4397375"/>
              <a:gd name="connsiteX33606" fmla="*/ 1263150 w 12191954"/>
              <a:gd name="connsiteY33606" fmla="*/ 2137833 h 4397375"/>
              <a:gd name="connsiteX33607" fmla="*/ 1266854 w 12191954"/>
              <a:gd name="connsiteY33607" fmla="*/ 2131483 h 4397375"/>
              <a:gd name="connsiteX33608" fmla="*/ 1270030 w 12191954"/>
              <a:gd name="connsiteY33608" fmla="*/ 2125133 h 4397375"/>
              <a:gd name="connsiteX33609" fmla="*/ 1272146 w 12191954"/>
              <a:gd name="connsiteY33609" fmla="*/ 2119313 h 4397375"/>
              <a:gd name="connsiteX33610" fmla="*/ 1272676 w 12191954"/>
              <a:gd name="connsiteY33610" fmla="*/ 2115608 h 4397375"/>
              <a:gd name="connsiteX33611" fmla="*/ 1272146 w 12191954"/>
              <a:gd name="connsiteY33611" fmla="*/ 2112433 h 4397375"/>
              <a:gd name="connsiteX33612" fmla="*/ 1272146 w 12191954"/>
              <a:gd name="connsiteY33612" fmla="*/ 2109258 h 4397375"/>
              <a:gd name="connsiteX33613" fmla="*/ 1270559 w 12191954"/>
              <a:gd name="connsiteY33613" fmla="*/ 2106083 h 4397375"/>
              <a:gd name="connsiteX33614" fmla="*/ 1268971 w 12191954"/>
              <a:gd name="connsiteY33614" fmla="*/ 2103438 h 4397375"/>
              <a:gd name="connsiteX33615" fmla="*/ 1266854 w 12191954"/>
              <a:gd name="connsiteY33615" fmla="*/ 2100263 h 4397375"/>
              <a:gd name="connsiteX33616" fmla="*/ 1262621 w 12191954"/>
              <a:gd name="connsiteY33616" fmla="*/ 2100263 h 4397375"/>
              <a:gd name="connsiteX33617" fmla="*/ 1257858 w 12191954"/>
              <a:gd name="connsiteY33617" fmla="*/ 2100263 h 4397375"/>
              <a:gd name="connsiteX33618" fmla="*/ 1248333 w 12191954"/>
              <a:gd name="connsiteY33618" fmla="*/ 2099204 h 4397375"/>
              <a:gd name="connsiteX33619" fmla="*/ 1239337 w 12191954"/>
              <a:gd name="connsiteY33619" fmla="*/ 2098675 h 4397375"/>
              <a:gd name="connsiteX33620" fmla="*/ 1234574 w 12191954"/>
              <a:gd name="connsiteY33620" fmla="*/ 2099204 h 4397375"/>
              <a:gd name="connsiteX33621" fmla="*/ 1230340 w 12191954"/>
              <a:gd name="connsiteY33621" fmla="*/ 2099733 h 4397375"/>
              <a:gd name="connsiteX33622" fmla="*/ 1230340 w 12191954"/>
              <a:gd name="connsiteY33622" fmla="*/ 2090738 h 4397375"/>
              <a:gd name="connsiteX33623" fmla="*/ 1231928 w 12191954"/>
              <a:gd name="connsiteY33623" fmla="*/ 2084388 h 4397375"/>
              <a:gd name="connsiteX33624" fmla="*/ 1233516 w 12191954"/>
              <a:gd name="connsiteY33624" fmla="*/ 2079096 h 4397375"/>
              <a:gd name="connsiteX33625" fmla="*/ 1235632 w 12191954"/>
              <a:gd name="connsiteY33625" fmla="*/ 2075392 h 4397375"/>
              <a:gd name="connsiteX33626" fmla="*/ 1238807 w 12191954"/>
              <a:gd name="connsiteY33626" fmla="*/ 2072746 h 4397375"/>
              <a:gd name="connsiteX33627" fmla="*/ 1242512 w 12191954"/>
              <a:gd name="connsiteY33627" fmla="*/ 2071159 h 4397375"/>
              <a:gd name="connsiteX33628" fmla="*/ 1246745 w 12191954"/>
              <a:gd name="connsiteY33628" fmla="*/ 2071159 h 4397375"/>
              <a:gd name="connsiteX33629" fmla="*/ 1250449 w 12191954"/>
              <a:gd name="connsiteY33629" fmla="*/ 2071159 h 4397375"/>
              <a:gd name="connsiteX33630" fmla="*/ 1259446 w 12191954"/>
              <a:gd name="connsiteY33630" fmla="*/ 2072746 h 4397375"/>
              <a:gd name="connsiteX33631" fmla="*/ 1268971 w 12191954"/>
              <a:gd name="connsiteY33631" fmla="*/ 2075392 h 4397375"/>
              <a:gd name="connsiteX33632" fmla="*/ 1273205 w 12191954"/>
              <a:gd name="connsiteY33632" fmla="*/ 2075921 h 4397375"/>
              <a:gd name="connsiteX33633" fmla="*/ 1277438 w 12191954"/>
              <a:gd name="connsiteY33633" fmla="*/ 2075921 h 4397375"/>
              <a:gd name="connsiteX33634" fmla="*/ 1281142 w 12191954"/>
              <a:gd name="connsiteY33634" fmla="*/ 2075392 h 4397375"/>
              <a:gd name="connsiteX33635" fmla="*/ 1284318 w 12191954"/>
              <a:gd name="connsiteY33635" fmla="*/ 2073804 h 4397375"/>
              <a:gd name="connsiteX33636" fmla="*/ 1283788 w 12191954"/>
              <a:gd name="connsiteY33636" fmla="*/ 2077509 h 4397375"/>
              <a:gd name="connsiteX33637" fmla="*/ 1291197 w 12191954"/>
              <a:gd name="connsiteY33637" fmla="*/ 2072746 h 4397375"/>
              <a:gd name="connsiteX33638" fmla="*/ 1297547 w 12191954"/>
              <a:gd name="connsiteY33638" fmla="*/ 2069571 h 4397375"/>
              <a:gd name="connsiteX33639" fmla="*/ 1304427 w 12191954"/>
              <a:gd name="connsiteY33639" fmla="*/ 2066396 h 4397375"/>
              <a:gd name="connsiteX33640" fmla="*/ 1311306 w 12191954"/>
              <a:gd name="connsiteY33640" fmla="*/ 2064279 h 4397375"/>
              <a:gd name="connsiteX33641" fmla="*/ 1317127 w 12191954"/>
              <a:gd name="connsiteY33641" fmla="*/ 2062692 h 4397375"/>
              <a:gd name="connsiteX33642" fmla="*/ 1323478 w 12191954"/>
              <a:gd name="connsiteY33642" fmla="*/ 2061634 h 4397375"/>
              <a:gd name="connsiteX33643" fmla="*/ 1329299 w 12191954"/>
              <a:gd name="connsiteY33643" fmla="*/ 2061634 h 4397375"/>
              <a:gd name="connsiteX33644" fmla="*/ 1335649 w 12191954"/>
              <a:gd name="connsiteY33644" fmla="*/ 2061634 h 4397375"/>
              <a:gd name="connsiteX33645" fmla="*/ 1341470 w 12191954"/>
              <a:gd name="connsiteY33645" fmla="*/ 2062163 h 4397375"/>
              <a:gd name="connsiteX33646" fmla="*/ 1346762 w 12191954"/>
              <a:gd name="connsiteY33646" fmla="*/ 2063221 h 4397375"/>
              <a:gd name="connsiteX33647" fmla="*/ 1352583 w 12191954"/>
              <a:gd name="connsiteY33647" fmla="*/ 2065338 h 4397375"/>
              <a:gd name="connsiteX33648" fmla="*/ 1357875 w 12191954"/>
              <a:gd name="connsiteY33648" fmla="*/ 2066925 h 4397375"/>
              <a:gd name="connsiteX33649" fmla="*/ 1368458 w 12191954"/>
              <a:gd name="connsiteY33649" fmla="*/ 2071688 h 4397375"/>
              <a:gd name="connsiteX33650" fmla="*/ 1379572 w 12191954"/>
              <a:gd name="connsiteY33650" fmla="*/ 2077509 h 4397375"/>
              <a:gd name="connsiteX33651" fmla="*/ 1389626 w 12191954"/>
              <a:gd name="connsiteY33651" fmla="*/ 2084917 h 4397375"/>
              <a:gd name="connsiteX33652" fmla="*/ 1400210 w 12191954"/>
              <a:gd name="connsiteY33652" fmla="*/ 2091267 h 4397375"/>
              <a:gd name="connsiteX33653" fmla="*/ 1410265 w 12191954"/>
              <a:gd name="connsiteY33653" fmla="*/ 2098675 h 4397375"/>
              <a:gd name="connsiteX33654" fmla="*/ 1420848 w 12191954"/>
              <a:gd name="connsiteY33654" fmla="*/ 2105025 h 4397375"/>
              <a:gd name="connsiteX33655" fmla="*/ 1430903 w 12191954"/>
              <a:gd name="connsiteY33655" fmla="*/ 2110846 h 4397375"/>
              <a:gd name="connsiteX33656" fmla="*/ 1442015 w 12191954"/>
              <a:gd name="connsiteY33656" fmla="*/ 2115608 h 4397375"/>
              <a:gd name="connsiteX33657" fmla="*/ 1447308 w 12191954"/>
              <a:gd name="connsiteY33657" fmla="*/ 2118254 h 4397375"/>
              <a:gd name="connsiteX33658" fmla="*/ 1453129 w 12191954"/>
              <a:gd name="connsiteY33658" fmla="*/ 2119313 h 4397375"/>
              <a:gd name="connsiteX33659" fmla="*/ 1458950 w 12191954"/>
              <a:gd name="connsiteY33659" fmla="*/ 2120371 h 4397375"/>
              <a:gd name="connsiteX33660" fmla="*/ 1464771 w 12191954"/>
              <a:gd name="connsiteY33660" fmla="*/ 2121429 h 4397375"/>
              <a:gd name="connsiteX33661" fmla="*/ 1474826 w 12191954"/>
              <a:gd name="connsiteY33661" fmla="*/ 2114021 h 4397375"/>
              <a:gd name="connsiteX33662" fmla="*/ 1488055 w 12191954"/>
              <a:gd name="connsiteY33662" fmla="*/ 2105025 h 4397375"/>
              <a:gd name="connsiteX33663" fmla="*/ 1494405 w 12191954"/>
              <a:gd name="connsiteY33663" fmla="*/ 2100792 h 4397375"/>
              <a:gd name="connsiteX33664" fmla="*/ 1501285 w 12191954"/>
              <a:gd name="connsiteY33664" fmla="*/ 2096559 h 4397375"/>
              <a:gd name="connsiteX33665" fmla="*/ 1508694 w 12191954"/>
              <a:gd name="connsiteY33665" fmla="*/ 2092854 h 4397375"/>
              <a:gd name="connsiteX33666" fmla="*/ 1516102 w 12191954"/>
              <a:gd name="connsiteY33666" fmla="*/ 2090738 h 4397375"/>
              <a:gd name="connsiteX33667" fmla="*/ 1523511 w 12191954"/>
              <a:gd name="connsiteY33667" fmla="*/ 2089679 h 4397375"/>
              <a:gd name="connsiteX33668" fmla="*/ 1527215 w 12191954"/>
              <a:gd name="connsiteY33668" fmla="*/ 2089679 h 4397375"/>
              <a:gd name="connsiteX33669" fmla="*/ 1530390 w 12191954"/>
              <a:gd name="connsiteY33669" fmla="*/ 2090209 h 4397375"/>
              <a:gd name="connsiteX33670" fmla="*/ 1534095 w 12191954"/>
              <a:gd name="connsiteY33670" fmla="*/ 2090738 h 4397375"/>
              <a:gd name="connsiteX33671" fmla="*/ 1537270 w 12191954"/>
              <a:gd name="connsiteY33671" fmla="*/ 2091796 h 4397375"/>
              <a:gd name="connsiteX33672" fmla="*/ 1540445 w 12191954"/>
              <a:gd name="connsiteY33672" fmla="*/ 2092854 h 4397375"/>
              <a:gd name="connsiteX33673" fmla="*/ 1544149 w 12191954"/>
              <a:gd name="connsiteY33673" fmla="*/ 2095500 h 4397375"/>
              <a:gd name="connsiteX33674" fmla="*/ 1547324 w 12191954"/>
              <a:gd name="connsiteY33674" fmla="*/ 2097617 h 4397375"/>
              <a:gd name="connsiteX33675" fmla="*/ 1549970 w 12191954"/>
              <a:gd name="connsiteY33675" fmla="*/ 2101321 h 4397375"/>
              <a:gd name="connsiteX33676" fmla="*/ 1553145 w 12191954"/>
              <a:gd name="connsiteY33676" fmla="*/ 2105025 h 4397375"/>
              <a:gd name="connsiteX33677" fmla="*/ 1555791 w 12191954"/>
              <a:gd name="connsiteY33677" fmla="*/ 2109788 h 4397375"/>
              <a:gd name="connsiteX33678" fmla="*/ 1558966 w 12191954"/>
              <a:gd name="connsiteY33678" fmla="*/ 2114550 h 4397375"/>
              <a:gd name="connsiteX33679" fmla="*/ 1561612 w 12191954"/>
              <a:gd name="connsiteY33679" fmla="*/ 2120371 h 4397375"/>
              <a:gd name="connsiteX33680" fmla="*/ 1563729 w 12191954"/>
              <a:gd name="connsiteY33680" fmla="*/ 2126721 h 4397375"/>
              <a:gd name="connsiteX33681" fmla="*/ 1566375 w 12191954"/>
              <a:gd name="connsiteY33681" fmla="*/ 2134129 h 4397375"/>
              <a:gd name="connsiteX33682" fmla="*/ 1562671 w 12191954"/>
              <a:gd name="connsiteY33682" fmla="*/ 2138363 h 4397375"/>
              <a:gd name="connsiteX33683" fmla="*/ 1558966 w 12191954"/>
              <a:gd name="connsiteY33683" fmla="*/ 2140479 h 4397375"/>
              <a:gd name="connsiteX33684" fmla="*/ 1555262 w 12191954"/>
              <a:gd name="connsiteY33684" fmla="*/ 2141538 h 4397375"/>
              <a:gd name="connsiteX33685" fmla="*/ 1552616 w 12191954"/>
              <a:gd name="connsiteY33685" fmla="*/ 2142596 h 4397375"/>
              <a:gd name="connsiteX33686" fmla="*/ 1548912 w 12191954"/>
              <a:gd name="connsiteY33686" fmla="*/ 2142596 h 4397375"/>
              <a:gd name="connsiteX33687" fmla="*/ 1545737 w 12191954"/>
              <a:gd name="connsiteY33687" fmla="*/ 2141538 h 4397375"/>
              <a:gd name="connsiteX33688" fmla="*/ 1539386 w 12191954"/>
              <a:gd name="connsiteY33688" fmla="*/ 2139421 h 4397375"/>
              <a:gd name="connsiteX33689" fmla="*/ 1533036 w 12191954"/>
              <a:gd name="connsiteY33689" fmla="*/ 2136246 h 4397375"/>
              <a:gd name="connsiteX33690" fmla="*/ 1528803 w 12191954"/>
              <a:gd name="connsiteY33690" fmla="*/ 2135188 h 4397375"/>
              <a:gd name="connsiteX33691" fmla="*/ 1525098 w 12191954"/>
              <a:gd name="connsiteY33691" fmla="*/ 2134129 h 4397375"/>
              <a:gd name="connsiteX33692" fmla="*/ 1520865 w 12191954"/>
              <a:gd name="connsiteY33692" fmla="*/ 2133071 h 4397375"/>
              <a:gd name="connsiteX33693" fmla="*/ 1516102 w 12191954"/>
              <a:gd name="connsiteY33693" fmla="*/ 2133071 h 4397375"/>
              <a:gd name="connsiteX33694" fmla="*/ 1511339 w 12191954"/>
              <a:gd name="connsiteY33694" fmla="*/ 2133071 h 4397375"/>
              <a:gd name="connsiteX33695" fmla="*/ 1506048 w 12191954"/>
              <a:gd name="connsiteY33695" fmla="*/ 2134129 h 4397375"/>
              <a:gd name="connsiteX33696" fmla="*/ 1509752 w 12191954"/>
              <a:gd name="connsiteY33696" fmla="*/ 2139421 h 4397375"/>
              <a:gd name="connsiteX33697" fmla="*/ 1512927 w 12191954"/>
              <a:gd name="connsiteY33697" fmla="*/ 2143654 h 4397375"/>
              <a:gd name="connsiteX33698" fmla="*/ 1515573 w 12191954"/>
              <a:gd name="connsiteY33698" fmla="*/ 2146300 h 4397375"/>
              <a:gd name="connsiteX33699" fmla="*/ 1519277 w 12191954"/>
              <a:gd name="connsiteY33699" fmla="*/ 2148946 h 4397375"/>
              <a:gd name="connsiteX33700" fmla="*/ 1521394 w 12191954"/>
              <a:gd name="connsiteY33700" fmla="*/ 2150533 h 4397375"/>
              <a:gd name="connsiteX33701" fmla="*/ 1524569 w 12191954"/>
              <a:gd name="connsiteY33701" fmla="*/ 2151592 h 4397375"/>
              <a:gd name="connsiteX33702" fmla="*/ 1530390 w 12191954"/>
              <a:gd name="connsiteY33702" fmla="*/ 2153179 h 4397375"/>
              <a:gd name="connsiteX33703" fmla="*/ 1535682 w 12191954"/>
              <a:gd name="connsiteY33703" fmla="*/ 2153179 h 4397375"/>
              <a:gd name="connsiteX33704" fmla="*/ 1540974 w 12191954"/>
              <a:gd name="connsiteY33704" fmla="*/ 2153708 h 4397375"/>
              <a:gd name="connsiteX33705" fmla="*/ 1544149 w 12191954"/>
              <a:gd name="connsiteY33705" fmla="*/ 2154767 h 4397375"/>
              <a:gd name="connsiteX33706" fmla="*/ 1547853 w 12191954"/>
              <a:gd name="connsiteY33706" fmla="*/ 2155825 h 4397375"/>
              <a:gd name="connsiteX33707" fmla="*/ 1550499 w 12191954"/>
              <a:gd name="connsiteY33707" fmla="*/ 2157942 h 4397375"/>
              <a:gd name="connsiteX33708" fmla="*/ 1554204 w 12191954"/>
              <a:gd name="connsiteY33708" fmla="*/ 2160058 h 4397375"/>
              <a:gd name="connsiteX33709" fmla="*/ 1552616 w 12191954"/>
              <a:gd name="connsiteY33709" fmla="*/ 2170113 h 4397375"/>
              <a:gd name="connsiteX33710" fmla="*/ 1549970 w 12191954"/>
              <a:gd name="connsiteY33710" fmla="*/ 2176992 h 4397375"/>
              <a:gd name="connsiteX33711" fmla="*/ 1548912 w 12191954"/>
              <a:gd name="connsiteY33711" fmla="*/ 2179108 h 4397375"/>
              <a:gd name="connsiteX33712" fmla="*/ 1547853 w 12191954"/>
              <a:gd name="connsiteY33712" fmla="*/ 2181225 h 4397375"/>
              <a:gd name="connsiteX33713" fmla="*/ 1545737 w 12191954"/>
              <a:gd name="connsiteY33713" fmla="*/ 2182813 h 4397375"/>
              <a:gd name="connsiteX33714" fmla="*/ 1544149 w 12191954"/>
              <a:gd name="connsiteY33714" fmla="*/ 2183871 h 4397375"/>
              <a:gd name="connsiteX33715" fmla="*/ 1542562 w 12191954"/>
              <a:gd name="connsiteY33715" fmla="*/ 2183871 h 4397375"/>
              <a:gd name="connsiteX33716" fmla="*/ 1540445 w 12191954"/>
              <a:gd name="connsiteY33716" fmla="*/ 2184400 h 4397375"/>
              <a:gd name="connsiteX33717" fmla="*/ 1536740 w 12191954"/>
              <a:gd name="connsiteY33717" fmla="*/ 2183342 h 4397375"/>
              <a:gd name="connsiteX33718" fmla="*/ 1532507 w 12191954"/>
              <a:gd name="connsiteY33718" fmla="*/ 2181225 h 4397375"/>
              <a:gd name="connsiteX33719" fmla="*/ 1528274 w 12191954"/>
              <a:gd name="connsiteY33719" fmla="*/ 2179108 h 4397375"/>
              <a:gd name="connsiteX33720" fmla="*/ 1518748 w 12191954"/>
              <a:gd name="connsiteY33720" fmla="*/ 2174346 h 4397375"/>
              <a:gd name="connsiteX33721" fmla="*/ 1513985 w 12191954"/>
              <a:gd name="connsiteY33721" fmla="*/ 2172758 h 4397375"/>
              <a:gd name="connsiteX33722" fmla="*/ 1509752 w 12191954"/>
              <a:gd name="connsiteY33722" fmla="*/ 2172229 h 4397375"/>
              <a:gd name="connsiteX33723" fmla="*/ 1507635 w 12191954"/>
              <a:gd name="connsiteY33723" fmla="*/ 2172229 h 4397375"/>
              <a:gd name="connsiteX33724" fmla="*/ 1505518 w 12191954"/>
              <a:gd name="connsiteY33724" fmla="*/ 2172229 h 4397375"/>
              <a:gd name="connsiteX33725" fmla="*/ 1503401 w 12191954"/>
              <a:gd name="connsiteY33725" fmla="*/ 2173288 h 4397375"/>
              <a:gd name="connsiteX33726" fmla="*/ 1501285 w 12191954"/>
              <a:gd name="connsiteY33726" fmla="*/ 2174346 h 4397375"/>
              <a:gd name="connsiteX33727" fmla="*/ 1499697 w 12191954"/>
              <a:gd name="connsiteY33727" fmla="*/ 2175933 h 4397375"/>
              <a:gd name="connsiteX33728" fmla="*/ 1497581 w 12191954"/>
              <a:gd name="connsiteY33728" fmla="*/ 2179108 h 4397375"/>
              <a:gd name="connsiteX33729" fmla="*/ 1495993 w 12191954"/>
              <a:gd name="connsiteY33729" fmla="*/ 2182283 h 4397375"/>
              <a:gd name="connsiteX33730" fmla="*/ 1494405 w 12191954"/>
              <a:gd name="connsiteY33730" fmla="*/ 2185458 h 4397375"/>
              <a:gd name="connsiteX33731" fmla="*/ 1493876 w 12191954"/>
              <a:gd name="connsiteY33731" fmla="*/ 2192338 h 4397375"/>
              <a:gd name="connsiteX33732" fmla="*/ 1493876 w 12191954"/>
              <a:gd name="connsiteY33732" fmla="*/ 2197100 h 4397375"/>
              <a:gd name="connsiteX33733" fmla="*/ 1493876 w 12191954"/>
              <a:gd name="connsiteY33733" fmla="*/ 2201863 h 4397375"/>
              <a:gd name="connsiteX33734" fmla="*/ 1494405 w 12191954"/>
              <a:gd name="connsiteY33734" fmla="*/ 2205038 h 4397375"/>
              <a:gd name="connsiteX33735" fmla="*/ 1494935 w 12191954"/>
              <a:gd name="connsiteY33735" fmla="*/ 2208213 h 4397375"/>
              <a:gd name="connsiteX33736" fmla="*/ 1495993 w 12191954"/>
              <a:gd name="connsiteY33736" fmla="*/ 2211388 h 4397375"/>
              <a:gd name="connsiteX33737" fmla="*/ 1498639 w 12191954"/>
              <a:gd name="connsiteY33737" fmla="*/ 2215092 h 4397375"/>
              <a:gd name="connsiteX33738" fmla="*/ 1501285 w 12191954"/>
              <a:gd name="connsiteY33738" fmla="*/ 2219325 h 4397375"/>
              <a:gd name="connsiteX33739" fmla="*/ 1503931 w 12191954"/>
              <a:gd name="connsiteY33739" fmla="*/ 2223558 h 4397375"/>
              <a:gd name="connsiteX33740" fmla="*/ 1504460 w 12191954"/>
              <a:gd name="connsiteY33740" fmla="*/ 2226733 h 4397375"/>
              <a:gd name="connsiteX33741" fmla="*/ 1505518 w 12191954"/>
              <a:gd name="connsiteY33741" fmla="*/ 2229379 h 4397375"/>
              <a:gd name="connsiteX33742" fmla="*/ 1506048 w 12191954"/>
              <a:gd name="connsiteY33742" fmla="*/ 2233083 h 4397375"/>
              <a:gd name="connsiteX33743" fmla="*/ 1506048 w 12191954"/>
              <a:gd name="connsiteY33743" fmla="*/ 2237846 h 4397375"/>
              <a:gd name="connsiteX33744" fmla="*/ 1509752 w 12191954"/>
              <a:gd name="connsiteY33744" fmla="*/ 2237846 h 4397375"/>
              <a:gd name="connsiteX33745" fmla="*/ 1513457 w 12191954"/>
              <a:gd name="connsiteY33745" fmla="*/ 2236788 h 4397375"/>
              <a:gd name="connsiteX33746" fmla="*/ 1516102 w 12191954"/>
              <a:gd name="connsiteY33746" fmla="*/ 2234671 h 4397375"/>
              <a:gd name="connsiteX33747" fmla="*/ 1518748 w 12191954"/>
              <a:gd name="connsiteY33747" fmla="*/ 2232025 h 4397375"/>
              <a:gd name="connsiteX33748" fmla="*/ 1520336 w 12191954"/>
              <a:gd name="connsiteY33748" fmla="*/ 2227792 h 4397375"/>
              <a:gd name="connsiteX33749" fmla="*/ 1522453 w 12191954"/>
              <a:gd name="connsiteY33749" fmla="*/ 2223558 h 4397375"/>
              <a:gd name="connsiteX33750" fmla="*/ 1525628 w 12191954"/>
              <a:gd name="connsiteY33750" fmla="*/ 2214563 h 4397375"/>
              <a:gd name="connsiteX33751" fmla="*/ 1529332 w 12191954"/>
              <a:gd name="connsiteY33751" fmla="*/ 2206625 h 4397375"/>
              <a:gd name="connsiteX33752" fmla="*/ 1530920 w 12191954"/>
              <a:gd name="connsiteY33752" fmla="*/ 2202921 h 4397375"/>
              <a:gd name="connsiteX33753" fmla="*/ 1533566 w 12191954"/>
              <a:gd name="connsiteY33753" fmla="*/ 2199746 h 4397375"/>
              <a:gd name="connsiteX33754" fmla="*/ 1536740 w 12191954"/>
              <a:gd name="connsiteY33754" fmla="*/ 2197629 h 4397375"/>
              <a:gd name="connsiteX33755" fmla="*/ 1539386 w 12191954"/>
              <a:gd name="connsiteY33755" fmla="*/ 2197100 h 4397375"/>
              <a:gd name="connsiteX33756" fmla="*/ 1543620 w 12191954"/>
              <a:gd name="connsiteY33756" fmla="*/ 2197100 h 4397375"/>
              <a:gd name="connsiteX33757" fmla="*/ 1547853 w 12191954"/>
              <a:gd name="connsiteY33757" fmla="*/ 2198688 h 4397375"/>
              <a:gd name="connsiteX33758" fmla="*/ 1545208 w 12191954"/>
              <a:gd name="connsiteY33758" fmla="*/ 2204508 h 4397375"/>
              <a:gd name="connsiteX33759" fmla="*/ 1543091 w 12191954"/>
              <a:gd name="connsiteY33759" fmla="*/ 2210329 h 4397375"/>
              <a:gd name="connsiteX33760" fmla="*/ 1537799 w 12191954"/>
              <a:gd name="connsiteY33760" fmla="*/ 2221442 h 4397375"/>
              <a:gd name="connsiteX33761" fmla="*/ 1534624 w 12191954"/>
              <a:gd name="connsiteY33761" fmla="*/ 2227263 h 4397375"/>
              <a:gd name="connsiteX33762" fmla="*/ 1533036 w 12191954"/>
              <a:gd name="connsiteY33762" fmla="*/ 2233613 h 4397375"/>
              <a:gd name="connsiteX33763" fmla="*/ 1530920 w 12191954"/>
              <a:gd name="connsiteY33763" fmla="*/ 2241550 h 4397375"/>
              <a:gd name="connsiteX33764" fmla="*/ 1529861 w 12191954"/>
              <a:gd name="connsiteY33764" fmla="*/ 2250546 h 4397375"/>
              <a:gd name="connsiteX33765" fmla="*/ 1539916 w 12191954"/>
              <a:gd name="connsiteY33765" fmla="*/ 2257954 h 4397375"/>
              <a:gd name="connsiteX33766" fmla="*/ 1544678 w 12191954"/>
              <a:gd name="connsiteY33766" fmla="*/ 2262717 h 4397375"/>
              <a:gd name="connsiteX33767" fmla="*/ 1549970 w 12191954"/>
              <a:gd name="connsiteY33767" fmla="*/ 2267479 h 4397375"/>
              <a:gd name="connsiteX33768" fmla="*/ 1555262 w 12191954"/>
              <a:gd name="connsiteY33768" fmla="*/ 2273829 h 4397375"/>
              <a:gd name="connsiteX33769" fmla="*/ 1560554 w 12191954"/>
              <a:gd name="connsiteY33769" fmla="*/ 2281767 h 4397375"/>
              <a:gd name="connsiteX33770" fmla="*/ 1566375 w 12191954"/>
              <a:gd name="connsiteY33770" fmla="*/ 2290763 h 4397375"/>
              <a:gd name="connsiteX33771" fmla="*/ 1572196 w 12191954"/>
              <a:gd name="connsiteY33771" fmla="*/ 2301875 h 4397375"/>
              <a:gd name="connsiteX33772" fmla="*/ 1573255 w 12191954"/>
              <a:gd name="connsiteY33772" fmla="*/ 2300817 h 4397375"/>
              <a:gd name="connsiteX33773" fmla="*/ 1573784 w 12191954"/>
              <a:gd name="connsiteY33773" fmla="*/ 2297642 h 4397375"/>
              <a:gd name="connsiteX33774" fmla="*/ 1574842 w 12191954"/>
              <a:gd name="connsiteY33774" fmla="*/ 2290763 h 4397375"/>
              <a:gd name="connsiteX33775" fmla="*/ 1576430 w 12191954"/>
              <a:gd name="connsiteY33775" fmla="*/ 2271183 h 4397375"/>
              <a:gd name="connsiteX33776" fmla="*/ 1577488 w 12191954"/>
              <a:gd name="connsiteY33776" fmla="*/ 2260600 h 4397375"/>
              <a:gd name="connsiteX33777" fmla="*/ 1578547 w 12191954"/>
              <a:gd name="connsiteY33777" fmla="*/ 2255838 h 4397375"/>
              <a:gd name="connsiteX33778" fmla="*/ 1579605 w 12191954"/>
              <a:gd name="connsiteY33778" fmla="*/ 2251075 h 4397375"/>
              <a:gd name="connsiteX33779" fmla="*/ 1581722 w 12191954"/>
              <a:gd name="connsiteY33779" fmla="*/ 2246313 h 4397375"/>
              <a:gd name="connsiteX33780" fmla="*/ 1583838 w 12191954"/>
              <a:gd name="connsiteY33780" fmla="*/ 2242608 h 4397375"/>
              <a:gd name="connsiteX33781" fmla="*/ 1586484 w 12191954"/>
              <a:gd name="connsiteY33781" fmla="*/ 2239433 h 4397375"/>
              <a:gd name="connsiteX33782" fmla="*/ 1589659 w 12191954"/>
              <a:gd name="connsiteY33782" fmla="*/ 2237846 h 4397375"/>
              <a:gd name="connsiteX33783" fmla="*/ 1592306 w 12191954"/>
              <a:gd name="connsiteY33783" fmla="*/ 2235200 h 4397375"/>
              <a:gd name="connsiteX33784" fmla="*/ 1593364 w 12191954"/>
              <a:gd name="connsiteY33784" fmla="*/ 2234671 h 4397375"/>
              <a:gd name="connsiteX33785" fmla="*/ 1594422 w 12191954"/>
              <a:gd name="connsiteY33785" fmla="*/ 2235200 h 4397375"/>
              <a:gd name="connsiteX33786" fmla="*/ 1597068 w 12191954"/>
              <a:gd name="connsiteY33786" fmla="*/ 2236788 h 4397375"/>
              <a:gd name="connsiteX33787" fmla="*/ 1598656 w 12191954"/>
              <a:gd name="connsiteY33787" fmla="*/ 2238904 h 4397375"/>
              <a:gd name="connsiteX33788" fmla="*/ 1599714 w 12191954"/>
              <a:gd name="connsiteY33788" fmla="*/ 2242608 h 4397375"/>
              <a:gd name="connsiteX33789" fmla="*/ 1601831 w 12191954"/>
              <a:gd name="connsiteY33789" fmla="*/ 2246842 h 4397375"/>
              <a:gd name="connsiteX33790" fmla="*/ 1603947 w 12191954"/>
              <a:gd name="connsiteY33790" fmla="*/ 2255838 h 4397375"/>
              <a:gd name="connsiteX33791" fmla="*/ 1606064 w 12191954"/>
              <a:gd name="connsiteY33791" fmla="*/ 2262717 h 4397375"/>
              <a:gd name="connsiteX33792" fmla="*/ 1607123 w 12191954"/>
              <a:gd name="connsiteY33792" fmla="*/ 2265363 h 4397375"/>
              <a:gd name="connsiteX33793" fmla="*/ 1608181 w 12191954"/>
              <a:gd name="connsiteY33793" fmla="*/ 2265892 h 4397375"/>
              <a:gd name="connsiteX33794" fmla="*/ 1608711 w 12191954"/>
              <a:gd name="connsiteY33794" fmla="*/ 2265892 h 4397375"/>
              <a:gd name="connsiteX33795" fmla="*/ 1609239 w 12191954"/>
              <a:gd name="connsiteY33795" fmla="*/ 2265363 h 4397375"/>
              <a:gd name="connsiteX33796" fmla="*/ 1610827 w 12191954"/>
              <a:gd name="connsiteY33796" fmla="*/ 2262717 h 4397375"/>
              <a:gd name="connsiteX33797" fmla="*/ 1611885 w 12191954"/>
              <a:gd name="connsiteY33797" fmla="*/ 2257954 h 4397375"/>
              <a:gd name="connsiteX33798" fmla="*/ 1613473 w 12191954"/>
              <a:gd name="connsiteY33798" fmla="*/ 2250546 h 4397375"/>
              <a:gd name="connsiteX33799" fmla="*/ 1613473 w 12191954"/>
              <a:gd name="connsiteY33799" fmla="*/ 2256367 h 4397375"/>
              <a:gd name="connsiteX33800" fmla="*/ 1613473 w 12191954"/>
              <a:gd name="connsiteY33800" fmla="*/ 2261658 h 4397375"/>
              <a:gd name="connsiteX33801" fmla="*/ 1614002 w 12191954"/>
              <a:gd name="connsiteY33801" fmla="*/ 2266421 h 4397375"/>
              <a:gd name="connsiteX33802" fmla="*/ 1614532 w 12191954"/>
              <a:gd name="connsiteY33802" fmla="*/ 2271183 h 4397375"/>
              <a:gd name="connsiteX33803" fmla="*/ 1616119 w 12191954"/>
              <a:gd name="connsiteY33803" fmla="*/ 2275417 h 4397375"/>
              <a:gd name="connsiteX33804" fmla="*/ 1617706 w 12191954"/>
              <a:gd name="connsiteY33804" fmla="*/ 2278592 h 4397375"/>
              <a:gd name="connsiteX33805" fmla="*/ 1619294 w 12191954"/>
              <a:gd name="connsiteY33805" fmla="*/ 2282296 h 4397375"/>
              <a:gd name="connsiteX33806" fmla="*/ 1621940 w 12191954"/>
              <a:gd name="connsiteY33806" fmla="*/ 2284942 h 4397375"/>
              <a:gd name="connsiteX33807" fmla="*/ 1624057 w 12191954"/>
              <a:gd name="connsiteY33807" fmla="*/ 2286529 h 4397375"/>
              <a:gd name="connsiteX33808" fmla="*/ 1627232 w 12191954"/>
              <a:gd name="connsiteY33808" fmla="*/ 2288117 h 4397375"/>
              <a:gd name="connsiteX33809" fmla="*/ 1630407 w 12191954"/>
              <a:gd name="connsiteY33809" fmla="*/ 2288117 h 4397375"/>
              <a:gd name="connsiteX33810" fmla="*/ 1633582 w 12191954"/>
              <a:gd name="connsiteY33810" fmla="*/ 2287588 h 4397375"/>
              <a:gd name="connsiteX33811" fmla="*/ 1637286 w 12191954"/>
              <a:gd name="connsiteY33811" fmla="*/ 2286529 h 4397375"/>
              <a:gd name="connsiteX33812" fmla="*/ 1641520 w 12191954"/>
              <a:gd name="connsiteY33812" fmla="*/ 2283883 h 4397375"/>
              <a:gd name="connsiteX33813" fmla="*/ 1645224 w 12191954"/>
              <a:gd name="connsiteY33813" fmla="*/ 2280708 h 4397375"/>
              <a:gd name="connsiteX33814" fmla="*/ 1649987 w 12191954"/>
              <a:gd name="connsiteY33814" fmla="*/ 2276475 h 4397375"/>
              <a:gd name="connsiteX33815" fmla="*/ 1646812 w 12191954"/>
              <a:gd name="connsiteY33815" fmla="*/ 2284942 h 4397375"/>
              <a:gd name="connsiteX33816" fmla="*/ 1645753 w 12191954"/>
              <a:gd name="connsiteY33816" fmla="*/ 2290233 h 4397375"/>
              <a:gd name="connsiteX33817" fmla="*/ 1645753 w 12191954"/>
              <a:gd name="connsiteY33817" fmla="*/ 2294996 h 4397375"/>
              <a:gd name="connsiteX33818" fmla="*/ 1646283 w 12191954"/>
              <a:gd name="connsiteY33818" fmla="*/ 2298171 h 4397375"/>
              <a:gd name="connsiteX33819" fmla="*/ 1647341 w 12191954"/>
              <a:gd name="connsiteY33819" fmla="*/ 2302933 h 4397375"/>
              <a:gd name="connsiteX33820" fmla="*/ 1648399 w 12191954"/>
              <a:gd name="connsiteY33820" fmla="*/ 2308225 h 4397375"/>
              <a:gd name="connsiteX33821" fmla="*/ 1648929 w 12191954"/>
              <a:gd name="connsiteY33821" fmla="*/ 2316692 h 4397375"/>
              <a:gd name="connsiteX33822" fmla="*/ 1649987 w 12191954"/>
              <a:gd name="connsiteY33822" fmla="*/ 2327804 h 4397375"/>
              <a:gd name="connsiteX33823" fmla="*/ 1645753 w 12191954"/>
              <a:gd name="connsiteY33823" fmla="*/ 2328333 h 4397375"/>
              <a:gd name="connsiteX33824" fmla="*/ 1642049 w 12191954"/>
              <a:gd name="connsiteY33824" fmla="*/ 2328333 h 4397375"/>
              <a:gd name="connsiteX33825" fmla="*/ 1638345 w 12191954"/>
              <a:gd name="connsiteY33825" fmla="*/ 2327275 h 4397375"/>
              <a:gd name="connsiteX33826" fmla="*/ 1635699 w 12191954"/>
              <a:gd name="connsiteY33826" fmla="*/ 2326217 h 4397375"/>
              <a:gd name="connsiteX33827" fmla="*/ 1632524 w 12191954"/>
              <a:gd name="connsiteY33827" fmla="*/ 2323571 h 4397375"/>
              <a:gd name="connsiteX33828" fmla="*/ 1630407 w 12191954"/>
              <a:gd name="connsiteY33828" fmla="*/ 2321454 h 4397375"/>
              <a:gd name="connsiteX33829" fmla="*/ 1625644 w 12191954"/>
              <a:gd name="connsiteY33829" fmla="*/ 2315633 h 4397375"/>
              <a:gd name="connsiteX33830" fmla="*/ 1621411 w 12191954"/>
              <a:gd name="connsiteY33830" fmla="*/ 2308754 h 4397375"/>
              <a:gd name="connsiteX33831" fmla="*/ 1617177 w 12191954"/>
              <a:gd name="connsiteY33831" fmla="*/ 2301875 h 4397375"/>
              <a:gd name="connsiteX33832" fmla="*/ 1612415 w 12191954"/>
              <a:gd name="connsiteY33832" fmla="*/ 2294996 h 4397375"/>
              <a:gd name="connsiteX33833" fmla="*/ 1609769 w 12191954"/>
              <a:gd name="connsiteY33833" fmla="*/ 2291821 h 4397375"/>
              <a:gd name="connsiteX33834" fmla="*/ 1607652 w 12191954"/>
              <a:gd name="connsiteY33834" fmla="*/ 2289175 h 4397375"/>
              <a:gd name="connsiteX33835" fmla="*/ 1606064 w 12191954"/>
              <a:gd name="connsiteY33835" fmla="*/ 2290233 h 4397375"/>
              <a:gd name="connsiteX33836" fmla="*/ 1604477 w 12191954"/>
              <a:gd name="connsiteY33836" fmla="*/ 2291292 h 4397375"/>
              <a:gd name="connsiteX33837" fmla="*/ 1603947 w 12191954"/>
              <a:gd name="connsiteY33837" fmla="*/ 2293938 h 4397375"/>
              <a:gd name="connsiteX33838" fmla="*/ 1603947 w 12191954"/>
              <a:gd name="connsiteY33838" fmla="*/ 2297113 h 4397375"/>
              <a:gd name="connsiteX33839" fmla="*/ 1604477 w 12191954"/>
              <a:gd name="connsiteY33839" fmla="*/ 2305579 h 4397375"/>
              <a:gd name="connsiteX33840" fmla="*/ 1606064 w 12191954"/>
              <a:gd name="connsiteY33840" fmla="*/ 2315633 h 4397375"/>
              <a:gd name="connsiteX33841" fmla="*/ 1607652 w 12191954"/>
              <a:gd name="connsiteY33841" fmla="*/ 2327275 h 4397375"/>
              <a:gd name="connsiteX33842" fmla="*/ 1608711 w 12191954"/>
              <a:gd name="connsiteY33842" fmla="*/ 2340504 h 4397375"/>
              <a:gd name="connsiteX33843" fmla="*/ 1609239 w 12191954"/>
              <a:gd name="connsiteY33843" fmla="*/ 2346854 h 4397375"/>
              <a:gd name="connsiteX33844" fmla="*/ 1609239 w 12191954"/>
              <a:gd name="connsiteY33844" fmla="*/ 2353733 h 4397375"/>
              <a:gd name="connsiteX33845" fmla="*/ 1608711 w 12191954"/>
              <a:gd name="connsiteY33845" fmla="*/ 2360083 h 4397375"/>
              <a:gd name="connsiteX33846" fmla="*/ 1607652 w 12191954"/>
              <a:gd name="connsiteY33846" fmla="*/ 2366433 h 4397375"/>
              <a:gd name="connsiteX33847" fmla="*/ 1583838 w 12191954"/>
              <a:gd name="connsiteY33847" fmla="*/ 2366433 h 4397375"/>
              <a:gd name="connsiteX33848" fmla="*/ 1584897 w 12191954"/>
              <a:gd name="connsiteY33848" fmla="*/ 2360613 h 4397375"/>
              <a:gd name="connsiteX33849" fmla="*/ 1586484 w 12191954"/>
              <a:gd name="connsiteY33849" fmla="*/ 2355850 h 4397375"/>
              <a:gd name="connsiteX33850" fmla="*/ 1589659 w 12191954"/>
              <a:gd name="connsiteY33850" fmla="*/ 2347383 h 4397375"/>
              <a:gd name="connsiteX33851" fmla="*/ 1591776 w 12191954"/>
              <a:gd name="connsiteY33851" fmla="*/ 2344208 h 4397375"/>
              <a:gd name="connsiteX33852" fmla="*/ 1593364 w 12191954"/>
              <a:gd name="connsiteY33852" fmla="*/ 2339446 h 4397375"/>
              <a:gd name="connsiteX33853" fmla="*/ 1594951 w 12191954"/>
              <a:gd name="connsiteY33853" fmla="*/ 2334154 h 4397375"/>
              <a:gd name="connsiteX33854" fmla="*/ 1596010 w 12191954"/>
              <a:gd name="connsiteY33854" fmla="*/ 2327804 h 4397375"/>
              <a:gd name="connsiteX33855" fmla="*/ 1574313 w 12191954"/>
              <a:gd name="connsiteY33855" fmla="*/ 2327275 h 4397375"/>
              <a:gd name="connsiteX33856" fmla="*/ 1554733 w 12191954"/>
              <a:gd name="connsiteY33856" fmla="*/ 2327804 h 4397375"/>
              <a:gd name="connsiteX33857" fmla="*/ 1545208 w 12191954"/>
              <a:gd name="connsiteY33857" fmla="*/ 2328333 h 4397375"/>
              <a:gd name="connsiteX33858" fmla="*/ 1536740 w 12191954"/>
              <a:gd name="connsiteY33858" fmla="*/ 2329921 h 4397375"/>
              <a:gd name="connsiteX33859" fmla="*/ 1527744 w 12191954"/>
              <a:gd name="connsiteY33859" fmla="*/ 2331508 h 4397375"/>
              <a:gd name="connsiteX33860" fmla="*/ 1518748 w 12191954"/>
              <a:gd name="connsiteY33860" fmla="*/ 2334154 h 4397375"/>
              <a:gd name="connsiteX33861" fmla="*/ 1510281 w 12191954"/>
              <a:gd name="connsiteY33861" fmla="*/ 2336800 h 4397375"/>
              <a:gd name="connsiteX33862" fmla="*/ 1502344 w 12191954"/>
              <a:gd name="connsiteY33862" fmla="*/ 2341563 h 4397375"/>
              <a:gd name="connsiteX33863" fmla="*/ 1493876 w 12191954"/>
              <a:gd name="connsiteY33863" fmla="*/ 2346325 h 4397375"/>
              <a:gd name="connsiteX33864" fmla="*/ 1485409 w 12191954"/>
              <a:gd name="connsiteY33864" fmla="*/ 2352675 h 4397375"/>
              <a:gd name="connsiteX33865" fmla="*/ 1476942 w 12191954"/>
              <a:gd name="connsiteY33865" fmla="*/ 2360613 h 4397375"/>
              <a:gd name="connsiteX33866" fmla="*/ 1469534 w 12191954"/>
              <a:gd name="connsiteY33866" fmla="*/ 2369608 h 4397375"/>
              <a:gd name="connsiteX33867" fmla="*/ 1460537 w 12191954"/>
              <a:gd name="connsiteY33867" fmla="*/ 2380192 h 4397375"/>
              <a:gd name="connsiteX33868" fmla="*/ 1452070 w 12191954"/>
              <a:gd name="connsiteY33868" fmla="*/ 2392892 h 4397375"/>
              <a:gd name="connsiteX33869" fmla="*/ 1451541 w 12191954"/>
              <a:gd name="connsiteY33869" fmla="*/ 2384954 h 4397375"/>
              <a:gd name="connsiteX33870" fmla="*/ 1452070 w 12191954"/>
              <a:gd name="connsiteY33870" fmla="*/ 2379133 h 4397375"/>
              <a:gd name="connsiteX33871" fmla="*/ 1453658 w 12191954"/>
              <a:gd name="connsiteY33871" fmla="*/ 2374900 h 4397375"/>
              <a:gd name="connsiteX33872" fmla="*/ 1454717 w 12191954"/>
              <a:gd name="connsiteY33872" fmla="*/ 2371725 h 4397375"/>
              <a:gd name="connsiteX33873" fmla="*/ 1456833 w 12191954"/>
              <a:gd name="connsiteY33873" fmla="*/ 2369608 h 4397375"/>
              <a:gd name="connsiteX33874" fmla="*/ 1458950 w 12191954"/>
              <a:gd name="connsiteY33874" fmla="*/ 2368550 h 4397375"/>
              <a:gd name="connsiteX33875" fmla="*/ 1461596 w 12191954"/>
              <a:gd name="connsiteY33875" fmla="*/ 2366963 h 4397375"/>
              <a:gd name="connsiteX33876" fmla="*/ 1464242 w 12191954"/>
              <a:gd name="connsiteY33876" fmla="*/ 2366433 h 4397375"/>
              <a:gd name="connsiteX33877" fmla="*/ 1463712 w 12191954"/>
              <a:gd name="connsiteY33877" fmla="*/ 2361142 h 4397375"/>
              <a:gd name="connsiteX33878" fmla="*/ 1462125 w 12191954"/>
              <a:gd name="connsiteY33878" fmla="*/ 2356908 h 4397375"/>
              <a:gd name="connsiteX33879" fmla="*/ 1461067 w 12191954"/>
              <a:gd name="connsiteY33879" fmla="*/ 2354263 h 4397375"/>
              <a:gd name="connsiteX33880" fmla="*/ 1459479 w 12191954"/>
              <a:gd name="connsiteY33880" fmla="*/ 2351617 h 4397375"/>
              <a:gd name="connsiteX33881" fmla="*/ 1456833 w 12191954"/>
              <a:gd name="connsiteY33881" fmla="*/ 2351088 h 4397375"/>
              <a:gd name="connsiteX33882" fmla="*/ 1455246 w 12191954"/>
              <a:gd name="connsiteY33882" fmla="*/ 2351088 h 4397375"/>
              <a:gd name="connsiteX33883" fmla="*/ 1453129 w 12191954"/>
              <a:gd name="connsiteY33883" fmla="*/ 2352146 h 4397375"/>
              <a:gd name="connsiteX33884" fmla="*/ 1451012 w 12191954"/>
              <a:gd name="connsiteY33884" fmla="*/ 2354263 h 4397375"/>
              <a:gd name="connsiteX33885" fmla="*/ 1449424 w 12191954"/>
              <a:gd name="connsiteY33885" fmla="*/ 2356379 h 4397375"/>
              <a:gd name="connsiteX33886" fmla="*/ 1447308 w 12191954"/>
              <a:gd name="connsiteY33886" fmla="*/ 2360083 h 4397375"/>
              <a:gd name="connsiteX33887" fmla="*/ 1445720 w 12191954"/>
              <a:gd name="connsiteY33887" fmla="*/ 2364317 h 4397375"/>
              <a:gd name="connsiteX33888" fmla="*/ 1445191 w 12191954"/>
              <a:gd name="connsiteY33888" fmla="*/ 2369079 h 4397375"/>
              <a:gd name="connsiteX33889" fmla="*/ 1444662 w 12191954"/>
              <a:gd name="connsiteY33889" fmla="*/ 2374371 h 4397375"/>
              <a:gd name="connsiteX33890" fmla="*/ 1444662 w 12191954"/>
              <a:gd name="connsiteY33890" fmla="*/ 2379663 h 4397375"/>
              <a:gd name="connsiteX33891" fmla="*/ 1445191 w 12191954"/>
              <a:gd name="connsiteY33891" fmla="*/ 2386013 h 4397375"/>
              <a:gd name="connsiteX33892" fmla="*/ 1446249 w 12191954"/>
              <a:gd name="connsiteY33892" fmla="*/ 2392892 h 4397375"/>
              <a:gd name="connsiteX33893" fmla="*/ 1446249 w 12191954"/>
              <a:gd name="connsiteY33893" fmla="*/ 2397125 h 4397375"/>
              <a:gd name="connsiteX33894" fmla="*/ 1446778 w 12191954"/>
              <a:gd name="connsiteY33894" fmla="*/ 2400829 h 4397375"/>
              <a:gd name="connsiteX33895" fmla="*/ 1448366 w 12191954"/>
              <a:gd name="connsiteY33895" fmla="*/ 2403475 h 4397375"/>
              <a:gd name="connsiteX33896" fmla="*/ 1449424 w 12191954"/>
              <a:gd name="connsiteY33896" fmla="*/ 2405063 h 4397375"/>
              <a:gd name="connsiteX33897" fmla="*/ 1451541 w 12191954"/>
              <a:gd name="connsiteY33897" fmla="*/ 2405592 h 4397375"/>
              <a:gd name="connsiteX33898" fmla="*/ 1453658 w 12191954"/>
              <a:gd name="connsiteY33898" fmla="*/ 2406121 h 4397375"/>
              <a:gd name="connsiteX33899" fmla="*/ 1458421 w 12191954"/>
              <a:gd name="connsiteY33899" fmla="*/ 2406121 h 4397375"/>
              <a:gd name="connsiteX33900" fmla="*/ 1460008 w 12191954"/>
              <a:gd name="connsiteY33900" fmla="*/ 2406121 h 4397375"/>
              <a:gd name="connsiteX33901" fmla="*/ 1462125 w 12191954"/>
              <a:gd name="connsiteY33901" fmla="*/ 2406650 h 4397375"/>
              <a:gd name="connsiteX33902" fmla="*/ 1463712 w 12191954"/>
              <a:gd name="connsiteY33902" fmla="*/ 2408238 h 4397375"/>
              <a:gd name="connsiteX33903" fmla="*/ 1465300 w 12191954"/>
              <a:gd name="connsiteY33903" fmla="*/ 2409825 h 4397375"/>
              <a:gd name="connsiteX33904" fmla="*/ 1465830 w 12191954"/>
              <a:gd name="connsiteY33904" fmla="*/ 2413000 h 4397375"/>
              <a:gd name="connsiteX33905" fmla="*/ 1465830 w 12191954"/>
              <a:gd name="connsiteY33905" fmla="*/ 2417763 h 4397375"/>
              <a:gd name="connsiteX33906" fmla="*/ 1465300 w 12191954"/>
              <a:gd name="connsiteY33906" fmla="*/ 2423583 h 4397375"/>
              <a:gd name="connsiteX33907" fmla="*/ 1464242 w 12191954"/>
              <a:gd name="connsiteY33907" fmla="*/ 2430992 h 4397375"/>
              <a:gd name="connsiteX33908" fmla="*/ 1461596 w 12191954"/>
              <a:gd name="connsiteY33908" fmla="*/ 2426229 h 4397375"/>
              <a:gd name="connsiteX33909" fmla="*/ 1460008 w 12191954"/>
              <a:gd name="connsiteY33909" fmla="*/ 2423054 h 4397375"/>
              <a:gd name="connsiteX33910" fmla="*/ 1457362 w 12191954"/>
              <a:gd name="connsiteY33910" fmla="*/ 2420938 h 4397375"/>
              <a:gd name="connsiteX33911" fmla="*/ 1455775 w 12191954"/>
              <a:gd name="connsiteY33911" fmla="*/ 2419879 h 4397375"/>
              <a:gd name="connsiteX33912" fmla="*/ 1454187 w 12191954"/>
              <a:gd name="connsiteY33912" fmla="*/ 2419350 h 4397375"/>
              <a:gd name="connsiteX33913" fmla="*/ 1452070 w 12191954"/>
              <a:gd name="connsiteY33913" fmla="*/ 2419879 h 4397375"/>
              <a:gd name="connsiteX33914" fmla="*/ 1450483 w 12191954"/>
              <a:gd name="connsiteY33914" fmla="*/ 2420938 h 4397375"/>
              <a:gd name="connsiteX33915" fmla="*/ 1448895 w 12191954"/>
              <a:gd name="connsiteY33915" fmla="*/ 2423054 h 4397375"/>
              <a:gd name="connsiteX33916" fmla="*/ 1445191 w 12191954"/>
              <a:gd name="connsiteY33916" fmla="*/ 2427817 h 4397375"/>
              <a:gd name="connsiteX33917" fmla="*/ 1441487 w 12191954"/>
              <a:gd name="connsiteY33917" fmla="*/ 2433638 h 4397375"/>
              <a:gd name="connsiteX33918" fmla="*/ 1437782 w 12191954"/>
              <a:gd name="connsiteY33918" fmla="*/ 2438929 h 4397375"/>
              <a:gd name="connsiteX33919" fmla="*/ 1434607 w 12191954"/>
              <a:gd name="connsiteY33919" fmla="*/ 2444221 h 4397375"/>
              <a:gd name="connsiteX33920" fmla="*/ 1435665 w 12191954"/>
              <a:gd name="connsiteY33920" fmla="*/ 2450042 h 4397375"/>
              <a:gd name="connsiteX33921" fmla="*/ 1437253 w 12191954"/>
              <a:gd name="connsiteY33921" fmla="*/ 2454804 h 4397375"/>
              <a:gd name="connsiteX33922" fmla="*/ 1439370 w 12191954"/>
              <a:gd name="connsiteY33922" fmla="*/ 2457450 h 4397375"/>
              <a:gd name="connsiteX33923" fmla="*/ 1440957 w 12191954"/>
              <a:gd name="connsiteY33923" fmla="*/ 2458508 h 4397375"/>
              <a:gd name="connsiteX33924" fmla="*/ 1442545 w 12191954"/>
              <a:gd name="connsiteY33924" fmla="*/ 2458508 h 4397375"/>
              <a:gd name="connsiteX33925" fmla="*/ 1445191 w 12191954"/>
              <a:gd name="connsiteY33925" fmla="*/ 2457450 h 4397375"/>
              <a:gd name="connsiteX33926" fmla="*/ 1446778 w 12191954"/>
              <a:gd name="connsiteY33926" fmla="*/ 2455333 h 4397375"/>
              <a:gd name="connsiteX33927" fmla="*/ 1449424 w 12191954"/>
              <a:gd name="connsiteY33927" fmla="*/ 2453746 h 4397375"/>
              <a:gd name="connsiteX33928" fmla="*/ 1454187 w 12191954"/>
              <a:gd name="connsiteY33928" fmla="*/ 2448454 h 4397375"/>
              <a:gd name="connsiteX33929" fmla="*/ 1456304 w 12191954"/>
              <a:gd name="connsiteY33929" fmla="*/ 2445279 h 4397375"/>
              <a:gd name="connsiteX33930" fmla="*/ 1459479 w 12191954"/>
              <a:gd name="connsiteY33930" fmla="*/ 2443692 h 4397375"/>
              <a:gd name="connsiteX33931" fmla="*/ 1461596 w 12191954"/>
              <a:gd name="connsiteY33931" fmla="*/ 2442633 h 4397375"/>
              <a:gd name="connsiteX33932" fmla="*/ 1464771 w 12191954"/>
              <a:gd name="connsiteY33932" fmla="*/ 2442104 h 4397375"/>
              <a:gd name="connsiteX33933" fmla="*/ 1467946 w 12191954"/>
              <a:gd name="connsiteY33933" fmla="*/ 2442104 h 4397375"/>
              <a:gd name="connsiteX33934" fmla="*/ 1470063 w 12191954"/>
              <a:gd name="connsiteY33934" fmla="*/ 2444221 h 4397375"/>
              <a:gd name="connsiteX33935" fmla="*/ 1470063 w 12191954"/>
              <a:gd name="connsiteY33935" fmla="*/ 2439988 h 4397375"/>
              <a:gd name="connsiteX33936" fmla="*/ 1470063 w 12191954"/>
              <a:gd name="connsiteY33936" fmla="*/ 2435754 h 4397375"/>
              <a:gd name="connsiteX33937" fmla="*/ 1471121 w 12191954"/>
              <a:gd name="connsiteY33937" fmla="*/ 2430992 h 4397375"/>
              <a:gd name="connsiteX33938" fmla="*/ 1472180 w 12191954"/>
              <a:gd name="connsiteY33938" fmla="*/ 2427288 h 4397375"/>
              <a:gd name="connsiteX33939" fmla="*/ 1474826 w 12191954"/>
              <a:gd name="connsiteY33939" fmla="*/ 2422525 h 4397375"/>
              <a:gd name="connsiteX33940" fmla="*/ 1476942 w 12191954"/>
              <a:gd name="connsiteY33940" fmla="*/ 2418292 h 4397375"/>
              <a:gd name="connsiteX33941" fmla="*/ 1479588 w 12191954"/>
              <a:gd name="connsiteY33941" fmla="*/ 2414588 h 4397375"/>
              <a:gd name="connsiteX33942" fmla="*/ 1482763 w 12191954"/>
              <a:gd name="connsiteY33942" fmla="*/ 2410883 h 4397375"/>
              <a:gd name="connsiteX33943" fmla="*/ 1485938 w 12191954"/>
              <a:gd name="connsiteY33943" fmla="*/ 2408238 h 4397375"/>
              <a:gd name="connsiteX33944" fmla="*/ 1489643 w 12191954"/>
              <a:gd name="connsiteY33944" fmla="*/ 2406121 h 4397375"/>
              <a:gd name="connsiteX33945" fmla="*/ 1493347 w 12191954"/>
              <a:gd name="connsiteY33945" fmla="*/ 2405063 h 4397375"/>
              <a:gd name="connsiteX33946" fmla="*/ 1497581 w 12191954"/>
              <a:gd name="connsiteY33946" fmla="*/ 2405063 h 4397375"/>
              <a:gd name="connsiteX33947" fmla="*/ 1500756 w 12191954"/>
              <a:gd name="connsiteY33947" fmla="*/ 2406121 h 4397375"/>
              <a:gd name="connsiteX33948" fmla="*/ 1504460 w 12191954"/>
              <a:gd name="connsiteY33948" fmla="*/ 2408767 h 4397375"/>
              <a:gd name="connsiteX33949" fmla="*/ 1508694 w 12191954"/>
              <a:gd name="connsiteY33949" fmla="*/ 2413000 h 4397375"/>
              <a:gd name="connsiteX33950" fmla="*/ 1512398 w 12191954"/>
              <a:gd name="connsiteY33950" fmla="*/ 2418292 h 4397375"/>
              <a:gd name="connsiteX33951" fmla="*/ 1511339 w 12191954"/>
              <a:gd name="connsiteY33951" fmla="*/ 2423054 h 4397375"/>
              <a:gd name="connsiteX33952" fmla="*/ 1510810 w 12191954"/>
              <a:gd name="connsiteY33952" fmla="*/ 2427817 h 4397375"/>
              <a:gd name="connsiteX33953" fmla="*/ 1510281 w 12191954"/>
              <a:gd name="connsiteY33953" fmla="*/ 2430992 h 4397375"/>
              <a:gd name="connsiteX33954" fmla="*/ 1509223 w 12191954"/>
              <a:gd name="connsiteY33954" fmla="*/ 2434167 h 4397375"/>
              <a:gd name="connsiteX33955" fmla="*/ 1508164 w 12191954"/>
              <a:gd name="connsiteY33955" fmla="*/ 2437342 h 4397375"/>
              <a:gd name="connsiteX33956" fmla="*/ 1506048 w 12191954"/>
              <a:gd name="connsiteY33956" fmla="*/ 2439458 h 4397375"/>
              <a:gd name="connsiteX33957" fmla="*/ 1504460 w 12191954"/>
              <a:gd name="connsiteY33957" fmla="*/ 2441046 h 4397375"/>
              <a:gd name="connsiteX33958" fmla="*/ 1502872 w 12191954"/>
              <a:gd name="connsiteY33958" fmla="*/ 2442633 h 4397375"/>
              <a:gd name="connsiteX33959" fmla="*/ 1500227 w 12191954"/>
              <a:gd name="connsiteY33959" fmla="*/ 2443692 h 4397375"/>
              <a:gd name="connsiteX33960" fmla="*/ 1498110 w 12191954"/>
              <a:gd name="connsiteY33960" fmla="*/ 2444221 h 4397375"/>
              <a:gd name="connsiteX33961" fmla="*/ 1493347 w 12191954"/>
              <a:gd name="connsiteY33961" fmla="*/ 2444750 h 4397375"/>
              <a:gd name="connsiteX33962" fmla="*/ 1488055 w 12191954"/>
              <a:gd name="connsiteY33962" fmla="*/ 2444750 h 4397375"/>
              <a:gd name="connsiteX33963" fmla="*/ 1481705 w 12191954"/>
              <a:gd name="connsiteY33963" fmla="*/ 2444221 h 4397375"/>
              <a:gd name="connsiteX33964" fmla="*/ 1484880 w 12191954"/>
              <a:gd name="connsiteY33964" fmla="*/ 2454804 h 4397375"/>
              <a:gd name="connsiteX33965" fmla="*/ 1486468 w 12191954"/>
              <a:gd name="connsiteY33965" fmla="*/ 2458508 h 4397375"/>
              <a:gd name="connsiteX33966" fmla="*/ 1488584 w 12191954"/>
              <a:gd name="connsiteY33966" fmla="*/ 2462213 h 4397375"/>
              <a:gd name="connsiteX33967" fmla="*/ 1490172 w 12191954"/>
              <a:gd name="connsiteY33967" fmla="*/ 2464329 h 4397375"/>
              <a:gd name="connsiteX33968" fmla="*/ 1491760 w 12191954"/>
              <a:gd name="connsiteY33968" fmla="*/ 2466975 h 4397375"/>
              <a:gd name="connsiteX33969" fmla="*/ 1493876 w 12191954"/>
              <a:gd name="connsiteY33969" fmla="*/ 2468033 h 4397375"/>
              <a:gd name="connsiteX33970" fmla="*/ 1495464 w 12191954"/>
              <a:gd name="connsiteY33970" fmla="*/ 2468563 h 4397375"/>
              <a:gd name="connsiteX33971" fmla="*/ 1497581 w 12191954"/>
              <a:gd name="connsiteY33971" fmla="*/ 2468563 h 4397375"/>
              <a:gd name="connsiteX33972" fmla="*/ 1499168 w 12191954"/>
              <a:gd name="connsiteY33972" fmla="*/ 2468563 h 4397375"/>
              <a:gd name="connsiteX33973" fmla="*/ 1503401 w 12191954"/>
              <a:gd name="connsiteY33973" fmla="*/ 2466975 h 4397375"/>
              <a:gd name="connsiteX33974" fmla="*/ 1506577 w 12191954"/>
              <a:gd name="connsiteY33974" fmla="*/ 2464329 h 4397375"/>
              <a:gd name="connsiteX33975" fmla="*/ 1510810 w 12191954"/>
              <a:gd name="connsiteY33975" fmla="*/ 2460625 h 4397375"/>
              <a:gd name="connsiteX33976" fmla="*/ 1518219 w 12191954"/>
              <a:gd name="connsiteY33976" fmla="*/ 2453217 h 4397375"/>
              <a:gd name="connsiteX33977" fmla="*/ 1520865 w 12191954"/>
              <a:gd name="connsiteY33977" fmla="*/ 2450042 h 4397375"/>
              <a:gd name="connsiteX33978" fmla="*/ 1524040 w 12191954"/>
              <a:gd name="connsiteY33978" fmla="*/ 2447925 h 4397375"/>
              <a:gd name="connsiteX33979" fmla="*/ 1526157 w 12191954"/>
              <a:gd name="connsiteY33979" fmla="*/ 2447396 h 4397375"/>
              <a:gd name="connsiteX33980" fmla="*/ 1527215 w 12191954"/>
              <a:gd name="connsiteY33980" fmla="*/ 2447396 h 4397375"/>
              <a:gd name="connsiteX33981" fmla="*/ 1528274 w 12191954"/>
              <a:gd name="connsiteY33981" fmla="*/ 2447925 h 4397375"/>
              <a:gd name="connsiteX33982" fmla="*/ 1528803 w 12191954"/>
              <a:gd name="connsiteY33982" fmla="*/ 2448983 h 4397375"/>
              <a:gd name="connsiteX33983" fmla="*/ 1529332 w 12191954"/>
              <a:gd name="connsiteY33983" fmla="*/ 2451100 h 4397375"/>
              <a:gd name="connsiteX33984" fmla="*/ 1529861 w 12191954"/>
              <a:gd name="connsiteY33984" fmla="*/ 2456921 h 4397375"/>
              <a:gd name="connsiteX33985" fmla="*/ 1533036 w 12191954"/>
              <a:gd name="connsiteY33985" fmla="*/ 2453217 h 4397375"/>
              <a:gd name="connsiteX33986" fmla="*/ 1534624 w 12191954"/>
              <a:gd name="connsiteY33986" fmla="*/ 2448983 h 4397375"/>
              <a:gd name="connsiteX33987" fmla="*/ 1535153 w 12191954"/>
              <a:gd name="connsiteY33987" fmla="*/ 2444221 h 4397375"/>
              <a:gd name="connsiteX33988" fmla="*/ 1535153 w 12191954"/>
              <a:gd name="connsiteY33988" fmla="*/ 2439458 h 4397375"/>
              <a:gd name="connsiteX33989" fmla="*/ 1534624 w 12191954"/>
              <a:gd name="connsiteY33989" fmla="*/ 2434696 h 4397375"/>
              <a:gd name="connsiteX33990" fmla="*/ 1533566 w 12191954"/>
              <a:gd name="connsiteY33990" fmla="*/ 2429404 h 4397375"/>
              <a:gd name="connsiteX33991" fmla="*/ 1530390 w 12191954"/>
              <a:gd name="connsiteY33991" fmla="*/ 2419350 h 4397375"/>
              <a:gd name="connsiteX33992" fmla="*/ 1527215 w 12191954"/>
              <a:gd name="connsiteY33992" fmla="*/ 2408767 h 4397375"/>
              <a:gd name="connsiteX33993" fmla="*/ 1525628 w 12191954"/>
              <a:gd name="connsiteY33993" fmla="*/ 2403475 h 4397375"/>
              <a:gd name="connsiteX33994" fmla="*/ 1525098 w 12191954"/>
              <a:gd name="connsiteY33994" fmla="*/ 2398183 h 4397375"/>
              <a:gd name="connsiteX33995" fmla="*/ 1525098 w 12191954"/>
              <a:gd name="connsiteY33995" fmla="*/ 2393421 h 4397375"/>
              <a:gd name="connsiteX33996" fmla="*/ 1525628 w 12191954"/>
              <a:gd name="connsiteY33996" fmla="*/ 2388658 h 4397375"/>
              <a:gd name="connsiteX33997" fmla="*/ 1527744 w 12191954"/>
              <a:gd name="connsiteY33997" fmla="*/ 2383896 h 4397375"/>
              <a:gd name="connsiteX33998" fmla="*/ 1529861 w 12191954"/>
              <a:gd name="connsiteY33998" fmla="*/ 2379663 h 4397375"/>
              <a:gd name="connsiteX33999" fmla="*/ 1527744 w 12191954"/>
              <a:gd name="connsiteY33999" fmla="*/ 2378604 h 4397375"/>
              <a:gd name="connsiteX34000" fmla="*/ 1525628 w 12191954"/>
              <a:gd name="connsiteY34000" fmla="*/ 2378604 h 4397375"/>
              <a:gd name="connsiteX34001" fmla="*/ 1524040 w 12191954"/>
              <a:gd name="connsiteY34001" fmla="*/ 2378604 h 4397375"/>
              <a:gd name="connsiteX34002" fmla="*/ 1522453 w 12191954"/>
              <a:gd name="connsiteY34002" fmla="*/ 2378604 h 4397375"/>
              <a:gd name="connsiteX34003" fmla="*/ 1519277 w 12191954"/>
              <a:gd name="connsiteY34003" fmla="*/ 2380192 h 4397375"/>
              <a:gd name="connsiteX34004" fmla="*/ 1516102 w 12191954"/>
              <a:gd name="connsiteY34004" fmla="*/ 2382308 h 4397375"/>
              <a:gd name="connsiteX34005" fmla="*/ 1511339 w 12191954"/>
              <a:gd name="connsiteY34005" fmla="*/ 2388129 h 4397375"/>
              <a:gd name="connsiteX34006" fmla="*/ 1509223 w 12191954"/>
              <a:gd name="connsiteY34006" fmla="*/ 2390246 h 4397375"/>
              <a:gd name="connsiteX34007" fmla="*/ 1506048 w 12191954"/>
              <a:gd name="connsiteY34007" fmla="*/ 2392892 h 4397375"/>
              <a:gd name="connsiteX34008" fmla="*/ 1504989 w 12191954"/>
              <a:gd name="connsiteY34008" fmla="*/ 2389188 h 4397375"/>
              <a:gd name="connsiteX34009" fmla="*/ 1504989 w 12191954"/>
              <a:gd name="connsiteY34009" fmla="*/ 2386013 h 4397375"/>
              <a:gd name="connsiteX34010" fmla="*/ 1505518 w 12191954"/>
              <a:gd name="connsiteY34010" fmla="*/ 2382308 h 4397375"/>
              <a:gd name="connsiteX34011" fmla="*/ 1506577 w 12191954"/>
              <a:gd name="connsiteY34011" fmla="*/ 2379133 h 4397375"/>
              <a:gd name="connsiteX34012" fmla="*/ 1509223 w 12191954"/>
              <a:gd name="connsiteY34012" fmla="*/ 2375958 h 4397375"/>
              <a:gd name="connsiteX34013" fmla="*/ 1512398 w 12191954"/>
              <a:gd name="connsiteY34013" fmla="*/ 2372254 h 4397375"/>
              <a:gd name="connsiteX34014" fmla="*/ 1519277 w 12191954"/>
              <a:gd name="connsiteY34014" fmla="*/ 2365375 h 4397375"/>
              <a:gd name="connsiteX34015" fmla="*/ 1527215 w 12191954"/>
              <a:gd name="connsiteY34015" fmla="*/ 2359025 h 4397375"/>
              <a:gd name="connsiteX34016" fmla="*/ 1535153 w 12191954"/>
              <a:gd name="connsiteY34016" fmla="*/ 2352146 h 4397375"/>
              <a:gd name="connsiteX34017" fmla="*/ 1542562 w 12191954"/>
              <a:gd name="connsiteY34017" fmla="*/ 2346325 h 4397375"/>
              <a:gd name="connsiteX34018" fmla="*/ 1547853 w 12191954"/>
              <a:gd name="connsiteY34018" fmla="*/ 2340504 h 4397375"/>
              <a:gd name="connsiteX34019" fmla="*/ 1547853 w 12191954"/>
              <a:gd name="connsiteY34019" fmla="*/ 2344738 h 4397375"/>
              <a:gd name="connsiteX34020" fmla="*/ 1546795 w 12191954"/>
              <a:gd name="connsiteY34020" fmla="*/ 2347383 h 4397375"/>
              <a:gd name="connsiteX34021" fmla="*/ 1545208 w 12191954"/>
              <a:gd name="connsiteY34021" fmla="*/ 2349500 h 4397375"/>
              <a:gd name="connsiteX34022" fmla="*/ 1543620 w 12191954"/>
              <a:gd name="connsiteY34022" fmla="*/ 2351088 h 4397375"/>
              <a:gd name="connsiteX34023" fmla="*/ 1539916 w 12191954"/>
              <a:gd name="connsiteY34023" fmla="*/ 2352146 h 4397375"/>
              <a:gd name="connsiteX34024" fmla="*/ 1537799 w 12191954"/>
              <a:gd name="connsiteY34024" fmla="*/ 2352675 h 4397375"/>
              <a:gd name="connsiteX34025" fmla="*/ 1535682 w 12191954"/>
              <a:gd name="connsiteY34025" fmla="*/ 2353733 h 4397375"/>
              <a:gd name="connsiteX34026" fmla="*/ 1538857 w 12191954"/>
              <a:gd name="connsiteY34026" fmla="*/ 2356908 h 4397375"/>
              <a:gd name="connsiteX34027" fmla="*/ 1540974 w 12191954"/>
              <a:gd name="connsiteY34027" fmla="*/ 2360613 h 4397375"/>
              <a:gd name="connsiteX34028" fmla="*/ 1542562 w 12191954"/>
              <a:gd name="connsiteY34028" fmla="*/ 2363788 h 4397375"/>
              <a:gd name="connsiteX34029" fmla="*/ 1543620 w 12191954"/>
              <a:gd name="connsiteY34029" fmla="*/ 2366963 h 4397375"/>
              <a:gd name="connsiteX34030" fmla="*/ 1544678 w 12191954"/>
              <a:gd name="connsiteY34030" fmla="*/ 2370667 h 4397375"/>
              <a:gd name="connsiteX34031" fmla="*/ 1544678 w 12191954"/>
              <a:gd name="connsiteY34031" fmla="*/ 2373842 h 4397375"/>
              <a:gd name="connsiteX34032" fmla="*/ 1544678 w 12191954"/>
              <a:gd name="connsiteY34032" fmla="*/ 2380721 h 4397375"/>
              <a:gd name="connsiteX34033" fmla="*/ 1543620 w 12191954"/>
              <a:gd name="connsiteY34033" fmla="*/ 2388658 h 4397375"/>
              <a:gd name="connsiteX34034" fmla="*/ 1540974 w 12191954"/>
              <a:gd name="connsiteY34034" fmla="*/ 2397125 h 4397375"/>
              <a:gd name="connsiteX34035" fmla="*/ 1538857 w 12191954"/>
              <a:gd name="connsiteY34035" fmla="*/ 2406650 h 4397375"/>
              <a:gd name="connsiteX34036" fmla="*/ 1535682 w 12191954"/>
              <a:gd name="connsiteY34036" fmla="*/ 2418292 h 4397375"/>
              <a:gd name="connsiteX34037" fmla="*/ 1546795 w 12191954"/>
              <a:gd name="connsiteY34037" fmla="*/ 2411413 h 4397375"/>
              <a:gd name="connsiteX34038" fmla="*/ 1555262 w 12191954"/>
              <a:gd name="connsiteY34038" fmla="*/ 2406121 h 4397375"/>
              <a:gd name="connsiteX34039" fmla="*/ 1563729 w 12191954"/>
              <a:gd name="connsiteY34039" fmla="*/ 2402946 h 4397375"/>
              <a:gd name="connsiteX34040" fmla="*/ 1571667 w 12191954"/>
              <a:gd name="connsiteY34040" fmla="*/ 2400300 h 4397375"/>
              <a:gd name="connsiteX34041" fmla="*/ 1578547 w 12191954"/>
              <a:gd name="connsiteY34041" fmla="*/ 2399242 h 4397375"/>
              <a:gd name="connsiteX34042" fmla="*/ 1584897 w 12191954"/>
              <a:gd name="connsiteY34042" fmla="*/ 2398713 h 4397375"/>
              <a:gd name="connsiteX34043" fmla="*/ 1597597 w 12191954"/>
              <a:gd name="connsiteY34043" fmla="*/ 2398183 h 4397375"/>
              <a:gd name="connsiteX34044" fmla="*/ 1603947 w 12191954"/>
              <a:gd name="connsiteY34044" fmla="*/ 2397125 h 4397375"/>
              <a:gd name="connsiteX34045" fmla="*/ 1611356 w 12191954"/>
              <a:gd name="connsiteY34045" fmla="*/ 2396596 h 4397375"/>
              <a:gd name="connsiteX34046" fmla="*/ 1618236 w 12191954"/>
              <a:gd name="connsiteY34046" fmla="*/ 2395008 h 4397375"/>
              <a:gd name="connsiteX34047" fmla="*/ 1626173 w 12191954"/>
              <a:gd name="connsiteY34047" fmla="*/ 2392892 h 4397375"/>
              <a:gd name="connsiteX34048" fmla="*/ 1635169 w 12191954"/>
              <a:gd name="connsiteY34048" fmla="*/ 2388658 h 4397375"/>
              <a:gd name="connsiteX34049" fmla="*/ 1644166 w 12191954"/>
              <a:gd name="connsiteY34049" fmla="*/ 2383367 h 4397375"/>
              <a:gd name="connsiteX34050" fmla="*/ 1655279 w 12191954"/>
              <a:gd name="connsiteY34050" fmla="*/ 2375958 h 4397375"/>
              <a:gd name="connsiteX34051" fmla="*/ 1667450 w 12191954"/>
              <a:gd name="connsiteY34051" fmla="*/ 2366433 h 4397375"/>
              <a:gd name="connsiteX34052" fmla="*/ 1665333 w 12191954"/>
              <a:gd name="connsiteY34052" fmla="*/ 2389188 h 4397375"/>
              <a:gd name="connsiteX34053" fmla="*/ 1663746 w 12191954"/>
              <a:gd name="connsiteY34053" fmla="*/ 2408767 h 4397375"/>
              <a:gd name="connsiteX34054" fmla="*/ 1664804 w 12191954"/>
              <a:gd name="connsiteY34054" fmla="*/ 2425700 h 4397375"/>
              <a:gd name="connsiteX34055" fmla="*/ 1665333 w 12191954"/>
              <a:gd name="connsiteY34055" fmla="*/ 2433638 h 4397375"/>
              <a:gd name="connsiteX34056" fmla="*/ 1666392 w 12191954"/>
              <a:gd name="connsiteY34056" fmla="*/ 2439988 h 4397375"/>
              <a:gd name="connsiteX34057" fmla="*/ 1667450 w 12191954"/>
              <a:gd name="connsiteY34057" fmla="*/ 2446867 h 4397375"/>
              <a:gd name="connsiteX34058" fmla="*/ 1669567 w 12191954"/>
              <a:gd name="connsiteY34058" fmla="*/ 2452158 h 4397375"/>
              <a:gd name="connsiteX34059" fmla="*/ 1671155 w 12191954"/>
              <a:gd name="connsiteY34059" fmla="*/ 2457450 h 4397375"/>
              <a:gd name="connsiteX34060" fmla="*/ 1673271 w 12191954"/>
              <a:gd name="connsiteY34060" fmla="*/ 2462213 h 4397375"/>
              <a:gd name="connsiteX34061" fmla="*/ 1675917 w 12191954"/>
              <a:gd name="connsiteY34061" fmla="*/ 2465388 h 4397375"/>
              <a:gd name="connsiteX34062" fmla="*/ 1678034 w 12191954"/>
              <a:gd name="connsiteY34062" fmla="*/ 2469092 h 4397375"/>
              <a:gd name="connsiteX34063" fmla="*/ 1681738 w 12191954"/>
              <a:gd name="connsiteY34063" fmla="*/ 2472796 h 4397375"/>
              <a:gd name="connsiteX34064" fmla="*/ 1684913 w 12191954"/>
              <a:gd name="connsiteY34064" fmla="*/ 2474913 h 4397375"/>
              <a:gd name="connsiteX34065" fmla="*/ 1688088 w 12191954"/>
              <a:gd name="connsiteY34065" fmla="*/ 2477558 h 4397375"/>
              <a:gd name="connsiteX34066" fmla="*/ 1691793 w 12191954"/>
              <a:gd name="connsiteY34066" fmla="*/ 2479146 h 4397375"/>
              <a:gd name="connsiteX34067" fmla="*/ 1696026 w 12191954"/>
              <a:gd name="connsiteY34067" fmla="*/ 2480204 h 4397375"/>
              <a:gd name="connsiteX34068" fmla="*/ 1700260 w 12191954"/>
              <a:gd name="connsiteY34068" fmla="*/ 2481263 h 4397375"/>
              <a:gd name="connsiteX34069" fmla="*/ 1704493 w 12191954"/>
              <a:gd name="connsiteY34069" fmla="*/ 2481792 h 4397375"/>
              <a:gd name="connsiteX34070" fmla="*/ 1708198 w 12191954"/>
              <a:gd name="connsiteY34070" fmla="*/ 2482321 h 4397375"/>
              <a:gd name="connsiteX34071" fmla="*/ 1718781 w 12191954"/>
              <a:gd name="connsiteY34071" fmla="*/ 2481792 h 4397375"/>
              <a:gd name="connsiteX34072" fmla="*/ 1728836 w 12191954"/>
              <a:gd name="connsiteY34072" fmla="*/ 2479675 h 4397375"/>
              <a:gd name="connsiteX34073" fmla="*/ 1739420 w 12191954"/>
              <a:gd name="connsiteY34073" fmla="*/ 2477558 h 4397375"/>
              <a:gd name="connsiteX34074" fmla="*/ 1751062 w 12191954"/>
              <a:gd name="connsiteY34074" fmla="*/ 2473854 h 4397375"/>
              <a:gd name="connsiteX34075" fmla="*/ 1763233 w 12191954"/>
              <a:gd name="connsiteY34075" fmla="*/ 2470150 h 4397375"/>
              <a:gd name="connsiteX34076" fmla="*/ 1765350 w 12191954"/>
              <a:gd name="connsiteY34076" fmla="*/ 2469092 h 4397375"/>
              <a:gd name="connsiteX34077" fmla="*/ 1766938 w 12191954"/>
              <a:gd name="connsiteY34077" fmla="*/ 2468033 h 4397375"/>
              <a:gd name="connsiteX34078" fmla="*/ 1767996 w 12191954"/>
              <a:gd name="connsiteY34078" fmla="*/ 2466975 h 4397375"/>
              <a:gd name="connsiteX34079" fmla="*/ 1768525 w 12191954"/>
              <a:gd name="connsiteY34079" fmla="*/ 2464858 h 4397375"/>
              <a:gd name="connsiteX34080" fmla="*/ 1767996 w 12191954"/>
              <a:gd name="connsiteY34080" fmla="*/ 2462742 h 4397375"/>
              <a:gd name="connsiteX34081" fmla="*/ 1767996 w 12191954"/>
              <a:gd name="connsiteY34081" fmla="*/ 2460096 h 4397375"/>
              <a:gd name="connsiteX34082" fmla="*/ 1765350 w 12191954"/>
              <a:gd name="connsiteY34082" fmla="*/ 2454275 h 4397375"/>
              <a:gd name="connsiteX34083" fmla="*/ 1763762 w 12191954"/>
              <a:gd name="connsiteY34083" fmla="*/ 2446867 h 4397375"/>
              <a:gd name="connsiteX34084" fmla="*/ 1761645 w 12191954"/>
              <a:gd name="connsiteY34084" fmla="*/ 2438400 h 4397375"/>
              <a:gd name="connsiteX34085" fmla="*/ 1761117 w 12191954"/>
              <a:gd name="connsiteY34085" fmla="*/ 2433638 h 4397375"/>
              <a:gd name="connsiteX34086" fmla="*/ 1761117 w 12191954"/>
              <a:gd name="connsiteY34086" fmla="*/ 2428875 h 4397375"/>
              <a:gd name="connsiteX34087" fmla="*/ 1761645 w 12191954"/>
              <a:gd name="connsiteY34087" fmla="*/ 2423583 h 4397375"/>
              <a:gd name="connsiteX34088" fmla="*/ 1763233 w 12191954"/>
              <a:gd name="connsiteY34088" fmla="*/ 2418292 h 4397375"/>
              <a:gd name="connsiteX34089" fmla="*/ 1769584 w 12191954"/>
              <a:gd name="connsiteY34089" fmla="*/ 2425700 h 4397375"/>
              <a:gd name="connsiteX34090" fmla="*/ 1775405 w 12191954"/>
              <a:gd name="connsiteY34090" fmla="*/ 2433108 h 4397375"/>
              <a:gd name="connsiteX34091" fmla="*/ 1781755 w 12191954"/>
              <a:gd name="connsiteY34091" fmla="*/ 2439988 h 4397375"/>
              <a:gd name="connsiteX34092" fmla="*/ 1788105 w 12191954"/>
              <a:gd name="connsiteY34092" fmla="*/ 2447925 h 4397375"/>
              <a:gd name="connsiteX34093" fmla="*/ 1793927 w 12191954"/>
              <a:gd name="connsiteY34093" fmla="*/ 2456921 h 4397375"/>
              <a:gd name="connsiteX34094" fmla="*/ 1796043 w 12191954"/>
              <a:gd name="connsiteY34094" fmla="*/ 2462213 h 4397375"/>
              <a:gd name="connsiteX34095" fmla="*/ 1798160 w 12191954"/>
              <a:gd name="connsiteY34095" fmla="*/ 2468033 h 4397375"/>
              <a:gd name="connsiteX34096" fmla="*/ 1800277 w 12191954"/>
              <a:gd name="connsiteY34096" fmla="*/ 2473854 h 4397375"/>
              <a:gd name="connsiteX34097" fmla="*/ 1802393 w 12191954"/>
              <a:gd name="connsiteY34097" fmla="*/ 2480204 h 4397375"/>
              <a:gd name="connsiteX34098" fmla="*/ 1803452 w 12191954"/>
              <a:gd name="connsiteY34098" fmla="*/ 2487613 h 4397375"/>
              <a:gd name="connsiteX34099" fmla="*/ 1804510 w 12191954"/>
              <a:gd name="connsiteY34099" fmla="*/ 2496079 h 4397375"/>
              <a:gd name="connsiteX34100" fmla="*/ 1802922 w 12191954"/>
              <a:gd name="connsiteY34100" fmla="*/ 2499783 h 4397375"/>
              <a:gd name="connsiteX34101" fmla="*/ 1800806 w 12191954"/>
              <a:gd name="connsiteY34101" fmla="*/ 2502958 h 4397375"/>
              <a:gd name="connsiteX34102" fmla="*/ 1799218 w 12191954"/>
              <a:gd name="connsiteY34102" fmla="*/ 2504546 h 4397375"/>
              <a:gd name="connsiteX34103" fmla="*/ 1797631 w 12191954"/>
              <a:gd name="connsiteY34103" fmla="*/ 2506663 h 4397375"/>
              <a:gd name="connsiteX34104" fmla="*/ 1795514 w 12191954"/>
              <a:gd name="connsiteY34104" fmla="*/ 2507192 h 4397375"/>
              <a:gd name="connsiteX34105" fmla="*/ 1793927 w 12191954"/>
              <a:gd name="connsiteY34105" fmla="*/ 2507192 h 4397375"/>
              <a:gd name="connsiteX34106" fmla="*/ 1792868 w 12191954"/>
              <a:gd name="connsiteY34106" fmla="*/ 2506663 h 4397375"/>
              <a:gd name="connsiteX34107" fmla="*/ 1790751 w 12191954"/>
              <a:gd name="connsiteY34107" fmla="*/ 2505075 h 4397375"/>
              <a:gd name="connsiteX34108" fmla="*/ 1784401 w 12191954"/>
              <a:gd name="connsiteY34108" fmla="*/ 2499783 h 4397375"/>
              <a:gd name="connsiteX34109" fmla="*/ 1779638 w 12191954"/>
              <a:gd name="connsiteY34109" fmla="*/ 2497138 h 4397375"/>
              <a:gd name="connsiteX34110" fmla="*/ 1776992 w 12191954"/>
              <a:gd name="connsiteY34110" fmla="*/ 2496608 h 4397375"/>
              <a:gd name="connsiteX34111" fmla="*/ 1774875 w 12191954"/>
              <a:gd name="connsiteY34111" fmla="*/ 2496079 h 4397375"/>
              <a:gd name="connsiteX34112" fmla="*/ 1778051 w 12191954"/>
              <a:gd name="connsiteY34112" fmla="*/ 2516717 h 4397375"/>
              <a:gd name="connsiteX34113" fmla="*/ 1780167 w 12191954"/>
              <a:gd name="connsiteY34113" fmla="*/ 2533650 h 4397375"/>
              <a:gd name="connsiteX34114" fmla="*/ 1781225 w 12191954"/>
              <a:gd name="connsiteY34114" fmla="*/ 2541588 h 4397375"/>
              <a:gd name="connsiteX34115" fmla="*/ 1783342 w 12191954"/>
              <a:gd name="connsiteY34115" fmla="*/ 2547938 h 4397375"/>
              <a:gd name="connsiteX34116" fmla="*/ 1784930 w 12191954"/>
              <a:gd name="connsiteY34116" fmla="*/ 2553758 h 4397375"/>
              <a:gd name="connsiteX34117" fmla="*/ 1787576 w 12191954"/>
              <a:gd name="connsiteY34117" fmla="*/ 2559050 h 4397375"/>
              <a:gd name="connsiteX34118" fmla="*/ 1790222 w 12191954"/>
              <a:gd name="connsiteY34118" fmla="*/ 2563283 h 4397375"/>
              <a:gd name="connsiteX34119" fmla="*/ 1793397 w 12191954"/>
              <a:gd name="connsiteY34119" fmla="*/ 2566988 h 4397375"/>
              <a:gd name="connsiteX34120" fmla="*/ 1797631 w 12191954"/>
              <a:gd name="connsiteY34120" fmla="*/ 2570163 h 4397375"/>
              <a:gd name="connsiteX34121" fmla="*/ 1802393 w 12191954"/>
              <a:gd name="connsiteY34121" fmla="*/ 2572279 h 4397375"/>
              <a:gd name="connsiteX34122" fmla="*/ 1807685 w 12191954"/>
              <a:gd name="connsiteY34122" fmla="*/ 2573338 h 4397375"/>
              <a:gd name="connsiteX34123" fmla="*/ 1813507 w 12191954"/>
              <a:gd name="connsiteY34123" fmla="*/ 2573867 h 4397375"/>
              <a:gd name="connsiteX34124" fmla="*/ 1820386 w 12191954"/>
              <a:gd name="connsiteY34124" fmla="*/ 2573867 h 4397375"/>
              <a:gd name="connsiteX34125" fmla="*/ 1828324 w 12191954"/>
              <a:gd name="connsiteY34125" fmla="*/ 2573338 h 4397375"/>
              <a:gd name="connsiteX34126" fmla="*/ 1829382 w 12191954"/>
              <a:gd name="connsiteY34126" fmla="*/ 2571221 h 4397375"/>
              <a:gd name="connsiteX34127" fmla="*/ 1829911 w 12191954"/>
              <a:gd name="connsiteY34127" fmla="*/ 2568046 h 4397375"/>
              <a:gd name="connsiteX34128" fmla="*/ 1830440 w 12191954"/>
              <a:gd name="connsiteY34128" fmla="*/ 2560108 h 4397375"/>
              <a:gd name="connsiteX34129" fmla="*/ 1830440 w 12191954"/>
              <a:gd name="connsiteY34129" fmla="*/ 2537354 h 4397375"/>
              <a:gd name="connsiteX34130" fmla="*/ 1830969 w 12191954"/>
              <a:gd name="connsiteY34130" fmla="*/ 2525713 h 4397375"/>
              <a:gd name="connsiteX34131" fmla="*/ 1833086 w 12191954"/>
              <a:gd name="connsiteY34131" fmla="*/ 2513542 h 4397375"/>
              <a:gd name="connsiteX34132" fmla="*/ 1834145 w 12191954"/>
              <a:gd name="connsiteY34132" fmla="*/ 2508250 h 4397375"/>
              <a:gd name="connsiteX34133" fmla="*/ 1835732 w 12191954"/>
              <a:gd name="connsiteY34133" fmla="*/ 2503488 h 4397375"/>
              <a:gd name="connsiteX34134" fmla="*/ 1837849 w 12191954"/>
              <a:gd name="connsiteY34134" fmla="*/ 2499254 h 4397375"/>
              <a:gd name="connsiteX34135" fmla="*/ 1840495 w 12191954"/>
              <a:gd name="connsiteY34135" fmla="*/ 2496079 h 4397375"/>
              <a:gd name="connsiteX34136" fmla="*/ 1840495 w 12191954"/>
              <a:gd name="connsiteY34136" fmla="*/ 2490258 h 4397375"/>
              <a:gd name="connsiteX34137" fmla="*/ 1839437 w 12191954"/>
              <a:gd name="connsiteY34137" fmla="*/ 2486554 h 4397375"/>
              <a:gd name="connsiteX34138" fmla="*/ 1838378 w 12191954"/>
              <a:gd name="connsiteY34138" fmla="*/ 2483908 h 4397375"/>
              <a:gd name="connsiteX34139" fmla="*/ 1835732 w 12191954"/>
              <a:gd name="connsiteY34139" fmla="*/ 2482850 h 4397375"/>
              <a:gd name="connsiteX34140" fmla="*/ 1834145 w 12191954"/>
              <a:gd name="connsiteY34140" fmla="*/ 2482321 h 4397375"/>
              <a:gd name="connsiteX34141" fmla="*/ 1830969 w 12191954"/>
              <a:gd name="connsiteY34141" fmla="*/ 2482321 h 4397375"/>
              <a:gd name="connsiteX34142" fmla="*/ 1825678 w 12191954"/>
              <a:gd name="connsiteY34142" fmla="*/ 2482850 h 4397375"/>
              <a:gd name="connsiteX34143" fmla="*/ 1823031 w 12191954"/>
              <a:gd name="connsiteY34143" fmla="*/ 2482850 h 4397375"/>
              <a:gd name="connsiteX34144" fmla="*/ 1820386 w 12191954"/>
              <a:gd name="connsiteY34144" fmla="*/ 2482850 h 4397375"/>
              <a:gd name="connsiteX34145" fmla="*/ 1818269 w 12191954"/>
              <a:gd name="connsiteY34145" fmla="*/ 2481792 h 4397375"/>
              <a:gd name="connsiteX34146" fmla="*/ 1816152 w 12191954"/>
              <a:gd name="connsiteY34146" fmla="*/ 2479675 h 4397375"/>
              <a:gd name="connsiteX34147" fmla="*/ 1815094 w 12191954"/>
              <a:gd name="connsiteY34147" fmla="*/ 2477029 h 4397375"/>
              <a:gd name="connsiteX34148" fmla="*/ 1815094 w 12191954"/>
              <a:gd name="connsiteY34148" fmla="*/ 2472267 h 4397375"/>
              <a:gd name="connsiteX34149" fmla="*/ 1815094 w 12191954"/>
              <a:gd name="connsiteY34149" fmla="*/ 2465388 h 4397375"/>
              <a:gd name="connsiteX34150" fmla="*/ 1816152 w 12191954"/>
              <a:gd name="connsiteY34150" fmla="*/ 2457450 h 4397375"/>
              <a:gd name="connsiteX34151" fmla="*/ 1820386 w 12191954"/>
              <a:gd name="connsiteY34151" fmla="*/ 2455333 h 4397375"/>
              <a:gd name="connsiteX34152" fmla="*/ 1824090 w 12191954"/>
              <a:gd name="connsiteY34152" fmla="*/ 2454804 h 4397375"/>
              <a:gd name="connsiteX34153" fmla="*/ 1827794 w 12191954"/>
              <a:gd name="connsiteY34153" fmla="*/ 2454804 h 4397375"/>
              <a:gd name="connsiteX34154" fmla="*/ 1830440 w 12191954"/>
              <a:gd name="connsiteY34154" fmla="*/ 2455333 h 4397375"/>
              <a:gd name="connsiteX34155" fmla="*/ 1833616 w 12191954"/>
              <a:gd name="connsiteY34155" fmla="*/ 2455863 h 4397375"/>
              <a:gd name="connsiteX34156" fmla="*/ 1836791 w 12191954"/>
              <a:gd name="connsiteY34156" fmla="*/ 2457979 h 4397375"/>
              <a:gd name="connsiteX34157" fmla="*/ 1842082 w 12191954"/>
              <a:gd name="connsiteY34157" fmla="*/ 2460625 h 4397375"/>
              <a:gd name="connsiteX34158" fmla="*/ 1846846 w 12191954"/>
              <a:gd name="connsiteY34158" fmla="*/ 2464329 h 4397375"/>
              <a:gd name="connsiteX34159" fmla="*/ 1852137 w 12191954"/>
              <a:gd name="connsiteY34159" fmla="*/ 2468033 h 4397375"/>
              <a:gd name="connsiteX34160" fmla="*/ 1854783 w 12191954"/>
              <a:gd name="connsiteY34160" fmla="*/ 2469092 h 4397375"/>
              <a:gd name="connsiteX34161" fmla="*/ 1857958 w 12191954"/>
              <a:gd name="connsiteY34161" fmla="*/ 2469621 h 4397375"/>
              <a:gd name="connsiteX34162" fmla="*/ 1860604 w 12191954"/>
              <a:gd name="connsiteY34162" fmla="*/ 2470150 h 4397375"/>
              <a:gd name="connsiteX34163" fmla="*/ 1864308 w 12191954"/>
              <a:gd name="connsiteY34163" fmla="*/ 2470150 h 4397375"/>
              <a:gd name="connsiteX34164" fmla="*/ 1862192 w 12191954"/>
              <a:gd name="connsiteY34164" fmla="*/ 2491846 h 4397375"/>
              <a:gd name="connsiteX34165" fmla="*/ 1861662 w 12191954"/>
              <a:gd name="connsiteY34165" fmla="*/ 2502429 h 4397375"/>
              <a:gd name="connsiteX34166" fmla="*/ 1862192 w 12191954"/>
              <a:gd name="connsiteY34166" fmla="*/ 2513542 h 4397375"/>
              <a:gd name="connsiteX34167" fmla="*/ 1864308 w 12191954"/>
              <a:gd name="connsiteY34167" fmla="*/ 2534179 h 4397375"/>
              <a:gd name="connsiteX34168" fmla="*/ 1862192 w 12191954"/>
              <a:gd name="connsiteY34168" fmla="*/ 2530475 h 4397375"/>
              <a:gd name="connsiteX34169" fmla="*/ 1860075 w 12191954"/>
              <a:gd name="connsiteY34169" fmla="*/ 2527300 h 4397375"/>
              <a:gd name="connsiteX34170" fmla="*/ 1858487 w 12191954"/>
              <a:gd name="connsiteY34170" fmla="*/ 2524654 h 4397375"/>
              <a:gd name="connsiteX34171" fmla="*/ 1856900 w 12191954"/>
              <a:gd name="connsiteY34171" fmla="*/ 2523596 h 4397375"/>
              <a:gd name="connsiteX34172" fmla="*/ 1854783 w 12191954"/>
              <a:gd name="connsiteY34172" fmla="*/ 2523067 h 4397375"/>
              <a:gd name="connsiteX34173" fmla="*/ 1853724 w 12191954"/>
              <a:gd name="connsiteY34173" fmla="*/ 2523067 h 4397375"/>
              <a:gd name="connsiteX34174" fmla="*/ 1852137 w 12191954"/>
              <a:gd name="connsiteY34174" fmla="*/ 2523596 h 4397375"/>
              <a:gd name="connsiteX34175" fmla="*/ 1850550 w 12191954"/>
              <a:gd name="connsiteY34175" fmla="*/ 2525713 h 4397375"/>
              <a:gd name="connsiteX34176" fmla="*/ 1848433 w 12191954"/>
              <a:gd name="connsiteY34176" fmla="*/ 2529417 h 4397375"/>
              <a:gd name="connsiteX34177" fmla="*/ 1845787 w 12191954"/>
              <a:gd name="connsiteY34177" fmla="*/ 2535238 h 4397375"/>
              <a:gd name="connsiteX34178" fmla="*/ 1840495 w 12191954"/>
              <a:gd name="connsiteY34178" fmla="*/ 2547408 h 4397375"/>
              <a:gd name="connsiteX34179" fmla="*/ 1844199 w 12191954"/>
              <a:gd name="connsiteY34179" fmla="*/ 2551642 h 4397375"/>
              <a:gd name="connsiteX34180" fmla="*/ 1847904 w 12191954"/>
              <a:gd name="connsiteY34180" fmla="*/ 2555346 h 4397375"/>
              <a:gd name="connsiteX34181" fmla="*/ 1852137 w 12191954"/>
              <a:gd name="connsiteY34181" fmla="*/ 2557992 h 4397375"/>
              <a:gd name="connsiteX34182" fmla="*/ 1855842 w 12191954"/>
              <a:gd name="connsiteY34182" fmla="*/ 2561167 h 4397375"/>
              <a:gd name="connsiteX34183" fmla="*/ 1860075 w 12191954"/>
              <a:gd name="connsiteY34183" fmla="*/ 2562754 h 4397375"/>
              <a:gd name="connsiteX34184" fmla="*/ 1864308 w 12191954"/>
              <a:gd name="connsiteY34184" fmla="*/ 2564871 h 4397375"/>
              <a:gd name="connsiteX34185" fmla="*/ 1868542 w 12191954"/>
              <a:gd name="connsiteY34185" fmla="*/ 2565929 h 4397375"/>
              <a:gd name="connsiteX34186" fmla="*/ 1872246 w 12191954"/>
              <a:gd name="connsiteY34186" fmla="*/ 2566458 h 4397375"/>
              <a:gd name="connsiteX34187" fmla="*/ 1876480 w 12191954"/>
              <a:gd name="connsiteY34187" fmla="*/ 2566458 h 4397375"/>
              <a:gd name="connsiteX34188" fmla="*/ 1880184 w 12191954"/>
              <a:gd name="connsiteY34188" fmla="*/ 2565929 h 4397375"/>
              <a:gd name="connsiteX34189" fmla="*/ 1883888 w 12191954"/>
              <a:gd name="connsiteY34189" fmla="*/ 2564871 h 4397375"/>
              <a:gd name="connsiteX34190" fmla="*/ 1887593 w 12191954"/>
              <a:gd name="connsiteY34190" fmla="*/ 2562754 h 4397375"/>
              <a:gd name="connsiteX34191" fmla="*/ 1891297 w 12191954"/>
              <a:gd name="connsiteY34191" fmla="*/ 2560108 h 4397375"/>
              <a:gd name="connsiteX34192" fmla="*/ 1893943 w 12191954"/>
              <a:gd name="connsiteY34192" fmla="*/ 2556404 h 4397375"/>
              <a:gd name="connsiteX34193" fmla="*/ 1897118 w 12191954"/>
              <a:gd name="connsiteY34193" fmla="*/ 2552700 h 4397375"/>
              <a:gd name="connsiteX34194" fmla="*/ 1899764 w 12191954"/>
              <a:gd name="connsiteY34194" fmla="*/ 2547408 h 4397375"/>
              <a:gd name="connsiteX34195" fmla="*/ 1898706 w 12191954"/>
              <a:gd name="connsiteY34195" fmla="*/ 2543175 h 4397375"/>
              <a:gd name="connsiteX34196" fmla="*/ 1897118 w 12191954"/>
              <a:gd name="connsiteY34196" fmla="*/ 2540529 h 4397375"/>
              <a:gd name="connsiteX34197" fmla="*/ 1894472 w 12191954"/>
              <a:gd name="connsiteY34197" fmla="*/ 2537883 h 4397375"/>
              <a:gd name="connsiteX34198" fmla="*/ 1892356 w 12191954"/>
              <a:gd name="connsiteY34198" fmla="*/ 2536296 h 4397375"/>
              <a:gd name="connsiteX34199" fmla="*/ 1889180 w 12191954"/>
              <a:gd name="connsiteY34199" fmla="*/ 2535238 h 4397375"/>
              <a:gd name="connsiteX34200" fmla="*/ 1886534 w 12191954"/>
              <a:gd name="connsiteY34200" fmla="*/ 2533650 h 4397375"/>
              <a:gd name="connsiteX34201" fmla="*/ 1880184 w 12191954"/>
              <a:gd name="connsiteY34201" fmla="*/ 2532063 h 4397375"/>
              <a:gd name="connsiteX34202" fmla="*/ 1877538 w 12191954"/>
              <a:gd name="connsiteY34202" fmla="*/ 2531533 h 4397375"/>
              <a:gd name="connsiteX34203" fmla="*/ 1874363 w 12191954"/>
              <a:gd name="connsiteY34203" fmla="*/ 2530475 h 4397375"/>
              <a:gd name="connsiteX34204" fmla="*/ 1872246 w 12191954"/>
              <a:gd name="connsiteY34204" fmla="*/ 2528358 h 4397375"/>
              <a:gd name="connsiteX34205" fmla="*/ 1869600 w 12191954"/>
              <a:gd name="connsiteY34205" fmla="*/ 2526771 h 4397375"/>
              <a:gd name="connsiteX34206" fmla="*/ 1867483 w 12191954"/>
              <a:gd name="connsiteY34206" fmla="*/ 2523596 h 4397375"/>
              <a:gd name="connsiteX34207" fmla="*/ 1866425 w 12191954"/>
              <a:gd name="connsiteY34207" fmla="*/ 2519363 h 4397375"/>
              <a:gd name="connsiteX34208" fmla="*/ 1864838 w 12191954"/>
              <a:gd name="connsiteY34208" fmla="*/ 2514600 h 4397375"/>
              <a:gd name="connsiteX34209" fmla="*/ 1864308 w 12191954"/>
              <a:gd name="connsiteY34209" fmla="*/ 2508779 h 4397375"/>
              <a:gd name="connsiteX34210" fmla="*/ 1870130 w 12191954"/>
              <a:gd name="connsiteY34210" fmla="*/ 2501371 h 4397375"/>
              <a:gd name="connsiteX34211" fmla="*/ 1877009 w 12191954"/>
              <a:gd name="connsiteY34211" fmla="*/ 2494492 h 4397375"/>
              <a:gd name="connsiteX34212" fmla="*/ 1884417 w 12191954"/>
              <a:gd name="connsiteY34212" fmla="*/ 2488142 h 4397375"/>
              <a:gd name="connsiteX34213" fmla="*/ 1892356 w 12191954"/>
              <a:gd name="connsiteY34213" fmla="*/ 2482850 h 4397375"/>
              <a:gd name="connsiteX34214" fmla="*/ 1900823 w 12191954"/>
              <a:gd name="connsiteY34214" fmla="*/ 2478088 h 4397375"/>
              <a:gd name="connsiteX34215" fmla="*/ 1909819 w 12191954"/>
              <a:gd name="connsiteY34215" fmla="*/ 2474383 h 4397375"/>
              <a:gd name="connsiteX34216" fmla="*/ 1918815 w 12191954"/>
              <a:gd name="connsiteY34216" fmla="*/ 2472267 h 4397375"/>
              <a:gd name="connsiteX34217" fmla="*/ 1928340 w 12191954"/>
              <a:gd name="connsiteY34217" fmla="*/ 2470150 h 4397375"/>
              <a:gd name="connsiteX34218" fmla="*/ 1938395 w 12191954"/>
              <a:gd name="connsiteY34218" fmla="*/ 2469621 h 4397375"/>
              <a:gd name="connsiteX34219" fmla="*/ 1948449 w 12191954"/>
              <a:gd name="connsiteY34219" fmla="*/ 2470150 h 4397375"/>
              <a:gd name="connsiteX34220" fmla="*/ 1958505 w 12191954"/>
              <a:gd name="connsiteY34220" fmla="*/ 2472267 h 4397375"/>
              <a:gd name="connsiteX34221" fmla="*/ 1968559 w 12191954"/>
              <a:gd name="connsiteY34221" fmla="*/ 2474913 h 4397375"/>
              <a:gd name="connsiteX34222" fmla="*/ 1978614 w 12191954"/>
              <a:gd name="connsiteY34222" fmla="*/ 2479675 h 4397375"/>
              <a:gd name="connsiteX34223" fmla="*/ 1988140 w 12191954"/>
              <a:gd name="connsiteY34223" fmla="*/ 2486554 h 4397375"/>
              <a:gd name="connsiteX34224" fmla="*/ 1998194 w 12191954"/>
              <a:gd name="connsiteY34224" fmla="*/ 2493963 h 4397375"/>
              <a:gd name="connsiteX34225" fmla="*/ 2002956 w 12191954"/>
              <a:gd name="connsiteY34225" fmla="*/ 2498196 h 4397375"/>
              <a:gd name="connsiteX34226" fmla="*/ 2007190 w 12191954"/>
              <a:gd name="connsiteY34226" fmla="*/ 2502958 h 4397375"/>
              <a:gd name="connsiteX34227" fmla="*/ 2010365 w 12191954"/>
              <a:gd name="connsiteY34227" fmla="*/ 2508250 h 4397375"/>
              <a:gd name="connsiteX34228" fmla="*/ 2012483 w 12191954"/>
              <a:gd name="connsiteY34228" fmla="*/ 2512483 h 4397375"/>
              <a:gd name="connsiteX34229" fmla="*/ 2011953 w 12191954"/>
              <a:gd name="connsiteY34229" fmla="*/ 2515658 h 4397375"/>
              <a:gd name="connsiteX34230" fmla="*/ 2011424 w 12191954"/>
              <a:gd name="connsiteY34230" fmla="*/ 2518304 h 4397375"/>
              <a:gd name="connsiteX34231" fmla="*/ 2010365 w 12191954"/>
              <a:gd name="connsiteY34231" fmla="*/ 2520421 h 4397375"/>
              <a:gd name="connsiteX34232" fmla="*/ 2009307 w 12191954"/>
              <a:gd name="connsiteY34232" fmla="*/ 2522008 h 4397375"/>
              <a:gd name="connsiteX34233" fmla="*/ 2006131 w 12191954"/>
              <a:gd name="connsiteY34233" fmla="*/ 2524125 h 4397375"/>
              <a:gd name="connsiteX34234" fmla="*/ 2002427 w 12191954"/>
              <a:gd name="connsiteY34234" fmla="*/ 2526771 h 4397375"/>
              <a:gd name="connsiteX34235" fmla="*/ 1999781 w 12191954"/>
              <a:gd name="connsiteY34235" fmla="*/ 2529417 h 4397375"/>
              <a:gd name="connsiteX34236" fmla="*/ 1998194 w 12191954"/>
              <a:gd name="connsiteY34236" fmla="*/ 2531533 h 4397375"/>
              <a:gd name="connsiteX34237" fmla="*/ 1997135 w 12191954"/>
              <a:gd name="connsiteY34237" fmla="*/ 2533121 h 4397375"/>
              <a:gd name="connsiteX34238" fmla="*/ 1996606 w 12191954"/>
              <a:gd name="connsiteY34238" fmla="*/ 2536296 h 4397375"/>
              <a:gd name="connsiteX34239" fmla="*/ 1996077 w 12191954"/>
              <a:gd name="connsiteY34239" fmla="*/ 2538942 h 4397375"/>
              <a:gd name="connsiteX34240" fmla="*/ 1995548 w 12191954"/>
              <a:gd name="connsiteY34240" fmla="*/ 2543175 h 4397375"/>
              <a:gd name="connsiteX34241" fmla="*/ 1995548 w 12191954"/>
              <a:gd name="connsiteY34241" fmla="*/ 2547938 h 4397375"/>
              <a:gd name="connsiteX34242" fmla="*/ 1992372 w 12191954"/>
              <a:gd name="connsiteY34242" fmla="*/ 2546350 h 4397375"/>
              <a:gd name="connsiteX34243" fmla="*/ 1989727 w 12191954"/>
              <a:gd name="connsiteY34243" fmla="*/ 2543704 h 4397375"/>
              <a:gd name="connsiteX34244" fmla="*/ 1983377 w 12191954"/>
              <a:gd name="connsiteY34244" fmla="*/ 2538413 h 4397375"/>
              <a:gd name="connsiteX34245" fmla="*/ 1978085 w 12191954"/>
              <a:gd name="connsiteY34245" fmla="*/ 2532592 h 4397375"/>
              <a:gd name="connsiteX34246" fmla="*/ 1972263 w 12191954"/>
              <a:gd name="connsiteY34246" fmla="*/ 2526771 h 4397375"/>
              <a:gd name="connsiteX34247" fmla="*/ 1969617 w 12191954"/>
              <a:gd name="connsiteY34247" fmla="*/ 2524125 h 4397375"/>
              <a:gd name="connsiteX34248" fmla="*/ 1966442 w 12191954"/>
              <a:gd name="connsiteY34248" fmla="*/ 2522538 h 4397375"/>
              <a:gd name="connsiteX34249" fmla="*/ 1963267 w 12191954"/>
              <a:gd name="connsiteY34249" fmla="*/ 2520950 h 4397375"/>
              <a:gd name="connsiteX34250" fmla="*/ 1960092 w 12191954"/>
              <a:gd name="connsiteY34250" fmla="*/ 2519363 h 4397375"/>
              <a:gd name="connsiteX34251" fmla="*/ 1955859 w 12191954"/>
              <a:gd name="connsiteY34251" fmla="*/ 2518833 h 4397375"/>
              <a:gd name="connsiteX34252" fmla="*/ 1951626 w 12191954"/>
              <a:gd name="connsiteY34252" fmla="*/ 2518833 h 4397375"/>
              <a:gd name="connsiteX34253" fmla="*/ 1946862 w 12191954"/>
              <a:gd name="connsiteY34253" fmla="*/ 2520421 h 4397375"/>
              <a:gd name="connsiteX34254" fmla="*/ 1942100 w 12191954"/>
              <a:gd name="connsiteY34254" fmla="*/ 2522008 h 4397375"/>
              <a:gd name="connsiteX34255" fmla="*/ 1942630 w 12191954"/>
              <a:gd name="connsiteY34255" fmla="*/ 2518833 h 4397375"/>
              <a:gd name="connsiteX34256" fmla="*/ 1943158 w 12191954"/>
              <a:gd name="connsiteY34256" fmla="*/ 2516717 h 4397375"/>
              <a:gd name="connsiteX34257" fmla="*/ 1943688 w 12191954"/>
              <a:gd name="connsiteY34257" fmla="*/ 2514600 h 4397375"/>
              <a:gd name="connsiteX34258" fmla="*/ 1945275 w 12191954"/>
              <a:gd name="connsiteY34258" fmla="*/ 2513013 h 4397375"/>
              <a:gd name="connsiteX34259" fmla="*/ 1947921 w 12191954"/>
              <a:gd name="connsiteY34259" fmla="*/ 2511425 h 4397375"/>
              <a:gd name="connsiteX34260" fmla="*/ 1951626 w 12191954"/>
              <a:gd name="connsiteY34260" fmla="*/ 2509838 h 4397375"/>
              <a:gd name="connsiteX34261" fmla="*/ 1954800 w 12191954"/>
              <a:gd name="connsiteY34261" fmla="*/ 2508779 h 4397375"/>
              <a:gd name="connsiteX34262" fmla="*/ 1955859 w 12191954"/>
              <a:gd name="connsiteY34262" fmla="*/ 2508250 h 4397375"/>
              <a:gd name="connsiteX34263" fmla="*/ 1957446 w 12191954"/>
              <a:gd name="connsiteY34263" fmla="*/ 2506663 h 4397375"/>
              <a:gd name="connsiteX34264" fmla="*/ 1957975 w 12191954"/>
              <a:gd name="connsiteY34264" fmla="*/ 2505075 h 4397375"/>
              <a:gd name="connsiteX34265" fmla="*/ 1959034 w 12191954"/>
              <a:gd name="connsiteY34265" fmla="*/ 2502958 h 4397375"/>
              <a:gd name="connsiteX34266" fmla="*/ 1960092 w 12191954"/>
              <a:gd name="connsiteY34266" fmla="*/ 2499783 h 4397375"/>
              <a:gd name="connsiteX34267" fmla="*/ 1960092 w 12191954"/>
              <a:gd name="connsiteY34267" fmla="*/ 2496608 h 4397375"/>
              <a:gd name="connsiteX34268" fmla="*/ 1956388 w 12191954"/>
              <a:gd name="connsiteY34268" fmla="*/ 2490258 h 4397375"/>
              <a:gd name="connsiteX34269" fmla="*/ 1954800 w 12191954"/>
              <a:gd name="connsiteY34269" fmla="*/ 2488671 h 4397375"/>
              <a:gd name="connsiteX34270" fmla="*/ 1952683 w 12191954"/>
              <a:gd name="connsiteY34270" fmla="*/ 2487613 h 4397375"/>
              <a:gd name="connsiteX34271" fmla="*/ 1951095 w 12191954"/>
              <a:gd name="connsiteY34271" fmla="*/ 2487083 h 4397375"/>
              <a:gd name="connsiteX34272" fmla="*/ 1948980 w 12191954"/>
              <a:gd name="connsiteY34272" fmla="*/ 2486554 h 4397375"/>
              <a:gd name="connsiteX34273" fmla="*/ 1947391 w 12191954"/>
              <a:gd name="connsiteY34273" fmla="*/ 2487083 h 4397375"/>
              <a:gd name="connsiteX34274" fmla="*/ 1945805 w 12191954"/>
              <a:gd name="connsiteY34274" fmla="*/ 2487613 h 4397375"/>
              <a:gd name="connsiteX34275" fmla="*/ 1942630 w 12191954"/>
              <a:gd name="connsiteY34275" fmla="*/ 2489729 h 4397375"/>
              <a:gd name="connsiteX34276" fmla="*/ 1938924 w 12191954"/>
              <a:gd name="connsiteY34276" fmla="*/ 2493963 h 4397375"/>
              <a:gd name="connsiteX34277" fmla="*/ 1935749 w 12191954"/>
              <a:gd name="connsiteY34277" fmla="*/ 2498725 h 4397375"/>
              <a:gd name="connsiteX34278" fmla="*/ 1932574 w 12191954"/>
              <a:gd name="connsiteY34278" fmla="*/ 2504546 h 4397375"/>
              <a:gd name="connsiteX34279" fmla="*/ 1925695 w 12191954"/>
              <a:gd name="connsiteY34279" fmla="*/ 2517246 h 4397375"/>
              <a:gd name="connsiteX34280" fmla="*/ 1918815 w 12191954"/>
              <a:gd name="connsiteY34280" fmla="*/ 2530475 h 4397375"/>
              <a:gd name="connsiteX34281" fmla="*/ 1916169 w 12191954"/>
              <a:gd name="connsiteY34281" fmla="*/ 2536296 h 4397375"/>
              <a:gd name="connsiteX34282" fmla="*/ 1912464 w 12191954"/>
              <a:gd name="connsiteY34282" fmla="*/ 2541058 h 4397375"/>
              <a:gd name="connsiteX34283" fmla="*/ 1909290 w 12191954"/>
              <a:gd name="connsiteY34283" fmla="*/ 2545292 h 4397375"/>
              <a:gd name="connsiteX34284" fmla="*/ 1906114 w 12191954"/>
              <a:gd name="connsiteY34284" fmla="*/ 2547408 h 4397375"/>
              <a:gd name="connsiteX34285" fmla="*/ 1911406 w 12191954"/>
              <a:gd name="connsiteY34285" fmla="*/ 2551113 h 4397375"/>
              <a:gd name="connsiteX34286" fmla="*/ 1916169 w 12191954"/>
              <a:gd name="connsiteY34286" fmla="*/ 2553229 h 4397375"/>
              <a:gd name="connsiteX34287" fmla="*/ 1926223 w 12191954"/>
              <a:gd name="connsiteY34287" fmla="*/ 2557992 h 4397375"/>
              <a:gd name="connsiteX34288" fmla="*/ 1935749 w 12191954"/>
              <a:gd name="connsiteY34288" fmla="*/ 2561167 h 4397375"/>
              <a:gd name="connsiteX34289" fmla="*/ 1945805 w 12191954"/>
              <a:gd name="connsiteY34289" fmla="*/ 2562225 h 4397375"/>
              <a:gd name="connsiteX34290" fmla="*/ 1955859 w 12191954"/>
              <a:gd name="connsiteY34290" fmla="*/ 2562754 h 4397375"/>
              <a:gd name="connsiteX34291" fmla="*/ 1965914 w 12191954"/>
              <a:gd name="connsiteY34291" fmla="*/ 2562754 h 4397375"/>
              <a:gd name="connsiteX34292" fmla="*/ 1975968 w 12191954"/>
              <a:gd name="connsiteY34292" fmla="*/ 2561696 h 4397375"/>
              <a:gd name="connsiteX34293" fmla="*/ 1986022 w 12191954"/>
              <a:gd name="connsiteY34293" fmla="*/ 2560108 h 4397375"/>
              <a:gd name="connsiteX34294" fmla="*/ 2006661 w 12191954"/>
              <a:gd name="connsiteY34294" fmla="*/ 2555875 h 4397375"/>
              <a:gd name="connsiteX34295" fmla="*/ 2027828 w 12191954"/>
              <a:gd name="connsiteY34295" fmla="*/ 2551642 h 4397375"/>
              <a:gd name="connsiteX34296" fmla="*/ 2038941 w 12191954"/>
              <a:gd name="connsiteY34296" fmla="*/ 2550054 h 4397375"/>
              <a:gd name="connsiteX34297" fmla="*/ 2050055 w 12191954"/>
              <a:gd name="connsiteY34297" fmla="*/ 2548467 h 4397375"/>
              <a:gd name="connsiteX34298" fmla="*/ 2061696 w 12191954"/>
              <a:gd name="connsiteY34298" fmla="*/ 2547938 h 4397375"/>
              <a:gd name="connsiteX34299" fmla="*/ 2073340 w 12191954"/>
              <a:gd name="connsiteY34299" fmla="*/ 2548467 h 4397375"/>
              <a:gd name="connsiteX34300" fmla="*/ 2070694 w 12191954"/>
              <a:gd name="connsiteY34300" fmla="*/ 2542646 h 4397375"/>
              <a:gd name="connsiteX34301" fmla="*/ 2068047 w 12191954"/>
              <a:gd name="connsiteY34301" fmla="*/ 2537883 h 4397375"/>
              <a:gd name="connsiteX34302" fmla="*/ 2064343 w 12191954"/>
              <a:gd name="connsiteY34302" fmla="*/ 2534179 h 4397375"/>
              <a:gd name="connsiteX34303" fmla="*/ 2060639 w 12191954"/>
              <a:gd name="connsiteY34303" fmla="*/ 2532063 h 4397375"/>
              <a:gd name="connsiteX34304" fmla="*/ 2056934 w 12191954"/>
              <a:gd name="connsiteY34304" fmla="*/ 2529417 h 4397375"/>
              <a:gd name="connsiteX34305" fmla="*/ 2053232 w 12191954"/>
              <a:gd name="connsiteY34305" fmla="*/ 2528358 h 4397375"/>
              <a:gd name="connsiteX34306" fmla="*/ 2044763 w 12191954"/>
              <a:gd name="connsiteY34306" fmla="*/ 2526771 h 4397375"/>
              <a:gd name="connsiteX34307" fmla="*/ 2036295 w 12191954"/>
              <a:gd name="connsiteY34307" fmla="*/ 2525713 h 4397375"/>
              <a:gd name="connsiteX34308" fmla="*/ 2032063 w 12191954"/>
              <a:gd name="connsiteY34308" fmla="*/ 2524654 h 4397375"/>
              <a:gd name="connsiteX34309" fmla="*/ 2027828 w 12191954"/>
              <a:gd name="connsiteY34309" fmla="*/ 2523596 h 4397375"/>
              <a:gd name="connsiteX34310" fmla="*/ 2024124 w 12191954"/>
              <a:gd name="connsiteY34310" fmla="*/ 2522008 h 4397375"/>
              <a:gd name="connsiteX34311" fmla="*/ 2020421 w 12191954"/>
              <a:gd name="connsiteY34311" fmla="*/ 2519363 h 4397375"/>
              <a:gd name="connsiteX34312" fmla="*/ 2016187 w 12191954"/>
              <a:gd name="connsiteY34312" fmla="*/ 2516717 h 4397375"/>
              <a:gd name="connsiteX34313" fmla="*/ 2012483 w 12191954"/>
              <a:gd name="connsiteY34313" fmla="*/ 2512483 h 4397375"/>
              <a:gd name="connsiteX34314" fmla="*/ 2013012 w 12191954"/>
              <a:gd name="connsiteY34314" fmla="*/ 2510896 h 4397375"/>
              <a:gd name="connsiteX34315" fmla="*/ 2014071 w 12191954"/>
              <a:gd name="connsiteY34315" fmla="*/ 2509308 h 4397375"/>
              <a:gd name="connsiteX34316" fmla="*/ 2007190 w 12191954"/>
              <a:gd name="connsiteY34316" fmla="*/ 2502958 h 4397375"/>
              <a:gd name="connsiteX34317" fmla="*/ 2004544 w 12191954"/>
              <a:gd name="connsiteY34317" fmla="*/ 2494492 h 4397375"/>
              <a:gd name="connsiteX34318" fmla="*/ 2001898 w 12191954"/>
              <a:gd name="connsiteY34318" fmla="*/ 2483379 h 4397375"/>
              <a:gd name="connsiteX34319" fmla="*/ 2008248 w 12191954"/>
              <a:gd name="connsiteY34319" fmla="*/ 2478088 h 4397375"/>
              <a:gd name="connsiteX34320" fmla="*/ 2015128 w 12191954"/>
              <a:gd name="connsiteY34320" fmla="*/ 2473854 h 4397375"/>
              <a:gd name="connsiteX34321" fmla="*/ 2021480 w 12191954"/>
              <a:gd name="connsiteY34321" fmla="*/ 2470679 h 4397375"/>
              <a:gd name="connsiteX34322" fmla="*/ 2028887 w 12191954"/>
              <a:gd name="connsiteY34322" fmla="*/ 2468563 h 4397375"/>
              <a:gd name="connsiteX34323" fmla="*/ 2035766 w 12191954"/>
              <a:gd name="connsiteY34323" fmla="*/ 2467504 h 4397375"/>
              <a:gd name="connsiteX34324" fmla="*/ 2042646 w 12191954"/>
              <a:gd name="connsiteY34324" fmla="*/ 2466975 h 4397375"/>
              <a:gd name="connsiteX34325" fmla="*/ 2050584 w 12191954"/>
              <a:gd name="connsiteY34325" fmla="*/ 2466975 h 4397375"/>
              <a:gd name="connsiteX34326" fmla="*/ 2058522 w 12191954"/>
              <a:gd name="connsiteY34326" fmla="*/ 2467504 h 4397375"/>
              <a:gd name="connsiteX34327" fmla="*/ 2065930 w 12191954"/>
              <a:gd name="connsiteY34327" fmla="*/ 2468563 h 4397375"/>
              <a:gd name="connsiteX34328" fmla="*/ 2073868 w 12191954"/>
              <a:gd name="connsiteY34328" fmla="*/ 2470150 h 4397375"/>
              <a:gd name="connsiteX34329" fmla="*/ 2090803 w 12191954"/>
              <a:gd name="connsiteY34329" fmla="*/ 2474383 h 4397375"/>
              <a:gd name="connsiteX34330" fmla="*/ 2108811 w 12191954"/>
              <a:gd name="connsiteY34330" fmla="*/ 2479146 h 4397375"/>
              <a:gd name="connsiteX34331" fmla="*/ 2127332 w 12191954"/>
              <a:gd name="connsiteY34331" fmla="*/ 2483908 h 4397375"/>
              <a:gd name="connsiteX34332" fmla="*/ 2126265 w 12191954"/>
              <a:gd name="connsiteY34332" fmla="*/ 2478088 h 4397375"/>
              <a:gd name="connsiteX34333" fmla="*/ 2125202 w 12191954"/>
              <a:gd name="connsiteY34333" fmla="*/ 2472267 h 4397375"/>
              <a:gd name="connsiteX34334" fmla="*/ 2123624 w 12191954"/>
              <a:gd name="connsiteY34334" fmla="*/ 2467504 h 4397375"/>
              <a:gd name="connsiteX34335" fmla="*/ 2122039 w 12191954"/>
              <a:gd name="connsiteY34335" fmla="*/ 2463271 h 4397375"/>
              <a:gd name="connsiteX34336" fmla="*/ 2119921 w 12191954"/>
              <a:gd name="connsiteY34336" fmla="*/ 2459038 h 4397375"/>
              <a:gd name="connsiteX34337" fmla="*/ 2117804 w 12191954"/>
              <a:gd name="connsiteY34337" fmla="*/ 2455863 h 4397375"/>
              <a:gd name="connsiteX34338" fmla="*/ 2113043 w 12191954"/>
              <a:gd name="connsiteY34338" fmla="*/ 2450571 h 4397375"/>
              <a:gd name="connsiteX34339" fmla="*/ 2107748 w 12191954"/>
              <a:gd name="connsiteY34339" fmla="*/ 2445808 h 4397375"/>
              <a:gd name="connsiteX34340" fmla="*/ 2101400 w 12191954"/>
              <a:gd name="connsiteY34340" fmla="*/ 2442104 h 4397375"/>
              <a:gd name="connsiteX34341" fmla="*/ 2096095 w 12191954"/>
              <a:gd name="connsiteY34341" fmla="*/ 2437871 h 4397375"/>
              <a:gd name="connsiteX34342" fmla="*/ 2091332 w 12191954"/>
              <a:gd name="connsiteY34342" fmla="*/ 2432579 h 4397375"/>
              <a:gd name="connsiteX34343" fmla="*/ 2093449 w 12191954"/>
              <a:gd name="connsiteY34343" fmla="*/ 2424642 h 4397375"/>
              <a:gd name="connsiteX34344" fmla="*/ 2095037 w 12191954"/>
              <a:gd name="connsiteY34344" fmla="*/ 2418821 h 4397375"/>
              <a:gd name="connsiteX34345" fmla="*/ 2096095 w 12191954"/>
              <a:gd name="connsiteY34345" fmla="*/ 2414588 h 4397375"/>
              <a:gd name="connsiteX34346" fmla="*/ 2098226 w 12191954"/>
              <a:gd name="connsiteY34346" fmla="*/ 2412471 h 4397375"/>
              <a:gd name="connsiteX34347" fmla="*/ 2099281 w 12191954"/>
              <a:gd name="connsiteY34347" fmla="*/ 2405063 h 4397375"/>
              <a:gd name="connsiteX34348" fmla="*/ 2100870 w 12191954"/>
              <a:gd name="connsiteY34348" fmla="*/ 2399771 h 4397375"/>
              <a:gd name="connsiteX34349" fmla="*/ 2102984 w 12191954"/>
              <a:gd name="connsiteY34349" fmla="*/ 2396596 h 4397375"/>
              <a:gd name="connsiteX34350" fmla="*/ 2104044 w 12191954"/>
              <a:gd name="connsiteY34350" fmla="*/ 2396067 h 4397375"/>
              <a:gd name="connsiteX34351" fmla="*/ 2105101 w 12191954"/>
              <a:gd name="connsiteY34351" fmla="*/ 2396067 h 4397375"/>
              <a:gd name="connsiteX34352" fmla="*/ 2107748 w 12191954"/>
              <a:gd name="connsiteY34352" fmla="*/ 2396067 h 4397375"/>
              <a:gd name="connsiteX34353" fmla="*/ 2110399 w 12191954"/>
              <a:gd name="connsiteY34353" fmla="*/ 2398183 h 4397375"/>
              <a:gd name="connsiteX34354" fmla="*/ 2113572 w 12191954"/>
              <a:gd name="connsiteY34354" fmla="*/ 2400300 h 4397375"/>
              <a:gd name="connsiteX34355" fmla="*/ 2116220 w 12191954"/>
              <a:gd name="connsiteY34355" fmla="*/ 2404004 h 4397375"/>
              <a:gd name="connsiteX34356" fmla="*/ 2123624 w 12191954"/>
              <a:gd name="connsiteY34356" fmla="*/ 2410883 h 4397375"/>
              <a:gd name="connsiteX34357" fmla="*/ 2127332 w 12191954"/>
              <a:gd name="connsiteY34357" fmla="*/ 2414588 h 4397375"/>
              <a:gd name="connsiteX34358" fmla="*/ 2130501 w 12191954"/>
              <a:gd name="connsiteY34358" fmla="*/ 2417763 h 4397375"/>
              <a:gd name="connsiteX34359" fmla="*/ 2134213 w 12191954"/>
              <a:gd name="connsiteY34359" fmla="*/ 2419879 h 4397375"/>
              <a:gd name="connsiteX34360" fmla="*/ 2137916 w 12191954"/>
              <a:gd name="connsiteY34360" fmla="*/ 2420408 h 4397375"/>
              <a:gd name="connsiteX34361" fmla="*/ 2139505 w 12191954"/>
              <a:gd name="connsiteY34361" fmla="*/ 2420938 h 4397375"/>
              <a:gd name="connsiteX34362" fmla="*/ 2142150 w 12191954"/>
              <a:gd name="connsiteY34362" fmla="*/ 2420408 h 4397375"/>
              <a:gd name="connsiteX34363" fmla="*/ 2143737 w 12191954"/>
              <a:gd name="connsiteY34363" fmla="*/ 2419879 h 4397375"/>
              <a:gd name="connsiteX34364" fmla="*/ 2144796 w 12191954"/>
              <a:gd name="connsiteY34364" fmla="*/ 2418821 h 4397375"/>
              <a:gd name="connsiteX34365" fmla="*/ 2143737 w 12191954"/>
              <a:gd name="connsiteY34365" fmla="*/ 2422525 h 4397375"/>
              <a:gd name="connsiteX34366" fmla="*/ 2142150 w 12191954"/>
              <a:gd name="connsiteY34366" fmla="*/ 2425171 h 4397375"/>
              <a:gd name="connsiteX34367" fmla="*/ 2139505 w 12191954"/>
              <a:gd name="connsiteY34367" fmla="*/ 2427288 h 4397375"/>
              <a:gd name="connsiteX34368" fmla="*/ 2137389 w 12191954"/>
              <a:gd name="connsiteY34368" fmla="*/ 2428875 h 4397375"/>
              <a:gd name="connsiteX34369" fmla="*/ 2134743 w 12191954"/>
              <a:gd name="connsiteY34369" fmla="*/ 2429933 h 4397375"/>
              <a:gd name="connsiteX34370" fmla="*/ 2132621 w 12191954"/>
              <a:gd name="connsiteY34370" fmla="*/ 2430463 h 4397375"/>
              <a:gd name="connsiteX34371" fmla="*/ 2127863 w 12191954"/>
              <a:gd name="connsiteY34371" fmla="*/ 2430463 h 4397375"/>
              <a:gd name="connsiteX34372" fmla="*/ 2125202 w 12191954"/>
              <a:gd name="connsiteY34372" fmla="*/ 2433108 h 4397375"/>
              <a:gd name="connsiteX34373" fmla="*/ 2123096 w 12191954"/>
              <a:gd name="connsiteY34373" fmla="*/ 2435225 h 4397375"/>
              <a:gd name="connsiteX34374" fmla="*/ 2122039 w 12191954"/>
              <a:gd name="connsiteY34374" fmla="*/ 2439458 h 4397375"/>
              <a:gd name="connsiteX34375" fmla="*/ 2120982 w 12191954"/>
              <a:gd name="connsiteY34375" fmla="*/ 2445279 h 4397375"/>
              <a:gd name="connsiteX34376" fmla="*/ 2122567 w 12191954"/>
              <a:gd name="connsiteY34376" fmla="*/ 2450571 h 4397375"/>
              <a:gd name="connsiteX34377" fmla="*/ 2123624 w 12191954"/>
              <a:gd name="connsiteY34377" fmla="*/ 2454275 h 4397375"/>
              <a:gd name="connsiteX34378" fmla="*/ 2124681 w 12191954"/>
              <a:gd name="connsiteY34378" fmla="*/ 2455333 h 4397375"/>
              <a:gd name="connsiteX34379" fmla="*/ 2125202 w 12191954"/>
              <a:gd name="connsiteY34379" fmla="*/ 2455863 h 4397375"/>
              <a:gd name="connsiteX34380" fmla="*/ 2127863 w 12191954"/>
              <a:gd name="connsiteY34380" fmla="*/ 2455863 h 4397375"/>
              <a:gd name="connsiteX34381" fmla="*/ 2129972 w 12191954"/>
              <a:gd name="connsiteY34381" fmla="*/ 2455333 h 4397375"/>
              <a:gd name="connsiteX34382" fmla="*/ 2132621 w 12191954"/>
              <a:gd name="connsiteY34382" fmla="*/ 2453746 h 4397375"/>
              <a:gd name="connsiteX34383" fmla="*/ 2137389 w 12191954"/>
              <a:gd name="connsiteY34383" fmla="*/ 2450042 h 4397375"/>
              <a:gd name="connsiteX34384" fmla="*/ 2139505 w 12191954"/>
              <a:gd name="connsiteY34384" fmla="*/ 2448983 h 4397375"/>
              <a:gd name="connsiteX34385" fmla="*/ 2142150 w 12191954"/>
              <a:gd name="connsiteY34385" fmla="*/ 2448454 h 4397375"/>
              <a:gd name="connsiteX34386" fmla="*/ 2143207 w 12191954"/>
              <a:gd name="connsiteY34386" fmla="*/ 2448983 h 4397375"/>
              <a:gd name="connsiteX34387" fmla="*/ 2143737 w 12191954"/>
              <a:gd name="connsiteY34387" fmla="*/ 2449513 h 4397375"/>
              <a:gd name="connsiteX34388" fmla="*/ 2144796 w 12191954"/>
              <a:gd name="connsiteY34388" fmla="*/ 2452158 h 4397375"/>
              <a:gd name="connsiteX34389" fmla="*/ 2145854 w 12191954"/>
              <a:gd name="connsiteY34389" fmla="*/ 2455863 h 4397375"/>
              <a:gd name="connsiteX34390" fmla="*/ 2145854 w 12191954"/>
              <a:gd name="connsiteY34390" fmla="*/ 2462742 h 4397375"/>
              <a:gd name="connsiteX34391" fmla="*/ 2145854 w 12191954"/>
              <a:gd name="connsiteY34391" fmla="*/ 2472267 h 4397375"/>
              <a:gd name="connsiteX34392" fmla="*/ 2144796 w 12191954"/>
              <a:gd name="connsiteY34392" fmla="*/ 2483908 h 4397375"/>
              <a:gd name="connsiteX34393" fmla="*/ 2151675 w 12191954"/>
              <a:gd name="connsiteY34393" fmla="*/ 2483908 h 4397375"/>
              <a:gd name="connsiteX34394" fmla="*/ 2158024 w 12191954"/>
              <a:gd name="connsiteY34394" fmla="*/ 2483908 h 4397375"/>
              <a:gd name="connsiteX34395" fmla="*/ 2164377 w 12191954"/>
              <a:gd name="connsiteY34395" fmla="*/ 2482321 h 4397375"/>
              <a:gd name="connsiteX34396" fmla="*/ 2167552 w 12191954"/>
              <a:gd name="connsiteY34396" fmla="*/ 2481792 h 4397375"/>
              <a:gd name="connsiteX34397" fmla="*/ 2169668 w 12191954"/>
              <a:gd name="connsiteY34397" fmla="*/ 2479675 h 4397375"/>
              <a:gd name="connsiteX34398" fmla="*/ 2172314 w 12191954"/>
              <a:gd name="connsiteY34398" fmla="*/ 2478088 h 4397375"/>
              <a:gd name="connsiteX34399" fmla="*/ 2174431 w 12191954"/>
              <a:gd name="connsiteY34399" fmla="*/ 2474913 h 4397375"/>
              <a:gd name="connsiteX34400" fmla="*/ 2176548 w 12191954"/>
              <a:gd name="connsiteY34400" fmla="*/ 2472267 h 4397375"/>
              <a:gd name="connsiteX34401" fmla="*/ 2178136 w 12191954"/>
              <a:gd name="connsiteY34401" fmla="*/ 2468563 h 4397375"/>
              <a:gd name="connsiteX34402" fmla="*/ 2179195 w 12191954"/>
              <a:gd name="connsiteY34402" fmla="*/ 2463800 h 4397375"/>
              <a:gd name="connsiteX34403" fmla="*/ 2180252 w 12191954"/>
              <a:gd name="connsiteY34403" fmla="*/ 2459038 h 4397375"/>
              <a:gd name="connsiteX34404" fmla="*/ 2181311 w 12191954"/>
              <a:gd name="connsiteY34404" fmla="*/ 2452688 h 4397375"/>
              <a:gd name="connsiteX34405" fmla="*/ 2181311 w 12191954"/>
              <a:gd name="connsiteY34405" fmla="*/ 2445279 h 4397375"/>
              <a:gd name="connsiteX34406" fmla="*/ 2191365 w 12191954"/>
              <a:gd name="connsiteY34406" fmla="*/ 2452688 h 4397375"/>
              <a:gd name="connsiteX34407" fmla="*/ 2200889 w 12191954"/>
              <a:gd name="connsiteY34407" fmla="*/ 2459567 h 4397375"/>
              <a:gd name="connsiteX34408" fmla="*/ 2209357 w 12191954"/>
              <a:gd name="connsiteY34408" fmla="*/ 2467504 h 4397375"/>
              <a:gd name="connsiteX34409" fmla="*/ 2218883 w 12191954"/>
              <a:gd name="connsiteY34409" fmla="*/ 2473325 h 4397375"/>
              <a:gd name="connsiteX34410" fmla="*/ 2223116 w 12191954"/>
              <a:gd name="connsiteY34410" fmla="*/ 2475442 h 4397375"/>
              <a:gd name="connsiteX34411" fmla="*/ 2227880 w 12191954"/>
              <a:gd name="connsiteY34411" fmla="*/ 2478088 h 4397375"/>
              <a:gd name="connsiteX34412" fmla="*/ 2232641 w 12191954"/>
              <a:gd name="connsiteY34412" fmla="*/ 2479146 h 4397375"/>
              <a:gd name="connsiteX34413" fmla="*/ 2237405 w 12191954"/>
              <a:gd name="connsiteY34413" fmla="*/ 2479675 h 4397375"/>
              <a:gd name="connsiteX34414" fmla="*/ 2242696 w 12191954"/>
              <a:gd name="connsiteY34414" fmla="*/ 2479146 h 4397375"/>
              <a:gd name="connsiteX34415" fmla="*/ 2247460 w 12191954"/>
              <a:gd name="connsiteY34415" fmla="*/ 2478088 h 4397375"/>
              <a:gd name="connsiteX34416" fmla="*/ 2252751 w 12191954"/>
              <a:gd name="connsiteY34416" fmla="*/ 2475442 h 4397375"/>
              <a:gd name="connsiteX34417" fmla="*/ 2258572 w 12191954"/>
              <a:gd name="connsiteY34417" fmla="*/ 2472267 h 4397375"/>
              <a:gd name="connsiteX34418" fmla="*/ 2258572 w 12191954"/>
              <a:gd name="connsiteY34418" fmla="*/ 2479675 h 4397375"/>
              <a:gd name="connsiteX34419" fmla="*/ 2259101 w 12191954"/>
              <a:gd name="connsiteY34419" fmla="*/ 2486554 h 4397375"/>
              <a:gd name="connsiteX34420" fmla="*/ 2260160 w 12191954"/>
              <a:gd name="connsiteY34420" fmla="*/ 2492375 h 4397375"/>
              <a:gd name="connsiteX34421" fmla="*/ 2261748 w 12191954"/>
              <a:gd name="connsiteY34421" fmla="*/ 2497667 h 4397375"/>
              <a:gd name="connsiteX34422" fmla="*/ 2263336 w 12191954"/>
              <a:gd name="connsiteY34422" fmla="*/ 2501900 h 4397375"/>
              <a:gd name="connsiteX34423" fmla="*/ 2265452 w 12191954"/>
              <a:gd name="connsiteY34423" fmla="*/ 2505075 h 4397375"/>
              <a:gd name="connsiteX34424" fmla="*/ 2267568 w 12191954"/>
              <a:gd name="connsiteY34424" fmla="*/ 2508250 h 4397375"/>
              <a:gd name="connsiteX34425" fmla="*/ 2270743 w 12191954"/>
              <a:gd name="connsiteY34425" fmla="*/ 2510896 h 4397375"/>
              <a:gd name="connsiteX34426" fmla="*/ 2270743 w 12191954"/>
              <a:gd name="connsiteY34426" fmla="*/ 2515658 h 4397375"/>
              <a:gd name="connsiteX34427" fmla="*/ 2270214 w 12191954"/>
              <a:gd name="connsiteY34427" fmla="*/ 2518833 h 4397375"/>
              <a:gd name="connsiteX34428" fmla="*/ 2268626 w 12191954"/>
              <a:gd name="connsiteY34428" fmla="*/ 2521479 h 4397375"/>
              <a:gd name="connsiteX34429" fmla="*/ 2267568 w 12191954"/>
              <a:gd name="connsiteY34429" fmla="*/ 2523067 h 4397375"/>
              <a:gd name="connsiteX34430" fmla="*/ 2265981 w 12191954"/>
              <a:gd name="connsiteY34430" fmla="*/ 2524125 h 4397375"/>
              <a:gd name="connsiteX34431" fmla="*/ 2263336 w 12191954"/>
              <a:gd name="connsiteY34431" fmla="*/ 2524654 h 4397375"/>
              <a:gd name="connsiteX34432" fmla="*/ 2261748 w 12191954"/>
              <a:gd name="connsiteY34432" fmla="*/ 2524654 h 4397375"/>
              <a:gd name="connsiteX34433" fmla="*/ 2259101 w 12191954"/>
              <a:gd name="connsiteY34433" fmla="*/ 2524654 h 4397375"/>
              <a:gd name="connsiteX34434" fmla="*/ 2249047 w 12191954"/>
              <a:gd name="connsiteY34434" fmla="*/ 2522538 h 4397375"/>
              <a:gd name="connsiteX34435" fmla="*/ 2246929 w 12191954"/>
              <a:gd name="connsiteY34435" fmla="*/ 2522008 h 4397375"/>
              <a:gd name="connsiteX34436" fmla="*/ 2244285 w 12191954"/>
              <a:gd name="connsiteY34436" fmla="*/ 2522008 h 4397375"/>
              <a:gd name="connsiteX34437" fmla="*/ 2242167 w 12191954"/>
              <a:gd name="connsiteY34437" fmla="*/ 2522538 h 4397375"/>
              <a:gd name="connsiteX34438" fmla="*/ 2240580 w 12191954"/>
              <a:gd name="connsiteY34438" fmla="*/ 2523067 h 4397375"/>
              <a:gd name="connsiteX34439" fmla="*/ 2241638 w 12191954"/>
              <a:gd name="connsiteY34439" fmla="*/ 2534179 h 4397375"/>
              <a:gd name="connsiteX34440" fmla="*/ 2242696 w 12191954"/>
              <a:gd name="connsiteY34440" fmla="*/ 2543175 h 4397375"/>
              <a:gd name="connsiteX34441" fmla="*/ 2244285 w 12191954"/>
              <a:gd name="connsiteY34441" fmla="*/ 2550054 h 4397375"/>
              <a:gd name="connsiteX34442" fmla="*/ 2245871 w 12191954"/>
              <a:gd name="connsiteY34442" fmla="*/ 2552171 h 4397375"/>
              <a:gd name="connsiteX34443" fmla="*/ 2246929 w 12191954"/>
              <a:gd name="connsiteY34443" fmla="*/ 2553758 h 4397375"/>
              <a:gd name="connsiteX34444" fmla="*/ 2248516 w 12191954"/>
              <a:gd name="connsiteY34444" fmla="*/ 2555346 h 4397375"/>
              <a:gd name="connsiteX34445" fmla="*/ 2250104 w 12191954"/>
              <a:gd name="connsiteY34445" fmla="*/ 2556404 h 4397375"/>
              <a:gd name="connsiteX34446" fmla="*/ 2251692 w 12191954"/>
              <a:gd name="connsiteY34446" fmla="*/ 2556933 h 4397375"/>
              <a:gd name="connsiteX34447" fmla="*/ 2253280 w 12191954"/>
              <a:gd name="connsiteY34447" fmla="*/ 2556933 h 4397375"/>
              <a:gd name="connsiteX34448" fmla="*/ 2256985 w 12191954"/>
              <a:gd name="connsiteY34448" fmla="*/ 2556404 h 4397375"/>
              <a:gd name="connsiteX34449" fmla="*/ 2261217 w 12191954"/>
              <a:gd name="connsiteY34449" fmla="*/ 2554817 h 4397375"/>
              <a:gd name="connsiteX34450" fmla="*/ 2265452 w 12191954"/>
              <a:gd name="connsiteY34450" fmla="*/ 2552171 h 4397375"/>
              <a:gd name="connsiteX34451" fmla="*/ 2269685 w 12191954"/>
              <a:gd name="connsiteY34451" fmla="*/ 2550054 h 4397375"/>
              <a:gd name="connsiteX34452" fmla="*/ 2278152 w 12191954"/>
              <a:gd name="connsiteY34452" fmla="*/ 2543175 h 4397375"/>
              <a:gd name="connsiteX34453" fmla="*/ 2282386 w 12191954"/>
              <a:gd name="connsiteY34453" fmla="*/ 2540529 h 4397375"/>
              <a:gd name="connsiteX34454" fmla="*/ 2286620 w 12191954"/>
              <a:gd name="connsiteY34454" fmla="*/ 2538413 h 4397375"/>
              <a:gd name="connsiteX34455" fmla="*/ 2290852 w 12191954"/>
              <a:gd name="connsiteY34455" fmla="*/ 2536825 h 4397375"/>
              <a:gd name="connsiteX34456" fmla="*/ 2294557 w 12191954"/>
              <a:gd name="connsiteY34456" fmla="*/ 2536296 h 4397375"/>
              <a:gd name="connsiteX34457" fmla="*/ 2316783 w 12191954"/>
              <a:gd name="connsiteY34457" fmla="*/ 2538413 h 4397375"/>
              <a:gd name="connsiteX34458" fmla="*/ 2341125 w 12191954"/>
              <a:gd name="connsiteY34458" fmla="*/ 2541058 h 4397375"/>
              <a:gd name="connsiteX34459" fmla="*/ 2365996 w 12191954"/>
              <a:gd name="connsiteY34459" fmla="*/ 2544233 h 4397375"/>
              <a:gd name="connsiteX34460" fmla="*/ 2379227 w 12191954"/>
              <a:gd name="connsiteY34460" fmla="*/ 2546350 h 4397375"/>
              <a:gd name="connsiteX34461" fmla="*/ 2391397 w 12191954"/>
              <a:gd name="connsiteY34461" fmla="*/ 2548996 h 4397375"/>
              <a:gd name="connsiteX34462" fmla="*/ 2404098 w 12191954"/>
              <a:gd name="connsiteY34462" fmla="*/ 2552171 h 4397375"/>
              <a:gd name="connsiteX34463" fmla="*/ 2415740 w 12191954"/>
              <a:gd name="connsiteY34463" fmla="*/ 2555875 h 4397375"/>
              <a:gd name="connsiteX34464" fmla="*/ 2428440 w 12191954"/>
              <a:gd name="connsiteY34464" fmla="*/ 2560108 h 4397375"/>
              <a:gd name="connsiteX34465" fmla="*/ 2439553 w 12191954"/>
              <a:gd name="connsiteY34465" fmla="*/ 2563813 h 4397375"/>
              <a:gd name="connsiteX34466" fmla="*/ 2450136 w 12191954"/>
              <a:gd name="connsiteY34466" fmla="*/ 2569633 h 4397375"/>
              <a:gd name="connsiteX34467" fmla="*/ 2460720 w 12191954"/>
              <a:gd name="connsiteY34467" fmla="*/ 2575454 h 4397375"/>
              <a:gd name="connsiteX34468" fmla="*/ 2470245 w 12191954"/>
              <a:gd name="connsiteY34468" fmla="*/ 2581804 h 4397375"/>
              <a:gd name="connsiteX34469" fmla="*/ 2479242 w 12191954"/>
              <a:gd name="connsiteY34469" fmla="*/ 2589213 h 4397375"/>
              <a:gd name="connsiteX34470" fmla="*/ 2479771 w 12191954"/>
              <a:gd name="connsiteY34470" fmla="*/ 2580746 h 4397375"/>
              <a:gd name="connsiteX34471" fmla="*/ 2479242 w 12191954"/>
              <a:gd name="connsiteY34471" fmla="*/ 2573867 h 4397375"/>
              <a:gd name="connsiteX34472" fmla="*/ 2478712 w 12191954"/>
              <a:gd name="connsiteY34472" fmla="*/ 2568575 h 4397375"/>
              <a:gd name="connsiteX34473" fmla="*/ 2477125 w 12191954"/>
              <a:gd name="connsiteY34473" fmla="*/ 2564871 h 4397375"/>
              <a:gd name="connsiteX34474" fmla="*/ 2475008 w 12191954"/>
              <a:gd name="connsiteY34474" fmla="*/ 2562225 h 4397375"/>
              <a:gd name="connsiteX34475" fmla="*/ 2472891 w 12191954"/>
              <a:gd name="connsiteY34475" fmla="*/ 2560108 h 4397375"/>
              <a:gd name="connsiteX34476" fmla="*/ 2469716 w 12191954"/>
              <a:gd name="connsiteY34476" fmla="*/ 2557992 h 4397375"/>
              <a:gd name="connsiteX34477" fmla="*/ 2467600 w 12191954"/>
              <a:gd name="connsiteY34477" fmla="*/ 2556404 h 4397375"/>
              <a:gd name="connsiteX34478" fmla="*/ 2462308 w 12191954"/>
              <a:gd name="connsiteY34478" fmla="*/ 2553229 h 4397375"/>
              <a:gd name="connsiteX34479" fmla="*/ 2459662 w 12191954"/>
              <a:gd name="connsiteY34479" fmla="*/ 2551113 h 4397375"/>
              <a:gd name="connsiteX34480" fmla="*/ 2458074 w 12191954"/>
              <a:gd name="connsiteY34480" fmla="*/ 2547938 h 4397375"/>
              <a:gd name="connsiteX34481" fmla="*/ 2456487 w 12191954"/>
              <a:gd name="connsiteY34481" fmla="*/ 2544233 h 4397375"/>
              <a:gd name="connsiteX34482" fmla="*/ 2455429 w 12191954"/>
              <a:gd name="connsiteY34482" fmla="*/ 2538942 h 4397375"/>
              <a:gd name="connsiteX34483" fmla="*/ 2454899 w 12191954"/>
              <a:gd name="connsiteY34483" fmla="*/ 2532592 h 4397375"/>
              <a:gd name="connsiteX34484" fmla="*/ 2455429 w 12191954"/>
              <a:gd name="connsiteY34484" fmla="*/ 2524125 h 4397375"/>
              <a:gd name="connsiteX34485" fmla="*/ 2459133 w 12191954"/>
              <a:gd name="connsiteY34485" fmla="*/ 2531004 h 4397375"/>
              <a:gd name="connsiteX34486" fmla="*/ 2463366 w 12191954"/>
              <a:gd name="connsiteY34486" fmla="*/ 2535767 h 4397375"/>
              <a:gd name="connsiteX34487" fmla="*/ 2467071 w 12191954"/>
              <a:gd name="connsiteY34487" fmla="*/ 2539471 h 4397375"/>
              <a:gd name="connsiteX34488" fmla="*/ 2471304 w 12191954"/>
              <a:gd name="connsiteY34488" fmla="*/ 2542117 h 4397375"/>
              <a:gd name="connsiteX34489" fmla="*/ 2474479 w 12191954"/>
              <a:gd name="connsiteY34489" fmla="*/ 2544233 h 4397375"/>
              <a:gd name="connsiteX34490" fmla="*/ 2478183 w 12191954"/>
              <a:gd name="connsiteY34490" fmla="*/ 2545821 h 4397375"/>
              <a:gd name="connsiteX34491" fmla="*/ 2486121 w 12191954"/>
              <a:gd name="connsiteY34491" fmla="*/ 2547938 h 4397375"/>
              <a:gd name="connsiteX34492" fmla="*/ 2493001 w 12191954"/>
              <a:gd name="connsiteY34492" fmla="*/ 2550583 h 4397375"/>
              <a:gd name="connsiteX34493" fmla="*/ 2496704 w 12191954"/>
              <a:gd name="connsiteY34493" fmla="*/ 2552171 h 4397375"/>
              <a:gd name="connsiteX34494" fmla="*/ 2499880 w 12191954"/>
              <a:gd name="connsiteY34494" fmla="*/ 2554817 h 4397375"/>
              <a:gd name="connsiteX34495" fmla="*/ 2504113 w 12191954"/>
              <a:gd name="connsiteY34495" fmla="*/ 2557992 h 4397375"/>
              <a:gd name="connsiteX34496" fmla="*/ 2507818 w 12191954"/>
              <a:gd name="connsiteY34496" fmla="*/ 2562225 h 4397375"/>
              <a:gd name="connsiteX34497" fmla="*/ 2511522 w 12191954"/>
              <a:gd name="connsiteY34497" fmla="*/ 2568575 h 4397375"/>
              <a:gd name="connsiteX34498" fmla="*/ 2514698 w 12191954"/>
              <a:gd name="connsiteY34498" fmla="*/ 2575983 h 4397375"/>
              <a:gd name="connsiteX34499" fmla="*/ 2514167 w 12191954"/>
              <a:gd name="connsiteY34499" fmla="*/ 2582863 h 4397375"/>
              <a:gd name="connsiteX34500" fmla="*/ 2512580 w 12191954"/>
              <a:gd name="connsiteY34500" fmla="*/ 2588154 h 4397375"/>
              <a:gd name="connsiteX34501" fmla="*/ 2510993 w 12191954"/>
              <a:gd name="connsiteY34501" fmla="*/ 2592917 h 4397375"/>
              <a:gd name="connsiteX34502" fmla="*/ 2508347 w 12191954"/>
              <a:gd name="connsiteY34502" fmla="*/ 2596092 h 4397375"/>
              <a:gd name="connsiteX34503" fmla="*/ 2506230 w 12191954"/>
              <a:gd name="connsiteY34503" fmla="*/ 2598208 h 4397375"/>
              <a:gd name="connsiteX34504" fmla="*/ 2503584 w 12191954"/>
              <a:gd name="connsiteY34504" fmla="*/ 2600325 h 4397375"/>
              <a:gd name="connsiteX34505" fmla="*/ 2498821 w 12191954"/>
              <a:gd name="connsiteY34505" fmla="*/ 2602971 h 4397375"/>
              <a:gd name="connsiteX34506" fmla="*/ 2496704 w 12191954"/>
              <a:gd name="connsiteY34506" fmla="*/ 2605088 h 4397375"/>
              <a:gd name="connsiteX34507" fmla="*/ 2494588 w 12191954"/>
              <a:gd name="connsiteY34507" fmla="*/ 2606675 h 4397375"/>
              <a:gd name="connsiteX34508" fmla="*/ 2493529 w 12191954"/>
              <a:gd name="connsiteY34508" fmla="*/ 2609850 h 4397375"/>
              <a:gd name="connsiteX34509" fmla="*/ 2493001 w 12191954"/>
              <a:gd name="connsiteY34509" fmla="*/ 2613025 h 4397375"/>
              <a:gd name="connsiteX34510" fmla="*/ 2492471 w 12191954"/>
              <a:gd name="connsiteY34510" fmla="*/ 2617258 h 4397375"/>
              <a:gd name="connsiteX34511" fmla="*/ 2493001 w 12191954"/>
              <a:gd name="connsiteY34511" fmla="*/ 2623608 h 4397375"/>
              <a:gd name="connsiteX34512" fmla="*/ 2494588 w 12191954"/>
              <a:gd name="connsiteY34512" fmla="*/ 2631017 h 4397375"/>
              <a:gd name="connsiteX34513" fmla="*/ 2497234 w 12191954"/>
              <a:gd name="connsiteY34513" fmla="*/ 2640542 h 4397375"/>
              <a:gd name="connsiteX34514" fmla="*/ 2494588 w 12191954"/>
              <a:gd name="connsiteY34514" fmla="*/ 2634721 h 4397375"/>
              <a:gd name="connsiteX34515" fmla="*/ 2492471 w 12191954"/>
              <a:gd name="connsiteY34515" fmla="*/ 2630488 h 4397375"/>
              <a:gd name="connsiteX34516" fmla="*/ 2489296 w 12191954"/>
              <a:gd name="connsiteY34516" fmla="*/ 2627313 h 4397375"/>
              <a:gd name="connsiteX34517" fmla="*/ 2486650 w 12191954"/>
              <a:gd name="connsiteY34517" fmla="*/ 2625196 h 4397375"/>
              <a:gd name="connsiteX34518" fmla="*/ 2483475 w 12191954"/>
              <a:gd name="connsiteY34518" fmla="*/ 2624138 h 4397375"/>
              <a:gd name="connsiteX34519" fmla="*/ 2481358 w 12191954"/>
              <a:gd name="connsiteY34519" fmla="*/ 2624138 h 4397375"/>
              <a:gd name="connsiteX34520" fmla="*/ 2478183 w 12191954"/>
              <a:gd name="connsiteY34520" fmla="*/ 2625196 h 4397375"/>
              <a:gd name="connsiteX34521" fmla="*/ 2475537 w 12191954"/>
              <a:gd name="connsiteY34521" fmla="*/ 2626254 h 4397375"/>
              <a:gd name="connsiteX34522" fmla="*/ 2473421 w 12191954"/>
              <a:gd name="connsiteY34522" fmla="*/ 2628900 h 4397375"/>
              <a:gd name="connsiteX34523" fmla="*/ 2471304 w 12191954"/>
              <a:gd name="connsiteY34523" fmla="*/ 2631546 h 4397375"/>
              <a:gd name="connsiteX34524" fmla="*/ 2469187 w 12191954"/>
              <a:gd name="connsiteY34524" fmla="*/ 2634721 h 4397375"/>
              <a:gd name="connsiteX34525" fmla="*/ 2468129 w 12191954"/>
              <a:gd name="connsiteY34525" fmla="*/ 2638425 h 4397375"/>
              <a:gd name="connsiteX34526" fmla="*/ 2467071 w 12191954"/>
              <a:gd name="connsiteY34526" fmla="*/ 2641600 h 4397375"/>
              <a:gd name="connsiteX34527" fmla="*/ 2466541 w 12191954"/>
              <a:gd name="connsiteY34527" fmla="*/ 2645833 h 4397375"/>
              <a:gd name="connsiteX34528" fmla="*/ 2466541 w 12191954"/>
              <a:gd name="connsiteY34528" fmla="*/ 2649538 h 4397375"/>
              <a:gd name="connsiteX34529" fmla="*/ 2467600 w 12191954"/>
              <a:gd name="connsiteY34529" fmla="*/ 2653771 h 4397375"/>
              <a:gd name="connsiteX34530" fmla="*/ 2466541 w 12191954"/>
              <a:gd name="connsiteY34530" fmla="*/ 2655358 h 4397375"/>
              <a:gd name="connsiteX34531" fmla="*/ 2464954 w 12191954"/>
              <a:gd name="connsiteY34531" fmla="*/ 2656417 h 4397375"/>
              <a:gd name="connsiteX34532" fmla="*/ 2462308 w 12191954"/>
              <a:gd name="connsiteY34532" fmla="*/ 2658533 h 4397375"/>
              <a:gd name="connsiteX34533" fmla="*/ 2458604 w 12191954"/>
              <a:gd name="connsiteY34533" fmla="*/ 2659592 h 4397375"/>
              <a:gd name="connsiteX34534" fmla="*/ 2454370 w 12191954"/>
              <a:gd name="connsiteY34534" fmla="*/ 2660121 h 4397375"/>
              <a:gd name="connsiteX34535" fmla="*/ 2449078 w 12191954"/>
              <a:gd name="connsiteY34535" fmla="*/ 2660121 h 4397375"/>
              <a:gd name="connsiteX34536" fmla="*/ 2443786 w 12191954"/>
              <a:gd name="connsiteY34536" fmla="*/ 2661179 h 4397375"/>
              <a:gd name="connsiteX34537" fmla="*/ 2437965 w 12191954"/>
              <a:gd name="connsiteY34537" fmla="*/ 2663296 h 4397375"/>
              <a:gd name="connsiteX34538" fmla="*/ 2431086 w 12191954"/>
              <a:gd name="connsiteY34538" fmla="*/ 2665942 h 4397375"/>
              <a:gd name="connsiteX34539" fmla="*/ 2430557 w 12191954"/>
              <a:gd name="connsiteY34539" fmla="*/ 2660121 h 4397375"/>
              <a:gd name="connsiteX34540" fmla="*/ 2430557 w 12191954"/>
              <a:gd name="connsiteY34540" fmla="*/ 2654829 h 4397375"/>
              <a:gd name="connsiteX34541" fmla="*/ 2430557 w 12191954"/>
              <a:gd name="connsiteY34541" fmla="*/ 2650596 h 4397375"/>
              <a:gd name="connsiteX34542" fmla="*/ 2431086 w 12191954"/>
              <a:gd name="connsiteY34542" fmla="*/ 2646892 h 4397375"/>
              <a:gd name="connsiteX34543" fmla="*/ 2432673 w 12191954"/>
              <a:gd name="connsiteY34543" fmla="*/ 2643717 h 4397375"/>
              <a:gd name="connsiteX34544" fmla="*/ 2433203 w 12191954"/>
              <a:gd name="connsiteY34544" fmla="*/ 2641071 h 4397375"/>
              <a:gd name="connsiteX34545" fmla="*/ 2435849 w 12191954"/>
              <a:gd name="connsiteY34545" fmla="*/ 2636838 h 4397375"/>
              <a:gd name="connsiteX34546" fmla="*/ 2438495 w 12191954"/>
              <a:gd name="connsiteY34546" fmla="*/ 2632604 h 4397375"/>
              <a:gd name="connsiteX34547" fmla="*/ 2440612 w 12191954"/>
              <a:gd name="connsiteY34547" fmla="*/ 2628900 h 4397375"/>
              <a:gd name="connsiteX34548" fmla="*/ 2442199 w 12191954"/>
              <a:gd name="connsiteY34548" fmla="*/ 2625725 h 4397375"/>
              <a:gd name="connsiteX34549" fmla="*/ 2442728 w 12191954"/>
              <a:gd name="connsiteY34549" fmla="*/ 2622550 h 4397375"/>
              <a:gd name="connsiteX34550" fmla="*/ 2443257 w 12191954"/>
              <a:gd name="connsiteY34550" fmla="*/ 2619375 h 4397375"/>
              <a:gd name="connsiteX34551" fmla="*/ 2443786 w 12191954"/>
              <a:gd name="connsiteY34551" fmla="*/ 2614613 h 4397375"/>
              <a:gd name="connsiteX34552" fmla="*/ 2443257 w 12191954"/>
              <a:gd name="connsiteY34552" fmla="*/ 2610379 h 4397375"/>
              <a:gd name="connsiteX34553" fmla="*/ 2442199 w 12191954"/>
              <a:gd name="connsiteY34553" fmla="*/ 2606675 h 4397375"/>
              <a:gd name="connsiteX34554" fmla="*/ 2440082 w 12191954"/>
              <a:gd name="connsiteY34554" fmla="*/ 2604558 h 4397375"/>
              <a:gd name="connsiteX34555" fmla="*/ 2438495 w 12191954"/>
              <a:gd name="connsiteY34555" fmla="*/ 2602442 h 4397375"/>
              <a:gd name="connsiteX34556" fmla="*/ 2436906 w 12191954"/>
              <a:gd name="connsiteY34556" fmla="*/ 2601383 h 4397375"/>
              <a:gd name="connsiteX34557" fmla="*/ 2434261 w 12191954"/>
              <a:gd name="connsiteY34557" fmla="*/ 2600325 h 4397375"/>
              <a:gd name="connsiteX34558" fmla="*/ 2429499 w 12191954"/>
              <a:gd name="connsiteY34558" fmla="*/ 2600325 h 4397375"/>
              <a:gd name="connsiteX34559" fmla="*/ 2424207 w 12191954"/>
              <a:gd name="connsiteY34559" fmla="*/ 2599796 h 4397375"/>
              <a:gd name="connsiteX34560" fmla="*/ 2422090 w 12191954"/>
              <a:gd name="connsiteY34560" fmla="*/ 2599267 h 4397375"/>
              <a:gd name="connsiteX34561" fmla="*/ 2419444 w 12191954"/>
              <a:gd name="connsiteY34561" fmla="*/ 2598208 h 4397375"/>
              <a:gd name="connsiteX34562" fmla="*/ 2417856 w 12191954"/>
              <a:gd name="connsiteY34562" fmla="*/ 2597150 h 4397375"/>
              <a:gd name="connsiteX34563" fmla="*/ 2415740 w 12191954"/>
              <a:gd name="connsiteY34563" fmla="*/ 2595033 h 4397375"/>
              <a:gd name="connsiteX34564" fmla="*/ 2414682 w 12191954"/>
              <a:gd name="connsiteY34564" fmla="*/ 2592388 h 4397375"/>
              <a:gd name="connsiteX34565" fmla="*/ 2413623 w 12191954"/>
              <a:gd name="connsiteY34565" fmla="*/ 2589213 h 4397375"/>
              <a:gd name="connsiteX34566" fmla="*/ 2411506 w 12191954"/>
              <a:gd name="connsiteY34566" fmla="*/ 2589742 h 4397375"/>
              <a:gd name="connsiteX34567" fmla="*/ 2410448 w 12191954"/>
              <a:gd name="connsiteY34567" fmla="*/ 2591858 h 4397375"/>
              <a:gd name="connsiteX34568" fmla="*/ 2409389 w 12191954"/>
              <a:gd name="connsiteY34568" fmla="*/ 2594504 h 4397375"/>
              <a:gd name="connsiteX34569" fmla="*/ 2409389 w 12191954"/>
              <a:gd name="connsiteY34569" fmla="*/ 2597150 h 4397375"/>
              <a:gd name="connsiteX34570" fmla="*/ 2409919 w 12191954"/>
              <a:gd name="connsiteY34570" fmla="*/ 2600854 h 4397375"/>
              <a:gd name="connsiteX34571" fmla="*/ 2410448 w 12191954"/>
              <a:gd name="connsiteY34571" fmla="*/ 2604558 h 4397375"/>
              <a:gd name="connsiteX34572" fmla="*/ 2413623 w 12191954"/>
              <a:gd name="connsiteY34572" fmla="*/ 2611438 h 4397375"/>
              <a:gd name="connsiteX34573" fmla="*/ 2417856 w 12191954"/>
              <a:gd name="connsiteY34573" fmla="*/ 2618846 h 4397375"/>
              <a:gd name="connsiteX34574" fmla="*/ 2419444 w 12191954"/>
              <a:gd name="connsiteY34574" fmla="*/ 2621492 h 4397375"/>
              <a:gd name="connsiteX34575" fmla="*/ 2422090 w 12191954"/>
              <a:gd name="connsiteY34575" fmla="*/ 2624667 h 4397375"/>
              <a:gd name="connsiteX34576" fmla="*/ 2424207 w 12191954"/>
              <a:gd name="connsiteY34576" fmla="*/ 2626254 h 4397375"/>
              <a:gd name="connsiteX34577" fmla="*/ 2427381 w 12191954"/>
              <a:gd name="connsiteY34577" fmla="*/ 2627313 h 4397375"/>
              <a:gd name="connsiteX34578" fmla="*/ 2429499 w 12191954"/>
              <a:gd name="connsiteY34578" fmla="*/ 2627842 h 4397375"/>
              <a:gd name="connsiteX34579" fmla="*/ 2431086 w 12191954"/>
              <a:gd name="connsiteY34579" fmla="*/ 2627313 h 4397375"/>
              <a:gd name="connsiteX34580" fmla="*/ 2429499 w 12191954"/>
              <a:gd name="connsiteY34580" fmla="*/ 2634721 h 4397375"/>
              <a:gd name="connsiteX34581" fmla="*/ 2427381 w 12191954"/>
              <a:gd name="connsiteY34581" fmla="*/ 2640542 h 4397375"/>
              <a:gd name="connsiteX34582" fmla="*/ 2424735 w 12191954"/>
              <a:gd name="connsiteY34582" fmla="*/ 2645833 h 4397375"/>
              <a:gd name="connsiteX34583" fmla="*/ 2422620 w 12191954"/>
              <a:gd name="connsiteY34583" fmla="*/ 2650067 h 4397375"/>
              <a:gd name="connsiteX34584" fmla="*/ 2419973 w 12191954"/>
              <a:gd name="connsiteY34584" fmla="*/ 2653242 h 4397375"/>
              <a:gd name="connsiteX34585" fmla="*/ 2417327 w 12191954"/>
              <a:gd name="connsiteY34585" fmla="*/ 2655358 h 4397375"/>
              <a:gd name="connsiteX34586" fmla="*/ 2414682 w 12191954"/>
              <a:gd name="connsiteY34586" fmla="*/ 2656946 h 4397375"/>
              <a:gd name="connsiteX34587" fmla="*/ 2411506 w 12191954"/>
              <a:gd name="connsiteY34587" fmla="*/ 2658533 h 4397375"/>
              <a:gd name="connsiteX34588" fmla="*/ 2408331 w 12191954"/>
              <a:gd name="connsiteY34588" fmla="*/ 2659063 h 4397375"/>
              <a:gd name="connsiteX34589" fmla="*/ 2405156 w 12191954"/>
              <a:gd name="connsiteY34589" fmla="*/ 2659063 h 4397375"/>
              <a:gd name="connsiteX34590" fmla="*/ 2398806 w 12191954"/>
              <a:gd name="connsiteY34590" fmla="*/ 2658004 h 4397375"/>
              <a:gd name="connsiteX34591" fmla="*/ 2391397 w 12191954"/>
              <a:gd name="connsiteY34591" fmla="*/ 2655358 h 4397375"/>
              <a:gd name="connsiteX34592" fmla="*/ 2383989 w 12191954"/>
              <a:gd name="connsiteY34592" fmla="*/ 2653242 h 4397375"/>
              <a:gd name="connsiteX34593" fmla="*/ 2381872 w 12191954"/>
              <a:gd name="connsiteY34593" fmla="*/ 2643188 h 4397375"/>
              <a:gd name="connsiteX34594" fmla="*/ 2379755 w 12191954"/>
              <a:gd name="connsiteY34594" fmla="*/ 2634192 h 4397375"/>
              <a:gd name="connsiteX34595" fmla="*/ 2376581 w 12191954"/>
              <a:gd name="connsiteY34595" fmla="*/ 2626254 h 4397375"/>
              <a:gd name="connsiteX34596" fmla="*/ 2373405 w 12191954"/>
              <a:gd name="connsiteY34596" fmla="*/ 2619375 h 4397375"/>
              <a:gd name="connsiteX34597" fmla="*/ 2369701 w 12191954"/>
              <a:gd name="connsiteY34597" fmla="*/ 2613025 h 4397375"/>
              <a:gd name="connsiteX34598" fmla="*/ 2365467 w 12191954"/>
              <a:gd name="connsiteY34598" fmla="*/ 2608792 h 4397375"/>
              <a:gd name="connsiteX34599" fmla="*/ 2361234 w 12191954"/>
              <a:gd name="connsiteY34599" fmla="*/ 2604558 h 4397375"/>
              <a:gd name="connsiteX34600" fmla="*/ 2356471 w 12191954"/>
              <a:gd name="connsiteY34600" fmla="*/ 2600854 h 4397375"/>
              <a:gd name="connsiteX34601" fmla="*/ 2351180 w 12191954"/>
              <a:gd name="connsiteY34601" fmla="*/ 2597679 h 4397375"/>
              <a:gd name="connsiteX34602" fmla="*/ 2345887 w 12191954"/>
              <a:gd name="connsiteY34602" fmla="*/ 2595563 h 4397375"/>
              <a:gd name="connsiteX34603" fmla="*/ 2340596 w 12191954"/>
              <a:gd name="connsiteY34603" fmla="*/ 2593446 h 4397375"/>
              <a:gd name="connsiteX34604" fmla="*/ 2334775 w 12191954"/>
              <a:gd name="connsiteY34604" fmla="*/ 2592388 h 4397375"/>
              <a:gd name="connsiteX34605" fmla="*/ 2328954 w 12191954"/>
              <a:gd name="connsiteY34605" fmla="*/ 2591858 h 4397375"/>
              <a:gd name="connsiteX34606" fmla="*/ 2322075 w 12191954"/>
              <a:gd name="connsiteY34606" fmla="*/ 2591329 h 4397375"/>
              <a:gd name="connsiteX34607" fmla="*/ 2309903 w 12191954"/>
              <a:gd name="connsiteY34607" fmla="*/ 2591329 h 4397375"/>
              <a:gd name="connsiteX34608" fmla="*/ 2283444 w 12191954"/>
              <a:gd name="connsiteY34608" fmla="*/ 2592917 h 4397375"/>
              <a:gd name="connsiteX34609" fmla="*/ 2270743 w 12191954"/>
              <a:gd name="connsiteY34609" fmla="*/ 2593446 h 4397375"/>
              <a:gd name="connsiteX34610" fmla="*/ 2258043 w 12191954"/>
              <a:gd name="connsiteY34610" fmla="*/ 2593446 h 4397375"/>
              <a:gd name="connsiteX34611" fmla="*/ 2252222 w 12191954"/>
              <a:gd name="connsiteY34611" fmla="*/ 2592917 h 4397375"/>
              <a:gd name="connsiteX34612" fmla="*/ 2246401 w 12191954"/>
              <a:gd name="connsiteY34612" fmla="*/ 2592388 h 4397375"/>
              <a:gd name="connsiteX34613" fmla="*/ 2240580 w 12191954"/>
              <a:gd name="connsiteY34613" fmla="*/ 2590800 h 4397375"/>
              <a:gd name="connsiteX34614" fmla="*/ 2235288 w 12191954"/>
              <a:gd name="connsiteY34614" fmla="*/ 2589213 h 4397375"/>
              <a:gd name="connsiteX34615" fmla="*/ 2230524 w 12191954"/>
              <a:gd name="connsiteY34615" fmla="*/ 2586567 h 4397375"/>
              <a:gd name="connsiteX34616" fmla="*/ 2224703 w 12191954"/>
              <a:gd name="connsiteY34616" fmla="*/ 2582863 h 4397375"/>
              <a:gd name="connsiteX34617" fmla="*/ 2220999 w 12191954"/>
              <a:gd name="connsiteY34617" fmla="*/ 2579688 h 4397375"/>
              <a:gd name="connsiteX34618" fmla="*/ 2216766 w 12191954"/>
              <a:gd name="connsiteY34618" fmla="*/ 2574925 h 4397375"/>
              <a:gd name="connsiteX34619" fmla="*/ 2216766 w 12191954"/>
              <a:gd name="connsiteY34619" fmla="*/ 2581275 h 4397375"/>
              <a:gd name="connsiteX34620" fmla="*/ 2217295 w 12191954"/>
              <a:gd name="connsiteY34620" fmla="*/ 2587096 h 4397375"/>
              <a:gd name="connsiteX34621" fmla="*/ 2217825 w 12191954"/>
              <a:gd name="connsiteY34621" fmla="*/ 2591858 h 4397375"/>
              <a:gd name="connsiteX34622" fmla="*/ 2218883 w 12191954"/>
              <a:gd name="connsiteY34622" fmla="*/ 2596092 h 4397375"/>
              <a:gd name="connsiteX34623" fmla="*/ 2220470 w 12191954"/>
              <a:gd name="connsiteY34623" fmla="*/ 2599796 h 4397375"/>
              <a:gd name="connsiteX34624" fmla="*/ 2221528 w 12191954"/>
              <a:gd name="connsiteY34624" fmla="*/ 2602442 h 4397375"/>
              <a:gd name="connsiteX34625" fmla="*/ 2223116 w 12191954"/>
              <a:gd name="connsiteY34625" fmla="*/ 2605088 h 4397375"/>
              <a:gd name="connsiteX34626" fmla="*/ 2225763 w 12191954"/>
              <a:gd name="connsiteY34626" fmla="*/ 2607204 h 4397375"/>
              <a:gd name="connsiteX34627" fmla="*/ 2227880 w 12191954"/>
              <a:gd name="connsiteY34627" fmla="*/ 2609321 h 4397375"/>
              <a:gd name="connsiteX34628" fmla="*/ 2230524 w 12191954"/>
              <a:gd name="connsiteY34628" fmla="*/ 2610379 h 4397375"/>
              <a:gd name="connsiteX34629" fmla="*/ 2235288 w 12191954"/>
              <a:gd name="connsiteY34629" fmla="*/ 2611967 h 4397375"/>
              <a:gd name="connsiteX34630" fmla="*/ 2241108 w 12191954"/>
              <a:gd name="connsiteY34630" fmla="*/ 2613025 h 4397375"/>
              <a:gd name="connsiteX34631" fmla="*/ 2246401 w 12191954"/>
              <a:gd name="connsiteY34631" fmla="*/ 2614083 h 4397375"/>
              <a:gd name="connsiteX34632" fmla="*/ 2244285 w 12191954"/>
              <a:gd name="connsiteY34632" fmla="*/ 2626254 h 4397375"/>
              <a:gd name="connsiteX34633" fmla="*/ 2242167 w 12191954"/>
              <a:gd name="connsiteY34633" fmla="*/ 2636838 h 4397375"/>
              <a:gd name="connsiteX34634" fmla="*/ 2238992 w 12191954"/>
              <a:gd name="connsiteY34634" fmla="*/ 2645833 h 4397375"/>
              <a:gd name="connsiteX34635" fmla="*/ 2236346 w 12191954"/>
              <a:gd name="connsiteY34635" fmla="*/ 2652183 h 4397375"/>
              <a:gd name="connsiteX34636" fmla="*/ 2232112 w 12191954"/>
              <a:gd name="connsiteY34636" fmla="*/ 2658004 h 4397375"/>
              <a:gd name="connsiteX34637" fmla="*/ 2227880 w 12191954"/>
              <a:gd name="connsiteY34637" fmla="*/ 2661708 h 4397375"/>
              <a:gd name="connsiteX34638" fmla="*/ 2223645 w 12191954"/>
              <a:gd name="connsiteY34638" fmla="*/ 2664883 h 4397375"/>
              <a:gd name="connsiteX34639" fmla="*/ 2218883 w 12191954"/>
              <a:gd name="connsiteY34639" fmla="*/ 2666471 h 4397375"/>
              <a:gd name="connsiteX34640" fmla="*/ 2214119 w 12191954"/>
              <a:gd name="connsiteY34640" fmla="*/ 2668058 h 4397375"/>
              <a:gd name="connsiteX34641" fmla="*/ 2208828 w 12191954"/>
              <a:gd name="connsiteY34641" fmla="*/ 2669117 h 4397375"/>
              <a:gd name="connsiteX34642" fmla="*/ 2199304 w 12191954"/>
              <a:gd name="connsiteY34642" fmla="*/ 2670175 h 4397375"/>
              <a:gd name="connsiteX34643" fmla="*/ 2194012 w 12191954"/>
              <a:gd name="connsiteY34643" fmla="*/ 2671233 h 4397375"/>
              <a:gd name="connsiteX34644" fmla="*/ 2189248 w 12191954"/>
              <a:gd name="connsiteY34644" fmla="*/ 2672821 h 4397375"/>
              <a:gd name="connsiteX34645" fmla="*/ 2185015 w 12191954"/>
              <a:gd name="connsiteY34645" fmla="*/ 2674938 h 4397375"/>
              <a:gd name="connsiteX34646" fmla="*/ 2180252 w 12191954"/>
              <a:gd name="connsiteY34646" fmla="*/ 2678113 h 4397375"/>
              <a:gd name="connsiteX34647" fmla="*/ 2181311 w 12191954"/>
              <a:gd name="connsiteY34647" fmla="*/ 2680229 h 4397375"/>
              <a:gd name="connsiteX34648" fmla="*/ 2182897 w 12191954"/>
              <a:gd name="connsiteY34648" fmla="*/ 2681288 h 4397375"/>
              <a:gd name="connsiteX34649" fmla="*/ 2184487 w 12191954"/>
              <a:gd name="connsiteY34649" fmla="*/ 2681817 h 4397375"/>
              <a:gd name="connsiteX34650" fmla="*/ 2187133 w 12191954"/>
              <a:gd name="connsiteY34650" fmla="*/ 2681817 h 4397375"/>
              <a:gd name="connsiteX34651" fmla="*/ 2192424 w 12191954"/>
              <a:gd name="connsiteY34651" fmla="*/ 2681817 h 4397375"/>
              <a:gd name="connsiteX34652" fmla="*/ 2197716 w 12191954"/>
              <a:gd name="connsiteY34652" fmla="*/ 2682875 h 4397375"/>
              <a:gd name="connsiteX34653" fmla="*/ 2199834 w 12191954"/>
              <a:gd name="connsiteY34653" fmla="*/ 2683404 h 4397375"/>
              <a:gd name="connsiteX34654" fmla="*/ 2202476 w 12191954"/>
              <a:gd name="connsiteY34654" fmla="*/ 2684992 h 4397375"/>
              <a:gd name="connsiteX34655" fmla="*/ 2203535 w 12191954"/>
              <a:gd name="connsiteY34655" fmla="*/ 2687638 h 4397375"/>
              <a:gd name="connsiteX34656" fmla="*/ 2204594 w 12191954"/>
              <a:gd name="connsiteY34656" fmla="*/ 2690283 h 4397375"/>
              <a:gd name="connsiteX34657" fmla="*/ 2204594 w 12191954"/>
              <a:gd name="connsiteY34657" fmla="*/ 2694517 h 4397375"/>
              <a:gd name="connsiteX34658" fmla="*/ 2203535 w 12191954"/>
              <a:gd name="connsiteY34658" fmla="*/ 2700338 h 4397375"/>
              <a:gd name="connsiteX34659" fmla="*/ 2201948 w 12191954"/>
              <a:gd name="connsiteY34659" fmla="*/ 2707746 h 4397375"/>
              <a:gd name="connsiteX34660" fmla="*/ 2198245 w 12191954"/>
              <a:gd name="connsiteY34660" fmla="*/ 2716742 h 4397375"/>
              <a:gd name="connsiteX34661" fmla="*/ 2204594 w 12191954"/>
              <a:gd name="connsiteY34661" fmla="*/ 2709863 h 4397375"/>
              <a:gd name="connsiteX34662" fmla="*/ 2210945 w 12191954"/>
              <a:gd name="connsiteY34662" fmla="*/ 2703513 h 4397375"/>
              <a:gd name="connsiteX34663" fmla="*/ 2223116 w 12191954"/>
              <a:gd name="connsiteY34663" fmla="*/ 2688696 h 4397375"/>
              <a:gd name="connsiteX34664" fmla="*/ 2235288 w 12191954"/>
              <a:gd name="connsiteY34664" fmla="*/ 2674408 h 4397375"/>
              <a:gd name="connsiteX34665" fmla="*/ 2246929 w 12191954"/>
              <a:gd name="connsiteY34665" fmla="*/ 2660121 h 4397375"/>
              <a:gd name="connsiteX34666" fmla="*/ 2253280 w 12191954"/>
              <a:gd name="connsiteY34666" fmla="*/ 2653771 h 4397375"/>
              <a:gd name="connsiteX34667" fmla="*/ 2260160 w 12191954"/>
              <a:gd name="connsiteY34667" fmla="*/ 2647421 h 4397375"/>
              <a:gd name="connsiteX34668" fmla="*/ 2266509 w 12191954"/>
              <a:gd name="connsiteY34668" fmla="*/ 2642129 h 4397375"/>
              <a:gd name="connsiteX34669" fmla="*/ 2273389 w 12191954"/>
              <a:gd name="connsiteY34669" fmla="*/ 2637367 h 4397375"/>
              <a:gd name="connsiteX34670" fmla="*/ 2281327 w 12191954"/>
              <a:gd name="connsiteY34670" fmla="*/ 2633663 h 4397375"/>
              <a:gd name="connsiteX34671" fmla="*/ 2289265 w 12191954"/>
              <a:gd name="connsiteY34671" fmla="*/ 2629958 h 4397375"/>
              <a:gd name="connsiteX34672" fmla="*/ 2297203 w 12191954"/>
              <a:gd name="connsiteY34672" fmla="*/ 2627842 h 4397375"/>
              <a:gd name="connsiteX34673" fmla="*/ 2306198 w 12191954"/>
              <a:gd name="connsiteY34673" fmla="*/ 2626783 h 4397375"/>
              <a:gd name="connsiteX34674" fmla="*/ 2306198 w 12191954"/>
              <a:gd name="connsiteY34674" fmla="*/ 2636308 h 4397375"/>
              <a:gd name="connsiteX34675" fmla="*/ 2306198 w 12191954"/>
              <a:gd name="connsiteY34675" fmla="*/ 2646363 h 4397375"/>
              <a:gd name="connsiteX34676" fmla="*/ 2305669 w 12191954"/>
              <a:gd name="connsiteY34676" fmla="*/ 2656417 h 4397375"/>
              <a:gd name="connsiteX34677" fmla="*/ 2305669 w 12191954"/>
              <a:gd name="connsiteY34677" fmla="*/ 2665942 h 4397375"/>
              <a:gd name="connsiteX34678" fmla="*/ 2306728 w 12191954"/>
              <a:gd name="connsiteY34678" fmla="*/ 2673879 h 4397375"/>
              <a:gd name="connsiteX34679" fmla="*/ 2307257 w 12191954"/>
              <a:gd name="connsiteY34679" fmla="*/ 2676525 h 4397375"/>
              <a:gd name="connsiteX34680" fmla="*/ 2308316 w 12191954"/>
              <a:gd name="connsiteY34680" fmla="*/ 2679171 h 4397375"/>
              <a:gd name="connsiteX34681" fmla="*/ 2310432 w 12191954"/>
              <a:gd name="connsiteY34681" fmla="*/ 2680758 h 4397375"/>
              <a:gd name="connsiteX34682" fmla="*/ 2312020 w 12191954"/>
              <a:gd name="connsiteY34682" fmla="*/ 2680758 h 4397375"/>
              <a:gd name="connsiteX34683" fmla="*/ 2315195 w 12191954"/>
              <a:gd name="connsiteY34683" fmla="*/ 2680229 h 4397375"/>
              <a:gd name="connsiteX34684" fmla="*/ 2317841 w 12191954"/>
              <a:gd name="connsiteY34684" fmla="*/ 2678642 h 4397375"/>
              <a:gd name="connsiteX34685" fmla="*/ 2316783 w 12191954"/>
              <a:gd name="connsiteY34685" fmla="*/ 2688696 h 4397375"/>
              <a:gd name="connsiteX34686" fmla="*/ 2315724 w 12191954"/>
              <a:gd name="connsiteY34686" fmla="*/ 2695046 h 4397375"/>
              <a:gd name="connsiteX34687" fmla="*/ 2314666 w 12191954"/>
              <a:gd name="connsiteY34687" fmla="*/ 2697692 h 4397375"/>
              <a:gd name="connsiteX34688" fmla="*/ 2313079 w 12191954"/>
              <a:gd name="connsiteY34688" fmla="*/ 2699279 h 4397375"/>
              <a:gd name="connsiteX34689" fmla="*/ 2312020 w 12191954"/>
              <a:gd name="connsiteY34689" fmla="*/ 2700338 h 4397375"/>
              <a:gd name="connsiteX34690" fmla="*/ 2310961 w 12191954"/>
              <a:gd name="connsiteY34690" fmla="*/ 2701396 h 4397375"/>
              <a:gd name="connsiteX34691" fmla="*/ 2309903 w 12191954"/>
              <a:gd name="connsiteY34691" fmla="*/ 2702454 h 4397375"/>
              <a:gd name="connsiteX34692" fmla="*/ 2307786 w 12191954"/>
              <a:gd name="connsiteY34692" fmla="*/ 2702454 h 4397375"/>
              <a:gd name="connsiteX34693" fmla="*/ 2305141 w 12191954"/>
              <a:gd name="connsiteY34693" fmla="*/ 2700867 h 4397375"/>
              <a:gd name="connsiteX34694" fmla="*/ 2301436 w 12191954"/>
              <a:gd name="connsiteY34694" fmla="*/ 2699279 h 4397375"/>
              <a:gd name="connsiteX34695" fmla="*/ 2297203 w 12191954"/>
              <a:gd name="connsiteY34695" fmla="*/ 2697163 h 4397375"/>
              <a:gd name="connsiteX34696" fmla="*/ 2289794 w 12191954"/>
              <a:gd name="connsiteY34696" fmla="*/ 2691342 h 4397375"/>
              <a:gd name="connsiteX34697" fmla="*/ 2286090 w 12191954"/>
              <a:gd name="connsiteY34697" fmla="*/ 2689754 h 4397375"/>
              <a:gd name="connsiteX34698" fmla="*/ 2282386 w 12191954"/>
              <a:gd name="connsiteY34698" fmla="*/ 2689225 h 4397375"/>
              <a:gd name="connsiteX34699" fmla="*/ 2280798 w 12191954"/>
              <a:gd name="connsiteY34699" fmla="*/ 2689225 h 4397375"/>
              <a:gd name="connsiteX34700" fmla="*/ 2278680 w 12191954"/>
              <a:gd name="connsiteY34700" fmla="*/ 2689754 h 4397375"/>
              <a:gd name="connsiteX34701" fmla="*/ 2277094 w 12191954"/>
              <a:gd name="connsiteY34701" fmla="*/ 2690813 h 4397375"/>
              <a:gd name="connsiteX34702" fmla="*/ 2275507 w 12191954"/>
              <a:gd name="connsiteY34702" fmla="*/ 2692400 h 4397375"/>
              <a:gd name="connsiteX34703" fmla="*/ 2273919 w 12191954"/>
              <a:gd name="connsiteY34703" fmla="*/ 2694517 h 4397375"/>
              <a:gd name="connsiteX34704" fmla="*/ 2272330 w 12191954"/>
              <a:gd name="connsiteY34704" fmla="*/ 2697163 h 4397375"/>
              <a:gd name="connsiteX34705" fmla="*/ 2270214 w 12191954"/>
              <a:gd name="connsiteY34705" fmla="*/ 2704042 h 4397375"/>
              <a:gd name="connsiteX34706" fmla="*/ 2273389 w 12191954"/>
              <a:gd name="connsiteY34706" fmla="*/ 2707217 h 4397375"/>
              <a:gd name="connsiteX34707" fmla="*/ 2277094 w 12191954"/>
              <a:gd name="connsiteY34707" fmla="*/ 2709863 h 4397375"/>
              <a:gd name="connsiteX34708" fmla="*/ 2284501 w 12191954"/>
              <a:gd name="connsiteY34708" fmla="*/ 2714625 h 4397375"/>
              <a:gd name="connsiteX34709" fmla="*/ 2292440 w 12191954"/>
              <a:gd name="connsiteY34709" fmla="*/ 2718329 h 4397375"/>
              <a:gd name="connsiteX34710" fmla="*/ 2300906 w 12191954"/>
              <a:gd name="connsiteY34710" fmla="*/ 2720975 h 4397375"/>
              <a:gd name="connsiteX34711" fmla="*/ 2309903 w 12191954"/>
              <a:gd name="connsiteY34711" fmla="*/ 2722563 h 4397375"/>
              <a:gd name="connsiteX34712" fmla="*/ 2317841 w 12191954"/>
              <a:gd name="connsiteY34712" fmla="*/ 2723092 h 4397375"/>
              <a:gd name="connsiteX34713" fmla="*/ 2326837 w 12191954"/>
              <a:gd name="connsiteY34713" fmla="*/ 2723092 h 4397375"/>
              <a:gd name="connsiteX34714" fmla="*/ 2334775 w 12191954"/>
              <a:gd name="connsiteY34714" fmla="*/ 2722033 h 4397375"/>
              <a:gd name="connsiteX34715" fmla="*/ 2342184 w 12191954"/>
              <a:gd name="connsiteY34715" fmla="*/ 2719917 h 4397375"/>
              <a:gd name="connsiteX34716" fmla="*/ 2349592 w 12191954"/>
              <a:gd name="connsiteY34716" fmla="*/ 2717800 h 4397375"/>
              <a:gd name="connsiteX34717" fmla="*/ 2355413 w 12191954"/>
              <a:gd name="connsiteY34717" fmla="*/ 2714625 h 4397375"/>
              <a:gd name="connsiteX34718" fmla="*/ 2360176 w 12191954"/>
              <a:gd name="connsiteY34718" fmla="*/ 2710921 h 4397375"/>
              <a:gd name="connsiteX34719" fmla="*/ 2363880 w 12191954"/>
              <a:gd name="connsiteY34719" fmla="*/ 2707217 h 4397375"/>
              <a:gd name="connsiteX34720" fmla="*/ 2365467 w 12191954"/>
              <a:gd name="connsiteY34720" fmla="*/ 2704571 h 4397375"/>
              <a:gd name="connsiteX34721" fmla="*/ 2365996 w 12191954"/>
              <a:gd name="connsiteY34721" fmla="*/ 2702454 h 4397375"/>
              <a:gd name="connsiteX34722" fmla="*/ 2366526 w 12191954"/>
              <a:gd name="connsiteY34722" fmla="*/ 2699808 h 4397375"/>
              <a:gd name="connsiteX34723" fmla="*/ 2366526 w 12191954"/>
              <a:gd name="connsiteY34723" fmla="*/ 2697163 h 4397375"/>
              <a:gd name="connsiteX34724" fmla="*/ 2366526 w 12191954"/>
              <a:gd name="connsiteY34724" fmla="*/ 2694517 h 4397375"/>
              <a:gd name="connsiteX34725" fmla="*/ 2365467 w 12191954"/>
              <a:gd name="connsiteY34725" fmla="*/ 2691342 h 4397375"/>
              <a:gd name="connsiteX34726" fmla="*/ 2365996 w 12191954"/>
              <a:gd name="connsiteY34726" fmla="*/ 2688696 h 4397375"/>
              <a:gd name="connsiteX34727" fmla="*/ 2366526 w 12191954"/>
              <a:gd name="connsiteY34727" fmla="*/ 2686050 h 4397375"/>
              <a:gd name="connsiteX34728" fmla="*/ 2368114 w 12191954"/>
              <a:gd name="connsiteY34728" fmla="*/ 2683933 h 4397375"/>
              <a:gd name="connsiteX34729" fmla="*/ 2369172 w 12191954"/>
              <a:gd name="connsiteY34729" fmla="*/ 2682875 h 4397375"/>
              <a:gd name="connsiteX34730" fmla="*/ 2370230 w 12191954"/>
              <a:gd name="connsiteY34730" fmla="*/ 2681288 h 4397375"/>
              <a:gd name="connsiteX34731" fmla="*/ 2371817 w 12191954"/>
              <a:gd name="connsiteY34731" fmla="*/ 2680229 h 4397375"/>
              <a:gd name="connsiteX34732" fmla="*/ 2374992 w 12191954"/>
              <a:gd name="connsiteY34732" fmla="*/ 2679700 h 4397375"/>
              <a:gd name="connsiteX34733" fmla="*/ 2378697 w 12191954"/>
              <a:gd name="connsiteY34733" fmla="*/ 2679171 h 4397375"/>
              <a:gd name="connsiteX34734" fmla="*/ 2382930 w 12191954"/>
              <a:gd name="connsiteY34734" fmla="*/ 2679171 h 4397375"/>
              <a:gd name="connsiteX34735" fmla="*/ 2386106 w 12191954"/>
              <a:gd name="connsiteY34735" fmla="*/ 2679171 h 4397375"/>
              <a:gd name="connsiteX34736" fmla="*/ 2389810 w 12191954"/>
              <a:gd name="connsiteY34736" fmla="*/ 2679171 h 4397375"/>
              <a:gd name="connsiteX34737" fmla="*/ 2389810 w 12191954"/>
              <a:gd name="connsiteY34737" fmla="*/ 2688167 h 4397375"/>
              <a:gd name="connsiteX34738" fmla="*/ 2389810 w 12191954"/>
              <a:gd name="connsiteY34738" fmla="*/ 2691342 h 4397375"/>
              <a:gd name="connsiteX34739" fmla="*/ 2389280 w 12191954"/>
              <a:gd name="connsiteY34739" fmla="*/ 2693988 h 4397375"/>
              <a:gd name="connsiteX34740" fmla="*/ 2388752 w 12191954"/>
              <a:gd name="connsiteY34740" fmla="*/ 2696104 h 4397375"/>
              <a:gd name="connsiteX34741" fmla="*/ 2387693 w 12191954"/>
              <a:gd name="connsiteY34741" fmla="*/ 2698221 h 4397375"/>
              <a:gd name="connsiteX34742" fmla="*/ 2385047 w 12191954"/>
              <a:gd name="connsiteY34742" fmla="*/ 2700867 h 4397375"/>
              <a:gd name="connsiteX34743" fmla="*/ 2382930 w 12191954"/>
              <a:gd name="connsiteY34743" fmla="*/ 2704042 h 4397375"/>
              <a:gd name="connsiteX34744" fmla="*/ 2380284 w 12191954"/>
              <a:gd name="connsiteY34744" fmla="*/ 2707217 h 4397375"/>
              <a:gd name="connsiteX34745" fmla="*/ 2379227 w 12191954"/>
              <a:gd name="connsiteY34745" fmla="*/ 2708804 h 4397375"/>
              <a:gd name="connsiteX34746" fmla="*/ 2378697 w 12191954"/>
              <a:gd name="connsiteY34746" fmla="*/ 2710921 h 4397375"/>
              <a:gd name="connsiteX34747" fmla="*/ 2378168 w 12191954"/>
              <a:gd name="connsiteY34747" fmla="*/ 2714096 h 4397375"/>
              <a:gd name="connsiteX34748" fmla="*/ 2377109 w 12191954"/>
              <a:gd name="connsiteY34748" fmla="*/ 2717800 h 4397375"/>
              <a:gd name="connsiteX34749" fmla="*/ 2379227 w 12191954"/>
              <a:gd name="connsiteY34749" fmla="*/ 2723092 h 4397375"/>
              <a:gd name="connsiteX34750" fmla="*/ 2381343 w 12191954"/>
              <a:gd name="connsiteY34750" fmla="*/ 2727325 h 4397375"/>
              <a:gd name="connsiteX34751" fmla="*/ 2383989 w 12191954"/>
              <a:gd name="connsiteY34751" fmla="*/ 2729971 h 4397375"/>
              <a:gd name="connsiteX34752" fmla="*/ 2386634 w 12191954"/>
              <a:gd name="connsiteY34752" fmla="*/ 2732088 h 4397375"/>
              <a:gd name="connsiteX34753" fmla="*/ 2389810 w 12191954"/>
              <a:gd name="connsiteY34753" fmla="*/ 2732617 h 4397375"/>
              <a:gd name="connsiteX34754" fmla="*/ 2392985 w 12191954"/>
              <a:gd name="connsiteY34754" fmla="*/ 2732088 h 4397375"/>
              <a:gd name="connsiteX34755" fmla="*/ 2395631 w 12191954"/>
              <a:gd name="connsiteY34755" fmla="*/ 2730500 h 4397375"/>
              <a:gd name="connsiteX34756" fmla="*/ 2398806 w 12191954"/>
              <a:gd name="connsiteY34756" fmla="*/ 2728383 h 4397375"/>
              <a:gd name="connsiteX34757" fmla="*/ 2401452 w 12191954"/>
              <a:gd name="connsiteY34757" fmla="*/ 2724679 h 4397375"/>
              <a:gd name="connsiteX34758" fmla="*/ 2404098 w 12191954"/>
              <a:gd name="connsiteY34758" fmla="*/ 2720446 h 4397375"/>
              <a:gd name="connsiteX34759" fmla="*/ 2406215 w 12191954"/>
              <a:gd name="connsiteY34759" fmla="*/ 2715154 h 4397375"/>
              <a:gd name="connsiteX34760" fmla="*/ 2407802 w 12191954"/>
              <a:gd name="connsiteY34760" fmla="*/ 2709333 h 4397375"/>
              <a:gd name="connsiteX34761" fmla="*/ 2408860 w 12191954"/>
              <a:gd name="connsiteY34761" fmla="*/ 2702983 h 4397375"/>
              <a:gd name="connsiteX34762" fmla="*/ 2409389 w 12191954"/>
              <a:gd name="connsiteY34762" fmla="*/ 2695575 h 4397375"/>
              <a:gd name="connsiteX34763" fmla="*/ 2408860 w 12191954"/>
              <a:gd name="connsiteY34763" fmla="*/ 2687638 h 4397375"/>
              <a:gd name="connsiteX34764" fmla="*/ 2407802 w 12191954"/>
              <a:gd name="connsiteY34764" fmla="*/ 2679171 h 4397375"/>
              <a:gd name="connsiteX34765" fmla="*/ 2409389 w 12191954"/>
              <a:gd name="connsiteY34765" fmla="*/ 2679171 h 4397375"/>
              <a:gd name="connsiteX34766" fmla="*/ 2410977 w 12191954"/>
              <a:gd name="connsiteY34766" fmla="*/ 2679171 h 4397375"/>
              <a:gd name="connsiteX34767" fmla="*/ 2414152 w 12191954"/>
              <a:gd name="connsiteY34767" fmla="*/ 2680758 h 4397375"/>
              <a:gd name="connsiteX34768" fmla="*/ 2417327 w 12191954"/>
              <a:gd name="connsiteY34768" fmla="*/ 2683404 h 4397375"/>
              <a:gd name="connsiteX34769" fmla="*/ 2419444 w 12191954"/>
              <a:gd name="connsiteY34769" fmla="*/ 2686050 h 4397375"/>
              <a:gd name="connsiteX34770" fmla="*/ 2422090 w 12191954"/>
              <a:gd name="connsiteY34770" fmla="*/ 2688696 h 4397375"/>
              <a:gd name="connsiteX34771" fmla="*/ 2424207 w 12191954"/>
              <a:gd name="connsiteY34771" fmla="*/ 2690813 h 4397375"/>
              <a:gd name="connsiteX34772" fmla="*/ 2427911 w 12191954"/>
              <a:gd name="connsiteY34772" fmla="*/ 2692400 h 4397375"/>
              <a:gd name="connsiteX34773" fmla="*/ 2429499 w 12191954"/>
              <a:gd name="connsiteY34773" fmla="*/ 2692400 h 4397375"/>
              <a:gd name="connsiteX34774" fmla="*/ 2431086 w 12191954"/>
              <a:gd name="connsiteY34774" fmla="*/ 2692400 h 4397375"/>
              <a:gd name="connsiteX34775" fmla="*/ 2432144 w 12191954"/>
              <a:gd name="connsiteY34775" fmla="*/ 2700867 h 4397375"/>
              <a:gd name="connsiteX34776" fmla="*/ 2431086 w 12191954"/>
              <a:gd name="connsiteY34776" fmla="*/ 2707746 h 4397375"/>
              <a:gd name="connsiteX34777" fmla="*/ 2430027 w 12191954"/>
              <a:gd name="connsiteY34777" fmla="*/ 2709863 h 4397375"/>
              <a:gd name="connsiteX34778" fmla="*/ 2429499 w 12191954"/>
              <a:gd name="connsiteY34778" fmla="*/ 2711979 h 4397375"/>
              <a:gd name="connsiteX34779" fmla="*/ 2428440 w 12191954"/>
              <a:gd name="connsiteY34779" fmla="*/ 2713567 h 4397375"/>
              <a:gd name="connsiteX34780" fmla="*/ 2427381 w 12191954"/>
              <a:gd name="connsiteY34780" fmla="*/ 2714625 h 4397375"/>
              <a:gd name="connsiteX34781" fmla="*/ 2424207 w 12191954"/>
              <a:gd name="connsiteY34781" fmla="*/ 2716742 h 4397375"/>
              <a:gd name="connsiteX34782" fmla="*/ 2420503 w 12191954"/>
              <a:gd name="connsiteY34782" fmla="*/ 2717271 h 4397375"/>
              <a:gd name="connsiteX34783" fmla="*/ 2413623 w 12191954"/>
              <a:gd name="connsiteY34783" fmla="*/ 2717800 h 4397375"/>
              <a:gd name="connsiteX34784" fmla="*/ 2417856 w 12191954"/>
              <a:gd name="connsiteY34784" fmla="*/ 2724150 h 4397375"/>
              <a:gd name="connsiteX34785" fmla="*/ 2422090 w 12191954"/>
              <a:gd name="connsiteY34785" fmla="*/ 2729442 h 4397375"/>
              <a:gd name="connsiteX34786" fmla="*/ 2425794 w 12191954"/>
              <a:gd name="connsiteY34786" fmla="*/ 2733675 h 4397375"/>
              <a:gd name="connsiteX34787" fmla="*/ 2430557 w 12191954"/>
              <a:gd name="connsiteY34787" fmla="*/ 2737379 h 4397375"/>
              <a:gd name="connsiteX34788" fmla="*/ 2434791 w 12191954"/>
              <a:gd name="connsiteY34788" fmla="*/ 2739496 h 4397375"/>
              <a:gd name="connsiteX34789" fmla="*/ 2439553 w 12191954"/>
              <a:gd name="connsiteY34789" fmla="*/ 2740554 h 4397375"/>
              <a:gd name="connsiteX34790" fmla="*/ 2444316 w 12191954"/>
              <a:gd name="connsiteY34790" fmla="*/ 2742142 h 4397375"/>
              <a:gd name="connsiteX34791" fmla="*/ 2449078 w 12191954"/>
              <a:gd name="connsiteY34791" fmla="*/ 2742142 h 4397375"/>
              <a:gd name="connsiteX34792" fmla="*/ 2453841 w 12191954"/>
              <a:gd name="connsiteY34792" fmla="*/ 2741613 h 4397375"/>
              <a:gd name="connsiteX34793" fmla="*/ 2458604 w 12191954"/>
              <a:gd name="connsiteY34793" fmla="*/ 2740025 h 4397375"/>
              <a:gd name="connsiteX34794" fmla="*/ 2463895 w 12191954"/>
              <a:gd name="connsiteY34794" fmla="*/ 2738438 h 4397375"/>
              <a:gd name="connsiteX34795" fmla="*/ 2468658 w 12191954"/>
              <a:gd name="connsiteY34795" fmla="*/ 2736850 h 4397375"/>
              <a:gd name="connsiteX34796" fmla="*/ 2479242 w 12191954"/>
              <a:gd name="connsiteY34796" fmla="*/ 2731558 h 4397375"/>
              <a:gd name="connsiteX34797" fmla="*/ 2490883 w 12191954"/>
              <a:gd name="connsiteY34797" fmla="*/ 2725208 h 4397375"/>
              <a:gd name="connsiteX34798" fmla="*/ 2501996 w 12191954"/>
              <a:gd name="connsiteY34798" fmla="*/ 2718858 h 4397375"/>
              <a:gd name="connsiteX34799" fmla="*/ 2513638 w 12191954"/>
              <a:gd name="connsiteY34799" fmla="*/ 2712508 h 4397375"/>
              <a:gd name="connsiteX34800" fmla="*/ 2526868 w 12191954"/>
              <a:gd name="connsiteY34800" fmla="*/ 2707217 h 4397375"/>
              <a:gd name="connsiteX34801" fmla="*/ 2532689 w 12191954"/>
              <a:gd name="connsiteY34801" fmla="*/ 2704042 h 4397375"/>
              <a:gd name="connsiteX34802" fmla="*/ 2540097 w 12191954"/>
              <a:gd name="connsiteY34802" fmla="*/ 2702454 h 4397375"/>
              <a:gd name="connsiteX34803" fmla="*/ 2546448 w 12191954"/>
              <a:gd name="connsiteY34803" fmla="*/ 2700338 h 4397375"/>
              <a:gd name="connsiteX34804" fmla="*/ 2553328 w 12191954"/>
              <a:gd name="connsiteY34804" fmla="*/ 2699279 h 4397375"/>
              <a:gd name="connsiteX34805" fmla="*/ 2560735 w 12191954"/>
              <a:gd name="connsiteY34805" fmla="*/ 2698750 h 4397375"/>
              <a:gd name="connsiteX34806" fmla="*/ 2567615 w 12191954"/>
              <a:gd name="connsiteY34806" fmla="*/ 2698750 h 4397375"/>
              <a:gd name="connsiteX34807" fmla="*/ 2575553 w 12191954"/>
              <a:gd name="connsiteY34807" fmla="*/ 2699279 h 4397375"/>
              <a:gd name="connsiteX34808" fmla="*/ 2582962 w 12191954"/>
              <a:gd name="connsiteY34808" fmla="*/ 2700338 h 4397375"/>
              <a:gd name="connsiteX34809" fmla="*/ 2590899 w 12191954"/>
              <a:gd name="connsiteY34809" fmla="*/ 2702454 h 4397375"/>
              <a:gd name="connsiteX34810" fmla="*/ 2598308 w 12191954"/>
              <a:gd name="connsiteY34810" fmla="*/ 2705629 h 4397375"/>
              <a:gd name="connsiteX34811" fmla="*/ 2597779 w 12191954"/>
              <a:gd name="connsiteY34811" fmla="*/ 2693458 h 4397375"/>
              <a:gd name="connsiteX34812" fmla="*/ 2596191 w 12191954"/>
              <a:gd name="connsiteY34812" fmla="*/ 2683404 h 4397375"/>
              <a:gd name="connsiteX34813" fmla="*/ 2593545 w 12191954"/>
              <a:gd name="connsiteY34813" fmla="*/ 2674938 h 4397375"/>
              <a:gd name="connsiteX34814" fmla="*/ 2590899 w 12191954"/>
              <a:gd name="connsiteY34814" fmla="*/ 2668058 h 4397375"/>
              <a:gd name="connsiteX34815" fmla="*/ 2587195 w 12191954"/>
              <a:gd name="connsiteY34815" fmla="*/ 2661179 h 4397375"/>
              <a:gd name="connsiteX34816" fmla="*/ 2582962 w 12191954"/>
              <a:gd name="connsiteY34816" fmla="*/ 2656417 h 4397375"/>
              <a:gd name="connsiteX34817" fmla="*/ 2578729 w 12191954"/>
              <a:gd name="connsiteY34817" fmla="*/ 2651654 h 4397375"/>
              <a:gd name="connsiteX34818" fmla="*/ 2575024 w 12191954"/>
              <a:gd name="connsiteY34818" fmla="*/ 2646892 h 4397375"/>
              <a:gd name="connsiteX34819" fmla="*/ 2570791 w 12191954"/>
              <a:gd name="connsiteY34819" fmla="*/ 2643188 h 4397375"/>
              <a:gd name="connsiteX34820" fmla="*/ 2566557 w 12191954"/>
              <a:gd name="connsiteY34820" fmla="*/ 2638425 h 4397375"/>
              <a:gd name="connsiteX34821" fmla="*/ 2562323 w 12191954"/>
              <a:gd name="connsiteY34821" fmla="*/ 2632604 h 4397375"/>
              <a:gd name="connsiteX34822" fmla="*/ 2558619 w 12191954"/>
              <a:gd name="connsiteY34822" fmla="*/ 2626783 h 4397375"/>
              <a:gd name="connsiteX34823" fmla="*/ 2555973 w 12191954"/>
              <a:gd name="connsiteY34823" fmla="*/ 2619904 h 4397375"/>
              <a:gd name="connsiteX34824" fmla="*/ 2553328 w 12191954"/>
              <a:gd name="connsiteY34824" fmla="*/ 2611438 h 4397375"/>
              <a:gd name="connsiteX34825" fmla="*/ 2551739 w 12191954"/>
              <a:gd name="connsiteY34825" fmla="*/ 2601383 h 4397375"/>
              <a:gd name="connsiteX34826" fmla="*/ 2551211 w 12191954"/>
              <a:gd name="connsiteY34826" fmla="*/ 2589742 h 4397375"/>
              <a:gd name="connsiteX34827" fmla="*/ 2555973 w 12191954"/>
              <a:gd name="connsiteY34827" fmla="*/ 2588154 h 4397375"/>
              <a:gd name="connsiteX34828" fmla="*/ 2560207 w 12191954"/>
              <a:gd name="connsiteY34828" fmla="*/ 2589213 h 4397375"/>
              <a:gd name="connsiteX34829" fmla="*/ 2562323 w 12191954"/>
              <a:gd name="connsiteY34829" fmla="*/ 2590800 h 4397375"/>
              <a:gd name="connsiteX34830" fmla="*/ 2563911 w 12191954"/>
              <a:gd name="connsiteY34830" fmla="*/ 2592917 h 4397375"/>
              <a:gd name="connsiteX34831" fmla="*/ 2565499 w 12191954"/>
              <a:gd name="connsiteY34831" fmla="*/ 2596621 h 4397375"/>
              <a:gd name="connsiteX34832" fmla="*/ 2565499 w 12191954"/>
              <a:gd name="connsiteY34832" fmla="*/ 2600325 h 4397375"/>
              <a:gd name="connsiteX34833" fmla="*/ 2565499 w 12191954"/>
              <a:gd name="connsiteY34833" fmla="*/ 2608792 h 4397375"/>
              <a:gd name="connsiteX34834" fmla="*/ 2564969 w 12191954"/>
              <a:gd name="connsiteY34834" fmla="*/ 2616729 h 4397375"/>
              <a:gd name="connsiteX34835" fmla="*/ 2564969 w 12191954"/>
              <a:gd name="connsiteY34835" fmla="*/ 2620433 h 4397375"/>
              <a:gd name="connsiteX34836" fmla="*/ 2565499 w 12191954"/>
              <a:gd name="connsiteY34836" fmla="*/ 2624138 h 4397375"/>
              <a:gd name="connsiteX34837" fmla="*/ 2566557 w 12191954"/>
              <a:gd name="connsiteY34837" fmla="*/ 2626254 h 4397375"/>
              <a:gd name="connsiteX34838" fmla="*/ 2568144 w 12191954"/>
              <a:gd name="connsiteY34838" fmla="*/ 2627842 h 4397375"/>
              <a:gd name="connsiteX34839" fmla="*/ 2570791 w 12191954"/>
              <a:gd name="connsiteY34839" fmla="*/ 2628900 h 4397375"/>
              <a:gd name="connsiteX34840" fmla="*/ 2575024 w 12191954"/>
              <a:gd name="connsiteY34840" fmla="*/ 2627842 h 4397375"/>
              <a:gd name="connsiteX34841" fmla="*/ 2576082 w 12191954"/>
              <a:gd name="connsiteY34841" fmla="*/ 2625196 h 4397375"/>
              <a:gd name="connsiteX34842" fmla="*/ 2576611 w 12191954"/>
              <a:gd name="connsiteY34842" fmla="*/ 2621492 h 4397375"/>
              <a:gd name="connsiteX34843" fmla="*/ 2577140 w 12191954"/>
              <a:gd name="connsiteY34843" fmla="*/ 2618846 h 4397375"/>
              <a:gd name="connsiteX34844" fmla="*/ 2576611 w 12191954"/>
              <a:gd name="connsiteY34844" fmla="*/ 2615142 h 4397375"/>
              <a:gd name="connsiteX34845" fmla="*/ 2575553 w 12191954"/>
              <a:gd name="connsiteY34845" fmla="*/ 2607733 h 4397375"/>
              <a:gd name="connsiteX34846" fmla="*/ 2573436 w 12191954"/>
              <a:gd name="connsiteY34846" fmla="*/ 2599796 h 4397375"/>
              <a:gd name="connsiteX34847" fmla="*/ 2572378 w 12191954"/>
              <a:gd name="connsiteY34847" fmla="*/ 2591329 h 4397375"/>
              <a:gd name="connsiteX34848" fmla="*/ 2572378 w 12191954"/>
              <a:gd name="connsiteY34848" fmla="*/ 2587096 h 4397375"/>
              <a:gd name="connsiteX34849" fmla="*/ 2572378 w 12191954"/>
              <a:gd name="connsiteY34849" fmla="*/ 2582333 h 4397375"/>
              <a:gd name="connsiteX34850" fmla="*/ 2573436 w 12191954"/>
              <a:gd name="connsiteY34850" fmla="*/ 2578100 h 4397375"/>
              <a:gd name="connsiteX34851" fmla="*/ 2575553 w 12191954"/>
              <a:gd name="connsiteY34851" fmla="*/ 2573338 h 4397375"/>
              <a:gd name="connsiteX34852" fmla="*/ 2577671 w 12191954"/>
              <a:gd name="connsiteY34852" fmla="*/ 2568575 h 4397375"/>
              <a:gd name="connsiteX34853" fmla="*/ 2580845 w 12191954"/>
              <a:gd name="connsiteY34853" fmla="*/ 2563283 h 4397375"/>
              <a:gd name="connsiteX34854" fmla="*/ 2577140 w 12191954"/>
              <a:gd name="connsiteY34854" fmla="*/ 2565400 h 4397375"/>
              <a:gd name="connsiteX34855" fmla="*/ 2570791 w 12191954"/>
              <a:gd name="connsiteY34855" fmla="*/ 2566988 h 4397375"/>
              <a:gd name="connsiteX34856" fmla="*/ 2562323 w 12191954"/>
              <a:gd name="connsiteY34856" fmla="*/ 2568046 h 4397375"/>
              <a:gd name="connsiteX34857" fmla="*/ 2557561 w 12191954"/>
              <a:gd name="connsiteY34857" fmla="*/ 2568575 h 4397375"/>
              <a:gd name="connsiteX34858" fmla="*/ 2552798 w 12191954"/>
              <a:gd name="connsiteY34858" fmla="*/ 2568046 h 4397375"/>
              <a:gd name="connsiteX34859" fmla="*/ 2548035 w 12191954"/>
              <a:gd name="connsiteY34859" fmla="*/ 2567517 h 4397375"/>
              <a:gd name="connsiteX34860" fmla="*/ 2543273 w 12191954"/>
              <a:gd name="connsiteY34860" fmla="*/ 2565929 h 4397375"/>
              <a:gd name="connsiteX34861" fmla="*/ 2539040 w 12191954"/>
              <a:gd name="connsiteY34861" fmla="*/ 2563813 h 4397375"/>
              <a:gd name="connsiteX34862" fmla="*/ 2535334 w 12191954"/>
              <a:gd name="connsiteY34862" fmla="*/ 2560638 h 4397375"/>
              <a:gd name="connsiteX34863" fmla="*/ 2532159 w 12191954"/>
              <a:gd name="connsiteY34863" fmla="*/ 2556933 h 4397375"/>
              <a:gd name="connsiteX34864" fmla="*/ 2529514 w 12191954"/>
              <a:gd name="connsiteY34864" fmla="*/ 2551642 h 4397375"/>
              <a:gd name="connsiteX34865" fmla="*/ 2527926 w 12191954"/>
              <a:gd name="connsiteY34865" fmla="*/ 2545292 h 4397375"/>
              <a:gd name="connsiteX34866" fmla="*/ 2527397 w 12191954"/>
              <a:gd name="connsiteY34866" fmla="*/ 2537354 h 4397375"/>
              <a:gd name="connsiteX34867" fmla="*/ 2534277 w 12191954"/>
              <a:gd name="connsiteY34867" fmla="*/ 2543175 h 4397375"/>
              <a:gd name="connsiteX34868" fmla="*/ 2540627 w 12191954"/>
              <a:gd name="connsiteY34868" fmla="*/ 2546350 h 4397375"/>
              <a:gd name="connsiteX34869" fmla="*/ 2542743 w 12191954"/>
              <a:gd name="connsiteY34869" fmla="*/ 2547408 h 4397375"/>
              <a:gd name="connsiteX34870" fmla="*/ 2545390 w 12191954"/>
              <a:gd name="connsiteY34870" fmla="*/ 2547938 h 4397375"/>
              <a:gd name="connsiteX34871" fmla="*/ 2547506 w 12191954"/>
              <a:gd name="connsiteY34871" fmla="*/ 2547938 h 4397375"/>
              <a:gd name="connsiteX34872" fmla="*/ 2549094 w 12191954"/>
              <a:gd name="connsiteY34872" fmla="*/ 2547408 h 4397375"/>
              <a:gd name="connsiteX34873" fmla="*/ 2551211 w 12191954"/>
              <a:gd name="connsiteY34873" fmla="*/ 2546879 h 4397375"/>
              <a:gd name="connsiteX34874" fmla="*/ 2552798 w 12191954"/>
              <a:gd name="connsiteY34874" fmla="*/ 2545821 h 4397375"/>
              <a:gd name="connsiteX34875" fmla="*/ 2555444 w 12191954"/>
              <a:gd name="connsiteY34875" fmla="*/ 2542646 h 4397375"/>
              <a:gd name="connsiteX34876" fmla="*/ 2557561 w 12191954"/>
              <a:gd name="connsiteY34876" fmla="*/ 2538413 h 4397375"/>
              <a:gd name="connsiteX34877" fmla="*/ 2560207 w 12191954"/>
              <a:gd name="connsiteY34877" fmla="*/ 2533121 h 4397375"/>
              <a:gd name="connsiteX34878" fmla="*/ 2563911 w 12191954"/>
              <a:gd name="connsiteY34878" fmla="*/ 2522538 h 4397375"/>
              <a:gd name="connsiteX34879" fmla="*/ 2566557 w 12191954"/>
              <a:gd name="connsiteY34879" fmla="*/ 2517246 h 4397375"/>
              <a:gd name="connsiteX34880" fmla="*/ 2568673 w 12191954"/>
              <a:gd name="connsiteY34880" fmla="*/ 2511954 h 4397375"/>
              <a:gd name="connsiteX34881" fmla="*/ 2572378 w 12191954"/>
              <a:gd name="connsiteY34881" fmla="*/ 2507192 h 4397375"/>
              <a:gd name="connsiteX34882" fmla="*/ 2576082 w 12191954"/>
              <a:gd name="connsiteY34882" fmla="*/ 2502958 h 4397375"/>
              <a:gd name="connsiteX34883" fmla="*/ 2578199 w 12191954"/>
              <a:gd name="connsiteY34883" fmla="*/ 2501900 h 4397375"/>
              <a:gd name="connsiteX34884" fmla="*/ 2581374 w 12191954"/>
              <a:gd name="connsiteY34884" fmla="*/ 2500842 h 4397375"/>
              <a:gd name="connsiteX34885" fmla="*/ 2583490 w 12191954"/>
              <a:gd name="connsiteY34885" fmla="*/ 2499254 h 4397375"/>
              <a:gd name="connsiteX34886" fmla="*/ 2587195 w 12191954"/>
              <a:gd name="connsiteY34886" fmla="*/ 2498725 h 4397375"/>
              <a:gd name="connsiteX34887" fmla="*/ 2585608 w 12191954"/>
              <a:gd name="connsiteY34887" fmla="*/ 2494492 h 4397375"/>
              <a:gd name="connsiteX34888" fmla="*/ 2582962 w 12191954"/>
              <a:gd name="connsiteY34888" fmla="*/ 2491317 h 4397375"/>
              <a:gd name="connsiteX34889" fmla="*/ 2578729 w 12191954"/>
              <a:gd name="connsiteY34889" fmla="*/ 2483908 h 4397375"/>
              <a:gd name="connsiteX34890" fmla="*/ 2577140 w 12191954"/>
              <a:gd name="connsiteY34890" fmla="*/ 2480204 h 4397375"/>
              <a:gd name="connsiteX34891" fmla="*/ 2575553 w 12191954"/>
              <a:gd name="connsiteY34891" fmla="*/ 2474913 h 4397375"/>
              <a:gd name="connsiteX34892" fmla="*/ 2575024 w 12191954"/>
              <a:gd name="connsiteY34892" fmla="*/ 2468563 h 4397375"/>
              <a:gd name="connsiteX34893" fmla="*/ 2575024 w 12191954"/>
              <a:gd name="connsiteY34893" fmla="*/ 2460096 h 4397375"/>
              <a:gd name="connsiteX34894" fmla="*/ 2566557 w 12191954"/>
              <a:gd name="connsiteY34894" fmla="*/ 2468033 h 4397375"/>
              <a:gd name="connsiteX34895" fmla="*/ 2558090 w 12191954"/>
              <a:gd name="connsiteY34895" fmla="*/ 2474913 h 4397375"/>
              <a:gd name="connsiteX34896" fmla="*/ 2553856 w 12191954"/>
              <a:gd name="connsiteY34896" fmla="*/ 2478617 h 4397375"/>
              <a:gd name="connsiteX34897" fmla="*/ 2549094 w 12191954"/>
              <a:gd name="connsiteY34897" fmla="*/ 2481792 h 4397375"/>
              <a:gd name="connsiteX34898" fmla="*/ 2544331 w 12191954"/>
              <a:gd name="connsiteY34898" fmla="*/ 2483908 h 4397375"/>
              <a:gd name="connsiteX34899" fmla="*/ 2539040 w 12191954"/>
              <a:gd name="connsiteY34899" fmla="*/ 2485496 h 4397375"/>
              <a:gd name="connsiteX34900" fmla="*/ 2540097 w 12191954"/>
              <a:gd name="connsiteY34900" fmla="*/ 2479675 h 4397375"/>
              <a:gd name="connsiteX34901" fmla="*/ 2540097 w 12191954"/>
              <a:gd name="connsiteY34901" fmla="*/ 2474383 h 4397375"/>
              <a:gd name="connsiteX34902" fmla="*/ 2539040 w 12191954"/>
              <a:gd name="connsiteY34902" fmla="*/ 2469092 h 4397375"/>
              <a:gd name="connsiteX34903" fmla="*/ 2538510 w 12191954"/>
              <a:gd name="connsiteY34903" fmla="*/ 2464858 h 4397375"/>
              <a:gd name="connsiteX34904" fmla="*/ 2537981 w 12191954"/>
              <a:gd name="connsiteY34904" fmla="*/ 2460625 h 4397375"/>
              <a:gd name="connsiteX34905" fmla="*/ 2536923 w 12191954"/>
              <a:gd name="connsiteY34905" fmla="*/ 2457450 h 4397375"/>
              <a:gd name="connsiteX34906" fmla="*/ 2533747 w 12191954"/>
              <a:gd name="connsiteY34906" fmla="*/ 2450571 h 4397375"/>
              <a:gd name="connsiteX34907" fmla="*/ 2530572 w 12191954"/>
              <a:gd name="connsiteY34907" fmla="*/ 2445279 h 4397375"/>
              <a:gd name="connsiteX34908" fmla="*/ 2526339 w 12191954"/>
              <a:gd name="connsiteY34908" fmla="*/ 2441046 h 4397375"/>
              <a:gd name="connsiteX34909" fmla="*/ 2517343 w 12191954"/>
              <a:gd name="connsiteY34909" fmla="*/ 2434167 h 4397375"/>
              <a:gd name="connsiteX34910" fmla="*/ 2513109 w 12191954"/>
              <a:gd name="connsiteY34910" fmla="*/ 2430463 h 4397375"/>
              <a:gd name="connsiteX34911" fmla="*/ 2509405 w 12191954"/>
              <a:gd name="connsiteY34911" fmla="*/ 2427288 h 4397375"/>
              <a:gd name="connsiteX34912" fmla="*/ 2506760 w 12191954"/>
              <a:gd name="connsiteY34912" fmla="*/ 2422525 h 4397375"/>
              <a:gd name="connsiteX34913" fmla="*/ 2504113 w 12191954"/>
              <a:gd name="connsiteY34913" fmla="*/ 2417763 h 4397375"/>
              <a:gd name="connsiteX34914" fmla="*/ 2503584 w 12191954"/>
              <a:gd name="connsiteY34914" fmla="*/ 2414588 h 4397375"/>
              <a:gd name="connsiteX34915" fmla="*/ 2503584 w 12191954"/>
              <a:gd name="connsiteY34915" fmla="*/ 2410883 h 4397375"/>
              <a:gd name="connsiteX34916" fmla="*/ 2503584 w 12191954"/>
              <a:gd name="connsiteY34916" fmla="*/ 2407708 h 4397375"/>
              <a:gd name="connsiteX34917" fmla="*/ 2503584 w 12191954"/>
              <a:gd name="connsiteY34917" fmla="*/ 2403475 h 4397375"/>
              <a:gd name="connsiteX34918" fmla="*/ 2506230 w 12191954"/>
              <a:gd name="connsiteY34918" fmla="*/ 2393950 h 4397375"/>
              <a:gd name="connsiteX34919" fmla="*/ 2509405 w 12191954"/>
              <a:gd name="connsiteY34919" fmla="*/ 2382308 h 4397375"/>
              <a:gd name="connsiteX34920" fmla="*/ 2517871 w 12191954"/>
              <a:gd name="connsiteY34920" fmla="*/ 2399771 h 4397375"/>
              <a:gd name="connsiteX34921" fmla="*/ 2522634 w 12191954"/>
              <a:gd name="connsiteY34921" fmla="*/ 2408767 h 4397375"/>
              <a:gd name="connsiteX34922" fmla="*/ 2524751 w 12191954"/>
              <a:gd name="connsiteY34922" fmla="*/ 2413000 h 4397375"/>
              <a:gd name="connsiteX34923" fmla="*/ 2527397 w 12191954"/>
              <a:gd name="connsiteY34923" fmla="*/ 2416175 h 4397375"/>
              <a:gd name="connsiteX34924" fmla="*/ 2530572 w 12191954"/>
              <a:gd name="connsiteY34924" fmla="*/ 2419350 h 4397375"/>
              <a:gd name="connsiteX34925" fmla="*/ 2532689 w 12191954"/>
              <a:gd name="connsiteY34925" fmla="*/ 2421467 h 4397375"/>
              <a:gd name="connsiteX34926" fmla="*/ 2535865 w 12191954"/>
              <a:gd name="connsiteY34926" fmla="*/ 2423054 h 4397375"/>
              <a:gd name="connsiteX34927" fmla="*/ 2538510 w 12191954"/>
              <a:gd name="connsiteY34927" fmla="*/ 2423054 h 4397375"/>
              <a:gd name="connsiteX34928" fmla="*/ 2541685 w 12191954"/>
              <a:gd name="connsiteY34928" fmla="*/ 2421467 h 4397375"/>
              <a:gd name="connsiteX34929" fmla="*/ 2544331 w 12191954"/>
              <a:gd name="connsiteY34929" fmla="*/ 2418821 h 4397375"/>
              <a:gd name="connsiteX34930" fmla="*/ 2548035 w 12191954"/>
              <a:gd name="connsiteY34930" fmla="*/ 2414588 h 4397375"/>
              <a:gd name="connsiteX34931" fmla="*/ 2551211 w 12191954"/>
              <a:gd name="connsiteY34931" fmla="*/ 2408767 h 4397375"/>
              <a:gd name="connsiteX34932" fmla="*/ 2549094 w 12191954"/>
              <a:gd name="connsiteY34932" fmla="*/ 2400300 h 4397375"/>
              <a:gd name="connsiteX34933" fmla="*/ 2546448 w 12191954"/>
              <a:gd name="connsiteY34933" fmla="*/ 2393421 h 4397375"/>
              <a:gd name="connsiteX34934" fmla="*/ 2542743 w 12191954"/>
              <a:gd name="connsiteY34934" fmla="*/ 2387071 h 4397375"/>
              <a:gd name="connsiteX34935" fmla="*/ 2539040 w 12191954"/>
              <a:gd name="connsiteY34935" fmla="*/ 2382308 h 4397375"/>
              <a:gd name="connsiteX34936" fmla="*/ 2535334 w 12191954"/>
              <a:gd name="connsiteY34936" fmla="*/ 2379133 h 4397375"/>
              <a:gd name="connsiteX34937" fmla="*/ 2530572 w 12191954"/>
              <a:gd name="connsiteY34937" fmla="*/ 2375958 h 4397375"/>
              <a:gd name="connsiteX34938" fmla="*/ 2525810 w 12191954"/>
              <a:gd name="connsiteY34938" fmla="*/ 2373842 h 4397375"/>
              <a:gd name="connsiteX34939" fmla="*/ 2521047 w 12191954"/>
              <a:gd name="connsiteY34939" fmla="*/ 2371725 h 4397375"/>
              <a:gd name="connsiteX34940" fmla="*/ 2514698 w 12191954"/>
              <a:gd name="connsiteY34940" fmla="*/ 2370667 h 4397375"/>
              <a:gd name="connsiteX34941" fmla="*/ 2509405 w 12191954"/>
              <a:gd name="connsiteY34941" fmla="*/ 2369608 h 4397375"/>
              <a:gd name="connsiteX34942" fmla="*/ 2497763 w 12191954"/>
              <a:gd name="connsiteY34942" fmla="*/ 2369608 h 4397375"/>
              <a:gd name="connsiteX34943" fmla="*/ 2486121 w 12191954"/>
              <a:gd name="connsiteY34943" fmla="*/ 2369608 h 4397375"/>
              <a:gd name="connsiteX34944" fmla="*/ 2473950 w 12191954"/>
              <a:gd name="connsiteY34944" fmla="*/ 2369608 h 4397375"/>
              <a:gd name="connsiteX34945" fmla="*/ 2475008 w 12191954"/>
              <a:gd name="connsiteY34945" fmla="*/ 2364846 h 4397375"/>
              <a:gd name="connsiteX34946" fmla="*/ 2477125 w 12191954"/>
              <a:gd name="connsiteY34946" fmla="*/ 2359554 h 4397375"/>
              <a:gd name="connsiteX34947" fmla="*/ 2478712 w 12191954"/>
              <a:gd name="connsiteY34947" fmla="*/ 2347383 h 4397375"/>
              <a:gd name="connsiteX34948" fmla="*/ 2479771 w 12191954"/>
              <a:gd name="connsiteY34948" fmla="*/ 2334154 h 4397375"/>
              <a:gd name="connsiteX34949" fmla="*/ 2479771 w 12191954"/>
              <a:gd name="connsiteY34949" fmla="*/ 2317750 h 4397375"/>
              <a:gd name="connsiteX34950" fmla="*/ 2476596 w 12191954"/>
              <a:gd name="connsiteY34950" fmla="*/ 2316163 h 4397375"/>
              <a:gd name="connsiteX34951" fmla="*/ 2474479 w 12191954"/>
              <a:gd name="connsiteY34951" fmla="*/ 2316163 h 4397375"/>
              <a:gd name="connsiteX34952" fmla="*/ 2473421 w 12191954"/>
              <a:gd name="connsiteY34952" fmla="*/ 2316692 h 4397375"/>
              <a:gd name="connsiteX34953" fmla="*/ 2472363 w 12191954"/>
              <a:gd name="connsiteY34953" fmla="*/ 2317221 h 4397375"/>
              <a:gd name="connsiteX34954" fmla="*/ 2471304 w 12191954"/>
              <a:gd name="connsiteY34954" fmla="*/ 2318279 h 4397375"/>
              <a:gd name="connsiteX34955" fmla="*/ 2469187 w 12191954"/>
              <a:gd name="connsiteY34955" fmla="*/ 2321454 h 4397375"/>
              <a:gd name="connsiteX34956" fmla="*/ 2468658 w 12191954"/>
              <a:gd name="connsiteY34956" fmla="*/ 2325688 h 4397375"/>
              <a:gd name="connsiteX34957" fmla="*/ 2467600 w 12191954"/>
              <a:gd name="connsiteY34957" fmla="*/ 2330450 h 4397375"/>
              <a:gd name="connsiteX34958" fmla="*/ 2467071 w 12191954"/>
              <a:gd name="connsiteY34958" fmla="*/ 2342092 h 4397375"/>
              <a:gd name="connsiteX34959" fmla="*/ 2467071 w 12191954"/>
              <a:gd name="connsiteY34959" fmla="*/ 2354792 h 4397375"/>
              <a:gd name="connsiteX34960" fmla="*/ 2466541 w 12191954"/>
              <a:gd name="connsiteY34960" fmla="*/ 2366433 h 4397375"/>
              <a:gd name="connsiteX34961" fmla="*/ 2465483 w 12191954"/>
              <a:gd name="connsiteY34961" fmla="*/ 2371725 h 4397375"/>
              <a:gd name="connsiteX34962" fmla="*/ 2464954 w 12191954"/>
              <a:gd name="connsiteY34962" fmla="*/ 2376488 h 4397375"/>
              <a:gd name="connsiteX34963" fmla="*/ 2463895 w 12191954"/>
              <a:gd name="connsiteY34963" fmla="*/ 2380192 h 4397375"/>
              <a:gd name="connsiteX34964" fmla="*/ 2461779 w 12191954"/>
              <a:gd name="connsiteY34964" fmla="*/ 2382308 h 4397375"/>
              <a:gd name="connsiteX34965" fmla="*/ 2452783 w 12191954"/>
              <a:gd name="connsiteY34965" fmla="*/ 2369079 h 4397375"/>
              <a:gd name="connsiteX34966" fmla="*/ 2448020 w 12191954"/>
              <a:gd name="connsiteY34966" fmla="*/ 2362729 h 4397375"/>
              <a:gd name="connsiteX34967" fmla="*/ 2443257 w 12191954"/>
              <a:gd name="connsiteY34967" fmla="*/ 2357438 h 4397375"/>
              <a:gd name="connsiteX34968" fmla="*/ 2437965 w 12191954"/>
              <a:gd name="connsiteY34968" fmla="*/ 2352675 h 4397375"/>
              <a:gd name="connsiteX34969" fmla="*/ 2432673 w 12191954"/>
              <a:gd name="connsiteY34969" fmla="*/ 2348971 h 4397375"/>
              <a:gd name="connsiteX34970" fmla="*/ 2426324 w 12191954"/>
              <a:gd name="connsiteY34970" fmla="*/ 2345796 h 4397375"/>
              <a:gd name="connsiteX34971" fmla="*/ 2419973 w 12191954"/>
              <a:gd name="connsiteY34971" fmla="*/ 2343150 h 4397375"/>
              <a:gd name="connsiteX34972" fmla="*/ 2423678 w 12191954"/>
              <a:gd name="connsiteY34972" fmla="*/ 2347913 h 4397375"/>
              <a:gd name="connsiteX34973" fmla="*/ 2426324 w 12191954"/>
              <a:gd name="connsiteY34973" fmla="*/ 2352146 h 4397375"/>
              <a:gd name="connsiteX34974" fmla="*/ 2427911 w 12191954"/>
              <a:gd name="connsiteY34974" fmla="*/ 2355850 h 4397375"/>
              <a:gd name="connsiteX34975" fmla="*/ 2428969 w 12191954"/>
              <a:gd name="connsiteY34975" fmla="*/ 2359025 h 4397375"/>
              <a:gd name="connsiteX34976" fmla="*/ 2428969 w 12191954"/>
              <a:gd name="connsiteY34976" fmla="*/ 2361671 h 4397375"/>
              <a:gd name="connsiteX34977" fmla="*/ 2428440 w 12191954"/>
              <a:gd name="connsiteY34977" fmla="*/ 2364317 h 4397375"/>
              <a:gd name="connsiteX34978" fmla="*/ 2427381 w 12191954"/>
              <a:gd name="connsiteY34978" fmla="*/ 2366433 h 4397375"/>
              <a:gd name="connsiteX34979" fmla="*/ 2425265 w 12191954"/>
              <a:gd name="connsiteY34979" fmla="*/ 2369079 h 4397375"/>
              <a:gd name="connsiteX34980" fmla="*/ 2423678 w 12191954"/>
              <a:gd name="connsiteY34980" fmla="*/ 2370667 h 4397375"/>
              <a:gd name="connsiteX34981" fmla="*/ 2420503 w 12191954"/>
              <a:gd name="connsiteY34981" fmla="*/ 2372254 h 4397375"/>
              <a:gd name="connsiteX34982" fmla="*/ 2414682 w 12191954"/>
              <a:gd name="connsiteY34982" fmla="*/ 2375429 h 4397375"/>
              <a:gd name="connsiteX34983" fmla="*/ 2408331 w 12191954"/>
              <a:gd name="connsiteY34983" fmla="*/ 2378604 h 4397375"/>
              <a:gd name="connsiteX34984" fmla="*/ 2402510 w 12191954"/>
              <a:gd name="connsiteY34984" fmla="*/ 2381779 h 4397375"/>
              <a:gd name="connsiteX34985" fmla="*/ 2403039 w 12191954"/>
              <a:gd name="connsiteY34985" fmla="*/ 2386542 h 4397375"/>
              <a:gd name="connsiteX34986" fmla="*/ 2404098 w 12191954"/>
              <a:gd name="connsiteY34986" fmla="*/ 2390246 h 4397375"/>
              <a:gd name="connsiteX34987" fmla="*/ 2406215 w 12191954"/>
              <a:gd name="connsiteY34987" fmla="*/ 2391833 h 4397375"/>
              <a:gd name="connsiteX34988" fmla="*/ 2408860 w 12191954"/>
              <a:gd name="connsiteY34988" fmla="*/ 2393421 h 4397375"/>
              <a:gd name="connsiteX34989" fmla="*/ 2410977 w 12191954"/>
              <a:gd name="connsiteY34989" fmla="*/ 2393950 h 4397375"/>
              <a:gd name="connsiteX34990" fmla="*/ 2414152 w 12191954"/>
              <a:gd name="connsiteY34990" fmla="*/ 2394479 h 4397375"/>
              <a:gd name="connsiteX34991" fmla="*/ 2417327 w 12191954"/>
              <a:gd name="connsiteY34991" fmla="*/ 2394479 h 4397375"/>
              <a:gd name="connsiteX34992" fmla="*/ 2419973 w 12191954"/>
              <a:gd name="connsiteY34992" fmla="*/ 2395008 h 4397375"/>
              <a:gd name="connsiteX34993" fmla="*/ 2417856 w 12191954"/>
              <a:gd name="connsiteY34993" fmla="*/ 2399771 h 4397375"/>
              <a:gd name="connsiteX34994" fmla="*/ 2415740 w 12191954"/>
              <a:gd name="connsiteY34994" fmla="*/ 2405592 h 4397375"/>
              <a:gd name="connsiteX34995" fmla="*/ 2412565 w 12191954"/>
              <a:gd name="connsiteY34995" fmla="*/ 2417763 h 4397375"/>
              <a:gd name="connsiteX34996" fmla="*/ 2409389 w 12191954"/>
              <a:gd name="connsiteY34996" fmla="*/ 2429933 h 4397375"/>
              <a:gd name="connsiteX34997" fmla="*/ 2405685 w 12191954"/>
              <a:gd name="connsiteY34997" fmla="*/ 2442633 h 4397375"/>
              <a:gd name="connsiteX34998" fmla="*/ 2402510 w 12191954"/>
              <a:gd name="connsiteY34998" fmla="*/ 2454275 h 4397375"/>
              <a:gd name="connsiteX34999" fmla="*/ 2400394 w 12191954"/>
              <a:gd name="connsiteY34999" fmla="*/ 2459038 h 4397375"/>
              <a:gd name="connsiteX35000" fmla="*/ 2397747 w 12191954"/>
              <a:gd name="connsiteY35000" fmla="*/ 2463271 h 4397375"/>
              <a:gd name="connsiteX35001" fmla="*/ 2395101 w 12191954"/>
              <a:gd name="connsiteY35001" fmla="*/ 2466975 h 4397375"/>
              <a:gd name="connsiteX35002" fmla="*/ 2391397 w 12191954"/>
              <a:gd name="connsiteY35002" fmla="*/ 2469621 h 4397375"/>
              <a:gd name="connsiteX35003" fmla="*/ 2388222 w 12191954"/>
              <a:gd name="connsiteY35003" fmla="*/ 2471738 h 4397375"/>
              <a:gd name="connsiteX35004" fmla="*/ 2383989 w 12191954"/>
              <a:gd name="connsiteY35004" fmla="*/ 2472267 h 4397375"/>
              <a:gd name="connsiteX35005" fmla="*/ 2383460 w 12191954"/>
              <a:gd name="connsiteY35005" fmla="*/ 2461683 h 4397375"/>
              <a:gd name="connsiteX35006" fmla="*/ 2383460 w 12191954"/>
              <a:gd name="connsiteY35006" fmla="*/ 2452158 h 4397375"/>
              <a:gd name="connsiteX35007" fmla="*/ 2383989 w 12191954"/>
              <a:gd name="connsiteY35007" fmla="*/ 2442633 h 4397375"/>
              <a:gd name="connsiteX35008" fmla="*/ 2384517 w 12191954"/>
              <a:gd name="connsiteY35008" fmla="*/ 2434696 h 4397375"/>
              <a:gd name="connsiteX35009" fmla="*/ 2385576 w 12191954"/>
              <a:gd name="connsiteY35009" fmla="*/ 2427288 h 4397375"/>
              <a:gd name="connsiteX35010" fmla="*/ 2386634 w 12191954"/>
              <a:gd name="connsiteY35010" fmla="*/ 2419879 h 4397375"/>
              <a:gd name="connsiteX35011" fmla="*/ 2388222 w 12191954"/>
              <a:gd name="connsiteY35011" fmla="*/ 2413529 h 4397375"/>
              <a:gd name="connsiteX35012" fmla="*/ 2389810 w 12191954"/>
              <a:gd name="connsiteY35012" fmla="*/ 2408238 h 4397375"/>
              <a:gd name="connsiteX35013" fmla="*/ 2385576 w 12191954"/>
              <a:gd name="connsiteY35013" fmla="*/ 2405063 h 4397375"/>
              <a:gd name="connsiteX35014" fmla="*/ 2381343 w 12191954"/>
              <a:gd name="connsiteY35014" fmla="*/ 2404533 h 4397375"/>
              <a:gd name="connsiteX35015" fmla="*/ 2380284 w 12191954"/>
              <a:gd name="connsiteY35015" fmla="*/ 2404533 h 4397375"/>
              <a:gd name="connsiteX35016" fmla="*/ 2378697 w 12191954"/>
              <a:gd name="connsiteY35016" fmla="*/ 2405063 h 4397375"/>
              <a:gd name="connsiteX35017" fmla="*/ 2376052 w 12191954"/>
              <a:gd name="connsiteY35017" fmla="*/ 2406650 h 4397375"/>
              <a:gd name="connsiteX35018" fmla="*/ 2374463 w 12191954"/>
              <a:gd name="connsiteY35018" fmla="*/ 2409296 h 4397375"/>
              <a:gd name="connsiteX35019" fmla="*/ 2372875 w 12191954"/>
              <a:gd name="connsiteY35019" fmla="*/ 2413529 h 4397375"/>
              <a:gd name="connsiteX35020" fmla="*/ 2369701 w 12191954"/>
              <a:gd name="connsiteY35020" fmla="*/ 2422525 h 4397375"/>
              <a:gd name="connsiteX35021" fmla="*/ 2367055 w 12191954"/>
              <a:gd name="connsiteY35021" fmla="*/ 2430992 h 4397375"/>
              <a:gd name="connsiteX35022" fmla="*/ 2365996 w 12191954"/>
              <a:gd name="connsiteY35022" fmla="*/ 2435754 h 4397375"/>
              <a:gd name="connsiteX35023" fmla="*/ 2364409 w 12191954"/>
              <a:gd name="connsiteY35023" fmla="*/ 2439988 h 4397375"/>
              <a:gd name="connsiteX35024" fmla="*/ 2362292 w 12191954"/>
              <a:gd name="connsiteY35024" fmla="*/ 2443163 h 4397375"/>
              <a:gd name="connsiteX35025" fmla="*/ 2360176 w 12191954"/>
              <a:gd name="connsiteY35025" fmla="*/ 2445279 h 4397375"/>
              <a:gd name="connsiteX35026" fmla="*/ 2357530 w 12191954"/>
              <a:gd name="connsiteY35026" fmla="*/ 2446867 h 4397375"/>
              <a:gd name="connsiteX35027" fmla="*/ 2355942 w 12191954"/>
              <a:gd name="connsiteY35027" fmla="*/ 2446867 h 4397375"/>
              <a:gd name="connsiteX35028" fmla="*/ 2354355 w 12191954"/>
              <a:gd name="connsiteY35028" fmla="*/ 2446867 h 4397375"/>
              <a:gd name="connsiteX35029" fmla="*/ 2355942 w 12191954"/>
              <a:gd name="connsiteY35029" fmla="*/ 2434696 h 4397375"/>
              <a:gd name="connsiteX35030" fmla="*/ 2357530 w 12191954"/>
              <a:gd name="connsiteY35030" fmla="*/ 2425700 h 4397375"/>
              <a:gd name="connsiteX35031" fmla="*/ 2357530 w 12191954"/>
              <a:gd name="connsiteY35031" fmla="*/ 2418821 h 4397375"/>
              <a:gd name="connsiteX35032" fmla="*/ 2357530 w 12191954"/>
              <a:gd name="connsiteY35032" fmla="*/ 2411413 h 4397375"/>
              <a:gd name="connsiteX35033" fmla="*/ 2356471 w 12191954"/>
              <a:gd name="connsiteY35033" fmla="*/ 2395008 h 4397375"/>
              <a:gd name="connsiteX35034" fmla="*/ 2354355 w 12191954"/>
              <a:gd name="connsiteY35034" fmla="*/ 2369079 h 4397375"/>
              <a:gd name="connsiteX35035" fmla="*/ 2350122 w 12191954"/>
              <a:gd name="connsiteY35035" fmla="*/ 2370138 h 4397375"/>
              <a:gd name="connsiteX35036" fmla="*/ 2346417 w 12191954"/>
              <a:gd name="connsiteY35036" fmla="*/ 2371196 h 4397375"/>
              <a:gd name="connsiteX35037" fmla="*/ 2339538 w 12191954"/>
              <a:gd name="connsiteY35037" fmla="*/ 2374900 h 4397375"/>
              <a:gd name="connsiteX35038" fmla="*/ 2332129 w 12191954"/>
              <a:gd name="connsiteY35038" fmla="*/ 2379663 h 4397375"/>
              <a:gd name="connsiteX35039" fmla="*/ 2325779 w 12191954"/>
              <a:gd name="connsiteY35039" fmla="*/ 2384954 h 4397375"/>
              <a:gd name="connsiteX35040" fmla="*/ 2313079 w 12191954"/>
              <a:gd name="connsiteY35040" fmla="*/ 2396596 h 4397375"/>
              <a:gd name="connsiteX35041" fmla="*/ 2307257 w 12191954"/>
              <a:gd name="connsiteY35041" fmla="*/ 2401888 h 4397375"/>
              <a:gd name="connsiteX35042" fmla="*/ 2300378 w 12191954"/>
              <a:gd name="connsiteY35042" fmla="*/ 2407708 h 4397375"/>
              <a:gd name="connsiteX35043" fmla="*/ 2300906 w 12191954"/>
              <a:gd name="connsiteY35043" fmla="*/ 2398713 h 4397375"/>
              <a:gd name="connsiteX35044" fmla="*/ 2300378 w 12191954"/>
              <a:gd name="connsiteY35044" fmla="*/ 2391833 h 4397375"/>
              <a:gd name="connsiteX35045" fmla="*/ 2298261 w 12191954"/>
              <a:gd name="connsiteY35045" fmla="*/ 2387071 h 4397375"/>
              <a:gd name="connsiteX35046" fmla="*/ 2296674 w 12191954"/>
              <a:gd name="connsiteY35046" fmla="*/ 2383896 h 4397375"/>
              <a:gd name="connsiteX35047" fmla="*/ 2293499 w 12191954"/>
              <a:gd name="connsiteY35047" fmla="*/ 2381250 h 4397375"/>
              <a:gd name="connsiteX35048" fmla="*/ 2290852 w 12191954"/>
              <a:gd name="connsiteY35048" fmla="*/ 2380192 h 4397375"/>
              <a:gd name="connsiteX35049" fmla="*/ 2284501 w 12191954"/>
              <a:gd name="connsiteY35049" fmla="*/ 2378604 h 4397375"/>
              <a:gd name="connsiteX35050" fmla="*/ 2280798 w 12191954"/>
              <a:gd name="connsiteY35050" fmla="*/ 2377546 h 4397375"/>
              <a:gd name="connsiteX35051" fmla="*/ 2277094 w 12191954"/>
              <a:gd name="connsiteY35051" fmla="*/ 2376488 h 4397375"/>
              <a:gd name="connsiteX35052" fmla="*/ 2274977 w 12191954"/>
              <a:gd name="connsiteY35052" fmla="*/ 2374900 h 4397375"/>
              <a:gd name="connsiteX35053" fmla="*/ 2272330 w 12191954"/>
              <a:gd name="connsiteY35053" fmla="*/ 2371725 h 4397375"/>
              <a:gd name="connsiteX35054" fmla="*/ 2270743 w 12191954"/>
              <a:gd name="connsiteY35054" fmla="*/ 2366963 h 4397375"/>
              <a:gd name="connsiteX35055" fmla="*/ 2269685 w 12191954"/>
              <a:gd name="connsiteY35055" fmla="*/ 2361142 h 4397375"/>
              <a:gd name="connsiteX35056" fmla="*/ 2269685 w 12191954"/>
              <a:gd name="connsiteY35056" fmla="*/ 2352675 h 4397375"/>
              <a:gd name="connsiteX35057" fmla="*/ 2270743 w 12191954"/>
              <a:gd name="connsiteY35057" fmla="*/ 2342621 h 4397375"/>
              <a:gd name="connsiteX35058" fmla="*/ 2281327 w 12191954"/>
              <a:gd name="connsiteY35058" fmla="*/ 2348971 h 4397375"/>
              <a:gd name="connsiteX35059" fmla="*/ 2286620 w 12191954"/>
              <a:gd name="connsiteY35059" fmla="*/ 2351617 h 4397375"/>
              <a:gd name="connsiteX35060" fmla="*/ 2291911 w 12191954"/>
              <a:gd name="connsiteY35060" fmla="*/ 2354263 h 4397375"/>
              <a:gd name="connsiteX35061" fmla="*/ 2297732 w 12191954"/>
              <a:gd name="connsiteY35061" fmla="*/ 2356379 h 4397375"/>
              <a:gd name="connsiteX35062" fmla="*/ 2304611 w 12191954"/>
              <a:gd name="connsiteY35062" fmla="*/ 2356908 h 4397375"/>
              <a:gd name="connsiteX35063" fmla="*/ 2310961 w 12191954"/>
              <a:gd name="connsiteY35063" fmla="*/ 2356908 h 4397375"/>
              <a:gd name="connsiteX35064" fmla="*/ 2318899 w 12191954"/>
              <a:gd name="connsiteY35064" fmla="*/ 2355850 h 4397375"/>
              <a:gd name="connsiteX35065" fmla="*/ 2318899 w 12191954"/>
              <a:gd name="connsiteY35065" fmla="*/ 2348971 h 4397375"/>
              <a:gd name="connsiteX35066" fmla="*/ 2318899 w 12191954"/>
              <a:gd name="connsiteY35066" fmla="*/ 2342621 h 4397375"/>
              <a:gd name="connsiteX35067" fmla="*/ 2317312 w 12191954"/>
              <a:gd name="connsiteY35067" fmla="*/ 2338917 h 4397375"/>
              <a:gd name="connsiteX35068" fmla="*/ 2316253 w 12191954"/>
              <a:gd name="connsiteY35068" fmla="*/ 2335213 h 4397375"/>
              <a:gd name="connsiteX35069" fmla="*/ 2314137 w 12191954"/>
              <a:gd name="connsiteY35069" fmla="*/ 2333096 h 4397375"/>
              <a:gd name="connsiteX35070" fmla="*/ 2311491 w 12191954"/>
              <a:gd name="connsiteY35070" fmla="*/ 2331508 h 4397375"/>
              <a:gd name="connsiteX35071" fmla="*/ 2309375 w 12191954"/>
              <a:gd name="connsiteY35071" fmla="*/ 2330979 h 4397375"/>
              <a:gd name="connsiteX35072" fmla="*/ 2306728 w 12191954"/>
              <a:gd name="connsiteY35072" fmla="*/ 2329921 h 4397375"/>
              <a:gd name="connsiteX35073" fmla="*/ 2306728 w 12191954"/>
              <a:gd name="connsiteY35073" fmla="*/ 2326217 h 4397375"/>
              <a:gd name="connsiteX35074" fmla="*/ 2307786 w 12191954"/>
              <a:gd name="connsiteY35074" fmla="*/ 2323042 h 4397375"/>
              <a:gd name="connsiteX35075" fmla="*/ 2309375 w 12191954"/>
              <a:gd name="connsiteY35075" fmla="*/ 2320925 h 4397375"/>
              <a:gd name="connsiteX35076" fmla="*/ 2310961 w 12191954"/>
              <a:gd name="connsiteY35076" fmla="*/ 2319867 h 4397375"/>
              <a:gd name="connsiteX35077" fmla="*/ 2314666 w 12191954"/>
              <a:gd name="connsiteY35077" fmla="*/ 2318279 h 4397375"/>
              <a:gd name="connsiteX35078" fmla="*/ 2316783 w 12191954"/>
              <a:gd name="connsiteY35078" fmla="*/ 2317750 h 4397375"/>
              <a:gd name="connsiteX35079" fmla="*/ 2318899 w 12191954"/>
              <a:gd name="connsiteY35079" fmla="*/ 2317221 h 4397375"/>
              <a:gd name="connsiteX35080" fmla="*/ 2312549 w 12191954"/>
              <a:gd name="connsiteY35080" fmla="*/ 2310342 h 4397375"/>
              <a:gd name="connsiteX35081" fmla="*/ 2306198 w 12191954"/>
              <a:gd name="connsiteY35081" fmla="*/ 2305050 h 4397375"/>
              <a:gd name="connsiteX35082" fmla="*/ 2300378 w 12191954"/>
              <a:gd name="connsiteY35082" fmla="*/ 2298700 h 4397375"/>
              <a:gd name="connsiteX35083" fmla="*/ 2293499 w 12191954"/>
              <a:gd name="connsiteY35083" fmla="*/ 2292879 h 4397375"/>
              <a:gd name="connsiteX35084" fmla="*/ 2290852 w 12191954"/>
              <a:gd name="connsiteY35084" fmla="*/ 2289175 h 4397375"/>
              <a:gd name="connsiteX35085" fmla="*/ 2288206 w 12191954"/>
              <a:gd name="connsiteY35085" fmla="*/ 2286000 h 4397375"/>
              <a:gd name="connsiteX35086" fmla="*/ 2285561 w 12191954"/>
              <a:gd name="connsiteY35086" fmla="*/ 2281767 h 4397375"/>
              <a:gd name="connsiteX35087" fmla="*/ 2282915 w 12191954"/>
              <a:gd name="connsiteY35087" fmla="*/ 2277533 h 4397375"/>
              <a:gd name="connsiteX35088" fmla="*/ 2281327 w 12191954"/>
              <a:gd name="connsiteY35088" fmla="*/ 2272242 h 4397375"/>
              <a:gd name="connsiteX35089" fmla="*/ 2279740 w 12191954"/>
              <a:gd name="connsiteY35089" fmla="*/ 2266421 h 4397375"/>
              <a:gd name="connsiteX35090" fmla="*/ 2277623 w 12191954"/>
              <a:gd name="connsiteY35090" fmla="*/ 2259542 h 4397375"/>
              <a:gd name="connsiteX35091" fmla="*/ 2276565 w 12191954"/>
              <a:gd name="connsiteY35091" fmla="*/ 2252663 h 4397375"/>
              <a:gd name="connsiteX35092" fmla="*/ 2271801 w 12191954"/>
              <a:gd name="connsiteY35092" fmla="*/ 2254250 h 4397375"/>
              <a:gd name="connsiteX35093" fmla="*/ 2267039 w 12191954"/>
              <a:gd name="connsiteY35093" fmla="*/ 2257425 h 4397375"/>
              <a:gd name="connsiteX35094" fmla="*/ 2258043 w 12191954"/>
              <a:gd name="connsiteY35094" fmla="*/ 2263246 h 4397375"/>
              <a:gd name="connsiteX35095" fmla="*/ 2252751 w 12191954"/>
              <a:gd name="connsiteY35095" fmla="*/ 2265892 h 4397375"/>
              <a:gd name="connsiteX35096" fmla="*/ 2247460 w 12191954"/>
              <a:gd name="connsiteY35096" fmla="*/ 2266950 h 4397375"/>
              <a:gd name="connsiteX35097" fmla="*/ 2245342 w 12191954"/>
              <a:gd name="connsiteY35097" fmla="*/ 2266950 h 4397375"/>
              <a:gd name="connsiteX35098" fmla="*/ 2241638 w 12191954"/>
              <a:gd name="connsiteY35098" fmla="*/ 2266950 h 4397375"/>
              <a:gd name="connsiteX35099" fmla="*/ 2238463 w 12191954"/>
              <a:gd name="connsiteY35099" fmla="*/ 2266421 h 4397375"/>
              <a:gd name="connsiteX35100" fmla="*/ 2235288 w 12191954"/>
              <a:gd name="connsiteY35100" fmla="*/ 2265363 h 4397375"/>
              <a:gd name="connsiteX35101" fmla="*/ 2237934 w 12191954"/>
              <a:gd name="connsiteY35101" fmla="*/ 2255838 h 4397375"/>
              <a:gd name="connsiteX35102" fmla="*/ 2240580 w 12191954"/>
              <a:gd name="connsiteY35102" fmla="*/ 2247900 h 4397375"/>
              <a:gd name="connsiteX35103" fmla="*/ 2242696 w 12191954"/>
              <a:gd name="connsiteY35103" fmla="*/ 2242079 h 4397375"/>
              <a:gd name="connsiteX35104" fmla="*/ 2243755 w 12191954"/>
              <a:gd name="connsiteY35104" fmla="*/ 2236788 h 4397375"/>
              <a:gd name="connsiteX35105" fmla="*/ 2244285 w 12191954"/>
              <a:gd name="connsiteY35105" fmla="*/ 2230967 h 4397375"/>
              <a:gd name="connsiteX35106" fmla="*/ 2243755 w 12191954"/>
              <a:gd name="connsiteY35106" fmla="*/ 2223558 h 4397375"/>
              <a:gd name="connsiteX35107" fmla="*/ 2242696 w 12191954"/>
              <a:gd name="connsiteY35107" fmla="*/ 2213504 h 4397375"/>
              <a:gd name="connsiteX35108" fmla="*/ 2241108 w 12191954"/>
              <a:gd name="connsiteY35108" fmla="*/ 2200275 h 4397375"/>
              <a:gd name="connsiteX35109" fmla="*/ 2238463 w 12191954"/>
              <a:gd name="connsiteY35109" fmla="*/ 2199746 h 4397375"/>
              <a:gd name="connsiteX35110" fmla="*/ 2236346 w 12191954"/>
              <a:gd name="connsiteY35110" fmla="*/ 2199746 h 4397375"/>
              <a:gd name="connsiteX35111" fmla="*/ 2234229 w 12191954"/>
              <a:gd name="connsiteY35111" fmla="*/ 2200275 h 4397375"/>
              <a:gd name="connsiteX35112" fmla="*/ 2232641 w 12191954"/>
              <a:gd name="connsiteY35112" fmla="*/ 2201863 h 4397375"/>
              <a:gd name="connsiteX35113" fmla="*/ 2229466 w 12191954"/>
              <a:gd name="connsiteY35113" fmla="*/ 2205038 h 4397375"/>
              <a:gd name="connsiteX35114" fmla="*/ 2226822 w 12191954"/>
              <a:gd name="connsiteY35114" fmla="*/ 2209271 h 4397375"/>
              <a:gd name="connsiteX35115" fmla="*/ 2224175 w 12191954"/>
              <a:gd name="connsiteY35115" fmla="*/ 2212975 h 4397375"/>
              <a:gd name="connsiteX35116" fmla="*/ 2222587 w 12191954"/>
              <a:gd name="connsiteY35116" fmla="*/ 2214033 h 4397375"/>
              <a:gd name="connsiteX35117" fmla="*/ 2220999 w 12191954"/>
              <a:gd name="connsiteY35117" fmla="*/ 2215092 h 4397375"/>
              <a:gd name="connsiteX35118" fmla="*/ 2218883 w 12191954"/>
              <a:gd name="connsiteY35118" fmla="*/ 2216150 h 4397375"/>
              <a:gd name="connsiteX35119" fmla="*/ 2216766 w 12191954"/>
              <a:gd name="connsiteY35119" fmla="*/ 2216150 h 4397375"/>
              <a:gd name="connsiteX35120" fmla="*/ 2214119 w 12191954"/>
              <a:gd name="connsiteY35120" fmla="*/ 2215092 h 4397375"/>
              <a:gd name="connsiteX35121" fmla="*/ 2211474 w 12191954"/>
              <a:gd name="connsiteY35121" fmla="*/ 2213504 h 4397375"/>
              <a:gd name="connsiteX35122" fmla="*/ 2212003 w 12191954"/>
              <a:gd name="connsiteY35122" fmla="*/ 2203450 h 4397375"/>
              <a:gd name="connsiteX35123" fmla="*/ 2213589 w 12191954"/>
              <a:gd name="connsiteY35123" fmla="*/ 2194454 h 4397375"/>
              <a:gd name="connsiteX35124" fmla="*/ 2216238 w 12191954"/>
              <a:gd name="connsiteY35124" fmla="*/ 2187575 h 4397375"/>
              <a:gd name="connsiteX35125" fmla="*/ 2218883 w 12191954"/>
              <a:gd name="connsiteY35125" fmla="*/ 2181225 h 4397375"/>
              <a:gd name="connsiteX35126" fmla="*/ 2222059 w 12191954"/>
              <a:gd name="connsiteY35126" fmla="*/ 2176992 h 4397375"/>
              <a:gd name="connsiteX35127" fmla="*/ 2226292 w 12191954"/>
              <a:gd name="connsiteY35127" fmla="*/ 2173288 h 4397375"/>
              <a:gd name="connsiteX35128" fmla="*/ 2230524 w 12191954"/>
              <a:gd name="connsiteY35128" fmla="*/ 2170113 h 4397375"/>
              <a:gd name="connsiteX35129" fmla="*/ 2235288 w 12191954"/>
              <a:gd name="connsiteY35129" fmla="*/ 2167996 h 4397375"/>
              <a:gd name="connsiteX35130" fmla="*/ 2240051 w 12191954"/>
              <a:gd name="connsiteY35130" fmla="*/ 2165879 h 4397375"/>
              <a:gd name="connsiteX35131" fmla="*/ 2245342 w 12191954"/>
              <a:gd name="connsiteY35131" fmla="*/ 2165350 h 4397375"/>
              <a:gd name="connsiteX35132" fmla="*/ 2255397 w 12191954"/>
              <a:gd name="connsiteY35132" fmla="*/ 2164292 h 4397375"/>
              <a:gd name="connsiteX35133" fmla="*/ 2266509 w 12191954"/>
              <a:gd name="connsiteY35133" fmla="*/ 2163233 h 4397375"/>
              <a:gd name="connsiteX35134" fmla="*/ 2277094 w 12191954"/>
              <a:gd name="connsiteY35134" fmla="*/ 2162175 h 4397375"/>
              <a:gd name="connsiteX35135" fmla="*/ 2279740 w 12191954"/>
              <a:gd name="connsiteY35135" fmla="*/ 2170642 h 4397375"/>
              <a:gd name="connsiteX35136" fmla="*/ 2280798 w 12191954"/>
              <a:gd name="connsiteY35136" fmla="*/ 2177521 h 4397375"/>
              <a:gd name="connsiteX35137" fmla="*/ 2280798 w 12191954"/>
              <a:gd name="connsiteY35137" fmla="*/ 2183342 h 4397375"/>
              <a:gd name="connsiteX35138" fmla="*/ 2280269 w 12191954"/>
              <a:gd name="connsiteY35138" fmla="*/ 2188104 h 4397375"/>
              <a:gd name="connsiteX35139" fmla="*/ 2278680 w 12191954"/>
              <a:gd name="connsiteY35139" fmla="*/ 2192867 h 4397375"/>
              <a:gd name="connsiteX35140" fmla="*/ 2278680 w 12191954"/>
              <a:gd name="connsiteY35140" fmla="*/ 2198158 h 4397375"/>
              <a:gd name="connsiteX35141" fmla="*/ 2280269 w 12191954"/>
              <a:gd name="connsiteY35141" fmla="*/ 2205038 h 4397375"/>
              <a:gd name="connsiteX35142" fmla="*/ 2282915 w 12191954"/>
              <a:gd name="connsiteY35142" fmla="*/ 2213504 h 4397375"/>
              <a:gd name="connsiteX35143" fmla="*/ 2285032 w 12191954"/>
              <a:gd name="connsiteY35143" fmla="*/ 2214033 h 4397375"/>
              <a:gd name="connsiteX35144" fmla="*/ 2286620 w 12191954"/>
              <a:gd name="connsiteY35144" fmla="*/ 2213504 h 4397375"/>
              <a:gd name="connsiteX35145" fmla="*/ 2289794 w 12191954"/>
              <a:gd name="connsiteY35145" fmla="*/ 2212446 h 4397375"/>
              <a:gd name="connsiteX35146" fmla="*/ 2291911 w 12191954"/>
              <a:gd name="connsiteY35146" fmla="*/ 2209800 h 4397375"/>
              <a:gd name="connsiteX35147" fmla="*/ 2294557 w 12191954"/>
              <a:gd name="connsiteY35147" fmla="*/ 2207154 h 4397375"/>
              <a:gd name="connsiteX35148" fmla="*/ 2297203 w 12191954"/>
              <a:gd name="connsiteY35148" fmla="*/ 2203979 h 4397375"/>
              <a:gd name="connsiteX35149" fmla="*/ 2299848 w 12191954"/>
              <a:gd name="connsiteY35149" fmla="*/ 2201863 h 4397375"/>
              <a:gd name="connsiteX35150" fmla="*/ 2302495 w 12191954"/>
              <a:gd name="connsiteY35150" fmla="*/ 2200275 h 4397375"/>
              <a:gd name="connsiteX35151" fmla="*/ 2304611 w 12191954"/>
              <a:gd name="connsiteY35151" fmla="*/ 2200275 h 4397375"/>
              <a:gd name="connsiteX35152" fmla="*/ 2306728 w 12191954"/>
              <a:gd name="connsiteY35152" fmla="*/ 2200804 h 4397375"/>
              <a:gd name="connsiteX35153" fmla="*/ 2305141 w 12191954"/>
              <a:gd name="connsiteY35153" fmla="*/ 2189692 h 4397375"/>
              <a:gd name="connsiteX35154" fmla="*/ 2303024 w 12191954"/>
              <a:gd name="connsiteY35154" fmla="*/ 2180167 h 4397375"/>
              <a:gd name="connsiteX35155" fmla="*/ 2300378 w 12191954"/>
              <a:gd name="connsiteY35155" fmla="*/ 2172229 h 4397375"/>
              <a:gd name="connsiteX35156" fmla="*/ 2296674 w 12191954"/>
              <a:gd name="connsiteY35156" fmla="*/ 2164292 h 4397375"/>
              <a:gd name="connsiteX35157" fmla="*/ 2293499 w 12191954"/>
              <a:gd name="connsiteY35157" fmla="*/ 2155825 h 4397375"/>
              <a:gd name="connsiteX35158" fmla="*/ 2291382 w 12191954"/>
              <a:gd name="connsiteY35158" fmla="*/ 2146829 h 4397375"/>
              <a:gd name="connsiteX35159" fmla="*/ 2289794 w 12191954"/>
              <a:gd name="connsiteY35159" fmla="*/ 2136246 h 4397375"/>
              <a:gd name="connsiteX35160" fmla="*/ 2289265 w 12191954"/>
              <a:gd name="connsiteY35160" fmla="*/ 2130425 h 4397375"/>
              <a:gd name="connsiteX35161" fmla="*/ 2289265 w 12191954"/>
              <a:gd name="connsiteY35161" fmla="*/ 2123546 h 4397375"/>
              <a:gd name="connsiteX35162" fmla="*/ 2285561 w 12191954"/>
              <a:gd name="connsiteY35162" fmla="*/ 2126192 h 4397375"/>
              <a:gd name="connsiteX35163" fmla="*/ 2281856 w 12191954"/>
              <a:gd name="connsiteY35163" fmla="*/ 2128838 h 4397375"/>
              <a:gd name="connsiteX35164" fmla="*/ 2278152 w 12191954"/>
              <a:gd name="connsiteY35164" fmla="*/ 2130425 h 4397375"/>
              <a:gd name="connsiteX35165" fmla="*/ 2275507 w 12191954"/>
              <a:gd name="connsiteY35165" fmla="*/ 2131483 h 4397375"/>
              <a:gd name="connsiteX35166" fmla="*/ 2272330 w 12191954"/>
              <a:gd name="connsiteY35166" fmla="*/ 2132013 h 4397375"/>
              <a:gd name="connsiteX35167" fmla="*/ 2269685 w 12191954"/>
              <a:gd name="connsiteY35167" fmla="*/ 2132013 h 4397375"/>
              <a:gd name="connsiteX35168" fmla="*/ 2267039 w 12191954"/>
              <a:gd name="connsiteY35168" fmla="*/ 2132013 h 4397375"/>
              <a:gd name="connsiteX35169" fmla="*/ 2264923 w 12191954"/>
              <a:gd name="connsiteY35169" fmla="*/ 2131483 h 4397375"/>
              <a:gd name="connsiteX35170" fmla="*/ 2260160 w 12191954"/>
              <a:gd name="connsiteY35170" fmla="*/ 2129367 h 4397375"/>
              <a:gd name="connsiteX35171" fmla="*/ 2256455 w 12191954"/>
              <a:gd name="connsiteY35171" fmla="*/ 2125663 h 4397375"/>
              <a:gd name="connsiteX35172" fmla="*/ 2252751 w 12191954"/>
              <a:gd name="connsiteY35172" fmla="*/ 2121429 h 4397375"/>
              <a:gd name="connsiteX35173" fmla="*/ 2250104 w 12191954"/>
              <a:gd name="connsiteY35173" fmla="*/ 2116667 h 4397375"/>
              <a:gd name="connsiteX35174" fmla="*/ 2243755 w 12191954"/>
              <a:gd name="connsiteY35174" fmla="*/ 2107142 h 4397375"/>
              <a:gd name="connsiteX35175" fmla="*/ 2241108 w 12191954"/>
              <a:gd name="connsiteY35175" fmla="*/ 2103438 h 4397375"/>
              <a:gd name="connsiteX35176" fmla="*/ 2237934 w 12191954"/>
              <a:gd name="connsiteY35176" fmla="*/ 2099204 h 4397375"/>
              <a:gd name="connsiteX35177" fmla="*/ 2234229 w 12191954"/>
              <a:gd name="connsiteY35177" fmla="*/ 2096559 h 4397375"/>
              <a:gd name="connsiteX35178" fmla="*/ 2233169 w 12191954"/>
              <a:gd name="connsiteY35178" fmla="*/ 2095500 h 4397375"/>
              <a:gd name="connsiteX35179" fmla="*/ 2231583 w 12191954"/>
              <a:gd name="connsiteY35179" fmla="*/ 2094971 h 4397375"/>
              <a:gd name="connsiteX35180" fmla="*/ 2229466 w 12191954"/>
              <a:gd name="connsiteY35180" fmla="*/ 2094971 h 4397375"/>
              <a:gd name="connsiteX35181" fmla="*/ 2227350 w 12191954"/>
              <a:gd name="connsiteY35181" fmla="*/ 2095500 h 4397375"/>
              <a:gd name="connsiteX35182" fmla="*/ 2225763 w 12191954"/>
              <a:gd name="connsiteY35182" fmla="*/ 2096029 h 4397375"/>
              <a:gd name="connsiteX35183" fmla="*/ 2223116 w 12191954"/>
              <a:gd name="connsiteY35183" fmla="*/ 2097088 h 4397375"/>
              <a:gd name="connsiteX35184" fmla="*/ 2220470 w 12191954"/>
              <a:gd name="connsiteY35184" fmla="*/ 2099733 h 4397375"/>
              <a:gd name="connsiteX35185" fmla="*/ 2218883 w 12191954"/>
              <a:gd name="connsiteY35185" fmla="*/ 2101321 h 4397375"/>
              <a:gd name="connsiteX35186" fmla="*/ 2217825 w 12191954"/>
              <a:gd name="connsiteY35186" fmla="*/ 2103438 h 4397375"/>
              <a:gd name="connsiteX35187" fmla="*/ 2217825 w 12191954"/>
              <a:gd name="connsiteY35187" fmla="*/ 2105554 h 4397375"/>
              <a:gd name="connsiteX35188" fmla="*/ 2218354 w 12191954"/>
              <a:gd name="connsiteY35188" fmla="*/ 2108200 h 4397375"/>
              <a:gd name="connsiteX35189" fmla="*/ 2219412 w 12191954"/>
              <a:gd name="connsiteY35189" fmla="*/ 2110317 h 4397375"/>
              <a:gd name="connsiteX35190" fmla="*/ 2222587 w 12191954"/>
              <a:gd name="connsiteY35190" fmla="*/ 2115079 h 4397375"/>
              <a:gd name="connsiteX35191" fmla="*/ 2226292 w 12191954"/>
              <a:gd name="connsiteY35191" fmla="*/ 2121429 h 4397375"/>
              <a:gd name="connsiteX35192" fmla="*/ 2227880 w 12191954"/>
              <a:gd name="connsiteY35192" fmla="*/ 2125133 h 4397375"/>
              <a:gd name="connsiteX35193" fmla="*/ 2228936 w 12191954"/>
              <a:gd name="connsiteY35193" fmla="*/ 2128838 h 4397375"/>
              <a:gd name="connsiteX35194" fmla="*/ 2230524 w 12191954"/>
              <a:gd name="connsiteY35194" fmla="*/ 2133600 h 4397375"/>
              <a:gd name="connsiteX35195" fmla="*/ 2230524 w 12191954"/>
              <a:gd name="connsiteY35195" fmla="*/ 2138363 h 4397375"/>
              <a:gd name="connsiteX35196" fmla="*/ 2230524 w 12191954"/>
              <a:gd name="connsiteY35196" fmla="*/ 2143654 h 4397375"/>
              <a:gd name="connsiteX35197" fmla="*/ 2228936 w 12191954"/>
              <a:gd name="connsiteY35197" fmla="*/ 2148946 h 4397375"/>
              <a:gd name="connsiteX35198" fmla="*/ 2223645 w 12191954"/>
              <a:gd name="connsiteY35198" fmla="*/ 2150004 h 4397375"/>
              <a:gd name="connsiteX35199" fmla="*/ 2218354 w 12191954"/>
              <a:gd name="connsiteY35199" fmla="*/ 2150004 h 4397375"/>
              <a:gd name="connsiteX35200" fmla="*/ 2213589 w 12191954"/>
              <a:gd name="connsiteY35200" fmla="*/ 2149475 h 4397375"/>
              <a:gd name="connsiteX35201" fmla="*/ 2208828 w 12191954"/>
              <a:gd name="connsiteY35201" fmla="*/ 2148946 h 4397375"/>
              <a:gd name="connsiteX35202" fmla="*/ 2200889 w 12191954"/>
              <a:gd name="connsiteY35202" fmla="*/ 2145242 h 4397375"/>
              <a:gd name="connsiteX35203" fmla="*/ 2193481 w 12191954"/>
              <a:gd name="connsiteY35203" fmla="*/ 2143125 h 4397375"/>
              <a:gd name="connsiteX35204" fmla="*/ 2189779 w 12191954"/>
              <a:gd name="connsiteY35204" fmla="*/ 2141538 h 4397375"/>
              <a:gd name="connsiteX35205" fmla="*/ 2187133 w 12191954"/>
              <a:gd name="connsiteY35205" fmla="*/ 2141008 h 4397375"/>
              <a:gd name="connsiteX35206" fmla="*/ 2183427 w 12191954"/>
              <a:gd name="connsiteY35206" fmla="*/ 2141538 h 4397375"/>
              <a:gd name="connsiteX35207" fmla="*/ 2180252 w 12191954"/>
              <a:gd name="connsiteY35207" fmla="*/ 2143125 h 4397375"/>
              <a:gd name="connsiteX35208" fmla="*/ 2177606 w 12191954"/>
              <a:gd name="connsiteY35208" fmla="*/ 2145242 h 4397375"/>
              <a:gd name="connsiteX35209" fmla="*/ 2174960 w 12191954"/>
              <a:gd name="connsiteY35209" fmla="*/ 2149475 h 4397375"/>
              <a:gd name="connsiteX35210" fmla="*/ 2172314 w 12191954"/>
              <a:gd name="connsiteY35210" fmla="*/ 2154767 h 4397375"/>
              <a:gd name="connsiteX35211" fmla="*/ 2169140 w 12191954"/>
              <a:gd name="connsiteY35211" fmla="*/ 2162175 h 4397375"/>
              <a:gd name="connsiteX35212" fmla="*/ 2171257 w 12191954"/>
              <a:gd name="connsiteY35212" fmla="*/ 2166408 h 4397375"/>
              <a:gd name="connsiteX35213" fmla="*/ 2173373 w 12191954"/>
              <a:gd name="connsiteY35213" fmla="*/ 2173288 h 4397375"/>
              <a:gd name="connsiteX35214" fmla="*/ 2177078 w 12191954"/>
              <a:gd name="connsiteY35214" fmla="*/ 2179108 h 4397375"/>
              <a:gd name="connsiteX35215" fmla="*/ 2181311 w 12191954"/>
              <a:gd name="connsiteY35215" fmla="*/ 2183871 h 4397375"/>
              <a:gd name="connsiteX35216" fmla="*/ 2183427 w 12191954"/>
              <a:gd name="connsiteY35216" fmla="*/ 2185458 h 4397375"/>
              <a:gd name="connsiteX35217" fmla="*/ 2185015 w 12191954"/>
              <a:gd name="connsiteY35217" fmla="*/ 2187046 h 4397375"/>
              <a:gd name="connsiteX35218" fmla="*/ 2187661 w 12191954"/>
              <a:gd name="connsiteY35218" fmla="*/ 2187575 h 4397375"/>
              <a:gd name="connsiteX35219" fmla="*/ 2188719 w 12191954"/>
              <a:gd name="connsiteY35219" fmla="*/ 2187046 h 4397375"/>
              <a:gd name="connsiteX35220" fmla="*/ 2190306 w 12191954"/>
              <a:gd name="connsiteY35220" fmla="*/ 2185458 h 4397375"/>
              <a:gd name="connsiteX35221" fmla="*/ 2191894 w 12191954"/>
              <a:gd name="connsiteY35221" fmla="*/ 2183342 h 4397375"/>
              <a:gd name="connsiteX35222" fmla="*/ 2192953 w 12191954"/>
              <a:gd name="connsiteY35222" fmla="*/ 2179638 h 4397375"/>
              <a:gd name="connsiteX35223" fmla="*/ 2193481 w 12191954"/>
              <a:gd name="connsiteY35223" fmla="*/ 2174346 h 4397375"/>
              <a:gd name="connsiteX35224" fmla="*/ 2196128 w 12191954"/>
              <a:gd name="connsiteY35224" fmla="*/ 2175404 h 4397375"/>
              <a:gd name="connsiteX35225" fmla="*/ 2197716 w 12191954"/>
              <a:gd name="connsiteY35225" fmla="*/ 2177521 h 4397375"/>
              <a:gd name="connsiteX35226" fmla="*/ 2198774 w 12191954"/>
              <a:gd name="connsiteY35226" fmla="*/ 2179108 h 4397375"/>
              <a:gd name="connsiteX35227" fmla="*/ 2199304 w 12191954"/>
              <a:gd name="connsiteY35227" fmla="*/ 2181225 h 4397375"/>
              <a:gd name="connsiteX35228" fmla="*/ 2199304 w 12191954"/>
              <a:gd name="connsiteY35228" fmla="*/ 2184400 h 4397375"/>
              <a:gd name="connsiteX35229" fmla="*/ 2199304 w 12191954"/>
              <a:gd name="connsiteY35229" fmla="*/ 2188104 h 4397375"/>
              <a:gd name="connsiteX35230" fmla="*/ 2198245 w 12191954"/>
              <a:gd name="connsiteY35230" fmla="*/ 2194983 h 4397375"/>
              <a:gd name="connsiteX35231" fmla="*/ 2194012 w 12191954"/>
              <a:gd name="connsiteY35231" fmla="*/ 2211917 h 4397375"/>
              <a:gd name="connsiteX35232" fmla="*/ 2192424 w 12191954"/>
              <a:gd name="connsiteY35232" fmla="*/ 2219854 h 4397375"/>
              <a:gd name="connsiteX35233" fmla="*/ 2192424 w 12191954"/>
              <a:gd name="connsiteY35233" fmla="*/ 2227263 h 4397375"/>
              <a:gd name="connsiteX35234" fmla="*/ 2198774 w 12191954"/>
              <a:gd name="connsiteY35234" fmla="*/ 2228850 h 4397375"/>
              <a:gd name="connsiteX35235" fmla="*/ 2204594 w 12191954"/>
              <a:gd name="connsiteY35235" fmla="*/ 2231496 h 4397375"/>
              <a:gd name="connsiteX35236" fmla="*/ 2210945 w 12191954"/>
              <a:gd name="connsiteY35236" fmla="*/ 2234142 h 4397375"/>
              <a:gd name="connsiteX35237" fmla="*/ 2216766 w 12191954"/>
              <a:gd name="connsiteY35237" fmla="*/ 2237846 h 4397375"/>
              <a:gd name="connsiteX35238" fmla="*/ 2216238 w 12191954"/>
              <a:gd name="connsiteY35238" fmla="*/ 2246313 h 4397375"/>
              <a:gd name="connsiteX35239" fmla="*/ 2214119 w 12191954"/>
              <a:gd name="connsiteY35239" fmla="*/ 2252663 h 4397375"/>
              <a:gd name="connsiteX35240" fmla="*/ 2213061 w 12191954"/>
              <a:gd name="connsiteY35240" fmla="*/ 2254779 h 4397375"/>
              <a:gd name="connsiteX35241" fmla="*/ 2212003 w 12191954"/>
              <a:gd name="connsiteY35241" fmla="*/ 2256896 h 4397375"/>
              <a:gd name="connsiteX35242" fmla="*/ 2208828 w 12191954"/>
              <a:gd name="connsiteY35242" fmla="*/ 2259542 h 4397375"/>
              <a:gd name="connsiteX35243" fmla="*/ 2205651 w 12191954"/>
              <a:gd name="connsiteY35243" fmla="*/ 2262188 h 4397375"/>
              <a:gd name="connsiteX35244" fmla="*/ 2201419 w 12191954"/>
              <a:gd name="connsiteY35244" fmla="*/ 2263246 h 4397375"/>
              <a:gd name="connsiteX35245" fmla="*/ 2192953 w 12191954"/>
              <a:gd name="connsiteY35245" fmla="*/ 2263775 h 4397375"/>
              <a:gd name="connsiteX35246" fmla="*/ 2188719 w 12191954"/>
              <a:gd name="connsiteY35246" fmla="*/ 2265363 h 4397375"/>
              <a:gd name="connsiteX35247" fmla="*/ 2185015 w 12191954"/>
              <a:gd name="connsiteY35247" fmla="*/ 2266421 h 4397375"/>
              <a:gd name="connsiteX35248" fmla="*/ 2181840 w 12191954"/>
              <a:gd name="connsiteY35248" fmla="*/ 2268008 h 4397375"/>
              <a:gd name="connsiteX35249" fmla="*/ 2178665 w 12191954"/>
              <a:gd name="connsiteY35249" fmla="*/ 2271713 h 4397375"/>
              <a:gd name="connsiteX35250" fmla="*/ 2177078 w 12191954"/>
              <a:gd name="connsiteY35250" fmla="*/ 2273300 h 4397375"/>
              <a:gd name="connsiteX35251" fmla="*/ 2176548 w 12191954"/>
              <a:gd name="connsiteY35251" fmla="*/ 2275946 h 4397375"/>
              <a:gd name="connsiteX35252" fmla="*/ 2174431 w 12191954"/>
              <a:gd name="connsiteY35252" fmla="*/ 2282296 h 4397375"/>
              <a:gd name="connsiteX35253" fmla="*/ 2173902 w 12191954"/>
              <a:gd name="connsiteY35253" fmla="*/ 2291292 h 4397375"/>
              <a:gd name="connsiteX35254" fmla="*/ 2174960 w 12191954"/>
              <a:gd name="connsiteY35254" fmla="*/ 2302404 h 4397375"/>
              <a:gd name="connsiteX35255" fmla="*/ 2169668 w 12191954"/>
              <a:gd name="connsiteY35255" fmla="*/ 2301346 h 4397375"/>
              <a:gd name="connsiteX35256" fmla="*/ 2164907 w 12191954"/>
              <a:gd name="connsiteY35256" fmla="*/ 2300288 h 4397375"/>
              <a:gd name="connsiteX35257" fmla="*/ 2162260 w 12191954"/>
              <a:gd name="connsiteY35257" fmla="*/ 2297642 h 4397375"/>
              <a:gd name="connsiteX35258" fmla="*/ 2159614 w 12191954"/>
              <a:gd name="connsiteY35258" fmla="*/ 2294996 h 4397375"/>
              <a:gd name="connsiteX35259" fmla="*/ 2157496 w 12191954"/>
              <a:gd name="connsiteY35259" fmla="*/ 2291292 h 4397375"/>
              <a:gd name="connsiteX35260" fmla="*/ 2156436 w 12191954"/>
              <a:gd name="connsiteY35260" fmla="*/ 2287588 h 4397375"/>
              <a:gd name="connsiteX35261" fmla="*/ 2154320 w 12191954"/>
              <a:gd name="connsiteY35261" fmla="*/ 2280179 h 4397375"/>
              <a:gd name="connsiteX35262" fmla="*/ 2153265 w 12191954"/>
              <a:gd name="connsiteY35262" fmla="*/ 2271183 h 4397375"/>
              <a:gd name="connsiteX35263" fmla="*/ 2152204 w 12191954"/>
              <a:gd name="connsiteY35263" fmla="*/ 2267479 h 4397375"/>
              <a:gd name="connsiteX35264" fmla="*/ 2150617 w 12191954"/>
              <a:gd name="connsiteY35264" fmla="*/ 2263246 h 4397375"/>
              <a:gd name="connsiteX35265" fmla="*/ 2149029 w 12191954"/>
              <a:gd name="connsiteY35265" fmla="*/ 2259542 h 4397375"/>
              <a:gd name="connsiteX35266" fmla="*/ 2146914 w 12191954"/>
              <a:gd name="connsiteY35266" fmla="*/ 2256367 h 4397375"/>
              <a:gd name="connsiteX35267" fmla="*/ 2143207 w 12191954"/>
              <a:gd name="connsiteY35267" fmla="*/ 2253192 h 4397375"/>
              <a:gd name="connsiteX35268" fmla="*/ 2138975 w 12191954"/>
              <a:gd name="connsiteY35268" fmla="*/ 2251075 h 4397375"/>
              <a:gd name="connsiteX35269" fmla="*/ 2140033 w 12191954"/>
              <a:gd name="connsiteY35269" fmla="*/ 2247371 h 4397375"/>
              <a:gd name="connsiteX35270" fmla="*/ 2142150 w 12191954"/>
              <a:gd name="connsiteY35270" fmla="*/ 2244196 h 4397375"/>
              <a:gd name="connsiteX35271" fmla="*/ 2143737 w 12191954"/>
              <a:gd name="connsiteY35271" fmla="*/ 2241550 h 4397375"/>
              <a:gd name="connsiteX35272" fmla="*/ 2145854 w 12191954"/>
              <a:gd name="connsiteY35272" fmla="*/ 2238375 h 4397375"/>
              <a:gd name="connsiteX35273" fmla="*/ 2150617 w 12191954"/>
              <a:gd name="connsiteY35273" fmla="*/ 2234142 h 4397375"/>
              <a:gd name="connsiteX35274" fmla="*/ 2156436 w 12191954"/>
              <a:gd name="connsiteY35274" fmla="*/ 2230967 h 4397375"/>
              <a:gd name="connsiteX35275" fmla="*/ 2158024 w 12191954"/>
              <a:gd name="connsiteY35275" fmla="*/ 2220383 h 4397375"/>
              <a:gd name="connsiteX35276" fmla="*/ 2159614 w 12191954"/>
              <a:gd name="connsiteY35276" fmla="*/ 2211388 h 4397375"/>
              <a:gd name="connsiteX35277" fmla="*/ 2160142 w 12191954"/>
              <a:gd name="connsiteY35277" fmla="*/ 2202392 h 4397375"/>
              <a:gd name="connsiteX35278" fmla="*/ 2160672 w 12191954"/>
              <a:gd name="connsiteY35278" fmla="*/ 2193925 h 4397375"/>
              <a:gd name="connsiteX35279" fmla="*/ 2160672 w 12191954"/>
              <a:gd name="connsiteY35279" fmla="*/ 2185988 h 4397375"/>
              <a:gd name="connsiteX35280" fmla="*/ 2160142 w 12191954"/>
              <a:gd name="connsiteY35280" fmla="*/ 2179638 h 4397375"/>
              <a:gd name="connsiteX35281" fmla="*/ 2159084 w 12191954"/>
              <a:gd name="connsiteY35281" fmla="*/ 2173288 h 4397375"/>
              <a:gd name="connsiteX35282" fmla="*/ 2158024 w 12191954"/>
              <a:gd name="connsiteY35282" fmla="*/ 2167996 h 4397375"/>
              <a:gd name="connsiteX35283" fmla="*/ 2156436 w 12191954"/>
              <a:gd name="connsiteY35283" fmla="*/ 2163233 h 4397375"/>
              <a:gd name="connsiteX35284" fmla="*/ 2153791 w 12191954"/>
              <a:gd name="connsiteY35284" fmla="*/ 2158471 h 4397375"/>
              <a:gd name="connsiteX35285" fmla="*/ 2151675 w 12191954"/>
              <a:gd name="connsiteY35285" fmla="*/ 2154767 h 4397375"/>
              <a:gd name="connsiteX35286" fmla="*/ 2148500 w 12191954"/>
              <a:gd name="connsiteY35286" fmla="*/ 2151063 h 4397375"/>
              <a:gd name="connsiteX35287" fmla="*/ 2145325 w 12191954"/>
              <a:gd name="connsiteY35287" fmla="*/ 2148946 h 4397375"/>
              <a:gd name="connsiteX35288" fmla="*/ 2142679 w 12191954"/>
              <a:gd name="connsiteY35288" fmla="*/ 2146300 h 4397375"/>
              <a:gd name="connsiteX35289" fmla="*/ 2138975 w 12191954"/>
              <a:gd name="connsiteY35289" fmla="*/ 2144713 h 4397375"/>
              <a:gd name="connsiteX35290" fmla="*/ 2135272 w 12191954"/>
              <a:gd name="connsiteY35290" fmla="*/ 2143654 h 4397375"/>
              <a:gd name="connsiteX35291" fmla="*/ 2131031 w 12191954"/>
              <a:gd name="connsiteY35291" fmla="*/ 2143125 h 4397375"/>
              <a:gd name="connsiteX35292" fmla="*/ 2127332 w 12191954"/>
              <a:gd name="connsiteY35292" fmla="*/ 2142596 h 4397375"/>
              <a:gd name="connsiteX35293" fmla="*/ 2123624 w 12191954"/>
              <a:gd name="connsiteY35293" fmla="*/ 2142596 h 4397375"/>
              <a:gd name="connsiteX35294" fmla="*/ 2119393 w 12191954"/>
              <a:gd name="connsiteY35294" fmla="*/ 2143125 h 4397375"/>
              <a:gd name="connsiteX35295" fmla="*/ 2115162 w 12191954"/>
              <a:gd name="connsiteY35295" fmla="*/ 2144183 h 4397375"/>
              <a:gd name="connsiteX35296" fmla="*/ 2110399 w 12191954"/>
              <a:gd name="connsiteY35296" fmla="*/ 2145242 h 4397375"/>
              <a:gd name="connsiteX35297" fmla="*/ 2102457 w 12191954"/>
              <a:gd name="connsiteY35297" fmla="*/ 2148946 h 4397375"/>
              <a:gd name="connsiteX35298" fmla="*/ 2094508 w 12191954"/>
              <a:gd name="connsiteY35298" fmla="*/ 2153708 h 4397375"/>
              <a:gd name="connsiteX35299" fmla="*/ 2086569 w 12191954"/>
              <a:gd name="connsiteY35299" fmla="*/ 2159529 h 4397375"/>
              <a:gd name="connsiteX35300" fmla="*/ 2079690 w 12191954"/>
              <a:gd name="connsiteY35300" fmla="*/ 2166408 h 4397375"/>
              <a:gd name="connsiteX35301" fmla="*/ 2073868 w 12191954"/>
              <a:gd name="connsiteY35301" fmla="*/ 2174346 h 4397375"/>
              <a:gd name="connsiteX35302" fmla="*/ 2069636 w 12191954"/>
              <a:gd name="connsiteY35302" fmla="*/ 2167996 h 4397375"/>
              <a:gd name="connsiteX35303" fmla="*/ 2064872 w 12191954"/>
              <a:gd name="connsiteY35303" fmla="*/ 2162704 h 4397375"/>
              <a:gd name="connsiteX35304" fmla="*/ 2060109 w 12191954"/>
              <a:gd name="connsiteY35304" fmla="*/ 2158471 h 4397375"/>
              <a:gd name="connsiteX35305" fmla="*/ 2054817 w 12191954"/>
              <a:gd name="connsiteY35305" fmla="*/ 2155825 h 4397375"/>
              <a:gd name="connsiteX35306" fmla="*/ 2048996 w 12191954"/>
              <a:gd name="connsiteY35306" fmla="*/ 2153708 h 4397375"/>
              <a:gd name="connsiteX35307" fmla="*/ 2042117 w 12191954"/>
              <a:gd name="connsiteY35307" fmla="*/ 2152650 h 4397375"/>
              <a:gd name="connsiteX35308" fmla="*/ 2035766 w 12191954"/>
              <a:gd name="connsiteY35308" fmla="*/ 2151063 h 4397375"/>
              <a:gd name="connsiteX35309" fmla="*/ 2029417 w 12191954"/>
              <a:gd name="connsiteY35309" fmla="*/ 2150533 h 4397375"/>
              <a:gd name="connsiteX35310" fmla="*/ 2015128 w 12191954"/>
              <a:gd name="connsiteY35310" fmla="*/ 2149475 h 4397375"/>
              <a:gd name="connsiteX35311" fmla="*/ 2007719 w 12191954"/>
              <a:gd name="connsiteY35311" fmla="*/ 2148946 h 4397375"/>
              <a:gd name="connsiteX35312" fmla="*/ 2000840 w 12191954"/>
              <a:gd name="connsiteY35312" fmla="*/ 2147888 h 4397375"/>
              <a:gd name="connsiteX35313" fmla="*/ 1993431 w 12191954"/>
              <a:gd name="connsiteY35313" fmla="*/ 2145771 h 4397375"/>
              <a:gd name="connsiteX35314" fmla="*/ 1986552 w 12191954"/>
              <a:gd name="connsiteY35314" fmla="*/ 2143125 h 4397375"/>
              <a:gd name="connsiteX35315" fmla="*/ 1979672 w 12191954"/>
              <a:gd name="connsiteY35315" fmla="*/ 2139421 h 4397375"/>
              <a:gd name="connsiteX35316" fmla="*/ 1972263 w 12191954"/>
              <a:gd name="connsiteY35316" fmla="*/ 2135188 h 4397375"/>
              <a:gd name="connsiteX35317" fmla="*/ 1971206 w 12191954"/>
              <a:gd name="connsiteY35317" fmla="*/ 2145242 h 4397375"/>
              <a:gd name="connsiteX35318" fmla="*/ 1969617 w 12191954"/>
              <a:gd name="connsiteY35318" fmla="*/ 2153179 h 4397375"/>
              <a:gd name="connsiteX35319" fmla="*/ 1966972 w 12191954"/>
              <a:gd name="connsiteY35319" fmla="*/ 2158471 h 4397375"/>
              <a:gd name="connsiteX35320" fmla="*/ 1965384 w 12191954"/>
              <a:gd name="connsiteY35320" fmla="*/ 2160588 h 4397375"/>
              <a:gd name="connsiteX35321" fmla="*/ 1963797 w 12191954"/>
              <a:gd name="connsiteY35321" fmla="*/ 2162704 h 4397375"/>
              <a:gd name="connsiteX35322" fmla="*/ 1962208 w 12191954"/>
              <a:gd name="connsiteY35322" fmla="*/ 2163763 h 4397375"/>
              <a:gd name="connsiteX35323" fmla="*/ 1960092 w 12191954"/>
              <a:gd name="connsiteY35323" fmla="*/ 2164821 h 4397375"/>
              <a:gd name="connsiteX35324" fmla="*/ 1955859 w 12191954"/>
              <a:gd name="connsiteY35324" fmla="*/ 2165879 h 4397375"/>
              <a:gd name="connsiteX35325" fmla="*/ 1951095 w 12191954"/>
              <a:gd name="connsiteY35325" fmla="*/ 2165879 h 4397375"/>
              <a:gd name="connsiteX35326" fmla="*/ 1945805 w 12191954"/>
              <a:gd name="connsiteY35326" fmla="*/ 2165350 h 4397375"/>
              <a:gd name="connsiteX35327" fmla="*/ 1933632 w 12191954"/>
              <a:gd name="connsiteY35327" fmla="*/ 2163233 h 4397375"/>
              <a:gd name="connsiteX35328" fmla="*/ 1920403 w 12191954"/>
              <a:gd name="connsiteY35328" fmla="*/ 2159529 h 4397375"/>
              <a:gd name="connsiteX35329" fmla="*/ 1912994 w 12191954"/>
              <a:gd name="connsiteY35329" fmla="*/ 2159000 h 4397375"/>
              <a:gd name="connsiteX35330" fmla="*/ 1905585 w 12191954"/>
              <a:gd name="connsiteY35330" fmla="*/ 2158471 h 4397375"/>
              <a:gd name="connsiteX35331" fmla="*/ 1897118 w 12191954"/>
              <a:gd name="connsiteY35331" fmla="*/ 2159000 h 4397375"/>
              <a:gd name="connsiteX35332" fmla="*/ 1888651 w 12191954"/>
              <a:gd name="connsiteY35332" fmla="*/ 2160588 h 4397375"/>
              <a:gd name="connsiteX35333" fmla="*/ 1889710 w 12191954"/>
              <a:gd name="connsiteY35333" fmla="*/ 2146829 h 4397375"/>
              <a:gd name="connsiteX35334" fmla="*/ 1892356 w 12191954"/>
              <a:gd name="connsiteY35334" fmla="*/ 2136246 h 4397375"/>
              <a:gd name="connsiteX35335" fmla="*/ 1894472 w 12191954"/>
              <a:gd name="connsiteY35335" fmla="*/ 2127250 h 4397375"/>
              <a:gd name="connsiteX35336" fmla="*/ 1897118 w 12191954"/>
              <a:gd name="connsiteY35336" fmla="*/ 2120371 h 4397375"/>
              <a:gd name="connsiteX35337" fmla="*/ 1899764 w 12191954"/>
              <a:gd name="connsiteY35337" fmla="*/ 2114550 h 4397375"/>
              <a:gd name="connsiteX35338" fmla="*/ 1902939 w 12191954"/>
              <a:gd name="connsiteY35338" fmla="*/ 2109788 h 4397375"/>
              <a:gd name="connsiteX35339" fmla="*/ 1906644 w 12191954"/>
              <a:gd name="connsiteY35339" fmla="*/ 2106613 h 4397375"/>
              <a:gd name="connsiteX35340" fmla="*/ 1909819 w 12191954"/>
              <a:gd name="connsiteY35340" fmla="*/ 2103967 h 4397375"/>
              <a:gd name="connsiteX35341" fmla="*/ 1913523 w 12191954"/>
              <a:gd name="connsiteY35341" fmla="*/ 2101850 h 4397375"/>
              <a:gd name="connsiteX35342" fmla="*/ 1917227 w 12191954"/>
              <a:gd name="connsiteY35342" fmla="*/ 2100263 h 4397375"/>
              <a:gd name="connsiteX35343" fmla="*/ 1925695 w 12191954"/>
              <a:gd name="connsiteY35343" fmla="*/ 2096559 h 4397375"/>
              <a:gd name="connsiteX35344" fmla="*/ 1929399 w 12191954"/>
              <a:gd name="connsiteY35344" fmla="*/ 2094442 h 4397375"/>
              <a:gd name="connsiteX35345" fmla="*/ 1933632 w 12191954"/>
              <a:gd name="connsiteY35345" fmla="*/ 2091796 h 4397375"/>
              <a:gd name="connsiteX35346" fmla="*/ 1937866 w 12191954"/>
              <a:gd name="connsiteY35346" fmla="*/ 2087563 h 4397375"/>
              <a:gd name="connsiteX35347" fmla="*/ 1942630 w 12191954"/>
              <a:gd name="connsiteY35347" fmla="*/ 2082800 h 4397375"/>
              <a:gd name="connsiteX35348" fmla="*/ 1942100 w 12191954"/>
              <a:gd name="connsiteY35348" fmla="*/ 2086504 h 4397375"/>
              <a:gd name="connsiteX35349" fmla="*/ 1941041 w 12191954"/>
              <a:gd name="connsiteY35349" fmla="*/ 2089679 h 4397375"/>
              <a:gd name="connsiteX35350" fmla="*/ 1938924 w 12191954"/>
              <a:gd name="connsiteY35350" fmla="*/ 2094971 h 4397375"/>
              <a:gd name="connsiteX35351" fmla="*/ 1937336 w 12191954"/>
              <a:gd name="connsiteY35351" fmla="*/ 2100792 h 4397375"/>
              <a:gd name="connsiteX35352" fmla="*/ 1936807 w 12191954"/>
              <a:gd name="connsiteY35352" fmla="*/ 2104496 h 4397375"/>
              <a:gd name="connsiteX35353" fmla="*/ 1936807 w 12191954"/>
              <a:gd name="connsiteY35353" fmla="*/ 2109258 h 4397375"/>
              <a:gd name="connsiteX35354" fmla="*/ 1946333 w 12191954"/>
              <a:gd name="connsiteY35354" fmla="*/ 2104496 h 4397375"/>
              <a:gd name="connsiteX35355" fmla="*/ 1953742 w 12191954"/>
              <a:gd name="connsiteY35355" fmla="*/ 2099733 h 4397375"/>
              <a:gd name="connsiteX35356" fmla="*/ 1965914 w 12191954"/>
              <a:gd name="connsiteY35356" fmla="*/ 2092325 h 4397375"/>
              <a:gd name="connsiteX35357" fmla="*/ 1971206 w 12191954"/>
              <a:gd name="connsiteY35357" fmla="*/ 2090209 h 4397375"/>
              <a:gd name="connsiteX35358" fmla="*/ 1977555 w 12191954"/>
              <a:gd name="connsiteY35358" fmla="*/ 2087034 h 4397375"/>
              <a:gd name="connsiteX35359" fmla="*/ 1985493 w 12191954"/>
              <a:gd name="connsiteY35359" fmla="*/ 2085446 h 4397375"/>
              <a:gd name="connsiteX35360" fmla="*/ 1996077 w 12191954"/>
              <a:gd name="connsiteY35360" fmla="*/ 2083859 h 4397375"/>
              <a:gd name="connsiteX35361" fmla="*/ 1993431 w 12191954"/>
              <a:gd name="connsiteY35361" fmla="*/ 2091267 h 4397375"/>
              <a:gd name="connsiteX35362" fmla="*/ 1991843 w 12191954"/>
              <a:gd name="connsiteY35362" fmla="*/ 2100263 h 4397375"/>
              <a:gd name="connsiteX35363" fmla="*/ 1990785 w 12191954"/>
              <a:gd name="connsiteY35363" fmla="*/ 2110317 h 4397375"/>
              <a:gd name="connsiteX35364" fmla="*/ 1990256 w 12191954"/>
              <a:gd name="connsiteY35364" fmla="*/ 2121958 h 4397375"/>
              <a:gd name="connsiteX35365" fmla="*/ 1992902 w 12191954"/>
              <a:gd name="connsiteY35365" fmla="*/ 2124075 h 4397375"/>
              <a:gd name="connsiteX35366" fmla="*/ 1996077 w 12191954"/>
              <a:gd name="connsiteY35366" fmla="*/ 2124604 h 4397375"/>
              <a:gd name="connsiteX35367" fmla="*/ 1997665 w 12191954"/>
              <a:gd name="connsiteY35367" fmla="*/ 2124604 h 4397375"/>
              <a:gd name="connsiteX35368" fmla="*/ 1999781 w 12191954"/>
              <a:gd name="connsiteY35368" fmla="*/ 2123017 h 4397375"/>
              <a:gd name="connsiteX35369" fmla="*/ 2000840 w 12191954"/>
              <a:gd name="connsiteY35369" fmla="*/ 2120371 h 4397375"/>
              <a:gd name="connsiteX35370" fmla="*/ 2001369 w 12191954"/>
              <a:gd name="connsiteY35370" fmla="*/ 2117196 h 4397375"/>
              <a:gd name="connsiteX35371" fmla="*/ 2002427 w 12191954"/>
              <a:gd name="connsiteY35371" fmla="*/ 2109788 h 4397375"/>
              <a:gd name="connsiteX35372" fmla="*/ 2002427 w 12191954"/>
              <a:gd name="connsiteY35372" fmla="*/ 2100263 h 4397375"/>
              <a:gd name="connsiteX35373" fmla="*/ 2002427 w 12191954"/>
              <a:gd name="connsiteY35373" fmla="*/ 2090209 h 4397375"/>
              <a:gd name="connsiteX35374" fmla="*/ 2001898 w 12191954"/>
              <a:gd name="connsiteY35374" fmla="*/ 2080154 h 4397375"/>
              <a:gd name="connsiteX35375" fmla="*/ 2001898 w 12191954"/>
              <a:gd name="connsiteY35375" fmla="*/ 2070629 h 4397375"/>
              <a:gd name="connsiteX35376" fmla="*/ 2005073 w 12191954"/>
              <a:gd name="connsiteY35376" fmla="*/ 2070100 h 4397375"/>
              <a:gd name="connsiteX35377" fmla="*/ 2006661 w 12191954"/>
              <a:gd name="connsiteY35377" fmla="*/ 2070100 h 4397375"/>
              <a:gd name="connsiteX35378" fmla="*/ 2009307 w 12191954"/>
              <a:gd name="connsiteY35378" fmla="*/ 2070629 h 4397375"/>
              <a:gd name="connsiteX35379" fmla="*/ 2010895 w 12191954"/>
              <a:gd name="connsiteY35379" fmla="*/ 2071688 h 4397375"/>
              <a:gd name="connsiteX35380" fmla="*/ 2013012 w 12191954"/>
              <a:gd name="connsiteY35380" fmla="*/ 2075392 h 4397375"/>
              <a:gd name="connsiteX35381" fmla="*/ 2016187 w 12191954"/>
              <a:gd name="connsiteY35381" fmla="*/ 2079096 h 4397375"/>
              <a:gd name="connsiteX35382" fmla="*/ 2019361 w 12191954"/>
              <a:gd name="connsiteY35382" fmla="*/ 2082800 h 4397375"/>
              <a:gd name="connsiteX35383" fmla="*/ 2020421 w 12191954"/>
              <a:gd name="connsiteY35383" fmla="*/ 2084388 h 4397375"/>
              <a:gd name="connsiteX35384" fmla="*/ 2022009 w 12191954"/>
              <a:gd name="connsiteY35384" fmla="*/ 2085446 h 4397375"/>
              <a:gd name="connsiteX35385" fmla="*/ 2024653 w 12191954"/>
              <a:gd name="connsiteY35385" fmla="*/ 2085975 h 4397375"/>
              <a:gd name="connsiteX35386" fmla="*/ 2026242 w 12191954"/>
              <a:gd name="connsiteY35386" fmla="*/ 2085975 h 4397375"/>
              <a:gd name="connsiteX35387" fmla="*/ 2029417 w 12191954"/>
              <a:gd name="connsiteY35387" fmla="*/ 2085446 h 4397375"/>
              <a:gd name="connsiteX35388" fmla="*/ 2032063 w 12191954"/>
              <a:gd name="connsiteY35388" fmla="*/ 2083859 h 4397375"/>
              <a:gd name="connsiteX35389" fmla="*/ 2034708 w 12191954"/>
              <a:gd name="connsiteY35389" fmla="*/ 2081213 h 4397375"/>
              <a:gd name="connsiteX35390" fmla="*/ 2035766 w 12191954"/>
              <a:gd name="connsiteY35390" fmla="*/ 2079096 h 4397375"/>
              <a:gd name="connsiteX35391" fmla="*/ 2036295 w 12191954"/>
              <a:gd name="connsiteY35391" fmla="*/ 2076450 h 4397375"/>
              <a:gd name="connsiteX35392" fmla="*/ 2036295 w 12191954"/>
              <a:gd name="connsiteY35392" fmla="*/ 2074334 h 4397375"/>
              <a:gd name="connsiteX35393" fmla="*/ 2035766 w 12191954"/>
              <a:gd name="connsiteY35393" fmla="*/ 2071159 h 4397375"/>
              <a:gd name="connsiteX35394" fmla="*/ 2034708 w 12191954"/>
              <a:gd name="connsiteY35394" fmla="*/ 2067984 h 4397375"/>
              <a:gd name="connsiteX35395" fmla="*/ 2031533 w 12191954"/>
              <a:gd name="connsiteY35395" fmla="*/ 2061634 h 4397375"/>
              <a:gd name="connsiteX35396" fmla="*/ 2028887 w 12191954"/>
              <a:gd name="connsiteY35396" fmla="*/ 2055284 h 4397375"/>
              <a:gd name="connsiteX35397" fmla="*/ 2027300 w 12191954"/>
              <a:gd name="connsiteY35397" fmla="*/ 2051579 h 4397375"/>
              <a:gd name="connsiteX35398" fmla="*/ 2026771 w 12191954"/>
              <a:gd name="connsiteY35398" fmla="*/ 2047875 h 4397375"/>
              <a:gd name="connsiteX35399" fmla="*/ 2026771 w 12191954"/>
              <a:gd name="connsiteY35399" fmla="*/ 2044700 h 4397375"/>
              <a:gd name="connsiteX35400" fmla="*/ 2027300 w 12191954"/>
              <a:gd name="connsiteY35400" fmla="*/ 2040467 h 4397375"/>
              <a:gd name="connsiteX35401" fmla="*/ 2029417 w 12191954"/>
              <a:gd name="connsiteY35401" fmla="*/ 2036234 h 4397375"/>
              <a:gd name="connsiteX35402" fmla="*/ 2032063 w 12191954"/>
              <a:gd name="connsiteY35402" fmla="*/ 2032000 h 4397375"/>
              <a:gd name="connsiteX35403" fmla="*/ 2036824 w 12191954"/>
              <a:gd name="connsiteY35403" fmla="*/ 2032000 h 4397375"/>
              <a:gd name="connsiteX35404" fmla="*/ 2038941 w 12191954"/>
              <a:gd name="connsiteY35404" fmla="*/ 2032529 h 4397375"/>
              <a:gd name="connsiteX35405" fmla="*/ 2040529 w 12191954"/>
              <a:gd name="connsiteY35405" fmla="*/ 2033059 h 4397375"/>
              <a:gd name="connsiteX35406" fmla="*/ 2042117 w 12191954"/>
              <a:gd name="connsiteY35406" fmla="*/ 2034646 h 4397375"/>
              <a:gd name="connsiteX35407" fmla="*/ 2044233 w 12191954"/>
              <a:gd name="connsiteY35407" fmla="*/ 2035704 h 4397375"/>
              <a:gd name="connsiteX35408" fmla="*/ 2046350 w 12191954"/>
              <a:gd name="connsiteY35408" fmla="*/ 2039938 h 4397375"/>
              <a:gd name="connsiteX35409" fmla="*/ 2048467 w 12191954"/>
              <a:gd name="connsiteY35409" fmla="*/ 2045759 h 4397375"/>
              <a:gd name="connsiteX35410" fmla="*/ 2049526 w 12191954"/>
              <a:gd name="connsiteY35410" fmla="*/ 2052638 h 4397375"/>
              <a:gd name="connsiteX35411" fmla="*/ 2050055 w 12191954"/>
              <a:gd name="connsiteY35411" fmla="*/ 2061104 h 4397375"/>
              <a:gd name="connsiteX35412" fmla="*/ 2050055 w 12191954"/>
              <a:gd name="connsiteY35412" fmla="*/ 2070629 h 4397375"/>
              <a:gd name="connsiteX35413" fmla="*/ 2052172 w 12191954"/>
              <a:gd name="connsiteY35413" fmla="*/ 2071159 h 4397375"/>
              <a:gd name="connsiteX35414" fmla="*/ 2054817 w 12191954"/>
              <a:gd name="connsiteY35414" fmla="*/ 2070100 h 4397375"/>
              <a:gd name="connsiteX35415" fmla="*/ 2056404 w 12191954"/>
              <a:gd name="connsiteY35415" fmla="*/ 2067454 h 4397375"/>
              <a:gd name="connsiteX35416" fmla="*/ 2057463 w 12191954"/>
              <a:gd name="connsiteY35416" fmla="*/ 2064809 h 4397375"/>
              <a:gd name="connsiteX35417" fmla="*/ 2059580 w 12191954"/>
              <a:gd name="connsiteY35417" fmla="*/ 2057400 h 4397375"/>
              <a:gd name="connsiteX35418" fmla="*/ 2060639 w 12191954"/>
              <a:gd name="connsiteY35418" fmla="*/ 2048404 h 4397375"/>
              <a:gd name="connsiteX35419" fmla="*/ 2061696 w 12191954"/>
              <a:gd name="connsiteY35419" fmla="*/ 2040467 h 4397375"/>
              <a:gd name="connsiteX35420" fmla="*/ 2063284 w 12191954"/>
              <a:gd name="connsiteY35420" fmla="*/ 2036763 h 4397375"/>
              <a:gd name="connsiteX35421" fmla="*/ 2064343 w 12191954"/>
              <a:gd name="connsiteY35421" fmla="*/ 2033588 h 4397375"/>
              <a:gd name="connsiteX35422" fmla="*/ 2065930 w 12191954"/>
              <a:gd name="connsiteY35422" fmla="*/ 2032000 h 4397375"/>
              <a:gd name="connsiteX35423" fmla="*/ 2068047 w 12191954"/>
              <a:gd name="connsiteY35423" fmla="*/ 2030942 h 4397375"/>
              <a:gd name="connsiteX35424" fmla="*/ 2070694 w 12191954"/>
              <a:gd name="connsiteY35424" fmla="*/ 2030942 h 4397375"/>
              <a:gd name="connsiteX35425" fmla="*/ 2073868 w 12191954"/>
              <a:gd name="connsiteY35425" fmla="*/ 2032000 h 4397375"/>
              <a:gd name="connsiteX35426" fmla="*/ 2072810 w 12191954"/>
              <a:gd name="connsiteY35426" fmla="*/ 2036763 h 4397375"/>
              <a:gd name="connsiteX35427" fmla="*/ 2070694 w 12191954"/>
              <a:gd name="connsiteY35427" fmla="*/ 2042054 h 4397375"/>
              <a:gd name="connsiteX35428" fmla="*/ 2069106 w 12191954"/>
              <a:gd name="connsiteY35428" fmla="*/ 2054225 h 4397375"/>
              <a:gd name="connsiteX35429" fmla="*/ 2068047 w 12191954"/>
              <a:gd name="connsiteY35429" fmla="*/ 2067454 h 4397375"/>
              <a:gd name="connsiteX35430" fmla="*/ 2068047 w 12191954"/>
              <a:gd name="connsiteY35430" fmla="*/ 2083859 h 4397375"/>
              <a:gd name="connsiteX35431" fmla="*/ 2070164 w 12191954"/>
              <a:gd name="connsiteY35431" fmla="*/ 2084917 h 4397375"/>
              <a:gd name="connsiteX35432" fmla="*/ 2071752 w 12191954"/>
              <a:gd name="connsiteY35432" fmla="*/ 2084917 h 4397375"/>
              <a:gd name="connsiteX35433" fmla="*/ 2074398 w 12191954"/>
              <a:gd name="connsiteY35433" fmla="*/ 2084917 h 4397375"/>
              <a:gd name="connsiteX35434" fmla="*/ 2075456 w 12191954"/>
              <a:gd name="connsiteY35434" fmla="*/ 2084917 h 4397375"/>
              <a:gd name="connsiteX35435" fmla="*/ 2079161 w 12191954"/>
              <a:gd name="connsiteY35435" fmla="*/ 2082800 h 4397375"/>
              <a:gd name="connsiteX35436" fmla="*/ 2081277 w 12191954"/>
              <a:gd name="connsiteY35436" fmla="*/ 2080684 h 4397375"/>
              <a:gd name="connsiteX35437" fmla="*/ 2086040 w 12191954"/>
              <a:gd name="connsiteY35437" fmla="*/ 2075392 h 4397375"/>
              <a:gd name="connsiteX35438" fmla="*/ 2089215 w 12191954"/>
              <a:gd name="connsiteY35438" fmla="*/ 2072746 h 4397375"/>
              <a:gd name="connsiteX35439" fmla="*/ 2091861 w 12191954"/>
              <a:gd name="connsiteY35439" fmla="*/ 2071159 h 4397375"/>
              <a:gd name="connsiteX35440" fmla="*/ 2093978 w 12191954"/>
              <a:gd name="connsiteY35440" fmla="*/ 2073804 h 4397375"/>
              <a:gd name="connsiteX35441" fmla="*/ 2095037 w 12191954"/>
              <a:gd name="connsiteY35441" fmla="*/ 2076450 h 4397375"/>
              <a:gd name="connsiteX35442" fmla="*/ 2095037 w 12191954"/>
              <a:gd name="connsiteY35442" fmla="*/ 2079625 h 4397375"/>
              <a:gd name="connsiteX35443" fmla="*/ 2094508 w 12191954"/>
              <a:gd name="connsiteY35443" fmla="*/ 2082271 h 4397375"/>
              <a:gd name="connsiteX35444" fmla="*/ 2092920 w 12191954"/>
              <a:gd name="connsiteY35444" fmla="*/ 2084917 h 4397375"/>
              <a:gd name="connsiteX35445" fmla="*/ 2090803 w 12191954"/>
              <a:gd name="connsiteY35445" fmla="*/ 2087563 h 4397375"/>
              <a:gd name="connsiteX35446" fmla="*/ 2088157 w 12191954"/>
              <a:gd name="connsiteY35446" fmla="*/ 2090209 h 4397375"/>
              <a:gd name="connsiteX35447" fmla="*/ 2084982 w 12191954"/>
              <a:gd name="connsiteY35447" fmla="*/ 2091796 h 4397375"/>
              <a:gd name="connsiteX35448" fmla="*/ 2081277 w 12191954"/>
              <a:gd name="connsiteY35448" fmla="*/ 2094442 h 4397375"/>
              <a:gd name="connsiteX35449" fmla="*/ 2078102 w 12191954"/>
              <a:gd name="connsiteY35449" fmla="*/ 2095500 h 4397375"/>
              <a:gd name="connsiteX35450" fmla="*/ 2074398 w 12191954"/>
              <a:gd name="connsiteY35450" fmla="*/ 2097088 h 4397375"/>
              <a:gd name="connsiteX35451" fmla="*/ 2070164 w 12191954"/>
              <a:gd name="connsiteY35451" fmla="*/ 2097617 h 4397375"/>
              <a:gd name="connsiteX35452" fmla="*/ 2066459 w 12191954"/>
              <a:gd name="connsiteY35452" fmla="*/ 2098675 h 4397375"/>
              <a:gd name="connsiteX35453" fmla="*/ 2062226 w 12191954"/>
              <a:gd name="connsiteY35453" fmla="*/ 2098675 h 4397375"/>
              <a:gd name="connsiteX35454" fmla="*/ 2059051 w 12191954"/>
              <a:gd name="connsiteY35454" fmla="*/ 2097617 h 4397375"/>
              <a:gd name="connsiteX35455" fmla="*/ 2055875 w 12191954"/>
              <a:gd name="connsiteY35455" fmla="*/ 2096559 h 4397375"/>
              <a:gd name="connsiteX35456" fmla="*/ 2059580 w 12191954"/>
              <a:gd name="connsiteY35456" fmla="*/ 2100792 h 4397375"/>
              <a:gd name="connsiteX35457" fmla="*/ 2064343 w 12191954"/>
              <a:gd name="connsiteY35457" fmla="*/ 2104496 h 4397375"/>
              <a:gd name="connsiteX35458" fmla="*/ 2069106 w 12191954"/>
              <a:gd name="connsiteY35458" fmla="*/ 2106613 h 4397375"/>
              <a:gd name="connsiteX35459" fmla="*/ 2074398 w 12191954"/>
              <a:gd name="connsiteY35459" fmla="*/ 2108200 h 4397375"/>
              <a:gd name="connsiteX35460" fmla="*/ 2079690 w 12191954"/>
              <a:gd name="connsiteY35460" fmla="*/ 2108729 h 4397375"/>
              <a:gd name="connsiteX35461" fmla="*/ 2084982 w 12191954"/>
              <a:gd name="connsiteY35461" fmla="*/ 2107142 h 4397375"/>
              <a:gd name="connsiteX35462" fmla="*/ 2090803 w 12191954"/>
              <a:gd name="connsiteY35462" fmla="*/ 2105554 h 4397375"/>
              <a:gd name="connsiteX35463" fmla="*/ 2096095 w 12191954"/>
              <a:gd name="connsiteY35463" fmla="*/ 2103438 h 4397375"/>
              <a:gd name="connsiteX35464" fmla="*/ 2101400 w 12191954"/>
              <a:gd name="connsiteY35464" fmla="*/ 2099204 h 4397375"/>
              <a:gd name="connsiteX35465" fmla="*/ 2106160 w 12191954"/>
              <a:gd name="connsiteY35465" fmla="*/ 2094442 h 4397375"/>
              <a:gd name="connsiteX35466" fmla="*/ 2110399 w 12191954"/>
              <a:gd name="connsiteY35466" fmla="*/ 2088621 h 4397375"/>
              <a:gd name="connsiteX35467" fmla="*/ 2114633 w 12191954"/>
              <a:gd name="connsiteY35467" fmla="*/ 2081742 h 4397375"/>
              <a:gd name="connsiteX35468" fmla="*/ 2117804 w 12191954"/>
              <a:gd name="connsiteY35468" fmla="*/ 2074334 h 4397375"/>
              <a:gd name="connsiteX35469" fmla="*/ 2119921 w 12191954"/>
              <a:gd name="connsiteY35469" fmla="*/ 2065338 h 4397375"/>
              <a:gd name="connsiteX35470" fmla="*/ 2120982 w 12191954"/>
              <a:gd name="connsiteY35470" fmla="*/ 2055813 h 4397375"/>
              <a:gd name="connsiteX35471" fmla="*/ 2122039 w 12191954"/>
              <a:gd name="connsiteY35471" fmla="*/ 2045229 h 4397375"/>
              <a:gd name="connsiteX35472" fmla="*/ 2123096 w 12191954"/>
              <a:gd name="connsiteY35472" fmla="*/ 2046288 h 4397375"/>
              <a:gd name="connsiteX35473" fmla="*/ 2124151 w 12191954"/>
              <a:gd name="connsiteY35473" fmla="*/ 2047875 h 4397375"/>
              <a:gd name="connsiteX35474" fmla="*/ 2125730 w 12191954"/>
              <a:gd name="connsiteY35474" fmla="*/ 2052109 h 4397375"/>
              <a:gd name="connsiteX35475" fmla="*/ 2127332 w 12191954"/>
              <a:gd name="connsiteY35475" fmla="*/ 2057929 h 4397375"/>
              <a:gd name="connsiteX35476" fmla="*/ 2127332 w 12191954"/>
              <a:gd name="connsiteY35476" fmla="*/ 2065338 h 4397375"/>
              <a:gd name="connsiteX35477" fmla="*/ 2127863 w 12191954"/>
              <a:gd name="connsiteY35477" fmla="*/ 2081213 h 4397375"/>
              <a:gd name="connsiteX35478" fmla="*/ 2127863 w 12191954"/>
              <a:gd name="connsiteY35478" fmla="*/ 2096559 h 4397375"/>
              <a:gd name="connsiteX35479" fmla="*/ 2134743 w 12191954"/>
              <a:gd name="connsiteY35479" fmla="*/ 2092325 h 4397375"/>
              <a:gd name="connsiteX35480" fmla="*/ 2140562 w 12191954"/>
              <a:gd name="connsiteY35480" fmla="*/ 2087034 h 4397375"/>
              <a:gd name="connsiteX35481" fmla="*/ 2145854 w 12191954"/>
              <a:gd name="connsiteY35481" fmla="*/ 2081742 h 4397375"/>
              <a:gd name="connsiteX35482" fmla="*/ 2150088 w 12191954"/>
              <a:gd name="connsiteY35482" fmla="*/ 2075921 h 4397375"/>
              <a:gd name="connsiteX35483" fmla="*/ 2153791 w 12191954"/>
              <a:gd name="connsiteY35483" fmla="*/ 2069571 h 4397375"/>
              <a:gd name="connsiteX35484" fmla="*/ 2156966 w 12191954"/>
              <a:gd name="connsiteY35484" fmla="*/ 2062163 h 4397375"/>
              <a:gd name="connsiteX35485" fmla="*/ 2159084 w 12191954"/>
              <a:gd name="connsiteY35485" fmla="*/ 2054754 h 4397375"/>
              <a:gd name="connsiteX35486" fmla="*/ 2160672 w 12191954"/>
              <a:gd name="connsiteY35486" fmla="*/ 2046817 h 4397375"/>
              <a:gd name="connsiteX35487" fmla="*/ 2162260 w 12191954"/>
              <a:gd name="connsiteY35487" fmla="*/ 2038350 h 4397375"/>
              <a:gd name="connsiteX35488" fmla="*/ 2163318 w 12191954"/>
              <a:gd name="connsiteY35488" fmla="*/ 2029884 h 4397375"/>
              <a:gd name="connsiteX35489" fmla="*/ 2164907 w 12191954"/>
              <a:gd name="connsiteY35489" fmla="*/ 2010834 h 4397375"/>
              <a:gd name="connsiteX35490" fmla="*/ 2167024 w 12191954"/>
              <a:gd name="connsiteY35490" fmla="*/ 1989667 h 4397375"/>
              <a:gd name="connsiteX35491" fmla="*/ 2169668 w 12191954"/>
              <a:gd name="connsiteY35491" fmla="*/ 1967971 h 4397375"/>
              <a:gd name="connsiteX35492" fmla="*/ 2163849 w 12191954"/>
              <a:gd name="connsiteY35492" fmla="*/ 1973263 h 4397375"/>
              <a:gd name="connsiteX35493" fmla="*/ 2158554 w 12191954"/>
              <a:gd name="connsiteY35493" fmla="*/ 1979084 h 4397375"/>
              <a:gd name="connsiteX35494" fmla="*/ 2153791 w 12191954"/>
              <a:gd name="connsiteY35494" fmla="*/ 1986492 h 4397375"/>
              <a:gd name="connsiteX35495" fmla="*/ 2149029 w 12191954"/>
              <a:gd name="connsiteY35495" fmla="*/ 1993900 h 4397375"/>
              <a:gd name="connsiteX35496" fmla="*/ 2144796 w 12191954"/>
              <a:gd name="connsiteY35496" fmla="*/ 2002896 h 4397375"/>
              <a:gd name="connsiteX35497" fmla="*/ 2140562 w 12191954"/>
              <a:gd name="connsiteY35497" fmla="*/ 2012421 h 4397375"/>
              <a:gd name="connsiteX35498" fmla="*/ 2137389 w 12191954"/>
              <a:gd name="connsiteY35498" fmla="*/ 2021946 h 4397375"/>
              <a:gd name="connsiteX35499" fmla="*/ 2133680 w 12191954"/>
              <a:gd name="connsiteY35499" fmla="*/ 2032529 h 4397375"/>
              <a:gd name="connsiteX35500" fmla="*/ 2116220 w 12191954"/>
              <a:gd name="connsiteY35500" fmla="*/ 2030942 h 4397375"/>
              <a:gd name="connsiteX35501" fmla="*/ 2109867 w 12191954"/>
              <a:gd name="connsiteY35501" fmla="*/ 2030413 h 4397375"/>
              <a:gd name="connsiteX35502" fmla="*/ 2104572 w 12191954"/>
              <a:gd name="connsiteY35502" fmla="*/ 2028825 h 4397375"/>
              <a:gd name="connsiteX35503" fmla="*/ 2099812 w 12191954"/>
              <a:gd name="connsiteY35503" fmla="*/ 2027238 h 4397375"/>
              <a:gd name="connsiteX35504" fmla="*/ 2095037 w 12191954"/>
              <a:gd name="connsiteY35504" fmla="*/ 2025650 h 4397375"/>
              <a:gd name="connsiteX35505" fmla="*/ 2090803 w 12191954"/>
              <a:gd name="connsiteY35505" fmla="*/ 2022475 h 4397375"/>
              <a:gd name="connsiteX35506" fmla="*/ 2086040 w 12191954"/>
              <a:gd name="connsiteY35506" fmla="*/ 2018771 h 4397375"/>
              <a:gd name="connsiteX35507" fmla="*/ 2088686 w 12191954"/>
              <a:gd name="connsiteY35507" fmla="*/ 2013479 h 4397375"/>
              <a:gd name="connsiteX35508" fmla="*/ 2090803 w 12191954"/>
              <a:gd name="connsiteY35508" fmla="*/ 2009246 h 4397375"/>
              <a:gd name="connsiteX35509" fmla="*/ 2093449 w 12191954"/>
              <a:gd name="connsiteY35509" fmla="*/ 2007129 h 4397375"/>
              <a:gd name="connsiteX35510" fmla="*/ 2095566 w 12191954"/>
              <a:gd name="connsiteY35510" fmla="*/ 2006071 h 4397375"/>
              <a:gd name="connsiteX35511" fmla="*/ 2098754 w 12191954"/>
              <a:gd name="connsiteY35511" fmla="*/ 2006071 h 4397375"/>
              <a:gd name="connsiteX35512" fmla="*/ 2100870 w 12191954"/>
              <a:gd name="connsiteY35512" fmla="*/ 2006600 h 4397375"/>
              <a:gd name="connsiteX35513" fmla="*/ 2103515 w 12191954"/>
              <a:gd name="connsiteY35513" fmla="*/ 2007659 h 4397375"/>
              <a:gd name="connsiteX35514" fmla="*/ 2106160 w 12191954"/>
              <a:gd name="connsiteY35514" fmla="*/ 2009246 h 4397375"/>
              <a:gd name="connsiteX35515" fmla="*/ 2111454 w 12191954"/>
              <a:gd name="connsiteY35515" fmla="*/ 2012421 h 4397375"/>
              <a:gd name="connsiteX35516" fmla="*/ 2114104 w 12191954"/>
              <a:gd name="connsiteY35516" fmla="*/ 2013479 h 4397375"/>
              <a:gd name="connsiteX35517" fmla="*/ 2117275 w 12191954"/>
              <a:gd name="connsiteY35517" fmla="*/ 2014009 h 4397375"/>
              <a:gd name="connsiteX35518" fmla="*/ 2119393 w 12191954"/>
              <a:gd name="connsiteY35518" fmla="*/ 2014009 h 4397375"/>
              <a:gd name="connsiteX35519" fmla="*/ 2122567 w 12191954"/>
              <a:gd name="connsiteY35519" fmla="*/ 2012950 h 4397375"/>
              <a:gd name="connsiteX35520" fmla="*/ 2125202 w 12191954"/>
              <a:gd name="connsiteY35520" fmla="*/ 2010834 h 4397375"/>
              <a:gd name="connsiteX35521" fmla="*/ 2127863 w 12191954"/>
              <a:gd name="connsiteY35521" fmla="*/ 2006600 h 4397375"/>
              <a:gd name="connsiteX35522" fmla="*/ 2130501 w 12191954"/>
              <a:gd name="connsiteY35522" fmla="*/ 2001309 h 4397375"/>
              <a:gd name="connsiteX35523" fmla="*/ 2132621 w 12191954"/>
              <a:gd name="connsiteY35523" fmla="*/ 1994429 h 4397375"/>
              <a:gd name="connsiteX35524" fmla="*/ 2135801 w 12191954"/>
              <a:gd name="connsiteY35524" fmla="*/ 1979084 h 4397375"/>
              <a:gd name="connsiteX35525" fmla="*/ 2137916 w 12191954"/>
              <a:gd name="connsiteY35525" fmla="*/ 1971675 h 4397375"/>
              <a:gd name="connsiteX35526" fmla="*/ 2139505 w 12191954"/>
              <a:gd name="connsiteY35526" fmla="*/ 1964796 h 4397375"/>
              <a:gd name="connsiteX35527" fmla="*/ 2142679 w 12191954"/>
              <a:gd name="connsiteY35527" fmla="*/ 1958975 h 4397375"/>
              <a:gd name="connsiteX35528" fmla="*/ 2143737 w 12191954"/>
              <a:gd name="connsiteY35528" fmla="*/ 1956859 h 4397375"/>
              <a:gd name="connsiteX35529" fmla="*/ 2144267 w 12191954"/>
              <a:gd name="connsiteY35529" fmla="*/ 1956329 h 4397375"/>
              <a:gd name="connsiteX35530" fmla="*/ 2143207 w 12191954"/>
              <a:gd name="connsiteY35530" fmla="*/ 1956859 h 4397375"/>
              <a:gd name="connsiteX35531" fmla="*/ 2139505 w 12191954"/>
              <a:gd name="connsiteY35531" fmla="*/ 1957388 h 4397375"/>
              <a:gd name="connsiteX35532" fmla="*/ 2135272 w 12191954"/>
              <a:gd name="connsiteY35532" fmla="*/ 1957388 h 4397375"/>
              <a:gd name="connsiteX35533" fmla="*/ 2130501 w 12191954"/>
              <a:gd name="connsiteY35533" fmla="*/ 1956329 h 4397375"/>
              <a:gd name="connsiteX35534" fmla="*/ 2119921 w 12191954"/>
              <a:gd name="connsiteY35534" fmla="*/ 1953154 h 4397375"/>
              <a:gd name="connsiteX35535" fmla="*/ 2114633 w 12191954"/>
              <a:gd name="connsiteY35535" fmla="*/ 1952096 h 4397375"/>
              <a:gd name="connsiteX35536" fmla="*/ 2108811 w 12191954"/>
              <a:gd name="connsiteY35536" fmla="*/ 1951567 h 4397375"/>
              <a:gd name="connsiteX35537" fmla="*/ 2102984 w 12191954"/>
              <a:gd name="connsiteY35537" fmla="*/ 1952096 h 4397375"/>
              <a:gd name="connsiteX35538" fmla="*/ 2099812 w 12191954"/>
              <a:gd name="connsiteY35538" fmla="*/ 1952625 h 4397375"/>
              <a:gd name="connsiteX35539" fmla="*/ 2097697 w 12191954"/>
              <a:gd name="connsiteY35539" fmla="*/ 1953684 h 4397375"/>
              <a:gd name="connsiteX35540" fmla="*/ 2094508 w 12191954"/>
              <a:gd name="connsiteY35540" fmla="*/ 1954742 h 4397375"/>
              <a:gd name="connsiteX35541" fmla="*/ 2091861 w 12191954"/>
              <a:gd name="connsiteY35541" fmla="*/ 1956859 h 4397375"/>
              <a:gd name="connsiteX35542" fmla="*/ 2089745 w 12191954"/>
              <a:gd name="connsiteY35542" fmla="*/ 1958975 h 4397375"/>
              <a:gd name="connsiteX35543" fmla="*/ 2087628 w 12191954"/>
              <a:gd name="connsiteY35543" fmla="*/ 1961621 h 4397375"/>
              <a:gd name="connsiteX35544" fmla="*/ 2084982 w 12191954"/>
              <a:gd name="connsiteY35544" fmla="*/ 1964796 h 4397375"/>
              <a:gd name="connsiteX35545" fmla="*/ 2082865 w 12191954"/>
              <a:gd name="connsiteY35545" fmla="*/ 1968500 h 4397375"/>
              <a:gd name="connsiteX35546" fmla="*/ 2080749 w 12191954"/>
              <a:gd name="connsiteY35546" fmla="*/ 1973263 h 4397375"/>
              <a:gd name="connsiteX35547" fmla="*/ 2079161 w 12191954"/>
              <a:gd name="connsiteY35547" fmla="*/ 1978554 h 4397375"/>
              <a:gd name="connsiteX35548" fmla="*/ 2077044 w 12191954"/>
              <a:gd name="connsiteY35548" fmla="*/ 1983846 h 4397375"/>
              <a:gd name="connsiteX35549" fmla="*/ 2075985 w 12191954"/>
              <a:gd name="connsiteY35549" fmla="*/ 1991254 h 4397375"/>
              <a:gd name="connsiteX35550" fmla="*/ 2073868 w 12191954"/>
              <a:gd name="connsiteY35550" fmla="*/ 2006600 h 4397375"/>
              <a:gd name="connsiteX35551" fmla="*/ 2068047 w 12191954"/>
              <a:gd name="connsiteY35551" fmla="*/ 2002367 h 4397375"/>
              <a:gd name="connsiteX35552" fmla="*/ 2063814 w 12191954"/>
              <a:gd name="connsiteY35552" fmla="*/ 2000250 h 4397375"/>
              <a:gd name="connsiteX35553" fmla="*/ 2060109 w 12191954"/>
              <a:gd name="connsiteY35553" fmla="*/ 1999192 h 4397375"/>
              <a:gd name="connsiteX35554" fmla="*/ 2056934 w 12191954"/>
              <a:gd name="connsiteY35554" fmla="*/ 2000779 h 4397375"/>
              <a:gd name="connsiteX35555" fmla="*/ 2050584 w 12191954"/>
              <a:gd name="connsiteY35555" fmla="*/ 2003425 h 4397375"/>
              <a:gd name="connsiteX35556" fmla="*/ 2045292 w 12191954"/>
              <a:gd name="connsiteY35556" fmla="*/ 2005542 h 4397375"/>
              <a:gd name="connsiteX35557" fmla="*/ 2038412 w 12191954"/>
              <a:gd name="connsiteY35557" fmla="*/ 2006071 h 4397375"/>
              <a:gd name="connsiteX35558" fmla="*/ 2037353 w 12191954"/>
              <a:gd name="connsiteY35558" fmla="*/ 1997075 h 4397375"/>
              <a:gd name="connsiteX35559" fmla="*/ 2038412 w 12191954"/>
              <a:gd name="connsiteY35559" fmla="*/ 1988609 h 4397375"/>
              <a:gd name="connsiteX35560" fmla="*/ 2038941 w 12191954"/>
              <a:gd name="connsiteY35560" fmla="*/ 1973792 h 4397375"/>
              <a:gd name="connsiteX35561" fmla="*/ 2041058 w 12191954"/>
              <a:gd name="connsiteY35561" fmla="*/ 1950509 h 4397375"/>
              <a:gd name="connsiteX35562" fmla="*/ 2041587 w 12191954"/>
              <a:gd name="connsiteY35562" fmla="*/ 1941513 h 4397375"/>
              <a:gd name="connsiteX35563" fmla="*/ 2041058 w 12191954"/>
              <a:gd name="connsiteY35563" fmla="*/ 1937279 h 4397375"/>
              <a:gd name="connsiteX35564" fmla="*/ 2040529 w 12191954"/>
              <a:gd name="connsiteY35564" fmla="*/ 1933046 h 4397375"/>
              <a:gd name="connsiteX35565" fmla="*/ 2039470 w 12191954"/>
              <a:gd name="connsiteY35565" fmla="*/ 1928813 h 4397375"/>
              <a:gd name="connsiteX35566" fmla="*/ 2037353 w 12191954"/>
              <a:gd name="connsiteY35566" fmla="*/ 1924579 h 4397375"/>
              <a:gd name="connsiteX35567" fmla="*/ 2035237 w 12191954"/>
              <a:gd name="connsiteY35567" fmla="*/ 1919817 h 4397375"/>
              <a:gd name="connsiteX35568" fmla="*/ 2032063 w 12191954"/>
              <a:gd name="connsiteY35568" fmla="*/ 1915584 h 4397375"/>
              <a:gd name="connsiteX35569" fmla="*/ 2029417 w 12191954"/>
              <a:gd name="connsiteY35569" fmla="*/ 1917700 h 4397375"/>
              <a:gd name="connsiteX35570" fmla="*/ 2027300 w 12191954"/>
              <a:gd name="connsiteY35570" fmla="*/ 1919288 h 4397375"/>
              <a:gd name="connsiteX35571" fmla="*/ 2026242 w 12191954"/>
              <a:gd name="connsiteY35571" fmla="*/ 1921934 h 4397375"/>
              <a:gd name="connsiteX35572" fmla="*/ 2025712 w 12191954"/>
              <a:gd name="connsiteY35572" fmla="*/ 1924050 h 4397375"/>
              <a:gd name="connsiteX35573" fmla="*/ 2025712 w 12191954"/>
              <a:gd name="connsiteY35573" fmla="*/ 1926696 h 4397375"/>
              <a:gd name="connsiteX35574" fmla="*/ 2025712 w 12191954"/>
              <a:gd name="connsiteY35574" fmla="*/ 1929342 h 4397375"/>
              <a:gd name="connsiteX35575" fmla="*/ 2027300 w 12191954"/>
              <a:gd name="connsiteY35575" fmla="*/ 1935692 h 4397375"/>
              <a:gd name="connsiteX35576" fmla="*/ 2029947 w 12191954"/>
              <a:gd name="connsiteY35576" fmla="*/ 1942571 h 4397375"/>
              <a:gd name="connsiteX35577" fmla="*/ 2032063 w 12191954"/>
              <a:gd name="connsiteY35577" fmla="*/ 1949979 h 4397375"/>
              <a:gd name="connsiteX35578" fmla="*/ 2032591 w 12191954"/>
              <a:gd name="connsiteY35578" fmla="*/ 1954213 h 4397375"/>
              <a:gd name="connsiteX35579" fmla="*/ 2033650 w 12191954"/>
              <a:gd name="connsiteY35579" fmla="*/ 1958446 h 4397375"/>
              <a:gd name="connsiteX35580" fmla="*/ 2032591 w 12191954"/>
              <a:gd name="connsiteY35580" fmla="*/ 1963209 h 4397375"/>
              <a:gd name="connsiteX35581" fmla="*/ 2032063 w 12191954"/>
              <a:gd name="connsiteY35581" fmla="*/ 1967442 h 4397375"/>
              <a:gd name="connsiteX35582" fmla="*/ 2027300 w 12191954"/>
              <a:gd name="connsiteY35582" fmla="*/ 1968500 h 4397375"/>
              <a:gd name="connsiteX35583" fmla="*/ 2022538 w 12191954"/>
              <a:gd name="connsiteY35583" fmla="*/ 1968500 h 4397375"/>
              <a:gd name="connsiteX35584" fmla="*/ 2018832 w 12191954"/>
              <a:gd name="connsiteY35584" fmla="*/ 1967971 h 4397375"/>
              <a:gd name="connsiteX35585" fmla="*/ 2014599 w 12191954"/>
              <a:gd name="connsiteY35585" fmla="*/ 1966913 h 4397375"/>
              <a:gd name="connsiteX35586" fmla="*/ 2011424 w 12191954"/>
              <a:gd name="connsiteY35586" fmla="*/ 1964267 h 4397375"/>
              <a:gd name="connsiteX35587" fmla="*/ 2007719 w 12191954"/>
              <a:gd name="connsiteY35587" fmla="*/ 1961621 h 4397375"/>
              <a:gd name="connsiteX35588" fmla="*/ 2005073 w 12191954"/>
              <a:gd name="connsiteY35588" fmla="*/ 1958446 h 4397375"/>
              <a:gd name="connsiteX35589" fmla="*/ 2002427 w 12191954"/>
              <a:gd name="connsiteY35589" fmla="*/ 1954213 h 4397375"/>
              <a:gd name="connsiteX35590" fmla="*/ 2001898 w 12191954"/>
              <a:gd name="connsiteY35590" fmla="*/ 1964267 h 4397375"/>
              <a:gd name="connsiteX35591" fmla="*/ 2002956 w 12191954"/>
              <a:gd name="connsiteY35591" fmla="*/ 1972204 h 4397375"/>
              <a:gd name="connsiteX35592" fmla="*/ 2004544 w 12191954"/>
              <a:gd name="connsiteY35592" fmla="*/ 1974321 h 4397375"/>
              <a:gd name="connsiteX35593" fmla="*/ 2005602 w 12191954"/>
              <a:gd name="connsiteY35593" fmla="*/ 1976967 h 4397375"/>
              <a:gd name="connsiteX35594" fmla="*/ 2006661 w 12191954"/>
              <a:gd name="connsiteY35594" fmla="*/ 1978554 h 4397375"/>
              <a:gd name="connsiteX35595" fmla="*/ 2008248 w 12191954"/>
              <a:gd name="connsiteY35595" fmla="*/ 1980671 h 4397375"/>
              <a:gd name="connsiteX35596" fmla="*/ 2004544 w 12191954"/>
              <a:gd name="connsiteY35596" fmla="*/ 1987021 h 4397375"/>
              <a:gd name="connsiteX35597" fmla="*/ 2002956 w 12191954"/>
              <a:gd name="connsiteY35597" fmla="*/ 1988609 h 4397375"/>
              <a:gd name="connsiteX35598" fmla="*/ 2001369 w 12191954"/>
              <a:gd name="connsiteY35598" fmla="*/ 1989667 h 4397375"/>
              <a:gd name="connsiteX35599" fmla="*/ 2000310 w 12191954"/>
              <a:gd name="connsiteY35599" fmla="*/ 1990725 h 4397375"/>
              <a:gd name="connsiteX35600" fmla="*/ 1998194 w 12191954"/>
              <a:gd name="connsiteY35600" fmla="*/ 1990725 h 4397375"/>
              <a:gd name="connsiteX35601" fmla="*/ 1997135 w 12191954"/>
              <a:gd name="connsiteY35601" fmla="*/ 1989667 h 4397375"/>
              <a:gd name="connsiteX35602" fmla="*/ 1996606 w 12191954"/>
              <a:gd name="connsiteY35602" fmla="*/ 1988609 h 4397375"/>
              <a:gd name="connsiteX35603" fmla="*/ 1995019 w 12191954"/>
              <a:gd name="connsiteY35603" fmla="*/ 1984375 h 4397375"/>
              <a:gd name="connsiteX35604" fmla="*/ 1993431 w 12191954"/>
              <a:gd name="connsiteY35604" fmla="*/ 1979084 h 4397375"/>
              <a:gd name="connsiteX35605" fmla="*/ 1992372 w 12191954"/>
              <a:gd name="connsiteY35605" fmla="*/ 1972734 h 4397375"/>
              <a:gd name="connsiteX35606" fmla="*/ 1992372 w 12191954"/>
              <a:gd name="connsiteY35606" fmla="*/ 1965854 h 4397375"/>
              <a:gd name="connsiteX35607" fmla="*/ 1992902 w 12191954"/>
              <a:gd name="connsiteY35607" fmla="*/ 1957917 h 4397375"/>
              <a:gd name="connsiteX35608" fmla="*/ 1994490 w 12191954"/>
              <a:gd name="connsiteY35608" fmla="*/ 1949979 h 4397375"/>
              <a:gd name="connsiteX35609" fmla="*/ 1996077 w 12191954"/>
              <a:gd name="connsiteY35609" fmla="*/ 1943100 h 4397375"/>
              <a:gd name="connsiteX35610" fmla="*/ 1998194 w 12191954"/>
              <a:gd name="connsiteY35610" fmla="*/ 1936750 h 4397375"/>
              <a:gd name="connsiteX35611" fmla="*/ 2001369 w 12191954"/>
              <a:gd name="connsiteY35611" fmla="*/ 1931988 h 4397375"/>
              <a:gd name="connsiteX35612" fmla="*/ 2002956 w 12191954"/>
              <a:gd name="connsiteY35612" fmla="*/ 1929871 h 4397375"/>
              <a:gd name="connsiteX35613" fmla="*/ 2005073 w 12191954"/>
              <a:gd name="connsiteY35613" fmla="*/ 1928284 h 4397375"/>
              <a:gd name="connsiteX35614" fmla="*/ 2007190 w 12191954"/>
              <a:gd name="connsiteY35614" fmla="*/ 1927754 h 4397375"/>
              <a:gd name="connsiteX35615" fmla="*/ 2009307 w 12191954"/>
              <a:gd name="connsiteY35615" fmla="*/ 1927225 h 4397375"/>
              <a:gd name="connsiteX35616" fmla="*/ 2011424 w 12191954"/>
              <a:gd name="connsiteY35616" fmla="*/ 1927754 h 4397375"/>
              <a:gd name="connsiteX35617" fmla="*/ 2014599 w 12191954"/>
              <a:gd name="connsiteY35617" fmla="*/ 1928813 h 4397375"/>
              <a:gd name="connsiteX35618" fmla="*/ 2014071 w 12191954"/>
              <a:gd name="connsiteY35618" fmla="*/ 1922992 h 4397375"/>
              <a:gd name="connsiteX35619" fmla="*/ 2013012 w 12191954"/>
              <a:gd name="connsiteY35619" fmla="*/ 1917700 h 4397375"/>
              <a:gd name="connsiteX35620" fmla="*/ 2010365 w 12191954"/>
              <a:gd name="connsiteY35620" fmla="*/ 1907646 h 4397375"/>
              <a:gd name="connsiteX35621" fmla="*/ 2007190 w 12191954"/>
              <a:gd name="connsiteY35621" fmla="*/ 1899179 h 4397375"/>
              <a:gd name="connsiteX35622" fmla="*/ 2005073 w 12191954"/>
              <a:gd name="connsiteY35622" fmla="*/ 1890713 h 4397375"/>
              <a:gd name="connsiteX35623" fmla="*/ 2004015 w 12191954"/>
              <a:gd name="connsiteY35623" fmla="*/ 1887538 h 4397375"/>
              <a:gd name="connsiteX35624" fmla="*/ 2002956 w 12191954"/>
              <a:gd name="connsiteY35624" fmla="*/ 1883834 h 4397375"/>
              <a:gd name="connsiteX35625" fmla="*/ 2002956 w 12191954"/>
              <a:gd name="connsiteY35625" fmla="*/ 1880129 h 4397375"/>
              <a:gd name="connsiteX35626" fmla="*/ 2004015 w 12191954"/>
              <a:gd name="connsiteY35626" fmla="*/ 1876954 h 4397375"/>
              <a:gd name="connsiteX35627" fmla="*/ 2005602 w 12191954"/>
              <a:gd name="connsiteY35627" fmla="*/ 1873779 h 4397375"/>
              <a:gd name="connsiteX35628" fmla="*/ 2007190 w 12191954"/>
              <a:gd name="connsiteY35628" fmla="*/ 1870604 h 4397375"/>
              <a:gd name="connsiteX35629" fmla="*/ 2010365 w 12191954"/>
              <a:gd name="connsiteY35629" fmla="*/ 1866900 h 4397375"/>
              <a:gd name="connsiteX35630" fmla="*/ 2014599 w 12191954"/>
              <a:gd name="connsiteY35630" fmla="*/ 1864254 h 4397375"/>
              <a:gd name="connsiteX35631" fmla="*/ 2014071 w 12191954"/>
              <a:gd name="connsiteY35631" fmla="*/ 1859492 h 4397375"/>
              <a:gd name="connsiteX35632" fmla="*/ 2011953 w 12191954"/>
              <a:gd name="connsiteY35632" fmla="*/ 1855788 h 4397375"/>
              <a:gd name="connsiteX35633" fmla="*/ 2010365 w 12191954"/>
              <a:gd name="connsiteY35633" fmla="*/ 1854200 h 4397375"/>
              <a:gd name="connsiteX35634" fmla="*/ 2007719 w 12191954"/>
              <a:gd name="connsiteY35634" fmla="*/ 1853142 h 4397375"/>
              <a:gd name="connsiteX35635" fmla="*/ 2005073 w 12191954"/>
              <a:gd name="connsiteY35635" fmla="*/ 1852084 h 4397375"/>
              <a:gd name="connsiteX35636" fmla="*/ 2001898 w 12191954"/>
              <a:gd name="connsiteY35636" fmla="*/ 1851554 h 4397375"/>
              <a:gd name="connsiteX35637" fmla="*/ 1999252 w 12191954"/>
              <a:gd name="connsiteY35637" fmla="*/ 1851554 h 4397375"/>
              <a:gd name="connsiteX35638" fmla="*/ 1996606 w 12191954"/>
              <a:gd name="connsiteY35638" fmla="*/ 1851025 h 4397375"/>
              <a:gd name="connsiteX35639" fmla="*/ 1997135 w 12191954"/>
              <a:gd name="connsiteY35639" fmla="*/ 1839384 h 4397375"/>
              <a:gd name="connsiteX35640" fmla="*/ 1998194 w 12191954"/>
              <a:gd name="connsiteY35640" fmla="*/ 1829329 h 4397375"/>
              <a:gd name="connsiteX35641" fmla="*/ 2000310 w 12191954"/>
              <a:gd name="connsiteY35641" fmla="*/ 1820863 h 4397375"/>
              <a:gd name="connsiteX35642" fmla="*/ 2002956 w 12191954"/>
              <a:gd name="connsiteY35642" fmla="*/ 1813984 h 4397375"/>
              <a:gd name="connsiteX35643" fmla="*/ 2006131 w 12191954"/>
              <a:gd name="connsiteY35643" fmla="*/ 1807634 h 4397375"/>
              <a:gd name="connsiteX35644" fmla="*/ 2008248 w 12191954"/>
              <a:gd name="connsiteY35644" fmla="*/ 1805517 h 4397375"/>
              <a:gd name="connsiteX35645" fmla="*/ 2010365 w 12191954"/>
              <a:gd name="connsiteY35645" fmla="*/ 1803929 h 4397375"/>
              <a:gd name="connsiteX35646" fmla="*/ 2012483 w 12191954"/>
              <a:gd name="connsiteY35646" fmla="*/ 1801813 h 4397375"/>
              <a:gd name="connsiteX35647" fmla="*/ 2015128 w 12191954"/>
              <a:gd name="connsiteY35647" fmla="*/ 1800754 h 4397375"/>
              <a:gd name="connsiteX35648" fmla="*/ 2017245 w 12191954"/>
              <a:gd name="connsiteY35648" fmla="*/ 1800225 h 4397375"/>
              <a:gd name="connsiteX35649" fmla="*/ 2020421 w 12191954"/>
              <a:gd name="connsiteY35649" fmla="*/ 1799696 h 4397375"/>
              <a:gd name="connsiteX35650" fmla="*/ 2017774 w 12191954"/>
              <a:gd name="connsiteY35650" fmla="*/ 1791759 h 4397375"/>
              <a:gd name="connsiteX35651" fmla="*/ 2015658 w 12191954"/>
              <a:gd name="connsiteY35651" fmla="*/ 1786467 h 4397375"/>
              <a:gd name="connsiteX35652" fmla="*/ 2013012 w 12191954"/>
              <a:gd name="connsiteY35652" fmla="*/ 1781704 h 4397375"/>
              <a:gd name="connsiteX35653" fmla="*/ 2010365 w 12191954"/>
              <a:gd name="connsiteY35653" fmla="*/ 1778529 h 4397375"/>
              <a:gd name="connsiteX35654" fmla="*/ 2007719 w 12191954"/>
              <a:gd name="connsiteY35654" fmla="*/ 1776942 h 4397375"/>
              <a:gd name="connsiteX35655" fmla="*/ 2004544 w 12191954"/>
              <a:gd name="connsiteY35655" fmla="*/ 1776413 h 4397375"/>
              <a:gd name="connsiteX35656" fmla="*/ 2001369 w 12191954"/>
              <a:gd name="connsiteY35656" fmla="*/ 1776413 h 4397375"/>
              <a:gd name="connsiteX35657" fmla="*/ 1998194 w 12191954"/>
              <a:gd name="connsiteY35657" fmla="*/ 1777471 h 4397375"/>
              <a:gd name="connsiteX35658" fmla="*/ 1991314 w 12191954"/>
              <a:gd name="connsiteY35658" fmla="*/ 1780117 h 4397375"/>
              <a:gd name="connsiteX35659" fmla="*/ 1983377 w 12191954"/>
              <a:gd name="connsiteY35659" fmla="*/ 1783292 h 4397375"/>
              <a:gd name="connsiteX35660" fmla="*/ 1979672 w 12191954"/>
              <a:gd name="connsiteY35660" fmla="*/ 1785409 h 4397375"/>
              <a:gd name="connsiteX35661" fmla="*/ 1975439 w 12191954"/>
              <a:gd name="connsiteY35661" fmla="*/ 1785938 h 4397375"/>
              <a:gd name="connsiteX35662" fmla="*/ 1971206 w 12191954"/>
              <a:gd name="connsiteY35662" fmla="*/ 1786467 h 4397375"/>
              <a:gd name="connsiteX35663" fmla="*/ 1966442 w 12191954"/>
              <a:gd name="connsiteY35663" fmla="*/ 1786467 h 4397375"/>
              <a:gd name="connsiteX35664" fmla="*/ 1970147 w 12191954"/>
              <a:gd name="connsiteY35664" fmla="*/ 1780117 h 4397375"/>
              <a:gd name="connsiteX35665" fmla="*/ 1972794 w 12191954"/>
              <a:gd name="connsiteY35665" fmla="*/ 1774825 h 4397375"/>
              <a:gd name="connsiteX35666" fmla="*/ 1976498 w 12191954"/>
              <a:gd name="connsiteY35666" fmla="*/ 1770063 h 4397375"/>
              <a:gd name="connsiteX35667" fmla="*/ 1980201 w 12191954"/>
              <a:gd name="connsiteY35667" fmla="*/ 1765829 h 4397375"/>
              <a:gd name="connsiteX35668" fmla="*/ 1983377 w 12191954"/>
              <a:gd name="connsiteY35668" fmla="*/ 1762654 h 4397375"/>
              <a:gd name="connsiteX35669" fmla="*/ 1987611 w 12191954"/>
              <a:gd name="connsiteY35669" fmla="*/ 1760009 h 4397375"/>
              <a:gd name="connsiteX35670" fmla="*/ 1991843 w 12191954"/>
              <a:gd name="connsiteY35670" fmla="*/ 1757363 h 4397375"/>
              <a:gd name="connsiteX35671" fmla="*/ 1996077 w 12191954"/>
              <a:gd name="connsiteY35671" fmla="*/ 1756304 h 4397375"/>
              <a:gd name="connsiteX35672" fmla="*/ 2000840 w 12191954"/>
              <a:gd name="connsiteY35672" fmla="*/ 1755246 h 4397375"/>
              <a:gd name="connsiteX35673" fmla="*/ 2005602 w 12191954"/>
              <a:gd name="connsiteY35673" fmla="*/ 1754188 h 4397375"/>
              <a:gd name="connsiteX35674" fmla="*/ 2009836 w 12191954"/>
              <a:gd name="connsiteY35674" fmla="*/ 1753659 h 4397375"/>
              <a:gd name="connsiteX35675" fmla="*/ 2015128 w 12191954"/>
              <a:gd name="connsiteY35675" fmla="*/ 1754188 h 4397375"/>
              <a:gd name="connsiteX35676" fmla="*/ 2024653 w 12191954"/>
              <a:gd name="connsiteY35676" fmla="*/ 1755775 h 4397375"/>
              <a:gd name="connsiteX35677" fmla="*/ 2034708 w 12191954"/>
              <a:gd name="connsiteY35677" fmla="*/ 1757892 h 4397375"/>
              <a:gd name="connsiteX35678" fmla="*/ 2044763 w 12191954"/>
              <a:gd name="connsiteY35678" fmla="*/ 1761067 h 4397375"/>
              <a:gd name="connsiteX35679" fmla="*/ 2054817 w 12191954"/>
              <a:gd name="connsiteY35679" fmla="*/ 1764771 h 4397375"/>
              <a:gd name="connsiteX35680" fmla="*/ 2074927 w 12191954"/>
              <a:gd name="connsiteY35680" fmla="*/ 1771121 h 4397375"/>
              <a:gd name="connsiteX35681" fmla="*/ 2084452 w 12191954"/>
              <a:gd name="connsiteY35681" fmla="*/ 1773238 h 4397375"/>
              <a:gd name="connsiteX35682" fmla="*/ 2093449 w 12191954"/>
              <a:gd name="connsiteY35682" fmla="*/ 1775354 h 4397375"/>
              <a:gd name="connsiteX35683" fmla="*/ 2098226 w 12191954"/>
              <a:gd name="connsiteY35683" fmla="*/ 1775884 h 4397375"/>
              <a:gd name="connsiteX35684" fmla="*/ 2102457 w 12191954"/>
              <a:gd name="connsiteY35684" fmla="*/ 1775884 h 4397375"/>
              <a:gd name="connsiteX35685" fmla="*/ 2106160 w 12191954"/>
              <a:gd name="connsiteY35685" fmla="*/ 1775354 h 4397375"/>
              <a:gd name="connsiteX35686" fmla="*/ 2109867 w 12191954"/>
              <a:gd name="connsiteY35686" fmla="*/ 1773767 h 4397375"/>
              <a:gd name="connsiteX35687" fmla="*/ 2112513 w 12191954"/>
              <a:gd name="connsiteY35687" fmla="*/ 1772709 h 4397375"/>
              <a:gd name="connsiteX35688" fmla="*/ 2113572 w 12191954"/>
              <a:gd name="connsiteY35688" fmla="*/ 1771121 h 4397375"/>
              <a:gd name="connsiteX35689" fmla="*/ 2114104 w 12191954"/>
              <a:gd name="connsiteY35689" fmla="*/ 1768475 h 4397375"/>
              <a:gd name="connsiteX35690" fmla="*/ 2114104 w 12191954"/>
              <a:gd name="connsiteY35690" fmla="*/ 1766359 h 4397375"/>
              <a:gd name="connsiteX35691" fmla="*/ 2113572 w 12191954"/>
              <a:gd name="connsiteY35691" fmla="*/ 1764771 h 4397375"/>
              <a:gd name="connsiteX35692" fmla="*/ 2112513 w 12191954"/>
              <a:gd name="connsiteY35692" fmla="*/ 1762654 h 4397375"/>
              <a:gd name="connsiteX35693" fmla="*/ 2110922 w 12191954"/>
              <a:gd name="connsiteY35693" fmla="*/ 1761596 h 4397375"/>
              <a:gd name="connsiteX35694" fmla="*/ 2109867 w 12191954"/>
              <a:gd name="connsiteY35694" fmla="*/ 1761067 h 4397375"/>
              <a:gd name="connsiteX35695" fmla="*/ 2131031 w 12191954"/>
              <a:gd name="connsiteY35695" fmla="*/ 1755775 h 4397375"/>
              <a:gd name="connsiteX35696" fmla="*/ 2150617 w 12191954"/>
              <a:gd name="connsiteY35696" fmla="*/ 1750484 h 4397375"/>
              <a:gd name="connsiteX35697" fmla="*/ 2187133 w 12191954"/>
              <a:gd name="connsiteY35697" fmla="*/ 1742546 h 4397375"/>
              <a:gd name="connsiteX35698" fmla="*/ 2204594 w 12191954"/>
              <a:gd name="connsiteY35698" fmla="*/ 1738313 h 4397375"/>
              <a:gd name="connsiteX35699" fmla="*/ 2222059 w 12191954"/>
              <a:gd name="connsiteY35699" fmla="*/ 1734079 h 4397375"/>
              <a:gd name="connsiteX35700" fmla="*/ 2240580 w 12191954"/>
              <a:gd name="connsiteY35700" fmla="*/ 1729317 h 4397375"/>
              <a:gd name="connsiteX35701" fmla="*/ 2260160 w 12191954"/>
              <a:gd name="connsiteY35701" fmla="*/ 1722967 h 4397375"/>
              <a:gd name="connsiteX35702" fmla="*/ 2257514 w 12191954"/>
              <a:gd name="connsiteY35702" fmla="*/ 1731434 h 4397375"/>
              <a:gd name="connsiteX35703" fmla="*/ 2255397 w 12191954"/>
              <a:gd name="connsiteY35703" fmla="*/ 1738842 h 4397375"/>
              <a:gd name="connsiteX35704" fmla="*/ 2250104 w 12191954"/>
              <a:gd name="connsiteY35704" fmla="*/ 1753659 h 4397375"/>
              <a:gd name="connsiteX35705" fmla="*/ 2247460 w 12191954"/>
              <a:gd name="connsiteY35705" fmla="*/ 1761596 h 4397375"/>
              <a:gd name="connsiteX35706" fmla="*/ 2245342 w 12191954"/>
              <a:gd name="connsiteY35706" fmla="*/ 1769534 h 4397375"/>
              <a:gd name="connsiteX35707" fmla="*/ 2243225 w 12191954"/>
              <a:gd name="connsiteY35707" fmla="*/ 1778000 h 4397375"/>
              <a:gd name="connsiteX35708" fmla="*/ 2241638 w 12191954"/>
              <a:gd name="connsiteY35708" fmla="*/ 1787525 h 4397375"/>
              <a:gd name="connsiteX35709" fmla="*/ 2238992 w 12191954"/>
              <a:gd name="connsiteY35709" fmla="*/ 1788054 h 4397375"/>
              <a:gd name="connsiteX35710" fmla="*/ 2237405 w 12191954"/>
              <a:gd name="connsiteY35710" fmla="*/ 1788584 h 4397375"/>
              <a:gd name="connsiteX35711" fmla="*/ 2235817 w 12191954"/>
              <a:gd name="connsiteY35711" fmla="*/ 1788584 h 4397375"/>
              <a:gd name="connsiteX35712" fmla="*/ 2233701 w 12191954"/>
              <a:gd name="connsiteY35712" fmla="*/ 1788054 h 4397375"/>
              <a:gd name="connsiteX35713" fmla="*/ 2231055 w 12191954"/>
              <a:gd name="connsiteY35713" fmla="*/ 1786996 h 4397375"/>
              <a:gd name="connsiteX35714" fmla="*/ 2227880 w 12191954"/>
              <a:gd name="connsiteY35714" fmla="*/ 1784879 h 4397375"/>
              <a:gd name="connsiteX35715" fmla="*/ 2223116 w 12191954"/>
              <a:gd name="connsiteY35715" fmla="*/ 1779588 h 4397375"/>
              <a:gd name="connsiteX35716" fmla="*/ 2220999 w 12191954"/>
              <a:gd name="connsiteY35716" fmla="*/ 1776413 h 4397375"/>
              <a:gd name="connsiteX35717" fmla="*/ 2217825 w 12191954"/>
              <a:gd name="connsiteY35717" fmla="*/ 1774825 h 4397375"/>
              <a:gd name="connsiteX35718" fmla="*/ 2215708 w 12191954"/>
              <a:gd name="connsiteY35718" fmla="*/ 1778000 h 4397375"/>
              <a:gd name="connsiteX35719" fmla="*/ 2213589 w 12191954"/>
              <a:gd name="connsiteY35719" fmla="*/ 1782763 h 4397375"/>
              <a:gd name="connsiteX35720" fmla="*/ 2210945 w 12191954"/>
              <a:gd name="connsiteY35720" fmla="*/ 1791759 h 4397375"/>
              <a:gd name="connsiteX35721" fmla="*/ 2208828 w 12191954"/>
              <a:gd name="connsiteY35721" fmla="*/ 1795992 h 4397375"/>
              <a:gd name="connsiteX35722" fmla="*/ 2206708 w 12191954"/>
              <a:gd name="connsiteY35722" fmla="*/ 1799167 h 4397375"/>
              <a:gd name="connsiteX35723" fmla="*/ 2205651 w 12191954"/>
              <a:gd name="connsiteY35723" fmla="*/ 1800225 h 4397375"/>
              <a:gd name="connsiteX35724" fmla="*/ 2203535 w 12191954"/>
              <a:gd name="connsiteY35724" fmla="*/ 1800754 h 4397375"/>
              <a:gd name="connsiteX35725" fmla="*/ 2201948 w 12191954"/>
              <a:gd name="connsiteY35725" fmla="*/ 1800754 h 4397375"/>
              <a:gd name="connsiteX35726" fmla="*/ 2199304 w 12191954"/>
              <a:gd name="connsiteY35726" fmla="*/ 1800754 h 4397375"/>
              <a:gd name="connsiteX35727" fmla="*/ 2199304 w 12191954"/>
              <a:gd name="connsiteY35727" fmla="*/ 1810279 h 4397375"/>
              <a:gd name="connsiteX35728" fmla="*/ 2199834 w 12191954"/>
              <a:gd name="connsiteY35728" fmla="*/ 1817688 h 4397375"/>
              <a:gd name="connsiteX35729" fmla="*/ 2200889 w 12191954"/>
              <a:gd name="connsiteY35729" fmla="*/ 1824567 h 4397375"/>
              <a:gd name="connsiteX35730" fmla="*/ 2202476 w 12191954"/>
              <a:gd name="connsiteY35730" fmla="*/ 1829859 h 4397375"/>
              <a:gd name="connsiteX35731" fmla="*/ 2204594 w 12191954"/>
              <a:gd name="connsiteY35731" fmla="*/ 1833563 h 4397375"/>
              <a:gd name="connsiteX35732" fmla="*/ 2207771 w 12191954"/>
              <a:gd name="connsiteY35732" fmla="*/ 1836209 h 4397375"/>
              <a:gd name="connsiteX35733" fmla="*/ 2210945 w 12191954"/>
              <a:gd name="connsiteY35733" fmla="*/ 1838325 h 4397375"/>
              <a:gd name="connsiteX35734" fmla="*/ 2214119 w 12191954"/>
              <a:gd name="connsiteY35734" fmla="*/ 1839384 h 4397375"/>
              <a:gd name="connsiteX35735" fmla="*/ 2218354 w 12191954"/>
              <a:gd name="connsiteY35735" fmla="*/ 1839913 h 4397375"/>
              <a:gd name="connsiteX35736" fmla="*/ 2222587 w 12191954"/>
              <a:gd name="connsiteY35736" fmla="*/ 1839913 h 4397375"/>
              <a:gd name="connsiteX35737" fmla="*/ 2231055 w 12191954"/>
              <a:gd name="connsiteY35737" fmla="*/ 1839384 h 4397375"/>
              <a:gd name="connsiteX35738" fmla="*/ 2240051 w 12191954"/>
              <a:gd name="connsiteY35738" fmla="*/ 1838854 h 4397375"/>
              <a:gd name="connsiteX35739" fmla="*/ 2243225 w 12191954"/>
              <a:gd name="connsiteY35739" fmla="*/ 1838854 h 4397375"/>
              <a:gd name="connsiteX35740" fmla="*/ 2247460 w 12191954"/>
              <a:gd name="connsiteY35740" fmla="*/ 1839384 h 4397375"/>
              <a:gd name="connsiteX35741" fmla="*/ 2246401 w 12191954"/>
              <a:gd name="connsiteY35741" fmla="*/ 1845204 h 4397375"/>
              <a:gd name="connsiteX35742" fmla="*/ 2245342 w 12191954"/>
              <a:gd name="connsiteY35742" fmla="*/ 1849967 h 4397375"/>
              <a:gd name="connsiteX35743" fmla="*/ 2241638 w 12191954"/>
              <a:gd name="connsiteY35743" fmla="*/ 1858434 h 4397375"/>
              <a:gd name="connsiteX35744" fmla="*/ 2238992 w 12191954"/>
              <a:gd name="connsiteY35744" fmla="*/ 1862138 h 4397375"/>
              <a:gd name="connsiteX35745" fmla="*/ 2237934 w 12191954"/>
              <a:gd name="connsiteY35745" fmla="*/ 1866371 h 4397375"/>
              <a:gd name="connsiteX35746" fmla="*/ 2236346 w 12191954"/>
              <a:gd name="connsiteY35746" fmla="*/ 1871663 h 4397375"/>
              <a:gd name="connsiteX35747" fmla="*/ 2235817 w 12191954"/>
              <a:gd name="connsiteY35747" fmla="*/ 1878013 h 4397375"/>
              <a:gd name="connsiteX35748" fmla="*/ 2245342 w 12191954"/>
              <a:gd name="connsiteY35748" fmla="*/ 1875367 h 4397375"/>
              <a:gd name="connsiteX35749" fmla="*/ 2252751 w 12191954"/>
              <a:gd name="connsiteY35749" fmla="*/ 1873779 h 4397375"/>
              <a:gd name="connsiteX35750" fmla="*/ 2255397 w 12191954"/>
              <a:gd name="connsiteY35750" fmla="*/ 1873250 h 4397375"/>
              <a:gd name="connsiteX35751" fmla="*/ 2258043 w 12191954"/>
              <a:gd name="connsiteY35751" fmla="*/ 1873250 h 4397375"/>
              <a:gd name="connsiteX35752" fmla="*/ 2260160 w 12191954"/>
              <a:gd name="connsiteY35752" fmla="*/ 1873779 h 4397375"/>
              <a:gd name="connsiteX35753" fmla="*/ 2261748 w 12191954"/>
              <a:gd name="connsiteY35753" fmla="*/ 1874838 h 4397375"/>
              <a:gd name="connsiteX35754" fmla="*/ 2263336 w 12191954"/>
              <a:gd name="connsiteY35754" fmla="*/ 1876425 h 4397375"/>
              <a:gd name="connsiteX35755" fmla="*/ 2264923 w 12191954"/>
              <a:gd name="connsiteY35755" fmla="*/ 1879600 h 4397375"/>
              <a:gd name="connsiteX35756" fmla="*/ 2267039 w 12191954"/>
              <a:gd name="connsiteY35756" fmla="*/ 1888067 h 4397375"/>
              <a:gd name="connsiteX35757" fmla="*/ 2268626 w 12191954"/>
              <a:gd name="connsiteY35757" fmla="*/ 1899709 h 4397375"/>
              <a:gd name="connsiteX35758" fmla="*/ 2271273 w 12191954"/>
              <a:gd name="connsiteY35758" fmla="*/ 1917171 h 4397375"/>
              <a:gd name="connsiteX35759" fmla="*/ 2280798 w 12191954"/>
              <a:gd name="connsiteY35759" fmla="*/ 1918229 h 4397375"/>
              <a:gd name="connsiteX35760" fmla="*/ 2284501 w 12191954"/>
              <a:gd name="connsiteY35760" fmla="*/ 1918229 h 4397375"/>
              <a:gd name="connsiteX35761" fmla="*/ 2287678 w 12191954"/>
              <a:gd name="connsiteY35761" fmla="*/ 1918229 h 4397375"/>
              <a:gd name="connsiteX35762" fmla="*/ 2291382 w 12191954"/>
              <a:gd name="connsiteY35762" fmla="*/ 1917700 h 4397375"/>
              <a:gd name="connsiteX35763" fmla="*/ 2294557 w 12191954"/>
              <a:gd name="connsiteY35763" fmla="*/ 1917171 h 4397375"/>
              <a:gd name="connsiteX35764" fmla="*/ 2300378 w 12191954"/>
              <a:gd name="connsiteY35764" fmla="*/ 1913996 h 4397375"/>
              <a:gd name="connsiteX35765" fmla="*/ 2304611 w 12191954"/>
              <a:gd name="connsiteY35765" fmla="*/ 1910821 h 4397375"/>
              <a:gd name="connsiteX35766" fmla="*/ 2308316 w 12191954"/>
              <a:gd name="connsiteY35766" fmla="*/ 1907117 h 4397375"/>
              <a:gd name="connsiteX35767" fmla="*/ 2312020 w 12191954"/>
              <a:gd name="connsiteY35767" fmla="*/ 1902884 h 4397375"/>
              <a:gd name="connsiteX35768" fmla="*/ 2315724 w 12191954"/>
              <a:gd name="connsiteY35768" fmla="*/ 1898121 h 4397375"/>
              <a:gd name="connsiteX35769" fmla="*/ 2322075 w 12191954"/>
              <a:gd name="connsiteY35769" fmla="*/ 1888596 h 4397375"/>
              <a:gd name="connsiteX35770" fmla="*/ 2325779 w 12191954"/>
              <a:gd name="connsiteY35770" fmla="*/ 1884363 h 4397375"/>
              <a:gd name="connsiteX35771" fmla="*/ 2330012 w 12191954"/>
              <a:gd name="connsiteY35771" fmla="*/ 1881188 h 4397375"/>
              <a:gd name="connsiteX35772" fmla="*/ 2334775 w 12191954"/>
              <a:gd name="connsiteY35772" fmla="*/ 1878542 h 4397375"/>
              <a:gd name="connsiteX35773" fmla="*/ 2337421 w 12191954"/>
              <a:gd name="connsiteY35773" fmla="*/ 1878013 h 4397375"/>
              <a:gd name="connsiteX35774" fmla="*/ 2340596 w 12191954"/>
              <a:gd name="connsiteY35774" fmla="*/ 1876954 h 4397375"/>
              <a:gd name="connsiteX35775" fmla="*/ 2343771 w 12191954"/>
              <a:gd name="connsiteY35775" fmla="*/ 1876954 h 4397375"/>
              <a:gd name="connsiteX35776" fmla="*/ 2346946 w 12191954"/>
              <a:gd name="connsiteY35776" fmla="*/ 1876954 h 4397375"/>
              <a:gd name="connsiteX35777" fmla="*/ 2354883 w 12191954"/>
              <a:gd name="connsiteY35777" fmla="*/ 1878542 h 4397375"/>
              <a:gd name="connsiteX35778" fmla="*/ 2360705 w 12191954"/>
              <a:gd name="connsiteY35778" fmla="*/ 1904471 h 4397375"/>
              <a:gd name="connsiteX35779" fmla="*/ 2364409 w 12191954"/>
              <a:gd name="connsiteY35779" fmla="*/ 1917171 h 4397375"/>
              <a:gd name="connsiteX35780" fmla="*/ 2365996 w 12191954"/>
              <a:gd name="connsiteY35780" fmla="*/ 1922992 h 4397375"/>
              <a:gd name="connsiteX35781" fmla="*/ 2368114 w 12191954"/>
              <a:gd name="connsiteY35781" fmla="*/ 1927754 h 4397375"/>
              <a:gd name="connsiteX35782" fmla="*/ 2370230 w 12191954"/>
              <a:gd name="connsiteY35782" fmla="*/ 1932517 h 4397375"/>
              <a:gd name="connsiteX35783" fmla="*/ 2372875 w 12191954"/>
              <a:gd name="connsiteY35783" fmla="*/ 1936750 h 4397375"/>
              <a:gd name="connsiteX35784" fmla="*/ 2375522 w 12191954"/>
              <a:gd name="connsiteY35784" fmla="*/ 1939925 h 4397375"/>
              <a:gd name="connsiteX35785" fmla="*/ 2379227 w 12191954"/>
              <a:gd name="connsiteY35785" fmla="*/ 1942571 h 4397375"/>
              <a:gd name="connsiteX35786" fmla="*/ 2382930 w 12191954"/>
              <a:gd name="connsiteY35786" fmla="*/ 1944159 h 4397375"/>
              <a:gd name="connsiteX35787" fmla="*/ 2386634 w 12191954"/>
              <a:gd name="connsiteY35787" fmla="*/ 1944688 h 4397375"/>
              <a:gd name="connsiteX35788" fmla="*/ 2391397 w 12191954"/>
              <a:gd name="connsiteY35788" fmla="*/ 1944688 h 4397375"/>
              <a:gd name="connsiteX35789" fmla="*/ 2396689 w 12191954"/>
              <a:gd name="connsiteY35789" fmla="*/ 1943100 h 4397375"/>
              <a:gd name="connsiteX35790" fmla="*/ 2398277 w 12191954"/>
              <a:gd name="connsiteY35790" fmla="*/ 1942571 h 4397375"/>
              <a:gd name="connsiteX35791" fmla="*/ 2398806 w 12191954"/>
              <a:gd name="connsiteY35791" fmla="*/ 1941513 h 4397375"/>
              <a:gd name="connsiteX35792" fmla="*/ 2400394 w 12191954"/>
              <a:gd name="connsiteY35792" fmla="*/ 1937809 h 4397375"/>
              <a:gd name="connsiteX35793" fmla="*/ 2402510 w 12191954"/>
              <a:gd name="connsiteY35793" fmla="*/ 1929342 h 4397375"/>
              <a:gd name="connsiteX35794" fmla="*/ 2403569 w 12191954"/>
              <a:gd name="connsiteY35794" fmla="*/ 1924579 h 4397375"/>
              <a:gd name="connsiteX35795" fmla="*/ 2404627 w 12191954"/>
              <a:gd name="connsiteY35795" fmla="*/ 1920875 h 4397375"/>
              <a:gd name="connsiteX35796" fmla="*/ 2406215 w 12191954"/>
              <a:gd name="connsiteY35796" fmla="*/ 1918759 h 4397375"/>
              <a:gd name="connsiteX35797" fmla="*/ 2407802 w 12191954"/>
              <a:gd name="connsiteY35797" fmla="*/ 1917700 h 4397375"/>
              <a:gd name="connsiteX35798" fmla="*/ 2408860 w 12191954"/>
              <a:gd name="connsiteY35798" fmla="*/ 1917700 h 4397375"/>
              <a:gd name="connsiteX35799" fmla="*/ 2408331 w 12191954"/>
              <a:gd name="connsiteY35799" fmla="*/ 1911879 h 4397375"/>
              <a:gd name="connsiteX35800" fmla="*/ 2407802 w 12191954"/>
              <a:gd name="connsiteY35800" fmla="*/ 1907117 h 4397375"/>
              <a:gd name="connsiteX35801" fmla="*/ 2406215 w 12191954"/>
              <a:gd name="connsiteY35801" fmla="*/ 1903413 h 4397375"/>
              <a:gd name="connsiteX35802" fmla="*/ 2405156 w 12191954"/>
              <a:gd name="connsiteY35802" fmla="*/ 1899709 h 4397375"/>
              <a:gd name="connsiteX35803" fmla="*/ 2403039 w 12191954"/>
              <a:gd name="connsiteY35803" fmla="*/ 1897592 h 4397375"/>
              <a:gd name="connsiteX35804" fmla="*/ 2400923 w 12191954"/>
              <a:gd name="connsiteY35804" fmla="*/ 1895475 h 4397375"/>
              <a:gd name="connsiteX35805" fmla="*/ 2396160 w 12191954"/>
              <a:gd name="connsiteY35805" fmla="*/ 1892300 h 4397375"/>
              <a:gd name="connsiteX35806" fmla="*/ 2391397 w 12191954"/>
              <a:gd name="connsiteY35806" fmla="*/ 1890184 h 4397375"/>
              <a:gd name="connsiteX35807" fmla="*/ 2386634 w 12191954"/>
              <a:gd name="connsiteY35807" fmla="*/ 1887538 h 4397375"/>
              <a:gd name="connsiteX35808" fmla="*/ 2384517 w 12191954"/>
              <a:gd name="connsiteY35808" fmla="*/ 1885950 h 4397375"/>
              <a:gd name="connsiteX35809" fmla="*/ 2381872 w 12191954"/>
              <a:gd name="connsiteY35809" fmla="*/ 1883834 h 4397375"/>
              <a:gd name="connsiteX35810" fmla="*/ 2380284 w 12191954"/>
              <a:gd name="connsiteY35810" fmla="*/ 1881188 h 4397375"/>
              <a:gd name="connsiteX35811" fmla="*/ 2379227 w 12191954"/>
              <a:gd name="connsiteY35811" fmla="*/ 1878542 h 4397375"/>
              <a:gd name="connsiteX35812" fmla="*/ 2382930 w 12191954"/>
              <a:gd name="connsiteY35812" fmla="*/ 1873779 h 4397375"/>
              <a:gd name="connsiteX35813" fmla="*/ 2386106 w 12191954"/>
              <a:gd name="connsiteY35813" fmla="*/ 1869546 h 4397375"/>
              <a:gd name="connsiteX35814" fmla="*/ 2389810 w 12191954"/>
              <a:gd name="connsiteY35814" fmla="*/ 1865313 h 4397375"/>
              <a:gd name="connsiteX35815" fmla="*/ 2394044 w 12191954"/>
              <a:gd name="connsiteY35815" fmla="*/ 1862138 h 4397375"/>
              <a:gd name="connsiteX35816" fmla="*/ 2398277 w 12191954"/>
              <a:gd name="connsiteY35816" fmla="*/ 1859492 h 4397375"/>
              <a:gd name="connsiteX35817" fmla="*/ 2401452 w 12191954"/>
              <a:gd name="connsiteY35817" fmla="*/ 1856846 h 4397375"/>
              <a:gd name="connsiteX35818" fmla="*/ 2405685 w 12191954"/>
              <a:gd name="connsiteY35818" fmla="*/ 1855259 h 4397375"/>
              <a:gd name="connsiteX35819" fmla="*/ 2409919 w 12191954"/>
              <a:gd name="connsiteY35819" fmla="*/ 1854200 h 4397375"/>
              <a:gd name="connsiteX35820" fmla="*/ 2414682 w 12191954"/>
              <a:gd name="connsiteY35820" fmla="*/ 1853671 h 4397375"/>
              <a:gd name="connsiteX35821" fmla="*/ 2418914 w 12191954"/>
              <a:gd name="connsiteY35821" fmla="*/ 1853671 h 4397375"/>
              <a:gd name="connsiteX35822" fmla="*/ 2423148 w 12191954"/>
              <a:gd name="connsiteY35822" fmla="*/ 1854200 h 4397375"/>
              <a:gd name="connsiteX35823" fmla="*/ 2427381 w 12191954"/>
              <a:gd name="connsiteY35823" fmla="*/ 1855259 h 4397375"/>
              <a:gd name="connsiteX35824" fmla="*/ 2432144 w 12191954"/>
              <a:gd name="connsiteY35824" fmla="*/ 1856846 h 4397375"/>
              <a:gd name="connsiteX35825" fmla="*/ 2435849 w 12191954"/>
              <a:gd name="connsiteY35825" fmla="*/ 1859492 h 4397375"/>
              <a:gd name="connsiteX35826" fmla="*/ 2440082 w 12191954"/>
              <a:gd name="connsiteY35826" fmla="*/ 1862138 h 4397375"/>
              <a:gd name="connsiteX35827" fmla="*/ 2444844 w 12191954"/>
              <a:gd name="connsiteY35827" fmla="*/ 1865842 h 4397375"/>
              <a:gd name="connsiteX35828" fmla="*/ 2444316 w 12191954"/>
              <a:gd name="connsiteY35828" fmla="*/ 1872721 h 4397375"/>
              <a:gd name="connsiteX35829" fmla="*/ 2443786 w 12191954"/>
              <a:gd name="connsiteY35829" fmla="*/ 1878013 h 4397375"/>
              <a:gd name="connsiteX35830" fmla="*/ 2443257 w 12191954"/>
              <a:gd name="connsiteY35830" fmla="*/ 1881717 h 4397375"/>
              <a:gd name="connsiteX35831" fmla="*/ 2442199 w 12191954"/>
              <a:gd name="connsiteY35831" fmla="*/ 1884892 h 4397375"/>
              <a:gd name="connsiteX35832" fmla="*/ 2440082 w 12191954"/>
              <a:gd name="connsiteY35832" fmla="*/ 1887538 h 4397375"/>
              <a:gd name="connsiteX35833" fmla="*/ 2438495 w 12191954"/>
              <a:gd name="connsiteY35833" fmla="*/ 1889125 h 4397375"/>
              <a:gd name="connsiteX35834" fmla="*/ 2436906 w 12191954"/>
              <a:gd name="connsiteY35834" fmla="*/ 1889654 h 4397375"/>
              <a:gd name="connsiteX35835" fmla="*/ 2434261 w 12191954"/>
              <a:gd name="connsiteY35835" fmla="*/ 1889654 h 4397375"/>
              <a:gd name="connsiteX35836" fmla="*/ 2432144 w 12191954"/>
              <a:gd name="connsiteY35836" fmla="*/ 1889125 h 4397375"/>
              <a:gd name="connsiteX35837" fmla="*/ 2429499 w 12191954"/>
              <a:gd name="connsiteY35837" fmla="*/ 1888596 h 4397375"/>
              <a:gd name="connsiteX35838" fmla="*/ 2424735 w 12191954"/>
              <a:gd name="connsiteY35838" fmla="*/ 1885421 h 4397375"/>
              <a:gd name="connsiteX35839" fmla="*/ 2414682 w 12191954"/>
              <a:gd name="connsiteY35839" fmla="*/ 1878542 h 4397375"/>
              <a:gd name="connsiteX35840" fmla="*/ 2417327 w 12191954"/>
              <a:gd name="connsiteY35840" fmla="*/ 1886479 h 4397375"/>
              <a:gd name="connsiteX35841" fmla="*/ 2418914 w 12191954"/>
              <a:gd name="connsiteY35841" fmla="*/ 1894946 h 4397375"/>
              <a:gd name="connsiteX35842" fmla="*/ 2419973 w 12191954"/>
              <a:gd name="connsiteY35842" fmla="*/ 1905000 h 4397375"/>
              <a:gd name="connsiteX35843" fmla="*/ 2420503 w 12191954"/>
              <a:gd name="connsiteY35843" fmla="*/ 1917700 h 4397375"/>
              <a:gd name="connsiteX35844" fmla="*/ 2435319 w 12191954"/>
              <a:gd name="connsiteY35844" fmla="*/ 1914525 h 4397375"/>
              <a:gd name="connsiteX35845" fmla="*/ 2447491 w 12191954"/>
              <a:gd name="connsiteY35845" fmla="*/ 1912409 h 4397375"/>
              <a:gd name="connsiteX35846" fmla="*/ 2452254 w 12191954"/>
              <a:gd name="connsiteY35846" fmla="*/ 1910821 h 4397375"/>
              <a:gd name="connsiteX35847" fmla="*/ 2456487 w 12191954"/>
              <a:gd name="connsiteY35847" fmla="*/ 1909234 h 4397375"/>
              <a:gd name="connsiteX35848" fmla="*/ 2459662 w 12191954"/>
              <a:gd name="connsiteY35848" fmla="*/ 1907646 h 4397375"/>
              <a:gd name="connsiteX35849" fmla="*/ 2462837 w 12191954"/>
              <a:gd name="connsiteY35849" fmla="*/ 1904471 h 4397375"/>
              <a:gd name="connsiteX35850" fmla="*/ 2463895 w 12191954"/>
              <a:gd name="connsiteY35850" fmla="*/ 1912409 h 4397375"/>
              <a:gd name="connsiteX35851" fmla="*/ 2464424 w 12191954"/>
              <a:gd name="connsiteY35851" fmla="*/ 1918229 h 4397375"/>
              <a:gd name="connsiteX35852" fmla="*/ 2463895 w 12191954"/>
              <a:gd name="connsiteY35852" fmla="*/ 1922992 h 4397375"/>
              <a:gd name="connsiteX35853" fmla="*/ 2462837 w 12191954"/>
              <a:gd name="connsiteY35853" fmla="*/ 1927225 h 4397375"/>
              <a:gd name="connsiteX35854" fmla="*/ 2460720 w 12191954"/>
              <a:gd name="connsiteY35854" fmla="*/ 1929871 h 4397375"/>
              <a:gd name="connsiteX35855" fmla="*/ 2459133 w 12191954"/>
              <a:gd name="connsiteY35855" fmla="*/ 1932517 h 4397375"/>
              <a:gd name="connsiteX35856" fmla="*/ 2454370 w 12191954"/>
              <a:gd name="connsiteY35856" fmla="*/ 1937279 h 4397375"/>
              <a:gd name="connsiteX35857" fmla="*/ 2451724 w 12191954"/>
              <a:gd name="connsiteY35857" fmla="*/ 1939396 h 4397375"/>
              <a:gd name="connsiteX35858" fmla="*/ 2449078 w 12191954"/>
              <a:gd name="connsiteY35858" fmla="*/ 1942571 h 4397375"/>
              <a:gd name="connsiteX35859" fmla="*/ 2447491 w 12191954"/>
              <a:gd name="connsiteY35859" fmla="*/ 1946275 h 4397375"/>
              <a:gd name="connsiteX35860" fmla="*/ 2445374 w 12191954"/>
              <a:gd name="connsiteY35860" fmla="*/ 1950509 h 4397375"/>
              <a:gd name="connsiteX35861" fmla="*/ 2443786 w 12191954"/>
              <a:gd name="connsiteY35861" fmla="*/ 1956329 h 4397375"/>
              <a:gd name="connsiteX35862" fmla="*/ 2443257 w 12191954"/>
              <a:gd name="connsiteY35862" fmla="*/ 1963209 h 4397375"/>
              <a:gd name="connsiteX35863" fmla="*/ 2443786 w 12191954"/>
              <a:gd name="connsiteY35863" fmla="*/ 1971675 h 4397375"/>
              <a:gd name="connsiteX35864" fmla="*/ 2444316 w 12191954"/>
              <a:gd name="connsiteY35864" fmla="*/ 1982259 h 4397375"/>
              <a:gd name="connsiteX35865" fmla="*/ 2442199 w 12191954"/>
              <a:gd name="connsiteY35865" fmla="*/ 1978025 h 4397375"/>
              <a:gd name="connsiteX35866" fmla="*/ 2439553 w 12191954"/>
              <a:gd name="connsiteY35866" fmla="*/ 1975909 h 4397375"/>
              <a:gd name="connsiteX35867" fmla="*/ 2436906 w 12191954"/>
              <a:gd name="connsiteY35867" fmla="*/ 1973263 h 4397375"/>
              <a:gd name="connsiteX35868" fmla="*/ 2433732 w 12191954"/>
              <a:gd name="connsiteY35868" fmla="*/ 1972204 h 4397375"/>
              <a:gd name="connsiteX35869" fmla="*/ 2430027 w 12191954"/>
              <a:gd name="connsiteY35869" fmla="*/ 1971675 h 4397375"/>
              <a:gd name="connsiteX35870" fmla="*/ 2426324 w 12191954"/>
              <a:gd name="connsiteY35870" fmla="*/ 1972204 h 4397375"/>
              <a:gd name="connsiteX35871" fmla="*/ 2423148 w 12191954"/>
              <a:gd name="connsiteY35871" fmla="*/ 1972734 h 4397375"/>
              <a:gd name="connsiteX35872" fmla="*/ 2418914 w 12191954"/>
              <a:gd name="connsiteY35872" fmla="*/ 1973792 h 4397375"/>
              <a:gd name="connsiteX35873" fmla="*/ 2410448 w 12191954"/>
              <a:gd name="connsiteY35873" fmla="*/ 1978025 h 4397375"/>
              <a:gd name="connsiteX35874" fmla="*/ 2401452 w 12191954"/>
              <a:gd name="connsiteY35874" fmla="*/ 1982788 h 4397375"/>
              <a:gd name="connsiteX35875" fmla="*/ 2392985 w 12191954"/>
              <a:gd name="connsiteY35875" fmla="*/ 1989138 h 4397375"/>
              <a:gd name="connsiteX35876" fmla="*/ 2384517 w 12191954"/>
              <a:gd name="connsiteY35876" fmla="*/ 1995488 h 4397375"/>
              <a:gd name="connsiteX35877" fmla="*/ 2368643 w 12191954"/>
              <a:gd name="connsiteY35877" fmla="*/ 2007129 h 4397375"/>
              <a:gd name="connsiteX35878" fmla="*/ 2361763 w 12191954"/>
              <a:gd name="connsiteY35878" fmla="*/ 2011363 h 4397375"/>
              <a:gd name="connsiteX35879" fmla="*/ 2359117 w 12191954"/>
              <a:gd name="connsiteY35879" fmla="*/ 2012421 h 4397375"/>
              <a:gd name="connsiteX35880" fmla="*/ 2355942 w 12191954"/>
              <a:gd name="connsiteY35880" fmla="*/ 2013479 h 4397375"/>
              <a:gd name="connsiteX35881" fmla="*/ 2353825 w 12191954"/>
              <a:gd name="connsiteY35881" fmla="*/ 2013479 h 4397375"/>
              <a:gd name="connsiteX35882" fmla="*/ 2351709 w 12191954"/>
              <a:gd name="connsiteY35882" fmla="*/ 2013479 h 4397375"/>
              <a:gd name="connsiteX35883" fmla="*/ 2350122 w 12191954"/>
              <a:gd name="connsiteY35883" fmla="*/ 2012421 h 4397375"/>
              <a:gd name="connsiteX35884" fmla="*/ 2349063 w 12191954"/>
              <a:gd name="connsiteY35884" fmla="*/ 2010834 h 4397375"/>
              <a:gd name="connsiteX35885" fmla="*/ 2348533 w 12191954"/>
              <a:gd name="connsiteY35885" fmla="*/ 2008188 h 4397375"/>
              <a:gd name="connsiteX35886" fmla="*/ 2347475 w 12191954"/>
              <a:gd name="connsiteY35886" fmla="*/ 2004484 h 4397375"/>
              <a:gd name="connsiteX35887" fmla="*/ 2348533 w 12191954"/>
              <a:gd name="connsiteY35887" fmla="*/ 2000250 h 4397375"/>
              <a:gd name="connsiteX35888" fmla="*/ 2349063 w 12191954"/>
              <a:gd name="connsiteY35888" fmla="*/ 1994429 h 4397375"/>
              <a:gd name="connsiteX35889" fmla="*/ 2346417 w 12191954"/>
              <a:gd name="connsiteY35889" fmla="*/ 1988609 h 4397375"/>
              <a:gd name="connsiteX35890" fmla="*/ 2343771 w 12191954"/>
              <a:gd name="connsiteY35890" fmla="*/ 1984904 h 4397375"/>
              <a:gd name="connsiteX35891" fmla="*/ 2342184 w 12191954"/>
              <a:gd name="connsiteY35891" fmla="*/ 1984375 h 4397375"/>
              <a:gd name="connsiteX35892" fmla="*/ 2341125 w 12191954"/>
              <a:gd name="connsiteY35892" fmla="*/ 1983846 h 4397375"/>
              <a:gd name="connsiteX35893" fmla="*/ 2340066 w 12191954"/>
              <a:gd name="connsiteY35893" fmla="*/ 1983846 h 4397375"/>
              <a:gd name="connsiteX35894" fmla="*/ 2338479 w 12191954"/>
              <a:gd name="connsiteY35894" fmla="*/ 1983846 h 4397375"/>
              <a:gd name="connsiteX35895" fmla="*/ 2335833 w 12191954"/>
              <a:gd name="connsiteY35895" fmla="*/ 1985963 h 4397375"/>
              <a:gd name="connsiteX35896" fmla="*/ 2332658 w 12191954"/>
              <a:gd name="connsiteY35896" fmla="*/ 1988609 h 4397375"/>
              <a:gd name="connsiteX35897" fmla="*/ 2330541 w 12191954"/>
              <a:gd name="connsiteY35897" fmla="*/ 1992313 h 4397375"/>
              <a:gd name="connsiteX35898" fmla="*/ 2327366 w 12191954"/>
              <a:gd name="connsiteY35898" fmla="*/ 1997075 h 4397375"/>
              <a:gd name="connsiteX35899" fmla="*/ 2322075 w 12191954"/>
              <a:gd name="connsiteY35899" fmla="*/ 2007659 h 4397375"/>
              <a:gd name="connsiteX35900" fmla="*/ 2316783 w 12191954"/>
              <a:gd name="connsiteY35900" fmla="*/ 2018242 h 4397375"/>
              <a:gd name="connsiteX35901" fmla="*/ 2311491 w 12191954"/>
              <a:gd name="connsiteY35901" fmla="*/ 2027767 h 4397375"/>
              <a:gd name="connsiteX35902" fmla="*/ 2309375 w 12191954"/>
              <a:gd name="connsiteY35902" fmla="*/ 2030942 h 4397375"/>
              <a:gd name="connsiteX35903" fmla="*/ 2306728 w 12191954"/>
              <a:gd name="connsiteY35903" fmla="*/ 2033059 h 4397375"/>
              <a:gd name="connsiteX35904" fmla="*/ 2307257 w 12191954"/>
              <a:gd name="connsiteY35904" fmla="*/ 2037821 h 4397375"/>
              <a:gd name="connsiteX35905" fmla="*/ 2308316 w 12191954"/>
              <a:gd name="connsiteY35905" fmla="*/ 2041525 h 4397375"/>
              <a:gd name="connsiteX35906" fmla="*/ 2309903 w 12191954"/>
              <a:gd name="connsiteY35906" fmla="*/ 2044700 h 4397375"/>
              <a:gd name="connsiteX35907" fmla="*/ 2311491 w 12191954"/>
              <a:gd name="connsiteY35907" fmla="*/ 2046288 h 4397375"/>
              <a:gd name="connsiteX35908" fmla="*/ 2313079 w 12191954"/>
              <a:gd name="connsiteY35908" fmla="*/ 2047346 h 4397375"/>
              <a:gd name="connsiteX35909" fmla="*/ 2315724 w 12191954"/>
              <a:gd name="connsiteY35909" fmla="*/ 2047875 h 4397375"/>
              <a:gd name="connsiteX35910" fmla="*/ 2318899 w 12191954"/>
              <a:gd name="connsiteY35910" fmla="*/ 2047875 h 4397375"/>
              <a:gd name="connsiteX35911" fmla="*/ 2321016 w 12191954"/>
              <a:gd name="connsiteY35911" fmla="*/ 2047346 h 4397375"/>
              <a:gd name="connsiteX35912" fmla="*/ 2332658 w 12191954"/>
              <a:gd name="connsiteY35912" fmla="*/ 2045229 h 4397375"/>
              <a:gd name="connsiteX35913" fmla="*/ 2335833 w 12191954"/>
              <a:gd name="connsiteY35913" fmla="*/ 2044700 h 4397375"/>
              <a:gd name="connsiteX35914" fmla="*/ 2338479 w 12191954"/>
              <a:gd name="connsiteY35914" fmla="*/ 2044700 h 4397375"/>
              <a:gd name="connsiteX35915" fmla="*/ 2340596 w 12191954"/>
              <a:gd name="connsiteY35915" fmla="*/ 2045229 h 4397375"/>
              <a:gd name="connsiteX35916" fmla="*/ 2342713 w 12191954"/>
              <a:gd name="connsiteY35916" fmla="*/ 2046288 h 4397375"/>
              <a:gd name="connsiteX35917" fmla="*/ 2340066 w 12191954"/>
              <a:gd name="connsiteY35917" fmla="*/ 2052638 h 4397375"/>
              <a:gd name="connsiteX35918" fmla="*/ 2336362 w 12191954"/>
              <a:gd name="connsiteY35918" fmla="*/ 2057929 h 4397375"/>
              <a:gd name="connsiteX35919" fmla="*/ 2333716 w 12191954"/>
              <a:gd name="connsiteY35919" fmla="*/ 2062692 h 4397375"/>
              <a:gd name="connsiteX35920" fmla="*/ 2330012 w 12191954"/>
              <a:gd name="connsiteY35920" fmla="*/ 2065867 h 4397375"/>
              <a:gd name="connsiteX35921" fmla="*/ 2326837 w 12191954"/>
              <a:gd name="connsiteY35921" fmla="*/ 2067454 h 4397375"/>
              <a:gd name="connsiteX35922" fmla="*/ 2323662 w 12191954"/>
              <a:gd name="connsiteY35922" fmla="*/ 2069042 h 4397375"/>
              <a:gd name="connsiteX35923" fmla="*/ 2319957 w 12191954"/>
              <a:gd name="connsiteY35923" fmla="*/ 2069042 h 4397375"/>
              <a:gd name="connsiteX35924" fmla="*/ 2316783 w 12191954"/>
              <a:gd name="connsiteY35924" fmla="*/ 2067454 h 4397375"/>
              <a:gd name="connsiteX35925" fmla="*/ 2313079 w 12191954"/>
              <a:gd name="connsiteY35925" fmla="*/ 2065867 h 4397375"/>
              <a:gd name="connsiteX35926" fmla="*/ 2310432 w 12191954"/>
              <a:gd name="connsiteY35926" fmla="*/ 2062692 h 4397375"/>
              <a:gd name="connsiteX35927" fmla="*/ 2307257 w 12191954"/>
              <a:gd name="connsiteY35927" fmla="*/ 2060046 h 4397375"/>
              <a:gd name="connsiteX35928" fmla="*/ 2304611 w 12191954"/>
              <a:gd name="connsiteY35928" fmla="*/ 2055813 h 4397375"/>
              <a:gd name="connsiteX35929" fmla="*/ 2301965 w 12191954"/>
              <a:gd name="connsiteY35929" fmla="*/ 2051050 h 4397375"/>
              <a:gd name="connsiteX35930" fmla="*/ 2299319 w 12191954"/>
              <a:gd name="connsiteY35930" fmla="*/ 2045229 h 4397375"/>
              <a:gd name="connsiteX35931" fmla="*/ 2297203 w 12191954"/>
              <a:gd name="connsiteY35931" fmla="*/ 2039938 h 4397375"/>
              <a:gd name="connsiteX35932" fmla="*/ 2295086 w 12191954"/>
              <a:gd name="connsiteY35932" fmla="*/ 2033059 h 4397375"/>
              <a:gd name="connsiteX35933" fmla="*/ 2292970 w 12191954"/>
              <a:gd name="connsiteY35933" fmla="*/ 2033588 h 4397375"/>
              <a:gd name="connsiteX35934" fmla="*/ 2291382 w 12191954"/>
              <a:gd name="connsiteY35934" fmla="*/ 2035704 h 4397375"/>
              <a:gd name="connsiteX35935" fmla="*/ 2290324 w 12191954"/>
              <a:gd name="connsiteY35935" fmla="*/ 2037292 h 4397375"/>
              <a:gd name="connsiteX35936" fmla="*/ 2289794 w 12191954"/>
              <a:gd name="connsiteY35936" fmla="*/ 2040467 h 4397375"/>
              <a:gd name="connsiteX35937" fmla="*/ 2287678 w 12191954"/>
              <a:gd name="connsiteY35937" fmla="*/ 2046817 h 4397375"/>
              <a:gd name="connsiteX35938" fmla="*/ 2287148 w 12191954"/>
              <a:gd name="connsiteY35938" fmla="*/ 2054754 h 4397375"/>
              <a:gd name="connsiteX35939" fmla="*/ 2286090 w 12191954"/>
              <a:gd name="connsiteY35939" fmla="*/ 2061634 h 4397375"/>
              <a:gd name="connsiteX35940" fmla="*/ 2284501 w 12191954"/>
              <a:gd name="connsiteY35940" fmla="*/ 2067454 h 4397375"/>
              <a:gd name="connsiteX35941" fmla="*/ 2282915 w 12191954"/>
              <a:gd name="connsiteY35941" fmla="*/ 2070100 h 4397375"/>
              <a:gd name="connsiteX35942" fmla="*/ 2281327 w 12191954"/>
              <a:gd name="connsiteY35942" fmla="*/ 2071159 h 4397375"/>
              <a:gd name="connsiteX35943" fmla="*/ 2279740 w 12191954"/>
              <a:gd name="connsiteY35943" fmla="*/ 2071688 h 4397375"/>
              <a:gd name="connsiteX35944" fmla="*/ 2277094 w 12191954"/>
              <a:gd name="connsiteY35944" fmla="*/ 2071688 h 4397375"/>
              <a:gd name="connsiteX35945" fmla="*/ 2282386 w 12191954"/>
              <a:gd name="connsiteY35945" fmla="*/ 2076979 h 4397375"/>
              <a:gd name="connsiteX35946" fmla="*/ 2288206 w 12191954"/>
              <a:gd name="connsiteY35946" fmla="*/ 2082800 h 4397375"/>
              <a:gd name="connsiteX35947" fmla="*/ 2298261 w 12191954"/>
              <a:gd name="connsiteY35947" fmla="*/ 2096029 h 4397375"/>
              <a:gd name="connsiteX35948" fmla="*/ 2308316 w 12191954"/>
              <a:gd name="connsiteY35948" fmla="*/ 2109788 h 4397375"/>
              <a:gd name="connsiteX35949" fmla="*/ 2318899 w 12191954"/>
              <a:gd name="connsiteY35949" fmla="*/ 2123546 h 4397375"/>
              <a:gd name="connsiteX35950" fmla="*/ 2315195 w 12191954"/>
              <a:gd name="connsiteY35950" fmla="*/ 2131483 h 4397375"/>
              <a:gd name="connsiteX35951" fmla="*/ 2310961 w 12191954"/>
              <a:gd name="connsiteY35951" fmla="*/ 2138892 h 4397375"/>
              <a:gd name="connsiteX35952" fmla="*/ 2306198 w 12191954"/>
              <a:gd name="connsiteY35952" fmla="*/ 2144183 h 4397375"/>
              <a:gd name="connsiteX35953" fmla="*/ 2300906 w 12191954"/>
              <a:gd name="connsiteY35953" fmla="*/ 2149475 h 4397375"/>
              <a:gd name="connsiteX35954" fmla="*/ 2302495 w 12191954"/>
              <a:gd name="connsiteY35954" fmla="*/ 2153708 h 4397375"/>
              <a:gd name="connsiteX35955" fmla="*/ 2304611 w 12191954"/>
              <a:gd name="connsiteY35955" fmla="*/ 2157413 h 4397375"/>
              <a:gd name="connsiteX35956" fmla="*/ 2309375 w 12191954"/>
              <a:gd name="connsiteY35956" fmla="*/ 2164292 h 4397375"/>
              <a:gd name="connsiteX35957" fmla="*/ 2310961 w 12191954"/>
              <a:gd name="connsiteY35957" fmla="*/ 2167996 h 4397375"/>
              <a:gd name="connsiteX35958" fmla="*/ 2312020 w 12191954"/>
              <a:gd name="connsiteY35958" fmla="*/ 2173288 h 4397375"/>
              <a:gd name="connsiteX35959" fmla="*/ 2312549 w 12191954"/>
              <a:gd name="connsiteY35959" fmla="*/ 2179638 h 4397375"/>
              <a:gd name="connsiteX35960" fmla="*/ 2312549 w 12191954"/>
              <a:gd name="connsiteY35960" fmla="*/ 2188104 h 4397375"/>
              <a:gd name="connsiteX35961" fmla="*/ 2315724 w 12191954"/>
              <a:gd name="connsiteY35961" fmla="*/ 2188104 h 4397375"/>
              <a:gd name="connsiteX35962" fmla="*/ 2318899 w 12191954"/>
              <a:gd name="connsiteY35962" fmla="*/ 2187046 h 4397375"/>
              <a:gd name="connsiteX35963" fmla="*/ 2321545 w 12191954"/>
              <a:gd name="connsiteY35963" fmla="*/ 2184929 h 4397375"/>
              <a:gd name="connsiteX35964" fmla="*/ 2323662 w 12191954"/>
              <a:gd name="connsiteY35964" fmla="*/ 2182813 h 4397375"/>
              <a:gd name="connsiteX35965" fmla="*/ 2327366 w 12191954"/>
              <a:gd name="connsiteY35965" fmla="*/ 2175933 h 4397375"/>
              <a:gd name="connsiteX35966" fmla="*/ 2331600 w 12191954"/>
              <a:gd name="connsiteY35966" fmla="*/ 2169583 h 4397375"/>
              <a:gd name="connsiteX35967" fmla="*/ 2333716 w 12191954"/>
              <a:gd name="connsiteY35967" fmla="*/ 2167467 h 4397375"/>
              <a:gd name="connsiteX35968" fmla="*/ 2335304 w 12191954"/>
              <a:gd name="connsiteY35968" fmla="*/ 2164821 h 4397375"/>
              <a:gd name="connsiteX35969" fmla="*/ 2336892 w 12191954"/>
              <a:gd name="connsiteY35969" fmla="*/ 2163763 h 4397375"/>
              <a:gd name="connsiteX35970" fmla="*/ 2339009 w 12191954"/>
              <a:gd name="connsiteY35970" fmla="*/ 2163233 h 4397375"/>
              <a:gd name="connsiteX35971" fmla="*/ 2341125 w 12191954"/>
              <a:gd name="connsiteY35971" fmla="*/ 2163763 h 4397375"/>
              <a:gd name="connsiteX35972" fmla="*/ 2343771 w 12191954"/>
              <a:gd name="connsiteY35972" fmla="*/ 2165879 h 4397375"/>
              <a:gd name="connsiteX35973" fmla="*/ 2345887 w 12191954"/>
              <a:gd name="connsiteY35973" fmla="*/ 2169583 h 4397375"/>
              <a:gd name="connsiteX35974" fmla="*/ 2348533 w 12191954"/>
              <a:gd name="connsiteY35974" fmla="*/ 2175404 h 4397375"/>
              <a:gd name="connsiteX35975" fmla="*/ 2347475 w 12191954"/>
              <a:gd name="connsiteY35975" fmla="*/ 2163233 h 4397375"/>
              <a:gd name="connsiteX35976" fmla="*/ 2347475 w 12191954"/>
              <a:gd name="connsiteY35976" fmla="*/ 2150004 h 4397375"/>
              <a:gd name="connsiteX35977" fmla="*/ 2348533 w 12191954"/>
              <a:gd name="connsiteY35977" fmla="*/ 2124604 h 4397375"/>
              <a:gd name="connsiteX35978" fmla="*/ 2349592 w 12191954"/>
              <a:gd name="connsiteY35978" fmla="*/ 2101850 h 4397375"/>
              <a:gd name="connsiteX35979" fmla="*/ 2349592 w 12191954"/>
              <a:gd name="connsiteY35979" fmla="*/ 2092325 h 4397375"/>
              <a:gd name="connsiteX35980" fmla="*/ 2349063 w 12191954"/>
              <a:gd name="connsiteY35980" fmla="*/ 2084917 h 4397375"/>
              <a:gd name="connsiteX35981" fmla="*/ 2352238 w 12191954"/>
              <a:gd name="connsiteY35981" fmla="*/ 2082271 h 4397375"/>
              <a:gd name="connsiteX35982" fmla="*/ 2354355 w 12191954"/>
              <a:gd name="connsiteY35982" fmla="*/ 2081742 h 4397375"/>
              <a:gd name="connsiteX35983" fmla="*/ 2355413 w 12191954"/>
              <a:gd name="connsiteY35983" fmla="*/ 2081742 h 4397375"/>
              <a:gd name="connsiteX35984" fmla="*/ 2356471 w 12191954"/>
              <a:gd name="connsiteY35984" fmla="*/ 2082271 h 4397375"/>
              <a:gd name="connsiteX35985" fmla="*/ 2357000 w 12191954"/>
              <a:gd name="connsiteY35985" fmla="*/ 2082800 h 4397375"/>
              <a:gd name="connsiteX35986" fmla="*/ 2359117 w 12191954"/>
              <a:gd name="connsiteY35986" fmla="*/ 2085446 h 4397375"/>
              <a:gd name="connsiteX35987" fmla="*/ 2359646 w 12191954"/>
              <a:gd name="connsiteY35987" fmla="*/ 2089679 h 4397375"/>
              <a:gd name="connsiteX35988" fmla="*/ 2360176 w 12191954"/>
              <a:gd name="connsiteY35988" fmla="*/ 2093913 h 4397375"/>
              <a:gd name="connsiteX35989" fmla="*/ 2360705 w 12191954"/>
              <a:gd name="connsiteY35989" fmla="*/ 2104496 h 4397375"/>
              <a:gd name="connsiteX35990" fmla="*/ 2360705 w 12191954"/>
              <a:gd name="connsiteY35990" fmla="*/ 2115079 h 4397375"/>
              <a:gd name="connsiteX35991" fmla="*/ 2361234 w 12191954"/>
              <a:gd name="connsiteY35991" fmla="*/ 2119313 h 4397375"/>
              <a:gd name="connsiteX35992" fmla="*/ 2362292 w 12191954"/>
              <a:gd name="connsiteY35992" fmla="*/ 2123017 h 4397375"/>
              <a:gd name="connsiteX35993" fmla="*/ 2363880 w 12191954"/>
              <a:gd name="connsiteY35993" fmla="*/ 2125663 h 4397375"/>
              <a:gd name="connsiteX35994" fmla="*/ 2364938 w 12191954"/>
              <a:gd name="connsiteY35994" fmla="*/ 2126192 h 4397375"/>
              <a:gd name="connsiteX35995" fmla="*/ 2365996 w 12191954"/>
              <a:gd name="connsiteY35995" fmla="*/ 2126721 h 4397375"/>
              <a:gd name="connsiteX35996" fmla="*/ 2367055 w 12191954"/>
              <a:gd name="connsiteY35996" fmla="*/ 2126721 h 4397375"/>
              <a:gd name="connsiteX35997" fmla="*/ 2369172 w 12191954"/>
              <a:gd name="connsiteY35997" fmla="*/ 2126192 h 4397375"/>
              <a:gd name="connsiteX35998" fmla="*/ 2372875 w 12191954"/>
              <a:gd name="connsiteY35998" fmla="*/ 2124075 h 4397375"/>
              <a:gd name="connsiteX35999" fmla="*/ 2369701 w 12191954"/>
              <a:gd name="connsiteY35999" fmla="*/ 2136775 h 4397375"/>
              <a:gd name="connsiteX36000" fmla="*/ 2366526 w 12191954"/>
              <a:gd name="connsiteY36000" fmla="*/ 2149475 h 4397375"/>
              <a:gd name="connsiteX36001" fmla="*/ 2363351 w 12191954"/>
              <a:gd name="connsiteY36001" fmla="*/ 2162175 h 4397375"/>
              <a:gd name="connsiteX36002" fmla="*/ 2360705 w 12191954"/>
              <a:gd name="connsiteY36002" fmla="*/ 2175404 h 4397375"/>
              <a:gd name="connsiteX36003" fmla="*/ 2364409 w 12191954"/>
              <a:gd name="connsiteY36003" fmla="*/ 2181225 h 4397375"/>
              <a:gd name="connsiteX36004" fmla="*/ 2367055 w 12191954"/>
              <a:gd name="connsiteY36004" fmla="*/ 2185458 h 4397375"/>
              <a:gd name="connsiteX36005" fmla="*/ 2370759 w 12191954"/>
              <a:gd name="connsiteY36005" fmla="*/ 2189163 h 4397375"/>
              <a:gd name="connsiteX36006" fmla="*/ 2374463 w 12191954"/>
              <a:gd name="connsiteY36006" fmla="*/ 2192338 h 4397375"/>
              <a:gd name="connsiteX36007" fmla="*/ 2377109 w 12191954"/>
              <a:gd name="connsiteY36007" fmla="*/ 2193396 h 4397375"/>
              <a:gd name="connsiteX36008" fmla="*/ 2380284 w 12191954"/>
              <a:gd name="connsiteY36008" fmla="*/ 2194454 h 4397375"/>
              <a:gd name="connsiteX36009" fmla="*/ 2383460 w 12191954"/>
              <a:gd name="connsiteY36009" fmla="*/ 2194454 h 4397375"/>
              <a:gd name="connsiteX36010" fmla="*/ 2386634 w 12191954"/>
              <a:gd name="connsiteY36010" fmla="*/ 2193925 h 4397375"/>
              <a:gd name="connsiteX36011" fmla="*/ 2389810 w 12191954"/>
              <a:gd name="connsiteY36011" fmla="*/ 2192338 h 4397375"/>
              <a:gd name="connsiteX36012" fmla="*/ 2392985 w 12191954"/>
              <a:gd name="connsiteY36012" fmla="*/ 2190750 h 4397375"/>
              <a:gd name="connsiteX36013" fmla="*/ 2399864 w 12191954"/>
              <a:gd name="connsiteY36013" fmla="*/ 2185988 h 4397375"/>
              <a:gd name="connsiteX36014" fmla="*/ 2406215 w 12191954"/>
              <a:gd name="connsiteY36014" fmla="*/ 2180696 h 4397375"/>
              <a:gd name="connsiteX36015" fmla="*/ 2414152 w 12191954"/>
              <a:gd name="connsiteY36015" fmla="*/ 2175404 h 4397375"/>
              <a:gd name="connsiteX36016" fmla="*/ 2414152 w 12191954"/>
              <a:gd name="connsiteY36016" fmla="*/ 2165350 h 4397375"/>
              <a:gd name="connsiteX36017" fmla="*/ 2413094 w 12191954"/>
              <a:gd name="connsiteY36017" fmla="*/ 2155296 h 4397375"/>
              <a:gd name="connsiteX36018" fmla="*/ 2411506 w 12191954"/>
              <a:gd name="connsiteY36018" fmla="*/ 2146300 h 4397375"/>
              <a:gd name="connsiteX36019" fmla="*/ 2410448 w 12191954"/>
              <a:gd name="connsiteY36019" fmla="*/ 2138892 h 4397375"/>
              <a:gd name="connsiteX36020" fmla="*/ 2408860 w 12191954"/>
              <a:gd name="connsiteY36020" fmla="*/ 2130954 h 4397375"/>
              <a:gd name="connsiteX36021" fmla="*/ 2407273 w 12191954"/>
              <a:gd name="connsiteY36021" fmla="*/ 2124075 h 4397375"/>
              <a:gd name="connsiteX36022" fmla="*/ 2404627 w 12191954"/>
              <a:gd name="connsiteY36022" fmla="*/ 2117196 h 4397375"/>
              <a:gd name="connsiteX36023" fmla="*/ 2402510 w 12191954"/>
              <a:gd name="connsiteY36023" fmla="*/ 2111375 h 4397375"/>
              <a:gd name="connsiteX36024" fmla="*/ 2396689 w 12191954"/>
              <a:gd name="connsiteY36024" fmla="*/ 2100792 h 4397375"/>
              <a:gd name="connsiteX36025" fmla="*/ 2390868 w 12191954"/>
              <a:gd name="connsiteY36025" fmla="*/ 2090738 h 4397375"/>
              <a:gd name="connsiteX36026" fmla="*/ 2378697 w 12191954"/>
              <a:gd name="connsiteY36026" fmla="*/ 2072217 h 4397375"/>
              <a:gd name="connsiteX36027" fmla="*/ 2383989 w 12191954"/>
              <a:gd name="connsiteY36027" fmla="*/ 2066396 h 4397375"/>
              <a:gd name="connsiteX36028" fmla="*/ 2388222 w 12191954"/>
              <a:gd name="connsiteY36028" fmla="*/ 2060046 h 4397375"/>
              <a:gd name="connsiteX36029" fmla="*/ 2391397 w 12191954"/>
              <a:gd name="connsiteY36029" fmla="*/ 2054225 h 4397375"/>
              <a:gd name="connsiteX36030" fmla="*/ 2394044 w 12191954"/>
              <a:gd name="connsiteY36030" fmla="*/ 2047875 h 4397375"/>
              <a:gd name="connsiteX36031" fmla="*/ 2395101 w 12191954"/>
              <a:gd name="connsiteY36031" fmla="*/ 2041525 h 4397375"/>
              <a:gd name="connsiteX36032" fmla="*/ 2395101 w 12191954"/>
              <a:gd name="connsiteY36032" fmla="*/ 2035175 h 4397375"/>
              <a:gd name="connsiteX36033" fmla="*/ 2393514 w 12191954"/>
              <a:gd name="connsiteY36033" fmla="*/ 2027767 h 4397375"/>
              <a:gd name="connsiteX36034" fmla="*/ 2390339 w 12191954"/>
              <a:gd name="connsiteY36034" fmla="*/ 2020888 h 4397375"/>
              <a:gd name="connsiteX36035" fmla="*/ 2391927 w 12191954"/>
              <a:gd name="connsiteY36035" fmla="*/ 2017713 h 4397375"/>
              <a:gd name="connsiteX36036" fmla="*/ 2394044 w 12191954"/>
              <a:gd name="connsiteY36036" fmla="*/ 2016125 h 4397375"/>
              <a:gd name="connsiteX36037" fmla="*/ 2396160 w 12191954"/>
              <a:gd name="connsiteY36037" fmla="*/ 2015067 h 4397375"/>
              <a:gd name="connsiteX36038" fmla="*/ 2398806 w 12191954"/>
              <a:gd name="connsiteY36038" fmla="*/ 2015067 h 4397375"/>
              <a:gd name="connsiteX36039" fmla="*/ 2401452 w 12191954"/>
              <a:gd name="connsiteY36039" fmla="*/ 2016125 h 4397375"/>
              <a:gd name="connsiteX36040" fmla="*/ 2405156 w 12191954"/>
              <a:gd name="connsiteY36040" fmla="*/ 2017713 h 4397375"/>
              <a:gd name="connsiteX36041" fmla="*/ 2408331 w 12191954"/>
              <a:gd name="connsiteY36041" fmla="*/ 2020359 h 4397375"/>
              <a:gd name="connsiteX36042" fmla="*/ 2411506 w 12191954"/>
              <a:gd name="connsiteY36042" fmla="*/ 2023534 h 4397375"/>
              <a:gd name="connsiteX36043" fmla="*/ 2414682 w 12191954"/>
              <a:gd name="connsiteY36043" fmla="*/ 2027767 h 4397375"/>
              <a:gd name="connsiteX36044" fmla="*/ 2418386 w 12191954"/>
              <a:gd name="connsiteY36044" fmla="*/ 2032529 h 4397375"/>
              <a:gd name="connsiteX36045" fmla="*/ 2420503 w 12191954"/>
              <a:gd name="connsiteY36045" fmla="*/ 2037821 h 4397375"/>
              <a:gd name="connsiteX36046" fmla="*/ 2423148 w 12191954"/>
              <a:gd name="connsiteY36046" fmla="*/ 2043113 h 4397375"/>
              <a:gd name="connsiteX36047" fmla="*/ 2424735 w 12191954"/>
              <a:gd name="connsiteY36047" fmla="*/ 2049992 h 4397375"/>
              <a:gd name="connsiteX36048" fmla="*/ 2425794 w 12191954"/>
              <a:gd name="connsiteY36048" fmla="*/ 2056871 h 4397375"/>
              <a:gd name="connsiteX36049" fmla="*/ 2426324 w 12191954"/>
              <a:gd name="connsiteY36049" fmla="*/ 2064809 h 4397375"/>
              <a:gd name="connsiteX36050" fmla="*/ 2426324 w 12191954"/>
              <a:gd name="connsiteY36050" fmla="*/ 2072217 h 4397375"/>
              <a:gd name="connsiteX36051" fmla="*/ 2428969 w 12191954"/>
              <a:gd name="connsiteY36051" fmla="*/ 2072217 h 4397375"/>
              <a:gd name="connsiteX36052" fmla="*/ 2431086 w 12191954"/>
              <a:gd name="connsiteY36052" fmla="*/ 2071688 h 4397375"/>
              <a:gd name="connsiteX36053" fmla="*/ 2435319 w 12191954"/>
              <a:gd name="connsiteY36053" fmla="*/ 2069571 h 4397375"/>
              <a:gd name="connsiteX36054" fmla="*/ 2439024 w 12191954"/>
              <a:gd name="connsiteY36054" fmla="*/ 2065867 h 4397375"/>
              <a:gd name="connsiteX36055" fmla="*/ 2442728 w 12191954"/>
              <a:gd name="connsiteY36055" fmla="*/ 2062692 h 4397375"/>
              <a:gd name="connsiteX36056" fmla="*/ 2446962 w 12191954"/>
              <a:gd name="connsiteY36056" fmla="*/ 2060046 h 4397375"/>
              <a:gd name="connsiteX36057" fmla="*/ 2448550 w 12191954"/>
              <a:gd name="connsiteY36057" fmla="*/ 2058459 h 4397375"/>
              <a:gd name="connsiteX36058" fmla="*/ 2450666 w 12191954"/>
              <a:gd name="connsiteY36058" fmla="*/ 2057400 h 4397375"/>
              <a:gd name="connsiteX36059" fmla="*/ 2453311 w 12191954"/>
              <a:gd name="connsiteY36059" fmla="*/ 2057400 h 4397375"/>
              <a:gd name="connsiteX36060" fmla="*/ 2456487 w 12191954"/>
              <a:gd name="connsiteY36060" fmla="*/ 2057400 h 4397375"/>
              <a:gd name="connsiteX36061" fmla="*/ 2459133 w 12191954"/>
              <a:gd name="connsiteY36061" fmla="*/ 2057929 h 4397375"/>
              <a:gd name="connsiteX36062" fmla="*/ 2462308 w 12191954"/>
              <a:gd name="connsiteY36062" fmla="*/ 2059517 h 4397375"/>
              <a:gd name="connsiteX36063" fmla="*/ 2462308 w 12191954"/>
              <a:gd name="connsiteY36063" fmla="*/ 2063221 h 4397375"/>
              <a:gd name="connsiteX36064" fmla="*/ 2460720 w 12191954"/>
              <a:gd name="connsiteY36064" fmla="*/ 2066396 h 4397375"/>
              <a:gd name="connsiteX36065" fmla="*/ 2459662 w 12191954"/>
              <a:gd name="connsiteY36065" fmla="*/ 2067984 h 4397375"/>
              <a:gd name="connsiteX36066" fmla="*/ 2458074 w 12191954"/>
              <a:gd name="connsiteY36066" fmla="*/ 2069571 h 4397375"/>
              <a:gd name="connsiteX36067" fmla="*/ 2453841 w 12191954"/>
              <a:gd name="connsiteY36067" fmla="*/ 2071159 h 4397375"/>
              <a:gd name="connsiteX36068" fmla="*/ 2452254 w 12191954"/>
              <a:gd name="connsiteY36068" fmla="*/ 2071688 h 4397375"/>
              <a:gd name="connsiteX36069" fmla="*/ 2450136 w 12191954"/>
              <a:gd name="connsiteY36069" fmla="*/ 2072217 h 4397375"/>
              <a:gd name="connsiteX36070" fmla="*/ 2452254 w 12191954"/>
              <a:gd name="connsiteY36070" fmla="*/ 2079096 h 4397375"/>
              <a:gd name="connsiteX36071" fmla="*/ 2453311 w 12191954"/>
              <a:gd name="connsiteY36071" fmla="*/ 2082800 h 4397375"/>
              <a:gd name="connsiteX36072" fmla="*/ 2454899 w 12191954"/>
              <a:gd name="connsiteY36072" fmla="*/ 2085975 h 4397375"/>
              <a:gd name="connsiteX36073" fmla="*/ 2457016 w 12191954"/>
              <a:gd name="connsiteY36073" fmla="*/ 2087034 h 4397375"/>
              <a:gd name="connsiteX36074" fmla="*/ 2458604 w 12191954"/>
              <a:gd name="connsiteY36074" fmla="*/ 2087034 h 4397375"/>
              <a:gd name="connsiteX36075" fmla="*/ 2460720 w 12191954"/>
              <a:gd name="connsiteY36075" fmla="*/ 2085975 h 4397375"/>
              <a:gd name="connsiteX36076" fmla="*/ 2462837 w 12191954"/>
              <a:gd name="connsiteY36076" fmla="*/ 2084388 h 4397375"/>
              <a:gd name="connsiteX36077" fmla="*/ 2464954 w 12191954"/>
              <a:gd name="connsiteY36077" fmla="*/ 2081742 h 4397375"/>
              <a:gd name="connsiteX36078" fmla="*/ 2469716 w 12191954"/>
              <a:gd name="connsiteY36078" fmla="*/ 2076450 h 4397375"/>
              <a:gd name="connsiteX36079" fmla="*/ 2472891 w 12191954"/>
              <a:gd name="connsiteY36079" fmla="*/ 2074334 h 4397375"/>
              <a:gd name="connsiteX36080" fmla="*/ 2475008 w 12191954"/>
              <a:gd name="connsiteY36080" fmla="*/ 2072217 h 4397375"/>
              <a:gd name="connsiteX36081" fmla="*/ 2477654 w 12191954"/>
              <a:gd name="connsiteY36081" fmla="*/ 2070629 h 4397375"/>
              <a:gd name="connsiteX36082" fmla="*/ 2480300 w 12191954"/>
              <a:gd name="connsiteY36082" fmla="*/ 2070100 h 4397375"/>
              <a:gd name="connsiteX36083" fmla="*/ 2483475 w 12191954"/>
              <a:gd name="connsiteY36083" fmla="*/ 2070629 h 4397375"/>
              <a:gd name="connsiteX36084" fmla="*/ 2486650 w 12191954"/>
              <a:gd name="connsiteY36084" fmla="*/ 2072217 h 4397375"/>
              <a:gd name="connsiteX36085" fmla="*/ 2484533 w 12191954"/>
              <a:gd name="connsiteY36085" fmla="*/ 2065338 h 4397375"/>
              <a:gd name="connsiteX36086" fmla="*/ 2482946 w 12191954"/>
              <a:gd name="connsiteY36086" fmla="*/ 2056871 h 4397375"/>
              <a:gd name="connsiteX36087" fmla="*/ 2481358 w 12191954"/>
              <a:gd name="connsiteY36087" fmla="*/ 2049463 h 4397375"/>
              <a:gd name="connsiteX36088" fmla="*/ 2479242 w 12191954"/>
              <a:gd name="connsiteY36088" fmla="*/ 2042054 h 4397375"/>
              <a:gd name="connsiteX36089" fmla="*/ 2478183 w 12191954"/>
              <a:gd name="connsiteY36089" fmla="*/ 2038350 h 4397375"/>
              <a:gd name="connsiteX36090" fmla="*/ 2477125 w 12191954"/>
              <a:gd name="connsiteY36090" fmla="*/ 2036234 h 4397375"/>
              <a:gd name="connsiteX36091" fmla="*/ 2475008 w 12191954"/>
              <a:gd name="connsiteY36091" fmla="*/ 2033588 h 4397375"/>
              <a:gd name="connsiteX36092" fmla="*/ 2473421 w 12191954"/>
              <a:gd name="connsiteY36092" fmla="*/ 2032529 h 4397375"/>
              <a:gd name="connsiteX36093" fmla="*/ 2471304 w 12191954"/>
              <a:gd name="connsiteY36093" fmla="*/ 2031471 h 4397375"/>
              <a:gd name="connsiteX36094" fmla="*/ 2468658 w 12191954"/>
              <a:gd name="connsiteY36094" fmla="*/ 2031471 h 4397375"/>
              <a:gd name="connsiteX36095" fmla="*/ 2465483 w 12191954"/>
              <a:gd name="connsiteY36095" fmla="*/ 2032000 h 4397375"/>
              <a:gd name="connsiteX36096" fmla="*/ 2462308 w 12191954"/>
              <a:gd name="connsiteY36096" fmla="*/ 2033588 h 4397375"/>
              <a:gd name="connsiteX36097" fmla="*/ 2465483 w 12191954"/>
              <a:gd name="connsiteY36097" fmla="*/ 2027238 h 4397375"/>
              <a:gd name="connsiteX36098" fmla="*/ 2469187 w 12191954"/>
              <a:gd name="connsiteY36098" fmla="*/ 2021417 h 4397375"/>
              <a:gd name="connsiteX36099" fmla="*/ 2472891 w 12191954"/>
              <a:gd name="connsiteY36099" fmla="*/ 2016125 h 4397375"/>
              <a:gd name="connsiteX36100" fmla="*/ 2476596 w 12191954"/>
              <a:gd name="connsiteY36100" fmla="*/ 2011892 h 4397375"/>
              <a:gd name="connsiteX36101" fmla="*/ 2480300 w 12191954"/>
              <a:gd name="connsiteY36101" fmla="*/ 2008188 h 4397375"/>
              <a:gd name="connsiteX36102" fmla="*/ 2484004 w 12191954"/>
              <a:gd name="connsiteY36102" fmla="*/ 2005542 h 4397375"/>
              <a:gd name="connsiteX36103" fmla="*/ 2488238 w 12191954"/>
              <a:gd name="connsiteY36103" fmla="*/ 2003425 h 4397375"/>
              <a:gd name="connsiteX36104" fmla="*/ 2492471 w 12191954"/>
              <a:gd name="connsiteY36104" fmla="*/ 2001838 h 4397375"/>
              <a:gd name="connsiteX36105" fmla="*/ 2496704 w 12191954"/>
              <a:gd name="connsiteY36105" fmla="*/ 2000779 h 4397375"/>
              <a:gd name="connsiteX36106" fmla="*/ 2500938 w 12191954"/>
              <a:gd name="connsiteY36106" fmla="*/ 2000779 h 4397375"/>
              <a:gd name="connsiteX36107" fmla="*/ 2505701 w 12191954"/>
              <a:gd name="connsiteY36107" fmla="*/ 2000779 h 4397375"/>
              <a:gd name="connsiteX36108" fmla="*/ 2509405 w 12191954"/>
              <a:gd name="connsiteY36108" fmla="*/ 2000779 h 4397375"/>
              <a:gd name="connsiteX36109" fmla="*/ 2514167 w 12191954"/>
              <a:gd name="connsiteY36109" fmla="*/ 2001838 h 4397375"/>
              <a:gd name="connsiteX36110" fmla="*/ 2518401 w 12191954"/>
              <a:gd name="connsiteY36110" fmla="*/ 2002896 h 4397375"/>
              <a:gd name="connsiteX36111" fmla="*/ 2527397 w 12191954"/>
              <a:gd name="connsiteY36111" fmla="*/ 2006600 h 4397375"/>
              <a:gd name="connsiteX36112" fmla="*/ 2536393 w 12191954"/>
              <a:gd name="connsiteY36112" fmla="*/ 2011363 h 4397375"/>
              <a:gd name="connsiteX36113" fmla="*/ 2544331 w 12191954"/>
              <a:gd name="connsiteY36113" fmla="*/ 2016654 h 4397375"/>
              <a:gd name="connsiteX36114" fmla="*/ 2553328 w 12191954"/>
              <a:gd name="connsiteY36114" fmla="*/ 2022475 h 4397375"/>
              <a:gd name="connsiteX36115" fmla="*/ 2561265 w 12191954"/>
              <a:gd name="connsiteY36115" fmla="*/ 2028296 h 4397375"/>
              <a:gd name="connsiteX36116" fmla="*/ 2576082 w 12191954"/>
              <a:gd name="connsiteY36116" fmla="*/ 2038879 h 4397375"/>
              <a:gd name="connsiteX36117" fmla="*/ 2581903 w 12191954"/>
              <a:gd name="connsiteY36117" fmla="*/ 2043642 h 4397375"/>
              <a:gd name="connsiteX36118" fmla="*/ 2587724 w 12191954"/>
              <a:gd name="connsiteY36118" fmla="*/ 2047346 h 4397375"/>
              <a:gd name="connsiteX36119" fmla="*/ 2590370 w 12191954"/>
              <a:gd name="connsiteY36119" fmla="*/ 2039938 h 4397375"/>
              <a:gd name="connsiteX36120" fmla="*/ 2593015 w 12191954"/>
              <a:gd name="connsiteY36120" fmla="*/ 2033588 h 4397375"/>
              <a:gd name="connsiteX36121" fmla="*/ 2590370 w 12191954"/>
              <a:gd name="connsiteY36121" fmla="*/ 2032000 h 4397375"/>
              <a:gd name="connsiteX36122" fmla="*/ 2586665 w 12191954"/>
              <a:gd name="connsiteY36122" fmla="*/ 2030942 h 4397375"/>
              <a:gd name="connsiteX36123" fmla="*/ 2583490 w 12191954"/>
              <a:gd name="connsiteY36123" fmla="*/ 2030413 h 4397375"/>
              <a:gd name="connsiteX36124" fmla="*/ 2580845 w 12191954"/>
              <a:gd name="connsiteY36124" fmla="*/ 2030942 h 4397375"/>
              <a:gd name="connsiteX36125" fmla="*/ 2581903 w 12191954"/>
              <a:gd name="connsiteY36125" fmla="*/ 2025650 h 4397375"/>
              <a:gd name="connsiteX36126" fmla="*/ 2583490 w 12191954"/>
              <a:gd name="connsiteY36126" fmla="*/ 2021946 h 4397375"/>
              <a:gd name="connsiteX36127" fmla="*/ 2586137 w 12191954"/>
              <a:gd name="connsiteY36127" fmla="*/ 2018771 h 4397375"/>
              <a:gd name="connsiteX36128" fmla="*/ 2588254 w 12191954"/>
              <a:gd name="connsiteY36128" fmla="*/ 2017184 h 4397375"/>
              <a:gd name="connsiteX36129" fmla="*/ 2591429 w 12191954"/>
              <a:gd name="connsiteY36129" fmla="*/ 2016125 h 4397375"/>
              <a:gd name="connsiteX36130" fmla="*/ 2595132 w 12191954"/>
              <a:gd name="connsiteY36130" fmla="*/ 2015596 h 4397375"/>
              <a:gd name="connsiteX36131" fmla="*/ 2598308 w 12191954"/>
              <a:gd name="connsiteY36131" fmla="*/ 2016125 h 4397375"/>
              <a:gd name="connsiteX36132" fmla="*/ 2602012 w 12191954"/>
              <a:gd name="connsiteY36132" fmla="*/ 2016125 h 4397375"/>
              <a:gd name="connsiteX36133" fmla="*/ 2604658 w 12191954"/>
              <a:gd name="connsiteY36133" fmla="*/ 2012421 h 4397375"/>
              <a:gd name="connsiteX36134" fmla="*/ 2607304 w 12191954"/>
              <a:gd name="connsiteY36134" fmla="*/ 2009246 h 4397375"/>
              <a:gd name="connsiteX36135" fmla="*/ 2610479 w 12191954"/>
              <a:gd name="connsiteY36135" fmla="*/ 2007129 h 4397375"/>
              <a:gd name="connsiteX36136" fmla="*/ 2613126 w 12191954"/>
              <a:gd name="connsiteY36136" fmla="*/ 2004484 h 4397375"/>
              <a:gd name="connsiteX36137" fmla="*/ 2616299 w 12191954"/>
              <a:gd name="connsiteY36137" fmla="*/ 2002896 h 4397375"/>
              <a:gd name="connsiteX36138" fmla="*/ 2619476 w 12191954"/>
              <a:gd name="connsiteY36138" fmla="*/ 2001838 h 4397375"/>
              <a:gd name="connsiteX36139" fmla="*/ 2622121 w 12191954"/>
              <a:gd name="connsiteY36139" fmla="*/ 2001309 h 4397375"/>
              <a:gd name="connsiteX36140" fmla="*/ 2625297 w 12191954"/>
              <a:gd name="connsiteY36140" fmla="*/ 2000779 h 4397375"/>
              <a:gd name="connsiteX36141" fmla="*/ 2631647 w 12191954"/>
              <a:gd name="connsiteY36141" fmla="*/ 2000250 h 4397375"/>
              <a:gd name="connsiteX36142" fmla="*/ 2638526 w 12191954"/>
              <a:gd name="connsiteY36142" fmla="*/ 2001309 h 4397375"/>
              <a:gd name="connsiteX36143" fmla="*/ 2645405 w 12191954"/>
              <a:gd name="connsiteY36143" fmla="*/ 2003425 h 4397375"/>
              <a:gd name="connsiteX36144" fmla="*/ 2651755 w 12191954"/>
              <a:gd name="connsiteY36144" fmla="*/ 2006600 h 4397375"/>
              <a:gd name="connsiteX36145" fmla="*/ 2659163 w 12191954"/>
              <a:gd name="connsiteY36145" fmla="*/ 2010834 h 4397375"/>
              <a:gd name="connsiteX36146" fmla="*/ 2666045 w 12191954"/>
              <a:gd name="connsiteY36146" fmla="*/ 2015596 h 4397375"/>
              <a:gd name="connsiteX36147" fmla="*/ 2679804 w 12191954"/>
              <a:gd name="connsiteY36147" fmla="*/ 2025650 h 4397375"/>
              <a:gd name="connsiteX36148" fmla="*/ 2707322 w 12191954"/>
              <a:gd name="connsiteY36148" fmla="*/ 2047346 h 4397375"/>
              <a:gd name="connsiteX36149" fmla="*/ 2703086 w 12191954"/>
              <a:gd name="connsiteY36149" fmla="*/ 2052109 h 4397375"/>
              <a:gd name="connsiteX36150" fmla="*/ 2699384 w 12191954"/>
              <a:gd name="connsiteY36150" fmla="*/ 2054754 h 4397375"/>
              <a:gd name="connsiteX36151" fmla="*/ 2695679 w 12191954"/>
              <a:gd name="connsiteY36151" fmla="*/ 2055284 h 4397375"/>
              <a:gd name="connsiteX36152" fmla="*/ 2691974 w 12191954"/>
              <a:gd name="connsiteY36152" fmla="*/ 2054754 h 4397375"/>
              <a:gd name="connsiteX36153" fmla="*/ 2689329 w 12191954"/>
              <a:gd name="connsiteY36153" fmla="*/ 2053167 h 4397375"/>
              <a:gd name="connsiteX36154" fmla="*/ 2686154 w 12191954"/>
              <a:gd name="connsiteY36154" fmla="*/ 2051050 h 4397375"/>
              <a:gd name="connsiteX36155" fmla="*/ 2680861 w 12191954"/>
              <a:gd name="connsiteY36155" fmla="*/ 2045759 h 4397375"/>
              <a:gd name="connsiteX36156" fmla="*/ 2678217 w 12191954"/>
              <a:gd name="connsiteY36156" fmla="*/ 2042584 h 4397375"/>
              <a:gd name="connsiteX36157" fmla="*/ 2675040 w 12191954"/>
              <a:gd name="connsiteY36157" fmla="*/ 2040467 h 4397375"/>
              <a:gd name="connsiteX36158" fmla="*/ 2671864 w 12191954"/>
              <a:gd name="connsiteY36158" fmla="*/ 2038350 h 4397375"/>
              <a:gd name="connsiteX36159" fmla="*/ 2669219 w 12191954"/>
              <a:gd name="connsiteY36159" fmla="*/ 2037292 h 4397375"/>
              <a:gd name="connsiteX36160" fmla="*/ 2665514 w 12191954"/>
              <a:gd name="connsiteY36160" fmla="*/ 2037292 h 4397375"/>
              <a:gd name="connsiteX36161" fmla="*/ 2661810 w 12191954"/>
              <a:gd name="connsiteY36161" fmla="*/ 2038879 h 4397375"/>
              <a:gd name="connsiteX36162" fmla="*/ 2658105 w 12191954"/>
              <a:gd name="connsiteY36162" fmla="*/ 2042054 h 4397375"/>
              <a:gd name="connsiteX36163" fmla="*/ 2653872 w 12191954"/>
              <a:gd name="connsiteY36163" fmla="*/ 2047346 h 4397375"/>
              <a:gd name="connsiteX36164" fmla="*/ 2653872 w 12191954"/>
              <a:gd name="connsiteY36164" fmla="*/ 2052109 h 4397375"/>
              <a:gd name="connsiteX36165" fmla="*/ 2654401 w 12191954"/>
              <a:gd name="connsiteY36165" fmla="*/ 2055813 h 4397375"/>
              <a:gd name="connsiteX36166" fmla="*/ 2654930 w 12191954"/>
              <a:gd name="connsiteY36166" fmla="*/ 2058459 h 4397375"/>
              <a:gd name="connsiteX36167" fmla="*/ 2655989 w 12191954"/>
              <a:gd name="connsiteY36167" fmla="*/ 2061634 h 4397375"/>
              <a:gd name="connsiteX36168" fmla="*/ 2658635 w 12191954"/>
              <a:gd name="connsiteY36168" fmla="*/ 2065867 h 4397375"/>
              <a:gd name="connsiteX36169" fmla="*/ 2661281 w 12191954"/>
              <a:gd name="connsiteY36169" fmla="*/ 2070100 h 4397375"/>
              <a:gd name="connsiteX36170" fmla="*/ 2663927 w 12191954"/>
              <a:gd name="connsiteY36170" fmla="*/ 2074334 h 4397375"/>
              <a:gd name="connsiteX36171" fmla="*/ 2664457 w 12191954"/>
              <a:gd name="connsiteY36171" fmla="*/ 2076450 h 4397375"/>
              <a:gd name="connsiteX36172" fmla="*/ 2665514 w 12191954"/>
              <a:gd name="connsiteY36172" fmla="*/ 2080154 h 4397375"/>
              <a:gd name="connsiteX36173" fmla="*/ 2666045 w 12191954"/>
              <a:gd name="connsiteY36173" fmla="*/ 2083859 h 4397375"/>
              <a:gd name="connsiteX36174" fmla="*/ 2666045 w 12191954"/>
              <a:gd name="connsiteY36174" fmla="*/ 2087563 h 4397375"/>
              <a:gd name="connsiteX36175" fmla="*/ 2666045 w 12191954"/>
              <a:gd name="connsiteY36175" fmla="*/ 2092854 h 4397375"/>
              <a:gd name="connsiteX36176" fmla="*/ 2665514 w 12191954"/>
              <a:gd name="connsiteY36176" fmla="*/ 2099204 h 4397375"/>
              <a:gd name="connsiteX36177" fmla="*/ 2661281 w 12191954"/>
              <a:gd name="connsiteY36177" fmla="*/ 2097617 h 4397375"/>
              <a:gd name="connsiteX36178" fmla="*/ 2658105 w 12191954"/>
              <a:gd name="connsiteY36178" fmla="*/ 2097617 h 4397375"/>
              <a:gd name="connsiteX36179" fmla="*/ 2654401 w 12191954"/>
              <a:gd name="connsiteY36179" fmla="*/ 2099204 h 4397375"/>
              <a:gd name="connsiteX36180" fmla="*/ 2651226 w 12191954"/>
              <a:gd name="connsiteY36180" fmla="*/ 2101321 h 4397375"/>
              <a:gd name="connsiteX36181" fmla="*/ 2649109 w 12191954"/>
              <a:gd name="connsiteY36181" fmla="*/ 2104496 h 4397375"/>
              <a:gd name="connsiteX36182" fmla="*/ 2646464 w 12191954"/>
              <a:gd name="connsiteY36182" fmla="*/ 2108200 h 4397375"/>
              <a:gd name="connsiteX36183" fmla="*/ 2642230 w 12191954"/>
              <a:gd name="connsiteY36183" fmla="*/ 2115079 h 4397375"/>
              <a:gd name="connsiteX36184" fmla="*/ 2638526 w 12191954"/>
              <a:gd name="connsiteY36184" fmla="*/ 2120900 h 4397375"/>
              <a:gd name="connsiteX36185" fmla="*/ 2635880 w 12191954"/>
              <a:gd name="connsiteY36185" fmla="*/ 2123546 h 4397375"/>
              <a:gd name="connsiteX36186" fmla="*/ 2634293 w 12191954"/>
              <a:gd name="connsiteY36186" fmla="*/ 2124075 h 4397375"/>
              <a:gd name="connsiteX36187" fmla="*/ 2632705 w 12191954"/>
              <a:gd name="connsiteY36187" fmla="*/ 2124075 h 4397375"/>
              <a:gd name="connsiteX36188" fmla="*/ 2631647 w 12191954"/>
              <a:gd name="connsiteY36188" fmla="*/ 2123546 h 4397375"/>
              <a:gd name="connsiteX36189" fmla="*/ 2629530 w 12191954"/>
              <a:gd name="connsiteY36189" fmla="*/ 2121429 h 4397375"/>
              <a:gd name="connsiteX36190" fmla="*/ 2626355 w 12191954"/>
              <a:gd name="connsiteY36190" fmla="*/ 2118254 h 4397375"/>
              <a:gd name="connsiteX36191" fmla="*/ 2623709 w 12191954"/>
              <a:gd name="connsiteY36191" fmla="*/ 2111904 h 4397375"/>
              <a:gd name="connsiteX36192" fmla="*/ 2622650 w 12191954"/>
              <a:gd name="connsiteY36192" fmla="*/ 2115608 h 4397375"/>
              <a:gd name="connsiteX36193" fmla="*/ 2622650 w 12191954"/>
              <a:gd name="connsiteY36193" fmla="*/ 2120371 h 4397375"/>
              <a:gd name="connsiteX36194" fmla="*/ 2623709 w 12191954"/>
              <a:gd name="connsiteY36194" fmla="*/ 2129367 h 4397375"/>
              <a:gd name="connsiteX36195" fmla="*/ 2625297 w 12191954"/>
              <a:gd name="connsiteY36195" fmla="*/ 2137833 h 4397375"/>
              <a:gd name="connsiteX36196" fmla="*/ 2627412 w 12191954"/>
              <a:gd name="connsiteY36196" fmla="*/ 2144183 h 4397375"/>
              <a:gd name="connsiteX36197" fmla="*/ 2629530 w 12191954"/>
              <a:gd name="connsiteY36197" fmla="*/ 2146300 h 4397375"/>
              <a:gd name="connsiteX36198" fmla="*/ 2630588 w 12191954"/>
              <a:gd name="connsiteY36198" fmla="*/ 2148417 h 4397375"/>
              <a:gd name="connsiteX36199" fmla="*/ 2631647 w 12191954"/>
              <a:gd name="connsiteY36199" fmla="*/ 2149475 h 4397375"/>
              <a:gd name="connsiteX36200" fmla="*/ 2632705 w 12191954"/>
              <a:gd name="connsiteY36200" fmla="*/ 2149475 h 4397375"/>
              <a:gd name="connsiteX36201" fmla="*/ 2634293 w 12191954"/>
              <a:gd name="connsiteY36201" fmla="*/ 2148417 h 4397375"/>
              <a:gd name="connsiteX36202" fmla="*/ 2634822 w 12191954"/>
              <a:gd name="connsiteY36202" fmla="*/ 2146300 h 4397375"/>
              <a:gd name="connsiteX36203" fmla="*/ 2635351 w 12191954"/>
              <a:gd name="connsiteY36203" fmla="*/ 2143125 h 4397375"/>
              <a:gd name="connsiteX36204" fmla="*/ 2635351 w 12191954"/>
              <a:gd name="connsiteY36204" fmla="*/ 2137833 h 4397375"/>
              <a:gd name="connsiteX36205" fmla="*/ 2637468 w 12191954"/>
              <a:gd name="connsiteY36205" fmla="*/ 2138892 h 4397375"/>
              <a:gd name="connsiteX36206" fmla="*/ 2639055 w 12191954"/>
              <a:gd name="connsiteY36206" fmla="*/ 2141008 h 4397375"/>
              <a:gd name="connsiteX36207" fmla="*/ 2639584 w 12191954"/>
              <a:gd name="connsiteY36207" fmla="*/ 2143125 h 4397375"/>
              <a:gd name="connsiteX36208" fmla="*/ 2639584 w 12191954"/>
              <a:gd name="connsiteY36208" fmla="*/ 2145242 h 4397375"/>
              <a:gd name="connsiteX36209" fmla="*/ 2639055 w 12191954"/>
              <a:gd name="connsiteY36209" fmla="*/ 2146829 h 4397375"/>
              <a:gd name="connsiteX36210" fmla="*/ 2637468 w 12191954"/>
              <a:gd name="connsiteY36210" fmla="*/ 2148946 h 4397375"/>
              <a:gd name="connsiteX36211" fmla="*/ 2636409 w 12191954"/>
              <a:gd name="connsiteY36211" fmla="*/ 2150004 h 4397375"/>
              <a:gd name="connsiteX36212" fmla="*/ 2635351 w 12191954"/>
              <a:gd name="connsiteY36212" fmla="*/ 2150533 h 4397375"/>
              <a:gd name="connsiteX36213" fmla="*/ 2635351 w 12191954"/>
              <a:gd name="connsiteY36213" fmla="*/ 2176992 h 4397375"/>
              <a:gd name="connsiteX36214" fmla="*/ 2632705 w 12191954"/>
              <a:gd name="connsiteY36214" fmla="*/ 2174346 h 4397375"/>
              <a:gd name="connsiteX36215" fmla="*/ 2630588 w 12191954"/>
              <a:gd name="connsiteY36215" fmla="*/ 2171171 h 4397375"/>
              <a:gd name="connsiteX36216" fmla="*/ 2629000 w 12191954"/>
              <a:gd name="connsiteY36216" fmla="*/ 2167467 h 4397375"/>
              <a:gd name="connsiteX36217" fmla="*/ 2626355 w 12191954"/>
              <a:gd name="connsiteY36217" fmla="*/ 2162704 h 4397375"/>
              <a:gd name="connsiteX36218" fmla="*/ 2622650 w 12191954"/>
              <a:gd name="connsiteY36218" fmla="*/ 2151592 h 4397375"/>
              <a:gd name="connsiteX36219" fmla="*/ 2618946 w 12191954"/>
              <a:gd name="connsiteY36219" fmla="*/ 2139950 h 4397375"/>
              <a:gd name="connsiteX36220" fmla="*/ 2614712 w 12191954"/>
              <a:gd name="connsiteY36220" fmla="*/ 2127250 h 4397375"/>
              <a:gd name="connsiteX36221" fmla="*/ 2611538 w 12191954"/>
              <a:gd name="connsiteY36221" fmla="*/ 2121429 h 4397375"/>
              <a:gd name="connsiteX36222" fmla="*/ 2609420 w 12191954"/>
              <a:gd name="connsiteY36222" fmla="*/ 2116138 h 4397375"/>
              <a:gd name="connsiteX36223" fmla="*/ 2605716 w 12191954"/>
              <a:gd name="connsiteY36223" fmla="*/ 2110846 h 4397375"/>
              <a:gd name="connsiteX36224" fmla="*/ 2602012 w 12191954"/>
              <a:gd name="connsiteY36224" fmla="*/ 2106083 h 4397375"/>
              <a:gd name="connsiteX36225" fmla="*/ 2597779 w 12191954"/>
              <a:gd name="connsiteY36225" fmla="*/ 2101850 h 4397375"/>
              <a:gd name="connsiteX36226" fmla="*/ 2593545 w 12191954"/>
              <a:gd name="connsiteY36226" fmla="*/ 2099204 h 4397375"/>
              <a:gd name="connsiteX36227" fmla="*/ 2595132 w 12191954"/>
              <a:gd name="connsiteY36227" fmla="*/ 2091796 h 4397375"/>
              <a:gd name="connsiteX36228" fmla="*/ 2597250 w 12191954"/>
              <a:gd name="connsiteY36228" fmla="*/ 2085975 h 4397375"/>
              <a:gd name="connsiteX36229" fmla="*/ 2600424 w 12191954"/>
              <a:gd name="connsiteY36229" fmla="*/ 2081213 h 4397375"/>
              <a:gd name="connsiteX36230" fmla="*/ 2603070 w 12191954"/>
              <a:gd name="connsiteY36230" fmla="*/ 2078038 h 4397375"/>
              <a:gd name="connsiteX36231" fmla="*/ 2606774 w 12191954"/>
              <a:gd name="connsiteY36231" fmla="*/ 2075392 h 4397375"/>
              <a:gd name="connsiteX36232" fmla="*/ 2611008 w 12191954"/>
              <a:gd name="connsiteY36232" fmla="*/ 2072746 h 4397375"/>
              <a:gd name="connsiteX36233" fmla="*/ 2619476 w 12191954"/>
              <a:gd name="connsiteY36233" fmla="*/ 2070100 h 4397375"/>
              <a:gd name="connsiteX36234" fmla="*/ 2622650 w 12191954"/>
              <a:gd name="connsiteY36234" fmla="*/ 2067984 h 4397375"/>
              <a:gd name="connsiteX36235" fmla="*/ 2626884 w 12191954"/>
              <a:gd name="connsiteY36235" fmla="*/ 2065867 h 4397375"/>
              <a:gd name="connsiteX36236" fmla="*/ 2630588 w 12191954"/>
              <a:gd name="connsiteY36236" fmla="*/ 2063221 h 4397375"/>
              <a:gd name="connsiteX36237" fmla="*/ 2634293 w 12191954"/>
              <a:gd name="connsiteY36237" fmla="*/ 2060046 h 4397375"/>
              <a:gd name="connsiteX36238" fmla="*/ 2636939 w 12191954"/>
              <a:gd name="connsiteY36238" fmla="*/ 2055813 h 4397375"/>
              <a:gd name="connsiteX36239" fmla="*/ 2639055 w 12191954"/>
              <a:gd name="connsiteY36239" fmla="*/ 2050521 h 4397375"/>
              <a:gd name="connsiteX36240" fmla="*/ 2640643 w 12191954"/>
              <a:gd name="connsiteY36240" fmla="*/ 2043113 h 4397375"/>
              <a:gd name="connsiteX36241" fmla="*/ 2641700 w 12191954"/>
              <a:gd name="connsiteY36241" fmla="*/ 2034646 h 4397375"/>
              <a:gd name="connsiteX36242" fmla="*/ 2637468 w 12191954"/>
              <a:gd name="connsiteY36242" fmla="*/ 2030942 h 4397375"/>
              <a:gd name="connsiteX36243" fmla="*/ 2634293 w 12191954"/>
              <a:gd name="connsiteY36243" fmla="*/ 2028825 h 4397375"/>
              <a:gd name="connsiteX36244" fmla="*/ 2630059 w 12191954"/>
              <a:gd name="connsiteY36244" fmla="*/ 2027767 h 4397375"/>
              <a:gd name="connsiteX36245" fmla="*/ 2626355 w 12191954"/>
              <a:gd name="connsiteY36245" fmla="*/ 2027238 h 4397375"/>
              <a:gd name="connsiteX36246" fmla="*/ 2624238 w 12191954"/>
              <a:gd name="connsiteY36246" fmla="*/ 2033588 h 4397375"/>
              <a:gd name="connsiteX36247" fmla="*/ 2621592 w 12191954"/>
              <a:gd name="connsiteY36247" fmla="*/ 2038350 h 4397375"/>
              <a:gd name="connsiteX36248" fmla="*/ 2618946 w 12191954"/>
              <a:gd name="connsiteY36248" fmla="*/ 2041525 h 4397375"/>
              <a:gd name="connsiteX36249" fmla="*/ 2616299 w 12191954"/>
              <a:gd name="connsiteY36249" fmla="*/ 2043113 h 4397375"/>
              <a:gd name="connsiteX36250" fmla="*/ 2612596 w 12191954"/>
              <a:gd name="connsiteY36250" fmla="*/ 2043642 h 4397375"/>
              <a:gd name="connsiteX36251" fmla="*/ 2609950 w 12191954"/>
              <a:gd name="connsiteY36251" fmla="*/ 2043113 h 4397375"/>
              <a:gd name="connsiteX36252" fmla="*/ 2606246 w 12191954"/>
              <a:gd name="connsiteY36252" fmla="*/ 2042054 h 4397375"/>
              <a:gd name="connsiteX36253" fmla="*/ 2603070 w 12191954"/>
              <a:gd name="connsiteY36253" fmla="*/ 2039938 h 4397375"/>
              <a:gd name="connsiteX36254" fmla="*/ 2585078 w 12191954"/>
              <a:gd name="connsiteY36254" fmla="*/ 2056871 h 4397375"/>
              <a:gd name="connsiteX36255" fmla="*/ 2580316 w 12191954"/>
              <a:gd name="connsiteY36255" fmla="*/ 2061104 h 4397375"/>
              <a:gd name="connsiteX36256" fmla="*/ 2575553 w 12191954"/>
              <a:gd name="connsiteY36256" fmla="*/ 2064809 h 4397375"/>
              <a:gd name="connsiteX36257" fmla="*/ 2571319 w 12191954"/>
              <a:gd name="connsiteY36257" fmla="*/ 2066925 h 4397375"/>
              <a:gd name="connsiteX36258" fmla="*/ 2566557 w 12191954"/>
              <a:gd name="connsiteY36258" fmla="*/ 2069571 h 4397375"/>
              <a:gd name="connsiteX36259" fmla="*/ 2562323 w 12191954"/>
              <a:gd name="connsiteY36259" fmla="*/ 2070100 h 4397375"/>
              <a:gd name="connsiteX36260" fmla="*/ 2558090 w 12191954"/>
              <a:gd name="connsiteY36260" fmla="*/ 2070100 h 4397375"/>
              <a:gd name="connsiteX36261" fmla="*/ 2553328 w 12191954"/>
              <a:gd name="connsiteY36261" fmla="*/ 2067984 h 4397375"/>
              <a:gd name="connsiteX36262" fmla="*/ 2549094 w 12191954"/>
              <a:gd name="connsiteY36262" fmla="*/ 2065338 h 4397375"/>
              <a:gd name="connsiteX36263" fmla="*/ 2545919 w 12191954"/>
              <a:gd name="connsiteY36263" fmla="*/ 2060575 h 4397375"/>
              <a:gd name="connsiteX36264" fmla="*/ 2541685 w 12191954"/>
              <a:gd name="connsiteY36264" fmla="*/ 2053167 h 4397375"/>
              <a:gd name="connsiteX36265" fmla="*/ 2537981 w 12191954"/>
              <a:gd name="connsiteY36265" fmla="*/ 2045229 h 4397375"/>
              <a:gd name="connsiteX36266" fmla="*/ 2533747 w 12191954"/>
              <a:gd name="connsiteY36266" fmla="*/ 2034646 h 4397375"/>
              <a:gd name="connsiteX36267" fmla="*/ 2527926 w 12191954"/>
              <a:gd name="connsiteY36267" fmla="*/ 2036763 h 4397375"/>
              <a:gd name="connsiteX36268" fmla="*/ 2523164 w 12191954"/>
              <a:gd name="connsiteY36268" fmla="*/ 2040996 h 4397375"/>
              <a:gd name="connsiteX36269" fmla="*/ 2517871 w 12191954"/>
              <a:gd name="connsiteY36269" fmla="*/ 2045759 h 4397375"/>
              <a:gd name="connsiteX36270" fmla="*/ 2513638 w 12191954"/>
              <a:gd name="connsiteY36270" fmla="*/ 2051050 h 4397375"/>
              <a:gd name="connsiteX36271" fmla="*/ 2509405 w 12191954"/>
              <a:gd name="connsiteY36271" fmla="*/ 2057400 h 4397375"/>
              <a:gd name="connsiteX36272" fmla="*/ 2505701 w 12191954"/>
              <a:gd name="connsiteY36272" fmla="*/ 2064279 h 4397375"/>
              <a:gd name="connsiteX36273" fmla="*/ 2497234 w 12191954"/>
              <a:gd name="connsiteY36273" fmla="*/ 2076979 h 4397375"/>
              <a:gd name="connsiteX36274" fmla="*/ 2488767 w 12191954"/>
              <a:gd name="connsiteY36274" fmla="*/ 2090209 h 4397375"/>
              <a:gd name="connsiteX36275" fmla="*/ 2484533 w 12191954"/>
              <a:gd name="connsiteY36275" fmla="*/ 2096029 h 4397375"/>
              <a:gd name="connsiteX36276" fmla="*/ 2479771 w 12191954"/>
              <a:gd name="connsiteY36276" fmla="*/ 2100792 h 4397375"/>
              <a:gd name="connsiteX36277" fmla="*/ 2474479 w 12191954"/>
              <a:gd name="connsiteY36277" fmla="*/ 2105554 h 4397375"/>
              <a:gd name="connsiteX36278" fmla="*/ 2469187 w 12191954"/>
              <a:gd name="connsiteY36278" fmla="*/ 2108729 h 4397375"/>
              <a:gd name="connsiteX36279" fmla="*/ 2466541 w 12191954"/>
              <a:gd name="connsiteY36279" fmla="*/ 2109788 h 4397375"/>
              <a:gd name="connsiteX36280" fmla="*/ 2462837 w 12191954"/>
              <a:gd name="connsiteY36280" fmla="*/ 2110317 h 4397375"/>
              <a:gd name="connsiteX36281" fmla="*/ 2459662 w 12191954"/>
              <a:gd name="connsiteY36281" fmla="*/ 2110846 h 4397375"/>
              <a:gd name="connsiteX36282" fmla="*/ 2456487 w 12191954"/>
              <a:gd name="connsiteY36282" fmla="*/ 2110846 h 4397375"/>
              <a:gd name="connsiteX36283" fmla="*/ 2458604 w 12191954"/>
              <a:gd name="connsiteY36283" fmla="*/ 2117196 h 4397375"/>
              <a:gd name="connsiteX36284" fmla="*/ 2461779 w 12191954"/>
              <a:gd name="connsiteY36284" fmla="*/ 2123017 h 4397375"/>
              <a:gd name="connsiteX36285" fmla="*/ 2467071 w 12191954"/>
              <a:gd name="connsiteY36285" fmla="*/ 2133600 h 4397375"/>
              <a:gd name="connsiteX36286" fmla="*/ 2469187 w 12191954"/>
              <a:gd name="connsiteY36286" fmla="*/ 2139421 h 4397375"/>
              <a:gd name="connsiteX36287" fmla="*/ 2471833 w 12191954"/>
              <a:gd name="connsiteY36287" fmla="*/ 2145771 h 4397375"/>
              <a:gd name="connsiteX36288" fmla="*/ 2472891 w 12191954"/>
              <a:gd name="connsiteY36288" fmla="*/ 2153708 h 4397375"/>
              <a:gd name="connsiteX36289" fmla="*/ 2473950 w 12191954"/>
              <a:gd name="connsiteY36289" fmla="*/ 2163233 h 4397375"/>
              <a:gd name="connsiteX36290" fmla="*/ 2475008 w 12191954"/>
              <a:gd name="connsiteY36290" fmla="*/ 2157942 h 4397375"/>
              <a:gd name="connsiteX36291" fmla="*/ 2477125 w 12191954"/>
              <a:gd name="connsiteY36291" fmla="*/ 2153708 h 4397375"/>
              <a:gd name="connsiteX36292" fmla="*/ 2479242 w 12191954"/>
              <a:gd name="connsiteY36292" fmla="*/ 2149475 h 4397375"/>
              <a:gd name="connsiteX36293" fmla="*/ 2481358 w 12191954"/>
              <a:gd name="connsiteY36293" fmla="*/ 2145771 h 4397375"/>
              <a:gd name="connsiteX36294" fmla="*/ 2486121 w 12191954"/>
              <a:gd name="connsiteY36294" fmla="*/ 2139950 h 4397375"/>
              <a:gd name="connsiteX36295" fmla="*/ 2489825 w 12191954"/>
              <a:gd name="connsiteY36295" fmla="*/ 2133600 h 4397375"/>
              <a:gd name="connsiteX36296" fmla="*/ 2492471 w 12191954"/>
              <a:gd name="connsiteY36296" fmla="*/ 2129896 h 4397375"/>
              <a:gd name="connsiteX36297" fmla="*/ 2494059 w 12191954"/>
              <a:gd name="connsiteY36297" fmla="*/ 2125663 h 4397375"/>
              <a:gd name="connsiteX36298" fmla="*/ 2496175 w 12191954"/>
              <a:gd name="connsiteY36298" fmla="*/ 2121429 h 4397375"/>
              <a:gd name="connsiteX36299" fmla="*/ 2497234 w 12191954"/>
              <a:gd name="connsiteY36299" fmla="*/ 2116138 h 4397375"/>
              <a:gd name="connsiteX36300" fmla="*/ 2498293 w 12191954"/>
              <a:gd name="connsiteY36300" fmla="*/ 2110317 h 4397375"/>
              <a:gd name="connsiteX36301" fmla="*/ 2498821 w 12191954"/>
              <a:gd name="connsiteY36301" fmla="*/ 2103438 h 4397375"/>
              <a:gd name="connsiteX36302" fmla="*/ 2498821 w 12191954"/>
              <a:gd name="connsiteY36302" fmla="*/ 2094971 h 4397375"/>
              <a:gd name="connsiteX36303" fmla="*/ 2498293 w 12191954"/>
              <a:gd name="connsiteY36303" fmla="*/ 2085446 h 4397375"/>
              <a:gd name="connsiteX36304" fmla="*/ 2501467 w 12191954"/>
              <a:gd name="connsiteY36304" fmla="*/ 2090738 h 4397375"/>
              <a:gd name="connsiteX36305" fmla="*/ 2504113 w 12191954"/>
              <a:gd name="connsiteY36305" fmla="*/ 2094971 h 4397375"/>
              <a:gd name="connsiteX36306" fmla="*/ 2507288 w 12191954"/>
              <a:gd name="connsiteY36306" fmla="*/ 2097088 h 4397375"/>
              <a:gd name="connsiteX36307" fmla="*/ 2509934 w 12191954"/>
              <a:gd name="connsiteY36307" fmla="*/ 2098675 h 4397375"/>
              <a:gd name="connsiteX36308" fmla="*/ 2513109 w 12191954"/>
              <a:gd name="connsiteY36308" fmla="*/ 2098675 h 4397375"/>
              <a:gd name="connsiteX36309" fmla="*/ 2516284 w 12191954"/>
              <a:gd name="connsiteY36309" fmla="*/ 2097617 h 4397375"/>
              <a:gd name="connsiteX36310" fmla="*/ 2519459 w 12191954"/>
              <a:gd name="connsiteY36310" fmla="*/ 2096559 h 4397375"/>
              <a:gd name="connsiteX36311" fmla="*/ 2522634 w 12191954"/>
              <a:gd name="connsiteY36311" fmla="*/ 2094971 h 4397375"/>
              <a:gd name="connsiteX36312" fmla="*/ 2528985 w 12191954"/>
              <a:gd name="connsiteY36312" fmla="*/ 2090738 h 4397375"/>
              <a:gd name="connsiteX36313" fmla="*/ 2536393 w 12191954"/>
              <a:gd name="connsiteY36313" fmla="*/ 2087034 h 4397375"/>
              <a:gd name="connsiteX36314" fmla="*/ 2540097 w 12191954"/>
              <a:gd name="connsiteY36314" fmla="*/ 2085446 h 4397375"/>
              <a:gd name="connsiteX36315" fmla="*/ 2543802 w 12191954"/>
              <a:gd name="connsiteY36315" fmla="*/ 2084917 h 4397375"/>
              <a:gd name="connsiteX36316" fmla="*/ 2547506 w 12191954"/>
              <a:gd name="connsiteY36316" fmla="*/ 2084917 h 4397375"/>
              <a:gd name="connsiteX36317" fmla="*/ 2551739 w 12191954"/>
              <a:gd name="connsiteY36317" fmla="*/ 2085975 h 4397375"/>
              <a:gd name="connsiteX36318" fmla="*/ 2551739 w 12191954"/>
              <a:gd name="connsiteY36318" fmla="*/ 2093913 h 4397375"/>
              <a:gd name="connsiteX36319" fmla="*/ 2550681 w 12191954"/>
              <a:gd name="connsiteY36319" fmla="*/ 2101321 h 4397375"/>
              <a:gd name="connsiteX36320" fmla="*/ 2549094 w 12191954"/>
              <a:gd name="connsiteY36320" fmla="*/ 2107142 h 4397375"/>
              <a:gd name="connsiteX36321" fmla="*/ 2548035 w 12191954"/>
              <a:gd name="connsiteY36321" fmla="*/ 2113492 h 4397375"/>
              <a:gd name="connsiteX36322" fmla="*/ 2546448 w 12191954"/>
              <a:gd name="connsiteY36322" fmla="*/ 2118254 h 4397375"/>
              <a:gd name="connsiteX36323" fmla="*/ 2543802 w 12191954"/>
              <a:gd name="connsiteY36323" fmla="*/ 2121958 h 4397375"/>
              <a:gd name="connsiteX36324" fmla="*/ 2541685 w 12191954"/>
              <a:gd name="connsiteY36324" fmla="*/ 2125663 h 4397375"/>
              <a:gd name="connsiteX36325" fmla="*/ 2538510 w 12191954"/>
              <a:gd name="connsiteY36325" fmla="*/ 2128838 h 4397375"/>
              <a:gd name="connsiteX36326" fmla="*/ 2535865 w 12191954"/>
              <a:gd name="connsiteY36326" fmla="*/ 2130954 h 4397375"/>
              <a:gd name="connsiteX36327" fmla="*/ 2532689 w 12191954"/>
              <a:gd name="connsiteY36327" fmla="*/ 2133600 h 4397375"/>
              <a:gd name="connsiteX36328" fmla="*/ 2528985 w 12191954"/>
              <a:gd name="connsiteY36328" fmla="*/ 2134658 h 4397375"/>
              <a:gd name="connsiteX36329" fmla="*/ 2525810 w 12191954"/>
              <a:gd name="connsiteY36329" fmla="*/ 2135717 h 4397375"/>
              <a:gd name="connsiteX36330" fmla="*/ 2517871 w 12191954"/>
              <a:gd name="connsiteY36330" fmla="*/ 2136775 h 4397375"/>
              <a:gd name="connsiteX36331" fmla="*/ 2509934 w 12191954"/>
              <a:gd name="connsiteY36331" fmla="*/ 2136775 h 4397375"/>
              <a:gd name="connsiteX36332" fmla="*/ 2513109 w 12191954"/>
              <a:gd name="connsiteY36332" fmla="*/ 2141008 h 4397375"/>
              <a:gd name="connsiteX36333" fmla="*/ 2517343 w 12191954"/>
              <a:gd name="connsiteY36333" fmla="*/ 2144713 h 4397375"/>
              <a:gd name="connsiteX36334" fmla="*/ 2524222 w 12191954"/>
              <a:gd name="connsiteY36334" fmla="*/ 2151063 h 4397375"/>
              <a:gd name="connsiteX36335" fmla="*/ 2532159 w 12191954"/>
              <a:gd name="connsiteY36335" fmla="*/ 2157413 h 4397375"/>
              <a:gd name="connsiteX36336" fmla="*/ 2540097 w 12191954"/>
              <a:gd name="connsiteY36336" fmla="*/ 2164292 h 4397375"/>
              <a:gd name="connsiteX36337" fmla="*/ 2543273 w 12191954"/>
              <a:gd name="connsiteY36337" fmla="*/ 2162175 h 4397375"/>
              <a:gd name="connsiteX36338" fmla="*/ 2547506 w 12191954"/>
              <a:gd name="connsiteY36338" fmla="*/ 2159529 h 4397375"/>
              <a:gd name="connsiteX36339" fmla="*/ 2551739 w 12191954"/>
              <a:gd name="connsiteY36339" fmla="*/ 2158471 h 4397375"/>
              <a:gd name="connsiteX36340" fmla="*/ 2555973 w 12191954"/>
              <a:gd name="connsiteY36340" fmla="*/ 2157942 h 4397375"/>
              <a:gd name="connsiteX36341" fmla="*/ 2560735 w 12191954"/>
              <a:gd name="connsiteY36341" fmla="*/ 2157413 h 4397375"/>
              <a:gd name="connsiteX36342" fmla="*/ 2564969 w 12191954"/>
              <a:gd name="connsiteY36342" fmla="*/ 2157942 h 4397375"/>
              <a:gd name="connsiteX36343" fmla="*/ 2568144 w 12191954"/>
              <a:gd name="connsiteY36343" fmla="*/ 2158471 h 4397375"/>
              <a:gd name="connsiteX36344" fmla="*/ 2571849 w 12191954"/>
              <a:gd name="connsiteY36344" fmla="*/ 2160058 h 4397375"/>
              <a:gd name="connsiteX36345" fmla="*/ 2575024 w 12191954"/>
              <a:gd name="connsiteY36345" fmla="*/ 2162704 h 4397375"/>
              <a:gd name="connsiteX36346" fmla="*/ 2577140 w 12191954"/>
              <a:gd name="connsiteY36346" fmla="*/ 2164821 h 4397375"/>
              <a:gd name="connsiteX36347" fmla="*/ 2578729 w 12191954"/>
              <a:gd name="connsiteY36347" fmla="*/ 2169054 h 4397375"/>
              <a:gd name="connsiteX36348" fmla="*/ 2580316 w 12191954"/>
              <a:gd name="connsiteY36348" fmla="*/ 2173288 h 4397375"/>
              <a:gd name="connsiteX36349" fmla="*/ 2580845 w 12191954"/>
              <a:gd name="connsiteY36349" fmla="*/ 2178050 h 4397375"/>
              <a:gd name="connsiteX36350" fmla="*/ 2579786 w 12191954"/>
              <a:gd name="connsiteY36350" fmla="*/ 2183871 h 4397375"/>
              <a:gd name="connsiteX36351" fmla="*/ 2577671 w 12191954"/>
              <a:gd name="connsiteY36351" fmla="*/ 2190750 h 4397375"/>
              <a:gd name="connsiteX36352" fmla="*/ 2575024 w 12191954"/>
              <a:gd name="connsiteY36352" fmla="*/ 2198158 h 4397375"/>
              <a:gd name="connsiteX36353" fmla="*/ 2573436 w 12191954"/>
              <a:gd name="connsiteY36353" fmla="*/ 2192338 h 4397375"/>
              <a:gd name="connsiteX36354" fmla="*/ 2571849 w 12191954"/>
              <a:gd name="connsiteY36354" fmla="*/ 2187046 h 4397375"/>
              <a:gd name="connsiteX36355" fmla="*/ 2570261 w 12191954"/>
              <a:gd name="connsiteY36355" fmla="*/ 2183342 h 4397375"/>
              <a:gd name="connsiteX36356" fmla="*/ 2568144 w 12191954"/>
              <a:gd name="connsiteY36356" fmla="*/ 2179638 h 4397375"/>
              <a:gd name="connsiteX36357" fmla="*/ 2566028 w 12191954"/>
              <a:gd name="connsiteY36357" fmla="*/ 2178050 h 4397375"/>
              <a:gd name="connsiteX36358" fmla="*/ 2563911 w 12191954"/>
              <a:gd name="connsiteY36358" fmla="*/ 2176992 h 4397375"/>
              <a:gd name="connsiteX36359" fmla="*/ 2562323 w 12191954"/>
              <a:gd name="connsiteY36359" fmla="*/ 2175933 h 4397375"/>
              <a:gd name="connsiteX36360" fmla="*/ 2561265 w 12191954"/>
              <a:gd name="connsiteY36360" fmla="*/ 2176992 h 4397375"/>
              <a:gd name="connsiteX36361" fmla="*/ 2560207 w 12191954"/>
              <a:gd name="connsiteY36361" fmla="*/ 2178050 h 4397375"/>
              <a:gd name="connsiteX36362" fmla="*/ 2559148 w 12191954"/>
              <a:gd name="connsiteY36362" fmla="*/ 2179108 h 4397375"/>
              <a:gd name="connsiteX36363" fmla="*/ 2559148 w 12191954"/>
              <a:gd name="connsiteY36363" fmla="*/ 2181225 h 4397375"/>
              <a:gd name="connsiteX36364" fmla="*/ 2559148 w 12191954"/>
              <a:gd name="connsiteY36364" fmla="*/ 2184400 h 4397375"/>
              <a:gd name="connsiteX36365" fmla="*/ 2560735 w 12191954"/>
              <a:gd name="connsiteY36365" fmla="*/ 2187575 h 4397375"/>
              <a:gd name="connsiteX36366" fmla="*/ 2562323 w 12191954"/>
              <a:gd name="connsiteY36366" fmla="*/ 2190750 h 4397375"/>
              <a:gd name="connsiteX36367" fmla="*/ 2565499 w 12191954"/>
              <a:gd name="connsiteY36367" fmla="*/ 2194454 h 4397375"/>
              <a:gd name="connsiteX36368" fmla="*/ 2568673 w 12191954"/>
              <a:gd name="connsiteY36368" fmla="*/ 2198158 h 4397375"/>
              <a:gd name="connsiteX36369" fmla="*/ 2567615 w 12191954"/>
              <a:gd name="connsiteY36369" fmla="*/ 2203450 h 4397375"/>
              <a:gd name="connsiteX36370" fmla="*/ 2566028 w 12191954"/>
              <a:gd name="connsiteY36370" fmla="*/ 2207154 h 4397375"/>
              <a:gd name="connsiteX36371" fmla="*/ 2563911 w 12191954"/>
              <a:gd name="connsiteY36371" fmla="*/ 2208742 h 4397375"/>
              <a:gd name="connsiteX36372" fmla="*/ 2562853 w 12191954"/>
              <a:gd name="connsiteY36372" fmla="*/ 2209271 h 4397375"/>
              <a:gd name="connsiteX36373" fmla="*/ 2561265 w 12191954"/>
              <a:gd name="connsiteY36373" fmla="*/ 2209271 h 4397375"/>
              <a:gd name="connsiteX36374" fmla="*/ 2559148 w 12191954"/>
              <a:gd name="connsiteY36374" fmla="*/ 2208213 h 4397375"/>
              <a:gd name="connsiteX36375" fmla="*/ 2556502 w 12191954"/>
              <a:gd name="connsiteY36375" fmla="*/ 2203450 h 4397375"/>
              <a:gd name="connsiteX36376" fmla="*/ 2557561 w 12191954"/>
              <a:gd name="connsiteY36376" fmla="*/ 2214563 h 4397375"/>
              <a:gd name="connsiteX36377" fmla="*/ 2557561 w 12191954"/>
              <a:gd name="connsiteY36377" fmla="*/ 2227792 h 4397375"/>
              <a:gd name="connsiteX36378" fmla="*/ 2561265 w 12191954"/>
              <a:gd name="connsiteY36378" fmla="*/ 2228850 h 4397375"/>
              <a:gd name="connsiteX36379" fmla="*/ 2564969 w 12191954"/>
              <a:gd name="connsiteY36379" fmla="*/ 2229379 h 4397375"/>
              <a:gd name="connsiteX36380" fmla="*/ 2568144 w 12191954"/>
              <a:gd name="connsiteY36380" fmla="*/ 2229379 h 4397375"/>
              <a:gd name="connsiteX36381" fmla="*/ 2571319 w 12191954"/>
              <a:gd name="connsiteY36381" fmla="*/ 2228850 h 4397375"/>
              <a:gd name="connsiteX36382" fmla="*/ 2572907 w 12191954"/>
              <a:gd name="connsiteY36382" fmla="*/ 2223029 h 4397375"/>
              <a:gd name="connsiteX36383" fmla="*/ 2574495 w 12191954"/>
              <a:gd name="connsiteY36383" fmla="*/ 2216150 h 4397375"/>
              <a:gd name="connsiteX36384" fmla="*/ 2575024 w 12191954"/>
              <a:gd name="connsiteY36384" fmla="*/ 2208213 h 4397375"/>
              <a:gd name="connsiteX36385" fmla="*/ 2575024 w 12191954"/>
              <a:gd name="connsiteY36385" fmla="*/ 2198158 h 4397375"/>
              <a:gd name="connsiteX36386" fmla="*/ 2577140 w 12191954"/>
              <a:gd name="connsiteY36386" fmla="*/ 2197629 h 4397375"/>
              <a:gd name="connsiteX36387" fmla="*/ 2579786 w 12191954"/>
              <a:gd name="connsiteY36387" fmla="*/ 2197629 h 4397375"/>
              <a:gd name="connsiteX36388" fmla="*/ 2581374 w 12191954"/>
              <a:gd name="connsiteY36388" fmla="*/ 2198158 h 4397375"/>
              <a:gd name="connsiteX36389" fmla="*/ 2582432 w 12191954"/>
              <a:gd name="connsiteY36389" fmla="*/ 2198688 h 4397375"/>
              <a:gd name="connsiteX36390" fmla="*/ 2585608 w 12191954"/>
              <a:gd name="connsiteY36390" fmla="*/ 2200804 h 4397375"/>
              <a:gd name="connsiteX36391" fmla="*/ 2587724 w 12191954"/>
              <a:gd name="connsiteY36391" fmla="*/ 2203979 h 4397375"/>
              <a:gd name="connsiteX36392" fmla="*/ 2590370 w 12191954"/>
              <a:gd name="connsiteY36392" fmla="*/ 2207154 h 4397375"/>
              <a:gd name="connsiteX36393" fmla="*/ 2593015 w 12191954"/>
              <a:gd name="connsiteY36393" fmla="*/ 2209800 h 4397375"/>
              <a:gd name="connsiteX36394" fmla="*/ 2596191 w 12191954"/>
              <a:gd name="connsiteY36394" fmla="*/ 2211917 h 4397375"/>
              <a:gd name="connsiteX36395" fmla="*/ 2597779 w 12191954"/>
              <a:gd name="connsiteY36395" fmla="*/ 2212446 h 4397375"/>
              <a:gd name="connsiteX36396" fmla="*/ 2599895 w 12191954"/>
              <a:gd name="connsiteY36396" fmla="*/ 2212446 h 4397375"/>
              <a:gd name="connsiteX36397" fmla="*/ 2600424 w 12191954"/>
              <a:gd name="connsiteY36397" fmla="*/ 2207154 h 4397375"/>
              <a:gd name="connsiteX36398" fmla="*/ 2600424 w 12191954"/>
              <a:gd name="connsiteY36398" fmla="*/ 2202392 h 4397375"/>
              <a:gd name="connsiteX36399" fmla="*/ 2599895 w 12191954"/>
              <a:gd name="connsiteY36399" fmla="*/ 2197629 h 4397375"/>
              <a:gd name="connsiteX36400" fmla="*/ 2598308 w 12191954"/>
              <a:gd name="connsiteY36400" fmla="*/ 2193396 h 4397375"/>
              <a:gd name="connsiteX36401" fmla="*/ 2597250 w 12191954"/>
              <a:gd name="connsiteY36401" fmla="*/ 2189692 h 4397375"/>
              <a:gd name="connsiteX36402" fmla="*/ 2595662 w 12191954"/>
              <a:gd name="connsiteY36402" fmla="*/ 2185988 h 4397375"/>
              <a:gd name="connsiteX36403" fmla="*/ 2591957 w 12191954"/>
              <a:gd name="connsiteY36403" fmla="*/ 2180696 h 4397375"/>
              <a:gd name="connsiteX36404" fmla="*/ 2589841 w 12191954"/>
              <a:gd name="connsiteY36404" fmla="*/ 2175404 h 4397375"/>
              <a:gd name="connsiteX36405" fmla="*/ 2588254 w 12191954"/>
              <a:gd name="connsiteY36405" fmla="*/ 2173817 h 4397375"/>
              <a:gd name="connsiteX36406" fmla="*/ 2587724 w 12191954"/>
              <a:gd name="connsiteY36406" fmla="*/ 2171171 h 4397375"/>
              <a:gd name="connsiteX36407" fmla="*/ 2588254 w 12191954"/>
              <a:gd name="connsiteY36407" fmla="*/ 2169583 h 4397375"/>
              <a:gd name="connsiteX36408" fmla="*/ 2589312 w 12191954"/>
              <a:gd name="connsiteY36408" fmla="*/ 2167467 h 4397375"/>
              <a:gd name="connsiteX36409" fmla="*/ 2590899 w 12191954"/>
              <a:gd name="connsiteY36409" fmla="*/ 2165350 h 4397375"/>
              <a:gd name="connsiteX36410" fmla="*/ 2593545 w 12191954"/>
              <a:gd name="connsiteY36410" fmla="*/ 2163763 h 4397375"/>
              <a:gd name="connsiteX36411" fmla="*/ 2600424 w 12191954"/>
              <a:gd name="connsiteY36411" fmla="*/ 2175404 h 4397375"/>
              <a:gd name="connsiteX36412" fmla="*/ 2606246 w 12191954"/>
              <a:gd name="connsiteY36412" fmla="*/ 2184400 h 4397375"/>
              <a:gd name="connsiteX36413" fmla="*/ 2609420 w 12191954"/>
              <a:gd name="connsiteY36413" fmla="*/ 2187575 h 4397375"/>
              <a:gd name="connsiteX36414" fmla="*/ 2612067 w 12191954"/>
              <a:gd name="connsiteY36414" fmla="*/ 2190221 h 4397375"/>
              <a:gd name="connsiteX36415" fmla="*/ 2614712 w 12191954"/>
              <a:gd name="connsiteY36415" fmla="*/ 2192338 h 4397375"/>
              <a:gd name="connsiteX36416" fmla="*/ 2617359 w 12191954"/>
              <a:gd name="connsiteY36416" fmla="*/ 2193925 h 4397375"/>
              <a:gd name="connsiteX36417" fmla="*/ 2621063 w 12191954"/>
              <a:gd name="connsiteY36417" fmla="*/ 2194454 h 4397375"/>
              <a:gd name="connsiteX36418" fmla="*/ 2624238 w 12191954"/>
              <a:gd name="connsiteY36418" fmla="*/ 2194983 h 4397375"/>
              <a:gd name="connsiteX36419" fmla="*/ 2627412 w 12191954"/>
              <a:gd name="connsiteY36419" fmla="*/ 2194983 h 4397375"/>
              <a:gd name="connsiteX36420" fmla="*/ 2631647 w 12191954"/>
              <a:gd name="connsiteY36420" fmla="*/ 2194454 h 4397375"/>
              <a:gd name="connsiteX36421" fmla="*/ 2641172 w 12191954"/>
              <a:gd name="connsiteY36421" fmla="*/ 2192867 h 4397375"/>
              <a:gd name="connsiteX36422" fmla="*/ 2653343 w 12191954"/>
              <a:gd name="connsiteY36422" fmla="*/ 2189163 h 4397375"/>
              <a:gd name="connsiteX36423" fmla="*/ 2653872 w 12191954"/>
              <a:gd name="connsiteY36423" fmla="*/ 2195513 h 4397375"/>
              <a:gd name="connsiteX36424" fmla="*/ 2653872 w 12191954"/>
              <a:gd name="connsiteY36424" fmla="*/ 2200275 h 4397375"/>
              <a:gd name="connsiteX36425" fmla="*/ 2653872 w 12191954"/>
              <a:gd name="connsiteY36425" fmla="*/ 2204508 h 4397375"/>
              <a:gd name="connsiteX36426" fmla="*/ 2653343 w 12191954"/>
              <a:gd name="connsiteY36426" fmla="*/ 2208213 h 4397375"/>
              <a:gd name="connsiteX36427" fmla="*/ 2651755 w 12191954"/>
              <a:gd name="connsiteY36427" fmla="*/ 2211388 h 4397375"/>
              <a:gd name="connsiteX36428" fmla="*/ 2650697 w 12191954"/>
              <a:gd name="connsiteY36428" fmla="*/ 2213504 h 4397375"/>
              <a:gd name="connsiteX36429" fmla="*/ 2649639 w 12191954"/>
              <a:gd name="connsiteY36429" fmla="*/ 2215092 h 4397375"/>
              <a:gd name="connsiteX36430" fmla="*/ 2647522 w 12191954"/>
              <a:gd name="connsiteY36430" fmla="*/ 2216679 h 4397375"/>
              <a:gd name="connsiteX36431" fmla="*/ 2644347 w 12191954"/>
              <a:gd name="connsiteY36431" fmla="*/ 2218796 h 4397375"/>
              <a:gd name="connsiteX36432" fmla="*/ 2641172 w 12191954"/>
              <a:gd name="connsiteY36432" fmla="*/ 2221442 h 4397375"/>
              <a:gd name="connsiteX36433" fmla="*/ 2637468 w 12191954"/>
              <a:gd name="connsiteY36433" fmla="*/ 2224088 h 4397375"/>
              <a:gd name="connsiteX36434" fmla="*/ 2636409 w 12191954"/>
              <a:gd name="connsiteY36434" fmla="*/ 2226204 h 4397375"/>
              <a:gd name="connsiteX36435" fmla="*/ 2635351 w 12191954"/>
              <a:gd name="connsiteY36435" fmla="*/ 2228321 h 4397375"/>
              <a:gd name="connsiteX36436" fmla="*/ 2636409 w 12191954"/>
              <a:gd name="connsiteY36436" fmla="*/ 2234142 h 4397375"/>
              <a:gd name="connsiteX36437" fmla="*/ 2638526 w 12191954"/>
              <a:gd name="connsiteY36437" fmla="*/ 2239433 h 4397375"/>
              <a:gd name="connsiteX36438" fmla="*/ 2640113 w 12191954"/>
              <a:gd name="connsiteY36438" fmla="*/ 2243667 h 4397375"/>
              <a:gd name="connsiteX36439" fmla="*/ 2642230 w 12191954"/>
              <a:gd name="connsiteY36439" fmla="*/ 2247900 h 4397375"/>
              <a:gd name="connsiteX36440" fmla="*/ 2645405 w 12191954"/>
              <a:gd name="connsiteY36440" fmla="*/ 2251075 h 4397375"/>
              <a:gd name="connsiteX36441" fmla="*/ 2648581 w 12191954"/>
              <a:gd name="connsiteY36441" fmla="*/ 2253192 h 4397375"/>
              <a:gd name="connsiteX36442" fmla="*/ 2651226 w 12191954"/>
              <a:gd name="connsiteY36442" fmla="*/ 2255838 h 4397375"/>
              <a:gd name="connsiteX36443" fmla="*/ 2654930 w 12191954"/>
              <a:gd name="connsiteY36443" fmla="*/ 2257425 h 4397375"/>
              <a:gd name="connsiteX36444" fmla="*/ 2661281 w 12191954"/>
              <a:gd name="connsiteY36444" fmla="*/ 2259542 h 4397375"/>
              <a:gd name="connsiteX36445" fmla="*/ 2669219 w 12191954"/>
              <a:gd name="connsiteY36445" fmla="*/ 2262188 h 4397375"/>
              <a:gd name="connsiteX36446" fmla="*/ 2676098 w 12191954"/>
              <a:gd name="connsiteY36446" fmla="*/ 2264304 h 4397375"/>
              <a:gd name="connsiteX36447" fmla="*/ 2682978 w 12191954"/>
              <a:gd name="connsiteY36447" fmla="*/ 2266950 h 4397375"/>
              <a:gd name="connsiteX36448" fmla="*/ 2684036 w 12191954"/>
              <a:gd name="connsiteY36448" fmla="*/ 2266950 h 4397375"/>
              <a:gd name="connsiteX36449" fmla="*/ 2684566 w 12191954"/>
              <a:gd name="connsiteY36449" fmla="*/ 2266421 h 4397375"/>
              <a:gd name="connsiteX36450" fmla="*/ 2685626 w 12191954"/>
              <a:gd name="connsiteY36450" fmla="*/ 2264304 h 4397375"/>
              <a:gd name="connsiteX36451" fmla="*/ 2686154 w 12191954"/>
              <a:gd name="connsiteY36451" fmla="*/ 2261658 h 4397375"/>
              <a:gd name="connsiteX36452" fmla="*/ 2686154 w 12191954"/>
              <a:gd name="connsiteY36452" fmla="*/ 2257425 h 4397375"/>
              <a:gd name="connsiteX36453" fmla="*/ 2685626 w 12191954"/>
              <a:gd name="connsiteY36453" fmla="*/ 2246842 h 4397375"/>
              <a:gd name="connsiteX36454" fmla="*/ 2684036 w 12191954"/>
              <a:gd name="connsiteY36454" fmla="*/ 2234142 h 4397375"/>
              <a:gd name="connsiteX36455" fmla="*/ 2683507 w 12191954"/>
              <a:gd name="connsiteY36455" fmla="*/ 2221442 h 4397375"/>
              <a:gd name="connsiteX36456" fmla="*/ 2682978 w 12191954"/>
              <a:gd name="connsiteY36456" fmla="*/ 2214563 h 4397375"/>
              <a:gd name="connsiteX36457" fmla="*/ 2683507 w 12191954"/>
              <a:gd name="connsiteY36457" fmla="*/ 2208742 h 4397375"/>
              <a:gd name="connsiteX36458" fmla="*/ 2684036 w 12191954"/>
              <a:gd name="connsiteY36458" fmla="*/ 2202921 h 4397375"/>
              <a:gd name="connsiteX36459" fmla="*/ 2684566 w 12191954"/>
              <a:gd name="connsiteY36459" fmla="*/ 2197629 h 4397375"/>
              <a:gd name="connsiteX36460" fmla="*/ 2686154 w 12191954"/>
              <a:gd name="connsiteY36460" fmla="*/ 2193396 h 4397375"/>
              <a:gd name="connsiteX36461" fmla="*/ 2689329 w 12191954"/>
              <a:gd name="connsiteY36461" fmla="*/ 2189692 h 4397375"/>
              <a:gd name="connsiteX36462" fmla="*/ 2690915 w 12191954"/>
              <a:gd name="connsiteY36462" fmla="*/ 2188633 h 4397375"/>
              <a:gd name="connsiteX36463" fmla="*/ 2693562 w 12191954"/>
              <a:gd name="connsiteY36463" fmla="*/ 2188633 h 4397375"/>
              <a:gd name="connsiteX36464" fmla="*/ 2695151 w 12191954"/>
              <a:gd name="connsiteY36464" fmla="*/ 2188633 h 4397375"/>
              <a:gd name="connsiteX36465" fmla="*/ 2696736 w 12191954"/>
              <a:gd name="connsiteY36465" fmla="*/ 2188633 h 4397375"/>
              <a:gd name="connsiteX36466" fmla="*/ 2699913 w 12191954"/>
              <a:gd name="connsiteY36466" fmla="*/ 2190221 h 4397375"/>
              <a:gd name="connsiteX36467" fmla="*/ 2703086 w 12191954"/>
              <a:gd name="connsiteY36467" fmla="*/ 2192867 h 4397375"/>
              <a:gd name="connsiteX36468" fmla="*/ 2707850 w 12191954"/>
              <a:gd name="connsiteY36468" fmla="*/ 2198158 h 4397375"/>
              <a:gd name="connsiteX36469" fmla="*/ 2709967 w 12191954"/>
              <a:gd name="connsiteY36469" fmla="*/ 2200275 h 4397375"/>
              <a:gd name="connsiteX36470" fmla="*/ 2713143 w 12191954"/>
              <a:gd name="connsiteY36470" fmla="*/ 2202921 h 4397375"/>
              <a:gd name="connsiteX36471" fmla="*/ 2709438 w 12191954"/>
              <a:gd name="connsiteY36471" fmla="*/ 2211388 h 4397375"/>
              <a:gd name="connsiteX36472" fmla="*/ 2704675 w 12191954"/>
              <a:gd name="connsiteY36472" fmla="*/ 2217738 h 4397375"/>
              <a:gd name="connsiteX36473" fmla="*/ 2699913 w 12191954"/>
              <a:gd name="connsiteY36473" fmla="*/ 2223558 h 4397375"/>
              <a:gd name="connsiteX36474" fmla="*/ 2695151 w 12191954"/>
              <a:gd name="connsiteY36474" fmla="*/ 2228321 h 4397375"/>
              <a:gd name="connsiteX36475" fmla="*/ 2696208 w 12191954"/>
              <a:gd name="connsiteY36475" fmla="*/ 2233613 h 4397375"/>
              <a:gd name="connsiteX36476" fmla="*/ 2698328 w 12191954"/>
              <a:gd name="connsiteY36476" fmla="*/ 2237846 h 4397375"/>
              <a:gd name="connsiteX36477" fmla="*/ 2699913 w 12191954"/>
              <a:gd name="connsiteY36477" fmla="*/ 2242079 h 4397375"/>
              <a:gd name="connsiteX36478" fmla="*/ 2702558 w 12191954"/>
              <a:gd name="connsiteY36478" fmla="*/ 2244725 h 4397375"/>
              <a:gd name="connsiteX36479" fmla="*/ 2704675 w 12191954"/>
              <a:gd name="connsiteY36479" fmla="*/ 2247900 h 4397375"/>
              <a:gd name="connsiteX36480" fmla="*/ 2707850 w 12191954"/>
              <a:gd name="connsiteY36480" fmla="*/ 2249488 h 4397375"/>
              <a:gd name="connsiteX36481" fmla="*/ 2710496 w 12191954"/>
              <a:gd name="connsiteY36481" fmla="*/ 2251604 h 4397375"/>
              <a:gd name="connsiteX36482" fmla="*/ 2713671 w 12191954"/>
              <a:gd name="connsiteY36482" fmla="*/ 2252663 h 4397375"/>
              <a:gd name="connsiteX36483" fmla="*/ 2720023 w 12191954"/>
              <a:gd name="connsiteY36483" fmla="*/ 2254250 h 4397375"/>
              <a:gd name="connsiteX36484" fmla="*/ 2727966 w 12191954"/>
              <a:gd name="connsiteY36484" fmla="*/ 2254779 h 4397375"/>
              <a:gd name="connsiteX36485" fmla="*/ 2742777 w 12191954"/>
              <a:gd name="connsiteY36485" fmla="*/ 2254250 h 4397375"/>
              <a:gd name="connsiteX36486" fmla="*/ 2738549 w 12191954"/>
              <a:gd name="connsiteY36486" fmla="*/ 2262717 h 4397375"/>
              <a:gd name="connsiteX36487" fmla="*/ 2733781 w 12191954"/>
              <a:gd name="connsiteY36487" fmla="*/ 2270125 h 4397375"/>
              <a:gd name="connsiteX36488" fmla="*/ 2729026 w 12191954"/>
              <a:gd name="connsiteY36488" fmla="*/ 2276475 h 4397375"/>
              <a:gd name="connsiteX36489" fmla="*/ 2724783 w 12191954"/>
              <a:gd name="connsiteY36489" fmla="*/ 2281767 h 4397375"/>
              <a:gd name="connsiteX36490" fmla="*/ 2720023 w 12191954"/>
              <a:gd name="connsiteY36490" fmla="*/ 2286529 h 4397375"/>
              <a:gd name="connsiteX36491" fmla="*/ 2715259 w 12191954"/>
              <a:gd name="connsiteY36491" fmla="*/ 2290233 h 4397375"/>
              <a:gd name="connsiteX36492" fmla="*/ 2709967 w 12191954"/>
              <a:gd name="connsiteY36492" fmla="*/ 2292879 h 4397375"/>
              <a:gd name="connsiteX36493" fmla="*/ 2705205 w 12191954"/>
              <a:gd name="connsiteY36493" fmla="*/ 2295525 h 4397375"/>
              <a:gd name="connsiteX36494" fmla="*/ 2700441 w 12191954"/>
              <a:gd name="connsiteY36494" fmla="*/ 2296583 h 4397375"/>
              <a:gd name="connsiteX36495" fmla="*/ 2695151 w 12191954"/>
              <a:gd name="connsiteY36495" fmla="*/ 2297642 h 4397375"/>
              <a:gd name="connsiteX36496" fmla="*/ 2690387 w 12191954"/>
              <a:gd name="connsiteY36496" fmla="*/ 2298171 h 4397375"/>
              <a:gd name="connsiteX36497" fmla="*/ 2685626 w 12191954"/>
              <a:gd name="connsiteY36497" fmla="*/ 2298700 h 4397375"/>
              <a:gd name="connsiteX36498" fmla="*/ 2675569 w 12191954"/>
              <a:gd name="connsiteY36498" fmla="*/ 2298171 h 4397375"/>
              <a:gd name="connsiteX36499" fmla="*/ 2664986 w 12191954"/>
              <a:gd name="connsiteY36499" fmla="*/ 2296583 h 4397375"/>
              <a:gd name="connsiteX36500" fmla="*/ 2654930 w 12191954"/>
              <a:gd name="connsiteY36500" fmla="*/ 2294996 h 4397375"/>
              <a:gd name="connsiteX36501" fmla="*/ 2644875 w 12191954"/>
              <a:gd name="connsiteY36501" fmla="*/ 2293408 h 4397375"/>
              <a:gd name="connsiteX36502" fmla="*/ 2634822 w 12191954"/>
              <a:gd name="connsiteY36502" fmla="*/ 2292879 h 4397375"/>
              <a:gd name="connsiteX36503" fmla="*/ 2630059 w 12191954"/>
              <a:gd name="connsiteY36503" fmla="*/ 2292879 h 4397375"/>
              <a:gd name="connsiteX36504" fmla="*/ 2625297 w 12191954"/>
              <a:gd name="connsiteY36504" fmla="*/ 2292879 h 4397375"/>
              <a:gd name="connsiteX36505" fmla="*/ 2620005 w 12191954"/>
              <a:gd name="connsiteY36505" fmla="*/ 2293938 h 4397375"/>
              <a:gd name="connsiteX36506" fmla="*/ 2615242 w 12191954"/>
              <a:gd name="connsiteY36506" fmla="*/ 2295525 h 4397375"/>
              <a:gd name="connsiteX36507" fmla="*/ 2610479 w 12191954"/>
              <a:gd name="connsiteY36507" fmla="*/ 2297642 h 4397375"/>
              <a:gd name="connsiteX36508" fmla="*/ 2605716 w 12191954"/>
              <a:gd name="connsiteY36508" fmla="*/ 2300288 h 4397375"/>
              <a:gd name="connsiteX36509" fmla="*/ 2600954 w 12191954"/>
              <a:gd name="connsiteY36509" fmla="*/ 2303463 h 4397375"/>
              <a:gd name="connsiteX36510" fmla="*/ 2596191 w 12191954"/>
              <a:gd name="connsiteY36510" fmla="*/ 2307167 h 4397375"/>
              <a:gd name="connsiteX36511" fmla="*/ 2591957 w 12191954"/>
              <a:gd name="connsiteY36511" fmla="*/ 2312458 h 4397375"/>
              <a:gd name="connsiteX36512" fmla="*/ 2587195 w 12191954"/>
              <a:gd name="connsiteY36512" fmla="*/ 2318279 h 4397375"/>
              <a:gd name="connsiteX36513" fmla="*/ 2585078 w 12191954"/>
              <a:gd name="connsiteY36513" fmla="*/ 2316163 h 4397375"/>
              <a:gd name="connsiteX36514" fmla="*/ 2582432 w 12191954"/>
              <a:gd name="connsiteY36514" fmla="*/ 2312988 h 4397375"/>
              <a:gd name="connsiteX36515" fmla="*/ 2580316 w 12191954"/>
              <a:gd name="connsiteY36515" fmla="*/ 2309813 h 4397375"/>
              <a:gd name="connsiteX36516" fmla="*/ 2578199 w 12191954"/>
              <a:gd name="connsiteY36516" fmla="*/ 2305050 h 4397375"/>
              <a:gd name="connsiteX36517" fmla="*/ 2577140 w 12191954"/>
              <a:gd name="connsiteY36517" fmla="*/ 2300288 h 4397375"/>
              <a:gd name="connsiteX36518" fmla="*/ 2576082 w 12191954"/>
              <a:gd name="connsiteY36518" fmla="*/ 2293938 h 4397375"/>
              <a:gd name="connsiteX36519" fmla="*/ 2575553 w 12191954"/>
              <a:gd name="connsiteY36519" fmla="*/ 2287058 h 4397375"/>
              <a:gd name="connsiteX36520" fmla="*/ 2575553 w 12191954"/>
              <a:gd name="connsiteY36520" fmla="*/ 2279121 h 4397375"/>
              <a:gd name="connsiteX36521" fmla="*/ 2569731 w 12191954"/>
              <a:gd name="connsiteY36521" fmla="*/ 2283354 h 4397375"/>
              <a:gd name="connsiteX36522" fmla="*/ 2564969 w 12191954"/>
              <a:gd name="connsiteY36522" fmla="*/ 2286000 h 4397375"/>
              <a:gd name="connsiteX36523" fmla="*/ 2561265 w 12191954"/>
              <a:gd name="connsiteY36523" fmla="*/ 2287588 h 4397375"/>
              <a:gd name="connsiteX36524" fmla="*/ 2557561 w 12191954"/>
              <a:gd name="connsiteY36524" fmla="*/ 2288117 h 4397375"/>
              <a:gd name="connsiteX36525" fmla="*/ 2553856 w 12191954"/>
              <a:gd name="connsiteY36525" fmla="*/ 2287588 h 4397375"/>
              <a:gd name="connsiteX36526" fmla="*/ 2550152 w 12191954"/>
              <a:gd name="connsiteY36526" fmla="*/ 2286000 h 4397375"/>
              <a:gd name="connsiteX36527" fmla="*/ 2545390 w 12191954"/>
              <a:gd name="connsiteY36527" fmla="*/ 2282825 h 4397375"/>
              <a:gd name="connsiteX36528" fmla="*/ 2540097 w 12191954"/>
              <a:gd name="connsiteY36528" fmla="*/ 2279121 h 4397375"/>
              <a:gd name="connsiteX36529" fmla="*/ 2541156 w 12191954"/>
              <a:gd name="connsiteY36529" fmla="*/ 2286000 h 4397375"/>
              <a:gd name="connsiteX36530" fmla="*/ 2542743 w 12191954"/>
              <a:gd name="connsiteY36530" fmla="*/ 2290233 h 4397375"/>
              <a:gd name="connsiteX36531" fmla="*/ 2545390 w 12191954"/>
              <a:gd name="connsiteY36531" fmla="*/ 2293408 h 4397375"/>
              <a:gd name="connsiteX36532" fmla="*/ 2548035 w 12191954"/>
              <a:gd name="connsiteY36532" fmla="*/ 2296583 h 4397375"/>
              <a:gd name="connsiteX36533" fmla="*/ 2551211 w 12191954"/>
              <a:gd name="connsiteY36533" fmla="*/ 2298700 h 4397375"/>
              <a:gd name="connsiteX36534" fmla="*/ 2553328 w 12191954"/>
              <a:gd name="connsiteY36534" fmla="*/ 2301875 h 4397375"/>
              <a:gd name="connsiteX36535" fmla="*/ 2555973 w 12191954"/>
              <a:gd name="connsiteY36535" fmla="*/ 2306108 h 4397375"/>
              <a:gd name="connsiteX36536" fmla="*/ 2557561 w 12191954"/>
              <a:gd name="connsiteY36536" fmla="*/ 2311400 h 4397375"/>
              <a:gd name="connsiteX36537" fmla="*/ 2557032 w 12191954"/>
              <a:gd name="connsiteY36537" fmla="*/ 2301346 h 4397375"/>
              <a:gd name="connsiteX36538" fmla="*/ 2560735 w 12191954"/>
              <a:gd name="connsiteY36538" fmla="*/ 2300288 h 4397375"/>
              <a:gd name="connsiteX36539" fmla="*/ 2562853 w 12191954"/>
              <a:gd name="connsiteY36539" fmla="*/ 2299758 h 4397375"/>
              <a:gd name="connsiteX36540" fmla="*/ 2565499 w 12191954"/>
              <a:gd name="connsiteY36540" fmla="*/ 2299758 h 4397375"/>
              <a:gd name="connsiteX36541" fmla="*/ 2567086 w 12191954"/>
              <a:gd name="connsiteY36541" fmla="*/ 2300817 h 4397375"/>
              <a:gd name="connsiteX36542" fmla="*/ 2568673 w 12191954"/>
              <a:gd name="connsiteY36542" fmla="*/ 2302404 h 4397375"/>
              <a:gd name="connsiteX36543" fmla="*/ 2570261 w 12191954"/>
              <a:gd name="connsiteY36543" fmla="*/ 2305579 h 4397375"/>
              <a:gd name="connsiteX36544" fmla="*/ 2571849 w 12191954"/>
              <a:gd name="connsiteY36544" fmla="*/ 2311400 h 4397375"/>
              <a:gd name="connsiteX36545" fmla="*/ 2572907 w 12191954"/>
              <a:gd name="connsiteY36545" fmla="*/ 2319867 h 4397375"/>
              <a:gd name="connsiteX36546" fmla="*/ 2574495 w 12191954"/>
              <a:gd name="connsiteY36546" fmla="*/ 2327804 h 4397375"/>
              <a:gd name="connsiteX36547" fmla="*/ 2575024 w 12191954"/>
              <a:gd name="connsiteY36547" fmla="*/ 2336271 h 4397375"/>
              <a:gd name="connsiteX36548" fmla="*/ 2576611 w 12191954"/>
              <a:gd name="connsiteY36548" fmla="*/ 2343150 h 4397375"/>
              <a:gd name="connsiteX36549" fmla="*/ 2589841 w 12191954"/>
              <a:gd name="connsiteY36549" fmla="*/ 2341563 h 4397375"/>
              <a:gd name="connsiteX36550" fmla="*/ 2602541 w 12191954"/>
              <a:gd name="connsiteY36550" fmla="*/ 2338917 h 4397375"/>
              <a:gd name="connsiteX36551" fmla="*/ 2615772 w 12191954"/>
              <a:gd name="connsiteY36551" fmla="*/ 2335213 h 4397375"/>
              <a:gd name="connsiteX36552" fmla="*/ 2627942 w 12191954"/>
              <a:gd name="connsiteY36552" fmla="*/ 2330979 h 4397375"/>
              <a:gd name="connsiteX36553" fmla="*/ 2651226 w 12191954"/>
              <a:gd name="connsiteY36553" fmla="*/ 2323571 h 4397375"/>
              <a:gd name="connsiteX36554" fmla="*/ 2661810 w 12191954"/>
              <a:gd name="connsiteY36554" fmla="*/ 2320925 h 4397375"/>
              <a:gd name="connsiteX36555" fmla="*/ 2670806 w 12191954"/>
              <a:gd name="connsiteY36555" fmla="*/ 2318279 h 4397375"/>
              <a:gd name="connsiteX36556" fmla="*/ 2676098 w 12191954"/>
              <a:gd name="connsiteY36556" fmla="*/ 2318279 h 4397375"/>
              <a:gd name="connsiteX36557" fmla="*/ 2678217 w 12191954"/>
              <a:gd name="connsiteY36557" fmla="*/ 2319338 h 4397375"/>
              <a:gd name="connsiteX36558" fmla="*/ 2679804 w 12191954"/>
              <a:gd name="connsiteY36558" fmla="*/ 2320396 h 4397375"/>
              <a:gd name="connsiteX36559" fmla="*/ 2681390 w 12191954"/>
              <a:gd name="connsiteY36559" fmla="*/ 2320925 h 4397375"/>
              <a:gd name="connsiteX36560" fmla="*/ 2682978 w 12191954"/>
              <a:gd name="connsiteY36560" fmla="*/ 2322513 h 4397375"/>
              <a:gd name="connsiteX36561" fmla="*/ 2684566 w 12191954"/>
              <a:gd name="connsiteY36561" fmla="*/ 2325688 h 4397375"/>
              <a:gd name="connsiteX36562" fmla="*/ 2685626 w 12191954"/>
              <a:gd name="connsiteY36562" fmla="*/ 2329921 h 4397375"/>
              <a:gd name="connsiteX36563" fmla="*/ 2685626 w 12191954"/>
              <a:gd name="connsiteY36563" fmla="*/ 2334683 h 4397375"/>
              <a:gd name="connsiteX36564" fmla="*/ 2685626 w 12191954"/>
              <a:gd name="connsiteY36564" fmla="*/ 2344738 h 4397375"/>
              <a:gd name="connsiteX36565" fmla="*/ 2685626 w 12191954"/>
              <a:gd name="connsiteY36565" fmla="*/ 2354792 h 4397375"/>
              <a:gd name="connsiteX36566" fmla="*/ 2686154 w 12191954"/>
              <a:gd name="connsiteY36566" fmla="*/ 2359554 h 4397375"/>
              <a:gd name="connsiteX36567" fmla="*/ 2686683 w 12191954"/>
              <a:gd name="connsiteY36567" fmla="*/ 2362729 h 4397375"/>
              <a:gd name="connsiteX36568" fmla="*/ 2688799 w 12191954"/>
              <a:gd name="connsiteY36568" fmla="*/ 2366433 h 4397375"/>
              <a:gd name="connsiteX36569" fmla="*/ 2689858 w 12191954"/>
              <a:gd name="connsiteY36569" fmla="*/ 2367492 h 4397375"/>
              <a:gd name="connsiteX36570" fmla="*/ 2691444 w 12191954"/>
              <a:gd name="connsiteY36570" fmla="*/ 2369079 h 4397375"/>
              <a:gd name="connsiteX36571" fmla="*/ 2693562 w 12191954"/>
              <a:gd name="connsiteY36571" fmla="*/ 2370138 h 4397375"/>
              <a:gd name="connsiteX36572" fmla="*/ 2695151 w 12191954"/>
              <a:gd name="connsiteY36572" fmla="*/ 2370138 h 4397375"/>
              <a:gd name="connsiteX36573" fmla="*/ 2700441 w 12191954"/>
              <a:gd name="connsiteY36573" fmla="*/ 2370138 h 4397375"/>
              <a:gd name="connsiteX36574" fmla="*/ 2700970 w 12191954"/>
              <a:gd name="connsiteY36574" fmla="*/ 2388658 h 4397375"/>
              <a:gd name="connsiteX36575" fmla="*/ 2700441 w 12191954"/>
              <a:gd name="connsiteY36575" fmla="*/ 2404533 h 4397375"/>
              <a:gd name="connsiteX36576" fmla="*/ 2698854 w 12191954"/>
              <a:gd name="connsiteY36576" fmla="*/ 2417763 h 4397375"/>
              <a:gd name="connsiteX36577" fmla="*/ 2695679 w 12191954"/>
              <a:gd name="connsiteY36577" fmla="*/ 2428875 h 4397375"/>
              <a:gd name="connsiteX36578" fmla="*/ 2700970 w 12191954"/>
              <a:gd name="connsiteY36578" fmla="*/ 2423583 h 4397375"/>
              <a:gd name="connsiteX36579" fmla="*/ 2706263 w 12191954"/>
              <a:gd name="connsiteY36579" fmla="*/ 2417763 h 4397375"/>
              <a:gd name="connsiteX36580" fmla="*/ 2706263 w 12191954"/>
              <a:gd name="connsiteY36580" fmla="*/ 2427817 h 4397375"/>
              <a:gd name="connsiteX36581" fmla="*/ 2707850 w 12191954"/>
              <a:gd name="connsiteY36581" fmla="*/ 2435225 h 4397375"/>
              <a:gd name="connsiteX36582" fmla="*/ 2715789 w 12191954"/>
              <a:gd name="connsiteY36582" fmla="*/ 2433638 h 4397375"/>
              <a:gd name="connsiteX36583" fmla="*/ 2719494 w 12191954"/>
              <a:gd name="connsiteY36583" fmla="*/ 2433108 h 4397375"/>
              <a:gd name="connsiteX36584" fmla="*/ 2723198 w 12191954"/>
              <a:gd name="connsiteY36584" fmla="*/ 2433638 h 4397375"/>
              <a:gd name="connsiteX36585" fmla="*/ 2725845 w 12191954"/>
              <a:gd name="connsiteY36585" fmla="*/ 2434696 h 4397375"/>
              <a:gd name="connsiteX36586" fmla="*/ 2727437 w 12191954"/>
              <a:gd name="connsiteY36586" fmla="*/ 2435754 h 4397375"/>
              <a:gd name="connsiteX36587" fmla="*/ 2728499 w 12191954"/>
              <a:gd name="connsiteY36587" fmla="*/ 2437871 h 4397375"/>
              <a:gd name="connsiteX36588" fmla="*/ 2729026 w 12191954"/>
              <a:gd name="connsiteY36588" fmla="*/ 2439458 h 4397375"/>
              <a:gd name="connsiteX36589" fmla="*/ 2729560 w 12191954"/>
              <a:gd name="connsiteY36589" fmla="*/ 2442104 h 4397375"/>
              <a:gd name="connsiteX36590" fmla="*/ 2730089 w 12191954"/>
              <a:gd name="connsiteY36590" fmla="*/ 2447925 h 4397375"/>
              <a:gd name="connsiteX36591" fmla="*/ 2731140 w 12191954"/>
              <a:gd name="connsiteY36591" fmla="*/ 2447925 h 4397375"/>
              <a:gd name="connsiteX36592" fmla="*/ 2732724 w 12191954"/>
              <a:gd name="connsiteY36592" fmla="*/ 2446867 h 4397375"/>
              <a:gd name="connsiteX36593" fmla="*/ 2733781 w 12191954"/>
              <a:gd name="connsiteY36593" fmla="*/ 2444221 h 4397375"/>
              <a:gd name="connsiteX36594" fmla="*/ 2734309 w 12191954"/>
              <a:gd name="connsiteY36594" fmla="*/ 2440517 h 4397375"/>
              <a:gd name="connsiteX36595" fmla="*/ 2734840 w 12191954"/>
              <a:gd name="connsiteY36595" fmla="*/ 2436283 h 4397375"/>
              <a:gd name="connsiteX36596" fmla="*/ 2733252 w 12191954"/>
              <a:gd name="connsiteY36596" fmla="*/ 2428875 h 4397375"/>
              <a:gd name="connsiteX36597" fmla="*/ 2732724 w 12191954"/>
              <a:gd name="connsiteY36597" fmla="*/ 2424642 h 4397375"/>
              <a:gd name="connsiteX36598" fmla="*/ 2732196 w 12191954"/>
              <a:gd name="connsiteY36598" fmla="*/ 2420408 h 4397375"/>
              <a:gd name="connsiteX36599" fmla="*/ 2731140 w 12191954"/>
              <a:gd name="connsiteY36599" fmla="*/ 2416175 h 4397375"/>
              <a:gd name="connsiteX36600" fmla="*/ 2732724 w 12191954"/>
              <a:gd name="connsiteY36600" fmla="*/ 2413000 h 4397375"/>
              <a:gd name="connsiteX36601" fmla="*/ 2733781 w 12191954"/>
              <a:gd name="connsiteY36601" fmla="*/ 2408767 h 4397375"/>
              <a:gd name="connsiteX36602" fmla="*/ 2735900 w 12191954"/>
              <a:gd name="connsiteY36602" fmla="*/ 2405063 h 4397375"/>
              <a:gd name="connsiteX36603" fmla="*/ 2739605 w 12191954"/>
              <a:gd name="connsiteY36603" fmla="*/ 2407708 h 4397375"/>
              <a:gd name="connsiteX36604" fmla="*/ 2742249 w 12191954"/>
              <a:gd name="connsiteY36604" fmla="*/ 2409825 h 4397375"/>
              <a:gd name="connsiteX36605" fmla="*/ 2743835 w 12191954"/>
              <a:gd name="connsiteY36605" fmla="*/ 2412471 h 4397375"/>
              <a:gd name="connsiteX36606" fmla="*/ 2744893 w 12191954"/>
              <a:gd name="connsiteY36606" fmla="*/ 2414588 h 4397375"/>
              <a:gd name="connsiteX36607" fmla="*/ 2748599 w 12191954"/>
              <a:gd name="connsiteY36607" fmla="*/ 2416175 h 4397375"/>
              <a:gd name="connsiteX36608" fmla="*/ 2751776 w 12191954"/>
              <a:gd name="connsiteY36608" fmla="*/ 2417763 h 4397375"/>
              <a:gd name="connsiteX36609" fmla="*/ 2753892 w 12191954"/>
              <a:gd name="connsiteY36609" fmla="*/ 2417763 h 4397375"/>
              <a:gd name="connsiteX36610" fmla="*/ 2757066 w 12191954"/>
              <a:gd name="connsiteY36610" fmla="*/ 2417763 h 4397375"/>
              <a:gd name="connsiteX36611" fmla="*/ 2759711 w 12191954"/>
              <a:gd name="connsiteY36611" fmla="*/ 2416175 h 4397375"/>
              <a:gd name="connsiteX36612" fmla="*/ 2763417 w 12191954"/>
              <a:gd name="connsiteY36612" fmla="*/ 2415117 h 4397375"/>
              <a:gd name="connsiteX36613" fmla="*/ 2772413 w 12191954"/>
              <a:gd name="connsiteY36613" fmla="*/ 2409296 h 4397375"/>
              <a:gd name="connsiteX36614" fmla="*/ 2772413 w 12191954"/>
              <a:gd name="connsiteY36614" fmla="*/ 2453217 h 4397375"/>
              <a:gd name="connsiteX36615" fmla="*/ 2774529 w 12191954"/>
              <a:gd name="connsiteY36615" fmla="*/ 2454275 h 4397375"/>
              <a:gd name="connsiteX36616" fmla="*/ 2778232 w 12191954"/>
              <a:gd name="connsiteY36616" fmla="*/ 2456921 h 4397375"/>
              <a:gd name="connsiteX36617" fmla="*/ 2778232 w 12191954"/>
              <a:gd name="connsiteY36617" fmla="*/ 2457979 h 4397375"/>
              <a:gd name="connsiteX36618" fmla="*/ 2777703 w 12191954"/>
              <a:gd name="connsiteY36618" fmla="*/ 2459038 h 4397375"/>
              <a:gd name="connsiteX36619" fmla="*/ 2779820 w 12191954"/>
              <a:gd name="connsiteY36619" fmla="*/ 2457979 h 4397375"/>
              <a:gd name="connsiteX36620" fmla="*/ 2782465 w 12191954"/>
              <a:gd name="connsiteY36620" fmla="*/ 2455863 h 4397375"/>
              <a:gd name="connsiteX36621" fmla="*/ 2784052 w 12191954"/>
              <a:gd name="connsiteY36621" fmla="*/ 2453746 h 4397375"/>
              <a:gd name="connsiteX36622" fmla="*/ 2786168 w 12191954"/>
              <a:gd name="connsiteY36622" fmla="*/ 2451100 h 4397375"/>
              <a:gd name="connsiteX36623" fmla="*/ 2788816 w 12191954"/>
              <a:gd name="connsiteY36623" fmla="*/ 2444750 h 4397375"/>
              <a:gd name="connsiteX36624" fmla="*/ 2791463 w 12191954"/>
              <a:gd name="connsiteY36624" fmla="*/ 2437342 h 4397375"/>
              <a:gd name="connsiteX36625" fmla="*/ 2793580 w 12191954"/>
              <a:gd name="connsiteY36625" fmla="*/ 2428875 h 4397375"/>
              <a:gd name="connsiteX36626" fmla="*/ 2796226 w 12191954"/>
              <a:gd name="connsiteY36626" fmla="*/ 2421467 h 4397375"/>
              <a:gd name="connsiteX36627" fmla="*/ 2798344 w 12191954"/>
              <a:gd name="connsiteY36627" fmla="*/ 2414588 h 4397375"/>
              <a:gd name="connsiteX36628" fmla="*/ 2799930 w 12191954"/>
              <a:gd name="connsiteY36628" fmla="*/ 2411413 h 4397375"/>
              <a:gd name="connsiteX36629" fmla="*/ 2802048 w 12191954"/>
              <a:gd name="connsiteY36629" fmla="*/ 2409296 h 4397375"/>
              <a:gd name="connsiteX36630" fmla="*/ 2805750 w 12191954"/>
              <a:gd name="connsiteY36630" fmla="*/ 2409825 h 4397375"/>
              <a:gd name="connsiteX36631" fmla="*/ 2808397 w 12191954"/>
              <a:gd name="connsiteY36631" fmla="*/ 2410883 h 4397375"/>
              <a:gd name="connsiteX36632" fmla="*/ 2811571 w 12191954"/>
              <a:gd name="connsiteY36632" fmla="*/ 2412471 h 4397375"/>
              <a:gd name="connsiteX36633" fmla="*/ 2813688 w 12191954"/>
              <a:gd name="connsiteY36633" fmla="*/ 2414588 h 4397375"/>
              <a:gd name="connsiteX36634" fmla="*/ 2816863 w 12191954"/>
              <a:gd name="connsiteY36634" fmla="*/ 2416704 h 4397375"/>
              <a:gd name="connsiteX36635" fmla="*/ 2818978 w 12191954"/>
              <a:gd name="connsiteY36635" fmla="*/ 2419879 h 4397375"/>
              <a:gd name="connsiteX36636" fmla="*/ 2821095 w 12191954"/>
              <a:gd name="connsiteY36636" fmla="*/ 2423583 h 4397375"/>
              <a:gd name="connsiteX36637" fmla="*/ 2823212 w 12191954"/>
              <a:gd name="connsiteY36637" fmla="*/ 2427817 h 4397375"/>
              <a:gd name="connsiteX36638" fmla="*/ 2826389 w 12191954"/>
              <a:gd name="connsiteY36638" fmla="*/ 2435754 h 4397375"/>
              <a:gd name="connsiteX36639" fmla="*/ 2827448 w 12191954"/>
              <a:gd name="connsiteY36639" fmla="*/ 2440517 h 4397375"/>
              <a:gd name="connsiteX36640" fmla="*/ 2827976 w 12191954"/>
              <a:gd name="connsiteY36640" fmla="*/ 2445279 h 4397375"/>
              <a:gd name="connsiteX36641" fmla="*/ 2828506 w 12191954"/>
              <a:gd name="connsiteY36641" fmla="*/ 2450042 h 4397375"/>
              <a:gd name="connsiteX36642" fmla="*/ 2828506 w 12191954"/>
              <a:gd name="connsiteY36642" fmla="*/ 2454804 h 4397375"/>
              <a:gd name="connsiteX36643" fmla="*/ 2828506 w 12191954"/>
              <a:gd name="connsiteY36643" fmla="*/ 2460096 h 4397375"/>
              <a:gd name="connsiteX36644" fmla="*/ 2827448 w 12191954"/>
              <a:gd name="connsiteY36644" fmla="*/ 2464858 h 4397375"/>
              <a:gd name="connsiteX36645" fmla="*/ 2832212 w 12191954"/>
              <a:gd name="connsiteY36645" fmla="*/ 2466975 h 4397375"/>
              <a:gd name="connsiteX36646" fmla="*/ 2834330 w 12191954"/>
              <a:gd name="connsiteY36646" fmla="*/ 2464329 h 4397375"/>
              <a:gd name="connsiteX36647" fmla="*/ 2837503 w 12191954"/>
              <a:gd name="connsiteY36647" fmla="*/ 2462742 h 4397375"/>
              <a:gd name="connsiteX36648" fmla="*/ 2840678 w 12191954"/>
              <a:gd name="connsiteY36648" fmla="*/ 2461683 h 4397375"/>
              <a:gd name="connsiteX36649" fmla="*/ 2843854 w 12191954"/>
              <a:gd name="connsiteY36649" fmla="*/ 2461683 h 4397375"/>
              <a:gd name="connsiteX36650" fmla="*/ 2841207 w 12191954"/>
              <a:gd name="connsiteY36650" fmla="*/ 2470150 h 4397375"/>
              <a:gd name="connsiteX36651" fmla="*/ 2840148 w 12191954"/>
              <a:gd name="connsiteY36651" fmla="*/ 2478088 h 4397375"/>
              <a:gd name="connsiteX36652" fmla="*/ 2839091 w 12191954"/>
              <a:gd name="connsiteY36652" fmla="*/ 2484438 h 4397375"/>
              <a:gd name="connsiteX36653" fmla="*/ 2839091 w 12191954"/>
              <a:gd name="connsiteY36653" fmla="*/ 2491317 h 4397375"/>
              <a:gd name="connsiteX36654" fmla="*/ 2840678 w 12191954"/>
              <a:gd name="connsiteY36654" fmla="*/ 2496608 h 4397375"/>
              <a:gd name="connsiteX36655" fmla="*/ 2842265 w 12191954"/>
              <a:gd name="connsiteY36655" fmla="*/ 2501371 h 4397375"/>
              <a:gd name="connsiteX36656" fmla="*/ 2845970 w 12191954"/>
              <a:gd name="connsiteY36656" fmla="*/ 2510896 h 4397375"/>
              <a:gd name="connsiteX36657" fmla="*/ 2850204 w 12191954"/>
              <a:gd name="connsiteY36657" fmla="*/ 2518833 h 4397375"/>
              <a:gd name="connsiteX36658" fmla="*/ 2851791 w 12191954"/>
              <a:gd name="connsiteY36658" fmla="*/ 2523067 h 4397375"/>
              <a:gd name="connsiteX36659" fmla="*/ 2852849 w 12191954"/>
              <a:gd name="connsiteY36659" fmla="*/ 2527829 h 4397375"/>
              <a:gd name="connsiteX36660" fmla="*/ 2853378 w 12191954"/>
              <a:gd name="connsiteY36660" fmla="*/ 2533121 h 4397375"/>
              <a:gd name="connsiteX36661" fmla="*/ 2852849 w 12191954"/>
              <a:gd name="connsiteY36661" fmla="*/ 2538413 h 4397375"/>
              <a:gd name="connsiteX36662" fmla="*/ 2851791 w 12191954"/>
              <a:gd name="connsiteY36662" fmla="*/ 2544233 h 4397375"/>
              <a:gd name="connsiteX36663" fmla="*/ 2849145 w 12191954"/>
              <a:gd name="connsiteY36663" fmla="*/ 2551642 h 4397375"/>
              <a:gd name="connsiteX36664" fmla="*/ 2855494 w 12191954"/>
              <a:gd name="connsiteY36664" fmla="*/ 2544233 h 4397375"/>
              <a:gd name="connsiteX36665" fmla="*/ 2860257 w 12191954"/>
              <a:gd name="connsiteY36665" fmla="*/ 2538942 h 4397375"/>
              <a:gd name="connsiteX36666" fmla="*/ 2865019 w 12191954"/>
              <a:gd name="connsiteY36666" fmla="*/ 2535767 h 4397375"/>
              <a:gd name="connsiteX36667" fmla="*/ 2868724 w 12191954"/>
              <a:gd name="connsiteY36667" fmla="*/ 2533650 h 4397375"/>
              <a:gd name="connsiteX36668" fmla="*/ 2873486 w 12191954"/>
              <a:gd name="connsiteY36668" fmla="*/ 2532592 h 4397375"/>
              <a:gd name="connsiteX36669" fmla="*/ 2877719 w 12191954"/>
              <a:gd name="connsiteY36669" fmla="*/ 2532063 h 4397375"/>
              <a:gd name="connsiteX36670" fmla="*/ 2882481 w 12191954"/>
              <a:gd name="connsiteY36670" fmla="*/ 2532063 h 4397375"/>
              <a:gd name="connsiteX36671" fmla="*/ 2887773 w 12191954"/>
              <a:gd name="connsiteY36671" fmla="*/ 2531004 h 4397375"/>
              <a:gd name="connsiteX36672" fmla="*/ 2886713 w 12191954"/>
              <a:gd name="connsiteY36672" fmla="*/ 2529417 h 4397375"/>
              <a:gd name="connsiteX36673" fmla="*/ 2885126 w 12191954"/>
              <a:gd name="connsiteY36673" fmla="*/ 2527300 h 4397375"/>
              <a:gd name="connsiteX36674" fmla="*/ 2883010 w 12191954"/>
              <a:gd name="connsiteY36674" fmla="*/ 2522538 h 4397375"/>
              <a:gd name="connsiteX36675" fmla="*/ 2881424 w 12191954"/>
              <a:gd name="connsiteY36675" fmla="*/ 2516188 h 4397375"/>
              <a:gd name="connsiteX36676" fmla="*/ 2880365 w 12191954"/>
              <a:gd name="connsiteY36676" fmla="*/ 2508250 h 4397375"/>
              <a:gd name="connsiteX36677" fmla="*/ 2879837 w 12191954"/>
              <a:gd name="connsiteY36677" fmla="*/ 2499254 h 4397375"/>
              <a:gd name="connsiteX36678" fmla="*/ 2879837 w 12191954"/>
              <a:gd name="connsiteY36678" fmla="*/ 2489729 h 4397375"/>
              <a:gd name="connsiteX36679" fmla="*/ 2879837 w 12191954"/>
              <a:gd name="connsiteY36679" fmla="*/ 2469621 h 4397375"/>
              <a:gd name="connsiteX36680" fmla="*/ 2881424 w 12191954"/>
              <a:gd name="connsiteY36680" fmla="*/ 2470150 h 4397375"/>
              <a:gd name="connsiteX36681" fmla="*/ 2883010 w 12191954"/>
              <a:gd name="connsiteY36681" fmla="*/ 2470150 h 4397375"/>
              <a:gd name="connsiteX36682" fmla="*/ 2886185 w 12191954"/>
              <a:gd name="connsiteY36682" fmla="*/ 2469621 h 4397375"/>
              <a:gd name="connsiteX36683" fmla="*/ 2885655 w 12191954"/>
              <a:gd name="connsiteY36683" fmla="*/ 2460625 h 4397375"/>
              <a:gd name="connsiteX36684" fmla="*/ 2885655 w 12191954"/>
              <a:gd name="connsiteY36684" fmla="*/ 2448454 h 4397375"/>
              <a:gd name="connsiteX36685" fmla="*/ 2890421 w 12191954"/>
              <a:gd name="connsiteY36685" fmla="*/ 2444750 h 4397375"/>
              <a:gd name="connsiteX36686" fmla="*/ 2894656 w 12191954"/>
              <a:gd name="connsiteY36686" fmla="*/ 2442104 h 4397375"/>
              <a:gd name="connsiteX36687" fmla="*/ 2897834 w 12191954"/>
              <a:gd name="connsiteY36687" fmla="*/ 2439988 h 4397375"/>
              <a:gd name="connsiteX36688" fmla="*/ 2901536 w 12191954"/>
              <a:gd name="connsiteY36688" fmla="*/ 2438929 h 4397375"/>
              <a:gd name="connsiteX36689" fmla="*/ 2905241 w 12191954"/>
              <a:gd name="connsiteY36689" fmla="*/ 2438929 h 4397375"/>
              <a:gd name="connsiteX36690" fmla="*/ 2907886 w 12191954"/>
              <a:gd name="connsiteY36690" fmla="*/ 2439458 h 4397375"/>
              <a:gd name="connsiteX36691" fmla="*/ 2911060 w 12191954"/>
              <a:gd name="connsiteY36691" fmla="*/ 2441046 h 4397375"/>
              <a:gd name="connsiteX36692" fmla="*/ 2914236 w 12191954"/>
              <a:gd name="connsiteY36692" fmla="*/ 2443163 h 4397375"/>
              <a:gd name="connsiteX36693" fmla="*/ 2920057 w 12191954"/>
              <a:gd name="connsiteY36693" fmla="*/ 2448454 h 4397375"/>
              <a:gd name="connsiteX36694" fmla="*/ 2925348 w 12191954"/>
              <a:gd name="connsiteY36694" fmla="*/ 2454275 h 4397375"/>
              <a:gd name="connsiteX36695" fmla="*/ 2931700 w 12191954"/>
              <a:gd name="connsiteY36695" fmla="*/ 2460625 h 4397375"/>
              <a:gd name="connsiteX36696" fmla="*/ 2935404 w 12191954"/>
              <a:gd name="connsiteY36696" fmla="*/ 2463800 h 4397375"/>
              <a:gd name="connsiteX36697" fmla="*/ 2939108 w 12191954"/>
              <a:gd name="connsiteY36697" fmla="*/ 2466975 h 4397375"/>
              <a:gd name="connsiteX36698" fmla="*/ 2943869 w 12191954"/>
              <a:gd name="connsiteY36698" fmla="*/ 2461683 h 4397375"/>
              <a:gd name="connsiteX36699" fmla="*/ 2949162 w 12191954"/>
              <a:gd name="connsiteY36699" fmla="*/ 2456921 h 4397375"/>
              <a:gd name="connsiteX36700" fmla="*/ 2954453 w 12191954"/>
              <a:gd name="connsiteY36700" fmla="*/ 2453217 h 4397375"/>
              <a:gd name="connsiteX36701" fmla="*/ 2959745 w 12191954"/>
              <a:gd name="connsiteY36701" fmla="*/ 2449513 h 4397375"/>
              <a:gd name="connsiteX36702" fmla="*/ 2965567 w 12191954"/>
              <a:gd name="connsiteY36702" fmla="*/ 2447396 h 4397375"/>
              <a:gd name="connsiteX36703" fmla="*/ 2971386 w 12191954"/>
              <a:gd name="connsiteY36703" fmla="*/ 2444750 h 4397375"/>
              <a:gd name="connsiteX36704" fmla="*/ 2977209 w 12191954"/>
              <a:gd name="connsiteY36704" fmla="*/ 2443163 h 4397375"/>
              <a:gd name="connsiteX36705" fmla="*/ 2983559 w 12191954"/>
              <a:gd name="connsiteY36705" fmla="*/ 2442104 h 4397375"/>
              <a:gd name="connsiteX36706" fmla="*/ 2989909 w 12191954"/>
              <a:gd name="connsiteY36706" fmla="*/ 2441046 h 4397375"/>
              <a:gd name="connsiteX36707" fmla="*/ 2996260 w 12191954"/>
              <a:gd name="connsiteY36707" fmla="*/ 2440517 h 4397375"/>
              <a:gd name="connsiteX36708" fmla="*/ 3009489 w 12191954"/>
              <a:gd name="connsiteY36708" fmla="*/ 2441046 h 4397375"/>
              <a:gd name="connsiteX36709" fmla="*/ 3022191 w 12191954"/>
              <a:gd name="connsiteY36709" fmla="*/ 2442633 h 4397375"/>
              <a:gd name="connsiteX36710" fmla="*/ 3034890 w 12191954"/>
              <a:gd name="connsiteY36710" fmla="*/ 2443692 h 4397375"/>
              <a:gd name="connsiteX36711" fmla="*/ 3059233 w 12191954"/>
              <a:gd name="connsiteY36711" fmla="*/ 2447396 h 4397375"/>
              <a:gd name="connsiteX36712" fmla="*/ 3069817 w 12191954"/>
              <a:gd name="connsiteY36712" fmla="*/ 2448454 h 4397375"/>
              <a:gd name="connsiteX36713" fmla="*/ 3079872 w 12191954"/>
              <a:gd name="connsiteY36713" fmla="*/ 2448454 h 4397375"/>
              <a:gd name="connsiteX36714" fmla="*/ 3084634 w 12191954"/>
              <a:gd name="connsiteY36714" fmla="*/ 2447925 h 4397375"/>
              <a:gd name="connsiteX36715" fmla="*/ 3088869 w 12191954"/>
              <a:gd name="connsiteY36715" fmla="*/ 2446867 h 4397375"/>
              <a:gd name="connsiteX36716" fmla="*/ 3093101 w 12191954"/>
              <a:gd name="connsiteY36716" fmla="*/ 2445279 h 4397375"/>
              <a:gd name="connsiteX36717" fmla="*/ 3096806 w 12191954"/>
              <a:gd name="connsiteY36717" fmla="*/ 2443692 h 4397375"/>
              <a:gd name="connsiteX36718" fmla="*/ 3099452 w 12191954"/>
              <a:gd name="connsiteY36718" fmla="*/ 2441046 h 4397375"/>
              <a:gd name="connsiteX36719" fmla="*/ 3102627 w 12191954"/>
              <a:gd name="connsiteY36719" fmla="*/ 2438400 h 4397375"/>
              <a:gd name="connsiteX36720" fmla="*/ 3104744 w 12191954"/>
              <a:gd name="connsiteY36720" fmla="*/ 2434696 h 4397375"/>
              <a:gd name="connsiteX36721" fmla="*/ 3106861 w 12191954"/>
              <a:gd name="connsiteY36721" fmla="*/ 2430463 h 4397375"/>
              <a:gd name="connsiteX36722" fmla="*/ 3107391 w 12191954"/>
              <a:gd name="connsiteY36722" fmla="*/ 2425700 h 4397375"/>
              <a:gd name="connsiteX36723" fmla="*/ 3107919 w 12191954"/>
              <a:gd name="connsiteY36723" fmla="*/ 2422525 h 4397375"/>
              <a:gd name="connsiteX36724" fmla="*/ 3108976 w 12191954"/>
              <a:gd name="connsiteY36724" fmla="*/ 2419879 h 4397375"/>
              <a:gd name="connsiteX36725" fmla="*/ 3111096 w 12191954"/>
              <a:gd name="connsiteY36725" fmla="*/ 2418292 h 4397375"/>
              <a:gd name="connsiteX36726" fmla="*/ 3113212 w 12191954"/>
              <a:gd name="connsiteY36726" fmla="*/ 2416704 h 4397375"/>
              <a:gd name="connsiteX36727" fmla="*/ 3115857 w 12191954"/>
              <a:gd name="connsiteY36727" fmla="*/ 2416175 h 4397375"/>
              <a:gd name="connsiteX36728" fmla="*/ 3117976 w 12191954"/>
              <a:gd name="connsiteY36728" fmla="*/ 2416175 h 4397375"/>
              <a:gd name="connsiteX36729" fmla="*/ 3121150 w 12191954"/>
              <a:gd name="connsiteY36729" fmla="*/ 2416175 h 4397375"/>
              <a:gd name="connsiteX36730" fmla="*/ 3132794 w 12191954"/>
              <a:gd name="connsiteY36730" fmla="*/ 2419350 h 4397375"/>
              <a:gd name="connsiteX36731" fmla="*/ 3135439 w 12191954"/>
              <a:gd name="connsiteY36731" fmla="*/ 2419350 h 4397375"/>
              <a:gd name="connsiteX36732" fmla="*/ 3138083 w 12191954"/>
              <a:gd name="connsiteY36732" fmla="*/ 2419350 h 4397375"/>
              <a:gd name="connsiteX36733" fmla="*/ 3140728 w 12191954"/>
              <a:gd name="connsiteY36733" fmla="*/ 2419350 h 4397375"/>
              <a:gd name="connsiteX36734" fmla="*/ 3142316 w 12191954"/>
              <a:gd name="connsiteY36734" fmla="*/ 2418292 h 4397375"/>
              <a:gd name="connsiteX36735" fmla="*/ 3146550 w 12191954"/>
              <a:gd name="connsiteY36735" fmla="*/ 2410354 h 4397375"/>
              <a:gd name="connsiteX36736" fmla="*/ 3149197 w 12191954"/>
              <a:gd name="connsiteY36736" fmla="*/ 2400829 h 4397375"/>
              <a:gd name="connsiteX36737" fmla="*/ 3152372 w 12191954"/>
              <a:gd name="connsiteY36737" fmla="*/ 2390246 h 4397375"/>
              <a:gd name="connsiteX36738" fmla="*/ 3153960 w 12191954"/>
              <a:gd name="connsiteY36738" fmla="*/ 2379663 h 4397375"/>
              <a:gd name="connsiteX36739" fmla="*/ 3151843 w 12191954"/>
              <a:gd name="connsiteY36739" fmla="*/ 2372254 h 4397375"/>
              <a:gd name="connsiteX36740" fmla="*/ 3148667 w 12191954"/>
              <a:gd name="connsiteY36740" fmla="*/ 2365375 h 4397375"/>
              <a:gd name="connsiteX36741" fmla="*/ 3145491 w 12191954"/>
              <a:gd name="connsiteY36741" fmla="*/ 2359025 h 4397375"/>
              <a:gd name="connsiteX36742" fmla="*/ 3140728 w 12191954"/>
              <a:gd name="connsiteY36742" fmla="*/ 2351617 h 4397375"/>
              <a:gd name="connsiteX36743" fmla="*/ 3135967 w 12191954"/>
              <a:gd name="connsiteY36743" fmla="*/ 2344738 h 4397375"/>
              <a:gd name="connsiteX36744" fmla="*/ 3129618 w 12191954"/>
              <a:gd name="connsiteY36744" fmla="*/ 2337329 h 4397375"/>
              <a:gd name="connsiteX36745" fmla="*/ 3123796 w 12191954"/>
              <a:gd name="connsiteY36745" fmla="*/ 2330979 h 4397375"/>
              <a:gd name="connsiteX36746" fmla="*/ 3117447 w 12191954"/>
              <a:gd name="connsiteY36746" fmla="*/ 2324629 h 4397375"/>
              <a:gd name="connsiteX36747" fmla="*/ 3111096 w 12191954"/>
              <a:gd name="connsiteY36747" fmla="*/ 2317750 h 4397375"/>
              <a:gd name="connsiteX36748" fmla="*/ 3103686 w 12191954"/>
              <a:gd name="connsiteY36748" fmla="*/ 2312458 h 4397375"/>
              <a:gd name="connsiteX36749" fmla="*/ 3096806 w 12191954"/>
              <a:gd name="connsiteY36749" fmla="*/ 2306638 h 4397375"/>
              <a:gd name="connsiteX36750" fmla="*/ 3089398 w 12191954"/>
              <a:gd name="connsiteY36750" fmla="*/ 2301875 h 4397375"/>
              <a:gd name="connsiteX36751" fmla="*/ 3081989 w 12191954"/>
              <a:gd name="connsiteY36751" fmla="*/ 2297642 h 4397375"/>
              <a:gd name="connsiteX36752" fmla="*/ 3074581 w 12191954"/>
              <a:gd name="connsiteY36752" fmla="*/ 2293938 h 4397375"/>
              <a:gd name="connsiteX36753" fmla="*/ 3067172 w 12191954"/>
              <a:gd name="connsiteY36753" fmla="*/ 2290763 h 4397375"/>
              <a:gd name="connsiteX36754" fmla="*/ 3059763 w 12191954"/>
              <a:gd name="connsiteY36754" fmla="*/ 2288117 h 4397375"/>
              <a:gd name="connsiteX36755" fmla="*/ 3052883 w 12191954"/>
              <a:gd name="connsiteY36755" fmla="*/ 2287058 h 4397375"/>
              <a:gd name="connsiteX36756" fmla="*/ 3046001 w 12191954"/>
              <a:gd name="connsiteY36756" fmla="*/ 2286529 h 4397375"/>
              <a:gd name="connsiteX36757" fmla="*/ 3039650 w 12191954"/>
              <a:gd name="connsiteY36757" fmla="*/ 2286529 h 4397375"/>
              <a:gd name="connsiteX36758" fmla="*/ 3033302 w 12191954"/>
              <a:gd name="connsiteY36758" fmla="*/ 2288117 h 4397375"/>
              <a:gd name="connsiteX36759" fmla="*/ 3028013 w 12191954"/>
              <a:gd name="connsiteY36759" fmla="*/ 2290763 h 4397375"/>
              <a:gd name="connsiteX36760" fmla="*/ 3022718 w 12191954"/>
              <a:gd name="connsiteY36760" fmla="*/ 2293408 h 4397375"/>
              <a:gd name="connsiteX36761" fmla="*/ 3017956 w 12191954"/>
              <a:gd name="connsiteY36761" fmla="*/ 2298171 h 4397375"/>
              <a:gd name="connsiteX36762" fmla="*/ 3013724 w 12191954"/>
              <a:gd name="connsiteY36762" fmla="*/ 2304521 h 4397375"/>
              <a:gd name="connsiteX36763" fmla="*/ 3010019 w 12191954"/>
              <a:gd name="connsiteY36763" fmla="*/ 2311929 h 4397375"/>
              <a:gd name="connsiteX36764" fmla="*/ 3007901 w 12191954"/>
              <a:gd name="connsiteY36764" fmla="*/ 2320396 h 4397375"/>
              <a:gd name="connsiteX36765" fmla="*/ 3005785 w 12191954"/>
              <a:gd name="connsiteY36765" fmla="*/ 2330450 h 4397375"/>
              <a:gd name="connsiteX36766" fmla="*/ 3004726 w 12191954"/>
              <a:gd name="connsiteY36766" fmla="*/ 2342092 h 4397375"/>
              <a:gd name="connsiteX36767" fmla="*/ 3004726 w 12191954"/>
              <a:gd name="connsiteY36767" fmla="*/ 2355321 h 4397375"/>
              <a:gd name="connsiteX36768" fmla="*/ 3005785 w 12191954"/>
              <a:gd name="connsiteY36768" fmla="*/ 2370138 h 4397375"/>
              <a:gd name="connsiteX36769" fmla="*/ 3007901 w 12191954"/>
              <a:gd name="connsiteY36769" fmla="*/ 2386542 h 4397375"/>
              <a:gd name="connsiteX36770" fmla="*/ 3011077 w 12191954"/>
              <a:gd name="connsiteY36770" fmla="*/ 2405063 h 4397375"/>
              <a:gd name="connsiteX36771" fmla="*/ 3014782 w 12191954"/>
              <a:gd name="connsiteY36771" fmla="*/ 2405063 h 4397375"/>
              <a:gd name="connsiteX36772" fmla="*/ 3018486 w 12191954"/>
              <a:gd name="connsiteY36772" fmla="*/ 2404533 h 4397375"/>
              <a:gd name="connsiteX36773" fmla="*/ 3020603 w 12191954"/>
              <a:gd name="connsiteY36773" fmla="*/ 2401888 h 4397375"/>
              <a:gd name="connsiteX36774" fmla="*/ 3023250 w 12191954"/>
              <a:gd name="connsiteY36774" fmla="*/ 2399242 h 4397375"/>
              <a:gd name="connsiteX36775" fmla="*/ 3025365 w 12191954"/>
              <a:gd name="connsiteY36775" fmla="*/ 2395538 h 4397375"/>
              <a:gd name="connsiteX36776" fmla="*/ 3027482 w 12191954"/>
              <a:gd name="connsiteY36776" fmla="*/ 2391304 h 4397375"/>
              <a:gd name="connsiteX36777" fmla="*/ 3030129 w 12191954"/>
              <a:gd name="connsiteY36777" fmla="*/ 2382308 h 4397375"/>
              <a:gd name="connsiteX36778" fmla="*/ 3033838 w 12191954"/>
              <a:gd name="connsiteY36778" fmla="*/ 2374371 h 4397375"/>
              <a:gd name="connsiteX36779" fmla="*/ 3035945 w 12191954"/>
              <a:gd name="connsiteY36779" fmla="*/ 2370138 h 4397375"/>
              <a:gd name="connsiteX36780" fmla="*/ 3038589 w 12191954"/>
              <a:gd name="connsiteY36780" fmla="*/ 2366963 h 4397375"/>
              <a:gd name="connsiteX36781" fmla="*/ 3041772 w 12191954"/>
              <a:gd name="connsiteY36781" fmla="*/ 2365375 h 4397375"/>
              <a:gd name="connsiteX36782" fmla="*/ 3044414 w 12191954"/>
              <a:gd name="connsiteY36782" fmla="*/ 2364317 h 4397375"/>
              <a:gd name="connsiteX36783" fmla="*/ 3048647 w 12191954"/>
              <a:gd name="connsiteY36783" fmla="*/ 2364846 h 4397375"/>
              <a:gd name="connsiteX36784" fmla="*/ 3052883 w 12191954"/>
              <a:gd name="connsiteY36784" fmla="*/ 2366433 h 4397375"/>
              <a:gd name="connsiteX36785" fmla="*/ 3052883 w 12191954"/>
              <a:gd name="connsiteY36785" fmla="*/ 2362200 h 4397375"/>
              <a:gd name="connsiteX36786" fmla="*/ 3051823 w 12191954"/>
              <a:gd name="connsiteY36786" fmla="*/ 2359554 h 4397375"/>
              <a:gd name="connsiteX36787" fmla="*/ 3050236 w 12191954"/>
              <a:gd name="connsiteY36787" fmla="*/ 2357438 h 4397375"/>
              <a:gd name="connsiteX36788" fmla="*/ 3048647 w 12191954"/>
              <a:gd name="connsiteY36788" fmla="*/ 2356379 h 4397375"/>
              <a:gd name="connsiteX36789" fmla="*/ 3044414 w 12191954"/>
              <a:gd name="connsiteY36789" fmla="*/ 2355321 h 4397375"/>
              <a:gd name="connsiteX36790" fmla="*/ 3042824 w 12191954"/>
              <a:gd name="connsiteY36790" fmla="*/ 2354792 h 4397375"/>
              <a:gd name="connsiteX36791" fmla="*/ 3040712 w 12191954"/>
              <a:gd name="connsiteY36791" fmla="*/ 2353733 h 4397375"/>
              <a:gd name="connsiteX36792" fmla="*/ 3045474 w 12191954"/>
              <a:gd name="connsiteY36792" fmla="*/ 2347383 h 4397375"/>
              <a:gd name="connsiteX36793" fmla="*/ 3050236 w 12191954"/>
              <a:gd name="connsiteY36793" fmla="*/ 2342621 h 4397375"/>
              <a:gd name="connsiteX36794" fmla="*/ 3054469 w 12191954"/>
              <a:gd name="connsiteY36794" fmla="*/ 2339446 h 4397375"/>
              <a:gd name="connsiteX36795" fmla="*/ 3059233 w 12191954"/>
              <a:gd name="connsiteY36795" fmla="*/ 2336800 h 4397375"/>
              <a:gd name="connsiteX36796" fmla="*/ 3059763 w 12191954"/>
              <a:gd name="connsiteY36796" fmla="*/ 2330979 h 4397375"/>
              <a:gd name="connsiteX36797" fmla="*/ 3060821 w 12191954"/>
              <a:gd name="connsiteY36797" fmla="*/ 2326217 h 4397375"/>
              <a:gd name="connsiteX36798" fmla="*/ 3063466 w 12191954"/>
              <a:gd name="connsiteY36798" fmla="*/ 2322513 h 4397375"/>
              <a:gd name="connsiteX36799" fmla="*/ 3065584 w 12191954"/>
              <a:gd name="connsiteY36799" fmla="*/ 2320396 h 4397375"/>
              <a:gd name="connsiteX36800" fmla="*/ 3068759 w 12191954"/>
              <a:gd name="connsiteY36800" fmla="*/ 2318279 h 4397375"/>
              <a:gd name="connsiteX36801" fmla="*/ 3071933 w 12191954"/>
              <a:gd name="connsiteY36801" fmla="*/ 2317750 h 4397375"/>
              <a:gd name="connsiteX36802" fmla="*/ 3075109 w 12191954"/>
              <a:gd name="connsiteY36802" fmla="*/ 2317750 h 4397375"/>
              <a:gd name="connsiteX36803" fmla="*/ 3078814 w 12191954"/>
              <a:gd name="connsiteY36803" fmla="*/ 2318279 h 4397375"/>
              <a:gd name="connsiteX36804" fmla="*/ 3082517 w 12191954"/>
              <a:gd name="connsiteY36804" fmla="*/ 2319338 h 4397375"/>
              <a:gd name="connsiteX36805" fmla="*/ 3086222 w 12191954"/>
              <a:gd name="connsiteY36805" fmla="*/ 2320925 h 4397375"/>
              <a:gd name="connsiteX36806" fmla="*/ 3092572 w 12191954"/>
              <a:gd name="connsiteY36806" fmla="*/ 2324629 h 4397375"/>
              <a:gd name="connsiteX36807" fmla="*/ 3097864 w 12191954"/>
              <a:gd name="connsiteY36807" fmla="*/ 2329392 h 4397375"/>
              <a:gd name="connsiteX36808" fmla="*/ 3099452 w 12191954"/>
              <a:gd name="connsiteY36808" fmla="*/ 2331508 h 4397375"/>
              <a:gd name="connsiteX36809" fmla="*/ 3101039 w 12191954"/>
              <a:gd name="connsiteY36809" fmla="*/ 2333096 h 4397375"/>
              <a:gd name="connsiteX36810" fmla="*/ 3099981 w 12191954"/>
              <a:gd name="connsiteY36810" fmla="*/ 2336271 h 4397375"/>
              <a:gd name="connsiteX36811" fmla="*/ 3098394 w 12191954"/>
              <a:gd name="connsiteY36811" fmla="*/ 2338917 h 4397375"/>
              <a:gd name="connsiteX36812" fmla="*/ 3105803 w 12191954"/>
              <a:gd name="connsiteY36812" fmla="*/ 2339975 h 4397375"/>
              <a:gd name="connsiteX36813" fmla="*/ 3112681 w 12191954"/>
              <a:gd name="connsiteY36813" fmla="*/ 2340504 h 4397375"/>
              <a:gd name="connsiteX36814" fmla="*/ 3112681 w 12191954"/>
              <a:gd name="connsiteY36814" fmla="*/ 2356908 h 4397375"/>
              <a:gd name="connsiteX36815" fmla="*/ 3112681 w 12191954"/>
              <a:gd name="connsiteY36815" fmla="*/ 2373313 h 4397375"/>
              <a:gd name="connsiteX36816" fmla="*/ 3113212 w 12191954"/>
              <a:gd name="connsiteY36816" fmla="*/ 2380192 h 4397375"/>
              <a:gd name="connsiteX36817" fmla="*/ 3113741 w 12191954"/>
              <a:gd name="connsiteY36817" fmla="*/ 2386013 h 4397375"/>
              <a:gd name="connsiteX36818" fmla="*/ 3114800 w 12191954"/>
              <a:gd name="connsiteY36818" fmla="*/ 2388658 h 4397375"/>
              <a:gd name="connsiteX36819" fmla="*/ 3115857 w 12191954"/>
              <a:gd name="connsiteY36819" fmla="*/ 2390246 h 4397375"/>
              <a:gd name="connsiteX36820" fmla="*/ 3116917 w 12191954"/>
              <a:gd name="connsiteY36820" fmla="*/ 2391304 h 4397375"/>
              <a:gd name="connsiteX36821" fmla="*/ 3118505 w 12191954"/>
              <a:gd name="connsiteY36821" fmla="*/ 2391833 h 4397375"/>
              <a:gd name="connsiteX36822" fmla="*/ 3116917 w 12191954"/>
              <a:gd name="connsiteY36822" fmla="*/ 2395538 h 4397375"/>
              <a:gd name="connsiteX36823" fmla="*/ 3114268 w 12191954"/>
              <a:gd name="connsiteY36823" fmla="*/ 2398183 h 4397375"/>
              <a:gd name="connsiteX36824" fmla="*/ 3112681 w 12191954"/>
              <a:gd name="connsiteY36824" fmla="*/ 2399771 h 4397375"/>
              <a:gd name="connsiteX36825" fmla="*/ 3110565 w 12191954"/>
              <a:gd name="connsiteY36825" fmla="*/ 2400829 h 4397375"/>
              <a:gd name="connsiteX36826" fmla="*/ 3107919 w 12191954"/>
              <a:gd name="connsiteY36826" fmla="*/ 2401358 h 4397375"/>
              <a:gd name="connsiteX36827" fmla="*/ 3104744 w 12191954"/>
              <a:gd name="connsiteY36827" fmla="*/ 2401358 h 4397375"/>
              <a:gd name="connsiteX36828" fmla="*/ 3102627 w 12191954"/>
              <a:gd name="connsiteY36828" fmla="*/ 2400829 h 4397375"/>
              <a:gd name="connsiteX36829" fmla="*/ 3099452 w 12191954"/>
              <a:gd name="connsiteY36829" fmla="*/ 2400300 h 4397375"/>
              <a:gd name="connsiteX36830" fmla="*/ 3094160 w 12191954"/>
              <a:gd name="connsiteY36830" fmla="*/ 2398183 h 4397375"/>
              <a:gd name="connsiteX36831" fmla="*/ 3088869 w 12191954"/>
              <a:gd name="connsiteY36831" fmla="*/ 2394479 h 4397375"/>
              <a:gd name="connsiteX36832" fmla="*/ 3077756 w 12191954"/>
              <a:gd name="connsiteY36832" fmla="*/ 2388129 h 4397375"/>
              <a:gd name="connsiteX36833" fmla="*/ 3071933 w 12191954"/>
              <a:gd name="connsiteY36833" fmla="*/ 2385483 h 4397375"/>
              <a:gd name="connsiteX36834" fmla="*/ 3069288 w 12191954"/>
              <a:gd name="connsiteY36834" fmla="*/ 2384425 h 4397375"/>
              <a:gd name="connsiteX36835" fmla="*/ 3067172 w 12191954"/>
              <a:gd name="connsiteY36835" fmla="*/ 2384425 h 4397375"/>
              <a:gd name="connsiteX36836" fmla="*/ 3064525 w 12191954"/>
              <a:gd name="connsiteY36836" fmla="*/ 2384425 h 4397375"/>
              <a:gd name="connsiteX36837" fmla="*/ 3062408 w 12191954"/>
              <a:gd name="connsiteY36837" fmla="*/ 2384425 h 4397375"/>
              <a:gd name="connsiteX36838" fmla="*/ 3059763 w 12191954"/>
              <a:gd name="connsiteY36838" fmla="*/ 2385483 h 4397375"/>
              <a:gd name="connsiteX36839" fmla="*/ 3057645 w 12191954"/>
              <a:gd name="connsiteY36839" fmla="*/ 2387071 h 4397375"/>
              <a:gd name="connsiteX36840" fmla="*/ 3055528 w 12191954"/>
              <a:gd name="connsiteY36840" fmla="*/ 2389717 h 4397375"/>
              <a:gd name="connsiteX36841" fmla="*/ 3053942 w 12191954"/>
              <a:gd name="connsiteY36841" fmla="*/ 2392892 h 4397375"/>
              <a:gd name="connsiteX36842" fmla="*/ 3052354 w 12191954"/>
              <a:gd name="connsiteY36842" fmla="*/ 2396596 h 4397375"/>
              <a:gd name="connsiteX36843" fmla="*/ 3050765 w 12191954"/>
              <a:gd name="connsiteY36843" fmla="*/ 2401358 h 4397375"/>
              <a:gd name="connsiteX36844" fmla="*/ 3049707 w 12191954"/>
              <a:gd name="connsiteY36844" fmla="*/ 2407708 h 4397375"/>
              <a:gd name="connsiteX36845" fmla="*/ 3048647 w 12191954"/>
              <a:gd name="connsiteY36845" fmla="*/ 2414058 h 4397375"/>
              <a:gd name="connsiteX36846" fmla="*/ 3047060 w 12191954"/>
              <a:gd name="connsiteY36846" fmla="*/ 2430463 h 4397375"/>
              <a:gd name="connsiteX36847" fmla="*/ 3042297 w 12191954"/>
              <a:gd name="connsiteY36847" fmla="*/ 2424642 h 4397375"/>
              <a:gd name="connsiteX36848" fmla="*/ 3037530 w 12191954"/>
              <a:gd name="connsiteY36848" fmla="*/ 2419879 h 4397375"/>
              <a:gd name="connsiteX36849" fmla="*/ 3032776 w 12191954"/>
              <a:gd name="connsiteY36849" fmla="*/ 2417763 h 4397375"/>
              <a:gd name="connsiteX36850" fmla="*/ 3028539 w 12191954"/>
              <a:gd name="connsiteY36850" fmla="*/ 2416175 h 4397375"/>
              <a:gd name="connsiteX36851" fmla="*/ 3023778 w 12191954"/>
              <a:gd name="connsiteY36851" fmla="*/ 2416175 h 4397375"/>
              <a:gd name="connsiteX36852" fmla="*/ 3019545 w 12191954"/>
              <a:gd name="connsiteY36852" fmla="*/ 2416704 h 4397375"/>
              <a:gd name="connsiteX36853" fmla="*/ 3014782 w 12191954"/>
              <a:gd name="connsiteY36853" fmla="*/ 2418821 h 4397375"/>
              <a:gd name="connsiteX36854" fmla="*/ 3010019 w 12191954"/>
              <a:gd name="connsiteY36854" fmla="*/ 2420938 h 4397375"/>
              <a:gd name="connsiteX36855" fmla="*/ 3000493 w 12191954"/>
              <a:gd name="connsiteY36855" fmla="*/ 2424642 h 4397375"/>
              <a:gd name="connsiteX36856" fmla="*/ 2995201 w 12191954"/>
              <a:gd name="connsiteY36856" fmla="*/ 2426229 h 4397375"/>
              <a:gd name="connsiteX36857" fmla="*/ 2989380 w 12191954"/>
              <a:gd name="connsiteY36857" fmla="*/ 2427288 h 4397375"/>
              <a:gd name="connsiteX36858" fmla="*/ 2983559 w 12191954"/>
              <a:gd name="connsiteY36858" fmla="*/ 2427288 h 4397375"/>
              <a:gd name="connsiteX36859" fmla="*/ 2977209 w 12191954"/>
              <a:gd name="connsiteY36859" fmla="*/ 2425700 h 4397375"/>
              <a:gd name="connsiteX36860" fmla="*/ 2970328 w 12191954"/>
              <a:gd name="connsiteY36860" fmla="*/ 2423054 h 4397375"/>
              <a:gd name="connsiteX36861" fmla="*/ 2963450 w 12191954"/>
              <a:gd name="connsiteY36861" fmla="*/ 2418292 h 4397375"/>
              <a:gd name="connsiteX36862" fmla="*/ 2963450 w 12191954"/>
              <a:gd name="connsiteY36862" fmla="*/ 2353733 h 4397375"/>
              <a:gd name="connsiteX36863" fmla="*/ 2965036 w 12191954"/>
              <a:gd name="connsiteY36863" fmla="*/ 2356908 h 4397375"/>
              <a:gd name="connsiteX36864" fmla="*/ 2966095 w 12191954"/>
              <a:gd name="connsiteY36864" fmla="*/ 2360083 h 4397375"/>
              <a:gd name="connsiteX36865" fmla="*/ 2970328 w 12191954"/>
              <a:gd name="connsiteY36865" fmla="*/ 2364846 h 4397375"/>
              <a:gd name="connsiteX36866" fmla="*/ 2978267 w 12191954"/>
              <a:gd name="connsiteY36866" fmla="*/ 2373313 h 4397375"/>
              <a:gd name="connsiteX36867" fmla="*/ 2981971 w 12191954"/>
              <a:gd name="connsiteY36867" fmla="*/ 2377546 h 4397375"/>
              <a:gd name="connsiteX36868" fmla="*/ 2983559 w 12191954"/>
              <a:gd name="connsiteY36868" fmla="*/ 2380721 h 4397375"/>
              <a:gd name="connsiteX36869" fmla="*/ 2984618 w 12191954"/>
              <a:gd name="connsiteY36869" fmla="*/ 2384425 h 4397375"/>
              <a:gd name="connsiteX36870" fmla="*/ 2985675 w 12191954"/>
              <a:gd name="connsiteY36870" fmla="*/ 2388658 h 4397375"/>
              <a:gd name="connsiteX36871" fmla="*/ 2986734 w 12191954"/>
              <a:gd name="connsiteY36871" fmla="*/ 2393421 h 4397375"/>
              <a:gd name="connsiteX36872" fmla="*/ 2986734 w 12191954"/>
              <a:gd name="connsiteY36872" fmla="*/ 2398713 h 4397375"/>
              <a:gd name="connsiteX36873" fmla="*/ 2986734 w 12191954"/>
              <a:gd name="connsiteY36873" fmla="*/ 2405063 h 4397375"/>
              <a:gd name="connsiteX36874" fmla="*/ 2989909 w 12191954"/>
              <a:gd name="connsiteY36874" fmla="*/ 2402946 h 4397375"/>
              <a:gd name="connsiteX36875" fmla="*/ 2991496 w 12191954"/>
              <a:gd name="connsiteY36875" fmla="*/ 2399771 h 4397375"/>
              <a:gd name="connsiteX36876" fmla="*/ 2992555 w 12191954"/>
              <a:gd name="connsiteY36876" fmla="*/ 2396596 h 4397375"/>
              <a:gd name="connsiteX36877" fmla="*/ 2993084 w 12191954"/>
              <a:gd name="connsiteY36877" fmla="*/ 2393421 h 4397375"/>
              <a:gd name="connsiteX36878" fmla="*/ 2993084 w 12191954"/>
              <a:gd name="connsiteY36878" fmla="*/ 2389188 h 4397375"/>
              <a:gd name="connsiteX36879" fmla="*/ 2992555 w 12191954"/>
              <a:gd name="connsiteY36879" fmla="*/ 2384954 h 4397375"/>
              <a:gd name="connsiteX36880" fmla="*/ 2989909 w 12191954"/>
              <a:gd name="connsiteY36880" fmla="*/ 2375958 h 4397375"/>
              <a:gd name="connsiteX36881" fmla="*/ 2987792 w 12191954"/>
              <a:gd name="connsiteY36881" fmla="*/ 2365375 h 4397375"/>
              <a:gd name="connsiteX36882" fmla="*/ 2985675 w 12191954"/>
              <a:gd name="connsiteY36882" fmla="*/ 2353733 h 4397375"/>
              <a:gd name="connsiteX36883" fmla="*/ 2985675 w 12191954"/>
              <a:gd name="connsiteY36883" fmla="*/ 2347383 h 4397375"/>
              <a:gd name="connsiteX36884" fmla="*/ 2985675 w 12191954"/>
              <a:gd name="connsiteY36884" fmla="*/ 2341033 h 4397375"/>
              <a:gd name="connsiteX36885" fmla="*/ 2985675 w 12191954"/>
              <a:gd name="connsiteY36885" fmla="*/ 2334683 h 4397375"/>
              <a:gd name="connsiteX36886" fmla="*/ 2986734 w 12191954"/>
              <a:gd name="connsiteY36886" fmla="*/ 2327275 h 4397375"/>
              <a:gd name="connsiteX36887" fmla="*/ 2986204 w 12191954"/>
              <a:gd name="connsiteY36887" fmla="*/ 2322513 h 4397375"/>
              <a:gd name="connsiteX36888" fmla="*/ 2985146 w 12191954"/>
              <a:gd name="connsiteY36888" fmla="*/ 2319867 h 4397375"/>
              <a:gd name="connsiteX36889" fmla="*/ 2983559 w 12191954"/>
              <a:gd name="connsiteY36889" fmla="*/ 2316692 h 4397375"/>
              <a:gd name="connsiteX36890" fmla="*/ 2980912 w 12191954"/>
              <a:gd name="connsiteY36890" fmla="*/ 2315633 h 4397375"/>
              <a:gd name="connsiteX36891" fmla="*/ 2978795 w 12191954"/>
              <a:gd name="connsiteY36891" fmla="*/ 2314575 h 4397375"/>
              <a:gd name="connsiteX36892" fmla="*/ 2975621 w 12191954"/>
              <a:gd name="connsiteY36892" fmla="*/ 2313517 h 4397375"/>
              <a:gd name="connsiteX36893" fmla="*/ 2970328 w 12191954"/>
              <a:gd name="connsiteY36893" fmla="*/ 2312458 h 4397375"/>
              <a:gd name="connsiteX36894" fmla="*/ 2967154 w 12191954"/>
              <a:gd name="connsiteY36894" fmla="*/ 2311929 h 4397375"/>
              <a:gd name="connsiteX36895" fmla="*/ 2965567 w 12191954"/>
              <a:gd name="connsiteY36895" fmla="*/ 2310342 h 4397375"/>
              <a:gd name="connsiteX36896" fmla="*/ 2963450 w 12191954"/>
              <a:gd name="connsiteY36896" fmla="*/ 2307696 h 4397375"/>
              <a:gd name="connsiteX36897" fmla="*/ 2961860 w 12191954"/>
              <a:gd name="connsiteY36897" fmla="*/ 2305050 h 4397375"/>
              <a:gd name="connsiteX36898" fmla="*/ 2961331 w 12191954"/>
              <a:gd name="connsiteY36898" fmla="*/ 2300288 h 4397375"/>
              <a:gd name="connsiteX36899" fmla="*/ 2960802 w 12191954"/>
              <a:gd name="connsiteY36899" fmla="*/ 2293408 h 4397375"/>
              <a:gd name="connsiteX36900" fmla="*/ 2961331 w 12191954"/>
              <a:gd name="connsiteY36900" fmla="*/ 2286000 h 4397375"/>
              <a:gd name="connsiteX36901" fmla="*/ 2963450 w 12191954"/>
              <a:gd name="connsiteY36901" fmla="*/ 2275946 h 4397375"/>
              <a:gd name="connsiteX36902" fmla="*/ 2961331 w 12191954"/>
              <a:gd name="connsiteY36902" fmla="*/ 2275946 h 4397375"/>
              <a:gd name="connsiteX36903" fmla="*/ 2959745 w 12191954"/>
              <a:gd name="connsiteY36903" fmla="*/ 2276475 h 4397375"/>
              <a:gd name="connsiteX36904" fmla="*/ 2956570 w 12191954"/>
              <a:gd name="connsiteY36904" fmla="*/ 2277533 h 4397375"/>
              <a:gd name="connsiteX36905" fmla="*/ 2954453 w 12191954"/>
              <a:gd name="connsiteY36905" fmla="*/ 2280179 h 4397375"/>
              <a:gd name="connsiteX36906" fmla="*/ 2951279 w 12191954"/>
              <a:gd name="connsiteY36906" fmla="*/ 2282825 h 4397375"/>
              <a:gd name="connsiteX36907" fmla="*/ 2949162 w 12191954"/>
              <a:gd name="connsiteY36907" fmla="*/ 2286000 h 4397375"/>
              <a:gd name="connsiteX36908" fmla="*/ 2946517 w 12191954"/>
              <a:gd name="connsiteY36908" fmla="*/ 2287588 h 4397375"/>
              <a:gd name="connsiteX36909" fmla="*/ 2942810 w 12191954"/>
              <a:gd name="connsiteY36909" fmla="*/ 2288646 h 4397375"/>
              <a:gd name="connsiteX36910" fmla="*/ 2941224 w 12191954"/>
              <a:gd name="connsiteY36910" fmla="*/ 2289175 h 4397375"/>
              <a:gd name="connsiteX36911" fmla="*/ 2939638 w 12191954"/>
              <a:gd name="connsiteY36911" fmla="*/ 2288646 h 4397375"/>
              <a:gd name="connsiteX36912" fmla="*/ 2940696 w 12191954"/>
              <a:gd name="connsiteY36912" fmla="*/ 2280179 h 4397375"/>
              <a:gd name="connsiteX36913" fmla="*/ 2940696 w 12191954"/>
              <a:gd name="connsiteY36913" fmla="*/ 2272771 h 4397375"/>
              <a:gd name="connsiteX36914" fmla="*/ 2940696 w 12191954"/>
              <a:gd name="connsiteY36914" fmla="*/ 2266421 h 4397375"/>
              <a:gd name="connsiteX36915" fmla="*/ 2940166 w 12191954"/>
              <a:gd name="connsiteY36915" fmla="*/ 2261658 h 4397375"/>
              <a:gd name="connsiteX36916" fmla="*/ 2939108 w 12191954"/>
              <a:gd name="connsiteY36916" fmla="*/ 2257425 h 4397375"/>
              <a:gd name="connsiteX36917" fmla="*/ 2937520 w 12191954"/>
              <a:gd name="connsiteY36917" fmla="*/ 2254250 h 4397375"/>
              <a:gd name="connsiteX36918" fmla="*/ 2935404 w 12191954"/>
              <a:gd name="connsiteY36918" fmla="*/ 2252133 h 4397375"/>
              <a:gd name="connsiteX36919" fmla="*/ 2932758 w 12191954"/>
              <a:gd name="connsiteY36919" fmla="*/ 2251075 h 4397375"/>
              <a:gd name="connsiteX36920" fmla="*/ 2930641 w 12191954"/>
              <a:gd name="connsiteY36920" fmla="*/ 2249488 h 4397375"/>
              <a:gd name="connsiteX36921" fmla="*/ 2927465 w 12191954"/>
              <a:gd name="connsiteY36921" fmla="*/ 2248958 h 4397375"/>
              <a:gd name="connsiteX36922" fmla="*/ 2921645 w 12191954"/>
              <a:gd name="connsiteY36922" fmla="*/ 2248958 h 4397375"/>
              <a:gd name="connsiteX36923" fmla="*/ 2915823 w 12191954"/>
              <a:gd name="connsiteY36923" fmla="*/ 2249488 h 4397375"/>
              <a:gd name="connsiteX36924" fmla="*/ 2909474 w 12191954"/>
              <a:gd name="connsiteY36924" fmla="*/ 2250546 h 4397375"/>
              <a:gd name="connsiteX36925" fmla="*/ 2910532 w 12191954"/>
              <a:gd name="connsiteY36925" fmla="*/ 2243138 h 4397375"/>
              <a:gd name="connsiteX36926" fmla="*/ 2911590 w 12191954"/>
              <a:gd name="connsiteY36926" fmla="*/ 2237846 h 4397375"/>
              <a:gd name="connsiteX36927" fmla="*/ 2913178 w 12191954"/>
              <a:gd name="connsiteY36927" fmla="*/ 2232554 h 4397375"/>
              <a:gd name="connsiteX36928" fmla="*/ 2915295 w 12191954"/>
              <a:gd name="connsiteY36928" fmla="*/ 2228850 h 4397375"/>
              <a:gd name="connsiteX36929" fmla="*/ 2916882 w 12191954"/>
              <a:gd name="connsiteY36929" fmla="*/ 2225146 h 4397375"/>
              <a:gd name="connsiteX36930" fmla="*/ 2919529 w 12191954"/>
              <a:gd name="connsiteY36930" fmla="*/ 2223029 h 4397375"/>
              <a:gd name="connsiteX36931" fmla="*/ 2921116 w 12191954"/>
              <a:gd name="connsiteY36931" fmla="*/ 2221971 h 4397375"/>
              <a:gd name="connsiteX36932" fmla="*/ 2924291 w 12191954"/>
              <a:gd name="connsiteY36932" fmla="*/ 2220383 h 4397375"/>
              <a:gd name="connsiteX36933" fmla="*/ 2926408 w 12191954"/>
              <a:gd name="connsiteY36933" fmla="*/ 2219854 h 4397375"/>
              <a:gd name="connsiteX36934" fmla="*/ 2929583 w 12191954"/>
              <a:gd name="connsiteY36934" fmla="*/ 2220383 h 4397375"/>
              <a:gd name="connsiteX36935" fmla="*/ 2931700 w 12191954"/>
              <a:gd name="connsiteY36935" fmla="*/ 2221442 h 4397375"/>
              <a:gd name="connsiteX36936" fmla="*/ 2934875 w 12191954"/>
              <a:gd name="connsiteY36936" fmla="*/ 2223029 h 4397375"/>
              <a:gd name="connsiteX36937" fmla="*/ 2940696 w 12191954"/>
              <a:gd name="connsiteY36937" fmla="*/ 2226733 h 4397375"/>
              <a:gd name="connsiteX36938" fmla="*/ 2946517 w 12191954"/>
              <a:gd name="connsiteY36938" fmla="*/ 2232554 h 4397375"/>
              <a:gd name="connsiteX36939" fmla="*/ 2951807 w 12191954"/>
              <a:gd name="connsiteY36939" fmla="*/ 2238904 h 4397375"/>
              <a:gd name="connsiteX36940" fmla="*/ 2957098 w 12191954"/>
              <a:gd name="connsiteY36940" fmla="*/ 2246842 h 4397375"/>
              <a:gd name="connsiteX36941" fmla="*/ 2961331 w 12191954"/>
              <a:gd name="connsiteY36941" fmla="*/ 2254250 h 4397375"/>
              <a:gd name="connsiteX36942" fmla="*/ 2965567 w 12191954"/>
              <a:gd name="connsiteY36942" fmla="*/ 2262717 h 4397375"/>
              <a:gd name="connsiteX36943" fmla="*/ 2968212 w 12191954"/>
              <a:gd name="connsiteY36943" fmla="*/ 2270654 h 4397375"/>
              <a:gd name="connsiteX36944" fmla="*/ 2969799 w 12191954"/>
              <a:gd name="connsiteY36944" fmla="*/ 2277533 h 4397375"/>
              <a:gd name="connsiteX36945" fmla="*/ 2970328 w 12191954"/>
              <a:gd name="connsiteY36945" fmla="*/ 2283883 h 4397375"/>
              <a:gd name="connsiteX36946" fmla="*/ 2970328 w 12191954"/>
              <a:gd name="connsiteY36946" fmla="*/ 2286529 h 4397375"/>
              <a:gd name="connsiteX36947" fmla="*/ 2969270 w 12191954"/>
              <a:gd name="connsiteY36947" fmla="*/ 2288646 h 4397375"/>
              <a:gd name="connsiteX36948" fmla="*/ 2985675 w 12191954"/>
              <a:gd name="connsiteY36948" fmla="*/ 2283354 h 4397375"/>
              <a:gd name="connsiteX36949" fmla="*/ 3001023 w 12191954"/>
              <a:gd name="connsiteY36949" fmla="*/ 2277533 h 4397375"/>
              <a:gd name="connsiteX36950" fmla="*/ 3015840 w 12191954"/>
              <a:gd name="connsiteY36950" fmla="*/ 2270654 h 4397375"/>
              <a:gd name="connsiteX36951" fmla="*/ 3030659 w 12191954"/>
              <a:gd name="connsiteY36951" fmla="*/ 2263246 h 4397375"/>
              <a:gd name="connsiteX36952" fmla="*/ 3044414 w 12191954"/>
              <a:gd name="connsiteY36952" fmla="*/ 2255838 h 4397375"/>
              <a:gd name="connsiteX36953" fmla="*/ 3057645 w 12191954"/>
              <a:gd name="connsiteY36953" fmla="*/ 2247900 h 4397375"/>
              <a:gd name="connsiteX36954" fmla="*/ 3069817 w 12191954"/>
              <a:gd name="connsiteY36954" fmla="*/ 2238904 h 4397375"/>
              <a:gd name="connsiteX36955" fmla="*/ 3082517 w 12191954"/>
              <a:gd name="connsiteY36955" fmla="*/ 2229379 h 4397375"/>
              <a:gd name="connsiteX36956" fmla="*/ 3093630 w 12191954"/>
              <a:gd name="connsiteY36956" fmla="*/ 2219325 h 4397375"/>
              <a:gd name="connsiteX36957" fmla="*/ 3104215 w 12191954"/>
              <a:gd name="connsiteY36957" fmla="*/ 2209271 h 4397375"/>
              <a:gd name="connsiteX36958" fmla="*/ 3114800 w 12191954"/>
              <a:gd name="connsiteY36958" fmla="*/ 2198158 h 4397375"/>
              <a:gd name="connsiteX36959" fmla="*/ 3125384 w 12191954"/>
              <a:gd name="connsiteY36959" fmla="*/ 2187046 h 4397375"/>
              <a:gd name="connsiteX36960" fmla="*/ 3134382 w 12191954"/>
              <a:gd name="connsiteY36960" fmla="*/ 2174346 h 4397375"/>
              <a:gd name="connsiteX36961" fmla="*/ 3143375 w 12191954"/>
              <a:gd name="connsiteY36961" fmla="*/ 2161117 h 4397375"/>
              <a:gd name="connsiteX36962" fmla="*/ 3152372 w 12191954"/>
              <a:gd name="connsiteY36962" fmla="*/ 2148417 h 4397375"/>
              <a:gd name="connsiteX36963" fmla="*/ 3160840 w 12191954"/>
              <a:gd name="connsiteY36963" fmla="*/ 2134129 h 4397375"/>
              <a:gd name="connsiteX36964" fmla="*/ 3161897 w 12191954"/>
              <a:gd name="connsiteY36964" fmla="*/ 2135188 h 4397375"/>
              <a:gd name="connsiteX36965" fmla="*/ 3162956 w 12191954"/>
              <a:gd name="connsiteY36965" fmla="*/ 2136246 h 4397375"/>
              <a:gd name="connsiteX36966" fmla="*/ 3163485 w 12191954"/>
              <a:gd name="connsiteY36966" fmla="*/ 2137833 h 4397375"/>
              <a:gd name="connsiteX36967" fmla="*/ 3163485 w 12191954"/>
              <a:gd name="connsiteY36967" fmla="*/ 2139421 h 4397375"/>
              <a:gd name="connsiteX36968" fmla="*/ 3163485 w 12191954"/>
              <a:gd name="connsiteY36968" fmla="*/ 2143125 h 4397375"/>
              <a:gd name="connsiteX36969" fmla="*/ 3162956 w 12191954"/>
              <a:gd name="connsiteY36969" fmla="*/ 2146829 h 4397375"/>
              <a:gd name="connsiteX36970" fmla="*/ 3161897 w 12191954"/>
              <a:gd name="connsiteY36970" fmla="*/ 2152650 h 4397375"/>
              <a:gd name="connsiteX36971" fmla="*/ 3160840 w 12191954"/>
              <a:gd name="connsiteY36971" fmla="*/ 2158471 h 4397375"/>
              <a:gd name="connsiteX36972" fmla="*/ 3160311 w 12191954"/>
              <a:gd name="connsiteY36972" fmla="*/ 2164821 h 4397375"/>
              <a:gd name="connsiteX36973" fmla="*/ 3160840 w 12191954"/>
              <a:gd name="connsiteY36973" fmla="*/ 2172758 h 4397375"/>
              <a:gd name="connsiteX36974" fmla="*/ 3167719 w 12191954"/>
              <a:gd name="connsiteY36974" fmla="*/ 2169054 h 4397375"/>
              <a:gd name="connsiteX36975" fmla="*/ 3175128 w 12191954"/>
              <a:gd name="connsiteY36975" fmla="*/ 2165879 h 4397375"/>
              <a:gd name="connsiteX36976" fmla="*/ 3181478 w 12191954"/>
              <a:gd name="connsiteY36976" fmla="*/ 2164292 h 4397375"/>
              <a:gd name="connsiteX36977" fmla="*/ 3187827 w 12191954"/>
              <a:gd name="connsiteY36977" fmla="*/ 2163233 h 4397375"/>
              <a:gd name="connsiteX36978" fmla="*/ 3194179 w 12191954"/>
              <a:gd name="connsiteY36978" fmla="*/ 2163233 h 4397375"/>
              <a:gd name="connsiteX36979" fmla="*/ 3199999 w 12191954"/>
              <a:gd name="connsiteY36979" fmla="*/ 2163763 h 4397375"/>
              <a:gd name="connsiteX36980" fmla="*/ 3206350 w 12191954"/>
              <a:gd name="connsiteY36980" fmla="*/ 2164821 h 4397375"/>
              <a:gd name="connsiteX36981" fmla="*/ 3212171 w 12191954"/>
              <a:gd name="connsiteY36981" fmla="*/ 2165879 h 4397375"/>
              <a:gd name="connsiteX36982" fmla="*/ 3225402 w 12191954"/>
              <a:gd name="connsiteY36982" fmla="*/ 2169583 h 4397375"/>
              <a:gd name="connsiteX36983" fmla="*/ 3239689 w 12191954"/>
              <a:gd name="connsiteY36983" fmla="*/ 2172758 h 4397375"/>
              <a:gd name="connsiteX36984" fmla="*/ 3247097 w 12191954"/>
              <a:gd name="connsiteY36984" fmla="*/ 2173817 h 4397375"/>
              <a:gd name="connsiteX36985" fmla="*/ 3255567 w 12191954"/>
              <a:gd name="connsiteY36985" fmla="*/ 2173817 h 4397375"/>
              <a:gd name="connsiteX36986" fmla="*/ 3264562 w 12191954"/>
              <a:gd name="connsiteY36986" fmla="*/ 2173817 h 4397375"/>
              <a:gd name="connsiteX36987" fmla="*/ 3274089 w 12191954"/>
              <a:gd name="connsiteY36987" fmla="*/ 2173288 h 4397375"/>
              <a:gd name="connsiteX36988" fmla="*/ 3271441 w 12191954"/>
              <a:gd name="connsiteY36988" fmla="*/ 2179108 h 4397375"/>
              <a:gd name="connsiteX36989" fmla="*/ 3268796 w 12191954"/>
              <a:gd name="connsiteY36989" fmla="*/ 2184400 h 4397375"/>
              <a:gd name="connsiteX36990" fmla="*/ 3265090 w 12191954"/>
              <a:gd name="connsiteY36990" fmla="*/ 2189163 h 4397375"/>
              <a:gd name="connsiteX36991" fmla="*/ 3261386 w 12191954"/>
              <a:gd name="connsiteY36991" fmla="*/ 2193396 h 4397375"/>
              <a:gd name="connsiteX36992" fmla="*/ 3258212 w 12191954"/>
              <a:gd name="connsiteY36992" fmla="*/ 2197100 h 4397375"/>
              <a:gd name="connsiteX36993" fmla="*/ 3253979 w 12191954"/>
              <a:gd name="connsiteY36993" fmla="*/ 2199746 h 4397375"/>
              <a:gd name="connsiteX36994" fmla="*/ 3249745 w 12191954"/>
              <a:gd name="connsiteY36994" fmla="*/ 2202921 h 4397375"/>
              <a:gd name="connsiteX36995" fmla="*/ 3245511 w 12191954"/>
              <a:gd name="connsiteY36995" fmla="*/ 2204508 h 4397375"/>
              <a:gd name="connsiteX36996" fmla="*/ 3240748 w 12191954"/>
              <a:gd name="connsiteY36996" fmla="*/ 2206625 h 4397375"/>
              <a:gd name="connsiteX36997" fmla="*/ 3235986 w 12191954"/>
              <a:gd name="connsiteY36997" fmla="*/ 2208213 h 4397375"/>
              <a:gd name="connsiteX36998" fmla="*/ 3226460 w 12191954"/>
              <a:gd name="connsiteY36998" fmla="*/ 2210329 h 4397375"/>
              <a:gd name="connsiteX36999" fmla="*/ 3215876 w 12191954"/>
              <a:gd name="connsiteY36999" fmla="*/ 2211917 h 4397375"/>
              <a:gd name="connsiteX37000" fmla="*/ 3205821 w 12191954"/>
              <a:gd name="connsiteY37000" fmla="*/ 2212446 h 4397375"/>
              <a:gd name="connsiteX37001" fmla="*/ 3184653 w 12191954"/>
              <a:gd name="connsiteY37001" fmla="*/ 2213504 h 4397375"/>
              <a:gd name="connsiteX37002" fmla="*/ 3174598 w 12191954"/>
              <a:gd name="connsiteY37002" fmla="*/ 2214563 h 4397375"/>
              <a:gd name="connsiteX37003" fmla="*/ 3164013 w 12191954"/>
              <a:gd name="connsiteY37003" fmla="*/ 2216679 h 4397375"/>
              <a:gd name="connsiteX37004" fmla="*/ 3155018 w 12191954"/>
              <a:gd name="connsiteY37004" fmla="*/ 2218796 h 4397375"/>
              <a:gd name="connsiteX37005" fmla="*/ 3150255 w 12191954"/>
              <a:gd name="connsiteY37005" fmla="*/ 2221442 h 4397375"/>
              <a:gd name="connsiteX37006" fmla="*/ 3146021 w 12191954"/>
              <a:gd name="connsiteY37006" fmla="*/ 2223558 h 4397375"/>
              <a:gd name="connsiteX37007" fmla="*/ 3141787 w 12191954"/>
              <a:gd name="connsiteY37007" fmla="*/ 2226204 h 4397375"/>
              <a:gd name="connsiteX37008" fmla="*/ 3137553 w 12191954"/>
              <a:gd name="connsiteY37008" fmla="*/ 2229379 h 4397375"/>
              <a:gd name="connsiteX37009" fmla="*/ 3133852 w 12191954"/>
              <a:gd name="connsiteY37009" fmla="*/ 2233083 h 4397375"/>
              <a:gd name="connsiteX37010" fmla="*/ 3130677 w 12191954"/>
              <a:gd name="connsiteY37010" fmla="*/ 2237317 h 4397375"/>
              <a:gd name="connsiteX37011" fmla="*/ 3132265 w 12191954"/>
              <a:gd name="connsiteY37011" fmla="*/ 2246313 h 4397375"/>
              <a:gd name="connsiteX37012" fmla="*/ 3133852 w 12191954"/>
              <a:gd name="connsiteY37012" fmla="*/ 2253721 h 4397375"/>
              <a:gd name="connsiteX37013" fmla="*/ 3136496 w 12191954"/>
              <a:gd name="connsiteY37013" fmla="*/ 2261658 h 4397375"/>
              <a:gd name="connsiteX37014" fmla="*/ 3138612 w 12191954"/>
              <a:gd name="connsiteY37014" fmla="*/ 2268538 h 4397375"/>
              <a:gd name="connsiteX37015" fmla="*/ 3141257 w 12191954"/>
              <a:gd name="connsiteY37015" fmla="*/ 2274358 h 4397375"/>
              <a:gd name="connsiteX37016" fmla="*/ 3143904 w 12191954"/>
              <a:gd name="connsiteY37016" fmla="*/ 2281238 h 4397375"/>
              <a:gd name="connsiteX37017" fmla="*/ 3150255 w 12191954"/>
              <a:gd name="connsiteY37017" fmla="*/ 2291821 h 4397375"/>
              <a:gd name="connsiteX37018" fmla="*/ 3157135 w 12191954"/>
              <a:gd name="connsiteY37018" fmla="*/ 2301346 h 4397375"/>
              <a:gd name="connsiteX37019" fmla="*/ 3163485 w 12191954"/>
              <a:gd name="connsiteY37019" fmla="*/ 2310342 h 4397375"/>
              <a:gd name="connsiteX37020" fmla="*/ 3178303 w 12191954"/>
              <a:gd name="connsiteY37020" fmla="*/ 2327804 h 4397375"/>
              <a:gd name="connsiteX37021" fmla="*/ 3177244 w 12191954"/>
              <a:gd name="connsiteY37021" fmla="*/ 2332038 h 4397375"/>
              <a:gd name="connsiteX37022" fmla="*/ 3176185 w 12191954"/>
              <a:gd name="connsiteY37022" fmla="*/ 2337329 h 4397375"/>
              <a:gd name="connsiteX37023" fmla="*/ 3175128 w 12191954"/>
              <a:gd name="connsiteY37023" fmla="*/ 2349500 h 4397375"/>
              <a:gd name="connsiteX37024" fmla="*/ 3173540 w 12191954"/>
              <a:gd name="connsiteY37024" fmla="*/ 2375958 h 4397375"/>
              <a:gd name="connsiteX37025" fmla="*/ 3172481 w 12191954"/>
              <a:gd name="connsiteY37025" fmla="*/ 2388658 h 4397375"/>
              <a:gd name="connsiteX37026" fmla="*/ 3171952 w 12191954"/>
              <a:gd name="connsiteY37026" fmla="*/ 2393950 h 4397375"/>
              <a:gd name="connsiteX37027" fmla="*/ 3170894 w 12191954"/>
              <a:gd name="connsiteY37027" fmla="*/ 2398183 h 4397375"/>
              <a:gd name="connsiteX37028" fmla="*/ 3168777 w 12191954"/>
              <a:gd name="connsiteY37028" fmla="*/ 2401358 h 4397375"/>
              <a:gd name="connsiteX37029" fmla="*/ 3166659 w 12191954"/>
              <a:gd name="connsiteY37029" fmla="*/ 2404004 h 4397375"/>
              <a:gd name="connsiteX37030" fmla="*/ 3165600 w 12191954"/>
              <a:gd name="connsiteY37030" fmla="*/ 2405063 h 4397375"/>
              <a:gd name="connsiteX37031" fmla="*/ 3163485 w 12191954"/>
              <a:gd name="connsiteY37031" fmla="*/ 2405063 h 4397375"/>
              <a:gd name="connsiteX37032" fmla="*/ 3162427 w 12191954"/>
              <a:gd name="connsiteY37032" fmla="*/ 2405592 h 4397375"/>
              <a:gd name="connsiteX37033" fmla="*/ 3160840 w 12191954"/>
              <a:gd name="connsiteY37033" fmla="*/ 2405063 h 4397375"/>
              <a:gd name="connsiteX37034" fmla="*/ 3160840 w 12191954"/>
              <a:gd name="connsiteY37034" fmla="*/ 2409825 h 4397375"/>
              <a:gd name="connsiteX37035" fmla="*/ 3162956 w 12191954"/>
              <a:gd name="connsiteY37035" fmla="*/ 2406650 h 4397375"/>
              <a:gd name="connsiteX37036" fmla="*/ 3166129 w 12191954"/>
              <a:gd name="connsiteY37036" fmla="*/ 2405063 h 4397375"/>
              <a:gd name="connsiteX37037" fmla="*/ 3168777 w 12191954"/>
              <a:gd name="connsiteY37037" fmla="*/ 2405063 h 4397375"/>
              <a:gd name="connsiteX37038" fmla="*/ 3172481 w 12191954"/>
              <a:gd name="connsiteY37038" fmla="*/ 2405063 h 4397375"/>
              <a:gd name="connsiteX37039" fmla="*/ 3176185 w 12191954"/>
              <a:gd name="connsiteY37039" fmla="*/ 2406121 h 4397375"/>
              <a:gd name="connsiteX37040" fmla="*/ 3180419 w 12191954"/>
              <a:gd name="connsiteY37040" fmla="*/ 2407708 h 4397375"/>
              <a:gd name="connsiteX37041" fmla="*/ 3188357 w 12191954"/>
              <a:gd name="connsiteY37041" fmla="*/ 2410883 h 4397375"/>
              <a:gd name="connsiteX37042" fmla="*/ 3186769 w 12191954"/>
              <a:gd name="connsiteY37042" fmla="*/ 2404533 h 4397375"/>
              <a:gd name="connsiteX37043" fmla="*/ 3184653 w 12191954"/>
              <a:gd name="connsiteY37043" fmla="*/ 2399242 h 4397375"/>
              <a:gd name="connsiteX37044" fmla="*/ 3182006 w 12191954"/>
              <a:gd name="connsiteY37044" fmla="*/ 2395008 h 4397375"/>
              <a:gd name="connsiteX37045" fmla="*/ 3180419 w 12191954"/>
              <a:gd name="connsiteY37045" fmla="*/ 2393421 h 4397375"/>
              <a:gd name="connsiteX37046" fmla="*/ 3178303 w 12191954"/>
              <a:gd name="connsiteY37046" fmla="*/ 2391833 h 4397375"/>
              <a:gd name="connsiteX37047" fmla="*/ 3182006 w 12191954"/>
              <a:gd name="connsiteY37047" fmla="*/ 2386542 h 4397375"/>
              <a:gd name="connsiteX37048" fmla="*/ 3186241 w 12191954"/>
              <a:gd name="connsiteY37048" fmla="*/ 2382308 h 4397375"/>
              <a:gd name="connsiteX37049" fmla="*/ 3190474 w 12191954"/>
              <a:gd name="connsiteY37049" fmla="*/ 2379133 h 4397375"/>
              <a:gd name="connsiteX37050" fmla="*/ 3195237 w 12191954"/>
              <a:gd name="connsiteY37050" fmla="*/ 2376488 h 4397375"/>
              <a:gd name="connsiteX37051" fmla="*/ 3199470 w 12191954"/>
              <a:gd name="connsiteY37051" fmla="*/ 2374900 h 4397375"/>
              <a:gd name="connsiteX37052" fmla="*/ 3203175 w 12191954"/>
              <a:gd name="connsiteY37052" fmla="*/ 2373313 h 4397375"/>
              <a:gd name="connsiteX37053" fmla="*/ 3207409 w 12191954"/>
              <a:gd name="connsiteY37053" fmla="*/ 2372254 h 4397375"/>
              <a:gd name="connsiteX37054" fmla="*/ 3212171 w 12191954"/>
              <a:gd name="connsiteY37054" fmla="*/ 2371725 h 4397375"/>
              <a:gd name="connsiteX37055" fmla="*/ 3220639 w 12191954"/>
              <a:gd name="connsiteY37055" fmla="*/ 2371725 h 4397375"/>
              <a:gd name="connsiteX37056" fmla="*/ 3229106 w 12191954"/>
              <a:gd name="connsiteY37056" fmla="*/ 2371196 h 4397375"/>
              <a:gd name="connsiteX37057" fmla="*/ 3232281 w 12191954"/>
              <a:gd name="connsiteY37057" fmla="*/ 2370667 h 4397375"/>
              <a:gd name="connsiteX37058" fmla="*/ 3236517 w 12191954"/>
              <a:gd name="connsiteY37058" fmla="*/ 2370138 h 4397375"/>
              <a:gd name="connsiteX37059" fmla="*/ 3240219 w 12191954"/>
              <a:gd name="connsiteY37059" fmla="*/ 2368550 h 4397375"/>
              <a:gd name="connsiteX37060" fmla="*/ 3244452 w 12191954"/>
              <a:gd name="connsiteY37060" fmla="*/ 2366433 h 4397375"/>
              <a:gd name="connsiteX37061" fmla="*/ 3243923 w 12191954"/>
              <a:gd name="connsiteY37061" fmla="*/ 2355321 h 4397375"/>
              <a:gd name="connsiteX37062" fmla="*/ 3243395 w 12191954"/>
              <a:gd name="connsiteY37062" fmla="*/ 2346325 h 4397375"/>
              <a:gd name="connsiteX37063" fmla="*/ 3241278 w 12191954"/>
              <a:gd name="connsiteY37063" fmla="*/ 2338917 h 4397375"/>
              <a:gd name="connsiteX37064" fmla="*/ 3239161 w 12191954"/>
              <a:gd name="connsiteY37064" fmla="*/ 2332567 h 4397375"/>
              <a:gd name="connsiteX37065" fmla="*/ 3235986 w 12191954"/>
              <a:gd name="connsiteY37065" fmla="*/ 2327275 h 4397375"/>
              <a:gd name="connsiteX37066" fmla="*/ 3232811 w 12191954"/>
              <a:gd name="connsiteY37066" fmla="*/ 2323042 h 4397375"/>
              <a:gd name="connsiteX37067" fmla="*/ 3225930 w 12191954"/>
              <a:gd name="connsiteY37067" fmla="*/ 2315104 h 4397375"/>
              <a:gd name="connsiteX37068" fmla="*/ 3223813 w 12191954"/>
              <a:gd name="connsiteY37068" fmla="*/ 2314575 h 4397375"/>
              <a:gd name="connsiteX37069" fmla="*/ 3221698 w 12191954"/>
              <a:gd name="connsiteY37069" fmla="*/ 2315104 h 4397375"/>
              <a:gd name="connsiteX37070" fmla="*/ 3219581 w 12191954"/>
              <a:gd name="connsiteY37070" fmla="*/ 2315104 h 4397375"/>
              <a:gd name="connsiteX37071" fmla="*/ 3217464 w 12191954"/>
              <a:gd name="connsiteY37071" fmla="*/ 2316163 h 4397375"/>
              <a:gd name="connsiteX37072" fmla="*/ 3215876 w 12191954"/>
              <a:gd name="connsiteY37072" fmla="*/ 2317221 h 4397375"/>
              <a:gd name="connsiteX37073" fmla="*/ 3214817 w 12191954"/>
              <a:gd name="connsiteY37073" fmla="*/ 2318279 h 4397375"/>
              <a:gd name="connsiteX37074" fmla="*/ 3211642 w 12191954"/>
              <a:gd name="connsiteY37074" fmla="*/ 2322513 h 4397375"/>
              <a:gd name="connsiteX37075" fmla="*/ 3210056 w 12191954"/>
              <a:gd name="connsiteY37075" fmla="*/ 2328333 h 4397375"/>
              <a:gd name="connsiteX37076" fmla="*/ 3208995 w 12191954"/>
              <a:gd name="connsiteY37076" fmla="*/ 2335213 h 4397375"/>
              <a:gd name="connsiteX37077" fmla="*/ 3207937 w 12191954"/>
              <a:gd name="connsiteY37077" fmla="*/ 2344208 h 4397375"/>
              <a:gd name="connsiteX37078" fmla="*/ 3207937 w 12191954"/>
              <a:gd name="connsiteY37078" fmla="*/ 2353733 h 4397375"/>
              <a:gd name="connsiteX37079" fmla="*/ 3202646 w 12191954"/>
              <a:gd name="connsiteY37079" fmla="*/ 2347383 h 4397375"/>
              <a:gd name="connsiteX37080" fmla="*/ 3198412 w 12191954"/>
              <a:gd name="connsiteY37080" fmla="*/ 2341563 h 4397375"/>
              <a:gd name="connsiteX37081" fmla="*/ 3195237 w 12191954"/>
              <a:gd name="connsiteY37081" fmla="*/ 2335213 h 4397375"/>
              <a:gd name="connsiteX37082" fmla="*/ 3191532 w 12191954"/>
              <a:gd name="connsiteY37082" fmla="*/ 2329392 h 4397375"/>
              <a:gd name="connsiteX37083" fmla="*/ 3189416 w 12191954"/>
              <a:gd name="connsiteY37083" fmla="*/ 2322513 h 4397375"/>
              <a:gd name="connsiteX37084" fmla="*/ 3186769 w 12191954"/>
              <a:gd name="connsiteY37084" fmla="*/ 2316163 h 4397375"/>
              <a:gd name="connsiteX37085" fmla="*/ 3182536 w 12191954"/>
              <a:gd name="connsiteY37085" fmla="*/ 2303463 h 4397375"/>
              <a:gd name="connsiteX37086" fmla="*/ 3178303 w 12191954"/>
              <a:gd name="connsiteY37086" fmla="*/ 2291821 h 4397375"/>
              <a:gd name="connsiteX37087" fmla="*/ 3176185 w 12191954"/>
              <a:gd name="connsiteY37087" fmla="*/ 2286000 h 4397375"/>
              <a:gd name="connsiteX37088" fmla="*/ 3173011 w 12191954"/>
              <a:gd name="connsiteY37088" fmla="*/ 2280708 h 4397375"/>
              <a:gd name="connsiteX37089" fmla="*/ 3169835 w 12191954"/>
              <a:gd name="connsiteY37089" fmla="*/ 2275946 h 4397375"/>
              <a:gd name="connsiteX37090" fmla="*/ 3165600 w 12191954"/>
              <a:gd name="connsiteY37090" fmla="*/ 2271183 h 4397375"/>
              <a:gd name="connsiteX37091" fmla="*/ 3160840 w 12191954"/>
              <a:gd name="connsiteY37091" fmla="*/ 2266950 h 4397375"/>
              <a:gd name="connsiteX37092" fmla="*/ 3155018 w 12191954"/>
              <a:gd name="connsiteY37092" fmla="*/ 2263246 h 4397375"/>
              <a:gd name="connsiteX37093" fmla="*/ 3158194 w 12191954"/>
              <a:gd name="connsiteY37093" fmla="*/ 2256367 h 4397375"/>
              <a:gd name="connsiteX37094" fmla="*/ 3162427 w 12191954"/>
              <a:gd name="connsiteY37094" fmla="*/ 2249488 h 4397375"/>
              <a:gd name="connsiteX37095" fmla="*/ 3166129 w 12191954"/>
              <a:gd name="connsiteY37095" fmla="*/ 2244725 h 4397375"/>
              <a:gd name="connsiteX37096" fmla="*/ 3170364 w 12191954"/>
              <a:gd name="connsiteY37096" fmla="*/ 2241021 h 4397375"/>
              <a:gd name="connsiteX37097" fmla="*/ 3173540 w 12191954"/>
              <a:gd name="connsiteY37097" fmla="*/ 2237846 h 4397375"/>
              <a:gd name="connsiteX37098" fmla="*/ 3177773 w 12191954"/>
              <a:gd name="connsiteY37098" fmla="*/ 2236258 h 4397375"/>
              <a:gd name="connsiteX37099" fmla="*/ 3182006 w 12191954"/>
              <a:gd name="connsiteY37099" fmla="*/ 2234142 h 4397375"/>
              <a:gd name="connsiteX37100" fmla="*/ 3185711 w 12191954"/>
              <a:gd name="connsiteY37100" fmla="*/ 2234142 h 4397375"/>
              <a:gd name="connsiteX37101" fmla="*/ 3189945 w 12191954"/>
              <a:gd name="connsiteY37101" fmla="*/ 2234142 h 4397375"/>
              <a:gd name="connsiteX37102" fmla="*/ 3193120 w 12191954"/>
              <a:gd name="connsiteY37102" fmla="*/ 2235200 h 4397375"/>
              <a:gd name="connsiteX37103" fmla="*/ 3197354 w 12191954"/>
              <a:gd name="connsiteY37103" fmla="*/ 2236788 h 4397375"/>
              <a:gd name="connsiteX37104" fmla="*/ 3201058 w 12191954"/>
              <a:gd name="connsiteY37104" fmla="*/ 2238375 h 4397375"/>
              <a:gd name="connsiteX37105" fmla="*/ 3208995 w 12191954"/>
              <a:gd name="connsiteY37105" fmla="*/ 2243667 h 4397375"/>
              <a:gd name="connsiteX37106" fmla="*/ 3216405 w 12191954"/>
              <a:gd name="connsiteY37106" fmla="*/ 2249488 h 4397375"/>
              <a:gd name="connsiteX37107" fmla="*/ 3231223 w 12191954"/>
              <a:gd name="connsiteY37107" fmla="*/ 2263775 h 4397375"/>
              <a:gd name="connsiteX37108" fmla="*/ 3238633 w 12191954"/>
              <a:gd name="connsiteY37108" fmla="*/ 2270654 h 4397375"/>
              <a:gd name="connsiteX37109" fmla="*/ 3246040 w 12191954"/>
              <a:gd name="connsiteY37109" fmla="*/ 2276475 h 4397375"/>
              <a:gd name="connsiteX37110" fmla="*/ 3249745 w 12191954"/>
              <a:gd name="connsiteY37110" fmla="*/ 2278063 h 4397375"/>
              <a:gd name="connsiteX37111" fmla="*/ 3253450 w 12191954"/>
              <a:gd name="connsiteY37111" fmla="*/ 2280179 h 4397375"/>
              <a:gd name="connsiteX37112" fmla="*/ 3256625 w 12191954"/>
              <a:gd name="connsiteY37112" fmla="*/ 2281767 h 4397375"/>
              <a:gd name="connsiteX37113" fmla="*/ 3260328 w 12191954"/>
              <a:gd name="connsiteY37113" fmla="*/ 2282296 h 4397375"/>
              <a:gd name="connsiteX37114" fmla="*/ 3264033 w 12191954"/>
              <a:gd name="connsiteY37114" fmla="*/ 2282296 h 4397375"/>
              <a:gd name="connsiteX37115" fmla="*/ 3267208 w 12191954"/>
              <a:gd name="connsiteY37115" fmla="*/ 2281767 h 4397375"/>
              <a:gd name="connsiteX37116" fmla="*/ 3270912 w 12191954"/>
              <a:gd name="connsiteY37116" fmla="*/ 2280179 h 4397375"/>
              <a:gd name="connsiteX37117" fmla="*/ 3274616 w 12191954"/>
              <a:gd name="connsiteY37117" fmla="*/ 2277533 h 4397375"/>
              <a:gd name="connsiteX37118" fmla="*/ 3274089 w 12191954"/>
              <a:gd name="connsiteY37118" fmla="*/ 2273829 h 4397375"/>
              <a:gd name="connsiteX37119" fmla="*/ 3274616 w 12191954"/>
              <a:gd name="connsiteY37119" fmla="*/ 2270125 h 4397375"/>
              <a:gd name="connsiteX37120" fmla="*/ 3277792 w 12191954"/>
              <a:gd name="connsiteY37120" fmla="*/ 2266950 h 4397375"/>
              <a:gd name="connsiteX37121" fmla="*/ 3280438 w 12191954"/>
              <a:gd name="connsiteY37121" fmla="*/ 2265363 h 4397375"/>
              <a:gd name="connsiteX37122" fmla="*/ 3283614 w 12191954"/>
              <a:gd name="connsiteY37122" fmla="*/ 2263775 h 4397375"/>
              <a:gd name="connsiteX37123" fmla="*/ 3285732 w 12191954"/>
              <a:gd name="connsiteY37123" fmla="*/ 2263246 h 4397375"/>
              <a:gd name="connsiteX37124" fmla="*/ 3283614 w 12191954"/>
              <a:gd name="connsiteY37124" fmla="*/ 2254779 h 4397375"/>
              <a:gd name="connsiteX37125" fmla="*/ 3281497 w 12191954"/>
              <a:gd name="connsiteY37125" fmla="*/ 2246842 h 4397375"/>
              <a:gd name="connsiteX37126" fmla="*/ 3280438 w 12191954"/>
              <a:gd name="connsiteY37126" fmla="*/ 2236788 h 4397375"/>
              <a:gd name="connsiteX37127" fmla="*/ 3279910 w 12191954"/>
              <a:gd name="connsiteY37127" fmla="*/ 2224617 h 4397375"/>
              <a:gd name="connsiteX37128" fmla="*/ 3271971 w 12191954"/>
              <a:gd name="connsiteY37128" fmla="*/ 2237317 h 4397375"/>
              <a:gd name="connsiteX37129" fmla="*/ 3268266 w 12191954"/>
              <a:gd name="connsiteY37129" fmla="*/ 2243138 h 4397375"/>
              <a:gd name="connsiteX37130" fmla="*/ 3263504 w 12191954"/>
              <a:gd name="connsiteY37130" fmla="*/ 2247371 h 4397375"/>
              <a:gd name="connsiteX37131" fmla="*/ 3260858 w 12191954"/>
              <a:gd name="connsiteY37131" fmla="*/ 2248958 h 4397375"/>
              <a:gd name="connsiteX37132" fmla="*/ 3258741 w 12191954"/>
              <a:gd name="connsiteY37132" fmla="*/ 2249488 h 4397375"/>
              <a:gd name="connsiteX37133" fmla="*/ 3256095 w 12191954"/>
              <a:gd name="connsiteY37133" fmla="*/ 2250546 h 4397375"/>
              <a:gd name="connsiteX37134" fmla="*/ 3253979 w 12191954"/>
              <a:gd name="connsiteY37134" fmla="*/ 2249488 h 4397375"/>
              <a:gd name="connsiteX37135" fmla="*/ 3251332 w 12191954"/>
              <a:gd name="connsiteY37135" fmla="*/ 2247900 h 4397375"/>
              <a:gd name="connsiteX37136" fmla="*/ 3249216 w 12191954"/>
              <a:gd name="connsiteY37136" fmla="*/ 2245783 h 4397375"/>
              <a:gd name="connsiteX37137" fmla="*/ 3246570 w 12191954"/>
              <a:gd name="connsiteY37137" fmla="*/ 2242079 h 4397375"/>
              <a:gd name="connsiteX37138" fmla="*/ 3244452 w 12191954"/>
              <a:gd name="connsiteY37138" fmla="*/ 2237317 h 4397375"/>
              <a:gd name="connsiteX37139" fmla="*/ 3246040 w 12191954"/>
              <a:gd name="connsiteY37139" fmla="*/ 2233083 h 4397375"/>
              <a:gd name="connsiteX37140" fmla="*/ 3248685 w 12191954"/>
              <a:gd name="connsiteY37140" fmla="*/ 2228850 h 4397375"/>
              <a:gd name="connsiteX37141" fmla="*/ 3250803 w 12191954"/>
              <a:gd name="connsiteY37141" fmla="*/ 2225146 h 4397375"/>
              <a:gd name="connsiteX37142" fmla="*/ 3253979 w 12191954"/>
              <a:gd name="connsiteY37142" fmla="*/ 2222500 h 4397375"/>
              <a:gd name="connsiteX37143" fmla="*/ 3256625 w 12191954"/>
              <a:gd name="connsiteY37143" fmla="*/ 2219854 h 4397375"/>
              <a:gd name="connsiteX37144" fmla="*/ 3259800 w 12191954"/>
              <a:gd name="connsiteY37144" fmla="*/ 2217738 h 4397375"/>
              <a:gd name="connsiteX37145" fmla="*/ 3262445 w 12191954"/>
              <a:gd name="connsiteY37145" fmla="*/ 2216150 h 4397375"/>
              <a:gd name="connsiteX37146" fmla="*/ 3266148 w 12191954"/>
              <a:gd name="connsiteY37146" fmla="*/ 2214033 h 4397375"/>
              <a:gd name="connsiteX37147" fmla="*/ 3273557 w 12191954"/>
              <a:gd name="connsiteY37147" fmla="*/ 2212446 h 4397375"/>
              <a:gd name="connsiteX37148" fmla="*/ 3280968 w 12191954"/>
              <a:gd name="connsiteY37148" fmla="*/ 2211388 h 4397375"/>
              <a:gd name="connsiteX37149" fmla="*/ 3289436 w 12191954"/>
              <a:gd name="connsiteY37149" fmla="*/ 2211388 h 4397375"/>
              <a:gd name="connsiteX37150" fmla="*/ 3297902 w 12191954"/>
              <a:gd name="connsiteY37150" fmla="*/ 2211917 h 4397375"/>
              <a:gd name="connsiteX37151" fmla="*/ 3289436 w 12191954"/>
              <a:gd name="connsiteY37151" fmla="*/ 2192338 h 4397375"/>
              <a:gd name="connsiteX37152" fmla="*/ 3286262 w 12191954"/>
              <a:gd name="connsiteY37152" fmla="*/ 2184400 h 4397375"/>
              <a:gd name="connsiteX37153" fmla="*/ 3284144 w 12191954"/>
              <a:gd name="connsiteY37153" fmla="*/ 2177521 h 4397375"/>
              <a:gd name="connsiteX37154" fmla="*/ 3283614 w 12191954"/>
              <a:gd name="connsiteY37154" fmla="*/ 2173288 h 4397375"/>
              <a:gd name="connsiteX37155" fmla="*/ 3283614 w 12191954"/>
              <a:gd name="connsiteY37155" fmla="*/ 2169054 h 4397375"/>
              <a:gd name="connsiteX37156" fmla="*/ 3284144 w 12191954"/>
              <a:gd name="connsiteY37156" fmla="*/ 2164821 h 4397375"/>
              <a:gd name="connsiteX37157" fmla="*/ 3284672 w 12191954"/>
              <a:gd name="connsiteY37157" fmla="*/ 2160058 h 4397375"/>
              <a:gd name="connsiteX37158" fmla="*/ 3286790 w 12191954"/>
              <a:gd name="connsiteY37158" fmla="*/ 2148417 h 4397375"/>
              <a:gd name="connsiteX37159" fmla="*/ 3291554 w 12191954"/>
              <a:gd name="connsiteY37159" fmla="*/ 2134129 h 4397375"/>
              <a:gd name="connsiteX37160" fmla="*/ 3275675 w 12191954"/>
              <a:gd name="connsiteY37160" fmla="*/ 2139421 h 4397375"/>
              <a:gd name="connsiteX37161" fmla="*/ 3266675 w 12191954"/>
              <a:gd name="connsiteY37161" fmla="*/ 2141538 h 4397375"/>
              <a:gd name="connsiteX37162" fmla="*/ 3257153 w 12191954"/>
              <a:gd name="connsiteY37162" fmla="*/ 2143654 h 4397375"/>
              <a:gd name="connsiteX37163" fmla="*/ 3247626 w 12191954"/>
              <a:gd name="connsiteY37163" fmla="*/ 2145242 h 4397375"/>
              <a:gd name="connsiteX37164" fmla="*/ 3238633 w 12191954"/>
              <a:gd name="connsiteY37164" fmla="*/ 2146300 h 4397375"/>
              <a:gd name="connsiteX37165" fmla="*/ 3229106 w 12191954"/>
              <a:gd name="connsiteY37165" fmla="*/ 2146300 h 4397375"/>
              <a:gd name="connsiteX37166" fmla="*/ 3220110 w 12191954"/>
              <a:gd name="connsiteY37166" fmla="*/ 2146300 h 4397375"/>
              <a:gd name="connsiteX37167" fmla="*/ 3211642 w 12191954"/>
              <a:gd name="connsiteY37167" fmla="*/ 2144713 h 4397375"/>
              <a:gd name="connsiteX37168" fmla="*/ 3207409 w 12191954"/>
              <a:gd name="connsiteY37168" fmla="*/ 2143654 h 4397375"/>
              <a:gd name="connsiteX37169" fmla="*/ 3204233 w 12191954"/>
              <a:gd name="connsiteY37169" fmla="*/ 2142596 h 4397375"/>
              <a:gd name="connsiteX37170" fmla="*/ 3200529 w 12191954"/>
              <a:gd name="connsiteY37170" fmla="*/ 2140479 h 4397375"/>
              <a:gd name="connsiteX37171" fmla="*/ 3196825 w 12191954"/>
              <a:gd name="connsiteY37171" fmla="*/ 2138363 h 4397375"/>
              <a:gd name="connsiteX37172" fmla="*/ 3194708 w 12191954"/>
              <a:gd name="connsiteY37172" fmla="*/ 2135717 h 4397375"/>
              <a:gd name="connsiteX37173" fmla="*/ 3191532 w 12191954"/>
              <a:gd name="connsiteY37173" fmla="*/ 2133600 h 4397375"/>
              <a:gd name="connsiteX37174" fmla="*/ 3189416 w 12191954"/>
              <a:gd name="connsiteY37174" fmla="*/ 2129896 h 4397375"/>
              <a:gd name="connsiteX37175" fmla="*/ 3187299 w 12191954"/>
              <a:gd name="connsiteY37175" fmla="*/ 2126192 h 4397375"/>
              <a:gd name="connsiteX37176" fmla="*/ 3185711 w 12191954"/>
              <a:gd name="connsiteY37176" fmla="*/ 2121958 h 4397375"/>
              <a:gd name="connsiteX37177" fmla="*/ 3184653 w 12191954"/>
              <a:gd name="connsiteY37177" fmla="*/ 2118254 h 4397375"/>
              <a:gd name="connsiteX37178" fmla="*/ 3183594 w 12191954"/>
              <a:gd name="connsiteY37178" fmla="*/ 2113492 h 4397375"/>
              <a:gd name="connsiteX37179" fmla="*/ 3183594 w 12191954"/>
              <a:gd name="connsiteY37179" fmla="*/ 2108200 h 4397375"/>
              <a:gd name="connsiteX37180" fmla="*/ 3183594 w 12191954"/>
              <a:gd name="connsiteY37180" fmla="*/ 2101850 h 4397375"/>
              <a:gd name="connsiteX37181" fmla="*/ 3184653 w 12191954"/>
              <a:gd name="connsiteY37181" fmla="*/ 2095500 h 4397375"/>
              <a:gd name="connsiteX37182" fmla="*/ 3181478 w 12191954"/>
              <a:gd name="connsiteY37182" fmla="*/ 2100263 h 4397375"/>
              <a:gd name="connsiteX37183" fmla="*/ 3177773 w 12191954"/>
              <a:gd name="connsiteY37183" fmla="*/ 2103967 h 4397375"/>
              <a:gd name="connsiteX37184" fmla="*/ 3173540 w 12191954"/>
              <a:gd name="connsiteY37184" fmla="*/ 2106613 h 4397375"/>
              <a:gd name="connsiteX37185" fmla="*/ 3169835 w 12191954"/>
              <a:gd name="connsiteY37185" fmla="*/ 2108200 h 4397375"/>
              <a:gd name="connsiteX37186" fmla="*/ 3164013 w 12191954"/>
              <a:gd name="connsiteY37186" fmla="*/ 2109258 h 4397375"/>
              <a:gd name="connsiteX37187" fmla="*/ 3159782 w 12191954"/>
              <a:gd name="connsiteY37187" fmla="*/ 2109258 h 4397375"/>
              <a:gd name="connsiteX37188" fmla="*/ 3148667 w 12191954"/>
              <a:gd name="connsiteY37188" fmla="*/ 2108200 h 4397375"/>
              <a:gd name="connsiteX37189" fmla="*/ 3147608 w 12191954"/>
              <a:gd name="connsiteY37189" fmla="*/ 2118783 h 4397375"/>
              <a:gd name="connsiteX37190" fmla="*/ 3146021 w 12191954"/>
              <a:gd name="connsiteY37190" fmla="*/ 2126721 h 4397375"/>
              <a:gd name="connsiteX37191" fmla="*/ 3143375 w 12191954"/>
              <a:gd name="connsiteY37191" fmla="*/ 2134658 h 4397375"/>
              <a:gd name="connsiteX37192" fmla="*/ 3140199 w 12191954"/>
              <a:gd name="connsiteY37192" fmla="*/ 2141008 h 4397375"/>
              <a:gd name="connsiteX37193" fmla="*/ 3135967 w 12191954"/>
              <a:gd name="connsiteY37193" fmla="*/ 2145771 h 4397375"/>
              <a:gd name="connsiteX37194" fmla="*/ 3131206 w 12191954"/>
              <a:gd name="connsiteY37194" fmla="*/ 2150004 h 4397375"/>
              <a:gd name="connsiteX37195" fmla="*/ 3125913 w 12191954"/>
              <a:gd name="connsiteY37195" fmla="*/ 2153179 h 4397375"/>
              <a:gd name="connsiteX37196" fmla="*/ 3119562 w 12191954"/>
              <a:gd name="connsiteY37196" fmla="*/ 2155296 h 4397375"/>
              <a:gd name="connsiteX37197" fmla="*/ 3113741 w 12191954"/>
              <a:gd name="connsiteY37197" fmla="*/ 2156354 h 4397375"/>
              <a:gd name="connsiteX37198" fmla="*/ 3107391 w 12191954"/>
              <a:gd name="connsiteY37198" fmla="*/ 2157413 h 4397375"/>
              <a:gd name="connsiteX37199" fmla="*/ 3099981 w 12191954"/>
              <a:gd name="connsiteY37199" fmla="*/ 2157413 h 4397375"/>
              <a:gd name="connsiteX37200" fmla="*/ 3093630 w 12191954"/>
              <a:gd name="connsiteY37200" fmla="*/ 2155825 h 4397375"/>
              <a:gd name="connsiteX37201" fmla="*/ 3086751 w 12191954"/>
              <a:gd name="connsiteY37201" fmla="*/ 2154238 h 4397375"/>
              <a:gd name="connsiteX37202" fmla="*/ 3078814 w 12191954"/>
              <a:gd name="connsiteY37202" fmla="*/ 2152650 h 4397375"/>
              <a:gd name="connsiteX37203" fmla="*/ 3071933 w 12191954"/>
              <a:gd name="connsiteY37203" fmla="*/ 2150004 h 4397375"/>
              <a:gd name="connsiteX37204" fmla="*/ 3065053 w 12191954"/>
              <a:gd name="connsiteY37204" fmla="*/ 2146829 h 4397375"/>
              <a:gd name="connsiteX37205" fmla="*/ 3069288 w 12191954"/>
              <a:gd name="connsiteY37205" fmla="*/ 2142596 h 4397375"/>
              <a:gd name="connsiteX37206" fmla="*/ 3073522 w 12191954"/>
              <a:gd name="connsiteY37206" fmla="*/ 2136246 h 4397375"/>
              <a:gd name="connsiteX37207" fmla="*/ 3077756 w 12191954"/>
              <a:gd name="connsiteY37207" fmla="*/ 2129896 h 4397375"/>
              <a:gd name="connsiteX37208" fmla="*/ 3080401 w 12191954"/>
              <a:gd name="connsiteY37208" fmla="*/ 2123017 h 4397375"/>
              <a:gd name="connsiteX37209" fmla="*/ 3081989 w 12191954"/>
              <a:gd name="connsiteY37209" fmla="*/ 2119313 h 4397375"/>
              <a:gd name="connsiteX37210" fmla="*/ 3082517 w 12191954"/>
              <a:gd name="connsiteY37210" fmla="*/ 2115608 h 4397375"/>
              <a:gd name="connsiteX37211" fmla="*/ 3081989 w 12191954"/>
              <a:gd name="connsiteY37211" fmla="*/ 2111904 h 4397375"/>
              <a:gd name="connsiteX37212" fmla="*/ 3081460 w 12191954"/>
              <a:gd name="connsiteY37212" fmla="*/ 2108729 h 4397375"/>
              <a:gd name="connsiteX37213" fmla="*/ 3079872 w 12191954"/>
              <a:gd name="connsiteY37213" fmla="*/ 2105025 h 4397375"/>
              <a:gd name="connsiteX37214" fmla="*/ 3077756 w 12191954"/>
              <a:gd name="connsiteY37214" fmla="*/ 2101321 h 4397375"/>
              <a:gd name="connsiteX37215" fmla="*/ 3074581 w 12191954"/>
              <a:gd name="connsiteY37215" fmla="*/ 2098675 h 4397375"/>
              <a:gd name="connsiteX37216" fmla="*/ 3071404 w 12191954"/>
              <a:gd name="connsiteY37216" fmla="*/ 2095500 h 4397375"/>
              <a:gd name="connsiteX37217" fmla="*/ 3079343 w 12191954"/>
              <a:gd name="connsiteY37217" fmla="*/ 2087034 h 4397375"/>
              <a:gd name="connsiteX37218" fmla="*/ 3087281 w 12191954"/>
              <a:gd name="connsiteY37218" fmla="*/ 2080684 h 4397375"/>
              <a:gd name="connsiteX37219" fmla="*/ 3095218 w 12191954"/>
              <a:gd name="connsiteY37219" fmla="*/ 2074863 h 4397375"/>
              <a:gd name="connsiteX37220" fmla="*/ 3103156 w 12191954"/>
              <a:gd name="connsiteY37220" fmla="*/ 2070100 h 4397375"/>
              <a:gd name="connsiteX37221" fmla="*/ 3110565 w 12191954"/>
              <a:gd name="connsiteY37221" fmla="*/ 2066396 h 4397375"/>
              <a:gd name="connsiteX37222" fmla="*/ 3117447 w 12191954"/>
              <a:gd name="connsiteY37222" fmla="*/ 2063221 h 4397375"/>
              <a:gd name="connsiteX37223" fmla="*/ 3124326 w 12191954"/>
              <a:gd name="connsiteY37223" fmla="*/ 2061634 h 4397375"/>
              <a:gd name="connsiteX37224" fmla="*/ 3131735 w 12191954"/>
              <a:gd name="connsiteY37224" fmla="*/ 2060575 h 4397375"/>
              <a:gd name="connsiteX37225" fmla="*/ 3138083 w 12191954"/>
              <a:gd name="connsiteY37225" fmla="*/ 2060046 h 4397375"/>
              <a:gd name="connsiteX37226" fmla="*/ 3144433 w 12191954"/>
              <a:gd name="connsiteY37226" fmla="*/ 2060046 h 4397375"/>
              <a:gd name="connsiteX37227" fmla="*/ 3151314 w 12191954"/>
              <a:gd name="connsiteY37227" fmla="*/ 2061104 h 4397375"/>
              <a:gd name="connsiteX37228" fmla="*/ 3157135 w 12191954"/>
              <a:gd name="connsiteY37228" fmla="*/ 2062163 h 4397375"/>
              <a:gd name="connsiteX37229" fmla="*/ 3162956 w 12191954"/>
              <a:gd name="connsiteY37229" fmla="*/ 2064279 h 4397375"/>
              <a:gd name="connsiteX37230" fmla="*/ 3169835 w 12191954"/>
              <a:gd name="connsiteY37230" fmla="*/ 2066396 h 4397375"/>
              <a:gd name="connsiteX37231" fmla="*/ 3175128 w 12191954"/>
              <a:gd name="connsiteY37231" fmla="*/ 2069571 h 4397375"/>
              <a:gd name="connsiteX37232" fmla="*/ 3180948 w 12191954"/>
              <a:gd name="connsiteY37232" fmla="*/ 2072217 h 4397375"/>
              <a:gd name="connsiteX37233" fmla="*/ 3192591 w 12191954"/>
              <a:gd name="connsiteY37233" fmla="*/ 2079625 h 4397375"/>
              <a:gd name="connsiteX37234" fmla="*/ 3204233 w 12191954"/>
              <a:gd name="connsiteY37234" fmla="*/ 2086504 h 4397375"/>
              <a:gd name="connsiteX37235" fmla="*/ 3215347 w 12191954"/>
              <a:gd name="connsiteY37235" fmla="*/ 2094971 h 4397375"/>
              <a:gd name="connsiteX37236" fmla="*/ 3226460 w 12191954"/>
              <a:gd name="connsiteY37236" fmla="*/ 2101850 h 4397375"/>
              <a:gd name="connsiteX37237" fmla="*/ 3237575 w 12191954"/>
              <a:gd name="connsiteY37237" fmla="*/ 2109258 h 4397375"/>
              <a:gd name="connsiteX37238" fmla="*/ 3243923 w 12191954"/>
              <a:gd name="connsiteY37238" fmla="*/ 2111904 h 4397375"/>
              <a:gd name="connsiteX37239" fmla="*/ 3249745 w 12191954"/>
              <a:gd name="connsiteY37239" fmla="*/ 2115079 h 4397375"/>
              <a:gd name="connsiteX37240" fmla="*/ 3255567 w 12191954"/>
              <a:gd name="connsiteY37240" fmla="*/ 2117196 h 4397375"/>
              <a:gd name="connsiteX37241" fmla="*/ 3261386 w 12191954"/>
              <a:gd name="connsiteY37241" fmla="*/ 2119313 h 4397375"/>
              <a:gd name="connsiteX37242" fmla="*/ 3267208 w 12191954"/>
              <a:gd name="connsiteY37242" fmla="*/ 2120371 h 4397375"/>
              <a:gd name="connsiteX37243" fmla="*/ 3274089 w 12191954"/>
              <a:gd name="connsiteY37243" fmla="*/ 2121429 h 4397375"/>
              <a:gd name="connsiteX37244" fmla="*/ 3284672 w 12191954"/>
              <a:gd name="connsiteY37244" fmla="*/ 2114021 h 4397375"/>
              <a:gd name="connsiteX37245" fmla="*/ 3296844 w 12191954"/>
              <a:gd name="connsiteY37245" fmla="*/ 2105025 h 4397375"/>
              <a:gd name="connsiteX37246" fmla="*/ 3304251 w 12191954"/>
              <a:gd name="connsiteY37246" fmla="*/ 2100792 h 4397375"/>
              <a:gd name="connsiteX37247" fmla="*/ 3311128 w 12191954"/>
              <a:gd name="connsiteY37247" fmla="*/ 2096559 h 4397375"/>
              <a:gd name="connsiteX37248" fmla="*/ 3318538 w 12191954"/>
              <a:gd name="connsiteY37248" fmla="*/ 2092854 h 4397375"/>
              <a:gd name="connsiteX37249" fmla="*/ 3325419 w 12191954"/>
              <a:gd name="connsiteY37249" fmla="*/ 2090738 h 4397375"/>
              <a:gd name="connsiteX37250" fmla="*/ 3332831 w 12191954"/>
              <a:gd name="connsiteY37250" fmla="*/ 2089679 h 4397375"/>
              <a:gd name="connsiteX37251" fmla="*/ 3336005 w 12191954"/>
              <a:gd name="connsiteY37251" fmla="*/ 2089679 h 4397375"/>
              <a:gd name="connsiteX37252" fmla="*/ 3339711 w 12191954"/>
              <a:gd name="connsiteY37252" fmla="*/ 2090209 h 4397375"/>
              <a:gd name="connsiteX37253" fmla="*/ 3343412 w 12191954"/>
              <a:gd name="connsiteY37253" fmla="*/ 2090738 h 4397375"/>
              <a:gd name="connsiteX37254" fmla="*/ 3347117 w 12191954"/>
              <a:gd name="connsiteY37254" fmla="*/ 2091796 h 4397375"/>
              <a:gd name="connsiteX37255" fmla="*/ 3350292 w 12191954"/>
              <a:gd name="connsiteY37255" fmla="*/ 2092854 h 4397375"/>
              <a:gd name="connsiteX37256" fmla="*/ 3353467 w 12191954"/>
              <a:gd name="connsiteY37256" fmla="*/ 2095500 h 4397375"/>
              <a:gd name="connsiteX37257" fmla="*/ 3357172 w 12191954"/>
              <a:gd name="connsiteY37257" fmla="*/ 2097617 h 4397375"/>
              <a:gd name="connsiteX37258" fmla="*/ 3359817 w 12191954"/>
              <a:gd name="connsiteY37258" fmla="*/ 2101321 h 4397375"/>
              <a:gd name="connsiteX37259" fmla="*/ 3362993 w 12191954"/>
              <a:gd name="connsiteY37259" fmla="*/ 2105025 h 4397375"/>
              <a:gd name="connsiteX37260" fmla="*/ 3365639 w 12191954"/>
              <a:gd name="connsiteY37260" fmla="*/ 2109788 h 4397375"/>
              <a:gd name="connsiteX37261" fmla="*/ 3368285 w 12191954"/>
              <a:gd name="connsiteY37261" fmla="*/ 2114550 h 4397375"/>
              <a:gd name="connsiteX37262" fmla="*/ 3371460 w 12191954"/>
              <a:gd name="connsiteY37262" fmla="*/ 2120371 h 4397375"/>
              <a:gd name="connsiteX37263" fmla="*/ 3373577 w 12191954"/>
              <a:gd name="connsiteY37263" fmla="*/ 2126721 h 4397375"/>
              <a:gd name="connsiteX37264" fmla="*/ 3375166 w 12191954"/>
              <a:gd name="connsiteY37264" fmla="*/ 2134129 h 4397375"/>
              <a:gd name="connsiteX37265" fmla="*/ 3371989 w 12191954"/>
              <a:gd name="connsiteY37265" fmla="*/ 2138363 h 4397375"/>
              <a:gd name="connsiteX37266" fmla="*/ 3368285 w 12191954"/>
              <a:gd name="connsiteY37266" fmla="*/ 2140479 h 4397375"/>
              <a:gd name="connsiteX37267" fmla="*/ 3365109 w 12191954"/>
              <a:gd name="connsiteY37267" fmla="*/ 2141538 h 4397375"/>
              <a:gd name="connsiteX37268" fmla="*/ 3361933 w 12191954"/>
              <a:gd name="connsiteY37268" fmla="*/ 2142596 h 4397375"/>
              <a:gd name="connsiteX37269" fmla="*/ 3358759 w 12191954"/>
              <a:gd name="connsiteY37269" fmla="*/ 2142596 h 4397375"/>
              <a:gd name="connsiteX37270" fmla="*/ 3355583 w 12191954"/>
              <a:gd name="connsiteY37270" fmla="*/ 2141538 h 4397375"/>
              <a:gd name="connsiteX37271" fmla="*/ 3349234 w 12191954"/>
              <a:gd name="connsiteY37271" fmla="*/ 2139421 h 4397375"/>
              <a:gd name="connsiteX37272" fmla="*/ 3342353 w 12191954"/>
              <a:gd name="connsiteY37272" fmla="*/ 2136246 h 4397375"/>
              <a:gd name="connsiteX37273" fmla="*/ 3338651 w 12191954"/>
              <a:gd name="connsiteY37273" fmla="*/ 2135188 h 4397375"/>
              <a:gd name="connsiteX37274" fmla="*/ 3334418 w 12191954"/>
              <a:gd name="connsiteY37274" fmla="*/ 2134129 h 4397375"/>
              <a:gd name="connsiteX37275" fmla="*/ 3330184 w 12191954"/>
              <a:gd name="connsiteY37275" fmla="*/ 2133071 h 4397375"/>
              <a:gd name="connsiteX37276" fmla="*/ 3325949 w 12191954"/>
              <a:gd name="connsiteY37276" fmla="*/ 2133071 h 4397375"/>
              <a:gd name="connsiteX37277" fmla="*/ 3320655 w 12191954"/>
              <a:gd name="connsiteY37277" fmla="*/ 2133071 h 4397375"/>
              <a:gd name="connsiteX37278" fmla="*/ 3315890 w 12191954"/>
              <a:gd name="connsiteY37278" fmla="*/ 2134129 h 4397375"/>
              <a:gd name="connsiteX37279" fmla="*/ 3319067 w 12191954"/>
              <a:gd name="connsiteY37279" fmla="*/ 2139421 h 4397375"/>
              <a:gd name="connsiteX37280" fmla="*/ 3322773 w 12191954"/>
              <a:gd name="connsiteY37280" fmla="*/ 2143654 h 4397375"/>
              <a:gd name="connsiteX37281" fmla="*/ 3325419 w 12191954"/>
              <a:gd name="connsiteY37281" fmla="*/ 2146300 h 4397375"/>
              <a:gd name="connsiteX37282" fmla="*/ 3328596 w 12191954"/>
              <a:gd name="connsiteY37282" fmla="*/ 2148946 h 4397375"/>
              <a:gd name="connsiteX37283" fmla="*/ 3331242 w 12191954"/>
              <a:gd name="connsiteY37283" fmla="*/ 2150533 h 4397375"/>
              <a:gd name="connsiteX37284" fmla="*/ 3334418 w 12191954"/>
              <a:gd name="connsiteY37284" fmla="*/ 2151592 h 4397375"/>
              <a:gd name="connsiteX37285" fmla="*/ 3339711 w 12191954"/>
              <a:gd name="connsiteY37285" fmla="*/ 2153179 h 4397375"/>
              <a:gd name="connsiteX37286" fmla="*/ 3345000 w 12191954"/>
              <a:gd name="connsiteY37286" fmla="*/ 2153179 h 4397375"/>
              <a:gd name="connsiteX37287" fmla="*/ 3350820 w 12191954"/>
              <a:gd name="connsiteY37287" fmla="*/ 2153708 h 4397375"/>
              <a:gd name="connsiteX37288" fmla="*/ 3353996 w 12191954"/>
              <a:gd name="connsiteY37288" fmla="*/ 2154767 h 4397375"/>
              <a:gd name="connsiteX37289" fmla="*/ 3357172 w 12191954"/>
              <a:gd name="connsiteY37289" fmla="*/ 2155825 h 4397375"/>
              <a:gd name="connsiteX37290" fmla="*/ 3360346 w 12191954"/>
              <a:gd name="connsiteY37290" fmla="*/ 2157942 h 4397375"/>
              <a:gd name="connsiteX37291" fmla="*/ 3363521 w 12191954"/>
              <a:gd name="connsiteY37291" fmla="*/ 2160058 h 4397375"/>
              <a:gd name="connsiteX37292" fmla="*/ 3362464 w 12191954"/>
              <a:gd name="connsiteY37292" fmla="*/ 2170113 h 4397375"/>
              <a:gd name="connsiteX37293" fmla="*/ 3359817 w 12191954"/>
              <a:gd name="connsiteY37293" fmla="*/ 2176992 h 4397375"/>
              <a:gd name="connsiteX37294" fmla="*/ 3358759 w 12191954"/>
              <a:gd name="connsiteY37294" fmla="*/ 2179108 h 4397375"/>
              <a:gd name="connsiteX37295" fmla="*/ 3357172 w 12191954"/>
              <a:gd name="connsiteY37295" fmla="*/ 2181225 h 4397375"/>
              <a:gd name="connsiteX37296" fmla="*/ 3355054 w 12191954"/>
              <a:gd name="connsiteY37296" fmla="*/ 2182813 h 4397375"/>
              <a:gd name="connsiteX37297" fmla="*/ 3353996 w 12191954"/>
              <a:gd name="connsiteY37297" fmla="*/ 2183871 h 4397375"/>
              <a:gd name="connsiteX37298" fmla="*/ 3352411 w 12191954"/>
              <a:gd name="connsiteY37298" fmla="*/ 2183871 h 4397375"/>
              <a:gd name="connsiteX37299" fmla="*/ 3349763 w 12191954"/>
              <a:gd name="connsiteY37299" fmla="*/ 2184400 h 4397375"/>
              <a:gd name="connsiteX37300" fmla="*/ 3346058 w 12191954"/>
              <a:gd name="connsiteY37300" fmla="*/ 2183342 h 4397375"/>
              <a:gd name="connsiteX37301" fmla="*/ 3342353 w 12191954"/>
              <a:gd name="connsiteY37301" fmla="*/ 2181225 h 4397375"/>
              <a:gd name="connsiteX37302" fmla="*/ 3337592 w 12191954"/>
              <a:gd name="connsiteY37302" fmla="*/ 2179108 h 4397375"/>
              <a:gd name="connsiteX37303" fmla="*/ 3328596 w 12191954"/>
              <a:gd name="connsiteY37303" fmla="*/ 2174346 h 4397375"/>
              <a:gd name="connsiteX37304" fmla="*/ 3323831 w 12191954"/>
              <a:gd name="connsiteY37304" fmla="*/ 2172758 h 4397375"/>
              <a:gd name="connsiteX37305" fmla="*/ 3319067 w 12191954"/>
              <a:gd name="connsiteY37305" fmla="*/ 2172229 h 4397375"/>
              <a:gd name="connsiteX37306" fmla="*/ 3317480 w 12191954"/>
              <a:gd name="connsiteY37306" fmla="*/ 2172229 h 4397375"/>
              <a:gd name="connsiteX37307" fmla="*/ 3314833 w 12191954"/>
              <a:gd name="connsiteY37307" fmla="*/ 2172229 h 4397375"/>
              <a:gd name="connsiteX37308" fmla="*/ 3313245 w 12191954"/>
              <a:gd name="connsiteY37308" fmla="*/ 2173288 h 4397375"/>
              <a:gd name="connsiteX37309" fmla="*/ 3310600 w 12191954"/>
              <a:gd name="connsiteY37309" fmla="*/ 2174346 h 4397375"/>
              <a:gd name="connsiteX37310" fmla="*/ 3309012 w 12191954"/>
              <a:gd name="connsiteY37310" fmla="*/ 2175933 h 4397375"/>
              <a:gd name="connsiteX37311" fmla="*/ 3307426 w 12191954"/>
              <a:gd name="connsiteY37311" fmla="*/ 2179108 h 4397375"/>
              <a:gd name="connsiteX37312" fmla="*/ 3305310 w 12191954"/>
              <a:gd name="connsiteY37312" fmla="*/ 2182283 h 4397375"/>
              <a:gd name="connsiteX37313" fmla="*/ 3303722 w 12191954"/>
              <a:gd name="connsiteY37313" fmla="*/ 2185458 h 4397375"/>
              <a:gd name="connsiteX37314" fmla="*/ 3303193 w 12191954"/>
              <a:gd name="connsiteY37314" fmla="*/ 2192338 h 4397375"/>
              <a:gd name="connsiteX37315" fmla="*/ 3303193 w 12191954"/>
              <a:gd name="connsiteY37315" fmla="*/ 2197100 h 4397375"/>
              <a:gd name="connsiteX37316" fmla="*/ 3303722 w 12191954"/>
              <a:gd name="connsiteY37316" fmla="*/ 2201863 h 4397375"/>
              <a:gd name="connsiteX37317" fmla="*/ 3303722 w 12191954"/>
              <a:gd name="connsiteY37317" fmla="*/ 2205038 h 4397375"/>
              <a:gd name="connsiteX37318" fmla="*/ 3304780 w 12191954"/>
              <a:gd name="connsiteY37318" fmla="*/ 2208213 h 4397375"/>
              <a:gd name="connsiteX37319" fmla="*/ 3305838 w 12191954"/>
              <a:gd name="connsiteY37319" fmla="*/ 2211388 h 4397375"/>
              <a:gd name="connsiteX37320" fmla="*/ 3308484 w 12191954"/>
              <a:gd name="connsiteY37320" fmla="*/ 2215092 h 4397375"/>
              <a:gd name="connsiteX37321" fmla="*/ 3310600 w 12191954"/>
              <a:gd name="connsiteY37321" fmla="*/ 2219325 h 4397375"/>
              <a:gd name="connsiteX37322" fmla="*/ 3313245 w 12191954"/>
              <a:gd name="connsiteY37322" fmla="*/ 2223558 h 4397375"/>
              <a:gd name="connsiteX37323" fmla="*/ 3314303 w 12191954"/>
              <a:gd name="connsiteY37323" fmla="*/ 2226733 h 4397375"/>
              <a:gd name="connsiteX37324" fmla="*/ 3314833 w 12191954"/>
              <a:gd name="connsiteY37324" fmla="*/ 2229379 h 4397375"/>
              <a:gd name="connsiteX37325" fmla="*/ 3315361 w 12191954"/>
              <a:gd name="connsiteY37325" fmla="*/ 2233083 h 4397375"/>
              <a:gd name="connsiteX37326" fmla="*/ 3315361 w 12191954"/>
              <a:gd name="connsiteY37326" fmla="*/ 2237846 h 4397375"/>
              <a:gd name="connsiteX37327" fmla="*/ 3319597 w 12191954"/>
              <a:gd name="connsiteY37327" fmla="*/ 2237846 h 4397375"/>
              <a:gd name="connsiteX37328" fmla="*/ 3322773 w 12191954"/>
              <a:gd name="connsiteY37328" fmla="*/ 2236788 h 4397375"/>
              <a:gd name="connsiteX37329" fmla="*/ 3325419 w 12191954"/>
              <a:gd name="connsiteY37329" fmla="*/ 2234671 h 4397375"/>
              <a:gd name="connsiteX37330" fmla="*/ 3328066 w 12191954"/>
              <a:gd name="connsiteY37330" fmla="*/ 2232025 h 4397375"/>
              <a:gd name="connsiteX37331" fmla="*/ 3330184 w 12191954"/>
              <a:gd name="connsiteY37331" fmla="*/ 2227792 h 4397375"/>
              <a:gd name="connsiteX37332" fmla="*/ 3332301 w 12191954"/>
              <a:gd name="connsiteY37332" fmla="*/ 2223558 h 4397375"/>
              <a:gd name="connsiteX37333" fmla="*/ 3334948 w 12191954"/>
              <a:gd name="connsiteY37333" fmla="*/ 2214563 h 4397375"/>
              <a:gd name="connsiteX37334" fmla="*/ 3338651 w 12191954"/>
              <a:gd name="connsiteY37334" fmla="*/ 2206625 h 4397375"/>
              <a:gd name="connsiteX37335" fmla="*/ 3340768 w 12191954"/>
              <a:gd name="connsiteY37335" fmla="*/ 2202921 h 4397375"/>
              <a:gd name="connsiteX37336" fmla="*/ 3343412 w 12191954"/>
              <a:gd name="connsiteY37336" fmla="*/ 2199746 h 4397375"/>
              <a:gd name="connsiteX37337" fmla="*/ 3345529 w 12191954"/>
              <a:gd name="connsiteY37337" fmla="*/ 2197629 h 4397375"/>
              <a:gd name="connsiteX37338" fmla="*/ 3349234 w 12191954"/>
              <a:gd name="connsiteY37338" fmla="*/ 2197100 h 4397375"/>
              <a:gd name="connsiteX37339" fmla="*/ 3352939 w 12191954"/>
              <a:gd name="connsiteY37339" fmla="*/ 2197100 h 4397375"/>
              <a:gd name="connsiteX37340" fmla="*/ 3357701 w 12191954"/>
              <a:gd name="connsiteY37340" fmla="*/ 2198688 h 4397375"/>
              <a:gd name="connsiteX37341" fmla="*/ 3355054 w 12191954"/>
              <a:gd name="connsiteY37341" fmla="*/ 2204508 h 4397375"/>
              <a:gd name="connsiteX37342" fmla="*/ 3352411 w 12191954"/>
              <a:gd name="connsiteY37342" fmla="*/ 2210329 h 4397375"/>
              <a:gd name="connsiteX37343" fmla="*/ 3347117 w 12191954"/>
              <a:gd name="connsiteY37343" fmla="*/ 2221442 h 4397375"/>
              <a:gd name="connsiteX37344" fmla="*/ 3344472 w 12191954"/>
              <a:gd name="connsiteY37344" fmla="*/ 2227263 h 4397375"/>
              <a:gd name="connsiteX37345" fmla="*/ 3342353 w 12191954"/>
              <a:gd name="connsiteY37345" fmla="*/ 2233613 h 4397375"/>
              <a:gd name="connsiteX37346" fmla="*/ 3340768 w 12191954"/>
              <a:gd name="connsiteY37346" fmla="*/ 2241550 h 4397375"/>
              <a:gd name="connsiteX37347" fmla="*/ 3339711 w 12191954"/>
              <a:gd name="connsiteY37347" fmla="*/ 2250546 h 4397375"/>
              <a:gd name="connsiteX37348" fmla="*/ 3350292 w 12191954"/>
              <a:gd name="connsiteY37348" fmla="*/ 2259013 h 4397375"/>
              <a:gd name="connsiteX37349" fmla="*/ 3355583 w 12191954"/>
              <a:gd name="connsiteY37349" fmla="*/ 2263775 h 4397375"/>
              <a:gd name="connsiteX37350" fmla="*/ 3361933 w 12191954"/>
              <a:gd name="connsiteY37350" fmla="*/ 2270125 h 4397375"/>
              <a:gd name="connsiteX37351" fmla="*/ 3386279 w 12191954"/>
              <a:gd name="connsiteY37351" fmla="*/ 2269067 h 4397375"/>
              <a:gd name="connsiteX37352" fmla="*/ 3387338 w 12191954"/>
              <a:gd name="connsiteY37352" fmla="*/ 2261129 h 4397375"/>
              <a:gd name="connsiteX37353" fmla="*/ 3388925 w 12191954"/>
              <a:gd name="connsiteY37353" fmla="*/ 2253721 h 4397375"/>
              <a:gd name="connsiteX37354" fmla="*/ 3386806 w 12191954"/>
              <a:gd name="connsiteY37354" fmla="*/ 2251075 h 4397375"/>
              <a:gd name="connsiteX37355" fmla="*/ 3384161 w 12191954"/>
              <a:gd name="connsiteY37355" fmla="*/ 2248429 h 4397375"/>
              <a:gd name="connsiteX37356" fmla="*/ 3379928 w 12191954"/>
              <a:gd name="connsiteY37356" fmla="*/ 2242079 h 4397375"/>
              <a:gd name="connsiteX37357" fmla="*/ 3375166 w 12191954"/>
              <a:gd name="connsiteY37357" fmla="*/ 2236258 h 4397375"/>
              <a:gd name="connsiteX37358" fmla="*/ 3373048 w 12191954"/>
              <a:gd name="connsiteY37358" fmla="*/ 2233613 h 4397375"/>
              <a:gd name="connsiteX37359" fmla="*/ 3369872 w 12191954"/>
              <a:gd name="connsiteY37359" fmla="*/ 2232025 h 4397375"/>
              <a:gd name="connsiteX37360" fmla="*/ 3369872 w 12191954"/>
              <a:gd name="connsiteY37360" fmla="*/ 2227263 h 4397375"/>
              <a:gd name="connsiteX37361" fmla="*/ 3370402 w 12191954"/>
              <a:gd name="connsiteY37361" fmla="*/ 2223558 h 4397375"/>
              <a:gd name="connsiteX37362" fmla="*/ 3371989 w 12191954"/>
              <a:gd name="connsiteY37362" fmla="*/ 2221442 h 4397375"/>
              <a:gd name="connsiteX37363" fmla="*/ 3373048 w 12191954"/>
              <a:gd name="connsiteY37363" fmla="*/ 2219325 h 4397375"/>
              <a:gd name="connsiteX37364" fmla="*/ 3374636 w 12191954"/>
              <a:gd name="connsiteY37364" fmla="*/ 2218267 h 4397375"/>
              <a:gd name="connsiteX37365" fmla="*/ 3376753 w 12191954"/>
              <a:gd name="connsiteY37365" fmla="*/ 2217738 h 4397375"/>
              <a:gd name="connsiteX37366" fmla="*/ 3378869 w 12191954"/>
              <a:gd name="connsiteY37366" fmla="*/ 2217738 h 4397375"/>
              <a:gd name="connsiteX37367" fmla="*/ 3381516 w 12191954"/>
              <a:gd name="connsiteY37367" fmla="*/ 2217738 h 4397375"/>
              <a:gd name="connsiteX37368" fmla="*/ 3391572 w 12191954"/>
              <a:gd name="connsiteY37368" fmla="*/ 2219854 h 4397375"/>
              <a:gd name="connsiteX37369" fmla="*/ 3393689 w 12191954"/>
              <a:gd name="connsiteY37369" fmla="*/ 2220383 h 4397375"/>
              <a:gd name="connsiteX37370" fmla="*/ 3396335 w 12191954"/>
              <a:gd name="connsiteY37370" fmla="*/ 2220383 h 4397375"/>
              <a:gd name="connsiteX37371" fmla="*/ 3397922 w 12191954"/>
              <a:gd name="connsiteY37371" fmla="*/ 2219854 h 4397375"/>
              <a:gd name="connsiteX37372" fmla="*/ 3399510 w 12191954"/>
              <a:gd name="connsiteY37372" fmla="*/ 2219325 h 4397375"/>
              <a:gd name="connsiteX37373" fmla="*/ 3399510 w 12191954"/>
              <a:gd name="connsiteY37373" fmla="*/ 2237317 h 4397375"/>
              <a:gd name="connsiteX37374" fmla="*/ 3401627 w 12191954"/>
              <a:gd name="connsiteY37374" fmla="*/ 2236258 h 4397375"/>
              <a:gd name="connsiteX37375" fmla="*/ 3402686 w 12191954"/>
              <a:gd name="connsiteY37375" fmla="*/ 2235200 h 4397375"/>
              <a:gd name="connsiteX37376" fmla="*/ 3403744 w 12191954"/>
              <a:gd name="connsiteY37376" fmla="*/ 2235200 h 4397375"/>
              <a:gd name="connsiteX37377" fmla="*/ 3404273 w 12191954"/>
              <a:gd name="connsiteY37377" fmla="*/ 2235200 h 4397375"/>
              <a:gd name="connsiteX37378" fmla="*/ 3406920 w 12191954"/>
              <a:gd name="connsiteY37378" fmla="*/ 2237317 h 4397375"/>
              <a:gd name="connsiteX37379" fmla="*/ 3408508 w 12191954"/>
              <a:gd name="connsiteY37379" fmla="*/ 2239433 h 4397375"/>
              <a:gd name="connsiteX37380" fmla="*/ 3409566 w 12191954"/>
              <a:gd name="connsiteY37380" fmla="*/ 2243138 h 4397375"/>
              <a:gd name="connsiteX37381" fmla="*/ 3411153 w 12191954"/>
              <a:gd name="connsiteY37381" fmla="*/ 2247371 h 4397375"/>
              <a:gd name="connsiteX37382" fmla="*/ 3413271 w 12191954"/>
              <a:gd name="connsiteY37382" fmla="*/ 2256367 h 4397375"/>
              <a:gd name="connsiteX37383" fmla="*/ 3415917 w 12191954"/>
              <a:gd name="connsiteY37383" fmla="*/ 2262717 h 4397375"/>
              <a:gd name="connsiteX37384" fmla="*/ 3416975 w 12191954"/>
              <a:gd name="connsiteY37384" fmla="*/ 2265363 h 4397375"/>
              <a:gd name="connsiteX37385" fmla="*/ 3417505 w 12191954"/>
              <a:gd name="connsiteY37385" fmla="*/ 2266421 h 4397375"/>
              <a:gd name="connsiteX37386" fmla="*/ 3418034 w 12191954"/>
              <a:gd name="connsiteY37386" fmla="*/ 2265892 h 4397375"/>
              <a:gd name="connsiteX37387" fmla="*/ 3418564 w 12191954"/>
              <a:gd name="connsiteY37387" fmla="*/ 2265363 h 4397375"/>
              <a:gd name="connsiteX37388" fmla="*/ 3420680 w 12191954"/>
              <a:gd name="connsiteY37388" fmla="*/ 2262717 h 4397375"/>
              <a:gd name="connsiteX37389" fmla="*/ 3421737 w 12191954"/>
              <a:gd name="connsiteY37389" fmla="*/ 2257954 h 4397375"/>
              <a:gd name="connsiteX37390" fmla="*/ 3423326 w 12191954"/>
              <a:gd name="connsiteY37390" fmla="*/ 2250546 h 4397375"/>
              <a:gd name="connsiteX37391" fmla="*/ 3422797 w 12191954"/>
              <a:gd name="connsiteY37391" fmla="*/ 2255838 h 4397375"/>
              <a:gd name="connsiteX37392" fmla="*/ 3422797 w 12191954"/>
              <a:gd name="connsiteY37392" fmla="*/ 2261129 h 4397375"/>
              <a:gd name="connsiteX37393" fmla="*/ 3423326 w 12191954"/>
              <a:gd name="connsiteY37393" fmla="*/ 2265892 h 4397375"/>
              <a:gd name="connsiteX37394" fmla="*/ 3423855 w 12191954"/>
              <a:gd name="connsiteY37394" fmla="*/ 2270125 h 4397375"/>
              <a:gd name="connsiteX37395" fmla="*/ 3432850 w 12191954"/>
              <a:gd name="connsiteY37395" fmla="*/ 2271183 h 4397375"/>
              <a:gd name="connsiteX37396" fmla="*/ 3441319 w 12191954"/>
              <a:gd name="connsiteY37396" fmla="*/ 2272771 h 4397375"/>
              <a:gd name="connsiteX37397" fmla="*/ 3449255 w 12191954"/>
              <a:gd name="connsiteY37397" fmla="*/ 2274358 h 4397375"/>
              <a:gd name="connsiteX37398" fmla="*/ 3458251 w 12191954"/>
              <a:gd name="connsiteY37398" fmla="*/ 2277004 h 4397375"/>
              <a:gd name="connsiteX37399" fmla="*/ 3458781 w 12191954"/>
              <a:gd name="connsiteY37399" fmla="*/ 2276475 h 4397375"/>
              <a:gd name="connsiteX37400" fmla="*/ 3458781 w 12191954"/>
              <a:gd name="connsiteY37400" fmla="*/ 2277533 h 4397375"/>
              <a:gd name="connsiteX37401" fmla="*/ 3467247 w 12191954"/>
              <a:gd name="connsiteY37401" fmla="*/ 2280708 h 4397375"/>
              <a:gd name="connsiteX37402" fmla="*/ 3475716 w 12191954"/>
              <a:gd name="connsiteY37402" fmla="*/ 2283883 h 4397375"/>
              <a:gd name="connsiteX37403" fmla="*/ 3483654 w 12191954"/>
              <a:gd name="connsiteY37403" fmla="*/ 2288646 h 4397375"/>
              <a:gd name="connsiteX37404" fmla="*/ 3491593 w 12191954"/>
              <a:gd name="connsiteY37404" fmla="*/ 2293408 h 4397375"/>
              <a:gd name="connsiteX37405" fmla="*/ 3498473 w 12191954"/>
              <a:gd name="connsiteY37405" fmla="*/ 2299758 h 4397375"/>
              <a:gd name="connsiteX37406" fmla="*/ 3505882 w 12191954"/>
              <a:gd name="connsiteY37406" fmla="*/ 2306638 h 4397375"/>
              <a:gd name="connsiteX37407" fmla="*/ 3512763 w 12191954"/>
              <a:gd name="connsiteY37407" fmla="*/ 2314575 h 4397375"/>
              <a:gd name="connsiteX37408" fmla="*/ 3519114 w 12191954"/>
              <a:gd name="connsiteY37408" fmla="*/ 2323042 h 4397375"/>
              <a:gd name="connsiteX37409" fmla="*/ 3502707 w 12191954"/>
              <a:gd name="connsiteY37409" fmla="*/ 2336271 h 4397375"/>
              <a:gd name="connsiteX37410" fmla="*/ 3486300 w 12191954"/>
              <a:gd name="connsiteY37410" fmla="*/ 2350029 h 4397375"/>
              <a:gd name="connsiteX37411" fmla="*/ 3477833 w 12191954"/>
              <a:gd name="connsiteY37411" fmla="*/ 2356379 h 4397375"/>
              <a:gd name="connsiteX37412" fmla="*/ 3468834 w 12191954"/>
              <a:gd name="connsiteY37412" fmla="*/ 2362200 h 4397375"/>
              <a:gd name="connsiteX37413" fmla="*/ 3460897 w 12191954"/>
              <a:gd name="connsiteY37413" fmla="*/ 2367492 h 4397375"/>
              <a:gd name="connsiteX37414" fmla="*/ 3451900 w 12191954"/>
              <a:gd name="connsiteY37414" fmla="*/ 2372254 h 4397375"/>
              <a:gd name="connsiteX37415" fmla="*/ 3442904 w 12191954"/>
              <a:gd name="connsiteY37415" fmla="*/ 2376488 h 4397375"/>
              <a:gd name="connsiteX37416" fmla="*/ 3433911 w 12191954"/>
              <a:gd name="connsiteY37416" fmla="*/ 2379133 h 4397375"/>
              <a:gd name="connsiteX37417" fmla="*/ 3425442 w 12191954"/>
              <a:gd name="connsiteY37417" fmla="*/ 2380192 h 4397375"/>
              <a:gd name="connsiteX37418" fmla="*/ 3421209 w 12191954"/>
              <a:gd name="connsiteY37418" fmla="*/ 2380192 h 4397375"/>
              <a:gd name="connsiteX37419" fmla="*/ 3416445 w 12191954"/>
              <a:gd name="connsiteY37419" fmla="*/ 2380192 h 4397375"/>
              <a:gd name="connsiteX37420" fmla="*/ 3412212 w 12191954"/>
              <a:gd name="connsiteY37420" fmla="*/ 2379663 h 4397375"/>
              <a:gd name="connsiteX37421" fmla="*/ 3407449 w 12191954"/>
              <a:gd name="connsiteY37421" fmla="*/ 2378604 h 4397375"/>
              <a:gd name="connsiteX37422" fmla="*/ 3403215 w 12191954"/>
              <a:gd name="connsiteY37422" fmla="*/ 2376488 h 4397375"/>
              <a:gd name="connsiteX37423" fmla="*/ 3398980 w 12191954"/>
              <a:gd name="connsiteY37423" fmla="*/ 2374900 h 4397375"/>
              <a:gd name="connsiteX37424" fmla="*/ 3394218 w 12191954"/>
              <a:gd name="connsiteY37424" fmla="*/ 2371725 h 4397375"/>
              <a:gd name="connsiteX37425" fmla="*/ 3389983 w 12191954"/>
              <a:gd name="connsiteY37425" fmla="*/ 2369079 h 4397375"/>
              <a:gd name="connsiteX37426" fmla="*/ 3386279 w 12191954"/>
              <a:gd name="connsiteY37426" fmla="*/ 2365375 h 4397375"/>
              <a:gd name="connsiteX37427" fmla="*/ 3382045 w 12191954"/>
              <a:gd name="connsiteY37427" fmla="*/ 2361142 h 4397375"/>
              <a:gd name="connsiteX37428" fmla="*/ 3380458 w 12191954"/>
              <a:gd name="connsiteY37428" fmla="*/ 2351088 h 4397375"/>
              <a:gd name="connsiteX37429" fmla="*/ 3379928 w 12191954"/>
              <a:gd name="connsiteY37429" fmla="*/ 2346854 h 4397375"/>
              <a:gd name="connsiteX37430" fmla="*/ 3380458 w 12191954"/>
              <a:gd name="connsiteY37430" fmla="*/ 2344208 h 4397375"/>
              <a:gd name="connsiteX37431" fmla="*/ 3381516 w 12191954"/>
              <a:gd name="connsiteY37431" fmla="*/ 2341563 h 4397375"/>
              <a:gd name="connsiteX37432" fmla="*/ 3382575 w 12191954"/>
              <a:gd name="connsiteY37432" fmla="*/ 2339975 h 4397375"/>
              <a:gd name="connsiteX37433" fmla="*/ 3383104 w 12191954"/>
              <a:gd name="connsiteY37433" fmla="*/ 2337858 h 4397375"/>
              <a:gd name="connsiteX37434" fmla="*/ 3384161 w 12191954"/>
              <a:gd name="connsiteY37434" fmla="*/ 2336800 h 4397375"/>
              <a:gd name="connsiteX37435" fmla="*/ 3387338 w 12191954"/>
              <a:gd name="connsiteY37435" fmla="*/ 2335213 h 4397375"/>
              <a:gd name="connsiteX37436" fmla="*/ 3389983 w 12191954"/>
              <a:gd name="connsiteY37436" fmla="*/ 2334154 h 4397375"/>
              <a:gd name="connsiteX37437" fmla="*/ 3392630 w 12191954"/>
              <a:gd name="connsiteY37437" fmla="*/ 2331508 h 4397375"/>
              <a:gd name="connsiteX37438" fmla="*/ 3393160 w 12191954"/>
              <a:gd name="connsiteY37438" fmla="*/ 2329921 h 4397375"/>
              <a:gd name="connsiteX37439" fmla="*/ 3394218 w 12191954"/>
              <a:gd name="connsiteY37439" fmla="*/ 2327275 h 4397375"/>
              <a:gd name="connsiteX37440" fmla="*/ 3374636 w 12191954"/>
              <a:gd name="connsiteY37440" fmla="*/ 2327275 h 4397375"/>
              <a:gd name="connsiteX37441" fmla="*/ 3365639 w 12191954"/>
              <a:gd name="connsiteY37441" fmla="*/ 2327804 h 4397375"/>
              <a:gd name="connsiteX37442" fmla="*/ 3357172 w 12191954"/>
              <a:gd name="connsiteY37442" fmla="*/ 2327804 h 4397375"/>
              <a:gd name="connsiteX37443" fmla="*/ 3348705 w 12191954"/>
              <a:gd name="connsiteY37443" fmla="*/ 2329392 h 4397375"/>
              <a:gd name="connsiteX37444" fmla="*/ 3340241 w 12191954"/>
              <a:gd name="connsiteY37444" fmla="*/ 2330979 h 4397375"/>
              <a:gd name="connsiteX37445" fmla="*/ 3332301 w 12191954"/>
              <a:gd name="connsiteY37445" fmla="*/ 2332567 h 4397375"/>
              <a:gd name="connsiteX37446" fmla="*/ 3324360 w 12191954"/>
              <a:gd name="connsiteY37446" fmla="*/ 2335742 h 4397375"/>
              <a:gd name="connsiteX37447" fmla="*/ 3315890 w 12191954"/>
              <a:gd name="connsiteY37447" fmla="*/ 2338917 h 4397375"/>
              <a:gd name="connsiteX37448" fmla="*/ 3308484 w 12191954"/>
              <a:gd name="connsiteY37448" fmla="*/ 2343150 h 4397375"/>
              <a:gd name="connsiteX37449" fmla="*/ 3300547 w 12191954"/>
              <a:gd name="connsiteY37449" fmla="*/ 2348971 h 4397375"/>
              <a:gd name="connsiteX37450" fmla="*/ 3293140 w 12191954"/>
              <a:gd name="connsiteY37450" fmla="*/ 2354792 h 4397375"/>
              <a:gd name="connsiteX37451" fmla="*/ 3285202 w 12191954"/>
              <a:gd name="connsiteY37451" fmla="*/ 2362200 h 4397375"/>
              <a:gd name="connsiteX37452" fmla="*/ 3277792 w 12191954"/>
              <a:gd name="connsiteY37452" fmla="*/ 2371196 h 4397375"/>
              <a:gd name="connsiteX37453" fmla="*/ 3269855 w 12191954"/>
              <a:gd name="connsiteY37453" fmla="*/ 2380721 h 4397375"/>
              <a:gd name="connsiteX37454" fmla="*/ 3261916 w 12191954"/>
              <a:gd name="connsiteY37454" fmla="*/ 2392892 h 4397375"/>
              <a:gd name="connsiteX37455" fmla="*/ 3261386 w 12191954"/>
              <a:gd name="connsiteY37455" fmla="*/ 2384954 h 4397375"/>
              <a:gd name="connsiteX37456" fmla="*/ 3261916 w 12191954"/>
              <a:gd name="connsiteY37456" fmla="*/ 2379133 h 4397375"/>
              <a:gd name="connsiteX37457" fmla="*/ 3262445 w 12191954"/>
              <a:gd name="connsiteY37457" fmla="*/ 2374900 h 4397375"/>
              <a:gd name="connsiteX37458" fmla="*/ 3264562 w 12191954"/>
              <a:gd name="connsiteY37458" fmla="*/ 2371725 h 4397375"/>
              <a:gd name="connsiteX37459" fmla="*/ 3266148 w 12191954"/>
              <a:gd name="connsiteY37459" fmla="*/ 2369608 h 4397375"/>
              <a:gd name="connsiteX37460" fmla="*/ 3268796 w 12191954"/>
              <a:gd name="connsiteY37460" fmla="*/ 2368550 h 4397375"/>
              <a:gd name="connsiteX37461" fmla="*/ 3270912 w 12191954"/>
              <a:gd name="connsiteY37461" fmla="*/ 2366963 h 4397375"/>
              <a:gd name="connsiteX37462" fmla="*/ 3274089 w 12191954"/>
              <a:gd name="connsiteY37462" fmla="*/ 2366433 h 4397375"/>
              <a:gd name="connsiteX37463" fmla="*/ 3273557 w 12191954"/>
              <a:gd name="connsiteY37463" fmla="*/ 2361142 h 4397375"/>
              <a:gd name="connsiteX37464" fmla="*/ 3271971 w 12191954"/>
              <a:gd name="connsiteY37464" fmla="*/ 2356908 h 4397375"/>
              <a:gd name="connsiteX37465" fmla="*/ 3270383 w 12191954"/>
              <a:gd name="connsiteY37465" fmla="*/ 2354263 h 4397375"/>
              <a:gd name="connsiteX37466" fmla="*/ 3268796 w 12191954"/>
              <a:gd name="connsiteY37466" fmla="*/ 2351617 h 4397375"/>
              <a:gd name="connsiteX37467" fmla="*/ 3266675 w 12191954"/>
              <a:gd name="connsiteY37467" fmla="*/ 2351088 h 4397375"/>
              <a:gd name="connsiteX37468" fmla="*/ 3264562 w 12191954"/>
              <a:gd name="connsiteY37468" fmla="*/ 2351088 h 4397375"/>
              <a:gd name="connsiteX37469" fmla="*/ 3262445 w 12191954"/>
              <a:gd name="connsiteY37469" fmla="*/ 2352146 h 4397375"/>
              <a:gd name="connsiteX37470" fmla="*/ 3260328 w 12191954"/>
              <a:gd name="connsiteY37470" fmla="*/ 2354263 h 4397375"/>
              <a:gd name="connsiteX37471" fmla="*/ 3258741 w 12191954"/>
              <a:gd name="connsiteY37471" fmla="*/ 2356379 h 4397375"/>
              <a:gd name="connsiteX37472" fmla="*/ 3256625 w 12191954"/>
              <a:gd name="connsiteY37472" fmla="*/ 2360083 h 4397375"/>
              <a:gd name="connsiteX37473" fmla="*/ 3255567 w 12191954"/>
              <a:gd name="connsiteY37473" fmla="*/ 2364317 h 4397375"/>
              <a:gd name="connsiteX37474" fmla="*/ 3254509 w 12191954"/>
              <a:gd name="connsiteY37474" fmla="*/ 2369079 h 4397375"/>
              <a:gd name="connsiteX37475" fmla="*/ 3253979 w 12191954"/>
              <a:gd name="connsiteY37475" fmla="*/ 2374371 h 4397375"/>
              <a:gd name="connsiteX37476" fmla="*/ 3253979 w 12191954"/>
              <a:gd name="connsiteY37476" fmla="*/ 2379663 h 4397375"/>
              <a:gd name="connsiteX37477" fmla="*/ 3254509 w 12191954"/>
              <a:gd name="connsiteY37477" fmla="*/ 2386013 h 4397375"/>
              <a:gd name="connsiteX37478" fmla="*/ 3256095 w 12191954"/>
              <a:gd name="connsiteY37478" fmla="*/ 2392892 h 4397375"/>
              <a:gd name="connsiteX37479" fmla="*/ 3256095 w 12191954"/>
              <a:gd name="connsiteY37479" fmla="*/ 2397125 h 4397375"/>
              <a:gd name="connsiteX37480" fmla="*/ 3256095 w 12191954"/>
              <a:gd name="connsiteY37480" fmla="*/ 2400829 h 4397375"/>
              <a:gd name="connsiteX37481" fmla="*/ 3257153 w 12191954"/>
              <a:gd name="connsiteY37481" fmla="*/ 2403475 h 4397375"/>
              <a:gd name="connsiteX37482" fmla="*/ 3259270 w 12191954"/>
              <a:gd name="connsiteY37482" fmla="*/ 2405063 h 4397375"/>
              <a:gd name="connsiteX37483" fmla="*/ 3260858 w 12191954"/>
              <a:gd name="connsiteY37483" fmla="*/ 2405592 h 4397375"/>
              <a:gd name="connsiteX37484" fmla="*/ 3263504 w 12191954"/>
              <a:gd name="connsiteY37484" fmla="*/ 2406121 h 4397375"/>
              <a:gd name="connsiteX37485" fmla="*/ 3267208 w 12191954"/>
              <a:gd name="connsiteY37485" fmla="*/ 2406121 h 4397375"/>
              <a:gd name="connsiteX37486" fmla="*/ 3269855 w 12191954"/>
              <a:gd name="connsiteY37486" fmla="*/ 2406121 h 4397375"/>
              <a:gd name="connsiteX37487" fmla="*/ 3271441 w 12191954"/>
              <a:gd name="connsiteY37487" fmla="*/ 2406650 h 4397375"/>
              <a:gd name="connsiteX37488" fmla="*/ 3273557 w 12191954"/>
              <a:gd name="connsiteY37488" fmla="*/ 2408238 h 4397375"/>
              <a:gd name="connsiteX37489" fmla="*/ 3274616 w 12191954"/>
              <a:gd name="connsiteY37489" fmla="*/ 2409825 h 4397375"/>
              <a:gd name="connsiteX37490" fmla="*/ 3275675 w 12191954"/>
              <a:gd name="connsiteY37490" fmla="*/ 2413000 h 4397375"/>
              <a:gd name="connsiteX37491" fmla="*/ 3275675 w 12191954"/>
              <a:gd name="connsiteY37491" fmla="*/ 2417763 h 4397375"/>
              <a:gd name="connsiteX37492" fmla="*/ 3275146 w 12191954"/>
              <a:gd name="connsiteY37492" fmla="*/ 2423583 h 4397375"/>
              <a:gd name="connsiteX37493" fmla="*/ 3274089 w 12191954"/>
              <a:gd name="connsiteY37493" fmla="*/ 2430992 h 4397375"/>
              <a:gd name="connsiteX37494" fmla="*/ 3271441 w 12191954"/>
              <a:gd name="connsiteY37494" fmla="*/ 2426229 h 4397375"/>
              <a:gd name="connsiteX37495" fmla="*/ 3269325 w 12191954"/>
              <a:gd name="connsiteY37495" fmla="*/ 2423054 h 4397375"/>
              <a:gd name="connsiteX37496" fmla="*/ 3267208 w 12191954"/>
              <a:gd name="connsiteY37496" fmla="*/ 2420938 h 4397375"/>
              <a:gd name="connsiteX37497" fmla="*/ 3265619 w 12191954"/>
              <a:gd name="connsiteY37497" fmla="*/ 2419879 h 4397375"/>
              <a:gd name="connsiteX37498" fmla="*/ 3263504 w 12191954"/>
              <a:gd name="connsiteY37498" fmla="*/ 2419350 h 4397375"/>
              <a:gd name="connsiteX37499" fmla="*/ 3261386 w 12191954"/>
              <a:gd name="connsiteY37499" fmla="*/ 2419879 h 4397375"/>
              <a:gd name="connsiteX37500" fmla="*/ 3259800 w 12191954"/>
              <a:gd name="connsiteY37500" fmla="*/ 2420938 h 4397375"/>
              <a:gd name="connsiteX37501" fmla="*/ 3258212 w 12191954"/>
              <a:gd name="connsiteY37501" fmla="*/ 2423054 h 4397375"/>
              <a:gd name="connsiteX37502" fmla="*/ 3255038 w 12191954"/>
              <a:gd name="connsiteY37502" fmla="*/ 2427817 h 4397375"/>
              <a:gd name="connsiteX37503" fmla="*/ 3251332 w 12191954"/>
              <a:gd name="connsiteY37503" fmla="*/ 2433638 h 4397375"/>
              <a:gd name="connsiteX37504" fmla="*/ 3247626 w 12191954"/>
              <a:gd name="connsiteY37504" fmla="*/ 2438929 h 4397375"/>
              <a:gd name="connsiteX37505" fmla="*/ 3243923 w 12191954"/>
              <a:gd name="connsiteY37505" fmla="*/ 2444221 h 4397375"/>
              <a:gd name="connsiteX37506" fmla="*/ 3245511 w 12191954"/>
              <a:gd name="connsiteY37506" fmla="*/ 2450042 h 4397375"/>
              <a:gd name="connsiteX37507" fmla="*/ 3247097 w 12191954"/>
              <a:gd name="connsiteY37507" fmla="*/ 2454804 h 4397375"/>
              <a:gd name="connsiteX37508" fmla="*/ 3248685 w 12191954"/>
              <a:gd name="connsiteY37508" fmla="*/ 2457450 h 4397375"/>
              <a:gd name="connsiteX37509" fmla="*/ 3250803 w 12191954"/>
              <a:gd name="connsiteY37509" fmla="*/ 2458508 h 4397375"/>
              <a:gd name="connsiteX37510" fmla="*/ 3252390 w 12191954"/>
              <a:gd name="connsiteY37510" fmla="*/ 2458508 h 4397375"/>
              <a:gd name="connsiteX37511" fmla="*/ 3254509 w 12191954"/>
              <a:gd name="connsiteY37511" fmla="*/ 2457450 h 4397375"/>
              <a:gd name="connsiteX37512" fmla="*/ 3256625 w 12191954"/>
              <a:gd name="connsiteY37512" fmla="*/ 2455333 h 4397375"/>
              <a:gd name="connsiteX37513" fmla="*/ 3259270 w 12191954"/>
              <a:gd name="connsiteY37513" fmla="*/ 2453746 h 4397375"/>
              <a:gd name="connsiteX37514" fmla="*/ 3264033 w 12191954"/>
              <a:gd name="connsiteY37514" fmla="*/ 2448454 h 4397375"/>
              <a:gd name="connsiteX37515" fmla="*/ 3266148 w 12191954"/>
              <a:gd name="connsiteY37515" fmla="*/ 2445279 h 4397375"/>
              <a:gd name="connsiteX37516" fmla="*/ 3268796 w 12191954"/>
              <a:gd name="connsiteY37516" fmla="*/ 2443692 h 4397375"/>
              <a:gd name="connsiteX37517" fmla="*/ 3271441 w 12191954"/>
              <a:gd name="connsiteY37517" fmla="*/ 2442633 h 4397375"/>
              <a:gd name="connsiteX37518" fmla="*/ 3274089 w 12191954"/>
              <a:gd name="connsiteY37518" fmla="*/ 2442104 h 4397375"/>
              <a:gd name="connsiteX37519" fmla="*/ 3276733 w 12191954"/>
              <a:gd name="connsiteY37519" fmla="*/ 2442104 h 4397375"/>
              <a:gd name="connsiteX37520" fmla="*/ 3279910 w 12191954"/>
              <a:gd name="connsiteY37520" fmla="*/ 2444221 h 4397375"/>
              <a:gd name="connsiteX37521" fmla="*/ 3279380 w 12191954"/>
              <a:gd name="connsiteY37521" fmla="*/ 2439988 h 4397375"/>
              <a:gd name="connsiteX37522" fmla="*/ 3279910 w 12191954"/>
              <a:gd name="connsiteY37522" fmla="*/ 2435754 h 4397375"/>
              <a:gd name="connsiteX37523" fmla="*/ 3280438 w 12191954"/>
              <a:gd name="connsiteY37523" fmla="*/ 2430992 h 4397375"/>
              <a:gd name="connsiteX37524" fmla="*/ 3282025 w 12191954"/>
              <a:gd name="connsiteY37524" fmla="*/ 2427288 h 4397375"/>
              <a:gd name="connsiteX37525" fmla="*/ 3284144 w 12191954"/>
              <a:gd name="connsiteY37525" fmla="*/ 2422525 h 4397375"/>
              <a:gd name="connsiteX37526" fmla="*/ 3286262 w 12191954"/>
              <a:gd name="connsiteY37526" fmla="*/ 2418292 h 4397375"/>
              <a:gd name="connsiteX37527" fmla="*/ 3289436 w 12191954"/>
              <a:gd name="connsiteY37527" fmla="*/ 2414588 h 4397375"/>
              <a:gd name="connsiteX37528" fmla="*/ 3292612 w 12191954"/>
              <a:gd name="connsiteY37528" fmla="*/ 2410883 h 4397375"/>
              <a:gd name="connsiteX37529" fmla="*/ 3295785 w 12191954"/>
              <a:gd name="connsiteY37529" fmla="*/ 2408238 h 4397375"/>
              <a:gd name="connsiteX37530" fmla="*/ 3299489 w 12191954"/>
              <a:gd name="connsiteY37530" fmla="*/ 2406121 h 4397375"/>
              <a:gd name="connsiteX37531" fmla="*/ 3303193 w 12191954"/>
              <a:gd name="connsiteY37531" fmla="*/ 2405063 h 4397375"/>
              <a:gd name="connsiteX37532" fmla="*/ 3306367 w 12191954"/>
              <a:gd name="connsiteY37532" fmla="*/ 2405063 h 4397375"/>
              <a:gd name="connsiteX37533" fmla="*/ 3310600 w 12191954"/>
              <a:gd name="connsiteY37533" fmla="*/ 2406121 h 4397375"/>
              <a:gd name="connsiteX37534" fmla="*/ 3314303 w 12191954"/>
              <a:gd name="connsiteY37534" fmla="*/ 2408767 h 4397375"/>
              <a:gd name="connsiteX37535" fmla="*/ 3318008 w 12191954"/>
              <a:gd name="connsiteY37535" fmla="*/ 2413000 h 4397375"/>
              <a:gd name="connsiteX37536" fmla="*/ 3321185 w 12191954"/>
              <a:gd name="connsiteY37536" fmla="*/ 2418292 h 4397375"/>
              <a:gd name="connsiteX37537" fmla="*/ 3321185 w 12191954"/>
              <a:gd name="connsiteY37537" fmla="*/ 2423054 h 4397375"/>
              <a:gd name="connsiteX37538" fmla="*/ 3320655 w 12191954"/>
              <a:gd name="connsiteY37538" fmla="*/ 2427817 h 4397375"/>
              <a:gd name="connsiteX37539" fmla="*/ 3319597 w 12191954"/>
              <a:gd name="connsiteY37539" fmla="*/ 2430992 h 4397375"/>
              <a:gd name="connsiteX37540" fmla="*/ 3318538 w 12191954"/>
              <a:gd name="connsiteY37540" fmla="*/ 2434167 h 4397375"/>
              <a:gd name="connsiteX37541" fmla="*/ 3317480 w 12191954"/>
              <a:gd name="connsiteY37541" fmla="*/ 2437342 h 4397375"/>
              <a:gd name="connsiteX37542" fmla="*/ 3315361 w 12191954"/>
              <a:gd name="connsiteY37542" fmla="*/ 2439458 h 4397375"/>
              <a:gd name="connsiteX37543" fmla="*/ 3313775 w 12191954"/>
              <a:gd name="connsiteY37543" fmla="*/ 2441046 h 4397375"/>
              <a:gd name="connsiteX37544" fmla="*/ 3311658 w 12191954"/>
              <a:gd name="connsiteY37544" fmla="*/ 2442633 h 4397375"/>
              <a:gd name="connsiteX37545" fmla="*/ 3309542 w 12191954"/>
              <a:gd name="connsiteY37545" fmla="*/ 2443692 h 4397375"/>
              <a:gd name="connsiteX37546" fmla="*/ 3307955 w 12191954"/>
              <a:gd name="connsiteY37546" fmla="*/ 2444221 h 4397375"/>
              <a:gd name="connsiteX37547" fmla="*/ 3302664 w 12191954"/>
              <a:gd name="connsiteY37547" fmla="*/ 2444750 h 4397375"/>
              <a:gd name="connsiteX37548" fmla="*/ 3296844 w 12191954"/>
              <a:gd name="connsiteY37548" fmla="*/ 2444750 h 4397375"/>
              <a:gd name="connsiteX37549" fmla="*/ 3291554 w 12191954"/>
              <a:gd name="connsiteY37549" fmla="*/ 2444221 h 4397375"/>
              <a:gd name="connsiteX37550" fmla="*/ 3294199 w 12191954"/>
              <a:gd name="connsiteY37550" fmla="*/ 2453746 h 4397375"/>
              <a:gd name="connsiteX37551" fmla="*/ 3296844 w 12191954"/>
              <a:gd name="connsiteY37551" fmla="*/ 2460625 h 4397375"/>
              <a:gd name="connsiteX37552" fmla="*/ 3298960 w 12191954"/>
              <a:gd name="connsiteY37552" fmla="*/ 2463800 h 4397375"/>
              <a:gd name="connsiteX37553" fmla="*/ 3300547 w 12191954"/>
              <a:gd name="connsiteY37553" fmla="*/ 2465388 h 4397375"/>
              <a:gd name="connsiteX37554" fmla="*/ 3301606 w 12191954"/>
              <a:gd name="connsiteY37554" fmla="*/ 2467504 h 4397375"/>
              <a:gd name="connsiteX37555" fmla="*/ 3303722 w 12191954"/>
              <a:gd name="connsiteY37555" fmla="*/ 2468033 h 4397375"/>
              <a:gd name="connsiteX37556" fmla="*/ 3305310 w 12191954"/>
              <a:gd name="connsiteY37556" fmla="*/ 2468563 h 4397375"/>
              <a:gd name="connsiteX37557" fmla="*/ 3307426 w 12191954"/>
              <a:gd name="connsiteY37557" fmla="*/ 2469092 h 4397375"/>
              <a:gd name="connsiteX37558" fmla="*/ 3310600 w 12191954"/>
              <a:gd name="connsiteY37558" fmla="*/ 2468563 h 4397375"/>
              <a:gd name="connsiteX37559" fmla="*/ 3314303 w 12191954"/>
              <a:gd name="connsiteY37559" fmla="*/ 2466975 h 4397375"/>
              <a:gd name="connsiteX37560" fmla="*/ 3318008 w 12191954"/>
              <a:gd name="connsiteY37560" fmla="*/ 2463800 h 4397375"/>
              <a:gd name="connsiteX37561" fmla="*/ 3324360 w 12191954"/>
              <a:gd name="connsiteY37561" fmla="*/ 2457450 h 4397375"/>
              <a:gd name="connsiteX37562" fmla="*/ 3330184 w 12191954"/>
              <a:gd name="connsiteY37562" fmla="*/ 2451100 h 4397375"/>
              <a:gd name="connsiteX37563" fmla="*/ 3332831 w 12191954"/>
              <a:gd name="connsiteY37563" fmla="*/ 2448983 h 4397375"/>
              <a:gd name="connsiteX37564" fmla="*/ 3334948 w 12191954"/>
              <a:gd name="connsiteY37564" fmla="*/ 2447925 h 4397375"/>
              <a:gd name="connsiteX37565" fmla="*/ 3335476 w 12191954"/>
              <a:gd name="connsiteY37565" fmla="*/ 2447925 h 4397375"/>
              <a:gd name="connsiteX37566" fmla="*/ 3337064 w 12191954"/>
              <a:gd name="connsiteY37566" fmla="*/ 2448454 h 4397375"/>
              <a:gd name="connsiteX37567" fmla="*/ 3337592 w 12191954"/>
              <a:gd name="connsiteY37567" fmla="*/ 2448983 h 4397375"/>
              <a:gd name="connsiteX37568" fmla="*/ 3338122 w 12191954"/>
              <a:gd name="connsiteY37568" fmla="*/ 2450042 h 4397375"/>
              <a:gd name="connsiteX37569" fmla="*/ 3343941 w 12191954"/>
              <a:gd name="connsiteY37569" fmla="*/ 2448983 h 4397375"/>
              <a:gd name="connsiteX37570" fmla="*/ 3345000 w 12191954"/>
              <a:gd name="connsiteY37570" fmla="*/ 2445279 h 4397375"/>
              <a:gd name="connsiteX37571" fmla="*/ 3345000 w 12191954"/>
              <a:gd name="connsiteY37571" fmla="*/ 2441046 h 4397375"/>
              <a:gd name="connsiteX37572" fmla="*/ 3344472 w 12191954"/>
              <a:gd name="connsiteY37572" fmla="*/ 2436283 h 4397375"/>
              <a:gd name="connsiteX37573" fmla="*/ 3343941 w 12191954"/>
              <a:gd name="connsiteY37573" fmla="*/ 2432579 h 4397375"/>
              <a:gd name="connsiteX37574" fmla="*/ 3340768 w 12191954"/>
              <a:gd name="connsiteY37574" fmla="*/ 2423583 h 4397375"/>
              <a:gd name="connsiteX37575" fmla="*/ 3338651 w 12191954"/>
              <a:gd name="connsiteY37575" fmla="*/ 2414058 h 4397375"/>
              <a:gd name="connsiteX37576" fmla="*/ 3335476 w 12191954"/>
              <a:gd name="connsiteY37576" fmla="*/ 2404533 h 4397375"/>
              <a:gd name="connsiteX37577" fmla="*/ 3334948 w 12191954"/>
              <a:gd name="connsiteY37577" fmla="*/ 2399771 h 4397375"/>
              <a:gd name="connsiteX37578" fmla="*/ 3334418 w 12191954"/>
              <a:gd name="connsiteY37578" fmla="*/ 2395538 h 4397375"/>
              <a:gd name="connsiteX37579" fmla="*/ 3334948 w 12191954"/>
              <a:gd name="connsiteY37579" fmla="*/ 2391304 h 4397375"/>
              <a:gd name="connsiteX37580" fmla="*/ 3335476 w 12191954"/>
              <a:gd name="connsiteY37580" fmla="*/ 2387071 h 4397375"/>
              <a:gd name="connsiteX37581" fmla="*/ 3337592 w 12191954"/>
              <a:gd name="connsiteY37581" fmla="*/ 2383367 h 4397375"/>
              <a:gd name="connsiteX37582" fmla="*/ 3339711 w 12191954"/>
              <a:gd name="connsiteY37582" fmla="*/ 2379663 h 4397375"/>
              <a:gd name="connsiteX37583" fmla="*/ 3337592 w 12191954"/>
              <a:gd name="connsiteY37583" fmla="*/ 2378604 h 4397375"/>
              <a:gd name="connsiteX37584" fmla="*/ 3334948 w 12191954"/>
              <a:gd name="connsiteY37584" fmla="*/ 2378604 h 4397375"/>
              <a:gd name="connsiteX37585" fmla="*/ 3333360 w 12191954"/>
              <a:gd name="connsiteY37585" fmla="*/ 2378604 h 4397375"/>
              <a:gd name="connsiteX37586" fmla="*/ 3331242 w 12191954"/>
              <a:gd name="connsiteY37586" fmla="*/ 2378604 h 4397375"/>
              <a:gd name="connsiteX37587" fmla="*/ 3328596 w 12191954"/>
              <a:gd name="connsiteY37587" fmla="*/ 2380192 h 4397375"/>
              <a:gd name="connsiteX37588" fmla="*/ 3325949 w 12191954"/>
              <a:gd name="connsiteY37588" fmla="*/ 2382308 h 4397375"/>
              <a:gd name="connsiteX37589" fmla="*/ 3320655 w 12191954"/>
              <a:gd name="connsiteY37589" fmla="*/ 2388129 h 4397375"/>
              <a:gd name="connsiteX37590" fmla="*/ 3318538 w 12191954"/>
              <a:gd name="connsiteY37590" fmla="*/ 2390246 h 4397375"/>
              <a:gd name="connsiteX37591" fmla="*/ 3315361 w 12191954"/>
              <a:gd name="connsiteY37591" fmla="*/ 2392892 h 4397375"/>
              <a:gd name="connsiteX37592" fmla="*/ 3314303 w 12191954"/>
              <a:gd name="connsiteY37592" fmla="*/ 2389188 h 4397375"/>
              <a:gd name="connsiteX37593" fmla="*/ 3314303 w 12191954"/>
              <a:gd name="connsiteY37593" fmla="*/ 2386013 h 4397375"/>
              <a:gd name="connsiteX37594" fmla="*/ 3314833 w 12191954"/>
              <a:gd name="connsiteY37594" fmla="*/ 2382308 h 4397375"/>
              <a:gd name="connsiteX37595" fmla="*/ 3316420 w 12191954"/>
              <a:gd name="connsiteY37595" fmla="*/ 2379133 h 4397375"/>
              <a:gd name="connsiteX37596" fmla="*/ 3319067 w 12191954"/>
              <a:gd name="connsiteY37596" fmla="*/ 2375958 h 4397375"/>
              <a:gd name="connsiteX37597" fmla="*/ 3322243 w 12191954"/>
              <a:gd name="connsiteY37597" fmla="*/ 2372254 h 4397375"/>
              <a:gd name="connsiteX37598" fmla="*/ 3328596 w 12191954"/>
              <a:gd name="connsiteY37598" fmla="*/ 2365375 h 4397375"/>
              <a:gd name="connsiteX37599" fmla="*/ 3337064 w 12191954"/>
              <a:gd name="connsiteY37599" fmla="*/ 2359025 h 4397375"/>
              <a:gd name="connsiteX37600" fmla="*/ 3344472 w 12191954"/>
              <a:gd name="connsiteY37600" fmla="*/ 2352146 h 4397375"/>
              <a:gd name="connsiteX37601" fmla="*/ 3352411 w 12191954"/>
              <a:gd name="connsiteY37601" fmla="*/ 2346325 h 4397375"/>
              <a:gd name="connsiteX37602" fmla="*/ 3357701 w 12191954"/>
              <a:gd name="connsiteY37602" fmla="*/ 2340504 h 4397375"/>
              <a:gd name="connsiteX37603" fmla="*/ 3357172 w 12191954"/>
              <a:gd name="connsiteY37603" fmla="*/ 2344738 h 4397375"/>
              <a:gd name="connsiteX37604" fmla="*/ 3356643 w 12191954"/>
              <a:gd name="connsiteY37604" fmla="*/ 2347383 h 4397375"/>
              <a:gd name="connsiteX37605" fmla="*/ 3354525 w 12191954"/>
              <a:gd name="connsiteY37605" fmla="*/ 2349500 h 4397375"/>
              <a:gd name="connsiteX37606" fmla="*/ 3353467 w 12191954"/>
              <a:gd name="connsiteY37606" fmla="*/ 2351088 h 4397375"/>
              <a:gd name="connsiteX37607" fmla="*/ 3349234 w 12191954"/>
              <a:gd name="connsiteY37607" fmla="*/ 2352146 h 4397375"/>
              <a:gd name="connsiteX37608" fmla="*/ 3347647 w 12191954"/>
              <a:gd name="connsiteY37608" fmla="*/ 2352675 h 4397375"/>
              <a:gd name="connsiteX37609" fmla="*/ 3345529 w 12191954"/>
              <a:gd name="connsiteY37609" fmla="*/ 2353733 h 4397375"/>
              <a:gd name="connsiteX37610" fmla="*/ 3348175 w 12191954"/>
              <a:gd name="connsiteY37610" fmla="*/ 2356908 h 4397375"/>
              <a:gd name="connsiteX37611" fmla="*/ 3350292 w 12191954"/>
              <a:gd name="connsiteY37611" fmla="*/ 2360613 h 4397375"/>
              <a:gd name="connsiteX37612" fmla="*/ 3352411 w 12191954"/>
              <a:gd name="connsiteY37612" fmla="*/ 2363788 h 4397375"/>
              <a:gd name="connsiteX37613" fmla="*/ 3353467 w 12191954"/>
              <a:gd name="connsiteY37613" fmla="*/ 2366963 h 4397375"/>
              <a:gd name="connsiteX37614" fmla="*/ 3353996 w 12191954"/>
              <a:gd name="connsiteY37614" fmla="*/ 2370667 h 4397375"/>
              <a:gd name="connsiteX37615" fmla="*/ 3354525 w 12191954"/>
              <a:gd name="connsiteY37615" fmla="*/ 2373842 h 4397375"/>
              <a:gd name="connsiteX37616" fmla="*/ 3353996 w 12191954"/>
              <a:gd name="connsiteY37616" fmla="*/ 2380721 h 4397375"/>
              <a:gd name="connsiteX37617" fmla="*/ 3352939 w 12191954"/>
              <a:gd name="connsiteY37617" fmla="*/ 2388658 h 4397375"/>
              <a:gd name="connsiteX37618" fmla="*/ 3350292 w 12191954"/>
              <a:gd name="connsiteY37618" fmla="*/ 2397125 h 4397375"/>
              <a:gd name="connsiteX37619" fmla="*/ 3348175 w 12191954"/>
              <a:gd name="connsiteY37619" fmla="*/ 2406650 h 4397375"/>
              <a:gd name="connsiteX37620" fmla="*/ 3345529 w 12191954"/>
              <a:gd name="connsiteY37620" fmla="*/ 2418292 h 4397375"/>
              <a:gd name="connsiteX37621" fmla="*/ 3355583 w 12191954"/>
              <a:gd name="connsiteY37621" fmla="*/ 2411413 h 4397375"/>
              <a:gd name="connsiteX37622" fmla="*/ 3365109 w 12191954"/>
              <a:gd name="connsiteY37622" fmla="*/ 2406121 h 4397375"/>
              <a:gd name="connsiteX37623" fmla="*/ 3373577 w 12191954"/>
              <a:gd name="connsiteY37623" fmla="*/ 2402946 h 4397375"/>
              <a:gd name="connsiteX37624" fmla="*/ 3381516 w 12191954"/>
              <a:gd name="connsiteY37624" fmla="*/ 2400300 h 4397375"/>
              <a:gd name="connsiteX37625" fmla="*/ 3388395 w 12191954"/>
              <a:gd name="connsiteY37625" fmla="*/ 2399242 h 4397375"/>
              <a:gd name="connsiteX37626" fmla="*/ 3394747 w 12191954"/>
              <a:gd name="connsiteY37626" fmla="*/ 2398713 h 4397375"/>
              <a:gd name="connsiteX37627" fmla="*/ 3407449 w 12191954"/>
              <a:gd name="connsiteY37627" fmla="*/ 2398183 h 4397375"/>
              <a:gd name="connsiteX37628" fmla="*/ 3413800 w 12191954"/>
              <a:gd name="connsiteY37628" fmla="*/ 2397125 h 4397375"/>
              <a:gd name="connsiteX37629" fmla="*/ 3420680 w 12191954"/>
              <a:gd name="connsiteY37629" fmla="*/ 2396596 h 4397375"/>
              <a:gd name="connsiteX37630" fmla="*/ 3427560 w 12191954"/>
              <a:gd name="connsiteY37630" fmla="*/ 2395008 h 4397375"/>
              <a:gd name="connsiteX37631" fmla="*/ 3435497 w 12191954"/>
              <a:gd name="connsiteY37631" fmla="*/ 2392892 h 4397375"/>
              <a:gd name="connsiteX37632" fmla="*/ 3443963 w 12191954"/>
              <a:gd name="connsiteY37632" fmla="*/ 2388658 h 4397375"/>
              <a:gd name="connsiteX37633" fmla="*/ 3453487 w 12191954"/>
              <a:gd name="connsiteY37633" fmla="*/ 2383367 h 4397375"/>
              <a:gd name="connsiteX37634" fmla="*/ 3465131 w 12191954"/>
              <a:gd name="connsiteY37634" fmla="*/ 2375958 h 4397375"/>
              <a:gd name="connsiteX37635" fmla="*/ 3476774 w 12191954"/>
              <a:gd name="connsiteY37635" fmla="*/ 2366433 h 4397375"/>
              <a:gd name="connsiteX37636" fmla="*/ 3474657 w 12191954"/>
              <a:gd name="connsiteY37636" fmla="*/ 2389717 h 4397375"/>
              <a:gd name="connsiteX37637" fmla="*/ 3473599 w 12191954"/>
              <a:gd name="connsiteY37637" fmla="*/ 2409825 h 4397375"/>
              <a:gd name="connsiteX37638" fmla="*/ 3473599 w 12191954"/>
              <a:gd name="connsiteY37638" fmla="*/ 2418821 h 4397375"/>
              <a:gd name="connsiteX37639" fmla="*/ 3474657 w 12191954"/>
              <a:gd name="connsiteY37639" fmla="*/ 2427288 h 4397375"/>
              <a:gd name="connsiteX37640" fmla="*/ 3475186 w 12191954"/>
              <a:gd name="connsiteY37640" fmla="*/ 2434167 h 4397375"/>
              <a:gd name="connsiteX37641" fmla="*/ 3476246 w 12191954"/>
              <a:gd name="connsiteY37641" fmla="*/ 2441046 h 4397375"/>
              <a:gd name="connsiteX37642" fmla="*/ 3477304 w 12191954"/>
              <a:gd name="connsiteY37642" fmla="*/ 2447925 h 4397375"/>
              <a:gd name="connsiteX37643" fmla="*/ 3478891 w 12191954"/>
              <a:gd name="connsiteY37643" fmla="*/ 2453217 h 4397375"/>
              <a:gd name="connsiteX37644" fmla="*/ 3481536 w 12191954"/>
              <a:gd name="connsiteY37644" fmla="*/ 2458508 h 4397375"/>
              <a:gd name="connsiteX37645" fmla="*/ 3483654 w 12191954"/>
              <a:gd name="connsiteY37645" fmla="*/ 2462742 h 4397375"/>
              <a:gd name="connsiteX37646" fmla="*/ 3486300 w 12191954"/>
              <a:gd name="connsiteY37646" fmla="*/ 2466975 h 4397375"/>
              <a:gd name="connsiteX37647" fmla="*/ 3489476 w 12191954"/>
              <a:gd name="connsiteY37647" fmla="*/ 2470150 h 4397375"/>
              <a:gd name="connsiteX37648" fmla="*/ 3492123 w 12191954"/>
              <a:gd name="connsiteY37648" fmla="*/ 2473325 h 4397375"/>
              <a:gd name="connsiteX37649" fmla="*/ 3495826 w 12191954"/>
              <a:gd name="connsiteY37649" fmla="*/ 2475442 h 4397375"/>
              <a:gd name="connsiteX37650" fmla="*/ 3504296 w 12191954"/>
              <a:gd name="connsiteY37650" fmla="*/ 2469621 h 4397375"/>
              <a:gd name="connsiteX37651" fmla="*/ 3508000 w 12191954"/>
              <a:gd name="connsiteY37651" fmla="*/ 2467504 h 4397375"/>
              <a:gd name="connsiteX37652" fmla="*/ 3512763 w 12191954"/>
              <a:gd name="connsiteY37652" fmla="*/ 2465388 h 4397375"/>
              <a:gd name="connsiteX37653" fmla="*/ 3511175 w 12191954"/>
              <a:gd name="connsiteY37653" fmla="*/ 2460625 h 4397375"/>
              <a:gd name="connsiteX37654" fmla="*/ 3510116 w 12191954"/>
              <a:gd name="connsiteY37654" fmla="*/ 2455333 h 4397375"/>
              <a:gd name="connsiteX37655" fmla="*/ 3508000 w 12191954"/>
              <a:gd name="connsiteY37655" fmla="*/ 2443692 h 4397375"/>
              <a:gd name="connsiteX37656" fmla="*/ 3506941 w 12191954"/>
              <a:gd name="connsiteY37656" fmla="*/ 2429404 h 4397375"/>
              <a:gd name="connsiteX37657" fmla="*/ 3506941 w 12191954"/>
              <a:gd name="connsiteY37657" fmla="*/ 2413529 h 4397375"/>
              <a:gd name="connsiteX37658" fmla="*/ 3516997 w 12191954"/>
              <a:gd name="connsiteY37658" fmla="*/ 2414058 h 4397375"/>
              <a:gd name="connsiteX37659" fmla="*/ 3511704 w 12191954"/>
              <a:gd name="connsiteY37659" fmla="*/ 2407708 h 4397375"/>
              <a:gd name="connsiteX37660" fmla="*/ 3506413 w 12191954"/>
              <a:gd name="connsiteY37660" fmla="*/ 2401358 h 4397375"/>
              <a:gd name="connsiteX37661" fmla="*/ 3501118 w 12191954"/>
              <a:gd name="connsiteY37661" fmla="*/ 2396067 h 4397375"/>
              <a:gd name="connsiteX37662" fmla="*/ 3497943 w 12191954"/>
              <a:gd name="connsiteY37662" fmla="*/ 2394479 h 4397375"/>
              <a:gd name="connsiteX37663" fmla="*/ 3495298 w 12191954"/>
              <a:gd name="connsiteY37663" fmla="*/ 2392892 h 4397375"/>
              <a:gd name="connsiteX37664" fmla="*/ 3495298 w 12191954"/>
              <a:gd name="connsiteY37664" fmla="*/ 2386013 h 4397375"/>
              <a:gd name="connsiteX37665" fmla="*/ 3496356 w 12191954"/>
              <a:gd name="connsiteY37665" fmla="*/ 2380192 h 4397375"/>
              <a:gd name="connsiteX37666" fmla="*/ 3497943 w 12191954"/>
              <a:gd name="connsiteY37666" fmla="*/ 2375958 h 4397375"/>
              <a:gd name="connsiteX37667" fmla="*/ 3500590 w 12191954"/>
              <a:gd name="connsiteY37667" fmla="*/ 2372254 h 4397375"/>
              <a:gd name="connsiteX37668" fmla="*/ 3502707 w 12191954"/>
              <a:gd name="connsiteY37668" fmla="*/ 2369608 h 4397375"/>
              <a:gd name="connsiteX37669" fmla="*/ 3505882 w 12191954"/>
              <a:gd name="connsiteY37669" fmla="*/ 2366963 h 4397375"/>
              <a:gd name="connsiteX37670" fmla="*/ 3509586 w 12191954"/>
              <a:gd name="connsiteY37670" fmla="*/ 2365904 h 4397375"/>
              <a:gd name="connsiteX37671" fmla="*/ 3512763 w 12191954"/>
              <a:gd name="connsiteY37671" fmla="*/ 2365375 h 4397375"/>
              <a:gd name="connsiteX37672" fmla="*/ 3516467 w 12191954"/>
              <a:gd name="connsiteY37672" fmla="*/ 2365375 h 4397375"/>
              <a:gd name="connsiteX37673" fmla="*/ 3520170 w 12191954"/>
              <a:gd name="connsiteY37673" fmla="*/ 2365904 h 4397375"/>
              <a:gd name="connsiteX37674" fmla="*/ 3523877 w 12191954"/>
              <a:gd name="connsiteY37674" fmla="*/ 2366963 h 4397375"/>
              <a:gd name="connsiteX37675" fmla="*/ 3526522 w 12191954"/>
              <a:gd name="connsiteY37675" fmla="*/ 2369079 h 4397375"/>
              <a:gd name="connsiteX37676" fmla="*/ 3530229 w 12191954"/>
              <a:gd name="connsiteY37676" fmla="*/ 2371196 h 4397375"/>
              <a:gd name="connsiteX37677" fmla="*/ 3532345 w 12191954"/>
              <a:gd name="connsiteY37677" fmla="*/ 2373842 h 4397375"/>
              <a:gd name="connsiteX37678" fmla="*/ 3534990 w 12191954"/>
              <a:gd name="connsiteY37678" fmla="*/ 2376488 h 4397375"/>
              <a:gd name="connsiteX37679" fmla="*/ 3536579 w 12191954"/>
              <a:gd name="connsiteY37679" fmla="*/ 2379663 h 4397375"/>
              <a:gd name="connsiteX37680" fmla="*/ 3536579 w 12191954"/>
              <a:gd name="connsiteY37680" fmla="*/ 2430992 h 4397375"/>
              <a:gd name="connsiteX37681" fmla="*/ 3533932 w 12191954"/>
              <a:gd name="connsiteY37681" fmla="*/ 2429933 h 4397375"/>
              <a:gd name="connsiteX37682" fmla="*/ 3530757 w 12191954"/>
              <a:gd name="connsiteY37682" fmla="*/ 2428346 h 4397375"/>
              <a:gd name="connsiteX37683" fmla="*/ 3525463 w 12191954"/>
              <a:gd name="connsiteY37683" fmla="*/ 2423583 h 4397375"/>
              <a:gd name="connsiteX37684" fmla="*/ 3525463 w 12191954"/>
              <a:gd name="connsiteY37684" fmla="*/ 2434167 h 4397375"/>
              <a:gd name="connsiteX37685" fmla="*/ 3524933 w 12191954"/>
              <a:gd name="connsiteY37685" fmla="*/ 2443692 h 4397375"/>
              <a:gd name="connsiteX37686" fmla="*/ 3523877 w 12191954"/>
              <a:gd name="connsiteY37686" fmla="*/ 2451100 h 4397375"/>
              <a:gd name="connsiteX37687" fmla="*/ 3521759 w 12191954"/>
              <a:gd name="connsiteY37687" fmla="*/ 2457450 h 4397375"/>
              <a:gd name="connsiteX37688" fmla="*/ 3520170 w 12191954"/>
              <a:gd name="connsiteY37688" fmla="*/ 2463271 h 4397375"/>
              <a:gd name="connsiteX37689" fmla="*/ 3517525 w 12191954"/>
              <a:gd name="connsiteY37689" fmla="*/ 2468563 h 4397375"/>
              <a:gd name="connsiteX37690" fmla="*/ 3512763 w 12191954"/>
              <a:gd name="connsiteY37690" fmla="*/ 2478088 h 4397375"/>
              <a:gd name="connsiteX37691" fmla="*/ 3514880 w 12191954"/>
              <a:gd name="connsiteY37691" fmla="*/ 2481792 h 4397375"/>
              <a:gd name="connsiteX37692" fmla="*/ 3522818 w 12191954"/>
              <a:gd name="connsiteY37692" fmla="*/ 2481792 h 4397375"/>
              <a:gd name="connsiteX37693" fmla="*/ 3531285 w 12191954"/>
              <a:gd name="connsiteY37693" fmla="*/ 2481263 h 4397375"/>
              <a:gd name="connsiteX37694" fmla="*/ 3540812 w 12191954"/>
              <a:gd name="connsiteY37694" fmla="*/ 2479146 h 4397375"/>
              <a:gd name="connsiteX37695" fmla="*/ 3550868 w 12191954"/>
              <a:gd name="connsiteY37695" fmla="*/ 2477029 h 4397375"/>
              <a:gd name="connsiteX37696" fmla="*/ 3547693 w 12191954"/>
              <a:gd name="connsiteY37696" fmla="*/ 2475442 h 4397375"/>
              <a:gd name="connsiteX37697" fmla="*/ 3545574 w 12191954"/>
              <a:gd name="connsiteY37697" fmla="*/ 2473325 h 4397375"/>
              <a:gd name="connsiteX37698" fmla="*/ 3543988 w 12191954"/>
              <a:gd name="connsiteY37698" fmla="*/ 2469621 h 4397375"/>
              <a:gd name="connsiteX37699" fmla="*/ 3542399 w 12191954"/>
              <a:gd name="connsiteY37699" fmla="*/ 2465388 h 4397375"/>
              <a:gd name="connsiteX37700" fmla="*/ 3546104 w 12191954"/>
              <a:gd name="connsiteY37700" fmla="*/ 2454804 h 4397375"/>
              <a:gd name="connsiteX37701" fmla="*/ 3547693 w 12191954"/>
              <a:gd name="connsiteY37701" fmla="*/ 2451100 h 4397375"/>
              <a:gd name="connsiteX37702" fmla="*/ 3549279 w 12191954"/>
              <a:gd name="connsiteY37702" fmla="*/ 2448983 h 4397375"/>
              <a:gd name="connsiteX37703" fmla="*/ 3550868 w 12191954"/>
              <a:gd name="connsiteY37703" fmla="*/ 2447396 h 4397375"/>
              <a:gd name="connsiteX37704" fmla="*/ 3552454 w 12191954"/>
              <a:gd name="connsiteY37704" fmla="*/ 2445808 h 4397375"/>
              <a:gd name="connsiteX37705" fmla="*/ 3554569 w 12191954"/>
              <a:gd name="connsiteY37705" fmla="*/ 2445279 h 4397375"/>
              <a:gd name="connsiteX37706" fmla="*/ 3556158 w 12191954"/>
              <a:gd name="connsiteY37706" fmla="*/ 2445279 h 4397375"/>
              <a:gd name="connsiteX37707" fmla="*/ 3559861 w 12191954"/>
              <a:gd name="connsiteY37707" fmla="*/ 2446867 h 4397375"/>
              <a:gd name="connsiteX37708" fmla="*/ 3564624 w 12191954"/>
              <a:gd name="connsiteY37708" fmla="*/ 2448983 h 4397375"/>
              <a:gd name="connsiteX37709" fmla="*/ 3569386 w 12191954"/>
              <a:gd name="connsiteY37709" fmla="*/ 2451100 h 4397375"/>
              <a:gd name="connsiteX37710" fmla="*/ 3575206 w 12191954"/>
              <a:gd name="connsiteY37710" fmla="*/ 2453217 h 4397375"/>
              <a:gd name="connsiteX37711" fmla="*/ 3573089 w 12191954"/>
              <a:gd name="connsiteY37711" fmla="*/ 2445808 h 4397375"/>
              <a:gd name="connsiteX37712" fmla="*/ 3570972 w 12191954"/>
              <a:gd name="connsiteY37712" fmla="*/ 2437871 h 4397375"/>
              <a:gd name="connsiteX37713" fmla="*/ 3570444 w 12191954"/>
              <a:gd name="connsiteY37713" fmla="*/ 2433638 h 4397375"/>
              <a:gd name="connsiteX37714" fmla="*/ 3570444 w 12191954"/>
              <a:gd name="connsiteY37714" fmla="*/ 2428875 h 4397375"/>
              <a:gd name="connsiteX37715" fmla="*/ 3570972 w 12191954"/>
              <a:gd name="connsiteY37715" fmla="*/ 2423583 h 4397375"/>
              <a:gd name="connsiteX37716" fmla="*/ 3572031 w 12191954"/>
              <a:gd name="connsiteY37716" fmla="*/ 2418292 h 4397375"/>
              <a:gd name="connsiteX37717" fmla="*/ 3578911 w 12191954"/>
              <a:gd name="connsiteY37717" fmla="*/ 2425171 h 4397375"/>
              <a:gd name="connsiteX37718" fmla="*/ 3584729 w 12191954"/>
              <a:gd name="connsiteY37718" fmla="*/ 2432579 h 4397375"/>
              <a:gd name="connsiteX37719" fmla="*/ 3591079 w 12191954"/>
              <a:gd name="connsiteY37719" fmla="*/ 2439458 h 4397375"/>
              <a:gd name="connsiteX37720" fmla="*/ 3596899 w 12191954"/>
              <a:gd name="connsiteY37720" fmla="*/ 2447396 h 4397375"/>
              <a:gd name="connsiteX37721" fmla="*/ 3602720 w 12191954"/>
              <a:gd name="connsiteY37721" fmla="*/ 2455863 h 4397375"/>
              <a:gd name="connsiteX37722" fmla="*/ 3604837 w 12191954"/>
              <a:gd name="connsiteY37722" fmla="*/ 2461683 h 4397375"/>
              <a:gd name="connsiteX37723" fmla="*/ 3607482 w 12191954"/>
              <a:gd name="connsiteY37723" fmla="*/ 2466975 h 4397375"/>
              <a:gd name="connsiteX37724" fmla="*/ 3609069 w 12191954"/>
              <a:gd name="connsiteY37724" fmla="*/ 2472796 h 4397375"/>
              <a:gd name="connsiteX37725" fmla="*/ 3610655 w 12191954"/>
              <a:gd name="connsiteY37725" fmla="*/ 2478617 h 4397375"/>
              <a:gd name="connsiteX37726" fmla="*/ 3612774 w 12191954"/>
              <a:gd name="connsiteY37726" fmla="*/ 2485496 h 4397375"/>
              <a:gd name="connsiteX37727" fmla="*/ 3613832 w 12191954"/>
              <a:gd name="connsiteY37727" fmla="*/ 2493433 h 4397375"/>
              <a:gd name="connsiteX37728" fmla="*/ 3618063 w 12191954"/>
              <a:gd name="connsiteY37728" fmla="*/ 2491846 h 4397375"/>
              <a:gd name="connsiteX37729" fmla="*/ 3622825 w 12191954"/>
              <a:gd name="connsiteY37729" fmla="*/ 2490258 h 4397375"/>
              <a:gd name="connsiteX37730" fmla="*/ 3627588 w 12191954"/>
              <a:gd name="connsiteY37730" fmla="*/ 2489200 h 4397375"/>
              <a:gd name="connsiteX37731" fmla="*/ 3632350 w 12191954"/>
              <a:gd name="connsiteY37731" fmla="*/ 2488671 h 4397375"/>
              <a:gd name="connsiteX37732" fmla="*/ 3637111 w 12191954"/>
              <a:gd name="connsiteY37732" fmla="*/ 2488671 h 4397375"/>
              <a:gd name="connsiteX37733" fmla="*/ 3641873 w 12191954"/>
              <a:gd name="connsiteY37733" fmla="*/ 2489200 h 4397375"/>
              <a:gd name="connsiteX37734" fmla="*/ 3645578 w 12191954"/>
              <a:gd name="connsiteY37734" fmla="*/ 2491317 h 4397375"/>
              <a:gd name="connsiteX37735" fmla="*/ 3649812 w 12191954"/>
              <a:gd name="connsiteY37735" fmla="*/ 2492904 h 4397375"/>
              <a:gd name="connsiteX37736" fmla="*/ 3649281 w 12191954"/>
              <a:gd name="connsiteY37736" fmla="*/ 2488671 h 4397375"/>
              <a:gd name="connsiteX37737" fmla="*/ 3648225 w 12191954"/>
              <a:gd name="connsiteY37737" fmla="*/ 2485496 h 4397375"/>
              <a:gd name="connsiteX37738" fmla="*/ 3646108 w 12191954"/>
              <a:gd name="connsiteY37738" fmla="*/ 2483908 h 4397375"/>
              <a:gd name="connsiteX37739" fmla="*/ 3644520 w 12191954"/>
              <a:gd name="connsiteY37739" fmla="*/ 2482850 h 4397375"/>
              <a:gd name="connsiteX37740" fmla="*/ 3642403 w 12191954"/>
              <a:gd name="connsiteY37740" fmla="*/ 2482321 h 4397375"/>
              <a:gd name="connsiteX37741" fmla="*/ 3639758 w 12191954"/>
              <a:gd name="connsiteY37741" fmla="*/ 2482850 h 4397375"/>
              <a:gd name="connsiteX37742" fmla="*/ 3634467 w 12191954"/>
              <a:gd name="connsiteY37742" fmla="*/ 2483379 h 4397375"/>
              <a:gd name="connsiteX37743" fmla="*/ 3631292 w 12191954"/>
              <a:gd name="connsiteY37743" fmla="*/ 2483379 h 4397375"/>
              <a:gd name="connsiteX37744" fmla="*/ 3629175 w 12191954"/>
              <a:gd name="connsiteY37744" fmla="*/ 2482850 h 4397375"/>
              <a:gd name="connsiteX37745" fmla="*/ 3627588 w 12191954"/>
              <a:gd name="connsiteY37745" fmla="*/ 2481792 h 4397375"/>
              <a:gd name="connsiteX37746" fmla="*/ 3625472 w 12191954"/>
              <a:gd name="connsiteY37746" fmla="*/ 2479146 h 4397375"/>
              <a:gd name="connsiteX37747" fmla="*/ 3624942 w 12191954"/>
              <a:gd name="connsiteY37747" fmla="*/ 2476500 h 4397375"/>
              <a:gd name="connsiteX37748" fmla="*/ 3624413 w 12191954"/>
              <a:gd name="connsiteY37748" fmla="*/ 2471738 h 4397375"/>
              <a:gd name="connsiteX37749" fmla="*/ 3624942 w 12191954"/>
              <a:gd name="connsiteY37749" fmla="*/ 2464858 h 4397375"/>
              <a:gd name="connsiteX37750" fmla="*/ 3626000 w 12191954"/>
              <a:gd name="connsiteY37750" fmla="*/ 2457450 h 4397375"/>
              <a:gd name="connsiteX37751" fmla="*/ 3630233 w 12191954"/>
              <a:gd name="connsiteY37751" fmla="*/ 2455333 h 4397375"/>
              <a:gd name="connsiteX37752" fmla="*/ 3633938 w 12191954"/>
              <a:gd name="connsiteY37752" fmla="*/ 2454804 h 4397375"/>
              <a:gd name="connsiteX37753" fmla="*/ 3637642 w 12191954"/>
              <a:gd name="connsiteY37753" fmla="*/ 2454804 h 4397375"/>
              <a:gd name="connsiteX37754" fmla="*/ 3640287 w 12191954"/>
              <a:gd name="connsiteY37754" fmla="*/ 2455333 h 4397375"/>
              <a:gd name="connsiteX37755" fmla="*/ 3643462 w 12191954"/>
              <a:gd name="connsiteY37755" fmla="*/ 2455863 h 4397375"/>
              <a:gd name="connsiteX37756" fmla="*/ 3646108 w 12191954"/>
              <a:gd name="connsiteY37756" fmla="*/ 2457979 h 4397375"/>
              <a:gd name="connsiteX37757" fmla="*/ 3650868 w 12191954"/>
              <a:gd name="connsiteY37757" fmla="*/ 2460625 h 4397375"/>
              <a:gd name="connsiteX37758" fmla="*/ 3656690 w 12191954"/>
              <a:gd name="connsiteY37758" fmla="*/ 2464329 h 4397375"/>
              <a:gd name="connsiteX37759" fmla="*/ 3661982 w 12191954"/>
              <a:gd name="connsiteY37759" fmla="*/ 2468033 h 4397375"/>
              <a:gd name="connsiteX37760" fmla="*/ 3664098 w 12191954"/>
              <a:gd name="connsiteY37760" fmla="*/ 2469092 h 4397375"/>
              <a:gd name="connsiteX37761" fmla="*/ 3667271 w 12191954"/>
              <a:gd name="connsiteY37761" fmla="*/ 2469621 h 4397375"/>
              <a:gd name="connsiteX37762" fmla="*/ 3670446 w 12191954"/>
              <a:gd name="connsiteY37762" fmla="*/ 2470150 h 4397375"/>
              <a:gd name="connsiteX37763" fmla="*/ 3674151 w 12191954"/>
              <a:gd name="connsiteY37763" fmla="*/ 2470150 h 4397375"/>
              <a:gd name="connsiteX37764" fmla="*/ 3672035 w 12191954"/>
              <a:gd name="connsiteY37764" fmla="*/ 2491846 h 4397375"/>
              <a:gd name="connsiteX37765" fmla="*/ 3670446 w 12191954"/>
              <a:gd name="connsiteY37765" fmla="*/ 2502429 h 4397375"/>
              <a:gd name="connsiteX37766" fmla="*/ 3671505 w 12191954"/>
              <a:gd name="connsiteY37766" fmla="*/ 2513542 h 4397375"/>
              <a:gd name="connsiteX37767" fmla="*/ 3673621 w 12191954"/>
              <a:gd name="connsiteY37767" fmla="*/ 2534179 h 4397375"/>
              <a:gd name="connsiteX37768" fmla="*/ 3670446 w 12191954"/>
              <a:gd name="connsiteY37768" fmla="*/ 2528358 h 4397375"/>
              <a:gd name="connsiteX37769" fmla="*/ 3668860 w 12191954"/>
              <a:gd name="connsiteY37769" fmla="*/ 2526242 h 4397375"/>
              <a:gd name="connsiteX37770" fmla="*/ 3667801 w 12191954"/>
              <a:gd name="connsiteY37770" fmla="*/ 2524654 h 4397375"/>
              <a:gd name="connsiteX37771" fmla="*/ 3665685 w 12191954"/>
              <a:gd name="connsiteY37771" fmla="*/ 2524125 h 4397375"/>
              <a:gd name="connsiteX37772" fmla="*/ 3664626 w 12191954"/>
              <a:gd name="connsiteY37772" fmla="*/ 2523596 h 4397375"/>
              <a:gd name="connsiteX37773" fmla="*/ 3663568 w 12191954"/>
              <a:gd name="connsiteY37773" fmla="*/ 2524125 h 4397375"/>
              <a:gd name="connsiteX37774" fmla="*/ 3662510 w 12191954"/>
              <a:gd name="connsiteY37774" fmla="*/ 2524654 h 4397375"/>
              <a:gd name="connsiteX37775" fmla="*/ 3662510 w 12191954"/>
              <a:gd name="connsiteY37775" fmla="*/ 2533650 h 4397375"/>
              <a:gd name="connsiteX37776" fmla="*/ 3661982 w 12191954"/>
              <a:gd name="connsiteY37776" fmla="*/ 2543704 h 4397375"/>
              <a:gd name="connsiteX37777" fmla="*/ 3651926 w 12191954"/>
              <a:gd name="connsiteY37777" fmla="*/ 2543175 h 4397375"/>
              <a:gd name="connsiteX37778" fmla="*/ 3649812 w 12191954"/>
              <a:gd name="connsiteY37778" fmla="*/ 2547408 h 4397375"/>
              <a:gd name="connsiteX37779" fmla="*/ 3652985 w 12191954"/>
              <a:gd name="connsiteY37779" fmla="*/ 2550583 h 4397375"/>
              <a:gd name="connsiteX37780" fmla="*/ 3656690 w 12191954"/>
              <a:gd name="connsiteY37780" fmla="*/ 2553229 h 4397375"/>
              <a:gd name="connsiteX37781" fmla="*/ 3663038 w 12191954"/>
              <a:gd name="connsiteY37781" fmla="*/ 2557992 h 4397375"/>
              <a:gd name="connsiteX37782" fmla="*/ 3665156 w 12191954"/>
              <a:gd name="connsiteY37782" fmla="*/ 2557463 h 4397375"/>
              <a:gd name="connsiteX37783" fmla="*/ 3667801 w 12191954"/>
              <a:gd name="connsiteY37783" fmla="*/ 2556933 h 4397375"/>
              <a:gd name="connsiteX37784" fmla="*/ 3667271 w 12191954"/>
              <a:gd name="connsiteY37784" fmla="*/ 2558521 h 4397375"/>
              <a:gd name="connsiteX37785" fmla="*/ 3666743 w 12191954"/>
              <a:gd name="connsiteY37785" fmla="*/ 2561167 h 4397375"/>
              <a:gd name="connsiteX37786" fmla="*/ 3671505 w 12191954"/>
              <a:gd name="connsiteY37786" fmla="*/ 2563283 h 4397375"/>
              <a:gd name="connsiteX37787" fmla="*/ 3675210 w 12191954"/>
              <a:gd name="connsiteY37787" fmla="*/ 2565400 h 4397375"/>
              <a:gd name="connsiteX37788" fmla="*/ 3679969 w 12191954"/>
              <a:gd name="connsiteY37788" fmla="*/ 2565929 h 4397375"/>
              <a:gd name="connsiteX37789" fmla="*/ 3684203 w 12191954"/>
              <a:gd name="connsiteY37789" fmla="*/ 2565929 h 4397375"/>
              <a:gd name="connsiteX37790" fmla="*/ 3688438 w 12191954"/>
              <a:gd name="connsiteY37790" fmla="*/ 2565400 h 4397375"/>
              <a:gd name="connsiteX37791" fmla="*/ 3692671 w 12191954"/>
              <a:gd name="connsiteY37791" fmla="*/ 2563283 h 4397375"/>
              <a:gd name="connsiteX37792" fmla="*/ 3696903 w 12191954"/>
              <a:gd name="connsiteY37792" fmla="*/ 2561696 h 4397375"/>
              <a:gd name="connsiteX37793" fmla="*/ 3700078 w 12191954"/>
              <a:gd name="connsiteY37793" fmla="*/ 2558521 h 4397375"/>
              <a:gd name="connsiteX37794" fmla="*/ 3698489 w 12191954"/>
              <a:gd name="connsiteY37794" fmla="*/ 2553758 h 4397375"/>
              <a:gd name="connsiteX37795" fmla="*/ 3696903 w 12191954"/>
              <a:gd name="connsiteY37795" fmla="*/ 2550054 h 4397375"/>
              <a:gd name="connsiteX37796" fmla="*/ 3694258 w 12191954"/>
              <a:gd name="connsiteY37796" fmla="*/ 2546879 h 4397375"/>
              <a:gd name="connsiteX37797" fmla="*/ 3691613 w 12191954"/>
              <a:gd name="connsiteY37797" fmla="*/ 2543704 h 4397375"/>
              <a:gd name="connsiteX37798" fmla="*/ 3693198 w 12191954"/>
              <a:gd name="connsiteY37798" fmla="*/ 2541588 h 4397375"/>
              <a:gd name="connsiteX37799" fmla="*/ 3694786 w 12191954"/>
              <a:gd name="connsiteY37799" fmla="*/ 2538942 h 4397375"/>
              <a:gd name="connsiteX37800" fmla="*/ 3698489 w 12191954"/>
              <a:gd name="connsiteY37800" fmla="*/ 2535238 h 4397375"/>
              <a:gd name="connsiteX37801" fmla="*/ 3694786 w 12191954"/>
              <a:gd name="connsiteY37801" fmla="*/ 2533650 h 4397375"/>
              <a:gd name="connsiteX37802" fmla="*/ 3691083 w 12191954"/>
              <a:gd name="connsiteY37802" fmla="*/ 2532592 h 4397375"/>
              <a:gd name="connsiteX37803" fmla="*/ 3686849 w 12191954"/>
              <a:gd name="connsiteY37803" fmla="*/ 2531533 h 4397375"/>
              <a:gd name="connsiteX37804" fmla="*/ 3682616 w 12191954"/>
              <a:gd name="connsiteY37804" fmla="*/ 2529417 h 4397375"/>
              <a:gd name="connsiteX37805" fmla="*/ 3679441 w 12191954"/>
              <a:gd name="connsiteY37805" fmla="*/ 2526771 h 4397375"/>
              <a:gd name="connsiteX37806" fmla="*/ 3677854 w 12191954"/>
              <a:gd name="connsiteY37806" fmla="*/ 2524654 h 4397375"/>
              <a:gd name="connsiteX37807" fmla="*/ 3676796 w 12191954"/>
              <a:gd name="connsiteY37807" fmla="*/ 2522538 h 4397375"/>
              <a:gd name="connsiteX37808" fmla="*/ 3675210 w 12191954"/>
              <a:gd name="connsiteY37808" fmla="*/ 2520421 h 4397375"/>
              <a:gd name="connsiteX37809" fmla="*/ 3674681 w 12191954"/>
              <a:gd name="connsiteY37809" fmla="*/ 2516717 h 4397375"/>
              <a:gd name="connsiteX37810" fmla="*/ 3673621 w 12191954"/>
              <a:gd name="connsiteY37810" fmla="*/ 2508779 h 4397375"/>
              <a:gd name="connsiteX37811" fmla="*/ 3679969 w 12191954"/>
              <a:gd name="connsiteY37811" fmla="*/ 2501371 h 4397375"/>
              <a:gd name="connsiteX37812" fmla="*/ 3686849 w 12191954"/>
              <a:gd name="connsiteY37812" fmla="*/ 2494492 h 4397375"/>
              <a:gd name="connsiteX37813" fmla="*/ 3693728 w 12191954"/>
              <a:gd name="connsiteY37813" fmla="*/ 2488142 h 4397375"/>
              <a:gd name="connsiteX37814" fmla="*/ 3702194 w 12191954"/>
              <a:gd name="connsiteY37814" fmla="*/ 2482850 h 4397375"/>
              <a:gd name="connsiteX37815" fmla="*/ 3710659 w 12191954"/>
              <a:gd name="connsiteY37815" fmla="*/ 2478088 h 4397375"/>
              <a:gd name="connsiteX37816" fmla="*/ 3719126 w 12191954"/>
              <a:gd name="connsiteY37816" fmla="*/ 2474383 h 4397375"/>
              <a:gd name="connsiteX37817" fmla="*/ 3728651 w 12191954"/>
              <a:gd name="connsiteY37817" fmla="*/ 2472267 h 4397375"/>
              <a:gd name="connsiteX37818" fmla="*/ 3738174 w 12191954"/>
              <a:gd name="connsiteY37818" fmla="*/ 2470150 h 4397375"/>
              <a:gd name="connsiteX37819" fmla="*/ 3748229 w 12191954"/>
              <a:gd name="connsiteY37819" fmla="*/ 2469621 h 4397375"/>
              <a:gd name="connsiteX37820" fmla="*/ 3757752 w 12191954"/>
              <a:gd name="connsiteY37820" fmla="*/ 2470150 h 4397375"/>
              <a:gd name="connsiteX37821" fmla="*/ 3767805 w 12191954"/>
              <a:gd name="connsiteY37821" fmla="*/ 2472267 h 4397375"/>
              <a:gd name="connsiteX37822" fmla="*/ 3777859 w 12191954"/>
              <a:gd name="connsiteY37822" fmla="*/ 2474913 h 4397375"/>
              <a:gd name="connsiteX37823" fmla="*/ 3787912 w 12191954"/>
              <a:gd name="connsiteY37823" fmla="*/ 2479675 h 4397375"/>
              <a:gd name="connsiteX37824" fmla="*/ 3797967 w 12191954"/>
              <a:gd name="connsiteY37824" fmla="*/ 2486554 h 4397375"/>
              <a:gd name="connsiteX37825" fmla="*/ 3807492 w 12191954"/>
              <a:gd name="connsiteY37825" fmla="*/ 2493963 h 4397375"/>
              <a:gd name="connsiteX37826" fmla="*/ 3812255 w 12191954"/>
              <a:gd name="connsiteY37826" fmla="*/ 2498196 h 4397375"/>
              <a:gd name="connsiteX37827" fmla="*/ 3817018 w 12191954"/>
              <a:gd name="connsiteY37827" fmla="*/ 2502958 h 4397375"/>
              <a:gd name="connsiteX37828" fmla="*/ 3819663 w 12191954"/>
              <a:gd name="connsiteY37828" fmla="*/ 2508250 h 4397375"/>
              <a:gd name="connsiteX37829" fmla="*/ 3822311 w 12191954"/>
              <a:gd name="connsiteY37829" fmla="*/ 2512483 h 4397375"/>
              <a:gd name="connsiteX37830" fmla="*/ 3821781 w 12191954"/>
              <a:gd name="connsiteY37830" fmla="*/ 2516188 h 4397375"/>
              <a:gd name="connsiteX37831" fmla="*/ 3820722 w 12191954"/>
              <a:gd name="connsiteY37831" fmla="*/ 2518304 h 4397375"/>
              <a:gd name="connsiteX37832" fmla="*/ 3819663 w 12191954"/>
              <a:gd name="connsiteY37832" fmla="*/ 2520950 h 4397375"/>
              <a:gd name="connsiteX37833" fmla="*/ 3818076 w 12191954"/>
              <a:gd name="connsiteY37833" fmla="*/ 2522538 h 4397375"/>
              <a:gd name="connsiteX37834" fmla="*/ 3814901 w 12191954"/>
              <a:gd name="connsiteY37834" fmla="*/ 2525713 h 4397375"/>
              <a:gd name="connsiteX37835" fmla="*/ 3811196 w 12191954"/>
              <a:gd name="connsiteY37835" fmla="*/ 2527829 h 4397375"/>
              <a:gd name="connsiteX37836" fmla="*/ 3819135 w 12191954"/>
              <a:gd name="connsiteY37836" fmla="*/ 2535767 h 4397375"/>
              <a:gd name="connsiteX37837" fmla="*/ 3822841 w 12191954"/>
              <a:gd name="connsiteY37837" fmla="*/ 2538413 h 4397375"/>
              <a:gd name="connsiteX37838" fmla="*/ 3827074 w 12191954"/>
              <a:gd name="connsiteY37838" fmla="*/ 2541588 h 4397375"/>
              <a:gd name="connsiteX37839" fmla="*/ 3831308 w 12191954"/>
              <a:gd name="connsiteY37839" fmla="*/ 2543175 h 4397375"/>
              <a:gd name="connsiteX37840" fmla="*/ 3836071 w 12191954"/>
              <a:gd name="connsiteY37840" fmla="*/ 2545292 h 4397375"/>
              <a:gd name="connsiteX37841" fmla="*/ 3841363 w 12191954"/>
              <a:gd name="connsiteY37841" fmla="*/ 2545821 h 4397375"/>
              <a:gd name="connsiteX37842" fmla="*/ 3846656 w 12191954"/>
              <a:gd name="connsiteY37842" fmla="*/ 2545292 h 4397375"/>
              <a:gd name="connsiteX37843" fmla="*/ 3848773 w 12191954"/>
              <a:gd name="connsiteY37843" fmla="*/ 2550583 h 4397375"/>
              <a:gd name="connsiteX37844" fmla="*/ 3865708 w 12191954"/>
              <a:gd name="connsiteY37844" fmla="*/ 2548467 h 4397375"/>
              <a:gd name="connsiteX37845" fmla="*/ 3874177 w 12191954"/>
              <a:gd name="connsiteY37845" fmla="*/ 2547938 h 4397375"/>
              <a:gd name="connsiteX37846" fmla="*/ 3883174 w 12191954"/>
              <a:gd name="connsiteY37846" fmla="*/ 2548467 h 4397375"/>
              <a:gd name="connsiteX37847" fmla="*/ 3879997 w 12191954"/>
              <a:gd name="connsiteY37847" fmla="*/ 2542646 h 4397375"/>
              <a:gd name="connsiteX37848" fmla="*/ 3876822 w 12191954"/>
              <a:gd name="connsiteY37848" fmla="*/ 2537883 h 4397375"/>
              <a:gd name="connsiteX37849" fmla="*/ 3874177 w 12191954"/>
              <a:gd name="connsiteY37849" fmla="*/ 2534179 h 4397375"/>
              <a:gd name="connsiteX37850" fmla="*/ 3870471 w 12191954"/>
              <a:gd name="connsiteY37850" fmla="*/ 2532063 h 4397375"/>
              <a:gd name="connsiteX37851" fmla="*/ 3866238 w 12191954"/>
              <a:gd name="connsiteY37851" fmla="*/ 2529417 h 4397375"/>
              <a:gd name="connsiteX37852" fmla="*/ 3863062 w 12191954"/>
              <a:gd name="connsiteY37852" fmla="*/ 2528358 h 4397375"/>
              <a:gd name="connsiteX37853" fmla="*/ 3854595 w 12191954"/>
              <a:gd name="connsiteY37853" fmla="*/ 2526771 h 4397375"/>
              <a:gd name="connsiteX37854" fmla="*/ 3846126 w 12191954"/>
              <a:gd name="connsiteY37854" fmla="*/ 2525713 h 4397375"/>
              <a:gd name="connsiteX37855" fmla="*/ 3841891 w 12191954"/>
              <a:gd name="connsiteY37855" fmla="*/ 2524654 h 4397375"/>
              <a:gd name="connsiteX37856" fmla="*/ 3837659 w 12191954"/>
              <a:gd name="connsiteY37856" fmla="*/ 2523596 h 4397375"/>
              <a:gd name="connsiteX37857" fmla="*/ 3833953 w 12191954"/>
              <a:gd name="connsiteY37857" fmla="*/ 2522008 h 4397375"/>
              <a:gd name="connsiteX37858" fmla="*/ 3829719 w 12191954"/>
              <a:gd name="connsiteY37858" fmla="*/ 2519363 h 4397375"/>
              <a:gd name="connsiteX37859" fmla="*/ 3826015 w 12191954"/>
              <a:gd name="connsiteY37859" fmla="*/ 2516717 h 4397375"/>
              <a:gd name="connsiteX37860" fmla="*/ 3822311 w 12191954"/>
              <a:gd name="connsiteY37860" fmla="*/ 2512483 h 4397375"/>
              <a:gd name="connsiteX37861" fmla="*/ 3822841 w 12191954"/>
              <a:gd name="connsiteY37861" fmla="*/ 2510896 h 4397375"/>
              <a:gd name="connsiteX37862" fmla="*/ 3822841 w 12191954"/>
              <a:gd name="connsiteY37862" fmla="*/ 2509308 h 4397375"/>
              <a:gd name="connsiteX37863" fmla="*/ 3817018 w 12191954"/>
              <a:gd name="connsiteY37863" fmla="*/ 2502958 h 4397375"/>
              <a:gd name="connsiteX37864" fmla="*/ 3814372 w 12191954"/>
              <a:gd name="connsiteY37864" fmla="*/ 2494492 h 4397375"/>
              <a:gd name="connsiteX37865" fmla="*/ 3811196 w 12191954"/>
              <a:gd name="connsiteY37865" fmla="*/ 2483379 h 4397375"/>
              <a:gd name="connsiteX37866" fmla="*/ 3817548 w 12191954"/>
              <a:gd name="connsiteY37866" fmla="*/ 2478088 h 4397375"/>
              <a:gd name="connsiteX37867" fmla="*/ 3824428 w 12191954"/>
              <a:gd name="connsiteY37867" fmla="*/ 2473854 h 4397375"/>
              <a:gd name="connsiteX37868" fmla="*/ 3831308 w 12191954"/>
              <a:gd name="connsiteY37868" fmla="*/ 2470679 h 4397375"/>
              <a:gd name="connsiteX37869" fmla="*/ 3837659 w 12191954"/>
              <a:gd name="connsiteY37869" fmla="*/ 2468563 h 4397375"/>
              <a:gd name="connsiteX37870" fmla="*/ 3845068 w 12191954"/>
              <a:gd name="connsiteY37870" fmla="*/ 2467504 h 4397375"/>
              <a:gd name="connsiteX37871" fmla="*/ 3852478 w 12191954"/>
              <a:gd name="connsiteY37871" fmla="*/ 2466975 h 4397375"/>
              <a:gd name="connsiteX37872" fmla="*/ 3859887 w 12191954"/>
              <a:gd name="connsiteY37872" fmla="*/ 2466975 h 4397375"/>
              <a:gd name="connsiteX37873" fmla="*/ 3867297 w 12191954"/>
              <a:gd name="connsiteY37873" fmla="*/ 2467504 h 4397375"/>
              <a:gd name="connsiteX37874" fmla="*/ 3875234 w 12191954"/>
              <a:gd name="connsiteY37874" fmla="*/ 2468563 h 4397375"/>
              <a:gd name="connsiteX37875" fmla="*/ 3883703 w 12191954"/>
              <a:gd name="connsiteY37875" fmla="*/ 2470150 h 4397375"/>
              <a:gd name="connsiteX37876" fmla="*/ 3900108 w 12191954"/>
              <a:gd name="connsiteY37876" fmla="*/ 2474383 h 4397375"/>
              <a:gd name="connsiteX37877" fmla="*/ 3918103 w 12191954"/>
              <a:gd name="connsiteY37877" fmla="*/ 2479146 h 4397375"/>
              <a:gd name="connsiteX37878" fmla="*/ 3937154 w 12191954"/>
              <a:gd name="connsiteY37878" fmla="*/ 2483908 h 4397375"/>
              <a:gd name="connsiteX37879" fmla="*/ 3935039 w 12191954"/>
              <a:gd name="connsiteY37879" fmla="*/ 2474383 h 4397375"/>
              <a:gd name="connsiteX37880" fmla="*/ 3932921 w 12191954"/>
              <a:gd name="connsiteY37880" fmla="*/ 2466975 h 4397375"/>
              <a:gd name="connsiteX37881" fmla="*/ 3929745 w 12191954"/>
              <a:gd name="connsiteY37881" fmla="*/ 2460096 h 4397375"/>
              <a:gd name="connsiteX37882" fmla="*/ 3927100 w 12191954"/>
              <a:gd name="connsiteY37882" fmla="*/ 2454804 h 4397375"/>
              <a:gd name="connsiteX37883" fmla="*/ 3922867 w 12191954"/>
              <a:gd name="connsiteY37883" fmla="*/ 2450571 h 4397375"/>
              <a:gd name="connsiteX37884" fmla="*/ 3918632 w 12191954"/>
              <a:gd name="connsiteY37884" fmla="*/ 2447396 h 4397375"/>
              <a:gd name="connsiteX37885" fmla="*/ 3909635 w 12191954"/>
              <a:gd name="connsiteY37885" fmla="*/ 2440517 h 4397375"/>
              <a:gd name="connsiteX37886" fmla="*/ 3909107 w 12191954"/>
              <a:gd name="connsiteY37886" fmla="*/ 2453217 h 4397375"/>
              <a:gd name="connsiteX37887" fmla="*/ 3906460 w 12191954"/>
              <a:gd name="connsiteY37887" fmla="*/ 2468033 h 4397375"/>
              <a:gd name="connsiteX37888" fmla="*/ 3903815 w 12191954"/>
              <a:gd name="connsiteY37888" fmla="*/ 2469092 h 4397375"/>
              <a:gd name="connsiteX37889" fmla="*/ 3900108 w 12191954"/>
              <a:gd name="connsiteY37889" fmla="*/ 2469092 h 4397375"/>
              <a:gd name="connsiteX37890" fmla="*/ 3896405 w 12191954"/>
              <a:gd name="connsiteY37890" fmla="*/ 2469621 h 4397375"/>
              <a:gd name="connsiteX37891" fmla="*/ 3893229 w 12191954"/>
              <a:gd name="connsiteY37891" fmla="*/ 2469092 h 4397375"/>
              <a:gd name="connsiteX37892" fmla="*/ 3886349 w 12191954"/>
              <a:gd name="connsiteY37892" fmla="*/ 2467504 h 4397375"/>
              <a:gd name="connsiteX37893" fmla="*/ 3879469 w 12191954"/>
              <a:gd name="connsiteY37893" fmla="*/ 2464858 h 4397375"/>
              <a:gd name="connsiteX37894" fmla="*/ 3873117 w 12191954"/>
              <a:gd name="connsiteY37894" fmla="*/ 2462213 h 4397375"/>
              <a:gd name="connsiteX37895" fmla="*/ 3866767 w 12191954"/>
              <a:gd name="connsiteY37895" fmla="*/ 2459038 h 4397375"/>
              <a:gd name="connsiteX37896" fmla="*/ 3854595 w 12191954"/>
              <a:gd name="connsiteY37896" fmla="*/ 2452688 h 4397375"/>
              <a:gd name="connsiteX37897" fmla="*/ 3848773 w 12191954"/>
              <a:gd name="connsiteY37897" fmla="*/ 2450571 h 4397375"/>
              <a:gd name="connsiteX37898" fmla="*/ 3842421 w 12191954"/>
              <a:gd name="connsiteY37898" fmla="*/ 2449513 h 4397375"/>
              <a:gd name="connsiteX37899" fmla="*/ 3839776 w 12191954"/>
              <a:gd name="connsiteY37899" fmla="*/ 2448983 h 4397375"/>
              <a:gd name="connsiteX37900" fmla="*/ 3836600 w 12191954"/>
              <a:gd name="connsiteY37900" fmla="*/ 2449513 h 4397375"/>
              <a:gd name="connsiteX37901" fmla="*/ 3834483 w 12191954"/>
              <a:gd name="connsiteY37901" fmla="*/ 2450042 h 4397375"/>
              <a:gd name="connsiteX37902" fmla="*/ 3831308 w 12191954"/>
              <a:gd name="connsiteY37902" fmla="*/ 2451100 h 4397375"/>
              <a:gd name="connsiteX37903" fmla="*/ 3829190 w 12191954"/>
              <a:gd name="connsiteY37903" fmla="*/ 2452688 h 4397375"/>
              <a:gd name="connsiteX37904" fmla="*/ 3826015 w 12191954"/>
              <a:gd name="connsiteY37904" fmla="*/ 2454804 h 4397375"/>
              <a:gd name="connsiteX37905" fmla="*/ 3823899 w 12191954"/>
              <a:gd name="connsiteY37905" fmla="*/ 2457450 h 4397375"/>
              <a:gd name="connsiteX37906" fmla="*/ 3821252 w 12191954"/>
              <a:gd name="connsiteY37906" fmla="*/ 2460625 h 4397375"/>
              <a:gd name="connsiteX37907" fmla="*/ 3818076 w 12191954"/>
              <a:gd name="connsiteY37907" fmla="*/ 2464329 h 4397375"/>
              <a:gd name="connsiteX37908" fmla="*/ 3815959 w 12191954"/>
              <a:gd name="connsiteY37908" fmla="*/ 2469092 h 4397375"/>
              <a:gd name="connsiteX37909" fmla="*/ 3811196 w 12191954"/>
              <a:gd name="connsiteY37909" fmla="*/ 2480204 h 4397375"/>
              <a:gd name="connsiteX37910" fmla="*/ 3807492 w 12191954"/>
              <a:gd name="connsiteY37910" fmla="*/ 2479675 h 4397375"/>
              <a:gd name="connsiteX37911" fmla="*/ 3804845 w 12191954"/>
              <a:gd name="connsiteY37911" fmla="*/ 2478617 h 4397375"/>
              <a:gd name="connsiteX37912" fmla="*/ 3801670 w 12191954"/>
              <a:gd name="connsiteY37912" fmla="*/ 2477029 h 4397375"/>
              <a:gd name="connsiteX37913" fmla="*/ 3798495 w 12191954"/>
              <a:gd name="connsiteY37913" fmla="*/ 2474913 h 4397375"/>
              <a:gd name="connsiteX37914" fmla="*/ 3793203 w 12191954"/>
              <a:gd name="connsiteY37914" fmla="*/ 2470150 h 4397375"/>
              <a:gd name="connsiteX37915" fmla="*/ 3788442 w 12191954"/>
              <a:gd name="connsiteY37915" fmla="*/ 2464858 h 4397375"/>
              <a:gd name="connsiteX37916" fmla="*/ 3783150 w 12191954"/>
              <a:gd name="connsiteY37916" fmla="*/ 2460096 h 4397375"/>
              <a:gd name="connsiteX37917" fmla="*/ 3780505 w 12191954"/>
              <a:gd name="connsiteY37917" fmla="*/ 2458508 h 4397375"/>
              <a:gd name="connsiteX37918" fmla="*/ 3777330 w 12191954"/>
              <a:gd name="connsiteY37918" fmla="*/ 2456921 h 4397375"/>
              <a:gd name="connsiteX37919" fmla="*/ 3774686 w 12191954"/>
              <a:gd name="connsiteY37919" fmla="*/ 2454804 h 4397375"/>
              <a:gd name="connsiteX37920" fmla="*/ 3770980 w 12191954"/>
              <a:gd name="connsiteY37920" fmla="*/ 2454275 h 4397375"/>
              <a:gd name="connsiteX37921" fmla="*/ 3767275 w 12191954"/>
              <a:gd name="connsiteY37921" fmla="*/ 2453746 h 4397375"/>
              <a:gd name="connsiteX37922" fmla="*/ 3763572 w 12191954"/>
              <a:gd name="connsiteY37922" fmla="*/ 2454275 h 4397375"/>
              <a:gd name="connsiteX37923" fmla="*/ 3765159 w 12191954"/>
              <a:gd name="connsiteY37923" fmla="*/ 2448454 h 4397375"/>
              <a:gd name="connsiteX37924" fmla="*/ 3766217 w 12191954"/>
              <a:gd name="connsiteY37924" fmla="*/ 2443692 h 4397375"/>
              <a:gd name="connsiteX37925" fmla="*/ 3767805 w 12191954"/>
              <a:gd name="connsiteY37925" fmla="*/ 2438929 h 4397375"/>
              <a:gd name="connsiteX37926" fmla="*/ 3769922 w 12191954"/>
              <a:gd name="connsiteY37926" fmla="*/ 2435225 h 4397375"/>
              <a:gd name="connsiteX37927" fmla="*/ 3772039 w 12191954"/>
              <a:gd name="connsiteY37927" fmla="*/ 2432579 h 4397375"/>
              <a:gd name="connsiteX37928" fmla="*/ 3775214 w 12191954"/>
              <a:gd name="connsiteY37928" fmla="*/ 2429933 h 4397375"/>
              <a:gd name="connsiteX37929" fmla="*/ 3777859 w 12191954"/>
              <a:gd name="connsiteY37929" fmla="*/ 2428875 h 4397375"/>
              <a:gd name="connsiteX37930" fmla="*/ 3781564 w 12191954"/>
              <a:gd name="connsiteY37930" fmla="*/ 2428346 h 4397375"/>
              <a:gd name="connsiteX37931" fmla="*/ 3778387 w 12191954"/>
              <a:gd name="connsiteY37931" fmla="*/ 2425171 h 4397375"/>
              <a:gd name="connsiteX37932" fmla="*/ 3775744 w 12191954"/>
              <a:gd name="connsiteY37932" fmla="*/ 2422525 h 4397375"/>
              <a:gd name="connsiteX37933" fmla="*/ 3772039 w 12191954"/>
              <a:gd name="connsiteY37933" fmla="*/ 2419879 h 4397375"/>
              <a:gd name="connsiteX37934" fmla="*/ 3768334 w 12191954"/>
              <a:gd name="connsiteY37934" fmla="*/ 2417763 h 4397375"/>
              <a:gd name="connsiteX37935" fmla="*/ 3761455 w 12191954"/>
              <a:gd name="connsiteY37935" fmla="*/ 2414058 h 4397375"/>
              <a:gd name="connsiteX37936" fmla="*/ 3753519 w 12191954"/>
              <a:gd name="connsiteY37936" fmla="*/ 2411413 h 4397375"/>
              <a:gd name="connsiteX37937" fmla="*/ 3743466 w 12191954"/>
              <a:gd name="connsiteY37937" fmla="*/ 2410883 h 4397375"/>
              <a:gd name="connsiteX37938" fmla="*/ 3733412 w 12191954"/>
              <a:gd name="connsiteY37938" fmla="*/ 2409296 h 4397375"/>
              <a:gd name="connsiteX37939" fmla="*/ 3723357 w 12191954"/>
              <a:gd name="connsiteY37939" fmla="*/ 2406121 h 4397375"/>
              <a:gd name="connsiteX37940" fmla="*/ 3714364 w 12191954"/>
              <a:gd name="connsiteY37940" fmla="*/ 2403475 h 4397375"/>
              <a:gd name="connsiteX37941" fmla="*/ 3706426 w 12191954"/>
              <a:gd name="connsiteY37941" fmla="*/ 2399242 h 4397375"/>
              <a:gd name="connsiteX37942" fmla="*/ 3698489 w 12191954"/>
              <a:gd name="connsiteY37942" fmla="*/ 2393950 h 4397375"/>
              <a:gd name="connsiteX37943" fmla="*/ 3694786 w 12191954"/>
              <a:gd name="connsiteY37943" fmla="*/ 2390775 h 4397375"/>
              <a:gd name="connsiteX37944" fmla="*/ 3691613 w 12191954"/>
              <a:gd name="connsiteY37944" fmla="*/ 2387071 h 4397375"/>
              <a:gd name="connsiteX37945" fmla="*/ 3688438 w 12191954"/>
              <a:gd name="connsiteY37945" fmla="*/ 2383896 h 4397375"/>
              <a:gd name="connsiteX37946" fmla="*/ 3686321 w 12191954"/>
              <a:gd name="connsiteY37946" fmla="*/ 2379663 h 4397375"/>
              <a:gd name="connsiteX37947" fmla="*/ 3688438 w 12191954"/>
              <a:gd name="connsiteY37947" fmla="*/ 2374900 h 4397375"/>
              <a:gd name="connsiteX37948" fmla="*/ 3691613 w 12191954"/>
              <a:gd name="connsiteY37948" fmla="*/ 2370138 h 4397375"/>
              <a:gd name="connsiteX37949" fmla="*/ 3694258 w 12191954"/>
              <a:gd name="connsiteY37949" fmla="*/ 2366433 h 4397375"/>
              <a:gd name="connsiteX37950" fmla="*/ 3697431 w 12191954"/>
              <a:gd name="connsiteY37950" fmla="*/ 2362729 h 4397375"/>
              <a:gd name="connsiteX37951" fmla="*/ 3701136 w 12191954"/>
              <a:gd name="connsiteY37951" fmla="*/ 2360613 h 4397375"/>
              <a:gd name="connsiteX37952" fmla="*/ 3703781 w 12191954"/>
              <a:gd name="connsiteY37952" fmla="*/ 2358496 h 4397375"/>
              <a:gd name="connsiteX37953" fmla="*/ 3707484 w 12191954"/>
              <a:gd name="connsiteY37953" fmla="*/ 2356379 h 4397375"/>
              <a:gd name="connsiteX37954" fmla="*/ 3710659 w 12191954"/>
              <a:gd name="connsiteY37954" fmla="*/ 2355850 h 4397375"/>
              <a:gd name="connsiteX37955" fmla="*/ 3713834 w 12191954"/>
              <a:gd name="connsiteY37955" fmla="*/ 2354792 h 4397375"/>
              <a:gd name="connsiteX37956" fmla="*/ 3717539 w 12191954"/>
              <a:gd name="connsiteY37956" fmla="*/ 2354792 h 4397375"/>
              <a:gd name="connsiteX37957" fmla="*/ 3724416 w 12191954"/>
              <a:gd name="connsiteY37957" fmla="*/ 2355321 h 4397375"/>
              <a:gd name="connsiteX37958" fmla="*/ 3732354 w 12191954"/>
              <a:gd name="connsiteY37958" fmla="*/ 2356908 h 4397375"/>
              <a:gd name="connsiteX37959" fmla="*/ 3740290 w 12191954"/>
              <a:gd name="connsiteY37959" fmla="*/ 2359554 h 4397375"/>
              <a:gd name="connsiteX37960" fmla="*/ 3746112 w 12191954"/>
              <a:gd name="connsiteY37960" fmla="*/ 2353733 h 4397375"/>
              <a:gd name="connsiteX37961" fmla="*/ 3751930 w 12191954"/>
              <a:gd name="connsiteY37961" fmla="*/ 2348971 h 4397375"/>
              <a:gd name="connsiteX37962" fmla="*/ 3758280 w 12191954"/>
              <a:gd name="connsiteY37962" fmla="*/ 2344738 h 4397375"/>
              <a:gd name="connsiteX37963" fmla="*/ 3764100 w 12191954"/>
              <a:gd name="connsiteY37963" fmla="*/ 2341563 h 4397375"/>
              <a:gd name="connsiteX37964" fmla="*/ 3750344 w 12191954"/>
              <a:gd name="connsiteY37964" fmla="*/ 2332567 h 4397375"/>
              <a:gd name="connsiteX37965" fmla="*/ 3735527 w 12191954"/>
              <a:gd name="connsiteY37965" fmla="*/ 2321983 h 4397375"/>
              <a:gd name="connsiteX37966" fmla="*/ 3719654 w 12191954"/>
              <a:gd name="connsiteY37966" fmla="*/ 2311929 h 4397375"/>
              <a:gd name="connsiteX37967" fmla="*/ 3712248 w 12191954"/>
              <a:gd name="connsiteY37967" fmla="*/ 2307167 h 4397375"/>
              <a:gd name="connsiteX37968" fmla="*/ 3703781 w 12191954"/>
              <a:gd name="connsiteY37968" fmla="*/ 2302404 h 4397375"/>
              <a:gd name="connsiteX37969" fmla="*/ 3713306 w 12191954"/>
              <a:gd name="connsiteY37969" fmla="*/ 2300288 h 4397375"/>
              <a:gd name="connsiteX37970" fmla="*/ 3723357 w 12191954"/>
              <a:gd name="connsiteY37970" fmla="*/ 2297113 h 4397375"/>
              <a:gd name="connsiteX37971" fmla="*/ 3728651 w 12191954"/>
              <a:gd name="connsiteY37971" fmla="*/ 2295525 h 4397375"/>
              <a:gd name="connsiteX37972" fmla="*/ 3733941 w 12191954"/>
              <a:gd name="connsiteY37972" fmla="*/ 2292879 h 4397375"/>
              <a:gd name="connsiteX37973" fmla="*/ 3739232 w 12191954"/>
              <a:gd name="connsiteY37973" fmla="*/ 2290233 h 4397375"/>
              <a:gd name="connsiteX37974" fmla="*/ 3743994 w 12191954"/>
              <a:gd name="connsiteY37974" fmla="*/ 2286529 h 4397375"/>
              <a:gd name="connsiteX37975" fmla="*/ 3748229 w 12191954"/>
              <a:gd name="connsiteY37975" fmla="*/ 2282825 h 4397375"/>
              <a:gd name="connsiteX37976" fmla="*/ 3752460 w 12191954"/>
              <a:gd name="connsiteY37976" fmla="*/ 2277533 h 4397375"/>
              <a:gd name="connsiteX37977" fmla="*/ 3755636 w 12191954"/>
              <a:gd name="connsiteY37977" fmla="*/ 2272242 h 4397375"/>
              <a:gd name="connsiteX37978" fmla="*/ 3758280 w 12191954"/>
              <a:gd name="connsiteY37978" fmla="*/ 2265363 h 4397375"/>
              <a:gd name="connsiteX37979" fmla="*/ 3759869 w 12191954"/>
              <a:gd name="connsiteY37979" fmla="*/ 2256896 h 4397375"/>
              <a:gd name="connsiteX37980" fmla="*/ 3760397 w 12191954"/>
              <a:gd name="connsiteY37980" fmla="*/ 2247900 h 4397375"/>
              <a:gd name="connsiteX37981" fmla="*/ 3759869 w 12191954"/>
              <a:gd name="connsiteY37981" fmla="*/ 2237317 h 4397375"/>
              <a:gd name="connsiteX37982" fmla="*/ 3757752 w 12191954"/>
              <a:gd name="connsiteY37982" fmla="*/ 2225146 h 4397375"/>
              <a:gd name="connsiteX37983" fmla="*/ 3755105 w 12191954"/>
              <a:gd name="connsiteY37983" fmla="*/ 2229908 h 4397375"/>
              <a:gd name="connsiteX37984" fmla="*/ 3752460 w 12191954"/>
              <a:gd name="connsiteY37984" fmla="*/ 2236258 h 4397375"/>
              <a:gd name="connsiteX37985" fmla="*/ 3748229 w 12191954"/>
              <a:gd name="connsiteY37985" fmla="*/ 2248958 h 4397375"/>
              <a:gd name="connsiteX37986" fmla="*/ 3743994 w 12191954"/>
              <a:gd name="connsiteY37986" fmla="*/ 2263246 h 4397375"/>
              <a:gd name="connsiteX37987" fmla="*/ 3740290 w 12191954"/>
              <a:gd name="connsiteY37987" fmla="*/ 2277004 h 4397375"/>
              <a:gd name="connsiteX37988" fmla="*/ 3737644 w 12191954"/>
              <a:gd name="connsiteY37988" fmla="*/ 2265363 h 4397375"/>
              <a:gd name="connsiteX37989" fmla="*/ 3734471 w 12191954"/>
              <a:gd name="connsiteY37989" fmla="*/ 2252133 h 4397375"/>
              <a:gd name="connsiteX37990" fmla="*/ 3730767 w 12191954"/>
              <a:gd name="connsiteY37990" fmla="*/ 2237317 h 4397375"/>
              <a:gd name="connsiteX37991" fmla="*/ 3724416 w 12191954"/>
              <a:gd name="connsiteY37991" fmla="*/ 2221442 h 4397375"/>
              <a:gd name="connsiteX37992" fmla="*/ 3723357 w 12191954"/>
              <a:gd name="connsiteY37992" fmla="*/ 2221442 h 4397375"/>
              <a:gd name="connsiteX37993" fmla="*/ 3722299 w 12191954"/>
              <a:gd name="connsiteY37993" fmla="*/ 2221971 h 4397375"/>
              <a:gd name="connsiteX37994" fmla="*/ 3722299 w 12191954"/>
              <a:gd name="connsiteY37994" fmla="*/ 2225146 h 4397375"/>
              <a:gd name="connsiteX37995" fmla="*/ 3722299 w 12191954"/>
              <a:gd name="connsiteY37995" fmla="*/ 2228321 h 4397375"/>
              <a:gd name="connsiteX37996" fmla="*/ 3722829 w 12191954"/>
              <a:gd name="connsiteY37996" fmla="*/ 2229908 h 4397375"/>
              <a:gd name="connsiteX37997" fmla="*/ 3723357 w 12191954"/>
              <a:gd name="connsiteY37997" fmla="*/ 2232025 h 4397375"/>
              <a:gd name="connsiteX37998" fmla="*/ 3724416 w 12191954"/>
              <a:gd name="connsiteY37998" fmla="*/ 2233083 h 4397375"/>
              <a:gd name="connsiteX37999" fmla="*/ 3726004 w 12191954"/>
              <a:gd name="connsiteY37999" fmla="*/ 2233613 h 4397375"/>
              <a:gd name="connsiteX38000" fmla="*/ 3728121 w 12191954"/>
              <a:gd name="connsiteY38000" fmla="*/ 2234142 h 4397375"/>
              <a:gd name="connsiteX38001" fmla="*/ 3726534 w 12191954"/>
              <a:gd name="connsiteY38001" fmla="*/ 2239963 h 4397375"/>
              <a:gd name="connsiteX38002" fmla="*/ 3724416 w 12191954"/>
              <a:gd name="connsiteY38002" fmla="*/ 2243667 h 4397375"/>
              <a:gd name="connsiteX38003" fmla="*/ 3722829 w 12191954"/>
              <a:gd name="connsiteY38003" fmla="*/ 2245783 h 4397375"/>
              <a:gd name="connsiteX38004" fmla="*/ 3721771 w 12191954"/>
              <a:gd name="connsiteY38004" fmla="*/ 2245783 h 4397375"/>
              <a:gd name="connsiteX38005" fmla="*/ 3721240 w 12191954"/>
              <a:gd name="connsiteY38005" fmla="*/ 2245783 h 4397375"/>
              <a:gd name="connsiteX38006" fmla="*/ 3719126 w 12191954"/>
              <a:gd name="connsiteY38006" fmla="*/ 2243667 h 4397375"/>
              <a:gd name="connsiteX38007" fmla="*/ 3717539 w 12191954"/>
              <a:gd name="connsiteY38007" fmla="*/ 2241021 h 4397375"/>
              <a:gd name="connsiteX38008" fmla="*/ 3715951 w 12191954"/>
              <a:gd name="connsiteY38008" fmla="*/ 2236258 h 4397375"/>
              <a:gd name="connsiteX38009" fmla="*/ 3714364 w 12191954"/>
              <a:gd name="connsiteY38009" fmla="*/ 2230967 h 4397375"/>
              <a:gd name="connsiteX38010" fmla="*/ 3711717 w 12191954"/>
              <a:gd name="connsiteY38010" fmla="*/ 2234142 h 4397375"/>
              <a:gd name="connsiteX38011" fmla="*/ 3708542 w 12191954"/>
              <a:gd name="connsiteY38011" fmla="*/ 2236788 h 4397375"/>
              <a:gd name="connsiteX38012" fmla="*/ 3705898 w 12191954"/>
              <a:gd name="connsiteY38012" fmla="*/ 2238375 h 4397375"/>
              <a:gd name="connsiteX38013" fmla="*/ 3702194 w 12191954"/>
              <a:gd name="connsiteY38013" fmla="*/ 2239963 h 4397375"/>
              <a:gd name="connsiteX38014" fmla="*/ 3701136 w 12191954"/>
              <a:gd name="connsiteY38014" fmla="*/ 2243138 h 4397375"/>
              <a:gd name="connsiteX38015" fmla="*/ 3699019 w 12191954"/>
              <a:gd name="connsiteY38015" fmla="*/ 2246313 h 4397375"/>
              <a:gd name="connsiteX38016" fmla="*/ 3696373 w 12191954"/>
              <a:gd name="connsiteY38016" fmla="*/ 2250546 h 4397375"/>
              <a:gd name="connsiteX38017" fmla="*/ 3688438 w 12191954"/>
              <a:gd name="connsiteY38017" fmla="*/ 2257425 h 4397375"/>
              <a:gd name="connsiteX38018" fmla="*/ 3685263 w 12191954"/>
              <a:gd name="connsiteY38018" fmla="*/ 2261658 h 4397375"/>
              <a:gd name="connsiteX38019" fmla="*/ 3683674 w 12191954"/>
              <a:gd name="connsiteY38019" fmla="*/ 2264304 h 4397375"/>
              <a:gd name="connsiteX38020" fmla="*/ 3682616 w 12191954"/>
              <a:gd name="connsiteY38020" fmla="*/ 2267479 h 4397375"/>
              <a:gd name="connsiteX38021" fmla="*/ 3682086 w 12191954"/>
              <a:gd name="connsiteY38021" fmla="*/ 2271183 h 4397375"/>
              <a:gd name="connsiteX38022" fmla="*/ 3680499 w 12191954"/>
              <a:gd name="connsiteY38022" fmla="*/ 2275417 h 4397375"/>
              <a:gd name="connsiteX38023" fmla="*/ 3680499 w 12191954"/>
              <a:gd name="connsiteY38023" fmla="*/ 2280179 h 4397375"/>
              <a:gd name="connsiteX38024" fmla="*/ 3680499 w 12191954"/>
              <a:gd name="connsiteY38024" fmla="*/ 2286000 h 4397375"/>
              <a:gd name="connsiteX38025" fmla="*/ 3678383 w 12191954"/>
              <a:gd name="connsiteY38025" fmla="*/ 2287588 h 4397375"/>
              <a:gd name="connsiteX38026" fmla="*/ 3676796 w 12191954"/>
              <a:gd name="connsiteY38026" fmla="*/ 2287588 h 4397375"/>
              <a:gd name="connsiteX38027" fmla="*/ 3674151 w 12191954"/>
              <a:gd name="connsiteY38027" fmla="*/ 2287058 h 4397375"/>
              <a:gd name="connsiteX38028" fmla="*/ 3672563 w 12191954"/>
              <a:gd name="connsiteY38028" fmla="*/ 2285471 h 4397375"/>
              <a:gd name="connsiteX38029" fmla="*/ 3668860 w 12191954"/>
              <a:gd name="connsiteY38029" fmla="*/ 2281238 h 4397375"/>
              <a:gd name="connsiteX38030" fmla="*/ 3665685 w 12191954"/>
              <a:gd name="connsiteY38030" fmla="*/ 2275946 h 4397375"/>
              <a:gd name="connsiteX38031" fmla="*/ 3663038 w 12191954"/>
              <a:gd name="connsiteY38031" fmla="*/ 2272242 h 4397375"/>
              <a:gd name="connsiteX38032" fmla="*/ 3661982 w 12191954"/>
              <a:gd name="connsiteY38032" fmla="*/ 2271183 h 4397375"/>
              <a:gd name="connsiteX38033" fmla="*/ 3660393 w 12191954"/>
              <a:gd name="connsiteY38033" fmla="*/ 2271183 h 4397375"/>
              <a:gd name="connsiteX38034" fmla="*/ 3659337 w 12191954"/>
              <a:gd name="connsiteY38034" fmla="*/ 2272242 h 4397375"/>
              <a:gd name="connsiteX38035" fmla="*/ 3658276 w 12191954"/>
              <a:gd name="connsiteY38035" fmla="*/ 2275417 h 4397375"/>
              <a:gd name="connsiteX38036" fmla="*/ 3657748 w 12191954"/>
              <a:gd name="connsiteY38036" fmla="*/ 2279121 h 4397375"/>
              <a:gd name="connsiteX38037" fmla="*/ 3656690 w 12191954"/>
              <a:gd name="connsiteY38037" fmla="*/ 2286000 h 4397375"/>
              <a:gd name="connsiteX38038" fmla="*/ 3654043 w 12191954"/>
              <a:gd name="connsiteY38038" fmla="*/ 2281767 h 4397375"/>
              <a:gd name="connsiteX38039" fmla="*/ 3651926 w 12191954"/>
              <a:gd name="connsiteY38039" fmla="*/ 2277533 h 4397375"/>
              <a:gd name="connsiteX38040" fmla="*/ 3649281 w 12191954"/>
              <a:gd name="connsiteY38040" fmla="*/ 2271713 h 4397375"/>
              <a:gd name="connsiteX38041" fmla="*/ 3648225 w 12191954"/>
              <a:gd name="connsiteY38041" fmla="*/ 2265892 h 4397375"/>
              <a:gd name="connsiteX38042" fmla="*/ 3647167 w 12191954"/>
              <a:gd name="connsiteY38042" fmla="*/ 2258483 h 4397375"/>
              <a:gd name="connsiteX38043" fmla="*/ 3645578 w 12191954"/>
              <a:gd name="connsiteY38043" fmla="*/ 2251075 h 4397375"/>
              <a:gd name="connsiteX38044" fmla="*/ 3644520 w 12191954"/>
              <a:gd name="connsiteY38044" fmla="*/ 2233613 h 4397375"/>
              <a:gd name="connsiteX38045" fmla="*/ 3646108 w 12191954"/>
              <a:gd name="connsiteY38045" fmla="*/ 2234142 h 4397375"/>
              <a:gd name="connsiteX38046" fmla="*/ 3647695 w 12191954"/>
              <a:gd name="connsiteY38046" fmla="*/ 2234142 h 4397375"/>
              <a:gd name="connsiteX38047" fmla="*/ 3649812 w 12191954"/>
              <a:gd name="connsiteY38047" fmla="*/ 2233083 h 4397375"/>
              <a:gd name="connsiteX38048" fmla="*/ 3633408 w 12191954"/>
              <a:gd name="connsiteY38048" fmla="*/ 2227792 h 4397375"/>
              <a:gd name="connsiteX38049" fmla="*/ 3626000 w 12191954"/>
              <a:gd name="connsiteY38049" fmla="*/ 2226204 h 4397375"/>
              <a:gd name="connsiteX38050" fmla="*/ 3620182 w 12191954"/>
              <a:gd name="connsiteY38050" fmla="*/ 2224617 h 4397375"/>
              <a:gd name="connsiteX38051" fmla="*/ 3625472 w 12191954"/>
              <a:gd name="connsiteY38051" fmla="*/ 2217208 h 4397375"/>
              <a:gd name="connsiteX38052" fmla="*/ 3630233 w 12191954"/>
              <a:gd name="connsiteY38052" fmla="*/ 2211388 h 4397375"/>
              <a:gd name="connsiteX38053" fmla="*/ 3634467 w 12191954"/>
              <a:gd name="connsiteY38053" fmla="*/ 2206625 h 4397375"/>
              <a:gd name="connsiteX38054" fmla="*/ 3638698 w 12191954"/>
              <a:gd name="connsiteY38054" fmla="*/ 2202921 h 4397375"/>
              <a:gd name="connsiteX38055" fmla="*/ 3642403 w 12191954"/>
              <a:gd name="connsiteY38055" fmla="*/ 2199746 h 4397375"/>
              <a:gd name="connsiteX38056" fmla="*/ 3645578 w 12191954"/>
              <a:gd name="connsiteY38056" fmla="*/ 2198688 h 4397375"/>
              <a:gd name="connsiteX38057" fmla="*/ 3648753 w 12191954"/>
              <a:gd name="connsiteY38057" fmla="*/ 2198158 h 4397375"/>
              <a:gd name="connsiteX38058" fmla="*/ 3652456 w 12191954"/>
              <a:gd name="connsiteY38058" fmla="*/ 2198158 h 4397375"/>
              <a:gd name="connsiteX38059" fmla="*/ 3652985 w 12191954"/>
              <a:gd name="connsiteY38059" fmla="*/ 2197100 h 4397375"/>
              <a:gd name="connsiteX38060" fmla="*/ 3654043 w 12191954"/>
              <a:gd name="connsiteY38060" fmla="*/ 2196571 h 4397375"/>
              <a:gd name="connsiteX38061" fmla="*/ 3657218 w 12191954"/>
              <a:gd name="connsiteY38061" fmla="*/ 2194983 h 4397375"/>
              <a:gd name="connsiteX38062" fmla="*/ 3658806 w 12191954"/>
              <a:gd name="connsiteY38062" fmla="*/ 2195513 h 4397375"/>
              <a:gd name="connsiteX38063" fmla="*/ 3659865 w 12191954"/>
              <a:gd name="connsiteY38063" fmla="*/ 2194983 h 4397375"/>
              <a:gd name="connsiteX38064" fmla="*/ 3661453 w 12191954"/>
              <a:gd name="connsiteY38064" fmla="*/ 2194454 h 4397375"/>
              <a:gd name="connsiteX38065" fmla="*/ 3661982 w 12191954"/>
              <a:gd name="connsiteY38065" fmla="*/ 2192867 h 4397375"/>
              <a:gd name="connsiteX38066" fmla="*/ 3662510 w 12191954"/>
              <a:gd name="connsiteY38066" fmla="*/ 2188104 h 4397375"/>
              <a:gd name="connsiteX38067" fmla="*/ 3663038 w 12191954"/>
              <a:gd name="connsiteY38067" fmla="*/ 2182813 h 4397375"/>
              <a:gd name="connsiteX38068" fmla="*/ 3665156 w 12191954"/>
              <a:gd name="connsiteY38068" fmla="*/ 2190750 h 4397375"/>
              <a:gd name="connsiteX38069" fmla="*/ 3668329 w 12191954"/>
              <a:gd name="connsiteY38069" fmla="*/ 2198688 h 4397375"/>
              <a:gd name="connsiteX38070" fmla="*/ 3672035 w 12191954"/>
              <a:gd name="connsiteY38070" fmla="*/ 2206625 h 4397375"/>
              <a:gd name="connsiteX38071" fmla="*/ 3675210 w 12191954"/>
              <a:gd name="connsiteY38071" fmla="*/ 2212446 h 4397375"/>
              <a:gd name="connsiteX38072" fmla="*/ 3683674 w 12191954"/>
              <a:gd name="connsiteY38072" fmla="*/ 2218267 h 4397375"/>
              <a:gd name="connsiteX38073" fmla="*/ 3688438 w 12191954"/>
              <a:gd name="connsiteY38073" fmla="*/ 2220383 h 4397375"/>
              <a:gd name="connsiteX38074" fmla="*/ 3693728 w 12191954"/>
              <a:gd name="connsiteY38074" fmla="*/ 2223029 h 4397375"/>
              <a:gd name="connsiteX38075" fmla="*/ 3697961 w 12191954"/>
              <a:gd name="connsiteY38075" fmla="*/ 2222500 h 4397375"/>
              <a:gd name="connsiteX38076" fmla="*/ 3697961 w 12191954"/>
              <a:gd name="connsiteY38076" fmla="*/ 2212975 h 4397375"/>
              <a:gd name="connsiteX38077" fmla="*/ 3698489 w 12191954"/>
              <a:gd name="connsiteY38077" fmla="*/ 2204508 h 4397375"/>
              <a:gd name="connsiteX38078" fmla="*/ 3699019 w 12191954"/>
              <a:gd name="connsiteY38078" fmla="*/ 2198688 h 4397375"/>
              <a:gd name="connsiteX38079" fmla="*/ 3700078 w 12191954"/>
              <a:gd name="connsiteY38079" fmla="*/ 2193925 h 4397375"/>
              <a:gd name="connsiteX38080" fmla="*/ 3702194 w 12191954"/>
              <a:gd name="connsiteY38080" fmla="*/ 2190221 h 4397375"/>
              <a:gd name="connsiteX38081" fmla="*/ 3704311 w 12191954"/>
              <a:gd name="connsiteY38081" fmla="*/ 2188104 h 4397375"/>
              <a:gd name="connsiteX38082" fmla="*/ 3706956 w 12191954"/>
              <a:gd name="connsiteY38082" fmla="*/ 2185988 h 4397375"/>
              <a:gd name="connsiteX38083" fmla="*/ 3709601 w 12191954"/>
              <a:gd name="connsiteY38083" fmla="*/ 2185988 h 4397375"/>
              <a:gd name="connsiteX38084" fmla="*/ 3710659 w 12191954"/>
              <a:gd name="connsiteY38084" fmla="*/ 2178050 h 4397375"/>
              <a:gd name="connsiteX38085" fmla="*/ 3711189 w 12191954"/>
              <a:gd name="connsiteY38085" fmla="*/ 2169583 h 4397375"/>
              <a:gd name="connsiteX38086" fmla="*/ 3714364 w 12191954"/>
              <a:gd name="connsiteY38086" fmla="*/ 2170642 h 4397375"/>
              <a:gd name="connsiteX38087" fmla="*/ 3717539 w 12191954"/>
              <a:gd name="connsiteY38087" fmla="*/ 2172758 h 4397375"/>
              <a:gd name="connsiteX38088" fmla="*/ 3719654 w 12191954"/>
              <a:gd name="connsiteY38088" fmla="*/ 2174346 h 4397375"/>
              <a:gd name="connsiteX38089" fmla="*/ 3722299 w 12191954"/>
              <a:gd name="connsiteY38089" fmla="*/ 2176992 h 4397375"/>
              <a:gd name="connsiteX38090" fmla="*/ 3726004 w 12191954"/>
              <a:gd name="connsiteY38090" fmla="*/ 2182283 h 4397375"/>
              <a:gd name="connsiteX38091" fmla="*/ 3728651 w 12191954"/>
              <a:gd name="connsiteY38091" fmla="*/ 2185988 h 4397375"/>
              <a:gd name="connsiteX38092" fmla="*/ 3729709 w 12191954"/>
              <a:gd name="connsiteY38092" fmla="*/ 2188633 h 4397375"/>
              <a:gd name="connsiteX38093" fmla="*/ 3731296 w 12191954"/>
              <a:gd name="connsiteY38093" fmla="*/ 2189692 h 4397375"/>
              <a:gd name="connsiteX38094" fmla="*/ 3732884 w 12191954"/>
              <a:gd name="connsiteY38094" fmla="*/ 2190750 h 4397375"/>
              <a:gd name="connsiteX38095" fmla="*/ 3734471 w 12191954"/>
              <a:gd name="connsiteY38095" fmla="*/ 2190750 h 4397375"/>
              <a:gd name="connsiteX38096" fmla="*/ 3737116 w 12191954"/>
              <a:gd name="connsiteY38096" fmla="*/ 2190221 h 4397375"/>
              <a:gd name="connsiteX38097" fmla="*/ 3739232 w 12191954"/>
              <a:gd name="connsiteY38097" fmla="*/ 2189163 h 4397375"/>
              <a:gd name="connsiteX38098" fmla="*/ 3742935 w 12191954"/>
              <a:gd name="connsiteY38098" fmla="*/ 2187046 h 4397375"/>
              <a:gd name="connsiteX38099" fmla="*/ 3746641 w 12191954"/>
              <a:gd name="connsiteY38099" fmla="*/ 2183342 h 4397375"/>
              <a:gd name="connsiteX38100" fmla="*/ 3741349 w 12191954"/>
              <a:gd name="connsiteY38100" fmla="*/ 2201863 h 4397375"/>
              <a:gd name="connsiteX38101" fmla="*/ 3747699 w 12191954"/>
              <a:gd name="connsiteY38101" fmla="*/ 2205567 h 4397375"/>
              <a:gd name="connsiteX38102" fmla="*/ 3754047 w 12191954"/>
              <a:gd name="connsiteY38102" fmla="*/ 2208742 h 4397375"/>
              <a:gd name="connsiteX38103" fmla="*/ 3760927 w 12191954"/>
              <a:gd name="connsiteY38103" fmla="*/ 2211917 h 4397375"/>
              <a:gd name="connsiteX38104" fmla="*/ 3767805 w 12191954"/>
              <a:gd name="connsiteY38104" fmla="*/ 2213504 h 4397375"/>
              <a:gd name="connsiteX38105" fmla="*/ 3767275 w 12191954"/>
              <a:gd name="connsiteY38105" fmla="*/ 2207154 h 4397375"/>
              <a:gd name="connsiteX38106" fmla="*/ 3767275 w 12191954"/>
              <a:gd name="connsiteY38106" fmla="*/ 2199746 h 4397375"/>
              <a:gd name="connsiteX38107" fmla="*/ 3767275 w 12191954"/>
              <a:gd name="connsiteY38107" fmla="*/ 2192867 h 4397375"/>
              <a:gd name="connsiteX38108" fmla="*/ 3768334 w 12191954"/>
              <a:gd name="connsiteY38108" fmla="*/ 2185458 h 4397375"/>
              <a:gd name="connsiteX38109" fmla="*/ 3769922 w 12191954"/>
              <a:gd name="connsiteY38109" fmla="*/ 2178579 h 4397375"/>
              <a:gd name="connsiteX38110" fmla="*/ 3771510 w 12191954"/>
              <a:gd name="connsiteY38110" fmla="*/ 2171171 h 4397375"/>
              <a:gd name="connsiteX38111" fmla="*/ 3773625 w 12191954"/>
              <a:gd name="connsiteY38111" fmla="*/ 2164292 h 4397375"/>
              <a:gd name="connsiteX38112" fmla="*/ 3775744 w 12191954"/>
              <a:gd name="connsiteY38112" fmla="*/ 2160058 h 4397375"/>
              <a:gd name="connsiteX38113" fmla="*/ 3775214 w 12191954"/>
              <a:gd name="connsiteY38113" fmla="*/ 2160588 h 4397375"/>
              <a:gd name="connsiteX38114" fmla="*/ 3773097 w 12191954"/>
              <a:gd name="connsiteY38114" fmla="*/ 2162704 h 4397375"/>
              <a:gd name="connsiteX38115" fmla="*/ 3771510 w 12191954"/>
              <a:gd name="connsiteY38115" fmla="*/ 2163763 h 4397375"/>
              <a:gd name="connsiteX38116" fmla="*/ 3769922 w 12191954"/>
              <a:gd name="connsiteY38116" fmla="*/ 2164821 h 4397375"/>
              <a:gd name="connsiteX38117" fmla="*/ 3765689 w 12191954"/>
              <a:gd name="connsiteY38117" fmla="*/ 2165879 h 4397375"/>
              <a:gd name="connsiteX38118" fmla="*/ 3760927 w 12191954"/>
              <a:gd name="connsiteY38118" fmla="*/ 2165879 h 4397375"/>
              <a:gd name="connsiteX38119" fmla="*/ 3755636 w 12191954"/>
              <a:gd name="connsiteY38119" fmla="*/ 2165350 h 4397375"/>
              <a:gd name="connsiteX38120" fmla="*/ 3743466 w 12191954"/>
              <a:gd name="connsiteY38120" fmla="*/ 2163233 h 4397375"/>
              <a:gd name="connsiteX38121" fmla="*/ 3729709 w 12191954"/>
              <a:gd name="connsiteY38121" fmla="*/ 2159529 h 4397375"/>
              <a:gd name="connsiteX38122" fmla="*/ 3722299 w 12191954"/>
              <a:gd name="connsiteY38122" fmla="*/ 2159000 h 4397375"/>
              <a:gd name="connsiteX38123" fmla="*/ 3714364 w 12191954"/>
              <a:gd name="connsiteY38123" fmla="*/ 2158471 h 4397375"/>
              <a:gd name="connsiteX38124" fmla="*/ 3706956 w 12191954"/>
              <a:gd name="connsiteY38124" fmla="*/ 2159000 h 4397375"/>
              <a:gd name="connsiteX38125" fmla="*/ 3697961 w 12191954"/>
              <a:gd name="connsiteY38125" fmla="*/ 2160588 h 4397375"/>
              <a:gd name="connsiteX38126" fmla="*/ 3699547 w 12191954"/>
              <a:gd name="connsiteY38126" fmla="*/ 2145771 h 4397375"/>
              <a:gd name="connsiteX38127" fmla="*/ 3702194 w 12191954"/>
              <a:gd name="connsiteY38127" fmla="*/ 2134129 h 4397375"/>
              <a:gd name="connsiteX38128" fmla="*/ 3704839 w 12191954"/>
              <a:gd name="connsiteY38128" fmla="*/ 2124604 h 4397375"/>
              <a:gd name="connsiteX38129" fmla="*/ 3708014 w 12191954"/>
              <a:gd name="connsiteY38129" fmla="*/ 2117196 h 4397375"/>
              <a:gd name="connsiteX38130" fmla="*/ 3711189 w 12191954"/>
              <a:gd name="connsiteY38130" fmla="*/ 2111375 h 4397375"/>
              <a:gd name="connsiteX38131" fmla="*/ 3714893 w 12191954"/>
              <a:gd name="connsiteY38131" fmla="*/ 2107142 h 4397375"/>
              <a:gd name="connsiteX38132" fmla="*/ 3718597 w 12191954"/>
              <a:gd name="connsiteY38132" fmla="*/ 2104496 h 4397375"/>
              <a:gd name="connsiteX38133" fmla="*/ 3722829 w 12191954"/>
              <a:gd name="connsiteY38133" fmla="*/ 2101850 h 4397375"/>
              <a:gd name="connsiteX38134" fmla="*/ 3723357 w 12191954"/>
              <a:gd name="connsiteY38134" fmla="*/ 2096559 h 4397375"/>
              <a:gd name="connsiteX38135" fmla="*/ 3723887 w 12191954"/>
              <a:gd name="connsiteY38135" fmla="*/ 2091267 h 4397375"/>
              <a:gd name="connsiteX38136" fmla="*/ 3725476 w 12191954"/>
              <a:gd name="connsiteY38136" fmla="*/ 2087034 h 4397375"/>
              <a:gd name="connsiteX38137" fmla="*/ 3726534 w 12191954"/>
              <a:gd name="connsiteY38137" fmla="*/ 2083859 h 4397375"/>
              <a:gd name="connsiteX38138" fmla="*/ 3729179 w 12191954"/>
              <a:gd name="connsiteY38138" fmla="*/ 2077509 h 4397375"/>
              <a:gd name="connsiteX38139" fmla="*/ 3731826 w 12191954"/>
              <a:gd name="connsiteY38139" fmla="*/ 2072746 h 4397375"/>
              <a:gd name="connsiteX38140" fmla="*/ 3732354 w 12191954"/>
              <a:gd name="connsiteY38140" fmla="*/ 2070629 h 4397375"/>
              <a:gd name="connsiteX38141" fmla="*/ 3732884 w 12191954"/>
              <a:gd name="connsiteY38141" fmla="*/ 2069042 h 4397375"/>
              <a:gd name="connsiteX38142" fmla="*/ 3732884 w 12191954"/>
              <a:gd name="connsiteY38142" fmla="*/ 2066925 h 4397375"/>
              <a:gd name="connsiteX38143" fmla="*/ 3732354 w 12191954"/>
              <a:gd name="connsiteY38143" fmla="*/ 2064809 h 4397375"/>
              <a:gd name="connsiteX38144" fmla="*/ 3731296 w 12191954"/>
              <a:gd name="connsiteY38144" fmla="*/ 2062163 h 4397375"/>
              <a:gd name="connsiteX38145" fmla="*/ 3729179 w 12191954"/>
              <a:gd name="connsiteY38145" fmla="*/ 2060046 h 4397375"/>
              <a:gd name="connsiteX38146" fmla="*/ 3722829 w 12191954"/>
              <a:gd name="connsiteY38146" fmla="*/ 2054225 h 4397375"/>
              <a:gd name="connsiteX38147" fmla="*/ 3727591 w 12191954"/>
              <a:gd name="connsiteY38147" fmla="*/ 2057400 h 4397375"/>
              <a:gd name="connsiteX38148" fmla="*/ 3729709 w 12191954"/>
              <a:gd name="connsiteY38148" fmla="*/ 2058459 h 4397375"/>
              <a:gd name="connsiteX38149" fmla="*/ 3732354 w 12191954"/>
              <a:gd name="connsiteY38149" fmla="*/ 2059517 h 4397375"/>
              <a:gd name="connsiteX38150" fmla="*/ 3733941 w 12191954"/>
              <a:gd name="connsiteY38150" fmla="*/ 2059517 h 4397375"/>
              <a:gd name="connsiteX38151" fmla="*/ 3736585 w 12191954"/>
              <a:gd name="connsiteY38151" fmla="*/ 2059517 h 4397375"/>
              <a:gd name="connsiteX38152" fmla="*/ 3738174 w 12191954"/>
              <a:gd name="connsiteY38152" fmla="*/ 2058459 h 4397375"/>
              <a:gd name="connsiteX38153" fmla="*/ 3740290 w 12191954"/>
              <a:gd name="connsiteY38153" fmla="*/ 2057929 h 4397375"/>
              <a:gd name="connsiteX38154" fmla="*/ 3743466 w 12191954"/>
              <a:gd name="connsiteY38154" fmla="*/ 2055284 h 4397375"/>
              <a:gd name="connsiteX38155" fmla="*/ 3746641 w 12191954"/>
              <a:gd name="connsiteY38155" fmla="*/ 2051579 h 4397375"/>
              <a:gd name="connsiteX38156" fmla="*/ 3749285 w 12191954"/>
              <a:gd name="connsiteY38156" fmla="*/ 2046288 h 4397375"/>
              <a:gd name="connsiteX38157" fmla="*/ 3752460 w 12191954"/>
              <a:gd name="connsiteY38157" fmla="*/ 2040467 h 4397375"/>
              <a:gd name="connsiteX38158" fmla="*/ 3758280 w 12191954"/>
              <a:gd name="connsiteY38158" fmla="*/ 2026179 h 4397375"/>
              <a:gd name="connsiteX38159" fmla="*/ 3763572 w 12191954"/>
              <a:gd name="connsiteY38159" fmla="*/ 2010304 h 4397375"/>
              <a:gd name="connsiteX38160" fmla="*/ 3769922 w 12191954"/>
              <a:gd name="connsiteY38160" fmla="*/ 1992842 h 4397375"/>
              <a:gd name="connsiteX38161" fmla="*/ 3776272 w 12191954"/>
              <a:gd name="connsiteY38161" fmla="*/ 1975909 h 4397375"/>
              <a:gd name="connsiteX38162" fmla="*/ 3773625 w 12191954"/>
              <a:gd name="connsiteY38162" fmla="*/ 1966384 h 4397375"/>
              <a:gd name="connsiteX38163" fmla="*/ 3770450 w 12191954"/>
              <a:gd name="connsiteY38163" fmla="*/ 1954213 h 4397375"/>
              <a:gd name="connsiteX38164" fmla="*/ 3772039 w 12191954"/>
              <a:gd name="connsiteY38164" fmla="*/ 1953684 h 4397375"/>
              <a:gd name="connsiteX38165" fmla="*/ 3774686 w 12191954"/>
              <a:gd name="connsiteY38165" fmla="*/ 1953684 h 4397375"/>
              <a:gd name="connsiteX38166" fmla="*/ 3776272 w 12191954"/>
              <a:gd name="connsiteY38166" fmla="*/ 1954213 h 4397375"/>
              <a:gd name="connsiteX38167" fmla="*/ 3777859 w 12191954"/>
              <a:gd name="connsiteY38167" fmla="*/ 1955271 h 4397375"/>
              <a:gd name="connsiteX38168" fmla="*/ 3781033 w 12191954"/>
              <a:gd name="connsiteY38168" fmla="*/ 1957917 h 4397375"/>
              <a:gd name="connsiteX38169" fmla="*/ 3783150 w 12191954"/>
              <a:gd name="connsiteY38169" fmla="*/ 1961621 h 4397375"/>
              <a:gd name="connsiteX38170" fmla="*/ 3785797 w 12191954"/>
              <a:gd name="connsiteY38170" fmla="*/ 1956329 h 4397375"/>
              <a:gd name="connsiteX38171" fmla="*/ 3789500 w 12191954"/>
              <a:gd name="connsiteY38171" fmla="*/ 1951567 h 4397375"/>
              <a:gd name="connsiteX38172" fmla="*/ 3786856 w 12191954"/>
              <a:gd name="connsiteY38172" fmla="*/ 1947863 h 4397375"/>
              <a:gd name="connsiteX38173" fmla="*/ 3785267 w 12191954"/>
              <a:gd name="connsiteY38173" fmla="*/ 1945217 h 4397375"/>
              <a:gd name="connsiteX38174" fmla="*/ 3783150 w 12191954"/>
              <a:gd name="connsiteY38174" fmla="*/ 1943629 h 4397375"/>
              <a:gd name="connsiteX38175" fmla="*/ 3781033 w 12191954"/>
              <a:gd name="connsiteY38175" fmla="*/ 1943100 h 4397375"/>
              <a:gd name="connsiteX38176" fmla="*/ 3778387 w 12191954"/>
              <a:gd name="connsiteY38176" fmla="*/ 1942571 h 4397375"/>
              <a:gd name="connsiteX38177" fmla="*/ 3776800 w 12191954"/>
              <a:gd name="connsiteY38177" fmla="*/ 1942571 h 4397375"/>
              <a:gd name="connsiteX38178" fmla="*/ 3772039 w 12191954"/>
              <a:gd name="connsiteY38178" fmla="*/ 1943629 h 4397375"/>
              <a:gd name="connsiteX38179" fmla="*/ 3766747 w 12191954"/>
              <a:gd name="connsiteY38179" fmla="*/ 1944159 h 4397375"/>
              <a:gd name="connsiteX38180" fmla="*/ 3763572 w 12191954"/>
              <a:gd name="connsiteY38180" fmla="*/ 1944688 h 4397375"/>
              <a:gd name="connsiteX38181" fmla="*/ 3760927 w 12191954"/>
              <a:gd name="connsiteY38181" fmla="*/ 1944159 h 4397375"/>
              <a:gd name="connsiteX38182" fmla="*/ 3757752 w 12191954"/>
              <a:gd name="connsiteY38182" fmla="*/ 1943629 h 4397375"/>
              <a:gd name="connsiteX38183" fmla="*/ 3754047 w 12191954"/>
              <a:gd name="connsiteY38183" fmla="*/ 1942571 h 4397375"/>
              <a:gd name="connsiteX38184" fmla="*/ 3750872 w 12191954"/>
              <a:gd name="connsiteY38184" fmla="*/ 1940454 h 4397375"/>
              <a:gd name="connsiteX38185" fmla="*/ 3747169 w 12191954"/>
              <a:gd name="connsiteY38185" fmla="*/ 1937809 h 4397375"/>
              <a:gd name="connsiteX38186" fmla="*/ 3747699 w 12191954"/>
              <a:gd name="connsiteY38186" fmla="*/ 1946275 h 4397375"/>
              <a:gd name="connsiteX38187" fmla="*/ 3748229 w 12191954"/>
              <a:gd name="connsiteY38187" fmla="*/ 1952096 h 4397375"/>
              <a:gd name="connsiteX38188" fmla="*/ 3749285 w 12191954"/>
              <a:gd name="connsiteY38188" fmla="*/ 1956329 h 4397375"/>
              <a:gd name="connsiteX38189" fmla="*/ 3751402 w 12191954"/>
              <a:gd name="connsiteY38189" fmla="*/ 1957917 h 4397375"/>
              <a:gd name="connsiteX38190" fmla="*/ 3752460 w 12191954"/>
              <a:gd name="connsiteY38190" fmla="*/ 1958975 h 4397375"/>
              <a:gd name="connsiteX38191" fmla="*/ 3754047 w 12191954"/>
              <a:gd name="connsiteY38191" fmla="*/ 1958446 h 4397375"/>
              <a:gd name="connsiteX38192" fmla="*/ 3756164 w 12191954"/>
              <a:gd name="connsiteY38192" fmla="*/ 1957917 h 4397375"/>
              <a:gd name="connsiteX38193" fmla="*/ 3757752 w 12191954"/>
              <a:gd name="connsiteY38193" fmla="*/ 1956859 h 4397375"/>
              <a:gd name="connsiteX38194" fmla="*/ 3761455 w 12191954"/>
              <a:gd name="connsiteY38194" fmla="*/ 1954213 h 4397375"/>
              <a:gd name="connsiteX38195" fmla="*/ 3762514 w 12191954"/>
              <a:gd name="connsiteY38195" fmla="*/ 1954213 h 4397375"/>
              <a:gd name="connsiteX38196" fmla="*/ 3763572 w 12191954"/>
              <a:gd name="connsiteY38196" fmla="*/ 1955271 h 4397375"/>
              <a:gd name="connsiteX38197" fmla="*/ 3764100 w 12191954"/>
              <a:gd name="connsiteY38197" fmla="*/ 1957917 h 4397375"/>
              <a:gd name="connsiteX38198" fmla="*/ 3765159 w 12191954"/>
              <a:gd name="connsiteY38198" fmla="*/ 1962150 h 4397375"/>
              <a:gd name="connsiteX38199" fmla="*/ 3765689 w 12191954"/>
              <a:gd name="connsiteY38199" fmla="*/ 1967971 h 4397375"/>
              <a:gd name="connsiteX38200" fmla="*/ 3765159 w 12191954"/>
              <a:gd name="connsiteY38200" fmla="*/ 1976967 h 4397375"/>
              <a:gd name="connsiteX38201" fmla="*/ 3754047 w 12191954"/>
              <a:gd name="connsiteY38201" fmla="*/ 1980671 h 4397375"/>
              <a:gd name="connsiteX38202" fmla="*/ 3748757 w 12191954"/>
              <a:gd name="connsiteY38202" fmla="*/ 1982259 h 4397375"/>
              <a:gd name="connsiteX38203" fmla="*/ 3743994 w 12191954"/>
              <a:gd name="connsiteY38203" fmla="*/ 1982788 h 4397375"/>
              <a:gd name="connsiteX38204" fmla="*/ 3740290 w 12191954"/>
              <a:gd name="connsiteY38204" fmla="*/ 1983317 h 4397375"/>
              <a:gd name="connsiteX38205" fmla="*/ 3736057 w 12191954"/>
              <a:gd name="connsiteY38205" fmla="*/ 1982788 h 4397375"/>
              <a:gd name="connsiteX38206" fmla="*/ 3732354 w 12191954"/>
              <a:gd name="connsiteY38206" fmla="*/ 1981729 h 4397375"/>
              <a:gd name="connsiteX38207" fmla="*/ 3728651 w 12191954"/>
              <a:gd name="connsiteY38207" fmla="*/ 1979613 h 4397375"/>
              <a:gd name="connsiteX38208" fmla="*/ 3726004 w 12191954"/>
              <a:gd name="connsiteY38208" fmla="*/ 1976967 h 4397375"/>
              <a:gd name="connsiteX38209" fmla="*/ 3722829 w 12191954"/>
              <a:gd name="connsiteY38209" fmla="*/ 1973263 h 4397375"/>
              <a:gd name="connsiteX38210" fmla="*/ 3719654 w 12191954"/>
              <a:gd name="connsiteY38210" fmla="*/ 1967971 h 4397375"/>
              <a:gd name="connsiteX38211" fmla="*/ 3718067 w 12191954"/>
              <a:gd name="connsiteY38211" fmla="*/ 1962150 h 4397375"/>
              <a:gd name="connsiteX38212" fmla="*/ 3715951 w 12191954"/>
              <a:gd name="connsiteY38212" fmla="*/ 1954742 h 4397375"/>
              <a:gd name="connsiteX38213" fmla="*/ 3713834 w 12191954"/>
              <a:gd name="connsiteY38213" fmla="*/ 1946275 h 4397375"/>
              <a:gd name="connsiteX38214" fmla="*/ 3712776 w 12191954"/>
              <a:gd name="connsiteY38214" fmla="*/ 1935692 h 4397375"/>
              <a:gd name="connsiteX38215" fmla="*/ 3711717 w 12191954"/>
              <a:gd name="connsiteY38215" fmla="*/ 1924579 h 4397375"/>
              <a:gd name="connsiteX38216" fmla="*/ 3715951 w 12191954"/>
              <a:gd name="connsiteY38216" fmla="*/ 1924579 h 4397375"/>
              <a:gd name="connsiteX38217" fmla="*/ 3718067 w 12191954"/>
              <a:gd name="connsiteY38217" fmla="*/ 1924579 h 4397375"/>
              <a:gd name="connsiteX38218" fmla="*/ 3719654 w 12191954"/>
              <a:gd name="connsiteY38218" fmla="*/ 1923521 h 4397375"/>
              <a:gd name="connsiteX38219" fmla="*/ 3721771 w 12191954"/>
              <a:gd name="connsiteY38219" fmla="*/ 1922463 h 4397375"/>
              <a:gd name="connsiteX38220" fmla="*/ 3722829 w 12191954"/>
              <a:gd name="connsiteY38220" fmla="*/ 1920875 h 4397375"/>
              <a:gd name="connsiteX38221" fmla="*/ 3726004 w 12191954"/>
              <a:gd name="connsiteY38221" fmla="*/ 1917171 h 4397375"/>
              <a:gd name="connsiteX38222" fmla="*/ 3727591 w 12191954"/>
              <a:gd name="connsiteY38222" fmla="*/ 1910821 h 4397375"/>
              <a:gd name="connsiteX38223" fmla="*/ 3728651 w 12191954"/>
              <a:gd name="connsiteY38223" fmla="*/ 1904471 h 4397375"/>
              <a:gd name="connsiteX38224" fmla="*/ 3729179 w 12191954"/>
              <a:gd name="connsiteY38224" fmla="*/ 1895475 h 4397375"/>
              <a:gd name="connsiteX38225" fmla="*/ 3729179 w 12191954"/>
              <a:gd name="connsiteY38225" fmla="*/ 1885950 h 4397375"/>
              <a:gd name="connsiteX38226" fmla="*/ 3731296 w 12191954"/>
              <a:gd name="connsiteY38226" fmla="*/ 1886479 h 4397375"/>
              <a:gd name="connsiteX38227" fmla="*/ 3732354 w 12191954"/>
              <a:gd name="connsiteY38227" fmla="*/ 1887538 h 4397375"/>
              <a:gd name="connsiteX38228" fmla="*/ 3735527 w 12191954"/>
              <a:gd name="connsiteY38228" fmla="*/ 1888596 h 4397375"/>
              <a:gd name="connsiteX38229" fmla="*/ 3728651 w 12191954"/>
              <a:gd name="connsiteY38229" fmla="*/ 1883304 h 4397375"/>
              <a:gd name="connsiteX38230" fmla="*/ 3726004 w 12191954"/>
              <a:gd name="connsiteY38230" fmla="*/ 1880129 h 4397375"/>
              <a:gd name="connsiteX38231" fmla="*/ 3722299 w 12191954"/>
              <a:gd name="connsiteY38231" fmla="*/ 1876425 h 4397375"/>
              <a:gd name="connsiteX38232" fmla="*/ 3726534 w 12191954"/>
              <a:gd name="connsiteY38232" fmla="*/ 1874838 h 4397375"/>
              <a:gd name="connsiteX38233" fmla="*/ 3730767 w 12191954"/>
              <a:gd name="connsiteY38233" fmla="*/ 1873779 h 4397375"/>
              <a:gd name="connsiteX38234" fmla="*/ 3739232 w 12191954"/>
              <a:gd name="connsiteY38234" fmla="*/ 1871134 h 4397375"/>
              <a:gd name="connsiteX38235" fmla="*/ 3748229 w 12191954"/>
              <a:gd name="connsiteY38235" fmla="*/ 1869546 h 4397375"/>
              <a:gd name="connsiteX38236" fmla="*/ 3757752 w 12191954"/>
              <a:gd name="connsiteY38236" fmla="*/ 1866900 h 4397375"/>
              <a:gd name="connsiteX38237" fmla="*/ 3762514 w 12191954"/>
              <a:gd name="connsiteY38237" fmla="*/ 1865313 h 4397375"/>
              <a:gd name="connsiteX38238" fmla="*/ 3767275 w 12191954"/>
              <a:gd name="connsiteY38238" fmla="*/ 1863725 h 4397375"/>
              <a:gd name="connsiteX38239" fmla="*/ 3772039 w 12191954"/>
              <a:gd name="connsiteY38239" fmla="*/ 1860550 h 4397375"/>
              <a:gd name="connsiteX38240" fmla="*/ 3776800 w 12191954"/>
              <a:gd name="connsiteY38240" fmla="*/ 1857904 h 4397375"/>
              <a:gd name="connsiteX38241" fmla="*/ 3781033 w 12191954"/>
              <a:gd name="connsiteY38241" fmla="*/ 1854200 h 4397375"/>
              <a:gd name="connsiteX38242" fmla="*/ 3785797 w 12191954"/>
              <a:gd name="connsiteY38242" fmla="*/ 1849438 h 4397375"/>
              <a:gd name="connsiteX38243" fmla="*/ 3790028 w 12191954"/>
              <a:gd name="connsiteY38243" fmla="*/ 1844675 h 4397375"/>
              <a:gd name="connsiteX38244" fmla="*/ 3794262 w 12191954"/>
              <a:gd name="connsiteY38244" fmla="*/ 1838325 h 4397375"/>
              <a:gd name="connsiteX38245" fmla="*/ 3794262 w 12191954"/>
              <a:gd name="connsiteY38245" fmla="*/ 1873779 h 4397375"/>
              <a:gd name="connsiteX38246" fmla="*/ 3797967 w 12191954"/>
              <a:gd name="connsiteY38246" fmla="*/ 1869017 h 4397375"/>
              <a:gd name="connsiteX38247" fmla="*/ 3802729 w 12191954"/>
              <a:gd name="connsiteY38247" fmla="*/ 1863725 h 4397375"/>
              <a:gd name="connsiteX38248" fmla="*/ 3810666 w 12191954"/>
              <a:gd name="connsiteY38248" fmla="*/ 1851554 h 4397375"/>
              <a:gd name="connsiteX38249" fmla="*/ 3805904 w 12191954"/>
              <a:gd name="connsiteY38249" fmla="*/ 1851025 h 4397375"/>
              <a:gd name="connsiteX38250" fmla="*/ 3806432 w 12191954"/>
              <a:gd name="connsiteY38250" fmla="*/ 1842559 h 4397375"/>
              <a:gd name="connsiteX38251" fmla="*/ 3807492 w 12191954"/>
              <a:gd name="connsiteY38251" fmla="*/ 1835679 h 4397375"/>
              <a:gd name="connsiteX38252" fmla="*/ 3809608 w 12191954"/>
              <a:gd name="connsiteY38252" fmla="*/ 1829329 h 4397375"/>
              <a:gd name="connsiteX38253" fmla="*/ 3811196 w 12191954"/>
              <a:gd name="connsiteY38253" fmla="*/ 1823509 h 4397375"/>
              <a:gd name="connsiteX38254" fmla="*/ 3809079 w 12191954"/>
              <a:gd name="connsiteY38254" fmla="*/ 1819804 h 4397375"/>
              <a:gd name="connsiteX38255" fmla="*/ 3806962 w 12191954"/>
              <a:gd name="connsiteY38255" fmla="*/ 1816100 h 4397375"/>
              <a:gd name="connsiteX38256" fmla="*/ 3805374 w 12191954"/>
              <a:gd name="connsiteY38256" fmla="*/ 1812925 h 4397375"/>
              <a:gd name="connsiteX38257" fmla="*/ 3803257 w 12191954"/>
              <a:gd name="connsiteY38257" fmla="*/ 1809221 h 4397375"/>
              <a:gd name="connsiteX38258" fmla="*/ 3801670 w 12191954"/>
              <a:gd name="connsiteY38258" fmla="*/ 1804988 h 4397375"/>
              <a:gd name="connsiteX38259" fmla="*/ 3801142 w 12191954"/>
              <a:gd name="connsiteY38259" fmla="*/ 1799696 h 4397375"/>
              <a:gd name="connsiteX38260" fmla="*/ 3800612 w 12191954"/>
              <a:gd name="connsiteY38260" fmla="*/ 1792288 h 4397375"/>
              <a:gd name="connsiteX38261" fmla="*/ 3801142 w 12191954"/>
              <a:gd name="connsiteY38261" fmla="*/ 1783292 h 4397375"/>
              <a:gd name="connsiteX38262" fmla="*/ 3805904 w 12191954"/>
              <a:gd name="connsiteY38262" fmla="*/ 1781704 h 4397375"/>
              <a:gd name="connsiteX38263" fmla="*/ 3809608 w 12191954"/>
              <a:gd name="connsiteY38263" fmla="*/ 1780646 h 4397375"/>
              <a:gd name="connsiteX38264" fmla="*/ 3815959 w 12191954"/>
              <a:gd name="connsiteY38264" fmla="*/ 1776942 h 4397375"/>
              <a:gd name="connsiteX38265" fmla="*/ 3813314 w 12191954"/>
              <a:gd name="connsiteY38265" fmla="*/ 1776942 h 4397375"/>
              <a:gd name="connsiteX38266" fmla="*/ 3811726 w 12191954"/>
              <a:gd name="connsiteY38266" fmla="*/ 1776942 h 4397375"/>
              <a:gd name="connsiteX38267" fmla="*/ 3807492 w 12191954"/>
              <a:gd name="connsiteY38267" fmla="*/ 1777471 h 4397375"/>
              <a:gd name="connsiteX38268" fmla="*/ 3802729 w 12191954"/>
              <a:gd name="connsiteY38268" fmla="*/ 1779588 h 4397375"/>
              <a:gd name="connsiteX38269" fmla="*/ 3797967 w 12191954"/>
              <a:gd name="connsiteY38269" fmla="*/ 1781704 h 4397375"/>
              <a:gd name="connsiteX38270" fmla="*/ 3792675 w 12191954"/>
              <a:gd name="connsiteY38270" fmla="*/ 1784350 h 4397375"/>
              <a:gd name="connsiteX38271" fmla="*/ 3787384 w 12191954"/>
              <a:gd name="connsiteY38271" fmla="*/ 1785409 h 4397375"/>
              <a:gd name="connsiteX38272" fmla="*/ 3782092 w 12191954"/>
              <a:gd name="connsiteY38272" fmla="*/ 1786467 h 4397375"/>
              <a:gd name="connsiteX38273" fmla="*/ 3779447 w 12191954"/>
              <a:gd name="connsiteY38273" fmla="*/ 1786467 h 4397375"/>
              <a:gd name="connsiteX38274" fmla="*/ 3776272 w 12191954"/>
              <a:gd name="connsiteY38274" fmla="*/ 1786467 h 4397375"/>
              <a:gd name="connsiteX38275" fmla="*/ 3778387 w 12191954"/>
              <a:gd name="connsiteY38275" fmla="*/ 1781175 h 4397375"/>
              <a:gd name="connsiteX38276" fmla="*/ 3781033 w 12191954"/>
              <a:gd name="connsiteY38276" fmla="*/ 1776942 h 4397375"/>
              <a:gd name="connsiteX38277" fmla="*/ 3783680 w 12191954"/>
              <a:gd name="connsiteY38277" fmla="*/ 1772709 h 4397375"/>
              <a:gd name="connsiteX38278" fmla="*/ 3786325 w 12191954"/>
              <a:gd name="connsiteY38278" fmla="*/ 1769534 h 4397375"/>
              <a:gd name="connsiteX38279" fmla="*/ 3789500 w 12191954"/>
              <a:gd name="connsiteY38279" fmla="*/ 1766359 h 4397375"/>
              <a:gd name="connsiteX38280" fmla="*/ 3792145 w 12191954"/>
              <a:gd name="connsiteY38280" fmla="*/ 1763184 h 4397375"/>
              <a:gd name="connsiteX38281" fmla="*/ 3795850 w 12191954"/>
              <a:gd name="connsiteY38281" fmla="*/ 1761067 h 4397375"/>
              <a:gd name="connsiteX38282" fmla="*/ 3798495 w 12191954"/>
              <a:gd name="connsiteY38282" fmla="*/ 1758950 h 4397375"/>
              <a:gd name="connsiteX38283" fmla="*/ 3802199 w 12191954"/>
              <a:gd name="connsiteY38283" fmla="*/ 1757363 h 4397375"/>
              <a:gd name="connsiteX38284" fmla="*/ 3805904 w 12191954"/>
              <a:gd name="connsiteY38284" fmla="*/ 1756304 h 4397375"/>
              <a:gd name="connsiteX38285" fmla="*/ 3812255 w 12191954"/>
              <a:gd name="connsiteY38285" fmla="*/ 1755246 h 4397375"/>
              <a:gd name="connsiteX38286" fmla="*/ 3820194 w 12191954"/>
              <a:gd name="connsiteY38286" fmla="*/ 1754188 h 4397375"/>
              <a:gd name="connsiteX38287" fmla="*/ 3827603 w 12191954"/>
              <a:gd name="connsiteY38287" fmla="*/ 1755246 h 4397375"/>
              <a:gd name="connsiteX38288" fmla="*/ 3829190 w 12191954"/>
              <a:gd name="connsiteY38288" fmla="*/ 1747309 h 4397375"/>
              <a:gd name="connsiteX38289" fmla="*/ 3830249 w 12191954"/>
              <a:gd name="connsiteY38289" fmla="*/ 1738842 h 4397375"/>
              <a:gd name="connsiteX38290" fmla="*/ 3832895 w 12191954"/>
              <a:gd name="connsiteY38290" fmla="*/ 1729317 h 4397375"/>
              <a:gd name="connsiteX38291" fmla="*/ 3835013 w 12191954"/>
              <a:gd name="connsiteY38291" fmla="*/ 1724025 h 4397375"/>
              <a:gd name="connsiteX38292" fmla="*/ 3837128 w 12191954"/>
              <a:gd name="connsiteY38292" fmla="*/ 1718734 h 4397375"/>
              <a:gd name="connsiteX38293" fmla="*/ 3843480 w 12191954"/>
              <a:gd name="connsiteY38293" fmla="*/ 1739371 h 4397375"/>
              <a:gd name="connsiteX38294" fmla="*/ 3846126 w 12191954"/>
              <a:gd name="connsiteY38294" fmla="*/ 1749954 h 4397375"/>
              <a:gd name="connsiteX38295" fmla="*/ 3849301 w 12191954"/>
              <a:gd name="connsiteY38295" fmla="*/ 1760009 h 4397375"/>
              <a:gd name="connsiteX38296" fmla="*/ 3868355 w 12191954"/>
              <a:gd name="connsiteY38296" fmla="*/ 1765829 h 4397375"/>
              <a:gd name="connsiteX38297" fmla="*/ 3877881 w 12191954"/>
              <a:gd name="connsiteY38297" fmla="*/ 1769534 h 4397375"/>
              <a:gd name="connsiteX38298" fmla="*/ 3886349 w 12191954"/>
              <a:gd name="connsiteY38298" fmla="*/ 1771650 h 4397375"/>
              <a:gd name="connsiteX38299" fmla="*/ 3895346 w 12191954"/>
              <a:gd name="connsiteY38299" fmla="*/ 1773767 h 4397375"/>
              <a:gd name="connsiteX38300" fmla="*/ 3904343 w 12191954"/>
              <a:gd name="connsiteY38300" fmla="*/ 1775354 h 4397375"/>
              <a:gd name="connsiteX38301" fmla="*/ 3912282 w 12191954"/>
              <a:gd name="connsiteY38301" fmla="*/ 1775354 h 4397375"/>
              <a:gd name="connsiteX38302" fmla="*/ 3915987 w 12191954"/>
              <a:gd name="connsiteY38302" fmla="*/ 1775354 h 4397375"/>
              <a:gd name="connsiteX38303" fmla="*/ 3919692 w 12191954"/>
              <a:gd name="connsiteY38303" fmla="*/ 1773767 h 4397375"/>
              <a:gd name="connsiteX38304" fmla="*/ 3921280 w 12191954"/>
              <a:gd name="connsiteY38304" fmla="*/ 1772709 h 4397375"/>
              <a:gd name="connsiteX38305" fmla="*/ 3923397 w 12191954"/>
              <a:gd name="connsiteY38305" fmla="*/ 1771121 h 4397375"/>
              <a:gd name="connsiteX38306" fmla="*/ 3923397 w 12191954"/>
              <a:gd name="connsiteY38306" fmla="*/ 1768475 h 4397375"/>
              <a:gd name="connsiteX38307" fmla="*/ 3923397 w 12191954"/>
              <a:gd name="connsiteY38307" fmla="*/ 1766359 h 4397375"/>
              <a:gd name="connsiteX38308" fmla="*/ 3922867 w 12191954"/>
              <a:gd name="connsiteY38308" fmla="*/ 1764771 h 4397375"/>
              <a:gd name="connsiteX38309" fmla="*/ 3922338 w 12191954"/>
              <a:gd name="connsiteY38309" fmla="*/ 1762654 h 4397375"/>
              <a:gd name="connsiteX38310" fmla="*/ 3920750 w 12191954"/>
              <a:gd name="connsiteY38310" fmla="*/ 1761596 h 4397375"/>
              <a:gd name="connsiteX38311" fmla="*/ 3919692 w 12191954"/>
              <a:gd name="connsiteY38311" fmla="*/ 1761067 h 4397375"/>
              <a:gd name="connsiteX38312" fmla="*/ 3938210 w 12191954"/>
              <a:gd name="connsiteY38312" fmla="*/ 1756304 h 4397375"/>
              <a:gd name="connsiteX38313" fmla="*/ 3955145 w 12191954"/>
              <a:gd name="connsiteY38313" fmla="*/ 1751542 h 4397375"/>
              <a:gd name="connsiteX38314" fmla="*/ 3987425 w 12191954"/>
              <a:gd name="connsiteY38314" fmla="*/ 1745192 h 4397375"/>
              <a:gd name="connsiteX38315" fmla="*/ 3986366 w 12191954"/>
              <a:gd name="connsiteY38315" fmla="*/ 1740429 h 4397375"/>
              <a:gd name="connsiteX38316" fmla="*/ 3984780 w 12191954"/>
              <a:gd name="connsiteY38316" fmla="*/ 1736725 h 4397375"/>
              <a:gd name="connsiteX38317" fmla="*/ 3983191 w 12191954"/>
              <a:gd name="connsiteY38317" fmla="*/ 1734079 h 4397375"/>
              <a:gd name="connsiteX38318" fmla="*/ 3982133 w 12191954"/>
              <a:gd name="connsiteY38318" fmla="*/ 1733021 h 4397375"/>
              <a:gd name="connsiteX38319" fmla="*/ 3980546 w 12191954"/>
              <a:gd name="connsiteY38319" fmla="*/ 1733021 h 4397375"/>
              <a:gd name="connsiteX38320" fmla="*/ 3980546 w 12191954"/>
              <a:gd name="connsiteY38320" fmla="*/ 1727200 h 4397375"/>
              <a:gd name="connsiteX38321" fmla="*/ 3981605 w 12191954"/>
              <a:gd name="connsiteY38321" fmla="*/ 1722967 h 4397375"/>
              <a:gd name="connsiteX38322" fmla="*/ 3983191 w 12191954"/>
              <a:gd name="connsiteY38322" fmla="*/ 1719792 h 4397375"/>
              <a:gd name="connsiteX38323" fmla="*/ 3984780 w 12191954"/>
              <a:gd name="connsiteY38323" fmla="*/ 1718734 h 4397375"/>
              <a:gd name="connsiteX38324" fmla="*/ 3987425 w 12191954"/>
              <a:gd name="connsiteY38324" fmla="*/ 1718204 h 4397375"/>
              <a:gd name="connsiteX38325" fmla="*/ 3989542 w 12191954"/>
              <a:gd name="connsiteY38325" fmla="*/ 1718204 h 4397375"/>
              <a:gd name="connsiteX38326" fmla="*/ 3995893 w 12191954"/>
              <a:gd name="connsiteY38326" fmla="*/ 1719792 h 4397375"/>
              <a:gd name="connsiteX38327" fmla="*/ 4001714 w 12191954"/>
              <a:gd name="connsiteY38327" fmla="*/ 1721909 h 4397375"/>
              <a:gd name="connsiteX38328" fmla="*/ 4004360 w 12191954"/>
              <a:gd name="connsiteY38328" fmla="*/ 1721909 h 4397375"/>
              <a:gd name="connsiteX38329" fmla="*/ 4007006 w 12191954"/>
              <a:gd name="connsiteY38329" fmla="*/ 1721379 h 4397375"/>
              <a:gd name="connsiteX38330" fmla="*/ 4008594 w 12191954"/>
              <a:gd name="connsiteY38330" fmla="*/ 1719792 h 4397375"/>
              <a:gd name="connsiteX38331" fmla="*/ 4010710 w 12191954"/>
              <a:gd name="connsiteY38331" fmla="*/ 1717146 h 4397375"/>
              <a:gd name="connsiteX38332" fmla="*/ 4011240 w 12191954"/>
              <a:gd name="connsiteY38332" fmla="*/ 1712913 h 4397375"/>
              <a:gd name="connsiteX38333" fmla="*/ 4011240 w 12191954"/>
              <a:gd name="connsiteY38333" fmla="*/ 1707092 h 4397375"/>
              <a:gd name="connsiteX38334" fmla="*/ 4012827 w 12191954"/>
              <a:gd name="connsiteY38334" fmla="*/ 1708679 h 4397375"/>
              <a:gd name="connsiteX38335" fmla="*/ 4013886 w 12191954"/>
              <a:gd name="connsiteY38335" fmla="*/ 1711325 h 4397375"/>
              <a:gd name="connsiteX38336" fmla="*/ 4014944 w 12191954"/>
              <a:gd name="connsiteY38336" fmla="*/ 1713971 h 4397375"/>
              <a:gd name="connsiteX38337" fmla="*/ 4016002 w 12191954"/>
              <a:gd name="connsiteY38337" fmla="*/ 1718204 h 4397375"/>
              <a:gd name="connsiteX38338" fmla="*/ 4016532 w 12191954"/>
              <a:gd name="connsiteY38338" fmla="*/ 1727729 h 4397375"/>
              <a:gd name="connsiteX38339" fmla="*/ 4016532 w 12191954"/>
              <a:gd name="connsiteY38339" fmla="*/ 1737784 h 4397375"/>
              <a:gd name="connsiteX38340" fmla="*/ 4041934 w 12191954"/>
              <a:gd name="connsiteY38340" fmla="*/ 1731963 h 4397375"/>
              <a:gd name="connsiteX38341" fmla="*/ 4055693 w 12191954"/>
              <a:gd name="connsiteY38341" fmla="*/ 1727729 h 4397375"/>
              <a:gd name="connsiteX38342" fmla="*/ 4068925 w 12191954"/>
              <a:gd name="connsiteY38342" fmla="*/ 1722967 h 4397375"/>
              <a:gd name="connsiteX38343" fmla="*/ 4066807 w 12191954"/>
              <a:gd name="connsiteY38343" fmla="*/ 1731434 h 4397375"/>
              <a:gd name="connsiteX38344" fmla="*/ 4064162 w 12191954"/>
              <a:gd name="connsiteY38344" fmla="*/ 1738842 h 4397375"/>
              <a:gd name="connsiteX38345" fmla="*/ 4059928 w 12191954"/>
              <a:gd name="connsiteY38345" fmla="*/ 1753659 h 4397375"/>
              <a:gd name="connsiteX38346" fmla="*/ 4056753 w 12191954"/>
              <a:gd name="connsiteY38346" fmla="*/ 1761596 h 4397375"/>
              <a:gd name="connsiteX38347" fmla="*/ 4055165 w 12191954"/>
              <a:gd name="connsiteY38347" fmla="*/ 1769534 h 4397375"/>
              <a:gd name="connsiteX38348" fmla="*/ 4052518 w 12191954"/>
              <a:gd name="connsiteY38348" fmla="*/ 1778000 h 4397375"/>
              <a:gd name="connsiteX38349" fmla="*/ 4051461 w 12191954"/>
              <a:gd name="connsiteY38349" fmla="*/ 1787525 h 4397375"/>
              <a:gd name="connsiteX38350" fmla="*/ 4048814 w 12191954"/>
              <a:gd name="connsiteY38350" fmla="*/ 1788054 h 4397375"/>
              <a:gd name="connsiteX38351" fmla="*/ 4046698 w 12191954"/>
              <a:gd name="connsiteY38351" fmla="*/ 1788584 h 4397375"/>
              <a:gd name="connsiteX38352" fmla="*/ 4045110 w 12191954"/>
              <a:gd name="connsiteY38352" fmla="*/ 1788584 h 4397375"/>
              <a:gd name="connsiteX38353" fmla="*/ 4042992 w 12191954"/>
              <a:gd name="connsiteY38353" fmla="*/ 1788054 h 4397375"/>
              <a:gd name="connsiteX38354" fmla="*/ 4040347 w 12191954"/>
              <a:gd name="connsiteY38354" fmla="*/ 1786996 h 4397375"/>
              <a:gd name="connsiteX38355" fmla="*/ 4037701 w 12191954"/>
              <a:gd name="connsiteY38355" fmla="*/ 1784879 h 4397375"/>
              <a:gd name="connsiteX38356" fmla="*/ 4032408 w 12191954"/>
              <a:gd name="connsiteY38356" fmla="*/ 1779588 h 4397375"/>
              <a:gd name="connsiteX38357" fmla="*/ 4030292 w 12191954"/>
              <a:gd name="connsiteY38357" fmla="*/ 1776413 h 4397375"/>
              <a:gd name="connsiteX38358" fmla="*/ 4027116 w 12191954"/>
              <a:gd name="connsiteY38358" fmla="*/ 1774825 h 4397375"/>
              <a:gd name="connsiteX38359" fmla="*/ 4025529 w 12191954"/>
              <a:gd name="connsiteY38359" fmla="*/ 1778000 h 4397375"/>
              <a:gd name="connsiteX38360" fmla="*/ 4023412 w 12191954"/>
              <a:gd name="connsiteY38360" fmla="*/ 1782763 h 4397375"/>
              <a:gd name="connsiteX38361" fmla="*/ 4020766 w 12191954"/>
              <a:gd name="connsiteY38361" fmla="*/ 1791759 h 4397375"/>
              <a:gd name="connsiteX38362" fmla="*/ 4018649 w 12191954"/>
              <a:gd name="connsiteY38362" fmla="*/ 1795992 h 4397375"/>
              <a:gd name="connsiteX38363" fmla="*/ 4016532 w 12191954"/>
              <a:gd name="connsiteY38363" fmla="*/ 1799167 h 4397375"/>
              <a:gd name="connsiteX38364" fmla="*/ 4014415 w 12191954"/>
              <a:gd name="connsiteY38364" fmla="*/ 1800225 h 4397375"/>
              <a:gd name="connsiteX38365" fmla="*/ 4013357 w 12191954"/>
              <a:gd name="connsiteY38365" fmla="*/ 1800754 h 4397375"/>
              <a:gd name="connsiteX38366" fmla="*/ 4011240 w 12191954"/>
              <a:gd name="connsiteY38366" fmla="*/ 1800754 h 4397375"/>
              <a:gd name="connsiteX38367" fmla="*/ 4009122 w 12191954"/>
              <a:gd name="connsiteY38367" fmla="*/ 1800754 h 4397375"/>
              <a:gd name="connsiteX38368" fmla="*/ 4008594 w 12191954"/>
              <a:gd name="connsiteY38368" fmla="*/ 1810279 h 4397375"/>
              <a:gd name="connsiteX38369" fmla="*/ 4009122 w 12191954"/>
              <a:gd name="connsiteY38369" fmla="*/ 1817688 h 4397375"/>
              <a:gd name="connsiteX38370" fmla="*/ 4010710 w 12191954"/>
              <a:gd name="connsiteY38370" fmla="*/ 1824567 h 4397375"/>
              <a:gd name="connsiteX38371" fmla="*/ 4012299 w 12191954"/>
              <a:gd name="connsiteY38371" fmla="*/ 1829859 h 4397375"/>
              <a:gd name="connsiteX38372" fmla="*/ 4014415 w 12191954"/>
              <a:gd name="connsiteY38372" fmla="*/ 1833563 h 4397375"/>
              <a:gd name="connsiteX38373" fmla="*/ 4017590 w 12191954"/>
              <a:gd name="connsiteY38373" fmla="*/ 1836209 h 4397375"/>
              <a:gd name="connsiteX38374" fmla="*/ 4020766 w 12191954"/>
              <a:gd name="connsiteY38374" fmla="*/ 1838325 h 4397375"/>
              <a:gd name="connsiteX38375" fmla="*/ 4023941 w 12191954"/>
              <a:gd name="connsiteY38375" fmla="*/ 1839384 h 4397375"/>
              <a:gd name="connsiteX38376" fmla="*/ 4028175 w 12191954"/>
              <a:gd name="connsiteY38376" fmla="*/ 1839913 h 4397375"/>
              <a:gd name="connsiteX38377" fmla="*/ 4031879 w 12191954"/>
              <a:gd name="connsiteY38377" fmla="*/ 1839913 h 4397375"/>
              <a:gd name="connsiteX38378" fmla="*/ 4040876 w 12191954"/>
              <a:gd name="connsiteY38378" fmla="*/ 1839384 h 4397375"/>
              <a:gd name="connsiteX38379" fmla="*/ 4048814 w 12191954"/>
              <a:gd name="connsiteY38379" fmla="*/ 1838854 h 4397375"/>
              <a:gd name="connsiteX38380" fmla="*/ 4053048 w 12191954"/>
              <a:gd name="connsiteY38380" fmla="*/ 1838854 h 4397375"/>
              <a:gd name="connsiteX38381" fmla="*/ 4057282 w 12191954"/>
              <a:gd name="connsiteY38381" fmla="*/ 1839384 h 4397375"/>
              <a:gd name="connsiteX38382" fmla="*/ 4056223 w 12191954"/>
              <a:gd name="connsiteY38382" fmla="*/ 1845204 h 4397375"/>
              <a:gd name="connsiteX38383" fmla="*/ 4054106 w 12191954"/>
              <a:gd name="connsiteY38383" fmla="*/ 1849967 h 4397375"/>
              <a:gd name="connsiteX38384" fmla="*/ 4050931 w 12191954"/>
              <a:gd name="connsiteY38384" fmla="*/ 1858434 h 4397375"/>
              <a:gd name="connsiteX38385" fmla="*/ 4048814 w 12191954"/>
              <a:gd name="connsiteY38385" fmla="*/ 1862138 h 4397375"/>
              <a:gd name="connsiteX38386" fmla="*/ 4047226 w 12191954"/>
              <a:gd name="connsiteY38386" fmla="*/ 1866371 h 4397375"/>
              <a:gd name="connsiteX38387" fmla="*/ 4046167 w 12191954"/>
              <a:gd name="connsiteY38387" fmla="*/ 1871663 h 4397375"/>
              <a:gd name="connsiteX38388" fmla="*/ 4045110 w 12191954"/>
              <a:gd name="connsiteY38388" fmla="*/ 1878013 h 4397375"/>
              <a:gd name="connsiteX38389" fmla="*/ 4054106 w 12191954"/>
              <a:gd name="connsiteY38389" fmla="*/ 1875367 h 4397375"/>
              <a:gd name="connsiteX38390" fmla="*/ 4060986 w 12191954"/>
              <a:gd name="connsiteY38390" fmla="*/ 1873779 h 4397375"/>
              <a:gd name="connsiteX38391" fmla="*/ 4066279 w 12191954"/>
              <a:gd name="connsiteY38391" fmla="*/ 1873779 h 4397375"/>
              <a:gd name="connsiteX38392" fmla="*/ 4067865 w 12191954"/>
              <a:gd name="connsiteY38392" fmla="*/ 1873779 h 4397375"/>
              <a:gd name="connsiteX38393" fmla="*/ 4069983 w 12191954"/>
              <a:gd name="connsiteY38393" fmla="*/ 1874838 h 4397375"/>
              <a:gd name="connsiteX38394" fmla="*/ 4073158 w 12191954"/>
              <a:gd name="connsiteY38394" fmla="*/ 1869546 h 4397375"/>
              <a:gd name="connsiteX38395" fmla="*/ 4076862 w 12191954"/>
              <a:gd name="connsiteY38395" fmla="*/ 1863725 h 4397375"/>
              <a:gd name="connsiteX38396" fmla="*/ 4080038 w 12191954"/>
              <a:gd name="connsiteY38396" fmla="*/ 1856846 h 4397375"/>
              <a:gd name="connsiteX38397" fmla="*/ 4082155 w 12191954"/>
              <a:gd name="connsiteY38397" fmla="*/ 1849967 h 4397375"/>
              <a:gd name="connsiteX38398" fmla="*/ 4085860 w 12191954"/>
              <a:gd name="connsiteY38398" fmla="*/ 1866371 h 4397375"/>
              <a:gd name="connsiteX38399" fmla="*/ 4086917 w 12191954"/>
              <a:gd name="connsiteY38399" fmla="*/ 1871663 h 4397375"/>
              <a:gd name="connsiteX38400" fmla="*/ 4088506 w 12191954"/>
              <a:gd name="connsiteY38400" fmla="*/ 1875896 h 4397375"/>
              <a:gd name="connsiteX38401" fmla="*/ 4090094 w 12191954"/>
              <a:gd name="connsiteY38401" fmla="*/ 1878542 h 4397375"/>
              <a:gd name="connsiteX38402" fmla="*/ 4091151 w 12191954"/>
              <a:gd name="connsiteY38402" fmla="*/ 1879071 h 4397375"/>
              <a:gd name="connsiteX38403" fmla="*/ 4092210 w 12191954"/>
              <a:gd name="connsiteY38403" fmla="*/ 1879071 h 4397375"/>
              <a:gd name="connsiteX38404" fmla="*/ 4094327 w 12191954"/>
              <a:gd name="connsiteY38404" fmla="*/ 1878013 h 4397375"/>
              <a:gd name="connsiteX38405" fmla="*/ 4097502 w 12191954"/>
              <a:gd name="connsiteY38405" fmla="*/ 1874309 h 4397375"/>
              <a:gd name="connsiteX38406" fmla="*/ 4102265 w 12191954"/>
              <a:gd name="connsiteY38406" fmla="*/ 1869546 h 4397375"/>
              <a:gd name="connsiteX38407" fmla="*/ 4105440 w 12191954"/>
              <a:gd name="connsiteY38407" fmla="*/ 1866900 h 4397375"/>
              <a:gd name="connsiteX38408" fmla="*/ 4109145 w 12191954"/>
              <a:gd name="connsiteY38408" fmla="*/ 1864784 h 4397375"/>
              <a:gd name="connsiteX38409" fmla="*/ 4112849 w 12191954"/>
              <a:gd name="connsiteY38409" fmla="*/ 1863725 h 4397375"/>
              <a:gd name="connsiteX38410" fmla="*/ 4117612 w 12191954"/>
              <a:gd name="connsiteY38410" fmla="*/ 1863196 h 4397375"/>
              <a:gd name="connsiteX38411" fmla="*/ 4117083 w 12191954"/>
              <a:gd name="connsiteY38411" fmla="*/ 1870075 h 4397375"/>
              <a:gd name="connsiteX38412" fmla="*/ 4116025 w 12191954"/>
              <a:gd name="connsiteY38412" fmla="*/ 1876425 h 4397375"/>
              <a:gd name="connsiteX38413" fmla="*/ 4114966 w 12191954"/>
              <a:gd name="connsiteY38413" fmla="*/ 1881717 h 4397375"/>
              <a:gd name="connsiteX38414" fmla="*/ 4112849 w 12191954"/>
              <a:gd name="connsiteY38414" fmla="*/ 1887538 h 4397375"/>
              <a:gd name="connsiteX38415" fmla="*/ 4111262 w 12191954"/>
              <a:gd name="connsiteY38415" fmla="*/ 1891242 h 4397375"/>
              <a:gd name="connsiteX38416" fmla="*/ 4109145 w 12191954"/>
              <a:gd name="connsiteY38416" fmla="*/ 1894946 h 4397375"/>
              <a:gd name="connsiteX38417" fmla="*/ 4106499 w 12191954"/>
              <a:gd name="connsiteY38417" fmla="*/ 1898121 h 4397375"/>
              <a:gd name="connsiteX38418" fmla="*/ 4104382 w 12191954"/>
              <a:gd name="connsiteY38418" fmla="*/ 1900238 h 4397375"/>
              <a:gd name="connsiteX38419" fmla="*/ 4101736 w 12191954"/>
              <a:gd name="connsiteY38419" fmla="*/ 1902884 h 4397375"/>
              <a:gd name="connsiteX38420" fmla="*/ 4098560 w 12191954"/>
              <a:gd name="connsiteY38420" fmla="*/ 1903942 h 4397375"/>
              <a:gd name="connsiteX38421" fmla="*/ 4095914 w 12191954"/>
              <a:gd name="connsiteY38421" fmla="*/ 1905000 h 4397375"/>
              <a:gd name="connsiteX38422" fmla="*/ 4092210 w 12191954"/>
              <a:gd name="connsiteY38422" fmla="*/ 1906059 h 4397375"/>
              <a:gd name="connsiteX38423" fmla="*/ 4085860 w 12191954"/>
              <a:gd name="connsiteY38423" fmla="*/ 1907117 h 4397375"/>
              <a:gd name="connsiteX38424" fmla="*/ 4079508 w 12191954"/>
              <a:gd name="connsiteY38424" fmla="*/ 1906059 h 4397375"/>
              <a:gd name="connsiteX38425" fmla="*/ 4081097 w 12191954"/>
              <a:gd name="connsiteY38425" fmla="*/ 1917171 h 4397375"/>
              <a:gd name="connsiteX38426" fmla="*/ 4090094 w 12191954"/>
              <a:gd name="connsiteY38426" fmla="*/ 1918229 h 4397375"/>
              <a:gd name="connsiteX38427" fmla="*/ 4094327 w 12191954"/>
              <a:gd name="connsiteY38427" fmla="*/ 1918229 h 4397375"/>
              <a:gd name="connsiteX38428" fmla="*/ 4097502 w 12191954"/>
              <a:gd name="connsiteY38428" fmla="*/ 1918229 h 4397375"/>
              <a:gd name="connsiteX38429" fmla="*/ 4101207 w 12191954"/>
              <a:gd name="connsiteY38429" fmla="*/ 1917700 h 4397375"/>
              <a:gd name="connsiteX38430" fmla="*/ 4104382 w 12191954"/>
              <a:gd name="connsiteY38430" fmla="*/ 1917171 h 4397375"/>
              <a:gd name="connsiteX38431" fmla="*/ 4109674 w 12191954"/>
              <a:gd name="connsiteY38431" fmla="*/ 1913996 h 4397375"/>
              <a:gd name="connsiteX38432" fmla="*/ 4114437 w 12191954"/>
              <a:gd name="connsiteY38432" fmla="*/ 1910821 h 4397375"/>
              <a:gd name="connsiteX38433" fmla="*/ 4118142 w 12191954"/>
              <a:gd name="connsiteY38433" fmla="*/ 1907117 h 4397375"/>
              <a:gd name="connsiteX38434" fmla="*/ 4121846 w 12191954"/>
              <a:gd name="connsiteY38434" fmla="*/ 1902884 h 4397375"/>
              <a:gd name="connsiteX38435" fmla="*/ 4125021 w 12191954"/>
              <a:gd name="connsiteY38435" fmla="*/ 1898121 h 4397375"/>
              <a:gd name="connsiteX38436" fmla="*/ 4131372 w 12191954"/>
              <a:gd name="connsiteY38436" fmla="*/ 1888596 h 4397375"/>
              <a:gd name="connsiteX38437" fmla="*/ 4135606 w 12191954"/>
              <a:gd name="connsiteY38437" fmla="*/ 1884363 h 4397375"/>
              <a:gd name="connsiteX38438" fmla="*/ 4139840 w 12191954"/>
              <a:gd name="connsiteY38438" fmla="*/ 1881188 h 4397375"/>
              <a:gd name="connsiteX38439" fmla="*/ 4144603 w 12191954"/>
              <a:gd name="connsiteY38439" fmla="*/ 1878542 h 4397375"/>
              <a:gd name="connsiteX38440" fmla="*/ 4146719 w 12191954"/>
              <a:gd name="connsiteY38440" fmla="*/ 1878013 h 4397375"/>
              <a:gd name="connsiteX38441" fmla="*/ 4149895 w 12191954"/>
              <a:gd name="connsiteY38441" fmla="*/ 1876954 h 4397375"/>
              <a:gd name="connsiteX38442" fmla="*/ 4153599 w 12191954"/>
              <a:gd name="connsiteY38442" fmla="*/ 1876954 h 4397375"/>
              <a:gd name="connsiteX38443" fmla="*/ 4156774 w 12191954"/>
              <a:gd name="connsiteY38443" fmla="*/ 1876954 h 4397375"/>
              <a:gd name="connsiteX38444" fmla="*/ 4164713 w 12191954"/>
              <a:gd name="connsiteY38444" fmla="*/ 1878542 h 4397375"/>
              <a:gd name="connsiteX38445" fmla="*/ 4170535 w 12191954"/>
              <a:gd name="connsiteY38445" fmla="*/ 1904471 h 4397375"/>
              <a:gd name="connsiteX38446" fmla="*/ 4173709 w 12191954"/>
              <a:gd name="connsiteY38446" fmla="*/ 1917171 h 4397375"/>
              <a:gd name="connsiteX38447" fmla="*/ 4175297 w 12191954"/>
              <a:gd name="connsiteY38447" fmla="*/ 1922992 h 4397375"/>
              <a:gd name="connsiteX38448" fmla="*/ 4177944 w 12191954"/>
              <a:gd name="connsiteY38448" fmla="*/ 1927754 h 4397375"/>
              <a:gd name="connsiteX38449" fmla="*/ 4180060 w 12191954"/>
              <a:gd name="connsiteY38449" fmla="*/ 1932517 h 4397375"/>
              <a:gd name="connsiteX38450" fmla="*/ 4182177 w 12191954"/>
              <a:gd name="connsiteY38450" fmla="*/ 1936750 h 4397375"/>
              <a:gd name="connsiteX38451" fmla="*/ 4185353 w 12191954"/>
              <a:gd name="connsiteY38451" fmla="*/ 1939925 h 4397375"/>
              <a:gd name="connsiteX38452" fmla="*/ 4188528 w 12191954"/>
              <a:gd name="connsiteY38452" fmla="*/ 1942571 h 4397375"/>
              <a:gd name="connsiteX38453" fmla="*/ 4192762 w 12191954"/>
              <a:gd name="connsiteY38453" fmla="*/ 1944159 h 4397375"/>
              <a:gd name="connsiteX38454" fmla="*/ 4196422 w 12191954"/>
              <a:gd name="connsiteY38454" fmla="*/ 1944688 h 4397375"/>
              <a:gd name="connsiteX38455" fmla="*/ 4201186 w 12191954"/>
              <a:gd name="connsiteY38455" fmla="*/ 1944688 h 4397375"/>
              <a:gd name="connsiteX38456" fmla="*/ 4205947 w 12191954"/>
              <a:gd name="connsiteY38456" fmla="*/ 1943100 h 4397375"/>
              <a:gd name="connsiteX38457" fmla="*/ 4207528 w 12191954"/>
              <a:gd name="connsiteY38457" fmla="*/ 1942571 h 4397375"/>
              <a:gd name="connsiteX38458" fmla="*/ 4208588 w 12191954"/>
              <a:gd name="connsiteY38458" fmla="*/ 1941513 h 4397375"/>
              <a:gd name="connsiteX38459" fmla="*/ 4209647 w 12191954"/>
              <a:gd name="connsiteY38459" fmla="*/ 1937809 h 4397375"/>
              <a:gd name="connsiteX38460" fmla="*/ 4211237 w 12191954"/>
              <a:gd name="connsiteY38460" fmla="*/ 1929342 h 4397375"/>
              <a:gd name="connsiteX38461" fmla="*/ 4212826 w 12191954"/>
              <a:gd name="connsiteY38461" fmla="*/ 1924579 h 4397375"/>
              <a:gd name="connsiteX38462" fmla="*/ 4213886 w 12191954"/>
              <a:gd name="connsiteY38462" fmla="*/ 1920875 h 4397375"/>
              <a:gd name="connsiteX38463" fmla="*/ 4215476 w 12191954"/>
              <a:gd name="connsiteY38463" fmla="*/ 1918759 h 4397375"/>
              <a:gd name="connsiteX38464" fmla="*/ 4216535 w 12191954"/>
              <a:gd name="connsiteY38464" fmla="*/ 1917700 h 4397375"/>
              <a:gd name="connsiteX38465" fmla="*/ 4218651 w 12191954"/>
              <a:gd name="connsiteY38465" fmla="*/ 1917700 h 4397375"/>
              <a:gd name="connsiteX38466" fmla="*/ 4218121 w 12191954"/>
              <a:gd name="connsiteY38466" fmla="*/ 1911879 h 4397375"/>
              <a:gd name="connsiteX38467" fmla="*/ 4217593 w 12191954"/>
              <a:gd name="connsiteY38467" fmla="*/ 1907117 h 4397375"/>
              <a:gd name="connsiteX38468" fmla="*/ 4216008 w 12191954"/>
              <a:gd name="connsiteY38468" fmla="*/ 1903413 h 4397375"/>
              <a:gd name="connsiteX38469" fmla="*/ 4214416 w 12191954"/>
              <a:gd name="connsiteY38469" fmla="*/ 1899709 h 4397375"/>
              <a:gd name="connsiteX38470" fmla="*/ 4212826 w 12191954"/>
              <a:gd name="connsiteY38470" fmla="*/ 1897592 h 4397375"/>
              <a:gd name="connsiteX38471" fmla="*/ 4210708 w 12191954"/>
              <a:gd name="connsiteY38471" fmla="*/ 1895475 h 4397375"/>
              <a:gd name="connsiteX38472" fmla="*/ 4205947 w 12191954"/>
              <a:gd name="connsiteY38472" fmla="*/ 1892300 h 4397375"/>
              <a:gd name="connsiteX38473" fmla="*/ 4200658 w 12191954"/>
              <a:gd name="connsiteY38473" fmla="*/ 1890184 h 4397375"/>
              <a:gd name="connsiteX38474" fmla="*/ 4195894 w 12191954"/>
              <a:gd name="connsiteY38474" fmla="*/ 1887538 h 4397375"/>
              <a:gd name="connsiteX38475" fmla="*/ 4194305 w 12191954"/>
              <a:gd name="connsiteY38475" fmla="*/ 1885950 h 4397375"/>
              <a:gd name="connsiteX38476" fmla="*/ 4191703 w 12191954"/>
              <a:gd name="connsiteY38476" fmla="*/ 1883834 h 4397375"/>
              <a:gd name="connsiteX38477" fmla="*/ 4190116 w 12191954"/>
              <a:gd name="connsiteY38477" fmla="*/ 1881188 h 4397375"/>
              <a:gd name="connsiteX38478" fmla="*/ 4188528 w 12191954"/>
              <a:gd name="connsiteY38478" fmla="*/ 1878542 h 4397375"/>
              <a:gd name="connsiteX38479" fmla="*/ 4191703 w 12191954"/>
              <a:gd name="connsiteY38479" fmla="*/ 1873779 h 4397375"/>
              <a:gd name="connsiteX38480" fmla="*/ 4195894 w 12191954"/>
              <a:gd name="connsiteY38480" fmla="*/ 1869546 h 4397375"/>
              <a:gd name="connsiteX38481" fmla="*/ 4199598 w 12191954"/>
              <a:gd name="connsiteY38481" fmla="*/ 1865313 h 4397375"/>
              <a:gd name="connsiteX38482" fmla="*/ 4203300 w 12191954"/>
              <a:gd name="connsiteY38482" fmla="*/ 1862138 h 4397375"/>
              <a:gd name="connsiteX38483" fmla="*/ 4207528 w 12191954"/>
              <a:gd name="connsiteY38483" fmla="*/ 1859492 h 4397375"/>
              <a:gd name="connsiteX38484" fmla="*/ 4211237 w 12191954"/>
              <a:gd name="connsiteY38484" fmla="*/ 1856846 h 4397375"/>
              <a:gd name="connsiteX38485" fmla="*/ 4215476 w 12191954"/>
              <a:gd name="connsiteY38485" fmla="*/ 1855259 h 4397375"/>
              <a:gd name="connsiteX38486" fmla="*/ 4219710 w 12191954"/>
              <a:gd name="connsiteY38486" fmla="*/ 1854200 h 4397375"/>
              <a:gd name="connsiteX38487" fmla="*/ 4223939 w 12191954"/>
              <a:gd name="connsiteY38487" fmla="*/ 1853671 h 4397375"/>
              <a:gd name="connsiteX38488" fmla="*/ 4228170 w 12191954"/>
              <a:gd name="connsiteY38488" fmla="*/ 1853671 h 4397375"/>
              <a:gd name="connsiteX38489" fmla="*/ 4232400 w 12191954"/>
              <a:gd name="connsiteY38489" fmla="*/ 1854200 h 4397375"/>
              <a:gd name="connsiteX38490" fmla="*/ 4237169 w 12191954"/>
              <a:gd name="connsiteY38490" fmla="*/ 1855259 h 4397375"/>
              <a:gd name="connsiteX38491" fmla="*/ 4240873 w 12191954"/>
              <a:gd name="connsiteY38491" fmla="*/ 1856846 h 4397375"/>
              <a:gd name="connsiteX38492" fmla="*/ 4245109 w 12191954"/>
              <a:gd name="connsiteY38492" fmla="*/ 1859492 h 4397375"/>
              <a:gd name="connsiteX38493" fmla="*/ 4249871 w 12191954"/>
              <a:gd name="connsiteY38493" fmla="*/ 1862138 h 4397375"/>
              <a:gd name="connsiteX38494" fmla="*/ 4254106 w 12191954"/>
              <a:gd name="connsiteY38494" fmla="*/ 1865842 h 4397375"/>
              <a:gd name="connsiteX38495" fmla="*/ 4254106 w 12191954"/>
              <a:gd name="connsiteY38495" fmla="*/ 1872721 h 4397375"/>
              <a:gd name="connsiteX38496" fmla="*/ 4253576 w 12191954"/>
              <a:gd name="connsiteY38496" fmla="*/ 1878013 h 4397375"/>
              <a:gd name="connsiteX38497" fmla="*/ 4252516 w 12191954"/>
              <a:gd name="connsiteY38497" fmla="*/ 1881717 h 4397375"/>
              <a:gd name="connsiteX38498" fmla="*/ 4250931 w 12191954"/>
              <a:gd name="connsiteY38498" fmla="*/ 1884892 h 4397375"/>
              <a:gd name="connsiteX38499" fmla="*/ 4249871 w 12191954"/>
              <a:gd name="connsiteY38499" fmla="*/ 1887538 h 4397375"/>
              <a:gd name="connsiteX38500" fmla="*/ 4248285 w 12191954"/>
              <a:gd name="connsiteY38500" fmla="*/ 1889125 h 4397375"/>
              <a:gd name="connsiteX38501" fmla="*/ 4246698 w 12191954"/>
              <a:gd name="connsiteY38501" fmla="*/ 1889654 h 4397375"/>
              <a:gd name="connsiteX38502" fmla="*/ 4244051 w 12191954"/>
              <a:gd name="connsiteY38502" fmla="*/ 1889654 h 4397375"/>
              <a:gd name="connsiteX38503" fmla="*/ 4241931 w 12191954"/>
              <a:gd name="connsiteY38503" fmla="*/ 1889125 h 4397375"/>
              <a:gd name="connsiteX38504" fmla="*/ 4239284 w 12191954"/>
              <a:gd name="connsiteY38504" fmla="*/ 1888596 h 4397375"/>
              <a:gd name="connsiteX38505" fmla="*/ 4233996 w 12191954"/>
              <a:gd name="connsiteY38505" fmla="*/ 1885421 h 4397375"/>
              <a:gd name="connsiteX38506" fmla="*/ 4224467 w 12191954"/>
              <a:gd name="connsiteY38506" fmla="*/ 1878542 h 4397375"/>
              <a:gd name="connsiteX38507" fmla="*/ 4227112 w 12191954"/>
              <a:gd name="connsiteY38507" fmla="*/ 1886479 h 4397375"/>
              <a:gd name="connsiteX38508" fmla="*/ 4228698 w 12191954"/>
              <a:gd name="connsiteY38508" fmla="*/ 1894946 h 4397375"/>
              <a:gd name="connsiteX38509" fmla="*/ 4229756 w 12191954"/>
              <a:gd name="connsiteY38509" fmla="*/ 1905000 h 4397375"/>
              <a:gd name="connsiteX38510" fmla="*/ 4230284 w 12191954"/>
              <a:gd name="connsiteY38510" fmla="*/ 1917700 h 4397375"/>
              <a:gd name="connsiteX38511" fmla="*/ 4244579 w 12191954"/>
              <a:gd name="connsiteY38511" fmla="*/ 1914525 h 4397375"/>
              <a:gd name="connsiteX38512" fmla="*/ 4257282 w 12191954"/>
              <a:gd name="connsiteY38512" fmla="*/ 1912409 h 4397375"/>
              <a:gd name="connsiteX38513" fmla="*/ 4262052 w 12191954"/>
              <a:gd name="connsiteY38513" fmla="*/ 1910821 h 4397375"/>
              <a:gd name="connsiteX38514" fmla="*/ 4265742 w 12191954"/>
              <a:gd name="connsiteY38514" fmla="*/ 1909234 h 4397375"/>
              <a:gd name="connsiteX38515" fmla="*/ 4269450 w 12191954"/>
              <a:gd name="connsiteY38515" fmla="*/ 1907646 h 4397375"/>
              <a:gd name="connsiteX38516" fmla="*/ 4272097 w 12191954"/>
              <a:gd name="connsiteY38516" fmla="*/ 1904471 h 4397375"/>
              <a:gd name="connsiteX38517" fmla="*/ 4273683 w 12191954"/>
              <a:gd name="connsiteY38517" fmla="*/ 1914525 h 4397375"/>
              <a:gd name="connsiteX38518" fmla="*/ 4273683 w 12191954"/>
              <a:gd name="connsiteY38518" fmla="*/ 1918759 h 4397375"/>
              <a:gd name="connsiteX38519" fmla="*/ 4273683 w 12191954"/>
              <a:gd name="connsiteY38519" fmla="*/ 1921934 h 4397375"/>
              <a:gd name="connsiteX38520" fmla="*/ 4273155 w 12191954"/>
              <a:gd name="connsiteY38520" fmla="*/ 1924579 h 4397375"/>
              <a:gd name="connsiteX38521" fmla="*/ 4272097 w 12191954"/>
              <a:gd name="connsiteY38521" fmla="*/ 1927754 h 4397375"/>
              <a:gd name="connsiteX38522" fmla="*/ 4269450 w 12191954"/>
              <a:gd name="connsiteY38522" fmla="*/ 1931988 h 4397375"/>
              <a:gd name="connsiteX38523" fmla="*/ 4266802 w 12191954"/>
              <a:gd name="connsiteY38523" fmla="*/ 1934634 h 4397375"/>
              <a:gd name="connsiteX38524" fmla="*/ 4263109 w 12191954"/>
              <a:gd name="connsiteY38524" fmla="*/ 1938338 h 4397375"/>
              <a:gd name="connsiteX38525" fmla="*/ 4259928 w 12191954"/>
              <a:gd name="connsiteY38525" fmla="*/ 1942042 h 4397375"/>
              <a:gd name="connsiteX38526" fmla="*/ 4256751 w 12191954"/>
              <a:gd name="connsiteY38526" fmla="*/ 1946804 h 4397375"/>
              <a:gd name="connsiteX38527" fmla="*/ 4258868 w 12191954"/>
              <a:gd name="connsiteY38527" fmla="*/ 1947334 h 4397375"/>
              <a:gd name="connsiteX38528" fmla="*/ 4259928 w 12191954"/>
              <a:gd name="connsiteY38528" fmla="*/ 1947863 h 4397375"/>
              <a:gd name="connsiteX38529" fmla="*/ 4262052 w 12191954"/>
              <a:gd name="connsiteY38529" fmla="*/ 1948921 h 4397375"/>
              <a:gd name="connsiteX38530" fmla="*/ 4263109 w 12191954"/>
              <a:gd name="connsiteY38530" fmla="*/ 1951567 h 4397375"/>
              <a:gd name="connsiteX38531" fmla="*/ 4264152 w 12191954"/>
              <a:gd name="connsiteY38531" fmla="*/ 1953684 h 4397375"/>
              <a:gd name="connsiteX38532" fmla="*/ 4265212 w 12191954"/>
              <a:gd name="connsiteY38532" fmla="*/ 1957388 h 4397375"/>
              <a:gd name="connsiteX38533" fmla="*/ 4266802 w 12191954"/>
              <a:gd name="connsiteY38533" fmla="*/ 1962150 h 4397375"/>
              <a:gd name="connsiteX38534" fmla="*/ 4267333 w 12191954"/>
              <a:gd name="connsiteY38534" fmla="*/ 1967442 h 4397375"/>
              <a:gd name="connsiteX38535" fmla="*/ 4269450 w 12191954"/>
              <a:gd name="connsiteY38535" fmla="*/ 1965854 h 4397375"/>
              <a:gd name="connsiteX38536" fmla="*/ 4271567 w 12191954"/>
              <a:gd name="connsiteY38536" fmla="*/ 1962679 h 4397375"/>
              <a:gd name="connsiteX38537" fmla="*/ 4273683 w 12191954"/>
              <a:gd name="connsiteY38537" fmla="*/ 1959504 h 4397375"/>
              <a:gd name="connsiteX38538" fmla="*/ 4274743 w 12191954"/>
              <a:gd name="connsiteY38538" fmla="*/ 1955271 h 4397375"/>
              <a:gd name="connsiteX38539" fmla="*/ 4277390 w 12191954"/>
              <a:gd name="connsiteY38539" fmla="*/ 1946804 h 4397375"/>
              <a:gd name="connsiteX38540" fmla="*/ 4279505 w 12191954"/>
              <a:gd name="connsiteY38540" fmla="*/ 1935692 h 4397375"/>
              <a:gd name="connsiteX38541" fmla="*/ 4283209 w 12191954"/>
              <a:gd name="connsiteY38541" fmla="*/ 1914525 h 4397375"/>
              <a:gd name="connsiteX38542" fmla="*/ 4285327 w 12191954"/>
              <a:gd name="connsiteY38542" fmla="*/ 1905000 h 4397375"/>
              <a:gd name="connsiteX38543" fmla="*/ 4286913 w 12191954"/>
              <a:gd name="connsiteY38543" fmla="*/ 1900767 h 4397375"/>
              <a:gd name="connsiteX38544" fmla="*/ 4288499 w 12191954"/>
              <a:gd name="connsiteY38544" fmla="*/ 1897592 h 4397375"/>
              <a:gd name="connsiteX38545" fmla="*/ 4287972 w 12191954"/>
              <a:gd name="connsiteY38545" fmla="*/ 1894946 h 4397375"/>
              <a:gd name="connsiteX38546" fmla="*/ 4286913 w 12191954"/>
              <a:gd name="connsiteY38546" fmla="*/ 1893359 h 4397375"/>
              <a:gd name="connsiteX38547" fmla="*/ 4285327 w 12191954"/>
              <a:gd name="connsiteY38547" fmla="*/ 1892300 h 4397375"/>
              <a:gd name="connsiteX38548" fmla="*/ 4283736 w 12191954"/>
              <a:gd name="connsiteY38548" fmla="*/ 1892300 h 4397375"/>
              <a:gd name="connsiteX38549" fmla="*/ 4286386 w 12191954"/>
              <a:gd name="connsiteY38549" fmla="*/ 1886479 h 4397375"/>
              <a:gd name="connsiteX38550" fmla="*/ 4289031 w 12191954"/>
              <a:gd name="connsiteY38550" fmla="*/ 1881717 h 4397375"/>
              <a:gd name="connsiteX38551" fmla="*/ 4292208 w 12191954"/>
              <a:gd name="connsiteY38551" fmla="*/ 1878013 h 4397375"/>
              <a:gd name="connsiteX38552" fmla="*/ 4296441 w 12191954"/>
              <a:gd name="connsiteY38552" fmla="*/ 1873779 h 4397375"/>
              <a:gd name="connsiteX38553" fmla="*/ 4299617 w 12191954"/>
              <a:gd name="connsiteY38553" fmla="*/ 1870075 h 4397375"/>
              <a:gd name="connsiteX38554" fmla="*/ 4303848 w 12191954"/>
              <a:gd name="connsiteY38554" fmla="*/ 1866900 h 4397375"/>
              <a:gd name="connsiteX38555" fmla="*/ 4308611 w 12191954"/>
              <a:gd name="connsiteY38555" fmla="*/ 1864254 h 4397375"/>
              <a:gd name="connsiteX38556" fmla="*/ 4312842 w 12191954"/>
              <a:gd name="connsiteY38556" fmla="*/ 1862138 h 4397375"/>
              <a:gd name="connsiteX38557" fmla="*/ 4317605 w 12191954"/>
              <a:gd name="connsiteY38557" fmla="*/ 1860550 h 4397375"/>
              <a:gd name="connsiteX38558" fmla="*/ 4322371 w 12191954"/>
              <a:gd name="connsiteY38558" fmla="*/ 1859492 h 4397375"/>
              <a:gd name="connsiteX38559" fmla="*/ 4326609 w 12191954"/>
              <a:gd name="connsiteY38559" fmla="*/ 1858963 h 4397375"/>
              <a:gd name="connsiteX38560" fmla="*/ 4330844 w 12191954"/>
              <a:gd name="connsiteY38560" fmla="*/ 1858963 h 4397375"/>
              <a:gd name="connsiteX38561" fmla="*/ 4334546 w 12191954"/>
              <a:gd name="connsiteY38561" fmla="*/ 1859492 h 4397375"/>
              <a:gd name="connsiteX38562" fmla="*/ 4338250 w 12191954"/>
              <a:gd name="connsiteY38562" fmla="*/ 1861079 h 4397375"/>
              <a:gd name="connsiteX38563" fmla="*/ 4341428 w 12191954"/>
              <a:gd name="connsiteY38563" fmla="*/ 1863725 h 4397375"/>
              <a:gd name="connsiteX38564" fmla="*/ 4343550 w 12191954"/>
              <a:gd name="connsiteY38564" fmla="*/ 1866371 h 4397375"/>
              <a:gd name="connsiteX38565" fmla="*/ 4339303 w 12191954"/>
              <a:gd name="connsiteY38565" fmla="*/ 1874309 h 4397375"/>
              <a:gd name="connsiteX38566" fmla="*/ 4335612 w 12191954"/>
              <a:gd name="connsiteY38566" fmla="*/ 1881717 h 4397375"/>
              <a:gd name="connsiteX38567" fmla="*/ 4330844 w 12191954"/>
              <a:gd name="connsiteY38567" fmla="*/ 1888596 h 4397375"/>
              <a:gd name="connsiteX38568" fmla="*/ 4325550 w 12191954"/>
              <a:gd name="connsiteY38568" fmla="*/ 1894417 h 4397375"/>
              <a:gd name="connsiteX38569" fmla="*/ 4314958 w 12191954"/>
              <a:gd name="connsiteY38569" fmla="*/ 1906059 h 4397375"/>
              <a:gd name="connsiteX38570" fmla="*/ 4304907 w 12191954"/>
              <a:gd name="connsiteY38570" fmla="*/ 1918229 h 4397375"/>
              <a:gd name="connsiteX38571" fmla="*/ 4304907 w 12191954"/>
              <a:gd name="connsiteY38571" fmla="*/ 1929871 h 4397375"/>
              <a:gd name="connsiteX38572" fmla="*/ 4304377 w 12191954"/>
              <a:gd name="connsiteY38572" fmla="*/ 1939925 h 4397375"/>
              <a:gd name="connsiteX38573" fmla="*/ 4303319 w 12191954"/>
              <a:gd name="connsiteY38573" fmla="*/ 1949450 h 4397375"/>
              <a:gd name="connsiteX38574" fmla="*/ 4301733 w 12191954"/>
              <a:gd name="connsiteY38574" fmla="*/ 1957388 h 4397375"/>
              <a:gd name="connsiteX38575" fmla="*/ 4299617 w 12191954"/>
              <a:gd name="connsiteY38575" fmla="*/ 1963738 h 4397375"/>
              <a:gd name="connsiteX38576" fmla="*/ 4298028 w 12191954"/>
              <a:gd name="connsiteY38576" fmla="*/ 1970088 h 4397375"/>
              <a:gd name="connsiteX38577" fmla="*/ 4295913 w 12191954"/>
              <a:gd name="connsiteY38577" fmla="*/ 1974850 h 4397375"/>
              <a:gd name="connsiteX38578" fmla="*/ 4293266 w 12191954"/>
              <a:gd name="connsiteY38578" fmla="*/ 1979613 h 4397375"/>
              <a:gd name="connsiteX38579" fmla="*/ 4289031 w 12191954"/>
              <a:gd name="connsiteY38579" fmla="*/ 1987021 h 4397375"/>
              <a:gd name="connsiteX38580" fmla="*/ 4285327 w 12191954"/>
              <a:gd name="connsiteY38580" fmla="*/ 1993371 h 4397375"/>
              <a:gd name="connsiteX38581" fmla="*/ 4284270 w 12191954"/>
              <a:gd name="connsiteY38581" fmla="*/ 1996546 h 4397375"/>
              <a:gd name="connsiteX38582" fmla="*/ 4283736 w 12191954"/>
              <a:gd name="connsiteY38582" fmla="*/ 1999192 h 4397375"/>
              <a:gd name="connsiteX38583" fmla="*/ 4283736 w 12191954"/>
              <a:gd name="connsiteY38583" fmla="*/ 2002367 h 4397375"/>
              <a:gd name="connsiteX38584" fmla="*/ 4284798 w 12191954"/>
              <a:gd name="connsiteY38584" fmla="*/ 2006071 h 4397375"/>
              <a:gd name="connsiteX38585" fmla="*/ 4286913 w 12191954"/>
              <a:gd name="connsiteY38585" fmla="*/ 2006600 h 4397375"/>
              <a:gd name="connsiteX38586" fmla="*/ 4286913 w 12191954"/>
              <a:gd name="connsiteY38586" fmla="*/ 2007129 h 4397375"/>
              <a:gd name="connsiteX38587" fmla="*/ 4286386 w 12191954"/>
              <a:gd name="connsiteY38587" fmla="*/ 2007129 h 4397375"/>
              <a:gd name="connsiteX38588" fmla="*/ 4284798 w 12191954"/>
              <a:gd name="connsiteY38588" fmla="*/ 2008188 h 4397375"/>
              <a:gd name="connsiteX38589" fmla="*/ 4281625 w 12191954"/>
              <a:gd name="connsiteY38589" fmla="*/ 2009246 h 4397375"/>
              <a:gd name="connsiteX38590" fmla="*/ 4277390 w 12191954"/>
              <a:gd name="connsiteY38590" fmla="*/ 2010304 h 4397375"/>
              <a:gd name="connsiteX38591" fmla="*/ 4272097 w 12191954"/>
              <a:gd name="connsiteY38591" fmla="*/ 2010834 h 4397375"/>
              <a:gd name="connsiteX38592" fmla="*/ 4265742 w 12191954"/>
              <a:gd name="connsiteY38592" fmla="*/ 2011363 h 4397375"/>
              <a:gd name="connsiteX38593" fmla="*/ 4259398 w 12191954"/>
              <a:gd name="connsiteY38593" fmla="*/ 2010834 h 4397375"/>
              <a:gd name="connsiteX38594" fmla="*/ 4253047 w 12191954"/>
              <a:gd name="connsiteY38594" fmla="*/ 2010304 h 4397375"/>
              <a:gd name="connsiteX38595" fmla="*/ 4246698 w 12191954"/>
              <a:gd name="connsiteY38595" fmla="*/ 2008717 h 4397375"/>
              <a:gd name="connsiteX38596" fmla="*/ 4239813 w 12191954"/>
              <a:gd name="connsiteY38596" fmla="*/ 2006600 h 4397375"/>
              <a:gd name="connsiteX38597" fmla="*/ 4233996 w 12191954"/>
              <a:gd name="connsiteY38597" fmla="*/ 2002896 h 4397375"/>
              <a:gd name="connsiteX38598" fmla="*/ 4231343 w 12191954"/>
              <a:gd name="connsiteY38598" fmla="*/ 2001309 h 4397375"/>
              <a:gd name="connsiteX38599" fmla="*/ 4229226 w 12191954"/>
              <a:gd name="connsiteY38599" fmla="*/ 1998663 h 4397375"/>
              <a:gd name="connsiteX38600" fmla="*/ 4227112 w 12191954"/>
              <a:gd name="connsiteY38600" fmla="*/ 1996546 h 4397375"/>
              <a:gd name="connsiteX38601" fmla="*/ 4224467 w 12191954"/>
              <a:gd name="connsiteY38601" fmla="*/ 1993371 h 4397375"/>
              <a:gd name="connsiteX38602" fmla="*/ 4222882 w 12191954"/>
              <a:gd name="connsiteY38602" fmla="*/ 1989667 h 4397375"/>
              <a:gd name="connsiteX38603" fmla="*/ 4221296 w 12191954"/>
              <a:gd name="connsiteY38603" fmla="*/ 1986492 h 4397375"/>
              <a:gd name="connsiteX38604" fmla="*/ 4220238 w 12191954"/>
              <a:gd name="connsiteY38604" fmla="*/ 1982788 h 4397375"/>
              <a:gd name="connsiteX38605" fmla="*/ 4219710 w 12191954"/>
              <a:gd name="connsiteY38605" fmla="*/ 1978554 h 4397375"/>
              <a:gd name="connsiteX38606" fmla="*/ 4213886 w 12191954"/>
              <a:gd name="connsiteY38606" fmla="*/ 1981729 h 4397375"/>
              <a:gd name="connsiteX38607" fmla="*/ 4208059 w 12191954"/>
              <a:gd name="connsiteY38607" fmla="*/ 1985963 h 4397375"/>
              <a:gd name="connsiteX38608" fmla="*/ 4195894 w 12191954"/>
              <a:gd name="connsiteY38608" fmla="*/ 1994429 h 4397375"/>
              <a:gd name="connsiteX38609" fmla="*/ 4184823 w 12191954"/>
              <a:gd name="connsiteY38609" fmla="*/ 2002896 h 4397375"/>
              <a:gd name="connsiteX38610" fmla="*/ 4174767 w 12191954"/>
              <a:gd name="connsiteY38610" fmla="*/ 2009246 h 4397375"/>
              <a:gd name="connsiteX38611" fmla="*/ 4170005 w 12191954"/>
              <a:gd name="connsiteY38611" fmla="*/ 2011892 h 4397375"/>
              <a:gd name="connsiteX38612" fmla="*/ 4166301 w 12191954"/>
              <a:gd name="connsiteY38612" fmla="*/ 2013479 h 4397375"/>
              <a:gd name="connsiteX38613" fmla="*/ 4163125 w 12191954"/>
              <a:gd name="connsiteY38613" fmla="*/ 2014009 h 4397375"/>
              <a:gd name="connsiteX38614" fmla="*/ 4161538 w 12191954"/>
              <a:gd name="connsiteY38614" fmla="*/ 2013479 h 4397375"/>
              <a:gd name="connsiteX38615" fmla="*/ 4160479 w 12191954"/>
              <a:gd name="connsiteY38615" fmla="*/ 2012950 h 4397375"/>
              <a:gd name="connsiteX38616" fmla="*/ 4159421 w 12191954"/>
              <a:gd name="connsiteY38616" fmla="*/ 2012421 h 4397375"/>
              <a:gd name="connsiteX38617" fmla="*/ 4158891 w 12191954"/>
              <a:gd name="connsiteY38617" fmla="*/ 2011363 h 4397375"/>
              <a:gd name="connsiteX38618" fmla="*/ 4157304 w 12191954"/>
              <a:gd name="connsiteY38618" fmla="*/ 2007129 h 4397375"/>
              <a:gd name="connsiteX38619" fmla="*/ 4157304 w 12191954"/>
              <a:gd name="connsiteY38619" fmla="*/ 2001838 h 4397375"/>
              <a:gd name="connsiteX38620" fmla="*/ 4158363 w 12191954"/>
              <a:gd name="connsiteY38620" fmla="*/ 1994429 h 4397375"/>
              <a:gd name="connsiteX38621" fmla="*/ 4155716 w 12191954"/>
              <a:gd name="connsiteY38621" fmla="*/ 1988609 h 4397375"/>
              <a:gd name="connsiteX38622" fmla="*/ 4153599 w 12191954"/>
              <a:gd name="connsiteY38622" fmla="*/ 1984904 h 4397375"/>
              <a:gd name="connsiteX38623" fmla="*/ 4152012 w 12191954"/>
              <a:gd name="connsiteY38623" fmla="*/ 1984375 h 4397375"/>
              <a:gd name="connsiteX38624" fmla="*/ 4150424 w 12191954"/>
              <a:gd name="connsiteY38624" fmla="*/ 1983846 h 4397375"/>
              <a:gd name="connsiteX38625" fmla="*/ 4149366 w 12191954"/>
              <a:gd name="connsiteY38625" fmla="*/ 1983846 h 4397375"/>
              <a:gd name="connsiteX38626" fmla="*/ 4147778 w 12191954"/>
              <a:gd name="connsiteY38626" fmla="*/ 1983846 h 4397375"/>
              <a:gd name="connsiteX38627" fmla="*/ 4145132 w 12191954"/>
              <a:gd name="connsiteY38627" fmla="*/ 1985963 h 4397375"/>
              <a:gd name="connsiteX38628" fmla="*/ 4142486 w 12191954"/>
              <a:gd name="connsiteY38628" fmla="*/ 1988609 h 4397375"/>
              <a:gd name="connsiteX38629" fmla="*/ 4139840 w 12191954"/>
              <a:gd name="connsiteY38629" fmla="*/ 1992313 h 4397375"/>
              <a:gd name="connsiteX38630" fmla="*/ 4137194 w 12191954"/>
              <a:gd name="connsiteY38630" fmla="*/ 1997075 h 4397375"/>
              <a:gd name="connsiteX38631" fmla="*/ 4131901 w 12191954"/>
              <a:gd name="connsiteY38631" fmla="*/ 2007659 h 4397375"/>
              <a:gd name="connsiteX38632" fmla="*/ 4126610 w 12191954"/>
              <a:gd name="connsiteY38632" fmla="*/ 2018242 h 4397375"/>
              <a:gd name="connsiteX38633" fmla="*/ 4121317 w 12191954"/>
              <a:gd name="connsiteY38633" fmla="*/ 2027767 h 4397375"/>
              <a:gd name="connsiteX38634" fmla="*/ 4119200 w 12191954"/>
              <a:gd name="connsiteY38634" fmla="*/ 2030942 h 4397375"/>
              <a:gd name="connsiteX38635" fmla="*/ 4116554 w 12191954"/>
              <a:gd name="connsiteY38635" fmla="*/ 2033059 h 4397375"/>
              <a:gd name="connsiteX38636" fmla="*/ 4117083 w 12191954"/>
              <a:gd name="connsiteY38636" fmla="*/ 2037821 h 4397375"/>
              <a:gd name="connsiteX38637" fmla="*/ 4117612 w 12191954"/>
              <a:gd name="connsiteY38637" fmla="*/ 2041525 h 4397375"/>
              <a:gd name="connsiteX38638" fmla="*/ 4119200 w 12191954"/>
              <a:gd name="connsiteY38638" fmla="*/ 2044700 h 4397375"/>
              <a:gd name="connsiteX38639" fmla="*/ 4120787 w 12191954"/>
              <a:gd name="connsiteY38639" fmla="*/ 2046288 h 4397375"/>
              <a:gd name="connsiteX38640" fmla="*/ 4122904 w 12191954"/>
              <a:gd name="connsiteY38640" fmla="*/ 2047346 h 4397375"/>
              <a:gd name="connsiteX38641" fmla="*/ 4125551 w 12191954"/>
              <a:gd name="connsiteY38641" fmla="*/ 2047875 h 4397375"/>
              <a:gd name="connsiteX38642" fmla="*/ 4127668 w 12191954"/>
              <a:gd name="connsiteY38642" fmla="*/ 2047875 h 4397375"/>
              <a:gd name="connsiteX38643" fmla="*/ 4130844 w 12191954"/>
              <a:gd name="connsiteY38643" fmla="*/ 2047346 h 4397375"/>
              <a:gd name="connsiteX38644" fmla="*/ 4142486 w 12191954"/>
              <a:gd name="connsiteY38644" fmla="*/ 2045229 h 4397375"/>
              <a:gd name="connsiteX38645" fmla="*/ 4145132 w 12191954"/>
              <a:gd name="connsiteY38645" fmla="*/ 2044700 h 4397375"/>
              <a:gd name="connsiteX38646" fmla="*/ 4147778 w 12191954"/>
              <a:gd name="connsiteY38646" fmla="*/ 2044700 h 4397375"/>
              <a:gd name="connsiteX38647" fmla="*/ 4150424 w 12191954"/>
              <a:gd name="connsiteY38647" fmla="*/ 2045229 h 4397375"/>
              <a:gd name="connsiteX38648" fmla="*/ 4152012 w 12191954"/>
              <a:gd name="connsiteY38648" fmla="*/ 2046288 h 4397375"/>
              <a:gd name="connsiteX38649" fmla="*/ 4149895 w 12191954"/>
              <a:gd name="connsiteY38649" fmla="*/ 2051050 h 4397375"/>
              <a:gd name="connsiteX38650" fmla="*/ 4147249 w 12191954"/>
              <a:gd name="connsiteY38650" fmla="*/ 2055284 h 4397375"/>
              <a:gd name="connsiteX38651" fmla="*/ 4142486 w 12191954"/>
              <a:gd name="connsiteY38651" fmla="*/ 2061104 h 4397375"/>
              <a:gd name="connsiteX38652" fmla="*/ 4145132 w 12191954"/>
              <a:gd name="connsiteY38652" fmla="*/ 2062163 h 4397375"/>
              <a:gd name="connsiteX38653" fmla="*/ 4146719 w 12191954"/>
              <a:gd name="connsiteY38653" fmla="*/ 2063221 h 4397375"/>
              <a:gd name="connsiteX38654" fmla="*/ 4149366 w 12191954"/>
              <a:gd name="connsiteY38654" fmla="*/ 2065338 h 4397375"/>
              <a:gd name="connsiteX38655" fmla="*/ 4151483 w 12191954"/>
              <a:gd name="connsiteY38655" fmla="*/ 2067984 h 4397375"/>
              <a:gd name="connsiteX38656" fmla="*/ 4155716 w 12191954"/>
              <a:gd name="connsiteY38656" fmla="*/ 2074863 h 4397375"/>
              <a:gd name="connsiteX38657" fmla="*/ 4159950 w 12191954"/>
              <a:gd name="connsiteY38657" fmla="*/ 2084388 h 4397375"/>
              <a:gd name="connsiteX38658" fmla="*/ 4162067 w 12191954"/>
              <a:gd name="connsiteY38658" fmla="*/ 2082800 h 4397375"/>
              <a:gd name="connsiteX38659" fmla="*/ 4164183 w 12191954"/>
              <a:gd name="connsiteY38659" fmla="*/ 2082271 h 4397375"/>
              <a:gd name="connsiteX38660" fmla="*/ 4165771 w 12191954"/>
              <a:gd name="connsiteY38660" fmla="*/ 2082800 h 4397375"/>
              <a:gd name="connsiteX38661" fmla="*/ 4166830 w 12191954"/>
              <a:gd name="connsiteY38661" fmla="*/ 2084388 h 4397375"/>
              <a:gd name="connsiteX38662" fmla="*/ 4168418 w 12191954"/>
              <a:gd name="connsiteY38662" fmla="*/ 2085975 h 4397375"/>
              <a:gd name="connsiteX38663" fmla="*/ 4168946 w 12191954"/>
              <a:gd name="connsiteY38663" fmla="*/ 2088621 h 4397375"/>
              <a:gd name="connsiteX38664" fmla="*/ 4170005 w 12191954"/>
              <a:gd name="connsiteY38664" fmla="*/ 2094442 h 4397375"/>
              <a:gd name="connsiteX38665" fmla="*/ 4170535 w 12191954"/>
              <a:gd name="connsiteY38665" fmla="*/ 2108200 h 4397375"/>
              <a:gd name="connsiteX38666" fmla="*/ 4170535 w 12191954"/>
              <a:gd name="connsiteY38666" fmla="*/ 2115079 h 4397375"/>
              <a:gd name="connsiteX38667" fmla="*/ 4171592 w 12191954"/>
              <a:gd name="connsiteY38667" fmla="*/ 2120900 h 4397375"/>
              <a:gd name="connsiteX38668" fmla="*/ 4181118 w 12191954"/>
              <a:gd name="connsiteY38668" fmla="*/ 2114550 h 4397375"/>
              <a:gd name="connsiteX38669" fmla="*/ 4189587 w 12191954"/>
              <a:gd name="connsiteY38669" fmla="*/ 2108729 h 4397375"/>
              <a:gd name="connsiteX38670" fmla="*/ 4196422 w 12191954"/>
              <a:gd name="connsiteY38670" fmla="*/ 2101850 h 4397375"/>
              <a:gd name="connsiteX38671" fmla="*/ 4203300 w 12191954"/>
              <a:gd name="connsiteY38671" fmla="*/ 2095500 h 4397375"/>
              <a:gd name="connsiteX38672" fmla="*/ 4188528 w 12191954"/>
              <a:gd name="connsiteY38672" fmla="*/ 2072217 h 4397375"/>
              <a:gd name="connsiteX38673" fmla="*/ 4193290 w 12191954"/>
              <a:gd name="connsiteY38673" fmla="*/ 2066396 h 4397375"/>
              <a:gd name="connsiteX38674" fmla="*/ 4198009 w 12191954"/>
              <a:gd name="connsiteY38674" fmla="*/ 2060046 h 4397375"/>
              <a:gd name="connsiteX38675" fmla="*/ 4200658 w 12191954"/>
              <a:gd name="connsiteY38675" fmla="*/ 2054225 h 4397375"/>
              <a:gd name="connsiteX38676" fmla="*/ 4203300 w 12191954"/>
              <a:gd name="connsiteY38676" fmla="*/ 2047875 h 4397375"/>
              <a:gd name="connsiteX38677" fmla="*/ 4204359 w 12191954"/>
              <a:gd name="connsiteY38677" fmla="*/ 2041525 h 4397375"/>
              <a:gd name="connsiteX38678" fmla="*/ 4204359 w 12191954"/>
              <a:gd name="connsiteY38678" fmla="*/ 2035175 h 4397375"/>
              <a:gd name="connsiteX38679" fmla="*/ 4203300 w 12191954"/>
              <a:gd name="connsiteY38679" fmla="*/ 2027767 h 4397375"/>
              <a:gd name="connsiteX38680" fmla="*/ 4200127 w 12191954"/>
              <a:gd name="connsiteY38680" fmla="*/ 2020888 h 4397375"/>
              <a:gd name="connsiteX38681" fmla="*/ 4201186 w 12191954"/>
              <a:gd name="connsiteY38681" fmla="*/ 2017713 h 4397375"/>
              <a:gd name="connsiteX38682" fmla="*/ 4203300 w 12191954"/>
              <a:gd name="connsiteY38682" fmla="*/ 2016125 h 4397375"/>
              <a:gd name="connsiteX38683" fmla="*/ 4205420 w 12191954"/>
              <a:gd name="connsiteY38683" fmla="*/ 2015067 h 4397375"/>
              <a:gd name="connsiteX38684" fmla="*/ 4208588 w 12191954"/>
              <a:gd name="connsiteY38684" fmla="*/ 2015067 h 4397375"/>
              <a:gd name="connsiteX38685" fmla="*/ 4211237 w 12191954"/>
              <a:gd name="connsiteY38685" fmla="*/ 2016125 h 4397375"/>
              <a:gd name="connsiteX38686" fmla="*/ 4214416 w 12191954"/>
              <a:gd name="connsiteY38686" fmla="*/ 2017713 h 4397375"/>
              <a:gd name="connsiteX38687" fmla="*/ 4218121 w 12191954"/>
              <a:gd name="connsiteY38687" fmla="*/ 2020359 h 4397375"/>
              <a:gd name="connsiteX38688" fmla="*/ 4221296 w 12191954"/>
              <a:gd name="connsiteY38688" fmla="*/ 2023534 h 4397375"/>
              <a:gd name="connsiteX38689" fmla="*/ 4224467 w 12191954"/>
              <a:gd name="connsiteY38689" fmla="*/ 2027767 h 4397375"/>
              <a:gd name="connsiteX38690" fmla="*/ 4227640 w 12191954"/>
              <a:gd name="connsiteY38690" fmla="*/ 2032529 h 4397375"/>
              <a:gd name="connsiteX38691" fmla="*/ 4230284 w 12191954"/>
              <a:gd name="connsiteY38691" fmla="*/ 2037821 h 4397375"/>
              <a:gd name="connsiteX38692" fmla="*/ 4232930 w 12191954"/>
              <a:gd name="connsiteY38692" fmla="*/ 2043113 h 4397375"/>
              <a:gd name="connsiteX38693" fmla="*/ 4234526 w 12191954"/>
              <a:gd name="connsiteY38693" fmla="*/ 2049992 h 4397375"/>
              <a:gd name="connsiteX38694" fmla="*/ 4235583 w 12191954"/>
              <a:gd name="connsiteY38694" fmla="*/ 2056871 h 4397375"/>
              <a:gd name="connsiteX38695" fmla="*/ 4236110 w 12191954"/>
              <a:gd name="connsiteY38695" fmla="*/ 2064809 h 4397375"/>
              <a:gd name="connsiteX38696" fmla="*/ 4235583 w 12191954"/>
              <a:gd name="connsiteY38696" fmla="*/ 2072217 h 4397375"/>
              <a:gd name="connsiteX38697" fmla="*/ 4238755 w 12191954"/>
              <a:gd name="connsiteY38697" fmla="*/ 2072217 h 4397375"/>
              <a:gd name="connsiteX38698" fmla="*/ 4240345 w 12191954"/>
              <a:gd name="connsiteY38698" fmla="*/ 2071688 h 4397375"/>
              <a:gd name="connsiteX38699" fmla="*/ 4244579 w 12191954"/>
              <a:gd name="connsiteY38699" fmla="*/ 2069571 h 4397375"/>
              <a:gd name="connsiteX38700" fmla="*/ 4248815 w 12191954"/>
              <a:gd name="connsiteY38700" fmla="*/ 2065867 h 4397375"/>
              <a:gd name="connsiteX38701" fmla="*/ 4252516 w 12191954"/>
              <a:gd name="connsiteY38701" fmla="*/ 2062692 h 4397375"/>
              <a:gd name="connsiteX38702" fmla="*/ 4255695 w 12191954"/>
              <a:gd name="connsiteY38702" fmla="*/ 2060046 h 4397375"/>
              <a:gd name="connsiteX38703" fmla="*/ 4258343 w 12191954"/>
              <a:gd name="connsiteY38703" fmla="*/ 2058459 h 4397375"/>
              <a:gd name="connsiteX38704" fmla="*/ 4260459 w 12191954"/>
              <a:gd name="connsiteY38704" fmla="*/ 2057400 h 4397375"/>
              <a:gd name="connsiteX38705" fmla="*/ 4263109 w 12191954"/>
              <a:gd name="connsiteY38705" fmla="*/ 2057400 h 4397375"/>
              <a:gd name="connsiteX38706" fmla="*/ 4265212 w 12191954"/>
              <a:gd name="connsiteY38706" fmla="*/ 2057400 h 4397375"/>
              <a:gd name="connsiteX38707" fmla="*/ 4268392 w 12191954"/>
              <a:gd name="connsiteY38707" fmla="*/ 2057929 h 4397375"/>
              <a:gd name="connsiteX38708" fmla="*/ 4272097 w 12191954"/>
              <a:gd name="connsiteY38708" fmla="*/ 2059517 h 4397375"/>
              <a:gd name="connsiteX38709" fmla="*/ 4271567 w 12191954"/>
              <a:gd name="connsiteY38709" fmla="*/ 2063221 h 4397375"/>
              <a:gd name="connsiteX38710" fmla="*/ 4270508 w 12191954"/>
              <a:gd name="connsiteY38710" fmla="*/ 2066396 h 4397375"/>
              <a:gd name="connsiteX38711" fmla="*/ 4269450 w 12191954"/>
              <a:gd name="connsiteY38711" fmla="*/ 2067984 h 4397375"/>
              <a:gd name="connsiteX38712" fmla="*/ 4267863 w 12191954"/>
              <a:gd name="connsiteY38712" fmla="*/ 2069571 h 4397375"/>
              <a:gd name="connsiteX38713" fmla="*/ 4264152 w 12191954"/>
              <a:gd name="connsiteY38713" fmla="*/ 2071159 h 4397375"/>
              <a:gd name="connsiteX38714" fmla="*/ 4260459 w 12191954"/>
              <a:gd name="connsiteY38714" fmla="*/ 2072217 h 4397375"/>
              <a:gd name="connsiteX38715" fmla="*/ 4260459 w 12191954"/>
              <a:gd name="connsiteY38715" fmla="*/ 2074863 h 4397375"/>
              <a:gd name="connsiteX38716" fmla="*/ 4262052 w 12191954"/>
              <a:gd name="connsiteY38716" fmla="*/ 2080154 h 4397375"/>
              <a:gd name="connsiteX38717" fmla="*/ 4263637 w 12191954"/>
              <a:gd name="connsiteY38717" fmla="*/ 2083859 h 4397375"/>
              <a:gd name="connsiteX38718" fmla="*/ 4265212 w 12191954"/>
              <a:gd name="connsiteY38718" fmla="*/ 2085975 h 4397375"/>
              <a:gd name="connsiteX38719" fmla="*/ 4267333 w 12191954"/>
              <a:gd name="connsiteY38719" fmla="*/ 2086504 h 4397375"/>
              <a:gd name="connsiteX38720" fmla="*/ 4268921 w 12191954"/>
              <a:gd name="connsiteY38720" fmla="*/ 2086504 h 4397375"/>
              <a:gd name="connsiteX38721" fmla="*/ 4270508 w 12191954"/>
              <a:gd name="connsiteY38721" fmla="*/ 2085446 h 4397375"/>
              <a:gd name="connsiteX38722" fmla="*/ 4275274 w 12191954"/>
              <a:gd name="connsiteY38722" fmla="*/ 2081213 h 4397375"/>
              <a:gd name="connsiteX38723" fmla="*/ 4280035 w 12191954"/>
              <a:gd name="connsiteY38723" fmla="*/ 2075921 h 4397375"/>
              <a:gd name="connsiteX38724" fmla="*/ 4282681 w 12191954"/>
              <a:gd name="connsiteY38724" fmla="*/ 2073804 h 4397375"/>
              <a:gd name="connsiteX38725" fmla="*/ 4284798 w 12191954"/>
              <a:gd name="connsiteY38725" fmla="*/ 2071688 h 4397375"/>
              <a:gd name="connsiteX38726" fmla="*/ 4287443 w 12191954"/>
              <a:gd name="connsiteY38726" fmla="*/ 2070629 h 4397375"/>
              <a:gd name="connsiteX38727" fmla="*/ 4290090 w 12191954"/>
              <a:gd name="connsiteY38727" fmla="*/ 2070100 h 4397375"/>
              <a:gd name="connsiteX38728" fmla="*/ 4292736 w 12191954"/>
              <a:gd name="connsiteY38728" fmla="*/ 2070629 h 4397375"/>
              <a:gd name="connsiteX38729" fmla="*/ 4295913 w 12191954"/>
              <a:gd name="connsiteY38729" fmla="*/ 2072217 h 4397375"/>
              <a:gd name="connsiteX38730" fmla="*/ 4293795 w 12191954"/>
              <a:gd name="connsiteY38730" fmla="*/ 2065338 h 4397375"/>
              <a:gd name="connsiteX38731" fmla="*/ 4292736 w 12191954"/>
              <a:gd name="connsiteY38731" fmla="*/ 2056871 h 4397375"/>
              <a:gd name="connsiteX38732" fmla="*/ 4291150 w 12191954"/>
              <a:gd name="connsiteY38732" fmla="*/ 2049463 h 4397375"/>
              <a:gd name="connsiteX38733" fmla="*/ 4289031 w 12191954"/>
              <a:gd name="connsiteY38733" fmla="*/ 2042054 h 4397375"/>
              <a:gd name="connsiteX38734" fmla="*/ 4287972 w 12191954"/>
              <a:gd name="connsiteY38734" fmla="*/ 2038350 h 4397375"/>
              <a:gd name="connsiteX38735" fmla="*/ 4286386 w 12191954"/>
              <a:gd name="connsiteY38735" fmla="*/ 2036234 h 4397375"/>
              <a:gd name="connsiteX38736" fmla="*/ 4284798 w 12191954"/>
              <a:gd name="connsiteY38736" fmla="*/ 2033588 h 4397375"/>
              <a:gd name="connsiteX38737" fmla="*/ 4283209 w 12191954"/>
              <a:gd name="connsiteY38737" fmla="*/ 2032529 h 4397375"/>
              <a:gd name="connsiteX38738" fmla="*/ 4281093 w 12191954"/>
              <a:gd name="connsiteY38738" fmla="*/ 2031471 h 4397375"/>
              <a:gd name="connsiteX38739" fmla="*/ 4278447 w 12191954"/>
              <a:gd name="connsiteY38739" fmla="*/ 2031471 h 4397375"/>
              <a:gd name="connsiteX38740" fmla="*/ 4275274 w 12191954"/>
              <a:gd name="connsiteY38740" fmla="*/ 2032000 h 4397375"/>
              <a:gd name="connsiteX38741" fmla="*/ 4272097 w 12191954"/>
              <a:gd name="connsiteY38741" fmla="*/ 2033588 h 4397375"/>
              <a:gd name="connsiteX38742" fmla="*/ 4274743 w 12191954"/>
              <a:gd name="connsiteY38742" fmla="*/ 2027238 h 4397375"/>
              <a:gd name="connsiteX38743" fmla="*/ 4278447 w 12191954"/>
              <a:gd name="connsiteY38743" fmla="*/ 2021417 h 4397375"/>
              <a:gd name="connsiteX38744" fmla="*/ 4282157 w 12191954"/>
              <a:gd name="connsiteY38744" fmla="*/ 2016125 h 4397375"/>
              <a:gd name="connsiteX38745" fmla="*/ 4286386 w 12191954"/>
              <a:gd name="connsiteY38745" fmla="*/ 2011892 h 4397375"/>
              <a:gd name="connsiteX38746" fmla="*/ 4289559 w 12191954"/>
              <a:gd name="connsiteY38746" fmla="*/ 2008188 h 4397375"/>
              <a:gd name="connsiteX38747" fmla="*/ 4293795 w 12191954"/>
              <a:gd name="connsiteY38747" fmla="*/ 2005542 h 4397375"/>
              <a:gd name="connsiteX38748" fmla="*/ 4298028 w 12191954"/>
              <a:gd name="connsiteY38748" fmla="*/ 2003425 h 4397375"/>
              <a:gd name="connsiteX38749" fmla="*/ 4302260 w 12191954"/>
              <a:gd name="connsiteY38749" fmla="*/ 2001838 h 4397375"/>
              <a:gd name="connsiteX38750" fmla="*/ 4306494 w 12191954"/>
              <a:gd name="connsiteY38750" fmla="*/ 2000779 h 4397375"/>
              <a:gd name="connsiteX38751" fmla="*/ 4310726 w 12191954"/>
              <a:gd name="connsiteY38751" fmla="*/ 2000779 h 4397375"/>
              <a:gd name="connsiteX38752" fmla="*/ 4314429 w 12191954"/>
              <a:gd name="connsiteY38752" fmla="*/ 2000779 h 4397375"/>
              <a:gd name="connsiteX38753" fmla="*/ 4319192 w 12191954"/>
              <a:gd name="connsiteY38753" fmla="*/ 2000779 h 4397375"/>
              <a:gd name="connsiteX38754" fmla="*/ 4323432 w 12191954"/>
              <a:gd name="connsiteY38754" fmla="*/ 2001838 h 4397375"/>
              <a:gd name="connsiteX38755" fmla="*/ 4328199 w 12191954"/>
              <a:gd name="connsiteY38755" fmla="*/ 2002896 h 4397375"/>
              <a:gd name="connsiteX38756" fmla="*/ 4337191 w 12191954"/>
              <a:gd name="connsiteY38756" fmla="*/ 2006600 h 4397375"/>
              <a:gd name="connsiteX38757" fmla="*/ 4345667 w 12191954"/>
              <a:gd name="connsiteY38757" fmla="*/ 2011363 h 4397375"/>
              <a:gd name="connsiteX38758" fmla="*/ 4354126 w 12191954"/>
              <a:gd name="connsiteY38758" fmla="*/ 2016654 h 4397375"/>
              <a:gd name="connsiteX38759" fmla="*/ 4362592 w 12191954"/>
              <a:gd name="connsiteY38759" fmla="*/ 2022475 h 4397375"/>
              <a:gd name="connsiteX38760" fmla="*/ 4371060 w 12191954"/>
              <a:gd name="connsiteY38760" fmla="*/ 2028296 h 4397375"/>
              <a:gd name="connsiteX38761" fmla="*/ 4385350 w 12191954"/>
              <a:gd name="connsiteY38761" fmla="*/ 2038879 h 4397375"/>
              <a:gd name="connsiteX38762" fmla="*/ 4391698 w 12191954"/>
              <a:gd name="connsiteY38762" fmla="*/ 2043642 h 4397375"/>
              <a:gd name="connsiteX38763" fmla="*/ 4396987 w 12191954"/>
              <a:gd name="connsiteY38763" fmla="*/ 2047346 h 4397375"/>
              <a:gd name="connsiteX38764" fmla="*/ 4400163 w 12191954"/>
              <a:gd name="connsiteY38764" fmla="*/ 2038879 h 4397375"/>
              <a:gd name="connsiteX38765" fmla="*/ 4402810 w 12191954"/>
              <a:gd name="connsiteY38765" fmla="*/ 2031471 h 4397375"/>
              <a:gd name="connsiteX38766" fmla="*/ 4405457 w 12191954"/>
              <a:gd name="connsiteY38766" fmla="*/ 2025650 h 4397375"/>
              <a:gd name="connsiteX38767" fmla="*/ 4409161 w 12191954"/>
              <a:gd name="connsiteY38767" fmla="*/ 2019829 h 4397375"/>
              <a:gd name="connsiteX38768" fmla="*/ 4411808 w 12191954"/>
              <a:gd name="connsiteY38768" fmla="*/ 2015067 h 4397375"/>
              <a:gd name="connsiteX38769" fmla="*/ 4415513 w 12191954"/>
              <a:gd name="connsiteY38769" fmla="*/ 2010834 h 4397375"/>
              <a:gd name="connsiteX38770" fmla="*/ 4418157 w 12191954"/>
              <a:gd name="connsiteY38770" fmla="*/ 2007129 h 4397375"/>
              <a:gd name="connsiteX38771" fmla="*/ 4421862 w 12191954"/>
              <a:gd name="connsiteY38771" fmla="*/ 2004484 h 4397375"/>
              <a:gd name="connsiteX38772" fmla="*/ 4425037 w 12191954"/>
              <a:gd name="connsiteY38772" fmla="*/ 2001309 h 4397375"/>
              <a:gd name="connsiteX38773" fmla="*/ 4426098 w 12191954"/>
              <a:gd name="connsiteY38773" fmla="*/ 2000250 h 4397375"/>
              <a:gd name="connsiteX38774" fmla="*/ 4426624 w 12191954"/>
              <a:gd name="connsiteY38774" fmla="*/ 1999192 h 4397375"/>
              <a:gd name="connsiteX38775" fmla="*/ 4427686 w 12191954"/>
              <a:gd name="connsiteY38775" fmla="*/ 1999192 h 4397375"/>
              <a:gd name="connsiteX38776" fmla="*/ 4429274 w 12191954"/>
              <a:gd name="connsiteY38776" fmla="*/ 1999192 h 4397375"/>
              <a:gd name="connsiteX38777" fmla="*/ 4431388 w 12191954"/>
              <a:gd name="connsiteY38777" fmla="*/ 2001309 h 4397375"/>
              <a:gd name="connsiteX38778" fmla="*/ 4436150 w 12191954"/>
              <a:gd name="connsiteY38778" fmla="*/ 2000250 h 4397375"/>
              <a:gd name="connsiteX38779" fmla="*/ 4441443 w 12191954"/>
              <a:gd name="connsiteY38779" fmla="*/ 2000779 h 4397375"/>
              <a:gd name="connsiteX38780" fmla="*/ 4446205 w 12191954"/>
              <a:gd name="connsiteY38780" fmla="*/ 2001309 h 4397375"/>
              <a:gd name="connsiteX38781" fmla="*/ 4451499 w 12191954"/>
              <a:gd name="connsiteY38781" fmla="*/ 2002367 h 4397375"/>
              <a:gd name="connsiteX38782" fmla="*/ 4456790 w 12191954"/>
              <a:gd name="connsiteY38782" fmla="*/ 2004484 h 4397375"/>
              <a:gd name="connsiteX38783" fmla="*/ 4462084 w 12191954"/>
              <a:gd name="connsiteY38783" fmla="*/ 2007129 h 4397375"/>
              <a:gd name="connsiteX38784" fmla="*/ 4473727 w 12191954"/>
              <a:gd name="connsiteY38784" fmla="*/ 2013479 h 4397375"/>
              <a:gd name="connsiteX38785" fmla="*/ 4484308 w 12191954"/>
              <a:gd name="connsiteY38785" fmla="*/ 2021946 h 4397375"/>
              <a:gd name="connsiteX38786" fmla="*/ 4495421 w 12191954"/>
              <a:gd name="connsiteY38786" fmla="*/ 2030413 h 4397375"/>
              <a:gd name="connsiteX38787" fmla="*/ 4516591 w 12191954"/>
              <a:gd name="connsiteY38787" fmla="*/ 2047346 h 4397375"/>
              <a:gd name="connsiteX38788" fmla="*/ 4512887 w 12191954"/>
              <a:gd name="connsiteY38788" fmla="*/ 2052109 h 4397375"/>
              <a:gd name="connsiteX38789" fmla="*/ 4508652 w 12191954"/>
              <a:gd name="connsiteY38789" fmla="*/ 2054754 h 4397375"/>
              <a:gd name="connsiteX38790" fmla="*/ 4505477 w 12191954"/>
              <a:gd name="connsiteY38790" fmla="*/ 2055284 h 4397375"/>
              <a:gd name="connsiteX38791" fmla="*/ 4501773 w 12191954"/>
              <a:gd name="connsiteY38791" fmla="*/ 2054754 h 4397375"/>
              <a:gd name="connsiteX38792" fmla="*/ 4499126 w 12191954"/>
              <a:gd name="connsiteY38792" fmla="*/ 2053167 h 4397375"/>
              <a:gd name="connsiteX38793" fmla="*/ 4495950 w 12191954"/>
              <a:gd name="connsiteY38793" fmla="*/ 2051050 h 4397375"/>
              <a:gd name="connsiteX38794" fmla="*/ 4490660 w 12191954"/>
              <a:gd name="connsiteY38794" fmla="*/ 2045759 h 4397375"/>
              <a:gd name="connsiteX38795" fmla="*/ 4488013 w 12191954"/>
              <a:gd name="connsiteY38795" fmla="*/ 2042584 h 4397375"/>
              <a:gd name="connsiteX38796" fmla="*/ 4484841 w 12191954"/>
              <a:gd name="connsiteY38796" fmla="*/ 2040467 h 4397375"/>
              <a:gd name="connsiteX38797" fmla="*/ 4481662 w 12191954"/>
              <a:gd name="connsiteY38797" fmla="*/ 2038350 h 4397375"/>
              <a:gd name="connsiteX38798" fmla="*/ 4479015 w 12191954"/>
              <a:gd name="connsiteY38798" fmla="*/ 2037292 h 4397375"/>
              <a:gd name="connsiteX38799" fmla="*/ 4475313 w 12191954"/>
              <a:gd name="connsiteY38799" fmla="*/ 2037292 h 4397375"/>
              <a:gd name="connsiteX38800" fmla="*/ 4471607 w 12191954"/>
              <a:gd name="connsiteY38800" fmla="*/ 2038879 h 4397375"/>
              <a:gd name="connsiteX38801" fmla="*/ 4467374 w 12191954"/>
              <a:gd name="connsiteY38801" fmla="*/ 2042054 h 4397375"/>
              <a:gd name="connsiteX38802" fmla="*/ 4463141 w 12191954"/>
              <a:gd name="connsiteY38802" fmla="*/ 2047346 h 4397375"/>
              <a:gd name="connsiteX38803" fmla="*/ 4463670 w 12191954"/>
              <a:gd name="connsiteY38803" fmla="*/ 2052109 h 4397375"/>
              <a:gd name="connsiteX38804" fmla="*/ 4463670 w 12191954"/>
              <a:gd name="connsiteY38804" fmla="*/ 2055813 h 4397375"/>
              <a:gd name="connsiteX38805" fmla="*/ 4464729 w 12191954"/>
              <a:gd name="connsiteY38805" fmla="*/ 2058459 h 4397375"/>
              <a:gd name="connsiteX38806" fmla="*/ 4465257 w 12191954"/>
              <a:gd name="connsiteY38806" fmla="*/ 2061634 h 4397375"/>
              <a:gd name="connsiteX38807" fmla="*/ 4468432 w 12191954"/>
              <a:gd name="connsiteY38807" fmla="*/ 2065867 h 4397375"/>
              <a:gd name="connsiteX38808" fmla="*/ 4470549 w 12191954"/>
              <a:gd name="connsiteY38808" fmla="*/ 2070100 h 4397375"/>
              <a:gd name="connsiteX38809" fmla="*/ 4473193 w 12191954"/>
              <a:gd name="connsiteY38809" fmla="*/ 2074334 h 4397375"/>
              <a:gd name="connsiteX38810" fmla="*/ 4474255 w 12191954"/>
              <a:gd name="connsiteY38810" fmla="*/ 2076450 h 4397375"/>
              <a:gd name="connsiteX38811" fmla="*/ 4474784 w 12191954"/>
              <a:gd name="connsiteY38811" fmla="*/ 2080154 h 4397375"/>
              <a:gd name="connsiteX38812" fmla="*/ 4475313 w 12191954"/>
              <a:gd name="connsiteY38812" fmla="*/ 2083859 h 4397375"/>
              <a:gd name="connsiteX38813" fmla="*/ 4475841 w 12191954"/>
              <a:gd name="connsiteY38813" fmla="*/ 2087563 h 4397375"/>
              <a:gd name="connsiteX38814" fmla="*/ 4475313 w 12191954"/>
              <a:gd name="connsiteY38814" fmla="*/ 2092854 h 4397375"/>
              <a:gd name="connsiteX38815" fmla="*/ 4474784 w 12191954"/>
              <a:gd name="connsiteY38815" fmla="*/ 2099204 h 4397375"/>
              <a:gd name="connsiteX38816" fmla="*/ 4470549 w 12191954"/>
              <a:gd name="connsiteY38816" fmla="*/ 2097617 h 4397375"/>
              <a:gd name="connsiteX38817" fmla="*/ 4466843 w 12191954"/>
              <a:gd name="connsiteY38817" fmla="*/ 2097617 h 4397375"/>
              <a:gd name="connsiteX38818" fmla="*/ 4464198 w 12191954"/>
              <a:gd name="connsiteY38818" fmla="*/ 2099204 h 4397375"/>
              <a:gd name="connsiteX38819" fmla="*/ 4461023 w 12191954"/>
              <a:gd name="connsiteY38819" fmla="*/ 2101321 h 4397375"/>
              <a:gd name="connsiteX38820" fmla="*/ 4458376 w 12191954"/>
              <a:gd name="connsiteY38820" fmla="*/ 2104496 h 4397375"/>
              <a:gd name="connsiteX38821" fmla="*/ 4455731 w 12191954"/>
              <a:gd name="connsiteY38821" fmla="*/ 2108200 h 4397375"/>
              <a:gd name="connsiteX38822" fmla="*/ 4451499 w 12191954"/>
              <a:gd name="connsiteY38822" fmla="*/ 2115079 h 4397375"/>
              <a:gd name="connsiteX38823" fmla="*/ 4447269 w 12191954"/>
              <a:gd name="connsiteY38823" fmla="*/ 2120900 h 4397375"/>
              <a:gd name="connsiteX38824" fmla="*/ 4445680 w 12191954"/>
              <a:gd name="connsiteY38824" fmla="*/ 2123546 h 4397375"/>
              <a:gd name="connsiteX38825" fmla="*/ 4443560 w 12191954"/>
              <a:gd name="connsiteY38825" fmla="*/ 2124075 h 4397375"/>
              <a:gd name="connsiteX38826" fmla="*/ 4442500 w 12191954"/>
              <a:gd name="connsiteY38826" fmla="*/ 2124075 h 4397375"/>
              <a:gd name="connsiteX38827" fmla="*/ 4441443 w 12191954"/>
              <a:gd name="connsiteY38827" fmla="*/ 2123546 h 4397375"/>
              <a:gd name="connsiteX38828" fmla="*/ 4438797 w 12191954"/>
              <a:gd name="connsiteY38828" fmla="*/ 2121429 h 4397375"/>
              <a:gd name="connsiteX38829" fmla="*/ 4436150 w 12191954"/>
              <a:gd name="connsiteY38829" fmla="*/ 2118254 h 4397375"/>
              <a:gd name="connsiteX38830" fmla="*/ 4432975 w 12191954"/>
              <a:gd name="connsiteY38830" fmla="*/ 2111904 h 4397375"/>
              <a:gd name="connsiteX38831" fmla="*/ 4432447 w 12191954"/>
              <a:gd name="connsiteY38831" fmla="*/ 2115608 h 4397375"/>
              <a:gd name="connsiteX38832" fmla="*/ 4431917 w 12191954"/>
              <a:gd name="connsiteY38832" fmla="*/ 2120371 h 4397375"/>
              <a:gd name="connsiteX38833" fmla="*/ 4432975 w 12191954"/>
              <a:gd name="connsiteY38833" fmla="*/ 2129367 h 4397375"/>
              <a:gd name="connsiteX38834" fmla="*/ 4435094 w 12191954"/>
              <a:gd name="connsiteY38834" fmla="*/ 2137833 h 4397375"/>
              <a:gd name="connsiteX38835" fmla="*/ 4437210 w 12191954"/>
              <a:gd name="connsiteY38835" fmla="*/ 2144183 h 4397375"/>
              <a:gd name="connsiteX38836" fmla="*/ 4438797 w 12191954"/>
              <a:gd name="connsiteY38836" fmla="*/ 2146300 h 4397375"/>
              <a:gd name="connsiteX38837" fmla="*/ 4439855 w 12191954"/>
              <a:gd name="connsiteY38837" fmla="*/ 2148417 h 4397375"/>
              <a:gd name="connsiteX38838" fmla="*/ 4441443 w 12191954"/>
              <a:gd name="connsiteY38838" fmla="*/ 2149475 h 4397375"/>
              <a:gd name="connsiteX38839" fmla="*/ 4441970 w 12191954"/>
              <a:gd name="connsiteY38839" fmla="*/ 2149475 h 4397375"/>
              <a:gd name="connsiteX38840" fmla="*/ 4443560 w 12191954"/>
              <a:gd name="connsiteY38840" fmla="*/ 2148417 h 4397375"/>
              <a:gd name="connsiteX38841" fmla="*/ 4444621 w 12191954"/>
              <a:gd name="connsiteY38841" fmla="*/ 2146300 h 4397375"/>
              <a:gd name="connsiteX38842" fmla="*/ 4444621 w 12191954"/>
              <a:gd name="connsiteY38842" fmla="*/ 2143125 h 4397375"/>
              <a:gd name="connsiteX38843" fmla="*/ 4445151 w 12191954"/>
              <a:gd name="connsiteY38843" fmla="*/ 2137833 h 4397375"/>
              <a:gd name="connsiteX38844" fmla="*/ 4446735 w 12191954"/>
              <a:gd name="connsiteY38844" fmla="*/ 2138892 h 4397375"/>
              <a:gd name="connsiteX38845" fmla="*/ 4448333 w 12191954"/>
              <a:gd name="connsiteY38845" fmla="*/ 2141008 h 4397375"/>
              <a:gd name="connsiteX38846" fmla="*/ 4448854 w 12191954"/>
              <a:gd name="connsiteY38846" fmla="*/ 2143125 h 4397375"/>
              <a:gd name="connsiteX38847" fmla="*/ 4448854 w 12191954"/>
              <a:gd name="connsiteY38847" fmla="*/ 2145242 h 4397375"/>
              <a:gd name="connsiteX38848" fmla="*/ 4448333 w 12191954"/>
              <a:gd name="connsiteY38848" fmla="*/ 2146829 h 4397375"/>
              <a:gd name="connsiteX38849" fmla="*/ 4447269 w 12191954"/>
              <a:gd name="connsiteY38849" fmla="*/ 2148946 h 4397375"/>
              <a:gd name="connsiteX38850" fmla="*/ 4446205 w 12191954"/>
              <a:gd name="connsiteY38850" fmla="*/ 2150004 h 4397375"/>
              <a:gd name="connsiteX38851" fmla="*/ 4445151 w 12191954"/>
              <a:gd name="connsiteY38851" fmla="*/ 2150533 h 4397375"/>
              <a:gd name="connsiteX38852" fmla="*/ 4445151 w 12191954"/>
              <a:gd name="connsiteY38852" fmla="*/ 2176992 h 4397375"/>
              <a:gd name="connsiteX38853" fmla="*/ 4441970 w 12191954"/>
              <a:gd name="connsiteY38853" fmla="*/ 2174346 h 4397375"/>
              <a:gd name="connsiteX38854" fmla="*/ 4440384 w 12191954"/>
              <a:gd name="connsiteY38854" fmla="*/ 2171171 h 4397375"/>
              <a:gd name="connsiteX38855" fmla="*/ 4437739 w 12191954"/>
              <a:gd name="connsiteY38855" fmla="*/ 2167467 h 4397375"/>
              <a:gd name="connsiteX38856" fmla="*/ 4436150 w 12191954"/>
              <a:gd name="connsiteY38856" fmla="*/ 2162704 h 4397375"/>
              <a:gd name="connsiteX38857" fmla="*/ 4431917 w 12191954"/>
              <a:gd name="connsiteY38857" fmla="*/ 2151592 h 4397375"/>
              <a:gd name="connsiteX38858" fmla="*/ 4428747 w 12191954"/>
              <a:gd name="connsiteY38858" fmla="*/ 2139950 h 4397375"/>
              <a:gd name="connsiteX38859" fmla="*/ 4423978 w 12191954"/>
              <a:gd name="connsiteY38859" fmla="*/ 2127250 h 4397375"/>
              <a:gd name="connsiteX38860" fmla="*/ 4421333 w 12191954"/>
              <a:gd name="connsiteY38860" fmla="*/ 2121429 h 4397375"/>
              <a:gd name="connsiteX38861" fmla="*/ 4418157 w 12191954"/>
              <a:gd name="connsiteY38861" fmla="*/ 2116138 h 4397375"/>
              <a:gd name="connsiteX38862" fmla="*/ 4415513 w 12191954"/>
              <a:gd name="connsiteY38862" fmla="*/ 2110846 h 4397375"/>
              <a:gd name="connsiteX38863" fmla="*/ 4411808 w 12191954"/>
              <a:gd name="connsiteY38863" fmla="*/ 2106083 h 4397375"/>
              <a:gd name="connsiteX38864" fmla="*/ 4407573 w 12191954"/>
              <a:gd name="connsiteY38864" fmla="*/ 2101850 h 4397375"/>
              <a:gd name="connsiteX38865" fmla="*/ 4402810 w 12191954"/>
              <a:gd name="connsiteY38865" fmla="*/ 2099204 h 4397375"/>
              <a:gd name="connsiteX38866" fmla="*/ 4404397 w 12191954"/>
              <a:gd name="connsiteY38866" fmla="*/ 2092854 h 4397375"/>
              <a:gd name="connsiteX38867" fmla="*/ 4405984 w 12191954"/>
              <a:gd name="connsiteY38867" fmla="*/ 2088621 h 4397375"/>
              <a:gd name="connsiteX38868" fmla="*/ 4407573 w 12191954"/>
              <a:gd name="connsiteY38868" fmla="*/ 2084917 h 4397375"/>
              <a:gd name="connsiteX38869" fmla="*/ 4409690 w 12191954"/>
              <a:gd name="connsiteY38869" fmla="*/ 2081213 h 4397375"/>
              <a:gd name="connsiteX38870" fmla="*/ 4411808 w 12191954"/>
              <a:gd name="connsiteY38870" fmla="*/ 2079096 h 4397375"/>
              <a:gd name="connsiteX38871" fmla="*/ 4414983 w 12191954"/>
              <a:gd name="connsiteY38871" fmla="*/ 2076450 h 4397375"/>
              <a:gd name="connsiteX38872" fmla="*/ 4420279 w 12191954"/>
              <a:gd name="connsiteY38872" fmla="*/ 2072746 h 4397375"/>
              <a:gd name="connsiteX38873" fmla="*/ 4432447 w 12191954"/>
              <a:gd name="connsiteY38873" fmla="*/ 2067984 h 4397375"/>
              <a:gd name="connsiteX38874" fmla="*/ 4438797 w 12191954"/>
              <a:gd name="connsiteY38874" fmla="*/ 2064809 h 4397375"/>
              <a:gd name="connsiteX38875" fmla="*/ 4440912 w 12191954"/>
              <a:gd name="connsiteY38875" fmla="*/ 2062692 h 4397375"/>
              <a:gd name="connsiteX38876" fmla="*/ 4443560 w 12191954"/>
              <a:gd name="connsiteY38876" fmla="*/ 2060046 h 4397375"/>
              <a:gd name="connsiteX38877" fmla="*/ 4440912 w 12191954"/>
              <a:gd name="connsiteY38877" fmla="*/ 2057929 h 4397375"/>
              <a:gd name="connsiteX38878" fmla="*/ 4437739 w 12191954"/>
              <a:gd name="connsiteY38878" fmla="*/ 2055284 h 4397375"/>
              <a:gd name="connsiteX38879" fmla="*/ 4432447 w 12191954"/>
              <a:gd name="connsiteY38879" fmla="*/ 2047875 h 4397375"/>
              <a:gd name="connsiteX38880" fmla="*/ 4427155 w 12191954"/>
              <a:gd name="connsiteY38880" fmla="*/ 2040467 h 4397375"/>
              <a:gd name="connsiteX38881" fmla="*/ 4422391 w 12191954"/>
              <a:gd name="connsiteY38881" fmla="*/ 2031471 h 4397375"/>
              <a:gd name="connsiteX38882" fmla="*/ 4417630 w 12191954"/>
              <a:gd name="connsiteY38882" fmla="*/ 2035704 h 4397375"/>
              <a:gd name="connsiteX38883" fmla="*/ 4412337 w 12191954"/>
              <a:gd name="connsiteY38883" fmla="*/ 2039938 h 4397375"/>
              <a:gd name="connsiteX38884" fmla="*/ 4401751 w 12191954"/>
              <a:gd name="connsiteY38884" fmla="*/ 2049992 h 4397375"/>
              <a:gd name="connsiteX38885" fmla="*/ 4391169 w 12191954"/>
              <a:gd name="connsiteY38885" fmla="*/ 2059517 h 4397375"/>
              <a:gd name="connsiteX38886" fmla="*/ 4386408 w 12191954"/>
              <a:gd name="connsiteY38886" fmla="*/ 2063221 h 4397375"/>
              <a:gd name="connsiteX38887" fmla="*/ 4381116 w 12191954"/>
              <a:gd name="connsiteY38887" fmla="*/ 2066925 h 4397375"/>
              <a:gd name="connsiteX38888" fmla="*/ 4375826 w 12191954"/>
              <a:gd name="connsiteY38888" fmla="*/ 2069571 h 4397375"/>
              <a:gd name="connsiteX38889" fmla="*/ 4373177 w 12191954"/>
              <a:gd name="connsiteY38889" fmla="*/ 2070100 h 4397375"/>
              <a:gd name="connsiteX38890" fmla="*/ 4371060 w 12191954"/>
              <a:gd name="connsiteY38890" fmla="*/ 2070100 h 4397375"/>
              <a:gd name="connsiteX38891" fmla="*/ 4368412 w 12191954"/>
              <a:gd name="connsiteY38891" fmla="*/ 2070100 h 4397375"/>
              <a:gd name="connsiteX38892" fmla="*/ 4366292 w 12191954"/>
              <a:gd name="connsiteY38892" fmla="*/ 2069571 h 4397375"/>
              <a:gd name="connsiteX38893" fmla="*/ 4363649 w 12191954"/>
              <a:gd name="connsiteY38893" fmla="*/ 2067984 h 4397375"/>
              <a:gd name="connsiteX38894" fmla="*/ 4361534 w 12191954"/>
              <a:gd name="connsiteY38894" fmla="*/ 2066925 h 4397375"/>
              <a:gd name="connsiteX38895" fmla="*/ 4358889 w 12191954"/>
              <a:gd name="connsiteY38895" fmla="*/ 2065338 h 4397375"/>
              <a:gd name="connsiteX38896" fmla="*/ 4356772 w 12191954"/>
              <a:gd name="connsiteY38896" fmla="*/ 2062163 h 4397375"/>
              <a:gd name="connsiteX38897" fmla="*/ 4354126 w 12191954"/>
              <a:gd name="connsiteY38897" fmla="*/ 2059517 h 4397375"/>
              <a:gd name="connsiteX38898" fmla="*/ 4352006 w 12191954"/>
              <a:gd name="connsiteY38898" fmla="*/ 2055813 h 4397375"/>
              <a:gd name="connsiteX38899" fmla="*/ 4347783 w 12191954"/>
              <a:gd name="connsiteY38899" fmla="*/ 2046288 h 4397375"/>
              <a:gd name="connsiteX38900" fmla="*/ 4343550 w 12191954"/>
              <a:gd name="connsiteY38900" fmla="*/ 2034646 h 4397375"/>
              <a:gd name="connsiteX38901" fmla="*/ 4337720 w 12191954"/>
              <a:gd name="connsiteY38901" fmla="*/ 2036763 h 4397375"/>
              <a:gd name="connsiteX38902" fmla="*/ 4332435 w 12191954"/>
              <a:gd name="connsiteY38902" fmla="*/ 2040996 h 4397375"/>
              <a:gd name="connsiteX38903" fmla="*/ 4327667 w 12191954"/>
              <a:gd name="connsiteY38903" fmla="*/ 2045759 h 4397375"/>
              <a:gd name="connsiteX38904" fmla="*/ 4322903 w 12191954"/>
              <a:gd name="connsiteY38904" fmla="*/ 2051050 h 4397375"/>
              <a:gd name="connsiteX38905" fmla="*/ 4318664 w 12191954"/>
              <a:gd name="connsiteY38905" fmla="*/ 2057400 h 4397375"/>
              <a:gd name="connsiteX38906" fmla="*/ 4314429 w 12191954"/>
              <a:gd name="connsiteY38906" fmla="*/ 2064279 h 4397375"/>
              <a:gd name="connsiteX38907" fmla="*/ 4307023 w 12191954"/>
              <a:gd name="connsiteY38907" fmla="*/ 2076979 h 4397375"/>
              <a:gd name="connsiteX38908" fmla="*/ 4298557 w 12191954"/>
              <a:gd name="connsiteY38908" fmla="*/ 2090209 h 4397375"/>
              <a:gd name="connsiteX38909" fmla="*/ 4293795 w 12191954"/>
              <a:gd name="connsiteY38909" fmla="*/ 2096029 h 4397375"/>
              <a:gd name="connsiteX38910" fmla="*/ 4289031 w 12191954"/>
              <a:gd name="connsiteY38910" fmla="*/ 2100792 h 4397375"/>
              <a:gd name="connsiteX38911" fmla="*/ 4284270 w 12191954"/>
              <a:gd name="connsiteY38911" fmla="*/ 2105554 h 4397375"/>
              <a:gd name="connsiteX38912" fmla="*/ 4278447 w 12191954"/>
              <a:gd name="connsiteY38912" fmla="*/ 2108729 h 4397375"/>
              <a:gd name="connsiteX38913" fmla="*/ 4275274 w 12191954"/>
              <a:gd name="connsiteY38913" fmla="*/ 2109788 h 4397375"/>
              <a:gd name="connsiteX38914" fmla="*/ 4272627 w 12191954"/>
              <a:gd name="connsiteY38914" fmla="*/ 2110317 h 4397375"/>
              <a:gd name="connsiteX38915" fmla="*/ 4268921 w 12191954"/>
              <a:gd name="connsiteY38915" fmla="*/ 2110846 h 4397375"/>
              <a:gd name="connsiteX38916" fmla="*/ 4265742 w 12191954"/>
              <a:gd name="connsiteY38916" fmla="*/ 2110846 h 4397375"/>
              <a:gd name="connsiteX38917" fmla="*/ 4268392 w 12191954"/>
              <a:gd name="connsiteY38917" fmla="*/ 2117196 h 4397375"/>
              <a:gd name="connsiteX38918" fmla="*/ 4270508 w 12191954"/>
              <a:gd name="connsiteY38918" fmla="*/ 2123017 h 4397375"/>
              <a:gd name="connsiteX38919" fmla="*/ 4276331 w 12191954"/>
              <a:gd name="connsiteY38919" fmla="*/ 2133600 h 4397375"/>
              <a:gd name="connsiteX38920" fmla="*/ 4278447 w 12191954"/>
              <a:gd name="connsiteY38920" fmla="*/ 2139421 h 4397375"/>
              <a:gd name="connsiteX38921" fmla="*/ 4281093 w 12191954"/>
              <a:gd name="connsiteY38921" fmla="*/ 2145771 h 4397375"/>
              <a:gd name="connsiteX38922" fmla="*/ 4282681 w 12191954"/>
              <a:gd name="connsiteY38922" fmla="*/ 2153708 h 4397375"/>
              <a:gd name="connsiteX38923" fmla="*/ 4283736 w 12191954"/>
              <a:gd name="connsiteY38923" fmla="*/ 2163233 h 4397375"/>
              <a:gd name="connsiteX38924" fmla="*/ 4284798 w 12191954"/>
              <a:gd name="connsiteY38924" fmla="*/ 2157942 h 4397375"/>
              <a:gd name="connsiteX38925" fmla="*/ 4286913 w 12191954"/>
              <a:gd name="connsiteY38925" fmla="*/ 2153708 h 4397375"/>
              <a:gd name="connsiteX38926" fmla="*/ 4288499 w 12191954"/>
              <a:gd name="connsiteY38926" fmla="*/ 2150004 h 4397375"/>
              <a:gd name="connsiteX38927" fmla="*/ 4290090 w 12191954"/>
              <a:gd name="connsiteY38927" fmla="*/ 2146300 h 4397375"/>
              <a:gd name="connsiteX38928" fmla="*/ 4291150 w 12191954"/>
              <a:gd name="connsiteY38928" fmla="*/ 2141538 h 4397375"/>
              <a:gd name="connsiteX38929" fmla="*/ 4292208 w 12191954"/>
              <a:gd name="connsiteY38929" fmla="*/ 2136775 h 4397375"/>
              <a:gd name="connsiteX38930" fmla="*/ 4293266 w 12191954"/>
              <a:gd name="connsiteY38930" fmla="*/ 2133600 h 4397375"/>
              <a:gd name="connsiteX38931" fmla="*/ 4294853 w 12191954"/>
              <a:gd name="connsiteY38931" fmla="*/ 2130425 h 4397375"/>
              <a:gd name="connsiteX38932" fmla="*/ 4296970 w 12191954"/>
              <a:gd name="connsiteY38932" fmla="*/ 2128308 h 4397375"/>
              <a:gd name="connsiteX38933" fmla="*/ 4298557 w 12191954"/>
              <a:gd name="connsiteY38933" fmla="*/ 2126192 h 4397375"/>
              <a:gd name="connsiteX38934" fmla="*/ 4301202 w 12191954"/>
              <a:gd name="connsiteY38934" fmla="*/ 2125133 h 4397375"/>
              <a:gd name="connsiteX38935" fmla="*/ 4303319 w 12191954"/>
              <a:gd name="connsiteY38935" fmla="*/ 2124075 h 4397375"/>
              <a:gd name="connsiteX38936" fmla="*/ 4305966 w 12191954"/>
              <a:gd name="connsiteY38936" fmla="*/ 2116667 h 4397375"/>
              <a:gd name="connsiteX38937" fmla="*/ 4307554 w 12191954"/>
              <a:gd name="connsiteY38937" fmla="*/ 2109258 h 4397375"/>
              <a:gd name="connsiteX38938" fmla="*/ 4308081 w 12191954"/>
              <a:gd name="connsiteY38938" fmla="*/ 2098675 h 4397375"/>
              <a:gd name="connsiteX38939" fmla="*/ 4307554 w 12191954"/>
              <a:gd name="connsiteY38939" fmla="*/ 2085446 h 4397375"/>
              <a:gd name="connsiteX38940" fmla="*/ 4310726 w 12191954"/>
              <a:gd name="connsiteY38940" fmla="*/ 2090738 h 4397375"/>
              <a:gd name="connsiteX38941" fmla="*/ 4313372 w 12191954"/>
              <a:gd name="connsiteY38941" fmla="*/ 2094971 h 4397375"/>
              <a:gd name="connsiteX38942" fmla="*/ 4316546 w 12191954"/>
              <a:gd name="connsiteY38942" fmla="*/ 2097088 h 4397375"/>
              <a:gd name="connsiteX38943" fmla="*/ 4319192 w 12191954"/>
              <a:gd name="connsiteY38943" fmla="*/ 2098675 h 4397375"/>
              <a:gd name="connsiteX38944" fmla="*/ 4322903 w 12191954"/>
              <a:gd name="connsiteY38944" fmla="*/ 2098675 h 4397375"/>
              <a:gd name="connsiteX38945" fmla="*/ 4326078 w 12191954"/>
              <a:gd name="connsiteY38945" fmla="*/ 2097617 h 4397375"/>
              <a:gd name="connsiteX38946" fmla="*/ 4328728 w 12191954"/>
              <a:gd name="connsiteY38946" fmla="*/ 2096559 h 4397375"/>
              <a:gd name="connsiteX38947" fmla="*/ 4331905 w 12191954"/>
              <a:gd name="connsiteY38947" fmla="*/ 2094971 h 4397375"/>
              <a:gd name="connsiteX38948" fmla="*/ 4338773 w 12191954"/>
              <a:gd name="connsiteY38948" fmla="*/ 2090738 h 4397375"/>
              <a:gd name="connsiteX38949" fmla="*/ 4346201 w 12191954"/>
              <a:gd name="connsiteY38949" fmla="*/ 2087034 h 4397375"/>
              <a:gd name="connsiteX38950" fmla="*/ 4349366 w 12191954"/>
              <a:gd name="connsiteY38950" fmla="*/ 2085446 h 4397375"/>
              <a:gd name="connsiteX38951" fmla="*/ 4353064 w 12191954"/>
              <a:gd name="connsiteY38951" fmla="*/ 2084917 h 4397375"/>
              <a:gd name="connsiteX38952" fmla="*/ 4357299 w 12191954"/>
              <a:gd name="connsiteY38952" fmla="*/ 2084917 h 4397375"/>
              <a:gd name="connsiteX38953" fmla="*/ 4361534 w 12191954"/>
              <a:gd name="connsiteY38953" fmla="*/ 2085975 h 4397375"/>
              <a:gd name="connsiteX38954" fmla="*/ 4361006 w 12191954"/>
              <a:gd name="connsiteY38954" fmla="*/ 2092325 h 4397375"/>
              <a:gd name="connsiteX38955" fmla="*/ 4360477 w 12191954"/>
              <a:gd name="connsiteY38955" fmla="*/ 2098675 h 4397375"/>
              <a:gd name="connsiteX38956" fmla="*/ 4357830 w 12191954"/>
              <a:gd name="connsiteY38956" fmla="*/ 2109258 h 4397375"/>
              <a:gd name="connsiteX38957" fmla="*/ 4365763 w 12191954"/>
              <a:gd name="connsiteY38957" fmla="*/ 2114021 h 4397375"/>
              <a:gd name="connsiteX38958" fmla="*/ 4372646 w 12191954"/>
              <a:gd name="connsiteY38958" fmla="*/ 2117196 h 4397375"/>
              <a:gd name="connsiteX38959" fmla="*/ 4380059 w 12191954"/>
              <a:gd name="connsiteY38959" fmla="*/ 2120371 h 4397375"/>
              <a:gd name="connsiteX38960" fmla="*/ 4386408 w 12191954"/>
              <a:gd name="connsiteY38960" fmla="*/ 2123017 h 4397375"/>
              <a:gd name="connsiteX38961" fmla="*/ 4392756 w 12191954"/>
              <a:gd name="connsiteY38961" fmla="*/ 2125133 h 4397375"/>
              <a:gd name="connsiteX38962" fmla="*/ 4400163 w 12191954"/>
              <a:gd name="connsiteY38962" fmla="*/ 2128308 h 4397375"/>
              <a:gd name="connsiteX38963" fmla="*/ 4407573 w 12191954"/>
              <a:gd name="connsiteY38963" fmla="*/ 2131483 h 4397375"/>
              <a:gd name="connsiteX38964" fmla="*/ 4416042 w 12191954"/>
              <a:gd name="connsiteY38964" fmla="*/ 2136246 h 4397375"/>
              <a:gd name="connsiteX38965" fmla="*/ 4413925 w 12191954"/>
              <a:gd name="connsiteY38965" fmla="*/ 2145771 h 4397375"/>
              <a:gd name="connsiteX38966" fmla="*/ 4410749 w 12191954"/>
              <a:gd name="connsiteY38966" fmla="*/ 2153708 h 4397375"/>
              <a:gd name="connsiteX38967" fmla="*/ 4407573 w 12191954"/>
              <a:gd name="connsiteY38967" fmla="*/ 2160058 h 4397375"/>
              <a:gd name="connsiteX38968" fmla="*/ 4404925 w 12191954"/>
              <a:gd name="connsiteY38968" fmla="*/ 2165879 h 4397375"/>
              <a:gd name="connsiteX38969" fmla="*/ 4411278 w 12191954"/>
              <a:gd name="connsiteY38969" fmla="*/ 2177521 h 4397375"/>
              <a:gd name="connsiteX38970" fmla="*/ 4416569 w 12191954"/>
              <a:gd name="connsiteY38970" fmla="*/ 2184929 h 4397375"/>
              <a:gd name="connsiteX38971" fmla="*/ 4419747 w 12191954"/>
              <a:gd name="connsiteY38971" fmla="*/ 2188104 h 4397375"/>
              <a:gd name="connsiteX38972" fmla="*/ 4422391 w 12191954"/>
              <a:gd name="connsiteY38972" fmla="*/ 2190221 h 4397375"/>
              <a:gd name="connsiteX38973" fmla="*/ 4425037 w 12191954"/>
              <a:gd name="connsiteY38973" fmla="*/ 2192338 h 4397375"/>
              <a:gd name="connsiteX38974" fmla="*/ 4427686 w 12191954"/>
              <a:gd name="connsiteY38974" fmla="*/ 2193925 h 4397375"/>
              <a:gd name="connsiteX38975" fmla="*/ 4430858 w 12191954"/>
              <a:gd name="connsiteY38975" fmla="*/ 2194454 h 4397375"/>
              <a:gd name="connsiteX38976" fmla="*/ 4434562 w 12191954"/>
              <a:gd name="connsiteY38976" fmla="*/ 2194983 h 4397375"/>
              <a:gd name="connsiteX38977" fmla="*/ 4437739 w 12191954"/>
              <a:gd name="connsiteY38977" fmla="*/ 2194983 h 4397375"/>
              <a:gd name="connsiteX38978" fmla="*/ 4441970 w 12191954"/>
              <a:gd name="connsiteY38978" fmla="*/ 2194454 h 4397375"/>
              <a:gd name="connsiteX38979" fmla="*/ 4450969 w 12191954"/>
              <a:gd name="connsiteY38979" fmla="*/ 2192867 h 4397375"/>
              <a:gd name="connsiteX38980" fmla="*/ 4463141 w 12191954"/>
              <a:gd name="connsiteY38980" fmla="*/ 2189163 h 4397375"/>
              <a:gd name="connsiteX38981" fmla="*/ 4463670 w 12191954"/>
              <a:gd name="connsiteY38981" fmla="*/ 2195513 h 4397375"/>
              <a:gd name="connsiteX38982" fmla="*/ 4463670 w 12191954"/>
              <a:gd name="connsiteY38982" fmla="*/ 2200275 h 4397375"/>
              <a:gd name="connsiteX38983" fmla="*/ 4463141 w 12191954"/>
              <a:gd name="connsiteY38983" fmla="*/ 2204508 h 4397375"/>
              <a:gd name="connsiteX38984" fmla="*/ 4462084 w 12191954"/>
              <a:gd name="connsiteY38984" fmla="*/ 2208213 h 4397375"/>
              <a:gd name="connsiteX38985" fmla="*/ 4461552 w 12191954"/>
              <a:gd name="connsiteY38985" fmla="*/ 2211388 h 4397375"/>
              <a:gd name="connsiteX38986" fmla="*/ 4460495 w 12191954"/>
              <a:gd name="connsiteY38986" fmla="*/ 2213504 h 4397375"/>
              <a:gd name="connsiteX38987" fmla="*/ 4458907 w 12191954"/>
              <a:gd name="connsiteY38987" fmla="*/ 2215092 h 4397375"/>
              <a:gd name="connsiteX38988" fmla="*/ 4457319 w 12191954"/>
              <a:gd name="connsiteY38988" fmla="*/ 2216679 h 4397375"/>
              <a:gd name="connsiteX38989" fmla="*/ 4454146 w 12191954"/>
              <a:gd name="connsiteY38989" fmla="*/ 2218796 h 4397375"/>
              <a:gd name="connsiteX38990" fmla="*/ 4450439 w 12191954"/>
              <a:gd name="connsiteY38990" fmla="*/ 2221442 h 4397375"/>
              <a:gd name="connsiteX38991" fmla="*/ 4447269 w 12191954"/>
              <a:gd name="connsiteY38991" fmla="*/ 2224088 h 4397375"/>
              <a:gd name="connsiteX38992" fmla="*/ 4445680 w 12191954"/>
              <a:gd name="connsiteY38992" fmla="*/ 2226204 h 4397375"/>
              <a:gd name="connsiteX38993" fmla="*/ 4444621 w 12191954"/>
              <a:gd name="connsiteY38993" fmla="*/ 2228321 h 4397375"/>
              <a:gd name="connsiteX38994" fmla="*/ 4446205 w 12191954"/>
              <a:gd name="connsiteY38994" fmla="*/ 2234142 h 4397375"/>
              <a:gd name="connsiteX38995" fmla="*/ 4447269 w 12191954"/>
              <a:gd name="connsiteY38995" fmla="*/ 2239433 h 4397375"/>
              <a:gd name="connsiteX38996" fmla="*/ 4449913 w 12191954"/>
              <a:gd name="connsiteY38996" fmla="*/ 2243667 h 4397375"/>
              <a:gd name="connsiteX38997" fmla="*/ 4452027 w 12191954"/>
              <a:gd name="connsiteY38997" fmla="*/ 2247900 h 4397375"/>
              <a:gd name="connsiteX38998" fmla="*/ 4454674 w 12191954"/>
              <a:gd name="connsiteY38998" fmla="*/ 2251075 h 4397375"/>
              <a:gd name="connsiteX38999" fmla="*/ 4457319 w 12191954"/>
              <a:gd name="connsiteY38999" fmla="*/ 2253192 h 4397375"/>
              <a:gd name="connsiteX39000" fmla="*/ 4460495 w 12191954"/>
              <a:gd name="connsiteY39000" fmla="*/ 2255838 h 4397375"/>
              <a:gd name="connsiteX39001" fmla="*/ 4464198 w 12191954"/>
              <a:gd name="connsiteY39001" fmla="*/ 2257425 h 4397375"/>
              <a:gd name="connsiteX39002" fmla="*/ 4471079 w 12191954"/>
              <a:gd name="connsiteY39002" fmla="*/ 2259542 h 4397375"/>
              <a:gd name="connsiteX39003" fmla="*/ 4478487 w 12191954"/>
              <a:gd name="connsiteY39003" fmla="*/ 2262188 h 4397375"/>
              <a:gd name="connsiteX39004" fmla="*/ 4485370 w 12191954"/>
              <a:gd name="connsiteY39004" fmla="*/ 2264304 h 4397375"/>
              <a:gd name="connsiteX39005" fmla="*/ 4492778 w 12191954"/>
              <a:gd name="connsiteY39005" fmla="*/ 2266950 h 4397375"/>
              <a:gd name="connsiteX39006" fmla="*/ 4493307 w 12191954"/>
              <a:gd name="connsiteY39006" fmla="*/ 2266950 h 4397375"/>
              <a:gd name="connsiteX39007" fmla="*/ 4494364 w 12191954"/>
              <a:gd name="connsiteY39007" fmla="*/ 2266421 h 4397375"/>
              <a:gd name="connsiteX39008" fmla="*/ 4494892 w 12191954"/>
              <a:gd name="connsiteY39008" fmla="*/ 2264304 h 4397375"/>
              <a:gd name="connsiteX39009" fmla="*/ 4495421 w 12191954"/>
              <a:gd name="connsiteY39009" fmla="*/ 2261658 h 4397375"/>
              <a:gd name="connsiteX39010" fmla="*/ 4495421 w 12191954"/>
              <a:gd name="connsiteY39010" fmla="*/ 2257425 h 4397375"/>
              <a:gd name="connsiteX39011" fmla="*/ 4494892 w 12191954"/>
              <a:gd name="connsiteY39011" fmla="*/ 2246842 h 4397375"/>
              <a:gd name="connsiteX39012" fmla="*/ 4493835 w 12191954"/>
              <a:gd name="connsiteY39012" fmla="*/ 2234142 h 4397375"/>
              <a:gd name="connsiteX39013" fmla="*/ 4492778 w 12191954"/>
              <a:gd name="connsiteY39013" fmla="*/ 2221442 h 4397375"/>
              <a:gd name="connsiteX39014" fmla="*/ 4492778 w 12191954"/>
              <a:gd name="connsiteY39014" fmla="*/ 2214563 h 4397375"/>
              <a:gd name="connsiteX39015" fmla="*/ 4492778 w 12191954"/>
              <a:gd name="connsiteY39015" fmla="*/ 2208742 h 4397375"/>
              <a:gd name="connsiteX39016" fmla="*/ 4493307 w 12191954"/>
              <a:gd name="connsiteY39016" fmla="*/ 2202921 h 4397375"/>
              <a:gd name="connsiteX39017" fmla="*/ 4494364 w 12191954"/>
              <a:gd name="connsiteY39017" fmla="*/ 2197629 h 4397375"/>
              <a:gd name="connsiteX39018" fmla="*/ 4495950 w 12191954"/>
              <a:gd name="connsiteY39018" fmla="*/ 2193396 h 4397375"/>
              <a:gd name="connsiteX39019" fmla="*/ 4498599 w 12191954"/>
              <a:gd name="connsiteY39019" fmla="*/ 2189692 h 4397375"/>
              <a:gd name="connsiteX39020" fmla="*/ 4500715 w 12191954"/>
              <a:gd name="connsiteY39020" fmla="*/ 2188633 h 4397375"/>
              <a:gd name="connsiteX39021" fmla="*/ 4502831 w 12191954"/>
              <a:gd name="connsiteY39021" fmla="*/ 2188633 h 4397375"/>
              <a:gd name="connsiteX39022" fmla="*/ 4504949 w 12191954"/>
              <a:gd name="connsiteY39022" fmla="*/ 2188633 h 4397375"/>
              <a:gd name="connsiteX39023" fmla="*/ 4506536 w 12191954"/>
              <a:gd name="connsiteY39023" fmla="*/ 2188633 h 4397375"/>
              <a:gd name="connsiteX39024" fmla="*/ 4509713 w 12191954"/>
              <a:gd name="connsiteY39024" fmla="*/ 2190221 h 4397375"/>
              <a:gd name="connsiteX39025" fmla="*/ 4512358 w 12191954"/>
              <a:gd name="connsiteY39025" fmla="*/ 2192867 h 4397375"/>
              <a:gd name="connsiteX39026" fmla="*/ 4516591 w 12191954"/>
              <a:gd name="connsiteY39026" fmla="*/ 2198158 h 4397375"/>
              <a:gd name="connsiteX39027" fmla="*/ 4519765 w 12191954"/>
              <a:gd name="connsiteY39027" fmla="*/ 2200275 h 4397375"/>
              <a:gd name="connsiteX39028" fmla="*/ 4522411 w 12191954"/>
              <a:gd name="connsiteY39028" fmla="*/ 2202921 h 4397375"/>
              <a:gd name="connsiteX39029" fmla="*/ 4518707 w 12191954"/>
              <a:gd name="connsiteY39029" fmla="*/ 2211388 h 4397375"/>
              <a:gd name="connsiteX39030" fmla="*/ 4514473 w 12191954"/>
              <a:gd name="connsiteY39030" fmla="*/ 2217738 h 4397375"/>
              <a:gd name="connsiteX39031" fmla="*/ 4509713 w 12191954"/>
              <a:gd name="connsiteY39031" fmla="*/ 2223558 h 4397375"/>
              <a:gd name="connsiteX39032" fmla="*/ 4504419 w 12191954"/>
              <a:gd name="connsiteY39032" fmla="*/ 2228321 h 4397375"/>
              <a:gd name="connsiteX39033" fmla="*/ 4506005 w 12191954"/>
              <a:gd name="connsiteY39033" fmla="*/ 2234671 h 4397375"/>
              <a:gd name="connsiteX39034" fmla="*/ 4508652 w 12191954"/>
              <a:gd name="connsiteY39034" fmla="*/ 2239963 h 4397375"/>
              <a:gd name="connsiteX39035" fmla="*/ 4510769 w 12191954"/>
              <a:gd name="connsiteY39035" fmla="*/ 2244196 h 4397375"/>
              <a:gd name="connsiteX39036" fmla="*/ 4514473 w 12191954"/>
              <a:gd name="connsiteY39036" fmla="*/ 2247371 h 4397375"/>
              <a:gd name="connsiteX39037" fmla="*/ 4518178 w 12191954"/>
              <a:gd name="connsiteY39037" fmla="*/ 2250546 h 4397375"/>
              <a:gd name="connsiteX39038" fmla="*/ 4521353 w 12191954"/>
              <a:gd name="connsiteY39038" fmla="*/ 2252133 h 4397375"/>
              <a:gd name="connsiteX39039" fmla="*/ 4525586 w 12191954"/>
              <a:gd name="connsiteY39039" fmla="*/ 2253192 h 4397375"/>
              <a:gd name="connsiteX39040" fmla="*/ 4529820 w 12191954"/>
              <a:gd name="connsiteY39040" fmla="*/ 2253721 h 4397375"/>
              <a:gd name="connsiteX39041" fmla="*/ 4532466 w 12191954"/>
              <a:gd name="connsiteY39041" fmla="*/ 2252663 h 4397375"/>
              <a:gd name="connsiteX39042" fmla="*/ 4534583 w 12191954"/>
              <a:gd name="connsiteY39042" fmla="*/ 2251075 h 4397375"/>
              <a:gd name="connsiteX39043" fmla="*/ 4539346 w 12191954"/>
              <a:gd name="connsiteY39043" fmla="*/ 2246313 h 4397375"/>
              <a:gd name="connsiteX39044" fmla="*/ 4544108 w 12191954"/>
              <a:gd name="connsiteY39044" fmla="*/ 2242079 h 4397375"/>
              <a:gd name="connsiteX39045" fmla="*/ 4548873 w 12191954"/>
              <a:gd name="connsiteY39045" fmla="*/ 2238375 h 4397375"/>
              <a:gd name="connsiteX39046" fmla="*/ 4550459 w 12191954"/>
              <a:gd name="connsiteY39046" fmla="*/ 2237317 h 4397375"/>
              <a:gd name="connsiteX39047" fmla="*/ 4552573 w 12191954"/>
              <a:gd name="connsiteY39047" fmla="*/ 2236788 h 4397375"/>
              <a:gd name="connsiteX39048" fmla="*/ 4554164 w 12191954"/>
              <a:gd name="connsiteY39048" fmla="*/ 2236788 h 4397375"/>
              <a:gd name="connsiteX39049" fmla="*/ 4555750 w 12191954"/>
              <a:gd name="connsiteY39049" fmla="*/ 2237846 h 4397375"/>
              <a:gd name="connsiteX39050" fmla="*/ 4557339 w 12191954"/>
              <a:gd name="connsiteY39050" fmla="*/ 2239963 h 4397375"/>
              <a:gd name="connsiteX39051" fmla="*/ 4557869 w 12191954"/>
              <a:gd name="connsiteY39051" fmla="*/ 2243138 h 4397375"/>
              <a:gd name="connsiteX39052" fmla="*/ 4558397 w 12191954"/>
              <a:gd name="connsiteY39052" fmla="*/ 2247900 h 4397375"/>
              <a:gd name="connsiteX39053" fmla="*/ 4558928 w 12191954"/>
              <a:gd name="connsiteY39053" fmla="*/ 2253721 h 4397375"/>
              <a:gd name="connsiteX39054" fmla="*/ 4562631 w 12191954"/>
              <a:gd name="connsiteY39054" fmla="*/ 2246313 h 4397375"/>
              <a:gd name="connsiteX39055" fmla="*/ 4565279 w 12191954"/>
              <a:gd name="connsiteY39055" fmla="*/ 2236788 h 4397375"/>
              <a:gd name="connsiteX39056" fmla="*/ 4568452 w 12191954"/>
              <a:gd name="connsiteY39056" fmla="*/ 2226733 h 4397375"/>
              <a:gd name="connsiteX39057" fmla="*/ 4570571 w 12191954"/>
              <a:gd name="connsiteY39057" fmla="*/ 2215092 h 4397375"/>
              <a:gd name="connsiteX39058" fmla="*/ 4570571 w 12191954"/>
              <a:gd name="connsiteY39058" fmla="*/ 2210329 h 4397375"/>
              <a:gd name="connsiteX39059" fmla="*/ 4570040 w 12191954"/>
              <a:gd name="connsiteY39059" fmla="*/ 2207154 h 4397375"/>
              <a:gd name="connsiteX39060" fmla="*/ 4568980 w 12191954"/>
              <a:gd name="connsiteY39060" fmla="*/ 2203979 h 4397375"/>
              <a:gd name="connsiteX39061" fmla="*/ 4567924 w 12191954"/>
              <a:gd name="connsiteY39061" fmla="*/ 2202392 h 4397375"/>
              <a:gd name="connsiteX39062" fmla="*/ 4565806 w 12191954"/>
              <a:gd name="connsiteY39062" fmla="*/ 2200804 h 4397375"/>
              <a:gd name="connsiteX39063" fmla="*/ 4564220 w 12191954"/>
              <a:gd name="connsiteY39063" fmla="*/ 2200275 h 4397375"/>
              <a:gd name="connsiteX39064" fmla="*/ 4562103 w 12191954"/>
              <a:gd name="connsiteY39064" fmla="*/ 2200275 h 4397375"/>
              <a:gd name="connsiteX39065" fmla="*/ 4559455 w 12191954"/>
              <a:gd name="connsiteY39065" fmla="*/ 2200804 h 4397375"/>
              <a:gd name="connsiteX39066" fmla="*/ 4549401 w 12191954"/>
              <a:gd name="connsiteY39066" fmla="*/ 2203450 h 4397375"/>
              <a:gd name="connsiteX39067" fmla="*/ 4547283 w 12191954"/>
              <a:gd name="connsiteY39067" fmla="*/ 2203450 h 4397375"/>
              <a:gd name="connsiteX39068" fmla="*/ 4544638 w 12191954"/>
              <a:gd name="connsiteY39068" fmla="*/ 2203450 h 4397375"/>
              <a:gd name="connsiteX39069" fmla="*/ 4543050 w 12191954"/>
              <a:gd name="connsiteY39069" fmla="*/ 2202921 h 4397375"/>
              <a:gd name="connsiteX39070" fmla="*/ 4540934 w 12191954"/>
              <a:gd name="connsiteY39070" fmla="*/ 2202392 h 4397375"/>
              <a:gd name="connsiteX39071" fmla="*/ 4544638 w 12191954"/>
              <a:gd name="connsiteY39071" fmla="*/ 2189163 h 4397375"/>
              <a:gd name="connsiteX39072" fmla="*/ 4547814 w 12191954"/>
              <a:gd name="connsiteY39072" fmla="*/ 2178050 h 4397375"/>
              <a:gd name="connsiteX39073" fmla="*/ 4548873 w 12191954"/>
              <a:gd name="connsiteY39073" fmla="*/ 2168525 h 4397375"/>
              <a:gd name="connsiteX39074" fmla="*/ 4548873 w 12191954"/>
              <a:gd name="connsiteY39074" fmla="*/ 2160058 h 4397375"/>
              <a:gd name="connsiteX39075" fmla="*/ 4547814 w 12191954"/>
              <a:gd name="connsiteY39075" fmla="*/ 2152650 h 4397375"/>
              <a:gd name="connsiteX39076" fmla="*/ 4545167 w 12191954"/>
              <a:gd name="connsiteY39076" fmla="*/ 2144183 h 4397375"/>
              <a:gd name="connsiteX39077" fmla="*/ 4540934 w 12191954"/>
              <a:gd name="connsiteY39077" fmla="*/ 2135188 h 4397375"/>
              <a:gd name="connsiteX39078" fmla="*/ 4535112 w 12191954"/>
              <a:gd name="connsiteY39078" fmla="*/ 2124604 h 4397375"/>
              <a:gd name="connsiteX39079" fmla="*/ 4537230 w 12191954"/>
              <a:gd name="connsiteY39079" fmla="*/ 2117196 h 4397375"/>
              <a:gd name="connsiteX39080" fmla="*/ 4538289 w 12191954"/>
              <a:gd name="connsiteY39080" fmla="*/ 2110846 h 4397375"/>
              <a:gd name="connsiteX39081" fmla="*/ 4540405 w 12191954"/>
              <a:gd name="connsiteY39081" fmla="*/ 2105554 h 4397375"/>
              <a:gd name="connsiteX39082" fmla="*/ 4542521 w 12191954"/>
              <a:gd name="connsiteY39082" fmla="*/ 2100792 h 4397375"/>
              <a:gd name="connsiteX39083" fmla="*/ 4544638 w 12191954"/>
              <a:gd name="connsiteY39083" fmla="*/ 2097088 h 4397375"/>
              <a:gd name="connsiteX39084" fmla="*/ 4547283 w 12191954"/>
              <a:gd name="connsiteY39084" fmla="*/ 2094442 h 4397375"/>
              <a:gd name="connsiteX39085" fmla="*/ 4549401 w 12191954"/>
              <a:gd name="connsiteY39085" fmla="*/ 2091796 h 4397375"/>
              <a:gd name="connsiteX39086" fmla="*/ 4552573 w 12191954"/>
              <a:gd name="connsiteY39086" fmla="*/ 2090209 h 4397375"/>
              <a:gd name="connsiteX39087" fmla="*/ 4555222 w 12191954"/>
              <a:gd name="connsiteY39087" fmla="*/ 2088621 h 4397375"/>
              <a:gd name="connsiteX39088" fmla="*/ 4558397 w 12191954"/>
              <a:gd name="connsiteY39088" fmla="*/ 2087563 h 4397375"/>
              <a:gd name="connsiteX39089" fmla="*/ 4561575 w 12191954"/>
              <a:gd name="connsiteY39089" fmla="*/ 2087034 h 4397375"/>
              <a:gd name="connsiteX39090" fmla="*/ 4564220 w 12191954"/>
              <a:gd name="connsiteY39090" fmla="*/ 2087563 h 4397375"/>
              <a:gd name="connsiteX39091" fmla="*/ 4571627 w 12191954"/>
              <a:gd name="connsiteY39091" fmla="*/ 2088621 h 4397375"/>
              <a:gd name="connsiteX39092" fmla="*/ 4578508 w 12191954"/>
              <a:gd name="connsiteY39092" fmla="*/ 2090738 h 4397375"/>
              <a:gd name="connsiteX39093" fmla="*/ 4593325 w 12191954"/>
              <a:gd name="connsiteY39093" fmla="*/ 2095500 h 4397375"/>
              <a:gd name="connsiteX39094" fmla="*/ 4600202 w 12191954"/>
              <a:gd name="connsiteY39094" fmla="*/ 2097088 h 4397375"/>
              <a:gd name="connsiteX39095" fmla="*/ 4608142 w 12191954"/>
              <a:gd name="connsiteY39095" fmla="*/ 2098675 h 4397375"/>
              <a:gd name="connsiteX39096" fmla="*/ 4612375 w 12191954"/>
              <a:gd name="connsiteY39096" fmla="*/ 2099204 h 4397375"/>
              <a:gd name="connsiteX39097" fmla="*/ 4616079 w 12191954"/>
              <a:gd name="connsiteY39097" fmla="*/ 2098675 h 4397375"/>
              <a:gd name="connsiteX39098" fmla="*/ 4619253 w 12191954"/>
              <a:gd name="connsiteY39098" fmla="*/ 2097617 h 4397375"/>
              <a:gd name="connsiteX39099" fmla="*/ 4622960 w 12191954"/>
              <a:gd name="connsiteY39099" fmla="*/ 2097088 h 4397375"/>
              <a:gd name="connsiteX39100" fmla="*/ 4626663 w 12191954"/>
              <a:gd name="connsiteY39100" fmla="*/ 2095500 h 4397375"/>
              <a:gd name="connsiteX39101" fmla="*/ 4630366 w 12191954"/>
              <a:gd name="connsiteY39101" fmla="*/ 2092854 h 4397375"/>
              <a:gd name="connsiteX39102" fmla="*/ 4633541 w 12191954"/>
              <a:gd name="connsiteY39102" fmla="*/ 2090209 h 4397375"/>
              <a:gd name="connsiteX39103" fmla="*/ 4637247 w 12191954"/>
              <a:gd name="connsiteY39103" fmla="*/ 2086504 h 4397375"/>
              <a:gd name="connsiteX39104" fmla="*/ 4637777 w 12191954"/>
              <a:gd name="connsiteY39104" fmla="*/ 2078038 h 4397375"/>
              <a:gd name="connsiteX39105" fmla="*/ 4638306 w 12191954"/>
              <a:gd name="connsiteY39105" fmla="*/ 2071159 h 4397375"/>
              <a:gd name="connsiteX39106" fmla="*/ 4637777 w 12191954"/>
              <a:gd name="connsiteY39106" fmla="*/ 2065338 h 4397375"/>
              <a:gd name="connsiteX39107" fmla="*/ 4637247 w 12191954"/>
              <a:gd name="connsiteY39107" fmla="*/ 2060046 h 4397375"/>
              <a:gd name="connsiteX39108" fmla="*/ 4636717 w 12191954"/>
              <a:gd name="connsiteY39108" fmla="*/ 2055813 h 4397375"/>
              <a:gd name="connsiteX39109" fmla="*/ 4635657 w 12191954"/>
              <a:gd name="connsiteY39109" fmla="*/ 2051579 h 4397375"/>
              <a:gd name="connsiteX39110" fmla="*/ 4632484 w 12191954"/>
              <a:gd name="connsiteY39110" fmla="*/ 2045229 h 4397375"/>
              <a:gd name="connsiteX39111" fmla="*/ 4629307 w 12191954"/>
              <a:gd name="connsiteY39111" fmla="*/ 2038879 h 4397375"/>
              <a:gd name="connsiteX39112" fmla="*/ 4627721 w 12191954"/>
              <a:gd name="connsiteY39112" fmla="*/ 2035704 h 4397375"/>
              <a:gd name="connsiteX39113" fmla="*/ 4626663 w 12191954"/>
              <a:gd name="connsiteY39113" fmla="*/ 2032000 h 4397375"/>
              <a:gd name="connsiteX39114" fmla="*/ 4626135 w 12191954"/>
              <a:gd name="connsiteY39114" fmla="*/ 2027238 h 4397375"/>
              <a:gd name="connsiteX39115" fmla="*/ 4625606 w 12191954"/>
              <a:gd name="connsiteY39115" fmla="*/ 2022475 h 4397375"/>
              <a:gd name="connsiteX39116" fmla="*/ 4624547 w 12191954"/>
              <a:gd name="connsiteY39116" fmla="*/ 2016125 h 4397375"/>
              <a:gd name="connsiteX39117" fmla="*/ 4625606 w 12191954"/>
              <a:gd name="connsiteY39117" fmla="*/ 2009246 h 4397375"/>
              <a:gd name="connsiteX39118" fmla="*/ 4661058 w 12191954"/>
              <a:gd name="connsiteY39118" fmla="*/ 2009246 h 4397375"/>
              <a:gd name="connsiteX39119" fmla="*/ 4662117 w 12191954"/>
              <a:gd name="connsiteY39119" fmla="*/ 2006600 h 4397375"/>
              <a:gd name="connsiteX39120" fmla="*/ 4663176 w 12191954"/>
              <a:gd name="connsiteY39120" fmla="*/ 2002367 h 4397375"/>
              <a:gd name="connsiteX39121" fmla="*/ 4665296 w 12191954"/>
              <a:gd name="connsiteY39121" fmla="*/ 1989667 h 4397375"/>
              <a:gd name="connsiteX39122" fmla="*/ 4666884 w 12191954"/>
              <a:gd name="connsiteY39122" fmla="*/ 1974321 h 4397375"/>
              <a:gd name="connsiteX39123" fmla="*/ 4670061 w 12191954"/>
              <a:gd name="connsiteY39123" fmla="*/ 1957388 h 4397375"/>
              <a:gd name="connsiteX39124" fmla="*/ 4672702 w 12191954"/>
              <a:gd name="connsiteY39124" fmla="*/ 1939925 h 4397375"/>
              <a:gd name="connsiteX39125" fmla="*/ 4675347 w 12191954"/>
              <a:gd name="connsiteY39125" fmla="*/ 1932517 h 4397375"/>
              <a:gd name="connsiteX39126" fmla="*/ 4677468 w 12191954"/>
              <a:gd name="connsiteY39126" fmla="*/ 1924579 h 4397375"/>
              <a:gd name="connsiteX39127" fmla="*/ 4680113 w 12191954"/>
              <a:gd name="connsiteY39127" fmla="*/ 1918759 h 4397375"/>
              <a:gd name="connsiteX39128" fmla="*/ 4683285 w 12191954"/>
              <a:gd name="connsiteY39128" fmla="*/ 1913467 h 4397375"/>
              <a:gd name="connsiteX39129" fmla="*/ 4686989 w 12191954"/>
              <a:gd name="connsiteY39129" fmla="*/ 1909234 h 4397375"/>
              <a:gd name="connsiteX39130" fmla="*/ 4689635 w 12191954"/>
              <a:gd name="connsiteY39130" fmla="*/ 1907646 h 4397375"/>
              <a:gd name="connsiteX39131" fmla="*/ 4691221 w 12191954"/>
              <a:gd name="connsiteY39131" fmla="*/ 1907117 h 4397375"/>
              <a:gd name="connsiteX39132" fmla="*/ 4689635 w 12191954"/>
              <a:gd name="connsiteY39132" fmla="*/ 1911879 h 4397375"/>
              <a:gd name="connsiteX39133" fmla="*/ 4687517 w 12191954"/>
              <a:gd name="connsiteY39133" fmla="*/ 1916113 h 4397375"/>
              <a:gd name="connsiteX39134" fmla="*/ 4686989 w 12191954"/>
              <a:gd name="connsiteY39134" fmla="*/ 1920346 h 4397375"/>
              <a:gd name="connsiteX39135" fmla="*/ 4686460 w 12191954"/>
              <a:gd name="connsiteY39135" fmla="*/ 1924579 h 4397375"/>
              <a:gd name="connsiteX39136" fmla="*/ 4686460 w 12191954"/>
              <a:gd name="connsiteY39136" fmla="*/ 1933046 h 4397375"/>
              <a:gd name="connsiteX39137" fmla="*/ 4687517 w 12191954"/>
              <a:gd name="connsiteY39137" fmla="*/ 1940454 h 4397375"/>
              <a:gd name="connsiteX39138" fmla="*/ 4688576 w 12191954"/>
              <a:gd name="connsiteY39138" fmla="*/ 1947863 h 4397375"/>
              <a:gd name="connsiteX39139" fmla="*/ 4688576 w 12191954"/>
              <a:gd name="connsiteY39139" fmla="*/ 1955271 h 4397375"/>
              <a:gd name="connsiteX39140" fmla="*/ 4688576 w 12191954"/>
              <a:gd name="connsiteY39140" fmla="*/ 1958975 h 4397375"/>
              <a:gd name="connsiteX39141" fmla="*/ 4688049 w 12191954"/>
              <a:gd name="connsiteY39141" fmla="*/ 1962679 h 4397375"/>
              <a:gd name="connsiteX39142" fmla="*/ 4686989 w 12191954"/>
              <a:gd name="connsiteY39142" fmla="*/ 1966913 h 4397375"/>
              <a:gd name="connsiteX39143" fmla="*/ 4685405 w 12191954"/>
              <a:gd name="connsiteY39143" fmla="*/ 1971146 h 4397375"/>
              <a:gd name="connsiteX39144" fmla="*/ 4692281 w 12191954"/>
              <a:gd name="connsiteY39144" fmla="*/ 1967442 h 4397375"/>
              <a:gd name="connsiteX39145" fmla="*/ 4698105 w 12191954"/>
              <a:gd name="connsiteY39145" fmla="*/ 1964267 h 4397375"/>
              <a:gd name="connsiteX39146" fmla="*/ 4704450 w 12191954"/>
              <a:gd name="connsiteY39146" fmla="*/ 1962679 h 4397375"/>
              <a:gd name="connsiteX39147" fmla="*/ 4709210 w 12191954"/>
              <a:gd name="connsiteY39147" fmla="*/ 1961621 h 4397375"/>
              <a:gd name="connsiteX39148" fmla="*/ 4713973 w 12191954"/>
              <a:gd name="connsiteY39148" fmla="*/ 1961621 h 4397375"/>
              <a:gd name="connsiteX39149" fmla="*/ 4717681 w 12191954"/>
              <a:gd name="connsiteY39149" fmla="*/ 1962679 h 4397375"/>
              <a:gd name="connsiteX39150" fmla="*/ 4721387 w 12191954"/>
              <a:gd name="connsiteY39150" fmla="*/ 1964267 h 4397375"/>
              <a:gd name="connsiteX39151" fmla="*/ 4725095 w 12191954"/>
              <a:gd name="connsiteY39151" fmla="*/ 1966913 h 4397375"/>
              <a:gd name="connsiteX39152" fmla="*/ 4727213 w 12191954"/>
              <a:gd name="connsiteY39152" fmla="*/ 1969559 h 4397375"/>
              <a:gd name="connsiteX39153" fmla="*/ 4730391 w 12191954"/>
              <a:gd name="connsiteY39153" fmla="*/ 1973792 h 4397375"/>
              <a:gd name="connsiteX39154" fmla="*/ 4731979 w 12191954"/>
              <a:gd name="connsiteY39154" fmla="*/ 1978554 h 4397375"/>
              <a:gd name="connsiteX39155" fmla="*/ 4734097 w 12191954"/>
              <a:gd name="connsiteY39155" fmla="*/ 1983846 h 4397375"/>
              <a:gd name="connsiteX39156" fmla="*/ 4735685 w 12191954"/>
              <a:gd name="connsiteY39156" fmla="*/ 1989138 h 4397375"/>
              <a:gd name="connsiteX39157" fmla="*/ 4736742 w 12191954"/>
              <a:gd name="connsiteY39157" fmla="*/ 1996017 h 4397375"/>
              <a:gd name="connsiteX39158" fmla="*/ 4738855 w 12191954"/>
              <a:gd name="connsiteY39158" fmla="*/ 2009246 h 4397375"/>
              <a:gd name="connsiteX39159" fmla="*/ 4739914 w 12191954"/>
              <a:gd name="connsiteY39159" fmla="*/ 2025121 h 4397375"/>
              <a:gd name="connsiteX39160" fmla="*/ 4740442 w 12191954"/>
              <a:gd name="connsiteY39160" fmla="*/ 2040996 h 4397375"/>
              <a:gd name="connsiteX39161" fmla="*/ 4741500 w 12191954"/>
              <a:gd name="connsiteY39161" fmla="*/ 2075392 h 4397375"/>
              <a:gd name="connsiteX39162" fmla="*/ 4742556 w 12191954"/>
              <a:gd name="connsiteY39162" fmla="*/ 2092325 h 4397375"/>
              <a:gd name="connsiteX39163" fmla="*/ 4744673 w 12191954"/>
              <a:gd name="connsiteY39163" fmla="*/ 2109258 h 4397375"/>
              <a:gd name="connsiteX39164" fmla="*/ 4746787 w 12191954"/>
              <a:gd name="connsiteY39164" fmla="*/ 2125133 h 4397375"/>
              <a:gd name="connsiteX39165" fmla="*/ 4748377 w 12191954"/>
              <a:gd name="connsiteY39165" fmla="*/ 2132013 h 4397375"/>
              <a:gd name="connsiteX39166" fmla="*/ 4750493 w 12191954"/>
              <a:gd name="connsiteY39166" fmla="*/ 2139421 h 4397375"/>
              <a:gd name="connsiteX39167" fmla="*/ 4748377 w 12191954"/>
              <a:gd name="connsiteY39167" fmla="*/ 2135717 h 4397375"/>
              <a:gd name="connsiteX39168" fmla="*/ 4745730 w 12191954"/>
              <a:gd name="connsiteY39168" fmla="*/ 2133600 h 4397375"/>
              <a:gd name="connsiteX39169" fmla="*/ 4740442 w 12191954"/>
              <a:gd name="connsiteY39169" fmla="*/ 2129367 h 4397375"/>
              <a:gd name="connsiteX39170" fmla="*/ 4737269 w 12191954"/>
              <a:gd name="connsiteY39170" fmla="*/ 2126721 h 4397375"/>
              <a:gd name="connsiteX39171" fmla="*/ 4735154 w 12191954"/>
              <a:gd name="connsiteY39171" fmla="*/ 2123546 h 4397375"/>
              <a:gd name="connsiteX39172" fmla="*/ 4733036 w 12191954"/>
              <a:gd name="connsiteY39172" fmla="*/ 2119313 h 4397375"/>
              <a:gd name="connsiteX39173" fmla="*/ 4732509 w 12191954"/>
              <a:gd name="connsiteY39173" fmla="*/ 2113492 h 4397375"/>
              <a:gd name="connsiteX39174" fmla="*/ 4730918 w 12191954"/>
              <a:gd name="connsiteY39174" fmla="*/ 2115079 h 4397375"/>
              <a:gd name="connsiteX39175" fmla="*/ 4729860 w 12191954"/>
              <a:gd name="connsiteY39175" fmla="*/ 2116667 h 4397375"/>
              <a:gd name="connsiteX39176" fmla="*/ 4727213 w 12191954"/>
              <a:gd name="connsiteY39176" fmla="*/ 2121958 h 4397375"/>
              <a:gd name="connsiteX39177" fmla="*/ 4724036 w 12191954"/>
              <a:gd name="connsiteY39177" fmla="*/ 2134129 h 4397375"/>
              <a:gd name="connsiteX39178" fmla="*/ 4721914 w 12191954"/>
              <a:gd name="connsiteY39178" fmla="*/ 2138892 h 4397375"/>
              <a:gd name="connsiteX39179" fmla="*/ 4720327 w 12191954"/>
              <a:gd name="connsiteY39179" fmla="*/ 2141008 h 4397375"/>
              <a:gd name="connsiteX39180" fmla="*/ 4719269 w 12191954"/>
              <a:gd name="connsiteY39180" fmla="*/ 2142596 h 4397375"/>
              <a:gd name="connsiteX39181" fmla="*/ 4716621 w 12191954"/>
              <a:gd name="connsiteY39181" fmla="*/ 2143125 h 4397375"/>
              <a:gd name="connsiteX39182" fmla="*/ 4714505 w 12191954"/>
              <a:gd name="connsiteY39182" fmla="*/ 2142596 h 4397375"/>
              <a:gd name="connsiteX39183" fmla="*/ 4711858 w 12191954"/>
              <a:gd name="connsiteY39183" fmla="*/ 2141008 h 4397375"/>
              <a:gd name="connsiteX39184" fmla="*/ 4708150 w 12191954"/>
              <a:gd name="connsiteY39184" fmla="*/ 2139421 h 4397375"/>
              <a:gd name="connsiteX39185" fmla="*/ 4715563 w 12191954"/>
              <a:gd name="connsiteY39185" fmla="*/ 2146300 h 4397375"/>
              <a:gd name="connsiteX39186" fmla="*/ 4720857 w 12191954"/>
              <a:gd name="connsiteY39186" fmla="*/ 2153179 h 4397375"/>
              <a:gd name="connsiteX39187" fmla="*/ 4724036 w 12191954"/>
              <a:gd name="connsiteY39187" fmla="*/ 2157942 h 4397375"/>
              <a:gd name="connsiteX39188" fmla="*/ 4725623 w 12191954"/>
              <a:gd name="connsiteY39188" fmla="*/ 2162175 h 4397375"/>
              <a:gd name="connsiteX39189" fmla="*/ 4726153 w 12191954"/>
              <a:gd name="connsiteY39189" fmla="*/ 2165350 h 4397375"/>
              <a:gd name="connsiteX39190" fmla="*/ 4725623 w 12191954"/>
              <a:gd name="connsiteY39190" fmla="*/ 2168525 h 4397375"/>
              <a:gd name="connsiteX39191" fmla="*/ 4724036 w 12191954"/>
              <a:gd name="connsiteY39191" fmla="*/ 2170642 h 4397375"/>
              <a:gd name="connsiteX39192" fmla="*/ 4721914 w 12191954"/>
              <a:gd name="connsiteY39192" fmla="*/ 2172758 h 4397375"/>
              <a:gd name="connsiteX39193" fmla="*/ 4719269 w 12191954"/>
              <a:gd name="connsiteY39193" fmla="*/ 2175933 h 4397375"/>
              <a:gd name="connsiteX39194" fmla="*/ 4717681 w 12191954"/>
              <a:gd name="connsiteY39194" fmla="*/ 2177521 h 4397375"/>
              <a:gd name="connsiteX39195" fmla="*/ 4717681 w 12191954"/>
              <a:gd name="connsiteY39195" fmla="*/ 2179108 h 4397375"/>
              <a:gd name="connsiteX39196" fmla="*/ 4719269 w 12191954"/>
              <a:gd name="connsiteY39196" fmla="*/ 2181225 h 4397375"/>
              <a:gd name="connsiteX39197" fmla="*/ 4721387 w 12191954"/>
              <a:gd name="connsiteY39197" fmla="*/ 2183871 h 4397375"/>
              <a:gd name="connsiteX39198" fmla="*/ 4725623 w 12191954"/>
              <a:gd name="connsiteY39198" fmla="*/ 2187046 h 4397375"/>
              <a:gd name="connsiteX39199" fmla="*/ 4731979 w 12191954"/>
              <a:gd name="connsiteY39199" fmla="*/ 2190750 h 4397375"/>
              <a:gd name="connsiteX39200" fmla="*/ 4730391 w 12191954"/>
              <a:gd name="connsiteY39200" fmla="*/ 2197100 h 4397375"/>
              <a:gd name="connsiteX39201" fmla="*/ 4728800 w 12191954"/>
              <a:gd name="connsiteY39201" fmla="*/ 2202392 h 4397375"/>
              <a:gd name="connsiteX39202" fmla="*/ 4725623 w 12191954"/>
              <a:gd name="connsiteY39202" fmla="*/ 2206625 h 4397375"/>
              <a:gd name="connsiteX39203" fmla="*/ 4722445 w 12191954"/>
              <a:gd name="connsiteY39203" fmla="*/ 2209271 h 4397375"/>
              <a:gd name="connsiteX39204" fmla="*/ 4719799 w 12191954"/>
              <a:gd name="connsiteY39204" fmla="*/ 2212446 h 4397375"/>
              <a:gd name="connsiteX39205" fmla="*/ 4716093 w 12191954"/>
              <a:gd name="connsiteY39205" fmla="*/ 2214033 h 4397375"/>
              <a:gd name="connsiteX39206" fmla="*/ 4712385 w 12191954"/>
              <a:gd name="connsiteY39206" fmla="*/ 2216150 h 4397375"/>
              <a:gd name="connsiteX39207" fmla="*/ 4708150 w 12191954"/>
              <a:gd name="connsiteY39207" fmla="*/ 2216679 h 4397375"/>
              <a:gd name="connsiteX39208" fmla="*/ 4710798 w 12191954"/>
              <a:gd name="connsiteY39208" fmla="*/ 2224088 h 4397375"/>
              <a:gd name="connsiteX39209" fmla="*/ 4712913 w 12191954"/>
              <a:gd name="connsiteY39209" fmla="*/ 2230967 h 4397375"/>
              <a:gd name="connsiteX39210" fmla="*/ 4715563 w 12191954"/>
              <a:gd name="connsiteY39210" fmla="*/ 2234671 h 4397375"/>
              <a:gd name="connsiteX39211" fmla="*/ 4717681 w 12191954"/>
              <a:gd name="connsiteY39211" fmla="*/ 2237846 h 4397375"/>
              <a:gd name="connsiteX39212" fmla="*/ 4720857 w 12191954"/>
              <a:gd name="connsiteY39212" fmla="*/ 2239963 h 4397375"/>
              <a:gd name="connsiteX39213" fmla="*/ 4724036 w 12191954"/>
              <a:gd name="connsiteY39213" fmla="*/ 2241021 h 4397375"/>
              <a:gd name="connsiteX39214" fmla="*/ 4726683 w 12191954"/>
              <a:gd name="connsiteY39214" fmla="*/ 2241021 h 4397375"/>
              <a:gd name="connsiteX39215" fmla="*/ 4729860 w 12191954"/>
              <a:gd name="connsiteY39215" fmla="*/ 2241021 h 4397375"/>
              <a:gd name="connsiteX39216" fmla="*/ 4736742 w 12191954"/>
              <a:gd name="connsiteY39216" fmla="*/ 2238904 h 4397375"/>
              <a:gd name="connsiteX39217" fmla="*/ 4740442 w 12191954"/>
              <a:gd name="connsiteY39217" fmla="*/ 2238375 h 4397375"/>
              <a:gd name="connsiteX39218" fmla="*/ 4744673 w 12191954"/>
              <a:gd name="connsiteY39218" fmla="*/ 2237846 h 4397375"/>
              <a:gd name="connsiteX39219" fmla="*/ 4748377 w 12191954"/>
              <a:gd name="connsiteY39219" fmla="*/ 2237846 h 4397375"/>
              <a:gd name="connsiteX39220" fmla="*/ 4752615 w 12191954"/>
              <a:gd name="connsiteY39220" fmla="*/ 2238375 h 4397375"/>
              <a:gd name="connsiteX39221" fmla="*/ 4756845 w 12191954"/>
              <a:gd name="connsiteY39221" fmla="*/ 2239963 h 4397375"/>
              <a:gd name="connsiteX39222" fmla="*/ 4761608 w 12191954"/>
              <a:gd name="connsiteY39222" fmla="*/ 2242608 h 4397375"/>
              <a:gd name="connsiteX39223" fmla="*/ 4757375 w 12191954"/>
              <a:gd name="connsiteY39223" fmla="*/ 2251075 h 4397375"/>
              <a:gd name="connsiteX39224" fmla="*/ 4754200 w 12191954"/>
              <a:gd name="connsiteY39224" fmla="*/ 2258483 h 4397375"/>
              <a:gd name="connsiteX39225" fmla="*/ 4752082 w 12191954"/>
              <a:gd name="connsiteY39225" fmla="*/ 2265363 h 4397375"/>
              <a:gd name="connsiteX39226" fmla="*/ 4751020 w 12191954"/>
              <a:gd name="connsiteY39226" fmla="*/ 2271713 h 4397375"/>
              <a:gd name="connsiteX39227" fmla="*/ 4751020 w 12191954"/>
              <a:gd name="connsiteY39227" fmla="*/ 2278063 h 4397375"/>
              <a:gd name="connsiteX39228" fmla="*/ 4751549 w 12191954"/>
              <a:gd name="connsiteY39228" fmla="*/ 2283354 h 4397375"/>
              <a:gd name="connsiteX39229" fmla="*/ 4752082 w 12191954"/>
              <a:gd name="connsiteY39229" fmla="*/ 2288646 h 4397375"/>
              <a:gd name="connsiteX39230" fmla="*/ 4754200 w 12191954"/>
              <a:gd name="connsiteY39230" fmla="*/ 2293408 h 4397375"/>
              <a:gd name="connsiteX39231" fmla="*/ 4756320 w 12191954"/>
              <a:gd name="connsiteY39231" fmla="*/ 2295525 h 4397375"/>
              <a:gd name="connsiteX39232" fmla="*/ 4758433 w 12191954"/>
              <a:gd name="connsiteY39232" fmla="*/ 2297642 h 4397375"/>
              <a:gd name="connsiteX39233" fmla="*/ 4760022 w 12191954"/>
              <a:gd name="connsiteY39233" fmla="*/ 2301346 h 4397375"/>
              <a:gd name="connsiteX39234" fmla="*/ 4761079 w 12191954"/>
              <a:gd name="connsiteY39234" fmla="*/ 2306108 h 4397375"/>
              <a:gd name="connsiteX39235" fmla="*/ 4766371 w 12191954"/>
              <a:gd name="connsiteY39235" fmla="*/ 2312988 h 4397375"/>
              <a:gd name="connsiteX39236" fmla="*/ 4771661 w 12191954"/>
              <a:gd name="connsiteY39236" fmla="*/ 2320396 h 4397375"/>
              <a:gd name="connsiteX39237" fmla="*/ 4776423 w 12191954"/>
              <a:gd name="connsiteY39237" fmla="*/ 2326746 h 4397375"/>
              <a:gd name="connsiteX39238" fmla="*/ 4778540 w 12191954"/>
              <a:gd name="connsiteY39238" fmla="*/ 2329921 h 4397375"/>
              <a:gd name="connsiteX39239" fmla="*/ 4779597 w 12191954"/>
              <a:gd name="connsiteY39239" fmla="*/ 2333096 h 4397375"/>
              <a:gd name="connsiteX39240" fmla="*/ 4780126 w 12191954"/>
              <a:gd name="connsiteY39240" fmla="*/ 2342092 h 4397375"/>
              <a:gd name="connsiteX39241" fmla="*/ 4779068 w 12191954"/>
              <a:gd name="connsiteY39241" fmla="*/ 2348971 h 4397375"/>
              <a:gd name="connsiteX39242" fmla="*/ 4778540 w 12191954"/>
              <a:gd name="connsiteY39242" fmla="*/ 2351088 h 4397375"/>
              <a:gd name="connsiteX39243" fmla="*/ 4776953 w 12191954"/>
              <a:gd name="connsiteY39243" fmla="*/ 2353733 h 4397375"/>
              <a:gd name="connsiteX39244" fmla="*/ 4776423 w 12191954"/>
              <a:gd name="connsiteY39244" fmla="*/ 2354792 h 4397375"/>
              <a:gd name="connsiteX39245" fmla="*/ 4774836 w 12191954"/>
              <a:gd name="connsiteY39245" fmla="*/ 2355850 h 4397375"/>
              <a:gd name="connsiteX39246" fmla="*/ 4771661 w 12191954"/>
              <a:gd name="connsiteY39246" fmla="*/ 2357438 h 4397375"/>
              <a:gd name="connsiteX39247" fmla="*/ 4769014 w 12191954"/>
              <a:gd name="connsiteY39247" fmla="*/ 2358496 h 4397375"/>
              <a:gd name="connsiteX39248" fmla="*/ 4761608 w 12191954"/>
              <a:gd name="connsiteY39248" fmla="*/ 2359025 h 4397375"/>
              <a:gd name="connsiteX39249" fmla="*/ 4763198 w 12191954"/>
              <a:gd name="connsiteY39249" fmla="*/ 2373313 h 4397375"/>
              <a:gd name="connsiteX39250" fmla="*/ 4765312 w 12191954"/>
              <a:gd name="connsiteY39250" fmla="*/ 2384425 h 4397375"/>
              <a:gd name="connsiteX39251" fmla="*/ 4768487 w 12191954"/>
              <a:gd name="connsiteY39251" fmla="*/ 2393950 h 4397375"/>
              <a:gd name="connsiteX39252" fmla="*/ 4770075 w 12191954"/>
              <a:gd name="connsiteY39252" fmla="*/ 2397125 h 4397375"/>
              <a:gd name="connsiteX39253" fmla="*/ 4772191 w 12191954"/>
              <a:gd name="connsiteY39253" fmla="*/ 2400829 h 4397375"/>
              <a:gd name="connsiteX39254" fmla="*/ 4776423 w 12191954"/>
              <a:gd name="connsiteY39254" fmla="*/ 2406650 h 4397375"/>
              <a:gd name="connsiteX39255" fmla="*/ 4781715 w 12191954"/>
              <a:gd name="connsiteY39255" fmla="*/ 2410883 h 4397375"/>
              <a:gd name="connsiteX39256" fmla="*/ 4787006 w 12191954"/>
              <a:gd name="connsiteY39256" fmla="*/ 2414588 h 4397375"/>
              <a:gd name="connsiteX39257" fmla="*/ 4793352 w 12191954"/>
              <a:gd name="connsiteY39257" fmla="*/ 2417763 h 4397375"/>
              <a:gd name="connsiteX39258" fmla="*/ 4806051 w 12191954"/>
              <a:gd name="connsiteY39258" fmla="*/ 2422525 h 4397375"/>
              <a:gd name="connsiteX39259" fmla="*/ 4812929 w 12191954"/>
              <a:gd name="connsiteY39259" fmla="*/ 2424642 h 4397375"/>
              <a:gd name="connsiteX39260" fmla="*/ 4819280 w 12191954"/>
              <a:gd name="connsiteY39260" fmla="*/ 2427817 h 4397375"/>
              <a:gd name="connsiteX39261" fmla="*/ 4825629 w 12191954"/>
              <a:gd name="connsiteY39261" fmla="*/ 2430992 h 4397375"/>
              <a:gd name="connsiteX39262" fmla="*/ 4832506 w 12191954"/>
              <a:gd name="connsiteY39262" fmla="*/ 2435754 h 4397375"/>
              <a:gd name="connsiteX39263" fmla="*/ 4838855 w 12191954"/>
              <a:gd name="connsiteY39263" fmla="*/ 2442104 h 4397375"/>
              <a:gd name="connsiteX39264" fmla="*/ 4844685 w 12191954"/>
              <a:gd name="connsiteY39264" fmla="*/ 2450042 h 4397375"/>
              <a:gd name="connsiteX39265" fmla="*/ 4843096 w 12191954"/>
              <a:gd name="connsiteY39265" fmla="*/ 2456921 h 4397375"/>
              <a:gd name="connsiteX39266" fmla="*/ 4840446 w 12191954"/>
              <a:gd name="connsiteY39266" fmla="*/ 2462213 h 4397375"/>
              <a:gd name="connsiteX39267" fmla="*/ 4838855 w 12191954"/>
              <a:gd name="connsiteY39267" fmla="*/ 2465388 h 4397375"/>
              <a:gd name="connsiteX39268" fmla="*/ 4836221 w 12191954"/>
              <a:gd name="connsiteY39268" fmla="*/ 2468563 h 4397375"/>
              <a:gd name="connsiteX39269" fmla="*/ 4834627 w 12191954"/>
              <a:gd name="connsiteY39269" fmla="*/ 2470150 h 4397375"/>
              <a:gd name="connsiteX39270" fmla="*/ 4832506 w 12191954"/>
              <a:gd name="connsiteY39270" fmla="*/ 2471738 h 4397375"/>
              <a:gd name="connsiteX39271" fmla="*/ 4829861 w 12191954"/>
              <a:gd name="connsiteY39271" fmla="*/ 2471738 h 4397375"/>
              <a:gd name="connsiteX39272" fmla="*/ 4827747 w 12191954"/>
              <a:gd name="connsiteY39272" fmla="*/ 2471738 h 4397375"/>
              <a:gd name="connsiteX39273" fmla="*/ 4822454 w 12191954"/>
              <a:gd name="connsiteY39273" fmla="*/ 2469621 h 4397375"/>
              <a:gd name="connsiteX39274" fmla="*/ 4816104 w 12191954"/>
              <a:gd name="connsiteY39274" fmla="*/ 2466975 h 4397375"/>
              <a:gd name="connsiteX39275" fmla="*/ 4809757 w 12191954"/>
              <a:gd name="connsiteY39275" fmla="*/ 2464329 h 4397375"/>
              <a:gd name="connsiteX39276" fmla="*/ 4806581 w 12191954"/>
              <a:gd name="connsiteY39276" fmla="*/ 2463271 h 4397375"/>
              <a:gd name="connsiteX39277" fmla="*/ 4802877 w 12191954"/>
              <a:gd name="connsiteY39277" fmla="*/ 2462742 h 4397375"/>
              <a:gd name="connsiteX39278" fmla="*/ 4803935 w 12191954"/>
              <a:gd name="connsiteY39278" fmla="*/ 2467504 h 4397375"/>
              <a:gd name="connsiteX39279" fmla="*/ 4805522 w 12191954"/>
              <a:gd name="connsiteY39279" fmla="*/ 2471738 h 4397375"/>
              <a:gd name="connsiteX39280" fmla="*/ 4807637 w 12191954"/>
              <a:gd name="connsiteY39280" fmla="*/ 2474913 h 4397375"/>
              <a:gd name="connsiteX39281" fmla="*/ 4809226 w 12191954"/>
              <a:gd name="connsiteY39281" fmla="*/ 2478617 h 4397375"/>
              <a:gd name="connsiteX39282" fmla="*/ 4810815 w 12191954"/>
              <a:gd name="connsiteY39282" fmla="*/ 2481792 h 4397375"/>
              <a:gd name="connsiteX39283" fmla="*/ 4813458 w 12191954"/>
              <a:gd name="connsiteY39283" fmla="*/ 2483908 h 4397375"/>
              <a:gd name="connsiteX39284" fmla="*/ 4818220 w 12191954"/>
              <a:gd name="connsiteY39284" fmla="*/ 2487613 h 4397375"/>
              <a:gd name="connsiteX39285" fmla="*/ 4823512 w 12191954"/>
              <a:gd name="connsiteY39285" fmla="*/ 2490258 h 4397375"/>
              <a:gd name="connsiteX39286" fmla="*/ 4829335 w 12191954"/>
              <a:gd name="connsiteY39286" fmla="*/ 2492904 h 4397375"/>
              <a:gd name="connsiteX39287" fmla="*/ 4840979 w 12191954"/>
              <a:gd name="connsiteY39287" fmla="*/ 2496608 h 4397375"/>
              <a:gd name="connsiteX39288" fmla="*/ 4847328 w 12191954"/>
              <a:gd name="connsiteY39288" fmla="*/ 2498196 h 4397375"/>
              <a:gd name="connsiteX39289" fmla="*/ 4852616 w 12191954"/>
              <a:gd name="connsiteY39289" fmla="*/ 2500842 h 4397375"/>
              <a:gd name="connsiteX39290" fmla="*/ 4857907 w 12191954"/>
              <a:gd name="connsiteY39290" fmla="*/ 2503488 h 4397375"/>
              <a:gd name="connsiteX39291" fmla="*/ 4862665 w 12191954"/>
              <a:gd name="connsiteY39291" fmla="*/ 2507721 h 4397375"/>
              <a:gd name="connsiteX39292" fmla="*/ 4864782 w 12191954"/>
              <a:gd name="connsiteY39292" fmla="*/ 2509838 h 4397375"/>
              <a:gd name="connsiteX39293" fmla="*/ 4866899 w 12191954"/>
              <a:gd name="connsiteY39293" fmla="*/ 2513013 h 4397375"/>
              <a:gd name="connsiteX39294" fmla="*/ 4868485 w 12191954"/>
              <a:gd name="connsiteY39294" fmla="*/ 2516717 h 4397375"/>
              <a:gd name="connsiteX39295" fmla="*/ 4870071 w 12191954"/>
              <a:gd name="connsiteY39295" fmla="*/ 2520421 h 4397375"/>
              <a:gd name="connsiteX39296" fmla="*/ 4871658 w 12191954"/>
              <a:gd name="connsiteY39296" fmla="*/ 2524654 h 4397375"/>
              <a:gd name="connsiteX39297" fmla="*/ 4872716 w 12191954"/>
              <a:gd name="connsiteY39297" fmla="*/ 2529417 h 4397375"/>
              <a:gd name="connsiteX39298" fmla="*/ 4873774 w 12191954"/>
              <a:gd name="connsiteY39298" fmla="*/ 2535238 h 4397375"/>
              <a:gd name="connsiteX39299" fmla="*/ 4874303 w 12191954"/>
              <a:gd name="connsiteY39299" fmla="*/ 2541058 h 4397375"/>
              <a:gd name="connsiteX39300" fmla="*/ 4869542 w 12191954"/>
              <a:gd name="connsiteY39300" fmla="*/ 2537883 h 4397375"/>
              <a:gd name="connsiteX39301" fmla="*/ 4865311 w 12191954"/>
              <a:gd name="connsiteY39301" fmla="*/ 2536296 h 4397375"/>
              <a:gd name="connsiteX39302" fmla="*/ 4862137 w 12191954"/>
              <a:gd name="connsiteY39302" fmla="*/ 2534179 h 4397375"/>
              <a:gd name="connsiteX39303" fmla="*/ 4858965 w 12191954"/>
              <a:gd name="connsiteY39303" fmla="*/ 2533650 h 4397375"/>
              <a:gd name="connsiteX39304" fmla="*/ 4856849 w 12191954"/>
              <a:gd name="connsiteY39304" fmla="*/ 2534179 h 4397375"/>
              <a:gd name="connsiteX39305" fmla="*/ 4854205 w 12191954"/>
              <a:gd name="connsiteY39305" fmla="*/ 2535238 h 4397375"/>
              <a:gd name="connsiteX39306" fmla="*/ 4852089 w 12191954"/>
              <a:gd name="connsiteY39306" fmla="*/ 2536296 h 4397375"/>
              <a:gd name="connsiteX39307" fmla="*/ 4849973 w 12191954"/>
              <a:gd name="connsiteY39307" fmla="*/ 2537883 h 4397375"/>
              <a:gd name="connsiteX39308" fmla="*/ 4846801 w 12191954"/>
              <a:gd name="connsiteY39308" fmla="*/ 2542646 h 4397375"/>
              <a:gd name="connsiteX39309" fmla="*/ 4842566 w 12191954"/>
              <a:gd name="connsiteY39309" fmla="*/ 2548996 h 4397375"/>
              <a:gd name="connsiteX39310" fmla="*/ 4838332 w 12191954"/>
              <a:gd name="connsiteY39310" fmla="*/ 2557463 h 4397375"/>
              <a:gd name="connsiteX39311" fmla="*/ 4832506 w 12191954"/>
              <a:gd name="connsiteY39311" fmla="*/ 2566458 h 4397375"/>
              <a:gd name="connsiteX39312" fmla="*/ 4829861 w 12191954"/>
              <a:gd name="connsiteY39312" fmla="*/ 2566458 h 4397375"/>
              <a:gd name="connsiteX39313" fmla="*/ 4827747 w 12191954"/>
              <a:gd name="connsiteY39313" fmla="*/ 2565929 h 4397375"/>
              <a:gd name="connsiteX39314" fmla="*/ 4825101 w 12191954"/>
              <a:gd name="connsiteY39314" fmla="*/ 2565400 h 4397375"/>
              <a:gd name="connsiteX39315" fmla="*/ 4822985 w 12191954"/>
              <a:gd name="connsiteY39315" fmla="*/ 2563283 h 4397375"/>
              <a:gd name="connsiteX39316" fmla="*/ 4819280 w 12191954"/>
              <a:gd name="connsiteY39316" fmla="*/ 2560638 h 4397375"/>
              <a:gd name="connsiteX39317" fmla="*/ 4816104 w 12191954"/>
              <a:gd name="connsiteY39317" fmla="*/ 2555875 h 4397375"/>
              <a:gd name="connsiteX39318" fmla="*/ 4809757 w 12191954"/>
              <a:gd name="connsiteY39318" fmla="*/ 2546879 h 4397375"/>
              <a:gd name="connsiteX39319" fmla="*/ 4806581 w 12191954"/>
              <a:gd name="connsiteY39319" fmla="*/ 2542646 h 4397375"/>
              <a:gd name="connsiteX39320" fmla="*/ 4804464 w 12191954"/>
              <a:gd name="connsiteY39320" fmla="*/ 2541588 h 4397375"/>
              <a:gd name="connsiteX39321" fmla="*/ 4802877 w 12191954"/>
              <a:gd name="connsiteY39321" fmla="*/ 2540529 h 4397375"/>
              <a:gd name="connsiteX39322" fmla="*/ 4803407 w 12191954"/>
              <a:gd name="connsiteY39322" fmla="*/ 2535238 h 4397375"/>
              <a:gd name="connsiteX39323" fmla="*/ 4804994 w 12191954"/>
              <a:gd name="connsiteY39323" fmla="*/ 2532063 h 4397375"/>
              <a:gd name="connsiteX39324" fmla="*/ 4806581 w 12191954"/>
              <a:gd name="connsiteY39324" fmla="*/ 2529417 h 4397375"/>
              <a:gd name="connsiteX39325" fmla="*/ 4809226 w 12191954"/>
              <a:gd name="connsiteY39325" fmla="*/ 2528888 h 4397375"/>
              <a:gd name="connsiteX39326" fmla="*/ 4812401 w 12191954"/>
              <a:gd name="connsiteY39326" fmla="*/ 2528358 h 4397375"/>
              <a:gd name="connsiteX39327" fmla="*/ 4815046 w 12191954"/>
              <a:gd name="connsiteY39327" fmla="*/ 2527829 h 4397375"/>
              <a:gd name="connsiteX39328" fmla="*/ 4818220 w 12191954"/>
              <a:gd name="connsiteY39328" fmla="*/ 2527829 h 4397375"/>
              <a:gd name="connsiteX39329" fmla="*/ 4820338 w 12191954"/>
              <a:gd name="connsiteY39329" fmla="*/ 2527300 h 4397375"/>
              <a:gd name="connsiteX39330" fmla="*/ 4819809 w 12191954"/>
              <a:gd name="connsiteY39330" fmla="*/ 2522538 h 4397375"/>
              <a:gd name="connsiteX39331" fmla="*/ 4818750 w 12191954"/>
              <a:gd name="connsiteY39331" fmla="*/ 2518833 h 4397375"/>
              <a:gd name="connsiteX39332" fmla="*/ 4816104 w 12191954"/>
              <a:gd name="connsiteY39332" fmla="*/ 2517246 h 4397375"/>
              <a:gd name="connsiteX39333" fmla="*/ 4813988 w 12191954"/>
              <a:gd name="connsiteY39333" fmla="*/ 2516188 h 4397375"/>
              <a:gd name="connsiteX39334" fmla="*/ 4810815 w 12191954"/>
              <a:gd name="connsiteY39334" fmla="*/ 2515658 h 4397375"/>
              <a:gd name="connsiteX39335" fmla="*/ 4808697 w 12191954"/>
              <a:gd name="connsiteY39335" fmla="*/ 2514600 h 4397375"/>
              <a:gd name="connsiteX39336" fmla="*/ 4805522 w 12191954"/>
              <a:gd name="connsiteY39336" fmla="*/ 2514600 h 4397375"/>
              <a:gd name="connsiteX39337" fmla="*/ 4802877 w 12191954"/>
              <a:gd name="connsiteY39337" fmla="*/ 2514071 h 4397375"/>
              <a:gd name="connsiteX39338" fmla="*/ 4800232 w 12191954"/>
              <a:gd name="connsiteY39338" fmla="*/ 2526242 h 4397375"/>
              <a:gd name="connsiteX39339" fmla="*/ 4797586 w 12191954"/>
              <a:gd name="connsiteY39339" fmla="*/ 2537354 h 4397375"/>
              <a:gd name="connsiteX39340" fmla="*/ 4794411 w 12191954"/>
              <a:gd name="connsiteY39340" fmla="*/ 2548996 h 4397375"/>
              <a:gd name="connsiteX39341" fmla="*/ 4790708 w 12191954"/>
              <a:gd name="connsiteY39341" fmla="*/ 2560638 h 4397375"/>
              <a:gd name="connsiteX39342" fmla="*/ 4786475 w 12191954"/>
              <a:gd name="connsiteY39342" fmla="*/ 2571750 h 4397375"/>
              <a:gd name="connsiteX39343" fmla="*/ 4782772 w 12191954"/>
              <a:gd name="connsiteY39343" fmla="*/ 2582333 h 4397375"/>
              <a:gd name="connsiteX39344" fmla="*/ 4778010 w 12191954"/>
              <a:gd name="connsiteY39344" fmla="*/ 2591858 h 4397375"/>
              <a:gd name="connsiteX39345" fmla="*/ 4773249 w 12191954"/>
              <a:gd name="connsiteY39345" fmla="*/ 2601383 h 4397375"/>
              <a:gd name="connsiteX39346" fmla="*/ 4767429 w 12191954"/>
              <a:gd name="connsiteY39346" fmla="*/ 2609850 h 4397375"/>
              <a:gd name="connsiteX39347" fmla="*/ 4763198 w 12191954"/>
              <a:gd name="connsiteY39347" fmla="*/ 2616729 h 4397375"/>
              <a:gd name="connsiteX39348" fmla="*/ 4757375 w 12191954"/>
              <a:gd name="connsiteY39348" fmla="*/ 2622550 h 4397375"/>
              <a:gd name="connsiteX39349" fmla="*/ 4752082 w 12191954"/>
              <a:gd name="connsiteY39349" fmla="*/ 2627313 h 4397375"/>
              <a:gd name="connsiteX39350" fmla="*/ 4746259 w 12191954"/>
              <a:gd name="connsiteY39350" fmla="*/ 2631017 h 4397375"/>
              <a:gd name="connsiteX39351" fmla="*/ 4744146 w 12191954"/>
              <a:gd name="connsiteY39351" fmla="*/ 2631546 h 4397375"/>
              <a:gd name="connsiteX39352" fmla="*/ 4740973 w 12191954"/>
              <a:gd name="connsiteY39352" fmla="*/ 2632075 h 4397375"/>
              <a:gd name="connsiteX39353" fmla="*/ 4738855 w 12191954"/>
              <a:gd name="connsiteY39353" fmla="*/ 2632075 h 4397375"/>
              <a:gd name="connsiteX39354" fmla="*/ 4735685 w 12191954"/>
              <a:gd name="connsiteY39354" fmla="*/ 2632075 h 4397375"/>
              <a:gd name="connsiteX39355" fmla="*/ 4733036 w 12191954"/>
              <a:gd name="connsiteY39355" fmla="*/ 2631017 h 4397375"/>
              <a:gd name="connsiteX39356" fmla="*/ 4730918 w 12191954"/>
              <a:gd name="connsiteY39356" fmla="*/ 2629958 h 4397375"/>
              <a:gd name="connsiteX39357" fmla="*/ 4731979 w 12191954"/>
              <a:gd name="connsiteY39357" fmla="*/ 2638954 h 4397375"/>
              <a:gd name="connsiteX39358" fmla="*/ 4734624 w 12191954"/>
              <a:gd name="connsiteY39358" fmla="*/ 2645304 h 4397375"/>
              <a:gd name="connsiteX39359" fmla="*/ 4739385 w 12191954"/>
              <a:gd name="connsiteY39359" fmla="*/ 2655358 h 4397375"/>
              <a:gd name="connsiteX39360" fmla="*/ 4740973 w 12191954"/>
              <a:gd name="connsiteY39360" fmla="*/ 2660650 h 4397375"/>
              <a:gd name="connsiteX39361" fmla="*/ 4740973 w 12191954"/>
              <a:gd name="connsiteY39361" fmla="*/ 2663296 h 4397375"/>
              <a:gd name="connsiteX39362" fmla="*/ 4740973 w 12191954"/>
              <a:gd name="connsiteY39362" fmla="*/ 2665942 h 4397375"/>
              <a:gd name="connsiteX39363" fmla="*/ 4740442 w 12191954"/>
              <a:gd name="connsiteY39363" fmla="*/ 2669117 h 4397375"/>
              <a:gd name="connsiteX39364" fmla="*/ 4739914 w 12191954"/>
              <a:gd name="connsiteY39364" fmla="*/ 2672821 h 4397375"/>
              <a:gd name="connsiteX39365" fmla="*/ 4736211 w 12191954"/>
              <a:gd name="connsiteY39365" fmla="*/ 2681288 h 4397375"/>
              <a:gd name="connsiteX39366" fmla="*/ 4734097 w 12191954"/>
              <a:gd name="connsiteY39366" fmla="*/ 2676525 h 4397375"/>
              <a:gd name="connsiteX39367" fmla="*/ 4731448 w 12191954"/>
              <a:gd name="connsiteY39367" fmla="*/ 2672821 h 4397375"/>
              <a:gd name="connsiteX39368" fmla="*/ 4729330 w 12191954"/>
              <a:gd name="connsiteY39368" fmla="*/ 2669646 h 4397375"/>
              <a:gd name="connsiteX39369" fmla="*/ 4726683 w 12191954"/>
              <a:gd name="connsiteY39369" fmla="*/ 2668058 h 4397375"/>
              <a:gd name="connsiteX39370" fmla="*/ 4724565 w 12191954"/>
              <a:gd name="connsiteY39370" fmla="*/ 2666471 h 4397375"/>
              <a:gd name="connsiteX39371" fmla="*/ 4721914 w 12191954"/>
              <a:gd name="connsiteY39371" fmla="*/ 2665942 h 4397375"/>
              <a:gd name="connsiteX39372" fmla="*/ 4719799 w 12191954"/>
              <a:gd name="connsiteY39372" fmla="*/ 2665942 h 4397375"/>
              <a:gd name="connsiteX39373" fmla="*/ 4717151 w 12191954"/>
              <a:gd name="connsiteY39373" fmla="*/ 2665942 h 4397375"/>
              <a:gd name="connsiteX39374" fmla="*/ 4711858 w 12191954"/>
              <a:gd name="connsiteY39374" fmla="*/ 2667000 h 4397375"/>
              <a:gd name="connsiteX39375" fmla="*/ 4706564 w 12191954"/>
              <a:gd name="connsiteY39375" fmla="*/ 2668588 h 4397375"/>
              <a:gd name="connsiteX39376" fmla="*/ 4704450 w 12191954"/>
              <a:gd name="connsiteY39376" fmla="*/ 2669117 h 4397375"/>
              <a:gd name="connsiteX39377" fmla="*/ 4701277 w 12191954"/>
              <a:gd name="connsiteY39377" fmla="*/ 2669117 h 4397375"/>
              <a:gd name="connsiteX39378" fmla="*/ 4697571 w 12191954"/>
              <a:gd name="connsiteY39378" fmla="*/ 2669117 h 4397375"/>
              <a:gd name="connsiteX39379" fmla="*/ 4694926 w 12191954"/>
              <a:gd name="connsiteY39379" fmla="*/ 2668588 h 4397375"/>
              <a:gd name="connsiteX39380" fmla="*/ 4696514 w 12191954"/>
              <a:gd name="connsiteY39380" fmla="*/ 2672821 h 4397375"/>
              <a:gd name="connsiteX39381" fmla="*/ 4698105 w 12191954"/>
              <a:gd name="connsiteY39381" fmla="*/ 2675996 h 4397375"/>
              <a:gd name="connsiteX39382" fmla="*/ 4702863 w 12191954"/>
              <a:gd name="connsiteY39382" fmla="*/ 2683404 h 4397375"/>
              <a:gd name="connsiteX39383" fmla="*/ 4704450 w 12191954"/>
              <a:gd name="connsiteY39383" fmla="*/ 2686050 h 4397375"/>
              <a:gd name="connsiteX39384" fmla="*/ 4704977 w 12191954"/>
              <a:gd name="connsiteY39384" fmla="*/ 2689225 h 4397375"/>
              <a:gd name="connsiteX39385" fmla="*/ 4704450 w 12191954"/>
              <a:gd name="connsiteY39385" fmla="*/ 2690283 h 4397375"/>
              <a:gd name="connsiteX39386" fmla="*/ 4703391 w 12191954"/>
              <a:gd name="connsiteY39386" fmla="*/ 2691342 h 4397375"/>
              <a:gd name="connsiteX39387" fmla="*/ 4702332 w 12191954"/>
              <a:gd name="connsiteY39387" fmla="*/ 2692929 h 4397375"/>
              <a:gd name="connsiteX39388" fmla="*/ 4700748 w 12191954"/>
              <a:gd name="connsiteY39388" fmla="*/ 2693988 h 4397375"/>
              <a:gd name="connsiteX39389" fmla="*/ 4700748 w 12191954"/>
              <a:gd name="connsiteY39389" fmla="*/ 2698221 h 4397375"/>
              <a:gd name="connsiteX39390" fmla="*/ 4701804 w 12191954"/>
              <a:gd name="connsiteY39390" fmla="*/ 2700867 h 4397375"/>
              <a:gd name="connsiteX39391" fmla="*/ 4702332 w 12191954"/>
              <a:gd name="connsiteY39391" fmla="*/ 2704042 h 4397375"/>
              <a:gd name="connsiteX39392" fmla="*/ 4704450 w 12191954"/>
              <a:gd name="connsiteY39392" fmla="*/ 2705629 h 4397375"/>
              <a:gd name="connsiteX39393" fmla="*/ 4705505 w 12191954"/>
              <a:gd name="connsiteY39393" fmla="*/ 2707217 h 4397375"/>
              <a:gd name="connsiteX39394" fmla="*/ 4707091 w 12191954"/>
              <a:gd name="connsiteY39394" fmla="*/ 2708275 h 4397375"/>
              <a:gd name="connsiteX39395" fmla="*/ 4711327 w 12191954"/>
              <a:gd name="connsiteY39395" fmla="*/ 2709333 h 4397375"/>
              <a:gd name="connsiteX39396" fmla="*/ 4715563 w 12191954"/>
              <a:gd name="connsiteY39396" fmla="*/ 2709863 h 4397375"/>
              <a:gd name="connsiteX39397" fmla="*/ 4719269 w 12191954"/>
              <a:gd name="connsiteY39397" fmla="*/ 2711979 h 4397375"/>
              <a:gd name="connsiteX39398" fmla="*/ 4720857 w 12191954"/>
              <a:gd name="connsiteY39398" fmla="*/ 2713038 h 4397375"/>
              <a:gd name="connsiteX39399" fmla="*/ 4722445 w 12191954"/>
              <a:gd name="connsiteY39399" fmla="*/ 2714625 h 4397375"/>
              <a:gd name="connsiteX39400" fmla="*/ 4722977 w 12191954"/>
              <a:gd name="connsiteY39400" fmla="*/ 2717271 h 4397375"/>
              <a:gd name="connsiteX39401" fmla="*/ 4724565 w 12191954"/>
              <a:gd name="connsiteY39401" fmla="*/ 2719917 h 4397375"/>
              <a:gd name="connsiteX39402" fmla="*/ 4724036 w 12191954"/>
              <a:gd name="connsiteY39402" fmla="*/ 2724679 h 4397375"/>
              <a:gd name="connsiteX39403" fmla="*/ 4722977 w 12191954"/>
              <a:gd name="connsiteY39403" fmla="*/ 2728913 h 4397375"/>
              <a:gd name="connsiteX39404" fmla="*/ 4720857 w 12191954"/>
              <a:gd name="connsiteY39404" fmla="*/ 2735792 h 4397375"/>
              <a:gd name="connsiteX39405" fmla="*/ 4718209 w 12191954"/>
              <a:gd name="connsiteY39405" fmla="*/ 2742142 h 4397375"/>
              <a:gd name="connsiteX39406" fmla="*/ 4715036 w 12191954"/>
              <a:gd name="connsiteY39406" fmla="*/ 2747433 h 4397375"/>
              <a:gd name="connsiteX39407" fmla="*/ 4711858 w 12191954"/>
              <a:gd name="connsiteY39407" fmla="*/ 2752725 h 4397375"/>
              <a:gd name="connsiteX39408" fmla="*/ 4709738 w 12191954"/>
              <a:gd name="connsiteY39408" fmla="*/ 2758546 h 4397375"/>
              <a:gd name="connsiteX39409" fmla="*/ 4707622 w 12191954"/>
              <a:gd name="connsiteY39409" fmla="*/ 2766483 h 4397375"/>
              <a:gd name="connsiteX39410" fmla="*/ 4707091 w 12191954"/>
              <a:gd name="connsiteY39410" fmla="*/ 2771246 h 4397375"/>
              <a:gd name="connsiteX39411" fmla="*/ 4706564 w 12191954"/>
              <a:gd name="connsiteY39411" fmla="*/ 2776538 h 4397375"/>
              <a:gd name="connsiteX39412" fmla="*/ 4709738 w 12191954"/>
              <a:gd name="connsiteY39412" fmla="*/ 2777067 h 4397375"/>
              <a:gd name="connsiteX39413" fmla="*/ 4710798 w 12191954"/>
              <a:gd name="connsiteY39413" fmla="*/ 2773892 h 4397375"/>
              <a:gd name="connsiteX39414" fmla="*/ 4712913 w 12191954"/>
              <a:gd name="connsiteY39414" fmla="*/ 2772304 h 4397375"/>
              <a:gd name="connsiteX39415" fmla="*/ 4715036 w 12191954"/>
              <a:gd name="connsiteY39415" fmla="*/ 2770717 h 4397375"/>
              <a:gd name="connsiteX39416" fmla="*/ 4717151 w 12191954"/>
              <a:gd name="connsiteY39416" fmla="*/ 2769658 h 4397375"/>
              <a:gd name="connsiteX39417" fmla="*/ 4719799 w 12191954"/>
              <a:gd name="connsiteY39417" fmla="*/ 2769658 h 4397375"/>
              <a:gd name="connsiteX39418" fmla="*/ 4722445 w 12191954"/>
              <a:gd name="connsiteY39418" fmla="*/ 2769658 h 4397375"/>
              <a:gd name="connsiteX39419" fmla="*/ 4728800 w 12191954"/>
              <a:gd name="connsiteY39419" fmla="*/ 2771246 h 4397375"/>
              <a:gd name="connsiteX39420" fmla="*/ 4735154 w 12191954"/>
              <a:gd name="connsiteY39420" fmla="*/ 2773892 h 4397375"/>
              <a:gd name="connsiteX39421" fmla="*/ 4741500 w 12191954"/>
              <a:gd name="connsiteY39421" fmla="*/ 2777067 h 4397375"/>
              <a:gd name="connsiteX39422" fmla="*/ 4754730 w 12191954"/>
              <a:gd name="connsiteY39422" fmla="*/ 2783946 h 4397375"/>
              <a:gd name="connsiteX39423" fmla="*/ 4753671 w 12191954"/>
              <a:gd name="connsiteY39423" fmla="*/ 2774421 h 4397375"/>
              <a:gd name="connsiteX39424" fmla="*/ 4752082 w 12191954"/>
              <a:gd name="connsiteY39424" fmla="*/ 2764896 h 4397375"/>
              <a:gd name="connsiteX39425" fmla="*/ 4750493 w 12191954"/>
              <a:gd name="connsiteY39425" fmla="*/ 2755371 h 4397375"/>
              <a:gd name="connsiteX39426" fmla="*/ 4748377 w 12191954"/>
              <a:gd name="connsiteY39426" fmla="*/ 2745317 h 4397375"/>
              <a:gd name="connsiteX39427" fmla="*/ 4749438 w 12191954"/>
              <a:gd name="connsiteY39427" fmla="*/ 2743200 h 4397375"/>
              <a:gd name="connsiteX39428" fmla="*/ 4750493 w 12191954"/>
              <a:gd name="connsiteY39428" fmla="*/ 2741613 h 4397375"/>
              <a:gd name="connsiteX39429" fmla="*/ 4751549 w 12191954"/>
              <a:gd name="connsiteY39429" fmla="*/ 2739496 h 4397375"/>
              <a:gd name="connsiteX39430" fmla="*/ 4753671 w 12191954"/>
              <a:gd name="connsiteY39430" fmla="*/ 2738438 h 4397375"/>
              <a:gd name="connsiteX39431" fmla="*/ 4754730 w 12191954"/>
              <a:gd name="connsiteY39431" fmla="*/ 2737908 h 4397375"/>
              <a:gd name="connsiteX39432" fmla="*/ 4756320 w 12191954"/>
              <a:gd name="connsiteY39432" fmla="*/ 2737379 h 4397375"/>
              <a:gd name="connsiteX39433" fmla="*/ 4760022 w 12191954"/>
              <a:gd name="connsiteY39433" fmla="*/ 2737908 h 4397375"/>
              <a:gd name="connsiteX39434" fmla="*/ 4764255 w 12191954"/>
              <a:gd name="connsiteY39434" fmla="*/ 2738967 h 4397375"/>
              <a:gd name="connsiteX39435" fmla="*/ 4769014 w 12191954"/>
              <a:gd name="connsiteY39435" fmla="*/ 2740554 h 4397375"/>
              <a:gd name="connsiteX39436" fmla="*/ 4778010 w 12191954"/>
              <a:gd name="connsiteY39436" fmla="*/ 2746904 h 4397375"/>
              <a:gd name="connsiteX39437" fmla="*/ 4778010 w 12191954"/>
              <a:gd name="connsiteY39437" fmla="*/ 2746375 h 4397375"/>
              <a:gd name="connsiteX39438" fmla="*/ 4778540 w 12191954"/>
              <a:gd name="connsiteY39438" fmla="*/ 2746904 h 4397375"/>
              <a:gd name="connsiteX39439" fmla="*/ 4784889 w 12191954"/>
              <a:gd name="connsiteY39439" fmla="*/ 2751138 h 4397375"/>
              <a:gd name="connsiteX39440" fmla="*/ 4790708 w 12191954"/>
              <a:gd name="connsiteY39440" fmla="*/ 2754313 h 4397375"/>
              <a:gd name="connsiteX39441" fmla="*/ 4796528 w 12191954"/>
              <a:gd name="connsiteY39441" fmla="*/ 2757488 h 4397375"/>
              <a:gd name="connsiteX39442" fmla="*/ 4799703 w 12191954"/>
              <a:gd name="connsiteY39442" fmla="*/ 2758546 h 4397375"/>
              <a:gd name="connsiteX39443" fmla="*/ 4801819 w 12191954"/>
              <a:gd name="connsiteY39443" fmla="*/ 2758546 h 4397375"/>
              <a:gd name="connsiteX39444" fmla="*/ 4800232 w 12191954"/>
              <a:gd name="connsiteY39444" fmla="*/ 2761192 h 4397375"/>
              <a:gd name="connsiteX39445" fmla="*/ 4798645 w 12191954"/>
              <a:gd name="connsiteY39445" fmla="*/ 2763838 h 4397375"/>
              <a:gd name="connsiteX39446" fmla="*/ 4795470 w 12191954"/>
              <a:gd name="connsiteY39446" fmla="*/ 2769658 h 4397375"/>
              <a:gd name="connsiteX39447" fmla="*/ 4802877 w 12191954"/>
              <a:gd name="connsiteY39447" fmla="*/ 2779183 h 4397375"/>
              <a:gd name="connsiteX39448" fmla="*/ 4810284 w 12191954"/>
              <a:gd name="connsiteY39448" fmla="*/ 2787650 h 4397375"/>
              <a:gd name="connsiteX39449" fmla="*/ 4814516 w 12191954"/>
              <a:gd name="connsiteY39449" fmla="*/ 2791883 h 4397375"/>
              <a:gd name="connsiteX39450" fmla="*/ 4818220 w 12191954"/>
              <a:gd name="connsiteY39450" fmla="*/ 2794529 h 4397375"/>
              <a:gd name="connsiteX39451" fmla="*/ 4822454 w 12191954"/>
              <a:gd name="connsiteY39451" fmla="*/ 2797175 h 4397375"/>
              <a:gd name="connsiteX39452" fmla="*/ 4825629 w 12191954"/>
              <a:gd name="connsiteY39452" fmla="*/ 2798763 h 4397375"/>
              <a:gd name="connsiteX39453" fmla="*/ 4829861 w 12191954"/>
              <a:gd name="connsiteY39453" fmla="*/ 2800350 h 4397375"/>
              <a:gd name="connsiteX39454" fmla="*/ 4833568 w 12191954"/>
              <a:gd name="connsiteY39454" fmla="*/ 2800350 h 4397375"/>
              <a:gd name="connsiteX39455" fmla="*/ 4837802 w 12191954"/>
              <a:gd name="connsiteY39455" fmla="*/ 2798763 h 4397375"/>
              <a:gd name="connsiteX39456" fmla="*/ 4840979 w 12191954"/>
              <a:gd name="connsiteY39456" fmla="*/ 2796646 h 4397375"/>
              <a:gd name="connsiteX39457" fmla="*/ 4844685 w 12191954"/>
              <a:gd name="connsiteY39457" fmla="*/ 2792942 h 4397375"/>
              <a:gd name="connsiteX39458" fmla="*/ 4848387 w 12191954"/>
              <a:gd name="connsiteY39458" fmla="*/ 2787650 h 4397375"/>
              <a:gd name="connsiteX39459" fmla="*/ 4852089 w 12191954"/>
              <a:gd name="connsiteY39459" fmla="*/ 2781300 h 4397375"/>
              <a:gd name="connsiteX39460" fmla="*/ 4855262 w 12191954"/>
              <a:gd name="connsiteY39460" fmla="*/ 2772833 h 4397375"/>
              <a:gd name="connsiteX39461" fmla="*/ 4852616 w 12191954"/>
              <a:gd name="connsiteY39461" fmla="*/ 2774421 h 4397375"/>
              <a:gd name="connsiteX39462" fmla="*/ 4849446 w 12191954"/>
              <a:gd name="connsiteY39462" fmla="*/ 2774950 h 4397375"/>
              <a:gd name="connsiteX39463" fmla="*/ 4846801 w 12191954"/>
              <a:gd name="connsiteY39463" fmla="*/ 2774950 h 4397375"/>
              <a:gd name="connsiteX39464" fmla="*/ 4844147 w 12191954"/>
              <a:gd name="connsiteY39464" fmla="*/ 2774421 h 4397375"/>
              <a:gd name="connsiteX39465" fmla="*/ 4842566 w 12191954"/>
              <a:gd name="connsiteY39465" fmla="*/ 2773363 h 4397375"/>
              <a:gd name="connsiteX39466" fmla="*/ 4839917 w 12191954"/>
              <a:gd name="connsiteY39466" fmla="*/ 2771775 h 4397375"/>
              <a:gd name="connsiteX39467" fmla="*/ 4835158 w 12191954"/>
              <a:gd name="connsiteY39467" fmla="*/ 2767013 h 4397375"/>
              <a:gd name="connsiteX39468" fmla="*/ 4829335 w 12191954"/>
              <a:gd name="connsiteY39468" fmla="*/ 2761721 h 4397375"/>
              <a:gd name="connsiteX39469" fmla="*/ 4822985 w 12191954"/>
              <a:gd name="connsiteY39469" fmla="*/ 2755371 h 4397375"/>
              <a:gd name="connsiteX39470" fmla="*/ 4818220 w 12191954"/>
              <a:gd name="connsiteY39470" fmla="*/ 2752725 h 4397375"/>
              <a:gd name="connsiteX39471" fmla="*/ 4813458 w 12191954"/>
              <a:gd name="connsiteY39471" fmla="*/ 2750079 h 4397375"/>
              <a:gd name="connsiteX39472" fmla="*/ 4808168 w 12191954"/>
              <a:gd name="connsiteY39472" fmla="*/ 2748492 h 4397375"/>
              <a:gd name="connsiteX39473" fmla="*/ 4801819 w 12191954"/>
              <a:gd name="connsiteY39473" fmla="*/ 2746904 h 4397375"/>
              <a:gd name="connsiteX39474" fmla="*/ 4804464 w 12191954"/>
              <a:gd name="connsiteY39474" fmla="*/ 2741613 h 4397375"/>
              <a:gd name="connsiteX39475" fmla="*/ 4806581 w 12191954"/>
              <a:gd name="connsiteY39475" fmla="*/ 2735792 h 4397375"/>
              <a:gd name="connsiteX39476" fmla="*/ 4810815 w 12191954"/>
              <a:gd name="connsiteY39476" fmla="*/ 2724150 h 4397375"/>
              <a:gd name="connsiteX39477" fmla="*/ 4814516 w 12191954"/>
              <a:gd name="connsiteY39477" fmla="*/ 2710921 h 4397375"/>
              <a:gd name="connsiteX39478" fmla="*/ 4818750 w 12191954"/>
              <a:gd name="connsiteY39478" fmla="*/ 2698750 h 4397375"/>
              <a:gd name="connsiteX39479" fmla="*/ 4822985 w 12191954"/>
              <a:gd name="connsiteY39479" fmla="*/ 2687638 h 4397375"/>
              <a:gd name="connsiteX39480" fmla="*/ 4825629 w 12191954"/>
              <a:gd name="connsiteY39480" fmla="*/ 2681817 h 4397375"/>
              <a:gd name="connsiteX39481" fmla="*/ 4828804 w 12191954"/>
              <a:gd name="connsiteY39481" fmla="*/ 2678113 h 4397375"/>
              <a:gd name="connsiteX39482" fmla="*/ 4831979 w 12191954"/>
              <a:gd name="connsiteY39482" fmla="*/ 2674408 h 4397375"/>
              <a:gd name="connsiteX39483" fmla="*/ 4835158 w 12191954"/>
              <a:gd name="connsiteY39483" fmla="*/ 2671763 h 4397375"/>
              <a:gd name="connsiteX39484" fmla="*/ 4839386 w 12191954"/>
              <a:gd name="connsiteY39484" fmla="*/ 2670175 h 4397375"/>
              <a:gd name="connsiteX39485" fmla="*/ 4844147 w 12191954"/>
              <a:gd name="connsiteY39485" fmla="*/ 2669646 h 4397375"/>
              <a:gd name="connsiteX39486" fmla="*/ 4843096 w 12191954"/>
              <a:gd name="connsiteY39486" fmla="*/ 2678113 h 4397375"/>
              <a:gd name="connsiteX39487" fmla="*/ 4843096 w 12191954"/>
              <a:gd name="connsiteY39487" fmla="*/ 2686050 h 4397375"/>
              <a:gd name="connsiteX39488" fmla="*/ 4843096 w 12191954"/>
              <a:gd name="connsiteY39488" fmla="*/ 2694517 h 4397375"/>
              <a:gd name="connsiteX39489" fmla="*/ 4843627 w 12191954"/>
              <a:gd name="connsiteY39489" fmla="*/ 2703513 h 4397375"/>
              <a:gd name="connsiteX39490" fmla="*/ 4844147 w 12191954"/>
              <a:gd name="connsiteY39490" fmla="*/ 2711979 h 4397375"/>
              <a:gd name="connsiteX39491" fmla="*/ 4845215 w 12191954"/>
              <a:gd name="connsiteY39491" fmla="*/ 2719388 h 4397375"/>
              <a:gd name="connsiteX39492" fmla="*/ 4847328 w 12191954"/>
              <a:gd name="connsiteY39492" fmla="*/ 2726796 h 4397375"/>
              <a:gd name="connsiteX39493" fmla="*/ 4848387 w 12191954"/>
              <a:gd name="connsiteY39493" fmla="*/ 2733146 h 4397375"/>
              <a:gd name="connsiteX39494" fmla="*/ 4850501 w 12191954"/>
              <a:gd name="connsiteY39494" fmla="*/ 2738438 h 4397375"/>
              <a:gd name="connsiteX39495" fmla="*/ 4852616 w 12191954"/>
              <a:gd name="connsiteY39495" fmla="*/ 2743200 h 4397375"/>
              <a:gd name="connsiteX39496" fmla="*/ 4854734 w 12191954"/>
              <a:gd name="connsiteY39496" fmla="*/ 2746375 h 4397375"/>
              <a:gd name="connsiteX39497" fmla="*/ 4855791 w 12191954"/>
              <a:gd name="connsiteY39497" fmla="*/ 2746904 h 4397375"/>
              <a:gd name="connsiteX39498" fmla="*/ 4857378 w 12191954"/>
              <a:gd name="connsiteY39498" fmla="*/ 2747433 h 4397375"/>
              <a:gd name="connsiteX39499" fmla="*/ 4858436 w 12191954"/>
              <a:gd name="connsiteY39499" fmla="*/ 2747963 h 4397375"/>
              <a:gd name="connsiteX39500" fmla="*/ 4859494 w 12191954"/>
              <a:gd name="connsiteY39500" fmla="*/ 2747433 h 4397375"/>
              <a:gd name="connsiteX39501" fmla="*/ 4860552 w 12191954"/>
              <a:gd name="connsiteY39501" fmla="*/ 2746904 h 4397375"/>
              <a:gd name="connsiteX39502" fmla="*/ 4862665 w 12191954"/>
              <a:gd name="connsiteY39502" fmla="*/ 2744788 h 4397375"/>
              <a:gd name="connsiteX39503" fmla="*/ 4864782 w 12191954"/>
              <a:gd name="connsiteY39503" fmla="*/ 2740554 h 4397375"/>
              <a:gd name="connsiteX39504" fmla="*/ 4867956 w 12191954"/>
              <a:gd name="connsiteY39504" fmla="*/ 2734204 h 4397375"/>
              <a:gd name="connsiteX39505" fmla="*/ 4869013 w 12191954"/>
              <a:gd name="connsiteY39505" fmla="*/ 2735792 h 4397375"/>
              <a:gd name="connsiteX39506" fmla="*/ 4870603 w 12191954"/>
              <a:gd name="connsiteY39506" fmla="*/ 2737908 h 4397375"/>
              <a:gd name="connsiteX39507" fmla="*/ 4871658 w 12191954"/>
              <a:gd name="connsiteY39507" fmla="*/ 2739496 h 4397375"/>
              <a:gd name="connsiteX39508" fmla="*/ 4872187 w 12191954"/>
              <a:gd name="connsiteY39508" fmla="*/ 2741613 h 4397375"/>
              <a:gd name="connsiteX39509" fmla="*/ 4872716 w 12191954"/>
              <a:gd name="connsiteY39509" fmla="*/ 2746904 h 4397375"/>
              <a:gd name="connsiteX39510" fmla="*/ 4872187 w 12191954"/>
              <a:gd name="connsiteY39510" fmla="*/ 2752196 h 4397375"/>
              <a:gd name="connsiteX39511" fmla="*/ 4870603 w 12191954"/>
              <a:gd name="connsiteY39511" fmla="*/ 2757488 h 4397375"/>
              <a:gd name="connsiteX39512" fmla="*/ 4869013 w 12191954"/>
              <a:gd name="connsiteY39512" fmla="*/ 2763308 h 4397375"/>
              <a:gd name="connsiteX39513" fmla="*/ 4865311 w 12191954"/>
              <a:gd name="connsiteY39513" fmla="*/ 2776008 h 4397375"/>
              <a:gd name="connsiteX39514" fmla="*/ 4863724 w 12191954"/>
              <a:gd name="connsiteY39514" fmla="*/ 2781300 h 4397375"/>
              <a:gd name="connsiteX39515" fmla="*/ 4862665 w 12191954"/>
              <a:gd name="connsiteY39515" fmla="*/ 2786592 h 4397375"/>
              <a:gd name="connsiteX39516" fmla="*/ 4862137 w 12191954"/>
              <a:gd name="connsiteY39516" fmla="*/ 2791354 h 4397375"/>
              <a:gd name="connsiteX39517" fmla="*/ 4862665 w 12191954"/>
              <a:gd name="connsiteY39517" fmla="*/ 2794529 h 4397375"/>
              <a:gd name="connsiteX39518" fmla="*/ 4863195 w 12191954"/>
              <a:gd name="connsiteY39518" fmla="*/ 2796646 h 4397375"/>
              <a:gd name="connsiteX39519" fmla="*/ 4864254 w 12191954"/>
              <a:gd name="connsiteY39519" fmla="*/ 2797704 h 4397375"/>
              <a:gd name="connsiteX39520" fmla="*/ 4866369 w 12191954"/>
              <a:gd name="connsiteY39520" fmla="*/ 2798763 h 4397375"/>
              <a:gd name="connsiteX39521" fmla="*/ 4867956 w 12191954"/>
              <a:gd name="connsiteY39521" fmla="*/ 2799292 h 4397375"/>
              <a:gd name="connsiteX39522" fmla="*/ 4869542 w 12191954"/>
              <a:gd name="connsiteY39522" fmla="*/ 2800350 h 4397375"/>
              <a:gd name="connsiteX39523" fmla="*/ 4872716 w 12191954"/>
              <a:gd name="connsiteY39523" fmla="*/ 2800350 h 4397375"/>
              <a:gd name="connsiteX39524" fmla="*/ 4879066 w 12191954"/>
              <a:gd name="connsiteY39524" fmla="*/ 2798763 h 4397375"/>
              <a:gd name="connsiteX39525" fmla="*/ 4878538 w 12191954"/>
              <a:gd name="connsiteY39525" fmla="*/ 2810933 h 4397375"/>
              <a:gd name="connsiteX39526" fmla="*/ 4877477 w 12191954"/>
              <a:gd name="connsiteY39526" fmla="*/ 2820458 h 4397375"/>
              <a:gd name="connsiteX39527" fmla="*/ 4875359 w 12191954"/>
              <a:gd name="connsiteY39527" fmla="*/ 2828396 h 4397375"/>
              <a:gd name="connsiteX39528" fmla="*/ 4872716 w 12191954"/>
              <a:gd name="connsiteY39528" fmla="*/ 2835275 h 4397375"/>
              <a:gd name="connsiteX39529" fmla="*/ 4869542 w 12191954"/>
              <a:gd name="connsiteY39529" fmla="*/ 2840038 h 4397375"/>
              <a:gd name="connsiteX39530" fmla="*/ 4866369 w 12191954"/>
              <a:gd name="connsiteY39530" fmla="*/ 2843213 h 4397375"/>
              <a:gd name="connsiteX39531" fmla="*/ 4862137 w 12191954"/>
              <a:gd name="connsiteY39531" fmla="*/ 2845858 h 4397375"/>
              <a:gd name="connsiteX39532" fmla="*/ 4857907 w 12191954"/>
              <a:gd name="connsiteY39532" fmla="*/ 2847446 h 4397375"/>
              <a:gd name="connsiteX39533" fmla="*/ 4853145 w 12191954"/>
              <a:gd name="connsiteY39533" fmla="*/ 2847975 h 4397375"/>
              <a:gd name="connsiteX39534" fmla="*/ 4848387 w 12191954"/>
              <a:gd name="connsiteY39534" fmla="*/ 2847975 h 4397375"/>
              <a:gd name="connsiteX39535" fmla="*/ 4843627 w 12191954"/>
              <a:gd name="connsiteY39535" fmla="*/ 2846917 h 4397375"/>
              <a:gd name="connsiteX39536" fmla="*/ 4838855 w 12191954"/>
              <a:gd name="connsiteY39536" fmla="*/ 2845858 h 4397375"/>
              <a:gd name="connsiteX39537" fmla="*/ 4828804 w 12191954"/>
              <a:gd name="connsiteY39537" fmla="*/ 2842683 h 4397375"/>
              <a:gd name="connsiteX39538" fmla="*/ 4819809 w 12191954"/>
              <a:gd name="connsiteY39538" fmla="*/ 2840038 h 4397375"/>
              <a:gd name="connsiteX39539" fmla="*/ 4820338 w 12191954"/>
              <a:gd name="connsiteY39539" fmla="*/ 2848504 h 4397375"/>
              <a:gd name="connsiteX39540" fmla="*/ 4819809 w 12191954"/>
              <a:gd name="connsiteY39540" fmla="*/ 2856971 h 4397375"/>
              <a:gd name="connsiteX39541" fmla="*/ 4816633 w 12191954"/>
              <a:gd name="connsiteY39541" fmla="*/ 2875492 h 4397375"/>
              <a:gd name="connsiteX39542" fmla="*/ 4815574 w 12191954"/>
              <a:gd name="connsiteY39542" fmla="*/ 2885546 h 4397375"/>
              <a:gd name="connsiteX39543" fmla="*/ 4815574 w 12191954"/>
              <a:gd name="connsiteY39543" fmla="*/ 2897188 h 4397375"/>
              <a:gd name="connsiteX39544" fmla="*/ 4815574 w 12191954"/>
              <a:gd name="connsiteY39544" fmla="*/ 2904067 h 4397375"/>
              <a:gd name="connsiteX39545" fmla="*/ 4816633 w 12191954"/>
              <a:gd name="connsiteY39545" fmla="*/ 2910946 h 4397375"/>
              <a:gd name="connsiteX39546" fmla="*/ 4818220 w 12191954"/>
              <a:gd name="connsiteY39546" fmla="*/ 2918883 h 4397375"/>
              <a:gd name="connsiteX39547" fmla="*/ 4819809 w 12191954"/>
              <a:gd name="connsiteY39547" fmla="*/ 2926292 h 4397375"/>
              <a:gd name="connsiteX39548" fmla="*/ 4826159 w 12191954"/>
              <a:gd name="connsiteY39548" fmla="*/ 2926292 h 4397375"/>
              <a:gd name="connsiteX39549" fmla="*/ 4833037 w 12191954"/>
              <a:gd name="connsiteY39549" fmla="*/ 2926292 h 4397375"/>
              <a:gd name="connsiteX39550" fmla="*/ 4847328 w 12191954"/>
              <a:gd name="connsiteY39550" fmla="*/ 2926821 h 4397375"/>
              <a:gd name="connsiteX39551" fmla="*/ 4853676 w 12191954"/>
              <a:gd name="connsiteY39551" fmla="*/ 2926292 h 4397375"/>
              <a:gd name="connsiteX39552" fmla="*/ 4859494 w 12191954"/>
              <a:gd name="connsiteY39552" fmla="*/ 2925233 h 4397375"/>
              <a:gd name="connsiteX39553" fmla="*/ 4862665 w 12191954"/>
              <a:gd name="connsiteY39553" fmla="*/ 2924175 h 4397375"/>
              <a:gd name="connsiteX39554" fmla="*/ 4865311 w 12191954"/>
              <a:gd name="connsiteY39554" fmla="*/ 2922058 h 4397375"/>
              <a:gd name="connsiteX39555" fmla="*/ 4867956 w 12191954"/>
              <a:gd name="connsiteY39555" fmla="*/ 2919942 h 4397375"/>
              <a:gd name="connsiteX39556" fmla="*/ 4870071 w 12191954"/>
              <a:gd name="connsiteY39556" fmla="*/ 2917296 h 4397375"/>
              <a:gd name="connsiteX39557" fmla="*/ 4865311 w 12191954"/>
              <a:gd name="connsiteY39557" fmla="*/ 2910946 h 4397375"/>
              <a:gd name="connsiteX39558" fmla="*/ 4860552 w 12191954"/>
              <a:gd name="connsiteY39558" fmla="*/ 2901950 h 4397375"/>
              <a:gd name="connsiteX39559" fmla="*/ 4862137 w 12191954"/>
              <a:gd name="connsiteY39559" fmla="*/ 2898775 h 4397375"/>
              <a:gd name="connsiteX39560" fmla="*/ 4858436 w 12191954"/>
              <a:gd name="connsiteY39560" fmla="*/ 2896129 h 4397375"/>
              <a:gd name="connsiteX39561" fmla="*/ 4855262 w 12191954"/>
              <a:gd name="connsiteY39561" fmla="*/ 2893483 h 4397375"/>
              <a:gd name="connsiteX39562" fmla="*/ 4852616 w 12191954"/>
              <a:gd name="connsiteY39562" fmla="*/ 2889779 h 4397375"/>
              <a:gd name="connsiteX39563" fmla="*/ 4850501 w 12191954"/>
              <a:gd name="connsiteY39563" fmla="*/ 2885017 h 4397375"/>
              <a:gd name="connsiteX39564" fmla="*/ 4848915 w 12191954"/>
              <a:gd name="connsiteY39564" fmla="*/ 2879196 h 4397375"/>
              <a:gd name="connsiteX39565" fmla="*/ 4848387 w 12191954"/>
              <a:gd name="connsiteY39565" fmla="*/ 2871258 h 4397375"/>
              <a:gd name="connsiteX39566" fmla="*/ 4848387 w 12191954"/>
              <a:gd name="connsiteY39566" fmla="*/ 2861733 h 4397375"/>
              <a:gd name="connsiteX39567" fmla="*/ 4849446 w 12191954"/>
              <a:gd name="connsiteY39567" fmla="*/ 2849563 h 4397375"/>
              <a:gd name="connsiteX39568" fmla="*/ 4853676 w 12191954"/>
              <a:gd name="connsiteY39568" fmla="*/ 2850092 h 4397375"/>
              <a:gd name="connsiteX39569" fmla="*/ 4856849 w 12191954"/>
              <a:gd name="connsiteY39569" fmla="*/ 2851679 h 4397375"/>
              <a:gd name="connsiteX39570" fmla="*/ 4860021 w 12191954"/>
              <a:gd name="connsiteY39570" fmla="*/ 2853267 h 4397375"/>
              <a:gd name="connsiteX39571" fmla="*/ 4863195 w 12191954"/>
              <a:gd name="connsiteY39571" fmla="*/ 2855913 h 4397375"/>
              <a:gd name="connsiteX39572" fmla="*/ 4868485 w 12191954"/>
              <a:gd name="connsiteY39572" fmla="*/ 2862263 h 4397375"/>
              <a:gd name="connsiteX39573" fmla="*/ 4873774 w 12191954"/>
              <a:gd name="connsiteY39573" fmla="*/ 2869142 h 4397375"/>
              <a:gd name="connsiteX39574" fmla="*/ 4872716 w 12191954"/>
              <a:gd name="connsiteY39574" fmla="*/ 2864908 h 4397375"/>
              <a:gd name="connsiteX39575" fmla="*/ 4872187 w 12191954"/>
              <a:gd name="connsiteY39575" fmla="*/ 2860146 h 4397375"/>
              <a:gd name="connsiteX39576" fmla="*/ 4872716 w 12191954"/>
              <a:gd name="connsiteY39576" fmla="*/ 2855383 h 4397375"/>
              <a:gd name="connsiteX39577" fmla="*/ 4873246 w 12191954"/>
              <a:gd name="connsiteY39577" fmla="*/ 2850621 h 4397375"/>
              <a:gd name="connsiteX39578" fmla="*/ 4876946 w 12191954"/>
              <a:gd name="connsiteY39578" fmla="*/ 2849563 h 4397375"/>
              <a:gd name="connsiteX39579" fmla="*/ 4880124 w 12191954"/>
              <a:gd name="connsiteY39579" fmla="*/ 2847446 h 4397375"/>
              <a:gd name="connsiteX39580" fmla="*/ 4883299 w 12191954"/>
              <a:gd name="connsiteY39580" fmla="*/ 2845329 h 4397375"/>
              <a:gd name="connsiteX39581" fmla="*/ 4886473 w 12191954"/>
              <a:gd name="connsiteY39581" fmla="*/ 2841625 h 4397375"/>
              <a:gd name="connsiteX39582" fmla="*/ 4889122 w 12191954"/>
              <a:gd name="connsiteY39582" fmla="*/ 2837921 h 4397375"/>
              <a:gd name="connsiteX39583" fmla="*/ 4891768 w 12191954"/>
              <a:gd name="connsiteY39583" fmla="*/ 2833688 h 4397375"/>
              <a:gd name="connsiteX39584" fmla="*/ 4893357 w 12191954"/>
              <a:gd name="connsiteY39584" fmla="*/ 2828925 h 4397375"/>
              <a:gd name="connsiteX39585" fmla="*/ 4896004 w 12191954"/>
              <a:gd name="connsiteY39585" fmla="*/ 2823633 h 4397375"/>
              <a:gd name="connsiteX39586" fmla="*/ 4898649 w 12191954"/>
              <a:gd name="connsiteY39586" fmla="*/ 2811992 h 4397375"/>
              <a:gd name="connsiteX39587" fmla="*/ 4901824 w 12191954"/>
              <a:gd name="connsiteY39587" fmla="*/ 2798763 h 4397375"/>
              <a:gd name="connsiteX39588" fmla="*/ 4903415 w 12191954"/>
              <a:gd name="connsiteY39588" fmla="*/ 2784475 h 4397375"/>
              <a:gd name="connsiteX39589" fmla="*/ 4906060 w 12191954"/>
              <a:gd name="connsiteY39589" fmla="*/ 2769658 h 4397375"/>
              <a:gd name="connsiteX39590" fmla="*/ 4899707 w 12191954"/>
              <a:gd name="connsiteY39590" fmla="*/ 2764367 h 4397375"/>
              <a:gd name="connsiteX39591" fmla="*/ 4897062 w 12191954"/>
              <a:gd name="connsiteY39591" fmla="*/ 2762250 h 4397375"/>
              <a:gd name="connsiteX39592" fmla="*/ 4893889 w 12191954"/>
              <a:gd name="connsiteY39592" fmla="*/ 2760133 h 4397375"/>
              <a:gd name="connsiteX39593" fmla="*/ 4891238 w 12191954"/>
              <a:gd name="connsiteY39593" fmla="*/ 2759075 h 4397375"/>
              <a:gd name="connsiteX39594" fmla="*/ 4887534 w 12191954"/>
              <a:gd name="connsiteY39594" fmla="*/ 2758017 h 4397375"/>
              <a:gd name="connsiteX39595" fmla="*/ 4883828 w 12191954"/>
              <a:gd name="connsiteY39595" fmla="*/ 2758017 h 4397375"/>
              <a:gd name="connsiteX39596" fmla="*/ 4879595 w 12191954"/>
              <a:gd name="connsiteY39596" fmla="*/ 2759075 h 4397375"/>
              <a:gd name="connsiteX39597" fmla="*/ 4882770 w 12191954"/>
              <a:gd name="connsiteY39597" fmla="*/ 2749550 h 4397375"/>
              <a:gd name="connsiteX39598" fmla="*/ 4886473 w 12191954"/>
              <a:gd name="connsiteY39598" fmla="*/ 2743200 h 4397375"/>
              <a:gd name="connsiteX39599" fmla="*/ 4888064 w 12191954"/>
              <a:gd name="connsiteY39599" fmla="*/ 2740554 h 4397375"/>
              <a:gd name="connsiteX39600" fmla="*/ 4889651 w 12191954"/>
              <a:gd name="connsiteY39600" fmla="*/ 2738438 h 4397375"/>
              <a:gd name="connsiteX39601" fmla="*/ 4891768 w 12191954"/>
              <a:gd name="connsiteY39601" fmla="*/ 2737379 h 4397375"/>
              <a:gd name="connsiteX39602" fmla="*/ 4893357 w 12191954"/>
              <a:gd name="connsiteY39602" fmla="*/ 2735792 h 4397375"/>
              <a:gd name="connsiteX39603" fmla="*/ 4894942 w 12191954"/>
              <a:gd name="connsiteY39603" fmla="*/ 2735263 h 4397375"/>
              <a:gd name="connsiteX39604" fmla="*/ 4897062 w 12191954"/>
              <a:gd name="connsiteY39604" fmla="*/ 2735263 h 4397375"/>
              <a:gd name="connsiteX39605" fmla="*/ 4899179 w 12191954"/>
              <a:gd name="connsiteY39605" fmla="*/ 2735792 h 4397375"/>
              <a:gd name="connsiteX39606" fmla="*/ 4901295 w 12191954"/>
              <a:gd name="connsiteY39606" fmla="*/ 2736850 h 4397375"/>
              <a:gd name="connsiteX39607" fmla="*/ 4904473 w 12191954"/>
              <a:gd name="connsiteY39607" fmla="*/ 2738438 h 4397375"/>
              <a:gd name="connsiteX39608" fmla="*/ 4908707 w 12191954"/>
              <a:gd name="connsiteY39608" fmla="*/ 2742142 h 4397375"/>
              <a:gd name="connsiteX39609" fmla="*/ 4911884 w 12191954"/>
              <a:gd name="connsiteY39609" fmla="*/ 2719917 h 4397375"/>
              <a:gd name="connsiteX39610" fmla="*/ 4913471 w 12191954"/>
              <a:gd name="connsiteY39610" fmla="*/ 2709863 h 4397375"/>
              <a:gd name="connsiteX39611" fmla="*/ 4916116 w 12191954"/>
              <a:gd name="connsiteY39611" fmla="*/ 2700338 h 4397375"/>
              <a:gd name="connsiteX39612" fmla="*/ 4917708 w 12191954"/>
              <a:gd name="connsiteY39612" fmla="*/ 2691342 h 4397375"/>
              <a:gd name="connsiteX39613" fmla="*/ 4920884 w 12191954"/>
              <a:gd name="connsiteY39613" fmla="*/ 2683404 h 4397375"/>
              <a:gd name="connsiteX39614" fmla="*/ 4923529 w 12191954"/>
              <a:gd name="connsiteY39614" fmla="*/ 2675996 h 4397375"/>
              <a:gd name="connsiteX39615" fmla="*/ 4927764 w 12191954"/>
              <a:gd name="connsiteY39615" fmla="*/ 2670175 h 4397375"/>
              <a:gd name="connsiteX39616" fmla="*/ 4929353 w 12191954"/>
              <a:gd name="connsiteY39616" fmla="*/ 2678113 h 4397375"/>
              <a:gd name="connsiteX39617" fmla="*/ 4930940 w 12191954"/>
              <a:gd name="connsiteY39617" fmla="*/ 2687638 h 4397375"/>
              <a:gd name="connsiteX39618" fmla="*/ 4931469 w 12191954"/>
              <a:gd name="connsiteY39618" fmla="*/ 2698750 h 4397375"/>
              <a:gd name="connsiteX39619" fmla="*/ 4931998 w 12191954"/>
              <a:gd name="connsiteY39619" fmla="*/ 2710921 h 4397375"/>
              <a:gd name="connsiteX39620" fmla="*/ 4931998 w 12191954"/>
              <a:gd name="connsiteY39620" fmla="*/ 2724150 h 4397375"/>
              <a:gd name="connsiteX39621" fmla="*/ 4931469 w 12191954"/>
              <a:gd name="connsiteY39621" fmla="*/ 2738967 h 4397375"/>
              <a:gd name="connsiteX39622" fmla="*/ 4930411 w 12191954"/>
              <a:gd name="connsiteY39622" fmla="*/ 2753254 h 4397375"/>
              <a:gd name="connsiteX39623" fmla="*/ 4928822 w 12191954"/>
              <a:gd name="connsiteY39623" fmla="*/ 2768071 h 4397375"/>
              <a:gd name="connsiteX39624" fmla="*/ 4934643 w 12191954"/>
              <a:gd name="connsiteY39624" fmla="*/ 2777596 h 4397375"/>
              <a:gd name="connsiteX39625" fmla="*/ 4940996 w 12191954"/>
              <a:gd name="connsiteY39625" fmla="*/ 2786592 h 4397375"/>
              <a:gd name="connsiteX39626" fmla="*/ 4946291 w 12191954"/>
              <a:gd name="connsiteY39626" fmla="*/ 2793471 h 4397375"/>
              <a:gd name="connsiteX39627" fmla="*/ 4948408 w 12191954"/>
              <a:gd name="connsiteY39627" fmla="*/ 2796646 h 4397375"/>
              <a:gd name="connsiteX39628" fmla="*/ 4951586 w 12191954"/>
              <a:gd name="connsiteY39628" fmla="*/ 2798233 h 4397375"/>
              <a:gd name="connsiteX39629" fmla="*/ 4946820 w 12191954"/>
              <a:gd name="connsiteY39629" fmla="*/ 2801408 h 4397375"/>
              <a:gd name="connsiteX39630" fmla="*/ 4943116 w 12191954"/>
              <a:gd name="connsiteY39630" fmla="*/ 2802996 h 4397375"/>
              <a:gd name="connsiteX39631" fmla="*/ 4939409 w 12191954"/>
              <a:gd name="connsiteY39631" fmla="*/ 2803525 h 4397375"/>
              <a:gd name="connsiteX39632" fmla="*/ 4936232 w 12191954"/>
              <a:gd name="connsiteY39632" fmla="*/ 2803525 h 4397375"/>
              <a:gd name="connsiteX39633" fmla="*/ 4933056 w 12191954"/>
              <a:gd name="connsiteY39633" fmla="*/ 2802467 h 4397375"/>
              <a:gd name="connsiteX39634" fmla="*/ 4929353 w 12191954"/>
              <a:gd name="connsiteY39634" fmla="*/ 2800350 h 4397375"/>
              <a:gd name="connsiteX39635" fmla="*/ 4926703 w 12191954"/>
              <a:gd name="connsiteY39635" fmla="*/ 2797704 h 4397375"/>
              <a:gd name="connsiteX39636" fmla="*/ 4924058 w 12191954"/>
              <a:gd name="connsiteY39636" fmla="*/ 2794529 h 4397375"/>
              <a:gd name="connsiteX39637" fmla="*/ 4920884 w 12191954"/>
              <a:gd name="connsiteY39637" fmla="*/ 2807758 h 4397375"/>
              <a:gd name="connsiteX39638" fmla="*/ 4917177 w 12191954"/>
              <a:gd name="connsiteY39638" fmla="*/ 2818871 h 4397375"/>
              <a:gd name="connsiteX39639" fmla="*/ 4912413 w 12191954"/>
              <a:gd name="connsiteY39639" fmla="*/ 2828925 h 4397375"/>
              <a:gd name="connsiteX39640" fmla="*/ 4909766 w 12191954"/>
              <a:gd name="connsiteY39640" fmla="*/ 2833688 h 4397375"/>
              <a:gd name="connsiteX39641" fmla="*/ 4907647 w 12191954"/>
              <a:gd name="connsiteY39641" fmla="*/ 2837921 h 4397375"/>
              <a:gd name="connsiteX39642" fmla="*/ 4909237 w 12191954"/>
              <a:gd name="connsiteY39642" fmla="*/ 2841625 h 4397375"/>
              <a:gd name="connsiteX39643" fmla="*/ 4911355 w 12191954"/>
              <a:gd name="connsiteY39643" fmla="*/ 2845858 h 4397375"/>
              <a:gd name="connsiteX39644" fmla="*/ 4912413 w 12191954"/>
              <a:gd name="connsiteY39644" fmla="*/ 2850621 h 4397375"/>
              <a:gd name="connsiteX39645" fmla="*/ 4913471 w 12191954"/>
              <a:gd name="connsiteY39645" fmla="*/ 2854854 h 4397375"/>
              <a:gd name="connsiteX39646" fmla="*/ 4913471 w 12191954"/>
              <a:gd name="connsiteY39646" fmla="*/ 2859617 h 4397375"/>
              <a:gd name="connsiteX39647" fmla="*/ 4912942 w 12191954"/>
              <a:gd name="connsiteY39647" fmla="*/ 2864908 h 4397375"/>
              <a:gd name="connsiteX39648" fmla="*/ 4911884 w 12191954"/>
              <a:gd name="connsiteY39648" fmla="*/ 2870200 h 4397375"/>
              <a:gd name="connsiteX39649" fmla="*/ 4909237 w 12191954"/>
              <a:gd name="connsiteY39649" fmla="*/ 2875492 h 4397375"/>
              <a:gd name="connsiteX39650" fmla="*/ 4911884 w 12191954"/>
              <a:gd name="connsiteY39650" fmla="*/ 2871788 h 4397375"/>
              <a:gd name="connsiteX39651" fmla="*/ 4914000 w 12191954"/>
              <a:gd name="connsiteY39651" fmla="*/ 2869671 h 4397375"/>
              <a:gd name="connsiteX39652" fmla="*/ 4917177 w 12191954"/>
              <a:gd name="connsiteY39652" fmla="*/ 2867025 h 4397375"/>
              <a:gd name="connsiteX39653" fmla="*/ 4919824 w 12191954"/>
              <a:gd name="connsiteY39653" fmla="*/ 2864908 h 4397375"/>
              <a:gd name="connsiteX39654" fmla="*/ 4920884 w 12191954"/>
              <a:gd name="connsiteY39654" fmla="*/ 2858029 h 4397375"/>
              <a:gd name="connsiteX39655" fmla="*/ 4920884 w 12191954"/>
              <a:gd name="connsiteY39655" fmla="*/ 2851150 h 4397375"/>
              <a:gd name="connsiteX39656" fmla="*/ 4922998 w 12191954"/>
              <a:gd name="connsiteY39656" fmla="*/ 2856442 h 4397375"/>
              <a:gd name="connsiteX39657" fmla="*/ 4925645 w 12191954"/>
              <a:gd name="connsiteY39657" fmla="*/ 2863321 h 4397375"/>
              <a:gd name="connsiteX39658" fmla="*/ 4928295 w 12191954"/>
              <a:gd name="connsiteY39658" fmla="*/ 2862263 h 4397375"/>
              <a:gd name="connsiteX39659" fmla="*/ 4931998 w 12191954"/>
              <a:gd name="connsiteY39659" fmla="*/ 2861733 h 4397375"/>
              <a:gd name="connsiteX39660" fmla="*/ 4935706 w 12191954"/>
              <a:gd name="connsiteY39660" fmla="*/ 2861733 h 4397375"/>
              <a:gd name="connsiteX39661" fmla="*/ 4938878 w 12191954"/>
              <a:gd name="connsiteY39661" fmla="*/ 2862792 h 4397375"/>
              <a:gd name="connsiteX39662" fmla="*/ 4938878 w 12191954"/>
              <a:gd name="connsiteY39662" fmla="*/ 2868083 h 4397375"/>
              <a:gd name="connsiteX39663" fmla="*/ 4938878 w 12191954"/>
              <a:gd name="connsiteY39663" fmla="*/ 2872317 h 4397375"/>
              <a:gd name="connsiteX39664" fmla="*/ 4937822 w 12191954"/>
              <a:gd name="connsiteY39664" fmla="*/ 2876021 h 4397375"/>
              <a:gd name="connsiteX39665" fmla="*/ 4936765 w 12191954"/>
              <a:gd name="connsiteY39665" fmla="*/ 2879196 h 4397375"/>
              <a:gd name="connsiteX39666" fmla="*/ 4935706 w 12191954"/>
              <a:gd name="connsiteY39666" fmla="*/ 2880783 h 4397375"/>
              <a:gd name="connsiteX39667" fmla="*/ 4933587 w 12191954"/>
              <a:gd name="connsiteY39667" fmla="*/ 2882371 h 4397375"/>
              <a:gd name="connsiteX39668" fmla="*/ 4930411 w 12191954"/>
              <a:gd name="connsiteY39668" fmla="*/ 2885017 h 4397375"/>
              <a:gd name="connsiteX39669" fmla="*/ 4931998 w 12191954"/>
              <a:gd name="connsiteY39669" fmla="*/ 2895600 h 4397375"/>
              <a:gd name="connsiteX39670" fmla="*/ 4934643 w 12191954"/>
              <a:gd name="connsiteY39670" fmla="*/ 2905125 h 4397375"/>
              <a:gd name="connsiteX39671" fmla="*/ 4945763 w 12191954"/>
              <a:gd name="connsiteY39671" fmla="*/ 2905125 h 4397375"/>
              <a:gd name="connsiteX39672" fmla="*/ 4951586 w 12191954"/>
              <a:gd name="connsiteY39672" fmla="*/ 2905125 h 4397375"/>
              <a:gd name="connsiteX39673" fmla="*/ 4957406 w 12191954"/>
              <a:gd name="connsiteY39673" fmla="*/ 2906183 h 4397375"/>
              <a:gd name="connsiteX39674" fmla="*/ 4963229 w 12191954"/>
              <a:gd name="connsiteY39674" fmla="*/ 2901421 h 4397375"/>
              <a:gd name="connsiteX39675" fmla="*/ 4969053 w 12191954"/>
              <a:gd name="connsiteY39675" fmla="*/ 2898775 h 4397375"/>
              <a:gd name="connsiteX39676" fmla="*/ 4972227 w 12191954"/>
              <a:gd name="connsiteY39676" fmla="*/ 2897717 h 4397375"/>
              <a:gd name="connsiteX39677" fmla="*/ 4975406 w 12191954"/>
              <a:gd name="connsiteY39677" fmla="*/ 2897188 h 4397375"/>
              <a:gd name="connsiteX39678" fmla="*/ 4977521 w 12191954"/>
              <a:gd name="connsiteY39678" fmla="*/ 2897188 h 4397375"/>
              <a:gd name="connsiteX39679" fmla="*/ 4980167 w 12191954"/>
              <a:gd name="connsiteY39679" fmla="*/ 2898775 h 4397375"/>
              <a:gd name="connsiteX39680" fmla="*/ 4973818 w 12191954"/>
              <a:gd name="connsiteY39680" fmla="*/ 2877608 h 4397375"/>
              <a:gd name="connsiteX39681" fmla="*/ 4971169 w 12191954"/>
              <a:gd name="connsiteY39681" fmla="*/ 2865967 h 4397375"/>
              <a:gd name="connsiteX39682" fmla="*/ 4970115 w 12191954"/>
              <a:gd name="connsiteY39682" fmla="*/ 2859088 h 4397375"/>
              <a:gd name="connsiteX39683" fmla="*/ 4969053 w 12191954"/>
              <a:gd name="connsiteY39683" fmla="*/ 2851679 h 4397375"/>
              <a:gd name="connsiteX39684" fmla="*/ 4966408 w 12191954"/>
              <a:gd name="connsiteY39684" fmla="*/ 2858029 h 4397375"/>
              <a:gd name="connsiteX39685" fmla="*/ 4964816 w 12191954"/>
              <a:gd name="connsiteY39685" fmla="*/ 2861204 h 4397375"/>
              <a:gd name="connsiteX39686" fmla="*/ 4962700 w 12191954"/>
              <a:gd name="connsiteY39686" fmla="*/ 2863321 h 4397375"/>
              <a:gd name="connsiteX39687" fmla="*/ 4960583 w 12191954"/>
              <a:gd name="connsiteY39687" fmla="*/ 2865438 h 4397375"/>
              <a:gd name="connsiteX39688" fmla="*/ 4957406 w 12191954"/>
              <a:gd name="connsiteY39688" fmla="*/ 2865967 h 4397375"/>
              <a:gd name="connsiteX39689" fmla="*/ 4954231 w 12191954"/>
              <a:gd name="connsiteY39689" fmla="*/ 2865438 h 4397375"/>
              <a:gd name="connsiteX39690" fmla="*/ 4951057 w 12191954"/>
              <a:gd name="connsiteY39690" fmla="*/ 2864379 h 4397375"/>
              <a:gd name="connsiteX39691" fmla="*/ 4951057 w 12191954"/>
              <a:gd name="connsiteY39691" fmla="*/ 2856442 h 4397375"/>
              <a:gd name="connsiteX39692" fmla="*/ 4948408 w 12191954"/>
              <a:gd name="connsiteY39692" fmla="*/ 2858029 h 4397375"/>
              <a:gd name="connsiteX39693" fmla="*/ 4947349 w 12191954"/>
              <a:gd name="connsiteY39693" fmla="*/ 2859088 h 4397375"/>
              <a:gd name="connsiteX39694" fmla="*/ 4945763 w 12191954"/>
              <a:gd name="connsiteY39694" fmla="*/ 2859088 h 4397375"/>
              <a:gd name="connsiteX39695" fmla="*/ 4944175 w 12191954"/>
              <a:gd name="connsiteY39695" fmla="*/ 2858029 h 4397375"/>
              <a:gd name="connsiteX39696" fmla="*/ 4942585 w 12191954"/>
              <a:gd name="connsiteY39696" fmla="*/ 2856442 h 4397375"/>
              <a:gd name="connsiteX39697" fmla="*/ 4940996 w 12191954"/>
              <a:gd name="connsiteY39697" fmla="*/ 2853267 h 4397375"/>
              <a:gd name="connsiteX39698" fmla="*/ 4938878 w 12191954"/>
              <a:gd name="connsiteY39698" fmla="*/ 2850092 h 4397375"/>
              <a:gd name="connsiteX39699" fmla="*/ 4941525 w 12191954"/>
              <a:gd name="connsiteY39699" fmla="*/ 2847975 h 4397375"/>
              <a:gd name="connsiteX39700" fmla="*/ 4943116 w 12191954"/>
              <a:gd name="connsiteY39700" fmla="*/ 2846388 h 4397375"/>
              <a:gd name="connsiteX39701" fmla="*/ 4947349 w 12191954"/>
              <a:gd name="connsiteY39701" fmla="*/ 2841625 h 4397375"/>
              <a:gd name="connsiteX39702" fmla="*/ 4950527 w 12191954"/>
              <a:gd name="connsiteY39702" fmla="*/ 2835804 h 4397375"/>
              <a:gd name="connsiteX39703" fmla="*/ 4953173 w 12191954"/>
              <a:gd name="connsiteY39703" fmla="*/ 2828925 h 4397375"/>
              <a:gd name="connsiteX39704" fmla="*/ 4954231 w 12191954"/>
              <a:gd name="connsiteY39704" fmla="*/ 2822046 h 4397375"/>
              <a:gd name="connsiteX39705" fmla="*/ 4956347 w 12191954"/>
              <a:gd name="connsiteY39705" fmla="*/ 2815696 h 4397375"/>
              <a:gd name="connsiteX39706" fmla="*/ 4960055 w 12191954"/>
              <a:gd name="connsiteY39706" fmla="*/ 2804054 h 4397375"/>
              <a:gd name="connsiteX39707" fmla="*/ 4967465 w 12191954"/>
              <a:gd name="connsiteY39707" fmla="*/ 2783417 h 4397375"/>
              <a:gd name="connsiteX39708" fmla="*/ 4970640 w 12191954"/>
              <a:gd name="connsiteY39708" fmla="*/ 2773363 h 4397375"/>
              <a:gd name="connsiteX39709" fmla="*/ 4971169 w 12191954"/>
              <a:gd name="connsiteY39709" fmla="*/ 2768071 h 4397375"/>
              <a:gd name="connsiteX39710" fmla="*/ 4971698 w 12191954"/>
              <a:gd name="connsiteY39710" fmla="*/ 2762250 h 4397375"/>
              <a:gd name="connsiteX39711" fmla="*/ 4971698 w 12191954"/>
              <a:gd name="connsiteY39711" fmla="*/ 2756429 h 4397375"/>
              <a:gd name="connsiteX39712" fmla="*/ 4971698 w 12191954"/>
              <a:gd name="connsiteY39712" fmla="*/ 2749550 h 4397375"/>
              <a:gd name="connsiteX39713" fmla="*/ 4970640 w 12191954"/>
              <a:gd name="connsiteY39713" fmla="*/ 2742671 h 4397375"/>
              <a:gd name="connsiteX39714" fmla="*/ 4969053 w 12191954"/>
              <a:gd name="connsiteY39714" fmla="*/ 2735263 h 4397375"/>
              <a:gd name="connsiteX39715" fmla="*/ 4975406 w 12191954"/>
              <a:gd name="connsiteY39715" fmla="*/ 2739496 h 4397375"/>
              <a:gd name="connsiteX39716" fmla="*/ 4979637 w 12191954"/>
              <a:gd name="connsiteY39716" fmla="*/ 2741613 h 4397375"/>
              <a:gd name="connsiteX39717" fmla="*/ 4982816 w 12191954"/>
              <a:gd name="connsiteY39717" fmla="*/ 2742142 h 4397375"/>
              <a:gd name="connsiteX39718" fmla="*/ 4985990 w 12191954"/>
              <a:gd name="connsiteY39718" fmla="*/ 2741613 h 4397375"/>
              <a:gd name="connsiteX39719" fmla="*/ 4992343 w 12191954"/>
              <a:gd name="connsiteY39719" fmla="*/ 2737908 h 4397375"/>
              <a:gd name="connsiteX39720" fmla="*/ 4997637 w 12191954"/>
              <a:gd name="connsiteY39720" fmla="*/ 2736850 h 4397375"/>
              <a:gd name="connsiteX39721" fmla="*/ 5005045 w 12191954"/>
              <a:gd name="connsiteY39721" fmla="*/ 2735263 h 4397375"/>
              <a:gd name="connsiteX39722" fmla="*/ 5007164 w 12191954"/>
              <a:gd name="connsiteY39722" fmla="*/ 2738438 h 4397375"/>
              <a:gd name="connsiteX39723" fmla="*/ 5009279 w 12191954"/>
              <a:gd name="connsiteY39723" fmla="*/ 2740554 h 4397375"/>
              <a:gd name="connsiteX39724" fmla="*/ 5010339 w 12191954"/>
              <a:gd name="connsiteY39724" fmla="*/ 2743729 h 4397375"/>
              <a:gd name="connsiteX39725" fmla="*/ 5011397 w 12191954"/>
              <a:gd name="connsiteY39725" fmla="*/ 2746904 h 4397375"/>
              <a:gd name="connsiteX39726" fmla="*/ 5012455 w 12191954"/>
              <a:gd name="connsiteY39726" fmla="*/ 2753254 h 4397375"/>
              <a:gd name="connsiteX39727" fmla="*/ 5012455 w 12191954"/>
              <a:gd name="connsiteY39727" fmla="*/ 2760133 h 4397375"/>
              <a:gd name="connsiteX39728" fmla="*/ 5019337 w 12191954"/>
              <a:gd name="connsiteY39728" fmla="*/ 2763308 h 4397375"/>
              <a:gd name="connsiteX39729" fmla="*/ 5025159 w 12191954"/>
              <a:gd name="connsiteY39729" fmla="*/ 2766483 h 4397375"/>
              <a:gd name="connsiteX39730" fmla="*/ 5041036 w 12191954"/>
              <a:gd name="connsiteY39730" fmla="*/ 2773363 h 4397375"/>
              <a:gd name="connsiteX39731" fmla="*/ 5039978 w 12191954"/>
              <a:gd name="connsiteY39731" fmla="*/ 2778654 h 4397375"/>
              <a:gd name="connsiteX39732" fmla="*/ 5038921 w 12191954"/>
              <a:gd name="connsiteY39732" fmla="*/ 2783946 h 4397375"/>
              <a:gd name="connsiteX39733" fmla="*/ 5036804 w 12191954"/>
              <a:gd name="connsiteY39733" fmla="*/ 2788179 h 4397375"/>
              <a:gd name="connsiteX39734" fmla="*/ 5034686 w 12191954"/>
              <a:gd name="connsiteY39734" fmla="*/ 2792413 h 4397375"/>
              <a:gd name="connsiteX39735" fmla="*/ 5032039 w 12191954"/>
              <a:gd name="connsiteY39735" fmla="*/ 2795588 h 4397375"/>
              <a:gd name="connsiteX39736" fmla="*/ 5029920 w 12191954"/>
              <a:gd name="connsiteY39736" fmla="*/ 2797175 h 4397375"/>
              <a:gd name="connsiteX39737" fmla="*/ 5026214 w 12191954"/>
              <a:gd name="connsiteY39737" fmla="*/ 2798763 h 4397375"/>
              <a:gd name="connsiteX39738" fmla="*/ 5022511 w 12191954"/>
              <a:gd name="connsiteY39738" fmla="*/ 2798763 h 4397375"/>
              <a:gd name="connsiteX39739" fmla="*/ 5024629 w 12191954"/>
              <a:gd name="connsiteY39739" fmla="*/ 2800350 h 4397375"/>
              <a:gd name="connsiteX39740" fmla="*/ 5026214 w 12191954"/>
              <a:gd name="connsiteY39740" fmla="*/ 2800350 h 4397375"/>
              <a:gd name="connsiteX39741" fmla="*/ 5030451 w 12191954"/>
              <a:gd name="connsiteY39741" fmla="*/ 2800350 h 4397375"/>
              <a:gd name="connsiteX39742" fmla="*/ 5035215 w 12191954"/>
              <a:gd name="connsiteY39742" fmla="*/ 2798763 h 4397375"/>
              <a:gd name="connsiteX39743" fmla="*/ 5039978 w 12191954"/>
              <a:gd name="connsiteY39743" fmla="*/ 2796646 h 4397375"/>
              <a:gd name="connsiteX39744" fmla="*/ 5045270 w 12191954"/>
              <a:gd name="connsiteY39744" fmla="*/ 2792942 h 4397375"/>
              <a:gd name="connsiteX39745" fmla="*/ 5050564 w 12191954"/>
              <a:gd name="connsiteY39745" fmla="*/ 2788179 h 4397375"/>
              <a:gd name="connsiteX39746" fmla="*/ 5055856 w 12191954"/>
              <a:gd name="connsiteY39746" fmla="*/ 2782888 h 4397375"/>
              <a:gd name="connsiteX39747" fmla="*/ 5061150 w 12191954"/>
              <a:gd name="connsiteY39747" fmla="*/ 2776538 h 4397375"/>
              <a:gd name="connsiteX39748" fmla="*/ 5059032 w 12191954"/>
              <a:gd name="connsiteY39748" fmla="*/ 2770717 h 4397375"/>
              <a:gd name="connsiteX39749" fmla="*/ 5055856 w 12191954"/>
              <a:gd name="connsiteY39749" fmla="*/ 2763838 h 4397375"/>
              <a:gd name="connsiteX39750" fmla="*/ 5053740 w 12191954"/>
              <a:gd name="connsiteY39750" fmla="*/ 2756429 h 4397375"/>
              <a:gd name="connsiteX39751" fmla="*/ 5051623 w 12191954"/>
              <a:gd name="connsiteY39751" fmla="*/ 2748492 h 4397375"/>
              <a:gd name="connsiteX39752" fmla="*/ 5050036 w 12191954"/>
              <a:gd name="connsiteY39752" fmla="*/ 2740025 h 4397375"/>
              <a:gd name="connsiteX39753" fmla="*/ 5048976 w 12191954"/>
              <a:gd name="connsiteY39753" fmla="*/ 2731558 h 4397375"/>
              <a:gd name="connsiteX39754" fmla="*/ 5047389 w 12191954"/>
              <a:gd name="connsiteY39754" fmla="*/ 2720975 h 4397375"/>
              <a:gd name="connsiteX39755" fmla="*/ 5046860 w 12191954"/>
              <a:gd name="connsiteY39755" fmla="*/ 2709863 h 4397375"/>
              <a:gd name="connsiteX39756" fmla="*/ 5040507 w 12191954"/>
              <a:gd name="connsiteY39756" fmla="*/ 2712508 h 4397375"/>
              <a:gd name="connsiteX39757" fmla="*/ 5035215 w 12191954"/>
              <a:gd name="connsiteY39757" fmla="*/ 2713567 h 4397375"/>
              <a:gd name="connsiteX39758" fmla="*/ 5026744 w 12191954"/>
              <a:gd name="connsiteY39758" fmla="*/ 2714096 h 4397375"/>
              <a:gd name="connsiteX39759" fmla="*/ 5024101 w 12191954"/>
              <a:gd name="connsiteY39759" fmla="*/ 2714625 h 4397375"/>
              <a:gd name="connsiteX39760" fmla="*/ 5021451 w 12191954"/>
              <a:gd name="connsiteY39760" fmla="*/ 2715683 h 4397375"/>
              <a:gd name="connsiteX39761" fmla="*/ 5019337 w 12191954"/>
              <a:gd name="connsiteY39761" fmla="*/ 2718329 h 4397375"/>
              <a:gd name="connsiteX39762" fmla="*/ 5016690 w 12191954"/>
              <a:gd name="connsiteY39762" fmla="*/ 2723092 h 4397375"/>
              <a:gd name="connsiteX39763" fmla="*/ 5014576 w 12191954"/>
              <a:gd name="connsiteY39763" fmla="*/ 2711979 h 4397375"/>
              <a:gd name="connsiteX39764" fmla="*/ 5011926 w 12191954"/>
              <a:gd name="connsiteY39764" fmla="*/ 2703513 h 4397375"/>
              <a:gd name="connsiteX39765" fmla="*/ 5009279 w 12191954"/>
              <a:gd name="connsiteY39765" fmla="*/ 2691342 h 4397375"/>
              <a:gd name="connsiteX39766" fmla="*/ 5005573 w 12191954"/>
              <a:gd name="connsiteY39766" fmla="*/ 2670704 h 4397375"/>
              <a:gd name="connsiteX39767" fmla="*/ 5009279 w 12191954"/>
              <a:gd name="connsiteY39767" fmla="*/ 2675996 h 4397375"/>
              <a:gd name="connsiteX39768" fmla="*/ 5012455 w 12191954"/>
              <a:gd name="connsiteY39768" fmla="*/ 2680229 h 4397375"/>
              <a:gd name="connsiteX39769" fmla="*/ 5015100 w 12191954"/>
              <a:gd name="connsiteY39769" fmla="*/ 2681817 h 4397375"/>
              <a:gd name="connsiteX39770" fmla="*/ 5017217 w 12191954"/>
              <a:gd name="connsiteY39770" fmla="*/ 2683404 h 4397375"/>
              <a:gd name="connsiteX39771" fmla="*/ 5020393 w 12191954"/>
              <a:gd name="connsiteY39771" fmla="*/ 2683933 h 4397375"/>
              <a:gd name="connsiteX39772" fmla="*/ 5023042 w 12191954"/>
              <a:gd name="connsiteY39772" fmla="*/ 2683933 h 4397375"/>
              <a:gd name="connsiteX39773" fmla="*/ 5017217 w 12191954"/>
              <a:gd name="connsiteY39773" fmla="*/ 2673879 h 4397375"/>
              <a:gd name="connsiteX39774" fmla="*/ 5011397 w 12191954"/>
              <a:gd name="connsiteY39774" fmla="*/ 2664354 h 4397375"/>
              <a:gd name="connsiteX39775" fmla="*/ 5005573 w 12191954"/>
              <a:gd name="connsiteY39775" fmla="*/ 2654300 h 4397375"/>
              <a:gd name="connsiteX39776" fmla="*/ 5000283 w 12191954"/>
              <a:gd name="connsiteY39776" fmla="*/ 2644246 h 4397375"/>
              <a:gd name="connsiteX39777" fmla="*/ 4997106 w 12191954"/>
              <a:gd name="connsiteY39777" fmla="*/ 2638425 h 4397375"/>
              <a:gd name="connsiteX39778" fmla="*/ 4994988 w 12191954"/>
              <a:gd name="connsiteY39778" fmla="*/ 2632075 h 4397375"/>
              <a:gd name="connsiteX39779" fmla="*/ 4992872 w 12191954"/>
              <a:gd name="connsiteY39779" fmla="*/ 2625725 h 4397375"/>
              <a:gd name="connsiteX39780" fmla="*/ 4991285 w 12191954"/>
              <a:gd name="connsiteY39780" fmla="*/ 2617788 h 4397375"/>
              <a:gd name="connsiteX39781" fmla="*/ 4989698 w 12191954"/>
              <a:gd name="connsiteY39781" fmla="*/ 2610379 h 4397375"/>
              <a:gd name="connsiteX39782" fmla="*/ 4988110 w 12191954"/>
              <a:gd name="connsiteY39782" fmla="*/ 2601383 h 4397375"/>
              <a:gd name="connsiteX39783" fmla="*/ 4987579 w 12191954"/>
              <a:gd name="connsiteY39783" fmla="*/ 2591329 h 4397375"/>
              <a:gd name="connsiteX39784" fmla="*/ 4987579 w 12191954"/>
              <a:gd name="connsiteY39784" fmla="*/ 2580746 h 4397375"/>
              <a:gd name="connsiteX39785" fmla="*/ 4990756 w 12191954"/>
              <a:gd name="connsiteY39785" fmla="*/ 2582333 h 4397375"/>
              <a:gd name="connsiteX39786" fmla="*/ 4992872 w 12191954"/>
              <a:gd name="connsiteY39786" fmla="*/ 2582863 h 4397375"/>
              <a:gd name="connsiteX39787" fmla="*/ 4995517 w 12191954"/>
              <a:gd name="connsiteY39787" fmla="*/ 2582863 h 4397375"/>
              <a:gd name="connsiteX39788" fmla="*/ 4997106 w 12191954"/>
              <a:gd name="connsiteY39788" fmla="*/ 2582333 h 4397375"/>
              <a:gd name="connsiteX39789" fmla="*/ 4999225 w 12191954"/>
              <a:gd name="connsiteY39789" fmla="*/ 2581275 h 4397375"/>
              <a:gd name="connsiteX39790" fmla="*/ 5000812 w 12191954"/>
              <a:gd name="connsiteY39790" fmla="*/ 2580217 h 4397375"/>
              <a:gd name="connsiteX39791" fmla="*/ 5003457 w 12191954"/>
              <a:gd name="connsiteY39791" fmla="*/ 2576513 h 4397375"/>
              <a:gd name="connsiteX39792" fmla="*/ 5006103 w 12191954"/>
              <a:gd name="connsiteY39792" fmla="*/ 2572279 h 4397375"/>
              <a:gd name="connsiteX39793" fmla="*/ 5009279 w 12191954"/>
              <a:gd name="connsiteY39793" fmla="*/ 2569633 h 4397375"/>
              <a:gd name="connsiteX39794" fmla="*/ 5010868 w 12191954"/>
              <a:gd name="connsiteY39794" fmla="*/ 2568046 h 4397375"/>
              <a:gd name="connsiteX39795" fmla="*/ 5012455 w 12191954"/>
              <a:gd name="connsiteY39795" fmla="*/ 2567517 h 4397375"/>
              <a:gd name="connsiteX39796" fmla="*/ 5015100 w 12191954"/>
              <a:gd name="connsiteY39796" fmla="*/ 2566988 h 4397375"/>
              <a:gd name="connsiteX39797" fmla="*/ 5017217 w 12191954"/>
              <a:gd name="connsiteY39797" fmla="*/ 2567517 h 4397375"/>
              <a:gd name="connsiteX39798" fmla="*/ 5016690 w 12191954"/>
              <a:gd name="connsiteY39798" fmla="*/ 2573338 h 4397375"/>
              <a:gd name="connsiteX39799" fmla="*/ 5015100 w 12191954"/>
              <a:gd name="connsiteY39799" fmla="*/ 2578100 h 4397375"/>
              <a:gd name="connsiteX39800" fmla="*/ 5011397 w 12191954"/>
              <a:gd name="connsiteY39800" fmla="*/ 2586567 h 4397375"/>
              <a:gd name="connsiteX39801" fmla="*/ 5009810 w 12191954"/>
              <a:gd name="connsiteY39801" fmla="*/ 2590800 h 4397375"/>
              <a:gd name="connsiteX39802" fmla="*/ 5007692 w 12191954"/>
              <a:gd name="connsiteY39802" fmla="*/ 2595033 h 4397375"/>
              <a:gd name="connsiteX39803" fmla="*/ 5006103 w 12191954"/>
              <a:gd name="connsiteY39803" fmla="*/ 2600325 h 4397375"/>
              <a:gd name="connsiteX39804" fmla="*/ 5005573 w 12191954"/>
              <a:gd name="connsiteY39804" fmla="*/ 2606675 h 4397375"/>
              <a:gd name="connsiteX39805" fmla="*/ 5008223 w 12191954"/>
              <a:gd name="connsiteY39805" fmla="*/ 2608792 h 4397375"/>
              <a:gd name="connsiteX39806" fmla="*/ 5010868 w 12191954"/>
              <a:gd name="connsiteY39806" fmla="*/ 2610379 h 4397375"/>
              <a:gd name="connsiteX39807" fmla="*/ 5012984 w 12191954"/>
              <a:gd name="connsiteY39807" fmla="*/ 2610908 h 4397375"/>
              <a:gd name="connsiteX39808" fmla="*/ 5015100 w 12191954"/>
              <a:gd name="connsiteY39808" fmla="*/ 2611438 h 4397375"/>
              <a:gd name="connsiteX39809" fmla="*/ 5016690 w 12191954"/>
              <a:gd name="connsiteY39809" fmla="*/ 2610908 h 4397375"/>
              <a:gd name="connsiteX39810" fmla="*/ 5017748 w 12191954"/>
              <a:gd name="connsiteY39810" fmla="*/ 2610379 h 4397375"/>
              <a:gd name="connsiteX39811" fmla="*/ 5019862 w 12191954"/>
              <a:gd name="connsiteY39811" fmla="*/ 2608792 h 4397375"/>
              <a:gd name="connsiteX39812" fmla="*/ 5020393 w 12191954"/>
              <a:gd name="connsiteY39812" fmla="*/ 2606675 h 4397375"/>
              <a:gd name="connsiteX39813" fmla="*/ 5021982 w 12191954"/>
              <a:gd name="connsiteY39813" fmla="*/ 2601913 h 4397375"/>
              <a:gd name="connsiteX39814" fmla="*/ 5022511 w 12191954"/>
              <a:gd name="connsiteY39814" fmla="*/ 2596092 h 4397375"/>
              <a:gd name="connsiteX39815" fmla="*/ 5023042 w 12191954"/>
              <a:gd name="connsiteY39815" fmla="*/ 2588154 h 4397375"/>
              <a:gd name="connsiteX39816" fmla="*/ 5023042 w 12191954"/>
              <a:gd name="connsiteY39816" fmla="*/ 2580746 h 4397375"/>
              <a:gd name="connsiteX39817" fmla="*/ 5023042 w 12191954"/>
              <a:gd name="connsiteY39817" fmla="*/ 2563813 h 4397375"/>
              <a:gd name="connsiteX39818" fmla="*/ 5023042 w 12191954"/>
              <a:gd name="connsiteY39818" fmla="*/ 2547938 h 4397375"/>
              <a:gd name="connsiteX39819" fmla="*/ 5024101 w 12191954"/>
              <a:gd name="connsiteY39819" fmla="*/ 2541588 h 4397375"/>
              <a:gd name="connsiteX39820" fmla="*/ 5025159 w 12191954"/>
              <a:gd name="connsiteY39820" fmla="*/ 2535767 h 4397375"/>
              <a:gd name="connsiteX39821" fmla="*/ 5026744 w 12191954"/>
              <a:gd name="connsiteY39821" fmla="*/ 2531533 h 4397375"/>
              <a:gd name="connsiteX39822" fmla="*/ 5027804 w 12191954"/>
              <a:gd name="connsiteY39822" fmla="*/ 2530475 h 4397375"/>
              <a:gd name="connsiteX39823" fmla="*/ 5029920 w 12191954"/>
              <a:gd name="connsiteY39823" fmla="*/ 2528888 h 4397375"/>
              <a:gd name="connsiteX39824" fmla="*/ 5026744 w 12191954"/>
              <a:gd name="connsiteY39824" fmla="*/ 2522008 h 4397375"/>
              <a:gd name="connsiteX39825" fmla="*/ 5024629 w 12191954"/>
              <a:gd name="connsiteY39825" fmla="*/ 2516188 h 4397375"/>
              <a:gd name="connsiteX39826" fmla="*/ 5021451 w 12191954"/>
              <a:gd name="connsiteY39826" fmla="*/ 2511425 h 4397375"/>
              <a:gd name="connsiteX39827" fmla="*/ 5019337 w 12191954"/>
              <a:gd name="connsiteY39827" fmla="*/ 2507192 h 4397375"/>
              <a:gd name="connsiteX39828" fmla="*/ 5016690 w 12191954"/>
              <a:gd name="connsiteY39828" fmla="*/ 2504017 h 4397375"/>
              <a:gd name="connsiteX39829" fmla="*/ 5014576 w 12191954"/>
              <a:gd name="connsiteY39829" fmla="*/ 2501900 h 4397375"/>
              <a:gd name="connsiteX39830" fmla="*/ 5011397 w 12191954"/>
              <a:gd name="connsiteY39830" fmla="*/ 2500842 h 4397375"/>
              <a:gd name="connsiteX39831" fmla="*/ 5009279 w 12191954"/>
              <a:gd name="connsiteY39831" fmla="*/ 2499254 h 4397375"/>
              <a:gd name="connsiteX39832" fmla="*/ 5003457 w 12191954"/>
              <a:gd name="connsiteY39832" fmla="*/ 2498196 h 4397375"/>
              <a:gd name="connsiteX39833" fmla="*/ 4997106 w 12191954"/>
              <a:gd name="connsiteY39833" fmla="*/ 2497138 h 4397375"/>
              <a:gd name="connsiteX39834" fmla="*/ 4990225 w 12191954"/>
              <a:gd name="connsiteY39834" fmla="*/ 2494492 h 4397375"/>
              <a:gd name="connsiteX39835" fmla="*/ 4986519 w 12191954"/>
              <a:gd name="connsiteY39835" fmla="*/ 2492904 h 4397375"/>
              <a:gd name="connsiteX39836" fmla="*/ 4981758 w 12191954"/>
              <a:gd name="connsiteY39836" fmla="*/ 2490258 h 4397375"/>
              <a:gd name="connsiteX39837" fmla="*/ 4983345 w 12191954"/>
              <a:gd name="connsiteY39837" fmla="*/ 2479675 h 4397375"/>
              <a:gd name="connsiteX39838" fmla="*/ 4985461 w 12191954"/>
              <a:gd name="connsiteY39838" fmla="*/ 2471738 h 4397375"/>
              <a:gd name="connsiteX39839" fmla="*/ 4981224 w 12191954"/>
              <a:gd name="connsiteY39839" fmla="*/ 2473325 h 4397375"/>
              <a:gd name="connsiteX39840" fmla="*/ 4976463 w 12191954"/>
              <a:gd name="connsiteY39840" fmla="*/ 2476500 h 4397375"/>
              <a:gd name="connsiteX39841" fmla="*/ 4970640 w 12191954"/>
              <a:gd name="connsiteY39841" fmla="*/ 2481792 h 4397375"/>
              <a:gd name="connsiteX39842" fmla="*/ 4963759 w 12191954"/>
              <a:gd name="connsiteY39842" fmla="*/ 2488671 h 4397375"/>
              <a:gd name="connsiteX39843" fmla="*/ 4961642 w 12191954"/>
              <a:gd name="connsiteY39843" fmla="*/ 2481792 h 4397375"/>
              <a:gd name="connsiteX39844" fmla="*/ 4960583 w 12191954"/>
              <a:gd name="connsiteY39844" fmla="*/ 2475442 h 4397375"/>
              <a:gd name="connsiteX39845" fmla="*/ 4960055 w 12191954"/>
              <a:gd name="connsiteY39845" fmla="*/ 2469621 h 4397375"/>
              <a:gd name="connsiteX39846" fmla="*/ 4960055 w 12191954"/>
              <a:gd name="connsiteY39846" fmla="*/ 2464858 h 4397375"/>
              <a:gd name="connsiteX39847" fmla="*/ 4960055 w 12191954"/>
              <a:gd name="connsiteY39847" fmla="*/ 2460096 h 4397375"/>
              <a:gd name="connsiteX39848" fmla="*/ 4961114 w 12191954"/>
              <a:gd name="connsiteY39848" fmla="*/ 2455863 h 4397375"/>
              <a:gd name="connsiteX39849" fmla="*/ 4962700 w 12191954"/>
              <a:gd name="connsiteY39849" fmla="*/ 2448454 h 4397375"/>
              <a:gd name="connsiteX39850" fmla="*/ 4965345 w 12191954"/>
              <a:gd name="connsiteY39850" fmla="*/ 2442104 h 4397375"/>
              <a:gd name="connsiteX39851" fmla="*/ 4966936 w 12191954"/>
              <a:gd name="connsiteY39851" fmla="*/ 2435754 h 4397375"/>
              <a:gd name="connsiteX39852" fmla="*/ 4966936 w 12191954"/>
              <a:gd name="connsiteY39852" fmla="*/ 2433108 h 4397375"/>
              <a:gd name="connsiteX39853" fmla="*/ 4966936 w 12191954"/>
              <a:gd name="connsiteY39853" fmla="*/ 2429933 h 4397375"/>
              <a:gd name="connsiteX39854" fmla="*/ 4965878 w 12191954"/>
              <a:gd name="connsiteY39854" fmla="*/ 2427288 h 4397375"/>
              <a:gd name="connsiteX39855" fmla="*/ 4963759 w 12191954"/>
              <a:gd name="connsiteY39855" fmla="*/ 2424113 h 4397375"/>
              <a:gd name="connsiteX39856" fmla="*/ 4966408 w 12191954"/>
              <a:gd name="connsiteY39856" fmla="*/ 2416704 h 4397375"/>
              <a:gd name="connsiteX39857" fmla="*/ 4968523 w 12191954"/>
              <a:gd name="connsiteY39857" fmla="*/ 2411413 h 4397375"/>
              <a:gd name="connsiteX39858" fmla="*/ 4971169 w 12191954"/>
              <a:gd name="connsiteY39858" fmla="*/ 2408238 h 4397375"/>
              <a:gd name="connsiteX39859" fmla="*/ 4973818 w 12191954"/>
              <a:gd name="connsiteY39859" fmla="*/ 2405592 h 4397375"/>
              <a:gd name="connsiteX39860" fmla="*/ 4976992 w 12191954"/>
              <a:gd name="connsiteY39860" fmla="*/ 2404533 h 4397375"/>
              <a:gd name="connsiteX39861" fmla="*/ 4980167 w 12191954"/>
              <a:gd name="connsiteY39861" fmla="*/ 2404533 h 4397375"/>
              <a:gd name="connsiteX39862" fmla="*/ 4983345 w 12191954"/>
              <a:gd name="connsiteY39862" fmla="*/ 2405063 h 4397375"/>
              <a:gd name="connsiteX39863" fmla="*/ 4987049 w 12191954"/>
              <a:gd name="connsiteY39863" fmla="*/ 2406121 h 4397375"/>
              <a:gd name="connsiteX39864" fmla="*/ 4994988 w 12191954"/>
              <a:gd name="connsiteY39864" fmla="*/ 2409825 h 4397375"/>
              <a:gd name="connsiteX39865" fmla="*/ 4999225 w 12191954"/>
              <a:gd name="connsiteY39865" fmla="*/ 2411413 h 4397375"/>
              <a:gd name="connsiteX39866" fmla="*/ 5003457 w 12191954"/>
              <a:gd name="connsiteY39866" fmla="*/ 2413000 h 4397375"/>
              <a:gd name="connsiteX39867" fmla="*/ 5008223 w 12191954"/>
              <a:gd name="connsiteY39867" fmla="*/ 2414058 h 4397375"/>
              <a:gd name="connsiteX39868" fmla="*/ 5012984 w 12191954"/>
              <a:gd name="connsiteY39868" fmla="*/ 2414058 h 4397375"/>
              <a:gd name="connsiteX39869" fmla="*/ 5018280 w 12191954"/>
              <a:gd name="connsiteY39869" fmla="*/ 2413529 h 4397375"/>
              <a:gd name="connsiteX39870" fmla="*/ 5024101 w 12191954"/>
              <a:gd name="connsiteY39870" fmla="*/ 2411413 h 4397375"/>
              <a:gd name="connsiteX39871" fmla="*/ 5025686 w 12191954"/>
              <a:gd name="connsiteY39871" fmla="*/ 2443692 h 4397375"/>
              <a:gd name="connsiteX39872" fmla="*/ 5026214 w 12191954"/>
              <a:gd name="connsiteY39872" fmla="*/ 2455333 h 4397375"/>
              <a:gd name="connsiteX39873" fmla="*/ 5025686 w 12191954"/>
              <a:gd name="connsiteY39873" fmla="*/ 2464329 h 4397375"/>
              <a:gd name="connsiteX39874" fmla="*/ 5029393 w 12191954"/>
              <a:gd name="connsiteY39874" fmla="*/ 2465388 h 4397375"/>
              <a:gd name="connsiteX39875" fmla="*/ 5033629 w 12191954"/>
              <a:gd name="connsiteY39875" fmla="*/ 2466446 h 4397375"/>
              <a:gd name="connsiteX39876" fmla="*/ 5037335 w 12191954"/>
              <a:gd name="connsiteY39876" fmla="*/ 2466446 h 4397375"/>
              <a:gd name="connsiteX39877" fmla="*/ 5041566 w 12191954"/>
              <a:gd name="connsiteY39877" fmla="*/ 2464858 h 4397375"/>
              <a:gd name="connsiteX39878" fmla="*/ 5042096 w 12191954"/>
              <a:gd name="connsiteY39878" fmla="*/ 2475442 h 4397375"/>
              <a:gd name="connsiteX39879" fmla="*/ 5042096 w 12191954"/>
              <a:gd name="connsiteY39879" fmla="*/ 2485496 h 4397375"/>
              <a:gd name="connsiteX39880" fmla="*/ 5042096 w 12191954"/>
              <a:gd name="connsiteY39880" fmla="*/ 2494492 h 4397375"/>
              <a:gd name="connsiteX39881" fmla="*/ 5041036 w 12191954"/>
              <a:gd name="connsiteY39881" fmla="*/ 2502958 h 4397375"/>
              <a:gd name="connsiteX39882" fmla="*/ 5040507 w 12191954"/>
              <a:gd name="connsiteY39882" fmla="*/ 2509838 h 4397375"/>
              <a:gd name="connsiteX39883" fmla="*/ 5039449 w 12191954"/>
              <a:gd name="connsiteY39883" fmla="*/ 2517246 h 4397375"/>
              <a:gd name="connsiteX39884" fmla="*/ 5037335 w 12191954"/>
              <a:gd name="connsiteY39884" fmla="*/ 2523596 h 4397375"/>
              <a:gd name="connsiteX39885" fmla="*/ 5035743 w 12191954"/>
              <a:gd name="connsiteY39885" fmla="*/ 2528888 h 4397375"/>
              <a:gd name="connsiteX39886" fmla="*/ 5038921 w 12191954"/>
              <a:gd name="connsiteY39886" fmla="*/ 2535238 h 4397375"/>
              <a:gd name="connsiteX39887" fmla="*/ 5041566 w 12191954"/>
              <a:gd name="connsiteY39887" fmla="*/ 2540529 h 4397375"/>
              <a:gd name="connsiteX39888" fmla="*/ 5045270 w 12191954"/>
              <a:gd name="connsiteY39888" fmla="*/ 2545292 h 4397375"/>
              <a:gd name="connsiteX39889" fmla="*/ 5048976 w 12191954"/>
              <a:gd name="connsiteY39889" fmla="*/ 2548996 h 4397375"/>
              <a:gd name="connsiteX39890" fmla="*/ 5052682 w 12191954"/>
              <a:gd name="connsiteY39890" fmla="*/ 2552700 h 4397375"/>
              <a:gd name="connsiteX39891" fmla="*/ 5056917 w 12191954"/>
              <a:gd name="connsiteY39891" fmla="*/ 2556404 h 4397375"/>
              <a:gd name="connsiteX39892" fmla="*/ 5061150 w 12191954"/>
              <a:gd name="connsiteY39892" fmla="*/ 2558521 h 4397375"/>
              <a:gd name="connsiteX39893" fmla="*/ 5065383 w 12191954"/>
              <a:gd name="connsiteY39893" fmla="*/ 2561167 h 4397375"/>
              <a:gd name="connsiteX39894" fmla="*/ 5070149 w 12191954"/>
              <a:gd name="connsiteY39894" fmla="*/ 2563283 h 4397375"/>
              <a:gd name="connsiteX39895" fmla="*/ 5075439 w 12191954"/>
              <a:gd name="connsiteY39895" fmla="*/ 2564871 h 4397375"/>
              <a:gd name="connsiteX39896" fmla="*/ 5085490 w 12191954"/>
              <a:gd name="connsiteY39896" fmla="*/ 2566988 h 4397375"/>
              <a:gd name="connsiteX39897" fmla="*/ 5096070 w 12191954"/>
              <a:gd name="connsiteY39897" fmla="*/ 2568046 h 4397375"/>
              <a:gd name="connsiteX39898" fmla="*/ 5106653 w 12191954"/>
              <a:gd name="connsiteY39898" fmla="*/ 2568575 h 4397375"/>
              <a:gd name="connsiteX39899" fmla="*/ 5106653 w 12191954"/>
              <a:gd name="connsiteY39899" fmla="*/ 2576513 h 4397375"/>
              <a:gd name="connsiteX39900" fmla="*/ 5106121 w 12191954"/>
              <a:gd name="connsiteY39900" fmla="*/ 2582863 h 4397375"/>
              <a:gd name="connsiteX39901" fmla="*/ 5105063 w 12191954"/>
              <a:gd name="connsiteY39901" fmla="*/ 2589213 h 4397375"/>
              <a:gd name="connsiteX39902" fmla="*/ 5104007 w 12191954"/>
              <a:gd name="connsiteY39902" fmla="*/ 2594504 h 4397375"/>
              <a:gd name="connsiteX39903" fmla="*/ 5102949 w 12191954"/>
              <a:gd name="connsiteY39903" fmla="*/ 2599796 h 4397375"/>
              <a:gd name="connsiteX39904" fmla="*/ 5101362 w 12191954"/>
              <a:gd name="connsiteY39904" fmla="*/ 2605088 h 4397375"/>
              <a:gd name="connsiteX39905" fmla="*/ 5100834 w 12191954"/>
              <a:gd name="connsiteY39905" fmla="*/ 2611967 h 4397375"/>
              <a:gd name="connsiteX39906" fmla="*/ 5100834 w 12191954"/>
              <a:gd name="connsiteY39906" fmla="*/ 2620433 h 4397375"/>
              <a:gd name="connsiteX39907" fmla="*/ 5094485 w 12191954"/>
              <a:gd name="connsiteY39907" fmla="*/ 2619375 h 4397375"/>
              <a:gd name="connsiteX39908" fmla="*/ 5088664 w 12191954"/>
              <a:gd name="connsiteY39908" fmla="*/ 2619375 h 4397375"/>
              <a:gd name="connsiteX39909" fmla="*/ 5083903 w 12191954"/>
              <a:gd name="connsiteY39909" fmla="*/ 2619904 h 4397375"/>
              <a:gd name="connsiteX39910" fmla="*/ 5080201 w 12191954"/>
              <a:gd name="connsiteY39910" fmla="*/ 2621492 h 4397375"/>
              <a:gd name="connsiteX39911" fmla="*/ 5077026 w 12191954"/>
              <a:gd name="connsiteY39911" fmla="*/ 2624667 h 4397375"/>
              <a:gd name="connsiteX39912" fmla="*/ 5074913 w 12191954"/>
              <a:gd name="connsiteY39912" fmla="*/ 2627313 h 4397375"/>
              <a:gd name="connsiteX39913" fmla="*/ 5072264 w 12191954"/>
              <a:gd name="connsiteY39913" fmla="*/ 2631546 h 4397375"/>
              <a:gd name="connsiteX39914" fmla="*/ 5071207 w 12191954"/>
              <a:gd name="connsiteY39914" fmla="*/ 2636308 h 4397375"/>
              <a:gd name="connsiteX39915" fmla="*/ 5068562 w 12191954"/>
              <a:gd name="connsiteY39915" fmla="*/ 2646892 h 4397375"/>
              <a:gd name="connsiteX39916" fmla="*/ 5064854 w 12191954"/>
              <a:gd name="connsiteY39916" fmla="*/ 2659063 h 4397375"/>
              <a:gd name="connsiteX39917" fmla="*/ 5063268 w 12191954"/>
              <a:gd name="connsiteY39917" fmla="*/ 2665413 h 4397375"/>
              <a:gd name="connsiteX39918" fmla="*/ 5060092 w 12191954"/>
              <a:gd name="connsiteY39918" fmla="*/ 2671763 h 4397375"/>
              <a:gd name="connsiteX39919" fmla="*/ 5056917 w 12191954"/>
              <a:gd name="connsiteY39919" fmla="*/ 2678113 h 4397375"/>
              <a:gd name="connsiteX39920" fmla="*/ 5052682 w 12191954"/>
              <a:gd name="connsiteY39920" fmla="*/ 2684463 h 4397375"/>
              <a:gd name="connsiteX39921" fmla="*/ 5053740 w 12191954"/>
              <a:gd name="connsiteY39921" fmla="*/ 2687638 h 4397375"/>
              <a:gd name="connsiteX39922" fmla="*/ 5054272 w 12191954"/>
              <a:gd name="connsiteY39922" fmla="*/ 2689754 h 4397375"/>
              <a:gd name="connsiteX39923" fmla="*/ 5055327 w 12191954"/>
              <a:gd name="connsiteY39923" fmla="*/ 2692400 h 4397375"/>
              <a:gd name="connsiteX39924" fmla="*/ 5056387 w 12191954"/>
              <a:gd name="connsiteY39924" fmla="*/ 2693458 h 4397375"/>
              <a:gd name="connsiteX39925" fmla="*/ 5059564 w 12191954"/>
              <a:gd name="connsiteY39925" fmla="*/ 2695046 h 4397375"/>
              <a:gd name="connsiteX39926" fmla="*/ 5062209 w 12191954"/>
              <a:gd name="connsiteY39926" fmla="*/ 2696104 h 4397375"/>
              <a:gd name="connsiteX39927" fmla="*/ 5065383 w 12191954"/>
              <a:gd name="connsiteY39927" fmla="*/ 2697692 h 4397375"/>
              <a:gd name="connsiteX39928" fmla="*/ 5066972 w 12191954"/>
              <a:gd name="connsiteY39928" fmla="*/ 2698750 h 4397375"/>
              <a:gd name="connsiteX39929" fmla="*/ 5068562 w 12191954"/>
              <a:gd name="connsiteY39929" fmla="*/ 2699808 h 4397375"/>
              <a:gd name="connsiteX39930" fmla="*/ 5069088 w 12191954"/>
              <a:gd name="connsiteY39930" fmla="*/ 2701396 h 4397375"/>
              <a:gd name="connsiteX39931" fmla="*/ 5070149 w 12191954"/>
              <a:gd name="connsiteY39931" fmla="*/ 2704042 h 4397375"/>
              <a:gd name="connsiteX39932" fmla="*/ 5070678 w 12191954"/>
              <a:gd name="connsiteY39932" fmla="*/ 2707217 h 4397375"/>
              <a:gd name="connsiteX39933" fmla="*/ 5070678 w 12191954"/>
              <a:gd name="connsiteY39933" fmla="*/ 2710392 h 4397375"/>
              <a:gd name="connsiteX39934" fmla="*/ 5072264 w 12191954"/>
              <a:gd name="connsiteY39934" fmla="*/ 2704042 h 4397375"/>
              <a:gd name="connsiteX39935" fmla="*/ 5074913 w 12191954"/>
              <a:gd name="connsiteY39935" fmla="*/ 2698221 h 4397375"/>
              <a:gd name="connsiteX39936" fmla="*/ 5077026 w 12191954"/>
              <a:gd name="connsiteY39936" fmla="*/ 2693988 h 4397375"/>
              <a:gd name="connsiteX39937" fmla="*/ 5079673 w 12191954"/>
              <a:gd name="connsiteY39937" fmla="*/ 2689754 h 4397375"/>
              <a:gd name="connsiteX39938" fmla="*/ 5085490 w 12191954"/>
              <a:gd name="connsiteY39938" fmla="*/ 2683404 h 4397375"/>
              <a:gd name="connsiteX39939" fmla="*/ 5091310 w 12191954"/>
              <a:gd name="connsiteY39939" fmla="*/ 2677583 h 4397375"/>
              <a:gd name="connsiteX39940" fmla="*/ 5093955 w 12191954"/>
              <a:gd name="connsiteY39940" fmla="*/ 2674408 h 4397375"/>
              <a:gd name="connsiteX39941" fmla="*/ 5095542 w 12191954"/>
              <a:gd name="connsiteY39941" fmla="*/ 2670704 h 4397375"/>
              <a:gd name="connsiteX39942" fmla="*/ 5097658 w 12191954"/>
              <a:gd name="connsiteY39942" fmla="*/ 2666471 h 4397375"/>
              <a:gd name="connsiteX39943" fmla="*/ 5098717 w 12191954"/>
              <a:gd name="connsiteY39943" fmla="*/ 2662767 h 4397375"/>
              <a:gd name="connsiteX39944" fmla="*/ 5098717 w 12191954"/>
              <a:gd name="connsiteY39944" fmla="*/ 2656417 h 4397375"/>
              <a:gd name="connsiteX39945" fmla="*/ 5098717 w 12191954"/>
              <a:gd name="connsiteY39945" fmla="*/ 2650067 h 4397375"/>
              <a:gd name="connsiteX39946" fmla="*/ 5097658 w 12191954"/>
              <a:gd name="connsiteY39946" fmla="*/ 2642129 h 4397375"/>
              <a:gd name="connsiteX39947" fmla="*/ 5095013 w 12191954"/>
              <a:gd name="connsiteY39947" fmla="*/ 2633663 h 4397375"/>
              <a:gd name="connsiteX39948" fmla="*/ 5098187 w 12191954"/>
              <a:gd name="connsiteY39948" fmla="*/ 2632075 h 4397375"/>
              <a:gd name="connsiteX39949" fmla="*/ 5100834 w 12191954"/>
              <a:gd name="connsiteY39949" fmla="*/ 2631546 h 4397375"/>
              <a:gd name="connsiteX39950" fmla="*/ 5103478 w 12191954"/>
              <a:gd name="connsiteY39950" fmla="*/ 2631546 h 4397375"/>
              <a:gd name="connsiteX39951" fmla="*/ 5106121 w 12191954"/>
              <a:gd name="connsiteY39951" fmla="*/ 2632075 h 4397375"/>
              <a:gd name="connsiteX39952" fmla="*/ 5108240 w 12191954"/>
              <a:gd name="connsiteY39952" fmla="*/ 2632604 h 4397375"/>
              <a:gd name="connsiteX39953" fmla="*/ 5110355 w 12191954"/>
              <a:gd name="connsiteY39953" fmla="*/ 2634192 h 4397375"/>
              <a:gd name="connsiteX39954" fmla="*/ 5114057 w 12191954"/>
              <a:gd name="connsiteY39954" fmla="*/ 2636838 h 4397375"/>
              <a:gd name="connsiteX39955" fmla="*/ 5117762 w 12191954"/>
              <a:gd name="connsiteY39955" fmla="*/ 2641071 h 4397375"/>
              <a:gd name="connsiteX39956" fmla="*/ 5120406 w 12191954"/>
              <a:gd name="connsiteY39956" fmla="*/ 2646363 h 4397375"/>
              <a:gd name="connsiteX39957" fmla="*/ 5125169 w 12191954"/>
              <a:gd name="connsiteY39957" fmla="*/ 2658004 h 4397375"/>
              <a:gd name="connsiteX39958" fmla="*/ 5130459 w 12191954"/>
              <a:gd name="connsiteY39958" fmla="*/ 2669646 h 4397375"/>
              <a:gd name="connsiteX39959" fmla="*/ 5133104 w 12191954"/>
              <a:gd name="connsiteY39959" fmla="*/ 2674938 h 4397375"/>
              <a:gd name="connsiteX39960" fmla="*/ 5136277 w 12191954"/>
              <a:gd name="connsiteY39960" fmla="*/ 2679171 h 4397375"/>
              <a:gd name="connsiteX39961" fmla="*/ 5139982 w 12191954"/>
              <a:gd name="connsiteY39961" fmla="*/ 2682875 h 4397375"/>
              <a:gd name="connsiteX39962" fmla="*/ 5142097 w 12191954"/>
              <a:gd name="connsiteY39962" fmla="*/ 2684463 h 4397375"/>
              <a:gd name="connsiteX39963" fmla="*/ 5144212 w 12191954"/>
              <a:gd name="connsiteY39963" fmla="*/ 2684992 h 4397375"/>
              <a:gd name="connsiteX39964" fmla="*/ 5145800 w 12191954"/>
              <a:gd name="connsiteY39964" fmla="*/ 2685521 h 4397375"/>
              <a:gd name="connsiteX39965" fmla="*/ 5148974 w 12191954"/>
              <a:gd name="connsiteY39965" fmla="*/ 2686050 h 4397375"/>
              <a:gd name="connsiteX39966" fmla="*/ 5151094 w 12191954"/>
              <a:gd name="connsiteY39966" fmla="*/ 2686050 h 4397375"/>
              <a:gd name="connsiteX39967" fmla="*/ 5154265 w 12191954"/>
              <a:gd name="connsiteY39967" fmla="*/ 2684992 h 4397375"/>
              <a:gd name="connsiteX39968" fmla="*/ 5154795 w 12191954"/>
              <a:gd name="connsiteY39968" fmla="*/ 2688696 h 4397375"/>
              <a:gd name="connsiteX39969" fmla="*/ 5154265 w 12191954"/>
              <a:gd name="connsiteY39969" fmla="*/ 2691342 h 4397375"/>
              <a:gd name="connsiteX39970" fmla="*/ 5153739 w 12191954"/>
              <a:gd name="connsiteY39970" fmla="*/ 2693988 h 4397375"/>
              <a:gd name="connsiteX39971" fmla="*/ 5152149 w 12191954"/>
              <a:gd name="connsiteY39971" fmla="*/ 2695575 h 4397375"/>
              <a:gd name="connsiteX39972" fmla="*/ 5148446 w 12191954"/>
              <a:gd name="connsiteY39972" fmla="*/ 2699808 h 4397375"/>
              <a:gd name="connsiteX39973" fmla="*/ 5143684 w 12191954"/>
              <a:gd name="connsiteY39973" fmla="*/ 2704042 h 4397375"/>
              <a:gd name="connsiteX39974" fmla="*/ 5141038 w 12191954"/>
              <a:gd name="connsiteY39974" fmla="*/ 2706158 h 4397375"/>
              <a:gd name="connsiteX39975" fmla="*/ 5139453 w 12191954"/>
              <a:gd name="connsiteY39975" fmla="*/ 2709863 h 4397375"/>
              <a:gd name="connsiteX39976" fmla="*/ 5137867 w 12191954"/>
              <a:gd name="connsiteY39976" fmla="*/ 2713567 h 4397375"/>
              <a:gd name="connsiteX39977" fmla="*/ 5135748 w 12191954"/>
              <a:gd name="connsiteY39977" fmla="*/ 2718329 h 4397375"/>
              <a:gd name="connsiteX39978" fmla="*/ 5135220 w 12191954"/>
              <a:gd name="connsiteY39978" fmla="*/ 2724150 h 4397375"/>
              <a:gd name="connsiteX39979" fmla="*/ 5134689 w 12191954"/>
              <a:gd name="connsiteY39979" fmla="*/ 2731558 h 4397375"/>
              <a:gd name="connsiteX39980" fmla="*/ 5135220 w 12191954"/>
              <a:gd name="connsiteY39980" fmla="*/ 2739496 h 4397375"/>
              <a:gd name="connsiteX39981" fmla="*/ 5136277 w 12191954"/>
              <a:gd name="connsiteY39981" fmla="*/ 2749550 h 4397375"/>
              <a:gd name="connsiteX39982" fmla="*/ 5130459 w 12191954"/>
              <a:gd name="connsiteY39982" fmla="*/ 2743729 h 4397375"/>
              <a:gd name="connsiteX39983" fmla="*/ 5125696 w 12191954"/>
              <a:gd name="connsiteY39983" fmla="*/ 2737379 h 4397375"/>
              <a:gd name="connsiteX39984" fmla="*/ 5120936 w 12191954"/>
              <a:gd name="connsiteY39984" fmla="*/ 2729442 h 4397375"/>
              <a:gd name="connsiteX39985" fmla="*/ 5117232 w 12191954"/>
              <a:gd name="connsiteY39985" fmla="*/ 2720975 h 4397375"/>
              <a:gd name="connsiteX39986" fmla="*/ 5108766 w 12191954"/>
              <a:gd name="connsiteY39986" fmla="*/ 2702983 h 4397375"/>
              <a:gd name="connsiteX39987" fmla="*/ 5100834 w 12191954"/>
              <a:gd name="connsiteY39987" fmla="*/ 2684992 h 4397375"/>
              <a:gd name="connsiteX39988" fmla="*/ 5097658 w 12191954"/>
              <a:gd name="connsiteY39988" fmla="*/ 2688167 h 4397375"/>
              <a:gd name="connsiteX39989" fmla="*/ 5095013 w 12191954"/>
              <a:gd name="connsiteY39989" fmla="*/ 2691342 h 4397375"/>
              <a:gd name="connsiteX39990" fmla="*/ 5091839 w 12191954"/>
              <a:gd name="connsiteY39990" fmla="*/ 2695046 h 4397375"/>
              <a:gd name="connsiteX39991" fmla="*/ 5089723 w 12191954"/>
              <a:gd name="connsiteY39991" fmla="*/ 2699808 h 4397375"/>
              <a:gd name="connsiteX39992" fmla="*/ 5087077 w 12191954"/>
              <a:gd name="connsiteY39992" fmla="*/ 2705100 h 4397375"/>
              <a:gd name="connsiteX39993" fmla="*/ 5085490 w 12191954"/>
              <a:gd name="connsiteY39993" fmla="*/ 2710392 h 4397375"/>
              <a:gd name="connsiteX39994" fmla="*/ 5084432 w 12191954"/>
              <a:gd name="connsiteY39994" fmla="*/ 2716742 h 4397375"/>
              <a:gd name="connsiteX39995" fmla="*/ 5082845 w 12191954"/>
              <a:gd name="connsiteY39995" fmla="*/ 2723621 h 4397375"/>
              <a:gd name="connsiteX39996" fmla="*/ 5082845 w 12191954"/>
              <a:gd name="connsiteY39996" fmla="*/ 2727325 h 4397375"/>
              <a:gd name="connsiteX39997" fmla="*/ 5083374 w 12191954"/>
              <a:gd name="connsiteY39997" fmla="*/ 2729971 h 4397375"/>
              <a:gd name="connsiteX39998" fmla="*/ 5083903 w 12191954"/>
              <a:gd name="connsiteY39998" fmla="*/ 2735263 h 4397375"/>
              <a:gd name="connsiteX39999" fmla="*/ 5086550 w 12191954"/>
              <a:gd name="connsiteY39999" fmla="*/ 2728383 h 4397375"/>
              <a:gd name="connsiteX40000" fmla="*/ 5088136 w 12191954"/>
              <a:gd name="connsiteY40000" fmla="*/ 2725208 h 4397375"/>
              <a:gd name="connsiteX40001" fmla="*/ 5088664 w 12191954"/>
              <a:gd name="connsiteY40001" fmla="*/ 2722033 h 4397375"/>
              <a:gd name="connsiteX40002" fmla="*/ 5096070 w 12191954"/>
              <a:gd name="connsiteY40002" fmla="*/ 2723092 h 4397375"/>
              <a:gd name="connsiteX40003" fmla="*/ 5103478 w 12191954"/>
              <a:gd name="connsiteY40003" fmla="*/ 2725738 h 4397375"/>
              <a:gd name="connsiteX40004" fmla="*/ 5110355 w 12191954"/>
              <a:gd name="connsiteY40004" fmla="*/ 2729442 h 4397375"/>
              <a:gd name="connsiteX40005" fmla="*/ 5117232 w 12191954"/>
              <a:gd name="connsiteY40005" fmla="*/ 2733675 h 4397375"/>
              <a:gd name="connsiteX40006" fmla="*/ 5123053 w 12191954"/>
              <a:gd name="connsiteY40006" fmla="*/ 2738967 h 4397375"/>
              <a:gd name="connsiteX40007" fmla="*/ 5129399 w 12191954"/>
              <a:gd name="connsiteY40007" fmla="*/ 2744258 h 4397375"/>
              <a:gd name="connsiteX40008" fmla="*/ 5140510 w 12191954"/>
              <a:gd name="connsiteY40008" fmla="*/ 2755371 h 4397375"/>
              <a:gd name="connsiteX40009" fmla="*/ 5147387 w 12191954"/>
              <a:gd name="connsiteY40009" fmla="*/ 2745317 h 4397375"/>
              <a:gd name="connsiteX40010" fmla="*/ 5150561 w 12191954"/>
              <a:gd name="connsiteY40010" fmla="*/ 2740554 h 4397375"/>
              <a:gd name="connsiteX40011" fmla="*/ 5154265 w 12191954"/>
              <a:gd name="connsiteY40011" fmla="*/ 2737379 h 4397375"/>
              <a:gd name="connsiteX40012" fmla="*/ 5152678 w 12191954"/>
              <a:gd name="connsiteY40012" fmla="*/ 2743729 h 4397375"/>
              <a:gd name="connsiteX40013" fmla="*/ 5150561 w 12191954"/>
              <a:gd name="connsiteY40013" fmla="*/ 2749550 h 4397375"/>
              <a:gd name="connsiteX40014" fmla="*/ 5146859 w 12191954"/>
              <a:gd name="connsiteY40014" fmla="*/ 2761721 h 4397375"/>
              <a:gd name="connsiteX40015" fmla="*/ 5153208 w 12191954"/>
              <a:gd name="connsiteY40015" fmla="*/ 2767542 h 4397375"/>
              <a:gd name="connsiteX40016" fmla="*/ 5159555 w 12191954"/>
              <a:gd name="connsiteY40016" fmla="*/ 2772304 h 4397375"/>
              <a:gd name="connsiteX40017" fmla="*/ 5166431 w 12191954"/>
              <a:gd name="connsiteY40017" fmla="*/ 2776008 h 4397375"/>
              <a:gd name="connsiteX40018" fmla="*/ 5169607 w 12191954"/>
              <a:gd name="connsiteY40018" fmla="*/ 2777067 h 4397375"/>
              <a:gd name="connsiteX40019" fmla="*/ 5173310 w 12191954"/>
              <a:gd name="connsiteY40019" fmla="*/ 2777596 h 4397375"/>
              <a:gd name="connsiteX40020" fmla="*/ 5176484 w 12191954"/>
              <a:gd name="connsiteY40020" fmla="*/ 2778125 h 4397375"/>
              <a:gd name="connsiteX40021" fmla="*/ 5179661 w 12191954"/>
              <a:gd name="connsiteY40021" fmla="*/ 2777596 h 4397375"/>
              <a:gd name="connsiteX40022" fmla="*/ 5183372 w 12191954"/>
              <a:gd name="connsiteY40022" fmla="*/ 2776538 h 4397375"/>
              <a:gd name="connsiteX40023" fmla="*/ 5187080 w 12191954"/>
              <a:gd name="connsiteY40023" fmla="*/ 2774950 h 4397375"/>
              <a:gd name="connsiteX40024" fmla="*/ 5190247 w 12191954"/>
              <a:gd name="connsiteY40024" fmla="*/ 2772833 h 4397375"/>
              <a:gd name="connsiteX40025" fmla="*/ 5194490 w 12191954"/>
              <a:gd name="connsiteY40025" fmla="*/ 2769658 h 4397375"/>
              <a:gd name="connsiteX40026" fmla="*/ 5198183 w 12191954"/>
              <a:gd name="connsiteY40026" fmla="*/ 2765954 h 4397375"/>
              <a:gd name="connsiteX40027" fmla="*/ 5202425 w 12191954"/>
              <a:gd name="connsiteY40027" fmla="*/ 2761192 h 4397375"/>
              <a:gd name="connsiteX40028" fmla="*/ 5203478 w 12191954"/>
              <a:gd name="connsiteY40028" fmla="*/ 2771775 h 4397375"/>
              <a:gd name="connsiteX40029" fmla="*/ 5204540 w 12191954"/>
              <a:gd name="connsiteY40029" fmla="*/ 2781300 h 4397375"/>
              <a:gd name="connsiteX40030" fmla="*/ 5205070 w 12191954"/>
              <a:gd name="connsiteY40030" fmla="*/ 2799292 h 4397375"/>
              <a:gd name="connsiteX40031" fmla="*/ 5205070 w 12191954"/>
              <a:gd name="connsiteY40031" fmla="*/ 2821517 h 4397375"/>
              <a:gd name="connsiteX40032" fmla="*/ 5206658 w 12191954"/>
              <a:gd name="connsiteY40032" fmla="*/ 2835275 h 4397375"/>
              <a:gd name="connsiteX40033" fmla="*/ 5207713 w 12191954"/>
              <a:gd name="connsiteY40033" fmla="*/ 2851679 h 4397375"/>
              <a:gd name="connsiteX40034" fmla="*/ 5204540 w 12191954"/>
              <a:gd name="connsiteY40034" fmla="*/ 2855383 h 4397375"/>
              <a:gd name="connsiteX40035" fmla="*/ 5201370 w 12191954"/>
              <a:gd name="connsiteY40035" fmla="*/ 2857500 h 4397375"/>
              <a:gd name="connsiteX40036" fmla="*/ 5198183 w 12191954"/>
              <a:gd name="connsiteY40036" fmla="*/ 2859617 h 4397375"/>
              <a:gd name="connsiteX40037" fmla="*/ 5195016 w 12191954"/>
              <a:gd name="connsiteY40037" fmla="*/ 2860675 h 4397375"/>
              <a:gd name="connsiteX40038" fmla="*/ 5192905 w 12191954"/>
              <a:gd name="connsiteY40038" fmla="*/ 2861204 h 4397375"/>
              <a:gd name="connsiteX40039" fmla="*/ 5189719 w 12191954"/>
              <a:gd name="connsiteY40039" fmla="*/ 2861733 h 4397375"/>
              <a:gd name="connsiteX40040" fmla="*/ 5187598 w 12191954"/>
              <a:gd name="connsiteY40040" fmla="*/ 2861204 h 4397375"/>
              <a:gd name="connsiteX40041" fmla="*/ 5184959 w 12191954"/>
              <a:gd name="connsiteY40041" fmla="*/ 2860675 h 4397375"/>
              <a:gd name="connsiteX40042" fmla="*/ 5179661 w 12191954"/>
              <a:gd name="connsiteY40042" fmla="*/ 2859088 h 4397375"/>
              <a:gd name="connsiteX40043" fmla="*/ 5173839 w 12191954"/>
              <a:gd name="connsiteY40043" fmla="*/ 2856442 h 4397375"/>
              <a:gd name="connsiteX40044" fmla="*/ 5167492 w 12191954"/>
              <a:gd name="connsiteY40044" fmla="*/ 2853267 h 4397375"/>
              <a:gd name="connsiteX40045" fmla="*/ 5160082 w 12191954"/>
              <a:gd name="connsiteY40045" fmla="*/ 2851150 h 4397375"/>
              <a:gd name="connsiteX40046" fmla="*/ 5165376 w 12191954"/>
              <a:gd name="connsiteY40046" fmla="*/ 2841096 h 4397375"/>
              <a:gd name="connsiteX40047" fmla="*/ 5168020 w 12191954"/>
              <a:gd name="connsiteY40047" fmla="*/ 2834746 h 4397375"/>
              <a:gd name="connsiteX40048" fmla="*/ 5169078 w 12191954"/>
              <a:gd name="connsiteY40048" fmla="*/ 2832100 h 4397375"/>
              <a:gd name="connsiteX40049" fmla="*/ 5169078 w 12191954"/>
              <a:gd name="connsiteY40049" fmla="*/ 2831042 h 4397375"/>
              <a:gd name="connsiteX40050" fmla="*/ 5168550 w 12191954"/>
              <a:gd name="connsiteY40050" fmla="*/ 2829983 h 4397375"/>
              <a:gd name="connsiteX40051" fmla="*/ 5168020 w 12191954"/>
              <a:gd name="connsiteY40051" fmla="*/ 2828925 h 4397375"/>
              <a:gd name="connsiteX40052" fmla="*/ 5166961 w 12191954"/>
              <a:gd name="connsiteY40052" fmla="*/ 2828925 h 4397375"/>
              <a:gd name="connsiteX40053" fmla="*/ 5164847 w 12191954"/>
              <a:gd name="connsiteY40053" fmla="*/ 2829983 h 4397375"/>
              <a:gd name="connsiteX40054" fmla="*/ 5160082 w 12191954"/>
              <a:gd name="connsiteY40054" fmla="*/ 2831571 h 4397375"/>
              <a:gd name="connsiteX40055" fmla="*/ 5148446 w 12191954"/>
              <a:gd name="connsiteY40055" fmla="*/ 2838450 h 4397375"/>
              <a:gd name="connsiteX40056" fmla="*/ 5149504 w 12191954"/>
              <a:gd name="connsiteY40056" fmla="*/ 2834746 h 4397375"/>
              <a:gd name="connsiteX40057" fmla="*/ 5151094 w 12191954"/>
              <a:gd name="connsiteY40057" fmla="*/ 2831042 h 4397375"/>
              <a:gd name="connsiteX40058" fmla="*/ 5152678 w 12191954"/>
              <a:gd name="connsiteY40058" fmla="*/ 2822046 h 4397375"/>
              <a:gd name="connsiteX40059" fmla="*/ 5153208 w 12191954"/>
              <a:gd name="connsiteY40059" fmla="*/ 2813050 h 4397375"/>
              <a:gd name="connsiteX40060" fmla="*/ 5152678 w 12191954"/>
              <a:gd name="connsiteY40060" fmla="*/ 2803525 h 4397375"/>
              <a:gd name="connsiteX40061" fmla="*/ 5151094 w 12191954"/>
              <a:gd name="connsiteY40061" fmla="*/ 2794529 h 4397375"/>
              <a:gd name="connsiteX40062" fmla="*/ 5148974 w 12191954"/>
              <a:gd name="connsiteY40062" fmla="*/ 2787121 h 4397375"/>
              <a:gd name="connsiteX40063" fmla="*/ 5145800 w 12191954"/>
              <a:gd name="connsiteY40063" fmla="*/ 2779713 h 4397375"/>
              <a:gd name="connsiteX40064" fmla="*/ 5144212 w 12191954"/>
              <a:gd name="connsiteY40064" fmla="*/ 2777067 h 4397375"/>
              <a:gd name="connsiteX40065" fmla="*/ 5142625 w 12191954"/>
              <a:gd name="connsiteY40065" fmla="*/ 2774421 h 4397375"/>
              <a:gd name="connsiteX40066" fmla="*/ 5142625 w 12191954"/>
              <a:gd name="connsiteY40066" fmla="*/ 2774950 h 4397375"/>
              <a:gd name="connsiteX40067" fmla="*/ 5142097 w 12191954"/>
              <a:gd name="connsiteY40067" fmla="*/ 2784475 h 4397375"/>
              <a:gd name="connsiteX40068" fmla="*/ 5140510 w 12191954"/>
              <a:gd name="connsiteY40068" fmla="*/ 2794000 h 4397375"/>
              <a:gd name="connsiteX40069" fmla="*/ 5138924 w 12191954"/>
              <a:gd name="connsiteY40069" fmla="*/ 2803525 h 4397375"/>
              <a:gd name="connsiteX40070" fmla="*/ 5135748 w 12191954"/>
              <a:gd name="connsiteY40070" fmla="*/ 2813579 h 4397375"/>
              <a:gd name="connsiteX40071" fmla="*/ 5129928 w 12191954"/>
              <a:gd name="connsiteY40071" fmla="*/ 2836863 h 4397375"/>
              <a:gd name="connsiteX40072" fmla="*/ 5127285 w 12191954"/>
              <a:gd name="connsiteY40072" fmla="*/ 2850092 h 4397375"/>
              <a:gd name="connsiteX40073" fmla="*/ 5124111 w 12191954"/>
              <a:gd name="connsiteY40073" fmla="*/ 2864379 h 4397375"/>
              <a:gd name="connsiteX40074" fmla="*/ 5118291 w 12191954"/>
              <a:gd name="connsiteY40074" fmla="*/ 2864379 h 4397375"/>
              <a:gd name="connsiteX40075" fmla="*/ 5112470 w 12191954"/>
              <a:gd name="connsiteY40075" fmla="*/ 2864908 h 4397375"/>
              <a:gd name="connsiteX40076" fmla="*/ 5098717 w 12191954"/>
              <a:gd name="connsiteY40076" fmla="*/ 2867554 h 4397375"/>
              <a:gd name="connsiteX40077" fmla="*/ 5084962 w 12191954"/>
              <a:gd name="connsiteY40077" fmla="*/ 2870729 h 4397375"/>
              <a:gd name="connsiteX40078" fmla="*/ 5078084 w 12191954"/>
              <a:gd name="connsiteY40078" fmla="*/ 2871788 h 4397375"/>
              <a:gd name="connsiteX40079" fmla="*/ 5071736 w 12191954"/>
              <a:gd name="connsiteY40079" fmla="*/ 2872317 h 4397375"/>
              <a:gd name="connsiteX40080" fmla="*/ 5065915 w 12191954"/>
              <a:gd name="connsiteY40080" fmla="*/ 2872317 h 4397375"/>
              <a:gd name="connsiteX40081" fmla="*/ 5060092 w 12191954"/>
              <a:gd name="connsiteY40081" fmla="*/ 2871258 h 4397375"/>
              <a:gd name="connsiteX40082" fmla="*/ 5055856 w 12191954"/>
              <a:gd name="connsiteY40082" fmla="*/ 2869671 h 4397375"/>
              <a:gd name="connsiteX40083" fmla="*/ 5053740 w 12191954"/>
              <a:gd name="connsiteY40083" fmla="*/ 2868083 h 4397375"/>
              <a:gd name="connsiteX40084" fmla="*/ 5051623 w 12191954"/>
              <a:gd name="connsiteY40084" fmla="*/ 2866496 h 4397375"/>
              <a:gd name="connsiteX40085" fmla="*/ 5050036 w 12191954"/>
              <a:gd name="connsiteY40085" fmla="*/ 2864379 h 4397375"/>
              <a:gd name="connsiteX40086" fmla="*/ 5048976 w 12191954"/>
              <a:gd name="connsiteY40086" fmla="*/ 2861733 h 4397375"/>
              <a:gd name="connsiteX40087" fmla="*/ 5047389 w 12191954"/>
              <a:gd name="connsiteY40087" fmla="*/ 2859088 h 4397375"/>
              <a:gd name="connsiteX40088" fmla="*/ 5046860 w 12191954"/>
              <a:gd name="connsiteY40088" fmla="*/ 2855913 h 4397375"/>
              <a:gd name="connsiteX40089" fmla="*/ 5046329 w 12191954"/>
              <a:gd name="connsiteY40089" fmla="*/ 2851679 h 4397375"/>
              <a:gd name="connsiteX40090" fmla="*/ 5045800 w 12191954"/>
              <a:gd name="connsiteY40090" fmla="*/ 2847446 h 4397375"/>
              <a:gd name="connsiteX40091" fmla="*/ 5046329 w 12191954"/>
              <a:gd name="connsiteY40091" fmla="*/ 2837392 h 4397375"/>
              <a:gd name="connsiteX40092" fmla="*/ 5038921 w 12191954"/>
              <a:gd name="connsiteY40092" fmla="*/ 2843213 h 4397375"/>
              <a:gd name="connsiteX40093" fmla="*/ 5030982 w 12191954"/>
              <a:gd name="connsiteY40093" fmla="*/ 2849563 h 4397375"/>
              <a:gd name="connsiteX40094" fmla="*/ 5024101 w 12191954"/>
              <a:gd name="connsiteY40094" fmla="*/ 2855913 h 4397375"/>
              <a:gd name="connsiteX40095" fmla="*/ 5016690 w 12191954"/>
              <a:gd name="connsiteY40095" fmla="*/ 2863321 h 4397375"/>
              <a:gd name="connsiteX40096" fmla="*/ 5010339 w 12191954"/>
              <a:gd name="connsiteY40096" fmla="*/ 2871258 h 4397375"/>
              <a:gd name="connsiteX40097" fmla="*/ 5003457 w 12191954"/>
              <a:gd name="connsiteY40097" fmla="*/ 2880783 h 4397375"/>
              <a:gd name="connsiteX40098" fmla="*/ 4997637 w 12191954"/>
              <a:gd name="connsiteY40098" fmla="*/ 2890838 h 4397375"/>
              <a:gd name="connsiteX40099" fmla="*/ 4992872 w 12191954"/>
              <a:gd name="connsiteY40099" fmla="*/ 2901950 h 4397375"/>
              <a:gd name="connsiteX40100" fmla="*/ 4994459 w 12191954"/>
              <a:gd name="connsiteY40100" fmla="*/ 2906183 h 4397375"/>
              <a:gd name="connsiteX40101" fmla="*/ 4996576 w 12191954"/>
              <a:gd name="connsiteY40101" fmla="*/ 2909888 h 4397375"/>
              <a:gd name="connsiteX40102" fmla="*/ 5000812 w 12191954"/>
              <a:gd name="connsiteY40102" fmla="*/ 2916767 h 4397375"/>
              <a:gd name="connsiteX40103" fmla="*/ 5002399 w 12191954"/>
              <a:gd name="connsiteY40103" fmla="*/ 2920471 h 4397375"/>
              <a:gd name="connsiteX40104" fmla="*/ 5004515 w 12191954"/>
              <a:gd name="connsiteY40104" fmla="*/ 2925763 h 4397375"/>
              <a:gd name="connsiteX40105" fmla="*/ 5005045 w 12191954"/>
              <a:gd name="connsiteY40105" fmla="*/ 2932113 h 4397375"/>
              <a:gd name="connsiteX40106" fmla="*/ 5005045 w 12191954"/>
              <a:gd name="connsiteY40106" fmla="*/ 2940579 h 4397375"/>
              <a:gd name="connsiteX40107" fmla="*/ 5008223 w 12191954"/>
              <a:gd name="connsiteY40107" fmla="*/ 2936346 h 4397375"/>
              <a:gd name="connsiteX40108" fmla="*/ 5012455 w 12191954"/>
              <a:gd name="connsiteY40108" fmla="*/ 2933171 h 4397375"/>
              <a:gd name="connsiteX40109" fmla="*/ 5017217 w 12191954"/>
              <a:gd name="connsiteY40109" fmla="*/ 2929996 h 4397375"/>
              <a:gd name="connsiteX40110" fmla="*/ 5021982 w 12191954"/>
              <a:gd name="connsiteY40110" fmla="*/ 2926821 h 4397375"/>
              <a:gd name="connsiteX40111" fmla="*/ 5026214 w 12191954"/>
              <a:gd name="connsiteY40111" fmla="*/ 2924704 h 4397375"/>
              <a:gd name="connsiteX40112" fmla="*/ 5030982 w 12191954"/>
              <a:gd name="connsiteY40112" fmla="*/ 2923117 h 4397375"/>
              <a:gd name="connsiteX40113" fmla="*/ 5035743 w 12191954"/>
              <a:gd name="connsiteY40113" fmla="*/ 2921529 h 4397375"/>
              <a:gd name="connsiteX40114" fmla="*/ 5039978 w 12191954"/>
              <a:gd name="connsiteY40114" fmla="*/ 2921529 h 4397375"/>
              <a:gd name="connsiteX40115" fmla="*/ 5044213 w 12191954"/>
              <a:gd name="connsiteY40115" fmla="*/ 2921529 h 4397375"/>
              <a:gd name="connsiteX40116" fmla="*/ 5048447 w 12191954"/>
              <a:gd name="connsiteY40116" fmla="*/ 2923646 h 4397375"/>
              <a:gd name="connsiteX40117" fmla="*/ 5051623 w 12191954"/>
              <a:gd name="connsiteY40117" fmla="*/ 2925233 h 4397375"/>
              <a:gd name="connsiteX40118" fmla="*/ 5055327 w 12191954"/>
              <a:gd name="connsiteY40118" fmla="*/ 2928938 h 4397375"/>
              <a:gd name="connsiteX40119" fmla="*/ 5058503 w 12191954"/>
              <a:gd name="connsiteY40119" fmla="*/ 2933700 h 4397375"/>
              <a:gd name="connsiteX40120" fmla="*/ 5060622 w 12191954"/>
              <a:gd name="connsiteY40120" fmla="*/ 2938992 h 4397375"/>
              <a:gd name="connsiteX40121" fmla="*/ 5063268 w 12191954"/>
              <a:gd name="connsiteY40121" fmla="*/ 2945871 h 4397375"/>
              <a:gd name="connsiteX40122" fmla="*/ 5064324 w 12191954"/>
              <a:gd name="connsiteY40122" fmla="*/ 2953808 h 4397375"/>
              <a:gd name="connsiteX40123" fmla="*/ 5058503 w 12191954"/>
              <a:gd name="connsiteY40123" fmla="*/ 2950633 h 4397375"/>
              <a:gd name="connsiteX40124" fmla="*/ 5055327 w 12191954"/>
              <a:gd name="connsiteY40124" fmla="*/ 2949575 h 4397375"/>
              <a:gd name="connsiteX40125" fmla="*/ 5051623 w 12191954"/>
              <a:gd name="connsiteY40125" fmla="*/ 2948517 h 4397375"/>
              <a:gd name="connsiteX40126" fmla="*/ 5048976 w 12191954"/>
              <a:gd name="connsiteY40126" fmla="*/ 2947988 h 4397375"/>
              <a:gd name="connsiteX40127" fmla="*/ 5045270 w 12191954"/>
              <a:gd name="connsiteY40127" fmla="*/ 2947988 h 4397375"/>
              <a:gd name="connsiteX40128" fmla="*/ 5041566 w 12191954"/>
              <a:gd name="connsiteY40128" fmla="*/ 2948517 h 4397375"/>
              <a:gd name="connsiteX40129" fmla="*/ 5037862 w 12191954"/>
              <a:gd name="connsiteY40129" fmla="*/ 2949046 h 4397375"/>
              <a:gd name="connsiteX40130" fmla="*/ 5034686 w 12191954"/>
              <a:gd name="connsiteY40130" fmla="*/ 2950633 h 4397375"/>
              <a:gd name="connsiteX40131" fmla="*/ 5031509 w 12191954"/>
              <a:gd name="connsiteY40131" fmla="*/ 2952750 h 4397375"/>
              <a:gd name="connsiteX40132" fmla="*/ 5028862 w 12191954"/>
              <a:gd name="connsiteY40132" fmla="*/ 2955396 h 4397375"/>
              <a:gd name="connsiteX40133" fmla="*/ 5025686 w 12191954"/>
              <a:gd name="connsiteY40133" fmla="*/ 2958571 h 4397375"/>
              <a:gd name="connsiteX40134" fmla="*/ 5022511 w 12191954"/>
              <a:gd name="connsiteY40134" fmla="*/ 2962804 h 4397375"/>
              <a:gd name="connsiteX40135" fmla="*/ 5020393 w 12191954"/>
              <a:gd name="connsiteY40135" fmla="*/ 2967567 h 4397375"/>
              <a:gd name="connsiteX40136" fmla="*/ 5017748 w 12191954"/>
              <a:gd name="connsiteY40136" fmla="*/ 2973388 h 4397375"/>
              <a:gd name="connsiteX40137" fmla="*/ 5016690 w 12191954"/>
              <a:gd name="connsiteY40137" fmla="*/ 2979208 h 4397375"/>
              <a:gd name="connsiteX40138" fmla="*/ 5020924 w 12191954"/>
              <a:gd name="connsiteY40138" fmla="*/ 2983971 h 4397375"/>
              <a:gd name="connsiteX40139" fmla="*/ 5025686 w 12191954"/>
              <a:gd name="connsiteY40139" fmla="*/ 2987675 h 4397375"/>
              <a:gd name="connsiteX40140" fmla="*/ 5035215 w 12191954"/>
              <a:gd name="connsiteY40140" fmla="*/ 2994025 h 4397375"/>
              <a:gd name="connsiteX40141" fmla="*/ 5044742 w 12191954"/>
              <a:gd name="connsiteY40141" fmla="*/ 2999846 h 4397375"/>
              <a:gd name="connsiteX40142" fmla="*/ 5054797 w 12191954"/>
              <a:gd name="connsiteY40142" fmla="*/ 3005138 h 4397375"/>
              <a:gd name="connsiteX40143" fmla="*/ 5064854 w 12191954"/>
              <a:gd name="connsiteY40143" fmla="*/ 3012017 h 4397375"/>
              <a:gd name="connsiteX40144" fmla="*/ 5069619 w 12191954"/>
              <a:gd name="connsiteY40144" fmla="*/ 3014663 h 4397375"/>
              <a:gd name="connsiteX40145" fmla="*/ 5073851 w 12191954"/>
              <a:gd name="connsiteY40145" fmla="*/ 3018896 h 4397375"/>
              <a:gd name="connsiteX40146" fmla="*/ 5078613 w 12191954"/>
              <a:gd name="connsiteY40146" fmla="*/ 3023129 h 4397375"/>
              <a:gd name="connsiteX40147" fmla="*/ 5082845 w 12191954"/>
              <a:gd name="connsiteY40147" fmla="*/ 3027363 h 4397375"/>
              <a:gd name="connsiteX40148" fmla="*/ 5086019 w 12191954"/>
              <a:gd name="connsiteY40148" fmla="*/ 3032654 h 4397375"/>
              <a:gd name="connsiteX40149" fmla="*/ 5089723 w 12191954"/>
              <a:gd name="connsiteY40149" fmla="*/ 3038475 h 4397375"/>
              <a:gd name="connsiteX40150" fmla="*/ 5094485 w 12191954"/>
              <a:gd name="connsiteY40150" fmla="*/ 3039533 h 4397375"/>
              <a:gd name="connsiteX40151" fmla="*/ 5096070 w 12191954"/>
              <a:gd name="connsiteY40151" fmla="*/ 3027363 h 4397375"/>
              <a:gd name="connsiteX40152" fmla="*/ 5099246 w 12191954"/>
              <a:gd name="connsiteY40152" fmla="*/ 3012017 h 4397375"/>
              <a:gd name="connsiteX40153" fmla="*/ 5100304 w 12191954"/>
              <a:gd name="connsiteY40153" fmla="*/ 3005138 h 4397375"/>
              <a:gd name="connsiteX40154" fmla="*/ 5100834 w 12191954"/>
              <a:gd name="connsiteY40154" fmla="*/ 2999317 h 4397375"/>
              <a:gd name="connsiteX40155" fmla="*/ 5100834 w 12191954"/>
              <a:gd name="connsiteY40155" fmla="*/ 2995083 h 4397375"/>
              <a:gd name="connsiteX40156" fmla="*/ 5100834 w 12191954"/>
              <a:gd name="connsiteY40156" fmla="*/ 2993496 h 4397375"/>
              <a:gd name="connsiteX40157" fmla="*/ 5099775 w 12191954"/>
              <a:gd name="connsiteY40157" fmla="*/ 2992967 h 4397375"/>
              <a:gd name="connsiteX40158" fmla="*/ 5101362 w 12191954"/>
              <a:gd name="connsiteY40158" fmla="*/ 2988733 h 4397375"/>
              <a:gd name="connsiteX40159" fmla="*/ 5103478 w 12191954"/>
              <a:gd name="connsiteY40159" fmla="*/ 2985029 h 4397375"/>
              <a:gd name="connsiteX40160" fmla="*/ 5105063 w 12191954"/>
              <a:gd name="connsiteY40160" fmla="*/ 2983971 h 4397375"/>
              <a:gd name="connsiteX40161" fmla="*/ 5107710 w 12191954"/>
              <a:gd name="connsiteY40161" fmla="*/ 2983442 h 4397375"/>
              <a:gd name="connsiteX40162" fmla="*/ 5109825 w 12191954"/>
              <a:gd name="connsiteY40162" fmla="*/ 2983971 h 4397375"/>
              <a:gd name="connsiteX40163" fmla="*/ 5112470 w 12191954"/>
              <a:gd name="connsiteY40163" fmla="*/ 2985558 h 4397375"/>
              <a:gd name="connsiteX40164" fmla="*/ 5114587 w 12191954"/>
              <a:gd name="connsiteY40164" fmla="*/ 2988204 h 4397375"/>
              <a:gd name="connsiteX40165" fmla="*/ 5117232 w 12191954"/>
              <a:gd name="connsiteY40165" fmla="*/ 2991908 h 4397375"/>
              <a:gd name="connsiteX40166" fmla="*/ 5119877 w 12191954"/>
              <a:gd name="connsiteY40166" fmla="*/ 2995613 h 4397375"/>
              <a:gd name="connsiteX40167" fmla="*/ 5121466 w 12191954"/>
              <a:gd name="connsiteY40167" fmla="*/ 2999846 h 4397375"/>
              <a:gd name="connsiteX40168" fmla="*/ 5125696 w 12191954"/>
              <a:gd name="connsiteY40168" fmla="*/ 3010429 h 4397375"/>
              <a:gd name="connsiteX40169" fmla="*/ 5127812 w 12191954"/>
              <a:gd name="connsiteY40169" fmla="*/ 3016250 h 4397375"/>
              <a:gd name="connsiteX40170" fmla="*/ 5128871 w 12191954"/>
              <a:gd name="connsiteY40170" fmla="*/ 3021542 h 4397375"/>
              <a:gd name="connsiteX40171" fmla="*/ 5129399 w 12191954"/>
              <a:gd name="connsiteY40171" fmla="*/ 3026833 h 4397375"/>
              <a:gd name="connsiteX40172" fmla="*/ 5129928 w 12191954"/>
              <a:gd name="connsiteY40172" fmla="*/ 3032125 h 4397375"/>
              <a:gd name="connsiteX40173" fmla="*/ 5134689 w 12191954"/>
              <a:gd name="connsiteY40173" fmla="*/ 3031067 h 4397375"/>
              <a:gd name="connsiteX40174" fmla="*/ 5138924 w 12191954"/>
              <a:gd name="connsiteY40174" fmla="*/ 3028950 h 4397375"/>
              <a:gd name="connsiteX40175" fmla="*/ 5143155 w 12191954"/>
              <a:gd name="connsiteY40175" fmla="*/ 3027363 h 4397375"/>
              <a:gd name="connsiteX40176" fmla="*/ 5147387 w 12191954"/>
              <a:gd name="connsiteY40176" fmla="*/ 3024717 h 4397375"/>
              <a:gd name="connsiteX40177" fmla="*/ 5150561 w 12191954"/>
              <a:gd name="connsiteY40177" fmla="*/ 3022600 h 4397375"/>
              <a:gd name="connsiteX40178" fmla="*/ 5153739 w 12191954"/>
              <a:gd name="connsiteY40178" fmla="*/ 3019425 h 4397375"/>
              <a:gd name="connsiteX40179" fmla="*/ 5159555 w 12191954"/>
              <a:gd name="connsiteY40179" fmla="*/ 3013604 h 4397375"/>
              <a:gd name="connsiteX40180" fmla="*/ 5164847 w 12191954"/>
              <a:gd name="connsiteY40180" fmla="*/ 3006725 h 4397375"/>
              <a:gd name="connsiteX40181" fmla="*/ 5169078 w 12191954"/>
              <a:gd name="connsiteY40181" fmla="*/ 2998258 h 4397375"/>
              <a:gd name="connsiteX40182" fmla="*/ 5172780 w 12191954"/>
              <a:gd name="connsiteY40182" fmla="*/ 2989263 h 4397375"/>
              <a:gd name="connsiteX40183" fmla="*/ 5175426 w 12191954"/>
              <a:gd name="connsiteY40183" fmla="*/ 2980267 h 4397375"/>
              <a:gd name="connsiteX40184" fmla="*/ 5178071 w 12191954"/>
              <a:gd name="connsiteY40184" fmla="*/ 2970213 h 4397375"/>
              <a:gd name="connsiteX40185" fmla="*/ 5180188 w 12191954"/>
              <a:gd name="connsiteY40185" fmla="*/ 2959629 h 4397375"/>
              <a:gd name="connsiteX40186" fmla="*/ 5183372 w 12191954"/>
              <a:gd name="connsiteY40186" fmla="*/ 2937933 h 4397375"/>
              <a:gd name="connsiteX40187" fmla="*/ 5186547 w 12191954"/>
              <a:gd name="connsiteY40187" fmla="*/ 2914121 h 4397375"/>
              <a:gd name="connsiteX40188" fmla="*/ 5189719 w 12191954"/>
              <a:gd name="connsiteY40188" fmla="*/ 2890308 h 4397375"/>
              <a:gd name="connsiteX40189" fmla="*/ 5191849 w 12191954"/>
              <a:gd name="connsiteY40189" fmla="*/ 2897717 h 4397375"/>
              <a:gd name="connsiteX40190" fmla="*/ 5192905 w 12191954"/>
              <a:gd name="connsiteY40190" fmla="*/ 2906713 h 4397375"/>
              <a:gd name="connsiteX40191" fmla="*/ 5193960 w 12191954"/>
              <a:gd name="connsiteY40191" fmla="*/ 2915708 h 4397375"/>
              <a:gd name="connsiteX40192" fmla="*/ 5193960 w 12191954"/>
              <a:gd name="connsiteY40192" fmla="*/ 2925233 h 4397375"/>
              <a:gd name="connsiteX40193" fmla="*/ 5193960 w 12191954"/>
              <a:gd name="connsiteY40193" fmla="*/ 2944813 h 4397375"/>
              <a:gd name="connsiteX40194" fmla="*/ 5193427 w 12191954"/>
              <a:gd name="connsiteY40194" fmla="*/ 2964392 h 4397375"/>
              <a:gd name="connsiteX40195" fmla="*/ 5193960 w 12191954"/>
              <a:gd name="connsiteY40195" fmla="*/ 2973917 h 4397375"/>
              <a:gd name="connsiteX40196" fmla="*/ 5194490 w 12191954"/>
              <a:gd name="connsiteY40196" fmla="*/ 2983442 h 4397375"/>
              <a:gd name="connsiteX40197" fmla="*/ 5195016 w 12191954"/>
              <a:gd name="connsiteY40197" fmla="*/ 2991908 h 4397375"/>
              <a:gd name="connsiteX40198" fmla="*/ 5197123 w 12191954"/>
              <a:gd name="connsiteY40198" fmla="*/ 2999317 h 4397375"/>
              <a:gd name="connsiteX40199" fmla="*/ 5199774 w 12191954"/>
              <a:gd name="connsiteY40199" fmla="*/ 3005667 h 4397375"/>
              <a:gd name="connsiteX40200" fmla="*/ 5201370 w 12191954"/>
              <a:gd name="connsiteY40200" fmla="*/ 3008842 h 4397375"/>
              <a:gd name="connsiteX40201" fmla="*/ 5202952 w 12191954"/>
              <a:gd name="connsiteY40201" fmla="*/ 3012017 h 4397375"/>
              <a:gd name="connsiteX40202" fmla="*/ 5205070 w 12191954"/>
              <a:gd name="connsiteY40202" fmla="*/ 3014133 h 4397375"/>
              <a:gd name="connsiteX40203" fmla="*/ 5207713 w 12191954"/>
              <a:gd name="connsiteY40203" fmla="*/ 3016779 h 4397375"/>
              <a:gd name="connsiteX40204" fmla="*/ 5210891 w 12191954"/>
              <a:gd name="connsiteY40204" fmla="*/ 3018367 h 4397375"/>
              <a:gd name="connsiteX40205" fmla="*/ 5213540 w 12191954"/>
              <a:gd name="connsiteY40205" fmla="*/ 3019425 h 4397375"/>
              <a:gd name="connsiteX40206" fmla="*/ 5211948 w 12191954"/>
              <a:gd name="connsiteY40206" fmla="*/ 3025246 h 4397375"/>
              <a:gd name="connsiteX40207" fmla="*/ 5209830 w 12191954"/>
              <a:gd name="connsiteY40207" fmla="*/ 3029479 h 4397375"/>
              <a:gd name="connsiteX40208" fmla="*/ 5207713 w 12191954"/>
              <a:gd name="connsiteY40208" fmla="*/ 3032125 h 4397375"/>
              <a:gd name="connsiteX40209" fmla="*/ 5206129 w 12191954"/>
              <a:gd name="connsiteY40209" fmla="*/ 3033183 h 4397375"/>
              <a:gd name="connsiteX40210" fmla="*/ 5203478 w 12191954"/>
              <a:gd name="connsiteY40210" fmla="*/ 3033183 h 4397375"/>
              <a:gd name="connsiteX40211" fmla="*/ 5201370 w 12191954"/>
              <a:gd name="connsiteY40211" fmla="*/ 3032125 h 4397375"/>
              <a:gd name="connsiteX40212" fmla="*/ 5196596 w 12191954"/>
              <a:gd name="connsiteY40212" fmla="*/ 3027363 h 4397375"/>
              <a:gd name="connsiteX40213" fmla="*/ 5190247 w 12191954"/>
              <a:gd name="connsiteY40213" fmla="*/ 3022071 h 4397375"/>
              <a:gd name="connsiteX40214" fmla="*/ 5187598 w 12191954"/>
              <a:gd name="connsiteY40214" fmla="*/ 3019425 h 4397375"/>
              <a:gd name="connsiteX40215" fmla="*/ 5184428 w 12191954"/>
              <a:gd name="connsiteY40215" fmla="*/ 3017838 h 4397375"/>
              <a:gd name="connsiteX40216" fmla="*/ 5181782 w 12191954"/>
              <a:gd name="connsiteY40216" fmla="*/ 3016779 h 4397375"/>
              <a:gd name="connsiteX40217" fmla="*/ 5178601 w 12191954"/>
              <a:gd name="connsiteY40217" fmla="*/ 3016250 h 4397375"/>
              <a:gd name="connsiteX40218" fmla="*/ 5174899 w 12191954"/>
              <a:gd name="connsiteY40218" fmla="*/ 3017308 h 4397375"/>
              <a:gd name="connsiteX40219" fmla="*/ 5171726 w 12191954"/>
              <a:gd name="connsiteY40219" fmla="*/ 3019425 h 4397375"/>
              <a:gd name="connsiteX40220" fmla="*/ 5173839 w 12191954"/>
              <a:gd name="connsiteY40220" fmla="*/ 3029479 h 4397375"/>
              <a:gd name="connsiteX40221" fmla="*/ 5177016 w 12191954"/>
              <a:gd name="connsiteY40221" fmla="*/ 3038475 h 4397375"/>
              <a:gd name="connsiteX40222" fmla="*/ 5179661 w 12191954"/>
              <a:gd name="connsiteY40222" fmla="*/ 3046413 h 4397375"/>
              <a:gd name="connsiteX40223" fmla="*/ 5183372 w 12191954"/>
              <a:gd name="connsiteY40223" fmla="*/ 3052233 h 4397375"/>
              <a:gd name="connsiteX40224" fmla="*/ 5187080 w 12191954"/>
              <a:gd name="connsiteY40224" fmla="*/ 3056996 h 4397375"/>
              <a:gd name="connsiteX40225" fmla="*/ 5191321 w 12191954"/>
              <a:gd name="connsiteY40225" fmla="*/ 3060700 h 4397375"/>
              <a:gd name="connsiteX40226" fmla="*/ 5194490 w 12191954"/>
              <a:gd name="connsiteY40226" fmla="*/ 3062817 h 4397375"/>
              <a:gd name="connsiteX40227" fmla="*/ 5198716 w 12191954"/>
              <a:gd name="connsiteY40227" fmla="*/ 3065463 h 4397375"/>
              <a:gd name="connsiteX40228" fmla="*/ 5203478 w 12191954"/>
              <a:gd name="connsiteY40228" fmla="*/ 3066521 h 4397375"/>
              <a:gd name="connsiteX40229" fmla="*/ 5207713 w 12191954"/>
              <a:gd name="connsiteY40229" fmla="*/ 3067050 h 4397375"/>
              <a:gd name="connsiteX40230" fmla="*/ 5217254 w 12191954"/>
              <a:gd name="connsiteY40230" fmla="*/ 3068108 h 4397375"/>
              <a:gd name="connsiteX40231" fmla="*/ 5227280 w 12191954"/>
              <a:gd name="connsiteY40231" fmla="*/ 3068638 h 4397375"/>
              <a:gd name="connsiteX40232" fmla="*/ 5232058 w 12191954"/>
              <a:gd name="connsiteY40232" fmla="*/ 3070225 h 4397375"/>
              <a:gd name="connsiteX40233" fmla="*/ 5237351 w 12191954"/>
              <a:gd name="connsiteY40233" fmla="*/ 3071283 h 4397375"/>
              <a:gd name="connsiteX40234" fmla="*/ 5237351 w 12191954"/>
              <a:gd name="connsiteY40234" fmla="*/ 3064404 h 4397375"/>
              <a:gd name="connsiteX40235" fmla="*/ 5238928 w 12191954"/>
              <a:gd name="connsiteY40235" fmla="*/ 3058054 h 4397375"/>
              <a:gd name="connsiteX40236" fmla="*/ 5241050 w 12191954"/>
              <a:gd name="connsiteY40236" fmla="*/ 3052233 h 4397375"/>
              <a:gd name="connsiteX40237" fmla="*/ 5243699 w 12191954"/>
              <a:gd name="connsiteY40237" fmla="*/ 3045883 h 4397375"/>
              <a:gd name="connsiteX40238" fmla="*/ 5250587 w 12191954"/>
              <a:gd name="connsiteY40238" fmla="*/ 3033183 h 4397375"/>
              <a:gd name="connsiteX40239" fmla="*/ 5257475 w 12191954"/>
              <a:gd name="connsiteY40239" fmla="*/ 3019954 h 4397375"/>
              <a:gd name="connsiteX40240" fmla="*/ 5261707 w 12191954"/>
              <a:gd name="connsiteY40240" fmla="*/ 3013604 h 4397375"/>
              <a:gd name="connsiteX40241" fmla="*/ 5265406 w 12191954"/>
              <a:gd name="connsiteY40241" fmla="*/ 3006725 h 4397375"/>
              <a:gd name="connsiteX40242" fmla="*/ 5268050 w 12191954"/>
              <a:gd name="connsiteY40242" fmla="*/ 2999317 h 4397375"/>
              <a:gd name="connsiteX40243" fmla="*/ 5270695 w 12191954"/>
              <a:gd name="connsiteY40243" fmla="*/ 2991908 h 4397375"/>
              <a:gd name="connsiteX40244" fmla="*/ 5272813 w 12191954"/>
              <a:gd name="connsiteY40244" fmla="*/ 2983442 h 4397375"/>
              <a:gd name="connsiteX40245" fmla="*/ 5273869 w 12191954"/>
              <a:gd name="connsiteY40245" fmla="*/ 2974446 h 4397375"/>
              <a:gd name="connsiteX40246" fmla="*/ 5273869 w 12191954"/>
              <a:gd name="connsiteY40246" fmla="*/ 2965450 h 4397375"/>
              <a:gd name="connsiteX40247" fmla="*/ 5273346 w 12191954"/>
              <a:gd name="connsiteY40247" fmla="*/ 2955396 h 4397375"/>
              <a:gd name="connsiteX40248" fmla="*/ 5278102 w 12191954"/>
              <a:gd name="connsiteY40248" fmla="*/ 2962804 h 4397375"/>
              <a:gd name="connsiteX40249" fmla="*/ 5280743 w 12191954"/>
              <a:gd name="connsiteY40249" fmla="*/ 2964921 h 4397375"/>
              <a:gd name="connsiteX40250" fmla="*/ 5282865 w 12191954"/>
              <a:gd name="connsiteY40250" fmla="*/ 2967038 h 4397375"/>
              <a:gd name="connsiteX40251" fmla="*/ 5285515 w 12191954"/>
              <a:gd name="connsiteY40251" fmla="*/ 2968096 h 4397375"/>
              <a:gd name="connsiteX40252" fmla="*/ 5287636 w 12191954"/>
              <a:gd name="connsiteY40252" fmla="*/ 2969154 h 4397375"/>
              <a:gd name="connsiteX40253" fmla="*/ 5290279 w 12191954"/>
              <a:gd name="connsiteY40253" fmla="*/ 2969154 h 4397375"/>
              <a:gd name="connsiteX40254" fmla="*/ 5291863 w 12191954"/>
              <a:gd name="connsiteY40254" fmla="*/ 2969154 h 4397375"/>
              <a:gd name="connsiteX40255" fmla="*/ 5294513 w 12191954"/>
              <a:gd name="connsiteY40255" fmla="*/ 2968625 h 4397375"/>
              <a:gd name="connsiteX40256" fmla="*/ 5296095 w 12191954"/>
              <a:gd name="connsiteY40256" fmla="*/ 2968096 h 4397375"/>
              <a:gd name="connsiteX40257" fmla="*/ 5300334 w 12191954"/>
              <a:gd name="connsiteY40257" fmla="*/ 2964921 h 4397375"/>
              <a:gd name="connsiteX40258" fmla="*/ 5304569 w 12191954"/>
              <a:gd name="connsiteY40258" fmla="*/ 2960688 h 4397375"/>
              <a:gd name="connsiteX40259" fmla="*/ 5307741 w 12191954"/>
              <a:gd name="connsiteY40259" fmla="*/ 2955925 h 4397375"/>
              <a:gd name="connsiteX40260" fmla="*/ 5315678 w 12191954"/>
              <a:gd name="connsiteY40260" fmla="*/ 2944813 h 4397375"/>
              <a:gd name="connsiteX40261" fmla="*/ 5323089 w 12191954"/>
              <a:gd name="connsiteY40261" fmla="*/ 2933171 h 4397375"/>
              <a:gd name="connsiteX40262" fmla="*/ 5326793 w 12191954"/>
              <a:gd name="connsiteY40262" fmla="*/ 2927879 h 4397375"/>
              <a:gd name="connsiteX40263" fmla="*/ 5331028 w 12191954"/>
              <a:gd name="connsiteY40263" fmla="*/ 2923117 h 4397375"/>
              <a:gd name="connsiteX40264" fmla="*/ 5335263 w 12191954"/>
              <a:gd name="connsiteY40264" fmla="*/ 2919413 h 4397375"/>
              <a:gd name="connsiteX40265" fmla="*/ 5339495 w 12191954"/>
              <a:gd name="connsiteY40265" fmla="*/ 2917296 h 4397375"/>
              <a:gd name="connsiteX40266" fmla="*/ 5337377 w 12191954"/>
              <a:gd name="connsiteY40266" fmla="*/ 2928408 h 4397375"/>
              <a:gd name="connsiteX40267" fmla="*/ 5335789 w 12191954"/>
              <a:gd name="connsiteY40267" fmla="*/ 2940579 h 4397375"/>
              <a:gd name="connsiteX40268" fmla="*/ 5334201 w 12191954"/>
              <a:gd name="connsiteY40268" fmla="*/ 2953279 h 4397375"/>
              <a:gd name="connsiteX40269" fmla="*/ 5333673 w 12191954"/>
              <a:gd name="connsiteY40269" fmla="*/ 2964392 h 4397375"/>
              <a:gd name="connsiteX40270" fmla="*/ 5333673 w 12191954"/>
              <a:gd name="connsiteY40270" fmla="*/ 2969154 h 4397375"/>
              <a:gd name="connsiteX40271" fmla="*/ 5334201 w 12191954"/>
              <a:gd name="connsiteY40271" fmla="*/ 2973917 h 4397375"/>
              <a:gd name="connsiteX40272" fmla="*/ 5334730 w 12191954"/>
              <a:gd name="connsiteY40272" fmla="*/ 2977621 h 4397375"/>
              <a:gd name="connsiteX40273" fmla="*/ 5336320 w 12191954"/>
              <a:gd name="connsiteY40273" fmla="*/ 2980267 h 4397375"/>
              <a:gd name="connsiteX40274" fmla="*/ 5338964 w 12191954"/>
              <a:gd name="connsiteY40274" fmla="*/ 2982913 h 4397375"/>
              <a:gd name="connsiteX40275" fmla="*/ 5341612 w 12191954"/>
              <a:gd name="connsiteY40275" fmla="*/ 2983442 h 4397375"/>
              <a:gd name="connsiteX40276" fmla="*/ 5345845 w 12191954"/>
              <a:gd name="connsiteY40276" fmla="*/ 2983442 h 4397375"/>
              <a:gd name="connsiteX40277" fmla="*/ 5350608 w 12191954"/>
              <a:gd name="connsiteY40277" fmla="*/ 2981854 h 4397375"/>
              <a:gd name="connsiteX40278" fmla="*/ 5350608 w 12191954"/>
              <a:gd name="connsiteY40278" fmla="*/ 2987675 h 4397375"/>
              <a:gd name="connsiteX40279" fmla="*/ 5349549 w 12191954"/>
              <a:gd name="connsiteY40279" fmla="*/ 2992438 h 4397375"/>
              <a:gd name="connsiteX40280" fmla="*/ 5348490 w 12191954"/>
              <a:gd name="connsiteY40280" fmla="*/ 2995613 h 4397375"/>
              <a:gd name="connsiteX40281" fmla="*/ 5346374 w 12191954"/>
              <a:gd name="connsiteY40281" fmla="*/ 2998788 h 4397375"/>
              <a:gd name="connsiteX40282" fmla="*/ 5344787 w 12191954"/>
              <a:gd name="connsiteY40282" fmla="*/ 3001433 h 4397375"/>
              <a:gd name="connsiteX40283" fmla="*/ 5342671 w 12191954"/>
              <a:gd name="connsiteY40283" fmla="*/ 3003550 h 4397375"/>
              <a:gd name="connsiteX40284" fmla="*/ 5338964 w 12191954"/>
              <a:gd name="connsiteY40284" fmla="*/ 3007783 h 4397375"/>
              <a:gd name="connsiteX40285" fmla="*/ 5336847 w 12191954"/>
              <a:gd name="connsiteY40285" fmla="*/ 3009371 h 4397375"/>
              <a:gd name="connsiteX40286" fmla="*/ 5335263 w 12191954"/>
              <a:gd name="connsiteY40286" fmla="*/ 3012546 h 4397375"/>
              <a:gd name="connsiteX40287" fmla="*/ 5333673 w 12191954"/>
              <a:gd name="connsiteY40287" fmla="*/ 3015192 h 4397375"/>
              <a:gd name="connsiteX40288" fmla="*/ 5332083 w 12191954"/>
              <a:gd name="connsiteY40288" fmla="*/ 3019425 h 4397375"/>
              <a:gd name="connsiteX40289" fmla="*/ 5331551 w 12191954"/>
              <a:gd name="connsiteY40289" fmla="*/ 3024188 h 4397375"/>
              <a:gd name="connsiteX40290" fmla="*/ 5331028 w 12191954"/>
              <a:gd name="connsiteY40290" fmla="*/ 3030008 h 4397375"/>
              <a:gd name="connsiteX40291" fmla="*/ 5331551 w 12191954"/>
              <a:gd name="connsiteY40291" fmla="*/ 3037417 h 4397375"/>
              <a:gd name="connsiteX40292" fmla="*/ 5332616 w 12191954"/>
              <a:gd name="connsiteY40292" fmla="*/ 3046413 h 4397375"/>
              <a:gd name="connsiteX40293" fmla="*/ 5335263 w 12191954"/>
              <a:gd name="connsiteY40293" fmla="*/ 3035829 h 4397375"/>
              <a:gd name="connsiteX40294" fmla="*/ 5336320 w 12191954"/>
              <a:gd name="connsiteY40294" fmla="*/ 3031067 h 4397375"/>
              <a:gd name="connsiteX40295" fmla="*/ 5337908 w 12191954"/>
              <a:gd name="connsiteY40295" fmla="*/ 3027363 h 4397375"/>
              <a:gd name="connsiteX40296" fmla="*/ 5340023 w 12191954"/>
              <a:gd name="connsiteY40296" fmla="*/ 3023658 h 4397375"/>
              <a:gd name="connsiteX40297" fmla="*/ 5341612 w 12191954"/>
              <a:gd name="connsiteY40297" fmla="*/ 3021013 h 4397375"/>
              <a:gd name="connsiteX40298" fmla="*/ 5344255 w 12191954"/>
              <a:gd name="connsiteY40298" fmla="*/ 3018896 h 4397375"/>
              <a:gd name="connsiteX40299" fmla="*/ 5346374 w 12191954"/>
              <a:gd name="connsiteY40299" fmla="*/ 3017308 h 4397375"/>
              <a:gd name="connsiteX40300" fmla="*/ 5348490 w 12191954"/>
              <a:gd name="connsiteY40300" fmla="*/ 3015192 h 4397375"/>
              <a:gd name="connsiteX40301" fmla="*/ 5350608 w 12191954"/>
              <a:gd name="connsiteY40301" fmla="*/ 3014133 h 4397375"/>
              <a:gd name="connsiteX40302" fmla="*/ 5355900 w 12191954"/>
              <a:gd name="connsiteY40302" fmla="*/ 3013075 h 4397375"/>
              <a:gd name="connsiteX40303" fmla="*/ 5360660 w 12191954"/>
              <a:gd name="connsiteY40303" fmla="*/ 3013075 h 4397375"/>
              <a:gd name="connsiteX40304" fmla="*/ 5365952 w 12191954"/>
              <a:gd name="connsiteY40304" fmla="*/ 3013075 h 4397375"/>
              <a:gd name="connsiteX40305" fmla="*/ 5376007 w 12191954"/>
              <a:gd name="connsiteY40305" fmla="*/ 3013604 h 4397375"/>
              <a:gd name="connsiteX40306" fmla="*/ 5380770 w 12191954"/>
              <a:gd name="connsiteY40306" fmla="*/ 3013604 h 4397375"/>
              <a:gd name="connsiteX40307" fmla="*/ 5385533 w 12191954"/>
              <a:gd name="connsiteY40307" fmla="*/ 3013075 h 4397375"/>
              <a:gd name="connsiteX40308" fmla="*/ 5389764 w 12191954"/>
              <a:gd name="connsiteY40308" fmla="*/ 3010429 h 4397375"/>
              <a:gd name="connsiteX40309" fmla="*/ 5391353 w 12191954"/>
              <a:gd name="connsiteY40309" fmla="*/ 3009371 h 4397375"/>
              <a:gd name="connsiteX40310" fmla="*/ 5393470 w 12191954"/>
              <a:gd name="connsiteY40310" fmla="*/ 3007783 h 4397375"/>
              <a:gd name="connsiteX40311" fmla="*/ 5395058 w 12191954"/>
              <a:gd name="connsiteY40311" fmla="*/ 3005138 h 4397375"/>
              <a:gd name="connsiteX40312" fmla="*/ 5396117 w 12191954"/>
              <a:gd name="connsiteY40312" fmla="*/ 3002492 h 4397375"/>
              <a:gd name="connsiteX40313" fmla="*/ 5397703 w 12191954"/>
              <a:gd name="connsiteY40313" fmla="*/ 2998788 h 4397375"/>
              <a:gd name="connsiteX40314" fmla="*/ 5398762 w 12191954"/>
              <a:gd name="connsiteY40314" fmla="*/ 2995083 h 4397375"/>
              <a:gd name="connsiteX40315" fmla="*/ 5396645 w 12191954"/>
              <a:gd name="connsiteY40315" fmla="*/ 2983971 h 4397375"/>
              <a:gd name="connsiteX40316" fmla="*/ 5395058 w 12191954"/>
              <a:gd name="connsiteY40316" fmla="*/ 2973917 h 4397375"/>
              <a:gd name="connsiteX40317" fmla="*/ 5392942 w 12191954"/>
              <a:gd name="connsiteY40317" fmla="*/ 2964392 h 4397375"/>
              <a:gd name="connsiteX40318" fmla="*/ 5389764 w 12191954"/>
              <a:gd name="connsiteY40318" fmla="*/ 2955396 h 4397375"/>
              <a:gd name="connsiteX40319" fmla="*/ 5386590 w 12191954"/>
              <a:gd name="connsiteY40319" fmla="*/ 2947988 h 4397375"/>
              <a:gd name="connsiteX40320" fmla="*/ 5383415 w 12191954"/>
              <a:gd name="connsiteY40320" fmla="*/ 2941108 h 4397375"/>
              <a:gd name="connsiteX40321" fmla="*/ 5379711 w 12191954"/>
              <a:gd name="connsiteY40321" fmla="*/ 2934758 h 4397375"/>
              <a:gd name="connsiteX40322" fmla="*/ 5375479 w 12191954"/>
              <a:gd name="connsiteY40322" fmla="*/ 2929467 h 4397375"/>
              <a:gd name="connsiteX40323" fmla="*/ 5370717 w 12191954"/>
              <a:gd name="connsiteY40323" fmla="*/ 2924175 h 4397375"/>
              <a:gd name="connsiteX40324" fmla="*/ 5365952 w 12191954"/>
              <a:gd name="connsiteY40324" fmla="*/ 2919942 h 4397375"/>
              <a:gd name="connsiteX40325" fmla="*/ 5361190 w 12191954"/>
              <a:gd name="connsiteY40325" fmla="*/ 2916238 h 4397375"/>
              <a:gd name="connsiteX40326" fmla="*/ 5355900 w 12191954"/>
              <a:gd name="connsiteY40326" fmla="*/ 2913063 h 4397375"/>
              <a:gd name="connsiteX40327" fmla="*/ 5350608 w 12191954"/>
              <a:gd name="connsiteY40327" fmla="*/ 2909888 h 4397375"/>
              <a:gd name="connsiteX40328" fmla="*/ 5345317 w 12191954"/>
              <a:gd name="connsiteY40328" fmla="*/ 2907242 h 4397375"/>
              <a:gd name="connsiteX40329" fmla="*/ 5339495 w 12191954"/>
              <a:gd name="connsiteY40329" fmla="*/ 2905654 h 4397375"/>
              <a:gd name="connsiteX40330" fmla="*/ 5332616 w 12191954"/>
              <a:gd name="connsiteY40330" fmla="*/ 2904596 h 4397375"/>
              <a:gd name="connsiteX40331" fmla="*/ 5335789 w 12191954"/>
              <a:gd name="connsiteY40331" fmla="*/ 2881313 h 4397375"/>
              <a:gd name="connsiteX40332" fmla="*/ 5337377 w 12191954"/>
              <a:gd name="connsiteY40332" fmla="*/ 2864379 h 4397375"/>
              <a:gd name="connsiteX40333" fmla="*/ 5339495 w 12191954"/>
              <a:gd name="connsiteY40333" fmla="*/ 2851679 h 4397375"/>
              <a:gd name="connsiteX40334" fmla="*/ 5340553 w 12191954"/>
              <a:gd name="connsiteY40334" fmla="*/ 2842683 h 4397375"/>
              <a:gd name="connsiteX40335" fmla="*/ 5341612 w 12191954"/>
              <a:gd name="connsiteY40335" fmla="*/ 2839508 h 4397375"/>
              <a:gd name="connsiteX40336" fmla="*/ 5342671 w 12191954"/>
              <a:gd name="connsiteY40336" fmla="*/ 2836863 h 4397375"/>
              <a:gd name="connsiteX40337" fmla="*/ 5344255 w 12191954"/>
              <a:gd name="connsiteY40337" fmla="*/ 2834746 h 4397375"/>
              <a:gd name="connsiteX40338" fmla="*/ 5345845 w 12191954"/>
              <a:gd name="connsiteY40338" fmla="*/ 2832629 h 4397375"/>
              <a:gd name="connsiteX40339" fmla="*/ 5348490 w 12191954"/>
              <a:gd name="connsiteY40339" fmla="*/ 2831042 h 4397375"/>
              <a:gd name="connsiteX40340" fmla="*/ 5350608 w 12191954"/>
              <a:gd name="connsiteY40340" fmla="*/ 2829983 h 4397375"/>
              <a:gd name="connsiteX40341" fmla="*/ 5356958 w 12191954"/>
              <a:gd name="connsiteY40341" fmla="*/ 2826808 h 4397375"/>
              <a:gd name="connsiteX40342" fmla="*/ 5355900 w 12191954"/>
              <a:gd name="connsiteY40342" fmla="*/ 2816754 h 4397375"/>
              <a:gd name="connsiteX40343" fmla="*/ 5355900 w 12191954"/>
              <a:gd name="connsiteY40343" fmla="*/ 2807229 h 4397375"/>
              <a:gd name="connsiteX40344" fmla="*/ 5355370 w 12191954"/>
              <a:gd name="connsiteY40344" fmla="*/ 2789767 h 4397375"/>
              <a:gd name="connsiteX40345" fmla="*/ 5355900 w 12191954"/>
              <a:gd name="connsiteY40345" fmla="*/ 2776008 h 4397375"/>
              <a:gd name="connsiteX40346" fmla="*/ 5355900 w 12191954"/>
              <a:gd name="connsiteY40346" fmla="*/ 2763308 h 4397375"/>
              <a:gd name="connsiteX40347" fmla="*/ 5355370 w 12191954"/>
              <a:gd name="connsiteY40347" fmla="*/ 2758546 h 4397375"/>
              <a:gd name="connsiteX40348" fmla="*/ 5355370 w 12191954"/>
              <a:gd name="connsiteY40348" fmla="*/ 2753783 h 4397375"/>
              <a:gd name="connsiteX40349" fmla="*/ 5354313 w 12191954"/>
              <a:gd name="connsiteY40349" fmla="*/ 2749550 h 4397375"/>
              <a:gd name="connsiteX40350" fmla="*/ 5352196 w 12191954"/>
              <a:gd name="connsiteY40350" fmla="*/ 2746375 h 4397375"/>
              <a:gd name="connsiteX40351" fmla="*/ 5350608 w 12191954"/>
              <a:gd name="connsiteY40351" fmla="*/ 2743200 h 4397375"/>
              <a:gd name="connsiteX40352" fmla="*/ 5347432 w 12191954"/>
              <a:gd name="connsiteY40352" fmla="*/ 2740554 h 4397375"/>
              <a:gd name="connsiteX40353" fmla="*/ 5344255 w 12191954"/>
              <a:gd name="connsiteY40353" fmla="*/ 2738438 h 4397375"/>
              <a:gd name="connsiteX40354" fmla="*/ 5339495 w 12191954"/>
              <a:gd name="connsiteY40354" fmla="*/ 2736850 h 4397375"/>
              <a:gd name="connsiteX40355" fmla="*/ 5341612 w 12191954"/>
              <a:gd name="connsiteY40355" fmla="*/ 2728913 h 4397375"/>
              <a:gd name="connsiteX40356" fmla="*/ 5344255 w 12191954"/>
              <a:gd name="connsiteY40356" fmla="*/ 2723092 h 4397375"/>
              <a:gd name="connsiteX40357" fmla="*/ 5346374 w 12191954"/>
              <a:gd name="connsiteY40357" fmla="*/ 2718858 h 4397375"/>
              <a:gd name="connsiteX40358" fmla="*/ 5349549 w 12191954"/>
              <a:gd name="connsiteY40358" fmla="*/ 2716742 h 4397375"/>
              <a:gd name="connsiteX40359" fmla="*/ 5351667 w 12191954"/>
              <a:gd name="connsiteY40359" fmla="*/ 2715154 h 4397375"/>
              <a:gd name="connsiteX40360" fmla="*/ 5354841 w 12191954"/>
              <a:gd name="connsiteY40360" fmla="*/ 2714625 h 4397375"/>
              <a:gd name="connsiteX40361" fmla="*/ 5357486 w 12191954"/>
              <a:gd name="connsiteY40361" fmla="*/ 2715154 h 4397375"/>
              <a:gd name="connsiteX40362" fmla="*/ 5361190 w 12191954"/>
              <a:gd name="connsiteY40362" fmla="*/ 2716742 h 4397375"/>
              <a:gd name="connsiteX40363" fmla="*/ 5368069 w 12191954"/>
              <a:gd name="connsiteY40363" fmla="*/ 2719917 h 4397375"/>
              <a:gd name="connsiteX40364" fmla="*/ 5375479 w 12191954"/>
              <a:gd name="connsiteY40364" fmla="*/ 2723621 h 4397375"/>
              <a:gd name="connsiteX40365" fmla="*/ 5379711 w 12191954"/>
              <a:gd name="connsiteY40365" fmla="*/ 2724679 h 4397375"/>
              <a:gd name="connsiteX40366" fmla="*/ 5383945 w 12191954"/>
              <a:gd name="connsiteY40366" fmla="*/ 2725208 h 4397375"/>
              <a:gd name="connsiteX40367" fmla="*/ 5388706 w 12191954"/>
              <a:gd name="connsiteY40367" fmla="*/ 2725208 h 4397375"/>
              <a:gd name="connsiteX40368" fmla="*/ 5393470 w 12191954"/>
              <a:gd name="connsiteY40368" fmla="*/ 2724150 h 4397375"/>
              <a:gd name="connsiteX40369" fmla="*/ 5389764 w 12191954"/>
              <a:gd name="connsiteY40369" fmla="*/ 2715683 h 4397375"/>
              <a:gd name="connsiteX40370" fmla="*/ 5387121 w 12191954"/>
              <a:gd name="connsiteY40370" fmla="*/ 2708804 h 4397375"/>
              <a:gd name="connsiteX40371" fmla="*/ 5386061 w 12191954"/>
              <a:gd name="connsiteY40371" fmla="*/ 2703513 h 4397375"/>
              <a:gd name="connsiteX40372" fmla="*/ 5386061 w 12191954"/>
              <a:gd name="connsiteY40372" fmla="*/ 2699279 h 4397375"/>
              <a:gd name="connsiteX40373" fmla="*/ 5387121 w 12191954"/>
              <a:gd name="connsiteY40373" fmla="*/ 2695575 h 4397375"/>
              <a:gd name="connsiteX40374" fmla="*/ 5389237 w 12191954"/>
              <a:gd name="connsiteY40374" fmla="*/ 2693988 h 4397375"/>
              <a:gd name="connsiteX40375" fmla="*/ 5391353 w 12191954"/>
              <a:gd name="connsiteY40375" fmla="*/ 2692929 h 4397375"/>
              <a:gd name="connsiteX40376" fmla="*/ 5395058 w 12191954"/>
              <a:gd name="connsiteY40376" fmla="*/ 2693458 h 4397375"/>
              <a:gd name="connsiteX40377" fmla="*/ 5398762 w 12191954"/>
              <a:gd name="connsiteY40377" fmla="*/ 2693988 h 4397375"/>
              <a:gd name="connsiteX40378" fmla="*/ 5401936 w 12191954"/>
              <a:gd name="connsiteY40378" fmla="*/ 2696104 h 4397375"/>
              <a:gd name="connsiteX40379" fmla="*/ 5406170 w 12191954"/>
              <a:gd name="connsiteY40379" fmla="*/ 2698750 h 4397375"/>
              <a:gd name="connsiteX40380" fmla="*/ 5410404 w 12191954"/>
              <a:gd name="connsiteY40380" fmla="*/ 2702983 h 4397375"/>
              <a:gd name="connsiteX40381" fmla="*/ 5414107 w 12191954"/>
              <a:gd name="connsiteY40381" fmla="*/ 2707217 h 4397375"/>
              <a:gd name="connsiteX40382" fmla="*/ 5417811 w 12191954"/>
              <a:gd name="connsiteY40382" fmla="*/ 2712508 h 4397375"/>
              <a:gd name="connsiteX40383" fmla="*/ 5420458 w 12191954"/>
              <a:gd name="connsiteY40383" fmla="*/ 2717800 h 4397375"/>
              <a:gd name="connsiteX40384" fmla="*/ 5423103 w 12191954"/>
              <a:gd name="connsiteY40384" fmla="*/ 2724150 h 4397375"/>
              <a:gd name="connsiteX40385" fmla="*/ 5421517 w 12191954"/>
              <a:gd name="connsiteY40385" fmla="*/ 2728913 h 4397375"/>
              <a:gd name="connsiteX40386" fmla="*/ 5420458 w 12191954"/>
              <a:gd name="connsiteY40386" fmla="*/ 2732617 h 4397375"/>
              <a:gd name="connsiteX40387" fmla="*/ 5418341 w 12191954"/>
              <a:gd name="connsiteY40387" fmla="*/ 2735263 h 4397375"/>
              <a:gd name="connsiteX40388" fmla="*/ 5415696 w 12191954"/>
              <a:gd name="connsiteY40388" fmla="*/ 2737379 h 4397375"/>
              <a:gd name="connsiteX40389" fmla="*/ 5413050 w 12191954"/>
              <a:gd name="connsiteY40389" fmla="*/ 2738438 h 4397375"/>
              <a:gd name="connsiteX40390" fmla="*/ 5409875 w 12191954"/>
              <a:gd name="connsiteY40390" fmla="*/ 2738967 h 4397375"/>
              <a:gd name="connsiteX40391" fmla="*/ 5406170 w 12191954"/>
              <a:gd name="connsiteY40391" fmla="*/ 2738967 h 4397375"/>
              <a:gd name="connsiteX40392" fmla="*/ 5402995 w 12191954"/>
              <a:gd name="connsiteY40392" fmla="*/ 2738438 h 4397375"/>
              <a:gd name="connsiteX40393" fmla="*/ 5388180 w 12191954"/>
              <a:gd name="connsiteY40393" fmla="*/ 2735263 h 4397375"/>
              <a:gd name="connsiteX40394" fmla="*/ 5384474 w 12191954"/>
              <a:gd name="connsiteY40394" fmla="*/ 2735263 h 4397375"/>
              <a:gd name="connsiteX40395" fmla="*/ 5381298 w 12191954"/>
              <a:gd name="connsiteY40395" fmla="*/ 2735263 h 4397375"/>
              <a:gd name="connsiteX40396" fmla="*/ 5378654 w 12191954"/>
              <a:gd name="connsiteY40396" fmla="*/ 2735263 h 4397375"/>
              <a:gd name="connsiteX40397" fmla="*/ 5375479 w 12191954"/>
              <a:gd name="connsiteY40397" fmla="*/ 2736850 h 4397375"/>
              <a:gd name="connsiteX40398" fmla="*/ 5375479 w 12191954"/>
              <a:gd name="connsiteY40398" fmla="*/ 2776008 h 4397375"/>
              <a:gd name="connsiteX40399" fmla="*/ 5376007 w 12191954"/>
              <a:gd name="connsiteY40399" fmla="*/ 2780771 h 4397375"/>
              <a:gd name="connsiteX40400" fmla="*/ 5377066 w 12191954"/>
              <a:gd name="connsiteY40400" fmla="*/ 2783946 h 4397375"/>
              <a:gd name="connsiteX40401" fmla="*/ 5379184 w 12191954"/>
              <a:gd name="connsiteY40401" fmla="*/ 2787121 h 4397375"/>
              <a:gd name="connsiteX40402" fmla="*/ 5380770 w 12191954"/>
              <a:gd name="connsiteY40402" fmla="*/ 2788708 h 4397375"/>
              <a:gd name="connsiteX40403" fmla="*/ 5383945 w 12191954"/>
              <a:gd name="connsiteY40403" fmla="*/ 2789767 h 4397375"/>
              <a:gd name="connsiteX40404" fmla="*/ 5386061 w 12191954"/>
              <a:gd name="connsiteY40404" fmla="*/ 2790825 h 4397375"/>
              <a:gd name="connsiteX40405" fmla="*/ 5389237 w 12191954"/>
              <a:gd name="connsiteY40405" fmla="*/ 2790825 h 4397375"/>
              <a:gd name="connsiteX40406" fmla="*/ 5392942 w 12191954"/>
              <a:gd name="connsiteY40406" fmla="*/ 2789767 h 4397375"/>
              <a:gd name="connsiteX40407" fmla="*/ 5405642 w 12191954"/>
              <a:gd name="connsiteY40407" fmla="*/ 2787650 h 4397375"/>
              <a:gd name="connsiteX40408" fmla="*/ 5408817 w 12191954"/>
              <a:gd name="connsiteY40408" fmla="*/ 2787121 h 4397375"/>
              <a:gd name="connsiteX40409" fmla="*/ 5411462 w 12191954"/>
              <a:gd name="connsiteY40409" fmla="*/ 2787121 h 4397375"/>
              <a:gd name="connsiteX40410" fmla="*/ 5414638 w 12191954"/>
              <a:gd name="connsiteY40410" fmla="*/ 2787650 h 4397375"/>
              <a:gd name="connsiteX40411" fmla="*/ 5417283 w 12191954"/>
              <a:gd name="connsiteY40411" fmla="*/ 2788708 h 4397375"/>
              <a:gd name="connsiteX40412" fmla="*/ 5414638 w 12191954"/>
              <a:gd name="connsiteY40412" fmla="*/ 2794000 h 4397375"/>
              <a:gd name="connsiteX40413" fmla="*/ 5413579 w 12191954"/>
              <a:gd name="connsiteY40413" fmla="*/ 2799292 h 4397375"/>
              <a:gd name="connsiteX40414" fmla="*/ 5413050 w 12191954"/>
              <a:gd name="connsiteY40414" fmla="*/ 2804054 h 4397375"/>
              <a:gd name="connsiteX40415" fmla="*/ 5413579 w 12191954"/>
              <a:gd name="connsiteY40415" fmla="*/ 2807758 h 4397375"/>
              <a:gd name="connsiteX40416" fmla="*/ 5414638 w 12191954"/>
              <a:gd name="connsiteY40416" fmla="*/ 2810933 h 4397375"/>
              <a:gd name="connsiteX40417" fmla="*/ 5416225 w 12191954"/>
              <a:gd name="connsiteY40417" fmla="*/ 2813050 h 4397375"/>
              <a:gd name="connsiteX40418" fmla="*/ 5419400 w 12191954"/>
              <a:gd name="connsiteY40418" fmla="*/ 2814108 h 4397375"/>
              <a:gd name="connsiteX40419" fmla="*/ 5423103 w 12191954"/>
              <a:gd name="connsiteY40419" fmla="*/ 2814108 h 4397375"/>
              <a:gd name="connsiteX40420" fmla="*/ 5422575 w 12191954"/>
              <a:gd name="connsiteY40420" fmla="*/ 2819929 h 4397375"/>
              <a:gd name="connsiteX40421" fmla="*/ 5421517 w 12191954"/>
              <a:gd name="connsiteY40421" fmla="*/ 2823633 h 4397375"/>
              <a:gd name="connsiteX40422" fmla="*/ 5420988 w 12191954"/>
              <a:gd name="connsiteY40422" fmla="*/ 2827338 h 4397375"/>
              <a:gd name="connsiteX40423" fmla="*/ 5419929 w 12191954"/>
              <a:gd name="connsiteY40423" fmla="*/ 2831042 h 4397375"/>
              <a:gd name="connsiteX40424" fmla="*/ 5418871 w 12191954"/>
              <a:gd name="connsiteY40424" fmla="*/ 2833158 h 4397375"/>
              <a:gd name="connsiteX40425" fmla="*/ 5417283 w 12191954"/>
              <a:gd name="connsiteY40425" fmla="*/ 2835804 h 4397375"/>
              <a:gd name="connsiteX40426" fmla="*/ 5415166 w 12191954"/>
              <a:gd name="connsiteY40426" fmla="*/ 2837392 h 4397375"/>
              <a:gd name="connsiteX40427" fmla="*/ 5413050 w 12191954"/>
              <a:gd name="connsiteY40427" fmla="*/ 2838450 h 4397375"/>
              <a:gd name="connsiteX40428" fmla="*/ 5410933 w 12191954"/>
              <a:gd name="connsiteY40428" fmla="*/ 2840038 h 4397375"/>
              <a:gd name="connsiteX40429" fmla="*/ 5408817 w 12191954"/>
              <a:gd name="connsiteY40429" fmla="*/ 2840567 h 4397375"/>
              <a:gd name="connsiteX40430" fmla="*/ 5404053 w 12191954"/>
              <a:gd name="connsiteY40430" fmla="*/ 2841096 h 4397375"/>
              <a:gd name="connsiteX40431" fmla="*/ 5398762 w 12191954"/>
              <a:gd name="connsiteY40431" fmla="*/ 2841096 h 4397375"/>
              <a:gd name="connsiteX40432" fmla="*/ 5392942 w 12191954"/>
              <a:gd name="connsiteY40432" fmla="*/ 2840038 h 4397375"/>
              <a:gd name="connsiteX40433" fmla="*/ 5395058 w 12191954"/>
              <a:gd name="connsiteY40433" fmla="*/ 2845858 h 4397375"/>
              <a:gd name="connsiteX40434" fmla="*/ 5396117 w 12191954"/>
              <a:gd name="connsiteY40434" fmla="*/ 2851150 h 4397375"/>
              <a:gd name="connsiteX40435" fmla="*/ 5396645 w 12191954"/>
              <a:gd name="connsiteY40435" fmla="*/ 2855383 h 4397375"/>
              <a:gd name="connsiteX40436" fmla="*/ 5396117 w 12191954"/>
              <a:gd name="connsiteY40436" fmla="*/ 2859088 h 4397375"/>
              <a:gd name="connsiteX40437" fmla="*/ 5395058 w 12191954"/>
              <a:gd name="connsiteY40437" fmla="*/ 2867554 h 4397375"/>
              <a:gd name="connsiteX40438" fmla="*/ 5392942 w 12191954"/>
              <a:gd name="connsiteY40438" fmla="*/ 2879196 h 4397375"/>
              <a:gd name="connsiteX40439" fmla="*/ 5396117 w 12191954"/>
              <a:gd name="connsiteY40439" fmla="*/ 2890308 h 4397375"/>
              <a:gd name="connsiteX40440" fmla="*/ 5400350 w 12191954"/>
              <a:gd name="connsiteY40440" fmla="*/ 2900892 h 4397375"/>
              <a:gd name="connsiteX40441" fmla="*/ 5405111 w 12191954"/>
              <a:gd name="connsiteY40441" fmla="*/ 2910417 h 4397375"/>
              <a:gd name="connsiteX40442" fmla="*/ 5409875 w 12191954"/>
              <a:gd name="connsiteY40442" fmla="*/ 2919942 h 4397375"/>
              <a:gd name="connsiteX40443" fmla="*/ 5419400 w 12191954"/>
              <a:gd name="connsiteY40443" fmla="*/ 2937933 h 4397375"/>
              <a:gd name="connsiteX40444" fmla="*/ 5424162 w 12191954"/>
              <a:gd name="connsiteY40444" fmla="*/ 2947458 h 4397375"/>
              <a:gd name="connsiteX40445" fmla="*/ 5428395 w 12191954"/>
              <a:gd name="connsiteY40445" fmla="*/ 2956454 h 4397375"/>
              <a:gd name="connsiteX40446" fmla="*/ 5427336 w 12191954"/>
              <a:gd name="connsiteY40446" fmla="*/ 2962275 h 4397375"/>
              <a:gd name="connsiteX40447" fmla="*/ 5425749 w 12191954"/>
              <a:gd name="connsiteY40447" fmla="*/ 2965979 h 4397375"/>
              <a:gd name="connsiteX40448" fmla="*/ 5424690 w 12191954"/>
              <a:gd name="connsiteY40448" fmla="*/ 2968625 h 4397375"/>
              <a:gd name="connsiteX40449" fmla="*/ 5423631 w 12191954"/>
              <a:gd name="connsiteY40449" fmla="*/ 2969154 h 4397375"/>
              <a:gd name="connsiteX40450" fmla="*/ 5421517 w 12191954"/>
              <a:gd name="connsiteY40450" fmla="*/ 2969154 h 4397375"/>
              <a:gd name="connsiteX40451" fmla="*/ 5420458 w 12191954"/>
              <a:gd name="connsiteY40451" fmla="*/ 2968096 h 4397375"/>
              <a:gd name="connsiteX40452" fmla="*/ 5417811 w 12191954"/>
              <a:gd name="connsiteY40452" fmla="*/ 2964392 h 4397375"/>
              <a:gd name="connsiteX40453" fmla="*/ 5414107 w 12191954"/>
              <a:gd name="connsiteY40453" fmla="*/ 2960688 h 4397375"/>
              <a:gd name="connsiteX40454" fmla="*/ 5412521 w 12191954"/>
              <a:gd name="connsiteY40454" fmla="*/ 2959629 h 4397375"/>
              <a:gd name="connsiteX40455" fmla="*/ 5410933 w 12191954"/>
              <a:gd name="connsiteY40455" fmla="*/ 2959100 h 4397375"/>
              <a:gd name="connsiteX40456" fmla="*/ 5409345 w 12191954"/>
              <a:gd name="connsiteY40456" fmla="*/ 2959629 h 4397375"/>
              <a:gd name="connsiteX40457" fmla="*/ 5407758 w 12191954"/>
              <a:gd name="connsiteY40457" fmla="*/ 2961217 h 4397375"/>
              <a:gd name="connsiteX40458" fmla="*/ 5406170 w 12191954"/>
              <a:gd name="connsiteY40458" fmla="*/ 2964392 h 4397375"/>
              <a:gd name="connsiteX40459" fmla="*/ 5404583 w 12191954"/>
              <a:gd name="connsiteY40459" fmla="*/ 2969154 h 4397375"/>
              <a:gd name="connsiteX40460" fmla="*/ 5415696 w 12191954"/>
              <a:gd name="connsiteY40460" fmla="*/ 2983442 h 4397375"/>
              <a:gd name="connsiteX40461" fmla="*/ 5421517 w 12191954"/>
              <a:gd name="connsiteY40461" fmla="*/ 2990321 h 4397375"/>
              <a:gd name="connsiteX40462" fmla="*/ 5427866 w 12191954"/>
              <a:gd name="connsiteY40462" fmla="*/ 2997200 h 4397375"/>
              <a:gd name="connsiteX40463" fmla="*/ 5434217 w 12191954"/>
              <a:gd name="connsiteY40463" fmla="*/ 3002492 h 4397375"/>
              <a:gd name="connsiteX40464" fmla="*/ 5437920 w 12191954"/>
              <a:gd name="connsiteY40464" fmla="*/ 3004079 h 4397375"/>
              <a:gd name="connsiteX40465" fmla="*/ 5441095 w 12191954"/>
              <a:gd name="connsiteY40465" fmla="*/ 3005667 h 4397375"/>
              <a:gd name="connsiteX40466" fmla="*/ 5444799 w 12191954"/>
              <a:gd name="connsiteY40466" fmla="*/ 3007783 h 4397375"/>
              <a:gd name="connsiteX40467" fmla="*/ 5449032 w 12191954"/>
              <a:gd name="connsiteY40467" fmla="*/ 3008313 h 4397375"/>
              <a:gd name="connsiteX40468" fmla="*/ 5453795 w 12191954"/>
              <a:gd name="connsiteY40468" fmla="*/ 3008842 h 4397375"/>
              <a:gd name="connsiteX40469" fmla="*/ 5458029 w 12191954"/>
              <a:gd name="connsiteY40469" fmla="*/ 3008313 h 4397375"/>
              <a:gd name="connsiteX40470" fmla="*/ 5462262 w 12191954"/>
              <a:gd name="connsiteY40470" fmla="*/ 3004079 h 4397375"/>
              <a:gd name="connsiteX40471" fmla="*/ 5464906 w 12191954"/>
              <a:gd name="connsiteY40471" fmla="*/ 2999846 h 4397375"/>
              <a:gd name="connsiteX40472" fmla="*/ 5467553 w 12191954"/>
              <a:gd name="connsiteY40472" fmla="*/ 2995083 h 4397375"/>
              <a:gd name="connsiteX40473" fmla="*/ 5468612 w 12191954"/>
              <a:gd name="connsiteY40473" fmla="*/ 2990321 h 4397375"/>
              <a:gd name="connsiteX40474" fmla="*/ 5469671 w 12191954"/>
              <a:gd name="connsiteY40474" fmla="*/ 2985558 h 4397375"/>
              <a:gd name="connsiteX40475" fmla="*/ 5470728 w 12191954"/>
              <a:gd name="connsiteY40475" fmla="*/ 2980267 h 4397375"/>
              <a:gd name="connsiteX40476" fmla="*/ 5471787 w 12191954"/>
              <a:gd name="connsiteY40476" fmla="*/ 2970742 h 4397375"/>
              <a:gd name="connsiteX40477" fmla="*/ 5472846 w 12191954"/>
              <a:gd name="connsiteY40477" fmla="*/ 2962275 h 4397375"/>
              <a:gd name="connsiteX40478" fmla="*/ 5473904 w 12191954"/>
              <a:gd name="connsiteY40478" fmla="*/ 2958042 h 4397375"/>
              <a:gd name="connsiteX40479" fmla="*/ 5474962 w 12191954"/>
              <a:gd name="connsiteY40479" fmla="*/ 2953808 h 4397375"/>
              <a:gd name="connsiteX40480" fmla="*/ 5477608 w 12191954"/>
              <a:gd name="connsiteY40480" fmla="*/ 2950633 h 4397375"/>
              <a:gd name="connsiteX40481" fmla="*/ 5479724 w 12191954"/>
              <a:gd name="connsiteY40481" fmla="*/ 2947988 h 4397375"/>
              <a:gd name="connsiteX40482" fmla="*/ 5483430 w 12191954"/>
              <a:gd name="connsiteY40482" fmla="*/ 2945342 h 4397375"/>
              <a:gd name="connsiteX40483" fmla="*/ 5488191 w 12191954"/>
              <a:gd name="connsiteY40483" fmla="*/ 2944283 h 4397375"/>
              <a:gd name="connsiteX40484" fmla="*/ 5491895 w 12191954"/>
              <a:gd name="connsiteY40484" fmla="*/ 2952750 h 4397375"/>
              <a:gd name="connsiteX40485" fmla="*/ 5492955 w 12191954"/>
              <a:gd name="connsiteY40485" fmla="*/ 2960158 h 4397375"/>
              <a:gd name="connsiteX40486" fmla="*/ 5493483 w 12191954"/>
              <a:gd name="connsiteY40486" fmla="*/ 2967038 h 4397375"/>
              <a:gd name="connsiteX40487" fmla="*/ 5492424 w 12191954"/>
              <a:gd name="connsiteY40487" fmla="*/ 2973388 h 4397375"/>
              <a:gd name="connsiteX40488" fmla="*/ 5489779 w 12191954"/>
              <a:gd name="connsiteY40488" fmla="*/ 2988733 h 4397375"/>
              <a:gd name="connsiteX40489" fmla="*/ 5488720 w 12191954"/>
              <a:gd name="connsiteY40489" fmla="*/ 2997729 h 4397375"/>
              <a:gd name="connsiteX40490" fmla="*/ 5488191 w 12191954"/>
              <a:gd name="connsiteY40490" fmla="*/ 3008842 h 4397375"/>
              <a:gd name="connsiteX40491" fmla="*/ 5494012 w 12191954"/>
              <a:gd name="connsiteY40491" fmla="*/ 3004608 h 4397375"/>
              <a:gd name="connsiteX40492" fmla="*/ 5500890 w 12191954"/>
              <a:gd name="connsiteY40492" fmla="*/ 3001433 h 4397375"/>
              <a:gd name="connsiteX40493" fmla="*/ 5507770 w 12191954"/>
              <a:gd name="connsiteY40493" fmla="*/ 2997729 h 4397375"/>
              <a:gd name="connsiteX40494" fmla="*/ 5512004 w 12191954"/>
              <a:gd name="connsiteY40494" fmla="*/ 2996671 h 4397375"/>
              <a:gd name="connsiteX40495" fmla="*/ 5515708 w 12191954"/>
              <a:gd name="connsiteY40495" fmla="*/ 2995613 h 4397375"/>
              <a:gd name="connsiteX40496" fmla="*/ 5519412 w 12191954"/>
              <a:gd name="connsiteY40496" fmla="*/ 2995083 h 4397375"/>
              <a:gd name="connsiteX40497" fmla="*/ 5523116 w 12191954"/>
              <a:gd name="connsiteY40497" fmla="*/ 2995083 h 4397375"/>
              <a:gd name="connsiteX40498" fmla="*/ 5526821 w 12191954"/>
              <a:gd name="connsiteY40498" fmla="*/ 2995613 h 4397375"/>
              <a:gd name="connsiteX40499" fmla="*/ 5530524 w 12191954"/>
              <a:gd name="connsiteY40499" fmla="*/ 2997200 h 4397375"/>
              <a:gd name="connsiteX40500" fmla="*/ 5533170 w 12191954"/>
              <a:gd name="connsiteY40500" fmla="*/ 2998788 h 4397375"/>
              <a:gd name="connsiteX40501" fmla="*/ 5536345 w 12191954"/>
              <a:gd name="connsiteY40501" fmla="*/ 3001433 h 4397375"/>
              <a:gd name="connsiteX40502" fmla="*/ 5538992 w 12191954"/>
              <a:gd name="connsiteY40502" fmla="*/ 3004608 h 4397375"/>
              <a:gd name="connsiteX40503" fmla="*/ 5541637 w 12191954"/>
              <a:gd name="connsiteY40503" fmla="*/ 3008842 h 4397375"/>
              <a:gd name="connsiteX40504" fmla="*/ 5537404 w 12191954"/>
              <a:gd name="connsiteY40504" fmla="*/ 3011488 h 4397375"/>
              <a:gd name="connsiteX40505" fmla="*/ 5535816 w 12191954"/>
              <a:gd name="connsiteY40505" fmla="*/ 3012017 h 4397375"/>
              <a:gd name="connsiteX40506" fmla="*/ 5534228 w 12191954"/>
              <a:gd name="connsiteY40506" fmla="*/ 3013604 h 4397375"/>
              <a:gd name="connsiteX40507" fmla="*/ 5533700 w 12191954"/>
              <a:gd name="connsiteY40507" fmla="*/ 3014663 h 4397375"/>
              <a:gd name="connsiteX40508" fmla="*/ 5533170 w 12191954"/>
              <a:gd name="connsiteY40508" fmla="*/ 3016779 h 4397375"/>
              <a:gd name="connsiteX40509" fmla="*/ 5533700 w 12191954"/>
              <a:gd name="connsiteY40509" fmla="*/ 3019954 h 4397375"/>
              <a:gd name="connsiteX40510" fmla="*/ 5535816 w 12191954"/>
              <a:gd name="connsiteY40510" fmla="*/ 3024188 h 4397375"/>
              <a:gd name="connsiteX40511" fmla="*/ 5538461 w 12191954"/>
              <a:gd name="connsiteY40511" fmla="*/ 3028421 h 4397375"/>
              <a:gd name="connsiteX40512" fmla="*/ 5542166 w 12191954"/>
              <a:gd name="connsiteY40512" fmla="*/ 3033183 h 4397375"/>
              <a:gd name="connsiteX40513" fmla="*/ 5546928 w 12191954"/>
              <a:gd name="connsiteY40513" fmla="*/ 3038475 h 4397375"/>
              <a:gd name="connsiteX40514" fmla="*/ 5556984 w 12191954"/>
              <a:gd name="connsiteY40514" fmla="*/ 3049588 h 4397375"/>
              <a:gd name="connsiteX40515" fmla="*/ 5567565 w 12191954"/>
              <a:gd name="connsiteY40515" fmla="*/ 3061758 h 4397375"/>
              <a:gd name="connsiteX40516" fmla="*/ 5572329 w 12191954"/>
              <a:gd name="connsiteY40516" fmla="*/ 3067579 h 4397375"/>
              <a:gd name="connsiteX40517" fmla="*/ 5576562 w 12191954"/>
              <a:gd name="connsiteY40517" fmla="*/ 3073929 h 4397375"/>
              <a:gd name="connsiteX40518" fmla="*/ 5580794 w 12191954"/>
              <a:gd name="connsiteY40518" fmla="*/ 3080808 h 4397375"/>
              <a:gd name="connsiteX40519" fmla="*/ 5583440 w 12191954"/>
              <a:gd name="connsiteY40519" fmla="*/ 3086629 h 4397375"/>
              <a:gd name="connsiteX40520" fmla="*/ 5580794 w 12191954"/>
              <a:gd name="connsiteY40520" fmla="*/ 3095096 h 4397375"/>
              <a:gd name="connsiteX40521" fmla="*/ 5579737 w 12191954"/>
              <a:gd name="connsiteY40521" fmla="*/ 3102504 h 4397375"/>
              <a:gd name="connsiteX40522" fmla="*/ 5578679 w 12191954"/>
              <a:gd name="connsiteY40522" fmla="*/ 3106208 h 4397375"/>
              <a:gd name="connsiteX40523" fmla="*/ 5579737 w 12191954"/>
              <a:gd name="connsiteY40523" fmla="*/ 3109383 h 4397375"/>
              <a:gd name="connsiteX40524" fmla="*/ 5581325 w 12191954"/>
              <a:gd name="connsiteY40524" fmla="*/ 3110971 h 4397375"/>
              <a:gd name="connsiteX40525" fmla="*/ 5582911 w 12191954"/>
              <a:gd name="connsiteY40525" fmla="*/ 3112558 h 4397375"/>
              <a:gd name="connsiteX40526" fmla="*/ 5580794 w 12191954"/>
              <a:gd name="connsiteY40526" fmla="*/ 3116263 h 4397375"/>
              <a:gd name="connsiteX40527" fmla="*/ 5577621 w 12191954"/>
              <a:gd name="connsiteY40527" fmla="*/ 3117850 h 4397375"/>
              <a:gd name="connsiteX40528" fmla="*/ 5573916 w 12191954"/>
              <a:gd name="connsiteY40528" fmla="*/ 3118379 h 4397375"/>
              <a:gd name="connsiteX40529" fmla="*/ 5570741 w 12191954"/>
              <a:gd name="connsiteY40529" fmla="*/ 3117850 h 4397375"/>
              <a:gd name="connsiteX40530" fmla="*/ 5567036 w 12191954"/>
              <a:gd name="connsiteY40530" fmla="*/ 3116263 h 4397375"/>
              <a:gd name="connsiteX40531" fmla="*/ 5562803 w 12191954"/>
              <a:gd name="connsiteY40531" fmla="*/ 3113617 h 4397375"/>
              <a:gd name="connsiteX40532" fmla="*/ 5558570 w 12191954"/>
              <a:gd name="connsiteY40532" fmla="*/ 3110442 h 4397375"/>
              <a:gd name="connsiteX40533" fmla="*/ 5554337 w 12191954"/>
              <a:gd name="connsiteY40533" fmla="*/ 3106208 h 4397375"/>
              <a:gd name="connsiteX40534" fmla="*/ 5551162 w 12191954"/>
              <a:gd name="connsiteY40534" fmla="*/ 3101446 h 4397375"/>
              <a:gd name="connsiteX40535" fmla="*/ 5546928 w 12191954"/>
              <a:gd name="connsiteY40535" fmla="*/ 3096154 h 4397375"/>
              <a:gd name="connsiteX40536" fmla="*/ 5539520 w 12191954"/>
              <a:gd name="connsiteY40536" fmla="*/ 3083983 h 4397375"/>
              <a:gd name="connsiteX40537" fmla="*/ 5533700 w 12191954"/>
              <a:gd name="connsiteY40537" fmla="*/ 3072342 h 4397375"/>
              <a:gd name="connsiteX40538" fmla="*/ 5531583 w 12191954"/>
              <a:gd name="connsiteY40538" fmla="*/ 3066521 h 4397375"/>
              <a:gd name="connsiteX40539" fmla="*/ 5529467 w 12191954"/>
              <a:gd name="connsiteY40539" fmla="*/ 3060700 h 4397375"/>
              <a:gd name="connsiteX40540" fmla="*/ 5527878 w 12191954"/>
              <a:gd name="connsiteY40540" fmla="*/ 3061758 h 4397375"/>
              <a:gd name="connsiteX40541" fmla="*/ 5526821 w 12191954"/>
              <a:gd name="connsiteY40541" fmla="*/ 3063346 h 4397375"/>
              <a:gd name="connsiteX40542" fmla="*/ 5524174 w 12191954"/>
              <a:gd name="connsiteY40542" fmla="*/ 3067579 h 4397375"/>
              <a:gd name="connsiteX40543" fmla="*/ 5522587 w 12191954"/>
              <a:gd name="connsiteY40543" fmla="*/ 3070225 h 4397375"/>
              <a:gd name="connsiteX40544" fmla="*/ 5521528 w 12191954"/>
              <a:gd name="connsiteY40544" fmla="*/ 3071813 h 4397375"/>
              <a:gd name="connsiteX40545" fmla="*/ 5519412 w 12191954"/>
              <a:gd name="connsiteY40545" fmla="*/ 3072871 h 4397375"/>
              <a:gd name="connsiteX40546" fmla="*/ 5517825 w 12191954"/>
              <a:gd name="connsiteY40546" fmla="*/ 3073400 h 4397375"/>
              <a:gd name="connsiteX40547" fmla="*/ 5519412 w 12191954"/>
              <a:gd name="connsiteY40547" fmla="*/ 3079221 h 4397375"/>
              <a:gd name="connsiteX40548" fmla="*/ 5521528 w 12191954"/>
              <a:gd name="connsiteY40548" fmla="*/ 3083983 h 4397375"/>
              <a:gd name="connsiteX40549" fmla="*/ 5523645 w 12191954"/>
              <a:gd name="connsiteY40549" fmla="*/ 3088746 h 4397375"/>
              <a:gd name="connsiteX40550" fmla="*/ 5526821 w 12191954"/>
              <a:gd name="connsiteY40550" fmla="*/ 3091921 h 4397375"/>
              <a:gd name="connsiteX40551" fmla="*/ 5530524 w 12191954"/>
              <a:gd name="connsiteY40551" fmla="*/ 3095096 h 4397375"/>
              <a:gd name="connsiteX40552" fmla="*/ 5533700 w 12191954"/>
              <a:gd name="connsiteY40552" fmla="*/ 3096683 h 4397375"/>
              <a:gd name="connsiteX40553" fmla="*/ 5537404 w 12191954"/>
              <a:gd name="connsiteY40553" fmla="*/ 3098271 h 4397375"/>
              <a:gd name="connsiteX40554" fmla="*/ 5541637 w 12191954"/>
              <a:gd name="connsiteY40554" fmla="*/ 3099858 h 4397375"/>
              <a:gd name="connsiteX40555" fmla="*/ 5535816 w 12191954"/>
              <a:gd name="connsiteY40555" fmla="*/ 3105679 h 4397375"/>
              <a:gd name="connsiteX40556" fmla="*/ 5529467 w 12191954"/>
              <a:gd name="connsiteY40556" fmla="*/ 3110971 h 4397375"/>
              <a:gd name="connsiteX40557" fmla="*/ 5523645 w 12191954"/>
              <a:gd name="connsiteY40557" fmla="*/ 3115733 h 4397375"/>
              <a:gd name="connsiteX40558" fmla="*/ 5517296 w 12191954"/>
              <a:gd name="connsiteY40558" fmla="*/ 3119967 h 4397375"/>
              <a:gd name="connsiteX40559" fmla="*/ 5526821 w 12191954"/>
              <a:gd name="connsiteY40559" fmla="*/ 3130550 h 4397375"/>
              <a:gd name="connsiteX40560" fmla="*/ 5535287 w 12191954"/>
              <a:gd name="connsiteY40560" fmla="*/ 3141133 h 4397375"/>
              <a:gd name="connsiteX40561" fmla="*/ 5536345 w 12191954"/>
              <a:gd name="connsiteY40561" fmla="*/ 3131079 h 4397375"/>
              <a:gd name="connsiteX40562" fmla="*/ 5537404 w 12191954"/>
              <a:gd name="connsiteY40562" fmla="*/ 3124200 h 4397375"/>
              <a:gd name="connsiteX40563" fmla="*/ 5538461 w 12191954"/>
              <a:gd name="connsiteY40563" fmla="*/ 3120496 h 4397375"/>
              <a:gd name="connsiteX40564" fmla="*/ 5538992 w 12191954"/>
              <a:gd name="connsiteY40564" fmla="*/ 3119438 h 4397375"/>
              <a:gd name="connsiteX40565" fmla="*/ 5539520 w 12191954"/>
              <a:gd name="connsiteY40565" fmla="*/ 3119967 h 4397375"/>
              <a:gd name="connsiteX40566" fmla="*/ 5540579 w 12191954"/>
              <a:gd name="connsiteY40566" fmla="*/ 3122613 h 4397375"/>
              <a:gd name="connsiteX40567" fmla="*/ 5539520 w 12191954"/>
              <a:gd name="connsiteY40567" fmla="*/ 3126846 h 4397375"/>
              <a:gd name="connsiteX40568" fmla="*/ 5538992 w 12191954"/>
              <a:gd name="connsiteY40568" fmla="*/ 3132138 h 4397375"/>
              <a:gd name="connsiteX40569" fmla="*/ 5537933 w 12191954"/>
              <a:gd name="connsiteY40569" fmla="*/ 3139017 h 4397375"/>
              <a:gd name="connsiteX40570" fmla="*/ 5536345 w 12191954"/>
              <a:gd name="connsiteY40570" fmla="*/ 3145367 h 4397375"/>
              <a:gd name="connsiteX40571" fmla="*/ 5533700 w 12191954"/>
              <a:gd name="connsiteY40571" fmla="*/ 3152246 h 4397375"/>
              <a:gd name="connsiteX40572" fmla="*/ 5531053 w 12191954"/>
              <a:gd name="connsiteY40572" fmla="*/ 3159654 h 4397375"/>
              <a:gd name="connsiteX40573" fmla="*/ 5527351 w 12191954"/>
              <a:gd name="connsiteY40573" fmla="*/ 3166004 h 4397375"/>
              <a:gd name="connsiteX40574" fmla="*/ 5522587 w 12191954"/>
              <a:gd name="connsiteY40574" fmla="*/ 3171296 h 4397375"/>
              <a:gd name="connsiteX40575" fmla="*/ 5519942 w 12191954"/>
              <a:gd name="connsiteY40575" fmla="*/ 3173942 h 4397375"/>
              <a:gd name="connsiteX40576" fmla="*/ 5517296 w 12191954"/>
              <a:gd name="connsiteY40576" fmla="*/ 3176058 h 4397375"/>
              <a:gd name="connsiteX40577" fmla="*/ 5514120 w 12191954"/>
              <a:gd name="connsiteY40577" fmla="*/ 3178175 h 4397375"/>
              <a:gd name="connsiteX40578" fmla="*/ 5511474 w 12191954"/>
              <a:gd name="connsiteY40578" fmla="*/ 3179233 h 4397375"/>
              <a:gd name="connsiteX40579" fmla="*/ 5509887 w 12191954"/>
              <a:gd name="connsiteY40579" fmla="*/ 3186113 h 4397375"/>
              <a:gd name="connsiteX40580" fmla="*/ 5508828 w 12191954"/>
              <a:gd name="connsiteY40580" fmla="*/ 3191404 h 4397375"/>
              <a:gd name="connsiteX40581" fmla="*/ 5507241 w 12191954"/>
              <a:gd name="connsiteY40581" fmla="*/ 3196167 h 4397375"/>
              <a:gd name="connsiteX40582" fmla="*/ 5504595 w 12191954"/>
              <a:gd name="connsiteY40582" fmla="*/ 3199871 h 4397375"/>
              <a:gd name="connsiteX40583" fmla="*/ 5501950 w 12191954"/>
              <a:gd name="connsiteY40583" fmla="*/ 3201988 h 4397375"/>
              <a:gd name="connsiteX40584" fmla="*/ 5498775 w 12191954"/>
              <a:gd name="connsiteY40584" fmla="*/ 3204633 h 4397375"/>
              <a:gd name="connsiteX40585" fmla="*/ 5492955 w 12191954"/>
              <a:gd name="connsiteY40585" fmla="*/ 3208867 h 4397375"/>
              <a:gd name="connsiteX40586" fmla="*/ 5489779 w 12191954"/>
              <a:gd name="connsiteY40586" fmla="*/ 3210983 h 4397375"/>
              <a:gd name="connsiteX40587" fmla="*/ 5487132 w 12191954"/>
              <a:gd name="connsiteY40587" fmla="*/ 3214158 h 4397375"/>
              <a:gd name="connsiteX40588" fmla="*/ 5484487 w 12191954"/>
              <a:gd name="connsiteY40588" fmla="*/ 3217863 h 4397375"/>
              <a:gd name="connsiteX40589" fmla="*/ 5482899 w 12191954"/>
              <a:gd name="connsiteY40589" fmla="*/ 3221567 h 4397375"/>
              <a:gd name="connsiteX40590" fmla="*/ 5481312 w 12191954"/>
              <a:gd name="connsiteY40590" fmla="*/ 3227917 h 4397375"/>
              <a:gd name="connsiteX40591" fmla="*/ 5480253 w 12191954"/>
              <a:gd name="connsiteY40591" fmla="*/ 3234796 h 4397375"/>
              <a:gd name="connsiteX40592" fmla="*/ 5480253 w 12191954"/>
              <a:gd name="connsiteY40592" fmla="*/ 3243263 h 4397375"/>
              <a:gd name="connsiteX40593" fmla="*/ 5481842 w 12191954"/>
              <a:gd name="connsiteY40593" fmla="*/ 3253846 h 4397375"/>
              <a:gd name="connsiteX40594" fmla="*/ 5482369 w 12191954"/>
              <a:gd name="connsiteY40594" fmla="*/ 3253846 h 4397375"/>
              <a:gd name="connsiteX40595" fmla="*/ 5483430 w 12191954"/>
              <a:gd name="connsiteY40595" fmla="*/ 3253317 h 4397375"/>
              <a:gd name="connsiteX40596" fmla="*/ 5484487 w 12191954"/>
              <a:gd name="connsiteY40596" fmla="*/ 3250671 h 4397375"/>
              <a:gd name="connsiteX40597" fmla="*/ 5485545 w 12191954"/>
              <a:gd name="connsiteY40597" fmla="*/ 3248025 h 4397375"/>
              <a:gd name="connsiteX40598" fmla="*/ 5486603 w 12191954"/>
              <a:gd name="connsiteY40598" fmla="*/ 3244321 h 4397375"/>
              <a:gd name="connsiteX40599" fmla="*/ 5487132 w 12191954"/>
              <a:gd name="connsiteY40599" fmla="*/ 3235854 h 4397375"/>
              <a:gd name="connsiteX40600" fmla="*/ 5487662 w 12191954"/>
              <a:gd name="connsiteY40600" fmla="*/ 3227917 h 4397375"/>
              <a:gd name="connsiteX40601" fmla="*/ 5491367 w 12191954"/>
              <a:gd name="connsiteY40601" fmla="*/ 3233738 h 4397375"/>
              <a:gd name="connsiteX40602" fmla="*/ 5494012 w 12191954"/>
              <a:gd name="connsiteY40602" fmla="*/ 3238500 h 4397375"/>
              <a:gd name="connsiteX40603" fmla="*/ 5497716 w 12191954"/>
              <a:gd name="connsiteY40603" fmla="*/ 3242204 h 4397375"/>
              <a:gd name="connsiteX40604" fmla="*/ 5500890 w 12191954"/>
              <a:gd name="connsiteY40604" fmla="*/ 3244321 h 4397375"/>
              <a:gd name="connsiteX40605" fmla="*/ 5504067 w 12191954"/>
              <a:gd name="connsiteY40605" fmla="*/ 3245908 h 4397375"/>
              <a:gd name="connsiteX40606" fmla="*/ 5507241 w 12191954"/>
              <a:gd name="connsiteY40606" fmla="*/ 3247496 h 4397375"/>
              <a:gd name="connsiteX40607" fmla="*/ 5509887 w 12191954"/>
              <a:gd name="connsiteY40607" fmla="*/ 3248025 h 4397375"/>
              <a:gd name="connsiteX40608" fmla="*/ 5513063 w 12191954"/>
              <a:gd name="connsiteY40608" fmla="*/ 3248025 h 4397375"/>
              <a:gd name="connsiteX40609" fmla="*/ 5518355 w 12191954"/>
              <a:gd name="connsiteY40609" fmla="*/ 3248025 h 4397375"/>
              <a:gd name="connsiteX40610" fmla="*/ 5523645 w 12191954"/>
              <a:gd name="connsiteY40610" fmla="*/ 3248025 h 4397375"/>
              <a:gd name="connsiteX40611" fmla="*/ 5526821 w 12191954"/>
              <a:gd name="connsiteY40611" fmla="*/ 3248554 h 4397375"/>
              <a:gd name="connsiteX40612" fmla="*/ 5529467 w 12191954"/>
              <a:gd name="connsiteY40612" fmla="*/ 3249613 h 4397375"/>
              <a:gd name="connsiteX40613" fmla="*/ 5532112 w 12191954"/>
              <a:gd name="connsiteY40613" fmla="*/ 3251729 h 4397375"/>
              <a:gd name="connsiteX40614" fmla="*/ 5535287 w 12191954"/>
              <a:gd name="connsiteY40614" fmla="*/ 3254375 h 4397375"/>
              <a:gd name="connsiteX40615" fmla="*/ 5536345 w 12191954"/>
              <a:gd name="connsiteY40615" fmla="*/ 3260196 h 4397375"/>
              <a:gd name="connsiteX40616" fmla="*/ 5537404 w 12191954"/>
              <a:gd name="connsiteY40616" fmla="*/ 3266546 h 4397375"/>
              <a:gd name="connsiteX40617" fmla="*/ 5537404 w 12191954"/>
              <a:gd name="connsiteY40617" fmla="*/ 3271838 h 4397375"/>
              <a:gd name="connsiteX40618" fmla="*/ 5537404 w 12191954"/>
              <a:gd name="connsiteY40618" fmla="*/ 3275542 h 4397375"/>
              <a:gd name="connsiteX40619" fmla="*/ 5536345 w 12191954"/>
              <a:gd name="connsiteY40619" fmla="*/ 3279775 h 4397375"/>
              <a:gd name="connsiteX40620" fmla="*/ 5535816 w 12191954"/>
              <a:gd name="connsiteY40620" fmla="*/ 3284008 h 4397375"/>
              <a:gd name="connsiteX40621" fmla="*/ 5533170 w 12191954"/>
              <a:gd name="connsiteY40621" fmla="*/ 3291417 h 4397375"/>
              <a:gd name="connsiteX40622" fmla="*/ 5536345 w 12191954"/>
              <a:gd name="connsiteY40622" fmla="*/ 3292475 h 4397375"/>
              <a:gd name="connsiteX40623" fmla="*/ 5538992 w 12191954"/>
              <a:gd name="connsiteY40623" fmla="*/ 3293533 h 4397375"/>
              <a:gd name="connsiteX40624" fmla="*/ 5546399 w 12191954"/>
              <a:gd name="connsiteY40624" fmla="*/ 3294592 h 4397375"/>
              <a:gd name="connsiteX40625" fmla="*/ 5548516 w 12191954"/>
              <a:gd name="connsiteY40625" fmla="*/ 3291417 h 4397375"/>
              <a:gd name="connsiteX40626" fmla="*/ 5551162 w 12191954"/>
              <a:gd name="connsiteY40626" fmla="*/ 3288242 h 4397375"/>
              <a:gd name="connsiteX40627" fmla="*/ 5553807 w 12191954"/>
              <a:gd name="connsiteY40627" fmla="*/ 3286125 h 4397375"/>
              <a:gd name="connsiteX40628" fmla="*/ 5556984 w 12191954"/>
              <a:gd name="connsiteY40628" fmla="*/ 3284008 h 4397375"/>
              <a:gd name="connsiteX40629" fmla="*/ 5557511 w 12191954"/>
              <a:gd name="connsiteY40629" fmla="*/ 3271308 h 4397375"/>
              <a:gd name="connsiteX40630" fmla="*/ 5558041 w 12191954"/>
              <a:gd name="connsiteY40630" fmla="*/ 3257550 h 4397375"/>
              <a:gd name="connsiteX40631" fmla="*/ 5562803 w 12191954"/>
              <a:gd name="connsiteY40631" fmla="*/ 3257550 h 4397375"/>
              <a:gd name="connsiteX40632" fmla="*/ 5561216 w 12191954"/>
              <a:gd name="connsiteY40632" fmla="*/ 3239029 h 4397375"/>
              <a:gd name="connsiteX40633" fmla="*/ 5561216 w 12191954"/>
              <a:gd name="connsiteY40633" fmla="*/ 3229504 h 4397375"/>
              <a:gd name="connsiteX40634" fmla="*/ 5561216 w 12191954"/>
              <a:gd name="connsiteY40634" fmla="*/ 3220508 h 4397375"/>
              <a:gd name="connsiteX40635" fmla="*/ 5562275 w 12191954"/>
              <a:gd name="connsiteY40635" fmla="*/ 3211513 h 4397375"/>
              <a:gd name="connsiteX40636" fmla="*/ 5563861 w 12191954"/>
              <a:gd name="connsiteY40636" fmla="*/ 3204104 h 4397375"/>
              <a:gd name="connsiteX40637" fmla="*/ 5567036 w 12191954"/>
              <a:gd name="connsiteY40637" fmla="*/ 3196167 h 4397375"/>
              <a:gd name="connsiteX40638" fmla="*/ 5568623 w 12191954"/>
              <a:gd name="connsiteY40638" fmla="*/ 3193521 h 4397375"/>
              <a:gd name="connsiteX40639" fmla="*/ 5571270 w 12191954"/>
              <a:gd name="connsiteY40639" fmla="*/ 3189817 h 4397375"/>
              <a:gd name="connsiteX40640" fmla="*/ 5573387 w 12191954"/>
              <a:gd name="connsiteY40640" fmla="*/ 3194579 h 4397375"/>
              <a:gd name="connsiteX40641" fmla="*/ 5573916 w 12191954"/>
              <a:gd name="connsiteY40641" fmla="*/ 3198813 h 4397375"/>
              <a:gd name="connsiteX40642" fmla="*/ 5574974 w 12191954"/>
              <a:gd name="connsiteY40642" fmla="*/ 3203575 h 4397375"/>
              <a:gd name="connsiteX40643" fmla="*/ 5574974 w 12191954"/>
              <a:gd name="connsiteY40643" fmla="*/ 3207808 h 4397375"/>
              <a:gd name="connsiteX40644" fmla="*/ 5574974 w 12191954"/>
              <a:gd name="connsiteY40644" fmla="*/ 3212571 h 4397375"/>
              <a:gd name="connsiteX40645" fmla="*/ 5576033 w 12191954"/>
              <a:gd name="connsiteY40645" fmla="*/ 3217333 h 4397375"/>
              <a:gd name="connsiteX40646" fmla="*/ 5578679 w 12191954"/>
              <a:gd name="connsiteY40646" fmla="*/ 3222625 h 4397375"/>
              <a:gd name="connsiteX40647" fmla="*/ 5582911 w 12191954"/>
              <a:gd name="connsiteY40647" fmla="*/ 3228975 h 4397375"/>
              <a:gd name="connsiteX40648" fmla="*/ 5586617 w 12191954"/>
              <a:gd name="connsiteY40648" fmla="*/ 3219450 h 4397375"/>
              <a:gd name="connsiteX40649" fmla="*/ 5590319 w 12191954"/>
              <a:gd name="connsiteY40649" fmla="*/ 3211513 h 4397375"/>
              <a:gd name="connsiteX40650" fmla="*/ 5593495 w 12191954"/>
              <a:gd name="connsiteY40650" fmla="*/ 3205163 h 4397375"/>
              <a:gd name="connsiteX40651" fmla="*/ 5597199 w 12191954"/>
              <a:gd name="connsiteY40651" fmla="*/ 3199871 h 4397375"/>
              <a:gd name="connsiteX40652" fmla="*/ 5600905 w 12191954"/>
              <a:gd name="connsiteY40652" fmla="*/ 3195638 h 4397375"/>
              <a:gd name="connsiteX40653" fmla="*/ 5604607 w 12191954"/>
              <a:gd name="connsiteY40653" fmla="*/ 3191933 h 4397375"/>
              <a:gd name="connsiteX40654" fmla="*/ 5607783 w 12191954"/>
              <a:gd name="connsiteY40654" fmla="*/ 3189817 h 4397375"/>
              <a:gd name="connsiteX40655" fmla="*/ 5611487 w 12191954"/>
              <a:gd name="connsiteY40655" fmla="*/ 3188758 h 4397375"/>
              <a:gd name="connsiteX40656" fmla="*/ 5615720 w 12191954"/>
              <a:gd name="connsiteY40656" fmla="*/ 3188229 h 4397375"/>
              <a:gd name="connsiteX40657" fmla="*/ 5619424 w 12191954"/>
              <a:gd name="connsiteY40657" fmla="*/ 3188758 h 4397375"/>
              <a:gd name="connsiteX40658" fmla="*/ 5622599 w 12191954"/>
              <a:gd name="connsiteY40658" fmla="*/ 3189288 h 4397375"/>
              <a:gd name="connsiteX40659" fmla="*/ 5626832 w 12191954"/>
              <a:gd name="connsiteY40659" fmla="*/ 3190875 h 4397375"/>
              <a:gd name="connsiteX40660" fmla="*/ 5630536 w 12191954"/>
              <a:gd name="connsiteY40660" fmla="*/ 3193521 h 4397375"/>
              <a:gd name="connsiteX40661" fmla="*/ 5634770 w 12191954"/>
              <a:gd name="connsiteY40661" fmla="*/ 3196167 h 4397375"/>
              <a:gd name="connsiteX40662" fmla="*/ 5642708 w 12191954"/>
              <a:gd name="connsiteY40662" fmla="*/ 3203046 h 4397375"/>
              <a:gd name="connsiteX40663" fmla="*/ 5644295 w 12191954"/>
              <a:gd name="connsiteY40663" fmla="*/ 3196696 h 4397375"/>
              <a:gd name="connsiteX40664" fmla="*/ 5645353 w 12191954"/>
              <a:gd name="connsiteY40664" fmla="*/ 3191404 h 4397375"/>
              <a:gd name="connsiteX40665" fmla="*/ 5646940 w 12191954"/>
              <a:gd name="connsiteY40665" fmla="*/ 3187171 h 4397375"/>
              <a:gd name="connsiteX40666" fmla="*/ 5649057 w 12191954"/>
              <a:gd name="connsiteY40666" fmla="*/ 3183996 h 4397375"/>
              <a:gd name="connsiteX40667" fmla="*/ 5651175 w 12191954"/>
              <a:gd name="connsiteY40667" fmla="*/ 3180821 h 4397375"/>
              <a:gd name="connsiteX40668" fmla="*/ 5653820 w 12191954"/>
              <a:gd name="connsiteY40668" fmla="*/ 3178704 h 4397375"/>
              <a:gd name="connsiteX40669" fmla="*/ 5655937 w 12191954"/>
              <a:gd name="connsiteY40669" fmla="*/ 3176058 h 4397375"/>
              <a:gd name="connsiteX40670" fmla="*/ 5659112 w 12191954"/>
              <a:gd name="connsiteY40670" fmla="*/ 3175000 h 4397375"/>
              <a:gd name="connsiteX40671" fmla="*/ 5654879 w 12191954"/>
              <a:gd name="connsiteY40671" fmla="*/ 3157008 h 4397375"/>
              <a:gd name="connsiteX40672" fmla="*/ 5652234 w 12191954"/>
              <a:gd name="connsiteY40672" fmla="*/ 3149600 h 4397375"/>
              <a:gd name="connsiteX40673" fmla="*/ 5650644 w 12191954"/>
              <a:gd name="connsiteY40673" fmla="*/ 3142721 h 4397375"/>
              <a:gd name="connsiteX40674" fmla="*/ 5644295 w 12191954"/>
              <a:gd name="connsiteY40674" fmla="*/ 3142192 h 4397375"/>
              <a:gd name="connsiteX40675" fmla="*/ 5643765 w 12191954"/>
              <a:gd name="connsiteY40675" fmla="*/ 3146425 h 4397375"/>
              <a:gd name="connsiteX40676" fmla="*/ 5642708 w 12191954"/>
              <a:gd name="connsiteY40676" fmla="*/ 3151717 h 4397375"/>
              <a:gd name="connsiteX40677" fmla="*/ 5640062 w 12191954"/>
              <a:gd name="connsiteY40677" fmla="*/ 3146425 h 4397375"/>
              <a:gd name="connsiteX40678" fmla="*/ 5637944 w 12191954"/>
              <a:gd name="connsiteY40678" fmla="*/ 3141663 h 4397375"/>
              <a:gd name="connsiteX40679" fmla="*/ 5623129 w 12191954"/>
              <a:gd name="connsiteY40679" fmla="*/ 3140604 h 4397375"/>
              <a:gd name="connsiteX40680" fmla="*/ 5609899 w 12191954"/>
              <a:gd name="connsiteY40680" fmla="*/ 3137429 h 4397375"/>
              <a:gd name="connsiteX40681" fmla="*/ 5602490 w 12191954"/>
              <a:gd name="connsiteY40681" fmla="*/ 3135842 h 4397375"/>
              <a:gd name="connsiteX40682" fmla="*/ 5596141 w 12191954"/>
              <a:gd name="connsiteY40682" fmla="*/ 3134254 h 4397375"/>
              <a:gd name="connsiteX40683" fmla="*/ 5588732 w 12191954"/>
              <a:gd name="connsiteY40683" fmla="*/ 3131079 h 4397375"/>
              <a:gd name="connsiteX40684" fmla="*/ 5582382 w 12191954"/>
              <a:gd name="connsiteY40684" fmla="*/ 3127904 h 4397375"/>
              <a:gd name="connsiteX40685" fmla="*/ 5590319 w 12191954"/>
              <a:gd name="connsiteY40685" fmla="*/ 3117850 h 4397375"/>
              <a:gd name="connsiteX40686" fmla="*/ 5597199 w 12191954"/>
              <a:gd name="connsiteY40686" fmla="*/ 3109913 h 4397375"/>
              <a:gd name="connsiteX40687" fmla="*/ 5603549 w 12191954"/>
              <a:gd name="connsiteY40687" fmla="*/ 3103033 h 4397375"/>
              <a:gd name="connsiteX40688" fmla="*/ 5610960 w 12191954"/>
              <a:gd name="connsiteY40688" fmla="*/ 3098271 h 4397375"/>
              <a:gd name="connsiteX40689" fmla="*/ 5609899 w 12191954"/>
              <a:gd name="connsiteY40689" fmla="*/ 3093508 h 4397375"/>
              <a:gd name="connsiteX40690" fmla="*/ 5608312 w 12191954"/>
              <a:gd name="connsiteY40690" fmla="*/ 3089804 h 4397375"/>
              <a:gd name="connsiteX40691" fmla="*/ 5606724 w 12191954"/>
              <a:gd name="connsiteY40691" fmla="*/ 3085571 h 4397375"/>
              <a:gd name="connsiteX40692" fmla="*/ 5604607 w 12191954"/>
              <a:gd name="connsiteY40692" fmla="*/ 3082925 h 4397375"/>
              <a:gd name="connsiteX40693" fmla="*/ 5603021 w 12191954"/>
              <a:gd name="connsiteY40693" fmla="*/ 3082396 h 4397375"/>
              <a:gd name="connsiteX40694" fmla="*/ 5601962 w 12191954"/>
              <a:gd name="connsiteY40694" fmla="*/ 3081867 h 4397375"/>
              <a:gd name="connsiteX40695" fmla="*/ 5600375 w 12191954"/>
              <a:gd name="connsiteY40695" fmla="*/ 3081338 h 4397375"/>
              <a:gd name="connsiteX40696" fmla="*/ 5598258 w 12191954"/>
              <a:gd name="connsiteY40696" fmla="*/ 3081338 h 4397375"/>
              <a:gd name="connsiteX40697" fmla="*/ 5594554 w 12191954"/>
              <a:gd name="connsiteY40697" fmla="*/ 3082925 h 4397375"/>
              <a:gd name="connsiteX40698" fmla="*/ 5589791 w 12191954"/>
              <a:gd name="connsiteY40698" fmla="*/ 3086629 h 4397375"/>
              <a:gd name="connsiteX40699" fmla="*/ 5591378 w 12191954"/>
              <a:gd name="connsiteY40699" fmla="*/ 3079221 h 4397375"/>
              <a:gd name="connsiteX40700" fmla="*/ 5592966 w 12191954"/>
              <a:gd name="connsiteY40700" fmla="*/ 3073400 h 4397375"/>
              <a:gd name="connsiteX40701" fmla="*/ 5595611 w 12191954"/>
              <a:gd name="connsiteY40701" fmla="*/ 3069167 h 4397375"/>
              <a:gd name="connsiteX40702" fmla="*/ 5598258 w 12191954"/>
              <a:gd name="connsiteY40702" fmla="*/ 3066521 h 4397375"/>
              <a:gd name="connsiteX40703" fmla="*/ 5600905 w 12191954"/>
              <a:gd name="connsiteY40703" fmla="*/ 3064404 h 4397375"/>
              <a:gd name="connsiteX40704" fmla="*/ 5604607 w 12191954"/>
              <a:gd name="connsiteY40704" fmla="*/ 3063346 h 4397375"/>
              <a:gd name="connsiteX40705" fmla="*/ 5607254 w 12191954"/>
              <a:gd name="connsiteY40705" fmla="*/ 3063346 h 4397375"/>
              <a:gd name="connsiteX40706" fmla="*/ 5610428 w 12191954"/>
              <a:gd name="connsiteY40706" fmla="*/ 3063875 h 4397375"/>
              <a:gd name="connsiteX40707" fmla="*/ 5617307 w 12191954"/>
              <a:gd name="connsiteY40707" fmla="*/ 3065463 h 4397375"/>
              <a:gd name="connsiteX40708" fmla="*/ 5625246 w 12191954"/>
              <a:gd name="connsiteY40708" fmla="*/ 3067050 h 4397375"/>
              <a:gd name="connsiteX40709" fmla="*/ 5628950 w 12191954"/>
              <a:gd name="connsiteY40709" fmla="*/ 3067050 h 4397375"/>
              <a:gd name="connsiteX40710" fmla="*/ 5632654 w 12191954"/>
              <a:gd name="connsiteY40710" fmla="*/ 3066521 h 4397375"/>
              <a:gd name="connsiteX40711" fmla="*/ 5636357 w 12191954"/>
              <a:gd name="connsiteY40711" fmla="*/ 3065463 h 4397375"/>
              <a:gd name="connsiteX40712" fmla="*/ 5640589 w 12191954"/>
              <a:gd name="connsiteY40712" fmla="*/ 3062817 h 4397375"/>
              <a:gd name="connsiteX40713" fmla="*/ 5635829 w 12191954"/>
              <a:gd name="connsiteY40713" fmla="*/ 3057525 h 4397375"/>
              <a:gd name="connsiteX40714" fmla="*/ 5631065 w 12191954"/>
              <a:gd name="connsiteY40714" fmla="*/ 3052233 h 4397375"/>
              <a:gd name="connsiteX40715" fmla="*/ 5626304 w 12191954"/>
              <a:gd name="connsiteY40715" fmla="*/ 3047471 h 4397375"/>
              <a:gd name="connsiteX40716" fmla="*/ 5621012 w 12191954"/>
              <a:gd name="connsiteY40716" fmla="*/ 3043238 h 4397375"/>
              <a:gd name="connsiteX40717" fmla="*/ 5616250 w 12191954"/>
              <a:gd name="connsiteY40717" fmla="*/ 3040063 h 4397375"/>
              <a:gd name="connsiteX40718" fmla="*/ 5610960 w 12191954"/>
              <a:gd name="connsiteY40718" fmla="*/ 3037417 h 4397375"/>
              <a:gd name="connsiteX40719" fmla="*/ 5605667 w 12191954"/>
              <a:gd name="connsiteY40719" fmla="*/ 3035829 h 4397375"/>
              <a:gd name="connsiteX40720" fmla="*/ 5600375 w 12191954"/>
              <a:gd name="connsiteY40720" fmla="*/ 3034242 h 4397375"/>
              <a:gd name="connsiteX40721" fmla="*/ 5595082 w 12191954"/>
              <a:gd name="connsiteY40721" fmla="*/ 3033183 h 4397375"/>
              <a:gd name="connsiteX40722" fmla="*/ 5589791 w 12191954"/>
              <a:gd name="connsiteY40722" fmla="*/ 3033183 h 4397375"/>
              <a:gd name="connsiteX40723" fmla="*/ 5584499 w 12191954"/>
              <a:gd name="connsiteY40723" fmla="*/ 3033713 h 4397375"/>
              <a:gd name="connsiteX40724" fmla="*/ 5579737 w 12191954"/>
              <a:gd name="connsiteY40724" fmla="*/ 3035829 h 4397375"/>
              <a:gd name="connsiteX40725" fmla="*/ 5573916 w 12191954"/>
              <a:gd name="connsiteY40725" fmla="*/ 3037417 h 4397375"/>
              <a:gd name="connsiteX40726" fmla="*/ 5569153 w 12191954"/>
              <a:gd name="connsiteY40726" fmla="*/ 3040063 h 4397375"/>
              <a:gd name="connsiteX40727" fmla="*/ 5563861 w 12191954"/>
              <a:gd name="connsiteY40727" fmla="*/ 3043767 h 4397375"/>
              <a:gd name="connsiteX40728" fmla="*/ 5559099 w 12191954"/>
              <a:gd name="connsiteY40728" fmla="*/ 3048000 h 4397375"/>
              <a:gd name="connsiteX40729" fmla="*/ 5560157 w 12191954"/>
              <a:gd name="connsiteY40729" fmla="*/ 3039004 h 4397375"/>
              <a:gd name="connsiteX40730" fmla="*/ 5560157 w 12191954"/>
              <a:gd name="connsiteY40730" fmla="*/ 3031596 h 4397375"/>
              <a:gd name="connsiteX40731" fmla="*/ 5558570 w 12191954"/>
              <a:gd name="connsiteY40731" fmla="*/ 3025246 h 4397375"/>
              <a:gd name="connsiteX40732" fmla="*/ 5557511 w 12191954"/>
              <a:gd name="connsiteY40732" fmla="*/ 3019954 h 4397375"/>
              <a:gd name="connsiteX40733" fmla="*/ 5555924 w 12191954"/>
              <a:gd name="connsiteY40733" fmla="*/ 3016250 h 4397375"/>
              <a:gd name="connsiteX40734" fmla="*/ 5553278 w 12191954"/>
              <a:gd name="connsiteY40734" fmla="*/ 3012546 h 4397375"/>
              <a:gd name="connsiteX40735" fmla="*/ 5548516 w 12191954"/>
              <a:gd name="connsiteY40735" fmla="*/ 3006725 h 4397375"/>
              <a:gd name="connsiteX40736" fmla="*/ 5543753 w 12191954"/>
              <a:gd name="connsiteY40736" fmla="*/ 3001433 h 4397375"/>
              <a:gd name="connsiteX40737" fmla="*/ 5541637 w 12191954"/>
              <a:gd name="connsiteY40737" fmla="*/ 2998258 h 4397375"/>
              <a:gd name="connsiteX40738" fmla="*/ 5539520 w 12191954"/>
              <a:gd name="connsiteY40738" fmla="*/ 2994025 h 4397375"/>
              <a:gd name="connsiteX40739" fmla="*/ 5537933 w 12191954"/>
              <a:gd name="connsiteY40739" fmla="*/ 2989792 h 4397375"/>
              <a:gd name="connsiteX40740" fmla="*/ 5536874 w 12191954"/>
              <a:gd name="connsiteY40740" fmla="*/ 2984500 h 4397375"/>
              <a:gd name="connsiteX40741" fmla="*/ 5536345 w 12191954"/>
              <a:gd name="connsiteY40741" fmla="*/ 2978150 h 4397375"/>
              <a:gd name="connsiteX40742" fmla="*/ 5536345 w 12191954"/>
              <a:gd name="connsiteY40742" fmla="*/ 2970213 h 4397375"/>
              <a:gd name="connsiteX40743" fmla="*/ 5538461 w 12191954"/>
              <a:gd name="connsiteY40743" fmla="*/ 2970213 h 4397375"/>
              <a:gd name="connsiteX40744" fmla="*/ 5541108 w 12191954"/>
              <a:gd name="connsiteY40744" fmla="*/ 2970213 h 4397375"/>
              <a:gd name="connsiteX40745" fmla="*/ 5543225 w 12191954"/>
              <a:gd name="connsiteY40745" fmla="*/ 2971271 h 4397375"/>
              <a:gd name="connsiteX40746" fmla="*/ 5545341 w 12191954"/>
              <a:gd name="connsiteY40746" fmla="*/ 2972858 h 4397375"/>
              <a:gd name="connsiteX40747" fmla="*/ 5548516 w 12191954"/>
              <a:gd name="connsiteY40747" fmla="*/ 2976033 h 4397375"/>
              <a:gd name="connsiteX40748" fmla="*/ 5552219 w 12191954"/>
              <a:gd name="connsiteY40748" fmla="*/ 2980267 h 4397375"/>
              <a:gd name="connsiteX40749" fmla="*/ 5558041 w 12191954"/>
              <a:gd name="connsiteY40749" fmla="*/ 2989263 h 4397375"/>
              <a:gd name="connsiteX40750" fmla="*/ 5561745 w 12191954"/>
              <a:gd name="connsiteY40750" fmla="*/ 2993496 h 4397375"/>
              <a:gd name="connsiteX40751" fmla="*/ 5563333 w 12191954"/>
              <a:gd name="connsiteY40751" fmla="*/ 2995083 h 4397375"/>
              <a:gd name="connsiteX40752" fmla="*/ 5565978 w 12191954"/>
              <a:gd name="connsiteY40752" fmla="*/ 2996671 h 4397375"/>
              <a:gd name="connsiteX40753" fmla="*/ 5566507 w 12191954"/>
              <a:gd name="connsiteY40753" fmla="*/ 2987146 h 4397375"/>
              <a:gd name="connsiteX40754" fmla="*/ 5566507 w 12191954"/>
              <a:gd name="connsiteY40754" fmla="*/ 2979208 h 4397375"/>
              <a:gd name="connsiteX40755" fmla="*/ 5565978 w 12191954"/>
              <a:gd name="connsiteY40755" fmla="*/ 2972329 h 4397375"/>
              <a:gd name="connsiteX40756" fmla="*/ 5564921 w 12191954"/>
              <a:gd name="connsiteY40756" fmla="*/ 2967038 h 4397375"/>
              <a:gd name="connsiteX40757" fmla="*/ 5562803 w 12191954"/>
              <a:gd name="connsiteY40757" fmla="*/ 2962275 h 4397375"/>
              <a:gd name="connsiteX40758" fmla="*/ 5560688 w 12191954"/>
              <a:gd name="connsiteY40758" fmla="*/ 2959100 h 4397375"/>
              <a:gd name="connsiteX40759" fmla="*/ 5559099 w 12191954"/>
              <a:gd name="connsiteY40759" fmla="*/ 2958571 h 4397375"/>
              <a:gd name="connsiteX40760" fmla="*/ 5557511 w 12191954"/>
              <a:gd name="connsiteY40760" fmla="*/ 2958042 h 4397375"/>
              <a:gd name="connsiteX40761" fmla="*/ 5555924 w 12191954"/>
              <a:gd name="connsiteY40761" fmla="*/ 2957513 h 4397375"/>
              <a:gd name="connsiteX40762" fmla="*/ 5553807 w 12191954"/>
              <a:gd name="connsiteY40762" fmla="*/ 2957513 h 4397375"/>
              <a:gd name="connsiteX40763" fmla="*/ 5570212 w 12191954"/>
              <a:gd name="connsiteY40763" fmla="*/ 2955396 h 4397375"/>
              <a:gd name="connsiteX40764" fmla="*/ 5583440 w 12191954"/>
              <a:gd name="connsiteY40764" fmla="*/ 2953808 h 4397375"/>
              <a:gd name="connsiteX40765" fmla="*/ 5596670 w 12191954"/>
              <a:gd name="connsiteY40765" fmla="*/ 2953808 h 4397375"/>
              <a:gd name="connsiteX40766" fmla="*/ 5602490 w 12191954"/>
              <a:gd name="connsiteY40766" fmla="*/ 2953808 h 4397375"/>
              <a:gd name="connsiteX40767" fmla="*/ 5607783 w 12191954"/>
              <a:gd name="connsiteY40767" fmla="*/ 2954338 h 4397375"/>
              <a:gd name="connsiteX40768" fmla="*/ 5614133 w 12191954"/>
              <a:gd name="connsiteY40768" fmla="*/ 2955396 h 4397375"/>
              <a:gd name="connsiteX40769" fmla="*/ 5619424 w 12191954"/>
              <a:gd name="connsiteY40769" fmla="*/ 2957513 h 4397375"/>
              <a:gd name="connsiteX40770" fmla="*/ 5624716 w 12191954"/>
              <a:gd name="connsiteY40770" fmla="*/ 2960158 h 4397375"/>
              <a:gd name="connsiteX40771" fmla="*/ 5630536 w 12191954"/>
              <a:gd name="connsiteY40771" fmla="*/ 2963333 h 4397375"/>
              <a:gd name="connsiteX40772" fmla="*/ 5636357 w 12191954"/>
              <a:gd name="connsiteY40772" fmla="*/ 2967038 h 4397375"/>
              <a:gd name="connsiteX40773" fmla="*/ 5642179 w 12191954"/>
              <a:gd name="connsiteY40773" fmla="*/ 2971271 h 4397375"/>
              <a:gd name="connsiteX40774" fmla="*/ 5649057 w 12191954"/>
              <a:gd name="connsiteY40774" fmla="*/ 2977621 h 4397375"/>
              <a:gd name="connsiteX40775" fmla="*/ 5652761 w 12191954"/>
              <a:gd name="connsiteY40775" fmla="*/ 2981854 h 4397375"/>
              <a:gd name="connsiteX40776" fmla="*/ 5651175 w 12191954"/>
              <a:gd name="connsiteY40776" fmla="*/ 2980267 h 4397375"/>
              <a:gd name="connsiteX40777" fmla="*/ 5649587 w 12191954"/>
              <a:gd name="connsiteY40777" fmla="*/ 2980267 h 4397375"/>
              <a:gd name="connsiteX40778" fmla="*/ 5648530 w 12191954"/>
              <a:gd name="connsiteY40778" fmla="*/ 2980267 h 4397375"/>
              <a:gd name="connsiteX40779" fmla="*/ 5646940 w 12191954"/>
              <a:gd name="connsiteY40779" fmla="*/ 2981854 h 4397375"/>
              <a:gd name="connsiteX40780" fmla="*/ 5646411 w 12191954"/>
              <a:gd name="connsiteY40780" fmla="*/ 2982913 h 4397375"/>
              <a:gd name="connsiteX40781" fmla="*/ 5645883 w 12191954"/>
              <a:gd name="connsiteY40781" fmla="*/ 2987675 h 4397375"/>
              <a:gd name="connsiteX40782" fmla="*/ 5646411 w 12191954"/>
              <a:gd name="connsiteY40782" fmla="*/ 2993496 h 4397375"/>
              <a:gd name="connsiteX40783" fmla="*/ 5647469 w 12191954"/>
              <a:gd name="connsiteY40783" fmla="*/ 3000375 h 4397375"/>
              <a:gd name="connsiteX40784" fmla="*/ 5649587 w 12191954"/>
              <a:gd name="connsiteY40784" fmla="*/ 3008313 h 4397375"/>
              <a:gd name="connsiteX40785" fmla="*/ 5652234 w 12191954"/>
              <a:gd name="connsiteY40785" fmla="*/ 3016779 h 4397375"/>
              <a:gd name="connsiteX40786" fmla="*/ 5655407 w 12191954"/>
              <a:gd name="connsiteY40786" fmla="*/ 3024188 h 4397375"/>
              <a:gd name="connsiteX40787" fmla="*/ 5659640 w 12191954"/>
              <a:gd name="connsiteY40787" fmla="*/ 3031067 h 4397375"/>
              <a:gd name="connsiteX40788" fmla="*/ 5663345 w 12191954"/>
              <a:gd name="connsiteY40788" fmla="*/ 3035829 h 4397375"/>
              <a:gd name="connsiteX40789" fmla="*/ 5665462 w 12191954"/>
              <a:gd name="connsiteY40789" fmla="*/ 3037946 h 4397375"/>
              <a:gd name="connsiteX40790" fmla="*/ 5668107 w 12191954"/>
              <a:gd name="connsiteY40790" fmla="*/ 3039004 h 4397375"/>
              <a:gd name="connsiteX40791" fmla="*/ 5669695 w 12191954"/>
              <a:gd name="connsiteY40791" fmla="*/ 3039533 h 4397375"/>
              <a:gd name="connsiteX40792" fmla="*/ 5671811 w 12191954"/>
              <a:gd name="connsiteY40792" fmla="*/ 3039533 h 4397375"/>
              <a:gd name="connsiteX40793" fmla="*/ 5674457 w 12191954"/>
              <a:gd name="connsiteY40793" fmla="*/ 3039004 h 4397375"/>
              <a:gd name="connsiteX40794" fmla="*/ 5676574 w 12191954"/>
              <a:gd name="connsiteY40794" fmla="*/ 3037946 h 4397375"/>
              <a:gd name="connsiteX40795" fmla="*/ 5678690 w 12191954"/>
              <a:gd name="connsiteY40795" fmla="*/ 3035829 h 4397375"/>
              <a:gd name="connsiteX40796" fmla="*/ 5680808 w 12191954"/>
              <a:gd name="connsiteY40796" fmla="*/ 3032654 h 4397375"/>
              <a:gd name="connsiteX40797" fmla="*/ 5683453 w 12191954"/>
              <a:gd name="connsiteY40797" fmla="*/ 3027892 h 4397375"/>
              <a:gd name="connsiteX40798" fmla="*/ 5685040 w 12191954"/>
              <a:gd name="connsiteY40798" fmla="*/ 3023129 h 4397375"/>
              <a:gd name="connsiteX40799" fmla="*/ 5683453 w 12191954"/>
              <a:gd name="connsiteY40799" fmla="*/ 3018367 h 4397375"/>
              <a:gd name="connsiteX40800" fmla="*/ 5681336 w 12191954"/>
              <a:gd name="connsiteY40800" fmla="*/ 3014663 h 4397375"/>
              <a:gd name="connsiteX40801" fmla="*/ 5676574 w 12191954"/>
              <a:gd name="connsiteY40801" fmla="*/ 3008313 h 4397375"/>
              <a:gd name="connsiteX40802" fmla="*/ 5674988 w 12191954"/>
              <a:gd name="connsiteY40802" fmla="*/ 3004079 h 4397375"/>
              <a:gd name="connsiteX40803" fmla="*/ 5673928 w 12191954"/>
              <a:gd name="connsiteY40803" fmla="*/ 2998788 h 4397375"/>
              <a:gd name="connsiteX40804" fmla="*/ 5673399 w 12191954"/>
              <a:gd name="connsiteY40804" fmla="*/ 2992438 h 4397375"/>
              <a:gd name="connsiteX40805" fmla="*/ 5673399 w 12191954"/>
              <a:gd name="connsiteY40805" fmla="*/ 2983971 h 4397375"/>
              <a:gd name="connsiteX40806" fmla="*/ 5679749 w 12191954"/>
              <a:gd name="connsiteY40806" fmla="*/ 2983971 h 4397375"/>
              <a:gd name="connsiteX40807" fmla="*/ 5685569 w 12191954"/>
              <a:gd name="connsiteY40807" fmla="*/ 2984500 h 4397375"/>
              <a:gd name="connsiteX40808" fmla="*/ 5691390 w 12191954"/>
              <a:gd name="connsiteY40808" fmla="*/ 2985029 h 4397375"/>
              <a:gd name="connsiteX40809" fmla="*/ 5697741 w 12191954"/>
              <a:gd name="connsiteY40809" fmla="*/ 2987146 h 4397375"/>
              <a:gd name="connsiteX40810" fmla="*/ 5708855 w 12191954"/>
              <a:gd name="connsiteY40810" fmla="*/ 2989792 h 4397375"/>
              <a:gd name="connsiteX40811" fmla="*/ 5719437 w 12191954"/>
              <a:gd name="connsiteY40811" fmla="*/ 2993496 h 4397375"/>
              <a:gd name="connsiteX40812" fmla="*/ 5730549 w 12191954"/>
              <a:gd name="connsiteY40812" fmla="*/ 2997200 h 4397375"/>
              <a:gd name="connsiteX40813" fmla="*/ 5736370 w 12191954"/>
              <a:gd name="connsiteY40813" fmla="*/ 2998258 h 4397375"/>
              <a:gd name="connsiteX40814" fmla="*/ 5742719 w 12191954"/>
              <a:gd name="connsiteY40814" fmla="*/ 2999317 h 4397375"/>
              <a:gd name="connsiteX40815" fmla="*/ 5748541 w 12191954"/>
              <a:gd name="connsiteY40815" fmla="*/ 2999846 h 4397375"/>
              <a:gd name="connsiteX40816" fmla="*/ 5754890 w 12191954"/>
              <a:gd name="connsiteY40816" fmla="*/ 2999317 h 4397375"/>
              <a:gd name="connsiteX40817" fmla="*/ 5761772 w 12191954"/>
              <a:gd name="connsiteY40817" fmla="*/ 2998788 h 4397375"/>
              <a:gd name="connsiteX40818" fmla="*/ 5768649 w 12191954"/>
              <a:gd name="connsiteY40818" fmla="*/ 2997729 h 4397375"/>
              <a:gd name="connsiteX40819" fmla="*/ 5767062 w 12191954"/>
              <a:gd name="connsiteY40819" fmla="*/ 3001433 h 4397375"/>
              <a:gd name="connsiteX40820" fmla="*/ 5765473 w 12191954"/>
              <a:gd name="connsiteY40820" fmla="*/ 3004608 h 4397375"/>
              <a:gd name="connsiteX40821" fmla="*/ 5764415 w 12191954"/>
              <a:gd name="connsiteY40821" fmla="*/ 3008313 h 4397375"/>
              <a:gd name="connsiteX40822" fmla="*/ 5764415 w 12191954"/>
              <a:gd name="connsiteY40822" fmla="*/ 3011488 h 4397375"/>
              <a:gd name="connsiteX40823" fmla="*/ 5764944 w 12191954"/>
              <a:gd name="connsiteY40823" fmla="*/ 3013604 h 4397375"/>
              <a:gd name="connsiteX40824" fmla="*/ 5765473 w 12191954"/>
              <a:gd name="connsiteY40824" fmla="*/ 3016250 h 4397375"/>
              <a:gd name="connsiteX40825" fmla="*/ 5767062 w 12191954"/>
              <a:gd name="connsiteY40825" fmla="*/ 3018367 h 4397375"/>
              <a:gd name="connsiteX40826" fmla="*/ 5768649 w 12191954"/>
              <a:gd name="connsiteY40826" fmla="*/ 3021013 h 4397375"/>
              <a:gd name="connsiteX40827" fmla="*/ 5770766 w 12191954"/>
              <a:gd name="connsiteY40827" fmla="*/ 3022600 h 4397375"/>
              <a:gd name="connsiteX40828" fmla="*/ 5773411 w 12191954"/>
              <a:gd name="connsiteY40828" fmla="*/ 3023658 h 4397375"/>
              <a:gd name="connsiteX40829" fmla="*/ 5778703 w 12191954"/>
              <a:gd name="connsiteY40829" fmla="*/ 3026833 h 4397375"/>
              <a:gd name="connsiteX40830" fmla="*/ 5786110 w 12191954"/>
              <a:gd name="connsiteY40830" fmla="*/ 3028421 h 4397375"/>
              <a:gd name="connsiteX40831" fmla="*/ 5793520 w 12191954"/>
              <a:gd name="connsiteY40831" fmla="*/ 3029479 h 4397375"/>
              <a:gd name="connsiteX40832" fmla="*/ 5801458 w 12191954"/>
              <a:gd name="connsiteY40832" fmla="*/ 3030008 h 4397375"/>
              <a:gd name="connsiteX40833" fmla="*/ 5809923 w 12191954"/>
              <a:gd name="connsiteY40833" fmla="*/ 3030008 h 4397375"/>
              <a:gd name="connsiteX40834" fmla="*/ 5818391 w 12191954"/>
              <a:gd name="connsiteY40834" fmla="*/ 3029479 h 4397375"/>
              <a:gd name="connsiteX40835" fmla="*/ 5826856 w 12191954"/>
              <a:gd name="connsiteY40835" fmla="*/ 3028950 h 4397375"/>
              <a:gd name="connsiteX40836" fmla="*/ 5841675 w 12191954"/>
              <a:gd name="connsiteY40836" fmla="*/ 3026833 h 4397375"/>
              <a:gd name="connsiteX40837" fmla="*/ 5847494 w 12191954"/>
              <a:gd name="connsiteY40837" fmla="*/ 3025246 h 4397375"/>
              <a:gd name="connsiteX40838" fmla="*/ 5852257 w 12191954"/>
              <a:gd name="connsiteY40838" fmla="*/ 3024188 h 4397375"/>
              <a:gd name="connsiteX40839" fmla="*/ 5852257 w 12191954"/>
              <a:gd name="connsiteY40839" fmla="*/ 3041650 h 4397375"/>
              <a:gd name="connsiteX40840" fmla="*/ 5856490 w 12191954"/>
              <a:gd name="connsiteY40840" fmla="*/ 3046413 h 4397375"/>
              <a:gd name="connsiteX40841" fmla="*/ 5860723 w 12191954"/>
              <a:gd name="connsiteY40841" fmla="*/ 3052233 h 4397375"/>
              <a:gd name="connsiteX40842" fmla="*/ 5864957 w 12191954"/>
              <a:gd name="connsiteY40842" fmla="*/ 3059113 h 4397375"/>
              <a:gd name="connsiteX40843" fmla="*/ 5869719 w 12191954"/>
              <a:gd name="connsiteY40843" fmla="*/ 3067050 h 4397375"/>
              <a:gd name="connsiteX40844" fmla="*/ 5866544 w 12191954"/>
              <a:gd name="connsiteY40844" fmla="*/ 3071813 h 4397375"/>
              <a:gd name="connsiteX40845" fmla="*/ 5862840 w 12191954"/>
              <a:gd name="connsiteY40845" fmla="*/ 3075517 h 4397375"/>
              <a:gd name="connsiteX40846" fmla="*/ 5858608 w 12191954"/>
              <a:gd name="connsiteY40846" fmla="*/ 3078163 h 4397375"/>
              <a:gd name="connsiteX40847" fmla="*/ 5854374 w 12191954"/>
              <a:gd name="connsiteY40847" fmla="*/ 3080279 h 4397375"/>
              <a:gd name="connsiteX40848" fmla="*/ 5850140 w 12191954"/>
              <a:gd name="connsiteY40848" fmla="*/ 3081338 h 4397375"/>
              <a:gd name="connsiteX40849" fmla="*/ 5845377 w 12191954"/>
              <a:gd name="connsiteY40849" fmla="*/ 3082396 h 4397375"/>
              <a:gd name="connsiteX40850" fmla="*/ 5836381 w 12191954"/>
              <a:gd name="connsiteY40850" fmla="*/ 3085042 h 4397375"/>
              <a:gd name="connsiteX40851" fmla="*/ 5831619 w 12191954"/>
              <a:gd name="connsiteY40851" fmla="*/ 3086629 h 4397375"/>
              <a:gd name="connsiteX40852" fmla="*/ 5827385 w 12191954"/>
              <a:gd name="connsiteY40852" fmla="*/ 3088746 h 4397375"/>
              <a:gd name="connsiteX40853" fmla="*/ 5823683 w 12191954"/>
              <a:gd name="connsiteY40853" fmla="*/ 3092450 h 4397375"/>
              <a:gd name="connsiteX40854" fmla="*/ 5821036 w 12191954"/>
              <a:gd name="connsiteY40854" fmla="*/ 3097213 h 4397375"/>
              <a:gd name="connsiteX40855" fmla="*/ 5818391 w 12191954"/>
              <a:gd name="connsiteY40855" fmla="*/ 3102504 h 4397375"/>
              <a:gd name="connsiteX40856" fmla="*/ 5816803 w 12191954"/>
              <a:gd name="connsiteY40856" fmla="*/ 3110442 h 4397375"/>
              <a:gd name="connsiteX40857" fmla="*/ 5815744 w 12191954"/>
              <a:gd name="connsiteY40857" fmla="*/ 3119967 h 4397375"/>
              <a:gd name="connsiteX40858" fmla="*/ 5815744 w 12191954"/>
              <a:gd name="connsiteY40858" fmla="*/ 3131079 h 4397375"/>
              <a:gd name="connsiteX40859" fmla="*/ 5803574 w 12191954"/>
              <a:gd name="connsiteY40859" fmla="*/ 3131079 h 4397375"/>
              <a:gd name="connsiteX40860" fmla="*/ 5803574 w 12191954"/>
              <a:gd name="connsiteY40860" fmla="*/ 3127375 h 4397375"/>
              <a:gd name="connsiteX40861" fmla="*/ 5803574 w 12191954"/>
              <a:gd name="connsiteY40861" fmla="*/ 3124729 h 4397375"/>
              <a:gd name="connsiteX40862" fmla="*/ 5803046 w 12191954"/>
              <a:gd name="connsiteY40862" fmla="*/ 3122083 h 4397375"/>
              <a:gd name="connsiteX40863" fmla="*/ 5802516 w 12191954"/>
              <a:gd name="connsiteY40863" fmla="*/ 3120496 h 4397375"/>
              <a:gd name="connsiteX40864" fmla="*/ 5801458 w 12191954"/>
              <a:gd name="connsiteY40864" fmla="*/ 3119967 h 4397375"/>
              <a:gd name="connsiteX40865" fmla="*/ 5799870 w 12191954"/>
              <a:gd name="connsiteY40865" fmla="*/ 3118379 h 4397375"/>
              <a:gd name="connsiteX40866" fmla="*/ 5797753 w 12191954"/>
              <a:gd name="connsiteY40866" fmla="*/ 3117850 h 4397375"/>
              <a:gd name="connsiteX40867" fmla="*/ 5797224 w 12191954"/>
              <a:gd name="connsiteY40867" fmla="*/ 3110971 h 4397375"/>
              <a:gd name="connsiteX40868" fmla="*/ 5797224 w 12191954"/>
              <a:gd name="connsiteY40868" fmla="*/ 3105150 h 4397375"/>
              <a:gd name="connsiteX40869" fmla="*/ 5797753 w 12191954"/>
              <a:gd name="connsiteY40869" fmla="*/ 3100917 h 4397375"/>
              <a:gd name="connsiteX40870" fmla="*/ 5798281 w 12191954"/>
              <a:gd name="connsiteY40870" fmla="*/ 3097213 h 4397375"/>
              <a:gd name="connsiteX40871" fmla="*/ 5799870 w 12191954"/>
              <a:gd name="connsiteY40871" fmla="*/ 3094038 h 4397375"/>
              <a:gd name="connsiteX40872" fmla="*/ 5801458 w 12191954"/>
              <a:gd name="connsiteY40872" fmla="*/ 3092450 h 4397375"/>
              <a:gd name="connsiteX40873" fmla="*/ 5805161 w 12191954"/>
              <a:gd name="connsiteY40873" fmla="*/ 3089804 h 4397375"/>
              <a:gd name="connsiteX40874" fmla="*/ 5809395 w 12191954"/>
              <a:gd name="connsiteY40874" fmla="*/ 3086629 h 4397375"/>
              <a:gd name="connsiteX40875" fmla="*/ 5811511 w 12191954"/>
              <a:gd name="connsiteY40875" fmla="*/ 3085571 h 4397375"/>
              <a:gd name="connsiteX40876" fmla="*/ 5813098 w 12191954"/>
              <a:gd name="connsiteY40876" fmla="*/ 3082925 h 4397375"/>
              <a:gd name="connsiteX40877" fmla="*/ 5814157 w 12191954"/>
              <a:gd name="connsiteY40877" fmla="*/ 3080279 h 4397375"/>
              <a:gd name="connsiteX40878" fmla="*/ 5815744 w 12191954"/>
              <a:gd name="connsiteY40878" fmla="*/ 3076575 h 4397375"/>
              <a:gd name="connsiteX40879" fmla="*/ 5815744 w 12191954"/>
              <a:gd name="connsiteY40879" fmla="*/ 3072342 h 4397375"/>
              <a:gd name="connsiteX40880" fmla="*/ 5815744 w 12191954"/>
              <a:gd name="connsiteY40880" fmla="*/ 3066521 h 4397375"/>
              <a:gd name="connsiteX40881" fmla="*/ 5813628 w 12191954"/>
              <a:gd name="connsiteY40881" fmla="*/ 3067050 h 4397375"/>
              <a:gd name="connsiteX40882" fmla="*/ 5812569 w 12191954"/>
              <a:gd name="connsiteY40882" fmla="*/ 3066521 h 4397375"/>
              <a:gd name="connsiteX40883" fmla="*/ 5811511 w 12191954"/>
              <a:gd name="connsiteY40883" fmla="*/ 3065463 h 4397375"/>
              <a:gd name="connsiteX40884" fmla="*/ 5810982 w 12191954"/>
              <a:gd name="connsiteY40884" fmla="*/ 3062817 h 4397375"/>
              <a:gd name="connsiteX40885" fmla="*/ 5804102 w 12191954"/>
              <a:gd name="connsiteY40885" fmla="*/ 3061758 h 4397375"/>
              <a:gd name="connsiteX40886" fmla="*/ 5801458 w 12191954"/>
              <a:gd name="connsiteY40886" fmla="*/ 3068108 h 4397375"/>
              <a:gd name="connsiteX40887" fmla="*/ 5798813 w 12191954"/>
              <a:gd name="connsiteY40887" fmla="*/ 3074458 h 4397375"/>
              <a:gd name="connsiteX40888" fmla="*/ 5794050 w 12191954"/>
              <a:gd name="connsiteY40888" fmla="*/ 3088217 h 4397375"/>
              <a:gd name="connsiteX40889" fmla="*/ 5791403 w 12191954"/>
              <a:gd name="connsiteY40889" fmla="*/ 3094038 h 4397375"/>
              <a:gd name="connsiteX40890" fmla="*/ 5788227 w 12191954"/>
              <a:gd name="connsiteY40890" fmla="*/ 3099858 h 4397375"/>
              <a:gd name="connsiteX40891" fmla="*/ 5786640 w 12191954"/>
              <a:gd name="connsiteY40891" fmla="*/ 3101446 h 4397375"/>
              <a:gd name="connsiteX40892" fmla="*/ 5784523 w 12191954"/>
              <a:gd name="connsiteY40892" fmla="*/ 3103033 h 4397375"/>
              <a:gd name="connsiteX40893" fmla="*/ 5782409 w 12191954"/>
              <a:gd name="connsiteY40893" fmla="*/ 3104621 h 4397375"/>
              <a:gd name="connsiteX40894" fmla="*/ 5779762 w 12191954"/>
              <a:gd name="connsiteY40894" fmla="*/ 3105150 h 4397375"/>
              <a:gd name="connsiteX40895" fmla="*/ 5787699 w 12191954"/>
              <a:gd name="connsiteY40895" fmla="*/ 3139546 h 4397375"/>
              <a:gd name="connsiteX40896" fmla="*/ 5789815 w 12191954"/>
              <a:gd name="connsiteY40896" fmla="*/ 3151717 h 4397375"/>
              <a:gd name="connsiteX40897" fmla="*/ 5792461 w 12191954"/>
              <a:gd name="connsiteY40897" fmla="*/ 3163888 h 4397375"/>
              <a:gd name="connsiteX40898" fmla="*/ 5794050 w 12191954"/>
              <a:gd name="connsiteY40898" fmla="*/ 3176058 h 4397375"/>
              <a:gd name="connsiteX40899" fmla="*/ 5795107 w 12191954"/>
              <a:gd name="connsiteY40899" fmla="*/ 3190875 h 4397375"/>
              <a:gd name="connsiteX40900" fmla="*/ 5796695 w 12191954"/>
              <a:gd name="connsiteY40900" fmla="*/ 3209925 h 4397375"/>
              <a:gd name="connsiteX40901" fmla="*/ 5797224 w 12191954"/>
              <a:gd name="connsiteY40901" fmla="*/ 3234267 h 4397375"/>
              <a:gd name="connsiteX40902" fmla="*/ 5794578 w 12191954"/>
              <a:gd name="connsiteY40902" fmla="*/ 3234267 h 4397375"/>
              <a:gd name="connsiteX40903" fmla="*/ 5792461 w 12191954"/>
              <a:gd name="connsiteY40903" fmla="*/ 3233208 h 4397375"/>
              <a:gd name="connsiteX40904" fmla="*/ 5790344 w 12191954"/>
              <a:gd name="connsiteY40904" fmla="*/ 3230563 h 4397375"/>
              <a:gd name="connsiteX40905" fmla="*/ 5789286 w 12191954"/>
              <a:gd name="connsiteY40905" fmla="*/ 3227917 h 4397375"/>
              <a:gd name="connsiteX40906" fmla="*/ 5787699 w 12191954"/>
              <a:gd name="connsiteY40906" fmla="*/ 3220508 h 4397375"/>
              <a:gd name="connsiteX40907" fmla="*/ 5786640 w 12191954"/>
              <a:gd name="connsiteY40907" fmla="*/ 3211513 h 4397375"/>
              <a:gd name="connsiteX40908" fmla="*/ 5785054 w 12191954"/>
              <a:gd name="connsiteY40908" fmla="*/ 3203575 h 4397375"/>
              <a:gd name="connsiteX40909" fmla="*/ 5783995 w 12191954"/>
              <a:gd name="connsiteY40909" fmla="*/ 3199871 h 4397375"/>
              <a:gd name="connsiteX40910" fmla="*/ 5782936 w 12191954"/>
              <a:gd name="connsiteY40910" fmla="*/ 3196696 h 4397375"/>
              <a:gd name="connsiteX40911" fmla="*/ 5781349 w 12191954"/>
              <a:gd name="connsiteY40911" fmla="*/ 3195108 h 4397375"/>
              <a:gd name="connsiteX40912" fmla="*/ 5779232 w 12191954"/>
              <a:gd name="connsiteY40912" fmla="*/ 3194050 h 4397375"/>
              <a:gd name="connsiteX40913" fmla="*/ 5776586 w 12191954"/>
              <a:gd name="connsiteY40913" fmla="*/ 3194050 h 4397375"/>
              <a:gd name="connsiteX40914" fmla="*/ 5773411 w 12191954"/>
              <a:gd name="connsiteY40914" fmla="*/ 3195108 h 4397375"/>
              <a:gd name="connsiteX40915" fmla="*/ 5772352 w 12191954"/>
              <a:gd name="connsiteY40915" fmla="*/ 3196167 h 4397375"/>
              <a:gd name="connsiteX40916" fmla="*/ 5770766 w 12191954"/>
              <a:gd name="connsiteY40916" fmla="*/ 3197754 h 4397375"/>
              <a:gd name="connsiteX40917" fmla="*/ 5770236 w 12191954"/>
              <a:gd name="connsiteY40917" fmla="*/ 3198813 h 4397375"/>
              <a:gd name="connsiteX40918" fmla="*/ 5769707 w 12191954"/>
              <a:gd name="connsiteY40918" fmla="*/ 3200400 h 4397375"/>
              <a:gd name="connsiteX40919" fmla="*/ 5769707 w 12191954"/>
              <a:gd name="connsiteY40919" fmla="*/ 3204104 h 4397375"/>
              <a:gd name="connsiteX40920" fmla="*/ 5770766 w 12191954"/>
              <a:gd name="connsiteY40920" fmla="*/ 3208338 h 4397375"/>
              <a:gd name="connsiteX40921" fmla="*/ 5772352 w 12191954"/>
              <a:gd name="connsiteY40921" fmla="*/ 3213629 h 4397375"/>
              <a:gd name="connsiteX40922" fmla="*/ 5772882 w 12191954"/>
              <a:gd name="connsiteY40922" fmla="*/ 3219450 h 4397375"/>
              <a:gd name="connsiteX40923" fmla="*/ 5773411 w 12191954"/>
              <a:gd name="connsiteY40923" fmla="*/ 3225800 h 4397375"/>
              <a:gd name="connsiteX40924" fmla="*/ 5773411 w 12191954"/>
              <a:gd name="connsiteY40924" fmla="*/ 3233738 h 4397375"/>
              <a:gd name="connsiteX40925" fmla="*/ 5767062 w 12191954"/>
              <a:gd name="connsiteY40925" fmla="*/ 3233208 h 4397375"/>
              <a:gd name="connsiteX40926" fmla="*/ 5763886 w 12191954"/>
              <a:gd name="connsiteY40926" fmla="*/ 3233738 h 4397375"/>
              <a:gd name="connsiteX40927" fmla="*/ 5761772 w 12191954"/>
              <a:gd name="connsiteY40927" fmla="*/ 3234267 h 4397375"/>
              <a:gd name="connsiteX40928" fmla="*/ 5759125 w 12191954"/>
              <a:gd name="connsiteY40928" fmla="*/ 3235325 h 4397375"/>
              <a:gd name="connsiteX40929" fmla="*/ 5757536 w 12191954"/>
              <a:gd name="connsiteY40929" fmla="*/ 3237971 h 4397375"/>
              <a:gd name="connsiteX40930" fmla="*/ 5755949 w 12191954"/>
              <a:gd name="connsiteY40930" fmla="*/ 3241146 h 4397375"/>
              <a:gd name="connsiteX40931" fmla="*/ 5754890 w 12191954"/>
              <a:gd name="connsiteY40931" fmla="*/ 3246967 h 4397375"/>
              <a:gd name="connsiteX40932" fmla="*/ 5753303 w 12191954"/>
              <a:gd name="connsiteY40932" fmla="*/ 3240617 h 4397375"/>
              <a:gd name="connsiteX40933" fmla="*/ 5751715 w 12191954"/>
              <a:gd name="connsiteY40933" fmla="*/ 3234796 h 4397375"/>
              <a:gd name="connsiteX40934" fmla="*/ 5750656 w 12191954"/>
              <a:gd name="connsiteY40934" fmla="*/ 3227917 h 4397375"/>
              <a:gd name="connsiteX40935" fmla="*/ 5750127 w 12191954"/>
              <a:gd name="connsiteY40935" fmla="*/ 3220508 h 4397375"/>
              <a:gd name="connsiteX40936" fmla="*/ 5750656 w 12191954"/>
              <a:gd name="connsiteY40936" fmla="*/ 3213100 h 4397375"/>
              <a:gd name="connsiteX40937" fmla="*/ 5751715 w 12191954"/>
              <a:gd name="connsiteY40937" fmla="*/ 3205163 h 4397375"/>
              <a:gd name="connsiteX40938" fmla="*/ 5753303 w 12191954"/>
              <a:gd name="connsiteY40938" fmla="*/ 3198283 h 4397375"/>
              <a:gd name="connsiteX40939" fmla="*/ 5754890 w 12191954"/>
              <a:gd name="connsiteY40939" fmla="*/ 3190346 h 4397375"/>
              <a:gd name="connsiteX40940" fmla="*/ 5757536 w 12191954"/>
              <a:gd name="connsiteY40940" fmla="*/ 3183467 h 4397375"/>
              <a:gd name="connsiteX40941" fmla="*/ 5759653 w 12191954"/>
              <a:gd name="connsiteY40941" fmla="*/ 3176588 h 4397375"/>
              <a:gd name="connsiteX40942" fmla="*/ 5762828 w 12191954"/>
              <a:gd name="connsiteY40942" fmla="*/ 3170767 h 4397375"/>
              <a:gd name="connsiteX40943" fmla="*/ 5765473 w 12191954"/>
              <a:gd name="connsiteY40943" fmla="*/ 3166004 h 4397375"/>
              <a:gd name="connsiteX40944" fmla="*/ 5769178 w 12191954"/>
              <a:gd name="connsiteY40944" fmla="*/ 3161771 h 4397375"/>
              <a:gd name="connsiteX40945" fmla="*/ 5772352 w 12191954"/>
              <a:gd name="connsiteY40945" fmla="*/ 3159125 h 4397375"/>
              <a:gd name="connsiteX40946" fmla="*/ 5775529 w 12191954"/>
              <a:gd name="connsiteY40946" fmla="*/ 3157008 h 4397375"/>
              <a:gd name="connsiteX40947" fmla="*/ 5777644 w 12191954"/>
              <a:gd name="connsiteY40947" fmla="*/ 3156479 h 4397375"/>
              <a:gd name="connsiteX40948" fmla="*/ 5779232 w 12191954"/>
              <a:gd name="connsiteY40948" fmla="*/ 3156479 h 4397375"/>
              <a:gd name="connsiteX40949" fmla="*/ 5773940 w 12191954"/>
              <a:gd name="connsiteY40949" fmla="*/ 3144838 h 4397375"/>
              <a:gd name="connsiteX40950" fmla="*/ 5769707 w 12191954"/>
              <a:gd name="connsiteY40950" fmla="*/ 3134783 h 4397375"/>
              <a:gd name="connsiteX40951" fmla="*/ 5767062 w 12191954"/>
              <a:gd name="connsiteY40951" fmla="*/ 3125258 h 4397375"/>
              <a:gd name="connsiteX40952" fmla="*/ 5764944 w 12191954"/>
              <a:gd name="connsiteY40952" fmla="*/ 3115733 h 4397375"/>
              <a:gd name="connsiteX40953" fmla="*/ 5763886 w 12191954"/>
              <a:gd name="connsiteY40953" fmla="*/ 3105679 h 4397375"/>
              <a:gd name="connsiteX40954" fmla="*/ 5763358 w 12191954"/>
              <a:gd name="connsiteY40954" fmla="*/ 3094038 h 4397375"/>
              <a:gd name="connsiteX40955" fmla="*/ 5762298 w 12191954"/>
              <a:gd name="connsiteY40955" fmla="*/ 3062817 h 4397375"/>
              <a:gd name="connsiteX40956" fmla="*/ 5752244 w 12191954"/>
              <a:gd name="connsiteY40956" fmla="*/ 3063875 h 4397375"/>
              <a:gd name="connsiteX40957" fmla="*/ 5750656 w 12191954"/>
              <a:gd name="connsiteY40957" fmla="*/ 3083983 h 4397375"/>
              <a:gd name="connsiteX40958" fmla="*/ 5750656 w 12191954"/>
              <a:gd name="connsiteY40958" fmla="*/ 3103563 h 4397375"/>
              <a:gd name="connsiteX40959" fmla="*/ 5751715 w 12191954"/>
              <a:gd name="connsiteY40959" fmla="*/ 3113617 h 4397375"/>
              <a:gd name="connsiteX40960" fmla="*/ 5752244 w 12191954"/>
              <a:gd name="connsiteY40960" fmla="*/ 3123142 h 4397375"/>
              <a:gd name="connsiteX40961" fmla="*/ 5753832 w 12191954"/>
              <a:gd name="connsiteY40961" fmla="*/ 3133196 h 4397375"/>
              <a:gd name="connsiteX40962" fmla="*/ 5755419 w 12191954"/>
              <a:gd name="connsiteY40962" fmla="*/ 3143779 h 4397375"/>
              <a:gd name="connsiteX40963" fmla="*/ 5750127 w 12191954"/>
              <a:gd name="connsiteY40963" fmla="*/ 3142192 h 4397375"/>
              <a:gd name="connsiteX40964" fmla="*/ 5743778 w 12191954"/>
              <a:gd name="connsiteY40964" fmla="*/ 3141133 h 4397375"/>
              <a:gd name="connsiteX40965" fmla="*/ 5736370 w 12191954"/>
              <a:gd name="connsiteY40965" fmla="*/ 3141133 h 4397375"/>
              <a:gd name="connsiteX40966" fmla="*/ 5728433 w 12191954"/>
              <a:gd name="connsiteY40966" fmla="*/ 3141133 h 4397375"/>
              <a:gd name="connsiteX40967" fmla="*/ 5710969 w 12191954"/>
              <a:gd name="connsiteY40967" fmla="*/ 3141663 h 4397375"/>
              <a:gd name="connsiteX40968" fmla="*/ 5691920 w 12191954"/>
              <a:gd name="connsiteY40968" fmla="*/ 3142192 h 4397375"/>
              <a:gd name="connsiteX40969" fmla="*/ 5684512 w 12191954"/>
              <a:gd name="connsiteY40969" fmla="*/ 3153833 h 4397375"/>
              <a:gd name="connsiteX40970" fmla="*/ 5680808 w 12191954"/>
              <a:gd name="connsiteY40970" fmla="*/ 3157538 h 4397375"/>
              <a:gd name="connsiteX40971" fmla="*/ 5679220 w 12191954"/>
              <a:gd name="connsiteY40971" fmla="*/ 3159125 h 4397375"/>
              <a:gd name="connsiteX40972" fmla="*/ 5677104 w 12191954"/>
              <a:gd name="connsiteY40972" fmla="*/ 3160183 h 4397375"/>
              <a:gd name="connsiteX40973" fmla="*/ 5675516 w 12191954"/>
              <a:gd name="connsiteY40973" fmla="*/ 3160713 h 4397375"/>
              <a:gd name="connsiteX40974" fmla="*/ 5673928 w 12191954"/>
              <a:gd name="connsiteY40974" fmla="*/ 3160713 h 4397375"/>
              <a:gd name="connsiteX40975" fmla="*/ 5671811 w 12191954"/>
              <a:gd name="connsiteY40975" fmla="*/ 3159654 h 4397375"/>
              <a:gd name="connsiteX40976" fmla="*/ 5670224 w 12191954"/>
              <a:gd name="connsiteY40976" fmla="*/ 3158596 h 4397375"/>
              <a:gd name="connsiteX40977" fmla="*/ 5668636 w 12191954"/>
              <a:gd name="connsiteY40977" fmla="*/ 3155950 h 4397375"/>
              <a:gd name="connsiteX40978" fmla="*/ 5666520 w 12191954"/>
              <a:gd name="connsiteY40978" fmla="*/ 3152246 h 4397375"/>
              <a:gd name="connsiteX40979" fmla="*/ 5664402 w 12191954"/>
              <a:gd name="connsiteY40979" fmla="*/ 3148013 h 4397375"/>
              <a:gd name="connsiteX40980" fmla="*/ 5662286 w 12191954"/>
              <a:gd name="connsiteY40980" fmla="*/ 3142721 h 4397375"/>
              <a:gd name="connsiteX40981" fmla="*/ 5661228 w 12191954"/>
              <a:gd name="connsiteY40981" fmla="*/ 3142721 h 4397375"/>
              <a:gd name="connsiteX40982" fmla="*/ 5661228 w 12191954"/>
              <a:gd name="connsiteY40982" fmla="*/ 3148013 h 4397375"/>
              <a:gd name="connsiteX40983" fmla="*/ 5661758 w 12191954"/>
              <a:gd name="connsiteY40983" fmla="*/ 3152775 h 4397375"/>
              <a:gd name="connsiteX40984" fmla="*/ 5663875 w 12191954"/>
              <a:gd name="connsiteY40984" fmla="*/ 3161242 h 4397375"/>
              <a:gd name="connsiteX40985" fmla="*/ 5666520 w 12191954"/>
              <a:gd name="connsiteY40985" fmla="*/ 3167063 h 4397375"/>
              <a:gd name="connsiteX40986" fmla="*/ 5669695 w 12191954"/>
              <a:gd name="connsiteY40986" fmla="*/ 3172354 h 4397375"/>
              <a:gd name="connsiteX40987" fmla="*/ 5680279 w 12191954"/>
              <a:gd name="connsiteY40987" fmla="*/ 3170767 h 4397375"/>
              <a:gd name="connsiteX40988" fmla="*/ 5685040 w 12191954"/>
              <a:gd name="connsiteY40988" fmla="*/ 3169708 h 4397375"/>
              <a:gd name="connsiteX40989" fmla="*/ 5689804 w 12191954"/>
              <a:gd name="connsiteY40989" fmla="*/ 3168650 h 4397375"/>
              <a:gd name="connsiteX40990" fmla="*/ 5687157 w 12191954"/>
              <a:gd name="connsiteY40990" fmla="*/ 3186113 h 4397375"/>
              <a:gd name="connsiteX40991" fmla="*/ 5685569 w 12191954"/>
              <a:gd name="connsiteY40991" fmla="*/ 3193521 h 4397375"/>
              <a:gd name="connsiteX40992" fmla="*/ 5683982 w 12191954"/>
              <a:gd name="connsiteY40992" fmla="*/ 3198813 h 4397375"/>
              <a:gd name="connsiteX40993" fmla="*/ 5682924 w 12191954"/>
              <a:gd name="connsiteY40993" fmla="*/ 3203575 h 4397375"/>
              <a:gd name="connsiteX40994" fmla="*/ 5680279 w 12191954"/>
              <a:gd name="connsiteY40994" fmla="*/ 3206221 h 4397375"/>
              <a:gd name="connsiteX40995" fmla="*/ 5678690 w 12191954"/>
              <a:gd name="connsiteY40995" fmla="*/ 3208867 h 4397375"/>
              <a:gd name="connsiteX40996" fmla="*/ 5676044 w 12191954"/>
              <a:gd name="connsiteY40996" fmla="*/ 3210454 h 4397375"/>
              <a:gd name="connsiteX40997" fmla="*/ 5673928 w 12191954"/>
              <a:gd name="connsiteY40997" fmla="*/ 3210983 h 4397375"/>
              <a:gd name="connsiteX40998" fmla="*/ 5670753 w 12191954"/>
              <a:gd name="connsiteY40998" fmla="*/ 3211513 h 4397375"/>
              <a:gd name="connsiteX40999" fmla="*/ 5668107 w 12191954"/>
              <a:gd name="connsiteY40999" fmla="*/ 3211513 h 4397375"/>
              <a:gd name="connsiteX41000" fmla="*/ 5664931 w 12191954"/>
              <a:gd name="connsiteY41000" fmla="*/ 3210983 h 4397375"/>
              <a:gd name="connsiteX41001" fmla="*/ 5656994 w 12191954"/>
              <a:gd name="connsiteY41001" fmla="*/ 3209396 h 4397375"/>
              <a:gd name="connsiteX41002" fmla="*/ 5647469 w 12191954"/>
              <a:gd name="connsiteY41002" fmla="*/ 3207808 h 4397375"/>
              <a:gd name="connsiteX41003" fmla="*/ 5663875 w 12191954"/>
              <a:gd name="connsiteY41003" fmla="*/ 3222625 h 4397375"/>
              <a:gd name="connsiteX41004" fmla="*/ 5671811 w 12191954"/>
              <a:gd name="connsiteY41004" fmla="*/ 3230033 h 4397375"/>
              <a:gd name="connsiteX41005" fmla="*/ 5680279 w 12191954"/>
              <a:gd name="connsiteY41005" fmla="*/ 3237442 h 4397375"/>
              <a:gd name="connsiteX41006" fmla="*/ 5689804 w 12191954"/>
              <a:gd name="connsiteY41006" fmla="*/ 3243792 h 4397375"/>
              <a:gd name="connsiteX41007" fmla="*/ 5699329 w 12191954"/>
              <a:gd name="connsiteY41007" fmla="*/ 3249083 h 4397375"/>
              <a:gd name="connsiteX41008" fmla="*/ 5704091 w 12191954"/>
              <a:gd name="connsiteY41008" fmla="*/ 3251729 h 4397375"/>
              <a:gd name="connsiteX41009" fmla="*/ 5709383 w 12191954"/>
              <a:gd name="connsiteY41009" fmla="*/ 3253317 h 4397375"/>
              <a:gd name="connsiteX41010" fmla="*/ 5714674 w 12191954"/>
              <a:gd name="connsiteY41010" fmla="*/ 3254375 h 4397375"/>
              <a:gd name="connsiteX41011" fmla="*/ 5719967 w 12191954"/>
              <a:gd name="connsiteY41011" fmla="*/ 3255433 h 4397375"/>
              <a:gd name="connsiteX41012" fmla="*/ 5721024 w 12191954"/>
              <a:gd name="connsiteY41012" fmla="*/ 3249083 h 4397375"/>
              <a:gd name="connsiteX41013" fmla="*/ 5721024 w 12191954"/>
              <a:gd name="connsiteY41013" fmla="*/ 3243263 h 4397375"/>
              <a:gd name="connsiteX41014" fmla="*/ 5721024 w 12191954"/>
              <a:gd name="connsiteY41014" fmla="*/ 3239029 h 4397375"/>
              <a:gd name="connsiteX41015" fmla="*/ 5720496 w 12191954"/>
              <a:gd name="connsiteY41015" fmla="*/ 3235325 h 4397375"/>
              <a:gd name="connsiteX41016" fmla="*/ 5719437 w 12191954"/>
              <a:gd name="connsiteY41016" fmla="*/ 3233208 h 4397375"/>
              <a:gd name="connsiteX41017" fmla="*/ 5718379 w 12191954"/>
              <a:gd name="connsiteY41017" fmla="*/ 3230563 h 4397375"/>
              <a:gd name="connsiteX41018" fmla="*/ 5716261 w 12191954"/>
              <a:gd name="connsiteY41018" fmla="*/ 3229504 h 4397375"/>
              <a:gd name="connsiteX41019" fmla="*/ 5714674 w 12191954"/>
              <a:gd name="connsiteY41019" fmla="*/ 3228975 h 4397375"/>
              <a:gd name="connsiteX41020" fmla="*/ 5712557 w 12191954"/>
              <a:gd name="connsiteY41020" fmla="*/ 3228975 h 4397375"/>
              <a:gd name="connsiteX41021" fmla="*/ 5709911 w 12191954"/>
              <a:gd name="connsiteY41021" fmla="*/ 3228975 h 4397375"/>
              <a:gd name="connsiteX41022" fmla="*/ 5705149 w 12191954"/>
              <a:gd name="connsiteY41022" fmla="*/ 3229504 h 4397375"/>
              <a:gd name="connsiteX41023" fmla="*/ 5700386 w 12191954"/>
              <a:gd name="connsiteY41023" fmla="*/ 3230033 h 4397375"/>
              <a:gd name="connsiteX41024" fmla="*/ 5698800 w 12191954"/>
              <a:gd name="connsiteY41024" fmla="*/ 3230033 h 4397375"/>
              <a:gd name="connsiteX41025" fmla="*/ 5696153 w 12191954"/>
              <a:gd name="connsiteY41025" fmla="*/ 3229504 h 4397375"/>
              <a:gd name="connsiteX41026" fmla="*/ 5698800 w 12191954"/>
              <a:gd name="connsiteY41026" fmla="*/ 3221038 h 4397375"/>
              <a:gd name="connsiteX41027" fmla="*/ 5700916 w 12191954"/>
              <a:gd name="connsiteY41027" fmla="*/ 3214158 h 4397375"/>
              <a:gd name="connsiteX41028" fmla="*/ 5704091 w 12191954"/>
              <a:gd name="connsiteY41028" fmla="*/ 3206750 h 4397375"/>
              <a:gd name="connsiteX41029" fmla="*/ 5705677 w 12191954"/>
              <a:gd name="connsiteY41029" fmla="*/ 3200400 h 4397375"/>
              <a:gd name="connsiteX41030" fmla="*/ 5703561 w 12191954"/>
              <a:gd name="connsiteY41030" fmla="*/ 3198283 h 4397375"/>
              <a:gd name="connsiteX41031" fmla="*/ 5702504 w 12191954"/>
              <a:gd name="connsiteY41031" fmla="*/ 3196167 h 4397375"/>
              <a:gd name="connsiteX41032" fmla="*/ 5701445 w 12191954"/>
              <a:gd name="connsiteY41032" fmla="*/ 3194579 h 4397375"/>
              <a:gd name="connsiteX41033" fmla="*/ 5703031 w 12191954"/>
              <a:gd name="connsiteY41033" fmla="*/ 3192992 h 4397375"/>
              <a:gd name="connsiteX41034" fmla="*/ 5703561 w 12191954"/>
              <a:gd name="connsiteY41034" fmla="*/ 3190875 h 4397375"/>
              <a:gd name="connsiteX41035" fmla="*/ 5700916 w 12191954"/>
              <a:gd name="connsiteY41035" fmla="*/ 3190346 h 4397375"/>
              <a:gd name="connsiteX41036" fmla="*/ 5698800 w 12191954"/>
              <a:gd name="connsiteY41036" fmla="*/ 3189817 h 4397375"/>
              <a:gd name="connsiteX41037" fmla="*/ 5695095 w 12191954"/>
              <a:gd name="connsiteY41037" fmla="*/ 3189817 h 4397375"/>
              <a:gd name="connsiteX41038" fmla="*/ 5690332 w 12191954"/>
              <a:gd name="connsiteY41038" fmla="*/ 3190875 h 4397375"/>
              <a:gd name="connsiteX41039" fmla="*/ 5692979 w 12191954"/>
              <a:gd name="connsiteY41039" fmla="*/ 3188229 h 4397375"/>
              <a:gd name="connsiteX41040" fmla="*/ 5694566 w 12191954"/>
              <a:gd name="connsiteY41040" fmla="*/ 3185054 h 4397375"/>
              <a:gd name="connsiteX41041" fmla="*/ 5696683 w 12191954"/>
              <a:gd name="connsiteY41041" fmla="*/ 3183467 h 4397375"/>
              <a:gd name="connsiteX41042" fmla="*/ 5699329 w 12191954"/>
              <a:gd name="connsiteY41042" fmla="*/ 3181350 h 4397375"/>
              <a:gd name="connsiteX41043" fmla="*/ 5704619 w 12191954"/>
              <a:gd name="connsiteY41043" fmla="*/ 3179763 h 4397375"/>
              <a:gd name="connsiteX41044" fmla="*/ 5709383 w 12191954"/>
              <a:gd name="connsiteY41044" fmla="*/ 3178704 h 4397375"/>
              <a:gd name="connsiteX41045" fmla="*/ 5713087 w 12191954"/>
              <a:gd name="connsiteY41045" fmla="*/ 3175000 h 4397375"/>
              <a:gd name="connsiteX41046" fmla="*/ 5717321 w 12191954"/>
              <a:gd name="connsiteY41046" fmla="*/ 3171825 h 4397375"/>
              <a:gd name="connsiteX41047" fmla="*/ 5721024 w 12191954"/>
              <a:gd name="connsiteY41047" fmla="*/ 3170238 h 4397375"/>
              <a:gd name="connsiteX41048" fmla="*/ 5725786 w 12191954"/>
              <a:gd name="connsiteY41048" fmla="*/ 3169179 h 4397375"/>
              <a:gd name="connsiteX41049" fmla="*/ 5725258 w 12191954"/>
              <a:gd name="connsiteY41049" fmla="*/ 3175000 h 4397375"/>
              <a:gd name="connsiteX41050" fmla="*/ 5725258 w 12191954"/>
              <a:gd name="connsiteY41050" fmla="*/ 3180292 h 4397375"/>
              <a:gd name="connsiteX41051" fmla="*/ 5731078 w 12191954"/>
              <a:gd name="connsiteY41051" fmla="*/ 3182408 h 4397375"/>
              <a:gd name="connsiteX41052" fmla="*/ 5736370 w 12191954"/>
              <a:gd name="connsiteY41052" fmla="*/ 3185583 h 4397375"/>
              <a:gd name="connsiteX41053" fmla="*/ 5741133 w 12191954"/>
              <a:gd name="connsiteY41053" fmla="*/ 3188758 h 4397375"/>
              <a:gd name="connsiteX41054" fmla="*/ 5744307 w 12191954"/>
              <a:gd name="connsiteY41054" fmla="*/ 3190875 h 4397375"/>
              <a:gd name="connsiteX41055" fmla="*/ 5745895 w 12191954"/>
              <a:gd name="connsiteY41055" fmla="*/ 3192992 h 4397375"/>
              <a:gd name="connsiteX41056" fmla="*/ 5746953 w 12191954"/>
              <a:gd name="connsiteY41056" fmla="*/ 3193521 h 4397375"/>
              <a:gd name="connsiteX41057" fmla="*/ 5745895 w 12191954"/>
              <a:gd name="connsiteY41057" fmla="*/ 3194579 h 4397375"/>
              <a:gd name="connsiteX41058" fmla="*/ 5744837 w 12191954"/>
              <a:gd name="connsiteY41058" fmla="*/ 3195108 h 4397375"/>
              <a:gd name="connsiteX41059" fmla="*/ 5740603 w 12191954"/>
              <a:gd name="connsiteY41059" fmla="*/ 3197754 h 4397375"/>
              <a:gd name="connsiteX41060" fmla="*/ 5738486 w 12191954"/>
              <a:gd name="connsiteY41060" fmla="*/ 3199342 h 4397375"/>
              <a:gd name="connsiteX41061" fmla="*/ 5735840 w 12191954"/>
              <a:gd name="connsiteY41061" fmla="*/ 3201458 h 4397375"/>
              <a:gd name="connsiteX41062" fmla="*/ 5737957 w 12191954"/>
              <a:gd name="connsiteY41062" fmla="*/ 3205692 h 4397375"/>
              <a:gd name="connsiteX41063" fmla="*/ 5739016 w 12191954"/>
              <a:gd name="connsiteY41063" fmla="*/ 3208867 h 4397375"/>
              <a:gd name="connsiteX41064" fmla="*/ 5739016 w 12191954"/>
              <a:gd name="connsiteY41064" fmla="*/ 3212571 h 4397375"/>
              <a:gd name="connsiteX41065" fmla="*/ 5739016 w 12191954"/>
              <a:gd name="connsiteY41065" fmla="*/ 3221038 h 4397375"/>
              <a:gd name="connsiteX41066" fmla="*/ 5737429 w 12191954"/>
              <a:gd name="connsiteY41066" fmla="*/ 3233738 h 4397375"/>
              <a:gd name="connsiteX41067" fmla="*/ 5735840 w 12191954"/>
              <a:gd name="connsiteY41067" fmla="*/ 3233738 h 4397375"/>
              <a:gd name="connsiteX41068" fmla="*/ 5735312 w 12191954"/>
              <a:gd name="connsiteY41068" fmla="*/ 3233738 h 4397375"/>
              <a:gd name="connsiteX41069" fmla="*/ 5733724 w 12191954"/>
              <a:gd name="connsiteY41069" fmla="*/ 3234267 h 4397375"/>
              <a:gd name="connsiteX41070" fmla="*/ 5735312 w 12191954"/>
              <a:gd name="connsiteY41070" fmla="*/ 3237442 h 4397375"/>
              <a:gd name="connsiteX41071" fmla="*/ 5736370 w 12191954"/>
              <a:gd name="connsiteY41071" fmla="*/ 3240088 h 4397375"/>
              <a:gd name="connsiteX41072" fmla="*/ 5740603 w 12191954"/>
              <a:gd name="connsiteY41072" fmla="*/ 3244850 h 4397375"/>
              <a:gd name="connsiteX41073" fmla="*/ 5743778 w 12191954"/>
              <a:gd name="connsiteY41073" fmla="*/ 3248025 h 4397375"/>
              <a:gd name="connsiteX41074" fmla="*/ 5745895 w 12191954"/>
              <a:gd name="connsiteY41074" fmla="*/ 3250671 h 4397375"/>
              <a:gd name="connsiteX41075" fmla="*/ 5746953 w 12191954"/>
              <a:gd name="connsiteY41075" fmla="*/ 3251729 h 4397375"/>
              <a:gd name="connsiteX41076" fmla="*/ 5746953 w 12191954"/>
              <a:gd name="connsiteY41076" fmla="*/ 3252788 h 4397375"/>
              <a:gd name="connsiteX41077" fmla="*/ 5745365 w 12191954"/>
              <a:gd name="connsiteY41077" fmla="*/ 3253317 h 4397375"/>
              <a:gd name="connsiteX41078" fmla="*/ 5743778 w 12191954"/>
              <a:gd name="connsiteY41078" fmla="*/ 3253846 h 4397375"/>
              <a:gd name="connsiteX41079" fmla="*/ 5737429 w 12191954"/>
              <a:gd name="connsiteY41079" fmla="*/ 3254375 h 4397375"/>
              <a:gd name="connsiteX41080" fmla="*/ 5725786 w 12191954"/>
              <a:gd name="connsiteY41080" fmla="*/ 3255433 h 4397375"/>
              <a:gd name="connsiteX41081" fmla="*/ 5733724 w 12191954"/>
              <a:gd name="connsiteY41081" fmla="*/ 3277658 h 4397375"/>
              <a:gd name="connsiteX41082" fmla="*/ 5750656 w 12191954"/>
              <a:gd name="connsiteY41082" fmla="*/ 3279775 h 4397375"/>
              <a:gd name="connsiteX41083" fmla="*/ 5768649 w 12191954"/>
              <a:gd name="connsiteY41083" fmla="*/ 3282421 h 4397375"/>
              <a:gd name="connsiteX41084" fmla="*/ 5786640 w 12191954"/>
              <a:gd name="connsiteY41084" fmla="*/ 3283479 h 4397375"/>
              <a:gd name="connsiteX41085" fmla="*/ 5804102 w 12191954"/>
              <a:gd name="connsiteY41085" fmla="*/ 3284538 h 4397375"/>
              <a:gd name="connsiteX41086" fmla="*/ 5823154 w 12191954"/>
              <a:gd name="connsiteY41086" fmla="*/ 3284538 h 4397375"/>
              <a:gd name="connsiteX41087" fmla="*/ 5842204 w 12191954"/>
              <a:gd name="connsiteY41087" fmla="*/ 3284008 h 4397375"/>
              <a:gd name="connsiteX41088" fmla="*/ 5862312 w 12191954"/>
              <a:gd name="connsiteY41088" fmla="*/ 3282950 h 4397375"/>
              <a:gd name="connsiteX41089" fmla="*/ 5883478 w 12191954"/>
              <a:gd name="connsiteY41089" fmla="*/ 3280304 h 4397375"/>
              <a:gd name="connsiteX41090" fmla="*/ 5881361 w 12191954"/>
              <a:gd name="connsiteY41090" fmla="*/ 3269192 h 4397375"/>
              <a:gd name="connsiteX41091" fmla="*/ 5879774 w 12191954"/>
              <a:gd name="connsiteY41091" fmla="*/ 3269192 h 4397375"/>
              <a:gd name="connsiteX41092" fmla="*/ 5877657 w 12191954"/>
              <a:gd name="connsiteY41092" fmla="*/ 3269721 h 4397375"/>
              <a:gd name="connsiteX41093" fmla="*/ 5875011 w 12191954"/>
              <a:gd name="connsiteY41093" fmla="*/ 3271308 h 4397375"/>
              <a:gd name="connsiteX41094" fmla="*/ 5871836 w 12191954"/>
              <a:gd name="connsiteY41094" fmla="*/ 3273425 h 4397375"/>
              <a:gd name="connsiteX41095" fmla="*/ 5869719 w 12191954"/>
              <a:gd name="connsiteY41095" fmla="*/ 3276600 h 4397375"/>
              <a:gd name="connsiteX41096" fmla="*/ 5867074 w 12191954"/>
              <a:gd name="connsiteY41096" fmla="*/ 3279246 h 4397375"/>
              <a:gd name="connsiteX41097" fmla="*/ 5863899 w 12191954"/>
              <a:gd name="connsiteY41097" fmla="*/ 3281363 h 4397375"/>
              <a:gd name="connsiteX41098" fmla="*/ 5862840 w 12191954"/>
              <a:gd name="connsiteY41098" fmla="*/ 3282421 h 4397375"/>
              <a:gd name="connsiteX41099" fmla="*/ 5861253 w 12191954"/>
              <a:gd name="connsiteY41099" fmla="*/ 3282421 h 4397375"/>
              <a:gd name="connsiteX41100" fmla="*/ 5859136 w 12191954"/>
              <a:gd name="connsiteY41100" fmla="*/ 3282421 h 4397375"/>
              <a:gd name="connsiteX41101" fmla="*/ 5857548 w 12191954"/>
              <a:gd name="connsiteY41101" fmla="*/ 3282421 h 4397375"/>
              <a:gd name="connsiteX41102" fmla="*/ 5860723 w 12191954"/>
              <a:gd name="connsiteY41102" fmla="*/ 3268133 h 4397375"/>
              <a:gd name="connsiteX41103" fmla="*/ 5862312 w 12191954"/>
              <a:gd name="connsiteY41103" fmla="*/ 3253846 h 4397375"/>
              <a:gd name="connsiteX41104" fmla="*/ 5863369 w 12191954"/>
              <a:gd name="connsiteY41104" fmla="*/ 3240088 h 4397375"/>
              <a:gd name="connsiteX41105" fmla="*/ 5863899 w 12191954"/>
              <a:gd name="connsiteY41105" fmla="*/ 3227388 h 4397375"/>
              <a:gd name="connsiteX41106" fmla="*/ 5863899 w 12191954"/>
              <a:gd name="connsiteY41106" fmla="*/ 3215217 h 4397375"/>
              <a:gd name="connsiteX41107" fmla="*/ 5862840 w 12191954"/>
              <a:gd name="connsiteY41107" fmla="*/ 3205163 h 4397375"/>
              <a:gd name="connsiteX41108" fmla="*/ 5861782 w 12191954"/>
              <a:gd name="connsiteY41108" fmla="*/ 3200929 h 4397375"/>
              <a:gd name="connsiteX41109" fmla="*/ 5860723 w 12191954"/>
              <a:gd name="connsiteY41109" fmla="*/ 3197754 h 4397375"/>
              <a:gd name="connsiteX41110" fmla="*/ 5859136 w 12191954"/>
              <a:gd name="connsiteY41110" fmla="*/ 3194579 h 4397375"/>
              <a:gd name="connsiteX41111" fmla="*/ 5857548 w 12191954"/>
              <a:gd name="connsiteY41111" fmla="*/ 3191933 h 4397375"/>
              <a:gd name="connsiteX41112" fmla="*/ 5861253 w 12191954"/>
              <a:gd name="connsiteY41112" fmla="*/ 3184525 h 4397375"/>
              <a:gd name="connsiteX41113" fmla="*/ 5863899 w 12191954"/>
              <a:gd name="connsiteY41113" fmla="*/ 3179233 h 4397375"/>
              <a:gd name="connsiteX41114" fmla="*/ 5866015 w 12191954"/>
              <a:gd name="connsiteY41114" fmla="*/ 3175529 h 4397375"/>
              <a:gd name="connsiteX41115" fmla="*/ 5866544 w 12191954"/>
              <a:gd name="connsiteY41115" fmla="*/ 3172354 h 4397375"/>
              <a:gd name="connsiteX41116" fmla="*/ 5867074 w 12191954"/>
              <a:gd name="connsiteY41116" fmla="*/ 3168650 h 4397375"/>
              <a:gd name="connsiteX41117" fmla="*/ 5866544 w 12191954"/>
              <a:gd name="connsiteY41117" fmla="*/ 3162300 h 4397375"/>
              <a:gd name="connsiteX41118" fmla="*/ 5863369 w 12191954"/>
              <a:gd name="connsiteY41118" fmla="*/ 3140604 h 4397375"/>
              <a:gd name="connsiteX41119" fmla="*/ 5864957 w 12191954"/>
              <a:gd name="connsiteY41119" fmla="*/ 3145367 h 4397375"/>
              <a:gd name="connsiteX41120" fmla="*/ 5866015 w 12191954"/>
              <a:gd name="connsiteY41120" fmla="*/ 3149600 h 4397375"/>
              <a:gd name="connsiteX41121" fmla="*/ 5869719 w 12191954"/>
              <a:gd name="connsiteY41121" fmla="*/ 3157008 h 4397375"/>
              <a:gd name="connsiteX41122" fmla="*/ 5872894 w 12191954"/>
              <a:gd name="connsiteY41122" fmla="*/ 3163888 h 4397375"/>
              <a:gd name="connsiteX41123" fmla="*/ 5877127 w 12191954"/>
              <a:gd name="connsiteY41123" fmla="*/ 3169708 h 4397375"/>
              <a:gd name="connsiteX41124" fmla="*/ 5880832 w 12191954"/>
              <a:gd name="connsiteY41124" fmla="*/ 3176058 h 4397375"/>
              <a:gd name="connsiteX41125" fmla="*/ 5883478 w 12191954"/>
              <a:gd name="connsiteY41125" fmla="*/ 3183996 h 4397375"/>
              <a:gd name="connsiteX41126" fmla="*/ 5885596 w 12191954"/>
              <a:gd name="connsiteY41126" fmla="*/ 3188229 h 4397375"/>
              <a:gd name="connsiteX41127" fmla="*/ 5886124 w 12191954"/>
              <a:gd name="connsiteY41127" fmla="*/ 3193521 h 4397375"/>
              <a:gd name="connsiteX41128" fmla="*/ 5887182 w 12191954"/>
              <a:gd name="connsiteY41128" fmla="*/ 3198813 h 4397375"/>
              <a:gd name="connsiteX41129" fmla="*/ 5887182 w 12191954"/>
              <a:gd name="connsiteY41129" fmla="*/ 3205163 h 4397375"/>
              <a:gd name="connsiteX41130" fmla="*/ 5888241 w 12191954"/>
              <a:gd name="connsiteY41130" fmla="*/ 3196167 h 4397375"/>
              <a:gd name="connsiteX41131" fmla="*/ 5889828 w 12191954"/>
              <a:gd name="connsiteY41131" fmla="*/ 3188758 h 4397375"/>
              <a:gd name="connsiteX41132" fmla="*/ 5891945 w 12191954"/>
              <a:gd name="connsiteY41132" fmla="*/ 3181879 h 4397375"/>
              <a:gd name="connsiteX41133" fmla="*/ 5894590 w 12191954"/>
              <a:gd name="connsiteY41133" fmla="*/ 3177117 h 4397375"/>
              <a:gd name="connsiteX41134" fmla="*/ 5897237 w 12191954"/>
              <a:gd name="connsiteY41134" fmla="*/ 3173413 h 4397375"/>
              <a:gd name="connsiteX41135" fmla="*/ 5900941 w 12191954"/>
              <a:gd name="connsiteY41135" fmla="*/ 3169708 h 4397375"/>
              <a:gd name="connsiteX41136" fmla="*/ 5904645 w 12191954"/>
              <a:gd name="connsiteY41136" fmla="*/ 3167592 h 4397375"/>
              <a:gd name="connsiteX41137" fmla="*/ 5908348 w 12191954"/>
              <a:gd name="connsiteY41137" fmla="*/ 3166533 h 4397375"/>
              <a:gd name="connsiteX41138" fmla="*/ 5912582 w 12191954"/>
              <a:gd name="connsiteY41138" fmla="*/ 3166004 h 4397375"/>
              <a:gd name="connsiteX41139" fmla="*/ 5916816 w 12191954"/>
              <a:gd name="connsiteY41139" fmla="*/ 3166533 h 4397375"/>
              <a:gd name="connsiteX41140" fmla="*/ 5921049 w 12191954"/>
              <a:gd name="connsiteY41140" fmla="*/ 3167063 h 4397375"/>
              <a:gd name="connsiteX41141" fmla="*/ 5925810 w 12191954"/>
              <a:gd name="connsiteY41141" fmla="*/ 3169179 h 4397375"/>
              <a:gd name="connsiteX41142" fmla="*/ 5930044 w 12191954"/>
              <a:gd name="connsiteY41142" fmla="*/ 3170767 h 4397375"/>
              <a:gd name="connsiteX41143" fmla="*/ 5934277 w 12191954"/>
              <a:gd name="connsiteY41143" fmla="*/ 3173413 h 4397375"/>
              <a:gd name="connsiteX41144" fmla="*/ 5937453 w 12191954"/>
              <a:gd name="connsiteY41144" fmla="*/ 3176058 h 4397375"/>
              <a:gd name="connsiteX41145" fmla="*/ 5941156 w 12191954"/>
              <a:gd name="connsiteY41145" fmla="*/ 3179763 h 4397375"/>
              <a:gd name="connsiteX41146" fmla="*/ 5940627 w 12191954"/>
              <a:gd name="connsiteY41146" fmla="*/ 3184525 h 4397375"/>
              <a:gd name="connsiteX41147" fmla="*/ 5940099 w 12191954"/>
              <a:gd name="connsiteY41147" fmla="*/ 3188229 h 4397375"/>
              <a:gd name="connsiteX41148" fmla="*/ 5937981 w 12191954"/>
              <a:gd name="connsiteY41148" fmla="*/ 3190875 h 4397375"/>
              <a:gd name="connsiteX41149" fmla="*/ 5936394 w 12191954"/>
              <a:gd name="connsiteY41149" fmla="*/ 3192992 h 4397375"/>
              <a:gd name="connsiteX41150" fmla="*/ 5934807 w 12191954"/>
              <a:gd name="connsiteY41150" fmla="*/ 3194050 h 4397375"/>
              <a:gd name="connsiteX41151" fmla="*/ 5932161 w 12191954"/>
              <a:gd name="connsiteY41151" fmla="*/ 3194050 h 4397375"/>
              <a:gd name="connsiteX41152" fmla="*/ 5930044 w 12191954"/>
              <a:gd name="connsiteY41152" fmla="*/ 3194050 h 4397375"/>
              <a:gd name="connsiteX41153" fmla="*/ 5926870 w 12191954"/>
              <a:gd name="connsiteY41153" fmla="*/ 3194050 h 4397375"/>
              <a:gd name="connsiteX41154" fmla="*/ 5915227 w 12191954"/>
              <a:gd name="connsiteY41154" fmla="*/ 3190875 h 4397375"/>
              <a:gd name="connsiteX41155" fmla="*/ 5912582 w 12191954"/>
              <a:gd name="connsiteY41155" fmla="*/ 3190875 h 4397375"/>
              <a:gd name="connsiteX41156" fmla="*/ 5909937 w 12191954"/>
              <a:gd name="connsiteY41156" fmla="*/ 3190875 h 4397375"/>
              <a:gd name="connsiteX41157" fmla="*/ 5907291 w 12191954"/>
              <a:gd name="connsiteY41157" fmla="*/ 3190875 h 4397375"/>
              <a:gd name="connsiteX41158" fmla="*/ 5905702 w 12191954"/>
              <a:gd name="connsiteY41158" fmla="*/ 3191933 h 4397375"/>
              <a:gd name="connsiteX41159" fmla="*/ 5906762 w 12191954"/>
              <a:gd name="connsiteY41159" fmla="*/ 3208338 h 4397375"/>
              <a:gd name="connsiteX41160" fmla="*/ 5908348 w 12191954"/>
              <a:gd name="connsiteY41160" fmla="*/ 3220508 h 4397375"/>
              <a:gd name="connsiteX41161" fmla="*/ 5911524 w 12191954"/>
              <a:gd name="connsiteY41161" fmla="*/ 3230033 h 4397375"/>
              <a:gd name="connsiteX41162" fmla="*/ 5912582 w 12191954"/>
              <a:gd name="connsiteY41162" fmla="*/ 3233738 h 4397375"/>
              <a:gd name="connsiteX41163" fmla="*/ 5914698 w 12191954"/>
              <a:gd name="connsiteY41163" fmla="*/ 3237442 h 4397375"/>
              <a:gd name="connsiteX41164" fmla="*/ 5916286 w 12191954"/>
              <a:gd name="connsiteY41164" fmla="*/ 3239558 h 4397375"/>
              <a:gd name="connsiteX41165" fmla="*/ 5917874 w 12191954"/>
              <a:gd name="connsiteY41165" fmla="*/ 3241146 h 4397375"/>
              <a:gd name="connsiteX41166" fmla="*/ 5920518 w 12191954"/>
              <a:gd name="connsiteY41166" fmla="*/ 3243263 h 4397375"/>
              <a:gd name="connsiteX41167" fmla="*/ 5922106 w 12191954"/>
              <a:gd name="connsiteY41167" fmla="*/ 3243792 h 4397375"/>
              <a:gd name="connsiteX41168" fmla="*/ 5924752 w 12191954"/>
              <a:gd name="connsiteY41168" fmla="*/ 3244321 h 4397375"/>
              <a:gd name="connsiteX41169" fmla="*/ 5926870 w 12191954"/>
              <a:gd name="connsiteY41169" fmla="*/ 3244321 h 4397375"/>
              <a:gd name="connsiteX41170" fmla="*/ 5931631 w 12191954"/>
              <a:gd name="connsiteY41170" fmla="*/ 3243263 h 4397375"/>
              <a:gd name="connsiteX41171" fmla="*/ 5936923 w 12191954"/>
              <a:gd name="connsiteY41171" fmla="*/ 3241146 h 4397375"/>
              <a:gd name="connsiteX41172" fmla="*/ 5942215 w 12191954"/>
              <a:gd name="connsiteY41172" fmla="*/ 3237971 h 4397375"/>
              <a:gd name="connsiteX41173" fmla="*/ 5948566 w 12191954"/>
              <a:gd name="connsiteY41173" fmla="*/ 3233738 h 4397375"/>
              <a:gd name="connsiteX41174" fmla="*/ 5954386 w 12191954"/>
              <a:gd name="connsiteY41174" fmla="*/ 3228975 h 4397375"/>
              <a:gd name="connsiteX41175" fmla="*/ 5966028 w 12191954"/>
              <a:gd name="connsiteY41175" fmla="*/ 3219450 h 4397375"/>
              <a:gd name="connsiteX41176" fmla="*/ 5971848 w 12191954"/>
              <a:gd name="connsiteY41176" fmla="*/ 3214688 h 4397375"/>
              <a:gd name="connsiteX41177" fmla="*/ 5978199 w 12191954"/>
              <a:gd name="connsiteY41177" fmla="*/ 3210454 h 4397375"/>
              <a:gd name="connsiteX41178" fmla="*/ 5976611 w 12191954"/>
              <a:gd name="connsiteY41178" fmla="*/ 3204633 h 4397375"/>
              <a:gd name="connsiteX41179" fmla="*/ 5976081 w 12191954"/>
              <a:gd name="connsiteY41179" fmla="*/ 3198283 h 4397375"/>
              <a:gd name="connsiteX41180" fmla="*/ 5970260 w 12191954"/>
              <a:gd name="connsiteY41180" fmla="*/ 3200400 h 4397375"/>
              <a:gd name="connsiteX41181" fmla="*/ 5963382 w 12191954"/>
              <a:gd name="connsiteY41181" fmla="*/ 3203575 h 4397375"/>
              <a:gd name="connsiteX41182" fmla="*/ 5959677 w 12191954"/>
              <a:gd name="connsiteY41182" fmla="*/ 3204633 h 4397375"/>
              <a:gd name="connsiteX41183" fmla="*/ 5955972 w 12191954"/>
              <a:gd name="connsiteY41183" fmla="*/ 3205163 h 4397375"/>
              <a:gd name="connsiteX41184" fmla="*/ 5951211 w 12191954"/>
              <a:gd name="connsiteY41184" fmla="*/ 3205692 h 4397375"/>
              <a:gd name="connsiteX41185" fmla="*/ 5946979 w 12191954"/>
              <a:gd name="connsiteY41185" fmla="*/ 3205163 h 4397375"/>
              <a:gd name="connsiteX41186" fmla="*/ 5949094 w 12191954"/>
              <a:gd name="connsiteY41186" fmla="*/ 3200400 h 4397375"/>
              <a:gd name="connsiteX41187" fmla="*/ 5950683 w 12191954"/>
              <a:gd name="connsiteY41187" fmla="*/ 3195108 h 4397375"/>
              <a:gd name="connsiteX41188" fmla="*/ 5951740 w 12191954"/>
              <a:gd name="connsiteY41188" fmla="*/ 3189288 h 4397375"/>
              <a:gd name="connsiteX41189" fmla="*/ 5952269 w 12191954"/>
              <a:gd name="connsiteY41189" fmla="*/ 3182408 h 4397375"/>
              <a:gd name="connsiteX41190" fmla="*/ 5953327 w 12191954"/>
              <a:gd name="connsiteY41190" fmla="*/ 3176588 h 4397375"/>
              <a:gd name="connsiteX41191" fmla="*/ 5953327 w 12191954"/>
              <a:gd name="connsiteY41191" fmla="*/ 3170238 h 4397375"/>
              <a:gd name="connsiteX41192" fmla="*/ 5952269 w 12191954"/>
              <a:gd name="connsiteY41192" fmla="*/ 3164417 h 4397375"/>
              <a:gd name="connsiteX41193" fmla="*/ 5951740 w 12191954"/>
              <a:gd name="connsiteY41193" fmla="*/ 3158596 h 4397375"/>
              <a:gd name="connsiteX41194" fmla="*/ 5950683 w 12191954"/>
              <a:gd name="connsiteY41194" fmla="*/ 3152775 h 4397375"/>
              <a:gd name="connsiteX41195" fmla="*/ 5949094 w 12191954"/>
              <a:gd name="connsiteY41195" fmla="*/ 3148013 h 4397375"/>
              <a:gd name="connsiteX41196" fmla="*/ 5946447 w 12191954"/>
              <a:gd name="connsiteY41196" fmla="*/ 3144838 h 4397375"/>
              <a:gd name="connsiteX41197" fmla="*/ 5944333 w 12191954"/>
              <a:gd name="connsiteY41197" fmla="*/ 3141133 h 4397375"/>
              <a:gd name="connsiteX41198" fmla="*/ 5941156 w 12191954"/>
              <a:gd name="connsiteY41198" fmla="*/ 3139546 h 4397375"/>
              <a:gd name="connsiteX41199" fmla="*/ 5937453 w 12191954"/>
              <a:gd name="connsiteY41199" fmla="*/ 3137958 h 4397375"/>
              <a:gd name="connsiteX41200" fmla="*/ 5933748 w 12191954"/>
              <a:gd name="connsiteY41200" fmla="*/ 3139017 h 4397375"/>
              <a:gd name="connsiteX41201" fmla="*/ 5929515 w 12191954"/>
              <a:gd name="connsiteY41201" fmla="*/ 3140604 h 4397375"/>
              <a:gd name="connsiteX41202" fmla="*/ 5933748 w 12191954"/>
              <a:gd name="connsiteY41202" fmla="*/ 3136900 h 4397375"/>
              <a:gd name="connsiteX41203" fmla="*/ 5937981 w 12191954"/>
              <a:gd name="connsiteY41203" fmla="*/ 3135313 h 4397375"/>
              <a:gd name="connsiteX41204" fmla="*/ 5942744 w 12191954"/>
              <a:gd name="connsiteY41204" fmla="*/ 3134254 h 4397375"/>
              <a:gd name="connsiteX41205" fmla="*/ 5948566 w 12191954"/>
              <a:gd name="connsiteY41205" fmla="*/ 3134254 h 4397375"/>
              <a:gd name="connsiteX41206" fmla="*/ 5954386 w 12191954"/>
              <a:gd name="connsiteY41206" fmla="*/ 3135313 h 4397375"/>
              <a:gd name="connsiteX41207" fmla="*/ 5960207 w 12191954"/>
              <a:gd name="connsiteY41207" fmla="*/ 3137429 h 4397375"/>
              <a:gd name="connsiteX41208" fmla="*/ 5965499 w 12191954"/>
              <a:gd name="connsiteY41208" fmla="*/ 3140604 h 4397375"/>
              <a:gd name="connsiteX41209" fmla="*/ 5971320 w 12191954"/>
              <a:gd name="connsiteY41209" fmla="*/ 3144308 h 4397375"/>
              <a:gd name="connsiteX41210" fmla="*/ 5971848 w 12191954"/>
              <a:gd name="connsiteY41210" fmla="*/ 3132138 h 4397375"/>
              <a:gd name="connsiteX41211" fmla="*/ 5973965 w 12191954"/>
              <a:gd name="connsiteY41211" fmla="*/ 3120496 h 4397375"/>
              <a:gd name="connsiteX41212" fmla="*/ 5975553 w 12191954"/>
              <a:gd name="connsiteY41212" fmla="*/ 3107796 h 4397375"/>
              <a:gd name="connsiteX41213" fmla="*/ 5976611 w 12191954"/>
              <a:gd name="connsiteY41213" fmla="*/ 3094038 h 4397375"/>
              <a:gd name="connsiteX41214" fmla="*/ 5971320 w 12191954"/>
              <a:gd name="connsiteY41214" fmla="*/ 3093508 h 4397375"/>
              <a:gd name="connsiteX41215" fmla="*/ 5966028 w 12191954"/>
              <a:gd name="connsiteY41215" fmla="*/ 3092450 h 4397375"/>
              <a:gd name="connsiteX41216" fmla="*/ 5960207 w 12191954"/>
              <a:gd name="connsiteY41216" fmla="*/ 3091392 h 4397375"/>
              <a:gd name="connsiteX41217" fmla="*/ 5953856 w 12191954"/>
              <a:gd name="connsiteY41217" fmla="*/ 3088746 h 4397375"/>
              <a:gd name="connsiteX41218" fmla="*/ 5940627 w 12191954"/>
              <a:gd name="connsiteY41218" fmla="*/ 3082396 h 4397375"/>
              <a:gd name="connsiteX41219" fmla="*/ 5926341 w 12191954"/>
              <a:gd name="connsiteY41219" fmla="*/ 3074458 h 4397375"/>
              <a:gd name="connsiteX41220" fmla="*/ 5895648 w 12191954"/>
              <a:gd name="connsiteY41220" fmla="*/ 3057525 h 4397375"/>
              <a:gd name="connsiteX41221" fmla="*/ 5879774 w 12191954"/>
              <a:gd name="connsiteY41221" fmla="*/ 3048529 h 4397375"/>
              <a:gd name="connsiteX41222" fmla="*/ 5863369 w 12191954"/>
              <a:gd name="connsiteY41222" fmla="*/ 3041650 h 4397375"/>
              <a:gd name="connsiteX41223" fmla="*/ 5866015 w 12191954"/>
              <a:gd name="connsiteY41223" fmla="*/ 3029479 h 4397375"/>
              <a:gd name="connsiteX41224" fmla="*/ 5868132 w 12191954"/>
              <a:gd name="connsiteY41224" fmla="*/ 3018896 h 4397375"/>
              <a:gd name="connsiteX41225" fmla="*/ 5871836 w 12191954"/>
              <a:gd name="connsiteY41225" fmla="*/ 3009900 h 4397375"/>
              <a:gd name="connsiteX41226" fmla="*/ 5875540 w 12191954"/>
              <a:gd name="connsiteY41226" fmla="*/ 3001963 h 4397375"/>
              <a:gd name="connsiteX41227" fmla="*/ 5877657 w 12191954"/>
              <a:gd name="connsiteY41227" fmla="*/ 2998788 h 4397375"/>
              <a:gd name="connsiteX41228" fmla="*/ 5880304 w 12191954"/>
              <a:gd name="connsiteY41228" fmla="*/ 2995613 h 4397375"/>
              <a:gd name="connsiteX41229" fmla="*/ 5882420 w 12191954"/>
              <a:gd name="connsiteY41229" fmla="*/ 2993496 h 4397375"/>
              <a:gd name="connsiteX41230" fmla="*/ 5885596 w 12191954"/>
              <a:gd name="connsiteY41230" fmla="*/ 2991908 h 4397375"/>
              <a:gd name="connsiteX41231" fmla="*/ 5888241 w 12191954"/>
              <a:gd name="connsiteY41231" fmla="*/ 2990321 h 4397375"/>
              <a:gd name="connsiteX41232" fmla="*/ 5891945 w 12191954"/>
              <a:gd name="connsiteY41232" fmla="*/ 2989263 h 4397375"/>
              <a:gd name="connsiteX41233" fmla="*/ 5895648 w 12191954"/>
              <a:gd name="connsiteY41233" fmla="*/ 2989263 h 4397375"/>
              <a:gd name="connsiteX41234" fmla="*/ 5899882 w 12191954"/>
              <a:gd name="connsiteY41234" fmla="*/ 2989792 h 4397375"/>
              <a:gd name="connsiteX41235" fmla="*/ 5899882 w 12191954"/>
              <a:gd name="connsiteY41235" fmla="*/ 3028950 h 4397375"/>
              <a:gd name="connsiteX41236" fmla="*/ 5903056 w 12191954"/>
              <a:gd name="connsiteY41236" fmla="*/ 3022600 h 4397375"/>
              <a:gd name="connsiteX41237" fmla="*/ 5907291 w 12191954"/>
              <a:gd name="connsiteY41237" fmla="*/ 3016250 h 4397375"/>
              <a:gd name="connsiteX41238" fmla="*/ 5912052 w 12191954"/>
              <a:gd name="connsiteY41238" fmla="*/ 3010429 h 4397375"/>
              <a:gd name="connsiteX41239" fmla="*/ 5916286 w 12191954"/>
              <a:gd name="connsiteY41239" fmla="*/ 3006725 h 4397375"/>
              <a:gd name="connsiteX41240" fmla="*/ 5917874 w 12191954"/>
              <a:gd name="connsiteY41240" fmla="*/ 3005138 h 4397375"/>
              <a:gd name="connsiteX41241" fmla="*/ 5919990 w 12191954"/>
              <a:gd name="connsiteY41241" fmla="*/ 3005138 h 4397375"/>
              <a:gd name="connsiteX41242" fmla="*/ 5921049 w 12191954"/>
              <a:gd name="connsiteY41242" fmla="*/ 3005667 h 4397375"/>
              <a:gd name="connsiteX41243" fmla="*/ 5921578 w 12191954"/>
              <a:gd name="connsiteY41243" fmla="*/ 3007783 h 4397375"/>
              <a:gd name="connsiteX41244" fmla="*/ 5921578 w 12191954"/>
              <a:gd name="connsiteY41244" fmla="*/ 3011488 h 4397375"/>
              <a:gd name="connsiteX41245" fmla="*/ 5921049 w 12191954"/>
              <a:gd name="connsiteY41245" fmla="*/ 3015192 h 4397375"/>
              <a:gd name="connsiteX41246" fmla="*/ 5919990 w 12191954"/>
              <a:gd name="connsiteY41246" fmla="*/ 3021542 h 4397375"/>
              <a:gd name="connsiteX41247" fmla="*/ 5917345 w 12191954"/>
              <a:gd name="connsiteY41247" fmla="*/ 3028950 h 4397375"/>
              <a:gd name="connsiteX41248" fmla="*/ 5919990 w 12191954"/>
              <a:gd name="connsiteY41248" fmla="*/ 3029479 h 4397375"/>
              <a:gd name="connsiteX41249" fmla="*/ 5922106 w 12191954"/>
              <a:gd name="connsiteY41249" fmla="*/ 3030008 h 4397375"/>
              <a:gd name="connsiteX41250" fmla="*/ 5927398 w 12191954"/>
              <a:gd name="connsiteY41250" fmla="*/ 3030008 h 4397375"/>
              <a:gd name="connsiteX41251" fmla="*/ 5930044 w 12191954"/>
              <a:gd name="connsiteY41251" fmla="*/ 3024717 h 4397375"/>
              <a:gd name="connsiteX41252" fmla="*/ 5932689 w 12191954"/>
              <a:gd name="connsiteY41252" fmla="*/ 3019954 h 4397375"/>
              <a:gd name="connsiteX41253" fmla="*/ 5935866 w 12191954"/>
              <a:gd name="connsiteY41253" fmla="*/ 3016250 h 4397375"/>
              <a:gd name="connsiteX41254" fmla="*/ 5939570 w 12191954"/>
              <a:gd name="connsiteY41254" fmla="*/ 3012017 h 4397375"/>
              <a:gd name="connsiteX41255" fmla="*/ 5942215 w 12191954"/>
              <a:gd name="connsiteY41255" fmla="*/ 3007783 h 4397375"/>
              <a:gd name="connsiteX41256" fmla="*/ 5945919 w 12191954"/>
              <a:gd name="connsiteY41256" fmla="*/ 3004608 h 4397375"/>
              <a:gd name="connsiteX41257" fmla="*/ 5950154 w 12191954"/>
              <a:gd name="connsiteY41257" fmla="*/ 3001963 h 4397375"/>
              <a:gd name="connsiteX41258" fmla="*/ 5953856 w 12191954"/>
              <a:gd name="connsiteY41258" fmla="*/ 2998788 h 4397375"/>
              <a:gd name="connsiteX41259" fmla="*/ 5955444 w 12191954"/>
              <a:gd name="connsiteY41259" fmla="*/ 3004079 h 4397375"/>
              <a:gd name="connsiteX41260" fmla="*/ 5956503 w 12191954"/>
              <a:gd name="connsiteY41260" fmla="*/ 3008313 h 4397375"/>
              <a:gd name="connsiteX41261" fmla="*/ 5957032 w 12191954"/>
              <a:gd name="connsiteY41261" fmla="*/ 3012017 h 4397375"/>
              <a:gd name="connsiteX41262" fmla="*/ 5957032 w 12191954"/>
              <a:gd name="connsiteY41262" fmla="*/ 3015192 h 4397375"/>
              <a:gd name="connsiteX41263" fmla="*/ 5956503 w 12191954"/>
              <a:gd name="connsiteY41263" fmla="*/ 3022071 h 4397375"/>
              <a:gd name="connsiteX41264" fmla="*/ 5954915 w 12191954"/>
              <a:gd name="connsiteY41264" fmla="*/ 3030008 h 4397375"/>
              <a:gd name="connsiteX41265" fmla="*/ 5964441 w 12191954"/>
              <a:gd name="connsiteY41265" fmla="*/ 3027892 h 4397375"/>
              <a:gd name="connsiteX41266" fmla="*/ 5973436 w 12191954"/>
              <a:gd name="connsiteY41266" fmla="*/ 3024717 h 4397375"/>
              <a:gd name="connsiteX41267" fmla="*/ 5982961 w 12191954"/>
              <a:gd name="connsiteY41267" fmla="*/ 3021542 h 4397375"/>
              <a:gd name="connsiteX41268" fmla="*/ 5991428 w 12191954"/>
              <a:gd name="connsiteY41268" fmla="*/ 3017308 h 4397375"/>
              <a:gd name="connsiteX41269" fmla="*/ 5993544 w 12191954"/>
              <a:gd name="connsiteY41269" fmla="*/ 3016250 h 4397375"/>
              <a:gd name="connsiteX41270" fmla="*/ 5995661 w 12191954"/>
              <a:gd name="connsiteY41270" fmla="*/ 3014663 h 4397375"/>
              <a:gd name="connsiteX41271" fmla="*/ 6000423 w 12191954"/>
              <a:gd name="connsiteY41271" fmla="*/ 3013075 h 4397375"/>
              <a:gd name="connsiteX41272" fmla="*/ 6011007 w 12191954"/>
              <a:gd name="connsiteY41272" fmla="*/ 3007783 h 4397375"/>
              <a:gd name="connsiteX41273" fmla="*/ 6009420 w 12191954"/>
              <a:gd name="connsiteY41273" fmla="*/ 3004608 h 4397375"/>
              <a:gd name="connsiteX41274" fmla="*/ 6006775 w 12191954"/>
              <a:gd name="connsiteY41274" fmla="*/ 3002492 h 4397375"/>
              <a:gd name="connsiteX41275" fmla="*/ 6001481 w 12191954"/>
              <a:gd name="connsiteY41275" fmla="*/ 2999317 h 4397375"/>
              <a:gd name="connsiteX41276" fmla="*/ 6001481 w 12191954"/>
              <a:gd name="connsiteY41276" fmla="*/ 2995613 h 4397375"/>
              <a:gd name="connsiteX41277" fmla="*/ 6002540 w 12191954"/>
              <a:gd name="connsiteY41277" fmla="*/ 2992967 h 4397375"/>
              <a:gd name="connsiteX41278" fmla="*/ 6003597 w 12191954"/>
              <a:gd name="connsiteY41278" fmla="*/ 2990321 h 4397375"/>
              <a:gd name="connsiteX41279" fmla="*/ 6004656 w 12191954"/>
              <a:gd name="connsiteY41279" fmla="*/ 2989263 h 4397375"/>
              <a:gd name="connsiteX41280" fmla="*/ 6005715 w 12191954"/>
              <a:gd name="connsiteY41280" fmla="*/ 2988733 h 4397375"/>
              <a:gd name="connsiteX41281" fmla="*/ 6007832 w 12191954"/>
              <a:gd name="connsiteY41281" fmla="*/ 2988733 h 4397375"/>
              <a:gd name="connsiteX41282" fmla="*/ 6009420 w 12191954"/>
              <a:gd name="connsiteY41282" fmla="*/ 2989263 h 4397375"/>
              <a:gd name="connsiteX41283" fmla="*/ 6011007 w 12191954"/>
              <a:gd name="connsiteY41283" fmla="*/ 2989792 h 4397375"/>
              <a:gd name="connsiteX41284" fmla="*/ 6015769 w 12191954"/>
              <a:gd name="connsiteY41284" fmla="*/ 2992438 h 4397375"/>
              <a:gd name="connsiteX41285" fmla="*/ 6020003 w 12191954"/>
              <a:gd name="connsiteY41285" fmla="*/ 2995083 h 4397375"/>
              <a:gd name="connsiteX41286" fmla="*/ 6024765 w 12191954"/>
              <a:gd name="connsiteY41286" fmla="*/ 2998258 h 4397375"/>
              <a:gd name="connsiteX41287" fmla="*/ 6029527 w 12191954"/>
              <a:gd name="connsiteY41287" fmla="*/ 3001433 h 4397375"/>
              <a:gd name="connsiteX41288" fmla="*/ 6039581 w 12191954"/>
              <a:gd name="connsiteY41288" fmla="*/ 2998258 h 4397375"/>
              <a:gd name="connsiteX41289" fmla="*/ 6041169 w 12191954"/>
              <a:gd name="connsiteY41289" fmla="*/ 2994554 h 4397375"/>
              <a:gd name="connsiteX41290" fmla="*/ 6042757 w 12191954"/>
              <a:gd name="connsiteY41290" fmla="*/ 2989792 h 4397375"/>
              <a:gd name="connsiteX41291" fmla="*/ 6043286 w 12191954"/>
              <a:gd name="connsiteY41291" fmla="*/ 2982913 h 4397375"/>
              <a:gd name="connsiteX41292" fmla="*/ 6043286 w 12191954"/>
              <a:gd name="connsiteY41292" fmla="*/ 2973917 h 4397375"/>
              <a:gd name="connsiteX41293" fmla="*/ 6046990 w 12191954"/>
              <a:gd name="connsiteY41293" fmla="*/ 2976033 h 4397375"/>
              <a:gd name="connsiteX41294" fmla="*/ 6049106 w 12191954"/>
              <a:gd name="connsiteY41294" fmla="*/ 2978679 h 4397375"/>
              <a:gd name="connsiteX41295" fmla="*/ 6050693 w 12191954"/>
              <a:gd name="connsiteY41295" fmla="*/ 2980796 h 4397375"/>
              <a:gd name="connsiteX41296" fmla="*/ 6052281 w 12191954"/>
              <a:gd name="connsiteY41296" fmla="*/ 2983971 h 4397375"/>
              <a:gd name="connsiteX41297" fmla="*/ 6052811 w 12191954"/>
              <a:gd name="connsiteY41297" fmla="*/ 2987146 h 4397375"/>
              <a:gd name="connsiteX41298" fmla="*/ 6053339 w 12191954"/>
              <a:gd name="connsiteY41298" fmla="*/ 2989792 h 4397375"/>
              <a:gd name="connsiteX41299" fmla="*/ 6052811 w 12191954"/>
              <a:gd name="connsiteY41299" fmla="*/ 2996671 h 4397375"/>
              <a:gd name="connsiteX41300" fmla="*/ 6059161 w 12191954"/>
              <a:gd name="connsiteY41300" fmla="*/ 2996671 h 4397375"/>
              <a:gd name="connsiteX41301" fmla="*/ 6065510 w 12191954"/>
              <a:gd name="connsiteY41301" fmla="*/ 2996671 h 4397375"/>
              <a:gd name="connsiteX41302" fmla="*/ 6072919 w 12191954"/>
              <a:gd name="connsiteY41302" fmla="*/ 2997729 h 4397375"/>
              <a:gd name="connsiteX41303" fmla="*/ 6079269 w 12191954"/>
              <a:gd name="connsiteY41303" fmla="*/ 2999846 h 4397375"/>
              <a:gd name="connsiteX41304" fmla="*/ 6086678 w 12191954"/>
              <a:gd name="connsiteY41304" fmla="*/ 3003021 h 4397375"/>
              <a:gd name="connsiteX41305" fmla="*/ 6093557 w 12191954"/>
              <a:gd name="connsiteY41305" fmla="*/ 3007254 h 4397375"/>
              <a:gd name="connsiteX41306" fmla="*/ 6101495 w 12191954"/>
              <a:gd name="connsiteY41306" fmla="*/ 3012017 h 4397375"/>
              <a:gd name="connsiteX41307" fmla="*/ 6108373 w 12191954"/>
              <a:gd name="connsiteY41307" fmla="*/ 3018367 h 4397375"/>
              <a:gd name="connsiteX41308" fmla="*/ 6108373 w 12191954"/>
              <a:gd name="connsiteY41308" fmla="*/ 3023658 h 4397375"/>
              <a:gd name="connsiteX41309" fmla="*/ 6107315 w 12191954"/>
              <a:gd name="connsiteY41309" fmla="*/ 3027363 h 4397375"/>
              <a:gd name="connsiteX41310" fmla="*/ 6106257 w 12191954"/>
              <a:gd name="connsiteY41310" fmla="*/ 3030008 h 4397375"/>
              <a:gd name="connsiteX41311" fmla="*/ 6104669 w 12191954"/>
              <a:gd name="connsiteY41311" fmla="*/ 3032125 h 4397375"/>
              <a:gd name="connsiteX41312" fmla="*/ 6103081 w 12191954"/>
              <a:gd name="connsiteY41312" fmla="*/ 3033183 h 4397375"/>
              <a:gd name="connsiteX41313" fmla="*/ 6101495 w 12191954"/>
              <a:gd name="connsiteY41313" fmla="*/ 3033183 h 4397375"/>
              <a:gd name="connsiteX41314" fmla="*/ 6099378 w 12191954"/>
              <a:gd name="connsiteY41314" fmla="*/ 3032654 h 4397375"/>
              <a:gd name="connsiteX41315" fmla="*/ 6097790 w 12191954"/>
              <a:gd name="connsiteY41315" fmla="*/ 3031596 h 4397375"/>
              <a:gd name="connsiteX41316" fmla="*/ 6093557 w 12191954"/>
              <a:gd name="connsiteY41316" fmla="*/ 3027892 h 4397375"/>
              <a:gd name="connsiteX41317" fmla="*/ 6089853 w 12191954"/>
              <a:gd name="connsiteY41317" fmla="*/ 3024188 h 4397375"/>
              <a:gd name="connsiteX41318" fmla="*/ 6084561 w 12191954"/>
              <a:gd name="connsiteY41318" fmla="*/ 3017838 h 4397375"/>
              <a:gd name="connsiteX41319" fmla="*/ 6084033 w 12191954"/>
              <a:gd name="connsiteY41319" fmla="*/ 3023658 h 4397375"/>
              <a:gd name="connsiteX41320" fmla="*/ 6084033 w 12191954"/>
              <a:gd name="connsiteY41320" fmla="*/ 3028950 h 4397375"/>
              <a:gd name="connsiteX41321" fmla="*/ 6084033 w 12191954"/>
              <a:gd name="connsiteY41321" fmla="*/ 3033183 h 4397375"/>
              <a:gd name="connsiteX41322" fmla="*/ 6084561 w 12191954"/>
              <a:gd name="connsiteY41322" fmla="*/ 3036888 h 4397375"/>
              <a:gd name="connsiteX41323" fmla="*/ 6086148 w 12191954"/>
              <a:gd name="connsiteY41323" fmla="*/ 3039533 h 4397375"/>
              <a:gd name="connsiteX41324" fmla="*/ 6087206 w 12191954"/>
              <a:gd name="connsiteY41324" fmla="*/ 3042179 h 4397375"/>
              <a:gd name="connsiteX41325" fmla="*/ 6088265 w 12191954"/>
              <a:gd name="connsiteY41325" fmla="*/ 3043767 h 4397375"/>
              <a:gd name="connsiteX41326" fmla="*/ 6089853 w 12191954"/>
              <a:gd name="connsiteY41326" fmla="*/ 3044825 h 4397375"/>
              <a:gd name="connsiteX41327" fmla="*/ 6093027 w 12191954"/>
              <a:gd name="connsiteY41327" fmla="*/ 3047471 h 4397375"/>
              <a:gd name="connsiteX41328" fmla="*/ 6096732 w 12191954"/>
              <a:gd name="connsiteY41328" fmla="*/ 3049588 h 4397375"/>
              <a:gd name="connsiteX41329" fmla="*/ 6099907 w 12191954"/>
              <a:gd name="connsiteY41329" fmla="*/ 3052763 h 4397375"/>
              <a:gd name="connsiteX41330" fmla="*/ 6101495 w 12191954"/>
              <a:gd name="connsiteY41330" fmla="*/ 3054350 h 4397375"/>
              <a:gd name="connsiteX41331" fmla="*/ 6102553 w 12191954"/>
              <a:gd name="connsiteY41331" fmla="*/ 3056996 h 4397375"/>
              <a:gd name="connsiteX41332" fmla="*/ 6103081 w 12191954"/>
              <a:gd name="connsiteY41332" fmla="*/ 3049588 h 4397375"/>
              <a:gd name="connsiteX41333" fmla="*/ 6104140 w 12191954"/>
              <a:gd name="connsiteY41333" fmla="*/ 3043238 h 4397375"/>
              <a:gd name="connsiteX41334" fmla="*/ 6105199 w 12191954"/>
              <a:gd name="connsiteY41334" fmla="*/ 3037417 h 4397375"/>
              <a:gd name="connsiteX41335" fmla="*/ 6107315 w 12191954"/>
              <a:gd name="connsiteY41335" fmla="*/ 3032125 h 4397375"/>
              <a:gd name="connsiteX41336" fmla="*/ 6108903 w 12191954"/>
              <a:gd name="connsiteY41336" fmla="*/ 3027363 h 4397375"/>
              <a:gd name="connsiteX41337" fmla="*/ 6111548 w 12191954"/>
              <a:gd name="connsiteY41337" fmla="*/ 3022600 h 4397375"/>
              <a:gd name="connsiteX41338" fmla="*/ 6113666 w 12191954"/>
              <a:gd name="connsiteY41338" fmla="*/ 3018367 h 4397375"/>
              <a:gd name="connsiteX41339" fmla="*/ 6116840 w 12191954"/>
              <a:gd name="connsiteY41339" fmla="*/ 3014663 h 4397375"/>
              <a:gd name="connsiteX41340" fmla="*/ 6119486 w 12191954"/>
              <a:gd name="connsiteY41340" fmla="*/ 3011488 h 4397375"/>
              <a:gd name="connsiteX41341" fmla="*/ 6122661 w 12191954"/>
              <a:gd name="connsiteY41341" fmla="*/ 3008842 h 4397375"/>
              <a:gd name="connsiteX41342" fmla="*/ 6125837 w 12191954"/>
              <a:gd name="connsiteY41342" fmla="*/ 3005667 h 4397375"/>
              <a:gd name="connsiteX41343" fmla="*/ 6129013 w 12191954"/>
              <a:gd name="connsiteY41343" fmla="*/ 3004079 h 4397375"/>
              <a:gd name="connsiteX41344" fmla="*/ 6136951 w 12191954"/>
              <a:gd name="connsiteY41344" fmla="*/ 3000375 h 4397375"/>
              <a:gd name="connsiteX41345" fmla="*/ 6144358 w 12191954"/>
              <a:gd name="connsiteY41345" fmla="*/ 2997729 h 4397375"/>
              <a:gd name="connsiteX41346" fmla="*/ 6152825 w 12191954"/>
              <a:gd name="connsiteY41346" fmla="*/ 2996671 h 4397375"/>
              <a:gd name="connsiteX41347" fmla="*/ 6161292 w 12191954"/>
              <a:gd name="connsiteY41347" fmla="*/ 2995083 h 4397375"/>
              <a:gd name="connsiteX41348" fmla="*/ 6169759 w 12191954"/>
              <a:gd name="connsiteY41348" fmla="*/ 2994554 h 4397375"/>
              <a:gd name="connsiteX41349" fmla="*/ 6178227 w 12191954"/>
              <a:gd name="connsiteY41349" fmla="*/ 2994554 h 4397375"/>
              <a:gd name="connsiteX41350" fmla="*/ 6195161 w 12191954"/>
              <a:gd name="connsiteY41350" fmla="*/ 2994554 h 4397375"/>
              <a:gd name="connsiteX41351" fmla="*/ 6202569 w 12191954"/>
              <a:gd name="connsiteY41351" fmla="*/ 2994025 h 4397375"/>
              <a:gd name="connsiteX41352" fmla="*/ 6210507 w 12191954"/>
              <a:gd name="connsiteY41352" fmla="*/ 2993496 h 4397375"/>
              <a:gd name="connsiteX41353" fmla="*/ 6210507 w 12191954"/>
              <a:gd name="connsiteY41353" fmla="*/ 3001433 h 4397375"/>
              <a:gd name="connsiteX41354" fmla="*/ 6210507 w 12191954"/>
              <a:gd name="connsiteY41354" fmla="*/ 3006725 h 4397375"/>
              <a:gd name="connsiteX41355" fmla="*/ 6209449 w 12191954"/>
              <a:gd name="connsiteY41355" fmla="*/ 3010429 h 4397375"/>
              <a:gd name="connsiteX41356" fmla="*/ 6207332 w 12191954"/>
              <a:gd name="connsiteY41356" fmla="*/ 3014133 h 4397375"/>
              <a:gd name="connsiteX41357" fmla="*/ 6205744 w 12191954"/>
              <a:gd name="connsiteY41357" fmla="*/ 3016250 h 4397375"/>
              <a:gd name="connsiteX41358" fmla="*/ 6203099 w 12191954"/>
              <a:gd name="connsiteY41358" fmla="*/ 3017838 h 4397375"/>
              <a:gd name="connsiteX41359" fmla="*/ 6200982 w 12191954"/>
              <a:gd name="connsiteY41359" fmla="*/ 3018367 h 4397375"/>
              <a:gd name="connsiteX41360" fmla="*/ 6197807 w 12191954"/>
              <a:gd name="connsiteY41360" fmla="*/ 3018896 h 4397375"/>
              <a:gd name="connsiteX41361" fmla="*/ 6200982 w 12191954"/>
              <a:gd name="connsiteY41361" fmla="*/ 3023129 h 4397375"/>
              <a:gd name="connsiteX41362" fmla="*/ 6204686 w 12191954"/>
              <a:gd name="connsiteY41362" fmla="*/ 3026304 h 4397375"/>
              <a:gd name="connsiteX41363" fmla="*/ 6207332 w 12191954"/>
              <a:gd name="connsiteY41363" fmla="*/ 3027892 h 4397375"/>
              <a:gd name="connsiteX41364" fmla="*/ 6209978 w 12191954"/>
              <a:gd name="connsiteY41364" fmla="*/ 3028421 h 4397375"/>
              <a:gd name="connsiteX41365" fmla="*/ 6209978 w 12191954"/>
              <a:gd name="connsiteY41365" fmla="*/ 3022071 h 4397375"/>
              <a:gd name="connsiteX41366" fmla="*/ 6210507 w 12191954"/>
              <a:gd name="connsiteY41366" fmla="*/ 3014133 h 4397375"/>
              <a:gd name="connsiteX41367" fmla="*/ 6212624 w 12191954"/>
              <a:gd name="connsiteY41367" fmla="*/ 3011488 h 4397375"/>
              <a:gd name="connsiteX41368" fmla="*/ 6215270 w 12191954"/>
              <a:gd name="connsiteY41368" fmla="*/ 3009900 h 4397375"/>
              <a:gd name="connsiteX41369" fmla="*/ 6217387 w 12191954"/>
              <a:gd name="connsiteY41369" fmla="*/ 3009900 h 4397375"/>
              <a:gd name="connsiteX41370" fmla="*/ 6220033 w 12191954"/>
              <a:gd name="connsiteY41370" fmla="*/ 3011488 h 4397375"/>
              <a:gd name="connsiteX41371" fmla="*/ 6221620 w 12191954"/>
              <a:gd name="connsiteY41371" fmla="*/ 3013075 h 4397375"/>
              <a:gd name="connsiteX41372" fmla="*/ 6223209 w 12191954"/>
              <a:gd name="connsiteY41372" fmla="*/ 3014663 h 4397375"/>
              <a:gd name="connsiteX41373" fmla="*/ 6226912 w 12191954"/>
              <a:gd name="connsiteY41373" fmla="*/ 3019425 h 4397375"/>
              <a:gd name="connsiteX41374" fmla="*/ 6231146 w 12191954"/>
              <a:gd name="connsiteY41374" fmla="*/ 3015192 h 4397375"/>
              <a:gd name="connsiteX41375" fmla="*/ 6235908 w 12191954"/>
              <a:gd name="connsiteY41375" fmla="*/ 3011488 h 4397375"/>
              <a:gd name="connsiteX41376" fmla="*/ 6240671 w 12191954"/>
              <a:gd name="connsiteY41376" fmla="*/ 3008313 h 4397375"/>
              <a:gd name="connsiteX41377" fmla="*/ 6243846 w 12191954"/>
              <a:gd name="connsiteY41377" fmla="*/ 3007254 h 4397375"/>
              <a:gd name="connsiteX41378" fmla="*/ 6245963 w 12191954"/>
              <a:gd name="connsiteY41378" fmla="*/ 3007254 h 4397375"/>
              <a:gd name="connsiteX41379" fmla="*/ 6249138 w 12191954"/>
              <a:gd name="connsiteY41379" fmla="*/ 3010429 h 4397375"/>
              <a:gd name="connsiteX41380" fmla="*/ 6250726 w 12191954"/>
              <a:gd name="connsiteY41380" fmla="*/ 3015192 h 4397375"/>
              <a:gd name="connsiteX41381" fmla="*/ 6253372 w 12191954"/>
              <a:gd name="connsiteY41381" fmla="*/ 3021013 h 4397375"/>
              <a:gd name="connsiteX41382" fmla="*/ 6254430 w 12191954"/>
              <a:gd name="connsiteY41382" fmla="*/ 3026833 h 4397375"/>
              <a:gd name="connsiteX41383" fmla="*/ 6255488 w 12191954"/>
              <a:gd name="connsiteY41383" fmla="*/ 3033713 h 4397375"/>
              <a:gd name="connsiteX41384" fmla="*/ 6256547 w 12191954"/>
              <a:gd name="connsiteY41384" fmla="*/ 3041650 h 4397375"/>
              <a:gd name="connsiteX41385" fmla="*/ 6257605 w 12191954"/>
              <a:gd name="connsiteY41385" fmla="*/ 3058583 h 4397375"/>
              <a:gd name="connsiteX41386" fmla="*/ 6262368 w 12191954"/>
              <a:gd name="connsiteY41386" fmla="*/ 3058583 h 4397375"/>
              <a:gd name="connsiteX41387" fmla="*/ 6268189 w 12191954"/>
              <a:gd name="connsiteY41387" fmla="*/ 3058054 h 4397375"/>
              <a:gd name="connsiteX41388" fmla="*/ 6266072 w 12191954"/>
              <a:gd name="connsiteY41388" fmla="*/ 3052763 h 4397375"/>
              <a:gd name="connsiteX41389" fmla="*/ 6264485 w 12191954"/>
              <a:gd name="connsiteY41389" fmla="*/ 3048000 h 4397375"/>
              <a:gd name="connsiteX41390" fmla="*/ 6261310 w 12191954"/>
              <a:gd name="connsiteY41390" fmla="*/ 3043767 h 4397375"/>
              <a:gd name="connsiteX41391" fmla="*/ 6257605 w 12191954"/>
              <a:gd name="connsiteY41391" fmla="*/ 3040063 h 4397375"/>
              <a:gd name="connsiteX41392" fmla="*/ 6257605 w 12191954"/>
              <a:gd name="connsiteY41392" fmla="*/ 3031596 h 4397375"/>
              <a:gd name="connsiteX41393" fmla="*/ 6258664 w 12191954"/>
              <a:gd name="connsiteY41393" fmla="*/ 3024717 h 4397375"/>
              <a:gd name="connsiteX41394" fmla="*/ 6259193 w 12191954"/>
              <a:gd name="connsiteY41394" fmla="*/ 3022600 h 4397375"/>
              <a:gd name="connsiteX41395" fmla="*/ 6260251 w 12191954"/>
              <a:gd name="connsiteY41395" fmla="*/ 3019954 h 4397375"/>
              <a:gd name="connsiteX41396" fmla="*/ 6261310 w 12191954"/>
              <a:gd name="connsiteY41396" fmla="*/ 3018896 h 4397375"/>
              <a:gd name="connsiteX41397" fmla="*/ 6262368 w 12191954"/>
              <a:gd name="connsiteY41397" fmla="*/ 3017308 h 4397375"/>
              <a:gd name="connsiteX41398" fmla="*/ 6265543 w 12191954"/>
              <a:gd name="connsiteY41398" fmla="*/ 3016250 h 4397375"/>
              <a:gd name="connsiteX41399" fmla="*/ 6269247 w 12191954"/>
              <a:gd name="connsiteY41399" fmla="*/ 3015192 h 4397375"/>
              <a:gd name="connsiteX41400" fmla="*/ 6276127 w 12191954"/>
              <a:gd name="connsiteY41400" fmla="*/ 3014663 h 4397375"/>
              <a:gd name="connsiteX41401" fmla="*/ 6273481 w 12191954"/>
              <a:gd name="connsiteY41401" fmla="*/ 3001433 h 4397375"/>
              <a:gd name="connsiteX41402" fmla="*/ 6270306 w 12191954"/>
              <a:gd name="connsiteY41402" fmla="*/ 2988204 h 4397375"/>
              <a:gd name="connsiteX41403" fmla="*/ 6267131 w 12191954"/>
              <a:gd name="connsiteY41403" fmla="*/ 2975504 h 4397375"/>
              <a:gd name="connsiteX41404" fmla="*/ 6263955 w 12191954"/>
              <a:gd name="connsiteY41404" fmla="*/ 2963863 h 4397375"/>
              <a:gd name="connsiteX41405" fmla="*/ 6260251 w 12191954"/>
              <a:gd name="connsiteY41405" fmla="*/ 2952750 h 4397375"/>
              <a:gd name="connsiteX41406" fmla="*/ 6256018 w 12191954"/>
              <a:gd name="connsiteY41406" fmla="*/ 2942696 h 4397375"/>
              <a:gd name="connsiteX41407" fmla="*/ 6251255 w 12191954"/>
              <a:gd name="connsiteY41407" fmla="*/ 2933171 h 4397375"/>
              <a:gd name="connsiteX41408" fmla="*/ 6246492 w 12191954"/>
              <a:gd name="connsiteY41408" fmla="*/ 2924175 h 4397375"/>
              <a:gd name="connsiteX41409" fmla="*/ 6243846 w 12191954"/>
              <a:gd name="connsiteY41409" fmla="*/ 2931054 h 4397375"/>
              <a:gd name="connsiteX41410" fmla="*/ 6240671 w 12191954"/>
              <a:gd name="connsiteY41410" fmla="*/ 2937933 h 4397375"/>
              <a:gd name="connsiteX41411" fmla="*/ 6235379 w 12191954"/>
              <a:gd name="connsiteY41411" fmla="*/ 2950633 h 4397375"/>
              <a:gd name="connsiteX41412" fmla="*/ 6232204 w 12191954"/>
              <a:gd name="connsiteY41412" fmla="*/ 2958571 h 4397375"/>
              <a:gd name="connsiteX41413" fmla="*/ 6230616 w 12191954"/>
              <a:gd name="connsiteY41413" fmla="*/ 2967038 h 4397375"/>
              <a:gd name="connsiteX41414" fmla="*/ 6229558 w 12191954"/>
              <a:gd name="connsiteY41414" fmla="*/ 2977092 h 4397375"/>
              <a:gd name="connsiteX41415" fmla="*/ 6227970 w 12191954"/>
              <a:gd name="connsiteY41415" fmla="*/ 2988204 h 4397375"/>
              <a:gd name="connsiteX41416" fmla="*/ 6221620 w 12191954"/>
              <a:gd name="connsiteY41416" fmla="*/ 2980267 h 4397375"/>
              <a:gd name="connsiteX41417" fmla="*/ 6215270 w 12191954"/>
              <a:gd name="connsiteY41417" fmla="*/ 2973917 h 4397375"/>
              <a:gd name="connsiteX41418" fmla="*/ 6208390 w 12191954"/>
              <a:gd name="connsiteY41418" fmla="*/ 2968625 h 4397375"/>
              <a:gd name="connsiteX41419" fmla="*/ 6202040 w 12191954"/>
              <a:gd name="connsiteY41419" fmla="*/ 2964392 h 4397375"/>
              <a:gd name="connsiteX41420" fmla="*/ 6195691 w 12191954"/>
              <a:gd name="connsiteY41420" fmla="*/ 2961217 h 4397375"/>
              <a:gd name="connsiteX41421" fmla="*/ 6189869 w 12191954"/>
              <a:gd name="connsiteY41421" fmla="*/ 2959629 h 4397375"/>
              <a:gd name="connsiteX41422" fmla="*/ 6183518 w 12191954"/>
              <a:gd name="connsiteY41422" fmla="*/ 2958042 h 4397375"/>
              <a:gd name="connsiteX41423" fmla="*/ 6177698 w 12191954"/>
              <a:gd name="connsiteY41423" fmla="*/ 2957513 h 4397375"/>
              <a:gd name="connsiteX41424" fmla="*/ 6171876 w 12191954"/>
              <a:gd name="connsiteY41424" fmla="*/ 2958042 h 4397375"/>
              <a:gd name="connsiteX41425" fmla="*/ 6166584 w 12191954"/>
              <a:gd name="connsiteY41425" fmla="*/ 2958571 h 4397375"/>
              <a:gd name="connsiteX41426" fmla="*/ 6160764 w 12191954"/>
              <a:gd name="connsiteY41426" fmla="*/ 2959629 h 4397375"/>
              <a:gd name="connsiteX41427" fmla="*/ 6155471 w 12191954"/>
              <a:gd name="connsiteY41427" fmla="*/ 2961217 h 4397375"/>
              <a:gd name="connsiteX41428" fmla="*/ 6144358 w 12191954"/>
              <a:gd name="connsiteY41428" fmla="*/ 2965450 h 4397375"/>
              <a:gd name="connsiteX41429" fmla="*/ 6133775 w 12191954"/>
              <a:gd name="connsiteY41429" fmla="*/ 2970213 h 4397375"/>
              <a:gd name="connsiteX41430" fmla="*/ 6123192 w 12191954"/>
              <a:gd name="connsiteY41430" fmla="*/ 2974975 h 4397375"/>
              <a:gd name="connsiteX41431" fmla="*/ 6112607 w 12191954"/>
              <a:gd name="connsiteY41431" fmla="*/ 2979208 h 4397375"/>
              <a:gd name="connsiteX41432" fmla="*/ 6107315 w 12191954"/>
              <a:gd name="connsiteY41432" fmla="*/ 2980267 h 4397375"/>
              <a:gd name="connsiteX41433" fmla="*/ 6102024 w 12191954"/>
              <a:gd name="connsiteY41433" fmla="*/ 2981854 h 4397375"/>
              <a:gd name="connsiteX41434" fmla="*/ 6096732 w 12191954"/>
              <a:gd name="connsiteY41434" fmla="*/ 2982383 h 4397375"/>
              <a:gd name="connsiteX41435" fmla="*/ 6090382 w 12191954"/>
              <a:gd name="connsiteY41435" fmla="*/ 2982383 h 4397375"/>
              <a:gd name="connsiteX41436" fmla="*/ 6085090 w 12191954"/>
              <a:gd name="connsiteY41436" fmla="*/ 2980796 h 4397375"/>
              <a:gd name="connsiteX41437" fmla="*/ 6079269 w 12191954"/>
              <a:gd name="connsiteY41437" fmla="*/ 2979738 h 4397375"/>
              <a:gd name="connsiteX41438" fmla="*/ 6073977 w 12191954"/>
              <a:gd name="connsiteY41438" fmla="*/ 2977092 h 4397375"/>
              <a:gd name="connsiteX41439" fmla="*/ 6068156 w 12191954"/>
              <a:gd name="connsiteY41439" fmla="*/ 2973388 h 4397375"/>
              <a:gd name="connsiteX41440" fmla="*/ 6062336 w 12191954"/>
              <a:gd name="connsiteY41440" fmla="*/ 2969154 h 4397375"/>
              <a:gd name="connsiteX41441" fmla="*/ 6055985 w 12191954"/>
              <a:gd name="connsiteY41441" fmla="*/ 2963333 h 4397375"/>
              <a:gd name="connsiteX41442" fmla="*/ 6049636 w 12191954"/>
              <a:gd name="connsiteY41442" fmla="*/ 2955925 h 4397375"/>
              <a:gd name="connsiteX41443" fmla="*/ 6043286 w 12191954"/>
              <a:gd name="connsiteY41443" fmla="*/ 2947988 h 4397375"/>
              <a:gd name="connsiteX41444" fmla="*/ 6039052 w 12191954"/>
              <a:gd name="connsiteY41444" fmla="*/ 2953808 h 4397375"/>
              <a:gd name="connsiteX41445" fmla="*/ 6035348 w 12191954"/>
              <a:gd name="connsiteY41445" fmla="*/ 2958571 h 4397375"/>
              <a:gd name="connsiteX41446" fmla="*/ 6031116 w 12191954"/>
              <a:gd name="connsiteY41446" fmla="*/ 2962275 h 4397375"/>
              <a:gd name="connsiteX41447" fmla="*/ 6027412 w 12191954"/>
              <a:gd name="connsiteY41447" fmla="*/ 2964392 h 4397375"/>
              <a:gd name="connsiteX41448" fmla="*/ 6023178 w 12191954"/>
              <a:gd name="connsiteY41448" fmla="*/ 2965450 h 4397375"/>
              <a:gd name="connsiteX41449" fmla="*/ 6018945 w 12191954"/>
              <a:gd name="connsiteY41449" fmla="*/ 2965979 h 4397375"/>
              <a:gd name="connsiteX41450" fmla="*/ 6014711 w 12191954"/>
              <a:gd name="connsiteY41450" fmla="*/ 2965979 h 4397375"/>
              <a:gd name="connsiteX41451" fmla="*/ 6010479 w 12191954"/>
              <a:gd name="connsiteY41451" fmla="*/ 2965450 h 4397375"/>
              <a:gd name="connsiteX41452" fmla="*/ 6000953 w 12191954"/>
              <a:gd name="connsiteY41452" fmla="*/ 2963333 h 4397375"/>
              <a:gd name="connsiteX41453" fmla="*/ 5990898 w 12191954"/>
              <a:gd name="connsiteY41453" fmla="*/ 2960688 h 4397375"/>
              <a:gd name="connsiteX41454" fmla="*/ 5985078 w 12191954"/>
              <a:gd name="connsiteY41454" fmla="*/ 2960158 h 4397375"/>
              <a:gd name="connsiteX41455" fmla="*/ 5979257 w 12191954"/>
              <a:gd name="connsiteY41455" fmla="*/ 2959629 h 4397375"/>
              <a:gd name="connsiteX41456" fmla="*/ 5972376 w 12191954"/>
              <a:gd name="connsiteY41456" fmla="*/ 2959629 h 4397375"/>
              <a:gd name="connsiteX41457" fmla="*/ 5965499 w 12191954"/>
              <a:gd name="connsiteY41457" fmla="*/ 2960158 h 4397375"/>
              <a:gd name="connsiteX41458" fmla="*/ 5963911 w 12191954"/>
              <a:gd name="connsiteY41458" fmla="*/ 2953279 h 4397375"/>
              <a:gd name="connsiteX41459" fmla="*/ 5961794 w 12191954"/>
              <a:gd name="connsiteY41459" fmla="*/ 2945342 h 4397375"/>
              <a:gd name="connsiteX41460" fmla="*/ 5960207 w 12191954"/>
              <a:gd name="connsiteY41460" fmla="*/ 2928408 h 4397375"/>
              <a:gd name="connsiteX41461" fmla="*/ 5957562 w 12191954"/>
              <a:gd name="connsiteY41461" fmla="*/ 2910417 h 4397375"/>
              <a:gd name="connsiteX41462" fmla="*/ 5955972 w 12191954"/>
              <a:gd name="connsiteY41462" fmla="*/ 2902479 h 4397375"/>
              <a:gd name="connsiteX41463" fmla="*/ 5954386 w 12191954"/>
              <a:gd name="connsiteY41463" fmla="*/ 2895600 h 4397375"/>
              <a:gd name="connsiteX41464" fmla="*/ 5912052 w 12191954"/>
              <a:gd name="connsiteY41464" fmla="*/ 2895600 h 4397375"/>
              <a:gd name="connsiteX41465" fmla="*/ 5913110 w 12191954"/>
              <a:gd name="connsiteY41465" fmla="*/ 2900892 h 4397375"/>
              <a:gd name="connsiteX41466" fmla="*/ 5915227 w 12191954"/>
              <a:gd name="connsiteY41466" fmla="*/ 2905125 h 4397375"/>
              <a:gd name="connsiteX41467" fmla="*/ 5916816 w 12191954"/>
              <a:gd name="connsiteY41467" fmla="*/ 2909358 h 4397375"/>
              <a:gd name="connsiteX41468" fmla="*/ 5919461 w 12191954"/>
              <a:gd name="connsiteY41468" fmla="*/ 2912004 h 4397375"/>
              <a:gd name="connsiteX41469" fmla="*/ 5924225 w 12191954"/>
              <a:gd name="connsiteY41469" fmla="*/ 2918354 h 4397375"/>
              <a:gd name="connsiteX41470" fmla="*/ 5929515 w 12191954"/>
              <a:gd name="connsiteY41470" fmla="*/ 2923117 h 4397375"/>
              <a:gd name="connsiteX41471" fmla="*/ 5934277 w 12191954"/>
              <a:gd name="connsiteY41471" fmla="*/ 2928938 h 4397375"/>
              <a:gd name="connsiteX41472" fmla="*/ 5936394 w 12191954"/>
              <a:gd name="connsiteY41472" fmla="*/ 2932113 h 4397375"/>
              <a:gd name="connsiteX41473" fmla="*/ 5937981 w 12191954"/>
              <a:gd name="connsiteY41473" fmla="*/ 2935817 h 4397375"/>
              <a:gd name="connsiteX41474" fmla="*/ 5940099 w 12191954"/>
              <a:gd name="connsiteY41474" fmla="*/ 2940579 h 4397375"/>
              <a:gd name="connsiteX41475" fmla="*/ 5941156 w 12191954"/>
              <a:gd name="connsiteY41475" fmla="*/ 2945871 h 4397375"/>
              <a:gd name="connsiteX41476" fmla="*/ 5941687 w 12191954"/>
              <a:gd name="connsiteY41476" fmla="*/ 2952750 h 4397375"/>
              <a:gd name="connsiteX41477" fmla="*/ 5941687 w 12191954"/>
              <a:gd name="connsiteY41477" fmla="*/ 2960158 h 4397375"/>
              <a:gd name="connsiteX41478" fmla="*/ 5937981 w 12191954"/>
              <a:gd name="connsiteY41478" fmla="*/ 2960158 h 4397375"/>
              <a:gd name="connsiteX41479" fmla="*/ 5935335 w 12191954"/>
              <a:gd name="connsiteY41479" fmla="*/ 2960158 h 4397375"/>
              <a:gd name="connsiteX41480" fmla="*/ 5932161 w 12191954"/>
              <a:gd name="connsiteY41480" fmla="*/ 2959100 h 4397375"/>
              <a:gd name="connsiteX41481" fmla="*/ 5929515 w 12191954"/>
              <a:gd name="connsiteY41481" fmla="*/ 2958042 h 4397375"/>
              <a:gd name="connsiteX41482" fmla="*/ 5924225 w 12191954"/>
              <a:gd name="connsiteY41482" fmla="*/ 2954338 h 4397375"/>
              <a:gd name="connsiteX41483" fmla="*/ 5919461 w 12191954"/>
              <a:gd name="connsiteY41483" fmla="*/ 2950633 h 4397375"/>
              <a:gd name="connsiteX41484" fmla="*/ 5914169 w 12191954"/>
              <a:gd name="connsiteY41484" fmla="*/ 2947988 h 4397375"/>
              <a:gd name="connsiteX41485" fmla="*/ 5911524 w 12191954"/>
              <a:gd name="connsiteY41485" fmla="*/ 2945871 h 4397375"/>
              <a:gd name="connsiteX41486" fmla="*/ 5908348 w 12191954"/>
              <a:gd name="connsiteY41486" fmla="*/ 2945342 h 4397375"/>
              <a:gd name="connsiteX41487" fmla="*/ 5905172 w 12191954"/>
              <a:gd name="connsiteY41487" fmla="*/ 2944813 h 4397375"/>
              <a:gd name="connsiteX41488" fmla="*/ 5901999 w 12191954"/>
              <a:gd name="connsiteY41488" fmla="*/ 2944813 h 4397375"/>
              <a:gd name="connsiteX41489" fmla="*/ 5898294 w 12191954"/>
              <a:gd name="connsiteY41489" fmla="*/ 2945342 h 4397375"/>
              <a:gd name="connsiteX41490" fmla="*/ 5894590 w 12191954"/>
              <a:gd name="connsiteY41490" fmla="*/ 2947458 h 4397375"/>
              <a:gd name="connsiteX41491" fmla="*/ 5898294 w 12191954"/>
              <a:gd name="connsiteY41491" fmla="*/ 2930525 h 4397375"/>
              <a:gd name="connsiteX41492" fmla="*/ 5901469 w 12191954"/>
              <a:gd name="connsiteY41492" fmla="*/ 2919942 h 4397375"/>
              <a:gd name="connsiteX41493" fmla="*/ 5901469 w 12191954"/>
              <a:gd name="connsiteY41493" fmla="*/ 2916238 h 4397375"/>
              <a:gd name="connsiteX41494" fmla="*/ 5901469 w 12191954"/>
              <a:gd name="connsiteY41494" fmla="*/ 2913592 h 4397375"/>
              <a:gd name="connsiteX41495" fmla="*/ 5900941 w 12191954"/>
              <a:gd name="connsiteY41495" fmla="*/ 2911475 h 4397375"/>
              <a:gd name="connsiteX41496" fmla="*/ 5900411 w 12191954"/>
              <a:gd name="connsiteY41496" fmla="*/ 2910417 h 4397375"/>
              <a:gd name="connsiteX41497" fmla="*/ 5898294 w 12191954"/>
              <a:gd name="connsiteY41497" fmla="*/ 2910417 h 4397375"/>
              <a:gd name="connsiteX41498" fmla="*/ 5896707 w 12191954"/>
              <a:gd name="connsiteY41498" fmla="*/ 2910946 h 4397375"/>
              <a:gd name="connsiteX41499" fmla="*/ 5891415 w 12191954"/>
              <a:gd name="connsiteY41499" fmla="*/ 2913063 h 4397375"/>
              <a:gd name="connsiteX41500" fmla="*/ 5885065 w 12191954"/>
              <a:gd name="connsiteY41500" fmla="*/ 2916767 h 4397375"/>
              <a:gd name="connsiteX41501" fmla="*/ 5876598 w 12191954"/>
              <a:gd name="connsiteY41501" fmla="*/ 2921000 h 4397375"/>
              <a:gd name="connsiteX41502" fmla="*/ 5878715 w 12191954"/>
              <a:gd name="connsiteY41502" fmla="*/ 2908300 h 4397375"/>
              <a:gd name="connsiteX41503" fmla="*/ 5881890 w 12191954"/>
              <a:gd name="connsiteY41503" fmla="*/ 2897188 h 4397375"/>
              <a:gd name="connsiteX41504" fmla="*/ 5885065 w 12191954"/>
              <a:gd name="connsiteY41504" fmla="*/ 2889779 h 4397375"/>
              <a:gd name="connsiteX41505" fmla="*/ 5888241 w 12191954"/>
              <a:gd name="connsiteY41505" fmla="*/ 2883958 h 4397375"/>
              <a:gd name="connsiteX41506" fmla="*/ 5890886 w 12191954"/>
              <a:gd name="connsiteY41506" fmla="*/ 2881313 h 4397375"/>
              <a:gd name="connsiteX41507" fmla="*/ 5892474 w 12191954"/>
              <a:gd name="connsiteY41507" fmla="*/ 2879725 h 4397375"/>
              <a:gd name="connsiteX41508" fmla="*/ 5895120 w 12191954"/>
              <a:gd name="connsiteY41508" fmla="*/ 2878138 h 4397375"/>
              <a:gd name="connsiteX41509" fmla="*/ 5897237 w 12191954"/>
              <a:gd name="connsiteY41509" fmla="*/ 2877079 h 4397375"/>
              <a:gd name="connsiteX41510" fmla="*/ 5901999 w 12191954"/>
              <a:gd name="connsiteY41510" fmla="*/ 2876021 h 4397375"/>
              <a:gd name="connsiteX41511" fmla="*/ 5907291 w 12191954"/>
              <a:gd name="connsiteY41511" fmla="*/ 2876021 h 4397375"/>
              <a:gd name="connsiteX41512" fmla="*/ 5912582 w 12191954"/>
              <a:gd name="connsiteY41512" fmla="*/ 2876550 h 4397375"/>
              <a:gd name="connsiteX41513" fmla="*/ 5918933 w 12191954"/>
              <a:gd name="connsiteY41513" fmla="*/ 2877608 h 4397375"/>
              <a:gd name="connsiteX41514" fmla="*/ 5931631 w 12191954"/>
              <a:gd name="connsiteY41514" fmla="*/ 2880783 h 4397375"/>
              <a:gd name="connsiteX41515" fmla="*/ 5937981 w 12191954"/>
              <a:gd name="connsiteY41515" fmla="*/ 2882371 h 4397375"/>
              <a:gd name="connsiteX41516" fmla="*/ 5945390 w 12191954"/>
              <a:gd name="connsiteY41516" fmla="*/ 2882900 h 4397375"/>
              <a:gd name="connsiteX41517" fmla="*/ 5952269 w 12191954"/>
              <a:gd name="connsiteY41517" fmla="*/ 2883958 h 4397375"/>
              <a:gd name="connsiteX41518" fmla="*/ 5960207 w 12191954"/>
              <a:gd name="connsiteY41518" fmla="*/ 2882371 h 4397375"/>
              <a:gd name="connsiteX41519" fmla="*/ 5959677 w 12191954"/>
              <a:gd name="connsiteY41519" fmla="*/ 2889779 h 4397375"/>
              <a:gd name="connsiteX41520" fmla="*/ 5960207 w 12191954"/>
              <a:gd name="connsiteY41520" fmla="*/ 2896129 h 4397375"/>
              <a:gd name="connsiteX41521" fmla="*/ 5960736 w 12191954"/>
              <a:gd name="connsiteY41521" fmla="*/ 2900892 h 4397375"/>
              <a:gd name="connsiteX41522" fmla="*/ 5961794 w 12191954"/>
              <a:gd name="connsiteY41522" fmla="*/ 2905654 h 4397375"/>
              <a:gd name="connsiteX41523" fmla="*/ 5964441 w 12191954"/>
              <a:gd name="connsiteY41523" fmla="*/ 2913063 h 4397375"/>
              <a:gd name="connsiteX41524" fmla="*/ 5967086 w 12191954"/>
              <a:gd name="connsiteY41524" fmla="*/ 2918883 h 4397375"/>
              <a:gd name="connsiteX41525" fmla="*/ 5969731 w 12191954"/>
              <a:gd name="connsiteY41525" fmla="*/ 2924175 h 4397375"/>
              <a:gd name="connsiteX41526" fmla="*/ 5970260 w 12191954"/>
              <a:gd name="connsiteY41526" fmla="*/ 2926821 h 4397375"/>
              <a:gd name="connsiteX41527" fmla="*/ 5970790 w 12191954"/>
              <a:gd name="connsiteY41527" fmla="*/ 2929996 h 4397375"/>
              <a:gd name="connsiteX41528" fmla="*/ 5970260 w 12191954"/>
              <a:gd name="connsiteY41528" fmla="*/ 2933700 h 4397375"/>
              <a:gd name="connsiteX41529" fmla="*/ 5969731 w 12191954"/>
              <a:gd name="connsiteY41529" fmla="*/ 2937933 h 4397375"/>
              <a:gd name="connsiteX41530" fmla="*/ 5968144 w 12191954"/>
              <a:gd name="connsiteY41530" fmla="*/ 2942696 h 4397375"/>
              <a:gd name="connsiteX41531" fmla="*/ 5966028 w 12191954"/>
              <a:gd name="connsiteY41531" fmla="*/ 2947458 h 4397375"/>
              <a:gd name="connsiteX41532" fmla="*/ 5968674 w 12191954"/>
              <a:gd name="connsiteY41532" fmla="*/ 2945871 h 4397375"/>
              <a:gd name="connsiteX41533" fmla="*/ 5971320 w 12191954"/>
              <a:gd name="connsiteY41533" fmla="*/ 2944283 h 4397375"/>
              <a:gd name="connsiteX41534" fmla="*/ 5979785 w 12191954"/>
              <a:gd name="connsiteY41534" fmla="*/ 2937933 h 4397375"/>
              <a:gd name="connsiteX41535" fmla="*/ 5988252 w 12191954"/>
              <a:gd name="connsiteY41535" fmla="*/ 2930525 h 4397375"/>
              <a:gd name="connsiteX41536" fmla="*/ 5996190 w 12191954"/>
              <a:gd name="connsiteY41536" fmla="*/ 2924704 h 4397375"/>
              <a:gd name="connsiteX41537" fmla="*/ 6000423 w 12191954"/>
              <a:gd name="connsiteY41537" fmla="*/ 2923117 h 4397375"/>
              <a:gd name="connsiteX41538" fmla="*/ 6004128 w 12191954"/>
              <a:gd name="connsiteY41538" fmla="*/ 2921529 h 4397375"/>
              <a:gd name="connsiteX41539" fmla="*/ 6006243 w 12191954"/>
              <a:gd name="connsiteY41539" fmla="*/ 2921529 h 4397375"/>
              <a:gd name="connsiteX41540" fmla="*/ 6007832 w 12191954"/>
              <a:gd name="connsiteY41540" fmla="*/ 2922058 h 4397375"/>
              <a:gd name="connsiteX41541" fmla="*/ 6008889 w 12191954"/>
              <a:gd name="connsiteY41541" fmla="*/ 2923117 h 4397375"/>
              <a:gd name="connsiteX41542" fmla="*/ 6009420 w 12191954"/>
              <a:gd name="connsiteY41542" fmla="*/ 2924704 h 4397375"/>
              <a:gd name="connsiteX41543" fmla="*/ 6009948 w 12191954"/>
              <a:gd name="connsiteY41543" fmla="*/ 2926292 h 4397375"/>
              <a:gd name="connsiteX41544" fmla="*/ 6010479 w 12191954"/>
              <a:gd name="connsiteY41544" fmla="*/ 2931054 h 4397375"/>
              <a:gd name="connsiteX41545" fmla="*/ 6009420 w 12191954"/>
              <a:gd name="connsiteY41545" fmla="*/ 2938463 h 4397375"/>
              <a:gd name="connsiteX41546" fmla="*/ 6007832 w 12191954"/>
              <a:gd name="connsiteY41546" fmla="*/ 2947988 h 4397375"/>
              <a:gd name="connsiteX41547" fmla="*/ 6009948 w 12191954"/>
              <a:gd name="connsiteY41547" fmla="*/ 2945871 h 4397375"/>
              <a:gd name="connsiteX41548" fmla="*/ 6012594 w 12191954"/>
              <a:gd name="connsiteY41548" fmla="*/ 2943754 h 4397375"/>
              <a:gd name="connsiteX41549" fmla="*/ 6016299 w 12191954"/>
              <a:gd name="connsiteY41549" fmla="*/ 2936875 h 4397375"/>
              <a:gd name="connsiteX41550" fmla="*/ 6019473 w 12191954"/>
              <a:gd name="connsiteY41550" fmla="*/ 2929996 h 4397375"/>
              <a:gd name="connsiteX41551" fmla="*/ 6022648 w 12191954"/>
              <a:gd name="connsiteY41551" fmla="*/ 2921529 h 4397375"/>
              <a:gd name="connsiteX41552" fmla="*/ 6024765 w 12191954"/>
              <a:gd name="connsiteY41552" fmla="*/ 2913063 h 4397375"/>
              <a:gd name="connsiteX41553" fmla="*/ 6027412 w 12191954"/>
              <a:gd name="connsiteY41553" fmla="*/ 2902479 h 4397375"/>
              <a:gd name="connsiteX41554" fmla="*/ 6032172 w 12191954"/>
              <a:gd name="connsiteY41554" fmla="*/ 2882900 h 4397375"/>
              <a:gd name="connsiteX41555" fmla="*/ 6044343 w 12191954"/>
              <a:gd name="connsiteY41555" fmla="*/ 2880783 h 4397375"/>
              <a:gd name="connsiteX41556" fmla="*/ 6057045 w 12191954"/>
              <a:gd name="connsiteY41556" fmla="*/ 2878138 h 4397375"/>
              <a:gd name="connsiteX41557" fmla="*/ 6069215 w 12191954"/>
              <a:gd name="connsiteY41557" fmla="*/ 2877079 h 4397375"/>
              <a:gd name="connsiteX41558" fmla="*/ 6081915 w 12191954"/>
              <a:gd name="connsiteY41558" fmla="*/ 2876021 h 4397375"/>
              <a:gd name="connsiteX41559" fmla="*/ 6094616 w 12191954"/>
              <a:gd name="connsiteY41559" fmla="*/ 2875492 h 4397375"/>
              <a:gd name="connsiteX41560" fmla="*/ 6107844 w 12191954"/>
              <a:gd name="connsiteY41560" fmla="*/ 2875492 h 4397375"/>
              <a:gd name="connsiteX41561" fmla="*/ 6133245 w 12191954"/>
              <a:gd name="connsiteY41561" fmla="*/ 2876550 h 4397375"/>
              <a:gd name="connsiteX41562" fmla="*/ 6158647 w 12191954"/>
              <a:gd name="connsiteY41562" fmla="*/ 2878138 h 4397375"/>
              <a:gd name="connsiteX41563" fmla="*/ 6185106 w 12191954"/>
              <a:gd name="connsiteY41563" fmla="*/ 2880254 h 4397375"/>
              <a:gd name="connsiteX41564" fmla="*/ 6210507 w 12191954"/>
              <a:gd name="connsiteY41564" fmla="*/ 2882371 h 4397375"/>
              <a:gd name="connsiteX41565" fmla="*/ 6235908 w 12191954"/>
              <a:gd name="connsiteY41565" fmla="*/ 2883958 h 4397375"/>
              <a:gd name="connsiteX41566" fmla="*/ 6234850 w 12191954"/>
              <a:gd name="connsiteY41566" fmla="*/ 2869142 h 4397375"/>
              <a:gd name="connsiteX41567" fmla="*/ 6234850 w 12191954"/>
              <a:gd name="connsiteY41567" fmla="*/ 2851679 h 4397375"/>
              <a:gd name="connsiteX41568" fmla="*/ 6242259 w 12191954"/>
              <a:gd name="connsiteY41568" fmla="*/ 2855383 h 4397375"/>
              <a:gd name="connsiteX41569" fmla="*/ 6248609 w 12191954"/>
              <a:gd name="connsiteY41569" fmla="*/ 2856442 h 4397375"/>
              <a:gd name="connsiteX41570" fmla="*/ 6253372 w 12191954"/>
              <a:gd name="connsiteY41570" fmla="*/ 2856971 h 4397375"/>
              <a:gd name="connsiteX41571" fmla="*/ 6257076 w 12191954"/>
              <a:gd name="connsiteY41571" fmla="*/ 2856971 h 4397375"/>
              <a:gd name="connsiteX41572" fmla="*/ 6266601 w 12191954"/>
              <a:gd name="connsiteY41572" fmla="*/ 2854854 h 4397375"/>
              <a:gd name="connsiteX41573" fmla="*/ 6274010 w 12191954"/>
              <a:gd name="connsiteY41573" fmla="*/ 2853267 h 4397375"/>
              <a:gd name="connsiteX41574" fmla="*/ 6281948 w 12191954"/>
              <a:gd name="connsiteY41574" fmla="*/ 2852208 h 4397375"/>
              <a:gd name="connsiteX41575" fmla="*/ 6280360 w 12191954"/>
              <a:gd name="connsiteY41575" fmla="*/ 2860146 h 4397375"/>
              <a:gd name="connsiteX41576" fmla="*/ 6278244 w 12191954"/>
              <a:gd name="connsiteY41576" fmla="*/ 2865967 h 4397375"/>
              <a:gd name="connsiteX41577" fmla="*/ 6275598 w 12191954"/>
              <a:gd name="connsiteY41577" fmla="*/ 2870729 h 4397375"/>
              <a:gd name="connsiteX41578" fmla="*/ 6272423 w 12191954"/>
              <a:gd name="connsiteY41578" fmla="*/ 2874433 h 4397375"/>
              <a:gd name="connsiteX41579" fmla="*/ 6269777 w 12191954"/>
              <a:gd name="connsiteY41579" fmla="*/ 2877079 h 4397375"/>
              <a:gd name="connsiteX41580" fmla="*/ 6266601 w 12191954"/>
              <a:gd name="connsiteY41580" fmla="*/ 2879725 h 4397375"/>
              <a:gd name="connsiteX41581" fmla="*/ 6259722 w 12191954"/>
              <a:gd name="connsiteY41581" fmla="*/ 2883958 h 4397375"/>
              <a:gd name="connsiteX41582" fmla="*/ 6273481 w 12191954"/>
              <a:gd name="connsiteY41582" fmla="*/ 2882900 h 4397375"/>
              <a:gd name="connsiteX41583" fmla="*/ 6286182 w 12191954"/>
              <a:gd name="connsiteY41583" fmla="*/ 2881313 h 4397375"/>
              <a:gd name="connsiteX41584" fmla="*/ 6298882 w 12191954"/>
              <a:gd name="connsiteY41584" fmla="*/ 2879725 h 4397375"/>
              <a:gd name="connsiteX41585" fmla="*/ 6311583 w 12191954"/>
              <a:gd name="connsiteY41585" fmla="*/ 2876550 h 4397375"/>
              <a:gd name="connsiteX41586" fmla="*/ 6308408 w 12191954"/>
              <a:gd name="connsiteY41586" fmla="*/ 2875492 h 4397375"/>
              <a:gd name="connsiteX41587" fmla="*/ 6305232 w 12191954"/>
              <a:gd name="connsiteY41587" fmla="*/ 2872846 h 4397375"/>
              <a:gd name="connsiteX41588" fmla="*/ 6302586 w 12191954"/>
              <a:gd name="connsiteY41588" fmla="*/ 2869671 h 4397375"/>
              <a:gd name="connsiteX41589" fmla="*/ 6300470 w 12191954"/>
              <a:gd name="connsiteY41589" fmla="*/ 2865438 h 4397375"/>
              <a:gd name="connsiteX41590" fmla="*/ 6300470 w 12191954"/>
              <a:gd name="connsiteY41590" fmla="*/ 2862263 h 4397375"/>
              <a:gd name="connsiteX41591" fmla="*/ 6301528 w 12191954"/>
              <a:gd name="connsiteY41591" fmla="*/ 2860146 h 4397375"/>
              <a:gd name="connsiteX41592" fmla="*/ 6302586 w 12191954"/>
              <a:gd name="connsiteY41592" fmla="*/ 2858029 h 4397375"/>
              <a:gd name="connsiteX41593" fmla="*/ 6303645 w 12191954"/>
              <a:gd name="connsiteY41593" fmla="*/ 2856442 h 4397375"/>
              <a:gd name="connsiteX41594" fmla="*/ 6304703 w 12191954"/>
              <a:gd name="connsiteY41594" fmla="*/ 2855383 h 4397375"/>
              <a:gd name="connsiteX41595" fmla="*/ 6306291 w 12191954"/>
              <a:gd name="connsiteY41595" fmla="*/ 2854854 h 4397375"/>
              <a:gd name="connsiteX41596" fmla="*/ 6309466 w 12191954"/>
              <a:gd name="connsiteY41596" fmla="*/ 2853267 h 4397375"/>
              <a:gd name="connsiteX41597" fmla="*/ 6313170 w 12191954"/>
              <a:gd name="connsiteY41597" fmla="*/ 2852738 h 4397375"/>
              <a:gd name="connsiteX41598" fmla="*/ 6317404 w 12191954"/>
              <a:gd name="connsiteY41598" fmla="*/ 2853267 h 4397375"/>
              <a:gd name="connsiteX41599" fmla="*/ 6320579 w 12191954"/>
              <a:gd name="connsiteY41599" fmla="*/ 2853267 h 4397375"/>
              <a:gd name="connsiteX41600" fmla="*/ 6324283 w 12191954"/>
              <a:gd name="connsiteY41600" fmla="*/ 2852738 h 4397375"/>
              <a:gd name="connsiteX41601" fmla="*/ 6320579 w 12191954"/>
              <a:gd name="connsiteY41601" fmla="*/ 2841625 h 4397375"/>
              <a:gd name="connsiteX41602" fmla="*/ 6318991 w 12191954"/>
              <a:gd name="connsiteY41602" fmla="*/ 2837921 h 4397375"/>
              <a:gd name="connsiteX41603" fmla="*/ 6317404 w 12191954"/>
              <a:gd name="connsiteY41603" fmla="*/ 2835804 h 4397375"/>
              <a:gd name="connsiteX41604" fmla="*/ 6315287 w 12191954"/>
              <a:gd name="connsiteY41604" fmla="*/ 2833688 h 4397375"/>
              <a:gd name="connsiteX41605" fmla="*/ 6313699 w 12191954"/>
              <a:gd name="connsiteY41605" fmla="*/ 2832629 h 4397375"/>
              <a:gd name="connsiteX41606" fmla="*/ 6311583 w 12191954"/>
              <a:gd name="connsiteY41606" fmla="*/ 2832629 h 4397375"/>
              <a:gd name="connsiteX41607" fmla="*/ 6309995 w 12191954"/>
              <a:gd name="connsiteY41607" fmla="*/ 2832629 h 4397375"/>
              <a:gd name="connsiteX41608" fmla="*/ 6305762 w 12191954"/>
              <a:gd name="connsiteY41608" fmla="*/ 2834746 h 4397375"/>
              <a:gd name="connsiteX41609" fmla="*/ 6300999 w 12191954"/>
              <a:gd name="connsiteY41609" fmla="*/ 2836863 h 4397375"/>
              <a:gd name="connsiteX41610" fmla="*/ 6295178 w 12191954"/>
              <a:gd name="connsiteY41610" fmla="*/ 2838450 h 4397375"/>
              <a:gd name="connsiteX41611" fmla="*/ 6292003 w 12191954"/>
              <a:gd name="connsiteY41611" fmla="*/ 2839508 h 4397375"/>
              <a:gd name="connsiteX41612" fmla="*/ 6288827 w 12191954"/>
              <a:gd name="connsiteY41612" fmla="*/ 2839508 h 4397375"/>
              <a:gd name="connsiteX41613" fmla="*/ 6288298 w 12191954"/>
              <a:gd name="connsiteY41613" fmla="*/ 2832629 h 4397375"/>
              <a:gd name="connsiteX41614" fmla="*/ 6286711 w 12191954"/>
              <a:gd name="connsiteY41614" fmla="*/ 2826808 h 4397375"/>
              <a:gd name="connsiteX41615" fmla="*/ 6285652 w 12191954"/>
              <a:gd name="connsiteY41615" fmla="*/ 2822046 h 4397375"/>
              <a:gd name="connsiteX41616" fmla="*/ 6284065 w 12191954"/>
              <a:gd name="connsiteY41616" fmla="*/ 2817283 h 4397375"/>
              <a:gd name="connsiteX41617" fmla="*/ 6280360 w 12191954"/>
              <a:gd name="connsiteY41617" fmla="*/ 2808817 h 4397375"/>
              <a:gd name="connsiteX41618" fmla="*/ 6276127 w 12191954"/>
              <a:gd name="connsiteY41618" fmla="*/ 2801408 h 4397375"/>
              <a:gd name="connsiteX41619" fmla="*/ 6272423 w 12191954"/>
              <a:gd name="connsiteY41619" fmla="*/ 2792413 h 4397375"/>
              <a:gd name="connsiteX41620" fmla="*/ 6271364 w 12191954"/>
              <a:gd name="connsiteY41620" fmla="*/ 2787650 h 4397375"/>
              <a:gd name="connsiteX41621" fmla="*/ 6270306 w 12191954"/>
              <a:gd name="connsiteY41621" fmla="*/ 2781829 h 4397375"/>
              <a:gd name="connsiteX41622" fmla="*/ 6269777 w 12191954"/>
              <a:gd name="connsiteY41622" fmla="*/ 2774950 h 4397375"/>
              <a:gd name="connsiteX41623" fmla="*/ 6269777 w 12191954"/>
              <a:gd name="connsiteY41623" fmla="*/ 2767542 h 4397375"/>
              <a:gd name="connsiteX41624" fmla="*/ 6269777 w 12191954"/>
              <a:gd name="connsiteY41624" fmla="*/ 2759075 h 4397375"/>
              <a:gd name="connsiteX41625" fmla="*/ 6270835 w 12191954"/>
              <a:gd name="connsiteY41625" fmla="*/ 2749021 h 4397375"/>
              <a:gd name="connsiteX41626" fmla="*/ 6274539 w 12191954"/>
              <a:gd name="connsiteY41626" fmla="*/ 2753783 h 4397375"/>
              <a:gd name="connsiteX41627" fmla="*/ 6278773 w 12191954"/>
              <a:gd name="connsiteY41627" fmla="*/ 2758546 h 4397375"/>
              <a:gd name="connsiteX41628" fmla="*/ 6280890 w 12191954"/>
              <a:gd name="connsiteY41628" fmla="*/ 2759604 h 4397375"/>
              <a:gd name="connsiteX41629" fmla="*/ 6283536 w 12191954"/>
              <a:gd name="connsiteY41629" fmla="*/ 2761192 h 4397375"/>
              <a:gd name="connsiteX41630" fmla="*/ 6285652 w 12191954"/>
              <a:gd name="connsiteY41630" fmla="*/ 2762250 h 4397375"/>
              <a:gd name="connsiteX41631" fmla="*/ 6288827 w 12191954"/>
              <a:gd name="connsiteY41631" fmla="*/ 2762250 h 4397375"/>
              <a:gd name="connsiteX41632" fmla="*/ 6288827 w 12191954"/>
              <a:gd name="connsiteY41632" fmla="*/ 2752196 h 4397375"/>
              <a:gd name="connsiteX41633" fmla="*/ 6288298 w 12191954"/>
              <a:gd name="connsiteY41633" fmla="*/ 2743200 h 4397375"/>
              <a:gd name="connsiteX41634" fmla="*/ 6286711 w 12191954"/>
              <a:gd name="connsiteY41634" fmla="*/ 2735792 h 4397375"/>
              <a:gd name="connsiteX41635" fmla="*/ 6285652 w 12191954"/>
              <a:gd name="connsiteY41635" fmla="*/ 2729971 h 4397375"/>
              <a:gd name="connsiteX41636" fmla="*/ 6284065 w 12191954"/>
              <a:gd name="connsiteY41636" fmla="*/ 2724679 h 4397375"/>
              <a:gd name="connsiteX41637" fmla="*/ 6281419 w 12191954"/>
              <a:gd name="connsiteY41637" fmla="*/ 2720446 h 4397375"/>
              <a:gd name="connsiteX41638" fmla="*/ 6279302 w 12191954"/>
              <a:gd name="connsiteY41638" fmla="*/ 2717271 h 4397375"/>
              <a:gd name="connsiteX41639" fmla="*/ 6276127 w 12191954"/>
              <a:gd name="connsiteY41639" fmla="*/ 2714096 h 4397375"/>
              <a:gd name="connsiteX41640" fmla="*/ 6271364 w 12191954"/>
              <a:gd name="connsiteY41640" fmla="*/ 2709863 h 4397375"/>
              <a:gd name="connsiteX41641" fmla="*/ 6266601 w 12191954"/>
              <a:gd name="connsiteY41641" fmla="*/ 2706158 h 4397375"/>
              <a:gd name="connsiteX41642" fmla="*/ 6265014 w 12191954"/>
              <a:gd name="connsiteY41642" fmla="*/ 2705100 h 4397375"/>
              <a:gd name="connsiteX41643" fmla="*/ 6263955 w 12191954"/>
              <a:gd name="connsiteY41643" fmla="*/ 2702983 h 4397375"/>
              <a:gd name="connsiteX41644" fmla="*/ 6262368 w 12191954"/>
              <a:gd name="connsiteY41644" fmla="*/ 2700867 h 4397375"/>
              <a:gd name="connsiteX41645" fmla="*/ 6261839 w 12191954"/>
              <a:gd name="connsiteY41645" fmla="*/ 2698221 h 4397375"/>
              <a:gd name="connsiteX41646" fmla="*/ 6255488 w 12191954"/>
              <a:gd name="connsiteY41646" fmla="*/ 2702454 h 4397375"/>
              <a:gd name="connsiteX41647" fmla="*/ 6248609 w 12191954"/>
              <a:gd name="connsiteY41647" fmla="*/ 2705629 h 4397375"/>
              <a:gd name="connsiteX41648" fmla="*/ 6241200 w 12191954"/>
              <a:gd name="connsiteY41648" fmla="*/ 2709333 h 4397375"/>
              <a:gd name="connsiteX41649" fmla="*/ 6234850 w 12191954"/>
              <a:gd name="connsiteY41649" fmla="*/ 2713567 h 4397375"/>
              <a:gd name="connsiteX41650" fmla="*/ 6231146 w 12191954"/>
              <a:gd name="connsiteY41650" fmla="*/ 2717800 h 4397375"/>
              <a:gd name="connsiteX41651" fmla="*/ 6227970 w 12191954"/>
              <a:gd name="connsiteY41651" fmla="*/ 2722563 h 4397375"/>
              <a:gd name="connsiteX41652" fmla="*/ 6225325 w 12191954"/>
              <a:gd name="connsiteY41652" fmla="*/ 2728383 h 4397375"/>
              <a:gd name="connsiteX41653" fmla="*/ 6223209 w 12191954"/>
              <a:gd name="connsiteY41653" fmla="*/ 2735263 h 4397375"/>
              <a:gd name="connsiteX41654" fmla="*/ 6223209 w 12191954"/>
              <a:gd name="connsiteY41654" fmla="*/ 2737379 h 4397375"/>
              <a:gd name="connsiteX41655" fmla="*/ 6230087 w 12191954"/>
              <a:gd name="connsiteY41655" fmla="*/ 2740025 h 4397375"/>
              <a:gd name="connsiteX41656" fmla="*/ 6236967 w 12191954"/>
              <a:gd name="connsiteY41656" fmla="*/ 2743200 h 4397375"/>
              <a:gd name="connsiteX41657" fmla="*/ 6243846 w 12191954"/>
              <a:gd name="connsiteY41657" fmla="*/ 2744788 h 4397375"/>
              <a:gd name="connsiteX41658" fmla="*/ 6247021 w 12191954"/>
              <a:gd name="connsiteY41658" fmla="*/ 2745317 h 4397375"/>
              <a:gd name="connsiteX41659" fmla="*/ 6250197 w 12191954"/>
              <a:gd name="connsiteY41659" fmla="*/ 2744788 h 4397375"/>
              <a:gd name="connsiteX41660" fmla="*/ 6253372 w 12191954"/>
              <a:gd name="connsiteY41660" fmla="*/ 2744258 h 4397375"/>
              <a:gd name="connsiteX41661" fmla="*/ 6256018 w 12191954"/>
              <a:gd name="connsiteY41661" fmla="*/ 2743200 h 4397375"/>
              <a:gd name="connsiteX41662" fmla="*/ 6259193 w 12191954"/>
              <a:gd name="connsiteY41662" fmla="*/ 2741613 h 4397375"/>
              <a:gd name="connsiteX41663" fmla="*/ 6261839 w 12191954"/>
              <a:gd name="connsiteY41663" fmla="*/ 2738438 h 4397375"/>
              <a:gd name="connsiteX41664" fmla="*/ 6264485 w 12191954"/>
              <a:gd name="connsiteY41664" fmla="*/ 2734733 h 4397375"/>
              <a:gd name="connsiteX41665" fmla="*/ 6266601 w 12191954"/>
              <a:gd name="connsiteY41665" fmla="*/ 2729971 h 4397375"/>
              <a:gd name="connsiteX41666" fmla="*/ 6269247 w 12191954"/>
              <a:gd name="connsiteY41666" fmla="*/ 2724150 h 4397375"/>
              <a:gd name="connsiteX41667" fmla="*/ 6270835 w 12191954"/>
              <a:gd name="connsiteY41667" fmla="*/ 2717800 h 4397375"/>
              <a:gd name="connsiteX41668" fmla="*/ 6271364 w 12191954"/>
              <a:gd name="connsiteY41668" fmla="*/ 2727325 h 4397375"/>
              <a:gd name="connsiteX41669" fmla="*/ 6270835 w 12191954"/>
              <a:gd name="connsiteY41669" fmla="*/ 2735263 h 4397375"/>
              <a:gd name="connsiteX41670" fmla="*/ 6270306 w 12191954"/>
              <a:gd name="connsiteY41670" fmla="*/ 2742142 h 4397375"/>
              <a:gd name="connsiteX41671" fmla="*/ 6269247 w 12191954"/>
              <a:gd name="connsiteY41671" fmla="*/ 2747963 h 4397375"/>
              <a:gd name="connsiteX41672" fmla="*/ 6267131 w 12191954"/>
              <a:gd name="connsiteY41672" fmla="*/ 2752196 h 4397375"/>
              <a:gd name="connsiteX41673" fmla="*/ 6265014 w 12191954"/>
              <a:gd name="connsiteY41673" fmla="*/ 2755371 h 4397375"/>
              <a:gd name="connsiteX41674" fmla="*/ 6262368 w 12191954"/>
              <a:gd name="connsiteY41674" fmla="*/ 2758546 h 4397375"/>
              <a:gd name="connsiteX41675" fmla="*/ 6259722 w 12191954"/>
              <a:gd name="connsiteY41675" fmla="*/ 2760133 h 4397375"/>
              <a:gd name="connsiteX41676" fmla="*/ 6256018 w 12191954"/>
              <a:gd name="connsiteY41676" fmla="*/ 2761721 h 4397375"/>
              <a:gd name="connsiteX41677" fmla="*/ 6252313 w 12191954"/>
              <a:gd name="connsiteY41677" fmla="*/ 2762250 h 4397375"/>
              <a:gd name="connsiteX41678" fmla="*/ 6249138 w 12191954"/>
              <a:gd name="connsiteY41678" fmla="*/ 2762250 h 4397375"/>
              <a:gd name="connsiteX41679" fmla="*/ 6244905 w 12191954"/>
              <a:gd name="connsiteY41679" fmla="*/ 2762250 h 4397375"/>
              <a:gd name="connsiteX41680" fmla="*/ 6236438 w 12191954"/>
              <a:gd name="connsiteY41680" fmla="*/ 2761721 h 4397375"/>
              <a:gd name="connsiteX41681" fmla="*/ 6227441 w 12191954"/>
              <a:gd name="connsiteY41681" fmla="*/ 2761192 h 4397375"/>
              <a:gd name="connsiteX41682" fmla="*/ 6230087 w 12191954"/>
              <a:gd name="connsiteY41682" fmla="*/ 2763838 h 4397375"/>
              <a:gd name="connsiteX41683" fmla="*/ 6232733 w 12191954"/>
              <a:gd name="connsiteY41683" fmla="*/ 2766483 h 4397375"/>
              <a:gd name="connsiteX41684" fmla="*/ 6235908 w 12191954"/>
              <a:gd name="connsiteY41684" fmla="*/ 2768600 h 4397375"/>
              <a:gd name="connsiteX41685" fmla="*/ 6238025 w 12191954"/>
              <a:gd name="connsiteY41685" fmla="*/ 2772304 h 4397375"/>
              <a:gd name="connsiteX41686" fmla="*/ 6240142 w 12191954"/>
              <a:gd name="connsiteY41686" fmla="*/ 2776538 h 4397375"/>
              <a:gd name="connsiteX41687" fmla="*/ 6241200 w 12191954"/>
              <a:gd name="connsiteY41687" fmla="*/ 2781829 h 4397375"/>
              <a:gd name="connsiteX41688" fmla="*/ 6241729 w 12191954"/>
              <a:gd name="connsiteY41688" fmla="*/ 2789767 h 4397375"/>
              <a:gd name="connsiteX41689" fmla="*/ 6240671 w 12191954"/>
              <a:gd name="connsiteY41689" fmla="*/ 2800350 h 4397375"/>
              <a:gd name="connsiteX41690" fmla="*/ 6236967 w 12191954"/>
              <a:gd name="connsiteY41690" fmla="*/ 2802467 h 4397375"/>
              <a:gd name="connsiteX41691" fmla="*/ 6233792 w 12191954"/>
              <a:gd name="connsiteY41691" fmla="*/ 2804054 h 4397375"/>
              <a:gd name="connsiteX41692" fmla="*/ 6225854 w 12191954"/>
              <a:gd name="connsiteY41692" fmla="*/ 2806700 h 4397375"/>
              <a:gd name="connsiteX41693" fmla="*/ 6217387 w 12191954"/>
              <a:gd name="connsiteY41693" fmla="*/ 2807758 h 4397375"/>
              <a:gd name="connsiteX41694" fmla="*/ 6209978 w 12191954"/>
              <a:gd name="connsiteY41694" fmla="*/ 2809346 h 4397375"/>
              <a:gd name="connsiteX41695" fmla="*/ 6205744 w 12191954"/>
              <a:gd name="connsiteY41695" fmla="*/ 2811463 h 4397375"/>
              <a:gd name="connsiteX41696" fmla="*/ 6202040 w 12191954"/>
              <a:gd name="connsiteY41696" fmla="*/ 2812521 h 4397375"/>
              <a:gd name="connsiteX41697" fmla="*/ 6198336 w 12191954"/>
              <a:gd name="connsiteY41697" fmla="*/ 2815167 h 4397375"/>
              <a:gd name="connsiteX41698" fmla="*/ 6195691 w 12191954"/>
              <a:gd name="connsiteY41698" fmla="*/ 2817813 h 4397375"/>
              <a:gd name="connsiteX41699" fmla="*/ 6192515 w 12191954"/>
              <a:gd name="connsiteY41699" fmla="*/ 2821517 h 4397375"/>
              <a:gd name="connsiteX41700" fmla="*/ 6190398 w 12191954"/>
              <a:gd name="connsiteY41700" fmla="*/ 2826279 h 4397375"/>
              <a:gd name="connsiteX41701" fmla="*/ 6188281 w 12191954"/>
              <a:gd name="connsiteY41701" fmla="*/ 2831571 h 4397375"/>
              <a:gd name="connsiteX41702" fmla="*/ 6186694 w 12191954"/>
              <a:gd name="connsiteY41702" fmla="*/ 2838450 h 4397375"/>
              <a:gd name="connsiteX41703" fmla="*/ 6183518 w 12191954"/>
              <a:gd name="connsiteY41703" fmla="*/ 2831042 h 4397375"/>
              <a:gd name="connsiteX41704" fmla="*/ 6181402 w 12191954"/>
              <a:gd name="connsiteY41704" fmla="*/ 2822046 h 4397375"/>
              <a:gd name="connsiteX41705" fmla="*/ 6178756 w 12191954"/>
              <a:gd name="connsiteY41705" fmla="*/ 2811463 h 4397375"/>
              <a:gd name="connsiteX41706" fmla="*/ 6177169 w 12191954"/>
              <a:gd name="connsiteY41706" fmla="*/ 2800879 h 4397375"/>
              <a:gd name="connsiteX41707" fmla="*/ 6176639 w 12191954"/>
              <a:gd name="connsiteY41707" fmla="*/ 2789238 h 4397375"/>
              <a:gd name="connsiteX41708" fmla="*/ 6176639 w 12191954"/>
              <a:gd name="connsiteY41708" fmla="*/ 2778654 h 4397375"/>
              <a:gd name="connsiteX41709" fmla="*/ 6177169 w 12191954"/>
              <a:gd name="connsiteY41709" fmla="*/ 2773892 h 4397375"/>
              <a:gd name="connsiteX41710" fmla="*/ 6178227 w 12191954"/>
              <a:gd name="connsiteY41710" fmla="*/ 2769129 h 4397375"/>
              <a:gd name="connsiteX41711" fmla="*/ 6179814 w 12191954"/>
              <a:gd name="connsiteY41711" fmla="*/ 2764896 h 4397375"/>
              <a:gd name="connsiteX41712" fmla="*/ 6181402 w 12191954"/>
              <a:gd name="connsiteY41712" fmla="*/ 2761192 h 4397375"/>
              <a:gd name="connsiteX41713" fmla="*/ 6173994 w 12191954"/>
              <a:gd name="connsiteY41713" fmla="*/ 2762779 h 4397375"/>
              <a:gd name="connsiteX41714" fmla="*/ 6167643 w 12191954"/>
              <a:gd name="connsiteY41714" fmla="*/ 2765954 h 4397375"/>
              <a:gd name="connsiteX41715" fmla="*/ 6161823 w 12191954"/>
              <a:gd name="connsiteY41715" fmla="*/ 2768600 h 4397375"/>
              <a:gd name="connsiteX41716" fmla="*/ 6156002 w 12191954"/>
              <a:gd name="connsiteY41716" fmla="*/ 2772833 h 4397375"/>
              <a:gd name="connsiteX41717" fmla="*/ 6143830 w 12191954"/>
              <a:gd name="connsiteY41717" fmla="*/ 2781829 h 4397375"/>
              <a:gd name="connsiteX41718" fmla="*/ 6132188 w 12191954"/>
              <a:gd name="connsiteY41718" fmla="*/ 2790825 h 4397375"/>
              <a:gd name="connsiteX41719" fmla="*/ 6126366 w 12191954"/>
              <a:gd name="connsiteY41719" fmla="*/ 2794000 h 4397375"/>
              <a:gd name="connsiteX41720" fmla="*/ 6120546 w 12191954"/>
              <a:gd name="connsiteY41720" fmla="*/ 2797704 h 4397375"/>
              <a:gd name="connsiteX41721" fmla="*/ 6113666 w 12191954"/>
              <a:gd name="connsiteY41721" fmla="*/ 2800879 h 4397375"/>
              <a:gd name="connsiteX41722" fmla="*/ 6106786 w 12191954"/>
              <a:gd name="connsiteY41722" fmla="*/ 2802467 h 4397375"/>
              <a:gd name="connsiteX41723" fmla="*/ 6099378 w 12191954"/>
              <a:gd name="connsiteY41723" fmla="*/ 2803525 h 4397375"/>
              <a:gd name="connsiteX41724" fmla="*/ 6091439 w 12191954"/>
              <a:gd name="connsiteY41724" fmla="*/ 2802996 h 4397375"/>
              <a:gd name="connsiteX41725" fmla="*/ 6082973 w 12191954"/>
              <a:gd name="connsiteY41725" fmla="*/ 2801938 h 4397375"/>
              <a:gd name="connsiteX41726" fmla="*/ 6073448 w 12191954"/>
              <a:gd name="connsiteY41726" fmla="*/ 2798233 h 4397375"/>
              <a:gd name="connsiteX41727" fmla="*/ 6073977 w 12191954"/>
              <a:gd name="connsiteY41727" fmla="*/ 2789767 h 4397375"/>
              <a:gd name="connsiteX41728" fmla="*/ 6073448 w 12191954"/>
              <a:gd name="connsiteY41728" fmla="*/ 2783417 h 4397375"/>
              <a:gd name="connsiteX41729" fmla="*/ 6072919 w 12191954"/>
              <a:gd name="connsiteY41729" fmla="*/ 2779183 h 4397375"/>
              <a:gd name="connsiteX41730" fmla="*/ 6072390 w 12191954"/>
              <a:gd name="connsiteY41730" fmla="*/ 2777067 h 4397375"/>
              <a:gd name="connsiteX41731" fmla="*/ 6070274 w 12191954"/>
              <a:gd name="connsiteY41731" fmla="*/ 2776538 h 4397375"/>
              <a:gd name="connsiteX41732" fmla="*/ 6069215 w 12191954"/>
              <a:gd name="connsiteY41732" fmla="*/ 2776538 h 4397375"/>
              <a:gd name="connsiteX41733" fmla="*/ 6068156 w 12191954"/>
              <a:gd name="connsiteY41733" fmla="*/ 2777067 h 4397375"/>
              <a:gd name="connsiteX41734" fmla="*/ 6066569 w 12191954"/>
              <a:gd name="connsiteY41734" fmla="*/ 2778125 h 4397375"/>
              <a:gd name="connsiteX41735" fmla="*/ 6063923 w 12191954"/>
              <a:gd name="connsiteY41735" fmla="*/ 2780771 h 4397375"/>
              <a:gd name="connsiteX41736" fmla="*/ 6063394 w 12191954"/>
              <a:gd name="connsiteY41736" fmla="*/ 2780771 h 4397375"/>
              <a:gd name="connsiteX41737" fmla="*/ 6062864 w 12191954"/>
              <a:gd name="connsiteY41737" fmla="*/ 2779713 h 4397375"/>
              <a:gd name="connsiteX41738" fmla="*/ 6063923 w 12191954"/>
              <a:gd name="connsiteY41738" fmla="*/ 2773363 h 4397375"/>
              <a:gd name="connsiteX41739" fmla="*/ 6068156 w 12191954"/>
              <a:gd name="connsiteY41739" fmla="*/ 2759604 h 4397375"/>
              <a:gd name="connsiteX41740" fmla="*/ 6052811 w 12191954"/>
              <a:gd name="connsiteY41740" fmla="*/ 2768600 h 4397375"/>
              <a:gd name="connsiteX41741" fmla="*/ 6039581 w 12191954"/>
              <a:gd name="connsiteY41741" fmla="*/ 2776008 h 4397375"/>
              <a:gd name="connsiteX41742" fmla="*/ 6027412 w 12191954"/>
              <a:gd name="connsiteY41742" fmla="*/ 2780771 h 4397375"/>
              <a:gd name="connsiteX41743" fmla="*/ 6016299 w 12191954"/>
              <a:gd name="connsiteY41743" fmla="*/ 2783946 h 4397375"/>
              <a:gd name="connsiteX41744" fmla="*/ 6006243 w 12191954"/>
              <a:gd name="connsiteY41744" fmla="*/ 2786063 h 4397375"/>
              <a:gd name="connsiteX41745" fmla="*/ 5996718 w 12191954"/>
              <a:gd name="connsiteY41745" fmla="*/ 2786592 h 4397375"/>
              <a:gd name="connsiteX41746" fmla="*/ 5987195 w 12191954"/>
              <a:gd name="connsiteY41746" fmla="*/ 2786063 h 4397375"/>
              <a:gd name="connsiteX41747" fmla="*/ 5978727 w 12191954"/>
              <a:gd name="connsiteY41747" fmla="*/ 2784475 h 4397375"/>
              <a:gd name="connsiteX41748" fmla="*/ 5975022 w 12191954"/>
              <a:gd name="connsiteY41748" fmla="*/ 2785533 h 4397375"/>
              <a:gd name="connsiteX41749" fmla="*/ 5971320 w 12191954"/>
              <a:gd name="connsiteY41749" fmla="*/ 2785533 h 4397375"/>
              <a:gd name="connsiteX41750" fmla="*/ 5968144 w 12191954"/>
              <a:gd name="connsiteY41750" fmla="*/ 2784475 h 4397375"/>
              <a:gd name="connsiteX41751" fmla="*/ 5964441 w 12191954"/>
              <a:gd name="connsiteY41751" fmla="*/ 2783946 h 4397375"/>
              <a:gd name="connsiteX41752" fmla="*/ 5956503 w 12191954"/>
              <a:gd name="connsiteY41752" fmla="*/ 2781300 h 4397375"/>
              <a:gd name="connsiteX41753" fmla="*/ 5949623 w 12191954"/>
              <a:gd name="connsiteY41753" fmla="*/ 2777067 h 4397375"/>
              <a:gd name="connsiteX41754" fmla="*/ 5937453 w 12191954"/>
              <a:gd name="connsiteY41754" fmla="*/ 2773892 h 4397375"/>
              <a:gd name="connsiteX41755" fmla="*/ 5924752 w 12191954"/>
              <a:gd name="connsiteY41755" fmla="*/ 2771246 h 4397375"/>
              <a:gd name="connsiteX41756" fmla="*/ 5926341 w 12191954"/>
              <a:gd name="connsiteY41756" fmla="*/ 2763308 h 4397375"/>
              <a:gd name="connsiteX41757" fmla="*/ 5928987 w 12191954"/>
              <a:gd name="connsiteY41757" fmla="*/ 2755371 h 4397375"/>
              <a:gd name="connsiteX41758" fmla="*/ 5924225 w 12191954"/>
              <a:gd name="connsiteY41758" fmla="*/ 2747963 h 4397375"/>
              <a:gd name="connsiteX41759" fmla="*/ 5919990 w 12191954"/>
              <a:gd name="connsiteY41759" fmla="*/ 2738967 h 4397375"/>
              <a:gd name="connsiteX41760" fmla="*/ 5916816 w 12191954"/>
              <a:gd name="connsiteY41760" fmla="*/ 2729442 h 4397375"/>
              <a:gd name="connsiteX41761" fmla="*/ 5915227 w 12191954"/>
              <a:gd name="connsiteY41761" fmla="*/ 2719388 h 4397375"/>
              <a:gd name="connsiteX41762" fmla="*/ 5909937 w 12191954"/>
              <a:gd name="connsiteY41762" fmla="*/ 2723621 h 4397375"/>
              <a:gd name="connsiteX41763" fmla="*/ 5904645 w 12191954"/>
              <a:gd name="connsiteY41763" fmla="*/ 2728383 h 4397375"/>
              <a:gd name="connsiteX41764" fmla="*/ 5901469 w 12191954"/>
              <a:gd name="connsiteY41764" fmla="*/ 2729971 h 4397375"/>
              <a:gd name="connsiteX41765" fmla="*/ 5899353 w 12191954"/>
              <a:gd name="connsiteY41765" fmla="*/ 2731558 h 4397375"/>
              <a:gd name="connsiteX41766" fmla="*/ 5896707 w 12191954"/>
              <a:gd name="connsiteY41766" fmla="*/ 2732088 h 4397375"/>
              <a:gd name="connsiteX41767" fmla="*/ 5895120 w 12191954"/>
              <a:gd name="connsiteY41767" fmla="*/ 2732088 h 4397375"/>
              <a:gd name="connsiteX41768" fmla="*/ 5897237 w 12191954"/>
              <a:gd name="connsiteY41768" fmla="*/ 2737908 h 4397375"/>
              <a:gd name="connsiteX41769" fmla="*/ 5899882 w 12191954"/>
              <a:gd name="connsiteY41769" fmla="*/ 2743729 h 4397375"/>
              <a:gd name="connsiteX41770" fmla="*/ 5902527 w 12191954"/>
              <a:gd name="connsiteY41770" fmla="*/ 2748492 h 4397375"/>
              <a:gd name="connsiteX41771" fmla="*/ 5905702 w 12191954"/>
              <a:gd name="connsiteY41771" fmla="*/ 2753254 h 4397375"/>
              <a:gd name="connsiteX41772" fmla="*/ 5912052 w 12191954"/>
              <a:gd name="connsiteY41772" fmla="*/ 2761721 h 4397375"/>
              <a:gd name="connsiteX41773" fmla="*/ 5918933 w 12191954"/>
              <a:gd name="connsiteY41773" fmla="*/ 2771246 h 4397375"/>
              <a:gd name="connsiteX41774" fmla="*/ 5915227 w 12191954"/>
              <a:gd name="connsiteY41774" fmla="*/ 2772833 h 4397375"/>
              <a:gd name="connsiteX41775" fmla="*/ 5912052 w 12191954"/>
              <a:gd name="connsiteY41775" fmla="*/ 2776008 h 4397375"/>
              <a:gd name="connsiteX41776" fmla="*/ 5905702 w 12191954"/>
              <a:gd name="connsiteY41776" fmla="*/ 2781829 h 4397375"/>
              <a:gd name="connsiteX41777" fmla="*/ 5899882 w 12191954"/>
              <a:gd name="connsiteY41777" fmla="*/ 2788708 h 4397375"/>
              <a:gd name="connsiteX41778" fmla="*/ 5894590 w 12191954"/>
              <a:gd name="connsiteY41778" fmla="*/ 2796117 h 4397375"/>
              <a:gd name="connsiteX41779" fmla="*/ 5888769 w 12191954"/>
              <a:gd name="connsiteY41779" fmla="*/ 2803525 h 4397375"/>
              <a:gd name="connsiteX41780" fmla="*/ 5882949 w 12191954"/>
              <a:gd name="connsiteY41780" fmla="*/ 2810404 h 4397375"/>
              <a:gd name="connsiteX41781" fmla="*/ 5877127 w 12191954"/>
              <a:gd name="connsiteY41781" fmla="*/ 2816754 h 4397375"/>
              <a:gd name="connsiteX41782" fmla="*/ 5873423 w 12191954"/>
              <a:gd name="connsiteY41782" fmla="*/ 2819929 h 4397375"/>
              <a:gd name="connsiteX41783" fmla="*/ 5870777 w 12191954"/>
              <a:gd name="connsiteY41783" fmla="*/ 2822046 h 4397375"/>
              <a:gd name="connsiteX41784" fmla="*/ 5868661 w 12191954"/>
              <a:gd name="connsiteY41784" fmla="*/ 2816225 h 4397375"/>
              <a:gd name="connsiteX41785" fmla="*/ 5867074 w 12191954"/>
              <a:gd name="connsiteY41785" fmla="*/ 2809346 h 4397375"/>
              <a:gd name="connsiteX41786" fmla="*/ 5866015 w 12191954"/>
              <a:gd name="connsiteY41786" fmla="*/ 2802467 h 4397375"/>
              <a:gd name="connsiteX41787" fmla="*/ 5865486 w 12191954"/>
              <a:gd name="connsiteY41787" fmla="*/ 2795588 h 4397375"/>
              <a:gd name="connsiteX41788" fmla="*/ 5864957 w 12191954"/>
              <a:gd name="connsiteY41788" fmla="*/ 2787121 h 4397375"/>
              <a:gd name="connsiteX41789" fmla="*/ 5863899 w 12191954"/>
              <a:gd name="connsiteY41789" fmla="*/ 2777596 h 4397375"/>
              <a:gd name="connsiteX41790" fmla="*/ 5863899 w 12191954"/>
              <a:gd name="connsiteY41790" fmla="*/ 2768071 h 4397375"/>
              <a:gd name="connsiteX41791" fmla="*/ 5864957 w 12191954"/>
              <a:gd name="connsiteY41791" fmla="*/ 2757488 h 4397375"/>
              <a:gd name="connsiteX41792" fmla="*/ 5853316 w 12191954"/>
              <a:gd name="connsiteY41792" fmla="*/ 2753254 h 4397375"/>
              <a:gd name="connsiteX41793" fmla="*/ 5845907 w 12191954"/>
              <a:gd name="connsiteY41793" fmla="*/ 2751138 h 4397375"/>
              <a:gd name="connsiteX41794" fmla="*/ 5841675 w 12191954"/>
              <a:gd name="connsiteY41794" fmla="*/ 2753783 h 4397375"/>
              <a:gd name="connsiteX41795" fmla="*/ 5837971 w 12191954"/>
              <a:gd name="connsiteY41795" fmla="*/ 2755371 h 4397375"/>
              <a:gd name="connsiteX41796" fmla="*/ 5834265 w 12191954"/>
              <a:gd name="connsiteY41796" fmla="*/ 2756958 h 4397375"/>
              <a:gd name="connsiteX41797" fmla="*/ 5831089 w 12191954"/>
              <a:gd name="connsiteY41797" fmla="*/ 2756958 h 4397375"/>
              <a:gd name="connsiteX41798" fmla="*/ 5823683 w 12191954"/>
              <a:gd name="connsiteY41798" fmla="*/ 2756958 h 4397375"/>
              <a:gd name="connsiteX41799" fmla="*/ 5816803 w 12191954"/>
              <a:gd name="connsiteY41799" fmla="*/ 2756958 h 4397375"/>
              <a:gd name="connsiteX41800" fmla="*/ 5813628 w 12191954"/>
              <a:gd name="connsiteY41800" fmla="*/ 2757488 h 4397375"/>
              <a:gd name="connsiteX41801" fmla="*/ 5810982 w 12191954"/>
              <a:gd name="connsiteY41801" fmla="*/ 2758546 h 4397375"/>
              <a:gd name="connsiteX41802" fmla="*/ 5807807 w 12191954"/>
              <a:gd name="connsiteY41802" fmla="*/ 2760133 h 4397375"/>
              <a:gd name="connsiteX41803" fmla="*/ 5805161 w 12191954"/>
              <a:gd name="connsiteY41803" fmla="*/ 2763308 h 4397375"/>
              <a:gd name="connsiteX41804" fmla="*/ 5803574 w 12191954"/>
              <a:gd name="connsiteY41804" fmla="*/ 2768071 h 4397375"/>
              <a:gd name="connsiteX41805" fmla="*/ 5801987 w 12191954"/>
              <a:gd name="connsiteY41805" fmla="*/ 2773892 h 4397375"/>
              <a:gd name="connsiteX41806" fmla="*/ 5799870 w 12191954"/>
              <a:gd name="connsiteY41806" fmla="*/ 2781829 h 4397375"/>
              <a:gd name="connsiteX41807" fmla="*/ 5798813 w 12191954"/>
              <a:gd name="connsiteY41807" fmla="*/ 2791354 h 4397375"/>
              <a:gd name="connsiteX41808" fmla="*/ 5795107 w 12191954"/>
              <a:gd name="connsiteY41808" fmla="*/ 2784475 h 4397375"/>
              <a:gd name="connsiteX41809" fmla="*/ 5791932 w 12191954"/>
              <a:gd name="connsiteY41809" fmla="*/ 2779713 h 4397375"/>
              <a:gd name="connsiteX41810" fmla="*/ 5787699 w 12191954"/>
              <a:gd name="connsiteY41810" fmla="*/ 2777067 h 4397375"/>
              <a:gd name="connsiteX41811" fmla="*/ 5783995 w 12191954"/>
              <a:gd name="connsiteY41811" fmla="*/ 2774421 h 4397375"/>
              <a:gd name="connsiteX41812" fmla="*/ 5779762 w 12191954"/>
              <a:gd name="connsiteY41812" fmla="*/ 2773892 h 4397375"/>
              <a:gd name="connsiteX41813" fmla="*/ 5775529 w 12191954"/>
              <a:gd name="connsiteY41813" fmla="*/ 2773892 h 4397375"/>
              <a:gd name="connsiteX41814" fmla="*/ 5771823 w 12191954"/>
              <a:gd name="connsiteY41814" fmla="*/ 2773892 h 4397375"/>
              <a:gd name="connsiteX41815" fmla="*/ 5768119 w 12191954"/>
              <a:gd name="connsiteY41815" fmla="*/ 2774950 h 4397375"/>
              <a:gd name="connsiteX41816" fmla="*/ 5759125 w 12191954"/>
              <a:gd name="connsiteY41816" fmla="*/ 2777067 h 4397375"/>
              <a:gd name="connsiteX41817" fmla="*/ 5754890 w 12191954"/>
              <a:gd name="connsiteY41817" fmla="*/ 2777067 h 4397375"/>
              <a:gd name="connsiteX41818" fmla="*/ 5750656 w 12191954"/>
              <a:gd name="connsiteY41818" fmla="*/ 2777067 h 4397375"/>
              <a:gd name="connsiteX41819" fmla="*/ 5746953 w 12191954"/>
              <a:gd name="connsiteY41819" fmla="*/ 2776008 h 4397375"/>
              <a:gd name="connsiteX41820" fmla="*/ 5742719 w 12191954"/>
              <a:gd name="connsiteY41820" fmla="*/ 2773363 h 4397375"/>
              <a:gd name="connsiteX41821" fmla="*/ 5737957 w 12191954"/>
              <a:gd name="connsiteY41821" fmla="*/ 2769658 h 4397375"/>
              <a:gd name="connsiteX41822" fmla="*/ 5733724 w 12191954"/>
              <a:gd name="connsiteY41822" fmla="*/ 2764896 h 4397375"/>
              <a:gd name="connsiteX41823" fmla="*/ 5731078 w 12191954"/>
              <a:gd name="connsiteY41823" fmla="*/ 2769658 h 4397375"/>
              <a:gd name="connsiteX41824" fmla="*/ 5730019 w 12191954"/>
              <a:gd name="connsiteY41824" fmla="*/ 2773892 h 4397375"/>
              <a:gd name="connsiteX41825" fmla="*/ 5730019 w 12191954"/>
              <a:gd name="connsiteY41825" fmla="*/ 2778125 h 4397375"/>
              <a:gd name="connsiteX41826" fmla="*/ 5730019 w 12191954"/>
              <a:gd name="connsiteY41826" fmla="*/ 2782888 h 4397375"/>
              <a:gd name="connsiteX41827" fmla="*/ 5729490 w 12191954"/>
              <a:gd name="connsiteY41827" fmla="*/ 2787121 h 4397375"/>
              <a:gd name="connsiteX41828" fmla="*/ 5728433 w 12191954"/>
              <a:gd name="connsiteY41828" fmla="*/ 2792413 h 4397375"/>
              <a:gd name="connsiteX41829" fmla="*/ 5725786 w 12191954"/>
              <a:gd name="connsiteY41829" fmla="*/ 2797704 h 4397375"/>
              <a:gd name="connsiteX41830" fmla="*/ 5721553 w 12191954"/>
              <a:gd name="connsiteY41830" fmla="*/ 2803525 h 4397375"/>
              <a:gd name="connsiteX41831" fmla="*/ 5721024 w 12191954"/>
              <a:gd name="connsiteY41831" fmla="*/ 2808817 h 4397375"/>
              <a:gd name="connsiteX41832" fmla="*/ 5721553 w 12191954"/>
              <a:gd name="connsiteY41832" fmla="*/ 2812521 h 4397375"/>
              <a:gd name="connsiteX41833" fmla="*/ 5723141 w 12191954"/>
              <a:gd name="connsiteY41833" fmla="*/ 2815167 h 4397375"/>
              <a:gd name="connsiteX41834" fmla="*/ 5724728 w 12191954"/>
              <a:gd name="connsiteY41834" fmla="*/ 2816754 h 4397375"/>
              <a:gd name="connsiteX41835" fmla="*/ 5726314 w 12191954"/>
              <a:gd name="connsiteY41835" fmla="*/ 2817283 h 4397375"/>
              <a:gd name="connsiteX41836" fmla="*/ 5728433 w 12191954"/>
              <a:gd name="connsiteY41836" fmla="*/ 2817283 h 4397375"/>
              <a:gd name="connsiteX41837" fmla="*/ 5733194 w 12191954"/>
              <a:gd name="connsiteY41837" fmla="*/ 2817283 h 4397375"/>
              <a:gd name="connsiteX41838" fmla="*/ 5734784 w 12191954"/>
              <a:gd name="connsiteY41838" fmla="*/ 2817813 h 4397375"/>
              <a:gd name="connsiteX41839" fmla="*/ 5737429 w 12191954"/>
              <a:gd name="connsiteY41839" fmla="*/ 2818342 h 4397375"/>
              <a:gd name="connsiteX41840" fmla="*/ 5739016 w 12191954"/>
              <a:gd name="connsiteY41840" fmla="*/ 2819929 h 4397375"/>
              <a:gd name="connsiteX41841" fmla="*/ 5740074 w 12191954"/>
              <a:gd name="connsiteY41841" fmla="*/ 2821517 h 4397375"/>
              <a:gd name="connsiteX41842" fmla="*/ 5740603 w 12191954"/>
              <a:gd name="connsiteY41842" fmla="*/ 2824163 h 4397375"/>
              <a:gd name="connsiteX41843" fmla="*/ 5741133 w 12191954"/>
              <a:gd name="connsiteY41843" fmla="*/ 2828925 h 4397375"/>
              <a:gd name="connsiteX41844" fmla="*/ 5740603 w 12191954"/>
              <a:gd name="connsiteY41844" fmla="*/ 2835275 h 4397375"/>
              <a:gd name="connsiteX41845" fmla="*/ 5739016 w 12191954"/>
              <a:gd name="connsiteY41845" fmla="*/ 2842683 h 4397375"/>
              <a:gd name="connsiteX41846" fmla="*/ 5736370 w 12191954"/>
              <a:gd name="connsiteY41846" fmla="*/ 2839508 h 4397375"/>
              <a:gd name="connsiteX41847" fmla="*/ 5733194 w 12191954"/>
              <a:gd name="connsiteY41847" fmla="*/ 2836333 h 4397375"/>
              <a:gd name="connsiteX41848" fmla="*/ 5726314 w 12191954"/>
              <a:gd name="connsiteY41848" fmla="*/ 2831042 h 4397375"/>
              <a:gd name="connsiteX41849" fmla="*/ 5719967 w 12191954"/>
              <a:gd name="connsiteY41849" fmla="*/ 2826279 h 4397375"/>
              <a:gd name="connsiteX41850" fmla="*/ 5713615 w 12191954"/>
              <a:gd name="connsiteY41850" fmla="*/ 2820988 h 4397375"/>
              <a:gd name="connsiteX41851" fmla="*/ 5710441 w 12191954"/>
              <a:gd name="connsiteY41851" fmla="*/ 2817813 h 4397375"/>
              <a:gd name="connsiteX41852" fmla="*/ 5707796 w 12191954"/>
              <a:gd name="connsiteY41852" fmla="*/ 2814108 h 4397375"/>
              <a:gd name="connsiteX41853" fmla="*/ 5704619 w 12191954"/>
              <a:gd name="connsiteY41853" fmla="*/ 2810933 h 4397375"/>
              <a:gd name="connsiteX41854" fmla="*/ 5703031 w 12191954"/>
              <a:gd name="connsiteY41854" fmla="*/ 2806171 h 4397375"/>
              <a:gd name="connsiteX41855" fmla="*/ 5700386 w 12191954"/>
              <a:gd name="connsiteY41855" fmla="*/ 2800350 h 4397375"/>
              <a:gd name="connsiteX41856" fmla="*/ 5699329 w 12191954"/>
              <a:gd name="connsiteY41856" fmla="*/ 2793471 h 4397375"/>
              <a:gd name="connsiteX41857" fmla="*/ 5698270 w 12191954"/>
              <a:gd name="connsiteY41857" fmla="*/ 2786592 h 4397375"/>
              <a:gd name="connsiteX41858" fmla="*/ 5697741 w 12191954"/>
              <a:gd name="connsiteY41858" fmla="*/ 2777596 h 4397375"/>
              <a:gd name="connsiteX41859" fmla="*/ 5694566 w 12191954"/>
              <a:gd name="connsiteY41859" fmla="*/ 2779183 h 4397375"/>
              <a:gd name="connsiteX41860" fmla="*/ 5692979 w 12191954"/>
              <a:gd name="connsiteY41860" fmla="*/ 2781300 h 4397375"/>
              <a:gd name="connsiteX41861" fmla="*/ 5691390 w 12191954"/>
              <a:gd name="connsiteY41861" fmla="*/ 2783417 h 4397375"/>
              <a:gd name="connsiteX41862" fmla="*/ 5690861 w 12191954"/>
              <a:gd name="connsiteY41862" fmla="*/ 2786063 h 4397375"/>
              <a:gd name="connsiteX41863" fmla="*/ 5690861 w 12191954"/>
              <a:gd name="connsiteY41863" fmla="*/ 2788708 h 4397375"/>
              <a:gd name="connsiteX41864" fmla="*/ 5691390 w 12191954"/>
              <a:gd name="connsiteY41864" fmla="*/ 2791354 h 4397375"/>
              <a:gd name="connsiteX41865" fmla="*/ 5693506 w 12191954"/>
              <a:gd name="connsiteY41865" fmla="*/ 2797704 h 4397375"/>
              <a:gd name="connsiteX41866" fmla="*/ 5695095 w 12191954"/>
              <a:gd name="connsiteY41866" fmla="*/ 2805113 h 4397375"/>
              <a:gd name="connsiteX41867" fmla="*/ 5697741 w 12191954"/>
              <a:gd name="connsiteY41867" fmla="*/ 2812521 h 4397375"/>
              <a:gd name="connsiteX41868" fmla="*/ 5698270 w 12191954"/>
              <a:gd name="connsiteY41868" fmla="*/ 2816225 h 4397375"/>
              <a:gd name="connsiteX41869" fmla="*/ 5698800 w 12191954"/>
              <a:gd name="connsiteY41869" fmla="*/ 2820988 h 4397375"/>
              <a:gd name="connsiteX41870" fmla="*/ 5698270 w 12191954"/>
              <a:gd name="connsiteY41870" fmla="*/ 2825221 h 4397375"/>
              <a:gd name="connsiteX41871" fmla="*/ 5697741 w 12191954"/>
              <a:gd name="connsiteY41871" fmla="*/ 2828925 h 4397375"/>
              <a:gd name="connsiteX41872" fmla="*/ 5693506 w 12191954"/>
              <a:gd name="connsiteY41872" fmla="*/ 2829983 h 4397375"/>
              <a:gd name="connsiteX41873" fmla="*/ 5689273 w 12191954"/>
              <a:gd name="connsiteY41873" fmla="*/ 2829983 h 4397375"/>
              <a:gd name="connsiteX41874" fmla="*/ 5686099 w 12191954"/>
              <a:gd name="connsiteY41874" fmla="*/ 2828925 h 4397375"/>
              <a:gd name="connsiteX41875" fmla="*/ 5683453 w 12191954"/>
              <a:gd name="connsiteY41875" fmla="*/ 2828396 h 4397375"/>
              <a:gd name="connsiteX41876" fmla="*/ 5678690 w 12191954"/>
              <a:gd name="connsiteY41876" fmla="*/ 2826279 h 4397375"/>
              <a:gd name="connsiteX41877" fmla="*/ 5674457 w 12191954"/>
              <a:gd name="connsiteY41877" fmla="*/ 2824163 h 4397375"/>
              <a:gd name="connsiteX41878" fmla="*/ 5670753 w 12191954"/>
              <a:gd name="connsiteY41878" fmla="*/ 2822575 h 4397375"/>
              <a:gd name="connsiteX41879" fmla="*/ 5668636 w 12191954"/>
              <a:gd name="connsiteY41879" fmla="*/ 2822575 h 4397375"/>
              <a:gd name="connsiteX41880" fmla="*/ 5666520 w 12191954"/>
              <a:gd name="connsiteY41880" fmla="*/ 2822575 h 4397375"/>
              <a:gd name="connsiteX41881" fmla="*/ 5664402 w 12191954"/>
              <a:gd name="connsiteY41881" fmla="*/ 2823104 h 4397375"/>
              <a:gd name="connsiteX41882" fmla="*/ 5661758 w 12191954"/>
              <a:gd name="connsiteY41882" fmla="*/ 2824163 h 4397375"/>
              <a:gd name="connsiteX41883" fmla="*/ 5659112 w 12191954"/>
              <a:gd name="connsiteY41883" fmla="*/ 2826279 h 4397375"/>
              <a:gd name="connsiteX41884" fmla="*/ 5655937 w 12191954"/>
              <a:gd name="connsiteY41884" fmla="*/ 2828925 h 4397375"/>
              <a:gd name="connsiteX41885" fmla="*/ 5656994 w 12191954"/>
              <a:gd name="connsiteY41885" fmla="*/ 2820458 h 4397375"/>
              <a:gd name="connsiteX41886" fmla="*/ 5659112 w 12191954"/>
              <a:gd name="connsiteY41886" fmla="*/ 2813579 h 4397375"/>
              <a:gd name="connsiteX41887" fmla="*/ 5661758 w 12191954"/>
              <a:gd name="connsiteY41887" fmla="*/ 2808288 h 4397375"/>
              <a:gd name="connsiteX41888" fmla="*/ 5664931 w 12191954"/>
              <a:gd name="connsiteY41888" fmla="*/ 2802996 h 4397375"/>
              <a:gd name="connsiteX41889" fmla="*/ 5668107 w 12191954"/>
              <a:gd name="connsiteY41889" fmla="*/ 2798233 h 4397375"/>
              <a:gd name="connsiteX41890" fmla="*/ 5670224 w 12191954"/>
              <a:gd name="connsiteY41890" fmla="*/ 2792942 h 4397375"/>
              <a:gd name="connsiteX41891" fmla="*/ 5672341 w 12191954"/>
              <a:gd name="connsiteY41891" fmla="*/ 2786592 h 4397375"/>
              <a:gd name="connsiteX41892" fmla="*/ 5673928 w 12191954"/>
              <a:gd name="connsiteY41892" fmla="*/ 2777596 h 4397375"/>
              <a:gd name="connsiteX41893" fmla="*/ 5668107 w 12191954"/>
              <a:gd name="connsiteY41893" fmla="*/ 2781300 h 4397375"/>
              <a:gd name="connsiteX41894" fmla="*/ 5661758 w 12191954"/>
              <a:gd name="connsiteY41894" fmla="*/ 2783946 h 4397375"/>
              <a:gd name="connsiteX41895" fmla="*/ 5656466 w 12191954"/>
              <a:gd name="connsiteY41895" fmla="*/ 2786063 h 4397375"/>
              <a:gd name="connsiteX41896" fmla="*/ 5651175 w 12191954"/>
              <a:gd name="connsiteY41896" fmla="*/ 2787121 h 4397375"/>
              <a:gd name="connsiteX41897" fmla="*/ 5645883 w 12191954"/>
              <a:gd name="connsiteY41897" fmla="*/ 2787650 h 4397375"/>
              <a:gd name="connsiteX41898" fmla="*/ 5640589 w 12191954"/>
              <a:gd name="connsiteY41898" fmla="*/ 2788179 h 4397375"/>
              <a:gd name="connsiteX41899" fmla="*/ 5635829 w 12191954"/>
              <a:gd name="connsiteY41899" fmla="*/ 2787650 h 4397375"/>
              <a:gd name="connsiteX41900" fmla="*/ 5631065 w 12191954"/>
              <a:gd name="connsiteY41900" fmla="*/ 2787121 h 4397375"/>
              <a:gd name="connsiteX41901" fmla="*/ 5621540 w 12191954"/>
              <a:gd name="connsiteY41901" fmla="*/ 2784475 h 4397375"/>
              <a:gd name="connsiteX41902" fmla="*/ 5611487 w 12191954"/>
              <a:gd name="connsiteY41902" fmla="*/ 2782358 h 4397375"/>
              <a:gd name="connsiteX41903" fmla="*/ 5601432 w 12191954"/>
              <a:gd name="connsiteY41903" fmla="*/ 2779183 h 4397375"/>
              <a:gd name="connsiteX41904" fmla="*/ 5590319 w 12191954"/>
              <a:gd name="connsiteY41904" fmla="*/ 2777067 h 4397375"/>
              <a:gd name="connsiteX41905" fmla="*/ 5591378 w 12191954"/>
              <a:gd name="connsiteY41905" fmla="*/ 2773363 h 4397375"/>
              <a:gd name="connsiteX41906" fmla="*/ 5592966 w 12191954"/>
              <a:gd name="connsiteY41906" fmla="*/ 2769658 h 4397375"/>
              <a:gd name="connsiteX41907" fmla="*/ 5595611 w 12191954"/>
              <a:gd name="connsiteY41907" fmla="*/ 2767542 h 4397375"/>
              <a:gd name="connsiteX41908" fmla="*/ 5598258 w 12191954"/>
              <a:gd name="connsiteY41908" fmla="*/ 2765954 h 4397375"/>
              <a:gd name="connsiteX41909" fmla="*/ 5601962 w 12191954"/>
              <a:gd name="connsiteY41909" fmla="*/ 2763838 h 4397375"/>
              <a:gd name="connsiteX41910" fmla="*/ 5605667 w 12191954"/>
              <a:gd name="connsiteY41910" fmla="*/ 2762779 h 4397375"/>
              <a:gd name="connsiteX41911" fmla="*/ 5613074 w 12191954"/>
              <a:gd name="connsiteY41911" fmla="*/ 2760133 h 4397375"/>
              <a:gd name="connsiteX41912" fmla="*/ 5616778 w 12191954"/>
              <a:gd name="connsiteY41912" fmla="*/ 2759075 h 4397375"/>
              <a:gd name="connsiteX41913" fmla="*/ 5619952 w 12191954"/>
              <a:gd name="connsiteY41913" fmla="*/ 2758017 h 4397375"/>
              <a:gd name="connsiteX41914" fmla="*/ 5622071 w 12191954"/>
              <a:gd name="connsiteY41914" fmla="*/ 2756429 h 4397375"/>
              <a:gd name="connsiteX41915" fmla="*/ 5624186 w 12191954"/>
              <a:gd name="connsiteY41915" fmla="*/ 2754313 h 4397375"/>
              <a:gd name="connsiteX41916" fmla="*/ 5625246 w 12191954"/>
              <a:gd name="connsiteY41916" fmla="*/ 2751667 h 4397375"/>
              <a:gd name="connsiteX41917" fmla="*/ 5625246 w 12191954"/>
              <a:gd name="connsiteY41917" fmla="*/ 2748492 h 4397375"/>
              <a:gd name="connsiteX41918" fmla="*/ 5623129 w 12191954"/>
              <a:gd name="connsiteY41918" fmla="*/ 2744258 h 4397375"/>
              <a:gd name="connsiteX41919" fmla="*/ 5620482 w 12191954"/>
              <a:gd name="connsiteY41919" fmla="*/ 2739496 h 4397375"/>
              <a:gd name="connsiteX41920" fmla="*/ 5615720 w 12191954"/>
              <a:gd name="connsiteY41920" fmla="*/ 2736850 h 4397375"/>
              <a:gd name="connsiteX41921" fmla="*/ 5610960 w 12191954"/>
              <a:gd name="connsiteY41921" fmla="*/ 2733675 h 4397375"/>
              <a:gd name="connsiteX41922" fmla="*/ 5601962 w 12191954"/>
              <a:gd name="connsiteY41922" fmla="*/ 2728383 h 4397375"/>
              <a:gd name="connsiteX41923" fmla="*/ 5602490 w 12191954"/>
              <a:gd name="connsiteY41923" fmla="*/ 2722033 h 4397375"/>
              <a:gd name="connsiteX41924" fmla="*/ 5603549 w 12191954"/>
              <a:gd name="connsiteY41924" fmla="*/ 2716742 h 4397375"/>
              <a:gd name="connsiteX41925" fmla="*/ 5605667 w 12191954"/>
              <a:gd name="connsiteY41925" fmla="*/ 2711979 h 4397375"/>
              <a:gd name="connsiteX41926" fmla="*/ 5607783 w 12191954"/>
              <a:gd name="connsiteY41926" fmla="*/ 2708275 h 4397375"/>
              <a:gd name="connsiteX41927" fmla="*/ 5610428 w 12191954"/>
              <a:gd name="connsiteY41927" fmla="*/ 2705100 h 4397375"/>
              <a:gd name="connsiteX41928" fmla="*/ 5613074 w 12191954"/>
              <a:gd name="connsiteY41928" fmla="*/ 2703513 h 4397375"/>
              <a:gd name="connsiteX41929" fmla="*/ 5616778 w 12191954"/>
              <a:gd name="connsiteY41929" fmla="*/ 2702454 h 4397375"/>
              <a:gd name="connsiteX41930" fmla="*/ 5620482 w 12191954"/>
              <a:gd name="connsiteY41930" fmla="*/ 2701396 h 4397375"/>
              <a:gd name="connsiteX41931" fmla="*/ 5624186 w 12191954"/>
              <a:gd name="connsiteY41931" fmla="*/ 2701396 h 4397375"/>
              <a:gd name="connsiteX41932" fmla="*/ 5627362 w 12191954"/>
              <a:gd name="connsiteY41932" fmla="*/ 2702454 h 4397375"/>
              <a:gd name="connsiteX41933" fmla="*/ 5631065 w 12191954"/>
              <a:gd name="connsiteY41933" fmla="*/ 2703513 h 4397375"/>
              <a:gd name="connsiteX41934" fmla="*/ 5634242 w 12191954"/>
              <a:gd name="connsiteY41934" fmla="*/ 2705100 h 4397375"/>
              <a:gd name="connsiteX41935" fmla="*/ 5636889 w 12191954"/>
              <a:gd name="connsiteY41935" fmla="*/ 2707746 h 4397375"/>
              <a:gd name="connsiteX41936" fmla="*/ 5640062 w 12191954"/>
              <a:gd name="connsiteY41936" fmla="*/ 2709863 h 4397375"/>
              <a:gd name="connsiteX41937" fmla="*/ 5642179 w 12191954"/>
              <a:gd name="connsiteY41937" fmla="*/ 2713038 h 4397375"/>
              <a:gd name="connsiteX41938" fmla="*/ 5644295 w 12191954"/>
              <a:gd name="connsiteY41938" fmla="*/ 2715683 h 4397375"/>
              <a:gd name="connsiteX41939" fmla="*/ 5643765 w 12191954"/>
              <a:gd name="connsiteY41939" fmla="*/ 2722033 h 4397375"/>
              <a:gd name="connsiteX41940" fmla="*/ 5642179 w 12191954"/>
              <a:gd name="connsiteY41940" fmla="*/ 2726796 h 4397375"/>
              <a:gd name="connsiteX41941" fmla="*/ 5646411 w 12191954"/>
              <a:gd name="connsiteY41941" fmla="*/ 2727325 h 4397375"/>
              <a:gd name="connsiteX41942" fmla="*/ 5648530 w 12191954"/>
              <a:gd name="connsiteY41942" fmla="*/ 2726796 h 4397375"/>
              <a:gd name="connsiteX41943" fmla="*/ 5650115 w 12191954"/>
              <a:gd name="connsiteY41943" fmla="*/ 2725738 h 4397375"/>
              <a:gd name="connsiteX41944" fmla="*/ 5649587 w 12191954"/>
              <a:gd name="connsiteY41944" fmla="*/ 2729442 h 4397375"/>
              <a:gd name="connsiteX41945" fmla="*/ 5649057 w 12191954"/>
              <a:gd name="connsiteY41945" fmla="*/ 2732617 h 4397375"/>
              <a:gd name="connsiteX41946" fmla="*/ 5646411 w 12191954"/>
              <a:gd name="connsiteY41946" fmla="*/ 2737908 h 4397375"/>
              <a:gd name="connsiteX41947" fmla="*/ 5644824 w 12191954"/>
              <a:gd name="connsiteY41947" fmla="*/ 2743729 h 4397375"/>
              <a:gd name="connsiteX41948" fmla="*/ 5644295 w 12191954"/>
              <a:gd name="connsiteY41948" fmla="*/ 2747433 h 4397375"/>
              <a:gd name="connsiteX41949" fmla="*/ 5644295 w 12191954"/>
              <a:gd name="connsiteY41949" fmla="*/ 2751667 h 4397375"/>
              <a:gd name="connsiteX41950" fmla="*/ 5647469 w 12191954"/>
              <a:gd name="connsiteY41950" fmla="*/ 2750079 h 4397375"/>
              <a:gd name="connsiteX41951" fmla="*/ 5651175 w 12191954"/>
              <a:gd name="connsiteY41951" fmla="*/ 2749550 h 4397375"/>
              <a:gd name="connsiteX41952" fmla="*/ 5654349 w 12191954"/>
              <a:gd name="connsiteY41952" fmla="*/ 2749550 h 4397375"/>
              <a:gd name="connsiteX41953" fmla="*/ 5656466 w 12191954"/>
              <a:gd name="connsiteY41953" fmla="*/ 2751138 h 4397375"/>
              <a:gd name="connsiteX41954" fmla="*/ 5659640 w 12191954"/>
              <a:gd name="connsiteY41954" fmla="*/ 2752196 h 4397375"/>
              <a:gd name="connsiteX41955" fmla="*/ 5661228 w 12191954"/>
              <a:gd name="connsiteY41955" fmla="*/ 2753254 h 4397375"/>
              <a:gd name="connsiteX41956" fmla="*/ 5665462 w 12191954"/>
              <a:gd name="connsiteY41956" fmla="*/ 2756958 h 4397375"/>
              <a:gd name="connsiteX41957" fmla="*/ 5669165 w 12191954"/>
              <a:gd name="connsiteY41957" fmla="*/ 2759604 h 4397375"/>
              <a:gd name="connsiteX41958" fmla="*/ 5670753 w 12191954"/>
              <a:gd name="connsiteY41958" fmla="*/ 2760133 h 4397375"/>
              <a:gd name="connsiteX41959" fmla="*/ 5672341 w 12191954"/>
              <a:gd name="connsiteY41959" fmla="*/ 2760133 h 4397375"/>
              <a:gd name="connsiteX41960" fmla="*/ 5674457 w 12191954"/>
              <a:gd name="connsiteY41960" fmla="*/ 2759604 h 4397375"/>
              <a:gd name="connsiteX41961" fmla="*/ 5676044 w 12191954"/>
              <a:gd name="connsiteY41961" fmla="*/ 2758017 h 4397375"/>
              <a:gd name="connsiteX41962" fmla="*/ 5678161 w 12191954"/>
              <a:gd name="connsiteY41962" fmla="*/ 2755371 h 4397375"/>
              <a:gd name="connsiteX41963" fmla="*/ 5679749 w 12191954"/>
              <a:gd name="connsiteY41963" fmla="*/ 2752196 h 4397375"/>
              <a:gd name="connsiteX41964" fmla="*/ 5677104 w 12191954"/>
              <a:gd name="connsiteY41964" fmla="*/ 2751667 h 4397375"/>
              <a:gd name="connsiteX41965" fmla="*/ 5674988 w 12191954"/>
              <a:gd name="connsiteY41965" fmla="*/ 2751138 h 4397375"/>
              <a:gd name="connsiteX41966" fmla="*/ 5673399 w 12191954"/>
              <a:gd name="connsiteY41966" fmla="*/ 2749550 h 4397375"/>
              <a:gd name="connsiteX41967" fmla="*/ 5671282 w 12191954"/>
              <a:gd name="connsiteY41967" fmla="*/ 2748492 h 4397375"/>
              <a:gd name="connsiteX41968" fmla="*/ 5670224 w 12191954"/>
              <a:gd name="connsiteY41968" fmla="*/ 2746904 h 4397375"/>
              <a:gd name="connsiteX41969" fmla="*/ 5669165 w 12191954"/>
              <a:gd name="connsiteY41969" fmla="*/ 2744258 h 4397375"/>
              <a:gd name="connsiteX41970" fmla="*/ 5668107 w 12191954"/>
              <a:gd name="connsiteY41970" fmla="*/ 2739496 h 4397375"/>
              <a:gd name="connsiteX41971" fmla="*/ 5667048 w 12191954"/>
              <a:gd name="connsiteY41971" fmla="*/ 2733146 h 4397375"/>
              <a:gd name="connsiteX41972" fmla="*/ 5667048 w 12191954"/>
              <a:gd name="connsiteY41972" fmla="*/ 2725738 h 4397375"/>
              <a:gd name="connsiteX41973" fmla="*/ 5668107 w 12191954"/>
              <a:gd name="connsiteY41973" fmla="*/ 2718329 h 4397375"/>
              <a:gd name="connsiteX41974" fmla="*/ 5669165 w 12191954"/>
              <a:gd name="connsiteY41974" fmla="*/ 2709863 h 4397375"/>
              <a:gd name="connsiteX41975" fmla="*/ 5671811 w 12191954"/>
              <a:gd name="connsiteY41975" fmla="*/ 2691342 h 4397375"/>
              <a:gd name="connsiteX41976" fmla="*/ 5674988 w 12191954"/>
              <a:gd name="connsiteY41976" fmla="*/ 2672821 h 4397375"/>
              <a:gd name="connsiteX41977" fmla="*/ 5675516 w 12191954"/>
              <a:gd name="connsiteY41977" fmla="*/ 2662767 h 4397375"/>
              <a:gd name="connsiteX41978" fmla="*/ 5676044 w 12191954"/>
              <a:gd name="connsiteY41978" fmla="*/ 2653771 h 4397375"/>
              <a:gd name="connsiteX41979" fmla="*/ 5675516 w 12191954"/>
              <a:gd name="connsiteY41979" fmla="*/ 2644246 h 4397375"/>
              <a:gd name="connsiteX41980" fmla="*/ 5674457 w 12191954"/>
              <a:gd name="connsiteY41980" fmla="*/ 2635779 h 4397375"/>
              <a:gd name="connsiteX41981" fmla="*/ 5672341 w 12191954"/>
              <a:gd name="connsiteY41981" fmla="*/ 2628900 h 4397375"/>
              <a:gd name="connsiteX41982" fmla="*/ 5670753 w 12191954"/>
              <a:gd name="connsiteY41982" fmla="*/ 2622021 h 4397375"/>
              <a:gd name="connsiteX41983" fmla="*/ 5668636 w 12191954"/>
              <a:gd name="connsiteY41983" fmla="*/ 2616200 h 4397375"/>
              <a:gd name="connsiteX41984" fmla="*/ 5665991 w 12191954"/>
              <a:gd name="connsiteY41984" fmla="*/ 2610908 h 4397375"/>
              <a:gd name="connsiteX41985" fmla="*/ 5663875 w 12191954"/>
              <a:gd name="connsiteY41985" fmla="*/ 2606675 h 4397375"/>
              <a:gd name="connsiteX41986" fmla="*/ 5661228 w 12191954"/>
              <a:gd name="connsiteY41986" fmla="*/ 2602442 h 4397375"/>
              <a:gd name="connsiteX41987" fmla="*/ 5658583 w 12191954"/>
              <a:gd name="connsiteY41987" fmla="*/ 2599267 h 4397375"/>
              <a:gd name="connsiteX41988" fmla="*/ 5654879 w 12191954"/>
              <a:gd name="connsiteY41988" fmla="*/ 2596092 h 4397375"/>
              <a:gd name="connsiteX41989" fmla="*/ 5651704 w 12191954"/>
              <a:gd name="connsiteY41989" fmla="*/ 2593446 h 4397375"/>
              <a:gd name="connsiteX41990" fmla="*/ 5648530 w 12191954"/>
              <a:gd name="connsiteY41990" fmla="*/ 2591329 h 4397375"/>
              <a:gd name="connsiteX41991" fmla="*/ 5644824 w 12191954"/>
              <a:gd name="connsiteY41991" fmla="*/ 2589742 h 4397375"/>
              <a:gd name="connsiteX41992" fmla="*/ 5640589 w 12191954"/>
              <a:gd name="connsiteY41992" fmla="*/ 2588154 h 4397375"/>
              <a:gd name="connsiteX41993" fmla="*/ 5636357 w 12191954"/>
              <a:gd name="connsiteY41993" fmla="*/ 2587625 h 4397375"/>
              <a:gd name="connsiteX41994" fmla="*/ 5632124 w 12191954"/>
              <a:gd name="connsiteY41994" fmla="*/ 2587096 h 4397375"/>
              <a:gd name="connsiteX41995" fmla="*/ 5622599 w 12191954"/>
              <a:gd name="connsiteY41995" fmla="*/ 2586567 h 4397375"/>
              <a:gd name="connsiteX41996" fmla="*/ 5613074 w 12191954"/>
              <a:gd name="connsiteY41996" fmla="*/ 2587096 h 4397375"/>
              <a:gd name="connsiteX41997" fmla="*/ 5602490 w 12191954"/>
              <a:gd name="connsiteY41997" fmla="*/ 2588154 h 4397375"/>
              <a:gd name="connsiteX41998" fmla="*/ 5579737 w 12191954"/>
              <a:gd name="connsiteY41998" fmla="*/ 2591858 h 4397375"/>
              <a:gd name="connsiteX41999" fmla="*/ 5566507 w 12191954"/>
              <a:gd name="connsiteY41999" fmla="*/ 2593446 h 4397375"/>
              <a:gd name="connsiteX42000" fmla="*/ 5553278 w 12191954"/>
              <a:gd name="connsiteY42000" fmla="*/ 2595033 h 4397375"/>
              <a:gd name="connsiteX42001" fmla="*/ 5539520 w 12191954"/>
              <a:gd name="connsiteY42001" fmla="*/ 2596092 h 4397375"/>
              <a:gd name="connsiteX42002" fmla="*/ 5524704 w 12191954"/>
              <a:gd name="connsiteY42002" fmla="*/ 2596092 h 4397375"/>
              <a:gd name="connsiteX42003" fmla="*/ 5523116 w 12191954"/>
              <a:gd name="connsiteY42003" fmla="*/ 2592917 h 4397375"/>
              <a:gd name="connsiteX42004" fmla="*/ 5521528 w 12191954"/>
              <a:gd name="connsiteY42004" fmla="*/ 2590800 h 4397375"/>
              <a:gd name="connsiteX42005" fmla="*/ 5518355 w 12191954"/>
              <a:gd name="connsiteY42005" fmla="*/ 2583392 h 4397375"/>
              <a:gd name="connsiteX42006" fmla="*/ 5513591 w 12191954"/>
              <a:gd name="connsiteY42006" fmla="*/ 2568575 h 4397375"/>
              <a:gd name="connsiteX42007" fmla="*/ 5511474 w 12191954"/>
              <a:gd name="connsiteY42007" fmla="*/ 2561167 h 4397375"/>
              <a:gd name="connsiteX42008" fmla="*/ 5508300 w 12191954"/>
              <a:gd name="connsiteY42008" fmla="*/ 2553758 h 4397375"/>
              <a:gd name="connsiteX42009" fmla="*/ 5505124 w 12191954"/>
              <a:gd name="connsiteY42009" fmla="*/ 2547938 h 4397375"/>
              <a:gd name="connsiteX42010" fmla="*/ 5503537 w 12191954"/>
              <a:gd name="connsiteY42010" fmla="*/ 2545821 h 4397375"/>
              <a:gd name="connsiteX42011" fmla="*/ 5501422 w 12191954"/>
              <a:gd name="connsiteY42011" fmla="*/ 2543704 h 4397375"/>
              <a:gd name="connsiteX42012" fmla="*/ 5504067 w 12191954"/>
              <a:gd name="connsiteY42012" fmla="*/ 2538413 h 4397375"/>
              <a:gd name="connsiteX42013" fmla="*/ 5507241 w 12191954"/>
              <a:gd name="connsiteY42013" fmla="*/ 2534179 h 4397375"/>
              <a:gd name="connsiteX42014" fmla="*/ 5510946 w 12191954"/>
              <a:gd name="connsiteY42014" fmla="*/ 2531004 h 4397375"/>
              <a:gd name="connsiteX42015" fmla="*/ 5513591 w 12191954"/>
              <a:gd name="connsiteY42015" fmla="*/ 2528358 h 4397375"/>
              <a:gd name="connsiteX42016" fmla="*/ 5516766 w 12191954"/>
              <a:gd name="connsiteY42016" fmla="*/ 2526242 h 4397375"/>
              <a:gd name="connsiteX42017" fmla="*/ 5519942 w 12191954"/>
              <a:gd name="connsiteY42017" fmla="*/ 2524654 h 4397375"/>
              <a:gd name="connsiteX42018" fmla="*/ 5523116 w 12191954"/>
              <a:gd name="connsiteY42018" fmla="*/ 2524125 h 4397375"/>
              <a:gd name="connsiteX42019" fmla="*/ 5526290 w 12191954"/>
              <a:gd name="connsiteY42019" fmla="*/ 2524125 h 4397375"/>
              <a:gd name="connsiteX42020" fmla="*/ 5529467 w 12191954"/>
              <a:gd name="connsiteY42020" fmla="*/ 2524125 h 4397375"/>
              <a:gd name="connsiteX42021" fmla="*/ 5532641 w 12191954"/>
              <a:gd name="connsiteY42021" fmla="*/ 2524654 h 4397375"/>
              <a:gd name="connsiteX42022" fmla="*/ 5538992 w 12191954"/>
              <a:gd name="connsiteY42022" fmla="*/ 2527300 h 4397375"/>
              <a:gd name="connsiteX42023" fmla="*/ 5545870 w 12191954"/>
              <a:gd name="connsiteY42023" fmla="*/ 2530475 h 4397375"/>
              <a:gd name="connsiteX42024" fmla="*/ 5551692 w 12191954"/>
              <a:gd name="connsiteY42024" fmla="*/ 2533121 h 4397375"/>
              <a:gd name="connsiteX42025" fmla="*/ 5558041 w 12191954"/>
              <a:gd name="connsiteY42025" fmla="*/ 2536296 h 4397375"/>
              <a:gd name="connsiteX42026" fmla="*/ 5563861 w 12191954"/>
              <a:gd name="connsiteY42026" fmla="*/ 2538413 h 4397375"/>
              <a:gd name="connsiteX42027" fmla="*/ 5567036 w 12191954"/>
              <a:gd name="connsiteY42027" fmla="*/ 2538942 h 4397375"/>
              <a:gd name="connsiteX42028" fmla="*/ 5570212 w 12191954"/>
              <a:gd name="connsiteY42028" fmla="*/ 2538942 h 4397375"/>
              <a:gd name="connsiteX42029" fmla="*/ 5572857 w 12191954"/>
              <a:gd name="connsiteY42029" fmla="*/ 2538942 h 4397375"/>
              <a:gd name="connsiteX42030" fmla="*/ 5576033 w 12191954"/>
              <a:gd name="connsiteY42030" fmla="*/ 2537883 h 4397375"/>
              <a:gd name="connsiteX42031" fmla="*/ 5578679 w 12191954"/>
              <a:gd name="connsiteY42031" fmla="*/ 2536825 h 4397375"/>
              <a:gd name="connsiteX42032" fmla="*/ 5581325 w 12191954"/>
              <a:gd name="connsiteY42032" fmla="*/ 2535238 h 4397375"/>
              <a:gd name="connsiteX42033" fmla="*/ 5584499 w 12191954"/>
              <a:gd name="connsiteY42033" fmla="*/ 2532063 h 4397375"/>
              <a:gd name="connsiteX42034" fmla="*/ 5587145 w 12191954"/>
              <a:gd name="connsiteY42034" fmla="*/ 2528888 h 4397375"/>
              <a:gd name="connsiteX42035" fmla="*/ 5589791 w 12191954"/>
              <a:gd name="connsiteY42035" fmla="*/ 2524125 h 4397375"/>
              <a:gd name="connsiteX42036" fmla="*/ 5591907 w 12191954"/>
              <a:gd name="connsiteY42036" fmla="*/ 2519363 h 4397375"/>
              <a:gd name="connsiteX42037" fmla="*/ 5594554 w 12191954"/>
              <a:gd name="connsiteY42037" fmla="*/ 2513013 h 4397375"/>
              <a:gd name="connsiteX42038" fmla="*/ 5596670 w 12191954"/>
              <a:gd name="connsiteY42038" fmla="*/ 2506133 h 4397375"/>
              <a:gd name="connsiteX42039" fmla="*/ 5600905 w 12191954"/>
              <a:gd name="connsiteY42039" fmla="*/ 2508250 h 4397375"/>
              <a:gd name="connsiteX42040" fmla="*/ 5604607 w 12191954"/>
              <a:gd name="connsiteY42040" fmla="*/ 2511425 h 4397375"/>
              <a:gd name="connsiteX42041" fmla="*/ 5610960 w 12191954"/>
              <a:gd name="connsiteY42041" fmla="*/ 2517246 h 4397375"/>
              <a:gd name="connsiteX42042" fmla="*/ 5624186 w 12191954"/>
              <a:gd name="connsiteY42042" fmla="*/ 2531533 h 4397375"/>
              <a:gd name="connsiteX42043" fmla="*/ 5631065 w 12191954"/>
              <a:gd name="connsiteY42043" fmla="*/ 2537354 h 4397375"/>
              <a:gd name="connsiteX42044" fmla="*/ 5634770 w 12191954"/>
              <a:gd name="connsiteY42044" fmla="*/ 2540529 h 4397375"/>
              <a:gd name="connsiteX42045" fmla="*/ 5637944 w 12191954"/>
              <a:gd name="connsiteY42045" fmla="*/ 2542117 h 4397375"/>
              <a:gd name="connsiteX42046" fmla="*/ 5642179 w 12191954"/>
              <a:gd name="connsiteY42046" fmla="*/ 2543704 h 4397375"/>
              <a:gd name="connsiteX42047" fmla="*/ 5646940 w 12191954"/>
              <a:gd name="connsiteY42047" fmla="*/ 2545292 h 4397375"/>
              <a:gd name="connsiteX42048" fmla="*/ 5651175 w 12191954"/>
              <a:gd name="connsiteY42048" fmla="*/ 2545821 h 4397375"/>
              <a:gd name="connsiteX42049" fmla="*/ 5656466 w 12191954"/>
              <a:gd name="connsiteY42049" fmla="*/ 2545292 h 4397375"/>
              <a:gd name="connsiteX42050" fmla="*/ 5659112 w 12191954"/>
              <a:gd name="connsiteY42050" fmla="*/ 2551113 h 4397375"/>
              <a:gd name="connsiteX42051" fmla="*/ 5660171 w 12191954"/>
              <a:gd name="connsiteY42051" fmla="*/ 2555875 h 4397375"/>
              <a:gd name="connsiteX42052" fmla="*/ 5660171 w 12191954"/>
              <a:gd name="connsiteY42052" fmla="*/ 2560108 h 4397375"/>
              <a:gd name="connsiteX42053" fmla="*/ 5660171 w 12191954"/>
              <a:gd name="connsiteY42053" fmla="*/ 2563813 h 4397375"/>
              <a:gd name="connsiteX42054" fmla="*/ 5658583 w 12191954"/>
              <a:gd name="connsiteY42054" fmla="*/ 2572279 h 4397375"/>
              <a:gd name="connsiteX42055" fmla="*/ 5656466 w 12191954"/>
              <a:gd name="connsiteY42055" fmla="*/ 2583392 h 4397375"/>
              <a:gd name="connsiteX42056" fmla="*/ 5661758 w 12191954"/>
              <a:gd name="connsiteY42056" fmla="*/ 2581804 h 4397375"/>
              <a:gd name="connsiteX42057" fmla="*/ 5666520 w 12191954"/>
              <a:gd name="connsiteY42057" fmla="*/ 2581275 h 4397375"/>
              <a:gd name="connsiteX42058" fmla="*/ 5671282 w 12191954"/>
              <a:gd name="connsiteY42058" fmla="*/ 2581804 h 4397375"/>
              <a:gd name="connsiteX42059" fmla="*/ 5675516 w 12191954"/>
              <a:gd name="connsiteY42059" fmla="*/ 2583392 h 4397375"/>
              <a:gd name="connsiteX42060" fmla="*/ 5679749 w 12191954"/>
              <a:gd name="connsiteY42060" fmla="*/ 2585508 h 4397375"/>
              <a:gd name="connsiteX42061" fmla="*/ 5683982 w 12191954"/>
              <a:gd name="connsiteY42061" fmla="*/ 2588154 h 4397375"/>
              <a:gd name="connsiteX42062" fmla="*/ 5691390 w 12191954"/>
              <a:gd name="connsiteY42062" fmla="*/ 2595033 h 4397375"/>
              <a:gd name="connsiteX42063" fmla="*/ 5698270 w 12191954"/>
              <a:gd name="connsiteY42063" fmla="*/ 2600854 h 4397375"/>
              <a:gd name="connsiteX42064" fmla="*/ 5700916 w 12191954"/>
              <a:gd name="connsiteY42064" fmla="*/ 2602442 h 4397375"/>
              <a:gd name="connsiteX42065" fmla="*/ 5704619 w 12191954"/>
              <a:gd name="connsiteY42065" fmla="*/ 2604029 h 4397375"/>
              <a:gd name="connsiteX42066" fmla="*/ 5707796 w 12191954"/>
              <a:gd name="connsiteY42066" fmla="*/ 2604558 h 4397375"/>
              <a:gd name="connsiteX42067" fmla="*/ 5710441 w 12191954"/>
              <a:gd name="connsiteY42067" fmla="*/ 2604029 h 4397375"/>
              <a:gd name="connsiteX42068" fmla="*/ 5713615 w 12191954"/>
              <a:gd name="connsiteY42068" fmla="*/ 2601383 h 4397375"/>
              <a:gd name="connsiteX42069" fmla="*/ 5715733 w 12191954"/>
              <a:gd name="connsiteY42069" fmla="*/ 2597150 h 4397375"/>
              <a:gd name="connsiteX42070" fmla="*/ 5712557 w 12191954"/>
              <a:gd name="connsiteY42070" fmla="*/ 2589213 h 4397375"/>
              <a:gd name="connsiteX42071" fmla="*/ 5708323 w 12191954"/>
              <a:gd name="connsiteY42071" fmla="*/ 2581804 h 4397375"/>
              <a:gd name="connsiteX42072" fmla="*/ 5703561 w 12191954"/>
              <a:gd name="connsiteY42072" fmla="*/ 2576513 h 4397375"/>
              <a:gd name="connsiteX42073" fmla="*/ 5698270 w 12191954"/>
              <a:gd name="connsiteY42073" fmla="*/ 2571221 h 4397375"/>
              <a:gd name="connsiteX42074" fmla="*/ 5701445 w 12191954"/>
              <a:gd name="connsiteY42074" fmla="*/ 2561696 h 4397375"/>
              <a:gd name="connsiteX42075" fmla="*/ 5705149 w 12191954"/>
              <a:gd name="connsiteY42075" fmla="*/ 2553229 h 4397375"/>
              <a:gd name="connsiteX42076" fmla="*/ 5708855 w 12191954"/>
              <a:gd name="connsiteY42076" fmla="*/ 2545821 h 4397375"/>
              <a:gd name="connsiteX42077" fmla="*/ 5713087 w 12191954"/>
              <a:gd name="connsiteY42077" fmla="*/ 2538413 h 4397375"/>
              <a:gd name="connsiteX42078" fmla="*/ 5717849 w 12191954"/>
              <a:gd name="connsiteY42078" fmla="*/ 2532592 h 4397375"/>
              <a:gd name="connsiteX42079" fmla="*/ 5723141 w 12191954"/>
              <a:gd name="connsiteY42079" fmla="*/ 2527300 h 4397375"/>
              <a:gd name="connsiteX42080" fmla="*/ 5728433 w 12191954"/>
              <a:gd name="connsiteY42080" fmla="*/ 2523067 h 4397375"/>
              <a:gd name="connsiteX42081" fmla="*/ 5734253 w 12191954"/>
              <a:gd name="connsiteY42081" fmla="*/ 2519363 h 4397375"/>
              <a:gd name="connsiteX42082" fmla="*/ 5734253 w 12191954"/>
              <a:gd name="connsiteY42082" fmla="*/ 2529417 h 4397375"/>
              <a:gd name="connsiteX42083" fmla="*/ 5734784 w 12191954"/>
              <a:gd name="connsiteY42083" fmla="*/ 2537883 h 4397375"/>
              <a:gd name="connsiteX42084" fmla="*/ 5735840 w 12191954"/>
              <a:gd name="connsiteY42084" fmla="*/ 2545292 h 4397375"/>
              <a:gd name="connsiteX42085" fmla="*/ 5737957 w 12191954"/>
              <a:gd name="connsiteY42085" fmla="*/ 2550583 h 4397375"/>
              <a:gd name="connsiteX42086" fmla="*/ 5740074 w 12191954"/>
              <a:gd name="connsiteY42086" fmla="*/ 2554817 h 4397375"/>
              <a:gd name="connsiteX42087" fmla="*/ 5742191 w 12191954"/>
              <a:gd name="connsiteY42087" fmla="*/ 2556404 h 4397375"/>
              <a:gd name="connsiteX42088" fmla="*/ 5743778 w 12191954"/>
              <a:gd name="connsiteY42088" fmla="*/ 2557463 h 4397375"/>
              <a:gd name="connsiteX42089" fmla="*/ 5745365 w 12191954"/>
              <a:gd name="connsiteY42089" fmla="*/ 2557992 h 4397375"/>
              <a:gd name="connsiteX42090" fmla="*/ 5747481 w 12191954"/>
              <a:gd name="connsiteY42090" fmla="*/ 2558521 h 4397375"/>
              <a:gd name="connsiteX42091" fmla="*/ 5752244 w 12191954"/>
              <a:gd name="connsiteY42091" fmla="*/ 2558521 h 4397375"/>
              <a:gd name="connsiteX42092" fmla="*/ 5750127 w 12191954"/>
              <a:gd name="connsiteY42092" fmla="*/ 2564871 h 4397375"/>
              <a:gd name="connsiteX42093" fmla="*/ 5747481 w 12191954"/>
              <a:gd name="connsiteY42093" fmla="*/ 2569633 h 4397375"/>
              <a:gd name="connsiteX42094" fmla="*/ 5744837 w 12191954"/>
              <a:gd name="connsiteY42094" fmla="*/ 2572808 h 4397375"/>
              <a:gd name="connsiteX42095" fmla="*/ 5742191 w 12191954"/>
              <a:gd name="connsiteY42095" fmla="*/ 2576513 h 4397375"/>
              <a:gd name="connsiteX42096" fmla="*/ 5738486 w 12191954"/>
              <a:gd name="connsiteY42096" fmla="*/ 2579688 h 4397375"/>
              <a:gd name="connsiteX42097" fmla="*/ 5734784 w 12191954"/>
              <a:gd name="connsiteY42097" fmla="*/ 2582333 h 4397375"/>
              <a:gd name="connsiteX42098" fmla="*/ 5728433 w 12191954"/>
              <a:gd name="connsiteY42098" fmla="*/ 2587096 h 4397375"/>
              <a:gd name="connsiteX42099" fmla="*/ 5724728 w 12191954"/>
              <a:gd name="connsiteY42099" fmla="*/ 2590271 h 4397375"/>
              <a:gd name="connsiteX42100" fmla="*/ 5721553 w 12191954"/>
              <a:gd name="connsiteY42100" fmla="*/ 2592917 h 4397375"/>
              <a:gd name="connsiteX42101" fmla="*/ 5718908 w 12191954"/>
              <a:gd name="connsiteY42101" fmla="*/ 2597150 h 4397375"/>
              <a:gd name="connsiteX42102" fmla="*/ 5715733 w 12191954"/>
              <a:gd name="connsiteY42102" fmla="*/ 2601383 h 4397375"/>
              <a:gd name="connsiteX42103" fmla="*/ 5713615 w 12191954"/>
              <a:gd name="connsiteY42103" fmla="*/ 2606146 h 4397375"/>
              <a:gd name="connsiteX42104" fmla="*/ 5711500 w 12191954"/>
              <a:gd name="connsiteY42104" fmla="*/ 2612496 h 4397375"/>
              <a:gd name="connsiteX42105" fmla="*/ 5710441 w 12191954"/>
              <a:gd name="connsiteY42105" fmla="*/ 2619904 h 4397375"/>
              <a:gd name="connsiteX42106" fmla="*/ 5709911 w 12191954"/>
              <a:gd name="connsiteY42106" fmla="*/ 2627842 h 4397375"/>
              <a:gd name="connsiteX42107" fmla="*/ 5713615 w 12191954"/>
              <a:gd name="connsiteY42107" fmla="*/ 2627842 h 4397375"/>
              <a:gd name="connsiteX42108" fmla="*/ 5717849 w 12191954"/>
              <a:gd name="connsiteY42108" fmla="*/ 2627313 h 4397375"/>
              <a:gd name="connsiteX42109" fmla="*/ 5719437 w 12191954"/>
              <a:gd name="connsiteY42109" fmla="*/ 2626783 h 4397375"/>
              <a:gd name="connsiteX42110" fmla="*/ 5720496 w 12191954"/>
              <a:gd name="connsiteY42110" fmla="*/ 2626254 h 4397375"/>
              <a:gd name="connsiteX42111" fmla="*/ 5722611 w 12191954"/>
              <a:gd name="connsiteY42111" fmla="*/ 2624667 h 4397375"/>
              <a:gd name="connsiteX42112" fmla="*/ 5723669 w 12191954"/>
              <a:gd name="connsiteY42112" fmla="*/ 2622550 h 4397375"/>
              <a:gd name="connsiteX42113" fmla="*/ 5724728 w 12191954"/>
              <a:gd name="connsiteY42113" fmla="*/ 2620963 h 4397375"/>
              <a:gd name="connsiteX42114" fmla="*/ 5725786 w 12191954"/>
              <a:gd name="connsiteY42114" fmla="*/ 2617788 h 4397375"/>
              <a:gd name="connsiteX42115" fmla="*/ 5727904 w 12191954"/>
              <a:gd name="connsiteY42115" fmla="*/ 2610908 h 4397375"/>
              <a:gd name="connsiteX42116" fmla="*/ 5728433 w 12191954"/>
              <a:gd name="connsiteY42116" fmla="*/ 2600854 h 4397375"/>
              <a:gd name="connsiteX42117" fmla="*/ 5728433 w 12191954"/>
              <a:gd name="connsiteY42117" fmla="*/ 2587625 h 4397375"/>
              <a:gd name="connsiteX42118" fmla="*/ 5730019 w 12191954"/>
              <a:gd name="connsiteY42118" fmla="*/ 2590271 h 4397375"/>
              <a:gd name="connsiteX42119" fmla="*/ 5732137 w 12191954"/>
              <a:gd name="connsiteY42119" fmla="*/ 2591858 h 4397375"/>
              <a:gd name="connsiteX42120" fmla="*/ 5734253 w 12191954"/>
              <a:gd name="connsiteY42120" fmla="*/ 2597150 h 4397375"/>
              <a:gd name="connsiteX42121" fmla="*/ 5736370 w 12191954"/>
              <a:gd name="connsiteY42121" fmla="*/ 2604029 h 4397375"/>
              <a:gd name="connsiteX42122" fmla="*/ 5737957 w 12191954"/>
              <a:gd name="connsiteY42122" fmla="*/ 2610908 h 4397375"/>
              <a:gd name="connsiteX42123" fmla="*/ 5739016 w 12191954"/>
              <a:gd name="connsiteY42123" fmla="*/ 2618846 h 4397375"/>
              <a:gd name="connsiteX42124" fmla="*/ 5740074 w 12191954"/>
              <a:gd name="connsiteY42124" fmla="*/ 2626783 h 4397375"/>
              <a:gd name="connsiteX42125" fmla="*/ 5740603 w 12191954"/>
              <a:gd name="connsiteY42125" fmla="*/ 2644775 h 4397375"/>
              <a:gd name="connsiteX42126" fmla="*/ 5754890 w 12191954"/>
              <a:gd name="connsiteY42126" fmla="*/ 2655358 h 4397375"/>
              <a:gd name="connsiteX42127" fmla="*/ 5760711 w 12191954"/>
              <a:gd name="connsiteY42127" fmla="*/ 2659592 h 4397375"/>
              <a:gd name="connsiteX42128" fmla="*/ 5764415 w 12191954"/>
              <a:gd name="connsiteY42128" fmla="*/ 2660650 h 4397375"/>
              <a:gd name="connsiteX42129" fmla="*/ 5767062 w 12191954"/>
              <a:gd name="connsiteY42129" fmla="*/ 2661179 h 4397375"/>
              <a:gd name="connsiteX42130" fmla="*/ 5769707 w 12191954"/>
              <a:gd name="connsiteY42130" fmla="*/ 2661179 h 4397375"/>
              <a:gd name="connsiteX42131" fmla="*/ 5772352 w 12191954"/>
              <a:gd name="connsiteY42131" fmla="*/ 2659592 h 4397375"/>
              <a:gd name="connsiteX42132" fmla="*/ 5774469 w 12191954"/>
              <a:gd name="connsiteY42132" fmla="*/ 2656946 h 4397375"/>
              <a:gd name="connsiteX42133" fmla="*/ 5776586 w 12191954"/>
              <a:gd name="connsiteY42133" fmla="*/ 2653771 h 4397375"/>
              <a:gd name="connsiteX42134" fmla="*/ 5778174 w 12191954"/>
              <a:gd name="connsiteY42134" fmla="*/ 2648479 h 4397375"/>
              <a:gd name="connsiteX42135" fmla="*/ 5779762 w 12191954"/>
              <a:gd name="connsiteY42135" fmla="*/ 2641600 h 4397375"/>
              <a:gd name="connsiteX42136" fmla="*/ 5781349 w 12191954"/>
              <a:gd name="connsiteY42136" fmla="*/ 2633663 h 4397375"/>
              <a:gd name="connsiteX42137" fmla="*/ 5781877 w 12191954"/>
              <a:gd name="connsiteY42137" fmla="*/ 2623608 h 4397375"/>
              <a:gd name="connsiteX42138" fmla="*/ 5783464 w 12191954"/>
              <a:gd name="connsiteY42138" fmla="*/ 2625196 h 4397375"/>
              <a:gd name="connsiteX42139" fmla="*/ 5786110 w 12191954"/>
              <a:gd name="connsiteY42139" fmla="*/ 2614083 h 4397375"/>
              <a:gd name="connsiteX42140" fmla="*/ 5787170 w 12191954"/>
              <a:gd name="connsiteY42140" fmla="*/ 2607733 h 4397375"/>
              <a:gd name="connsiteX42141" fmla="*/ 5787699 w 12191954"/>
              <a:gd name="connsiteY42141" fmla="*/ 2601383 h 4397375"/>
              <a:gd name="connsiteX42142" fmla="*/ 5792461 w 12191954"/>
              <a:gd name="connsiteY42142" fmla="*/ 2602971 h 4397375"/>
              <a:gd name="connsiteX42143" fmla="*/ 5796167 w 12191954"/>
              <a:gd name="connsiteY42143" fmla="*/ 2604029 h 4397375"/>
              <a:gd name="connsiteX42144" fmla="*/ 5799870 w 12191954"/>
              <a:gd name="connsiteY42144" fmla="*/ 2604029 h 4397375"/>
              <a:gd name="connsiteX42145" fmla="*/ 5803574 w 12191954"/>
              <a:gd name="connsiteY42145" fmla="*/ 2602971 h 4397375"/>
              <a:gd name="connsiteX42146" fmla="*/ 5810982 w 12191954"/>
              <a:gd name="connsiteY42146" fmla="*/ 2601383 h 4397375"/>
              <a:gd name="connsiteX42147" fmla="*/ 5814157 w 12191954"/>
              <a:gd name="connsiteY42147" fmla="*/ 2600854 h 4397375"/>
              <a:gd name="connsiteX42148" fmla="*/ 5817862 w 12191954"/>
              <a:gd name="connsiteY42148" fmla="*/ 2600325 h 4397375"/>
              <a:gd name="connsiteX42149" fmla="*/ 5821036 w 12191954"/>
              <a:gd name="connsiteY42149" fmla="*/ 2600325 h 4397375"/>
              <a:gd name="connsiteX42150" fmla="*/ 5824211 w 12191954"/>
              <a:gd name="connsiteY42150" fmla="*/ 2601383 h 4397375"/>
              <a:gd name="connsiteX42151" fmla="*/ 5827385 w 12191954"/>
              <a:gd name="connsiteY42151" fmla="*/ 2604029 h 4397375"/>
              <a:gd name="connsiteX42152" fmla="*/ 5830561 w 12191954"/>
              <a:gd name="connsiteY42152" fmla="*/ 2607204 h 4397375"/>
              <a:gd name="connsiteX42153" fmla="*/ 5833207 w 12191954"/>
              <a:gd name="connsiteY42153" fmla="*/ 2612496 h 4397375"/>
              <a:gd name="connsiteX42154" fmla="*/ 5835853 w 12191954"/>
              <a:gd name="connsiteY42154" fmla="*/ 2619904 h 4397375"/>
              <a:gd name="connsiteX42155" fmla="*/ 5838498 w 12191954"/>
              <a:gd name="connsiteY42155" fmla="*/ 2629429 h 4397375"/>
              <a:gd name="connsiteX42156" fmla="*/ 5841675 w 12191954"/>
              <a:gd name="connsiteY42156" fmla="*/ 2641071 h 4397375"/>
              <a:gd name="connsiteX42157" fmla="*/ 5845377 w 12191954"/>
              <a:gd name="connsiteY42157" fmla="*/ 2638425 h 4397375"/>
              <a:gd name="connsiteX42158" fmla="*/ 5848024 w 12191954"/>
              <a:gd name="connsiteY42158" fmla="*/ 2634721 h 4397375"/>
              <a:gd name="connsiteX42159" fmla="*/ 5850140 w 12191954"/>
              <a:gd name="connsiteY42159" fmla="*/ 2631546 h 4397375"/>
              <a:gd name="connsiteX42160" fmla="*/ 5852257 w 12191954"/>
              <a:gd name="connsiteY42160" fmla="*/ 2627842 h 4397375"/>
              <a:gd name="connsiteX42161" fmla="*/ 5853316 w 12191954"/>
              <a:gd name="connsiteY42161" fmla="*/ 2624667 h 4397375"/>
              <a:gd name="connsiteX42162" fmla="*/ 5854374 w 12191954"/>
              <a:gd name="connsiteY42162" fmla="*/ 2620963 h 4397375"/>
              <a:gd name="connsiteX42163" fmla="*/ 5855963 w 12191954"/>
              <a:gd name="connsiteY42163" fmla="*/ 2613025 h 4397375"/>
              <a:gd name="connsiteX42164" fmla="*/ 5857020 w 12191954"/>
              <a:gd name="connsiteY42164" fmla="*/ 2596621 h 4397375"/>
              <a:gd name="connsiteX42165" fmla="*/ 5857548 w 12191954"/>
              <a:gd name="connsiteY42165" fmla="*/ 2587625 h 4397375"/>
              <a:gd name="connsiteX42166" fmla="*/ 5859136 w 12191954"/>
              <a:gd name="connsiteY42166" fmla="*/ 2578100 h 4397375"/>
              <a:gd name="connsiteX42167" fmla="*/ 5856490 w 12191954"/>
              <a:gd name="connsiteY42167" fmla="*/ 2582333 h 4397375"/>
              <a:gd name="connsiteX42168" fmla="*/ 5852786 w 12191954"/>
              <a:gd name="connsiteY42168" fmla="*/ 2585508 h 4397375"/>
              <a:gd name="connsiteX42169" fmla="*/ 5849083 w 12191954"/>
              <a:gd name="connsiteY42169" fmla="*/ 2587625 h 4397375"/>
              <a:gd name="connsiteX42170" fmla="*/ 5845377 w 12191954"/>
              <a:gd name="connsiteY42170" fmla="*/ 2589742 h 4397375"/>
              <a:gd name="connsiteX42171" fmla="*/ 5837440 w 12191954"/>
              <a:gd name="connsiteY42171" fmla="*/ 2593446 h 4397375"/>
              <a:gd name="connsiteX42172" fmla="*/ 5833207 w 12191954"/>
              <a:gd name="connsiteY42172" fmla="*/ 2595563 h 4397375"/>
              <a:gd name="connsiteX42173" fmla="*/ 5829502 w 12191954"/>
              <a:gd name="connsiteY42173" fmla="*/ 2597679 h 4397375"/>
              <a:gd name="connsiteX42174" fmla="*/ 5828445 w 12191954"/>
              <a:gd name="connsiteY42174" fmla="*/ 2588154 h 4397375"/>
              <a:gd name="connsiteX42175" fmla="*/ 5827915 w 12191954"/>
              <a:gd name="connsiteY42175" fmla="*/ 2580217 h 4397375"/>
              <a:gd name="connsiteX42176" fmla="*/ 5828445 w 12191954"/>
              <a:gd name="connsiteY42176" fmla="*/ 2573338 h 4397375"/>
              <a:gd name="connsiteX42177" fmla="*/ 5829502 w 12191954"/>
              <a:gd name="connsiteY42177" fmla="*/ 2568575 h 4397375"/>
              <a:gd name="connsiteX42178" fmla="*/ 5831089 w 12191954"/>
              <a:gd name="connsiteY42178" fmla="*/ 2564871 h 4397375"/>
              <a:gd name="connsiteX42179" fmla="*/ 5833207 w 12191954"/>
              <a:gd name="connsiteY42179" fmla="*/ 2561696 h 4397375"/>
              <a:gd name="connsiteX42180" fmla="*/ 5835853 w 12191954"/>
              <a:gd name="connsiteY42180" fmla="*/ 2560108 h 4397375"/>
              <a:gd name="connsiteX42181" fmla="*/ 5838498 w 12191954"/>
              <a:gd name="connsiteY42181" fmla="*/ 2558521 h 4397375"/>
              <a:gd name="connsiteX42182" fmla="*/ 5841675 w 12191954"/>
              <a:gd name="connsiteY42182" fmla="*/ 2557992 h 4397375"/>
              <a:gd name="connsiteX42183" fmla="*/ 5845377 w 12191954"/>
              <a:gd name="connsiteY42183" fmla="*/ 2557992 h 4397375"/>
              <a:gd name="connsiteX42184" fmla="*/ 5851728 w 12191954"/>
              <a:gd name="connsiteY42184" fmla="*/ 2559050 h 4397375"/>
              <a:gd name="connsiteX42185" fmla="*/ 5858608 w 12191954"/>
              <a:gd name="connsiteY42185" fmla="*/ 2560108 h 4397375"/>
              <a:gd name="connsiteX42186" fmla="*/ 5862312 w 12191954"/>
              <a:gd name="connsiteY42186" fmla="*/ 2560108 h 4397375"/>
              <a:gd name="connsiteX42187" fmla="*/ 5865486 w 12191954"/>
              <a:gd name="connsiteY42187" fmla="*/ 2559050 h 4397375"/>
              <a:gd name="connsiteX42188" fmla="*/ 5864957 w 12191954"/>
              <a:gd name="connsiteY42188" fmla="*/ 2564871 h 4397375"/>
              <a:gd name="connsiteX42189" fmla="*/ 5863369 w 12191954"/>
              <a:gd name="connsiteY42189" fmla="*/ 2569633 h 4397375"/>
              <a:gd name="connsiteX42190" fmla="*/ 5862312 w 12191954"/>
              <a:gd name="connsiteY42190" fmla="*/ 2573338 h 4397375"/>
              <a:gd name="connsiteX42191" fmla="*/ 5860723 w 12191954"/>
              <a:gd name="connsiteY42191" fmla="*/ 2576513 h 4397375"/>
              <a:gd name="connsiteX42192" fmla="*/ 5865486 w 12191954"/>
              <a:gd name="connsiteY42192" fmla="*/ 2578629 h 4397375"/>
              <a:gd name="connsiteX42193" fmla="*/ 5868661 w 12191954"/>
              <a:gd name="connsiteY42193" fmla="*/ 2579688 h 4397375"/>
              <a:gd name="connsiteX42194" fmla="*/ 5871836 w 12191954"/>
              <a:gd name="connsiteY42194" fmla="*/ 2578629 h 4397375"/>
              <a:gd name="connsiteX42195" fmla="*/ 5873423 w 12191954"/>
              <a:gd name="connsiteY42195" fmla="*/ 2577042 h 4397375"/>
              <a:gd name="connsiteX42196" fmla="*/ 5875011 w 12191954"/>
              <a:gd name="connsiteY42196" fmla="*/ 2574925 h 4397375"/>
              <a:gd name="connsiteX42197" fmla="*/ 5875540 w 12191954"/>
              <a:gd name="connsiteY42197" fmla="*/ 2571221 h 4397375"/>
              <a:gd name="connsiteX42198" fmla="*/ 5876069 w 12191954"/>
              <a:gd name="connsiteY42198" fmla="*/ 2567517 h 4397375"/>
              <a:gd name="connsiteX42199" fmla="*/ 5875540 w 12191954"/>
              <a:gd name="connsiteY42199" fmla="*/ 2563283 h 4397375"/>
              <a:gd name="connsiteX42200" fmla="*/ 5875011 w 12191954"/>
              <a:gd name="connsiteY42200" fmla="*/ 2554817 h 4397375"/>
              <a:gd name="connsiteX42201" fmla="*/ 5873953 w 12191954"/>
              <a:gd name="connsiteY42201" fmla="*/ 2546879 h 4397375"/>
              <a:gd name="connsiteX42202" fmla="*/ 5873953 w 12191954"/>
              <a:gd name="connsiteY42202" fmla="*/ 2543175 h 4397375"/>
              <a:gd name="connsiteX42203" fmla="*/ 5875011 w 12191954"/>
              <a:gd name="connsiteY42203" fmla="*/ 2540529 h 4397375"/>
              <a:gd name="connsiteX42204" fmla="*/ 5876069 w 12191954"/>
              <a:gd name="connsiteY42204" fmla="*/ 2538413 h 4397375"/>
              <a:gd name="connsiteX42205" fmla="*/ 5877657 w 12191954"/>
              <a:gd name="connsiteY42205" fmla="*/ 2537883 h 4397375"/>
              <a:gd name="connsiteX42206" fmla="*/ 5880832 w 12191954"/>
              <a:gd name="connsiteY42206" fmla="*/ 2550054 h 4397375"/>
              <a:gd name="connsiteX42207" fmla="*/ 5883478 w 12191954"/>
              <a:gd name="connsiteY42207" fmla="*/ 2559050 h 4397375"/>
              <a:gd name="connsiteX42208" fmla="*/ 5887711 w 12191954"/>
              <a:gd name="connsiteY42208" fmla="*/ 2566458 h 4397375"/>
              <a:gd name="connsiteX42209" fmla="*/ 5891415 w 12191954"/>
              <a:gd name="connsiteY42209" fmla="*/ 2572279 h 4397375"/>
              <a:gd name="connsiteX42210" fmla="*/ 5896177 w 12191954"/>
              <a:gd name="connsiteY42210" fmla="*/ 2577042 h 4397375"/>
              <a:gd name="connsiteX42211" fmla="*/ 5900411 w 12191954"/>
              <a:gd name="connsiteY42211" fmla="*/ 2580746 h 4397375"/>
              <a:gd name="connsiteX42212" fmla="*/ 5909407 w 12191954"/>
              <a:gd name="connsiteY42212" fmla="*/ 2586567 h 4397375"/>
              <a:gd name="connsiteX42213" fmla="*/ 5913110 w 12191954"/>
              <a:gd name="connsiteY42213" fmla="*/ 2589742 h 4397375"/>
              <a:gd name="connsiteX42214" fmla="*/ 5917345 w 12191954"/>
              <a:gd name="connsiteY42214" fmla="*/ 2592917 h 4397375"/>
              <a:gd name="connsiteX42215" fmla="*/ 5921049 w 12191954"/>
              <a:gd name="connsiteY42215" fmla="*/ 2597150 h 4397375"/>
              <a:gd name="connsiteX42216" fmla="*/ 5924752 w 12191954"/>
              <a:gd name="connsiteY42216" fmla="*/ 2602442 h 4397375"/>
              <a:gd name="connsiteX42217" fmla="*/ 5926870 w 12191954"/>
              <a:gd name="connsiteY42217" fmla="*/ 2609850 h 4397375"/>
              <a:gd name="connsiteX42218" fmla="*/ 5929515 w 12191954"/>
              <a:gd name="connsiteY42218" fmla="*/ 2617788 h 4397375"/>
              <a:gd name="connsiteX42219" fmla="*/ 5930574 w 12191954"/>
              <a:gd name="connsiteY42219" fmla="*/ 2628900 h 4397375"/>
              <a:gd name="connsiteX42220" fmla="*/ 5931102 w 12191954"/>
              <a:gd name="connsiteY42220" fmla="*/ 2641600 h 4397375"/>
              <a:gd name="connsiteX42221" fmla="*/ 5933748 w 12191954"/>
              <a:gd name="connsiteY42221" fmla="*/ 2643717 h 4397375"/>
              <a:gd name="connsiteX42222" fmla="*/ 5935335 w 12191954"/>
              <a:gd name="connsiteY42222" fmla="*/ 2644246 h 4397375"/>
              <a:gd name="connsiteX42223" fmla="*/ 5937453 w 12191954"/>
              <a:gd name="connsiteY42223" fmla="*/ 2644246 h 4397375"/>
              <a:gd name="connsiteX42224" fmla="*/ 5939570 w 12191954"/>
              <a:gd name="connsiteY42224" fmla="*/ 2644246 h 4397375"/>
              <a:gd name="connsiteX42225" fmla="*/ 5941687 w 12191954"/>
              <a:gd name="connsiteY42225" fmla="*/ 2643188 h 4397375"/>
              <a:gd name="connsiteX42226" fmla="*/ 5943802 w 12191954"/>
              <a:gd name="connsiteY42226" fmla="*/ 2641071 h 4397375"/>
              <a:gd name="connsiteX42227" fmla="*/ 5947507 w 12191954"/>
              <a:gd name="connsiteY42227" fmla="*/ 2636838 h 4397375"/>
              <a:gd name="connsiteX42228" fmla="*/ 5948566 w 12191954"/>
              <a:gd name="connsiteY42228" fmla="*/ 2631017 h 4397375"/>
              <a:gd name="connsiteX42229" fmla="*/ 5949094 w 12191954"/>
              <a:gd name="connsiteY42229" fmla="*/ 2624667 h 4397375"/>
              <a:gd name="connsiteX42230" fmla="*/ 5953327 w 12191954"/>
              <a:gd name="connsiteY42230" fmla="*/ 2626783 h 4397375"/>
              <a:gd name="connsiteX42231" fmla="*/ 5954386 w 12191954"/>
              <a:gd name="connsiteY42231" fmla="*/ 2619904 h 4397375"/>
              <a:gd name="connsiteX42232" fmla="*/ 5954915 w 12191954"/>
              <a:gd name="connsiteY42232" fmla="*/ 2616729 h 4397375"/>
              <a:gd name="connsiteX42233" fmla="*/ 5954386 w 12191954"/>
              <a:gd name="connsiteY42233" fmla="*/ 2613025 h 4397375"/>
              <a:gd name="connsiteX42234" fmla="*/ 5954386 w 12191954"/>
              <a:gd name="connsiteY42234" fmla="*/ 2610379 h 4397375"/>
              <a:gd name="connsiteX42235" fmla="*/ 5953327 w 12191954"/>
              <a:gd name="connsiteY42235" fmla="*/ 2607733 h 4397375"/>
              <a:gd name="connsiteX42236" fmla="*/ 5951211 w 12191954"/>
              <a:gd name="connsiteY42236" fmla="*/ 2605617 h 4397375"/>
              <a:gd name="connsiteX42237" fmla="*/ 5949094 w 12191954"/>
              <a:gd name="connsiteY42237" fmla="*/ 2602971 h 4397375"/>
              <a:gd name="connsiteX42238" fmla="*/ 5950154 w 12191954"/>
              <a:gd name="connsiteY42238" fmla="*/ 2594504 h 4397375"/>
              <a:gd name="connsiteX42239" fmla="*/ 5950683 w 12191954"/>
              <a:gd name="connsiteY42239" fmla="*/ 2592388 h 4397375"/>
              <a:gd name="connsiteX42240" fmla="*/ 5951740 w 12191954"/>
              <a:gd name="connsiteY42240" fmla="*/ 2591858 h 4397375"/>
              <a:gd name="connsiteX42241" fmla="*/ 5952269 w 12191954"/>
              <a:gd name="connsiteY42241" fmla="*/ 2592388 h 4397375"/>
              <a:gd name="connsiteX42242" fmla="*/ 5953856 w 12191954"/>
              <a:gd name="connsiteY42242" fmla="*/ 2593446 h 4397375"/>
              <a:gd name="connsiteX42243" fmla="*/ 5956503 w 12191954"/>
              <a:gd name="connsiteY42243" fmla="*/ 2597679 h 4397375"/>
              <a:gd name="connsiteX42244" fmla="*/ 5959677 w 12191954"/>
              <a:gd name="connsiteY42244" fmla="*/ 2602442 h 4397375"/>
              <a:gd name="connsiteX42245" fmla="*/ 5961794 w 12191954"/>
              <a:gd name="connsiteY42245" fmla="*/ 2604558 h 4397375"/>
              <a:gd name="connsiteX42246" fmla="*/ 5963911 w 12191954"/>
              <a:gd name="connsiteY42246" fmla="*/ 2606146 h 4397375"/>
              <a:gd name="connsiteX42247" fmla="*/ 5966028 w 12191954"/>
              <a:gd name="connsiteY42247" fmla="*/ 2607204 h 4397375"/>
              <a:gd name="connsiteX42248" fmla="*/ 5968144 w 12191954"/>
              <a:gd name="connsiteY42248" fmla="*/ 2607204 h 4397375"/>
              <a:gd name="connsiteX42249" fmla="*/ 5970260 w 12191954"/>
              <a:gd name="connsiteY42249" fmla="*/ 2606146 h 4397375"/>
              <a:gd name="connsiteX42250" fmla="*/ 5973436 w 12191954"/>
              <a:gd name="connsiteY42250" fmla="*/ 2604029 h 4397375"/>
              <a:gd name="connsiteX42251" fmla="*/ 5970790 w 12191954"/>
              <a:gd name="connsiteY42251" fmla="*/ 2611438 h 4397375"/>
              <a:gd name="connsiteX42252" fmla="*/ 5968674 w 12191954"/>
              <a:gd name="connsiteY42252" fmla="*/ 2618846 h 4397375"/>
              <a:gd name="connsiteX42253" fmla="*/ 5963911 w 12191954"/>
              <a:gd name="connsiteY42253" fmla="*/ 2631546 h 4397375"/>
              <a:gd name="connsiteX42254" fmla="*/ 5969203 w 12191954"/>
              <a:gd name="connsiteY42254" fmla="*/ 2632604 h 4397375"/>
              <a:gd name="connsiteX42255" fmla="*/ 5974493 w 12191954"/>
              <a:gd name="connsiteY42255" fmla="*/ 2634192 h 4397375"/>
              <a:gd name="connsiteX42256" fmla="*/ 5984019 w 12191954"/>
              <a:gd name="connsiteY42256" fmla="*/ 2635250 h 4397375"/>
              <a:gd name="connsiteX42257" fmla="*/ 5993015 w 12191954"/>
              <a:gd name="connsiteY42257" fmla="*/ 2636838 h 4397375"/>
              <a:gd name="connsiteX42258" fmla="*/ 5996718 w 12191954"/>
              <a:gd name="connsiteY42258" fmla="*/ 2638425 h 4397375"/>
              <a:gd name="connsiteX42259" fmla="*/ 6000423 w 12191954"/>
              <a:gd name="connsiteY42259" fmla="*/ 2640542 h 4397375"/>
              <a:gd name="connsiteX42260" fmla="*/ 5995132 w 12191954"/>
              <a:gd name="connsiteY42260" fmla="*/ 2634721 h 4397375"/>
              <a:gd name="connsiteX42261" fmla="*/ 5991428 w 12191954"/>
              <a:gd name="connsiteY42261" fmla="*/ 2627842 h 4397375"/>
              <a:gd name="connsiteX42262" fmla="*/ 5989840 w 12191954"/>
              <a:gd name="connsiteY42262" fmla="*/ 2625196 h 4397375"/>
              <a:gd name="connsiteX42263" fmla="*/ 5988783 w 12191954"/>
              <a:gd name="connsiteY42263" fmla="*/ 2621492 h 4397375"/>
              <a:gd name="connsiteX42264" fmla="*/ 5988252 w 12191954"/>
              <a:gd name="connsiteY42264" fmla="*/ 2617788 h 4397375"/>
              <a:gd name="connsiteX42265" fmla="*/ 5987195 w 12191954"/>
              <a:gd name="connsiteY42265" fmla="*/ 2614613 h 4397375"/>
              <a:gd name="connsiteX42266" fmla="*/ 5987195 w 12191954"/>
              <a:gd name="connsiteY42266" fmla="*/ 2610379 h 4397375"/>
              <a:gd name="connsiteX42267" fmla="*/ 5987195 w 12191954"/>
              <a:gd name="connsiteY42267" fmla="*/ 2606675 h 4397375"/>
              <a:gd name="connsiteX42268" fmla="*/ 5989311 w 12191954"/>
              <a:gd name="connsiteY42268" fmla="*/ 2597679 h 4397375"/>
              <a:gd name="connsiteX42269" fmla="*/ 5991957 w 12191954"/>
              <a:gd name="connsiteY42269" fmla="*/ 2588154 h 4397375"/>
              <a:gd name="connsiteX42270" fmla="*/ 5996718 w 12191954"/>
              <a:gd name="connsiteY42270" fmla="*/ 2578100 h 4397375"/>
              <a:gd name="connsiteX42271" fmla="*/ 5996190 w 12191954"/>
              <a:gd name="connsiteY42271" fmla="*/ 2573338 h 4397375"/>
              <a:gd name="connsiteX42272" fmla="*/ 5994603 w 12191954"/>
              <a:gd name="connsiteY42272" fmla="*/ 2570163 h 4397375"/>
              <a:gd name="connsiteX42273" fmla="*/ 5993015 w 12191954"/>
              <a:gd name="connsiteY42273" fmla="*/ 2567517 h 4397375"/>
              <a:gd name="connsiteX42274" fmla="*/ 5990898 w 12191954"/>
              <a:gd name="connsiteY42274" fmla="*/ 2565929 h 4397375"/>
              <a:gd name="connsiteX42275" fmla="*/ 5988783 w 12191954"/>
              <a:gd name="connsiteY42275" fmla="*/ 2563813 h 4397375"/>
              <a:gd name="connsiteX42276" fmla="*/ 5986136 w 12191954"/>
              <a:gd name="connsiteY42276" fmla="*/ 2562754 h 4397375"/>
              <a:gd name="connsiteX42277" fmla="*/ 5981373 w 12191954"/>
              <a:gd name="connsiteY42277" fmla="*/ 2560638 h 4397375"/>
              <a:gd name="connsiteX42278" fmla="*/ 5979257 w 12191954"/>
              <a:gd name="connsiteY42278" fmla="*/ 2558521 h 4397375"/>
              <a:gd name="connsiteX42279" fmla="*/ 5976611 w 12191954"/>
              <a:gd name="connsiteY42279" fmla="*/ 2556933 h 4397375"/>
              <a:gd name="connsiteX42280" fmla="*/ 5975022 w 12191954"/>
              <a:gd name="connsiteY42280" fmla="*/ 2553758 h 4397375"/>
              <a:gd name="connsiteX42281" fmla="*/ 5973965 w 12191954"/>
              <a:gd name="connsiteY42281" fmla="*/ 2551113 h 4397375"/>
              <a:gd name="connsiteX42282" fmla="*/ 5972376 w 12191954"/>
              <a:gd name="connsiteY42282" fmla="*/ 2546350 h 4397375"/>
              <a:gd name="connsiteX42283" fmla="*/ 5972376 w 12191954"/>
              <a:gd name="connsiteY42283" fmla="*/ 2541058 h 4397375"/>
              <a:gd name="connsiteX42284" fmla="*/ 5972376 w 12191954"/>
              <a:gd name="connsiteY42284" fmla="*/ 2534179 h 4397375"/>
              <a:gd name="connsiteX42285" fmla="*/ 5973436 w 12191954"/>
              <a:gd name="connsiteY42285" fmla="*/ 2526242 h 4397375"/>
              <a:gd name="connsiteX42286" fmla="*/ 5976611 w 12191954"/>
              <a:gd name="connsiteY42286" fmla="*/ 2524654 h 4397375"/>
              <a:gd name="connsiteX42287" fmla="*/ 5979785 w 12191954"/>
              <a:gd name="connsiteY42287" fmla="*/ 2524125 h 4397375"/>
              <a:gd name="connsiteX42288" fmla="*/ 5982961 w 12191954"/>
              <a:gd name="connsiteY42288" fmla="*/ 2524125 h 4397375"/>
              <a:gd name="connsiteX42289" fmla="*/ 5985606 w 12191954"/>
              <a:gd name="connsiteY42289" fmla="*/ 2524654 h 4397375"/>
              <a:gd name="connsiteX42290" fmla="*/ 5988252 w 12191954"/>
              <a:gd name="connsiteY42290" fmla="*/ 2526242 h 4397375"/>
              <a:gd name="connsiteX42291" fmla="*/ 5990898 w 12191954"/>
              <a:gd name="connsiteY42291" fmla="*/ 2527829 h 4397375"/>
              <a:gd name="connsiteX42292" fmla="*/ 5993544 w 12191954"/>
              <a:gd name="connsiteY42292" fmla="*/ 2529417 h 4397375"/>
              <a:gd name="connsiteX42293" fmla="*/ 5995661 w 12191954"/>
              <a:gd name="connsiteY42293" fmla="*/ 2532592 h 4397375"/>
              <a:gd name="connsiteX42294" fmla="*/ 6000423 w 12191954"/>
              <a:gd name="connsiteY42294" fmla="*/ 2538413 h 4397375"/>
              <a:gd name="connsiteX42295" fmla="*/ 6004656 w 12191954"/>
              <a:gd name="connsiteY42295" fmla="*/ 2546350 h 4397375"/>
              <a:gd name="connsiteX42296" fmla="*/ 6008361 w 12191954"/>
              <a:gd name="connsiteY42296" fmla="*/ 2555346 h 4397375"/>
              <a:gd name="connsiteX42297" fmla="*/ 6011535 w 12191954"/>
              <a:gd name="connsiteY42297" fmla="*/ 2565400 h 4397375"/>
              <a:gd name="connsiteX42298" fmla="*/ 6018945 w 12191954"/>
              <a:gd name="connsiteY42298" fmla="*/ 2587625 h 4397375"/>
              <a:gd name="connsiteX42299" fmla="*/ 6025293 w 12191954"/>
              <a:gd name="connsiteY42299" fmla="*/ 2611967 h 4397375"/>
              <a:gd name="connsiteX42300" fmla="*/ 6032702 w 12191954"/>
              <a:gd name="connsiteY42300" fmla="*/ 2636838 h 4397375"/>
              <a:gd name="connsiteX42301" fmla="*/ 6035877 w 12191954"/>
              <a:gd name="connsiteY42301" fmla="*/ 2649008 h 4397375"/>
              <a:gd name="connsiteX42302" fmla="*/ 6040112 w 12191954"/>
              <a:gd name="connsiteY42302" fmla="*/ 2660121 h 4397375"/>
              <a:gd name="connsiteX42303" fmla="*/ 6042227 w 12191954"/>
              <a:gd name="connsiteY42303" fmla="*/ 2655888 h 4397375"/>
              <a:gd name="connsiteX42304" fmla="*/ 6043286 w 12191954"/>
              <a:gd name="connsiteY42304" fmla="*/ 2650596 h 4397375"/>
              <a:gd name="connsiteX42305" fmla="*/ 6044343 w 12191954"/>
              <a:gd name="connsiteY42305" fmla="*/ 2638425 h 4397375"/>
              <a:gd name="connsiteX42306" fmla="*/ 6049106 w 12191954"/>
              <a:gd name="connsiteY42306" fmla="*/ 2643717 h 4397375"/>
              <a:gd name="connsiteX42307" fmla="*/ 6052811 w 12191954"/>
              <a:gd name="connsiteY42307" fmla="*/ 2649008 h 4397375"/>
              <a:gd name="connsiteX42308" fmla="*/ 6054398 w 12191954"/>
              <a:gd name="connsiteY42308" fmla="*/ 2654300 h 4397375"/>
              <a:gd name="connsiteX42309" fmla="*/ 6054927 w 12191954"/>
              <a:gd name="connsiteY42309" fmla="*/ 2659592 h 4397375"/>
              <a:gd name="connsiteX42310" fmla="*/ 6054398 w 12191954"/>
              <a:gd name="connsiteY42310" fmla="*/ 2664883 h 4397375"/>
              <a:gd name="connsiteX42311" fmla="*/ 6053869 w 12191954"/>
              <a:gd name="connsiteY42311" fmla="*/ 2670175 h 4397375"/>
              <a:gd name="connsiteX42312" fmla="*/ 6050165 w 12191954"/>
              <a:gd name="connsiteY42312" fmla="*/ 2682875 h 4397375"/>
              <a:gd name="connsiteX42313" fmla="*/ 6053869 w 12191954"/>
              <a:gd name="connsiteY42313" fmla="*/ 2687638 h 4397375"/>
              <a:gd name="connsiteX42314" fmla="*/ 6057045 w 12191954"/>
              <a:gd name="connsiteY42314" fmla="*/ 2692400 h 4397375"/>
              <a:gd name="connsiteX42315" fmla="*/ 6060218 w 12191954"/>
              <a:gd name="connsiteY42315" fmla="*/ 2696104 h 4397375"/>
              <a:gd name="connsiteX42316" fmla="*/ 6063394 w 12191954"/>
              <a:gd name="connsiteY42316" fmla="*/ 2700338 h 4397375"/>
              <a:gd name="connsiteX42317" fmla="*/ 6067628 w 12191954"/>
              <a:gd name="connsiteY42317" fmla="*/ 2703513 h 4397375"/>
              <a:gd name="connsiteX42318" fmla="*/ 6070802 w 12191954"/>
              <a:gd name="connsiteY42318" fmla="*/ 2705629 h 4397375"/>
              <a:gd name="connsiteX42319" fmla="*/ 6075564 w 12191954"/>
              <a:gd name="connsiteY42319" fmla="*/ 2707746 h 4397375"/>
              <a:gd name="connsiteX42320" fmla="*/ 6079798 w 12191954"/>
              <a:gd name="connsiteY42320" fmla="*/ 2708275 h 4397375"/>
              <a:gd name="connsiteX42321" fmla="*/ 6082973 w 12191954"/>
              <a:gd name="connsiteY42321" fmla="*/ 2700867 h 4397375"/>
              <a:gd name="connsiteX42322" fmla="*/ 6086148 w 12191954"/>
              <a:gd name="connsiteY42322" fmla="*/ 2694517 h 4397375"/>
              <a:gd name="connsiteX42323" fmla="*/ 6091439 w 12191954"/>
              <a:gd name="connsiteY42323" fmla="*/ 2680758 h 4397375"/>
              <a:gd name="connsiteX42324" fmla="*/ 6094086 w 12191954"/>
              <a:gd name="connsiteY42324" fmla="*/ 2673879 h 4397375"/>
              <a:gd name="connsiteX42325" fmla="*/ 6096202 w 12191954"/>
              <a:gd name="connsiteY42325" fmla="*/ 2664883 h 4397375"/>
              <a:gd name="connsiteX42326" fmla="*/ 6097790 w 12191954"/>
              <a:gd name="connsiteY42326" fmla="*/ 2655358 h 4397375"/>
              <a:gd name="connsiteX42327" fmla="*/ 6098319 w 12191954"/>
              <a:gd name="connsiteY42327" fmla="*/ 2643717 h 4397375"/>
              <a:gd name="connsiteX42328" fmla="*/ 6096202 w 12191954"/>
              <a:gd name="connsiteY42328" fmla="*/ 2637367 h 4397375"/>
              <a:gd name="connsiteX42329" fmla="*/ 6093557 w 12191954"/>
              <a:gd name="connsiteY42329" fmla="*/ 2632604 h 4397375"/>
              <a:gd name="connsiteX42330" fmla="*/ 6091439 w 12191954"/>
              <a:gd name="connsiteY42330" fmla="*/ 2630488 h 4397375"/>
              <a:gd name="connsiteX42331" fmla="*/ 6088794 w 12191954"/>
              <a:gd name="connsiteY42331" fmla="*/ 2629429 h 4397375"/>
              <a:gd name="connsiteX42332" fmla="*/ 6086678 w 12191954"/>
              <a:gd name="connsiteY42332" fmla="*/ 2629429 h 4397375"/>
              <a:gd name="connsiteX42333" fmla="*/ 6083502 w 12191954"/>
              <a:gd name="connsiteY42333" fmla="*/ 2630488 h 4397375"/>
              <a:gd name="connsiteX42334" fmla="*/ 6080328 w 12191954"/>
              <a:gd name="connsiteY42334" fmla="*/ 2632075 h 4397375"/>
              <a:gd name="connsiteX42335" fmla="*/ 6077682 w 12191954"/>
              <a:gd name="connsiteY42335" fmla="*/ 2634721 h 4397375"/>
              <a:gd name="connsiteX42336" fmla="*/ 6070802 w 12191954"/>
              <a:gd name="connsiteY42336" fmla="*/ 2639483 h 4397375"/>
              <a:gd name="connsiteX42337" fmla="*/ 6068156 w 12191954"/>
              <a:gd name="connsiteY42337" fmla="*/ 2642129 h 4397375"/>
              <a:gd name="connsiteX42338" fmla="*/ 6064452 w 12191954"/>
              <a:gd name="connsiteY42338" fmla="*/ 2644246 h 4397375"/>
              <a:gd name="connsiteX42339" fmla="*/ 6060749 w 12191954"/>
              <a:gd name="connsiteY42339" fmla="*/ 2645304 h 4397375"/>
              <a:gd name="connsiteX42340" fmla="*/ 6057573 w 12191954"/>
              <a:gd name="connsiteY42340" fmla="*/ 2645833 h 4397375"/>
              <a:gd name="connsiteX42341" fmla="*/ 6053869 w 12191954"/>
              <a:gd name="connsiteY42341" fmla="*/ 2645304 h 4397375"/>
              <a:gd name="connsiteX42342" fmla="*/ 6050165 w 12191954"/>
              <a:gd name="connsiteY42342" fmla="*/ 2643717 h 4397375"/>
              <a:gd name="connsiteX42343" fmla="*/ 6050693 w 12191954"/>
              <a:gd name="connsiteY42343" fmla="*/ 2629958 h 4397375"/>
              <a:gd name="connsiteX42344" fmla="*/ 6050165 w 12191954"/>
              <a:gd name="connsiteY42344" fmla="*/ 2617788 h 4397375"/>
              <a:gd name="connsiteX42345" fmla="*/ 6049636 w 12191954"/>
              <a:gd name="connsiteY42345" fmla="*/ 2612496 h 4397375"/>
              <a:gd name="connsiteX42346" fmla="*/ 6048579 w 12191954"/>
              <a:gd name="connsiteY42346" fmla="*/ 2609321 h 4397375"/>
              <a:gd name="connsiteX42347" fmla="*/ 6046990 w 12191954"/>
              <a:gd name="connsiteY42347" fmla="*/ 2606146 h 4397375"/>
              <a:gd name="connsiteX42348" fmla="*/ 6045932 w 12191954"/>
              <a:gd name="connsiteY42348" fmla="*/ 2605088 h 4397375"/>
              <a:gd name="connsiteX42349" fmla="*/ 6044873 w 12191954"/>
              <a:gd name="connsiteY42349" fmla="*/ 2604558 h 4397375"/>
              <a:gd name="connsiteX42350" fmla="*/ 6049636 w 12191954"/>
              <a:gd name="connsiteY42350" fmla="*/ 2605088 h 4397375"/>
              <a:gd name="connsiteX42351" fmla="*/ 6054927 w 12191954"/>
              <a:gd name="connsiteY42351" fmla="*/ 2605088 h 4397375"/>
              <a:gd name="connsiteX42352" fmla="*/ 6064982 w 12191954"/>
              <a:gd name="connsiteY42352" fmla="*/ 2604029 h 4397375"/>
              <a:gd name="connsiteX42353" fmla="*/ 6087735 w 12191954"/>
              <a:gd name="connsiteY42353" fmla="*/ 2600325 h 4397375"/>
              <a:gd name="connsiteX42354" fmla="*/ 6099378 w 12191954"/>
              <a:gd name="connsiteY42354" fmla="*/ 2599267 h 4397375"/>
              <a:gd name="connsiteX42355" fmla="*/ 6106257 w 12191954"/>
              <a:gd name="connsiteY42355" fmla="*/ 2598208 h 4397375"/>
              <a:gd name="connsiteX42356" fmla="*/ 6112079 w 12191954"/>
              <a:gd name="connsiteY42356" fmla="*/ 2599267 h 4397375"/>
              <a:gd name="connsiteX42357" fmla="*/ 6118958 w 12191954"/>
              <a:gd name="connsiteY42357" fmla="*/ 2599796 h 4397375"/>
              <a:gd name="connsiteX42358" fmla="*/ 6125837 w 12191954"/>
              <a:gd name="connsiteY42358" fmla="*/ 2600854 h 4397375"/>
              <a:gd name="connsiteX42359" fmla="*/ 6132717 w 12191954"/>
              <a:gd name="connsiteY42359" fmla="*/ 2602442 h 4397375"/>
              <a:gd name="connsiteX42360" fmla="*/ 6140654 w 12191954"/>
              <a:gd name="connsiteY42360" fmla="*/ 2605617 h 4397375"/>
              <a:gd name="connsiteX42361" fmla="*/ 6140654 w 12191954"/>
              <a:gd name="connsiteY42361" fmla="*/ 2612496 h 4397375"/>
              <a:gd name="connsiteX42362" fmla="*/ 6139597 w 12191954"/>
              <a:gd name="connsiteY42362" fmla="*/ 2617788 h 4397375"/>
              <a:gd name="connsiteX42363" fmla="*/ 6139068 w 12191954"/>
              <a:gd name="connsiteY42363" fmla="*/ 2622550 h 4397375"/>
              <a:gd name="connsiteX42364" fmla="*/ 6138009 w 12191954"/>
              <a:gd name="connsiteY42364" fmla="*/ 2626254 h 4397375"/>
              <a:gd name="connsiteX42365" fmla="*/ 6135893 w 12191954"/>
              <a:gd name="connsiteY42365" fmla="*/ 2634192 h 4397375"/>
              <a:gd name="connsiteX42366" fmla="*/ 6134305 w 12191954"/>
              <a:gd name="connsiteY42366" fmla="*/ 2638954 h 4397375"/>
              <a:gd name="connsiteX42367" fmla="*/ 6133775 w 12191954"/>
              <a:gd name="connsiteY42367" fmla="*/ 2644246 h 4397375"/>
              <a:gd name="connsiteX42368" fmla="*/ 6139068 w 12191954"/>
              <a:gd name="connsiteY42368" fmla="*/ 2642129 h 4397375"/>
              <a:gd name="connsiteX42369" fmla="*/ 6143830 w 12191954"/>
              <a:gd name="connsiteY42369" fmla="*/ 2641600 h 4397375"/>
              <a:gd name="connsiteX42370" fmla="*/ 6148063 w 12191954"/>
              <a:gd name="connsiteY42370" fmla="*/ 2643188 h 4397375"/>
              <a:gd name="connsiteX42371" fmla="*/ 6151767 w 12191954"/>
              <a:gd name="connsiteY42371" fmla="*/ 2644775 h 4397375"/>
              <a:gd name="connsiteX42372" fmla="*/ 6151767 w 12191954"/>
              <a:gd name="connsiteY42372" fmla="*/ 2626254 h 4397375"/>
              <a:gd name="connsiteX42373" fmla="*/ 6176110 w 12191954"/>
              <a:gd name="connsiteY42373" fmla="*/ 2626254 h 4397375"/>
              <a:gd name="connsiteX42374" fmla="*/ 6176110 w 12191954"/>
              <a:gd name="connsiteY42374" fmla="*/ 2640013 h 4397375"/>
              <a:gd name="connsiteX42375" fmla="*/ 6175581 w 12191954"/>
              <a:gd name="connsiteY42375" fmla="*/ 2649008 h 4397375"/>
              <a:gd name="connsiteX42376" fmla="*/ 6175052 w 12191954"/>
              <a:gd name="connsiteY42376" fmla="*/ 2652183 h 4397375"/>
              <a:gd name="connsiteX42377" fmla="*/ 6173464 w 12191954"/>
              <a:gd name="connsiteY42377" fmla="*/ 2654829 h 4397375"/>
              <a:gd name="connsiteX42378" fmla="*/ 6172405 w 12191954"/>
              <a:gd name="connsiteY42378" fmla="*/ 2656417 h 4397375"/>
              <a:gd name="connsiteX42379" fmla="*/ 6171347 w 12191954"/>
              <a:gd name="connsiteY42379" fmla="*/ 2658004 h 4397375"/>
              <a:gd name="connsiteX42380" fmla="*/ 6170289 w 12191954"/>
              <a:gd name="connsiteY42380" fmla="*/ 2658533 h 4397375"/>
              <a:gd name="connsiteX42381" fmla="*/ 6168701 w 12191954"/>
              <a:gd name="connsiteY42381" fmla="*/ 2658533 h 4397375"/>
              <a:gd name="connsiteX42382" fmla="*/ 6166584 w 12191954"/>
              <a:gd name="connsiteY42382" fmla="*/ 2658533 h 4397375"/>
              <a:gd name="connsiteX42383" fmla="*/ 6163409 w 12191954"/>
              <a:gd name="connsiteY42383" fmla="*/ 2658004 h 4397375"/>
              <a:gd name="connsiteX42384" fmla="*/ 6161292 w 12191954"/>
              <a:gd name="connsiteY42384" fmla="*/ 2658004 h 4397375"/>
              <a:gd name="connsiteX42385" fmla="*/ 6166055 w 12191954"/>
              <a:gd name="connsiteY42385" fmla="*/ 2668588 h 4397375"/>
              <a:gd name="connsiteX42386" fmla="*/ 6170818 w 12191954"/>
              <a:gd name="connsiteY42386" fmla="*/ 2679171 h 4397375"/>
              <a:gd name="connsiteX42387" fmla="*/ 6172935 w 12191954"/>
              <a:gd name="connsiteY42387" fmla="*/ 2684463 h 4397375"/>
              <a:gd name="connsiteX42388" fmla="*/ 6175581 w 12191954"/>
              <a:gd name="connsiteY42388" fmla="*/ 2689225 h 4397375"/>
              <a:gd name="connsiteX42389" fmla="*/ 6178227 w 12191954"/>
              <a:gd name="connsiteY42389" fmla="*/ 2693458 h 4397375"/>
              <a:gd name="connsiteX42390" fmla="*/ 6181402 w 12191954"/>
              <a:gd name="connsiteY42390" fmla="*/ 2696104 h 4397375"/>
              <a:gd name="connsiteX42391" fmla="*/ 6182990 w 12191954"/>
              <a:gd name="connsiteY42391" fmla="*/ 2690813 h 4397375"/>
              <a:gd name="connsiteX42392" fmla="*/ 6185106 w 12191954"/>
              <a:gd name="connsiteY42392" fmla="*/ 2686579 h 4397375"/>
              <a:gd name="connsiteX42393" fmla="*/ 6186694 w 12191954"/>
              <a:gd name="connsiteY42393" fmla="*/ 2683933 h 4397375"/>
              <a:gd name="connsiteX42394" fmla="*/ 6188810 w 12191954"/>
              <a:gd name="connsiteY42394" fmla="*/ 2681817 h 4397375"/>
              <a:gd name="connsiteX42395" fmla="*/ 6191456 w 12191954"/>
              <a:gd name="connsiteY42395" fmla="*/ 2681288 h 4397375"/>
              <a:gd name="connsiteX42396" fmla="*/ 6193573 w 12191954"/>
              <a:gd name="connsiteY42396" fmla="*/ 2681288 h 4397375"/>
              <a:gd name="connsiteX42397" fmla="*/ 6196219 w 12191954"/>
              <a:gd name="connsiteY42397" fmla="*/ 2681817 h 4397375"/>
              <a:gd name="connsiteX42398" fmla="*/ 6198336 w 12191954"/>
              <a:gd name="connsiteY42398" fmla="*/ 2683404 h 4397375"/>
              <a:gd name="connsiteX42399" fmla="*/ 6204686 w 12191954"/>
              <a:gd name="connsiteY42399" fmla="*/ 2686579 h 4397375"/>
              <a:gd name="connsiteX42400" fmla="*/ 6210507 w 12191954"/>
              <a:gd name="connsiteY42400" fmla="*/ 2690813 h 4397375"/>
              <a:gd name="connsiteX42401" fmla="*/ 6214212 w 12191954"/>
              <a:gd name="connsiteY42401" fmla="*/ 2692929 h 4397375"/>
              <a:gd name="connsiteX42402" fmla="*/ 6217387 w 12191954"/>
              <a:gd name="connsiteY42402" fmla="*/ 2693988 h 4397375"/>
              <a:gd name="connsiteX42403" fmla="*/ 6221092 w 12191954"/>
              <a:gd name="connsiteY42403" fmla="*/ 2694517 h 4397375"/>
              <a:gd name="connsiteX42404" fmla="*/ 6224796 w 12191954"/>
              <a:gd name="connsiteY42404" fmla="*/ 2694517 h 4397375"/>
              <a:gd name="connsiteX42405" fmla="*/ 6223209 w 12191954"/>
              <a:gd name="connsiteY42405" fmla="*/ 2689225 h 4397375"/>
              <a:gd name="connsiteX42406" fmla="*/ 6222150 w 12191954"/>
              <a:gd name="connsiteY42406" fmla="*/ 2684463 h 4397375"/>
              <a:gd name="connsiteX42407" fmla="*/ 6220033 w 12191954"/>
              <a:gd name="connsiteY42407" fmla="*/ 2680229 h 4397375"/>
              <a:gd name="connsiteX42408" fmla="*/ 6218974 w 12191954"/>
              <a:gd name="connsiteY42408" fmla="*/ 2679171 h 4397375"/>
              <a:gd name="connsiteX42409" fmla="*/ 6217387 w 12191954"/>
              <a:gd name="connsiteY42409" fmla="*/ 2678642 h 4397375"/>
              <a:gd name="connsiteX42410" fmla="*/ 6219504 w 12191954"/>
              <a:gd name="connsiteY42410" fmla="*/ 2673350 h 4397375"/>
              <a:gd name="connsiteX42411" fmla="*/ 6220562 w 12191954"/>
              <a:gd name="connsiteY42411" fmla="*/ 2669117 h 4397375"/>
              <a:gd name="connsiteX42412" fmla="*/ 6222150 w 12191954"/>
              <a:gd name="connsiteY42412" fmla="*/ 2665942 h 4397375"/>
              <a:gd name="connsiteX42413" fmla="*/ 6224796 w 12191954"/>
              <a:gd name="connsiteY42413" fmla="*/ 2663825 h 4397375"/>
              <a:gd name="connsiteX42414" fmla="*/ 6223209 w 12191954"/>
              <a:gd name="connsiteY42414" fmla="*/ 2661708 h 4397375"/>
              <a:gd name="connsiteX42415" fmla="*/ 6222150 w 12191954"/>
              <a:gd name="connsiteY42415" fmla="*/ 2659592 h 4397375"/>
              <a:gd name="connsiteX42416" fmla="*/ 6221620 w 12191954"/>
              <a:gd name="connsiteY42416" fmla="*/ 2656417 h 4397375"/>
              <a:gd name="connsiteX42417" fmla="*/ 6221620 w 12191954"/>
              <a:gd name="connsiteY42417" fmla="*/ 2653771 h 4397375"/>
              <a:gd name="connsiteX42418" fmla="*/ 6221620 w 12191954"/>
              <a:gd name="connsiteY42418" fmla="*/ 2644775 h 4397375"/>
              <a:gd name="connsiteX42419" fmla="*/ 6223209 w 12191954"/>
              <a:gd name="connsiteY42419" fmla="*/ 2632075 h 4397375"/>
              <a:gd name="connsiteX42420" fmla="*/ 6221092 w 12191954"/>
              <a:gd name="connsiteY42420" fmla="*/ 2633663 h 4397375"/>
              <a:gd name="connsiteX42421" fmla="*/ 6217916 w 12191954"/>
              <a:gd name="connsiteY42421" fmla="*/ 2633663 h 4397375"/>
              <a:gd name="connsiteX42422" fmla="*/ 6214741 w 12191954"/>
              <a:gd name="connsiteY42422" fmla="*/ 2633663 h 4397375"/>
              <a:gd name="connsiteX42423" fmla="*/ 6211036 w 12191954"/>
              <a:gd name="connsiteY42423" fmla="*/ 2632075 h 4397375"/>
              <a:gd name="connsiteX42424" fmla="*/ 6207332 w 12191954"/>
              <a:gd name="connsiteY42424" fmla="*/ 2631546 h 4397375"/>
              <a:gd name="connsiteX42425" fmla="*/ 6204157 w 12191954"/>
              <a:gd name="connsiteY42425" fmla="*/ 2631017 h 4397375"/>
              <a:gd name="connsiteX42426" fmla="*/ 6200454 w 12191954"/>
              <a:gd name="connsiteY42426" fmla="*/ 2631017 h 4397375"/>
              <a:gd name="connsiteX42427" fmla="*/ 6197807 w 12191954"/>
              <a:gd name="connsiteY42427" fmla="*/ 2632075 h 4397375"/>
              <a:gd name="connsiteX42428" fmla="*/ 6199395 w 12191954"/>
              <a:gd name="connsiteY42428" fmla="*/ 2625725 h 4397375"/>
              <a:gd name="connsiteX42429" fmla="*/ 6199395 w 12191954"/>
              <a:gd name="connsiteY42429" fmla="*/ 2619375 h 4397375"/>
              <a:gd name="connsiteX42430" fmla="*/ 6199395 w 12191954"/>
              <a:gd name="connsiteY42430" fmla="*/ 2611967 h 4397375"/>
              <a:gd name="connsiteX42431" fmla="*/ 6199395 w 12191954"/>
              <a:gd name="connsiteY42431" fmla="*/ 2605617 h 4397375"/>
              <a:gd name="connsiteX42432" fmla="*/ 6197807 w 12191954"/>
              <a:gd name="connsiteY42432" fmla="*/ 2599796 h 4397375"/>
              <a:gd name="connsiteX42433" fmla="*/ 6196748 w 12191954"/>
              <a:gd name="connsiteY42433" fmla="*/ 2592917 h 4397375"/>
              <a:gd name="connsiteX42434" fmla="*/ 6195161 w 12191954"/>
              <a:gd name="connsiteY42434" fmla="*/ 2587096 h 4397375"/>
              <a:gd name="connsiteX42435" fmla="*/ 6192515 w 12191954"/>
              <a:gd name="connsiteY42435" fmla="*/ 2581804 h 4397375"/>
              <a:gd name="connsiteX42436" fmla="*/ 6190398 w 12191954"/>
              <a:gd name="connsiteY42436" fmla="*/ 2577042 h 4397375"/>
              <a:gd name="connsiteX42437" fmla="*/ 6187223 w 12191954"/>
              <a:gd name="connsiteY42437" fmla="*/ 2572808 h 4397375"/>
              <a:gd name="connsiteX42438" fmla="*/ 6184577 w 12191954"/>
              <a:gd name="connsiteY42438" fmla="*/ 2570163 h 4397375"/>
              <a:gd name="connsiteX42439" fmla="*/ 6180873 w 12191954"/>
              <a:gd name="connsiteY42439" fmla="*/ 2566988 h 4397375"/>
              <a:gd name="connsiteX42440" fmla="*/ 6177169 w 12191954"/>
              <a:gd name="connsiteY42440" fmla="*/ 2565400 h 4397375"/>
              <a:gd name="connsiteX42441" fmla="*/ 6172935 w 12191954"/>
              <a:gd name="connsiteY42441" fmla="*/ 2564871 h 4397375"/>
              <a:gd name="connsiteX42442" fmla="*/ 6168701 w 12191954"/>
              <a:gd name="connsiteY42442" fmla="*/ 2565400 h 4397375"/>
              <a:gd name="connsiteX42443" fmla="*/ 6163938 w 12191954"/>
              <a:gd name="connsiteY42443" fmla="*/ 2566988 h 4397375"/>
              <a:gd name="connsiteX42444" fmla="*/ 6163938 w 12191954"/>
              <a:gd name="connsiteY42444" fmla="*/ 2563283 h 4397375"/>
              <a:gd name="connsiteX42445" fmla="*/ 6163938 w 12191954"/>
              <a:gd name="connsiteY42445" fmla="*/ 2560638 h 4397375"/>
              <a:gd name="connsiteX42446" fmla="*/ 6164997 w 12191954"/>
              <a:gd name="connsiteY42446" fmla="*/ 2556404 h 4397375"/>
              <a:gd name="connsiteX42447" fmla="*/ 6166055 w 12191954"/>
              <a:gd name="connsiteY42447" fmla="*/ 2552700 h 4397375"/>
              <a:gd name="connsiteX42448" fmla="*/ 6169759 w 12191954"/>
              <a:gd name="connsiteY42448" fmla="*/ 2544233 h 4397375"/>
              <a:gd name="connsiteX42449" fmla="*/ 6173994 w 12191954"/>
              <a:gd name="connsiteY42449" fmla="*/ 2536296 h 4397375"/>
              <a:gd name="connsiteX42450" fmla="*/ 6179814 w 12191954"/>
              <a:gd name="connsiteY42450" fmla="*/ 2527300 h 4397375"/>
              <a:gd name="connsiteX42451" fmla="*/ 6186164 w 12191954"/>
              <a:gd name="connsiteY42451" fmla="*/ 2517775 h 4397375"/>
              <a:gd name="connsiteX42452" fmla="*/ 6199395 w 12191954"/>
              <a:gd name="connsiteY42452" fmla="*/ 2497667 h 4397375"/>
              <a:gd name="connsiteX42453" fmla="*/ 6205744 w 12191954"/>
              <a:gd name="connsiteY42453" fmla="*/ 2487083 h 4397375"/>
              <a:gd name="connsiteX42454" fmla="*/ 6211036 w 12191954"/>
              <a:gd name="connsiteY42454" fmla="*/ 2477029 h 4397375"/>
              <a:gd name="connsiteX42455" fmla="*/ 6215800 w 12191954"/>
              <a:gd name="connsiteY42455" fmla="*/ 2466446 h 4397375"/>
              <a:gd name="connsiteX42456" fmla="*/ 6217387 w 12191954"/>
              <a:gd name="connsiteY42456" fmla="*/ 2460625 h 4397375"/>
              <a:gd name="connsiteX42457" fmla="*/ 6219504 w 12191954"/>
              <a:gd name="connsiteY42457" fmla="*/ 2455333 h 4397375"/>
              <a:gd name="connsiteX42458" fmla="*/ 6220562 w 12191954"/>
              <a:gd name="connsiteY42458" fmla="*/ 2449513 h 4397375"/>
              <a:gd name="connsiteX42459" fmla="*/ 6221092 w 12191954"/>
              <a:gd name="connsiteY42459" fmla="*/ 2444221 h 4397375"/>
              <a:gd name="connsiteX42460" fmla="*/ 6221092 w 12191954"/>
              <a:gd name="connsiteY42460" fmla="*/ 2438929 h 4397375"/>
              <a:gd name="connsiteX42461" fmla="*/ 6220562 w 12191954"/>
              <a:gd name="connsiteY42461" fmla="*/ 2433638 h 4397375"/>
              <a:gd name="connsiteX42462" fmla="*/ 6220033 w 12191954"/>
              <a:gd name="connsiteY42462" fmla="*/ 2428346 h 4397375"/>
              <a:gd name="connsiteX42463" fmla="*/ 6217916 w 12191954"/>
              <a:gd name="connsiteY42463" fmla="*/ 2423054 h 4397375"/>
              <a:gd name="connsiteX42464" fmla="*/ 6215800 w 12191954"/>
              <a:gd name="connsiteY42464" fmla="*/ 2418292 h 4397375"/>
              <a:gd name="connsiteX42465" fmla="*/ 6212624 w 12191954"/>
              <a:gd name="connsiteY42465" fmla="*/ 2413000 h 4397375"/>
              <a:gd name="connsiteX42466" fmla="*/ 6212624 w 12191954"/>
              <a:gd name="connsiteY42466" fmla="*/ 2418821 h 4397375"/>
              <a:gd name="connsiteX42467" fmla="*/ 6212624 w 12191954"/>
              <a:gd name="connsiteY42467" fmla="*/ 2424113 h 4397375"/>
              <a:gd name="connsiteX42468" fmla="*/ 6212095 w 12191954"/>
              <a:gd name="connsiteY42468" fmla="*/ 2429404 h 4397375"/>
              <a:gd name="connsiteX42469" fmla="*/ 6211036 w 12191954"/>
              <a:gd name="connsiteY42469" fmla="*/ 2434167 h 4397375"/>
              <a:gd name="connsiteX42470" fmla="*/ 6209978 w 12191954"/>
              <a:gd name="connsiteY42470" fmla="*/ 2438400 h 4397375"/>
              <a:gd name="connsiteX42471" fmla="*/ 6208390 w 12191954"/>
              <a:gd name="connsiteY42471" fmla="*/ 2442104 h 4397375"/>
              <a:gd name="connsiteX42472" fmla="*/ 6206803 w 12191954"/>
              <a:gd name="connsiteY42472" fmla="*/ 2444221 h 4397375"/>
              <a:gd name="connsiteX42473" fmla="*/ 6205216 w 12191954"/>
              <a:gd name="connsiteY42473" fmla="*/ 2445808 h 4397375"/>
              <a:gd name="connsiteX42474" fmla="*/ 6202569 w 12191954"/>
              <a:gd name="connsiteY42474" fmla="*/ 2446867 h 4397375"/>
              <a:gd name="connsiteX42475" fmla="*/ 6200982 w 12191954"/>
              <a:gd name="connsiteY42475" fmla="*/ 2445808 h 4397375"/>
              <a:gd name="connsiteX42476" fmla="*/ 6198336 w 12191954"/>
              <a:gd name="connsiteY42476" fmla="*/ 2444221 h 4397375"/>
              <a:gd name="connsiteX42477" fmla="*/ 6196748 w 12191954"/>
              <a:gd name="connsiteY42477" fmla="*/ 2441046 h 4397375"/>
              <a:gd name="connsiteX42478" fmla="*/ 6194632 w 12191954"/>
              <a:gd name="connsiteY42478" fmla="*/ 2436283 h 4397375"/>
              <a:gd name="connsiteX42479" fmla="*/ 6192515 w 12191954"/>
              <a:gd name="connsiteY42479" fmla="*/ 2430463 h 4397375"/>
              <a:gd name="connsiteX42480" fmla="*/ 6190927 w 12191954"/>
              <a:gd name="connsiteY42480" fmla="*/ 2422525 h 4397375"/>
              <a:gd name="connsiteX42481" fmla="*/ 6188810 w 12191954"/>
              <a:gd name="connsiteY42481" fmla="*/ 2412471 h 4397375"/>
              <a:gd name="connsiteX42482" fmla="*/ 6186694 w 12191954"/>
              <a:gd name="connsiteY42482" fmla="*/ 2428875 h 4397375"/>
              <a:gd name="connsiteX42483" fmla="*/ 6182990 w 12191954"/>
              <a:gd name="connsiteY42483" fmla="*/ 2443163 h 4397375"/>
              <a:gd name="connsiteX42484" fmla="*/ 6181402 w 12191954"/>
              <a:gd name="connsiteY42484" fmla="*/ 2448983 h 4397375"/>
              <a:gd name="connsiteX42485" fmla="*/ 6178756 w 12191954"/>
              <a:gd name="connsiteY42485" fmla="*/ 2454804 h 4397375"/>
              <a:gd name="connsiteX42486" fmla="*/ 6176639 w 12191954"/>
              <a:gd name="connsiteY42486" fmla="*/ 2460096 h 4397375"/>
              <a:gd name="connsiteX42487" fmla="*/ 6173464 w 12191954"/>
              <a:gd name="connsiteY42487" fmla="*/ 2464858 h 4397375"/>
              <a:gd name="connsiteX42488" fmla="*/ 6170818 w 12191954"/>
              <a:gd name="connsiteY42488" fmla="*/ 2469621 h 4397375"/>
              <a:gd name="connsiteX42489" fmla="*/ 6167114 w 12191954"/>
              <a:gd name="connsiteY42489" fmla="*/ 2474383 h 4397375"/>
              <a:gd name="connsiteX42490" fmla="*/ 6162880 w 12191954"/>
              <a:gd name="connsiteY42490" fmla="*/ 2479146 h 4397375"/>
              <a:gd name="connsiteX42491" fmla="*/ 6158117 w 12191954"/>
              <a:gd name="connsiteY42491" fmla="*/ 2483379 h 4397375"/>
              <a:gd name="connsiteX42492" fmla="*/ 6147534 w 12191954"/>
              <a:gd name="connsiteY42492" fmla="*/ 2492904 h 4397375"/>
              <a:gd name="connsiteX42493" fmla="*/ 6134305 w 12191954"/>
              <a:gd name="connsiteY42493" fmla="*/ 2502429 h 4397375"/>
              <a:gd name="connsiteX42494" fmla="*/ 6134305 w 12191954"/>
              <a:gd name="connsiteY42494" fmla="*/ 2493433 h 4397375"/>
              <a:gd name="connsiteX42495" fmla="*/ 6134305 w 12191954"/>
              <a:gd name="connsiteY42495" fmla="*/ 2489729 h 4397375"/>
              <a:gd name="connsiteX42496" fmla="*/ 6135363 w 12191954"/>
              <a:gd name="connsiteY42496" fmla="*/ 2487083 h 4397375"/>
              <a:gd name="connsiteX42497" fmla="*/ 6136421 w 12191954"/>
              <a:gd name="connsiteY42497" fmla="*/ 2484438 h 4397375"/>
              <a:gd name="connsiteX42498" fmla="*/ 6136951 w 12191954"/>
              <a:gd name="connsiteY42498" fmla="*/ 2482850 h 4397375"/>
              <a:gd name="connsiteX42499" fmla="*/ 6139068 w 12191954"/>
              <a:gd name="connsiteY42499" fmla="*/ 2479675 h 4397375"/>
              <a:gd name="connsiteX42500" fmla="*/ 6141713 w 12191954"/>
              <a:gd name="connsiteY42500" fmla="*/ 2477558 h 4397375"/>
              <a:gd name="connsiteX42501" fmla="*/ 6143830 w 12191954"/>
              <a:gd name="connsiteY42501" fmla="*/ 2473854 h 4397375"/>
              <a:gd name="connsiteX42502" fmla="*/ 6145417 w 12191954"/>
              <a:gd name="connsiteY42502" fmla="*/ 2472267 h 4397375"/>
              <a:gd name="connsiteX42503" fmla="*/ 6145946 w 12191954"/>
              <a:gd name="connsiteY42503" fmla="*/ 2469621 h 4397375"/>
              <a:gd name="connsiteX42504" fmla="*/ 6146476 w 12191954"/>
              <a:gd name="connsiteY42504" fmla="*/ 2466975 h 4397375"/>
              <a:gd name="connsiteX42505" fmla="*/ 6147005 w 12191954"/>
              <a:gd name="connsiteY42505" fmla="*/ 2463271 h 4397375"/>
              <a:gd name="connsiteX42506" fmla="*/ 6147005 w 12191954"/>
              <a:gd name="connsiteY42506" fmla="*/ 2459567 h 4397375"/>
              <a:gd name="connsiteX42507" fmla="*/ 6147005 w 12191954"/>
              <a:gd name="connsiteY42507" fmla="*/ 2456921 h 4397375"/>
              <a:gd name="connsiteX42508" fmla="*/ 6145946 w 12191954"/>
              <a:gd name="connsiteY42508" fmla="*/ 2454275 h 4397375"/>
              <a:gd name="connsiteX42509" fmla="*/ 6144358 w 12191954"/>
              <a:gd name="connsiteY42509" fmla="*/ 2452158 h 4397375"/>
              <a:gd name="connsiteX42510" fmla="*/ 6142242 w 12191954"/>
              <a:gd name="connsiteY42510" fmla="*/ 2450042 h 4397375"/>
              <a:gd name="connsiteX42511" fmla="*/ 6139597 w 12191954"/>
              <a:gd name="connsiteY42511" fmla="*/ 2448983 h 4397375"/>
              <a:gd name="connsiteX42512" fmla="*/ 6137479 w 12191954"/>
              <a:gd name="connsiteY42512" fmla="*/ 2448454 h 4397375"/>
              <a:gd name="connsiteX42513" fmla="*/ 6135363 w 12191954"/>
              <a:gd name="connsiteY42513" fmla="*/ 2447925 h 4397375"/>
              <a:gd name="connsiteX42514" fmla="*/ 6132188 w 12191954"/>
              <a:gd name="connsiteY42514" fmla="*/ 2447925 h 4397375"/>
              <a:gd name="connsiteX42515" fmla="*/ 6129541 w 12191954"/>
              <a:gd name="connsiteY42515" fmla="*/ 2448983 h 4397375"/>
              <a:gd name="connsiteX42516" fmla="*/ 6127425 w 12191954"/>
              <a:gd name="connsiteY42516" fmla="*/ 2450042 h 4397375"/>
              <a:gd name="connsiteX42517" fmla="*/ 6125837 w 12191954"/>
              <a:gd name="connsiteY42517" fmla="*/ 2451100 h 4397375"/>
              <a:gd name="connsiteX42518" fmla="*/ 6123720 w 12191954"/>
              <a:gd name="connsiteY42518" fmla="*/ 2453746 h 4397375"/>
              <a:gd name="connsiteX42519" fmla="*/ 6123192 w 12191954"/>
              <a:gd name="connsiteY42519" fmla="*/ 2456921 h 4397375"/>
              <a:gd name="connsiteX42520" fmla="*/ 6122661 w 12191954"/>
              <a:gd name="connsiteY42520" fmla="*/ 2459567 h 4397375"/>
              <a:gd name="connsiteX42521" fmla="*/ 6123192 w 12191954"/>
              <a:gd name="connsiteY42521" fmla="*/ 2463271 h 4397375"/>
              <a:gd name="connsiteX42522" fmla="*/ 6118428 w 12191954"/>
              <a:gd name="connsiteY42522" fmla="*/ 2457979 h 4397375"/>
              <a:gd name="connsiteX42523" fmla="*/ 6114724 w 12191954"/>
              <a:gd name="connsiteY42523" fmla="*/ 2452158 h 4397375"/>
              <a:gd name="connsiteX42524" fmla="*/ 6112079 w 12191954"/>
              <a:gd name="connsiteY42524" fmla="*/ 2443692 h 4397375"/>
              <a:gd name="connsiteX42525" fmla="*/ 6109432 w 12191954"/>
              <a:gd name="connsiteY42525" fmla="*/ 2434696 h 4397375"/>
              <a:gd name="connsiteX42526" fmla="*/ 6107315 w 12191954"/>
              <a:gd name="connsiteY42526" fmla="*/ 2424642 h 4397375"/>
              <a:gd name="connsiteX42527" fmla="*/ 6106257 w 12191954"/>
              <a:gd name="connsiteY42527" fmla="*/ 2413000 h 4397375"/>
              <a:gd name="connsiteX42528" fmla="*/ 6105199 w 12191954"/>
              <a:gd name="connsiteY42528" fmla="*/ 2399771 h 4397375"/>
              <a:gd name="connsiteX42529" fmla="*/ 6105199 w 12191954"/>
              <a:gd name="connsiteY42529" fmla="*/ 2385483 h 4397375"/>
              <a:gd name="connsiteX42530" fmla="*/ 6114195 w 12191954"/>
              <a:gd name="connsiteY42530" fmla="*/ 2382308 h 4397375"/>
              <a:gd name="connsiteX42531" fmla="*/ 6123720 w 12191954"/>
              <a:gd name="connsiteY42531" fmla="*/ 2379663 h 4397375"/>
              <a:gd name="connsiteX42532" fmla="*/ 6122661 w 12191954"/>
              <a:gd name="connsiteY42532" fmla="*/ 2370667 h 4397375"/>
              <a:gd name="connsiteX42533" fmla="*/ 6122132 w 12191954"/>
              <a:gd name="connsiteY42533" fmla="*/ 2361142 h 4397375"/>
              <a:gd name="connsiteX42534" fmla="*/ 6122132 w 12191954"/>
              <a:gd name="connsiteY42534" fmla="*/ 2351617 h 4397375"/>
              <a:gd name="connsiteX42535" fmla="*/ 6123192 w 12191954"/>
              <a:gd name="connsiteY42535" fmla="*/ 2341563 h 4397375"/>
              <a:gd name="connsiteX42536" fmla="*/ 6126366 w 12191954"/>
              <a:gd name="connsiteY42536" fmla="*/ 2346854 h 4397375"/>
              <a:gd name="connsiteX42537" fmla="*/ 6129541 w 12191954"/>
              <a:gd name="connsiteY42537" fmla="*/ 2350558 h 4397375"/>
              <a:gd name="connsiteX42538" fmla="*/ 6133245 w 12191954"/>
              <a:gd name="connsiteY42538" fmla="*/ 2352675 h 4397375"/>
              <a:gd name="connsiteX42539" fmla="*/ 6138009 w 12191954"/>
              <a:gd name="connsiteY42539" fmla="*/ 2354792 h 4397375"/>
              <a:gd name="connsiteX42540" fmla="*/ 6142771 w 12191954"/>
              <a:gd name="connsiteY42540" fmla="*/ 2355321 h 4397375"/>
              <a:gd name="connsiteX42541" fmla="*/ 6148063 w 12191954"/>
              <a:gd name="connsiteY42541" fmla="*/ 2355850 h 4397375"/>
              <a:gd name="connsiteX42542" fmla="*/ 6158647 w 12191954"/>
              <a:gd name="connsiteY42542" fmla="*/ 2355321 h 4397375"/>
              <a:gd name="connsiteX42543" fmla="*/ 6156530 w 12191954"/>
              <a:gd name="connsiteY42543" fmla="*/ 2360613 h 4397375"/>
              <a:gd name="connsiteX42544" fmla="*/ 6155471 w 12191954"/>
              <a:gd name="connsiteY42544" fmla="*/ 2365904 h 4397375"/>
              <a:gd name="connsiteX42545" fmla="*/ 6154413 w 12191954"/>
              <a:gd name="connsiteY42545" fmla="*/ 2370667 h 4397375"/>
              <a:gd name="connsiteX42546" fmla="*/ 6155471 w 12191954"/>
              <a:gd name="connsiteY42546" fmla="*/ 2374371 h 4397375"/>
              <a:gd name="connsiteX42547" fmla="*/ 6160764 w 12191954"/>
              <a:gd name="connsiteY42547" fmla="*/ 2374900 h 4397375"/>
              <a:gd name="connsiteX42548" fmla="*/ 6166584 w 12191954"/>
              <a:gd name="connsiteY42548" fmla="*/ 2375958 h 4397375"/>
              <a:gd name="connsiteX42549" fmla="*/ 6171347 w 12191954"/>
              <a:gd name="connsiteY42549" fmla="*/ 2377546 h 4397375"/>
              <a:gd name="connsiteX42550" fmla="*/ 6176110 w 12191954"/>
              <a:gd name="connsiteY42550" fmla="*/ 2380721 h 4397375"/>
              <a:gd name="connsiteX42551" fmla="*/ 6180344 w 12191954"/>
              <a:gd name="connsiteY42551" fmla="*/ 2384425 h 4397375"/>
              <a:gd name="connsiteX42552" fmla="*/ 6183518 w 12191954"/>
              <a:gd name="connsiteY42552" fmla="*/ 2388658 h 4397375"/>
              <a:gd name="connsiteX42553" fmla="*/ 6186694 w 12191954"/>
              <a:gd name="connsiteY42553" fmla="*/ 2393421 h 4397375"/>
              <a:gd name="connsiteX42554" fmla="*/ 6188810 w 12191954"/>
              <a:gd name="connsiteY42554" fmla="*/ 2399771 h 4397375"/>
              <a:gd name="connsiteX42555" fmla="*/ 6190398 w 12191954"/>
              <a:gd name="connsiteY42555" fmla="*/ 2398183 h 4397375"/>
              <a:gd name="connsiteX42556" fmla="*/ 6190927 w 12191954"/>
              <a:gd name="connsiteY42556" fmla="*/ 2395538 h 4397375"/>
              <a:gd name="connsiteX42557" fmla="*/ 6192515 w 12191954"/>
              <a:gd name="connsiteY42557" fmla="*/ 2390775 h 4397375"/>
              <a:gd name="connsiteX42558" fmla="*/ 6187223 w 12191954"/>
              <a:gd name="connsiteY42558" fmla="*/ 2382308 h 4397375"/>
              <a:gd name="connsiteX42559" fmla="*/ 6181402 w 12191954"/>
              <a:gd name="connsiteY42559" fmla="*/ 2374371 h 4397375"/>
              <a:gd name="connsiteX42560" fmla="*/ 6175581 w 12191954"/>
              <a:gd name="connsiteY42560" fmla="*/ 2365375 h 4397375"/>
              <a:gd name="connsiteX42561" fmla="*/ 6172935 w 12191954"/>
              <a:gd name="connsiteY42561" fmla="*/ 2360613 h 4397375"/>
              <a:gd name="connsiteX42562" fmla="*/ 6170818 w 12191954"/>
              <a:gd name="connsiteY42562" fmla="*/ 2355321 h 4397375"/>
              <a:gd name="connsiteX42563" fmla="*/ 6168172 w 12191954"/>
              <a:gd name="connsiteY42563" fmla="*/ 2350029 h 4397375"/>
              <a:gd name="connsiteX42564" fmla="*/ 6167114 w 12191954"/>
              <a:gd name="connsiteY42564" fmla="*/ 2344738 h 4397375"/>
              <a:gd name="connsiteX42565" fmla="*/ 6166055 w 12191954"/>
              <a:gd name="connsiteY42565" fmla="*/ 2338917 h 4397375"/>
              <a:gd name="connsiteX42566" fmla="*/ 6165526 w 12191954"/>
              <a:gd name="connsiteY42566" fmla="*/ 2332567 h 4397375"/>
              <a:gd name="connsiteX42567" fmla="*/ 6165526 w 12191954"/>
              <a:gd name="connsiteY42567" fmla="*/ 2326217 h 4397375"/>
              <a:gd name="connsiteX42568" fmla="*/ 6166584 w 12191954"/>
              <a:gd name="connsiteY42568" fmla="*/ 2319338 h 4397375"/>
              <a:gd name="connsiteX42569" fmla="*/ 6168172 w 12191954"/>
              <a:gd name="connsiteY42569" fmla="*/ 2311400 h 4397375"/>
              <a:gd name="connsiteX42570" fmla="*/ 6171347 w 12191954"/>
              <a:gd name="connsiteY42570" fmla="*/ 2303463 h 4397375"/>
              <a:gd name="connsiteX42571" fmla="*/ 6170818 w 12191954"/>
              <a:gd name="connsiteY42571" fmla="*/ 2307696 h 4397375"/>
              <a:gd name="connsiteX42572" fmla="*/ 6171347 w 12191954"/>
              <a:gd name="connsiteY42572" fmla="*/ 2311929 h 4397375"/>
              <a:gd name="connsiteX42573" fmla="*/ 6171876 w 12191954"/>
              <a:gd name="connsiteY42573" fmla="*/ 2316692 h 4397375"/>
              <a:gd name="connsiteX42574" fmla="*/ 6172405 w 12191954"/>
              <a:gd name="connsiteY42574" fmla="*/ 2320925 h 4397375"/>
              <a:gd name="connsiteX42575" fmla="*/ 6173994 w 12191954"/>
              <a:gd name="connsiteY42575" fmla="*/ 2325688 h 4397375"/>
              <a:gd name="connsiteX42576" fmla="*/ 6175581 w 12191954"/>
              <a:gd name="connsiteY42576" fmla="*/ 2329392 h 4397375"/>
              <a:gd name="connsiteX42577" fmla="*/ 6177169 w 12191954"/>
              <a:gd name="connsiteY42577" fmla="*/ 2332567 h 4397375"/>
              <a:gd name="connsiteX42578" fmla="*/ 6179814 w 12191954"/>
              <a:gd name="connsiteY42578" fmla="*/ 2335213 h 4397375"/>
              <a:gd name="connsiteX42579" fmla="*/ 6181402 w 12191954"/>
              <a:gd name="connsiteY42579" fmla="*/ 2336800 h 4397375"/>
              <a:gd name="connsiteX42580" fmla="*/ 6183518 w 12191954"/>
              <a:gd name="connsiteY42580" fmla="*/ 2336800 h 4397375"/>
              <a:gd name="connsiteX42581" fmla="*/ 6185636 w 12191954"/>
              <a:gd name="connsiteY42581" fmla="*/ 2336271 h 4397375"/>
              <a:gd name="connsiteX42582" fmla="*/ 6187752 w 12191954"/>
              <a:gd name="connsiteY42582" fmla="*/ 2333096 h 4397375"/>
              <a:gd name="connsiteX42583" fmla="*/ 6189869 w 12191954"/>
              <a:gd name="connsiteY42583" fmla="*/ 2329392 h 4397375"/>
              <a:gd name="connsiteX42584" fmla="*/ 6191985 w 12191954"/>
              <a:gd name="connsiteY42584" fmla="*/ 2323042 h 4397375"/>
              <a:gd name="connsiteX42585" fmla="*/ 6193044 w 12191954"/>
              <a:gd name="connsiteY42585" fmla="*/ 2314575 h 4397375"/>
              <a:gd name="connsiteX42586" fmla="*/ 6195161 w 12191954"/>
              <a:gd name="connsiteY42586" fmla="*/ 2303463 h 4397375"/>
              <a:gd name="connsiteX42587" fmla="*/ 6195161 w 12191954"/>
              <a:gd name="connsiteY42587" fmla="*/ 2304521 h 4397375"/>
              <a:gd name="connsiteX42588" fmla="*/ 6195691 w 12191954"/>
              <a:gd name="connsiteY42588" fmla="*/ 2296583 h 4397375"/>
              <a:gd name="connsiteX42589" fmla="*/ 6205744 w 12191954"/>
              <a:gd name="connsiteY42589" fmla="*/ 2300288 h 4397375"/>
              <a:gd name="connsiteX42590" fmla="*/ 6215800 w 12191954"/>
              <a:gd name="connsiteY42590" fmla="*/ 2302933 h 4397375"/>
              <a:gd name="connsiteX42591" fmla="*/ 6225854 w 12191954"/>
              <a:gd name="connsiteY42591" fmla="*/ 2305050 h 4397375"/>
              <a:gd name="connsiteX42592" fmla="*/ 6234850 w 12191954"/>
              <a:gd name="connsiteY42592" fmla="*/ 2306108 h 4397375"/>
              <a:gd name="connsiteX42593" fmla="*/ 6250726 w 12191954"/>
              <a:gd name="connsiteY42593" fmla="*/ 2307696 h 4397375"/>
              <a:gd name="connsiteX42594" fmla="*/ 6256547 w 12191954"/>
              <a:gd name="connsiteY42594" fmla="*/ 2308225 h 4397375"/>
              <a:gd name="connsiteX42595" fmla="*/ 6260780 w 12191954"/>
              <a:gd name="connsiteY42595" fmla="*/ 2310342 h 4397375"/>
              <a:gd name="connsiteX42596" fmla="*/ 6263955 w 12191954"/>
              <a:gd name="connsiteY42596" fmla="*/ 2316163 h 4397375"/>
              <a:gd name="connsiteX42597" fmla="*/ 6266072 w 12191954"/>
              <a:gd name="connsiteY42597" fmla="*/ 2323042 h 4397375"/>
              <a:gd name="connsiteX42598" fmla="*/ 6267131 w 12191954"/>
              <a:gd name="connsiteY42598" fmla="*/ 2331508 h 4397375"/>
              <a:gd name="connsiteX42599" fmla="*/ 6269247 w 12191954"/>
              <a:gd name="connsiteY42599" fmla="*/ 2339975 h 4397375"/>
              <a:gd name="connsiteX42600" fmla="*/ 6279831 w 12191954"/>
              <a:gd name="connsiteY42600" fmla="*/ 2344738 h 4397375"/>
              <a:gd name="connsiteX42601" fmla="*/ 6290944 w 12191954"/>
              <a:gd name="connsiteY42601" fmla="*/ 2348971 h 4397375"/>
              <a:gd name="connsiteX42602" fmla="*/ 6303645 w 12191954"/>
              <a:gd name="connsiteY42602" fmla="*/ 2352146 h 4397375"/>
              <a:gd name="connsiteX42603" fmla="*/ 6317404 w 12191954"/>
              <a:gd name="connsiteY42603" fmla="*/ 2354792 h 4397375"/>
              <a:gd name="connsiteX42604" fmla="*/ 6321637 w 12191954"/>
              <a:gd name="connsiteY42604" fmla="*/ 2350558 h 4397375"/>
              <a:gd name="connsiteX42605" fmla="*/ 6326400 w 12191954"/>
              <a:gd name="connsiteY42605" fmla="*/ 2345796 h 4397375"/>
              <a:gd name="connsiteX42606" fmla="*/ 6330634 w 12191954"/>
              <a:gd name="connsiteY42606" fmla="*/ 2340504 h 4397375"/>
              <a:gd name="connsiteX42607" fmla="*/ 6334338 w 12191954"/>
              <a:gd name="connsiteY42607" fmla="*/ 2334683 h 4397375"/>
              <a:gd name="connsiteX42608" fmla="*/ 6338042 w 12191954"/>
              <a:gd name="connsiteY42608" fmla="*/ 2326746 h 4397375"/>
              <a:gd name="connsiteX42609" fmla="*/ 6340688 w 12191954"/>
              <a:gd name="connsiteY42609" fmla="*/ 2318279 h 4397375"/>
              <a:gd name="connsiteX42610" fmla="*/ 6343335 w 12191954"/>
              <a:gd name="connsiteY42610" fmla="*/ 2308754 h 4397375"/>
              <a:gd name="connsiteX42611" fmla="*/ 6344922 w 12191954"/>
              <a:gd name="connsiteY42611" fmla="*/ 2298171 h 4397375"/>
              <a:gd name="connsiteX42612" fmla="*/ 6348097 w 12191954"/>
              <a:gd name="connsiteY42612" fmla="*/ 2300288 h 4397375"/>
              <a:gd name="connsiteX42613" fmla="*/ 6350743 w 12191954"/>
              <a:gd name="connsiteY42613" fmla="*/ 2301875 h 4397375"/>
              <a:gd name="connsiteX42614" fmla="*/ 6354448 w 12191954"/>
              <a:gd name="connsiteY42614" fmla="*/ 2304521 h 4397375"/>
              <a:gd name="connsiteX42615" fmla="*/ 6357622 w 12191954"/>
              <a:gd name="connsiteY42615" fmla="*/ 2306108 h 4397375"/>
              <a:gd name="connsiteX42616" fmla="*/ 6354977 w 12191954"/>
              <a:gd name="connsiteY42616" fmla="*/ 2300288 h 4397375"/>
              <a:gd name="connsiteX42617" fmla="*/ 6352860 w 12191954"/>
              <a:gd name="connsiteY42617" fmla="*/ 2293408 h 4397375"/>
              <a:gd name="connsiteX42618" fmla="*/ 6351801 w 12191954"/>
              <a:gd name="connsiteY42618" fmla="*/ 2287058 h 4397375"/>
              <a:gd name="connsiteX42619" fmla="*/ 6350214 w 12191954"/>
              <a:gd name="connsiteY42619" fmla="*/ 2279121 h 4397375"/>
              <a:gd name="connsiteX42620" fmla="*/ 6345980 w 12191954"/>
              <a:gd name="connsiteY42620" fmla="*/ 2287588 h 4397375"/>
              <a:gd name="connsiteX42621" fmla="*/ 6343335 w 12191954"/>
              <a:gd name="connsiteY42621" fmla="*/ 2296583 h 4397375"/>
              <a:gd name="connsiteX42622" fmla="*/ 6340159 w 12191954"/>
              <a:gd name="connsiteY42622" fmla="*/ 2307167 h 4397375"/>
              <a:gd name="connsiteX42623" fmla="*/ 6338042 w 12191954"/>
              <a:gd name="connsiteY42623" fmla="*/ 2317750 h 4397375"/>
              <a:gd name="connsiteX42624" fmla="*/ 6335925 w 12191954"/>
              <a:gd name="connsiteY42624" fmla="*/ 2317750 h 4397375"/>
              <a:gd name="connsiteX42625" fmla="*/ 6334867 w 12191954"/>
              <a:gd name="connsiteY42625" fmla="*/ 2316692 h 4397375"/>
              <a:gd name="connsiteX42626" fmla="*/ 6333809 w 12191954"/>
              <a:gd name="connsiteY42626" fmla="*/ 2315104 h 4397375"/>
              <a:gd name="connsiteX42627" fmla="*/ 6332751 w 12191954"/>
              <a:gd name="connsiteY42627" fmla="*/ 2312458 h 4397375"/>
              <a:gd name="connsiteX42628" fmla="*/ 6332222 w 12191954"/>
              <a:gd name="connsiteY42628" fmla="*/ 2305579 h 4397375"/>
              <a:gd name="connsiteX42629" fmla="*/ 6332222 w 12191954"/>
              <a:gd name="connsiteY42629" fmla="*/ 2297113 h 4397375"/>
              <a:gd name="connsiteX42630" fmla="*/ 6327988 w 12191954"/>
              <a:gd name="connsiteY42630" fmla="*/ 2298171 h 4397375"/>
              <a:gd name="connsiteX42631" fmla="*/ 6323754 w 12191954"/>
              <a:gd name="connsiteY42631" fmla="*/ 2298171 h 4397375"/>
              <a:gd name="connsiteX42632" fmla="*/ 6319521 w 12191954"/>
              <a:gd name="connsiteY42632" fmla="*/ 2298171 h 4397375"/>
              <a:gd name="connsiteX42633" fmla="*/ 6314758 w 12191954"/>
              <a:gd name="connsiteY42633" fmla="*/ 2297642 h 4397375"/>
              <a:gd name="connsiteX42634" fmla="*/ 6314229 w 12191954"/>
              <a:gd name="connsiteY42634" fmla="*/ 2287588 h 4397375"/>
              <a:gd name="connsiteX42635" fmla="*/ 6315287 w 12191954"/>
              <a:gd name="connsiteY42635" fmla="*/ 2278592 h 4397375"/>
              <a:gd name="connsiteX42636" fmla="*/ 6316345 w 12191954"/>
              <a:gd name="connsiteY42636" fmla="*/ 2272242 h 4397375"/>
              <a:gd name="connsiteX42637" fmla="*/ 6318991 w 12191954"/>
              <a:gd name="connsiteY42637" fmla="*/ 2266950 h 4397375"/>
              <a:gd name="connsiteX42638" fmla="*/ 6321637 w 12191954"/>
              <a:gd name="connsiteY42638" fmla="*/ 2263246 h 4397375"/>
              <a:gd name="connsiteX42639" fmla="*/ 6325342 w 12191954"/>
              <a:gd name="connsiteY42639" fmla="*/ 2261658 h 4397375"/>
              <a:gd name="connsiteX42640" fmla="*/ 6329046 w 12191954"/>
              <a:gd name="connsiteY42640" fmla="*/ 2260600 h 4397375"/>
              <a:gd name="connsiteX42641" fmla="*/ 6332751 w 12191954"/>
              <a:gd name="connsiteY42641" fmla="*/ 2261129 h 4397375"/>
              <a:gd name="connsiteX42642" fmla="*/ 6332751 w 12191954"/>
              <a:gd name="connsiteY42642" fmla="*/ 2256896 h 4397375"/>
              <a:gd name="connsiteX42643" fmla="*/ 6332751 w 12191954"/>
              <a:gd name="connsiteY42643" fmla="*/ 2253721 h 4397375"/>
              <a:gd name="connsiteX42644" fmla="*/ 6334867 w 12191954"/>
              <a:gd name="connsiteY42644" fmla="*/ 2254779 h 4397375"/>
              <a:gd name="connsiteX42645" fmla="*/ 6337513 w 12191954"/>
              <a:gd name="connsiteY42645" fmla="*/ 2254779 h 4397375"/>
              <a:gd name="connsiteX42646" fmla="*/ 6340159 w 12191954"/>
              <a:gd name="connsiteY42646" fmla="*/ 2253721 h 4397375"/>
              <a:gd name="connsiteX42647" fmla="*/ 6342805 w 12191954"/>
              <a:gd name="connsiteY42647" fmla="*/ 2252133 h 4397375"/>
              <a:gd name="connsiteX42648" fmla="*/ 6348626 w 12191954"/>
              <a:gd name="connsiteY42648" fmla="*/ 2246842 h 4397375"/>
              <a:gd name="connsiteX42649" fmla="*/ 6354448 w 12191954"/>
              <a:gd name="connsiteY42649" fmla="*/ 2241550 h 4397375"/>
              <a:gd name="connsiteX42650" fmla="*/ 6357622 w 12191954"/>
              <a:gd name="connsiteY42650" fmla="*/ 2238904 h 4397375"/>
              <a:gd name="connsiteX42651" fmla="*/ 6359739 w 12191954"/>
              <a:gd name="connsiteY42651" fmla="*/ 2237317 h 4397375"/>
              <a:gd name="connsiteX42652" fmla="*/ 6362385 w 12191954"/>
              <a:gd name="connsiteY42652" fmla="*/ 2236788 h 4397375"/>
              <a:gd name="connsiteX42653" fmla="*/ 6363973 w 12191954"/>
              <a:gd name="connsiteY42653" fmla="*/ 2236788 h 4397375"/>
              <a:gd name="connsiteX42654" fmla="*/ 6365561 w 12191954"/>
              <a:gd name="connsiteY42654" fmla="*/ 2238375 h 4397375"/>
              <a:gd name="connsiteX42655" fmla="*/ 6367148 w 12191954"/>
              <a:gd name="connsiteY42655" fmla="*/ 2242079 h 4397375"/>
              <a:gd name="connsiteX42656" fmla="*/ 6368206 w 12191954"/>
              <a:gd name="connsiteY42656" fmla="*/ 2246842 h 4397375"/>
              <a:gd name="connsiteX42657" fmla="*/ 6368206 w 12191954"/>
              <a:gd name="connsiteY42657" fmla="*/ 2253721 h 4397375"/>
              <a:gd name="connsiteX42658" fmla="*/ 6372440 w 12191954"/>
              <a:gd name="connsiteY42658" fmla="*/ 2246313 h 4397375"/>
              <a:gd name="connsiteX42659" fmla="*/ 6375086 w 12191954"/>
              <a:gd name="connsiteY42659" fmla="*/ 2236788 h 4397375"/>
              <a:gd name="connsiteX42660" fmla="*/ 6378261 w 12191954"/>
              <a:gd name="connsiteY42660" fmla="*/ 2226733 h 4397375"/>
              <a:gd name="connsiteX42661" fmla="*/ 6380378 w 12191954"/>
              <a:gd name="connsiteY42661" fmla="*/ 2215092 h 4397375"/>
              <a:gd name="connsiteX42662" fmla="*/ 6379848 w 12191954"/>
              <a:gd name="connsiteY42662" fmla="*/ 2210329 h 4397375"/>
              <a:gd name="connsiteX42663" fmla="*/ 6379848 w 12191954"/>
              <a:gd name="connsiteY42663" fmla="*/ 2207154 h 4397375"/>
              <a:gd name="connsiteX42664" fmla="*/ 6378790 w 12191954"/>
              <a:gd name="connsiteY42664" fmla="*/ 2203979 h 4397375"/>
              <a:gd name="connsiteX42665" fmla="*/ 6377732 w 12191954"/>
              <a:gd name="connsiteY42665" fmla="*/ 2202392 h 4397375"/>
              <a:gd name="connsiteX42666" fmla="*/ 6375615 w 12191954"/>
              <a:gd name="connsiteY42666" fmla="*/ 2200804 h 4397375"/>
              <a:gd name="connsiteX42667" fmla="*/ 6373498 w 12191954"/>
              <a:gd name="connsiteY42667" fmla="*/ 2200275 h 4397375"/>
              <a:gd name="connsiteX42668" fmla="*/ 6371910 w 12191954"/>
              <a:gd name="connsiteY42668" fmla="*/ 2200275 h 4397375"/>
              <a:gd name="connsiteX42669" fmla="*/ 6369265 w 12191954"/>
              <a:gd name="connsiteY42669" fmla="*/ 2200804 h 4397375"/>
              <a:gd name="connsiteX42670" fmla="*/ 6359210 w 12191954"/>
              <a:gd name="connsiteY42670" fmla="*/ 2203450 h 4397375"/>
              <a:gd name="connsiteX42671" fmla="*/ 6356035 w 12191954"/>
              <a:gd name="connsiteY42671" fmla="*/ 2203450 h 4397375"/>
              <a:gd name="connsiteX42672" fmla="*/ 6354448 w 12191954"/>
              <a:gd name="connsiteY42672" fmla="*/ 2203450 h 4397375"/>
              <a:gd name="connsiteX42673" fmla="*/ 6352330 w 12191954"/>
              <a:gd name="connsiteY42673" fmla="*/ 2202921 h 4397375"/>
              <a:gd name="connsiteX42674" fmla="*/ 6350214 w 12191954"/>
              <a:gd name="connsiteY42674" fmla="*/ 2202392 h 4397375"/>
              <a:gd name="connsiteX42675" fmla="*/ 6354448 w 12191954"/>
              <a:gd name="connsiteY42675" fmla="*/ 2189163 h 4397375"/>
              <a:gd name="connsiteX42676" fmla="*/ 6357093 w 12191954"/>
              <a:gd name="connsiteY42676" fmla="*/ 2178050 h 4397375"/>
              <a:gd name="connsiteX42677" fmla="*/ 6358681 w 12191954"/>
              <a:gd name="connsiteY42677" fmla="*/ 2168525 h 4397375"/>
              <a:gd name="connsiteX42678" fmla="*/ 6358681 w 12191954"/>
              <a:gd name="connsiteY42678" fmla="*/ 2160058 h 4397375"/>
              <a:gd name="connsiteX42679" fmla="*/ 6357622 w 12191954"/>
              <a:gd name="connsiteY42679" fmla="*/ 2152650 h 4397375"/>
              <a:gd name="connsiteX42680" fmla="*/ 6354448 w 12191954"/>
              <a:gd name="connsiteY42680" fmla="*/ 2144183 h 4397375"/>
              <a:gd name="connsiteX42681" fmla="*/ 6350214 w 12191954"/>
              <a:gd name="connsiteY42681" fmla="*/ 2135188 h 4397375"/>
              <a:gd name="connsiteX42682" fmla="*/ 6344922 w 12191954"/>
              <a:gd name="connsiteY42682" fmla="*/ 2124604 h 4397375"/>
              <a:gd name="connsiteX42683" fmla="*/ 6345980 w 12191954"/>
              <a:gd name="connsiteY42683" fmla="*/ 2117196 h 4397375"/>
              <a:gd name="connsiteX42684" fmla="*/ 6348097 w 12191954"/>
              <a:gd name="connsiteY42684" fmla="*/ 2110846 h 4397375"/>
              <a:gd name="connsiteX42685" fmla="*/ 6349684 w 12191954"/>
              <a:gd name="connsiteY42685" fmla="*/ 2105554 h 4397375"/>
              <a:gd name="connsiteX42686" fmla="*/ 6352330 w 12191954"/>
              <a:gd name="connsiteY42686" fmla="*/ 2100792 h 4397375"/>
              <a:gd name="connsiteX42687" fmla="*/ 6353918 w 12191954"/>
              <a:gd name="connsiteY42687" fmla="*/ 2097088 h 4397375"/>
              <a:gd name="connsiteX42688" fmla="*/ 6356035 w 12191954"/>
              <a:gd name="connsiteY42688" fmla="*/ 2094442 h 4397375"/>
              <a:gd name="connsiteX42689" fmla="*/ 6359210 w 12191954"/>
              <a:gd name="connsiteY42689" fmla="*/ 2091796 h 4397375"/>
              <a:gd name="connsiteX42690" fmla="*/ 6361856 w 12191954"/>
              <a:gd name="connsiteY42690" fmla="*/ 2090209 h 4397375"/>
              <a:gd name="connsiteX42691" fmla="*/ 6364502 w 12191954"/>
              <a:gd name="connsiteY42691" fmla="*/ 2088621 h 4397375"/>
              <a:gd name="connsiteX42692" fmla="*/ 6367677 w 12191954"/>
              <a:gd name="connsiteY42692" fmla="*/ 2087563 h 4397375"/>
              <a:gd name="connsiteX42693" fmla="*/ 6370323 w 12191954"/>
              <a:gd name="connsiteY42693" fmla="*/ 2087034 h 4397375"/>
              <a:gd name="connsiteX42694" fmla="*/ 6374027 w 12191954"/>
              <a:gd name="connsiteY42694" fmla="*/ 2087563 h 4397375"/>
              <a:gd name="connsiteX42695" fmla="*/ 6380378 w 12191954"/>
              <a:gd name="connsiteY42695" fmla="*/ 2088621 h 4397375"/>
              <a:gd name="connsiteX42696" fmla="*/ 6387786 w 12191954"/>
              <a:gd name="connsiteY42696" fmla="*/ 2090738 h 4397375"/>
              <a:gd name="connsiteX42697" fmla="*/ 6402604 w 12191954"/>
              <a:gd name="connsiteY42697" fmla="*/ 2095500 h 4397375"/>
              <a:gd name="connsiteX42698" fmla="*/ 6410012 w 12191954"/>
              <a:gd name="connsiteY42698" fmla="*/ 2097088 h 4397375"/>
              <a:gd name="connsiteX42699" fmla="*/ 6417950 w 12191954"/>
              <a:gd name="connsiteY42699" fmla="*/ 2098675 h 4397375"/>
              <a:gd name="connsiteX42700" fmla="*/ 6421654 w 12191954"/>
              <a:gd name="connsiteY42700" fmla="*/ 2099204 h 4397375"/>
              <a:gd name="connsiteX42701" fmla="*/ 6424830 w 12191954"/>
              <a:gd name="connsiteY42701" fmla="*/ 2098675 h 4397375"/>
              <a:gd name="connsiteX42702" fmla="*/ 6429063 w 12191954"/>
              <a:gd name="connsiteY42702" fmla="*/ 2097617 h 4397375"/>
              <a:gd name="connsiteX42703" fmla="*/ 6432767 w 12191954"/>
              <a:gd name="connsiteY42703" fmla="*/ 2097088 h 4397375"/>
              <a:gd name="connsiteX42704" fmla="*/ 6436472 w 12191954"/>
              <a:gd name="connsiteY42704" fmla="*/ 2095500 h 4397375"/>
              <a:gd name="connsiteX42705" fmla="*/ 6439647 w 12191954"/>
              <a:gd name="connsiteY42705" fmla="*/ 2092854 h 4397375"/>
              <a:gd name="connsiteX42706" fmla="*/ 6443351 w 12191954"/>
              <a:gd name="connsiteY42706" fmla="*/ 2090209 h 4397375"/>
              <a:gd name="connsiteX42707" fmla="*/ 6446526 w 12191954"/>
              <a:gd name="connsiteY42707" fmla="*/ 2086504 h 4397375"/>
              <a:gd name="connsiteX42708" fmla="*/ 6447585 w 12191954"/>
              <a:gd name="connsiteY42708" fmla="*/ 2078038 h 4397375"/>
              <a:gd name="connsiteX42709" fmla="*/ 6447585 w 12191954"/>
              <a:gd name="connsiteY42709" fmla="*/ 2071159 h 4397375"/>
              <a:gd name="connsiteX42710" fmla="*/ 6447585 w 12191954"/>
              <a:gd name="connsiteY42710" fmla="*/ 2065338 h 4397375"/>
              <a:gd name="connsiteX42711" fmla="*/ 6447056 w 12191954"/>
              <a:gd name="connsiteY42711" fmla="*/ 2060046 h 4397375"/>
              <a:gd name="connsiteX42712" fmla="*/ 6445997 w 12191954"/>
              <a:gd name="connsiteY42712" fmla="*/ 2055813 h 4397375"/>
              <a:gd name="connsiteX42713" fmla="*/ 6444410 w 12191954"/>
              <a:gd name="connsiteY42713" fmla="*/ 2051579 h 4397375"/>
              <a:gd name="connsiteX42714" fmla="*/ 6441764 w 12191954"/>
              <a:gd name="connsiteY42714" fmla="*/ 2045229 h 4397375"/>
              <a:gd name="connsiteX42715" fmla="*/ 6438589 w 12191954"/>
              <a:gd name="connsiteY42715" fmla="*/ 2038879 h 4397375"/>
              <a:gd name="connsiteX42716" fmla="*/ 6437530 w 12191954"/>
              <a:gd name="connsiteY42716" fmla="*/ 2035704 h 4397375"/>
              <a:gd name="connsiteX42717" fmla="*/ 6436472 w 12191954"/>
              <a:gd name="connsiteY42717" fmla="*/ 2032000 h 4397375"/>
              <a:gd name="connsiteX42718" fmla="*/ 6435413 w 12191954"/>
              <a:gd name="connsiteY42718" fmla="*/ 2027238 h 4397375"/>
              <a:gd name="connsiteX42719" fmla="*/ 6434355 w 12191954"/>
              <a:gd name="connsiteY42719" fmla="*/ 2022475 h 4397375"/>
              <a:gd name="connsiteX42720" fmla="*/ 6434355 w 12191954"/>
              <a:gd name="connsiteY42720" fmla="*/ 2016125 h 4397375"/>
              <a:gd name="connsiteX42721" fmla="*/ 6434355 w 12191954"/>
              <a:gd name="connsiteY42721" fmla="*/ 2009246 h 4397375"/>
              <a:gd name="connsiteX42722" fmla="*/ 6470869 w 12191954"/>
              <a:gd name="connsiteY42722" fmla="*/ 2009246 h 4397375"/>
              <a:gd name="connsiteX42723" fmla="*/ 6471928 w 12191954"/>
              <a:gd name="connsiteY42723" fmla="*/ 2006600 h 4397375"/>
              <a:gd name="connsiteX42724" fmla="*/ 6472986 w 12191954"/>
              <a:gd name="connsiteY42724" fmla="*/ 2002367 h 4397375"/>
              <a:gd name="connsiteX42725" fmla="*/ 6475103 w 12191954"/>
              <a:gd name="connsiteY42725" fmla="*/ 1989138 h 4397375"/>
              <a:gd name="connsiteX42726" fmla="*/ 6476690 w 12191954"/>
              <a:gd name="connsiteY42726" fmla="*/ 1973792 h 4397375"/>
              <a:gd name="connsiteX42727" fmla="*/ 6478807 w 12191954"/>
              <a:gd name="connsiteY42727" fmla="*/ 1956329 h 4397375"/>
              <a:gd name="connsiteX42728" fmla="*/ 6475632 w 12191954"/>
              <a:gd name="connsiteY42728" fmla="*/ 1951567 h 4397375"/>
              <a:gd name="connsiteX42729" fmla="*/ 6470869 w 12191954"/>
              <a:gd name="connsiteY42729" fmla="*/ 1946804 h 4397375"/>
              <a:gd name="connsiteX42730" fmla="*/ 6466106 w 12191954"/>
              <a:gd name="connsiteY42730" fmla="*/ 1942042 h 4397375"/>
              <a:gd name="connsiteX42731" fmla="*/ 6460285 w 12191954"/>
              <a:gd name="connsiteY42731" fmla="*/ 1937809 h 4397375"/>
              <a:gd name="connsiteX42732" fmla="*/ 6463461 w 12191954"/>
              <a:gd name="connsiteY42732" fmla="*/ 1926696 h 4397375"/>
              <a:gd name="connsiteX42733" fmla="*/ 6467694 w 12191954"/>
              <a:gd name="connsiteY42733" fmla="*/ 1918229 h 4397375"/>
              <a:gd name="connsiteX42734" fmla="*/ 6469811 w 12191954"/>
              <a:gd name="connsiteY42734" fmla="*/ 1915054 h 4397375"/>
              <a:gd name="connsiteX42735" fmla="*/ 6471928 w 12191954"/>
              <a:gd name="connsiteY42735" fmla="*/ 1912409 h 4397375"/>
              <a:gd name="connsiteX42736" fmla="*/ 6473515 w 12191954"/>
              <a:gd name="connsiteY42736" fmla="*/ 1910292 h 4397375"/>
              <a:gd name="connsiteX42737" fmla="*/ 6476161 w 12191954"/>
              <a:gd name="connsiteY42737" fmla="*/ 1909234 h 4397375"/>
              <a:gd name="connsiteX42738" fmla="*/ 6477749 w 12191954"/>
              <a:gd name="connsiteY42738" fmla="*/ 1908175 h 4397375"/>
              <a:gd name="connsiteX42739" fmla="*/ 6480395 w 12191954"/>
              <a:gd name="connsiteY42739" fmla="*/ 1908175 h 4397375"/>
              <a:gd name="connsiteX42740" fmla="*/ 6482511 w 12191954"/>
              <a:gd name="connsiteY42740" fmla="*/ 1908175 h 4397375"/>
              <a:gd name="connsiteX42741" fmla="*/ 6484628 w 12191954"/>
              <a:gd name="connsiteY42741" fmla="*/ 1908175 h 4397375"/>
              <a:gd name="connsiteX42742" fmla="*/ 6488862 w 12191954"/>
              <a:gd name="connsiteY42742" fmla="*/ 1909763 h 4397375"/>
              <a:gd name="connsiteX42743" fmla="*/ 6493624 w 12191954"/>
              <a:gd name="connsiteY42743" fmla="*/ 1912938 h 4397375"/>
              <a:gd name="connsiteX42744" fmla="*/ 6496800 w 12191954"/>
              <a:gd name="connsiteY42744" fmla="*/ 1908704 h 4397375"/>
              <a:gd name="connsiteX42745" fmla="*/ 6499446 w 12191954"/>
              <a:gd name="connsiteY42745" fmla="*/ 1907646 h 4397375"/>
              <a:gd name="connsiteX42746" fmla="*/ 6501033 w 12191954"/>
              <a:gd name="connsiteY42746" fmla="*/ 1907117 h 4397375"/>
              <a:gd name="connsiteX42747" fmla="*/ 6499975 w 12191954"/>
              <a:gd name="connsiteY42747" fmla="*/ 1909234 h 4397375"/>
              <a:gd name="connsiteX42748" fmla="*/ 6499446 w 12191954"/>
              <a:gd name="connsiteY42748" fmla="*/ 1911879 h 4397375"/>
              <a:gd name="connsiteX42749" fmla="*/ 6498387 w 12191954"/>
              <a:gd name="connsiteY42749" fmla="*/ 1915584 h 4397375"/>
              <a:gd name="connsiteX42750" fmla="*/ 6509500 w 12191954"/>
              <a:gd name="connsiteY42750" fmla="*/ 1924579 h 4397375"/>
              <a:gd name="connsiteX42751" fmla="*/ 6514792 w 12191954"/>
              <a:gd name="connsiteY42751" fmla="*/ 1928284 h 4397375"/>
              <a:gd name="connsiteX42752" fmla="*/ 6516909 w 12191954"/>
              <a:gd name="connsiteY42752" fmla="*/ 1929342 h 4397375"/>
              <a:gd name="connsiteX42753" fmla="*/ 6520084 w 12191954"/>
              <a:gd name="connsiteY42753" fmla="*/ 1929871 h 4397375"/>
              <a:gd name="connsiteX42754" fmla="*/ 6522201 w 12191954"/>
              <a:gd name="connsiteY42754" fmla="*/ 1930400 h 4397375"/>
              <a:gd name="connsiteX42755" fmla="*/ 6524847 w 12191954"/>
              <a:gd name="connsiteY42755" fmla="*/ 1930400 h 4397375"/>
              <a:gd name="connsiteX42756" fmla="*/ 6526963 w 12191954"/>
              <a:gd name="connsiteY42756" fmla="*/ 1929342 h 4397375"/>
              <a:gd name="connsiteX42757" fmla="*/ 6529609 w 12191954"/>
              <a:gd name="connsiteY42757" fmla="*/ 1928284 h 4397375"/>
              <a:gd name="connsiteX42758" fmla="*/ 6531726 w 12191954"/>
              <a:gd name="connsiteY42758" fmla="*/ 1925638 h 4397375"/>
              <a:gd name="connsiteX42759" fmla="*/ 6533843 w 12191954"/>
              <a:gd name="connsiteY42759" fmla="*/ 1922463 h 4397375"/>
              <a:gd name="connsiteX42760" fmla="*/ 6535960 w 12191954"/>
              <a:gd name="connsiteY42760" fmla="*/ 1918229 h 4397375"/>
              <a:gd name="connsiteX42761" fmla="*/ 6537547 w 12191954"/>
              <a:gd name="connsiteY42761" fmla="*/ 1912938 h 4397375"/>
              <a:gd name="connsiteX42762" fmla="*/ 6539664 w 12191954"/>
              <a:gd name="connsiteY42762" fmla="*/ 1912938 h 4397375"/>
              <a:gd name="connsiteX42763" fmla="*/ 6540722 w 12191954"/>
              <a:gd name="connsiteY42763" fmla="*/ 1912938 h 4397375"/>
              <a:gd name="connsiteX42764" fmla="*/ 6541781 w 12191954"/>
              <a:gd name="connsiteY42764" fmla="*/ 1913996 h 4397375"/>
              <a:gd name="connsiteX42765" fmla="*/ 6542310 w 12191954"/>
              <a:gd name="connsiteY42765" fmla="*/ 1915584 h 4397375"/>
              <a:gd name="connsiteX42766" fmla="*/ 6542839 w 12191954"/>
              <a:gd name="connsiteY42766" fmla="*/ 1920346 h 4397375"/>
              <a:gd name="connsiteX42767" fmla="*/ 6543898 w 12191954"/>
              <a:gd name="connsiteY42767" fmla="*/ 1925638 h 4397375"/>
              <a:gd name="connsiteX42768" fmla="*/ 6543898 w 12191954"/>
              <a:gd name="connsiteY42768" fmla="*/ 1929342 h 4397375"/>
              <a:gd name="connsiteX42769" fmla="*/ 6543898 w 12191954"/>
              <a:gd name="connsiteY42769" fmla="*/ 1932517 h 4397375"/>
              <a:gd name="connsiteX42770" fmla="*/ 6544427 w 12191954"/>
              <a:gd name="connsiteY42770" fmla="*/ 1934634 h 4397375"/>
              <a:gd name="connsiteX42771" fmla="*/ 6544956 w 12191954"/>
              <a:gd name="connsiteY42771" fmla="*/ 1936750 h 4397375"/>
              <a:gd name="connsiteX42772" fmla="*/ 6546014 w 12191954"/>
              <a:gd name="connsiteY42772" fmla="*/ 1937809 h 4397375"/>
              <a:gd name="connsiteX42773" fmla="*/ 6547073 w 12191954"/>
              <a:gd name="connsiteY42773" fmla="*/ 1938338 h 4397375"/>
              <a:gd name="connsiteX42774" fmla="*/ 6549719 w 12191954"/>
              <a:gd name="connsiteY42774" fmla="*/ 1938867 h 4397375"/>
              <a:gd name="connsiteX42775" fmla="*/ 6547073 w 12191954"/>
              <a:gd name="connsiteY42775" fmla="*/ 1942042 h 4397375"/>
              <a:gd name="connsiteX42776" fmla="*/ 6545485 w 12191954"/>
              <a:gd name="connsiteY42776" fmla="*/ 1945217 h 4397375"/>
              <a:gd name="connsiteX42777" fmla="*/ 6542310 w 12191954"/>
              <a:gd name="connsiteY42777" fmla="*/ 1953154 h 4397375"/>
              <a:gd name="connsiteX42778" fmla="*/ 6539664 w 12191954"/>
              <a:gd name="connsiteY42778" fmla="*/ 1962679 h 4397375"/>
              <a:gd name="connsiteX42779" fmla="*/ 6537018 w 12191954"/>
              <a:gd name="connsiteY42779" fmla="*/ 1972204 h 4397375"/>
              <a:gd name="connsiteX42780" fmla="*/ 6539664 w 12191954"/>
              <a:gd name="connsiteY42780" fmla="*/ 1975909 h 4397375"/>
              <a:gd name="connsiteX42781" fmla="*/ 6541252 w 12191954"/>
              <a:gd name="connsiteY42781" fmla="*/ 1979613 h 4397375"/>
              <a:gd name="connsiteX42782" fmla="*/ 6543898 w 12191954"/>
              <a:gd name="connsiteY42782" fmla="*/ 1988079 h 4397375"/>
              <a:gd name="connsiteX42783" fmla="*/ 6546014 w 12191954"/>
              <a:gd name="connsiteY42783" fmla="*/ 1998663 h 4397375"/>
              <a:gd name="connsiteX42784" fmla="*/ 6547602 w 12191954"/>
              <a:gd name="connsiteY42784" fmla="*/ 2010304 h 4397375"/>
              <a:gd name="connsiteX42785" fmla="*/ 6549189 w 12191954"/>
              <a:gd name="connsiteY42785" fmla="*/ 2022475 h 4397375"/>
              <a:gd name="connsiteX42786" fmla="*/ 6549719 w 12191954"/>
              <a:gd name="connsiteY42786" fmla="*/ 2035704 h 4397375"/>
              <a:gd name="connsiteX42787" fmla="*/ 6550777 w 12191954"/>
              <a:gd name="connsiteY42787" fmla="*/ 2063221 h 4397375"/>
              <a:gd name="connsiteX42788" fmla="*/ 6560832 w 12191954"/>
              <a:gd name="connsiteY42788" fmla="*/ 2067984 h 4397375"/>
              <a:gd name="connsiteX42789" fmla="*/ 6559244 w 12191954"/>
              <a:gd name="connsiteY42789" fmla="*/ 2075392 h 4397375"/>
              <a:gd name="connsiteX42790" fmla="*/ 6557127 w 12191954"/>
              <a:gd name="connsiteY42790" fmla="*/ 2081213 h 4397375"/>
              <a:gd name="connsiteX42791" fmla="*/ 6555011 w 12191954"/>
              <a:gd name="connsiteY42791" fmla="*/ 2085975 h 4397375"/>
              <a:gd name="connsiteX42792" fmla="*/ 6552365 w 12191954"/>
              <a:gd name="connsiteY42792" fmla="*/ 2090738 h 4397375"/>
              <a:gd name="connsiteX42793" fmla="*/ 6553952 w 12191954"/>
              <a:gd name="connsiteY42793" fmla="*/ 2103967 h 4397375"/>
              <a:gd name="connsiteX42794" fmla="*/ 6555011 w 12191954"/>
              <a:gd name="connsiteY42794" fmla="*/ 2116138 h 4397375"/>
              <a:gd name="connsiteX42795" fmla="*/ 6557127 w 12191954"/>
              <a:gd name="connsiteY42795" fmla="*/ 2128308 h 4397375"/>
              <a:gd name="connsiteX42796" fmla="*/ 6559773 w 12191954"/>
              <a:gd name="connsiteY42796" fmla="*/ 2139421 h 4397375"/>
              <a:gd name="connsiteX42797" fmla="*/ 6557657 w 12191954"/>
              <a:gd name="connsiteY42797" fmla="*/ 2135717 h 4397375"/>
              <a:gd name="connsiteX42798" fmla="*/ 6555011 w 12191954"/>
              <a:gd name="connsiteY42798" fmla="*/ 2133600 h 4397375"/>
              <a:gd name="connsiteX42799" fmla="*/ 6549719 w 12191954"/>
              <a:gd name="connsiteY42799" fmla="*/ 2129367 h 4397375"/>
              <a:gd name="connsiteX42800" fmla="*/ 6547073 w 12191954"/>
              <a:gd name="connsiteY42800" fmla="*/ 2126721 h 4397375"/>
              <a:gd name="connsiteX42801" fmla="*/ 6544956 w 12191954"/>
              <a:gd name="connsiteY42801" fmla="*/ 2123546 h 4397375"/>
              <a:gd name="connsiteX42802" fmla="*/ 6542839 w 12191954"/>
              <a:gd name="connsiteY42802" fmla="*/ 2119313 h 4397375"/>
              <a:gd name="connsiteX42803" fmla="*/ 6541781 w 12191954"/>
              <a:gd name="connsiteY42803" fmla="*/ 2113492 h 4397375"/>
              <a:gd name="connsiteX42804" fmla="*/ 6540193 w 12191954"/>
              <a:gd name="connsiteY42804" fmla="*/ 2115079 h 4397375"/>
              <a:gd name="connsiteX42805" fmla="*/ 6539135 w 12191954"/>
              <a:gd name="connsiteY42805" fmla="*/ 2116667 h 4397375"/>
              <a:gd name="connsiteX42806" fmla="*/ 6537018 w 12191954"/>
              <a:gd name="connsiteY42806" fmla="*/ 2121958 h 4397375"/>
              <a:gd name="connsiteX42807" fmla="*/ 6533843 w 12191954"/>
              <a:gd name="connsiteY42807" fmla="*/ 2134129 h 4397375"/>
              <a:gd name="connsiteX42808" fmla="*/ 6531197 w 12191954"/>
              <a:gd name="connsiteY42808" fmla="*/ 2138892 h 4397375"/>
              <a:gd name="connsiteX42809" fmla="*/ 6530139 w 12191954"/>
              <a:gd name="connsiteY42809" fmla="*/ 2141008 h 4397375"/>
              <a:gd name="connsiteX42810" fmla="*/ 6528022 w 12191954"/>
              <a:gd name="connsiteY42810" fmla="*/ 2142596 h 4397375"/>
              <a:gd name="connsiteX42811" fmla="*/ 6526434 w 12191954"/>
              <a:gd name="connsiteY42811" fmla="*/ 2143125 h 4397375"/>
              <a:gd name="connsiteX42812" fmla="*/ 6524318 w 12191954"/>
              <a:gd name="connsiteY42812" fmla="*/ 2142596 h 4397375"/>
              <a:gd name="connsiteX42813" fmla="*/ 6521142 w 12191954"/>
              <a:gd name="connsiteY42813" fmla="*/ 2141008 h 4397375"/>
              <a:gd name="connsiteX42814" fmla="*/ 6517967 w 12191954"/>
              <a:gd name="connsiteY42814" fmla="*/ 2139421 h 4397375"/>
              <a:gd name="connsiteX42815" fmla="*/ 6525376 w 12191954"/>
              <a:gd name="connsiteY42815" fmla="*/ 2146300 h 4397375"/>
              <a:gd name="connsiteX42816" fmla="*/ 6530668 w 12191954"/>
              <a:gd name="connsiteY42816" fmla="*/ 2153179 h 4397375"/>
              <a:gd name="connsiteX42817" fmla="*/ 6533843 w 12191954"/>
              <a:gd name="connsiteY42817" fmla="*/ 2157942 h 4397375"/>
              <a:gd name="connsiteX42818" fmla="*/ 6535431 w 12191954"/>
              <a:gd name="connsiteY42818" fmla="*/ 2162175 h 4397375"/>
              <a:gd name="connsiteX42819" fmla="*/ 6535431 w 12191954"/>
              <a:gd name="connsiteY42819" fmla="*/ 2165350 h 4397375"/>
              <a:gd name="connsiteX42820" fmla="*/ 6534901 w 12191954"/>
              <a:gd name="connsiteY42820" fmla="*/ 2168525 h 4397375"/>
              <a:gd name="connsiteX42821" fmla="*/ 6533843 w 12191954"/>
              <a:gd name="connsiteY42821" fmla="*/ 2170642 h 4397375"/>
              <a:gd name="connsiteX42822" fmla="*/ 6531726 w 12191954"/>
              <a:gd name="connsiteY42822" fmla="*/ 2172758 h 4397375"/>
              <a:gd name="connsiteX42823" fmla="*/ 6528022 w 12191954"/>
              <a:gd name="connsiteY42823" fmla="*/ 2175933 h 4397375"/>
              <a:gd name="connsiteX42824" fmla="*/ 6527493 w 12191954"/>
              <a:gd name="connsiteY42824" fmla="*/ 2177521 h 4397375"/>
              <a:gd name="connsiteX42825" fmla="*/ 6527493 w 12191954"/>
              <a:gd name="connsiteY42825" fmla="*/ 2179108 h 4397375"/>
              <a:gd name="connsiteX42826" fmla="*/ 6528022 w 12191954"/>
              <a:gd name="connsiteY42826" fmla="*/ 2181225 h 4397375"/>
              <a:gd name="connsiteX42827" fmla="*/ 6531197 w 12191954"/>
              <a:gd name="connsiteY42827" fmla="*/ 2183871 h 4397375"/>
              <a:gd name="connsiteX42828" fmla="*/ 6535431 w 12191954"/>
              <a:gd name="connsiteY42828" fmla="*/ 2187046 h 4397375"/>
              <a:gd name="connsiteX42829" fmla="*/ 6541781 w 12191954"/>
              <a:gd name="connsiteY42829" fmla="*/ 2190750 h 4397375"/>
              <a:gd name="connsiteX42830" fmla="*/ 6540193 w 12191954"/>
              <a:gd name="connsiteY42830" fmla="*/ 2197100 h 4397375"/>
              <a:gd name="connsiteX42831" fmla="*/ 6537547 w 12191954"/>
              <a:gd name="connsiteY42831" fmla="*/ 2202392 h 4397375"/>
              <a:gd name="connsiteX42832" fmla="*/ 6535431 w 12191954"/>
              <a:gd name="connsiteY42832" fmla="*/ 2206625 h 4397375"/>
              <a:gd name="connsiteX42833" fmla="*/ 6532255 w 12191954"/>
              <a:gd name="connsiteY42833" fmla="*/ 2209271 h 4397375"/>
              <a:gd name="connsiteX42834" fmla="*/ 6529609 w 12191954"/>
              <a:gd name="connsiteY42834" fmla="*/ 2212446 h 4397375"/>
              <a:gd name="connsiteX42835" fmla="*/ 6525905 w 12191954"/>
              <a:gd name="connsiteY42835" fmla="*/ 2214033 h 4397375"/>
              <a:gd name="connsiteX42836" fmla="*/ 6521672 w 12191954"/>
              <a:gd name="connsiteY42836" fmla="*/ 2216150 h 4397375"/>
              <a:gd name="connsiteX42837" fmla="*/ 6517438 w 12191954"/>
              <a:gd name="connsiteY42837" fmla="*/ 2216679 h 4397375"/>
              <a:gd name="connsiteX42838" fmla="*/ 6520084 w 12191954"/>
              <a:gd name="connsiteY42838" fmla="*/ 2224088 h 4397375"/>
              <a:gd name="connsiteX42839" fmla="*/ 6522201 w 12191954"/>
              <a:gd name="connsiteY42839" fmla="*/ 2230967 h 4397375"/>
              <a:gd name="connsiteX42840" fmla="*/ 6525376 w 12191954"/>
              <a:gd name="connsiteY42840" fmla="*/ 2234671 h 4397375"/>
              <a:gd name="connsiteX42841" fmla="*/ 6527493 w 12191954"/>
              <a:gd name="connsiteY42841" fmla="*/ 2237846 h 4397375"/>
              <a:gd name="connsiteX42842" fmla="*/ 6530668 w 12191954"/>
              <a:gd name="connsiteY42842" fmla="*/ 2239963 h 4397375"/>
              <a:gd name="connsiteX42843" fmla="*/ 6532785 w 12191954"/>
              <a:gd name="connsiteY42843" fmla="*/ 2241021 h 4397375"/>
              <a:gd name="connsiteX42844" fmla="*/ 6536489 w 12191954"/>
              <a:gd name="connsiteY42844" fmla="*/ 2241021 h 4397375"/>
              <a:gd name="connsiteX42845" fmla="*/ 6539664 w 12191954"/>
              <a:gd name="connsiteY42845" fmla="*/ 2241021 h 4397375"/>
              <a:gd name="connsiteX42846" fmla="*/ 6546014 w 12191954"/>
              <a:gd name="connsiteY42846" fmla="*/ 2238904 h 4397375"/>
              <a:gd name="connsiteX42847" fmla="*/ 6550248 w 12191954"/>
              <a:gd name="connsiteY42847" fmla="*/ 2238375 h 4397375"/>
              <a:gd name="connsiteX42848" fmla="*/ 6553952 w 12191954"/>
              <a:gd name="connsiteY42848" fmla="*/ 2237846 h 4397375"/>
              <a:gd name="connsiteX42849" fmla="*/ 6557657 w 12191954"/>
              <a:gd name="connsiteY42849" fmla="*/ 2237846 h 4397375"/>
              <a:gd name="connsiteX42850" fmla="*/ 6561890 w 12191954"/>
              <a:gd name="connsiteY42850" fmla="*/ 2238375 h 4397375"/>
              <a:gd name="connsiteX42851" fmla="*/ 6566653 w 12191954"/>
              <a:gd name="connsiteY42851" fmla="*/ 2239963 h 4397375"/>
              <a:gd name="connsiteX42852" fmla="*/ 6571416 w 12191954"/>
              <a:gd name="connsiteY42852" fmla="*/ 2242608 h 4397375"/>
              <a:gd name="connsiteX42853" fmla="*/ 6567182 w 12191954"/>
              <a:gd name="connsiteY42853" fmla="*/ 2251075 h 4397375"/>
              <a:gd name="connsiteX42854" fmla="*/ 6564536 w 12191954"/>
              <a:gd name="connsiteY42854" fmla="*/ 2257954 h 4397375"/>
              <a:gd name="connsiteX42855" fmla="*/ 6561890 w 12191954"/>
              <a:gd name="connsiteY42855" fmla="*/ 2265363 h 4397375"/>
              <a:gd name="connsiteX42856" fmla="*/ 6560832 w 12191954"/>
              <a:gd name="connsiteY42856" fmla="*/ 2271183 h 4397375"/>
              <a:gd name="connsiteX42857" fmla="*/ 6569299 w 12191954"/>
              <a:gd name="connsiteY42857" fmla="*/ 2265892 h 4397375"/>
              <a:gd name="connsiteX42858" fmla="*/ 6573532 w 12191954"/>
              <a:gd name="connsiteY42858" fmla="*/ 2263246 h 4397375"/>
              <a:gd name="connsiteX42859" fmla="*/ 6578295 w 12191954"/>
              <a:gd name="connsiteY42859" fmla="*/ 2262188 h 4397375"/>
              <a:gd name="connsiteX42860" fmla="*/ 6578824 w 12191954"/>
              <a:gd name="connsiteY42860" fmla="*/ 2271183 h 4397375"/>
              <a:gd name="connsiteX42861" fmla="*/ 6578295 w 12191954"/>
              <a:gd name="connsiteY42861" fmla="*/ 2278063 h 4397375"/>
              <a:gd name="connsiteX42862" fmla="*/ 6577237 w 12191954"/>
              <a:gd name="connsiteY42862" fmla="*/ 2283354 h 4397375"/>
              <a:gd name="connsiteX42863" fmla="*/ 6575649 w 12191954"/>
              <a:gd name="connsiteY42863" fmla="*/ 2288117 h 4397375"/>
              <a:gd name="connsiteX42864" fmla="*/ 6574061 w 12191954"/>
              <a:gd name="connsiteY42864" fmla="*/ 2291821 h 4397375"/>
              <a:gd name="connsiteX42865" fmla="*/ 6571416 w 12191954"/>
              <a:gd name="connsiteY42865" fmla="*/ 2295525 h 4397375"/>
              <a:gd name="connsiteX42866" fmla="*/ 6569828 w 12191954"/>
              <a:gd name="connsiteY42866" fmla="*/ 2298171 h 4397375"/>
              <a:gd name="connsiteX42867" fmla="*/ 6568240 w 12191954"/>
              <a:gd name="connsiteY42867" fmla="*/ 2301875 h 4397375"/>
              <a:gd name="connsiteX42868" fmla="*/ 6574061 w 12191954"/>
              <a:gd name="connsiteY42868" fmla="*/ 2310871 h 4397375"/>
              <a:gd name="connsiteX42869" fmla="*/ 6579883 w 12191954"/>
              <a:gd name="connsiteY42869" fmla="*/ 2318279 h 4397375"/>
              <a:gd name="connsiteX42870" fmla="*/ 6585174 w 12191954"/>
              <a:gd name="connsiteY42870" fmla="*/ 2326217 h 4397375"/>
              <a:gd name="connsiteX42871" fmla="*/ 6587820 w 12191954"/>
              <a:gd name="connsiteY42871" fmla="*/ 2329921 h 4397375"/>
              <a:gd name="connsiteX42872" fmla="*/ 6588879 w 12191954"/>
              <a:gd name="connsiteY42872" fmla="*/ 2333096 h 4397375"/>
              <a:gd name="connsiteX42873" fmla="*/ 6589408 w 12191954"/>
              <a:gd name="connsiteY42873" fmla="*/ 2341563 h 4397375"/>
              <a:gd name="connsiteX42874" fmla="*/ 6588879 w 12191954"/>
              <a:gd name="connsiteY42874" fmla="*/ 2347913 h 4397375"/>
              <a:gd name="connsiteX42875" fmla="*/ 6591525 w 12191954"/>
              <a:gd name="connsiteY42875" fmla="*/ 2344738 h 4397375"/>
              <a:gd name="connsiteX42876" fmla="*/ 6595229 w 12191954"/>
              <a:gd name="connsiteY42876" fmla="*/ 2341563 h 4397375"/>
              <a:gd name="connsiteX42877" fmla="*/ 6598933 w 12191954"/>
              <a:gd name="connsiteY42877" fmla="*/ 2338917 h 4397375"/>
              <a:gd name="connsiteX42878" fmla="*/ 6602638 w 12191954"/>
              <a:gd name="connsiteY42878" fmla="*/ 2336800 h 4397375"/>
              <a:gd name="connsiteX42879" fmla="*/ 6605813 w 12191954"/>
              <a:gd name="connsiteY42879" fmla="*/ 2335213 h 4397375"/>
              <a:gd name="connsiteX42880" fmla="*/ 6610046 w 12191954"/>
              <a:gd name="connsiteY42880" fmla="*/ 2334154 h 4397375"/>
              <a:gd name="connsiteX42881" fmla="*/ 6613751 w 12191954"/>
              <a:gd name="connsiteY42881" fmla="*/ 2333096 h 4397375"/>
              <a:gd name="connsiteX42882" fmla="*/ 6617984 w 12191954"/>
              <a:gd name="connsiteY42882" fmla="*/ 2332567 h 4397375"/>
              <a:gd name="connsiteX42883" fmla="*/ 6625393 w 12191954"/>
              <a:gd name="connsiteY42883" fmla="*/ 2332567 h 4397375"/>
              <a:gd name="connsiteX42884" fmla="*/ 6633860 w 12191954"/>
              <a:gd name="connsiteY42884" fmla="*/ 2334154 h 4397375"/>
              <a:gd name="connsiteX42885" fmla="*/ 6641269 w 12191954"/>
              <a:gd name="connsiteY42885" fmla="*/ 2336800 h 4397375"/>
              <a:gd name="connsiteX42886" fmla="*/ 6649736 w 12191954"/>
              <a:gd name="connsiteY42886" fmla="*/ 2339975 h 4397375"/>
              <a:gd name="connsiteX42887" fmla="*/ 6657674 w 12191954"/>
              <a:gd name="connsiteY42887" fmla="*/ 2344208 h 4397375"/>
              <a:gd name="connsiteX42888" fmla="*/ 6665082 w 12191954"/>
              <a:gd name="connsiteY42888" fmla="*/ 2348971 h 4397375"/>
              <a:gd name="connsiteX42889" fmla="*/ 6673020 w 12191954"/>
              <a:gd name="connsiteY42889" fmla="*/ 2354263 h 4397375"/>
              <a:gd name="connsiteX42890" fmla="*/ 6679900 w 12191954"/>
              <a:gd name="connsiteY42890" fmla="*/ 2359554 h 4397375"/>
              <a:gd name="connsiteX42891" fmla="*/ 6692600 w 12191954"/>
              <a:gd name="connsiteY42891" fmla="*/ 2370138 h 4397375"/>
              <a:gd name="connsiteX42892" fmla="*/ 6702655 w 12191954"/>
              <a:gd name="connsiteY42892" fmla="*/ 2379663 h 4397375"/>
              <a:gd name="connsiteX42893" fmla="*/ 6706359 w 12191954"/>
              <a:gd name="connsiteY42893" fmla="*/ 2374900 h 4397375"/>
              <a:gd name="connsiteX42894" fmla="*/ 6708476 w 12191954"/>
              <a:gd name="connsiteY42894" fmla="*/ 2369079 h 4397375"/>
              <a:gd name="connsiteX42895" fmla="*/ 6711122 w 12191954"/>
              <a:gd name="connsiteY42895" fmla="*/ 2362200 h 4397375"/>
              <a:gd name="connsiteX42896" fmla="*/ 6712710 w 12191954"/>
              <a:gd name="connsiteY42896" fmla="*/ 2354792 h 4397375"/>
              <a:gd name="connsiteX42897" fmla="*/ 6715885 w 12191954"/>
              <a:gd name="connsiteY42897" fmla="*/ 2337858 h 4397375"/>
              <a:gd name="connsiteX42898" fmla="*/ 6719060 w 12191954"/>
              <a:gd name="connsiteY42898" fmla="*/ 2322513 h 4397375"/>
              <a:gd name="connsiteX42899" fmla="*/ 6716943 w 12191954"/>
              <a:gd name="connsiteY42899" fmla="*/ 2313517 h 4397375"/>
              <a:gd name="connsiteX42900" fmla="*/ 6715885 w 12191954"/>
              <a:gd name="connsiteY42900" fmla="*/ 2310871 h 4397375"/>
              <a:gd name="connsiteX42901" fmla="*/ 6714297 w 12191954"/>
              <a:gd name="connsiteY42901" fmla="*/ 2308754 h 4397375"/>
              <a:gd name="connsiteX42902" fmla="*/ 6715885 w 12191954"/>
              <a:gd name="connsiteY42902" fmla="*/ 2300288 h 4397375"/>
              <a:gd name="connsiteX42903" fmla="*/ 6718001 w 12191954"/>
              <a:gd name="connsiteY42903" fmla="*/ 2293408 h 4397375"/>
              <a:gd name="connsiteX42904" fmla="*/ 6719060 w 12191954"/>
              <a:gd name="connsiteY42904" fmla="*/ 2291292 h 4397375"/>
              <a:gd name="connsiteX42905" fmla="*/ 6720647 w 12191954"/>
              <a:gd name="connsiteY42905" fmla="*/ 2288646 h 4397375"/>
              <a:gd name="connsiteX42906" fmla="*/ 6722235 w 12191954"/>
              <a:gd name="connsiteY42906" fmla="*/ 2287588 h 4397375"/>
              <a:gd name="connsiteX42907" fmla="*/ 6723823 w 12191954"/>
              <a:gd name="connsiteY42907" fmla="*/ 2286529 h 4397375"/>
              <a:gd name="connsiteX42908" fmla="*/ 6727527 w 12191954"/>
              <a:gd name="connsiteY42908" fmla="*/ 2285471 h 4397375"/>
              <a:gd name="connsiteX42909" fmla="*/ 6731231 w 12191954"/>
              <a:gd name="connsiteY42909" fmla="*/ 2285471 h 4397375"/>
              <a:gd name="connsiteX42910" fmla="*/ 6735465 w 12191954"/>
              <a:gd name="connsiteY42910" fmla="*/ 2286529 h 4397375"/>
              <a:gd name="connsiteX42911" fmla="*/ 6738640 w 12191954"/>
              <a:gd name="connsiteY42911" fmla="*/ 2287588 h 4397375"/>
              <a:gd name="connsiteX42912" fmla="*/ 6746578 w 12191954"/>
              <a:gd name="connsiteY42912" fmla="*/ 2289175 h 4397375"/>
              <a:gd name="connsiteX42913" fmla="*/ 6749224 w 12191954"/>
              <a:gd name="connsiteY42913" fmla="*/ 2290233 h 4397375"/>
              <a:gd name="connsiteX42914" fmla="*/ 6752399 w 12191954"/>
              <a:gd name="connsiteY42914" fmla="*/ 2289175 h 4397375"/>
              <a:gd name="connsiteX42915" fmla="*/ 6753457 w 12191954"/>
              <a:gd name="connsiteY42915" fmla="*/ 2288646 h 4397375"/>
              <a:gd name="connsiteX42916" fmla="*/ 6755045 w 12191954"/>
              <a:gd name="connsiteY42916" fmla="*/ 2287588 h 4397375"/>
              <a:gd name="connsiteX42917" fmla="*/ 6755574 w 12191954"/>
              <a:gd name="connsiteY42917" fmla="*/ 2286000 h 4397375"/>
              <a:gd name="connsiteX42918" fmla="*/ 6756103 w 12191954"/>
              <a:gd name="connsiteY42918" fmla="*/ 2283883 h 4397375"/>
              <a:gd name="connsiteX42919" fmla="*/ 6756632 w 12191954"/>
              <a:gd name="connsiteY42919" fmla="*/ 2278063 h 4397375"/>
              <a:gd name="connsiteX42920" fmla="*/ 6756632 w 12191954"/>
              <a:gd name="connsiteY42920" fmla="*/ 2270654 h 4397375"/>
              <a:gd name="connsiteX42921" fmla="*/ 6762983 w 12191954"/>
              <a:gd name="connsiteY42921" fmla="*/ 2271183 h 4397375"/>
              <a:gd name="connsiteX42922" fmla="*/ 6768804 w 12191954"/>
              <a:gd name="connsiteY42922" fmla="*/ 2272242 h 4397375"/>
              <a:gd name="connsiteX42923" fmla="*/ 6771979 w 12191954"/>
              <a:gd name="connsiteY42923" fmla="*/ 2273829 h 4397375"/>
              <a:gd name="connsiteX42924" fmla="*/ 6775154 w 12191954"/>
              <a:gd name="connsiteY42924" fmla="*/ 2275417 h 4397375"/>
              <a:gd name="connsiteX42925" fmla="*/ 6777271 w 12191954"/>
              <a:gd name="connsiteY42925" fmla="*/ 2277533 h 4397375"/>
              <a:gd name="connsiteX42926" fmla="*/ 6779917 w 12191954"/>
              <a:gd name="connsiteY42926" fmla="*/ 2279121 h 4397375"/>
              <a:gd name="connsiteX42927" fmla="*/ 6781504 w 12191954"/>
              <a:gd name="connsiteY42927" fmla="*/ 2282296 h 4397375"/>
              <a:gd name="connsiteX42928" fmla="*/ 6783092 w 12191954"/>
              <a:gd name="connsiteY42928" fmla="*/ 2285471 h 4397375"/>
              <a:gd name="connsiteX42929" fmla="*/ 6783621 w 12191954"/>
              <a:gd name="connsiteY42929" fmla="*/ 2288117 h 4397375"/>
              <a:gd name="connsiteX42930" fmla="*/ 6784680 w 12191954"/>
              <a:gd name="connsiteY42930" fmla="*/ 2291821 h 4397375"/>
              <a:gd name="connsiteX42931" fmla="*/ 6784680 w 12191954"/>
              <a:gd name="connsiteY42931" fmla="*/ 2296054 h 4397375"/>
              <a:gd name="connsiteX42932" fmla="*/ 6783621 w 12191954"/>
              <a:gd name="connsiteY42932" fmla="*/ 2300288 h 4397375"/>
              <a:gd name="connsiteX42933" fmla="*/ 6782034 w 12191954"/>
              <a:gd name="connsiteY42933" fmla="*/ 2304521 h 4397375"/>
              <a:gd name="connsiteX42934" fmla="*/ 6780446 w 12191954"/>
              <a:gd name="connsiteY42934" fmla="*/ 2309813 h 4397375"/>
              <a:gd name="connsiteX42935" fmla="*/ 6784680 w 12191954"/>
              <a:gd name="connsiteY42935" fmla="*/ 2305050 h 4397375"/>
              <a:gd name="connsiteX42936" fmla="*/ 6788384 w 12191954"/>
              <a:gd name="connsiteY42936" fmla="*/ 2301875 h 4397375"/>
              <a:gd name="connsiteX42937" fmla="*/ 6792617 w 12191954"/>
              <a:gd name="connsiteY42937" fmla="*/ 2300817 h 4397375"/>
              <a:gd name="connsiteX42938" fmla="*/ 6796851 w 12191954"/>
              <a:gd name="connsiteY42938" fmla="*/ 2300817 h 4397375"/>
              <a:gd name="connsiteX42939" fmla="*/ 6800555 w 12191954"/>
              <a:gd name="connsiteY42939" fmla="*/ 2301346 h 4397375"/>
              <a:gd name="connsiteX42940" fmla="*/ 6804260 w 12191954"/>
              <a:gd name="connsiteY42940" fmla="*/ 2302933 h 4397375"/>
              <a:gd name="connsiteX42941" fmla="*/ 6811139 w 12191954"/>
              <a:gd name="connsiteY42941" fmla="*/ 2307696 h 4397375"/>
              <a:gd name="connsiteX42942" fmla="*/ 6817489 w 12191954"/>
              <a:gd name="connsiteY42942" fmla="*/ 2312988 h 4397375"/>
              <a:gd name="connsiteX42943" fmla="*/ 6821194 w 12191954"/>
              <a:gd name="connsiteY42943" fmla="*/ 2315104 h 4397375"/>
              <a:gd name="connsiteX42944" fmla="*/ 6824898 w 12191954"/>
              <a:gd name="connsiteY42944" fmla="*/ 2316163 h 4397375"/>
              <a:gd name="connsiteX42945" fmla="*/ 6828073 w 12191954"/>
              <a:gd name="connsiteY42945" fmla="*/ 2316692 h 4397375"/>
              <a:gd name="connsiteX42946" fmla="*/ 6831778 w 12191954"/>
              <a:gd name="connsiteY42946" fmla="*/ 2316163 h 4397375"/>
              <a:gd name="connsiteX42947" fmla="*/ 6836011 w 12191954"/>
              <a:gd name="connsiteY42947" fmla="*/ 2313517 h 4397375"/>
              <a:gd name="connsiteX42948" fmla="*/ 6840245 w 12191954"/>
              <a:gd name="connsiteY42948" fmla="*/ 2310342 h 4397375"/>
              <a:gd name="connsiteX42949" fmla="*/ 6839715 w 12191954"/>
              <a:gd name="connsiteY42949" fmla="*/ 2323042 h 4397375"/>
              <a:gd name="connsiteX42950" fmla="*/ 6840245 w 12191954"/>
              <a:gd name="connsiteY42950" fmla="*/ 2335213 h 4397375"/>
              <a:gd name="connsiteX42951" fmla="*/ 6840774 w 12191954"/>
              <a:gd name="connsiteY42951" fmla="*/ 2340504 h 4397375"/>
              <a:gd name="connsiteX42952" fmla="*/ 6841832 w 12191954"/>
              <a:gd name="connsiteY42952" fmla="*/ 2344208 h 4397375"/>
              <a:gd name="connsiteX42953" fmla="*/ 6843949 w 12191954"/>
              <a:gd name="connsiteY42953" fmla="*/ 2346854 h 4397375"/>
              <a:gd name="connsiteX42954" fmla="*/ 6844478 w 12191954"/>
              <a:gd name="connsiteY42954" fmla="*/ 2347913 h 4397375"/>
              <a:gd name="connsiteX42955" fmla="*/ 6846066 w 12191954"/>
              <a:gd name="connsiteY42955" fmla="*/ 2348971 h 4397375"/>
              <a:gd name="connsiteX42956" fmla="*/ 6839715 w 12191954"/>
              <a:gd name="connsiteY42956" fmla="*/ 2351617 h 4397375"/>
              <a:gd name="connsiteX42957" fmla="*/ 6832307 w 12191954"/>
              <a:gd name="connsiteY42957" fmla="*/ 2354792 h 4397375"/>
              <a:gd name="connsiteX42958" fmla="*/ 6824898 w 12191954"/>
              <a:gd name="connsiteY42958" fmla="*/ 2357438 h 4397375"/>
              <a:gd name="connsiteX42959" fmla="*/ 6816431 w 12191954"/>
              <a:gd name="connsiteY42959" fmla="*/ 2359554 h 4397375"/>
              <a:gd name="connsiteX42960" fmla="*/ 6816431 w 12191954"/>
              <a:gd name="connsiteY42960" fmla="*/ 2368550 h 4397375"/>
              <a:gd name="connsiteX42961" fmla="*/ 6821723 w 12191954"/>
              <a:gd name="connsiteY42961" fmla="*/ 2370667 h 4397375"/>
              <a:gd name="connsiteX42962" fmla="*/ 6825956 w 12191954"/>
              <a:gd name="connsiteY42962" fmla="*/ 2371725 h 4397375"/>
              <a:gd name="connsiteX42963" fmla="*/ 6830190 w 12191954"/>
              <a:gd name="connsiteY42963" fmla="*/ 2371725 h 4397375"/>
              <a:gd name="connsiteX42964" fmla="*/ 6833894 w 12191954"/>
              <a:gd name="connsiteY42964" fmla="*/ 2370667 h 4397375"/>
              <a:gd name="connsiteX42965" fmla="*/ 6837069 w 12191954"/>
              <a:gd name="connsiteY42965" fmla="*/ 2369079 h 4397375"/>
              <a:gd name="connsiteX42966" fmla="*/ 6840245 w 12191954"/>
              <a:gd name="connsiteY42966" fmla="*/ 2366433 h 4397375"/>
              <a:gd name="connsiteX42967" fmla="*/ 6842361 w 12191954"/>
              <a:gd name="connsiteY42967" fmla="*/ 2362729 h 4397375"/>
              <a:gd name="connsiteX42968" fmla="*/ 6845537 w 12191954"/>
              <a:gd name="connsiteY42968" fmla="*/ 2360083 h 4397375"/>
              <a:gd name="connsiteX42969" fmla="*/ 6850299 w 12191954"/>
              <a:gd name="connsiteY42969" fmla="*/ 2352675 h 4397375"/>
              <a:gd name="connsiteX42970" fmla="*/ 6852416 w 12191954"/>
              <a:gd name="connsiteY42970" fmla="*/ 2350029 h 4397375"/>
              <a:gd name="connsiteX42971" fmla="*/ 6855591 w 12191954"/>
              <a:gd name="connsiteY42971" fmla="*/ 2346854 h 4397375"/>
              <a:gd name="connsiteX42972" fmla="*/ 6858766 w 12191954"/>
              <a:gd name="connsiteY42972" fmla="*/ 2344738 h 4397375"/>
              <a:gd name="connsiteX42973" fmla="*/ 6861941 w 12191954"/>
              <a:gd name="connsiteY42973" fmla="*/ 2343150 h 4397375"/>
              <a:gd name="connsiteX42974" fmla="*/ 6865646 w 12191954"/>
              <a:gd name="connsiteY42974" fmla="*/ 2342621 h 4397375"/>
              <a:gd name="connsiteX42975" fmla="*/ 6870408 w 12191954"/>
              <a:gd name="connsiteY42975" fmla="*/ 2343150 h 4397375"/>
              <a:gd name="connsiteX42976" fmla="*/ 6867233 w 12191954"/>
              <a:gd name="connsiteY42976" fmla="*/ 2351088 h 4397375"/>
              <a:gd name="connsiteX42977" fmla="*/ 6865646 w 12191954"/>
              <a:gd name="connsiteY42977" fmla="*/ 2356908 h 4397375"/>
              <a:gd name="connsiteX42978" fmla="*/ 6865646 w 12191954"/>
              <a:gd name="connsiteY42978" fmla="*/ 2362200 h 4397375"/>
              <a:gd name="connsiteX42979" fmla="*/ 6865646 w 12191954"/>
              <a:gd name="connsiteY42979" fmla="*/ 2364317 h 4397375"/>
              <a:gd name="connsiteX42980" fmla="*/ 6866175 w 12191954"/>
              <a:gd name="connsiteY42980" fmla="*/ 2365904 h 4397375"/>
              <a:gd name="connsiteX42981" fmla="*/ 6867233 w 12191954"/>
              <a:gd name="connsiteY42981" fmla="*/ 2366963 h 4397375"/>
              <a:gd name="connsiteX42982" fmla="*/ 6868821 w 12191954"/>
              <a:gd name="connsiteY42982" fmla="*/ 2368550 h 4397375"/>
              <a:gd name="connsiteX42983" fmla="*/ 6869879 w 12191954"/>
              <a:gd name="connsiteY42983" fmla="*/ 2369079 h 4397375"/>
              <a:gd name="connsiteX42984" fmla="*/ 6871467 w 12191954"/>
              <a:gd name="connsiteY42984" fmla="*/ 2369608 h 4397375"/>
              <a:gd name="connsiteX42985" fmla="*/ 6876230 w 12191954"/>
              <a:gd name="connsiteY42985" fmla="*/ 2370138 h 4397375"/>
              <a:gd name="connsiteX42986" fmla="*/ 6882051 w 12191954"/>
              <a:gd name="connsiteY42986" fmla="*/ 2369079 h 4397375"/>
              <a:gd name="connsiteX42987" fmla="*/ 6878346 w 12191954"/>
              <a:gd name="connsiteY42987" fmla="*/ 2376488 h 4397375"/>
              <a:gd name="connsiteX42988" fmla="*/ 6875700 w 12191954"/>
              <a:gd name="connsiteY42988" fmla="*/ 2381779 h 4397375"/>
              <a:gd name="connsiteX42989" fmla="*/ 6874113 w 12191954"/>
              <a:gd name="connsiteY42989" fmla="*/ 2385483 h 4397375"/>
              <a:gd name="connsiteX42990" fmla="*/ 6873054 w 12191954"/>
              <a:gd name="connsiteY42990" fmla="*/ 2388658 h 4397375"/>
              <a:gd name="connsiteX42991" fmla="*/ 6873054 w 12191954"/>
              <a:gd name="connsiteY42991" fmla="*/ 2392892 h 4397375"/>
              <a:gd name="connsiteX42992" fmla="*/ 6873584 w 12191954"/>
              <a:gd name="connsiteY42992" fmla="*/ 2398713 h 4397375"/>
              <a:gd name="connsiteX42993" fmla="*/ 6875700 w 12191954"/>
              <a:gd name="connsiteY42993" fmla="*/ 2420408 h 4397375"/>
              <a:gd name="connsiteX42994" fmla="*/ 6871996 w 12191954"/>
              <a:gd name="connsiteY42994" fmla="*/ 2420408 h 4397375"/>
              <a:gd name="connsiteX42995" fmla="*/ 6868292 w 12191954"/>
              <a:gd name="connsiteY42995" fmla="*/ 2420408 h 4397375"/>
              <a:gd name="connsiteX42996" fmla="*/ 6864587 w 12191954"/>
              <a:gd name="connsiteY42996" fmla="*/ 2419879 h 4397375"/>
              <a:gd name="connsiteX42997" fmla="*/ 6860883 w 12191954"/>
              <a:gd name="connsiteY42997" fmla="*/ 2419879 h 4397375"/>
              <a:gd name="connsiteX42998" fmla="*/ 6857179 w 12191954"/>
              <a:gd name="connsiteY42998" fmla="*/ 2420938 h 4397375"/>
              <a:gd name="connsiteX42999" fmla="*/ 6856120 w 12191954"/>
              <a:gd name="connsiteY42999" fmla="*/ 2422525 h 4397375"/>
              <a:gd name="connsiteX43000" fmla="*/ 6855062 w 12191954"/>
              <a:gd name="connsiteY43000" fmla="*/ 2423583 h 4397375"/>
              <a:gd name="connsiteX43001" fmla="*/ 6854004 w 12191954"/>
              <a:gd name="connsiteY43001" fmla="*/ 2425171 h 4397375"/>
              <a:gd name="connsiteX43002" fmla="*/ 6852416 w 12191954"/>
              <a:gd name="connsiteY43002" fmla="*/ 2427288 h 4397375"/>
              <a:gd name="connsiteX43003" fmla="*/ 6851887 w 12191954"/>
              <a:gd name="connsiteY43003" fmla="*/ 2429933 h 4397375"/>
              <a:gd name="connsiteX43004" fmla="*/ 6851887 w 12191954"/>
              <a:gd name="connsiteY43004" fmla="*/ 2433638 h 4397375"/>
              <a:gd name="connsiteX43005" fmla="*/ 6855062 w 12191954"/>
              <a:gd name="connsiteY43005" fmla="*/ 2438400 h 4397375"/>
              <a:gd name="connsiteX43006" fmla="*/ 6857708 w 12191954"/>
              <a:gd name="connsiteY43006" fmla="*/ 2441046 h 4397375"/>
              <a:gd name="connsiteX43007" fmla="*/ 6861941 w 12191954"/>
              <a:gd name="connsiteY43007" fmla="*/ 2443692 h 4397375"/>
              <a:gd name="connsiteX43008" fmla="*/ 6866175 w 12191954"/>
              <a:gd name="connsiteY43008" fmla="*/ 2444750 h 4397375"/>
              <a:gd name="connsiteX43009" fmla="*/ 6870938 w 12191954"/>
              <a:gd name="connsiteY43009" fmla="*/ 2445279 h 4397375"/>
              <a:gd name="connsiteX43010" fmla="*/ 6875700 w 12191954"/>
              <a:gd name="connsiteY43010" fmla="*/ 2445279 h 4397375"/>
              <a:gd name="connsiteX43011" fmla="*/ 6880463 w 12191954"/>
              <a:gd name="connsiteY43011" fmla="*/ 2444221 h 4397375"/>
              <a:gd name="connsiteX43012" fmla="*/ 6885226 w 12191954"/>
              <a:gd name="connsiteY43012" fmla="*/ 2443163 h 4397375"/>
              <a:gd name="connsiteX43013" fmla="*/ 6895810 w 12191954"/>
              <a:gd name="connsiteY43013" fmla="*/ 2439458 h 4397375"/>
              <a:gd name="connsiteX43014" fmla="*/ 6905864 w 12191954"/>
              <a:gd name="connsiteY43014" fmla="*/ 2435754 h 4397375"/>
              <a:gd name="connsiteX43015" fmla="*/ 6911156 w 12191954"/>
              <a:gd name="connsiteY43015" fmla="*/ 2434696 h 4397375"/>
              <a:gd name="connsiteX43016" fmla="*/ 6915919 w 12191954"/>
              <a:gd name="connsiteY43016" fmla="*/ 2434167 h 4397375"/>
              <a:gd name="connsiteX43017" fmla="*/ 6920152 w 12191954"/>
              <a:gd name="connsiteY43017" fmla="*/ 2434167 h 4397375"/>
              <a:gd name="connsiteX43018" fmla="*/ 6924915 w 12191954"/>
              <a:gd name="connsiteY43018" fmla="*/ 2434696 h 4397375"/>
              <a:gd name="connsiteX43019" fmla="*/ 6927561 w 12191954"/>
              <a:gd name="connsiteY43019" fmla="*/ 2424642 h 4397375"/>
              <a:gd name="connsiteX43020" fmla="*/ 6928090 w 12191954"/>
              <a:gd name="connsiteY43020" fmla="*/ 2419350 h 4397375"/>
              <a:gd name="connsiteX43021" fmla="*/ 6928620 w 12191954"/>
              <a:gd name="connsiteY43021" fmla="*/ 2414588 h 4397375"/>
              <a:gd name="connsiteX43022" fmla="*/ 6928620 w 12191954"/>
              <a:gd name="connsiteY43022" fmla="*/ 2409825 h 4397375"/>
              <a:gd name="connsiteX43023" fmla="*/ 6927561 w 12191954"/>
              <a:gd name="connsiteY43023" fmla="*/ 2405592 h 4397375"/>
              <a:gd name="connsiteX43024" fmla="*/ 6925444 w 12191954"/>
              <a:gd name="connsiteY43024" fmla="*/ 2402946 h 4397375"/>
              <a:gd name="connsiteX43025" fmla="*/ 6924386 w 12191954"/>
              <a:gd name="connsiteY43025" fmla="*/ 2401358 h 4397375"/>
              <a:gd name="connsiteX43026" fmla="*/ 6923328 w 12191954"/>
              <a:gd name="connsiteY43026" fmla="*/ 2400829 h 4397375"/>
              <a:gd name="connsiteX43027" fmla="*/ 6923857 w 12191954"/>
              <a:gd name="connsiteY43027" fmla="*/ 2396596 h 4397375"/>
              <a:gd name="connsiteX43028" fmla="*/ 6924915 w 12191954"/>
              <a:gd name="connsiteY43028" fmla="*/ 2393950 h 4397375"/>
              <a:gd name="connsiteX43029" fmla="*/ 6926503 w 12191954"/>
              <a:gd name="connsiteY43029" fmla="*/ 2391304 h 4397375"/>
              <a:gd name="connsiteX43030" fmla="*/ 6928620 w 12191954"/>
              <a:gd name="connsiteY43030" fmla="*/ 2389188 h 4397375"/>
              <a:gd name="connsiteX43031" fmla="*/ 6922269 w 12191954"/>
              <a:gd name="connsiteY43031" fmla="*/ 2384425 h 4397375"/>
              <a:gd name="connsiteX43032" fmla="*/ 6914861 w 12191954"/>
              <a:gd name="connsiteY43032" fmla="*/ 2380721 h 4397375"/>
              <a:gd name="connsiteX43033" fmla="*/ 6903748 w 12191954"/>
              <a:gd name="connsiteY43033" fmla="*/ 2374900 h 4397375"/>
              <a:gd name="connsiteX43034" fmla="*/ 6900043 w 12191954"/>
              <a:gd name="connsiteY43034" fmla="*/ 2373313 h 4397375"/>
              <a:gd name="connsiteX43035" fmla="*/ 6897926 w 12191954"/>
              <a:gd name="connsiteY43035" fmla="*/ 2371725 h 4397375"/>
              <a:gd name="connsiteX43036" fmla="*/ 6897926 w 12191954"/>
              <a:gd name="connsiteY43036" fmla="*/ 2370667 h 4397375"/>
              <a:gd name="connsiteX43037" fmla="*/ 6897926 w 12191954"/>
              <a:gd name="connsiteY43037" fmla="*/ 2370138 h 4397375"/>
              <a:gd name="connsiteX43038" fmla="*/ 6900043 w 12191954"/>
              <a:gd name="connsiteY43038" fmla="*/ 2369608 h 4397375"/>
              <a:gd name="connsiteX43039" fmla="*/ 6904806 w 12191954"/>
              <a:gd name="connsiteY43039" fmla="*/ 2368550 h 4397375"/>
              <a:gd name="connsiteX43040" fmla="*/ 6909039 w 12191954"/>
              <a:gd name="connsiteY43040" fmla="*/ 2368550 h 4397375"/>
              <a:gd name="connsiteX43041" fmla="*/ 6912744 w 12191954"/>
              <a:gd name="connsiteY43041" fmla="*/ 2369079 h 4397375"/>
              <a:gd name="connsiteX43042" fmla="*/ 6915919 w 12191954"/>
              <a:gd name="connsiteY43042" fmla="*/ 2369608 h 4397375"/>
              <a:gd name="connsiteX43043" fmla="*/ 6922269 w 12191954"/>
              <a:gd name="connsiteY43043" fmla="*/ 2371725 h 4397375"/>
              <a:gd name="connsiteX43044" fmla="*/ 6926503 w 12191954"/>
              <a:gd name="connsiteY43044" fmla="*/ 2374371 h 4397375"/>
              <a:gd name="connsiteX43045" fmla="*/ 6931265 w 12191954"/>
              <a:gd name="connsiteY43045" fmla="*/ 2375958 h 4397375"/>
              <a:gd name="connsiteX43046" fmla="*/ 6933911 w 12191954"/>
              <a:gd name="connsiteY43046" fmla="*/ 2376488 h 4397375"/>
              <a:gd name="connsiteX43047" fmla="*/ 6936028 w 12191954"/>
              <a:gd name="connsiteY43047" fmla="*/ 2376488 h 4397375"/>
              <a:gd name="connsiteX43048" fmla="*/ 6938674 w 12191954"/>
              <a:gd name="connsiteY43048" fmla="*/ 2375958 h 4397375"/>
              <a:gd name="connsiteX43049" fmla="*/ 6941320 w 12191954"/>
              <a:gd name="connsiteY43049" fmla="*/ 2374900 h 4397375"/>
              <a:gd name="connsiteX43050" fmla="*/ 6944495 w 12191954"/>
              <a:gd name="connsiteY43050" fmla="*/ 2373313 h 4397375"/>
              <a:gd name="connsiteX43051" fmla="*/ 6947670 w 12191954"/>
              <a:gd name="connsiteY43051" fmla="*/ 2370138 h 4397375"/>
              <a:gd name="connsiteX43052" fmla="*/ 6948729 w 12191954"/>
              <a:gd name="connsiteY43052" fmla="*/ 2381250 h 4397375"/>
              <a:gd name="connsiteX43053" fmla="*/ 6949787 w 12191954"/>
              <a:gd name="connsiteY43053" fmla="*/ 2391304 h 4397375"/>
              <a:gd name="connsiteX43054" fmla="*/ 6955608 w 12191954"/>
              <a:gd name="connsiteY43054" fmla="*/ 2396596 h 4397375"/>
              <a:gd name="connsiteX43055" fmla="*/ 6957725 w 12191954"/>
              <a:gd name="connsiteY43055" fmla="*/ 2399242 h 4397375"/>
              <a:gd name="connsiteX43056" fmla="*/ 6959313 w 12191954"/>
              <a:gd name="connsiteY43056" fmla="*/ 2401358 h 4397375"/>
              <a:gd name="connsiteX43057" fmla="*/ 6959313 w 12191954"/>
              <a:gd name="connsiteY43057" fmla="*/ 2408238 h 4397375"/>
              <a:gd name="connsiteX43058" fmla="*/ 6958783 w 12191954"/>
              <a:gd name="connsiteY43058" fmla="*/ 2414058 h 4397375"/>
              <a:gd name="connsiteX43059" fmla="*/ 6957725 w 12191954"/>
              <a:gd name="connsiteY43059" fmla="*/ 2418821 h 4397375"/>
              <a:gd name="connsiteX43060" fmla="*/ 6956667 w 12191954"/>
              <a:gd name="connsiteY43060" fmla="*/ 2422525 h 4397375"/>
              <a:gd name="connsiteX43061" fmla="*/ 6958783 w 12191954"/>
              <a:gd name="connsiteY43061" fmla="*/ 2429404 h 4397375"/>
              <a:gd name="connsiteX43062" fmla="*/ 6962488 w 12191954"/>
              <a:gd name="connsiteY43062" fmla="*/ 2435225 h 4397375"/>
              <a:gd name="connsiteX43063" fmla="*/ 6965663 w 12191954"/>
              <a:gd name="connsiteY43063" fmla="*/ 2441046 h 4397375"/>
              <a:gd name="connsiteX43064" fmla="*/ 6969367 w 12191954"/>
              <a:gd name="connsiteY43064" fmla="*/ 2445808 h 4397375"/>
              <a:gd name="connsiteX43065" fmla="*/ 6973601 w 12191954"/>
              <a:gd name="connsiteY43065" fmla="*/ 2450042 h 4397375"/>
              <a:gd name="connsiteX43066" fmla="*/ 6978363 w 12191954"/>
              <a:gd name="connsiteY43066" fmla="*/ 2454275 h 4397375"/>
              <a:gd name="connsiteX43067" fmla="*/ 6983126 w 12191954"/>
              <a:gd name="connsiteY43067" fmla="*/ 2457450 h 4397375"/>
              <a:gd name="connsiteX43068" fmla="*/ 6987889 w 12191954"/>
              <a:gd name="connsiteY43068" fmla="*/ 2460096 h 4397375"/>
              <a:gd name="connsiteX43069" fmla="*/ 6992652 w 12191954"/>
              <a:gd name="connsiteY43069" fmla="*/ 2462742 h 4397375"/>
              <a:gd name="connsiteX43070" fmla="*/ 6997944 w 12191954"/>
              <a:gd name="connsiteY43070" fmla="*/ 2464858 h 4397375"/>
              <a:gd name="connsiteX43071" fmla="*/ 7008527 w 12191954"/>
              <a:gd name="connsiteY43071" fmla="*/ 2468563 h 4397375"/>
              <a:gd name="connsiteX43072" fmla="*/ 7019640 w 12191954"/>
              <a:gd name="connsiteY43072" fmla="*/ 2471738 h 4397375"/>
              <a:gd name="connsiteX43073" fmla="*/ 7031283 w 12191954"/>
              <a:gd name="connsiteY43073" fmla="*/ 2474383 h 4397375"/>
              <a:gd name="connsiteX43074" fmla="*/ 7034458 w 12191954"/>
              <a:gd name="connsiteY43074" fmla="*/ 2469621 h 4397375"/>
              <a:gd name="connsiteX43075" fmla="*/ 7038162 w 12191954"/>
              <a:gd name="connsiteY43075" fmla="*/ 2464858 h 4397375"/>
              <a:gd name="connsiteX43076" fmla="*/ 7040279 w 12191954"/>
              <a:gd name="connsiteY43076" fmla="*/ 2461683 h 4397375"/>
              <a:gd name="connsiteX43077" fmla="*/ 7041337 w 12191954"/>
              <a:gd name="connsiteY43077" fmla="*/ 2457979 h 4397375"/>
              <a:gd name="connsiteX43078" fmla="*/ 7042396 w 12191954"/>
              <a:gd name="connsiteY43078" fmla="*/ 2453746 h 4397375"/>
              <a:gd name="connsiteX43079" fmla="*/ 7042925 w 12191954"/>
              <a:gd name="connsiteY43079" fmla="*/ 2448454 h 4397375"/>
              <a:gd name="connsiteX43080" fmla="*/ 7040808 w 12191954"/>
              <a:gd name="connsiteY43080" fmla="*/ 2442633 h 4397375"/>
              <a:gd name="connsiteX43081" fmla="*/ 7037633 w 12191954"/>
              <a:gd name="connsiteY43081" fmla="*/ 2437871 h 4397375"/>
              <a:gd name="connsiteX43082" fmla="*/ 7033929 w 12191954"/>
              <a:gd name="connsiteY43082" fmla="*/ 2433638 h 4397375"/>
              <a:gd name="connsiteX43083" fmla="*/ 7029695 w 12191954"/>
              <a:gd name="connsiteY43083" fmla="*/ 2430992 h 4397375"/>
              <a:gd name="connsiteX43084" fmla="*/ 7025991 w 12191954"/>
              <a:gd name="connsiteY43084" fmla="*/ 2428875 h 4397375"/>
              <a:gd name="connsiteX43085" fmla="*/ 7021757 w 12191954"/>
              <a:gd name="connsiteY43085" fmla="*/ 2427288 h 4397375"/>
              <a:gd name="connsiteX43086" fmla="*/ 7017524 w 12191954"/>
              <a:gd name="connsiteY43086" fmla="*/ 2424642 h 4397375"/>
              <a:gd name="connsiteX43087" fmla="*/ 7013290 w 12191954"/>
              <a:gd name="connsiteY43087" fmla="*/ 2422525 h 4397375"/>
              <a:gd name="connsiteX43088" fmla="*/ 7011173 w 12191954"/>
              <a:gd name="connsiteY43088" fmla="*/ 2425700 h 4397375"/>
              <a:gd name="connsiteX43089" fmla="*/ 7009057 w 12191954"/>
              <a:gd name="connsiteY43089" fmla="*/ 2430463 h 4397375"/>
              <a:gd name="connsiteX43090" fmla="*/ 7006411 w 12191954"/>
              <a:gd name="connsiteY43090" fmla="*/ 2439988 h 4397375"/>
              <a:gd name="connsiteX43091" fmla="*/ 7004294 w 12191954"/>
              <a:gd name="connsiteY43091" fmla="*/ 2443692 h 4397375"/>
              <a:gd name="connsiteX43092" fmla="*/ 7002177 w 12191954"/>
              <a:gd name="connsiteY43092" fmla="*/ 2446867 h 4397375"/>
              <a:gd name="connsiteX43093" fmla="*/ 7001119 w 12191954"/>
              <a:gd name="connsiteY43093" fmla="*/ 2447925 h 4397375"/>
              <a:gd name="connsiteX43094" fmla="*/ 6999002 w 12191954"/>
              <a:gd name="connsiteY43094" fmla="*/ 2448454 h 4397375"/>
              <a:gd name="connsiteX43095" fmla="*/ 6997414 w 12191954"/>
              <a:gd name="connsiteY43095" fmla="*/ 2448454 h 4397375"/>
              <a:gd name="connsiteX43096" fmla="*/ 6994768 w 12191954"/>
              <a:gd name="connsiteY43096" fmla="*/ 2447925 h 4397375"/>
              <a:gd name="connsiteX43097" fmla="*/ 6995298 w 12191954"/>
              <a:gd name="connsiteY43097" fmla="*/ 2396596 h 4397375"/>
              <a:gd name="connsiteX43098" fmla="*/ 6993710 w 12191954"/>
              <a:gd name="connsiteY43098" fmla="*/ 2405063 h 4397375"/>
              <a:gd name="connsiteX43099" fmla="*/ 6992122 w 12191954"/>
              <a:gd name="connsiteY43099" fmla="*/ 2410883 h 4397375"/>
              <a:gd name="connsiteX43100" fmla="*/ 6990006 w 12191954"/>
              <a:gd name="connsiteY43100" fmla="*/ 2414588 h 4397375"/>
              <a:gd name="connsiteX43101" fmla="*/ 6988418 w 12191954"/>
              <a:gd name="connsiteY43101" fmla="*/ 2416704 h 4397375"/>
              <a:gd name="connsiteX43102" fmla="*/ 6986831 w 12191954"/>
              <a:gd name="connsiteY43102" fmla="*/ 2418292 h 4397375"/>
              <a:gd name="connsiteX43103" fmla="*/ 6984714 w 12191954"/>
              <a:gd name="connsiteY43103" fmla="*/ 2417763 h 4397375"/>
              <a:gd name="connsiteX43104" fmla="*/ 6983126 w 12191954"/>
              <a:gd name="connsiteY43104" fmla="*/ 2416175 h 4397375"/>
              <a:gd name="connsiteX43105" fmla="*/ 6982068 w 12191954"/>
              <a:gd name="connsiteY43105" fmla="*/ 2414588 h 4397375"/>
              <a:gd name="connsiteX43106" fmla="*/ 6978363 w 12191954"/>
              <a:gd name="connsiteY43106" fmla="*/ 2409825 h 4397375"/>
              <a:gd name="connsiteX43107" fmla="*/ 6975718 w 12191954"/>
              <a:gd name="connsiteY43107" fmla="*/ 2405592 h 4397375"/>
              <a:gd name="connsiteX43108" fmla="*/ 6974130 w 12191954"/>
              <a:gd name="connsiteY43108" fmla="*/ 2405063 h 4397375"/>
              <a:gd name="connsiteX43109" fmla="*/ 6973601 w 12191954"/>
              <a:gd name="connsiteY43109" fmla="*/ 2405063 h 4397375"/>
              <a:gd name="connsiteX43110" fmla="*/ 6972542 w 12191954"/>
              <a:gd name="connsiteY43110" fmla="*/ 2406121 h 4397375"/>
              <a:gd name="connsiteX43111" fmla="*/ 6971484 w 12191954"/>
              <a:gd name="connsiteY43111" fmla="*/ 2409296 h 4397375"/>
              <a:gd name="connsiteX43112" fmla="*/ 6969896 w 12191954"/>
              <a:gd name="connsiteY43112" fmla="*/ 2399242 h 4397375"/>
              <a:gd name="connsiteX43113" fmla="*/ 6969896 w 12191954"/>
              <a:gd name="connsiteY43113" fmla="*/ 2391833 h 4397375"/>
              <a:gd name="connsiteX43114" fmla="*/ 6971484 w 12191954"/>
              <a:gd name="connsiteY43114" fmla="*/ 2386013 h 4397375"/>
              <a:gd name="connsiteX43115" fmla="*/ 6972013 w 12191954"/>
              <a:gd name="connsiteY43115" fmla="*/ 2383896 h 4397375"/>
              <a:gd name="connsiteX43116" fmla="*/ 6973072 w 12191954"/>
              <a:gd name="connsiteY43116" fmla="*/ 2381250 h 4397375"/>
              <a:gd name="connsiteX43117" fmla="*/ 6975718 w 12191954"/>
              <a:gd name="connsiteY43117" fmla="*/ 2378604 h 4397375"/>
              <a:gd name="connsiteX43118" fmla="*/ 6979422 w 12191954"/>
              <a:gd name="connsiteY43118" fmla="*/ 2376488 h 4397375"/>
              <a:gd name="connsiteX43119" fmla="*/ 6983655 w 12191954"/>
              <a:gd name="connsiteY43119" fmla="*/ 2374900 h 4397375"/>
              <a:gd name="connsiteX43120" fmla="*/ 6988418 w 12191954"/>
              <a:gd name="connsiteY43120" fmla="*/ 2374371 h 4397375"/>
              <a:gd name="connsiteX43121" fmla="*/ 6997944 w 12191954"/>
              <a:gd name="connsiteY43121" fmla="*/ 2373842 h 4397375"/>
              <a:gd name="connsiteX43122" fmla="*/ 7003235 w 12191954"/>
              <a:gd name="connsiteY43122" fmla="*/ 2372254 h 4397375"/>
              <a:gd name="connsiteX43123" fmla="*/ 7008527 w 12191954"/>
              <a:gd name="connsiteY43123" fmla="*/ 2371725 h 4397375"/>
              <a:gd name="connsiteX43124" fmla="*/ 7013290 w 12191954"/>
              <a:gd name="connsiteY43124" fmla="*/ 2370138 h 4397375"/>
              <a:gd name="connsiteX43125" fmla="*/ 7018053 w 12191954"/>
              <a:gd name="connsiteY43125" fmla="*/ 2366963 h 4397375"/>
              <a:gd name="connsiteX43126" fmla="*/ 7022286 w 12191954"/>
              <a:gd name="connsiteY43126" fmla="*/ 2363788 h 4397375"/>
              <a:gd name="connsiteX43127" fmla="*/ 7023874 w 12191954"/>
              <a:gd name="connsiteY43127" fmla="*/ 2361142 h 4397375"/>
              <a:gd name="connsiteX43128" fmla="*/ 7024932 w 12191954"/>
              <a:gd name="connsiteY43128" fmla="*/ 2358496 h 4397375"/>
              <a:gd name="connsiteX43129" fmla="*/ 7023874 w 12191954"/>
              <a:gd name="connsiteY43129" fmla="*/ 2362200 h 4397375"/>
              <a:gd name="connsiteX43130" fmla="*/ 7022286 w 12191954"/>
              <a:gd name="connsiteY43130" fmla="*/ 2367492 h 4397375"/>
              <a:gd name="connsiteX43131" fmla="*/ 7020699 w 12191954"/>
              <a:gd name="connsiteY43131" fmla="*/ 2379663 h 4397375"/>
              <a:gd name="connsiteX43132" fmla="*/ 7019111 w 12191954"/>
              <a:gd name="connsiteY43132" fmla="*/ 2393950 h 4397375"/>
              <a:gd name="connsiteX43133" fmla="*/ 7019111 w 12191954"/>
              <a:gd name="connsiteY43133" fmla="*/ 2409825 h 4397375"/>
              <a:gd name="connsiteX43134" fmla="*/ 7022816 w 12191954"/>
              <a:gd name="connsiteY43134" fmla="*/ 2401358 h 4397375"/>
              <a:gd name="connsiteX43135" fmla="*/ 7024932 w 12191954"/>
              <a:gd name="connsiteY43135" fmla="*/ 2396067 h 4397375"/>
              <a:gd name="connsiteX43136" fmla="*/ 7027049 w 12191954"/>
              <a:gd name="connsiteY43136" fmla="*/ 2391833 h 4397375"/>
              <a:gd name="connsiteX43137" fmla="*/ 7028107 w 12191954"/>
              <a:gd name="connsiteY43137" fmla="*/ 2390246 h 4397375"/>
              <a:gd name="connsiteX43138" fmla="*/ 7029166 w 12191954"/>
              <a:gd name="connsiteY43138" fmla="*/ 2389717 h 4397375"/>
              <a:gd name="connsiteX43139" fmla="*/ 7030753 w 12191954"/>
              <a:gd name="connsiteY43139" fmla="*/ 2389717 h 4397375"/>
              <a:gd name="connsiteX43140" fmla="*/ 7032870 w 12191954"/>
              <a:gd name="connsiteY43140" fmla="*/ 2390775 h 4397375"/>
              <a:gd name="connsiteX43141" fmla="*/ 7042925 w 12191954"/>
              <a:gd name="connsiteY43141" fmla="*/ 2397125 h 4397375"/>
              <a:gd name="connsiteX43142" fmla="*/ 7043454 w 12191954"/>
              <a:gd name="connsiteY43142" fmla="*/ 2390246 h 4397375"/>
              <a:gd name="connsiteX43143" fmla="*/ 7043454 w 12191954"/>
              <a:gd name="connsiteY43143" fmla="*/ 2384954 h 4397375"/>
              <a:gd name="connsiteX43144" fmla="*/ 7042925 w 12191954"/>
              <a:gd name="connsiteY43144" fmla="*/ 2380721 h 4397375"/>
              <a:gd name="connsiteX43145" fmla="*/ 7041866 w 12191954"/>
              <a:gd name="connsiteY43145" fmla="*/ 2377017 h 4397375"/>
              <a:gd name="connsiteX43146" fmla="*/ 7040808 w 12191954"/>
              <a:gd name="connsiteY43146" fmla="*/ 2374371 h 4397375"/>
              <a:gd name="connsiteX43147" fmla="*/ 7039220 w 12191954"/>
              <a:gd name="connsiteY43147" fmla="*/ 2371725 h 4397375"/>
              <a:gd name="connsiteX43148" fmla="*/ 7036045 w 12191954"/>
              <a:gd name="connsiteY43148" fmla="*/ 2368550 h 4397375"/>
              <a:gd name="connsiteX43149" fmla="*/ 7033929 w 12191954"/>
              <a:gd name="connsiteY43149" fmla="*/ 2365904 h 4397375"/>
              <a:gd name="connsiteX43150" fmla="*/ 7032341 w 12191954"/>
              <a:gd name="connsiteY43150" fmla="*/ 2363788 h 4397375"/>
              <a:gd name="connsiteX43151" fmla="*/ 7031283 w 12191954"/>
              <a:gd name="connsiteY43151" fmla="*/ 2361142 h 4397375"/>
              <a:gd name="connsiteX43152" fmla="*/ 7030753 w 12191954"/>
              <a:gd name="connsiteY43152" fmla="*/ 2357438 h 4397375"/>
              <a:gd name="connsiteX43153" fmla="*/ 7029695 w 12191954"/>
              <a:gd name="connsiteY43153" fmla="*/ 2352675 h 4397375"/>
              <a:gd name="connsiteX43154" fmla="*/ 7029695 w 12191954"/>
              <a:gd name="connsiteY43154" fmla="*/ 2347383 h 4397375"/>
              <a:gd name="connsiteX43155" fmla="*/ 7030753 w 12191954"/>
              <a:gd name="connsiteY43155" fmla="*/ 2340504 h 4397375"/>
              <a:gd name="connsiteX43156" fmla="*/ 7031812 w 12191954"/>
              <a:gd name="connsiteY43156" fmla="*/ 2332038 h 4397375"/>
              <a:gd name="connsiteX43157" fmla="*/ 7033929 w 12191954"/>
              <a:gd name="connsiteY43157" fmla="*/ 2331508 h 4397375"/>
              <a:gd name="connsiteX43158" fmla="*/ 7036045 w 12191954"/>
              <a:gd name="connsiteY43158" fmla="*/ 2330979 h 4397375"/>
              <a:gd name="connsiteX43159" fmla="*/ 7037633 w 12191954"/>
              <a:gd name="connsiteY43159" fmla="*/ 2331508 h 4397375"/>
              <a:gd name="connsiteX43160" fmla="*/ 7039220 w 12191954"/>
              <a:gd name="connsiteY43160" fmla="*/ 2331508 h 4397375"/>
              <a:gd name="connsiteX43161" fmla="*/ 7042396 w 12191954"/>
              <a:gd name="connsiteY43161" fmla="*/ 2333096 h 4397375"/>
              <a:gd name="connsiteX43162" fmla="*/ 7045571 w 12191954"/>
              <a:gd name="connsiteY43162" fmla="*/ 2335742 h 4397375"/>
              <a:gd name="connsiteX43163" fmla="*/ 7050333 w 12191954"/>
              <a:gd name="connsiteY43163" fmla="*/ 2341033 h 4397375"/>
              <a:gd name="connsiteX43164" fmla="*/ 7052450 w 12191954"/>
              <a:gd name="connsiteY43164" fmla="*/ 2343150 h 4397375"/>
              <a:gd name="connsiteX43165" fmla="*/ 7055625 w 12191954"/>
              <a:gd name="connsiteY43165" fmla="*/ 2345796 h 4397375"/>
              <a:gd name="connsiteX43166" fmla="*/ 7056155 w 12191954"/>
              <a:gd name="connsiteY43166" fmla="*/ 2332567 h 4397375"/>
              <a:gd name="connsiteX43167" fmla="*/ 7056155 w 12191954"/>
              <a:gd name="connsiteY43167" fmla="*/ 2323042 h 4397375"/>
              <a:gd name="connsiteX43168" fmla="*/ 7055625 w 12191954"/>
              <a:gd name="connsiteY43168" fmla="*/ 2316163 h 4397375"/>
              <a:gd name="connsiteX43169" fmla="*/ 7053509 w 12191954"/>
              <a:gd name="connsiteY43169" fmla="*/ 2310871 h 4397375"/>
              <a:gd name="connsiteX43170" fmla="*/ 7052450 w 12191954"/>
              <a:gd name="connsiteY43170" fmla="*/ 2309813 h 4397375"/>
              <a:gd name="connsiteX43171" fmla="*/ 7051392 w 12191954"/>
              <a:gd name="connsiteY43171" fmla="*/ 2308225 h 4397375"/>
              <a:gd name="connsiteX43172" fmla="*/ 7050333 w 12191954"/>
              <a:gd name="connsiteY43172" fmla="*/ 2307167 h 4397375"/>
              <a:gd name="connsiteX43173" fmla="*/ 7048217 w 12191954"/>
              <a:gd name="connsiteY43173" fmla="*/ 2306638 h 4397375"/>
              <a:gd name="connsiteX43174" fmla="*/ 7045571 w 12191954"/>
              <a:gd name="connsiteY43174" fmla="*/ 2306638 h 4397375"/>
              <a:gd name="connsiteX43175" fmla="*/ 7042396 w 12191954"/>
              <a:gd name="connsiteY43175" fmla="*/ 2307696 h 4397375"/>
              <a:gd name="connsiteX43176" fmla="*/ 7035516 w 12191954"/>
              <a:gd name="connsiteY43176" fmla="*/ 2310871 h 4397375"/>
              <a:gd name="connsiteX43177" fmla="*/ 7031812 w 12191954"/>
              <a:gd name="connsiteY43177" fmla="*/ 2312458 h 4397375"/>
              <a:gd name="connsiteX43178" fmla="*/ 7028637 w 12191954"/>
              <a:gd name="connsiteY43178" fmla="*/ 2313517 h 4397375"/>
              <a:gd name="connsiteX43179" fmla="*/ 7025991 w 12191954"/>
              <a:gd name="connsiteY43179" fmla="*/ 2313517 h 4397375"/>
              <a:gd name="connsiteX43180" fmla="*/ 7024403 w 12191954"/>
              <a:gd name="connsiteY43180" fmla="*/ 2313517 h 4397375"/>
              <a:gd name="connsiteX43181" fmla="*/ 7022816 w 12191954"/>
              <a:gd name="connsiteY43181" fmla="*/ 2312988 h 4397375"/>
              <a:gd name="connsiteX43182" fmla="*/ 7022286 w 12191954"/>
              <a:gd name="connsiteY43182" fmla="*/ 2311929 h 4397375"/>
              <a:gd name="connsiteX43183" fmla="*/ 7021228 w 12191954"/>
              <a:gd name="connsiteY43183" fmla="*/ 2310871 h 4397375"/>
              <a:gd name="connsiteX43184" fmla="*/ 7019640 w 12191954"/>
              <a:gd name="connsiteY43184" fmla="*/ 2306638 h 4397375"/>
              <a:gd name="connsiteX43185" fmla="*/ 7026520 w 12191954"/>
              <a:gd name="connsiteY43185" fmla="*/ 2296583 h 4397375"/>
              <a:gd name="connsiteX43186" fmla="*/ 7033399 w 12191954"/>
              <a:gd name="connsiteY43186" fmla="*/ 2287058 h 4397375"/>
              <a:gd name="connsiteX43187" fmla="*/ 7047688 w 12191954"/>
              <a:gd name="connsiteY43187" fmla="*/ 2270125 h 4397375"/>
              <a:gd name="connsiteX43188" fmla="*/ 7055096 w 12191954"/>
              <a:gd name="connsiteY43188" fmla="*/ 2261129 h 4397375"/>
              <a:gd name="connsiteX43189" fmla="*/ 7061446 w 12191954"/>
              <a:gd name="connsiteY43189" fmla="*/ 2251604 h 4397375"/>
              <a:gd name="connsiteX43190" fmla="*/ 7067797 w 12191954"/>
              <a:gd name="connsiteY43190" fmla="*/ 2241550 h 4397375"/>
              <a:gd name="connsiteX43191" fmla="*/ 7073618 w 12191954"/>
              <a:gd name="connsiteY43191" fmla="*/ 2229379 h 4397375"/>
              <a:gd name="connsiteX43192" fmla="*/ 7070443 w 12191954"/>
              <a:gd name="connsiteY43192" fmla="*/ 2229379 h 4397375"/>
              <a:gd name="connsiteX43193" fmla="*/ 7068855 w 12191954"/>
              <a:gd name="connsiteY43193" fmla="*/ 2228850 h 4397375"/>
              <a:gd name="connsiteX43194" fmla="*/ 7067797 w 12191954"/>
              <a:gd name="connsiteY43194" fmla="*/ 2227792 h 4397375"/>
              <a:gd name="connsiteX43195" fmla="*/ 7066738 w 12191954"/>
              <a:gd name="connsiteY43195" fmla="*/ 2225146 h 4397375"/>
              <a:gd name="connsiteX43196" fmla="*/ 7065680 w 12191954"/>
              <a:gd name="connsiteY43196" fmla="*/ 2221971 h 4397375"/>
              <a:gd name="connsiteX43197" fmla="*/ 7065680 w 12191954"/>
              <a:gd name="connsiteY43197" fmla="*/ 2217208 h 4397375"/>
              <a:gd name="connsiteX43198" fmla="*/ 7066209 w 12191954"/>
              <a:gd name="connsiteY43198" fmla="*/ 2212446 h 4397375"/>
              <a:gd name="connsiteX43199" fmla="*/ 7067797 w 12191954"/>
              <a:gd name="connsiteY43199" fmla="*/ 2199746 h 4397375"/>
              <a:gd name="connsiteX43200" fmla="*/ 7070443 w 12191954"/>
              <a:gd name="connsiteY43200" fmla="*/ 2185458 h 4397375"/>
              <a:gd name="connsiteX43201" fmla="*/ 7073089 w 12191954"/>
              <a:gd name="connsiteY43201" fmla="*/ 2170113 h 4397375"/>
              <a:gd name="connsiteX43202" fmla="*/ 7073618 w 12191954"/>
              <a:gd name="connsiteY43202" fmla="*/ 2162704 h 4397375"/>
              <a:gd name="connsiteX43203" fmla="*/ 7074147 w 12191954"/>
              <a:gd name="connsiteY43203" fmla="*/ 2154767 h 4397375"/>
              <a:gd name="connsiteX43204" fmla="*/ 7075205 w 12191954"/>
              <a:gd name="connsiteY43204" fmla="*/ 2146829 h 4397375"/>
              <a:gd name="connsiteX43205" fmla="*/ 7074147 w 12191954"/>
              <a:gd name="connsiteY43205" fmla="*/ 2139421 h 4397375"/>
              <a:gd name="connsiteX43206" fmla="*/ 7078381 w 12191954"/>
              <a:gd name="connsiteY43206" fmla="*/ 2139950 h 4397375"/>
              <a:gd name="connsiteX43207" fmla="*/ 7082085 w 12191954"/>
              <a:gd name="connsiteY43207" fmla="*/ 2141538 h 4397375"/>
              <a:gd name="connsiteX43208" fmla="*/ 7085789 w 12191954"/>
              <a:gd name="connsiteY43208" fmla="*/ 2144183 h 4397375"/>
              <a:gd name="connsiteX43209" fmla="*/ 7089494 w 12191954"/>
              <a:gd name="connsiteY43209" fmla="*/ 2146300 h 4397375"/>
              <a:gd name="connsiteX43210" fmla="*/ 7092140 w 12191954"/>
              <a:gd name="connsiteY43210" fmla="*/ 2150004 h 4397375"/>
              <a:gd name="connsiteX43211" fmla="*/ 7094786 w 12191954"/>
              <a:gd name="connsiteY43211" fmla="*/ 2153708 h 4397375"/>
              <a:gd name="connsiteX43212" fmla="*/ 7099548 w 12191954"/>
              <a:gd name="connsiteY43212" fmla="*/ 2162704 h 4397375"/>
              <a:gd name="connsiteX43213" fmla="*/ 7104311 w 12191954"/>
              <a:gd name="connsiteY43213" fmla="*/ 2172229 h 4397375"/>
              <a:gd name="connsiteX43214" fmla="*/ 7108015 w 12191954"/>
              <a:gd name="connsiteY43214" fmla="*/ 2182813 h 4397375"/>
              <a:gd name="connsiteX43215" fmla="*/ 7115953 w 12191954"/>
              <a:gd name="connsiteY43215" fmla="*/ 2204508 h 4397375"/>
              <a:gd name="connsiteX43216" fmla="*/ 7119658 w 12191954"/>
              <a:gd name="connsiteY43216" fmla="*/ 2203450 h 4397375"/>
              <a:gd name="connsiteX43217" fmla="*/ 7121774 w 12191954"/>
              <a:gd name="connsiteY43217" fmla="*/ 2201863 h 4397375"/>
              <a:gd name="connsiteX43218" fmla="*/ 7123891 w 12191954"/>
              <a:gd name="connsiteY43218" fmla="*/ 2199746 h 4397375"/>
              <a:gd name="connsiteX43219" fmla="*/ 7124949 w 12191954"/>
              <a:gd name="connsiteY43219" fmla="*/ 2197629 h 4397375"/>
              <a:gd name="connsiteX43220" fmla="*/ 7125479 w 12191954"/>
              <a:gd name="connsiteY43220" fmla="*/ 2194454 h 4397375"/>
              <a:gd name="connsiteX43221" fmla="*/ 7125479 w 12191954"/>
              <a:gd name="connsiteY43221" fmla="*/ 2191808 h 4397375"/>
              <a:gd name="connsiteX43222" fmla="*/ 7124949 w 12191954"/>
              <a:gd name="connsiteY43222" fmla="*/ 2184929 h 4397375"/>
              <a:gd name="connsiteX43223" fmla="*/ 7124420 w 12191954"/>
              <a:gd name="connsiteY43223" fmla="*/ 2178579 h 4397375"/>
              <a:gd name="connsiteX43224" fmla="*/ 7123891 w 12191954"/>
              <a:gd name="connsiteY43224" fmla="*/ 2173288 h 4397375"/>
              <a:gd name="connsiteX43225" fmla="*/ 7124420 w 12191954"/>
              <a:gd name="connsiteY43225" fmla="*/ 2170113 h 4397375"/>
              <a:gd name="connsiteX43226" fmla="*/ 7124949 w 12191954"/>
              <a:gd name="connsiteY43226" fmla="*/ 2168525 h 4397375"/>
              <a:gd name="connsiteX43227" fmla="*/ 7126008 w 12191954"/>
              <a:gd name="connsiteY43227" fmla="*/ 2166408 h 4397375"/>
              <a:gd name="connsiteX43228" fmla="*/ 7127595 w 12191954"/>
              <a:gd name="connsiteY43228" fmla="*/ 2165879 h 4397375"/>
              <a:gd name="connsiteX43229" fmla="*/ 7126008 w 12191954"/>
              <a:gd name="connsiteY43229" fmla="*/ 2159000 h 4397375"/>
              <a:gd name="connsiteX43230" fmla="*/ 7123891 w 12191954"/>
              <a:gd name="connsiteY43230" fmla="*/ 2153708 h 4397375"/>
              <a:gd name="connsiteX43231" fmla="*/ 7120187 w 12191954"/>
              <a:gd name="connsiteY43231" fmla="*/ 2148946 h 4397375"/>
              <a:gd name="connsiteX43232" fmla="*/ 7117012 w 12191954"/>
              <a:gd name="connsiteY43232" fmla="*/ 2144713 h 4397375"/>
              <a:gd name="connsiteX43233" fmla="*/ 7112778 w 12191954"/>
              <a:gd name="connsiteY43233" fmla="*/ 2142596 h 4397375"/>
              <a:gd name="connsiteX43234" fmla="*/ 7108015 w 12191954"/>
              <a:gd name="connsiteY43234" fmla="*/ 2140479 h 4397375"/>
              <a:gd name="connsiteX43235" fmla="*/ 7103253 w 12191954"/>
              <a:gd name="connsiteY43235" fmla="*/ 2139421 h 4397375"/>
              <a:gd name="connsiteX43236" fmla="*/ 7097961 w 12191954"/>
              <a:gd name="connsiteY43236" fmla="*/ 2139421 h 4397375"/>
              <a:gd name="connsiteX43237" fmla="*/ 7100077 w 12191954"/>
              <a:gd name="connsiteY43237" fmla="*/ 2135188 h 4397375"/>
              <a:gd name="connsiteX43238" fmla="*/ 7101136 w 12191954"/>
              <a:gd name="connsiteY43238" fmla="*/ 2129896 h 4397375"/>
              <a:gd name="connsiteX43239" fmla="*/ 7103253 w 12191954"/>
              <a:gd name="connsiteY43239" fmla="*/ 2118254 h 4397375"/>
              <a:gd name="connsiteX43240" fmla="*/ 7104311 w 12191954"/>
              <a:gd name="connsiteY43240" fmla="*/ 2103967 h 4397375"/>
              <a:gd name="connsiteX43241" fmla="*/ 7104840 w 12191954"/>
              <a:gd name="connsiteY43241" fmla="*/ 2087563 h 4397375"/>
              <a:gd name="connsiteX43242" fmla="*/ 7113307 w 12191954"/>
              <a:gd name="connsiteY43242" fmla="*/ 2100263 h 4397375"/>
              <a:gd name="connsiteX43243" fmla="*/ 7122303 w 12191954"/>
              <a:gd name="connsiteY43243" fmla="*/ 2113492 h 4397375"/>
              <a:gd name="connsiteX43244" fmla="*/ 7122303 w 12191954"/>
              <a:gd name="connsiteY43244" fmla="*/ 2097088 h 4397375"/>
              <a:gd name="connsiteX43245" fmla="*/ 7122303 w 12191954"/>
              <a:gd name="connsiteY43245" fmla="*/ 2081213 h 4397375"/>
              <a:gd name="connsiteX43246" fmla="*/ 7122833 w 12191954"/>
              <a:gd name="connsiteY43246" fmla="*/ 2074334 h 4397375"/>
              <a:gd name="connsiteX43247" fmla="*/ 7124420 w 12191954"/>
              <a:gd name="connsiteY43247" fmla="*/ 2069042 h 4397375"/>
              <a:gd name="connsiteX43248" fmla="*/ 7124949 w 12191954"/>
              <a:gd name="connsiteY43248" fmla="*/ 2066396 h 4397375"/>
              <a:gd name="connsiteX43249" fmla="*/ 7126008 w 12191954"/>
              <a:gd name="connsiteY43249" fmla="*/ 2064809 h 4397375"/>
              <a:gd name="connsiteX43250" fmla="*/ 7127066 w 12191954"/>
              <a:gd name="connsiteY43250" fmla="*/ 2063221 h 4397375"/>
              <a:gd name="connsiteX43251" fmla="*/ 7128125 w 12191954"/>
              <a:gd name="connsiteY43251" fmla="*/ 2062163 h 4397375"/>
              <a:gd name="connsiteX43252" fmla="*/ 7130241 w 12191954"/>
              <a:gd name="connsiteY43252" fmla="*/ 2061634 h 4397375"/>
              <a:gd name="connsiteX43253" fmla="*/ 7131829 w 12191954"/>
              <a:gd name="connsiteY43253" fmla="*/ 2061104 h 4397375"/>
              <a:gd name="connsiteX43254" fmla="*/ 7133946 w 12191954"/>
              <a:gd name="connsiteY43254" fmla="*/ 2061104 h 4397375"/>
              <a:gd name="connsiteX43255" fmla="*/ 7135004 w 12191954"/>
              <a:gd name="connsiteY43255" fmla="*/ 2061634 h 4397375"/>
              <a:gd name="connsiteX43256" fmla="*/ 7136592 w 12191954"/>
              <a:gd name="connsiteY43256" fmla="*/ 2062692 h 4397375"/>
              <a:gd name="connsiteX43257" fmla="*/ 7137650 w 12191954"/>
              <a:gd name="connsiteY43257" fmla="*/ 2064279 h 4397375"/>
              <a:gd name="connsiteX43258" fmla="*/ 7139767 w 12191954"/>
              <a:gd name="connsiteY43258" fmla="*/ 2067984 h 4397375"/>
              <a:gd name="connsiteX43259" fmla="*/ 7140825 w 12191954"/>
              <a:gd name="connsiteY43259" fmla="*/ 2073804 h 4397375"/>
              <a:gd name="connsiteX43260" fmla="*/ 7141354 w 12191954"/>
              <a:gd name="connsiteY43260" fmla="*/ 2079625 h 4397375"/>
              <a:gd name="connsiteX43261" fmla="*/ 7141884 w 12191954"/>
              <a:gd name="connsiteY43261" fmla="*/ 2085975 h 4397375"/>
              <a:gd name="connsiteX43262" fmla="*/ 7141354 w 12191954"/>
              <a:gd name="connsiteY43262" fmla="*/ 2092325 h 4397375"/>
              <a:gd name="connsiteX43263" fmla="*/ 7140825 w 12191954"/>
              <a:gd name="connsiteY43263" fmla="*/ 2099204 h 4397375"/>
              <a:gd name="connsiteX43264" fmla="*/ 7139767 w 12191954"/>
              <a:gd name="connsiteY43264" fmla="*/ 2105025 h 4397375"/>
              <a:gd name="connsiteX43265" fmla="*/ 7137650 w 12191954"/>
              <a:gd name="connsiteY43265" fmla="*/ 2110317 h 4397375"/>
              <a:gd name="connsiteX43266" fmla="*/ 7136062 w 12191954"/>
              <a:gd name="connsiteY43266" fmla="*/ 2114550 h 4397375"/>
              <a:gd name="connsiteX43267" fmla="*/ 7132887 w 12191954"/>
              <a:gd name="connsiteY43267" fmla="*/ 2117196 h 4397375"/>
              <a:gd name="connsiteX43268" fmla="*/ 7131829 w 12191954"/>
              <a:gd name="connsiteY43268" fmla="*/ 2118783 h 4397375"/>
              <a:gd name="connsiteX43269" fmla="*/ 7130241 w 12191954"/>
              <a:gd name="connsiteY43269" fmla="*/ 2118783 h 4397375"/>
              <a:gd name="connsiteX43270" fmla="*/ 7129183 w 12191954"/>
              <a:gd name="connsiteY43270" fmla="*/ 2118783 h 4397375"/>
              <a:gd name="connsiteX43271" fmla="*/ 7127066 w 12191954"/>
              <a:gd name="connsiteY43271" fmla="*/ 2118254 h 4397375"/>
              <a:gd name="connsiteX43272" fmla="*/ 7124949 w 12191954"/>
              <a:gd name="connsiteY43272" fmla="*/ 2116667 h 4397375"/>
              <a:gd name="connsiteX43273" fmla="*/ 7122833 w 12191954"/>
              <a:gd name="connsiteY43273" fmla="*/ 2114550 h 4397375"/>
              <a:gd name="connsiteX43274" fmla="*/ 7129712 w 12191954"/>
              <a:gd name="connsiteY43274" fmla="*/ 2125663 h 4397375"/>
              <a:gd name="connsiteX43275" fmla="*/ 7136062 w 12191954"/>
              <a:gd name="connsiteY43275" fmla="*/ 2137833 h 4397375"/>
              <a:gd name="connsiteX43276" fmla="*/ 7141354 w 12191954"/>
              <a:gd name="connsiteY43276" fmla="*/ 2151063 h 4397375"/>
              <a:gd name="connsiteX43277" fmla="*/ 7144000 w 12191954"/>
              <a:gd name="connsiteY43277" fmla="*/ 2158471 h 4397375"/>
              <a:gd name="connsiteX43278" fmla="*/ 7146117 w 12191954"/>
              <a:gd name="connsiteY43278" fmla="*/ 2165879 h 4397375"/>
              <a:gd name="connsiteX43279" fmla="*/ 7147175 w 12191954"/>
              <a:gd name="connsiteY43279" fmla="*/ 2161117 h 4397375"/>
              <a:gd name="connsiteX43280" fmla="*/ 7149292 w 12191954"/>
              <a:gd name="connsiteY43280" fmla="*/ 2154767 h 4397375"/>
              <a:gd name="connsiteX43281" fmla="*/ 7151938 w 12191954"/>
              <a:gd name="connsiteY43281" fmla="*/ 2138363 h 4397375"/>
              <a:gd name="connsiteX43282" fmla="*/ 7156172 w 12191954"/>
              <a:gd name="connsiteY43282" fmla="*/ 2118254 h 4397375"/>
              <a:gd name="connsiteX43283" fmla="*/ 7160405 w 12191954"/>
              <a:gd name="connsiteY43283" fmla="*/ 2096029 h 4397375"/>
              <a:gd name="connsiteX43284" fmla="*/ 7165697 w 12191954"/>
              <a:gd name="connsiteY43284" fmla="*/ 2073804 h 4397375"/>
              <a:gd name="connsiteX43285" fmla="*/ 7168872 w 12191954"/>
              <a:gd name="connsiteY43285" fmla="*/ 2063221 h 4397375"/>
              <a:gd name="connsiteX43286" fmla="*/ 7172047 w 12191954"/>
              <a:gd name="connsiteY43286" fmla="*/ 2053167 h 4397375"/>
              <a:gd name="connsiteX43287" fmla="*/ 7175752 w 12191954"/>
              <a:gd name="connsiteY43287" fmla="*/ 2044700 h 4397375"/>
              <a:gd name="connsiteX43288" fmla="*/ 7179985 w 12191954"/>
              <a:gd name="connsiteY43288" fmla="*/ 2036234 h 4397375"/>
              <a:gd name="connsiteX43289" fmla="*/ 7184219 w 12191954"/>
              <a:gd name="connsiteY43289" fmla="*/ 2029884 h 4397375"/>
              <a:gd name="connsiteX43290" fmla="*/ 7188452 w 12191954"/>
              <a:gd name="connsiteY43290" fmla="*/ 2024063 h 4397375"/>
              <a:gd name="connsiteX43291" fmla="*/ 7185806 w 12191954"/>
              <a:gd name="connsiteY43291" fmla="*/ 2021417 h 4397375"/>
              <a:gd name="connsiteX43292" fmla="*/ 7183160 w 12191954"/>
              <a:gd name="connsiteY43292" fmla="*/ 2018242 h 4397375"/>
              <a:gd name="connsiteX43293" fmla="*/ 7180514 w 12191954"/>
              <a:gd name="connsiteY43293" fmla="*/ 2016125 h 4397375"/>
              <a:gd name="connsiteX43294" fmla="*/ 7177339 w 12191954"/>
              <a:gd name="connsiteY43294" fmla="*/ 2014009 h 4397375"/>
              <a:gd name="connsiteX43295" fmla="*/ 7174693 w 12191954"/>
              <a:gd name="connsiteY43295" fmla="*/ 2012421 h 4397375"/>
              <a:gd name="connsiteX43296" fmla="*/ 7171518 w 12191954"/>
              <a:gd name="connsiteY43296" fmla="*/ 2011363 h 4397375"/>
              <a:gd name="connsiteX43297" fmla="*/ 7165168 w 12191954"/>
              <a:gd name="connsiteY43297" fmla="*/ 2009246 h 4397375"/>
              <a:gd name="connsiteX43298" fmla="*/ 7158818 w 12191954"/>
              <a:gd name="connsiteY43298" fmla="*/ 2008717 h 4397375"/>
              <a:gd name="connsiteX43299" fmla="*/ 7151938 w 12191954"/>
              <a:gd name="connsiteY43299" fmla="*/ 2008717 h 4397375"/>
              <a:gd name="connsiteX43300" fmla="*/ 7145059 w 12191954"/>
              <a:gd name="connsiteY43300" fmla="*/ 2010304 h 4397375"/>
              <a:gd name="connsiteX43301" fmla="*/ 7137121 w 12191954"/>
              <a:gd name="connsiteY43301" fmla="*/ 2011363 h 4397375"/>
              <a:gd name="connsiteX43302" fmla="*/ 7121774 w 12191954"/>
              <a:gd name="connsiteY43302" fmla="*/ 2014009 h 4397375"/>
              <a:gd name="connsiteX43303" fmla="*/ 7113307 w 12191954"/>
              <a:gd name="connsiteY43303" fmla="*/ 2015596 h 4397375"/>
              <a:gd name="connsiteX43304" fmla="*/ 7105369 w 12191954"/>
              <a:gd name="connsiteY43304" fmla="*/ 2016125 h 4397375"/>
              <a:gd name="connsiteX43305" fmla="*/ 7096373 w 12191954"/>
              <a:gd name="connsiteY43305" fmla="*/ 2016125 h 4397375"/>
              <a:gd name="connsiteX43306" fmla="*/ 7087377 w 12191954"/>
              <a:gd name="connsiteY43306" fmla="*/ 2015596 h 4397375"/>
              <a:gd name="connsiteX43307" fmla="*/ 7078381 w 12191954"/>
              <a:gd name="connsiteY43307" fmla="*/ 2013479 h 4397375"/>
              <a:gd name="connsiteX43308" fmla="*/ 7068855 w 12191954"/>
              <a:gd name="connsiteY43308" fmla="*/ 2010304 h 4397375"/>
              <a:gd name="connsiteX43309" fmla="*/ 7070972 w 12191954"/>
              <a:gd name="connsiteY43309" fmla="*/ 2004484 h 4397375"/>
              <a:gd name="connsiteX43310" fmla="*/ 7073618 w 12191954"/>
              <a:gd name="connsiteY43310" fmla="*/ 2000250 h 4397375"/>
              <a:gd name="connsiteX43311" fmla="*/ 7076264 w 12191954"/>
              <a:gd name="connsiteY43311" fmla="*/ 1996546 h 4397375"/>
              <a:gd name="connsiteX43312" fmla="*/ 7079968 w 12191954"/>
              <a:gd name="connsiteY43312" fmla="*/ 1993371 h 4397375"/>
              <a:gd name="connsiteX43313" fmla="*/ 7083143 w 12191954"/>
              <a:gd name="connsiteY43313" fmla="*/ 1991254 h 4397375"/>
              <a:gd name="connsiteX43314" fmla="*/ 7087377 w 12191954"/>
              <a:gd name="connsiteY43314" fmla="*/ 1989667 h 4397375"/>
              <a:gd name="connsiteX43315" fmla="*/ 7091610 w 12191954"/>
              <a:gd name="connsiteY43315" fmla="*/ 1988609 h 4397375"/>
              <a:gd name="connsiteX43316" fmla="*/ 7096373 w 12191954"/>
              <a:gd name="connsiteY43316" fmla="*/ 1988079 h 4397375"/>
              <a:gd name="connsiteX43317" fmla="*/ 7105899 w 12191954"/>
              <a:gd name="connsiteY43317" fmla="*/ 1988079 h 4397375"/>
              <a:gd name="connsiteX43318" fmla="*/ 7117012 w 12191954"/>
              <a:gd name="connsiteY43318" fmla="*/ 1988079 h 4397375"/>
              <a:gd name="connsiteX43319" fmla="*/ 7128125 w 12191954"/>
              <a:gd name="connsiteY43319" fmla="*/ 1987550 h 4397375"/>
              <a:gd name="connsiteX43320" fmla="*/ 7135004 w 12191954"/>
              <a:gd name="connsiteY43320" fmla="*/ 1986492 h 4397375"/>
              <a:gd name="connsiteX43321" fmla="*/ 7140825 w 12191954"/>
              <a:gd name="connsiteY43321" fmla="*/ 1984904 h 4397375"/>
              <a:gd name="connsiteX43322" fmla="*/ 7141884 w 12191954"/>
              <a:gd name="connsiteY43322" fmla="*/ 1976967 h 4397375"/>
              <a:gd name="connsiteX43323" fmla="*/ 7142413 w 12191954"/>
              <a:gd name="connsiteY43323" fmla="*/ 1970088 h 4397375"/>
              <a:gd name="connsiteX43324" fmla="*/ 7142413 w 12191954"/>
              <a:gd name="connsiteY43324" fmla="*/ 1964267 h 4397375"/>
              <a:gd name="connsiteX43325" fmla="*/ 7141884 w 12191954"/>
              <a:gd name="connsiteY43325" fmla="*/ 1960034 h 4397375"/>
              <a:gd name="connsiteX43326" fmla="*/ 7141354 w 12191954"/>
              <a:gd name="connsiteY43326" fmla="*/ 1956859 h 4397375"/>
              <a:gd name="connsiteX43327" fmla="*/ 7139767 w 12191954"/>
              <a:gd name="connsiteY43327" fmla="*/ 1953684 h 4397375"/>
              <a:gd name="connsiteX43328" fmla="*/ 7138708 w 12191954"/>
              <a:gd name="connsiteY43328" fmla="*/ 1951567 h 4397375"/>
              <a:gd name="connsiteX43329" fmla="*/ 7136592 w 12191954"/>
              <a:gd name="connsiteY43329" fmla="*/ 1949450 h 4397375"/>
              <a:gd name="connsiteX43330" fmla="*/ 7132887 w 12191954"/>
              <a:gd name="connsiteY43330" fmla="*/ 1945217 h 4397375"/>
              <a:gd name="connsiteX43331" fmla="*/ 7131829 w 12191954"/>
              <a:gd name="connsiteY43331" fmla="*/ 1943629 h 4397375"/>
              <a:gd name="connsiteX43332" fmla="*/ 7130241 w 12191954"/>
              <a:gd name="connsiteY43332" fmla="*/ 1940454 h 4397375"/>
              <a:gd name="connsiteX43333" fmla="*/ 7129712 w 12191954"/>
              <a:gd name="connsiteY43333" fmla="*/ 1937279 h 4397375"/>
              <a:gd name="connsiteX43334" fmla="*/ 7129183 w 12191954"/>
              <a:gd name="connsiteY43334" fmla="*/ 1933046 h 4397375"/>
              <a:gd name="connsiteX43335" fmla="*/ 7129183 w 12191954"/>
              <a:gd name="connsiteY43335" fmla="*/ 1927225 h 4397375"/>
              <a:gd name="connsiteX43336" fmla="*/ 7129712 w 12191954"/>
              <a:gd name="connsiteY43336" fmla="*/ 1920346 h 4397375"/>
              <a:gd name="connsiteX43337" fmla="*/ 7139767 w 12191954"/>
              <a:gd name="connsiteY43337" fmla="*/ 1921934 h 4397375"/>
              <a:gd name="connsiteX43338" fmla="*/ 7147705 w 12191954"/>
              <a:gd name="connsiteY43338" fmla="*/ 1922992 h 4397375"/>
              <a:gd name="connsiteX43339" fmla="*/ 7159876 w 12191954"/>
              <a:gd name="connsiteY43339" fmla="*/ 1924579 h 4397375"/>
              <a:gd name="connsiteX43340" fmla="*/ 7165697 w 12191954"/>
              <a:gd name="connsiteY43340" fmla="*/ 1925109 h 4397375"/>
              <a:gd name="connsiteX43341" fmla="*/ 7171518 w 12191954"/>
              <a:gd name="connsiteY43341" fmla="*/ 1924579 h 4397375"/>
              <a:gd name="connsiteX43342" fmla="*/ 7179456 w 12191954"/>
              <a:gd name="connsiteY43342" fmla="*/ 1923521 h 4397375"/>
              <a:gd name="connsiteX43343" fmla="*/ 7188982 w 12191954"/>
              <a:gd name="connsiteY43343" fmla="*/ 1920875 h 4397375"/>
              <a:gd name="connsiteX43344" fmla="*/ 7188982 w 12191954"/>
              <a:gd name="connsiteY43344" fmla="*/ 1927225 h 4397375"/>
              <a:gd name="connsiteX43345" fmla="*/ 7187923 w 12191954"/>
              <a:gd name="connsiteY43345" fmla="*/ 1931988 h 4397375"/>
              <a:gd name="connsiteX43346" fmla="*/ 7186336 w 12191954"/>
              <a:gd name="connsiteY43346" fmla="*/ 1935692 h 4397375"/>
              <a:gd name="connsiteX43347" fmla="*/ 7185277 w 12191954"/>
              <a:gd name="connsiteY43347" fmla="*/ 1939396 h 4397375"/>
              <a:gd name="connsiteX43348" fmla="*/ 7183690 w 12191954"/>
              <a:gd name="connsiteY43348" fmla="*/ 1942042 h 4397375"/>
              <a:gd name="connsiteX43349" fmla="*/ 7181573 w 12191954"/>
              <a:gd name="connsiteY43349" fmla="*/ 1943629 h 4397375"/>
              <a:gd name="connsiteX43350" fmla="*/ 7179456 w 12191954"/>
              <a:gd name="connsiteY43350" fmla="*/ 1945217 h 4397375"/>
              <a:gd name="connsiteX43351" fmla="*/ 7176281 w 12191954"/>
              <a:gd name="connsiteY43351" fmla="*/ 1946804 h 4397375"/>
              <a:gd name="connsiteX43352" fmla="*/ 7174164 w 12191954"/>
              <a:gd name="connsiteY43352" fmla="*/ 1947334 h 4397375"/>
              <a:gd name="connsiteX43353" fmla="*/ 7170989 w 12191954"/>
              <a:gd name="connsiteY43353" fmla="*/ 1947334 h 4397375"/>
              <a:gd name="connsiteX43354" fmla="*/ 7165168 w 12191954"/>
              <a:gd name="connsiteY43354" fmla="*/ 1947334 h 4397375"/>
              <a:gd name="connsiteX43355" fmla="*/ 7153526 w 12191954"/>
              <a:gd name="connsiteY43355" fmla="*/ 1946804 h 4397375"/>
              <a:gd name="connsiteX43356" fmla="*/ 7155113 w 12191954"/>
              <a:gd name="connsiteY43356" fmla="*/ 1952096 h 4397375"/>
              <a:gd name="connsiteX43357" fmla="*/ 7157230 w 12191954"/>
              <a:gd name="connsiteY43357" fmla="*/ 1956329 h 4397375"/>
              <a:gd name="connsiteX43358" fmla="*/ 7160405 w 12191954"/>
              <a:gd name="connsiteY43358" fmla="*/ 1959504 h 4397375"/>
              <a:gd name="connsiteX43359" fmla="*/ 7164639 w 12191954"/>
              <a:gd name="connsiteY43359" fmla="*/ 1962150 h 4397375"/>
              <a:gd name="connsiteX43360" fmla="*/ 7168872 w 12191954"/>
              <a:gd name="connsiteY43360" fmla="*/ 1963209 h 4397375"/>
              <a:gd name="connsiteX43361" fmla="*/ 7173635 w 12191954"/>
              <a:gd name="connsiteY43361" fmla="*/ 1964267 h 4397375"/>
              <a:gd name="connsiteX43362" fmla="*/ 7178398 w 12191954"/>
              <a:gd name="connsiteY43362" fmla="*/ 1964267 h 4397375"/>
              <a:gd name="connsiteX43363" fmla="*/ 7183160 w 12191954"/>
              <a:gd name="connsiteY43363" fmla="*/ 1963738 h 4397375"/>
              <a:gd name="connsiteX43364" fmla="*/ 7188452 w 12191954"/>
              <a:gd name="connsiteY43364" fmla="*/ 1962150 h 4397375"/>
              <a:gd name="connsiteX43365" fmla="*/ 7193215 w 12191954"/>
              <a:gd name="connsiteY43365" fmla="*/ 1960034 h 4397375"/>
              <a:gd name="connsiteX43366" fmla="*/ 7197978 w 12191954"/>
              <a:gd name="connsiteY43366" fmla="*/ 1957388 h 4397375"/>
              <a:gd name="connsiteX43367" fmla="*/ 7201682 w 12191954"/>
              <a:gd name="connsiteY43367" fmla="*/ 1953684 h 4397375"/>
              <a:gd name="connsiteX43368" fmla="*/ 7205386 w 12191954"/>
              <a:gd name="connsiteY43368" fmla="*/ 1949450 h 4397375"/>
              <a:gd name="connsiteX43369" fmla="*/ 7209091 w 12191954"/>
              <a:gd name="connsiteY43369" fmla="*/ 1945217 h 4397375"/>
              <a:gd name="connsiteX43370" fmla="*/ 7211208 w 12191954"/>
              <a:gd name="connsiteY43370" fmla="*/ 1939925 h 4397375"/>
              <a:gd name="connsiteX43371" fmla="*/ 7212795 w 12191954"/>
              <a:gd name="connsiteY43371" fmla="*/ 1934634 h 4397375"/>
              <a:gd name="connsiteX43372" fmla="*/ 7215441 w 12191954"/>
              <a:gd name="connsiteY43372" fmla="*/ 1943100 h 4397375"/>
              <a:gd name="connsiteX43373" fmla="*/ 7216499 w 12191954"/>
              <a:gd name="connsiteY43373" fmla="*/ 1951567 h 4397375"/>
              <a:gd name="connsiteX43374" fmla="*/ 7217558 w 12191954"/>
              <a:gd name="connsiteY43374" fmla="*/ 1960034 h 4397375"/>
              <a:gd name="connsiteX43375" fmla="*/ 7217558 w 12191954"/>
              <a:gd name="connsiteY43375" fmla="*/ 1969559 h 4397375"/>
              <a:gd name="connsiteX43376" fmla="*/ 7216499 w 12191954"/>
              <a:gd name="connsiteY43376" fmla="*/ 1992842 h 4397375"/>
              <a:gd name="connsiteX43377" fmla="*/ 7217558 w 12191954"/>
              <a:gd name="connsiteY43377" fmla="*/ 2007659 h 4397375"/>
              <a:gd name="connsiteX43378" fmla="*/ 7218616 w 12191954"/>
              <a:gd name="connsiteY43378" fmla="*/ 2025121 h 4397375"/>
              <a:gd name="connsiteX43379" fmla="*/ 7213854 w 12191954"/>
              <a:gd name="connsiteY43379" fmla="*/ 2019829 h 4397375"/>
              <a:gd name="connsiteX43380" fmla="*/ 7211208 w 12191954"/>
              <a:gd name="connsiteY43380" fmla="*/ 2017713 h 4397375"/>
              <a:gd name="connsiteX43381" fmla="*/ 7209620 w 12191954"/>
              <a:gd name="connsiteY43381" fmla="*/ 2016654 h 4397375"/>
              <a:gd name="connsiteX43382" fmla="*/ 7208032 w 12191954"/>
              <a:gd name="connsiteY43382" fmla="*/ 2016125 h 4397375"/>
              <a:gd name="connsiteX43383" fmla="*/ 7205916 w 12191954"/>
              <a:gd name="connsiteY43383" fmla="*/ 2016125 h 4397375"/>
              <a:gd name="connsiteX43384" fmla="*/ 7204857 w 12191954"/>
              <a:gd name="connsiteY43384" fmla="*/ 2016654 h 4397375"/>
              <a:gd name="connsiteX43385" fmla="*/ 7203270 w 12191954"/>
              <a:gd name="connsiteY43385" fmla="*/ 2017184 h 4397375"/>
              <a:gd name="connsiteX43386" fmla="*/ 7201682 w 12191954"/>
              <a:gd name="connsiteY43386" fmla="*/ 2018771 h 4397375"/>
              <a:gd name="connsiteX43387" fmla="*/ 7201153 w 12191954"/>
              <a:gd name="connsiteY43387" fmla="*/ 2020888 h 4397375"/>
              <a:gd name="connsiteX43388" fmla="*/ 7199565 w 12191954"/>
              <a:gd name="connsiteY43388" fmla="*/ 2025121 h 4397375"/>
              <a:gd name="connsiteX43389" fmla="*/ 7198507 w 12191954"/>
              <a:gd name="connsiteY43389" fmla="*/ 2030942 h 4397375"/>
              <a:gd name="connsiteX43390" fmla="*/ 7197978 w 12191954"/>
              <a:gd name="connsiteY43390" fmla="*/ 2037821 h 4397375"/>
              <a:gd name="connsiteX43391" fmla="*/ 7196919 w 12191954"/>
              <a:gd name="connsiteY43391" fmla="*/ 2045759 h 4397375"/>
              <a:gd name="connsiteX43392" fmla="*/ 7197978 w 12191954"/>
              <a:gd name="connsiteY43392" fmla="*/ 2054225 h 4397375"/>
              <a:gd name="connsiteX43393" fmla="*/ 7197978 w 12191954"/>
              <a:gd name="connsiteY43393" fmla="*/ 2062692 h 4397375"/>
              <a:gd name="connsiteX43394" fmla="*/ 7199036 w 12191954"/>
              <a:gd name="connsiteY43394" fmla="*/ 2071159 h 4397375"/>
              <a:gd name="connsiteX43395" fmla="*/ 7200095 w 12191954"/>
              <a:gd name="connsiteY43395" fmla="*/ 2080154 h 4397375"/>
              <a:gd name="connsiteX43396" fmla="*/ 7201682 w 12191954"/>
              <a:gd name="connsiteY43396" fmla="*/ 2087563 h 4397375"/>
              <a:gd name="connsiteX43397" fmla="*/ 7203799 w 12191954"/>
              <a:gd name="connsiteY43397" fmla="*/ 2095500 h 4397375"/>
              <a:gd name="connsiteX43398" fmla="*/ 7205916 w 12191954"/>
              <a:gd name="connsiteY43398" fmla="*/ 2101850 h 4397375"/>
              <a:gd name="connsiteX43399" fmla="*/ 7201682 w 12191954"/>
              <a:gd name="connsiteY43399" fmla="*/ 2106613 h 4397375"/>
              <a:gd name="connsiteX43400" fmla="*/ 7198507 w 12191954"/>
              <a:gd name="connsiteY43400" fmla="*/ 2111375 h 4397375"/>
              <a:gd name="connsiteX43401" fmla="*/ 7194803 w 12191954"/>
              <a:gd name="connsiteY43401" fmla="*/ 2116667 h 4397375"/>
              <a:gd name="connsiteX43402" fmla="*/ 7191627 w 12191954"/>
              <a:gd name="connsiteY43402" fmla="*/ 2123546 h 4397375"/>
              <a:gd name="connsiteX43403" fmla="*/ 7189511 w 12191954"/>
              <a:gd name="connsiteY43403" fmla="*/ 2131483 h 4397375"/>
              <a:gd name="connsiteX43404" fmla="*/ 7188452 w 12191954"/>
              <a:gd name="connsiteY43404" fmla="*/ 2141008 h 4397375"/>
              <a:gd name="connsiteX43405" fmla="*/ 7187923 w 12191954"/>
              <a:gd name="connsiteY43405" fmla="*/ 2152650 h 4397375"/>
              <a:gd name="connsiteX43406" fmla="*/ 7187923 w 12191954"/>
              <a:gd name="connsiteY43406" fmla="*/ 2166408 h 4397375"/>
              <a:gd name="connsiteX43407" fmla="*/ 7185277 w 12191954"/>
              <a:gd name="connsiteY43407" fmla="*/ 2164292 h 4397375"/>
              <a:gd name="connsiteX43408" fmla="*/ 7183160 w 12191954"/>
              <a:gd name="connsiteY43408" fmla="*/ 2161117 h 4397375"/>
              <a:gd name="connsiteX43409" fmla="*/ 7179456 w 12191954"/>
              <a:gd name="connsiteY43409" fmla="*/ 2153179 h 4397375"/>
              <a:gd name="connsiteX43410" fmla="*/ 7176810 w 12191954"/>
              <a:gd name="connsiteY43410" fmla="*/ 2148946 h 4397375"/>
              <a:gd name="connsiteX43411" fmla="*/ 7175223 w 12191954"/>
              <a:gd name="connsiteY43411" fmla="*/ 2145242 h 4397375"/>
              <a:gd name="connsiteX43412" fmla="*/ 7173106 w 12191954"/>
              <a:gd name="connsiteY43412" fmla="*/ 2142596 h 4397375"/>
              <a:gd name="connsiteX43413" fmla="*/ 7169931 w 12191954"/>
              <a:gd name="connsiteY43413" fmla="*/ 2140479 h 4397375"/>
              <a:gd name="connsiteX43414" fmla="*/ 7167285 w 12191954"/>
              <a:gd name="connsiteY43414" fmla="*/ 2144183 h 4397375"/>
              <a:gd name="connsiteX43415" fmla="*/ 7165168 w 12191954"/>
              <a:gd name="connsiteY43415" fmla="*/ 2147888 h 4397375"/>
              <a:gd name="connsiteX43416" fmla="*/ 7160934 w 12191954"/>
              <a:gd name="connsiteY43416" fmla="*/ 2156354 h 4397375"/>
              <a:gd name="connsiteX43417" fmla="*/ 7157230 w 12191954"/>
              <a:gd name="connsiteY43417" fmla="*/ 2165879 h 4397375"/>
              <a:gd name="connsiteX43418" fmla="*/ 7154055 w 12191954"/>
              <a:gd name="connsiteY43418" fmla="*/ 2176992 h 4397375"/>
              <a:gd name="connsiteX43419" fmla="*/ 7146646 w 12191954"/>
              <a:gd name="connsiteY43419" fmla="*/ 2198158 h 4397375"/>
              <a:gd name="connsiteX43420" fmla="*/ 7144000 w 12191954"/>
              <a:gd name="connsiteY43420" fmla="*/ 2208213 h 4397375"/>
              <a:gd name="connsiteX43421" fmla="*/ 7139767 w 12191954"/>
              <a:gd name="connsiteY43421" fmla="*/ 2217738 h 4397375"/>
              <a:gd name="connsiteX43422" fmla="*/ 7141354 w 12191954"/>
              <a:gd name="connsiteY43422" fmla="*/ 2221442 h 4397375"/>
              <a:gd name="connsiteX43423" fmla="*/ 7142942 w 12191954"/>
              <a:gd name="connsiteY43423" fmla="*/ 2223558 h 4397375"/>
              <a:gd name="connsiteX43424" fmla="*/ 7145588 w 12191954"/>
              <a:gd name="connsiteY43424" fmla="*/ 2224617 h 4397375"/>
              <a:gd name="connsiteX43425" fmla="*/ 7148763 w 12191954"/>
              <a:gd name="connsiteY43425" fmla="*/ 2224088 h 4397375"/>
              <a:gd name="connsiteX43426" fmla="*/ 7150880 w 12191954"/>
              <a:gd name="connsiteY43426" fmla="*/ 2222500 h 4397375"/>
              <a:gd name="connsiteX43427" fmla="*/ 7154055 w 12191954"/>
              <a:gd name="connsiteY43427" fmla="*/ 2220383 h 4397375"/>
              <a:gd name="connsiteX43428" fmla="*/ 7160405 w 12191954"/>
              <a:gd name="connsiteY43428" fmla="*/ 2214033 h 4397375"/>
              <a:gd name="connsiteX43429" fmla="*/ 7166756 w 12191954"/>
              <a:gd name="connsiteY43429" fmla="*/ 2206625 h 4397375"/>
              <a:gd name="connsiteX43430" fmla="*/ 7174164 w 12191954"/>
              <a:gd name="connsiteY43430" fmla="*/ 2199217 h 4397375"/>
              <a:gd name="connsiteX43431" fmla="*/ 7177339 w 12191954"/>
              <a:gd name="connsiteY43431" fmla="*/ 2196571 h 4397375"/>
              <a:gd name="connsiteX43432" fmla="*/ 7181044 w 12191954"/>
              <a:gd name="connsiteY43432" fmla="*/ 2193925 h 4397375"/>
              <a:gd name="connsiteX43433" fmla="*/ 7184219 w 12191954"/>
              <a:gd name="connsiteY43433" fmla="*/ 2192867 h 4397375"/>
              <a:gd name="connsiteX43434" fmla="*/ 7187923 w 12191954"/>
              <a:gd name="connsiteY43434" fmla="*/ 2192867 h 4397375"/>
              <a:gd name="connsiteX43435" fmla="*/ 7189511 w 12191954"/>
              <a:gd name="connsiteY43435" fmla="*/ 2197100 h 4397375"/>
              <a:gd name="connsiteX43436" fmla="*/ 7190569 w 12191954"/>
              <a:gd name="connsiteY43436" fmla="*/ 2200275 h 4397375"/>
              <a:gd name="connsiteX43437" fmla="*/ 7191098 w 12191954"/>
              <a:gd name="connsiteY43437" fmla="*/ 2204508 h 4397375"/>
              <a:gd name="connsiteX43438" fmla="*/ 7191098 w 12191954"/>
              <a:gd name="connsiteY43438" fmla="*/ 2208213 h 4397375"/>
              <a:gd name="connsiteX43439" fmla="*/ 7190569 w 12191954"/>
              <a:gd name="connsiteY43439" fmla="*/ 2216150 h 4397375"/>
              <a:gd name="connsiteX43440" fmla="*/ 7190040 w 12191954"/>
              <a:gd name="connsiteY43440" fmla="*/ 2223029 h 4397375"/>
              <a:gd name="connsiteX43441" fmla="*/ 7188982 w 12191954"/>
              <a:gd name="connsiteY43441" fmla="*/ 2230967 h 4397375"/>
              <a:gd name="connsiteX43442" fmla="*/ 7188452 w 12191954"/>
              <a:gd name="connsiteY43442" fmla="*/ 2238904 h 4397375"/>
              <a:gd name="connsiteX43443" fmla="*/ 7188982 w 12191954"/>
              <a:gd name="connsiteY43443" fmla="*/ 2243138 h 4397375"/>
              <a:gd name="connsiteX43444" fmla="*/ 7190040 w 12191954"/>
              <a:gd name="connsiteY43444" fmla="*/ 2247371 h 4397375"/>
              <a:gd name="connsiteX43445" fmla="*/ 7191098 w 12191954"/>
              <a:gd name="connsiteY43445" fmla="*/ 2252133 h 4397375"/>
              <a:gd name="connsiteX43446" fmla="*/ 7193215 w 12191954"/>
              <a:gd name="connsiteY43446" fmla="*/ 2256896 h 4397375"/>
              <a:gd name="connsiteX43447" fmla="*/ 7195861 w 12191954"/>
              <a:gd name="connsiteY43447" fmla="*/ 2256896 h 4397375"/>
              <a:gd name="connsiteX43448" fmla="*/ 7198507 w 12191954"/>
              <a:gd name="connsiteY43448" fmla="*/ 2255838 h 4397375"/>
              <a:gd name="connsiteX43449" fmla="*/ 7202741 w 12191954"/>
              <a:gd name="connsiteY43449" fmla="*/ 2253192 h 4397375"/>
              <a:gd name="connsiteX43450" fmla="*/ 7209620 w 12191954"/>
              <a:gd name="connsiteY43450" fmla="*/ 2247900 h 4397375"/>
              <a:gd name="connsiteX43451" fmla="*/ 7211208 w 12191954"/>
              <a:gd name="connsiteY43451" fmla="*/ 2246842 h 4397375"/>
              <a:gd name="connsiteX43452" fmla="*/ 7212795 w 12191954"/>
              <a:gd name="connsiteY43452" fmla="*/ 2246313 h 4397375"/>
              <a:gd name="connsiteX43453" fmla="*/ 7214383 w 12191954"/>
              <a:gd name="connsiteY43453" fmla="*/ 2246313 h 4397375"/>
              <a:gd name="connsiteX43454" fmla="*/ 7215441 w 12191954"/>
              <a:gd name="connsiteY43454" fmla="*/ 2246842 h 4397375"/>
              <a:gd name="connsiteX43455" fmla="*/ 7217558 w 12191954"/>
              <a:gd name="connsiteY43455" fmla="*/ 2248429 h 4397375"/>
              <a:gd name="connsiteX43456" fmla="*/ 7219145 w 12191954"/>
              <a:gd name="connsiteY43456" fmla="*/ 2250546 h 4397375"/>
              <a:gd name="connsiteX43457" fmla="*/ 7220733 w 12191954"/>
              <a:gd name="connsiteY43457" fmla="*/ 2253192 h 4397375"/>
              <a:gd name="connsiteX43458" fmla="*/ 7223379 w 12191954"/>
              <a:gd name="connsiteY43458" fmla="*/ 2257425 h 4397375"/>
              <a:gd name="connsiteX43459" fmla="*/ 7220733 w 12191954"/>
              <a:gd name="connsiteY43459" fmla="*/ 2248958 h 4397375"/>
              <a:gd name="connsiteX43460" fmla="*/ 7219145 w 12191954"/>
              <a:gd name="connsiteY43460" fmla="*/ 2241021 h 4397375"/>
              <a:gd name="connsiteX43461" fmla="*/ 7215970 w 12191954"/>
              <a:gd name="connsiteY43461" fmla="*/ 2221971 h 4397375"/>
              <a:gd name="connsiteX43462" fmla="*/ 7213854 w 12191954"/>
              <a:gd name="connsiteY43462" fmla="*/ 2200804 h 4397375"/>
              <a:gd name="connsiteX43463" fmla="*/ 7212795 w 12191954"/>
              <a:gd name="connsiteY43463" fmla="*/ 2178579 h 4397375"/>
              <a:gd name="connsiteX43464" fmla="*/ 7211208 w 12191954"/>
              <a:gd name="connsiteY43464" fmla="*/ 2154238 h 4397375"/>
              <a:gd name="connsiteX43465" fmla="*/ 7211208 w 12191954"/>
              <a:gd name="connsiteY43465" fmla="*/ 2129367 h 4397375"/>
              <a:gd name="connsiteX43466" fmla="*/ 7211737 w 12191954"/>
              <a:gd name="connsiteY43466" fmla="*/ 2076450 h 4397375"/>
              <a:gd name="connsiteX43467" fmla="*/ 7223908 w 12191954"/>
              <a:gd name="connsiteY43467" fmla="*/ 2097088 h 4397375"/>
              <a:gd name="connsiteX43468" fmla="*/ 7226025 w 12191954"/>
              <a:gd name="connsiteY43468" fmla="*/ 2100792 h 4397375"/>
              <a:gd name="connsiteX43469" fmla="*/ 7227612 w 12191954"/>
              <a:gd name="connsiteY43469" fmla="*/ 2101321 h 4397375"/>
              <a:gd name="connsiteX43470" fmla="*/ 7228142 w 12191954"/>
              <a:gd name="connsiteY43470" fmla="*/ 2100792 h 4397375"/>
              <a:gd name="connsiteX43471" fmla="*/ 7230258 w 12191954"/>
              <a:gd name="connsiteY43471" fmla="*/ 2097617 h 4397375"/>
              <a:gd name="connsiteX43472" fmla="*/ 7233434 w 12191954"/>
              <a:gd name="connsiteY43472" fmla="*/ 2092325 h 4397375"/>
              <a:gd name="connsiteX43473" fmla="*/ 7235550 w 12191954"/>
              <a:gd name="connsiteY43473" fmla="*/ 2089150 h 4397375"/>
              <a:gd name="connsiteX43474" fmla="*/ 7239255 w 12191954"/>
              <a:gd name="connsiteY43474" fmla="*/ 2085446 h 4397375"/>
              <a:gd name="connsiteX43475" fmla="*/ 7242959 w 12191954"/>
              <a:gd name="connsiteY43475" fmla="*/ 2081213 h 4397375"/>
              <a:gd name="connsiteX43476" fmla="*/ 7248251 w 12191954"/>
              <a:gd name="connsiteY43476" fmla="*/ 2076979 h 4397375"/>
              <a:gd name="connsiteX43477" fmla="*/ 7248251 w 12191954"/>
              <a:gd name="connsiteY43477" fmla="*/ 2077509 h 4397375"/>
              <a:gd name="connsiteX43478" fmla="*/ 7247722 w 12191954"/>
              <a:gd name="connsiteY43478" fmla="*/ 2081213 h 4397375"/>
              <a:gd name="connsiteX43479" fmla="*/ 7245076 w 12191954"/>
              <a:gd name="connsiteY43479" fmla="*/ 2093913 h 4397375"/>
              <a:gd name="connsiteX43480" fmla="*/ 7240842 w 12191954"/>
              <a:gd name="connsiteY43480" fmla="*/ 2111904 h 4397375"/>
              <a:gd name="connsiteX43481" fmla="*/ 7238726 w 12191954"/>
              <a:gd name="connsiteY43481" fmla="*/ 2123017 h 4397375"/>
              <a:gd name="connsiteX43482" fmla="*/ 7237138 w 12191954"/>
              <a:gd name="connsiteY43482" fmla="*/ 2134129 h 4397375"/>
              <a:gd name="connsiteX43483" fmla="*/ 7235021 w 12191954"/>
              <a:gd name="connsiteY43483" fmla="*/ 2145771 h 4397375"/>
              <a:gd name="connsiteX43484" fmla="*/ 7234492 w 12191954"/>
              <a:gd name="connsiteY43484" fmla="*/ 2158471 h 4397375"/>
              <a:gd name="connsiteX43485" fmla="*/ 7234492 w 12191954"/>
              <a:gd name="connsiteY43485" fmla="*/ 2170113 h 4397375"/>
              <a:gd name="connsiteX43486" fmla="*/ 7235550 w 12191954"/>
              <a:gd name="connsiteY43486" fmla="*/ 2181225 h 4397375"/>
              <a:gd name="connsiteX43487" fmla="*/ 7236080 w 12191954"/>
              <a:gd name="connsiteY43487" fmla="*/ 2187575 h 4397375"/>
              <a:gd name="connsiteX43488" fmla="*/ 7237667 w 12191954"/>
              <a:gd name="connsiteY43488" fmla="*/ 2192867 h 4397375"/>
              <a:gd name="connsiteX43489" fmla="*/ 7239255 w 12191954"/>
              <a:gd name="connsiteY43489" fmla="*/ 2198158 h 4397375"/>
              <a:gd name="connsiteX43490" fmla="*/ 7240842 w 12191954"/>
              <a:gd name="connsiteY43490" fmla="*/ 2202921 h 4397375"/>
              <a:gd name="connsiteX43491" fmla="*/ 7243488 w 12191954"/>
              <a:gd name="connsiteY43491" fmla="*/ 2207683 h 4397375"/>
              <a:gd name="connsiteX43492" fmla="*/ 7246134 w 12191954"/>
              <a:gd name="connsiteY43492" fmla="*/ 2211917 h 4397375"/>
              <a:gd name="connsiteX43493" fmla="*/ 7249309 w 12191954"/>
              <a:gd name="connsiteY43493" fmla="*/ 2215092 h 4397375"/>
              <a:gd name="connsiteX43494" fmla="*/ 7253543 w 12191954"/>
              <a:gd name="connsiteY43494" fmla="*/ 2218796 h 4397375"/>
              <a:gd name="connsiteX43495" fmla="*/ 7255130 w 12191954"/>
              <a:gd name="connsiteY43495" fmla="*/ 2212975 h 4397375"/>
              <a:gd name="connsiteX43496" fmla="*/ 7256718 w 12191954"/>
              <a:gd name="connsiteY43496" fmla="*/ 2207154 h 4397375"/>
              <a:gd name="connsiteX43497" fmla="*/ 7257247 w 12191954"/>
              <a:gd name="connsiteY43497" fmla="*/ 2201863 h 4397375"/>
              <a:gd name="connsiteX43498" fmla="*/ 7257776 w 12191954"/>
              <a:gd name="connsiteY43498" fmla="*/ 2196571 h 4397375"/>
              <a:gd name="connsiteX43499" fmla="*/ 7257776 w 12191954"/>
              <a:gd name="connsiteY43499" fmla="*/ 2184929 h 4397375"/>
              <a:gd name="connsiteX43500" fmla="*/ 7256718 w 12191954"/>
              <a:gd name="connsiteY43500" fmla="*/ 2174346 h 4397375"/>
              <a:gd name="connsiteX43501" fmla="*/ 7255130 w 12191954"/>
              <a:gd name="connsiteY43501" fmla="*/ 2162175 h 4397375"/>
              <a:gd name="connsiteX43502" fmla="*/ 7255130 w 12191954"/>
              <a:gd name="connsiteY43502" fmla="*/ 2148946 h 4397375"/>
              <a:gd name="connsiteX43503" fmla="*/ 7255660 w 12191954"/>
              <a:gd name="connsiteY43503" fmla="*/ 2141538 h 4397375"/>
              <a:gd name="connsiteX43504" fmla="*/ 7256718 w 12191954"/>
              <a:gd name="connsiteY43504" fmla="*/ 2133600 h 4397375"/>
              <a:gd name="connsiteX43505" fmla="*/ 7257776 w 12191954"/>
              <a:gd name="connsiteY43505" fmla="*/ 2125133 h 4397375"/>
              <a:gd name="connsiteX43506" fmla="*/ 7259364 w 12191954"/>
              <a:gd name="connsiteY43506" fmla="*/ 2115608 h 4397375"/>
              <a:gd name="connsiteX43507" fmla="*/ 7265714 w 12191954"/>
              <a:gd name="connsiteY43507" fmla="*/ 2126721 h 4397375"/>
              <a:gd name="connsiteX43508" fmla="*/ 7272065 w 12191954"/>
              <a:gd name="connsiteY43508" fmla="*/ 2135188 h 4397375"/>
              <a:gd name="connsiteX43509" fmla="*/ 7277356 w 12191954"/>
              <a:gd name="connsiteY43509" fmla="*/ 2141008 h 4397375"/>
              <a:gd name="connsiteX43510" fmla="*/ 7282648 w 12191954"/>
              <a:gd name="connsiteY43510" fmla="*/ 2145242 h 4397375"/>
              <a:gd name="connsiteX43511" fmla="*/ 7287940 w 12191954"/>
              <a:gd name="connsiteY43511" fmla="*/ 2148417 h 4397375"/>
              <a:gd name="connsiteX43512" fmla="*/ 7293232 w 12191954"/>
              <a:gd name="connsiteY43512" fmla="*/ 2150004 h 4397375"/>
              <a:gd name="connsiteX43513" fmla="*/ 7299582 w 12191954"/>
              <a:gd name="connsiteY43513" fmla="*/ 2152650 h 4397375"/>
              <a:gd name="connsiteX43514" fmla="*/ 7307520 w 12191954"/>
              <a:gd name="connsiteY43514" fmla="*/ 2155296 h 4397375"/>
              <a:gd name="connsiteX43515" fmla="*/ 7309108 w 12191954"/>
              <a:gd name="connsiteY43515" fmla="*/ 2154238 h 4397375"/>
              <a:gd name="connsiteX43516" fmla="*/ 7310166 w 12191954"/>
              <a:gd name="connsiteY43516" fmla="*/ 2152650 h 4397375"/>
              <a:gd name="connsiteX43517" fmla="*/ 7311754 w 12191954"/>
              <a:gd name="connsiteY43517" fmla="*/ 2150533 h 4397375"/>
              <a:gd name="connsiteX43518" fmla="*/ 7311754 w 12191954"/>
              <a:gd name="connsiteY43518" fmla="*/ 2148417 h 4397375"/>
              <a:gd name="connsiteX43519" fmla="*/ 7311225 w 12191954"/>
              <a:gd name="connsiteY43519" fmla="*/ 2141538 h 4397375"/>
              <a:gd name="connsiteX43520" fmla="*/ 7309637 w 12191954"/>
              <a:gd name="connsiteY43520" fmla="*/ 2134658 h 4397375"/>
              <a:gd name="connsiteX43521" fmla="*/ 7308579 w 12191954"/>
              <a:gd name="connsiteY43521" fmla="*/ 2126192 h 4397375"/>
              <a:gd name="connsiteX43522" fmla="*/ 7308050 w 12191954"/>
              <a:gd name="connsiteY43522" fmla="*/ 2121958 h 4397375"/>
              <a:gd name="connsiteX43523" fmla="*/ 7308050 w 12191954"/>
              <a:gd name="connsiteY43523" fmla="*/ 2118783 h 4397375"/>
              <a:gd name="connsiteX43524" fmla="*/ 7308579 w 12191954"/>
              <a:gd name="connsiteY43524" fmla="*/ 2114550 h 4397375"/>
              <a:gd name="connsiteX43525" fmla="*/ 7309637 w 12191954"/>
              <a:gd name="connsiteY43525" fmla="*/ 2110846 h 4397375"/>
              <a:gd name="connsiteX43526" fmla="*/ 7311225 w 12191954"/>
              <a:gd name="connsiteY43526" fmla="*/ 2106613 h 4397375"/>
              <a:gd name="connsiteX43527" fmla="*/ 7313341 w 12191954"/>
              <a:gd name="connsiteY43527" fmla="*/ 2103967 h 4397375"/>
              <a:gd name="connsiteX43528" fmla="*/ 7316517 w 12191954"/>
              <a:gd name="connsiteY43528" fmla="*/ 2109258 h 4397375"/>
              <a:gd name="connsiteX43529" fmla="*/ 7318104 w 12191954"/>
              <a:gd name="connsiteY43529" fmla="*/ 2115079 h 4397375"/>
              <a:gd name="connsiteX43530" fmla="*/ 7319692 w 12191954"/>
              <a:gd name="connsiteY43530" fmla="*/ 2120371 h 4397375"/>
              <a:gd name="connsiteX43531" fmla="*/ 7321279 w 12191954"/>
              <a:gd name="connsiteY43531" fmla="*/ 2125663 h 4397375"/>
              <a:gd name="connsiteX43532" fmla="*/ 7322338 w 12191954"/>
              <a:gd name="connsiteY43532" fmla="*/ 2135717 h 4397375"/>
              <a:gd name="connsiteX43533" fmla="*/ 7322867 w 12191954"/>
              <a:gd name="connsiteY43533" fmla="*/ 2146300 h 4397375"/>
              <a:gd name="connsiteX43534" fmla="*/ 7322867 w 12191954"/>
              <a:gd name="connsiteY43534" fmla="*/ 2157413 h 4397375"/>
              <a:gd name="connsiteX43535" fmla="*/ 7323925 w 12191954"/>
              <a:gd name="connsiteY43535" fmla="*/ 2168525 h 4397375"/>
              <a:gd name="connsiteX43536" fmla="*/ 7324984 w 12191954"/>
              <a:gd name="connsiteY43536" fmla="*/ 2174346 h 4397375"/>
              <a:gd name="connsiteX43537" fmla="*/ 7326571 w 12191954"/>
              <a:gd name="connsiteY43537" fmla="*/ 2180696 h 4397375"/>
              <a:gd name="connsiteX43538" fmla="*/ 7328159 w 12191954"/>
              <a:gd name="connsiteY43538" fmla="*/ 2187575 h 4397375"/>
              <a:gd name="connsiteX43539" fmla="*/ 7331334 w 12191954"/>
              <a:gd name="connsiteY43539" fmla="*/ 2194454 h 4397375"/>
              <a:gd name="connsiteX43540" fmla="*/ 7328688 w 12191954"/>
              <a:gd name="connsiteY43540" fmla="*/ 2192338 h 4397375"/>
              <a:gd name="connsiteX43541" fmla="*/ 7326571 w 12191954"/>
              <a:gd name="connsiteY43541" fmla="*/ 2190750 h 4397375"/>
              <a:gd name="connsiteX43542" fmla="*/ 7321809 w 12191954"/>
              <a:gd name="connsiteY43542" fmla="*/ 2188633 h 4397375"/>
              <a:gd name="connsiteX43543" fmla="*/ 7316517 w 12191954"/>
              <a:gd name="connsiteY43543" fmla="*/ 2187046 h 4397375"/>
              <a:gd name="connsiteX43544" fmla="*/ 7311754 w 12191954"/>
              <a:gd name="connsiteY43544" fmla="*/ 2184929 h 4397375"/>
              <a:gd name="connsiteX43545" fmla="*/ 7309108 w 12191954"/>
              <a:gd name="connsiteY43545" fmla="*/ 2183342 h 4397375"/>
              <a:gd name="connsiteX43546" fmla="*/ 7306991 w 12191954"/>
              <a:gd name="connsiteY43546" fmla="*/ 2181225 h 4397375"/>
              <a:gd name="connsiteX43547" fmla="*/ 7304874 w 12191954"/>
              <a:gd name="connsiteY43547" fmla="*/ 2179108 h 4397375"/>
              <a:gd name="connsiteX43548" fmla="*/ 7303287 w 12191954"/>
              <a:gd name="connsiteY43548" fmla="*/ 2175933 h 4397375"/>
              <a:gd name="connsiteX43549" fmla="*/ 7302228 w 12191954"/>
              <a:gd name="connsiteY43549" fmla="*/ 2172229 h 4397375"/>
              <a:gd name="connsiteX43550" fmla="*/ 7301699 w 12191954"/>
              <a:gd name="connsiteY43550" fmla="*/ 2167467 h 4397375"/>
              <a:gd name="connsiteX43551" fmla="*/ 7301170 w 12191954"/>
              <a:gd name="connsiteY43551" fmla="*/ 2162175 h 4397375"/>
              <a:gd name="connsiteX43552" fmla="*/ 7301699 w 12191954"/>
              <a:gd name="connsiteY43552" fmla="*/ 2154767 h 4397375"/>
              <a:gd name="connsiteX43553" fmla="*/ 7265185 w 12191954"/>
              <a:gd name="connsiteY43553" fmla="*/ 2193396 h 4397375"/>
              <a:gd name="connsiteX43554" fmla="*/ 7267302 w 12191954"/>
              <a:gd name="connsiteY43554" fmla="*/ 2199746 h 4397375"/>
              <a:gd name="connsiteX43555" fmla="*/ 7269419 w 12191954"/>
              <a:gd name="connsiteY43555" fmla="*/ 2205038 h 4397375"/>
              <a:gd name="connsiteX43556" fmla="*/ 7272065 w 12191954"/>
              <a:gd name="connsiteY43556" fmla="*/ 2209800 h 4397375"/>
              <a:gd name="connsiteX43557" fmla="*/ 7274181 w 12191954"/>
              <a:gd name="connsiteY43557" fmla="*/ 2213504 h 4397375"/>
              <a:gd name="connsiteX43558" fmla="*/ 7277356 w 12191954"/>
              <a:gd name="connsiteY43558" fmla="*/ 2216679 h 4397375"/>
              <a:gd name="connsiteX43559" fmla="*/ 7279473 w 12191954"/>
              <a:gd name="connsiteY43559" fmla="*/ 2218267 h 4397375"/>
              <a:gd name="connsiteX43560" fmla="*/ 7282648 w 12191954"/>
              <a:gd name="connsiteY43560" fmla="*/ 2219854 h 4397375"/>
              <a:gd name="connsiteX43561" fmla="*/ 7285294 w 12191954"/>
              <a:gd name="connsiteY43561" fmla="*/ 2220383 h 4397375"/>
              <a:gd name="connsiteX43562" fmla="*/ 7288469 w 12191954"/>
              <a:gd name="connsiteY43562" fmla="*/ 2220383 h 4397375"/>
              <a:gd name="connsiteX43563" fmla="*/ 7291645 w 12191954"/>
              <a:gd name="connsiteY43563" fmla="*/ 2220383 h 4397375"/>
              <a:gd name="connsiteX43564" fmla="*/ 7294291 w 12191954"/>
              <a:gd name="connsiteY43564" fmla="*/ 2219854 h 4397375"/>
              <a:gd name="connsiteX43565" fmla="*/ 7297995 w 12191954"/>
              <a:gd name="connsiteY43565" fmla="*/ 2218796 h 4397375"/>
              <a:gd name="connsiteX43566" fmla="*/ 7303816 w 12191954"/>
              <a:gd name="connsiteY43566" fmla="*/ 2216150 h 4397375"/>
              <a:gd name="connsiteX43567" fmla="*/ 7310166 w 12191954"/>
              <a:gd name="connsiteY43567" fmla="*/ 2212446 h 4397375"/>
              <a:gd name="connsiteX43568" fmla="*/ 7322338 w 12191954"/>
              <a:gd name="connsiteY43568" fmla="*/ 2205038 h 4397375"/>
              <a:gd name="connsiteX43569" fmla="*/ 7328159 w 12191954"/>
              <a:gd name="connsiteY43569" fmla="*/ 2202921 h 4397375"/>
              <a:gd name="connsiteX43570" fmla="*/ 7331334 w 12191954"/>
              <a:gd name="connsiteY43570" fmla="*/ 2201863 h 4397375"/>
              <a:gd name="connsiteX43571" fmla="*/ 7333451 w 12191954"/>
              <a:gd name="connsiteY43571" fmla="*/ 2201863 h 4397375"/>
              <a:gd name="connsiteX43572" fmla="*/ 7336097 w 12191954"/>
              <a:gd name="connsiteY43572" fmla="*/ 2201863 h 4397375"/>
              <a:gd name="connsiteX43573" fmla="*/ 7338213 w 12191954"/>
              <a:gd name="connsiteY43573" fmla="*/ 2202392 h 4397375"/>
              <a:gd name="connsiteX43574" fmla="*/ 7340859 w 12191954"/>
              <a:gd name="connsiteY43574" fmla="*/ 2203450 h 4397375"/>
              <a:gd name="connsiteX43575" fmla="*/ 7342447 w 12191954"/>
              <a:gd name="connsiteY43575" fmla="*/ 2205038 h 4397375"/>
              <a:gd name="connsiteX43576" fmla="*/ 7344035 w 12191954"/>
              <a:gd name="connsiteY43576" fmla="*/ 2207683 h 4397375"/>
              <a:gd name="connsiteX43577" fmla="*/ 7346151 w 12191954"/>
              <a:gd name="connsiteY43577" fmla="*/ 2211388 h 4397375"/>
              <a:gd name="connsiteX43578" fmla="*/ 7347739 w 12191954"/>
              <a:gd name="connsiteY43578" fmla="*/ 2215092 h 4397375"/>
              <a:gd name="connsiteX43579" fmla="*/ 7348797 w 12191954"/>
              <a:gd name="connsiteY43579" fmla="*/ 2219854 h 4397375"/>
              <a:gd name="connsiteX43580" fmla="*/ 7350914 w 12191954"/>
              <a:gd name="connsiteY43580" fmla="*/ 2218796 h 4397375"/>
              <a:gd name="connsiteX43581" fmla="*/ 7352502 w 12191954"/>
              <a:gd name="connsiteY43581" fmla="*/ 2216679 h 4397375"/>
              <a:gd name="connsiteX43582" fmla="*/ 7353560 w 12191954"/>
              <a:gd name="connsiteY43582" fmla="*/ 2214033 h 4397375"/>
              <a:gd name="connsiteX43583" fmla="*/ 7355148 w 12191954"/>
              <a:gd name="connsiteY43583" fmla="*/ 2210329 h 4397375"/>
              <a:gd name="connsiteX43584" fmla="*/ 7356735 w 12191954"/>
              <a:gd name="connsiteY43584" fmla="*/ 2202921 h 4397375"/>
              <a:gd name="connsiteX43585" fmla="*/ 7357794 w 12191954"/>
              <a:gd name="connsiteY43585" fmla="*/ 2194454 h 4397375"/>
              <a:gd name="connsiteX43586" fmla="*/ 7359381 w 12191954"/>
              <a:gd name="connsiteY43586" fmla="*/ 2187575 h 4397375"/>
              <a:gd name="connsiteX43587" fmla="*/ 7361498 w 12191954"/>
              <a:gd name="connsiteY43587" fmla="*/ 2184400 h 4397375"/>
              <a:gd name="connsiteX43588" fmla="*/ 7362556 w 12191954"/>
              <a:gd name="connsiteY43588" fmla="*/ 2182283 h 4397375"/>
              <a:gd name="connsiteX43589" fmla="*/ 7364144 w 12191954"/>
              <a:gd name="connsiteY43589" fmla="*/ 2180696 h 4397375"/>
              <a:gd name="connsiteX43590" fmla="*/ 7366790 w 12191954"/>
              <a:gd name="connsiteY43590" fmla="*/ 2179638 h 4397375"/>
              <a:gd name="connsiteX43591" fmla="*/ 7369965 w 12191954"/>
              <a:gd name="connsiteY43591" fmla="*/ 2180167 h 4397375"/>
              <a:gd name="connsiteX43592" fmla="*/ 7372611 w 12191954"/>
              <a:gd name="connsiteY43592" fmla="*/ 2182283 h 4397375"/>
              <a:gd name="connsiteX43593" fmla="*/ 7373669 w 12191954"/>
              <a:gd name="connsiteY43593" fmla="*/ 2167996 h 4397375"/>
              <a:gd name="connsiteX43594" fmla="*/ 7373669 w 12191954"/>
              <a:gd name="connsiteY43594" fmla="*/ 2155296 h 4397375"/>
              <a:gd name="connsiteX43595" fmla="*/ 7373669 w 12191954"/>
              <a:gd name="connsiteY43595" fmla="*/ 2144183 h 4397375"/>
              <a:gd name="connsiteX43596" fmla="*/ 7372611 w 12191954"/>
              <a:gd name="connsiteY43596" fmla="*/ 2134658 h 4397375"/>
              <a:gd name="connsiteX43597" fmla="*/ 7371023 w 12191954"/>
              <a:gd name="connsiteY43597" fmla="*/ 2125663 h 4397375"/>
              <a:gd name="connsiteX43598" fmla="*/ 7368907 w 12191954"/>
              <a:gd name="connsiteY43598" fmla="*/ 2118254 h 4397375"/>
              <a:gd name="connsiteX43599" fmla="*/ 7366790 w 12191954"/>
              <a:gd name="connsiteY43599" fmla="*/ 2110846 h 4397375"/>
              <a:gd name="connsiteX43600" fmla="*/ 7364144 w 12191954"/>
              <a:gd name="connsiteY43600" fmla="*/ 2104496 h 4397375"/>
              <a:gd name="connsiteX43601" fmla="*/ 7358323 w 12191954"/>
              <a:gd name="connsiteY43601" fmla="*/ 2092325 h 4397375"/>
              <a:gd name="connsiteX43602" fmla="*/ 7353031 w 12191954"/>
              <a:gd name="connsiteY43602" fmla="*/ 2080684 h 4397375"/>
              <a:gd name="connsiteX43603" fmla="*/ 7350385 w 12191954"/>
              <a:gd name="connsiteY43603" fmla="*/ 2074863 h 4397375"/>
              <a:gd name="connsiteX43604" fmla="*/ 7347739 w 12191954"/>
              <a:gd name="connsiteY43604" fmla="*/ 2067454 h 4397375"/>
              <a:gd name="connsiteX43605" fmla="*/ 7345622 w 12191954"/>
              <a:gd name="connsiteY43605" fmla="*/ 2060575 h 4397375"/>
              <a:gd name="connsiteX43606" fmla="*/ 7343505 w 12191954"/>
              <a:gd name="connsiteY43606" fmla="*/ 2052109 h 4397375"/>
              <a:gd name="connsiteX43607" fmla="*/ 7342447 w 12191954"/>
              <a:gd name="connsiteY43607" fmla="*/ 2052109 h 4397375"/>
              <a:gd name="connsiteX43608" fmla="*/ 7340859 w 12191954"/>
              <a:gd name="connsiteY43608" fmla="*/ 2052109 h 4397375"/>
              <a:gd name="connsiteX43609" fmla="*/ 7339272 w 12191954"/>
              <a:gd name="connsiteY43609" fmla="*/ 2052638 h 4397375"/>
              <a:gd name="connsiteX43610" fmla="*/ 7338213 w 12191954"/>
              <a:gd name="connsiteY43610" fmla="*/ 2053167 h 4397375"/>
              <a:gd name="connsiteX43611" fmla="*/ 7336097 w 12191954"/>
              <a:gd name="connsiteY43611" fmla="*/ 2056342 h 4397375"/>
              <a:gd name="connsiteX43612" fmla="*/ 7333451 w 12191954"/>
              <a:gd name="connsiteY43612" fmla="*/ 2060575 h 4397375"/>
              <a:gd name="connsiteX43613" fmla="*/ 7329217 w 12191954"/>
              <a:gd name="connsiteY43613" fmla="*/ 2070629 h 4397375"/>
              <a:gd name="connsiteX43614" fmla="*/ 7326042 w 12191954"/>
              <a:gd name="connsiteY43614" fmla="*/ 2081213 h 4397375"/>
              <a:gd name="connsiteX43615" fmla="*/ 7323396 w 12191954"/>
              <a:gd name="connsiteY43615" fmla="*/ 2085975 h 4397375"/>
              <a:gd name="connsiteX43616" fmla="*/ 7321809 w 12191954"/>
              <a:gd name="connsiteY43616" fmla="*/ 2089679 h 4397375"/>
              <a:gd name="connsiteX43617" fmla="*/ 7319692 w 12191954"/>
              <a:gd name="connsiteY43617" fmla="*/ 2092325 h 4397375"/>
              <a:gd name="connsiteX43618" fmla="*/ 7318633 w 12191954"/>
              <a:gd name="connsiteY43618" fmla="*/ 2092854 h 4397375"/>
              <a:gd name="connsiteX43619" fmla="*/ 7317575 w 12191954"/>
              <a:gd name="connsiteY43619" fmla="*/ 2093913 h 4397375"/>
              <a:gd name="connsiteX43620" fmla="*/ 7316517 w 12191954"/>
              <a:gd name="connsiteY43620" fmla="*/ 2093913 h 4397375"/>
              <a:gd name="connsiteX43621" fmla="*/ 7314929 w 12191954"/>
              <a:gd name="connsiteY43621" fmla="*/ 2092854 h 4397375"/>
              <a:gd name="connsiteX43622" fmla="*/ 7313871 w 12191954"/>
              <a:gd name="connsiteY43622" fmla="*/ 2091796 h 4397375"/>
              <a:gd name="connsiteX43623" fmla="*/ 7312812 w 12191954"/>
              <a:gd name="connsiteY43623" fmla="*/ 2090738 h 4397375"/>
              <a:gd name="connsiteX43624" fmla="*/ 7310166 w 12191954"/>
              <a:gd name="connsiteY43624" fmla="*/ 2085446 h 4397375"/>
              <a:gd name="connsiteX43625" fmla="*/ 7308050 w 12191954"/>
              <a:gd name="connsiteY43625" fmla="*/ 2077509 h 4397375"/>
              <a:gd name="connsiteX43626" fmla="*/ 7305933 w 12191954"/>
              <a:gd name="connsiteY43626" fmla="*/ 2079096 h 4397375"/>
              <a:gd name="connsiteX43627" fmla="*/ 7304345 w 12191954"/>
              <a:gd name="connsiteY43627" fmla="*/ 2080154 h 4397375"/>
              <a:gd name="connsiteX43628" fmla="*/ 7303287 w 12191954"/>
              <a:gd name="connsiteY43628" fmla="*/ 2082271 h 4397375"/>
              <a:gd name="connsiteX43629" fmla="*/ 7302228 w 12191954"/>
              <a:gd name="connsiteY43629" fmla="*/ 2085446 h 4397375"/>
              <a:gd name="connsiteX43630" fmla="*/ 7301170 w 12191954"/>
              <a:gd name="connsiteY43630" fmla="*/ 2092854 h 4397375"/>
              <a:gd name="connsiteX43631" fmla="*/ 7300112 w 12191954"/>
              <a:gd name="connsiteY43631" fmla="*/ 2101321 h 4397375"/>
              <a:gd name="connsiteX43632" fmla="*/ 7300112 w 12191954"/>
              <a:gd name="connsiteY43632" fmla="*/ 2110317 h 4397375"/>
              <a:gd name="connsiteX43633" fmla="*/ 7299053 w 12191954"/>
              <a:gd name="connsiteY43633" fmla="*/ 2118254 h 4397375"/>
              <a:gd name="connsiteX43634" fmla="*/ 7297995 w 12191954"/>
              <a:gd name="connsiteY43634" fmla="*/ 2125133 h 4397375"/>
              <a:gd name="connsiteX43635" fmla="*/ 7296937 w 12191954"/>
              <a:gd name="connsiteY43635" fmla="*/ 2127250 h 4397375"/>
              <a:gd name="connsiteX43636" fmla="*/ 7295349 w 12191954"/>
              <a:gd name="connsiteY43636" fmla="*/ 2129367 h 4397375"/>
              <a:gd name="connsiteX43637" fmla="*/ 7290057 w 12191954"/>
              <a:gd name="connsiteY43637" fmla="*/ 2114021 h 4397375"/>
              <a:gd name="connsiteX43638" fmla="*/ 7287940 w 12191954"/>
              <a:gd name="connsiteY43638" fmla="*/ 2108729 h 4397375"/>
              <a:gd name="connsiteX43639" fmla="*/ 7285294 w 12191954"/>
              <a:gd name="connsiteY43639" fmla="*/ 2104496 h 4397375"/>
              <a:gd name="connsiteX43640" fmla="*/ 7283178 w 12191954"/>
              <a:gd name="connsiteY43640" fmla="*/ 2101321 h 4397375"/>
              <a:gd name="connsiteX43641" fmla="*/ 7281590 w 12191954"/>
              <a:gd name="connsiteY43641" fmla="*/ 2099204 h 4397375"/>
              <a:gd name="connsiteX43642" fmla="*/ 7277356 w 12191954"/>
              <a:gd name="connsiteY43642" fmla="*/ 2095500 h 4397375"/>
              <a:gd name="connsiteX43643" fmla="*/ 7272594 w 12191954"/>
              <a:gd name="connsiteY43643" fmla="*/ 2091796 h 4397375"/>
              <a:gd name="connsiteX43644" fmla="*/ 7269948 w 12191954"/>
              <a:gd name="connsiteY43644" fmla="*/ 2089679 h 4397375"/>
              <a:gd name="connsiteX43645" fmla="*/ 7267831 w 12191954"/>
              <a:gd name="connsiteY43645" fmla="*/ 2087034 h 4397375"/>
              <a:gd name="connsiteX43646" fmla="*/ 7264656 w 12191954"/>
              <a:gd name="connsiteY43646" fmla="*/ 2082800 h 4397375"/>
              <a:gd name="connsiteX43647" fmla="*/ 7262010 w 12191954"/>
              <a:gd name="connsiteY43647" fmla="*/ 2078038 h 4397375"/>
              <a:gd name="connsiteX43648" fmla="*/ 7258306 w 12191954"/>
              <a:gd name="connsiteY43648" fmla="*/ 2071688 h 4397375"/>
              <a:gd name="connsiteX43649" fmla="*/ 7254072 w 12191954"/>
              <a:gd name="connsiteY43649" fmla="*/ 2064279 h 4397375"/>
              <a:gd name="connsiteX43650" fmla="*/ 7255660 w 12191954"/>
              <a:gd name="connsiteY43650" fmla="*/ 2054225 h 4397375"/>
              <a:gd name="connsiteX43651" fmla="*/ 7257776 w 12191954"/>
              <a:gd name="connsiteY43651" fmla="*/ 2046817 h 4397375"/>
              <a:gd name="connsiteX43652" fmla="*/ 7258835 w 12191954"/>
              <a:gd name="connsiteY43652" fmla="*/ 2044700 h 4397375"/>
              <a:gd name="connsiteX43653" fmla="*/ 7259893 w 12191954"/>
              <a:gd name="connsiteY43653" fmla="*/ 2043113 h 4397375"/>
              <a:gd name="connsiteX43654" fmla="*/ 7260952 w 12191954"/>
              <a:gd name="connsiteY43654" fmla="*/ 2042054 h 4397375"/>
              <a:gd name="connsiteX43655" fmla="*/ 7262539 w 12191954"/>
              <a:gd name="connsiteY43655" fmla="*/ 2042054 h 4397375"/>
              <a:gd name="connsiteX43656" fmla="*/ 7263597 w 12191954"/>
              <a:gd name="connsiteY43656" fmla="*/ 2042054 h 4397375"/>
              <a:gd name="connsiteX43657" fmla="*/ 7264656 w 12191954"/>
              <a:gd name="connsiteY43657" fmla="*/ 2042584 h 4397375"/>
              <a:gd name="connsiteX43658" fmla="*/ 7267831 w 12191954"/>
              <a:gd name="connsiteY43658" fmla="*/ 2045759 h 4397375"/>
              <a:gd name="connsiteX43659" fmla="*/ 7270477 w 12191954"/>
              <a:gd name="connsiteY43659" fmla="*/ 2049463 h 4397375"/>
              <a:gd name="connsiteX43660" fmla="*/ 7273123 w 12191954"/>
              <a:gd name="connsiteY43660" fmla="*/ 2054225 h 4397375"/>
              <a:gd name="connsiteX43661" fmla="*/ 7278944 w 12191954"/>
              <a:gd name="connsiteY43661" fmla="*/ 2064279 h 4397375"/>
              <a:gd name="connsiteX43662" fmla="*/ 7282119 w 12191954"/>
              <a:gd name="connsiteY43662" fmla="*/ 2067984 h 4397375"/>
              <a:gd name="connsiteX43663" fmla="*/ 7284765 w 12191954"/>
              <a:gd name="connsiteY43663" fmla="*/ 2071159 h 4397375"/>
              <a:gd name="connsiteX43664" fmla="*/ 7286353 w 12191954"/>
              <a:gd name="connsiteY43664" fmla="*/ 2072217 h 4397375"/>
              <a:gd name="connsiteX43665" fmla="*/ 7287940 w 12191954"/>
              <a:gd name="connsiteY43665" fmla="*/ 2072746 h 4397375"/>
              <a:gd name="connsiteX43666" fmla="*/ 7288999 w 12191954"/>
              <a:gd name="connsiteY43666" fmla="*/ 2072746 h 4397375"/>
              <a:gd name="connsiteX43667" fmla="*/ 7291115 w 12191954"/>
              <a:gd name="connsiteY43667" fmla="*/ 2072746 h 4397375"/>
              <a:gd name="connsiteX43668" fmla="*/ 7292174 w 12191954"/>
              <a:gd name="connsiteY43668" fmla="*/ 2071688 h 4397375"/>
              <a:gd name="connsiteX43669" fmla="*/ 7293232 w 12191954"/>
              <a:gd name="connsiteY43669" fmla="*/ 2070100 h 4397375"/>
              <a:gd name="connsiteX43670" fmla="*/ 7294291 w 12191954"/>
              <a:gd name="connsiteY43670" fmla="*/ 2067454 h 4397375"/>
              <a:gd name="connsiteX43671" fmla="*/ 7295349 w 12191954"/>
              <a:gd name="connsiteY43671" fmla="*/ 2064809 h 4397375"/>
              <a:gd name="connsiteX43672" fmla="*/ 7296407 w 12191954"/>
              <a:gd name="connsiteY43672" fmla="*/ 2055813 h 4397375"/>
              <a:gd name="connsiteX43673" fmla="*/ 7295349 w 12191954"/>
              <a:gd name="connsiteY43673" fmla="*/ 2047875 h 4397375"/>
              <a:gd name="connsiteX43674" fmla="*/ 7294291 w 12191954"/>
              <a:gd name="connsiteY43674" fmla="*/ 2041525 h 4397375"/>
              <a:gd name="connsiteX43675" fmla="*/ 7292703 w 12191954"/>
              <a:gd name="connsiteY43675" fmla="*/ 2036763 h 4397375"/>
              <a:gd name="connsiteX43676" fmla="*/ 7290057 w 12191954"/>
              <a:gd name="connsiteY43676" fmla="*/ 2032529 h 4397375"/>
              <a:gd name="connsiteX43677" fmla="*/ 7287940 w 12191954"/>
              <a:gd name="connsiteY43677" fmla="*/ 2029884 h 4397375"/>
              <a:gd name="connsiteX43678" fmla="*/ 7284765 w 12191954"/>
              <a:gd name="connsiteY43678" fmla="*/ 2027238 h 4397375"/>
              <a:gd name="connsiteX43679" fmla="*/ 7281590 w 12191954"/>
              <a:gd name="connsiteY43679" fmla="*/ 2025121 h 4397375"/>
              <a:gd name="connsiteX43680" fmla="*/ 7274181 w 12191954"/>
              <a:gd name="connsiteY43680" fmla="*/ 2022475 h 4397375"/>
              <a:gd name="connsiteX43681" fmla="*/ 7267302 w 12191954"/>
              <a:gd name="connsiteY43681" fmla="*/ 2020888 h 4397375"/>
              <a:gd name="connsiteX43682" fmla="*/ 7263597 w 12191954"/>
              <a:gd name="connsiteY43682" fmla="*/ 2019829 h 4397375"/>
              <a:gd name="connsiteX43683" fmla="*/ 7259893 w 12191954"/>
              <a:gd name="connsiteY43683" fmla="*/ 2017713 h 4397375"/>
              <a:gd name="connsiteX43684" fmla="*/ 7257247 w 12191954"/>
              <a:gd name="connsiteY43684" fmla="*/ 2015596 h 4397375"/>
              <a:gd name="connsiteX43685" fmla="*/ 7254072 w 12191954"/>
              <a:gd name="connsiteY43685" fmla="*/ 2012421 h 4397375"/>
              <a:gd name="connsiteX43686" fmla="*/ 7255130 w 12191954"/>
              <a:gd name="connsiteY43686" fmla="*/ 1997604 h 4397375"/>
              <a:gd name="connsiteX43687" fmla="*/ 7255130 w 12191954"/>
              <a:gd name="connsiteY43687" fmla="*/ 1984904 h 4397375"/>
              <a:gd name="connsiteX43688" fmla="*/ 7254072 w 12191954"/>
              <a:gd name="connsiteY43688" fmla="*/ 1974850 h 4397375"/>
              <a:gd name="connsiteX43689" fmla="*/ 7252484 w 12191954"/>
              <a:gd name="connsiteY43689" fmla="*/ 1965854 h 4397375"/>
              <a:gd name="connsiteX43690" fmla="*/ 7250368 w 12191954"/>
              <a:gd name="connsiteY43690" fmla="*/ 1956859 h 4397375"/>
              <a:gd name="connsiteX43691" fmla="*/ 7248780 w 12191954"/>
              <a:gd name="connsiteY43691" fmla="*/ 1947334 h 4397375"/>
              <a:gd name="connsiteX43692" fmla="*/ 7248251 w 12191954"/>
              <a:gd name="connsiteY43692" fmla="*/ 1935692 h 4397375"/>
              <a:gd name="connsiteX43693" fmla="*/ 7248780 w 12191954"/>
              <a:gd name="connsiteY43693" fmla="*/ 1922463 h 4397375"/>
              <a:gd name="connsiteX43694" fmla="*/ 7253014 w 12191954"/>
              <a:gd name="connsiteY43694" fmla="*/ 1920346 h 4397375"/>
              <a:gd name="connsiteX43695" fmla="*/ 7256718 w 12191954"/>
              <a:gd name="connsiteY43695" fmla="*/ 1920346 h 4397375"/>
              <a:gd name="connsiteX43696" fmla="*/ 7259364 w 12191954"/>
              <a:gd name="connsiteY43696" fmla="*/ 1920875 h 4397375"/>
              <a:gd name="connsiteX43697" fmla="*/ 7262010 w 12191954"/>
              <a:gd name="connsiteY43697" fmla="*/ 1922992 h 4397375"/>
              <a:gd name="connsiteX43698" fmla="*/ 7264127 w 12191954"/>
              <a:gd name="connsiteY43698" fmla="*/ 1924579 h 4397375"/>
              <a:gd name="connsiteX43699" fmla="*/ 7266773 w 12191954"/>
              <a:gd name="connsiteY43699" fmla="*/ 1927754 h 4397375"/>
              <a:gd name="connsiteX43700" fmla="*/ 7269948 w 12191954"/>
              <a:gd name="connsiteY43700" fmla="*/ 1934634 h 4397375"/>
              <a:gd name="connsiteX43701" fmla="*/ 7273123 w 12191954"/>
              <a:gd name="connsiteY43701" fmla="*/ 1943100 h 4397375"/>
              <a:gd name="connsiteX43702" fmla="*/ 7275769 w 12191954"/>
              <a:gd name="connsiteY43702" fmla="*/ 1950509 h 4397375"/>
              <a:gd name="connsiteX43703" fmla="*/ 7277886 w 12191954"/>
              <a:gd name="connsiteY43703" fmla="*/ 1954213 h 4397375"/>
              <a:gd name="connsiteX43704" fmla="*/ 7279473 w 12191954"/>
              <a:gd name="connsiteY43704" fmla="*/ 1957388 h 4397375"/>
              <a:gd name="connsiteX43705" fmla="*/ 7282119 w 12191954"/>
              <a:gd name="connsiteY43705" fmla="*/ 1959504 h 4397375"/>
              <a:gd name="connsiteX43706" fmla="*/ 7284236 w 12191954"/>
              <a:gd name="connsiteY43706" fmla="*/ 1961621 h 4397375"/>
              <a:gd name="connsiteX43707" fmla="*/ 7286353 w 12191954"/>
              <a:gd name="connsiteY43707" fmla="*/ 1960034 h 4397375"/>
              <a:gd name="connsiteX43708" fmla="*/ 7287411 w 12191954"/>
              <a:gd name="connsiteY43708" fmla="*/ 1958446 h 4397375"/>
              <a:gd name="connsiteX43709" fmla="*/ 7290057 w 12191954"/>
              <a:gd name="connsiteY43709" fmla="*/ 1953684 h 4397375"/>
              <a:gd name="connsiteX43710" fmla="*/ 7291645 w 12191954"/>
              <a:gd name="connsiteY43710" fmla="*/ 1952096 h 4397375"/>
              <a:gd name="connsiteX43711" fmla="*/ 7292703 w 12191954"/>
              <a:gd name="connsiteY43711" fmla="*/ 1949979 h 4397375"/>
              <a:gd name="connsiteX43712" fmla="*/ 7294291 w 12191954"/>
              <a:gd name="connsiteY43712" fmla="*/ 1948921 h 4397375"/>
              <a:gd name="connsiteX43713" fmla="*/ 7296407 w 12191954"/>
              <a:gd name="connsiteY43713" fmla="*/ 1948392 h 4397375"/>
              <a:gd name="connsiteX43714" fmla="*/ 7287411 w 12191954"/>
              <a:gd name="connsiteY43714" fmla="*/ 1935692 h 4397375"/>
              <a:gd name="connsiteX43715" fmla="*/ 7284236 w 12191954"/>
              <a:gd name="connsiteY43715" fmla="*/ 1931988 h 4397375"/>
              <a:gd name="connsiteX43716" fmla="*/ 7282648 w 12191954"/>
              <a:gd name="connsiteY43716" fmla="*/ 1927754 h 4397375"/>
              <a:gd name="connsiteX43717" fmla="*/ 7282119 w 12191954"/>
              <a:gd name="connsiteY43717" fmla="*/ 1922992 h 4397375"/>
              <a:gd name="connsiteX43718" fmla="*/ 7280532 w 12191954"/>
              <a:gd name="connsiteY43718" fmla="*/ 1917171 h 4397375"/>
              <a:gd name="connsiteX43719" fmla="*/ 7278944 w 12191954"/>
              <a:gd name="connsiteY43719" fmla="*/ 1896534 h 4397375"/>
              <a:gd name="connsiteX43720" fmla="*/ 7270477 w 12191954"/>
              <a:gd name="connsiteY43720" fmla="*/ 1897592 h 4397375"/>
              <a:gd name="connsiteX43721" fmla="*/ 7263068 w 12191954"/>
              <a:gd name="connsiteY43721" fmla="*/ 1898650 h 4397375"/>
              <a:gd name="connsiteX43722" fmla="*/ 7256718 w 12191954"/>
              <a:gd name="connsiteY43722" fmla="*/ 1900238 h 4397375"/>
              <a:gd name="connsiteX43723" fmla="*/ 7249839 w 12191954"/>
              <a:gd name="connsiteY43723" fmla="*/ 1903413 h 4397375"/>
              <a:gd name="connsiteX43724" fmla="*/ 7247193 w 12191954"/>
              <a:gd name="connsiteY43724" fmla="*/ 1905529 h 4397375"/>
              <a:gd name="connsiteX43725" fmla="*/ 7244017 w 12191954"/>
              <a:gd name="connsiteY43725" fmla="*/ 1908175 h 4397375"/>
              <a:gd name="connsiteX43726" fmla="*/ 7238196 w 12191954"/>
              <a:gd name="connsiteY43726" fmla="*/ 1914525 h 4397375"/>
              <a:gd name="connsiteX43727" fmla="*/ 7231317 w 12191954"/>
              <a:gd name="connsiteY43727" fmla="*/ 1923521 h 4397375"/>
              <a:gd name="connsiteX43728" fmla="*/ 7224967 w 12191954"/>
              <a:gd name="connsiteY43728" fmla="*/ 1934634 h 4397375"/>
              <a:gd name="connsiteX43729" fmla="*/ 7223379 w 12191954"/>
              <a:gd name="connsiteY43729" fmla="*/ 1930929 h 4397375"/>
              <a:gd name="connsiteX43730" fmla="*/ 7222321 w 12191954"/>
              <a:gd name="connsiteY43730" fmla="*/ 1927225 h 4397375"/>
              <a:gd name="connsiteX43731" fmla="*/ 7220733 w 12191954"/>
              <a:gd name="connsiteY43731" fmla="*/ 1918229 h 4397375"/>
              <a:gd name="connsiteX43732" fmla="*/ 7218616 w 12191954"/>
              <a:gd name="connsiteY43732" fmla="*/ 1896534 h 4397375"/>
              <a:gd name="connsiteX43733" fmla="*/ 7217558 w 12191954"/>
              <a:gd name="connsiteY43733" fmla="*/ 1886479 h 4397375"/>
              <a:gd name="connsiteX43734" fmla="*/ 7216499 w 12191954"/>
              <a:gd name="connsiteY43734" fmla="*/ 1882775 h 4397375"/>
              <a:gd name="connsiteX43735" fmla="*/ 7215441 w 12191954"/>
              <a:gd name="connsiteY43735" fmla="*/ 1878542 h 4397375"/>
              <a:gd name="connsiteX43736" fmla="*/ 7213854 w 12191954"/>
              <a:gd name="connsiteY43736" fmla="*/ 1875367 h 4397375"/>
              <a:gd name="connsiteX43737" fmla="*/ 7211737 w 12191954"/>
              <a:gd name="connsiteY43737" fmla="*/ 1872721 h 4397375"/>
              <a:gd name="connsiteX43738" fmla="*/ 7209620 w 12191954"/>
              <a:gd name="connsiteY43738" fmla="*/ 1870604 h 4397375"/>
              <a:gd name="connsiteX43739" fmla="*/ 7207503 w 12191954"/>
              <a:gd name="connsiteY43739" fmla="*/ 1870075 h 4397375"/>
              <a:gd name="connsiteX43740" fmla="*/ 7208032 w 12191954"/>
              <a:gd name="connsiteY43740" fmla="*/ 1879071 h 4397375"/>
              <a:gd name="connsiteX43741" fmla="*/ 7208032 w 12191954"/>
              <a:gd name="connsiteY43741" fmla="*/ 1884892 h 4397375"/>
              <a:gd name="connsiteX43742" fmla="*/ 7207503 w 12191954"/>
              <a:gd name="connsiteY43742" fmla="*/ 1888596 h 4397375"/>
              <a:gd name="connsiteX43743" fmla="*/ 7206445 w 12191954"/>
              <a:gd name="connsiteY43743" fmla="*/ 1889654 h 4397375"/>
              <a:gd name="connsiteX43744" fmla="*/ 7205916 w 12191954"/>
              <a:gd name="connsiteY43744" fmla="*/ 1890184 h 4397375"/>
              <a:gd name="connsiteX43745" fmla="*/ 7204857 w 12191954"/>
              <a:gd name="connsiteY43745" fmla="*/ 1890184 h 4397375"/>
              <a:gd name="connsiteX43746" fmla="*/ 7204328 w 12191954"/>
              <a:gd name="connsiteY43746" fmla="*/ 1890184 h 4397375"/>
              <a:gd name="connsiteX43747" fmla="*/ 7202741 w 12191954"/>
              <a:gd name="connsiteY43747" fmla="*/ 1888596 h 4397375"/>
              <a:gd name="connsiteX43748" fmla="*/ 7201153 w 12191954"/>
              <a:gd name="connsiteY43748" fmla="*/ 1884892 h 4397375"/>
              <a:gd name="connsiteX43749" fmla="*/ 7199565 w 12191954"/>
              <a:gd name="connsiteY43749" fmla="*/ 1880129 h 4397375"/>
              <a:gd name="connsiteX43750" fmla="*/ 7198507 w 12191954"/>
              <a:gd name="connsiteY43750" fmla="*/ 1874309 h 4397375"/>
              <a:gd name="connsiteX43751" fmla="*/ 7196919 w 12191954"/>
              <a:gd name="connsiteY43751" fmla="*/ 1866900 h 4397375"/>
              <a:gd name="connsiteX43752" fmla="*/ 7196390 w 12191954"/>
              <a:gd name="connsiteY43752" fmla="*/ 1860021 h 4397375"/>
              <a:gd name="connsiteX43753" fmla="*/ 7196919 w 12191954"/>
              <a:gd name="connsiteY43753" fmla="*/ 1851554 h 4397375"/>
              <a:gd name="connsiteX43754" fmla="*/ 7197978 w 12191954"/>
              <a:gd name="connsiteY43754" fmla="*/ 1843617 h 4397375"/>
              <a:gd name="connsiteX43755" fmla="*/ 7200095 w 12191954"/>
              <a:gd name="connsiteY43755" fmla="*/ 1835150 h 4397375"/>
              <a:gd name="connsiteX43756" fmla="*/ 7203270 w 12191954"/>
              <a:gd name="connsiteY43756" fmla="*/ 1826154 h 4397375"/>
              <a:gd name="connsiteX43757" fmla="*/ 7207503 w 12191954"/>
              <a:gd name="connsiteY43757" fmla="*/ 1818746 h 4397375"/>
              <a:gd name="connsiteX43758" fmla="*/ 7208032 w 12191954"/>
              <a:gd name="connsiteY43758" fmla="*/ 1817688 h 4397375"/>
              <a:gd name="connsiteX43759" fmla="*/ 7208562 w 12191954"/>
              <a:gd name="connsiteY43759" fmla="*/ 1817688 h 4397375"/>
              <a:gd name="connsiteX43760" fmla="*/ 7209620 w 12191954"/>
              <a:gd name="connsiteY43760" fmla="*/ 1819804 h 4397375"/>
              <a:gd name="connsiteX43761" fmla="*/ 7213324 w 12191954"/>
              <a:gd name="connsiteY43761" fmla="*/ 1826154 h 4397375"/>
              <a:gd name="connsiteX43762" fmla="*/ 7214912 w 12191954"/>
              <a:gd name="connsiteY43762" fmla="*/ 1829329 h 4397375"/>
              <a:gd name="connsiteX43763" fmla="*/ 7216499 w 12191954"/>
              <a:gd name="connsiteY43763" fmla="*/ 1831446 h 4397375"/>
              <a:gd name="connsiteX43764" fmla="*/ 7217558 w 12191954"/>
              <a:gd name="connsiteY43764" fmla="*/ 1831975 h 4397375"/>
              <a:gd name="connsiteX43765" fmla="*/ 7218087 w 12191954"/>
              <a:gd name="connsiteY43765" fmla="*/ 1832504 h 4397375"/>
              <a:gd name="connsiteX43766" fmla="*/ 7218616 w 12191954"/>
              <a:gd name="connsiteY43766" fmla="*/ 1831975 h 4397375"/>
              <a:gd name="connsiteX43767" fmla="*/ 7219145 w 12191954"/>
              <a:gd name="connsiteY43767" fmla="*/ 1831446 h 4397375"/>
              <a:gd name="connsiteX43768" fmla="*/ 7223379 w 12191954"/>
              <a:gd name="connsiteY43768" fmla="*/ 1821392 h 4397375"/>
              <a:gd name="connsiteX43769" fmla="*/ 7228142 w 12191954"/>
              <a:gd name="connsiteY43769" fmla="*/ 1809221 h 4397375"/>
              <a:gd name="connsiteX43770" fmla="*/ 7232904 w 12191954"/>
              <a:gd name="connsiteY43770" fmla="*/ 1795992 h 4397375"/>
              <a:gd name="connsiteX43771" fmla="*/ 7237667 w 12191954"/>
              <a:gd name="connsiteY43771" fmla="*/ 1784350 h 4397375"/>
              <a:gd name="connsiteX43772" fmla="*/ 7239784 w 12191954"/>
              <a:gd name="connsiteY43772" fmla="*/ 1778000 h 4397375"/>
              <a:gd name="connsiteX43773" fmla="*/ 7242959 w 12191954"/>
              <a:gd name="connsiteY43773" fmla="*/ 1773238 h 4397375"/>
              <a:gd name="connsiteX43774" fmla="*/ 7245605 w 12191954"/>
              <a:gd name="connsiteY43774" fmla="*/ 1769534 h 4397375"/>
              <a:gd name="connsiteX43775" fmla="*/ 7248780 w 12191954"/>
              <a:gd name="connsiteY43775" fmla="*/ 1766359 h 4397375"/>
              <a:gd name="connsiteX43776" fmla="*/ 7251955 w 12191954"/>
              <a:gd name="connsiteY43776" fmla="*/ 1764771 h 4397375"/>
              <a:gd name="connsiteX43777" fmla="*/ 7253014 w 12191954"/>
              <a:gd name="connsiteY43777" fmla="*/ 1763713 h 4397375"/>
              <a:gd name="connsiteX43778" fmla="*/ 7254601 w 12191954"/>
              <a:gd name="connsiteY43778" fmla="*/ 1763713 h 4397375"/>
              <a:gd name="connsiteX43779" fmla="*/ 7256718 w 12191954"/>
              <a:gd name="connsiteY43779" fmla="*/ 1763713 h 4397375"/>
              <a:gd name="connsiteX43780" fmla="*/ 7258306 w 12191954"/>
              <a:gd name="connsiteY43780" fmla="*/ 1764771 h 4397375"/>
              <a:gd name="connsiteX43781" fmla="*/ 7262010 w 12191954"/>
              <a:gd name="connsiteY43781" fmla="*/ 1767417 h 4397375"/>
              <a:gd name="connsiteX43782" fmla="*/ 7260422 w 12191954"/>
              <a:gd name="connsiteY43782" fmla="*/ 1762654 h 4397375"/>
              <a:gd name="connsiteX43783" fmla="*/ 7259364 w 12191954"/>
              <a:gd name="connsiteY43783" fmla="*/ 1758421 h 4397375"/>
              <a:gd name="connsiteX43784" fmla="*/ 7257776 w 12191954"/>
              <a:gd name="connsiteY43784" fmla="*/ 1756304 h 4397375"/>
              <a:gd name="connsiteX43785" fmla="*/ 7255660 w 12191954"/>
              <a:gd name="connsiteY43785" fmla="*/ 1754188 h 4397375"/>
              <a:gd name="connsiteX43786" fmla="*/ 7253543 w 12191954"/>
              <a:gd name="connsiteY43786" fmla="*/ 1753129 h 4397375"/>
              <a:gd name="connsiteX43787" fmla="*/ 7250368 w 12191954"/>
              <a:gd name="connsiteY43787" fmla="*/ 1752600 h 4397375"/>
              <a:gd name="connsiteX43788" fmla="*/ 7247722 w 12191954"/>
              <a:gd name="connsiteY43788" fmla="*/ 1752600 h 4397375"/>
              <a:gd name="connsiteX43789" fmla="*/ 7244547 w 12191954"/>
              <a:gd name="connsiteY43789" fmla="*/ 1752600 h 4397375"/>
              <a:gd name="connsiteX43790" fmla="*/ 7230788 w 12191954"/>
              <a:gd name="connsiteY43790" fmla="*/ 1755246 h 4397375"/>
              <a:gd name="connsiteX43791" fmla="*/ 7228142 w 12191954"/>
              <a:gd name="connsiteY43791" fmla="*/ 1755775 h 4397375"/>
              <a:gd name="connsiteX43792" fmla="*/ 7224967 w 12191954"/>
              <a:gd name="connsiteY43792" fmla="*/ 1755775 h 4397375"/>
              <a:gd name="connsiteX43793" fmla="*/ 7222321 w 12191954"/>
              <a:gd name="connsiteY43793" fmla="*/ 1755246 h 4397375"/>
              <a:gd name="connsiteX43794" fmla="*/ 7219675 w 12191954"/>
              <a:gd name="connsiteY43794" fmla="*/ 1753659 h 4397375"/>
              <a:gd name="connsiteX43795" fmla="*/ 7219675 w 12191954"/>
              <a:gd name="connsiteY43795" fmla="*/ 1739371 h 4397375"/>
              <a:gd name="connsiteX43796" fmla="*/ 7220204 w 12191954"/>
              <a:gd name="connsiteY43796" fmla="*/ 1732492 h 4397375"/>
              <a:gd name="connsiteX43797" fmla="*/ 7220733 w 12191954"/>
              <a:gd name="connsiteY43797" fmla="*/ 1730904 h 4397375"/>
              <a:gd name="connsiteX43798" fmla="*/ 7221262 w 12191954"/>
              <a:gd name="connsiteY43798" fmla="*/ 1730375 h 4397375"/>
              <a:gd name="connsiteX43799" fmla="*/ 7222850 w 12191954"/>
              <a:gd name="connsiteY43799" fmla="*/ 1730904 h 4397375"/>
              <a:gd name="connsiteX43800" fmla="*/ 7223379 w 12191954"/>
              <a:gd name="connsiteY43800" fmla="*/ 1731963 h 4397375"/>
              <a:gd name="connsiteX43801" fmla="*/ 7226025 w 12191954"/>
              <a:gd name="connsiteY43801" fmla="*/ 1736196 h 4397375"/>
              <a:gd name="connsiteX43802" fmla="*/ 7229200 w 12191954"/>
              <a:gd name="connsiteY43802" fmla="*/ 1739371 h 4397375"/>
              <a:gd name="connsiteX43803" fmla="*/ 7230788 w 12191954"/>
              <a:gd name="connsiteY43803" fmla="*/ 1741488 h 4397375"/>
              <a:gd name="connsiteX43804" fmla="*/ 7233434 w 12191954"/>
              <a:gd name="connsiteY43804" fmla="*/ 1742017 h 4397375"/>
              <a:gd name="connsiteX43805" fmla="*/ 7235021 w 12191954"/>
              <a:gd name="connsiteY43805" fmla="*/ 1742017 h 4397375"/>
              <a:gd name="connsiteX43806" fmla="*/ 7237667 w 12191954"/>
              <a:gd name="connsiteY43806" fmla="*/ 1741488 h 4397375"/>
              <a:gd name="connsiteX43807" fmla="*/ 7235021 w 12191954"/>
              <a:gd name="connsiteY43807" fmla="*/ 1739371 h 4397375"/>
              <a:gd name="connsiteX43808" fmla="*/ 7232375 w 12191954"/>
              <a:gd name="connsiteY43808" fmla="*/ 1736725 h 4397375"/>
              <a:gd name="connsiteX43809" fmla="*/ 7230258 w 12191954"/>
              <a:gd name="connsiteY43809" fmla="*/ 1733021 h 4397375"/>
              <a:gd name="connsiteX43810" fmla="*/ 7228671 w 12191954"/>
              <a:gd name="connsiteY43810" fmla="*/ 1728788 h 4397375"/>
              <a:gd name="connsiteX43811" fmla="*/ 7225496 w 12191954"/>
              <a:gd name="connsiteY43811" fmla="*/ 1718734 h 4397375"/>
              <a:gd name="connsiteX43812" fmla="*/ 7223908 w 12191954"/>
              <a:gd name="connsiteY43812" fmla="*/ 1707621 h 4397375"/>
              <a:gd name="connsiteX43813" fmla="*/ 7221262 w 12191954"/>
              <a:gd name="connsiteY43813" fmla="*/ 1697038 h 4397375"/>
              <a:gd name="connsiteX43814" fmla="*/ 7219675 w 12191954"/>
              <a:gd name="connsiteY43814" fmla="*/ 1691746 h 4397375"/>
              <a:gd name="connsiteX43815" fmla="*/ 7218087 w 12191954"/>
              <a:gd name="connsiteY43815" fmla="*/ 1686984 h 4397375"/>
              <a:gd name="connsiteX43816" fmla="*/ 7215970 w 12191954"/>
              <a:gd name="connsiteY43816" fmla="*/ 1683279 h 4397375"/>
              <a:gd name="connsiteX43817" fmla="*/ 7213854 w 12191954"/>
              <a:gd name="connsiteY43817" fmla="*/ 1679575 h 4397375"/>
              <a:gd name="connsiteX43818" fmla="*/ 7211208 w 12191954"/>
              <a:gd name="connsiteY43818" fmla="*/ 1677459 h 4397375"/>
              <a:gd name="connsiteX43819" fmla="*/ 7208562 w 12191954"/>
              <a:gd name="connsiteY43819" fmla="*/ 1676400 h 4397375"/>
              <a:gd name="connsiteX43820" fmla="*/ 7205386 w 12191954"/>
              <a:gd name="connsiteY43820" fmla="*/ 1679046 h 4397375"/>
              <a:gd name="connsiteX43821" fmla="*/ 7204328 w 12191954"/>
              <a:gd name="connsiteY43821" fmla="*/ 1682750 h 4397375"/>
              <a:gd name="connsiteX43822" fmla="*/ 7204328 w 12191954"/>
              <a:gd name="connsiteY43822" fmla="*/ 1685396 h 4397375"/>
              <a:gd name="connsiteX43823" fmla="*/ 7204857 w 12191954"/>
              <a:gd name="connsiteY43823" fmla="*/ 1689100 h 4397375"/>
              <a:gd name="connsiteX43824" fmla="*/ 7205916 w 12191954"/>
              <a:gd name="connsiteY43824" fmla="*/ 1692804 h 4397375"/>
              <a:gd name="connsiteX43825" fmla="*/ 7208032 w 12191954"/>
              <a:gd name="connsiteY43825" fmla="*/ 1697038 h 4397375"/>
              <a:gd name="connsiteX43826" fmla="*/ 7211737 w 12191954"/>
              <a:gd name="connsiteY43826" fmla="*/ 1704446 h 4397375"/>
              <a:gd name="connsiteX43827" fmla="*/ 7215970 w 12191954"/>
              <a:gd name="connsiteY43827" fmla="*/ 1712913 h 4397375"/>
              <a:gd name="connsiteX43828" fmla="*/ 7218087 w 12191954"/>
              <a:gd name="connsiteY43828" fmla="*/ 1717146 h 4397375"/>
              <a:gd name="connsiteX43829" fmla="*/ 7219145 w 12191954"/>
              <a:gd name="connsiteY43829" fmla="*/ 1721909 h 4397375"/>
              <a:gd name="connsiteX43830" fmla="*/ 7219145 w 12191954"/>
              <a:gd name="connsiteY43830" fmla="*/ 1726671 h 4397375"/>
              <a:gd name="connsiteX43831" fmla="*/ 7218616 w 12191954"/>
              <a:gd name="connsiteY43831" fmla="*/ 1731434 h 4397375"/>
              <a:gd name="connsiteX43832" fmla="*/ 7216499 w 12191954"/>
              <a:gd name="connsiteY43832" fmla="*/ 1736196 h 4397375"/>
              <a:gd name="connsiteX43833" fmla="*/ 7213854 w 12191954"/>
              <a:gd name="connsiteY43833" fmla="*/ 1740959 h 4397375"/>
              <a:gd name="connsiteX43834" fmla="*/ 7209091 w 12191954"/>
              <a:gd name="connsiteY43834" fmla="*/ 1737784 h 4397375"/>
              <a:gd name="connsiteX43835" fmla="*/ 7204857 w 12191954"/>
              <a:gd name="connsiteY43835" fmla="*/ 1736196 h 4397375"/>
              <a:gd name="connsiteX43836" fmla="*/ 7200624 w 12191954"/>
              <a:gd name="connsiteY43836" fmla="*/ 1734079 h 4397375"/>
              <a:gd name="connsiteX43837" fmla="*/ 7196390 w 12191954"/>
              <a:gd name="connsiteY43837" fmla="*/ 1733550 h 4397375"/>
              <a:gd name="connsiteX43838" fmla="*/ 7193215 w 12191954"/>
              <a:gd name="connsiteY43838" fmla="*/ 1733021 h 4397375"/>
              <a:gd name="connsiteX43839" fmla="*/ 7189511 w 12191954"/>
              <a:gd name="connsiteY43839" fmla="*/ 1733550 h 4397375"/>
              <a:gd name="connsiteX43840" fmla="*/ 7185806 w 12191954"/>
              <a:gd name="connsiteY43840" fmla="*/ 1734079 h 4397375"/>
              <a:gd name="connsiteX43841" fmla="*/ 7182102 w 12191954"/>
              <a:gd name="connsiteY43841" fmla="*/ 1735667 h 4397375"/>
              <a:gd name="connsiteX43842" fmla="*/ 7179456 w 12191954"/>
              <a:gd name="connsiteY43842" fmla="*/ 1737784 h 4397375"/>
              <a:gd name="connsiteX43843" fmla="*/ 7176281 w 12191954"/>
              <a:gd name="connsiteY43843" fmla="*/ 1739371 h 4397375"/>
              <a:gd name="connsiteX43844" fmla="*/ 7170460 w 12191954"/>
              <a:gd name="connsiteY43844" fmla="*/ 1745721 h 4397375"/>
              <a:gd name="connsiteX43845" fmla="*/ 7165168 w 12191954"/>
              <a:gd name="connsiteY43845" fmla="*/ 1752600 h 4397375"/>
              <a:gd name="connsiteX43846" fmla="*/ 7159876 w 12191954"/>
              <a:gd name="connsiteY43846" fmla="*/ 1760538 h 4397375"/>
              <a:gd name="connsiteX43847" fmla="*/ 7149821 w 12191954"/>
              <a:gd name="connsiteY43847" fmla="*/ 1778529 h 4397375"/>
              <a:gd name="connsiteX43848" fmla="*/ 7139238 w 12191954"/>
              <a:gd name="connsiteY43848" fmla="*/ 1797579 h 4397375"/>
              <a:gd name="connsiteX43849" fmla="*/ 7132887 w 12191954"/>
              <a:gd name="connsiteY43849" fmla="*/ 1807104 h 4397375"/>
              <a:gd name="connsiteX43850" fmla="*/ 7126537 w 12191954"/>
              <a:gd name="connsiteY43850" fmla="*/ 1815571 h 4397375"/>
              <a:gd name="connsiteX43851" fmla="*/ 7119658 w 12191954"/>
              <a:gd name="connsiteY43851" fmla="*/ 1823509 h 4397375"/>
              <a:gd name="connsiteX43852" fmla="*/ 7115953 w 12191954"/>
              <a:gd name="connsiteY43852" fmla="*/ 1826684 h 4397375"/>
              <a:gd name="connsiteX43853" fmla="*/ 7111720 w 12191954"/>
              <a:gd name="connsiteY43853" fmla="*/ 1829859 h 4397375"/>
              <a:gd name="connsiteX43854" fmla="*/ 7115953 w 12191954"/>
              <a:gd name="connsiteY43854" fmla="*/ 1829859 h 4397375"/>
              <a:gd name="connsiteX43855" fmla="*/ 7120716 w 12191954"/>
              <a:gd name="connsiteY43855" fmla="*/ 1829859 h 4397375"/>
              <a:gd name="connsiteX43856" fmla="*/ 7130241 w 12191954"/>
              <a:gd name="connsiteY43856" fmla="*/ 1827742 h 4397375"/>
              <a:gd name="connsiteX43857" fmla="*/ 7141354 w 12191954"/>
              <a:gd name="connsiteY43857" fmla="*/ 1825625 h 4397375"/>
              <a:gd name="connsiteX43858" fmla="*/ 7152467 w 12191954"/>
              <a:gd name="connsiteY43858" fmla="*/ 1824038 h 4397375"/>
              <a:gd name="connsiteX43859" fmla="*/ 7158818 w 12191954"/>
              <a:gd name="connsiteY43859" fmla="*/ 1824038 h 4397375"/>
              <a:gd name="connsiteX43860" fmla="*/ 7164639 w 12191954"/>
              <a:gd name="connsiteY43860" fmla="*/ 1824038 h 4397375"/>
              <a:gd name="connsiteX43861" fmla="*/ 7169931 w 12191954"/>
              <a:gd name="connsiteY43861" fmla="*/ 1825096 h 4397375"/>
              <a:gd name="connsiteX43862" fmla="*/ 7175752 w 12191954"/>
              <a:gd name="connsiteY43862" fmla="*/ 1826684 h 4397375"/>
              <a:gd name="connsiteX43863" fmla="*/ 7181044 w 12191954"/>
              <a:gd name="connsiteY43863" fmla="*/ 1829329 h 4397375"/>
              <a:gd name="connsiteX43864" fmla="*/ 7185806 w 12191954"/>
              <a:gd name="connsiteY43864" fmla="*/ 1832504 h 4397375"/>
              <a:gd name="connsiteX43865" fmla="*/ 7190569 w 12191954"/>
              <a:gd name="connsiteY43865" fmla="*/ 1838325 h 4397375"/>
              <a:gd name="connsiteX43866" fmla="*/ 7195332 w 12191954"/>
              <a:gd name="connsiteY43866" fmla="*/ 1844146 h 4397375"/>
              <a:gd name="connsiteX43867" fmla="*/ 7190569 w 12191954"/>
              <a:gd name="connsiteY43867" fmla="*/ 1863725 h 4397375"/>
              <a:gd name="connsiteX43868" fmla="*/ 7188982 w 12191954"/>
              <a:gd name="connsiteY43868" fmla="*/ 1873250 h 4397375"/>
              <a:gd name="connsiteX43869" fmla="*/ 7185806 w 12191954"/>
              <a:gd name="connsiteY43869" fmla="*/ 1881717 h 4397375"/>
              <a:gd name="connsiteX43870" fmla="*/ 7183160 w 12191954"/>
              <a:gd name="connsiteY43870" fmla="*/ 1890184 h 4397375"/>
              <a:gd name="connsiteX43871" fmla="*/ 7179985 w 12191954"/>
              <a:gd name="connsiteY43871" fmla="*/ 1898121 h 4397375"/>
              <a:gd name="connsiteX43872" fmla="*/ 7175752 w 12191954"/>
              <a:gd name="connsiteY43872" fmla="*/ 1903942 h 4397375"/>
              <a:gd name="connsiteX43873" fmla="*/ 7173635 w 12191954"/>
              <a:gd name="connsiteY43873" fmla="*/ 1906059 h 4397375"/>
              <a:gd name="connsiteX43874" fmla="*/ 7170989 w 12191954"/>
              <a:gd name="connsiteY43874" fmla="*/ 1908175 h 4397375"/>
              <a:gd name="connsiteX43875" fmla="*/ 7166756 w 12191954"/>
              <a:gd name="connsiteY43875" fmla="*/ 1902354 h 4397375"/>
              <a:gd name="connsiteX43876" fmla="*/ 7161993 w 12191954"/>
              <a:gd name="connsiteY43876" fmla="*/ 1898121 h 4397375"/>
              <a:gd name="connsiteX43877" fmla="*/ 7157759 w 12191954"/>
              <a:gd name="connsiteY43877" fmla="*/ 1894946 h 4397375"/>
              <a:gd name="connsiteX43878" fmla="*/ 7153526 w 12191954"/>
              <a:gd name="connsiteY43878" fmla="*/ 1893359 h 4397375"/>
              <a:gd name="connsiteX43879" fmla="*/ 7148763 w 12191954"/>
              <a:gd name="connsiteY43879" fmla="*/ 1892829 h 4397375"/>
              <a:gd name="connsiteX43880" fmla="*/ 7144529 w 12191954"/>
              <a:gd name="connsiteY43880" fmla="*/ 1892300 h 4397375"/>
              <a:gd name="connsiteX43881" fmla="*/ 7135004 w 12191954"/>
              <a:gd name="connsiteY43881" fmla="*/ 1892829 h 4397375"/>
              <a:gd name="connsiteX43882" fmla="*/ 7130241 w 12191954"/>
              <a:gd name="connsiteY43882" fmla="*/ 1892829 h 4397375"/>
              <a:gd name="connsiteX43883" fmla="*/ 7125479 w 12191954"/>
              <a:gd name="connsiteY43883" fmla="*/ 1892829 h 4397375"/>
              <a:gd name="connsiteX43884" fmla="*/ 7120716 w 12191954"/>
              <a:gd name="connsiteY43884" fmla="*/ 1891242 h 4397375"/>
              <a:gd name="connsiteX43885" fmla="*/ 7116482 w 12191954"/>
              <a:gd name="connsiteY43885" fmla="*/ 1889654 h 4397375"/>
              <a:gd name="connsiteX43886" fmla="*/ 7112249 w 12191954"/>
              <a:gd name="connsiteY43886" fmla="*/ 1886479 h 4397375"/>
              <a:gd name="connsiteX43887" fmla="*/ 7107486 w 12191954"/>
              <a:gd name="connsiteY43887" fmla="*/ 1882775 h 4397375"/>
              <a:gd name="connsiteX43888" fmla="*/ 7103253 w 12191954"/>
              <a:gd name="connsiteY43888" fmla="*/ 1876425 h 4397375"/>
              <a:gd name="connsiteX43889" fmla="*/ 7100077 w 12191954"/>
              <a:gd name="connsiteY43889" fmla="*/ 1869017 h 4397375"/>
              <a:gd name="connsiteX43890" fmla="*/ 7097961 w 12191954"/>
              <a:gd name="connsiteY43890" fmla="*/ 1869546 h 4397375"/>
              <a:gd name="connsiteX43891" fmla="*/ 7096902 w 12191954"/>
              <a:gd name="connsiteY43891" fmla="*/ 1871134 h 4397375"/>
              <a:gd name="connsiteX43892" fmla="*/ 7095315 w 12191954"/>
              <a:gd name="connsiteY43892" fmla="*/ 1875367 h 4397375"/>
              <a:gd name="connsiteX43893" fmla="*/ 7094786 w 12191954"/>
              <a:gd name="connsiteY43893" fmla="*/ 1881188 h 4397375"/>
              <a:gd name="connsiteX43894" fmla="*/ 7093727 w 12191954"/>
              <a:gd name="connsiteY43894" fmla="*/ 1888596 h 4397375"/>
              <a:gd name="connsiteX43895" fmla="*/ 7093727 w 12191954"/>
              <a:gd name="connsiteY43895" fmla="*/ 1904471 h 4397375"/>
              <a:gd name="connsiteX43896" fmla="*/ 7093198 w 12191954"/>
              <a:gd name="connsiteY43896" fmla="*/ 1919817 h 4397375"/>
              <a:gd name="connsiteX43897" fmla="*/ 7090552 w 12191954"/>
              <a:gd name="connsiteY43897" fmla="*/ 1917171 h 4397375"/>
              <a:gd name="connsiteX43898" fmla="*/ 7086848 w 12191954"/>
              <a:gd name="connsiteY43898" fmla="*/ 1915054 h 4397375"/>
              <a:gd name="connsiteX43899" fmla="*/ 7083143 w 12191954"/>
              <a:gd name="connsiteY43899" fmla="*/ 1913467 h 4397375"/>
              <a:gd name="connsiteX43900" fmla="*/ 7079968 w 12191954"/>
              <a:gd name="connsiteY43900" fmla="*/ 1912409 h 4397375"/>
              <a:gd name="connsiteX43901" fmla="*/ 7072559 w 12191954"/>
              <a:gd name="connsiteY43901" fmla="*/ 1909763 h 4397375"/>
              <a:gd name="connsiteX43902" fmla="*/ 7069914 w 12191954"/>
              <a:gd name="connsiteY43902" fmla="*/ 1908704 h 4397375"/>
              <a:gd name="connsiteX43903" fmla="*/ 7066738 w 12191954"/>
              <a:gd name="connsiteY43903" fmla="*/ 1907646 h 4397375"/>
              <a:gd name="connsiteX43904" fmla="*/ 7064092 w 12191954"/>
              <a:gd name="connsiteY43904" fmla="*/ 1905529 h 4397375"/>
              <a:gd name="connsiteX43905" fmla="*/ 7061976 w 12191954"/>
              <a:gd name="connsiteY43905" fmla="*/ 1903413 h 4397375"/>
              <a:gd name="connsiteX43906" fmla="*/ 7060917 w 12191954"/>
              <a:gd name="connsiteY43906" fmla="*/ 1900238 h 4397375"/>
              <a:gd name="connsiteX43907" fmla="*/ 7059330 w 12191954"/>
              <a:gd name="connsiteY43907" fmla="*/ 1896004 h 4397375"/>
              <a:gd name="connsiteX43908" fmla="*/ 7059330 w 12191954"/>
              <a:gd name="connsiteY43908" fmla="*/ 1891242 h 4397375"/>
              <a:gd name="connsiteX43909" fmla="*/ 7060388 w 12191954"/>
              <a:gd name="connsiteY43909" fmla="*/ 1884892 h 4397375"/>
              <a:gd name="connsiteX43910" fmla="*/ 7061446 w 12191954"/>
              <a:gd name="connsiteY43910" fmla="*/ 1876954 h 4397375"/>
              <a:gd name="connsiteX43911" fmla="*/ 7063563 w 12191954"/>
              <a:gd name="connsiteY43911" fmla="*/ 1868488 h 4397375"/>
              <a:gd name="connsiteX43912" fmla="*/ 7060388 w 12191954"/>
              <a:gd name="connsiteY43912" fmla="*/ 1870075 h 4397375"/>
              <a:gd name="connsiteX43913" fmla="*/ 7057213 w 12191954"/>
              <a:gd name="connsiteY43913" fmla="*/ 1872721 h 4397375"/>
              <a:gd name="connsiteX43914" fmla="*/ 7054038 w 12191954"/>
              <a:gd name="connsiteY43914" fmla="*/ 1874838 h 4397375"/>
              <a:gd name="connsiteX43915" fmla="*/ 7051921 w 12191954"/>
              <a:gd name="connsiteY43915" fmla="*/ 1878013 h 4397375"/>
              <a:gd name="connsiteX43916" fmla="*/ 7050333 w 12191954"/>
              <a:gd name="connsiteY43916" fmla="*/ 1880659 h 4397375"/>
              <a:gd name="connsiteX43917" fmla="*/ 7048217 w 12191954"/>
              <a:gd name="connsiteY43917" fmla="*/ 1883834 h 4397375"/>
              <a:gd name="connsiteX43918" fmla="*/ 7046100 w 12191954"/>
              <a:gd name="connsiteY43918" fmla="*/ 1890713 h 4397375"/>
              <a:gd name="connsiteX43919" fmla="*/ 7044512 w 12191954"/>
              <a:gd name="connsiteY43919" fmla="*/ 1898650 h 4397375"/>
              <a:gd name="connsiteX43920" fmla="*/ 7044512 w 12191954"/>
              <a:gd name="connsiteY43920" fmla="*/ 1907117 h 4397375"/>
              <a:gd name="connsiteX43921" fmla="*/ 7044512 w 12191954"/>
              <a:gd name="connsiteY43921" fmla="*/ 1915054 h 4397375"/>
              <a:gd name="connsiteX43922" fmla="*/ 7046100 w 12191954"/>
              <a:gd name="connsiteY43922" fmla="*/ 1924050 h 4397375"/>
              <a:gd name="connsiteX43923" fmla="*/ 7047158 w 12191954"/>
              <a:gd name="connsiteY43923" fmla="*/ 1942042 h 4397375"/>
              <a:gd name="connsiteX43924" fmla="*/ 7047688 w 12191954"/>
              <a:gd name="connsiteY43924" fmla="*/ 1949979 h 4397375"/>
              <a:gd name="connsiteX43925" fmla="*/ 7048217 w 12191954"/>
              <a:gd name="connsiteY43925" fmla="*/ 1958446 h 4397375"/>
              <a:gd name="connsiteX43926" fmla="*/ 7047688 w 12191954"/>
              <a:gd name="connsiteY43926" fmla="*/ 1965854 h 4397375"/>
              <a:gd name="connsiteX43927" fmla="*/ 7046100 w 12191954"/>
              <a:gd name="connsiteY43927" fmla="*/ 1972734 h 4397375"/>
              <a:gd name="connsiteX43928" fmla="*/ 7044512 w 12191954"/>
              <a:gd name="connsiteY43928" fmla="*/ 1975909 h 4397375"/>
              <a:gd name="connsiteX43929" fmla="*/ 7043454 w 12191954"/>
              <a:gd name="connsiteY43929" fmla="*/ 1978554 h 4397375"/>
              <a:gd name="connsiteX43930" fmla="*/ 7041866 w 12191954"/>
              <a:gd name="connsiteY43930" fmla="*/ 1981729 h 4397375"/>
              <a:gd name="connsiteX43931" fmla="*/ 7039220 w 12191954"/>
              <a:gd name="connsiteY43931" fmla="*/ 1983846 h 4397375"/>
              <a:gd name="connsiteX43932" fmla="*/ 7040279 w 12191954"/>
              <a:gd name="connsiteY43932" fmla="*/ 1987021 h 4397375"/>
              <a:gd name="connsiteX43933" fmla="*/ 7040808 w 12191954"/>
              <a:gd name="connsiteY43933" fmla="*/ 1989138 h 4397375"/>
              <a:gd name="connsiteX43934" fmla="*/ 7041337 w 12191954"/>
              <a:gd name="connsiteY43934" fmla="*/ 1991784 h 4397375"/>
              <a:gd name="connsiteX43935" fmla="*/ 7042396 w 12191954"/>
              <a:gd name="connsiteY43935" fmla="*/ 1992842 h 4397375"/>
              <a:gd name="connsiteX43936" fmla="*/ 7043454 w 12191954"/>
              <a:gd name="connsiteY43936" fmla="*/ 1993900 h 4397375"/>
              <a:gd name="connsiteX43937" fmla="*/ 7045571 w 12191954"/>
              <a:gd name="connsiteY43937" fmla="*/ 1995488 h 4397375"/>
              <a:gd name="connsiteX43938" fmla="*/ 7048217 w 12191954"/>
              <a:gd name="connsiteY43938" fmla="*/ 1996546 h 4397375"/>
              <a:gd name="connsiteX43939" fmla="*/ 7052450 w 12191954"/>
              <a:gd name="connsiteY43939" fmla="*/ 1996546 h 4397375"/>
              <a:gd name="connsiteX43940" fmla="*/ 7056155 w 12191954"/>
              <a:gd name="connsiteY43940" fmla="*/ 1996546 h 4397375"/>
              <a:gd name="connsiteX43941" fmla="*/ 7059330 w 12191954"/>
              <a:gd name="connsiteY43941" fmla="*/ 1996546 h 4397375"/>
              <a:gd name="connsiteX43942" fmla="*/ 7063034 w 12191954"/>
              <a:gd name="connsiteY43942" fmla="*/ 1997075 h 4397375"/>
              <a:gd name="connsiteX43943" fmla="*/ 7061446 w 12191954"/>
              <a:gd name="connsiteY43943" fmla="*/ 2006071 h 4397375"/>
              <a:gd name="connsiteX43944" fmla="*/ 7058271 w 12191954"/>
              <a:gd name="connsiteY43944" fmla="*/ 2012950 h 4397375"/>
              <a:gd name="connsiteX43945" fmla="*/ 7055625 w 12191954"/>
              <a:gd name="connsiteY43945" fmla="*/ 2019829 h 4397375"/>
              <a:gd name="connsiteX43946" fmla="*/ 7051921 w 12191954"/>
              <a:gd name="connsiteY43946" fmla="*/ 2024063 h 4397375"/>
              <a:gd name="connsiteX43947" fmla="*/ 7047688 w 12191954"/>
              <a:gd name="connsiteY43947" fmla="*/ 2028296 h 4397375"/>
              <a:gd name="connsiteX43948" fmla="*/ 7042925 w 12191954"/>
              <a:gd name="connsiteY43948" fmla="*/ 2031471 h 4397375"/>
              <a:gd name="connsiteX43949" fmla="*/ 7038162 w 12191954"/>
              <a:gd name="connsiteY43949" fmla="*/ 2033588 h 4397375"/>
              <a:gd name="connsiteX43950" fmla="*/ 7032870 w 12191954"/>
              <a:gd name="connsiteY43950" fmla="*/ 2035704 h 4397375"/>
              <a:gd name="connsiteX43951" fmla="*/ 7032870 w 12191954"/>
              <a:gd name="connsiteY43951" fmla="*/ 2017713 h 4397375"/>
              <a:gd name="connsiteX43952" fmla="*/ 7032341 w 12191954"/>
              <a:gd name="connsiteY43952" fmla="*/ 1997604 h 4397375"/>
              <a:gd name="connsiteX43953" fmla="*/ 7031283 w 12191954"/>
              <a:gd name="connsiteY43953" fmla="*/ 1976967 h 4397375"/>
              <a:gd name="connsiteX43954" fmla="*/ 7028637 w 12191954"/>
              <a:gd name="connsiteY43954" fmla="*/ 1955271 h 4397375"/>
              <a:gd name="connsiteX43955" fmla="*/ 7027049 w 12191954"/>
              <a:gd name="connsiteY43955" fmla="*/ 1944688 h 4397375"/>
              <a:gd name="connsiteX43956" fmla="*/ 7024932 w 12191954"/>
              <a:gd name="connsiteY43956" fmla="*/ 1935163 h 4397375"/>
              <a:gd name="connsiteX43957" fmla="*/ 7022816 w 12191954"/>
              <a:gd name="connsiteY43957" fmla="*/ 1925638 h 4397375"/>
              <a:gd name="connsiteX43958" fmla="*/ 7019640 w 12191954"/>
              <a:gd name="connsiteY43958" fmla="*/ 1917171 h 4397375"/>
              <a:gd name="connsiteX43959" fmla="*/ 7016994 w 12191954"/>
              <a:gd name="connsiteY43959" fmla="*/ 1909234 h 4397375"/>
              <a:gd name="connsiteX43960" fmla="*/ 7013290 w 12191954"/>
              <a:gd name="connsiteY43960" fmla="*/ 1902884 h 4397375"/>
              <a:gd name="connsiteX43961" fmla="*/ 7008527 w 12191954"/>
              <a:gd name="connsiteY43961" fmla="*/ 1897592 h 4397375"/>
              <a:gd name="connsiteX43962" fmla="*/ 7006411 w 12191954"/>
              <a:gd name="connsiteY43962" fmla="*/ 1894946 h 4397375"/>
              <a:gd name="connsiteX43963" fmla="*/ 7003765 w 12191954"/>
              <a:gd name="connsiteY43963" fmla="*/ 1893359 h 4397375"/>
              <a:gd name="connsiteX43964" fmla="*/ 7002706 w 12191954"/>
              <a:gd name="connsiteY43964" fmla="*/ 1893888 h 4397375"/>
              <a:gd name="connsiteX43965" fmla="*/ 7001648 w 12191954"/>
              <a:gd name="connsiteY43965" fmla="*/ 1894946 h 4397375"/>
              <a:gd name="connsiteX43966" fmla="*/ 7000060 w 12191954"/>
              <a:gd name="connsiteY43966" fmla="*/ 1898121 h 4397375"/>
              <a:gd name="connsiteX43967" fmla="*/ 6999002 w 12191954"/>
              <a:gd name="connsiteY43967" fmla="*/ 1902354 h 4397375"/>
              <a:gd name="connsiteX43968" fmla="*/ 6998473 w 12191954"/>
              <a:gd name="connsiteY43968" fmla="*/ 1907646 h 4397375"/>
              <a:gd name="connsiteX43969" fmla="*/ 6997944 w 12191954"/>
              <a:gd name="connsiteY43969" fmla="*/ 1919288 h 4397375"/>
              <a:gd name="connsiteX43970" fmla="*/ 6997944 w 12191954"/>
              <a:gd name="connsiteY43970" fmla="*/ 1931988 h 4397375"/>
              <a:gd name="connsiteX43971" fmla="*/ 6996356 w 12191954"/>
              <a:gd name="connsiteY43971" fmla="*/ 1929342 h 4397375"/>
              <a:gd name="connsiteX43972" fmla="*/ 6994239 w 12191954"/>
              <a:gd name="connsiteY43972" fmla="*/ 1926696 h 4397375"/>
              <a:gd name="connsiteX43973" fmla="*/ 6992122 w 12191954"/>
              <a:gd name="connsiteY43973" fmla="*/ 1918759 h 4397375"/>
              <a:gd name="connsiteX43974" fmla="*/ 6989476 w 12191954"/>
              <a:gd name="connsiteY43974" fmla="*/ 1910821 h 4397375"/>
              <a:gd name="connsiteX43975" fmla="*/ 6987360 w 12191954"/>
              <a:gd name="connsiteY43975" fmla="*/ 1902884 h 4397375"/>
              <a:gd name="connsiteX43976" fmla="*/ 6986301 w 12191954"/>
              <a:gd name="connsiteY43976" fmla="*/ 1899179 h 4397375"/>
              <a:gd name="connsiteX43977" fmla="*/ 6984185 w 12191954"/>
              <a:gd name="connsiteY43977" fmla="*/ 1896004 h 4397375"/>
              <a:gd name="connsiteX43978" fmla="*/ 6982597 w 12191954"/>
              <a:gd name="connsiteY43978" fmla="*/ 1893359 h 4397375"/>
              <a:gd name="connsiteX43979" fmla="*/ 6980480 w 12191954"/>
              <a:gd name="connsiteY43979" fmla="*/ 1891242 h 4397375"/>
              <a:gd name="connsiteX43980" fmla="*/ 6978363 w 12191954"/>
              <a:gd name="connsiteY43980" fmla="*/ 1890184 h 4397375"/>
              <a:gd name="connsiteX43981" fmla="*/ 6975188 w 12191954"/>
              <a:gd name="connsiteY43981" fmla="*/ 1890184 h 4397375"/>
              <a:gd name="connsiteX43982" fmla="*/ 6972013 w 12191954"/>
              <a:gd name="connsiteY43982" fmla="*/ 1890713 h 4397375"/>
              <a:gd name="connsiteX43983" fmla="*/ 6968309 w 12191954"/>
              <a:gd name="connsiteY43983" fmla="*/ 1892829 h 4397375"/>
              <a:gd name="connsiteX43984" fmla="*/ 6971484 w 12191954"/>
              <a:gd name="connsiteY43984" fmla="*/ 1884363 h 4397375"/>
              <a:gd name="connsiteX43985" fmla="*/ 6973072 w 12191954"/>
              <a:gd name="connsiteY43985" fmla="*/ 1875896 h 4397375"/>
              <a:gd name="connsiteX43986" fmla="*/ 6973601 w 12191954"/>
              <a:gd name="connsiteY43986" fmla="*/ 1868488 h 4397375"/>
              <a:gd name="connsiteX43987" fmla="*/ 6972542 w 12191954"/>
              <a:gd name="connsiteY43987" fmla="*/ 1861079 h 4397375"/>
              <a:gd name="connsiteX43988" fmla="*/ 6970426 w 12191954"/>
              <a:gd name="connsiteY43988" fmla="*/ 1854200 h 4397375"/>
              <a:gd name="connsiteX43989" fmla="*/ 6968309 w 12191954"/>
              <a:gd name="connsiteY43989" fmla="*/ 1848379 h 4397375"/>
              <a:gd name="connsiteX43990" fmla="*/ 6964605 w 12191954"/>
              <a:gd name="connsiteY43990" fmla="*/ 1842559 h 4397375"/>
              <a:gd name="connsiteX43991" fmla="*/ 6960371 w 12191954"/>
              <a:gd name="connsiteY43991" fmla="*/ 1838854 h 4397375"/>
              <a:gd name="connsiteX43992" fmla="*/ 6956667 w 12191954"/>
              <a:gd name="connsiteY43992" fmla="*/ 1834621 h 4397375"/>
              <a:gd name="connsiteX43993" fmla="*/ 6951904 w 12191954"/>
              <a:gd name="connsiteY43993" fmla="*/ 1831975 h 4397375"/>
              <a:gd name="connsiteX43994" fmla="*/ 6947141 w 12191954"/>
              <a:gd name="connsiteY43994" fmla="*/ 1830388 h 4397375"/>
              <a:gd name="connsiteX43995" fmla="*/ 6942378 w 12191954"/>
              <a:gd name="connsiteY43995" fmla="*/ 1829859 h 4397375"/>
              <a:gd name="connsiteX43996" fmla="*/ 6937616 w 12191954"/>
              <a:gd name="connsiteY43996" fmla="*/ 1830388 h 4397375"/>
              <a:gd name="connsiteX43997" fmla="*/ 6933382 w 12191954"/>
              <a:gd name="connsiteY43997" fmla="*/ 1832504 h 4397375"/>
              <a:gd name="connsiteX43998" fmla="*/ 6931265 w 12191954"/>
              <a:gd name="connsiteY43998" fmla="*/ 1834092 h 4397375"/>
              <a:gd name="connsiteX43999" fmla="*/ 6929678 w 12191954"/>
              <a:gd name="connsiteY43999" fmla="*/ 1835679 h 4397375"/>
              <a:gd name="connsiteX44000" fmla="*/ 6928090 w 12191954"/>
              <a:gd name="connsiteY44000" fmla="*/ 1838325 h 4397375"/>
              <a:gd name="connsiteX44001" fmla="*/ 6926503 w 12191954"/>
              <a:gd name="connsiteY44001" fmla="*/ 1840442 h 4397375"/>
              <a:gd name="connsiteX44002" fmla="*/ 6928090 w 12191954"/>
              <a:gd name="connsiteY44002" fmla="*/ 1840971 h 4397375"/>
              <a:gd name="connsiteX44003" fmla="*/ 6929678 w 12191954"/>
              <a:gd name="connsiteY44003" fmla="*/ 1842029 h 4397375"/>
              <a:gd name="connsiteX44004" fmla="*/ 6932853 w 12191954"/>
              <a:gd name="connsiteY44004" fmla="*/ 1845204 h 4397375"/>
              <a:gd name="connsiteX44005" fmla="*/ 6939203 w 12191954"/>
              <a:gd name="connsiteY44005" fmla="*/ 1853671 h 4397375"/>
              <a:gd name="connsiteX44006" fmla="*/ 6943437 w 12191954"/>
              <a:gd name="connsiteY44006" fmla="*/ 1858434 h 4397375"/>
              <a:gd name="connsiteX44007" fmla="*/ 6948200 w 12191954"/>
              <a:gd name="connsiteY44007" fmla="*/ 1861609 h 4397375"/>
              <a:gd name="connsiteX44008" fmla="*/ 6950846 w 12191954"/>
              <a:gd name="connsiteY44008" fmla="*/ 1863725 h 4397375"/>
              <a:gd name="connsiteX44009" fmla="*/ 6954550 w 12191954"/>
              <a:gd name="connsiteY44009" fmla="*/ 1864784 h 4397375"/>
              <a:gd name="connsiteX44010" fmla="*/ 6958254 w 12191954"/>
              <a:gd name="connsiteY44010" fmla="*/ 1865842 h 4397375"/>
              <a:gd name="connsiteX44011" fmla="*/ 6962488 w 12191954"/>
              <a:gd name="connsiteY44011" fmla="*/ 1866900 h 4397375"/>
              <a:gd name="connsiteX44012" fmla="*/ 6960371 w 12191954"/>
              <a:gd name="connsiteY44012" fmla="*/ 1872721 h 4397375"/>
              <a:gd name="connsiteX44013" fmla="*/ 6958783 w 12191954"/>
              <a:gd name="connsiteY44013" fmla="*/ 1876954 h 4397375"/>
              <a:gd name="connsiteX44014" fmla="*/ 6954550 w 12191954"/>
              <a:gd name="connsiteY44014" fmla="*/ 1885950 h 4397375"/>
              <a:gd name="connsiteX44015" fmla="*/ 6949787 w 12191954"/>
              <a:gd name="connsiteY44015" fmla="*/ 1893888 h 4397375"/>
              <a:gd name="connsiteX44016" fmla="*/ 6945024 w 12191954"/>
              <a:gd name="connsiteY44016" fmla="*/ 1900767 h 4397375"/>
              <a:gd name="connsiteX44017" fmla="*/ 6940262 w 12191954"/>
              <a:gd name="connsiteY44017" fmla="*/ 1908704 h 4397375"/>
              <a:gd name="connsiteX44018" fmla="*/ 6938674 w 12191954"/>
              <a:gd name="connsiteY44018" fmla="*/ 1913467 h 4397375"/>
              <a:gd name="connsiteX44019" fmla="*/ 6937087 w 12191954"/>
              <a:gd name="connsiteY44019" fmla="*/ 1918229 h 4397375"/>
              <a:gd name="connsiteX44020" fmla="*/ 6934970 w 12191954"/>
              <a:gd name="connsiteY44020" fmla="*/ 1923521 h 4397375"/>
              <a:gd name="connsiteX44021" fmla="*/ 6933911 w 12191954"/>
              <a:gd name="connsiteY44021" fmla="*/ 1929342 h 4397375"/>
              <a:gd name="connsiteX44022" fmla="*/ 6932853 w 12191954"/>
              <a:gd name="connsiteY44022" fmla="*/ 1935692 h 4397375"/>
              <a:gd name="connsiteX44023" fmla="*/ 6932324 w 12191954"/>
              <a:gd name="connsiteY44023" fmla="*/ 1943629 h 4397375"/>
              <a:gd name="connsiteX44024" fmla="*/ 6930207 w 12191954"/>
              <a:gd name="connsiteY44024" fmla="*/ 1943100 h 4397375"/>
              <a:gd name="connsiteX44025" fmla="*/ 6928620 w 12191954"/>
              <a:gd name="connsiteY44025" fmla="*/ 1942042 h 4397375"/>
              <a:gd name="connsiteX44026" fmla="*/ 6925444 w 12191954"/>
              <a:gd name="connsiteY44026" fmla="*/ 1938338 h 4397375"/>
              <a:gd name="connsiteX44027" fmla="*/ 6923328 w 12191954"/>
              <a:gd name="connsiteY44027" fmla="*/ 1933575 h 4397375"/>
              <a:gd name="connsiteX44028" fmla="*/ 6921211 w 12191954"/>
              <a:gd name="connsiteY44028" fmla="*/ 1927754 h 4397375"/>
              <a:gd name="connsiteX44029" fmla="*/ 6920152 w 12191954"/>
              <a:gd name="connsiteY44029" fmla="*/ 1920346 h 4397375"/>
              <a:gd name="connsiteX44030" fmla="*/ 6919623 w 12191954"/>
              <a:gd name="connsiteY44030" fmla="*/ 1912409 h 4397375"/>
              <a:gd name="connsiteX44031" fmla="*/ 6919623 w 12191954"/>
              <a:gd name="connsiteY44031" fmla="*/ 1902884 h 4397375"/>
              <a:gd name="connsiteX44032" fmla="*/ 6920152 w 12191954"/>
              <a:gd name="connsiteY44032" fmla="*/ 1892300 h 4397375"/>
              <a:gd name="connsiteX44033" fmla="*/ 6907981 w 12191954"/>
              <a:gd name="connsiteY44033" fmla="*/ 1894946 h 4397375"/>
              <a:gd name="connsiteX44034" fmla="*/ 6895810 w 12191954"/>
              <a:gd name="connsiteY44034" fmla="*/ 1896004 h 4397375"/>
              <a:gd name="connsiteX44035" fmla="*/ 6884167 w 12191954"/>
              <a:gd name="connsiteY44035" fmla="*/ 1896534 h 4397375"/>
              <a:gd name="connsiteX44036" fmla="*/ 6871467 w 12191954"/>
              <a:gd name="connsiteY44036" fmla="*/ 1896534 h 4397375"/>
              <a:gd name="connsiteX44037" fmla="*/ 6859295 w 12191954"/>
              <a:gd name="connsiteY44037" fmla="*/ 1895475 h 4397375"/>
              <a:gd name="connsiteX44038" fmla="*/ 6846595 w 12191954"/>
              <a:gd name="connsiteY44038" fmla="*/ 1894417 h 4397375"/>
              <a:gd name="connsiteX44039" fmla="*/ 6819077 w 12191954"/>
              <a:gd name="connsiteY44039" fmla="*/ 1890713 h 4397375"/>
              <a:gd name="connsiteX44040" fmla="*/ 6819606 w 12191954"/>
              <a:gd name="connsiteY44040" fmla="*/ 1887538 h 4397375"/>
              <a:gd name="connsiteX44041" fmla="*/ 6820135 w 12191954"/>
              <a:gd name="connsiteY44041" fmla="*/ 1884363 h 4397375"/>
              <a:gd name="connsiteX44042" fmla="*/ 6822252 w 12191954"/>
              <a:gd name="connsiteY44042" fmla="*/ 1879600 h 4397375"/>
              <a:gd name="connsiteX44043" fmla="*/ 6828073 w 12191954"/>
              <a:gd name="connsiteY44043" fmla="*/ 1872721 h 4397375"/>
              <a:gd name="connsiteX44044" fmla="*/ 6830719 w 12191954"/>
              <a:gd name="connsiteY44044" fmla="*/ 1868488 h 4397375"/>
              <a:gd name="connsiteX44045" fmla="*/ 6831248 w 12191954"/>
              <a:gd name="connsiteY44045" fmla="*/ 1865313 h 4397375"/>
              <a:gd name="connsiteX44046" fmla="*/ 6832307 w 12191954"/>
              <a:gd name="connsiteY44046" fmla="*/ 1861609 h 4397375"/>
              <a:gd name="connsiteX44047" fmla="*/ 6832307 w 12191954"/>
              <a:gd name="connsiteY44047" fmla="*/ 1857904 h 4397375"/>
              <a:gd name="connsiteX44048" fmla="*/ 6832307 w 12191954"/>
              <a:gd name="connsiteY44048" fmla="*/ 1852084 h 4397375"/>
              <a:gd name="connsiteX44049" fmla="*/ 6831778 w 12191954"/>
              <a:gd name="connsiteY44049" fmla="*/ 1846263 h 4397375"/>
              <a:gd name="connsiteX44050" fmla="*/ 6830719 w 12191954"/>
              <a:gd name="connsiteY44050" fmla="*/ 1839384 h 4397375"/>
              <a:gd name="connsiteX44051" fmla="*/ 6818019 w 12191954"/>
              <a:gd name="connsiteY44051" fmla="*/ 1853142 h 4397375"/>
              <a:gd name="connsiteX44052" fmla="*/ 6812197 w 12191954"/>
              <a:gd name="connsiteY44052" fmla="*/ 1858963 h 4397375"/>
              <a:gd name="connsiteX44053" fmla="*/ 6806376 w 12191954"/>
              <a:gd name="connsiteY44053" fmla="*/ 1863725 h 4397375"/>
              <a:gd name="connsiteX44054" fmla="*/ 6800555 w 12191954"/>
              <a:gd name="connsiteY44054" fmla="*/ 1868488 h 4397375"/>
              <a:gd name="connsiteX44055" fmla="*/ 6794734 w 12191954"/>
              <a:gd name="connsiteY44055" fmla="*/ 1872721 h 4397375"/>
              <a:gd name="connsiteX44056" fmla="*/ 6788384 w 12191954"/>
              <a:gd name="connsiteY44056" fmla="*/ 1875367 h 4397375"/>
              <a:gd name="connsiteX44057" fmla="*/ 6782034 w 12191954"/>
              <a:gd name="connsiteY44057" fmla="*/ 1878542 h 4397375"/>
              <a:gd name="connsiteX44058" fmla="*/ 6776212 w 12191954"/>
              <a:gd name="connsiteY44058" fmla="*/ 1881188 h 4397375"/>
              <a:gd name="connsiteX44059" fmla="*/ 6768804 w 12191954"/>
              <a:gd name="connsiteY44059" fmla="*/ 1883304 h 4397375"/>
              <a:gd name="connsiteX44060" fmla="*/ 6761924 w 12191954"/>
              <a:gd name="connsiteY44060" fmla="*/ 1884892 h 4397375"/>
              <a:gd name="connsiteX44061" fmla="*/ 6753986 w 12191954"/>
              <a:gd name="connsiteY44061" fmla="*/ 1885950 h 4397375"/>
              <a:gd name="connsiteX44062" fmla="*/ 6737052 w 12191954"/>
              <a:gd name="connsiteY44062" fmla="*/ 1888596 h 4397375"/>
              <a:gd name="connsiteX44063" fmla="*/ 6716943 w 12191954"/>
              <a:gd name="connsiteY44063" fmla="*/ 1889654 h 4397375"/>
              <a:gd name="connsiteX44064" fmla="*/ 6718001 w 12191954"/>
              <a:gd name="connsiteY44064" fmla="*/ 1896534 h 4397375"/>
              <a:gd name="connsiteX44065" fmla="*/ 6719060 w 12191954"/>
              <a:gd name="connsiteY44065" fmla="*/ 1902884 h 4397375"/>
              <a:gd name="connsiteX44066" fmla="*/ 6720647 w 12191954"/>
              <a:gd name="connsiteY44066" fmla="*/ 1907117 h 4397375"/>
              <a:gd name="connsiteX44067" fmla="*/ 6721706 w 12191954"/>
              <a:gd name="connsiteY44067" fmla="*/ 1909234 h 4397375"/>
              <a:gd name="connsiteX44068" fmla="*/ 6723293 w 12191954"/>
              <a:gd name="connsiteY44068" fmla="*/ 1910292 h 4397375"/>
              <a:gd name="connsiteX44069" fmla="*/ 6724881 w 12191954"/>
              <a:gd name="connsiteY44069" fmla="*/ 1910821 h 4397375"/>
              <a:gd name="connsiteX44070" fmla="*/ 6726998 w 12191954"/>
              <a:gd name="connsiteY44070" fmla="*/ 1910292 h 4397375"/>
              <a:gd name="connsiteX44071" fmla="*/ 6728585 w 12191954"/>
              <a:gd name="connsiteY44071" fmla="*/ 1909234 h 4397375"/>
              <a:gd name="connsiteX44072" fmla="*/ 6733348 w 12191954"/>
              <a:gd name="connsiteY44072" fmla="*/ 1905529 h 4397375"/>
              <a:gd name="connsiteX44073" fmla="*/ 6736523 w 12191954"/>
              <a:gd name="connsiteY44073" fmla="*/ 1903942 h 4397375"/>
              <a:gd name="connsiteX44074" fmla="*/ 6739169 w 12191954"/>
              <a:gd name="connsiteY44074" fmla="*/ 1902354 h 4397375"/>
              <a:gd name="connsiteX44075" fmla="*/ 6742344 w 12191954"/>
              <a:gd name="connsiteY44075" fmla="*/ 1900767 h 4397375"/>
              <a:gd name="connsiteX44076" fmla="*/ 6745519 w 12191954"/>
              <a:gd name="connsiteY44076" fmla="*/ 1900767 h 4397375"/>
              <a:gd name="connsiteX44077" fmla="*/ 6748695 w 12191954"/>
              <a:gd name="connsiteY44077" fmla="*/ 1900767 h 4397375"/>
              <a:gd name="connsiteX44078" fmla="*/ 6752928 w 12191954"/>
              <a:gd name="connsiteY44078" fmla="*/ 1902884 h 4397375"/>
              <a:gd name="connsiteX44079" fmla="*/ 6753457 w 12191954"/>
              <a:gd name="connsiteY44079" fmla="*/ 1908704 h 4397375"/>
              <a:gd name="connsiteX44080" fmla="*/ 6753457 w 12191954"/>
              <a:gd name="connsiteY44080" fmla="*/ 1913996 h 4397375"/>
              <a:gd name="connsiteX44081" fmla="*/ 6753457 w 12191954"/>
              <a:gd name="connsiteY44081" fmla="*/ 1918229 h 4397375"/>
              <a:gd name="connsiteX44082" fmla="*/ 6752928 w 12191954"/>
              <a:gd name="connsiteY44082" fmla="*/ 1922463 h 4397375"/>
              <a:gd name="connsiteX44083" fmla="*/ 6751870 w 12191954"/>
              <a:gd name="connsiteY44083" fmla="*/ 1925109 h 4397375"/>
              <a:gd name="connsiteX44084" fmla="*/ 6751340 w 12191954"/>
              <a:gd name="connsiteY44084" fmla="*/ 1927754 h 4397375"/>
              <a:gd name="connsiteX44085" fmla="*/ 6748165 w 12191954"/>
              <a:gd name="connsiteY44085" fmla="*/ 1932517 h 4397375"/>
              <a:gd name="connsiteX44086" fmla="*/ 6746049 w 12191954"/>
              <a:gd name="connsiteY44086" fmla="*/ 1935692 h 4397375"/>
              <a:gd name="connsiteX44087" fmla="*/ 6743403 w 12191954"/>
              <a:gd name="connsiteY44087" fmla="*/ 1940454 h 4397375"/>
              <a:gd name="connsiteX44088" fmla="*/ 6742344 w 12191954"/>
              <a:gd name="connsiteY44088" fmla="*/ 1943100 h 4397375"/>
              <a:gd name="connsiteX44089" fmla="*/ 6741815 w 12191954"/>
              <a:gd name="connsiteY44089" fmla="*/ 1946275 h 4397375"/>
              <a:gd name="connsiteX44090" fmla="*/ 6741286 w 12191954"/>
              <a:gd name="connsiteY44090" fmla="*/ 1949979 h 4397375"/>
              <a:gd name="connsiteX44091" fmla="*/ 6740757 w 12191954"/>
              <a:gd name="connsiteY44091" fmla="*/ 1954213 h 4397375"/>
              <a:gd name="connsiteX44092" fmla="*/ 6758220 w 12191954"/>
              <a:gd name="connsiteY44092" fmla="*/ 1954213 h 4397375"/>
              <a:gd name="connsiteX44093" fmla="*/ 6758220 w 12191954"/>
              <a:gd name="connsiteY44093" fmla="*/ 1957388 h 4397375"/>
              <a:gd name="connsiteX44094" fmla="*/ 6757162 w 12191954"/>
              <a:gd name="connsiteY44094" fmla="*/ 1960034 h 4397375"/>
              <a:gd name="connsiteX44095" fmla="*/ 6756632 w 12191954"/>
              <a:gd name="connsiteY44095" fmla="*/ 1962150 h 4397375"/>
              <a:gd name="connsiteX44096" fmla="*/ 6755574 w 12191954"/>
              <a:gd name="connsiteY44096" fmla="*/ 1963738 h 4397375"/>
              <a:gd name="connsiteX44097" fmla="*/ 6753986 w 12191954"/>
              <a:gd name="connsiteY44097" fmla="*/ 1964796 h 4397375"/>
              <a:gd name="connsiteX44098" fmla="*/ 6752399 w 12191954"/>
              <a:gd name="connsiteY44098" fmla="*/ 1965854 h 4397375"/>
              <a:gd name="connsiteX44099" fmla="*/ 6749224 w 12191954"/>
              <a:gd name="connsiteY44099" fmla="*/ 1966913 h 4397375"/>
              <a:gd name="connsiteX44100" fmla="*/ 6746049 w 12191954"/>
              <a:gd name="connsiteY44100" fmla="*/ 1966913 h 4397375"/>
              <a:gd name="connsiteX44101" fmla="*/ 6741815 w 12191954"/>
              <a:gd name="connsiteY44101" fmla="*/ 1966913 h 4397375"/>
              <a:gd name="connsiteX44102" fmla="*/ 6738111 w 12191954"/>
              <a:gd name="connsiteY44102" fmla="*/ 1966913 h 4397375"/>
              <a:gd name="connsiteX44103" fmla="*/ 6734406 w 12191954"/>
              <a:gd name="connsiteY44103" fmla="*/ 1966913 h 4397375"/>
              <a:gd name="connsiteX44104" fmla="*/ 6735994 w 12191954"/>
              <a:gd name="connsiteY44104" fmla="*/ 1959504 h 4397375"/>
              <a:gd name="connsiteX44105" fmla="*/ 6735994 w 12191954"/>
              <a:gd name="connsiteY44105" fmla="*/ 1953154 h 4397375"/>
              <a:gd name="connsiteX44106" fmla="*/ 6736523 w 12191954"/>
              <a:gd name="connsiteY44106" fmla="*/ 1947334 h 4397375"/>
              <a:gd name="connsiteX44107" fmla="*/ 6735994 w 12191954"/>
              <a:gd name="connsiteY44107" fmla="*/ 1942571 h 4397375"/>
              <a:gd name="connsiteX44108" fmla="*/ 6735465 w 12191954"/>
              <a:gd name="connsiteY44108" fmla="*/ 1938338 h 4397375"/>
              <a:gd name="connsiteX44109" fmla="*/ 6733877 w 12191954"/>
              <a:gd name="connsiteY44109" fmla="*/ 1934634 h 4397375"/>
              <a:gd name="connsiteX44110" fmla="*/ 6732819 w 12191954"/>
              <a:gd name="connsiteY44110" fmla="*/ 1932517 h 4397375"/>
              <a:gd name="connsiteX44111" fmla="*/ 6731231 w 12191954"/>
              <a:gd name="connsiteY44111" fmla="*/ 1929871 h 4397375"/>
              <a:gd name="connsiteX44112" fmla="*/ 6729114 w 12191954"/>
              <a:gd name="connsiteY44112" fmla="*/ 1928813 h 4397375"/>
              <a:gd name="connsiteX44113" fmla="*/ 6726998 w 12191954"/>
              <a:gd name="connsiteY44113" fmla="*/ 1927754 h 4397375"/>
              <a:gd name="connsiteX44114" fmla="*/ 6724352 w 12191954"/>
              <a:gd name="connsiteY44114" fmla="*/ 1927225 h 4397375"/>
              <a:gd name="connsiteX44115" fmla="*/ 6722235 w 12191954"/>
              <a:gd name="connsiteY44115" fmla="*/ 1926696 h 4397375"/>
              <a:gd name="connsiteX44116" fmla="*/ 6716943 w 12191954"/>
              <a:gd name="connsiteY44116" fmla="*/ 1927225 h 4397375"/>
              <a:gd name="connsiteX44117" fmla="*/ 6711122 w 12191954"/>
              <a:gd name="connsiteY44117" fmla="*/ 1928284 h 4397375"/>
              <a:gd name="connsiteX44118" fmla="*/ 6709005 w 12191954"/>
              <a:gd name="connsiteY44118" fmla="*/ 1918759 h 4397375"/>
              <a:gd name="connsiteX44119" fmla="*/ 6707947 w 12191954"/>
              <a:gd name="connsiteY44119" fmla="*/ 1909763 h 4397375"/>
              <a:gd name="connsiteX44120" fmla="*/ 6707947 w 12191954"/>
              <a:gd name="connsiteY44120" fmla="*/ 1902354 h 4397375"/>
              <a:gd name="connsiteX44121" fmla="*/ 6708476 w 12191954"/>
              <a:gd name="connsiteY44121" fmla="*/ 1893888 h 4397375"/>
              <a:gd name="connsiteX44122" fmla="*/ 6709005 w 12191954"/>
              <a:gd name="connsiteY44122" fmla="*/ 1884892 h 4397375"/>
              <a:gd name="connsiteX44123" fmla="*/ 6708476 w 12191954"/>
              <a:gd name="connsiteY44123" fmla="*/ 1875367 h 4397375"/>
              <a:gd name="connsiteX44124" fmla="*/ 6707947 w 12191954"/>
              <a:gd name="connsiteY44124" fmla="*/ 1864254 h 4397375"/>
              <a:gd name="connsiteX44125" fmla="*/ 6705830 w 12191954"/>
              <a:gd name="connsiteY44125" fmla="*/ 1850496 h 4397375"/>
              <a:gd name="connsiteX44126" fmla="*/ 6703184 w 12191954"/>
              <a:gd name="connsiteY44126" fmla="*/ 1852084 h 4397375"/>
              <a:gd name="connsiteX44127" fmla="*/ 6701597 w 12191954"/>
              <a:gd name="connsiteY44127" fmla="*/ 1855259 h 4397375"/>
              <a:gd name="connsiteX44128" fmla="*/ 6700009 w 12191954"/>
              <a:gd name="connsiteY44128" fmla="*/ 1858434 h 4397375"/>
              <a:gd name="connsiteX44129" fmla="*/ 6699480 w 12191954"/>
              <a:gd name="connsiteY44129" fmla="*/ 1862138 h 4397375"/>
              <a:gd name="connsiteX44130" fmla="*/ 6698421 w 12191954"/>
              <a:gd name="connsiteY44130" fmla="*/ 1870604 h 4397375"/>
              <a:gd name="connsiteX44131" fmla="*/ 6697892 w 12191954"/>
              <a:gd name="connsiteY44131" fmla="*/ 1879071 h 4397375"/>
              <a:gd name="connsiteX44132" fmla="*/ 6696834 w 12191954"/>
              <a:gd name="connsiteY44132" fmla="*/ 1885421 h 4397375"/>
              <a:gd name="connsiteX44133" fmla="*/ 6696305 w 12191954"/>
              <a:gd name="connsiteY44133" fmla="*/ 1887538 h 4397375"/>
              <a:gd name="connsiteX44134" fmla="*/ 6695246 w 12191954"/>
              <a:gd name="connsiteY44134" fmla="*/ 1888067 h 4397375"/>
              <a:gd name="connsiteX44135" fmla="*/ 6693659 w 12191954"/>
              <a:gd name="connsiteY44135" fmla="*/ 1887538 h 4397375"/>
              <a:gd name="connsiteX44136" fmla="*/ 6692600 w 12191954"/>
              <a:gd name="connsiteY44136" fmla="*/ 1885421 h 4397375"/>
              <a:gd name="connsiteX44137" fmla="*/ 6689954 w 12191954"/>
              <a:gd name="connsiteY44137" fmla="*/ 1881717 h 4397375"/>
              <a:gd name="connsiteX44138" fmla="*/ 6687308 w 12191954"/>
              <a:gd name="connsiteY44138" fmla="*/ 1875896 h 4397375"/>
              <a:gd name="connsiteX44139" fmla="*/ 6687308 w 12191954"/>
              <a:gd name="connsiteY44139" fmla="*/ 1886479 h 4397375"/>
              <a:gd name="connsiteX44140" fmla="*/ 6687308 w 12191954"/>
              <a:gd name="connsiteY44140" fmla="*/ 1896004 h 4397375"/>
              <a:gd name="connsiteX44141" fmla="*/ 6687308 w 12191954"/>
              <a:gd name="connsiteY44141" fmla="*/ 1904471 h 4397375"/>
              <a:gd name="connsiteX44142" fmla="*/ 6688367 w 12191954"/>
              <a:gd name="connsiteY44142" fmla="*/ 1911879 h 4397375"/>
              <a:gd name="connsiteX44143" fmla="*/ 6689954 w 12191954"/>
              <a:gd name="connsiteY44143" fmla="*/ 1917700 h 4397375"/>
              <a:gd name="connsiteX44144" fmla="*/ 6692600 w 12191954"/>
              <a:gd name="connsiteY44144" fmla="*/ 1922463 h 4397375"/>
              <a:gd name="connsiteX44145" fmla="*/ 6695246 w 12191954"/>
              <a:gd name="connsiteY44145" fmla="*/ 1925638 h 4397375"/>
              <a:gd name="connsiteX44146" fmla="*/ 6697363 w 12191954"/>
              <a:gd name="connsiteY44146" fmla="*/ 1927225 h 4397375"/>
              <a:gd name="connsiteX44147" fmla="*/ 6698951 w 12191954"/>
              <a:gd name="connsiteY44147" fmla="*/ 1927754 h 4397375"/>
              <a:gd name="connsiteX44148" fmla="*/ 6695246 w 12191954"/>
              <a:gd name="connsiteY44148" fmla="*/ 1929342 h 4397375"/>
              <a:gd name="connsiteX44149" fmla="*/ 6691542 w 12191954"/>
              <a:gd name="connsiteY44149" fmla="*/ 1929871 h 4397375"/>
              <a:gd name="connsiteX44150" fmla="*/ 6687308 w 12191954"/>
              <a:gd name="connsiteY44150" fmla="*/ 1929871 h 4397375"/>
              <a:gd name="connsiteX44151" fmla="*/ 6683075 w 12191954"/>
              <a:gd name="connsiteY44151" fmla="*/ 1929342 h 4397375"/>
              <a:gd name="connsiteX44152" fmla="*/ 6673020 w 12191954"/>
              <a:gd name="connsiteY44152" fmla="*/ 1925638 h 4397375"/>
              <a:gd name="connsiteX44153" fmla="*/ 6662436 w 12191954"/>
              <a:gd name="connsiteY44153" fmla="*/ 1921934 h 4397375"/>
              <a:gd name="connsiteX44154" fmla="*/ 6656086 w 12191954"/>
              <a:gd name="connsiteY44154" fmla="*/ 1919817 h 4397375"/>
              <a:gd name="connsiteX44155" fmla="*/ 6650265 w 12191954"/>
              <a:gd name="connsiteY44155" fmla="*/ 1918759 h 4397375"/>
              <a:gd name="connsiteX44156" fmla="*/ 6643915 w 12191954"/>
              <a:gd name="connsiteY44156" fmla="*/ 1917700 h 4397375"/>
              <a:gd name="connsiteX44157" fmla="*/ 6637564 w 12191954"/>
              <a:gd name="connsiteY44157" fmla="*/ 1917700 h 4397375"/>
              <a:gd name="connsiteX44158" fmla="*/ 6630685 w 12191954"/>
              <a:gd name="connsiteY44158" fmla="*/ 1918229 h 4397375"/>
              <a:gd name="connsiteX44159" fmla="*/ 6623805 w 12191954"/>
              <a:gd name="connsiteY44159" fmla="*/ 1919288 h 4397375"/>
              <a:gd name="connsiteX44160" fmla="*/ 6616397 w 12191954"/>
              <a:gd name="connsiteY44160" fmla="*/ 1922463 h 4397375"/>
              <a:gd name="connsiteX44161" fmla="*/ 6609517 w 12191954"/>
              <a:gd name="connsiteY44161" fmla="*/ 1927225 h 4397375"/>
              <a:gd name="connsiteX44162" fmla="*/ 6611634 w 12191954"/>
              <a:gd name="connsiteY44162" fmla="*/ 1921934 h 4397375"/>
              <a:gd name="connsiteX44163" fmla="*/ 6614280 w 12191954"/>
              <a:gd name="connsiteY44163" fmla="*/ 1917700 h 4397375"/>
              <a:gd name="connsiteX44164" fmla="*/ 6617455 w 12191954"/>
              <a:gd name="connsiteY44164" fmla="*/ 1913996 h 4397375"/>
              <a:gd name="connsiteX44165" fmla="*/ 6620101 w 12191954"/>
              <a:gd name="connsiteY44165" fmla="*/ 1910821 h 4397375"/>
              <a:gd name="connsiteX44166" fmla="*/ 6626451 w 12191954"/>
              <a:gd name="connsiteY44166" fmla="*/ 1905529 h 4397375"/>
              <a:gd name="connsiteX44167" fmla="*/ 6632802 w 12191954"/>
              <a:gd name="connsiteY44167" fmla="*/ 1899709 h 4397375"/>
              <a:gd name="connsiteX44168" fmla="*/ 6635448 w 12191954"/>
              <a:gd name="connsiteY44168" fmla="*/ 1896534 h 4397375"/>
              <a:gd name="connsiteX44169" fmla="*/ 6638623 w 12191954"/>
              <a:gd name="connsiteY44169" fmla="*/ 1893359 h 4397375"/>
              <a:gd name="connsiteX44170" fmla="*/ 6640740 w 12191954"/>
              <a:gd name="connsiteY44170" fmla="*/ 1888596 h 4397375"/>
              <a:gd name="connsiteX44171" fmla="*/ 6642856 w 12191954"/>
              <a:gd name="connsiteY44171" fmla="*/ 1883304 h 4397375"/>
              <a:gd name="connsiteX44172" fmla="*/ 6644444 w 12191954"/>
              <a:gd name="connsiteY44172" fmla="*/ 1876425 h 4397375"/>
              <a:gd name="connsiteX44173" fmla="*/ 6645502 w 12191954"/>
              <a:gd name="connsiteY44173" fmla="*/ 1869017 h 4397375"/>
              <a:gd name="connsiteX44174" fmla="*/ 6645502 w 12191954"/>
              <a:gd name="connsiteY44174" fmla="*/ 1860021 h 4397375"/>
              <a:gd name="connsiteX44175" fmla="*/ 6645502 w 12191954"/>
              <a:gd name="connsiteY44175" fmla="*/ 1849967 h 4397375"/>
              <a:gd name="connsiteX44176" fmla="*/ 6644444 w 12191954"/>
              <a:gd name="connsiteY44176" fmla="*/ 1845734 h 4397375"/>
              <a:gd name="connsiteX44177" fmla="*/ 6642856 w 12191954"/>
              <a:gd name="connsiteY44177" fmla="*/ 1842559 h 4397375"/>
              <a:gd name="connsiteX44178" fmla="*/ 6640210 w 12191954"/>
              <a:gd name="connsiteY44178" fmla="*/ 1839913 h 4397375"/>
              <a:gd name="connsiteX44179" fmla="*/ 6637564 w 12191954"/>
              <a:gd name="connsiteY44179" fmla="*/ 1837267 h 4397375"/>
              <a:gd name="connsiteX44180" fmla="*/ 6633860 w 12191954"/>
              <a:gd name="connsiteY44180" fmla="*/ 1835679 h 4397375"/>
              <a:gd name="connsiteX44181" fmla="*/ 6630156 w 12191954"/>
              <a:gd name="connsiteY44181" fmla="*/ 1834621 h 4397375"/>
              <a:gd name="connsiteX44182" fmla="*/ 6625922 w 12191954"/>
              <a:gd name="connsiteY44182" fmla="*/ 1834092 h 4397375"/>
              <a:gd name="connsiteX44183" fmla="*/ 6622218 w 12191954"/>
              <a:gd name="connsiteY44183" fmla="*/ 1833563 h 4397375"/>
              <a:gd name="connsiteX44184" fmla="*/ 6617984 w 12191954"/>
              <a:gd name="connsiteY44184" fmla="*/ 1834092 h 4397375"/>
              <a:gd name="connsiteX44185" fmla="*/ 6613751 w 12191954"/>
              <a:gd name="connsiteY44185" fmla="*/ 1834621 h 4397375"/>
              <a:gd name="connsiteX44186" fmla="*/ 6609517 w 12191954"/>
              <a:gd name="connsiteY44186" fmla="*/ 1835679 h 4397375"/>
              <a:gd name="connsiteX44187" fmla="*/ 6605813 w 12191954"/>
              <a:gd name="connsiteY44187" fmla="*/ 1837267 h 4397375"/>
              <a:gd name="connsiteX44188" fmla="*/ 6603167 w 12191954"/>
              <a:gd name="connsiteY44188" fmla="*/ 1839384 h 4397375"/>
              <a:gd name="connsiteX44189" fmla="*/ 6600521 w 12191954"/>
              <a:gd name="connsiteY44189" fmla="*/ 1842029 h 4397375"/>
              <a:gd name="connsiteX44190" fmla="*/ 6598933 w 12191954"/>
              <a:gd name="connsiteY44190" fmla="*/ 1845204 h 4397375"/>
              <a:gd name="connsiteX44191" fmla="*/ 6597875 w 12191954"/>
              <a:gd name="connsiteY44191" fmla="*/ 1849438 h 4397375"/>
              <a:gd name="connsiteX44192" fmla="*/ 6595758 w 12191954"/>
              <a:gd name="connsiteY44192" fmla="*/ 1848909 h 4397375"/>
              <a:gd name="connsiteX44193" fmla="*/ 6594700 w 12191954"/>
              <a:gd name="connsiteY44193" fmla="*/ 1847321 h 4397375"/>
              <a:gd name="connsiteX44194" fmla="*/ 6593642 w 12191954"/>
              <a:gd name="connsiteY44194" fmla="*/ 1846792 h 4397375"/>
              <a:gd name="connsiteX44195" fmla="*/ 6593112 w 12191954"/>
              <a:gd name="connsiteY44195" fmla="*/ 1845204 h 4397375"/>
              <a:gd name="connsiteX44196" fmla="*/ 6591525 w 12191954"/>
              <a:gd name="connsiteY44196" fmla="*/ 1842029 h 4397375"/>
              <a:gd name="connsiteX44197" fmla="*/ 6591525 w 12191954"/>
              <a:gd name="connsiteY44197" fmla="*/ 1838854 h 4397375"/>
              <a:gd name="connsiteX44198" fmla="*/ 6592054 w 12191954"/>
              <a:gd name="connsiteY44198" fmla="*/ 1834092 h 4397375"/>
              <a:gd name="connsiteX44199" fmla="*/ 6593112 w 12191954"/>
              <a:gd name="connsiteY44199" fmla="*/ 1829329 h 4397375"/>
              <a:gd name="connsiteX44200" fmla="*/ 6595758 w 12191954"/>
              <a:gd name="connsiteY44200" fmla="*/ 1818746 h 4397375"/>
              <a:gd name="connsiteX44201" fmla="*/ 6598404 w 12191954"/>
              <a:gd name="connsiteY44201" fmla="*/ 1807634 h 4397375"/>
              <a:gd name="connsiteX44202" fmla="*/ 6598933 w 12191954"/>
              <a:gd name="connsiteY44202" fmla="*/ 1802342 h 4397375"/>
              <a:gd name="connsiteX44203" fmla="*/ 6599463 w 12191954"/>
              <a:gd name="connsiteY44203" fmla="*/ 1797579 h 4397375"/>
              <a:gd name="connsiteX44204" fmla="*/ 6598933 w 12191954"/>
              <a:gd name="connsiteY44204" fmla="*/ 1792817 h 4397375"/>
              <a:gd name="connsiteX44205" fmla="*/ 6597875 w 12191954"/>
              <a:gd name="connsiteY44205" fmla="*/ 1789642 h 4397375"/>
              <a:gd name="connsiteX44206" fmla="*/ 6595758 w 12191954"/>
              <a:gd name="connsiteY44206" fmla="*/ 1786467 h 4397375"/>
              <a:gd name="connsiteX44207" fmla="*/ 6594171 w 12191954"/>
              <a:gd name="connsiteY44207" fmla="*/ 1785409 h 4397375"/>
              <a:gd name="connsiteX44208" fmla="*/ 6592054 w 12191954"/>
              <a:gd name="connsiteY44208" fmla="*/ 1784879 h 4397375"/>
              <a:gd name="connsiteX44209" fmla="*/ 6589408 w 12191954"/>
              <a:gd name="connsiteY44209" fmla="*/ 1786996 h 4397375"/>
              <a:gd name="connsiteX44210" fmla="*/ 6587820 w 12191954"/>
              <a:gd name="connsiteY44210" fmla="*/ 1789642 h 4397375"/>
              <a:gd name="connsiteX44211" fmla="*/ 6586233 w 12191954"/>
              <a:gd name="connsiteY44211" fmla="*/ 1792288 h 4397375"/>
              <a:gd name="connsiteX44212" fmla="*/ 6586233 w 12191954"/>
              <a:gd name="connsiteY44212" fmla="*/ 1795463 h 4397375"/>
              <a:gd name="connsiteX44213" fmla="*/ 6586233 w 12191954"/>
              <a:gd name="connsiteY44213" fmla="*/ 1798109 h 4397375"/>
              <a:gd name="connsiteX44214" fmla="*/ 6586762 w 12191954"/>
              <a:gd name="connsiteY44214" fmla="*/ 1801813 h 4397375"/>
              <a:gd name="connsiteX44215" fmla="*/ 6588350 w 12191954"/>
              <a:gd name="connsiteY44215" fmla="*/ 1808163 h 4397375"/>
              <a:gd name="connsiteX44216" fmla="*/ 6589937 w 12191954"/>
              <a:gd name="connsiteY44216" fmla="*/ 1815571 h 4397375"/>
              <a:gd name="connsiteX44217" fmla="*/ 6590466 w 12191954"/>
              <a:gd name="connsiteY44217" fmla="*/ 1819275 h 4397375"/>
              <a:gd name="connsiteX44218" fmla="*/ 6590466 w 12191954"/>
              <a:gd name="connsiteY44218" fmla="*/ 1822450 h 4397375"/>
              <a:gd name="connsiteX44219" fmla="*/ 6590466 w 12191954"/>
              <a:gd name="connsiteY44219" fmla="*/ 1826154 h 4397375"/>
              <a:gd name="connsiteX44220" fmla="*/ 6589937 w 12191954"/>
              <a:gd name="connsiteY44220" fmla="*/ 1829859 h 4397375"/>
              <a:gd name="connsiteX44221" fmla="*/ 6588350 w 12191954"/>
              <a:gd name="connsiteY44221" fmla="*/ 1832504 h 4397375"/>
              <a:gd name="connsiteX44222" fmla="*/ 6585704 w 12191954"/>
              <a:gd name="connsiteY44222" fmla="*/ 1836209 h 4397375"/>
              <a:gd name="connsiteX44223" fmla="*/ 6581999 w 12191954"/>
              <a:gd name="connsiteY44223" fmla="*/ 1829859 h 4397375"/>
              <a:gd name="connsiteX44224" fmla="*/ 6578824 w 12191954"/>
              <a:gd name="connsiteY44224" fmla="*/ 1824567 h 4397375"/>
              <a:gd name="connsiteX44225" fmla="*/ 6574591 w 12191954"/>
              <a:gd name="connsiteY44225" fmla="*/ 1819804 h 4397375"/>
              <a:gd name="connsiteX44226" fmla="*/ 6570886 w 12191954"/>
              <a:gd name="connsiteY44226" fmla="*/ 1816100 h 4397375"/>
              <a:gd name="connsiteX44227" fmla="*/ 6568240 w 12191954"/>
              <a:gd name="connsiteY44227" fmla="*/ 1812925 h 4397375"/>
              <a:gd name="connsiteX44228" fmla="*/ 6564536 w 12191954"/>
              <a:gd name="connsiteY44228" fmla="*/ 1810809 h 4397375"/>
              <a:gd name="connsiteX44229" fmla="*/ 6560832 w 12191954"/>
              <a:gd name="connsiteY44229" fmla="*/ 1809221 h 4397375"/>
              <a:gd name="connsiteX44230" fmla="*/ 6557657 w 12191954"/>
              <a:gd name="connsiteY44230" fmla="*/ 1808163 h 4397375"/>
              <a:gd name="connsiteX44231" fmla="*/ 6554481 w 12191954"/>
              <a:gd name="connsiteY44231" fmla="*/ 1807634 h 4397375"/>
              <a:gd name="connsiteX44232" fmla="*/ 6551306 w 12191954"/>
              <a:gd name="connsiteY44232" fmla="*/ 1807104 h 4397375"/>
              <a:gd name="connsiteX44233" fmla="*/ 6545485 w 12191954"/>
              <a:gd name="connsiteY44233" fmla="*/ 1807634 h 4397375"/>
              <a:gd name="connsiteX44234" fmla="*/ 6539664 w 12191954"/>
              <a:gd name="connsiteY44234" fmla="*/ 1809750 h 4397375"/>
              <a:gd name="connsiteX44235" fmla="*/ 6534372 w 12191954"/>
              <a:gd name="connsiteY44235" fmla="*/ 1811338 h 4397375"/>
              <a:gd name="connsiteX44236" fmla="*/ 6530668 w 12191954"/>
              <a:gd name="connsiteY44236" fmla="*/ 1824038 h 4397375"/>
              <a:gd name="connsiteX44237" fmla="*/ 6526434 w 12191954"/>
              <a:gd name="connsiteY44237" fmla="*/ 1834621 h 4397375"/>
              <a:gd name="connsiteX44238" fmla="*/ 6521672 w 12191954"/>
              <a:gd name="connsiteY44238" fmla="*/ 1844146 h 4397375"/>
              <a:gd name="connsiteX44239" fmla="*/ 6516380 w 12191954"/>
              <a:gd name="connsiteY44239" fmla="*/ 1853142 h 4397375"/>
              <a:gd name="connsiteX44240" fmla="*/ 6511088 w 12191954"/>
              <a:gd name="connsiteY44240" fmla="*/ 1860550 h 4397375"/>
              <a:gd name="connsiteX44241" fmla="*/ 6504737 w 12191954"/>
              <a:gd name="connsiteY44241" fmla="*/ 1867959 h 4397375"/>
              <a:gd name="connsiteX44242" fmla="*/ 6498387 w 12191954"/>
              <a:gd name="connsiteY44242" fmla="*/ 1874309 h 4397375"/>
              <a:gd name="connsiteX44243" fmla="*/ 6492037 w 12191954"/>
              <a:gd name="connsiteY44243" fmla="*/ 1880129 h 4397375"/>
              <a:gd name="connsiteX44244" fmla="*/ 6485687 w 12191954"/>
              <a:gd name="connsiteY44244" fmla="*/ 1885421 h 4397375"/>
              <a:gd name="connsiteX44245" fmla="*/ 6478278 w 12191954"/>
              <a:gd name="connsiteY44245" fmla="*/ 1890184 h 4397375"/>
              <a:gd name="connsiteX44246" fmla="*/ 6465577 w 12191954"/>
              <a:gd name="connsiteY44246" fmla="*/ 1899709 h 4397375"/>
              <a:gd name="connsiteX44247" fmla="*/ 6452348 w 12191954"/>
              <a:gd name="connsiteY44247" fmla="*/ 1909234 h 4397375"/>
              <a:gd name="connsiteX44248" fmla="*/ 6446526 w 12191954"/>
              <a:gd name="connsiteY44248" fmla="*/ 1913996 h 4397375"/>
              <a:gd name="connsiteX44249" fmla="*/ 6441235 w 12191954"/>
              <a:gd name="connsiteY44249" fmla="*/ 1918759 h 4397375"/>
              <a:gd name="connsiteX44250" fmla="*/ 6442293 w 12191954"/>
              <a:gd name="connsiteY44250" fmla="*/ 1906059 h 4397375"/>
              <a:gd name="connsiteX44251" fmla="*/ 6443880 w 12191954"/>
              <a:gd name="connsiteY44251" fmla="*/ 1894946 h 4397375"/>
              <a:gd name="connsiteX44252" fmla="*/ 6447056 w 12191954"/>
              <a:gd name="connsiteY44252" fmla="*/ 1885421 h 4397375"/>
              <a:gd name="connsiteX44253" fmla="*/ 6450760 w 12191954"/>
              <a:gd name="connsiteY44253" fmla="*/ 1878013 h 4397375"/>
              <a:gd name="connsiteX44254" fmla="*/ 6453935 w 12191954"/>
              <a:gd name="connsiteY44254" fmla="*/ 1870604 h 4397375"/>
              <a:gd name="connsiteX44255" fmla="*/ 6458698 w 12191954"/>
              <a:gd name="connsiteY44255" fmla="*/ 1864784 h 4397375"/>
              <a:gd name="connsiteX44256" fmla="*/ 6463461 w 12191954"/>
              <a:gd name="connsiteY44256" fmla="*/ 1859492 h 4397375"/>
              <a:gd name="connsiteX44257" fmla="*/ 6468223 w 12191954"/>
              <a:gd name="connsiteY44257" fmla="*/ 1854729 h 4397375"/>
              <a:gd name="connsiteX44258" fmla="*/ 6478278 w 12191954"/>
              <a:gd name="connsiteY44258" fmla="*/ 1845734 h 4397375"/>
              <a:gd name="connsiteX44259" fmla="*/ 6483041 w 12191954"/>
              <a:gd name="connsiteY44259" fmla="*/ 1840442 h 4397375"/>
              <a:gd name="connsiteX44260" fmla="*/ 6487274 w 12191954"/>
              <a:gd name="connsiteY44260" fmla="*/ 1835150 h 4397375"/>
              <a:gd name="connsiteX44261" fmla="*/ 6492037 w 12191954"/>
              <a:gd name="connsiteY44261" fmla="*/ 1829329 h 4397375"/>
              <a:gd name="connsiteX44262" fmla="*/ 6495741 w 12191954"/>
              <a:gd name="connsiteY44262" fmla="*/ 1821392 h 4397375"/>
              <a:gd name="connsiteX44263" fmla="*/ 6498387 w 12191954"/>
              <a:gd name="connsiteY44263" fmla="*/ 1812925 h 4397375"/>
              <a:gd name="connsiteX44264" fmla="*/ 6501562 w 12191954"/>
              <a:gd name="connsiteY44264" fmla="*/ 1802871 h 4397375"/>
              <a:gd name="connsiteX44265" fmla="*/ 6505267 w 12191954"/>
              <a:gd name="connsiteY44265" fmla="*/ 1802871 h 4397375"/>
              <a:gd name="connsiteX44266" fmla="*/ 6503150 w 12191954"/>
              <a:gd name="connsiteY44266" fmla="*/ 1799696 h 4397375"/>
              <a:gd name="connsiteX44267" fmla="*/ 6501562 w 12191954"/>
              <a:gd name="connsiteY44267" fmla="*/ 1795463 h 4397375"/>
              <a:gd name="connsiteX44268" fmla="*/ 6497858 w 12191954"/>
              <a:gd name="connsiteY44268" fmla="*/ 1799167 h 4397375"/>
              <a:gd name="connsiteX44269" fmla="*/ 6495212 w 12191954"/>
              <a:gd name="connsiteY44269" fmla="*/ 1802871 h 4397375"/>
              <a:gd name="connsiteX44270" fmla="*/ 6492037 w 12191954"/>
              <a:gd name="connsiteY44270" fmla="*/ 1807104 h 4397375"/>
              <a:gd name="connsiteX44271" fmla="*/ 6488862 w 12191954"/>
              <a:gd name="connsiteY44271" fmla="*/ 1811338 h 4397375"/>
              <a:gd name="connsiteX44272" fmla="*/ 6485687 w 12191954"/>
              <a:gd name="connsiteY44272" fmla="*/ 1814513 h 4397375"/>
              <a:gd name="connsiteX44273" fmla="*/ 6483570 w 12191954"/>
              <a:gd name="connsiteY44273" fmla="*/ 1815571 h 4397375"/>
              <a:gd name="connsiteX44274" fmla="*/ 6481453 w 12191954"/>
              <a:gd name="connsiteY44274" fmla="*/ 1816629 h 4397375"/>
              <a:gd name="connsiteX44275" fmla="*/ 6479865 w 12191954"/>
              <a:gd name="connsiteY44275" fmla="*/ 1817159 h 4397375"/>
              <a:gd name="connsiteX44276" fmla="*/ 6476690 w 12191954"/>
              <a:gd name="connsiteY44276" fmla="*/ 1817159 h 4397375"/>
              <a:gd name="connsiteX44277" fmla="*/ 6474044 w 12191954"/>
              <a:gd name="connsiteY44277" fmla="*/ 1816629 h 4397375"/>
              <a:gd name="connsiteX44278" fmla="*/ 6471398 w 12191954"/>
              <a:gd name="connsiteY44278" fmla="*/ 1816100 h 4397375"/>
              <a:gd name="connsiteX44279" fmla="*/ 6472457 w 12191954"/>
              <a:gd name="connsiteY44279" fmla="*/ 1809750 h 4397375"/>
              <a:gd name="connsiteX44280" fmla="*/ 6474044 w 12191954"/>
              <a:gd name="connsiteY44280" fmla="*/ 1804459 h 4397375"/>
              <a:gd name="connsiteX44281" fmla="*/ 6478278 w 12191954"/>
              <a:gd name="connsiteY44281" fmla="*/ 1794934 h 4397375"/>
              <a:gd name="connsiteX44282" fmla="*/ 6475632 w 12191954"/>
              <a:gd name="connsiteY44282" fmla="*/ 1794934 h 4397375"/>
              <a:gd name="connsiteX44283" fmla="*/ 6472457 w 12191954"/>
              <a:gd name="connsiteY44283" fmla="*/ 1795992 h 4397375"/>
              <a:gd name="connsiteX44284" fmla="*/ 6470340 w 12191954"/>
              <a:gd name="connsiteY44284" fmla="*/ 1797050 h 4397375"/>
              <a:gd name="connsiteX44285" fmla="*/ 6468223 w 12191954"/>
              <a:gd name="connsiteY44285" fmla="*/ 1799696 h 4397375"/>
              <a:gd name="connsiteX44286" fmla="*/ 6467165 w 12191954"/>
              <a:gd name="connsiteY44286" fmla="*/ 1802871 h 4397375"/>
              <a:gd name="connsiteX44287" fmla="*/ 6466106 w 12191954"/>
              <a:gd name="connsiteY44287" fmla="*/ 1807104 h 4397375"/>
              <a:gd name="connsiteX44288" fmla="*/ 6466106 w 12191954"/>
              <a:gd name="connsiteY44288" fmla="*/ 1813984 h 4397375"/>
              <a:gd name="connsiteX44289" fmla="*/ 6466636 w 12191954"/>
              <a:gd name="connsiteY44289" fmla="*/ 1821921 h 4397375"/>
              <a:gd name="connsiteX44290" fmla="*/ 6463461 w 12191954"/>
              <a:gd name="connsiteY44290" fmla="*/ 1822450 h 4397375"/>
              <a:gd name="connsiteX44291" fmla="*/ 6461344 w 12191954"/>
              <a:gd name="connsiteY44291" fmla="*/ 1823509 h 4397375"/>
              <a:gd name="connsiteX44292" fmla="*/ 6459227 w 12191954"/>
              <a:gd name="connsiteY44292" fmla="*/ 1822450 h 4397375"/>
              <a:gd name="connsiteX44293" fmla="*/ 6457639 w 12191954"/>
              <a:gd name="connsiteY44293" fmla="*/ 1821921 h 4397375"/>
              <a:gd name="connsiteX44294" fmla="*/ 6454993 w 12191954"/>
              <a:gd name="connsiteY44294" fmla="*/ 1830917 h 4397375"/>
              <a:gd name="connsiteX44295" fmla="*/ 6453406 w 12191954"/>
              <a:gd name="connsiteY44295" fmla="*/ 1835679 h 4397375"/>
              <a:gd name="connsiteX44296" fmla="*/ 6453406 w 12191954"/>
              <a:gd name="connsiteY44296" fmla="*/ 1841500 h 4397375"/>
              <a:gd name="connsiteX44297" fmla="*/ 6452348 w 12191954"/>
              <a:gd name="connsiteY44297" fmla="*/ 1841500 h 4397375"/>
              <a:gd name="connsiteX44298" fmla="*/ 6451289 w 12191954"/>
              <a:gd name="connsiteY44298" fmla="*/ 1840971 h 4397375"/>
              <a:gd name="connsiteX44299" fmla="*/ 6450231 w 12191954"/>
              <a:gd name="connsiteY44299" fmla="*/ 1838854 h 4397375"/>
              <a:gd name="connsiteX44300" fmla="*/ 6449172 w 12191954"/>
              <a:gd name="connsiteY44300" fmla="*/ 1835679 h 4397375"/>
              <a:gd name="connsiteX44301" fmla="*/ 6448643 w 12191954"/>
              <a:gd name="connsiteY44301" fmla="*/ 1831975 h 4397375"/>
              <a:gd name="connsiteX44302" fmla="*/ 6448114 w 12191954"/>
              <a:gd name="connsiteY44302" fmla="*/ 1824038 h 4397375"/>
              <a:gd name="connsiteX44303" fmla="*/ 6447585 w 12191954"/>
              <a:gd name="connsiteY44303" fmla="*/ 1815571 h 4397375"/>
              <a:gd name="connsiteX44304" fmla="*/ 6445468 w 12191954"/>
              <a:gd name="connsiteY44304" fmla="*/ 1819275 h 4397375"/>
              <a:gd name="connsiteX44305" fmla="*/ 6442822 w 12191954"/>
              <a:gd name="connsiteY44305" fmla="*/ 1821921 h 4397375"/>
              <a:gd name="connsiteX44306" fmla="*/ 6440705 w 12191954"/>
              <a:gd name="connsiteY44306" fmla="*/ 1824567 h 4397375"/>
              <a:gd name="connsiteX44307" fmla="*/ 6437530 w 12191954"/>
              <a:gd name="connsiteY44307" fmla="*/ 1826154 h 4397375"/>
              <a:gd name="connsiteX44308" fmla="*/ 6433826 w 12191954"/>
              <a:gd name="connsiteY44308" fmla="*/ 1827213 h 4397375"/>
              <a:gd name="connsiteX44309" fmla="*/ 6431180 w 12191954"/>
              <a:gd name="connsiteY44309" fmla="*/ 1828800 h 4397375"/>
              <a:gd name="connsiteX44310" fmla="*/ 6427476 w 12191954"/>
              <a:gd name="connsiteY44310" fmla="*/ 1828800 h 4397375"/>
              <a:gd name="connsiteX44311" fmla="*/ 6423242 w 12191954"/>
              <a:gd name="connsiteY44311" fmla="*/ 1828800 h 4397375"/>
              <a:gd name="connsiteX44312" fmla="*/ 6424830 w 12191954"/>
              <a:gd name="connsiteY44312" fmla="*/ 1821921 h 4397375"/>
              <a:gd name="connsiteX44313" fmla="*/ 6426946 w 12191954"/>
              <a:gd name="connsiteY44313" fmla="*/ 1816100 h 4397375"/>
              <a:gd name="connsiteX44314" fmla="*/ 6429063 w 12191954"/>
              <a:gd name="connsiteY44314" fmla="*/ 1811338 h 4397375"/>
              <a:gd name="connsiteX44315" fmla="*/ 6431180 w 12191954"/>
              <a:gd name="connsiteY44315" fmla="*/ 1807104 h 4397375"/>
              <a:gd name="connsiteX44316" fmla="*/ 6433826 w 12191954"/>
              <a:gd name="connsiteY44316" fmla="*/ 1794404 h 4397375"/>
              <a:gd name="connsiteX44317" fmla="*/ 6436472 w 12191954"/>
              <a:gd name="connsiteY44317" fmla="*/ 1782763 h 4397375"/>
              <a:gd name="connsiteX44318" fmla="*/ 6437530 w 12191954"/>
              <a:gd name="connsiteY44318" fmla="*/ 1773238 h 4397375"/>
              <a:gd name="connsiteX44319" fmla="*/ 6438059 w 12191954"/>
              <a:gd name="connsiteY44319" fmla="*/ 1765829 h 4397375"/>
              <a:gd name="connsiteX44320" fmla="*/ 6438059 w 12191954"/>
              <a:gd name="connsiteY44320" fmla="*/ 1758950 h 4397375"/>
              <a:gd name="connsiteX44321" fmla="*/ 6437530 w 12191954"/>
              <a:gd name="connsiteY44321" fmla="*/ 1754188 h 4397375"/>
              <a:gd name="connsiteX44322" fmla="*/ 6436472 w 12191954"/>
              <a:gd name="connsiteY44322" fmla="*/ 1750484 h 4397375"/>
              <a:gd name="connsiteX44323" fmla="*/ 6434355 w 12191954"/>
              <a:gd name="connsiteY44323" fmla="*/ 1747838 h 4397375"/>
              <a:gd name="connsiteX44324" fmla="*/ 6430651 w 12191954"/>
              <a:gd name="connsiteY44324" fmla="*/ 1751542 h 4397375"/>
              <a:gd name="connsiteX44325" fmla="*/ 6427476 w 12191954"/>
              <a:gd name="connsiteY44325" fmla="*/ 1756304 h 4397375"/>
              <a:gd name="connsiteX44326" fmla="*/ 6424300 w 12191954"/>
              <a:gd name="connsiteY44326" fmla="*/ 1761596 h 4397375"/>
              <a:gd name="connsiteX44327" fmla="*/ 6422184 w 12191954"/>
              <a:gd name="connsiteY44327" fmla="*/ 1766888 h 4397375"/>
              <a:gd name="connsiteX44328" fmla="*/ 6417421 w 12191954"/>
              <a:gd name="connsiteY44328" fmla="*/ 1778529 h 4397375"/>
              <a:gd name="connsiteX44329" fmla="*/ 6413717 w 12191954"/>
              <a:gd name="connsiteY44329" fmla="*/ 1790700 h 4397375"/>
              <a:gd name="connsiteX44330" fmla="*/ 6409483 w 12191954"/>
              <a:gd name="connsiteY44330" fmla="*/ 1802342 h 4397375"/>
              <a:gd name="connsiteX44331" fmla="*/ 6405250 w 12191954"/>
              <a:gd name="connsiteY44331" fmla="*/ 1812925 h 4397375"/>
              <a:gd name="connsiteX44332" fmla="*/ 6403133 w 12191954"/>
              <a:gd name="connsiteY44332" fmla="*/ 1817688 h 4397375"/>
              <a:gd name="connsiteX44333" fmla="*/ 6399958 w 12191954"/>
              <a:gd name="connsiteY44333" fmla="*/ 1821921 h 4397375"/>
              <a:gd name="connsiteX44334" fmla="*/ 6397312 w 12191954"/>
              <a:gd name="connsiteY44334" fmla="*/ 1825625 h 4397375"/>
              <a:gd name="connsiteX44335" fmla="*/ 6393607 w 12191954"/>
              <a:gd name="connsiteY44335" fmla="*/ 1827742 h 4397375"/>
              <a:gd name="connsiteX44336" fmla="*/ 6391491 w 12191954"/>
              <a:gd name="connsiteY44336" fmla="*/ 1780117 h 4397375"/>
              <a:gd name="connsiteX44337" fmla="*/ 6387786 w 12191954"/>
              <a:gd name="connsiteY44337" fmla="*/ 1737784 h 4397375"/>
              <a:gd name="connsiteX44338" fmla="*/ 6392020 w 12191954"/>
              <a:gd name="connsiteY44338" fmla="*/ 1738313 h 4397375"/>
              <a:gd name="connsiteX44339" fmla="*/ 6394666 w 12191954"/>
              <a:gd name="connsiteY44339" fmla="*/ 1737784 h 4397375"/>
              <a:gd name="connsiteX44340" fmla="*/ 6401545 w 12191954"/>
              <a:gd name="connsiteY44340" fmla="*/ 1737254 h 4397375"/>
              <a:gd name="connsiteX44341" fmla="*/ 6398370 w 12191954"/>
              <a:gd name="connsiteY44341" fmla="*/ 1734609 h 4397375"/>
              <a:gd name="connsiteX44342" fmla="*/ 6395195 w 12191954"/>
              <a:gd name="connsiteY44342" fmla="*/ 1731963 h 4397375"/>
              <a:gd name="connsiteX44343" fmla="*/ 6392549 w 12191954"/>
              <a:gd name="connsiteY44343" fmla="*/ 1728259 h 4397375"/>
              <a:gd name="connsiteX44344" fmla="*/ 6389903 w 12191954"/>
              <a:gd name="connsiteY44344" fmla="*/ 1723496 h 4397375"/>
              <a:gd name="connsiteX44345" fmla="*/ 6387786 w 12191954"/>
              <a:gd name="connsiteY44345" fmla="*/ 1717675 h 4397375"/>
              <a:gd name="connsiteX44346" fmla="*/ 6386199 w 12191954"/>
              <a:gd name="connsiteY44346" fmla="*/ 1710796 h 4397375"/>
              <a:gd name="connsiteX44347" fmla="*/ 6384082 w 12191954"/>
              <a:gd name="connsiteY44347" fmla="*/ 1702329 h 4397375"/>
              <a:gd name="connsiteX44348" fmla="*/ 6383553 w 12191954"/>
              <a:gd name="connsiteY44348" fmla="*/ 1691746 h 4397375"/>
              <a:gd name="connsiteX44349" fmla="*/ 6385140 w 12191954"/>
              <a:gd name="connsiteY44349" fmla="*/ 1692275 h 4397375"/>
              <a:gd name="connsiteX44350" fmla="*/ 6387257 w 12191954"/>
              <a:gd name="connsiteY44350" fmla="*/ 1691746 h 4397375"/>
              <a:gd name="connsiteX44351" fmla="*/ 6390432 w 12191954"/>
              <a:gd name="connsiteY44351" fmla="*/ 1690159 h 4397375"/>
              <a:gd name="connsiteX44352" fmla="*/ 6393078 w 12191954"/>
              <a:gd name="connsiteY44352" fmla="*/ 1683279 h 4397375"/>
              <a:gd name="connsiteX44353" fmla="*/ 6393607 w 12191954"/>
              <a:gd name="connsiteY44353" fmla="*/ 1678517 h 4397375"/>
              <a:gd name="connsiteX44354" fmla="*/ 6394137 w 12191954"/>
              <a:gd name="connsiteY44354" fmla="*/ 1673225 h 4397375"/>
              <a:gd name="connsiteX44355" fmla="*/ 6387786 w 12191954"/>
              <a:gd name="connsiteY44355" fmla="*/ 1673225 h 4397375"/>
              <a:gd name="connsiteX44356" fmla="*/ 6381436 w 12191954"/>
              <a:gd name="connsiteY44356" fmla="*/ 1673225 h 4397375"/>
              <a:gd name="connsiteX44357" fmla="*/ 6374556 w 12191954"/>
              <a:gd name="connsiteY44357" fmla="*/ 1672696 h 4397375"/>
              <a:gd name="connsiteX44358" fmla="*/ 6368735 w 12191954"/>
              <a:gd name="connsiteY44358" fmla="*/ 1673225 h 4397375"/>
              <a:gd name="connsiteX44359" fmla="*/ 6365561 w 12191954"/>
              <a:gd name="connsiteY44359" fmla="*/ 1673754 h 4397375"/>
              <a:gd name="connsiteX44360" fmla="*/ 6362914 w 12191954"/>
              <a:gd name="connsiteY44360" fmla="*/ 1674813 h 4397375"/>
              <a:gd name="connsiteX44361" fmla="*/ 6360268 w 12191954"/>
              <a:gd name="connsiteY44361" fmla="*/ 1676929 h 4397375"/>
              <a:gd name="connsiteX44362" fmla="*/ 6358681 w 12191954"/>
              <a:gd name="connsiteY44362" fmla="*/ 1679046 h 4397375"/>
              <a:gd name="connsiteX44363" fmla="*/ 6356035 w 12191954"/>
              <a:gd name="connsiteY44363" fmla="*/ 1682221 h 4397375"/>
              <a:gd name="connsiteX44364" fmla="*/ 6354977 w 12191954"/>
              <a:gd name="connsiteY44364" fmla="*/ 1685396 h 4397375"/>
              <a:gd name="connsiteX44365" fmla="*/ 6353918 w 12191954"/>
              <a:gd name="connsiteY44365" fmla="*/ 1689629 h 4397375"/>
              <a:gd name="connsiteX44366" fmla="*/ 6353389 w 12191954"/>
              <a:gd name="connsiteY44366" fmla="*/ 1694921 h 4397375"/>
              <a:gd name="connsiteX44367" fmla="*/ 6364502 w 12191954"/>
              <a:gd name="connsiteY44367" fmla="*/ 1699154 h 4397375"/>
              <a:gd name="connsiteX44368" fmla="*/ 6377732 w 12191954"/>
              <a:gd name="connsiteY44368" fmla="*/ 1704446 h 4397375"/>
              <a:gd name="connsiteX44369" fmla="*/ 6377202 w 12191954"/>
              <a:gd name="connsiteY44369" fmla="*/ 1716088 h 4397375"/>
              <a:gd name="connsiteX44370" fmla="*/ 6376673 w 12191954"/>
              <a:gd name="connsiteY44370" fmla="*/ 1724554 h 4397375"/>
              <a:gd name="connsiteX44371" fmla="*/ 6374556 w 12191954"/>
              <a:gd name="connsiteY44371" fmla="*/ 1732492 h 4397375"/>
              <a:gd name="connsiteX44372" fmla="*/ 6372440 w 12191954"/>
              <a:gd name="connsiteY44372" fmla="*/ 1739371 h 4397375"/>
              <a:gd name="connsiteX44373" fmla="*/ 6368206 w 12191954"/>
              <a:gd name="connsiteY44373" fmla="*/ 1753129 h 4397375"/>
              <a:gd name="connsiteX44374" fmla="*/ 6366619 w 12191954"/>
              <a:gd name="connsiteY44374" fmla="*/ 1760538 h 4397375"/>
              <a:gd name="connsiteX44375" fmla="*/ 6365031 w 12191954"/>
              <a:gd name="connsiteY44375" fmla="*/ 1769534 h 4397375"/>
              <a:gd name="connsiteX44376" fmla="*/ 6362385 w 12191954"/>
              <a:gd name="connsiteY44376" fmla="*/ 1763184 h 4397375"/>
              <a:gd name="connsiteX44377" fmla="*/ 6359739 w 12191954"/>
              <a:gd name="connsiteY44377" fmla="*/ 1760009 h 4397375"/>
              <a:gd name="connsiteX44378" fmla="*/ 6357093 w 12191954"/>
              <a:gd name="connsiteY44378" fmla="*/ 1757892 h 4397375"/>
              <a:gd name="connsiteX44379" fmla="*/ 6353918 w 12191954"/>
              <a:gd name="connsiteY44379" fmla="*/ 1757363 h 4397375"/>
              <a:gd name="connsiteX44380" fmla="*/ 6350214 w 12191954"/>
              <a:gd name="connsiteY44380" fmla="*/ 1757892 h 4397375"/>
              <a:gd name="connsiteX44381" fmla="*/ 6347568 w 12191954"/>
              <a:gd name="connsiteY44381" fmla="*/ 1758421 h 4397375"/>
              <a:gd name="connsiteX44382" fmla="*/ 6341217 w 12191954"/>
              <a:gd name="connsiteY44382" fmla="*/ 1761596 h 4397375"/>
              <a:gd name="connsiteX44383" fmla="*/ 6339101 w 12191954"/>
              <a:gd name="connsiteY44383" fmla="*/ 1762654 h 4397375"/>
              <a:gd name="connsiteX44384" fmla="*/ 6336984 w 12191954"/>
              <a:gd name="connsiteY44384" fmla="*/ 1762654 h 4397375"/>
              <a:gd name="connsiteX44385" fmla="*/ 6334338 w 12191954"/>
              <a:gd name="connsiteY44385" fmla="*/ 1762125 h 4397375"/>
              <a:gd name="connsiteX44386" fmla="*/ 6332751 w 12191954"/>
              <a:gd name="connsiteY44386" fmla="*/ 1760009 h 4397375"/>
              <a:gd name="connsiteX44387" fmla="*/ 6330634 w 12191954"/>
              <a:gd name="connsiteY44387" fmla="*/ 1755775 h 4397375"/>
              <a:gd name="connsiteX44388" fmla="*/ 6330104 w 12191954"/>
              <a:gd name="connsiteY44388" fmla="*/ 1749954 h 4397375"/>
              <a:gd name="connsiteX44389" fmla="*/ 6329575 w 12191954"/>
              <a:gd name="connsiteY44389" fmla="*/ 1741488 h 4397375"/>
              <a:gd name="connsiteX44390" fmla="*/ 6329575 w 12191954"/>
              <a:gd name="connsiteY44390" fmla="*/ 1730375 h 4397375"/>
              <a:gd name="connsiteX44391" fmla="*/ 6321637 w 12191954"/>
              <a:gd name="connsiteY44391" fmla="*/ 1738313 h 4397375"/>
              <a:gd name="connsiteX44392" fmla="*/ 6318462 w 12191954"/>
              <a:gd name="connsiteY44392" fmla="*/ 1742017 h 4397375"/>
              <a:gd name="connsiteX44393" fmla="*/ 6315287 w 12191954"/>
              <a:gd name="connsiteY44393" fmla="*/ 1744134 h 4397375"/>
              <a:gd name="connsiteX44394" fmla="*/ 6312641 w 12191954"/>
              <a:gd name="connsiteY44394" fmla="*/ 1746250 h 4397375"/>
              <a:gd name="connsiteX44395" fmla="*/ 6309466 w 12191954"/>
              <a:gd name="connsiteY44395" fmla="*/ 1747309 h 4397375"/>
              <a:gd name="connsiteX44396" fmla="*/ 6306291 w 12191954"/>
              <a:gd name="connsiteY44396" fmla="*/ 1747838 h 4397375"/>
              <a:gd name="connsiteX44397" fmla="*/ 6303645 w 12191954"/>
              <a:gd name="connsiteY44397" fmla="*/ 1747838 h 4397375"/>
              <a:gd name="connsiteX44398" fmla="*/ 6296765 w 12191954"/>
              <a:gd name="connsiteY44398" fmla="*/ 1747309 h 4397375"/>
              <a:gd name="connsiteX44399" fmla="*/ 6289357 w 12191954"/>
              <a:gd name="connsiteY44399" fmla="*/ 1746250 h 4397375"/>
              <a:gd name="connsiteX44400" fmla="*/ 6280360 w 12191954"/>
              <a:gd name="connsiteY44400" fmla="*/ 1743604 h 4397375"/>
              <a:gd name="connsiteX44401" fmla="*/ 6269777 w 12191954"/>
              <a:gd name="connsiteY44401" fmla="*/ 1742017 h 4397375"/>
              <a:gd name="connsiteX44402" fmla="*/ 6270306 w 12191954"/>
              <a:gd name="connsiteY44402" fmla="*/ 1737784 h 4397375"/>
              <a:gd name="connsiteX44403" fmla="*/ 6271893 w 12191954"/>
              <a:gd name="connsiteY44403" fmla="*/ 1734609 h 4397375"/>
              <a:gd name="connsiteX44404" fmla="*/ 6274010 w 12191954"/>
              <a:gd name="connsiteY44404" fmla="*/ 1732492 h 4397375"/>
              <a:gd name="connsiteX44405" fmla="*/ 6276127 w 12191954"/>
              <a:gd name="connsiteY44405" fmla="*/ 1730904 h 4397375"/>
              <a:gd name="connsiteX44406" fmla="*/ 6278244 w 12191954"/>
              <a:gd name="connsiteY44406" fmla="*/ 1728259 h 4397375"/>
              <a:gd name="connsiteX44407" fmla="*/ 6279831 w 12191954"/>
              <a:gd name="connsiteY44407" fmla="*/ 1726142 h 4397375"/>
              <a:gd name="connsiteX44408" fmla="*/ 6280890 w 12191954"/>
              <a:gd name="connsiteY44408" fmla="*/ 1721909 h 4397375"/>
              <a:gd name="connsiteX44409" fmla="*/ 6281419 w 12191954"/>
              <a:gd name="connsiteY44409" fmla="*/ 1716617 h 4397375"/>
              <a:gd name="connsiteX44410" fmla="*/ 6279831 w 12191954"/>
              <a:gd name="connsiteY44410" fmla="*/ 1709738 h 4397375"/>
              <a:gd name="connsiteX44411" fmla="*/ 6276656 w 12191954"/>
              <a:gd name="connsiteY44411" fmla="*/ 1703917 h 4397375"/>
              <a:gd name="connsiteX44412" fmla="*/ 6274010 w 12191954"/>
              <a:gd name="connsiteY44412" fmla="*/ 1699154 h 4397375"/>
              <a:gd name="connsiteX44413" fmla="*/ 6270306 w 12191954"/>
              <a:gd name="connsiteY44413" fmla="*/ 1695979 h 4397375"/>
              <a:gd name="connsiteX44414" fmla="*/ 6266601 w 12191954"/>
              <a:gd name="connsiteY44414" fmla="*/ 1692804 h 4397375"/>
              <a:gd name="connsiteX44415" fmla="*/ 6261839 w 12191954"/>
              <a:gd name="connsiteY44415" fmla="*/ 1691217 h 4397375"/>
              <a:gd name="connsiteX44416" fmla="*/ 6257076 w 12191954"/>
              <a:gd name="connsiteY44416" fmla="*/ 1690159 h 4397375"/>
              <a:gd name="connsiteX44417" fmla="*/ 6251784 w 12191954"/>
              <a:gd name="connsiteY44417" fmla="*/ 1690159 h 4397375"/>
              <a:gd name="connsiteX44418" fmla="*/ 6249667 w 12191954"/>
              <a:gd name="connsiteY44418" fmla="*/ 1692804 h 4397375"/>
              <a:gd name="connsiteX44419" fmla="*/ 6247021 w 12191954"/>
              <a:gd name="connsiteY44419" fmla="*/ 1695979 h 4397375"/>
              <a:gd name="connsiteX44420" fmla="*/ 6244905 w 12191954"/>
              <a:gd name="connsiteY44420" fmla="*/ 1699154 h 4397375"/>
              <a:gd name="connsiteX44421" fmla="*/ 6242788 w 12191954"/>
              <a:gd name="connsiteY44421" fmla="*/ 1703388 h 4397375"/>
              <a:gd name="connsiteX44422" fmla="*/ 6241729 w 12191954"/>
              <a:gd name="connsiteY44422" fmla="*/ 1708150 h 4397375"/>
              <a:gd name="connsiteX44423" fmla="*/ 6240671 w 12191954"/>
              <a:gd name="connsiteY44423" fmla="*/ 1713971 h 4397375"/>
              <a:gd name="connsiteX44424" fmla="*/ 6240142 w 12191954"/>
              <a:gd name="connsiteY44424" fmla="*/ 1721379 h 4397375"/>
              <a:gd name="connsiteX44425" fmla="*/ 6240142 w 12191954"/>
              <a:gd name="connsiteY44425" fmla="*/ 1728788 h 4397375"/>
              <a:gd name="connsiteX44426" fmla="*/ 6240142 w 12191954"/>
              <a:gd name="connsiteY44426" fmla="*/ 1731963 h 4397375"/>
              <a:gd name="connsiteX44427" fmla="*/ 6241200 w 12191954"/>
              <a:gd name="connsiteY44427" fmla="*/ 1734079 h 4397375"/>
              <a:gd name="connsiteX44428" fmla="*/ 6241729 w 12191954"/>
              <a:gd name="connsiteY44428" fmla="*/ 1736725 h 4397375"/>
              <a:gd name="connsiteX44429" fmla="*/ 6242788 w 12191954"/>
              <a:gd name="connsiteY44429" fmla="*/ 1738313 h 4397375"/>
              <a:gd name="connsiteX44430" fmla="*/ 6244905 w 12191954"/>
              <a:gd name="connsiteY44430" fmla="*/ 1739371 h 4397375"/>
              <a:gd name="connsiteX44431" fmla="*/ 6245963 w 12191954"/>
              <a:gd name="connsiteY44431" fmla="*/ 1740959 h 4397375"/>
              <a:gd name="connsiteX44432" fmla="*/ 6247551 w 12191954"/>
              <a:gd name="connsiteY44432" fmla="*/ 1741488 h 4397375"/>
              <a:gd name="connsiteX44433" fmla="*/ 6249138 w 12191954"/>
              <a:gd name="connsiteY44433" fmla="*/ 1741488 h 4397375"/>
              <a:gd name="connsiteX44434" fmla="*/ 6250726 w 12191954"/>
              <a:gd name="connsiteY44434" fmla="*/ 1741488 h 4397375"/>
              <a:gd name="connsiteX44435" fmla="*/ 6252313 w 12191954"/>
              <a:gd name="connsiteY44435" fmla="*/ 1740959 h 4397375"/>
              <a:gd name="connsiteX44436" fmla="*/ 6253901 w 12191954"/>
              <a:gd name="connsiteY44436" fmla="*/ 1739371 h 4397375"/>
              <a:gd name="connsiteX44437" fmla="*/ 6254959 w 12191954"/>
              <a:gd name="connsiteY44437" fmla="*/ 1738313 h 4397375"/>
              <a:gd name="connsiteX44438" fmla="*/ 6256018 w 12191954"/>
              <a:gd name="connsiteY44438" fmla="*/ 1736725 h 4397375"/>
              <a:gd name="connsiteX44439" fmla="*/ 6257076 w 12191954"/>
              <a:gd name="connsiteY44439" fmla="*/ 1734609 h 4397375"/>
              <a:gd name="connsiteX44440" fmla="*/ 6257076 w 12191954"/>
              <a:gd name="connsiteY44440" fmla="*/ 1731963 h 4397375"/>
              <a:gd name="connsiteX44441" fmla="*/ 6257605 w 12191954"/>
              <a:gd name="connsiteY44441" fmla="*/ 1728788 h 4397375"/>
              <a:gd name="connsiteX44442" fmla="*/ 6260251 w 12191954"/>
              <a:gd name="connsiteY44442" fmla="*/ 1733021 h 4397375"/>
              <a:gd name="connsiteX44443" fmla="*/ 6261310 w 12191954"/>
              <a:gd name="connsiteY44443" fmla="*/ 1737254 h 4397375"/>
              <a:gd name="connsiteX44444" fmla="*/ 6261310 w 12191954"/>
              <a:gd name="connsiteY44444" fmla="*/ 1742017 h 4397375"/>
              <a:gd name="connsiteX44445" fmla="*/ 6261310 w 12191954"/>
              <a:gd name="connsiteY44445" fmla="*/ 1747309 h 4397375"/>
              <a:gd name="connsiteX44446" fmla="*/ 6260780 w 12191954"/>
              <a:gd name="connsiteY44446" fmla="*/ 1753129 h 4397375"/>
              <a:gd name="connsiteX44447" fmla="*/ 6260780 w 12191954"/>
              <a:gd name="connsiteY44447" fmla="*/ 1761067 h 4397375"/>
              <a:gd name="connsiteX44448" fmla="*/ 6261310 w 12191954"/>
              <a:gd name="connsiteY44448" fmla="*/ 1770063 h 4397375"/>
              <a:gd name="connsiteX44449" fmla="*/ 6263955 w 12191954"/>
              <a:gd name="connsiteY44449" fmla="*/ 1781175 h 4397375"/>
              <a:gd name="connsiteX44450" fmla="*/ 6256018 w 12191954"/>
              <a:gd name="connsiteY44450" fmla="*/ 1780646 h 4397375"/>
              <a:gd name="connsiteX44451" fmla="*/ 6249138 w 12191954"/>
              <a:gd name="connsiteY44451" fmla="*/ 1781175 h 4397375"/>
              <a:gd name="connsiteX44452" fmla="*/ 6241729 w 12191954"/>
              <a:gd name="connsiteY44452" fmla="*/ 1782234 h 4397375"/>
              <a:gd name="connsiteX44453" fmla="*/ 6234850 w 12191954"/>
              <a:gd name="connsiteY44453" fmla="*/ 1784350 h 4397375"/>
              <a:gd name="connsiteX44454" fmla="*/ 6227441 w 12191954"/>
              <a:gd name="connsiteY44454" fmla="*/ 1786467 h 4397375"/>
              <a:gd name="connsiteX44455" fmla="*/ 6221092 w 12191954"/>
              <a:gd name="connsiteY44455" fmla="*/ 1788584 h 4397375"/>
              <a:gd name="connsiteX44456" fmla="*/ 6206803 w 12191954"/>
              <a:gd name="connsiteY44456" fmla="*/ 1794934 h 4397375"/>
              <a:gd name="connsiteX44457" fmla="*/ 6192515 w 12191954"/>
              <a:gd name="connsiteY44457" fmla="*/ 1801813 h 4397375"/>
              <a:gd name="connsiteX44458" fmla="*/ 6177698 w 12191954"/>
              <a:gd name="connsiteY44458" fmla="*/ 1808163 h 4397375"/>
              <a:gd name="connsiteX44459" fmla="*/ 6169759 w 12191954"/>
              <a:gd name="connsiteY44459" fmla="*/ 1811338 h 4397375"/>
              <a:gd name="connsiteX44460" fmla="*/ 6161292 w 12191954"/>
              <a:gd name="connsiteY44460" fmla="*/ 1813984 h 4397375"/>
              <a:gd name="connsiteX44461" fmla="*/ 6152825 w 12191954"/>
              <a:gd name="connsiteY44461" fmla="*/ 1816100 h 4397375"/>
              <a:gd name="connsiteX44462" fmla="*/ 6143830 w 12191954"/>
              <a:gd name="connsiteY44462" fmla="*/ 1817688 h 4397375"/>
              <a:gd name="connsiteX44463" fmla="*/ 6150709 w 12191954"/>
              <a:gd name="connsiteY44463" fmla="*/ 1805517 h 4397375"/>
              <a:gd name="connsiteX44464" fmla="*/ 6157059 w 12191954"/>
              <a:gd name="connsiteY44464" fmla="*/ 1791759 h 4397375"/>
              <a:gd name="connsiteX44465" fmla="*/ 6162880 w 12191954"/>
              <a:gd name="connsiteY44465" fmla="*/ 1776942 h 4397375"/>
              <a:gd name="connsiteX44466" fmla="*/ 6165526 w 12191954"/>
              <a:gd name="connsiteY44466" fmla="*/ 1769534 h 4397375"/>
              <a:gd name="connsiteX44467" fmla="*/ 6167643 w 12191954"/>
              <a:gd name="connsiteY44467" fmla="*/ 1760538 h 4397375"/>
              <a:gd name="connsiteX44468" fmla="*/ 6170289 w 12191954"/>
              <a:gd name="connsiteY44468" fmla="*/ 1751013 h 4397375"/>
              <a:gd name="connsiteX44469" fmla="*/ 6171876 w 12191954"/>
              <a:gd name="connsiteY44469" fmla="*/ 1741488 h 4397375"/>
              <a:gd name="connsiteX44470" fmla="*/ 6172935 w 12191954"/>
              <a:gd name="connsiteY44470" fmla="*/ 1730904 h 4397375"/>
              <a:gd name="connsiteX44471" fmla="*/ 6173994 w 12191954"/>
              <a:gd name="connsiteY44471" fmla="*/ 1718734 h 4397375"/>
              <a:gd name="connsiteX44472" fmla="*/ 6175052 w 12191954"/>
              <a:gd name="connsiteY44472" fmla="*/ 1706563 h 4397375"/>
              <a:gd name="connsiteX44473" fmla="*/ 6175581 w 12191954"/>
              <a:gd name="connsiteY44473" fmla="*/ 1693334 h 4397375"/>
              <a:gd name="connsiteX44474" fmla="*/ 6175052 w 12191954"/>
              <a:gd name="connsiteY44474" fmla="*/ 1679046 h 4397375"/>
              <a:gd name="connsiteX44475" fmla="*/ 6173994 w 12191954"/>
              <a:gd name="connsiteY44475" fmla="*/ 1663700 h 4397375"/>
              <a:gd name="connsiteX44476" fmla="*/ 6202569 w 12191954"/>
              <a:gd name="connsiteY44476" fmla="*/ 1669521 h 4397375"/>
              <a:gd name="connsiteX44477" fmla="*/ 6227441 w 12191954"/>
              <a:gd name="connsiteY44477" fmla="*/ 1673225 h 4397375"/>
              <a:gd name="connsiteX44478" fmla="*/ 6249667 w 12191954"/>
              <a:gd name="connsiteY44478" fmla="*/ 1676400 h 4397375"/>
              <a:gd name="connsiteX44479" fmla="*/ 6269777 w 12191954"/>
              <a:gd name="connsiteY44479" fmla="*/ 1678517 h 4397375"/>
              <a:gd name="connsiteX44480" fmla="*/ 6289357 w 12191954"/>
              <a:gd name="connsiteY44480" fmla="*/ 1680104 h 4397375"/>
              <a:gd name="connsiteX44481" fmla="*/ 6307878 w 12191954"/>
              <a:gd name="connsiteY44481" fmla="*/ 1683279 h 4397375"/>
              <a:gd name="connsiteX44482" fmla="*/ 6317933 w 12191954"/>
              <a:gd name="connsiteY44482" fmla="*/ 1684867 h 4397375"/>
              <a:gd name="connsiteX44483" fmla="*/ 6327458 w 12191954"/>
              <a:gd name="connsiteY44483" fmla="*/ 1687513 h 4397375"/>
              <a:gd name="connsiteX44484" fmla="*/ 6337513 w 12191954"/>
              <a:gd name="connsiteY44484" fmla="*/ 1690159 h 4397375"/>
              <a:gd name="connsiteX44485" fmla="*/ 6348097 w 12191954"/>
              <a:gd name="connsiteY44485" fmla="*/ 1693334 h 4397375"/>
              <a:gd name="connsiteX44486" fmla="*/ 6351801 w 12191954"/>
              <a:gd name="connsiteY44486" fmla="*/ 1682750 h 4397375"/>
              <a:gd name="connsiteX44487" fmla="*/ 6354977 w 12191954"/>
              <a:gd name="connsiteY44487" fmla="*/ 1673225 h 4397375"/>
              <a:gd name="connsiteX44488" fmla="*/ 6356035 w 12191954"/>
              <a:gd name="connsiteY44488" fmla="*/ 1668992 h 4397375"/>
              <a:gd name="connsiteX44489" fmla="*/ 6356035 w 12191954"/>
              <a:gd name="connsiteY44489" fmla="*/ 1665288 h 4397375"/>
              <a:gd name="connsiteX44490" fmla="*/ 6355506 w 12191954"/>
              <a:gd name="connsiteY44490" fmla="*/ 1663700 h 4397375"/>
              <a:gd name="connsiteX44491" fmla="*/ 6354977 w 12191954"/>
              <a:gd name="connsiteY44491" fmla="*/ 1662642 h 4397375"/>
              <a:gd name="connsiteX44492" fmla="*/ 6353918 w 12191954"/>
              <a:gd name="connsiteY44492" fmla="*/ 1661584 h 4397375"/>
              <a:gd name="connsiteX44493" fmla="*/ 6352330 w 12191954"/>
              <a:gd name="connsiteY44493" fmla="*/ 1659996 h 4397375"/>
              <a:gd name="connsiteX44494" fmla="*/ 6354448 w 12191954"/>
              <a:gd name="connsiteY44494" fmla="*/ 1654704 h 4397375"/>
              <a:gd name="connsiteX44495" fmla="*/ 6356035 w 12191954"/>
              <a:gd name="connsiteY44495" fmla="*/ 1649942 h 4397375"/>
              <a:gd name="connsiteX44496" fmla="*/ 6358681 w 12191954"/>
              <a:gd name="connsiteY44496" fmla="*/ 1645709 h 4397375"/>
              <a:gd name="connsiteX44497" fmla="*/ 6360797 w 12191954"/>
              <a:gd name="connsiteY44497" fmla="*/ 1642534 h 4397375"/>
              <a:gd name="connsiteX44498" fmla="*/ 6363443 w 12191954"/>
              <a:gd name="connsiteY44498" fmla="*/ 1639359 h 4397375"/>
              <a:gd name="connsiteX44499" fmla="*/ 6365561 w 12191954"/>
              <a:gd name="connsiteY44499" fmla="*/ 1637242 h 4397375"/>
              <a:gd name="connsiteX44500" fmla="*/ 6368206 w 12191954"/>
              <a:gd name="connsiteY44500" fmla="*/ 1635125 h 4397375"/>
              <a:gd name="connsiteX44501" fmla="*/ 6371381 w 12191954"/>
              <a:gd name="connsiteY44501" fmla="*/ 1633538 h 4397375"/>
              <a:gd name="connsiteX44502" fmla="*/ 6375615 w 12191954"/>
              <a:gd name="connsiteY44502" fmla="*/ 1630892 h 4397375"/>
              <a:gd name="connsiteX44503" fmla="*/ 6381965 w 12191954"/>
              <a:gd name="connsiteY44503" fmla="*/ 1630363 h 4397375"/>
              <a:gd name="connsiteX44504" fmla="*/ 6392549 w 12191954"/>
              <a:gd name="connsiteY44504" fmla="*/ 1629304 h 4397375"/>
              <a:gd name="connsiteX44505" fmla="*/ 6397841 w 12191954"/>
              <a:gd name="connsiteY44505" fmla="*/ 1628775 h 4397375"/>
              <a:gd name="connsiteX44506" fmla="*/ 6402604 w 12191954"/>
              <a:gd name="connsiteY44506" fmla="*/ 1627717 h 4397375"/>
              <a:gd name="connsiteX44507" fmla="*/ 6407366 w 12191954"/>
              <a:gd name="connsiteY44507" fmla="*/ 1625071 h 4397375"/>
              <a:gd name="connsiteX44508" fmla="*/ 6409483 w 12191954"/>
              <a:gd name="connsiteY44508" fmla="*/ 1623484 h 4397375"/>
              <a:gd name="connsiteX44509" fmla="*/ 6412129 w 12191954"/>
              <a:gd name="connsiteY44509" fmla="*/ 1620838 h 4397375"/>
              <a:gd name="connsiteX44510" fmla="*/ 6413717 w 12191954"/>
              <a:gd name="connsiteY44510" fmla="*/ 1618721 h 4397375"/>
              <a:gd name="connsiteX44511" fmla="*/ 6416363 w 12191954"/>
              <a:gd name="connsiteY44511" fmla="*/ 1615546 h 4397375"/>
              <a:gd name="connsiteX44512" fmla="*/ 6417950 w 12191954"/>
              <a:gd name="connsiteY44512" fmla="*/ 1611842 h 4397375"/>
              <a:gd name="connsiteX44513" fmla="*/ 6419008 w 12191954"/>
              <a:gd name="connsiteY44513" fmla="*/ 1607609 h 4397375"/>
              <a:gd name="connsiteX44514" fmla="*/ 6422184 w 12191954"/>
              <a:gd name="connsiteY44514" fmla="*/ 1596496 h 4397375"/>
              <a:gd name="connsiteX44515" fmla="*/ 6424300 w 12191954"/>
              <a:gd name="connsiteY44515" fmla="*/ 1583267 h 4397375"/>
              <a:gd name="connsiteX44516" fmla="*/ 6419008 w 12191954"/>
              <a:gd name="connsiteY44516" fmla="*/ 1574800 h 4397375"/>
              <a:gd name="connsiteX44517" fmla="*/ 6413187 w 12191954"/>
              <a:gd name="connsiteY44517" fmla="*/ 1566334 h 4397375"/>
              <a:gd name="connsiteX44518" fmla="*/ 6406308 w 12191954"/>
              <a:gd name="connsiteY44518" fmla="*/ 1559454 h 4397375"/>
              <a:gd name="connsiteX44519" fmla="*/ 6402604 w 12191954"/>
              <a:gd name="connsiteY44519" fmla="*/ 1556279 h 4397375"/>
              <a:gd name="connsiteX44520" fmla="*/ 6398899 w 12191954"/>
              <a:gd name="connsiteY44520" fmla="*/ 1554163 h 4397375"/>
              <a:gd name="connsiteX44521" fmla="*/ 6395195 w 12191954"/>
              <a:gd name="connsiteY44521" fmla="*/ 1551517 h 4397375"/>
              <a:gd name="connsiteX44522" fmla="*/ 6392020 w 12191954"/>
              <a:gd name="connsiteY44522" fmla="*/ 1549929 h 4397375"/>
              <a:gd name="connsiteX44523" fmla="*/ 6387786 w 12191954"/>
              <a:gd name="connsiteY44523" fmla="*/ 1548871 h 4397375"/>
              <a:gd name="connsiteX44524" fmla="*/ 6384082 w 12191954"/>
              <a:gd name="connsiteY44524" fmla="*/ 1547813 h 4397375"/>
              <a:gd name="connsiteX44525" fmla="*/ 6380378 w 12191954"/>
              <a:gd name="connsiteY44525" fmla="*/ 1548871 h 4397375"/>
              <a:gd name="connsiteX44526" fmla="*/ 6377732 w 12191954"/>
              <a:gd name="connsiteY44526" fmla="*/ 1549400 h 4397375"/>
              <a:gd name="connsiteX44527" fmla="*/ 6374027 w 12191954"/>
              <a:gd name="connsiteY44527" fmla="*/ 1550988 h 4397375"/>
              <a:gd name="connsiteX44528" fmla="*/ 6371381 w 12191954"/>
              <a:gd name="connsiteY44528" fmla="*/ 1553634 h 4397375"/>
              <a:gd name="connsiteX44529" fmla="*/ 6371910 w 12191954"/>
              <a:gd name="connsiteY44529" fmla="*/ 1564217 h 4397375"/>
              <a:gd name="connsiteX44530" fmla="*/ 6371910 w 12191954"/>
              <a:gd name="connsiteY44530" fmla="*/ 1575329 h 4397375"/>
              <a:gd name="connsiteX44531" fmla="*/ 6366619 w 12191954"/>
              <a:gd name="connsiteY44531" fmla="*/ 1576388 h 4397375"/>
              <a:gd name="connsiteX44532" fmla="*/ 6361856 w 12191954"/>
              <a:gd name="connsiteY44532" fmla="*/ 1575859 h 4397375"/>
              <a:gd name="connsiteX44533" fmla="*/ 6360268 w 12191954"/>
              <a:gd name="connsiteY44533" fmla="*/ 1582209 h 4397375"/>
              <a:gd name="connsiteX44534" fmla="*/ 6359210 w 12191954"/>
              <a:gd name="connsiteY44534" fmla="*/ 1590146 h 4397375"/>
              <a:gd name="connsiteX44535" fmla="*/ 6358681 w 12191954"/>
              <a:gd name="connsiteY44535" fmla="*/ 1598613 h 4397375"/>
              <a:gd name="connsiteX44536" fmla="*/ 6358681 w 12191954"/>
              <a:gd name="connsiteY44536" fmla="*/ 1608667 h 4397375"/>
              <a:gd name="connsiteX44537" fmla="*/ 6348097 w 12191954"/>
              <a:gd name="connsiteY44537" fmla="*/ 1611313 h 4397375"/>
              <a:gd name="connsiteX44538" fmla="*/ 6338042 w 12191954"/>
              <a:gd name="connsiteY44538" fmla="*/ 1613429 h 4397375"/>
              <a:gd name="connsiteX44539" fmla="*/ 6332751 w 12191954"/>
              <a:gd name="connsiteY44539" fmla="*/ 1614488 h 4397375"/>
              <a:gd name="connsiteX44540" fmla="*/ 6327988 w 12191954"/>
              <a:gd name="connsiteY44540" fmla="*/ 1614488 h 4397375"/>
              <a:gd name="connsiteX44541" fmla="*/ 6323225 w 12191954"/>
              <a:gd name="connsiteY44541" fmla="*/ 1614488 h 4397375"/>
              <a:gd name="connsiteX44542" fmla="*/ 6318991 w 12191954"/>
              <a:gd name="connsiteY44542" fmla="*/ 1613429 h 4397375"/>
              <a:gd name="connsiteX44543" fmla="*/ 6314229 w 12191954"/>
              <a:gd name="connsiteY44543" fmla="*/ 1611842 h 4397375"/>
              <a:gd name="connsiteX44544" fmla="*/ 6309995 w 12191954"/>
              <a:gd name="connsiteY44544" fmla="*/ 1610254 h 4397375"/>
              <a:gd name="connsiteX44545" fmla="*/ 6305762 w 12191954"/>
              <a:gd name="connsiteY44545" fmla="*/ 1607609 h 4397375"/>
              <a:gd name="connsiteX44546" fmla="*/ 6301528 w 12191954"/>
              <a:gd name="connsiteY44546" fmla="*/ 1604434 h 4397375"/>
              <a:gd name="connsiteX44547" fmla="*/ 6297824 w 12191954"/>
              <a:gd name="connsiteY44547" fmla="*/ 1600200 h 4397375"/>
              <a:gd name="connsiteX44548" fmla="*/ 6294119 w 12191954"/>
              <a:gd name="connsiteY44548" fmla="*/ 1594909 h 4397375"/>
              <a:gd name="connsiteX44549" fmla="*/ 6290415 w 12191954"/>
              <a:gd name="connsiteY44549" fmla="*/ 1589088 h 4397375"/>
              <a:gd name="connsiteX44550" fmla="*/ 6286711 w 12191954"/>
              <a:gd name="connsiteY44550" fmla="*/ 1581679 h 4397375"/>
              <a:gd name="connsiteX44551" fmla="*/ 6286182 w 12191954"/>
              <a:gd name="connsiteY44551" fmla="*/ 1588559 h 4397375"/>
              <a:gd name="connsiteX44552" fmla="*/ 6285123 w 12191954"/>
              <a:gd name="connsiteY44552" fmla="*/ 1593321 h 4397375"/>
              <a:gd name="connsiteX44553" fmla="*/ 6283536 w 12191954"/>
              <a:gd name="connsiteY44553" fmla="*/ 1596496 h 4397375"/>
              <a:gd name="connsiteX44554" fmla="*/ 6281419 w 12191954"/>
              <a:gd name="connsiteY44554" fmla="*/ 1599142 h 4397375"/>
              <a:gd name="connsiteX44555" fmla="*/ 6279302 w 12191954"/>
              <a:gd name="connsiteY44555" fmla="*/ 1601259 h 4397375"/>
              <a:gd name="connsiteX44556" fmla="*/ 6276127 w 12191954"/>
              <a:gd name="connsiteY44556" fmla="*/ 1602846 h 4397375"/>
              <a:gd name="connsiteX44557" fmla="*/ 6270306 w 12191954"/>
              <a:gd name="connsiteY44557" fmla="*/ 1604963 h 4397375"/>
              <a:gd name="connsiteX44558" fmla="*/ 6268189 w 12191954"/>
              <a:gd name="connsiteY44558" fmla="*/ 1605492 h 4397375"/>
              <a:gd name="connsiteX44559" fmla="*/ 6265014 w 12191954"/>
              <a:gd name="connsiteY44559" fmla="*/ 1607609 h 4397375"/>
              <a:gd name="connsiteX44560" fmla="*/ 6262368 w 12191954"/>
              <a:gd name="connsiteY44560" fmla="*/ 1609196 h 4397375"/>
              <a:gd name="connsiteX44561" fmla="*/ 6260251 w 12191954"/>
              <a:gd name="connsiteY44561" fmla="*/ 1611313 h 4397375"/>
              <a:gd name="connsiteX44562" fmla="*/ 6258664 w 12191954"/>
              <a:gd name="connsiteY44562" fmla="*/ 1615017 h 4397375"/>
              <a:gd name="connsiteX44563" fmla="*/ 6257076 w 12191954"/>
              <a:gd name="connsiteY44563" fmla="*/ 1619779 h 4397375"/>
              <a:gd name="connsiteX44564" fmla="*/ 6256547 w 12191954"/>
              <a:gd name="connsiteY44564" fmla="*/ 1625600 h 4397375"/>
              <a:gd name="connsiteX44565" fmla="*/ 6256547 w 12191954"/>
              <a:gd name="connsiteY44565" fmla="*/ 1633538 h 4397375"/>
              <a:gd name="connsiteX44566" fmla="*/ 6254959 w 12191954"/>
              <a:gd name="connsiteY44566" fmla="*/ 1633009 h 4397375"/>
              <a:gd name="connsiteX44567" fmla="*/ 6253372 w 12191954"/>
              <a:gd name="connsiteY44567" fmla="*/ 1631421 h 4397375"/>
              <a:gd name="connsiteX44568" fmla="*/ 6251784 w 12191954"/>
              <a:gd name="connsiteY44568" fmla="*/ 1629834 h 4397375"/>
              <a:gd name="connsiteX44569" fmla="*/ 6250197 w 12191954"/>
              <a:gd name="connsiteY44569" fmla="*/ 1627717 h 4397375"/>
              <a:gd name="connsiteX44570" fmla="*/ 6248609 w 12191954"/>
              <a:gd name="connsiteY44570" fmla="*/ 1622954 h 4397375"/>
              <a:gd name="connsiteX44571" fmla="*/ 6246492 w 12191954"/>
              <a:gd name="connsiteY44571" fmla="*/ 1616604 h 4397375"/>
              <a:gd name="connsiteX44572" fmla="*/ 6244905 w 12191954"/>
              <a:gd name="connsiteY44572" fmla="*/ 1611313 h 4397375"/>
              <a:gd name="connsiteX44573" fmla="*/ 6243846 w 12191954"/>
              <a:gd name="connsiteY44573" fmla="*/ 1609196 h 4397375"/>
              <a:gd name="connsiteX44574" fmla="*/ 6241729 w 12191954"/>
              <a:gd name="connsiteY44574" fmla="*/ 1607609 h 4397375"/>
              <a:gd name="connsiteX44575" fmla="*/ 6240142 w 12191954"/>
              <a:gd name="connsiteY44575" fmla="*/ 1606021 h 4397375"/>
              <a:gd name="connsiteX44576" fmla="*/ 6238025 w 12191954"/>
              <a:gd name="connsiteY44576" fmla="*/ 1605492 h 4397375"/>
              <a:gd name="connsiteX44577" fmla="*/ 6235908 w 12191954"/>
              <a:gd name="connsiteY44577" fmla="*/ 1606021 h 4397375"/>
              <a:gd name="connsiteX44578" fmla="*/ 6232733 w 12191954"/>
              <a:gd name="connsiteY44578" fmla="*/ 1607609 h 4397375"/>
              <a:gd name="connsiteX44579" fmla="*/ 6245963 w 12191954"/>
              <a:gd name="connsiteY44579" fmla="*/ 1600200 h 4397375"/>
              <a:gd name="connsiteX44580" fmla="*/ 6256018 w 12191954"/>
              <a:gd name="connsiteY44580" fmla="*/ 1593321 h 4397375"/>
              <a:gd name="connsiteX44581" fmla="*/ 6264485 w 12191954"/>
              <a:gd name="connsiteY44581" fmla="*/ 1586971 h 4397375"/>
              <a:gd name="connsiteX44582" fmla="*/ 6271364 w 12191954"/>
              <a:gd name="connsiteY44582" fmla="*/ 1581679 h 4397375"/>
              <a:gd name="connsiteX44583" fmla="*/ 6278244 w 12191954"/>
              <a:gd name="connsiteY44583" fmla="*/ 1576917 h 4397375"/>
              <a:gd name="connsiteX44584" fmla="*/ 6281419 w 12191954"/>
              <a:gd name="connsiteY44584" fmla="*/ 1575329 h 4397375"/>
              <a:gd name="connsiteX44585" fmla="*/ 6285123 w 12191954"/>
              <a:gd name="connsiteY44585" fmla="*/ 1573742 h 4397375"/>
              <a:gd name="connsiteX44586" fmla="*/ 6289357 w 12191954"/>
              <a:gd name="connsiteY44586" fmla="*/ 1571625 h 4397375"/>
              <a:gd name="connsiteX44587" fmla="*/ 6294119 w 12191954"/>
              <a:gd name="connsiteY44587" fmla="*/ 1570567 h 4397375"/>
              <a:gd name="connsiteX44588" fmla="*/ 6298882 w 12191954"/>
              <a:gd name="connsiteY44588" fmla="*/ 1570038 h 4397375"/>
              <a:gd name="connsiteX44589" fmla="*/ 6304703 w 12191954"/>
              <a:gd name="connsiteY44589" fmla="*/ 1569509 h 4397375"/>
              <a:gd name="connsiteX44590" fmla="*/ 6303116 w 12191954"/>
              <a:gd name="connsiteY44590" fmla="*/ 1557338 h 4397375"/>
              <a:gd name="connsiteX44591" fmla="*/ 6302586 w 12191954"/>
              <a:gd name="connsiteY44591" fmla="*/ 1545696 h 4397375"/>
              <a:gd name="connsiteX44592" fmla="*/ 6302586 w 12191954"/>
              <a:gd name="connsiteY44592" fmla="*/ 1534054 h 4397375"/>
              <a:gd name="connsiteX44593" fmla="*/ 6302586 w 12191954"/>
              <a:gd name="connsiteY44593" fmla="*/ 1521884 h 4397375"/>
              <a:gd name="connsiteX44594" fmla="*/ 6304174 w 12191954"/>
              <a:gd name="connsiteY44594" fmla="*/ 1495954 h 4397375"/>
              <a:gd name="connsiteX44595" fmla="*/ 6305232 w 12191954"/>
              <a:gd name="connsiteY44595" fmla="*/ 1481667 h 4397375"/>
              <a:gd name="connsiteX44596" fmla="*/ 6305232 w 12191954"/>
              <a:gd name="connsiteY44596" fmla="*/ 1465792 h 4397375"/>
              <a:gd name="connsiteX44597" fmla="*/ 6294649 w 12191954"/>
              <a:gd name="connsiteY44597" fmla="*/ 1462088 h 4397375"/>
              <a:gd name="connsiteX44598" fmla="*/ 6283006 w 12191954"/>
              <a:gd name="connsiteY44598" fmla="*/ 1458384 h 4397375"/>
              <a:gd name="connsiteX44599" fmla="*/ 6284594 w 12191954"/>
              <a:gd name="connsiteY44599" fmla="*/ 1452563 h 4397375"/>
              <a:gd name="connsiteX44600" fmla="*/ 6286711 w 12191954"/>
              <a:gd name="connsiteY44600" fmla="*/ 1447800 h 4397375"/>
              <a:gd name="connsiteX44601" fmla="*/ 6290944 w 12191954"/>
              <a:gd name="connsiteY44601" fmla="*/ 1438804 h 4397375"/>
              <a:gd name="connsiteX44602" fmla="*/ 6287769 w 12191954"/>
              <a:gd name="connsiteY44602" fmla="*/ 1438275 h 4397375"/>
              <a:gd name="connsiteX44603" fmla="*/ 6284065 w 12191954"/>
              <a:gd name="connsiteY44603" fmla="*/ 1437746 h 4397375"/>
              <a:gd name="connsiteX44604" fmla="*/ 6279831 w 12191954"/>
              <a:gd name="connsiteY44604" fmla="*/ 1435100 h 4397375"/>
              <a:gd name="connsiteX44605" fmla="*/ 6275598 w 12191954"/>
              <a:gd name="connsiteY44605" fmla="*/ 1432454 h 4397375"/>
              <a:gd name="connsiteX44606" fmla="*/ 6271364 w 12191954"/>
              <a:gd name="connsiteY44606" fmla="*/ 1428750 h 4397375"/>
              <a:gd name="connsiteX44607" fmla="*/ 6268189 w 12191954"/>
              <a:gd name="connsiteY44607" fmla="*/ 1424517 h 4397375"/>
              <a:gd name="connsiteX44608" fmla="*/ 6265543 w 12191954"/>
              <a:gd name="connsiteY44608" fmla="*/ 1419225 h 4397375"/>
              <a:gd name="connsiteX44609" fmla="*/ 6263955 w 12191954"/>
              <a:gd name="connsiteY44609" fmla="*/ 1413934 h 4397375"/>
              <a:gd name="connsiteX44610" fmla="*/ 6268718 w 12191954"/>
              <a:gd name="connsiteY44610" fmla="*/ 1403879 h 4397375"/>
              <a:gd name="connsiteX44611" fmla="*/ 6274010 w 12191954"/>
              <a:gd name="connsiteY44611" fmla="*/ 1394884 h 4397375"/>
              <a:gd name="connsiteX44612" fmla="*/ 6285123 w 12191954"/>
              <a:gd name="connsiteY44612" fmla="*/ 1379009 h 4397375"/>
              <a:gd name="connsiteX44613" fmla="*/ 6284065 w 12191954"/>
              <a:gd name="connsiteY44613" fmla="*/ 1374246 h 4397375"/>
              <a:gd name="connsiteX44614" fmla="*/ 6283536 w 12191954"/>
              <a:gd name="connsiteY44614" fmla="*/ 1368954 h 4397375"/>
              <a:gd name="connsiteX44615" fmla="*/ 6283006 w 12191954"/>
              <a:gd name="connsiteY44615" fmla="*/ 1362604 h 4397375"/>
              <a:gd name="connsiteX44616" fmla="*/ 6283536 w 12191954"/>
              <a:gd name="connsiteY44616" fmla="*/ 1355196 h 4397375"/>
              <a:gd name="connsiteX44617" fmla="*/ 6298882 w 12191954"/>
              <a:gd name="connsiteY44617" fmla="*/ 1355196 h 4397375"/>
              <a:gd name="connsiteX44618" fmla="*/ 6302586 w 12191954"/>
              <a:gd name="connsiteY44618" fmla="*/ 1346200 h 4397375"/>
              <a:gd name="connsiteX44619" fmla="*/ 6305762 w 12191954"/>
              <a:gd name="connsiteY44619" fmla="*/ 1336675 h 4397375"/>
              <a:gd name="connsiteX44620" fmla="*/ 6303645 w 12191954"/>
              <a:gd name="connsiteY44620" fmla="*/ 1334029 h 4397375"/>
              <a:gd name="connsiteX44621" fmla="*/ 6302586 w 12191954"/>
              <a:gd name="connsiteY44621" fmla="*/ 1330854 h 4397375"/>
              <a:gd name="connsiteX44622" fmla="*/ 6299940 w 12191954"/>
              <a:gd name="connsiteY44622" fmla="*/ 1323975 h 4397375"/>
              <a:gd name="connsiteX44623" fmla="*/ 6298353 w 12191954"/>
              <a:gd name="connsiteY44623" fmla="*/ 1316566 h 4397375"/>
              <a:gd name="connsiteX44624" fmla="*/ 6297824 w 12191954"/>
              <a:gd name="connsiteY44624" fmla="*/ 1308629 h 4397375"/>
              <a:gd name="connsiteX44625" fmla="*/ 6296765 w 12191954"/>
              <a:gd name="connsiteY44625" fmla="*/ 1300162 h 4397375"/>
              <a:gd name="connsiteX44626" fmla="*/ 6296765 w 12191954"/>
              <a:gd name="connsiteY44626" fmla="*/ 1291696 h 4397375"/>
              <a:gd name="connsiteX44627" fmla="*/ 6296765 w 12191954"/>
              <a:gd name="connsiteY44627" fmla="*/ 1275291 h 4397375"/>
              <a:gd name="connsiteX44628" fmla="*/ 6296765 w 12191954"/>
              <a:gd name="connsiteY44628" fmla="*/ 1267354 h 4397375"/>
              <a:gd name="connsiteX44629" fmla="*/ 6295707 w 12191954"/>
              <a:gd name="connsiteY44629" fmla="*/ 1261004 h 4397375"/>
              <a:gd name="connsiteX44630" fmla="*/ 6294649 w 12191954"/>
              <a:gd name="connsiteY44630" fmla="*/ 1255183 h 4397375"/>
              <a:gd name="connsiteX44631" fmla="*/ 6293590 w 12191954"/>
              <a:gd name="connsiteY44631" fmla="*/ 1252008 h 4397375"/>
              <a:gd name="connsiteX44632" fmla="*/ 6292003 w 12191954"/>
              <a:gd name="connsiteY44632" fmla="*/ 1249891 h 4397375"/>
              <a:gd name="connsiteX44633" fmla="*/ 6290415 w 12191954"/>
              <a:gd name="connsiteY44633" fmla="*/ 1247775 h 4397375"/>
              <a:gd name="connsiteX44634" fmla="*/ 6288827 w 12191954"/>
              <a:gd name="connsiteY44634" fmla="*/ 1246716 h 4397375"/>
              <a:gd name="connsiteX44635" fmla="*/ 6286182 w 12191954"/>
              <a:gd name="connsiteY44635" fmla="*/ 1245658 h 4397375"/>
              <a:gd name="connsiteX44636" fmla="*/ 6284065 w 12191954"/>
              <a:gd name="connsiteY44636" fmla="*/ 1244600 h 4397375"/>
              <a:gd name="connsiteX44637" fmla="*/ 6280890 w 12191954"/>
              <a:gd name="connsiteY44637" fmla="*/ 1244600 h 4397375"/>
              <a:gd name="connsiteX44638" fmla="*/ 6278244 w 12191954"/>
              <a:gd name="connsiteY44638" fmla="*/ 1244600 h 4397375"/>
              <a:gd name="connsiteX44639" fmla="*/ 6274539 w 12191954"/>
              <a:gd name="connsiteY44639" fmla="*/ 1245129 h 4397375"/>
              <a:gd name="connsiteX44640" fmla="*/ 6270306 w 12191954"/>
              <a:gd name="connsiteY44640" fmla="*/ 1246187 h 4397375"/>
              <a:gd name="connsiteX44641" fmla="*/ 6275069 w 12191954"/>
              <a:gd name="connsiteY44641" fmla="*/ 1248304 h 4397375"/>
              <a:gd name="connsiteX44642" fmla="*/ 6279302 w 12191954"/>
              <a:gd name="connsiteY44642" fmla="*/ 1250950 h 4397375"/>
              <a:gd name="connsiteX44643" fmla="*/ 6281948 w 12191954"/>
              <a:gd name="connsiteY44643" fmla="*/ 1253066 h 4397375"/>
              <a:gd name="connsiteX44644" fmla="*/ 6284594 w 12191954"/>
              <a:gd name="connsiteY44644" fmla="*/ 1255712 h 4397375"/>
              <a:gd name="connsiteX44645" fmla="*/ 6286182 w 12191954"/>
              <a:gd name="connsiteY44645" fmla="*/ 1257829 h 4397375"/>
              <a:gd name="connsiteX44646" fmla="*/ 6287769 w 12191954"/>
              <a:gd name="connsiteY44646" fmla="*/ 1260475 h 4397375"/>
              <a:gd name="connsiteX44647" fmla="*/ 6288298 w 12191954"/>
              <a:gd name="connsiteY44647" fmla="*/ 1263121 h 4397375"/>
              <a:gd name="connsiteX44648" fmla="*/ 6288298 w 12191954"/>
              <a:gd name="connsiteY44648" fmla="*/ 1265766 h 4397375"/>
              <a:gd name="connsiteX44649" fmla="*/ 6287769 w 12191954"/>
              <a:gd name="connsiteY44649" fmla="*/ 1267883 h 4397375"/>
              <a:gd name="connsiteX44650" fmla="*/ 6286182 w 12191954"/>
              <a:gd name="connsiteY44650" fmla="*/ 1270000 h 4397375"/>
              <a:gd name="connsiteX44651" fmla="*/ 6284594 w 12191954"/>
              <a:gd name="connsiteY44651" fmla="*/ 1272116 h 4397375"/>
              <a:gd name="connsiteX44652" fmla="*/ 6283006 w 12191954"/>
              <a:gd name="connsiteY44652" fmla="*/ 1274233 h 4397375"/>
              <a:gd name="connsiteX44653" fmla="*/ 6278244 w 12191954"/>
              <a:gd name="connsiteY44653" fmla="*/ 1276879 h 4397375"/>
              <a:gd name="connsiteX44654" fmla="*/ 6272423 w 12191954"/>
              <a:gd name="connsiteY44654" fmla="*/ 1279525 h 4397375"/>
              <a:gd name="connsiteX44655" fmla="*/ 6269247 w 12191954"/>
              <a:gd name="connsiteY44655" fmla="*/ 1280054 h 4397375"/>
              <a:gd name="connsiteX44656" fmla="*/ 6266072 w 12191954"/>
              <a:gd name="connsiteY44656" fmla="*/ 1280054 h 4397375"/>
              <a:gd name="connsiteX44657" fmla="*/ 6262368 w 12191954"/>
              <a:gd name="connsiteY44657" fmla="*/ 1280054 h 4397375"/>
              <a:gd name="connsiteX44658" fmla="*/ 6259722 w 12191954"/>
              <a:gd name="connsiteY44658" fmla="*/ 1279525 h 4397375"/>
              <a:gd name="connsiteX44659" fmla="*/ 6256018 w 12191954"/>
              <a:gd name="connsiteY44659" fmla="*/ 1278996 h 4397375"/>
              <a:gd name="connsiteX44660" fmla="*/ 6253372 w 12191954"/>
              <a:gd name="connsiteY44660" fmla="*/ 1277408 h 4397375"/>
              <a:gd name="connsiteX44661" fmla="*/ 6249667 w 12191954"/>
              <a:gd name="connsiteY44661" fmla="*/ 1275291 h 4397375"/>
              <a:gd name="connsiteX44662" fmla="*/ 6246492 w 12191954"/>
              <a:gd name="connsiteY44662" fmla="*/ 1273175 h 4397375"/>
              <a:gd name="connsiteX44663" fmla="*/ 6244375 w 12191954"/>
              <a:gd name="connsiteY44663" fmla="*/ 1270529 h 4397375"/>
              <a:gd name="connsiteX44664" fmla="*/ 6241200 w 12191954"/>
              <a:gd name="connsiteY44664" fmla="*/ 1266825 h 4397375"/>
              <a:gd name="connsiteX44665" fmla="*/ 6239613 w 12191954"/>
              <a:gd name="connsiteY44665" fmla="*/ 1262591 h 4397375"/>
              <a:gd name="connsiteX44666" fmla="*/ 6236967 w 12191954"/>
              <a:gd name="connsiteY44666" fmla="*/ 1257829 h 4397375"/>
              <a:gd name="connsiteX44667" fmla="*/ 6235908 w 12191954"/>
              <a:gd name="connsiteY44667" fmla="*/ 1252537 h 4397375"/>
              <a:gd name="connsiteX44668" fmla="*/ 6234850 w 12191954"/>
              <a:gd name="connsiteY44668" fmla="*/ 1246716 h 4397375"/>
              <a:gd name="connsiteX44669" fmla="*/ 6234321 w 12191954"/>
              <a:gd name="connsiteY44669" fmla="*/ 1240366 h 4397375"/>
              <a:gd name="connsiteX44670" fmla="*/ 6234321 w 12191954"/>
              <a:gd name="connsiteY44670" fmla="*/ 1232958 h 4397375"/>
              <a:gd name="connsiteX44671" fmla="*/ 6258664 w 12191954"/>
              <a:gd name="connsiteY44671" fmla="*/ 1232958 h 4397375"/>
              <a:gd name="connsiteX44672" fmla="*/ 6257605 w 12191954"/>
              <a:gd name="connsiteY44672" fmla="*/ 1223433 h 4397375"/>
              <a:gd name="connsiteX44673" fmla="*/ 6257605 w 12191954"/>
              <a:gd name="connsiteY44673" fmla="*/ 1216025 h 4397375"/>
              <a:gd name="connsiteX44674" fmla="*/ 6258664 w 12191954"/>
              <a:gd name="connsiteY44674" fmla="*/ 1209146 h 4397375"/>
              <a:gd name="connsiteX44675" fmla="*/ 6259722 w 12191954"/>
              <a:gd name="connsiteY44675" fmla="*/ 1203325 h 4397375"/>
              <a:gd name="connsiteX44676" fmla="*/ 6261839 w 12191954"/>
              <a:gd name="connsiteY44676" fmla="*/ 1193271 h 4397375"/>
              <a:gd name="connsiteX44677" fmla="*/ 6263426 w 12191954"/>
              <a:gd name="connsiteY44677" fmla="*/ 1187450 h 4397375"/>
              <a:gd name="connsiteX44678" fmla="*/ 6264485 w 12191954"/>
              <a:gd name="connsiteY44678" fmla="*/ 1181629 h 4397375"/>
              <a:gd name="connsiteX44679" fmla="*/ 6264485 w 12191954"/>
              <a:gd name="connsiteY44679" fmla="*/ 1176337 h 4397375"/>
              <a:gd name="connsiteX44680" fmla="*/ 6263955 w 12191954"/>
              <a:gd name="connsiteY44680" fmla="*/ 1172633 h 4397375"/>
              <a:gd name="connsiteX44681" fmla="*/ 6262368 w 12191954"/>
              <a:gd name="connsiteY44681" fmla="*/ 1171046 h 4397375"/>
              <a:gd name="connsiteX44682" fmla="*/ 6261839 w 12191954"/>
              <a:gd name="connsiteY44682" fmla="*/ 1169987 h 4397375"/>
              <a:gd name="connsiteX44683" fmla="*/ 6260780 w 12191954"/>
              <a:gd name="connsiteY44683" fmla="*/ 1171046 h 4397375"/>
              <a:gd name="connsiteX44684" fmla="*/ 6259722 w 12191954"/>
              <a:gd name="connsiteY44684" fmla="*/ 1172633 h 4397375"/>
              <a:gd name="connsiteX44685" fmla="*/ 6256547 w 12191954"/>
              <a:gd name="connsiteY44685" fmla="*/ 1176337 h 4397375"/>
              <a:gd name="connsiteX44686" fmla="*/ 6254430 w 12191954"/>
              <a:gd name="connsiteY44686" fmla="*/ 1178983 h 4397375"/>
              <a:gd name="connsiteX44687" fmla="*/ 6253372 w 12191954"/>
              <a:gd name="connsiteY44687" fmla="*/ 1178983 h 4397375"/>
              <a:gd name="connsiteX44688" fmla="*/ 6252313 w 12191954"/>
              <a:gd name="connsiteY44688" fmla="*/ 1178454 h 4397375"/>
              <a:gd name="connsiteX44689" fmla="*/ 6251784 w 12191954"/>
              <a:gd name="connsiteY44689" fmla="*/ 1175808 h 4397375"/>
              <a:gd name="connsiteX44690" fmla="*/ 6251784 w 12191954"/>
              <a:gd name="connsiteY44690" fmla="*/ 1171575 h 4397375"/>
              <a:gd name="connsiteX44691" fmla="*/ 6252313 w 12191954"/>
              <a:gd name="connsiteY44691" fmla="*/ 1155171 h 4397375"/>
              <a:gd name="connsiteX44692" fmla="*/ 6249667 w 12191954"/>
              <a:gd name="connsiteY44692" fmla="*/ 1156758 h 4397375"/>
              <a:gd name="connsiteX44693" fmla="*/ 6247021 w 12191954"/>
              <a:gd name="connsiteY44693" fmla="*/ 1158875 h 4397375"/>
              <a:gd name="connsiteX44694" fmla="*/ 6244905 w 12191954"/>
              <a:gd name="connsiteY44694" fmla="*/ 1161521 h 4397375"/>
              <a:gd name="connsiteX44695" fmla="*/ 6242788 w 12191954"/>
              <a:gd name="connsiteY44695" fmla="*/ 1163637 h 4397375"/>
              <a:gd name="connsiteX44696" fmla="*/ 6235379 w 12191954"/>
              <a:gd name="connsiteY44696" fmla="*/ 1176337 h 4397375"/>
              <a:gd name="connsiteX44697" fmla="*/ 6232733 w 12191954"/>
              <a:gd name="connsiteY44697" fmla="*/ 1178454 h 4397375"/>
              <a:gd name="connsiteX44698" fmla="*/ 6230616 w 12191954"/>
              <a:gd name="connsiteY44698" fmla="*/ 1181100 h 4397375"/>
              <a:gd name="connsiteX44699" fmla="*/ 6227970 w 12191954"/>
              <a:gd name="connsiteY44699" fmla="*/ 1183216 h 4397375"/>
              <a:gd name="connsiteX44700" fmla="*/ 6225325 w 12191954"/>
              <a:gd name="connsiteY44700" fmla="*/ 1184275 h 4397375"/>
              <a:gd name="connsiteX44701" fmla="*/ 6222150 w 12191954"/>
              <a:gd name="connsiteY44701" fmla="*/ 1184804 h 4397375"/>
              <a:gd name="connsiteX44702" fmla="*/ 6218974 w 12191954"/>
              <a:gd name="connsiteY44702" fmla="*/ 1184275 h 4397375"/>
              <a:gd name="connsiteX44703" fmla="*/ 6215270 w 12191954"/>
              <a:gd name="connsiteY44703" fmla="*/ 1183216 h 4397375"/>
              <a:gd name="connsiteX44704" fmla="*/ 6210507 w 12191954"/>
              <a:gd name="connsiteY44704" fmla="*/ 1181100 h 4397375"/>
              <a:gd name="connsiteX44705" fmla="*/ 6214212 w 12191954"/>
              <a:gd name="connsiteY44705" fmla="*/ 1169987 h 4397375"/>
              <a:gd name="connsiteX44706" fmla="*/ 6216858 w 12191954"/>
              <a:gd name="connsiteY44706" fmla="*/ 1162579 h 4397375"/>
              <a:gd name="connsiteX44707" fmla="*/ 6218974 w 12191954"/>
              <a:gd name="connsiteY44707" fmla="*/ 1156758 h 4397375"/>
              <a:gd name="connsiteX44708" fmla="*/ 6219504 w 12191954"/>
              <a:gd name="connsiteY44708" fmla="*/ 1154112 h 4397375"/>
              <a:gd name="connsiteX44709" fmla="*/ 6219504 w 12191954"/>
              <a:gd name="connsiteY44709" fmla="*/ 1151996 h 4397375"/>
              <a:gd name="connsiteX44710" fmla="*/ 6218974 w 12191954"/>
              <a:gd name="connsiteY44710" fmla="*/ 1149879 h 4397375"/>
              <a:gd name="connsiteX44711" fmla="*/ 6217387 w 12191954"/>
              <a:gd name="connsiteY44711" fmla="*/ 1147762 h 4397375"/>
              <a:gd name="connsiteX44712" fmla="*/ 6214212 w 12191954"/>
              <a:gd name="connsiteY44712" fmla="*/ 1143529 h 4397375"/>
              <a:gd name="connsiteX44713" fmla="*/ 6207332 w 12191954"/>
              <a:gd name="connsiteY44713" fmla="*/ 1137708 h 4397375"/>
              <a:gd name="connsiteX44714" fmla="*/ 6198336 w 12191954"/>
              <a:gd name="connsiteY44714" fmla="*/ 1129241 h 4397375"/>
              <a:gd name="connsiteX44715" fmla="*/ 6201511 w 12191954"/>
              <a:gd name="connsiteY44715" fmla="*/ 1120775 h 4397375"/>
              <a:gd name="connsiteX44716" fmla="*/ 6202569 w 12191954"/>
              <a:gd name="connsiteY44716" fmla="*/ 1113366 h 4397375"/>
              <a:gd name="connsiteX44717" fmla="*/ 6202569 w 12191954"/>
              <a:gd name="connsiteY44717" fmla="*/ 1109662 h 4397375"/>
              <a:gd name="connsiteX44718" fmla="*/ 6202040 w 12191954"/>
              <a:gd name="connsiteY44718" fmla="*/ 1107546 h 4397375"/>
              <a:gd name="connsiteX44719" fmla="*/ 6200982 w 12191954"/>
              <a:gd name="connsiteY44719" fmla="*/ 1104900 h 4397375"/>
              <a:gd name="connsiteX44720" fmla="*/ 6198336 w 12191954"/>
              <a:gd name="connsiteY44720" fmla="*/ 1103841 h 4397375"/>
              <a:gd name="connsiteX44721" fmla="*/ 6199923 w 12191954"/>
              <a:gd name="connsiteY44721" fmla="*/ 1095375 h 4397375"/>
              <a:gd name="connsiteX44722" fmla="*/ 6201511 w 12191954"/>
              <a:gd name="connsiteY44722" fmla="*/ 1089554 h 4397375"/>
              <a:gd name="connsiteX44723" fmla="*/ 6203099 w 12191954"/>
              <a:gd name="connsiteY44723" fmla="*/ 1084262 h 4397375"/>
              <a:gd name="connsiteX44724" fmla="*/ 6206274 w 12191954"/>
              <a:gd name="connsiteY44724" fmla="*/ 1080558 h 4397375"/>
              <a:gd name="connsiteX44725" fmla="*/ 6209978 w 12191954"/>
              <a:gd name="connsiteY44725" fmla="*/ 1078441 h 4397375"/>
              <a:gd name="connsiteX44726" fmla="*/ 6213154 w 12191954"/>
              <a:gd name="connsiteY44726" fmla="*/ 1076854 h 4397375"/>
              <a:gd name="connsiteX44727" fmla="*/ 6217916 w 12191954"/>
              <a:gd name="connsiteY44727" fmla="*/ 1076854 h 4397375"/>
              <a:gd name="connsiteX44728" fmla="*/ 6222679 w 12191954"/>
              <a:gd name="connsiteY44728" fmla="*/ 1077912 h 4397375"/>
              <a:gd name="connsiteX44729" fmla="*/ 6218974 w 12191954"/>
              <a:gd name="connsiteY44729" fmla="*/ 1073679 h 4397375"/>
              <a:gd name="connsiteX44730" fmla="*/ 6215800 w 12191954"/>
              <a:gd name="connsiteY44730" fmla="*/ 1067858 h 4397375"/>
              <a:gd name="connsiteX44731" fmla="*/ 6209449 w 12191954"/>
              <a:gd name="connsiteY44731" fmla="*/ 1056216 h 4397375"/>
              <a:gd name="connsiteX44732" fmla="*/ 6205744 w 12191954"/>
              <a:gd name="connsiteY44732" fmla="*/ 1050925 h 4397375"/>
              <a:gd name="connsiteX44733" fmla="*/ 6202040 w 12191954"/>
              <a:gd name="connsiteY44733" fmla="*/ 1045633 h 4397375"/>
              <a:gd name="connsiteX44734" fmla="*/ 6197807 w 12191954"/>
              <a:gd name="connsiteY44734" fmla="*/ 1041400 h 4397375"/>
              <a:gd name="connsiteX44735" fmla="*/ 6195691 w 12191954"/>
              <a:gd name="connsiteY44735" fmla="*/ 1040342 h 4397375"/>
              <a:gd name="connsiteX44736" fmla="*/ 6193044 w 12191954"/>
              <a:gd name="connsiteY44736" fmla="*/ 1039283 h 4397375"/>
              <a:gd name="connsiteX44737" fmla="*/ 6193044 w 12191954"/>
              <a:gd name="connsiteY44737" fmla="*/ 1034521 h 4397375"/>
              <a:gd name="connsiteX44738" fmla="*/ 6193573 w 12191954"/>
              <a:gd name="connsiteY44738" fmla="*/ 1030817 h 4397375"/>
              <a:gd name="connsiteX44739" fmla="*/ 6194632 w 12191954"/>
              <a:gd name="connsiteY44739" fmla="*/ 1027642 h 4397375"/>
              <a:gd name="connsiteX44740" fmla="*/ 6195691 w 12191954"/>
              <a:gd name="connsiteY44740" fmla="*/ 1024996 h 4397375"/>
              <a:gd name="connsiteX44741" fmla="*/ 6197807 w 12191954"/>
              <a:gd name="connsiteY44741" fmla="*/ 1020762 h 4397375"/>
              <a:gd name="connsiteX44742" fmla="*/ 6200982 w 12191954"/>
              <a:gd name="connsiteY44742" fmla="*/ 1016529 h 4397375"/>
              <a:gd name="connsiteX44743" fmla="*/ 6203099 w 12191954"/>
              <a:gd name="connsiteY44743" fmla="*/ 1012296 h 4397375"/>
              <a:gd name="connsiteX44744" fmla="*/ 6204686 w 12191954"/>
              <a:gd name="connsiteY44744" fmla="*/ 1010179 h 4397375"/>
              <a:gd name="connsiteX44745" fmla="*/ 6205216 w 12191954"/>
              <a:gd name="connsiteY44745" fmla="*/ 1006475 h 4397375"/>
              <a:gd name="connsiteX44746" fmla="*/ 6205744 w 12191954"/>
              <a:gd name="connsiteY44746" fmla="*/ 1002771 h 4397375"/>
              <a:gd name="connsiteX44747" fmla="*/ 6205744 w 12191954"/>
              <a:gd name="connsiteY44747" fmla="*/ 999067 h 4397375"/>
              <a:gd name="connsiteX44748" fmla="*/ 6205744 w 12191954"/>
              <a:gd name="connsiteY44748" fmla="*/ 993246 h 4397375"/>
              <a:gd name="connsiteX44749" fmla="*/ 6205216 w 12191954"/>
              <a:gd name="connsiteY44749" fmla="*/ 987425 h 4397375"/>
              <a:gd name="connsiteX44750" fmla="*/ 6205216 w 12191954"/>
              <a:gd name="connsiteY44750" fmla="*/ 982133 h 4397375"/>
              <a:gd name="connsiteX44751" fmla="*/ 6204686 w 12191954"/>
              <a:gd name="connsiteY44751" fmla="*/ 977900 h 4397375"/>
              <a:gd name="connsiteX44752" fmla="*/ 6203099 w 12191954"/>
              <a:gd name="connsiteY44752" fmla="*/ 974725 h 4397375"/>
              <a:gd name="connsiteX44753" fmla="*/ 6202040 w 12191954"/>
              <a:gd name="connsiteY44753" fmla="*/ 971021 h 4397375"/>
              <a:gd name="connsiteX44754" fmla="*/ 6200982 w 12191954"/>
              <a:gd name="connsiteY44754" fmla="*/ 968375 h 4397375"/>
              <a:gd name="connsiteX44755" fmla="*/ 6199395 w 12191954"/>
              <a:gd name="connsiteY44755" fmla="*/ 966258 h 4397375"/>
              <a:gd name="connsiteX44756" fmla="*/ 6197277 w 12191954"/>
              <a:gd name="connsiteY44756" fmla="*/ 964671 h 4397375"/>
              <a:gd name="connsiteX44757" fmla="*/ 6195691 w 12191954"/>
              <a:gd name="connsiteY44757" fmla="*/ 963083 h 4397375"/>
              <a:gd name="connsiteX44758" fmla="*/ 6193044 w 12191954"/>
              <a:gd name="connsiteY44758" fmla="*/ 962025 h 4397375"/>
              <a:gd name="connsiteX44759" fmla="*/ 6190927 w 12191954"/>
              <a:gd name="connsiteY44759" fmla="*/ 961496 h 4397375"/>
              <a:gd name="connsiteX44760" fmla="*/ 6186164 w 12191954"/>
              <a:gd name="connsiteY44760" fmla="*/ 960967 h 4397375"/>
              <a:gd name="connsiteX44761" fmla="*/ 6180873 w 12191954"/>
              <a:gd name="connsiteY44761" fmla="*/ 960967 h 4397375"/>
              <a:gd name="connsiteX44762" fmla="*/ 6175581 w 12191954"/>
              <a:gd name="connsiteY44762" fmla="*/ 961496 h 4397375"/>
              <a:gd name="connsiteX44763" fmla="*/ 6178756 w 12191954"/>
              <a:gd name="connsiteY44763" fmla="*/ 969962 h 4397375"/>
              <a:gd name="connsiteX44764" fmla="*/ 6182990 w 12191954"/>
              <a:gd name="connsiteY44764" fmla="*/ 976312 h 4397375"/>
              <a:gd name="connsiteX44765" fmla="*/ 6187752 w 12191954"/>
              <a:gd name="connsiteY44765" fmla="*/ 982133 h 4397375"/>
              <a:gd name="connsiteX44766" fmla="*/ 6193044 w 12191954"/>
              <a:gd name="connsiteY44766" fmla="*/ 987425 h 4397375"/>
              <a:gd name="connsiteX44767" fmla="*/ 6191985 w 12191954"/>
              <a:gd name="connsiteY44767" fmla="*/ 992187 h 4397375"/>
              <a:gd name="connsiteX44768" fmla="*/ 6190927 w 12191954"/>
              <a:gd name="connsiteY44768" fmla="*/ 996421 h 4397375"/>
              <a:gd name="connsiteX44769" fmla="*/ 6188281 w 12191954"/>
              <a:gd name="connsiteY44769" fmla="*/ 999067 h 4397375"/>
              <a:gd name="connsiteX44770" fmla="*/ 6185636 w 12191954"/>
              <a:gd name="connsiteY44770" fmla="*/ 1000125 h 4397375"/>
              <a:gd name="connsiteX44771" fmla="*/ 6182460 w 12191954"/>
              <a:gd name="connsiteY44771" fmla="*/ 1001183 h 4397375"/>
              <a:gd name="connsiteX44772" fmla="*/ 6179814 w 12191954"/>
              <a:gd name="connsiteY44772" fmla="*/ 1001183 h 4397375"/>
              <a:gd name="connsiteX44773" fmla="*/ 6172935 w 12191954"/>
              <a:gd name="connsiteY44773" fmla="*/ 1001183 h 4397375"/>
              <a:gd name="connsiteX44774" fmla="*/ 6169759 w 12191954"/>
              <a:gd name="connsiteY44774" fmla="*/ 1001712 h 4397375"/>
              <a:gd name="connsiteX44775" fmla="*/ 6166584 w 12191954"/>
              <a:gd name="connsiteY44775" fmla="*/ 1002242 h 4397375"/>
              <a:gd name="connsiteX44776" fmla="*/ 6163409 w 12191954"/>
              <a:gd name="connsiteY44776" fmla="*/ 1002771 h 4397375"/>
              <a:gd name="connsiteX44777" fmla="*/ 6161292 w 12191954"/>
              <a:gd name="connsiteY44777" fmla="*/ 1005417 h 4397375"/>
              <a:gd name="connsiteX44778" fmla="*/ 6159176 w 12191954"/>
              <a:gd name="connsiteY44778" fmla="*/ 1008062 h 4397375"/>
              <a:gd name="connsiteX44779" fmla="*/ 6157589 w 12191954"/>
              <a:gd name="connsiteY44779" fmla="*/ 1012296 h 4397375"/>
              <a:gd name="connsiteX44780" fmla="*/ 6157059 w 12191954"/>
              <a:gd name="connsiteY44780" fmla="*/ 1018646 h 4397375"/>
              <a:gd name="connsiteX44781" fmla="*/ 6157059 w 12191954"/>
              <a:gd name="connsiteY44781" fmla="*/ 1025525 h 4397375"/>
              <a:gd name="connsiteX44782" fmla="*/ 6156530 w 12191954"/>
              <a:gd name="connsiteY44782" fmla="*/ 1023937 h 4397375"/>
              <a:gd name="connsiteX44783" fmla="*/ 6156002 w 12191954"/>
              <a:gd name="connsiteY44783" fmla="*/ 1020762 h 4397375"/>
              <a:gd name="connsiteX44784" fmla="*/ 6155471 w 12191954"/>
              <a:gd name="connsiteY44784" fmla="*/ 1012296 h 4397375"/>
              <a:gd name="connsiteX44785" fmla="*/ 6153884 w 12191954"/>
              <a:gd name="connsiteY44785" fmla="*/ 992187 h 4397375"/>
              <a:gd name="connsiteX44786" fmla="*/ 6152825 w 12191954"/>
              <a:gd name="connsiteY44786" fmla="*/ 981604 h 4397375"/>
              <a:gd name="connsiteX44787" fmla="*/ 6151767 w 12191954"/>
              <a:gd name="connsiteY44787" fmla="*/ 976842 h 4397375"/>
              <a:gd name="connsiteX44788" fmla="*/ 6150709 w 12191954"/>
              <a:gd name="connsiteY44788" fmla="*/ 972079 h 4397375"/>
              <a:gd name="connsiteX44789" fmla="*/ 6148063 w 12191954"/>
              <a:gd name="connsiteY44789" fmla="*/ 968375 h 4397375"/>
              <a:gd name="connsiteX44790" fmla="*/ 6145946 w 12191954"/>
              <a:gd name="connsiteY44790" fmla="*/ 965200 h 4397375"/>
              <a:gd name="connsiteX44791" fmla="*/ 6142771 w 12191954"/>
              <a:gd name="connsiteY44791" fmla="*/ 962554 h 4397375"/>
              <a:gd name="connsiteX44792" fmla="*/ 6139068 w 12191954"/>
              <a:gd name="connsiteY44792" fmla="*/ 960967 h 4397375"/>
              <a:gd name="connsiteX44793" fmla="*/ 6133775 w 12191954"/>
              <a:gd name="connsiteY44793" fmla="*/ 965200 h 4397375"/>
              <a:gd name="connsiteX44794" fmla="*/ 6132188 w 12191954"/>
              <a:gd name="connsiteY44794" fmla="*/ 966787 h 4397375"/>
              <a:gd name="connsiteX44795" fmla="*/ 6131129 w 12191954"/>
              <a:gd name="connsiteY44795" fmla="*/ 968904 h 4397375"/>
              <a:gd name="connsiteX44796" fmla="*/ 6130599 w 12191954"/>
              <a:gd name="connsiteY44796" fmla="*/ 971550 h 4397375"/>
              <a:gd name="connsiteX44797" fmla="*/ 6129541 w 12191954"/>
              <a:gd name="connsiteY44797" fmla="*/ 973667 h 4397375"/>
              <a:gd name="connsiteX44798" fmla="*/ 6129541 w 12191954"/>
              <a:gd name="connsiteY44798" fmla="*/ 978429 h 4397375"/>
              <a:gd name="connsiteX44799" fmla="*/ 6130599 w 12191954"/>
              <a:gd name="connsiteY44799" fmla="*/ 985308 h 4397375"/>
              <a:gd name="connsiteX44800" fmla="*/ 6131658 w 12191954"/>
              <a:gd name="connsiteY44800" fmla="*/ 992187 h 4397375"/>
              <a:gd name="connsiteX44801" fmla="*/ 6132717 w 12191954"/>
              <a:gd name="connsiteY44801" fmla="*/ 1001712 h 4397375"/>
              <a:gd name="connsiteX44802" fmla="*/ 6133245 w 12191954"/>
              <a:gd name="connsiteY44802" fmla="*/ 1012296 h 4397375"/>
              <a:gd name="connsiteX44803" fmla="*/ 6129541 w 12191954"/>
              <a:gd name="connsiteY44803" fmla="*/ 1009650 h 4397375"/>
              <a:gd name="connsiteX44804" fmla="*/ 6126366 w 12191954"/>
              <a:gd name="connsiteY44804" fmla="*/ 1007533 h 4397375"/>
              <a:gd name="connsiteX44805" fmla="*/ 6123192 w 12191954"/>
              <a:gd name="connsiteY44805" fmla="*/ 1005946 h 4397375"/>
              <a:gd name="connsiteX44806" fmla="*/ 6121075 w 12191954"/>
              <a:gd name="connsiteY44806" fmla="*/ 1005417 h 4397375"/>
              <a:gd name="connsiteX44807" fmla="*/ 6116312 w 12191954"/>
              <a:gd name="connsiteY44807" fmla="*/ 1004887 h 4397375"/>
              <a:gd name="connsiteX44808" fmla="*/ 6112079 w 12191954"/>
              <a:gd name="connsiteY44808" fmla="*/ 1004887 h 4397375"/>
              <a:gd name="connsiteX44809" fmla="*/ 6107844 w 12191954"/>
              <a:gd name="connsiteY44809" fmla="*/ 1005417 h 4397375"/>
              <a:gd name="connsiteX44810" fmla="*/ 6103611 w 12191954"/>
              <a:gd name="connsiteY44810" fmla="*/ 1004887 h 4397375"/>
              <a:gd name="connsiteX44811" fmla="*/ 6100965 w 12191954"/>
              <a:gd name="connsiteY44811" fmla="*/ 1004358 h 4397375"/>
              <a:gd name="connsiteX44812" fmla="*/ 6098319 w 12191954"/>
              <a:gd name="connsiteY44812" fmla="*/ 1002771 h 4397375"/>
              <a:gd name="connsiteX44813" fmla="*/ 6094616 w 12191954"/>
              <a:gd name="connsiteY44813" fmla="*/ 1001712 h 4397375"/>
              <a:gd name="connsiteX44814" fmla="*/ 6091970 w 12191954"/>
              <a:gd name="connsiteY44814" fmla="*/ 999596 h 4397375"/>
              <a:gd name="connsiteX44815" fmla="*/ 6093557 w 12191954"/>
              <a:gd name="connsiteY44815" fmla="*/ 990600 h 4397375"/>
              <a:gd name="connsiteX44816" fmla="*/ 6096202 w 12191954"/>
              <a:gd name="connsiteY44816" fmla="*/ 983192 h 4397375"/>
              <a:gd name="connsiteX44817" fmla="*/ 6098848 w 12191954"/>
              <a:gd name="connsiteY44817" fmla="*/ 976842 h 4397375"/>
              <a:gd name="connsiteX44818" fmla="*/ 6103081 w 12191954"/>
              <a:gd name="connsiteY44818" fmla="*/ 972079 h 4397375"/>
              <a:gd name="connsiteX44819" fmla="*/ 6107315 w 12191954"/>
              <a:gd name="connsiteY44819" fmla="*/ 967846 h 4397375"/>
              <a:gd name="connsiteX44820" fmla="*/ 6111548 w 12191954"/>
              <a:gd name="connsiteY44820" fmla="*/ 965200 h 4397375"/>
              <a:gd name="connsiteX44821" fmla="*/ 6116840 w 12191954"/>
              <a:gd name="connsiteY44821" fmla="*/ 962554 h 4397375"/>
              <a:gd name="connsiteX44822" fmla="*/ 6121604 w 12191954"/>
              <a:gd name="connsiteY44822" fmla="*/ 960967 h 4397375"/>
              <a:gd name="connsiteX44823" fmla="*/ 6118958 w 12191954"/>
              <a:gd name="connsiteY44823" fmla="*/ 955146 h 4397375"/>
              <a:gd name="connsiteX44824" fmla="*/ 6116312 w 12191954"/>
              <a:gd name="connsiteY44824" fmla="*/ 951442 h 4397375"/>
              <a:gd name="connsiteX44825" fmla="*/ 6113666 w 12191954"/>
              <a:gd name="connsiteY44825" fmla="*/ 948796 h 4397375"/>
              <a:gd name="connsiteX44826" fmla="*/ 6111020 w 12191954"/>
              <a:gd name="connsiteY44826" fmla="*/ 947737 h 4397375"/>
              <a:gd name="connsiteX44827" fmla="*/ 6107844 w 12191954"/>
              <a:gd name="connsiteY44827" fmla="*/ 947737 h 4397375"/>
              <a:gd name="connsiteX44828" fmla="*/ 6104669 w 12191954"/>
              <a:gd name="connsiteY44828" fmla="*/ 948796 h 4397375"/>
              <a:gd name="connsiteX44829" fmla="*/ 6098319 w 12191954"/>
              <a:gd name="connsiteY44829" fmla="*/ 951971 h 4397375"/>
              <a:gd name="connsiteX44830" fmla="*/ 6092499 w 12191954"/>
              <a:gd name="connsiteY44830" fmla="*/ 955675 h 4397375"/>
              <a:gd name="connsiteX44831" fmla="*/ 6089323 w 12191954"/>
              <a:gd name="connsiteY44831" fmla="*/ 956733 h 4397375"/>
              <a:gd name="connsiteX44832" fmla="*/ 6086148 w 12191954"/>
              <a:gd name="connsiteY44832" fmla="*/ 957262 h 4397375"/>
              <a:gd name="connsiteX44833" fmla="*/ 6082973 w 12191954"/>
              <a:gd name="connsiteY44833" fmla="*/ 957262 h 4397375"/>
              <a:gd name="connsiteX44834" fmla="*/ 6079798 w 12191954"/>
              <a:gd name="connsiteY44834" fmla="*/ 955675 h 4397375"/>
              <a:gd name="connsiteX44835" fmla="*/ 6077152 w 12191954"/>
              <a:gd name="connsiteY44835" fmla="*/ 952500 h 4397375"/>
              <a:gd name="connsiteX44836" fmla="*/ 6073977 w 12191954"/>
              <a:gd name="connsiteY44836" fmla="*/ 947737 h 4397375"/>
              <a:gd name="connsiteX44837" fmla="*/ 6076623 w 12191954"/>
              <a:gd name="connsiteY44837" fmla="*/ 938212 h 4397375"/>
              <a:gd name="connsiteX44838" fmla="*/ 6079269 w 12191954"/>
              <a:gd name="connsiteY44838" fmla="*/ 929746 h 4397375"/>
              <a:gd name="connsiteX44839" fmla="*/ 6082973 w 12191954"/>
              <a:gd name="connsiteY44839" fmla="*/ 923396 h 4397375"/>
              <a:gd name="connsiteX44840" fmla="*/ 6087206 w 12191954"/>
              <a:gd name="connsiteY44840" fmla="*/ 918104 h 4397375"/>
              <a:gd name="connsiteX44841" fmla="*/ 6091970 w 12191954"/>
              <a:gd name="connsiteY44841" fmla="*/ 913871 h 4397375"/>
              <a:gd name="connsiteX44842" fmla="*/ 6097262 w 12191954"/>
              <a:gd name="connsiteY44842" fmla="*/ 911225 h 4397375"/>
              <a:gd name="connsiteX44843" fmla="*/ 6103081 w 12191954"/>
              <a:gd name="connsiteY44843" fmla="*/ 909108 h 4397375"/>
              <a:gd name="connsiteX44844" fmla="*/ 6109432 w 12191954"/>
              <a:gd name="connsiteY44844" fmla="*/ 909108 h 4397375"/>
              <a:gd name="connsiteX44845" fmla="*/ 6113136 w 12191954"/>
              <a:gd name="connsiteY44845" fmla="*/ 913871 h 4397375"/>
              <a:gd name="connsiteX44846" fmla="*/ 6116840 w 12191954"/>
              <a:gd name="connsiteY44846" fmla="*/ 918104 h 4397375"/>
              <a:gd name="connsiteX44847" fmla="*/ 6120546 w 12191954"/>
              <a:gd name="connsiteY44847" fmla="*/ 921808 h 4397375"/>
              <a:gd name="connsiteX44848" fmla="*/ 6124250 w 12191954"/>
              <a:gd name="connsiteY44848" fmla="*/ 923925 h 4397375"/>
              <a:gd name="connsiteX44849" fmla="*/ 6128483 w 12191954"/>
              <a:gd name="connsiteY44849" fmla="*/ 926571 h 4397375"/>
              <a:gd name="connsiteX44850" fmla="*/ 6133245 w 12191954"/>
              <a:gd name="connsiteY44850" fmla="*/ 928158 h 4397375"/>
              <a:gd name="connsiteX44851" fmla="*/ 6137479 w 12191954"/>
              <a:gd name="connsiteY44851" fmla="*/ 929746 h 4397375"/>
              <a:gd name="connsiteX44852" fmla="*/ 6142242 w 12191954"/>
              <a:gd name="connsiteY44852" fmla="*/ 931333 h 4397375"/>
              <a:gd name="connsiteX44853" fmla="*/ 6152296 w 12191954"/>
              <a:gd name="connsiteY44853" fmla="*/ 932392 h 4397375"/>
              <a:gd name="connsiteX44854" fmla="*/ 6162351 w 12191954"/>
              <a:gd name="connsiteY44854" fmla="*/ 933450 h 4397375"/>
              <a:gd name="connsiteX44855" fmla="*/ 6172405 w 12191954"/>
              <a:gd name="connsiteY44855" fmla="*/ 934508 h 4397375"/>
              <a:gd name="connsiteX44856" fmla="*/ 6182460 w 12191954"/>
              <a:gd name="connsiteY44856" fmla="*/ 936625 h 4397375"/>
              <a:gd name="connsiteX44857" fmla="*/ 6187223 w 12191954"/>
              <a:gd name="connsiteY44857" fmla="*/ 937683 h 4397375"/>
              <a:gd name="connsiteX44858" fmla="*/ 6191985 w 12191954"/>
              <a:gd name="connsiteY44858" fmla="*/ 939271 h 4397375"/>
              <a:gd name="connsiteX44859" fmla="*/ 6196748 w 12191954"/>
              <a:gd name="connsiteY44859" fmla="*/ 941387 h 4397375"/>
              <a:gd name="connsiteX44860" fmla="*/ 6200982 w 12191954"/>
              <a:gd name="connsiteY44860" fmla="*/ 944033 h 4397375"/>
              <a:gd name="connsiteX44861" fmla="*/ 6205216 w 12191954"/>
              <a:gd name="connsiteY44861" fmla="*/ 947208 h 4397375"/>
              <a:gd name="connsiteX44862" fmla="*/ 6209449 w 12191954"/>
              <a:gd name="connsiteY44862" fmla="*/ 951442 h 4397375"/>
              <a:gd name="connsiteX44863" fmla="*/ 6212624 w 12191954"/>
              <a:gd name="connsiteY44863" fmla="*/ 955675 h 4397375"/>
              <a:gd name="connsiteX44864" fmla="*/ 6216328 w 12191954"/>
              <a:gd name="connsiteY44864" fmla="*/ 960967 h 4397375"/>
              <a:gd name="connsiteX44865" fmla="*/ 6219504 w 12191954"/>
              <a:gd name="connsiteY44865" fmla="*/ 966787 h 4397375"/>
              <a:gd name="connsiteX44866" fmla="*/ 6221620 w 12191954"/>
              <a:gd name="connsiteY44866" fmla="*/ 973667 h 4397375"/>
              <a:gd name="connsiteX44867" fmla="*/ 6224266 w 12191954"/>
              <a:gd name="connsiteY44867" fmla="*/ 982133 h 4397375"/>
              <a:gd name="connsiteX44868" fmla="*/ 6225854 w 12191954"/>
              <a:gd name="connsiteY44868" fmla="*/ 991129 h 4397375"/>
              <a:gd name="connsiteX44869" fmla="*/ 6227441 w 12191954"/>
              <a:gd name="connsiteY44869" fmla="*/ 1001183 h 4397375"/>
              <a:gd name="connsiteX44870" fmla="*/ 6227970 w 12191954"/>
              <a:gd name="connsiteY44870" fmla="*/ 1012296 h 4397375"/>
              <a:gd name="connsiteX44871" fmla="*/ 6229029 w 12191954"/>
              <a:gd name="connsiteY44871" fmla="*/ 1025525 h 4397375"/>
              <a:gd name="connsiteX44872" fmla="*/ 6229029 w 12191954"/>
              <a:gd name="connsiteY44872" fmla="*/ 1039283 h 4397375"/>
              <a:gd name="connsiteX44873" fmla="*/ 6232204 w 12191954"/>
              <a:gd name="connsiteY44873" fmla="*/ 1036637 h 4397375"/>
              <a:gd name="connsiteX44874" fmla="*/ 6235379 w 12191954"/>
              <a:gd name="connsiteY44874" fmla="*/ 1034521 h 4397375"/>
              <a:gd name="connsiteX44875" fmla="*/ 6239084 w 12191954"/>
              <a:gd name="connsiteY44875" fmla="*/ 1033462 h 4397375"/>
              <a:gd name="connsiteX44876" fmla="*/ 6241729 w 12191954"/>
              <a:gd name="connsiteY44876" fmla="*/ 1031875 h 4397375"/>
              <a:gd name="connsiteX44877" fmla="*/ 6245434 w 12191954"/>
              <a:gd name="connsiteY44877" fmla="*/ 1031346 h 4397375"/>
              <a:gd name="connsiteX44878" fmla="*/ 6248609 w 12191954"/>
              <a:gd name="connsiteY44878" fmla="*/ 1031346 h 4397375"/>
              <a:gd name="connsiteX44879" fmla="*/ 6251784 w 12191954"/>
              <a:gd name="connsiteY44879" fmla="*/ 1031875 h 4397375"/>
              <a:gd name="connsiteX44880" fmla="*/ 6254959 w 12191954"/>
              <a:gd name="connsiteY44880" fmla="*/ 1032404 h 4397375"/>
              <a:gd name="connsiteX44881" fmla="*/ 6261310 w 12191954"/>
              <a:gd name="connsiteY44881" fmla="*/ 1035050 h 4397375"/>
              <a:gd name="connsiteX44882" fmla="*/ 6268189 w 12191954"/>
              <a:gd name="connsiteY44882" fmla="*/ 1037696 h 4397375"/>
              <a:gd name="connsiteX44883" fmla="*/ 6280890 w 12191954"/>
              <a:gd name="connsiteY44883" fmla="*/ 1045633 h 4397375"/>
              <a:gd name="connsiteX44884" fmla="*/ 6287769 w 12191954"/>
              <a:gd name="connsiteY44884" fmla="*/ 1049337 h 4397375"/>
              <a:gd name="connsiteX44885" fmla="*/ 6293590 w 12191954"/>
              <a:gd name="connsiteY44885" fmla="*/ 1051983 h 4397375"/>
              <a:gd name="connsiteX44886" fmla="*/ 6299411 w 12191954"/>
              <a:gd name="connsiteY44886" fmla="*/ 1054629 h 4397375"/>
              <a:gd name="connsiteX44887" fmla="*/ 6305232 w 12191954"/>
              <a:gd name="connsiteY44887" fmla="*/ 1055687 h 4397375"/>
              <a:gd name="connsiteX44888" fmla="*/ 6307878 w 12191954"/>
              <a:gd name="connsiteY44888" fmla="*/ 1055687 h 4397375"/>
              <a:gd name="connsiteX44889" fmla="*/ 6310524 w 12191954"/>
              <a:gd name="connsiteY44889" fmla="*/ 1055158 h 4397375"/>
              <a:gd name="connsiteX44890" fmla="*/ 6313170 w 12191954"/>
              <a:gd name="connsiteY44890" fmla="*/ 1054100 h 4397375"/>
              <a:gd name="connsiteX44891" fmla="*/ 6315287 w 12191954"/>
              <a:gd name="connsiteY44891" fmla="*/ 1051983 h 4397375"/>
              <a:gd name="connsiteX44892" fmla="*/ 6317933 w 12191954"/>
              <a:gd name="connsiteY44892" fmla="*/ 1050396 h 4397375"/>
              <a:gd name="connsiteX44893" fmla="*/ 6320050 w 12191954"/>
              <a:gd name="connsiteY44893" fmla="*/ 1047221 h 4397375"/>
              <a:gd name="connsiteX44894" fmla="*/ 6322696 w 12191954"/>
              <a:gd name="connsiteY44894" fmla="*/ 1044575 h 4397375"/>
              <a:gd name="connsiteX44895" fmla="*/ 6324812 w 12191954"/>
              <a:gd name="connsiteY44895" fmla="*/ 1040342 h 4397375"/>
              <a:gd name="connsiteX44896" fmla="*/ 6323225 w 12191954"/>
              <a:gd name="connsiteY44896" fmla="*/ 1046162 h 4397375"/>
              <a:gd name="connsiteX44897" fmla="*/ 6321108 w 12191954"/>
              <a:gd name="connsiteY44897" fmla="*/ 1051983 h 4397375"/>
              <a:gd name="connsiteX44898" fmla="*/ 6320050 w 12191954"/>
              <a:gd name="connsiteY44898" fmla="*/ 1059391 h 4397375"/>
              <a:gd name="connsiteX44899" fmla="*/ 6318991 w 12191954"/>
              <a:gd name="connsiteY44899" fmla="*/ 1066800 h 4397375"/>
              <a:gd name="connsiteX44900" fmla="*/ 6318462 w 12191954"/>
              <a:gd name="connsiteY44900" fmla="*/ 1074737 h 4397375"/>
              <a:gd name="connsiteX44901" fmla="*/ 6317933 w 12191954"/>
              <a:gd name="connsiteY44901" fmla="*/ 1084262 h 4397375"/>
              <a:gd name="connsiteX44902" fmla="*/ 6317933 w 12191954"/>
              <a:gd name="connsiteY44902" fmla="*/ 1093787 h 4397375"/>
              <a:gd name="connsiteX44903" fmla="*/ 6318462 w 12191954"/>
              <a:gd name="connsiteY44903" fmla="*/ 1104371 h 4397375"/>
              <a:gd name="connsiteX44904" fmla="*/ 6313699 w 12191954"/>
              <a:gd name="connsiteY44904" fmla="*/ 1103841 h 4397375"/>
              <a:gd name="connsiteX44905" fmla="*/ 6308937 w 12191954"/>
              <a:gd name="connsiteY44905" fmla="*/ 1102783 h 4397375"/>
              <a:gd name="connsiteX44906" fmla="*/ 6304703 w 12191954"/>
              <a:gd name="connsiteY44906" fmla="*/ 1100137 h 4397375"/>
              <a:gd name="connsiteX44907" fmla="*/ 6300999 w 12191954"/>
              <a:gd name="connsiteY44907" fmla="*/ 1097491 h 4397375"/>
              <a:gd name="connsiteX44908" fmla="*/ 6296765 w 12191954"/>
              <a:gd name="connsiteY44908" fmla="*/ 1093787 h 4397375"/>
              <a:gd name="connsiteX44909" fmla="*/ 6294119 w 12191954"/>
              <a:gd name="connsiteY44909" fmla="*/ 1090083 h 4397375"/>
              <a:gd name="connsiteX44910" fmla="*/ 6287769 w 12191954"/>
              <a:gd name="connsiteY44910" fmla="*/ 1081087 h 4397375"/>
              <a:gd name="connsiteX44911" fmla="*/ 6280890 w 12191954"/>
              <a:gd name="connsiteY44911" fmla="*/ 1072621 h 4397375"/>
              <a:gd name="connsiteX44912" fmla="*/ 6274539 w 12191954"/>
              <a:gd name="connsiteY44912" fmla="*/ 1064154 h 4397375"/>
              <a:gd name="connsiteX44913" fmla="*/ 6270835 w 12191954"/>
              <a:gd name="connsiteY44913" fmla="*/ 1060450 h 4397375"/>
              <a:gd name="connsiteX44914" fmla="*/ 6267131 w 12191954"/>
              <a:gd name="connsiteY44914" fmla="*/ 1056746 h 4397375"/>
              <a:gd name="connsiteX44915" fmla="*/ 6263426 w 12191954"/>
              <a:gd name="connsiteY44915" fmla="*/ 1054629 h 4397375"/>
              <a:gd name="connsiteX44916" fmla="*/ 6259193 w 12191954"/>
              <a:gd name="connsiteY44916" fmla="*/ 1051983 h 4397375"/>
              <a:gd name="connsiteX44917" fmla="*/ 6259722 w 12191954"/>
              <a:gd name="connsiteY44917" fmla="*/ 1058862 h 4397375"/>
              <a:gd name="connsiteX44918" fmla="*/ 6260780 w 12191954"/>
              <a:gd name="connsiteY44918" fmla="*/ 1064154 h 4397375"/>
              <a:gd name="connsiteX44919" fmla="*/ 6261839 w 12191954"/>
              <a:gd name="connsiteY44919" fmla="*/ 1069446 h 4397375"/>
              <a:gd name="connsiteX44920" fmla="*/ 6263955 w 12191954"/>
              <a:gd name="connsiteY44920" fmla="*/ 1074737 h 4397375"/>
              <a:gd name="connsiteX44921" fmla="*/ 6268189 w 12191954"/>
              <a:gd name="connsiteY44921" fmla="*/ 1083733 h 4397375"/>
              <a:gd name="connsiteX44922" fmla="*/ 6272423 w 12191954"/>
              <a:gd name="connsiteY44922" fmla="*/ 1091141 h 4397375"/>
              <a:gd name="connsiteX44923" fmla="*/ 6278244 w 12191954"/>
              <a:gd name="connsiteY44923" fmla="*/ 1098550 h 4397375"/>
              <a:gd name="connsiteX44924" fmla="*/ 6284065 w 12191954"/>
              <a:gd name="connsiteY44924" fmla="*/ 1104900 h 4397375"/>
              <a:gd name="connsiteX44925" fmla="*/ 6295707 w 12191954"/>
              <a:gd name="connsiteY44925" fmla="*/ 1117071 h 4397375"/>
              <a:gd name="connsiteX44926" fmla="*/ 6301528 w 12191954"/>
              <a:gd name="connsiteY44926" fmla="*/ 1122362 h 4397375"/>
              <a:gd name="connsiteX44927" fmla="*/ 6306820 w 12191954"/>
              <a:gd name="connsiteY44927" fmla="*/ 1128712 h 4397375"/>
              <a:gd name="connsiteX44928" fmla="*/ 6311583 w 12191954"/>
              <a:gd name="connsiteY44928" fmla="*/ 1134533 h 4397375"/>
              <a:gd name="connsiteX44929" fmla="*/ 6315816 w 12191954"/>
              <a:gd name="connsiteY44929" fmla="*/ 1142471 h 4397375"/>
              <a:gd name="connsiteX44930" fmla="*/ 6317404 w 12191954"/>
              <a:gd name="connsiteY44930" fmla="*/ 1145646 h 4397375"/>
              <a:gd name="connsiteX44931" fmla="*/ 6318462 w 12191954"/>
              <a:gd name="connsiteY44931" fmla="*/ 1149879 h 4397375"/>
              <a:gd name="connsiteX44932" fmla="*/ 6319521 w 12191954"/>
              <a:gd name="connsiteY44932" fmla="*/ 1154641 h 4397375"/>
              <a:gd name="connsiteX44933" fmla="*/ 6320050 w 12191954"/>
              <a:gd name="connsiteY44933" fmla="*/ 1159404 h 4397375"/>
              <a:gd name="connsiteX44934" fmla="*/ 6320050 w 12191954"/>
              <a:gd name="connsiteY44934" fmla="*/ 1164166 h 4397375"/>
              <a:gd name="connsiteX44935" fmla="*/ 6320050 w 12191954"/>
              <a:gd name="connsiteY44935" fmla="*/ 1169458 h 4397375"/>
              <a:gd name="connsiteX44936" fmla="*/ 6319521 w 12191954"/>
              <a:gd name="connsiteY44936" fmla="*/ 1175808 h 4397375"/>
              <a:gd name="connsiteX44937" fmla="*/ 6318462 w 12191954"/>
              <a:gd name="connsiteY44937" fmla="*/ 1182158 h 4397375"/>
              <a:gd name="connsiteX44938" fmla="*/ 6311053 w 12191954"/>
              <a:gd name="connsiteY44938" fmla="*/ 1174221 h 4397375"/>
              <a:gd name="connsiteX44939" fmla="*/ 6304703 w 12191954"/>
              <a:gd name="connsiteY44939" fmla="*/ 1166283 h 4397375"/>
              <a:gd name="connsiteX44940" fmla="*/ 6298353 w 12191954"/>
              <a:gd name="connsiteY44940" fmla="*/ 1157816 h 4397375"/>
              <a:gd name="connsiteX44941" fmla="*/ 6291473 w 12191954"/>
              <a:gd name="connsiteY44941" fmla="*/ 1149350 h 4397375"/>
              <a:gd name="connsiteX44942" fmla="*/ 6284594 w 12191954"/>
              <a:gd name="connsiteY44942" fmla="*/ 1142471 h 4397375"/>
              <a:gd name="connsiteX44943" fmla="*/ 6280360 w 12191954"/>
              <a:gd name="connsiteY44943" fmla="*/ 1138766 h 4397375"/>
              <a:gd name="connsiteX44944" fmla="*/ 6276656 w 12191954"/>
              <a:gd name="connsiteY44944" fmla="*/ 1135591 h 4397375"/>
              <a:gd name="connsiteX44945" fmla="*/ 6272423 w 12191954"/>
              <a:gd name="connsiteY44945" fmla="*/ 1133475 h 4397375"/>
              <a:gd name="connsiteX44946" fmla="*/ 6268189 w 12191954"/>
              <a:gd name="connsiteY44946" fmla="*/ 1131887 h 4397375"/>
              <a:gd name="connsiteX44947" fmla="*/ 6263426 w 12191954"/>
              <a:gd name="connsiteY44947" fmla="*/ 1130300 h 4397375"/>
              <a:gd name="connsiteX44948" fmla="*/ 6258664 w 12191954"/>
              <a:gd name="connsiteY44948" fmla="*/ 1129771 h 4397375"/>
              <a:gd name="connsiteX44949" fmla="*/ 6254959 w 12191954"/>
              <a:gd name="connsiteY44949" fmla="*/ 1134004 h 4397375"/>
              <a:gd name="connsiteX44950" fmla="*/ 6251255 w 12191954"/>
              <a:gd name="connsiteY44950" fmla="*/ 1137179 h 4397375"/>
              <a:gd name="connsiteX44951" fmla="*/ 6254959 w 12191954"/>
              <a:gd name="connsiteY44951" fmla="*/ 1143000 h 4397375"/>
              <a:gd name="connsiteX44952" fmla="*/ 6258664 w 12191954"/>
              <a:gd name="connsiteY44952" fmla="*/ 1148291 h 4397375"/>
              <a:gd name="connsiteX44953" fmla="*/ 6266601 w 12191954"/>
              <a:gd name="connsiteY44953" fmla="*/ 1157816 h 4397375"/>
              <a:gd name="connsiteX44954" fmla="*/ 6275069 w 12191954"/>
              <a:gd name="connsiteY44954" fmla="*/ 1166283 h 4397375"/>
              <a:gd name="connsiteX44955" fmla="*/ 6284065 w 12191954"/>
              <a:gd name="connsiteY44955" fmla="*/ 1173691 h 4397375"/>
              <a:gd name="connsiteX44956" fmla="*/ 6293061 w 12191954"/>
              <a:gd name="connsiteY44956" fmla="*/ 1181629 h 4397375"/>
              <a:gd name="connsiteX44957" fmla="*/ 6301528 w 12191954"/>
              <a:gd name="connsiteY44957" fmla="*/ 1189566 h 4397375"/>
              <a:gd name="connsiteX44958" fmla="*/ 6309995 w 12191954"/>
              <a:gd name="connsiteY44958" fmla="*/ 1198033 h 4397375"/>
              <a:gd name="connsiteX44959" fmla="*/ 6317933 w 12191954"/>
              <a:gd name="connsiteY44959" fmla="*/ 1207558 h 4397375"/>
              <a:gd name="connsiteX44960" fmla="*/ 6320050 w 12191954"/>
              <a:gd name="connsiteY44960" fmla="*/ 1208087 h 4397375"/>
              <a:gd name="connsiteX44961" fmla="*/ 6321637 w 12191954"/>
              <a:gd name="connsiteY44961" fmla="*/ 1207558 h 4397375"/>
              <a:gd name="connsiteX44962" fmla="*/ 6324812 w 12191954"/>
              <a:gd name="connsiteY44962" fmla="*/ 1206500 h 4397375"/>
              <a:gd name="connsiteX44963" fmla="*/ 6327458 w 12191954"/>
              <a:gd name="connsiteY44963" fmla="*/ 1203854 h 4397375"/>
              <a:gd name="connsiteX44964" fmla="*/ 6329575 w 12191954"/>
              <a:gd name="connsiteY44964" fmla="*/ 1201208 h 4397375"/>
              <a:gd name="connsiteX44965" fmla="*/ 6332751 w 12191954"/>
              <a:gd name="connsiteY44965" fmla="*/ 1198033 h 4397375"/>
              <a:gd name="connsiteX44966" fmla="*/ 6334867 w 12191954"/>
              <a:gd name="connsiteY44966" fmla="*/ 1196446 h 4397375"/>
              <a:gd name="connsiteX44967" fmla="*/ 6336984 w 12191954"/>
              <a:gd name="connsiteY44967" fmla="*/ 1195916 h 4397375"/>
              <a:gd name="connsiteX44968" fmla="*/ 6338042 w 12191954"/>
              <a:gd name="connsiteY44968" fmla="*/ 1195387 h 4397375"/>
              <a:gd name="connsiteX44969" fmla="*/ 6340159 w 12191954"/>
              <a:gd name="connsiteY44969" fmla="*/ 1195387 h 4397375"/>
              <a:gd name="connsiteX44970" fmla="*/ 6342276 w 12191954"/>
              <a:gd name="connsiteY44970" fmla="*/ 1195387 h 4397375"/>
              <a:gd name="connsiteX44971" fmla="*/ 6342805 w 12191954"/>
              <a:gd name="connsiteY44971" fmla="*/ 1188508 h 4397375"/>
              <a:gd name="connsiteX44972" fmla="*/ 6342805 w 12191954"/>
              <a:gd name="connsiteY44972" fmla="*/ 1182687 h 4397375"/>
              <a:gd name="connsiteX44973" fmla="*/ 6342276 w 12191954"/>
              <a:gd name="connsiteY44973" fmla="*/ 1177925 h 4397375"/>
              <a:gd name="connsiteX44974" fmla="*/ 6341217 w 12191954"/>
              <a:gd name="connsiteY44974" fmla="*/ 1173691 h 4397375"/>
              <a:gd name="connsiteX44975" fmla="*/ 6340159 w 12191954"/>
              <a:gd name="connsiteY44975" fmla="*/ 1171046 h 4397375"/>
              <a:gd name="connsiteX44976" fmla="*/ 6339101 w 12191954"/>
              <a:gd name="connsiteY44976" fmla="*/ 1167871 h 4397375"/>
              <a:gd name="connsiteX44977" fmla="*/ 6335925 w 12191954"/>
              <a:gd name="connsiteY44977" fmla="*/ 1163108 h 4397375"/>
              <a:gd name="connsiteX44978" fmla="*/ 6333280 w 12191954"/>
              <a:gd name="connsiteY44978" fmla="*/ 1157816 h 4397375"/>
              <a:gd name="connsiteX44979" fmla="*/ 6332222 w 12191954"/>
              <a:gd name="connsiteY44979" fmla="*/ 1155171 h 4397375"/>
              <a:gd name="connsiteX44980" fmla="*/ 6330634 w 12191954"/>
              <a:gd name="connsiteY44980" fmla="*/ 1151996 h 4397375"/>
              <a:gd name="connsiteX44981" fmla="*/ 6330104 w 12191954"/>
              <a:gd name="connsiteY44981" fmla="*/ 1147762 h 4397375"/>
              <a:gd name="connsiteX44982" fmla="*/ 6329575 w 12191954"/>
              <a:gd name="connsiteY44982" fmla="*/ 1143000 h 4397375"/>
              <a:gd name="connsiteX44983" fmla="*/ 6329575 w 12191954"/>
              <a:gd name="connsiteY44983" fmla="*/ 1137708 h 4397375"/>
              <a:gd name="connsiteX44984" fmla="*/ 6330104 w 12191954"/>
              <a:gd name="connsiteY44984" fmla="*/ 1130300 h 4397375"/>
              <a:gd name="connsiteX44985" fmla="*/ 6335396 w 12191954"/>
              <a:gd name="connsiteY44985" fmla="*/ 1137708 h 4397375"/>
              <a:gd name="connsiteX44986" fmla="*/ 6340688 w 12191954"/>
              <a:gd name="connsiteY44986" fmla="*/ 1143529 h 4397375"/>
              <a:gd name="connsiteX44987" fmla="*/ 6347038 w 12191954"/>
              <a:gd name="connsiteY44987" fmla="*/ 1148821 h 4397375"/>
              <a:gd name="connsiteX44988" fmla="*/ 6352860 w 12191954"/>
              <a:gd name="connsiteY44988" fmla="*/ 1153054 h 4397375"/>
              <a:gd name="connsiteX44989" fmla="*/ 6356035 w 12191954"/>
              <a:gd name="connsiteY44989" fmla="*/ 1154641 h 4397375"/>
              <a:gd name="connsiteX44990" fmla="*/ 6359210 w 12191954"/>
              <a:gd name="connsiteY44990" fmla="*/ 1156229 h 4397375"/>
              <a:gd name="connsiteX44991" fmla="*/ 6363443 w 12191954"/>
              <a:gd name="connsiteY44991" fmla="*/ 1157287 h 4397375"/>
              <a:gd name="connsiteX44992" fmla="*/ 6367148 w 12191954"/>
              <a:gd name="connsiteY44992" fmla="*/ 1157816 h 4397375"/>
              <a:gd name="connsiteX44993" fmla="*/ 6371381 w 12191954"/>
              <a:gd name="connsiteY44993" fmla="*/ 1158346 h 4397375"/>
              <a:gd name="connsiteX44994" fmla="*/ 6375086 w 12191954"/>
              <a:gd name="connsiteY44994" fmla="*/ 1158346 h 4397375"/>
              <a:gd name="connsiteX44995" fmla="*/ 6379319 w 12191954"/>
              <a:gd name="connsiteY44995" fmla="*/ 1157816 h 4397375"/>
              <a:gd name="connsiteX44996" fmla="*/ 6384082 w 12191954"/>
              <a:gd name="connsiteY44996" fmla="*/ 1156758 h 4397375"/>
              <a:gd name="connsiteX44997" fmla="*/ 6384082 w 12191954"/>
              <a:gd name="connsiteY44997" fmla="*/ 1148821 h 4397375"/>
              <a:gd name="connsiteX44998" fmla="*/ 6383023 w 12191954"/>
              <a:gd name="connsiteY44998" fmla="*/ 1142471 h 4397375"/>
              <a:gd name="connsiteX44999" fmla="*/ 6382494 w 12191954"/>
              <a:gd name="connsiteY44999" fmla="*/ 1137179 h 4397375"/>
              <a:gd name="connsiteX45000" fmla="*/ 6380378 w 12191954"/>
              <a:gd name="connsiteY45000" fmla="*/ 1131887 h 4397375"/>
              <a:gd name="connsiteX45001" fmla="*/ 6379319 w 12191954"/>
              <a:gd name="connsiteY45001" fmla="*/ 1126066 h 4397375"/>
              <a:gd name="connsiteX45002" fmla="*/ 6378790 w 12191954"/>
              <a:gd name="connsiteY45002" fmla="*/ 1120246 h 4397375"/>
              <a:gd name="connsiteX45003" fmla="*/ 6378261 w 12191954"/>
              <a:gd name="connsiteY45003" fmla="*/ 1113366 h 4397375"/>
              <a:gd name="connsiteX45004" fmla="*/ 6378261 w 12191954"/>
              <a:gd name="connsiteY45004" fmla="*/ 1104900 h 4397375"/>
              <a:gd name="connsiteX45005" fmla="*/ 6381436 w 12191954"/>
              <a:gd name="connsiteY45005" fmla="*/ 1105429 h 4397375"/>
              <a:gd name="connsiteX45006" fmla="*/ 6383553 w 12191954"/>
              <a:gd name="connsiteY45006" fmla="*/ 1107016 h 4397375"/>
              <a:gd name="connsiteX45007" fmla="*/ 6385140 w 12191954"/>
              <a:gd name="connsiteY45007" fmla="*/ 1108604 h 4397375"/>
              <a:gd name="connsiteX45008" fmla="*/ 6387257 w 12191954"/>
              <a:gd name="connsiteY45008" fmla="*/ 1110721 h 4397375"/>
              <a:gd name="connsiteX45009" fmla="*/ 6388845 w 12191954"/>
              <a:gd name="connsiteY45009" fmla="*/ 1113896 h 4397375"/>
              <a:gd name="connsiteX45010" fmla="*/ 6390432 w 12191954"/>
              <a:gd name="connsiteY45010" fmla="*/ 1117600 h 4397375"/>
              <a:gd name="connsiteX45011" fmla="*/ 6393078 w 12191954"/>
              <a:gd name="connsiteY45011" fmla="*/ 1125008 h 4397375"/>
              <a:gd name="connsiteX45012" fmla="*/ 6396782 w 12191954"/>
              <a:gd name="connsiteY45012" fmla="*/ 1142471 h 4397375"/>
              <a:gd name="connsiteX45013" fmla="*/ 6398899 w 12191954"/>
              <a:gd name="connsiteY45013" fmla="*/ 1149879 h 4397375"/>
              <a:gd name="connsiteX45014" fmla="*/ 6402074 w 12191954"/>
              <a:gd name="connsiteY45014" fmla="*/ 1157287 h 4397375"/>
              <a:gd name="connsiteX45015" fmla="*/ 6403662 w 12191954"/>
              <a:gd name="connsiteY45015" fmla="*/ 1144587 h 4397375"/>
              <a:gd name="connsiteX45016" fmla="*/ 6405250 w 12191954"/>
              <a:gd name="connsiteY45016" fmla="*/ 1139296 h 4397375"/>
              <a:gd name="connsiteX45017" fmla="*/ 6407895 w 12191954"/>
              <a:gd name="connsiteY45017" fmla="*/ 1134533 h 4397375"/>
              <a:gd name="connsiteX45018" fmla="*/ 6409483 w 12191954"/>
              <a:gd name="connsiteY45018" fmla="*/ 1132946 h 4397375"/>
              <a:gd name="connsiteX45019" fmla="*/ 6411600 w 12191954"/>
              <a:gd name="connsiteY45019" fmla="*/ 1130829 h 4397375"/>
              <a:gd name="connsiteX45020" fmla="*/ 6413717 w 12191954"/>
              <a:gd name="connsiteY45020" fmla="*/ 1129771 h 4397375"/>
              <a:gd name="connsiteX45021" fmla="*/ 6416363 w 12191954"/>
              <a:gd name="connsiteY45021" fmla="*/ 1129241 h 4397375"/>
              <a:gd name="connsiteX45022" fmla="*/ 6419008 w 12191954"/>
              <a:gd name="connsiteY45022" fmla="*/ 1129241 h 4397375"/>
              <a:gd name="connsiteX45023" fmla="*/ 6422713 w 12191954"/>
              <a:gd name="connsiteY45023" fmla="*/ 1129241 h 4397375"/>
              <a:gd name="connsiteX45024" fmla="*/ 6426946 w 12191954"/>
              <a:gd name="connsiteY45024" fmla="*/ 1129771 h 4397375"/>
              <a:gd name="connsiteX45025" fmla="*/ 6432238 w 12191954"/>
              <a:gd name="connsiteY45025" fmla="*/ 1131887 h 4397375"/>
              <a:gd name="connsiteX45026" fmla="*/ 6425888 w 12191954"/>
              <a:gd name="connsiteY45026" fmla="*/ 1144587 h 4397375"/>
              <a:gd name="connsiteX45027" fmla="*/ 6418479 w 12191954"/>
              <a:gd name="connsiteY45027" fmla="*/ 1158346 h 4397375"/>
              <a:gd name="connsiteX45028" fmla="*/ 6411071 w 12191954"/>
              <a:gd name="connsiteY45028" fmla="*/ 1169987 h 4397375"/>
              <a:gd name="connsiteX45029" fmla="*/ 6407366 w 12191954"/>
              <a:gd name="connsiteY45029" fmla="*/ 1175808 h 4397375"/>
              <a:gd name="connsiteX45030" fmla="*/ 6403662 w 12191954"/>
              <a:gd name="connsiteY45030" fmla="*/ 1180041 h 4397375"/>
              <a:gd name="connsiteX45031" fmla="*/ 6399428 w 12191954"/>
              <a:gd name="connsiteY45031" fmla="*/ 1183216 h 4397375"/>
              <a:gd name="connsiteX45032" fmla="*/ 6395195 w 12191954"/>
              <a:gd name="connsiteY45032" fmla="*/ 1186391 h 4397375"/>
              <a:gd name="connsiteX45033" fmla="*/ 6392020 w 12191954"/>
              <a:gd name="connsiteY45033" fmla="*/ 1187450 h 4397375"/>
              <a:gd name="connsiteX45034" fmla="*/ 6389374 w 12191954"/>
              <a:gd name="connsiteY45034" fmla="*/ 1187450 h 4397375"/>
              <a:gd name="connsiteX45035" fmla="*/ 6387786 w 12191954"/>
              <a:gd name="connsiteY45035" fmla="*/ 1186921 h 4397375"/>
              <a:gd name="connsiteX45036" fmla="*/ 6386199 w 12191954"/>
              <a:gd name="connsiteY45036" fmla="*/ 1186391 h 4397375"/>
              <a:gd name="connsiteX45037" fmla="*/ 6383553 w 12191954"/>
              <a:gd name="connsiteY45037" fmla="*/ 1185862 h 4397375"/>
              <a:gd name="connsiteX45038" fmla="*/ 6379848 w 12191954"/>
              <a:gd name="connsiteY45038" fmla="*/ 1182158 h 4397375"/>
              <a:gd name="connsiteX45039" fmla="*/ 6375615 w 12191954"/>
              <a:gd name="connsiteY45039" fmla="*/ 1176866 h 4397375"/>
              <a:gd name="connsiteX45040" fmla="*/ 6371910 w 12191954"/>
              <a:gd name="connsiteY45040" fmla="*/ 1169458 h 4397375"/>
              <a:gd name="connsiteX45041" fmla="*/ 6370323 w 12191954"/>
              <a:gd name="connsiteY45041" fmla="*/ 1169987 h 4397375"/>
              <a:gd name="connsiteX45042" fmla="*/ 6369265 w 12191954"/>
              <a:gd name="connsiteY45042" fmla="*/ 1171575 h 4397375"/>
              <a:gd name="connsiteX45043" fmla="*/ 6367148 w 12191954"/>
              <a:gd name="connsiteY45043" fmla="*/ 1173691 h 4397375"/>
              <a:gd name="connsiteX45044" fmla="*/ 6364502 w 12191954"/>
              <a:gd name="connsiteY45044" fmla="*/ 1177925 h 4397375"/>
              <a:gd name="connsiteX45045" fmla="*/ 6362914 w 12191954"/>
              <a:gd name="connsiteY45045" fmla="*/ 1182687 h 4397375"/>
              <a:gd name="connsiteX45046" fmla="*/ 6359739 w 12191954"/>
              <a:gd name="connsiteY45046" fmla="*/ 1193271 h 4397375"/>
              <a:gd name="connsiteX45047" fmla="*/ 6357622 w 12191954"/>
              <a:gd name="connsiteY45047" fmla="*/ 1203854 h 4397375"/>
              <a:gd name="connsiteX45048" fmla="*/ 6354977 w 12191954"/>
              <a:gd name="connsiteY45048" fmla="*/ 1213379 h 4397375"/>
              <a:gd name="connsiteX45049" fmla="*/ 6353389 w 12191954"/>
              <a:gd name="connsiteY45049" fmla="*/ 1216554 h 4397375"/>
              <a:gd name="connsiteX45050" fmla="*/ 6351801 w 12191954"/>
              <a:gd name="connsiteY45050" fmla="*/ 1218141 h 4397375"/>
              <a:gd name="connsiteX45051" fmla="*/ 6350743 w 12191954"/>
              <a:gd name="connsiteY45051" fmla="*/ 1218671 h 4397375"/>
              <a:gd name="connsiteX45052" fmla="*/ 6349684 w 12191954"/>
              <a:gd name="connsiteY45052" fmla="*/ 1218671 h 4397375"/>
              <a:gd name="connsiteX45053" fmla="*/ 6348626 w 12191954"/>
              <a:gd name="connsiteY45053" fmla="*/ 1218141 h 4397375"/>
              <a:gd name="connsiteX45054" fmla="*/ 6347568 w 12191954"/>
              <a:gd name="connsiteY45054" fmla="*/ 1217083 h 4397375"/>
              <a:gd name="connsiteX45055" fmla="*/ 6344922 w 12191954"/>
              <a:gd name="connsiteY45055" fmla="*/ 1213908 h 4397375"/>
              <a:gd name="connsiteX45056" fmla="*/ 6342276 w 12191954"/>
              <a:gd name="connsiteY45056" fmla="*/ 1208087 h 4397375"/>
              <a:gd name="connsiteX45057" fmla="*/ 6348097 w 12191954"/>
              <a:gd name="connsiteY45057" fmla="*/ 1222904 h 4397375"/>
              <a:gd name="connsiteX45058" fmla="*/ 6353918 w 12191954"/>
              <a:gd name="connsiteY45058" fmla="*/ 1237191 h 4397375"/>
              <a:gd name="connsiteX45059" fmla="*/ 6359739 w 12191954"/>
              <a:gd name="connsiteY45059" fmla="*/ 1250950 h 4397375"/>
              <a:gd name="connsiteX45060" fmla="*/ 6363443 w 12191954"/>
              <a:gd name="connsiteY45060" fmla="*/ 1257300 h 4397375"/>
              <a:gd name="connsiteX45061" fmla="*/ 6367148 w 12191954"/>
              <a:gd name="connsiteY45061" fmla="*/ 1263121 h 4397375"/>
              <a:gd name="connsiteX45062" fmla="*/ 6371381 w 12191954"/>
              <a:gd name="connsiteY45062" fmla="*/ 1268941 h 4397375"/>
              <a:gd name="connsiteX45063" fmla="*/ 6375086 w 12191954"/>
              <a:gd name="connsiteY45063" fmla="*/ 1273175 h 4397375"/>
              <a:gd name="connsiteX45064" fmla="*/ 6379848 w 12191954"/>
              <a:gd name="connsiteY45064" fmla="*/ 1277408 h 4397375"/>
              <a:gd name="connsiteX45065" fmla="*/ 6384611 w 12191954"/>
              <a:gd name="connsiteY45065" fmla="*/ 1280583 h 4397375"/>
              <a:gd name="connsiteX45066" fmla="*/ 6389374 w 12191954"/>
              <a:gd name="connsiteY45066" fmla="*/ 1283758 h 4397375"/>
              <a:gd name="connsiteX45067" fmla="*/ 6395195 w 12191954"/>
              <a:gd name="connsiteY45067" fmla="*/ 1285346 h 4397375"/>
              <a:gd name="connsiteX45068" fmla="*/ 6401545 w 12191954"/>
              <a:gd name="connsiteY45068" fmla="*/ 1286404 h 4397375"/>
              <a:gd name="connsiteX45069" fmla="*/ 6407366 w 12191954"/>
              <a:gd name="connsiteY45069" fmla="*/ 1286404 h 4397375"/>
              <a:gd name="connsiteX45070" fmla="*/ 6406837 w 12191954"/>
              <a:gd name="connsiteY45070" fmla="*/ 1296458 h 4397375"/>
              <a:gd name="connsiteX45071" fmla="*/ 6407366 w 12191954"/>
              <a:gd name="connsiteY45071" fmla="*/ 1308629 h 4397375"/>
              <a:gd name="connsiteX45072" fmla="*/ 6407895 w 12191954"/>
              <a:gd name="connsiteY45072" fmla="*/ 1320800 h 4397375"/>
              <a:gd name="connsiteX45073" fmla="*/ 6407895 w 12191954"/>
              <a:gd name="connsiteY45073" fmla="*/ 1332971 h 4397375"/>
              <a:gd name="connsiteX45074" fmla="*/ 6407366 w 12191954"/>
              <a:gd name="connsiteY45074" fmla="*/ 1343025 h 4397375"/>
              <a:gd name="connsiteX45075" fmla="*/ 6406837 w 12191954"/>
              <a:gd name="connsiteY45075" fmla="*/ 1346200 h 4397375"/>
              <a:gd name="connsiteX45076" fmla="*/ 6405250 w 12191954"/>
              <a:gd name="connsiteY45076" fmla="*/ 1349375 h 4397375"/>
              <a:gd name="connsiteX45077" fmla="*/ 6403662 w 12191954"/>
              <a:gd name="connsiteY45077" fmla="*/ 1351492 h 4397375"/>
              <a:gd name="connsiteX45078" fmla="*/ 6401545 w 12191954"/>
              <a:gd name="connsiteY45078" fmla="*/ 1353079 h 4397375"/>
              <a:gd name="connsiteX45079" fmla="*/ 6398899 w 12191954"/>
              <a:gd name="connsiteY45079" fmla="*/ 1352550 h 4397375"/>
              <a:gd name="connsiteX45080" fmla="*/ 6395195 w 12191954"/>
              <a:gd name="connsiteY45080" fmla="*/ 1350434 h 4397375"/>
              <a:gd name="connsiteX45081" fmla="*/ 6398899 w 12191954"/>
              <a:gd name="connsiteY45081" fmla="*/ 1355196 h 4397375"/>
              <a:gd name="connsiteX45082" fmla="*/ 6403133 w 12191954"/>
              <a:gd name="connsiteY45082" fmla="*/ 1359429 h 4397375"/>
              <a:gd name="connsiteX45083" fmla="*/ 6407366 w 12191954"/>
              <a:gd name="connsiteY45083" fmla="*/ 1362604 h 4397375"/>
              <a:gd name="connsiteX45084" fmla="*/ 6411600 w 12191954"/>
              <a:gd name="connsiteY45084" fmla="*/ 1364721 h 4397375"/>
              <a:gd name="connsiteX45085" fmla="*/ 6415833 w 12191954"/>
              <a:gd name="connsiteY45085" fmla="*/ 1366309 h 4397375"/>
              <a:gd name="connsiteX45086" fmla="*/ 6419538 w 12191954"/>
              <a:gd name="connsiteY45086" fmla="*/ 1367896 h 4397375"/>
              <a:gd name="connsiteX45087" fmla="*/ 6423771 w 12191954"/>
              <a:gd name="connsiteY45087" fmla="*/ 1368425 h 4397375"/>
              <a:gd name="connsiteX45088" fmla="*/ 6428005 w 12191954"/>
              <a:gd name="connsiteY45088" fmla="*/ 1368425 h 4397375"/>
              <a:gd name="connsiteX45089" fmla="*/ 6432767 w 12191954"/>
              <a:gd name="connsiteY45089" fmla="*/ 1367896 h 4397375"/>
              <a:gd name="connsiteX45090" fmla="*/ 6437001 w 12191954"/>
              <a:gd name="connsiteY45090" fmla="*/ 1367367 h 4397375"/>
              <a:gd name="connsiteX45091" fmla="*/ 6445997 w 12191954"/>
              <a:gd name="connsiteY45091" fmla="*/ 1364721 h 4397375"/>
              <a:gd name="connsiteX45092" fmla="*/ 6462402 w 12191954"/>
              <a:gd name="connsiteY45092" fmla="*/ 1358900 h 4397375"/>
              <a:gd name="connsiteX45093" fmla="*/ 6470869 w 12191954"/>
              <a:gd name="connsiteY45093" fmla="*/ 1356254 h 4397375"/>
              <a:gd name="connsiteX45094" fmla="*/ 6475103 w 12191954"/>
              <a:gd name="connsiteY45094" fmla="*/ 1355725 h 4397375"/>
              <a:gd name="connsiteX45095" fmla="*/ 6478278 w 12191954"/>
              <a:gd name="connsiteY45095" fmla="*/ 1355196 h 4397375"/>
              <a:gd name="connsiteX45096" fmla="*/ 6482511 w 12191954"/>
              <a:gd name="connsiteY45096" fmla="*/ 1355196 h 4397375"/>
              <a:gd name="connsiteX45097" fmla="*/ 6486216 w 12191954"/>
              <a:gd name="connsiteY45097" fmla="*/ 1355725 h 4397375"/>
              <a:gd name="connsiteX45098" fmla="*/ 6489920 w 12191954"/>
              <a:gd name="connsiteY45098" fmla="*/ 1357313 h 4397375"/>
              <a:gd name="connsiteX45099" fmla="*/ 6493095 w 12191954"/>
              <a:gd name="connsiteY45099" fmla="*/ 1358900 h 4397375"/>
              <a:gd name="connsiteX45100" fmla="*/ 6496270 w 12191954"/>
              <a:gd name="connsiteY45100" fmla="*/ 1361017 h 4397375"/>
              <a:gd name="connsiteX45101" fmla="*/ 6499975 w 12191954"/>
              <a:gd name="connsiteY45101" fmla="*/ 1364192 h 4397375"/>
              <a:gd name="connsiteX45102" fmla="*/ 6502621 w 12191954"/>
              <a:gd name="connsiteY45102" fmla="*/ 1368425 h 4397375"/>
              <a:gd name="connsiteX45103" fmla="*/ 6505267 w 12191954"/>
              <a:gd name="connsiteY45103" fmla="*/ 1373188 h 4397375"/>
              <a:gd name="connsiteX45104" fmla="*/ 6507913 w 12191954"/>
              <a:gd name="connsiteY45104" fmla="*/ 1379009 h 4397375"/>
              <a:gd name="connsiteX45105" fmla="*/ 6510559 w 12191954"/>
              <a:gd name="connsiteY45105" fmla="*/ 1385888 h 4397375"/>
              <a:gd name="connsiteX45106" fmla="*/ 6512675 w 12191954"/>
              <a:gd name="connsiteY45106" fmla="*/ 1394354 h 4397375"/>
              <a:gd name="connsiteX45107" fmla="*/ 6514792 w 12191954"/>
              <a:gd name="connsiteY45107" fmla="*/ 1403350 h 4397375"/>
              <a:gd name="connsiteX45108" fmla="*/ 6511088 w 12191954"/>
              <a:gd name="connsiteY45108" fmla="*/ 1403879 h 4397375"/>
              <a:gd name="connsiteX45109" fmla="*/ 6507913 w 12191954"/>
              <a:gd name="connsiteY45109" fmla="*/ 1405467 h 4397375"/>
              <a:gd name="connsiteX45110" fmla="*/ 6505267 w 12191954"/>
              <a:gd name="connsiteY45110" fmla="*/ 1407584 h 4397375"/>
              <a:gd name="connsiteX45111" fmla="*/ 6502621 w 12191954"/>
              <a:gd name="connsiteY45111" fmla="*/ 1409700 h 4397375"/>
              <a:gd name="connsiteX45112" fmla="*/ 6500504 w 12191954"/>
              <a:gd name="connsiteY45112" fmla="*/ 1412875 h 4397375"/>
              <a:gd name="connsiteX45113" fmla="*/ 6497858 w 12191954"/>
              <a:gd name="connsiteY45113" fmla="*/ 1416579 h 4397375"/>
              <a:gd name="connsiteX45114" fmla="*/ 6496270 w 12191954"/>
              <a:gd name="connsiteY45114" fmla="*/ 1420284 h 4397375"/>
              <a:gd name="connsiteX45115" fmla="*/ 6494683 w 12191954"/>
              <a:gd name="connsiteY45115" fmla="*/ 1425046 h 4397375"/>
              <a:gd name="connsiteX45116" fmla="*/ 6512675 w 12191954"/>
              <a:gd name="connsiteY45116" fmla="*/ 1426634 h 4397375"/>
              <a:gd name="connsiteX45117" fmla="*/ 6530668 w 12191954"/>
              <a:gd name="connsiteY45117" fmla="*/ 1427163 h 4397375"/>
              <a:gd name="connsiteX45118" fmla="*/ 6548660 w 12191954"/>
              <a:gd name="connsiteY45118" fmla="*/ 1426634 h 4397375"/>
              <a:gd name="connsiteX45119" fmla="*/ 6566124 w 12191954"/>
              <a:gd name="connsiteY45119" fmla="*/ 1425046 h 4397375"/>
              <a:gd name="connsiteX45120" fmla="*/ 6584116 w 12191954"/>
              <a:gd name="connsiteY45120" fmla="*/ 1422929 h 4397375"/>
              <a:gd name="connsiteX45121" fmla="*/ 6603167 w 12191954"/>
              <a:gd name="connsiteY45121" fmla="*/ 1419754 h 4397375"/>
              <a:gd name="connsiteX45122" fmla="*/ 6622218 w 12191954"/>
              <a:gd name="connsiteY45122" fmla="*/ 1415521 h 4397375"/>
              <a:gd name="connsiteX45123" fmla="*/ 6641269 w 12191954"/>
              <a:gd name="connsiteY45123" fmla="*/ 1411288 h 4397375"/>
              <a:gd name="connsiteX45124" fmla="*/ 6643915 w 12191954"/>
              <a:gd name="connsiteY45124" fmla="*/ 1413934 h 4397375"/>
              <a:gd name="connsiteX45125" fmla="*/ 6644973 w 12191954"/>
              <a:gd name="connsiteY45125" fmla="*/ 1417638 h 4397375"/>
              <a:gd name="connsiteX45126" fmla="*/ 6646031 w 12191954"/>
              <a:gd name="connsiteY45126" fmla="*/ 1420284 h 4397375"/>
              <a:gd name="connsiteX45127" fmla="*/ 6646031 w 12191954"/>
              <a:gd name="connsiteY45127" fmla="*/ 1423459 h 4397375"/>
              <a:gd name="connsiteX45128" fmla="*/ 6645502 w 12191954"/>
              <a:gd name="connsiteY45128" fmla="*/ 1429279 h 4397375"/>
              <a:gd name="connsiteX45129" fmla="*/ 6644444 w 12191954"/>
              <a:gd name="connsiteY45129" fmla="*/ 1434571 h 4397375"/>
              <a:gd name="connsiteX45130" fmla="*/ 6643386 w 12191954"/>
              <a:gd name="connsiteY45130" fmla="*/ 1438804 h 4397375"/>
              <a:gd name="connsiteX45131" fmla="*/ 6642856 w 12191954"/>
              <a:gd name="connsiteY45131" fmla="*/ 1443038 h 4397375"/>
              <a:gd name="connsiteX45132" fmla="*/ 6643386 w 12191954"/>
              <a:gd name="connsiteY45132" fmla="*/ 1444625 h 4397375"/>
              <a:gd name="connsiteX45133" fmla="*/ 6643915 w 12191954"/>
              <a:gd name="connsiteY45133" fmla="*/ 1446742 h 4397375"/>
              <a:gd name="connsiteX45134" fmla="*/ 6645502 w 12191954"/>
              <a:gd name="connsiteY45134" fmla="*/ 1448329 h 4397375"/>
              <a:gd name="connsiteX45135" fmla="*/ 6647619 w 12191954"/>
              <a:gd name="connsiteY45135" fmla="*/ 1449388 h 4397375"/>
              <a:gd name="connsiteX45136" fmla="*/ 6645502 w 12191954"/>
              <a:gd name="connsiteY45136" fmla="*/ 1458384 h 4397375"/>
              <a:gd name="connsiteX45137" fmla="*/ 6643915 w 12191954"/>
              <a:gd name="connsiteY45137" fmla="*/ 1465263 h 4397375"/>
              <a:gd name="connsiteX45138" fmla="*/ 6641269 w 12191954"/>
              <a:gd name="connsiteY45138" fmla="*/ 1468967 h 4397375"/>
              <a:gd name="connsiteX45139" fmla="*/ 6638623 w 12191954"/>
              <a:gd name="connsiteY45139" fmla="*/ 1472142 h 4397375"/>
              <a:gd name="connsiteX45140" fmla="*/ 6635977 w 12191954"/>
              <a:gd name="connsiteY45140" fmla="*/ 1473200 h 4397375"/>
              <a:gd name="connsiteX45141" fmla="*/ 6633331 w 12191954"/>
              <a:gd name="connsiteY45141" fmla="*/ 1473200 h 4397375"/>
              <a:gd name="connsiteX45142" fmla="*/ 6630156 w 12191954"/>
              <a:gd name="connsiteY45142" fmla="*/ 1472671 h 4397375"/>
              <a:gd name="connsiteX45143" fmla="*/ 6626451 w 12191954"/>
              <a:gd name="connsiteY45143" fmla="*/ 1471613 h 4397375"/>
              <a:gd name="connsiteX45144" fmla="*/ 6620101 w 12191954"/>
              <a:gd name="connsiteY45144" fmla="*/ 1467909 h 4397375"/>
              <a:gd name="connsiteX45145" fmla="*/ 6616397 w 12191954"/>
              <a:gd name="connsiteY45145" fmla="*/ 1466850 h 4397375"/>
              <a:gd name="connsiteX45146" fmla="*/ 6613222 w 12191954"/>
              <a:gd name="connsiteY45146" fmla="*/ 1466321 h 4397375"/>
              <a:gd name="connsiteX45147" fmla="*/ 6609517 w 12191954"/>
              <a:gd name="connsiteY45147" fmla="*/ 1466321 h 4397375"/>
              <a:gd name="connsiteX45148" fmla="*/ 6605813 w 12191954"/>
              <a:gd name="connsiteY45148" fmla="*/ 1467379 h 4397375"/>
              <a:gd name="connsiteX45149" fmla="*/ 6603167 w 12191954"/>
              <a:gd name="connsiteY45149" fmla="*/ 1470554 h 4397375"/>
              <a:gd name="connsiteX45150" fmla="*/ 6599463 w 12191954"/>
              <a:gd name="connsiteY45150" fmla="*/ 1475317 h 4397375"/>
              <a:gd name="connsiteX45151" fmla="*/ 6600521 w 12191954"/>
              <a:gd name="connsiteY45151" fmla="*/ 1468967 h 4397375"/>
              <a:gd name="connsiteX45152" fmla="*/ 6602638 w 12191954"/>
              <a:gd name="connsiteY45152" fmla="*/ 1464204 h 4397375"/>
              <a:gd name="connsiteX45153" fmla="*/ 6605813 w 12191954"/>
              <a:gd name="connsiteY45153" fmla="*/ 1456267 h 4397375"/>
              <a:gd name="connsiteX45154" fmla="*/ 6607930 w 12191954"/>
              <a:gd name="connsiteY45154" fmla="*/ 1452034 h 4397375"/>
              <a:gd name="connsiteX45155" fmla="*/ 6609517 w 12191954"/>
              <a:gd name="connsiteY45155" fmla="*/ 1447800 h 4397375"/>
              <a:gd name="connsiteX45156" fmla="*/ 6610576 w 12191954"/>
              <a:gd name="connsiteY45156" fmla="*/ 1442509 h 4397375"/>
              <a:gd name="connsiteX45157" fmla="*/ 6611634 w 12191954"/>
              <a:gd name="connsiteY45157" fmla="*/ 1436688 h 4397375"/>
              <a:gd name="connsiteX45158" fmla="*/ 6606871 w 12191954"/>
              <a:gd name="connsiteY45158" fmla="*/ 1434571 h 4397375"/>
              <a:gd name="connsiteX45159" fmla="*/ 6603167 w 12191954"/>
              <a:gd name="connsiteY45159" fmla="*/ 1433513 h 4397375"/>
              <a:gd name="connsiteX45160" fmla="*/ 6598933 w 12191954"/>
              <a:gd name="connsiteY45160" fmla="*/ 1432984 h 4397375"/>
              <a:gd name="connsiteX45161" fmla="*/ 6595229 w 12191954"/>
              <a:gd name="connsiteY45161" fmla="*/ 1433513 h 4397375"/>
              <a:gd name="connsiteX45162" fmla="*/ 6591525 w 12191954"/>
              <a:gd name="connsiteY45162" fmla="*/ 1434042 h 4397375"/>
              <a:gd name="connsiteX45163" fmla="*/ 6588879 w 12191954"/>
              <a:gd name="connsiteY45163" fmla="*/ 1435100 h 4397375"/>
              <a:gd name="connsiteX45164" fmla="*/ 6583058 w 12191954"/>
              <a:gd name="connsiteY45164" fmla="*/ 1438804 h 4397375"/>
              <a:gd name="connsiteX45165" fmla="*/ 6576707 w 12191954"/>
              <a:gd name="connsiteY45165" fmla="*/ 1443038 h 4397375"/>
              <a:gd name="connsiteX45166" fmla="*/ 6571945 w 12191954"/>
              <a:gd name="connsiteY45166" fmla="*/ 1447271 h 4397375"/>
              <a:gd name="connsiteX45167" fmla="*/ 6567182 w 12191954"/>
              <a:gd name="connsiteY45167" fmla="*/ 1451504 h 4397375"/>
              <a:gd name="connsiteX45168" fmla="*/ 6561890 w 12191954"/>
              <a:gd name="connsiteY45168" fmla="*/ 1454150 h 4397375"/>
              <a:gd name="connsiteX45169" fmla="*/ 6565065 w 12191954"/>
              <a:gd name="connsiteY45169" fmla="*/ 1454679 h 4397375"/>
              <a:gd name="connsiteX45170" fmla="*/ 6568240 w 12191954"/>
              <a:gd name="connsiteY45170" fmla="*/ 1455738 h 4397375"/>
              <a:gd name="connsiteX45171" fmla="*/ 6564536 w 12191954"/>
              <a:gd name="connsiteY45171" fmla="*/ 1462617 h 4397375"/>
              <a:gd name="connsiteX45172" fmla="*/ 6561361 w 12191954"/>
              <a:gd name="connsiteY45172" fmla="*/ 1469496 h 4397375"/>
              <a:gd name="connsiteX45173" fmla="*/ 6559244 w 12191954"/>
              <a:gd name="connsiteY45173" fmla="*/ 1476904 h 4397375"/>
              <a:gd name="connsiteX45174" fmla="*/ 6557127 w 12191954"/>
              <a:gd name="connsiteY45174" fmla="*/ 1483254 h 4397375"/>
              <a:gd name="connsiteX45175" fmla="*/ 6556069 w 12191954"/>
              <a:gd name="connsiteY45175" fmla="*/ 1490663 h 4397375"/>
              <a:gd name="connsiteX45176" fmla="*/ 6555011 w 12191954"/>
              <a:gd name="connsiteY45176" fmla="*/ 1497013 h 4397375"/>
              <a:gd name="connsiteX45177" fmla="*/ 6553952 w 12191954"/>
              <a:gd name="connsiteY45177" fmla="*/ 1510242 h 4397375"/>
              <a:gd name="connsiteX45178" fmla="*/ 6558715 w 12191954"/>
              <a:gd name="connsiteY45178" fmla="*/ 1508654 h 4397375"/>
              <a:gd name="connsiteX45179" fmla="*/ 6562419 w 12191954"/>
              <a:gd name="connsiteY45179" fmla="*/ 1508654 h 4397375"/>
              <a:gd name="connsiteX45180" fmla="*/ 6564536 w 12191954"/>
              <a:gd name="connsiteY45180" fmla="*/ 1509713 h 4397375"/>
              <a:gd name="connsiteX45181" fmla="*/ 6566124 w 12191954"/>
              <a:gd name="connsiteY45181" fmla="*/ 1510771 h 4397375"/>
              <a:gd name="connsiteX45182" fmla="*/ 6568240 w 12191954"/>
              <a:gd name="connsiteY45182" fmla="*/ 1511829 h 4397375"/>
              <a:gd name="connsiteX45183" fmla="*/ 6569828 w 12191954"/>
              <a:gd name="connsiteY45183" fmla="*/ 1512888 h 4397375"/>
              <a:gd name="connsiteX45184" fmla="*/ 6570357 w 12191954"/>
              <a:gd name="connsiteY45184" fmla="*/ 1524529 h 4397375"/>
              <a:gd name="connsiteX45185" fmla="*/ 6570357 w 12191954"/>
              <a:gd name="connsiteY45185" fmla="*/ 1528234 h 4397375"/>
              <a:gd name="connsiteX45186" fmla="*/ 6570357 w 12191954"/>
              <a:gd name="connsiteY45186" fmla="*/ 1531938 h 4397375"/>
              <a:gd name="connsiteX45187" fmla="*/ 6569299 w 12191954"/>
              <a:gd name="connsiteY45187" fmla="*/ 1534584 h 4397375"/>
              <a:gd name="connsiteX45188" fmla="*/ 6568240 w 12191954"/>
              <a:gd name="connsiteY45188" fmla="*/ 1536700 h 4397375"/>
              <a:gd name="connsiteX45189" fmla="*/ 6566653 w 12191954"/>
              <a:gd name="connsiteY45189" fmla="*/ 1537759 h 4397375"/>
              <a:gd name="connsiteX45190" fmla="*/ 6565594 w 12191954"/>
              <a:gd name="connsiteY45190" fmla="*/ 1539346 h 4397375"/>
              <a:gd name="connsiteX45191" fmla="*/ 6564007 w 12191954"/>
              <a:gd name="connsiteY45191" fmla="*/ 1539875 h 4397375"/>
              <a:gd name="connsiteX45192" fmla="*/ 6561890 w 12191954"/>
              <a:gd name="connsiteY45192" fmla="*/ 1539875 h 4397375"/>
              <a:gd name="connsiteX45193" fmla="*/ 6557657 w 12191954"/>
              <a:gd name="connsiteY45193" fmla="*/ 1539875 h 4397375"/>
              <a:gd name="connsiteX45194" fmla="*/ 6549189 w 12191954"/>
              <a:gd name="connsiteY45194" fmla="*/ 1537759 h 4397375"/>
              <a:gd name="connsiteX45195" fmla="*/ 6547073 w 12191954"/>
              <a:gd name="connsiteY45195" fmla="*/ 1547813 h 4397375"/>
              <a:gd name="connsiteX45196" fmla="*/ 6545485 w 12191954"/>
              <a:gd name="connsiteY45196" fmla="*/ 1553634 h 4397375"/>
              <a:gd name="connsiteX45197" fmla="*/ 6544427 w 12191954"/>
              <a:gd name="connsiteY45197" fmla="*/ 1558925 h 4397375"/>
              <a:gd name="connsiteX45198" fmla="*/ 6542839 w 12191954"/>
              <a:gd name="connsiteY45198" fmla="*/ 1556279 h 4397375"/>
              <a:gd name="connsiteX45199" fmla="*/ 6541252 w 12191954"/>
              <a:gd name="connsiteY45199" fmla="*/ 1554692 h 4397375"/>
              <a:gd name="connsiteX45200" fmla="*/ 6539135 w 12191954"/>
              <a:gd name="connsiteY45200" fmla="*/ 1551517 h 4397375"/>
              <a:gd name="connsiteX45201" fmla="*/ 6539135 w 12191954"/>
              <a:gd name="connsiteY45201" fmla="*/ 1557338 h 4397375"/>
              <a:gd name="connsiteX45202" fmla="*/ 6539664 w 12191954"/>
              <a:gd name="connsiteY45202" fmla="*/ 1564746 h 4397375"/>
              <a:gd name="connsiteX45203" fmla="*/ 6537018 w 12191954"/>
              <a:gd name="connsiteY45203" fmla="*/ 1565275 h 4397375"/>
              <a:gd name="connsiteX45204" fmla="*/ 6535431 w 12191954"/>
              <a:gd name="connsiteY45204" fmla="*/ 1565804 h 4397375"/>
              <a:gd name="connsiteX45205" fmla="*/ 6533843 w 12191954"/>
              <a:gd name="connsiteY45205" fmla="*/ 1565804 h 4397375"/>
              <a:gd name="connsiteX45206" fmla="*/ 6532255 w 12191954"/>
              <a:gd name="connsiteY45206" fmla="*/ 1565275 h 4397375"/>
              <a:gd name="connsiteX45207" fmla="*/ 6530139 w 12191954"/>
              <a:gd name="connsiteY45207" fmla="*/ 1563688 h 4397375"/>
              <a:gd name="connsiteX45208" fmla="*/ 6527493 w 12191954"/>
              <a:gd name="connsiteY45208" fmla="*/ 1560513 h 4397375"/>
              <a:gd name="connsiteX45209" fmla="*/ 6525905 w 12191954"/>
              <a:gd name="connsiteY45209" fmla="*/ 1556809 h 4397375"/>
              <a:gd name="connsiteX45210" fmla="*/ 6524847 w 12191954"/>
              <a:gd name="connsiteY45210" fmla="*/ 1553634 h 4397375"/>
              <a:gd name="connsiteX45211" fmla="*/ 6521672 w 12191954"/>
              <a:gd name="connsiteY45211" fmla="*/ 1545167 h 4397375"/>
              <a:gd name="connsiteX45212" fmla="*/ 6512146 w 12191954"/>
              <a:gd name="connsiteY45212" fmla="*/ 1545167 h 4397375"/>
              <a:gd name="connsiteX45213" fmla="*/ 6502091 w 12191954"/>
              <a:gd name="connsiteY45213" fmla="*/ 1545167 h 4397375"/>
              <a:gd name="connsiteX45214" fmla="*/ 6502091 w 12191954"/>
              <a:gd name="connsiteY45214" fmla="*/ 1551517 h 4397375"/>
              <a:gd name="connsiteX45215" fmla="*/ 6502621 w 12191954"/>
              <a:gd name="connsiteY45215" fmla="*/ 1557867 h 4397375"/>
              <a:gd name="connsiteX45216" fmla="*/ 6504208 w 12191954"/>
              <a:gd name="connsiteY45216" fmla="*/ 1564746 h 4397375"/>
              <a:gd name="connsiteX45217" fmla="*/ 6505267 w 12191954"/>
              <a:gd name="connsiteY45217" fmla="*/ 1570038 h 4397375"/>
              <a:gd name="connsiteX45218" fmla="*/ 6506854 w 12191954"/>
              <a:gd name="connsiteY45218" fmla="*/ 1575859 h 4397375"/>
              <a:gd name="connsiteX45219" fmla="*/ 6508442 w 12191954"/>
              <a:gd name="connsiteY45219" fmla="*/ 1581150 h 4397375"/>
              <a:gd name="connsiteX45220" fmla="*/ 6511088 w 12191954"/>
              <a:gd name="connsiteY45220" fmla="*/ 1586442 h 4397375"/>
              <a:gd name="connsiteX45221" fmla="*/ 6513205 w 12191954"/>
              <a:gd name="connsiteY45221" fmla="*/ 1591204 h 4397375"/>
              <a:gd name="connsiteX45222" fmla="*/ 6519026 w 12191954"/>
              <a:gd name="connsiteY45222" fmla="*/ 1600200 h 4397375"/>
              <a:gd name="connsiteX45223" fmla="*/ 6525376 w 12191954"/>
              <a:gd name="connsiteY45223" fmla="*/ 1607609 h 4397375"/>
              <a:gd name="connsiteX45224" fmla="*/ 6531726 w 12191954"/>
              <a:gd name="connsiteY45224" fmla="*/ 1613959 h 4397375"/>
              <a:gd name="connsiteX45225" fmla="*/ 6539664 w 12191954"/>
              <a:gd name="connsiteY45225" fmla="*/ 1618721 h 4397375"/>
              <a:gd name="connsiteX45226" fmla="*/ 6542839 w 12191954"/>
              <a:gd name="connsiteY45226" fmla="*/ 1620309 h 4397375"/>
              <a:gd name="connsiteX45227" fmla="*/ 6546544 w 12191954"/>
              <a:gd name="connsiteY45227" fmla="*/ 1621367 h 4397375"/>
              <a:gd name="connsiteX45228" fmla="*/ 6550777 w 12191954"/>
              <a:gd name="connsiteY45228" fmla="*/ 1622954 h 4397375"/>
              <a:gd name="connsiteX45229" fmla="*/ 6554481 w 12191954"/>
              <a:gd name="connsiteY45229" fmla="*/ 1623484 h 4397375"/>
              <a:gd name="connsiteX45230" fmla="*/ 6558715 w 12191954"/>
              <a:gd name="connsiteY45230" fmla="*/ 1624013 h 4397375"/>
              <a:gd name="connsiteX45231" fmla="*/ 6561890 w 12191954"/>
              <a:gd name="connsiteY45231" fmla="*/ 1624013 h 4397375"/>
              <a:gd name="connsiteX45232" fmla="*/ 6565594 w 12191954"/>
              <a:gd name="connsiteY45232" fmla="*/ 1623484 h 4397375"/>
              <a:gd name="connsiteX45233" fmla="*/ 6569299 w 12191954"/>
              <a:gd name="connsiteY45233" fmla="*/ 1622425 h 4397375"/>
              <a:gd name="connsiteX45234" fmla="*/ 6572474 w 12191954"/>
              <a:gd name="connsiteY45234" fmla="*/ 1620838 h 4397375"/>
              <a:gd name="connsiteX45235" fmla="*/ 6575649 w 12191954"/>
              <a:gd name="connsiteY45235" fmla="*/ 1618721 h 4397375"/>
              <a:gd name="connsiteX45236" fmla="*/ 6579353 w 12191954"/>
              <a:gd name="connsiteY45236" fmla="*/ 1616075 h 4397375"/>
              <a:gd name="connsiteX45237" fmla="*/ 6581999 w 12191954"/>
              <a:gd name="connsiteY45237" fmla="*/ 1613959 h 4397375"/>
              <a:gd name="connsiteX45238" fmla="*/ 6584645 w 12191954"/>
              <a:gd name="connsiteY45238" fmla="*/ 1610254 h 4397375"/>
              <a:gd name="connsiteX45239" fmla="*/ 6587820 w 12191954"/>
              <a:gd name="connsiteY45239" fmla="*/ 1606550 h 4397375"/>
              <a:gd name="connsiteX45240" fmla="*/ 6589937 w 12191954"/>
              <a:gd name="connsiteY45240" fmla="*/ 1602846 h 4397375"/>
              <a:gd name="connsiteX45241" fmla="*/ 6591525 w 12191954"/>
              <a:gd name="connsiteY45241" fmla="*/ 1598084 h 4397375"/>
              <a:gd name="connsiteX45242" fmla="*/ 6594171 w 12191954"/>
              <a:gd name="connsiteY45242" fmla="*/ 1603904 h 4397375"/>
              <a:gd name="connsiteX45243" fmla="*/ 6596288 w 12191954"/>
              <a:gd name="connsiteY45243" fmla="*/ 1609196 h 4397375"/>
              <a:gd name="connsiteX45244" fmla="*/ 6599992 w 12191954"/>
              <a:gd name="connsiteY45244" fmla="*/ 1613959 h 4397375"/>
              <a:gd name="connsiteX45245" fmla="*/ 6603167 w 12191954"/>
              <a:gd name="connsiteY45245" fmla="*/ 1618192 h 4397375"/>
              <a:gd name="connsiteX45246" fmla="*/ 6606342 w 12191954"/>
              <a:gd name="connsiteY45246" fmla="*/ 1621367 h 4397375"/>
              <a:gd name="connsiteX45247" fmla="*/ 6610046 w 12191954"/>
              <a:gd name="connsiteY45247" fmla="*/ 1625071 h 4397375"/>
              <a:gd name="connsiteX45248" fmla="*/ 6618514 w 12191954"/>
              <a:gd name="connsiteY45248" fmla="*/ 1630363 h 4397375"/>
              <a:gd name="connsiteX45249" fmla="*/ 6626451 w 12191954"/>
              <a:gd name="connsiteY45249" fmla="*/ 1635125 h 4397375"/>
              <a:gd name="connsiteX45250" fmla="*/ 6634918 w 12191954"/>
              <a:gd name="connsiteY45250" fmla="*/ 1639359 h 4397375"/>
              <a:gd name="connsiteX45251" fmla="*/ 6643386 w 12191954"/>
              <a:gd name="connsiteY45251" fmla="*/ 1644121 h 4397375"/>
              <a:gd name="connsiteX45252" fmla="*/ 6647619 w 12191954"/>
              <a:gd name="connsiteY45252" fmla="*/ 1647296 h 4397375"/>
              <a:gd name="connsiteX45253" fmla="*/ 6650794 w 12191954"/>
              <a:gd name="connsiteY45253" fmla="*/ 1649942 h 4397375"/>
              <a:gd name="connsiteX45254" fmla="*/ 6649736 w 12191954"/>
              <a:gd name="connsiteY45254" fmla="*/ 1654175 h 4397375"/>
              <a:gd name="connsiteX45255" fmla="*/ 6648148 w 12191954"/>
              <a:gd name="connsiteY45255" fmla="*/ 1658409 h 4397375"/>
              <a:gd name="connsiteX45256" fmla="*/ 6646031 w 12191954"/>
              <a:gd name="connsiteY45256" fmla="*/ 1662113 h 4397375"/>
              <a:gd name="connsiteX45257" fmla="*/ 6643915 w 12191954"/>
              <a:gd name="connsiteY45257" fmla="*/ 1664229 h 4397375"/>
              <a:gd name="connsiteX45258" fmla="*/ 6641269 w 12191954"/>
              <a:gd name="connsiteY45258" fmla="*/ 1666875 h 4397375"/>
              <a:gd name="connsiteX45259" fmla="*/ 6639152 w 12191954"/>
              <a:gd name="connsiteY45259" fmla="*/ 1667934 h 4397375"/>
              <a:gd name="connsiteX45260" fmla="*/ 6635977 w 12191954"/>
              <a:gd name="connsiteY45260" fmla="*/ 1668992 h 4397375"/>
              <a:gd name="connsiteX45261" fmla="*/ 6633860 w 12191954"/>
              <a:gd name="connsiteY45261" fmla="*/ 1669521 h 4397375"/>
              <a:gd name="connsiteX45262" fmla="*/ 6630685 w 12191954"/>
              <a:gd name="connsiteY45262" fmla="*/ 1669521 h 4397375"/>
              <a:gd name="connsiteX45263" fmla="*/ 6628039 w 12191954"/>
              <a:gd name="connsiteY45263" fmla="*/ 1669521 h 4397375"/>
              <a:gd name="connsiteX45264" fmla="*/ 6621159 w 12191954"/>
              <a:gd name="connsiteY45264" fmla="*/ 1668463 h 4397375"/>
              <a:gd name="connsiteX45265" fmla="*/ 6614809 w 12191954"/>
              <a:gd name="connsiteY45265" fmla="*/ 1665817 h 4397375"/>
              <a:gd name="connsiteX45266" fmla="*/ 6607930 w 12191954"/>
              <a:gd name="connsiteY45266" fmla="*/ 1663700 h 4397375"/>
              <a:gd name="connsiteX45267" fmla="*/ 6593642 w 12191954"/>
              <a:gd name="connsiteY45267" fmla="*/ 1657879 h 4397375"/>
              <a:gd name="connsiteX45268" fmla="*/ 6586233 w 12191954"/>
              <a:gd name="connsiteY45268" fmla="*/ 1655234 h 4397375"/>
              <a:gd name="connsiteX45269" fmla="*/ 6579883 w 12191954"/>
              <a:gd name="connsiteY45269" fmla="*/ 1653646 h 4397375"/>
              <a:gd name="connsiteX45270" fmla="*/ 6573532 w 12191954"/>
              <a:gd name="connsiteY45270" fmla="*/ 1653117 h 4397375"/>
              <a:gd name="connsiteX45271" fmla="*/ 6569828 w 12191954"/>
              <a:gd name="connsiteY45271" fmla="*/ 1653646 h 4397375"/>
              <a:gd name="connsiteX45272" fmla="*/ 6566653 w 12191954"/>
              <a:gd name="connsiteY45272" fmla="*/ 1654175 h 4397375"/>
              <a:gd name="connsiteX45273" fmla="*/ 6564007 w 12191954"/>
              <a:gd name="connsiteY45273" fmla="*/ 1655234 h 4397375"/>
              <a:gd name="connsiteX45274" fmla="*/ 6560832 w 12191954"/>
              <a:gd name="connsiteY45274" fmla="*/ 1657350 h 4397375"/>
              <a:gd name="connsiteX45275" fmla="*/ 6557657 w 12191954"/>
              <a:gd name="connsiteY45275" fmla="*/ 1658938 h 4397375"/>
              <a:gd name="connsiteX45276" fmla="*/ 6555540 w 12191954"/>
              <a:gd name="connsiteY45276" fmla="*/ 1662113 h 4397375"/>
              <a:gd name="connsiteX45277" fmla="*/ 6556069 w 12191954"/>
              <a:gd name="connsiteY45277" fmla="*/ 1672696 h 4397375"/>
              <a:gd name="connsiteX45278" fmla="*/ 6556598 w 12191954"/>
              <a:gd name="connsiteY45278" fmla="*/ 1680634 h 4397375"/>
              <a:gd name="connsiteX45279" fmla="*/ 6583058 w 12191954"/>
              <a:gd name="connsiteY45279" fmla="*/ 1679575 h 4397375"/>
              <a:gd name="connsiteX45280" fmla="*/ 6608459 w 12191954"/>
              <a:gd name="connsiteY45280" fmla="*/ 1678517 h 4397375"/>
              <a:gd name="connsiteX45281" fmla="*/ 6633860 w 12191954"/>
              <a:gd name="connsiteY45281" fmla="*/ 1678517 h 4397375"/>
              <a:gd name="connsiteX45282" fmla="*/ 6646031 w 12191954"/>
              <a:gd name="connsiteY45282" fmla="*/ 1678517 h 4397375"/>
              <a:gd name="connsiteX45283" fmla="*/ 6658203 w 12191954"/>
              <a:gd name="connsiteY45283" fmla="*/ 1679575 h 4397375"/>
              <a:gd name="connsiteX45284" fmla="*/ 6669845 w 12191954"/>
              <a:gd name="connsiteY45284" fmla="*/ 1680634 h 4397375"/>
              <a:gd name="connsiteX45285" fmla="*/ 6682016 w 12191954"/>
              <a:gd name="connsiteY45285" fmla="*/ 1682750 h 4397375"/>
              <a:gd name="connsiteX45286" fmla="*/ 6693659 w 12191954"/>
              <a:gd name="connsiteY45286" fmla="*/ 1684867 h 4397375"/>
              <a:gd name="connsiteX45287" fmla="*/ 6704772 w 12191954"/>
              <a:gd name="connsiteY45287" fmla="*/ 1688571 h 4397375"/>
              <a:gd name="connsiteX45288" fmla="*/ 6716414 w 12191954"/>
              <a:gd name="connsiteY45288" fmla="*/ 1692275 h 4397375"/>
              <a:gd name="connsiteX45289" fmla="*/ 6726998 w 12191954"/>
              <a:gd name="connsiteY45289" fmla="*/ 1697038 h 4397375"/>
              <a:gd name="connsiteX45290" fmla="*/ 6737582 w 12191954"/>
              <a:gd name="connsiteY45290" fmla="*/ 1702859 h 4397375"/>
              <a:gd name="connsiteX45291" fmla="*/ 6747636 w 12191954"/>
              <a:gd name="connsiteY45291" fmla="*/ 1709209 h 4397375"/>
              <a:gd name="connsiteX45292" fmla="*/ 6747636 w 12191954"/>
              <a:gd name="connsiteY45292" fmla="*/ 1713442 h 4397375"/>
              <a:gd name="connsiteX45293" fmla="*/ 6747107 w 12191954"/>
              <a:gd name="connsiteY45293" fmla="*/ 1717675 h 4397375"/>
              <a:gd name="connsiteX45294" fmla="*/ 6746578 w 12191954"/>
              <a:gd name="connsiteY45294" fmla="*/ 1719792 h 4397375"/>
              <a:gd name="connsiteX45295" fmla="*/ 6744461 w 12191954"/>
              <a:gd name="connsiteY45295" fmla="*/ 1721909 h 4397375"/>
              <a:gd name="connsiteX45296" fmla="*/ 6742873 w 12191954"/>
              <a:gd name="connsiteY45296" fmla="*/ 1722967 h 4397375"/>
              <a:gd name="connsiteX45297" fmla="*/ 6741286 w 12191954"/>
              <a:gd name="connsiteY45297" fmla="*/ 1723496 h 4397375"/>
              <a:gd name="connsiteX45298" fmla="*/ 6738640 w 12191954"/>
              <a:gd name="connsiteY45298" fmla="*/ 1723496 h 4397375"/>
              <a:gd name="connsiteX45299" fmla="*/ 6736523 w 12191954"/>
              <a:gd name="connsiteY45299" fmla="*/ 1723496 h 4397375"/>
              <a:gd name="connsiteX45300" fmla="*/ 6726469 w 12191954"/>
              <a:gd name="connsiteY45300" fmla="*/ 1720850 h 4397375"/>
              <a:gd name="connsiteX45301" fmla="*/ 6723823 w 12191954"/>
              <a:gd name="connsiteY45301" fmla="*/ 1719792 h 4397375"/>
              <a:gd name="connsiteX45302" fmla="*/ 6721706 w 12191954"/>
              <a:gd name="connsiteY45302" fmla="*/ 1719792 h 4397375"/>
              <a:gd name="connsiteX45303" fmla="*/ 6719589 w 12191954"/>
              <a:gd name="connsiteY45303" fmla="*/ 1720850 h 4397375"/>
              <a:gd name="connsiteX45304" fmla="*/ 6718001 w 12191954"/>
              <a:gd name="connsiteY45304" fmla="*/ 1721909 h 4397375"/>
              <a:gd name="connsiteX45305" fmla="*/ 6720647 w 12191954"/>
              <a:gd name="connsiteY45305" fmla="*/ 1726671 h 4397375"/>
              <a:gd name="connsiteX45306" fmla="*/ 6722764 w 12191954"/>
              <a:gd name="connsiteY45306" fmla="*/ 1731434 h 4397375"/>
              <a:gd name="connsiteX45307" fmla="*/ 6726469 w 12191954"/>
              <a:gd name="connsiteY45307" fmla="*/ 1739371 h 4397375"/>
              <a:gd name="connsiteX45308" fmla="*/ 6728056 w 12191954"/>
              <a:gd name="connsiteY45308" fmla="*/ 1747309 h 4397375"/>
              <a:gd name="connsiteX45309" fmla="*/ 6729644 w 12191954"/>
              <a:gd name="connsiteY45309" fmla="*/ 1754188 h 4397375"/>
              <a:gd name="connsiteX45310" fmla="*/ 6731760 w 12191954"/>
              <a:gd name="connsiteY45310" fmla="*/ 1760538 h 4397375"/>
              <a:gd name="connsiteX45311" fmla="*/ 6733348 w 12191954"/>
              <a:gd name="connsiteY45311" fmla="*/ 1765829 h 4397375"/>
              <a:gd name="connsiteX45312" fmla="*/ 6735465 w 12191954"/>
              <a:gd name="connsiteY45312" fmla="*/ 1767946 h 4397375"/>
              <a:gd name="connsiteX45313" fmla="*/ 6737052 w 12191954"/>
              <a:gd name="connsiteY45313" fmla="*/ 1770063 h 4397375"/>
              <a:gd name="connsiteX45314" fmla="*/ 6738640 w 12191954"/>
              <a:gd name="connsiteY45314" fmla="*/ 1771650 h 4397375"/>
              <a:gd name="connsiteX45315" fmla="*/ 6741815 w 12191954"/>
              <a:gd name="connsiteY45315" fmla="*/ 1773238 h 4397375"/>
              <a:gd name="connsiteX45316" fmla="*/ 6740757 w 12191954"/>
              <a:gd name="connsiteY45316" fmla="*/ 1765829 h 4397375"/>
              <a:gd name="connsiteX45317" fmla="*/ 6739698 w 12191954"/>
              <a:gd name="connsiteY45317" fmla="*/ 1758421 h 4397375"/>
              <a:gd name="connsiteX45318" fmla="*/ 6741286 w 12191954"/>
              <a:gd name="connsiteY45318" fmla="*/ 1752600 h 4397375"/>
              <a:gd name="connsiteX45319" fmla="*/ 6742344 w 12191954"/>
              <a:gd name="connsiteY45319" fmla="*/ 1746779 h 4397375"/>
              <a:gd name="connsiteX45320" fmla="*/ 6744461 w 12191954"/>
              <a:gd name="connsiteY45320" fmla="*/ 1742017 h 4397375"/>
              <a:gd name="connsiteX45321" fmla="*/ 6747107 w 12191954"/>
              <a:gd name="connsiteY45321" fmla="*/ 1737254 h 4397375"/>
              <a:gd name="connsiteX45322" fmla="*/ 6750282 w 12191954"/>
              <a:gd name="connsiteY45322" fmla="*/ 1733021 h 4397375"/>
              <a:gd name="connsiteX45323" fmla="*/ 6753457 w 12191954"/>
              <a:gd name="connsiteY45323" fmla="*/ 1728788 h 4397375"/>
              <a:gd name="connsiteX45324" fmla="*/ 6760866 w 12191954"/>
              <a:gd name="connsiteY45324" fmla="*/ 1720850 h 4397375"/>
              <a:gd name="connsiteX45325" fmla="*/ 6764041 w 12191954"/>
              <a:gd name="connsiteY45325" fmla="*/ 1716617 h 4397375"/>
              <a:gd name="connsiteX45326" fmla="*/ 6767745 w 12191954"/>
              <a:gd name="connsiteY45326" fmla="*/ 1711325 h 4397375"/>
              <a:gd name="connsiteX45327" fmla="*/ 6771450 w 12191954"/>
              <a:gd name="connsiteY45327" fmla="*/ 1706034 h 4397375"/>
              <a:gd name="connsiteX45328" fmla="*/ 6773567 w 12191954"/>
              <a:gd name="connsiteY45328" fmla="*/ 1699154 h 4397375"/>
              <a:gd name="connsiteX45329" fmla="*/ 6776212 w 12191954"/>
              <a:gd name="connsiteY45329" fmla="*/ 1692275 h 4397375"/>
              <a:gd name="connsiteX45330" fmla="*/ 6777800 w 12191954"/>
              <a:gd name="connsiteY45330" fmla="*/ 1683809 h 4397375"/>
              <a:gd name="connsiteX45331" fmla="*/ 6781504 w 12191954"/>
              <a:gd name="connsiteY45331" fmla="*/ 1691217 h 4397375"/>
              <a:gd name="connsiteX45332" fmla="*/ 6785738 w 12191954"/>
              <a:gd name="connsiteY45332" fmla="*/ 1697038 h 4397375"/>
              <a:gd name="connsiteX45333" fmla="*/ 6789442 w 12191954"/>
              <a:gd name="connsiteY45333" fmla="*/ 1702329 h 4397375"/>
              <a:gd name="connsiteX45334" fmla="*/ 6792617 w 12191954"/>
              <a:gd name="connsiteY45334" fmla="*/ 1706034 h 4397375"/>
              <a:gd name="connsiteX45335" fmla="*/ 6796322 w 12191954"/>
              <a:gd name="connsiteY45335" fmla="*/ 1708679 h 4397375"/>
              <a:gd name="connsiteX45336" fmla="*/ 6799497 w 12191954"/>
              <a:gd name="connsiteY45336" fmla="*/ 1710796 h 4397375"/>
              <a:gd name="connsiteX45337" fmla="*/ 6802672 w 12191954"/>
              <a:gd name="connsiteY45337" fmla="*/ 1711854 h 4397375"/>
              <a:gd name="connsiteX45338" fmla="*/ 6805847 w 12191954"/>
              <a:gd name="connsiteY45338" fmla="*/ 1712384 h 4397375"/>
              <a:gd name="connsiteX45339" fmla="*/ 6809552 w 12191954"/>
              <a:gd name="connsiteY45339" fmla="*/ 1712384 h 4397375"/>
              <a:gd name="connsiteX45340" fmla="*/ 6812197 w 12191954"/>
              <a:gd name="connsiteY45340" fmla="*/ 1711854 h 4397375"/>
              <a:gd name="connsiteX45341" fmla="*/ 6819077 w 12191954"/>
              <a:gd name="connsiteY45341" fmla="*/ 1710796 h 4397375"/>
              <a:gd name="connsiteX45342" fmla="*/ 6825427 w 12191954"/>
              <a:gd name="connsiteY45342" fmla="*/ 1709738 h 4397375"/>
              <a:gd name="connsiteX45343" fmla="*/ 6828073 w 12191954"/>
              <a:gd name="connsiteY45343" fmla="*/ 1709738 h 4397375"/>
              <a:gd name="connsiteX45344" fmla="*/ 6831248 w 12191954"/>
              <a:gd name="connsiteY45344" fmla="*/ 1709738 h 4397375"/>
              <a:gd name="connsiteX45345" fmla="*/ 6831248 w 12191954"/>
              <a:gd name="connsiteY45345" fmla="*/ 1718204 h 4397375"/>
              <a:gd name="connsiteX45346" fmla="*/ 6830719 w 12191954"/>
              <a:gd name="connsiteY45346" fmla="*/ 1724554 h 4397375"/>
              <a:gd name="connsiteX45347" fmla="*/ 6829661 w 12191954"/>
              <a:gd name="connsiteY45347" fmla="*/ 1730375 h 4397375"/>
              <a:gd name="connsiteX45348" fmla="*/ 6828073 w 12191954"/>
              <a:gd name="connsiteY45348" fmla="*/ 1735667 h 4397375"/>
              <a:gd name="connsiteX45349" fmla="*/ 6827015 w 12191954"/>
              <a:gd name="connsiteY45349" fmla="*/ 1740959 h 4397375"/>
              <a:gd name="connsiteX45350" fmla="*/ 6825956 w 12191954"/>
              <a:gd name="connsiteY45350" fmla="*/ 1746779 h 4397375"/>
              <a:gd name="connsiteX45351" fmla="*/ 6825427 w 12191954"/>
              <a:gd name="connsiteY45351" fmla="*/ 1753129 h 4397375"/>
              <a:gd name="connsiteX45352" fmla="*/ 6825427 w 12191954"/>
              <a:gd name="connsiteY45352" fmla="*/ 1761596 h 4397375"/>
              <a:gd name="connsiteX45353" fmla="*/ 6828073 w 12191954"/>
              <a:gd name="connsiteY45353" fmla="*/ 1766888 h 4397375"/>
              <a:gd name="connsiteX45354" fmla="*/ 6832307 w 12191954"/>
              <a:gd name="connsiteY45354" fmla="*/ 1773238 h 4397375"/>
              <a:gd name="connsiteX45355" fmla="*/ 6837069 w 12191954"/>
              <a:gd name="connsiteY45355" fmla="*/ 1779588 h 4397375"/>
              <a:gd name="connsiteX45356" fmla="*/ 6842891 w 12191954"/>
              <a:gd name="connsiteY45356" fmla="*/ 1784350 h 4397375"/>
              <a:gd name="connsiteX45357" fmla="*/ 6846066 w 12191954"/>
              <a:gd name="connsiteY45357" fmla="*/ 1786467 h 4397375"/>
              <a:gd name="connsiteX45358" fmla="*/ 6849241 w 12191954"/>
              <a:gd name="connsiteY45358" fmla="*/ 1787525 h 4397375"/>
              <a:gd name="connsiteX45359" fmla="*/ 6851358 w 12191954"/>
              <a:gd name="connsiteY45359" fmla="*/ 1787525 h 4397375"/>
              <a:gd name="connsiteX45360" fmla="*/ 6854004 w 12191954"/>
              <a:gd name="connsiteY45360" fmla="*/ 1787525 h 4397375"/>
              <a:gd name="connsiteX45361" fmla="*/ 6856120 w 12191954"/>
              <a:gd name="connsiteY45361" fmla="*/ 1785938 h 4397375"/>
              <a:gd name="connsiteX45362" fmla="*/ 6858766 w 12191954"/>
              <a:gd name="connsiteY45362" fmla="*/ 1783292 h 4397375"/>
              <a:gd name="connsiteX45363" fmla="*/ 6859825 w 12191954"/>
              <a:gd name="connsiteY45363" fmla="*/ 1780117 h 4397375"/>
              <a:gd name="connsiteX45364" fmla="*/ 6860883 w 12191954"/>
              <a:gd name="connsiteY45364" fmla="*/ 1775354 h 4397375"/>
              <a:gd name="connsiteX45365" fmla="*/ 6860354 w 12191954"/>
              <a:gd name="connsiteY45365" fmla="*/ 1770063 h 4397375"/>
              <a:gd name="connsiteX45366" fmla="*/ 6859295 w 12191954"/>
              <a:gd name="connsiteY45366" fmla="*/ 1768475 h 4397375"/>
              <a:gd name="connsiteX45367" fmla="*/ 6858766 w 12191954"/>
              <a:gd name="connsiteY45367" fmla="*/ 1767417 h 4397375"/>
              <a:gd name="connsiteX45368" fmla="*/ 6857708 w 12191954"/>
              <a:gd name="connsiteY45368" fmla="*/ 1767417 h 4397375"/>
              <a:gd name="connsiteX45369" fmla="*/ 6856650 w 12191954"/>
              <a:gd name="connsiteY45369" fmla="*/ 1767946 h 4397375"/>
              <a:gd name="connsiteX45370" fmla="*/ 6855062 w 12191954"/>
              <a:gd name="connsiteY45370" fmla="*/ 1770063 h 4397375"/>
              <a:gd name="connsiteX45371" fmla="*/ 6852416 w 12191954"/>
              <a:gd name="connsiteY45371" fmla="*/ 1772179 h 4397375"/>
              <a:gd name="connsiteX45372" fmla="*/ 6849770 w 12191954"/>
              <a:gd name="connsiteY45372" fmla="*/ 1774825 h 4397375"/>
              <a:gd name="connsiteX45373" fmla="*/ 6848712 w 12191954"/>
              <a:gd name="connsiteY45373" fmla="*/ 1775354 h 4397375"/>
              <a:gd name="connsiteX45374" fmla="*/ 6846595 w 12191954"/>
              <a:gd name="connsiteY45374" fmla="*/ 1775884 h 4397375"/>
              <a:gd name="connsiteX45375" fmla="*/ 6845007 w 12191954"/>
              <a:gd name="connsiteY45375" fmla="*/ 1775884 h 4397375"/>
              <a:gd name="connsiteX45376" fmla="*/ 6842891 w 12191954"/>
              <a:gd name="connsiteY45376" fmla="*/ 1774825 h 4397375"/>
              <a:gd name="connsiteX45377" fmla="*/ 6845007 w 12191954"/>
              <a:gd name="connsiteY45377" fmla="*/ 1767417 h 4397375"/>
              <a:gd name="connsiteX45378" fmla="*/ 6846595 w 12191954"/>
              <a:gd name="connsiteY45378" fmla="*/ 1761067 h 4397375"/>
              <a:gd name="connsiteX45379" fmla="*/ 6848712 w 12191954"/>
              <a:gd name="connsiteY45379" fmla="*/ 1755246 h 4397375"/>
              <a:gd name="connsiteX45380" fmla="*/ 6850828 w 12191954"/>
              <a:gd name="connsiteY45380" fmla="*/ 1749954 h 4397375"/>
              <a:gd name="connsiteX45381" fmla="*/ 6856120 w 12191954"/>
              <a:gd name="connsiteY45381" fmla="*/ 1740429 h 4397375"/>
              <a:gd name="connsiteX45382" fmla="*/ 6861941 w 12191954"/>
              <a:gd name="connsiteY45382" fmla="*/ 1731434 h 4397375"/>
              <a:gd name="connsiteX45383" fmla="*/ 6867233 w 12191954"/>
              <a:gd name="connsiteY45383" fmla="*/ 1722438 h 4397375"/>
              <a:gd name="connsiteX45384" fmla="*/ 6870408 w 12191954"/>
              <a:gd name="connsiteY45384" fmla="*/ 1717675 h 4397375"/>
              <a:gd name="connsiteX45385" fmla="*/ 6873054 w 12191954"/>
              <a:gd name="connsiteY45385" fmla="*/ 1712384 h 4397375"/>
              <a:gd name="connsiteX45386" fmla="*/ 6875171 w 12191954"/>
              <a:gd name="connsiteY45386" fmla="*/ 1707092 h 4397375"/>
              <a:gd name="connsiteX45387" fmla="*/ 6876759 w 12191954"/>
              <a:gd name="connsiteY45387" fmla="*/ 1700213 h 4397375"/>
              <a:gd name="connsiteX45388" fmla="*/ 6878346 w 12191954"/>
              <a:gd name="connsiteY45388" fmla="*/ 1693334 h 4397375"/>
              <a:gd name="connsiteX45389" fmla="*/ 6879405 w 12191954"/>
              <a:gd name="connsiteY45389" fmla="*/ 1684867 h 4397375"/>
              <a:gd name="connsiteX45390" fmla="*/ 6881522 w 12191954"/>
              <a:gd name="connsiteY45390" fmla="*/ 1692275 h 4397375"/>
              <a:gd name="connsiteX45391" fmla="*/ 6884167 w 12191954"/>
              <a:gd name="connsiteY45391" fmla="*/ 1697038 h 4397375"/>
              <a:gd name="connsiteX45392" fmla="*/ 6886284 w 12191954"/>
              <a:gd name="connsiteY45392" fmla="*/ 1701271 h 4397375"/>
              <a:gd name="connsiteX45393" fmla="*/ 6889459 w 12191954"/>
              <a:gd name="connsiteY45393" fmla="*/ 1703388 h 4397375"/>
              <a:gd name="connsiteX45394" fmla="*/ 6895280 w 12191954"/>
              <a:gd name="connsiteY45394" fmla="*/ 1703388 h 4397375"/>
              <a:gd name="connsiteX45395" fmla="*/ 6901631 w 12191954"/>
              <a:gd name="connsiteY45395" fmla="*/ 1703917 h 4397375"/>
              <a:gd name="connsiteX45396" fmla="*/ 6906393 w 12191954"/>
              <a:gd name="connsiteY45396" fmla="*/ 1701271 h 4397375"/>
              <a:gd name="connsiteX45397" fmla="*/ 6911156 w 12191954"/>
              <a:gd name="connsiteY45397" fmla="*/ 1697567 h 4397375"/>
              <a:gd name="connsiteX45398" fmla="*/ 6915919 w 12191954"/>
              <a:gd name="connsiteY45398" fmla="*/ 1693863 h 4397375"/>
              <a:gd name="connsiteX45399" fmla="*/ 6918036 w 12191954"/>
              <a:gd name="connsiteY45399" fmla="*/ 1692804 h 4397375"/>
              <a:gd name="connsiteX45400" fmla="*/ 6919623 w 12191954"/>
              <a:gd name="connsiteY45400" fmla="*/ 1692275 h 4397375"/>
              <a:gd name="connsiteX45401" fmla="*/ 6922269 w 12191954"/>
              <a:gd name="connsiteY45401" fmla="*/ 1692275 h 4397375"/>
              <a:gd name="connsiteX45402" fmla="*/ 6923857 w 12191954"/>
              <a:gd name="connsiteY45402" fmla="*/ 1692804 h 4397375"/>
              <a:gd name="connsiteX45403" fmla="*/ 6925444 w 12191954"/>
              <a:gd name="connsiteY45403" fmla="*/ 1693863 h 4397375"/>
              <a:gd name="connsiteX45404" fmla="*/ 6926503 w 12191954"/>
              <a:gd name="connsiteY45404" fmla="*/ 1695979 h 4397375"/>
              <a:gd name="connsiteX45405" fmla="*/ 6928620 w 12191954"/>
              <a:gd name="connsiteY45405" fmla="*/ 1698625 h 4397375"/>
              <a:gd name="connsiteX45406" fmla="*/ 6929678 w 12191954"/>
              <a:gd name="connsiteY45406" fmla="*/ 1702329 h 4397375"/>
              <a:gd name="connsiteX45407" fmla="*/ 6930736 w 12191954"/>
              <a:gd name="connsiteY45407" fmla="*/ 1707092 h 4397375"/>
              <a:gd name="connsiteX45408" fmla="*/ 6931265 w 12191954"/>
              <a:gd name="connsiteY45408" fmla="*/ 1713442 h 4397375"/>
              <a:gd name="connsiteX45409" fmla="*/ 6939203 w 12191954"/>
              <a:gd name="connsiteY45409" fmla="*/ 1714500 h 4397375"/>
              <a:gd name="connsiteX45410" fmla="*/ 6949258 w 12191954"/>
              <a:gd name="connsiteY45410" fmla="*/ 1691746 h 4397375"/>
              <a:gd name="connsiteX45411" fmla="*/ 6957196 w 12191954"/>
              <a:gd name="connsiteY45411" fmla="*/ 1673225 h 4397375"/>
              <a:gd name="connsiteX45412" fmla="*/ 6956667 w 12191954"/>
              <a:gd name="connsiteY45412" fmla="*/ 1668463 h 4397375"/>
              <a:gd name="connsiteX45413" fmla="*/ 6955079 w 12191954"/>
              <a:gd name="connsiteY45413" fmla="*/ 1664759 h 4397375"/>
              <a:gd name="connsiteX45414" fmla="*/ 6952962 w 12191954"/>
              <a:gd name="connsiteY45414" fmla="*/ 1663171 h 4397375"/>
              <a:gd name="connsiteX45415" fmla="*/ 6950316 w 12191954"/>
              <a:gd name="connsiteY45415" fmla="*/ 1662113 h 4397375"/>
              <a:gd name="connsiteX45416" fmla="*/ 6948200 w 12191954"/>
              <a:gd name="connsiteY45416" fmla="*/ 1661584 h 4397375"/>
              <a:gd name="connsiteX45417" fmla="*/ 6945024 w 12191954"/>
              <a:gd name="connsiteY45417" fmla="*/ 1660525 h 4397375"/>
              <a:gd name="connsiteX45418" fmla="*/ 6942378 w 12191954"/>
              <a:gd name="connsiteY45418" fmla="*/ 1660525 h 4397375"/>
              <a:gd name="connsiteX45419" fmla="*/ 6939203 w 12191954"/>
              <a:gd name="connsiteY45419" fmla="*/ 1659996 h 4397375"/>
              <a:gd name="connsiteX45420" fmla="*/ 6941320 w 12191954"/>
              <a:gd name="connsiteY45420" fmla="*/ 1654175 h 4397375"/>
              <a:gd name="connsiteX45421" fmla="*/ 6944495 w 12191954"/>
              <a:gd name="connsiteY45421" fmla="*/ 1648884 h 4397375"/>
              <a:gd name="connsiteX45422" fmla="*/ 6947141 w 12191954"/>
              <a:gd name="connsiteY45422" fmla="*/ 1644121 h 4397375"/>
              <a:gd name="connsiteX45423" fmla="*/ 6949258 w 12191954"/>
              <a:gd name="connsiteY45423" fmla="*/ 1639888 h 4397375"/>
              <a:gd name="connsiteX45424" fmla="*/ 6952433 w 12191954"/>
              <a:gd name="connsiteY45424" fmla="*/ 1636184 h 4397375"/>
              <a:gd name="connsiteX45425" fmla="*/ 6955079 w 12191954"/>
              <a:gd name="connsiteY45425" fmla="*/ 1633538 h 4397375"/>
              <a:gd name="connsiteX45426" fmla="*/ 6958254 w 12191954"/>
              <a:gd name="connsiteY45426" fmla="*/ 1630892 h 4397375"/>
              <a:gd name="connsiteX45427" fmla="*/ 6960900 w 12191954"/>
              <a:gd name="connsiteY45427" fmla="*/ 1629304 h 4397375"/>
              <a:gd name="connsiteX45428" fmla="*/ 6964075 w 12191954"/>
              <a:gd name="connsiteY45428" fmla="*/ 1628246 h 4397375"/>
              <a:gd name="connsiteX45429" fmla="*/ 6967250 w 12191954"/>
              <a:gd name="connsiteY45429" fmla="*/ 1626659 h 4397375"/>
              <a:gd name="connsiteX45430" fmla="*/ 6969896 w 12191954"/>
              <a:gd name="connsiteY45430" fmla="*/ 1626129 h 4397375"/>
              <a:gd name="connsiteX45431" fmla="*/ 6973601 w 12191954"/>
              <a:gd name="connsiteY45431" fmla="*/ 1626129 h 4397375"/>
              <a:gd name="connsiteX45432" fmla="*/ 6979422 w 12191954"/>
              <a:gd name="connsiteY45432" fmla="*/ 1626659 h 4397375"/>
              <a:gd name="connsiteX45433" fmla="*/ 6986301 w 12191954"/>
              <a:gd name="connsiteY45433" fmla="*/ 1628775 h 4397375"/>
              <a:gd name="connsiteX45434" fmla="*/ 6992652 w 12191954"/>
              <a:gd name="connsiteY45434" fmla="*/ 1630892 h 4397375"/>
              <a:gd name="connsiteX45435" fmla="*/ 6999002 w 12191954"/>
              <a:gd name="connsiteY45435" fmla="*/ 1634067 h 4397375"/>
              <a:gd name="connsiteX45436" fmla="*/ 7011703 w 12191954"/>
              <a:gd name="connsiteY45436" fmla="*/ 1639888 h 4397375"/>
              <a:gd name="connsiteX45437" fmla="*/ 7018053 w 12191954"/>
              <a:gd name="connsiteY45437" fmla="*/ 1643592 h 4397375"/>
              <a:gd name="connsiteX45438" fmla="*/ 7023874 w 12191954"/>
              <a:gd name="connsiteY45438" fmla="*/ 1645709 h 4397375"/>
              <a:gd name="connsiteX45439" fmla="*/ 7029695 w 12191954"/>
              <a:gd name="connsiteY45439" fmla="*/ 1647825 h 4397375"/>
              <a:gd name="connsiteX45440" fmla="*/ 7035516 w 12191954"/>
              <a:gd name="connsiteY45440" fmla="*/ 1648354 h 4397375"/>
              <a:gd name="connsiteX45441" fmla="*/ 7035516 w 12191954"/>
              <a:gd name="connsiteY45441" fmla="*/ 1638300 h 4397375"/>
              <a:gd name="connsiteX45442" fmla="*/ 7033929 w 12191954"/>
              <a:gd name="connsiteY45442" fmla="*/ 1630892 h 4397375"/>
              <a:gd name="connsiteX45443" fmla="*/ 7033399 w 12191954"/>
              <a:gd name="connsiteY45443" fmla="*/ 1628246 h 4397375"/>
              <a:gd name="connsiteX45444" fmla="*/ 7032341 w 12191954"/>
              <a:gd name="connsiteY45444" fmla="*/ 1625600 h 4397375"/>
              <a:gd name="connsiteX45445" fmla="*/ 7031283 w 12191954"/>
              <a:gd name="connsiteY45445" fmla="*/ 1624013 h 4397375"/>
              <a:gd name="connsiteX45446" fmla="*/ 7029166 w 12191954"/>
              <a:gd name="connsiteY45446" fmla="*/ 1622425 h 4397375"/>
              <a:gd name="connsiteX45447" fmla="*/ 7029166 w 12191954"/>
              <a:gd name="connsiteY45447" fmla="*/ 1617663 h 4397375"/>
              <a:gd name="connsiteX45448" fmla="*/ 7029695 w 12191954"/>
              <a:gd name="connsiteY45448" fmla="*/ 1613959 h 4397375"/>
              <a:gd name="connsiteX45449" fmla="*/ 7031283 w 12191954"/>
              <a:gd name="connsiteY45449" fmla="*/ 1611313 h 4397375"/>
              <a:gd name="connsiteX45450" fmla="*/ 7032341 w 12191954"/>
              <a:gd name="connsiteY45450" fmla="*/ 1609725 h 4397375"/>
              <a:gd name="connsiteX45451" fmla="*/ 7033929 w 12191954"/>
              <a:gd name="connsiteY45451" fmla="*/ 1608667 h 4397375"/>
              <a:gd name="connsiteX45452" fmla="*/ 7036045 w 12191954"/>
              <a:gd name="connsiteY45452" fmla="*/ 1608138 h 4397375"/>
              <a:gd name="connsiteX45453" fmla="*/ 7038162 w 12191954"/>
              <a:gd name="connsiteY45453" fmla="*/ 1608138 h 4397375"/>
              <a:gd name="connsiteX45454" fmla="*/ 7040808 w 12191954"/>
              <a:gd name="connsiteY45454" fmla="*/ 1608138 h 4397375"/>
              <a:gd name="connsiteX45455" fmla="*/ 7050863 w 12191954"/>
              <a:gd name="connsiteY45455" fmla="*/ 1610784 h 4397375"/>
              <a:gd name="connsiteX45456" fmla="*/ 7052979 w 12191954"/>
              <a:gd name="connsiteY45456" fmla="*/ 1610784 h 4397375"/>
              <a:gd name="connsiteX45457" fmla="*/ 7055625 w 12191954"/>
              <a:gd name="connsiteY45457" fmla="*/ 1611313 h 4397375"/>
              <a:gd name="connsiteX45458" fmla="*/ 7057213 w 12191954"/>
              <a:gd name="connsiteY45458" fmla="*/ 1610784 h 4397375"/>
              <a:gd name="connsiteX45459" fmla="*/ 7058801 w 12191954"/>
              <a:gd name="connsiteY45459" fmla="*/ 1609725 h 4397375"/>
              <a:gd name="connsiteX45460" fmla="*/ 7056684 w 12191954"/>
              <a:gd name="connsiteY45460" fmla="*/ 1618192 h 4397375"/>
              <a:gd name="connsiteX45461" fmla="*/ 7055096 w 12191954"/>
              <a:gd name="connsiteY45461" fmla="*/ 1626129 h 4397375"/>
              <a:gd name="connsiteX45462" fmla="*/ 7053509 w 12191954"/>
              <a:gd name="connsiteY45462" fmla="*/ 1636184 h 4397375"/>
              <a:gd name="connsiteX45463" fmla="*/ 7052979 w 12191954"/>
              <a:gd name="connsiteY45463" fmla="*/ 1648354 h 4397375"/>
              <a:gd name="connsiteX45464" fmla="*/ 7057742 w 12191954"/>
              <a:gd name="connsiteY45464" fmla="*/ 1649413 h 4397375"/>
              <a:gd name="connsiteX45465" fmla="*/ 7063034 w 12191954"/>
              <a:gd name="connsiteY45465" fmla="*/ 1649413 h 4397375"/>
              <a:gd name="connsiteX45466" fmla="*/ 7073618 w 12191954"/>
              <a:gd name="connsiteY45466" fmla="*/ 1649413 h 4397375"/>
              <a:gd name="connsiteX45467" fmla="*/ 7084731 w 12191954"/>
              <a:gd name="connsiteY45467" fmla="*/ 1648884 h 4397375"/>
              <a:gd name="connsiteX45468" fmla="*/ 7095315 w 12191954"/>
              <a:gd name="connsiteY45468" fmla="*/ 1648354 h 4397375"/>
              <a:gd name="connsiteX45469" fmla="*/ 7100607 w 12191954"/>
              <a:gd name="connsiteY45469" fmla="*/ 1648354 h 4397375"/>
              <a:gd name="connsiteX45470" fmla="*/ 7105899 w 12191954"/>
              <a:gd name="connsiteY45470" fmla="*/ 1648354 h 4397375"/>
              <a:gd name="connsiteX45471" fmla="*/ 7110661 w 12191954"/>
              <a:gd name="connsiteY45471" fmla="*/ 1648884 h 4397375"/>
              <a:gd name="connsiteX45472" fmla="*/ 7115424 w 12191954"/>
              <a:gd name="connsiteY45472" fmla="*/ 1649942 h 4397375"/>
              <a:gd name="connsiteX45473" fmla="*/ 7119658 w 12191954"/>
              <a:gd name="connsiteY45473" fmla="*/ 1652588 h 4397375"/>
              <a:gd name="connsiteX45474" fmla="*/ 7123891 w 12191954"/>
              <a:gd name="connsiteY45474" fmla="*/ 1654704 h 4397375"/>
              <a:gd name="connsiteX45475" fmla="*/ 7127066 w 12191954"/>
              <a:gd name="connsiteY45475" fmla="*/ 1658409 h 4397375"/>
              <a:gd name="connsiteX45476" fmla="*/ 7130771 w 12191954"/>
              <a:gd name="connsiteY45476" fmla="*/ 1662642 h 4397375"/>
              <a:gd name="connsiteX45477" fmla="*/ 7126008 w 12191954"/>
              <a:gd name="connsiteY45477" fmla="*/ 1652059 h 4397375"/>
              <a:gd name="connsiteX45478" fmla="*/ 7120716 w 12191954"/>
              <a:gd name="connsiteY45478" fmla="*/ 1642004 h 4397375"/>
              <a:gd name="connsiteX45479" fmla="*/ 7115424 w 12191954"/>
              <a:gd name="connsiteY45479" fmla="*/ 1633009 h 4397375"/>
              <a:gd name="connsiteX45480" fmla="*/ 7108544 w 12191954"/>
              <a:gd name="connsiteY45480" fmla="*/ 1625071 h 4397375"/>
              <a:gd name="connsiteX45481" fmla="*/ 7105899 w 12191954"/>
              <a:gd name="connsiteY45481" fmla="*/ 1622425 h 4397375"/>
              <a:gd name="connsiteX45482" fmla="*/ 7102194 w 12191954"/>
              <a:gd name="connsiteY45482" fmla="*/ 1619250 h 4397375"/>
              <a:gd name="connsiteX45483" fmla="*/ 7098490 w 12191954"/>
              <a:gd name="connsiteY45483" fmla="*/ 1616075 h 4397375"/>
              <a:gd name="connsiteX45484" fmla="*/ 7094786 w 12191954"/>
              <a:gd name="connsiteY45484" fmla="*/ 1614488 h 4397375"/>
              <a:gd name="connsiteX45485" fmla="*/ 7090552 w 12191954"/>
              <a:gd name="connsiteY45485" fmla="*/ 1612900 h 4397375"/>
              <a:gd name="connsiteX45486" fmla="*/ 7086318 w 12191954"/>
              <a:gd name="connsiteY45486" fmla="*/ 1611313 h 4397375"/>
              <a:gd name="connsiteX45487" fmla="*/ 7082085 w 12191954"/>
              <a:gd name="connsiteY45487" fmla="*/ 1610254 h 4397375"/>
              <a:gd name="connsiteX45488" fmla="*/ 7077322 w 12191954"/>
              <a:gd name="connsiteY45488" fmla="*/ 1610254 h 4397375"/>
              <a:gd name="connsiteX45489" fmla="*/ 7083143 w 12191954"/>
              <a:gd name="connsiteY45489" fmla="*/ 1597025 h 4397375"/>
              <a:gd name="connsiteX45490" fmla="*/ 7088435 w 12191954"/>
              <a:gd name="connsiteY45490" fmla="*/ 1585913 h 4397375"/>
              <a:gd name="connsiteX45491" fmla="*/ 7092669 w 12191954"/>
              <a:gd name="connsiteY45491" fmla="*/ 1574800 h 4397375"/>
              <a:gd name="connsiteX45492" fmla="*/ 7094786 w 12191954"/>
              <a:gd name="connsiteY45492" fmla="*/ 1569509 h 4397375"/>
              <a:gd name="connsiteX45493" fmla="*/ 7095844 w 12191954"/>
              <a:gd name="connsiteY45493" fmla="*/ 1564217 h 4397375"/>
              <a:gd name="connsiteX45494" fmla="*/ 7096373 w 12191954"/>
              <a:gd name="connsiteY45494" fmla="*/ 1557867 h 4397375"/>
              <a:gd name="connsiteX45495" fmla="*/ 7096902 w 12191954"/>
              <a:gd name="connsiteY45495" fmla="*/ 1552046 h 4397375"/>
              <a:gd name="connsiteX45496" fmla="*/ 7096902 w 12191954"/>
              <a:gd name="connsiteY45496" fmla="*/ 1545696 h 4397375"/>
              <a:gd name="connsiteX45497" fmla="*/ 7096373 w 12191954"/>
              <a:gd name="connsiteY45497" fmla="*/ 1539346 h 4397375"/>
              <a:gd name="connsiteX45498" fmla="*/ 7095844 w 12191954"/>
              <a:gd name="connsiteY45498" fmla="*/ 1531938 h 4397375"/>
              <a:gd name="connsiteX45499" fmla="*/ 7093727 w 12191954"/>
              <a:gd name="connsiteY45499" fmla="*/ 1524529 h 4397375"/>
              <a:gd name="connsiteX45500" fmla="*/ 7092140 w 12191954"/>
              <a:gd name="connsiteY45500" fmla="*/ 1516063 h 4397375"/>
              <a:gd name="connsiteX45501" fmla="*/ 7090023 w 12191954"/>
              <a:gd name="connsiteY45501" fmla="*/ 1507067 h 4397375"/>
              <a:gd name="connsiteX45502" fmla="*/ 7093198 w 12191954"/>
              <a:gd name="connsiteY45502" fmla="*/ 1508125 h 4397375"/>
              <a:gd name="connsiteX45503" fmla="*/ 7096902 w 12191954"/>
              <a:gd name="connsiteY45503" fmla="*/ 1509713 h 4397375"/>
              <a:gd name="connsiteX45504" fmla="*/ 7100077 w 12191954"/>
              <a:gd name="connsiteY45504" fmla="*/ 1510242 h 4397375"/>
              <a:gd name="connsiteX45505" fmla="*/ 7102723 w 12191954"/>
              <a:gd name="connsiteY45505" fmla="*/ 1510242 h 4397375"/>
              <a:gd name="connsiteX45506" fmla="*/ 7105899 w 12191954"/>
              <a:gd name="connsiteY45506" fmla="*/ 1510242 h 4397375"/>
              <a:gd name="connsiteX45507" fmla="*/ 7108015 w 12191954"/>
              <a:gd name="connsiteY45507" fmla="*/ 1509713 h 4397375"/>
              <a:gd name="connsiteX45508" fmla="*/ 7110661 w 12191954"/>
              <a:gd name="connsiteY45508" fmla="*/ 1508125 h 4397375"/>
              <a:gd name="connsiteX45509" fmla="*/ 7112778 w 12191954"/>
              <a:gd name="connsiteY45509" fmla="*/ 1506538 h 4397375"/>
              <a:gd name="connsiteX45510" fmla="*/ 7117012 w 12191954"/>
              <a:gd name="connsiteY45510" fmla="*/ 1502304 h 4397375"/>
              <a:gd name="connsiteX45511" fmla="*/ 7120716 w 12191954"/>
              <a:gd name="connsiteY45511" fmla="*/ 1497542 h 4397375"/>
              <a:gd name="connsiteX45512" fmla="*/ 7124420 w 12191954"/>
              <a:gd name="connsiteY45512" fmla="*/ 1491721 h 4397375"/>
              <a:gd name="connsiteX45513" fmla="*/ 7127066 w 12191954"/>
              <a:gd name="connsiteY45513" fmla="*/ 1485371 h 4397375"/>
              <a:gd name="connsiteX45514" fmla="*/ 7132358 w 12191954"/>
              <a:gd name="connsiteY45514" fmla="*/ 1471613 h 4397375"/>
              <a:gd name="connsiteX45515" fmla="*/ 7135533 w 12191954"/>
              <a:gd name="connsiteY45515" fmla="*/ 1465263 h 4397375"/>
              <a:gd name="connsiteX45516" fmla="*/ 7139238 w 12191954"/>
              <a:gd name="connsiteY45516" fmla="*/ 1458384 h 4397375"/>
              <a:gd name="connsiteX45517" fmla="*/ 7141884 w 12191954"/>
              <a:gd name="connsiteY45517" fmla="*/ 1453092 h 4397375"/>
              <a:gd name="connsiteX45518" fmla="*/ 7146117 w 12191954"/>
              <a:gd name="connsiteY45518" fmla="*/ 1448329 h 4397375"/>
              <a:gd name="connsiteX45519" fmla="*/ 7148763 w 12191954"/>
              <a:gd name="connsiteY45519" fmla="*/ 1446742 h 4397375"/>
              <a:gd name="connsiteX45520" fmla="*/ 7150351 w 12191954"/>
              <a:gd name="connsiteY45520" fmla="*/ 1445684 h 4397375"/>
              <a:gd name="connsiteX45521" fmla="*/ 7153526 w 12191954"/>
              <a:gd name="connsiteY45521" fmla="*/ 1444096 h 4397375"/>
              <a:gd name="connsiteX45522" fmla="*/ 7155643 w 12191954"/>
              <a:gd name="connsiteY45522" fmla="*/ 1443038 h 4397375"/>
              <a:gd name="connsiteX45523" fmla="*/ 7156172 w 12191954"/>
              <a:gd name="connsiteY45523" fmla="*/ 1452563 h 4397375"/>
              <a:gd name="connsiteX45524" fmla="*/ 7155643 w 12191954"/>
              <a:gd name="connsiteY45524" fmla="*/ 1460500 h 4397375"/>
              <a:gd name="connsiteX45525" fmla="*/ 7155113 w 12191954"/>
              <a:gd name="connsiteY45525" fmla="*/ 1466850 h 4397375"/>
              <a:gd name="connsiteX45526" fmla="*/ 7154055 w 12191954"/>
              <a:gd name="connsiteY45526" fmla="*/ 1472671 h 4397375"/>
              <a:gd name="connsiteX45527" fmla="*/ 7151409 w 12191954"/>
              <a:gd name="connsiteY45527" fmla="*/ 1483254 h 4397375"/>
              <a:gd name="connsiteX45528" fmla="*/ 7150351 w 12191954"/>
              <a:gd name="connsiteY45528" fmla="*/ 1488546 h 4397375"/>
              <a:gd name="connsiteX45529" fmla="*/ 7149292 w 12191954"/>
              <a:gd name="connsiteY45529" fmla="*/ 1494896 h 4397375"/>
              <a:gd name="connsiteX45530" fmla="*/ 7153526 w 12191954"/>
              <a:gd name="connsiteY45530" fmla="*/ 1490134 h 4397375"/>
              <a:gd name="connsiteX45531" fmla="*/ 7156701 w 12191954"/>
              <a:gd name="connsiteY45531" fmla="*/ 1485371 h 4397375"/>
              <a:gd name="connsiteX45532" fmla="*/ 7159347 w 12191954"/>
              <a:gd name="connsiteY45532" fmla="*/ 1480609 h 4397375"/>
              <a:gd name="connsiteX45533" fmla="*/ 7161464 w 12191954"/>
              <a:gd name="connsiteY45533" fmla="*/ 1475846 h 4397375"/>
              <a:gd name="connsiteX45534" fmla="*/ 7162522 w 12191954"/>
              <a:gd name="connsiteY45534" fmla="*/ 1471084 h 4397375"/>
              <a:gd name="connsiteX45535" fmla="*/ 7163580 w 12191954"/>
              <a:gd name="connsiteY45535" fmla="*/ 1466321 h 4397375"/>
              <a:gd name="connsiteX45536" fmla="*/ 7164110 w 12191954"/>
              <a:gd name="connsiteY45536" fmla="*/ 1462088 h 4397375"/>
              <a:gd name="connsiteX45537" fmla="*/ 7163580 w 12191954"/>
              <a:gd name="connsiteY45537" fmla="*/ 1457325 h 4397375"/>
              <a:gd name="connsiteX45538" fmla="*/ 7162522 w 12191954"/>
              <a:gd name="connsiteY45538" fmla="*/ 1453092 h 4397375"/>
              <a:gd name="connsiteX45539" fmla="*/ 7161464 w 12191954"/>
              <a:gd name="connsiteY45539" fmla="*/ 1448859 h 4397375"/>
              <a:gd name="connsiteX45540" fmla="*/ 7157759 w 12191954"/>
              <a:gd name="connsiteY45540" fmla="*/ 1439863 h 4397375"/>
              <a:gd name="connsiteX45541" fmla="*/ 7153526 w 12191954"/>
              <a:gd name="connsiteY45541" fmla="*/ 1431925 h 4397375"/>
              <a:gd name="connsiteX45542" fmla="*/ 7147705 w 12191954"/>
              <a:gd name="connsiteY45542" fmla="*/ 1422929 h 4397375"/>
              <a:gd name="connsiteX45543" fmla="*/ 7147705 w 12191954"/>
              <a:gd name="connsiteY45543" fmla="*/ 1429279 h 4397375"/>
              <a:gd name="connsiteX45544" fmla="*/ 7146646 w 12191954"/>
              <a:gd name="connsiteY45544" fmla="*/ 1435100 h 4397375"/>
              <a:gd name="connsiteX45545" fmla="*/ 7145059 w 12191954"/>
              <a:gd name="connsiteY45545" fmla="*/ 1440921 h 4397375"/>
              <a:gd name="connsiteX45546" fmla="*/ 7142413 w 12191954"/>
              <a:gd name="connsiteY45546" fmla="*/ 1445684 h 4397375"/>
              <a:gd name="connsiteX45547" fmla="*/ 7139767 w 12191954"/>
              <a:gd name="connsiteY45547" fmla="*/ 1449388 h 4397375"/>
              <a:gd name="connsiteX45548" fmla="*/ 7136592 w 12191954"/>
              <a:gd name="connsiteY45548" fmla="*/ 1453092 h 4397375"/>
              <a:gd name="connsiteX45549" fmla="*/ 7133946 w 12191954"/>
              <a:gd name="connsiteY45549" fmla="*/ 1456267 h 4397375"/>
              <a:gd name="connsiteX45550" fmla="*/ 7130241 w 12191954"/>
              <a:gd name="connsiteY45550" fmla="*/ 1457854 h 4397375"/>
              <a:gd name="connsiteX45551" fmla="*/ 7128125 w 12191954"/>
              <a:gd name="connsiteY45551" fmla="*/ 1471084 h 4397375"/>
              <a:gd name="connsiteX45552" fmla="*/ 7127066 w 12191954"/>
              <a:gd name="connsiteY45552" fmla="*/ 1476904 h 4397375"/>
              <a:gd name="connsiteX45553" fmla="*/ 7125479 w 12191954"/>
              <a:gd name="connsiteY45553" fmla="*/ 1481667 h 4397375"/>
              <a:gd name="connsiteX45554" fmla="*/ 7123891 w 12191954"/>
              <a:gd name="connsiteY45554" fmla="*/ 1480609 h 4397375"/>
              <a:gd name="connsiteX45555" fmla="*/ 7121774 w 12191954"/>
              <a:gd name="connsiteY45555" fmla="*/ 1478492 h 4397375"/>
              <a:gd name="connsiteX45556" fmla="*/ 7119128 w 12191954"/>
              <a:gd name="connsiteY45556" fmla="*/ 1473729 h 4397375"/>
              <a:gd name="connsiteX45557" fmla="*/ 7113307 w 12191954"/>
              <a:gd name="connsiteY45557" fmla="*/ 1462617 h 4397375"/>
              <a:gd name="connsiteX45558" fmla="*/ 7110661 w 12191954"/>
              <a:gd name="connsiteY45558" fmla="*/ 1457325 h 4397375"/>
              <a:gd name="connsiteX45559" fmla="*/ 7108544 w 12191954"/>
              <a:gd name="connsiteY45559" fmla="*/ 1455738 h 4397375"/>
              <a:gd name="connsiteX45560" fmla="*/ 7106957 w 12191954"/>
              <a:gd name="connsiteY45560" fmla="*/ 1454150 h 4397375"/>
              <a:gd name="connsiteX45561" fmla="*/ 7104840 w 12191954"/>
              <a:gd name="connsiteY45561" fmla="*/ 1453092 h 4397375"/>
              <a:gd name="connsiteX45562" fmla="*/ 7102194 w 12191954"/>
              <a:gd name="connsiteY45562" fmla="*/ 1453092 h 4397375"/>
              <a:gd name="connsiteX45563" fmla="*/ 7099548 w 12191954"/>
              <a:gd name="connsiteY45563" fmla="*/ 1453621 h 4397375"/>
              <a:gd name="connsiteX45564" fmla="*/ 7095844 w 12191954"/>
              <a:gd name="connsiteY45564" fmla="*/ 1455738 h 4397375"/>
              <a:gd name="connsiteX45565" fmla="*/ 7101136 w 12191954"/>
              <a:gd name="connsiteY45565" fmla="*/ 1442509 h 4397375"/>
              <a:gd name="connsiteX45566" fmla="*/ 7106428 w 12191954"/>
              <a:gd name="connsiteY45566" fmla="*/ 1429279 h 4397375"/>
              <a:gd name="connsiteX45567" fmla="*/ 7106428 w 12191954"/>
              <a:gd name="connsiteY45567" fmla="*/ 1426104 h 4397375"/>
              <a:gd name="connsiteX45568" fmla="*/ 7106428 w 12191954"/>
              <a:gd name="connsiteY45568" fmla="*/ 1421871 h 4397375"/>
              <a:gd name="connsiteX45569" fmla="*/ 7109603 w 12191954"/>
              <a:gd name="connsiteY45569" fmla="*/ 1421871 h 4397375"/>
              <a:gd name="connsiteX45570" fmla="*/ 7113307 w 12191954"/>
              <a:gd name="connsiteY45570" fmla="*/ 1414463 h 4397375"/>
              <a:gd name="connsiteX45571" fmla="*/ 7115953 w 12191954"/>
              <a:gd name="connsiteY45571" fmla="*/ 1411288 h 4397375"/>
              <a:gd name="connsiteX45572" fmla="*/ 7119128 w 12191954"/>
              <a:gd name="connsiteY45572" fmla="*/ 1408642 h 4397375"/>
              <a:gd name="connsiteX45573" fmla="*/ 7121245 w 12191954"/>
              <a:gd name="connsiteY45573" fmla="*/ 1406525 h 4397375"/>
              <a:gd name="connsiteX45574" fmla="*/ 7124949 w 12191954"/>
              <a:gd name="connsiteY45574" fmla="*/ 1404938 h 4397375"/>
              <a:gd name="connsiteX45575" fmla="*/ 7128125 w 12191954"/>
              <a:gd name="connsiteY45575" fmla="*/ 1404409 h 4397375"/>
              <a:gd name="connsiteX45576" fmla="*/ 7131829 w 12191954"/>
              <a:gd name="connsiteY45576" fmla="*/ 1404409 h 4397375"/>
              <a:gd name="connsiteX45577" fmla="*/ 7131829 w 12191954"/>
              <a:gd name="connsiteY45577" fmla="*/ 1422400 h 4397375"/>
              <a:gd name="connsiteX45578" fmla="*/ 7147175 w 12191954"/>
              <a:gd name="connsiteY45578" fmla="*/ 1422400 h 4397375"/>
              <a:gd name="connsiteX45579" fmla="*/ 7135004 w 12191954"/>
              <a:gd name="connsiteY45579" fmla="*/ 1403879 h 4397375"/>
              <a:gd name="connsiteX45580" fmla="*/ 7129183 w 12191954"/>
              <a:gd name="connsiteY45580" fmla="*/ 1394354 h 4397375"/>
              <a:gd name="connsiteX45581" fmla="*/ 7122833 w 12191954"/>
              <a:gd name="connsiteY45581" fmla="*/ 1384300 h 4397375"/>
              <a:gd name="connsiteX45582" fmla="*/ 7118070 w 12191954"/>
              <a:gd name="connsiteY45582" fmla="*/ 1374246 h 4397375"/>
              <a:gd name="connsiteX45583" fmla="*/ 7116482 w 12191954"/>
              <a:gd name="connsiteY45583" fmla="*/ 1368954 h 4397375"/>
              <a:gd name="connsiteX45584" fmla="*/ 7115424 w 12191954"/>
              <a:gd name="connsiteY45584" fmla="*/ 1363134 h 4397375"/>
              <a:gd name="connsiteX45585" fmla="*/ 7114366 w 12191954"/>
              <a:gd name="connsiteY45585" fmla="*/ 1357842 h 4397375"/>
              <a:gd name="connsiteX45586" fmla="*/ 7113307 w 12191954"/>
              <a:gd name="connsiteY45586" fmla="*/ 1351492 h 4397375"/>
              <a:gd name="connsiteX45587" fmla="*/ 7113307 w 12191954"/>
              <a:gd name="connsiteY45587" fmla="*/ 1345671 h 4397375"/>
              <a:gd name="connsiteX45588" fmla="*/ 7114366 w 12191954"/>
              <a:gd name="connsiteY45588" fmla="*/ 1339850 h 4397375"/>
              <a:gd name="connsiteX45589" fmla="*/ 7111720 w 12191954"/>
              <a:gd name="connsiteY45589" fmla="*/ 1339321 h 4397375"/>
              <a:gd name="connsiteX45590" fmla="*/ 7109603 w 12191954"/>
              <a:gd name="connsiteY45590" fmla="*/ 1339850 h 4397375"/>
              <a:gd name="connsiteX45591" fmla="*/ 7104840 w 12191954"/>
              <a:gd name="connsiteY45591" fmla="*/ 1340909 h 4397375"/>
              <a:gd name="connsiteX45592" fmla="*/ 7100607 w 12191954"/>
              <a:gd name="connsiteY45592" fmla="*/ 1343554 h 4397375"/>
              <a:gd name="connsiteX45593" fmla="*/ 7096902 w 12191954"/>
              <a:gd name="connsiteY45593" fmla="*/ 1346729 h 4397375"/>
              <a:gd name="connsiteX45594" fmla="*/ 7093198 w 12191954"/>
              <a:gd name="connsiteY45594" fmla="*/ 1350963 h 4397375"/>
              <a:gd name="connsiteX45595" fmla="*/ 7090552 w 12191954"/>
              <a:gd name="connsiteY45595" fmla="*/ 1355725 h 4397375"/>
              <a:gd name="connsiteX45596" fmla="*/ 7085260 w 12191954"/>
              <a:gd name="connsiteY45596" fmla="*/ 1365779 h 4397375"/>
              <a:gd name="connsiteX45597" fmla="*/ 7078910 w 12191954"/>
              <a:gd name="connsiteY45597" fmla="*/ 1375834 h 4397375"/>
              <a:gd name="connsiteX45598" fmla="*/ 7075735 w 12191954"/>
              <a:gd name="connsiteY45598" fmla="*/ 1380596 h 4397375"/>
              <a:gd name="connsiteX45599" fmla="*/ 7072559 w 12191954"/>
              <a:gd name="connsiteY45599" fmla="*/ 1384829 h 4397375"/>
              <a:gd name="connsiteX45600" fmla="*/ 7068326 w 12191954"/>
              <a:gd name="connsiteY45600" fmla="*/ 1388004 h 4397375"/>
              <a:gd name="connsiteX45601" fmla="*/ 7064092 w 12191954"/>
              <a:gd name="connsiteY45601" fmla="*/ 1389592 h 4397375"/>
              <a:gd name="connsiteX45602" fmla="*/ 7059330 w 12191954"/>
              <a:gd name="connsiteY45602" fmla="*/ 1390650 h 4397375"/>
              <a:gd name="connsiteX45603" fmla="*/ 7057213 w 12191954"/>
              <a:gd name="connsiteY45603" fmla="*/ 1390650 h 4397375"/>
              <a:gd name="connsiteX45604" fmla="*/ 7054038 w 12191954"/>
              <a:gd name="connsiteY45604" fmla="*/ 1390121 h 4397375"/>
              <a:gd name="connsiteX45605" fmla="*/ 7054038 w 12191954"/>
              <a:gd name="connsiteY45605" fmla="*/ 1379538 h 4397375"/>
              <a:gd name="connsiteX45606" fmla="*/ 7052979 w 12191954"/>
              <a:gd name="connsiteY45606" fmla="*/ 1370013 h 4397375"/>
              <a:gd name="connsiteX45607" fmla="*/ 7051921 w 12191954"/>
              <a:gd name="connsiteY45607" fmla="*/ 1362604 h 4397375"/>
              <a:gd name="connsiteX45608" fmla="*/ 7049275 w 12191954"/>
              <a:gd name="connsiteY45608" fmla="*/ 1355196 h 4397375"/>
              <a:gd name="connsiteX45609" fmla="*/ 7046100 w 12191954"/>
              <a:gd name="connsiteY45609" fmla="*/ 1341438 h 4397375"/>
              <a:gd name="connsiteX45610" fmla="*/ 7043983 w 12191954"/>
              <a:gd name="connsiteY45610" fmla="*/ 1334029 h 4397375"/>
              <a:gd name="connsiteX45611" fmla="*/ 7042925 w 12191954"/>
              <a:gd name="connsiteY45611" fmla="*/ 1325562 h 4397375"/>
              <a:gd name="connsiteX45612" fmla="*/ 7040808 w 12191954"/>
              <a:gd name="connsiteY45612" fmla="*/ 1325033 h 4397375"/>
              <a:gd name="connsiteX45613" fmla="*/ 7038691 w 12191954"/>
              <a:gd name="connsiteY45613" fmla="*/ 1325033 h 4397375"/>
              <a:gd name="connsiteX45614" fmla="*/ 7036575 w 12191954"/>
              <a:gd name="connsiteY45614" fmla="*/ 1325562 h 4397375"/>
              <a:gd name="connsiteX45615" fmla="*/ 7035516 w 12191954"/>
              <a:gd name="connsiteY45615" fmla="*/ 1326091 h 4397375"/>
              <a:gd name="connsiteX45616" fmla="*/ 7032341 w 12191954"/>
              <a:gd name="connsiteY45616" fmla="*/ 1329266 h 4397375"/>
              <a:gd name="connsiteX45617" fmla="*/ 7029695 w 12191954"/>
              <a:gd name="connsiteY45617" fmla="*/ 1331912 h 4397375"/>
              <a:gd name="connsiteX45618" fmla="*/ 7026520 w 12191954"/>
              <a:gd name="connsiteY45618" fmla="*/ 1340379 h 4397375"/>
              <a:gd name="connsiteX45619" fmla="*/ 7024403 w 12191954"/>
              <a:gd name="connsiteY45619" fmla="*/ 1344084 h 4397375"/>
              <a:gd name="connsiteX45620" fmla="*/ 7022816 w 12191954"/>
              <a:gd name="connsiteY45620" fmla="*/ 1346729 h 4397375"/>
              <a:gd name="connsiteX45621" fmla="*/ 7026520 w 12191954"/>
              <a:gd name="connsiteY45621" fmla="*/ 1350963 h 4397375"/>
              <a:gd name="connsiteX45622" fmla="*/ 7027578 w 12191954"/>
              <a:gd name="connsiteY45622" fmla="*/ 1353609 h 4397375"/>
              <a:gd name="connsiteX45623" fmla="*/ 7028637 w 12191954"/>
              <a:gd name="connsiteY45623" fmla="*/ 1356254 h 4397375"/>
              <a:gd name="connsiteX45624" fmla="*/ 7027049 w 12191954"/>
              <a:gd name="connsiteY45624" fmla="*/ 1366309 h 4397375"/>
              <a:gd name="connsiteX45625" fmla="*/ 7024932 w 12191954"/>
              <a:gd name="connsiteY45625" fmla="*/ 1374775 h 4397375"/>
              <a:gd name="connsiteX45626" fmla="*/ 7022816 w 12191954"/>
              <a:gd name="connsiteY45626" fmla="*/ 1380596 h 4397375"/>
              <a:gd name="connsiteX45627" fmla="*/ 7019640 w 12191954"/>
              <a:gd name="connsiteY45627" fmla="*/ 1385359 h 4397375"/>
              <a:gd name="connsiteX45628" fmla="*/ 7016994 w 12191954"/>
              <a:gd name="connsiteY45628" fmla="*/ 1388534 h 4397375"/>
              <a:gd name="connsiteX45629" fmla="*/ 7013819 w 12191954"/>
              <a:gd name="connsiteY45629" fmla="*/ 1389592 h 4397375"/>
              <a:gd name="connsiteX45630" fmla="*/ 7010115 w 12191954"/>
              <a:gd name="connsiteY45630" fmla="*/ 1390121 h 4397375"/>
              <a:gd name="connsiteX45631" fmla="*/ 7007469 w 12191954"/>
              <a:gd name="connsiteY45631" fmla="*/ 1389063 h 4397375"/>
              <a:gd name="connsiteX45632" fmla="*/ 7003235 w 12191954"/>
              <a:gd name="connsiteY45632" fmla="*/ 1388004 h 4397375"/>
              <a:gd name="connsiteX45633" fmla="*/ 6999531 w 12191954"/>
              <a:gd name="connsiteY45633" fmla="*/ 1385359 h 4397375"/>
              <a:gd name="connsiteX45634" fmla="*/ 6991593 w 12191954"/>
              <a:gd name="connsiteY45634" fmla="*/ 1379538 h 4397375"/>
              <a:gd name="connsiteX45635" fmla="*/ 6983655 w 12191954"/>
              <a:gd name="connsiteY45635" fmla="*/ 1373717 h 4397375"/>
              <a:gd name="connsiteX45636" fmla="*/ 6979422 w 12191954"/>
              <a:gd name="connsiteY45636" fmla="*/ 1371071 h 4397375"/>
              <a:gd name="connsiteX45637" fmla="*/ 6975188 w 12191954"/>
              <a:gd name="connsiteY45637" fmla="*/ 1368954 h 4397375"/>
              <a:gd name="connsiteX45638" fmla="*/ 6975718 w 12191954"/>
              <a:gd name="connsiteY45638" fmla="*/ 1366309 h 4397375"/>
              <a:gd name="connsiteX45639" fmla="*/ 6976776 w 12191954"/>
              <a:gd name="connsiteY45639" fmla="*/ 1364192 h 4397375"/>
              <a:gd name="connsiteX45640" fmla="*/ 6978363 w 12191954"/>
              <a:gd name="connsiteY45640" fmla="*/ 1359429 h 4397375"/>
              <a:gd name="connsiteX45641" fmla="*/ 6973601 w 12191954"/>
              <a:gd name="connsiteY45641" fmla="*/ 1354138 h 4397375"/>
              <a:gd name="connsiteX45642" fmla="*/ 6969367 w 12191954"/>
              <a:gd name="connsiteY45642" fmla="*/ 1349904 h 4397375"/>
              <a:gd name="connsiteX45643" fmla="*/ 6966721 w 12191954"/>
              <a:gd name="connsiteY45643" fmla="*/ 1348846 h 4397375"/>
              <a:gd name="connsiteX45644" fmla="*/ 6964075 w 12191954"/>
              <a:gd name="connsiteY45644" fmla="*/ 1347788 h 4397375"/>
              <a:gd name="connsiteX45645" fmla="*/ 6958783 w 12191954"/>
              <a:gd name="connsiteY45645" fmla="*/ 1346200 h 4397375"/>
              <a:gd name="connsiteX45646" fmla="*/ 6952962 w 12191954"/>
              <a:gd name="connsiteY45646" fmla="*/ 1346200 h 4397375"/>
              <a:gd name="connsiteX45647" fmla="*/ 6946083 w 12191954"/>
              <a:gd name="connsiteY45647" fmla="*/ 1347788 h 4397375"/>
              <a:gd name="connsiteX45648" fmla="*/ 6929149 w 12191954"/>
              <a:gd name="connsiteY45648" fmla="*/ 1349904 h 4397375"/>
              <a:gd name="connsiteX45649" fmla="*/ 6929149 w 12191954"/>
              <a:gd name="connsiteY45649" fmla="*/ 1341967 h 4397375"/>
              <a:gd name="connsiteX45650" fmla="*/ 6928090 w 12191954"/>
              <a:gd name="connsiteY45650" fmla="*/ 1335616 h 4397375"/>
              <a:gd name="connsiteX45651" fmla="*/ 6927561 w 12191954"/>
              <a:gd name="connsiteY45651" fmla="*/ 1329796 h 4397375"/>
              <a:gd name="connsiteX45652" fmla="*/ 6925974 w 12191954"/>
              <a:gd name="connsiteY45652" fmla="*/ 1324504 h 4397375"/>
              <a:gd name="connsiteX45653" fmla="*/ 6924386 w 12191954"/>
              <a:gd name="connsiteY45653" fmla="*/ 1319212 h 4397375"/>
              <a:gd name="connsiteX45654" fmla="*/ 6923857 w 12191954"/>
              <a:gd name="connsiteY45654" fmla="*/ 1313391 h 4397375"/>
              <a:gd name="connsiteX45655" fmla="*/ 6923328 w 12191954"/>
              <a:gd name="connsiteY45655" fmla="*/ 1306512 h 4397375"/>
              <a:gd name="connsiteX45656" fmla="*/ 6923328 w 12191954"/>
              <a:gd name="connsiteY45656" fmla="*/ 1298575 h 4397375"/>
              <a:gd name="connsiteX45657" fmla="*/ 6932324 w 12191954"/>
              <a:gd name="connsiteY45657" fmla="*/ 1294871 h 4397375"/>
              <a:gd name="connsiteX45658" fmla="*/ 6936028 w 12191954"/>
              <a:gd name="connsiteY45658" fmla="*/ 1292754 h 4397375"/>
              <a:gd name="connsiteX45659" fmla="*/ 6940262 w 12191954"/>
              <a:gd name="connsiteY45659" fmla="*/ 1290108 h 4397375"/>
              <a:gd name="connsiteX45660" fmla="*/ 6942378 w 12191954"/>
              <a:gd name="connsiteY45660" fmla="*/ 1287991 h 4397375"/>
              <a:gd name="connsiteX45661" fmla="*/ 6943437 w 12191954"/>
              <a:gd name="connsiteY45661" fmla="*/ 1285875 h 4397375"/>
              <a:gd name="connsiteX45662" fmla="*/ 6944495 w 12191954"/>
              <a:gd name="connsiteY45662" fmla="*/ 1282700 h 4397375"/>
              <a:gd name="connsiteX45663" fmla="*/ 6945554 w 12191954"/>
              <a:gd name="connsiteY45663" fmla="*/ 1279525 h 4397375"/>
              <a:gd name="connsiteX45664" fmla="*/ 6947141 w 12191954"/>
              <a:gd name="connsiteY45664" fmla="*/ 1275821 h 4397375"/>
              <a:gd name="connsiteX45665" fmla="*/ 6947670 w 12191954"/>
              <a:gd name="connsiteY45665" fmla="*/ 1271058 h 4397375"/>
              <a:gd name="connsiteX45666" fmla="*/ 6947670 w 12191954"/>
              <a:gd name="connsiteY45666" fmla="*/ 1265766 h 4397375"/>
              <a:gd name="connsiteX45667" fmla="*/ 6947670 w 12191954"/>
              <a:gd name="connsiteY45667" fmla="*/ 1259946 h 4397375"/>
              <a:gd name="connsiteX45668" fmla="*/ 6950846 w 12191954"/>
              <a:gd name="connsiteY45668" fmla="*/ 1263121 h 4397375"/>
              <a:gd name="connsiteX45669" fmla="*/ 6955079 w 12191954"/>
              <a:gd name="connsiteY45669" fmla="*/ 1265766 h 4397375"/>
              <a:gd name="connsiteX45670" fmla="*/ 6959313 w 12191954"/>
              <a:gd name="connsiteY45670" fmla="*/ 1267354 h 4397375"/>
              <a:gd name="connsiteX45671" fmla="*/ 6964075 w 12191954"/>
              <a:gd name="connsiteY45671" fmla="*/ 1269471 h 4397375"/>
              <a:gd name="connsiteX45672" fmla="*/ 6973601 w 12191954"/>
              <a:gd name="connsiteY45672" fmla="*/ 1271587 h 4397375"/>
              <a:gd name="connsiteX45673" fmla="*/ 6983126 w 12191954"/>
              <a:gd name="connsiteY45673" fmla="*/ 1274233 h 4397375"/>
              <a:gd name="connsiteX45674" fmla="*/ 6987360 w 12191954"/>
              <a:gd name="connsiteY45674" fmla="*/ 1275821 h 4397375"/>
              <a:gd name="connsiteX45675" fmla="*/ 6991593 w 12191954"/>
              <a:gd name="connsiteY45675" fmla="*/ 1277937 h 4397375"/>
              <a:gd name="connsiteX45676" fmla="*/ 6995298 w 12191954"/>
              <a:gd name="connsiteY45676" fmla="*/ 1281112 h 4397375"/>
              <a:gd name="connsiteX45677" fmla="*/ 6998473 w 12191954"/>
              <a:gd name="connsiteY45677" fmla="*/ 1284816 h 4397375"/>
              <a:gd name="connsiteX45678" fmla="*/ 7001648 w 12191954"/>
              <a:gd name="connsiteY45678" fmla="*/ 1290108 h 4397375"/>
              <a:gd name="connsiteX45679" fmla="*/ 7003765 w 12191954"/>
              <a:gd name="connsiteY45679" fmla="*/ 1295929 h 4397375"/>
              <a:gd name="connsiteX45680" fmla="*/ 7005881 w 12191954"/>
              <a:gd name="connsiteY45680" fmla="*/ 1303866 h 4397375"/>
              <a:gd name="connsiteX45681" fmla="*/ 7006940 w 12191954"/>
              <a:gd name="connsiteY45681" fmla="*/ 1312333 h 4397375"/>
              <a:gd name="connsiteX45682" fmla="*/ 7007469 w 12191954"/>
              <a:gd name="connsiteY45682" fmla="*/ 1319741 h 4397375"/>
              <a:gd name="connsiteX45683" fmla="*/ 7006940 w 12191954"/>
              <a:gd name="connsiteY45683" fmla="*/ 1325562 h 4397375"/>
              <a:gd name="connsiteX45684" fmla="*/ 7006411 w 12191954"/>
              <a:gd name="connsiteY45684" fmla="*/ 1329796 h 4397375"/>
              <a:gd name="connsiteX45685" fmla="*/ 7004823 w 12191954"/>
              <a:gd name="connsiteY45685" fmla="*/ 1333500 h 4397375"/>
              <a:gd name="connsiteX45686" fmla="*/ 7010115 w 12191954"/>
              <a:gd name="connsiteY45686" fmla="*/ 1334029 h 4397375"/>
              <a:gd name="connsiteX45687" fmla="*/ 7012761 w 12191954"/>
              <a:gd name="connsiteY45687" fmla="*/ 1335087 h 4397375"/>
              <a:gd name="connsiteX45688" fmla="*/ 7014878 w 12191954"/>
              <a:gd name="connsiteY45688" fmla="*/ 1336146 h 4397375"/>
              <a:gd name="connsiteX45689" fmla="*/ 7023874 w 12191954"/>
              <a:gd name="connsiteY45689" fmla="*/ 1326091 h 4397375"/>
              <a:gd name="connsiteX45690" fmla="*/ 7032870 w 12191954"/>
              <a:gd name="connsiteY45690" fmla="*/ 1318683 h 4397375"/>
              <a:gd name="connsiteX45691" fmla="*/ 7040808 w 12191954"/>
              <a:gd name="connsiteY45691" fmla="*/ 1313391 h 4397375"/>
              <a:gd name="connsiteX45692" fmla="*/ 7047688 w 12191954"/>
              <a:gd name="connsiteY45692" fmla="*/ 1309158 h 4397375"/>
              <a:gd name="connsiteX45693" fmla="*/ 7055096 w 12191954"/>
              <a:gd name="connsiteY45693" fmla="*/ 1306512 h 4397375"/>
              <a:gd name="connsiteX45694" fmla="*/ 7061446 w 12191954"/>
              <a:gd name="connsiteY45694" fmla="*/ 1305454 h 4397375"/>
              <a:gd name="connsiteX45695" fmla="*/ 7067268 w 12191954"/>
              <a:gd name="connsiteY45695" fmla="*/ 1305454 h 4397375"/>
              <a:gd name="connsiteX45696" fmla="*/ 7073089 w 12191954"/>
              <a:gd name="connsiteY45696" fmla="*/ 1305454 h 4397375"/>
              <a:gd name="connsiteX45697" fmla="*/ 7085260 w 12191954"/>
              <a:gd name="connsiteY45697" fmla="*/ 1305983 h 4397375"/>
              <a:gd name="connsiteX45698" fmla="*/ 7091081 w 12191954"/>
              <a:gd name="connsiteY45698" fmla="*/ 1305454 h 4397375"/>
              <a:gd name="connsiteX45699" fmla="*/ 7097431 w 12191954"/>
              <a:gd name="connsiteY45699" fmla="*/ 1304925 h 4397375"/>
              <a:gd name="connsiteX45700" fmla="*/ 7104311 w 12191954"/>
              <a:gd name="connsiteY45700" fmla="*/ 1303337 h 4397375"/>
              <a:gd name="connsiteX45701" fmla="*/ 7111190 w 12191954"/>
              <a:gd name="connsiteY45701" fmla="*/ 1299633 h 4397375"/>
              <a:gd name="connsiteX45702" fmla="*/ 7118070 w 12191954"/>
              <a:gd name="connsiteY45702" fmla="*/ 1294871 h 4397375"/>
              <a:gd name="connsiteX45703" fmla="*/ 7126537 w 12191954"/>
              <a:gd name="connsiteY45703" fmla="*/ 1287991 h 4397375"/>
              <a:gd name="connsiteX45704" fmla="*/ 7122303 w 12191954"/>
              <a:gd name="connsiteY45704" fmla="*/ 1282171 h 4397375"/>
              <a:gd name="connsiteX45705" fmla="*/ 7119658 w 12191954"/>
              <a:gd name="connsiteY45705" fmla="*/ 1276879 h 4397375"/>
              <a:gd name="connsiteX45706" fmla="*/ 7118070 w 12191954"/>
              <a:gd name="connsiteY45706" fmla="*/ 1271587 h 4397375"/>
              <a:gd name="connsiteX45707" fmla="*/ 7118070 w 12191954"/>
              <a:gd name="connsiteY45707" fmla="*/ 1266825 h 4397375"/>
              <a:gd name="connsiteX45708" fmla="*/ 7119658 w 12191954"/>
              <a:gd name="connsiteY45708" fmla="*/ 1261533 h 4397375"/>
              <a:gd name="connsiteX45709" fmla="*/ 7121245 w 12191954"/>
              <a:gd name="connsiteY45709" fmla="*/ 1256771 h 4397375"/>
              <a:gd name="connsiteX45710" fmla="*/ 7123891 w 12191954"/>
              <a:gd name="connsiteY45710" fmla="*/ 1251479 h 4397375"/>
              <a:gd name="connsiteX45711" fmla="*/ 7126537 w 12191954"/>
              <a:gd name="connsiteY45711" fmla="*/ 1246187 h 4397375"/>
              <a:gd name="connsiteX45712" fmla="*/ 7133946 w 12191954"/>
              <a:gd name="connsiteY45712" fmla="*/ 1235075 h 4397375"/>
              <a:gd name="connsiteX45713" fmla="*/ 7136592 w 12191954"/>
              <a:gd name="connsiteY45713" fmla="*/ 1228196 h 4397375"/>
              <a:gd name="connsiteX45714" fmla="*/ 7139767 w 12191954"/>
              <a:gd name="connsiteY45714" fmla="*/ 1221316 h 4397375"/>
              <a:gd name="connsiteX45715" fmla="*/ 7141884 w 12191954"/>
              <a:gd name="connsiteY45715" fmla="*/ 1213379 h 4397375"/>
              <a:gd name="connsiteX45716" fmla="*/ 7144000 w 12191954"/>
              <a:gd name="connsiteY45716" fmla="*/ 1204383 h 4397375"/>
              <a:gd name="connsiteX45717" fmla="*/ 7145059 w 12191954"/>
              <a:gd name="connsiteY45717" fmla="*/ 1195387 h 4397375"/>
              <a:gd name="connsiteX45718" fmla="*/ 7145059 w 12191954"/>
              <a:gd name="connsiteY45718" fmla="*/ 1184804 h 4397375"/>
              <a:gd name="connsiteX45719" fmla="*/ 7149292 w 12191954"/>
              <a:gd name="connsiteY45719" fmla="*/ 1187979 h 4397375"/>
              <a:gd name="connsiteX45720" fmla="*/ 7151938 w 12191954"/>
              <a:gd name="connsiteY45720" fmla="*/ 1191683 h 4397375"/>
              <a:gd name="connsiteX45721" fmla="*/ 7154584 w 12191954"/>
              <a:gd name="connsiteY45721" fmla="*/ 1195916 h 4397375"/>
              <a:gd name="connsiteX45722" fmla="*/ 7155643 w 12191954"/>
              <a:gd name="connsiteY45722" fmla="*/ 1199621 h 4397375"/>
              <a:gd name="connsiteX45723" fmla="*/ 7156701 w 12191954"/>
              <a:gd name="connsiteY45723" fmla="*/ 1204383 h 4397375"/>
              <a:gd name="connsiteX45724" fmla="*/ 7156701 w 12191954"/>
              <a:gd name="connsiteY45724" fmla="*/ 1210204 h 4397375"/>
              <a:gd name="connsiteX45725" fmla="*/ 7156172 w 12191954"/>
              <a:gd name="connsiteY45725" fmla="*/ 1214966 h 4397375"/>
              <a:gd name="connsiteX45726" fmla="*/ 7155643 w 12191954"/>
              <a:gd name="connsiteY45726" fmla="*/ 1220258 h 4397375"/>
              <a:gd name="connsiteX45727" fmla="*/ 7154584 w 12191954"/>
              <a:gd name="connsiteY45727" fmla="*/ 1225550 h 4397375"/>
              <a:gd name="connsiteX45728" fmla="*/ 7152467 w 12191954"/>
              <a:gd name="connsiteY45728" fmla="*/ 1230312 h 4397375"/>
              <a:gd name="connsiteX45729" fmla="*/ 7150880 w 12191954"/>
              <a:gd name="connsiteY45729" fmla="*/ 1235075 h 4397375"/>
              <a:gd name="connsiteX45730" fmla="*/ 7148763 w 12191954"/>
              <a:gd name="connsiteY45730" fmla="*/ 1238779 h 4397375"/>
              <a:gd name="connsiteX45731" fmla="*/ 7146117 w 12191954"/>
              <a:gd name="connsiteY45731" fmla="*/ 1242483 h 4397375"/>
              <a:gd name="connsiteX45732" fmla="*/ 7144000 w 12191954"/>
              <a:gd name="connsiteY45732" fmla="*/ 1245658 h 4397375"/>
              <a:gd name="connsiteX45733" fmla="*/ 7141354 w 12191954"/>
              <a:gd name="connsiteY45733" fmla="*/ 1247775 h 4397375"/>
              <a:gd name="connsiteX45734" fmla="*/ 7138708 w 12191954"/>
              <a:gd name="connsiteY45734" fmla="*/ 1249891 h 4397375"/>
              <a:gd name="connsiteX45735" fmla="*/ 7140825 w 12191954"/>
              <a:gd name="connsiteY45735" fmla="*/ 1256241 h 4397375"/>
              <a:gd name="connsiteX45736" fmla="*/ 7142413 w 12191954"/>
              <a:gd name="connsiteY45736" fmla="*/ 1261533 h 4397375"/>
              <a:gd name="connsiteX45737" fmla="*/ 7144529 w 12191954"/>
              <a:gd name="connsiteY45737" fmla="*/ 1260475 h 4397375"/>
              <a:gd name="connsiteX45738" fmla="*/ 7146646 w 12191954"/>
              <a:gd name="connsiteY45738" fmla="*/ 1259416 h 4397375"/>
              <a:gd name="connsiteX45739" fmla="*/ 7148763 w 12191954"/>
              <a:gd name="connsiteY45739" fmla="*/ 1257829 h 4397375"/>
              <a:gd name="connsiteX45740" fmla="*/ 7150880 w 12191954"/>
              <a:gd name="connsiteY45740" fmla="*/ 1257829 h 4397375"/>
              <a:gd name="connsiteX45741" fmla="*/ 7153526 w 12191954"/>
              <a:gd name="connsiteY45741" fmla="*/ 1257829 h 4397375"/>
              <a:gd name="connsiteX45742" fmla="*/ 7155113 w 12191954"/>
              <a:gd name="connsiteY45742" fmla="*/ 1258358 h 4397375"/>
              <a:gd name="connsiteX45743" fmla="*/ 7157230 w 12191954"/>
              <a:gd name="connsiteY45743" fmla="*/ 1259416 h 4397375"/>
              <a:gd name="connsiteX45744" fmla="*/ 7159347 w 12191954"/>
              <a:gd name="connsiteY45744" fmla="*/ 1261004 h 4397375"/>
              <a:gd name="connsiteX45745" fmla="*/ 7160934 w 12191954"/>
              <a:gd name="connsiteY45745" fmla="*/ 1262591 h 4397375"/>
              <a:gd name="connsiteX45746" fmla="*/ 7162522 w 12191954"/>
              <a:gd name="connsiteY45746" fmla="*/ 1265237 h 4397375"/>
              <a:gd name="connsiteX45747" fmla="*/ 7164639 w 12191954"/>
              <a:gd name="connsiteY45747" fmla="*/ 1268941 h 4397375"/>
              <a:gd name="connsiteX45748" fmla="*/ 7165697 w 12191954"/>
              <a:gd name="connsiteY45748" fmla="*/ 1272116 h 4397375"/>
              <a:gd name="connsiteX45749" fmla="*/ 7166226 w 12191954"/>
              <a:gd name="connsiteY45749" fmla="*/ 1276350 h 4397375"/>
              <a:gd name="connsiteX45750" fmla="*/ 7166756 w 12191954"/>
              <a:gd name="connsiteY45750" fmla="*/ 1281112 h 4397375"/>
              <a:gd name="connsiteX45751" fmla="*/ 7166756 w 12191954"/>
              <a:gd name="connsiteY45751" fmla="*/ 1286933 h 4397375"/>
              <a:gd name="connsiteX45752" fmla="*/ 7166756 w 12191954"/>
              <a:gd name="connsiteY45752" fmla="*/ 1293812 h 4397375"/>
              <a:gd name="connsiteX45753" fmla="*/ 7169931 w 12191954"/>
              <a:gd name="connsiteY45753" fmla="*/ 1285875 h 4397375"/>
              <a:gd name="connsiteX45754" fmla="*/ 7174164 w 12191954"/>
              <a:gd name="connsiteY45754" fmla="*/ 1278996 h 4397375"/>
              <a:gd name="connsiteX45755" fmla="*/ 7178927 w 12191954"/>
              <a:gd name="connsiteY45755" fmla="*/ 1272116 h 4397375"/>
              <a:gd name="connsiteX45756" fmla="*/ 7184219 w 12191954"/>
              <a:gd name="connsiteY45756" fmla="*/ 1266296 h 4397375"/>
              <a:gd name="connsiteX45757" fmla="*/ 7190040 w 12191954"/>
              <a:gd name="connsiteY45757" fmla="*/ 1261004 h 4397375"/>
              <a:gd name="connsiteX45758" fmla="*/ 7195861 w 12191954"/>
              <a:gd name="connsiteY45758" fmla="*/ 1256771 h 4397375"/>
              <a:gd name="connsiteX45759" fmla="*/ 7203270 w 12191954"/>
              <a:gd name="connsiteY45759" fmla="*/ 1253596 h 4397375"/>
              <a:gd name="connsiteX45760" fmla="*/ 7209620 w 12191954"/>
              <a:gd name="connsiteY45760" fmla="*/ 1251479 h 4397375"/>
              <a:gd name="connsiteX45761" fmla="*/ 7210678 w 12191954"/>
              <a:gd name="connsiteY45761" fmla="*/ 1243541 h 4397375"/>
              <a:gd name="connsiteX45762" fmla="*/ 7212795 w 12191954"/>
              <a:gd name="connsiteY45762" fmla="*/ 1236662 h 4397375"/>
              <a:gd name="connsiteX45763" fmla="*/ 7214383 w 12191954"/>
              <a:gd name="connsiteY45763" fmla="*/ 1230312 h 4397375"/>
              <a:gd name="connsiteX45764" fmla="*/ 7216499 w 12191954"/>
              <a:gd name="connsiteY45764" fmla="*/ 1225021 h 4397375"/>
              <a:gd name="connsiteX45765" fmla="*/ 7210678 w 12191954"/>
              <a:gd name="connsiteY45765" fmla="*/ 1237721 h 4397375"/>
              <a:gd name="connsiteX45766" fmla="*/ 7208032 w 12191954"/>
              <a:gd name="connsiteY45766" fmla="*/ 1244600 h 4397375"/>
              <a:gd name="connsiteX45767" fmla="*/ 7204328 w 12191954"/>
              <a:gd name="connsiteY45767" fmla="*/ 1250421 h 4397375"/>
              <a:gd name="connsiteX45768" fmla="*/ 7197978 w 12191954"/>
              <a:gd name="connsiteY45768" fmla="*/ 1243541 h 4397375"/>
              <a:gd name="connsiteX45769" fmla="*/ 7191627 w 12191954"/>
              <a:gd name="connsiteY45769" fmla="*/ 1238250 h 4397375"/>
              <a:gd name="connsiteX45770" fmla="*/ 7186336 w 12191954"/>
              <a:gd name="connsiteY45770" fmla="*/ 1235075 h 4397375"/>
              <a:gd name="connsiteX45771" fmla="*/ 7182102 w 12191954"/>
              <a:gd name="connsiteY45771" fmla="*/ 1231900 h 4397375"/>
              <a:gd name="connsiteX45772" fmla="*/ 7177339 w 12191954"/>
              <a:gd name="connsiteY45772" fmla="*/ 1230312 h 4397375"/>
              <a:gd name="connsiteX45773" fmla="*/ 7173106 w 12191954"/>
              <a:gd name="connsiteY45773" fmla="*/ 1228196 h 4397375"/>
              <a:gd name="connsiteX45774" fmla="*/ 7162522 w 12191954"/>
              <a:gd name="connsiteY45774" fmla="*/ 1223962 h 4397375"/>
              <a:gd name="connsiteX45775" fmla="*/ 7162522 w 12191954"/>
              <a:gd name="connsiteY45775" fmla="*/ 1172633 h 4397375"/>
              <a:gd name="connsiteX45776" fmla="*/ 7176810 w 12191954"/>
              <a:gd name="connsiteY45776" fmla="*/ 1177925 h 4397375"/>
              <a:gd name="connsiteX45777" fmla="*/ 7182102 w 12191954"/>
              <a:gd name="connsiteY45777" fmla="*/ 1178983 h 4397375"/>
              <a:gd name="connsiteX45778" fmla="*/ 7186865 w 12191954"/>
              <a:gd name="connsiteY45778" fmla="*/ 1179512 h 4397375"/>
              <a:gd name="connsiteX45779" fmla="*/ 7191098 w 12191954"/>
              <a:gd name="connsiteY45779" fmla="*/ 1178983 h 4397375"/>
              <a:gd name="connsiteX45780" fmla="*/ 7196390 w 12191954"/>
              <a:gd name="connsiteY45780" fmla="*/ 1177925 h 4397375"/>
              <a:gd name="connsiteX45781" fmla="*/ 7210678 w 12191954"/>
              <a:gd name="connsiteY45781" fmla="*/ 1173162 h 4397375"/>
              <a:gd name="connsiteX45782" fmla="*/ 7211208 w 12191954"/>
              <a:gd name="connsiteY45782" fmla="*/ 1164696 h 4397375"/>
              <a:gd name="connsiteX45783" fmla="*/ 7211208 w 12191954"/>
              <a:gd name="connsiteY45783" fmla="*/ 1158875 h 4397375"/>
              <a:gd name="connsiteX45784" fmla="*/ 7210149 w 12191954"/>
              <a:gd name="connsiteY45784" fmla="*/ 1154641 h 4397375"/>
              <a:gd name="connsiteX45785" fmla="*/ 7209091 w 12191954"/>
              <a:gd name="connsiteY45785" fmla="*/ 1151466 h 4397375"/>
              <a:gd name="connsiteX45786" fmla="*/ 7207503 w 12191954"/>
              <a:gd name="connsiteY45786" fmla="*/ 1148821 h 4397375"/>
              <a:gd name="connsiteX45787" fmla="*/ 7204857 w 12191954"/>
              <a:gd name="connsiteY45787" fmla="*/ 1147233 h 4397375"/>
              <a:gd name="connsiteX45788" fmla="*/ 7200095 w 12191954"/>
              <a:gd name="connsiteY45788" fmla="*/ 1144587 h 4397375"/>
              <a:gd name="connsiteX45789" fmla="*/ 7197978 w 12191954"/>
              <a:gd name="connsiteY45789" fmla="*/ 1143529 h 4397375"/>
              <a:gd name="connsiteX45790" fmla="*/ 7195332 w 12191954"/>
              <a:gd name="connsiteY45790" fmla="*/ 1141941 h 4397375"/>
              <a:gd name="connsiteX45791" fmla="*/ 7193744 w 12191954"/>
              <a:gd name="connsiteY45791" fmla="*/ 1139825 h 4397375"/>
              <a:gd name="connsiteX45792" fmla="*/ 7191627 w 12191954"/>
              <a:gd name="connsiteY45792" fmla="*/ 1136650 h 4397375"/>
              <a:gd name="connsiteX45793" fmla="*/ 7191098 w 12191954"/>
              <a:gd name="connsiteY45793" fmla="*/ 1131887 h 4397375"/>
              <a:gd name="connsiteX45794" fmla="*/ 7191098 w 12191954"/>
              <a:gd name="connsiteY45794" fmla="*/ 1125537 h 4397375"/>
              <a:gd name="connsiteX45795" fmla="*/ 7191627 w 12191954"/>
              <a:gd name="connsiteY45795" fmla="*/ 1118129 h 4397375"/>
              <a:gd name="connsiteX45796" fmla="*/ 7193215 w 12191954"/>
              <a:gd name="connsiteY45796" fmla="*/ 1108604 h 4397375"/>
              <a:gd name="connsiteX45797" fmla="*/ 7188982 w 12191954"/>
              <a:gd name="connsiteY45797" fmla="*/ 1114425 h 4397375"/>
              <a:gd name="connsiteX45798" fmla="*/ 7184748 w 12191954"/>
              <a:gd name="connsiteY45798" fmla="*/ 1119716 h 4397375"/>
              <a:gd name="connsiteX45799" fmla="*/ 7179985 w 12191954"/>
              <a:gd name="connsiteY45799" fmla="*/ 1123421 h 4397375"/>
              <a:gd name="connsiteX45800" fmla="*/ 7174693 w 12191954"/>
              <a:gd name="connsiteY45800" fmla="*/ 1126066 h 4397375"/>
              <a:gd name="connsiteX45801" fmla="*/ 7169401 w 12191954"/>
              <a:gd name="connsiteY45801" fmla="*/ 1128712 h 4397375"/>
              <a:gd name="connsiteX45802" fmla="*/ 7164110 w 12191954"/>
              <a:gd name="connsiteY45802" fmla="*/ 1129771 h 4397375"/>
              <a:gd name="connsiteX45803" fmla="*/ 7158818 w 12191954"/>
              <a:gd name="connsiteY45803" fmla="*/ 1130829 h 4397375"/>
              <a:gd name="connsiteX45804" fmla="*/ 7153526 w 12191954"/>
              <a:gd name="connsiteY45804" fmla="*/ 1130829 h 4397375"/>
              <a:gd name="connsiteX45805" fmla="*/ 7141884 w 12191954"/>
              <a:gd name="connsiteY45805" fmla="*/ 1130829 h 4397375"/>
              <a:gd name="connsiteX45806" fmla="*/ 7131829 w 12191954"/>
              <a:gd name="connsiteY45806" fmla="*/ 1130300 h 4397375"/>
              <a:gd name="connsiteX45807" fmla="*/ 7127066 w 12191954"/>
              <a:gd name="connsiteY45807" fmla="*/ 1130300 h 4397375"/>
              <a:gd name="connsiteX45808" fmla="*/ 7122833 w 12191954"/>
              <a:gd name="connsiteY45808" fmla="*/ 1130829 h 4397375"/>
              <a:gd name="connsiteX45809" fmla="*/ 7119128 w 12191954"/>
              <a:gd name="connsiteY45809" fmla="*/ 1131887 h 4397375"/>
              <a:gd name="connsiteX45810" fmla="*/ 7115424 w 12191954"/>
              <a:gd name="connsiteY45810" fmla="*/ 1132946 h 4397375"/>
              <a:gd name="connsiteX45811" fmla="*/ 7119128 w 12191954"/>
              <a:gd name="connsiteY45811" fmla="*/ 1125537 h 4397375"/>
              <a:gd name="connsiteX45812" fmla="*/ 7122303 w 12191954"/>
              <a:gd name="connsiteY45812" fmla="*/ 1119187 h 4397375"/>
              <a:gd name="connsiteX45813" fmla="*/ 7130771 w 12191954"/>
              <a:gd name="connsiteY45813" fmla="*/ 1107546 h 4397375"/>
              <a:gd name="connsiteX45814" fmla="*/ 7139238 w 12191954"/>
              <a:gd name="connsiteY45814" fmla="*/ 1096433 h 4397375"/>
              <a:gd name="connsiteX45815" fmla="*/ 7147175 w 12191954"/>
              <a:gd name="connsiteY45815" fmla="*/ 1085850 h 4397375"/>
              <a:gd name="connsiteX45816" fmla="*/ 7155643 w 12191954"/>
              <a:gd name="connsiteY45816" fmla="*/ 1074737 h 4397375"/>
              <a:gd name="connsiteX45817" fmla="*/ 7159876 w 12191954"/>
              <a:gd name="connsiteY45817" fmla="*/ 1068916 h 4397375"/>
              <a:gd name="connsiteX45818" fmla="*/ 7163580 w 12191954"/>
              <a:gd name="connsiteY45818" fmla="*/ 1062037 h 4397375"/>
              <a:gd name="connsiteX45819" fmla="*/ 7166756 w 12191954"/>
              <a:gd name="connsiteY45819" fmla="*/ 1055687 h 4397375"/>
              <a:gd name="connsiteX45820" fmla="*/ 7170460 w 12191954"/>
              <a:gd name="connsiteY45820" fmla="*/ 1048279 h 4397375"/>
              <a:gd name="connsiteX45821" fmla="*/ 7173106 w 12191954"/>
              <a:gd name="connsiteY45821" fmla="*/ 1039812 h 4397375"/>
              <a:gd name="connsiteX45822" fmla="*/ 7175752 w 12191954"/>
              <a:gd name="connsiteY45822" fmla="*/ 1030817 h 4397375"/>
              <a:gd name="connsiteX45823" fmla="*/ 7176810 w 12191954"/>
              <a:gd name="connsiteY45823" fmla="*/ 1031346 h 4397375"/>
              <a:gd name="connsiteX45824" fmla="*/ 7178398 w 12191954"/>
              <a:gd name="connsiteY45824" fmla="*/ 1033462 h 4397375"/>
              <a:gd name="connsiteX45825" fmla="*/ 7178927 w 12191954"/>
              <a:gd name="connsiteY45825" fmla="*/ 1034521 h 4397375"/>
              <a:gd name="connsiteX45826" fmla="*/ 7179456 w 12191954"/>
              <a:gd name="connsiteY45826" fmla="*/ 1036108 h 4397375"/>
              <a:gd name="connsiteX45827" fmla="*/ 7178927 w 12191954"/>
              <a:gd name="connsiteY45827" fmla="*/ 1039812 h 4397375"/>
              <a:gd name="connsiteX45828" fmla="*/ 7178398 w 12191954"/>
              <a:gd name="connsiteY45828" fmla="*/ 1044046 h 4397375"/>
              <a:gd name="connsiteX45829" fmla="*/ 7176810 w 12191954"/>
              <a:gd name="connsiteY45829" fmla="*/ 1048808 h 4397375"/>
              <a:gd name="connsiteX45830" fmla="*/ 7175752 w 12191954"/>
              <a:gd name="connsiteY45830" fmla="*/ 1054629 h 4397375"/>
              <a:gd name="connsiteX45831" fmla="*/ 7175223 w 12191954"/>
              <a:gd name="connsiteY45831" fmla="*/ 1061508 h 4397375"/>
              <a:gd name="connsiteX45832" fmla="*/ 7175223 w 12191954"/>
              <a:gd name="connsiteY45832" fmla="*/ 1069446 h 4397375"/>
              <a:gd name="connsiteX45833" fmla="*/ 7177339 w 12191954"/>
              <a:gd name="connsiteY45833" fmla="*/ 1068916 h 4397375"/>
              <a:gd name="connsiteX45834" fmla="*/ 7179985 w 12191954"/>
              <a:gd name="connsiteY45834" fmla="*/ 1066800 h 4397375"/>
              <a:gd name="connsiteX45835" fmla="*/ 7181573 w 12191954"/>
              <a:gd name="connsiteY45835" fmla="*/ 1065212 h 4397375"/>
              <a:gd name="connsiteX45836" fmla="*/ 7183160 w 12191954"/>
              <a:gd name="connsiteY45836" fmla="*/ 1063096 h 4397375"/>
              <a:gd name="connsiteX45837" fmla="*/ 7184219 w 12191954"/>
              <a:gd name="connsiteY45837" fmla="*/ 1059921 h 4397375"/>
              <a:gd name="connsiteX45838" fmla="*/ 7185277 w 12191954"/>
              <a:gd name="connsiteY45838" fmla="*/ 1056216 h 4397375"/>
              <a:gd name="connsiteX45839" fmla="*/ 7186865 w 12191954"/>
              <a:gd name="connsiteY45839" fmla="*/ 1048808 h 4397375"/>
              <a:gd name="connsiteX45840" fmla="*/ 7187923 w 12191954"/>
              <a:gd name="connsiteY45840" fmla="*/ 1038754 h 4397375"/>
              <a:gd name="connsiteX45841" fmla="*/ 7188452 w 12191954"/>
              <a:gd name="connsiteY45841" fmla="*/ 1028700 h 4397375"/>
              <a:gd name="connsiteX45842" fmla="*/ 7187923 w 12191954"/>
              <a:gd name="connsiteY45842" fmla="*/ 1004887 h 4397375"/>
              <a:gd name="connsiteX45843" fmla="*/ 7193215 w 12191954"/>
              <a:gd name="connsiteY45843" fmla="*/ 1008062 h 4397375"/>
              <a:gd name="connsiteX45844" fmla="*/ 7197978 w 12191954"/>
              <a:gd name="connsiteY45844" fmla="*/ 1012296 h 4397375"/>
              <a:gd name="connsiteX45845" fmla="*/ 7205916 w 12191954"/>
              <a:gd name="connsiteY45845" fmla="*/ 1020233 h 4397375"/>
              <a:gd name="connsiteX45846" fmla="*/ 7213324 w 12191954"/>
              <a:gd name="connsiteY45846" fmla="*/ 1028700 h 4397375"/>
              <a:gd name="connsiteX45847" fmla="*/ 7219145 w 12191954"/>
              <a:gd name="connsiteY45847" fmla="*/ 1036637 h 4397375"/>
              <a:gd name="connsiteX45848" fmla="*/ 7230258 w 12191954"/>
              <a:gd name="connsiteY45848" fmla="*/ 1054100 h 4397375"/>
              <a:gd name="connsiteX45849" fmla="*/ 7235550 w 12191954"/>
              <a:gd name="connsiteY45849" fmla="*/ 1062037 h 4397375"/>
              <a:gd name="connsiteX45850" fmla="*/ 7240842 w 12191954"/>
              <a:gd name="connsiteY45850" fmla="*/ 1069975 h 4397375"/>
              <a:gd name="connsiteX45851" fmla="*/ 7242959 w 12191954"/>
              <a:gd name="connsiteY45851" fmla="*/ 1062037 h 4397375"/>
              <a:gd name="connsiteX45852" fmla="*/ 7244547 w 12191954"/>
              <a:gd name="connsiteY45852" fmla="*/ 1056216 h 4397375"/>
              <a:gd name="connsiteX45853" fmla="*/ 7246134 w 12191954"/>
              <a:gd name="connsiteY45853" fmla="*/ 1050925 h 4397375"/>
              <a:gd name="connsiteX45854" fmla="*/ 7248251 w 12191954"/>
              <a:gd name="connsiteY45854" fmla="*/ 1045633 h 4397375"/>
              <a:gd name="connsiteX45855" fmla="*/ 7249309 w 12191954"/>
              <a:gd name="connsiteY45855" fmla="*/ 1039812 h 4397375"/>
              <a:gd name="connsiteX45856" fmla="*/ 7249839 w 12191954"/>
              <a:gd name="connsiteY45856" fmla="*/ 1031346 h 4397375"/>
              <a:gd name="connsiteX45857" fmla="*/ 7249309 w 12191954"/>
              <a:gd name="connsiteY45857" fmla="*/ 1020233 h 4397375"/>
              <a:gd name="connsiteX45858" fmla="*/ 7247722 w 12191954"/>
              <a:gd name="connsiteY45858" fmla="*/ 1005946 h 4397375"/>
              <a:gd name="connsiteX45859" fmla="*/ 7249309 w 12191954"/>
              <a:gd name="connsiteY45859" fmla="*/ 1016000 h 4397375"/>
              <a:gd name="connsiteX45860" fmla="*/ 7251955 w 12191954"/>
              <a:gd name="connsiteY45860" fmla="*/ 1023937 h 4397375"/>
              <a:gd name="connsiteX45861" fmla="*/ 7254601 w 12191954"/>
              <a:gd name="connsiteY45861" fmla="*/ 1029758 h 4397375"/>
              <a:gd name="connsiteX45862" fmla="*/ 7257247 w 12191954"/>
              <a:gd name="connsiteY45862" fmla="*/ 1033992 h 4397375"/>
              <a:gd name="connsiteX45863" fmla="*/ 7260422 w 12191954"/>
              <a:gd name="connsiteY45863" fmla="*/ 1036637 h 4397375"/>
              <a:gd name="connsiteX45864" fmla="*/ 7263597 w 12191954"/>
              <a:gd name="connsiteY45864" fmla="*/ 1037696 h 4397375"/>
              <a:gd name="connsiteX45865" fmla="*/ 7267831 w 12191954"/>
              <a:gd name="connsiteY45865" fmla="*/ 1038754 h 4397375"/>
              <a:gd name="connsiteX45866" fmla="*/ 7271535 w 12191954"/>
              <a:gd name="connsiteY45866" fmla="*/ 1037696 h 4397375"/>
              <a:gd name="connsiteX45867" fmla="*/ 7280002 w 12191954"/>
              <a:gd name="connsiteY45867" fmla="*/ 1035579 h 4397375"/>
              <a:gd name="connsiteX45868" fmla="*/ 7290057 w 12191954"/>
              <a:gd name="connsiteY45868" fmla="*/ 1032404 h 4397375"/>
              <a:gd name="connsiteX45869" fmla="*/ 7295349 w 12191954"/>
              <a:gd name="connsiteY45869" fmla="*/ 1031346 h 4397375"/>
              <a:gd name="connsiteX45870" fmla="*/ 7301170 w 12191954"/>
              <a:gd name="connsiteY45870" fmla="*/ 1030817 h 4397375"/>
              <a:gd name="connsiteX45871" fmla="*/ 7306991 w 12191954"/>
              <a:gd name="connsiteY45871" fmla="*/ 1030817 h 4397375"/>
              <a:gd name="connsiteX45872" fmla="*/ 7313341 w 12191954"/>
              <a:gd name="connsiteY45872" fmla="*/ 1032404 h 4397375"/>
              <a:gd name="connsiteX45873" fmla="*/ 7303287 w 12191954"/>
              <a:gd name="connsiteY45873" fmla="*/ 1010179 h 4397375"/>
              <a:gd name="connsiteX45874" fmla="*/ 7301170 w 12191954"/>
              <a:gd name="connsiteY45874" fmla="*/ 1004358 h 4397375"/>
              <a:gd name="connsiteX45875" fmla="*/ 7301170 w 12191954"/>
              <a:gd name="connsiteY45875" fmla="*/ 1002242 h 4397375"/>
              <a:gd name="connsiteX45876" fmla="*/ 7301170 w 12191954"/>
              <a:gd name="connsiteY45876" fmla="*/ 1000654 h 4397375"/>
              <a:gd name="connsiteX45877" fmla="*/ 7301699 w 12191954"/>
              <a:gd name="connsiteY45877" fmla="*/ 999067 h 4397375"/>
              <a:gd name="connsiteX45878" fmla="*/ 7302758 w 12191954"/>
              <a:gd name="connsiteY45878" fmla="*/ 996950 h 4397375"/>
              <a:gd name="connsiteX45879" fmla="*/ 7306462 w 12191954"/>
              <a:gd name="connsiteY45879" fmla="*/ 993246 h 4397375"/>
              <a:gd name="connsiteX45880" fmla="*/ 7311754 w 12191954"/>
              <a:gd name="connsiteY45880" fmla="*/ 988483 h 4397375"/>
              <a:gd name="connsiteX45881" fmla="*/ 7319163 w 12191954"/>
              <a:gd name="connsiteY45881" fmla="*/ 981075 h 4397375"/>
              <a:gd name="connsiteX45882" fmla="*/ 7319163 w 12191954"/>
              <a:gd name="connsiteY45882" fmla="*/ 977371 h 4397375"/>
              <a:gd name="connsiteX45883" fmla="*/ 7318104 w 12191954"/>
              <a:gd name="connsiteY45883" fmla="*/ 975254 h 4397375"/>
              <a:gd name="connsiteX45884" fmla="*/ 7317046 w 12191954"/>
              <a:gd name="connsiteY45884" fmla="*/ 973667 h 4397375"/>
              <a:gd name="connsiteX45885" fmla="*/ 7314929 w 12191954"/>
              <a:gd name="connsiteY45885" fmla="*/ 973667 h 4397375"/>
              <a:gd name="connsiteX45886" fmla="*/ 7312812 w 12191954"/>
              <a:gd name="connsiteY45886" fmla="*/ 973667 h 4397375"/>
              <a:gd name="connsiteX45887" fmla="*/ 7310166 w 12191954"/>
              <a:gd name="connsiteY45887" fmla="*/ 975254 h 4397375"/>
              <a:gd name="connsiteX45888" fmla="*/ 7304345 w 12191954"/>
              <a:gd name="connsiteY45888" fmla="*/ 977371 h 4397375"/>
              <a:gd name="connsiteX45889" fmla="*/ 7297995 w 12191954"/>
              <a:gd name="connsiteY45889" fmla="*/ 981075 h 4397375"/>
              <a:gd name="connsiteX45890" fmla="*/ 7294291 w 12191954"/>
              <a:gd name="connsiteY45890" fmla="*/ 982133 h 4397375"/>
              <a:gd name="connsiteX45891" fmla="*/ 7291115 w 12191954"/>
              <a:gd name="connsiteY45891" fmla="*/ 983192 h 4397375"/>
              <a:gd name="connsiteX45892" fmla="*/ 7287940 w 12191954"/>
              <a:gd name="connsiteY45892" fmla="*/ 983192 h 4397375"/>
              <a:gd name="connsiteX45893" fmla="*/ 7284236 w 12191954"/>
              <a:gd name="connsiteY45893" fmla="*/ 983192 h 4397375"/>
              <a:gd name="connsiteX45894" fmla="*/ 7280532 w 12191954"/>
              <a:gd name="connsiteY45894" fmla="*/ 982133 h 4397375"/>
              <a:gd name="connsiteX45895" fmla="*/ 7277886 w 12191954"/>
              <a:gd name="connsiteY45895" fmla="*/ 980546 h 4397375"/>
              <a:gd name="connsiteX45896" fmla="*/ 7277886 w 12191954"/>
              <a:gd name="connsiteY45896" fmla="*/ 977371 h 4397375"/>
              <a:gd name="connsiteX45897" fmla="*/ 7278944 w 12191954"/>
              <a:gd name="connsiteY45897" fmla="*/ 975254 h 4397375"/>
              <a:gd name="connsiteX45898" fmla="*/ 7281590 w 12191954"/>
              <a:gd name="connsiteY45898" fmla="*/ 971550 h 4397375"/>
              <a:gd name="connsiteX45899" fmla="*/ 7284236 w 12191954"/>
              <a:gd name="connsiteY45899" fmla="*/ 968375 h 4397375"/>
              <a:gd name="connsiteX45900" fmla="*/ 7291645 w 12191954"/>
              <a:gd name="connsiteY45900" fmla="*/ 960437 h 4397375"/>
              <a:gd name="connsiteX45901" fmla="*/ 7294820 w 12191954"/>
              <a:gd name="connsiteY45901" fmla="*/ 955675 h 4397375"/>
              <a:gd name="connsiteX45902" fmla="*/ 7298524 w 12191954"/>
              <a:gd name="connsiteY45902" fmla="*/ 950912 h 4397375"/>
              <a:gd name="connsiteX45903" fmla="*/ 7301699 w 12191954"/>
              <a:gd name="connsiteY45903" fmla="*/ 945092 h 4397375"/>
              <a:gd name="connsiteX45904" fmla="*/ 7303816 w 12191954"/>
              <a:gd name="connsiteY45904" fmla="*/ 938742 h 4397375"/>
              <a:gd name="connsiteX45905" fmla="*/ 7305933 w 12191954"/>
              <a:gd name="connsiteY45905" fmla="*/ 932392 h 4397375"/>
              <a:gd name="connsiteX45906" fmla="*/ 7306991 w 12191954"/>
              <a:gd name="connsiteY45906" fmla="*/ 925512 h 4397375"/>
              <a:gd name="connsiteX45907" fmla="*/ 7306462 w 12191954"/>
              <a:gd name="connsiteY45907" fmla="*/ 917046 h 4397375"/>
              <a:gd name="connsiteX45908" fmla="*/ 7304345 w 12191954"/>
              <a:gd name="connsiteY45908" fmla="*/ 908579 h 4397375"/>
              <a:gd name="connsiteX45909" fmla="*/ 7301170 w 12191954"/>
              <a:gd name="connsiteY45909" fmla="*/ 899583 h 4397375"/>
              <a:gd name="connsiteX45910" fmla="*/ 7296407 w 12191954"/>
              <a:gd name="connsiteY45910" fmla="*/ 890058 h 4397375"/>
              <a:gd name="connsiteX45911" fmla="*/ 7298524 w 12191954"/>
              <a:gd name="connsiteY45911" fmla="*/ 890058 h 4397375"/>
              <a:gd name="connsiteX45912" fmla="*/ 7301170 w 12191954"/>
              <a:gd name="connsiteY45912" fmla="*/ 891117 h 4397375"/>
              <a:gd name="connsiteX45913" fmla="*/ 7304874 w 12191954"/>
              <a:gd name="connsiteY45913" fmla="*/ 893233 h 4397375"/>
              <a:gd name="connsiteX45914" fmla="*/ 7308579 w 12191954"/>
              <a:gd name="connsiteY45914" fmla="*/ 896937 h 4397375"/>
              <a:gd name="connsiteX45915" fmla="*/ 7312283 w 12191954"/>
              <a:gd name="connsiteY45915" fmla="*/ 900112 h 4397375"/>
              <a:gd name="connsiteX45916" fmla="*/ 7316517 w 12191954"/>
              <a:gd name="connsiteY45916" fmla="*/ 903287 h 4397375"/>
              <a:gd name="connsiteX45917" fmla="*/ 7318104 w 12191954"/>
              <a:gd name="connsiteY45917" fmla="*/ 904346 h 4397375"/>
              <a:gd name="connsiteX45918" fmla="*/ 7320750 w 12191954"/>
              <a:gd name="connsiteY45918" fmla="*/ 904875 h 4397375"/>
              <a:gd name="connsiteX45919" fmla="*/ 7322867 w 12191954"/>
              <a:gd name="connsiteY45919" fmla="*/ 905933 h 4397375"/>
              <a:gd name="connsiteX45920" fmla="*/ 7326042 w 12191954"/>
              <a:gd name="connsiteY45920" fmla="*/ 905933 h 4397375"/>
              <a:gd name="connsiteX45921" fmla="*/ 7328688 w 12191954"/>
              <a:gd name="connsiteY45921" fmla="*/ 904875 h 4397375"/>
              <a:gd name="connsiteX45922" fmla="*/ 7331863 w 12191954"/>
              <a:gd name="connsiteY45922" fmla="*/ 903287 h 4397375"/>
              <a:gd name="connsiteX45923" fmla="*/ 7329217 w 12191954"/>
              <a:gd name="connsiteY45923" fmla="*/ 922867 h 4397375"/>
              <a:gd name="connsiteX45924" fmla="*/ 7328159 w 12191954"/>
              <a:gd name="connsiteY45924" fmla="*/ 947208 h 4397375"/>
              <a:gd name="connsiteX45925" fmla="*/ 7327630 w 12191954"/>
              <a:gd name="connsiteY45925" fmla="*/ 959908 h 4397375"/>
              <a:gd name="connsiteX45926" fmla="*/ 7327630 w 12191954"/>
              <a:gd name="connsiteY45926" fmla="*/ 972608 h 4397375"/>
              <a:gd name="connsiteX45927" fmla="*/ 7327630 w 12191954"/>
              <a:gd name="connsiteY45927" fmla="*/ 985837 h 4397375"/>
              <a:gd name="connsiteX45928" fmla="*/ 7328688 w 12191954"/>
              <a:gd name="connsiteY45928" fmla="*/ 998008 h 4397375"/>
              <a:gd name="connsiteX45929" fmla="*/ 7329746 w 12191954"/>
              <a:gd name="connsiteY45929" fmla="*/ 1009650 h 4397375"/>
              <a:gd name="connsiteX45930" fmla="*/ 7331863 w 12191954"/>
              <a:gd name="connsiteY45930" fmla="*/ 1020233 h 4397375"/>
              <a:gd name="connsiteX45931" fmla="*/ 7334509 w 12191954"/>
              <a:gd name="connsiteY45931" fmla="*/ 1029758 h 4397375"/>
              <a:gd name="connsiteX45932" fmla="*/ 7336626 w 12191954"/>
              <a:gd name="connsiteY45932" fmla="*/ 1033992 h 4397375"/>
              <a:gd name="connsiteX45933" fmla="*/ 7338213 w 12191954"/>
              <a:gd name="connsiteY45933" fmla="*/ 1037167 h 4397375"/>
              <a:gd name="connsiteX45934" fmla="*/ 7340330 w 12191954"/>
              <a:gd name="connsiteY45934" fmla="*/ 1040342 h 4397375"/>
              <a:gd name="connsiteX45935" fmla="*/ 7342447 w 12191954"/>
              <a:gd name="connsiteY45935" fmla="*/ 1043517 h 4397375"/>
              <a:gd name="connsiteX45936" fmla="*/ 7344564 w 12191954"/>
              <a:gd name="connsiteY45936" fmla="*/ 1045104 h 4397375"/>
              <a:gd name="connsiteX45937" fmla="*/ 7347739 w 12191954"/>
              <a:gd name="connsiteY45937" fmla="*/ 1046692 h 4397375"/>
              <a:gd name="connsiteX45938" fmla="*/ 7350914 w 12191954"/>
              <a:gd name="connsiteY45938" fmla="*/ 1047221 h 4397375"/>
              <a:gd name="connsiteX45939" fmla="*/ 7353560 w 12191954"/>
              <a:gd name="connsiteY45939" fmla="*/ 1047221 h 4397375"/>
              <a:gd name="connsiteX45940" fmla="*/ 7357264 w 12191954"/>
              <a:gd name="connsiteY45940" fmla="*/ 1047221 h 4397375"/>
              <a:gd name="connsiteX45941" fmla="*/ 7360969 w 12191954"/>
              <a:gd name="connsiteY45941" fmla="*/ 1045633 h 4397375"/>
              <a:gd name="connsiteX45942" fmla="*/ 7356735 w 12191954"/>
              <a:gd name="connsiteY45942" fmla="*/ 1036108 h 4397375"/>
              <a:gd name="connsiteX45943" fmla="*/ 7353031 w 12191954"/>
              <a:gd name="connsiteY45943" fmla="*/ 1027642 h 4397375"/>
              <a:gd name="connsiteX45944" fmla="*/ 7350385 w 12191954"/>
              <a:gd name="connsiteY45944" fmla="*/ 1019704 h 4397375"/>
              <a:gd name="connsiteX45945" fmla="*/ 7348268 w 12191954"/>
              <a:gd name="connsiteY45945" fmla="*/ 1011767 h 4397375"/>
              <a:gd name="connsiteX45946" fmla="*/ 7346680 w 12191954"/>
              <a:gd name="connsiteY45946" fmla="*/ 1004887 h 4397375"/>
              <a:gd name="connsiteX45947" fmla="*/ 7346151 w 12191954"/>
              <a:gd name="connsiteY45947" fmla="*/ 997479 h 4397375"/>
              <a:gd name="connsiteX45948" fmla="*/ 7345622 w 12191954"/>
              <a:gd name="connsiteY45948" fmla="*/ 990600 h 4397375"/>
              <a:gd name="connsiteX45949" fmla="*/ 7345622 w 12191954"/>
              <a:gd name="connsiteY45949" fmla="*/ 983192 h 4397375"/>
              <a:gd name="connsiteX45950" fmla="*/ 7346151 w 12191954"/>
              <a:gd name="connsiteY45950" fmla="*/ 967846 h 4397375"/>
              <a:gd name="connsiteX45951" fmla="*/ 7347210 w 12191954"/>
              <a:gd name="connsiteY45951" fmla="*/ 950383 h 4397375"/>
              <a:gd name="connsiteX45952" fmla="*/ 7348268 w 12191954"/>
              <a:gd name="connsiteY45952" fmla="*/ 929217 h 4397375"/>
              <a:gd name="connsiteX45953" fmla="*/ 7349326 w 12191954"/>
              <a:gd name="connsiteY45953" fmla="*/ 903817 h 4397375"/>
              <a:gd name="connsiteX45954" fmla="*/ 7354089 w 12191954"/>
              <a:gd name="connsiteY45954" fmla="*/ 903817 h 4397375"/>
              <a:gd name="connsiteX45955" fmla="*/ 7357264 w 12191954"/>
              <a:gd name="connsiteY45955" fmla="*/ 904875 h 4397375"/>
              <a:gd name="connsiteX45956" fmla="*/ 7359381 w 12191954"/>
              <a:gd name="connsiteY45956" fmla="*/ 906992 h 4397375"/>
              <a:gd name="connsiteX45957" fmla="*/ 7360969 w 12191954"/>
              <a:gd name="connsiteY45957" fmla="*/ 909108 h 4397375"/>
              <a:gd name="connsiteX45958" fmla="*/ 7361498 w 12191954"/>
              <a:gd name="connsiteY45958" fmla="*/ 911754 h 4397375"/>
              <a:gd name="connsiteX45959" fmla="*/ 7361498 w 12191954"/>
              <a:gd name="connsiteY45959" fmla="*/ 914929 h 4397375"/>
              <a:gd name="connsiteX45960" fmla="*/ 7360439 w 12191954"/>
              <a:gd name="connsiteY45960" fmla="*/ 923396 h 4397375"/>
              <a:gd name="connsiteX45961" fmla="*/ 7358323 w 12191954"/>
              <a:gd name="connsiteY45961" fmla="*/ 931862 h 4397375"/>
              <a:gd name="connsiteX45962" fmla="*/ 7357264 w 12191954"/>
              <a:gd name="connsiteY45962" fmla="*/ 940858 h 4397375"/>
              <a:gd name="connsiteX45963" fmla="*/ 7357264 w 12191954"/>
              <a:gd name="connsiteY45963" fmla="*/ 945092 h 4397375"/>
              <a:gd name="connsiteX45964" fmla="*/ 7357794 w 12191954"/>
              <a:gd name="connsiteY45964" fmla="*/ 948796 h 4397375"/>
              <a:gd name="connsiteX45965" fmla="*/ 7358852 w 12191954"/>
              <a:gd name="connsiteY45965" fmla="*/ 952500 h 4397375"/>
              <a:gd name="connsiteX45966" fmla="*/ 7361498 w 12191954"/>
              <a:gd name="connsiteY45966" fmla="*/ 955675 h 4397375"/>
              <a:gd name="connsiteX45967" fmla="*/ 7363615 w 12191954"/>
              <a:gd name="connsiteY45967" fmla="*/ 955146 h 4397375"/>
              <a:gd name="connsiteX45968" fmla="*/ 7365731 w 12191954"/>
              <a:gd name="connsiteY45968" fmla="*/ 953558 h 4397375"/>
              <a:gd name="connsiteX45969" fmla="*/ 7367319 w 12191954"/>
              <a:gd name="connsiteY45969" fmla="*/ 951971 h 4397375"/>
              <a:gd name="connsiteX45970" fmla="*/ 7368907 w 12191954"/>
              <a:gd name="connsiteY45970" fmla="*/ 948796 h 4397375"/>
              <a:gd name="connsiteX45971" fmla="*/ 7370494 w 12191954"/>
              <a:gd name="connsiteY45971" fmla="*/ 946150 h 4397375"/>
              <a:gd name="connsiteX45972" fmla="*/ 7371552 w 12191954"/>
              <a:gd name="connsiteY45972" fmla="*/ 942975 h 4397375"/>
              <a:gd name="connsiteX45973" fmla="*/ 7372611 w 12191954"/>
              <a:gd name="connsiteY45973" fmla="*/ 934508 h 4397375"/>
              <a:gd name="connsiteX45974" fmla="*/ 7373669 w 12191954"/>
              <a:gd name="connsiteY45974" fmla="*/ 925512 h 4397375"/>
              <a:gd name="connsiteX45975" fmla="*/ 7373669 w 12191954"/>
              <a:gd name="connsiteY45975" fmla="*/ 914400 h 4397375"/>
              <a:gd name="connsiteX45976" fmla="*/ 7373669 w 12191954"/>
              <a:gd name="connsiteY45976" fmla="*/ 891117 h 4397375"/>
              <a:gd name="connsiteX45977" fmla="*/ 7378432 w 12191954"/>
              <a:gd name="connsiteY45977" fmla="*/ 889529 h 4397375"/>
              <a:gd name="connsiteX45978" fmla="*/ 7382665 w 12191954"/>
              <a:gd name="connsiteY45978" fmla="*/ 889529 h 4397375"/>
              <a:gd name="connsiteX45979" fmla="*/ 7386370 w 12191954"/>
              <a:gd name="connsiteY45979" fmla="*/ 891117 h 4397375"/>
              <a:gd name="connsiteX45980" fmla="*/ 7389545 w 12191954"/>
              <a:gd name="connsiteY45980" fmla="*/ 893233 h 4397375"/>
              <a:gd name="connsiteX45981" fmla="*/ 7392191 w 12191954"/>
              <a:gd name="connsiteY45981" fmla="*/ 896408 h 4397375"/>
              <a:gd name="connsiteX45982" fmla="*/ 7393778 w 12191954"/>
              <a:gd name="connsiteY45982" fmla="*/ 900112 h 4397375"/>
              <a:gd name="connsiteX45983" fmla="*/ 7395895 w 12191954"/>
              <a:gd name="connsiteY45983" fmla="*/ 904875 h 4397375"/>
              <a:gd name="connsiteX45984" fmla="*/ 7397483 w 12191954"/>
              <a:gd name="connsiteY45984" fmla="*/ 910696 h 4397375"/>
              <a:gd name="connsiteX45985" fmla="*/ 7400658 w 12191954"/>
              <a:gd name="connsiteY45985" fmla="*/ 922337 h 4397375"/>
              <a:gd name="connsiteX45986" fmla="*/ 7402775 w 12191954"/>
              <a:gd name="connsiteY45986" fmla="*/ 934508 h 4397375"/>
              <a:gd name="connsiteX45987" fmla="*/ 7405950 w 12191954"/>
              <a:gd name="connsiteY45987" fmla="*/ 946150 h 4397375"/>
              <a:gd name="connsiteX45988" fmla="*/ 7407008 w 12191954"/>
              <a:gd name="connsiteY45988" fmla="*/ 951442 h 4397375"/>
              <a:gd name="connsiteX45989" fmla="*/ 7409654 w 12191954"/>
              <a:gd name="connsiteY45989" fmla="*/ 956204 h 4397375"/>
              <a:gd name="connsiteX45990" fmla="*/ 7408067 w 12191954"/>
              <a:gd name="connsiteY45990" fmla="*/ 961496 h 4397375"/>
              <a:gd name="connsiteX45991" fmla="*/ 7407008 w 12191954"/>
              <a:gd name="connsiteY45991" fmla="*/ 965200 h 4397375"/>
              <a:gd name="connsiteX45992" fmla="*/ 7405950 w 12191954"/>
              <a:gd name="connsiteY45992" fmla="*/ 966258 h 4397375"/>
              <a:gd name="connsiteX45993" fmla="*/ 7405421 w 12191954"/>
              <a:gd name="connsiteY45993" fmla="*/ 966258 h 4397375"/>
              <a:gd name="connsiteX45994" fmla="*/ 7404892 w 12191954"/>
              <a:gd name="connsiteY45994" fmla="*/ 965729 h 4397375"/>
              <a:gd name="connsiteX45995" fmla="*/ 7403304 w 12191954"/>
              <a:gd name="connsiteY45995" fmla="*/ 964671 h 4397375"/>
              <a:gd name="connsiteX45996" fmla="*/ 7402246 w 12191954"/>
              <a:gd name="connsiteY45996" fmla="*/ 961496 h 4397375"/>
              <a:gd name="connsiteX45997" fmla="*/ 7399600 w 12191954"/>
              <a:gd name="connsiteY45997" fmla="*/ 955146 h 4397375"/>
              <a:gd name="connsiteX45998" fmla="*/ 7395895 w 12191954"/>
              <a:gd name="connsiteY45998" fmla="*/ 947208 h 4397375"/>
              <a:gd name="connsiteX45999" fmla="*/ 7393249 w 12191954"/>
              <a:gd name="connsiteY45999" fmla="*/ 943504 h 4397375"/>
              <a:gd name="connsiteX46000" fmla="*/ 7391133 w 12191954"/>
              <a:gd name="connsiteY46000" fmla="*/ 940858 h 4397375"/>
              <a:gd name="connsiteX46001" fmla="*/ 7388487 w 12191954"/>
              <a:gd name="connsiteY46001" fmla="*/ 938742 h 4397375"/>
              <a:gd name="connsiteX46002" fmla="*/ 7387428 w 12191954"/>
              <a:gd name="connsiteY46002" fmla="*/ 938742 h 4397375"/>
              <a:gd name="connsiteX46003" fmla="*/ 7385841 w 12191954"/>
              <a:gd name="connsiteY46003" fmla="*/ 938742 h 4397375"/>
              <a:gd name="connsiteX46004" fmla="*/ 7384782 w 12191954"/>
              <a:gd name="connsiteY46004" fmla="*/ 938742 h 4397375"/>
              <a:gd name="connsiteX46005" fmla="*/ 7382665 w 12191954"/>
              <a:gd name="connsiteY46005" fmla="*/ 940329 h 4397375"/>
              <a:gd name="connsiteX46006" fmla="*/ 7378961 w 12191954"/>
              <a:gd name="connsiteY46006" fmla="*/ 942975 h 4397375"/>
              <a:gd name="connsiteX46007" fmla="*/ 7378961 w 12191954"/>
              <a:gd name="connsiteY46007" fmla="*/ 957262 h 4397375"/>
              <a:gd name="connsiteX46008" fmla="*/ 7380020 w 12191954"/>
              <a:gd name="connsiteY46008" fmla="*/ 967846 h 4397375"/>
              <a:gd name="connsiteX46009" fmla="*/ 7381607 w 12191954"/>
              <a:gd name="connsiteY46009" fmla="*/ 975783 h 4397375"/>
              <a:gd name="connsiteX46010" fmla="*/ 7382665 w 12191954"/>
              <a:gd name="connsiteY46010" fmla="*/ 978429 h 4397375"/>
              <a:gd name="connsiteX46011" fmla="*/ 7383724 w 12191954"/>
              <a:gd name="connsiteY46011" fmla="*/ 981075 h 4397375"/>
              <a:gd name="connsiteX46012" fmla="*/ 7385841 w 12191954"/>
              <a:gd name="connsiteY46012" fmla="*/ 982662 h 4397375"/>
              <a:gd name="connsiteX46013" fmla="*/ 7386899 w 12191954"/>
              <a:gd name="connsiteY46013" fmla="*/ 983721 h 4397375"/>
              <a:gd name="connsiteX46014" fmla="*/ 7388487 w 12191954"/>
              <a:gd name="connsiteY46014" fmla="*/ 985308 h 4397375"/>
              <a:gd name="connsiteX46015" fmla="*/ 7390603 w 12191954"/>
              <a:gd name="connsiteY46015" fmla="*/ 985837 h 4397375"/>
              <a:gd name="connsiteX46016" fmla="*/ 7393778 w 12191954"/>
              <a:gd name="connsiteY46016" fmla="*/ 985837 h 4397375"/>
              <a:gd name="connsiteX46017" fmla="*/ 7397483 w 12191954"/>
              <a:gd name="connsiteY46017" fmla="*/ 985837 h 4397375"/>
              <a:gd name="connsiteX46018" fmla="*/ 7401187 w 12191954"/>
              <a:gd name="connsiteY46018" fmla="*/ 985837 h 4397375"/>
              <a:gd name="connsiteX46019" fmla="*/ 7404892 w 12191954"/>
              <a:gd name="connsiteY46019" fmla="*/ 985837 h 4397375"/>
              <a:gd name="connsiteX46020" fmla="*/ 7408067 w 12191954"/>
              <a:gd name="connsiteY46020" fmla="*/ 986367 h 4397375"/>
              <a:gd name="connsiteX46021" fmla="*/ 7409654 w 12191954"/>
              <a:gd name="connsiteY46021" fmla="*/ 987425 h 4397375"/>
              <a:gd name="connsiteX46022" fmla="*/ 7411242 w 12191954"/>
              <a:gd name="connsiteY46022" fmla="*/ 988483 h 4397375"/>
              <a:gd name="connsiteX46023" fmla="*/ 7412300 w 12191954"/>
              <a:gd name="connsiteY46023" fmla="*/ 990600 h 4397375"/>
              <a:gd name="connsiteX46024" fmla="*/ 7412829 w 12191954"/>
              <a:gd name="connsiteY46024" fmla="*/ 992717 h 4397375"/>
              <a:gd name="connsiteX46025" fmla="*/ 7414946 w 12191954"/>
              <a:gd name="connsiteY46025" fmla="*/ 999596 h 4397375"/>
              <a:gd name="connsiteX46026" fmla="*/ 7415475 w 12191954"/>
              <a:gd name="connsiteY46026" fmla="*/ 1008062 h 4397375"/>
              <a:gd name="connsiteX46027" fmla="*/ 7414946 w 12191954"/>
              <a:gd name="connsiteY46027" fmla="*/ 1020762 h 4397375"/>
              <a:gd name="connsiteX46028" fmla="*/ 7416005 w 12191954"/>
              <a:gd name="connsiteY46028" fmla="*/ 1012825 h 4397375"/>
              <a:gd name="connsiteX46029" fmla="*/ 7417063 w 12191954"/>
              <a:gd name="connsiteY46029" fmla="*/ 1005946 h 4397375"/>
              <a:gd name="connsiteX46030" fmla="*/ 7419180 w 12191954"/>
              <a:gd name="connsiteY46030" fmla="*/ 1000125 h 4397375"/>
              <a:gd name="connsiteX46031" fmla="*/ 7420767 w 12191954"/>
              <a:gd name="connsiteY46031" fmla="*/ 995362 h 4397375"/>
              <a:gd name="connsiteX46032" fmla="*/ 7423942 w 12191954"/>
              <a:gd name="connsiteY46032" fmla="*/ 991129 h 4397375"/>
              <a:gd name="connsiteX46033" fmla="*/ 7426588 w 12191954"/>
              <a:gd name="connsiteY46033" fmla="*/ 987425 h 4397375"/>
              <a:gd name="connsiteX46034" fmla="*/ 7429763 w 12191954"/>
              <a:gd name="connsiteY46034" fmla="*/ 985308 h 4397375"/>
              <a:gd name="connsiteX46035" fmla="*/ 7432939 w 12191954"/>
              <a:gd name="connsiteY46035" fmla="*/ 983192 h 4397375"/>
              <a:gd name="connsiteX46036" fmla="*/ 7437172 w 12191954"/>
              <a:gd name="connsiteY46036" fmla="*/ 981604 h 4397375"/>
              <a:gd name="connsiteX46037" fmla="*/ 7441406 w 12191954"/>
              <a:gd name="connsiteY46037" fmla="*/ 981075 h 4397375"/>
              <a:gd name="connsiteX46038" fmla="*/ 7445639 w 12191954"/>
              <a:gd name="connsiteY46038" fmla="*/ 980546 h 4397375"/>
              <a:gd name="connsiteX46039" fmla="*/ 7450402 w 12191954"/>
              <a:gd name="connsiteY46039" fmla="*/ 980546 h 4397375"/>
              <a:gd name="connsiteX46040" fmla="*/ 7459398 w 12191954"/>
              <a:gd name="connsiteY46040" fmla="*/ 981604 h 4397375"/>
              <a:gd name="connsiteX46041" fmla="*/ 7468924 w 12191954"/>
              <a:gd name="connsiteY46041" fmla="*/ 982662 h 4397375"/>
              <a:gd name="connsiteX46042" fmla="*/ 7469453 w 12191954"/>
              <a:gd name="connsiteY46042" fmla="*/ 967317 h 4397375"/>
              <a:gd name="connsiteX46043" fmla="*/ 7468924 w 12191954"/>
              <a:gd name="connsiteY46043" fmla="*/ 954087 h 4397375"/>
              <a:gd name="connsiteX46044" fmla="*/ 7468394 w 12191954"/>
              <a:gd name="connsiteY46044" fmla="*/ 942975 h 4397375"/>
              <a:gd name="connsiteX46045" fmla="*/ 7466807 w 12191954"/>
              <a:gd name="connsiteY46045" fmla="*/ 933450 h 4397375"/>
              <a:gd name="connsiteX46046" fmla="*/ 7464161 w 12191954"/>
              <a:gd name="connsiteY46046" fmla="*/ 918104 h 4397375"/>
              <a:gd name="connsiteX46047" fmla="*/ 7462044 w 12191954"/>
              <a:gd name="connsiteY46047" fmla="*/ 906462 h 4397375"/>
              <a:gd name="connsiteX46048" fmla="*/ 7461515 w 12191954"/>
              <a:gd name="connsiteY46048" fmla="*/ 901700 h 4397375"/>
              <a:gd name="connsiteX46049" fmla="*/ 7462044 w 12191954"/>
              <a:gd name="connsiteY46049" fmla="*/ 897467 h 4397375"/>
              <a:gd name="connsiteX46050" fmla="*/ 7462573 w 12191954"/>
              <a:gd name="connsiteY46050" fmla="*/ 893233 h 4397375"/>
              <a:gd name="connsiteX46051" fmla="*/ 7465219 w 12191954"/>
              <a:gd name="connsiteY46051" fmla="*/ 888471 h 4397375"/>
              <a:gd name="connsiteX46052" fmla="*/ 7468924 w 12191954"/>
              <a:gd name="connsiteY46052" fmla="*/ 884237 h 4397375"/>
              <a:gd name="connsiteX46053" fmla="*/ 7473686 w 12191954"/>
              <a:gd name="connsiteY46053" fmla="*/ 878946 h 4397375"/>
              <a:gd name="connsiteX46054" fmla="*/ 7479507 w 12191954"/>
              <a:gd name="connsiteY46054" fmla="*/ 873125 h 4397375"/>
              <a:gd name="connsiteX46055" fmla="*/ 7487975 w 12191954"/>
              <a:gd name="connsiteY46055" fmla="*/ 866776 h 4397375"/>
              <a:gd name="connsiteX46056" fmla="*/ 7486916 w 12191954"/>
              <a:gd name="connsiteY46056" fmla="*/ 862542 h 4397375"/>
              <a:gd name="connsiteX46057" fmla="*/ 7486387 w 12191954"/>
              <a:gd name="connsiteY46057" fmla="*/ 858838 h 4397375"/>
              <a:gd name="connsiteX46058" fmla="*/ 7485858 w 12191954"/>
              <a:gd name="connsiteY46058" fmla="*/ 855134 h 4397375"/>
              <a:gd name="connsiteX46059" fmla="*/ 7484799 w 12191954"/>
              <a:gd name="connsiteY46059" fmla="*/ 853017 h 4397375"/>
              <a:gd name="connsiteX46060" fmla="*/ 7482153 w 12191954"/>
              <a:gd name="connsiteY46060" fmla="*/ 848254 h 4397375"/>
              <a:gd name="connsiteX46061" fmla="*/ 7480037 w 12191954"/>
              <a:gd name="connsiteY46061" fmla="*/ 844550 h 4397375"/>
              <a:gd name="connsiteX46062" fmla="*/ 7477391 w 12191954"/>
              <a:gd name="connsiteY46062" fmla="*/ 839787 h 4397375"/>
              <a:gd name="connsiteX46063" fmla="*/ 7476332 w 12191954"/>
              <a:gd name="connsiteY46063" fmla="*/ 837671 h 4397375"/>
              <a:gd name="connsiteX46064" fmla="*/ 7475803 w 12191954"/>
              <a:gd name="connsiteY46064" fmla="*/ 834496 h 4397375"/>
              <a:gd name="connsiteX46065" fmla="*/ 7475274 w 12191954"/>
              <a:gd name="connsiteY46065" fmla="*/ 830792 h 4397375"/>
              <a:gd name="connsiteX46066" fmla="*/ 7474745 w 12191954"/>
              <a:gd name="connsiteY46066" fmla="*/ 826029 h 4397375"/>
              <a:gd name="connsiteX46067" fmla="*/ 7475274 w 12191954"/>
              <a:gd name="connsiteY46067" fmla="*/ 820737 h 4397375"/>
              <a:gd name="connsiteX46068" fmla="*/ 7475803 w 12191954"/>
              <a:gd name="connsiteY46068" fmla="*/ 814917 h 4397375"/>
              <a:gd name="connsiteX46069" fmla="*/ 7481095 w 12191954"/>
              <a:gd name="connsiteY46069" fmla="*/ 826558 h 4397375"/>
              <a:gd name="connsiteX46070" fmla="*/ 7486916 w 12191954"/>
              <a:gd name="connsiteY46070" fmla="*/ 836083 h 4397375"/>
              <a:gd name="connsiteX46071" fmla="*/ 7489562 w 12191954"/>
              <a:gd name="connsiteY46071" fmla="*/ 840317 h 4397375"/>
              <a:gd name="connsiteX46072" fmla="*/ 7492208 w 12191954"/>
              <a:gd name="connsiteY46072" fmla="*/ 844021 h 4397375"/>
              <a:gd name="connsiteX46073" fmla="*/ 7494854 w 12191954"/>
              <a:gd name="connsiteY46073" fmla="*/ 847196 h 4397375"/>
              <a:gd name="connsiteX46074" fmla="*/ 7498029 w 12191954"/>
              <a:gd name="connsiteY46074" fmla="*/ 848783 h 4397375"/>
              <a:gd name="connsiteX46075" fmla="*/ 7500675 w 12191954"/>
              <a:gd name="connsiteY46075" fmla="*/ 849842 h 4397375"/>
              <a:gd name="connsiteX46076" fmla="*/ 7503850 w 12191954"/>
              <a:gd name="connsiteY46076" fmla="*/ 850371 h 4397375"/>
              <a:gd name="connsiteX46077" fmla="*/ 7506496 w 12191954"/>
              <a:gd name="connsiteY46077" fmla="*/ 849313 h 4397375"/>
              <a:gd name="connsiteX46078" fmla="*/ 7509671 w 12191954"/>
              <a:gd name="connsiteY46078" fmla="*/ 847725 h 4397375"/>
              <a:gd name="connsiteX46079" fmla="*/ 7512846 w 12191954"/>
              <a:gd name="connsiteY46079" fmla="*/ 844550 h 4397375"/>
              <a:gd name="connsiteX46080" fmla="*/ 7516022 w 12191954"/>
              <a:gd name="connsiteY46080" fmla="*/ 840317 h 4397375"/>
              <a:gd name="connsiteX46081" fmla="*/ 7519726 w 12191954"/>
              <a:gd name="connsiteY46081" fmla="*/ 835025 h 4397375"/>
              <a:gd name="connsiteX46082" fmla="*/ 7523430 w 12191954"/>
              <a:gd name="connsiteY46082" fmla="*/ 828675 h 4397375"/>
              <a:gd name="connsiteX46083" fmla="*/ 7522901 w 12191954"/>
              <a:gd name="connsiteY46083" fmla="*/ 834496 h 4397375"/>
              <a:gd name="connsiteX46084" fmla="*/ 7522901 w 12191954"/>
              <a:gd name="connsiteY46084" fmla="*/ 839258 h 4397375"/>
              <a:gd name="connsiteX46085" fmla="*/ 7523960 w 12191954"/>
              <a:gd name="connsiteY46085" fmla="*/ 842963 h 4397375"/>
              <a:gd name="connsiteX46086" fmla="*/ 7525547 w 12191954"/>
              <a:gd name="connsiteY46086" fmla="*/ 846138 h 4397375"/>
              <a:gd name="connsiteX46087" fmla="*/ 7528193 w 12191954"/>
              <a:gd name="connsiteY46087" fmla="*/ 848783 h 4397375"/>
              <a:gd name="connsiteX46088" fmla="*/ 7530310 w 12191954"/>
              <a:gd name="connsiteY46088" fmla="*/ 850900 h 4397375"/>
              <a:gd name="connsiteX46089" fmla="*/ 7534014 w 12191954"/>
              <a:gd name="connsiteY46089" fmla="*/ 853017 h 4397375"/>
              <a:gd name="connsiteX46090" fmla="*/ 7538248 w 12191954"/>
              <a:gd name="connsiteY46090" fmla="*/ 854604 h 4397375"/>
              <a:gd name="connsiteX46091" fmla="*/ 7547244 w 12191954"/>
              <a:gd name="connsiteY46091" fmla="*/ 857250 h 4397375"/>
              <a:gd name="connsiteX46092" fmla="*/ 7556769 w 12191954"/>
              <a:gd name="connsiteY46092" fmla="*/ 859896 h 4397375"/>
              <a:gd name="connsiteX46093" fmla="*/ 7567353 w 12191954"/>
              <a:gd name="connsiteY46093" fmla="*/ 863071 h 4397375"/>
              <a:gd name="connsiteX46094" fmla="*/ 7572116 w 12191954"/>
              <a:gd name="connsiteY46094" fmla="*/ 865188 h 4397375"/>
              <a:gd name="connsiteX46095" fmla="*/ 7577408 w 12191954"/>
              <a:gd name="connsiteY46095" fmla="*/ 867833 h 4397375"/>
              <a:gd name="connsiteX46096" fmla="*/ 7575820 w 12191954"/>
              <a:gd name="connsiteY46096" fmla="*/ 875242 h 4397375"/>
              <a:gd name="connsiteX46097" fmla="*/ 7574762 w 12191954"/>
              <a:gd name="connsiteY46097" fmla="*/ 880533 h 4397375"/>
              <a:gd name="connsiteX46098" fmla="*/ 7573174 w 12191954"/>
              <a:gd name="connsiteY46098" fmla="*/ 885296 h 4397375"/>
              <a:gd name="connsiteX46099" fmla="*/ 7570528 w 12191954"/>
              <a:gd name="connsiteY46099" fmla="*/ 889000 h 4397375"/>
              <a:gd name="connsiteX46100" fmla="*/ 7567882 w 12191954"/>
              <a:gd name="connsiteY46100" fmla="*/ 891646 h 4397375"/>
              <a:gd name="connsiteX46101" fmla="*/ 7564178 w 12191954"/>
              <a:gd name="connsiteY46101" fmla="*/ 893233 h 4397375"/>
              <a:gd name="connsiteX46102" fmla="*/ 7560474 w 12191954"/>
              <a:gd name="connsiteY46102" fmla="*/ 894292 h 4397375"/>
              <a:gd name="connsiteX46103" fmla="*/ 7556769 w 12191954"/>
              <a:gd name="connsiteY46103" fmla="*/ 894292 h 4397375"/>
              <a:gd name="connsiteX46104" fmla="*/ 7548302 w 12191954"/>
              <a:gd name="connsiteY46104" fmla="*/ 893762 h 4397375"/>
              <a:gd name="connsiteX46105" fmla="*/ 7539306 w 12191954"/>
              <a:gd name="connsiteY46105" fmla="*/ 893233 h 4397375"/>
              <a:gd name="connsiteX46106" fmla="*/ 7530839 w 12191954"/>
              <a:gd name="connsiteY46106" fmla="*/ 892175 h 4397375"/>
              <a:gd name="connsiteX46107" fmla="*/ 7526605 w 12191954"/>
              <a:gd name="connsiteY46107" fmla="*/ 892704 h 4397375"/>
              <a:gd name="connsiteX46108" fmla="*/ 7523430 w 12191954"/>
              <a:gd name="connsiteY46108" fmla="*/ 893233 h 4397375"/>
              <a:gd name="connsiteX46109" fmla="*/ 7521314 w 12191954"/>
              <a:gd name="connsiteY46109" fmla="*/ 893762 h 4397375"/>
              <a:gd name="connsiteX46110" fmla="*/ 7519726 w 12191954"/>
              <a:gd name="connsiteY46110" fmla="*/ 895350 h 4397375"/>
              <a:gd name="connsiteX46111" fmla="*/ 7518668 w 12191954"/>
              <a:gd name="connsiteY46111" fmla="*/ 897996 h 4397375"/>
              <a:gd name="connsiteX46112" fmla="*/ 7518138 w 12191954"/>
              <a:gd name="connsiteY46112" fmla="*/ 901171 h 4397375"/>
              <a:gd name="connsiteX46113" fmla="*/ 7516551 w 12191954"/>
              <a:gd name="connsiteY46113" fmla="*/ 908050 h 4397375"/>
              <a:gd name="connsiteX46114" fmla="*/ 7516022 w 12191954"/>
              <a:gd name="connsiteY46114" fmla="*/ 916517 h 4397375"/>
              <a:gd name="connsiteX46115" fmla="*/ 7515492 w 12191954"/>
              <a:gd name="connsiteY46115" fmla="*/ 925512 h 4397375"/>
              <a:gd name="connsiteX46116" fmla="*/ 7514963 w 12191954"/>
              <a:gd name="connsiteY46116" fmla="*/ 933450 h 4397375"/>
              <a:gd name="connsiteX46117" fmla="*/ 7513376 w 12191954"/>
              <a:gd name="connsiteY46117" fmla="*/ 940329 h 4397375"/>
              <a:gd name="connsiteX46118" fmla="*/ 7511788 w 12191954"/>
              <a:gd name="connsiteY46118" fmla="*/ 942446 h 4397375"/>
              <a:gd name="connsiteX46119" fmla="*/ 7510730 w 12191954"/>
              <a:gd name="connsiteY46119" fmla="*/ 945092 h 4397375"/>
              <a:gd name="connsiteX46120" fmla="*/ 7515492 w 12191954"/>
              <a:gd name="connsiteY46120" fmla="*/ 951971 h 4397375"/>
              <a:gd name="connsiteX46121" fmla="*/ 7519726 w 12191954"/>
              <a:gd name="connsiteY46121" fmla="*/ 959908 h 4397375"/>
              <a:gd name="connsiteX46122" fmla="*/ 7523430 w 12191954"/>
              <a:gd name="connsiteY46122" fmla="*/ 967317 h 4397375"/>
              <a:gd name="connsiteX46123" fmla="*/ 7526076 w 12191954"/>
              <a:gd name="connsiteY46123" fmla="*/ 975783 h 4397375"/>
              <a:gd name="connsiteX46124" fmla="*/ 7526605 w 12191954"/>
              <a:gd name="connsiteY46124" fmla="*/ 980017 h 4397375"/>
              <a:gd name="connsiteX46125" fmla="*/ 7526605 w 12191954"/>
              <a:gd name="connsiteY46125" fmla="*/ 983721 h 4397375"/>
              <a:gd name="connsiteX46126" fmla="*/ 7526605 w 12191954"/>
              <a:gd name="connsiteY46126" fmla="*/ 987954 h 4397375"/>
              <a:gd name="connsiteX46127" fmla="*/ 7526076 w 12191954"/>
              <a:gd name="connsiteY46127" fmla="*/ 992187 h 4397375"/>
              <a:gd name="connsiteX46128" fmla="*/ 7524489 w 12191954"/>
              <a:gd name="connsiteY46128" fmla="*/ 996421 h 4397375"/>
              <a:gd name="connsiteX46129" fmla="*/ 7522901 w 12191954"/>
              <a:gd name="connsiteY46129" fmla="*/ 1001183 h 4397375"/>
              <a:gd name="connsiteX46130" fmla="*/ 7519726 w 12191954"/>
              <a:gd name="connsiteY46130" fmla="*/ 1005417 h 4397375"/>
              <a:gd name="connsiteX46131" fmla="*/ 7516551 w 12191954"/>
              <a:gd name="connsiteY46131" fmla="*/ 1009121 h 4397375"/>
              <a:gd name="connsiteX46132" fmla="*/ 7518138 w 12191954"/>
              <a:gd name="connsiteY46132" fmla="*/ 1015471 h 4397375"/>
              <a:gd name="connsiteX46133" fmla="*/ 7519726 w 12191954"/>
              <a:gd name="connsiteY46133" fmla="*/ 1020233 h 4397375"/>
              <a:gd name="connsiteX46134" fmla="*/ 7521314 w 12191954"/>
              <a:gd name="connsiteY46134" fmla="*/ 1022350 h 4397375"/>
              <a:gd name="connsiteX46135" fmla="*/ 7523430 w 12191954"/>
              <a:gd name="connsiteY46135" fmla="*/ 1023937 h 4397375"/>
              <a:gd name="connsiteX46136" fmla="*/ 7525018 w 12191954"/>
              <a:gd name="connsiteY46136" fmla="*/ 1023937 h 4397375"/>
              <a:gd name="connsiteX46137" fmla="*/ 7526605 w 12191954"/>
              <a:gd name="connsiteY46137" fmla="*/ 1022879 h 4397375"/>
              <a:gd name="connsiteX46138" fmla="*/ 7529251 w 12191954"/>
              <a:gd name="connsiteY46138" fmla="*/ 1021292 h 4397375"/>
              <a:gd name="connsiteX46139" fmla="*/ 7531368 w 12191954"/>
              <a:gd name="connsiteY46139" fmla="*/ 1019175 h 4397375"/>
              <a:gd name="connsiteX46140" fmla="*/ 7536131 w 12191954"/>
              <a:gd name="connsiteY46140" fmla="*/ 1013883 h 4397375"/>
              <a:gd name="connsiteX46141" fmla="*/ 7538777 w 12191954"/>
              <a:gd name="connsiteY46141" fmla="*/ 1011237 h 4397375"/>
              <a:gd name="connsiteX46142" fmla="*/ 7541952 w 12191954"/>
              <a:gd name="connsiteY46142" fmla="*/ 1009121 h 4397375"/>
              <a:gd name="connsiteX46143" fmla="*/ 7544069 w 12191954"/>
              <a:gd name="connsiteY46143" fmla="*/ 1007533 h 4397375"/>
              <a:gd name="connsiteX46144" fmla="*/ 7547244 w 12191954"/>
              <a:gd name="connsiteY46144" fmla="*/ 1007004 h 4397375"/>
              <a:gd name="connsiteX46145" fmla="*/ 7549361 w 12191954"/>
              <a:gd name="connsiteY46145" fmla="*/ 1007533 h 4397375"/>
              <a:gd name="connsiteX46146" fmla="*/ 7552536 w 12191954"/>
              <a:gd name="connsiteY46146" fmla="*/ 1009650 h 4397375"/>
              <a:gd name="connsiteX46147" fmla="*/ 7550419 w 12191954"/>
              <a:gd name="connsiteY46147" fmla="*/ 1005417 h 4397375"/>
              <a:gd name="connsiteX46148" fmla="*/ 7548831 w 12191954"/>
              <a:gd name="connsiteY46148" fmla="*/ 1001712 h 4397375"/>
              <a:gd name="connsiteX46149" fmla="*/ 7544598 w 12191954"/>
              <a:gd name="connsiteY46149" fmla="*/ 994833 h 4397375"/>
              <a:gd name="connsiteX46150" fmla="*/ 7542481 w 12191954"/>
              <a:gd name="connsiteY46150" fmla="*/ 990600 h 4397375"/>
              <a:gd name="connsiteX46151" fmla="*/ 7540894 w 12191954"/>
              <a:gd name="connsiteY46151" fmla="*/ 985837 h 4397375"/>
              <a:gd name="connsiteX46152" fmla="*/ 7540364 w 12191954"/>
              <a:gd name="connsiteY46152" fmla="*/ 979487 h 4397375"/>
              <a:gd name="connsiteX46153" fmla="*/ 7540364 w 12191954"/>
              <a:gd name="connsiteY46153" fmla="*/ 971021 h 4397375"/>
              <a:gd name="connsiteX46154" fmla="*/ 7545656 w 12191954"/>
              <a:gd name="connsiteY46154" fmla="*/ 969962 h 4397375"/>
              <a:gd name="connsiteX46155" fmla="*/ 7549890 w 12191954"/>
              <a:gd name="connsiteY46155" fmla="*/ 968904 h 4397375"/>
              <a:gd name="connsiteX46156" fmla="*/ 7553594 w 12191954"/>
              <a:gd name="connsiteY46156" fmla="*/ 969962 h 4397375"/>
              <a:gd name="connsiteX46157" fmla="*/ 7555711 w 12191954"/>
              <a:gd name="connsiteY46157" fmla="*/ 970492 h 4397375"/>
              <a:gd name="connsiteX46158" fmla="*/ 7558357 w 12191954"/>
              <a:gd name="connsiteY46158" fmla="*/ 971550 h 4397375"/>
              <a:gd name="connsiteX46159" fmla="*/ 7559415 w 12191954"/>
              <a:gd name="connsiteY46159" fmla="*/ 972608 h 4397375"/>
              <a:gd name="connsiteX46160" fmla="*/ 7560474 w 12191954"/>
              <a:gd name="connsiteY46160" fmla="*/ 975254 h 4397375"/>
              <a:gd name="connsiteX46161" fmla="*/ 7561003 w 12191954"/>
              <a:gd name="connsiteY46161" fmla="*/ 977371 h 4397375"/>
              <a:gd name="connsiteX46162" fmla="*/ 7562061 w 12191954"/>
              <a:gd name="connsiteY46162" fmla="*/ 983192 h 4397375"/>
              <a:gd name="connsiteX46163" fmla="*/ 7562061 w 12191954"/>
              <a:gd name="connsiteY46163" fmla="*/ 991129 h 4397375"/>
              <a:gd name="connsiteX46164" fmla="*/ 7562590 w 12191954"/>
              <a:gd name="connsiteY46164" fmla="*/ 1000125 h 4397375"/>
              <a:gd name="connsiteX46165" fmla="*/ 7563120 w 12191954"/>
              <a:gd name="connsiteY46165" fmla="*/ 1004887 h 4397375"/>
              <a:gd name="connsiteX46166" fmla="*/ 7564178 w 12191954"/>
              <a:gd name="connsiteY46166" fmla="*/ 1009650 h 4397375"/>
              <a:gd name="connsiteX46167" fmla="*/ 7568941 w 12191954"/>
              <a:gd name="connsiteY46167" fmla="*/ 1007004 h 4397375"/>
              <a:gd name="connsiteX46168" fmla="*/ 7573174 w 12191954"/>
              <a:gd name="connsiteY46168" fmla="*/ 1003300 h 4397375"/>
              <a:gd name="connsiteX46169" fmla="*/ 7577408 w 12191954"/>
              <a:gd name="connsiteY46169" fmla="*/ 999067 h 4397375"/>
              <a:gd name="connsiteX46170" fmla="*/ 7580583 w 12191954"/>
              <a:gd name="connsiteY46170" fmla="*/ 993246 h 4397375"/>
              <a:gd name="connsiteX46171" fmla="*/ 7584287 w 12191954"/>
              <a:gd name="connsiteY46171" fmla="*/ 987954 h 4397375"/>
              <a:gd name="connsiteX46172" fmla="*/ 7587462 w 12191954"/>
              <a:gd name="connsiteY46172" fmla="*/ 982133 h 4397375"/>
              <a:gd name="connsiteX46173" fmla="*/ 7593284 w 12191954"/>
              <a:gd name="connsiteY46173" fmla="*/ 968904 h 4397375"/>
              <a:gd name="connsiteX46174" fmla="*/ 7599634 w 12191954"/>
              <a:gd name="connsiteY46174" fmla="*/ 956733 h 4397375"/>
              <a:gd name="connsiteX46175" fmla="*/ 7603338 w 12191954"/>
              <a:gd name="connsiteY46175" fmla="*/ 951442 h 4397375"/>
              <a:gd name="connsiteX46176" fmla="*/ 7607043 w 12191954"/>
              <a:gd name="connsiteY46176" fmla="*/ 946150 h 4397375"/>
              <a:gd name="connsiteX46177" fmla="*/ 7610218 w 12191954"/>
              <a:gd name="connsiteY46177" fmla="*/ 941387 h 4397375"/>
              <a:gd name="connsiteX46178" fmla="*/ 7614451 w 12191954"/>
              <a:gd name="connsiteY46178" fmla="*/ 937683 h 4397375"/>
              <a:gd name="connsiteX46179" fmla="*/ 7619214 w 12191954"/>
              <a:gd name="connsiteY46179" fmla="*/ 934508 h 4397375"/>
              <a:gd name="connsiteX46180" fmla="*/ 7624506 w 12191954"/>
              <a:gd name="connsiteY46180" fmla="*/ 932921 h 4397375"/>
              <a:gd name="connsiteX46181" fmla="*/ 7623447 w 12191954"/>
              <a:gd name="connsiteY46181" fmla="*/ 919692 h 4397375"/>
              <a:gd name="connsiteX46182" fmla="*/ 7621860 w 12191954"/>
              <a:gd name="connsiteY46182" fmla="*/ 909637 h 4397375"/>
              <a:gd name="connsiteX46183" fmla="*/ 7619214 w 12191954"/>
              <a:gd name="connsiteY46183" fmla="*/ 902758 h 4397375"/>
              <a:gd name="connsiteX46184" fmla="*/ 7616568 w 12191954"/>
              <a:gd name="connsiteY46184" fmla="*/ 897467 h 4397375"/>
              <a:gd name="connsiteX46185" fmla="*/ 7612864 w 12191954"/>
              <a:gd name="connsiteY46185" fmla="*/ 894292 h 4397375"/>
              <a:gd name="connsiteX46186" fmla="*/ 7609688 w 12191954"/>
              <a:gd name="connsiteY46186" fmla="*/ 892175 h 4397375"/>
              <a:gd name="connsiteX46187" fmla="*/ 7605984 w 12191954"/>
              <a:gd name="connsiteY46187" fmla="*/ 891117 h 4397375"/>
              <a:gd name="connsiteX46188" fmla="*/ 7602280 w 12191954"/>
              <a:gd name="connsiteY46188" fmla="*/ 889529 h 4397375"/>
              <a:gd name="connsiteX46189" fmla="*/ 7598575 w 12191954"/>
              <a:gd name="connsiteY46189" fmla="*/ 889000 h 4397375"/>
              <a:gd name="connsiteX46190" fmla="*/ 7594871 w 12191954"/>
              <a:gd name="connsiteY46190" fmla="*/ 887412 h 4397375"/>
              <a:gd name="connsiteX46191" fmla="*/ 7591696 w 12191954"/>
              <a:gd name="connsiteY46191" fmla="*/ 884767 h 4397375"/>
              <a:gd name="connsiteX46192" fmla="*/ 7589050 w 12191954"/>
              <a:gd name="connsiteY46192" fmla="*/ 880533 h 4397375"/>
              <a:gd name="connsiteX46193" fmla="*/ 7586933 w 12191954"/>
              <a:gd name="connsiteY46193" fmla="*/ 875242 h 4397375"/>
              <a:gd name="connsiteX46194" fmla="*/ 7584816 w 12191954"/>
              <a:gd name="connsiteY46194" fmla="*/ 867304 h 4397375"/>
              <a:gd name="connsiteX46195" fmla="*/ 7583758 w 12191954"/>
              <a:gd name="connsiteY46195" fmla="*/ 856721 h 4397375"/>
              <a:gd name="connsiteX46196" fmla="*/ 7583229 w 12191954"/>
              <a:gd name="connsiteY46196" fmla="*/ 842433 h 4397375"/>
              <a:gd name="connsiteX46197" fmla="*/ 7587992 w 12191954"/>
              <a:gd name="connsiteY46197" fmla="*/ 844021 h 4397375"/>
              <a:gd name="connsiteX46198" fmla="*/ 7591696 w 12191954"/>
              <a:gd name="connsiteY46198" fmla="*/ 844550 h 4397375"/>
              <a:gd name="connsiteX46199" fmla="*/ 7595400 w 12191954"/>
              <a:gd name="connsiteY46199" fmla="*/ 845079 h 4397375"/>
              <a:gd name="connsiteX46200" fmla="*/ 7598575 w 12191954"/>
              <a:gd name="connsiteY46200" fmla="*/ 844550 h 4397375"/>
              <a:gd name="connsiteX46201" fmla="*/ 7604397 w 12191954"/>
              <a:gd name="connsiteY46201" fmla="*/ 843492 h 4397375"/>
              <a:gd name="connsiteX46202" fmla="*/ 7611276 w 12191954"/>
              <a:gd name="connsiteY46202" fmla="*/ 841375 h 4397375"/>
              <a:gd name="connsiteX46203" fmla="*/ 7617626 w 12191954"/>
              <a:gd name="connsiteY46203" fmla="*/ 839787 h 4397375"/>
              <a:gd name="connsiteX46204" fmla="*/ 7621331 w 12191954"/>
              <a:gd name="connsiteY46204" fmla="*/ 839258 h 4397375"/>
              <a:gd name="connsiteX46205" fmla="*/ 7626093 w 12191954"/>
              <a:gd name="connsiteY46205" fmla="*/ 838729 h 4397375"/>
              <a:gd name="connsiteX46206" fmla="*/ 7630856 w 12191954"/>
              <a:gd name="connsiteY46206" fmla="*/ 839258 h 4397375"/>
              <a:gd name="connsiteX46207" fmla="*/ 7636148 w 12191954"/>
              <a:gd name="connsiteY46207" fmla="*/ 839787 h 4397375"/>
              <a:gd name="connsiteX46208" fmla="*/ 7641969 w 12191954"/>
              <a:gd name="connsiteY46208" fmla="*/ 840846 h 4397375"/>
              <a:gd name="connsiteX46209" fmla="*/ 7648849 w 12191954"/>
              <a:gd name="connsiteY46209" fmla="*/ 842963 h 4397375"/>
              <a:gd name="connsiteX46210" fmla="*/ 7647790 w 12191954"/>
              <a:gd name="connsiteY46210" fmla="*/ 851959 h 4397375"/>
              <a:gd name="connsiteX46211" fmla="*/ 7645673 w 12191954"/>
              <a:gd name="connsiteY46211" fmla="*/ 858309 h 4397375"/>
              <a:gd name="connsiteX46212" fmla="*/ 7643028 w 12191954"/>
              <a:gd name="connsiteY46212" fmla="*/ 864130 h 4397375"/>
              <a:gd name="connsiteX46213" fmla="*/ 7640382 w 12191954"/>
              <a:gd name="connsiteY46213" fmla="*/ 868892 h 4397375"/>
              <a:gd name="connsiteX46214" fmla="*/ 7637206 w 12191954"/>
              <a:gd name="connsiteY46214" fmla="*/ 873654 h 4397375"/>
              <a:gd name="connsiteX46215" fmla="*/ 7634031 w 12191954"/>
              <a:gd name="connsiteY46215" fmla="*/ 878946 h 4397375"/>
              <a:gd name="connsiteX46216" fmla="*/ 7631914 w 12191954"/>
              <a:gd name="connsiteY46216" fmla="*/ 885296 h 4397375"/>
              <a:gd name="connsiteX46217" fmla="*/ 7630856 w 12191954"/>
              <a:gd name="connsiteY46217" fmla="*/ 894292 h 4397375"/>
              <a:gd name="connsiteX46218" fmla="*/ 7632973 w 12191954"/>
              <a:gd name="connsiteY46218" fmla="*/ 901700 h 4397375"/>
              <a:gd name="connsiteX46219" fmla="*/ 7634031 w 12191954"/>
              <a:gd name="connsiteY46219" fmla="*/ 904346 h 4397375"/>
              <a:gd name="connsiteX46220" fmla="*/ 7635619 w 12191954"/>
              <a:gd name="connsiteY46220" fmla="*/ 906462 h 4397375"/>
              <a:gd name="connsiteX46221" fmla="*/ 7637206 w 12191954"/>
              <a:gd name="connsiteY46221" fmla="*/ 908050 h 4397375"/>
              <a:gd name="connsiteX46222" fmla="*/ 7638794 w 12191954"/>
              <a:gd name="connsiteY46222" fmla="*/ 909637 h 4397375"/>
              <a:gd name="connsiteX46223" fmla="*/ 7640911 w 12191954"/>
              <a:gd name="connsiteY46223" fmla="*/ 910696 h 4397375"/>
              <a:gd name="connsiteX46224" fmla="*/ 7642498 w 12191954"/>
              <a:gd name="connsiteY46224" fmla="*/ 911225 h 4397375"/>
              <a:gd name="connsiteX46225" fmla="*/ 7644615 w 12191954"/>
              <a:gd name="connsiteY46225" fmla="*/ 911225 h 4397375"/>
              <a:gd name="connsiteX46226" fmla="*/ 7646732 w 12191954"/>
              <a:gd name="connsiteY46226" fmla="*/ 911225 h 4397375"/>
              <a:gd name="connsiteX46227" fmla="*/ 7650965 w 12191954"/>
              <a:gd name="connsiteY46227" fmla="*/ 909108 h 4397375"/>
              <a:gd name="connsiteX46228" fmla="*/ 7655199 w 12191954"/>
              <a:gd name="connsiteY46228" fmla="*/ 906992 h 4397375"/>
              <a:gd name="connsiteX46229" fmla="*/ 7658374 w 12191954"/>
              <a:gd name="connsiteY46229" fmla="*/ 902758 h 4397375"/>
              <a:gd name="connsiteX46230" fmla="*/ 7662078 w 12191954"/>
              <a:gd name="connsiteY46230" fmla="*/ 898525 h 4397375"/>
              <a:gd name="connsiteX46231" fmla="*/ 7664195 w 12191954"/>
              <a:gd name="connsiteY46231" fmla="*/ 893233 h 4397375"/>
              <a:gd name="connsiteX46232" fmla="*/ 7666841 w 12191954"/>
              <a:gd name="connsiteY46232" fmla="*/ 887412 h 4397375"/>
              <a:gd name="connsiteX46233" fmla="*/ 7667899 w 12191954"/>
              <a:gd name="connsiteY46233" fmla="*/ 881592 h 4397375"/>
              <a:gd name="connsiteX46234" fmla="*/ 7667899 w 12191954"/>
              <a:gd name="connsiteY46234" fmla="*/ 874712 h 4397375"/>
              <a:gd name="connsiteX46235" fmla="*/ 7666841 w 12191954"/>
              <a:gd name="connsiteY46235" fmla="*/ 868362 h 4397375"/>
              <a:gd name="connsiteX46236" fmla="*/ 7666312 w 12191954"/>
              <a:gd name="connsiteY46236" fmla="*/ 865188 h 4397375"/>
              <a:gd name="connsiteX46237" fmla="*/ 7665254 w 12191954"/>
              <a:gd name="connsiteY46237" fmla="*/ 862542 h 4397375"/>
              <a:gd name="connsiteX46238" fmla="*/ 7663137 w 12191954"/>
              <a:gd name="connsiteY46238" fmla="*/ 858838 h 4397375"/>
              <a:gd name="connsiteX46239" fmla="*/ 7661020 w 12191954"/>
              <a:gd name="connsiteY46239" fmla="*/ 855663 h 4397375"/>
              <a:gd name="connsiteX46240" fmla="*/ 7673721 w 12191954"/>
              <a:gd name="connsiteY46240" fmla="*/ 854075 h 4397375"/>
              <a:gd name="connsiteX46241" fmla="*/ 7679013 w 12191954"/>
              <a:gd name="connsiteY46241" fmla="*/ 853017 h 4397375"/>
              <a:gd name="connsiteX46242" fmla="*/ 7685363 w 12191954"/>
              <a:gd name="connsiteY46242" fmla="*/ 850900 h 4397375"/>
              <a:gd name="connsiteX46243" fmla="*/ 7690655 w 12191954"/>
              <a:gd name="connsiteY46243" fmla="*/ 848783 h 4397375"/>
              <a:gd name="connsiteX46244" fmla="*/ 7695947 w 12191954"/>
              <a:gd name="connsiteY46244" fmla="*/ 846138 h 4397375"/>
              <a:gd name="connsiteX46245" fmla="*/ 7701239 w 12191954"/>
              <a:gd name="connsiteY46245" fmla="*/ 843492 h 4397375"/>
              <a:gd name="connsiteX46246" fmla="*/ 7706001 w 12191954"/>
              <a:gd name="connsiteY46246" fmla="*/ 839787 h 4397375"/>
              <a:gd name="connsiteX46247" fmla="*/ 7710764 w 12191954"/>
              <a:gd name="connsiteY46247" fmla="*/ 836083 h 4397375"/>
              <a:gd name="connsiteX46248" fmla="*/ 7715527 w 12191954"/>
              <a:gd name="connsiteY46248" fmla="*/ 831321 h 4397375"/>
              <a:gd name="connsiteX46249" fmla="*/ 7720289 w 12191954"/>
              <a:gd name="connsiteY46249" fmla="*/ 826558 h 4397375"/>
              <a:gd name="connsiteX46250" fmla="*/ 7725052 w 12191954"/>
              <a:gd name="connsiteY46250" fmla="*/ 821267 h 4397375"/>
              <a:gd name="connsiteX46251" fmla="*/ 7735107 w 12191954"/>
              <a:gd name="connsiteY46251" fmla="*/ 808567 h 4397375"/>
              <a:gd name="connsiteX46252" fmla="*/ 7745161 w 12191954"/>
              <a:gd name="connsiteY46252" fmla="*/ 793221 h 4397375"/>
              <a:gd name="connsiteX46253" fmla="*/ 7746220 w 12191954"/>
              <a:gd name="connsiteY46253" fmla="*/ 808567 h 4397375"/>
              <a:gd name="connsiteX46254" fmla="*/ 7746749 w 12191954"/>
              <a:gd name="connsiteY46254" fmla="*/ 820737 h 4397375"/>
              <a:gd name="connsiteX46255" fmla="*/ 7747278 w 12191954"/>
              <a:gd name="connsiteY46255" fmla="*/ 829204 h 4397375"/>
              <a:gd name="connsiteX46256" fmla="*/ 7747807 w 12191954"/>
              <a:gd name="connsiteY46256" fmla="*/ 832908 h 4397375"/>
              <a:gd name="connsiteX46257" fmla="*/ 7748866 w 12191954"/>
              <a:gd name="connsiteY46257" fmla="*/ 835025 h 4397375"/>
              <a:gd name="connsiteX46258" fmla="*/ 7749924 w 12191954"/>
              <a:gd name="connsiteY46258" fmla="*/ 837671 h 4397375"/>
              <a:gd name="connsiteX46259" fmla="*/ 7751512 w 12191954"/>
              <a:gd name="connsiteY46259" fmla="*/ 839258 h 4397375"/>
              <a:gd name="connsiteX46260" fmla="*/ 7753628 w 12191954"/>
              <a:gd name="connsiteY46260" fmla="*/ 840317 h 4397375"/>
              <a:gd name="connsiteX46261" fmla="*/ 7756274 w 12191954"/>
              <a:gd name="connsiteY46261" fmla="*/ 841375 h 4397375"/>
              <a:gd name="connsiteX46262" fmla="*/ 7763683 w 12191954"/>
              <a:gd name="connsiteY46262" fmla="*/ 843492 h 4397375"/>
              <a:gd name="connsiteX46263" fmla="*/ 7774796 w 12191954"/>
              <a:gd name="connsiteY46263" fmla="*/ 844550 h 4397375"/>
              <a:gd name="connsiteX46264" fmla="*/ 7771621 w 12191954"/>
              <a:gd name="connsiteY46264" fmla="*/ 837671 h 4397375"/>
              <a:gd name="connsiteX46265" fmla="*/ 7770563 w 12191954"/>
              <a:gd name="connsiteY46265" fmla="*/ 830792 h 4397375"/>
              <a:gd name="connsiteX46266" fmla="*/ 7770563 w 12191954"/>
              <a:gd name="connsiteY46266" fmla="*/ 824971 h 4397375"/>
              <a:gd name="connsiteX46267" fmla="*/ 7771621 w 12191954"/>
              <a:gd name="connsiteY46267" fmla="*/ 820208 h 4397375"/>
              <a:gd name="connsiteX46268" fmla="*/ 7774267 w 12191954"/>
              <a:gd name="connsiteY46268" fmla="*/ 815446 h 4397375"/>
              <a:gd name="connsiteX46269" fmla="*/ 7776913 w 12191954"/>
              <a:gd name="connsiteY46269" fmla="*/ 811213 h 4397375"/>
              <a:gd name="connsiteX46270" fmla="*/ 7780617 w 12191954"/>
              <a:gd name="connsiteY46270" fmla="*/ 808567 h 4397375"/>
              <a:gd name="connsiteX46271" fmla="*/ 7785380 w 12191954"/>
              <a:gd name="connsiteY46271" fmla="*/ 805921 h 4397375"/>
              <a:gd name="connsiteX46272" fmla="*/ 7790143 w 12191954"/>
              <a:gd name="connsiteY46272" fmla="*/ 804863 h 4397375"/>
              <a:gd name="connsiteX46273" fmla="*/ 7795964 w 12191954"/>
              <a:gd name="connsiteY46273" fmla="*/ 804334 h 4397375"/>
              <a:gd name="connsiteX46274" fmla="*/ 7801256 w 12191954"/>
              <a:gd name="connsiteY46274" fmla="*/ 804334 h 4397375"/>
              <a:gd name="connsiteX46275" fmla="*/ 7807606 w 12191954"/>
              <a:gd name="connsiteY46275" fmla="*/ 805392 h 4397375"/>
              <a:gd name="connsiteX46276" fmla="*/ 7812898 w 12191954"/>
              <a:gd name="connsiteY46276" fmla="*/ 808038 h 4397375"/>
              <a:gd name="connsiteX46277" fmla="*/ 7818719 w 12191954"/>
              <a:gd name="connsiteY46277" fmla="*/ 810684 h 4397375"/>
              <a:gd name="connsiteX46278" fmla="*/ 7824011 w 12191954"/>
              <a:gd name="connsiteY46278" fmla="*/ 814917 h 4397375"/>
              <a:gd name="connsiteX46279" fmla="*/ 7828774 w 12191954"/>
              <a:gd name="connsiteY46279" fmla="*/ 819679 h 4397375"/>
              <a:gd name="connsiteX46280" fmla="*/ 7825069 w 12191954"/>
              <a:gd name="connsiteY46280" fmla="*/ 802746 h 4397375"/>
              <a:gd name="connsiteX46281" fmla="*/ 7821365 w 12191954"/>
              <a:gd name="connsiteY46281" fmla="*/ 788458 h 4397375"/>
              <a:gd name="connsiteX46282" fmla="*/ 7818190 w 12191954"/>
              <a:gd name="connsiteY46282" fmla="*/ 775229 h 4397375"/>
              <a:gd name="connsiteX46283" fmla="*/ 7815544 w 12191954"/>
              <a:gd name="connsiteY46283" fmla="*/ 763587 h 4397375"/>
              <a:gd name="connsiteX46284" fmla="*/ 7815015 w 12191954"/>
              <a:gd name="connsiteY46284" fmla="*/ 757237 h 4397375"/>
              <a:gd name="connsiteX46285" fmla="*/ 7814485 w 12191954"/>
              <a:gd name="connsiteY46285" fmla="*/ 750888 h 4397375"/>
              <a:gd name="connsiteX46286" fmla="*/ 7814485 w 12191954"/>
              <a:gd name="connsiteY46286" fmla="*/ 744538 h 4397375"/>
              <a:gd name="connsiteX46287" fmla="*/ 7815015 w 12191954"/>
              <a:gd name="connsiteY46287" fmla="*/ 737659 h 4397375"/>
              <a:gd name="connsiteX46288" fmla="*/ 7816073 w 12191954"/>
              <a:gd name="connsiteY46288" fmla="*/ 730250 h 4397375"/>
              <a:gd name="connsiteX46289" fmla="*/ 7818190 w 12191954"/>
              <a:gd name="connsiteY46289" fmla="*/ 722312 h 4397375"/>
              <a:gd name="connsiteX46290" fmla="*/ 7820307 w 12191954"/>
              <a:gd name="connsiteY46290" fmla="*/ 713317 h 4397375"/>
              <a:gd name="connsiteX46291" fmla="*/ 7823482 w 12191954"/>
              <a:gd name="connsiteY46291" fmla="*/ 703262 h 4397375"/>
              <a:gd name="connsiteX46292" fmla="*/ 7825069 w 12191954"/>
              <a:gd name="connsiteY46292" fmla="*/ 702733 h 4397375"/>
              <a:gd name="connsiteX46293" fmla="*/ 7827715 w 12191954"/>
              <a:gd name="connsiteY46293" fmla="*/ 702733 h 4397375"/>
              <a:gd name="connsiteX46294" fmla="*/ 7829303 w 12191954"/>
              <a:gd name="connsiteY46294" fmla="*/ 702733 h 4397375"/>
              <a:gd name="connsiteX46295" fmla="*/ 7830890 w 12191954"/>
              <a:gd name="connsiteY46295" fmla="*/ 702733 h 4397375"/>
              <a:gd name="connsiteX46296" fmla="*/ 7834065 w 12191954"/>
              <a:gd name="connsiteY46296" fmla="*/ 704850 h 4397375"/>
              <a:gd name="connsiteX46297" fmla="*/ 7837241 w 12191954"/>
              <a:gd name="connsiteY46297" fmla="*/ 706967 h 4397375"/>
              <a:gd name="connsiteX46298" fmla="*/ 7842003 w 12191954"/>
              <a:gd name="connsiteY46298" fmla="*/ 712258 h 4397375"/>
              <a:gd name="connsiteX46299" fmla="*/ 7844120 w 12191954"/>
              <a:gd name="connsiteY46299" fmla="*/ 714904 h 4397375"/>
              <a:gd name="connsiteX46300" fmla="*/ 7847295 w 12191954"/>
              <a:gd name="connsiteY46300" fmla="*/ 717021 h 4397375"/>
              <a:gd name="connsiteX46301" fmla="*/ 7847295 w 12191954"/>
              <a:gd name="connsiteY46301" fmla="*/ 705908 h 4397375"/>
              <a:gd name="connsiteX46302" fmla="*/ 7845708 w 12191954"/>
              <a:gd name="connsiteY46302" fmla="*/ 697442 h 4397375"/>
              <a:gd name="connsiteX46303" fmla="*/ 7844649 w 12191954"/>
              <a:gd name="connsiteY46303" fmla="*/ 691621 h 4397375"/>
              <a:gd name="connsiteX46304" fmla="*/ 7843591 w 12191954"/>
              <a:gd name="connsiteY46304" fmla="*/ 687388 h 4397375"/>
              <a:gd name="connsiteX46305" fmla="*/ 7843062 w 12191954"/>
              <a:gd name="connsiteY46305" fmla="*/ 683155 h 4397375"/>
              <a:gd name="connsiteX46306" fmla="*/ 7843062 w 12191954"/>
              <a:gd name="connsiteY46306" fmla="*/ 678921 h 4397375"/>
              <a:gd name="connsiteX46307" fmla="*/ 7844649 w 12191954"/>
              <a:gd name="connsiteY46307" fmla="*/ 673100 h 4397375"/>
              <a:gd name="connsiteX46308" fmla="*/ 7847295 w 12191954"/>
              <a:gd name="connsiteY46308" fmla="*/ 665692 h 4397375"/>
              <a:gd name="connsiteX46309" fmla="*/ 7848354 w 12191954"/>
              <a:gd name="connsiteY46309" fmla="*/ 666221 h 4397375"/>
              <a:gd name="connsiteX46310" fmla="*/ 7849412 w 12191954"/>
              <a:gd name="connsiteY46310" fmla="*/ 667279 h 4397375"/>
              <a:gd name="connsiteX46311" fmla="*/ 7850470 w 12191954"/>
              <a:gd name="connsiteY46311" fmla="*/ 670984 h 4397375"/>
              <a:gd name="connsiteX46312" fmla="*/ 7852587 w 12191954"/>
              <a:gd name="connsiteY46312" fmla="*/ 678921 h 4397375"/>
              <a:gd name="connsiteX46313" fmla="*/ 7853646 w 12191954"/>
              <a:gd name="connsiteY46313" fmla="*/ 683684 h 4397375"/>
              <a:gd name="connsiteX46314" fmla="*/ 7854704 w 12191954"/>
              <a:gd name="connsiteY46314" fmla="*/ 687388 h 4397375"/>
              <a:gd name="connsiteX46315" fmla="*/ 7856821 w 12191954"/>
              <a:gd name="connsiteY46315" fmla="*/ 690563 h 4397375"/>
              <a:gd name="connsiteX46316" fmla="*/ 7857879 w 12191954"/>
              <a:gd name="connsiteY46316" fmla="*/ 691092 h 4397375"/>
              <a:gd name="connsiteX46317" fmla="*/ 7858937 w 12191954"/>
              <a:gd name="connsiteY46317" fmla="*/ 691092 h 4397375"/>
              <a:gd name="connsiteX46318" fmla="*/ 7863171 w 12191954"/>
              <a:gd name="connsiteY46318" fmla="*/ 677334 h 4397375"/>
              <a:gd name="connsiteX46319" fmla="*/ 7865817 w 12191954"/>
              <a:gd name="connsiteY46319" fmla="*/ 664104 h 4397375"/>
              <a:gd name="connsiteX46320" fmla="*/ 7868992 w 12191954"/>
              <a:gd name="connsiteY46320" fmla="*/ 652992 h 4397375"/>
              <a:gd name="connsiteX46321" fmla="*/ 7871638 w 12191954"/>
              <a:gd name="connsiteY46321" fmla="*/ 643467 h 4397375"/>
              <a:gd name="connsiteX46322" fmla="*/ 7874284 w 12191954"/>
              <a:gd name="connsiteY46322" fmla="*/ 636058 h 4397375"/>
              <a:gd name="connsiteX46323" fmla="*/ 7876401 w 12191954"/>
              <a:gd name="connsiteY46323" fmla="*/ 632883 h 4397375"/>
              <a:gd name="connsiteX46324" fmla="*/ 7877988 w 12191954"/>
              <a:gd name="connsiteY46324" fmla="*/ 630238 h 4397375"/>
              <a:gd name="connsiteX46325" fmla="*/ 7880105 w 12191954"/>
              <a:gd name="connsiteY46325" fmla="*/ 628651 h 4397375"/>
              <a:gd name="connsiteX46326" fmla="*/ 7883280 w 12191954"/>
              <a:gd name="connsiteY46326" fmla="*/ 627592 h 4397375"/>
              <a:gd name="connsiteX46327" fmla="*/ 7886455 w 12191954"/>
              <a:gd name="connsiteY46327" fmla="*/ 627063 h 4397375"/>
              <a:gd name="connsiteX46328" fmla="*/ 7889101 w 12191954"/>
              <a:gd name="connsiteY46328" fmla="*/ 627063 h 4397375"/>
              <a:gd name="connsiteX46329" fmla="*/ 7889631 w 12191954"/>
              <a:gd name="connsiteY46329" fmla="*/ 603779 h 4397375"/>
              <a:gd name="connsiteX46330" fmla="*/ 7889631 w 12191954"/>
              <a:gd name="connsiteY46330" fmla="*/ 582612 h 4397375"/>
              <a:gd name="connsiteX46331" fmla="*/ 7888572 w 12191954"/>
              <a:gd name="connsiteY46331" fmla="*/ 572559 h 4397375"/>
              <a:gd name="connsiteX46332" fmla="*/ 7888043 w 12191954"/>
              <a:gd name="connsiteY46332" fmla="*/ 563563 h 4397375"/>
              <a:gd name="connsiteX46333" fmla="*/ 7886455 w 12191954"/>
              <a:gd name="connsiteY46333" fmla="*/ 555625 h 4397375"/>
              <a:gd name="connsiteX46334" fmla="*/ 7883809 w 12191954"/>
              <a:gd name="connsiteY46334" fmla="*/ 549275 h 4397375"/>
              <a:gd name="connsiteX46335" fmla="*/ 7882222 w 12191954"/>
              <a:gd name="connsiteY46335" fmla="*/ 550863 h 4397375"/>
              <a:gd name="connsiteX46336" fmla="*/ 7880634 w 12191954"/>
              <a:gd name="connsiteY46336" fmla="*/ 552979 h 4397375"/>
              <a:gd name="connsiteX46337" fmla="*/ 7878518 w 12191954"/>
              <a:gd name="connsiteY46337" fmla="*/ 556684 h 4397375"/>
              <a:gd name="connsiteX46338" fmla="*/ 7876930 w 12191954"/>
              <a:gd name="connsiteY46338" fmla="*/ 558800 h 4397375"/>
              <a:gd name="connsiteX46339" fmla="*/ 7875342 w 12191954"/>
              <a:gd name="connsiteY46339" fmla="*/ 560388 h 4397375"/>
              <a:gd name="connsiteX46340" fmla="*/ 7873755 w 12191954"/>
              <a:gd name="connsiteY46340" fmla="*/ 561446 h 4397375"/>
              <a:gd name="connsiteX46341" fmla="*/ 7872167 w 12191954"/>
              <a:gd name="connsiteY46341" fmla="*/ 562505 h 4397375"/>
              <a:gd name="connsiteX46342" fmla="*/ 7869521 w 12191954"/>
              <a:gd name="connsiteY46342" fmla="*/ 563034 h 4397375"/>
              <a:gd name="connsiteX46343" fmla="*/ 7867934 w 12191954"/>
              <a:gd name="connsiteY46343" fmla="*/ 564092 h 4397375"/>
              <a:gd name="connsiteX46344" fmla="*/ 7866875 w 12191954"/>
              <a:gd name="connsiteY46344" fmla="*/ 565680 h 4397375"/>
              <a:gd name="connsiteX46345" fmla="*/ 7866875 w 12191954"/>
              <a:gd name="connsiteY46345" fmla="*/ 567796 h 4397375"/>
              <a:gd name="connsiteX46346" fmla="*/ 7866875 w 12191954"/>
              <a:gd name="connsiteY46346" fmla="*/ 569913 h 4397375"/>
              <a:gd name="connsiteX46347" fmla="*/ 7867405 w 12191954"/>
              <a:gd name="connsiteY46347" fmla="*/ 572559 h 4397375"/>
              <a:gd name="connsiteX46348" fmla="*/ 7868992 w 12191954"/>
              <a:gd name="connsiteY46348" fmla="*/ 578380 h 4397375"/>
              <a:gd name="connsiteX46349" fmla="*/ 7871638 w 12191954"/>
              <a:gd name="connsiteY46349" fmla="*/ 585258 h 4397375"/>
              <a:gd name="connsiteX46350" fmla="*/ 7873226 w 12191954"/>
              <a:gd name="connsiteY46350" fmla="*/ 593725 h 4397375"/>
              <a:gd name="connsiteX46351" fmla="*/ 7873226 w 12191954"/>
              <a:gd name="connsiteY46351" fmla="*/ 598487 h 4397375"/>
              <a:gd name="connsiteX46352" fmla="*/ 7873226 w 12191954"/>
              <a:gd name="connsiteY46352" fmla="*/ 603250 h 4397375"/>
              <a:gd name="connsiteX46353" fmla="*/ 7872696 w 12191954"/>
              <a:gd name="connsiteY46353" fmla="*/ 608542 h 4397375"/>
              <a:gd name="connsiteX46354" fmla="*/ 7871638 w 12191954"/>
              <a:gd name="connsiteY46354" fmla="*/ 613834 h 4397375"/>
              <a:gd name="connsiteX46355" fmla="*/ 7862113 w 12191954"/>
              <a:gd name="connsiteY46355" fmla="*/ 602721 h 4397375"/>
              <a:gd name="connsiteX46356" fmla="*/ 7858408 w 12191954"/>
              <a:gd name="connsiteY46356" fmla="*/ 598487 h 4397375"/>
              <a:gd name="connsiteX46357" fmla="*/ 7854704 w 12191954"/>
              <a:gd name="connsiteY46357" fmla="*/ 595312 h 4397375"/>
              <a:gd name="connsiteX46358" fmla="*/ 7853116 w 12191954"/>
              <a:gd name="connsiteY46358" fmla="*/ 594254 h 4397375"/>
              <a:gd name="connsiteX46359" fmla="*/ 7850470 w 12191954"/>
              <a:gd name="connsiteY46359" fmla="*/ 593725 h 4397375"/>
              <a:gd name="connsiteX46360" fmla="*/ 7848883 w 12191954"/>
              <a:gd name="connsiteY46360" fmla="*/ 593725 h 4397375"/>
              <a:gd name="connsiteX46361" fmla="*/ 7846237 w 12191954"/>
              <a:gd name="connsiteY46361" fmla="*/ 593725 h 4397375"/>
              <a:gd name="connsiteX46362" fmla="*/ 7844120 w 12191954"/>
              <a:gd name="connsiteY46362" fmla="*/ 594783 h 4397375"/>
              <a:gd name="connsiteX46363" fmla="*/ 7842003 w 12191954"/>
              <a:gd name="connsiteY46363" fmla="*/ 595842 h 4397375"/>
              <a:gd name="connsiteX46364" fmla="*/ 7835653 w 12191954"/>
              <a:gd name="connsiteY46364" fmla="*/ 600075 h 4397375"/>
              <a:gd name="connsiteX46365" fmla="*/ 7838299 w 12191954"/>
              <a:gd name="connsiteY46365" fmla="*/ 607483 h 4397375"/>
              <a:gd name="connsiteX46366" fmla="*/ 7839357 w 12191954"/>
              <a:gd name="connsiteY46366" fmla="*/ 613834 h 4397375"/>
              <a:gd name="connsiteX46367" fmla="*/ 7839887 w 12191954"/>
              <a:gd name="connsiteY46367" fmla="*/ 619655 h 4397375"/>
              <a:gd name="connsiteX46368" fmla="*/ 7839887 w 12191954"/>
              <a:gd name="connsiteY46368" fmla="*/ 624946 h 4397375"/>
              <a:gd name="connsiteX46369" fmla="*/ 7839357 w 12191954"/>
              <a:gd name="connsiteY46369" fmla="*/ 629709 h 4397375"/>
              <a:gd name="connsiteX46370" fmla="*/ 7838828 w 12191954"/>
              <a:gd name="connsiteY46370" fmla="*/ 633942 h 4397375"/>
              <a:gd name="connsiteX46371" fmla="*/ 7837241 w 12191954"/>
              <a:gd name="connsiteY46371" fmla="*/ 637117 h 4397375"/>
              <a:gd name="connsiteX46372" fmla="*/ 7835124 w 12191954"/>
              <a:gd name="connsiteY46372" fmla="*/ 639233 h 4397375"/>
              <a:gd name="connsiteX46373" fmla="*/ 7833536 w 12191954"/>
              <a:gd name="connsiteY46373" fmla="*/ 640821 h 4397375"/>
              <a:gd name="connsiteX46374" fmla="*/ 7831420 w 12191954"/>
              <a:gd name="connsiteY46374" fmla="*/ 640821 h 4397375"/>
              <a:gd name="connsiteX46375" fmla="*/ 7829832 w 12191954"/>
              <a:gd name="connsiteY46375" fmla="*/ 639762 h 4397375"/>
              <a:gd name="connsiteX46376" fmla="*/ 7828244 w 12191954"/>
              <a:gd name="connsiteY46376" fmla="*/ 637646 h 4397375"/>
              <a:gd name="connsiteX46377" fmla="*/ 7826128 w 12191954"/>
              <a:gd name="connsiteY46377" fmla="*/ 633413 h 4397375"/>
              <a:gd name="connsiteX46378" fmla="*/ 7825069 w 12191954"/>
              <a:gd name="connsiteY46378" fmla="*/ 628651 h 4397375"/>
              <a:gd name="connsiteX46379" fmla="*/ 7824011 w 12191954"/>
              <a:gd name="connsiteY46379" fmla="*/ 621771 h 4397375"/>
              <a:gd name="connsiteX46380" fmla="*/ 7824011 w 12191954"/>
              <a:gd name="connsiteY46380" fmla="*/ 613304 h 4397375"/>
              <a:gd name="connsiteX46381" fmla="*/ 7820836 w 12191954"/>
              <a:gd name="connsiteY46381" fmla="*/ 615421 h 4397375"/>
              <a:gd name="connsiteX46382" fmla="*/ 7819248 w 12191954"/>
              <a:gd name="connsiteY46382" fmla="*/ 618596 h 4397375"/>
              <a:gd name="connsiteX46383" fmla="*/ 7818190 w 12191954"/>
              <a:gd name="connsiteY46383" fmla="*/ 621242 h 4397375"/>
              <a:gd name="connsiteX46384" fmla="*/ 7817661 w 12191954"/>
              <a:gd name="connsiteY46384" fmla="*/ 623888 h 4397375"/>
              <a:gd name="connsiteX46385" fmla="*/ 7818190 w 12191954"/>
              <a:gd name="connsiteY46385" fmla="*/ 627592 h 4397375"/>
              <a:gd name="connsiteX46386" fmla="*/ 7818190 w 12191954"/>
              <a:gd name="connsiteY46386" fmla="*/ 630238 h 4397375"/>
              <a:gd name="connsiteX46387" fmla="*/ 7819777 w 12191954"/>
              <a:gd name="connsiteY46387" fmla="*/ 637646 h 4397375"/>
              <a:gd name="connsiteX46388" fmla="*/ 7821365 w 12191954"/>
              <a:gd name="connsiteY46388" fmla="*/ 643996 h 4397375"/>
              <a:gd name="connsiteX46389" fmla="*/ 7822423 w 12191954"/>
              <a:gd name="connsiteY46389" fmla="*/ 647700 h 4397375"/>
              <a:gd name="connsiteX46390" fmla="*/ 7822423 w 12191954"/>
              <a:gd name="connsiteY46390" fmla="*/ 651404 h 4397375"/>
              <a:gd name="connsiteX46391" fmla="*/ 7822423 w 12191954"/>
              <a:gd name="connsiteY46391" fmla="*/ 654579 h 4397375"/>
              <a:gd name="connsiteX46392" fmla="*/ 7820836 w 12191954"/>
              <a:gd name="connsiteY46392" fmla="*/ 658283 h 4397375"/>
              <a:gd name="connsiteX46393" fmla="*/ 7819777 w 12191954"/>
              <a:gd name="connsiteY46393" fmla="*/ 661458 h 4397375"/>
              <a:gd name="connsiteX46394" fmla="*/ 7817661 w 12191954"/>
              <a:gd name="connsiteY46394" fmla="*/ 664633 h 4397375"/>
              <a:gd name="connsiteX46395" fmla="*/ 7814485 w 12191954"/>
              <a:gd name="connsiteY46395" fmla="*/ 666221 h 4397375"/>
              <a:gd name="connsiteX46396" fmla="*/ 7811839 w 12191954"/>
              <a:gd name="connsiteY46396" fmla="*/ 667279 h 4397375"/>
              <a:gd name="connsiteX46397" fmla="*/ 7809723 w 12191954"/>
              <a:gd name="connsiteY46397" fmla="*/ 667279 h 4397375"/>
              <a:gd name="connsiteX46398" fmla="*/ 7808135 w 12191954"/>
              <a:gd name="connsiteY46398" fmla="*/ 667279 h 4397375"/>
              <a:gd name="connsiteX46399" fmla="*/ 7806018 w 12191954"/>
              <a:gd name="connsiteY46399" fmla="*/ 667279 h 4397375"/>
              <a:gd name="connsiteX46400" fmla="*/ 7804431 w 12191954"/>
              <a:gd name="connsiteY46400" fmla="*/ 666221 h 4397375"/>
              <a:gd name="connsiteX46401" fmla="*/ 7802843 w 12191954"/>
              <a:gd name="connsiteY46401" fmla="*/ 664633 h 4397375"/>
              <a:gd name="connsiteX46402" fmla="*/ 7801256 w 12191954"/>
              <a:gd name="connsiteY46402" fmla="*/ 663575 h 4397375"/>
              <a:gd name="connsiteX46403" fmla="*/ 7799139 w 12191954"/>
              <a:gd name="connsiteY46403" fmla="*/ 659342 h 4397375"/>
              <a:gd name="connsiteX46404" fmla="*/ 7797022 w 12191954"/>
              <a:gd name="connsiteY46404" fmla="*/ 654050 h 4397375"/>
              <a:gd name="connsiteX46405" fmla="*/ 7795964 w 12191954"/>
              <a:gd name="connsiteY46405" fmla="*/ 648229 h 4397375"/>
              <a:gd name="connsiteX46406" fmla="*/ 7794905 w 12191954"/>
              <a:gd name="connsiteY46406" fmla="*/ 641879 h 4397375"/>
              <a:gd name="connsiteX46407" fmla="*/ 7793847 w 12191954"/>
              <a:gd name="connsiteY46407" fmla="*/ 627592 h 4397375"/>
              <a:gd name="connsiteX46408" fmla="*/ 7792789 w 12191954"/>
              <a:gd name="connsiteY46408" fmla="*/ 612246 h 4397375"/>
              <a:gd name="connsiteX46409" fmla="*/ 7790672 w 12191954"/>
              <a:gd name="connsiteY46409" fmla="*/ 598487 h 4397375"/>
              <a:gd name="connsiteX46410" fmla="*/ 7789613 w 12191954"/>
              <a:gd name="connsiteY46410" fmla="*/ 592667 h 4397375"/>
              <a:gd name="connsiteX46411" fmla="*/ 7788026 w 12191954"/>
              <a:gd name="connsiteY46411" fmla="*/ 587375 h 4397375"/>
              <a:gd name="connsiteX46412" fmla="*/ 7781676 w 12191954"/>
              <a:gd name="connsiteY46412" fmla="*/ 588962 h 4397375"/>
              <a:gd name="connsiteX46413" fmla="*/ 7776384 w 12191954"/>
              <a:gd name="connsiteY46413" fmla="*/ 588962 h 4397375"/>
              <a:gd name="connsiteX46414" fmla="*/ 7771621 w 12191954"/>
              <a:gd name="connsiteY46414" fmla="*/ 588433 h 4397375"/>
              <a:gd name="connsiteX46415" fmla="*/ 7766858 w 12191954"/>
              <a:gd name="connsiteY46415" fmla="*/ 586846 h 4397375"/>
              <a:gd name="connsiteX46416" fmla="*/ 7762625 w 12191954"/>
              <a:gd name="connsiteY46416" fmla="*/ 584200 h 4397375"/>
              <a:gd name="connsiteX46417" fmla="*/ 7758920 w 12191954"/>
              <a:gd name="connsiteY46417" fmla="*/ 580496 h 4397375"/>
              <a:gd name="connsiteX46418" fmla="*/ 7754687 w 12191954"/>
              <a:gd name="connsiteY46418" fmla="*/ 576263 h 4397375"/>
              <a:gd name="connsiteX46419" fmla="*/ 7750982 w 12191954"/>
              <a:gd name="connsiteY46419" fmla="*/ 572030 h 4397375"/>
              <a:gd name="connsiteX46420" fmla="*/ 7742515 w 12191954"/>
              <a:gd name="connsiteY46420" fmla="*/ 561446 h 4397375"/>
              <a:gd name="connsiteX46421" fmla="*/ 7734048 w 12191954"/>
              <a:gd name="connsiteY46421" fmla="*/ 551392 h 4397375"/>
              <a:gd name="connsiteX46422" fmla="*/ 7729286 w 12191954"/>
              <a:gd name="connsiteY46422" fmla="*/ 546100 h 4397375"/>
              <a:gd name="connsiteX46423" fmla="*/ 7723994 w 12191954"/>
              <a:gd name="connsiteY46423" fmla="*/ 541337 h 4397375"/>
              <a:gd name="connsiteX46424" fmla="*/ 7717114 w 12191954"/>
              <a:gd name="connsiteY46424" fmla="*/ 537104 h 4397375"/>
              <a:gd name="connsiteX46425" fmla="*/ 7710764 w 12191954"/>
              <a:gd name="connsiteY46425" fmla="*/ 534458 h 4397375"/>
              <a:gd name="connsiteX46426" fmla="*/ 7711822 w 12191954"/>
              <a:gd name="connsiteY46426" fmla="*/ 525992 h 4397375"/>
              <a:gd name="connsiteX46427" fmla="*/ 7712881 w 12191954"/>
              <a:gd name="connsiteY46427" fmla="*/ 520171 h 4397375"/>
              <a:gd name="connsiteX46428" fmla="*/ 7714998 w 12191954"/>
              <a:gd name="connsiteY46428" fmla="*/ 515409 h 4397375"/>
              <a:gd name="connsiteX46429" fmla="*/ 7717114 w 12191954"/>
              <a:gd name="connsiteY46429" fmla="*/ 511705 h 4397375"/>
              <a:gd name="connsiteX46430" fmla="*/ 7719231 w 12191954"/>
              <a:gd name="connsiteY46430" fmla="*/ 510117 h 4397375"/>
              <a:gd name="connsiteX46431" fmla="*/ 7721877 w 12191954"/>
              <a:gd name="connsiteY46431" fmla="*/ 509059 h 4397375"/>
              <a:gd name="connsiteX46432" fmla="*/ 7724523 w 12191954"/>
              <a:gd name="connsiteY46432" fmla="*/ 509588 h 4397375"/>
              <a:gd name="connsiteX46433" fmla="*/ 7727169 w 12191954"/>
              <a:gd name="connsiteY46433" fmla="*/ 510117 h 4397375"/>
              <a:gd name="connsiteX46434" fmla="*/ 7730344 w 12191954"/>
              <a:gd name="connsiteY46434" fmla="*/ 511705 h 4397375"/>
              <a:gd name="connsiteX46435" fmla="*/ 7732461 w 12191954"/>
              <a:gd name="connsiteY46435" fmla="*/ 514351 h 4397375"/>
              <a:gd name="connsiteX46436" fmla="*/ 7737753 w 12191954"/>
              <a:gd name="connsiteY46436" fmla="*/ 520171 h 4397375"/>
              <a:gd name="connsiteX46437" fmla="*/ 7742515 w 12191954"/>
              <a:gd name="connsiteY46437" fmla="*/ 527050 h 4397375"/>
              <a:gd name="connsiteX46438" fmla="*/ 7746220 w 12191954"/>
              <a:gd name="connsiteY46438" fmla="*/ 534458 h 4397375"/>
              <a:gd name="connsiteX46439" fmla="*/ 7749924 w 12191954"/>
              <a:gd name="connsiteY46439" fmla="*/ 525992 h 4397375"/>
              <a:gd name="connsiteX46440" fmla="*/ 7752570 w 12191954"/>
              <a:gd name="connsiteY46440" fmla="*/ 515938 h 4397375"/>
              <a:gd name="connsiteX46441" fmla="*/ 7757333 w 12191954"/>
              <a:gd name="connsiteY46441" fmla="*/ 494242 h 4397375"/>
              <a:gd name="connsiteX46442" fmla="*/ 7759979 w 12191954"/>
              <a:gd name="connsiteY46442" fmla="*/ 482600 h 4397375"/>
              <a:gd name="connsiteX46443" fmla="*/ 7762625 w 12191954"/>
              <a:gd name="connsiteY46443" fmla="*/ 472546 h 4397375"/>
              <a:gd name="connsiteX46444" fmla="*/ 7766329 w 12191954"/>
              <a:gd name="connsiteY46444" fmla="*/ 464608 h 4397375"/>
              <a:gd name="connsiteX46445" fmla="*/ 7768446 w 12191954"/>
              <a:gd name="connsiteY46445" fmla="*/ 460904 h 4397375"/>
              <a:gd name="connsiteX46446" fmla="*/ 7770563 w 12191954"/>
              <a:gd name="connsiteY46446" fmla="*/ 457201 h 4397375"/>
              <a:gd name="connsiteX46447" fmla="*/ 7766858 w 12191954"/>
              <a:gd name="connsiteY46447" fmla="*/ 448734 h 4397375"/>
              <a:gd name="connsiteX46448" fmla="*/ 7762625 w 12191954"/>
              <a:gd name="connsiteY46448" fmla="*/ 442384 h 4397375"/>
              <a:gd name="connsiteX46449" fmla="*/ 7758391 w 12191954"/>
              <a:gd name="connsiteY46449" fmla="*/ 436563 h 4397375"/>
              <a:gd name="connsiteX46450" fmla="*/ 7752570 w 12191954"/>
              <a:gd name="connsiteY46450" fmla="*/ 431271 h 4397375"/>
              <a:gd name="connsiteX46451" fmla="*/ 7755216 w 12191954"/>
              <a:gd name="connsiteY46451" fmla="*/ 424921 h 4397375"/>
              <a:gd name="connsiteX46452" fmla="*/ 7757333 w 12191954"/>
              <a:gd name="connsiteY46452" fmla="*/ 419100 h 4397375"/>
              <a:gd name="connsiteX46453" fmla="*/ 7761037 w 12191954"/>
              <a:gd name="connsiteY46453" fmla="*/ 414337 h 4397375"/>
              <a:gd name="connsiteX46454" fmla="*/ 7764212 w 12191954"/>
              <a:gd name="connsiteY46454" fmla="*/ 411162 h 4397375"/>
              <a:gd name="connsiteX46455" fmla="*/ 7768446 w 12191954"/>
              <a:gd name="connsiteY46455" fmla="*/ 407987 h 4397375"/>
              <a:gd name="connsiteX46456" fmla="*/ 7773209 w 12191954"/>
              <a:gd name="connsiteY46456" fmla="*/ 406400 h 4397375"/>
              <a:gd name="connsiteX46457" fmla="*/ 7777442 w 12191954"/>
              <a:gd name="connsiteY46457" fmla="*/ 405871 h 4397375"/>
              <a:gd name="connsiteX46458" fmla="*/ 7783263 w 12191954"/>
              <a:gd name="connsiteY46458" fmla="*/ 406400 h 4397375"/>
              <a:gd name="connsiteX46459" fmla="*/ 7783263 w 12191954"/>
              <a:gd name="connsiteY46459" fmla="*/ 417512 h 4397375"/>
              <a:gd name="connsiteX46460" fmla="*/ 7784322 w 12191954"/>
              <a:gd name="connsiteY46460" fmla="*/ 425450 h 4397375"/>
              <a:gd name="connsiteX46461" fmla="*/ 7785380 w 12191954"/>
              <a:gd name="connsiteY46461" fmla="*/ 431271 h 4397375"/>
              <a:gd name="connsiteX46462" fmla="*/ 7786438 w 12191954"/>
              <a:gd name="connsiteY46462" fmla="*/ 435504 h 4397375"/>
              <a:gd name="connsiteX46463" fmla="*/ 7786967 w 12191954"/>
              <a:gd name="connsiteY46463" fmla="*/ 439738 h 4397375"/>
              <a:gd name="connsiteX46464" fmla="*/ 7786438 w 12191954"/>
              <a:gd name="connsiteY46464" fmla="*/ 443442 h 4397375"/>
              <a:gd name="connsiteX46465" fmla="*/ 7785380 w 12191954"/>
              <a:gd name="connsiteY46465" fmla="*/ 449792 h 4397375"/>
              <a:gd name="connsiteX46466" fmla="*/ 7782205 w 12191954"/>
              <a:gd name="connsiteY46466" fmla="*/ 457729 h 4397375"/>
              <a:gd name="connsiteX46467" fmla="*/ 7784851 w 12191954"/>
              <a:gd name="connsiteY46467" fmla="*/ 457201 h 4397375"/>
              <a:gd name="connsiteX46468" fmla="*/ 7786438 w 12191954"/>
              <a:gd name="connsiteY46468" fmla="*/ 456142 h 4397375"/>
              <a:gd name="connsiteX46469" fmla="*/ 7788026 w 12191954"/>
              <a:gd name="connsiteY46469" fmla="*/ 454555 h 4397375"/>
              <a:gd name="connsiteX46470" fmla="*/ 7789084 w 12191954"/>
              <a:gd name="connsiteY46470" fmla="*/ 452438 h 4397375"/>
              <a:gd name="connsiteX46471" fmla="*/ 7791201 w 12191954"/>
              <a:gd name="connsiteY46471" fmla="*/ 447675 h 4397375"/>
              <a:gd name="connsiteX46472" fmla="*/ 7793318 w 12191954"/>
              <a:gd name="connsiteY46472" fmla="*/ 441855 h 4397375"/>
              <a:gd name="connsiteX46473" fmla="*/ 7794376 w 12191954"/>
              <a:gd name="connsiteY46473" fmla="*/ 434975 h 4397375"/>
              <a:gd name="connsiteX46474" fmla="*/ 7794905 w 12191954"/>
              <a:gd name="connsiteY46474" fmla="*/ 426508 h 4397375"/>
              <a:gd name="connsiteX46475" fmla="*/ 7795435 w 12191954"/>
              <a:gd name="connsiteY46475" fmla="*/ 416983 h 4397375"/>
              <a:gd name="connsiteX46476" fmla="*/ 7794905 w 12191954"/>
              <a:gd name="connsiteY46476" fmla="*/ 406400 h 4397375"/>
              <a:gd name="connsiteX46477" fmla="*/ 7799139 w 12191954"/>
              <a:gd name="connsiteY46477" fmla="*/ 413279 h 4397375"/>
              <a:gd name="connsiteX46478" fmla="*/ 7801785 w 12191954"/>
              <a:gd name="connsiteY46478" fmla="*/ 420687 h 4397375"/>
              <a:gd name="connsiteX46479" fmla="*/ 7803902 w 12191954"/>
              <a:gd name="connsiteY46479" fmla="*/ 427038 h 4397375"/>
              <a:gd name="connsiteX46480" fmla="*/ 7804431 w 12191954"/>
              <a:gd name="connsiteY46480" fmla="*/ 433388 h 4397375"/>
              <a:gd name="connsiteX46481" fmla="*/ 7803372 w 12191954"/>
              <a:gd name="connsiteY46481" fmla="*/ 440267 h 4397375"/>
              <a:gd name="connsiteX46482" fmla="*/ 7801256 w 12191954"/>
              <a:gd name="connsiteY46482" fmla="*/ 446088 h 4397375"/>
              <a:gd name="connsiteX46483" fmla="*/ 7798610 w 12191954"/>
              <a:gd name="connsiteY46483" fmla="*/ 451909 h 4397375"/>
              <a:gd name="connsiteX46484" fmla="*/ 7794905 w 12191954"/>
              <a:gd name="connsiteY46484" fmla="*/ 457729 h 4397375"/>
              <a:gd name="connsiteX46485" fmla="*/ 7794905 w 12191954"/>
              <a:gd name="connsiteY46485" fmla="*/ 462492 h 4397375"/>
              <a:gd name="connsiteX46486" fmla="*/ 7795435 w 12191954"/>
              <a:gd name="connsiteY46486" fmla="*/ 466196 h 4397375"/>
              <a:gd name="connsiteX46487" fmla="*/ 7795964 w 12191954"/>
              <a:gd name="connsiteY46487" fmla="*/ 469371 h 4397375"/>
              <a:gd name="connsiteX46488" fmla="*/ 7798081 w 12191954"/>
              <a:gd name="connsiteY46488" fmla="*/ 470958 h 4397375"/>
              <a:gd name="connsiteX46489" fmla="*/ 7799139 w 12191954"/>
              <a:gd name="connsiteY46489" fmla="*/ 472017 h 4397375"/>
              <a:gd name="connsiteX46490" fmla="*/ 7801256 w 12191954"/>
              <a:gd name="connsiteY46490" fmla="*/ 472546 h 4397375"/>
              <a:gd name="connsiteX46491" fmla="*/ 7803902 w 12191954"/>
              <a:gd name="connsiteY46491" fmla="*/ 472546 h 4397375"/>
              <a:gd name="connsiteX46492" fmla="*/ 7806018 w 12191954"/>
              <a:gd name="connsiteY46492" fmla="*/ 472017 h 4397375"/>
              <a:gd name="connsiteX46493" fmla="*/ 7816073 w 12191954"/>
              <a:gd name="connsiteY46493" fmla="*/ 470429 h 4397375"/>
              <a:gd name="connsiteX46494" fmla="*/ 7818719 w 12191954"/>
              <a:gd name="connsiteY46494" fmla="*/ 469900 h 4397375"/>
              <a:gd name="connsiteX46495" fmla="*/ 7820307 w 12191954"/>
              <a:gd name="connsiteY46495" fmla="*/ 469900 h 4397375"/>
              <a:gd name="connsiteX46496" fmla="*/ 7822952 w 12191954"/>
              <a:gd name="connsiteY46496" fmla="*/ 470429 h 4397375"/>
              <a:gd name="connsiteX46497" fmla="*/ 7824540 w 12191954"/>
              <a:gd name="connsiteY46497" fmla="*/ 471487 h 4397375"/>
              <a:gd name="connsiteX46498" fmla="*/ 7822952 w 12191954"/>
              <a:gd name="connsiteY46498" fmla="*/ 466725 h 4397375"/>
              <a:gd name="connsiteX46499" fmla="*/ 7821365 w 12191954"/>
              <a:gd name="connsiteY46499" fmla="*/ 461962 h 4397375"/>
              <a:gd name="connsiteX46500" fmla="*/ 7820307 w 12191954"/>
              <a:gd name="connsiteY46500" fmla="*/ 456142 h 4397375"/>
              <a:gd name="connsiteX46501" fmla="*/ 7819777 w 12191954"/>
              <a:gd name="connsiteY46501" fmla="*/ 449792 h 4397375"/>
              <a:gd name="connsiteX46502" fmla="*/ 7818719 w 12191954"/>
              <a:gd name="connsiteY46502" fmla="*/ 436034 h 4397375"/>
              <a:gd name="connsiteX46503" fmla="*/ 7818719 w 12191954"/>
              <a:gd name="connsiteY46503" fmla="*/ 420687 h 4397375"/>
              <a:gd name="connsiteX46504" fmla="*/ 7819248 w 12191954"/>
              <a:gd name="connsiteY46504" fmla="*/ 387350 h 4397375"/>
              <a:gd name="connsiteX46505" fmla="*/ 7819248 w 12191954"/>
              <a:gd name="connsiteY46505" fmla="*/ 370946 h 4397375"/>
              <a:gd name="connsiteX46506" fmla="*/ 7819248 w 12191954"/>
              <a:gd name="connsiteY46506" fmla="*/ 355071 h 4397375"/>
              <a:gd name="connsiteX46507" fmla="*/ 7821365 w 12191954"/>
              <a:gd name="connsiteY46507" fmla="*/ 358246 h 4397375"/>
              <a:gd name="connsiteX46508" fmla="*/ 7823482 w 12191954"/>
              <a:gd name="connsiteY46508" fmla="*/ 361421 h 4397375"/>
              <a:gd name="connsiteX46509" fmla="*/ 7827715 w 12191954"/>
              <a:gd name="connsiteY46509" fmla="*/ 369358 h 4397375"/>
              <a:gd name="connsiteX46510" fmla="*/ 7830361 w 12191954"/>
              <a:gd name="connsiteY46510" fmla="*/ 378354 h 4397375"/>
              <a:gd name="connsiteX46511" fmla="*/ 7834065 w 12191954"/>
              <a:gd name="connsiteY46511" fmla="*/ 387880 h 4397375"/>
              <a:gd name="connsiteX46512" fmla="*/ 7837241 w 12191954"/>
              <a:gd name="connsiteY46512" fmla="*/ 397404 h 4397375"/>
              <a:gd name="connsiteX46513" fmla="*/ 7839887 w 12191954"/>
              <a:gd name="connsiteY46513" fmla="*/ 406400 h 4397375"/>
              <a:gd name="connsiteX46514" fmla="*/ 7844120 w 12191954"/>
              <a:gd name="connsiteY46514" fmla="*/ 413808 h 4397375"/>
              <a:gd name="connsiteX46515" fmla="*/ 7846237 w 12191954"/>
              <a:gd name="connsiteY46515" fmla="*/ 416983 h 4397375"/>
              <a:gd name="connsiteX46516" fmla="*/ 7848883 w 12191954"/>
              <a:gd name="connsiteY46516" fmla="*/ 420158 h 4397375"/>
              <a:gd name="connsiteX46517" fmla="*/ 7849941 w 12191954"/>
              <a:gd name="connsiteY46517" fmla="*/ 416454 h 4397375"/>
              <a:gd name="connsiteX46518" fmla="*/ 7852058 w 12191954"/>
              <a:gd name="connsiteY46518" fmla="*/ 413279 h 4397375"/>
              <a:gd name="connsiteX46519" fmla="*/ 7854175 w 12191954"/>
              <a:gd name="connsiteY46519" fmla="*/ 410633 h 4397375"/>
              <a:gd name="connsiteX46520" fmla="*/ 7855762 w 12191954"/>
              <a:gd name="connsiteY46520" fmla="*/ 407987 h 4397375"/>
              <a:gd name="connsiteX46521" fmla="*/ 7860525 w 12191954"/>
              <a:gd name="connsiteY46521" fmla="*/ 404283 h 4397375"/>
              <a:gd name="connsiteX46522" fmla="*/ 7865817 w 12191954"/>
              <a:gd name="connsiteY46522" fmla="*/ 401637 h 4397375"/>
              <a:gd name="connsiteX46523" fmla="*/ 7872167 w 12191954"/>
              <a:gd name="connsiteY46523" fmla="*/ 399522 h 4397375"/>
              <a:gd name="connsiteX46524" fmla="*/ 7877988 w 12191954"/>
              <a:gd name="connsiteY46524" fmla="*/ 398463 h 4397375"/>
              <a:gd name="connsiteX46525" fmla="*/ 7884339 w 12191954"/>
              <a:gd name="connsiteY46525" fmla="*/ 397934 h 4397375"/>
              <a:gd name="connsiteX46526" fmla="*/ 7891218 w 12191954"/>
              <a:gd name="connsiteY46526" fmla="*/ 397934 h 4397375"/>
              <a:gd name="connsiteX46527" fmla="*/ 7904977 w 12191954"/>
              <a:gd name="connsiteY46527" fmla="*/ 397934 h 4397375"/>
              <a:gd name="connsiteX46528" fmla="*/ 7912386 w 12191954"/>
              <a:gd name="connsiteY46528" fmla="*/ 397404 h 4397375"/>
              <a:gd name="connsiteX46529" fmla="*/ 7918736 w 12191954"/>
              <a:gd name="connsiteY46529" fmla="*/ 396347 h 4397375"/>
              <a:gd name="connsiteX46530" fmla="*/ 7926145 w 12191954"/>
              <a:gd name="connsiteY46530" fmla="*/ 394230 h 4397375"/>
              <a:gd name="connsiteX46531" fmla="*/ 7932495 w 12191954"/>
              <a:gd name="connsiteY46531" fmla="*/ 391584 h 4397375"/>
              <a:gd name="connsiteX46532" fmla="*/ 7938316 w 12191954"/>
              <a:gd name="connsiteY46532" fmla="*/ 387880 h 4397375"/>
              <a:gd name="connsiteX46533" fmla="*/ 7944137 w 12191954"/>
              <a:gd name="connsiteY46533" fmla="*/ 382588 h 4397375"/>
              <a:gd name="connsiteX46534" fmla="*/ 7946783 w 12191954"/>
              <a:gd name="connsiteY46534" fmla="*/ 386292 h 4397375"/>
              <a:gd name="connsiteX46535" fmla="*/ 7947842 w 12191954"/>
              <a:gd name="connsiteY46535" fmla="*/ 389467 h 4397375"/>
              <a:gd name="connsiteX46536" fmla="*/ 7948900 w 12191954"/>
              <a:gd name="connsiteY46536" fmla="*/ 392642 h 4397375"/>
              <a:gd name="connsiteX46537" fmla="*/ 7948900 w 12191954"/>
              <a:gd name="connsiteY46537" fmla="*/ 395817 h 4397375"/>
              <a:gd name="connsiteX46538" fmla="*/ 7948371 w 12191954"/>
              <a:gd name="connsiteY46538" fmla="*/ 401637 h 4397375"/>
              <a:gd name="connsiteX46539" fmla="*/ 7947312 w 12191954"/>
              <a:gd name="connsiteY46539" fmla="*/ 406400 h 4397375"/>
              <a:gd name="connsiteX46540" fmla="*/ 7946254 w 12191954"/>
              <a:gd name="connsiteY46540" fmla="*/ 411162 h 4397375"/>
              <a:gd name="connsiteX46541" fmla="*/ 7945725 w 12191954"/>
              <a:gd name="connsiteY46541" fmla="*/ 415396 h 4397375"/>
              <a:gd name="connsiteX46542" fmla="*/ 7946254 w 12191954"/>
              <a:gd name="connsiteY46542" fmla="*/ 416983 h 4397375"/>
              <a:gd name="connsiteX46543" fmla="*/ 7946783 w 12191954"/>
              <a:gd name="connsiteY46543" fmla="*/ 418042 h 4397375"/>
              <a:gd name="connsiteX46544" fmla="*/ 7947842 w 12191954"/>
              <a:gd name="connsiteY46544" fmla="*/ 420158 h 4397375"/>
              <a:gd name="connsiteX46545" fmla="*/ 7950488 w 12191954"/>
              <a:gd name="connsiteY46545" fmla="*/ 421746 h 4397375"/>
              <a:gd name="connsiteX46546" fmla="*/ 7953133 w 12191954"/>
              <a:gd name="connsiteY46546" fmla="*/ 418571 h 4397375"/>
              <a:gd name="connsiteX46547" fmla="*/ 7955250 w 12191954"/>
              <a:gd name="connsiteY46547" fmla="*/ 416454 h 4397375"/>
              <a:gd name="connsiteX46548" fmla="*/ 7955779 w 12191954"/>
              <a:gd name="connsiteY46548" fmla="*/ 413279 h 4397375"/>
              <a:gd name="connsiteX46549" fmla="*/ 7956309 w 12191954"/>
              <a:gd name="connsiteY46549" fmla="*/ 410633 h 4397375"/>
              <a:gd name="connsiteX46550" fmla="*/ 7956309 w 12191954"/>
              <a:gd name="connsiteY46550" fmla="*/ 407458 h 4397375"/>
              <a:gd name="connsiteX46551" fmla="*/ 7955779 w 12191954"/>
              <a:gd name="connsiteY46551" fmla="*/ 403754 h 4397375"/>
              <a:gd name="connsiteX46552" fmla="*/ 7954192 w 12191954"/>
              <a:gd name="connsiteY46552" fmla="*/ 397404 h 4397375"/>
              <a:gd name="connsiteX46553" fmla="*/ 7952604 w 12191954"/>
              <a:gd name="connsiteY46553" fmla="*/ 390526 h 4397375"/>
              <a:gd name="connsiteX46554" fmla="*/ 7952075 w 12191954"/>
              <a:gd name="connsiteY46554" fmla="*/ 386821 h 4397375"/>
              <a:gd name="connsiteX46555" fmla="*/ 7952075 w 12191954"/>
              <a:gd name="connsiteY46555" fmla="*/ 383117 h 4397375"/>
              <a:gd name="connsiteX46556" fmla="*/ 7952075 w 12191954"/>
              <a:gd name="connsiteY46556" fmla="*/ 379942 h 4397375"/>
              <a:gd name="connsiteX46557" fmla="*/ 7952604 w 12191954"/>
              <a:gd name="connsiteY46557" fmla="*/ 376767 h 4397375"/>
              <a:gd name="connsiteX46558" fmla="*/ 7954192 w 12191954"/>
              <a:gd name="connsiteY46558" fmla="*/ 373063 h 4397375"/>
              <a:gd name="connsiteX46559" fmla="*/ 7956838 w 12191954"/>
              <a:gd name="connsiteY46559" fmla="*/ 369888 h 4397375"/>
              <a:gd name="connsiteX46560" fmla="*/ 7960542 w 12191954"/>
              <a:gd name="connsiteY46560" fmla="*/ 368829 h 4397375"/>
              <a:gd name="connsiteX46561" fmla="*/ 7963188 w 12191954"/>
              <a:gd name="connsiteY46561" fmla="*/ 368300 h 4397375"/>
              <a:gd name="connsiteX46562" fmla="*/ 7965834 w 12191954"/>
              <a:gd name="connsiteY46562" fmla="*/ 369358 h 4397375"/>
              <a:gd name="connsiteX46563" fmla="*/ 7967951 w 12191954"/>
              <a:gd name="connsiteY46563" fmla="*/ 370946 h 4397375"/>
              <a:gd name="connsiteX46564" fmla="*/ 7970597 w 12191954"/>
              <a:gd name="connsiteY46564" fmla="*/ 372533 h 4397375"/>
              <a:gd name="connsiteX46565" fmla="*/ 7972184 w 12191954"/>
              <a:gd name="connsiteY46565" fmla="*/ 375179 h 4397375"/>
              <a:gd name="connsiteX46566" fmla="*/ 7975360 w 12191954"/>
              <a:gd name="connsiteY46566" fmla="*/ 381530 h 4397375"/>
              <a:gd name="connsiteX46567" fmla="*/ 7980122 w 12191954"/>
              <a:gd name="connsiteY46567" fmla="*/ 396876 h 4397375"/>
              <a:gd name="connsiteX46568" fmla="*/ 7982768 w 12191954"/>
              <a:gd name="connsiteY46568" fmla="*/ 403225 h 4397375"/>
              <a:gd name="connsiteX46569" fmla="*/ 7984885 w 12191954"/>
              <a:gd name="connsiteY46569" fmla="*/ 406400 h 4397375"/>
              <a:gd name="connsiteX46570" fmla="*/ 7986473 w 12191954"/>
              <a:gd name="connsiteY46570" fmla="*/ 409046 h 4397375"/>
              <a:gd name="connsiteX46571" fmla="*/ 7988589 w 12191954"/>
              <a:gd name="connsiteY46571" fmla="*/ 406929 h 4397375"/>
              <a:gd name="connsiteX46572" fmla="*/ 7991235 w 12191954"/>
              <a:gd name="connsiteY46572" fmla="*/ 403754 h 4397375"/>
              <a:gd name="connsiteX46573" fmla="*/ 7995469 w 12191954"/>
              <a:gd name="connsiteY46573" fmla="*/ 395817 h 4397375"/>
              <a:gd name="connsiteX46574" fmla="*/ 7997056 w 12191954"/>
              <a:gd name="connsiteY46574" fmla="*/ 391584 h 4397375"/>
              <a:gd name="connsiteX46575" fmla="*/ 7998644 w 12191954"/>
              <a:gd name="connsiteY46575" fmla="*/ 387880 h 4397375"/>
              <a:gd name="connsiteX46576" fmla="*/ 8001290 w 12191954"/>
              <a:gd name="connsiteY46576" fmla="*/ 385763 h 4397375"/>
              <a:gd name="connsiteX46577" fmla="*/ 8002877 w 12191954"/>
              <a:gd name="connsiteY46577" fmla="*/ 384175 h 4397375"/>
              <a:gd name="connsiteX46578" fmla="*/ 8004465 w 12191954"/>
              <a:gd name="connsiteY46578" fmla="*/ 383646 h 4397375"/>
              <a:gd name="connsiteX46579" fmla="*/ 8003407 w 12191954"/>
              <a:gd name="connsiteY46579" fmla="*/ 374650 h 4397375"/>
              <a:gd name="connsiteX46580" fmla="*/ 8001819 w 12191954"/>
              <a:gd name="connsiteY46580" fmla="*/ 368829 h 4397375"/>
              <a:gd name="connsiteX46581" fmla="*/ 8000232 w 12191954"/>
              <a:gd name="connsiteY46581" fmla="*/ 364067 h 4397375"/>
              <a:gd name="connsiteX46582" fmla="*/ 7998115 w 12191954"/>
              <a:gd name="connsiteY46582" fmla="*/ 361950 h 4397375"/>
              <a:gd name="connsiteX46583" fmla="*/ 7996527 w 12191954"/>
              <a:gd name="connsiteY46583" fmla="*/ 360362 h 4397375"/>
              <a:gd name="connsiteX46584" fmla="*/ 7993881 w 12191954"/>
              <a:gd name="connsiteY46584" fmla="*/ 360362 h 4397375"/>
              <a:gd name="connsiteX46585" fmla="*/ 7991764 w 12191954"/>
              <a:gd name="connsiteY46585" fmla="*/ 361421 h 4397375"/>
              <a:gd name="connsiteX46586" fmla="*/ 7988589 w 12191954"/>
              <a:gd name="connsiteY46586" fmla="*/ 363008 h 4397375"/>
              <a:gd name="connsiteX46587" fmla="*/ 7983297 w 12191954"/>
              <a:gd name="connsiteY46587" fmla="*/ 366183 h 4397375"/>
              <a:gd name="connsiteX46588" fmla="*/ 7981181 w 12191954"/>
              <a:gd name="connsiteY46588" fmla="*/ 367242 h 4397375"/>
              <a:gd name="connsiteX46589" fmla="*/ 7978005 w 12191954"/>
              <a:gd name="connsiteY46589" fmla="*/ 367771 h 4397375"/>
              <a:gd name="connsiteX46590" fmla="*/ 7975889 w 12191954"/>
              <a:gd name="connsiteY46590" fmla="*/ 367242 h 4397375"/>
              <a:gd name="connsiteX46591" fmla="*/ 7973243 w 12191954"/>
              <a:gd name="connsiteY46591" fmla="*/ 365125 h 4397375"/>
              <a:gd name="connsiteX46592" fmla="*/ 7971126 w 12191954"/>
              <a:gd name="connsiteY46592" fmla="*/ 362479 h 4397375"/>
              <a:gd name="connsiteX46593" fmla="*/ 7968480 w 12191954"/>
              <a:gd name="connsiteY46593" fmla="*/ 357187 h 4397375"/>
              <a:gd name="connsiteX46594" fmla="*/ 7970068 w 12191954"/>
              <a:gd name="connsiteY46594" fmla="*/ 349250 h 4397375"/>
              <a:gd name="connsiteX46595" fmla="*/ 7971126 w 12191954"/>
              <a:gd name="connsiteY46595" fmla="*/ 343429 h 4397375"/>
              <a:gd name="connsiteX46596" fmla="*/ 7973243 w 12191954"/>
              <a:gd name="connsiteY46596" fmla="*/ 338667 h 4397375"/>
              <a:gd name="connsiteX46597" fmla="*/ 7976418 w 12191954"/>
              <a:gd name="connsiteY46597" fmla="*/ 335492 h 4397375"/>
              <a:gd name="connsiteX46598" fmla="*/ 7980122 w 12191954"/>
              <a:gd name="connsiteY46598" fmla="*/ 333376 h 4397375"/>
              <a:gd name="connsiteX46599" fmla="*/ 7983827 w 12191954"/>
              <a:gd name="connsiteY46599" fmla="*/ 332317 h 4397375"/>
              <a:gd name="connsiteX46600" fmla="*/ 7987531 w 12191954"/>
              <a:gd name="connsiteY46600" fmla="*/ 330730 h 4397375"/>
              <a:gd name="connsiteX46601" fmla="*/ 7991764 w 12191954"/>
              <a:gd name="connsiteY46601" fmla="*/ 330201 h 4397375"/>
              <a:gd name="connsiteX46602" fmla="*/ 8000232 w 12191954"/>
              <a:gd name="connsiteY46602" fmla="*/ 329142 h 4397375"/>
              <a:gd name="connsiteX46603" fmla="*/ 8004465 w 12191954"/>
              <a:gd name="connsiteY46603" fmla="*/ 327555 h 4397375"/>
              <a:gd name="connsiteX46604" fmla="*/ 8007640 w 12191954"/>
              <a:gd name="connsiteY46604" fmla="*/ 325438 h 4397375"/>
              <a:gd name="connsiteX46605" fmla="*/ 8010815 w 12191954"/>
              <a:gd name="connsiteY46605" fmla="*/ 322792 h 4397375"/>
              <a:gd name="connsiteX46606" fmla="*/ 8013461 w 12191954"/>
              <a:gd name="connsiteY46606" fmla="*/ 319088 h 4397375"/>
              <a:gd name="connsiteX46607" fmla="*/ 8015578 w 12191954"/>
              <a:gd name="connsiteY46607" fmla="*/ 313267 h 4397375"/>
              <a:gd name="connsiteX46608" fmla="*/ 8016636 w 12191954"/>
              <a:gd name="connsiteY46608" fmla="*/ 305858 h 4397375"/>
              <a:gd name="connsiteX46609" fmla="*/ 8019282 w 12191954"/>
              <a:gd name="connsiteY46609" fmla="*/ 308504 h 4397375"/>
              <a:gd name="connsiteX46610" fmla="*/ 8020870 w 12191954"/>
              <a:gd name="connsiteY46610" fmla="*/ 312208 h 4397375"/>
              <a:gd name="connsiteX46611" fmla="*/ 8022458 w 12191954"/>
              <a:gd name="connsiteY46611" fmla="*/ 315384 h 4397375"/>
              <a:gd name="connsiteX46612" fmla="*/ 8024045 w 12191954"/>
              <a:gd name="connsiteY46612" fmla="*/ 320146 h 4397375"/>
              <a:gd name="connsiteX46613" fmla="*/ 8025633 w 12191954"/>
              <a:gd name="connsiteY46613" fmla="*/ 330201 h 4397375"/>
              <a:gd name="connsiteX46614" fmla="*/ 8027220 w 12191954"/>
              <a:gd name="connsiteY46614" fmla="*/ 341842 h 4397375"/>
              <a:gd name="connsiteX46615" fmla="*/ 8029866 w 12191954"/>
              <a:gd name="connsiteY46615" fmla="*/ 364596 h 4397375"/>
              <a:gd name="connsiteX46616" fmla="*/ 8031454 w 12191954"/>
              <a:gd name="connsiteY46616" fmla="*/ 374650 h 4397375"/>
              <a:gd name="connsiteX46617" fmla="*/ 8032512 w 12191954"/>
              <a:gd name="connsiteY46617" fmla="*/ 379413 h 4397375"/>
              <a:gd name="connsiteX46618" fmla="*/ 8034629 w 12191954"/>
              <a:gd name="connsiteY46618" fmla="*/ 384175 h 4397375"/>
              <a:gd name="connsiteX46619" fmla="*/ 8034100 w 12191954"/>
              <a:gd name="connsiteY46619" fmla="*/ 375179 h 4397375"/>
              <a:gd name="connsiteX46620" fmla="*/ 8034629 w 12191954"/>
              <a:gd name="connsiteY46620" fmla="*/ 366713 h 4397375"/>
              <a:gd name="connsiteX46621" fmla="*/ 8035158 w 12191954"/>
              <a:gd name="connsiteY46621" fmla="*/ 358246 h 4397375"/>
              <a:gd name="connsiteX46622" fmla="*/ 8036217 w 12191954"/>
              <a:gd name="connsiteY46622" fmla="*/ 350308 h 4397375"/>
              <a:gd name="connsiteX46623" fmla="*/ 8037804 w 12191954"/>
              <a:gd name="connsiteY46623" fmla="*/ 343429 h 4397375"/>
              <a:gd name="connsiteX46624" fmla="*/ 8039921 w 12191954"/>
              <a:gd name="connsiteY46624" fmla="*/ 336551 h 4397375"/>
              <a:gd name="connsiteX46625" fmla="*/ 8042567 w 12191954"/>
              <a:gd name="connsiteY46625" fmla="*/ 329671 h 4397375"/>
              <a:gd name="connsiteX46626" fmla="*/ 8045742 w 12191954"/>
              <a:gd name="connsiteY46626" fmla="*/ 323850 h 4397375"/>
              <a:gd name="connsiteX46627" fmla="*/ 8049446 w 12191954"/>
              <a:gd name="connsiteY46627" fmla="*/ 318559 h 4397375"/>
              <a:gd name="connsiteX46628" fmla="*/ 8053680 w 12191954"/>
              <a:gd name="connsiteY46628" fmla="*/ 314325 h 4397375"/>
              <a:gd name="connsiteX46629" fmla="*/ 8058443 w 12191954"/>
              <a:gd name="connsiteY46629" fmla="*/ 310621 h 4397375"/>
              <a:gd name="connsiteX46630" fmla="*/ 8062676 w 12191954"/>
              <a:gd name="connsiteY46630" fmla="*/ 307975 h 4397375"/>
              <a:gd name="connsiteX46631" fmla="*/ 8069026 w 12191954"/>
              <a:gd name="connsiteY46631" fmla="*/ 305858 h 4397375"/>
              <a:gd name="connsiteX46632" fmla="*/ 8074847 w 12191954"/>
              <a:gd name="connsiteY46632" fmla="*/ 305329 h 4397375"/>
              <a:gd name="connsiteX46633" fmla="*/ 8081198 w 12191954"/>
              <a:gd name="connsiteY46633" fmla="*/ 305858 h 4397375"/>
              <a:gd name="connsiteX46634" fmla="*/ 8088606 w 12191954"/>
              <a:gd name="connsiteY46634" fmla="*/ 307446 h 4397375"/>
              <a:gd name="connsiteX46635" fmla="*/ 8088077 w 12191954"/>
              <a:gd name="connsiteY46635" fmla="*/ 310092 h 4397375"/>
              <a:gd name="connsiteX46636" fmla="*/ 8087019 w 12191954"/>
              <a:gd name="connsiteY46636" fmla="*/ 312738 h 4397375"/>
              <a:gd name="connsiteX46637" fmla="*/ 8086490 w 12191954"/>
              <a:gd name="connsiteY46637" fmla="*/ 314854 h 4397375"/>
              <a:gd name="connsiteX46638" fmla="*/ 8085431 w 12191954"/>
              <a:gd name="connsiteY46638" fmla="*/ 315913 h 4397375"/>
              <a:gd name="connsiteX46639" fmla="*/ 8083844 w 12191954"/>
              <a:gd name="connsiteY46639" fmla="*/ 317500 h 4397375"/>
              <a:gd name="connsiteX46640" fmla="*/ 8082256 w 12191954"/>
              <a:gd name="connsiteY46640" fmla="*/ 318559 h 4397375"/>
              <a:gd name="connsiteX46641" fmla="*/ 8079081 w 12191954"/>
              <a:gd name="connsiteY46641" fmla="*/ 319088 h 4397375"/>
              <a:gd name="connsiteX46642" fmla="*/ 8075377 w 12191954"/>
              <a:gd name="connsiteY46642" fmla="*/ 319617 h 4397375"/>
              <a:gd name="connsiteX46643" fmla="*/ 8071672 w 12191954"/>
              <a:gd name="connsiteY46643" fmla="*/ 319617 h 4397375"/>
              <a:gd name="connsiteX46644" fmla="*/ 8068497 w 12191954"/>
              <a:gd name="connsiteY46644" fmla="*/ 319617 h 4397375"/>
              <a:gd name="connsiteX46645" fmla="*/ 8064793 w 12191954"/>
              <a:gd name="connsiteY46645" fmla="*/ 319617 h 4397375"/>
              <a:gd name="connsiteX46646" fmla="*/ 8067439 w 12191954"/>
              <a:gd name="connsiteY46646" fmla="*/ 325967 h 4397375"/>
              <a:gd name="connsiteX46647" fmla="*/ 8071143 w 12191954"/>
              <a:gd name="connsiteY46647" fmla="*/ 330730 h 4397375"/>
              <a:gd name="connsiteX46648" fmla="*/ 8073260 w 12191954"/>
              <a:gd name="connsiteY46648" fmla="*/ 332846 h 4397375"/>
              <a:gd name="connsiteX46649" fmla="*/ 8074847 w 12191954"/>
              <a:gd name="connsiteY46649" fmla="*/ 333376 h 4397375"/>
              <a:gd name="connsiteX46650" fmla="*/ 8076435 w 12191954"/>
              <a:gd name="connsiteY46650" fmla="*/ 333905 h 4397375"/>
              <a:gd name="connsiteX46651" fmla="*/ 8078552 w 12191954"/>
              <a:gd name="connsiteY46651" fmla="*/ 334434 h 4397375"/>
              <a:gd name="connsiteX46652" fmla="*/ 8080139 w 12191954"/>
              <a:gd name="connsiteY46652" fmla="*/ 334434 h 4397375"/>
              <a:gd name="connsiteX46653" fmla="*/ 8081727 w 12191954"/>
              <a:gd name="connsiteY46653" fmla="*/ 333905 h 4397375"/>
              <a:gd name="connsiteX46654" fmla="*/ 8084902 w 12191954"/>
              <a:gd name="connsiteY46654" fmla="*/ 331788 h 4397375"/>
              <a:gd name="connsiteX46655" fmla="*/ 8088606 w 12191954"/>
              <a:gd name="connsiteY46655" fmla="*/ 328613 h 4397375"/>
              <a:gd name="connsiteX46656" fmla="*/ 8091782 w 12191954"/>
              <a:gd name="connsiteY46656" fmla="*/ 323850 h 4397375"/>
              <a:gd name="connsiteX46657" fmla="*/ 8094957 w 12191954"/>
              <a:gd name="connsiteY46657" fmla="*/ 318559 h 4397375"/>
              <a:gd name="connsiteX46658" fmla="*/ 8097073 w 12191954"/>
              <a:gd name="connsiteY46658" fmla="*/ 312738 h 4397375"/>
              <a:gd name="connsiteX46659" fmla="*/ 8100249 w 12191954"/>
              <a:gd name="connsiteY46659" fmla="*/ 305858 h 4397375"/>
              <a:gd name="connsiteX46660" fmla="*/ 8101836 w 12191954"/>
              <a:gd name="connsiteY46660" fmla="*/ 298979 h 4397375"/>
              <a:gd name="connsiteX46661" fmla="*/ 8103953 w 12191954"/>
              <a:gd name="connsiteY46661" fmla="*/ 291042 h 4397375"/>
              <a:gd name="connsiteX46662" fmla="*/ 8105541 w 12191954"/>
              <a:gd name="connsiteY46662" fmla="*/ 283633 h 4397375"/>
              <a:gd name="connsiteX46663" fmla="*/ 8106070 w 12191954"/>
              <a:gd name="connsiteY46663" fmla="*/ 276226 h 4397375"/>
              <a:gd name="connsiteX46664" fmla="*/ 8106599 w 12191954"/>
              <a:gd name="connsiteY46664" fmla="*/ 268817 h 4397375"/>
              <a:gd name="connsiteX46665" fmla="*/ 8115066 w 12191954"/>
              <a:gd name="connsiteY46665" fmla="*/ 267759 h 4397375"/>
              <a:gd name="connsiteX46666" fmla="*/ 8122475 w 12191954"/>
              <a:gd name="connsiteY46666" fmla="*/ 266700 h 4397375"/>
              <a:gd name="connsiteX46667" fmla="*/ 8128825 w 12191954"/>
              <a:gd name="connsiteY46667" fmla="*/ 267759 h 4397375"/>
              <a:gd name="connsiteX46668" fmla="*/ 8134646 w 12191954"/>
              <a:gd name="connsiteY46668" fmla="*/ 268288 h 4397375"/>
              <a:gd name="connsiteX46669" fmla="*/ 8145230 w 12191954"/>
              <a:gd name="connsiteY46669" fmla="*/ 269876 h 4397375"/>
              <a:gd name="connsiteX46670" fmla="*/ 8155284 w 12191954"/>
              <a:gd name="connsiteY46670" fmla="*/ 271463 h 4397375"/>
              <a:gd name="connsiteX46671" fmla="*/ 8160047 w 12191954"/>
              <a:gd name="connsiteY46671" fmla="*/ 271992 h 4397375"/>
              <a:gd name="connsiteX46672" fmla="*/ 8164810 w 12191954"/>
              <a:gd name="connsiteY46672" fmla="*/ 273051 h 4397375"/>
              <a:gd name="connsiteX46673" fmla="*/ 8170102 w 12191954"/>
              <a:gd name="connsiteY46673" fmla="*/ 271992 h 4397375"/>
              <a:gd name="connsiteX46674" fmla="*/ 8175394 w 12191954"/>
              <a:gd name="connsiteY46674" fmla="*/ 270934 h 4397375"/>
              <a:gd name="connsiteX46675" fmla="*/ 8181744 w 12191954"/>
              <a:gd name="connsiteY46675" fmla="*/ 269346 h 4397375"/>
              <a:gd name="connsiteX46676" fmla="*/ 8187565 w 12191954"/>
              <a:gd name="connsiteY46676" fmla="*/ 266171 h 4397375"/>
              <a:gd name="connsiteX46677" fmla="*/ 8194445 w 12191954"/>
              <a:gd name="connsiteY46677" fmla="*/ 262996 h 4397375"/>
              <a:gd name="connsiteX46678" fmla="*/ 8202383 w 12191954"/>
              <a:gd name="connsiteY46678" fmla="*/ 257175 h 4397375"/>
              <a:gd name="connsiteX46679" fmla="*/ 8202912 w 12191954"/>
              <a:gd name="connsiteY46679" fmla="*/ 250296 h 4397375"/>
              <a:gd name="connsiteX46680" fmla="*/ 8202912 w 12191954"/>
              <a:gd name="connsiteY46680" fmla="*/ 244475 h 4397375"/>
              <a:gd name="connsiteX46681" fmla="*/ 8202383 w 12191954"/>
              <a:gd name="connsiteY46681" fmla="*/ 239183 h 4397375"/>
              <a:gd name="connsiteX46682" fmla="*/ 8201324 w 12191954"/>
              <a:gd name="connsiteY46682" fmla="*/ 234950 h 4397375"/>
              <a:gd name="connsiteX46683" fmla="*/ 8198678 w 12191954"/>
              <a:gd name="connsiteY46683" fmla="*/ 227542 h 4397375"/>
              <a:gd name="connsiteX46684" fmla="*/ 8194974 w 12191954"/>
              <a:gd name="connsiteY46684" fmla="*/ 221192 h 4397375"/>
              <a:gd name="connsiteX46685" fmla="*/ 8192328 w 12191954"/>
              <a:gd name="connsiteY46685" fmla="*/ 214842 h 4397375"/>
              <a:gd name="connsiteX46686" fmla="*/ 8191269 w 12191954"/>
              <a:gd name="connsiteY46686" fmla="*/ 210609 h 4397375"/>
              <a:gd name="connsiteX46687" fmla="*/ 8190211 w 12191954"/>
              <a:gd name="connsiteY46687" fmla="*/ 206375 h 4397375"/>
              <a:gd name="connsiteX46688" fmla="*/ 8189682 w 12191954"/>
              <a:gd name="connsiteY46688" fmla="*/ 201084 h 4397375"/>
              <a:gd name="connsiteX46689" fmla="*/ 8189682 w 12191954"/>
              <a:gd name="connsiteY46689" fmla="*/ 195263 h 4397375"/>
              <a:gd name="connsiteX46690" fmla="*/ 8189682 w 12191954"/>
              <a:gd name="connsiteY46690" fmla="*/ 187854 h 4397375"/>
              <a:gd name="connsiteX46691" fmla="*/ 8191269 w 12191954"/>
              <a:gd name="connsiteY46691" fmla="*/ 179917 h 4397375"/>
              <a:gd name="connsiteX46692" fmla="*/ 8194445 w 12191954"/>
              <a:gd name="connsiteY46692" fmla="*/ 180446 h 4397375"/>
              <a:gd name="connsiteX46693" fmla="*/ 8197620 w 12191954"/>
              <a:gd name="connsiteY46693" fmla="*/ 180975 h 4397375"/>
              <a:gd name="connsiteX46694" fmla="*/ 8200266 w 12191954"/>
              <a:gd name="connsiteY46694" fmla="*/ 180446 h 4397375"/>
              <a:gd name="connsiteX46695" fmla="*/ 8203441 w 12191954"/>
              <a:gd name="connsiteY46695" fmla="*/ 179917 h 4397375"/>
              <a:gd name="connsiteX46696" fmla="*/ 8206087 w 12191954"/>
              <a:gd name="connsiteY46696" fmla="*/ 178329 h 4397375"/>
              <a:gd name="connsiteX46697" fmla="*/ 8207674 w 12191954"/>
              <a:gd name="connsiteY46697" fmla="*/ 177271 h 4397375"/>
              <a:gd name="connsiteX46698" fmla="*/ 8209791 w 12191954"/>
              <a:gd name="connsiteY46698" fmla="*/ 175683 h 4397375"/>
              <a:gd name="connsiteX46699" fmla="*/ 8211908 w 12191954"/>
              <a:gd name="connsiteY46699" fmla="*/ 173037 h 4397375"/>
              <a:gd name="connsiteX46700" fmla="*/ 8215083 w 12191954"/>
              <a:gd name="connsiteY46700" fmla="*/ 167746 h 4397375"/>
              <a:gd name="connsiteX46701" fmla="*/ 8218258 w 12191954"/>
              <a:gd name="connsiteY46701" fmla="*/ 161397 h 4397375"/>
              <a:gd name="connsiteX46702" fmla="*/ 8220904 w 12191954"/>
              <a:gd name="connsiteY46702" fmla="*/ 153459 h 4397375"/>
              <a:gd name="connsiteX46703" fmla="*/ 8223021 w 12191954"/>
              <a:gd name="connsiteY46703" fmla="*/ 145521 h 4397375"/>
              <a:gd name="connsiteX46704" fmla="*/ 8227784 w 12191954"/>
              <a:gd name="connsiteY46704" fmla="*/ 127529 h 4397375"/>
              <a:gd name="connsiteX46705" fmla="*/ 8229900 w 12191954"/>
              <a:gd name="connsiteY46705" fmla="*/ 118533 h 4397375"/>
              <a:gd name="connsiteX46706" fmla="*/ 8233076 w 12191954"/>
              <a:gd name="connsiteY46706" fmla="*/ 109008 h 4397375"/>
              <a:gd name="connsiteX46707" fmla="*/ 8236780 w 12191954"/>
              <a:gd name="connsiteY46707" fmla="*/ 100013 h 4397375"/>
              <a:gd name="connsiteX46708" fmla="*/ 8241013 w 12191954"/>
              <a:gd name="connsiteY46708" fmla="*/ 92076 h 4397375"/>
              <a:gd name="connsiteX46709" fmla="*/ 8245776 w 12191954"/>
              <a:gd name="connsiteY46709" fmla="*/ 84138 h 4397375"/>
              <a:gd name="connsiteX46710" fmla="*/ 8251597 w 12191954"/>
              <a:gd name="connsiteY46710" fmla="*/ 77259 h 4397375"/>
              <a:gd name="connsiteX46711" fmla="*/ 8255302 w 12191954"/>
              <a:gd name="connsiteY46711" fmla="*/ 78317 h 4397375"/>
              <a:gd name="connsiteX46712" fmla="*/ 8257948 w 12191954"/>
              <a:gd name="connsiteY46712" fmla="*/ 79904 h 4397375"/>
              <a:gd name="connsiteX46713" fmla="*/ 8261123 w 12191954"/>
              <a:gd name="connsiteY46713" fmla="*/ 82550 h 4397375"/>
              <a:gd name="connsiteX46714" fmla="*/ 8262710 w 12191954"/>
              <a:gd name="connsiteY46714" fmla="*/ 84138 h 4397375"/>
              <a:gd name="connsiteX46715" fmla="*/ 8266415 w 12191954"/>
              <a:gd name="connsiteY46715" fmla="*/ 89430 h 4397375"/>
              <a:gd name="connsiteX46716" fmla="*/ 8269061 w 12191954"/>
              <a:gd name="connsiteY46716" fmla="*/ 94192 h 4397375"/>
              <a:gd name="connsiteX46717" fmla="*/ 8270648 w 12191954"/>
              <a:gd name="connsiteY46717" fmla="*/ 96309 h 4397375"/>
              <a:gd name="connsiteX46718" fmla="*/ 8272236 w 12191954"/>
              <a:gd name="connsiteY46718" fmla="*/ 97367 h 4397375"/>
              <a:gd name="connsiteX46719" fmla="*/ 8273294 w 12191954"/>
              <a:gd name="connsiteY46719" fmla="*/ 98426 h 4397375"/>
              <a:gd name="connsiteX46720" fmla="*/ 8275940 w 12191954"/>
              <a:gd name="connsiteY46720" fmla="*/ 98426 h 4397375"/>
              <a:gd name="connsiteX46721" fmla="*/ 8277528 w 12191954"/>
              <a:gd name="connsiteY46721" fmla="*/ 98426 h 4397375"/>
              <a:gd name="connsiteX46722" fmla="*/ 8280703 w 12191954"/>
              <a:gd name="connsiteY46722" fmla="*/ 96838 h 4397375"/>
              <a:gd name="connsiteX46723" fmla="*/ 8283349 w 12191954"/>
              <a:gd name="connsiteY46723" fmla="*/ 94192 h 4397375"/>
              <a:gd name="connsiteX46724" fmla="*/ 8287053 w 12191954"/>
              <a:gd name="connsiteY46724" fmla="*/ 90488 h 4397375"/>
              <a:gd name="connsiteX46725" fmla="*/ 8287582 w 12191954"/>
              <a:gd name="connsiteY46725" fmla="*/ 83609 h 4397375"/>
              <a:gd name="connsiteX46726" fmla="*/ 8287582 w 12191954"/>
              <a:gd name="connsiteY46726" fmla="*/ 77788 h 4397375"/>
              <a:gd name="connsiteX46727" fmla="*/ 8287582 w 12191954"/>
              <a:gd name="connsiteY46727" fmla="*/ 73554 h 4397375"/>
              <a:gd name="connsiteX46728" fmla="*/ 8286524 w 12191954"/>
              <a:gd name="connsiteY46728" fmla="*/ 69850 h 4397375"/>
              <a:gd name="connsiteX46729" fmla="*/ 8285466 w 12191954"/>
              <a:gd name="connsiteY46729" fmla="*/ 67733 h 4397375"/>
              <a:gd name="connsiteX46730" fmla="*/ 8283349 w 12191954"/>
              <a:gd name="connsiteY46730" fmla="*/ 65087 h 4397375"/>
              <a:gd name="connsiteX46731" fmla="*/ 8281232 w 12191954"/>
              <a:gd name="connsiteY46731" fmla="*/ 64029 h 4397375"/>
              <a:gd name="connsiteX46732" fmla="*/ 8278586 w 12191954"/>
              <a:gd name="connsiteY46732" fmla="*/ 63500 h 4397375"/>
              <a:gd name="connsiteX46733" fmla="*/ 8274882 w 12191954"/>
              <a:gd name="connsiteY46733" fmla="*/ 62442 h 4397375"/>
              <a:gd name="connsiteX46734" fmla="*/ 8270119 w 12191954"/>
              <a:gd name="connsiteY46734" fmla="*/ 60325 h 4397375"/>
              <a:gd name="connsiteX46735" fmla="*/ 8267473 w 12191954"/>
              <a:gd name="connsiteY46735" fmla="*/ 59267 h 4397375"/>
              <a:gd name="connsiteX46736" fmla="*/ 8265885 w 12191954"/>
              <a:gd name="connsiteY46736" fmla="*/ 57679 h 4397375"/>
              <a:gd name="connsiteX46737" fmla="*/ 8264298 w 12191954"/>
              <a:gd name="connsiteY46737" fmla="*/ 55033 h 4397375"/>
              <a:gd name="connsiteX46738" fmla="*/ 8263239 w 12191954"/>
              <a:gd name="connsiteY46738" fmla="*/ 51858 h 4397375"/>
              <a:gd name="connsiteX46739" fmla="*/ 8262710 w 12191954"/>
              <a:gd name="connsiteY46739" fmla="*/ 44450 h 4397375"/>
              <a:gd name="connsiteX46740" fmla="*/ 8262710 w 12191954"/>
              <a:gd name="connsiteY46740" fmla="*/ 38630 h 4397375"/>
              <a:gd name="connsiteX46741" fmla="*/ 8263239 w 12191954"/>
              <a:gd name="connsiteY46741" fmla="*/ 33867 h 4397375"/>
              <a:gd name="connsiteX46742" fmla="*/ 8263769 w 12191954"/>
              <a:gd name="connsiteY46742" fmla="*/ 29634 h 4397375"/>
              <a:gd name="connsiteX46743" fmla="*/ 8265356 w 12191954"/>
              <a:gd name="connsiteY46743" fmla="*/ 25930 h 4397375"/>
              <a:gd name="connsiteX46744" fmla="*/ 8266415 w 12191954"/>
              <a:gd name="connsiteY46744" fmla="*/ 23813 h 4397375"/>
              <a:gd name="connsiteX46745" fmla="*/ 8268002 w 12191954"/>
              <a:gd name="connsiteY46745" fmla="*/ 21167 h 4397375"/>
              <a:gd name="connsiteX46746" fmla="*/ 8270119 w 12191954"/>
              <a:gd name="connsiteY46746" fmla="*/ 19579 h 4397375"/>
              <a:gd name="connsiteX46747" fmla="*/ 8273294 w 12191954"/>
              <a:gd name="connsiteY46747" fmla="*/ 16404 h 4397375"/>
              <a:gd name="connsiteX46748" fmla="*/ 8276998 w 12191954"/>
              <a:gd name="connsiteY46748" fmla="*/ 13229 h 4397375"/>
              <a:gd name="connsiteX46749" fmla="*/ 8278586 w 12191954"/>
              <a:gd name="connsiteY46749" fmla="*/ 10583 h 4397375"/>
              <a:gd name="connsiteX46750" fmla="*/ 8280174 w 12191954"/>
              <a:gd name="connsiteY46750" fmla="*/ 7937 h 4397375"/>
              <a:gd name="connsiteX46751" fmla="*/ 8281232 w 12191954"/>
              <a:gd name="connsiteY46751" fmla="*/ 4762 h 439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Lst>
            <a:rect l="l" t="t" r="r" b="b"/>
            <a:pathLst>
              <a:path w="12191954" h="4397375">
                <a:moveTo>
                  <a:pt x="1653456" y="3852863"/>
                </a:moveTo>
                <a:lnTo>
                  <a:pt x="1657087" y="3852863"/>
                </a:lnTo>
                <a:lnTo>
                  <a:pt x="1660718" y="3853903"/>
                </a:lnTo>
                <a:lnTo>
                  <a:pt x="1663830" y="3856504"/>
                </a:lnTo>
                <a:lnTo>
                  <a:pt x="1666942" y="3860664"/>
                </a:lnTo>
                <a:lnTo>
                  <a:pt x="1670055" y="3866385"/>
                </a:lnTo>
                <a:lnTo>
                  <a:pt x="1668498" y="3869505"/>
                </a:lnTo>
                <a:lnTo>
                  <a:pt x="1666424" y="3872625"/>
                </a:lnTo>
                <a:lnTo>
                  <a:pt x="1663312" y="3875746"/>
                </a:lnTo>
                <a:lnTo>
                  <a:pt x="1659162" y="3877826"/>
                </a:lnTo>
                <a:lnTo>
                  <a:pt x="1655531" y="3880426"/>
                </a:lnTo>
                <a:lnTo>
                  <a:pt x="1650863" y="3881466"/>
                </a:lnTo>
                <a:lnTo>
                  <a:pt x="1645676" y="3882506"/>
                </a:lnTo>
                <a:lnTo>
                  <a:pt x="1641008" y="3883026"/>
                </a:lnTo>
                <a:lnTo>
                  <a:pt x="1635821" y="3883026"/>
                </a:lnTo>
                <a:lnTo>
                  <a:pt x="1631153" y="3881986"/>
                </a:lnTo>
                <a:lnTo>
                  <a:pt x="1627003" y="3880426"/>
                </a:lnTo>
                <a:lnTo>
                  <a:pt x="1623372" y="3877306"/>
                </a:lnTo>
                <a:lnTo>
                  <a:pt x="1620260" y="3873145"/>
                </a:lnTo>
                <a:lnTo>
                  <a:pt x="1618185" y="3867945"/>
                </a:lnTo>
                <a:lnTo>
                  <a:pt x="1617667" y="3861704"/>
                </a:lnTo>
                <a:lnTo>
                  <a:pt x="1617667" y="3853903"/>
                </a:lnTo>
                <a:lnTo>
                  <a:pt x="1619741" y="3858584"/>
                </a:lnTo>
                <a:lnTo>
                  <a:pt x="1622335" y="3861704"/>
                </a:lnTo>
                <a:lnTo>
                  <a:pt x="1624929" y="3862744"/>
                </a:lnTo>
                <a:lnTo>
                  <a:pt x="1628559" y="3863264"/>
                </a:lnTo>
                <a:lnTo>
                  <a:pt x="1631671" y="3862224"/>
                </a:lnTo>
                <a:lnTo>
                  <a:pt x="1634784" y="3861184"/>
                </a:lnTo>
                <a:lnTo>
                  <a:pt x="1642564" y="3857544"/>
                </a:lnTo>
                <a:lnTo>
                  <a:pt x="1646195" y="3854943"/>
                </a:lnTo>
                <a:lnTo>
                  <a:pt x="1650344" y="3853903"/>
                </a:lnTo>
                <a:close/>
                <a:moveTo>
                  <a:pt x="4693926" y="3840163"/>
                </a:moveTo>
                <a:lnTo>
                  <a:pt x="4697548" y="3840163"/>
                </a:lnTo>
                <a:lnTo>
                  <a:pt x="4701170" y="3840697"/>
                </a:lnTo>
                <a:lnTo>
                  <a:pt x="4715653" y="3843364"/>
                </a:lnTo>
                <a:lnTo>
                  <a:pt x="4719276" y="3843364"/>
                </a:lnTo>
                <a:lnTo>
                  <a:pt x="4721863" y="3843364"/>
                </a:lnTo>
                <a:lnTo>
                  <a:pt x="4725487" y="3843364"/>
                </a:lnTo>
                <a:lnTo>
                  <a:pt x="4727558" y="3842297"/>
                </a:lnTo>
                <a:lnTo>
                  <a:pt x="4724972" y="3854034"/>
                </a:lnTo>
                <a:lnTo>
                  <a:pt x="4720827" y="3867372"/>
                </a:lnTo>
                <a:lnTo>
                  <a:pt x="4716172" y="3880710"/>
                </a:lnTo>
                <a:lnTo>
                  <a:pt x="4714099" y="3886578"/>
                </a:lnTo>
                <a:lnTo>
                  <a:pt x="4711512" y="3892447"/>
                </a:lnTo>
                <a:lnTo>
                  <a:pt x="4708407" y="3896715"/>
                </a:lnTo>
                <a:lnTo>
                  <a:pt x="4705822" y="3900983"/>
                </a:lnTo>
                <a:lnTo>
                  <a:pt x="4702721" y="3903117"/>
                </a:lnTo>
                <a:lnTo>
                  <a:pt x="4700139" y="3905251"/>
                </a:lnTo>
                <a:lnTo>
                  <a:pt x="4698584" y="3905251"/>
                </a:lnTo>
                <a:lnTo>
                  <a:pt x="4697032" y="3905251"/>
                </a:lnTo>
                <a:lnTo>
                  <a:pt x="4695478" y="3903651"/>
                </a:lnTo>
                <a:lnTo>
                  <a:pt x="4693411" y="3903117"/>
                </a:lnTo>
                <a:lnTo>
                  <a:pt x="4690824" y="3899916"/>
                </a:lnTo>
                <a:lnTo>
                  <a:pt x="4687206" y="3894581"/>
                </a:lnTo>
                <a:lnTo>
                  <a:pt x="4690824" y="3888179"/>
                </a:lnTo>
                <a:lnTo>
                  <a:pt x="4693926" y="3881777"/>
                </a:lnTo>
                <a:lnTo>
                  <a:pt x="4696515" y="3873774"/>
                </a:lnTo>
                <a:lnTo>
                  <a:pt x="4697032" y="3870573"/>
                </a:lnTo>
                <a:lnTo>
                  <a:pt x="4697548" y="3866839"/>
                </a:lnTo>
                <a:lnTo>
                  <a:pt x="4697548" y="3863104"/>
                </a:lnTo>
                <a:lnTo>
                  <a:pt x="4697032" y="3860437"/>
                </a:lnTo>
                <a:lnTo>
                  <a:pt x="4696515" y="3857769"/>
                </a:lnTo>
                <a:lnTo>
                  <a:pt x="4694964" y="3855635"/>
                </a:lnTo>
                <a:lnTo>
                  <a:pt x="4692378" y="3854034"/>
                </a:lnTo>
                <a:lnTo>
                  <a:pt x="4689272" y="3853501"/>
                </a:lnTo>
                <a:lnTo>
                  <a:pt x="4686169" y="3853501"/>
                </a:lnTo>
                <a:lnTo>
                  <a:pt x="4681519" y="3855101"/>
                </a:lnTo>
                <a:lnTo>
                  <a:pt x="4682553" y="3850300"/>
                </a:lnTo>
                <a:lnTo>
                  <a:pt x="4683586" y="3846565"/>
                </a:lnTo>
                <a:lnTo>
                  <a:pt x="4686169" y="3843364"/>
                </a:lnTo>
                <a:lnTo>
                  <a:pt x="4688237" y="3841764"/>
                </a:lnTo>
                <a:lnTo>
                  <a:pt x="4691343" y="3840697"/>
                </a:lnTo>
                <a:close/>
                <a:moveTo>
                  <a:pt x="2885400" y="3840163"/>
                </a:moveTo>
                <a:lnTo>
                  <a:pt x="2888019" y="3840163"/>
                </a:lnTo>
                <a:lnTo>
                  <a:pt x="2891684" y="3840697"/>
                </a:lnTo>
                <a:lnTo>
                  <a:pt x="2906338" y="3843364"/>
                </a:lnTo>
                <a:lnTo>
                  <a:pt x="2910002" y="3843364"/>
                </a:lnTo>
                <a:lnTo>
                  <a:pt x="2913142" y="3843364"/>
                </a:lnTo>
                <a:lnTo>
                  <a:pt x="2916282" y="3843364"/>
                </a:lnTo>
                <a:lnTo>
                  <a:pt x="2919421" y="3842297"/>
                </a:lnTo>
                <a:lnTo>
                  <a:pt x="2915758" y="3854034"/>
                </a:lnTo>
                <a:lnTo>
                  <a:pt x="2911572" y="3867372"/>
                </a:lnTo>
                <a:lnTo>
                  <a:pt x="2907386" y="3880710"/>
                </a:lnTo>
                <a:lnTo>
                  <a:pt x="2905292" y="3886578"/>
                </a:lnTo>
                <a:lnTo>
                  <a:pt x="2902153" y="3892447"/>
                </a:lnTo>
                <a:lnTo>
                  <a:pt x="2900060" y="3896715"/>
                </a:lnTo>
                <a:lnTo>
                  <a:pt x="2896921" y="3900983"/>
                </a:lnTo>
                <a:lnTo>
                  <a:pt x="2893779" y="3903117"/>
                </a:lnTo>
                <a:lnTo>
                  <a:pt x="2891158" y="3905251"/>
                </a:lnTo>
                <a:lnTo>
                  <a:pt x="2889065" y="3905251"/>
                </a:lnTo>
                <a:lnTo>
                  <a:pt x="2887495" y="3905251"/>
                </a:lnTo>
                <a:lnTo>
                  <a:pt x="2886447" y="3903651"/>
                </a:lnTo>
                <a:lnTo>
                  <a:pt x="2884354" y="3903117"/>
                </a:lnTo>
                <a:lnTo>
                  <a:pt x="2881216" y="3899916"/>
                </a:lnTo>
                <a:lnTo>
                  <a:pt x="2877552" y="3894581"/>
                </a:lnTo>
                <a:lnTo>
                  <a:pt x="2881216" y="3888179"/>
                </a:lnTo>
                <a:lnTo>
                  <a:pt x="2884354" y="3881777"/>
                </a:lnTo>
                <a:lnTo>
                  <a:pt x="2886970" y="3873774"/>
                </a:lnTo>
                <a:lnTo>
                  <a:pt x="2888019" y="3870573"/>
                </a:lnTo>
                <a:lnTo>
                  <a:pt x="2888542" y="3866839"/>
                </a:lnTo>
                <a:lnTo>
                  <a:pt x="2888542" y="3863104"/>
                </a:lnTo>
                <a:lnTo>
                  <a:pt x="2888019" y="3860437"/>
                </a:lnTo>
                <a:lnTo>
                  <a:pt x="2886970" y="3857769"/>
                </a:lnTo>
                <a:lnTo>
                  <a:pt x="2885400" y="3855635"/>
                </a:lnTo>
                <a:lnTo>
                  <a:pt x="2882784" y="3854034"/>
                </a:lnTo>
                <a:lnTo>
                  <a:pt x="2879645" y="3853501"/>
                </a:lnTo>
                <a:lnTo>
                  <a:pt x="2876505" y="3853501"/>
                </a:lnTo>
                <a:lnTo>
                  <a:pt x="2871796" y="3855101"/>
                </a:lnTo>
                <a:lnTo>
                  <a:pt x="2872843" y="3850300"/>
                </a:lnTo>
                <a:lnTo>
                  <a:pt x="2874412" y="3846565"/>
                </a:lnTo>
                <a:lnTo>
                  <a:pt x="2876505" y="3843364"/>
                </a:lnTo>
                <a:lnTo>
                  <a:pt x="2879123" y="3841764"/>
                </a:lnTo>
                <a:lnTo>
                  <a:pt x="2881739" y="3840697"/>
                </a:lnTo>
                <a:close/>
                <a:moveTo>
                  <a:pt x="1941512" y="3838575"/>
                </a:moveTo>
                <a:lnTo>
                  <a:pt x="1959503" y="3838575"/>
                </a:lnTo>
                <a:lnTo>
                  <a:pt x="1959503" y="3864149"/>
                </a:lnTo>
                <a:lnTo>
                  <a:pt x="1962149" y="3863627"/>
                </a:lnTo>
                <a:lnTo>
                  <a:pt x="1964265" y="3863105"/>
                </a:lnTo>
                <a:lnTo>
                  <a:pt x="1968498" y="3861018"/>
                </a:lnTo>
                <a:lnTo>
                  <a:pt x="1972203" y="3857886"/>
                </a:lnTo>
                <a:lnTo>
                  <a:pt x="1975908" y="3854233"/>
                </a:lnTo>
                <a:lnTo>
                  <a:pt x="1979611" y="3851623"/>
                </a:lnTo>
                <a:lnTo>
                  <a:pt x="1981728" y="3850579"/>
                </a:lnTo>
                <a:lnTo>
                  <a:pt x="1983844" y="3849536"/>
                </a:lnTo>
                <a:lnTo>
                  <a:pt x="1986491" y="3849014"/>
                </a:lnTo>
                <a:lnTo>
                  <a:pt x="1988607" y="3849536"/>
                </a:lnTo>
                <a:lnTo>
                  <a:pt x="1991782" y="3850579"/>
                </a:lnTo>
                <a:lnTo>
                  <a:pt x="1995487" y="3851623"/>
                </a:lnTo>
                <a:lnTo>
                  <a:pt x="1993370" y="3857886"/>
                </a:lnTo>
                <a:lnTo>
                  <a:pt x="1990724" y="3863105"/>
                </a:lnTo>
                <a:lnTo>
                  <a:pt x="1987550" y="3867803"/>
                </a:lnTo>
                <a:lnTo>
                  <a:pt x="1983844" y="3871456"/>
                </a:lnTo>
                <a:lnTo>
                  <a:pt x="1979611" y="3874588"/>
                </a:lnTo>
                <a:lnTo>
                  <a:pt x="1974849" y="3876153"/>
                </a:lnTo>
                <a:lnTo>
                  <a:pt x="1971145" y="3876675"/>
                </a:lnTo>
                <a:lnTo>
                  <a:pt x="1966382" y="3876153"/>
                </a:lnTo>
                <a:lnTo>
                  <a:pt x="1961619" y="3875109"/>
                </a:lnTo>
                <a:lnTo>
                  <a:pt x="1957387" y="3873022"/>
                </a:lnTo>
                <a:lnTo>
                  <a:pt x="1953153" y="3869890"/>
                </a:lnTo>
                <a:lnTo>
                  <a:pt x="1949451" y="3865715"/>
                </a:lnTo>
                <a:lnTo>
                  <a:pt x="1946803" y="3860496"/>
                </a:lnTo>
                <a:lnTo>
                  <a:pt x="1944158" y="3853711"/>
                </a:lnTo>
                <a:lnTo>
                  <a:pt x="1942572" y="3846926"/>
                </a:lnTo>
                <a:close/>
                <a:moveTo>
                  <a:pt x="2424125" y="3827463"/>
                </a:moveTo>
                <a:lnTo>
                  <a:pt x="2424125" y="3833813"/>
                </a:lnTo>
                <a:lnTo>
                  <a:pt x="2424125" y="3840163"/>
                </a:lnTo>
                <a:lnTo>
                  <a:pt x="2423064" y="3843867"/>
                </a:lnTo>
                <a:lnTo>
                  <a:pt x="2421474" y="3848101"/>
                </a:lnTo>
                <a:lnTo>
                  <a:pt x="2419354" y="3856038"/>
                </a:lnTo>
                <a:lnTo>
                  <a:pt x="2418824" y="3860272"/>
                </a:lnTo>
                <a:lnTo>
                  <a:pt x="2418295" y="3866092"/>
                </a:lnTo>
                <a:lnTo>
                  <a:pt x="2409814" y="3861859"/>
                </a:lnTo>
                <a:lnTo>
                  <a:pt x="2400804" y="3858684"/>
                </a:lnTo>
                <a:lnTo>
                  <a:pt x="2392324" y="3856567"/>
                </a:lnTo>
                <a:lnTo>
                  <a:pt x="2384374" y="3854980"/>
                </a:lnTo>
                <a:lnTo>
                  <a:pt x="2375364" y="3853922"/>
                </a:lnTo>
                <a:lnTo>
                  <a:pt x="2366883" y="3853392"/>
                </a:lnTo>
                <a:lnTo>
                  <a:pt x="2358933" y="3853392"/>
                </a:lnTo>
                <a:lnTo>
                  <a:pt x="2349923" y="3853922"/>
                </a:lnTo>
                <a:lnTo>
                  <a:pt x="2341443" y="3854980"/>
                </a:lnTo>
                <a:lnTo>
                  <a:pt x="2332962" y="3856567"/>
                </a:lnTo>
                <a:lnTo>
                  <a:pt x="2316002" y="3859742"/>
                </a:lnTo>
                <a:lnTo>
                  <a:pt x="2299572" y="3863447"/>
                </a:lnTo>
                <a:lnTo>
                  <a:pt x="2282611" y="3867680"/>
                </a:lnTo>
                <a:lnTo>
                  <a:pt x="2266181" y="3871384"/>
                </a:lnTo>
                <a:lnTo>
                  <a:pt x="2249218" y="3875088"/>
                </a:lnTo>
                <a:lnTo>
                  <a:pt x="2241798" y="3876147"/>
                </a:lnTo>
                <a:lnTo>
                  <a:pt x="2233319" y="3876676"/>
                </a:lnTo>
                <a:lnTo>
                  <a:pt x="2224839" y="3877205"/>
                </a:lnTo>
                <a:lnTo>
                  <a:pt x="2217419" y="3876676"/>
                </a:lnTo>
                <a:lnTo>
                  <a:pt x="2208938" y="3876147"/>
                </a:lnTo>
                <a:lnTo>
                  <a:pt x="2201517" y="3875088"/>
                </a:lnTo>
                <a:lnTo>
                  <a:pt x="2193568" y="3872972"/>
                </a:lnTo>
                <a:lnTo>
                  <a:pt x="2186147" y="3870855"/>
                </a:lnTo>
                <a:lnTo>
                  <a:pt x="2178197" y="3867151"/>
                </a:lnTo>
                <a:lnTo>
                  <a:pt x="2170248" y="3862917"/>
                </a:lnTo>
                <a:lnTo>
                  <a:pt x="2162827" y="3857626"/>
                </a:lnTo>
                <a:lnTo>
                  <a:pt x="2154875" y="3851805"/>
                </a:lnTo>
                <a:lnTo>
                  <a:pt x="2152225" y="3853922"/>
                </a:lnTo>
                <a:lnTo>
                  <a:pt x="2150106" y="3856038"/>
                </a:lnTo>
                <a:lnTo>
                  <a:pt x="2149041" y="3857626"/>
                </a:lnTo>
                <a:lnTo>
                  <a:pt x="2149041" y="3858684"/>
                </a:lnTo>
                <a:lnTo>
                  <a:pt x="2149576" y="3860272"/>
                </a:lnTo>
                <a:lnTo>
                  <a:pt x="2150635" y="3861330"/>
                </a:lnTo>
                <a:lnTo>
                  <a:pt x="2154346" y="3863447"/>
                </a:lnTo>
                <a:lnTo>
                  <a:pt x="2158585" y="3866622"/>
                </a:lnTo>
                <a:lnTo>
                  <a:pt x="2160176" y="3868738"/>
                </a:lnTo>
                <a:lnTo>
                  <a:pt x="2162297" y="3871913"/>
                </a:lnTo>
                <a:lnTo>
                  <a:pt x="2162827" y="3875617"/>
                </a:lnTo>
                <a:lnTo>
                  <a:pt x="2163358" y="3879851"/>
                </a:lnTo>
                <a:lnTo>
                  <a:pt x="2162827" y="3884613"/>
                </a:lnTo>
                <a:lnTo>
                  <a:pt x="2160707" y="3890963"/>
                </a:lnTo>
                <a:lnTo>
                  <a:pt x="2158056" y="3886730"/>
                </a:lnTo>
                <a:lnTo>
                  <a:pt x="2154346" y="3884613"/>
                </a:lnTo>
                <a:lnTo>
                  <a:pt x="2150106" y="3881967"/>
                </a:lnTo>
                <a:lnTo>
                  <a:pt x="2145866" y="3880909"/>
                </a:lnTo>
                <a:lnTo>
                  <a:pt x="2142155" y="3879851"/>
                </a:lnTo>
                <a:lnTo>
                  <a:pt x="2137386" y="3878792"/>
                </a:lnTo>
                <a:lnTo>
                  <a:pt x="2127843" y="3878263"/>
                </a:lnTo>
                <a:lnTo>
                  <a:pt x="2118830" y="3877734"/>
                </a:lnTo>
                <a:lnTo>
                  <a:pt x="2114065" y="3877205"/>
                </a:lnTo>
                <a:lnTo>
                  <a:pt x="2109822" y="3876147"/>
                </a:lnTo>
                <a:lnTo>
                  <a:pt x="2105579" y="3874559"/>
                </a:lnTo>
                <a:lnTo>
                  <a:pt x="2101340" y="3871913"/>
                </a:lnTo>
                <a:lnTo>
                  <a:pt x="2098691" y="3868209"/>
                </a:lnTo>
                <a:lnTo>
                  <a:pt x="2095498" y="3865034"/>
                </a:lnTo>
                <a:lnTo>
                  <a:pt x="2116184" y="3857097"/>
                </a:lnTo>
                <a:lnTo>
                  <a:pt x="2137916" y="3851276"/>
                </a:lnTo>
                <a:lnTo>
                  <a:pt x="2159116" y="3845984"/>
                </a:lnTo>
                <a:lnTo>
                  <a:pt x="2181377" y="3842280"/>
                </a:lnTo>
                <a:lnTo>
                  <a:pt x="2202576" y="3839105"/>
                </a:lnTo>
                <a:lnTo>
                  <a:pt x="2224309" y="3836988"/>
                </a:lnTo>
                <a:lnTo>
                  <a:pt x="2246040" y="3835401"/>
                </a:lnTo>
                <a:lnTo>
                  <a:pt x="2267770" y="3833813"/>
                </a:lnTo>
                <a:lnTo>
                  <a:pt x="2310172" y="3832226"/>
                </a:lnTo>
                <a:lnTo>
                  <a:pt x="2350453" y="3831697"/>
                </a:lnTo>
                <a:lnTo>
                  <a:pt x="2388614" y="3829580"/>
                </a:lnTo>
                <a:lnTo>
                  <a:pt x="2406634" y="3828522"/>
                </a:lnTo>
                <a:close/>
                <a:moveTo>
                  <a:pt x="6089076" y="3825875"/>
                </a:moveTo>
                <a:lnTo>
                  <a:pt x="6092251" y="3825875"/>
                </a:lnTo>
                <a:lnTo>
                  <a:pt x="6095426" y="3826934"/>
                </a:lnTo>
                <a:lnTo>
                  <a:pt x="6098601" y="3828521"/>
                </a:lnTo>
                <a:lnTo>
                  <a:pt x="6102305" y="3831167"/>
                </a:lnTo>
                <a:lnTo>
                  <a:pt x="6104421" y="3833813"/>
                </a:lnTo>
                <a:lnTo>
                  <a:pt x="6107067" y="3838575"/>
                </a:lnTo>
                <a:lnTo>
                  <a:pt x="6105480" y="3843338"/>
                </a:lnTo>
                <a:lnTo>
                  <a:pt x="6104421" y="3847042"/>
                </a:lnTo>
                <a:lnTo>
                  <a:pt x="6102305" y="3850217"/>
                </a:lnTo>
                <a:lnTo>
                  <a:pt x="6099659" y="3851805"/>
                </a:lnTo>
                <a:lnTo>
                  <a:pt x="6097013" y="3852863"/>
                </a:lnTo>
                <a:lnTo>
                  <a:pt x="6093838" y="3852863"/>
                </a:lnTo>
                <a:lnTo>
                  <a:pt x="6090134" y="3852863"/>
                </a:lnTo>
                <a:lnTo>
                  <a:pt x="6086959" y="3852863"/>
                </a:lnTo>
                <a:lnTo>
                  <a:pt x="6071615" y="3850217"/>
                </a:lnTo>
                <a:lnTo>
                  <a:pt x="6068439" y="3849159"/>
                </a:lnTo>
                <a:lnTo>
                  <a:pt x="6065264" y="3849159"/>
                </a:lnTo>
                <a:lnTo>
                  <a:pt x="6062618" y="3850217"/>
                </a:lnTo>
                <a:lnTo>
                  <a:pt x="6059444" y="3851276"/>
                </a:lnTo>
                <a:lnTo>
                  <a:pt x="6061032" y="3847042"/>
                </a:lnTo>
                <a:lnTo>
                  <a:pt x="6063678" y="3843338"/>
                </a:lnTo>
                <a:lnTo>
                  <a:pt x="6065794" y="3840163"/>
                </a:lnTo>
                <a:lnTo>
                  <a:pt x="6068968" y="3836459"/>
                </a:lnTo>
                <a:lnTo>
                  <a:pt x="6071615" y="3833284"/>
                </a:lnTo>
                <a:lnTo>
                  <a:pt x="6074789" y="3831167"/>
                </a:lnTo>
                <a:lnTo>
                  <a:pt x="6078493" y="3828521"/>
                </a:lnTo>
                <a:lnTo>
                  <a:pt x="6082199" y="3827463"/>
                </a:lnTo>
                <a:lnTo>
                  <a:pt x="6085372" y="3826404"/>
                </a:lnTo>
                <a:close/>
                <a:moveTo>
                  <a:pt x="4279016" y="3825875"/>
                </a:moveTo>
                <a:lnTo>
                  <a:pt x="4282681" y="3825875"/>
                </a:lnTo>
                <a:lnTo>
                  <a:pt x="4285820" y="3826934"/>
                </a:lnTo>
                <a:lnTo>
                  <a:pt x="4288957" y="3828521"/>
                </a:lnTo>
                <a:lnTo>
                  <a:pt x="4292102" y="3831167"/>
                </a:lnTo>
                <a:lnTo>
                  <a:pt x="4294717" y="3833813"/>
                </a:lnTo>
                <a:lnTo>
                  <a:pt x="4297334" y="3838575"/>
                </a:lnTo>
                <a:lnTo>
                  <a:pt x="4296288" y="3843338"/>
                </a:lnTo>
                <a:lnTo>
                  <a:pt x="4294194" y="3847042"/>
                </a:lnTo>
                <a:lnTo>
                  <a:pt x="4292624" y="3850217"/>
                </a:lnTo>
                <a:lnTo>
                  <a:pt x="4289483" y="3851805"/>
                </a:lnTo>
                <a:lnTo>
                  <a:pt x="4287387" y="3852863"/>
                </a:lnTo>
                <a:lnTo>
                  <a:pt x="4283728" y="3852863"/>
                </a:lnTo>
                <a:lnTo>
                  <a:pt x="4280584" y="3852863"/>
                </a:lnTo>
                <a:lnTo>
                  <a:pt x="4277446" y="3852863"/>
                </a:lnTo>
                <a:lnTo>
                  <a:pt x="4262798" y="3850217"/>
                </a:lnTo>
                <a:lnTo>
                  <a:pt x="4259134" y="3849159"/>
                </a:lnTo>
                <a:lnTo>
                  <a:pt x="4255467" y="3849159"/>
                </a:lnTo>
                <a:lnTo>
                  <a:pt x="4252847" y="3850217"/>
                </a:lnTo>
                <a:lnTo>
                  <a:pt x="4249709" y="3851276"/>
                </a:lnTo>
                <a:lnTo>
                  <a:pt x="4251277" y="3847042"/>
                </a:lnTo>
                <a:lnTo>
                  <a:pt x="4253896" y="3843338"/>
                </a:lnTo>
                <a:lnTo>
                  <a:pt x="4255991" y="3840163"/>
                </a:lnTo>
                <a:lnTo>
                  <a:pt x="4259134" y="3836459"/>
                </a:lnTo>
                <a:lnTo>
                  <a:pt x="4262271" y="3833284"/>
                </a:lnTo>
                <a:lnTo>
                  <a:pt x="4265404" y="3831167"/>
                </a:lnTo>
                <a:lnTo>
                  <a:pt x="4268547" y="3828521"/>
                </a:lnTo>
                <a:lnTo>
                  <a:pt x="4272212" y="3827463"/>
                </a:lnTo>
                <a:lnTo>
                  <a:pt x="4275353" y="3826404"/>
                </a:lnTo>
                <a:close/>
                <a:moveTo>
                  <a:pt x="6262113" y="3794125"/>
                </a:moveTo>
                <a:lnTo>
                  <a:pt x="6265288" y="3794677"/>
                </a:lnTo>
                <a:lnTo>
                  <a:pt x="6270051" y="3796886"/>
                </a:lnTo>
                <a:lnTo>
                  <a:pt x="6274284" y="3799095"/>
                </a:lnTo>
                <a:lnTo>
                  <a:pt x="6277989" y="3802960"/>
                </a:lnTo>
                <a:lnTo>
                  <a:pt x="6279576" y="3806825"/>
                </a:lnTo>
                <a:lnTo>
                  <a:pt x="6280105" y="3809034"/>
                </a:lnTo>
                <a:lnTo>
                  <a:pt x="6280105" y="3810690"/>
                </a:lnTo>
                <a:lnTo>
                  <a:pt x="6280105" y="3812899"/>
                </a:lnTo>
                <a:lnTo>
                  <a:pt x="6279047" y="3814556"/>
                </a:lnTo>
                <a:lnTo>
                  <a:pt x="6277989" y="3815660"/>
                </a:lnTo>
                <a:lnTo>
                  <a:pt x="6275872" y="3817317"/>
                </a:lnTo>
                <a:lnTo>
                  <a:pt x="6273226" y="3818421"/>
                </a:lnTo>
                <a:lnTo>
                  <a:pt x="6270051" y="3818973"/>
                </a:lnTo>
                <a:lnTo>
                  <a:pt x="6266347" y="3819525"/>
                </a:lnTo>
                <a:lnTo>
                  <a:pt x="6262113" y="3819525"/>
                </a:lnTo>
                <a:lnTo>
                  <a:pt x="6256822" y="3818973"/>
                </a:lnTo>
                <a:lnTo>
                  <a:pt x="6251001" y="3818421"/>
                </a:lnTo>
                <a:lnTo>
                  <a:pt x="6244651" y="3816764"/>
                </a:lnTo>
                <a:lnTo>
                  <a:pt x="6237242" y="3814556"/>
                </a:lnTo>
                <a:lnTo>
                  <a:pt x="6239888" y="3809586"/>
                </a:lnTo>
                <a:lnTo>
                  <a:pt x="6242005" y="3806273"/>
                </a:lnTo>
                <a:lnTo>
                  <a:pt x="6245180" y="3802408"/>
                </a:lnTo>
                <a:lnTo>
                  <a:pt x="6248355" y="3799647"/>
                </a:lnTo>
                <a:lnTo>
                  <a:pt x="6250472" y="3797438"/>
                </a:lnTo>
                <a:lnTo>
                  <a:pt x="6253647" y="3796334"/>
                </a:lnTo>
                <a:lnTo>
                  <a:pt x="6256292" y="3794677"/>
                </a:lnTo>
                <a:lnTo>
                  <a:pt x="6259468" y="3794677"/>
                </a:lnTo>
                <a:close/>
                <a:moveTo>
                  <a:pt x="803278" y="3784600"/>
                </a:moveTo>
                <a:lnTo>
                  <a:pt x="805924" y="3784600"/>
                </a:lnTo>
                <a:lnTo>
                  <a:pt x="808041" y="3785122"/>
                </a:lnTo>
                <a:lnTo>
                  <a:pt x="818095" y="3787734"/>
                </a:lnTo>
                <a:lnTo>
                  <a:pt x="820741" y="3787734"/>
                </a:lnTo>
                <a:lnTo>
                  <a:pt x="822858" y="3787734"/>
                </a:lnTo>
                <a:lnTo>
                  <a:pt x="824975" y="3787734"/>
                </a:lnTo>
                <a:lnTo>
                  <a:pt x="826562" y="3786167"/>
                </a:lnTo>
                <a:lnTo>
                  <a:pt x="827091" y="3793478"/>
                </a:lnTo>
                <a:lnTo>
                  <a:pt x="826562" y="3798700"/>
                </a:lnTo>
                <a:lnTo>
                  <a:pt x="826033" y="3803400"/>
                </a:lnTo>
                <a:lnTo>
                  <a:pt x="824975" y="3807578"/>
                </a:lnTo>
                <a:lnTo>
                  <a:pt x="822329" y="3814366"/>
                </a:lnTo>
                <a:lnTo>
                  <a:pt x="821270" y="3819066"/>
                </a:lnTo>
                <a:lnTo>
                  <a:pt x="820741" y="3824288"/>
                </a:lnTo>
                <a:lnTo>
                  <a:pt x="817566" y="3822199"/>
                </a:lnTo>
                <a:lnTo>
                  <a:pt x="814920" y="3818544"/>
                </a:lnTo>
                <a:lnTo>
                  <a:pt x="808570" y="3812277"/>
                </a:lnTo>
                <a:lnTo>
                  <a:pt x="803278" y="3804966"/>
                </a:lnTo>
                <a:lnTo>
                  <a:pt x="800632" y="3801833"/>
                </a:lnTo>
                <a:lnTo>
                  <a:pt x="796928" y="3799222"/>
                </a:lnTo>
                <a:lnTo>
                  <a:pt x="796928" y="3794522"/>
                </a:lnTo>
                <a:lnTo>
                  <a:pt x="797458" y="3790867"/>
                </a:lnTo>
                <a:lnTo>
                  <a:pt x="798516" y="3788256"/>
                </a:lnTo>
                <a:lnTo>
                  <a:pt x="800103" y="3786167"/>
                </a:lnTo>
                <a:lnTo>
                  <a:pt x="801691" y="3785122"/>
                </a:lnTo>
                <a:close/>
                <a:moveTo>
                  <a:pt x="682208" y="3763963"/>
                </a:moveTo>
                <a:lnTo>
                  <a:pt x="684338" y="3763963"/>
                </a:lnTo>
                <a:lnTo>
                  <a:pt x="687001" y="3764488"/>
                </a:lnTo>
                <a:lnTo>
                  <a:pt x="690729" y="3766062"/>
                </a:lnTo>
                <a:lnTo>
                  <a:pt x="695521" y="3768684"/>
                </a:lnTo>
                <a:lnTo>
                  <a:pt x="700314" y="3772356"/>
                </a:lnTo>
                <a:lnTo>
                  <a:pt x="705639" y="3775504"/>
                </a:lnTo>
                <a:lnTo>
                  <a:pt x="711497" y="3779176"/>
                </a:lnTo>
                <a:lnTo>
                  <a:pt x="716822" y="3782323"/>
                </a:lnTo>
                <a:lnTo>
                  <a:pt x="722679" y="3783897"/>
                </a:lnTo>
                <a:lnTo>
                  <a:pt x="725342" y="3783897"/>
                </a:lnTo>
                <a:lnTo>
                  <a:pt x="728537" y="3784421"/>
                </a:lnTo>
                <a:lnTo>
                  <a:pt x="732265" y="3783897"/>
                </a:lnTo>
                <a:lnTo>
                  <a:pt x="734927" y="3782848"/>
                </a:lnTo>
                <a:lnTo>
                  <a:pt x="738655" y="3781274"/>
                </a:lnTo>
                <a:lnTo>
                  <a:pt x="742382" y="3779700"/>
                </a:lnTo>
                <a:lnTo>
                  <a:pt x="746110" y="3776553"/>
                </a:lnTo>
                <a:lnTo>
                  <a:pt x="749305" y="3773405"/>
                </a:lnTo>
                <a:lnTo>
                  <a:pt x="749305" y="3824288"/>
                </a:lnTo>
                <a:lnTo>
                  <a:pt x="742915" y="3817993"/>
                </a:lnTo>
                <a:lnTo>
                  <a:pt x="737590" y="3813272"/>
                </a:lnTo>
                <a:lnTo>
                  <a:pt x="731732" y="3809600"/>
                </a:lnTo>
                <a:lnTo>
                  <a:pt x="726939" y="3808027"/>
                </a:lnTo>
                <a:lnTo>
                  <a:pt x="722147" y="3807502"/>
                </a:lnTo>
                <a:lnTo>
                  <a:pt x="717354" y="3807502"/>
                </a:lnTo>
                <a:lnTo>
                  <a:pt x="707769" y="3808551"/>
                </a:lnTo>
                <a:lnTo>
                  <a:pt x="703509" y="3809076"/>
                </a:lnTo>
                <a:lnTo>
                  <a:pt x="698716" y="3809076"/>
                </a:lnTo>
                <a:lnTo>
                  <a:pt x="693924" y="3808551"/>
                </a:lnTo>
                <a:lnTo>
                  <a:pt x="688598" y="3807502"/>
                </a:lnTo>
                <a:lnTo>
                  <a:pt x="683273" y="3804355"/>
                </a:lnTo>
                <a:lnTo>
                  <a:pt x="677948" y="3800158"/>
                </a:lnTo>
                <a:lnTo>
                  <a:pt x="672090" y="3794388"/>
                </a:lnTo>
                <a:lnTo>
                  <a:pt x="665168" y="3785995"/>
                </a:lnTo>
                <a:lnTo>
                  <a:pt x="669428" y="3776028"/>
                </a:lnTo>
                <a:lnTo>
                  <a:pt x="671025" y="3772881"/>
                </a:lnTo>
                <a:lnTo>
                  <a:pt x="673688" y="3769733"/>
                </a:lnTo>
                <a:lnTo>
                  <a:pt x="675286" y="3767635"/>
                </a:lnTo>
                <a:lnTo>
                  <a:pt x="677948" y="3765537"/>
                </a:lnTo>
                <a:lnTo>
                  <a:pt x="680078" y="3764488"/>
                </a:lnTo>
                <a:close/>
                <a:moveTo>
                  <a:pt x="844554" y="3721100"/>
                </a:moveTo>
                <a:lnTo>
                  <a:pt x="867849" y="3721100"/>
                </a:lnTo>
                <a:lnTo>
                  <a:pt x="868366" y="3728584"/>
                </a:lnTo>
                <a:lnTo>
                  <a:pt x="868366" y="3734465"/>
                </a:lnTo>
                <a:lnTo>
                  <a:pt x="867849" y="3738741"/>
                </a:lnTo>
                <a:lnTo>
                  <a:pt x="866296" y="3741949"/>
                </a:lnTo>
                <a:lnTo>
                  <a:pt x="865260" y="3745156"/>
                </a:lnTo>
                <a:lnTo>
                  <a:pt x="863707" y="3747829"/>
                </a:lnTo>
                <a:lnTo>
                  <a:pt x="860084" y="3750502"/>
                </a:lnTo>
                <a:lnTo>
                  <a:pt x="855942" y="3753175"/>
                </a:lnTo>
                <a:lnTo>
                  <a:pt x="854389" y="3754778"/>
                </a:lnTo>
                <a:lnTo>
                  <a:pt x="852319" y="3756382"/>
                </a:lnTo>
                <a:lnTo>
                  <a:pt x="851283" y="3759589"/>
                </a:lnTo>
                <a:lnTo>
                  <a:pt x="850248" y="3763331"/>
                </a:lnTo>
                <a:lnTo>
                  <a:pt x="850248" y="3768143"/>
                </a:lnTo>
                <a:lnTo>
                  <a:pt x="850248" y="3773488"/>
                </a:lnTo>
                <a:lnTo>
                  <a:pt x="848695" y="3772954"/>
                </a:lnTo>
                <a:lnTo>
                  <a:pt x="847142" y="3770815"/>
                </a:lnTo>
                <a:lnTo>
                  <a:pt x="846107" y="3766004"/>
                </a:lnTo>
                <a:lnTo>
                  <a:pt x="845071" y="3760124"/>
                </a:lnTo>
                <a:lnTo>
                  <a:pt x="844554" y="3753175"/>
                </a:lnTo>
                <a:lnTo>
                  <a:pt x="844554" y="3737137"/>
                </a:lnTo>
                <a:close/>
                <a:moveTo>
                  <a:pt x="6476115" y="3706813"/>
                </a:moveTo>
                <a:lnTo>
                  <a:pt x="6490334" y="3706813"/>
                </a:lnTo>
                <a:lnTo>
                  <a:pt x="6504553" y="3707337"/>
                </a:lnTo>
                <a:lnTo>
                  <a:pt x="6519298" y="3708909"/>
                </a:lnTo>
                <a:lnTo>
                  <a:pt x="6532990" y="3709957"/>
                </a:lnTo>
                <a:lnTo>
                  <a:pt x="6547736" y="3712052"/>
                </a:lnTo>
                <a:lnTo>
                  <a:pt x="6561955" y="3715195"/>
                </a:lnTo>
                <a:lnTo>
                  <a:pt x="6576173" y="3718862"/>
                </a:lnTo>
                <a:lnTo>
                  <a:pt x="6590392" y="3722530"/>
                </a:lnTo>
                <a:lnTo>
                  <a:pt x="6604611" y="3728292"/>
                </a:lnTo>
                <a:lnTo>
                  <a:pt x="6618303" y="3734055"/>
                </a:lnTo>
                <a:lnTo>
                  <a:pt x="6630942" y="3740865"/>
                </a:lnTo>
                <a:lnTo>
                  <a:pt x="6626203" y="3744533"/>
                </a:lnTo>
                <a:lnTo>
                  <a:pt x="6621990" y="3748200"/>
                </a:lnTo>
                <a:lnTo>
                  <a:pt x="6617250" y="3750819"/>
                </a:lnTo>
                <a:lnTo>
                  <a:pt x="6611457" y="3753962"/>
                </a:lnTo>
                <a:lnTo>
                  <a:pt x="6606718" y="3756058"/>
                </a:lnTo>
                <a:lnTo>
                  <a:pt x="6601451" y="3757630"/>
                </a:lnTo>
                <a:lnTo>
                  <a:pt x="6596185" y="3758677"/>
                </a:lnTo>
                <a:lnTo>
                  <a:pt x="6591446" y="3759201"/>
                </a:lnTo>
                <a:lnTo>
                  <a:pt x="6586179" y="3759201"/>
                </a:lnTo>
                <a:lnTo>
                  <a:pt x="6581440" y="3758677"/>
                </a:lnTo>
                <a:lnTo>
                  <a:pt x="6576173" y="3757630"/>
                </a:lnTo>
                <a:lnTo>
                  <a:pt x="6571434" y="3755010"/>
                </a:lnTo>
                <a:lnTo>
                  <a:pt x="6566694" y="3752915"/>
                </a:lnTo>
                <a:lnTo>
                  <a:pt x="6562481" y="3749248"/>
                </a:lnTo>
                <a:lnTo>
                  <a:pt x="6557742" y="3745056"/>
                </a:lnTo>
                <a:lnTo>
                  <a:pt x="6554582" y="3739818"/>
                </a:lnTo>
                <a:lnTo>
                  <a:pt x="6545629" y="3744533"/>
                </a:lnTo>
                <a:lnTo>
                  <a:pt x="6536677" y="3749248"/>
                </a:lnTo>
                <a:lnTo>
                  <a:pt x="6527198" y="3752391"/>
                </a:lnTo>
                <a:lnTo>
                  <a:pt x="6517192" y="3755010"/>
                </a:lnTo>
                <a:lnTo>
                  <a:pt x="6507186" y="3757630"/>
                </a:lnTo>
                <a:lnTo>
                  <a:pt x="6496653" y="3758677"/>
                </a:lnTo>
                <a:lnTo>
                  <a:pt x="6486648" y="3758677"/>
                </a:lnTo>
                <a:lnTo>
                  <a:pt x="6476642" y="3758153"/>
                </a:lnTo>
                <a:lnTo>
                  <a:pt x="6466636" y="3756058"/>
                </a:lnTo>
                <a:lnTo>
                  <a:pt x="6457157" y="3753962"/>
                </a:lnTo>
                <a:lnTo>
                  <a:pt x="6447678" y="3750295"/>
                </a:lnTo>
                <a:lnTo>
                  <a:pt x="6439252" y="3745056"/>
                </a:lnTo>
                <a:lnTo>
                  <a:pt x="6435039" y="3741913"/>
                </a:lnTo>
                <a:lnTo>
                  <a:pt x="6431352" y="3739294"/>
                </a:lnTo>
                <a:lnTo>
                  <a:pt x="6427666" y="3735627"/>
                </a:lnTo>
                <a:lnTo>
                  <a:pt x="6423980" y="3731959"/>
                </a:lnTo>
                <a:lnTo>
                  <a:pt x="6420293" y="3727245"/>
                </a:lnTo>
                <a:lnTo>
                  <a:pt x="6417660" y="3723577"/>
                </a:lnTo>
                <a:lnTo>
                  <a:pt x="6414500" y="3718862"/>
                </a:lnTo>
                <a:lnTo>
                  <a:pt x="6411867" y="3713624"/>
                </a:lnTo>
                <a:lnTo>
                  <a:pt x="6423453" y="3711004"/>
                </a:lnTo>
                <a:lnTo>
                  <a:pt x="6436092" y="3709957"/>
                </a:lnTo>
                <a:lnTo>
                  <a:pt x="6448731" y="3707861"/>
                </a:lnTo>
                <a:lnTo>
                  <a:pt x="6462423" y="3707337"/>
                </a:lnTo>
                <a:close/>
                <a:moveTo>
                  <a:pt x="703284" y="3702050"/>
                </a:moveTo>
                <a:lnTo>
                  <a:pt x="709508" y="3703152"/>
                </a:lnTo>
                <a:lnTo>
                  <a:pt x="716251" y="3704253"/>
                </a:lnTo>
                <a:lnTo>
                  <a:pt x="730255" y="3708109"/>
                </a:lnTo>
                <a:lnTo>
                  <a:pt x="727143" y="3713617"/>
                </a:lnTo>
                <a:lnTo>
                  <a:pt x="724031" y="3718023"/>
                </a:lnTo>
                <a:lnTo>
                  <a:pt x="721438" y="3720777"/>
                </a:lnTo>
                <a:lnTo>
                  <a:pt x="718325" y="3724081"/>
                </a:lnTo>
                <a:lnTo>
                  <a:pt x="715732" y="3726284"/>
                </a:lnTo>
                <a:lnTo>
                  <a:pt x="712101" y="3727386"/>
                </a:lnTo>
                <a:lnTo>
                  <a:pt x="708989" y="3729038"/>
                </a:lnTo>
                <a:lnTo>
                  <a:pt x="706396" y="3729038"/>
                </a:lnTo>
                <a:lnTo>
                  <a:pt x="702765" y="3729038"/>
                </a:lnTo>
                <a:lnTo>
                  <a:pt x="699134" y="3729038"/>
                </a:lnTo>
                <a:lnTo>
                  <a:pt x="692910" y="3726835"/>
                </a:lnTo>
                <a:lnTo>
                  <a:pt x="685129" y="3724632"/>
                </a:lnTo>
                <a:lnTo>
                  <a:pt x="677868" y="3721327"/>
                </a:lnTo>
                <a:lnTo>
                  <a:pt x="680980" y="3716370"/>
                </a:lnTo>
                <a:lnTo>
                  <a:pt x="684092" y="3713066"/>
                </a:lnTo>
                <a:lnTo>
                  <a:pt x="687204" y="3709761"/>
                </a:lnTo>
                <a:lnTo>
                  <a:pt x="690316" y="3707007"/>
                </a:lnTo>
                <a:lnTo>
                  <a:pt x="693428" y="3705355"/>
                </a:lnTo>
                <a:lnTo>
                  <a:pt x="697059" y="3704253"/>
                </a:lnTo>
                <a:lnTo>
                  <a:pt x="699653" y="3703152"/>
                </a:lnTo>
                <a:close/>
                <a:moveTo>
                  <a:pt x="102285" y="3698875"/>
                </a:moveTo>
                <a:lnTo>
                  <a:pt x="105492" y="3698875"/>
                </a:lnTo>
                <a:lnTo>
                  <a:pt x="109233" y="3699398"/>
                </a:lnTo>
                <a:lnTo>
                  <a:pt x="113508" y="3700967"/>
                </a:lnTo>
                <a:lnTo>
                  <a:pt x="117783" y="3702536"/>
                </a:lnTo>
                <a:lnTo>
                  <a:pt x="126334" y="3706719"/>
                </a:lnTo>
                <a:lnTo>
                  <a:pt x="133815" y="3709857"/>
                </a:lnTo>
                <a:lnTo>
                  <a:pt x="137556" y="3710903"/>
                </a:lnTo>
                <a:lnTo>
                  <a:pt x="141297" y="3711426"/>
                </a:lnTo>
                <a:lnTo>
                  <a:pt x="138091" y="3719270"/>
                </a:lnTo>
                <a:lnTo>
                  <a:pt x="135419" y="3726068"/>
                </a:lnTo>
                <a:lnTo>
                  <a:pt x="132747" y="3731298"/>
                </a:lnTo>
                <a:lnTo>
                  <a:pt x="129540" y="3736004"/>
                </a:lnTo>
                <a:lnTo>
                  <a:pt x="126868" y="3739142"/>
                </a:lnTo>
                <a:lnTo>
                  <a:pt x="123662" y="3741233"/>
                </a:lnTo>
                <a:lnTo>
                  <a:pt x="120455" y="3742802"/>
                </a:lnTo>
                <a:lnTo>
                  <a:pt x="117783" y="3743325"/>
                </a:lnTo>
                <a:lnTo>
                  <a:pt x="114043" y="3743325"/>
                </a:lnTo>
                <a:lnTo>
                  <a:pt x="110302" y="3741756"/>
                </a:lnTo>
                <a:lnTo>
                  <a:pt x="107095" y="3740188"/>
                </a:lnTo>
                <a:lnTo>
                  <a:pt x="103354" y="3738096"/>
                </a:lnTo>
                <a:lnTo>
                  <a:pt x="95338" y="3731821"/>
                </a:lnTo>
                <a:lnTo>
                  <a:pt x="87322" y="3725022"/>
                </a:lnTo>
                <a:lnTo>
                  <a:pt x="88391" y="3716132"/>
                </a:lnTo>
                <a:lnTo>
                  <a:pt x="89994" y="3709857"/>
                </a:lnTo>
                <a:lnTo>
                  <a:pt x="92666" y="3705151"/>
                </a:lnTo>
                <a:lnTo>
                  <a:pt x="95338" y="3701490"/>
                </a:lnTo>
                <a:lnTo>
                  <a:pt x="98545" y="3699398"/>
                </a:lnTo>
                <a:close/>
                <a:moveTo>
                  <a:pt x="587373" y="3695700"/>
                </a:moveTo>
                <a:lnTo>
                  <a:pt x="594252" y="3702620"/>
                </a:lnTo>
                <a:lnTo>
                  <a:pt x="599544" y="3711669"/>
                </a:lnTo>
                <a:lnTo>
                  <a:pt x="604836" y="3721250"/>
                </a:lnTo>
                <a:lnTo>
                  <a:pt x="609599" y="3731895"/>
                </a:lnTo>
                <a:lnTo>
                  <a:pt x="614361" y="3743606"/>
                </a:lnTo>
                <a:lnTo>
                  <a:pt x="618065" y="3756380"/>
                </a:lnTo>
                <a:lnTo>
                  <a:pt x="620711" y="3770752"/>
                </a:lnTo>
                <a:lnTo>
                  <a:pt x="623886" y="3786188"/>
                </a:lnTo>
                <a:lnTo>
                  <a:pt x="619124" y="3785124"/>
                </a:lnTo>
                <a:lnTo>
                  <a:pt x="615419" y="3782995"/>
                </a:lnTo>
                <a:lnTo>
                  <a:pt x="611715" y="3779269"/>
                </a:lnTo>
                <a:lnTo>
                  <a:pt x="609069" y="3775010"/>
                </a:lnTo>
                <a:lnTo>
                  <a:pt x="606423" y="3770220"/>
                </a:lnTo>
                <a:lnTo>
                  <a:pt x="604307" y="3764897"/>
                </a:lnTo>
                <a:lnTo>
                  <a:pt x="600603" y="3751590"/>
                </a:lnTo>
                <a:lnTo>
                  <a:pt x="597957" y="3737218"/>
                </a:lnTo>
                <a:lnTo>
                  <a:pt x="594782" y="3723379"/>
                </a:lnTo>
                <a:lnTo>
                  <a:pt x="591077" y="3709007"/>
                </a:lnTo>
                <a:close/>
                <a:moveTo>
                  <a:pt x="926870" y="3689350"/>
                </a:moveTo>
                <a:lnTo>
                  <a:pt x="931070" y="3689350"/>
                </a:lnTo>
                <a:lnTo>
                  <a:pt x="934744" y="3690371"/>
                </a:lnTo>
                <a:lnTo>
                  <a:pt x="938943" y="3691391"/>
                </a:lnTo>
                <a:lnTo>
                  <a:pt x="943142" y="3692922"/>
                </a:lnTo>
                <a:lnTo>
                  <a:pt x="947341" y="3695473"/>
                </a:lnTo>
                <a:lnTo>
                  <a:pt x="955215" y="3701086"/>
                </a:lnTo>
                <a:lnTo>
                  <a:pt x="963613" y="3708740"/>
                </a:lnTo>
                <a:lnTo>
                  <a:pt x="959414" y="3711802"/>
                </a:lnTo>
                <a:lnTo>
                  <a:pt x="955740" y="3714353"/>
                </a:lnTo>
                <a:lnTo>
                  <a:pt x="952590" y="3715884"/>
                </a:lnTo>
                <a:lnTo>
                  <a:pt x="948916" y="3717415"/>
                </a:lnTo>
                <a:lnTo>
                  <a:pt x="945242" y="3717925"/>
                </a:lnTo>
                <a:lnTo>
                  <a:pt x="941567" y="3717925"/>
                </a:lnTo>
                <a:lnTo>
                  <a:pt x="938418" y="3717415"/>
                </a:lnTo>
                <a:lnTo>
                  <a:pt x="934744" y="3715884"/>
                </a:lnTo>
                <a:lnTo>
                  <a:pt x="918472" y="3710781"/>
                </a:lnTo>
                <a:lnTo>
                  <a:pt x="909024" y="3709251"/>
                </a:lnTo>
                <a:lnTo>
                  <a:pt x="903775" y="3708740"/>
                </a:lnTo>
                <a:lnTo>
                  <a:pt x="898525" y="3708740"/>
                </a:lnTo>
                <a:lnTo>
                  <a:pt x="902200" y="3702617"/>
                </a:lnTo>
                <a:lnTo>
                  <a:pt x="906399" y="3699045"/>
                </a:lnTo>
                <a:lnTo>
                  <a:pt x="910598" y="3695473"/>
                </a:lnTo>
                <a:lnTo>
                  <a:pt x="914798" y="3692412"/>
                </a:lnTo>
                <a:lnTo>
                  <a:pt x="918997" y="3690881"/>
                </a:lnTo>
                <a:lnTo>
                  <a:pt x="923196" y="3689861"/>
                </a:lnTo>
                <a:close/>
                <a:moveTo>
                  <a:pt x="1301710" y="3670300"/>
                </a:moveTo>
                <a:lnTo>
                  <a:pt x="1304290" y="3670300"/>
                </a:lnTo>
                <a:lnTo>
                  <a:pt x="1307901" y="3670822"/>
                </a:lnTo>
                <a:lnTo>
                  <a:pt x="1310997" y="3671866"/>
                </a:lnTo>
                <a:lnTo>
                  <a:pt x="1313577" y="3673954"/>
                </a:lnTo>
                <a:lnTo>
                  <a:pt x="1316156" y="3676041"/>
                </a:lnTo>
                <a:lnTo>
                  <a:pt x="1318220" y="3679173"/>
                </a:lnTo>
                <a:lnTo>
                  <a:pt x="1320800" y="3682826"/>
                </a:lnTo>
                <a:lnTo>
                  <a:pt x="1318736" y="3689611"/>
                </a:lnTo>
                <a:lnTo>
                  <a:pt x="1317704" y="3691177"/>
                </a:lnTo>
                <a:lnTo>
                  <a:pt x="1317188" y="3692221"/>
                </a:lnTo>
                <a:lnTo>
                  <a:pt x="1316156" y="3693265"/>
                </a:lnTo>
                <a:lnTo>
                  <a:pt x="1314609" y="3693265"/>
                </a:lnTo>
                <a:lnTo>
                  <a:pt x="1313061" y="3691699"/>
                </a:lnTo>
                <a:lnTo>
                  <a:pt x="1310997" y="3689611"/>
                </a:lnTo>
                <a:lnTo>
                  <a:pt x="1307901" y="3686480"/>
                </a:lnTo>
                <a:lnTo>
                  <a:pt x="1305322" y="3684392"/>
                </a:lnTo>
                <a:lnTo>
                  <a:pt x="1303258" y="3682826"/>
                </a:lnTo>
                <a:lnTo>
                  <a:pt x="1302226" y="3682826"/>
                </a:lnTo>
                <a:lnTo>
                  <a:pt x="1301710" y="3683870"/>
                </a:lnTo>
                <a:lnTo>
                  <a:pt x="1299646" y="3685436"/>
                </a:lnTo>
                <a:lnTo>
                  <a:pt x="1299130" y="3688567"/>
                </a:lnTo>
                <a:lnTo>
                  <a:pt x="1298615" y="3691699"/>
                </a:lnTo>
                <a:lnTo>
                  <a:pt x="1298098" y="3700050"/>
                </a:lnTo>
                <a:lnTo>
                  <a:pt x="1297583" y="3708400"/>
                </a:lnTo>
                <a:lnTo>
                  <a:pt x="1293455" y="3703703"/>
                </a:lnTo>
                <a:lnTo>
                  <a:pt x="1289844" y="3699528"/>
                </a:lnTo>
                <a:lnTo>
                  <a:pt x="1287780" y="3697962"/>
                </a:lnTo>
                <a:lnTo>
                  <a:pt x="1285200" y="3696396"/>
                </a:lnTo>
                <a:lnTo>
                  <a:pt x="1282620" y="3695352"/>
                </a:lnTo>
                <a:lnTo>
                  <a:pt x="1279525" y="3695352"/>
                </a:lnTo>
                <a:lnTo>
                  <a:pt x="1280557" y="3690655"/>
                </a:lnTo>
                <a:lnTo>
                  <a:pt x="1282620" y="3686480"/>
                </a:lnTo>
                <a:lnTo>
                  <a:pt x="1284684" y="3682304"/>
                </a:lnTo>
                <a:lnTo>
                  <a:pt x="1287264" y="3679173"/>
                </a:lnTo>
                <a:lnTo>
                  <a:pt x="1289328" y="3676041"/>
                </a:lnTo>
                <a:lnTo>
                  <a:pt x="1292423" y="3673954"/>
                </a:lnTo>
                <a:lnTo>
                  <a:pt x="1295003" y="3671866"/>
                </a:lnTo>
                <a:lnTo>
                  <a:pt x="1298098" y="3670822"/>
                </a:lnTo>
                <a:close/>
                <a:moveTo>
                  <a:pt x="1067634" y="3667125"/>
                </a:moveTo>
                <a:lnTo>
                  <a:pt x="1070729" y="3667125"/>
                </a:lnTo>
                <a:lnTo>
                  <a:pt x="1072793" y="3667665"/>
                </a:lnTo>
                <a:lnTo>
                  <a:pt x="1084660" y="3670364"/>
                </a:lnTo>
                <a:lnTo>
                  <a:pt x="1087239" y="3670903"/>
                </a:lnTo>
                <a:lnTo>
                  <a:pt x="1089819" y="3670903"/>
                </a:lnTo>
                <a:lnTo>
                  <a:pt x="1091883" y="3670364"/>
                </a:lnTo>
                <a:lnTo>
                  <a:pt x="1094463" y="3669824"/>
                </a:lnTo>
                <a:lnTo>
                  <a:pt x="1094463" y="3679539"/>
                </a:lnTo>
                <a:lnTo>
                  <a:pt x="1094979" y="3687096"/>
                </a:lnTo>
                <a:lnTo>
                  <a:pt x="1096010" y="3690334"/>
                </a:lnTo>
                <a:lnTo>
                  <a:pt x="1097042" y="3692493"/>
                </a:lnTo>
                <a:lnTo>
                  <a:pt x="1098074" y="3694652"/>
                </a:lnTo>
                <a:lnTo>
                  <a:pt x="1100138" y="3695732"/>
                </a:lnTo>
                <a:lnTo>
                  <a:pt x="1097558" y="3706527"/>
                </a:lnTo>
                <a:lnTo>
                  <a:pt x="1095495" y="3714623"/>
                </a:lnTo>
                <a:lnTo>
                  <a:pt x="1092915" y="3719481"/>
                </a:lnTo>
                <a:lnTo>
                  <a:pt x="1091883" y="3720560"/>
                </a:lnTo>
                <a:lnTo>
                  <a:pt x="1091367" y="3721100"/>
                </a:lnTo>
                <a:lnTo>
                  <a:pt x="1090335" y="3721100"/>
                </a:lnTo>
                <a:lnTo>
                  <a:pt x="1088787" y="3721100"/>
                </a:lnTo>
                <a:lnTo>
                  <a:pt x="1087239" y="3718941"/>
                </a:lnTo>
                <a:lnTo>
                  <a:pt x="1085176" y="3715163"/>
                </a:lnTo>
                <a:lnTo>
                  <a:pt x="1083112" y="3710845"/>
                </a:lnTo>
                <a:lnTo>
                  <a:pt x="1078469" y="3700050"/>
                </a:lnTo>
                <a:lnTo>
                  <a:pt x="1075889" y="3694113"/>
                </a:lnTo>
                <a:lnTo>
                  <a:pt x="1073309" y="3689255"/>
                </a:lnTo>
                <a:lnTo>
                  <a:pt x="1070214" y="3685477"/>
                </a:lnTo>
                <a:lnTo>
                  <a:pt x="1068666" y="3683857"/>
                </a:lnTo>
                <a:lnTo>
                  <a:pt x="1067118" y="3682238"/>
                </a:lnTo>
                <a:lnTo>
                  <a:pt x="1065570" y="3681698"/>
                </a:lnTo>
                <a:lnTo>
                  <a:pt x="1062990" y="3681159"/>
                </a:lnTo>
                <a:lnTo>
                  <a:pt x="1061443" y="3681698"/>
                </a:lnTo>
                <a:lnTo>
                  <a:pt x="1058863" y="3682238"/>
                </a:lnTo>
                <a:lnTo>
                  <a:pt x="1059379" y="3677380"/>
                </a:lnTo>
                <a:lnTo>
                  <a:pt x="1060927" y="3674142"/>
                </a:lnTo>
                <a:lnTo>
                  <a:pt x="1061959" y="3670903"/>
                </a:lnTo>
                <a:lnTo>
                  <a:pt x="1063507" y="3669284"/>
                </a:lnTo>
                <a:lnTo>
                  <a:pt x="1065570" y="3667665"/>
                </a:lnTo>
                <a:close/>
                <a:moveTo>
                  <a:pt x="6912672" y="3640138"/>
                </a:moveTo>
                <a:lnTo>
                  <a:pt x="6914285" y="3640138"/>
                </a:lnTo>
                <a:lnTo>
                  <a:pt x="6916436" y="3640138"/>
                </a:lnTo>
                <a:lnTo>
                  <a:pt x="6920200" y="3641204"/>
                </a:lnTo>
                <a:lnTo>
                  <a:pt x="6925039" y="3643869"/>
                </a:lnTo>
                <a:lnTo>
                  <a:pt x="6929341" y="3646535"/>
                </a:lnTo>
                <a:lnTo>
                  <a:pt x="6938481" y="3652398"/>
                </a:lnTo>
                <a:lnTo>
                  <a:pt x="6943321" y="3655063"/>
                </a:lnTo>
                <a:lnTo>
                  <a:pt x="6948160" y="3656662"/>
                </a:lnTo>
                <a:lnTo>
                  <a:pt x="6952462" y="3656662"/>
                </a:lnTo>
                <a:lnTo>
                  <a:pt x="6954613" y="3656662"/>
                </a:lnTo>
                <a:lnTo>
                  <a:pt x="6957301" y="3655596"/>
                </a:lnTo>
                <a:lnTo>
                  <a:pt x="6959452" y="3654530"/>
                </a:lnTo>
                <a:lnTo>
                  <a:pt x="6961603" y="3652398"/>
                </a:lnTo>
                <a:lnTo>
                  <a:pt x="6963753" y="3650799"/>
                </a:lnTo>
                <a:lnTo>
                  <a:pt x="6965904" y="3647601"/>
                </a:lnTo>
                <a:lnTo>
                  <a:pt x="6965367" y="3699838"/>
                </a:lnTo>
                <a:lnTo>
                  <a:pt x="6962678" y="3698238"/>
                </a:lnTo>
                <a:lnTo>
                  <a:pt x="6959990" y="3697172"/>
                </a:lnTo>
                <a:lnTo>
                  <a:pt x="6957839" y="3697172"/>
                </a:lnTo>
                <a:lnTo>
                  <a:pt x="6955688" y="3698238"/>
                </a:lnTo>
                <a:lnTo>
                  <a:pt x="6954075" y="3698771"/>
                </a:lnTo>
                <a:lnTo>
                  <a:pt x="6952462" y="3700371"/>
                </a:lnTo>
                <a:lnTo>
                  <a:pt x="6949773" y="3704102"/>
                </a:lnTo>
                <a:lnTo>
                  <a:pt x="6946547" y="3707300"/>
                </a:lnTo>
                <a:lnTo>
                  <a:pt x="6943858" y="3711031"/>
                </a:lnTo>
                <a:lnTo>
                  <a:pt x="6941708" y="3712097"/>
                </a:lnTo>
                <a:lnTo>
                  <a:pt x="6940095" y="3713163"/>
                </a:lnTo>
                <a:lnTo>
                  <a:pt x="6937944" y="3713163"/>
                </a:lnTo>
                <a:lnTo>
                  <a:pt x="6935255" y="3712097"/>
                </a:lnTo>
                <a:lnTo>
                  <a:pt x="6934718" y="3704635"/>
                </a:lnTo>
                <a:lnTo>
                  <a:pt x="6934180" y="3697172"/>
                </a:lnTo>
                <a:lnTo>
                  <a:pt x="6933104" y="3691842"/>
                </a:lnTo>
                <a:lnTo>
                  <a:pt x="6931491" y="3687578"/>
                </a:lnTo>
                <a:lnTo>
                  <a:pt x="6930416" y="3684380"/>
                </a:lnTo>
                <a:lnTo>
                  <a:pt x="6928803" y="3681715"/>
                </a:lnTo>
                <a:lnTo>
                  <a:pt x="6926652" y="3680115"/>
                </a:lnTo>
                <a:lnTo>
                  <a:pt x="6925039" y="3679049"/>
                </a:lnTo>
                <a:lnTo>
                  <a:pt x="6922888" y="3679049"/>
                </a:lnTo>
                <a:lnTo>
                  <a:pt x="6920200" y="3679049"/>
                </a:lnTo>
                <a:lnTo>
                  <a:pt x="6915360" y="3680648"/>
                </a:lnTo>
                <a:lnTo>
                  <a:pt x="6910521" y="3682781"/>
                </a:lnTo>
                <a:lnTo>
                  <a:pt x="6905144" y="3685979"/>
                </a:lnTo>
                <a:lnTo>
                  <a:pt x="6905144" y="3675851"/>
                </a:lnTo>
                <a:lnTo>
                  <a:pt x="6905144" y="3671587"/>
                </a:lnTo>
                <a:lnTo>
                  <a:pt x="6904606" y="3667856"/>
                </a:lnTo>
                <a:lnTo>
                  <a:pt x="6903531" y="3665191"/>
                </a:lnTo>
                <a:lnTo>
                  <a:pt x="6902455" y="3662525"/>
                </a:lnTo>
                <a:lnTo>
                  <a:pt x="6900842" y="3660926"/>
                </a:lnTo>
                <a:lnTo>
                  <a:pt x="6899229" y="3659860"/>
                </a:lnTo>
                <a:lnTo>
                  <a:pt x="6902455" y="3651332"/>
                </a:lnTo>
                <a:lnTo>
                  <a:pt x="6903531" y="3647601"/>
                </a:lnTo>
                <a:lnTo>
                  <a:pt x="6905144" y="3645469"/>
                </a:lnTo>
                <a:lnTo>
                  <a:pt x="6906757" y="3642803"/>
                </a:lnTo>
                <a:lnTo>
                  <a:pt x="6908908" y="3641737"/>
                </a:lnTo>
                <a:lnTo>
                  <a:pt x="6910521" y="3640671"/>
                </a:lnTo>
                <a:close/>
                <a:moveTo>
                  <a:pt x="1213754" y="3606800"/>
                </a:moveTo>
                <a:lnTo>
                  <a:pt x="1214799" y="3606800"/>
                </a:lnTo>
                <a:lnTo>
                  <a:pt x="1215322" y="3606800"/>
                </a:lnTo>
                <a:lnTo>
                  <a:pt x="1216367" y="3607333"/>
                </a:lnTo>
                <a:lnTo>
                  <a:pt x="1218457" y="3609994"/>
                </a:lnTo>
                <a:lnTo>
                  <a:pt x="1220547" y="3613188"/>
                </a:lnTo>
                <a:lnTo>
                  <a:pt x="1224204" y="3624367"/>
                </a:lnTo>
                <a:lnTo>
                  <a:pt x="1227861" y="3636079"/>
                </a:lnTo>
                <a:lnTo>
                  <a:pt x="1229951" y="3641934"/>
                </a:lnTo>
                <a:lnTo>
                  <a:pt x="1232563" y="3647258"/>
                </a:lnTo>
                <a:lnTo>
                  <a:pt x="1234653" y="3652049"/>
                </a:lnTo>
                <a:lnTo>
                  <a:pt x="1237266" y="3655243"/>
                </a:lnTo>
                <a:lnTo>
                  <a:pt x="1238833" y="3656307"/>
                </a:lnTo>
                <a:lnTo>
                  <a:pt x="1239878" y="3656840"/>
                </a:lnTo>
                <a:lnTo>
                  <a:pt x="1241968" y="3656840"/>
                </a:lnTo>
                <a:lnTo>
                  <a:pt x="1243013" y="3656840"/>
                </a:lnTo>
                <a:lnTo>
                  <a:pt x="1240400" y="3664825"/>
                </a:lnTo>
                <a:lnTo>
                  <a:pt x="1238833" y="3673874"/>
                </a:lnTo>
                <a:lnTo>
                  <a:pt x="1237788" y="3683989"/>
                </a:lnTo>
                <a:lnTo>
                  <a:pt x="1237266" y="3695700"/>
                </a:lnTo>
                <a:lnTo>
                  <a:pt x="1234653" y="3690909"/>
                </a:lnTo>
                <a:lnTo>
                  <a:pt x="1232041" y="3686651"/>
                </a:lnTo>
                <a:lnTo>
                  <a:pt x="1229428" y="3682924"/>
                </a:lnTo>
                <a:lnTo>
                  <a:pt x="1227339" y="3680795"/>
                </a:lnTo>
                <a:lnTo>
                  <a:pt x="1224726" y="3679730"/>
                </a:lnTo>
                <a:lnTo>
                  <a:pt x="1222636" y="3678666"/>
                </a:lnTo>
                <a:lnTo>
                  <a:pt x="1220024" y="3677601"/>
                </a:lnTo>
                <a:lnTo>
                  <a:pt x="1217934" y="3677601"/>
                </a:lnTo>
                <a:lnTo>
                  <a:pt x="1215322" y="3678666"/>
                </a:lnTo>
                <a:lnTo>
                  <a:pt x="1213232" y="3679730"/>
                </a:lnTo>
                <a:lnTo>
                  <a:pt x="1209052" y="3682392"/>
                </a:lnTo>
                <a:lnTo>
                  <a:pt x="1200170" y="3689845"/>
                </a:lnTo>
                <a:lnTo>
                  <a:pt x="1195468" y="3692506"/>
                </a:lnTo>
                <a:lnTo>
                  <a:pt x="1190766" y="3695168"/>
                </a:lnTo>
                <a:lnTo>
                  <a:pt x="1188676" y="3695700"/>
                </a:lnTo>
                <a:lnTo>
                  <a:pt x="1186064" y="3695700"/>
                </a:lnTo>
                <a:lnTo>
                  <a:pt x="1183974" y="3695700"/>
                </a:lnTo>
                <a:lnTo>
                  <a:pt x="1181362" y="3694636"/>
                </a:lnTo>
                <a:lnTo>
                  <a:pt x="1179272" y="3692506"/>
                </a:lnTo>
                <a:lnTo>
                  <a:pt x="1176659" y="3690377"/>
                </a:lnTo>
                <a:lnTo>
                  <a:pt x="1174570" y="3687183"/>
                </a:lnTo>
                <a:lnTo>
                  <a:pt x="1171435" y="3682924"/>
                </a:lnTo>
                <a:lnTo>
                  <a:pt x="1169345" y="3678666"/>
                </a:lnTo>
                <a:lnTo>
                  <a:pt x="1166210" y="3672277"/>
                </a:lnTo>
                <a:lnTo>
                  <a:pt x="1160463" y="3656840"/>
                </a:lnTo>
                <a:lnTo>
                  <a:pt x="1164643" y="3656307"/>
                </a:lnTo>
                <a:lnTo>
                  <a:pt x="1167255" y="3655243"/>
                </a:lnTo>
                <a:lnTo>
                  <a:pt x="1174047" y="3652581"/>
                </a:lnTo>
                <a:lnTo>
                  <a:pt x="1179794" y="3649919"/>
                </a:lnTo>
                <a:lnTo>
                  <a:pt x="1185019" y="3647790"/>
                </a:lnTo>
                <a:lnTo>
                  <a:pt x="1187109" y="3647790"/>
                </a:lnTo>
                <a:lnTo>
                  <a:pt x="1189721" y="3647790"/>
                </a:lnTo>
                <a:lnTo>
                  <a:pt x="1191811" y="3649387"/>
                </a:lnTo>
                <a:lnTo>
                  <a:pt x="1193901" y="3650984"/>
                </a:lnTo>
                <a:lnTo>
                  <a:pt x="1195991" y="3654178"/>
                </a:lnTo>
                <a:lnTo>
                  <a:pt x="1198081" y="3657904"/>
                </a:lnTo>
                <a:lnTo>
                  <a:pt x="1200170" y="3663760"/>
                </a:lnTo>
                <a:lnTo>
                  <a:pt x="1201738" y="3670148"/>
                </a:lnTo>
                <a:lnTo>
                  <a:pt x="1204350" y="3667486"/>
                </a:lnTo>
                <a:lnTo>
                  <a:pt x="1206440" y="3665357"/>
                </a:lnTo>
                <a:lnTo>
                  <a:pt x="1208530" y="3662163"/>
                </a:lnTo>
                <a:lnTo>
                  <a:pt x="1209575" y="3659501"/>
                </a:lnTo>
                <a:lnTo>
                  <a:pt x="1210620" y="3655775"/>
                </a:lnTo>
                <a:lnTo>
                  <a:pt x="1211142" y="3651516"/>
                </a:lnTo>
                <a:lnTo>
                  <a:pt x="1211665" y="3644064"/>
                </a:lnTo>
                <a:lnTo>
                  <a:pt x="1211665" y="3636079"/>
                </a:lnTo>
                <a:lnTo>
                  <a:pt x="1210620" y="3628094"/>
                </a:lnTo>
                <a:lnTo>
                  <a:pt x="1209575" y="3622238"/>
                </a:lnTo>
                <a:lnTo>
                  <a:pt x="1208007" y="3617979"/>
                </a:lnTo>
                <a:lnTo>
                  <a:pt x="1210097" y="3611591"/>
                </a:lnTo>
                <a:lnTo>
                  <a:pt x="1212709" y="3607865"/>
                </a:lnTo>
                <a:close/>
                <a:moveTo>
                  <a:pt x="6658458" y="3587750"/>
                </a:moveTo>
                <a:lnTo>
                  <a:pt x="6663750" y="3587750"/>
                </a:lnTo>
                <a:lnTo>
                  <a:pt x="6665867" y="3587750"/>
                </a:lnTo>
                <a:lnTo>
                  <a:pt x="6668513" y="3588291"/>
                </a:lnTo>
                <a:lnTo>
                  <a:pt x="6670100" y="3589912"/>
                </a:lnTo>
                <a:lnTo>
                  <a:pt x="6672746" y="3590993"/>
                </a:lnTo>
                <a:lnTo>
                  <a:pt x="6674863" y="3593155"/>
                </a:lnTo>
                <a:lnTo>
                  <a:pt x="6676979" y="3595857"/>
                </a:lnTo>
                <a:lnTo>
                  <a:pt x="6678567" y="3598559"/>
                </a:lnTo>
                <a:lnTo>
                  <a:pt x="6680154" y="3602342"/>
                </a:lnTo>
                <a:lnTo>
                  <a:pt x="6681742" y="3606665"/>
                </a:lnTo>
                <a:lnTo>
                  <a:pt x="6683329" y="3611529"/>
                </a:lnTo>
                <a:lnTo>
                  <a:pt x="6684917" y="3623418"/>
                </a:lnTo>
                <a:lnTo>
                  <a:pt x="6686504" y="3638550"/>
                </a:lnTo>
                <a:lnTo>
                  <a:pt x="6678567" y="3635848"/>
                </a:lnTo>
                <a:lnTo>
                  <a:pt x="6671688" y="3632606"/>
                </a:lnTo>
                <a:lnTo>
                  <a:pt x="6664808" y="3629363"/>
                </a:lnTo>
                <a:lnTo>
                  <a:pt x="6658458" y="3627742"/>
                </a:lnTo>
                <a:lnTo>
                  <a:pt x="6655283" y="3627201"/>
                </a:lnTo>
                <a:lnTo>
                  <a:pt x="6652638" y="3627201"/>
                </a:lnTo>
                <a:lnTo>
                  <a:pt x="6648933" y="3627201"/>
                </a:lnTo>
                <a:lnTo>
                  <a:pt x="6645758" y="3628282"/>
                </a:lnTo>
                <a:lnTo>
                  <a:pt x="6642583" y="3629363"/>
                </a:lnTo>
                <a:lnTo>
                  <a:pt x="6639408" y="3631525"/>
                </a:lnTo>
                <a:lnTo>
                  <a:pt x="6635704" y="3634227"/>
                </a:lnTo>
                <a:lnTo>
                  <a:pt x="6632529" y="3638010"/>
                </a:lnTo>
                <a:lnTo>
                  <a:pt x="6632529" y="3627742"/>
                </a:lnTo>
                <a:lnTo>
                  <a:pt x="6631471" y="3620176"/>
                </a:lnTo>
                <a:lnTo>
                  <a:pt x="6630413" y="3616933"/>
                </a:lnTo>
                <a:lnTo>
                  <a:pt x="6629354" y="3614231"/>
                </a:lnTo>
                <a:lnTo>
                  <a:pt x="6628296" y="3612610"/>
                </a:lnTo>
                <a:lnTo>
                  <a:pt x="6626179" y="3611529"/>
                </a:lnTo>
                <a:lnTo>
                  <a:pt x="6630942" y="3606125"/>
                </a:lnTo>
                <a:lnTo>
                  <a:pt x="6638879" y="3598559"/>
                </a:lnTo>
                <a:lnTo>
                  <a:pt x="6643642" y="3595857"/>
                </a:lnTo>
                <a:lnTo>
                  <a:pt x="6648404" y="3592074"/>
                </a:lnTo>
                <a:lnTo>
                  <a:pt x="6653696" y="3589912"/>
                </a:lnTo>
                <a:close/>
                <a:moveTo>
                  <a:pt x="5975093" y="3584575"/>
                </a:moveTo>
                <a:lnTo>
                  <a:pt x="5977649" y="3587221"/>
                </a:lnTo>
                <a:lnTo>
                  <a:pt x="5980204" y="3590396"/>
                </a:lnTo>
                <a:lnTo>
                  <a:pt x="5981738" y="3593571"/>
                </a:lnTo>
                <a:lnTo>
                  <a:pt x="5983783" y="3597804"/>
                </a:lnTo>
                <a:lnTo>
                  <a:pt x="5985317" y="3603096"/>
                </a:lnTo>
                <a:lnTo>
                  <a:pt x="5985828" y="3608388"/>
                </a:lnTo>
                <a:lnTo>
                  <a:pt x="5986339" y="3615796"/>
                </a:lnTo>
                <a:lnTo>
                  <a:pt x="5986339" y="3623204"/>
                </a:lnTo>
                <a:lnTo>
                  <a:pt x="5988384" y="3623734"/>
                </a:lnTo>
                <a:lnTo>
                  <a:pt x="5989407" y="3623204"/>
                </a:lnTo>
                <a:lnTo>
                  <a:pt x="5990429" y="3622675"/>
                </a:lnTo>
                <a:lnTo>
                  <a:pt x="5990940" y="3621088"/>
                </a:lnTo>
                <a:lnTo>
                  <a:pt x="5991963" y="3616325"/>
                </a:lnTo>
                <a:lnTo>
                  <a:pt x="5991963" y="3611034"/>
                </a:lnTo>
                <a:lnTo>
                  <a:pt x="5995542" y="3614209"/>
                </a:lnTo>
                <a:lnTo>
                  <a:pt x="5998097" y="3618442"/>
                </a:lnTo>
                <a:lnTo>
                  <a:pt x="5998610" y="3621617"/>
                </a:lnTo>
                <a:lnTo>
                  <a:pt x="5999119" y="3625321"/>
                </a:lnTo>
                <a:lnTo>
                  <a:pt x="5998610" y="3627967"/>
                </a:lnTo>
                <a:lnTo>
                  <a:pt x="5996564" y="3630613"/>
                </a:lnTo>
                <a:lnTo>
                  <a:pt x="5995031" y="3632729"/>
                </a:lnTo>
                <a:lnTo>
                  <a:pt x="5992985" y="3634846"/>
                </a:lnTo>
                <a:lnTo>
                  <a:pt x="5989918" y="3635904"/>
                </a:lnTo>
                <a:lnTo>
                  <a:pt x="5986850" y="3636963"/>
                </a:lnTo>
                <a:lnTo>
                  <a:pt x="5983783" y="3638021"/>
                </a:lnTo>
                <a:lnTo>
                  <a:pt x="5980717" y="3638021"/>
                </a:lnTo>
                <a:lnTo>
                  <a:pt x="5977138" y="3638550"/>
                </a:lnTo>
                <a:lnTo>
                  <a:pt x="5974581" y="3638021"/>
                </a:lnTo>
                <a:lnTo>
                  <a:pt x="5971514" y="3637492"/>
                </a:lnTo>
                <a:lnTo>
                  <a:pt x="5969469" y="3636434"/>
                </a:lnTo>
                <a:lnTo>
                  <a:pt x="5968957" y="3626909"/>
                </a:lnTo>
                <a:lnTo>
                  <a:pt x="5968957" y="3618971"/>
                </a:lnTo>
                <a:lnTo>
                  <a:pt x="5969980" y="3612621"/>
                </a:lnTo>
                <a:lnTo>
                  <a:pt x="5970491" y="3606800"/>
                </a:lnTo>
                <a:lnTo>
                  <a:pt x="5973048" y="3596217"/>
                </a:lnTo>
                <a:lnTo>
                  <a:pt x="5974581" y="3590925"/>
                </a:lnTo>
                <a:close/>
                <a:moveTo>
                  <a:pt x="611448" y="3552825"/>
                </a:moveTo>
                <a:lnTo>
                  <a:pt x="634999" y="3552825"/>
                </a:lnTo>
                <a:lnTo>
                  <a:pt x="634475" y="3559221"/>
                </a:lnTo>
                <a:lnTo>
                  <a:pt x="632905" y="3565616"/>
                </a:lnTo>
                <a:lnTo>
                  <a:pt x="630288" y="3570946"/>
                </a:lnTo>
                <a:lnTo>
                  <a:pt x="627672" y="3575742"/>
                </a:lnTo>
                <a:lnTo>
                  <a:pt x="624532" y="3580539"/>
                </a:lnTo>
                <a:lnTo>
                  <a:pt x="621392" y="3583736"/>
                </a:lnTo>
                <a:lnTo>
                  <a:pt x="616158" y="3590665"/>
                </a:lnTo>
                <a:lnTo>
                  <a:pt x="613018" y="3593862"/>
                </a:lnTo>
                <a:lnTo>
                  <a:pt x="613018" y="3595461"/>
                </a:lnTo>
                <a:lnTo>
                  <a:pt x="613541" y="3595994"/>
                </a:lnTo>
                <a:lnTo>
                  <a:pt x="615111" y="3595994"/>
                </a:lnTo>
                <a:lnTo>
                  <a:pt x="618251" y="3595461"/>
                </a:lnTo>
                <a:lnTo>
                  <a:pt x="629242" y="3591731"/>
                </a:lnTo>
                <a:lnTo>
                  <a:pt x="628195" y="3597060"/>
                </a:lnTo>
                <a:lnTo>
                  <a:pt x="626625" y="3602390"/>
                </a:lnTo>
                <a:lnTo>
                  <a:pt x="624532" y="3607186"/>
                </a:lnTo>
                <a:lnTo>
                  <a:pt x="621915" y="3611450"/>
                </a:lnTo>
                <a:lnTo>
                  <a:pt x="619822" y="3615713"/>
                </a:lnTo>
                <a:lnTo>
                  <a:pt x="616682" y="3618911"/>
                </a:lnTo>
                <a:lnTo>
                  <a:pt x="614065" y="3621576"/>
                </a:lnTo>
                <a:lnTo>
                  <a:pt x="610925" y="3623708"/>
                </a:lnTo>
                <a:lnTo>
                  <a:pt x="607261" y="3625839"/>
                </a:lnTo>
                <a:lnTo>
                  <a:pt x="604645" y="3626905"/>
                </a:lnTo>
                <a:lnTo>
                  <a:pt x="601504" y="3627438"/>
                </a:lnTo>
                <a:lnTo>
                  <a:pt x="598888" y="3627438"/>
                </a:lnTo>
                <a:lnTo>
                  <a:pt x="595747" y="3626372"/>
                </a:lnTo>
                <a:lnTo>
                  <a:pt x="592607" y="3624773"/>
                </a:lnTo>
                <a:lnTo>
                  <a:pt x="590514" y="3621576"/>
                </a:lnTo>
                <a:lnTo>
                  <a:pt x="587897" y="3617845"/>
                </a:lnTo>
                <a:lnTo>
                  <a:pt x="587374" y="3609851"/>
                </a:lnTo>
                <a:lnTo>
                  <a:pt x="587897" y="3602923"/>
                </a:lnTo>
                <a:lnTo>
                  <a:pt x="588944" y="3597593"/>
                </a:lnTo>
                <a:lnTo>
                  <a:pt x="590514" y="3593862"/>
                </a:lnTo>
                <a:lnTo>
                  <a:pt x="592084" y="3591198"/>
                </a:lnTo>
                <a:lnTo>
                  <a:pt x="594701" y="3588533"/>
                </a:lnTo>
                <a:lnTo>
                  <a:pt x="597318" y="3586934"/>
                </a:lnTo>
                <a:lnTo>
                  <a:pt x="599934" y="3585868"/>
                </a:lnTo>
                <a:lnTo>
                  <a:pt x="602551" y="3583736"/>
                </a:lnTo>
                <a:lnTo>
                  <a:pt x="605168" y="3582137"/>
                </a:lnTo>
                <a:lnTo>
                  <a:pt x="607261" y="3580539"/>
                </a:lnTo>
                <a:lnTo>
                  <a:pt x="609355" y="3577341"/>
                </a:lnTo>
                <a:lnTo>
                  <a:pt x="610925" y="3573077"/>
                </a:lnTo>
                <a:lnTo>
                  <a:pt x="611971" y="3567748"/>
                </a:lnTo>
                <a:lnTo>
                  <a:pt x="611971" y="3561352"/>
                </a:lnTo>
                <a:close/>
                <a:moveTo>
                  <a:pt x="1317625" y="3541713"/>
                </a:moveTo>
                <a:lnTo>
                  <a:pt x="1320271" y="3542248"/>
                </a:lnTo>
                <a:lnTo>
                  <a:pt x="1323446" y="3542783"/>
                </a:lnTo>
                <a:lnTo>
                  <a:pt x="1326621" y="3543852"/>
                </a:lnTo>
                <a:lnTo>
                  <a:pt x="1328738" y="3546526"/>
                </a:lnTo>
                <a:lnTo>
                  <a:pt x="1331384" y="3549200"/>
                </a:lnTo>
                <a:lnTo>
                  <a:pt x="1333500" y="3553477"/>
                </a:lnTo>
                <a:lnTo>
                  <a:pt x="1333500" y="3558825"/>
                </a:lnTo>
                <a:lnTo>
                  <a:pt x="1333500" y="3563103"/>
                </a:lnTo>
                <a:lnTo>
                  <a:pt x="1332442" y="3566311"/>
                </a:lnTo>
                <a:lnTo>
                  <a:pt x="1331913" y="3568985"/>
                </a:lnTo>
                <a:lnTo>
                  <a:pt x="1330325" y="3571124"/>
                </a:lnTo>
                <a:lnTo>
                  <a:pt x="1328738" y="3572728"/>
                </a:lnTo>
                <a:lnTo>
                  <a:pt x="1325563" y="3574867"/>
                </a:lnTo>
                <a:lnTo>
                  <a:pt x="1322388" y="3577541"/>
                </a:lnTo>
                <a:lnTo>
                  <a:pt x="1320271" y="3578610"/>
                </a:lnTo>
                <a:lnTo>
                  <a:pt x="1318684" y="3580749"/>
                </a:lnTo>
                <a:lnTo>
                  <a:pt x="1317625" y="3582353"/>
                </a:lnTo>
                <a:lnTo>
                  <a:pt x="1317096" y="3585562"/>
                </a:lnTo>
                <a:lnTo>
                  <a:pt x="1315509" y="3588235"/>
                </a:lnTo>
                <a:lnTo>
                  <a:pt x="1315509" y="3592513"/>
                </a:lnTo>
                <a:lnTo>
                  <a:pt x="1313922" y="3591444"/>
                </a:lnTo>
                <a:lnTo>
                  <a:pt x="1312863" y="3589305"/>
                </a:lnTo>
                <a:lnTo>
                  <a:pt x="1310217" y="3583957"/>
                </a:lnTo>
                <a:lnTo>
                  <a:pt x="1307571" y="3572193"/>
                </a:lnTo>
                <a:lnTo>
                  <a:pt x="1304926" y="3566846"/>
                </a:lnTo>
                <a:lnTo>
                  <a:pt x="1303867" y="3564707"/>
                </a:lnTo>
                <a:lnTo>
                  <a:pt x="1302280" y="3563637"/>
                </a:lnTo>
                <a:lnTo>
                  <a:pt x="1300163" y="3563103"/>
                </a:lnTo>
                <a:lnTo>
                  <a:pt x="1298046" y="3563103"/>
                </a:lnTo>
                <a:lnTo>
                  <a:pt x="1294872" y="3564172"/>
                </a:lnTo>
                <a:lnTo>
                  <a:pt x="1292226" y="3566846"/>
                </a:lnTo>
                <a:lnTo>
                  <a:pt x="1295401" y="3558825"/>
                </a:lnTo>
                <a:lnTo>
                  <a:pt x="1300163" y="3552943"/>
                </a:lnTo>
                <a:lnTo>
                  <a:pt x="1305455" y="3547595"/>
                </a:lnTo>
                <a:lnTo>
                  <a:pt x="1308630" y="3544922"/>
                </a:lnTo>
                <a:lnTo>
                  <a:pt x="1311805" y="3543317"/>
                </a:lnTo>
                <a:lnTo>
                  <a:pt x="1314450" y="3542248"/>
                </a:lnTo>
                <a:close/>
                <a:moveTo>
                  <a:pt x="1239837" y="3532188"/>
                </a:moveTo>
                <a:lnTo>
                  <a:pt x="1243012" y="3532714"/>
                </a:lnTo>
                <a:lnTo>
                  <a:pt x="1245658" y="3534292"/>
                </a:lnTo>
                <a:lnTo>
                  <a:pt x="1247774" y="3536922"/>
                </a:lnTo>
                <a:lnTo>
                  <a:pt x="1248833" y="3540603"/>
                </a:lnTo>
                <a:lnTo>
                  <a:pt x="1254654" y="3551121"/>
                </a:lnTo>
                <a:lnTo>
                  <a:pt x="1251479" y="3547440"/>
                </a:lnTo>
                <a:lnTo>
                  <a:pt x="1248303" y="3544284"/>
                </a:lnTo>
                <a:lnTo>
                  <a:pt x="1246716" y="3543758"/>
                </a:lnTo>
                <a:lnTo>
                  <a:pt x="1245129" y="3543758"/>
                </a:lnTo>
                <a:lnTo>
                  <a:pt x="1244070" y="3544284"/>
                </a:lnTo>
                <a:lnTo>
                  <a:pt x="1243012" y="3546388"/>
                </a:lnTo>
                <a:lnTo>
                  <a:pt x="1243012" y="3549018"/>
                </a:lnTo>
                <a:lnTo>
                  <a:pt x="1243012" y="3553751"/>
                </a:lnTo>
                <a:lnTo>
                  <a:pt x="1243541" y="3556907"/>
                </a:lnTo>
                <a:lnTo>
                  <a:pt x="1244070" y="3559010"/>
                </a:lnTo>
                <a:lnTo>
                  <a:pt x="1245129" y="3561640"/>
                </a:lnTo>
                <a:lnTo>
                  <a:pt x="1246716" y="3562692"/>
                </a:lnTo>
                <a:lnTo>
                  <a:pt x="1247774" y="3563743"/>
                </a:lnTo>
                <a:lnTo>
                  <a:pt x="1248833" y="3564795"/>
                </a:lnTo>
                <a:lnTo>
                  <a:pt x="1252537" y="3565847"/>
                </a:lnTo>
                <a:lnTo>
                  <a:pt x="1255712" y="3566373"/>
                </a:lnTo>
                <a:lnTo>
                  <a:pt x="1259416" y="3566373"/>
                </a:lnTo>
                <a:lnTo>
                  <a:pt x="1263650" y="3566373"/>
                </a:lnTo>
                <a:lnTo>
                  <a:pt x="1266824" y="3566899"/>
                </a:lnTo>
                <a:lnTo>
                  <a:pt x="1267353" y="3574262"/>
                </a:lnTo>
                <a:lnTo>
                  <a:pt x="1267883" y="3581099"/>
                </a:lnTo>
                <a:lnTo>
                  <a:pt x="1268941" y="3586358"/>
                </a:lnTo>
                <a:lnTo>
                  <a:pt x="1269999" y="3591617"/>
                </a:lnTo>
                <a:lnTo>
                  <a:pt x="1271587" y="3596876"/>
                </a:lnTo>
                <a:lnTo>
                  <a:pt x="1272645" y="3602662"/>
                </a:lnTo>
                <a:lnTo>
                  <a:pt x="1273175" y="3610024"/>
                </a:lnTo>
                <a:lnTo>
                  <a:pt x="1272645" y="3617913"/>
                </a:lnTo>
                <a:lnTo>
                  <a:pt x="1262591" y="3605817"/>
                </a:lnTo>
                <a:lnTo>
                  <a:pt x="1257828" y="3601084"/>
                </a:lnTo>
                <a:lnTo>
                  <a:pt x="1253066" y="3597402"/>
                </a:lnTo>
                <a:lnTo>
                  <a:pt x="1250420" y="3596876"/>
                </a:lnTo>
                <a:lnTo>
                  <a:pt x="1248303" y="3596351"/>
                </a:lnTo>
                <a:lnTo>
                  <a:pt x="1245658" y="3596351"/>
                </a:lnTo>
                <a:lnTo>
                  <a:pt x="1243541" y="3596876"/>
                </a:lnTo>
                <a:lnTo>
                  <a:pt x="1240366" y="3597928"/>
                </a:lnTo>
                <a:lnTo>
                  <a:pt x="1237720" y="3600032"/>
                </a:lnTo>
                <a:lnTo>
                  <a:pt x="1234545" y="3602136"/>
                </a:lnTo>
                <a:lnTo>
                  <a:pt x="1230841" y="3605291"/>
                </a:lnTo>
                <a:lnTo>
                  <a:pt x="1230841" y="3598980"/>
                </a:lnTo>
                <a:lnTo>
                  <a:pt x="1230312" y="3595299"/>
                </a:lnTo>
                <a:lnTo>
                  <a:pt x="1229783" y="3591617"/>
                </a:lnTo>
                <a:lnTo>
                  <a:pt x="1228195" y="3588462"/>
                </a:lnTo>
                <a:lnTo>
                  <a:pt x="1227137" y="3586358"/>
                </a:lnTo>
                <a:lnTo>
                  <a:pt x="1225020" y="3585306"/>
                </a:lnTo>
                <a:lnTo>
                  <a:pt x="1220787" y="3582151"/>
                </a:lnTo>
                <a:lnTo>
                  <a:pt x="1217083" y="3578995"/>
                </a:lnTo>
                <a:lnTo>
                  <a:pt x="1215495" y="3577417"/>
                </a:lnTo>
                <a:lnTo>
                  <a:pt x="1213908" y="3574262"/>
                </a:lnTo>
                <a:lnTo>
                  <a:pt x="1213379" y="3571106"/>
                </a:lnTo>
                <a:lnTo>
                  <a:pt x="1212850" y="3566373"/>
                </a:lnTo>
                <a:lnTo>
                  <a:pt x="1212850" y="3561114"/>
                </a:lnTo>
                <a:lnTo>
                  <a:pt x="1213379" y="3553751"/>
                </a:lnTo>
                <a:lnTo>
                  <a:pt x="1217083" y="3554803"/>
                </a:lnTo>
                <a:lnTo>
                  <a:pt x="1221316" y="3554803"/>
                </a:lnTo>
                <a:lnTo>
                  <a:pt x="1227137" y="3554277"/>
                </a:lnTo>
                <a:lnTo>
                  <a:pt x="1232429" y="3552699"/>
                </a:lnTo>
                <a:lnTo>
                  <a:pt x="1234016" y="3552173"/>
                </a:lnTo>
                <a:lnTo>
                  <a:pt x="1235604" y="3551121"/>
                </a:lnTo>
                <a:lnTo>
                  <a:pt x="1237191" y="3549544"/>
                </a:lnTo>
                <a:lnTo>
                  <a:pt x="1237720" y="3547966"/>
                </a:lnTo>
                <a:lnTo>
                  <a:pt x="1237191" y="3546388"/>
                </a:lnTo>
                <a:lnTo>
                  <a:pt x="1235604" y="3544810"/>
                </a:lnTo>
                <a:lnTo>
                  <a:pt x="1234016" y="3542707"/>
                </a:lnTo>
                <a:lnTo>
                  <a:pt x="1230841" y="3540603"/>
                </a:lnTo>
                <a:lnTo>
                  <a:pt x="1232429" y="3536922"/>
                </a:lnTo>
                <a:lnTo>
                  <a:pt x="1234545" y="3534292"/>
                </a:lnTo>
                <a:lnTo>
                  <a:pt x="1237191" y="3532714"/>
                </a:lnTo>
                <a:close/>
                <a:moveTo>
                  <a:pt x="694885" y="3509963"/>
                </a:moveTo>
                <a:lnTo>
                  <a:pt x="699124" y="3509963"/>
                </a:lnTo>
                <a:lnTo>
                  <a:pt x="703364" y="3510494"/>
                </a:lnTo>
                <a:lnTo>
                  <a:pt x="708134" y="3511025"/>
                </a:lnTo>
                <a:lnTo>
                  <a:pt x="713434" y="3513148"/>
                </a:lnTo>
                <a:lnTo>
                  <a:pt x="718733" y="3514740"/>
                </a:lnTo>
                <a:lnTo>
                  <a:pt x="717144" y="3519517"/>
                </a:lnTo>
                <a:lnTo>
                  <a:pt x="715024" y="3524293"/>
                </a:lnTo>
                <a:lnTo>
                  <a:pt x="712904" y="3534908"/>
                </a:lnTo>
                <a:lnTo>
                  <a:pt x="711844" y="3545523"/>
                </a:lnTo>
                <a:lnTo>
                  <a:pt x="711314" y="3557200"/>
                </a:lnTo>
                <a:lnTo>
                  <a:pt x="709724" y="3578430"/>
                </a:lnTo>
                <a:lnTo>
                  <a:pt x="709194" y="3588514"/>
                </a:lnTo>
                <a:lnTo>
                  <a:pt x="708134" y="3597536"/>
                </a:lnTo>
                <a:lnTo>
                  <a:pt x="726683" y="3599129"/>
                </a:lnTo>
                <a:lnTo>
                  <a:pt x="745762" y="3601782"/>
                </a:lnTo>
                <a:lnTo>
                  <a:pt x="764311" y="3606028"/>
                </a:lnTo>
                <a:lnTo>
                  <a:pt x="782860" y="3610805"/>
                </a:lnTo>
                <a:lnTo>
                  <a:pt x="801410" y="3615582"/>
                </a:lnTo>
                <a:lnTo>
                  <a:pt x="819959" y="3621420"/>
                </a:lnTo>
                <a:lnTo>
                  <a:pt x="855467" y="3633096"/>
                </a:lnTo>
                <a:lnTo>
                  <a:pt x="890445" y="3645304"/>
                </a:lnTo>
                <a:lnTo>
                  <a:pt x="907404" y="3650611"/>
                </a:lnTo>
                <a:lnTo>
                  <a:pt x="924364" y="3655388"/>
                </a:lnTo>
                <a:lnTo>
                  <a:pt x="940263" y="3658572"/>
                </a:lnTo>
                <a:lnTo>
                  <a:pt x="955632" y="3661757"/>
                </a:lnTo>
                <a:lnTo>
                  <a:pt x="971001" y="3663349"/>
                </a:lnTo>
                <a:lnTo>
                  <a:pt x="985841" y="3664410"/>
                </a:lnTo>
                <a:lnTo>
                  <a:pt x="976301" y="3668656"/>
                </a:lnTo>
                <a:lnTo>
                  <a:pt x="967292" y="3673433"/>
                </a:lnTo>
                <a:lnTo>
                  <a:pt x="957752" y="3677148"/>
                </a:lnTo>
                <a:lnTo>
                  <a:pt x="948212" y="3680333"/>
                </a:lnTo>
                <a:lnTo>
                  <a:pt x="938673" y="3682456"/>
                </a:lnTo>
                <a:lnTo>
                  <a:pt x="929133" y="3684579"/>
                </a:lnTo>
                <a:lnTo>
                  <a:pt x="919064" y="3686171"/>
                </a:lnTo>
                <a:lnTo>
                  <a:pt x="909524" y="3687232"/>
                </a:lnTo>
                <a:lnTo>
                  <a:pt x="899455" y="3687232"/>
                </a:lnTo>
                <a:lnTo>
                  <a:pt x="889385" y="3687763"/>
                </a:lnTo>
                <a:lnTo>
                  <a:pt x="879316" y="3687232"/>
                </a:lnTo>
                <a:lnTo>
                  <a:pt x="869246" y="3686702"/>
                </a:lnTo>
                <a:lnTo>
                  <a:pt x="859177" y="3685640"/>
                </a:lnTo>
                <a:lnTo>
                  <a:pt x="849107" y="3683517"/>
                </a:lnTo>
                <a:lnTo>
                  <a:pt x="828438" y="3679802"/>
                </a:lnTo>
                <a:lnTo>
                  <a:pt x="826848" y="3681925"/>
                </a:lnTo>
                <a:lnTo>
                  <a:pt x="825258" y="3682987"/>
                </a:lnTo>
                <a:lnTo>
                  <a:pt x="823138" y="3682987"/>
                </a:lnTo>
                <a:lnTo>
                  <a:pt x="821019" y="3682987"/>
                </a:lnTo>
                <a:lnTo>
                  <a:pt x="819429" y="3682456"/>
                </a:lnTo>
                <a:lnTo>
                  <a:pt x="817309" y="3680864"/>
                </a:lnTo>
                <a:lnTo>
                  <a:pt x="815189" y="3679271"/>
                </a:lnTo>
                <a:lnTo>
                  <a:pt x="813069" y="3676087"/>
                </a:lnTo>
                <a:lnTo>
                  <a:pt x="791340" y="3670249"/>
                </a:lnTo>
                <a:lnTo>
                  <a:pt x="769611" y="3662287"/>
                </a:lnTo>
                <a:lnTo>
                  <a:pt x="747882" y="3653265"/>
                </a:lnTo>
                <a:lnTo>
                  <a:pt x="726683" y="3644773"/>
                </a:lnTo>
                <a:lnTo>
                  <a:pt x="704424" y="3634158"/>
                </a:lnTo>
                <a:lnTo>
                  <a:pt x="683225" y="3624074"/>
                </a:lnTo>
                <a:lnTo>
                  <a:pt x="639767" y="3602844"/>
                </a:lnTo>
                <a:lnTo>
                  <a:pt x="650897" y="3600721"/>
                </a:lnTo>
                <a:lnTo>
                  <a:pt x="662556" y="3598598"/>
                </a:lnTo>
                <a:lnTo>
                  <a:pt x="673686" y="3597006"/>
                </a:lnTo>
                <a:lnTo>
                  <a:pt x="684815" y="3596475"/>
                </a:lnTo>
                <a:lnTo>
                  <a:pt x="687465" y="3585860"/>
                </a:lnTo>
                <a:lnTo>
                  <a:pt x="690115" y="3576307"/>
                </a:lnTo>
                <a:lnTo>
                  <a:pt x="693295" y="3565161"/>
                </a:lnTo>
                <a:lnTo>
                  <a:pt x="694354" y="3559853"/>
                </a:lnTo>
                <a:lnTo>
                  <a:pt x="694885" y="3553484"/>
                </a:lnTo>
                <a:lnTo>
                  <a:pt x="686935" y="3557730"/>
                </a:lnTo>
                <a:lnTo>
                  <a:pt x="683225" y="3558792"/>
                </a:lnTo>
                <a:lnTo>
                  <a:pt x="680575" y="3559323"/>
                </a:lnTo>
                <a:lnTo>
                  <a:pt x="678455" y="3559853"/>
                </a:lnTo>
                <a:lnTo>
                  <a:pt x="675806" y="3559323"/>
                </a:lnTo>
                <a:lnTo>
                  <a:pt x="674216" y="3558792"/>
                </a:lnTo>
                <a:lnTo>
                  <a:pt x="672626" y="3557730"/>
                </a:lnTo>
                <a:lnTo>
                  <a:pt x="669446" y="3554015"/>
                </a:lnTo>
                <a:lnTo>
                  <a:pt x="665206" y="3549769"/>
                </a:lnTo>
                <a:lnTo>
                  <a:pt x="660436" y="3545523"/>
                </a:lnTo>
                <a:lnTo>
                  <a:pt x="657256" y="3542870"/>
                </a:lnTo>
                <a:lnTo>
                  <a:pt x="653547" y="3540216"/>
                </a:lnTo>
                <a:lnTo>
                  <a:pt x="662026" y="3531724"/>
                </a:lnTo>
                <a:lnTo>
                  <a:pt x="669446" y="3524293"/>
                </a:lnTo>
                <a:lnTo>
                  <a:pt x="676865" y="3517924"/>
                </a:lnTo>
                <a:lnTo>
                  <a:pt x="680045" y="3515271"/>
                </a:lnTo>
                <a:lnTo>
                  <a:pt x="683755" y="3513678"/>
                </a:lnTo>
                <a:lnTo>
                  <a:pt x="687465" y="3512086"/>
                </a:lnTo>
                <a:lnTo>
                  <a:pt x="690645" y="3510494"/>
                </a:lnTo>
                <a:close/>
                <a:moveTo>
                  <a:pt x="1106329" y="3476625"/>
                </a:moveTo>
                <a:lnTo>
                  <a:pt x="1105794" y="3484034"/>
                </a:lnTo>
                <a:lnTo>
                  <a:pt x="1105794" y="3489325"/>
                </a:lnTo>
                <a:lnTo>
                  <a:pt x="1106329" y="3494088"/>
                </a:lnTo>
                <a:lnTo>
                  <a:pt x="1106865" y="3498321"/>
                </a:lnTo>
                <a:lnTo>
                  <a:pt x="1107937" y="3500967"/>
                </a:lnTo>
                <a:lnTo>
                  <a:pt x="1109544" y="3504142"/>
                </a:lnTo>
                <a:lnTo>
                  <a:pt x="1112223" y="3508905"/>
                </a:lnTo>
                <a:lnTo>
                  <a:pt x="1115438" y="3514196"/>
                </a:lnTo>
                <a:lnTo>
                  <a:pt x="1116509" y="3516313"/>
                </a:lnTo>
                <a:lnTo>
                  <a:pt x="1117581" y="3520017"/>
                </a:lnTo>
                <a:lnTo>
                  <a:pt x="1118117" y="3524251"/>
                </a:lnTo>
                <a:lnTo>
                  <a:pt x="1119188" y="3529013"/>
                </a:lnTo>
                <a:lnTo>
                  <a:pt x="1119188" y="3534305"/>
                </a:lnTo>
                <a:lnTo>
                  <a:pt x="1118117" y="3541184"/>
                </a:lnTo>
                <a:lnTo>
                  <a:pt x="1114366" y="3540126"/>
                </a:lnTo>
                <a:lnTo>
                  <a:pt x="1110616" y="3540126"/>
                </a:lnTo>
                <a:lnTo>
                  <a:pt x="1106865" y="3541184"/>
                </a:lnTo>
                <a:lnTo>
                  <a:pt x="1104722" y="3543830"/>
                </a:lnTo>
                <a:lnTo>
                  <a:pt x="1102043" y="3548063"/>
                </a:lnTo>
                <a:lnTo>
                  <a:pt x="1100972" y="3552826"/>
                </a:lnTo>
                <a:lnTo>
                  <a:pt x="1100436" y="3559176"/>
                </a:lnTo>
                <a:lnTo>
                  <a:pt x="1100436" y="3567113"/>
                </a:lnTo>
                <a:lnTo>
                  <a:pt x="1097221" y="3560234"/>
                </a:lnTo>
                <a:lnTo>
                  <a:pt x="1095078" y="3552826"/>
                </a:lnTo>
                <a:lnTo>
                  <a:pt x="1090792" y="3535363"/>
                </a:lnTo>
                <a:lnTo>
                  <a:pt x="1088113" y="3527955"/>
                </a:lnTo>
                <a:lnTo>
                  <a:pt x="1087041" y="3524251"/>
                </a:lnTo>
                <a:lnTo>
                  <a:pt x="1085434" y="3521075"/>
                </a:lnTo>
                <a:lnTo>
                  <a:pt x="1083291" y="3518959"/>
                </a:lnTo>
                <a:lnTo>
                  <a:pt x="1081148" y="3517371"/>
                </a:lnTo>
                <a:lnTo>
                  <a:pt x="1078469" y="3515784"/>
                </a:lnTo>
                <a:lnTo>
                  <a:pt x="1076326" y="3515255"/>
                </a:lnTo>
                <a:lnTo>
                  <a:pt x="1077933" y="3506259"/>
                </a:lnTo>
                <a:lnTo>
                  <a:pt x="1080612" y="3499380"/>
                </a:lnTo>
                <a:lnTo>
                  <a:pt x="1083291" y="3493559"/>
                </a:lnTo>
                <a:lnTo>
                  <a:pt x="1087577" y="3488267"/>
                </a:lnTo>
                <a:lnTo>
                  <a:pt x="1091863" y="3484563"/>
                </a:lnTo>
                <a:lnTo>
                  <a:pt x="1096150" y="3480859"/>
                </a:lnTo>
                <a:lnTo>
                  <a:pt x="1100972" y="3478742"/>
                </a:lnTo>
                <a:close/>
                <a:moveTo>
                  <a:pt x="633240" y="3332163"/>
                </a:moveTo>
                <a:lnTo>
                  <a:pt x="635327" y="3333743"/>
                </a:lnTo>
                <a:lnTo>
                  <a:pt x="636370" y="3336375"/>
                </a:lnTo>
                <a:lnTo>
                  <a:pt x="637935" y="3339534"/>
                </a:lnTo>
                <a:lnTo>
                  <a:pt x="638457" y="3343219"/>
                </a:lnTo>
                <a:lnTo>
                  <a:pt x="639500" y="3352169"/>
                </a:lnTo>
                <a:lnTo>
                  <a:pt x="640543" y="3361119"/>
                </a:lnTo>
                <a:lnTo>
                  <a:pt x="642629" y="3368490"/>
                </a:lnTo>
                <a:lnTo>
                  <a:pt x="643672" y="3371648"/>
                </a:lnTo>
                <a:lnTo>
                  <a:pt x="645237" y="3373754"/>
                </a:lnTo>
                <a:lnTo>
                  <a:pt x="647324" y="3375334"/>
                </a:lnTo>
                <a:lnTo>
                  <a:pt x="649932" y="3375334"/>
                </a:lnTo>
                <a:lnTo>
                  <a:pt x="653061" y="3373228"/>
                </a:lnTo>
                <a:lnTo>
                  <a:pt x="657234" y="3370596"/>
                </a:lnTo>
                <a:lnTo>
                  <a:pt x="655148" y="3380072"/>
                </a:lnTo>
                <a:lnTo>
                  <a:pt x="654626" y="3390601"/>
                </a:lnTo>
                <a:lnTo>
                  <a:pt x="653583" y="3401657"/>
                </a:lnTo>
                <a:lnTo>
                  <a:pt x="653061" y="3412713"/>
                </a:lnTo>
                <a:lnTo>
                  <a:pt x="650975" y="3422190"/>
                </a:lnTo>
                <a:lnTo>
                  <a:pt x="650454" y="3426401"/>
                </a:lnTo>
                <a:lnTo>
                  <a:pt x="648889" y="3430087"/>
                </a:lnTo>
                <a:lnTo>
                  <a:pt x="647324" y="3432192"/>
                </a:lnTo>
                <a:lnTo>
                  <a:pt x="645237" y="3434298"/>
                </a:lnTo>
                <a:lnTo>
                  <a:pt x="642629" y="3435351"/>
                </a:lnTo>
                <a:lnTo>
                  <a:pt x="639500" y="3434825"/>
                </a:lnTo>
                <a:lnTo>
                  <a:pt x="640543" y="3425348"/>
                </a:lnTo>
                <a:lnTo>
                  <a:pt x="640543" y="3417451"/>
                </a:lnTo>
                <a:lnTo>
                  <a:pt x="640543" y="3411134"/>
                </a:lnTo>
                <a:lnTo>
                  <a:pt x="639500" y="3406395"/>
                </a:lnTo>
                <a:lnTo>
                  <a:pt x="637935" y="3402184"/>
                </a:lnTo>
                <a:lnTo>
                  <a:pt x="635848" y="3398498"/>
                </a:lnTo>
                <a:lnTo>
                  <a:pt x="633762" y="3396393"/>
                </a:lnTo>
                <a:lnTo>
                  <a:pt x="631675" y="3394287"/>
                </a:lnTo>
                <a:lnTo>
                  <a:pt x="626981" y="3389548"/>
                </a:lnTo>
                <a:lnTo>
                  <a:pt x="624895" y="3386390"/>
                </a:lnTo>
                <a:lnTo>
                  <a:pt x="623851" y="3383231"/>
                </a:lnTo>
                <a:lnTo>
                  <a:pt x="621765" y="3378493"/>
                </a:lnTo>
                <a:lnTo>
                  <a:pt x="621243" y="3373228"/>
                </a:lnTo>
                <a:lnTo>
                  <a:pt x="620722" y="3366384"/>
                </a:lnTo>
                <a:lnTo>
                  <a:pt x="621243" y="3357960"/>
                </a:lnTo>
                <a:lnTo>
                  <a:pt x="623330" y="3358487"/>
                </a:lnTo>
                <a:lnTo>
                  <a:pt x="624895" y="3358487"/>
                </a:lnTo>
                <a:lnTo>
                  <a:pt x="625938" y="3358487"/>
                </a:lnTo>
                <a:lnTo>
                  <a:pt x="628024" y="3357960"/>
                </a:lnTo>
                <a:lnTo>
                  <a:pt x="629589" y="3356381"/>
                </a:lnTo>
                <a:lnTo>
                  <a:pt x="630632" y="3352696"/>
                </a:lnTo>
                <a:lnTo>
                  <a:pt x="631675" y="3348484"/>
                </a:lnTo>
                <a:lnTo>
                  <a:pt x="632719" y="3343746"/>
                </a:lnTo>
                <a:close/>
                <a:moveTo>
                  <a:pt x="249649" y="3321050"/>
                </a:moveTo>
                <a:lnTo>
                  <a:pt x="250694" y="3321050"/>
                </a:lnTo>
                <a:lnTo>
                  <a:pt x="253829" y="3321579"/>
                </a:lnTo>
                <a:lnTo>
                  <a:pt x="256441" y="3323167"/>
                </a:lnTo>
                <a:lnTo>
                  <a:pt x="259053" y="3325284"/>
                </a:lnTo>
                <a:lnTo>
                  <a:pt x="261666" y="3328988"/>
                </a:lnTo>
                <a:lnTo>
                  <a:pt x="266890" y="3337984"/>
                </a:lnTo>
                <a:lnTo>
                  <a:pt x="272115" y="3347509"/>
                </a:lnTo>
                <a:lnTo>
                  <a:pt x="276817" y="3355975"/>
                </a:lnTo>
                <a:lnTo>
                  <a:pt x="279429" y="3359150"/>
                </a:lnTo>
                <a:lnTo>
                  <a:pt x="280997" y="3361796"/>
                </a:lnTo>
                <a:lnTo>
                  <a:pt x="278907" y="3367617"/>
                </a:lnTo>
                <a:lnTo>
                  <a:pt x="276295" y="3371850"/>
                </a:lnTo>
                <a:lnTo>
                  <a:pt x="274727" y="3373438"/>
                </a:lnTo>
                <a:lnTo>
                  <a:pt x="273682" y="3373967"/>
                </a:lnTo>
                <a:lnTo>
                  <a:pt x="272115" y="3375025"/>
                </a:lnTo>
                <a:lnTo>
                  <a:pt x="271070" y="3375025"/>
                </a:lnTo>
                <a:lnTo>
                  <a:pt x="268980" y="3373438"/>
                </a:lnTo>
                <a:lnTo>
                  <a:pt x="265845" y="3371321"/>
                </a:lnTo>
                <a:lnTo>
                  <a:pt x="263756" y="3368146"/>
                </a:lnTo>
                <a:lnTo>
                  <a:pt x="260621" y="3363913"/>
                </a:lnTo>
                <a:lnTo>
                  <a:pt x="255396" y="3355446"/>
                </a:lnTo>
                <a:lnTo>
                  <a:pt x="250171" y="3345921"/>
                </a:lnTo>
                <a:lnTo>
                  <a:pt x="247559" y="3342217"/>
                </a:lnTo>
                <a:lnTo>
                  <a:pt x="244947" y="3339042"/>
                </a:lnTo>
                <a:lnTo>
                  <a:pt x="242334" y="3336925"/>
                </a:lnTo>
                <a:lnTo>
                  <a:pt x="239722" y="3336396"/>
                </a:lnTo>
                <a:lnTo>
                  <a:pt x="242334" y="3328988"/>
                </a:lnTo>
                <a:lnTo>
                  <a:pt x="245469" y="3324225"/>
                </a:lnTo>
                <a:lnTo>
                  <a:pt x="247559" y="3322109"/>
                </a:lnTo>
                <a:close/>
                <a:moveTo>
                  <a:pt x="676557" y="3319463"/>
                </a:moveTo>
                <a:lnTo>
                  <a:pt x="680327" y="3319463"/>
                </a:lnTo>
                <a:lnTo>
                  <a:pt x="685175" y="3319992"/>
                </a:lnTo>
                <a:lnTo>
                  <a:pt x="702949" y="3323167"/>
                </a:lnTo>
                <a:lnTo>
                  <a:pt x="707797" y="3323167"/>
                </a:lnTo>
                <a:lnTo>
                  <a:pt x="712106" y="3323167"/>
                </a:lnTo>
                <a:lnTo>
                  <a:pt x="715337" y="3323167"/>
                </a:lnTo>
                <a:lnTo>
                  <a:pt x="719108" y="3322109"/>
                </a:lnTo>
                <a:lnTo>
                  <a:pt x="718569" y="3331105"/>
                </a:lnTo>
                <a:lnTo>
                  <a:pt x="716953" y="3337984"/>
                </a:lnTo>
                <a:lnTo>
                  <a:pt x="715337" y="3341159"/>
                </a:lnTo>
                <a:lnTo>
                  <a:pt x="714260" y="3343276"/>
                </a:lnTo>
                <a:lnTo>
                  <a:pt x="712644" y="3345922"/>
                </a:lnTo>
                <a:lnTo>
                  <a:pt x="711567" y="3347509"/>
                </a:lnTo>
                <a:lnTo>
                  <a:pt x="709413" y="3348567"/>
                </a:lnTo>
                <a:lnTo>
                  <a:pt x="707258" y="3349626"/>
                </a:lnTo>
                <a:lnTo>
                  <a:pt x="702949" y="3351213"/>
                </a:lnTo>
                <a:lnTo>
                  <a:pt x="698102" y="3351213"/>
                </a:lnTo>
                <a:lnTo>
                  <a:pt x="693254" y="3350684"/>
                </a:lnTo>
                <a:lnTo>
                  <a:pt x="687868" y="3348567"/>
                </a:lnTo>
                <a:lnTo>
                  <a:pt x="683021" y="3346980"/>
                </a:lnTo>
                <a:lnTo>
                  <a:pt x="673325" y="3342217"/>
                </a:lnTo>
                <a:lnTo>
                  <a:pt x="664708" y="3337455"/>
                </a:lnTo>
                <a:lnTo>
                  <a:pt x="658783" y="3334280"/>
                </a:lnTo>
                <a:lnTo>
                  <a:pt x="660399" y="3329517"/>
                </a:lnTo>
                <a:lnTo>
                  <a:pt x="663092" y="3326342"/>
                </a:lnTo>
                <a:lnTo>
                  <a:pt x="665246" y="3323167"/>
                </a:lnTo>
                <a:lnTo>
                  <a:pt x="669017" y="3321580"/>
                </a:lnTo>
                <a:lnTo>
                  <a:pt x="672787" y="3319992"/>
                </a:lnTo>
                <a:close/>
                <a:moveTo>
                  <a:pt x="898501" y="3308350"/>
                </a:moveTo>
                <a:lnTo>
                  <a:pt x="921437" y="3308350"/>
                </a:lnTo>
                <a:lnTo>
                  <a:pt x="920916" y="3315851"/>
                </a:lnTo>
                <a:lnTo>
                  <a:pt x="921437" y="3321745"/>
                </a:lnTo>
                <a:lnTo>
                  <a:pt x="923001" y="3326031"/>
                </a:lnTo>
                <a:lnTo>
                  <a:pt x="924043" y="3329246"/>
                </a:lnTo>
                <a:lnTo>
                  <a:pt x="925607" y="3331389"/>
                </a:lnTo>
                <a:lnTo>
                  <a:pt x="928214" y="3332996"/>
                </a:lnTo>
                <a:lnTo>
                  <a:pt x="930820" y="3333532"/>
                </a:lnTo>
                <a:lnTo>
                  <a:pt x="933426" y="3334604"/>
                </a:lnTo>
                <a:lnTo>
                  <a:pt x="933426" y="3339426"/>
                </a:lnTo>
                <a:lnTo>
                  <a:pt x="932384" y="3343176"/>
                </a:lnTo>
                <a:lnTo>
                  <a:pt x="930299" y="3346927"/>
                </a:lnTo>
                <a:lnTo>
                  <a:pt x="928735" y="3349070"/>
                </a:lnTo>
                <a:lnTo>
                  <a:pt x="925607" y="3350677"/>
                </a:lnTo>
                <a:lnTo>
                  <a:pt x="923001" y="3351213"/>
                </a:lnTo>
                <a:lnTo>
                  <a:pt x="919873" y="3350677"/>
                </a:lnTo>
                <a:lnTo>
                  <a:pt x="916224" y="3349606"/>
                </a:lnTo>
                <a:lnTo>
                  <a:pt x="913618" y="3347463"/>
                </a:lnTo>
                <a:lnTo>
                  <a:pt x="909969" y="3344248"/>
                </a:lnTo>
                <a:lnTo>
                  <a:pt x="906842" y="3341033"/>
                </a:lnTo>
                <a:lnTo>
                  <a:pt x="904235" y="3336211"/>
                </a:lnTo>
                <a:lnTo>
                  <a:pt x="901629" y="3330853"/>
                </a:lnTo>
                <a:lnTo>
                  <a:pt x="900065" y="3323888"/>
                </a:lnTo>
                <a:lnTo>
                  <a:pt x="899023" y="3316923"/>
                </a:lnTo>
                <a:close/>
                <a:moveTo>
                  <a:pt x="305527" y="3308350"/>
                </a:moveTo>
                <a:lnTo>
                  <a:pt x="335445" y="3308350"/>
                </a:lnTo>
                <a:lnTo>
                  <a:pt x="334911" y="3312584"/>
                </a:lnTo>
                <a:lnTo>
                  <a:pt x="334377" y="3315229"/>
                </a:lnTo>
                <a:lnTo>
                  <a:pt x="333308" y="3317346"/>
                </a:lnTo>
                <a:lnTo>
                  <a:pt x="331171" y="3318404"/>
                </a:lnTo>
                <a:lnTo>
                  <a:pt x="326897" y="3319992"/>
                </a:lnTo>
                <a:lnTo>
                  <a:pt x="325294" y="3320521"/>
                </a:lnTo>
                <a:lnTo>
                  <a:pt x="323692" y="3321580"/>
                </a:lnTo>
                <a:lnTo>
                  <a:pt x="324226" y="3325284"/>
                </a:lnTo>
                <a:lnTo>
                  <a:pt x="324760" y="3327930"/>
                </a:lnTo>
                <a:lnTo>
                  <a:pt x="326897" y="3333221"/>
                </a:lnTo>
                <a:lnTo>
                  <a:pt x="329034" y="3339571"/>
                </a:lnTo>
                <a:lnTo>
                  <a:pt x="329568" y="3342746"/>
                </a:lnTo>
                <a:lnTo>
                  <a:pt x="329568" y="3346980"/>
                </a:lnTo>
                <a:lnTo>
                  <a:pt x="331171" y="3347509"/>
                </a:lnTo>
                <a:lnTo>
                  <a:pt x="332774" y="3346980"/>
                </a:lnTo>
                <a:lnTo>
                  <a:pt x="333842" y="3345921"/>
                </a:lnTo>
                <a:lnTo>
                  <a:pt x="334377" y="3344863"/>
                </a:lnTo>
                <a:lnTo>
                  <a:pt x="335445" y="3340100"/>
                </a:lnTo>
                <a:lnTo>
                  <a:pt x="335445" y="3333750"/>
                </a:lnTo>
                <a:lnTo>
                  <a:pt x="338651" y="3335867"/>
                </a:lnTo>
                <a:lnTo>
                  <a:pt x="340253" y="3336925"/>
                </a:lnTo>
                <a:lnTo>
                  <a:pt x="341322" y="3338513"/>
                </a:lnTo>
                <a:lnTo>
                  <a:pt x="341322" y="3340630"/>
                </a:lnTo>
                <a:lnTo>
                  <a:pt x="341322" y="3342217"/>
                </a:lnTo>
                <a:lnTo>
                  <a:pt x="340253" y="3344863"/>
                </a:lnTo>
                <a:lnTo>
                  <a:pt x="338116" y="3349626"/>
                </a:lnTo>
                <a:lnTo>
                  <a:pt x="334911" y="3354388"/>
                </a:lnTo>
                <a:lnTo>
                  <a:pt x="331705" y="3360209"/>
                </a:lnTo>
                <a:lnTo>
                  <a:pt x="330637" y="3362855"/>
                </a:lnTo>
                <a:lnTo>
                  <a:pt x="329568" y="3366030"/>
                </a:lnTo>
                <a:lnTo>
                  <a:pt x="329568" y="3369734"/>
                </a:lnTo>
                <a:lnTo>
                  <a:pt x="329568" y="3372909"/>
                </a:lnTo>
                <a:lnTo>
                  <a:pt x="324760" y="3362326"/>
                </a:lnTo>
                <a:lnTo>
                  <a:pt x="322089" y="3359151"/>
                </a:lnTo>
                <a:lnTo>
                  <a:pt x="319951" y="3355976"/>
                </a:lnTo>
                <a:lnTo>
                  <a:pt x="317814" y="3353330"/>
                </a:lnTo>
                <a:lnTo>
                  <a:pt x="315678" y="3352271"/>
                </a:lnTo>
                <a:lnTo>
                  <a:pt x="314075" y="3352271"/>
                </a:lnTo>
                <a:lnTo>
                  <a:pt x="311938" y="3352801"/>
                </a:lnTo>
                <a:lnTo>
                  <a:pt x="310335" y="3354388"/>
                </a:lnTo>
                <a:lnTo>
                  <a:pt x="308732" y="3355976"/>
                </a:lnTo>
                <a:lnTo>
                  <a:pt x="306595" y="3359151"/>
                </a:lnTo>
                <a:lnTo>
                  <a:pt x="305527" y="3362855"/>
                </a:lnTo>
                <a:lnTo>
                  <a:pt x="302321" y="3372909"/>
                </a:lnTo>
                <a:lnTo>
                  <a:pt x="299650" y="3386138"/>
                </a:lnTo>
                <a:lnTo>
                  <a:pt x="287362" y="3386138"/>
                </a:lnTo>
                <a:lnTo>
                  <a:pt x="286293" y="3376084"/>
                </a:lnTo>
                <a:lnTo>
                  <a:pt x="285759" y="3368146"/>
                </a:lnTo>
                <a:lnTo>
                  <a:pt x="286293" y="3361796"/>
                </a:lnTo>
                <a:lnTo>
                  <a:pt x="286827" y="3355976"/>
                </a:lnTo>
                <a:lnTo>
                  <a:pt x="288430" y="3351742"/>
                </a:lnTo>
                <a:lnTo>
                  <a:pt x="290033" y="3348038"/>
                </a:lnTo>
                <a:lnTo>
                  <a:pt x="291636" y="3345392"/>
                </a:lnTo>
                <a:lnTo>
                  <a:pt x="294307" y="3342217"/>
                </a:lnTo>
                <a:lnTo>
                  <a:pt x="298581" y="3337455"/>
                </a:lnTo>
                <a:lnTo>
                  <a:pt x="300718" y="3334809"/>
                </a:lnTo>
                <a:lnTo>
                  <a:pt x="302321" y="3331105"/>
                </a:lnTo>
                <a:lnTo>
                  <a:pt x="303924" y="3326871"/>
                </a:lnTo>
                <a:lnTo>
                  <a:pt x="304992" y="3322109"/>
                </a:lnTo>
                <a:lnTo>
                  <a:pt x="305527" y="3316288"/>
                </a:lnTo>
                <a:close/>
                <a:moveTo>
                  <a:pt x="743977" y="3292475"/>
                </a:moveTo>
                <a:lnTo>
                  <a:pt x="747152" y="3292475"/>
                </a:lnTo>
                <a:lnTo>
                  <a:pt x="750327" y="3293528"/>
                </a:lnTo>
                <a:lnTo>
                  <a:pt x="753502" y="3295632"/>
                </a:lnTo>
                <a:lnTo>
                  <a:pt x="754031" y="3302999"/>
                </a:lnTo>
                <a:lnTo>
                  <a:pt x="753502" y="3309840"/>
                </a:lnTo>
                <a:lnTo>
                  <a:pt x="752444" y="3316680"/>
                </a:lnTo>
                <a:lnTo>
                  <a:pt x="750856" y="3322468"/>
                </a:lnTo>
                <a:lnTo>
                  <a:pt x="748211" y="3328257"/>
                </a:lnTo>
                <a:lnTo>
                  <a:pt x="746094" y="3333519"/>
                </a:lnTo>
                <a:lnTo>
                  <a:pt x="741331" y="3342990"/>
                </a:lnTo>
                <a:lnTo>
                  <a:pt x="739215" y="3347200"/>
                </a:lnTo>
                <a:lnTo>
                  <a:pt x="738156" y="3350883"/>
                </a:lnTo>
                <a:lnTo>
                  <a:pt x="738156" y="3353514"/>
                </a:lnTo>
                <a:lnTo>
                  <a:pt x="738156" y="3356145"/>
                </a:lnTo>
                <a:lnTo>
                  <a:pt x="740273" y="3357724"/>
                </a:lnTo>
                <a:lnTo>
                  <a:pt x="742919" y="3359828"/>
                </a:lnTo>
                <a:lnTo>
                  <a:pt x="747681" y="3360355"/>
                </a:lnTo>
                <a:lnTo>
                  <a:pt x="753502" y="3360355"/>
                </a:lnTo>
                <a:lnTo>
                  <a:pt x="751915" y="3366669"/>
                </a:lnTo>
                <a:lnTo>
                  <a:pt x="749798" y="3372457"/>
                </a:lnTo>
                <a:lnTo>
                  <a:pt x="746094" y="3377193"/>
                </a:lnTo>
                <a:lnTo>
                  <a:pt x="742390" y="3380876"/>
                </a:lnTo>
                <a:lnTo>
                  <a:pt x="738685" y="3382981"/>
                </a:lnTo>
                <a:lnTo>
                  <a:pt x="733923" y="3385086"/>
                </a:lnTo>
                <a:lnTo>
                  <a:pt x="729160" y="3386138"/>
                </a:lnTo>
                <a:lnTo>
                  <a:pt x="723869" y="3385612"/>
                </a:lnTo>
                <a:lnTo>
                  <a:pt x="726514" y="3365090"/>
                </a:lnTo>
                <a:lnTo>
                  <a:pt x="727043" y="3353514"/>
                </a:lnTo>
                <a:lnTo>
                  <a:pt x="726514" y="3342464"/>
                </a:lnTo>
                <a:lnTo>
                  <a:pt x="723869" y="3321942"/>
                </a:lnTo>
                <a:lnTo>
                  <a:pt x="727043" y="3322995"/>
                </a:lnTo>
                <a:lnTo>
                  <a:pt x="730219" y="3322468"/>
                </a:lnTo>
                <a:lnTo>
                  <a:pt x="731806" y="3321416"/>
                </a:lnTo>
                <a:lnTo>
                  <a:pt x="733394" y="3318785"/>
                </a:lnTo>
                <a:lnTo>
                  <a:pt x="734981" y="3316154"/>
                </a:lnTo>
                <a:lnTo>
                  <a:pt x="736039" y="3312997"/>
                </a:lnTo>
                <a:lnTo>
                  <a:pt x="737627" y="3305104"/>
                </a:lnTo>
                <a:lnTo>
                  <a:pt x="739215" y="3298263"/>
                </a:lnTo>
                <a:lnTo>
                  <a:pt x="740802" y="3295106"/>
                </a:lnTo>
                <a:lnTo>
                  <a:pt x="742390" y="3293528"/>
                </a:lnTo>
                <a:close/>
                <a:moveTo>
                  <a:pt x="1351207" y="3284538"/>
                </a:moveTo>
                <a:lnTo>
                  <a:pt x="1354336" y="3285056"/>
                </a:lnTo>
                <a:lnTo>
                  <a:pt x="1357988" y="3286610"/>
                </a:lnTo>
                <a:lnTo>
                  <a:pt x="1361639" y="3288164"/>
                </a:lnTo>
                <a:lnTo>
                  <a:pt x="1364247" y="3291791"/>
                </a:lnTo>
                <a:lnTo>
                  <a:pt x="1366855" y="3296971"/>
                </a:lnTo>
                <a:lnTo>
                  <a:pt x="1368420" y="3303187"/>
                </a:lnTo>
                <a:lnTo>
                  <a:pt x="1369985" y="3311476"/>
                </a:lnTo>
                <a:lnTo>
                  <a:pt x="1369985" y="3321837"/>
                </a:lnTo>
                <a:lnTo>
                  <a:pt x="1368941" y="3333751"/>
                </a:lnTo>
                <a:lnTo>
                  <a:pt x="1365812" y="3333751"/>
                </a:lnTo>
                <a:lnTo>
                  <a:pt x="1362682" y="3332715"/>
                </a:lnTo>
                <a:lnTo>
                  <a:pt x="1359552" y="3331679"/>
                </a:lnTo>
                <a:lnTo>
                  <a:pt x="1357466" y="3330125"/>
                </a:lnTo>
                <a:lnTo>
                  <a:pt x="1354858" y="3327535"/>
                </a:lnTo>
                <a:lnTo>
                  <a:pt x="1353293" y="3325463"/>
                </a:lnTo>
                <a:lnTo>
                  <a:pt x="1349120" y="3319246"/>
                </a:lnTo>
                <a:lnTo>
                  <a:pt x="1341817" y="3306814"/>
                </a:lnTo>
                <a:lnTo>
                  <a:pt x="1338166" y="3301115"/>
                </a:lnTo>
                <a:lnTo>
                  <a:pt x="1333472" y="3296453"/>
                </a:lnTo>
                <a:lnTo>
                  <a:pt x="1334515" y="3293863"/>
                </a:lnTo>
                <a:lnTo>
                  <a:pt x="1336080" y="3292309"/>
                </a:lnTo>
                <a:lnTo>
                  <a:pt x="1338166" y="3289719"/>
                </a:lnTo>
                <a:lnTo>
                  <a:pt x="1341296" y="3288164"/>
                </a:lnTo>
                <a:lnTo>
                  <a:pt x="1343904" y="3286610"/>
                </a:lnTo>
                <a:lnTo>
                  <a:pt x="1347555" y="3285056"/>
                </a:lnTo>
                <a:close/>
                <a:moveTo>
                  <a:pt x="12048212" y="3275013"/>
                </a:moveTo>
                <a:lnTo>
                  <a:pt x="12051363" y="3275013"/>
                </a:lnTo>
                <a:lnTo>
                  <a:pt x="12055564" y="3276072"/>
                </a:lnTo>
                <a:lnTo>
                  <a:pt x="12059239" y="3277130"/>
                </a:lnTo>
                <a:lnTo>
                  <a:pt x="12063440" y="3278717"/>
                </a:lnTo>
                <a:lnTo>
                  <a:pt x="12068166" y="3281363"/>
                </a:lnTo>
                <a:lnTo>
                  <a:pt x="12072367" y="3284538"/>
                </a:lnTo>
                <a:lnTo>
                  <a:pt x="12072892" y="3291417"/>
                </a:lnTo>
                <a:lnTo>
                  <a:pt x="12072892" y="3297238"/>
                </a:lnTo>
                <a:lnTo>
                  <a:pt x="12072367" y="3302001"/>
                </a:lnTo>
                <a:lnTo>
                  <a:pt x="12071842" y="3306234"/>
                </a:lnTo>
                <a:lnTo>
                  <a:pt x="12070266" y="3308880"/>
                </a:lnTo>
                <a:lnTo>
                  <a:pt x="12069216" y="3312055"/>
                </a:lnTo>
                <a:lnTo>
                  <a:pt x="12066066" y="3316818"/>
                </a:lnTo>
                <a:lnTo>
                  <a:pt x="12062915" y="3321580"/>
                </a:lnTo>
                <a:lnTo>
                  <a:pt x="12061340" y="3324226"/>
                </a:lnTo>
                <a:lnTo>
                  <a:pt x="12060290" y="3327930"/>
                </a:lnTo>
                <a:lnTo>
                  <a:pt x="12059764" y="3331634"/>
                </a:lnTo>
                <a:lnTo>
                  <a:pt x="12059239" y="3336397"/>
                </a:lnTo>
                <a:lnTo>
                  <a:pt x="12059239" y="3342218"/>
                </a:lnTo>
                <a:lnTo>
                  <a:pt x="12059764" y="3348568"/>
                </a:lnTo>
                <a:lnTo>
                  <a:pt x="12055039" y="3346980"/>
                </a:lnTo>
                <a:lnTo>
                  <a:pt x="12050838" y="3345393"/>
                </a:lnTo>
                <a:lnTo>
                  <a:pt x="12047687" y="3344863"/>
                </a:lnTo>
                <a:lnTo>
                  <a:pt x="12044012" y="3343805"/>
                </a:lnTo>
                <a:lnTo>
                  <a:pt x="12041386" y="3343805"/>
                </a:lnTo>
                <a:lnTo>
                  <a:pt x="12038760" y="3344863"/>
                </a:lnTo>
                <a:lnTo>
                  <a:pt x="12036660" y="3345922"/>
                </a:lnTo>
                <a:lnTo>
                  <a:pt x="12034560" y="3347509"/>
                </a:lnTo>
                <a:lnTo>
                  <a:pt x="12033510" y="3349626"/>
                </a:lnTo>
                <a:lnTo>
                  <a:pt x="12031409" y="3351214"/>
                </a:lnTo>
                <a:lnTo>
                  <a:pt x="12029834" y="3356505"/>
                </a:lnTo>
                <a:lnTo>
                  <a:pt x="12028258" y="3362326"/>
                </a:lnTo>
                <a:lnTo>
                  <a:pt x="12027208" y="3369734"/>
                </a:lnTo>
                <a:lnTo>
                  <a:pt x="12025633" y="3384022"/>
                </a:lnTo>
                <a:lnTo>
                  <a:pt x="12024583" y="3390901"/>
                </a:lnTo>
                <a:lnTo>
                  <a:pt x="12023008" y="3397251"/>
                </a:lnTo>
                <a:lnTo>
                  <a:pt x="12020382" y="3402543"/>
                </a:lnTo>
                <a:lnTo>
                  <a:pt x="12018807" y="3405718"/>
                </a:lnTo>
                <a:lnTo>
                  <a:pt x="12016706" y="3407305"/>
                </a:lnTo>
                <a:lnTo>
                  <a:pt x="12014606" y="3409422"/>
                </a:lnTo>
                <a:lnTo>
                  <a:pt x="12011980" y="3411010"/>
                </a:lnTo>
                <a:lnTo>
                  <a:pt x="12009355" y="3412068"/>
                </a:lnTo>
                <a:lnTo>
                  <a:pt x="12006204" y="3413126"/>
                </a:lnTo>
                <a:lnTo>
                  <a:pt x="12005154" y="3398839"/>
                </a:lnTo>
                <a:lnTo>
                  <a:pt x="12004629" y="3384022"/>
                </a:lnTo>
                <a:lnTo>
                  <a:pt x="12005154" y="3369734"/>
                </a:lnTo>
                <a:lnTo>
                  <a:pt x="12006204" y="3355447"/>
                </a:lnTo>
                <a:lnTo>
                  <a:pt x="12008305" y="3341688"/>
                </a:lnTo>
                <a:lnTo>
                  <a:pt x="12010930" y="3328459"/>
                </a:lnTo>
                <a:lnTo>
                  <a:pt x="12014081" y="3316818"/>
                </a:lnTo>
                <a:lnTo>
                  <a:pt x="12018282" y="3305705"/>
                </a:lnTo>
                <a:lnTo>
                  <a:pt x="12023008" y="3296180"/>
                </a:lnTo>
                <a:lnTo>
                  <a:pt x="12025633" y="3291947"/>
                </a:lnTo>
                <a:lnTo>
                  <a:pt x="12028258" y="3287713"/>
                </a:lnTo>
                <a:lnTo>
                  <a:pt x="12030884" y="3284538"/>
                </a:lnTo>
                <a:lnTo>
                  <a:pt x="12034035" y="3281892"/>
                </a:lnTo>
                <a:lnTo>
                  <a:pt x="12037710" y="3279247"/>
                </a:lnTo>
                <a:lnTo>
                  <a:pt x="12040861" y="3277130"/>
                </a:lnTo>
                <a:lnTo>
                  <a:pt x="12044012" y="3276072"/>
                </a:lnTo>
                <a:close/>
                <a:moveTo>
                  <a:pt x="1484823" y="3243263"/>
                </a:moveTo>
                <a:lnTo>
                  <a:pt x="1485881" y="3243792"/>
                </a:lnTo>
                <a:lnTo>
                  <a:pt x="1486939" y="3244322"/>
                </a:lnTo>
                <a:lnTo>
                  <a:pt x="1487468" y="3246438"/>
                </a:lnTo>
                <a:lnTo>
                  <a:pt x="1488527" y="3251201"/>
                </a:lnTo>
                <a:lnTo>
                  <a:pt x="1489056" y="3257022"/>
                </a:lnTo>
                <a:lnTo>
                  <a:pt x="1500698" y="3257022"/>
                </a:lnTo>
                <a:lnTo>
                  <a:pt x="1496993" y="3262843"/>
                </a:lnTo>
                <a:lnTo>
                  <a:pt x="1494877" y="3267605"/>
                </a:lnTo>
                <a:lnTo>
                  <a:pt x="1493818" y="3271309"/>
                </a:lnTo>
                <a:lnTo>
                  <a:pt x="1492760" y="3273955"/>
                </a:lnTo>
                <a:lnTo>
                  <a:pt x="1493818" y="3276072"/>
                </a:lnTo>
                <a:lnTo>
                  <a:pt x="1495406" y="3277659"/>
                </a:lnTo>
                <a:lnTo>
                  <a:pt x="1496993" y="3278188"/>
                </a:lnTo>
                <a:lnTo>
                  <a:pt x="1500168" y="3278718"/>
                </a:lnTo>
                <a:lnTo>
                  <a:pt x="1507047" y="3279776"/>
                </a:lnTo>
                <a:lnTo>
                  <a:pt x="1510752" y="3281363"/>
                </a:lnTo>
                <a:lnTo>
                  <a:pt x="1514985" y="3282422"/>
                </a:lnTo>
                <a:lnTo>
                  <a:pt x="1519218" y="3284009"/>
                </a:lnTo>
                <a:lnTo>
                  <a:pt x="1523452" y="3287184"/>
                </a:lnTo>
                <a:lnTo>
                  <a:pt x="1526627" y="3290889"/>
                </a:lnTo>
                <a:lnTo>
                  <a:pt x="1530331" y="3295651"/>
                </a:lnTo>
                <a:lnTo>
                  <a:pt x="1525039" y="3303589"/>
                </a:lnTo>
                <a:lnTo>
                  <a:pt x="1521864" y="3306764"/>
                </a:lnTo>
                <a:lnTo>
                  <a:pt x="1519747" y="3308880"/>
                </a:lnTo>
                <a:lnTo>
                  <a:pt x="1516572" y="3311526"/>
                </a:lnTo>
                <a:lnTo>
                  <a:pt x="1514456" y="3313114"/>
                </a:lnTo>
                <a:lnTo>
                  <a:pt x="1511281" y="3314172"/>
                </a:lnTo>
                <a:lnTo>
                  <a:pt x="1508635" y="3315230"/>
                </a:lnTo>
                <a:lnTo>
                  <a:pt x="1503343" y="3315759"/>
                </a:lnTo>
                <a:lnTo>
                  <a:pt x="1497522" y="3315230"/>
                </a:lnTo>
                <a:lnTo>
                  <a:pt x="1491702" y="3313643"/>
                </a:lnTo>
                <a:lnTo>
                  <a:pt x="1486410" y="3312055"/>
                </a:lnTo>
                <a:lnTo>
                  <a:pt x="1474239" y="3307293"/>
                </a:lnTo>
                <a:lnTo>
                  <a:pt x="1467360" y="3305176"/>
                </a:lnTo>
                <a:lnTo>
                  <a:pt x="1460481" y="3303589"/>
                </a:lnTo>
                <a:lnTo>
                  <a:pt x="1453073" y="3302530"/>
                </a:lnTo>
                <a:lnTo>
                  <a:pt x="1445664" y="3303059"/>
                </a:lnTo>
                <a:lnTo>
                  <a:pt x="1441431" y="3303589"/>
                </a:lnTo>
                <a:lnTo>
                  <a:pt x="1437727" y="3305176"/>
                </a:lnTo>
                <a:lnTo>
                  <a:pt x="1432964" y="3306234"/>
                </a:lnTo>
                <a:lnTo>
                  <a:pt x="1428731" y="3307822"/>
                </a:lnTo>
                <a:lnTo>
                  <a:pt x="1431377" y="3314172"/>
                </a:lnTo>
                <a:lnTo>
                  <a:pt x="1432435" y="3319993"/>
                </a:lnTo>
                <a:lnTo>
                  <a:pt x="1432964" y="3323168"/>
                </a:lnTo>
                <a:lnTo>
                  <a:pt x="1432435" y="3326343"/>
                </a:lnTo>
                <a:lnTo>
                  <a:pt x="1431906" y="3328460"/>
                </a:lnTo>
                <a:lnTo>
                  <a:pt x="1430319" y="3330047"/>
                </a:lnTo>
                <a:lnTo>
                  <a:pt x="1428202" y="3331105"/>
                </a:lnTo>
                <a:lnTo>
                  <a:pt x="1425556" y="3331635"/>
                </a:lnTo>
                <a:lnTo>
                  <a:pt x="1418677" y="3331635"/>
                </a:lnTo>
                <a:lnTo>
                  <a:pt x="1411269" y="3331635"/>
                </a:lnTo>
                <a:lnTo>
                  <a:pt x="1402273" y="3331635"/>
                </a:lnTo>
                <a:lnTo>
                  <a:pt x="1398040" y="3332693"/>
                </a:lnTo>
                <a:lnTo>
                  <a:pt x="1393277" y="3333751"/>
                </a:lnTo>
                <a:lnTo>
                  <a:pt x="1393277" y="3323697"/>
                </a:lnTo>
                <a:lnTo>
                  <a:pt x="1392219" y="3316818"/>
                </a:lnTo>
                <a:lnTo>
                  <a:pt x="1391690" y="3313643"/>
                </a:lnTo>
                <a:lnTo>
                  <a:pt x="1390631" y="3311526"/>
                </a:lnTo>
                <a:lnTo>
                  <a:pt x="1388515" y="3309409"/>
                </a:lnTo>
                <a:lnTo>
                  <a:pt x="1387456" y="3307822"/>
                </a:lnTo>
                <a:lnTo>
                  <a:pt x="1389044" y="3303059"/>
                </a:lnTo>
                <a:lnTo>
                  <a:pt x="1391160" y="3298826"/>
                </a:lnTo>
                <a:lnTo>
                  <a:pt x="1393277" y="3295651"/>
                </a:lnTo>
                <a:lnTo>
                  <a:pt x="1395923" y="3292476"/>
                </a:lnTo>
                <a:lnTo>
                  <a:pt x="1398040" y="3290889"/>
                </a:lnTo>
                <a:lnTo>
                  <a:pt x="1400685" y="3288243"/>
                </a:lnTo>
                <a:lnTo>
                  <a:pt x="1403331" y="3287184"/>
                </a:lnTo>
                <a:lnTo>
                  <a:pt x="1406506" y="3286655"/>
                </a:lnTo>
                <a:lnTo>
                  <a:pt x="1412856" y="3285597"/>
                </a:lnTo>
                <a:lnTo>
                  <a:pt x="1419735" y="3285597"/>
                </a:lnTo>
                <a:lnTo>
                  <a:pt x="1433494" y="3287184"/>
                </a:lnTo>
                <a:lnTo>
                  <a:pt x="1440902" y="3287184"/>
                </a:lnTo>
                <a:lnTo>
                  <a:pt x="1447781" y="3287184"/>
                </a:lnTo>
                <a:lnTo>
                  <a:pt x="1451485" y="3286126"/>
                </a:lnTo>
                <a:lnTo>
                  <a:pt x="1454660" y="3285597"/>
                </a:lnTo>
                <a:lnTo>
                  <a:pt x="1457835" y="3283480"/>
                </a:lnTo>
                <a:lnTo>
                  <a:pt x="1461539" y="3281893"/>
                </a:lnTo>
                <a:lnTo>
                  <a:pt x="1464714" y="3279247"/>
                </a:lnTo>
                <a:lnTo>
                  <a:pt x="1467360" y="3276601"/>
                </a:lnTo>
                <a:lnTo>
                  <a:pt x="1470535" y="3272897"/>
                </a:lnTo>
                <a:lnTo>
                  <a:pt x="1473181" y="3268663"/>
                </a:lnTo>
                <a:lnTo>
                  <a:pt x="1475827" y="3263901"/>
                </a:lnTo>
                <a:lnTo>
                  <a:pt x="1477943" y="3258080"/>
                </a:lnTo>
                <a:lnTo>
                  <a:pt x="1480589" y="3251730"/>
                </a:lnTo>
                <a:lnTo>
                  <a:pt x="1482706" y="3243792"/>
                </a:lnTo>
                <a:close/>
                <a:moveTo>
                  <a:pt x="1082652" y="3230563"/>
                </a:moveTo>
                <a:lnTo>
                  <a:pt x="1087943" y="3234838"/>
                </a:lnTo>
                <a:lnTo>
                  <a:pt x="1090060" y="3236976"/>
                </a:lnTo>
                <a:lnTo>
                  <a:pt x="1091118" y="3239114"/>
                </a:lnTo>
                <a:lnTo>
                  <a:pt x="1091648" y="3240717"/>
                </a:lnTo>
                <a:lnTo>
                  <a:pt x="1092177" y="3243389"/>
                </a:lnTo>
                <a:lnTo>
                  <a:pt x="1092177" y="3248733"/>
                </a:lnTo>
                <a:lnTo>
                  <a:pt x="1091648" y="3254612"/>
                </a:lnTo>
                <a:lnTo>
                  <a:pt x="1090589" y="3262628"/>
                </a:lnTo>
                <a:lnTo>
                  <a:pt x="1089002" y="3271713"/>
                </a:lnTo>
                <a:lnTo>
                  <a:pt x="1088473" y="3282935"/>
                </a:lnTo>
                <a:lnTo>
                  <a:pt x="1085298" y="3284004"/>
                </a:lnTo>
                <a:lnTo>
                  <a:pt x="1082123" y="3284538"/>
                </a:lnTo>
                <a:lnTo>
                  <a:pt x="1080006" y="3284538"/>
                </a:lnTo>
                <a:lnTo>
                  <a:pt x="1077360" y="3284538"/>
                </a:lnTo>
                <a:lnTo>
                  <a:pt x="1075243" y="3283469"/>
                </a:lnTo>
                <a:lnTo>
                  <a:pt x="1072597" y="3282935"/>
                </a:lnTo>
                <a:lnTo>
                  <a:pt x="1068893" y="3279194"/>
                </a:lnTo>
                <a:lnTo>
                  <a:pt x="1065718" y="3276522"/>
                </a:lnTo>
                <a:lnTo>
                  <a:pt x="1062014" y="3272781"/>
                </a:lnTo>
                <a:lnTo>
                  <a:pt x="1057781" y="3270109"/>
                </a:lnTo>
                <a:lnTo>
                  <a:pt x="1055664" y="3269575"/>
                </a:lnTo>
                <a:lnTo>
                  <a:pt x="1052489" y="3269575"/>
                </a:lnTo>
                <a:lnTo>
                  <a:pt x="1053018" y="3266903"/>
                </a:lnTo>
                <a:lnTo>
                  <a:pt x="1053547" y="3264231"/>
                </a:lnTo>
                <a:lnTo>
                  <a:pt x="1054606" y="3262093"/>
                </a:lnTo>
                <a:lnTo>
                  <a:pt x="1056193" y="3259956"/>
                </a:lnTo>
                <a:lnTo>
                  <a:pt x="1057251" y="3258887"/>
                </a:lnTo>
                <a:lnTo>
                  <a:pt x="1058839" y="3258352"/>
                </a:lnTo>
                <a:lnTo>
                  <a:pt x="1062014" y="3257284"/>
                </a:lnTo>
                <a:lnTo>
                  <a:pt x="1065718" y="3257284"/>
                </a:lnTo>
                <a:lnTo>
                  <a:pt x="1068893" y="3257284"/>
                </a:lnTo>
                <a:lnTo>
                  <a:pt x="1073127" y="3257284"/>
                </a:lnTo>
                <a:lnTo>
                  <a:pt x="1076831" y="3256749"/>
                </a:lnTo>
                <a:lnTo>
                  <a:pt x="1077360" y="3256749"/>
                </a:lnTo>
                <a:lnTo>
                  <a:pt x="1078418" y="3255680"/>
                </a:lnTo>
                <a:lnTo>
                  <a:pt x="1080006" y="3253543"/>
                </a:lnTo>
                <a:lnTo>
                  <a:pt x="1081064" y="3251405"/>
                </a:lnTo>
                <a:lnTo>
                  <a:pt x="1081064" y="3247130"/>
                </a:lnTo>
                <a:lnTo>
                  <a:pt x="1082123" y="3238579"/>
                </a:lnTo>
                <a:close/>
                <a:moveTo>
                  <a:pt x="886861" y="3214688"/>
                </a:moveTo>
                <a:lnTo>
                  <a:pt x="891094" y="3214688"/>
                </a:lnTo>
                <a:lnTo>
                  <a:pt x="895857" y="3214688"/>
                </a:lnTo>
                <a:lnTo>
                  <a:pt x="900090" y="3215747"/>
                </a:lnTo>
                <a:lnTo>
                  <a:pt x="904852" y="3216805"/>
                </a:lnTo>
                <a:lnTo>
                  <a:pt x="914377" y="3221567"/>
                </a:lnTo>
                <a:lnTo>
                  <a:pt x="923902" y="3226859"/>
                </a:lnTo>
                <a:lnTo>
                  <a:pt x="933957" y="3233738"/>
                </a:lnTo>
                <a:lnTo>
                  <a:pt x="943482" y="3240618"/>
                </a:lnTo>
                <a:lnTo>
                  <a:pt x="953536" y="3248026"/>
                </a:lnTo>
                <a:lnTo>
                  <a:pt x="963590" y="3254905"/>
                </a:lnTo>
                <a:lnTo>
                  <a:pt x="974173" y="3260726"/>
                </a:lnTo>
                <a:lnTo>
                  <a:pt x="984227" y="3265489"/>
                </a:lnTo>
                <a:lnTo>
                  <a:pt x="989519" y="3267605"/>
                </a:lnTo>
                <a:lnTo>
                  <a:pt x="994811" y="3269193"/>
                </a:lnTo>
                <a:lnTo>
                  <a:pt x="999573" y="3269722"/>
                </a:lnTo>
                <a:lnTo>
                  <a:pt x="1004865" y="3270251"/>
                </a:lnTo>
                <a:lnTo>
                  <a:pt x="999573" y="3276072"/>
                </a:lnTo>
                <a:lnTo>
                  <a:pt x="994811" y="3280835"/>
                </a:lnTo>
                <a:lnTo>
                  <a:pt x="990048" y="3284539"/>
                </a:lnTo>
                <a:lnTo>
                  <a:pt x="984757" y="3287714"/>
                </a:lnTo>
                <a:lnTo>
                  <a:pt x="979994" y="3289830"/>
                </a:lnTo>
                <a:lnTo>
                  <a:pt x="975232" y="3291947"/>
                </a:lnTo>
                <a:lnTo>
                  <a:pt x="970469" y="3292476"/>
                </a:lnTo>
                <a:lnTo>
                  <a:pt x="965707" y="3292476"/>
                </a:lnTo>
                <a:lnTo>
                  <a:pt x="960944" y="3291947"/>
                </a:lnTo>
                <a:lnTo>
                  <a:pt x="956182" y="3290889"/>
                </a:lnTo>
                <a:lnTo>
                  <a:pt x="952477" y="3289301"/>
                </a:lnTo>
                <a:lnTo>
                  <a:pt x="947715" y="3287714"/>
                </a:lnTo>
                <a:lnTo>
                  <a:pt x="938190" y="3282951"/>
                </a:lnTo>
                <a:lnTo>
                  <a:pt x="929194" y="3277130"/>
                </a:lnTo>
                <a:lnTo>
                  <a:pt x="911203" y="3263901"/>
                </a:lnTo>
                <a:lnTo>
                  <a:pt x="902736" y="3257551"/>
                </a:lnTo>
                <a:lnTo>
                  <a:pt x="893211" y="3251201"/>
                </a:lnTo>
                <a:lnTo>
                  <a:pt x="884215" y="3246438"/>
                </a:lnTo>
                <a:lnTo>
                  <a:pt x="879453" y="3244851"/>
                </a:lnTo>
                <a:lnTo>
                  <a:pt x="874690" y="3243793"/>
                </a:lnTo>
                <a:lnTo>
                  <a:pt x="869928" y="3243263"/>
                </a:lnTo>
                <a:lnTo>
                  <a:pt x="865165" y="3243263"/>
                </a:lnTo>
                <a:lnTo>
                  <a:pt x="860403" y="3243263"/>
                </a:lnTo>
                <a:lnTo>
                  <a:pt x="855640" y="3244322"/>
                </a:lnTo>
                <a:lnTo>
                  <a:pt x="859344" y="3236913"/>
                </a:lnTo>
                <a:lnTo>
                  <a:pt x="862519" y="3231093"/>
                </a:lnTo>
                <a:lnTo>
                  <a:pt x="866753" y="3226330"/>
                </a:lnTo>
                <a:lnTo>
                  <a:pt x="870457" y="3222097"/>
                </a:lnTo>
                <a:lnTo>
                  <a:pt x="874690" y="3219451"/>
                </a:lnTo>
                <a:lnTo>
                  <a:pt x="878923" y="3216805"/>
                </a:lnTo>
                <a:lnTo>
                  <a:pt x="883157" y="3215217"/>
                </a:lnTo>
                <a:close/>
                <a:moveTo>
                  <a:pt x="979466" y="3194050"/>
                </a:moveTo>
                <a:lnTo>
                  <a:pt x="982112" y="3194050"/>
                </a:lnTo>
                <a:lnTo>
                  <a:pt x="984228" y="3194579"/>
                </a:lnTo>
                <a:lnTo>
                  <a:pt x="989520" y="3196167"/>
                </a:lnTo>
                <a:lnTo>
                  <a:pt x="994283" y="3199871"/>
                </a:lnTo>
                <a:lnTo>
                  <a:pt x="999574" y="3204634"/>
                </a:lnTo>
                <a:lnTo>
                  <a:pt x="1004337" y="3209925"/>
                </a:lnTo>
                <a:lnTo>
                  <a:pt x="1009628" y="3215746"/>
                </a:lnTo>
                <a:lnTo>
                  <a:pt x="1014391" y="3222625"/>
                </a:lnTo>
                <a:lnTo>
                  <a:pt x="1023916" y="3235326"/>
                </a:lnTo>
                <a:lnTo>
                  <a:pt x="1032912" y="3247496"/>
                </a:lnTo>
                <a:lnTo>
                  <a:pt x="1037145" y="3252259"/>
                </a:lnTo>
                <a:lnTo>
                  <a:pt x="1041379" y="3256492"/>
                </a:lnTo>
                <a:lnTo>
                  <a:pt x="1038204" y="3260197"/>
                </a:lnTo>
                <a:lnTo>
                  <a:pt x="1035028" y="3263372"/>
                </a:lnTo>
                <a:lnTo>
                  <a:pt x="1032912" y="3266017"/>
                </a:lnTo>
                <a:lnTo>
                  <a:pt x="1029737" y="3267605"/>
                </a:lnTo>
                <a:lnTo>
                  <a:pt x="1027620" y="3268134"/>
                </a:lnTo>
                <a:lnTo>
                  <a:pt x="1024974" y="3268663"/>
                </a:lnTo>
                <a:lnTo>
                  <a:pt x="1022858" y="3268134"/>
                </a:lnTo>
                <a:lnTo>
                  <a:pt x="1020212" y="3267605"/>
                </a:lnTo>
                <a:lnTo>
                  <a:pt x="1018095" y="3266017"/>
                </a:lnTo>
                <a:lnTo>
                  <a:pt x="1015449" y="3263901"/>
                </a:lnTo>
                <a:lnTo>
                  <a:pt x="1011745" y="3258609"/>
                </a:lnTo>
                <a:lnTo>
                  <a:pt x="1007512" y="3252788"/>
                </a:lnTo>
                <a:lnTo>
                  <a:pt x="1003278" y="3245380"/>
                </a:lnTo>
                <a:lnTo>
                  <a:pt x="994812" y="3230034"/>
                </a:lnTo>
                <a:lnTo>
                  <a:pt x="990049" y="3222625"/>
                </a:lnTo>
                <a:lnTo>
                  <a:pt x="985287" y="3215746"/>
                </a:lnTo>
                <a:lnTo>
                  <a:pt x="980524" y="3210455"/>
                </a:lnTo>
                <a:lnTo>
                  <a:pt x="978407" y="3208338"/>
                </a:lnTo>
                <a:lnTo>
                  <a:pt x="975233" y="3206221"/>
                </a:lnTo>
                <a:lnTo>
                  <a:pt x="973116" y="3205163"/>
                </a:lnTo>
                <a:lnTo>
                  <a:pt x="969941" y="3204634"/>
                </a:lnTo>
                <a:lnTo>
                  <a:pt x="967295" y="3204104"/>
                </a:lnTo>
                <a:lnTo>
                  <a:pt x="963591" y="3204634"/>
                </a:lnTo>
                <a:lnTo>
                  <a:pt x="966237" y="3201459"/>
                </a:lnTo>
                <a:lnTo>
                  <a:pt x="968882" y="3198813"/>
                </a:lnTo>
                <a:lnTo>
                  <a:pt x="970999" y="3197225"/>
                </a:lnTo>
                <a:lnTo>
                  <a:pt x="974174" y="3195638"/>
                </a:lnTo>
                <a:lnTo>
                  <a:pt x="976291" y="3194579"/>
                </a:lnTo>
                <a:close/>
                <a:moveTo>
                  <a:pt x="760090" y="3154363"/>
                </a:moveTo>
                <a:lnTo>
                  <a:pt x="762744" y="3160713"/>
                </a:lnTo>
                <a:lnTo>
                  <a:pt x="765929" y="3167592"/>
                </a:lnTo>
                <a:lnTo>
                  <a:pt x="771236" y="3180822"/>
                </a:lnTo>
                <a:lnTo>
                  <a:pt x="773890" y="3188759"/>
                </a:lnTo>
                <a:lnTo>
                  <a:pt x="776014" y="3197226"/>
                </a:lnTo>
                <a:lnTo>
                  <a:pt x="777075" y="3206751"/>
                </a:lnTo>
                <a:lnTo>
                  <a:pt x="778137" y="3218392"/>
                </a:lnTo>
                <a:lnTo>
                  <a:pt x="773890" y="3213630"/>
                </a:lnTo>
                <a:lnTo>
                  <a:pt x="770706" y="3209397"/>
                </a:lnTo>
                <a:lnTo>
                  <a:pt x="768052" y="3207280"/>
                </a:lnTo>
                <a:lnTo>
                  <a:pt x="765929" y="3206222"/>
                </a:lnTo>
                <a:lnTo>
                  <a:pt x="762744" y="3205692"/>
                </a:lnTo>
                <a:lnTo>
                  <a:pt x="760090" y="3205692"/>
                </a:lnTo>
                <a:lnTo>
                  <a:pt x="762213" y="3218392"/>
                </a:lnTo>
                <a:lnTo>
                  <a:pt x="765398" y="3230034"/>
                </a:lnTo>
                <a:lnTo>
                  <a:pt x="768582" y="3240617"/>
                </a:lnTo>
                <a:lnTo>
                  <a:pt x="772298" y="3250142"/>
                </a:lnTo>
                <a:lnTo>
                  <a:pt x="776544" y="3259138"/>
                </a:lnTo>
                <a:lnTo>
                  <a:pt x="780791" y="3268134"/>
                </a:lnTo>
                <a:lnTo>
                  <a:pt x="785568" y="3275542"/>
                </a:lnTo>
                <a:lnTo>
                  <a:pt x="790345" y="3282951"/>
                </a:lnTo>
                <a:lnTo>
                  <a:pt x="789814" y="3284538"/>
                </a:lnTo>
                <a:lnTo>
                  <a:pt x="788752" y="3285597"/>
                </a:lnTo>
                <a:lnTo>
                  <a:pt x="795653" y="3286655"/>
                </a:lnTo>
                <a:lnTo>
                  <a:pt x="798307" y="3285597"/>
                </a:lnTo>
                <a:lnTo>
                  <a:pt x="802022" y="3285067"/>
                </a:lnTo>
                <a:lnTo>
                  <a:pt x="803615" y="3272367"/>
                </a:lnTo>
                <a:lnTo>
                  <a:pt x="805738" y="3259138"/>
                </a:lnTo>
                <a:lnTo>
                  <a:pt x="805738" y="3245380"/>
                </a:lnTo>
                <a:lnTo>
                  <a:pt x="805207" y="3233209"/>
                </a:lnTo>
                <a:lnTo>
                  <a:pt x="803084" y="3220509"/>
                </a:lnTo>
                <a:lnTo>
                  <a:pt x="801491" y="3215217"/>
                </a:lnTo>
                <a:lnTo>
                  <a:pt x="800430" y="3209926"/>
                </a:lnTo>
                <a:lnTo>
                  <a:pt x="797776" y="3205163"/>
                </a:lnTo>
                <a:lnTo>
                  <a:pt x="795653" y="3200401"/>
                </a:lnTo>
                <a:lnTo>
                  <a:pt x="792999" y="3196167"/>
                </a:lnTo>
                <a:lnTo>
                  <a:pt x="790345" y="3192463"/>
                </a:lnTo>
                <a:lnTo>
                  <a:pt x="792468" y="3185055"/>
                </a:lnTo>
                <a:lnTo>
                  <a:pt x="794591" y="3181880"/>
                </a:lnTo>
                <a:lnTo>
                  <a:pt x="795653" y="3179763"/>
                </a:lnTo>
                <a:lnTo>
                  <a:pt x="797245" y="3178705"/>
                </a:lnTo>
                <a:lnTo>
                  <a:pt x="799368" y="3177117"/>
                </a:lnTo>
                <a:lnTo>
                  <a:pt x="800961" y="3176588"/>
                </a:lnTo>
                <a:lnTo>
                  <a:pt x="802553" y="3176588"/>
                </a:lnTo>
                <a:lnTo>
                  <a:pt x="806799" y="3177647"/>
                </a:lnTo>
                <a:lnTo>
                  <a:pt x="811046" y="3180292"/>
                </a:lnTo>
                <a:lnTo>
                  <a:pt x="815292" y="3182938"/>
                </a:lnTo>
                <a:lnTo>
                  <a:pt x="820069" y="3187172"/>
                </a:lnTo>
                <a:lnTo>
                  <a:pt x="829093" y="3195109"/>
                </a:lnTo>
                <a:lnTo>
                  <a:pt x="833870" y="3198284"/>
                </a:lnTo>
                <a:lnTo>
                  <a:pt x="838116" y="3200401"/>
                </a:lnTo>
                <a:lnTo>
                  <a:pt x="840770" y="3200930"/>
                </a:lnTo>
                <a:lnTo>
                  <a:pt x="842893" y="3201459"/>
                </a:lnTo>
                <a:lnTo>
                  <a:pt x="845016" y="3201459"/>
                </a:lnTo>
                <a:lnTo>
                  <a:pt x="847140" y="3200930"/>
                </a:lnTo>
                <a:lnTo>
                  <a:pt x="849794" y="3199872"/>
                </a:lnTo>
                <a:lnTo>
                  <a:pt x="851386" y="3198284"/>
                </a:lnTo>
                <a:lnTo>
                  <a:pt x="854040" y="3195638"/>
                </a:lnTo>
                <a:lnTo>
                  <a:pt x="855632" y="3192463"/>
                </a:lnTo>
                <a:lnTo>
                  <a:pt x="855101" y="3200401"/>
                </a:lnTo>
                <a:lnTo>
                  <a:pt x="854040" y="3206222"/>
                </a:lnTo>
                <a:lnTo>
                  <a:pt x="851917" y="3211513"/>
                </a:lnTo>
                <a:lnTo>
                  <a:pt x="849794" y="3215217"/>
                </a:lnTo>
                <a:lnTo>
                  <a:pt x="847140" y="3218392"/>
                </a:lnTo>
                <a:lnTo>
                  <a:pt x="844486" y="3220509"/>
                </a:lnTo>
                <a:lnTo>
                  <a:pt x="840770" y="3222097"/>
                </a:lnTo>
                <a:lnTo>
                  <a:pt x="837055" y="3223155"/>
                </a:lnTo>
                <a:lnTo>
                  <a:pt x="829624" y="3224213"/>
                </a:lnTo>
                <a:lnTo>
                  <a:pt x="821662" y="3225272"/>
                </a:lnTo>
                <a:lnTo>
                  <a:pt x="817415" y="3225801"/>
                </a:lnTo>
                <a:lnTo>
                  <a:pt x="814761" y="3226859"/>
                </a:lnTo>
                <a:lnTo>
                  <a:pt x="811046" y="3228976"/>
                </a:lnTo>
                <a:lnTo>
                  <a:pt x="807861" y="3231092"/>
                </a:lnTo>
                <a:lnTo>
                  <a:pt x="809984" y="3243263"/>
                </a:lnTo>
                <a:lnTo>
                  <a:pt x="811577" y="3249613"/>
                </a:lnTo>
                <a:lnTo>
                  <a:pt x="812638" y="3251201"/>
                </a:lnTo>
                <a:lnTo>
                  <a:pt x="814230" y="3252788"/>
                </a:lnTo>
                <a:lnTo>
                  <a:pt x="815292" y="3252788"/>
                </a:lnTo>
                <a:lnTo>
                  <a:pt x="816354" y="3252788"/>
                </a:lnTo>
                <a:lnTo>
                  <a:pt x="819538" y="3250672"/>
                </a:lnTo>
                <a:lnTo>
                  <a:pt x="822723" y="3248555"/>
                </a:lnTo>
                <a:lnTo>
                  <a:pt x="826969" y="3245909"/>
                </a:lnTo>
                <a:lnTo>
                  <a:pt x="829624" y="3244851"/>
                </a:lnTo>
                <a:lnTo>
                  <a:pt x="831747" y="3244322"/>
                </a:lnTo>
                <a:lnTo>
                  <a:pt x="831747" y="3252259"/>
                </a:lnTo>
                <a:lnTo>
                  <a:pt x="832808" y="3258609"/>
                </a:lnTo>
                <a:lnTo>
                  <a:pt x="833870" y="3264430"/>
                </a:lnTo>
                <a:lnTo>
                  <a:pt x="835462" y="3269722"/>
                </a:lnTo>
                <a:lnTo>
                  <a:pt x="836524" y="3275013"/>
                </a:lnTo>
                <a:lnTo>
                  <a:pt x="837055" y="3280834"/>
                </a:lnTo>
                <a:lnTo>
                  <a:pt x="837585" y="3287713"/>
                </a:lnTo>
                <a:lnTo>
                  <a:pt x="837585" y="3295651"/>
                </a:lnTo>
                <a:lnTo>
                  <a:pt x="832808" y="3288242"/>
                </a:lnTo>
                <a:lnTo>
                  <a:pt x="829093" y="3283480"/>
                </a:lnTo>
                <a:lnTo>
                  <a:pt x="825377" y="3280305"/>
                </a:lnTo>
                <a:lnTo>
                  <a:pt x="824316" y="3279247"/>
                </a:lnTo>
                <a:lnTo>
                  <a:pt x="822723" y="3279247"/>
                </a:lnTo>
                <a:lnTo>
                  <a:pt x="821662" y="3279247"/>
                </a:lnTo>
                <a:lnTo>
                  <a:pt x="820600" y="3279776"/>
                </a:lnTo>
                <a:lnTo>
                  <a:pt x="819538" y="3282422"/>
                </a:lnTo>
                <a:lnTo>
                  <a:pt x="817946" y="3285597"/>
                </a:lnTo>
                <a:lnTo>
                  <a:pt x="816885" y="3290359"/>
                </a:lnTo>
                <a:lnTo>
                  <a:pt x="815292" y="3303059"/>
                </a:lnTo>
                <a:lnTo>
                  <a:pt x="812638" y="3317876"/>
                </a:lnTo>
                <a:lnTo>
                  <a:pt x="811046" y="3325284"/>
                </a:lnTo>
                <a:lnTo>
                  <a:pt x="808392" y="3333222"/>
                </a:lnTo>
                <a:lnTo>
                  <a:pt x="805738" y="3340630"/>
                </a:lnTo>
                <a:lnTo>
                  <a:pt x="802022" y="3347509"/>
                </a:lnTo>
                <a:lnTo>
                  <a:pt x="800430" y="3348038"/>
                </a:lnTo>
                <a:lnTo>
                  <a:pt x="799368" y="3347509"/>
                </a:lnTo>
                <a:lnTo>
                  <a:pt x="797776" y="3346980"/>
                </a:lnTo>
                <a:lnTo>
                  <a:pt x="797245" y="3344863"/>
                </a:lnTo>
                <a:lnTo>
                  <a:pt x="796184" y="3340630"/>
                </a:lnTo>
                <a:lnTo>
                  <a:pt x="796184" y="3334280"/>
                </a:lnTo>
                <a:lnTo>
                  <a:pt x="796184" y="3331105"/>
                </a:lnTo>
                <a:lnTo>
                  <a:pt x="796184" y="3327930"/>
                </a:lnTo>
                <a:lnTo>
                  <a:pt x="795653" y="3326342"/>
                </a:lnTo>
                <a:lnTo>
                  <a:pt x="795122" y="3324226"/>
                </a:lnTo>
                <a:lnTo>
                  <a:pt x="793530" y="3323167"/>
                </a:lnTo>
                <a:lnTo>
                  <a:pt x="792468" y="3322638"/>
                </a:lnTo>
                <a:lnTo>
                  <a:pt x="790345" y="3322109"/>
                </a:lnTo>
                <a:lnTo>
                  <a:pt x="791937" y="3317876"/>
                </a:lnTo>
                <a:lnTo>
                  <a:pt x="792999" y="3313113"/>
                </a:lnTo>
                <a:lnTo>
                  <a:pt x="788752" y="3313642"/>
                </a:lnTo>
                <a:lnTo>
                  <a:pt x="784506" y="3313642"/>
                </a:lnTo>
                <a:lnTo>
                  <a:pt x="774952" y="3312584"/>
                </a:lnTo>
                <a:lnTo>
                  <a:pt x="770175" y="3312584"/>
                </a:lnTo>
                <a:lnTo>
                  <a:pt x="765398" y="3313113"/>
                </a:lnTo>
                <a:lnTo>
                  <a:pt x="763275" y="3313642"/>
                </a:lnTo>
                <a:lnTo>
                  <a:pt x="761151" y="3314701"/>
                </a:lnTo>
                <a:lnTo>
                  <a:pt x="759028" y="3316288"/>
                </a:lnTo>
                <a:lnTo>
                  <a:pt x="757436" y="3317876"/>
                </a:lnTo>
                <a:lnTo>
                  <a:pt x="759028" y="3307292"/>
                </a:lnTo>
                <a:lnTo>
                  <a:pt x="761151" y="3298297"/>
                </a:lnTo>
                <a:lnTo>
                  <a:pt x="763275" y="3292476"/>
                </a:lnTo>
                <a:lnTo>
                  <a:pt x="765929" y="3287713"/>
                </a:lnTo>
                <a:lnTo>
                  <a:pt x="765929" y="3277130"/>
                </a:lnTo>
                <a:lnTo>
                  <a:pt x="765398" y="3267605"/>
                </a:lnTo>
                <a:lnTo>
                  <a:pt x="764867" y="3263901"/>
                </a:lnTo>
                <a:lnTo>
                  <a:pt x="763275" y="3260726"/>
                </a:lnTo>
                <a:lnTo>
                  <a:pt x="762213" y="3258609"/>
                </a:lnTo>
                <a:lnTo>
                  <a:pt x="760090" y="3257551"/>
                </a:lnTo>
                <a:lnTo>
                  <a:pt x="758497" y="3267605"/>
                </a:lnTo>
                <a:lnTo>
                  <a:pt x="757967" y="3271838"/>
                </a:lnTo>
                <a:lnTo>
                  <a:pt x="756905" y="3273955"/>
                </a:lnTo>
                <a:lnTo>
                  <a:pt x="755844" y="3276072"/>
                </a:lnTo>
                <a:lnTo>
                  <a:pt x="754251" y="3277659"/>
                </a:lnTo>
                <a:lnTo>
                  <a:pt x="752659" y="3278188"/>
                </a:lnTo>
                <a:lnTo>
                  <a:pt x="751597" y="3277659"/>
                </a:lnTo>
                <a:lnTo>
                  <a:pt x="750005" y="3277130"/>
                </a:lnTo>
                <a:lnTo>
                  <a:pt x="747882" y="3275013"/>
                </a:lnTo>
                <a:lnTo>
                  <a:pt x="744166" y="3270780"/>
                </a:lnTo>
                <a:lnTo>
                  <a:pt x="735143" y="3259138"/>
                </a:lnTo>
                <a:lnTo>
                  <a:pt x="729304" y="3252259"/>
                </a:lnTo>
                <a:lnTo>
                  <a:pt x="723996" y="3244851"/>
                </a:lnTo>
                <a:lnTo>
                  <a:pt x="718157" y="3238501"/>
                </a:lnTo>
                <a:lnTo>
                  <a:pt x="711788" y="3233209"/>
                </a:lnTo>
                <a:lnTo>
                  <a:pt x="708072" y="3231092"/>
                </a:lnTo>
                <a:lnTo>
                  <a:pt x="704888" y="3229505"/>
                </a:lnTo>
                <a:lnTo>
                  <a:pt x="701703" y="3228447"/>
                </a:lnTo>
                <a:lnTo>
                  <a:pt x="697987" y="3226859"/>
                </a:lnTo>
                <a:lnTo>
                  <a:pt x="693741" y="3226859"/>
                </a:lnTo>
                <a:lnTo>
                  <a:pt x="690026" y="3227917"/>
                </a:lnTo>
                <a:lnTo>
                  <a:pt x="686310" y="3229505"/>
                </a:lnTo>
                <a:lnTo>
                  <a:pt x="682594" y="3231092"/>
                </a:lnTo>
                <a:lnTo>
                  <a:pt x="684187" y="3216276"/>
                </a:lnTo>
                <a:lnTo>
                  <a:pt x="686841" y="3205163"/>
                </a:lnTo>
                <a:lnTo>
                  <a:pt x="688964" y="3196697"/>
                </a:lnTo>
                <a:lnTo>
                  <a:pt x="692149" y="3191405"/>
                </a:lnTo>
                <a:lnTo>
                  <a:pt x="693210" y="3189817"/>
                </a:lnTo>
                <a:lnTo>
                  <a:pt x="694803" y="3188759"/>
                </a:lnTo>
                <a:lnTo>
                  <a:pt x="696395" y="3187701"/>
                </a:lnTo>
                <a:lnTo>
                  <a:pt x="697987" y="3187172"/>
                </a:lnTo>
                <a:lnTo>
                  <a:pt x="699580" y="3187701"/>
                </a:lnTo>
                <a:lnTo>
                  <a:pt x="701703" y="3188759"/>
                </a:lnTo>
                <a:lnTo>
                  <a:pt x="704888" y="3190876"/>
                </a:lnTo>
                <a:lnTo>
                  <a:pt x="708603" y="3194580"/>
                </a:lnTo>
                <a:lnTo>
                  <a:pt x="712849" y="3198813"/>
                </a:lnTo>
                <a:lnTo>
                  <a:pt x="721873" y="3207280"/>
                </a:lnTo>
                <a:lnTo>
                  <a:pt x="726650" y="3211513"/>
                </a:lnTo>
                <a:lnTo>
                  <a:pt x="731427" y="3215217"/>
                </a:lnTo>
                <a:lnTo>
                  <a:pt x="736735" y="3217863"/>
                </a:lnTo>
                <a:lnTo>
                  <a:pt x="739389" y="3218392"/>
                </a:lnTo>
                <a:lnTo>
                  <a:pt x="742043" y="3218392"/>
                </a:lnTo>
                <a:lnTo>
                  <a:pt x="743635" y="3217863"/>
                </a:lnTo>
                <a:lnTo>
                  <a:pt x="745228" y="3215747"/>
                </a:lnTo>
                <a:lnTo>
                  <a:pt x="746289" y="3211513"/>
                </a:lnTo>
                <a:lnTo>
                  <a:pt x="747351" y="3205163"/>
                </a:lnTo>
                <a:lnTo>
                  <a:pt x="747882" y="3198813"/>
                </a:lnTo>
                <a:lnTo>
                  <a:pt x="747882" y="3182409"/>
                </a:lnTo>
                <a:lnTo>
                  <a:pt x="747882" y="3166534"/>
                </a:lnTo>
                <a:lnTo>
                  <a:pt x="750536" y="3167063"/>
                </a:lnTo>
                <a:lnTo>
                  <a:pt x="752659" y="3167063"/>
                </a:lnTo>
                <a:lnTo>
                  <a:pt x="754251" y="3166534"/>
                </a:lnTo>
                <a:lnTo>
                  <a:pt x="756374" y="3164947"/>
                </a:lnTo>
                <a:lnTo>
                  <a:pt x="757436" y="3162830"/>
                </a:lnTo>
                <a:lnTo>
                  <a:pt x="758497" y="3160713"/>
                </a:lnTo>
                <a:close/>
                <a:moveTo>
                  <a:pt x="967580" y="3140075"/>
                </a:moveTo>
                <a:lnTo>
                  <a:pt x="970258" y="3140075"/>
                </a:lnTo>
                <a:lnTo>
                  <a:pt x="973473" y="3140609"/>
                </a:lnTo>
                <a:lnTo>
                  <a:pt x="977224" y="3141676"/>
                </a:lnTo>
                <a:lnTo>
                  <a:pt x="979367" y="3143810"/>
                </a:lnTo>
                <a:lnTo>
                  <a:pt x="982581" y="3145944"/>
                </a:lnTo>
                <a:lnTo>
                  <a:pt x="984725" y="3149145"/>
                </a:lnTo>
                <a:lnTo>
                  <a:pt x="987403" y="3153413"/>
                </a:lnTo>
                <a:lnTo>
                  <a:pt x="987403" y="3153946"/>
                </a:lnTo>
                <a:lnTo>
                  <a:pt x="987403" y="3155013"/>
                </a:lnTo>
                <a:lnTo>
                  <a:pt x="984189" y="3158748"/>
                </a:lnTo>
                <a:lnTo>
                  <a:pt x="973473" y="3169418"/>
                </a:lnTo>
                <a:lnTo>
                  <a:pt x="966508" y="3176354"/>
                </a:lnTo>
                <a:lnTo>
                  <a:pt x="958471" y="3185423"/>
                </a:lnTo>
                <a:lnTo>
                  <a:pt x="951506" y="3195027"/>
                </a:lnTo>
                <a:lnTo>
                  <a:pt x="947755" y="3199828"/>
                </a:lnTo>
                <a:lnTo>
                  <a:pt x="944541" y="3205163"/>
                </a:lnTo>
                <a:lnTo>
                  <a:pt x="944541" y="3197694"/>
                </a:lnTo>
                <a:lnTo>
                  <a:pt x="945612" y="3190225"/>
                </a:lnTo>
                <a:lnTo>
                  <a:pt x="948291" y="3179555"/>
                </a:lnTo>
                <a:lnTo>
                  <a:pt x="948827" y="3175287"/>
                </a:lnTo>
                <a:lnTo>
                  <a:pt x="948827" y="3171019"/>
                </a:lnTo>
                <a:lnTo>
                  <a:pt x="948827" y="3169952"/>
                </a:lnTo>
                <a:lnTo>
                  <a:pt x="947755" y="3168885"/>
                </a:lnTo>
                <a:lnTo>
                  <a:pt x="946684" y="3166751"/>
                </a:lnTo>
                <a:lnTo>
                  <a:pt x="944541" y="3166217"/>
                </a:lnTo>
                <a:lnTo>
                  <a:pt x="945612" y="3160882"/>
                </a:lnTo>
                <a:lnTo>
                  <a:pt x="947755" y="3156614"/>
                </a:lnTo>
                <a:lnTo>
                  <a:pt x="949363" y="3152346"/>
                </a:lnTo>
                <a:lnTo>
                  <a:pt x="952042" y="3149678"/>
                </a:lnTo>
                <a:lnTo>
                  <a:pt x="954721" y="3146477"/>
                </a:lnTo>
                <a:lnTo>
                  <a:pt x="957935" y="3144343"/>
                </a:lnTo>
                <a:lnTo>
                  <a:pt x="960614" y="3142209"/>
                </a:lnTo>
                <a:lnTo>
                  <a:pt x="963829" y="3140609"/>
                </a:lnTo>
                <a:close/>
                <a:moveTo>
                  <a:pt x="910145" y="3140075"/>
                </a:moveTo>
                <a:lnTo>
                  <a:pt x="911733" y="3144936"/>
                </a:lnTo>
                <a:lnTo>
                  <a:pt x="913320" y="3150337"/>
                </a:lnTo>
                <a:lnTo>
                  <a:pt x="914908" y="3162219"/>
                </a:lnTo>
                <a:lnTo>
                  <a:pt x="915966" y="3176261"/>
                </a:lnTo>
                <a:lnTo>
                  <a:pt x="915966" y="3192463"/>
                </a:lnTo>
                <a:lnTo>
                  <a:pt x="908558" y="3183822"/>
                </a:lnTo>
                <a:lnTo>
                  <a:pt x="905383" y="3180581"/>
                </a:lnTo>
                <a:lnTo>
                  <a:pt x="901679" y="3177341"/>
                </a:lnTo>
                <a:lnTo>
                  <a:pt x="899033" y="3175721"/>
                </a:lnTo>
                <a:lnTo>
                  <a:pt x="895858" y="3174100"/>
                </a:lnTo>
                <a:lnTo>
                  <a:pt x="892683" y="3172480"/>
                </a:lnTo>
                <a:lnTo>
                  <a:pt x="890037" y="3172480"/>
                </a:lnTo>
                <a:lnTo>
                  <a:pt x="886862" y="3172480"/>
                </a:lnTo>
                <a:lnTo>
                  <a:pt x="884216" y="3172480"/>
                </a:lnTo>
                <a:lnTo>
                  <a:pt x="877337" y="3174641"/>
                </a:lnTo>
                <a:lnTo>
                  <a:pt x="861991" y="3179501"/>
                </a:lnTo>
                <a:lnTo>
                  <a:pt x="863049" y="3167619"/>
                </a:lnTo>
                <a:lnTo>
                  <a:pt x="865166" y="3158978"/>
                </a:lnTo>
                <a:lnTo>
                  <a:pt x="866754" y="3151957"/>
                </a:lnTo>
                <a:lnTo>
                  <a:pt x="869399" y="3147636"/>
                </a:lnTo>
                <a:lnTo>
                  <a:pt x="871516" y="3144936"/>
                </a:lnTo>
                <a:lnTo>
                  <a:pt x="874162" y="3143316"/>
                </a:lnTo>
                <a:lnTo>
                  <a:pt x="876808" y="3143316"/>
                </a:lnTo>
                <a:lnTo>
                  <a:pt x="879983" y="3143856"/>
                </a:lnTo>
                <a:lnTo>
                  <a:pt x="886862" y="3145476"/>
                </a:lnTo>
                <a:lnTo>
                  <a:pt x="890566" y="3146556"/>
                </a:lnTo>
                <a:lnTo>
                  <a:pt x="894270" y="3147096"/>
                </a:lnTo>
                <a:lnTo>
                  <a:pt x="898504" y="3147096"/>
                </a:lnTo>
                <a:lnTo>
                  <a:pt x="901679" y="3146556"/>
                </a:lnTo>
                <a:lnTo>
                  <a:pt x="905912" y="3144396"/>
                </a:lnTo>
                <a:close/>
                <a:moveTo>
                  <a:pt x="1213539" y="3127375"/>
                </a:moveTo>
                <a:lnTo>
                  <a:pt x="1211418" y="3131609"/>
                </a:lnTo>
                <a:lnTo>
                  <a:pt x="1210358" y="3137429"/>
                </a:lnTo>
                <a:lnTo>
                  <a:pt x="1208767" y="3149600"/>
                </a:lnTo>
                <a:lnTo>
                  <a:pt x="1207707" y="3154892"/>
                </a:lnTo>
                <a:lnTo>
                  <a:pt x="1206116" y="3160184"/>
                </a:lnTo>
                <a:lnTo>
                  <a:pt x="1204525" y="3163888"/>
                </a:lnTo>
                <a:lnTo>
                  <a:pt x="1202934" y="3164946"/>
                </a:lnTo>
                <a:lnTo>
                  <a:pt x="1201344" y="3166004"/>
                </a:lnTo>
                <a:lnTo>
                  <a:pt x="1203464" y="3170238"/>
                </a:lnTo>
                <a:lnTo>
                  <a:pt x="1205586" y="3174471"/>
                </a:lnTo>
                <a:lnTo>
                  <a:pt x="1207707" y="3178175"/>
                </a:lnTo>
                <a:lnTo>
                  <a:pt x="1210358" y="3180821"/>
                </a:lnTo>
                <a:lnTo>
                  <a:pt x="1213009" y="3183467"/>
                </a:lnTo>
                <a:lnTo>
                  <a:pt x="1215660" y="3185584"/>
                </a:lnTo>
                <a:lnTo>
                  <a:pt x="1218842" y="3187700"/>
                </a:lnTo>
                <a:lnTo>
                  <a:pt x="1221493" y="3188759"/>
                </a:lnTo>
                <a:lnTo>
                  <a:pt x="1227856" y="3190346"/>
                </a:lnTo>
                <a:lnTo>
                  <a:pt x="1234750" y="3190875"/>
                </a:lnTo>
                <a:lnTo>
                  <a:pt x="1242173" y="3190346"/>
                </a:lnTo>
                <a:lnTo>
                  <a:pt x="1249067" y="3189288"/>
                </a:lnTo>
                <a:lnTo>
                  <a:pt x="1255960" y="3186642"/>
                </a:lnTo>
                <a:lnTo>
                  <a:pt x="1263914" y="3184525"/>
                </a:lnTo>
                <a:lnTo>
                  <a:pt x="1278231" y="3178175"/>
                </a:lnTo>
                <a:lnTo>
                  <a:pt x="1292017" y="3171296"/>
                </a:lnTo>
                <a:lnTo>
                  <a:pt x="1303153" y="3166004"/>
                </a:lnTo>
                <a:lnTo>
                  <a:pt x="1306334" y="3172884"/>
                </a:lnTo>
                <a:lnTo>
                  <a:pt x="1307925" y="3178704"/>
                </a:lnTo>
                <a:lnTo>
                  <a:pt x="1307925" y="3182938"/>
                </a:lnTo>
                <a:lnTo>
                  <a:pt x="1307925" y="3184525"/>
                </a:lnTo>
                <a:lnTo>
                  <a:pt x="1306865" y="3186113"/>
                </a:lnTo>
                <a:lnTo>
                  <a:pt x="1304744" y="3189288"/>
                </a:lnTo>
                <a:lnTo>
                  <a:pt x="1301562" y="3190875"/>
                </a:lnTo>
                <a:lnTo>
                  <a:pt x="1297850" y="3192463"/>
                </a:lnTo>
                <a:lnTo>
                  <a:pt x="1293078" y="3192992"/>
                </a:lnTo>
                <a:lnTo>
                  <a:pt x="1287775" y="3192992"/>
                </a:lnTo>
                <a:lnTo>
                  <a:pt x="1283003" y="3192992"/>
                </a:lnTo>
                <a:lnTo>
                  <a:pt x="1272398" y="3192463"/>
                </a:lnTo>
                <a:lnTo>
                  <a:pt x="1262853" y="3191404"/>
                </a:lnTo>
                <a:lnTo>
                  <a:pt x="1258611" y="3191404"/>
                </a:lnTo>
                <a:lnTo>
                  <a:pt x="1255430" y="3191404"/>
                </a:lnTo>
                <a:lnTo>
                  <a:pt x="1255430" y="3195638"/>
                </a:lnTo>
                <a:lnTo>
                  <a:pt x="1255960" y="3199342"/>
                </a:lnTo>
                <a:lnTo>
                  <a:pt x="1257551" y="3203046"/>
                </a:lnTo>
                <a:lnTo>
                  <a:pt x="1258611" y="3206221"/>
                </a:lnTo>
                <a:lnTo>
                  <a:pt x="1260202" y="3209396"/>
                </a:lnTo>
                <a:lnTo>
                  <a:pt x="1262323" y="3212042"/>
                </a:lnTo>
                <a:lnTo>
                  <a:pt x="1264444" y="3214159"/>
                </a:lnTo>
                <a:lnTo>
                  <a:pt x="1267095" y="3216804"/>
                </a:lnTo>
                <a:lnTo>
                  <a:pt x="1272398" y="3219450"/>
                </a:lnTo>
                <a:lnTo>
                  <a:pt x="1278231" y="3222096"/>
                </a:lnTo>
                <a:lnTo>
                  <a:pt x="1284594" y="3223154"/>
                </a:lnTo>
                <a:lnTo>
                  <a:pt x="1291487" y="3223154"/>
                </a:lnTo>
                <a:lnTo>
                  <a:pt x="1297320" y="3222096"/>
                </a:lnTo>
                <a:lnTo>
                  <a:pt x="1303683" y="3219450"/>
                </a:lnTo>
                <a:lnTo>
                  <a:pt x="1308986" y="3215746"/>
                </a:lnTo>
                <a:lnTo>
                  <a:pt x="1311637" y="3213629"/>
                </a:lnTo>
                <a:lnTo>
                  <a:pt x="1313758" y="3210984"/>
                </a:lnTo>
                <a:lnTo>
                  <a:pt x="1316409" y="3208338"/>
                </a:lnTo>
                <a:lnTo>
                  <a:pt x="1318000" y="3204634"/>
                </a:lnTo>
                <a:lnTo>
                  <a:pt x="1319061" y="3200929"/>
                </a:lnTo>
                <a:lnTo>
                  <a:pt x="1320651" y="3197754"/>
                </a:lnTo>
                <a:lnTo>
                  <a:pt x="1321182" y="3193521"/>
                </a:lnTo>
                <a:lnTo>
                  <a:pt x="1321712" y="3188759"/>
                </a:lnTo>
                <a:lnTo>
                  <a:pt x="1321712" y="3183996"/>
                </a:lnTo>
                <a:lnTo>
                  <a:pt x="1321182" y="3179234"/>
                </a:lnTo>
                <a:lnTo>
                  <a:pt x="1327014" y="3178175"/>
                </a:lnTo>
                <a:lnTo>
                  <a:pt x="1332847" y="3178175"/>
                </a:lnTo>
                <a:lnTo>
                  <a:pt x="1338150" y="3178704"/>
                </a:lnTo>
                <a:lnTo>
                  <a:pt x="1342922" y="3179763"/>
                </a:lnTo>
                <a:lnTo>
                  <a:pt x="1347694" y="3181350"/>
                </a:lnTo>
                <a:lnTo>
                  <a:pt x="1352467" y="3183996"/>
                </a:lnTo>
                <a:lnTo>
                  <a:pt x="1356709" y="3187700"/>
                </a:lnTo>
                <a:lnTo>
                  <a:pt x="1360420" y="3190875"/>
                </a:lnTo>
                <a:lnTo>
                  <a:pt x="1363602" y="3195109"/>
                </a:lnTo>
                <a:lnTo>
                  <a:pt x="1367314" y="3200400"/>
                </a:lnTo>
                <a:lnTo>
                  <a:pt x="1370495" y="3205692"/>
                </a:lnTo>
                <a:lnTo>
                  <a:pt x="1372616" y="3212571"/>
                </a:lnTo>
                <a:lnTo>
                  <a:pt x="1375268" y="3219450"/>
                </a:lnTo>
                <a:lnTo>
                  <a:pt x="1377389" y="3226859"/>
                </a:lnTo>
                <a:lnTo>
                  <a:pt x="1378980" y="3234796"/>
                </a:lnTo>
                <a:lnTo>
                  <a:pt x="1381100" y="3243792"/>
                </a:lnTo>
                <a:lnTo>
                  <a:pt x="1377919" y="3248554"/>
                </a:lnTo>
                <a:lnTo>
                  <a:pt x="1375268" y="3252259"/>
                </a:lnTo>
                <a:lnTo>
                  <a:pt x="1371556" y="3254904"/>
                </a:lnTo>
                <a:lnTo>
                  <a:pt x="1367314" y="3257021"/>
                </a:lnTo>
                <a:lnTo>
                  <a:pt x="1363072" y="3258079"/>
                </a:lnTo>
                <a:lnTo>
                  <a:pt x="1358299" y="3258609"/>
                </a:lnTo>
                <a:lnTo>
                  <a:pt x="1353527" y="3258609"/>
                </a:lnTo>
                <a:lnTo>
                  <a:pt x="1348755" y="3258079"/>
                </a:lnTo>
                <a:lnTo>
                  <a:pt x="1328075" y="3254904"/>
                </a:lnTo>
                <a:lnTo>
                  <a:pt x="1322772" y="3254375"/>
                </a:lnTo>
                <a:lnTo>
                  <a:pt x="1318000" y="3254904"/>
                </a:lnTo>
                <a:lnTo>
                  <a:pt x="1313228" y="3254904"/>
                </a:lnTo>
                <a:lnTo>
                  <a:pt x="1308986" y="3256492"/>
                </a:lnTo>
                <a:lnTo>
                  <a:pt x="1307925" y="3257550"/>
                </a:lnTo>
                <a:lnTo>
                  <a:pt x="1306865" y="3258609"/>
                </a:lnTo>
                <a:lnTo>
                  <a:pt x="1306334" y="3260196"/>
                </a:lnTo>
                <a:lnTo>
                  <a:pt x="1305274" y="3261784"/>
                </a:lnTo>
                <a:lnTo>
                  <a:pt x="1305274" y="3264959"/>
                </a:lnTo>
                <a:lnTo>
                  <a:pt x="1306865" y="3269721"/>
                </a:lnTo>
                <a:lnTo>
                  <a:pt x="1307925" y="3274484"/>
                </a:lnTo>
                <a:lnTo>
                  <a:pt x="1308986" y="3280834"/>
                </a:lnTo>
                <a:lnTo>
                  <a:pt x="1309516" y="3287713"/>
                </a:lnTo>
                <a:lnTo>
                  <a:pt x="1308986" y="3295650"/>
                </a:lnTo>
                <a:lnTo>
                  <a:pt x="1307395" y="3296179"/>
                </a:lnTo>
                <a:lnTo>
                  <a:pt x="1306334" y="3296709"/>
                </a:lnTo>
                <a:lnTo>
                  <a:pt x="1302092" y="3296709"/>
                </a:lnTo>
                <a:lnTo>
                  <a:pt x="1297850" y="3295650"/>
                </a:lnTo>
                <a:lnTo>
                  <a:pt x="1293608" y="3294592"/>
                </a:lnTo>
                <a:lnTo>
                  <a:pt x="1289366" y="3293534"/>
                </a:lnTo>
                <a:lnTo>
                  <a:pt x="1285124" y="3293534"/>
                </a:lnTo>
                <a:lnTo>
                  <a:pt x="1284064" y="3294063"/>
                </a:lnTo>
                <a:lnTo>
                  <a:pt x="1282473" y="3295650"/>
                </a:lnTo>
                <a:lnTo>
                  <a:pt x="1281412" y="3296709"/>
                </a:lnTo>
                <a:lnTo>
                  <a:pt x="1279821" y="3298825"/>
                </a:lnTo>
                <a:lnTo>
                  <a:pt x="1280352" y="3292475"/>
                </a:lnTo>
                <a:lnTo>
                  <a:pt x="1279291" y="3286125"/>
                </a:lnTo>
                <a:lnTo>
                  <a:pt x="1278231" y="3279775"/>
                </a:lnTo>
                <a:lnTo>
                  <a:pt x="1275580" y="3273954"/>
                </a:lnTo>
                <a:lnTo>
                  <a:pt x="1273458" y="3269192"/>
                </a:lnTo>
                <a:lnTo>
                  <a:pt x="1269747" y="3264429"/>
                </a:lnTo>
                <a:lnTo>
                  <a:pt x="1266565" y="3261254"/>
                </a:lnTo>
                <a:lnTo>
                  <a:pt x="1262323" y="3258079"/>
                </a:lnTo>
                <a:lnTo>
                  <a:pt x="1257551" y="3255434"/>
                </a:lnTo>
                <a:lnTo>
                  <a:pt x="1253309" y="3254375"/>
                </a:lnTo>
                <a:lnTo>
                  <a:pt x="1248536" y="3253846"/>
                </a:lnTo>
                <a:lnTo>
                  <a:pt x="1243764" y="3254375"/>
                </a:lnTo>
                <a:lnTo>
                  <a:pt x="1238992" y="3256492"/>
                </a:lnTo>
                <a:lnTo>
                  <a:pt x="1234220" y="3259138"/>
                </a:lnTo>
                <a:lnTo>
                  <a:pt x="1229447" y="3263371"/>
                </a:lnTo>
                <a:lnTo>
                  <a:pt x="1225205" y="3269192"/>
                </a:lnTo>
                <a:lnTo>
                  <a:pt x="1224675" y="3257021"/>
                </a:lnTo>
                <a:lnTo>
                  <a:pt x="1222554" y="3246967"/>
                </a:lnTo>
                <a:lnTo>
                  <a:pt x="1220963" y="3242734"/>
                </a:lnTo>
                <a:lnTo>
                  <a:pt x="1219903" y="3239029"/>
                </a:lnTo>
                <a:lnTo>
                  <a:pt x="1218312" y="3235854"/>
                </a:lnTo>
                <a:lnTo>
                  <a:pt x="1216191" y="3233738"/>
                </a:lnTo>
                <a:lnTo>
                  <a:pt x="1214600" y="3232150"/>
                </a:lnTo>
                <a:lnTo>
                  <a:pt x="1213009" y="3230034"/>
                </a:lnTo>
                <a:lnTo>
                  <a:pt x="1208237" y="3227917"/>
                </a:lnTo>
                <a:lnTo>
                  <a:pt x="1203995" y="3226859"/>
                </a:lnTo>
                <a:lnTo>
                  <a:pt x="1198692" y="3226859"/>
                </a:lnTo>
                <a:lnTo>
                  <a:pt x="1189678" y="3225800"/>
                </a:lnTo>
                <a:lnTo>
                  <a:pt x="1184906" y="3225271"/>
                </a:lnTo>
                <a:lnTo>
                  <a:pt x="1180664" y="3224213"/>
                </a:lnTo>
                <a:lnTo>
                  <a:pt x="1179073" y="3223154"/>
                </a:lnTo>
                <a:lnTo>
                  <a:pt x="1178012" y="3222096"/>
                </a:lnTo>
                <a:lnTo>
                  <a:pt x="1175891" y="3219979"/>
                </a:lnTo>
                <a:lnTo>
                  <a:pt x="1174831" y="3218392"/>
                </a:lnTo>
                <a:lnTo>
                  <a:pt x="1173770" y="3215217"/>
                </a:lnTo>
                <a:lnTo>
                  <a:pt x="1172179" y="3212571"/>
                </a:lnTo>
                <a:lnTo>
                  <a:pt x="1171649" y="3204634"/>
                </a:lnTo>
                <a:lnTo>
                  <a:pt x="1166877" y="3215746"/>
                </a:lnTo>
                <a:lnTo>
                  <a:pt x="1163165" y="3228446"/>
                </a:lnTo>
                <a:lnTo>
                  <a:pt x="1158923" y="3241675"/>
                </a:lnTo>
                <a:lnTo>
                  <a:pt x="1156272" y="3247496"/>
                </a:lnTo>
                <a:lnTo>
                  <a:pt x="1153620" y="3252788"/>
                </a:lnTo>
                <a:lnTo>
                  <a:pt x="1150969" y="3257021"/>
                </a:lnTo>
                <a:lnTo>
                  <a:pt x="1148318" y="3259667"/>
                </a:lnTo>
                <a:lnTo>
                  <a:pt x="1145136" y="3261784"/>
                </a:lnTo>
                <a:lnTo>
                  <a:pt x="1143546" y="3262313"/>
                </a:lnTo>
                <a:lnTo>
                  <a:pt x="1141425" y="3262313"/>
                </a:lnTo>
                <a:lnTo>
                  <a:pt x="1139834" y="3261784"/>
                </a:lnTo>
                <a:lnTo>
                  <a:pt x="1137183" y="3260196"/>
                </a:lnTo>
                <a:lnTo>
                  <a:pt x="1133471" y="3257550"/>
                </a:lnTo>
                <a:lnTo>
                  <a:pt x="1129229" y="3251729"/>
                </a:lnTo>
                <a:lnTo>
                  <a:pt x="1123926" y="3243263"/>
                </a:lnTo>
                <a:lnTo>
                  <a:pt x="1127638" y="3239029"/>
                </a:lnTo>
                <a:lnTo>
                  <a:pt x="1131350" y="3235854"/>
                </a:lnTo>
                <a:lnTo>
                  <a:pt x="1137183" y="3231621"/>
                </a:lnTo>
                <a:lnTo>
                  <a:pt x="1143546" y="3227917"/>
                </a:lnTo>
                <a:lnTo>
                  <a:pt x="1145667" y="3225800"/>
                </a:lnTo>
                <a:lnTo>
                  <a:pt x="1147257" y="3224213"/>
                </a:lnTo>
                <a:lnTo>
                  <a:pt x="1149378" y="3222096"/>
                </a:lnTo>
                <a:lnTo>
                  <a:pt x="1150969" y="3219450"/>
                </a:lnTo>
                <a:lnTo>
                  <a:pt x="1152030" y="3215746"/>
                </a:lnTo>
                <a:lnTo>
                  <a:pt x="1153090" y="3210984"/>
                </a:lnTo>
                <a:lnTo>
                  <a:pt x="1153620" y="3205163"/>
                </a:lnTo>
                <a:lnTo>
                  <a:pt x="1154151" y="3198284"/>
                </a:lnTo>
                <a:lnTo>
                  <a:pt x="1153620" y="3179234"/>
                </a:lnTo>
                <a:lnTo>
                  <a:pt x="1156272" y="3182938"/>
                </a:lnTo>
                <a:lnTo>
                  <a:pt x="1159453" y="3186113"/>
                </a:lnTo>
                <a:lnTo>
                  <a:pt x="1162104" y="3188759"/>
                </a:lnTo>
                <a:lnTo>
                  <a:pt x="1165816" y="3190875"/>
                </a:lnTo>
                <a:lnTo>
                  <a:pt x="1170058" y="3192463"/>
                </a:lnTo>
                <a:lnTo>
                  <a:pt x="1174300" y="3193521"/>
                </a:lnTo>
                <a:lnTo>
                  <a:pt x="1178542" y="3192992"/>
                </a:lnTo>
                <a:lnTo>
                  <a:pt x="1183845" y="3191404"/>
                </a:lnTo>
                <a:lnTo>
                  <a:pt x="1185436" y="3181350"/>
                </a:lnTo>
                <a:lnTo>
                  <a:pt x="1186496" y="3171296"/>
                </a:lnTo>
                <a:lnTo>
                  <a:pt x="1188617" y="3161242"/>
                </a:lnTo>
                <a:lnTo>
                  <a:pt x="1190738" y="3152246"/>
                </a:lnTo>
                <a:lnTo>
                  <a:pt x="1191799" y="3147484"/>
                </a:lnTo>
                <a:lnTo>
                  <a:pt x="1193920" y="3143779"/>
                </a:lnTo>
                <a:lnTo>
                  <a:pt x="1196041" y="3140075"/>
                </a:lnTo>
                <a:lnTo>
                  <a:pt x="1198692" y="3136371"/>
                </a:lnTo>
                <a:lnTo>
                  <a:pt x="1201344" y="3133725"/>
                </a:lnTo>
                <a:lnTo>
                  <a:pt x="1205055" y="3131079"/>
                </a:lnTo>
                <a:lnTo>
                  <a:pt x="1208767" y="3128963"/>
                </a:lnTo>
                <a:close/>
                <a:moveTo>
                  <a:pt x="1274205" y="3114675"/>
                </a:moveTo>
                <a:lnTo>
                  <a:pt x="1279496" y="3114675"/>
                </a:lnTo>
                <a:lnTo>
                  <a:pt x="1279496" y="3153827"/>
                </a:lnTo>
                <a:lnTo>
                  <a:pt x="1276851" y="3154363"/>
                </a:lnTo>
                <a:lnTo>
                  <a:pt x="1274734" y="3154363"/>
                </a:lnTo>
                <a:lnTo>
                  <a:pt x="1273146" y="3153827"/>
                </a:lnTo>
                <a:lnTo>
                  <a:pt x="1271030" y="3152218"/>
                </a:lnTo>
                <a:lnTo>
                  <a:pt x="1268384" y="3149000"/>
                </a:lnTo>
                <a:lnTo>
                  <a:pt x="1265209" y="3145246"/>
                </a:lnTo>
                <a:lnTo>
                  <a:pt x="1262563" y="3141491"/>
                </a:lnTo>
                <a:lnTo>
                  <a:pt x="1260975" y="3139882"/>
                </a:lnTo>
                <a:lnTo>
                  <a:pt x="1259388" y="3139346"/>
                </a:lnTo>
                <a:lnTo>
                  <a:pt x="1257800" y="3138810"/>
                </a:lnTo>
                <a:lnTo>
                  <a:pt x="1255154" y="3138810"/>
                </a:lnTo>
                <a:lnTo>
                  <a:pt x="1252508" y="3139346"/>
                </a:lnTo>
                <a:lnTo>
                  <a:pt x="1249333" y="3140419"/>
                </a:lnTo>
                <a:lnTo>
                  <a:pt x="1251979" y="3133983"/>
                </a:lnTo>
                <a:lnTo>
                  <a:pt x="1254096" y="3128083"/>
                </a:lnTo>
                <a:lnTo>
                  <a:pt x="1257800" y="3123793"/>
                </a:lnTo>
                <a:lnTo>
                  <a:pt x="1260446" y="3119502"/>
                </a:lnTo>
                <a:lnTo>
                  <a:pt x="1264680" y="3116821"/>
                </a:lnTo>
                <a:lnTo>
                  <a:pt x="1269442" y="3115212"/>
                </a:lnTo>
                <a:close/>
                <a:moveTo>
                  <a:pt x="1070859" y="3114675"/>
                </a:moveTo>
                <a:lnTo>
                  <a:pt x="1075605" y="3116263"/>
                </a:lnTo>
                <a:lnTo>
                  <a:pt x="1080351" y="3118909"/>
                </a:lnTo>
                <a:lnTo>
                  <a:pt x="1085096" y="3121554"/>
                </a:lnTo>
                <a:lnTo>
                  <a:pt x="1088787" y="3125788"/>
                </a:lnTo>
                <a:lnTo>
                  <a:pt x="1092479" y="3130550"/>
                </a:lnTo>
                <a:lnTo>
                  <a:pt x="1095642" y="3136900"/>
                </a:lnTo>
                <a:lnTo>
                  <a:pt x="1098279" y="3144309"/>
                </a:lnTo>
                <a:lnTo>
                  <a:pt x="1100388" y="3153305"/>
                </a:lnTo>
                <a:lnTo>
                  <a:pt x="1103552" y="3141663"/>
                </a:lnTo>
                <a:lnTo>
                  <a:pt x="1107243" y="3132667"/>
                </a:lnTo>
                <a:lnTo>
                  <a:pt x="1111461" y="3126317"/>
                </a:lnTo>
                <a:lnTo>
                  <a:pt x="1115680" y="3121554"/>
                </a:lnTo>
                <a:lnTo>
                  <a:pt x="1117261" y="3120496"/>
                </a:lnTo>
                <a:lnTo>
                  <a:pt x="1119898" y="3119438"/>
                </a:lnTo>
                <a:lnTo>
                  <a:pt x="1121480" y="3117850"/>
                </a:lnTo>
                <a:lnTo>
                  <a:pt x="1124116" y="3117321"/>
                </a:lnTo>
                <a:lnTo>
                  <a:pt x="1127807" y="3117850"/>
                </a:lnTo>
                <a:lnTo>
                  <a:pt x="1132553" y="3119438"/>
                </a:lnTo>
                <a:lnTo>
                  <a:pt x="1137299" y="3121025"/>
                </a:lnTo>
                <a:lnTo>
                  <a:pt x="1142044" y="3123671"/>
                </a:lnTo>
                <a:lnTo>
                  <a:pt x="1153117" y="3130021"/>
                </a:lnTo>
                <a:lnTo>
                  <a:pt x="1158918" y="3133725"/>
                </a:lnTo>
                <a:lnTo>
                  <a:pt x="1164718" y="3135842"/>
                </a:lnTo>
                <a:lnTo>
                  <a:pt x="1171046" y="3139017"/>
                </a:lnTo>
                <a:lnTo>
                  <a:pt x="1177901" y="3140075"/>
                </a:lnTo>
                <a:lnTo>
                  <a:pt x="1177901" y="3151717"/>
                </a:lnTo>
                <a:lnTo>
                  <a:pt x="1177901" y="3156480"/>
                </a:lnTo>
                <a:lnTo>
                  <a:pt x="1176846" y="3160713"/>
                </a:lnTo>
                <a:lnTo>
                  <a:pt x="1176319" y="3164946"/>
                </a:lnTo>
                <a:lnTo>
                  <a:pt x="1175264" y="3168121"/>
                </a:lnTo>
                <a:lnTo>
                  <a:pt x="1173682" y="3170767"/>
                </a:lnTo>
                <a:lnTo>
                  <a:pt x="1172100" y="3172884"/>
                </a:lnTo>
                <a:lnTo>
                  <a:pt x="1170518" y="3174471"/>
                </a:lnTo>
                <a:lnTo>
                  <a:pt x="1168937" y="3175530"/>
                </a:lnTo>
                <a:lnTo>
                  <a:pt x="1166827" y="3176059"/>
                </a:lnTo>
                <a:lnTo>
                  <a:pt x="1164718" y="3176588"/>
                </a:lnTo>
                <a:lnTo>
                  <a:pt x="1163136" y="3176588"/>
                </a:lnTo>
                <a:lnTo>
                  <a:pt x="1160500" y="3176059"/>
                </a:lnTo>
                <a:lnTo>
                  <a:pt x="1156281" y="3174471"/>
                </a:lnTo>
                <a:lnTo>
                  <a:pt x="1152063" y="3171296"/>
                </a:lnTo>
                <a:lnTo>
                  <a:pt x="1148899" y="3166534"/>
                </a:lnTo>
                <a:lnTo>
                  <a:pt x="1145735" y="3161771"/>
                </a:lnTo>
                <a:lnTo>
                  <a:pt x="1143626" y="3155951"/>
                </a:lnTo>
                <a:lnTo>
                  <a:pt x="1142572" y="3149071"/>
                </a:lnTo>
                <a:lnTo>
                  <a:pt x="1142572" y="3142192"/>
                </a:lnTo>
                <a:lnTo>
                  <a:pt x="1143626" y="3138488"/>
                </a:lnTo>
                <a:lnTo>
                  <a:pt x="1144681" y="3134784"/>
                </a:lnTo>
                <a:lnTo>
                  <a:pt x="1145735" y="3131080"/>
                </a:lnTo>
                <a:lnTo>
                  <a:pt x="1147317" y="3127375"/>
                </a:lnTo>
                <a:lnTo>
                  <a:pt x="1145735" y="3126846"/>
                </a:lnTo>
                <a:lnTo>
                  <a:pt x="1144153" y="3127375"/>
                </a:lnTo>
                <a:lnTo>
                  <a:pt x="1142044" y="3130021"/>
                </a:lnTo>
                <a:lnTo>
                  <a:pt x="1140990" y="3132138"/>
                </a:lnTo>
                <a:lnTo>
                  <a:pt x="1139408" y="3135842"/>
                </a:lnTo>
                <a:lnTo>
                  <a:pt x="1137826" y="3140075"/>
                </a:lnTo>
                <a:lnTo>
                  <a:pt x="1135717" y="3149600"/>
                </a:lnTo>
                <a:lnTo>
                  <a:pt x="1135190" y="3159655"/>
                </a:lnTo>
                <a:lnTo>
                  <a:pt x="1135190" y="3164417"/>
                </a:lnTo>
                <a:lnTo>
                  <a:pt x="1135717" y="3168651"/>
                </a:lnTo>
                <a:lnTo>
                  <a:pt x="1136244" y="3172884"/>
                </a:lnTo>
                <a:lnTo>
                  <a:pt x="1137299" y="3175530"/>
                </a:lnTo>
                <a:lnTo>
                  <a:pt x="1139408" y="3178176"/>
                </a:lnTo>
                <a:lnTo>
                  <a:pt x="1141517" y="3179234"/>
                </a:lnTo>
                <a:lnTo>
                  <a:pt x="1139935" y="3180822"/>
                </a:lnTo>
                <a:lnTo>
                  <a:pt x="1137299" y="3182938"/>
                </a:lnTo>
                <a:lnTo>
                  <a:pt x="1132026" y="3185584"/>
                </a:lnTo>
                <a:lnTo>
                  <a:pt x="1125171" y="3187701"/>
                </a:lnTo>
                <a:lnTo>
                  <a:pt x="1117261" y="3189288"/>
                </a:lnTo>
                <a:lnTo>
                  <a:pt x="1109352" y="3189288"/>
                </a:lnTo>
                <a:lnTo>
                  <a:pt x="1100388" y="3189288"/>
                </a:lnTo>
                <a:lnTo>
                  <a:pt x="1091424" y="3188230"/>
                </a:lnTo>
                <a:lnTo>
                  <a:pt x="1081933" y="3186113"/>
                </a:lnTo>
                <a:lnTo>
                  <a:pt x="1072441" y="3183997"/>
                </a:lnTo>
                <a:lnTo>
                  <a:pt x="1063477" y="3180292"/>
                </a:lnTo>
                <a:lnTo>
                  <a:pt x="1055568" y="3175530"/>
                </a:lnTo>
                <a:lnTo>
                  <a:pt x="1047658" y="3170238"/>
                </a:lnTo>
                <a:lnTo>
                  <a:pt x="1041331" y="3164417"/>
                </a:lnTo>
                <a:lnTo>
                  <a:pt x="1038167" y="3160713"/>
                </a:lnTo>
                <a:lnTo>
                  <a:pt x="1035531" y="3157009"/>
                </a:lnTo>
                <a:lnTo>
                  <a:pt x="1033422" y="3153305"/>
                </a:lnTo>
                <a:lnTo>
                  <a:pt x="1031312" y="3149071"/>
                </a:lnTo>
                <a:lnTo>
                  <a:pt x="1029730" y="3144838"/>
                </a:lnTo>
                <a:lnTo>
                  <a:pt x="1028676" y="3140075"/>
                </a:lnTo>
                <a:lnTo>
                  <a:pt x="1032894" y="3139546"/>
                </a:lnTo>
                <a:lnTo>
                  <a:pt x="1037112" y="3140075"/>
                </a:lnTo>
                <a:lnTo>
                  <a:pt x="1041331" y="3140605"/>
                </a:lnTo>
                <a:lnTo>
                  <a:pt x="1044495" y="3141663"/>
                </a:lnTo>
                <a:lnTo>
                  <a:pt x="1051349" y="3144838"/>
                </a:lnTo>
                <a:lnTo>
                  <a:pt x="1053986" y="3145896"/>
                </a:lnTo>
                <a:lnTo>
                  <a:pt x="1056622" y="3146955"/>
                </a:lnTo>
                <a:lnTo>
                  <a:pt x="1059259" y="3146955"/>
                </a:lnTo>
                <a:lnTo>
                  <a:pt x="1061368" y="3146425"/>
                </a:lnTo>
                <a:lnTo>
                  <a:pt x="1063477" y="3144838"/>
                </a:lnTo>
                <a:lnTo>
                  <a:pt x="1065586" y="3142192"/>
                </a:lnTo>
                <a:lnTo>
                  <a:pt x="1067168" y="3137430"/>
                </a:lnTo>
                <a:lnTo>
                  <a:pt x="1068223" y="3131609"/>
                </a:lnTo>
                <a:lnTo>
                  <a:pt x="1069805" y="3124200"/>
                </a:lnTo>
                <a:close/>
                <a:moveTo>
                  <a:pt x="1298325" y="3113088"/>
                </a:moveTo>
                <a:lnTo>
                  <a:pt x="1302111" y="3113088"/>
                </a:lnTo>
                <a:lnTo>
                  <a:pt x="1310222" y="3115205"/>
                </a:lnTo>
                <a:lnTo>
                  <a:pt x="1318875" y="3116792"/>
                </a:lnTo>
                <a:lnTo>
                  <a:pt x="1323202" y="3117322"/>
                </a:lnTo>
                <a:lnTo>
                  <a:pt x="1326987" y="3117851"/>
                </a:lnTo>
                <a:lnTo>
                  <a:pt x="1330232" y="3117322"/>
                </a:lnTo>
                <a:lnTo>
                  <a:pt x="1333477" y="3115734"/>
                </a:lnTo>
                <a:lnTo>
                  <a:pt x="1332395" y="3122084"/>
                </a:lnTo>
                <a:lnTo>
                  <a:pt x="1330232" y="3126847"/>
                </a:lnTo>
                <a:lnTo>
                  <a:pt x="1328069" y="3130551"/>
                </a:lnTo>
                <a:lnTo>
                  <a:pt x="1326447" y="3133197"/>
                </a:lnTo>
                <a:lnTo>
                  <a:pt x="1323742" y="3135313"/>
                </a:lnTo>
                <a:lnTo>
                  <a:pt x="1321579" y="3136372"/>
                </a:lnTo>
                <a:lnTo>
                  <a:pt x="1318875" y="3136901"/>
                </a:lnTo>
                <a:lnTo>
                  <a:pt x="1316171" y="3136901"/>
                </a:lnTo>
                <a:lnTo>
                  <a:pt x="1309682" y="3136372"/>
                </a:lnTo>
                <a:lnTo>
                  <a:pt x="1302651" y="3136372"/>
                </a:lnTo>
                <a:lnTo>
                  <a:pt x="1298325" y="3136901"/>
                </a:lnTo>
                <a:lnTo>
                  <a:pt x="1293999" y="3137430"/>
                </a:lnTo>
                <a:lnTo>
                  <a:pt x="1289672" y="3139547"/>
                </a:lnTo>
                <a:lnTo>
                  <a:pt x="1284805" y="3141663"/>
                </a:lnTo>
                <a:lnTo>
                  <a:pt x="1284264" y="3132667"/>
                </a:lnTo>
                <a:lnTo>
                  <a:pt x="1284805" y="3126317"/>
                </a:lnTo>
                <a:lnTo>
                  <a:pt x="1286968" y="3121026"/>
                </a:lnTo>
                <a:lnTo>
                  <a:pt x="1288590" y="3117322"/>
                </a:lnTo>
                <a:lnTo>
                  <a:pt x="1291835" y="3115205"/>
                </a:lnTo>
                <a:lnTo>
                  <a:pt x="1294539" y="3113617"/>
                </a:lnTo>
                <a:close/>
                <a:moveTo>
                  <a:pt x="44541" y="3087688"/>
                </a:moveTo>
                <a:lnTo>
                  <a:pt x="47226" y="3087688"/>
                </a:lnTo>
                <a:lnTo>
                  <a:pt x="49374" y="3088747"/>
                </a:lnTo>
                <a:lnTo>
                  <a:pt x="52596" y="3090863"/>
                </a:lnTo>
                <a:lnTo>
                  <a:pt x="55281" y="3092980"/>
                </a:lnTo>
                <a:lnTo>
                  <a:pt x="60650" y="3097743"/>
                </a:lnTo>
                <a:lnTo>
                  <a:pt x="63335" y="3099859"/>
                </a:lnTo>
                <a:lnTo>
                  <a:pt x="64946" y="3100388"/>
                </a:lnTo>
                <a:lnTo>
                  <a:pt x="67094" y="3100388"/>
                </a:lnTo>
                <a:lnTo>
                  <a:pt x="68167" y="3098801"/>
                </a:lnTo>
                <a:lnTo>
                  <a:pt x="68704" y="3096155"/>
                </a:lnTo>
                <a:lnTo>
                  <a:pt x="68167" y="3090863"/>
                </a:lnTo>
                <a:lnTo>
                  <a:pt x="71926" y="3096155"/>
                </a:lnTo>
                <a:lnTo>
                  <a:pt x="74074" y="3100918"/>
                </a:lnTo>
                <a:lnTo>
                  <a:pt x="74611" y="3105151"/>
                </a:lnTo>
                <a:lnTo>
                  <a:pt x="74074" y="3108326"/>
                </a:lnTo>
                <a:lnTo>
                  <a:pt x="72463" y="3111501"/>
                </a:lnTo>
                <a:lnTo>
                  <a:pt x="69778" y="3114676"/>
                </a:lnTo>
                <a:lnTo>
                  <a:pt x="67094" y="3116264"/>
                </a:lnTo>
                <a:lnTo>
                  <a:pt x="63335" y="3117322"/>
                </a:lnTo>
                <a:lnTo>
                  <a:pt x="59576" y="3117851"/>
                </a:lnTo>
                <a:lnTo>
                  <a:pt x="55281" y="3117851"/>
                </a:lnTo>
                <a:lnTo>
                  <a:pt x="50985" y="3116793"/>
                </a:lnTo>
                <a:lnTo>
                  <a:pt x="47763" y="3115735"/>
                </a:lnTo>
                <a:lnTo>
                  <a:pt x="44005" y="3113618"/>
                </a:lnTo>
                <a:lnTo>
                  <a:pt x="41857" y="3110972"/>
                </a:lnTo>
                <a:lnTo>
                  <a:pt x="39172" y="3107797"/>
                </a:lnTo>
                <a:lnTo>
                  <a:pt x="38098" y="3103564"/>
                </a:lnTo>
                <a:lnTo>
                  <a:pt x="39172" y="3096684"/>
                </a:lnTo>
                <a:lnTo>
                  <a:pt x="40246" y="3091922"/>
                </a:lnTo>
                <a:lnTo>
                  <a:pt x="42394" y="3088747"/>
                </a:lnTo>
                <a:lnTo>
                  <a:pt x="43468" y="3088217"/>
                </a:lnTo>
                <a:close/>
                <a:moveTo>
                  <a:pt x="950430" y="3076575"/>
                </a:moveTo>
                <a:lnTo>
                  <a:pt x="952507" y="3077616"/>
                </a:lnTo>
                <a:lnTo>
                  <a:pt x="953026" y="3078657"/>
                </a:lnTo>
                <a:lnTo>
                  <a:pt x="954065" y="3079698"/>
                </a:lnTo>
                <a:lnTo>
                  <a:pt x="954065" y="3081780"/>
                </a:lnTo>
                <a:lnTo>
                  <a:pt x="954065" y="3085424"/>
                </a:lnTo>
                <a:lnTo>
                  <a:pt x="953026" y="3089067"/>
                </a:lnTo>
                <a:lnTo>
                  <a:pt x="952507" y="3094272"/>
                </a:lnTo>
                <a:lnTo>
                  <a:pt x="951469" y="3100518"/>
                </a:lnTo>
                <a:lnTo>
                  <a:pt x="950430" y="3107284"/>
                </a:lnTo>
                <a:lnTo>
                  <a:pt x="950430" y="3115092"/>
                </a:lnTo>
                <a:lnTo>
                  <a:pt x="942641" y="3117174"/>
                </a:lnTo>
                <a:lnTo>
                  <a:pt x="935890" y="3118215"/>
                </a:lnTo>
                <a:lnTo>
                  <a:pt x="930697" y="3119256"/>
                </a:lnTo>
                <a:lnTo>
                  <a:pt x="926543" y="3120297"/>
                </a:lnTo>
                <a:lnTo>
                  <a:pt x="923428" y="3121858"/>
                </a:lnTo>
                <a:lnTo>
                  <a:pt x="919793" y="3125501"/>
                </a:lnTo>
                <a:lnTo>
                  <a:pt x="915638" y="3131227"/>
                </a:lnTo>
                <a:lnTo>
                  <a:pt x="909926" y="3140075"/>
                </a:lnTo>
                <a:lnTo>
                  <a:pt x="910446" y="3129665"/>
                </a:lnTo>
                <a:lnTo>
                  <a:pt x="909926" y="3120297"/>
                </a:lnTo>
                <a:lnTo>
                  <a:pt x="909407" y="3111969"/>
                </a:lnTo>
                <a:lnTo>
                  <a:pt x="908888" y="3105202"/>
                </a:lnTo>
                <a:lnTo>
                  <a:pt x="906811" y="3098956"/>
                </a:lnTo>
                <a:lnTo>
                  <a:pt x="904734" y="3094272"/>
                </a:lnTo>
                <a:lnTo>
                  <a:pt x="903176" y="3092710"/>
                </a:lnTo>
                <a:lnTo>
                  <a:pt x="901618" y="3091149"/>
                </a:lnTo>
                <a:lnTo>
                  <a:pt x="900060" y="3090108"/>
                </a:lnTo>
                <a:lnTo>
                  <a:pt x="898502" y="3089067"/>
                </a:lnTo>
                <a:lnTo>
                  <a:pt x="899541" y="3086985"/>
                </a:lnTo>
                <a:lnTo>
                  <a:pt x="901099" y="3084383"/>
                </a:lnTo>
                <a:lnTo>
                  <a:pt x="903176" y="3082821"/>
                </a:lnTo>
                <a:lnTo>
                  <a:pt x="904734" y="3082301"/>
                </a:lnTo>
                <a:lnTo>
                  <a:pt x="906291" y="3081780"/>
                </a:lnTo>
                <a:lnTo>
                  <a:pt x="907330" y="3081780"/>
                </a:lnTo>
                <a:lnTo>
                  <a:pt x="910965" y="3082301"/>
                </a:lnTo>
                <a:lnTo>
                  <a:pt x="914600" y="3084383"/>
                </a:lnTo>
                <a:lnTo>
                  <a:pt x="918235" y="3087506"/>
                </a:lnTo>
                <a:lnTo>
                  <a:pt x="924985" y="3093751"/>
                </a:lnTo>
                <a:lnTo>
                  <a:pt x="928620" y="3096874"/>
                </a:lnTo>
                <a:lnTo>
                  <a:pt x="932255" y="3098956"/>
                </a:lnTo>
                <a:lnTo>
                  <a:pt x="935371" y="3100518"/>
                </a:lnTo>
                <a:lnTo>
                  <a:pt x="937448" y="3100518"/>
                </a:lnTo>
                <a:lnTo>
                  <a:pt x="938487" y="3099997"/>
                </a:lnTo>
                <a:lnTo>
                  <a:pt x="940045" y="3098956"/>
                </a:lnTo>
                <a:lnTo>
                  <a:pt x="942122" y="3097915"/>
                </a:lnTo>
                <a:lnTo>
                  <a:pt x="943680" y="3095833"/>
                </a:lnTo>
                <a:lnTo>
                  <a:pt x="944718" y="3093231"/>
                </a:lnTo>
                <a:lnTo>
                  <a:pt x="947834" y="3086465"/>
                </a:lnTo>
                <a:close/>
                <a:moveTo>
                  <a:pt x="1310316" y="3067050"/>
                </a:moveTo>
                <a:lnTo>
                  <a:pt x="1314625" y="3067050"/>
                </a:lnTo>
                <a:lnTo>
                  <a:pt x="1318934" y="3067579"/>
                </a:lnTo>
                <a:lnTo>
                  <a:pt x="1322704" y="3068638"/>
                </a:lnTo>
                <a:lnTo>
                  <a:pt x="1326474" y="3070754"/>
                </a:lnTo>
                <a:lnTo>
                  <a:pt x="1329706" y="3072871"/>
                </a:lnTo>
                <a:lnTo>
                  <a:pt x="1333476" y="3076575"/>
                </a:lnTo>
                <a:lnTo>
                  <a:pt x="1331322" y="3083984"/>
                </a:lnTo>
                <a:lnTo>
                  <a:pt x="1328629" y="3090334"/>
                </a:lnTo>
                <a:lnTo>
                  <a:pt x="1325397" y="3095097"/>
                </a:lnTo>
                <a:lnTo>
                  <a:pt x="1322704" y="3097742"/>
                </a:lnTo>
                <a:lnTo>
                  <a:pt x="1318934" y="3099859"/>
                </a:lnTo>
                <a:lnTo>
                  <a:pt x="1315163" y="3100388"/>
                </a:lnTo>
                <a:lnTo>
                  <a:pt x="1311932" y="3100388"/>
                </a:lnTo>
                <a:lnTo>
                  <a:pt x="1308162" y="3099859"/>
                </a:lnTo>
                <a:lnTo>
                  <a:pt x="1299544" y="3096684"/>
                </a:lnTo>
                <a:lnTo>
                  <a:pt x="1291465" y="3092980"/>
                </a:lnTo>
                <a:lnTo>
                  <a:pt x="1286617" y="3091392"/>
                </a:lnTo>
                <a:lnTo>
                  <a:pt x="1282308" y="3090334"/>
                </a:lnTo>
                <a:lnTo>
                  <a:pt x="1277460" y="3089805"/>
                </a:lnTo>
                <a:lnTo>
                  <a:pt x="1273152" y="3089805"/>
                </a:lnTo>
                <a:lnTo>
                  <a:pt x="1279615" y="3081867"/>
                </a:lnTo>
                <a:lnTo>
                  <a:pt x="1287156" y="3076046"/>
                </a:lnTo>
                <a:lnTo>
                  <a:pt x="1290387" y="3073400"/>
                </a:lnTo>
                <a:lnTo>
                  <a:pt x="1294696" y="3071284"/>
                </a:lnTo>
                <a:lnTo>
                  <a:pt x="1298466" y="3069167"/>
                </a:lnTo>
                <a:lnTo>
                  <a:pt x="1302775" y="3068109"/>
                </a:lnTo>
                <a:lnTo>
                  <a:pt x="1307084" y="3067579"/>
                </a:lnTo>
                <a:close/>
                <a:moveTo>
                  <a:pt x="1025503" y="3062288"/>
                </a:moveTo>
                <a:lnTo>
                  <a:pt x="1028678" y="3062288"/>
                </a:lnTo>
                <a:lnTo>
                  <a:pt x="1031853" y="3062288"/>
                </a:lnTo>
                <a:lnTo>
                  <a:pt x="1034499" y="3062288"/>
                </a:lnTo>
                <a:lnTo>
                  <a:pt x="1047728" y="3064934"/>
                </a:lnTo>
                <a:lnTo>
                  <a:pt x="1051432" y="3064934"/>
                </a:lnTo>
                <a:lnTo>
                  <a:pt x="1054078" y="3064934"/>
                </a:lnTo>
                <a:lnTo>
                  <a:pt x="1056724" y="3064405"/>
                </a:lnTo>
                <a:lnTo>
                  <a:pt x="1058840" y="3063876"/>
                </a:lnTo>
                <a:lnTo>
                  <a:pt x="1058311" y="3070755"/>
                </a:lnTo>
                <a:lnTo>
                  <a:pt x="1057253" y="3076576"/>
                </a:lnTo>
                <a:lnTo>
                  <a:pt x="1055136" y="3080809"/>
                </a:lnTo>
                <a:lnTo>
                  <a:pt x="1053548" y="3083455"/>
                </a:lnTo>
                <a:lnTo>
                  <a:pt x="1050903" y="3086101"/>
                </a:lnTo>
                <a:lnTo>
                  <a:pt x="1048257" y="3087159"/>
                </a:lnTo>
                <a:lnTo>
                  <a:pt x="1045082" y="3087688"/>
                </a:lnTo>
                <a:lnTo>
                  <a:pt x="1041907" y="3087159"/>
                </a:lnTo>
                <a:lnTo>
                  <a:pt x="1038732" y="3086630"/>
                </a:lnTo>
                <a:lnTo>
                  <a:pt x="1035028" y="3085572"/>
                </a:lnTo>
                <a:lnTo>
                  <a:pt x="1028678" y="3081867"/>
                </a:lnTo>
                <a:lnTo>
                  <a:pt x="1022857" y="3078692"/>
                </a:lnTo>
                <a:lnTo>
                  <a:pt x="1017565" y="3076576"/>
                </a:lnTo>
                <a:lnTo>
                  <a:pt x="1018094" y="3071813"/>
                </a:lnTo>
                <a:lnTo>
                  <a:pt x="1019153" y="3068109"/>
                </a:lnTo>
                <a:lnTo>
                  <a:pt x="1020740" y="3064934"/>
                </a:lnTo>
                <a:lnTo>
                  <a:pt x="1023386" y="3063347"/>
                </a:lnTo>
                <a:close/>
                <a:moveTo>
                  <a:pt x="12091793" y="3052763"/>
                </a:moveTo>
                <a:lnTo>
                  <a:pt x="12114712" y="3053294"/>
                </a:lnTo>
                <a:lnTo>
                  <a:pt x="12115754" y="3066555"/>
                </a:lnTo>
                <a:lnTo>
                  <a:pt x="12115754" y="3078756"/>
                </a:lnTo>
                <a:lnTo>
                  <a:pt x="12114191" y="3100505"/>
                </a:lnTo>
                <a:lnTo>
                  <a:pt x="12112108" y="3119071"/>
                </a:lnTo>
                <a:lnTo>
                  <a:pt x="12109503" y="3136576"/>
                </a:lnTo>
                <a:lnTo>
                  <a:pt x="12102732" y="3173177"/>
                </a:lnTo>
                <a:lnTo>
                  <a:pt x="12099085" y="3194926"/>
                </a:lnTo>
                <a:lnTo>
                  <a:pt x="12096481" y="3220919"/>
                </a:lnTo>
                <a:lnTo>
                  <a:pt x="12094918" y="3223571"/>
                </a:lnTo>
                <a:lnTo>
                  <a:pt x="12092834" y="3225693"/>
                </a:lnTo>
                <a:lnTo>
                  <a:pt x="12087105" y="3230467"/>
                </a:lnTo>
                <a:lnTo>
                  <a:pt x="12073561" y="3238954"/>
                </a:lnTo>
                <a:lnTo>
                  <a:pt x="12067831" y="3243198"/>
                </a:lnTo>
                <a:lnTo>
                  <a:pt x="12065748" y="3245320"/>
                </a:lnTo>
                <a:lnTo>
                  <a:pt x="12064185" y="3247972"/>
                </a:lnTo>
                <a:lnTo>
                  <a:pt x="12063664" y="3250094"/>
                </a:lnTo>
                <a:lnTo>
                  <a:pt x="12063664" y="3253277"/>
                </a:lnTo>
                <a:lnTo>
                  <a:pt x="12064706" y="3255929"/>
                </a:lnTo>
                <a:lnTo>
                  <a:pt x="12066269" y="3259112"/>
                </a:lnTo>
                <a:lnTo>
                  <a:pt x="12070436" y="3266538"/>
                </a:lnTo>
                <a:lnTo>
                  <a:pt x="12070957" y="3268660"/>
                </a:lnTo>
                <a:lnTo>
                  <a:pt x="12070957" y="3269721"/>
                </a:lnTo>
                <a:lnTo>
                  <a:pt x="12070436" y="3270251"/>
                </a:lnTo>
                <a:lnTo>
                  <a:pt x="12069394" y="3270251"/>
                </a:lnTo>
                <a:lnTo>
                  <a:pt x="12066269" y="3268660"/>
                </a:lnTo>
                <a:lnTo>
                  <a:pt x="12057413" y="3263355"/>
                </a:lnTo>
                <a:lnTo>
                  <a:pt x="12052725" y="3260173"/>
                </a:lnTo>
                <a:lnTo>
                  <a:pt x="12049079" y="3259112"/>
                </a:lnTo>
                <a:lnTo>
                  <a:pt x="12050642" y="3245850"/>
                </a:lnTo>
                <a:lnTo>
                  <a:pt x="12053246" y="3233650"/>
                </a:lnTo>
                <a:lnTo>
                  <a:pt x="12058976" y="3208188"/>
                </a:lnTo>
                <a:lnTo>
                  <a:pt x="12065227" y="3181665"/>
                </a:lnTo>
                <a:lnTo>
                  <a:pt x="12071999" y="3155672"/>
                </a:lnTo>
                <a:lnTo>
                  <a:pt x="12078249" y="3129680"/>
                </a:lnTo>
                <a:lnTo>
                  <a:pt x="12083979" y="3104218"/>
                </a:lnTo>
                <a:lnTo>
                  <a:pt x="12087105" y="3090956"/>
                </a:lnTo>
                <a:lnTo>
                  <a:pt x="12088667" y="3078225"/>
                </a:lnTo>
                <a:lnTo>
                  <a:pt x="12090230" y="3065494"/>
                </a:lnTo>
                <a:close/>
                <a:moveTo>
                  <a:pt x="856163" y="3048000"/>
                </a:moveTo>
                <a:lnTo>
                  <a:pt x="858280" y="3048000"/>
                </a:lnTo>
                <a:lnTo>
                  <a:pt x="860396" y="3048000"/>
                </a:lnTo>
                <a:lnTo>
                  <a:pt x="870451" y="3050646"/>
                </a:lnTo>
                <a:lnTo>
                  <a:pt x="873097" y="3051175"/>
                </a:lnTo>
                <a:lnTo>
                  <a:pt x="875213" y="3051175"/>
                </a:lnTo>
                <a:lnTo>
                  <a:pt x="877859" y="3050646"/>
                </a:lnTo>
                <a:lnTo>
                  <a:pt x="879447" y="3050117"/>
                </a:lnTo>
                <a:lnTo>
                  <a:pt x="878388" y="3062817"/>
                </a:lnTo>
                <a:lnTo>
                  <a:pt x="878917" y="3072871"/>
                </a:lnTo>
                <a:lnTo>
                  <a:pt x="879976" y="3081338"/>
                </a:lnTo>
                <a:lnTo>
                  <a:pt x="882622" y="3088217"/>
                </a:lnTo>
                <a:lnTo>
                  <a:pt x="884209" y="3095625"/>
                </a:lnTo>
                <a:lnTo>
                  <a:pt x="885267" y="3104092"/>
                </a:lnTo>
                <a:lnTo>
                  <a:pt x="885797" y="3114146"/>
                </a:lnTo>
                <a:lnTo>
                  <a:pt x="885267" y="3126846"/>
                </a:lnTo>
                <a:lnTo>
                  <a:pt x="882622" y="3127375"/>
                </a:lnTo>
                <a:lnTo>
                  <a:pt x="879447" y="3126846"/>
                </a:lnTo>
                <a:lnTo>
                  <a:pt x="876801" y="3125788"/>
                </a:lnTo>
                <a:lnTo>
                  <a:pt x="875213" y="3124729"/>
                </a:lnTo>
                <a:lnTo>
                  <a:pt x="873626" y="3122613"/>
                </a:lnTo>
                <a:lnTo>
                  <a:pt x="871509" y="3121025"/>
                </a:lnTo>
                <a:lnTo>
                  <a:pt x="870451" y="3118909"/>
                </a:lnTo>
                <a:lnTo>
                  <a:pt x="869921" y="3115734"/>
                </a:lnTo>
                <a:lnTo>
                  <a:pt x="868863" y="3109913"/>
                </a:lnTo>
                <a:lnTo>
                  <a:pt x="869392" y="3102504"/>
                </a:lnTo>
                <a:lnTo>
                  <a:pt x="870451" y="3095625"/>
                </a:lnTo>
                <a:lnTo>
                  <a:pt x="873626" y="3088217"/>
                </a:lnTo>
                <a:lnTo>
                  <a:pt x="871509" y="3082396"/>
                </a:lnTo>
                <a:lnTo>
                  <a:pt x="869392" y="3077104"/>
                </a:lnTo>
                <a:lnTo>
                  <a:pt x="866746" y="3072871"/>
                </a:lnTo>
                <a:lnTo>
                  <a:pt x="864101" y="3069696"/>
                </a:lnTo>
                <a:lnTo>
                  <a:pt x="860396" y="3067050"/>
                </a:lnTo>
                <a:lnTo>
                  <a:pt x="857221" y="3064934"/>
                </a:lnTo>
                <a:lnTo>
                  <a:pt x="853517" y="3063346"/>
                </a:lnTo>
                <a:lnTo>
                  <a:pt x="849284" y="3062288"/>
                </a:lnTo>
                <a:lnTo>
                  <a:pt x="849284" y="3058054"/>
                </a:lnTo>
                <a:lnTo>
                  <a:pt x="849813" y="3053821"/>
                </a:lnTo>
                <a:lnTo>
                  <a:pt x="850871" y="3051704"/>
                </a:lnTo>
                <a:lnTo>
                  <a:pt x="851930" y="3050117"/>
                </a:lnTo>
                <a:lnTo>
                  <a:pt x="854046" y="3048529"/>
                </a:lnTo>
                <a:close/>
                <a:moveTo>
                  <a:pt x="742024" y="2973388"/>
                </a:moveTo>
                <a:lnTo>
                  <a:pt x="746276" y="2979141"/>
                </a:lnTo>
                <a:lnTo>
                  <a:pt x="749997" y="2983324"/>
                </a:lnTo>
                <a:lnTo>
                  <a:pt x="753719" y="2985939"/>
                </a:lnTo>
                <a:lnTo>
                  <a:pt x="758503" y="2988031"/>
                </a:lnTo>
                <a:lnTo>
                  <a:pt x="762756" y="2989076"/>
                </a:lnTo>
                <a:lnTo>
                  <a:pt x="767009" y="2989599"/>
                </a:lnTo>
                <a:lnTo>
                  <a:pt x="776577" y="2990122"/>
                </a:lnTo>
                <a:lnTo>
                  <a:pt x="780830" y="2991168"/>
                </a:lnTo>
                <a:lnTo>
                  <a:pt x="785083" y="2992737"/>
                </a:lnTo>
                <a:lnTo>
                  <a:pt x="789867" y="2994306"/>
                </a:lnTo>
                <a:lnTo>
                  <a:pt x="793588" y="2997444"/>
                </a:lnTo>
                <a:lnTo>
                  <a:pt x="797310" y="3001627"/>
                </a:lnTo>
                <a:lnTo>
                  <a:pt x="801562" y="3007379"/>
                </a:lnTo>
                <a:lnTo>
                  <a:pt x="804752" y="3014701"/>
                </a:lnTo>
                <a:lnTo>
                  <a:pt x="807941" y="3024114"/>
                </a:lnTo>
                <a:lnTo>
                  <a:pt x="814852" y="3020976"/>
                </a:lnTo>
                <a:lnTo>
                  <a:pt x="819637" y="3018884"/>
                </a:lnTo>
                <a:lnTo>
                  <a:pt x="821763" y="3018884"/>
                </a:lnTo>
                <a:lnTo>
                  <a:pt x="822295" y="3018884"/>
                </a:lnTo>
                <a:lnTo>
                  <a:pt x="822295" y="3019407"/>
                </a:lnTo>
                <a:lnTo>
                  <a:pt x="821231" y="3022022"/>
                </a:lnTo>
                <a:lnTo>
                  <a:pt x="819105" y="3024114"/>
                </a:lnTo>
                <a:lnTo>
                  <a:pt x="815384" y="3027251"/>
                </a:lnTo>
                <a:lnTo>
                  <a:pt x="810599" y="3029866"/>
                </a:lnTo>
                <a:lnTo>
                  <a:pt x="805815" y="3032481"/>
                </a:lnTo>
                <a:lnTo>
                  <a:pt x="799968" y="3033526"/>
                </a:lnTo>
                <a:lnTo>
                  <a:pt x="794652" y="3034572"/>
                </a:lnTo>
                <a:lnTo>
                  <a:pt x="791462" y="3034049"/>
                </a:lnTo>
                <a:lnTo>
                  <a:pt x="788272" y="3033526"/>
                </a:lnTo>
                <a:lnTo>
                  <a:pt x="786146" y="3033004"/>
                </a:lnTo>
                <a:lnTo>
                  <a:pt x="783488" y="3031958"/>
                </a:lnTo>
                <a:lnTo>
                  <a:pt x="781362" y="3029343"/>
                </a:lnTo>
                <a:lnTo>
                  <a:pt x="778704" y="3027251"/>
                </a:lnTo>
                <a:lnTo>
                  <a:pt x="776577" y="3024114"/>
                </a:lnTo>
                <a:lnTo>
                  <a:pt x="774983" y="3020976"/>
                </a:lnTo>
                <a:lnTo>
                  <a:pt x="773388" y="3016792"/>
                </a:lnTo>
                <a:lnTo>
                  <a:pt x="771793" y="3011563"/>
                </a:lnTo>
                <a:lnTo>
                  <a:pt x="765414" y="3014178"/>
                </a:lnTo>
                <a:lnTo>
                  <a:pt x="757972" y="3018884"/>
                </a:lnTo>
                <a:lnTo>
                  <a:pt x="750529" y="3024636"/>
                </a:lnTo>
                <a:lnTo>
                  <a:pt x="742555" y="3031958"/>
                </a:lnTo>
                <a:lnTo>
                  <a:pt x="724481" y="3046600"/>
                </a:lnTo>
                <a:lnTo>
                  <a:pt x="706407" y="3062288"/>
                </a:lnTo>
                <a:lnTo>
                  <a:pt x="706407" y="3052352"/>
                </a:lnTo>
                <a:lnTo>
                  <a:pt x="706938" y="3043462"/>
                </a:lnTo>
                <a:lnTo>
                  <a:pt x="708001" y="3035618"/>
                </a:lnTo>
                <a:lnTo>
                  <a:pt x="709596" y="3028820"/>
                </a:lnTo>
                <a:lnTo>
                  <a:pt x="711723" y="3023068"/>
                </a:lnTo>
                <a:lnTo>
                  <a:pt x="714381" y="3017838"/>
                </a:lnTo>
                <a:lnTo>
                  <a:pt x="717039" y="3013132"/>
                </a:lnTo>
                <a:lnTo>
                  <a:pt x="719697" y="3008948"/>
                </a:lnTo>
                <a:lnTo>
                  <a:pt x="726076" y="3001627"/>
                </a:lnTo>
                <a:lnTo>
                  <a:pt x="732455" y="2993783"/>
                </a:lnTo>
                <a:lnTo>
                  <a:pt x="735113" y="2989599"/>
                </a:lnTo>
                <a:lnTo>
                  <a:pt x="737771" y="2984893"/>
                </a:lnTo>
                <a:lnTo>
                  <a:pt x="740429" y="2979664"/>
                </a:lnTo>
                <a:close/>
                <a:moveTo>
                  <a:pt x="1520805" y="2938463"/>
                </a:moveTo>
                <a:lnTo>
                  <a:pt x="1524509" y="2938992"/>
                </a:lnTo>
                <a:lnTo>
                  <a:pt x="1528213" y="2939521"/>
                </a:lnTo>
                <a:lnTo>
                  <a:pt x="1530859" y="2940580"/>
                </a:lnTo>
                <a:lnTo>
                  <a:pt x="1534563" y="2943226"/>
                </a:lnTo>
                <a:lnTo>
                  <a:pt x="1538267" y="2945342"/>
                </a:lnTo>
                <a:lnTo>
                  <a:pt x="1540913" y="2948517"/>
                </a:lnTo>
                <a:lnTo>
                  <a:pt x="1543559" y="2952751"/>
                </a:lnTo>
                <a:lnTo>
                  <a:pt x="1545147" y="2956455"/>
                </a:lnTo>
                <a:lnTo>
                  <a:pt x="1547263" y="2961217"/>
                </a:lnTo>
                <a:lnTo>
                  <a:pt x="1547792" y="2967567"/>
                </a:lnTo>
                <a:lnTo>
                  <a:pt x="1547792" y="2973388"/>
                </a:lnTo>
                <a:lnTo>
                  <a:pt x="1540384" y="2969684"/>
                </a:lnTo>
                <a:lnTo>
                  <a:pt x="1535092" y="2968626"/>
                </a:lnTo>
                <a:lnTo>
                  <a:pt x="1530859" y="2967567"/>
                </a:lnTo>
                <a:lnTo>
                  <a:pt x="1528213" y="2967038"/>
                </a:lnTo>
                <a:lnTo>
                  <a:pt x="1524509" y="2964922"/>
                </a:lnTo>
                <a:lnTo>
                  <a:pt x="1520805" y="2962276"/>
                </a:lnTo>
                <a:lnTo>
                  <a:pt x="1517100" y="2955926"/>
                </a:lnTo>
                <a:lnTo>
                  <a:pt x="1511279" y="2947459"/>
                </a:lnTo>
                <a:lnTo>
                  <a:pt x="1512338" y="2944284"/>
                </a:lnTo>
                <a:lnTo>
                  <a:pt x="1513925" y="2941638"/>
                </a:lnTo>
                <a:lnTo>
                  <a:pt x="1515513" y="2940051"/>
                </a:lnTo>
                <a:lnTo>
                  <a:pt x="1518159" y="2938992"/>
                </a:lnTo>
                <a:close/>
                <a:moveTo>
                  <a:pt x="5438304" y="2916238"/>
                </a:moveTo>
                <a:lnTo>
                  <a:pt x="5440456" y="2916238"/>
                </a:lnTo>
                <a:lnTo>
                  <a:pt x="5443149" y="2917826"/>
                </a:lnTo>
                <a:lnTo>
                  <a:pt x="5444224" y="2919942"/>
                </a:lnTo>
                <a:lnTo>
                  <a:pt x="5445300" y="2923117"/>
                </a:lnTo>
                <a:lnTo>
                  <a:pt x="5446377" y="2926292"/>
                </a:lnTo>
                <a:lnTo>
                  <a:pt x="5448528" y="2933701"/>
                </a:lnTo>
                <a:lnTo>
                  <a:pt x="5450143" y="2940580"/>
                </a:lnTo>
                <a:lnTo>
                  <a:pt x="5452296" y="2943755"/>
                </a:lnTo>
                <a:lnTo>
                  <a:pt x="5453371" y="2945871"/>
                </a:lnTo>
                <a:lnTo>
                  <a:pt x="5455524" y="2947459"/>
                </a:lnTo>
                <a:lnTo>
                  <a:pt x="5458214" y="2947459"/>
                </a:lnTo>
                <a:lnTo>
                  <a:pt x="5460905" y="2945871"/>
                </a:lnTo>
                <a:lnTo>
                  <a:pt x="5465212" y="2943226"/>
                </a:lnTo>
                <a:lnTo>
                  <a:pt x="5465749" y="2953809"/>
                </a:lnTo>
                <a:lnTo>
                  <a:pt x="5465749" y="2962276"/>
                </a:lnTo>
                <a:lnTo>
                  <a:pt x="5465212" y="2968626"/>
                </a:lnTo>
                <a:lnTo>
                  <a:pt x="5463596" y="2972859"/>
                </a:lnTo>
                <a:lnTo>
                  <a:pt x="5460905" y="2975505"/>
                </a:lnTo>
                <a:lnTo>
                  <a:pt x="5458214" y="2977622"/>
                </a:lnTo>
                <a:lnTo>
                  <a:pt x="5454986" y="2978151"/>
                </a:lnTo>
                <a:lnTo>
                  <a:pt x="5452296" y="2977622"/>
                </a:lnTo>
                <a:lnTo>
                  <a:pt x="5446377" y="2976563"/>
                </a:lnTo>
                <a:lnTo>
                  <a:pt x="5443149" y="2974976"/>
                </a:lnTo>
                <a:lnTo>
                  <a:pt x="5442608" y="2974976"/>
                </a:lnTo>
                <a:lnTo>
                  <a:pt x="5443149" y="2976563"/>
                </a:lnTo>
                <a:lnTo>
                  <a:pt x="5446377" y="2982384"/>
                </a:lnTo>
                <a:lnTo>
                  <a:pt x="5445300" y="2987676"/>
                </a:lnTo>
                <a:lnTo>
                  <a:pt x="5443686" y="2991380"/>
                </a:lnTo>
                <a:lnTo>
                  <a:pt x="5443149" y="2991909"/>
                </a:lnTo>
                <a:lnTo>
                  <a:pt x="5442608" y="2992438"/>
                </a:lnTo>
                <a:lnTo>
                  <a:pt x="5441534" y="2992438"/>
                </a:lnTo>
                <a:lnTo>
                  <a:pt x="5440994" y="2991909"/>
                </a:lnTo>
                <a:lnTo>
                  <a:pt x="5439920" y="2989263"/>
                </a:lnTo>
                <a:lnTo>
                  <a:pt x="5438304" y="2985559"/>
                </a:lnTo>
                <a:lnTo>
                  <a:pt x="5436152" y="2974976"/>
                </a:lnTo>
                <a:lnTo>
                  <a:pt x="5434538" y="2961746"/>
                </a:lnTo>
                <a:lnTo>
                  <a:pt x="5433999" y="2945871"/>
                </a:lnTo>
                <a:lnTo>
                  <a:pt x="5433999" y="2930526"/>
                </a:lnTo>
                <a:lnTo>
                  <a:pt x="5435076" y="2917826"/>
                </a:lnTo>
                <a:close/>
                <a:moveTo>
                  <a:pt x="462747" y="2894013"/>
                </a:moveTo>
                <a:lnTo>
                  <a:pt x="465851" y="2894542"/>
                </a:lnTo>
                <a:lnTo>
                  <a:pt x="468437" y="2895601"/>
                </a:lnTo>
                <a:lnTo>
                  <a:pt x="472058" y="2897717"/>
                </a:lnTo>
                <a:lnTo>
                  <a:pt x="478265" y="2902480"/>
                </a:lnTo>
                <a:lnTo>
                  <a:pt x="484990" y="2906713"/>
                </a:lnTo>
                <a:lnTo>
                  <a:pt x="488094" y="2908830"/>
                </a:lnTo>
                <a:lnTo>
                  <a:pt x="491197" y="2909888"/>
                </a:lnTo>
                <a:lnTo>
                  <a:pt x="494301" y="2909888"/>
                </a:lnTo>
                <a:lnTo>
                  <a:pt x="496887" y="2909359"/>
                </a:lnTo>
                <a:lnTo>
                  <a:pt x="496370" y="2919413"/>
                </a:lnTo>
                <a:lnTo>
                  <a:pt x="495336" y="2926821"/>
                </a:lnTo>
                <a:lnTo>
                  <a:pt x="492749" y="2931584"/>
                </a:lnTo>
                <a:lnTo>
                  <a:pt x="491715" y="2933701"/>
                </a:lnTo>
                <a:lnTo>
                  <a:pt x="490680" y="2934759"/>
                </a:lnTo>
                <a:lnTo>
                  <a:pt x="489646" y="2935288"/>
                </a:lnTo>
                <a:lnTo>
                  <a:pt x="488094" y="2935288"/>
                </a:lnTo>
                <a:lnTo>
                  <a:pt x="485507" y="2934759"/>
                </a:lnTo>
                <a:lnTo>
                  <a:pt x="481886" y="2932642"/>
                </a:lnTo>
                <a:lnTo>
                  <a:pt x="478265" y="2929996"/>
                </a:lnTo>
                <a:lnTo>
                  <a:pt x="471541" y="2922588"/>
                </a:lnTo>
                <a:lnTo>
                  <a:pt x="463782" y="2915180"/>
                </a:lnTo>
                <a:lnTo>
                  <a:pt x="460678" y="2912005"/>
                </a:lnTo>
                <a:lnTo>
                  <a:pt x="457057" y="2909888"/>
                </a:lnTo>
                <a:lnTo>
                  <a:pt x="453436" y="2909359"/>
                </a:lnTo>
                <a:lnTo>
                  <a:pt x="452401" y="2909359"/>
                </a:lnTo>
                <a:lnTo>
                  <a:pt x="450850" y="2909359"/>
                </a:lnTo>
                <a:lnTo>
                  <a:pt x="452401" y="2903009"/>
                </a:lnTo>
                <a:lnTo>
                  <a:pt x="454471" y="2898246"/>
                </a:lnTo>
                <a:lnTo>
                  <a:pt x="457574" y="2895601"/>
                </a:lnTo>
                <a:lnTo>
                  <a:pt x="459643" y="2894542"/>
                </a:lnTo>
                <a:close/>
                <a:moveTo>
                  <a:pt x="5167289" y="2890838"/>
                </a:moveTo>
                <a:lnTo>
                  <a:pt x="5167289" y="2897136"/>
                </a:lnTo>
                <a:lnTo>
                  <a:pt x="5166209" y="2902384"/>
                </a:lnTo>
                <a:lnTo>
                  <a:pt x="5165130" y="2907107"/>
                </a:lnTo>
                <a:lnTo>
                  <a:pt x="5164591" y="2911305"/>
                </a:lnTo>
                <a:lnTo>
                  <a:pt x="5161359" y="2917603"/>
                </a:lnTo>
                <a:lnTo>
                  <a:pt x="5158124" y="2923375"/>
                </a:lnTo>
                <a:lnTo>
                  <a:pt x="5154352" y="2929148"/>
                </a:lnTo>
                <a:lnTo>
                  <a:pt x="5151116" y="2935446"/>
                </a:lnTo>
                <a:lnTo>
                  <a:pt x="5150039" y="2939119"/>
                </a:lnTo>
                <a:lnTo>
                  <a:pt x="5149500" y="2943842"/>
                </a:lnTo>
                <a:lnTo>
                  <a:pt x="5148963" y="2948565"/>
                </a:lnTo>
                <a:lnTo>
                  <a:pt x="5148422" y="2954338"/>
                </a:lnTo>
                <a:lnTo>
                  <a:pt x="5144108" y="2951189"/>
                </a:lnTo>
                <a:lnTo>
                  <a:pt x="5141415" y="2948041"/>
                </a:lnTo>
                <a:lnTo>
                  <a:pt x="5139798" y="2943842"/>
                </a:lnTo>
                <a:lnTo>
                  <a:pt x="5138719" y="2939644"/>
                </a:lnTo>
                <a:lnTo>
                  <a:pt x="5138719" y="2934921"/>
                </a:lnTo>
                <a:lnTo>
                  <a:pt x="5139798" y="2930198"/>
                </a:lnTo>
                <a:lnTo>
                  <a:pt x="5140875" y="2925474"/>
                </a:lnTo>
                <a:lnTo>
                  <a:pt x="5143032" y="2920227"/>
                </a:lnTo>
                <a:lnTo>
                  <a:pt x="5145726" y="2915503"/>
                </a:lnTo>
                <a:lnTo>
                  <a:pt x="5148422" y="2911305"/>
                </a:lnTo>
                <a:lnTo>
                  <a:pt x="5154889" y="2902384"/>
                </a:lnTo>
                <a:lnTo>
                  <a:pt x="5160820" y="2895561"/>
                </a:lnTo>
                <a:close/>
                <a:moveTo>
                  <a:pt x="5066588" y="2886075"/>
                </a:moveTo>
                <a:lnTo>
                  <a:pt x="5069199" y="2886586"/>
                </a:lnTo>
                <a:lnTo>
                  <a:pt x="5071813" y="2887609"/>
                </a:lnTo>
                <a:lnTo>
                  <a:pt x="5074424" y="2889654"/>
                </a:lnTo>
                <a:lnTo>
                  <a:pt x="5080170" y="2894255"/>
                </a:lnTo>
                <a:lnTo>
                  <a:pt x="5086439" y="2899367"/>
                </a:lnTo>
                <a:lnTo>
                  <a:pt x="5090617" y="2901923"/>
                </a:lnTo>
                <a:lnTo>
                  <a:pt x="5094273" y="2904480"/>
                </a:lnTo>
                <a:lnTo>
                  <a:pt x="5091661" y="2909081"/>
                </a:lnTo>
                <a:lnTo>
                  <a:pt x="5090095" y="2912659"/>
                </a:lnTo>
                <a:lnTo>
                  <a:pt x="5087484" y="2914193"/>
                </a:lnTo>
                <a:lnTo>
                  <a:pt x="5085394" y="2915216"/>
                </a:lnTo>
                <a:lnTo>
                  <a:pt x="5083303" y="2915216"/>
                </a:lnTo>
                <a:lnTo>
                  <a:pt x="5080170" y="2914193"/>
                </a:lnTo>
                <a:lnTo>
                  <a:pt x="5075468" y="2911126"/>
                </a:lnTo>
                <a:lnTo>
                  <a:pt x="5070245" y="2908570"/>
                </a:lnTo>
                <a:lnTo>
                  <a:pt x="5067110" y="2907036"/>
                </a:lnTo>
                <a:lnTo>
                  <a:pt x="5064498" y="2906525"/>
                </a:lnTo>
                <a:lnTo>
                  <a:pt x="5061362" y="2907036"/>
                </a:lnTo>
                <a:lnTo>
                  <a:pt x="5059270" y="2909081"/>
                </a:lnTo>
                <a:lnTo>
                  <a:pt x="5056136" y="2911637"/>
                </a:lnTo>
                <a:lnTo>
                  <a:pt x="5052999" y="2916238"/>
                </a:lnTo>
                <a:lnTo>
                  <a:pt x="5055091" y="2907036"/>
                </a:lnTo>
                <a:lnTo>
                  <a:pt x="5056659" y="2900390"/>
                </a:lnTo>
                <a:lnTo>
                  <a:pt x="5058225" y="2894766"/>
                </a:lnTo>
                <a:lnTo>
                  <a:pt x="5060316" y="2890676"/>
                </a:lnTo>
                <a:lnTo>
                  <a:pt x="5062407" y="2887609"/>
                </a:lnTo>
                <a:lnTo>
                  <a:pt x="5064498" y="2886586"/>
                </a:lnTo>
                <a:close/>
                <a:moveTo>
                  <a:pt x="328469" y="2830513"/>
                </a:moveTo>
                <a:lnTo>
                  <a:pt x="330033" y="2830513"/>
                </a:lnTo>
                <a:lnTo>
                  <a:pt x="331075" y="2830513"/>
                </a:lnTo>
                <a:lnTo>
                  <a:pt x="334203" y="2832101"/>
                </a:lnTo>
                <a:lnTo>
                  <a:pt x="335766" y="2835276"/>
                </a:lnTo>
                <a:lnTo>
                  <a:pt x="337851" y="2838980"/>
                </a:lnTo>
                <a:lnTo>
                  <a:pt x="339415" y="2842684"/>
                </a:lnTo>
                <a:lnTo>
                  <a:pt x="340979" y="2852209"/>
                </a:lnTo>
                <a:lnTo>
                  <a:pt x="343064" y="2862792"/>
                </a:lnTo>
                <a:lnTo>
                  <a:pt x="345149" y="2872317"/>
                </a:lnTo>
                <a:lnTo>
                  <a:pt x="347234" y="2876551"/>
                </a:lnTo>
                <a:lnTo>
                  <a:pt x="348798" y="2879726"/>
                </a:lnTo>
                <a:lnTo>
                  <a:pt x="350883" y="2881842"/>
                </a:lnTo>
                <a:lnTo>
                  <a:pt x="354011" y="2882371"/>
                </a:lnTo>
                <a:lnTo>
                  <a:pt x="352447" y="2889251"/>
                </a:lnTo>
                <a:lnTo>
                  <a:pt x="350883" y="2891367"/>
                </a:lnTo>
                <a:lnTo>
                  <a:pt x="350362" y="2892955"/>
                </a:lnTo>
                <a:lnTo>
                  <a:pt x="349319" y="2894013"/>
                </a:lnTo>
                <a:lnTo>
                  <a:pt x="348277" y="2894013"/>
                </a:lnTo>
                <a:lnTo>
                  <a:pt x="347234" y="2893484"/>
                </a:lnTo>
                <a:lnTo>
                  <a:pt x="345671" y="2892955"/>
                </a:lnTo>
                <a:lnTo>
                  <a:pt x="344107" y="2889251"/>
                </a:lnTo>
                <a:lnTo>
                  <a:pt x="343064" y="2883959"/>
                </a:lnTo>
                <a:lnTo>
                  <a:pt x="342022" y="2877080"/>
                </a:lnTo>
                <a:lnTo>
                  <a:pt x="342543" y="2869671"/>
                </a:lnTo>
                <a:lnTo>
                  <a:pt x="339937" y="2873376"/>
                </a:lnTo>
                <a:lnTo>
                  <a:pt x="337851" y="2876021"/>
                </a:lnTo>
                <a:lnTo>
                  <a:pt x="335245" y="2878667"/>
                </a:lnTo>
                <a:lnTo>
                  <a:pt x="332639" y="2880255"/>
                </a:lnTo>
                <a:lnTo>
                  <a:pt x="329511" y="2881842"/>
                </a:lnTo>
                <a:lnTo>
                  <a:pt x="325862" y="2882371"/>
                </a:lnTo>
                <a:lnTo>
                  <a:pt x="322735" y="2883430"/>
                </a:lnTo>
                <a:lnTo>
                  <a:pt x="319086" y="2883430"/>
                </a:lnTo>
                <a:lnTo>
                  <a:pt x="321171" y="2874434"/>
                </a:lnTo>
                <a:lnTo>
                  <a:pt x="322735" y="2867026"/>
                </a:lnTo>
                <a:lnTo>
                  <a:pt x="322735" y="2861734"/>
                </a:lnTo>
                <a:lnTo>
                  <a:pt x="321692" y="2856971"/>
                </a:lnTo>
                <a:lnTo>
                  <a:pt x="320650" y="2852209"/>
                </a:lnTo>
                <a:lnTo>
                  <a:pt x="320650" y="2846388"/>
                </a:lnTo>
                <a:lnTo>
                  <a:pt x="321692" y="2840038"/>
                </a:lnTo>
                <a:lnTo>
                  <a:pt x="324820" y="2831042"/>
                </a:lnTo>
                <a:close/>
                <a:moveTo>
                  <a:pt x="1474054" y="2822575"/>
                </a:moveTo>
                <a:lnTo>
                  <a:pt x="1475721" y="2822575"/>
                </a:lnTo>
                <a:lnTo>
                  <a:pt x="1477388" y="2822575"/>
                </a:lnTo>
                <a:lnTo>
                  <a:pt x="1479610" y="2823622"/>
                </a:lnTo>
                <a:lnTo>
                  <a:pt x="1484055" y="2826762"/>
                </a:lnTo>
                <a:lnTo>
                  <a:pt x="1489056" y="2831472"/>
                </a:lnTo>
                <a:lnTo>
                  <a:pt x="1489056" y="2870200"/>
                </a:lnTo>
                <a:lnTo>
                  <a:pt x="1486278" y="2869677"/>
                </a:lnTo>
                <a:lnTo>
                  <a:pt x="1484055" y="2869153"/>
                </a:lnTo>
                <a:lnTo>
                  <a:pt x="1481277" y="2867583"/>
                </a:lnTo>
                <a:lnTo>
                  <a:pt x="1479610" y="2866537"/>
                </a:lnTo>
                <a:lnTo>
                  <a:pt x="1475721" y="2862873"/>
                </a:lnTo>
                <a:lnTo>
                  <a:pt x="1472387" y="2859210"/>
                </a:lnTo>
                <a:lnTo>
                  <a:pt x="1470165" y="2853453"/>
                </a:lnTo>
                <a:lnTo>
                  <a:pt x="1468498" y="2848219"/>
                </a:lnTo>
                <a:lnTo>
                  <a:pt x="1467942" y="2842986"/>
                </a:lnTo>
                <a:lnTo>
                  <a:pt x="1466831" y="2837752"/>
                </a:lnTo>
                <a:lnTo>
                  <a:pt x="1467942" y="2833042"/>
                </a:lnTo>
                <a:lnTo>
                  <a:pt x="1468498" y="2828332"/>
                </a:lnTo>
                <a:lnTo>
                  <a:pt x="1470165" y="2825715"/>
                </a:lnTo>
                <a:lnTo>
                  <a:pt x="1471276" y="2824145"/>
                </a:lnTo>
                <a:lnTo>
                  <a:pt x="1472387" y="2823098"/>
                </a:lnTo>
                <a:close/>
                <a:moveTo>
                  <a:pt x="1799451" y="2817813"/>
                </a:moveTo>
                <a:lnTo>
                  <a:pt x="1801581" y="2825914"/>
                </a:lnTo>
                <a:lnTo>
                  <a:pt x="1804777" y="2832395"/>
                </a:lnTo>
                <a:lnTo>
                  <a:pt x="1807439" y="2837796"/>
                </a:lnTo>
                <a:lnTo>
                  <a:pt x="1811699" y="2842117"/>
                </a:lnTo>
                <a:lnTo>
                  <a:pt x="1814362" y="2843737"/>
                </a:lnTo>
                <a:lnTo>
                  <a:pt x="1816492" y="2845357"/>
                </a:lnTo>
                <a:lnTo>
                  <a:pt x="1819687" y="2845897"/>
                </a:lnTo>
                <a:lnTo>
                  <a:pt x="1821817" y="2846437"/>
                </a:lnTo>
                <a:lnTo>
                  <a:pt x="1825012" y="2846437"/>
                </a:lnTo>
                <a:lnTo>
                  <a:pt x="1828207" y="2846437"/>
                </a:lnTo>
                <a:lnTo>
                  <a:pt x="1831403" y="2845897"/>
                </a:lnTo>
                <a:lnTo>
                  <a:pt x="1835130" y="2844817"/>
                </a:lnTo>
                <a:lnTo>
                  <a:pt x="1831935" y="2850218"/>
                </a:lnTo>
                <a:lnTo>
                  <a:pt x="1828740" y="2855079"/>
                </a:lnTo>
                <a:lnTo>
                  <a:pt x="1825012" y="2858319"/>
                </a:lnTo>
                <a:lnTo>
                  <a:pt x="1820220" y="2862100"/>
                </a:lnTo>
                <a:lnTo>
                  <a:pt x="1815427" y="2865340"/>
                </a:lnTo>
                <a:lnTo>
                  <a:pt x="1810634" y="2866961"/>
                </a:lnTo>
                <a:lnTo>
                  <a:pt x="1804777" y="2868581"/>
                </a:lnTo>
                <a:lnTo>
                  <a:pt x="1799451" y="2869661"/>
                </a:lnTo>
                <a:lnTo>
                  <a:pt x="1793594" y="2870201"/>
                </a:lnTo>
                <a:lnTo>
                  <a:pt x="1787204" y="2870201"/>
                </a:lnTo>
                <a:lnTo>
                  <a:pt x="1781346" y="2868581"/>
                </a:lnTo>
                <a:lnTo>
                  <a:pt x="1774956" y="2867501"/>
                </a:lnTo>
                <a:lnTo>
                  <a:pt x="1769098" y="2865880"/>
                </a:lnTo>
                <a:lnTo>
                  <a:pt x="1762708" y="2863180"/>
                </a:lnTo>
                <a:lnTo>
                  <a:pt x="1756850" y="2861020"/>
                </a:lnTo>
                <a:lnTo>
                  <a:pt x="1750992" y="2857239"/>
                </a:lnTo>
                <a:lnTo>
                  <a:pt x="1752590" y="2852378"/>
                </a:lnTo>
                <a:lnTo>
                  <a:pt x="1755785" y="2848598"/>
                </a:lnTo>
                <a:lnTo>
                  <a:pt x="1757915" y="2846437"/>
                </a:lnTo>
                <a:lnTo>
                  <a:pt x="1761643" y="2843737"/>
                </a:lnTo>
                <a:lnTo>
                  <a:pt x="1764838" y="2842657"/>
                </a:lnTo>
                <a:lnTo>
                  <a:pt x="1768565" y="2841577"/>
                </a:lnTo>
                <a:lnTo>
                  <a:pt x="1776021" y="2839957"/>
                </a:lnTo>
                <a:lnTo>
                  <a:pt x="1783476" y="2837796"/>
                </a:lnTo>
                <a:lnTo>
                  <a:pt x="1786671" y="2836716"/>
                </a:lnTo>
                <a:lnTo>
                  <a:pt x="1790399" y="2834556"/>
                </a:lnTo>
                <a:lnTo>
                  <a:pt x="1792529" y="2831855"/>
                </a:lnTo>
                <a:lnTo>
                  <a:pt x="1795724" y="2828075"/>
                </a:lnTo>
                <a:lnTo>
                  <a:pt x="1797321" y="2823214"/>
                </a:lnTo>
                <a:close/>
                <a:moveTo>
                  <a:pt x="1693543" y="2817813"/>
                </a:moveTo>
                <a:lnTo>
                  <a:pt x="1695700" y="2817813"/>
                </a:lnTo>
                <a:lnTo>
                  <a:pt x="1697317" y="2818342"/>
                </a:lnTo>
                <a:lnTo>
                  <a:pt x="1699474" y="2818871"/>
                </a:lnTo>
                <a:lnTo>
                  <a:pt x="1701091" y="2820988"/>
                </a:lnTo>
                <a:lnTo>
                  <a:pt x="1705404" y="2825222"/>
                </a:lnTo>
                <a:lnTo>
                  <a:pt x="1709718" y="2831572"/>
                </a:lnTo>
                <a:lnTo>
                  <a:pt x="1708100" y="2840038"/>
                </a:lnTo>
                <a:lnTo>
                  <a:pt x="1705944" y="2846918"/>
                </a:lnTo>
                <a:lnTo>
                  <a:pt x="1703248" y="2852209"/>
                </a:lnTo>
                <a:lnTo>
                  <a:pt x="1700013" y="2856972"/>
                </a:lnTo>
                <a:lnTo>
                  <a:pt x="1696778" y="2861734"/>
                </a:lnTo>
                <a:lnTo>
                  <a:pt x="1694621" y="2867555"/>
                </a:lnTo>
                <a:lnTo>
                  <a:pt x="1691926" y="2874434"/>
                </a:lnTo>
                <a:lnTo>
                  <a:pt x="1690847" y="2882901"/>
                </a:lnTo>
                <a:lnTo>
                  <a:pt x="1687073" y="2877080"/>
                </a:lnTo>
                <a:lnTo>
                  <a:pt x="1684917" y="2870201"/>
                </a:lnTo>
                <a:lnTo>
                  <a:pt x="1682760" y="2863322"/>
                </a:lnTo>
                <a:lnTo>
                  <a:pt x="1681682" y="2856443"/>
                </a:lnTo>
                <a:lnTo>
                  <a:pt x="1681143" y="2849563"/>
                </a:lnTo>
                <a:lnTo>
                  <a:pt x="1681682" y="2842155"/>
                </a:lnTo>
                <a:lnTo>
                  <a:pt x="1682221" y="2836334"/>
                </a:lnTo>
                <a:lnTo>
                  <a:pt x="1683299" y="2830513"/>
                </a:lnTo>
                <a:lnTo>
                  <a:pt x="1685456" y="2825751"/>
                </a:lnTo>
                <a:lnTo>
                  <a:pt x="1687612" y="2822046"/>
                </a:lnTo>
                <a:lnTo>
                  <a:pt x="1690847" y="2818871"/>
                </a:lnTo>
                <a:lnTo>
                  <a:pt x="1691926" y="2818342"/>
                </a:lnTo>
                <a:close/>
                <a:moveTo>
                  <a:pt x="1285505" y="2817813"/>
                </a:moveTo>
                <a:lnTo>
                  <a:pt x="1285505" y="2827807"/>
                </a:lnTo>
                <a:lnTo>
                  <a:pt x="1287102" y="2835171"/>
                </a:lnTo>
                <a:lnTo>
                  <a:pt x="1288167" y="2837274"/>
                </a:lnTo>
                <a:lnTo>
                  <a:pt x="1289232" y="2839904"/>
                </a:lnTo>
                <a:lnTo>
                  <a:pt x="1290297" y="2842008"/>
                </a:lnTo>
                <a:lnTo>
                  <a:pt x="1291895" y="2843060"/>
                </a:lnTo>
                <a:lnTo>
                  <a:pt x="1293492" y="2844638"/>
                </a:lnTo>
                <a:lnTo>
                  <a:pt x="1295090" y="2845164"/>
                </a:lnTo>
                <a:lnTo>
                  <a:pt x="1299350" y="2846216"/>
                </a:lnTo>
                <a:lnTo>
                  <a:pt x="1304143" y="2846216"/>
                </a:lnTo>
                <a:lnTo>
                  <a:pt x="1308935" y="2845690"/>
                </a:lnTo>
                <a:lnTo>
                  <a:pt x="1318521" y="2843586"/>
                </a:lnTo>
                <a:lnTo>
                  <a:pt x="1323313" y="2843060"/>
                </a:lnTo>
                <a:lnTo>
                  <a:pt x="1328106" y="2843060"/>
                </a:lnTo>
                <a:lnTo>
                  <a:pt x="1331834" y="2844638"/>
                </a:lnTo>
                <a:lnTo>
                  <a:pt x="1333431" y="2845690"/>
                </a:lnTo>
                <a:lnTo>
                  <a:pt x="1335029" y="2846742"/>
                </a:lnTo>
                <a:lnTo>
                  <a:pt x="1336626" y="2848320"/>
                </a:lnTo>
                <a:lnTo>
                  <a:pt x="1338224" y="2850950"/>
                </a:lnTo>
                <a:lnTo>
                  <a:pt x="1338756" y="2853054"/>
                </a:lnTo>
                <a:lnTo>
                  <a:pt x="1339822" y="2856736"/>
                </a:lnTo>
                <a:lnTo>
                  <a:pt x="1339289" y="2860944"/>
                </a:lnTo>
                <a:lnTo>
                  <a:pt x="1338756" y="2864626"/>
                </a:lnTo>
                <a:lnTo>
                  <a:pt x="1337159" y="2867255"/>
                </a:lnTo>
                <a:lnTo>
                  <a:pt x="1335029" y="2870411"/>
                </a:lnTo>
                <a:lnTo>
                  <a:pt x="1332899" y="2872515"/>
                </a:lnTo>
                <a:lnTo>
                  <a:pt x="1329704" y="2875145"/>
                </a:lnTo>
                <a:lnTo>
                  <a:pt x="1324378" y="2878827"/>
                </a:lnTo>
                <a:lnTo>
                  <a:pt x="1319586" y="2881983"/>
                </a:lnTo>
                <a:lnTo>
                  <a:pt x="1318521" y="2884087"/>
                </a:lnTo>
                <a:lnTo>
                  <a:pt x="1317456" y="2885665"/>
                </a:lnTo>
                <a:lnTo>
                  <a:pt x="1316923" y="2888295"/>
                </a:lnTo>
                <a:lnTo>
                  <a:pt x="1317456" y="2889873"/>
                </a:lnTo>
                <a:lnTo>
                  <a:pt x="1319053" y="2893029"/>
                </a:lnTo>
                <a:lnTo>
                  <a:pt x="1321716" y="2895132"/>
                </a:lnTo>
                <a:lnTo>
                  <a:pt x="1317988" y="2900918"/>
                </a:lnTo>
                <a:lnTo>
                  <a:pt x="1316391" y="2903022"/>
                </a:lnTo>
                <a:lnTo>
                  <a:pt x="1314261" y="2904074"/>
                </a:lnTo>
                <a:lnTo>
                  <a:pt x="1312663" y="2905126"/>
                </a:lnTo>
                <a:lnTo>
                  <a:pt x="1310533" y="2905126"/>
                </a:lnTo>
                <a:lnTo>
                  <a:pt x="1308935" y="2904600"/>
                </a:lnTo>
                <a:lnTo>
                  <a:pt x="1307870" y="2904074"/>
                </a:lnTo>
                <a:lnTo>
                  <a:pt x="1304143" y="2900918"/>
                </a:lnTo>
                <a:lnTo>
                  <a:pt x="1300415" y="2897236"/>
                </a:lnTo>
                <a:lnTo>
                  <a:pt x="1294025" y="2887243"/>
                </a:lnTo>
                <a:lnTo>
                  <a:pt x="1289765" y="2881457"/>
                </a:lnTo>
                <a:lnTo>
                  <a:pt x="1286570" y="2876197"/>
                </a:lnTo>
                <a:lnTo>
                  <a:pt x="1282309" y="2871463"/>
                </a:lnTo>
                <a:lnTo>
                  <a:pt x="1277517" y="2867781"/>
                </a:lnTo>
                <a:lnTo>
                  <a:pt x="1274854" y="2866729"/>
                </a:lnTo>
                <a:lnTo>
                  <a:pt x="1272724" y="2865677"/>
                </a:lnTo>
                <a:lnTo>
                  <a:pt x="1270062" y="2865152"/>
                </a:lnTo>
                <a:lnTo>
                  <a:pt x="1267931" y="2864626"/>
                </a:lnTo>
                <a:lnTo>
                  <a:pt x="1264736" y="2865152"/>
                </a:lnTo>
                <a:lnTo>
                  <a:pt x="1262074" y="2865677"/>
                </a:lnTo>
                <a:lnTo>
                  <a:pt x="1258879" y="2867255"/>
                </a:lnTo>
                <a:lnTo>
                  <a:pt x="1255684" y="2869359"/>
                </a:lnTo>
                <a:lnTo>
                  <a:pt x="1256216" y="2863048"/>
                </a:lnTo>
                <a:lnTo>
                  <a:pt x="1257281" y="2857788"/>
                </a:lnTo>
                <a:lnTo>
                  <a:pt x="1258346" y="2853054"/>
                </a:lnTo>
                <a:lnTo>
                  <a:pt x="1259944" y="2849372"/>
                </a:lnTo>
                <a:lnTo>
                  <a:pt x="1261009" y="2845690"/>
                </a:lnTo>
                <a:lnTo>
                  <a:pt x="1263139" y="2842008"/>
                </a:lnTo>
                <a:lnTo>
                  <a:pt x="1267399" y="2836748"/>
                </a:lnTo>
                <a:lnTo>
                  <a:pt x="1272192" y="2832015"/>
                </a:lnTo>
                <a:lnTo>
                  <a:pt x="1276984" y="2827281"/>
                </a:lnTo>
                <a:lnTo>
                  <a:pt x="1281777" y="2823073"/>
                </a:lnTo>
                <a:close/>
                <a:moveTo>
                  <a:pt x="5261497" y="2813050"/>
                </a:moveTo>
                <a:lnTo>
                  <a:pt x="5272075" y="2814120"/>
                </a:lnTo>
                <a:lnTo>
                  <a:pt x="5286897" y="2817330"/>
                </a:lnTo>
                <a:lnTo>
                  <a:pt x="5303297" y="2821609"/>
                </a:lnTo>
                <a:lnTo>
                  <a:pt x="5321287" y="2826958"/>
                </a:lnTo>
                <a:lnTo>
                  <a:pt x="5318115" y="2837657"/>
                </a:lnTo>
                <a:lnTo>
                  <a:pt x="5315467" y="2846215"/>
                </a:lnTo>
                <a:lnTo>
                  <a:pt x="5312292" y="2852100"/>
                </a:lnTo>
                <a:lnTo>
                  <a:pt x="5308063" y="2856914"/>
                </a:lnTo>
                <a:lnTo>
                  <a:pt x="5306472" y="2858519"/>
                </a:lnTo>
                <a:lnTo>
                  <a:pt x="5304353" y="2860123"/>
                </a:lnTo>
                <a:lnTo>
                  <a:pt x="5300122" y="2861728"/>
                </a:lnTo>
                <a:lnTo>
                  <a:pt x="5295355" y="2862263"/>
                </a:lnTo>
                <a:lnTo>
                  <a:pt x="5290069" y="2861193"/>
                </a:lnTo>
                <a:lnTo>
                  <a:pt x="5285306" y="2860123"/>
                </a:lnTo>
                <a:lnTo>
                  <a:pt x="5280002" y="2857449"/>
                </a:lnTo>
                <a:lnTo>
                  <a:pt x="5269957" y="2851565"/>
                </a:lnTo>
                <a:lnTo>
                  <a:pt x="5258851" y="2845146"/>
                </a:lnTo>
                <a:lnTo>
                  <a:pt x="5249848" y="2839796"/>
                </a:lnTo>
                <a:lnTo>
                  <a:pt x="5250377" y="2834982"/>
                </a:lnTo>
                <a:lnTo>
                  <a:pt x="5251965" y="2831238"/>
                </a:lnTo>
                <a:lnTo>
                  <a:pt x="5253557" y="2829098"/>
                </a:lnTo>
                <a:lnTo>
                  <a:pt x="5256206" y="2828028"/>
                </a:lnTo>
                <a:lnTo>
                  <a:pt x="5258851" y="2827493"/>
                </a:lnTo>
                <a:lnTo>
                  <a:pt x="5262026" y="2826958"/>
                </a:lnTo>
                <a:lnTo>
                  <a:pt x="5264669" y="2826958"/>
                </a:lnTo>
                <a:lnTo>
                  <a:pt x="5267311" y="2826423"/>
                </a:lnTo>
                <a:lnTo>
                  <a:pt x="5267311" y="2822679"/>
                </a:lnTo>
                <a:lnTo>
                  <a:pt x="5267311" y="2820004"/>
                </a:lnTo>
                <a:lnTo>
                  <a:pt x="5266786" y="2817864"/>
                </a:lnTo>
                <a:lnTo>
                  <a:pt x="5266256" y="2816260"/>
                </a:lnTo>
                <a:lnTo>
                  <a:pt x="5265198" y="2815190"/>
                </a:lnTo>
                <a:lnTo>
                  <a:pt x="5263610" y="2814120"/>
                </a:lnTo>
                <a:close/>
                <a:moveTo>
                  <a:pt x="1238098" y="2808288"/>
                </a:moveTo>
                <a:lnTo>
                  <a:pt x="1240802" y="2808288"/>
                </a:lnTo>
                <a:lnTo>
                  <a:pt x="1244587" y="2808817"/>
                </a:lnTo>
                <a:lnTo>
                  <a:pt x="1248373" y="2809876"/>
                </a:lnTo>
                <a:lnTo>
                  <a:pt x="1255403" y="2813051"/>
                </a:lnTo>
                <a:lnTo>
                  <a:pt x="1262434" y="2816226"/>
                </a:lnTo>
                <a:lnTo>
                  <a:pt x="1268383" y="2818342"/>
                </a:lnTo>
                <a:lnTo>
                  <a:pt x="1262975" y="2826280"/>
                </a:lnTo>
                <a:lnTo>
                  <a:pt x="1259730" y="2829455"/>
                </a:lnTo>
                <a:lnTo>
                  <a:pt x="1256485" y="2832630"/>
                </a:lnTo>
                <a:lnTo>
                  <a:pt x="1253781" y="2834217"/>
                </a:lnTo>
                <a:lnTo>
                  <a:pt x="1250536" y="2836863"/>
                </a:lnTo>
                <a:lnTo>
                  <a:pt x="1247832" y="2837921"/>
                </a:lnTo>
                <a:lnTo>
                  <a:pt x="1244587" y="2838980"/>
                </a:lnTo>
                <a:lnTo>
                  <a:pt x="1241342" y="2840038"/>
                </a:lnTo>
                <a:lnTo>
                  <a:pt x="1238638" y="2840038"/>
                </a:lnTo>
                <a:lnTo>
                  <a:pt x="1234853" y="2840038"/>
                </a:lnTo>
                <a:lnTo>
                  <a:pt x="1232149" y="2838451"/>
                </a:lnTo>
                <a:lnTo>
                  <a:pt x="1228904" y="2837392"/>
                </a:lnTo>
                <a:lnTo>
                  <a:pt x="1225659" y="2836334"/>
                </a:lnTo>
                <a:lnTo>
                  <a:pt x="1222415" y="2833688"/>
                </a:lnTo>
                <a:lnTo>
                  <a:pt x="1219170" y="2831571"/>
                </a:lnTo>
                <a:lnTo>
                  <a:pt x="1220792" y="2824692"/>
                </a:lnTo>
                <a:lnTo>
                  <a:pt x="1223496" y="2819401"/>
                </a:lnTo>
                <a:lnTo>
                  <a:pt x="1225659" y="2815696"/>
                </a:lnTo>
                <a:lnTo>
                  <a:pt x="1228363" y="2812521"/>
                </a:lnTo>
                <a:lnTo>
                  <a:pt x="1231067" y="2809876"/>
                </a:lnTo>
                <a:lnTo>
                  <a:pt x="1234312" y="2808817"/>
                </a:lnTo>
                <a:close/>
                <a:moveTo>
                  <a:pt x="198965" y="2800350"/>
                </a:moveTo>
                <a:lnTo>
                  <a:pt x="201611" y="2800350"/>
                </a:lnTo>
                <a:lnTo>
                  <a:pt x="205315" y="2800350"/>
                </a:lnTo>
                <a:lnTo>
                  <a:pt x="211665" y="2801391"/>
                </a:lnTo>
                <a:lnTo>
                  <a:pt x="217486" y="2803473"/>
                </a:lnTo>
                <a:lnTo>
                  <a:pt x="222249" y="2806596"/>
                </a:lnTo>
                <a:lnTo>
                  <a:pt x="222249" y="2812321"/>
                </a:lnTo>
                <a:lnTo>
                  <a:pt x="221190" y="2817526"/>
                </a:lnTo>
                <a:lnTo>
                  <a:pt x="220132" y="2821690"/>
                </a:lnTo>
                <a:lnTo>
                  <a:pt x="218015" y="2825334"/>
                </a:lnTo>
                <a:lnTo>
                  <a:pt x="215899" y="2827936"/>
                </a:lnTo>
                <a:lnTo>
                  <a:pt x="213782" y="2830018"/>
                </a:lnTo>
                <a:lnTo>
                  <a:pt x="210607" y="2831059"/>
                </a:lnTo>
                <a:lnTo>
                  <a:pt x="207432" y="2831580"/>
                </a:lnTo>
                <a:lnTo>
                  <a:pt x="201082" y="2832100"/>
                </a:lnTo>
                <a:lnTo>
                  <a:pt x="194732" y="2832100"/>
                </a:lnTo>
                <a:lnTo>
                  <a:pt x="187324" y="2831580"/>
                </a:lnTo>
                <a:lnTo>
                  <a:pt x="180974" y="2831580"/>
                </a:lnTo>
                <a:lnTo>
                  <a:pt x="182032" y="2823772"/>
                </a:lnTo>
                <a:lnTo>
                  <a:pt x="183090" y="2817526"/>
                </a:lnTo>
                <a:lnTo>
                  <a:pt x="185207" y="2812321"/>
                </a:lnTo>
                <a:lnTo>
                  <a:pt x="187324" y="2808158"/>
                </a:lnTo>
                <a:lnTo>
                  <a:pt x="189969" y="2805555"/>
                </a:lnTo>
                <a:lnTo>
                  <a:pt x="192086" y="2802953"/>
                </a:lnTo>
                <a:lnTo>
                  <a:pt x="195261" y="2801391"/>
                </a:lnTo>
                <a:close/>
                <a:moveTo>
                  <a:pt x="1063467" y="2790825"/>
                </a:moveTo>
                <a:lnTo>
                  <a:pt x="1073012" y="2791885"/>
                </a:lnTo>
                <a:lnTo>
                  <a:pt x="1082557" y="2792946"/>
                </a:lnTo>
                <a:lnTo>
                  <a:pt x="1092102" y="2793476"/>
                </a:lnTo>
                <a:lnTo>
                  <a:pt x="1096344" y="2792946"/>
                </a:lnTo>
                <a:lnTo>
                  <a:pt x="1100587" y="2792415"/>
                </a:lnTo>
                <a:lnTo>
                  <a:pt x="1101117" y="2810439"/>
                </a:lnTo>
                <a:lnTo>
                  <a:pt x="1101647" y="2818391"/>
                </a:lnTo>
                <a:lnTo>
                  <a:pt x="1102708" y="2825812"/>
                </a:lnTo>
                <a:lnTo>
                  <a:pt x="1103768" y="2832704"/>
                </a:lnTo>
                <a:lnTo>
                  <a:pt x="1105890" y="2838535"/>
                </a:lnTo>
                <a:lnTo>
                  <a:pt x="1107480" y="2843836"/>
                </a:lnTo>
                <a:lnTo>
                  <a:pt x="1110132" y="2848607"/>
                </a:lnTo>
                <a:lnTo>
                  <a:pt x="1112783" y="2852317"/>
                </a:lnTo>
                <a:lnTo>
                  <a:pt x="1115965" y="2856028"/>
                </a:lnTo>
                <a:lnTo>
                  <a:pt x="1119677" y="2858149"/>
                </a:lnTo>
                <a:lnTo>
                  <a:pt x="1122858" y="2859739"/>
                </a:lnTo>
                <a:lnTo>
                  <a:pt x="1127101" y="2860269"/>
                </a:lnTo>
                <a:lnTo>
                  <a:pt x="1131873" y="2860269"/>
                </a:lnTo>
                <a:lnTo>
                  <a:pt x="1136646" y="2859209"/>
                </a:lnTo>
                <a:lnTo>
                  <a:pt x="1141949" y="2857088"/>
                </a:lnTo>
                <a:lnTo>
                  <a:pt x="1142479" y="2868221"/>
                </a:lnTo>
                <a:lnTo>
                  <a:pt x="1141418" y="2877763"/>
                </a:lnTo>
                <a:lnTo>
                  <a:pt x="1139827" y="2885184"/>
                </a:lnTo>
                <a:lnTo>
                  <a:pt x="1138237" y="2887835"/>
                </a:lnTo>
                <a:lnTo>
                  <a:pt x="1136646" y="2890485"/>
                </a:lnTo>
                <a:lnTo>
                  <a:pt x="1135055" y="2892075"/>
                </a:lnTo>
                <a:lnTo>
                  <a:pt x="1132934" y="2894196"/>
                </a:lnTo>
                <a:lnTo>
                  <a:pt x="1131343" y="2895256"/>
                </a:lnTo>
                <a:lnTo>
                  <a:pt x="1129222" y="2895786"/>
                </a:lnTo>
                <a:lnTo>
                  <a:pt x="1126570" y="2896316"/>
                </a:lnTo>
                <a:lnTo>
                  <a:pt x="1124449" y="2896316"/>
                </a:lnTo>
                <a:lnTo>
                  <a:pt x="1118086" y="2895786"/>
                </a:lnTo>
                <a:lnTo>
                  <a:pt x="1119147" y="2903738"/>
                </a:lnTo>
                <a:lnTo>
                  <a:pt x="1119677" y="2910099"/>
                </a:lnTo>
                <a:lnTo>
                  <a:pt x="1120207" y="2915930"/>
                </a:lnTo>
                <a:lnTo>
                  <a:pt x="1121268" y="2921231"/>
                </a:lnTo>
                <a:lnTo>
                  <a:pt x="1122858" y="2926002"/>
                </a:lnTo>
                <a:lnTo>
                  <a:pt x="1124980" y="2930243"/>
                </a:lnTo>
                <a:lnTo>
                  <a:pt x="1127101" y="2933954"/>
                </a:lnTo>
                <a:lnTo>
                  <a:pt x="1129752" y="2936604"/>
                </a:lnTo>
                <a:lnTo>
                  <a:pt x="1131873" y="2939255"/>
                </a:lnTo>
                <a:lnTo>
                  <a:pt x="1135055" y="2941375"/>
                </a:lnTo>
                <a:lnTo>
                  <a:pt x="1137176" y="2942966"/>
                </a:lnTo>
                <a:lnTo>
                  <a:pt x="1140888" y="2944556"/>
                </a:lnTo>
                <a:lnTo>
                  <a:pt x="1147251" y="2946146"/>
                </a:lnTo>
                <a:lnTo>
                  <a:pt x="1154145" y="2947737"/>
                </a:lnTo>
                <a:lnTo>
                  <a:pt x="1157327" y="2943496"/>
                </a:lnTo>
                <a:lnTo>
                  <a:pt x="1159448" y="2938725"/>
                </a:lnTo>
                <a:lnTo>
                  <a:pt x="1160508" y="2932364"/>
                </a:lnTo>
                <a:lnTo>
                  <a:pt x="1161039" y="2926532"/>
                </a:lnTo>
                <a:lnTo>
                  <a:pt x="1161039" y="2920171"/>
                </a:lnTo>
                <a:lnTo>
                  <a:pt x="1161039" y="2913810"/>
                </a:lnTo>
                <a:lnTo>
                  <a:pt x="1159448" y="2899497"/>
                </a:lnTo>
                <a:lnTo>
                  <a:pt x="1157327" y="2885714"/>
                </a:lnTo>
                <a:lnTo>
                  <a:pt x="1156266" y="2874052"/>
                </a:lnTo>
                <a:lnTo>
                  <a:pt x="1156266" y="2868221"/>
                </a:lnTo>
                <a:lnTo>
                  <a:pt x="1156797" y="2863450"/>
                </a:lnTo>
                <a:lnTo>
                  <a:pt x="1157857" y="2860269"/>
                </a:lnTo>
                <a:lnTo>
                  <a:pt x="1160508" y="2857088"/>
                </a:lnTo>
                <a:lnTo>
                  <a:pt x="1166341" y="2865040"/>
                </a:lnTo>
                <a:lnTo>
                  <a:pt x="1172175" y="2872992"/>
                </a:lnTo>
                <a:lnTo>
                  <a:pt x="1183841" y="2890485"/>
                </a:lnTo>
                <a:lnTo>
                  <a:pt x="1195507" y="2906388"/>
                </a:lnTo>
                <a:lnTo>
                  <a:pt x="1201340" y="2914340"/>
                </a:lnTo>
                <a:lnTo>
                  <a:pt x="1208234" y="2921231"/>
                </a:lnTo>
                <a:lnTo>
                  <a:pt x="1209294" y="2920171"/>
                </a:lnTo>
                <a:lnTo>
                  <a:pt x="1210355" y="2918581"/>
                </a:lnTo>
                <a:lnTo>
                  <a:pt x="1213006" y="2911159"/>
                </a:lnTo>
                <a:lnTo>
                  <a:pt x="1215127" y="2902148"/>
                </a:lnTo>
                <a:lnTo>
                  <a:pt x="1216718" y="2892075"/>
                </a:lnTo>
                <a:lnTo>
                  <a:pt x="1218309" y="2882534"/>
                </a:lnTo>
                <a:lnTo>
                  <a:pt x="1218309" y="2875112"/>
                </a:lnTo>
                <a:lnTo>
                  <a:pt x="1217779" y="2871931"/>
                </a:lnTo>
                <a:lnTo>
                  <a:pt x="1216718" y="2870341"/>
                </a:lnTo>
                <a:lnTo>
                  <a:pt x="1215658" y="2869811"/>
                </a:lnTo>
                <a:lnTo>
                  <a:pt x="1214067" y="2869811"/>
                </a:lnTo>
                <a:lnTo>
                  <a:pt x="1215658" y="2864510"/>
                </a:lnTo>
                <a:lnTo>
                  <a:pt x="1217779" y="2861329"/>
                </a:lnTo>
                <a:lnTo>
                  <a:pt x="1218309" y="2860799"/>
                </a:lnTo>
                <a:lnTo>
                  <a:pt x="1219370" y="2860269"/>
                </a:lnTo>
                <a:lnTo>
                  <a:pt x="1219900" y="2860269"/>
                </a:lnTo>
                <a:lnTo>
                  <a:pt x="1220961" y="2860799"/>
                </a:lnTo>
                <a:lnTo>
                  <a:pt x="1223082" y="2862920"/>
                </a:lnTo>
                <a:lnTo>
                  <a:pt x="1224673" y="2866100"/>
                </a:lnTo>
                <a:lnTo>
                  <a:pt x="1227854" y="2876172"/>
                </a:lnTo>
                <a:lnTo>
                  <a:pt x="1230506" y="2888895"/>
                </a:lnTo>
                <a:lnTo>
                  <a:pt x="1233687" y="2901087"/>
                </a:lnTo>
                <a:lnTo>
                  <a:pt x="1237930" y="2921231"/>
                </a:lnTo>
                <a:lnTo>
                  <a:pt x="1241111" y="2913810"/>
                </a:lnTo>
                <a:lnTo>
                  <a:pt x="1244293" y="2908509"/>
                </a:lnTo>
                <a:lnTo>
                  <a:pt x="1247475" y="2904268"/>
                </a:lnTo>
                <a:lnTo>
                  <a:pt x="1249065" y="2903738"/>
                </a:lnTo>
                <a:lnTo>
                  <a:pt x="1250656" y="2902678"/>
                </a:lnTo>
                <a:lnTo>
                  <a:pt x="1252778" y="2902148"/>
                </a:lnTo>
                <a:lnTo>
                  <a:pt x="1254368" y="2902148"/>
                </a:lnTo>
                <a:lnTo>
                  <a:pt x="1257550" y="2904268"/>
                </a:lnTo>
                <a:lnTo>
                  <a:pt x="1260732" y="2906388"/>
                </a:lnTo>
                <a:lnTo>
                  <a:pt x="1264444" y="2910099"/>
                </a:lnTo>
                <a:lnTo>
                  <a:pt x="1267625" y="2914340"/>
                </a:lnTo>
                <a:lnTo>
                  <a:pt x="1270277" y="2919111"/>
                </a:lnTo>
                <a:lnTo>
                  <a:pt x="1276110" y="2929713"/>
                </a:lnTo>
                <a:lnTo>
                  <a:pt x="1285655" y="2947737"/>
                </a:lnTo>
                <a:lnTo>
                  <a:pt x="1287246" y="2939785"/>
                </a:lnTo>
                <a:lnTo>
                  <a:pt x="1288306" y="2936604"/>
                </a:lnTo>
                <a:lnTo>
                  <a:pt x="1289367" y="2934484"/>
                </a:lnTo>
                <a:lnTo>
                  <a:pt x="1290427" y="2931833"/>
                </a:lnTo>
                <a:lnTo>
                  <a:pt x="1292549" y="2930243"/>
                </a:lnTo>
                <a:lnTo>
                  <a:pt x="1295730" y="2927063"/>
                </a:lnTo>
                <a:lnTo>
                  <a:pt x="1299973" y="2925472"/>
                </a:lnTo>
                <a:lnTo>
                  <a:pt x="1304215" y="2924942"/>
                </a:lnTo>
                <a:lnTo>
                  <a:pt x="1313760" y="2924412"/>
                </a:lnTo>
                <a:lnTo>
                  <a:pt x="1318532" y="2924412"/>
                </a:lnTo>
                <a:lnTo>
                  <a:pt x="1323305" y="2923882"/>
                </a:lnTo>
                <a:lnTo>
                  <a:pt x="1327547" y="2922292"/>
                </a:lnTo>
                <a:lnTo>
                  <a:pt x="1331789" y="2920171"/>
                </a:lnTo>
                <a:lnTo>
                  <a:pt x="1333380" y="2918581"/>
                </a:lnTo>
                <a:lnTo>
                  <a:pt x="1334441" y="2916460"/>
                </a:lnTo>
                <a:lnTo>
                  <a:pt x="1336562" y="2914340"/>
                </a:lnTo>
                <a:lnTo>
                  <a:pt x="1337623" y="2911689"/>
                </a:lnTo>
                <a:lnTo>
                  <a:pt x="1338683" y="2904798"/>
                </a:lnTo>
                <a:lnTo>
                  <a:pt x="1339744" y="2895786"/>
                </a:lnTo>
                <a:lnTo>
                  <a:pt x="1342395" y="2896846"/>
                </a:lnTo>
                <a:lnTo>
                  <a:pt x="1344516" y="2896846"/>
                </a:lnTo>
                <a:lnTo>
                  <a:pt x="1348228" y="2896846"/>
                </a:lnTo>
                <a:lnTo>
                  <a:pt x="1351410" y="2896316"/>
                </a:lnTo>
                <a:lnTo>
                  <a:pt x="1357773" y="2895256"/>
                </a:lnTo>
                <a:lnTo>
                  <a:pt x="1364137" y="2894196"/>
                </a:lnTo>
                <a:lnTo>
                  <a:pt x="1367318" y="2894726"/>
                </a:lnTo>
                <a:lnTo>
                  <a:pt x="1369440" y="2895256"/>
                </a:lnTo>
                <a:lnTo>
                  <a:pt x="1372091" y="2896316"/>
                </a:lnTo>
                <a:lnTo>
                  <a:pt x="1373682" y="2899497"/>
                </a:lnTo>
                <a:lnTo>
                  <a:pt x="1375803" y="2902678"/>
                </a:lnTo>
                <a:lnTo>
                  <a:pt x="1376333" y="2907449"/>
                </a:lnTo>
                <a:lnTo>
                  <a:pt x="1376333" y="2913810"/>
                </a:lnTo>
                <a:lnTo>
                  <a:pt x="1375803" y="2921761"/>
                </a:lnTo>
                <a:lnTo>
                  <a:pt x="1369440" y="2922292"/>
                </a:lnTo>
                <a:lnTo>
                  <a:pt x="1363606" y="2923882"/>
                </a:lnTo>
                <a:lnTo>
                  <a:pt x="1358303" y="2926002"/>
                </a:lnTo>
                <a:lnTo>
                  <a:pt x="1353531" y="2929713"/>
                </a:lnTo>
                <a:lnTo>
                  <a:pt x="1349289" y="2933424"/>
                </a:lnTo>
                <a:lnTo>
                  <a:pt x="1344516" y="2938195"/>
                </a:lnTo>
                <a:lnTo>
                  <a:pt x="1336562" y="2946676"/>
                </a:lnTo>
                <a:lnTo>
                  <a:pt x="1328077" y="2956218"/>
                </a:lnTo>
                <a:lnTo>
                  <a:pt x="1323835" y="2960989"/>
                </a:lnTo>
                <a:lnTo>
                  <a:pt x="1319063" y="2964700"/>
                </a:lnTo>
                <a:lnTo>
                  <a:pt x="1314290" y="2968411"/>
                </a:lnTo>
                <a:lnTo>
                  <a:pt x="1308987" y="2970531"/>
                </a:lnTo>
                <a:lnTo>
                  <a:pt x="1303684" y="2972652"/>
                </a:lnTo>
                <a:lnTo>
                  <a:pt x="1297852" y="2973712"/>
                </a:lnTo>
                <a:lnTo>
                  <a:pt x="1302624" y="2977423"/>
                </a:lnTo>
                <a:lnTo>
                  <a:pt x="1305806" y="2980073"/>
                </a:lnTo>
                <a:lnTo>
                  <a:pt x="1309518" y="2982724"/>
                </a:lnTo>
                <a:lnTo>
                  <a:pt x="1312699" y="2985374"/>
                </a:lnTo>
                <a:lnTo>
                  <a:pt x="1316411" y="2989085"/>
                </a:lnTo>
                <a:lnTo>
                  <a:pt x="1319063" y="2994386"/>
                </a:lnTo>
                <a:lnTo>
                  <a:pt x="1323305" y="3001808"/>
                </a:lnTo>
                <a:lnTo>
                  <a:pt x="1327547" y="3012410"/>
                </a:lnTo>
                <a:lnTo>
                  <a:pt x="1320123" y="3016651"/>
                </a:lnTo>
                <a:lnTo>
                  <a:pt x="1313230" y="3021422"/>
                </a:lnTo>
                <a:lnTo>
                  <a:pt x="1305806" y="3025662"/>
                </a:lnTo>
                <a:lnTo>
                  <a:pt x="1297852" y="3029903"/>
                </a:lnTo>
                <a:lnTo>
                  <a:pt x="1293609" y="3031494"/>
                </a:lnTo>
                <a:lnTo>
                  <a:pt x="1289367" y="3032554"/>
                </a:lnTo>
                <a:lnTo>
                  <a:pt x="1284594" y="3033084"/>
                </a:lnTo>
                <a:lnTo>
                  <a:pt x="1279291" y="3033084"/>
                </a:lnTo>
                <a:lnTo>
                  <a:pt x="1273989" y="3032024"/>
                </a:lnTo>
                <a:lnTo>
                  <a:pt x="1268686" y="3030433"/>
                </a:lnTo>
                <a:lnTo>
                  <a:pt x="1262323" y="3028313"/>
                </a:lnTo>
                <a:lnTo>
                  <a:pt x="1255959" y="3025132"/>
                </a:lnTo>
                <a:lnTo>
                  <a:pt x="1258080" y="3007639"/>
                </a:lnTo>
                <a:lnTo>
                  <a:pt x="1258610" y="2993856"/>
                </a:lnTo>
                <a:lnTo>
                  <a:pt x="1258610" y="2983784"/>
                </a:lnTo>
                <a:lnTo>
                  <a:pt x="1258080" y="2975832"/>
                </a:lnTo>
                <a:lnTo>
                  <a:pt x="1255959" y="2969471"/>
                </a:lnTo>
                <a:lnTo>
                  <a:pt x="1253308" y="2963110"/>
                </a:lnTo>
                <a:lnTo>
                  <a:pt x="1243763" y="2947737"/>
                </a:lnTo>
                <a:lnTo>
                  <a:pt x="1240581" y="2949857"/>
                </a:lnTo>
                <a:lnTo>
                  <a:pt x="1238460" y="2951978"/>
                </a:lnTo>
                <a:lnTo>
                  <a:pt x="1235808" y="2954628"/>
                </a:lnTo>
                <a:lnTo>
                  <a:pt x="1234748" y="2956748"/>
                </a:lnTo>
                <a:lnTo>
                  <a:pt x="1234218" y="2959399"/>
                </a:lnTo>
                <a:lnTo>
                  <a:pt x="1234218" y="2962580"/>
                </a:lnTo>
                <a:lnTo>
                  <a:pt x="1234748" y="2968941"/>
                </a:lnTo>
                <a:lnTo>
                  <a:pt x="1235808" y="2977423"/>
                </a:lnTo>
                <a:lnTo>
                  <a:pt x="1237399" y="2986435"/>
                </a:lnTo>
                <a:lnTo>
                  <a:pt x="1238460" y="2998097"/>
                </a:lnTo>
                <a:lnTo>
                  <a:pt x="1238460" y="3004988"/>
                </a:lnTo>
                <a:lnTo>
                  <a:pt x="1237930" y="3012410"/>
                </a:lnTo>
                <a:lnTo>
                  <a:pt x="1234748" y="3012940"/>
                </a:lnTo>
                <a:lnTo>
                  <a:pt x="1231566" y="3012940"/>
                </a:lnTo>
                <a:lnTo>
                  <a:pt x="1228915" y="3012410"/>
                </a:lnTo>
                <a:lnTo>
                  <a:pt x="1226263" y="3010819"/>
                </a:lnTo>
                <a:lnTo>
                  <a:pt x="1221491" y="3008169"/>
                </a:lnTo>
                <a:lnTo>
                  <a:pt x="1217779" y="3003928"/>
                </a:lnTo>
                <a:lnTo>
                  <a:pt x="1213536" y="3000217"/>
                </a:lnTo>
                <a:lnTo>
                  <a:pt x="1210885" y="2999157"/>
                </a:lnTo>
                <a:lnTo>
                  <a:pt x="1208764" y="2998097"/>
                </a:lnTo>
                <a:lnTo>
                  <a:pt x="1206113" y="2997567"/>
                </a:lnTo>
                <a:lnTo>
                  <a:pt x="1203461" y="2997037"/>
                </a:lnTo>
                <a:lnTo>
                  <a:pt x="1199749" y="2998097"/>
                </a:lnTo>
                <a:lnTo>
                  <a:pt x="1196037" y="2999157"/>
                </a:lnTo>
                <a:lnTo>
                  <a:pt x="1192325" y="3009229"/>
                </a:lnTo>
                <a:lnTo>
                  <a:pt x="1189674" y="3014530"/>
                </a:lnTo>
                <a:lnTo>
                  <a:pt x="1188613" y="3016651"/>
                </a:lnTo>
                <a:lnTo>
                  <a:pt x="1187553" y="3017181"/>
                </a:lnTo>
                <a:lnTo>
                  <a:pt x="1185432" y="3018241"/>
                </a:lnTo>
                <a:lnTo>
                  <a:pt x="1183311" y="3018241"/>
                </a:lnTo>
                <a:lnTo>
                  <a:pt x="1180129" y="3018771"/>
                </a:lnTo>
                <a:lnTo>
                  <a:pt x="1179068" y="3019301"/>
                </a:lnTo>
                <a:lnTo>
                  <a:pt x="1176417" y="3020361"/>
                </a:lnTo>
                <a:lnTo>
                  <a:pt x="1174826" y="3022482"/>
                </a:lnTo>
                <a:lnTo>
                  <a:pt x="1172175" y="3025132"/>
                </a:lnTo>
                <a:lnTo>
                  <a:pt x="1171644" y="3029903"/>
                </a:lnTo>
                <a:lnTo>
                  <a:pt x="1171114" y="3035204"/>
                </a:lnTo>
                <a:lnTo>
                  <a:pt x="1171644" y="3039975"/>
                </a:lnTo>
                <a:lnTo>
                  <a:pt x="1172175" y="3044746"/>
                </a:lnTo>
                <a:lnTo>
                  <a:pt x="1173765" y="3048987"/>
                </a:lnTo>
                <a:lnTo>
                  <a:pt x="1174826" y="3053228"/>
                </a:lnTo>
                <a:lnTo>
                  <a:pt x="1176417" y="3056939"/>
                </a:lnTo>
                <a:lnTo>
                  <a:pt x="1178538" y="3059589"/>
                </a:lnTo>
                <a:lnTo>
                  <a:pt x="1180129" y="3062240"/>
                </a:lnTo>
                <a:lnTo>
                  <a:pt x="1181720" y="3063830"/>
                </a:lnTo>
                <a:lnTo>
                  <a:pt x="1183841" y="3064360"/>
                </a:lnTo>
                <a:lnTo>
                  <a:pt x="1185432" y="3063830"/>
                </a:lnTo>
                <a:lnTo>
                  <a:pt x="1187023" y="3062770"/>
                </a:lnTo>
                <a:lnTo>
                  <a:pt x="1188613" y="3060119"/>
                </a:lnTo>
                <a:lnTo>
                  <a:pt x="1189674" y="3056409"/>
                </a:lnTo>
                <a:lnTo>
                  <a:pt x="1190204" y="3051108"/>
                </a:lnTo>
                <a:lnTo>
                  <a:pt x="1191265" y="3057469"/>
                </a:lnTo>
                <a:lnTo>
                  <a:pt x="1191795" y="3063300"/>
                </a:lnTo>
                <a:lnTo>
                  <a:pt x="1191795" y="3067541"/>
                </a:lnTo>
                <a:lnTo>
                  <a:pt x="1191265" y="3071782"/>
                </a:lnTo>
                <a:lnTo>
                  <a:pt x="1189674" y="3074432"/>
                </a:lnTo>
                <a:lnTo>
                  <a:pt x="1187553" y="3077083"/>
                </a:lnTo>
                <a:lnTo>
                  <a:pt x="1185432" y="3078673"/>
                </a:lnTo>
                <a:lnTo>
                  <a:pt x="1182250" y="3079733"/>
                </a:lnTo>
                <a:lnTo>
                  <a:pt x="1175887" y="3082384"/>
                </a:lnTo>
                <a:lnTo>
                  <a:pt x="1168993" y="3083974"/>
                </a:lnTo>
                <a:lnTo>
                  <a:pt x="1161039" y="3086095"/>
                </a:lnTo>
                <a:lnTo>
                  <a:pt x="1157327" y="3087685"/>
                </a:lnTo>
                <a:lnTo>
                  <a:pt x="1154145" y="3089275"/>
                </a:lnTo>
                <a:lnTo>
                  <a:pt x="1154145" y="3082384"/>
                </a:lnTo>
                <a:lnTo>
                  <a:pt x="1154145" y="3076553"/>
                </a:lnTo>
                <a:lnTo>
                  <a:pt x="1155206" y="3072312"/>
                </a:lnTo>
                <a:lnTo>
                  <a:pt x="1156797" y="3069131"/>
                </a:lnTo>
                <a:lnTo>
                  <a:pt x="1158918" y="3067011"/>
                </a:lnTo>
                <a:lnTo>
                  <a:pt x="1161039" y="3064890"/>
                </a:lnTo>
                <a:lnTo>
                  <a:pt x="1163690" y="3064360"/>
                </a:lnTo>
                <a:lnTo>
                  <a:pt x="1166341" y="3063830"/>
                </a:lnTo>
                <a:lnTo>
                  <a:pt x="1162099" y="3053758"/>
                </a:lnTo>
                <a:lnTo>
                  <a:pt x="1160508" y="3049517"/>
                </a:lnTo>
                <a:lnTo>
                  <a:pt x="1158918" y="3046867"/>
                </a:lnTo>
                <a:lnTo>
                  <a:pt x="1156266" y="3044216"/>
                </a:lnTo>
                <a:lnTo>
                  <a:pt x="1154675" y="3042626"/>
                </a:lnTo>
                <a:lnTo>
                  <a:pt x="1152554" y="3041566"/>
                </a:lnTo>
                <a:lnTo>
                  <a:pt x="1150433" y="3039975"/>
                </a:lnTo>
                <a:lnTo>
                  <a:pt x="1148842" y="3039975"/>
                </a:lnTo>
                <a:lnTo>
                  <a:pt x="1146191" y="3039975"/>
                </a:lnTo>
                <a:lnTo>
                  <a:pt x="1144600" y="3040505"/>
                </a:lnTo>
                <a:lnTo>
                  <a:pt x="1141949" y="3042096"/>
                </a:lnTo>
                <a:lnTo>
                  <a:pt x="1137706" y="3044746"/>
                </a:lnTo>
                <a:lnTo>
                  <a:pt x="1133994" y="3049517"/>
                </a:lnTo>
                <a:lnTo>
                  <a:pt x="1129752" y="3054288"/>
                </a:lnTo>
                <a:lnTo>
                  <a:pt x="1125510" y="3060119"/>
                </a:lnTo>
                <a:lnTo>
                  <a:pt x="1117025" y="3072312"/>
                </a:lnTo>
                <a:lnTo>
                  <a:pt x="1112783" y="3077613"/>
                </a:lnTo>
                <a:lnTo>
                  <a:pt x="1108541" y="3082914"/>
                </a:lnTo>
                <a:lnTo>
                  <a:pt x="1104829" y="3087155"/>
                </a:lnTo>
                <a:lnTo>
                  <a:pt x="1100587" y="3089275"/>
                </a:lnTo>
                <a:lnTo>
                  <a:pt x="1104829" y="3078143"/>
                </a:lnTo>
                <a:lnTo>
                  <a:pt x="1106950" y="3067541"/>
                </a:lnTo>
                <a:lnTo>
                  <a:pt x="1107480" y="3058529"/>
                </a:lnTo>
                <a:lnTo>
                  <a:pt x="1107480" y="3054288"/>
                </a:lnTo>
                <a:lnTo>
                  <a:pt x="1106950" y="3051638"/>
                </a:lnTo>
                <a:lnTo>
                  <a:pt x="1106420" y="3048457"/>
                </a:lnTo>
                <a:lnTo>
                  <a:pt x="1105359" y="3046867"/>
                </a:lnTo>
                <a:lnTo>
                  <a:pt x="1103768" y="3045276"/>
                </a:lnTo>
                <a:lnTo>
                  <a:pt x="1102708" y="3044746"/>
                </a:lnTo>
                <a:lnTo>
                  <a:pt x="1101117" y="3044746"/>
                </a:lnTo>
                <a:lnTo>
                  <a:pt x="1098465" y="3046337"/>
                </a:lnTo>
                <a:lnTo>
                  <a:pt x="1096875" y="3047927"/>
                </a:lnTo>
                <a:lnTo>
                  <a:pt x="1094753" y="3051108"/>
                </a:lnTo>
                <a:lnTo>
                  <a:pt x="1092632" y="3043686"/>
                </a:lnTo>
                <a:lnTo>
                  <a:pt x="1092102" y="3038915"/>
                </a:lnTo>
                <a:lnTo>
                  <a:pt x="1092632" y="3035204"/>
                </a:lnTo>
                <a:lnTo>
                  <a:pt x="1093693" y="3033084"/>
                </a:lnTo>
                <a:lnTo>
                  <a:pt x="1095814" y="3032024"/>
                </a:lnTo>
                <a:lnTo>
                  <a:pt x="1097935" y="3030433"/>
                </a:lnTo>
                <a:lnTo>
                  <a:pt x="1104829" y="3030433"/>
                </a:lnTo>
                <a:lnTo>
                  <a:pt x="1108011" y="3029903"/>
                </a:lnTo>
                <a:lnTo>
                  <a:pt x="1111192" y="3029373"/>
                </a:lnTo>
                <a:lnTo>
                  <a:pt x="1114904" y="3027783"/>
                </a:lnTo>
                <a:lnTo>
                  <a:pt x="1117556" y="3025132"/>
                </a:lnTo>
                <a:lnTo>
                  <a:pt x="1120207" y="3021422"/>
                </a:lnTo>
                <a:lnTo>
                  <a:pt x="1122328" y="3015590"/>
                </a:lnTo>
                <a:lnTo>
                  <a:pt x="1123389" y="3008699"/>
                </a:lnTo>
                <a:lnTo>
                  <a:pt x="1124449" y="2999157"/>
                </a:lnTo>
                <a:lnTo>
                  <a:pt x="1122328" y="2995976"/>
                </a:lnTo>
                <a:lnTo>
                  <a:pt x="1120207" y="2993856"/>
                </a:lnTo>
                <a:lnTo>
                  <a:pt x="1117556" y="2992796"/>
                </a:lnTo>
                <a:lnTo>
                  <a:pt x="1114904" y="2992266"/>
                </a:lnTo>
                <a:lnTo>
                  <a:pt x="1108541" y="2992266"/>
                </a:lnTo>
                <a:lnTo>
                  <a:pt x="1102177" y="2992266"/>
                </a:lnTo>
                <a:lnTo>
                  <a:pt x="1099526" y="2991206"/>
                </a:lnTo>
                <a:lnTo>
                  <a:pt x="1095814" y="2990145"/>
                </a:lnTo>
                <a:lnTo>
                  <a:pt x="1092632" y="2988555"/>
                </a:lnTo>
                <a:lnTo>
                  <a:pt x="1090511" y="2985374"/>
                </a:lnTo>
                <a:lnTo>
                  <a:pt x="1087330" y="2981134"/>
                </a:lnTo>
                <a:lnTo>
                  <a:pt x="1085739" y="2975832"/>
                </a:lnTo>
                <a:lnTo>
                  <a:pt x="1083618" y="2968941"/>
                </a:lnTo>
                <a:lnTo>
                  <a:pt x="1082557" y="2960459"/>
                </a:lnTo>
                <a:lnTo>
                  <a:pt x="1080966" y="2967881"/>
                </a:lnTo>
                <a:lnTo>
                  <a:pt x="1077785" y="2974242"/>
                </a:lnTo>
                <a:lnTo>
                  <a:pt x="1074073" y="2980073"/>
                </a:lnTo>
                <a:lnTo>
                  <a:pt x="1070891" y="2984844"/>
                </a:lnTo>
                <a:lnTo>
                  <a:pt x="1066118" y="2989085"/>
                </a:lnTo>
                <a:lnTo>
                  <a:pt x="1061346" y="2992266"/>
                </a:lnTo>
                <a:lnTo>
                  <a:pt x="1056573" y="2993856"/>
                </a:lnTo>
                <a:lnTo>
                  <a:pt x="1051801" y="2994916"/>
                </a:lnTo>
                <a:lnTo>
                  <a:pt x="1047028" y="2994916"/>
                </a:lnTo>
                <a:lnTo>
                  <a:pt x="1042786" y="2993856"/>
                </a:lnTo>
                <a:lnTo>
                  <a:pt x="1039074" y="2991206"/>
                </a:lnTo>
                <a:lnTo>
                  <a:pt x="1037483" y="2989615"/>
                </a:lnTo>
                <a:lnTo>
                  <a:pt x="1036423" y="2988025"/>
                </a:lnTo>
                <a:lnTo>
                  <a:pt x="1033771" y="2983254"/>
                </a:lnTo>
                <a:lnTo>
                  <a:pt x="1032711" y="2976363"/>
                </a:lnTo>
                <a:lnTo>
                  <a:pt x="1033241" y="2969471"/>
                </a:lnTo>
                <a:lnTo>
                  <a:pt x="1034302" y="2960459"/>
                </a:lnTo>
                <a:lnTo>
                  <a:pt x="1030589" y="2968411"/>
                </a:lnTo>
                <a:lnTo>
                  <a:pt x="1026347" y="2974772"/>
                </a:lnTo>
                <a:lnTo>
                  <a:pt x="1022105" y="2980073"/>
                </a:lnTo>
                <a:lnTo>
                  <a:pt x="1017863" y="2984314"/>
                </a:lnTo>
                <a:lnTo>
                  <a:pt x="1013090" y="2988025"/>
                </a:lnTo>
                <a:lnTo>
                  <a:pt x="1008848" y="2989615"/>
                </a:lnTo>
                <a:lnTo>
                  <a:pt x="1004075" y="2990675"/>
                </a:lnTo>
                <a:lnTo>
                  <a:pt x="999833" y="2991206"/>
                </a:lnTo>
                <a:lnTo>
                  <a:pt x="995061" y="2990145"/>
                </a:lnTo>
                <a:lnTo>
                  <a:pt x="990288" y="2989085"/>
                </a:lnTo>
                <a:lnTo>
                  <a:pt x="986046" y="2985904"/>
                </a:lnTo>
                <a:lnTo>
                  <a:pt x="981273" y="2982724"/>
                </a:lnTo>
                <a:lnTo>
                  <a:pt x="977031" y="2978483"/>
                </a:lnTo>
                <a:lnTo>
                  <a:pt x="972259" y="2973182"/>
                </a:lnTo>
                <a:lnTo>
                  <a:pt x="967486" y="2967351"/>
                </a:lnTo>
                <a:lnTo>
                  <a:pt x="962714" y="2959929"/>
                </a:lnTo>
                <a:lnTo>
                  <a:pt x="963774" y="2955158"/>
                </a:lnTo>
                <a:lnTo>
                  <a:pt x="964835" y="2951978"/>
                </a:lnTo>
                <a:lnTo>
                  <a:pt x="967486" y="2949857"/>
                </a:lnTo>
                <a:lnTo>
                  <a:pt x="969607" y="2948797"/>
                </a:lnTo>
                <a:lnTo>
                  <a:pt x="972259" y="2948267"/>
                </a:lnTo>
                <a:lnTo>
                  <a:pt x="974910" y="2948267"/>
                </a:lnTo>
                <a:lnTo>
                  <a:pt x="978092" y="2948267"/>
                </a:lnTo>
                <a:lnTo>
                  <a:pt x="981273" y="2947737"/>
                </a:lnTo>
                <a:lnTo>
                  <a:pt x="977031" y="2939255"/>
                </a:lnTo>
                <a:lnTo>
                  <a:pt x="972789" y="2931833"/>
                </a:lnTo>
                <a:lnTo>
                  <a:pt x="968016" y="2926532"/>
                </a:lnTo>
                <a:lnTo>
                  <a:pt x="962714" y="2921231"/>
                </a:lnTo>
                <a:lnTo>
                  <a:pt x="959532" y="2919641"/>
                </a:lnTo>
                <a:lnTo>
                  <a:pt x="957411" y="2918581"/>
                </a:lnTo>
                <a:lnTo>
                  <a:pt x="954759" y="2919641"/>
                </a:lnTo>
                <a:lnTo>
                  <a:pt x="953699" y="2920701"/>
                </a:lnTo>
                <a:lnTo>
                  <a:pt x="952638" y="2923882"/>
                </a:lnTo>
                <a:lnTo>
                  <a:pt x="952108" y="2926532"/>
                </a:lnTo>
                <a:lnTo>
                  <a:pt x="950517" y="2934484"/>
                </a:lnTo>
                <a:lnTo>
                  <a:pt x="949987" y="2941906"/>
                </a:lnTo>
                <a:lnTo>
                  <a:pt x="948926" y="2945086"/>
                </a:lnTo>
                <a:lnTo>
                  <a:pt x="948396" y="2947737"/>
                </a:lnTo>
                <a:lnTo>
                  <a:pt x="946805" y="2949327"/>
                </a:lnTo>
                <a:lnTo>
                  <a:pt x="944684" y="2949857"/>
                </a:lnTo>
                <a:lnTo>
                  <a:pt x="942563" y="2949327"/>
                </a:lnTo>
                <a:lnTo>
                  <a:pt x="938851" y="2947737"/>
                </a:lnTo>
                <a:lnTo>
                  <a:pt x="938851" y="2937135"/>
                </a:lnTo>
                <a:lnTo>
                  <a:pt x="938321" y="2929713"/>
                </a:lnTo>
                <a:lnTo>
                  <a:pt x="937260" y="2926532"/>
                </a:lnTo>
                <a:lnTo>
                  <a:pt x="935669" y="2924412"/>
                </a:lnTo>
                <a:lnTo>
                  <a:pt x="934609" y="2922292"/>
                </a:lnTo>
                <a:lnTo>
                  <a:pt x="933018" y="2921231"/>
                </a:lnTo>
                <a:lnTo>
                  <a:pt x="933548" y="2916990"/>
                </a:lnTo>
                <a:lnTo>
                  <a:pt x="934609" y="2913810"/>
                </a:lnTo>
                <a:lnTo>
                  <a:pt x="935669" y="2911159"/>
                </a:lnTo>
                <a:lnTo>
                  <a:pt x="937790" y="2909569"/>
                </a:lnTo>
                <a:lnTo>
                  <a:pt x="939911" y="2907449"/>
                </a:lnTo>
                <a:lnTo>
                  <a:pt x="942032" y="2906918"/>
                </a:lnTo>
                <a:lnTo>
                  <a:pt x="946805" y="2905328"/>
                </a:lnTo>
                <a:lnTo>
                  <a:pt x="950517" y="2903738"/>
                </a:lnTo>
                <a:lnTo>
                  <a:pt x="953168" y="2902148"/>
                </a:lnTo>
                <a:lnTo>
                  <a:pt x="954229" y="2900027"/>
                </a:lnTo>
                <a:lnTo>
                  <a:pt x="955820" y="2896846"/>
                </a:lnTo>
                <a:lnTo>
                  <a:pt x="956880" y="2893666"/>
                </a:lnTo>
                <a:lnTo>
                  <a:pt x="957411" y="2888895"/>
                </a:lnTo>
                <a:lnTo>
                  <a:pt x="956880" y="2882534"/>
                </a:lnTo>
                <a:lnTo>
                  <a:pt x="954759" y="2880413"/>
                </a:lnTo>
                <a:lnTo>
                  <a:pt x="952638" y="2879353"/>
                </a:lnTo>
                <a:lnTo>
                  <a:pt x="950517" y="2877763"/>
                </a:lnTo>
                <a:lnTo>
                  <a:pt x="948396" y="2877233"/>
                </a:lnTo>
                <a:lnTo>
                  <a:pt x="945744" y="2876702"/>
                </a:lnTo>
                <a:lnTo>
                  <a:pt x="943623" y="2876702"/>
                </a:lnTo>
                <a:lnTo>
                  <a:pt x="938851" y="2877763"/>
                </a:lnTo>
                <a:lnTo>
                  <a:pt x="933548" y="2880413"/>
                </a:lnTo>
                <a:lnTo>
                  <a:pt x="928775" y="2883064"/>
                </a:lnTo>
                <a:lnTo>
                  <a:pt x="923473" y="2887305"/>
                </a:lnTo>
                <a:lnTo>
                  <a:pt x="918170" y="2892075"/>
                </a:lnTo>
                <a:lnTo>
                  <a:pt x="906504" y="2901617"/>
                </a:lnTo>
                <a:lnTo>
                  <a:pt x="895368" y="2911159"/>
                </a:lnTo>
                <a:lnTo>
                  <a:pt x="890065" y="2915400"/>
                </a:lnTo>
                <a:lnTo>
                  <a:pt x="884232" y="2918581"/>
                </a:lnTo>
                <a:lnTo>
                  <a:pt x="878929" y="2920701"/>
                </a:lnTo>
                <a:lnTo>
                  <a:pt x="873096" y="2921231"/>
                </a:lnTo>
                <a:lnTo>
                  <a:pt x="879459" y="2906918"/>
                </a:lnTo>
                <a:lnTo>
                  <a:pt x="883171" y="2900027"/>
                </a:lnTo>
                <a:lnTo>
                  <a:pt x="886353" y="2893666"/>
                </a:lnTo>
                <a:lnTo>
                  <a:pt x="890065" y="2886774"/>
                </a:lnTo>
                <a:lnTo>
                  <a:pt x="894837" y="2880943"/>
                </a:lnTo>
                <a:lnTo>
                  <a:pt x="899080" y="2875642"/>
                </a:lnTo>
                <a:lnTo>
                  <a:pt x="904382" y="2870341"/>
                </a:lnTo>
                <a:lnTo>
                  <a:pt x="909155" y="2865570"/>
                </a:lnTo>
                <a:lnTo>
                  <a:pt x="914988" y="2860799"/>
                </a:lnTo>
                <a:lnTo>
                  <a:pt x="920821" y="2857088"/>
                </a:lnTo>
                <a:lnTo>
                  <a:pt x="927715" y="2853378"/>
                </a:lnTo>
                <a:lnTo>
                  <a:pt x="934078" y="2850197"/>
                </a:lnTo>
                <a:lnTo>
                  <a:pt x="940972" y="2847547"/>
                </a:lnTo>
                <a:lnTo>
                  <a:pt x="948926" y="2845426"/>
                </a:lnTo>
                <a:lnTo>
                  <a:pt x="956880" y="2843836"/>
                </a:lnTo>
                <a:lnTo>
                  <a:pt x="955289" y="2839595"/>
                </a:lnTo>
                <a:lnTo>
                  <a:pt x="954229" y="2835354"/>
                </a:lnTo>
                <a:lnTo>
                  <a:pt x="952638" y="2831643"/>
                </a:lnTo>
                <a:lnTo>
                  <a:pt x="950517" y="2828463"/>
                </a:lnTo>
                <a:lnTo>
                  <a:pt x="948396" y="2825812"/>
                </a:lnTo>
                <a:lnTo>
                  <a:pt x="945744" y="2823162"/>
                </a:lnTo>
                <a:lnTo>
                  <a:pt x="943623" y="2821571"/>
                </a:lnTo>
                <a:lnTo>
                  <a:pt x="940442" y="2820511"/>
                </a:lnTo>
                <a:lnTo>
                  <a:pt x="935139" y="2818391"/>
                </a:lnTo>
                <a:lnTo>
                  <a:pt x="928775" y="2817330"/>
                </a:lnTo>
                <a:lnTo>
                  <a:pt x="922412" y="2817330"/>
                </a:lnTo>
                <a:lnTo>
                  <a:pt x="914988" y="2817861"/>
                </a:lnTo>
                <a:lnTo>
                  <a:pt x="917109" y="2812029"/>
                </a:lnTo>
                <a:lnTo>
                  <a:pt x="918700" y="2807258"/>
                </a:lnTo>
                <a:lnTo>
                  <a:pt x="920821" y="2803018"/>
                </a:lnTo>
                <a:lnTo>
                  <a:pt x="923473" y="2799307"/>
                </a:lnTo>
                <a:lnTo>
                  <a:pt x="925594" y="2796656"/>
                </a:lnTo>
                <a:lnTo>
                  <a:pt x="928775" y="2794536"/>
                </a:lnTo>
                <a:lnTo>
                  <a:pt x="930897" y="2792946"/>
                </a:lnTo>
                <a:lnTo>
                  <a:pt x="934078" y="2792415"/>
                </a:lnTo>
                <a:lnTo>
                  <a:pt x="937260" y="2791885"/>
                </a:lnTo>
                <a:lnTo>
                  <a:pt x="939911" y="2792415"/>
                </a:lnTo>
                <a:lnTo>
                  <a:pt x="946805" y="2793476"/>
                </a:lnTo>
                <a:lnTo>
                  <a:pt x="953168" y="2796126"/>
                </a:lnTo>
                <a:lnTo>
                  <a:pt x="960062" y="2799307"/>
                </a:lnTo>
                <a:lnTo>
                  <a:pt x="973849" y="2807258"/>
                </a:lnTo>
                <a:lnTo>
                  <a:pt x="981273" y="2810439"/>
                </a:lnTo>
                <a:lnTo>
                  <a:pt x="987637" y="2812559"/>
                </a:lnTo>
                <a:lnTo>
                  <a:pt x="990288" y="2813090"/>
                </a:lnTo>
                <a:lnTo>
                  <a:pt x="994000" y="2813620"/>
                </a:lnTo>
                <a:lnTo>
                  <a:pt x="997182" y="2813620"/>
                </a:lnTo>
                <a:lnTo>
                  <a:pt x="999833" y="2813090"/>
                </a:lnTo>
                <a:lnTo>
                  <a:pt x="1003015" y="2812029"/>
                </a:lnTo>
                <a:lnTo>
                  <a:pt x="1005136" y="2810439"/>
                </a:lnTo>
                <a:lnTo>
                  <a:pt x="1008318" y="2807789"/>
                </a:lnTo>
                <a:lnTo>
                  <a:pt x="1010969" y="2805138"/>
                </a:lnTo>
                <a:lnTo>
                  <a:pt x="1013620" y="2808849"/>
                </a:lnTo>
                <a:lnTo>
                  <a:pt x="1014681" y="2811499"/>
                </a:lnTo>
                <a:lnTo>
                  <a:pt x="1014681" y="2813620"/>
                </a:lnTo>
                <a:lnTo>
                  <a:pt x="1014151" y="2815210"/>
                </a:lnTo>
                <a:lnTo>
                  <a:pt x="1012560" y="2816270"/>
                </a:lnTo>
                <a:lnTo>
                  <a:pt x="1009378" y="2816800"/>
                </a:lnTo>
                <a:lnTo>
                  <a:pt x="1003015" y="2818391"/>
                </a:lnTo>
                <a:lnTo>
                  <a:pt x="999833" y="2818921"/>
                </a:lnTo>
                <a:lnTo>
                  <a:pt x="996651" y="2820511"/>
                </a:lnTo>
                <a:lnTo>
                  <a:pt x="992939" y="2822101"/>
                </a:lnTo>
                <a:lnTo>
                  <a:pt x="989758" y="2824222"/>
                </a:lnTo>
                <a:lnTo>
                  <a:pt x="988167" y="2827933"/>
                </a:lnTo>
                <a:lnTo>
                  <a:pt x="986576" y="2832173"/>
                </a:lnTo>
                <a:lnTo>
                  <a:pt x="986576" y="2837475"/>
                </a:lnTo>
                <a:lnTo>
                  <a:pt x="987106" y="2843836"/>
                </a:lnTo>
                <a:lnTo>
                  <a:pt x="989228" y="2849667"/>
                </a:lnTo>
                <a:lnTo>
                  <a:pt x="990288" y="2851787"/>
                </a:lnTo>
                <a:lnTo>
                  <a:pt x="992409" y="2853378"/>
                </a:lnTo>
                <a:lnTo>
                  <a:pt x="996121" y="2856028"/>
                </a:lnTo>
                <a:lnTo>
                  <a:pt x="999833" y="2857619"/>
                </a:lnTo>
                <a:lnTo>
                  <a:pt x="1004075" y="2858149"/>
                </a:lnTo>
                <a:lnTo>
                  <a:pt x="1008848" y="2858149"/>
                </a:lnTo>
                <a:lnTo>
                  <a:pt x="1019454" y="2857088"/>
                </a:lnTo>
                <a:lnTo>
                  <a:pt x="1029529" y="2856028"/>
                </a:lnTo>
                <a:lnTo>
                  <a:pt x="1034302" y="2856028"/>
                </a:lnTo>
                <a:lnTo>
                  <a:pt x="1039074" y="2856558"/>
                </a:lnTo>
                <a:lnTo>
                  <a:pt x="1043316" y="2857619"/>
                </a:lnTo>
                <a:lnTo>
                  <a:pt x="1047028" y="2860799"/>
                </a:lnTo>
                <a:lnTo>
                  <a:pt x="1048619" y="2862390"/>
                </a:lnTo>
                <a:lnTo>
                  <a:pt x="1050210" y="2864510"/>
                </a:lnTo>
                <a:lnTo>
                  <a:pt x="1052331" y="2869811"/>
                </a:lnTo>
                <a:lnTo>
                  <a:pt x="1050740" y="2875642"/>
                </a:lnTo>
                <a:lnTo>
                  <a:pt x="1048089" y="2880943"/>
                </a:lnTo>
                <a:lnTo>
                  <a:pt x="1045968" y="2885714"/>
                </a:lnTo>
                <a:lnTo>
                  <a:pt x="1043316" y="2889425"/>
                </a:lnTo>
                <a:lnTo>
                  <a:pt x="1040665" y="2892606"/>
                </a:lnTo>
                <a:lnTo>
                  <a:pt x="1038013" y="2895256"/>
                </a:lnTo>
                <a:lnTo>
                  <a:pt x="1035362" y="2897377"/>
                </a:lnTo>
                <a:lnTo>
                  <a:pt x="1032180" y="2899497"/>
                </a:lnTo>
                <a:lnTo>
                  <a:pt x="1028999" y="2900557"/>
                </a:lnTo>
                <a:lnTo>
                  <a:pt x="1026877" y="2901087"/>
                </a:lnTo>
                <a:lnTo>
                  <a:pt x="1023696" y="2901087"/>
                </a:lnTo>
                <a:lnTo>
                  <a:pt x="1021044" y="2901087"/>
                </a:lnTo>
                <a:lnTo>
                  <a:pt x="1014151" y="2900557"/>
                </a:lnTo>
                <a:lnTo>
                  <a:pt x="1008318" y="2897907"/>
                </a:lnTo>
                <a:lnTo>
                  <a:pt x="1002485" y="2895786"/>
                </a:lnTo>
                <a:lnTo>
                  <a:pt x="997182" y="2892606"/>
                </a:lnTo>
                <a:lnTo>
                  <a:pt x="986046" y="2886774"/>
                </a:lnTo>
                <a:lnTo>
                  <a:pt x="981273" y="2884654"/>
                </a:lnTo>
                <a:lnTo>
                  <a:pt x="976501" y="2882534"/>
                </a:lnTo>
                <a:lnTo>
                  <a:pt x="972259" y="2882003"/>
                </a:lnTo>
                <a:lnTo>
                  <a:pt x="970137" y="2882003"/>
                </a:lnTo>
                <a:lnTo>
                  <a:pt x="969077" y="2882534"/>
                </a:lnTo>
                <a:lnTo>
                  <a:pt x="972789" y="2888895"/>
                </a:lnTo>
                <a:lnTo>
                  <a:pt x="977561" y="2894726"/>
                </a:lnTo>
                <a:lnTo>
                  <a:pt x="982864" y="2900557"/>
                </a:lnTo>
                <a:lnTo>
                  <a:pt x="988167" y="2905858"/>
                </a:lnTo>
                <a:lnTo>
                  <a:pt x="994000" y="2911159"/>
                </a:lnTo>
                <a:lnTo>
                  <a:pt x="999833" y="2915930"/>
                </a:lnTo>
                <a:lnTo>
                  <a:pt x="1006727" y="2920701"/>
                </a:lnTo>
                <a:lnTo>
                  <a:pt x="1012560" y="2923882"/>
                </a:lnTo>
                <a:lnTo>
                  <a:pt x="1018393" y="2926532"/>
                </a:lnTo>
                <a:lnTo>
                  <a:pt x="1024226" y="2928653"/>
                </a:lnTo>
                <a:lnTo>
                  <a:pt x="1029529" y="2928653"/>
                </a:lnTo>
                <a:lnTo>
                  <a:pt x="1032180" y="2928653"/>
                </a:lnTo>
                <a:lnTo>
                  <a:pt x="1034302" y="2928123"/>
                </a:lnTo>
                <a:lnTo>
                  <a:pt x="1036953" y="2926532"/>
                </a:lnTo>
                <a:lnTo>
                  <a:pt x="1038544" y="2925472"/>
                </a:lnTo>
                <a:lnTo>
                  <a:pt x="1040665" y="2923882"/>
                </a:lnTo>
                <a:lnTo>
                  <a:pt x="1042256" y="2921761"/>
                </a:lnTo>
                <a:lnTo>
                  <a:pt x="1043847" y="2919111"/>
                </a:lnTo>
                <a:lnTo>
                  <a:pt x="1045437" y="2915930"/>
                </a:lnTo>
                <a:lnTo>
                  <a:pt x="1045968" y="2912220"/>
                </a:lnTo>
                <a:lnTo>
                  <a:pt x="1046498" y="2909039"/>
                </a:lnTo>
                <a:lnTo>
                  <a:pt x="1048619" y="2907449"/>
                </a:lnTo>
                <a:lnTo>
                  <a:pt x="1050740" y="2907449"/>
                </a:lnTo>
                <a:lnTo>
                  <a:pt x="1052331" y="2908509"/>
                </a:lnTo>
                <a:lnTo>
                  <a:pt x="1053392" y="2909569"/>
                </a:lnTo>
                <a:lnTo>
                  <a:pt x="1054452" y="2910629"/>
                </a:lnTo>
                <a:lnTo>
                  <a:pt x="1056043" y="2913280"/>
                </a:lnTo>
                <a:lnTo>
                  <a:pt x="1057103" y="2918581"/>
                </a:lnTo>
                <a:lnTo>
                  <a:pt x="1057634" y="2924412"/>
                </a:lnTo>
                <a:lnTo>
                  <a:pt x="1058164" y="2931833"/>
                </a:lnTo>
                <a:lnTo>
                  <a:pt x="1058164" y="2947737"/>
                </a:lnTo>
                <a:lnTo>
                  <a:pt x="1062406" y="2942966"/>
                </a:lnTo>
                <a:lnTo>
                  <a:pt x="1066118" y="2939255"/>
                </a:lnTo>
                <a:lnTo>
                  <a:pt x="1069830" y="2937135"/>
                </a:lnTo>
                <a:lnTo>
                  <a:pt x="1072482" y="2936604"/>
                </a:lnTo>
                <a:lnTo>
                  <a:pt x="1075133" y="2937135"/>
                </a:lnTo>
                <a:lnTo>
                  <a:pt x="1077254" y="2939255"/>
                </a:lnTo>
                <a:lnTo>
                  <a:pt x="1079906" y="2940845"/>
                </a:lnTo>
                <a:lnTo>
                  <a:pt x="1081497" y="2943496"/>
                </a:lnTo>
                <a:lnTo>
                  <a:pt x="1086269" y="2949327"/>
                </a:lnTo>
                <a:lnTo>
                  <a:pt x="1088390" y="2951978"/>
                </a:lnTo>
                <a:lnTo>
                  <a:pt x="1091572" y="2955158"/>
                </a:lnTo>
                <a:lnTo>
                  <a:pt x="1094753" y="2957809"/>
                </a:lnTo>
                <a:lnTo>
                  <a:pt x="1097935" y="2959399"/>
                </a:lnTo>
                <a:lnTo>
                  <a:pt x="1101647" y="2960459"/>
                </a:lnTo>
                <a:lnTo>
                  <a:pt x="1106420" y="2960459"/>
                </a:lnTo>
                <a:lnTo>
                  <a:pt x="1105890" y="2951978"/>
                </a:lnTo>
                <a:lnTo>
                  <a:pt x="1104829" y="2945086"/>
                </a:lnTo>
                <a:lnTo>
                  <a:pt x="1102708" y="2939255"/>
                </a:lnTo>
                <a:lnTo>
                  <a:pt x="1101117" y="2933954"/>
                </a:lnTo>
                <a:lnTo>
                  <a:pt x="1097935" y="2929183"/>
                </a:lnTo>
                <a:lnTo>
                  <a:pt x="1095814" y="2925472"/>
                </a:lnTo>
                <a:lnTo>
                  <a:pt x="1090511" y="2917521"/>
                </a:lnTo>
                <a:lnTo>
                  <a:pt x="1085208" y="2910099"/>
                </a:lnTo>
                <a:lnTo>
                  <a:pt x="1082027" y="2905858"/>
                </a:lnTo>
                <a:lnTo>
                  <a:pt x="1080436" y="2900557"/>
                </a:lnTo>
                <a:lnTo>
                  <a:pt x="1078315" y="2894726"/>
                </a:lnTo>
                <a:lnTo>
                  <a:pt x="1077254" y="2887305"/>
                </a:lnTo>
                <a:lnTo>
                  <a:pt x="1076724" y="2879353"/>
                </a:lnTo>
                <a:lnTo>
                  <a:pt x="1076724" y="2869811"/>
                </a:lnTo>
                <a:lnTo>
                  <a:pt x="1106420" y="2869811"/>
                </a:lnTo>
                <a:lnTo>
                  <a:pt x="1105359" y="2865040"/>
                </a:lnTo>
                <a:lnTo>
                  <a:pt x="1103238" y="2860269"/>
                </a:lnTo>
                <a:lnTo>
                  <a:pt x="1101117" y="2855498"/>
                </a:lnTo>
                <a:lnTo>
                  <a:pt x="1097405" y="2850727"/>
                </a:lnTo>
                <a:lnTo>
                  <a:pt x="1093693" y="2846486"/>
                </a:lnTo>
                <a:lnTo>
                  <a:pt x="1088920" y="2842776"/>
                </a:lnTo>
                <a:lnTo>
                  <a:pt x="1085208" y="2839595"/>
                </a:lnTo>
                <a:lnTo>
                  <a:pt x="1080436" y="2836944"/>
                </a:lnTo>
                <a:lnTo>
                  <a:pt x="1076194" y="2835354"/>
                </a:lnTo>
                <a:lnTo>
                  <a:pt x="1071421" y="2834824"/>
                </a:lnTo>
                <a:lnTo>
                  <a:pt x="1067709" y="2834824"/>
                </a:lnTo>
                <a:lnTo>
                  <a:pt x="1063997" y="2836414"/>
                </a:lnTo>
                <a:lnTo>
                  <a:pt x="1062937" y="2837475"/>
                </a:lnTo>
                <a:lnTo>
                  <a:pt x="1061346" y="2839595"/>
                </a:lnTo>
                <a:lnTo>
                  <a:pt x="1060816" y="2841185"/>
                </a:lnTo>
                <a:lnTo>
                  <a:pt x="1059225" y="2843306"/>
                </a:lnTo>
                <a:lnTo>
                  <a:pt x="1058164" y="2849667"/>
                </a:lnTo>
                <a:lnTo>
                  <a:pt x="1058164" y="2856558"/>
                </a:lnTo>
                <a:lnTo>
                  <a:pt x="1056573" y="2856028"/>
                </a:lnTo>
                <a:lnTo>
                  <a:pt x="1055513" y="2854968"/>
                </a:lnTo>
                <a:lnTo>
                  <a:pt x="1053922" y="2852317"/>
                </a:lnTo>
                <a:lnTo>
                  <a:pt x="1052861" y="2849667"/>
                </a:lnTo>
                <a:lnTo>
                  <a:pt x="1051801" y="2842776"/>
                </a:lnTo>
                <a:lnTo>
                  <a:pt x="1050740" y="2835354"/>
                </a:lnTo>
                <a:lnTo>
                  <a:pt x="1049149" y="2827933"/>
                </a:lnTo>
                <a:lnTo>
                  <a:pt x="1047559" y="2822101"/>
                </a:lnTo>
                <a:lnTo>
                  <a:pt x="1046498" y="2820511"/>
                </a:lnTo>
                <a:lnTo>
                  <a:pt x="1044377" y="2818391"/>
                </a:lnTo>
                <a:lnTo>
                  <a:pt x="1042786" y="2817861"/>
                </a:lnTo>
                <a:lnTo>
                  <a:pt x="1040665" y="2817861"/>
                </a:lnTo>
                <a:lnTo>
                  <a:pt x="1041725" y="2810439"/>
                </a:lnTo>
                <a:lnTo>
                  <a:pt x="1043316" y="2804078"/>
                </a:lnTo>
                <a:lnTo>
                  <a:pt x="1045437" y="2799307"/>
                </a:lnTo>
                <a:lnTo>
                  <a:pt x="1048089" y="2796126"/>
                </a:lnTo>
                <a:lnTo>
                  <a:pt x="1051801" y="2793476"/>
                </a:lnTo>
                <a:lnTo>
                  <a:pt x="1055513" y="2791885"/>
                </a:lnTo>
                <a:lnTo>
                  <a:pt x="1059225" y="2791355"/>
                </a:lnTo>
                <a:close/>
                <a:moveTo>
                  <a:pt x="879525" y="2779713"/>
                </a:moveTo>
                <a:lnTo>
                  <a:pt x="882105" y="2784476"/>
                </a:lnTo>
                <a:lnTo>
                  <a:pt x="885201" y="2790297"/>
                </a:lnTo>
                <a:lnTo>
                  <a:pt x="889844" y="2802467"/>
                </a:lnTo>
                <a:lnTo>
                  <a:pt x="892940" y="2807759"/>
                </a:lnTo>
                <a:lnTo>
                  <a:pt x="895519" y="2812522"/>
                </a:lnTo>
                <a:lnTo>
                  <a:pt x="899131" y="2816226"/>
                </a:lnTo>
                <a:lnTo>
                  <a:pt x="900679" y="2817284"/>
                </a:lnTo>
                <a:lnTo>
                  <a:pt x="903258" y="2818343"/>
                </a:lnTo>
                <a:lnTo>
                  <a:pt x="902742" y="2822576"/>
                </a:lnTo>
                <a:lnTo>
                  <a:pt x="901195" y="2826280"/>
                </a:lnTo>
                <a:lnTo>
                  <a:pt x="900163" y="2828926"/>
                </a:lnTo>
                <a:lnTo>
                  <a:pt x="898615" y="2831043"/>
                </a:lnTo>
                <a:lnTo>
                  <a:pt x="895003" y="2835276"/>
                </a:lnTo>
                <a:lnTo>
                  <a:pt x="891392" y="2837922"/>
                </a:lnTo>
                <a:lnTo>
                  <a:pt x="889844" y="2840038"/>
                </a:lnTo>
                <a:lnTo>
                  <a:pt x="888296" y="2842155"/>
                </a:lnTo>
                <a:lnTo>
                  <a:pt x="886748" y="2844272"/>
                </a:lnTo>
                <a:lnTo>
                  <a:pt x="885717" y="2847976"/>
                </a:lnTo>
                <a:lnTo>
                  <a:pt x="885201" y="2852209"/>
                </a:lnTo>
                <a:lnTo>
                  <a:pt x="884685" y="2856972"/>
                </a:lnTo>
                <a:lnTo>
                  <a:pt x="884685" y="2862793"/>
                </a:lnTo>
                <a:lnTo>
                  <a:pt x="885717" y="2870201"/>
                </a:lnTo>
                <a:lnTo>
                  <a:pt x="883653" y="2867555"/>
                </a:lnTo>
                <a:lnTo>
                  <a:pt x="882105" y="2864909"/>
                </a:lnTo>
                <a:lnTo>
                  <a:pt x="879525" y="2857501"/>
                </a:lnTo>
                <a:lnTo>
                  <a:pt x="876945" y="2850093"/>
                </a:lnTo>
                <a:lnTo>
                  <a:pt x="875398" y="2841626"/>
                </a:lnTo>
                <a:lnTo>
                  <a:pt x="872818" y="2833159"/>
                </a:lnTo>
                <a:lnTo>
                  <a:pt x="870238" y="2826809"/>
                </a:lnTo>
                <a:lnTo>
                  <a:pt x="868691" y="2823634"/>
                </a:lnTo>
                <a:lnTo>
                  <a:pt x="866627" y="2821518"/>
                </a:lnTo>
                <a:lnTo>
                  <a:pt x="864563" y="2819401"/>
                </a:lnTo>
                <a:lnTo>
                  <a:pt x="861983" y="2818343"/>
                </a:lnTo>
                <a:lnTo>
                  <a:pt x="862499" y="2814109"/>
                </a:lnTo>
                <a:lnTo>
                  <a:pt x="863015" y="2810934"/>
                </a:lnTo>
                <a:lnTo>
                  <a:pt x="864563" y="2808288"/>
                </a:lnTo>
                <a:lnTo>
                  <a:pt x="865595" y="2806701"/>
                </a:lnTo>
                <a:lnTo>
                  <a:pt x="866627" y="2804584"/>
                </a:lnTo>
                <a:lnTo>
                  <a:pt x="868691" y="2803526"/>
                </a:lnTo>
                <a:lnTo>
                  <a:pt x="871786" y="2801409"/>
                </a:lnTo>
                <a:lnTo>
                  <a:pt x="875398" y="2798763"/>
                </a:lnTo>
                <a:lnTo>
                  <a:pt x="876430" y="2797176"/>
                </a:lnTo>
                <a:lnTo>
                  <a:pt x="877461" y="2794530"/>
                </a:lnTo>
                <a:lnTo>
                  <a:pt x="879009" y="2792413"/>
                </a:lnTo>
                <a:lnTo>
                  <a:pt x="879525" y="2788709"/>
                </a:lnTo>
                <a:lnTo>
                  <a:pt x="880041" y="2784476"/>
                </a:lnTo>
                <a:close/>
                <a:moveTo>
                  <a:pt x="1163271" y="2776538"/>
                </a:moveTo>
                <a:lnTo>
                  <a:pt x="1169058" y="2776538"/>
                </a:lnTo>
                <a:lnTo>
                  <a:pt x="1181156" y="2777067"/>
                </a:lnTo>
                <a:lnTo>
                  <a:pt x="1195359" y="2778655"/>
                </a:lnTo>
                <a:lnTo>
                  <a:pt x="1193781" y="2785005"/>
                </a:lnTo>
                <a:lnTo>
                  <a:pt x="1191151" y="2789238"/>
                </a:lnTo>
                <a:lnTo>
                  <a:pt x="1188521" y="2792942"/>
                </a:lnTo>
                <a:lnTo>
                  <a:pt x="1185365" y="2795588"/>
                </a:lnTo>
                <a:lnTo>
                  <a:pt x="1181683" y="2797176"/>
                </a:lnTo>
                <a:lnTo>
                  <a:pt x="1178000" y="2798763"/>
                </a:lnTo>
                <a:lnTo>
                  <a:pt x="1170110" y="2801409"/>
                </a:lnTo>
                <a:lnTo>
                  <a:pt x="1166428" y="2802467"/>
                </a:lnTo>
                <a:lnTo>
                  <a:pt x="1162219" y="2804584"/>
                </a:lnTo>
                <a:lnTo>
                  <a:pt x="1159063" y="2806172"/>
                </a:lnTo>
                <a:lnTo>
                  <a:pt x="1155907" y="2808818"/>
                </a:lnTo>
                <a:lnTo>
                  <a:pt x="1153277" y="2812522"/>
                </a:lnTo>
                <a:lnTo>
                  <a:pt x="1150646" y="2817284"/>
                </a:lnTo>
                <a:lnTo>
                  <a:pt x="1149068" y="2823105"/>
                </a:lnTo>
                <a:lnTo>
                  <a:pt x="1147490" y="2830513"/>
                </a:lnTo>
                <a:lnTo>
                  <a:pt x="1149068" y="2836864"/>
                </a:lnTo>
                <a:lnTo>
                  <a:pt x="1149594" y="2841097"/>
                </a:lnTo>
                <a:lnTo>
                  <a:pt x="1150646" y="2843214"/>
                </a:lnTo>
                <a:lnTo>
                  <a:pt x="1151699" y="2845330"/>
                </a:lnTo>
                <a:lnTo>
                  <a:pt x="1153277" y="2845330"/>
                </a:lnTo>
                <a:lnTo>
                  <a:pt x="1154329" y="2844272"/>
                </a:lnTo>
                <a:lnTo>
                  <a:pt x="1156959" y="2840568"/>
                </a:lnTo>
                <a:lnTo>
                  <a:pt x="1160115" y="2835276"/>
                </a:lnTo>
                <a:lnTo>
                  <a:pt x="1163797" y="2830513"/>
                </a:lnTo>
                <a:lnTo>
                  <a:pt x="1165901" y="2829455"/>
                </a:lnTo>
                <a:lnTo>
                  <a:pt x="1168006" y="2828397"/>
                </a:lnTo>
                <a:lnTo>
                  <a:pt x="1169584" y="2828397"/>
                </a:lnTo>
                <a:lnTo>
                  <a:pt x="1171688" y="2830513"/>
                </a:lnTo>
                <a:lnTo>
                  <a:pt x="1169058" y="2838980"/>
                </a:lnTo>
                <a:lnTo>
                  <a:pt x="1165376" y="2844801"/>
                </a:lnTo>
                <a:lnTo>
                  <a:pt x="1164323" y="2846918"/>
                </a:lnTo>
                <a:lnTo>
                  <a:pt x="1162219" y="2849034"/>
                </a:lnTo>
                <a:lnTo>
                  <a:pt x="1160641" y="2850093"/>
                </a:lnTo>
                <a:lnTo>
                  <a:pt x="1159063" y="2850622"/>
                </a:lnTo>
                <a:lnTo>
                  <a:pt x="1156433" y="2851151"/>
                </a:lnTo>
                <a:lnTo>
                  <a:pt x="1154855" y="2851151"/>
                </a:lnTo>
                <a:lnTo>
                  <a:pt x="1151173" y="2850093"/>
                </a:lnTo>
                <a:lnTo>
                  <a:pt x="1146964" y="2847447"/>
                </a:lnTo>
                <a:lnTo>
                  <a:pt x="1142756" y="2844272"/>
                </a:lnTo>
                <a:lnTo>
                  <a:pt x="1134339" y="2836334"/>
                </a:lnTo>
                <a:lnTo>
                  <a:pt x="1124871" y="2827868"/>
                </a:lnTo>
                <a:lnTo>
                  <a:pt x="1120663" y="2823634"/>
                </a:lnTo>
                <a:lnTo>
                  <a:pt x="1115928" y="2820988"/>
                </a:lnTo>
                <a:lnTo>
                  <a:pt x="1111194" y="2818343"/>
                </a:lnTo>
                <a:lnTo>
                  <a:pt x="1106460" y="2817284"/>
                </a:lnTo>
                <a:lnTo>
                  <a:pt x="1111194" y="2809876"/>
                </a:lnTo>
                <a:lnTo>
                  <a:pt x="1116454" y="2802997"/>
                </a:lnTo>
                <a:lnTo>
                  <a:pt x="1121189" y="2797176"/>
                </a:lnTo>
                <a:lnTo>
                  <a:pt x="1125923" y="2792413"/>
                </a:lnTo>
                <a:lnTo>
                  <a:pt x="1131183" y="2788180"/>
                </a:lnTo>
                <a:lnTo>
                  <a:pt x="1135918" y="2785005"/>
                </a:lnTo>
                <a:lnTo>
                  <a:pt x="1141178" y="2781830"/>
                </a:lnTo>
                <a:lnTo>
                  <a:pt x="1146438" y="2780242"/>
                </a:lnTo>
                <a:lnTo>
                  <a:pt x="1151699" y="2778126"/>
                </a:lnTo>
                <a:lnTo>
                  <a:pt x="1156959" y="2777067"/>
                </a:lnTo>
                <a:close/>
                <a:moveTo>
                  <a:pt x="299508" y="2767013"/>
                </a:moveTo>
                <a:lnTo>
                  <a:pt x="301095" y="2767013"/>
                </a:lnTo>
                <a:lnTo>
                  <a:pt x="302683" y="2767013"/>
                </a:lnTo>
                <a:lnTo>
                  <a:pt x="306387" y="2768596"/>
                </a:lnTo>
                <a:lnTo>
                  <a:pt x="309033" y="2771233"/>
                </a:lnTo>
                <a:lnTo>
                  <a:pt x="313795" y="2776508"/>
                </a:lnTo>
                <a:lnTo>
                  <a:pt x="316441" y="2778618"/>
                </a:lnTo>
                <a:lnTo>
                  <a:pt x="319087" y="2780201"/>
                </a:lnTo>
                <a:lnTo>
                  <a:pt x="316441" y="2783366"/>
                </a:lnTo>
                <a:lnTo>
                  <a:pt x="314854" y="2787058"/>
                </a:lnTo>
                <a:lnTo>
                  <a:pt x="310620" y="2794444"/>
                </a:lnTo>
                <a:lnTo>
                  <a:pt x="306916" y="2802884"/>
                </a:lnTo>
                <a:lnTo>
                  <a:pt x="304270" y="2812379"/>
                </a:lnTo>
                <a:lnTo>
                  <a:pt x="301095" y="2821874"/>
                </a:lnTo>
                <a:lnTo>
                  <a:pt x="297391" y="2830842"/>
                </a:lnTo>
                <a:lnTo>
                  <a:pt x="294216" y="2838754"/>
                </a:lnTo>
                <a:lnTo>
                  <a:pt x="291570" y="2841919"/>
                </a:lnTo>
                <a:lnTo>
                  <a:pt x="289454" y="2845084"/>
                </a:lnTo>
                <a:lnTo>
                  <a:pt x="289983" y="2849832"/>
                </a:lnTo>
                <a:lnTo>
                  <a:pt x="289983" y="2852997"/>
                </a:lnTo>
                <a:lnTo>
                  <a:pt x="291041" y="2856162"/>
                </a:lnTo>
                <a:lnTo>
                  <a:pt x="291570" y="2859327"/>
                </a:lnTo>
                <a:lnTo>
                  <a:pt x="294745" y="2863020"/>
                </a:lnTo>
                <a:lnTo>
                  <a:pt x="296862" y="2867240"/>
                </a:lnTo>
                <a:lnTo>
                  <a:pt x="299508" y="2871460"/>
                </a:lnTo>
                <a:lnTo>
                  <a:pt x="300566" y="2874625"/>
                </a:lnTo>
                <a:lnTo>
                  <a:pt x="301095" y="2877262"/>
                </a:lnTo>
                <a:lnTo>
                  <a:pt x="301624" y="2880955"/>
                </a:lnTo>
                <a:lnTo>
                  <a:pt x="302154" y="2885175"/>
                </a:lnTo>
                <a:lnTo>
                  <a:pt x="301624" y="2890450"/>
                </a:lnTo>
                <a:lnTo>
                  <a:pt x="301095" y="2896253"/>
                </a:lnTo>
                <a:lnTo>
                  <a:pt x="283633" y="2896253"/>
                </a:lnTo>
                <a:lnTo>
                  <a:pt x="284691" y="2904693"/>
                </a:lnTo>
                <a:lnTo>
                  <a:pt x="285749" y="2910495"/>
                </a:lnTo>
                <a:lnTo>
                  <a:pt x="287866" y="2915770"/>
                </a:lnTo>
                <a:lnTo>
                  <a:pt x="291041" y="2919463"/>
                </a:lnTo>
                <a:lnTo>
                  <a:pt x="294216" y="2921573"/>
                </a:lnTo>
                <a:lnTo>
                  <a:pt x="298450" y="2923155"/>
                </a:lnTo>
                <a:lnTo>
                  <a:pt x="302154" y="2923155"/>
                </a:lnTo>
                <a:lnTo>
                  <a:pt x="307445" y="2922100"/>
                </a:lnTo>
                <a:lnTo>
                  <a:pt x="305858" y="2926320"/>
                </a:lnTo>
                <a:lnTo>
                  <a:pt x="304270" y="2930013"/>
                </a:lnTo>
                <a:lnTo>
                  <a:pt x="302683" y="2932123"/>
                </a:lnTo>
                <a:lnTo>
                  <a:pt x="301095" y="2934233"/>
                </a:lnTo>
                <a:lnTo>
                  <a:pt x="299508" y="2935288"/>
                </a:lnTo>
                <a:lnTo>
                  <a:pt x="298450" y="2935288"/>
                </a:lnTo>
                <a:lnTo>
                  <a:pt x="296333" y="2934761"/>
                </a:lnTo>
                <a:lnTo>
                  <a:pt x="294745" y="2934233"/>
                </a:lnTo>
                <a:lnTo>
                  <a:pt x="291570" y="2930541"/>
                </a:lnTo>
                <a:lnTo>
                  <a:pt x="287866" y="2925793"/>
                </a:lnTo>
                <a:lnTo>
                  <a:pt x="281516" y="2913660"/>
                </a:lnTo>
                <a:lnTo>
                  <a:pt x="278870" y="2907330"/>
                </a:lnTo>
                <a:lnTo>
                  <a:pt x="275166" y="2901528"/>
                </a:lnTo>
                <a:lnTo>
                  <a:pt x="271462" y="2896780"/>
                </a:lnTo>
                <a:lnTo>
                  <a:pt x="269875" y="2895725"/>
                </a:lnTo>
                <a:lnTo>
                  <a:pt x="267758" y="2894670"/>
                </a:lnTo>
                <a:lnTo>
                  <a:pt x="266171" y="2893615"/>
                </a:lnTo>
                <a:lnTo>
                  <a:pt x="264583" y="2893615"/>
                </a:lnTo>
                <a:lnTo>
                  <a:pt x="262466" y="2894143"/>
                </a:lnTo>
                <a:lnTo>
                  <a:pt x="260879" y="2895725"/>
                </a:lnTo>
                <a:lnTo>
                  <a:pt x="259291" y="2897308"/>
                </a:lnTo>
                <a:lnTo>
                  <a:pt x="257175" y="2901000"/>
                </a:lnTo>
                <a:lnTo>
                  <a:pt x="255587" y="2904693"/>
                </a:lnTo>
                <a:lnTo>
                  <a:pt x="253470" y="2909968"/>
                </a:lnTo>
                <a:lnTo>
                  <a:pt x="250825" y="2901528"/>
                </a:lnTo>
                <a:lnTo>
                  <a:pt x="247121" y="2894670"/>
                </a:lnTo>
                <a:lnTo>
                  <a:pt x="242887" y="2888867"/>
                </a:lnTo>
                <a:lnTo>
                  <a:pt x="238654" y="2883065"/>
                </a:lnTo>
                <a:lnTo>
                  <a:pt x="234421" y="2879372"/>
                </a:lnTo>
                <a:lnTo>
                  <a:pt x="229658" y="2875680"/>
                </a:lnTo>
                <a:lnTo>
                  <a:pt x="223308" y="2872515"/>
                </a:lnTo>
                <a:lnTo>
                  <a:pt x="217487" y="2870932"/>
                </a:lnTo>
                <a:lnTo>
                  <a:pt x="218546" y="2863547"/>
                </a:lnTo>
                <a:lnTo>
                  <a:pt x="220662" y="2858272"/>
                </a:lnTo>
                <a:lnTo>
                  <a:pt x="222250" y="2854579"/>
                </a:lnTo>
                <a:lnTo>
                  <a:pt x="224896" y="2851414"/>
                </a:lnTo>
                <a:lnTo>
                  <a:pt x="227012" y="2848777"/>
                </a:lnTo>
                <a:lnTo>
                  <a:pt x="229658" y="2847194"/>
                </a:lnTo>
                <a:lnTo>
                  <a:pt x="234421" y="2843502"/>
                </a:lnTo>
                <a:lnTo>
                  <a:pt x="236537" y="2842447"/>
                </a:lnTo>
                <a:lnTo>
                  <a:pt x="238125" y="2840337"/>
                </a:lnTo>
                <a:lnTo>
                  <a:pt x="239712" y="2837699"/>
                </a:lnTo>
                <a:lnTo>
                  <a:pt x="240241" y="2834007"/>
                </a:lnTo>
                <a:lnTo>
                  <a:pt x="240241" y="2829259"/>
                </a:lnTo>
                <a:lnTo>
                  <a:pt x="239712" y="2823456"/>
                </a:lnTo>
                <a:lnTo>
                  <a:pt x="238125" y="2816071"/>
                </a:lnTo>
                <a:lnTo>
                  <a:pt x="236008" y="2806576"/>
                </a:lnTo>
                <a:lnTo>
                  <a:pt x="238654" y="2811851"/>
                </a:lnTo>
                <a:lnTo>
                  <a:pt x="242358" y="2814489"/>
                </a:lnTo>
                <a:lnTo>
                  <a:pt x="246062" y="2817126"/>
                </a:lnTo>
                <a:lnTo>
                  <a:pt x="249766" y="2818181"/>
                </a:lnTo>
                <a:lnTo>
                  <a:pt x="253470" y="2818181"/>
                </a:lnTo>
                <a:lnTo>
                  <a:pt x="257704" y="2818181"/>
                </a:lnTo>
                <a:lnTo>
                  <a:pt x="265641" y="2816071"/>
                </a:lnTo>
                <a:lnTo>
                  <a:pt x="273050" y="2813434"/>
                </a:lnTo>
                <a:lnTo>
                  <a:pt x="276754" y="2812906"/>
                </a:lnTo>
                <a:lnTo>
                  <a:pt x="279929" y="2812379"/>
                </a:lnTo>
                <a:lnTo>
                  <a:pt x="282574" y="2812906"/>
                </a:lnTo>
                <a:lnTo>
                  <a:pt x="285749" y="2813434"/>
                </a:lnTo>
                <a:lnTo>
                  <a:pt x="287337" y="2816071"/>
                </a:lnTo>
                <a:lnTo>
                  <a:pt x="289454" y="2819236"/>
                </a:lnTo>
                <a:lnTo>
                  <a:pt x="292099" y="2817126"/>
                </a:lnTo>
                <a:lnTo>
                  <a:pt x="294216" y="2813961"/>
                </a:lnTo>
                <a:lnTo>
                  <a:pt x="294745" y="2811324"/>
                </a:lnTo>
                <a:lnTo>
                  <a:pt x="295274" y="2808159"/>
                </a:lnTo>
                <a:lnTo>
                  <a:pt x="295274" y="2805521"/>
                </a:lnTo>
                <a:lnTo>
                  <a:pt x="294745" y="2802356"/>
                </a:lnTo>
                <a:lnTo>
                  <a:pt x="292629" y="2794971"/>
                </a:lnTo>
                <a:lnTo>
                  <a:pt x="291570" y="2788641"/>
                </a:lnTo>
                <a:lnTo>
                  <a:pt x="291041" y="2784948"/>
                </a:lnTo>
                <a:lnTo>
                  <a:pt x="290512" y="2781783"/>
                </a:lnTo>
                <a:lnTo>
                  <a:pt x="290512" y="2778091"/>
                </a:lnTo>
                <a:lnTo>
                  <a:pt x="291570" y="2774398"/>
                </a:lnTo>
                <a:lnTo>
                  <a:pt x="292629" y="2771233"/>
                </a:lnTo>
                <a:lnTo>
                  <a:pt x="295274" y="2768068"/>
                </a:lnTo>
                <a:lnTo>
                  <a:pt x="297391" y="2767541"/>
                </a:lnTo>
                <a:close/>
                <a:moveTo>
                  <a:pt x="5531764" y="2752725"/>
                </a:moveTo>
                <a:lnTo>
                  <a:pt x="5534382" y="2752725"/>
                </a:lnTo>
                <a:lnTo>
                  <a:pt x="5538051" y="2753778"/>
                </a:lnTo>
                <a:lnTo>
                  <a:pt x="5541193" y="2755357"/>
                </a:lnTo>
                <a:lnTo>
                  <a:pt x="5544338" y="2757989"/>
                </a:lnTo>
                <a:lnTo>
                  <a:pt x="5551149" y="2763780"/>
                </a:lnTo>
                <a:lnTo>
                  <a:pt x="5557959" y="2770097"/>
                </a:lnTo>
                <a:lnTo>
                  <a:pt x="5561627" y="2772729"/>
                </a:lnTo>
                <a:lnTo>
                  <a:pt x="5565294" y="2774835"/>
                </a:lnTo>
                <a:lnTo>
                  <a:pt x="5568438" y="2776941"/>
                </a:lnTo>
                <a:lnTo>
                  <a:pt x="5572106" y="2777467"/>
                </a:lnTo>
                <a:lnTo>
                  <a:pt x="5566867" y="2779573"/>
                </a:lnTo>
                <a:lnTo>
                  <a:pt x="5562151" y="2782731"/>
                </a:lnTo>
                <a:lnTo>
                  <a:pt x="5558483" y="2785890"/>
                </a:lnTo>
                <a:lnTo>
                  <a:pt x="5555340" y="2789048"/>
                </a:lnTo>
                <a:lnTo>
                  <a:pt x="5552721" y="2792733"/>
                </a:lnTo>
                <a:lnTo>
                  <a:pt x="5550626" y="2796418"/>
                </a:lnTo>
                <a:lnTo>
                  <a:pt x="5548529" y="2800630"/>
                </a:lnTo>
                <a:lnTo>
                  <a:pt x="5546957" y="2805368"/>
                </a:lnTo>
                <a:lnTo>
                  <a:pt x="5544338" y="2814317"/>
                </a:lnTo>
                <a:lnTo>
                  <a:pt x="5542242" y="2826425"/>
                </a:lnTo>
                <a:lnTo>
                  <a:pt x="5539622" y="2839585"/>
                </a:lnTo>
                <a:lnTo>
                  <a:pt x="5536478" y="2854325"/>
                </a:lnTo>
                <a:lnTo>
                  <a:pt x="5529143" y="2851167"/>
                </a:lnTo>
                <a:lnTo>
                  <a:pt x="5522333" y="2849587"/>
                </a:lnTo>
                <a:lnTo>
                  <a:pt x="5516045" y="2848534"/>
                </a:lnTo>
                <a:lnTo>
                  <a:pt x="5509235" y="2848008"/>
                </a:lnTo>
                <a:lnTo>
                  <a:pt x="5497708" y="2848008"/>
                </a:lnTo>
                <a:lnTo>
                  <a:pt x="5492468" y="2847482"/>
                </a:lnTo>
                <a:lnTo>
                  <a:pt x="5487229" y="2846429"/>
                </a:lnTo>
                <a:lnTo>
                  <a:pt x="5482515" y="2843797"/>
                </a:lnTo>
                <a:lnTo>
                  <a:pt x="5480418" y="2842744"/>
                </a:lnTo>
                <a:lnTo>
                  <a:pt x="5478323" y="2841165"/>
                </a:lnTo>
                <a:lnTo>
                  <a:pt x="5476226" y="2838532"/>
                </a:lnTo>
                <a:lnTo>
                  <a:pt x="5474654" y="2835900"/>
                </a:lnTo>
                <a:lnTo>
                  <a:pt x="5471512" y="2828530"/>
                </a:lnTo>
                <a:lnTo>
                  <a:pt x="5469416" y="2820108"/>
                </a:lnTo>
                <a:lnTo>
                  <a:pt x="5467845" y="2808526"/>
                </a:lnTo>
                <a:lnTo>
                  <a:pt x="5466272" y="2793786"/>
                </a:lnTo>
                <a:lnTo>
                  <a:pt x="5465749" y="2776941"/>
                </a:lnTo>
                <a:lnTo>
                  <a:pt x="5469416" y="2778520"/>
                </a:lnTo>
                <a:lnTo>
                  <a:pt x="5472559" y="2781152"/>
                </a:lnTo>
                <a:lnTo>
                  <a:pt x="5475179" y="2784837"/>
                </a:lnTo>
                <a:lnTo>
                  <a:pt x="5477799" y="2789048"/>
                </a:lnTo>
                <a:lnTo>
                  <a:pt x="5481990" y="2799577"/>
                </a:lnTo>
                <a:lnTo>
                  <a:pt x="5485135" y="2810632"/>
                </a:lnTo>
                <a:lnTo>
                  <a:pt x="5487753" y="2815896"/>
                </a:lnTo>
                <a:lnTo>
                  <a:pt x="5489325" y="2820634"/>
                </a:lnTo>
                <a:lnTo>
                  <a:pt x="5492468" y="2824319"/>
                </a:lnTo>
                <a:lnTo>
                  <a:pt x="5495088" y="2828004"/>
                </a:lnTo>
                <a:lnTo>
                  <a:pt x="5498755" y="2830110"/>
                </a:lnTo>
                <a:lnTo>
                  <a:pt x="5500327" y="2830636"/>
                </a:lnTo>
                <a:lnTo>
                  <a:pt x="5502948" y="2831162"/>
                </a:lnTo>
                <a:lnTo>
                  <a:pt x="5504519" y="2831162"/>
                </a:lnTo>
                <a:lnTo>
                  <a:pt x="5507663" y="2830636"/>
                </a:lnTo>
                <a:lnTo>
                  <a:pt x="5512903" y="2828004"/>
                </a:lnTo>
                <a:lnTo>
                  <a:pt x="5504519" y="2820108"/>
                </a:lnTo>
                <a:lnTo>
                  <a:pt x="5502424" y="2816423"/>
                </a:lnTo>
                <a:lnTo>
                  <a:pt x="5500327" y="2813264"/>
                </a:lnTo>
                <a:lnTo>
                  <a:pt x="5499279" y="2810632"/>
                </a:lnTo>
                <a:lnTo>
                  <a:pt x="5499279" y="2808526"/>
                </a:lnTo>
                <a:lnTo>
                  <a:pt x="5499804" y="2806947"/>
                </a:lnTo>
                <a:lnTo>
                  <a:pt x="5501375" y="2805368"/>
                </a:lnTo>
                <a:lnTo>
                  <a:pt x="5502948" y="2803788"/>
                </a:lnTo>
                <a:lnTo>
                  <a:pt x="5505043" y="2803262"/>
                </a:lnTo>
                <a:lnTo>
                  <a:pt x="5512379" y="2802209"/>
                </a:lnTo>
                <a:lnTo>
                  <a:pt x="5520237" y="2802209"/>
                </a:lnTo>
                <a:lnTo>
                  <a:pt x="5530716" y="2802735"/>
                </a:lnTo>
                <a:lnTo>
                  <a:pt x="5528620" y="2797998"/>
                </a:lnTo>
                <a:lnTo>
                  <a:pt x="5527049" y="2794313"/>
                </a:lnTo>
                <a:lnTo>
                  <a:pt x="5522856" y="2787996"/>
                </a:lnTo>
                <a:lnTo>
                  <a:pt x="5521285" y="2783784"/>
                </a:lnTo>
                <a:lnTo>
                  <a:pt x="5519188" y="2778520"/>
                </a:lnTo>
                <a:lnTo>
                  <a:pt x="5518666" y="2772203"/>
                </a:lnTo>
                <a:lnTo>
                  <a:pt x="5518666" y="2763780"/>
                </a:lnTo>
                <a:lnTo>
                  <a:pt x="5522333" y="2759042"/>
                </a:lnTo>
                <a:lnTo>
                  <a:pt x="5524952" y="2755357"/>
                </a:lnTo>
                <a:lnTo>
                  <a:pt x="5528095" y="2753252"/>
                </a:lnTo>
                <a:close/>
                <a:moveTo>
                  <a:pt x="5168866" y="2722563"/>
                </a:moveTo>
                <a:lnTo>
                  <a:pt x="5171512" y="2723092"/>
                </a:lnTo>
                <a:lnTo>
                  <a:pt x="5173626" y="2723621"/>
                </a:lnTo>
                <a:lnTo>
                  <a:pt x="5175213" y="2724680"/>
                </a:lnTo>
                <a:lnTo>
                  <a:pt x="5179447" y="2727855"/>
                </a:lnTo>
                <a:lnTo>
                  <a:pt x="5183151" y="2731030"/>
                </a:lnTo>
                <a:lnTo>
                  <a:pt x="5186862" y="2734734"/>
                </a:lnTo>
                <a:lnTo>
                  <a:pt x="5191087" y="2737380"/>
                </a:lnTo>
                <a:lnTo>
                  <a:pt x="5193217" y="2737909"/>
                </a:lnTo>
                <a:lnTo>
                  <a:pt x="5195854" y="2737909"/>
                </a:lnTo>
                <a:lnTo>
                  <a:pt x="5195854" y="2746905"/>
                </a:lnTo>
                <a:lnTo>
                  <a:pt x="5194797" y="2753255"/>
                </a:lnTo>
                <a:lnTo>
                  <a:pt x="5193217" y="2758547"/>
                </a:lnTo>
                <a:lnTo>
                  <a:pt x="5191087" y="2762780"/>
                </a:lnTo>
                <a:lnTo>
                  <a:pt x="5187389" y="2764368"/>
                </a:lnTo>
                <a:lnTo>
                  <a:pt x="5184211" y="2765426"/>
                </a:lnTo>
                <a:lnTo>
                  <a:pt x="5181035" y="2765426"/>
                </a:lnTo>
                <a:lnTo>
                  <a:pt x="5176801" y="2763839"/>
                </a:lnTo>
                <a:lnTo>
                  <a:pt x="5173099" y="2761722"/>
                </a:lnTo>
                <a:lnTo>
                  <a:pt x="5169394" y="2758547"/>
                </a:lnTo>
                <a:lnTo>
                  <a:pt x="5166748" y="2754313"/>
                </a:lnTo>
                <a:lnTo>
                  <a:pt x="5163574" y="2749022"/>
                </a:lnTo>
                <a:lnTo>
                  <a:pt x="5161458" y="2743730"/>
                </a:lnTo>
                <a:lnTo>
                  <a:pt x="5159872" y="2737909"/>
                </a:lnTo>
                <a:lnTo>
                  <a:pt x="5159342" y="2731030"/>
                </a:lnTo>
                <a:lnTo>
                  <a:pt x="5159872" y="2724680"/>
                </a:lnTo>
                <a:lnTo>
                  <a:pt x="5163574" y="2723621"/>
                </a:lnTo>
                <a:lnTo>
                  <a:pt x="5166748" y="2723092"/>
                </a:lnTo>
                <a:close/>
                <a:moveTo>
                  <a:pt x="1357458" y="2701925"/>
                </a:moveTo>
                <a:lnTo>
                  <a:pt x="1362241" y="2707238"/>
                </a:lnTo>
                <a:lnTo>
                  <a:pt x="1367024" y="2711489"/>
                </a:lnTo>
                <a:lnTo>
                  <a:pt x="1371276" y="2714146"/>
                </a:lnTo>
                <a:lnTo>
                  <a:pt x="1376059" y="2716802"/>
                </a:lnTo>
                <a:lnTo>
                  <a:pt x="1380842" y="2718396"/>
                </a:lnTo>
                <a:lnTo>
                  <a:pt x="1385625" y="2719459"/>
                </a:lnTo>
                <a:lnTo>
                  <a:pt x="1390409" y="2719459"/>
                </a:lnTo>
                <a:lnTo>
                  <a:pt x="1395192" y="2719459"/>
                </a:lnTo>
                <a:lnTo>
                  <a:pt x="1399975" y="2718396"/>
                </a:lnTo>
                <a:lnTo>
                  <a:pt x="1404758" y="2716802"/>
                </a:lnTo>
                <a:lnTo>
                  <a:pt x="1413793" y="2713083"/>
                </a:lnTo>
                <a:lnTo>
                  <a:pt x="1424954" y="2707770"/>
                </a:lnTo>
                <a:lnTo>
                  <a:pt x="1435584" y="2701925"/>
                </a:lnTo>
                <a:lnTo>
                  <a:pt x="1435052" y="2712020"/>
                </a:lnTo>
                <a:lnTo>
                  <a:pt x="1436115" y="2718928"/>
                </a:lnTo>
                <a:lnTo>
                  <a:pt x="1437178" y="2722116"/>
                </a:lnTo>
                <a:lnTo>
                  <a:pt x="1438241" y="2724241"/>
                </a:lnTo>
                <a:lnTo>
                  <a:pt x="1439835" y="2726366"/>
                </a:lnTo>
                <a:lnTo>
                  <a:pt x="1441430" y="2727429"/>
                </a:lnTo>
                <a:lnTo>
                  <a:pt x="1440367" y="2733805"/>
                </a:lnTo>
                <a:lnTo>
                  <a:pt x="1438772" y="2738055"/>
                </a:lnTo>
                <a:lnTo>
                  <a:pt x="1437178" y="2741243"/>
                </a:lnTo>
                <a:lnTo>
                  <a:pt x="1436115" y="2742306"/>
                </a:lnTo>
                <a:lnTo>
                  <a:pt x="1434521" y="2742837"/>
                </a:lnTo>
                <a:lnTo>
                  <a:pt x="1432395" y="2742306"/>
                </a:lnTo>
                <a:lnTo>
                  <a:pt x="1430800" y="2741243"/>
                </a:lnTo>
                <a:lnTo>
                  <a:pt x="1428143" y="2738587"/>
                </a:lnTo>
                <a:lnTo>
                  <a:pt x="1423891" y="2733805"/>
                </a:lnTo>
                <a:lnTo>
                  <a:pt x="1420171" y="2729554"/>
                </a:lnTo>
                <a:lnTo>
                  <a:pt x="1417514" y="2727960"/>
                </a:lnTo>
                <a:lnTo>
                  <a:pt x="1415388" y="2726897"/>
                </a:lnTo>
                <a:lnTo>
                  <a:pt x="1413262" y="2726897"/>
                </a:lnTo>
                <a:lnTo>
                  <a:pt x="1411136" y="2727429"/>
                </a:lnTo>
                <a:lnTo>
                  <a:pt x="1410073" y="2728491"/>
                </a:lnTo>
                <a:lnTo>
                  <a:pt x="1408479" y="2729554"/>
                </a:lnTo>
                <a:lnTo>
                  <a:pt x="1407947" y="2732211"/>
                </a:lnTo>
                <a:lnTo>
                  <a:pt x="1406884" y="2734867"/>
                </a:lnTo>
                <a:lnTo>
                  <a:pt x="1406353" y="2741243"/>
                </a:lnTo>
                <a:lnTo>
                  <a:pt x="1405821" y="2748151"/>
                </a:lnTo>
                <a:lnTo>
                  <a:pt x="1405290" y="2754526"/>
                </a:lnTo>
                <a:lnTo>
                  <a:pt x="1403695" y="2760902"/>
                </a:lnTo>
                <a:lnTo>
                  <a:pt x="1403164" y="2763028"/>
                </a:lnTo>
                <a:lnTo>
                  <a:pt x="1402101" y="2764622"/>
                </a:lnTo>
                <a:lnTo>
                  <a:pt x="1401038" y="2766216"/>
                </a:lnTo>
                <a:lnTo>
                  <a:pt x="1398912" y="2766747"/>
                </a:lnTo>
                <a:lnTo>
                  <a:pt x="1404758" y="2783749"/>
                </a:lnTo>
                <a:lnTo>
                  <a:pt x="1408479" y="2794376"/>
                </a:lnTo>
                <a:lnTo>
                  <a:pt x="1412199" y="2800752"/>
                </a:lnTo>
                <a:lnTo>
                  <a:pt x="1415388" y="2803408"/>
                </a:lnTo>
                <a:lnTo>
                  <a:pt x="1417514" y="2806596"/>
                </a:lnTo>
                <a:lnTo>
                  <a:pt x="1421234" y="2810847"/>
                </a:lnTo>
                <a:lnTo>
                  <a:pt x="1424954" y="2818286"/>
                </a:lnTo>
                <a:lnTo>
                  <a:pt x="1429737" y="2831037"/>
                </a:lnTo>
                <a:lnTo>
                  <a:pt x="1423891" y="2832100"/>
                </a:lnTo>
                <a:lnTo>
                  <a:pt x="1419639" y="2832100"/>
                </a:lnTo>
                <a:lnTo>
                  <a:pt x="1415388" y="2832100"/>
                </a:lnTo>
                <a:lnTo>
                  <a:pt x="1411136" y="2832100"/>
                </a:lnTo>
                <a:lnTo>
                  <a:pt x="1406884" y="2831037"/>
                </a:lnTo>
                <a:lnTo>
                  <a:pt x="1402633" y="2829975"/>
                </a:lnTo>
                <a:lnTo>
                  <a:pt x="1395723" y="2826787"/>
                </a:lnTo>
                <a:lnTo>
                  <a:pt x="1388283" y="2822005"/>
                </a:lnTo>
                <a:lnTo>
                  <a:pt x="1381905" y="2817223"/>
                </a:lnTo>
                <a:lnTo>
                  <a:pt x="1375528" y="2811378"/>
                </a:lnTo>
                <a:lnTo>
                  <a:pt x="1369150" y="2805534"/>
                </a:lnTo>
                <a:lnTo>
                  <a:pt x="1373933" y="2788000"/>
                </a:lnTo>
                <a:lnTo>
                  <a:pt x="1376591" y="2781093"/>
                </a:lnTo>
                <a:lnTo>
                  <a:pt x="1379248" y="2774717"/>
                </a:lnTo>
                <a:lnTo>
                  <a:pt x="1380842" y="2772592"/>
                </a:lnTo>
                <a:lnTo>
                  <a:pt x="1382437" y="2770998"/>
                </a:lnTo>
                <a:lnTo>
                  <a:pt x="1384031" y="2770466"/>
                </a:lnTo>
                <a:lnTo>
                  <a:pt x="1386157" y="2770466"/>
                </a:lnTo>
                <a:lnTo>
                  <a:pt x="1387751" y="2770998"/>
                </a:lnTo>
                <a:lnTo>
                  <a:pt x="1389346" y="2772592"/>
                </a:lnTo>
                <a:lnTo>
                  <a:pt x="1391472" y="2775780"/>
                </a:lnTo>
                <a:lnTo>
                  <a:pt x="1393066" y="2778967"/>
                </a:lnTo>
                <a:lnTo>
                  <a:pt x="1394129" y="2770998"/>
                </a:lnTo>
                <a:lnTo>
                  <a:pt x="1394129" y="2764090"/>
                </a:lnTo>
                <a:lnTo>
                  <a:pt x="1393597" y="2758777"/>
                </a:lnTo>
                <a:lnTo>
                  <a:pt x="1392535" y="2754526"/>
                </a:lnTo>
                <a:lnTo>
                  <a:pt x="1391472" y="2751338"/>
                </a:lnTo>
                <a:lnTo>
                  <a:pt x="1389346" y="2748682"/>
                </a:lnTo>
                <a:lnTo>
                  <a:pt x="1387220" y="2747088"/>
                </a:lnTo>
                <a:lnTo>
                  <a:pt x="1385094" y="2744963"/>
                </a:lnTo>
                <a:lnTo>
                  <a:pt x="1380311" y="2742837"/>
                </a:lnTo>
                <a:lnTo>
                  <a:pt x="1377653" y="2741775"/>
                </a:lnTo>
                <a:lnTo>
                  <a:pt x="1375528" y="2739649"/>
                </a:lnTo>
                <a:lnTo>
                  <a:pt x="1373402" y="2738055"/>
                </a:lnTo>
                <a:lnTo>
                  <a:pt x="1371807" y="2734867"/>
                </a:lnTo>
                <a:lnTo>
                  <a:pt x="1370744" y="2732211"/>
                </a:lnTo>
                <a:lnTo>
                  <a:pt x="1369150" y="2727429"/>
                </a:lnTo>
                <a:lnTo>
                  <a:pt x="1367024" y="2729023"/>
                </a:lnTo>
                <a:lnTo>
                  <a:pt x="1365430" y="2732211"/>
                </a:lnTo>
                <a:lnTo>
                  <a:pt x="1363835" y="2735399"/>
                </a:lnTo>
                <a:lnTo>
                  <a:pt x="1363304" y="2740181"/>
                </a:lnTo>
                <a:lnTo>
                  <a:pt x="1362241" y="2751870"/>
                </a:lnTo>
                <a:lnTo>
                  <a:pt x="1362772" y="2764622"/>
                </a:lnTo>
                <a:lnTo>
                  <a:pt x="1363835" y="2793313"/>
                </a:lnTo>
                <a:lnTo>
                  <a:pt x="1363835" y="2806596"/>
                </a:lnTo>
                <a:lnTo>
                  <a:pt x="1363304" y="2818286"/>
                </a:lnTo>
                <a:lnTo>
                  <a:pt x="1361709" y="2821474"/>
                </a:lnTo>
                <a:lnTo>
                  <a:pt x="1359584" y="2824130"/>
                </a:lnTo>
                <a:lnTo>
                  <a:pt x="1357458" y="2826787"/>
                </a:lnTo>
                <a:lnTo>
                  <a:pt x="1354269" y="2828381"/>
                </a:lnTo>
                <a:lnTo>
                  <a:pt x="1351611" y="2830506"/>
                </a:lnTo>
                <a:lnTo>
                  <a:pt x="1348423" y="2831037"/>
                </a:lnTo>
                <a:lnTo>
                  <a:pt x="1345765" y="2831569"/>
                </a:lnTo>
                <a:lnTo>
                  <a:pt x="1342576" y="2832100"/>
                </a:lnTo>
                <a:lnTo>
                  <a:pt x="1338856" y="2831569"/>
                </a:lnTo>
                <a:lnTo>
                  <a:pt x="1336199" y="2831037"/>
                </a:lnTo>
                <a:lnTo>
                  <a:pt x="1333010" y="2830506"/>
                </a:lnTo>
                <a:lnTo>
                  <a:pt x="1329821" y="2828381"/>
                </a:lnTo>
                <a:lnTo>
                  <a:pt x="1327695" y="2826787"/>
                </a:lnTo>
                <a:lnTo>
                  <a:pt x="1325038" y="2824130"/>
                </a:lnTo>
                <a:lnTo>
                  <a:pt x="1322912" y="2821474"/>
                </a:lnTo>
                <a:lnTo>
                  <a:pt x="1321318" y="2818286"/>
                </a:lnTo>
                <a:lnTo>
                  <a:pt x="1319723" y="2812441"/>
                </a:lnTo>
                <a:lnTo>
                  <a:pt x="1319192" y="2807659"/>
                </a:lnTo>
                <a:lnTo>
                  <a:pt x="1319192" y="2802877"/>
                </a:lnTo>
                <a:lnTo>
                  <a:pt x="1319723" y="2798095"/>
                </a:lnTo>
                <a:lnTo>
                  <a:pt x="1321849" y="2789594"/>
                </a:lnTo>
                <a:lnTo>
                  <a:pt x="1323975" y="2782155"/>
                </a:lnTo>
                <a:lnTo>
                  <a:pt x="1326101" y="2776311"/>
                </a:lnTo>
                <a:lnTo>
                  <a:pt x="1326633" y="2773654"/>
                </a:lnTo>
                <a:lnTo>
                  <a:pt x="1326633" y="2771529"/>
                </a:lnTo>
                <a:lnTo>
                  <a:pt x="1326633" y="2769404"/>
                </a:lnTo>
                <a:lnTo>
                  <a:pt x="1325038" y="2768341"/>
                </a:lnTo>
                <a:lnTo>
                  <a:pt x="1323975" y="2767278"/>
                </a:lnTo>
                <a:lnTo>
                  <a:pt x="1321318" y="2766747"/>
                </a:lnTo>
                <a:lnTo>
                  <a:pt x="1326633" y="2759840"/>
                </a:lnTo>
                <a:lnTo>
                  <a:pt x="1332479" y="2754526"/>
                </a:lnTo>
                <a:lnTo>
                  <a:pt x="1338325" y="2749745"/>
                </a:lnTo>
                <a:lnTo>
                  <a:pt x="1344171" y="2743900"/>
                </a:lnTo>
                <a:lnTo>
                  <a:pt x="1346828" y="2741243"/>
                </a:lnTo>
                <a:lnTo>
                  <a:pt x="1348954" y="2737524"/>
                </a:lnTo>
                <a:lnTo>
                  <a:pt x="1351611" y="2733273"/>
                </a:lnTo>
                <a:lnTo>
                  <a:pt x="1353206" y="2728491"/>
                </a:lnTo>
                <a:lnTo>
                  <a:pt x="1354800" y="2723178"/>
                </a:lnTo>
                <a:lnTo>
                  <a:pt x="1356395" y="2716802"/>
                </a:lnTo>
                <a:lnTo>
                  <a:pt x="1356926" y="2709364"/>
                </a:lnTo>
                <a:close/>
                <a:moveTo>
                  <a:pt x="1238751" y="2689225"/>
                </a:moveTo>
                <a:lnTo>
                  <a:pt x="1240338" y="2698750"/>
                </a:lnTo>
                <a:lnTo>
                  <a:pt x="1243513" y="2706159"/>
                </a:lnTo>
                <a:lnTo>
                  <a:pt x="1245101" y="2708804"/>
                </a:lnTo>
                <a:lnTo>
                  <a:pt x="1246688" y="2711979"/>
                </a:lnTo>
                <a:lnTo>
                  <a:pt x="1248805" y="2713567"/>
                </a:lnTo>
                <a:lnTo>
                  <a:pt x="1250922" y="2715154"/>
                </a:lnTo>
                <a:lnTo>
                  <a:pt x="1255155" y="2717800"/>
                </a:lnTo>
                <a:lnTo>
                  <a:pt x="1259917" y="2718859"/>
                </a:lnTo>
                <a:lnTo>
                  <a:pt x="1265209" y="2719388"/>
                </a:lnTo>
                <a:lnTo>
                  <a:pt x="1270501" y="2719388"/>
                </a:lnTo>
                <a:lnTo>
                  <a:pt x="1281084" y="2719388"/>
                </a:lnTo>
                <a:lnTo>
                  <a:pt x="1286905" y="2719917"/>
                </a:lnTo>
                <a:lnTo>
                  <a:pt x="1292197" y="2722034"/>
                </a:lnTo>
                <a:lnTo>
                  <a:pt x="1297488" y="2724150"/>
                </a:lnTo>
                <a:lnTo>
                  <a:pt x="1299605" y="2725738"/>
                </a:lnTo>
                <a:lnTo>
                  <a:pt x="1302251" y="2727854"/>
                </a:lnTo>
                <a:lnTo>
                  <a:pt x="1303838" y="2729971"/>
                </a:lnTo>
                <a:lnTo>
                  <a:pt x="1305955" y="2733146"/>
                </a:lnTo>
                <a:lnTo>
                  <a:pt x="1308071" y="2736850"/>
                </a:lnTo>
                <a:lnTo>
                  <a:pt x="1309659" y="2740554"/>
                </a:lnTo>
                <a:lnTo>
                  <a:pt x="1309130" y="2770717"/>
                </a:lnTo>
                <a:lnTo>
                  <a:pt x="1308071" y="2792413"/>
                </a:lnTo>
                <a:lnTo>
                  <a:pt x="1308071" y="2800880"/>
                </a:lnTo>
                <a:lnTo>
                  <a:pt x="1307013" y="2807759"/>
                </a:lnTo>
                <a:lnTo>
                  <a:pt x="1305426" y="2813580"/>
                </a:lnTo>
                <a:lnTo>
                  <a:pt x="1303838" y="2817813"/>
                </a:lnTo>
                <a:lnTo>
                  <a:pt x="1299605" y="2808288"/>
                </a:lnTo>
                <a:lnTo>
                  <a:pt x="1295901" y="2801938"/>
                </a:lnTo>
                <a:lnTo>
                  <a:pt x="1293784" y="2796117"/>
                </a:lnTo>
                <a:lnTo>
                  <a:pt x="1291138" y="2790826"/>
                </a:lnTo>
                <a:lnTo>
                  <a:pt x="1289022" y="2783417"/>
                </a:lnTo>
                <a:lnTo>
                  <a:pt x="1286905" y="2773892"/>
                </a:lnTo>
                <a:lnTo>
                  <a:pt x="1283730" y="2759605"/>
                </a:lnTo>
                <a:lnTo>
                  <a:pt x="1280026" y="2740554"/>
                </a:lnTo>
                <a:lnTo>
                  <a:pt x="1274734" y="2747434"/>
                </a:lnTo>
                <a:lnTo>
                  <a:pt x="1269972" y="2752196"/>
                </a:lnTo>
                <a:lnTo>
                  <a:pt x="1265209" y="2755371"/>
                </a:lnTo>
                <a:lnTo>
                  <a:pt x="1260976" y="2758546"/>
                </a:lnTo>
                <a:lnTo>
                  <a:pt x="1256742" y="2759605"/>
                </a:lnTo>
                <a:lnTo>
                  <a:pt x="1253567" y="2761192"/>
                </a:lnTo>
                <a:lnTo>
                  <a:pt x="1249334" y="2761192"/>
                </a:lnTo>
                <a:lnTo>
                  <a:pt x="1245101" y="2761192"/>
                </a:lnTo>
                <a:lnTo>
                  <a:pt x="1237692" y="2760134"/>
                </a:lnTo>
                <a:lnTo>
                  <a:pt x="1233459" y="2759605"/>
                </a:lnTo>
                <a:lnTo>
                  <a:pt x="1229226" y="2759605"/>
                </a:lnTo>
                <a:lnTo>
                  <a:pt x="1224463" y="2760134"/>
                </a:lnTo>
                <a:lnTo>
                  <a:pt x="1219701" y="2761721"/>
                </a:lnTo>
                <a:lnTo>
                  <a:pt x="1214409" y="2763309"/>
                </a:lnTo>
                <a:lnTo>
                  <a:pt x="1208588" y="2766484"/>
                </a:lnTo>
                <a:lnTo>
                  <a:pt x="1207001" y="2763309"/>
                </a:lnTo>
                <a:lnTo>
                  <a:pt x="1206472" y="2759605"/>
                </a:lnTo>
                <a:lnTo>
                  <a:pt x="1205413" y="2750080"/>
                </a:lnTo>
                <a:lnTo>
                  <a:pt x="1204884" y="2731559"/>
                </a:lnTo>
                <a:lnTo>
                  <a:pt x="1204355" y="2723621"/>
                </a:lnTo>
                <a:lnTo>
                  <a:pt x="1203826" y="2720975"/>
                </a:lnTo>
                <a:lnTo>
                  <a:pt x="1203297" y="2719917"/>
                </a:lnTo>
                <a:lnTo>
                  <a:pt x="1201709" y="2719388"/>
                </a:lnTo>
                <a:lnTo>
                  <a:pt x="1200651" y="2720446"/>
                </a:lnTo>
                <a:lnTo>
                  <a:pt x="1199063" y="2723621"/>
                </a:lnTo>
                <a:lnTo>
                  <a:pt x="1196417" y="2727854"/>
                </a:lnTo>
                <a:lnTo>
                  <a:pt x="1193772" y="2718329"/>
                </a:lnTo>
                <a:lnTo>
                  <a:pt x="1192184" y="2710392"/>
                </a:lnTo>
                <a:lnTo>
                  <a:pt x="1192713" y="2704571"/>
                </a:lnTo>
                <a:lnTo>
                  <a:pt x="1193772" y="2702984"/>
                </a:lnTo>
                <a:lnTo>
                  <a:pt x="1194301" y="2700867"/>
                </a:lnTo>
                <a:lnTo>
                  <a:pt x="1195359" y="2699279"/>
                </a:lnTo>
                <a:lnTo>
                  <a:pt x="1196417" y="2698221"/>
                </a:lnTo>
                <a:lnTo>
                  <a:pt x="1199593" y="2696104"/>
                </a:lnTo>
                <a:lnTo>
                  <a:pt x="1203826" y="2695575"/>
                </a:lnTo>
                <a:lnTo>
                  <a:pt x="1207530" y="2695575"/>
                </a:lnTo>
                <a:lnTo>
                  <a:pt x="1217055" y="2696104"/>
                </a:lnTo>
                <a:lnTo>
                  <a:pt x="1221818" y="2696104"/>
                </a:lnTo>
                <a:lnTo>
                  <a:pt x="1226051" y="2696104"/>
                </a:lnTo>
                <a:lnTo>
                  <a:pt x="1230284" y="2696104"/>
                </a:lnTo>
                <a:lnTo>
                  <a:pt x="1233988" y="2695046"/>
                </a:lnTo>
                <a:lnTo>
                  <a:pt x="1235047" y="2693988"/>
                </a:lnTo>
                <a:lnTo>
                  <a:pt x="1236105" y="2692929"/>
                </a:lnTo>
                <a:lnTo>
                  <a:pt x="1237692" y="2690813"/>
                </a:lnTo>
                <a:close/>
                <a:moveTo>
                  <a:pt x="5465208" y="2687638"/>
                </a:moveTo>
                <a:lnTo>
                  <a:pt x="5467323" y="2691959"/>
                </a:lnTo>
                <a:lnTo>
                  <a:pt x="5468910" y="2695739"/>
                </a:lnTo>
                <a:lnTo>
                  <a:pt x="5472085" y="2705461"/>
                </a:lnTo>
                <a:lnTo>
                  <a:pt x="5473673" y="2709782"/>
                </a:lnTo>
                <a:lnTo>
                  <a:pt x="5475789" y="2713022"/>
                </a:lnTo>
                <a:lnTo>
                  <a:pt x="5477906" y="2714102"/>
                </a:lnTo>
                <a:lnTo>
                  <a:pt x="5478964" y="2714642"/>
                </a:lnTo>
                <a:lnTo>
                  <a:pt x="5480553" y="2714642"/>
                </a:lnTo>
                <a:lnTo>
                  <a:pt x="5483198" y="2714102"/>
                </a:lnTo>
                <a:lnTo>
                  <a:pt x="5481610" y="2720583"/>
                </a:lnTo>
                <a:lnTo>
                  <a:pt x="5478964" y="2725984"/>
                </a:lnTo>
                <a:lnTo>
                  <a:pt x="5476849" y="2730305"/>
                </a:lnTo>
                <a:lnTo>
                  <a:pt x="5473673" y="2734085"/>
                </a:lnTo>
                <a:lnTo>
                  <a:pt x="5469969" y="2736246"/>
                </a:lnTo>
                <a:lnTo>
                  <a:pt x="5466794" y="2738406"/>
                </a:lnTo>
                <a:lnTo>
                  <a:pt x="5463090" y="2739486"/>
                </a:lnTo>
                <a:lnTo>
                  <a:pt x="5459386" y="2740026"/>
                </a:lnTo>
                <a:lnTo>
                  <a:pt x="5455152" y="2739486"/>
                </a:lnTo>
                <a:lnTo>
                  <a:pt x="5450920" y="2738946"/>
                </a:lnTo>
                <a:lnTo>
                  <a:pt x="5447216" y="2737866"/>
                </a:lnTo>
                <a:lnTo>
                  <a:pt x="5443512" y="2735705"/>
                </a:lnTo>
                <a:lnTo>
                  <a:pt x="5435575" y="2731925"/>
                </a:lnTo>
                <a:lnTo>
                  <a:pt x="5429224" y="2727064"/>
                </a:lnTo>
                <a:lnTo>
                  <a:pt x="5429753" y="2720583"/>
                </a:lnTo>
                <a:lnTo>
                  <a:pt x="5431340" y="2716803"/>
                </a:lnTo>
                <a:lnTo>
                  <a:pt x="5432399" y="2714642"/>
                </a:lnTo>
                <a:lnTo>
                  <a:pt x="5433457" y="2713562"/>
                </a:lnTo>
                <a:lnTo>
                  <a:pt x="5436103" y="2712482"/>
                </a:lnTo>
                <a:lnTo>
                  <a:pt x="5439277" y="2712482"/>
                </a:lnTo>
                <a:lnTo>
                  <a:pt x="5442982" y="2712482"/>
                </a:lnTo>
                <a:lnTo>
                  <a:pt x="5450390" y="2714102"/>
                </a:lnTo>
                <a:lnTo>
                  <a:pt x="5454094" y="2715182"/>
                </a:lnTo>
                <a:lnTo>
                  <a:pt x="5457798" y="2715182"/>
                </a:lnTo>
                <a:lnTo>
                  <a:pt x="5460444" y="2714642"/>
                </a:lnTo>
                <a:lnTo>
                  <a:pt x="5462031" y="2714102"/>
                </a:lnTo>
                <a:lnTo>
                  <a:pt x="5463090" y="2713022"/>
                </a:lnTo>
                <a:lnTo>
                  <a:pt x="5464148" y="2711942"/>
                </a:lnTo>
                <a:lnTo>
                  <a:pt x="5465208" y="2709782"/>
                </a:lnTo>
                <a:lnTo>
                  <a:pt x="5465736" y="2704381"/>
                </a:lnTo>
                <a:lnTo>
                  <a:pt x="5466794" y="2697360"/>
                </a:lnTo>
                <a:close/>
                <a:moveTo>
                  <a:pt x="5296031" y="2676525"/>
                </a:moveTo>
                <a:lnTo>
                  <a:pt x="5303411" y="2676525"/>
                </a:lnTo>
                <a:lnTo>
                  <a:pt x="5311837" y="2678642"/>
                </a:lnTo>
                <a:lnTo>
                  <a:pt x="5320267" y="2680758"/>
                </a:lnTo>
                <a:lnTo>
                  <a:pt x="5327641" y="2684992"/>
                </a:lnTo>
                <a:lnTo>
                  <a:pt x="5326062" y="2691342"/>
                </a:lnTo>
                <a:lnTo>
                  <a:pt x="5324480" y="2698750"/>
                </a:lnTo>
                <a:lnTo>
                  <a:pt x="5321320" y="2705100"/>
                </a:lnTo>
                <a:lnTo>
                  <a:pt x="5318161" y="2711979"/>
                </a:lnTo>
                <a:lnTo>
                  <a:pt x="5315527" y="2718330"/>
                </a:lnTo>
                <a:lnTo>
                  <a:pt x="5311837" y="2724150"/>
                </a:lnTo>
                <a:lnTo>
                  <a:pt x="5307624" y="2729442"/>
                </a:lnTo>
                <a:lnTo>
                  <a:pt x="5303934" y="2734734"/>
                </a:lnTo>
                <a:lnTo>
                  <a:pt x="5299724" y="2739496"/>
                </a:lnTo>
                <a:lnTo>
                  <a:pt x="5295508" y="2744259"/>
                </a:lnTo>
                <a:lnTo>
                  <a:pt x="5290770" y="2748492"/>
                </a:lnTo>
                <a:lnTo>
                  <a:pt x="5286032" y="2751667"/>
                </a:lnTo>
                <a:lnTo>
                  <a:pt x="5281280" y="2754313"/>
                </a:lnTo>
                <a:lnTo>
                  <a:pt x="5276553" y="2756959"/>
                </a:lnTo>
                <a:lnTo>
                  <a:pt x="5271808" y="2758546"/>
                </a:lnTo>
                <a:lnTo>
                  <a:pt x="5267069" y="2759076"/>
                </a:lnTo>
                <a:lnTo>
                  <a:pt x="5264437" y="2761721"/>
                </a:lnTo>
                <a:lnTo>
                  <a:pt x="5262331" y="2763309"/>
                </a:lnTo>
                <a:lnTo>
                  <a:pt x="5259698" y="2763838"/>
                </a:lnTo>
                <a:lnTo>
                  <a:pt x="5256541" y="2763838"/>
                </a:lnTo>
                <a:lnTo>
                  <a:pt x="5247574" y="2753784"/>
                </a:lnTo>
                <a:lnTo>
                  <a:pt x="5243356" y="2750080"/>
                </a:lnTo>
                <a:lnTo>
                  <a:pt x="5239141" y="2745317"/>
                </a:lnTo>
                <a:lnTo>
                  <a:pt x="5233885" y="2739496"/>
                </a:lnTo>
                <a:lnTo>
                  <a:pt x="5227546" y="2733675"/>
                </a:lnTo>
                <a:lnTo>
                  <a:pt x="5221757" y="2728913"/>
                </a:lnTo>
                <a:lnTo>
                  <a:pt x="5214918" y="2724680"/>
                </a:lnTo>
                <a:lnTo>
                  <a:pt x="5217035" y="2718330"/>
                </a:lnTo>
                <a:lnTo>
                  <a:pt x="5218616" y="2711979"/>
                </a:lnTo>
                <a:lnTo>
                  <a:pt x="5220707" y="2705629"/>
                </a:lnTo>
                <a:lnTo>
                  <a:pt x="5223855" y="2700338"/>
                </a:lnTo>
                <a:lnTo>
                  <a:pt x="5227014" y="2695575"/>
                </a:lnTo>
                <a:lnTo>
                  <a:pt x="5230190" y="2691342"/>
                </a:lnTo>
                <a:lnTo>
                  <a:pt x="5233885" y="2688167"/>
                </a:lnTo>
                <a:lnTo>
                  <a:pt x="5237557" y="2684992"/>
                </a:lnTo>
                <a:lnTo>
                  <a:pt x="5241246" y="2682875"/>
                </a:lnTo>
                <a:lnTo>
                  <a:pt x="5244941" y="2680758"/>
                </a:lnTo>
                <a:lnTo>
                  <a:pt x="5248630" y="2679700"/>
                </a:lnTo>
                <a:lnTo>
                  <a:pt x="5252320" y="2679700"/>
                </a:lnTo>
                <a:lnTo>
                  <a:pt x="5256541" y="2679700"/>
                </a:lnTo>
                <a:lnTo>
                  <a:pt x="5259698" y="2680758"/>
                </a:lnTo>
                <a:lnTo>
                  <a:pt x="5263384" y="2683404"/>
                </a:lnTo>
                <a:lnTo>
                  <a:pt x="5266543" y="2686050"/>
                </a:lnTo>
                <a:lnTo>
                  <a:pt x="5273391" y="2681817"/>
                </a:lnTo>
                <a:lnTo>
                  <a:pt x="5280755" y="2679171"/>
                </a:lnTo>
                <a:lnTo>
                  <a:pt x="5288138" y="2677583"/>
                </a:lnTo>
                <a:close/>
                <a:moveTo>
                  <a:pt x="978477" y="2674938"/>
                </a:moveTo>
                <a:lnTo>
                  <a:pt x="981559" y="2674938"/>
                </a:lnTo>
                <a:lnTo>
                  <a:pt x="984127" y="2675483"/>
                </a:lnTo>
                <a:lnTo>
                  <a:pt x="987209" y="2676028"/>
                </a:lnTo>
                <a:lnTo>
                  <a:pt x="989777" y="2678208"/>
                </a:lnTo>
                <a:lnTo>
                  <a:pt x="992345" y="2679843"/>
                </a:lnTo>
                <a:lnTo>
                  <a:pt x="994913" y="2682568"/>
                </a:lnTo>
                <a:lnTo>
                  <a:pt x="996967" y="2685293"/>
                </a:lnTo>
                <a:lnTo>
                  <a:pt x="998508" y="2689107"/>
                </a:lnTo>
                <a:lnTo>
                  <a:pt x="996967" y="2694557"/>
                </a:lnTo>
                <a:lnTo>
                  <a:pt x="994913" y="2699462"/>
                </a:lnTo>
                <a:lnTo>
                  <a:pt x="993372" y="2703277"/>
                </a:lnTo>
                <a:lnTo>
                  <a:pt x="991831" y="2706001"/>
                </a:lnTo>
                <a:lnTo>
                  <a:pt x="989777" y="2708726"/>
                </a:lnTo>
                <a:lnTo>
                  <a:pt x="987722" y="2709816"/>
                </a:lnTo>
                <a:lnTo>
                  <a:pt x="986181" y="2710906"/>
                </a:lnTo>
                <a:lnTo>
                  <a:pt x="983613" y="2711451"/>
                </a:lnTo>
                <a:lnTo>
                  <a:pt x="981559" y="2711451"/>
                </a:lnTo>
                <a:lnTo>
                  <a:pt x="978991" y="2710906"/>
                </a:lnTo>
                <a:lnTo>
                  <a:pt x="974368" y="2708726"/>
                </a:lnTo>
                <a:lnTo>
                  <a:pt x="969233" y="2705456"/>
                </a:lnTo>
                <a:lnTo>
                  <a:pt x="963583" y="2701642"/>
                </a:lnTo>
                <a:lnTo>
                  <a:pt x="964096" y="2695647"/>
                </a:lnTo>
                <a:lnTo>
                  <a:pt x="964610" y="2690197"/>
                </a:lnTo>
                <a:lnTo>
                  <a:pt x="966151" y="2685838"/>
                </a:lnTo>
                <a:lnTo>
                  <a:pt x="968205" y="2681478"/>
                </a:lnTo>
                <a:lnTo>
                  <a:pt x="970260" y="2679298"/>
                </a:lnTo>
                <a:lnTo>
                  <a:pt x="972828" y="2677118"/>
                </a:lnTo>
                <a:lnTo>
                  <a:pt x="975396" y="2675483"/>
                </a:lnTo>
                <a:close/>
                <a:moveTo>
                  <a:pt x="4969293" y="2670175"/>
                </a:moveTo>
                <a:lnTo>
                  <a:pt x="4970909" y="2672821"/>
                </a:lnTo>
                <a:lnTo>
                  <a:pt x="4971988" y="2677054"/>
                </a:lnTo>
                <a:lnTo>
                  <a:pt x="4972529" y="2681288"/>
                </a:lnTo>
                <a:lnTo>
                  <a:pt x="4973067" y="2687638"/>
                </a:lnTo>
                <a:lnTo>
                  <a:pt x="4973607" y="2693988"/>
                </a:lnTo>
                <a:lnTo>
                  <a:pt x="4973067" y="2700867"/>
                </a:lnTo>
                <a:lnTo>
                  <a:pt x="4972529" y="2708275"/>
                </a:lnTo>
                <a:lnTo>
                  <a:pt x="4971988" y="2716213"/>
                </a:lnTo>
                <a:lnTo>
                  <a:pt x="4970909" y="2722563"/>
                </a:lnTo>
                <a:lnTo>
                  <a:pt x="4968753" y="2729442"/>
                </a:lnTo>
                <a:lnTo>
                  <a:pt x="4966595" y="2735263"/>
                </a:lnTo>
                <a:lnTo>
                  <a:pt x="4963360" y="2740026"/>
                </a:lnTo>
                <a:lnTo>
                  <a:pt x="4960125" y="2744259"/>
                </a:lnTo>
                <a:lnTo>
                  <a:pt x="4957430" y="2745846"/>
                </a:lnTo>
                <a:lnTo>
                  <a:pt x="4955812" y="2746905"/>
                </a:lnTo>
                <a:lnTo>
                  <a:pt x="4953116" y="2747963"/>
                </a:lnTo>
                <a:lnTo>
                  <a:pt x="4950958" y="2747963"/>
                </a:lnTo>
                <a:lnTo>
                  <a:pt x="4947724" y="2747963"/>
                </a:lnTo>
                <a:lnTo>
                  <a:pt x="4945028" y="2747434"/>
                </a:lnTo>
                <a:lnTo>
                  <a:pt x="4948802" y="2743201"/>
                </a:lnTo>
                <a:lnTo>
                  <a:pt x="4952037" y="2738967"/>
                </a:lnTo>
                <a:lnTo>
                  <a:pt x="4954194" y="2734205"/>
                </a:lnTo>
                <a:lnTo>
                  <a:pt x="4956890" y="2729442"/>
                </a:lnTo>
                <a:lnTo>
                  <a:pt x="4957967" y="2724680"/>
                </a:lnTo>
                <a:lnTo>
                  <a:pt x="4958507" y="2719388"/>
                </a:lnTo>
                <a:lnTo>
                  <a:pt x="4960125" y="2708805"/>
                </a:lnTo>
                <a:lnTo>
                  <a:pt x="4961202" y="2698221"/>
                </a:lnTo>
                <a:lnTo>
                  <a:pt x="4962281" y="2688167"/>
                </a:lnTo>
                <a:lnTo>
                  <a:pt x="4963360" y="2683404"/>
                </a:lnTo>
                <a:lnTo>
                  <a:pt x="4964979" y="2678642"/>
                </a:lnTo>
                <a:lnTo>
                  <a:pt x="4967135" y="2674408"/>
                </a:lnTo>
                <a:close/>
                <a:moveTo>
                  <a:pt x="5656239" y="2660650"/>
                </a:moveTo>
                <a:lnTo>
                  <a:pt x="5655181" y="2669646"/>
                </a:lnTo>
                <a:lnTo>
                  <a:pt x="5653064" y="2677055"/>
                </a:lnTo>
                <a:lnTo>
                  <a:pt x="5651476" y="2682875"/>
                </a:lnTo>
                <a:lnTo>
                  <a:pt x="5649888" y="2687638"/>
                </a:lnTo>
                <a:lnTo>
                  <a:pt x="5647242" y="2691871"/>
                </a:lnTo>
                <a:lnTo>
                  <a:pt x="5644597" y="2693988"/>
                </a:lnTo>
                <a:lnTo>
                  <a:pt x="5641953" y="2695576"/>
                </a:lnTo>
                <a:lnTo>
                  <a:pt x="5639306" y="2696634"/>
                </a:lnTo>
                <a:lnTo>
                  <a:pt x="5636132" y="2697163"/>
                </a:lnTo>
                <a:lnTo>
                  <a:pt x="5632956" y="2696634"/>
                </a:lnTo>
                <a:lnTo>
                  <a:pt x="5630312" y="2695046"/>
                </a:lnTo>
                <a:lnTo>
                  <a:pt x="5627136" y="2693988"/>
                </a:lnTo>
                <a:lnTo>
                  <a:pt x="5620787" y="2690284"/>
                </a:lnTo>
                <a:lnTo>
                  <a:pt x="5614966" y="2686050"/>
                </a:lnTo>
                <a:lnTo>
                  <a:pt x="5619729" y="2675467"/>
                </a:lnTo>
                <a:lnTo>
                  <a:pt x="5621844" y="2672292"/>
                </a:lnTo>
                <a:lnTo>
                  <a:pt x="5623433" y="2669646"/>
                </a:lnTo>
                <a:lnTo>
                  <a:pt x="5626078" y="2668059"/>
                </a:lnTo>
                <a:lnTo>
                  <a:pt x="5627665" y="2666471"/>
                </a:lnTo>
                <a:lnTo>
                  <a:pt x="5629781" y="2665413"/>
                </a:lnTo>
                <a:lnTo>
                  <a:pt x="5631898" y="2665413"/>
                </a:lnTo>
                <a:lnTo>
                  <a:pt x="5636663" y="2665413"/>
                </a:lnTo>
                <a:lnTo>
                  <a:pt x="5641953" y="2665413"/>
                </a:lnTo>
                <a:lnTo>
                  <a:pt x="5645126" y="2664884"/>
                </a:lnTo>
                <a:lnTo>
                  <a:pt x="5648831" y="2664354"/>
                </a:lnTo>
                <a:lnTo>
                  <a:pt x="5652006" y="2662767"/>
                </a:lnTo>
                <a:close/>
                <a:moveTo>
                  <a:pt x="4776759" y="2660650"/>
                </a:moveTo>
                <a:lnTo>
                  <a:pt x="4777818" y="2660650"/>
                </a:lnTo>
                <a:lnTo>
                  <a:pt x="4779406" y="2660650"/>
                </a:lnTo>
                <a:lnTo>
                  <a:pt x="4781522" y="2662238"/>
                </a:lnTo>
                <a:lnTo>
                  <a:pt x="4784167" y="2663825"/>
                </a:lnTo>
                <a:lnTo>
                  <a:pt x="4786283" y="2666471"/>
                </a:lnTo>
                <a:lnTo>
                  <a:pt x="4791045" y="2673350"/>
                </a:lnTo>
                <a:lnTo>
                  <a:pt x="4794220" y="2677054"/>
                </a:lnTo>
                <a:lnTo>
                  <a:pt x="4797393" y="2679700"/>
                </a:lnTo>
                <a:lnTo>
                  <a:pt x="4801097" y="2682346"/>
                </a:lnTo>
                <a:lnTo>
                  <a:pt x="4805331" y="2683404"/>
                </a:lnTo>
                <a:lnTo>
                  <a:pt x="4807446" y="2683404"/>
                </a:lnTo>
                <a:lnTo>
                  <a:pt x="4810092" y="2683404"/>
                </a:lnTo>
                <a:lnTo>
                  <a:pt x="4812208" y="2682875"/>
                </a:lnTo>
                <a:lnTo>
                  <a:pt x="4814853" y="2681288"/>
                </a:lnTo>
                <a:lnTo>
                  <a:pt x="4813266" y="2691871"/>
                </a:lnTo>
                <a:lnTo>
                  <a:pt x="4810621" y="2698750"/>
                </a:lnTo>
                <a:lnTo>
                  <a:pt x="4809033" y="2702983"/>
                </a:lnTo>
                <a:lnTo>
                  <a:pt x="4807446" y="2704042"/>
                </a:lnTo>
                <a:lnTo>
                  <a:pt x="4806388" y="2705100"/>
                </a:lnTo>
                <a:lnTo>
                  <a:pt x="4805331" y="2705100"/>
                </a:lnTo>
                <a:lnTo>
                  <a:pt x="4804272" y="2705100"/>
                </a:lnTo>
                <a:lnTo>
                  <a:pt x="4801627" y="2704042"/>
                </a:lnTo>
                <a:lnTo>
                  <a:pt x="4799510" y="2700867"/>
                </a:lnTo>
                <a:lnTo>
                  <a:pt x="4796335" y="2697692"/>
                </a:lnTo>
                <a:lnTo>
                  <a:pt x="4791045" y="2689754"/>
                </a:lnTo>
                <a:lnTo>
                  <a:pt x="4787341" y="2685521"/>
                </a:lnTo>
                <a:lnTo>
                  <a:pt x="4784167" y="2682346"/>
                </a:lnTo>
                <a:lnTo>
                  <a:pt x="4780463" y="2679700"/>
                </a:lnTo>
                <a:lnTo>
                  <a:pt x="4777818" y="2679171"/>
                </a:lnTo>
                <a:lnTo>
                  <a:pt x="4776231" y="2678642"/>
                </a:lnTo>
                <a:lnTo>
                  <a:pt x="4774114" y="2678642"/>
                </a:lnTo>
                <a:lnTo>
                  <a:pt x="4771998" y="2678642"/>
                </a:lnTo>
                <a:lnTo>
                  <a:pt x="4769882" y="2679700"/>
                </a:lnTo>
                <a:lnTo>
                  <a:pt x="4767236" y="2680758"/>
                </a:lnTo>
                <a:lnTo>
                  <a:pt x="4769882" y="2672821"/>
                </a:lnTo>
                <a:lnTo>
                  <a:pt x="4771998" y="2666471"/>
                </a:lnTo>
                <a:lnTo>
                  <a:pt x="4774643" y="2662767"/>
                </a:lnTo>
                <a:close/>
                <a:moveTo>
                  <a:pt x="2322570" y="2659063"/>
                </a:moveTo>
                <a:lnTo>
                  <a:pt x="2324716" y="2659592"/>
                </a:lnTo>
                <a:lnTo>
                  <a:pt x="2326326" y="2660651"/>
                </a:lnTo>
                <a:lnTo>
                  <a:pt x="2329009" y="2662767"/>
                </a:lnTo>
                <a:lnTo>
                  <a:pt x="2332765" y="2668059"/>
                </a:lnTo>
                <a:lnTo>
                  <a:pt x="2337595" y="2672822"/>
                </a:lnTo>
                <a:lnTo>
                  <a:pt x="2340278" y="2673880"/>
                </a:lnTo>
                <a:lnTo>
                  <a:pt x="2342424" y="2674938"/>
                </a:lnTo>
                <a:lnTo>
                  <a:pt x="2345644" y="2674938"/>
                </a:lnTo>
                <a:lnTo>
                  <a:pt x="2347790" y="2673351"/>
                </a:lnTo>
                <a:lnTo>
                  <a:pt x="2351010" y="2670176"/>
                </a:lnTo>
                <a:lnTo>
                  <a:pt x="2354230" y="2665413"/>
                </a:lnTo>
                <a:lnTo>
                  <a:pt x="2355303" y="2674409"/>
                </a:lnTo>
                <a:lnTo>
                  <a:pt x="2355840" y="2681818"/>
                </a:lnTo>
                <a:lnTo>
                  <a:pt x="2355840" y="2688168"/>
                </a:lnTo>
                <a:lnTo>
                  <a:pt x="2355303" y="2693459"/>
                </a:lnTo>
                <a:lnTo>
                  <a:pt x="2354230" y="2697164"/>
                </a:lnTo>
                <a:lnTo>
                  <a:pt x="2352083" y="2700339"/>
                </a:lnTo>
                <a:lnTo>
                  <a:pt x="2350473" y="2702455"/>
                </a:lnTo>
                <a:lnTo>
                  <a:pt x="2347790" y="2704043"/>
                </a:lnTo>
                <a:lnTo>
                  <a:pt x="2345644" y="2705101"/>
                </a:lnTo>
                <a:lnTo>
                  <a:pt x="2342424" y="2705101"/>
                </a:lnTo>
                <a:lnTo>
                  <a:pt x="2336521" y="2705101"/>
                </a:lnTo>
                <a:lnTo>
                  <a:pt x="2330082" y="2704572"/>
                </a:lnTo>
                <a:lnTo>
                  <a:pt x="2324180" y="2704572"/>
                </a:lnTo>
                <a:lnTo>
                  <a:pt x="2324180" y="2690813"/>
                </a:lnTo>
                <a:lnTo>
                  <a:pt x="2324180" y="2679172"/>
                </a:lnTo>
                <a:lnTo>
                  <a:pt x="2322570" y="2673880"/>
                </a:lnTo>
                <a:lnTo>
                  <a:pt x="2322033" y="2670176"/>
                </a:lnTo>
                <a:lnTo>
                  <a:pt x="2320423" y="2667001"/>
                </a:lnTo>
                <a:lnTo>
                  <a:pt x="2319350" y="2665942"/>
                </a:lnTo>
                <a:lnTo>
                  <a:pt x="2317740" y="2665413"/>
                </a:lnTo>
                <a:lnTo>
                  <a:pt x="2319350" y="2661709"/>
                </a:lnTo>
                <a:lnTo>
                  <a:pt x="2320960" y="2659592"/>
                </a:lnTo>
                <a:close/>
                <a:moveTo>
                  <a:pt x="6197554" y="2632075"/>
                </a:moveTo>
                <a:lnTo>
                  <a:pt x="6196364" y="2638954"/>
                </a:lnTo>
                <a:lnTo>
                  <a:pt x="6194379" y="2644775"/>
                </a:lnTo>
                <a:lnTo>
                  <a:pt x="6194379" y="2640013"/>
                </a:lnTo>
                <a:lnTo>
                  <a:pt x="6195570" y="2636308"/>
                </a:lnTo>
                <a:lnTo>
                  <a:pt x="6196364" y="2633663"/>
                </a:lnTo>
                <a:close/>
                <a:moveTo>
                  <a:pt x="1376457" y="2624138"/>
                </a:moveTo>
                <a:lnTo>
                  <a:pt x="1378604" y="2624138"/>
                </a:lnTo>
                <a:lnTo>
                  <a:pt x="1381289" y="2624660"/>
                </a:lnTo>
                <a:lnTo>
                  <a:pt x="1383437" y="2626749"/>
                </a:lnTo>
                <a:lnTo>
                  <a:pt x="1386122" y="2629360"/>
                </a:lnTo>
                <a:lnTo>
                  <a:pt x="1391491" y="2635105"/>
                </a:lnTo>
                <a:lnTo>
                  <a:pt x="1396324" y="2641893"/>
                </a:lnTo>
                <a:lnTo>
                  <a:pt x="1401156" y="2647115"/>
                </a:lnTo>
                <a:lnTo>
                  <a:pt x="1402767" y="2649204"/>
                </a:lnTo>
                <a:lnTo>
                  <a:pt x="1404915" y="2650249"/>
                </a:lnTo>
                <a:lnTo>
                  <a:pt x="1403304" y="2655993"/>
                </a:lnTo>
                <a:lnTo>
                  <a:pt x="1401693" y="2660171"/>
                </a:lnTo>
                <a:lnTo>
                  <a:pt x="1399546" y="2662782"/>
                </a:lnTo>
                <a:lnTo>
                  <a:pt x="1397398" y="2663826"/>
                </a:lnTo>
                <a:lnTo>
                  <a:pt x="1395250" y="2663826"/>
                </a:lnTo>
                <a:lnTo>
                  <a:pt x="1392565" y="2662782"/>
                </a:lnTo>
                <a:lnTo>
                  <a:pt x="1389880" y="2660693"/>
                </a:lnTo>
                <a:lnTo>
                  <a:pt x="1387196" y="2658604"/>
                </a:lnTo>
                <a:lnTo>
                  <a:pt x="1381826" y="2651815"/>
                </a:lnTo>
                <a:lnTo>
                  <a:pt x="1376993" y="2645549"/>
                </a:lnTo>
                <a:lnTo>
                  <a:pt x="1372698" y="2640327"/>
                </a:lnTo>
                <a:lnTo>
                  <a:pt x="1370550" y="2638760"/>
                </a:lnTo>
                <a:lnTo>
                  <a:pt x="1368402" y="2637193"/>
                </a:lnTo>
                <a:lnTo>
                  <a:pt x="1370550" y="2631449"/>
                </a:lnTo>
                <a:lnTo>
                  <a:pt x="1372161" y="2627271"/>
                </a:lnTo>
                <a:lnTo>
                  <a:pt x="1373772" y="2625183"/>
                </a:lnTo>
                <a:close/>
                <a:moveTo>
                  <a:pt x="1314420" y="2624138"/>
                </a:moveTo>
                <a:lnTo>
                  <a:pt x="1357283" y="2624138"/>
                </a:lnTo>
                <a:lnTo>
                  <a:pt x="1352461" y="2632324"/>
                </a:lnTo>
                <a:lnTo>
                  <a:pt x="1346567" y="2642146"/>
                </a:lnTo>
                <a:lnTo>
                  <a:pt x="1342817" y="2646512"/>
                </a:lnTo>
                <a:lnTo>
                  <a:pt x="1339066" y="2650878"/>
                </a:lnTo>
                <a:lnTo>
                  <a:pt x="1335315" y="2654698"/>
                </a:lnTo>
                <a:lnTo>
                  <a:pt x="1331565" y="2656880"/>
                </a:lnTo>
                <a:lnTo>
                  <a:pt x="1327815" y="2659063"/>
                </a:lnTo>
                <a:lnTo>
                  <a:pt x="1324600" y="2659063"/>
                </a:lnTo>
                <a:lnTo>
                  <a:pt x="1322993" y="2659063"/>
                </a:lnTo>
                <a:lnTo>
                  <a:pt x="1321921" y="2658517"/>
                </a:lnTo>
                <a:lnTo>
                  <a:pt x="1320849" y="2656880"/>
                </a:lnTo>
                <a:lnTo>
                  <a:pt x="1319242" y="2655243"/>
                </a:lnTo>
                <a:lnTo>
                  <a:pt x="1317099" y="2650878"/>
                </a:lnTo>
                <a:lnTo>
                  <a:pt x="1316027" y="2644329"/>
                </a:lnTo>
                <a:lnTo>
                  <a:pt x="1314420" y="2635598"/>
                </a:lnTo>
                <a:close/>
                <a:moveTo>
                  <a:pt x="4814329" y="2587625"/>
                </a:moveTo>
                <a:lnTo>
                  <a:pt x="4816445" y="2588715"/>
                </a:lnTo>
                <a:lnTo>
                  <a:pt x="4819619" y="2589260"/>
                </a:lnTo>
                <a:lnTo>
                  <a:pt x="4823325" y="2590350"/>
                </a:lnTo>
                <a:lnTo>
                  <a:pt x="4829145" y="2594710"/>
                </a:lnTo>
                <a:lnTo>
                  <a:pt x="4834970" y="2599069"/>
                </a:lnTo>
                <a:lnTo>
                  <a:pt x="4840258" y="2602339"/>
                </a:lnTo>
                <a:lnTo>
                  <a:pt x="4842909" y="2603974"/>
                </a:lnTo>
                <a:lnTo>
                  <a:pt x="4845023" y="2604519"/>
                </a:lnTo>
                <a:lnTo>
                  <a:pt x="4839726" y="2612149"/>
                </a:lnTo>
                <a:lnTo>
                  <a:pt x="4836559" y="2615964"/>
                </a:lnTo>
                <a:lnTo>
                  <a:pt x="4833907" y="2618143"/>
                </a:lnTo>
                <a:lnTo>
                  <a:pt x="4830733" y="2620868"/>
                </a:lnTo>
                <a:lnTo>
                  <a:pt x="4828086" y="2622503"/>
                </a:lnTo>
                <a:lnTo>
                  <a:pt x="4825440" y="2624138"/>
                </a:lnTo>
                <a:lnTo>
                  <a:pt x="4822268" y="2624138"/>
                </a:lnTo>
                <a:lnTo>
                  <a:pt x="4819619" y="2624138"/>
                </a:lnTo>
                <a:lnTo>
                  <a:pt x="4816974" y="2623048"/>
                </a:lnTo>
                <a:lnTo>
                  <a:pt x="4814329" y="2621413"/>
                </a:lnTo>
                <a:lnTo>
                  <a:pt x="4811684" y="2619778"/>
                </a:lnTo>
                <a:lnTo>
                  <a:pt x="4809567" y="2616509"/>
                </a:lnTo>
                <a:lnTo>
                  <a:pt x="4806923" y="2612694"/>
                </a:lnTo>
                <a:lnTo>
                  <a:pt x="4805335" y="2608879"/>
                </a:lnTo>
                <a:lnTo>
                  <a:pt x="4803747" y="2603974"/>
                </a:lnTo>
                <a:lnTo>
                  <a:pt x="4804805" y="2597980"/>
                </a:lnTo>
                <a:lnTo>
                  <a:pt x="4806394" y="2593075"/>
                </a:lnTo>
                <a:lnTo>
                  <a:pt x="4809039" y="2590895"/>
                </a:lnTo>
                <a:lnTo>
                  <a:pt x="4811154" y="2589260"/>
                </a:lnTo>
                <a:close/>
                <a:moveTo>
                  <a:pt x="1135707" y="2586038"/>
                </a:moveTo>
                <a:lnTo>
                  <a:pt x="1133606" y="2607834"/>
                </a:lnTo>
                <a:lnTo>
                  <a:pt x="1132030" y="2625908"/>
                </a:lnTo>
                <a:lnTo>
                  <a:pt x="1132030" y="2632287"/>
                </a:lnTo>
                <a:lnTo>
                  <a:pt x="1132555" y="2639198"/>
                </a:lnTo>
                <a:lnTo>
                  <a:pt x="1133606" y="2643982"/>
                </a:lnTo>
                <a:lnTo>
                  <a:pt x="1134131" y="2647703"/>
                </a:lnTo>
                <a:lnTo>
                  <a:pt x="1135182" y="2651424"/>
                </a:lnTo>
                <a:lnTo>
                  <a:pt x="1136758" y="2654614"/>
                </a:lnTo>
                <a:lnTo>
                  <a:pt x="1138859" y="2656740"/>
                </a:lnTo>
                <a:lnTo>
                  <a:pt x="1140960" y="2658867"/>
                </a:lnTo>
                <a:lnTo>
                  <a:pt x="1144112" y="2660462"/>
                </a:lnTo>
                <a:lnTo>
                  <a:pt x="1146738" y="2661525"/>
                </a:lnTo>
                <a:lnTo>
                  <a:pt x="1154092" y="2663651"/>
                </a:lnTo>
                <a:lnTo>
                  <a:pt x="1154092" y="2670562"/>
                </a:lnTo>
                <a:lnTo>
                  <a:pt x="1153567" y="2675878"/>
                </a:lnTo>
                <a:lnTo>
                  <a:pt x="1153041" y="2680662"/>
                </a:lnTo>
                <a:lnTo>
                  <a:pt x="1151465" y="2684915"/>
                </a:lnTo>
                <a:lnTo>
                  <a:pt x="1149364" y="2691826"/>
                </a:lnTo>
                <a:lnTo>
                  <a:pt x="1148314" y="2696610"/>
                </a:lnTo>
                <a:lnTo>
                  <a:pt x="1148314" y="2701926"/>
                </a:lnTo>
                <a:lnTo>
                  <a:pt x="1144637" y="2696610"/>
                </a:lnTo>
                <a:lnTo>
                  <a:pt x="1140960" y="2691826"/>
                </a:lnTo>
                <a:lnTo>
                  <a:pt x="1137283" y="2688105"/>
                </a:lnTo>
                <a:lnTo>
                  <a:pt x="1134131" y="2684915"/>
                </a:lnTo>
                <a:lnTo>
                  <a:pt x="1130454" y="2681725"/>
                </a:lnTo>
                <a:lnTo>
                  <a:pt x="1126252" y="2680131"/>
                </a:lnTo>
                <a:lnTo>
                  <a:pt x="1122050" y="2679067"/>
                </a:lnTo>
                <a:lnTo>
                  <a:pt x="1117848" y="2678536"/>
                </a:lnTo>
                <a:lnTo>
                  <a:pt x="1114171" y="2678536"/>
                </a:lnTo>
                <a:lnTo>
                  <a:pt x="1109443" y="2679067"/>
                </a:lnTo>
                <a:lnTo>
                  <a:pt x="1105241" y="2680131"/>
                </a:lnTo>
                <a:lnTo>
                  <a:pt x="1100513" y="2681194"/>
                </a:lnTo>
                <a:lnTo>
                  <a:pt x="1091584" y="2684915"/>
                </a:lnTo>
                <a:lnTo>
                  <a:pt x="1082654" y="2689699"/>
                </a:lnTo>
                <a:lnTo>
                  <a:pt x="1085280" y="2675878"/>
                </a:lnTo>
                <a:lnTo>
                  <a:pt x="1088432" y="2663651"/>
                </a:lnTo>
                <a:lnTo>
                  <a:pt x="1091584" y="2650893"/>
                </a:lnTo>
                <a:lnTo>
                  <a:pt x="1094735" y="2637603"/>
                </a:lnTo>
                <a:lnTo>
                  <a:pt x="1099988" y="2646640"/>
                </a:lnTo>
                <a:lnTo>
                  <a:pt x="1102089" y="2649830"/>
                </a:lnTo>
                <a:lnTo>
                  <a:pt x="1103665" y="2651956"/>
                </a:lnTo>
                <a:lnTo>
                  <a:pt x="1105766" y="2654082"/>
                </a:lnTo>
                <a:lnTo>
                  <a:pt x="1107342" y="2655146"/>
                </a:lnTo>
                <a:lnTo>
                  <a:pt x="1109443" y="2655677"/>
                </a:lnTo>
                <a:lnTo>
                  <a:pt x="1111019" y="2655146"/>
                </a:lnTo>
                <a:lnTo>
                  <a:pt x="1112070" y="2654614"/>
                </a:lnTo>
                <a:lnTo>
                  <a:pt x="1113120" y="2652488"/>
                </a:lnTo>
                <a:lnTo>
                  <a:pt x="1115746" y="2649298"/>
                </a:lnTo>
                <a:lnTo>
                  <a:pt x="1117848" y="2643451"/>
                </a:lnTo>
                <a:lnTo>
                  <a:pt x="1119949" y="2636540"/>
                </a:lnTo>
                <a:lnTo>
                  <a:pt x="1122575" y="2621123"/>
                </a:lnTo>
                <a:lnTo>
                  <a:pt x="1126252" y="2605707"/>
                </a:lnTo>
                <a:lnTo>
                  <a:pt x="1127828" y="2598265"/>
                </a:lnTo>
                <a:lnTo>
                  <a:pt x="1130454" y="2592417"/>
                </a:lnTo>
                <a:lnTo>
                  <a:pt x="1132555" y="2588165"/>
                </a:lnTo>
                <a:lnTo>
                  <a:pt x="1134656" y="2586570"/>
                </a:lnTo>
                <a:close/>
                <a:moveTo>
                  <a:pt x="4928426" y="2562225"/>
                </a:moveTo>
                <a:lnTo>
                  <a:pt x="4933113" y="2562747"/>
                </a:lnTo>
                <a:lnTo>
                  <a:pt x="4938322" y="2563792"/>
                </a:lnTo>
                <a:lnTo>
                  <a:pt x="4944570" y="2565881"/>
                </a:lnTo>
                <a:lnTo>
                  <a:pt x="4952382" y="2567447"/>
                </a:lnTo>
                <a:lnTo>
                  <a:pt x="4954465" y="2568492"/>
                </a:lnTo>
                <a:lnTo>
                  <a:pt x="4957069" y="2570058"/>
                </a:lnTo>
                <a:lnTo>
                  <a:pt x="4960715" y="2572669"/>
                </a:lnTo>
                <a:lnTo>
                  <a:pt x="4962798" y="2576325"/>
                </a:lnTo>
                <a:lnTo>
                  <a:pt x="4965401" y="2579980"/>
                </a:lnTo>
                <a:lnTo>
                  <a:pt x="4967484" y="2583636"/>
                </a:lnTo>
                <a:lnTo>
                  <a:pt x="4971129" y="2587291"/>
                </a:lnTo>
                <a:lnTo>
                  <a:pt x="4975297" y="2590424"/>
                </a:lnTo>
                <a:lnTo>
                  <a:pt x="4977900" y="2591991"/>
                </a:lnTo>
                <a:lnTo>
                  <a:pt x="4981545" y="2593036"/>
                </a:lnTo>
                <a:lnTo>
                  <a:pt x="4977900" y="2596691"/>
                </a:lnTo>
                <a:lnTo>
                  <a:pt x="4975297" y="2599302"/>
                </a:lnTo>
                <a:lnTo>
                  <a:pt x="4971650" y="2600346"/>
                </a:lnTo>
                <a:lnTo>
                  <a:pt x="4967484" y="2601391"/>
                </a:lnTo>
                <a:lnTo>
                  <a:pt x="4963839" y="2601913"/>
                </a:lnTo>
                <a:lnTo>
                  <a:pt x="4960194" y="2601913"/>
                </a:lnTo>
                <a:lnTo>
                  <a:pt x="4956028" y="2601391"/>
                </a:lnTo>
                <a:lnTo>
                  <a:pt x="4951861" y="2600869"/>
                </a:lnTo>
                <a:lnTo>
                  <a:pt x="4944050" y="2597735"/>
                </a:lnTo>
                <a:lnTo>
                  <a:pt x="4936761" y="2593558"/>
                </a:lnTo>
                <a:lnTo>
                  <a:pt x="4929468" y="2589380"/>
                </a:lnTo>
                <a:lnTo>
                  <a:pt x="4923738" y="2583636"/>
                </a:lnTo>
                <a:lnTo>
                  <a:pt x="4919573" y="2578414"/>
                </a:lnTo>
                <a:lnTo>
                  <a:pt x="4916969" y="2573192"/>
                </a:lnTo>
                <a:lnTo>
                  <a:pt x="4916449" y="2571103"/>
                </a:lnTo>
                <a:lnTo>
                  <a:pt x="4916449" y="2568492"/>
                </a:lnTo>
                <a:lnTo>
                  <a:pt x="4916449" y="2566925"/>
                </a:lnTo>
                <a:lnTo>
                  <a:pt x="4917490" y="2565358"/>
                </a:lnTo>
                <a:lnTo>
                  <a:pt x="4919052" y="2563792"/>
                </a:lnTo>
                <a:lnTo>
                  <a:pt x="4921656" y="2562747"/>
                </a:lnTo>
                <a:lnTo>
                  <a:pt x="4924259" y="2562747"/>
                </a:lnTo>
                <a:close/>
                <a:moveTo>
                  <a:pt x="5477863" y="2557463"/>
                </a:moveTo>
                <a:lnTo>
                  <a:pt x="5475737" y="2561667"/>
                </a:lnTo>
                <a:lnTo>
                  <a:pt x="5474143" y="2565870"/>
                </a:lnTo>
                <a:lnTo>
                  <a:pt x="5473611" y="2569023"/>
                </a:lnTo>
                <a:lnTo>
                  <a:pt x="5473079" y="2573226"/>
                </a:lnTo>
                <a:lnTo>
                  <a:pt x="5473611" y="2576905"/>
                </a:lnTo>
                <a:lnTo>
                  <a:pt x="5473611" y="2580583"/>
                </a:lnTo>
                <a:lnTo>
                  <a:pt x="5475205" y="2586888"/>
                </a:lnTo>
                <a:lnTo>
                  <a:pt x="5478396" y="2593193"/>
                </a:lnTo>
                <a:lnTo>
                  <a:pt x="5482116" y="2598448"/>
                </a:lnTo>
                <a:lnTo>
                  <a:pt x="5485305" y="2604228"/>
                </a:lnTo>
                <a:lnTo>
                  <a:pt x="5489559" y="2608957"/>
                </a:lnTo>
                <a:lnTo>
                  <a:pt x="5486901" y="2612109"/>
                </a:lnTo>
                <a:lnTo>
                  <a:pt x="5483180" y="2615262"/>
                </a:lnTo>
                <a:lnTo>
                  <a:pt x="5479990" y="2617889"/>
                </a:lnTo>
                <a:lnTo>
                  <a:pt x="5476800" y="2619991"/>
                </a:lnTo>
                <a:lnTo>
                  <a:pt x="5473611" y="2621567"/>
                </a:lnTo>
                <a:lnTo>
                  <a:pt x="5469891" y="2622618"/>
                </a:lnTo>
                <a:lnTo>
                  <a:pt x="5466701" y="2623669"/>
                </a:lnTo>
                <a:lnTo>
                  <a:pt x="5462448" y="2623669"/>
                </a:lnTo>
                <a:lnTo>
                  <a:pt x="5455004" y="2623669"/>
                </a:lnTo>
                <a:lnTo>
                  <a:pt x="5448094" y="2621567"/>
                </a:lnTo>
                <a:lnTo>
                  <a:pt x="5440120" y="2619991"/>
                </a:lnTo>
                <a:lnTo>
                  <a:pt x="5433209" y="2617364"/>
                </a:lnTo>
                <a:lnTo>
                  <a:pt x="5420450" y="2612109"/>
                </a:lnTo>
                <a:lnTo>
                  <a:pt x="5414603" y="2610533"/>
                </a:lnTo>
                <a:lnTo>
                  <a:pt x="5409819" y="2610007"/>
                </a:lnTo>
                <a:lnTo>
                  <a:pt x="5407693" y="2610007"/>
                </a:lnTo>
                <a:lnTo>
                  <a:pt x="5405565" y="2610007"/>
                </a:lnTo>
                <a:lnTo>
                  <a:pt x="5403971" y="2610533"/>
                </a:lnTo>
                <a:lnTo>
                  <a:pt x="5402907" y="2611584"/>
                </a:lnTo>
                <a:lnTo>
                  <a:pt x="5401314" y="2613160"/>
                </a:lnTo>
                <a:lnTo>
                  <a:pt x="5400249" y="2615262"/>
                </a:lnTo>
                <a:lnTo>
                  <a:pt x="5399716" y="2617364"/>
                </a:lnTo>
                <a:lnTo>
                  <a:pt x="5399716" y="2621042"/>
                </a:lnTo>
                <a:lnTo>
                  <a:pt x="5398655" y="2629974"/>
                </a:lnTo>
                <a:lnTo>
                  <a:pt x="5398123" y="2631551"/>
                </a:lnTo>
                <a:lnTo>
                  <a:pt x="5396529" y="2632076"/>
                </a:lnTo>
                <a:lnTo>
                  <a:pt x="5395996" y="2631551"/>
                </a:lnTo>
                <a:lnTo>
                  <a:pt x="5394933" y="2630500"/>
                </a:lnTo>
                <a:lnTo>
                  <a:pt x="5391745" y="2626296"/>
                </a:lnTo>
                <a:lnTo>
                  <a:pt x="5388553" y="2621567"/>
                </a:lnTo>
                <a:lnTo>
                  <a:pt x="5386427" y="2619991"/>
                </a:lnTo>
                <a:lnTo>
                  <a:pt x="5384835" y="2617889"/>
                </a:lnTo>
                <a:lnTo>
                  <a:pt x="5382707" y="2616838"/>
                </a:lnTo>
                <a:lnTo>
                  <a:pt x="5380049" y="2616838"/>
                </a:lnTo>
                <a:lnTo>
                  <a:pt x="5377923" y="2617889"/>
                </a:lnTo>
                <a:lnTo>
                  <a:pt x="5375264" y="2620516"/>
                </a:lnTo>
                <a:lnTo>
                  <a:pt x="5376858" y="2613160"/>
                </a:lnTo>
                <a:lnTo>
                  <a:pt x="5378454" y="2606329"/>
                </a:lnTo>
                <a:lnTo>
                  <a:pt x="5380049" y="2600024"/>
                </a:lnTo>
                <a:lnTo>
                  <a:pt x="5382707" y="2594770"/>
                </a:lnTo>
                <a:lnTo>
                  <a:pt x="5384835" y="2589515"/>
                </a:lnTo>
                <a:lnTo>
                  <a:pt x="5386960" y="2585312"/>
                </a:lnTo>
                <a:lnTo>
                  <a:pt x="5389618" y="2581108"/>
                </a:lnTo>
                <a:lnTo>
                  <a:pt x="5392808" y="2577430"/>
                </a:lnTo>
                <a:lnTo>
                  <a:pt x="5395465" y="2574277"/>
                </a:lnTo>
                <a:lnTo>
                  <a:pt x="5398655" y="2572176"/>
                </a:lnTo>
                <a:lnTo>
                  <a:pt x="5401845" y="2570074"/>
                </a:lnTo>
                <a:lnTo>
                  <a:pt x="5405035" y="2567972"/>
                </a:lnTo>
                <a:lnTo>
                  <a:pt x="5412476" y="2565345"/>
                </a:lnTo>
                <a:lnTo>
                  <a:pt x="5419389" y="2563243"/>
                </a:lnTo>
                <a:lnTo>
                  <a:pt x="5427361" y="2562718"/>
                </a:lnTo>
                <a:lnTo>
                  <a:pt x="5434803" y="2562192"/>
                </a:lnTo>
                <a:lnTo>
                  <a:pt x="5449689" y="2562192"/>
                </a:lnTo>
                <a:lnTo>
                  <a:pt x="5457662" y="2562192"/>
                </a:lnTo>
                <a:lnTo>
                  <a:pt x="5464573" y="2561141"/>
                </a:lnTo>
                <a:lnTo>
                  <a:pt x="5470953" y="2559565"/>
                </a:lnTo>
                <a:close/>
                <a:moveTo>
                  <a:pt x="5376852" y="2555875"/>
                </a:moveTo>
                <a:lnTo>
                  <a:pt x="5373149" y="2566313"/>
                </a:lnTo>
                <a:lnTo>
                  <a:pt x="5371561" y="2570489"/>
                </a:lnTo>
                <a:lnTo>
                  <a:pt x="5369974" y="2573620"/>
                </a:lnTo>
                <a:lnTo>
                  <a:pt x="5367328" y="2576752"/>
                </a:lnTo>
                <a:lnTo>
                  <a:pt x="5365740" y="2579883"/>
                </a:lnTo>
                <a:lnTo>
                  <a:pt x="5363094" y="2581449"/>
                </a:lnTo>
                <a:lnTo>
                  <a:pt x="5360980" y="2583015"/>
                </a:lnTo>
                <a:lnTo>
                  <a:pt x="5358333" y="2584581"/>
                </a:lnTo>
                <a:lnTo>
                  <a:pt x="5356216" y="2585624"/>
                </a:lnTo>
                <a:lnTo>
                  <a:pt x="5350925" y="2586668"/>
                </a:lnTo>
                <a:lnTo>
                  <a:pt x="5345633" y="2586668"/>
                </a:lnTo>
                <a:lnTo>
                  <a:pt x="5340341" y="2586146"/>
                </a:lnTo>
                <a:lnTo>
                  <a:pt x="5328701" y="2584059"/>
                </a:lnTo>
                <a:lnTo>
                  <a:pt x="5322877" y="2583015"/>
                </a:lnTo>
                <a:lnTo>
                  <a:pt x="5317584" y="2583015"/>
                </a:lnTo>
                <a:lnTo>
                  <a:pt x="5312824" y="2584059"/>
                </a:lnTo>
                <a:lnTo>
                  <a:pt x="5307532" y="2585624"/>
                </a:lnTo>
                <a:lnTo>
                  <a:pt x="5305416" y="2586668"/>
                </a:lnTo>
                <a:lnTo>
                  <a:pt x="5303297" y="2589278"/>
                </a:lnTo>
                <a:lnTo>
                  <a:pt x="5301180" y="2590844"/>
                </a:lnTo>
                <a:lnTo>
                  <a:pt x="5298535" y="2593975"/>
                </a:lnTo>
                <a:lnTo>
                  <a:pt x="5298004" y="2589800"/>
                </a:lnTo>
                <a:lnTo>
                  <a:pt x="5297473" y="2586146"/>
                </a:lnTo>
                <a:lnTo>
                  <a:pt x="5297473" y="2582493"/>
                </a:lnTo>
                <a:lnTo>
                  <a:pt x="5298004" y="2580405"/>
                </a:lnTo>
                <a:lnTo>
                  <a:pt x="5298535" y="2577274"/>
                </a:lnTo>
                <a:lnTo>
                  <a:pt x="5300122" y="2575186"/>
                </a:lnTo>
                <a:lnTo>
                  <a:pt x="5301180" y="2573098"/>
                </a:lnTo>
                <a:lnTo>
                  <a:pt x="5302768" y="2571533"/>
                </a:lnTo>
                <a:lnTo>
                  <a:pt x="5307532" y="2569445"/>
                </a:lnTo>
                <a:lnTo>
                  <a:pt x="5312824" y="2567357"/>
                </a:lnTo>
                <a:lnTo>
                  <a:pt x="5319173" y="2566313"/>
                </a:lnTo>
                <a:lnTo>
                  <a:pt x="5326053" y="2565792"/>
                </a:lnTo>
                <a:lnTo>
                  <a:pt x="5340871" y="2565270"/>
                </a:lnTo>
                <a:lnTo>
                  <a:pt x="5355155" y="2563704"/>
                </a:lnTo>
                <a:lnTo>
                  <a:pt x="5361507" y="2563182"/>
                </a:lnTo>
                <a:lnTo>
                  <a:pt x="5367328" y="2561616"/>
                </a:lnTo>
                <a:lnTo>
                  <a:pt x="5372619" y="2559007"/>
                </a:lnTo>
                <a:lnTo>
                  <a:pt x="5374735" y="2557441"/>
                </a:lnTo>
                <a:close/>
                <a:moveTo>
                  <a:pt x="6086959" y="2522538"/>
                </a:moveTo>
                <a:lnTo>
                  <a:pt x="6088546" y="2523062"/>
                </a:lnTo>
                <a:lnTo>
                  <a:pt x="6089076" y="2524633"/>
                </a:lnTo>
                <a:lnTo>
                  <a:pt x="6090664" y="2529346"/>
                </a:lnTo>
                <a:lnTo>
                  <a:pt x="6092251" y="2535631"/>
                </a:lnTo>
                <a:lnTo>
                  <a:pt x="6092779" y="2542439"/>
                </a:lnTo>
                <a:lnTo>
                  <a:pt x="6092779" y="2557627"/>
                </a:lnTo>
                <a:lnTo>
                  <a:pt x="6092779" y="2573338"/>
                </a:lnTo>
                <a:lnTo>
                  <a:pt x="6091722" y="2572814"/>
                </a:lnTo>
                <a:lnTo>
                  <a:pt x="6090664" y="2572814"/>
                </a:lnTo>
                <a:lnTo>
                  <a:pt x="6089604" y="2570720"/>
                </a:lnTo>
                <a:lnTo>
                  <a:pt x="6088546" y="2567577"/>
                </a:lnTo>
                <a:lnTo>
                  <a:pt x="6088018" y="2564435"/>
                </a:lnTo>
                <a:lnTo>
                  <a:pt x="6087489" y="2556056"/>
                </a:lnTo>
                <a:lnTo>
                  <a:pt x="6086959" y="2547676"/>
                </a:lnTo>
                <a:lnTo>
                  <a:pt x="6084844" y="2547676"/>
                </a:lnTo>
                <a:lnTo>
                  <a:pt x="6083255" y="2548200"/>
                </a:lnTo>
                <a:lnTo>
                  <a:pt x="6080081" y="2549771"/>
                </a:lnTo>
                <a:lnTo>
                  <a:pt x="6077434" y="2551866"/>
                </a:lnTo>
                <a:lnTo>
                  <a:pt x="6074789" y="2555008"/>
                </a:lnTo>
                <a:lnTo>
                  <a:pt x="6072672" y="2557103"/>
                </a:lnTo>
                <a:lnTo>
                  <a:pt x="6070027" y="2559722"/>
                </a:lnTo>
                <a:lnTo>
                  <a:pt x="6068438" y="2560245"/>
                </a:lnTo>
                <a:lnTo>
                  <a:pt x="6066852" y="2560769"/>
                </a:lnTo>
                <a:lnTo>
                  <a:pt x="6064735" y="2560769"/>
                </a:lnTo>
                <a:lnTo>
                  <a:pt x="6063148" y="2560769"/>
                </a:lnTo>
                <a:lnTo>
                  <a:pt x="6062090" y="2551866"/>
                </a:lnTo>
                <a:lnTo>
                  <a:pt x="6061031" y="2546105"/>
                </a:lnTo>
                <a:lnTo>
                  <a:pt x="6062090" y="2541392"/>
                </a:lnTo>
                <a:lnTo>
                  <a:pt x="6063148" y="2537726"/>
                </a:lnTo>
                <a:lnTo>
                  <a:pt x="6064735" y="2536155"/>
                </a:lnTo>
                <a:lnTo>
                  <a:pt x="6066852" y="2535631"/>
                </a:lnTo>
                <a:lnTo>
                  <a:pt x="6069497" y="2535107"/>
                </a:lnTo>
                <a:lnTo>
                  <a:pt x="6072143" y="2535631"/>
                </a:lnTo>
                <a:lnTo>
                  <a:pt x="6077964" y="2536155"/>
                </a:lnTo>
                <a:lnTo>
                  <a:pt x="6080081" y="2536155"/>
                </a:lnTo>
                <a:lnTo>
                  <a:pt x="6082727" y="2535631"/>
                </a:lnTo>
                <a:lnTo>
                  <a:pt x="6084314" y="2534060"/>
                </a:lnTo>
                <a:lnTo>
                  <a:pt x="6086430" y="2531965"/>
                </a:lnTo>
                <a:lnTo>
                  <a:pt x="6086959" y="2527775"/>
                </a:lnTo>
                <a:close/>
                <a:moveTo>
                  <a:pt x="5806112" y="2520950"/>
                </a:moveTo>
                <a:lnTo>
                  <a:pt x="5808182" y="2524654"/>
                </a:lnTo>
                <a:lnTo>
                  <a:pt x="5809736" y="2529417"/>
                </a:lnTo>
                <a:lnTo>
                  <a:pt x="5811289" y="2534179"/>
                </a:lnTo>
                <a:lnTo>
                  <a:pt x="5811808" y="2539471"/>
                </a:lnTo>
                <a:lnTo>
                  <a:pt x="5811808" y="2545821"/>
                </a:lnTo>
                <a:lnTo>
                  <a:pt x="5811289" y="2551642"/>
                </a:lnTo>
                <a:lnTo>
                  <a:pt x="5809736" y="2556934"/>
                </a:lnTo>
                <a:lnTo>
                  <a:pt x="5808182" y="2562755"/>
                </a:lnTo>
                <a:lnTo>
                  <a:pt x="5806631" y="2568046"/>
                </a:lnTo>
                <a:lnTo>
                  <a:pt x="5804041" y="2572809"/>
                </a:lnTo>
                <a:lnTo>
                  <a:pt x="5801971" y="2577042"/>
                </a:lnTo>
                <a:lnTo>
                  <a:pt x="5799384" y="2580746"/>
                </a:lnTo>
                <a:lnTo>
                  <a:pt x="5796794" y="2583392"/>
                </a:lnTo>
                <a:lnTo>
                  <a:pt x="5793689" y="2585509"/>
                </a:lnTo>
                <a:lnTo>
                  <a:pt x="5790582" y="2586038"/>
                </a:lnTo>
                <a:lnTo>
                  <a:pt x="5787994" y="2585509"/>
                </a:lnTo>
                <a:lnTo>
                  <a:pt x="5791617" y="2566988"/>
                </a:lnTo>
                <a:lnTo>
                  <a:pt x="5794725" y="2548467"/>
                </a:lnTo>
                <a:lnTo>
                  <a:pt x="5797312" y="2540000"/>
                </a:lnTo>
                <a:lnTo>
                  <a:pt x="5799384" y="2532592"/>
                </a:lnTo>
                <a:lnTo>
                  <a:pt x="5802489" y="2526242"/>
                </a:lnTo>
                <a:close/>
                <a:moveTo>
                  <a:pt x="4883583" y="2501900"/>
                </a:moveTo>
                <a:lnTo>
                  <a:pt x="4885147" y="2501900"/>
                </a:lnTo>
                <a:lnTo>
                  <a:pt x="4887234" y="2501900"/>
                </a:lnTo>
                <a:lnTo>
                  <a:pt x="4888277" y="2501900"/>
                </a:lnTo>
                <a:lnTo>
                  <a:pt x="4890364" y="2503488"/>
                </a:lnTo>
                <a:lnTo>
                  <a:pt x="4892972" y="2506663"/>
                </a:lnTo>
                <a:lnTo>
                  <a:pt x="4894538" y="2509838"/>
                </a:lnTo>
                <a:lnTo>
                  <a:pt x="4895582" y="2514600"/>
                </a:lnTo>
                <a:lnTo>
                  <a:pt x="4897669" y="2524125"/>
                </a:lnTo>
                <a:lnTo>
                  <a:pt x="4899756" y="2533650"/>
                </a:lnTo>
                <a:lnTo>
                  <a:pt x="4901842" y="2537883"/>
                </a:lnTo>
                <a:lnTo>
                  <a:pt x="4903407" y="2541588"/>
                </a:lnTo>
                <a:lnTo>
                  <a:pt x="4905493" y="2543704"/>
                </a:lnTo>
                <a:lnTo>
                  <a:pt x="4907058" y="2544233"/>
                </a:lnTo>
                <a:lnTo>
                  <a:pt x="4908624" y="2544233"/>
                </a:lnTo>
                <a:lnTo>
                  <a:pt x="4910188" y="2544233"/>
                </a:lnTo>
                <a:lnTo>
                  <a:pt x="4912275" y="2543704"/>
                </a:lnTo>
                <a:lnTo>
                  <a:pt x="4916449" y="2541588"/>
                </a:lnTo>
                <a:lnTo>
                  <a:pt x="4914362" y="2546879"/>
                </a:lnTo>
                <a:lnTo>
                  <a:pt x="4912275" y="2550583"/>
                </a:lnTo>
                <a:lnTo>
                  <a:pt x="4909144" y="2553229"/>
                </a:lnTo>
                <a:lnTo>
                  <a:pt x="4906537" y="2554288"/>
                </a:lnTo>
                <a:lnTo>
                  <a:pt x="4902887" y="2555875"/>
                </a:lnTo>
                <a:lnTo>
                  <a:pt x="4899233" y="2555346"/>
                </a:lnTo>
                <a:lnTo>
                  <a:pt x="4895582" y="2553758"/>
                </a:lnTo>
                <a:lnTo>
                  <a:pt x="4892972" y="2551642"/>
                </a:lnTo>
                <a:lnTo>
                  <a:pt x="4889321" y="2547938"/>
                </a:lnTo>
                <a:lnTo>
                  <a:pt x="4886191" y="2543704"/>
                </a:lnTo>
                <a:lnTo>
                  <a:pt x="4884104" y="2538942"/>
                </a:lnTo>
                <a:lnTo>
                  <a:pt x="4882540" y="2533121"/>
                </a:lnTo>
                <a:lnTo>
                  <a:pt x="4880453" y="2526771"/>
                </a:lnTo>
                <a:lnTo>
                  <a:pt x="4879930" y="2519363"/>
                </a:lnTo>
                <a:lnTo>
                  <a:pt x="4879930" y="2511425"/>
                </a:lnTo>
                <a:lnTo>
                  <a:pt x="4880973" y="2502958"/>
                </a:lnTo>
                <a:close/>
                <a:moveTo>
                  <a:pt x="4934875" y="2489200"/>
                </a:moveTo>
                <a:lnTo>
                  <a:pt x="4939599" y="2492375"/>
                </a:lnTo>
                <a:lnTo>
                  <a:pt x="4944851" y="2493963"/>
                </a:lnTo>
                <a:lnTo>
                  <a:pt x="4949574" y="2494492"/>
                </a:lnTo>
                <a:lnTo>
                  <a:pt x="4954301" y="2495550"/>
                </a:lnTo>
                <a:lnTo>
                  <a:pt x="4963224" y="2494492"/>
                </a:lnTo>
                <a:lnTo>
                  <a:pt x="4967426" y="2494492"/>
                </a:lnTo>
                <a:lnTo>
                  <a:pt x="4971624" y="2496079"/>
                </a:lnTo>
                <a:lnTo>
                  <a:pt x="4975298" y="2497138"/>
                </a:lnTo>
                <a:lnTo>
                  <a:pt x="4978448" y="2499254"/>
                </a:lnTo>
                <a:lnTo>
                  <a:pt x="4981074" y="2503488"/>
                </a:lnTo>
                <a:lnTo>
                  <a:pt x="4983173" y="2509309"/>
                </a:lnTo>
                <a:lnTo>
                  <a:pt x="4985800" y="2516717"/>
                </a:lnTo>
                <a:lnTo>
                  <a:pt x="4986847" y="2526771"/>
                </a:lnTo>
                <a:lnTo>
                  <a:pt x="4987899" y="2538942"/>
                </a:lnTo>
                <a:lnTo>
                  <a:pt x="4987899" y="2554288"/>
                </a:lnTo>
                <a:lnTo>
                  <a:pt x="4985273" y="2548467"/>
                </a:lnTo>
                <a:lnTo>
                  <a:pt x="4980549" y="2541059"/>
                </a:lnTo>
                <a:lnTo>
                  <a:pt x="4974250" y="2533650"/>
                </a:lnTo>
                <a:lnTo>
                  <a:pt x="4971624" y="2531005"/>
                </a:lnTo>
                <a:lnTo>
                  <a:pt x="4968474" y="2528359"/>
                </a:lnTo>
                <a:lnTo>
                  <a:pt x="4965324" y="2526771"/>
                </a:lnTo>
                <a:lnTo>
                  <a:pt x="4962175" y="2525713"/>
                </a:lnTo>
                <a:lnTo>
                  <a:pt x="4959548" y="2526242"/>
                </a:lnTo>
                <a:lnTo>
                  <a:pt x="4958498" y="2527300"/>
                </a:lnTo>
                <a:lnTo>
                  <a:pt x="4957449" y="2527830"/>
                </a:lnTo>
                <a:lnTo>
                  <a:pt x="4954824" y="2531534"/>
                </a:lnTo>
                <a:lnTo>
                  <a:pt x="4953775" y="2536825"/>
                </a:lnTo>
                <a:lnTo>
                  <a:pt x="4952725" y="2544763"/>
                </a:lnTo>
                <a:lnTo>
                  <a:pt x="4952725" y="2554288"/>
                </a:lnTo>
                <a:lnTo>
                  <a:pt x="4951150" y="2547409"/>
                </a:lnTo>
                <a:lnTo>
                  <a:pt x="4949049" y="2542646"/>
                </a:lnTo>
                <a:lnTo>
                  <a:pt x="4947999" y="2538942"/>
                </a:lnTo>
                <a:lnTo>
                  <a:pt x="4946425" y="2536825"/>
                </a:lnTo>
                <a:lnTo>
                  <a:pt x="4944851" y="2535767"/>
                </a:lnTo>
                <a:lnTo>
                  <a:pt x="4943275" y="2535238"/>
                </a:lnTo>
                <a:lnTo>
                  <a:pt x="4941699" y="2535767"/>
                </a:lnTo>
                <a:lnTo>
                  <a:pt x="4940124" y="2535767"/>
                </a:lnTo>
                <a:lnTo>
                  <a:pt x="4936450" y="2536825"/>
                </a:lnTo>
                <a:lnTo>
                  <a:pt x="4934352" y="2537355"/>
                </a:lnTo>
                <a:lnTo>
                  <a:pt x="4932774" y="2536825"/>
                </a:lnTo>
                <a:lnTo>
                  <a:pt x="4930150" y="2536296"/>
                </a:lnTo>
                <a:lnTo>
                  <a:pt x="4928050" y="2534709"/>
                </a:lnTo>
                <a:lnTo>
                  <a:pt x="4925426" y="2531534"/>
                </a:lnTo>
                <a:lnTo>
                  <a:pt x="4922799" y="2527830"/>
                </a:lnTo>
                <a:lnTo>
                  <a:pt x="4924374" y="2523067"/>
                </a:lnTo>
                <a:lnTo>
                  <a:pt x="4927000" y="2519892"/>
                </a:lnTo>
                <a:lnTo>
                  <a:pt x="4931199" y="2513013"/>
                </a:lnTo>
                <a:lnTo>
                  <a:pt x="4932774" y="2508779"/>
                </a:lnTo>
                <a:lnTo>
                  <a:pt x="4934352" y="2504017"/>
                </a:lnTo>
                <a:lnTo>
                  <a:pt x="4934875" y="2497667"/>
                </a:lnTo>
                <a:close/>
                <a:moveTo>
                  <a:pt x="5807017" y="2481263"/>
                </a:moveTo>
                <a:lnTo>
                  <a:pt x="5836163" y="2481802"/>
                </a:lnTo>
                <a:lnTo>
                  <a:pt x="5837205" y="2488265"/>
                </a:lnTo>
                <a:lnTo>
                  <a:pt x="5837205" y="2494190"/>
                </a:lnTo>
                <a:lnTo>
                  <a:pt x="5836163" y="2499576"/>
                </a:lnTo>
                <a:lnTo>
                  <a:pt x="5834082" y="2503885"/>
                </a:lnTo>
                <a:lnTo>
                  <a:pt x="5831480" y="2507117"/>
                </a:lnTo>
                <a:lnTo>
                  <a:pt x="5828356" y="2509272"/>
                </a:lnTo>
                <a:lnTo>
                  <a:pt x="5824714" y="2511426"/>
                </a:lnTo>
                <a:lnTo>
                  <a:pt x="5821590" y="2511426"/>
                </a:lnTo>
                <a:lnTo>
                  <a:pt x="5817948" y="2511426"/>
                </a:lnTo>
                <a:lnTo>
                  <a:pt x="5814305" y="2509272"/>
                </a:lnTo>
                <a:lnTo>
                  <a:pt x="5811701" y="2507117"/>
                </a:lnTo>
                <a:lnTo>
                  <a:pt x="5808580" y="2503885"/>
                </a:lnTo>
                <a:lnTo>
                  <a:pt x="5807017" y="2499576"/>
                </a:lnTo>
                <a:lnTo>
                  <a:pt x="5805457" y="2494190"/>
                </a:lnTo>
                <a:lnTo>
                  <a:pt x="5805457" y="2488265"/>
                </a:lnTo>
                <a:close/>
                <a:moveTo>
                  <a:pt x="871509" y="2479675"/>
                </a:moveTo>
                <a:lnTo>
                  <a:pt x="875213" y="2479675"/>
                </a:lnTo>
                <a:lnTo>
                  <a:pt x="882622" y="2481293"/>
                </a:lnTo>
                <a:lnTo>
                  <a:pt x="890030" y="2482910"/>
                </a:lnTo>
                <a:lnTo>
                  <a:pt x="893734" y="2483449"/>
                </a:lnTo>
                <a:lnTo>
                  <a:pt x="897439" y="2483449"/>
                </a:lnTo>
                <a:lnTo>
                  <a:pt x="900084" y="2482910"/>
                </a:lnTo>
                <a:lnTo>
                  <a:pt x="903259" y="2481832"/>
                </a:lnTo>
                <a:lnTo>
                  <a:pt x="902201" y="2489380"/>
                </a:lnTo>
                <a:lnTo>
                  <a:pt x="900613" y="2495850"/>
                </a:lnTo>
                <a:lnTo>
                  <a:pt x="899555" y="2500702"/>
                </a:lnTo>
                <a:lnTo>
                  <a:pt x="897968" y="2503398"/>
                </a:lnTo>
                <a:lnTo>
                  <a:pt x="895851" y="2505015"/>
                </a:lnTo>
                <a:lnTo>
                  <a:pt x="893734" y="2506633"/>
                </a:lnTo>
                <a:lnTo>
                  <a:pt x="891618" y="2506633"/>
                </a:lnTo>
                <a:lnTo>
                  <a:pt x="888972" y="2506094"/>
                </a:lnTo>
                <a:lnTo>
                  <a:pt x="883680" y="2504476"/>
                </a:lnTo>
                <a:lnTo>
                  <a:pt x="879976" y="2503398"/>
                </a:lnTo>
                <a:lnTo>
                  <a:pt x="876801" y="2503398"/>
                </a:lnTo>
                <a:lnTo>
                  <a:pt x="873626" y="2503398"/>
                </a:lnTo>
                <a:lnTo>
                  <a:pt x="869392" y="2503937"/>
                </a:lnTo>
                <a:lnTo>
                  <a:pt x="865159" y="2505015"/>
                </a:lnTo>
                <a:lnTo>
                  <a:pt x="860926" y="2508250"/>
                </a:lnTo>
                <a:lnTo>
                  <a:pt x="860396" y="2499624"/>
                </a:lnTo>
                <a:lnTo>
                  <a:pt x="860926" y="2493154"/>
                </a:lnTo>
                <a:lnTo>
                  <a:pt x="861984" y="2487762"/>
                </a:lnTo>
                <a:lnTo>
                  <a:pt x="864101" y="2483988"/>
                </a:lnTo>
                <a:lnTo>
                  <a:pt x="865688" y="2481832"/>
                </a:lnTo>
                <a:lnTo>
                  <a:pt x="868863" y="2480753"/>
                </a:lnTo>
                <a:close/>
                <a:moveTo>
                  <a:pt x="1097471" y="2454275"/>
                </a:moveTo>
                <a:lnTo>
                  <a:pt x="1100117" y="2454275"/>
                </a:lnTo>
                <a:lnTo>
                  <a:pt x="1102763" y="2454808"/>
                </a:lnTo>
                <a:lnTo>
                  <a:pt x="1105938" y="2456406"/>
                </a:lnTo>
                <a:lnTo>
                  <a:pt x="1106467" y="2463331"/>
                </a:lnTo>
                <a:lnTo>
                  <a:pt x="1105938" y="2469191"/>
                </a:lnTo>
                <a:lnTo>
                  <a:pt x="1105938" y="2475051"/>
                </a:lnTo>
                <a:lnTo>
                  <a:pt x="1104880" y="2479313"/>
                </a:lnTo>
                <a:lnTo>
                  <a:pt x="1103292" y="2483575"/>
                </a:lnTo>
                <a:lnTo>
                  <a:pt x="1102234" y="2487304"/>
                </a:lnTo>
                <a:lnTo>
                  <a:pt x="1100646" y="2489435"/>
                </a:lnTo>
                <a:lnTo>
                  <a:pt x="1098001" y="2492098"/>
                </a:lnTo>
                <a:lnTo>
                  <a:pt x="1096413" y="2493164"/>
                </a:lnTo>
                <a:lnTo>
                  <a:pt x="1094296" y="2494229"/>
                </a:lnTo>
                <a:lnTo>
                  <a:pt x="1091121" y="2495827"/>
                </a:lnTo>
                <a:lnTo>
                  <a:pt x="1087946" y="2495827"/>
                </a:lnTo>
                <a:lnTo>
                  <a:pt x="1082125" y="2495827"/>
                </a:lnTo>
                <a:lnTo>
                  <a:pt x="1076304" y="2494762"/>
                </a:lnTo>
                <a:lnTo>
                  <a:pt x="1078421" y="2503285"/>
                </a:lnTo>
                <a:lnTo>
                  <a:pt x="1080538" y="2511809"/>
                </a:lnTo>
                <a:lnTo>
                  <a:pt x="1081596" y="2521930"/>
                </a:lnTo>
                <a:lnTo>
                  <a:pt x="1082125" y="2533650"/>
                </a:lnTo>
                <a:lnTo>
                  <a:pt x="1080009" y="2533117"/>
                </a:lnTo>
                <a:lnTo>
                  <a:pt x="1077892" y="2532052"/>
                </a:lnTo>
                <a:lnTo>
                  <a:pt x="1076304" y="2530454"/>
                </a:lnTo>
                <a:lnTo>
                  <a:pt x="1074717" y="2527790"/>
                </a:lnTo>
                <a:lnTo>
                  <a:pt x="1073129" y="2524594"/>
                </a:lnTo>
                <a:lnTo>
                  <a:pt x="1072071" y="2521398"/>
                </a:lnTo>
                <a:lnTo>
                  <a:pt x="1071013" y="2512874"/>
                </a:lnTo>
                <a:lnTo>
                  <a:pt x="1070483" y="2503285"/>
                </a:lnTo>
                <a:lnTo>
                  <a:pt x="1069954" y="2492631"/>
                </a:lnTo>
                <a:lnTo>
                  <a:pt x="1070483" y="2469191"/>
                </a:lnTo>
                <a:lnTo>
                  <a:pt x="1073129" y="2470257"/>
                </a:lnTo>
                <a:lnTo>
                  <a:pt x="1076304" y="2471322"/>
                </a:lnTo>
                <a:lnTo>
                  <a:pt x="1078421" y="2470257"/>
                </a:lnTo>
                <a:lnTo>
                  <a:pt x="1081067" y="2469724"/>
                </a:lnTo>
                <a:lnTo>
                  <a:pt x="1082654" y="2468126"/>
                </a:lnTo>
                <a:lnTo>
                  <a:pt x="1084771" y="2467060"/>
                </a:lnTo>
                <a:lnTo>
                  <a:pt x="1087946" y="2462799"/>
                </a:lnTo>
                <a:lnTo>
                  <a:pt x="1091650" y="2458537"/>
                </a:lnTo>
                <a:lnTo>
                  <a:pt x="1093238" y="2456939"/>
                </a:lnTo>
                <a:lnTo>
                  <a:pt x="1095355" y="2455341"/>
                </a:lnTo>
                <a:close/>
                <a:moveTo>
                  <a:pt x="5365210" y="2444750"/>
                </a:moveTo>
                <a:lnTo>
                  <a:pt x="5366799" y="2445279"/>
                </a:lnTo>
                <a:lnTo>
                  <a:pt x="5369442" y="2446338"/>
                </a:lnTo>
                <a:lnTo>
                  <a:pt x="5374205" y="2448454"/>
                </a:lnTo>
                <a:lnTo>
                  <a:pt x="5380026" y="2451629"/>
                </a:lnTo>
                <a:lnTo>
                  <a:pt x="5383729" y="2452688"/>
                </a:lnTo>
                <a:lnTo>
                  <a:pt x="5386907" y="2453217"/>
                </a:lnTo>
                <a:lnTo>
                  <a:pt x="5390611" y="2453217"/>
                </a:lnTo>
                <a:lnTo>
                  <a:pt x="5394844" y="2452688"/>
                </a:lnTo>
                <a:lnTo>
                  <a:pt x="5394313" y="2458508"/>
                </a:lnTo>
                <a:lnTo>
                  <a:pt x="5394313" y="2463800"/>
                </a:lnTo>
                <a:lnTo>
                  <a:pt x="5394313" y="2468033"/>
                </a:lnTo>
                <a:lnTo>
                  <a:pt x="5394844" y="2471738"/>
                </a:lnTo>
                <a:lnTo>
                  <a:pt x="5395901" y="2474913"/>
                </a:lnTo>
                <a:lnTo>
                  <a:pt x="5396430" y="2477558"/>
                </a:lnTo>
                <a:lnTo>
                  <a:pt x="5399075" y="2481792"/>
                </a:lnTo>
                <a:lnTo>
                  <a:pt x="5401722" y="2486025"/>
                </a:lnTo>
                <a:lnTo>
                  <a:pt x="5404367" y="2489729"/>
                </a:lnTo>
                <a:lnTo>
                  <a:pt x="5405425" y="2492904"/>
                </a:lnTo>
                <a:lnTo>
                  <a:pt x="5405954" y="2496079"/>
                </a:lnTo>
                <a:lnTo>
                  <a:pt x="5406482" y="2499254"/>
                </a:lnTo>
                <a:lnTo>
                  <a:pt x="5406482" y="2504017"/>
                </a:lnTo>
                <a:lnTo>
                  <a:pt x="5410188" y="2501371"/>
                </a:lnTo>
                <a:lnTo>
                  <a:pt x="5414421" y="2498196"/>
                </a:lnTo>
                <a:lnTo>
                  <a:pt x="5419184" y="2495550"/>
                </a:lnTo>
                <a:lnTo>
                  <a:pt x="5424474" y="2492904"/>
                </a:lnTo>
                <a:lnTo>
                  <a:pt x="5430295" y="2490788"/>
                </a:lnTo>
                <a:lnTo>
                  <a:pt x="5436645" y="2488671"/>
                </a:lnTo>
                <a:lnTo>
                  <a:pt x="5442995" y="2488142"/>
                </a:lnTo>
                <a:lnTo>
                  <a:pt x="5448814" y="2488142"/>
                </a:lnTo>
                <a:lnTo>
                  <a:pt x="5454636" y="2489729"/>
                </a:lnTo>
                <a:lnTo>
                  <a:pt x="5457811" y="2490788"/>
                </a:lnTo>
                <a:lnTo>
                  <a:pt x="5459927" y="2492375"/>
                </a:lnTo>
                <a:lnTo>
                  <a:pt x="5462572" y="2493963"/>
                </a:lnTo>
                <a:lnTo>
                  <a:pt x="5464688" y="2496608"/>
                </a:lnTo>
                <a:lnTo>
                  <a:pt x="5466277" y="2498725"/>
                </a:lnTo>
                <a:lnTo>
                  <a:pt x="5468394" y="2501900"/>
                </a:lnTo>
                <a:lnTo>
                  <a:pt x="5469980" y="2505604"/>
                </a:lnTo>
                <a:lnTo>
                  <a:pt x="5471038" y="2508779"/>
                </a:lnTo>
                <a:lnTo>
                  <a:pt x="5472626" y="2513542"/>
                </a:lnTo>
                <a:lnTo>
                  <a:pt x="5473155" y="2518304"/>
                </a:lnTo>
                <a:lnTo>
                  <a:pt x="5473685" y="2523596"/>
                </a:lnTo>
                <a:lnTo>
                  <a:pt x="5473685" y="2529946"/>
                </a:lnTo>
                <a:lnTo>
                  <a:pt x="5472626" y="2543175"/>
                </a:lnTo>
                <a:lnTo>
                  <a:pt x="5455694" y="2543175"/>
                </a:lnTo>
                <a:lnTo>
                  <a:pt x="5440877" y="2542646"/>
                </a:lnTo>
                <a:lnTo>
                  <a:pt x="5428707" y="2541058"/>
                </a:lnTo>
                <a:lnTo>
                  <a:pt x="5417066" y="2537883"/>
                </a:lnTo>
                <a:lnTo>
                  <a:pt x="5406482" y="2534708"/>
                </a:lnTo>
                <a:lnTo>
                  <a:pt x="5396430" y="2529946"/>
                </a:lnTo>
                <a:lnTo>
                  <a:pt x="5386907" y="2523596"/>
                </a:lnTo>
                <a:lnTo>
                  <a:pt x="5376852" y="2516717"/>
                </a:lnTo>
                <a:lnTo>
                  <a:pt x="5376323" y="2507721"/>
                </a:lnTo>
                <a:lnTo>
                  <a:pt x="5376852" y="2501371"/>
                </a:lnTo>
                <a:lnTo>
                  <a:pt x="5377911" y="2498725"/>
                </a:lnTo>
                <a:lnTo>
                  <a:pt x="5378970" y="2497138"/>
                </a:lnTo>
                <a:lnTo>
                  <a:pt x="5380026" y="2495550"/>
                </a:lnTo>
                <a:lnTo>
                  <a:pt x="5381085" y="2493963"/>
                </a:lnTo>
                <a:lnTo>
                  <a:pt x="5384262" y="2492375"/>
                </a:lnTo>
                <a:lnTo>
                  <a:pt x="5387435" y="2491846"/>
                </a:lnTo>
                <a:lnTo>
                  <a:pt x="5394844" y="2491317"/>
                </a:lnTo>
                <a:lnTo>
                  <a:pt x="5393785" y="2486025"/>
                </a:lnTo>
                <a:lnTo>
                  <a:pt x="5392197" y="2482321"/>
                </a:lnTo>
                <a:lnTo>
                  <a:pt x="5390080" y="2479675"/>
                </a:lnTo>
                <a:lnTo>
                  <a:pt x="5387435" y="2478088"/>
                </a:lnTo>
                <a:lnTo>
                  <a:pt x="5384788" y="2477029"/>
                </a:lnTo>
                <a:lnTo>
                  <a:pt x="5381085" y="2477029"/>
                </a:lnTo>
                <a:lnTo>
                  <a:pt x="5374735" y="2477029"/>
                </a:lnTo>
                <a:lnTo>
                  <a:pt x="5367327" y="2477558"/>
                </a:lnTo>
                <a:lnTo>
                  <a:pt x="5364151" y="2477558"/>
                </a:lnTo>
                <a:lnTo>
                  <a:pt x="5360978" y="2476500"/>
                </a:lnTo>
                <a:lnTo>
                  <a:pt x="5358333" y="2474913"/>
                </a:lnTo>
                <a:lnTo>
                  <a:pt x="5356215" y="2472796"/>
                </a:lnTo>
                <a:lnTo>
                  <a:pt x="5354627" y="2469621"/>
                </a:lnTo>
                <a:lnTo>
                  <a:pt x="5353041" y="2464858"/>
                </a:lnTo>
                <a:lnTo>
                  <a:pt x="5355155" y="2458508"/>
                </a:lnTo>
                <a:lnTo>
                  <a:pt x="5356742" y="2453217"/>
                </a:lnTo>
                <a:lnTo>
                  <a:pt x="5359387" y="2449513"/>
                </a:lnTo>
                <a:lnTo>
                  <a:pt x="5360978" y="2447396"/>
                </a:lnTo>
                <a:lnTo>
                  <a:pt x="5362565" y="2445279"/>
                </a:lnTo>
                <a:close/>
                <a:moveTo>
                  <a:pt x="5316101" y="2413000"/>
                </a:moveTo>
                <a:lnTo>
                  <a:pt x="5334584" y="2413529"/>
                </a:lnTo>
                <a:lnTo>
                  <a:pt x="5335640" y="2427288"/>
                </a:lnTo>
                <a:lnTo>
                  <a:pt x="5335640" y="2438400"/>
                </a:lnTo>
                <a:lnTo>
                  <a:pt x="5334584" y="2447925"/>
                </a:lnTo>
                <a:lnTo>
                  <a:pt x="5332470" y="2454804"/>
                </a:lnTo>
                <a:lnTo>
                  <a:pt x="5330361" y="2461684"/>
                </a:lnTo>
                <a:lnTo>
                  <a:pt x="5327193" y="2466975"/>
                </a:lnTo>
                <a:lnTo>
                  <a:pt x="5321910" y="2477559"/>
                </a:lnTo>
                <a:lnTo>
                  <a:pt x="5324552" y="2482850"/>
                </a:lnTo>
                <a:lnTo>
                  <a:pt x="5326663" y="2487613"/>
                </a:lnTo>
                <a:lnTo>
                  <a:pt x="5329306" y="2490788"/>
                </a:lnTo>
                <a:lnTo>
                  <a:pt x="5331413" y="2493434"/>
                </a:lnTo>
                <a:lnTo>
                  <a:pt x="5334054" y="2495550"/>
                </a:lnTo>
                <a:lnTo>
                  <a:pt x="5335640" y="2496609"/>
                </a:lnTo>
                <a:lnTo>
                  <a:pt x="5337753" y="2497138"/>
                </a:lnTo>
                <a:lnTo>
                  <a:pt x="5340393" y="2497138"/>
                </a:lnTo>
                <a:lnTo>
                  <a:pt x="5345145" y="2496080"/>
                </a:lnTo>
                <a:lnTo>
                  <a:pt x="5350425" y="2493963"/>
                </a:lnTo>
                <a:lnTo>
                  <a:pt x="5356759" y="2492375"/>
                </a:lnTo>
                <a:lnTo>
                  <a:pt x="5364154" y="2491317"/>
                </a:lnTo>
                <a:lnTo>
                  <a:pt x="5362040" y="2500842"/>
                </a:lnTo>
                <a:lnTo>
                  <a:pt x="5359929" y="2509309"/>
                </a:lnTo>
                <a:lnTo>
                  <a:pt x="5357290" y="2516717"/>
                </a:lnTo>
                <a:lnTo>
                  <a:pt x="5354120" y="2523067"/>
                </a:lnTo>
                <a:lnTo>
                  <a:pt x="5349896" y="2528359"/>
                </a:lnTo>
                <a:lnTo>
                  <a:pt x="5345145" y="2532592"/>
                </a:lnTo>
                <a:lnTo>
                  <a:pt x="5340393" y="2536296"/>
                </a:lnTo>
                <a:lnTo>
                  <a:pt x="5335113" y="2538413"/>
                </a:lnTo>
                <a:lnTo>
                  <a:pt x="5329306" y="2540530"/>
                </a:lnTo>
                <a:lnTo>
                  <a:pt x="5322438" y="2541588"/>
                </a:lnTo>
                <a:lnTo>
                  <a:pt x="5316631" y="2542117"/>
                </a:lnTo>
                <a:lnTo>
                  <a:pt x="5309768" y="2542117"/>
                </a:lnTo>
                <a:lnTo>
                  <a:pt x="5296027" y="2541588"/>
                </a:lnTo>
                <a:lnTo>
                  <a:pt x="5281773" y="2540001"/>
                </a:lnTo>
                <a:lnTo>
                  <a:pt x="5268050" y="2537355"/>
                </a:lnTo>
                <a:lnTo>
                  <a:pt x="5254323" y="2535767"/>
                </a:lnTo>
                <a:lnTo>
                  <a:pt x="5241639" y="2535238"/>
                </a:lnTo>
                <a:lnTo>
                  <a:pt x="5235829" y="2535238"/>
                </a:lnTo>
                <a:lnTo>
                  <a:pt x="5229489" y="2535767"/>
                </a:lnTo>
                <a:lnTo>
                  <a:pt x="5224200" y="2536826"/>
                </a:lnTo>
                <a:lnTo>
                  <a:pt x="5219469" y="2538413"/>
                </a:lnTo>
                <a:lnTo>
                  <a:pt x="5215772" y="2541059"/>
                </a:lnTo>
                <a:lnTo>
                  <a:pt x="5211546" y="2544763"/>
                </a:lnTo>
                <a:lnTo>
                  <a:pt x="5208374" y="2548467"/>
                </a:lnTo>
                <a:lnTo>
                  <a:pt x="5206264" y="2554288"/>
                </a:lnTo>
                <a:lnTo>
                  <a:pt x="5203619" y="2560109"/>
                </a:lnTo>
                <a:lnTo>
                  <a:pt x="5202567" y="2566988"/>
                </a:lnTo>
                <a:lnTo>
                  <a:pt x="5189894" y="2564342"/>
                </a:lnTo>
                <a:lnTo>
                  <a:pt x="5178269" y="2559580"/>
                </a:lnTo>
                <a:lnTo>
                  <a:pt x="5172463" y="2556405"/>
                </a:lnTo>
                <a:lnTo>
                  <a:pt x="5166656" y="2553230"/>
                </a:lnTo>
                <a:lnTo>
                  <a:pt x="5160849" y="2550055"/>
                </a:lnTo>
                <a:lnTo>
                  <a:pt x="5155571" y="2546351"/>
                </a:lnTo>
                <a:lnTo>
                  <a:pt x="5150293" y="2542117"/>
                </a:lnTo>
                <a:lnTo>
                  <a:pt x="5145541" y="2537355"/>
                </a:lnTo>
                <a:lnTo>
                  <a:pt x="5140789" y="2532592"/>
                </a:lnTo>
                <a:lnTo>
                  <a:pt x="5136039" y="2527301"/>
                </a:lnTo>
                <a:lnTo>
                  <a:pt x="5131288" y="2521480"/>
                </a:lnTo>
                <a:lnTo>
                  <a:pt x="5127594" y="2515659"/>
                </a:lnTo>
                <a:lnTo>
                  <a:pt x="5123369" y="2508780"/>
                </a:lnTo>
                <a:lnTo>
                  <a:pt x="5119677" y="2501900"/>
                </a:lnTo>
                <a:lnTo>
                  <a:pt x="5120203" y="2499255"/>
                </a:lnTo>
                <a:lnTo>
                  <a:pt x="5121261" y="2497138"/>
                </a:lnTo>
                <a:lnTo>
                  <a:pt x="5122842" y="2496609"/>
                </a:lnTo>
                <a:lnTo>
                  <a:pt x="5124955" y="2496080"/>
                </a:lnTo>
                <a:lnTo>
                  <a:pt x="5127594" y="2496609"/>
                </a:lnTo>
                <a:lnTo>
                  <a:pt x="5130233" y="2497138"/>
                </a:lnTo>
                <a:lnTo>
                  <a:pt x="5136567" y="2500313"/>
                </a:lnTo>
                <a:lnTo>
                  <a:pt x="5144486" y="2502430"/>
                </a:lnTo>
                <a:lnTo>
                  <a:pt x="5148711" y="2503488"/>
                </a:lnTo>
                <a:lnTo>
                  <a:pt x="5152403" y="2504546"/>
                </a:lnTo>
                <a:lnTo>
                  <a:pt x="5156101" y="2505605"/>
                </a:lnTo>
                <a:lnTo>
                  <a:pt x="5159794" y="2504546"/>
                </a:lnTo>
                <a:lnTo>
                  <a:pt x="5163488" y="2504017"/>
                </a:lnTo>
                <a:lnTo>
                  <a:pt x="5167183" y="2502430"/>
                </a:lnTo>
                <a:lnTo>
                  <a:pt x="5166656" y="2494492"/>
                </a:lnTo>
                <a:lnTo>
                  <a:pt x="5165075" y="2488671"/>
                </a:lnTo>
                <a:lnTo>
                  <a:pt x="5163488" y="2484967"/>
                </a:lnTo>
                <a:lnTo>
                  <a:pt x="5161907" y="2482850"/>
                </a:lnTo>
                <a:lnTo>
                  <a:pt x="5159794" y="2481792"/>
                </a:lnTo>
                <a:lnTo>
                  <a:pt x="5157683" y="2481792"/>
                </a:lnTo>
                <a:lnTo>
                  <a:pt x="5153458" y="2482850"/>
                </a:lnTo>
                <a:lnTo>
                  <a:pt x="5151348" y="2482850"/>
                </a:lnTo>
                <a:lnTo>
                  <a:pt x="5149238" y="2482850"/>
                </a:lnTo>
                <a:lnTo>
                  <a:pt x="5147652" y="2481792"/>
                </a:lnTo>
                <a:lnTo>
                  <a:pt x="5146071" y="2479146"/>
                </a:lnTo>
                <a:lnTo>
                  <a:pt x="5145013" y="2475971"/>
                </a:lnTo>
                <a:lnTo>
                  <a:pt x="5143958" y="2469621"/>
                </a:lnTo>
                <a:lnTo>
                  <a:pt x="5143430" y="2461684"/>
                </a:lnTo>
                <a:lnTo>
                  <a:pt x="5143430" y="2450571"/>
                </a:lnTo>
                <a:lnTo>
                  <a:pt x="5150293" y="2448454"/>
                </a:lnTo>
                <a:lnTo>
                  <a:pt x="5156101" y="2447396"/>
                </a:lnTo>
                <a:lnTo>
                  <a:pt x="5162435" y="2446338"/>
                </a:lnTo>
                <a:lnTo>
                  <a:pt x="5167712" y="2445279"/>
                </a:lnTo>
                <a:lnTo>
                  <a:pt x="5172463" y="2446338"/>
                </a:lnTo>
                <a:lnTo>
                  <a:pt x="5177214" y="2446867"/>
                </a:lnTo>
                <a:lnTo>
                  <a:pt x="5180382" y="2448454"/>
                </a:lnTo>
                <a:lnTo>
                  <a:pt x="5184084" y="2450571"/>
                </a:lnTo>
                <a:lnTo>
                  <a:pt x="5187257" y="2453746"/>
                </a:lnTo>
                <a:lnTo>
                  <a:pt x="5189894" y="2457979"/>
                </a:lnTo>
                <a:lnTo>
                  <a:pt x="5192011" y="2463271"/>
                </a:lnTo>
                <a:lnTo>
                  <a:pt x="5193598" y="2469092"/>
                </a:lnTo>
                <a:lnTo>
                  <a:pt x="5195174" y="2475971"/>
                </a:lnTo>
                <a:lnTo>
                  <a:pt x="5196228" y="2483380"/>
                </a:lnTo>
                <a:lnTo>
                  <a:pt x="5196756" y="2492375"/>
                </a:lnTo>
                <a:lnTo>
                  <a:pt x="5197282" y="2502430"/>
                </a:lnTo>
                <a:lnTo>
                  <a:pt x="5198335" y="2497138"/>
                </a:lnTo>
                <a:lnTo>
                  <a:pt x="5199928" y="2492375"/>
                </a:lnTo>
                <a:lnTo>
                  <a:pt x="5202567" y="2488142"/>
                </a:lnTo>
                <a:lnTo>
                  <a:pt x="5205211" y="2486025"/>
                </a:lnTo>
                <a:lnTo>
                  <a:pt x="5208374" y="2483380"/>
                </a:lnTo>
                <a:lnTo>
                  <a:pt x="5212071" y="2482321"/>
                </a:lnTo>
                <a:lnTo>
                  <a:pt x="5218944" y="2479675"/>
                </a:lnTo>
                <a:lnTo>
                  <a:pt x="5226843" y="2478617"/>
                </a:lnTo>
                <a:lnTo>
                  <a:pt x="5230547" y="2477559"/>
                </a:lnTo>
                <a:lnTo>
                  <a:pt x="5233718" y="2476500"/>
                </a:lnTo>
                <a:lnTo>
                  <a:pt x="5236884" y="2473854"/>
                </a:lnTo>
                <a:lnTo>
                  <a:pt x="5239521" y="2471738"/>
                </a:lnTo>
                <a:lnTo>
                  <a:pt x="5242696" y="2468563"/>
                </a:lnTo>
                <a:lnTo>
                  <a:pt x="5244280" y="2464329"/>
                </a:lnTo>
                <a:lnTo>
                  <a:pt x="5246923" y="2465917"/>
                </a:lnTo>
                <a:lnTo>
                  <a:pt x="5248509" y="2467504"/>
                </a:lnTo>
                <a:lnTo>
                  <a:pt x="5250625" y="2471209"/>
                </a:lnTo>
                <a:lnTo>
                  <a:pt x="5251150" y="2474384"/>
                </a:lnTo>
                <a:lnTo>
                  <a:pt x="5251682" y="2479146"/>
                </a:lnTo>
                <a:lnTo>
                  <a:pt x="5251682" y="2483909"/>
                </a:lnTo>
                <a:lnTo>
                  <a:pt x="5251150" y="2494492"/>
                </a:lnTo>
                <a:lnTo>
                  <a:pt x="5250096" y="2506134"/>
                </a:lnTo>
                <a:lnTo>
                  <a:pt x="5247984" y="2516188"/>
                </a:lnTo>
                <a:lnTo>
                  <a:pt x="5246394" y="2523596"/>
                </a:lnTo>
                <a:lnTo>
                  <a:pt x="5244280" y="2528359"/>
                </a:lnTo>
                <a:lnTo>
                  <a:pt x="5251150" y="2525184"/>
                </a:lnTo>
                <a:lnTo>
                  <a:pt x="5256968" y="2520950"/>
                </a:lnTo>
                <a:lnTo>
                  <a:pt x="5262244" y="2516717"/>
                </a:lnTo>
                <a:lnTo>
                  <a:pt x="5267519" y="2511955"/>
                </a:lnTo>
                <a:lnTo>
                  <a:pt x="5277028" y="2502959"/>
                </a:lnTo>
                <a:lnTo>
                  <a:pt x="5286006" y="2493434"/>
                </a:lnTo>
                <a:lnTo>
                  <a:pt x="5294453" y="2484438"/>
                </a:lnTo>
                <a:lnTo>
                  <a:pt x="5302901" y="2476500"/>
                </a:lnTo>
                <a:lnTo>
                  <a:pt x="5307125" y="2472796"/>
                </a:lnTo>
                <a:lnTo>
                  <a:pt x="5311878" y="2469621"/>
                </a:lnTo>
                <a:lnTo>
                  <a:pt x="5316631" y="2466975"/>
                </a:lnTo>
                <a:lnTo>
                  <a:pt x="5321910" y="2464859"/>
                </a:lnTo>
                <a:lnTo>
                  <a:pt x="5320852" y="2460096"/>
                </a:lnTo>
                <a:lnTo>
                  <a:pt x="5319268" y="2454804"/>
                </a:lnTo>
                <a:lnTo>
                  <a:pt x="5317158" y="2443163"/>
                </a:lnTo>
                <a:lnTo>
                  <a:pt x="5316631" y="2428875"/>
                </a:lnTo>
                <a:close/>
                <a:moveTo>
                  <a:pt x="927269" y="2405063"/>
                </a:moveTo>
                <a:lnTo>
                  <a:pt x="932578" y="2409311"/>
                </a:lnTo>
                <a:lnTo>
                  <a:pt x="934171" y="2410904"/>
                </a:lnTo>
                <a:lnTo>
                  <a:pt x="935233" y="2413559"/>
                </a:lnTo>
                <a:lnTo>
                  <a:pt x="935764" y="2415152"/>
                </a:lnTo>
                <a:lnTo>
                  <a:pt x="936294" y="2417806"/>
                </a:lnTo>
                <a:lnTo>
                  <a:pt x="936294" y="2423116"/>
                </a:lnTo>
                <a:lnTo>
                  <a:pt x="935764" y="2428957"/>
                </a:lnTo>
                <a:lnTo>
                  <a:pt x="934702" y="2436391"/>
                </a:lnTo>
                <a:lnTo>
                  <a:pt x="933640" y="2445417"/>
                </a:lnTo>
                <a:lnTo>
                  <a:pt x="933109" y="2457098"/>
                </a:lnTo>
                <a:lnTo>
                  <a:pt x="940011" y="2455506"/>
                </a:lnTo>
                <a:lnTo>
                  <a:pt x="945320" y="2453913"/>
                </a:lnTo>
                <a:lnTo>
                  <a:pt x="952222" y="2450727"/>
                </a:lnTo>
                <a:lnTo>
                  <a:pt x="954876" y="2449665"/>
                </a:lnTo>
                <a:lnTo>
                  <a:pt x="958592" y="2450196"/>
                </a:lnTo>
                <a:lnTo>
                  <a:pt x="962840" y="2452851"/>
                </a:lnTo>
                <a:lnTo>
                  <a:pt x="968680" y="2457098"/>
                </a:lnTo>
                <a:lnTo>
                  <a:pt x="968680" y="2461877"/>
                </a:lnTo>
                <a:lnTo>
                  <a:pt x="968149" y="2465063"/>
                </a:lnTo>
                <a:lnTo>
                  <a:pt x="967618" y="2467718"/>
                </a:lnTo>
                <a:lnTo>
                  <a:pt x="965494" y="2469311"/>
                </a:lnTo>
                <a:lnTo>
                  <a:pt x="963901" y="2470373"/>
                </a:lnTo>
                <a:lnTo>
                  <a:pt x="962309" y="2470904"/>
                </a:lnTo>
                <a:lnTo>
                  <a:pt x="959654" y="2470904"/>
                </a:lnTo>
                <a:lnTo>
                  <a:pt x="957531" y="2470904"/>
                </a:lnTo>
                <a:lnTo>
                  <a:pt x="947443" y="2468780"/>
                </a:lnTo>
                <a:lnTo>
                  <a:pt x="944789" y="2468249"/>
                </a:lnTo>
                <a:lnTo>
                  <a:pt x="943196" y="2468249"/>
                </a:lnTo>
                <a:lnTo>
                  <a:pt x="940542" y="2468780"/>
                </a:lnTo>
                <a:lnTo>
                  <a:pt x="938949" y="2469842"/>
                </a:lnTo>
                <a:lnTo>
                  <a:pt x="939480" y="2474621"/>
                </a:lnTo>
                <a:lnTo>
                  <a:pt x="941073" y="2478337"/>
                </a:lnTo>
                <a:lnTo>
                  <a:pt x="943196" y="2480461"/>
                </a:lnTo>
                <a:lnTo>
                  <a:pt x="944789" y="2482585"/>
                </a:lnTo>
                <a:lnTo>
                  <a:pt x="947974" y="2483647"/>
                </a:lnTo>
                <a:lnTo>
                  <a:pt x="950098" y="2484178"/>
                </a:lnTo>
                <a:lnTo>
                  <a:pt x="955938" y="2484709"/>
                </a:lnTo>
                <a:lnTo>
                  <a:pt x="958592" y="2485240"/>
                </a:lnTo>
                <a:lnTo>
                  <a:pt x="961778" y="2485771"/>
                </a:lnTo>
                <a:lnTo>
                  <a:pt x="963901" y="2487364"/>
                </a:lnTo>
                <a:lnTo>
                  <a:pt x="965494" y="2489488"/>
                </a:lnTo>
                <a:lnTo>
                  <a:pt x="967618" y="2492674"/>
                </a:lnTo>
                <a:lnTo>
                  <a:pt x="968680" y="2496390"/>
                </a:lnTo>
                <a:lnTo>
                  <a:pt x="969210" y="2501700"/>
                </a:lnTo>
                <a:lnTo>
                  <a:pt x="968680" y="2508603"/>
                </a:lnTo>
                <a:lnTo>
                  <a:pt x="970272" y="2500107"/>
                </a:lnTo>
                <a:lnTo>
                  <a:pt x="972927" y="2492674"/>
                </a:lnTo>
                <a:lnTo>
                  <a:pt x="975050" y="2485771"/>
                </a:lnTo>
                <a:lnTo>
                  <a:pt x="978236" y="2479930"/>
                </a:lnTo>
                <a:lnTo>
                  <a:pt x="981952" y="2474621"/>
                </a:lnTo>
                <a:lnTo>
                  <a:pt x="986199" y="2470904"/>
                </a:lnTo>
                <a:lnTo>
                  <a:pt x="989385" y="2467718"/>
                </a:lnTo>
                <a:lnTo>
                  <a:pt x="994163" y="2465063"/>
                </a:lnTo>
                <a:lnTo>
                  <a:pt x="998410" y="2463470"/>
                </a:lnTo>
                <a:lnTo>
                  <a:pt x="1003188" y="2462408"/>
                </a:lnTo>
                <a:lnTo>
                  <a:pt x="1007966" y="2461877"/>
                </a:lnTo>
                <a:lnTo>
                  <a:pt x="1012213" y="2462408"/>
                </a:lnTo>
                <a:lnTo>
                  <a:pt x="1016991" y="2462939"/>
                </a:lnTo>
                <a:lnTo>
                  <a:pt x="1021239" y="2464532"/>
                </a:lnTo>
                <a:lnTo>
                  <a:pt x="1024955" y="2467187"/>
                </a:lnTo>
                <a:lnTo>
                  <a:pt x="1028671" y="2469842"/>
                </a:lnTo>
                <a:lnTo>
                  <a:pt x="1024424" y="2474090"/>
                </a:lnTo>
                <a:lnTo>
                  <a:pt x="1019646" y="2478337"/>
                </a:lnTo>
                <a:lnTo>
                  <a:pt x="1010090" y="2485240"/>
                </a:lnTo>
                <a:lnTo>
                  <a:pt x="1001595" y="2492674"/>
                </a:lnTo>
                <a:lnTo>
                  <a:pt x="996817" y="2496921"/>
                </a:lnTo>
                <a:lnTo>
                  <a:pt x="992570" y="2501169"/>
                </a:lnTo>
                <a:lnTo>
                  <a:pt x="988323" y="2505417"/>
                </a:lnTo>
                <a:lnTo>
                  <a:pt x="984607" y="2511258"/>
                </a:lnTo>
                <a:lnTo>
                  <a:pt x="981952" y="2517098"/>
                </a:lnTo>
                <a:lnTo>
                  <a:pt x="978767" y="2523470"/>
                </a:lnTo>
                <a:lnTo>
                  <a:pt x="977174" y="2531435"/>
                </a:lnTo>
                <a:lnTo>
                  <a:pt x="975050" y="2539399"/>
                </a:lnTo>
                <a:lnTo>
                  <a:pt x="974519" y="2549488"/>
                </a:lnTo>
                <a:lnTo>
                  <a:pt x="974519" y="2560638"/>
                </a:lnTo>
                <a:lnTo>
                  <a:pt x="971865" y="2560638"/>
                </a:lnTo>
                <a:lnTo>
                  <a:pt x="969210" y="2559576"/>
                </a:lnTo>
                <a:lnTo>
                  <a:pt x="967087" y="2557983"/>
                </a:lnTo>
                <a:lnTo>
                  <a:pt x="965494" y="2555328"/>
                </a:lnTo>
                <a:lnTo>
                  <a:pt x="963901" y="2551612"/>
                </a:lnTo>
                <a:lnTo>
                  <a:pt x="962840" y="2547364"/>
                </a:lnTo>
                <a:lnTo>
                  <a:pt x="961778" y="2537806"/>
                </a:lnTo>
                <a:lnTo>
                  <a:pt x="959654" y="2528249"/>
                </a:lnTo>
                <a:lnTo>
                  <a:pt x="958061" y="2519222"/>
                </a:lnTo>
                <a:lnTo>
                  <a:pt x="957000" y="2516036"/>
                </a:lnTo>
                <a:lnTo>
                  <a:pt x="954876" y="2512320"/>
                </a:lnTo>
                <a:lnTo>
                  <a:pt x="953283" y="2509665"/>
                </a:lnTo>
                <a:lnTo>
                  <a:pt x="950629" y="2508603"/>
                </a:lnTo>
                <a:lnTo>
                  <a:pt x="948505" y="2516567"/>
                </a:lnTo>
                <a:lnTo>
                  <a:pt x="945320" y="2522939"/>
                </a:lnTo>
                <a:lnTo>
                  <a:pt x="942134" y="2528249"/>
                </a:lnTo>
                <a:lnTo>
                  <a:pt x="938418" y="2532497"/>
                </a:lnTo>
                <a:lnTo>
                  <a:pt x="935764" y="2534089"/>
                </a:lnTo>
                <a:lnTo>
                  <a:pt x="933640" y="2535682"/>
                </a:lnTo>
                <a:lnTo>
                  <a:pt x="930455" y="2536213"/>
                </a:lnTo>
                <a:lnTo>
                  <a:pt x="928331" y="2536744"/>
                </a:lnTo>
                <a:lnTo>
                  <a:pt x="925146" y="2536744"/>
                </a:lnTo>
                <a:lnTo>
                  <a:pt x="921429" y="2536744"/>
                </a:lnTo>
                <a:lnTo>
                  <a:pt x="918775" y="2535682"/>
                </a:lnTo>
                <a:lnTo>
                  <a:pt x="915059" y="2534089"/>
                </a:lnTo>
                <a:lnTo>
                  <a:pt x="912404" y="2532497"/>
                </a:lnTo>
                <a:lnTo>
                  <a:pt x="909750" y="2530904"/>
                </a:lnTo>
                <a:lnTo>
                  <a:pt x="909219" y="2528780"/>
                </a:lnTo>
                <a:lnTo>
                  <a:pt x="908688" y="2527187"/>
                </a:lnTo>
                <a:lnTo>
                  <a:pt x="909219" y="2526125"/>
                </a:lnTo>
                <a:lnTo>
                  <a:pt x="910280" y="2524532"/>
                </a:lnTo>
                <a:lnTo>
                  <a:pt x="912404" y="2523470"/>
                </a:lnTo>
                <a:lnTo>
                  <a:pt x="913997" y="2522408"/>
                </a:lnTo>
                <a:lnTo>
                  <a:pt x="919306" y="2521346"/>
                </a:lnTo>
                <a:lnTo>
                  <a:pt x="924615" y="2519753"/>
                </a:lnTo>
                <a:lnTo>
                  <a:pt x="929393" y="2520815"/>
                </a:lnTo>
                <a:lnTo>
                  <a:pt x="933109" y="2521877"/>
                </a:lnTo>
                <a:lnTo>
                  <a:pt x="932047" y="2513382"/>
                </a:lnTo>
                <a:lnTo>
                  <a:pt x="930455" y="2507541"/>
                </a:lnTo>
                <a:lnTo>
                  <a:pt x="928331" y="2502231"/>
                </a:lnTo>
                <a:lnTo>
                  <a:pt x="925677" y="2498514"/>
                </a:lnTo>
                <a:lnTo>
                  <a:pt x="922491" y="2496390"/>
                </a:lnTo>
                <a:lnTo>
                  <a:pt x="918244" y="2494798"/>
                </a:lnTo>
                <a:lnTo>
                  <a:pt x="913997" y="2494798"/>
                </a:lnTo>
                <a:lnTo>
                  <a:pt x="909219" y="2495328"/>
                </a:lnTo>
                <a:lnTo>
                  <a:pt x="909219" y="2492674"/>
                </a:lnTo>
                <a:lnTo>
                  <a:pt x="910280" y="2490019"/>
                </a:lnTo>
                <a:lnTo>
                  <a:pt x="910811" y="2487895"/>
                </a:lnTo>
                <a:lnTo>
                  <a:pt x="912404" y="2486833"/>
                </a:lnTo>
                <a:lnTo>
                  <a:pt x="913466" y="2485240"/>
                </a:lnTo>
                <a:lnTo>
                  <a:pt x="915059" y="2484178"/>
                </a:lnTo>
                <a:lnTo>
                  <a:pt x="918244" y="2483116"/>
                </a:lnTo>
                <a:lnTo>
                  <a:pt x="921429" y="2483116"/>
                </a:lnTo>
                <a:lnTo>
                  <a:pt x="925677" y="2483116"/>
                </a:lnTo>
                <a:lnTo>
                  <a:pt x="929393" y="2483116"/>
                </a:lnTo>
                <a:lnTo>
                  <a:pt x="933109" y="2482585"/>
                </a:lnTo>
                <a:lnTo>
                  <a:pt x="928862" y="2478337"/>
                </a:lnTo>
                <a:lnTo>
                  <a:pt x="925146" y="2474621"/>
                </a:lnTo>
                <a:lnTo>
                  <a:pt x="920898" y="2471966"/>
                </a:lnTo>
                <a:lnTo>
                  <a:pt x="917182" y="2469311"/>
                </a:lnTo>
                <a:lnTo>
                  <a:pt x="913466" y="2467187"/>
                </a:lnTo>
                <a:lnTo>
                  <a:pt x="909219" y="2465063"/>
                </a:lnTo>
                <a:lnTo>
                  <a:pt x="904971" y="2464001"/>
                </a:lnTo>
                <a:lnTo>
                  <a:pt x="900724" y="2463470"/>
                </a:lnTo>
                <a:lnTo>
                  <a:pt x="896477" y="2462939"/>
                </a:lnTo>
                <a:lnTo>
                  <a:pt x="892761" y="2462939"/>
                </a:lnTo>
                <a:lnTo>
                  <a:pt x="884266" y="2464001"/>
                </a:lnTo>
                <a:lnTo>
                  <a:pt x="875241" y="2466656"/>
                </a:lnTo>
                <a:lnTo>
                  <a:pt x="866746" y="2469842"/>
                </a:lnTo>
                <a:lnTo>
                  <a:pt x="867808" y="2464001"/>
                </a:lnTo>
                <a:lnTo>
                  <a:pt x="868870" y="2458691"/>
                </a:lnTo>
                <a:lnTo>
                  <a:pt x="869932" y="2453913"/>
                </a:lnTo>
                <a:lnTo>
                  <a:pt x="870994" y="2449134"/>
                </a:lnTo>
                <a:lnTo>
                  <a:pt x="873117" y="2445417"/>
                </a:lnTo>
                <a:lnTo>
                  <a:pt x="874710" y="2442231"/>
                </a:lnTo>
                <a:lnTo>
                  <a:pt x="878957" y="2436391"/>
                </a:lnTo>
                <a:lnTo>
                  <a:pt x="883205" y="2431612"/>
                </a:lnTo>
                <a:lnTo>
                  <a:pt x="887983" y="2427364"/>
                </a:lnTo>
                <a:lnTo>
                  <a:pt x="892761" y="2423116"/>
                </a:lnTo>
                <a:lnTo>
                  <a:pt x="897539" y="2417806"/>
                </a:lnTo>
                <a:lnTo>
                  <a:pt x="896477" y="2423647"/>
                </a:lnTo>
                <a:lnTo>
                  <a:pt x="897539" y="2428957"/>
                </a:lnTo>
                <a:lnTo>
                  <a:pt x="898070" y="2433736"/>
                </a:lnTo>
                <a:lnTo>
                  <a:pt x="898601" y="2437983"/>
                </a:lnTo>
                <a:lnTo>
                  <a:pt x="899662" y="2440638"/>
                </a:lnTo>
                <a:lnTo>
                  <a:pt x="900724" y="2443824"/>
                </a:lnTo>
                <a:lnTo>
                  <a:pt x="902317" y="2445948"/>
                </a:lnTo>
                <a:lnTo>
                  <a:pt x="903910" y="2448072"/>
                </a:lnTo>
                <a:lnTo>
                  <a:pt x="908157" y="2450727"/>
                </a:lnTo>
                <a:lnTo>
                  <a:pt x="912404" y="2453382"/>
                </a:lnTo>
                <a:lnTo>
                  <a:pt x="920898" y="2457098"/>
                </a:lnTo>
                <a:lnTo>
                  <a:pt x="923553" y="2454444"/>
                </a:lnTo>
                <a:lnTo>
                  <a:pt x="925146" y="2451258"/>
                </a:lnTo>
                <a:lnTo>
                  <a:pt x="926207" y="2448603"/>
                </a:lnTo>
                <a:lnTo>
                  <a:pt x="927269" y="2445417"/>
                </a:lnTo>
                <a:lnTo>
                  <a:pt x="927269" y="2442762"/>
                </a:lnTo>
                <a:lnTo>
                  <a:pt x="926207" y="2439045"/>
                </a:lnTo>
                <a:lnTo>
                  <a:pt x="924615" y="2432674"/>
                </a:lnTo>
                <a:lnTo>
                  <a:pt x="923022" y="2425240"/>
                </a:lnTo>
                <a:lnTo>
                  <a:pt x="922491" y="2421523"/>
                </a:lnTo>
                <a:lnTo>
                  <a:pt x="922491" y="2418337"/>
                </a:lnTo>
                <a:lnTo>
                  <a:pt x="922491" y="2415152"/>
                </a:lnTo>
                <a:lnTo>
                  <a:pt x="923553" y="2411435"/>
                </a:lnTo>
                <a:lnTo>
                  <a:pt x="924615" y="2408249"/>
                </a:lnTo>
                <a:close/>
                <a:moveTo>
                  <a:pt x="2468552" y="2395538"/>
                </a:moveTo>
                <a:lnTo>
                  <a:pt x="2466414" y="2401888"/>
                </a:lnTo>
                <a:lnTo>
                  <a:pt x="2464811" y="2409826"/>
                </a:lnTo>
                <a:lnTo>
                  <a:pt x="2463742" y="2418821"/>
                </a:lnTo>
                <a:lnTo>
                  <a:pt x="2462674" y="2428346"/>
                </a:lnTo>
                <a:lnTo>
                  <a:pt x="2462674" y="2450042"/>
                </a:lnTo>
                <a:lnTo>
                  <a:pt x="2462674" y="2473326"/>
                </a:lnTo>
                <a:lnTo>
                  <a:pt x="2458933" y="2477559"/>
                </a:lnTo>
                <a:lnTo>
                  <a:pt x="2455192" y="2480205"/>
                </a:lnTo>
                <a:lnTo>
                  <a:pt x="2451451" y="2482321"/>
                </a:lnTo>
                <a:lnTo>
                  <a:pt x="2448779" y="2483909"/>
                </a:lnTo>
                <a:lnTo>
                  <a:pt x="2445039" y="2484438"/>
                </a:lnTo>
                <a:lnTo>
                  <a:pt x="2441832" y="2484438"/>
                </a:lnTo>
                <a:lnTo>
                  <a:pt x="2439160" y="2483909"/>
                </a:lnTo>
                <a:lnTo>
                  <a:pt x="2436488" y="2482851"/>
                </a:lnTo>
                <a:lnTo>
                  <a:pt x="2433816" y="2480734"/>
                </a:lnTo>
                <a:lnTo>
                  <a:pt x="2430609" y="2479146"/>
                </a:lnTo>
                <a:lnTo>
                  <a:pt x="2425265" y="2473855"/>
                </a:lnTo>
                <a:lnTo>
                  <a:pt x="2419921" y="2467505"/>
                </a:lnTo>
                <a:lnTo>
                  <a:pt x="2414577" y="2460096"/>
                </a:lnTo>
                <a:lnTo>
                  <a:pt x="2420456" y="2450571"/>
                </a:lnTo>
                <a:lnTo>
                  <a:pt x="2426334" y="2441046"/>
                </a:lnTo>
                <a:lnTo>
                  <a:pt x="2433282" y="2432051"/>
                </a:lnTo>
                <a:lnTo>
                  <a:pt x="2439694" y="2424113"/>
                </a:lnTo>
                <a:lnTo>
                  <a:pt x="2446641" y="2416176"/>
                </a:lnTo>
                <a:lnTo>
                  <a:pt x="2454123" y="2409296"/>
                </a:lnTo>
                <a:lnTo>
                  <a:pt x="2461070" y="2401888"/>
                </a:lnTo>
                <a:close/>
                <a:moveTo>
                  <a:pt x="294715" y="2395538"/>
                </a:moveTo>
                <a:lnTo>
                  <a:pt x="295773" y="2395538"/>
                </a:lnTo>
                <a:lnTo>
                  <a:pt x="297361" y="2395538"/>
                </a:lnTo>
                <a:lnTo>
                  <a:pt x="300007" y="2396596"/>
                </a:lnTo>
                <a:lnTo>
                  <a:pt x="302653" y="2399242"/>
                </a:lnTo>
                <a:lnTo>
                  <a:pt x="306357" y="2401888"/>
                </a:lnTo>
                <a:lnTo>
                  <a:pt x="313765" y="2409826"/>
                </a:lnTo>
                <a:lnTo>
                  <a:pt x="317999" y="2414059"/>
                </a:lnTo>
                <a:lnTo>
                  <a:pt x="321174" y="2417234"/>
                </a:lnTo>
                <a:lnTo>
                  <a:pt x="325407" y="2419880"/>
                </a:lnTo>
                <a:lnTo>
                  <a:pt x="329111" y="2420938"/>
                </a:lnTo>
                <a:lnTo>
                  <a:pt x="330699" y="2421468"/>
                </a:lnTo>
                <a:lnTo>
                  <a:pt x="333344" y="2420938"/>
                </a:lnTo>
                <a:lnTo>
                  <a:pt x="334932" y="2420409"/>
                </a:lnTo>
                <a:lnTo>
                  <a:pt x="336519" y="2419351"/>
                </a:lnTo>
                <a:lnTo>
                  <a:pt x="334403" y="2424114"/>
                </a:lnTo>
                <a:lnTo>
                  <a:pt x="331228" y="2427818"/>
                </a:lnTo>
                <a:lnTo>
                  <a:pt x="328582" y="2430464"/>
                </a:lnTo>
                <a:lnTo>
                  <a:pt x="324878" y="2431522"/>
                </a:lnTo>
                <a:lnTo>
                  <a:pt x="320644" y="2432051"/>
                </a:lnTo>
                <a:lnTo>
                  <a:pt x="316940" y="2432051"/>
                </a:lnTo>
                <a:lnTo>
                  <a:pt x="313236" y="2430993"/>
                </a:lnTo>
                <a:lnTo>
                  <a:pt x="309532" y="2429934"/>
                </a:lnTo>
                <a:lnTo>
                  <a:pt x="302124" y="2426759"/>
                </a:lnTo>
                <a:lnTo>
                  <a:pt x="295773" y="2423055"/>
                </a:lnTo>
                <a:lnTo>
                  <a:pt x="291011" y="2420409"/>
                </a:lnTo>
                <a:lnTo>
                  <a:pt x="289953" y="2419351"/>
                </a:lnTo>
                <a:lnTo>
                  <a:pt x="288894" y="2419351"/>
                </a:lnTo>
                <a:lnTo>
                  <a:pt x="289953" y="2409297"/>
                </a:lnTo>
                <a:lnTo>
                  <a:pt x="291011" y="2402417"/>
                </a:lnTo>
                <a:lnTo>
                  <a:pt x="292599" y="2397655"/>
                </a:lnTo>
                <a:lnTo>
                  <a:pt x="293657" y="2396596"/>
                </a:lnTo>
                <a:close/>
                <a:moveTo>
                  <a:pt x="5122442" y="2386013"/>
                </a:moveTo>
                <a:lnTo>
                  <a:pt x="5125127" y="2386013"/>
                </a:lnTo>
                <a:lnTo>
                  <a:pt x="5128348" y="2386013"/>
                </a:lnTo>
                <a:lnTo>
                  <a:pt x="5131030" y="2386548"/>
                </a:lnTo>
                <a:lnTo>
                  <a:pt x="5134252" y="2388151"/>
                </a:lnTo>
                <a:lnTo>
                  <a:pt x="5137473" y="2389220"/>
                </a:lnTo>
                <a:lnTo>
                  <a:pt x="5142842" y="2393495"/>
                </a:lnTo>
                <a:lnTo>
                  <a:pt x="5147674" y="2397236"/>
                </a:lnTo>
                <a:lnTo>
                  <a:pt x="5148748" y="2399373"/>
                </a:lnTo>
                <a:lnTo>
                  <a:pt x="5149820" y="2401511"/>
                </a:lnTo>
                <a:lnTo>
                  <a:pt x="5149820" y="2408993"/>
                </a:lnTo>
                <a:lnTo>
                  <a:pt x="5149286" y="2414871"/>
                </a:lnTo>
                <a:lnTo>
                  <a:pt x="5148211" y="2419681"/>
                </a:lnTo>
                <a:lnTo>
                  <a:pt x="5146063" y="2423956"/>
                </a:lnTo>
                <a:lnTo>
                  <a:pt x="5144451" y="2426094"/>
                </a:lnTo>
                <a:lnTo>
                  <a:pt x="5142305" y="2428766"/>
                </a:lnTo>
                <a:lnTo>
                  <a:pt x="5139083" y="2429834"/>
                </a:lnTo>
                <a:lnTo>
                  <a:pt x="5135861" y="2430903"/>
                </a:lnTo>
                <a:lnTo>
                  <a:pt x="5129958" y="2431972"/>
                </a:lnTo>
                <a:lnTo>
                  <a:pt x="5123515" y="2433041"/>
                </a:lnTo>
                <a:lnTo>
                  <a:pt x="5120295" y="2434110"/>
                </a:lnTo>
                <a:lnTo>
                  <a:pt x="5118146" y="2435178"/>
                </a:lnTo>
                <a:lnTo>
                  <a:pt x="5115462" y="2437851"/>
                </a:lnTo>
                <a:lnTo>
                  <a:pt x="5113316" y="2439988"/>
                </a:lnTo>
                <a:lnTo>
                  <a:pt x="5114926" y="2435713"/>
                </a:lnTo>
                <a:lnTo>
                  <a:pt x="5117074" y="2430369"/>
                </a:lnTo>
                <a:lnTo>
                  <a:pt x="5118146" y="2424490"/>
                </a:lnTo>
                <a:lnTo>
                  <a:pt x="5118683" y="2418077"/>
                </a:lnTo>
                <a:lnTo>
                  <a:pt x="5118683" y="2412733"/>
                </a:lnTo>
                <a:lnTo>
                  <a:pt x="5118146" y="2406855"/>
                </a:lnTo>
                <a:lnTo>
                  <a:pt x="5117609" y="2405252"/>
                </a:lnTo>
                <a:lnTo>
                  <a:pt x="5115999" y="2403649"/>
                </a:lnTo>
                <a:lnTo>
                  <a:pt x="5114926" y="2402045"/>
                </a:lnTo>
                <a:lnTo>
                  <a:pt x="5113852" y="2400976"/>
                </a:lnTo>
                <a:lnTo>
                  <a:pt x="5114389" y="2396167"/>
                </a:lnTo>
                <a:lnTo>
                  <a:pt x="5115462" y="2392960"/>
                </a:lnTo>
                <a:lnTo>
                  <a:pt x="5117609" y="2389754"/>
                </a:lnTo>
                <a:lnTo>
                  <a:pt x="5119758" y="2387082"/>
                </a:lnTo>
                <a:close/>
                <a:moveTo>
                  <a:pt x="2814597" y="2384425"/>
                </a:moveTo>
                <a:lnTo>
                  <a:pt x="2818793" y="2384949"/>
                </a:lnTo>
                <a:lnTo>
                  <a:pt x="2822988" y="2385998"/>
                </a:lnTo>
                <a:lnTo>
                  <a:pt x="2826660" y="2387570"/>
                </a:lnTo>
                <a:lnTo>
                  <a:pt x="2829283" y="2390191"/>
                </a:lnTo>
                <a:lnTo>
                  <a:pt x="2836100" y="2395957"/>
                </a:lnTo>
                <a:lnTo>
                  <a:pt x="2841344" y="2403296"/>
                </a:lnTo>
                <a:lnTo>
                  <a:pt x="2844491" y="2405916"/>
                </a:lnTo>
                <a:lnTo>
                  <a:pt x="2847637" y="2409062"/>
                </a:lnTo>
                <a:lnTo>
                  <a:pt x="2851309" y="2411158"/>
                </a:lnTo>
                <a:lnTo>
                  <a:pt x="2854980" y="2412731"/>
                </a:lnTo>
                <a:lnTo>
                  <a:pt x="2858651" y="2413779"/>
                </a:lnTo>
                <a:lnTo>
                  <a:pt x="2862846" y="2413779"/>
                </a:lnTo>
                <a:lnTo>
                  <a:pt x="2868091" y="2412731"/>
                </a:lnTo>
                <a:lnTo>
                  <a:pt x="2873336" y="2410110"/>
                </a:lnTo>
                <a:lnTo>
                  <a:pt x="2872287" y="2416400"/>
                </a:lnTo>
                <a:lnTo>
                  <a:pt x="2870713" y="2422690"/>
                </a:lnTo>
                <a:lnTo>
                  <a:pt x="2868616" y="2427408"/>
                </a:lnTo>
                <a:lnTo>
                  <a:pt x="2867042" y="2430553"/>
                </a:lnTo>
                <a:lnTo>
                  <a:pt x="2865469" y="2434222"/>
                </a:lnTo>
                <a:lnTo>
                  <a:pt x="2862846" y="2436319"/>
                </a:lnTo>
                <a:lnTo>
                  <a:pt x="2861273" y="2438416"/>
                </a:lnTo>
                <a:lnTo>
                  <a:pt x="2858651" y="2439464"/>
                </a:lnTo>
                <a:lnTo>
                  <a:pt x="2856553" y="2439988"/>
                </a:lnTo>
                <a:lnTo>
                  <a:pt x="2853931" y="2439988"/>
                </a:lnTo>
                <a:lnTo>
                  <a:pt x="2851834" y="2439464"/>
                </a:lnTo>
                <a:lnTo>
                  <a:pt x="2849211" y="2438416"/>
                </a:lnTo>
                <a:lnTo>
                  <a:pt x="2844491" y="2435271"/>
                </a:lnTo>
                <a:lnTo>
                  <a:pt x="2840296" y="2430553"/>
                </a:lnTo>
                <a:lnTo>
                  <a:pt x="2836100" y="2424787"/>
                </a:lnTo>
                <a:lnTo>
                  <a:pt x="2831380" y="2418497"/>
                </a:lnTo>
                <a:lnTo>
                  <a:pt x="2827184" y="2411682"/>
                </a:lnTo>
                <a:lnTo>
                  <a:pt x="2823513" y="2404868"/>
                </a:lnTo>
                <a:lnTo>
                  <a:pt x="2817744" y="2392288"/>
                </a:lnTo>
                <a:close/>
                <a:moveTo>
                  <a:pt x="5438815" y="2376488"/>
                </a:moveTo>
                <a:lnTo>
                  <a:pt x="5443544" y="2376488"/>
                </a:lnTo>
                <a:lnTo>
                  <a:pt x="5448274" y="2378107"/>
                </a:lnTo>
                <a:lnTo>
                  <a:pt x="5446698" y="2380806"/>
                </a:lnTo>
                <a:lnTo>
                  <a:pt x="5445120" y="2384584"/>
                </a:lnTo>
                <a:lnTo>
                  <a:pt x="5443019" y="2393220"/>
                </a:lnTo>
                <a:lnTo>
                  <a:pt x="5439340" y="2410492"/>
                </a:lnTo>
                <a:lnTo>
                  <a:pt x="5437237" y="2418589"/>
                </a:lnTo>
                <a:lnTo>
                  <a:pt x="5435135" y="2421827"/>
                </a:lnTo>
                <a:lnTo>
                  <a:pt x="5433558" y="2425066"/>
                </a:lnTo>
                <a:lnTo>
                  <a:pt x="5431981" y="2427764"/>
                </a:lnTo>
                <a:lnTo>
                  <a:pt x="5429355" y="2429384"/>
                </a:lnTo>
                <a:lnTo>
                  <a:pt x="5427251" y="2429923"/>
                </a:lnTo>
                <a:lnTo>
                  <a:pt x="5424098" y="2430463"/>
                </a:lnTo>
                <a:lnTo>
                  <a:pt x="5424098" y="2423446"/>
                </a:lnTo>
                <a:lnTo>
                  <a:pt x="5421470" y="2425066"/>
                </a:lnTo>
                <a:lnTo>
                  <a:pt x="5418842" y="2425605"/>
                </a:lnTo>
                <a:lnTo>
                  <a:pt x="5415688" y="2425605"/>
                </a:lnTo>
                <a:lnTo>
                  <a:pt x="5413061" y="2425605"/>
                </a:lnTo>
                <a:lnTo>
                  <a:pt x="5406228" y="2423986"/>
                </a:lnTo>
                <a:lnTo>
                  <a:pt x="5399921" y="2420748"/>
                </a:lnTo>
                <a:lnTo>
                  <a:pt x="5393089" y="2416969"/>
                </a:lnTo>
                <a:lnTo>
                  <a:pt x="5385730" y="2414810"/>
                </a:lnTo>
                <a:lnTo>
                  <a:pt x="5381526" y="2414271"/>
                </a:lnTo>
                <a:lnTo>
                  <a:pt x="5378373" y="2413731"/>
                </a:lnTo>
                <a:lnTo>
                  <a:pt x="5374693" y="2413731"/>
                </a:lnTo>
                <a:lnTo>
                  <a:pt x="5370489" y="2414271"/>
                </a:lnTo>
                <a:lnTo>
                  <a:pt x="5372066" y="2409953"/>
                </a:lnTo>
                <a:lnTo>
                  <a:pt x="5374693" y="2406174"/>
                </a:lnTo>
                <a:lnTo>
                  <a:pt x="5376796" y="2404015"/>
                </a:lnTo>
                <a:lnTo>
                  <a:pt x="5379948" y="2401317"/>
                </a:lnTo>
                <a:lnTo>
                  <a:pt x="5383104" y="2400237"/>
                </a:lnTo>
                <a:lnTo>
                  <a:pt x="5386256" y="2399158"/>
                </a:lnTo>
                <a:lnTo>
                  <a:pt x="5389935" y="2399158"/>
                </a:lnTo>
                <a:lnTo>
                  <a:pt x="5393615" y="2398618"/>
                </a:lnTo>
                <a:lnTo>
                  <a:pt x="5400973" y="2399158"/>
                </a:lnTo>
                <a:lnTo>
                  <a:pt x="5408856" y="2400237"/>
                </a:lnTo>
                <a:lnTo>
                  <a:pt x="5417265" y="2401317"/>
                </a:lnTo>
                <a:lnTo>
                  <a:pt x="5424624" y="2401856"/>
                </a:lnTo>
                <a:lnTo>
                  <a:pt x="5425675" y="2395379"/>
                </a:lnTo>
                <a:lnTo>
                  <a:pt x="5427251" y="2389442"/>
                </a:lnTo>
                <a:lnTo>
                  <a:pt x="5429355" y="2384584"/>
                </a:lnTo>
                <a:lnTo>
                  <a:pt x="5432506" y="2380806"/>
                </a:lnTo>
                <a:lnTo>
                  <a:pt x="5435135" y="2378107"/>
                </a:lnTo>
                <a:close/>
                <a:moveTo>
                  <a:pt x="1703364" y="2365375"/>
                </a:moveTo>
                <a:lnTo>
                  <a:pt x="1707068" y="2365375"/>
                </a:lnTo>
                <a:lnTo>
                  <a:pt x="1710773" y="2365900"/>
                </a:lnTo>
                <a:lnTo>
                  <a:pt x="1714477" y="2366950"/>
                </a:lnTo>
                <a:lnTo>
                  <a:pt x="1717652" y="2369049"/>
                </a:lnTo>
                <a:lnTo>
                  <a:pt x="1720827" y="2371149"/>
                </a:lnTo>
                <a:lnTo>
                  <a:pt x="1723473" y="2373774"/>
                </a:lnTo>
                <a:lnTo>
                  <a:pt x="1725589" y="2376398"/>
                </a:lnTo>
                <a:lnTo>
                  <a:pt x="1727177" y="2379548"/>
                </a:lnTo>
                <a:lnTo>
                  <a:pt x="1727177" y="2430463"/>
                </a:lnTo>
                <a:lnTo>
                  <a:pt x="1724531" y="2429413"/>
                </a:lnTo>
                <a:lnTo>
                  <a:pt x="1721356" y="2427839"/>
                </a:lnTo>
                <a:lnTo>
                  <a:pt x="1716064" y="2423114"/>
                </a:lnTo>
                <a:lnTo>
                  <a:pt x="1711302" y="2417865"/>
                </a:lnTo>
                <a:lnTo>
                  <a:pt x="1706539" y="2412092"/>
                </a:lnTo>
                <a:lnTo>
                  <a:pt x="1701777" y="2405793"/>
                </a:lnTo>
                <a:lnTo>
                  <a:pt x="1697014" y="2400544"/>
                </a:lnTo>
                <a:lnTo>
                  <a:pt x="1691723" y="2395820"/>
                </a:lnTo>
                <a:lnTo>
                  <a:pt x="1688548" y="2393720"/>
                </a:lnTo>
                <a:lnTo>
                  <a:pt x="1685902" y="2392670"/>
                </a:lnTo>
                <a:lnTo>
                  <a:pt x="1686431" y="2385846"/>
                </a:lnTo>
                <a:lnTo>
                  <a:pt x="1687489" y="2380072"/>
                </a:lnTo>
                <a:lnTo>
                  <a:pt x="1688548" y="2375873"/>
                </a:lnTo>
                <a:lnTo>
                  <a:pt x="1691193" y="2372199"/>
                </a:lnTo>
                <a:lnTo>
                  <a:pt x="1693839" y="2369574"/>
                </a:lnTo>
                <a:lnTo>
                  <a:pt x="1697014" y="2366950"/>
                </a:lnTo>
                <a:lnTo>
                  <a:pt x="1700189" y="2365900"/>
                </a:lnTo>
                <a:close/>
                <a:moveTo>
                  <a:pt x="3615500" y="2359025"/>
                </a:moveTo>
                <a:lnTo>
                  <a:pt x="3617112" y="2359025"/>
                </a:lnTo>
                <a:lnTo>
                  <a:pt x="3619260" y="2359563"/>
                </a:lnTo>
                <a:lnTo>
                  <a:pt x="3623554" y="2361176"/>
                </a:lnTo>
                <a:lnTo>
                  <a:pt x="3633219" y="2366015"/>
                </a:lnTo>
                <a:lnTo>
                  <a:pt x="3633757" y="2375694"/>
                </a:lnTo>
                <a:lnTo>
                  <a:pt x="3633757" y="2383759"/>
                </a:lnTo>
                <a:lnTo>
                  <a:pt x="3633219" y="2390212"/>
                </a:lnTo>
                <a:lnTo>
                  <a:pt x="3631609" y="2396127"/>
                </a:lnTo>
                <a:lnTo>
                  <a:pt x="3629461" y="2406881"/>
                </a:lnTo>
                <a:lnTo>
                  <a:pt x="3628388" y="2412795"/>
                </a:lnTo>
                <a:lnTo>
                  <a:pt x="3626776" y="2418710"/>
                </a:lnTo>
                <a:lnTo>
                  <a:pt x="3624628" y="2419785"/>
                </a:lnTo>
                <a:lnTo>
                  <a:pt x="3623018" y="2419785"/>
                </a:lnTo>
                <a:lnTo>
                  <a:pt x="3619796" y="2418710"/>
                </a:lnTo>
                <a:lnTo>
                  <a:pt x="3617112" y="2421399"/>
                </a:lnTo>
                <a:lnTo>
                  <a:pt x="3614426" y="2424087"/>
                </a:lnTo>
                <a:lnTo>
                  <a:pt x="3611205" y="2425162"/>
                </a:lnTo>
                <a:lnTo>
                  <a:pt x="3607983" y="2425700"/>
                </a:lnTo>
                <a:lnTo>
                  <a:pt x="3604763" y="2425700"/>
                </a:lnTo>
                <a:lnTo>
                  <a:pt x="3601003" y="2424625"/>
                </a:lnTo>
                <a:lnTo>
                  <a:pt x="3593486" y="2421936"/>
                </a:lnTo>
                <a:lnTo>
                  <a:pt x="3585970" y="2418710"/>
                </a:lnTo>
                <a:lnTo>
                  <a:pt x="3577915" y="2415484"/>
                </a:lnTo>
                <a:lnTo>
                  <a:pt x="3573621" y="2414408"/>
                </a:lnTo>
                <a:lnTo>
                  <a:pt x="3569325" y="2413871"/>
                </a:lnTo>
                <a:lnTo>
                  <a:pt x="3565030" y="2413871"/>
                </a:lnTo>
                <a:lnTo>
                  <a:pt x="3560734" y="2414408"/>
                </a:lnTo>
                <a:lnTo>
                  <a:pt x="3561808" y="2410107"/>
                </a:lnTo>
                <a:lnTo>
                  <a:pt x="3564492" y="2406881"/>
                </a:lnTo>
                <a:lnTo>
                  <a:pt x="3566640" y="2404730"/>
                </a:lnTo>
                <a:lnTo>
                  <a:pt x="3569325" y="2402041"/>
                </a:lnTo>
                <a:lnTo>
                  <a:pt x="3572009" y="2400966"/>
                </a:lnTo>
                <a:lnTo>
                  <a:pt x="3575231" y="2399890"/>
                </a:lnTo>
                <a:lnTo>
                  <a:pt x="3578453" y="2399353"/>
                </a:lnTo>
                <a:lnTo>
                  <a:pt x="3581675" y="2399353"/>
                </a:lnTo>
                <a:lnTo>
                  <a:pt x="3589192" y="2399353"/>
                </a:lnTo>
                <a:lnTo>
                  <a:pt x="3596172" y="2400428"/>
                </a:lnTo>
                <a:lnTo>
                  <a:pt x="3604225" y="2401504"/>
                </a:lnTo>
                <a:lnTo>
                  <a:pt x="3611205" y="2403117"/>
                </a:lnTo>
                <a:lnTo>
                  <a:pt x="3610131" y="2395051"/>
                </a:lnTo>
                <a:lnTo>
                  <a:pt x="3608521" y="2388599"/>
                </a:lnTo>
                <a:lnTo>
                  <a:pt x="3606909" y="2385373"/>
                </a:lnTo>
                <a:lnTo>
                  <a:pt x="3605837" y="2383222"/>
                </a:lnTo>
                <a:lnTo>
                  <a:pt x="3604763" y="2380533"/>
                </a:lnTo>
                <a:lnTo>
                  <a:pt x="3603151" y="2379458"/>
                </a:lnTo>
                <a:lnTo>
                  <a:pt x="3605837" y="2369779"/>
                </a:lnTo>
                <a:lnTo>
                  <a:pt x="3609057" y="2363864"/>
                </a:lnTo>
                <a:lnTo>
                  <a:pt x="3610669" y="2361176"/>
                </a:lnTo>
                <a:lnTo>
                  <a:pt x="3612817" y="2360101"/>
                </a:lnTo>
                <a:lnTo>
                  <a:pt x="3613891" y="2359563"/>
                </a:lnTo>
                <a:close/>
                <a:moveTo>
                  <a:pt x="1806327" y="2359025"/>
                </a:moveTo>
                <a:lnTo>
                  <a:pt x="1807368" y="2359025"/>
                </a:lnTo>
                <a:lnTo>
                  <a:pt x="1809448" y="2359554"/>
                </a:lnTo>
                <a:lnTo>
                  <a:pt x="1813608" y="2361142"/>
                </a:lnTo>
                <a:lnTo>
                  <a:pt x="1823489" y="2365904"/>
                </a:lnTo>
                <a:lnTo>
                  <a:pt x="1824009" y="2375429"/>
                </a:lnTo>
                <a:lnTo>
                  <a:pt x="1823489" y="2383367"/>
                </a:lnTo>
                <a:lnTo>
                  <a:pt x="1822969" y="2389717"/>
                </a:lnTo>
                <a:lnTo>
                  <a:pt x="1821409" y="2395538"/>
                </a:lnTo>
                <a:lnTo>
                  <a:pt x="1819329" y="2406121"/>
                </a:lnTo>
                <a:lnTo>
                  <a:pt x="1818289" y="2411942"/>
                </a:lnTo>
                <a:lnTo>
                  <a:pt x="1816729" y="2417763"/>
                </a:lnTo>
                <a:lnTo>
                  <a:pt x="1814128" y="2419350"/>
                </a:lnTo>
                <a:lnTo>
                  <a:pt x="1811008" y="2419350"/>
                </a:lnTo>
                <a:lnTo>
                  <a:pt x="1808928" y="2418821"/>
                </a:lnTo>
                <a:lnTo>
                  <a:pt x="1806848" y="2417233"/>
                </a:lnTo>
                <a:lnTo>
                  <a:pt x="1805808" y="2414588"/>
                </a:lnTo>
                <a:lnTo>
                  <a:pt x="1804767" y="2411942"/>
                </a:lnTo>
                <a:lnTo>
                  <a:pt x="1803207" y="2404533"/>
                </a:lnTo>
                <a:lnTo>
                  <a:pt x="1801127" y="2396596"/>
                </a:lnTo>
                <a:lnTo>
                  <a:pt x="1799567" y="2389188"/>
                </a:lnTo>
                <a:lnTo>
                  <a:pt x="1798527" y="2385483"/>
                </a:lnTo>
                <a:lnTo>
                  <a:pt x="1796967" y="2382838"/>
                </a:lnTo>
                <a:lnTo>
                  <a:pt x="1795927" y="2380721"/>
                </a:lnTo>
                <a:lnTo>
                  <a:pt x="1793846" y="2379133"/>
                </a:lnTo>
                <a:lnTo>
                  <a:pt x="1796967" y="2369608"/>
                </a:lnTo>
                <a:lnTo>
                  <a:pt x="1800087" y="2363788"/>
                </a:lnTo>
                <a:lnTo>
                  <a:pt x="1801127" y="2361142"/>
                </a:lnTo>
                <a:lnTo>
                  <a:pt x="1803207" y="2360083"/>
                </a:lnTo>
                <a:lnTo>
                  <a:pt x="1804767" y="2359554"/>
                </a:lnTo>
                <a:close/>
                <a:moveTo>
                  <a:pt x="1908276" y="2354263"/>
                </a:moveTo>
                <a:lnTo>
                  <a:pt x="1912525" y="2354797"/>
                </a:lnTo>
                <a:lnTo>
                  <a:pt x="1916775" y="2355331"/>
                </a:lnTo>
                <a:lnTo>
                  <a:pt x="1921025" y="2355865"/>
                </a:lnTo>
                <a:lnTo>
                  <a:pt x="1929524" y="2359069"/>
                </a:lnTo>
                <a:lnTo>
                  <a:pt x="1938554" y="2362273"/>
                </a:lnTo>
                <a:lnTo>
                  <a:pt x="1957146" y="2371351"/>
                </a:lnTo>
                <a:lnTo>
                  <a:pt x="1966708" y="2375622"/>
                </a:lnTo>
                <a:lnTo>
                  <a:pt x="1976270" y="2379894"/>
                </a:lnTo>
                <a:lnTo>
                  <a:pt x="1985831" y="2382030"/>
                </a:lnTo>
                <a:lnTo>
                  <a:pt x="1990612" y="2383632"/>
                </a:lnTo>
                <a:lnTo>
                  <a:pt x="1995393" y="2383632"/>
                </a:lnTo>
                <a:lnTo>
                  <a:pt x="2000174" y="2383632"/>
                </a:lnTo>
                <a:lnTo>
                  <a:pt x="2004955" y="2383632"/>
                </a:lnTo>
                <a:lnTo>
                  <a:pt x="2009736" y="2382030"/>
                </a:lnTo>
                <a:lnTo>
                  <a:pt x="2014517" y="2380428"/>
                </a:lnTo>
                <a:lnTo>
                  <a:pt x="2014517" y="2390574"/>
                </a:lnTo>
                <a:lnTo>
                  <a:pt x="2014517" y="2394846"/>
                </a:lnTo>
                <a:lnTo>
                  <a:pt x="2012923" y="2398584"/>
                </a:lnTo>
                <a:lnTo>
                  <a:pt x="2012392" y="2401254"/>
                </a:lnTo>
                <a:lnTo>
                  <a:pt x="2011330" y="2403923"/>
                </a:lnTo>
                <a:lnTo>
                  <a:pt x="2010267" y="2405525"/>
                </a:lnTo>
                <a:lnTo>
                  <a:pt x="2008142" y="2406593"/>
                </a:lnTo>
                <a:lnTo>
                  <a:pt x="1995393" y="2409797"/>
                </a:lnTo>
                <a:lnTo>
                  <a:pt x="1978394" y="2411933"/>
                </a:lnTo>
                <a:lnTo>
                  <a:pt x="1969895" y="2413001"/>
                </a:lnTo>
                <a:lnTo>
                  <a:pt x="1960334" y="2413001"/>
                </a:lnTo>
                <a:lnTo>
                  <a:pt x="1950773" y="2413001"/>
                </a:lnTo>
                <a:lnTo>
                  <a:pt x="1941210" y="2411933"/>
                </a:lnTo>
                <a:lnTo>
                  <a:pt x="1931117" y="2410865"/>
                </a:lnTo>
                <a:lnTo>
                  <a:pt x="1921556" y="2409263"/>
                </a:lnTo>
                <a:lnTo>
                  <a:pt x="1912525" y="2406593"/>
                </a:lnTo>
                <a:lnTo>
                  <a:pt x="1903495" y="2403389"/>
                </a:lnTo>
                <a:lnTo>
                  <a:pt x="1896058" y="2399118"/>
                </a:lnTo>
                <a:lnTo>
                  <a:pt x="1888090" y="2393778"/>
                </a:lnTo>
                <a:lnTo>
                  <a:pt x="1884903" y="2390574"/>
                </a:lnTo>
                <a:lnTo>
                  <a:pt x="1881715" y="2387370"/>
                </a:lnTo>
                <a:lnTo>
                  <a:pt x="1879059" y="2384166"/>
                </a:lnTo>
                <a:lnTo>
                  <a:pt x="1876403" y="2379894"/>
                </a:lnTo>
                <a:lnTo>
                  <a:pt x="1879059" y="2374554"/>
                </a:lnTo>
                <a:lnTo>
                  <a:pt x="1882778" y="2369215"/>
                </a:lnTo>
                <a:lnTo>
                  <a:pt x="1886496" y="2364943"/>
                </a:lnTo>
                <a:lnTo>
                  <a:pt x="1889152" y="2361739"/>
                </a:lnTo>
                <a:lnTo>
                  <a:pt x="1892871" y="2359069"/>
                </a:lnTo>
                <a:lnTo>
                  <a:pt x="1897120" y="2356933"/>
                </a:lnTo>
                <a:lnTo>
                  <a:pt x="1900839" y="2355331"/>
                </a:lnTo>
                <a:lnTo>
                  <a:pt x="1904557" y="2354797"/>
                </a:lnTo>
                <a:close/>
                <a:moveTo>
                  <a:pt x="6052034" y="2341563"/>
                </a:moveTo>
                <a:lnTo>
                  <a:pt x="6053093" y="2342090"/>
                </a:lnTo>
                <a:lnTo>
                  <a:pt x="6053623" y="2343145"/>
                </a:lnTo>
                <a:lnTo>
                  <a:pt x="6055211" y="2346837"/>
                </a:lnTo>
                <a:lnTo>
                  <a:pt x="6057326" y="2355275"/>
                </a:lnTo>
                <a:lnTo>
                  <a:pt x="6057856" y="2360021"/>
                </a:lnTo>
                <a:lnTo>
                  <a:pt x="6059443" y="2363713"/>
                </a:lnTo>
                <a:lnTo>
                  <a:pt x="6061031" y="2366350"/>
                </a:lnTo>
                <a:lnTo>
                  <a:pt x="6062089" y="2366877"/>
                </a:lnTo>
                <a:lnTo>
                  <a:pt x="6063677" y="2366877"/>
                </a:lnTo>
                <a:lnTo>
                  <a:pt x="6063148" y="2371623"/>
                </a:lnTo>
                <a:lnTo>
                  <a:pt x="6062089" y="2374260"/>
                </a:lnTo>
                <a:lnTo>
                  <a:pt x="6061031" y="2375315"/>
                </a:lnTo>
                <a:lnTo>
                  <a:pt x="6059972" y="2375315"/>
                </a:lnTo>
                <a:lnTo>
                  <a:pt x="6058914" y="2374260"/>
                </a:lnTo>
                <a:lnTo>
                  <a:pt x="6058385" y="2372151"/>
                </a:lnTo>
                <a:lnTo>
                  <a:pt x="6057856" y="2370041"/>
                </a:lnTo>
                <a:lnTo>
                  <a:pt x="6057856" y="2366877"/>
                </a:lnTo>
                <a:lnTo>
                  <a:pt x="6055739" y="2368459"/>
                </a:lnTo>
                <a:lnTo>
                  <a:pt x="6054680" y="2370041"/>
                </a:lnTo>
                <a:lnTo>
                  <a:pt x="6052034" y="2374788"/>
                </a:lnTo>
                <a:lnTo>
                  <a:pt x="6050447" y="2376370"/>
                </a:lnTo>
                <a:lnTo>
                  <a:pt x="6049389" y="2378479"/>
                </a:lnTo>
                <a:lnTo>
                  <a:pt x="6047802" y="2379534"/>
                </a:lnTo>
                <a:lnTo>
                  <a:pt x="6045685" y="2380061"/>
                </a:lnTo>
                <a:lnTo>
                  <a:pt x="6045685" y="2380589"/>
                </a:lnTo>
                <a:lnTo>
                  <a:pt x="6048331" y="2384280"/>
                </a:lnTo>
                <a:lnTo>
                  <a:pt x="6049919" y="2388499"/>
                </a:lnTo>
                <a:lnTo>
                  <a:pt x="6052034" y="2393246"/>
                </a:lnTo>
                <a:lnTo>
                  <a:pt x="6053623" y="2398519"/>
                </a:lnTo>
                <a:lnTo>
                  <a:pt x="6055211" y="2399047"/>
                </a:lnTo>
                <a:lnTo>
                  <a:pt x="6056269" y="2399574"/>
                </a:lnTo>
                <a:lnTo>
                  <a:pt x="6059972" y="2399047"/>
                </a:lnTo>
                <a:lnTo>
                  <a:pt x="6066852" y="2396410"/>
                </a:lnTo>
                <a:lnTo>
                  <a:pt x="6070027" y="2395883"/>
                </a:lnTo>
                <a:lnTo>
                  <a:pt x="6072143" y="2395883"/>
                </a:lnTo>
                <a:lnTo>
                  <a:pt x="6073730" y="2396937"/>
                </a:lnTo>
                <a:lnTo>
                  <a:pt x="6075318" y="2398519"/>
                </a:lnTo>
                <a:lnTo>
                  <a:pt x="6077964" y="2400102"/>
                </a:lnTo>
                <a:lnTo>
                  <a:pt x="6079552" y="2402738"/>
                </a:lnTo>
                <a:lnTo>
                  <a:pt x="6081667" y="2405903"/>
                </a:lnTo>
                <a:lnTo>
                  <a:pt x="6080080" y="2412758"/>
                </a:lnTo>
                <a:lnTo>
                  <a:pt x="6079021" y="2418560"/>
                </a:lnTo>
                <a:lnTo>
                  <a:pt x="6077434" y="2422779"/>
                </a:lnTo>
                <a:lnTo>
                  <a:pt x="6075318" y="2425415"/>
                </a:lnTo>
                <a:lnTo>
                  <a:pt x="6073730" y="2427525"/>
                </a:lnTo>
                <a:lnTo>
                  <a:pt x="6072143" y="2428580"/>
                </a:lnTo>
                <a:lnTo>
                  <a:pt x="6069497" y="2428580"/>
                </a:lnTo>
                <a:lnTo>
                  <a:pt x="6067381" y="2428052"/>
                </a:lnTo>
                <a:lnTo>
                  <a:pt x="6066852" y="2438600"/>
                </a:lnTo>
                <a:lnTo>
                  <a:pt x="6064735" y="2448620"/>
                </a:lnTo>
                <a:lnTo>
                  <a:pt x="6062618" y="2458113"/>
                </a:lnTo>
                <a:lnTo>
                  <a:pt x="6058914" y="2466551"/>
                </a:lnTo>
                <a:lnTo>
                  <a:pt x="6055211" y="2473934"/>
                </a:lnTo>
                <a:lnTo>
                  <a:pt x="6050977" y="2481317"/>
                </a:lnTo>
                <a:lnTo>
                  <a:pt x="6045685" y="2487118"/>
                </a:lnTo>
                <a:lnTo>
                  <a:pt x="6040923" y="2491337"/>
                </a:lnTo>
                <a:lnTo>
                  <a:pt x="6035102" y="2494501"/>
                </a:lnTo>
                <a:lnTo>
                  <a:pt x="6029810" y="2496611"/>
                </a:lnTo>
                <a:lnTo>
                  <a:pt x="6026636" y="2497138"/>
                </a:lnTo>
                <a:lnTo>
                  <a:pt x="6023990" y="2497138"/>
                </a:lnTo>
                <a:lnTo>
                  <a:pt x="6020815" y="2497138"/>
                </a:lnTo>
                <a:lnTo>
                  <a:pt x="6018698" y="2496611"/>
                </a:lnTo>
                <a:lnTo>
                  <a:pt x="6015524" y="2495556"/>
                </a:lnTo>
                <a:lnTo>
                  <a:pt x="6012878" y="2493447"/>
                </a:lnTo>
                <a:lnTo>
                  <a:pt x="6010233" y="2491864"/>
                </a:lnTo>
                <a:lnTo>
                  <a:pt x="6007057" y="2489228"/>
                </a:lnTo>
                <a:lnTo>
                  <a:pt x="6004941" y="2486591"/>
                </a:lnTo>
                <a:lnTo>
                  <a:pt x="6002824" y="2482899"/>
                </a:lnTo>
                <a:lnTo>
                  <a:pt x="5998062" y="2474461"/>
                </a:lnTo>
                <a:lnTo>
                  <a:pt x="5999119" y="2462859"/>
                </a:lnTo>
                <a:lnTo>
                  <a:pt x="6000178" y="2453366"/>
                </a:lnTo>
                <a:lnTo>
                  <a:pt x="6001237" y="2446510"/>
                </a:lnTo>
                <a:lnTo>
                  <a:pt x="6001237" y="2440709"/>
                </a:lnTo>
                <a:lnTo>
                  <a:pt x="6001237" y="2439127"/>
                </a:lnTo>
                <a:lnTo>
                  <a:pt x="6000708" y="2437545"/>
                </a:lnTo>
                <a:lnTo>
                  <a:pt x="5999649" y="2435963"/>
                </a:lnTo>
                <a:lnTo>
                  <a:pt x="5998592" y="2435436"/>
                </a:lnTo>
                <a:lnTo>
                  <a:pt x="5995945" y="2434908"/>
                </a:lnTo>
                <a:lnTo>
                  <a:pt x="5993829" y="2434908"/>
                </a:lnTo>
                <a:lnTo>
                  <a:pt x="5985891" y="2435436"/>
                </a:lnTo>
                <a:lnTo>
                  <a:pt x="5986420" y="2428052"/>
                </a:lnTo>
                <a:lnTo>
                  <a:pt x="5987479" y="2420669"/>
                </a:lnTo>
                <a:lnTo>
                  <a:pt x="5989596" y="2413813"/>
                </a:lnTo>
                <a:lnTo>
                  <a:pt x="5991183" y="2407485"/>
                </a:lnTo>
                <a:lnTo>
                  <a:pt x="5993300" y="2401156"/>
                </a:lnTo>
                <a:lnTo>
                  <a:pt x="5995945" y="2395883"/>
                </a:lnTo>
                <a:lnTo>
                  <a:pt x="5998592" y="2390609"/>
                </a:lnTo>
                <a:lnTo>
                  <a:pt x="6000178" y="2388499"/>
                </a:lnTo>
                <a:lnTo>
                  <a:pt x="5998592" y="2389554"/>
                </a:lnTo>
                <a:lnTo>
                  <a:pt x="5995945" y="2389554"/>
                </a:lnTo>
                <a:lnTo>
                  <a:pt x="5993829" y="2389554"/>
                </a:lnTo>
                <a:lnTo>
                  <a:pt x="5991183" y="2389027"/>
                </a:lnTo>
                <a:lnTo>
                  <a:pt x="5989066" y="2387972"/>
                </a:lnTo>
                <a:lnTo>
                  <a:pt x="5985891" y="2385862"/>
                </a:lnTo>
                <a:lnTo>
                  <a:pt x="5983774" y="2384280"/>
                </a:lnTo>
                <a:lnTo>
                  <a:pt x="5981129" y="2381643"/>
                </a:lnTo>
                <a:lnTo>
                  <a:pt x="5979541" y="2379007"/>
                </a:lnTo>
                <a:lnTo>
                  <a:pt x="5977424" y="2375315"/>
                </a:lnTo>
                <a:lnTo>
                  <a:pt x="5975837" y="2371623"/>
                </a:lnTo>
                <a:lnTo>
                  <a:pt x="5974779" y="2367404"/>
                </a:lnTo>
                <a:lnTo>
                  <a:pt x="5974249" y="2363713"/>
                </a:lnTo>
                <a:lnTo>
                  <a:pt x="5973721" y="2358966"/>
                </a:lnTo>
                <a:lnTo>
                  <a:pt x="5974249" y="2353693"/>
                </a:lnTo>
                <a:lnTo>
                  <a:pt x="5976895" y="2352111"/>
                </a:lnTo>
                <a:lnTo>
                  <a:pt x="5980600" y="2351056"/>
                </a:lnTo>
                <a:lnTo>
                  <a:pt x="5983245" y="2351056"/>
                </a:lnTo>
                <a:lnTo>
                  <a:pt x="5985361" y="2351056"/>
                </a:lnTo>
                <a:lnTo>
                  <a:pt x="5987479" y="2352111"/>
                </a:lnTo>
                <a:lnTo>
                  <a:pt x="5990124" y="2353693"/>
                </a:lnTo>
                <a:lnTo>
                  <a:pt x="5991712" y="2355275"/>
                </a:lnTo>
                <a:lnTo>
                  <a:pt x="5993300" y="2356857"/>
                </a:lnTo>
                <a:lnTo>
                  <a:pt x="5995945" y="2362131"/>
                </a:lnTo>
                <a:lnTo>
                  <a:pt x="5999119" y="2368459"/>
                </a:lnTo>
                <a:lnTo>
                  <a:pt x="6003882" y="2379534"/>
                </a:lnTo>
                <a:lnTo>
                  <a:pt x="6003354" y="2383753"/>
                </a:lnTo>
                <a:lnTo>
                  <a:pt x="6001765" y="2385862"/>
                </a:lnTo>
                <a:lnTo>
                  <a:pt x="6004941" y="2382171"/>
                </a:lnTo>
                <a:lnTo>
                  <a:pt x="6008644" y="2379007"/>
                </a:lnTo>
                <a:lnTo>
                  <a:pt x="6011290" y="2375842"/>
                </a:lnTo>
                <a:lnTo>
                  <a:pt x="6014994" y="2373733"/>
                </a:lnTo>
                <a:lnTo>
                  <a:pt x="6018698" y="2371623"/>
                </a:lnTo>
                <a:lnTo>
                  <a:pt x="6021874" y="2371096"/>
                </a:lnTo>
                <a:lnTo>
                  <a:pt x="6025578" y="2370569"/>
                </a:lnTo>
                <a:lnTo>
                  <a:pt x="6029282" y="2370569"/>
                </a:lnTo>
                <a:lnTo>
                  <a:pt x="6027694" y="2354220"/>
                </a:lnTo>
                <a:lnTo>
                  <a:pt x="6031398" y="2354220"/>
                </a:lnTo>
                <a:lnTo>
                  <a:pt x="6035102" y="2354220"/>
                </a:lnTo>
                <a:lnTo>
                  <a:pt x="6039335" y="2354747"/>
                </a:lnTo>
                <a:lnTo>
                  <a:pt x="6043040" y="2354747"/>
                </a:lnTo>
                <a:lnTo>
                  <a:pt x="6045685" y="2353693"/>
                </a:lnTo>
                <a:lnTo>
                  <a:pt x="6047802" y="2352638"/>
                </a:lnTo>
                <a:lnTo>
                  <a:pt x="6048860" y="2351056"/>
                </a:lnTo>
                <a:lnTo>
                  <a:pt x="6049919" y="2349474"/>
                </a:lnTo>
                <a:lnTo>
                  <a:pt x="6050447" y="2347364"/>
                </a:lnTo>
                <a:lnTo>
                  <a:pt x="6050977" y="2344727"/>
                </a:lnTo>
                <a:close/>
                <a:moveTo>
                  <a:pt x="5769087" y="2341563"/>
                </a:moveTo>
                <a:lnTo>
                  <a:pt x="5772288" y="2342631"/>
                </a:lnTo>
                <a:lnTo>
                  <a:pt x="5775493" y="2345300"/>
                </a:lnTo>
                <a:lnTo>
                  <a:pt x="5782431" y="2350639"/>
                </a:lnTo>
                <a:lnTo>
                  <a:pt x="5788837" y="2355977"/>
                </a:lnTo>
                <a:lnTo>
                  <a:pt x="5792574" y="2358646"/>
                </a:lnTo>
                <a:lnTo>
                  <a:pt x="5795777" y="2360248"/>
                </a:lnTo>
                <a:lnTo>
                  <a:pt x="5799515" y="2360248"/>
                </a:lnTo>
                <a:lnTo>
                  <a:pt x="5803784" y="2359714"/>
                </a:lnTo>
                <a:lnTo>
                  <a:pt x="5808590" y="2357045"/>
                </a:lnTo>
                <a:lnTo>
                  <a:pt x="5813394" y="2352240"/>
                </a:lnTo>
                <a:lnTo>
                  <a:pt x="5812326" y="2364519"/>
                </a:lnTo>
                <a:lnTo>
                  <a:pt x="5809657" y="2374662"/>
                </a:lnTo>
                <a:lnTo>
                  <a:pt x="5806987" y="2383737"/>
                </a:lnTo>
                <a:lnTo>
                  <a:pt x="5802717" y="2390143"/>
                </a:lnTo>
                <a:lnTo>
                  <a:pt x="5800580" y="2393347"/>
                </a:lnTo>
                <a:lnTo>
                  <a:pt x="5798446" y="2395482"/>
                </a:lnTo>
                <a:lnTo>
                  <a:pt x="5795777" y="2397617"/>
                </a:lnTo>
                <a:lnTo>
                  <a:pt x="5793642" y="2399219"/>
                </a:lnTo>
                <a:lnTo>
                  <a:pt x="5790439" y="2400287"/>
                </a:lnTo>
                <a:lnTo>
                  <a:pt x="5788302" y="2401354"/>
                </a:lnTo>
                <a:lnTo>
                  <a:pt x="5785100" y="2401888"/>
                </a:lnTo>
                <a:lnTo>
                  <a:pt x="5782965" y="2401888"/>
                </a:lnTo>
                <a:lnTo>
                  <a:pt x="5779764" y="2401354"/>
                </a:lnTo>
                <a:lnTo>
                  <a:pt x="5777626" y="2400820"/>
                </a:lnTo>
                <a:lnTo>
                  <a:pt x="5774958" y="2399753"/>
                </a:lnTo>
                <a:lnTo>
                  <a:pt x="5772288" y="2398685"/>
                </a:lnTo>
                <a:lnTo>
                  <a:pt x="5767485" y="2394414"/>
                </a:lnTo>
                <a:lnTo>
                  <a:pt x="5763213" y="2389076"/>
                </a:lnTo>
                <a:lnTo>
                  <a:pt x="5758943" y="2381602"/>
                </a:lnTo>
                <a:lnTo>
                  <a:pt x="5755740" y="2373594"/>
                </a:lnTo>
                <a:lnTo>
                  <a:pt x="5754140" y="2363985"/>
                </a:lnTo>
                <a:lnTo>
                  <a:pt x="5753071" y="2352240"/>
                </a:lnTo>
                <a:lnTo>
                  <a:pt x="5757341" y="2346902"/>
                </a:lnTo>
                <a:lnTo>
                  <a:pt x="5761080" y="2343165"/>
                </a:lnTo>
                <a:lnTo>
                  <a:pt x="5765349" y="2342097"/>
                </a:lnTo>
                <a:close/>
                <a:moveTo>
                  <a:pt x="2193634" y="2306638"/>
                </a:moveTo>
                <a:lnTo>
                  <a:pt x="2198997" y="2307164"/>
                </a:lnTo>
                <a:lnTo>
                  <a:pt x="2203823" y="2307690"/>
                </a:lnTo>
                <a:lnTo>
                  <a:pt x="2209723" y="2309794"/>
                </a:lnTo>
                <a:lnTo>
                  <a:pt x="2220986" y="2314528"/>
                </a:lnTo>
                <a:lnTo>
                  <a:pt x="2231713" y="2318210"/>
                </a:lnTo>
                <a:lnTo>
                  <a:pt x="2236539" y="2319788"/>
                </a:lnTo>
                <a:lnTo>
                  <a:pt x="2240830" y="2319788"/>
                </a:lnTo>
                <a:lnTo>
                  <a:pt x="2244048" y="2319262"/>
                </a:lnTo>
                <a:lnTo>
                  <a:pt x="2246192" y="2317684"/>
                </a:lnTo>
                <a:lnTo>
                  <a:pt x="2247802" y="2316632"/>
                </a:lnTo>
                <a:lnTo>
                  <a:pt x="2251020" y="2322418"/>
                </a:lnTo>
                <a:lnTo>
                  <a:pt x="2253165" y="2328203"/>
                </a:lnTo>
                <a:lnTo>
                  <a:pt x="2253701" y="2333989"/>
                </a:lnTo>
                <a:lnTo>
                  <a:pt x="2254238" y="2339775"/>
                </a:lnTo>
                <a:lnTo>
                  <a:pt x="2253701" y="2345035"/>
                </a:lnTo>
                <a:lnTo>
                  <a:pt x="2252629" y="2350295"/>
                </a:lnTo>
                <a:lnTo>
                  <a:pt x="2251020" y="2355554"/>
                </a:lnTo>
                <a:lnTo>
                  <a:pt x="2248338" y="2360288"/>
                </a:lnTo>
                <a:lnTo>
                  <a:pt x="2243512" y="2370282"/>
                </a:lnTo>
                <a:lnTo>
                  <a:pt x="2237612" y="2378698"/>
                </a:lnTo>
                <a:lnTo>
                  <a:pt x="2232785" y="2386587"/>
                </a:lnTo>
                <a:lnTo>
                  <a:pt x="2229567" y="2393951"/>
                </a:lnTo>
                <a:lnTo>
                  <a:pt x="2226350" y="2385009"/>
                </a:lnTo>
                <a:lnTo>
                  <a:pt x="2223131" y="2378698"/>
                </a:lnTo>
                <a:lnTo>
                  <a:pt x="2219913" y="2373438"/>
                </a:lnTo>
                <a:lnTo>
                  <a:pt x="2217232" y="2369230"/>
                </a:lnTo>
                <a:lnTo>
                  <a:pt x="2213477" y="2365548"/>
                </a:lnTo>
                <a:lnTo>
                  <a:pt x="2210259" y="2363444"/>
                </a:lnTo>
                <a:lnTo>
                  <a:pt x="2203823" y="2359762"/>
                </a:lnTo>
                <a:lnTo>
                  <a:pt x="2196852" y="2356080"/>
                </a:lnTo>
                <a:lnTo>
                  <a:pt x="2193634" y="2353977"/>
                </a:lnTo>
                <a:lnTo>
                  <a:pt x="2189879" y="2350821"/>
                </a:lnTo>
                <a:lnTo>
                  <a:pt x="2186661" y="2347139"/>
                </a:lnTo>
                <a:lnTo>
                  <a:pt x="2182907" y="2342405"/>
                </a:lnTo>
                <a:lnTo>
                  <a:pt x="2178617" y="2336619"/>
                </a:lnTo>
                <a:lnTo>
                  <a:pt x="2174863" y="2329255"/>
                </a:lnTo>
                <a:lnTo>
                  <a:pt x="2177544" y="2320840"/>
                </a:lnTo>
                <a:lnTo>
                  <a:pt x="2179154" y="2317158"/>
                </a:lnTo>
                <a:lnTo>
                  <a:pt x="2180226" y="2315054"/>
                </a:lnTo>
                <a:lnTo>
                  <a:pt x="2182907" y="2312424"/>
                </a:lnTo>
                <a:lnTo>
                  <a:pt x="2184516" y="2310320"/>
                </a:lnTo>
                <a:lnTo>
                  <a:pt x="2186661" y="2308742"/>
                </a:lnTo>
                <a:lnTo>
                  <a:pt x="2188807" y="2307690"/>
                </a:lnTo>
                <a:lnTo>
                  <a:pt x="2191489" y="2307164"/>
                </a:lnTo>
                <a:close/>
                <a:moveTo>
                  <a:pt x="2081903" y="2303463"/>
                </a:moveTo>
                <a:lnTo>
                  <a:pt x="2088291" y="2303463"/>
                </a:lnTo>
                <a:lnTo>
                  <a:pt x="2094678" y="2303985"/>
                </a:lnTo>
                <a:lnTo>
                  <a:pt x="2106924" y="2306073"/>
                </a:lnTo>
                <a:lnTo>
                  <a:pt x="2119700" y="2307638"/>
                </a:lnTo>
                <a:lnTo>
                  <a:pt x="2125018" y="2307638"/>
                </a:lnTo>
                <a:lnTo>
                  <a:pt x="2130344" y="2307638"/>
                </a:lnTo>
                <a:lnTo>
                  <a:pt x="2135138" y="2306595"/>
                </a:lnTo>
                <a:lnTo>
                  <a:pt x="2139928" y="2303985"/>
                </a:lnTo>
                <a:lnTo>
                  <a:pt x="2139928" y="2312336"/>
                </a:lnTo>
                <a:lnTo>
                  <a:pt x="2139396" y="2319643"/>
                </a:lnTo>
                <a:lnTo>
                  <a:pt x="2138331" y="2325384"/>
                </a:lnTo>
                <a:lnTo>
                  <a:pt x="2137266" y="2330081"/>
                </a:lnTo>
                <a:lnTo>
                  <a:pt x="2135138" y="2334256"/>
                </a:lnTo>
                <a:lnTo>
                  <a:pt x="2133006" y="2337388"/>
                </a:lnTo>
                <a:lnTo>
                  <a:pt x="2130344" y="2339997"/>
                </a:lnTo>
                <a:lnTo>
                  <a:pt x="2127682" y="2342085"/>
                </a:lnTo>
                <a:lnTo>
                  <a:pt x="2125018" y="2344173"/>
                </a:lnTo>
                <a:lnTo>
                  <a:pt x="2122361" y="2345738"/>
                </a:lnTo>
                <a:lnTo>
                  <a:pt x="2115443" y="2347826"/>
                </a:lnTo>
                <a:lnTo>
                  <a:pt x="2109586" y="2350958"/>
                </a:lnTo>
                <a:lnTo>
                  <a:pt x="2106391" y="2352523"/>
                </a:lnTo>
                <a:lnTo>
                  <a:pt x="2103731" y="2355133"/>
                </a:lnTo>
                <a:lnTo>
                  <a:pt x="2104264" y="2358786"/>
                </a:lnTo>
                <a:lnTo>
                  <a:pt x="2104794" y="2361396"/>
                </a:lnTo>
                <a:lnTo>
                  <a:pt x="2105861" y="2363484"/>
                </a:lnTo>
                <a:lnTo>
                  <a:pt x="2107988" y="2365049"/>
                </a:lnTo>
                <a:lnTo>
                  <a:pt x="2111715" y="2366093"/>
                </a:lnTo>
                <a:lnTo>
                  <a:pt x="2113846" y="2366615"/>
                </a:lnTo>
                <a:lnTo>
                  <a:pt x="2115443" y="2367137"/>
                </a:lnTo>
                <a:lnTo>
                  <a:pt x="2118635" y="2370269"/>
                </a:lnTo>
                <a:lnTo>
                  <a:pt x="2120233" y="2373400"/>
                </a:lnTo>
                <a:lnTo>
                  <a:pt x="2120764" y="2374966"/>
                </a:lnTo>
                <a:lnTo>
                  <a:pt x="2120764" y="2376532"/>
                </a:lnTo>
                <a:lnTo>
                  <a:pt x="2119700" y="2378097"/>
                </a:lnTo>
                <a:lnTo>
                  <a:pt x="2118635" y="2379141"/>
                </a:lnTo>
                <a:lnTo>
                  <a:pt x="2115975" y="2379663"/>
                </a:lnTo>
                <a:lnTo>
                  <a:pt x="2113846" y="2379663"/>
                </a:lnTo>
                <a:lnTo>
                  <a:pt x="2111182" y="2379663"/>
                </a:lnTo>
                <a:lnTo>
                  <a:pt x="2108523" y="2379141"/>
                </a:lnTo>
                <a:lnTo>
                  <a:pt x="2105861" y="2378097"/>
                </a:lnTo>
                <a:lnTo>
                  <a:pt x="2103731" y="2376532"/>
                </a:lnTo>
                <a:lnTo>
                  <a:pt x="2101070" y="2374966"/>
                </a:lnTo>
                <a:lnTo>
                  <a:pt x="2099473" y="2372878"/>
                </a:lnTo>
                <a:lnTo>
                  <a:pt x="2098409" y="2370269"/>
                </a:lnTo>
                <a:lnTo>
                  <a:pt x="2097877" y="2367137"/>
                </a:lnTo>
                <a:lnTo>
                  <a:pt x="2099473" y="2359308"/>
                </a:lnTo>
                <a:lnTo>
                  <a:pt x="2102666" y="2351480"/>
                </a:lnTo>
                <a:lnTo>
                  <a:pt x="2103731" y="2347826"/>
                </a:lnTo>
                <a:lnTo>
                  <a:pt x="2105327" y="2345738"/>
                </a:lnTo>
                <a:lnTo>
                  <a:pt x="2106924" y="2343129"/>
                </a:lnTo>
                <a:lnTo>
                  <a:pt x="2109586" y="2342085"/>
                </a:lnTo>
                <a:lnTo>
                  <a:pt x="2106924" y="2341041"/>
                </a:lnTo>
                <a:lnTo>
                  <a:pt x="2104264" y="2339997"/>
                </a:lnTo>
                <a:lnTo>
                  <a:pt x="2098409" y="2336866"/>
                </a:lnTo>
                <a:lnTo>
                  <a:pt x="2090952" y="2332691"/>
                </a:lnTo>
                <a:lnTo>
                  <a:pt x="2084033" y="2328515"/>
                </a:lnTo>
                <a:lnTo>
                  <a:pt x="2079774" y="2326949"/>
                </a:lnTo>
                <a:lnTo>
                  <a:pt x="2075516" y="2325906"/>
                </a:lnTo>
                <a:lnTo>
                  <a:pt x="2071258" y="2324862"/>
                </a:lnTo>
                <a:lnTo>
                  <a:pt x="2067000" y="2323818"/>
                </a:lnTo>
                <a:lnTo>
                  <a:pt x="2063273" y="2323818"/>
                </a:lnTo>
                <a:lnTo>
                  <a:pt x="2059015" y="2325384"/>
                </a:lnTo>
                <a:lnTo>
                  <a:pt x="2054225" y="2326428"/>
                </a:lnTo>
                <a:lnTo>
                  <a:pt x="2049434" y="2329559"/>
                </a:lnTo>
                <a:lnTo>
                  <a:pt x="2051563" y="2324862"/>
                </a:lnTo>
                <a:lnTo>
                  <a:pt x="2054225" y="2321208"/>
                </a:lnTo>
                <a:lnTo>
                  <a:pt x="2056353" y="2317555"/>
                </a:lnTo>
                <a:lnTo>
                  <a:pt x="2059015" y="2314945"/>
                </a:lnTo>
                <a:lnTo>
                  <a:pt x="2061144" y="2312336"/>
                </a:lnTo>
                <a:lnTo>
                  <a:pt x="2064338" y="2310248"/>
                </a:lnTo>
                <a:lnTo>
                  <a:pt x="2069661" y="2306595"/>
                </a:lnTo>
                <a:lnTo>
                  <a:pt x="2075516" y="2305029"/>
                </a:lnTo>
                <a:close/>
                <a:moveTo>
                  <a:pt x="751387" y="2300288"/>
                </a:moveTo>
                <a:lnTo>
                  <a:pt x="754033" y="2300288"/>
                </a:lnTo>
                <a:lnTo>
                  <a:pt x="757208" y="2301339"/>
                </a:lnTo>
                <a:lnTo>
                  <a:pt x="758796" y="2302916"/>
                </a:lnTo>
                <a:lnTo>
                  <a:pt x="760912" y="2306596"/>
                </a:lnTo>
                <a:lnTo>
                  <a:pt x="761971" y="2310276"/>
                </a:lnTo>
                <a:lnTo>
                  <a:pt x="763029" y="2319738"/>
                </a:lnTo>
                <a:lnTo>
                  <a:pt x="764617" y="2330251"/>
                </a:lnTo>
                <a:lnTo>
                  <a:pt x="765675" y="2340238"/>
                </a:lnTo>
                <a:lnTo>
                  <a:pt x="766733" y="2344444"/>
                </a:lnTo>
                <a:lnTo>
                  <a:pt x="767792" y="2348123"/>
                </a:lnTo>
                <a:lnTo>
                  <a:pt x="769908" y="2351277"/>
                </a:lnTo>
                <a:lnTo>
                  <a:pt x="771496" y="2353906"/>
                </a:lnTo>
                <a:lnTo>
                  <a:pt x="770967" y="2358637"/>
                </a:lnTo>
                <a:lnTo>
                  <a:pt x="770438" y="2362316"/>
                </a:lnTo>
                <a:lnTo>
                  <a:pt x="769908" y="2366522"/>
                </a:lnTo>
                <a:lnTo>
                  <a:pt x="768321" y="2369676"/>
                </a:lnTo>
                <a:lnTo>
                  <a:pt x="767263" y="2371778"/>
                </a:lnTo>
                <a:lnTo>
                  <a:pt x="765675" y="2374407"/>
                </a:lnTo>
                <a:lnTo>
                  <a:pt x="763558" y="2375983"/>
                </a:lnTo>
                <a:lnTo>
                  <a:pt x="761971" y="2377035"/>
                </a:lnTo>
                <a:lnTo>
                  <a:pt x="759854" y="2378612"/>
                </a:lnTo>
                <a:lnTo>
                  <a:pt x="757208" y="2379137"/>
                </a:lnTo>
                <a:lnTo>
                  <a:pt x="752446" y="2379663"/>
                </a:lnTo>
                <a:lnTo>
                  <a:pt x="747154" y="2379663"/>
                </a:lnTo>
                <a:lnTo>
                  <a:pt x="741862" y="2379137"/>
                </a:lnTo>
                <a:lnTo>
                  <a:pt x="741333" y="2371778"/>
                </a:lnTo>
                <a:lnTo>
                  <a:pt x="741862" y="2365996"/>
                </a:lnTo>
                <a:lnTo>
                  <a:pt x="742391" y="2361791"/>
                </a:lnTo>
                <a:lnTo>
                  <a:pt x="743979" y="2358637"/>
                </a:lnTo>
                <a:lnTo>
                  <a:pt x="746095" y="2356534"/>
                </a:lnTo>
                <a:lnTo>
                  <a:pt x="748212" y="2354957"/>
                </a:lnTo>
                <a:lnTo>
                  <a:pt x="750858" y="2354431"/>
                </a:lnTo>
                <a:lnTo>
                  <a:pt x="753504" y="2353906"/>
                </a:lnTo>
                <a:lnTo>
                  <a:pt x="751917" y="2349175"/>
                </a:lnTo>
                <a:lnTo>
                  <a:pt x="750858" y="2343392"/>
                </a:lnTo>
                <a:lnTo>
                  <a:pt x="748741" y="2331828"/>
                </a:lnTo>
                <a:lnTo>
                  <a:pt x="747683" y="2317635"/>
                </a:lnTo>
                <a:lnTo>
                  <a:pt x="747683" y="2301865"/>
                </a:lnTo>
                <a:close/>
                <a:moveTo>
                  <a:pt x="2814596" y="2293938"/>
                </a:moveTo>
                <a:lnTo>
                  <a:pt x="2817243" y="2294467"/>
                </a:lnTo>
                <a:lnTo>
                  <a:pt x="2818830" y="2296584"/>
                </a:lnTo>
                <a:lnTo>
                  <a:pt x="2822534" y="2300288"/>
                </a:lnTo>
                <a:lnTo>
                  <a:pt x="2825710" y="2305051"/>
                </a:lnTo>
                <a:lnTo>
                  <a:pt x="2828355" y="2310342"/>
                </a:lnTo>
                <a:lnTo>
                  <a:pt x="2833117" y="2321984"/>
                </a:lnTo>
                <a:lnTo>
                  <a:pt x="2835764" y="2327276"/>
                </a:lnTo>
                <a:lnTo>
                  <a:pt x="2838410" y="2332568"/>
                </a:lnTo>
                <a:lnTo>
                  <a:pt x="2837351" y="2337330"/>
                </a:lnTo>
                <a:lnTo>
                  <a:pt x="2836293" y="2340505"/>
                </a:lnTo>
                <a:lnTo>
                  <a:pt x="2834176" y="2342622"/>
                </a:lnTo>
                <a:lnTo>
                  <a:pt x="2832059" y="2344739"/>
                </a:lnTo>
                <a:lnTo>
                  <a:pt x="2829943" y="2346326"/>
                </a:lnTo>
                <a:lnTo>
                  <a:pt x="2828355" y="2349501"/>
                </a:lnTo>
                <a:lnTo>
                  <a:pt x="2827297" y="2353205"/>
                </a:lnTo>
                <a:lnTo>
                  <a:pt x="2826767" y="2359026"/>
                </a:lnTo>
                <a:lnTo>
                  <a:pt x="2824651" y="2356380"/>
                </a:lnTo>
                <a:lnTo>
                  <a:pt x="2823593" y="2353205"/>
                </a:lnTo>
                <a:lnTo>
                  <a:pt x="2821475" y="2346855"/>
                </a:lnTo>
                <a:lnTo>
                  <a:pt x="2819359" y="2339447"/>
                </a:lnTo>
                <a:lnTo>
                  <a:pt x="2818301" y="2330980"/>
                </a:lnTo>
                <a:lnTo>
                  <a:pt x="2816713" y="2311930"/>
                </a:lnTo>
                <a:close/>
                <a:moveTo>
                  <a:pt x="2940011" y="2290763"/>
                </a:moveTo>
                <a:lnTo>
                  <a:pt x="2942657" y="2291292"/>
                </a:lnTo>
                <a:lnTo>
                  <a:pt x="2946361" y="2292880"/>
                </a:lnTo>
                <a:lnTo>
                  <a:pt x="2948478" y="2295526"/>
                </a:lnTo>
                <a:lnTo>
                  <a:pt x="2951124" y="2299230"/>
                </a:lnTo>
                <a:lnTo>
                  <a:pt x="2952182" y="2303992"/>
                </a:lnTo>
                <a:lnTo>
                  <a:pt x="2952711" y="2310871"/>
                </a:lnTo>
                <a:lnTo>
                  <a:pt x="2952711" y="2319338"/>
                </a:lnTo>
                <a:lnTo>
                  <a:pt x="2905086" y="2319338"/>
                </a:lnTo>
                <a:lnTo>
                  <a:pt x="2905086" y="2292880"/>
                </a:lnTo>
                <a:lnTo>
                  <a:pt x="2907731" y="2294996"/>
                </a:lnTo>
                <a:lnTo>
                  <a:pt x="2911436" y="2295526"/>
                </a:lnTo>
                <a:lnTo>
                  <a:pt x="2915140" y="2295526"/>
                </a:lnTo>
                <a:lnTo>
                  <a:pt x="2918844" y="2294996"/>
                </a:lnTo>
                <a:lnTo>
                  <a:pt x="2927311" y="2292351"/>
                </a:lnTo>
                <a:lnTo>
                  <a:pt x="2935777" y="2291292"/>
                </a:lnTo>
                <a:close/>
                <a:moveTo>
                  <a:pt x="4889988" y="2279650"/>
                </a:moveTo>
                <a:lnTo>
                  <a:pt x="4892108" y="2279650"/>
                </a:lnTo>
                <a:lnTo>
                  <a:pt x="4895283" y="2281217"/>
                </a:lnTo>
                <a:lnTo>
                  <a:pt x="4900044" y="2283307"/>
                </a:lnTo>
                <a:lnTo>
                  <a:pt x="4899515" y="2322482"/>
                </a:lnTo>
                <a:lnTo>
                  <a:pt x="4903752" y="2325094"/>
                </a:lnTo>
                <a:lnTo>
                  <a:pt x="4907455" y="2327706"/>
                </a:lnTo>
                <a:lnTo>
                  <a:pt x="4909571" y="2330840"/>
                </a:lnTo>
                <a:lnTo>
                  <a:pt x="4911691" y="2332929"/>
                </a:lnTo>
                <a:lnTo>
                  <a:pt x="4910104" y="2337108"/>
                </a:lnTo>
                <a:lnTo>
                  <a:pt x="4909042" y="2341286"/>
                </a:lnTo>
                <a:lnTo>
                  <a:pt x="4907455" y="2344943"/>
                </a:lnTo>
                <a:lnTo>
                  <a:pt x="4904810" y="2348599"/>
                </a:lnTo>
                <a:lnTo>
                  <a:pt x="4902160" y="2351733"/>
                </a:lnTo>
                <a:lnTo>
                  <a:pt x="4898986" y="2354345"/>
                </a:lnTo>
                <a:lnTo>
                  <a:pt x="4895283" y="2356957"/>
                </a:lnTo>
                <a:lnTo>
                  <a:pt x="4892108" y="2359046"/>
                </a:lnTo>
                <a:lnTo>
                  <a:pt x="4888401" y="2360091"/>
                </a:lnTo>
                <a:lnTo>
                  <a:pt x="4884698" y="2360613"/>
                </a:lnTo>
                <a:lnTo>
                  <a:pt x="4882048" y="2360091"/>
                </a:lnTo>
                <a:lnTo>
                  <a:pt x="4878345" y="2359568"/>
                </a:lnTo>
                <a:lnTo>
                  <a:pt x="4875700" y="2358001"/>
                </a:lnTo>
                <a:lnTo>
                  <a:pt x="4873052" y="2354867"/>
                </a:lnTo>
                <a:lnTo>
                  <a:pt x="4870938" y="2350689"/>
                </a:lnTo>
                <a:lnTo>
                  <a:pt x="4869351" y="2345465"/>
                </a:lnTo>
                <a:lnTo>
                  <a:pt x="4869351" y="2342331"/>
                </a:lnTo>
                <a:lnTo>
                  <a:pt x="4869351" y="2339197"/>
                </a:lnTo>
                <a:lnTo>
                  <a:pt x="4868822" y="2339719"/>
                </a:lnTo>
                <a:lnTo>
                  <a:pt x="4867766" y="2339197"/>
                </a:lnTo>
                <a:lnTo>
                  <a:pt x="4867238" y="2338675"/>
                </a:lnTo>
                <a:lnTo>
                  <a:pt x="4866178" y="2336585"/>
                </a:lnTo>
                <a:lnTo>
                  <a:pt x="4865122" y="2330840"/>
                </a:lnTo>
                <a:lnTo>
                  <a:pt x="4864063" y="2321437"/>
                </a:lnTo>
                <a:lnTo>
                  <a:pt x="4865649" y="2321437"/>
                </a:lnTo>
                <a:lnTo>
                  <a:pt x="4867766" y="2321437"/>
                </a:lnTo>
                <a:lnTo>
                  <a:pt x="4870409" y="2320393"/>
                </a:lnTo>
                <a:lnTo>
                  <a:pt x="4872523" y="2317781"/>
                </a:lnTo>
                <a:lnTo>
                  <a:pt x="4874642" y="2315169"/>
                </a:lnTo>
                <a:lnTo>
                  <a:pt x="4875700" y="2310991"/>
                </a:lnTo>
                <a:lnTo>
                  <a:pt x="4877287" y="2306812"/>
                </a:lnTo>
                <a:lnTo>
                  <a:pt x="4879403" y="2297410"/>
                </a:lnTo>
                <a:lnTo>
                  <a:pt x="4882577" y="2288530"/>
                </a:lnTo>
                <a:lnTo>
                  <a:pt x="4884164" y="2285396"/>
                </a:lnTo>
                <a:lnTo>
                  <a:pt x="4885756" y="2282262"/>
                </a:lnTo>
                <a:lnTo>
                  <a:pt x="4888401" y="2280695"/>
                </a:lnTo>
                <a:close/>
                <a:moveTo>
                  <a:pt x="2222519" y="2276475"/>
                </a:moveTo>
                <a:lnTo>
                  <a:pt x="2247367" y="2276475"/>
                </a:lnTo>
                <a:lnTo>
                  <a:pt x="2247919" y="2314575"/>
                </a:lnTo>
                <a:lnTo>
                  <a:pt x="2238532" y="2310922"/>
                </a:lnTo>
                <a:lnTo>
                  <a:pt x="2233562" y="2309356"/>
                </a:lnTo>
                <a:lnTo>
                  <a:pt x="2229697" y="2306224"/>
                </a:lnTo>
                <a:lnTo>
                  <a:pt x="2228040" y="2304137"/>
                </a:lnTo>
                <a:lnTo>
                  <a:pt x="2226937" y="2301527"/>
                </a:lnTo>
                <a:lnTo>
                  <a:pt x="2224726" y="2299440"/>
                </a:lnTo>
                <a:lnTo>
                  <a:pt x="2224175" y="2295786"/>
                </a:lnTo>
                <a:lnTo>
                  <a:pt x="2223070" y="2292133"/>
                </a:lnTo>
                <a:lnTo>
                  <a:pt x="2222519" y="2287435"/>
                </a:lnTo>
                <a:lnTo>
                  <a:pt x="2222519" y="2282216"/>
                </a:lnTo>
                <a:close/>
                <a:moveTo>
                  <a:pt x="413299" y="2276475"/>
                </a:moveTo>
                <a:lnTo>
                  <a:pt x="438147" y="2276475"/>
                </a:lnTo>
                <a:lnTo>
                  <a:pt x="438147" y="2314575"/>
                </a:lnTo>
                <a:lnTo>
                  <a:pt x="428760" y="2310922"/>
                </a:lnTo>
                <a:lnTo>
                  <a:pt x="424343" y="2309356"/>
                </a:lnTo>
                <a:lnTo>
                  <a:pt x="419926" y="2306224"/>
                </a:lnTo>
                <a:lnTo>
                  <a:pt x="418821" y="2304137"/>
                </a:lnTo>
                <a:lnTo>
                  <a:pt x="417165" y="2301527"/>
                </a:lnTo>
                <a:lnTo>
                  <a:pt x="416060" y="2299440"/>
                </a:lnTo>
                <a:lnTo>
                  <a:pt x="414404" y="2295786"/>
                </a:lnTo>
                <a:lnTo>
                  <a:pt x="413852" y="2292133"/>
                </a:lnTo>
                <a:lnTo>
                  <a:pt x="413299" y="2287435"/>
                </a:lnTo>
                <a:lnTo>
                  <a:pt x="412747" y="2282216"/>
                </a:lnTo>
                <a:close/>
                <a:moveTo>
                  <a:pt x="4947313" y="2270125"/>
                </a:moveTo>
                <a:lnTo>
                  <a:pt x="4953691" y="2270654"/>
                </a:lnTo>
                <a:lnTo>
                  <a:pt x="4960598" y="2271713"/>
                </a:lnTo>
                <a:lnTo>
                  <a:pt x="4963256" y="2273300"/>
                </a:lnTo>
                <a:lnTo>
                  <a:pt x="4965912" y="2274888"/>
                </a:lnTo>
                <a:lnTo>
                  <a:pt x="4968569" y="2277004"/>
                </a:lnTo>
                <a:lnTo>
                  <a:pt x="4970694" y="2278592"/>
                </a:lnTo>
                <a:lnTo>
                  <a:pt x="4972289" y="2281767"/>
                </a:lnTo>
                <a:lnTo>
                  <a:pt x="4973883" y="2284942"/>
                </a:lnTo>
                <a:lnTo>
                  <a:pt x="4975478" y="2287588"/>
                </a:lnTo>
                <a:lnTo>
                  <a:pt x="4976010" y="2291292"/>
                </a:lnTo>
                <a:lnTo>
                  <a:pt x="4975478" y="2295525"/>
                </a:lnTo>
                <a:lnTo>
                  <a:pt x="4974416" y="2299759"/>
                </a:lnTo>
                <a:lnTo>
                  <a:pt x="4973352" y="2303992"/>
                </a:lnTo>
                <a:lnTo>
                  <a:pt x="4971227" y="2309284"/>
                </a:lnTo>
                <a:lnTo>
                  <a:pt x="4976010" y="2304521"/>
                </a:lnTo>
                <a:lnTo>
                  <a:pt x="4980261" y="2301346"/>
                </a:lnTo>
                <a:lnTo>
                  <a:pt x="4983980" y="2300288"/>
                </a:lnTo>
                <a:lnTo>
                  <a:pt x="4987701" y="2300288"/>
                </a:lnTo>
                <a:lnTo>
                  <a:pt x="4991419" y="2300817"/>
                </a:lnTo>
                <a:lnTo>
                  <a:pt x="4995139" y="2302404"/>
                </a:lnTo>
                <a:lnTo>
                  <a:pt x="5002049" y="2307167"/>
                </a:lnTo>
                <a:lnTo>
                  <a:pt x="5008955" y="2312459"/>
                </a:lnTo>
                <a:lnTo>
                  <a:pt x="5012144" y="2314575"/>
                </a:lnTo>
                <a:lnTo>
                  <a:pt x="5015865" y="2315634"/>
                </a:lnTo>
                <a:lnTo>
                  <a:pt x="5020115" y="2316163"/>
                </a:lnTo>
                <a:lnTo>
                  <a:pt x="5023302" y="2315634"/>
                </a:lnTo>
                <a:lnTo>
                  <a:pt x="5027021" y="2312988"/>
                </a:lnTo>
                <a:lnTo>
                  <a:pt x="5031273" y="2309813"/>
                </a:lnTo>
                <a:lnTo>
                  <a:pt x="5031273" y="2322513"/>
                </a:lnTo>
                <a:lnTo>
                  <a:pt x="5031273" y="2334684"/>
                </a:lnTo>
                <a:lnTo>
                  <a:pt x="5031804" y="2339976"/>
                </a:lnTo>
                <a:lnTo>
                  <a:pt x="5032868" y="2343680"/>
                </a:lnTo>
                <a:lnTo>
                  <a:pt x="5034993" y="2346326"/>
                </a:lnTo>
                <a:lnTo>
                  <a:pt x="5036056" y="2347384"/>
                </a:lnTo>
                <a:lnTo>
                  <a:pt x="5037119" y="2348442"/>
                </a:lnTo>
                <a:lnTo>
                  <a:pt x="5029679" y="2351617"/>
                </a:lnTo>
                <a:lnTo>
                  <a:pt x="5020646" y="2355851"/>
                </a:lnTo>
                <a:lnTo>
                  <a:pt x="5010550" y="2359026"/>
                </a:lnTo>
                <a:lnTo>
                  <a:pt x="5005768" y="2360084"/>
                </a:lnTo>
                <a:lnTo>
                  <a:pt x="5000452" y="2360613"/>
                </a:lnTo>
                <a:lnTo>
                  <a:pt x="4995670" y="2360613"/>
                </a:lnTo>
                <a:lnTo>
                  <a:pt x="4990887" y="2360084"/>
                </a:lnTo>
                <a:lnTo>
                  <a:pt x="4986636" y="2358496"/>
                </a:lnTo>
                <a:lnTo>
                  <a:pt x="4982385" y="2355851"/>
                </a:lnTo>
                <a:lnTo>
                  <a:pt x="4978665" y="2352146"/>
                </a:lnTo>
                <a:lnTo>
                  <a:pt x="4976010" y="2347384"/>
                </a:lnTo>
                <a:lnTo>
                  <a:pt x="4972821" y="2341563"/>
                </a:lnTo>
                <a:lnTo>
                  <a:pt x="4971227" y="2334684"/>
                </a:lnTo>
                <a:lnTo>
                  <a:pt x="4969632" y="2335742"/>
                </a:lnTo>
                <a:lnTo>
                  <a:pt x="4968038" y="2338388"/>
                </a:lnTo>
                <a:lnTo>
                  <a:pt x="4966445" y="2342621"/>
                </a:lnTo>
                <a:lnTo>
                  <a:pt x="4962726" y="2355321"/>
                </a:lnTo>
                <a:lnTo>
                  <a:pt x="4960598" y="2360084"/>
                </a:lnTo>
                <a:lnTo>
                  <a:pt x="4959005" y="2361671"/>
                </a:lnTo>
                <a:lnTo>
                  <a:pt x="4957412" y="2363259"/>
                </a:lnTo>
                <a:lnTo>
                  <a:pt x="4955816" y="2363788"/>
                </a:lnTo>
                <a:lnTo>
                  <a:pt x="4953160" y="2363788"/>
                </a:lnTo>
                <a:lnTo>
                  <a:pt x="4950502" y="2362201"/>
                </a:lnTo>
                <a:lnTo>
                  <a:pt x="4947313" y="2360084"/>
                </a:lnTo>
                <a:lnTo>
                  <a:pt x="4947845" y="2356380"/>
                </a:lnTo>
                <a:lnTo>
                  <a:pt x="4948378" y="2353734"/>
                </a:lnTo>
                <a:lnTo>
                  <a:pt x="4951033" y="2348442"/>
                </a:lnTo>
                <a:lnTo>
                  <a:pt x="4952629" y="2342092"/>
                </a:lnTo>
                <a:lnTo>
                  <a:pt x="4953160" y="2338917"/>
                </a:lnTo>
                <a:lnTo>
                  <a:pt x="4953160" y="2334684"/>
                </a:lnTo>
                <a:lnTo>
                  <a:pt x="4951033" y="2334155"/>
                </a:lnTo>
                <a:lnTo>
                  <a:pt x="4948909" y="2334684"/>
                </a:lnTo>
                <a:lnTo>
                  <a:pt x="4946782" y="2335742"/>
                </a:lnTo>
                <a:lnTo>
                  <a:pt x="4944127" y="2337330"/>
                </a:lnTo>
                <a:lnTo>
                  <a:pt x="4939876" y="2341563"/>
                </a:lnTo>
                <a:lnTo>
                  <a:pt x="4936155" y="2345267"/>
                </a:lnTo>
                <a:lnTo>
                  <a:pt x="4934560" y="2346326"/>
                </a:lnTo>
                <a:lnTo>
                  <a:pt x="4932966" y="2346855"/>
                </a:lnTo>
                <a:lnTo>
                  <a:pt x="4931904" y="2346326"/>
                </a:lnTo>
                <a:lnTo>
                  <a:pt x="4930842" y="2344738"/>
                </a:lnTo>
                <a:lnTo>
                  <a:pt x="4929777" y="2341563"/>
                </a:lnTo>
                <a:lnTo>
                  <a:pt x="4929246" y="2336800"/>
                </a:lnTo>
                <a:lnTo>
                  <a:pt x="4929246" y="2329921"/>
                </a:lnTo>
                <a:lnTo>
                  <a:pt x="4929246" y="2321455"/>
                </a:lnTo>
                <a:lnTo>
                  <a:pt x="4928184" y="2321984"/>
                </a:lnTo>
                <a:lnTo>
                  <a:pt x="4927122" y="2323042"/>
                </a:lnTo>
                <a:lnTo>
                  <a:pt x="4924995" y="2326746"/>
                </a:lnTo>
                <a:lnTo>
                  <a:pt x="4923933" y="2330980"/>
                </a:lnTo>
                <a:lnTo>
                  <a:pt x="4923933" y="2335213"/>
                </a:lnTo>
                <a:lnTo>
                  <a:pt x="4924464" y="2339976"/>
                </a:lnTo>
                <a:lnTo>
                  <a:pt x="4926060" y="2343680"/>
                </a:lnTo>
                <a:lnTo>
                  <a:pt x="4927122" y="2345796"/>
                </a:lnTo>
                <a:lnTo>
                  <a:pt x="4928184" y="2346855"/>
                </a:lnTo>
                <a:lnTo>
                  <a:pt x="4929246" y="2346855"/>
                </a:lnTo>
                <a:lnTo>
                  <a:pt x="4927122" y="2354263"/>
                </a:lnTo>
                <a:lnTo>
                  <a:pt x="4924464" y="2359026"/>
                </a:lnTo>
                <a:lnTo>
                  <a:pt x="4922871" y="2361142"/>
                </a:lnTo>
                <a:lnTo>
                  <a:pt x="4922339" y="2361142"/>
                </a:lnTo>
                <a:lnTo>
                  <a:pt x="4921275" y="2361142"/>
                </a:lnTo>
                <a:lnTo>
                  <a:pt x="4919682" y="2360084"/>
                </a:lnTo>
                <a:lnTo>
                  <a:pt x="4918089" y="2356909"/>
                </a:lnTo>
                <a:lnTo>
                  <a:pt x="4917024" y="2353205"/>
                </a:lnTo>
                <a:lnTo>
                  <a:pt x="4914899" y="2347384"/>
                </a:lnTo>
                <a:lnTo>
                  <a:pt x="4910117" y="2324100"/>
                </a:lnTo>
                <a:lnTo>
                  <a:pt x="4907992" y="2314046"/>
                </a:lnTo>
                <a:lnTo>
                  <a:pt x="4906928" y="2310342"/>
                </a:lnTo>
                <a:lnTo>
                  <a:pt x="4905335" y="2308225"/>
                </a:lnTo>
                <a:lnTo>
                  <a:pt x="4906928" y="2299759"/>
                </a:lnTo>
                <a:lnTo>
                  <a:pt x="4908524" y="2292879"/>
                </a:lnTo>
                <a:lnTo>
                  <a:pt x="4909586" y="2290763"/>
                </a:lnTo>
                <a:lnTo>
                  <a:pt x="4911710" y="2288117"/>
                </a:lnTo>
                <a:lnTo>
                  <a:pt x="4912775" y="2287059"/>
                </a:lnTo>
                <a:lnTo>
                  <a:pt x="4914368" y="2286000"/>
                </a:lnTo>
                <a:lnTo>
                  <a:pt x="4918089" y="2284942"/>
                </a:lnTo>
                <a:lnTo>
                  <a:pt x="4921808" y="2284942"/>
                </a:lnTo>
                <a:lnTo>
                  <a:pt x="4926060" y="2286000"/>
                </a:lnTo>
                <a:lnTo>
                  <a:pt x="4929777" y="2287059"/>
                </a:lnTo>
                <a:lnTo>
                  <a:pt x="4937218" y="2288646"/>
                </a:lnTo>
                <a:lnTo>
                  <a:pt x="4940937" y="2289704"/>
                </a:lnTo>
                <a:lnTo>
                  <a:pt x="4943595" y="2288646"/>
                </a:lnTo>
                <a:lnTo>
                  <a:pt x="4944658" y="2288117"/>
                </a:lnTo>
                <a:lnTo>
                  <a:pt x="4945720" y="2287059"/>
                </a:lnTo>
                <a:lnTo>
                  <a:pt x="4946782" y="2285471"/>
                </a:lnTo>
                <a:lnTo>
                  <a:pt x="4947313" y="2283354"/>
                </a:lnTo>
                <a:lnTo>
                  <a:pt x="4947845" y="2277533"/>
                </a:lnTo>
                <a:close/>
                <a:moveTo>
                  <a:pt x="5202746" y="2268538"/>
                </a:moveTo>
                <a:lnTo>
                  <a:pt x="5214390" y="2268538"/>
                </a:lnTo>
                <a:lnTo>
                  <a:pt x="5227073" y="2269065"/>
                </a:lnTo>
                <a:lnTo>
                  <a:pt x="5239254" y="2270645"/>
                </a:lnTo>
                <a:lnTo>
                  <a:pt x="5251965" y="2272225"/>
                </a:lnTo>
                <a:lnTo>
                  <a:pt x="5264140" y="2275911"/>
                </a:lnTo>
                <a:lnTo>
                  <a:pt x="5276311" y="2280125"/>
                </a:lnTo>
                <a:lnTo>
                  <a:pt x="5282125" y="2282231"/>
                </a:lnTo>
                <a:lnTo>
                  <a:pt x="5287953" y="2285391"/>
                </a:lnTo>
                <a:lnTo>
                  <a:pt x="5293242" y="2288025"/>
                </a:lnTo>
                <a:lnTo>
                  <a:pt x="5299592" y="2291711"/>
                </a:lnTo>
                <a:lnTo>
                  <a:pt x="5304884" y="2295924"/>
                </a:lnTo>
                <a:lnTo>
                  <a:pt x="5310177" y="2300664"/>
                </a:lnTo>
                <a:lnTo>
                  <a:pt x="5314938" y="2305404"/>
                </a:lnTo>
                <a:lnTo>
                  <a:pt x="5320233" y="2310671"/>
                </a:lnTo>
                <a:lnTo>
                  <a:pt x="5324466" y="2316464"/>
                </a:lnTo>
                <a:lnTo>
                  <a:pt x="5329229" y="2322784"/>
                </a:lnTo>
                <a:lnTo>
                  <a:pt x="5312824" y="2335950"/>
                </a:lnTo>
                <a:lnTo>
                  <a:pt x="5296414" y="2349644"/>
                </a:lnTo>
                <a:lnTo>
                  <a:pt x="5287424" y="2355963"/>
                </a:lnTo>
                <a:lnTo>
                  <a:pt x="5278949" y="2361757"/>
                </a:lnTo>
                <a:lnTo>
                  <a:pt x="5270483" y="2367023"/>
                </a:lnTo>
                <a:lnTo>
                  <a:pt x="5261497" y="2371763"/>
                </a:lnTo>
                <a:lnTo>
                  <a:pt x="5253025" y="2375977"/>
                </a:lnTo>
                <a:lnTo>
                  <a:pt x="5244023" y="2378610"/>
                </a:lnTo>
                <a:lnTo>
                  <a:pt x="5235033" y="2379663"/>
                </a:lnTo>
                <a:lnTo>
                  <a:pt x="5230787" y="2379663"/>
                </a:lnTo>
                <a:lnTo>
                  <a:pt x="5226545" y="2379663"/>
                </a:lnTo>
                <a:lnTo>
                  <a:pt x="5221789" y="2379136"/>
                </a:lnTo>
                <a:lnTo>
                  <a:pt x="5217575" y="2378083"/>
                </a:lnTo>
                <a:lnTo>
                  <a:pt x="5213334" y="2375977"/>
                </a:lnTo>
                <a:lnTo>
                  <a:pt x="5208563" y="2374397"/>
                </a:lnTo>
                <a:lnTo>
                  <a:pt x="5204336" y="2371237"/>
                </a:lnTo>
                <a:lnTo>
                  <a:pt x="5200098" y="2368603"/>
                </a:lnTo>
                <a:lnTo>
                  <a:pt x="5195336" y="2364917"/>
                </a:lnTo>
                <a:lnTo>
                  <a:pt x="5191650" y="2360703"/>
                </a:lnTo>
                <a:lnTo>
                  <a:pt x="5190043" y="2353857"/>
                </a:lnTo>
                <a:lnTo>
                  <a:pt x="5190043" y="2348590"/>
                </a:lnTo>
                <a:lnTo>
                  <a:pt x="5190043" y="2344377"/>
                </a:lnTo>
                <a:lnTo>
                  <a:pt x="5191650" y="2341217"/>
                </a:lnTo>
                <a:lnTo>
                  <a:pt x="5192697" y="2339110"/>
                </a:lnTo>
                <a:lnTo>
                  <a:pt x="5193760" y="2337004"/>
                </a:lnTo>
                <a:lnTo>
                  <a:pt x="5197444" y="2335424"/>
                </a:lnTo>
                <a:lnTo>
                  <a:pt x="5201162" y="2332790"/>
                </a:lnTo>
                <a:lnTo>
                  <a:pt x="5202746" y="2331211"/>
                </a:lnTo>
                <a:lnTo>
                  <a:pt x="5203807" y="2329104"/>
                </a:lnTo>
                <a:lnTo>
                  <a:pt x="5204336" y="2325944"/>
                </a:lnTo>
                <a:lnTo>
                  <a:pt x="5204864" y="2321731"/>
                </a:lnTo>
                <a:lnTo>
                  <a:pt x="5204336" y="2316464"/>
                </a:lnTo>
                <a:lnTo>
                  <a:pt x="5203277" y="2309618"/>
                </a:lnTo>
                <a:lnTo>
                  <a:pt x="5201693" y="2305931"/>
                </a:lnTo>
                <a:lnTo>
                  <a:pt x="5199569" y="2303298"/>
                </a:lnTo>
                <a:lnTo>
                  <a:pt x="5196918" y="2301718"/>
                </a:lnTo>
                <a:lnTo>
                  <a:pt x="5193227" y="2300664"/>
                </a:lnTo>
                <a:lnTo>
                  <a:pt x="5189517" y="2300138"/>
                </a:lnTo>
                <a:lnTo>
                  <a:pt x="5185806" y="2300138"/>
                </a:lnTo>
                <a:lnTo>
                  <a:pt x="5177868" y="2299611"/>
                </a:lnTo>
                <a:lnTo>
                  <a:pt x="5173634" y="2298558"/>
                </a:lnTo>
                <a:lnTo>
                  <a:pt x="5169400" y="2297504"/>
                </a:lnTo>
                <a:lnTo>
                  <a:pt x="5165170" y="2295924"/>
                </a:lnTo>
                <a:lnTo>
                  <a:pt x="5160938" y="2292764"/>
                </a:lnTo>
                <a:lnTo>
                  <a:pt x="5157764" y="2289078"/>
                </a:lnTo>
                <a:lnTo>
                  <a:pt x="5154590" y="2284865"/>
                </a:lnTo>
                <a:lnTo>
                  <a:pt x="5152472" y="2278545"/>
                </a:lnTo>
                <a:lnTo>
                  <a:pt x="5149828" y="2270645"/>
                </a:lnTo>
                <a:lnTo>
                  <a:pt x="5168872" y="2270645"/>
                </a:lnTo>
                <a:lnTo>
                  <a:pt x="5190573" y="2269065"/>
                </a:lnTo>
                <a:close/>
                <a:moveTo>
                  <a:pt x="6858783" y="2265363"/>
                </a:moveTo>
                <a:lnTo>
                  <a:pt x="6870930" y="2265363"/>
                </a:lnTo>
                <a:lnTo>
                  <a:pt x="6870930" y="2272924"/>
                </a:lnTo>
                <a:lnTo>
                  <a:pt x="6872035" y="2279945"/>
                </a:lnTo>
                <a:lnTo>
                  <a:pt x="6872587" y="2285886"/>
                </a:lnTo>
                <a:lnTo>
                  <a:pt x="6874796" y="2291287"/>
                </a:lnTo>
                <a:lnTo>
                  <a:pt x="6875900" y="2296688"/>
                </a:lnTo>
                <a:lnTo>
                  <a:pt x="6876452" y="2302629"/>
                </a:lnTo>
                <a:lnTo>
                  <a:pt x="6877004" y="2309110"/>
                </a:lnTo>
                <a:lnTo>
                  <a:pt x="6877004" y="2317751"/>
                </a:lnTo>
                <a:lnTo>
                  <a:pt x="6875348" y="2317751"/>
                </a:lnTo>
                <a:lnTo>
                  <a:pt x="6873691" y="2317751"/>
                </a:lnTo>
                <a:lnTo>
                  <a:pt x="6870378" y="2316131"/>
                </a:lnTo>
                <a:lnTo>
                  <a:pt x="6867065" y="2313430"/>
                </a:lnTo>
                <a:lnTo>
                  <a:pt x="6864856" y="2310730"/>
                </a:lnTo>
                <a:lnTo>
                  <a:pt x="6862096" y="2308030"/>
                </a:lnTo>
                <a:lnTo>
                  <a:pt x="6859887" y="2305869"/>
                </a:lnTo>
                <a:lnTo>
                  <a:pt x="6856022" y="2304789"/>
                </a:lnTo>
                <a:lnTo>
                  <a:pt x="6854365" y="2304789"/>
                </a:lnTo>
                <a:lnTo>
                  <a:pt x="6852156" y="2304789"/>
                </a:lnTo>
                <a:lnTo>
                  <a:pt x="6851604" y="2297228"/>
                </a:lnTo>
                <a:lnTo>
                  <a:pt x="6852156" y="2291827"/>
                </a:lnTo>
                <a:lnTo>
                  <a:pt x="6853813" y="2286966"/>
                </a:lnTo>
                <a:lnTo>
                  <a:pt x="6854917" y="2283186"/>
                </a:lnTo>
                <a:lnTo>
                  <a:pt x="6857126" y="2275625"/>
                </a:lnTo>
                <a:lnTo>
                  <a:pt x="6857678" y="2270764"/>
                </a:lnTo>
                <a:close/>
                <a:moveTo>
                  <a:pt x="5989068" y="2263775"/>
                </a:moveTo>
                <a:lnTo>
                  <a:pt x="5991713" y="2264833"/>
                </a:lnTo>
                <a:lnTo>
                  <a:pt x="5994889" y="2266950"/>
                </a:lnTo>
                <a:lnTo>
                  <a:pt x="5997533" y="2269067"/>
                </a:lnTo>
                <a:lnTo>
                  <a:pt x="5999651" y="2272242"/>
                </a:lnTo>
                <a:lnTo>
                  <a:pt x="6001239" y="2277004"/>
                </a:lnTo>
                <a:lnTo>
                  <a:pt x="6002825" y="2281767"/>
                </a:lnTo>
                <a:lnTo>
                  <a:pt x="6003355" y="2288117"/>
                </a:lnTo>
                <a:lnTo>
                  <a:pt x="6003884" y="2294467"/>
                </a:lnTo>
                <a:lnTo>
                  <a:pt x="6022405" y="2295525"/>
                </a:lnTo>
                <a:lnTo>
                  <a:pt x="6022933" y="2301346"/>
                </a:lnTo>
                <a:lnTo>
                  <a:pt x="6022933" y="2307167"/>
                </a:lnTo>
                <a:lnTo>
                  <a:pt x="6022405" y="2311929"/>
                </a:lnTo>
                <a:lnTo>
                  <a:pt x="6020287" y="2316163"/>
                </a:lnTo>
                <a:lnTo>
                  <a:pt x="6018170" y="2318808"/>
                </a:lnTo>
                <a:lnTo>
                  <a:pt x="6015525" y="2321983"/>
                </a:lnTo>
                <a:lnTo>
                  <a:pt x="6012880" y="2323042"/>
                </a:lnTo>
                <a:lnTo>
                  <a:pt x="6009176" y="2324100"/>
                </a:lnTo>
                <a:lnTo>
                  <a:pt x="6006001" y="2324100"/>
                </a:lnTo>
                <a:lnTo>
                  <a:pt x="6002825" y="2323042"/>
                </a:lnTo>
                <a:lnTo>
                  <a:pt x="5999651" y="2321983"/>
                </a:lnTo>
                <a:lnTo>
                  <a:pt x="5996476" y="2319867"/>
                </a:lnTo>
                <a:lnTo>
                  <a:pt x="5994359" y="2316692"/>
                </a:lnTo>
                <a:lnTo>
                  <a:pt x="5992772" y="2312458"/>
                </a:lnTo>
                <a:lnTo>
                  <a:pt x="5991713" y="2307696"/>
                </a:lnTo>
                <a:lnTo>
                  <a:pt x="5991185" y="2302404"/>
                </a:lnTo>
                <a:lnTo>
                  <a:pt x="5985893" y="2300817"/>
                </a:lnTo>
                <a:lnTo>
                  <a:pt x="5981130" y="2298171"/>
                </a:lnTo>
                <a:lnTo>
                  <a:pt x="5976898" y="2294467"/>
                </a:lnTo>
                <a:lnTo>
                  <a:pt x="5973722" y="2289704"/>
                </a:lnTo>
                <a:lnTo>
                  <a:pt x="5974252" y="2283354"/>
                </a:lnTo>
                <a:lnTo>
                  <a:pt x="5975310" y="2278063"/>
                </a:lnTo>
                <a:lnTo>
                  <a:pt x="5976368" y="2273300"/>
                </a:lnTo>
                <a:lnTo>
                  <a:pt x="5979014" y="2269596"/>
                </a:lnTo>
                <a:lnTo>
                  <a:pt x="5981130" y="2266950"/>
                </a:lnTo>
                <a:lnTo>
                  <a:pt x="5983776" y="2264833"/>
                </a:lnTo>
                <a:lnTo>
                  <a:pt x="5986422" y="2264304"/>
                </a:lnTo>
                <a:close/>
                <a:moveTo>
                  <a:pt x="6616421" y="2262188"/>
                </a:moveTo>
                <a:lnTo>
                  <a:pt x="6618989" y="2262712"/>
                </a:lnTo>
                <a:lnTo>
                  <a:pt x="6620530" y="2263236"/>
                </a:lnTo>
                <a:lnTo>
                  <a:pt x="6622585" y="2264284"/>
                </a:lnTo>
                <a:lnTo>
                  <a:pt x="6625153" y="2267427"/>
                </a:lnTo>
                <a:lnTo>
                  <a:pt x="6628234" y="2271618"/>
                </a:lnTo>
                <a:lnTo>
                  <a:pt x="6630289" y="2274761"/>
                </a:lnTo>
                <a:lnTo>
                  <a:pt x="6632343" y="2276857"/>
                </a:lnTo>
                <a:lnTo>
                  <a:pt x="6633884" y="2277905"/>
                </a:lnTo>
                <a:lnTo>
                  <a:pt x="6635425" y="2278428"/>
                </a:lnTo>
                <a:lnTo>
                  <a:pt x="6637993" y="2278428"/>
                </a:lnTo>
                <a:lnTo>
                  <a:pt x="6640047" y="2277381"/>
                </a:lnTo>
                <a:lnTo>
                  <a:pt x="6643129" y="2276333"/>
                </a:lnTo>
                <a:lnTo>
                  <a:pt x="6643642" y="2282096"/>
                </a:lnTo>
                <a:lnTo>
                  <a:pt x="6643129" y="2287334"/>
                </a:lnTo>
                <a:lnTo>
                  <a:pt x="6642615" y="2291525"/>
                </a:lnTo>
                <a:lnTo>
                  <a:pt x="6642101" y="2295716"/>
                </a:lnTo>
                <a:lnTo>
                  <a:pt x="6640561" y="2298860"/>
                </a:lnTo>
                <a:lnTo>
                  <a:pt x="6639533" y="2301479"/>
                </a:lnTo>
                <a:lnTo>
                  <a:pt x="6637993" y="2303575"/>
                </a:lnTo>
                <a:lnTo>
                  <a:pt x="6635938" y="2305670"/>
                </a:lnTo>
                <a:lnTo>
                  <a:pt x="6632857" y="2308290"/>
                </a:lnTo>
                <a:lnTo>
                  <a:pt x="6628748" y="2310909"/>
                </a:lnTo>
                <a:lnTo>
                  <a:pt x="6620017" y="2314576"/>
                </a:lnTo>
                <a:lnTo>
                  <a:pt x="6619503" y="2310385"/>
                </a:lnTo>
                <a:lnTo>
                  <a:pt x="6618989" y="2307242"/>
                </a:lnTo>
                <a:lnTo>
                  <a:pt x="6616935" y="2305670"/>
                </a:lnTo>
                <a:lnTo>
                  <a:pt x="6615908" y="2303575"/>
                </a:lnTo>
                <a:lnTo>
                  <a:pt x="6611799" y="2302527"/>
                </a:lnTo>
                <a:lnTo>
                  <a:pt x="6610258" y="2302003"/>
                </a:lnTo>
                <a:lnTo>
                  <a:pt x="6608717" y="2301479"/>
                </a:lnTo>
                <a:lnTo>
                  <a:pt x="6610772" y="2293097"/>
                </a:lnTo>
                <a:lnTo>
                  <a:pt x="6612312" y="2285239"/>
                </a:lnTo>
                <a:lnTo>
                  <a:pt x="6613853" y="2274761"/>
                </a:lnTo>
                <a:lnTo>
                  <a:pt x="6614367" y="2262712"/>
                </a:lnTo>
                <a:close/>
                <a:moveTo>
                  <a:pt x="5095013" y="2262188"/>
                </a:moveTo>
                <a:lnTo>
                  <a:pt x="5098244" y="2262188"/>
                </a:lnTo>
                <a:lnTo>
                  <a:pt x="5101473" y="2263246"/>
                </a:lnTo>
                <a:lnTo>
                  <a:pt x="5104704" y="2264834"/>
                </a:lnTo>
                <a:lnTo>
                  <a:pt x="5110623" y="2270126"/>
                </a:lnTo>
                <a:lnTo>
                  <a:pt x="5118158" y="2275417"/>
                </a:lnTo>
                <a:lnTo>
                  <a:pt x="5121386" y="2278063"/>
                </a:lnTo>
                <a:lnTo>
                  <a:pt x="5125154" y="2280709"/>
                </a:lnTo>
                <a:lnTo>
                  <a:pt x="5129458" y="2282297"/>
                </a:lnTo>
                <a:lnTo>
                  <a:pt x="5134303" y="2283355"/>
                </a:lnTo>
                <a:lnTo>
                  <a:pt x="5139147" y="2283355"/>
                </a:lnTo>
                <a:lnTo>
                  <a:pt x="5144531" y="2282826"/>
                </a:lnTo>
                <a:lnTo>
                  <a:pt x="5145068" y="2283355"/>
                </a:lnTo>
                <a:lnTo>
                  <a:pt x="5145068" y="2284413"/>
                </a:lnTo>
                <a:lnTo>
                  <a:pt x="5143992" y="2286001"/>
                </a:lnTo>
                <a:lnTo>
                  <a:pt x="5140760" y="2288647"/>
                </a:lnTo>
                <a:lnTo>
                  <a:pt x="5136994" y="2291822"/>
                </a:lnTo>
                <a:lnTo>
                  <a:pt x="5131613" y="2295526"/>
                </a:lnTo>
                <a:lnTo>
                  <a:pt x="5126230" y="2298172"/>
                </a:lnTo>
                <a:lnTo>
                  <a:pt x="5119773" y="2301347"/>
                </a:lnTo>
                <a:lnTo>
                  <a:pt x="5113852" y="2302934"/>
                </a:lnTo>
                <a:lnTo>
                  <a:pt x="5106856" y="2304522"/>
                </a:lnTo>
                <a:lnTo>
                  <a:pt x="5100933" y="2305051"/>
                </a:lnTo>
                <a:lnTo>
                  <a:pt x="5098244" y="2304522"/>
                </a:lnTo>
                <a:lnTo>
                  <a:pt x="5095013" y="2303993"/>
                </a:lnTo>
                <a:lnTo>
                  <a:pt x="5092860" y="2302405"/>
                </a:lnTo>
                <a:lnTo>
                  <a:pt x="5090170" y="2300818"/>
                </a:lnTo>
                <a:lnTo>
                  <a:pt x="5088554" y="2299230"/>
                </a:lnTo>
                <a:lnTo>
                  <a:pt x="5086402" y="2296584"/>
                </a:lnTo>
                <a:lnTo>
                  <a:pt x="5084788" y="2293409"/>
                </a:lnTo>
                <a:lnTo>
                  <a:pt x="5083713" y="2290234"/>
                </a:lnTo>
                <a:lnTo>
                  <a:pt x="5083173" y="2286001"/>
                </a:lnTo>
                <a:lnTo>
                  <a:pt x="5083173" y="2281238"/>
                </a:lnTo>
                <a:lnTo>
                  <a:pt x="5083173" y="2275947"/>
                </a:lnTo>
                <a:lnTo>
                  <a:pt x="5083713" y="2269597"/>
                </a:lnTo>
                <a:lnTo>
                  <a:pt x="5088016" y="2265892"/>
                </a:lnTo>
                <a:lnTo>
                  <a:pt x="5091247" y="2263246"/>
                </a:lnTo>
                <a:close/>
                <a:moveTo>
                  <a:pt x="6129293" y="2255838"/>
                </a:moveTo>
                <a:lnTo>
                  <a:pt x="6132888" y="2256373"/>
                </a:lnTo>
                <a:lnTo>
                  <a:pt x="6136996" y="2257979"/>
                </a:lnTo>
                <a:lnTo>
                  <a:pt x="6141619" y="2261191"/>
                </a:lnTo>
                <a:lnTo>
                  <a:pt x="6146755" y="2264403"/>
                </a:lnTo>
                <a:lnTo>
                  <a:pt x="6146755" y="2271898"/>
                </a:lnTo>
                <a:lnTo>
                  <a:pt x="6145728" y="2278857"/>
                </a:lnTo>
                <a:lnTo>
                  <a:pt x="6143160" y="2285281"/>
                </a:lnTo>
                <a:lnTo>
                  <a:pt x="6141105" y="2289564"/>
                </a:lnTo>
                <a:lnTo>
                  <a:pt x="6138024" y="2294382"/>
                </a:lnTo>
                <a:lnTo>
                  <a:pt x="6134429" y="2297594"/>
                </a:lnTo>
                <a:lnTo>
                  <a:pt x="6131346" y="2300270"/>
                </a:lnTo>
                <a:lnTo>
                  <a:pt x="6127751" y="2301876"/>
                </a:lnTo>
                <a:lnTo>
                  <a:pt x="6124157" y="2301876"/>
                </a:lnTo>
                <a:lnTo>
                  <a:pt x="6121075" y="2300805"/>
                </a:lnTo>
                <a:lnTo>
                  <a:pt x="6117993" y="2298129"/>
                </a:lnTo>
                <a:lnTo>
                  <a:pt x="6115425" y="2294382"/>
                </a:lnTo>
                <a:lnTo>
                  <a:pt x="6113371" y="2289028"/>
                </a:lnTo>
                <a:lnTo>
                  <a:pt x="6112343" y="2282604"/>
                </a:lnTo>
                <a:lnTo>
                  <a:pt x="6111829" y="2274039"/>
                </a:lnTo>
                <a:lnTo>
                  <a:pt x="6112343" y="2264403"/>
                </a:lnTo>
                <a:lnTo>
                  <a:pt x="6117993" y="2260656"/>
                </a:lnTo>
                <a:lnTo>
                  <a:pt x="6122615" y="2257979"/>
                </a:lnTo>
                <a:lnTo>
                  <a:pt x="6126211" y="2256373"/>
                </a:lnTo>
                <a:close/>
                <a:moveTo>
                  <a:pt x="693230" y="2244725"/>
                </a:moveTo>
                <a:lnTo>
                  <a:pt x="696934" y="2245254"/>
                </a:lnTo>
                <a:lnTo>
                  <a:pt x="700109" y="2247371"/>
                </a:lnTo>
                <a:lnTo>
                  <a:pt x="704342" y="2248959"/>
                </a:lnTo>
                <a:lnTo>
                  <a:pt x="712280" y="2254250"/>
                </a:lnTo>
                <a:lnTo>
                  <a:pt x="720217" y="2258484"/>
                </a:lnTo>
                <a:lnTo>
                  <a:pt x="724450" y="2260071"/>
                </a:lnTo>
                <a:lnTo>
                  <a:pt x="728683" y="2261659"/>
                </a:lnTo>
                <a:lnTo>
                  <a:pt x="732388" y="2261129"/>
                </a:lnTo>
                <a:lnTo>
                  <a:pt x="736621" y="2259542"/>
                </a:lnTo>
                <a:lnTo>
                  <a:pt x="736621" y="2271184"/>
                </a:lnTo>
                <a:lnTo>
                  <a:pt x="735033" y="2279121"/>
                </a:lnTo>
                <a:lnTo>
                  <a:pt x="734504" y="2282826"/>
                </a:lnTo>
                <a:lnTo>
                  <a:pt x="733446" y="2286001"/>
                </a:lnTo>
                <a:lnTo>
                  <a:pt x="731858" y="2288117"/>
                </a:lnTo>
                <a:lnTo>
                  <a:pt x="730271" y="2290763"/>
                </a:lnTo>
                <a:lnTo>
                  <a:pt x="728683" y="2291821"/>
                </a:lnTo>
                <a:lnTo>
                  <a:pt x="726567" y="2292880"/>
                </a:lnTo>
                <a:lnTo>
                  <a:pt x="724450" y="2293409"/>
                </a:lnTo>
                <a:lnTo>
                  <a:pt x="722333" y="2293938"/>
                </a:lnTo>
                <a:lnTo>
                  <a:pt x="717571" y="2293409"/>
                </a:lnTo>
                <a:lnTo>
                  <a:pt x="712280" y="2292351"/>
                </a:lnTo>
                <a:lnTo>
                  <a:pt x="706988" y="2289176"/>
                </a:lnTo>
                <a:lnTo>
                  <a:pt x="701696" y="2286530"/>
                </a:lnTo>
                <a:lnTo>
                  <a:pt x="695875" y="2282296"/>
                </a:lnTo>
                <a:lnTo>
                  <a:pt x="691113" y="2278063"/>
                </a:lnTo>
                <a:lnTo>
                  <a:pt x="686350" y="2273300"/>
                </a:lnTo>
                <a:lnTo>
                  <a:pt x="683175" y="2268538"/>
                </a:lnTo>
                <a:lnTo>
                  <a:pt x="679471" y="2264304"/>
                </a:lnTo>
                <a:lnTo>
                  <a:pt x="676296" y="2260071"/>
                </a:lnTo>
                <a:lnTo>
                  <a:pt x="679471" y="2254250"/>
                </a:lnTo>
                <a:lnTo>
                  <a:pt x="682646" y="2249488"/>
                </a:lnTo>
                <a:lnTo>
                  <a:pt x="685821" y="2246842"/>
                </a:lnTo>
                <a:lnTo>
                  <a:pt x="689526" y="2245254"/>
                </a:lnTo>
                <a:close/>
                <a:moveTo>
                  <a:pt x="283248" y="2238375"/>
                </a:moveTo>
                <a:lnTo>
                  <a:pt x="287933" y="2238375"/>
                </a:lnTo>
                <a:lnTo>
                  <a:pt x="293658" y="2238375"/>
                </a:lnTo>
                <a:lnTo>
                  <a:pt x="292617" y="2244621"/>
                </a:lnTo>
                <a:lnTo>
                  <a:pt x="291056" y="2250346"/>
                </a:lnTo>
                <a:lnTo>
                  <a:pt x="289494" y="2255551"/>
                </a:lnTo>
                <a:lnTo>
                  <a:pt x="287933" y="2258674"/>
                </a:lnTo>
                <a:lnTo>
                  <a:pt x="285851" y="2262318"/>
                </a:lnTo>
                <a:lnTo>
                  <a:pt x="283769" y="2265441"/>
                </a:lnTo>
                <a:lnTo>
                  <a:pt x="281687" y="2267002"/>
                </a:lnTo>
                <a:lnTo>
                  <a:pt x="279605" y="2268564"/>
                </a:lnTo>
                <a:lnTo>
                  <a:pt x="278043" y="2269605"/>
                </a:lnTo>
                <a:lnTo>
                  <a:pt x="275441" y="2270125"/>
                </a:lnTo>
                <a:lnTo>
                  <a:pt x="273879" y="2270125"/>
                </a:lnTo>
                <a:lnTo>
                  <a:pt x="271277" y="2269605"/>
                </a:lnTo>
                <a:lnTo>
                  <a:pt x="269716" y="2268564"/>
                </a:lnTo>
                <a:lnTo>
                  <a:pt x="267634" y="2267523"/>
                </a:lnTo>
                <a:lnTo>
                  <a:pt x="265031" y="2264920"/>
                </a:lnTo>
                <a:lnTo>
                  <a:pt x="263470" y="2260756"/>
                </a:lnTo>
                <a:lnTo>
                  <a:pt x="261908" y="2256592"/>
                </a:lnTo>
                <a:lnTo>
                  <a:pt x="261908" y="2253990"/>
                </a:lnTo>
                <a:lnTo>
                  <a:pt x="262429" y="2251908"/>
                </a:lnTo>
                <a:lnTo>
                  <a:pt x="263470" y="2249305"/>
                </a:lnTo>
                <a:lnTo>
                  <a:pt x="264511" y="2247223"/>
                </a:lnTo>
                <a:lnTo>
                  <a:pt x="266072" y="2245662"/>
                </a:lnTo>
                <a:lnTo>
                  <a:pt x="268675" y="2243580"/>
                </a:lnTo>
                <a:lnTo>
                  <a:pt x="271277" y="2242019"/>
                </a:lnTo>
                <a:lnTo>
                  <a:pt x="274400" y="2239937"/>
                </a:lnTo>
                <a:lnTo>
                  <a:pt x="278564" y="2239416"/>
                </a:lnTo>
                <a:close/>
                <a:moveTo>
                  <a:pt x="6698391" y="2224088"/>
                </a:moveTo>
                <a:lnTo>
                  <a:pt x="6695724" y="2233125"/>
                </a:lnTo>
                <a:lnTo>
                  <a:pt x="6694658" y="2240568"/>
                </a:lnTo>
                <a:lnTo>
                  <a:pt x="6695191" y="2245884"/>
                </a:lnTo>
                <a:lnTo>
                  <a:pt x="6695724" y="2248542"/>
                </a:lnTo>
                <a:lnTo>
                  <a:pt x="6697325" y="2250136"/>
                </a:lnTo>
                <a:lnTo>
                  <a:pt x="6697858" y="2250668"/>
                </a:lnTo>
                <a:lnTo>
                  <a:pt x="6699992" y="2250668"/>
                </a:lnTo>
                <a:lnTo>
                  <a:pt x="6703192" y="2250136"/>
                </a:lnTo>
                <a:lnTo>
                  <a:pt x="6706926" y="2248010"/>
                </a:lnTo>
                <a:lnTo>
                  <a:pt x="6714393" y="2242162"/>
                </a:lnTo>
                <a:lnTo>
                  <a:pt x="6722394" y="2235783"/>
                </a:lnTo>
                <a:lnTo>
                  <a:pt x="6728795" y="2228872"/>
                </a:lnTo>
                <a:lnTo>
                  <a:pt x="6734129" y="2224620"/>
                </a:lnTo>
                <a:lnTo>
                  <a:pt x="6726662" y="2252263"/>
                </a:lnTo>
                <a:lnTo>
                  <a:pt x="6720261" y="2272995"/>
                </a:lnTo>
                <a:lnTo>
                  <a:pt x="6717594" y="2280969"/>
                </a:lnTo>
                <a:lnTo>
                  <a:pt x="6714927" y="2287880"/>
                </a:lnTo>
                <a:lnTo>
                  <a:pt x="6712260" y="2293196"/>
                </a:lnTo>
                <a:lnTo>
                  <a:pt x="6709059" y="2297980"/>
                </a:lnTo>
                <a:lnTo>
                  <a:pt x="6709059" y="2334660"/>
                </a:lnTo>
                <a:lnTo>
                  <a:pt x="6704792" y="2329876"/>
                </a:lnTo>
                <a:lnTo>
                  <a:pt x="6701592" y="2326686"/>
                </a:lnTo>
                <a:lnTo>
                  <a:pt x="6699458" y="2326155"/>
                </a:lnTo>
                <a:lnTo>
                  <a:pt x="6697858" y="2325623"/>
                </a:lnTo>
                <a:lnTo>
                  <a:pt x="6694124" y="2325623"/>
                </a:lnTo>
                <a:lnTo>
                  <a:pt x="6690924" y="2327218"/>
                </a:lnTo>
                <a:lnTo>
                  <a:pt x="6688790" y="2329344"/>
                </a:lnTo>
                <a:lnTo>
                  <a:pt x="6683990" y="2334660"/>
                </a:lnTo>
                <a:lnTo>
                  <a:pt x="6679722" y="2339445"/>
                </a:lnTo>
                <a:lnTo>
                  <a:pt x="6678656" y="2339976"/>
                </a:lnTo>
                <a:lnTo>
                  <a:pt x="6677055" y="2339976"/>
                </a:lnTo>
                <a:lnTo>
                  <a:pt x="6675455" y="2337850"/>
                </a:lnTo>
                <a:lnTo>
                  <a:pt x="6674388" y="2335192"/>
                </a:lnTo>
                <a:lnTo>
                  <a:pt x="6673855" y="2329344"/>
                </a:lnTo>
                <a:lnTo>
                  <a:pt x="6673322" y="2321370"/>
                </a:lnTo>
                <a:lnTo>
                  <a:pt x="6674922" y="2321370"/>
                </a:lnTo>
                <a:lnTo>
                  <a:pt x="6677055" y="2321370"/>
                </a:lnTo>
                <a:lnTo>
                  <a:pt x="6678656" y="2320307"/>
                </a:lnTo>
                <a:lnTo>
                  <a:pt x="6680256" y="2319244"/>
                </a:lnTo>
                <a:lnTo>
                  <a:pt x="6682923" y="2316054"/>
                </a:lnTo>
                <a:lnTo>
                  <a:pt x="6684523" y="2311270"/>
                </a:lnTo>
                <a:lnTo>
                  <a:pt x="6667454" y="2314991"/>
                </a:lnTo>
                <a:lnTo>
                  <a:pt x="6672788" y="2307017"/>
                </a:lnTo>
                <a:lnTo>
                  <a:pt x="6675455" y="2300106"/>
                </a:lnTo>
                <a:lnTo>
                  <a:pt x="6678122" y="2292132"/>
                </a:lnTo>
                <a:lnTo>
                  <a:pt x="6679189" y="2284690"/>
                </a:lnTo>
                <a:lnTo>
                  <a:pt x="6679722" y="2277248"/>
                </a:lnTo>
                <a:lnTo>
                  <a:pt x="6679189" y="2270337"/>
                </a:lnTo>
                <a:lnTo>
                  <a:pt x="6678656" y="2257047"/>
                </a:lnTo>
                <a:lnTo>
                  <a:pt x="6678122" y="2250668"/>
                </a:lnTo>
                <a:lnTo>
                  <a:pt x="6678122" y="2245352"/>
                </a:lnTo>
                <a:lnTo>
                  <a:pt x="6678656" y="2239504"/>
                </a:lnTo>
                <a:lnTo>
                  <a:pt x="6679722" y="2234720"/>
                </a:lnTo>
                <a:lnTo>
                  <a:pt x="6682389" y="2231530"/>
                </a:lnTo>
                <a:lnTo>
                  <a:pt x="6683990" y="2229404"/>
                </a:lnTo>
                <a:lnTo>
                  <a:pt x="6685590" y="2227809"/>
                </a:lnTo>
                <a:lnTo>
                  <a:pt x="6688257" y="2226746"/>
                </a:lnTo>
                <a:lnTo>
                  <a:pt x="6690924" y="2225683"/>
                </a:lnTo>
                <a:close/>
                <a:moveTo>
                  <a:pt x="2092576" y="2224088"/>
                </a:moveTo>
                <a:lnTo>
                  <a:pt x="2096330" y="2224623"/>
                </a:lnTo>
                <a:lnTo>
                  <a:pt x="2100089" y="2226229"/>
                </a:lnTo>
                <a:lnTo>
                  <a:pt x="2103307" y="2228371"/>
                </a:lnTo>
                <a:lnTo>
                  <a:pt x="2105988" y="2232118"/>
                </a:lnTo>
                <a:lnTo>
                  <a:pt x="2107598" y="2236936"/>
                </a:lnTo>
                <a:lnTo>
                  <a:pt x="2109744" y="2242289"/>
                </a:lnTo>
                <a:lnTo>
                  <a:pt x="2110815" y="2248178"/>
                </a:lnTo>
                <a:lnTo>
                  <a:pt x="2111352" y="2256208"/>
                </a:lnTo>
                <a:lnTo>
                  <a:pt x="2110281" y="2264238"/>
                </a:lnTo>
                <a:lnTo>
                  <a:pt x="2107598" y="2265844"/>
                </a:lnTo>
                <a:lnTo>
                  <a:pt x="2105988" y="2265844"/>
                </a:lnTo>
                <a:lnTo>
                  <a:pt x="2104379" y="2264238"/>
                </a:lnTo>
                <a:lnTo>
                  <a:pt x="2103307" y="2263167"/>
                </a:lnTo>
                <a:lnTo>
                  <a:pt x="2101697" y="2261561"/>
                </a:lnTo>
                <a:lnTo>
                  <a:pt x="2101163" y="2258884"/>
                </a:lnTo>
                <a:lnTo>
                  <a:pt x="2099553" y="2252996"/>
                </a:lnTo>
                <a:lnTo>
                  <a:pt x="2096867" y="2258884"/>
                </a:lnTo>
                <a:lnTo>
                  <a:pt x="2094722" y="2263167"/>
                </a:lnTo>
                <a:lnTo>
                  <a:pt x="2091504" y="2266379"/>
                </a:lnTo>
                <a:lnTo>
                  <a:pt x="2089358" y="2267985"/>
                </a:lnTo>
                <a:lnTo>
                  <a:pt x="2086140" y="2269055"/>
                </a:lnTo>
                <a:lnTo>
                  <a:pt x="2083459" y="2270126"/>
                </a:lnTo>
                <a:lnTo>
                  <a:pt x="2080777" y="2269055"/>
                </a:lnTo>
                <a:lnTo>
                  <a:pt x="2078632" y="2267985"/>
                </a:lnTo>
                <a:lnTo>
                  <a:pt x="2075950" y="2266379"/>
                </a:lnTo>
                <a:lnTo>
                  <a:pt x="2074341" y="2264238"/>
                </a:lnTo>
                <a:lnTo>
                  <a:pt x="2073268" y="2261561"/>
                </a:lnTo>
                <a:lnTo>
                  <a:pt x="2071660" y="2258884"/>
                </a:lnTo>
                <a:lnTo>
                  <a:pt x="2071660" y="2256208"/>
                </a:lnTo>
                <a:lnTo>
                  <a:pt x="2071660" y="2252460"/>
                </a:lnTo>
                <a:lnTo>
                  <a:pt x="2073268" y="2249248"/>
                </a:lnTo>
                <a:lnTo>
                  <a:pt x="2074877" y="2246572"/>
                </a:lnTo>
                <a:lnTo>
                  <a:pt x="2075950" y="2241219"/>
                </a:lnTo>
                <a:lnTo>
                  <a:pt x="2077559" y="2235865"/>
                </a:lnTo>
                <a:lnTo>
                  <a:pt x="2080241" y="2231583"/>
                </a:lnTo>
                <a:lnTo>
                  <a:pt x="2082386" y="2228371"/>
                </a:lnTo>
                <a:lnTo>
                  <a:pt x="2086140" y="2226229"/>
                </a:lnTo>
                <a:lnTo>
                  <a:pt x="2089358" y="2224623"/>
                </a:lnTo>
                <a:close/>
                <a:moveTo>
                  <a:pt x="369091" y="2224088"/>
                </a:moveTo>
                <a:lnTo>
                  <a:pt x="374419" y="2224617"/>
                </a:lnTo>
                <a:lnTo>
                  <a:pt x="380280" y="2225676"/>
                </a:lnTo>
                <a:lnTo>
                  <a:pt x="386140" y="2227263"/>
                </a:lnTo>
                <a:lnTo>
                  <a:pt x="392534" y="2228851"/>
                </a:lnTo>
                <a:lnTo>
                  <a:pt x="397862" y="2231497"/>
                </a:lnTo>
                <a:lnTo>
                  <a:pt x="403190" y="2234142"/>
                </a:lnTo>
                <a:lnTo>
                  <a:pt x="407985" y="2237317"/>
                </a:lnTo>
                <a:lnTo>
                  <a:pt x="407452" y="2245784"/>
                </a:lnTo>
                <a:lnTo>
                  <a:pt x="405854" y="2252134"/>
                </a:lnTo>
                <a:lnTo>
                  <a:pt x="404788" y="2254251"/>
                </a:lnTo>
                <a:lnTo>
                  <a:pt x="403723" y="2256368"/>
                </a:lnTo>
                <a:lnTo>
                  <a:pt x="400526" y="2259013"/>
                </a:lnTo>
                <a:lnTo>
                  <a:pt x="397329" y="2261659"/>
                </a:lnTo>
                <a:lnTo>
                  <a:pt x="393067" y="2262718"/>
                </a:lnTo>
                <a:lnTo>
                  <a:pt x="384542" y="2263247"/>
                </a:lnTo>
                <a:lnTo>
                  <a:pt x="380280" y="2264834"/>
                </a:lnTo>
                <a:lnTo>
                  <a:pt x="376017" y="2265893"/>
                </a:lnTo>
                <a:lnTo>
                  <a:pt x="372820" y="2267480"/>
                </a:lnTo>
                <a:lnTo>
                  <a:pt x="369624" y="2271184"/>
                </a:lnTo>
                <a:lnTo>
                  <a:pt x="368558" y="2272772"/>
                </a:lnTo>
                <a:lnTo>
                  <a:pt x="367493" y="2275418"/>
                </a:lnTo>
                <a:lnTo>
                  <a:pt x="365894" y="2281768"/>
                </a:lnTo>
                <a:lnTo>
                  <a:pt x="365361" y="2290764"/>
                </a:lnTo>
                <a:lnTo>
                  <a:pt x="365894" y="2301876"/>
                </a:lnTo>
                <a:lnTo>
                  <a:pt x="360566" y="2300818"/>
                </a:lnTo>
                <a:lnTo>
                  <a:pt x="356304" y="2299759"/>
                </a:lnTo>
                <a:lnTo>
                  <a:pt x="353107" y="2297114"/>
                </a:lnTo>
                <a:lnTo>
                  <a:pt x="350443" y="2294468"/>
                </a:lnTo>
                <a:lnTo>
                  <a:pt x="348845" y="2290764"/>
                </a:lnTo>
                <a:lnTo>
                  <a:pt x="347779" y="2287059"/>
                </a:lnTo>
                <a:lnTo>
                  <a:pt x="345648" y="2279651"/>
                </a:lnTo>
                <a:lnTo>
                  <a:pt x="344582" y="2270655"/>
                </a:lnTo>
                <a:lnTo>
                  <a:pt x="343517" y="2266951"/>
                </a:lnTo>
                <a:lnTo>
                  <a:pt x="342451" y="2262718"/>
                </a:lnTo>
                <a:lnTo>
                  <a:pt x="340320" y="2259013"/>
                </a:lnTo>
                <a:lnTo>
                  <a:pt x="337656" y="2255838"/>
                </a:lnTo>
                <a:lnTo>
                  <a:pt x="334459" y="2252663"/>
                </a:lnTo>
                <a:lnTo>
                  <a:pt x="330197" y="2250547"/>
                </a:lnTo>
                <a:lnTo>
                  <a:pt x="332328" y="2244197"/>
                </a:lnTo>
                <a:lnTo>
                  <a:pt x="334992" y="2239434"/>
                </a:lnTo>
                <a:lnTo>
                  <a:pt x="338722" y="2235730"/>
                </a:lnTo>
                <a:lnTo>
                  <a:pt x="342984" y="2232026"/>
                </a:lnTo>
                <a:lnTo>
                  <a:pt x="347779" y="2228851"/>
                </a:lnTo>
                <a:lnTo>
                  <a:pt x="352574" y="2226734"/>
                </a:lnTo>
                <a:lnTo>
                  <a:pt x="357902" y="2225676"/>
                </a:lnTo>
                <a:lnTo>
                  <a:pt x="363230" y="2224617"/>
                </a:lnTo>
                <a:close/>
                <a:moveTo>
                  <a:pt x="550862" y="2211388"/>
                </a:moveTo>
                <a:lnTo>
                  <a:pt x="555590" y="2224190"/>
                </a:lnTo>
                <a:lnTo>
                  <a:pt x="557166" y="2228990"/>
                </a:lnTo>
                <a:lnTo>
                  <a:pt x="559792" y="2233258"/>
                </a:lnTo>
                <a:lnTo>
                  <a:pt x="561893" y="2236991"/>
                </a:lnTo>
                <a:lnTo>
                  <a:pt x="563994" y="2239658"/>
                </a:lnTo>
                <a:lnTo>
                  <a:pt x="566095" y="2241792"/>
                </a:lnTo>
                <a:lnTo>
                  <a:pt x="568722" y="2242859"/>
                </a:lnTo>
                <a:lnTo>
                  <a:pt x="570298" y="2243926"/>
                </a:lnTo>
                <a:lnTo>
                  <a:pt x="572399" y="2244459"/>
                </a:lnTo>
                <a:lnTo>
                  <a:pt x="575025" y="2243926"/>
                </a:lnTo>
                <a:lnTo>
                  <a:pt x="577126" y="2243392"/>
                </a:lnTo>
                <a:lnTo>
                  <a:pt x="581328" y="2241792"/>
                </a:lnTo>
                <a:lnTo>
                  <a:pt x="586056" y="2238592"/>
                </a:lnTo>
                <a:lnTo>
                  <a:pt x="594986" y="2231124"/>
                </a:lnTo>
                <a:lnTo>
                  <a:pt x="599188" y="2226857"/>
                </a:lnTo>
                <a:lnTo>
                  <a:pt x="603916" y="2223656"/>
                </a:lnTo>
                <a:lnTo>
                  <a:pt x="608643" y="2221523"/>
                </a:lnTo>
                <a:lnTo>
                  <a:pt x="610744" y="2220456"/>
                </a:lnTo>
                <a:lnTo>
                  <a:pt x="612845" y="2219923"/>
                </a:lnTo>
                <a:lnTo>
                  <a:pt x="614946" y="2219923"/>
                </a:lnTo>
                <a:lnTo>
                  <a:pt x="617573" y="2221523"/>
                </a:lnTo>
                <a:lnTo>
                  <a:pt x="619674" y="2222590"/>
                </a:lnTo>
                <a:lnTo>
                  <a:pt x="622300" y="2224190"/>
                </a:lnTo>
                <a:lnTo>
                  <a:pt x="622300" y="2232191"/>
                </a:lnTo>
                <a:lnTo>
                  <a:pt x="620724" y="2238058"/>
                </a:lnTo>
                <a:lnTo>
                  <a:pt x="619149" y="2242325"/>
                </a:lnTo>
                <a:lnTo>
                  <a:pt x="617047" y="2244459"/>
                </a:lnTo>
                <a:lnTo>
                  <a:pt x="614421" y="2246593"/>
                </a:lnTo>
                <a:lnTo>
                  <a:pt x="611269" y="2246593"/>
                </a:lnTo>
                <a:lnTo>
                  <a:pt x="608643" y="2246593"/>
                </a:lnTo>
                <a:lnTo>
                  <a:pt x="605491" y="2246059"/>
                </a:lnTo>
                <a:lnTo>
                  <a:pt x="600764" y="2244459"/>
                </a:lnTo>
                <a:lnTo>
                  <a:pt x="599713" y="2244459"/>
                </a:lnTo>
                <a:lnTo>
                  <a:pt x="598663" y="2246059"/>
                </a:lnTo>
                <a:lnTo>
                  <a:pt x="598663" y="2247659"/>
                </a:lnTo>
                <a:lnTo>
                  <a:pt x="599188" y="2251393"/>
                </a:lnTo>
                <a:lnTo>
                  <a:pt x="600764" y="2256194"/>
                </a:lnTo>
                <a:lnTo>
                  <a:pt x="604441" y="2263128"/>
                </a:lnTo>
                <a:lnTo>
                  <a:pt x="603390" y="2267929"/>
                </a:lnTo>
                <a:lnTo>
                  <a:pt x="601289" y="2272196"/>
                </a:lnTo>
                <a:lnTo>
                  <a:pt x="599713" y="2274329"/>
                </a:lnTo>
                <a:lnTo>
                  <a:pt x="597612" y="2276463"/>
                </a:lnTo>
                <a:lnTo>
                  <a:pt x="594461" y="2277530"/>
                </a:lnTo>
                <a:lnTo>
                  <a:pt x="590783" y="2278063"/>
                </a:lnTo>
                <a:lnTo>
                  <a:pt x="588157" y="2278063"/>
                </a:lnTo>
                <a:lnTo>
                  <a:pt x="584480" y="2278063"/>
                </a:lnTo>
                <a:lnTo>
                  <a:pt x="569772" y="2274863"/>
                </a:lnTo>
                <a:lnTo>
                  <a:pt x="566095" y="2274329"/>
                </a:lnTo>
                <a:lnTo>
                  <a:pt x="562418" y="2274329"/>
                </a:lnTo>
                <a:lnTo>
                  <a:pt x="559792" y="2274863"/>
                </a:lnTo>
                <a:lnTo>
                  <a:pt x="556640" y="2276463"/>
                </a:lnTo>
                <a:lnTo>
                  <a:pt x="557691" y="2264195"/>
                </a:lnTo>
                <a:lnTo>
                  <a:pt x="557691" y="2255127"/>
                </a:lnTo>
                <a:lnTo>
                  <a:pt x="556640" y="2248193"/>
                </a:lnTo>
                <a:lnTo>
                  <a:pt x="555065" y="2241792"/>
                </a:lnTo>
                <a:lnTo>
                  <a:pt x="552964" y="2236458"/>
                </a:lnTo>
                <a:lnTo>
                  <a:pt x="551388" y="2229524"/>
                </a:lnTo>
                <a:lnTo>
                  <a:pt x="550862" y="2222056"/>
                </a:lnTo>
                <a:close/>
                <a:moveTo>
                  <a:pt x="524552" y="2209800"/>
                </a:moveTo>
                <a:lnTo>
                  <a:pt x="526163" y="2209800"/>
                </a:lnTo>
                <a:lnTo>
                  <a:pt x="527774" y="2209800"/>
                </a:lnTo>
                <a:lnTo>
                  <a:pt x="530458" y="2211945"/>
                </a:lnTo>
                <a:lnTo>
                  <a:pt x="532606" y="2214627"/>
                </a:lnTo>
                <a:lnTo>
                  <a:pt x="534754" y="2218381"/>
                </a:lnTo>
                <a:lnTo>
                  <a:pt x="535828" y="2222672"/>
                </a:lnTo>
                <a:lnTo>
                  <a:pt x="537976" y="2232325"/>
                </a:lnTo>
                <a:lnTo>
                  <a:pt x="540124" y="2243052"/>
                </a:lnTo>
                <a:lnTo>
                  <a:pt x="542271" y="2252706"/>
                </a:lnTo>
                <a:lnTo>
                  <a:pt x="543882" y="2256996"/>
                </a:lnTo>
                <a:lnTo>
                  <a:pt x="546030" y="2259678"/>
                </a:lnTo>
                <a:lnTo>
                  <a:pt x="547641" y="2262359"/>
                </a:lnTo>
                <a:lnTo>
                  <a:pt x="550863" y="2263432"/>
                </a:lnTo>
                <a:lnTo>
                  <a:pt x="550326" y="2267186"/>
                </a:lnTo>
                <a:lnTo>
                  <a:pt x="549789" y="2270404"/>
                </a:lnTo>
                <a:lnTo>
                  <a:pt x="547104" y="2275767"/>
                </a:lnTo>
                <a:lnTo>
                  <a:pt x="545493" y="2281130"/>
                </a:lnTo>
                <a:lnTo>
                  <a:pt x="545493" y="2285421"/>
                </a:lnTo>
                <a:lnTo>
                  <a:pt x="544956" y="2289175"/>
                </a:lnTo>
                <a:lnTo>
                  <a:pt x="532606" y="2289175"/>
                </a:lnTo>
                <a:lnTo>
                  <a:pt x="530995" y="2283276"/>
                </a:lnTo>
                <a:lnTo>
                  <a:pt x="530458" y="2277912"/>
                </a:lnTo>
                <a:lnTo>
                  <a:pt x="529384" y="2268795"/>
                </a:lnTo>
                <a:lnTo>
                  <a:pt x="529921" y="2262359"/>
                </a:lnTo>
                <a:lnTo>
                  <a:pt x="529921" y="2258069"/>
                </a:lnTo>
                <a:lnTo>
                  <a:pt x="529921" y="2256996"/>
                </a:lnTo>
                <a:lnTo>
                  <a:pt x="529921" y="2256460"/>
                </a:lnTo>
                <a:lnTo>
                  <a:pt x="528847" y="2255923"/>
                </a:lnTo>
                <a:lnTo>
                  <a:pt x="527236" y="2256460"/>
                </a:lnTo>
                <a:lnTo>
                  <a:pt x="522404" y="2258605"/>
                </a:lnTo>
                <a:lnTo>
                  <a:pt x="514887" y="2263432"/>
                </a:lnTo>
                <a:lnTo>
                  <a:pt x="514350" y="2253778"/>
                </a:lnTo>
                <a:lnTo>
                  <a:pt x="514350" y="2246270"/>
                </a:lnTo>
                <a:lnTo>
                  <a:pt x="514887" y="2239298"/>
                </a:lnTo>
                <a:lnTo>
                  <a:pt x="515961" y="2233398"/>
                </a:lnTo>
                <a:lnTo>
                  <a:pt x="518108" y="2222672"/>
                </a:lnTo>
                <a:lnTo>
                  <a:pt x="519719" y="2217309"/>
                </a:lnTo>
                <a:lnTo>
                  <a:pt x="520793" y="2211409"/>
                </a:lnTo>
                <a:close/>
                <a:moveTo>
                  <a:pt x="5622246" y="2195513"/>
                </a:moveTo>
                <a:lnTo>
                  <a:pt x="5624836" y="2195513"/>
                </a:lnTo>
                <a:lnTo>
                  <a:pt x="5626906" y="2196585"/>
                </a:lnTo>
                <a:lnTo>
                  <a:pt x="5629494" y="2197121"/>
                </a:lnTo>
                <a:lnTo>
                  <a:pt x="5631048" y="2198193"/>
                </a:lnTo>
                <a:lnTo>
                  <a:pt x="5632600" y="2199801"/>
                </a:lnTo>
                <a:lnTo>
                  <a:pt x="5634671" y="2201946"/>
                </a:lnTo>
                <a:lnTo>
                  <a:pt x="5636223" y="2204090"/>
                </a:lnTo>
                <a:lnTo>
                  <a:pt x="5637258" y="2207306"/>
                </a:lnTo>
                <a:lnTo>
                  <a:pt x="5639329" y="2214274"/>
                </a:lnTo>
                <a:lnTo>
                  <a:pt x="5640365" y="2223923"/>
                </a:lnTo>
                <a:lnTo>
                  <a:pt x="5639847" y="2235716"/>
                </a:lnTo>
                <a:lnTo>
                  <a:pt x="5634671" y="2236788"/>
                </a:lnTo>
                <a:lnTo>
                  <a:pt x="5631565" y="2236788"/>
                </a:lnTo>
                <a:lnTo>
                  <a:pt x="5629494" y="2235716"/>
                </a:lnTo>
                <a:lnTo>
                  <a:pt x="5627423" y="2235180"/>
                </a:lnTo>
                <a:lnTo>
                  <a:pt x="5625353" y="2234108"/>
                </a:lnTo>
                <a:lnTo>
                  <a:pt x="5623283" y="2232500"/>
                </a:lnTo>
                <a:lnTo>
                  <a:pt x="5621729" y="2230356"/>
                </a:lnTo>
                <a:lnTo>
                  <a:pt x="5620694" y="2227675"/>
                </a:lnTo>
                <a:lnTo>
                  <a:pt x="5618623" y="2224995"/>
                </a:lnTo>
                <a:lnTo>
                  <a:pt x="5617071" y="2217491"/>
                </a:lnTo>
                <a:lnTo>
                  <a:pt x="5616554" y="2208378"/>
                </a:lnTo>
                <a:lnTo>
                  <a:pt x="5616554" y="2196585"/>
                </a:lnTo>
                <a:close/>
                <a:moveTo>
                  <a:pt x="5406289" y="2184400"/>
                </a:moveTo>
                <a:lnTo>
                  <a:pt x="5411615" y="2184400"/>
                </a:lnTo>
                <a:lnTo>
                  <a:pt x="5418005" y="2185450"/>
                </a:lnTo>
                <a:lnTo>
                  <a:pt x="5423863" y="2187549"/>
                </a:lnTo>
                <a:lnTo>
                  <a:pt x="5430251" y="2190697"/>
                </a:lnTo>
                <a:lnTo>
                  <a:pt x="5437175" y="2195420"/>
                </a:lnTo>
                <a:lnTo>
                  <a:pt x="5434513" y="2204865"/>
                </a:lnTo>
                <a:lnTo>
                  <a:pt x="5430784" y="2213261"/>
                </a:lnTo>
                <a:lnTo>
                  <a:pt x="5426524" y="2220607"/>
                </a:lnTo>
                <a:lnTo>
                  <a:pt x="5422265" y="2227954"/>
                </a:lnTo>
                <a:lnTo>
                  <a:pt x="5418005" y="2233726"/>
                </a:lnTo>
                <a:lnTo>
                  <a:pt x="5412147" y="2238973"/>
                </a:lnTo>
                <a:lnTo>
                  <a:pt x="5406822" y="2243171"/>
                </a:lnTo>
                <a:lnTo>
                  <a:pt x="5400964" y="2246844"/>
                </a:lnTo>
                <a:lnTo>
                  <a:pt x="5405225" y="2261012"/>
                </a:lnTo>
                <a:lnTo>
                  <a:pt x="5406822" y="2267309"/>
                </a:lnTo>
                <a:lnTo>
                  <a:pt x="5409485" y="2273606"/>
                </a:lnTo>
                <a:lnTo>
                  <a:pt x="5412147" y="2278329"/>
                </a:lnTo>
                <a:lnTo>
                  <a:pt x="5414277" y="2280952"/>
                </a:lnTo>
                <a:lnTo>
                  <a:pt x="5415874" y="2282527"/>
                </a:lnTo>
                <a:lnTo>
                  <a:pt x="5418005" y="2283576"/>
                </a:lnTo>
                <a:lnTo>
                  <a:pt x="5420135" y="2285150"/>
                </a:lnTo>
                <a:lnTo>
                  <a:pt x="5422265" y="2285150"/>
                </a:lnTo>
                <a:lnTo>
                  <a:pt x="5424927" y="2285150"/>
                </a:lnTo>
                <a:lnTo>
                  <a:pt x="5424394" y="2295120"/>
                </a:lnTo>
                <a:lnTo>
                  <a:pt x="5422265" y="2301942"/>
                </a:lnTo>
                <a:lnTo>
                  <a:pt x="5420667" y="2306665"/>
                </a:lnTo>
                <a:lnTo>
                  <a:pt x="5420135" y="2307714"/>
                </a:lnTo>
                <a:lnTo>
                  <a:pt x="5419070" y="2309288"/>
                </a:lnTo>
                <a:lnTo>
                  <a:pt x="5418005" y="2309813"/>
                </a:lnTo>
                <a:lnTo>
                  <a:pt x="5416407" y="2309813"/>
                </a:lnTo>
                <a:lnTo>
                  <a:pt x="5414277" y="2308239"/>
                </a:lnTo>
                <a:lnTo>
                  <a:pt x="5411615" y="2306665"/>
                </a:lnTo>
                <a:lnTo>
                  <a:pt x="5409485" y="2304041"/>
                </a:lnTo>
                <a:lnTo>
                  <a:pt x="5404693" y="2297219"/>
                </a:lnTo>
                <a:lnTo>
                  <a:pt x="5402030" y="2294596"/>
                </a:lnTo>
                <a:lnTo>
                  <a:pt x="5400432" y="2291972"/>
                </a:lnTo>
                <a:lnTo>
                  <a:pt x="5398835" y="2290922"/>
                </a:lnTo>
                <a:lnTo>
                  <a:pt x="5397237" y="2290922"/>
                </a:lnTo>
                <a:lnTo>
                  <a:pt x="5396706" y="2291447"/>
                </a:lnTo>
                <a:lnTo>
                  <a:pt x="5395640" y="2293021"/>
                </a:lnTo>
                <a:lnTo>
                  <a:pt x="5395106" y="2297744"/>
                </a:lnTo>
                <a:lnTo>
                  <a:pt x="5394575" y="2286725"/>
                </a:lnTo>
                <a:lnTo>
                  <a:pt x="5393510" y="2277279"/>
                </a:lnTo>
                <a:lnTo>
                  <a:pt x="5391381" y="2269933"/>
                </a:lnTo>
                <a:lnTo>
                  <a:pt x="5389250" y="2262586"/>
                </a:lnTo>
                <a:lnTo>
                  <a:pt x="5386056" y="2256290"/>
                </a:lnTo>
                <a:lnTo>
                  <a:pt x="5383392" y="2251042"/>
                </a:lnTo>
                <a:lnTo>
                  <a:pt x="5379665" y="2246320"/>
                </a:lnTo>
                <a:lnTo>
                  <a:pt x="5376469" y="2241597"/>
                </a:lnTo>
                <a:lnTo>
                  <a:pt x="5369548" y="2232676"/>
                </a:lnTo>
                <a:lnTo>
                  <a:pt x="5365820" y="2228478"/>
                </a:lnTo>
                <a:lnTo>
                  <a:pt x="5362093" y="2223231"/>
                </a:lnTo>
                <a:lnTo>
                  <a:pt x="5359429" y="2217459"/>
                </a:lnTo>
                <a:lnTo>
                  <a:pt x="5356767" y="2210637"/>
                </a:lnTo>
                <a:lnTo>
                  <a:pt x="5354637" y="2203816"/>
                </a:lnTo>
                <a:lnTo>
                  <a:pt x="5353041" y="2194895"/>
                </a:lnTo>
                <a:lnTo>
                  <a:pt x="5357831" y="2195944"/>
                </a:lnTo>
                <a:lnTo>
                  <a:pt x="5362625" y="2196994"/>
                </a:lnTo>
                <a:lnTo>
                  <a:pt x="5367420" y="2195944"/>
                </a:lnTo>
                <a:lnTo>
                  <a:pt x="5371677" y="2194895"/>
                </a:lnTo>
                <a:lnTo>
                  <a:pt x="5381264" y="2191222"/>
                </a:lnTo>
                <a:lnTo>
                  <a:pt x="5390849" y="2188073"/>
                </a:lnTo>
                <a:lnTo>
                  <a:pt x="5395640" y="2185974"/>
                </a:lnTo>
                <a:lnTo>
                  <a:pt x="5400964" y="2184925"/>
                </a:lnTo>
                <a:close/>
                <a:moveTo>
                  <a:pt x="3595988" y="2184400"/>
                </a:moveTo>
                <a:lnTo>
                  <a:pt x="3601847" y="2184400"/>
                </a:lnTo>
                <a:lnTo>
                  <a:pt x="3608236" y="2185450"/>
                </a:lnTo>
                <a:lnTo>
                  <a:pt x="3614095" y="2187549"/>
                </a:lnTo>
                <a:lnTo>
                  <a:pt x="3620484" y="2190697"/>
                </a:lnTo>
                <a:lnTo>
                  <a:pt x="3627407" y="2195420"/>
                </a:lnTo>
                <a:lnTo>
                  <a:pt x="3624213" y="2204865"/>
                </a:lnTo>
                <a:lnTo>
                  <a:pt x="3620484" y="2213261"/>
                </a:lnTo>
                <a:lnTo>
                  <a:pt x="3616758" y="2220607"/>
                </a:lnTo>
                <a:lnTo>
                  <a:pt x="3612497" y="2227954"/>
                </a:lnTo>
                <a:lnTo>
                  <a:pt x="3607704" y="2233726"/>
                </a:lnTo>
                <a:lnTo>
                  <a:pt x="3602911" y="2238973"/>
                </a:lnTo>
                <a:lnTo>
                  <a:pt x="3597055" y="2243171"/>
                </a:lnTo>
                <a:lnTo>
                  <a:pt x="3591198" y="2246844"/>
                </a:lnTo>
                <a:lnTo>
                  <a:pt x="3594924" y="2261012"/>
                </a:lnTo>
                <a:lnTo>
                  <a:pt x="3597055" y="2267309"/>
                </a:lnTo>
                <a:lnTo>
                  <a:pt x="3599717" y="2273606"/>
                </a:lnTo>
                <a:lnTo>
                  <a:pt x="3601847" y="2278329"/>
                </a:lnTo>
                <a:lnTo>
                  <a:pt x="3603978" y="2280952"/>
                </a:lnTo>
                <a:lnTo>
                  <a:pt x="3605574" y="2282527"/>
                </a:lnTo>
                <a:lnTo>
                  <a:pt x="3608236" y="2283576"/>
                </a:lnTo>
                <a:lnTo>
                  <a:pt x="3609835" y="2285150"/>
                </a:lnTo>
                <a:lnTo>
                  <a:pt x="3612497" y="2285150"/>
                </a:lnTo>
                <a:lnTo>
                  <a:pt x="3615159" y="2285150"/>
                </a:lnTo>
                <a:lnTo>
                  <a:pt x="3614095" y="2295120"/>
                </a:lnTo>
                <a:lnTo>
                  <a:pt x="3613029" y="2301942"/>
                </a:lnTo>
                <a:lnTo>
                  <a:pt x="3610899" y="2306665"/>
                </a:lnTo>
                <a:lnTo>
                  <a:pt x="3609835" y="2307714"/>
                </a:lnTo>
                <a:lnTo>
                  <a:pt x="3609302" y="2309288"/>
                </a:lnTo>
                <a:lnTo>
                  <a:pt x="3608236" y="2309813"/>
                </a:lnTo>
                <a:lnTo>
                  <a:pt x="3606640" y="2309813"/>
                </a:lnTo>
                <a:lnTo>
                  <a:pt x="3604510" y="2308239"/>
                </a:lnTo>
                <a:lnTo>
                  <a:pt x="3601847" y="2306665"/>
                </a:lnTo>
                <a:lnTo>
                  <a:pt x="3599717" y="2304041"/>
                </a:lnTo>
                <a:lnTo>
                  <a:pt x="3594392" y="2297219"/>
                </a:lnTo>
                <a:lnTo>
                  <a:pt x="3592794" y="2294596"/>
                </a:lnTo>
                <a:lnTo>
                  <a:pt x="3590132" y="2291972"/>
                </a:lnTo>
                <a:lnTo>
                  <a:pt x="3588533" y="2290922"/>
                </a:lnTo>
                <a:lnTo>
                  <a:pt x="3588001" y="2290922"/>
                </a:lnTo>
                <a:lnTo>
                  <a:pt x="3586937" y="2291447"/>
                </a:lnTo>
                <a:lnTo>
                  <a:pt x="3585871" y="2293021"/>
                </a:lnTo>
                <a:lnTo>
                  <a:pt x="3584807" y="2297744"/>
                </a:lnTo>
                <a:lnTo>
                  <a:pt x="3584275" y="2286725"/>
                </a:lnTo>
                <a:lnTo>
                  <a:pt x="3583208" y="2277279"/>
                </a:lnTo>
                <a:lnTo>
                  <a:pt x="3581078" y="2269933"/>
                </a:lnTo>
                <a:lnTo>
                  <a:pt x="3578950" y="2262586"/>
                </a:lnTo>
                <a:lnTo>
                  <a:pt x="3576287" y="2256290"/>
                </a:lnTo>
                <a:lnTo>
                  <a:pt x="3573625" y="2251042"/>
                </a:lnTo>
                <a:lnTo>
                  <a:pt x="3569896" y="2246320"/>
                </a:lnTo>
                <a:lnTo>
                  <a:pt x="3566170" y="2241597"/>
                </a:lnTo>
                <a:lnTo>
                  <a:pt x="3559247" y="2232676"/>
                </a:lnTo>
                <a:lnTo>
                  <a:pt x="3555518" y="2228478"/>
                </a:lnTo>
                <a:lnTo>
                  <a:pt x="3552324" y="2223231"/>
                </a:lnTo>
                <a:lnTo>
                  <a:pt x="3549661" y="2217459"/>
                </a:lnTo>
                <a:lnTo>
                  <a:pt x="3546467" y="2210637"/>
                </a:lnTo>
                <a:lnTo>
                  <a:pt x="3544869" y="2203816"/>
                </a:lnTo>
                <a:lnTo>
                  <a:pt x="3543272" y="2194895"/>
                </a:lnTo>
                <a:lnTo>
                  <a:pt x="3547531" y="2195944"/>
                </a:lnTo>
                <a:lnTo>
                  <a:pt x="3552324" y="2196994"/>
                </a:lnTo>
                <a:lnTo>
                  <a:pt x="3557116" y="2195944"/>
                </a:lnTo>
                <a:lnTo>
                  <a:pt x="3561909" y="2194895"/>
                </a:lnTo>
                <a:lnTo>
                  <a:pt x="3570963" y="2191222"/>
                </a:lnTo>
                <a:lnTo>
                  <a:pt x="3580546" y="2188073"/>
                </a:lnTo>
                <a:lnTo>
                  <a:pt x="3585871" y="2185974"/>
                </a:lnTo>
                <a:lnTo>
                  <a:pt x="3590664" y="2184925"/>
                </a:lnTo>
                <a:close/>
                <a:moveTo>
                  <a:pt x="1898338" y="2184400"/>
                </a:moveTo>
                <a:lnTo>
                  <a:pt x="1900988" y="2184400"/>
                </a:lnTo>
                <a:lnTo>
                  <a:pt x="1903639" y="2184929"/>
                </a:lnTo>
                <a:lnTo>
                  <a:pt x="1908940" y="2187575"/>
                </a:lnTo>
                <a:lnTo>
                  <a:pt x="1915832" y="2191279"/>
                </a:lnTo>
                <a:lnTo>
                  <a:pt x="1929615" y="2199746"/>
                </a:lnTo>
                <a:lnTo>
                  <a:pt x="1937567" y="2204509"/>
                </a:lnTo>
                <a:lnTo>
                  <a:pt x="1945519" y="2208742"/>
                </a:lnTo>
                <a:lnTo>
                  <a:pt x="1953470" y="2212446"/>
                </a:lnTo>
                <a:lnTo>
                  <a:pt x="1957711" y="2213504"/>
                </a:lnTo>
                <a:lnTo>
                  <a:pt x="1961952" y="2214034"/>
                </a:lnTo>
                <a:lnTo>
                  <a:pt x="1966193" y="2214034"/>
                </a:lnTo>
                <a:lnTo>
                  <a:pt x="1970435" y="2214034"/>
                </a:lnTo>
                <a:lnTo>
                  <a:pt x="1974145" y="2213504"/>
                </a:lnTo>
                <a:lnTo>
                  <a:pt x="1978386" y="2211917"/>
                </a:lnTo>
                <a:lnTo>
                  <a:pt x="1976266" y="2217738"/>
                </a:lnTo>
                <a:lnTo>
                  <a:pt x="1975205" y="2222500"/>
                </a:lnTo>
                <a:lnTo>
                  <a:pt x="1974145" y="2227263"/>
                </a:lnTo>
                <a:lnTo>
                  <a:pt x="1975205" y="2230967"/>
                </a:lnTo>
                <a:lnTo>
                  <a:pt x="1975736" y="2234142"/>
                </a:lnTo>
                <a:lnTo>
                  <a:pt x="1977856" y="2236259"/>
                </a:lnTo>
                <a:lnTo>
                  <a:pt x="1981037" y="2237317"/>
                </a:lnTo>
                <a:lnTo>
                  <a:pt x="1984748" y="2237846"/>
                </a:lnTo>
                <a:lnTo>
                  <a:pt x="1983158" y="2243667"/>
                </a:lnTo>
                <a:lnTo>
                  <a:pt x="1981567" y="2247900"/>
                </a:lnTo>
                <a:lnTo>
                  <a:pt x="1979976" y="2251604"/>
                </a:lnTo>
                <a:lnTo>
                  <a:pt x="1977326" y="2254250"/>
                </a:lnTo>
                <a:lnTo>
                  <a:pt x="1974145" y="2256896"/>
                </a:lnTo>
                <a:lnTo>
                  <a:pt x="1971494" y="2258484"/>
                </a:lnTo>
                <a:lnTo>
                  <a:pt x="1965663" y="2261659"/>
                </a:lnTo>
                <a:lnTo>
                  <a:pt x="1959302" y="2264834"/>
                </a:lnTo>
                <a:lnTo>
                  <a:pt x="1956651" y="2266950"/>
                </a:lnTo>
                <a:lnTo>
                  <a:pt x="1954001" y="2269596"/>
                </a:lnTo>
                <a:lnTo>
                  <a:pt x="1951880" y="2272771"/>
                </a:lnTo>
                <a:lnTo>
                  <a:pt x="1950820" y="2277005"/>
                </a:lnTo>
                <a:lnTo>
                  <a:pt x="1948699" y="2282296"/>
                </a:lnTo>
                <a:lnTo>
                  <a:pt x="1948170" y="2289705"/>
                </a:lnTo>
                <a:lnTo>
                  <a:pt x="1955591" y="2290763"/>
                </a:lnTo>
                <a:lnTo>
                  <a:pt x="1962483" y="2292350"/>
                </a:lnTo>
                <a:lnTo>
                  <a:pt x="1977856" y="2297642"/>
                </a:lnTo>
                <a:lnTo>
                  <a:pt x="1985808" y="2300288"/>
                </a:lnTo>
                <a:lnTo>
                  <a:pt x="1993229" y="2301346"/>
                </a:lnTo>
                <a:lnTo>
                  <a:pt x="2001181" y="2302405"/>
                </a:lnTo>
                <a:lnTo>
                  <a:pt x="2005422" y="2301875"/>
                </a:lnTo>
                <a:lnTo>
                  <a:pt x="2008603" y="2301875"/>
                </a:lnTo>
                <a:lnTo>
                  <a:pt x="2012314" y="2300817"/>
                </a:lnTo>
                <a:lnTo>
                  <a:pt x="2016025" y="2299759"/>
                </a:lnTo>
                <a:lnTo>
                  <a:pt x="2019736" y="2297642"/>
                </a:lnTo>
                <a:lnTo>
                  <a:pt x="2022387" y="2295525"/>
                </a:lnTo>
                <a:lnTo>
                  <a:pt x="2025567" y="2292350"/>
                </a:lnTo>
                <a:lnTo>
                  <a:pt x="2028218" y="2288646"/>
                </a:lnTo>
                <a:lnTo>
                  <a:pt x="2031399" y="2285471"/>
                </a:lnTo>
                <a:lnTo>
                  <a:pt x="2034049" y="2280180"/>
                </a:lnTo>
                <a:lnTo>
                  <a:pt x="2036169" y="2274888"/>
                </a:lnTo>
                <a:lnTo>
                  <a:pt x="2037759" y="2268009"/>
                </a:lnTo>
                <a:lnTo>
                  <a:pt x="2039880" y="2261130"/>
                </a:lnTo>
                <a:lnTo>
                  <a:pt x="2041471" y="2253192"/>
                </a:lnTo>
                <a:lnTo>
                  <a:pt x="2042531" y="2244196"/>
                </a:lnTo>
                <a:lnTo>
                  <a:pt x="2043061" y="2234671"/>
                </a:lnTo>
                <a:lnTo>
                  <a:pt x="2044121" y="2224088"/>
                </a:lnTo>
                <a:lnTo>
                  <a:pt x="2044652" y="2212446"/>
                </a:lnTo>
                <a:lnTo>
                  <a:pt x="2046242" y="2214563"/>
                </a:lnTo>
                <a:lnTo>
                  <a:pt x="2048892" y="2217738"/>
                </a:lnTo>
                <a:lnTo>
                  <a:pt x="2050483" y="2220913"/>
                </a:lnTo>
                <a:lnTo>
                  <a:pt x="2051543" y="2224617"/>
                </a:lnTo>
                <a:lnTo>
                  <a:pt x="2054194" y="2233084"/>
                </a:lnTo>
                <a:lnTo>
                  <a:pt x="2055254" y="2242079"/>
                </a:lnTo>
                <a:lnTo>
                  <a:pt x="2055784" y="2252663"/>
                </a:lnTo>
                <a:lnTo>
                  <a:pt x="2055784" y="2263246"/>
                </a:lnTo>
                <a:lnTo>
                  <a:pt x="2054723" y="2273830"/>
                </a:lnTo>
                <a:lnTo>
                  <a:pt x="2053664" y="2285471"/>
                </a:lnTo>
                <a:lnTo>
                  <a:pt x="2051013" y="2296055"/>
                </a:lnTo>
                <a:lnTo>
                  <a:pt x="2048892" y="2306109"/>
                </a:lnTo>
                <a:lnTo>
                  <a:pt x="2045711" y="2315634"/>
                </a:lnTo>
                <a:lnTo>
                  <a:pt x="2042001" y="2324101"/>
                </a:lnTo>
                <a:lnTo>
                  <a:pt x="2038820" y="2330451"/>
                </a:lnTo>
                <a:lnTo>
                  <a:pt x="2034579" y="2336271"/>
                </a:lnTo>
                <a:lnTo>
                  <a:pt x="2032459" y="2338388"/>
                </a:lnTo>
                <a:lnTo>
                  <a:pt x="2030339" y="2339976"/>
                </a:lnTo>
                <a:lnTo>
                  <a:pt x="2028218" y="2340505"/>
                </a:lnTo>
                <a:lnTo>
                  <a:pt x="2026097" y="2341034"/>
                </a:lnTo>
                <a:lnTo>
                  <a:pt x="2026628" y="2335742"/>
                </a:lnTo>
                <a:lnTo>
                  <a:pt x="2026097" y="2331509"/>
                </a:lnTo>
                <a:lnTo>
                  <a:pt x="2024507" y="2328863"/>
                </a:lnTo>
                <a:lnTo>
                  <a:pt x="2021856" y="2326746"/>
                </a:lnTo>
                <a:lnTo>
                  <a:pt x="2019736" y="2326217"/>
                </a:lnTo>
                <a:lnTo>
                  <a:pt x="2016025" y="2326217"/>
                </a:lnTo>
                <a:lnTo>
                  <a:pt x="2012845" y="2327276"/>
                </a:lnTo>
                <a:lnTo>
                  <a:pt x="2008603" y="2328863"/>
                </a:lnTo>
                <a:lnTo>
                  <a:pt x="2005422" y="2330980"/>
                </a:lnTo>
                <a:lnTo>
                  <a:pt x="2001712" y="2334155"/>
                </a:lnTo>
                <a:lnTo>
                  <a:pt x="1998531" y="2336801"/>
                </a:lnTo>
                <a:lnTo>
                  <a:pt x="1995880" y="2339976"/>
                </a:lnTo>
                <a:lnTo>
                  <a:pt x="1993229" y="2343680"/>
                </a:lnTo>
                <a:lnTo>
                  <a:pt x="1991639" y="2346855"/>
                </a:lnTo>
                <a:lnTo>
                  <a:pt x="1990579" y="2350559"/>
                </a:lnTo>
                <a:lnTo>
                  <a:pt x="1990579" y="2354263"/>
                </a:lnTo>
                <a:lnTo>
                  <a:pt x="1984748" y="2353734"/>
                </a:lnTo>
                <a:lnTo>
                  <a:pt x="1978916" y="2353205"/>
                </a:lnTo>
                <a:lnTo>
                  <a:pt x="1973615" y="2351088"/>
                </a:lnTo>
                <a:lnTo>
                  <a:pt x="1967784" y="2348971"/>
                </a:lnTo>
                <a:lnTo>
                  <a:pt x="1962483" y="2345796"/>
                </a:lnTo>
                <a:lnTo>
                  <a:pt x="1956651" y="2342621"/>
                </a:lnTo>
                <a:lnTo>
                  <a:pt x="1944459" y="2335213"/>
                </a:lnTo>
                <a:lnTo>
                  <a:pt x="1920603" y="2317751"/>
                </a:lnTo>
                <a:lnTo>
                  <a:pt x="1907880" y="2309813"/>
                </a:lnTo>
                <a:lnTo>
                  <a:pt x="1894627" y="2301875"/>
                </a:lnTo>
                <a:lnTo>
                  <a:pt x="1903639" y="2299759"/>
                </a:lnTo>
                <a:lnTo>
                  <a:pt x="1914241" y="2296584"/>
                </a:lnTo>
                <a:lnTo>
                  <a:pt x="1919543" y="2294996"/>
                </a:lnTo>
                <a:lnTo>
                  <a:pt x="1924844" y="2292350"/>
                </a:lnTo>
                <a:lnTo>
                  <a:pt x="1929615" y="2289705"/>
                </a:lnTo>
                <a:lnTo>
                  <a:pt x="1934386" y="2286000"/>
                </a:lnTo>
                <a:lnTo>
                  <a:pt x="1939157" y="2282296"/>
                </a:lnTo>
                <a:lnTo>
                  <a:pt x="1942868" y="2277005"/>
                </a:lnTo>
                <a:lnTo>
                  <a:pt x="1946579" y="2271713"/>
                </a:lnTo>
                <a:lnTo>
                  <a:pt x="1948699" y="2264834"/>
                </a:lnTo>
                <a:lnTo>
                  <a:pt x="1950820" y="2256367"/>
                </a:lnTo>
                <a:lnTo>
                  <a:pt x="1951350" y="2247371"/>
                </a:lnTo>
                <a:lnTo>
                  <a:pt x="1950820" y="2236788"/>
                </a:lnTo>
                <a:lnTo>
                  <a:pt x="1948170" y="2224617"/>
                </a:lnTo>
                <a:lnTo>
                  <a:pt x="1946049" y="2229379"/>
                </a:lnTo>
                <a:lnTo>
                  <a:pt x="1942868" y="2235729"/>
                </a:lnTo>
                <a:lnTo>
                  <a:pt x="1938627" y="2248429"/>
                </a:lnTo>
                <a:lnTo>
                  <a:pt x="1934386" y="2262717"/>
                </a:lnTo>
                <a:lnTo>
                  <a:pt x="1930675" y="2276475"/>
                </a:lnTo>
                <a:lnTo>
                  <a:pt x="1928024" y="2263246"/>
                </a:lnTo>
                <a:lnTo>
                  <a:pt x="1924844" y="2247900"/>
                </a:lnTo>
                <a:lnTo>
                  <a:pt x="1919543" y="2230967"/>
                </a:lnTo>
                <a:lnTo>
                  <a:pt x="1916362" y="2221442"/>
                </a:lnTo>
                <a:lnTo>
                  <a:pt x="1912651" y="2211917"/>
                </a:lnTo>
                <a:lnTo>
                  <a:pt x="1910000" y="2220913"/>
                </a:lnTo>
                <a:lnTo>
                  <a:pt x="1908940" y="2224088"/>
                </a:lnTo>
                <a:lnTo>
                  <a:pt x="1907350" y="2227263"/>
                </a:lnTo>
                <a:lnTo>
                  <a:pt x="1905759" y="2230438"/>
                </a:lnTo>
                <a:lnTo>
                  <a:pt x="1903639" y="2233084"/>
                </a:lnTo>
                <a:lnTo>
                  <a:pt x="1901518" y="2234671"/>
                </a:lnTo>
                <a:lnTo>
                  <a:pt x="1898868" y="2237317"/>
                </a:lnTo>
                <a:lnTo>
                  <a:pt x="1893567" y="2239434"/>
                </a:lnTo>
                <a:lnTo>
                  <a:pt x="1887735" y="2241550"/>
                </a:lnTo>
                <a:lnTo>
                  <a:pt x="1881904" y="2242079"/>
                </a:lnTo>
                <a:lnTo>
                  <a:pt x="1875012" y="2242079"/>
                </a:lnTo>
                <a:lnTo>
                  <a:pt x="1868121" y="2241021"/>
                </a:lnTo>
                <a:lnTo>
                  <a:pt x="1861759" y="2239434"/>
                </a:lnTo>
                <a:lnTo>
                  <a:pt x="1847446" y="2235729"/>
                </a:lnTo>
                <a:lnTo>
                  <a:pt x="1833663" y="2230967"/>
                </a:lnTo>
                <a:lnTo>
                  <a:pt x="1822000" y="2226734"/>
                </a:lnTo>
                <a:lnTo>
                  <a:pt x="1819349" y="2232025"/>
                </a:lnTo>
                <a:lnTo>
                  <a:pt x="1816169" y="2236788"/>
                </a:lnTo>
                <a:lnTo>
                  <a:pt x="1812988" y="2241021"/>
                </a:lnTo>
                <a:lnTo>
                  <a:pt x="1808747" y="2244196"/>
                </a:lnTo>
                <a:lnTo>
                  <a:pt x="1805036" y="2247371"/>
                </a:lnTo>
                <a:lnTo>
                  <a:pt x="1800265" y="2248959"/>
                </a:lnTo>
                <a:lnTo>
                  <a:pt x="1796024" y="2250546"/>
                </a:lnTo>
                <a:lnTo>
                  <a:pt x="1791253" y="2251075"/>
                </a:lnTo>
                <a:lnTo>
                  <a:pt x="1787542" y="2251075"/>
                </a:lnTo>
                <a:lnTo>
                  <a:pt x="1783301" y="2250017"/>
                </a:lnTo>
                <a:lnTo>
                  <a:pt x="1778530" y="2247900"/>
                </a:lnTo>
                <a:lnTo>
                  <a:pt x="1774819" y="2245784"/>
                </a:lnTo>
                <a:lnTo>
                  <a:pt x="1771108" y="2242079"/>
                </a:lnTo>
                <a:lnTo>
                  <a:pt x="1767928" y="2237317"/>
                </a:lnTo>
                <a:lnTo>
                  <a:pt x="1764747" y="2232025"/>
                </a:lnTo>
                <a:lnTo>
                  <a:pt x="1762096" y="2226204"/>
                </a:lnTo>
                <a:lnTo>
                  <a:pt x="1764217" y="2222500"/>
                </a:lnTo>
                <a:lnTo>
                  <a:pt x="1766337" y="2218796"/>
                </a:lnTo>
                <a:lnTo>
                  <a:pt x="1768988" y="2216679"/>
                </a:lnTo>
                <a:lnTo>
                  <a:pt x="1771108" y="2214563"/>
                </a:lnTo>
                <a:lnTo>
                  <a:pt x="1774819" y="2212975"/>
                </a:lnTo>
                <a:lnTo>
                  <a:pt x="1778530" y="2211917"/>
                </a:lnTo>
                <a:lnTo>
                  <a:pt x="1781711" y="2211388"/>
                </a:lnTo>
                <a:lnTo>
                  <a:pt x="1785421" y="2210859"/>
                </a:lnTo>
                <a:lnTo>
                  <a:pt x="1793373" y="2211388"/>
                </a:lnTo>
                <a:lnTo>
                  <a:pt x="1800795" y="2212975"/>
                </a:lnTo>
                <a:lnTo>
                  <a:pt x="1808217" y="2215621"/>
                </a:lnTo>
                <a:lnTo>
                  <a:pt x="1814578" y="2218796"/>
                </a:lnTo>
                <a:lnTo>
                  <a:pt x="1820410" y="2211917"/>
                </a:lnTo>
                <a:lnTo>
                  <a:pt x="1825181" y="2206096"/>
                </a:lnTo>
                <a:lnTo>
                  <a:pt x="1829952" y="2201863"/>
                </a:lnTo>
                <a:lnTo>
                  <a:pt x="1834193" y="2199217"/>
                </a:lnTo>
                <a:lnTo>
                  <a:pt x="1837904" y="2197629"/>
                </a:lnTo>
                <a:lnTo>
                  <a:pt x="1842145" y="2197629"/>
                </a:lnTo>
                <a:lnTo>
                  <a:pt x="1845325" y="2198158"/>
                </a:lnTo>
                <a:lnTo>
                  <a:pt x="1849036" y="2199746"/>
                </a:lnTo>
                <a:lnTo>
                  <a:pt x="1852747" y="2202392"/>
                </a:lnTo>
                <a:lnTo>
                  <a:pt x="1856988" y="2205038"/>
                </a:lnTo>
                <a:lnTo>
                  <a:pt x="1864940" y="2211917"/>
                </a:lnTo>
                <a:lnTo>
                  <a:pt x="1869711" y="2215621"/>
                </a:lnTo>
                <a:lnTo>
                  <a:pt x="1875542" y="2218267"/>
                </a:lnTo>
                <a:lnTo>
                  <a:pt x="1881904" y="2221971"/>
                </a:lnTo>
                <a:lnTo>
                  <a:pt x="1888795" y="2224088"/>
                </a:lnTo>
                <a:lnTo>
                  <a:pt x="1888265" y="2209271"/>
                </a:lnTo>
                <a:lnTo>
                  <a:pt x="1888795" y="2203450"/>
                </a:lnTo>
                <a:lnTo>
                  <a:pt x="1889326" y="2198158"/>
                </a:lnTo>
                <a:lnTo>
                  <a:pt x="1889856" y="2193925"/>
                </a:lnTo>
                <a:lnTo>
                  <a:pt x="1891446" y="2191279"/>
                </a:lnTo>
                <a:lnTo>
                  <a:pt x="1893036" y="2188104"/>
                </a:lnTo>
                <a:lnTo>
                  <a:pt x="1894627" y="2186517"/>
                </a:lnTo>
                <a:lnTo>
                  <a:pt x="1896747" y="2184929"/>
                </a:lnTo>
                <a:close/>
                <a:moveTo>
                  <a:pt x="5472787" y="2182813"/>
                </a:moveTo>
                <a:lnTo>
                  <a:pt x="5475989" y="2192338"/>
                </a:lnTo>
                <a:lnTo>
                  <a:pt x="5479192" y="2200805"/>
                </a:lnTo>
                <a:lnTo>
                  <a:pt x="5482928" y="2208742"/>
                </a:lnTo>
                <a:lnTo>
                  <a:pt x="5485064" y="2212446"/>
                </a:lnTo>
                <a:lnTo>
                  <a:pt x="5487732" y="2216151"/>
                </a:lnTo>
                <a:lnTo>
                  <a:pt x="5489868" y="2218796"/>
                </a:lnTo>
                <a:lnTo>
                  <a:pt x="5492537" y="2220384"/>
                </a:lnTo>
                <a:lnTo>
                  <a:pt x="5495206" y="2222501"/>
                </a:lnTo>
                <a:lnTo>
                  <a:pt x="5498943" y="2223559"/>
                </a:lnTo>
                <a:lnTo>
                  <a:pt x="5502681" y="2224088"/>
                </a:lnTo>
                <a:lnTo>
                  <a:pt x="5505882" y="2224088"/>
                </a:lnTo>
                <a:lnTo>
                  <a:pt x="5510154" y="2223030"/>
                </a:lnTo>
                <a:lnTo>
                  <a:pt x="5514957" y="2221442"/>
                </a:lnTo>
                <a:lnTo>
                  <a:pt x="5514957" y="2228851"/>
                </a:lnTo>
                <a:lnTo>
                  <a:pt x="5514425" y="2234671"/>
                </a:lnTo>
                <a:lnTo>
                  <a:pt x="5513357" y="2239963"/>
                </a:lnTo>
                <a:lnTo>
                  <a:pt x="5512288" y="2243667"/>
                </a:lnTo>
                <a:lnTo>
                  <a:pt x="5509620" y="2247371"/>
                </a:lnTo>
                <a:lnTo>
                  <a:pt x="5508018" y="2250546"/>
                </a:lnTo>
                <a:lnTo>
                  <a:pt x="5503213" y="2254251"/>
                </a:lnTo>
                <a:lnTo>
                  <a:pt x="5498408" y="2258484"/>
                </a:lnTo>
                <a:lnTo>
                  <a:pt x="5495740" y="2261659"/>
                </a:lnTo>
                <a:lnTo>
                  <a:pt x="5494139" y="2264305"/>
                </a:lnTo>
                <a:lnTo>
                  <a:pt x="5492537" y="2268009"/>
                </a:lnTo>
                <a:lnTo>
                  <a:pt x="5490935" y="2272771"/>
                </a:lnTo>
                <a:lnTo>
                  <a:pt x="5490401" y="2278592"/>
                </a:lnTo>
                <a:lnTo>
                  <a:pt x="5490401" y="2286001"/>
                </a:lnTo>
                <a:lnTo>
                  <a:pt x="5488801" y="2287588"/>
                </a:lnTo>
                <a:lnTo>
                  <a:pt x="5486131" y="2287588"/>
                </a:lnTo>
                <a:lnTo>
                  <a:pt x="5484530" y="2287059"/>
                </a:lnTo>
                <a:lnTo>
                  <a:pt x="5482928" y="2285471"/>
                </a:lnTo>
                <a:lnTo>
                  <a:pt x="5479192" y="2281238"/>
                </a:lnTo>
                <a:lnTo>
                  <a:pt x="5475455" y="2275946"/>
                </a:lnTo>
                <a:lnTo>
                  <a:pt x="5473319" y="2272242"/>
                </a:lnTo>
                <a:lnTo>
                  <a:pt x="5471184" y="2271184"/>
                </a:lnTo>
                <a:lnTo>
                  <a:pt x="5470116" y="2271184"/>
                </a:lnTo>
                <a:lnTo>
                  <a:pt x="5469049" y="2272242"/>
                </a:lnTo>
                <a:lnTo>
                  <a:pt x="5468515" y="2275417"/>
                </a:lnTo>
                <a:lnTo>
                  <a:pt x="5467447" y="2279121"/>
                </a:lnTo>
                <a:lnTo>
                  <a:pt x="5466914" y="2286001"/>
                </a:lnTo>
                <a:lnTo>
                  <a:pt x="5463711" y="2281767"/>
                </a:lnTo>
                <a:lnTo>
                  <a:pt x="5461042" y="2277534"/>
                </a:lnTo>
                <a:lnTo>
                  <a:pt x="5459440" y="2271713"/>
                </a:lnTo>
                <a:lnTo>
                  <a:pt x="5457838" y="2265892"/>
                </a:lnTo>
                <a:lnTo>
                  <a:pt x="5456237" y="2258484"/>
                </a:lnTo>
                <a:lnTo>
                  <a:pt x="5455703" y="2251076"/>
                </a:lnTo>
                <a:lnTo>
                  <a:pt x="5454636" y="2233613"/>
                </a:lnTo>
                <a:lnTo>
                  <a:pt x="5457304" y="2234671"/>
                </a:lnTo>
                <a:lnTo>
                  <a:pt x="5458906" y="2234671"/>
                </a:lnTo>
                <a:lnTo>
                  <a:pt x="5460508" y="2234142"/>
                </a:lnTo>
                <a:lnTo>
                  <a:pt x="5462108" y="2233084"/>
                </a:lnTo>
                <a:lnTo>
                  <a:pt x="5463177" y="2231496"/>
                </a:lnTo>
                <a:lnTo>
                  <a:pt x="5464245" y="2229380"/>
                </a:lnTo>
                <a:lnTo>
                  <a:pt x="5465313" y="2224088"/>
                </a:lnTo>
                <a:lnTo>
                  <a:pt x="5465313" y="2218796"/>
                </a:lnTo>
                <a:lnTo>
                  <a:pt x="5464779" y="2213505"/>
                </a:lnTo>
                <a:lnTo>
                  <a:pt x="5464245" y="2211917"/>
                </a:lnTo>
                <a:lnTo>
                  <a:pt x="5463711" y="2209801"/>
                </a:lnTo>
                <a:lnTo>
                  <a:pt x="5462642" y="2208742"/>
                </a:lnTo>
                <a:lnTo>
                  <a:pt x="5460508" y="2208213"/>
                </a:lnTo>
                <a:lnTo>
                  <a:pt x="5460508" y="2204509"/>
                </a:lnTo>
                <a:lnTo>
                  <a:pt x="5460508" y="2201863"/>
                </a:lnTo>
                <a:lnTo>
                  <a:pt x="5461042" y="2199217"/>
                </a:lnTo>
                <a:lnTo>
                  <a:pt x="5462108" y="2198159"/>
                </a:lnTo>
                <a:lnTo>
                  <a:pt x="5463177" y="2197101"/>
                </a:lnTo>
                <a:lnTo>
                  <a:pt x="5464245" y="2196571"/>
                </a:lnTo>
                <a:lnTo>
                  <a:pt x="5466914" y="2194984"/>
                </a:lnTo>
                <a:lnTo>
                  <a:pt x="5468515" y="2195513"/>
                </a:lnTo>
                <a:lnTo>
                  <a:pt x="5469582" y="2194984"/>
                </a:lnTo>
                <a:lnTo>
                  <a:pt x="5470650" y="2194455"/>
                </a:lnTo>
                <a:lnTo>
                  <a:pt x="5471184" y="2192867"/>
                </a:lnTo>
                <a:lnTo>
                  <a:pt x="5472787" y="2188105"/>
                </a:lnTo>
                <a:close/>
                <a:moveTo>
                  <a:pt x="5520250" y="2170113"/>
                </a:moveTo>
                <a:lnTo>
                  <a:pt x="5523954" y="2171171"/>
                </a:lnTo>
                <a:lnTo>
                  <a:pt x="5527129" y="2173288"/>
                </a:lnTo>
                <a:lnTo>
                  <a:pt x="5529774" y="2174876"/>
                </a:lnTo>
                <a:lnTo>
                  <a:pt x="5531890" y="2177521"/>
                </a:lnTo>
                <a:lnTo>
                  <a:pt x="5535594" y="2182813"/>
                </a:lnTo>
                <a:lnTo>
                  <a:pt x="5538241" y="2186517"/>
                </a:lnTo>
                <a:lnTo>
                  <a:pt x="5539828" y="2189163"/>
                </a:lnTo>
                <a:lnTo>
                  <a:pt x="5541415" y="2190221"/>
                </a:lnTo>
                <a:lnTo>
                  <a:pt x="5543003" y="2191280"/>
                </a:lnTo>
                <a:lnTo>
                  <a:pt x="5544590" y="2191280"/>
                </a:lnTo>
                <a:lnTo>
                  <a:pt x="5547236" y="2190751"/>
                </a:lnTo>
                <a:lnTo>
                  <a:pt x="5549352" y="2189692"/>
                </a:lnTo>
                <a:lnTo>
                  <a:pt x="5552528" y="2187576"/>
                </a:lnTo>
                <a:lnTo>
                  <a:pt x="5556231" y="2183871"/>
                </a:lnTo>
                <a:lnTo>
                  <a:pt x="5552528" y="2198159"/>
                </a:lnTo>
                <a:lnTo>
                  <a:pt x="5550411" y="2204509"/>
                </a:lnTo>
                <a:lnTo>
                  <a:pt x="5547766" y="2210330"/>
                </a:lnTo>
                <a:lnTo>
                  <a:pt x="5544590" y="2215621"/>
                </a:lnTo>
                <a:lnTo>
                  <a:pt x="5543532" y="2218267"/>
                </a:lnTo>
                <a:lnTo>
                  <a:pt x="5541945" y="2219326"/>
                </a:lnTo>
                <a:lnTo>
                  <a:pt x="5539299" y="2220913"/>
                </a:lnTo>
                <a:lnTo>
                  <a:pt x="5537712" y="2221971"/>
                </a:lnTo>
                <a:lnTo>
                  <a:pt x="5534536" y="2222501"/>
                </a:lnTo>
                <a:lnTo>
                  <a:pt x="5532421" y="2222501"/>
                </a:lnTo>
                <a:lnTo>
                  <a:pt x="5532421" y="2225676"/>
                </a:lnTo>
                <a:lnTo>
                  <a:pt x="5532421" y="2228851"/>
                </a:lnTo>
                <a:lnTo>
                  <a:pt x="5532948" y="2230438"/>
                </a:lnTo>
                <a:lnTo>
                  <a:pt x="5533479" y="2232555"/>
                </a:lnTo>
                <a:lnTo>
                  <a:pt x="5534536" y="2233613"/>
                </a:lnTo>
                <a:lnTo>
                  <a:pt x="5536125" y="2234142"/>
                </a:lnTo>
                <a:lnTo>
                  <a:pt x="5538241" y="2234671"/>
                </a:lnTo>
                <a:lnTo>
                  <a:pt x="5536654" y="2240492"/>
                </a:lnTo>
                <a:lnTo>
                  <a:pt x="5534008" y="2244726"/>
                </a:lnTo>
                <a:lnTo>
                  <a:pt x="5533479" y="2245255"/>
                </a:lnTo>
                <a:lnTo>
                  <a:pt x="5532421" y="2246313"/>
                </a:lnTo>
                <a:lnTo>
                  <a:pt x="5531890" y="2246313"/>
                </a:lnTo>
                <a:lnTo>
                  <a:pt x="5530833" y="2246313"/>
                </a:lnTo>
                <a:lnTo>
                  <a:pt x="5528717" y="2243667"/>
                </a:lnTo>
                <a:lnTo>
                  <a:pt x="5527129" y="2240492"/>
                </a:lnTo>
                <a:lnTo>
                  <a:pt x="5525011" y="2235730"/>
                </a:lnTo>
                <a:lnTo>
                  <a:pt x="5523954" y="2229909"/>
                </a:lnTo>
                <a:lnTo>
                  <a:pt x="5521837" y="2216680"/>
                </a:lnTo>
                <a:lnTo>
                  <a:pt x="5519720" y="2200805"/>
                </a:lnTo>
                <a:lnTo>
                  <a:pt x="5519720" y="2184930"/>
                </a:lnTo>
                <a:lnTo>
                  <a:pt x="5519720" y="2177521"/>
                </a:lnTo>
                <a:close/>
                <a:moveTo>
                  <a:pt x="5216827" y="2170113"/>
                </a:moveTo>
                <a:lnTo>
                  <a:pt x="5218428" y="2170636"/>
                </a:lnTo>
                <a:lnTo>
                  <a:pt x="5220027" y="2171682"/>
                </a:lnTo>
                <a:lnTo>
                  <a:pt x="5222683" y="2173773"/>
                </a:lnTo>
                <a:lnTo>
                  <a:pt x="5224283" y="2176387"/>
                </a:lnTo>
                <a:lnTo>
                  <a:pt x="5233373" y="2188935"/>
                </a:lnTo>
                <a:lnTo>
                  <a:pt x="5237103" y="2194163"/>
                </a:lnTo>
                <a:lnTo>
                  <a:pt x="5238701" y="2195209"/>
                </a:lnTo>
                <a:lnTo>
                  <a:pt x="5240304" y="2195732"/>
                </a:lnTo>
                <a:lnTo>
                  <a:pt x="5238169" y="2208280"/>
                </a:lnTo>
                <a:lnTo>
                  <a:pt x="5236569" y="2212985"/>
                </a:lnTo>
                <a:lnTo>
                  <a:pt x="5234430" y="2217168"/>
                </a:lnTo>
                <a:lnTo>
                  <a:pt x="5232838" y="2220305"/>
                </a:lnTo>
                <a:lnTo>
                  <a:pt x="5231234" y="2223442"/>
                </a:lnTo>
                <a:lnTo>
                  <a:pt x="5229090" y="2225011"/>
                </a:lnTo>
                <a:lnTo>
                  <a:pt x="5227487" y="2227102"/>
                </a:lnTo>
                <a:lnTo>
                  <a:pt x="5224814" y="2228148"/>
                </a:lnTo>
                <a:lnTo>
                  <a:pt x="5223216" y="2229193"/>
                </a:lnTo>
                <a:lnTo>
                  <a:pt x="5218961" y="2230762"/>
                </a:lnTo>
                <a:lnTo>
                  <a:pt x="5209881" y="2231807"/>
                </a:lnTo>
                <a:lnTo>
                  <a:pt x="5209881" y="2257426"/>
                </a:lnTo>
                <a:lnTo>
                  <a:pt x="5207209" y="2257426"/>
                </a:lnTo>
                <a:lnTo>
                  <a:pt x="5204541" y="2256903"/>
                </a:lnTo>
                <a:lnTo>
                  <a:pt x="5202406" y="2256380"/>
                </a:lnTo>
                <a:lnTo>
                  <a:pt x="5199732" y="2254289"/>
                </a:lnTo>
                <a:lnTo>
                  <a:pt x="5196530" y="2251152"/>
                </a:lnTo>
                <a:lnTo>
                  <a:pt x="5192795" y="2246447"/>
                </a:lnTo>
                <a:lnTo>
                  <a:pt x="5192268" y="2245924"/>
                </a:lnTo>
                <a:lnTo>
                  <a:pt x="5186923" y="2237559"/>
                </a:lnTo>
                <a:lnTo>
                  <a:pt x="5183715" y="2233899"/>
                </a:lnTo>
                <a:lnTo>
                  <a:pt x="5179979" y="2231807"/>
                </a:lnTo>
                <a:lnTo>
                  <a:pt x="5179979" y="2227625"/>
                </a:lnTo>
                <a:lnTo>
                  <a:pt x="5179979" y="2224488"/>
                </a:lnTo>
                <a:lnTo>
                  <a:pt x="5181581" y="2221874"/>
                </a:lnTo>
                <a:lnTo>
                  <a:pt x="5182650" y="2219782"/>
                </a:lnTo>
                <a:lnTo>
                  <a:pt x="5183715" y="2218737"/>
                </a:lnTo>
                <a:lnTo>
                  <a:pt x="5185317" y="2218214"/>
                </a:lnTo>
                <a:lnTo>
                  <a:pt x="5187449" y="2218214"/>
                </a:lnTo>
                <a:lnTo>
                  <a:pt x="5189055" y="2218214"/>
                </a:lnTo>
                <a:lnTo>
                  <a:pt x="5190659" y="2208280"/>
                </a:lnTo>
                <a:lnTo>
                  <a:pt x="5192795" y="2198869"/>
                </a:lnTo>
                <a:lnTo>
                  <a:pt x="5195462" y="2189981"/>
                </a:lnTo>
                <a:lnTo>
                  <a:pt x="5198660" y="2183184"/>
                </a:lnTo>
                <a:lnTo>
                  <a:pt x="5201340" y="2184230"/>
                </a:lnTo>
                <a:lnTo>
                  <a:pt x="5203474" y="2185798"/>
                </a:lnTo>
                <a:lnTo>
                  <a:pt x="5208276" y="2190504"/>
                </a:lnTo>
                <a:lnTo>
                  <a:pt x="5212015" y="2195209"/>
                </a:lnTo>
                <a:lnTo>
                  <a:pt x="5214153" y="2199392"/>
                </a:lnTo>
                <a:lnTo>
                  <a:pt x="5216288" y="2202006"/>
                </a:lnTo>
                <a:lnTo>
                  <a:pt x="5216288" y="2200960"/>
                </a:lnTo>
                <a:lnTo>
                  <a:pt x="5216288" y="2199915"/>
                </a:lnTo>
                <a:lnTo>
                  <a:pt x="5210411" y="2183184"/>
                </a:lnTo>
                <a:lnTo>
                  <a:pt x="5212015" y="2177433"/>
                </a:lnTo>
                <a:lnTo>
                  <a:pt x="5213082" y="2173773"/>
                </a:lnTo>
                <a:lnTo>
                  <a:pt x="5214682" y="2171159"/>
                </a:lnTo>
                <a:close/>
                <a:moveTo>
                  <a:pt x="5734673" y="2168525"/>
                </a:moveTo>
                <a:lnTo>
                  <a:pt x="5737312" y="2168525"/>
                </a:lnTo>
                <a:lnTo>
                  <a:pt x="5739953" y="2168525"/>
                </a:lnTo>
                <a:lnTo>
                  <a:pt x="5742594" y="2169054"/>
                </a:lnTo>
                <a:lnTo>
                  <a:pt x="5748402" y="2171700"/>
                </a:lnTo>
                <a:lnTo>
                  <a:pt x="5754212" y="2174346"/>
                </a:lnTo>
                <a:lnTo>
                  <a:pt x="5760021" y="2179108"/>
                </a:lnTo>
                <a:lnTo>
                  <a:pt x="5766358" y="2183871"/>
                </a:lnTo>
                <a:lnTo>
                  <a:pt x="5776919" y="2193925"/>
                </a:lnTo>
                <a:lnTo>
                  <a:pt x="5786955" y="2203450"/>
                </a:lnTo>
                <a:lnTo>
                  <a:pt x="5791179" y="2207154"/>
                </a:lnTo>
                <a:lnTo>
                  <a:pt x="5794347" y="2209800"/>
                </a:lnTo>
                <a:lnTo>
                  <a:pt x="5795932" y="2223029"/>
                </a:lnTo>
                <a:lnTo>
                  <a:pt x="5794876" y="2233083"/>
                </a:lnTo>
                <a:lnTo>
                  <a:pt x="5793292" y="2241550"/>
                </a:lnTo>
                <a:lnTo>
                  <a:pt x="5791708" y="2248429"/>
                </a:lnTo>
                <a:lnTo>
                  <a:pt x="5789595" y="2255838"/>
                </a:lnTo>
                <a:lnTo>
                  <a:pt x="5788010" y="2263775"/>
                </a:lnTo>
                <a:lnTo>
                  <a:pt x="5788010" y="2273829"/>
                </a:lnTo>
                <a:lnTo>
                  <a:pt x="5788538" y="2287058"/>
                </a:lnTo>
                <a:lnTo>
                  <a:pt x="5781673" y="2288646"/>
                </a:lnTo>
                <a:lnTo>
                  <a:pt x="5775336" y="2290763"/>
                </a:lnTo>
                <a:lnTo>
                  <a:pt x="5764774" y="2294467"/>
                </a:lnTo>
                <a:lnTo>
                  <a:pt x="5755268" y="2297642"/>
                </a:lnTo>
                <a:lnTo>
                  <a:pt x="5746818" y="2301346"/>
                </a:lnTo>
                <a:lnTo>
                  <a:pt x="5742594" y="2302933"/>
                </a:lnTo>
                <a:lnTo>
                  <a:pt x="5737840" y="2303992"/>
                </a:lnTo>
                <a:lnTo>
                  <a:pt x="5733616" y="2304521"/>
                </a:lnTo>
                <a:lnTo>
                  <a:pt x="5728334" y="2305050"/>
                </a:lnTo>
                <a:lnTo>
                  <a:pt x="5723582" y="2304521"/>
                </a:lnTo>
                <a:lnTo>
                  <a:pt x="5717773" y="2303992"/>
                </a:lnTo>
                <a:lnTo>
                  <a:pt x="5711435" y="2301875"/>
                </a:lnTo>
                <a:lnTo>
                  <a:pt x="5705097" y="2299758"/>
                </a:lnTo>
                <a:lnTo>
                  <a:pt x="5702986" y="2300817"/>
                </a:lnTo>
                <a:lnTo>
                  <a:pt x="5701401" y="2302404"/>
                </a:lnTo>
                <a:lnTo>
                  <a:pt x="5700874" y="2304521"/>
                </a:lnTo>
                <a:lnTo>
                  <a:pt x="5700874" y="2306638"/>
                </a:lnTo>
                <a:lnTo>
                  <a:pt x="5700874" y="2312458"/>
                </a:lnTo>
                <a:lnTo>
                  <a:pt x="5702457" y="2319338"/>
                </a:lnTo>
                <a:lnTo>
                  <a:pt x="5702986" y="2325688"/>
                </a:lnTo>
                <a:lnTo>
                  <a:pt x="5702457" y="2328863"/>
                </a:lnTo>
                <a:lnTo>
                  <a:pt x="5701401" y="2330979"/>
                </a:lnTo>
                <a:lnTo>
                  <a:pt x="5700874" y="2334154"/>
                </a:lnTo>
                <a:lnTo>
                  <a:pt x="5698760" y="2335742"/>
                </a:lnTo>
                <a:lnTo>
                  <a:pt x="5696121" y="2337329"/>
                </a:lnTo>
                <a:lnTo>
                  <a:pt x="5692951" y="2338388"/>
                </a:lnTo>
                <a:lnTo>
                  <a:pt x="5694008" y="2346325"/>
                </a:lnTo>
                <a:lnTo>
                  <a:pt x="5695064" y="2352146"/>
                </a:lnTo>
                <a:lnTo>
                  <a:pt x="5696649" y="2356379"/>
                </a:lnTo>
                <a:lnTo>
                  <a:pt x="5698233" y="2359554"/>
                </a:lnTo>
                <a:lnTo>
                  <a:pt x="5699817" y="2361142"/>
                </a:lnTo>
                <a:lnTo>
                  <a:pt x="5701401" y="2361671"/>
                </a:lnTo>
                <a:lnTo>
                  <a:pt x="5704042" y="2361142"/>
                </a:lnTo>
                <a:lnTo>
                  <a:pt x="5705625" y="2360613"/>
                </a:lnTo>
                <a:lnTo>
                  <a:pt x="5710909" y="2357967"/>
                </a:lnTo>
                <a:lnTo>
                  <a:pt x="5716189" y="2353733"/>
                </a:lnTo>
                <a:lnTo>
                  <a:pt x="5719356" y="2352146"/>
                </a:lnTo>
                <a:lnTo>
                  <a:pt x="5722526" y="2351088"/>
                </a:lnTo>
                <a:lnTo>
                  <a:pt x="5725166" y="2351088"/>
                </a:lnTo>
                <a:lnTo>
                  <a:pt x="5728862" y="2351088"/>
                </a:lnTo>
                <a:lnTo>
                  <a:pt x="5724640" y="2371725"/>
                </a:lnTo>
                <a:lnTo>
                  <a:pt x="5722526" y="2389188"/>
                </a:lnTo>
                <a:lnTo>
                  <a:pt x="5720940" y="2403475"/>
                </a:lnTo>
                <a:lnTo>
                  <a:pt x="5719884" y="2415646"/>
                </a:lnTo>
                <a:lnTo>
                  <a:pt x="5719356" y="2439458"/>
                </a:lnTo>
                <a:lnTo>
                  <a:pt x="5718301" y="2452688"/>
                </a:lnTo>
                <a:lnTo>
                  <a:pt x="5716189" y="2467504"/>
                </a:lnTo>
                <a:lnTo>
                  <a:pt x="5713020" y="2468563"/>
                </a:lnTo>
                <a:lnTo>
                  <a:pt x="5709322" y="2468563"/>
                </a:lnTo>
                <a:lnTo>
                  <a:pt x="5705625" y="2469092"/>
                </a:lnTo>
                <a:lnTo>
                  <a:pt x="5702986" y="2468563"/>
                </a:lnTo>
                <a:lnTo>
                  <a:pt x="5695592" y="2466975"/>
                </a:lnTo>
                <a:lnTo>
                  <a:pt x="5689254" y="2464329"/>
                </a:lnTo>
                <a:lnTo>
                  <a:pt x="5682918" y="2461683"/>
                </a:lnTo>
                <a:lnTo>
                  <a:pt x="5676051" y="2458508"/>
                </a:lnTo>
                <a:lnTo>
                  <a:pt x="5663906" y="2452158"/>
                </a:lnTo>
                <a:lnTo>
                  <a:pt x="5657567" y="2450042"/>
                </a:lnTo>
                <a:lnTo>
                  <a:pt x="5651760" y="2448983"/>
                </a:lnTo>
                <a:lnTo>
                  <a:pt x="5649647" y="2448454"/>
                </a:lnTo>
                <a:lnTo>
                  <a:pt x="5646478" y="2448983"/>
                </a:lnTo>
                <a:lnTo>
                  <a:pt x="5643837" y="2449513"/>
                </a:lnTo>
                <a:lnTo>
                  <a:pt x="5641197" y="2450571"/>
                </a:lnTo>
                <a:lnTo>
                  <a:pt x="5638029" y="2452158"/>
                </a:lnTo>
                <a:lnTo>
                  <a:pt x="5635917" y="2454275"/>
                </a:lnTo>
                <a:lnTo>
                  <a:pt x="5632747" y="2456921"/>
                </a:lnTo>
                <a:lnTo>
                  <a:pt x="5630635" y="2460096"/>
                </a:lnTo>
                <a:lnTo>
                  <a:pt x="5627995" y="2463800"/>
                </a:lnTo>
                <a:lnTo>
                  <a:pt x="5625883" y="2468563"/>
                </a:lnTo>
                <a:lnTo>
                  <a:pt x="5621129" y="2479675"/>
                </a:lnTo>
                <a:lnTo>
                  <a:pt x="5617432" y="2479146"/>
                </a:lnTo>
                <a:lnTo>
                  <a:pt x="5614792" y="2478088"/>
                </a:lnTo>
                <a:lnTo>
                  <a:pt x="5611623" y="2476500"/>
                </a:lnTo>
                <a:lnTo>
                  <a:pt x="5608454" y="2474383"/>
                </a:lnTo>
                <a:lnTo>
                  <a:pt x="5603173" y="2469621"/>
                </a:lnTo>
                <a:lnTo>
                  <a:pt x="5597893" y="2464329"/>
                </a:lnTo>
                <a:lnTo>
                  <a:pt x="5592611" y="2459567"/>
                </a:lnTo>
                <a:lnTo>
                  <a:pt x="5590499" y="2457979"/>
                </a:lnTo>
                <a:lnTo>
                  <a:pt x="5587329" y="2456392"/>
                </a:lnTo>
                <a:lnTo>
                  <a:pt x="5584689" y="2454275"/>
                </a:lnTo>
                <a:lnTo>
                  <a:pt x="5580993" y="2453746"/>
                </a:lnTo>
                <a:lnTo>
                  <a:pt x="5577297" y="2453217"/>
                </a:lnTo>
                <a:lnTo>
                  <a:pt x="5573072" y="2453746"/>
                </a:lnTo>
                <a:lnTo>
                  <a:pt x="5574127" y="2447925"/>
                </a:lnTo>
                <a:lnTo>
                  <a:pt x="5576241" y="2443163"/>
                </a:lnTo>
                <a:lnTo>
                  <a:pt x="5577297" y="2438400"/>
                </a:lnTo>
                <a:lnTo>
                  <a:pt x="5579937" y="2434696"/>
                </a:lnTo>
                <a:lnTo>
                  <a:pt x="5582049" y="2432050"/>
                </a:lnTo>
                <a:lnTo>
                  <a:pt x="5584689" y="2429404"/>
                </a:lnTo>
                <a:lnTo>
                  <a:pt x="5587859" y="2428346"/>
                </a:lnTo>
                <a:lnTo>
                  <a:pt x="5591557" y="2427817"/>
                </a:lnTo>
                <a:lnTo>
                  <a:pt x="5587859" y="2424113"/>
                </a:lnTo>
                <a:lnTo>
                  <a:pt x="5585218" y="2420938"/>
                </a:lnTo>
                <a:lnTo>
                  <a:pt x="5581521" y="2418292"/>
                </a:lnTo>
                <a:lnTo>
                  <a:pt x="5577297" y="2416175"/>
                </a:lnTo>
                <a:lnTo>
                  <a:pt x="5573072" y="2414588"/>
                </a:lnTo>
                <a:lnTo>
                  <a:pt x="5568846" y="2413000"/>
                </a:lnTo>
                <a:lnTo>
                  <a:pt x="5560925" y="2410354"/>
                </a:lnTo>
                <a:lnTo>
                  <a:pt x="5542970" y="2407179"/>
                </a:lnTo>
                <a:lnTo>
                  <a:pt x="5533991" y="2404533"/>
                </a:lnTo>
                <a:lnTo>
                  <a:pt x="5526070" y="2401358"/>
                </a:lnTo>
                <a:lnTo>
                  <a:pt x="5529239" y="2393421"/>
                </a:lnTo>
                <a:lnTo>
                  <a:pt x="5532935" y="2384954"/>
                </a:lnTo>
                <a:lnTo>
                  <a:pt x="5536632" y="2378075"/>
                </a:lnTo>
                <a:lnTo>
                  <a:pt x="5539801" y="2371196"/>
                </a:lnTo>
                <a:lnTo>
                  <a:pt x="5543499" y="2365904"/>
                </a:lnTo>
                <a:lnTo>
                  <a:pt x="5547722" y="2360613"/>
                </a:lnTo>
                <a:lnTo>
                  <a:pt x="5551419" y="2356379"/>
                </a:lnTo>
                <a:lnTo>
                  <a:pt x="5555643" y="2352146"/>
                </a:lnTo>
                <a:lnTo>
                  <a:pt x="5559341" y="2348971"/>
                </a:lnTo>
                <a:lnTo>
                  <a:pt x="5563567" y="2345796"/>
                </a:lnTo>
                <a:lnTo>
                  <a:pt x="5567792" y="2343679"/>
                </a:lnTo>
                <a:lnTo>
                  <a:pt x="5572015" y="2341563"/>
                </a:lnTo>
                <a:lnTo>
                  <a:pt x="5576768" y="2339975"/>
                </a:lnTo>
                <a:lnTo>
                  <a:pt x="5580993" y="2338917"/>
                </a:lnTo>
                <a:lnTo>
                  <a:pt x="5590499" y="2337329"/>
                </a:lnTo>
                <a:lnTo>
                  <a:pt x="5600005" y="2336800"/>
                </a:lnTo>
                <a:lnTo>
                  <a:pt x="5610040" y="2336800"/>
                </a:lnTo>
                <a:lnTo>
                  <a:pt x="5630635" y="2338917"/>
                </a:lnTo>
                <a:lnTo>
                  <a:pt x="5641197" y="2339446"/>
                </a:lnTo>
                <a:lnTo>
                  <a:pt x="5651760" y="2339975"/>
                </a:lnTo>
                <a:lnTo>
                  <a:pt x="5663906" y="2339446"/>
                </a:lnTo>
                <a:lnTo>
                  <a:pt x="5674996" y="2338388"/>
                </a:lnTo>
                <a:lnTo>
                  <a:pt x="5676581" y="2335742"/>
                </a:lnTo>
                <a:lnTo>
                  <a:pt x="5678692" y="2332567"/>
                </a:lnTo>
                <a:lnTo>
                  <a:pt x="5681333" y="2326217"/>
                </a:lnTo>
                <a:lnTo>
                  <a:pt x="5683973" y="2318808"/>
                </a:lnTo>
                <a:lnTo>
                  <a:pt x="5685559" y="2309283"/>
                </a:lnTo>
                <a:lnTo>
                  <a:pt x="5686614" y="2298171"/>
                </a:lnTo>
                <a:lnTo>
                  <a:pt x="5687143" y="2287058"/>
                </a:lnTo>
                <a:lnTo>
                  <a:pt x="5687143" y="2273829"/>
                </a:lnTo>
                <a:lnTo>
                  <a:pt x="5687143" y="2261129"/>
                </a:lnTo>
                <a:lnTo>
                  <a:pt x="5685029" y="2254250"/>
                </a:lnTo>
                <a:lnTo>
                  <a:pt x="5681861" y="2250017"/>
                </a:lnTo>
                <a:lnTo>
                  <a:pt x="5678692" y="2246313"/>
                </a:lnTo>
                <a:lnTo>
                  <a:pt x="5674467" y="2243138"/>
                </a:lnTo>
                <a:lnTo>
                  <a:pt x="5670243" y="2241021"/>
                </a:lnTo>
                <a:lnTo>
                  <a:pt x="5666019" y="2238904"/>
                </a:lnTo>
                <a:lnTo>
                  <a:pt x="5661266" y="2237317"/>
                </a:lnTo>
                <a:lnTo>
                  <a:pt x="5657040" y="2234671"/>
                </a:lnTo>
                <a:lnTo>
                  <a:pt x="5660737" y="2221971"/>
                </a:lnTo>
                <a:lnTo>
                  <a:pt x="5663906" y="2209800"/>
                </a:lnTo>
                <a:lnTo>
                  <a:pt x="5668130" y="2199217"/>
                </a:lnTo>
                <a:lnTo>
                  <a:pt x="5672356" y="2189692"/>
                </a:lnTo>
                <a:lnTo>
                  <a:pt x="5674996" y="2185458"/>
                </a:lnTo>
                <a:lnTo>
                  <a:pt x="5678165" y="2182283"/>
                </a:lnTo>
                <a:lnTo>
                  <a:pt x="5680805" y="2179108"/>
                </a:lnTo>
                <a:lnTo>
                  <a:pt x="5684502" y="2176463"/>
                </a:lnTo>
                <a:lnTo>
                  <a:pt x="5687143" y="2173817"/>
                </a:lnTo>
                <a:lnTo>
                  <a:pt x="5691367" y="2172758"/>
                </a:lnTo>
                <a:lnTo>
                  <a:pt x="5695064" y="2171700"/>
                </a:lnTo>
                <a:lnTo>
                  <a:pt x="5699289" y="2170642"/>
                </a:lnTo>
                <a:lnTo>
                  <a:pt x="5696649" y="2173817"/>
                </a:lnTo>
                <a:lnTo>
                  <a:pt x="5695592" y="2177521"/>
                </a:lnTo>
                <a:lnTo>
                  <a:pt x="5694535" y="2181754"/>
                </a:lnTo>
                <a:lnTo>
                  <a:pt x="5694008" y="2184929"/>
                </a:lnTo>
                <a:lnTo>
                  <a:pt x="5694008" y="2189163"/>
                </a:lnTo>
                <a:lnTo>
                  <a:pt x="5694535" y="2193396"/>
                </a:lnTo>
                <a:lnTo>
                  <a:pt x="5695592" y="2201863"/>
                </a:lnTo>
                <a:lnTo>
                  <a:pt x="5696649" y="2208742"/>
                </a:lnTo>
                <a:lnTo>
                  <a:pt x="5697705" y="2215621"/>
                </a:lnTo>
                <a:lnTo>
                  <a:pt x="5697705" y="2217738"/>
                </a:lnTo>
                <a:lnTo>
                  <a:pt x="5696121" y="2219325"/>
                </a:lnTo>
                <a:lnTo>
                  <a:pt x="5695064" y="2221442"/>
                </a:lnTo>
                <a:lnTo>
                  <a:pt x="5693480" y="2221971"/>
                </a:lnTo>
                <a:lnTo>
                  <a:pt x="5694535" y="2226204"/>
                </a:lnTo>
                <a:lnTo>
                  <a:pt x="5695592" y="2229379"/>
                </a:lnTo>
                <a:lnTo>
                  <a:pt x="5698760" y="2235729"/>
                </a:lnTo>
                <a:lnTo>
                  <a:pt x="5702986" y="2240492"/>
                </a:lnTo>
                <a:lnTo>
                  <a:pt x="5706683" y="2244196"/>
                </a:lnTo>
                <a:lnTo>
                  <a:pt x="5715132" y="2251604"/>
                </a:lnTo>
                <a:lnTo>
                  <a:pt x="5719356" y="2256367"/>
                </a:lnTo>
                <a:lnTo>
                  <a:pt x="5723054" y="2261129"/>
                </a:lnTo>
                <a:lnTo>
                  <a:pt x="5724111" y="2258483"/>
                </a:lnTo>
                <a:lnTo>
                  <a:pt x="5724640" y="2256367"/>
                </a:lnTo>
                <a:lnTo>
                  <a:pt x="5725694" y="2251075"/>
                </a:lnTo>
                <a:lnTo>
                  <a:pt x="5726222" y="2245254"/>
                </a:lnTo>
                <a:lnTo>
                  <a:pt x="5727279" y="2240492"/>
                </a:lnTo>
                <a:lnTo>
                  <a:pt x="5728334" y="2237846"/>
                </a:lnTo>
                <a:lnTo>
                  <a:pt x="5728862" y="2236258"/>
                </a:lnTo>
                <a:lnTo>
                  <a:pt x="5730446" y="2234142"/>
                </a:lnTo>
                <a:lnTo>
                  <a:pt x="5732559" y="2233613"/>
                </a:lnTo>
                <a:lnTo>
                  <a:pt x="5735200" y="2233083"/>
                </a:lnTo>
                <a:lnTo>
                  <a:pt x="5738369" y="2233083"/>
                </a:lnTo>
                <a:lnTo>
                  <a:pt x="5742594" y="2233613"/>
                </a:lnTo>
                <a:lnTo>
                  <a:pt x="5747347" y="2235729"/>
                </a:lnTo>
                <a:lnTo>
                  <a:pt x="5745763" y="2231496"/>
                </a:lnTo>
                <a:lnTo>
                  <a:pt x="5744178" y="2227792"/>
                </a:lnTo>
                <a:lnTo>
                  <a:pt x="5741010" y="2221971"/>
                </a:lnTo>
                <a:lnTo>
                  <a:pt x="5737840" y="2217208"/>
                </a:lnTo>
                <a:lnTo>
                  <a:pt x="5733616" y="2212975"/>
                </a:lnTo>
                <a:lnTo>
                  <a:pt x="5724640" y="2206096"/>
                </a:lnTo>
                <a:lnTo>
                  <a:pt x="5720413" y="2201863"/>
                </a:lnTo>
                <a:lnTo>
                  <a:pt x="5717244" y="2196571"/>
                </a:lnTo>
                <a:lnTo>
                  <a:pt x="5718829" y="2190221"/>
                </a:lnTo>
                <a:lnTo>
                  <a:pt x="5719884" y="2185458"/>
                </a:lnTo>
                <a:lnTo>
                  <a:pt x="5721469" y="2181754"/>
                </a:lnTo>
                <a:lnTo>
                  <a:pt x="5723582" y="2178050"/>
                </a:lnTo>
                <a:lnTo>
                  <a:pt x="5725166" y="2174875"/>
                </a:lnTo>
                <a:lnTo>
                  <a:pt x="5727806" y="2172758"/>
                </a:lnTo>
                <a:lnTo>
                  <a:pt x="5729918" y="2170642"/>
                </a:lnTo>
                <a:lnTo>
                  <a:pt x="5732559" y="2169583"/>
                </a:lnTo>
                <a:close/>
                <a:moveTo>
                  <a:pt x="5335099" y="2168525"/>
                </a:moveTo>
                <a:lnTo>
                  <a:pt x="5336683" y="2177448"/>
                </a:lnTo>
                <a:lnTo>
                  <a:pt x="5339315" y="2184797"/>
                </a:lnTo>
                <a:lnTo>
                  <a:pt x="5340898" y="2187947"/>
                </a:lnTo>
                <a:lnTo>
                  <a:pt x="5342477" y="2190571"/>
                </a:lnTo>
                <a:lnTo>
                  <a:pt x="5344584" y="2192671"/>
                </a:lnTo>
                <a:lnTo>
                  <a:pt x="5346691" y="2194245"/>
                </a:lnTo>
                <a:lnTo>
                  <a:pt x="5341422" y="2203694"/>
                </a:lnTo>
                <a:lnTo>
                  <a:pt x="5335628" y="2211567"/>
                </a:lnTo>
                <a:lnTo>
                  <a:pt x="5329836" y="2217341"/>
                </a:lnTo>
                <a:lnTo>
                  <a:pt x="5322983" y="2222590"/>
                </a:lnTo>
                <a:lnTo>
                  <a:pt x="5316134" y="2226789"/>
                </a:lnTo>
                <a:lnTo>
                  <a:pt x="5309285" y="2229414"/>
                </a:lnTo>
                <a:lnTo>
                  <a:pt x="5301907" y="2231514"/>
                </a:lnTo>
                <a:lnTo>
                  <a:pt x="5294534" y="2232563"/>
                </a:lnTo>
                <a:lnTo>
                  <a:pt x="5286106" y="2233088"/>
                </a:lnTo>
                <a:lnTo>
                  <a:pt x="5277674" y="2233613"/>
                </a:lnTo>
                <a:lnTo>
                  <a:pt x="5261346" y="2233088"/>
                </a:lnTo>
                <a:lnTo>
                  <a:pt x="5244475" y="2232038"/>
                </a:lnTo>
                <a:lnTo>
                  <a:pt x="5227604" y="2232038"/>
                </a:lnTo>
                <a:lnTo>
                  <a:pt x="5229719" y="2226789"/>
                </a:lnTo>
                <a:lnTo>
                  <a:pt x="5232360" y="2222590"/>
                </a:lnTo>
                <a:lnTo>
                  <a:pt x="5234458" y="2218916"/>
                </a:lnTo>
                <a:lnTo>
                  <a:pt x="5237619" y="2216291"/>
                </a:lnTo>
                <a:lnTo>
                  <a:pt x="5240784" y="2213667"/>
                </a:lnTo>
                <a:lnTo>
                  <a:pt x="5243949" y="2211567"/>
                </a:lnTo>
                <a:lnTo>
                  <a:pt x="5247114" y="2209468"/>
                </a:lnTo>
                <a:lnTo>
                  <a:pt x="5251333" y="2208418"/>
                </a:lnTo>
                <a:lnTo>
                  <a:pt x="5258713" y="2206843"/>
                </a:lnTo>
                <a:lnTo>
                  <a:pt x="5266611" y="2206318"/>
                </a:lnTo>
                <a:lnTo>
                  <a:pt x="5283467" y="2205268"/>
                </a:lnTo>
                <a:lnTo>
                  <a:pt x="5291897" y="2204743"/>
                </a:lnTo>
                <a:lnTo>
                  <a:pt x="5300332" y="2204219"/>
                </a:lnTo>
                <a:lnTo>
                  <a:pt x="5307704" y="2202644"/>
                </a:lnTo>
                <a:lnTo>
                  <a:pt x="5311390" y="2201594"/>
                </a:lnTo>
                <a:lnTo>
                  <a:pt x="5315082" y="2199494"/>
                </a:lnTo>
                <a:lnTo>
                  <a:pt x="5318240" y="2197920"/>
                </a:lnTo>
                <a:lnTo>
                  <a:pt x="5321401" y="2195295"/>
                </a:lnTo>
                <a:lnTo>
                  <a:pt x="5324565" y="2192671"/>
                </a:lnTo>
                <a:lnTo>
                  <a:pt x="5327199" y="2188996"/>
                </a:lnTo>
                <a:lnTo>
                  <a:pt x="5329836" y="2184797"/>
                </a:lnTo>
                <a:lnTo>
                  <a:pt x="5331413" y="2180073"/>
                </a:lnTo>
                <a:lnTo>
                  <a:pt x="5333524" y="2174824"/>
                </a:lnTo>
                <a:close/>
                <a:moveTo>
                  <a:pt x="3525280" y="2168525"/>
                </a:moveTo>
                <a:lnTo>
                  <a:pt x="3527397" y="2177448"/>
                </a:lnTo>
                <a:lnTo>
                  <a:pt x="3530042" y="2184797"/>
                </a:lnTo>
                <a:lnTo>
                  <a:pt x="3531100" y="2187947"/>
                </a:lnTo>
                <a:lnTo>
                  <a:pt x="3532689" y="2190571"/>
                </a:lnTo>
                <a:lnTo>
                  <a:pt x="3534805" y="2192671"/>
                </a:lnTo>
                <a:lnTo>
                  <a:pt x="3536922" y="2194245"/>
                </a:lnTo>
                <a:lnTo>
                  <a:pt x="3531630" y="2203694"/>
                </a:lnTo>
                <a:lnTo>
                  <a:pt x="3526338" y="2211567"/>
                </a:lnTo>
                <a:lnTo>
                  <a:pt x="3519988" y="2217341"/>
                </a:lnTo>
                <a:lnTo>
                  <a:pt x="3513109" y="2222590"/>
                </a:lnTo>
                <a:lnTo>
                  <a:pt x="3506759" y="2226789"/>
                </a:lnTo>
                <a:lnTo>
                  <a:pt x="3499879" y="2229414"/>
                </a:lnTo>
                <a:lnTo>
                  <a:pt x="3491942" y="2231514"/>
                </a:lnTo>
                <a:lnTo>
                  <a:pt x="3484532" y="2232563"/>
                </a:lnTo>
                <a:lnTo>
                  <a:pt x="3476595" y="2233088"/>
                </a:lnTo>
                <a:lnTo>
                  <a:pt x="3468128" y="2233613"/>
                </a:lnTo>
                <a:lnTo>
                  <a:pt x="3451723" y="2233088"/>
                </a:lnTo>
                <a:lnTo>
                  <a:pt x="3434261" y="2232038"/>
                </a:lnTo>
                <a:lnTo>
                  <a:pt x="3417857" y="2232038"/>
                </a:lnTo>
                <a:lnTo>
                  <a:pt x="3419445" y="2226789"/>
                </a:lnTo>
                <a:lnTo>
                  <a:pt x="3422090" y="2222590"/>
                </a:lnTo>
                <a:lnTo>
                  <a:pt x="3424207" y="2218916"/>
                </a:lnTo>
                <a:lnTo>
                  <a:pt x="3427382" y="2216291"/>
                </a:lnTo>
                <a:lnTo>
                  <a:pt x="3430557" y="2213667"/>
                </a:lnTo>
                <a:lnTo>
                  <a:pt x="3433732" y="2211567"/>
                </a:lnTo>
                <a:lnTo>
                  <a:pt x="3437436" y="2209468"/>
                </a:lnTo>
                <a:lnTo>
                  <a:pt x="3441140" y="2208418"/>
                </a:lnTo>
                <a:lnTo>
                  <a:pt x="3448549" y="2206843"/>
                </a:lnTo>
                <a:lnTo>
                  <a:pt x="3457015" y="2206318"/>
                </a:lnTo>
                <a:lnTo>
                  <a:pt x="3473420" y="2205268"/>
                </a:lnTo>
                <a:lnTo>
                  <a:pt x="3482415" y="2204743"/>
                </a:lnTo>
                <a:lnTo>
                  <a:pt x="3490883" y="2204219"/>
                </a:lnTo>
                <a:lnTo>
                  <a:pt x="3498292" y="2202644"/>
                </a:lnTo>
                <a:lnTo>
                  <a:pt x="3501995" y="2201594"/>
                </a:lnTo>
                <a:lnTo>
                  <a:pt x="3505700" y="2199494"/>
                </a:lnTo>
                <a:lnTo>
                  <a:pt x="3508875" y="2197920"/>
                </a:lnTo>
                <a:lnTo>
                  <a:pt x="3512050" y="2195295"/>
                </a:lnTo>
                <a:lnTo>
                  <a:pt x="3515225" y="2192671"/>
                </a:lnTo>
                <a:lnTo>
                  <a:pt x="3517342" y="2188996"/>
                </a:lnTo>
                <a:lnTo>
                  <a:pt x="3519988" y="2184797"/>
                </a:lnTo>
                <a:lnTo>
                  <a:pt x="3522105" y="2180073"/>
                </a:lnTo>
                <a:lnTo>
                  <a:pt x="3524222" y="2174824"/>
                </a:lnTo>
                <a:close/>
                <a:moveTo>
                  <a:pt x="2101480" y="2159000"/>
                </a:moveTo>
                <a:lnTo>
                  <a:pt x="2105229" y="2159000"/>
                </a:lnTo>
                <a:lnTo>
                  <a:pt x="2112734" y="2160078"/>
                </a:lnTo>
                <a:lnTo>
                  <a:pt x="2120233" y="2162235"/>
                </a:lnTo>
                <a:lnTo>
                  <a:pt x="2123980" y="2162774"/>
                </a:lnTo>
                <a:lnTo>
                  <a:pt x="2127737" y="2162774"/>
                </a:lnTo>
                <a:lnTo>
                  <a:pt x="2130410" y="2162235"/>
                </a:lnTo>
                <a:lnTo>
                  <a:pt x="2133629" y="2160618"/>
                </a:lnTo>
                <a:lnTo>
                  <a:pt x="2129875" y="2167627"/>
                </a:lnTo>
                <a:lnTo>
                  <a:pt x="2125047" y="2172479"/>
                </a:lnTo>
                <a:lnTo>
                  <a:pt x="2120233" y="2176253"/>
                </a:lnTo>
                <a:lnTo>
                  <a:pt x="2114879" y="2179488"/>
                </a:lnTo>
                <a:lnTo>
                  <a:pt x="2108985" y="2181105"/>
                </a:lnTo>
                <a:lnTo>
                  <a:pt x="2103086" y="2183801"/>
                </a:lnTo>
                <a:lnTo>
                  <a:pt x="2090753" y="2187575"/>
                </a:lnTo>
                <a:lnTo>
                  <a:pt x="2090753" y="2178949"/>
                </a:lnTo>
                <a:lnTo>
                  <a:pt x="2090753" y="2172479"/>
                </a:lnTo>
                <a:lnTo>
                  <a:pt x="2091824" y="2166548"/>
                </a:lnTo>
                <a:lnTo>
                  <a:pt x="2093967" y="2163313"/>
                </a:lnTo>
                <a:lnTo>
                  <a:pt x="2096111" y="2160618"/>
                </a:lnTo>
                <a:lnTo>
                  <a:pt x="2098803" y="2159539"/>
                </a:lnTo>
                <a:close/>
                <a:moveTo>
                  <a:pt x="292745" y="2159000"/>
                </a:moveTo>
                <a:lnTo>
                  <a:pt x="295424" y="2159000"/>
                </a:lnTo>
                <a:lnTo>
                  <a:pt x="303461" y="2160078"/>
                </a:lnTo>
                <a:lnTo>
                  <a:pt x="310962" y="2162235"/>
                </a:lnTo>
                <a:lnTo>
                  <a:pt x="314712" y="2162774"/>
                </a:lnTo>
                <a:lnTo>
                  <a:pt x="317927" y="2162774"/>
                </a:lnTo>
                <a:lnTo>
                  <a:pt x="321142" y="2162235"/>
                </a:lnTo>
                <a:lnTo>
                  <a:pt x="323821" y="2160618"/>
                </a:lnTo>
                <a:lnTo>
                  <a:pt x="320070" y="2167627"/>
                </a:lnTo>
                <a:lnTo>
                  <a:pt x="315784" y="2172479"/>
                </a:lnTo>
                <a:lnTo>
                  <a:pt x="310426" y="2176253"/>
                </a:lnTo>
                <a:lnTo>
                  <a:pt x="305068" y="2179488"/>
                </a:lnTo>
                <a:lnTo>
                  <a:pt x="299710" y="2181105"/>
                </a:lnTo>
                <a:lnTo>
                  <a:pt x="293817" y="2183801"/>
                </a:lnTo>
                <a:lnTo>
                  <a:pt x="281494" y="2187575"/>
                </a:lnTo>
                <a:lnTo>
                  <a:pt x="280958" y="2178949"/>
                </a:lnTo>
                <a:lnTo>
                  <a:pt x="281494" y="2172479"/>
                </a:lnTo>
                <a:lnTo>
                  <a:pt x="282565" y="2166548"/>
                </a:lnTo>
                <a:lnTo>
                  <a:pt x="284172" y="2163313"/>
                </a:lnTo>
                <a:lnTo>
                  <a:pt x="286316" y="2160618"/>
                </a:lnTo>
                <a:lnTo>
                  <a:pt x="289530" y="2159539"/>
                </a:lnTo>
                <a:close/>
                <a:moveTo>
                  <a:pt x="5586155" y="2157413"/>
                </a:moveTo>
                <a:lnTo>
                  <a:pt x="5588219" y="2159530"/>
                </a:lnTo>
                <a:lnTo>
                  <a:pt x="5590282" y="2163234"/>
                </a:lnTo>
                <a:lnTo>
                  <a:pt x="5591829" y="2167997"/>
                </a:lnTo>
                <a:lnTo>
                  <a:pt x="5593378" y="2172759"/>
                </a:lnTo>
                <a:lnTo>
                  <a:pt x="5595956" y="2183872"/>
                </a:lnTo>
                <a:lnTo>
                  <a:pt x="5596989" y="2197101"/>
                </a:lnTo>
                <a:lnTo>
                  <a:pt x="5597505" y="2211918"/>
                </a:lnTo>
                <a:lnTo>
                  <a:pt x="5597505" y="2227263"/>
                </a:lnTo>
                <a:lnTo>
                  <a:pt x="5597505" y="2260601"/>
                </a:lnTo>
                <a:lnTo>
                  <a:pt x="5593378" y="2256368"/>
                </a:lnTo>
                <a:lnTo>
                  <a:pt x="5590282" y="2252134"/>
                </a:lnTo>
                <a:lnTo>
                  <a:pt x="5587188" y="2247372"/>
                </a:lnTo>
                <a:lnTo>
                  <a:pt x="5584607" y="2242080"/>
                </a:lnTo>
                <a:lnTo>
                  <a:pt x="5582028" y="2236259"/>
                </a:lnTo>
                <a:lnTo>
                  <a:pt x="5580479" y="2229380"/>
                </a:lnTo>
                <a:lnTo>
                  <a:pt x="5578417" y="2223030"/>
                </a:lnTo>
                <a:lnTo>
                  <a:pt x="5577385" y="2216680"/>
                </a:lnTo>
                <a:lnTo>
                  <a:pt x="5576867" y="2209272"/>
                </a:lnTo>
                <a:lnTo>
                  <a:pt x="5576867" y="2202393"/>
                </a:lnTo>
                <a:lnTo>
                  <a:pt x="5576867" y="2194455"/>
                </a:lnTo>
                <a:lnTo>
                  <a:pt x="5577900" y="2187576"/>
                </a:lnTo>
                <a:lnTo>
                  <a:pt x="5578933" y="2179638"/>
                </a:lnTo>
                <a:lnTo>
                  <a:pt x="5580996" y="2172230"/>
                </a:lnTo>
                <a:lnTo>
                  <a:pt x="5583059" y="2164292"/>
                </a:lnTo>
                <a:close/>
                <a:moveTo>
                  <a:pt x="752255" y="2157413"/>
                </a:moveTo>
                <a:lnTo>
                  <a:pt x="757599" y="2157948"/>
                </a:lnTo>
                <a:lnTo>
                  <a:pt x="762409" y="2160086"/>
                </a:lnTo>
                <a:lnTo>
                  <a:pt x="765081" y="2161155"/>
                </a:lnTo>
                <a:lnTo>
                  <a:pt x="766684" y="2163293"/>
                </a:lnTo>
                <a:lnTo>
                  <a:pt x="768288" y="2164897"/>
                </a:lnTo>
                <a:lnTo>
                  <a:pt x="769356" y="2167570"/>
                </a:lnTo>
                <a:lnTo>
                  <a:pt x="770960" y="2170243"/>
                </a:lnTo>
                <a:lnTo>
                  <a:pt x="771494" y="2173450"/>
                </a:lnTo>
                <a:lnTo>
                  <a:pt x="771494" y="2176123"/>
                </a:lnTo>
                <a:lnTo>
                  <a:pt x="771494" y="2179865"/>
                </a:lnTo>
                <a:lnTo>
                  <a:pt x="770960" y="2184142"/>
                </a:lnTo>
                <a:lnTo>
                  <a:pt x="769356" y="2188953"/>
                </a:lnTo>
                <a:lnTo>
                  <a:pt x="767753" y="2193764"/>
                </a:lnTo>
                <a:lnTo>
                  <a:pt x="766488" y="2197561"/>
                </a:lnTo>
                <a:lnTo>
                  <a:pt x="768318" y="2197100"/>
                </a:lnTo>
                <a:lnTo>
                  <a:pt x="770964" y="2197100"/>
                </a:lnTo>
                <a:lnTo>
                  <a:pt x="772552" y="2198167"/>
                </a:lnTo>
                <a:lnTo>
                  <a:pt x="774139" y="2198700"/>
                </a:lnTo>
                <a:lnTo>
                  <a:pt x="777314" y="2202433"/>
                </a:lnTo>
                <a:lnTo>
                  <a:pt x="779960" y="2206700"/>
                </a:lnTo>
                <a:lnTo>
                  <a:pt x="782606" y="2209899"/>
                </a:lnTo>
                <a:lnTo>
                  <a:pt x="784723" y="2211499"/>
                </a:lnTo>
                <a:lnTo>
                  <a:pt x="786310" y="2212566"/>
                </a:lnTo>
                <a:lnTo>
                  <a:pt x="787898" y="2213099"/>
                </a:lnTo>
                <a:lnTo>
                  <a:pt x="790543" y="2213099"/>
                </a:lnTo>
                <a:lnTo>
                  <a:pt x="792660" y="2212566"/>
                </a:lnTo>
                <a:lnTo>
                  <a:pt x="795835" y="2210966"/>
                </a:lnTo>
                <a:lnTo>
                  <a:pt x="795306" y="2213633"/>
                </a:lnTo>
                <a:lnTo>
                  <a:pt x="794777" y="2216299"/>
                </a:lnTo>
                <a:lnTo>
                  <a:pt x="793718" y="2218432"/>
                </a:lnTo>
                <a:lnTo>
                  <a:pt x="792660" y="2219499"/>
                </a:lnTo>
                <a:lnTo>
                  <a:pt x="791602" y="2221099"/>
                </a:lnTo>
                <a:lnTo>
                  <a:pt x="790014" y="2222165"/>
                </a:lnTo>
                <a:lnTo>
                  <a:pt x="786839" y="2223232"/>
                </a:lnTo>
                <a:lnTo>
                  <a:pt x="782606" y="2223232"/>
                </a:lnTo>
                <a:lnTo>
                  <a:pt x="778902" y="2223232"/>
                </a:lnTo>
                <a:lnTo>
                  <a:pt x="775727" y="2223232"/>
                </a:lnTo>
                <a:lnTo>
                  <a:pt x="772023" y="2223765"/>
                </a:lnTo>
                <a:lnTo>
                  <a:pt x="774139" y="2230698"/>
                </a:lnTo>
                <a:lnTo>
                  <a:pt x="777314" y="2234965"/>
                </a:lnTo>
                <a:lnTo>
                  <a:pt x="781018" y="2238698"/>
                </a:lnTo>
                <a:lnTo>
                  <a:pt x="785252" y="2241364"/>
                </a:lnTo>
                <a:lnTo>
                  <a:pt x="788956" y="2243498"/>
                </a:lnTo>
                <a:lnTo>
                  <a:pt x="793189" y="2245631"/>
                </a:lnTo>
                <a:lnTo>
                  <a:pt x="797423" y="2247231"/>
                </a:lnTo>
                <a:lnTo>
                  <a:pt x="801656" y="2249364"/>
                </a:lnTo>
                <a:lnTo>
                  <a:pt x="800598" y="2255764"/>
                </a:lnTo>
                <a:lnTo>
                  <a:pt x="798481" y="2259497"/>
                </a:lnTo>
                <a:lnTo>
                  <a:pt x="796364" y="2262697"/>
                </a:lnTo>
                <a:lnTo>
                  <a:pt x="793718" y="2264297"/>
                </a:lnTo>
                <a:lnTo>
                  <a:pt x="791073" y="2265363"/>
                </a:lnTo>
                <a:lnTo>
                  <a:pt x="788427" y="2265363"/>
                </a:lnTo>
                <a:lnTo>
                  <a:pt x="785781" y="2264297"/>
                </a:lnTo>
                <a:lnTo>
                  <a:pt x="782077" y="2262697"/>
                </a:lnTo>
                <a:lnTo>
                  <a:pt x="776256" y="2258963"/>
                </a:lnTo>
                <a:lnTo>
                  <a:pt x="770435" y="2254697"/>
                </a:lnTo>
                <a:lnTo>
                  <a:pt x="764085" y="2251497"/>
                </a:lnTo>
                <a:lnTo>
                  <a:pt x="761968" y="2250431"/>
                </a:lnTo>
                <a:lnTo>
                  <a:pt x="760381" y="2249364"/>
                </a:lnTo>
                <a:lnTo>
                  <a:pt x="760381" y="2241898"/>
                </a:lnTo>
                <a:lnTo>
                  <a:pt x="760910" y="2234965"/>
                </a:lnTo>
                <a:lnTo>
                  <a:pt x="761968" y="2229632"/>
                </a:lnTo>
                <a:lnTo>
                  <a:pt x="763027" y="2224299"/>
                </a:lnTo>
                <a:lnTo>
                  <a:pt x="764085" y="2218966"/>
                </a:lnTo>
                <a:lnTo>
                  <a:pt x="765673" y="2213099"/>
                </a:lnTo>
                <a:lnTo>
                  <a:pt x="766202" y="2206166"/>
                </a:lnTo>
                <a:lnTo>
                  <a:pt x="766202" y="2198420"/>
                </a:lnTo>
                <a:lnTo>
                  <a:pt x="766150" y="2198575"/>
                </a:lnTo>
                <a:lnTo>
                  <a:pt x="764012" y="2192695"/>
                </a:lnTo>
                <a:lnTo>
                  <a:pt x="762943" y="2187349"/>
                </a:lnTo>
                <a:lnTo>
                  <a:pt x="760806" y="2183607"/>
                </a:lnTo>
                <a:lnTo>
                  <a:pt x="758668" y="2179865"/>
                </a:lnTo>
                <a:lnTo>
                  <a:pt x="757065" y="2178261"/>
                </a:lnTo>
                <a:lnTo>
                  <a:pt x="755462" y="2177192"/>
                </a:lnTo>
                <a:lnTo>
                  <a:pt x="753324" y="2176123"/>
                </a:lnTo>
                <a:lnTo>
                  <a:pt x="751721" y="2177192"/>
                </a:lnTo>
                <a:lnTo>
                  <a:pt x="751187" y="2178261"/>
                </a:lnTo>
                <a:lnTo>
                  <a:pt x="750118" y="2179331"/>
                </a:lnTo>
                <a:lnTo>
                  <a:pt x="750118" y="2181469"/>
                </a:lnTo>
                <a:lnTo>
                  <a:pt x="750652" y="2184676"/>
                </a:lnTo>
                <a:lnTo>
                  <a:pt x="751721" y="2187884"/>
                </a:lnTo>
                <a:lnTo>
                  <a:pt x="753324" y="2191091"/>
                </a:lnTo>
                <a:lnTo>
                  <a:pt x="756531" y="2194833"/>
                </a:lnTo>
                <a:lnTo>
                  <a:pt x="760272" y="2198575"/>
                </a:lnTo>
                <a:lnTo>
                  <a:pt x="757599" y="2204455"/>
                </a:lnTo>
                <a:lnTo>
                  <a:pt x="755996" y="2208732"/>
                </a:lnTo>
                <a:lnTo>
                  <a:pt x="754393" y="2209267"/>
                </a:lnTo>
                <a:lnTo>
                  <a:pt x="753859" y="2209801"/>
                </a:lnTo>
                <a:lnTo>
                  <a:pt x="752790" y="2209801"/>
                </a:lnTo>
                <a:lnTo>
                  <a:pt x="752255" y="2209801"/>
                </a:lnTo>
                <a:lnTo>
                  <a:pt x="750118" y="2208197"/>
                </a:lnTo>
                <a:lnTo>
                  <a:pt x="747980" y="2205525"/>
                </a:lnTo>
                <a:lnTo>
                  <a:pt x="743705" y="2198041"/>
                </a:lnTo>
                <a:lnTo>
                  <a:pt x="738361" y="2189487"/>
                </a:lnTo>
                <a:lnTo>
                  <a:pt x="735689" y="2185745"/>
                </a:lnTo>
                <a:lnTo>
                  <a:pt x="732482" y="2183073"/>
                </a:lnTo>
                <a:lnTo>
                  <a:pt x="729276" y="2180934"/>
                </a:lnTo>
                <a:lnTo>
                  <a:pt x="727673" y="2180934"/>
                </a:lnTo>
                <a:lnTo>
                  <a:pt x="726070" y="2180934"/>
                </a:lnTo>
                <a:lnTo>
                  <a:pt x="723932" y="2180934"/>
                </a:lnTo>
                <a:lnTo>
                  <a:pt x="721794" y="2182538"/>
                </a:lnTo>
                <a:lnTo>
                  <a:pt x="719657" y="2183607"/>
                </a:lnTo>
                <a:lnTo>
                  <a:pt x="717519" y="2185211"/>
                </a:lnTo>
                <a:lnTo>
                  <a:pt x="718053" y="2182538"/>
                </a:lnTo>
                <a:lnTo>
                  <a:pt x="718588" y="2179331"/>
                </a:lnTo>
                <a:lnTo>
                  <a:pt x="719657" y="2176123"/>
                </a:lnTo>
                <a:lnTo>
                  <a:pt x="721260" y="2173450"/>
                </a:lnTo>
                <a:lnTo>
                  <a:pt x="724466" y="2168639"/>
                </a:lnTo>
                <a:lnTo>
                  <a:pt x="729276" y="2164363"/>
                </a:lnTo>
                <a:lnTo>
                  <a:pt x="735154" y="2161155"/>
                </a:lnTo>
                <a:lnTo>
                  <a:pt x="740498" y="2159017"/>
                </a:lnTo>
                <a:lnTo>
                  <a:pt x="746377" y="2157948"/>
                </a:lnTo>
                <a:close/>
                <a:moveTo>
                  <a:pt x="7032050" y="2151063"/>
                </a:moveTo>
                <a:lnTo>
                  <a:pt x="7035225" y="2151063"/>
                </a:lnTo>
                <a:lnTo>
                  <a:pt x="7036813" y="2152651"/>
                </a:lnTo>
                <a:lnTo>
                  <a:pt x="7038400" y="2153709"/>
                </a:lnTo>
                <a:lnTo>
                  <a:pt x="7040517" y="2155296"/>
                </a:lnTo>
                <a:lnTo>
                  <a:pt x="7041046" y="2157413"/>
                </a:lnTo>
                <a:lnTo>
                  <a:pt x="7042105" y="2159001"/>
                </a:lnTo>
                <a:lnTo>
                  <a:pt x="7042634" y="2163763"/>
                </a:lnTo>
                <a:lnTo>
                  <a:pt x="7042634" y="2169584"/>
                </a:lnTo>
                <a:lnTo>
                  <a:pt x="7042105" y="2174876"/>
                </a:lnTo>
                <a:lnTo>
                  <a:pt x="7041046" y="2187046"/>
                </a:lnTo>
                <a:lnTo>
                  <a:pt x="7045280" y="2192867"/>
                </a:lnTo>
                <a:lnTo>
                  <a:pt x="7047396" y="2194455"/>
                </a:lnTo>
                <a:lnTo>
                  <a:pt x="7048984" y="2194984"/>
                </a:lnTo>
                <a:lnTo>
                  <a:pt x="7047396" y="2202921"/>
                </a:lnTo>
                <a:lnTo>
                  <a:pt x="7048455" y="2202921"/>
                </a:lnTo>
                <a:lnTo>
                  <a:pt x="7050042" y="2202921"/>
                </a:lnTo>
                <a:lnTo>
                  <a:pt x="7048984" y="2208742"/>
                </a:lnTo>
                <a:lnTo>
                  <a:pt x="7047926" y="2212446"/>
                </a:lnTo>
                <a:lnTo>
                  <a:pt x="7045809" y="2214563"/>
                </a:lnTo>
                <a:lnTo>
                  <a:pt x="7043163" y="2216151"/>
                </a:lnTo>
                <a:lnTo>
                  <a:pt x="7041046" y="2219855"/>
                </a:lnTo>
                <a:lnTo>
                  <a:pt x="7038400" y="2223559"/>
                </a:lnTo>
                <a:lnTo>
                  <a:pt x="7036284" y="2226205"/>
                </a:lnTo>
                <a:lnTo>
                  <a:pt x="7033109" y="2227792"/>
                </a:lnTo>
                <a:lnTo>
                  <a:pt x="7030992" y="2228321"/>
                </a:lnTo>
                <a:lnTo>
                  <a:pt x="7027817" y="2229380"/>
                </a:lnTo>
                <a:lnTo>
                  <a:pt x="7022525" y="2230438"/>
                </a:lnTo>
                <a:lnTo>
                  <a:pt x="7017234" y="2231496"/>
                </a:lnTo>
                <a:lnTo>
                  <a:pt x="7014059" y="2232026"/>
                </a:lnTo>
                <a:lnTo>
                  <a:pt x="7011413" y="2233084"/>
                </a:lnTo>
                <a:lnTo>
                  <a:pt x="7008767" y="2235730"/>
                </a:lnTo>
                <a:lnTo>
                  <a:pt x="7006121" y="2237846"/>
                </a:lnTo>
                <a:lnTo>
                  <a:pt x="7003475" y="2241551"/>
                </a:lnTo>
                <a:lnTo>
                  <a:pt x="7001358" y="2246313"/>
                </a:lnTo>
                <a:lnTo>
                  <a:pt x="6999771" y="2243138"/>
                </a:lnTo>
                <a:lnTo>
                  <a:pt x="6998713" y="2239434"/>
                </a:lnTo>
                <a:lnTo>
                  <a:pt x="6997654" y="2232026"/>
                </a:lnTo>
                <a:lnTo>
                  <a:pt x="6997654" y="2223030"/>
                </a:lnTo>
                <a:lnTo>
                  <a:pt x="6998183" y="2214034"/>
                </a:lnTo>
                <a:lnTo>
                  <a:pt x="6999771" y="2205038"/>
                </a:lnTo>
                <a:lnTo>
                  <a:pt x="7001888" y="2196571"/>
                </a:lnTo>
                <a:lnTo>
                  <a:pt x="7004004" y="2188634"/>
                </a:lnTo>
                <a:lnTo>
                  <a:pt x="7007709" y="2182284"/>
                </a:lnTo>
                <a:lnTo>
                  <a:pt x="7010884" y="2183871"/>
                </a:lnTo>
                <a:lnTo>
                  <a:pt x="7014059" y="2187046"/>
                </a:lnTo>
                <a:lnTo>
                  <a:pt x="7015646" y="2180696"/>
                </a:lnTo>
                <a:lnTo>
                  <a:pt x="7017763" y="2176463"/>
                </a:lnTo>
                <a:lnTo>
                  <a:pt x="7020409" y="2172230"/>
                </a:lnTo>
                <a:lnTo>
                  <a:pt x="7023054" y="2168526"/>
                </a:lnTo>
                <a:lnTo>
                  <a:pt x="7025700" y="2164821"/>
                </a:lnTo>
                <a:lnTo>
                  <a:pt x="7028346" y="2161646"/>
                </a:lnTo>
                <a:lnTo>
                  <a:pt x="7030463" y="2156884"/>
                </a:lnTo>
                <a:close/>
                <a:moveTo>
                  <a:pt x="6885130" y="2151063"/>
                </a:moveTo>
                <a:lnTo>
                  <a:pt x="6892043" y="2151063"/>
                </a:lnTo>
                <a:lnTo>
                  <a:pt x="6899488" y="2153187"/>
                </a:lnTo>
                <a:lnTo>
                  <a:pt x="6905869" y="2155842"/>
                </a:lnTo>
                <a:lnTo>
                  <a:pt x="6913314" y="2160090"/>
                </a:lnTo>
                <a:lnTo>
                  <a:pt x="6919163" y="2165399"/>
                </a:lnTo>
                <a:lnTo>
                  <a:pt x="6925013" y="2172833"/>
                </a:lnTo>
                <a:lnTo>
                  <a:pt x="6929799" y="2180798"/>
                </a:lnTo>
                <a:lnTo>
                  <a:pt x="6934053" y="2190886"/>
                </a:lnTo>
                <a:lnTo>
                  <a:pt x="6935117" y="2196727"/>
                </a:lnTo>
                <a:lnTo>
                  <a:pt x="6937244" y="2202567"/>
                </a:lnTo>
                <a:lnTo>
                  <a:pt x="6935117" y="2206815"/>
                </a:lnTo>
                <a:lnTo>
                  <a:pt x="6932990" y="2210001"/>
                </a:lnTo>
                <a:lnTo>
                  <a:pt x="6928735" y="2216904"/>
                </a:lnTo>
                <a:lnTo>
                  <a:pt x="6926608" y="2220621"/>
                </a:lnTo>
                <a:lnTo>
                  <a:pt x="6925013" y="2226461"/>
                </a:lnTo>
                <a:lnTo>
                  <a:pt x="6924481" y="2232833"/>
                </a:lnTo>
                <a:lnTo>
                  <a:pt x="6924481" y="2241328"/>
                </a:lnTo>
                <a:lnTo>
                  <a:pt x="6926076" y="2247169"/>
                </a:lnTo>
                <a:lnTo>
                  <a:pt x="6927672" y="2251948"/>
                </a:lnTo>
                <a:lnTo>
                  <a:pt x="6929267" y="2254072"/>
                </a:lnTo>
                <a:lnTo>
                  <a:pt x="6930862" y="2255134"/>
                </a:lnTo>
                <a:lnTo>
                  <a:pt x="6933521" y="2255134"/>
                </a:lnTo>
                <a:lnTo>
                  <a:pt x="6935117" y="2254072"/>
                </a:lnTo>
                <a:lnTo>
                  <a:pt x="6939371" y="2250886"/>
                </a:lnTo>
                <a:lnTo>
                  <a:pt x="6944157" y="2246638"/>
                </a:lnTo>
                <a:lnTo>
                  <a:pt x="6945752" y="2244514"/>
                </a:lnTo>
                <a:lnTo>
                  <a:pt x="6947879" y="2243983"/>
                </a:lnTo>
                <a:lnTo>
                  <a:pt x="6950006" y="2244514"/>
                </a:lnTo>
                <a:lnTo>
                  <a:pt x="6952133" y="2246107"/>
                </a:lnTo>
                <a:lnTo>
                  <a:pt x="6953197" y="2249293"/>
                </a:lnTo>
                <a:lnTo>
                  <a:pt x="6954792" y="2254072"/>
                </a:lnTo>
                <a:lnTo>
                  <a:pt x="6953197" y="2258851"/>
                </a:lnTo>
                <a:lnTo>
                  <a:pt x="6951070" y="2264160"/>
                </a:lnTo>
                <a:lnTo>
                  <a:pt x="6949475" y="2276373"/>
                </a:lnTo>
                <a:lnTo>
                  <a:pt x="6948411" y="2289647"/>
                </a:lnTo>
                <a:lnTo>
                  <a:pt x="6948411" y="2306107"/>
                </a:lnTo>
                <a:lnTo>
                  <a:pt x="6935648" y="2306107"/>
                </a:lnTo>
                <a:lnTo>
                  <a:pt x="6929799" y="2306638"/>
                </a:lnTo>
                <a:lnTo>
                  <a:pt x="6924481" y="2306107"/>
                </a:lnTo>
                <a:lnTo>
                  <a:pt x="6918632" y="2305045"/>
                </a:lnTo>
                <a:lnTo>
                  <a:pt x="6915973" y="2303452"/>
                </a:lnTo>
                <a:lnTo>
                  <a:pt x="6913846" y="2301859"/>
                </a:lnTo>
                <a:lnTo>
                  <a:pt x="6911719" y="2300266"/>
                </a:lnTo>
                <a:lnTo>
                  <a:pt x="6909592" y="2298143"/>
                </a:lnTo>
                <a:lnTo>
                  <a:pt x="6907996" y="2295488"/>
                </a:lnTo>
                <a:lnTo>
                  <a:pt x="6906401" y="2292302"/>
                </a:lnTo>
                <a:lnTo>
                  <a:pt x="6905337" y="2278497"/>
                </a:lnTo>
                <a:lnTo>
                  <a:pt x="6905337" y="2273187"/>
                </a:lnTo>
                <a:lnTo>
                  <a:pt x="6905869" y="2268408"/>
                </a:lnTo>
                <a:lnTo>
                  <a:pt x="6906933" y="2259913"/>
                </a:lnTo>
                <a:lnTo>
                  <a:pt x="6909592" y="2253541"/>
                </a:lnTo>
                <a:lnTo>
                  <a:pt x="6914909" y="2242390"/>
                </a:lnTo>
                <a:lnTo>
                  <a:pt x="6917568" y="2235488"/>
                </a:lnTo>
                <a:lnTo>
                  <a:pt x="6918632" y="2228054"/>
                </a:lnTo>
                <a:lnTo>
                  <a:pt x="6914909" y="2217966"/>
                </a:lnTo>
                <a:lnTo>
                  <a:pt x="6910655" y="2209470"/>
                </a:lnTo>
                <a:lnTo>
                  <a:pt x="6906401" y="2202567"/>
                </a:lnTo>
                <a:lnTo>
                  <a:pt x="6902678" y="2197258"/>
                </a:lnTo>
                <a:lnTo>
                  <a:pt x="6898424" y="2193010"/>
                </a:lnTo>
                <a:lnTo>
                  <a:pt x="6893638" y="2189293"/>
                </a:lnTo>
                <a:lnTo>
                  <a:pt x="6888852" y="2187169"/>
                </a:lnTo>
                <a:lnTo>
                  <a:pt x="6884066" y="2185045"/>
                </a:lnTo>
                <a:lnTo>
                  <a:pt x="6878749" y="2184514"/>
                </a:lnTo>
                <a:lnTo>
                  <a:pt x="6873963" y="2184514"/>
                </a:lnTo>
                <a:lnTo>
                  <a:pt x="6869177" y="2184514"/>
                </a:lnTo>
                <a:lnTo>
                  <a:pt x="6864391" y="2185045"/>
                </a:lnTo>
                <a:lnTo>
                  <a:pt x="6855351" y="2187169"/>
                </a:lnTo>
                <a:lnTo>
                  <a:pt x="6846842" y="2188231"/>
                </a:lnTo>
                <a:lnTo>
                  <a:pt x="6848438" y="2183452"/>
                </a:lnTo>
                <a:lnTo>
                  <a:pt x="6850033" y="2178674"/>
                </a:lnTo>
                <a:lnTo>
                  <a:pt x="6851628" y="2174426"/>
                </a:lnTo>
                <a:lnTo>
                  <a:pt x="6854287" y="2170709"/>
                </a:lnTo>
                <a:lnTo>
                  <a:pt x="6856414" y="2167523"/>
                </a:lnTo>
                <a:lnTo>
                  <a:pt x="6859605" y="2163806"/>
                </a:lnTo>
                <a:lnTo>
                  <a:pt x="6861732" y="2161152"/>
                </a:lnTo>
                <a:lnTo>
                  <a:pt x="6864923" y="2159028"/>
                </a:lnTo>
                <a:lnTo>
                  <a:pt x="6868113" y="2156373"/>
                </a:lnTo>
                <a:lnTo>
                  <a:pt x="6871304" y="2154780"/>
                </a:lnTo>
                <a:lnTo>
                  <a:pt x="6878217" y="2152656"/>
                </a:lnTo>
                <a:close/>
                <a:moveTo>
                  <a:pt x="6627459" y="2144713"/>
                </a:moveTo>
                <a:lnTo>
                  <a:pt x="6629094" y="2144713"/>
                </a:lnTo>
                <a:lnTo>
                  <a:pt x="6631274" y="2145250"/>
                </a:lnTo>
                <a:lnTo>
                  <a:pt x="6641628" y="2147933"/>
                </a:lnTo>
                <a:lnTo>
                  <a:pt x="6644353" y="2147933"/>
                </a:lnTo>
                <a:lnTo>
                  <a:pt x="6646533" y="2147933"/>
                </a:lnTo>
                <a:lnTo>
                  <a:pt x="6649258" y="2147933"/>
                </a:lnTo>
                <a:lnTo>
                  <a:pt x="6650893" y="2146323"/>
                </a:lnTo>
                <a:lnTo>
                  <a:pt x="6650348" y="2156519"/>
                </a:lnTo>
                <a:lnTo>
                  <a:pt x="6650893" y="2160812"/>
                </a:lnTo>
                <a:lnTo>
                  <a:pt x="6651438" y="2164568"/>
                </a:lnTo>
                <a:lnTo>
                  <a:pt x="6652527" y="2167788"/>
                </a:lnTo>
                <a:lnTo>
                  <a:pt x="6653617" y="2169934"/>
                </a:lnTo>
                <a:lnTo>
                  <a:pt x="6655252" y="2171544"/>
                </a:lnTo>
                <a:lnTo>
                  <a:pt x="6656342" y="2173154"/>
                </a:lnTo>
                <a:lnTo>
                  <a:pt x="6655252" y="2175837"/>
                </a:lnTo>
                <a:lnTo>
                  <a:pt x="6654162" y="2177984"/>
                </a:lnTo>
                <a:lnTo>
                  <a:pt x="6652527" y="2180130"/>
                </a:lnTo>
                <a:lnTo>
                  <a:pt x="6649803" y="2181203"/>
                </a:lnTo>
                <a:lnTo>
                  <a:pt x="6648168" y="2181740"/>
                </a:lnTo>
                <a:lnTo>
                  <a:pt x="6645443" y="2182813"/>
                </a:lnTo>
                <a:lnTo>
                  <a:pt x="6643263" y="2182813"/>
                </a:lnTo>
                <a:lnTo>
                  <a:pt x="6640538" y="2181740"/>
                </a:lnTo>
                <a:lnTo>
                  <a:pt x="6637813" y="2181203"/>
                </a:lnTo>
                <a:lnTo>
                  <a:pt x="6635088" y="2179593"/>
                </a:lnTo>
                <a:lnTo>
                  <a:pt x="6632909" y="2177984"/>
                </a:lnTo>
                <a:lnTo>
                  <a:pt x="6629639" y="2174764"/>
                </a:lnTo>
                <a:lnTo>
                  <a:pt x="6627459" y="2171544"/>
                </a:lnTo>
                <a:lnTo>
                  <a:pt x="6624734" y="2168324"/>
                </a:lnTo>
                <a:lnTo>
                  <a:pt x="6622554" y="2164031"/>
                </a:lnTo>
                <a:lnTo>
                  <a:pt x="6619829" y="2159738"/>
                </a:lnTo>
                <a:lnTo>
                  <a:pt x="6619829" y="2154909"/>
                </a:lnTo>
                <a:lnTo>
                  <a:pt x="6620374" y="2151153"/>
                </a:lnTo>
                <a:lnTo>
                  <a:pt x="6622009" y="2148469"/>
                </a:lnTo>
                <a:lnTo>
                  <a:pt x="6623099" y="2146323"/>
                </a:lnTo>
                <a:lnTo>
                  <a:pt x="6624734" y="2145250"/>
                </a:lnTo>
                <a:close/>
                <a:moveTo>
                  <a:pt x="6153558" y="2097088"/>
                </a:moveTo>
                <a:lnTo>
                  <a:pt x="6158894" y="2102909"/>
                </a:lnTo>
                <a:lnTo>
                  <a:pt x="6164231" y="2107142"/>
                </a:lnTo>
                <a:lnTo>
                  <a:pt x="6169033" y="2110847"/>
                </a:lnTo>
                <a:lnTo>
                  <a:pt x="6173835" y="2114551"/>
                </a:lnTo>
                <a:lnTo>
                  <a:pt x="6178105" y="2116667"/>
                </a:lnTo>
                <a:lnTo>
                  <a:pt x="6182373" y="2118784"/>
                </a:lnTo>
                <a:lnTo>
                  <a:pt x="6190911" y="2121959"/>
                </a:lnTo>
                <a:lnTo>
                  <a:pt x="6198915" y="2124605"/>
                </a:lnTo>
                <a:lnTo>
                  <a:pt x="6207453" y="2127251"/>
                </a:lnTo>
                <a:lnTo>
                  <a:pt x="6216525" y="2130955"/>
                </a:lnTo>
                <a:lnTo>
                  <a:pt x="6221327" y="2134130"/>
                </a:lnTo>
                <a:lnTo>
                  <a:pt x="6226129" y="2136776"/>
                </a:lnTo>
                <a:lnTo>
                  <a:pt x="6223995" y="2145243"/>
                </a:lnTo>
                <a:lnTo>
                  <a:pt x="6221860" y="2152122"/>
                </a:lnTo>
                <a:lnTo>
                  <a:pt x="6219726" y="2158472"/>
                </a:lnTo>
                <a:lnTo>
                  <a:pt x="6217058" y="2164293"/>
                </a:lnTo>
                <a:lnTo>
                  <a:pt x="6214923" y="2169055"/>
                </a:lnTo>
                <a:lnTo>
                  <a:pt x="6211723" y="2173288"/>
                </a:lnTo>
                <a:lnTo>
                  <a:pt x="6208521" y="2176464"/>
                </a:lnTo>
                <a:lnTo>
                  <a:pt x="6205852" y="2179639"/>
                </a:lnTo>
                <a:lnTo>
                  <a:pt x="6202117" y="2181755"/>
                </a:lnTo>
                <a:lnTo>
                  <a:pt x="6198381" y="2183872"/>
                </a:lnTo>
                <a:lnTo>
                  <a:pt x="6195180" y="2184930"/>
                </a:lnTo>
                <a:lnTo>
                  <a:pt x="6191444" y="2185989"/>
                </a:lnTo>
                <a:lnTo>
                  <a:pt x="6183974" y="2187576"/>
                </a:lnTo>
                <a:lnTo>
                  <a:pt x="6175970" y="2187576"/>
                </a:lnTo>
                <a:lnTo>
                  <a:pt x="6159428" y="2185989"/>
                </a:lnTo>
                <a:lnTo>
                  <a:pt x="6151423" y="2185459"/>
                </a:lnTo>
                <a:lnTo>
                  <a:pt x="6142886" y="2185989"/>
                </a:lnTo>
                <a:lnTo>
                  <a:pt x="6134349" y="2186518"/>
                </a:lnTo>
                <a:lnTo>
                  <a:pt x="6131146" y="2188105"/>
                </a:lnTo>
                <a:lnTo>
                  <a:pt x="6126877" y="2189693"/>
                </a:lnTo>
                <a:lnTo>
                  <a:pt x="6122609" y="2191280"/>
                </a:lnTo>
                <a:lnTo>
                  <a:pt x="6118873" y="2193926"/>
                </a:lnTo>
                <a:lnTo>
                  <a:pt x="6114605" y="2197101"/>
                </a:lnTo>
                <a:lnTo>
                  <a:pt x="6111402" y="2200276"/>
                </a:lnTo>
                <a:lnTo>
                  <a:pt x="6107668" y="2179639"/>
                </a:lnTo>
                <a:lnTo>
                  <a:pt x="6104465" y="2167997"/>
                </a:lnTo>
                <a:lnTo>
                  <a:pt x="6101797" y="2159530"/>
                </a:lnTo>
                <a:lnTo>
                  <a:pt x="6099130" y="2148947"/>
                </a:lnTo>
                <a:lnTo>
                  <a:pt x="6100730" y="2139951"/>
                </a:lnTo>
                <a:lnTo>
                  <a:pt x="6101264" y="2136776"/>
                </a:lnTo>
                <a:lnTo>
                  <a:pt x="6102331" y="2134130"/>
                </a:lnTo>
                <a:lnTo>
                  <a:pt x="6103399" y="2130955"/>
                </a:lnTo>
                <a:lnTo>
                  <a:pt x="6104999" y="2129367"/>
                </a:lnTo>
                <a:lnTo>
                  <a:pt x="6107135" y="2127251"/>
                </a:lnTo>
                <a:lnTo>
                  <a:pt x="6108734" y="2126192"/>
                </a:lnTo>
                <a:lnTo>
                  <a:pt x="6112470" y="2124076"/>
                </a:lnTo>
                <a:lnTo>
                  <a:pt x="6117272" y="2123547"/>
                </a:lnTo>
                <a:lnTo>
                  <a:pt x="6121541" y="2122488"/>
                </a:lnTo>
                <a:lnTo>
                  <a:pt x="6126344" y="2122488"/>
                </a:lnTo>
                <a:lnTo>
                  <a:pt x="6131681" y="2122488"/>
                </a:lnTo>
                <a:lnTo>
                  <a:pt x="6135950" y="2121959"/>
                </a:lnTo>
                <a:lnTo>
                  <a:pt x="6140752" y="2120901"/>
                </a:lnTo>
                <a:lnTo>
                  <a:pt x="6144487" y="2119313"/>
                </a:lnTo>
                <a:lnTo>
                  <a:pt x="6146621" y="2117726"/>
                </a:lnTo>
                <a:lnTo>
                  <a:pt x="6147688" y="2116138"/>
                </a:lnTo>
                <a:lnTo>
                  <a:pt x="6149289" y="2114551"/>
                </a:lnTo>
                <a:lnTo>
                  <a:pt x="6150890" y="2111905"/>
                </a:lnTo>
                <a:lnTo>
                  <a:pt x="6151957" y="2109259"/>
                </a:lnTo>
                <a:lnTo>
                  <a:pt x="6153025" y="2105555"/>
                </a:lnTo>
                <a:close/>
                <a:moveTo>
                  <a:pt x="2868644" y="2093913"/>
                </a:moveTo>
                <a:lnTo>
                  <a:pt x="2870231" y="2093913"/>
                </a:lnTo>
                <a:lnTo>
                  <a:pt x="2870761" y="2093913"/>
                </a:lnTo>
                <a:lnTo>
                  <a:pt x="2871818" y="2094447"/>
                </a:lnTo>
                <a:lnTo>
                  <a:pt x="2873404" y="2096047"/>
                </a:lnTo>
                <a:lnTo>
                  <a:pt x="2874994" y="2099781"/>
                </a:lnTo>
                <a:lnTo>
                  <a:pt x="2877110" y="2108848"/>
                </a:lnTo>
                <a:lnTo>
                  <a:pt x="2878696" y="2118450"/>
                </a:lnTo>
                <a:lnTo>
                  <a:pt x="2880813" y="2126984"/>
                </a:lnTo>
                <a:lnTo>
                  <a:pt x="2881343" y="2130184"/>
                </a:lnTo>
                <a:lnTo>
                  <a:pt x="2881870" y="2131785"/>
                </a:lnTo>
                <a:lnTo>
                  <a:pt x="2882400" y="2132851"/>
                </a:lnTo>
                <a:lnTo>
                  <a:pt x="2882400" y="2131785"/>
                </a:lnTo>
                <a:lnTo>
                  <a:pt x="2883459" y="2130718"/>
                </a:lnTo>
                <a:lnTo>
                  <a:pt x="2884517" y="2126984"/>
                </a:lnTo>
                <a:lnTo>
                  <a:pt x="2885572" y="2120583"/>
                </a:lnTo>
                <a:lnTo>
                  <a:pt x="2886102" y="2132851"/>
                </a:lnTo>
                <a:lnTo>
                  <a:pt x="2885572" y="2142453"/>
                </a:lnTo>
                <a:lnTo>
                  <a:pt x="2885045" y="2146186"/>
                </a:lnTo>
                <a:lnTo>
                  <a:pt x="2883459" y="2149387"/>
                </a:lnTo>
                <a:lnTo>
                  <a:pt x="2882400" y="2152587"/>
                </a:lnTo>
                <a:lnTo>
                  <a:pt x="2881343" y="2154721"/>
                </a:lnTo>
                <a:lnTo>
                  <a:pt x="2879756" y="2156321"/>
                </a:lnTo>
                <a:lnTo>
                  <a:pt x="2877637" y="2158455"/>
                </a:lnTo>
                <a:lnTo>
                  <a:pt x="2875522" y="2159521"/>
                </a:lnTo>
                <a:lnTo>
                  <a:pt x="2873404" y="2160055"/>
                </a:lnTo>
                <a:lnTo>
                  <a:pt x="2868114" y="2160588"/>
                </a:lnTo>
                <a:lnTo>
                  <a:pt x="2863350" y="2160588"/>
                </a:lnTo>
                <a:lnTo>
                  <a:pt x="2857531" y="2160055"/>
                </a:lnTo>
                <a:lnTo>
                  <a:pt x="2851709" y="2158988"/>
                </a:lnTo>
                <a:lnTo>
                  <a:pt x="2840597" y="2156321"/>
                </a:lnTo>
                <a:lnTo>
                  <a:pt x="2834249" y="2155788"/>
                </a:lnTo>
                <a:lnTo>
                  <a:pt x="2828956" y="2155788"/>
                </a:lnTo>
                <a:lnTo>
                  <a:pt x="2824193" y="2157388"/>
                </a:lnTo>
                <a:lnTo>
                  <a:pt x="2822074" y="2158455"/>
                </a:lnTo>
                <a:lnTo>
                  <a:pt x="2819429" y="2159521"/>
                </a:lnTo>
                <a:lnTo>
                  <a:pt x="2819429" y="2107782"/>
                </a:lnTo>
                <a:lnTo>
                  <a:pt x="2824193" y="2105648"/>
                </a:lnTo>
                <a:lnTo>
                  <a:pt x="2828426" y="2105115"/>
                </a:lnTo>
                <a:lnTo>
                  <a:pt x="2832662" y="2105648"/>
                </a:lnTo>
                <a:lnTo>
                  <a:pt x="2836366" y="2106715"/>
                </a:lnTo>
                <a:lnTo>
                  <a:pt x="2840597" y="2108848"/>
                </a:lnTo>
                <a:lnTo>
                  <a:pt x="2843773" y="2110982"/>
                </a:lnTo>
                <a:lnTo>
                  <a:pt x="2850652" y="2115249"/>
                </a:lnTo>
                <a:lnTo>
                  <a:pt x="2853297" y="2116849"/>
                </a:lnTo>
                <a:lnTo>
                  <a:pt x="2855944" y="2117916"/>
                </a:lnTo>
                <a:lnTo>
                  <a:pt x="2858590" y="2117916"/>
                </a:lnTo>
                <a:lnTo>
                  <a:pt x="2861234" y="2116316"/>
                </a:lnTo>
                <a:lnTo>
                  <a:pt x="2862822" y="2114182"/>
                </a:lnTo>
                <a:lnTo>
                  <a:pt x="2864939" y="2109915"/>
                </a:lnTo>
                <a:lnTo>
                  <a:pt x="2866526" y="2103514"/>
                </a:lnTo>
                <a:lnTo>
                  <a:pt x="2867585" y="2094980"/>
                </a:lnTo>
                <a:close/>
                <a:moveTo>
                  <a:pt x="1059749" y="2093913"/>
                </a:moveTo>
                <a:lnTo>
                  <a:pt x="1061349" y="2093913"/>
                </a:lnTo>
                <a:lnTo>
                  <a:pt x="1062416" y="2093913"/>
                </a:lnTo>
                <a:lnTo>
                  <a:pt x="1062949" y="2094447"/>
                </a:lnTo>
                <a:lnTo>
                  <a:pt x="1064550" y="2096047"/>
                </a:lnTo>
                <a:lnTo>
                  <a:pt x="1066150" y="2099781"/>
                </a:lnTo>
                <a:lnTo>
                  <a:pt x="1068283" y="2108848"/>
                </a:lnTo>
                <a:lnTo>
                  <a:pt x="1070950" y="2118450"/>
                </a:lnTo>
                <a:lnTo>
                  <a:pt x="1072017" y="2126984"/>
                </a:lnTo>
                <a:lnTo>
                  <a:pt x="1072551" y="2130184"/>
                </a:lnTo>
                <a:lnTo>
                  <a:pt x="1073617" y="2131785"/>
                </a:lnTo>
                <a:lnTo>
                  <a:pt x="1073617" y="2132851"/>
                </a:lnTo>
                <a:lnTo>
                  <a:pt x="1074151" y="2131785"/>
                </a:lnTo>
                <a:lnTo>
                  <a:pt x="1074684" y="2130718"/>
                </a:lnTo>
                <a:lnTo>
                  <a:pt x="1076284" y="2126984"/>
                </a:lnTo>
                <a:lnTo>
                  <a:pt x="1077351" y="2120583"/>
                </a:lnTo>
                <a:lnTo>
                  <a:pt x="1077884" y="2132851"/>
                </a:lnTo>
                <a:lnTo>
                  <a:pt x="1077351" y="2142453"/>
                </a:lnTo>
                <a:lnTo>
                  <a:pt x="1076284" y="2146186"/>
                </a:lnTo>
                <a:lnTo>
                  <a:pt x="1075751" y="2149387"/>
                </a:lnTo>
                <a:lnTo>
                  <a:pt x="1074151" y="2152587"/>
                </a:lnTo>
                <a:lnTo>
                  <a:pt x="1072551" y="2154721"/>
                </a:lnTo>
                <a:lnTo>
                  <a:pt x="1070950" y="2156321"/>
                </a:lnTo>
                <a:lnTo>
                  <a:pt x="1068817" y="2158455"/>
                </a:lnTo>
                <a:lnTo>
                  <a:pt x="1067217" y="2159521"/>
                </a:lnTo>
                <a:lnTo>
                  <a:pt x="1064550" y="2160055"/>
                </a:lnTo>
                <a:lnTo>
                  <a:pt x="1059749" y="2160588"/>
                </a:lnTo>
                <a:lnTo>
                  <a:pt x="1054415" y="2160588"/>
                </a:lnTo>
                <a:lnTo>
                  <a:pt x="1049081" y="2160055"/>
                </a:lnTo>
                <a:lnTo>
                  <a:pt x="1043214" y="2158988"/>
                </a:lnTo>
                <a:lnTo>
                  <a:pt x="1031479" y="2156321"/>
                </a:lnTo>
                <a:lnTo>
                  <a:pt x="1026145" y="2155788"/>
                </a:lnTo>
                <a:lnTo>
                  <a:pt x="1020277" y="2155788"/>
                </a:lnTo>
                <a:lnTo>
                  <a:pt x="1014943" y="2157388"/>
                </a:lnTo>
                <a:lnTo>
                  <a:pt x="1012810" y="2158455"/>
                </a:lnTo>
                <a:lnTo>
                  <a:pt x="1011210" y="2159521"/>
                </a:lnTo>
                <a:lnTo>
                  <a:pt x="1011210" y="2107782"/>
                </a:lnTo>
                <a:lnTo>
                  <a:pt x="1014943" y="2105648"/>
                </a:lnTo>
                <a:lnTo>
                  <a:pt x="1019211" y="2105115"/>
                </a:lnTo>
                <a:lnTo>
                  <a:pt x="1023478" y="2105648"/>
                </a:lnTo>
                <a:lnTo>
                  <a:pt x="1027745" y="2106715"/>
                </a:lnTo>
                <a:lnTo>
                  <a:pt x="1031479" y="2108848"/>
                </a:lnTo>
                <a:lnTo>
                  <a:pt x="1034679" y="2110982"/>
                </a:lnTo>
                <a:lnTo>
                  <a:pt x="1041613" y="2115249"/>
                </a:lnTo>
                <a:lnTo>
                  <a:pt x="1044280" y="2116849"/>
                </a:lnTo>
                <a:lnTo>
                  <a:pt x="1047481" y="2117916"/>
                </a:lnTo>
                <a:lnTo>
                  <a:pt x="1049614" y="2117916"/>
                </a:lnTo>
                <a:lnTo>
                  <a:pt x="1052281" y="2116316"/>
                </a:lnTo>
                <a:lnTo>
                  <a:pt x="1054415" y="2114182"/>
                </a:lnTo>
                <a:lnTo>
                  <a:pt x="1056548" y="2109915"/>
                </a:lnTo>
                <a:lnTo>
                  <a:pt x="1057615" y="2103514"/>
                </a:lnTo>
                <a:lnTo>
                  <a:pt x="1058682" y="2094980"/>
                </a:lnTo>
                <a:close/>
                <a:moveTo>
                  <a:pt x="5878479" y="2081213"/>
                </a:moveTo>
                <a:lnTo>
                  <a:pt x="5877958" y="2091903"/>
                </a:lnTo>
                <a:lnTo>
                  <a:pt x="5877439" y="2100989"/>
                </a:lnTo>
                <a:lnTo>
                  <a:pt x="5876399" y="2109541"/>
                </a:lnTo>
                <a:lnTo>
                  <a:pt x="5874840" y="2116489"/>
                </a:lnTo>
                <a:lnTo>
                  <a:pt x="5872760" y="2123438"/>
                </a:lnTo>
                <a:lnTo>
                  <a:pt x="5870682" y="2129317"/>
                </a:lnTo>
                <a:lnTo>
                  <a:pt x="5866523" y="2139472"/>
                </a:lnTo>
                <a:lnTo>
                  <a:pt x="5862365" y="2148559"/>
                </a:lnTo>
                <a:lnTo>
                  <a:pt x="5858727" y="2156041"/>
                </a:lnTo>
                <a:lnTo>
                  <a:pt x="5857167" y="2160317"/>
                </a:lnTo>
                <a:lnTo>
                  <a:pt x="5856127" y="2164059"/>
                </a:lnTo>
                <a:lnTo>
                  <a:pt x="5855608" y="2168335"/>
                </a:lnTo>
                <a:lnTo>
                  <a:pt x="5854568" y="2172610"/>
                </a:lnTo>
                <a:lnTo>
                  <a:pt x="5854047" y="2177421"/>
                </a:lnTo>
                <a:lnTo>
                  <a:pt x="5853529" y="2181162"/>
                </a:lnTo>
                <a:lnTo>
                  <a:pt x="5852489" y="2183835"/>
                </a:lnTo>
                <a:lnTo>
                  <a:pt x="5850930" y="2185438"/>
                </a:lnTo>
                <a:lnTo>
                  <a:pt x="5848330" y="2186507"/>
                </a:lnTo>
                <a:lnTo>
                  <a:pt x="5846251" y="2187576"/>
                </a:lnTo>
                <a:lnTo>
                  <a:pt x="5843652" y="2187576"/>
                </a:lnTo>
                <a:lnTo>
                  <a:pt x="5841054" y="2186507"/>
                </a:lnTo>
                <a:lnTo>
                  <a:pt x="5829098" y="2184369"/>
                </a:lnTo>
                <a:lnTo>
                  <a:pt x="5827022" y="2183835"/>
                </a:lnTo>
                <a:lnTo>
                  <a:pt x="5823901" y="2183835"/>
                </a:lnTo>
                <a:lnTo>
                  <a:pt x="5821822" y="2184369"/>
                </a:lnTo>
                <a:lnTo>
                  <a:pt x="5819743" y="2185438"/>
                </a:lnTo>
                <a:lnTo>
                  <a:pt x="5820782" y="2179024"/>
                </a:lnTo>
                <a:lnTo>
                  <a:pt x="5823382" y="2173145"/>
                </a:lnTo>
                <a:lnTo>
                  <a:pt x="5825461" y="2167800"/>
                </a:lnTo>
                <a:lnTo>
                  <a:pt x="5828059" y="2162455"/>
                </a:lnTo>
                <a:lnTo>
                  <a:pt x="5833776" y="2151765"/>
                </a:lnTo>
                <a:lnTo>
                  <a:pt x="5838455" y="2142679"/>
                </a:lnTo>
                <a:lnTo>
                  <a:pt x="5840014" y="2138403"/>
                </a:lnTo>
                <a:lnTo>
                  <a:pt x="5841054" y="2133593"/>
                </a:lnTo>
                <a:lnTo>
                  <a:pt x="5841574" y="2129317"/>
                </a:lnTo>
                <a:lnTo>
                  <a:pt x="5841054" y="2125041"/>
                </a:lnTo>
                <a:lnTo>
                  <a:pt x="5838975" y="2120231"/>
                </a:lnTo>
                <a:lnTo>
                  <a:pt x="5836375" y="2115955"/>
                </a:lnTo>
                <a:lnTo>
                  <a:pt x="5831697" y="2111679"/>
                </a:lnTo>
                <a:lnTo>
                  <a:pt x="5825461" y="2106869"/>
                </a:lnTo>
                <a:lnTo>
                  <a:pt x="5828579" y="2100989"/>
                </a:lnTo>
                <a:lnTo>
                  <a:pt x="5831178" y="2096713"/>
                </a:lnTo>
                <a:lnTo>
                  <a:pt x="5833776" y="2093506"/>
                </a:lnTo>
                <a:lnTo>
                  <a:pt x="5836375" y="2090299"/>
                </a:lnTo>
                <a:lnTo>
                  <a:pt x="5838455" y="2088696"/>
                </a:lnTo>
                <a:lnTo>
                  <a:pt x="5841574" y="2087092"/>
                </a:lnTo>
                <a:lnTo>
                  <a:pt x="5844173" y="2086558"/>
                </a:lnTo>
                <a:lnTo>
                  <a:pt x="5847291" y="2086558"/>
                </a:lnTo>
                <a:lnTo>
                  <a:pt x="5853009" y="2086558"/>
                </a:lnTo>
                <a:lnTo>
                  <a:pt x="5860805" y="2086558"/>
                </a:lnTo>
                <a:lnTo>
                  <a:pt x="5864963" y="2086024"/>
                </a:lnTo>
                <a:lnTo>
                  <a:pt x="5868602" y="2085489"/>
                </a:lnTo>
                <a:lnTo>
                  <a:pt x="5873280" y="2083886"/>
                </a:lnTo>
                <a:close/>
                <a:moveTo>
                  <a:pt x="4882086" y="2076450"/>
                </a:moveTo>
                <a:lnTo>
                  <a:pt x="4893794" y="2081677"/>
                </a:lnTo>
                <a:lnTo>
                  <a:pt x="4904435" y="2085336"/>
                </a:lnTo>
                <a:lnTo>
                  <a:pt x="4914548" y="2086904"/>
                </a:lnTo>
                <a:lnTo>
                  <a:pt x="4923594" y="2087427"/>
                </a:lnTo>
                <a:lnTo>
                  <a:pt x="4932640" y="2086904"/>
                </a:lnTo>
                <a:lnTo>
                  <a:pt x="4941688" y="2085336"/>
                </a:lnTo>
                <a:lnTo>
                  <a:pt x="4950734" y="2081677"/>
                </a:lnTo>
                <a:lnTo>
                  <a:pt x="4960314" y="2077496"/>
                </a:lnTo>
                <a:lnTo>
                  <a:pt x="4959250" y="2086382"/>
                </a:lnTo>
                <a:lnTo>
                  <a:pt x="4959250" y="2094745"/>
                </a:lnTo>
                <a:lnTo>
                  <a:pt x="4960314" y="2101018"/>
                </a:lnTo>
                <a:lnTo>
                  <a:pt x="4961378" y="2106768"/>
                </a:lnTo>
                <a:lnTo>
                  <a:pt x="4962442" y="2110949"/>
                </a:lnTo>
                <a:lnTo>
                  <a:pt x="4965102" y="2114085"/>
                </a:lnTo>
                <a:lnTo>
                  <a:pt x="4966700" y="2115131"/>
                </a:lnTo>
                <a:lnTo>
                  <a:pt x="4967764" y="2115654"/>
                </a:lnTo>
                <a:lnTo>
                  <a:pt x="4969360" y="2115654"/>
                </a:lnTo>
                <a:lnTo>
                  <a:pt x="4972022" y="2115654"/>
                </a:lnTo>
                <a:lnTo>
                  <a:pt x="4969360" y="2125062"/>
                </a:lnTo>
                <a:lnTo>
                  <a:pt x="4967231" y="2131858"/>
                </a:lnTo>
                <a:lnTo>
                  <a:pt x="4964038" y="2138130"/>
                </a:lnTo>
                <a:lnTo>
                  <a:pt x="4960314" y="2142835"/>
                </a:lnTo>
                <a:lnTo>
                  <a:pt x="4956056" y="2145448"/>
                </a:lnTo>
                <a:lnTo>
                  <a:pt x="4951267" y="2147539"/>
                </a:lnTo>
                <a:lnTo>
                  <a:pt x="4946477" y="2148062"/>
                </a:lnTo>
                <a:lnTo>
                  <a:pt x="4941688" y="2147539"/>
                </a:lnTo>
                <a:lnTo>
                  <a:pt x="4936366" y="2145448"/>
                </a:lnTo>
                <a:lnTo>
                  <a:pt x="4931576" y="2143357"/>
                </a:lnTo>
                <a:lnTo>
                  <a:pt x="4926256" y="2140221"/>
                </a:lnTo>
                <a:lnTo>
                  <a:pt x="4921465" y="2136039"/>
                </a:lnTo>
                <a:lnTo>
                  <a:pt x="4917208" y="2131335"/>
                </a:lnTo>
                <a:lnTo>
                  <a:pt x="4912950" y="2126108"/>
                </a:lnTo>
                <a:lnTo>
                  <a:pt x="4908693" y="2120881"/>
                </a:lnTo>
                <a:lnTo>
                  <a:pt x="4906033" y="2115131"/>
                </a:lnTo>
                <a:lnTo>
                  <a:pt x="4904435" y="2115131"/>
                </a:lnTo>
                <a:lnTo>
                  <a:pt x="4903371" y="2115654"/>
                </a:lnTo>
                <a:lnTo>
                  <a:pt x="4901244" y="2118267"/>
                </a:lnTo>
                <a:lnTo>
                  <a:pt x="4898582" y="2121926"/>
                </a:lnTo>
                <a:lnTo>
                  <a:pt x="4896454" y="2126631"/>
                </a:lnTo>
                <a:lnTo>
                  <a:pt x="4891665" y="2138653"/>
                </a:lnTo>
                <a:lnTo>
                  <a:pt x="4886874" y="2150153"/>
                </a:lnTo>
                <a:lnTo>
                  <a:pt x="4882617" y="2159039"/>
                </a:lnTo>
                <a:lnTo>
                  <a:pt x="4881021" y="2161652"/>
                </a:lnTo>
                <a:lnTo>
                  <a:pt x="4879957" y="2162175"/>
                </a:lnTo>
                <a:lnTo>
                  <a:pt x="4879424" y="2162175"/>
                </a:lnTo>
                <a:lnTo>
                  <a:pt x="4878362" y="2161652"/>
                </a:lnTo>
                <a:lnTo>
                  <a:pt x="4877828" y="2160607"/>
                </a:lnTo>
                <a:lnTo>
                  <a:pt x="4877297" y="2156948"/>
                </a:lnTo>
                <a:lnTo>
                  <a:pt x="4876234" y="2150153"/>
                </a:lnTo>
                <a:lnTo>
                  <a:pt x="4875169" y="2140221"/>
                </a:lnTo>
                <a:lnTo>
                  <a:pt x="4887408" y="2140221"/>
                </a:lnTo>
                <a:lnTo>
                  <a:pt x="4885279" y="2134994"/>
                </a:lnTo>
                <a:lnTo>
                  <a:pt x="4884214" y="2128721"/>
                </a:lnTo>
                <a:lnTo>
                  <a:pt x="4883150" y="2121403"/>
                </a:lnTo>
                <a:lnTo>
                  <a:pt x="4882086" y="2114085"/>
                </a:lnTo>
                <a:lnTo>
                  <a:pt x="4881554" y="2105722"/>
                </a:lnTo>
                <a:lnTo>
                  <a:pt x="4881554" y="2096836"/>
                </a:lnTo>
                <a:lnTo>
                  <a:pt x="4881554" y="2087427"/>
                </a:lnTo>
                <a:close/>
                <a:moveTo>
                  <a:pt x="2999879" y="2070100"/>
                </a:moveTo>
                <a:lnTo>
                  <a:pt x="3003582" y="2074863"/>
                </a:lnTo>
                <a:lnTo>
                  <a:pt x="3006228" y="2078567"/>
                </a:lnTo>
                <a:lnTo>
                  <a:pt x="3008874" y="2082800"/>
                </a:lnTo>
                <a:lnTo>
                  <a:pt x="3010990" y="2086504"/>
                </a:lnTo>
                <a:lnTo>
                  <a:pt x="3012049" y="2090738"/>
                </a:lnTo>
                <a:lnTo>
                  <a:pt x="3013637" y="2094971"/>
                </a:lnTo>
                <a:lnTo>
                  <a:pt x="3014697" y="2103967"/>
                </a:lnTo>
                <a:lnTo>
                  <a:pt x="3015224" y="2114021"/>
                </a:lnTo>
                <a:lnTo>
                  <a:pt x="3015754" y="2126192"/>
                </a:lnTo>
                <a:lnTo>
                  <a:pt x="3016283" y="2141538"/>
                </a:lnTo>
                <a:lnTo>
                  <a:pt x="3017870" y="2160588"/>
                </a:lnTo>
                <a:lnTo>
                  <a:pt x="2994057" y="2160059"/>
                </a:lnTo>
                <a:lnTo>
                  <a:pt x="2995645" y="2154238"/>
                </a:lnTo>
                <a:lnTo>
                  <a:pt x="2997232" y="2147359"/>
                </a:lnTo>
                <a:lnTo>
                  <a:pt x="2998291" y="2141538"/>
                </a:lnTo>
                <a:lnTo>
                  <a:pt x="2998819" y="2136246"/>
                </a:lnTo>
                <a:lnTo>
                  <a:pt x="2998819" y="2125663"/>
                </a:lnTo>
                <a:lnTo>
                  <a:pt x="2998291" y="2115609"/>
                </a:lnTo>
                <a:lnTo>
                  <a:pt x="2996703" y="2105554"/>
                </a:lnTo>
                <a:lnTo>
                  <a:pt x="2996174" y="2094442"/>
                </a:lnTo>
                <a:lnTo>
                  <a:pt x="2996703" y="2089150"/>
                </a:lnTo>
                <a:lnTo>
                  <a:pt x="2997232" y="2082800"/>
                </a:lnTo>
                <a:lnTo>
                  <a:pt x="2998291" y="2076450"/>
                </a:lnTo>
                <a:close/>
                <a:moveTo>
                  <a:pt x="1190076" y="2070100"/>
                </a:moveTo>
                <a:lnTo>
                  <a:pt x="1193780" y="2074863"/>
                </a:lnTo>
                <a:lnTo>
                  <a:pt x="1196955" y="2078567"/>
                </a:lnTo>
                <a:lnTo>
                  <a:pt x="1199601" y="2082800"/>
                </a:lnTo>
                <a:lnTo>
                  <a:pt x="1201188" y="2086504"/>
                </a:lnTo>
                <a:lnTo>
                  <a:pt x="1203305" y="2090738"/>
                </a:lnTo>
                <a:lnTo>
                  <a:pt x="1204363" y="2094971"/>
                </a:lnTo>
                <a:lnTo>
                  <a:pt x="1205422" y="2103967"/>
                </a:lnTo>
                <a:lnTo>
                  <a:pt x="1205951" y="2114021"/>
                </a:lnTo>
                <a:lnTo>
                  <a:pt x="1205951" y="2126192"/>
                </a:lnTo>
                <a:lnTo>
                  <a:pt x="1206480" y="2141538"/>
                </a:lnTo>
                <a:lnTo>
                  <a:pt x="1208068" y="2160588"/>
                </a:lnTo>
                <a:lnTo>
                  <a:pt x="1184255" y="2160059"/>
                </a:lnTo>
                <a:lnTo>
                  <a:pt x="1186371" y="2154238"/>
                </a:lnTo>
                <a:lnTo>
                  <a:pt x="1187430" y="2147359"/>
                </a:lnTo>
                <a:lnTo>
                  <a:pt x="1189017" y="2141538"/>
                </a:lnTo>
                <a:lnTo>
                  <a:pt x="1189546" y="2136246"/>
                </a:lnTo>
                <a:lnTo>
                  <a:pt x="1189546" y="2125663"/>
                </a:lnTo>
                <a:lnTo>
                  <a:pt x="1188488" y="2115609"/>
                </a:lnTo>
                <a:lnTo>
                  <a:pt x="1187430" y="2105554"/>
                </a:lnTo>
                <a:lnTo>
                  <a:pt x="1186900" y="2094442"/>
                </a:lnTo>
                <a:lnTo>
                  <a:pt x="1186900" y="2089150"/>
                </a:lnTo>
                <a:lnTo>
                  <a:pt x="1187430" y="2082800"/>
                </a:lnTo>
                <a:lnTo>
                  <a:pt x="1189017" y="2076450"/>
                </a:lnTo>
                <a:close/>
                <a:moveTo>
                  <a:pt x="1743053" y="2066925"/>
                </a:moveTo>
                <a:lnTo>
                  <a:pt x="1762632" y="2066925"/>
                </a:lnTo>
                <a:lnTo>
                  <a:pt x="1782211" y="2067989"/>
                </a:lnTo>
                <a:lnTo>
                  <a:pt x="1801790" y="2070118"/>
                </a:lnTo>
                <a:lnTo>
                  <a:pt x="1821369" y="2072779"/>
                </a:lnTo>
                <a:lnTo>
                  <a:pt x="1840419" y="2075972"/>
                </a:lnTo>
                <a:lnTo>
                  <a:pt x="1877990" y="2082890"/>
                </a:lnTo>
                <a:lnTo>
                  <a:pt x="1877461" y="2094598"/>
                </a:lnTo>
                <a:lnTo>
                  <a:pt x="1876402" y="2103645"/>
                </a:lnTo>
                <a:lnTo>
                  <a:pt x="1875344" y="2109499"/>
                </a:lnTo>
                <a:lnTo>
                  <a:pt x="1874286" y="2113757"/>
                </a:lnTo>
                <a:lnTo>
                  <a:pt x="1872698" y="2116418"/>
                </a:lnTo>
                <a:lnTo>
                  <a:pt x="1871111" y="2116950"/>
                </a:lnTo>
                <a:lnTo>
                  <a:pt x="1870581" y="2116950"/>
                </a:lnTo>
                <a:lnTo>
                  <a:pt x="1868465" y="2116418"/>
                </a:lnTo>
                <a:lnTo>
                  <a:pt x="1865819" y="2115353"/>
                </a:lnTo>
                <a:lnTo>
                  <a:pt x="1860527" y="2110031"/>
                </a:lnTo>
                <a:lnTo>
                  <a:pt x="1854707" y="2103645"/>
                </a:lnTo>
                <a:lnTo>
                  <a:pt x="1851531" y="2100452"/>
                </a:lnTo>
                <a:lnTo>
                  <a:pt x="1848886" y="2097791"/>
                </a:lnTo>
                <a:lnTo>
                  <a:pt x="1845182" y="2096727"/>
                </a:lnTo>
                <a:lnTo>
                  <a:pt x="1841477" y="2095663"/>
                </a:lnTo>
                <a:lnTo>
                  <a:pt x="1839361" y="2096727"/>
                </a:lnTo>
                <a:lnTo>
                  <a:pt x="1837773" y="2097791"/>
                </a:lnTo>
                <a:lnTo>
                  <a:pt x="1836715" y="2099388"/>
                </a:lnTo>
                <a:lnTo>
                  <a:pt x="1836186" y="2100984"/>
                </a:lnTo>
                <a:lnTo>
                  <a:pt x="1836715" y="2103645"/>
                </a:lnTo>
                <a:lnTo>
                  <a:pt x="1837773" y="2105774"/>
                </a:lnTo>
                <a:lnTo>
                  <a:pt x="1839361" y="2111628"/>
                </a:lnTo>
                <a:lnTo>
                  <a:pt x="1840948" y="2119611"/>
                </a:lnTo>
                <a:lnTo>
                  <a:pt x="1843065" y="2127593"/>
                </a:lnTo>
                <a:lnTo>
                  <a:pt x="1843594" y="2132383"/>
                </a:lnTo>
                <a:lnTo>
                  <a:pt x="1843594" y="2137172"/>
                </a:lnTo>
                <a:lnTo>
                  <a:pt x="1843065" y="2141962"/>
                </a:lnTo>
                <a:lnTo>
                  <a:pt x="1841477" y="2148348"/>
                </a:lnTo>
                <a:lnTo>
                  <a:pt x="1835657" y="2147284"/>
                </a:lnTo>
                <a:lnTo>
                  <a:pt x="1833011" y="2147284"/>
                </a:lnTo>
                <a:lnTo>
                  <a:pt x="1829836" y="2148348"/>
                </a:lnTo>
                <a:lnTo>
                  <a:pt x="1828248" y="2149945"/>
                </a:lnTo>
                <a:lnTo>
                  <a:pt x="1825603" y="2152073"/>
                </a:lnTo>
                <a:lnTo>
                  <a:pt x="1824544" y="2155799"/>
                </a:lnTo>
                <a:lnTo>
                  <a:pt x="1824015" y="2160588"/>
                </a:lnTo>
                <a:lnTo>
                  <a:pt x="1820311" y="2156863"/>
                </a:lnTo>
                <a:lnTo>
                  <a:pt x="1818194" y="2154202"/>
                </a:lnTo>
                <a:lnTo>
                  <a:pt x="1816607" y="2151009"/>
                </a:lnTo>
                <a:lnTo>
                  <a:pt x="1816607" y="2148880"/>
                </a:lnTo>
                <a:lnTo>
                  <a:pt x="1817136" y="2146219"/>
                </a:lnTo>
                <a:lnTo>
                  <a:pt x="1818723" y="2144091"/>
                </a:lnTo>
                <a:lnTo>
                  <a:pt x="1821369" y="2139301"/>
                </a:lnTo>
                <a:lnTo>
                  <a:pt x="1825603" y="2134511"/>
                </a:lnTo>
                <a:lnTo>
                  <a:pt x="1827190" y="2130786"/>
                </a:lnTo>
                <a:lnTo>
                  <a:pt x="1829307" y="2127593"/>
                </a:lnTo>
                <a:lnTo>
                  <a:pt x="1830365" y="2123868"/>
                </a:lnTo>
                <a:lnTo>
                  <a:pt x="1830894" y="2119611"/>
                </a:lnTo>
                <a:lnTo>
                  <a:pt x="1830894" y="2114821"/>
                </a:lnTo>
                <a:lnTo>
                  <a:pt x="1829836" y="2108967"/>
                </a:lnTo>
                <a:lnTo>
                  <a:pt x="1821369" y="2108967"/>
                </a:lnTo>
                <a:lnTo>
                  <a:pt x="1812373" y="2108435"/>
                </a:lnTo>
                <a:lnTo>
                  <a:pt x="1792265" y="2105242"/>
                </a:lnTo>
                <a:lnTo>
                  <a:pt x="1781682" y="2103645"/>
                </a:lnTo>
                <a:lnTo>
                  <a:pt x="1770569" y="2102049"/>
                </a:lnTo>
                <a:lnTo>
                  <a:pt x="1759986" y="2100984"/>
                </a:lnTo>
                <a:lnTo>
                  <a:pt x="1748344" y="2100984"/>
                </a:lnTo>
                <a:lnTo>
                  <a:pt x="1737232" y="2102049"/>
                </a:lnTo>
                <a:lnTo>
                  <a:pt x="1731940" y="2103645"/>
                </a:lnTo>
                <a:lnTo>
                  <a:pt x="1726649" y="2104710"/>
                </a:lnTo>
                <a:lnTo>
                  <a:pt x="1721357" y="2106306"/>
                </a:lnTo>
                <a:lnTo>
                  <a:pt x="1716594" y="2108435"/>
                </a:lnTo>
                <a:lnTo>
                  <a:pt x="1711303" y="2111096"/>
                </a:lnTo>
                <a:lnTo>
                  <a:pt x="1706540" y="2114289"/>
                </a:lnTo>
                <a:lnTo>
                  <a:pt x="1701778" y="2117482"/>
                </a:lnTo>
                <a:lnTo>
                  <a:pt x="1697015" y="2121739"/>
                </a:lnTo>
                <a:lnTo>
                  <a:pt x="1692782" y="2126529"/>
                </a:lnTo>
                <a:lnTo>
                  <a:pt x="1688549" y="2131851"/>
                </a:lnTo>
                <a:lnTo>
                  <a:pt x="1684315" y="2138237"/>
                </a:lnTo>
                <a:lnTo>
                  <a:pt x="1681140" y="2145155"/>
                </a:lnTo>
                <a:lnTo>
                  <a:pt x="1677436" y="2152073"/>
                </a:lnTo>
                <a:lnTo>
                  <a:pt x="1674261" y="2160588"/>
                </a:lnTo>
                <a:lnTo>
                  <a:pt x="1672674" y="2155266"/>
                </a:lnTo>
                <a:lnTo>
                  <a:pt x="1670557" y="2151009"/>
                </a:lnTo>
                <a:lnTo>
                  <a:pt x="1667911" y="2146752"/>
                </a:lnTo>
                <a:lnTo>
                  <a:pt x="1665794" y="2143558"/>
                </a:lnTo>
                <a:lnTo>
                  <a:pt x="1663149" y="2140898"/>
                </a:lnTo>
                <a:lnTo>
                  <a:pt x="1659974" y="2138769"/>
                </a:lnTo>
                <a:lnTo>
                  <a:pt x="1656799" y="2136640"/>
                </a:lnTo>
                <a:lnTo>
                  <a:pt x="1653624" y="2135044"/>
                </a:lnTo>
                <a:lnTo>
                  <a:pt x="1649920" y="2134511"/>
                </a:lnTo>
                <a:lnTo>
                  <a:pt x="1647274" y="2133979"/>
                </a:lnTo>
                <a:lnTo>
                  <a:pt x="1639336" y="2133447"/>
                </a:lnTo>
                <a:lnTo>
                  <a:pt x="1632457" y="2133979"/>
                </a:lnTo>
                <a:lnTo>
                  <a:pt x="1624519" y="2135576"/>
                </a:lnTo>
                <a:lnTo>
                  <a:pt x="1609174" y="2139301"/>
                </a:lnTo>
                <a:lnTo>
                  <a:pt x="1602295" y="2140365"/>
                </a:lnTo>
                <a:lnTo>
                  <a:pt x="1594886" y="2141430"/>
                </a:lnTo>
                <a:lnTo>
                  <a:pt x="1588536" y="2141962"/>
                </a:lnTo>
                <a:lnTo>
                  <a:pt x="1585361" y="2141430"/>
                </a:lnTo>
                <a:lnTo>
                  <a:pt x="1582716" y="2140898"/>
                </a:lnTo>
                <a:lnTo>
                  <a:pt x="1579541" y="2140365"/>
                </a:lnTo>
                <a:lnTo>
                  <a:pt x="1577424" y="2138769"/>
                </a:lnTo>
                <a:lnTo>
                  <a:pt x="1574778" y="2136640"/>
                </a:lnTo>
                <a:lnTo>
                  <a:pt x="1573191" y="2134511"/>
                </a:lnTo>
                <a:lnTo>
                  <a:pt x="1582186" y="2126529"/>
                </a:lnTo>
                <a:lnTo>
                  <a:pt x="1590653" y="2119078"/>
                </a:lnTo>
                <a:lnTo>
                  <a:pt x="1599649" y="2112160"/>
                </a:lnTo>
                <a:lnTo>
                  <a:pt x="1608645" y="2105774"/>
                </a:lnTo>
                <a:lnTo>
                  <a:pt x="1618170" y="2099920"/>
                </a:lnTo>
                <a:lnTo>
                  <a:pt x="1627165" y="2095130"/>
                </a:lnTo>
                <a:lnTo>
                  <a:pt x="1636690" y="2090341"/>
                </a:lnTo>
                <a:lnTo>
                  <a:pt x="1646215" y="2086083"/>
                </a:lnTo>
                <a:lnTo>
                  <a:pt x="1655740" y="2081826"/>
                </a:lnTo>
                <a:lnTo>
                  <a:pt x="1664736" y="2079165"/>
                </a:lnTo>
                <a:lnTo>
                  <a:pt x="1674790" y="2075972"/>
                </a:lnTo>
                <a:lnTo>
                  <a:pt x="1684315" y="2073843"/>
                </a:lnTo>
                <a:lnTo>
                  <a:pt x="1693840" y="2071715"/>
                </a:lnTo>
                <a:lnTo>
                  <a:pt x="1703894" y="2070118"/>
                </a:lnTo>
                <a:lnTo>
                  <a:pt x="1723474" y="2067457"/>
                </a:lnTo>
                <a:close/>
                <a:moveTo>
                  <a:pt x="7083777" y="2060575"/>
                </a:moveTo>
                <a:lnTo>
                  <a:pt x="7086999" y="2060575"/>
                </a:lnTo>
                <a:lnTo>
                  <a:pt x="7089684" y="2060575"/>
                </a:lnTo>
                <a:lnTo>
                  <a:pt x="7092905" y="2062150"/>
                </a:lnTo>
                <a:lnTo>
                  <a:pt x="7090220" y="2064774"/>
                </a:lnTo>
                <a:lnTo>
                  <a:pt x="7088073" y="2067399"/>
                </a:lnTo>
                <a:lnTo>
                  <a:pt x="7085925" y="2071598"/>
                </a:lnTo>
                <a:lnTo>
                  <a:pt x="7084851" y="2076322"/>
                </a:lnTo>
                <a:lnTo>
                  <a:pt x="7081629" y="2086295"/>
                </a:lnTo>
                <a:lnTo>
                  <a:pt x="7078944" y="2097318"/>
                </a:lnTo>
                <a:lnTo>
                  <a:pt x="7076797" y="2108341"/>
                </a:lnTo>
                <a:lnTo>
                  <a:pt x="7075186" y="2113065"/>
                </a:lnTo>
                <a:lnTo>
                  <a:pt x="7073038" y="2116740"/>
                </a:lnTo>
                <a:lnTo>
                  <a:pt x="7071427" y="2120414"/>
                </a:lnTo>
                <a:lnTo>
                  <a:pt x="7068742" y="2123564"/>
                </a:lnTo>
                <a:lnTo>
                  <a:pt x="7066057" y="2125138"/>
                </a:lnTo>
                <a:lnTo>
                  <a:pt x="7062299" y="2125663"/>
                </a:lnTo>
                <a:lnTo>
                  <a:pt x="7060688" y="2120939"/>
                </a:lnTo>
                <a:lnTo>
                  <a:pt x="7059077" y="2115690"/>
                </a:lnTo>
                <a:lnTo>
                  <a:pt x="7057466" y="2104142"/>
                </a:lnTo>
                <a:lnTo>
                  <a:pt x="7056392" y="2090495"/>
                </a:lnTo>
                <a:lnTo>
                  <a:pt x="7056392" y="2074748"/>
                </a:lnTo>
                <a:lnTo>
                  <a:pt x="7060151" y="2075797"/>
                </a:lnTo>
                <a:lnTo>
                  <a:pt x="7062299" y="2076322"/>
                </a:lnTo>
                <a:lnTo>
                  <a:pt x="7065520" y="2075797"/>
                </a:lnTo>
                <a:lnTo>
                  <a:pt x="7067131" y="2075272"/>
                </a:lnTo>
                <a:lnTo>
                  <a:pt x="7069816" y="2074223"/>
                </a:lnTo>
                <a:lnTo>
                  <a:pt x="7071427" y="2072123"/>
                </a:lnTo>
                <a:lnTo>
                  <a:pt x="7075186" y="2067924"/>
                </a:lnTo>
                <a:lnTo>
                  <a:pt x="7077870" y="2064249"/>
                </a:lnTo>
                <a:lnTo>
                  <a:pt x="7080018" y="2062675"/>
                </a:lnTo>
                <a:lnTo>
                  <a:pt x="7082166" y="2061100"/>
                </a:lnTo>
                <a:close/>
                <a:moveTo>
                  <a:pt x="5948326" y="2060575"/>
                </a:moveTo>
                <a:lnTo>
                  <a:pt x="5950442" y="2061103"/>
                </a:lnTo>
                <a:lnTo>
                  <a:pt x="5953616" y="2061631"/>
                </a:lnTo>
                <a:lnTo>
                  <a:pt x="5955733" y="2063215"/>
                </a:lnTo>
                <a:lnTo>
                  <a:pt x="5958377" y="2065327"/>
                </a:lnTo>
                <a:lnTo>
                  <a:pt x="5960495" y="2067967"/>
                </a:lnTo>
                <a:lnTo>
                  <a:pt x="5963141" y="2071662"/>
                </a:lnTo>
                <a:lnTo>
                  <a:pt x="5965786" y="2075886"/>
                </a:lnTo>
                <a:lnTo>
                  <a:pt x="5968432" y="2081166"/>
                </a:lnTo>
                <a:lnTo>
                  <a:pt x="5970547" y="2086973"/>
                </a:lnTo>
                <a:lnTo>
                  <a:pt x="5975312" y="2102284"/>
                </a:lnTo>
                <a:lnTo>
                  <a:pt x="5980072" y="2121819"/>
                </a:lnTo>
                <a:lnTo>
                  <a:pt x="5986951" y="2117595"/>
                </a:lnTo>
                <a:lnTo>
                  <a:pt x="5993302" y="2112843"/>
                </a:lnTo>
                <a:lnTo>
                  <a:pt x="5999121" y="2109148"/>
                </a:lnTo>
                <a:lnTo>
                  <a:pt x="6003884" y="2104396"/>
                </a:lnTo>
                <a:lnTo>
                  <a:pt x="6012882" y="2095949"/>
                </a:lnTo>
                <a:lnTo>
                  <a:pt x="6020816" y="2087501"/>
                </a:lnTo>
                <a:lnTo>
                  <a:pt x="6025050" y="2084333"/>
                </a:lnTo>
                <a:lnTo>
                  <a:pt x="6029812" y="2081166"/>
                </a:lnTo>
                <a:lnTo>
                  <a:pt x="6034576" y="2077998"/>
                </a:lnTo>
                <a:lnTo>
                  <a:pt x="6039866" y="2075358"/>
                </a:lnTo>
                <a:lnTo>
                  <a:pt x="6046745" y="2073246"/>
                </a:lnTo>
                <a:lnTo>
                  <a:pt x="6053094" y="2072190"/>
                </a:lnTo>
                <a:lnTo>
                  <a:pt x="6060503" y="2071134"/>
                </a:lnTo>
                <a:lnTo>
                  <a:pt x="6069497" y="2071134"/>
                </a:lnTo>
                <a:lnTo>
                  <a:pt x="6070028" y="2080638"/>
                </a:lnTo>
                <a:lnTo>
                  <a:pt x="6070028" y="2090669"/>
                </a:lnTo>
                <a:lnTo>
                  <a:pt x="6068968" y="2112315"/>
                </a:lnTo>
                <a:lnTo>
                  <a:pt x="6067382" y="2136074"/>
                </a:lnTo>
                <a:lnTo>
                  <a:pt x="6066324" y="2159832"/>
                </a:lnTo>
                <a:lnTo>
                  <a:pt x="6065264" y="2183062"/>
                </a:lnTo>
                <a:lnTo>
                  <a:pt x="6065264" y="2193621"/>
                </a:lnTo>
                <a:lnTo>
                  <a:pt x="6066852" y="2204181"/>
                </a:lnTo>
                <a:lnTo>
                  <a:pt x="6067910" y="2214212"/>
                </a:lnTo>
                <a:lnTo>
                  <a:pt x="6069497" y="2223187"/>
                </a:lnTo>
                <a:lnTo>
                  <a:pt x="6072144" y="2231635"/>
                </a:lnTo>
                <a:lnTo>
                  <a:pt x="6075319" y="2238498"/>
                </a:lnTo>
                <a:lnTo>
                  <a:pt x="6074790" y="2246418"/>
                </a:lnTo>
                <a:lnTo>
                  <a:pt x="6074261" y="2252753"/>
                </a:lnTo>
                <a:lnTo>
                  <a:pt x="6073205" y="2258561"/>
                </a:lnTo>
                <a:lnTo>
                  <a:pt x="6072144" y="2263312"/>
                </a:lnTo>
                <a:lnTo>
                  <a:pt x="6070556" y="2268592"/>
                </a:lnTo>
                <a:lnTo>
                  <a:pt x="6069497" y="2274399"/>
                </a:lnTo>
                <a:lnTo>
                  <a:pt x="6068968" y="2281791"/>
                </a:lnTo>
                <a:lnTo>
                  <a:pt x="6068968" y="2290238"/>
                </a:lnTo>
                <a:lnTo>
                  <a:pt x="6066324" y="2288126"/>
                </a:lnTo>
                <a:lnTo>
                  <a:pt x="6062090" y="2287598"/>
                </a:lnTo>
                <a:lnTo>
                  <a:pt x="6057858" y="2287598"/>
                </a:lnTo>
                <a:lnTo>
                  <a:pt x="6053624" y="2288126"/>
                </a:lnTo>
                <a:lnTo>
                  <a:pt x="6044099" y="2290238"/>
                </a:lnTo>
                <a:lnTo>
                  <a:pt x="6035105" y="2291822"/>
                </a:lnTo>
                <a:lnTo>
                  <a:pt x="6030872" y="2292350"/>
                </a:lnTo>
                <a:lnTo>
                  <a:pt x="6027166" y="2291822"/>
                </a:lnTo>
                <a:lnTo>
                  <a:pt x="6023462" y="2290766"/>
                </a:lnTo>
                <a:lnTo>
                  <a:pt x="6020287" y="2288126"/>
                </a:lnTo>
                <a:lnTo>
                  <a:pt x="6018171" y="2284959"/>
                </a:lnTo>
                <a:lnTo>
                  <a:pt x="6016055" y="2279151"/>
                </a:lnTo>
                <a:lnTo>
                  <a:pt x="6015526" y="2272288"/>
                </a:lnTo>
                <a:lnTo>
                  <a:pt x="6015526" y="2263840"/>
                </a:lnTo>
                <a:lnTo>
                  <a:pt x="6018701" y="2262256"/>
                </a:lnTo>
                <a:lnTo>
                  <a:pt x="6020816" y="2261728"/>
                </a:lnTo>
                <a:lnTo>
                  <a:pt x="6023462" y="2261728"/>
                </a:lnTo>
                <a:lnTo>
                  <a:pt x="6025050" y="2262256"/>
                </a:lnTo>
                <a:lnTo>
                  <a:pt x="6027166" y="2263312"/>
                </a:lnTo>
                <a:lnTo>
                  <a:pt x="6028754" y="2264368"/>
                </a:lnTo>
                <a:lnTo>
                  <a:pt x="6030872" y="2268064"/>
                </a:lnTo>
                <a:lnTo>
                  <a:pt x="6034045" y="2272288"/>
                </a:lnTo>
                <a:lnTo>
                  <a:pt x="6037221" y="2275983"/>
                </a:lnTo>
                <a:lnTo>
                  <a:pt x="6038807" y="2277039"/>
                </a:lnTo>
                <a:lnTo>
                  <a:pt x="6040396" y="2277567"/>
                </a:lnTo>
                <a:lnTo>
                  <a:pt x="6043041" y="2277567"/>
                </a:lnTo>
                <a:lnTo>
                  <a:pt x="6045157" y="2277039"/>
                </a:lnTo>
                <a:lnTo>
                  <a:pt x="6048332" y="2273871"/>
                </a:lnTo>
                <a:lnTo>
                  <a:pt x="6051507" y="2270704"/>
                </a:lnTo>
                <a:lnTo>
                  <a:pt x="6054154" y="2266480"/>
                </a:lnTo>
                <a:lnTo>
                  <a:pt x="6056798" y="2261728"/>
                </a:lnTo>
                <a:lnTo>
                  <a:pt x="6058386" y="2256977"/>
                </a:lnTo>
                <a:lnTo>
                  <a:pt x="6059972" y="2251169"/>
                </a:lnTo>
                <a:lnTo>
                  <a:pt x="6062090" y="2244834"/>
                </a:lnTo>
                <a:lnTo>
                  <a:pt x="6063148" y="2238498"/>
                </a:lnTo>
                <a:lnTo>
                  <a:pt x="6062618" y="2231635"/>
                </a:lnTo>
                <a:lnTo>
                  <a:pt x="6061562" y="2225299"/>
                </a:lnTo>
                <a:lnTo>
                  <a:pt x="6058915" y="2220547"/>
                </a:lnTo>
                <a:lnTo>
                  <a:pt x="6056798" y="2217380"/>
                </a:lnTo>
                <a:lnTo>
                  <a:pt x="6054154" y="2214212"/>
                </a:lnTo>
                <a:lnTo>
                  <a:pt x="6051507" y="2212100"/>
                </a:lnTo>
                <a:lnTo>
                  <a:pt x="6047803" y="2209988"/>
                </a:lnTo>
                <a:lnTo>
                  <a:pt x="6044099" y="2208932"/>
                </a:lnTo>
                <a:lnTo>
                  <a:pt x="6037750" y="2205764"/>
                </a:lnTo>
                <a:lnTo>
                  <a:pt x="6034045" y="2204181"/>
                </a:lnTo>
                <a:lnTo>
                  <a:pt x="6030872" y="2202069"/>
                </a:lnTo>
                <a:lnTo>
                  <a:pt x="6028225" y="2199429"/>
                </a:lnTo>
                <a:lnTo>
                  <a:pt x="6025580" y="2195733"/>
                </a:lnTo>
                <a:lnTo>
                  <a:pt x="6023462" y="2192037"/>
                </a:lnTo>
                <a:lnTo>
                  <a:pt x="6021346" y="2186230"/>
                </a:lnTo>
                <a:lnTo>
                  <a:pt x="6013939" y="2204181"/>
                </a:lnTo>
                <a:lnTo>
                  <a:pt x="6010235" y="2211572"/>
                </a:lnTo>
                <a:lnTo>
                  <a:pt x="6006001" y="2216324"/>
                </a:lnTo>
                <a:lnTo>
                  <a:pt x="6004413" y="2217908"/>
                </a:lnTo>
                <a:lnTo>
                  <a:pt x="6002825" y="2218964"/>
                </a:lnTo>
                <a:lnTo>
                  <a:pt x="6000180" y="2219491"/>
                </a:lnTo>
                <a:lnTo>
                  <a:pt x="5998064" y="2219491"/>
                </a:lnTo>
                <a:lnTo>
                  <a:pt x="5994889" y="2218964"/>
                </a:lnTo>
                <a:lnTo>
                  <a:pt x="5991714" y="2217380"/>
                </a:lnTo>
                <a:lnTo>
                  <a:pt x="5989069" y="2215268"/>
                </a:lnTo>
                <a:lnTo>
                  <a:pt x="5985894" y="2212100"/>
                </a:lnTo>
                <a:lnTo>
                  <a:pt x="5985894" y="2202069"/>
                </a:lnTo>
                <a:lnTo>
                  <a:pt x="5986951" y="2193093"/>
                </a:lnTo>
                <a:lnTo>
                  <a:pt x="5990657" y="2177255"/>
                </a:lnTo>
                <a:lnTo>
                  <a:pt x="5991714" y="2168807"/>
                </a:lnTo>
                <a:lnTo>
                  <a:pt x="5993302" y="2159304"/>
                </a:lnTo>
                <a:lnTo>
                  <a:pt x="5993302" y="2148217"/>
                </a:lnTo>
                <a:lnTo>
                  <a:pt x="5991714" y="2135018"/>
                </a:lnTo>
                <a:lnTo>
                  <a:pt x="5988539" y="2137130"/>
                </a:lnTo>
                <a:lnTo>
                  <a:pt x="5984835" y="2140825"/>
                </a:lnTo>
                <a:lnTo>
                  <a:pt x="5981661" y="2144521"/>
                </a:lnTo>
                <a:lnTo>
                  <a:pt x="5979015" y="2148745"/>
                </a:lnTo>
                <a:lnTo>
                  <a:pt x="5975839" y="2154024"/>
                </a:lnTo>
                <a:lnTo>
                  <a:pt x="5973723" y="2159304"/>
                </a:lnTo>
                <a:lnTo>
                  <a:pt x="5971608" y="2165111"/>
                </a:lnTo>
                <a:lnTo>
                  <a:pt x="5970020" y="2170919"/>
                </a:lnTo>
                <a:lnTo>
                  <a:pt x="5968432" y="2177783"/>
                </a:lnTo>
                <a:lnTo>
                  <a:pt x="5967902" y="2184118"/>
                </a:lnTo>
                <a:lnTo>
                  <a:pt x="5965786" y="2197845"/>
                </a:lnTo>
                <a:lnTo>
                  <a:pt x="5966316" y="2211572"/>
                </a:lnTo>
                <a:lnTo>
                  <a:pt x="5966845" y="2218436"/>
                </a:lnTo>
                <a:lnTo>
                  <a:pt x="5967902" y="2224771"/>
                </a:lnTo>
                <a:lnTo>
                  <a:pt x="5959967" y="2211572"/>
                </a:lnTo>
                <a:lnTo>
                  <a:pt x="5952029" y="2199957"/>
                </a:lnTo>
                <a:lnTo>
                  <a:pt x="5948854" y="2195733"/>
                </a:lnTo>
                <a:lnTo>
                  <a:pt x="5945151" y="2192037"/>
                </a:lnTo>
                <a:lnTo>
                  <a:pt x="5940917" y="2188870"/>
                </a:lnTo>
                <a:lnTo>
                  <a:pt x="5937212" y="2186230"/>
                </a:lnTo>
                <a:lnTo>
                  <a:pt x="5933509" y="2184118"/>
                </a:lnTo>
                <a:lnTo>
                  <a:pt x="5928746" y="2183062"/>
                </a:lnTo>
                <a:lnTo>
                  <a:pt x="5924514" y="2182534"/>
                </a:lnTo>
                <a:lnTo>
                  <a:pt x="5919751" y="2181478"/>
                </a:lnTo>
                <a:lnTo>
                  <a:pt x="5914459" y="2182534"/>
                </a:lnTo>
                <a:lnTo>
                  <a:pt x="5909168" y="2183062"/>
                </a:lnTo>
                <a:lnTo>
                  <a:pt x="5902819" y="2184118"/>
                </a:lnTo>
                <a:lnTo>
                  <a:pt x="5896469" y="2185702"/>
                </a:lnTo>
                <a:lnTo>
                  <a:pt x="5896469" y="2158776"/>
                </a:lnTo>
                <a:lnTo>
                  <a:pt x="5896469" y="2149273"/>
                </a:lnTo>
                <a:lnTo>
                  <a:pt x="5895411" y="2139769"/>
                </a:lnTo>
                <a:lnTo>
                  <a:pt x="5894352" y="2129738"/>
                </a:lnTo>
                <a:lnTo>
                  <a:pt x="5891707" y="2117595"/>
                </a:lnTo>
                <a:lnTo>
                  <a:pt x="5884828" y="2082222"/>
                </a:lnTo>
                <a:lnTo>
                  <a:pt x="5888531" y="2083277"/>
                </a:lnTo>
                <a:lnTo>
                  <a:pt x="5892765" y="2083277"/>
                </a:lnTo>
                <a:lnTo>
                  <a:pt x="5896998" y="2083277"/>
                </a:lnTo>
                <a:lnTo>
                  <a:pt x="5901231" y="2082749"/>
                </a:lnTo>
                <a:lnTo>
                  <a:pt x="5908109" y="2080638"/>
                </a:lnTo>
                <a:lnTo>
                  <a:pt x="5915517" y="2076942"/>
                </a:lnTo>
                <a:lnTo>
                  <a:pt x="5921868" y="2072718"/>
                </a:lnTo>
                <a:lnTo>
                  <a:pt x="5928746" y="2069550"/>
                </a:lnTo>
                <a:lnTo>
                  <a:pt x="5934566" y="2065327"/>
                </a:lnTo>
                <a:lnTo>
                  <a:pt x="5939858" y="2062687"/>
                </a:lnTo>
                <a:lnTo>
                  <a:pt x="5945151" y="2061103"/>
                </a:lnTo>
                <a:close/>
                <a:moveTo>
                  <a:pt x="4899122" y="2047875"/>
                </a:moveTo>
                <a:lnTo>
                  <a:pt x="4902338" y="2047875"/>
                </a:lnTo>
                <a:lnTo>
                  <a:pt x="4905017" y="2048977"/>
                </a:lnTo>
                <a:lnTo>
                  <a:pt x="4918414" y="2051731"/>
                </a:lnTo>
                <a:lnTo>
                  <a:pt x="4922166" y="2051731"/>
                </a:lnTo>
                <a:lnTo>
                  <a:pt x="4924845" y="2051731"/>
                </a:lnTo>
                <a:lnTo>
                  <a:pt x="4927523" y="2051731"/>
                </a:lnTo>
                <a:lnTo>
                  <a:pt x="4930739" y="2050629"/>
                </a:lnTo>
                <a:lnTo>
                  <a:pt x="4928596" y="2056688"/>
                </a:lnTo>
                <a:lnTo>
                  <a:pt x="4926988" y="2061645"/>
                </a:lnTo>
                <a:lnTo>
                  <a:pt x="4924309" y="2066051"/>
                </a:lnTo>
                <a:lnTo>
                  <a:pt x="4922166" y="2069355"/>
                </a:lnTo>
                <a:lnTo>
                  <a:pt x="4919485" y="2071558"/>
                </a:lnTo>
                <a:lnTo>
                  <a:pt x="4917344" y="2073211"/>
                </a:lnTo>
                <a:lnTo>
                  <a:pt x="4914128" y="2074312"/>
                </a:lnTo>
                <a:lnTo>
                  <a:pt x="4911984" y="2074863"/>
                </a:lnTo>
                <a:lnTo>
                  <a:pt x="4908768" y="2074863"/>
                </a:lnTo>
                <a:lnTo>
                  <a:pt x="4906089" y="2074312"/>
                </a:lnTo>
                <a:lnTo>
                  <a:pt x="4899659" y="2071558"/>
                </a:lnTo>
                <a:lnTo>
                  <a:pt x="4893764" y="2067703"/>
                </a:lnTo>
                <a:lnTo>
                  <a:pt x="4887871" y="2063297"/>
                </a:lnTo>
                <a:lnTo>
                  <a:pt x="4888405" y="2058340"/>
                </a:lnTo>
                <a:lnTo>
                  <a:pt x="4889478" y="2054484"/>
                </a:lnTo>
                <a:lnTo>
                  <a:pt x="4891621" y="2051731"/>
                </a:lnTo>
                <a:lnTo>
                  <a:pt x="4893764" y="2050078"/>
                </a:lnTo>
                <a:lnTo>
                  <a:pt x="4896443" y="2048977"/>
                </a:lnTo>
                <a:close/>
                <a:moveTo>
                  <a:pt x="5628317" y="2027238"/>
                </a:moveTo>
                <a:lnTo>
                  <a:pt x="5634581" y="2027767"/>
                </a:lnTo>
                <a:lnTo>
                  <a:pt x="5638234" y="2043113"/>
                </a:lnTo>
                <a:lnTo>
                  <a:pt x="5641365" y="2055284"/>
                </a:lnTo>
                <a:lnTo>
                  <a:pt x="5644495" y="2063751"/>
                </a:lnTo>
                <a:lnTo>
                  <a:pt x="5646062" y="2066396"/>
                </a:lnTo>
                <a:lnTo>
                  <a:pt x="5647628" y="2069042"/>
                </a:lnTo>
                <a:lnTo>
                  <a:pt x="5650237" y="2070630"/>
                </a:lnTo>
                <a:lnTo>
                  <a:pt x="5652325" y="2071688"/>
                </a:lnTo>
                <a:lnTo>
                  <a:pt x="5654934" y="2071688"/>
                </a:lnTo>
                <a:lnTo>
                  <a:pt x="5658588" y="2071688"/>
                </a:lnTo>
                <a:lnTo>
                  <a:pt x="5661718" y="2071159"/>
                </a:lnTo>
                <a:lnTo>
                  <a:pt x="5665372" y="2070630"/>
                </a:lnTo>
                <a:lnTo>
                  <a:pt x="5675288" y="2066926"/>
                </a:lnTo>
                <a:lnTo>
                  <a:pt x="5673200" y="2079626"/>
                </a:lnTo>
                <a:lnTo>
                  <a:pt x="5671112" y="2093913"/>
                </a:lnTo>
                <a:lnTo>
                  <a:pt x="5669547" y="2108201"/>
                </a:lnTo>
                <a:lnTo>
                  <a:pt x="5667982" y="2121430"/>
                </a:lnTo>
                <a:lnTo>
                  <a:pt x="5665372" y="2134130"/>
                </a:lnTo>
                <a:lnTo>
                  <a:pt x="5664329" y="2139951"/>
                </a:lnTo>
                <a:lnTo>
                  <a:pt x="5662241" y="2144713"/>
                </a:lnTo>
                <a:lnTo>
                  <a:pt x="5660154" y="2149476"/>
                </a:lnTo>
                <a:lnTo>
                  <a:pt x="5657544" y="2153180"/>
                </a:lnTo>
                <a:lnTo>
                  <a:pt x="5654934" y="2155296"/>
                </a:lnTo>
                <a:lnTo>
                  <a:pt x="5651802" y="2157413"/>
                </a:lnTo>
                <a:lnTo>
                  <a:pt x="5651282" y="2153709"/>
                </a:lnTo>
                <a:lnTo>
                  <a:pt x="5651802" y="2150534"/>
                </a:lnTo>
                <a:lnTo>
                  <a:pt x="5652325" y="2148946"/>
                </a:lnTo>
                <a:lnTo>
                  <a:pt x="5652847" y="2147359"/>
                </a:lnTo>
                <a:lnTo>
                  <a:pt x="5653890" y="2145771"/>
                </a:lnTo>
                <a:lnTo>
                  <a:pt x="5654934" y="2145242"/>
                </a:lnTo>
                <a:lnTo>
                  <a:pt x="5657544" y="2144184"/>
                </a:lnTo>
                <a:lnTo>
                  <a:pt x="5654934" y="2142596"/>
                </a:lnTo>
                <a:lnTo>
                  <a:pt x="5651802" y="2138892"/>
                </a:lnTo>
                <a:lnTo>
                  <a:pt x="5649715" y="2134659"/>
                </a:lnTo>
                <a:lnTo>
                  <a:pt x="5646583" y="2129367"/>
                </a:lnTo>
                <a:lnTo>
                  <a:pt x="5640843" y="2118255"/>
                </a:lnTo>
                <a:lnTo>
                  <a:pt x="5635624" y="2106084"/>
                </a:lnTo>
                <a:lnTo>
                  <a:pt x="5630405" y="2095501"/>
                </a:lnTo>
                <a:lnTo>
                  <a:pt x="5627796" y="2091267"/>
                </a:lnTo>
                <a:lnTo>
                  <a:pt x="5625187" y="2089151"/>
                </a:lnTo>
                <a:lnTo>
                  <a:pt x="5622576" y="2087034"/>
                </a:lnTo>
                <a:lnTo>
                  <a:pt x="5622056" y="2086505"/>
                </a:lnTo>
                <a:lnTo>
                  <a:pt x="5621011" y="2087034"/>
                </a:lnTo>
                <a:lnTo>
                  <a:pt x="5619967" y="2088092"/>
                </a:lnTo>
                <a:lnTo>
                  <a:pt x="5618402" y="2089151"/>
                </a:lnTo>
                <a:lnTo>
                  <a:pt x="5616837" y="2092326"/>
                </a:lnTo>
                <a:lnTo>
                  <a:pt x="5615792" y="2092326"/>
                </a:lnTo>
                <a:lnTo>
                  <a:pt x="5614749" y="2092326"/>
                </a:lnTo>
                <a:lnTo>
                  <a:pt x="5613183" y="2092326"/>
                </a:lnTo>
                <a:lnTo>
                  <a:pt x="5612661" y="2091267"/>
                </a:lnTo>
                <a:lnTo>
                  <a:pt x="5611617" y="2089151"/>
                </a:lnTo>
                <a:lnTo>
                  <a:pt x="5611094" y="2085976"/>
                </a:lnTo>
                <a:lnTo>
                  <a:pt x="5610573" y="2076980"/>
                </a:lnTo>
                <a:lnTo>
                  <a:pt x="5610573" y="2067455"/>
                </a:lnTo>
                <a:lnTo>
                  <a:pt x="5610573" y="2058988"/>
                </a:lnTo>
                <a:lnTo>
                  <a:pt x="5610051" y="2055284"/>
                </a:lnTo>
                <a:lnTo>
                  <a:pt x="5608486" y="2052109"/>
                </a:lnTo>
                <a:lnTo>
                  <a:pt x="5607441" y="2050521"/>
                </a:lnTo>
                <a:lnTo>
                  <a:pt x="5606398" y="2049992"/>
                </a:lnTo>
                <a:lnTo>
                  <a:pt x="5605354" y="2049992"/>
                </a:lnTo>
                <a:lnTo>
                  <a:pt x="5602745" y="2051051"/>
                </a:lnTo>
                <a:lnTo>
                  <a:pt x="5599093" y="2053696"/>
                </a:lnTo>
                <a:lnTo>
                  <a:pt x="5601700" y="2046288"/>
                </a:lnTo>
                <a:lnTo>
                  <a:pt x="5604310" y="2039938"/>
                </a:lnTo>
                <a:lnTo>
                  <a:pt x="5607964" y="2035176"/>
                </a:lnTo>
                <a:lnTo>
                  <a:pt x="5612661" y="2031471"/>
                </a:lnTo>
                <a:lnTo>
                  <a:pt x="5617358" y="2029355"/>
                </a:lnTo>
                <a:lnTo>
                  <a:pt x="5622576" y="2027767"/>
                </a:lnTo>
                <a:close/>
                <a:moveTo>
                  <a:pt x="5341037" y="2027238"/>
                </a:moveTo>
                <a:lnTo>
                  <a:pt x="5343688" y="2033032"/>
                </a:lnTo>
                <a:lnTo>
                  <a:pt x="5344748" y="2037773"/>
                </a:lnTo>
                <a:lnTo>
                  <a:pt x="5345280" y="2041987"/>
                </a:lnTo>
                <a:lnTo>
                  <a:pt x="5344748" y="2046200"/>
                </a:lnTo>
                <a:lnTo>
                  <a:pt x="5343688" y="2054628"/>
                </a:lnTo>
                <a:lnTo>
                  <a:pt x="5341037" y="2065689"/>
                </a:lnTo>
                <a:lnTo>
                  <a:pt x="5347403" y="2060949"/>
                </a:lnTo>
                <a:lnTo>
                  <a:pt x="5354298" y="2057262"/>
                </a:lnTo>
                <a:lnTo>
                  <a:pt x="5360133" y="2054628"/>
                </a:lnTo>
                <a:lnTo>
                  <a:pt x="5366500" y="2052521"/>
                </a:lnTo>
                <a:lnTo>
                  <a:pt x="5373396" y="2051468"/>
                </a:lnTo>
                <a:lnTo>
                  <a:pt x="5379763" y="2051468"/>
                </a:lnTo>
                <a:lnTo>
                  <a:pt x="5385597" y="2051994"/>
                </a:lnTo>
                <a:lnTo>
                  <a:pt x="5391964" y="2053048"/>
                </a:lnTo>
                <a:lnTo>
                  <a:pt x="5398859" y="2055681"/>
                </a:lnTo>
                <a:lnTo>
                  <a:pt x="5404695" y="2058315"/>
                </a:lnTo>
                <a:lnTo>
                  <a:pt x="5411060" y="2062529"/>
                </a:lnTo>
                <a:lnTo>
                  <a:pt x="5417956" y="2066743"/>
                </a:lnTo>
                <a:lnTo>
                  <a:pt x="5423792" y="2072010"/>
                </a:lnTo>
                <a:lnTo>
                  <a:pt x="5430158" y="2077804"/>
                </a:lnTo>
                <a:lnTo>
                  <a:pt x="5436523" y="2085178"/>
                </a:lnTo>
                <a:lnTo>
                  <a:pt x="5442890" y="2092026"/>
                </a:lnTo>
                <a:lnTo>
                  <a:pt x="5443951" y="2091499"/>
                </a:lnTo>
                <a:lnTo>
                  <a:pt x="5445010" y="2090446"/>
                </a:lnTo>
                <a:lnTo>
                  <a:pt x="5447132" y="2087285"/>
                </a:lnTo>
                <a:lnTo>
                  <a:pt x="5447663" y="2083071"/>
                </a:lnTo>
                <a:lnTo>
                  <a:pt x="5448193" y="2077804"/>
                </a:lnTo>
                <a:lnTo>
                  <a:pt x="5448725" y="2065689"/>
                </a:lnTo>
                <a:lnTo>
                  <a:pt x="5449254" y="2053575"/>
                </a:lnTo>
                <a:lnTo>
                  <a:pt x="5452967" y="2059895"/>
                </a:lnTo>
                <a:lnTo>
                  <a:pt x="5454029" y="2061475"/>
                </a:lnTo>
                <a:lnTo>
                  <a:pt x="5455620" y="2062529"/>
                </a:lnTo>
                <a:lnTo>
                  <a:pt x="5456151" y="2062529"/>
                </a:lnTo>
                <a:lnTo>
                  <a:pt x="5457742" y="2062529"/>
                </a:lnTo>
                <a:lnTo>
                  <a:pt x="5459335" y="2061475"/>
                </a:lnTo>
                <a:lnTo>
                  <a:pt x="5460927" y="2058842"/>
                </a:lnTo>
                <a:lnTo>
                  <a:pt x="5464108" y="2056208"/>
                </a:lnTo>
                <a:lnTo>
                  <a:pt x="5465699" y="2055155"/>
                </a:lnTo>
                <a:lnTo>
                  <a:pt x="5467822" y="2054628"/>
                </a:lnTo>
                <a:lnTo>
                  <a:pt x="5469945" y="2053575"/>
                </a:lnTo>
                <a:lnTo>
                  <a:pt x="5473127" y="2053575"/>
                </a:lnTo>
                <a:lnTo>
                  <a:pt x="5476841" y="2071483"/>
                </a:lnTo>
                <a:lnTo>
                  <a:pt x="5480022" y="2090446"/>
                </a:lnTo>
                <a:lnTo>
                  <a:pt x="5482675" y="2109934"/>
                </a:lnTo>
                <a:lnTo>
                  <a:pt x="5484798" y="2131004"/>
                </a:lnTo>
                <a:lnTo>
                  <a:pt x="5474719" y="2128370"/>
                </a:lnTo>
                <a:lnTo>
                  <a:pt x="5466761" y="2125736"/>
                </a:lnTo>
                <a:lnTo>
                  <a:pt x="5458272" y="2124156"/>
                </a:lnTo>
                <a:lnTo>
                  <a:pt x="5450315" y="2123103"/>
                </a:lnTo>
                <a:lnTo>
                  <a:pt x="5436523" y="2121522"/>
                </a:lnTo>
                <a:lnTo>
                  <a:pt x="5424854" y="2120996"/>
                </a:lnTo>
                <a:lnTo>
                  <a:pt x="5413182" y="2119942"/>
                </a:lnTo>
                <a:lnTo>
                  <a:pt x="5406287" y="2118889"/>
                </a:lnTo>
                <a:lnTo>
                  <a:pt x="5400450" y="2117309"/>
                </a:lnTo>
                <a:lnTo>
                  <a:pt x="5394085" y="2115202"/>
                </a:lnTo>
                <a:lnTo>
                  <a:pt x="5386659" y="2112041"/>
                </a:lnTo>
                <a:lnTo>
                  <a:pt x="5379231" y="2108881"/>
                </a:lnTo>
                <a:lnTo>
                  <a:pt x="5370742" y="2104667"/>
                </a:lnTo>
                <a:lnTo>
                  <a:pt x="5373396" y="2109408"/>
                </a:lnTo>
                <a:lnTo>
                  <a:pt x="5374457" y="2113622"/>
                </a:lnTo>
                <a:lnTo>
                  <a:pt x="5374987" y="2117309"/>
                </a:lnTo>
                <a:lnTo>
                  <a:pt x="5375518" y="2120996"/>
                </a:lnTo>
                <a:lnTo>
                  <a:pt x="5374987" y="2124683"/>
                </a:lnTo>
                <a:lnTo>
                  <a:pt x="5373926" y="2127316"/>
                </a:lnTo>
                <a:lnTo>
                  <a:pt x="5372336" y="2129950"/>
                </a:lnTo>
                <a:lnTo>
                  <a:pt x="5370742" y="2132057"/>
                </a:lnTo>
                <a:lnTo>
                  <a:pt x="5368622" y="2134691"/>
                </a:lnTo>
                <a:lnTo>
                  <a:pt x="5365439" y="2136271"/>
                </a:lnTo>
                <a:lnTo>
                  <a:pt x="5362256" y="2138378"/>
                </a:lnTo>
                <a:lnTo>
                  <a:pt x="5359071" y="2139431"/>
                </a:lnTo>
                <a:lnTo>
                  <a:pt x="5351117" y="2141011"/>
                </a:lnTo>
                <a:lnTo>
                  <a:pt x="5342627" y="2141538"/>
                </a:lnTo>
                <a:lnTo>
                  <a:pt x="5333609" y="2141538"/>
                </a:lnTo>
                <a:lnTo>
                  <a:pt x="5324058" y="2140485"/>
                </a:lnTo>
                <a:lnTo>
                  <a:pt x="5314511" y="2138378"/>
                </a:lnTo>
                <a:lnTo>
                  <a:pt x="5304960" y="2135217"/>
                </a:lnTo>
                <a:lnTo>
                  <a:pt x="5295936" y="2131530"/>
                </a:lnTo>
                <a:lnTo>
                  <a:pt x="5287987" y="2126790"/>
                </a:lnTo>
                <a:lnTo>
                  <a:pt x="5281081" y="2122049"/>
                </a:lnTo>
                <a:lnTo>
                  <a:pt x="5277904" y="2119416"/>
                </a:lnTo>
                <a:lnTo>
                  <a:pt x="5275252" y="2116255"/>
                </a:lnTo>
                <a:lnTo>
                  <a:pt x="5283204" y="2095713"/>
                </a:lnTo>
                <a:lnTo>
                  <a:pt x="5290636" y="2080964"/>
                </a:lnTo>
                <a:lnTo>
                  <a:pt x="5296470" y="2070957"/>
                </a:lnTo>
                <a:lnTo>
                  <a:pt x="5299657" y="2066743"/>
                </a:lnTo>
                <a:lnTo>
                  <a:pt x="5302309" y="2062529"/>
                </a:lnTo>
                <a:lnTo>
                  <a:pt x="5309201" y="2056208"/>
                </a:lnTo>
                <a:lnTo>
                  <a:pt x="5317162" y="2048834"/>
                </a:lnTo>
                <a:lnTo>
                  <a:pt x="5327243" y="2040406"/>
                </a:lnTo>
                <a:close/>
                <a:moveTo>
                  <a:pt x="3531707" y="2027238"/>
                </a:moveTo>
                <a:lnTo>
                  <a:pt x="3533825" y="2033059"/>
                </a:lnTo>
                <a:lnTo>
                  <a:pt x="3534882" y="2037821"/>
                </a:lnTo>
                <a:lnTo>
                  <a:pt x="3535412" y="2042055"/>
                </a:lnTo>
                <a:lnTo>
                  <a:pt x="3535412" y="2046288"/>
                </a:lnTo>
                <a:lnTo>
                  <a:pt x="3533825" y="2054755"/>
                </a:lnTo>
                <a:lnTo>
                  <a:pt x="3531707" y="2065867"/>
                </a:lnTo>
                <a:lnTo>
                  <a:pt x="3536470" y="2062163"/>
                </a:lnTo>
                <a:lnTo>
                  <a:pt x="3541764" y="2058459"/>
                </a:lnTo>
                <a:lnTo>
                  <a:pt x="3546527" y="2056342"/>
                </a:lnTo>
                <a:lnTo>
                  <a:pt x="3551287" y="2054755"/>
                </a:lnTo>
                <a:lnTo>
                  <a:pt x="3556577" y="2052638"/>
                </a:lnTo>
                <a:lnTo>
                  <a:pt x="3561340" y="2052109"/>
                </a:lnTo>
                <a:lnTo>
                  <a:pt x="3566630" y="2051580"/>
                </a:lnTo>
                <a:lnTo>
                  <a:pt x="3571391" y="2051580"/>
                </a:lnTo>
                <a:lnTo>
                  <a:pt x="3576155" y="2052109"/>
                </a:lnTo>
                <a:lnTo>
                  <a:pt x="3581445" y="2053167"/>
                </a:lnTo>
                <a:lnTo>
                  <a:pt x="3586208" y="2055284"/>
                </a:lnTo>
                <a:lnTo>
                  <a:pt x="3591500" y="2057401"/>
                </a:lnTo>
                <a:lnTo>
                  <a:pt x="3596259" y="2060046"/>
                </a:lnTo>
                <a:lnTo>
                  <a:pt x="3601021" y="2063221"/>
                </a:lnTo>
                <a:lnTo>
                  <a:pt x="3611074" y="2070630"/>
                </a:lnTo>
                <a:lnTo>
                  <a:pt x="3624832" y="2072746"/>
                </a:lnTo>
                <a:lnTo>
                  <a:pt x="3638589" y="2074863"/>
                </a:lnTo>
                <a:lnTo>
                  <a:pt x="3639119" y="2053696"/>
                </a:lnTo>
                <a:lnTo>
                  <a:pt x="3642820" y="2060046"/>
                </a:lnTo>
                <a:lnTo>
                  <a:pt x="3644407" y="2061634"/>
                </a:lnTo>
                <a:lnTo>
                  <a:pt x="3645467" y="2062692"/>
                </a:lnTo>
                <a:lnTo>
                  <a:pt x="3647052" y="2062692"/>
                </a:lnTo>
                <a:lnTo>
                  <a:pt x="3647582" y="2062692"/>
                </a:lnTo>
                <a:lnTo>
                  <a:pt x="3649170" y="2061634"/>
                </a:lnTo>
                <a:lnTo>
                  <a:pt x="3651815" y="2058988"/>
                </a:lnTo>
                <a:lnTo>
                  <a:pt x="3653932" y="2056342"/>
                </a:lnTo>
                <a:lnTo>
                  <a:pt x="3655518" y="2055284"/>
                </a:lnTo>
                <a:lnTo>
                  <a:pt x="3658163" y="2054755"/>
                </a:lnTo>
                <a:lnTo>
                  <a:pt x="3660280" y="2053696"/>
                </a:lnTo>
                <a:lnTo>
                  <a:pt x="3662927" y="2053696"/>
                </a:lnTo>
                <a:lnTo>
                  <a:pt x="3668218" y="2080155"/>
                </a:lnTo>
                <a:lnTo>
                  <a:pt x="3686206" y="2083330"/>
                </a:lnTo>
                <a:lnTo>
                  <a:pt x="3685148" y="2095501"/>
                </a:lnTo>
                <a:lnTo>
                  <a:pt x="3684620" y="2104496"/>
                </a:lnTo>
                <a:lnTo>
                  <a:pt x="3683563" y="2110846"/>
                </a:lnTo>
                <a:lnTo>
                  <a:pt x="3681975" y="2115080"/>
                </a:lnTo>
                <a:lnTo>
                  <a:pt x="3681445" y="2116138"/>
                </a:lnTo>
                <a:lnTo>
                  <a:pt x="3679856" y="2116667"/>
                </a:lnTo>
                <a:lnTo>
                  <a:pt x="3678800" y="2117196"/>
                </a:lnTo>
                <a:lnTo>
                  <a:pt x="3677741" y="2116667"/>
                </a:lnTo>
                <a:lnTo>
                  <a:pt x="3675095" y="2116138"/>
                </a:lnTo>
                <a:lnTo>
                  <a:pt x="3672978" y="2114021"/>
                </a:lnTo>
                <a:lnTo>
                  <a:pt x="3674036" y="2121959"/>
                </a:lnTo>
                <a:lnTo>
                  <a:pt x="3674565" y="2131484"/>
                </a:lnTo>
                <a:lnTo>
                  <a:pt x="3668218" y="2129367"/>
                </a:lnTo>
                <a:lnTo>
                  <a:pt x="3662397" y="2127780"/>
                </a:lnTo>
                <a:lnTo>
                  <a:pt x="3650757" y="2125663"/>
                </a:lnTo>
                <a:lnTo>
                  <a:pt x="3651815" y="2130955"/>
                </a:lnTo>
                <a:lnTo>
                  <a:pt x="3652343" y="2136246"/>
                </a:lnTo>
                <a:lnTo>
                  <a:pt x="3651815" y="2141538"/>
                </a:lnTo>
                <a:lnTo>
                  <a:pt x="3650229" y="2148417"/>
                </a:lnTo>
                <a:lnTo>
                  <a:pt x="3643879" y="2147359"/>
                </a:lnTo>
                <a:lnTo>
                  <a:pt x="3640706" y="2147359"/>
                </a:lnTo>
                <a:lnTo>
                  <a:pt x="3638589" y="2148417"/>
                </a:lnTo>
                <a:lnTo>
                  <a:pt x="3635944" y="2150005"/>
                </a:lnTo>
                <a:lnTo>
                  <a:pt x="3634356" y="2152121"/>
                </a:lnTo>
                <a:lnTo>
                  <a:pt x="3633297" y="2155826"/>
                </a:lnTo>
                <a:lnTo>
                  <a:pt x="3632767" y="2160588"/>
                </a:lnTo>
                <a:lnTo>
                  <a:pt x="3629594" y="2157942"/>
                </a:lnTo>
                <a:lnTo>
                  <a:pt x="3627475" y="2155296"/>
                </a:lnTo>
                <a:lnTo>
                  <a:pt x="3625891" y="2153180"/>
                </a:lnTo>
                <a:lnTo>
                  <a:pt x="3625361" y="2150534"/>
                </a:lnTo>
                <a:lnTo>
                  <a:pt x="3624832" y="2148417"/>
                </a:lnTo>
                <a:lnTo>
                  <a:pt x="3625361" y="2146301"/>
                </a:lnTo>
                <a:lnTo>
                  <a:pt x="3627475" y="2143126"/>
                </a:lnTo>
                <a:lnTo>
                  <a:pt x="3633827" y="2134659"/>
                </a:lnTo>
                <a:lnTo>
                  <a:pt x="3637000" y="2129367"/>
                </a:lnTo>
                <a:lnTo>
                  <a:pt x="3638059" y="2126192"/>
                </a:lnTo>
                <a:lnTo>
                  <a:pt x="3638589" y="2123546"/>
                </a:lnTo>
                <a:lnTo>
                  <a:pt x="3629064" y="2121959"/>
                </a:lnTo>
                <a:lnTo>
                  <a:pt x="3619541" y="2121430"/>
                </a:lnTo>
                <a:lnTo>
                  <a:pt x="3610546" y="2120901"/>
                </a:lnTo>
                <a:lnTo>
                  <a:pt x="3602609" y="2120371"/>
                </a:lnTo>
                <a:lnTo>
                  <a:pt x="3593086" y="2118784"/>
                </a:lnTo>
                <a:lnTo>
                  <a:pt x="3583561" y="2115609"/>
                </a:lnTo>
                <a:lnTo>
                  <a:pt x="3573508" y="2110846"/>
                </a:lnTo>
                <a:lnTo>
                  <a:pt x="3561340" y="2105026"/>
                </a:lnTo>
                <a:lnTo>
                  <a:pt x="3564515" y="2111376"/>
                </a:lnTo>
                <a:lnTo>
                  <a:pt x="3565573" y="2117726"/>
                </a:lnTo>
                <a:lnTo>
                  <a:pt x="3565573" y="2123546"/>
                </a:lnTo>
                <a:lnTo>
                  <a:pt x="3564515" y="2127780"/>
                </a:lnTo>
                <a:lnTo>
                  <a:pt x="3561870" y="2132013"/>
                </a:lnTo>
                <a:lnTo>
                  <a:pt x="3558695" y="2135188"/>
                </a:lnTo>
                <a:lnTo>
                  <a:pt x="3554460" y="2138363"/>
                </a:lnTo>
                <a:lnTo>
                  <a:pt x="3549172" y="2139951"/>
                </a:lnTo>
                <a:lnTo>
                  <a:pt x="3543880" y="2141009"/>
                </a:lnTo>
                <a:lnTo>
                  <a:pt x="3537000" y="2142067"/>
                </a:lnTo>
                <a:lnTo>
                  <a:pt x="3530650" y="2142067"/>
                </a:lnTo>
                <a:lnTo>
                  <a:pt x="3523769" y="2142067"/>
                </a:lnTo>
                <a:lnTo>
                  <a:pt x="3516361" y="2141009"/>
                </a:lnTo>
                <a:lnTo>
                  <a:pt x="3509480" y="2139951"/>
                </a:lnTo>
                <a:lnTo>
                  <a:pt x="3502073" y="2138363"/>
                </a:lnTo>
                <a:lnTo>
                  <a:pt x="3495721" y="2135717"/>
                </a:lnTo>
                <a:lnTo>
                  <a:pt x="3492016" y="2141009"/>
                </a:lnTo>
                <a:lnTo>
                  <a:pt x="3488311" y="2146830"/>
                </a:lnTo>
                <a:lnTo>
                  <a:pt x="3485666" y="2153709"/>
                </a:lnTo>
                <a:lnTo>
                  <a:pt x="3483019" y="2160588"/>
                </a:lnTo>
                <a:lnTo>
                  <a:pt x="3480902" y="2155296"/>
                </a:lnTo>
                <a:lnTo>
                  <a:pt x="3478785" y="2151063"/>
                </a:lnTo>
                <a:lnTo>
                  <a:pt x="3476667" y="2146830"/>
                </a:lnTo>
                <a:lnTo>
                  <a:pt x="3474551" y="2143655"/>
                </a:lnTo>
                <a:lnTo>
                  <a:pt x="3471377" y="2141009"/>
                </a:lnTo>
                <a:lnTo>
                  <a:pt x="3468200" y="2138892"/>
                </a:lnTo>
                <a:lnTo>
                  <a:pt x="3465555" y="2136776"/>
                </a:lnTo>
                <a:lnTo>
                  <a:pt x="3462379" y="2135188"/>
                </a:lnTo>
                <a:lnTo>
                  <a:pt x="3458675" y="2134659"/>
                </a:lnTo>
                <a:lnTo>
                  <a:pt x="3455503" y="2134130"/>
                </a:lnTo>
                <a:lnTo>
                  <a:pt x="3448094" y="2133601"/>
                </a:lnTo>
                <a:lnTo>
                  <a:pt x="3440686" y="2134130"/>
                </a:lnTo>
                <a:lnTo>
                  <a:pt x="3432747" y="2135717"/>
                </a:lnTo>
                <a:lnTo>
                  <a:pt x="3417930" y="2139421"/>
                </a:lnTo>
                <a:lnTo>
                  <a:pt x="3410522" y="2140480"/>
                </a:lnTo>
                <a:lnTo>
                  <a:pt x="3403113" y="2141538"/>
                </a:lnTo>
                <a:lnTo>
                  <a:pt x="3396762" y="2142067"/>
                </a:lnTo>
                <a:lnTo>
                  <a:pt x="3393586" y="2141538"/>
                </a:lnTo>
                <a:lnTo>
                  <a:pt x="3390940" y="2141009"/>
                </a:lnTo>
                <a:lnTo>
                  <a:pt x="3388295" y="2140480"/>
                </a:lnTo>
                <a:lnTo>
                  <a:pt x="3386178" y="2138892"/>
                </a:lnTo>
                <a:lnTo>
                  <a:pt x="3383531" y="2136776"/>
                </a:lnTo>
                <a:lnTo>
                  <a:pt x="3381415" y="2134659"/>
                </a:lnTo>
                <a:lnTo>
                  <a:pt x="3393586" y="2124076"/>
                </a:lnTo>
                <a:lnTo>
                  <a:pt x="3406288" y="2114551"/>
                </a:lnTo>
                <a:lnTo>
                  <a:pt x="3418459" y="2105555"/>
                </a:lnTo>
                <a:lnTo>
                  <a:pt x="3431159" y="2097617"/>
                </a:lnTo>
                <a:lnTo>
                  <a:pt x="3443860" y="2091267"/>
                </a:lnTo>
                <a:lnTo>
                  <a:pt x="3457089" y="2085976"/>
                </a:lnTo>
                <a:lnTo>
                  <a:pt x="3470318" y="2081213"/>
                </a:lnTo>
                <a:lnTo>
                  <a:pt x="3483019" y="2076980"/>
                </a:lnTo>
                <a:lnTo>
                  <a:pt x="3487253" y="2070630"/>
                </a:lnTo>
                <a:lnTo>
                  <a:pt x="3491488" y="2064809"/>
                </a:lnTo>
                <a:lnTo>
                  <a:pt x="3495721" y="2060046"/>
                </a:lnTo>
                <a:lnTo>
                  <a:pt x="3501013" y="2055284"/>
                </a:lnTo>
                <a:lnTo>
                  <a:pt x="3513184" y="2043642"/>
                </a:lnTo>
                <a:lnTo>
                  <a:pt x="3521651" y="2036763"/>
                </a:lnTo>
                <a:close/>
                <a:moveTo>
                  <a:pt x="6691796" y="2024063"/>
                </a:moveTo>
                <a:lnTo>
                  <a:pt x="6688621" y="2034681"/>
                </a:lnTo>
                <a:lnTo>
                  <a:pt x="6685975" y="2044768"/>
                </a:lnTo>
                <a:lnTo>
                  <a:pt x="6692325" y="2042113"/>
                </a:lnTo>
                <a:lnTo>
                  <a:pt x="6698146" y="2038928"/>
                </a:lnTo>
                <a:lnTo>
                  <a:pt x="6703967" y="2035743"/>
                </a:lnTo>
                <a:lnTo>
                  <a:pt x="6709788" y="2031496"/>
                </a:lnTo>
                <a:lnTo>
                  <a:pt x="6710846" y="2041582"/>
                </a:lnTo>
                <a:lnTo>
                  <a:pt x="6711375" y="2049546"/>
                </a:lnTo>
                <a:lnTo>
                  <a:pt x="6718254" y="2050607"/>
                </a:lnTo>
                <a:lnTo>
                  <a:pt x="6726192" y="2052200"/>
                </a:lnTo>
                <a:lnTo>
                  <a:pt x="6729367" y="2052200"/>
                </a:lnTo>
                <a:lnTo>
                  <a:pt x="6733071" y="2052731"/>
                </a:lnTo>
                <a:lnTo>
                  <a:pt x="6736246" y="2052200"/>
                </a:lnTo>
                <a:lnTo>
                  <a:pt x="6738892" y="2051138"/>
                </a:lnTo>
                <a:lnTo>
                  <a:pt x="6737833" y="2055385"/>
                </a:lnTo>
                <a:lnTo>
                  <a:pt x="6736775" y="2058571"/>
                </a:lnTo>
                <a:lnTo>
                  <a:pt x="6733071" y="2064410"/>
                </a:lnTo>
                <a:lnTo>
                  <a:pt x="6738892" y="2061225"/>
                </a:lnTo>
                <a:lnTo>
                  <a:pt x="6745771" y="2058040"/>
                </a:lnTo>
                <a:lnTo>
                  <a:pt x="6748417" y="2057509"/>
                </a:lnTo>
                <a:lnTo>
                  <a:pt x="6751592" y="2056978"/>
                </a:lnTo>
                <a:lnTo>
                  <a:pt x="6754767" y="2056978"/>
                </a:lnTo>
                <a:lnTo>
                  <a:pt x="6757942" y="2057509"/>
                </a:lnTo>
                <a:lnTo>
                  <a:pt x="6759000" y="2066003"/>
                </a:lnTo>
                <a:lnTo>
                  <a:pt x="6759000" y="2071843"/>
                </a:lnTo>
                <a:lnTo>
                  <a:pt x="6758471" y="2077683"/>
                </a:lnTo>
                <a:lnTo>
                  <a:pt x="6756883" y="2081930"/>
                </a:lnTo>
                <a:lnTo>
                  <a:pt x="6765350" y="2078214"/>
                </a:lnTo>
                <a:lnTo>
                  <a:pt x="6763763" y="2070250"/>
                </a:lnTo>
                <a:lnTo>
                  <a:pt x="6763763" y="2057509"/>
                </a:lnTo>
                <a:lnTo>
                  <a:pt x="6766938" y="2069719"/>
                </a:lnTo>
                <a:lnTo>
                  <a:pt x="6770642" y="2078214"/>
                </a:lnTo>
                <a:lnTo>
                  <a:pt x="6772758" y="2084053"/>
                </a:lnTo>
                <a:lnTo>
                  <a:pt x="6775404" y="2086708"/>
                </a:lnTo>
                <a:lnTo>
                  <a:pt x="6776463" y="2087239"/>
                </a:lnTo>
                <a:lnTo>
                  <a:pt x="6777521" y="2087769"/>
                </a:lnTo>
                <a:lnTo>
                  <a:pt x="6778579" y="2087769"/>
                </a:lnTo>
                <a:lnTo>
                  <a:pt x="6779638" y="2087239"/>
                </a:lnTo>
                <a:lnTo>
                  <a:pt x="6781754" y="2085115"/>
                </a:lnTo>
                <a:lnTo>
                  <a:pt x="6783342" y="2081930"/>
                </a:lnTo>
                <a:lnTo>
                  <a:pt x="6787575" y="2075028"/>
                </a:lnTo>
                <a:lnTo>
                  <a:pt x="6790221" y="2071312"/>
                </a:lnTo>
                <a:lnTo>
                  <a:pt x="6792338" y="2068127"/>
                </a:lnTo>
                <a:lnTo>
                  <a:pt x="6795513" y="2066534"/>
                </a:lnTo>
                <a:lnTo>
                  <a:pt x="6796571" y="2066003"/>
                </a:lnTo>
                <a:lnTo>
                  <a:pt x="6798158" y="2066003"/>
                </a:lnTo>
                <a:lnTo>
                  <a:pt x="6800275" y="2066534"/>
                </a:lnTo>
                <a:lnTo>
                  <a:pt x="6801863" y="2067596"/>
                </a:lnTo>
                <a:lnTo>
                  <a:pt x="6803979" y="2069719"/>
                </a:lnTo>
                <a:lnTo>
                  <a:pt x="6805567" y="2071312"/>
                </a:lnTo>
                <a:lnTo>
                  <a:pt x="6799746" y="2082992"/>
                </a:lnTo>
                <a:lnTo>
                  <a:pt x="6797100" y="2089893"/>
                </a:lnTo>
                <a:lnTo>
                  <a:pt x="6796571" y="2091486"/>
                </a:lnTo>
                <a:lnTo>
                  <a:pt x="6796571" y="2092547"/>
                </a:lnTo>
                <a:lnTo>
                  <a:pt x="6797629" y="2093078"/>
                </a:lnTo>
                <a:lnTo>
                  <a:pt x="6799217" y="2092547"/>
                </a:lnTo>
                <a:lnTo>
                  <a:pt x="6802921" y="2090955"/>
                </a:lnTo>
                <a:lnTo>
                  <a:pt x="6809271" y="2088831"/>
                </a:lnTo>
                <a:lnTo>
                  <a:pt x="6815621" y="2086177"/>
                </a:lnTo>
                <a:lnTo>
                  <a:pt x="6819854" y="2085115"/>
                </a:lnTo>
                <a:lnTo>
                  <a:pt x="6823029" y="2084584"/>
                </a:lnTo>
                <a:lnTo>
                  <a:pt x="6822500" y="2091486"/>
                </a:lnTo>
                <a:lnTo>
                  <a:pt x="6821442" y="2097325"/>
                </a:lnTo>
                <a:lnTo>
                  <a:pt x="6819854" y="2102103"/>
                </a:lnTo>
                <a:lnTo>
                  <a:pt x="6817738" y="2106351"/>
                </a:lnTo>
                <a:lnTo>
                  <a:pt x="6815621" y="2110067"/>
                </a:lnTo>
                <a:lnTo>
                  <a:pt x="6812975" y="2112190"/>
                </a:lnTo>
                <a:lnTo>
                  <a:pt x="6810329" y="2114845"/>
                </a:lnTo>
                <a:lnTo>
                  <a:pt x="6807154" y="2116437"/>
                </a:lnTo>
                <a:lnTo>
                  <a:pt x="6803979" y="2117499"/>
                </a:lnTo>
                <a:lnTo>
                  <a:pt x="6800804" y="2118561"/>
                </a:lnTo>
                <a:lnTo>
                  <a:pt x="6793396" y="2119623"/>
                </a:lnTo>
                <a:lnTo>
                  <a:pt x="6785988" y="2120684"/>
                </a:lnTo>
                <a:lnTo>
                  <a:pt x="6778579" y="2121746"/>
                </a:lnTo>
                <a:lnTo>
                  <a:pt x="6776992" y="2129710"/>
                </a:lnTo>
                <a:lnTo>
                  <a:pt x="6773817" y="2136080"/>
                </a:lnTo>
                <a:lnTo>
                  <a:pt x="6770642" y="2140858"/>
                </a:lnTo>
                <a:lnTo>
                  <a:pt x="6766938" y="2144574"/>
                </a:lnTo>
                <a:lnTo>
                  <a:pt x="6762704" y="2146698"/>
                </a:lnTo>
                <a:lnTo>
                  <a:pt x="6758471" y="2148291"/>
                </a:lnTo>
                <a:lnTo>
                  <a:pt x="6753708" y="2148291"/>
                </a:lnTo>
                <a:lnTo>
                  <a:pt x="6748946" y="2147229"/>
                </a:lnTo>
                <a:lnTo>
                  <a:pt x="6743654" y="2156785"/>
                </a:lnTo>
                <a:lnTo>
                  <a:pt x="6742067" y="2161032"/>
                </a:lnTo>
                <a:lnTo>
                  <a:pt x="6741008" y="2164748"/>
                </a:lnTo>
                <a:lnTo>
                  <a:pt x="6741008" y="2167933"/>
                </a:lnTo>
                <a:lnTo>
                  <a:pt x="6741538" y="2169526"/>
                </a:lnTo>
                <a:lnTo>
                  <a:pt x="6742596" y="2170588"/>
                </a:lnTo>
                <a:lnTo>
                  <a:pt x="6743654" y="2171650"/>
                </a:lnTo>
                <a:lnTo>
                  <a:pt x="6745771" y="2172711"/>
                </a:lnTo>
                <a:lnTo>
                  <a:pt x="6751592" y="2174304"/>
                </a:lnTo>
                <a:lnTo>
                  <a:pt x="6750533" y="2179082"/>
                </a:lnTo>
                <a:lnTo>
                  <a:pt x="6748946" y="2182798"/>
                </a:lnTo>
                <a:lnTo>
                  <a:pt x="6746829" y="2184391"/>
                </a:lnTo>
                <a:lnTo>
                  <a:pt x="6744183" y="2185453"/>
                </a:lnTo>
                <a:lnTo>
                  <a:pt x="6742067" y="2185983"/>
                </a:lnTo>
                <a:lnTo>
                  <a:pt x="6738892" y="2185983"/>
                </a:lnTo>
                <a:lnTo>
                  <a:pt x="6736246" y="2186514"/>
                </a:lnTo>
                <a:lnTo>
                  <a:pt x="6733071" y="2187576"/>
                </a:lnTo>
                <a:lnTo>
                  <a:pt x="6732542" y="2180675"/>
                </a:lnTo>
                <a:lnTo>
                  <a:pt x="6732542" y="2174835"/>
                </a:lnTo>
                <a:lnTo>
                  <a:pt x="6733600" y="2169526"/>
                </a:lnTo>
                <a:lnTo>
                  <a:pt x="6735188" y="2164217"/>
                </a:lnTo>
                <a:lnTo>
                  <a:pt x="6737833" y="2153599"/>
                </a:lnTo>
                <a:lnTo>
                  <a:pt x="6741008" y="2144574"/>
                </a:lnTo>
                <a:lnTo>
                  <a:pt x="6737304" y="2141920"/>
                </a:lnTo>
                <a:lnTo>
                  <a:pt x="6733600" y="2139265"/>
                </a:lnTo>
                <a:lnTo>
                  <a:pt x="6726721" y="2132364"/>
                </a:lnTo>
                <a:lnTo>
                  <a:pt x="6720900" y="2124932"/>
                </a:lnTo>
                <a:lnTo>
                  <a:pt x="6715608" y="2116437"/>
                </a:lnTo>
                <a:lnTo>
                  <a:pt x="6714550" y="2115906"/>
                </a:lnTo>
                <a:lnTo>
                  <a:pt x="6712963" y="2115906"/>
                </a:lnTo>
                <a:lnTo>
                  <a:pt x="6711904" y="2116968"/>
                </a:lnTo>
                <a:lnTo>
                  <a:pt x="6709258" y="2120154"/>
                </a:lnTo>
                <a:lnTo>
                  <a:pt x="6706613" y="2124932"/>
                </a:lnTo>
                <a:lnTo>
                  <a:pt x="6703967" y="2130771"/>
                </a:lnTo>
                <a:lnTo>
                  <a:pt x="6698675" y="2144043"/>
                </a:lnTo>
                <a:lnTo>
                  <a:pt x="6693913" y="2155723"/>
                </a:lnTo>
                <a:lnTo>
                  <a:pt x="6701321" y="2165279"/>
                </a:lnTo>
                <a:lnTo>
                  <a:pt x="6705554" y="2170057"/>
                </a:lnTo>
                <a:lnTo>
                  <a:pt x="6707142" y="2171650"/>
                </a:lnTo>
                <a:lnTo>
                  <a:pt x="6709258" y="2173773"/>
                </a:lnTo>
                <a:lnTo>
                  <a:pt x="6711375" y="2175366"/>
                </a:lnTo>
                <a:lnTo>
                  <a:pt x="6711375" y="2177489"/>
                </a:lnTo>
                <a:lnTo>
                  <a:pt x="6710846" y="2179613"/>
                </a:lnTo>
                <a:lnTo>
                  <a:pt x="6708729" y="2181205"/>
                </a:lnTo>
                <a:lnTo>
                  <a:pt x="6706613" y="2182798"/>
                </a:lnTo>
                <a:lnTo>
                  <a:pt x="6702908" y="2183860"/>
                </a:lnTo>
                <a:lnTo>
                  <a:pt x="6699204" y="2184922"/>
                </a:lnTo>
                <a:lnTo>
                  <a:pt x="6696029" y="2184922"/>
                </a:lnTo>
                <a:lnTo>
                  <a:pt x="6691796" y="2184391"/>
                </a:lnTo>
                <a:lnTo>
                  <a:pt x="6687563" y="2182798"/>
                </a:lnTo>
                <a:lnTo>
                  <a:pt x="6683858" y="2180144"/>
                </a:lnTo>
                <a:lnTo>
                  <a:pt x="6680154" y="2175897"/>
                </a:lnTo>
                <a:lnTo>
                  <a:pt x="6677508" y="2171119"/>
                </a:lnTo>
                <a:lnTo>
                  <a:pt x="6675392" y="2164748"/>
                </a:lnTo>
                <a:lnTo>
                  <a:pt x="6673804" y="2156785"/>
                </a:lnTo>
                <a:lnTo>
                  <a:pt x="6673804" y="2147229"/>
                </a:lnTo>
                <a:lnTo>
                  <a:pt x="6677508" y="2146167"/>
                </a:lnTo>
                <a:lnTo>
                  <a:pt x="6680154" y="2146167"/>
                </a:lnTo>
                <a:lnTo>
                  <a:pt x="6682800" y="2146698"/>
                </a:lnTo>
                <a:lnTo>
                  <a:pt x="6685975" y="2148291"/>
                </a:lnTo>
                <a:lnTo>
                  <a:pt x="6684917" y="2140858"/>
                </a:lnTo>
                <a:lnTo>
                  <a:pt x="6697088" y="2140858"/>
                </a:lnTo>
                <a:lnTo>
                  <a:pt x="6694442" y="2131302"/>
                </a:lnTo>
                <a:lnTo>
                  <a:pt x="6692854" y="2120684"/>
                </a:lnTo>
                <a:lnTo>
                  <a:pt x="6691796" y="2108474"/>
                </a:lnTo>
                <a:lnTo>
                  <a:pt x="6691267" y="2094140"/>
                </a:lnTo>
                <a:lnTo>
                  <a:pt x="6689150" y="2088831"/>
                </a:lnTo>
                <a:lnTo>
                  <a:pt x="6688621" y="2085646"/>
                </a:lnTo>
                <a:lnTo>
                  <a:pt x="6688621" y="2082461"/>
                </a:lnTo>
                <a:lnTo>
                  <a:pt x="6688621" y="2079806"/>
                </a:lnTo>
                <a:lnTo>
                  <a:pt x="6689150" y="2076621"/>
                </a:lnTo>
                <a:lnTo>
                  <a:pt x="6689876" y="2074073"/>
                </a:lnTo>
                <a:lnTo>
                  <a:pt x="6692325" y="2070250"/>
                </a:lnTo>
                <a:lnTo>
                  <a:pt x="6690208" y="2072905"/>
                </a:lnTo>
                <a:lnTo>
                  <a:pt x="6689876" y="2074073"/>
                </a:lnTo>
                <a:lnTo>
                  <a:pt x="6687563" y="2077683"/>
                </a:lnTo>
                <a:lnTo>
                  <a:pt x="6683329" y="2084584"/>
                </a:lnTo>
                <a:lnTo>
                  <a:pt x="6678038" y="2089893"/>
                </a:lnTo>
                <a:lnTo>
                  <a:pt x="6672746" y="2093078"/>
                </a:lnTo>
                <a:lnTo>
                  <a:pt x="6669571" y="2104227"/>
                </a:lnTo>
                <a:lnTo>
                  <a:pt x="6667454" y="2114845"/>
                </a:lnTo>
                <a:lnTo>
                  <a:pt x="6665338" y="2113783"/>
                </a:lnTo>
                <a:lnTo>
                  <a:pt x="6663750" y="2112721"/>
                </a:lnTo>
                <a:lnTo>
                  <a:pt x="6661633" y="2112721"/>
                </a:lnTo>
                <a:lnTo>
                  <a:pt x="6659517" y="2112721"/>
                </a:lnTo>
                <a:lnTo>
                  <a:pt x="6655283" y="2113783"/>
                </a:lnTo>
                <a:lnTo>
                  <a:pt x="6651579" y="2115906"/>
                </a:lnTo>
                <a:lnTo>
                  <a:pt x="6643113" y="2121215"/>
                </a:lnTo>
                <a:lnTo>
                  <a:pt x="6634646" y="2126524"/>
                </a:lnTo>
                <a:lnTo>
                  <a:pt x="6630413" y="2128648"/>
                </a:lnTo>
                <a:lnTo>
                  <a:pt x="6627238" y="2129710"/>
                </a:lnTo>
                <a:lnTo>
                  <a:pt x="6623533" y="2129710"/>
                </a:lnTo>
                <a:lnTo>
                  <a:pt x="6622475" y="2129179"/>
                </a:lnTo>
                <a:lnTo>
                  <a:pt x="6620358" y="2128648"/>
                </a:lnTo>
                <a:lnTo>
                  <a:pt x="6619300" y="2126524"/>
                </a:lnTo>
                <a:lnTo>
                  <a:pt x="6618242" y="2124932"/>
                </a:lnTo>
                <a:lnTo>
                  <a:pt x="6615596" y="2119623"/>
                </a:lnTo>
                <a:lnTo>
                  <a:pt x="6614538" y="2111659"/>
                </a:lnTo>
                <a:lnTo>
                  <a:pt x="6613479" y="2101573"/>
                </a:lnTo>
                <a:lnTo>
                  <a:pt x="6609246" y="2110067"/>
                </a:lnTo>
                <a:lnTo>
                  <a:pt x="6604483" y="2118561"/>
                </a:lnTo>
                <a:lnTo>
                  <a:pt x="6599721" y="2125462"/>
                </a:lnTo>
                <a:lnTo>
                  <a:pt x="6594958" y="2132364"/>
                </a:lnTo>
                <a:lnTo>
                  <a:pt x="6589667" y="2138735"/>
                </a:lnTo>
                <a:lnTo>
                  <a:pt x="6583846" y="2144043"/>
                </a:lnTo>
                <a:lnTo>
                  <a:pt x="6578025" y="2148821"/>
                </a:lnTo>
                <a:lnTo>
                  <a:pt x="6571146" y="2153069"/>
                </a:lnTo>
                <a:lnTo>
                  <a:pt x="6570088" y="2143513"/>
                </a:lnTo>
                <a:lnTo>
                  <a:pt x="6567971" y="2135018"/>
                </a:lnTo>
                <a:lnTo>
                  <a:pt x="6563208" y="2119092"/>
                </a:lnTo>
                <a:lnTo>
                  <a:pt x="6561092" y="2110598"/>
                </a:lnTo>
                <a:lnTo>
                  <a:pt x="6560033" y="2100511"/>
                </a:lnTo>
                <a:lnTo>
                  <a:pt x="6559504" y="2089362"/>
                </a:lnTo>
                <a:lnTo>
                  <a:pt x="6560033" y="2075028"/>
                </a:lnTo>
                <a:lnTo>
                  <a:pt x="6572204" y="2072905"/>
                </a:lnTo>
                <a:lnTo>
                  <a:pt x="6584375" y="2071312"/>
                </a:lnTo>
                <a:lnTo>
                  <a:pt x="6590725" y="2061756"/>
                </a:lnTo>
                <a:lnTo>
                  <a:pt x="6597604" y="2052200"/>
                </a:lnTo>
                <a:lnTo>
                  <a:pt x="6603425" y="2042113"/>
                </a:lnTo>
                <a:lnTo>
                  <a:pt x="6606071" y="2036274"/>
                </a:lnTo>
                <a:lnTo>
                  <a:pt x="6608717" y="2030434"/>
                </a:lnTo>
                <a:lnTo>
                  <a:pt x="6614008" y="2033619"/>
                </a:lnTo>
                <a:lnTo>
                  <a:pt x="6619300" y="2037335"/>
                </a:lnTo>
                <a:lnTo>
                  <a:pt x="6624063" y="2039990"/>
                </a:lnTo>
                <a:lnTo>
                  <a:pt x="6629354" y="2042113"/>
                </a:lnTo>
                <a:lnTo>
                  <a:pt x="6634646" y="2044768"/>
                </a:lnTo>
                <a:lnTo>
                  <a:pt x="6639938" y="2045829"/>
                </a:lnTo>
                <a:lnTo>
                  <a:pt x="6649992" y="2047953"/>
                </a:lnTo>
                <a:lnTo>
                  <a:pt x="6669042" y="2037335"/>
                </a:lnTo>
                <a:close/>
                <a:moveTo>
                  <a:pt x="4883106" y="2024063"/>
                </a:moveTo>
                <a:lnTo>
                  <a:pt x="4876170" y="2045759"/>
                </a:lnTo>
                <a:lnTo>
                  <a:pt x="4869772" y="2067455"/>
                </a:lnTo>
                <a:lnTo>
                  <a:pt x="4863907" y="2090738"/>
                </a:lnTo>
                <a:lnTo>
                  <a:pt x="4858574" y="2114551"/>
                </a:lnTo>
                <a:lnTo>
                  <a:pt x="4856443" y="2113493"/>
                </a:lnTo>
                <a:lnTo>
                  <a:pt x="4854843" y="2112434"/>
                </a:lnTo>
                <a:lnTo>
                  <a:pt x="4853243" y="2112434"/>
                </a:lnTo>
                <a:lnTo>
                  <a:pt x="4850577" y="2112434"/>
                </a:lnTo>
                <a:lnTo>
                  <a:pt x="4847378" y="2113493"/>
                </a:lnTo>
                <a:lnTo>
                  <a:pt x="4842578" y="2115609"/>
                </a:lnTo>
                <a:lnTo>
                  <a:pt x="4834040" y="2120901"/>
                </a:lnTo>
                <a:lnTo>
                  <a:pt x="4825508" y="2126193"/>
                </a:lnTo>
                <a:lnTo>
                  <a:pt x="4821772" y="2128309"/>
                </a:lnTo>
                <a:lnTo>
                  <a:pt x="4818039" y="2129368"/>
                </a:lnTo>
                <a:lnTo>
                  <a:pt x="4814838" y="2129368"/>
                </a:lnTo>
                <a:lnTo>
                  <a:pt x="4813239" y="2128839"/>
                </a:lnTo>
                <a:lnTo>
                  <a:pt x="4811639" y="2128309"/>
                </a:lnTo>
                <a:lnTo>
                  <a:pt x="4810039" y="2126193"/>
                </a:lnTo>
                <a:lnTo>
                  <a:pt x="4808972" y="2124605"/>
                </a:lnTo>
                <a:lnTo>
                  <a:pt x="4806840" y="2119313"/>
                </a:lnTo>
                <a:lnTo>
                  <a:pt x="4805238" y="2111376"/>
                </a:lnTo>
                <a:lnTo>
                  <a:pt x="4804706" y="2101322"/>
                </a:lnTo>
                <a:lnTo>
                  <a:pt x="4799906" y="2109788"/>
                </a:lnTo>
                <a:lnTo>
                  <a:pt x="4795641" y="2118255"/>
                </a:lnTo>
                <a:lnTo>
                  <a:pt x="4790839" y="2125134"/>
                </a:lnTo>
                <a:lnTo>
                  <a:pt x="4785507" y="2132014"/>
                </a:lnTo>
                <a:lnTo>
                  <a:pt x="4780172" y="2138364"/>
                </a:lnTo>
                <a:lnTo>
                  <a:pt x="4774840" y="2143655"/>
                </a:lnTo>
                <a:lnTo>
                  <a:pt x="4768441" y="2148418"/>
                </a:lnTo>
                <a:lnTo>
                  <a:pt x="4762039" y="2152651"/>
                </a:lnTo>
                <a:lnTo>
                  <a:pt x="4760438" y="2143126"/>
                </a:lnTo>
                <a:lnTo>
                  <a:pt x="4758839" y="2134659"/>
                </a:lnTo>
                <a:lnTo>
                  <a:pt x="4754038" y="2118784"/>
                </a:lnTo>
                <a:lnTo>
                  <a:pt x="4751905" y="2110318"/>
                </a:lnTo>
                <a:lnTo>
                  <a:pt x="4750304" y="2100263"/>
                </a:lnTo>
                <a:lnTo>
                  <a:pt x="4749772" y="2089151"/>
                </a:lnTo>
                <a:lnTo>
                  <a:pt x="4750304" y="2074863"/>
                </a:lnTo>
                <a:lnTo>
                  <a:pt x="4771639" y="2072217"/>
                </a:lnTo>
                <a:lnTo>
                  <a:pt x="4790306" y="2067984"/>
                </a:lnTo>
                <a:lnTo>
                  <a:pt x="4798306" y="2066397"/>
                </a:lnTo>
                <a:lnTo>
                  <a:pt x="4806305" y="2064280"/>
                </a:lnTo>
                <a:lnTo>
                  <a:pt x="4820704" y="2057930"/>
                </a:lnTo>
                <a:lnTo>
                  <a:pt x="4835110" y="2051580"/>
                </a:lnTo>
                <a:lnTo>
                  <a:pt x="4850044" y="2043642"/>
                </a:lnTo>
                <a:close/>
                <a:moveTo>
                  <a:pt x="784723" y="2016125"/>
                </a:moveTo>
                <a:lnTo>
                  <a:pt x="787897" y="2016645"/>
                </a:lnTo>
                <a:lnTo>
                  <a:pt x="791602" y="2016645"/>
                </a:lnTo>
                <a:lnTo>
                  <a:pt x="806418" y="2019242"/>
                </a:lnTo>
                <a:lnTo>
                  <a:pt x="810122" y="2019242"/>
                </a:lnTo>
                <a:lnTo>
                  <a:pt x="812768" y="2019242"/>
                </a:lnTo>
                <a:lnTo>
                  <a:pt x="816472" y="2019242"/>
                </a:lnTo>
                <a:lnTo>
                  <a:pt x="819118" y="2018203"/>
                </a:lnTo>
                <a:lnTo>
                  <a:pt x="817002" y="2027036"/>
                </a:lnTo>
                <a:lnTo>
                  <a:pt x="815414" y="2033790"/>
                </a:lnTo>
                <a:lnTo>
                  <a:pt x="812768" y="2038466"/>
                </a:lnTo>
                <a:lnTo>
                  <a:pt x="810122" y="2042102"/>
                </a:lnTo>
                <a:lnTo>
                  <a:pt x="806947" y="2043661"/>
                </a:lnTo>
                <a:lnTo>
                  <a:pt x="804302" y="2044700"/>
                </a:lnTo>
                <a:lnTo>
                  <a:pt x="801127" y="2043661"/>
                </a:lnTo>
                <a:lnTo>
                  <a:pt x="797422" y="2042622"/>
                </a:lnTo>
                <a:lnTo>
                  <a:pt x="791072" y="2038466"/>
                </a:lnTo>
                <a:lnTo>
                  <a:pt x="784193" y="2033790"/>
                </a:lnTo>
                <a:lnTo>
                  <a:pt x="781018" y="2032231"/>
                </a:lnTo>
                <a:lnTo>
                  <a:pt x="777314" y="2031192"/>
                </a:lnTo>
                <a:lnTo>
                  <a:pt x="774668" y="2030672"/>
                </a:lnTo>
                <a:lnTo>
                  <a:pt x="771493" y="2031192"/>
                </a:lnTo>
                <a:lnTo>
                  <a:pt x="772552" y="2025996"/>
                </a:lnTo>
                <a:lnTo>
                  <a:pt x="773610" y="2022360"/>
                </a:lnTo>
                <a:lnTo>
                  <a:pt x="776256" y="2019242"/>
                </a:lnTo>
                <a:lnTo>
                  <a:pt x="778372" y="2017684"/>
                </a:lnTo>
                <a:lnTo>
                  <a:pt x="781547" y="2016645"/>
                </a:lnTo>
                <a:close/>
                <a:moveTo>
                  <a:pt x="5527496" y="2011363"/>
                </a:moveTo>
                <a:lnTo>
                  <a:pt x="5531764" y="2011363"/>
                </a:lnTo>
                <a:lnTo>
                  <a:pt x="5536030" y="2012435"/>
                </a:lnTo>
                <a:lnTo>
                  <a:pt x="5541364" y="2014578"/>
                </a:lnTo>
                <a:lnTo>
                  <a:pt x="5546698" y="2017257"/>
                </a:lnTo>
                <a:lnTo>
                  <a:pt x="5542964" y="2025294"/>
                </a:lnTo>
                <a:lnTo>
                  <a:pt x="5539230" y="2031723"/>
                </a:lnTo>
                <a:lnTo>
                  <a:pt x="5534965" y="2037617"/>
                </a:lnTo>
                <a:lnTo>
                  <a:pt x="5531230" y="2042975"/>
                </a:lnTo>
                <a:lnTo>
                  <a:pt x="5526431" y="2047261"/>
                </a:lnTo>
                <a:lnTo>
                  <a:pt x="5521629" y="2050476"/>
                </a:lnTo>
                <a:lnTo>
                  <a:pt x="5516829" y="2052619"/>
                </a:lnTo>
                <a:lnTo>
                  <a:pt x="5512030" y="2054226"/>
                </a:lnTo>
                <a:lnTo>
                  <a:pt x="5507227" y="2054226"/>
                </a:lnTo>
                <a:lnTo>
                  <a:pt x="5502427" y="2052619"/>
                </a:lnTo>
                <a:lnTo>
                  <a:pt x="5498160" y="2049940"/>
                </a:lnTo>
                <a:lnTo>
                  <a:pt x="5493360" y="2046189"/>
                </a:lnTo>
                <a:lnTo>
                  <a:pt x="5489626" y="2040831"/>
                </a:lnTo>
                <a:lnTo>
                  <a:pt x="5485892" y="2034402"/>
                </a:lnTo>
                <a:lnTo>
                  <a:pt x="5482692" y="2026365"/>
                </a:lnTo>
                <a:lnTo>
                  <a:pt x="5480025" y="2016721"/>
                </a:lnTo>
                <a:lnTo>
                  <a:pt x="5485359" y="2019936"/>
                </a:lnTo>
                <a:lnTo>
                  <a:pt x="5490159" y="2021543"/>
                </a:lnTo>
                <a:lnTo>
                  <a:pt x="5494427" y="2022615"/>
                </a:lnTo>
                <a:lnTo>
                  <a:pt x="5498694" y="2022615"/>
                </a:lnTo>
                <a:lnTo>
                  <a:pt x="5502960" y="2022079"/>
                </a:lnTo>
                <a:lnTo>
                  <a:pt x="5506694" y="2020472"/>
                </a:lnTo>
                <a:lnTo>
                  <a:pt x="5513095" y="2017257"/>
                </a:lnTo>
                <a:lnTo>
                  <a:pt x="5520029" y="2013506"/>
                </a:lnTo>
                <a:lnTo>
                  <a:pt x="5523762" y="2012435"/>
                </a:lnTo>
                <a:close/>
                <a:moveTo>
                  <a:pt x="5085484" y="2003425"/>
                </a:moveTo>
                <a:lnTo>
                  <a:pt x="5088170" y="2003425"/>
                </a:lnTo>
                <a:lnTo>
                  <a:pt x="5090317" y="2003425"/>
                </a:lnTo>
                <a:lnTo>
                  <a:pt x="5093000" y="2003946"/>
                </a:lnTo>
                <a:lnTo>
                  <a:pt x="5097831" y="2006031"/>
                </a:lnTo>
                <a:lnTo>
                  <a:pt x="5103200" y="2008638"/>
                </a:lnTo>
                <a:lnTo>
                  <a:pt x="5108567" y="2012287"/>
                </a:lnTo>
                <a:lnTo>
                  <a:pt x="5108567" y="2018542"/>
                </a:lnTo>
                <a:lnTo>
                  <a:pt x="5106957" y="2023755"/>
                </a:lnTo>
                <a:lnTo>
                  <a:pt x="5105882" y="2027925"/>
                </a:lnTo>
                <a:lnTo>
                  <a:pt x="5104272" y="2031574"/>
                </a:lnTo>
                <a:lnTo>
                  <a:pt x="5101590" y="2034701"/>
                </a:lnTo>
                <a:lnTo>
                  <a:pt x="5099442" y="2036265"/>
                </a:lnTo>
                <a:lnTo>
                  <a:pt x="5096222" y="2037829"/>
                </a:lnTo>
                <a:lnTo>
                  <a:pt x="5093537" y="2038350"/>
                </a:lnTo>
                <a:lnTo>
                  <a:pt x="5090317" y="2038350"/>
                </a:lnTo>
                <a:lnTo>
                  <a:pt x="5087096" y="2037829"/>
                </a:lnTo>
                <a:lnTo>
                  <a:pt x="5084411" y="2036786"/>
                </a:lnTo>
                <a:lnTo>
                  <a:pt x="5081189" y="2035223"/>
                </a:lnTo>
                <a:lnTo>
                  <a:pt x="5078506" y="2033137"/>
                </a:lnTo>
                <a:lnTo>
                  <a:pt x="5075821" y="2031052"/>
                </a:lnTo>
                <a:lnTo>
                  <a:pt x="5074211" y="2027925"/>
                </a:lnTo>
                <a:lnTo>
                  <a:pt x="5072064" y="2025318"/>
                </a:lnTo>
                <a:lnTo>
                  <a:pt x="5074211" y="2019063"/>
                </a:lnTo>
                <a:lnTo>
                  <a:pt x="5075821" y="2015414"/>
                </a:lnTo>
                <a:lnTo>
                  <a:pt x="5077971" y="2011244"/>
                </a:lnTo>
                <a:lnTo>
                  <a:pt x="5079581" y="2008117"/>
                </a:lnTo>
                <a:lnTo>
                  <a:pt x="5081189" y="2006031"/>
                </a:lnTo>
                <a:lnTo>
                  <a:pt x="5083872" y="2004468"/>
                </a:lnTo>
                <a:close/>
                <a:moveTo>
                  <a:pt x="3276366" y="2003425"/>
                </a:moveTo>
                <a:lnTo>
                  <a:pt x="3278451" y="2003425"/>
                </a:lnTo>
                <a:lnTo>
                  <a:pt x="3280536" y="2003425"/>
                </a:lnTo>
                <a:lnTo>
                  <a:pt x="3283142" y="2003946"/>
                </a:lnTo>
                <a:lnTo>
                  <a:pt x="3288355" y="2006031"/>
                </a:lnTo>
                <a:lnTo>
                  <a:pt x="3293567" y="2008638"/>
                </a:lnTo>
                <a:lnTo>
                  <a:pt x="3298780" y="2012287"/>
                </a:lnTo>
                <a:lnTo>
                  <a:pt x="3298259" y="2018542"/>
                </a:lnTo>
                <a:lnTo>
                  <a:pt x="3297738" y="2023755"/>
                </a:lnTo>
                <a:lnTo>
                  <a:pt x="3295653" y="2027925"/>
                </a:lnTo>
                <a:lnTo>
                  <a:pt x="3294089" y="2031574"/>
                </a:lnTo>
                <a:lnTo>
                  <a:pt x="3291482" y="2034701"/>
                </a:lnTo>
                <a:lnTo>
                  <a:pt x="3289397" y="2036265"/>
                </a:lnTo>
                <a:lnTo>
                  <a:pt x="3286270" y="2037829"/>
                </a:lnTo>
                <a:lnTo>
                  <a:pt x="3283664" y="2038350"/>
                </a:lnTo>
                <a:lnTo>
                  <a:pt x="3280536" y="2038350"/>
                </a:lnTo>
                <a:lnTo>
                  <a:pt x="3277930" y="2037829"/>
                </a:lnTo>
                <a:lnTo>
                  <a:pt x="3274802" y="2036786"/>
                </a:lnTo>
                <a:lnTo>
                  <a:pt x="3271674" y="2035223"/>
                </a:lnTo>
                <a:lnTo>
                  <a:pt x="3269589" y="2033137"/>
                </a:lnTo>
                <a:lnTo>
                  <a:pt x="3266982" y="2031052"/>
                </a:lnTo>
                <a:lnTo>
                  <a:pt x="3264898" y="2027925"/>
                </a:lnTo>
                <a:lnTo>
                  <a:pt x="3263855" y="2025318"/>
                </a:lnTo>
                <a:lnTo>
                  <a:pt x="3264898" y="2019063"/>
                </a:lnTo>
                <a:lnTo>
                  <a:pt x="3266462" y="2015414"/>
                </a:lnTo>
                <a:lnTo>
                  <a:pt x="3268547" y="2011244"/>
                </a:lnTo>
                <a:lnTo>
                  <a:pt x="3270110" y="2008117"/>
                </a:lnTo>
                <a:lnTo>
                  <a:pt x="3272196" y="2006031"/>
                </a:lnTo>
                <a:lnTo>
                  <a:pt x="3274280" y="2004468"/>
                </a:lnTo>
                <a:close/>
                <a:moveTo>
                  <a:pt x="6335330" y="2001838"/>
                </a:moveTo>
                <a:lnTo>
                  <a:pt x="6339489" y="2001838"/>
                </a:lnTo>
                <a:lnTo>
                  <a:pt x="6344167" y="2002355"/>
                </a:lnTo>
                <a:lnTo>
                  <a:pt x="6348845" y="2003387"/>
                </a:lnTo>
                <a:lnTo>
                  <a:pt x="6358202" y="2007519"/>
                </a:lnTo>
                <a:lnTo>
                  <a:pt x="6367558" y="2011650"/>
                </a:lnTo>
                <a:lnTo>
                  <a:pt x="6375355" y="2014232"/>
                </a:lnTo>
                <a:lnTo>
                  <a:pt x="6360801" y="2028692"/>
                </a:lnTo>
                <a:lnTo>
                  <a:pt x="6354043" y="2035406"/>
                </a:lnTo>
                <a:lnTo>
                  <a:pt x="6347286" y="2040570"/>
                </a:lnTo>
                <a:lnTo>
                  <a:pt x="6344167" y="2042119"/>
                </a:lnTo>
                <a:lnTo>
                  <a:pt x="6340528" y="2043152"/>
                </a:lnTo>
                <a:lnTo>
                  <a:pt x="6337409" y="2044701"/>
                </a:lnTo>
                <a:lnTo>
                  <a:pt x="6333251" y="2044701"/>
                </a:lnTo>
                <a:lnTo>
                  <a:pt x="6329612" y="2044701"/>
                </a:lnTo>
                <a:lnTo>
                  <a:pt x="6325454" y="2043152"/>
                </a:lnTo>
                <a:lnTo>
                  <a:pt x="6321295" y="2041603"/>
                </a:lnTo>
                <a:lnTo>
                  <a:pt x="6316617" y="2039537"/>
                </a:lnTo>
                <a:lnTo>
                  <a:pt x="6318177" y="2028692"/>
                </a:lnTo>
                <a:lnTo>
                  <a:pt x="6319216" y="2020429"/>
                </a:lnTo>
                <a:lnTo>
                  <a:pt x="6321295" y="2013199"/>
                </a:lnTo>
                <a:lnTo>
                  <a:pt x="6324414" y="2008552"/>
                </a:lnTo>
                <a:lnTo>
                  <a:pt x="6328053" y="2004937"/>
                </a:lnTo>
                <a:lnTo>
                  <a:pt x="6331172" y="2002871"/>
                </a:lnTo>
                <a:close/>
                <a:moveTo>
                  <a:pt x="6237242" y="1998663"/>
                </a:moveTo>
                <a:lnTo>
                  <a:pt x="6238300" y="1998663"/>
                </a:lnTo>
                <a:lnTo>
                  <a:pt x="6240417" y="2000264"/>
                </a:lnTo>
                <a:lnTo>
                  <a:pt x="6242533" y="2002398"/>
                </a:lnTo>
                <a:lnTo>
                  <a:pt x="6245180" y="2006134"/>
                </a:lnTo>
                <a:lnTo>
                  <a:pt x="6249413" y="2014138"/>
                </a:lnTo>
                <a:lnTo>
                  <a:pt x="6254704" y="2023209"/>
                </a:lnTo>
                <a:lnTo>
                  <a:pt x="6257350" y="2026945"/>
                </a:lnTo>
                <a:lnTo>
                  <a:pt x="6260525" y="2030680"/>
                </a:lnTo>
                <a:lnTo>
                  <a:pt x="6264229" y="2032814"/>
                </a:lnTo>
                <a:lnTo>
                  <a:pt x="6265817" y="2033348"/>
                </a:lnTo>
                <a:lnTo>
                  <a:pt x="6267404" y="2033348"/>
                </a:lnTo>
                <a:lnTo>
                  <a:pt x="6266346" y="2044020"/>
                </a:lnTo>
                <a:lnTo>
                  <a:pt x="6264758" y="2052558"/>
                </a:lnTo>
                <a:lnTo>
                  <a:pt x="6262642" y="2057894"/>
                </a:lnTo>
                <a:lnTo>
                  <a:pt x="6261583" y="2060029"/>
                </a:lnTo>
                <a:lnTo>
                  <a:pt x="6259996" y="2061096"/>
                </a:lnTo>
                <a:lnTo>
                  <a:pt x="6258938" y="2061630"/>
                </a:lnTo>
                <a:lnTo>
                  <a:pt x="6257350" y="2062163"/>
                </a:lnTo>
                <a:lnTo>
                  <a:pt x="6255763" y="2061630"/>
                </a:lnTo>
                <a:lnTo>
                  <a:pt x="6254704" y="2061630"/>
                </a:lnTo>
                <a:lnTo>
                  <a:pt x="6251000" y="2058961"/>
                </a:lnTo>
                <a:lnTo>
                  <a:pt x="6247825" y="2055760"/>
                </a:lnTo>
                <a:lnTo>
                  <a:pt x="6244651" y="2051491"/>
                </a:lnTo>
                <a:lnTo>
                  <a:pt x="6240946" y="2046688"/>
                </a:lnTo>
                <a:lnTo>
                  <a:pt x="6235125" y="2036550"/>
                </a:lnTo>
                <a:lnTo>
                  <a:pt x="6229833" y="2026945"/>
                </a:lnTo>
                <a:lnTo>
                  <a:pt x="6226129" y="2020541"/>
                </a:lnTo>
                <a:lnTo>
                  <a:pt x="6229304" y="2011470"/>
                </a:lnTo>
                <a:lnTo>
                  <a:pt x="6231421" y="2005600"/>
                </a:lnTo>
                <a:lnTo>
                  <a:pt x="6234067" y="2001331"/>
                </a:lnTo>
                <a:lnTo>
                  <a:pt x="6236183" y="1999197"/>
                </a:lnTo>
                <a:close/>
                <a:moveTo>
                  <a:pt x="2981834" y="1992313"/>
                </a:moveTo>
                <a:lnTo>
                  <a:pt x="2983921" y="1992838"/>
                </a:lnTo>
                <a:lnTo>
                  <a:pt x="2984442" y="1993363"/>
                </a:lnTo>
                <a:lnTo>
                  <a:pt x="2986008" y="1997037"/>
                </a:lnTo>
                <a:lnTo>
                  <a:pt x="2986530" y="2001236"/>
                </a:lnTo>
                <a:lnTo>
                  <a:pt x="2987051" y="2006486"/>
                </a:lnTo>
                <a:lnTo>
                  <a:pt x="2987573" y="2018033"/>
                </a:lnTo>
                <a:lnTo>
                  <a:pt x="2988617" y="2030631"/>
                </a:lnTo>
                <a:lnTo>
                  <a:pt x="2996444" y="2022758"/>
                </a:lnTo>
                <a:lnTo>
                  <a:pt x="3004270" y="2016984"/>
                </a:lnTo>
                <a:lnTo>
                  <a:pt x="3007922" y="2014884"/>
                </a:lnTo>
                <a:lnTo>
                  <a:pt x="3011054" y="2012784"/>
                </a:lnTo>
                <a:lnTo>
                  <a:pt x="3014705" y="2011735"/>
                </a:lnTo>
                <a:lnTo>
                  <a:pt x="3018358" y="2010685"/>
                </a:lnTo>
                <a:lnTo>
                  <a:pt x="3021489" y="2010685"/>
                </a:lnTo>
                <a:lnTo>
                  <a:pt x="3025141" y="2010160"/>
                </a:lnTo>
                <a:lnTo>
                  <a:pt x="3029315" y="2010685"/>
                </a:lnTo>
                <a:lnTo>
                  <a:pt x="3033494" y="2011210"/>
                </a:lnTo>
                <a:lnTo>
                  <a:pt x="3042356" y="2013309"/>
                </a:lnTo>
                <a:lnTo>
                  <a:pt x="3052794" y="2017508"/>
                </a:lnTo>
                <a:lnTo>
                  <a:pt x="3052273" y="2023282"/>
                </a:lnTo>
                <a:lnTo>
                  <a:pt x="3050707" y="2029581"/>
                </a:lnTo>
                <a:lnTo>
                  <a:pt x="3049141" y="2034305"/>
                </a:lnTo>
                <a:lnTo>
                  <a:pt x="3047054" y="2038505"/>
                </a:lnTo>
                <a:lnTo>
                  <a:pt x="3044446" y="2042179"/>
                </a:lnTo>
                <a:lnTo>
                  <a:pt x="3042356" y="2045853"/>
                </a:lnTo>
                <a:lnTo>
                  <a:pt x="3039222" y="2049003"/>
                </a:lnTo>
                <a:lnTo>
                  <a:pt x="3035572" y="2051627"/>
                </a:lnTo>
                <a:lnTo>
                  <a:pt x="3032447" y="2053727"/>
                </a:lnTo>
                <a:lnTo>
                  <a:pt x="3028794" y="2055302"/>
                </a:lnTo>
                <a:lnTo>
                  <a:pt x="3025141" y="2056351"/>
                </a:lnTo>
                <a:lnTo>
                  <a:pt x="3021489" y="2056876"/>
                </a:lnTo>
                <a:lnTo>
                  <a:pt x="3017837" y="2057401"/>
                </a:lnTo>
                <a:lnTo>
                  <a:pt x="3014184" y="2056876"/>
                </a:lnTo>
                <a:lnTo>
                  <a:pt x="3010010" y="2056351"/>
                </a:lnTo>
                <a:lnTo>
                  <a:pt x="3006356" y="2055826"/>
                </a:lnTo>
                <a:lnTo>
                  <a:pt x="3003226" y="2054252"/>
                </a:lnTo>
                <a:lnTo>
                  <a:pt x="2999574" y="2052152"/>
                </a:lnTo>
                <a:lnTo>
                  <a:pt x="2995921" y="2050577"/>
                </a:lnTo>
                <a:lnTo>
                  <a:pt x="2993311" y="2047953"/>
                </a:lnTo>
                <a:lnTo>
                  <a:pt x="2990181" y="2045328"/>
                </a:lnTo>
                <a:lnTo>
                  <a:pt x="2987051" y="2041654"/>
                </a:lnTo>
                <a:lnTo>
                  <a:pt x="2984964" y="2037980"/>
                </a:lnTo>
                <a:lnTo>
                  <a:pt x="2982356" y="2034830"/>
                </a:lnTo>
                <a:lnTo>
                  <a:pt x="2980789" y="2030631"/>
                </a:lnTo>
                <a:lnTo>
                  <a:pt x="2979746" y="2025907"/>
                </a:lnTo>
                <a:lnTo>
                  <a:pt x="2979224" y="2020658"/>
                </a:lnTo>
                <a:lnTo>
                  <a:pt x="2978180" y="2015934"/>
                </a:lnTo>
                <a:lnTo>
                  <a:pt x="2978180" y="2010160"/>
                </a:lnTo>
                <a:lnTo>
                  <a:pt x="2979224" y="2004386"/>
                </a:lnTo>
                <a:lnTo>
                  <a:pt x="2980268" y="1998087"/>
                </a:lnTo>
                <a:close/>
                <a:moveTo>
                  <a:pt x="1172109" y="1992313"/>
                </a:moveTo>
                <a:lnTo>
                  <a:pt x="1173708" y="1992838"/>
                </a:lnTo>
                <a:lnTo>
                  <a:pt x="1174774" y="1993363"/>
                </a:lnTo>
                <a:lnTo>
                  <a:pt x="1175840" y="1997037"/>
                </a:lnTo>
                <a:lnTo>
                  <a:pt x="1176905" y="2001236"/>
                </a:lnTo>
                <a:lnTo>
                  <a:pt x="1177438" y="2006486"/>
                </a:lnTo>
                <a:lnTo>
                  <a:pt x="1177438" y="2018033"/>
                </a:lnTo>
                <a:lnTo>
                  <a:pt x="1178504" y="2030631"/>
                </a:lnTo>
                <a:lnTo>
                  <a:pt x="1186497" y="2022758"/>
                </a:lnTo>
                <a:lnTo>
                  <a:pt x="1194490" y="2016984"/>
                </a:lnTo>
                <a:lnTo>
                  <a:pt x="1198220" y="2014884"/>
                </a:lnTo>
                <a:lnTo>
                  <a:pt x="1201417" y="2012784"/>
                </a:lnTo>
                <a:lnTo>
                  <a:pt x="1205147" y="2011735"/>
                </a:lnTo>
                <a:lnTo>
                  <a:pt x="1208877" y="2010685"/>
                </a:lnTo>
                <a:lnTo>
                  <a:pt x="1213140" y="2010685"/>
                </a:lnTo>
                <a:lnTo>
                  <a:pt x="1216337" y="2010160"/>
                </a:lnTo>
                <a:lnTo>
                  <a:pt x="1220600" y="2010685"/>
                </a:lnTo>
                <a:lnTo>
                  <a:pt x="1224863" y="2011210"/>
                </a:lnTo>
                <a:lnTo>
                  <a:pt x="1233922" y="2013309"/>
                </a:lnTo>
                <a:lnTo>
                  <a:pt x="1244579" y="2017508"/>
                </a:lnTo>
                <a:lnTo>
                  <a:pt x="1243513" y="2023282"/>
                </a:lnTo>
                <a:lnTo>
                  <a:pt x="1241915" y="2029581"/>
                </a:lnTo>
                <a:lnTo>
                  <a:pt x="1240316" y="2034305"/>
                </a:lnTo>
                <a:lnTo>
                  <a:pt x="1238718" y="2038505"/>
                </a:lnTo>
                <a:lnTo>
                  <a:pt x="1236053" y="2042179"/>
                </a:lnTo>
                <a:lnTo>
                  <a:pt x="1233389" y="2045853"/>
                </a:lnTo>
                <a:lnTo>
                  <a:pt x="1230192" y="2049003"/>
                </a:lnTo>
                <a:lnTo>
                  <a:pt x="1226995" y="2051627"/>
                </a:lnTo>
                <a:lnTo>
                  <a:pt x="1223797" y="2053727"/>
                </a:lnTo>
                <a:lnTo>
                  <a:pt x="1220067" y="2055302"/>
                </a:lnTo>
                <a:lnTo>
                  <a:pt x="1216337" y="2056351"/>
                </a:lnTo>
                <a:lnTo>
                  <a:pt x="1212074" y="2056876"/>
                </a:lnTo>
                <a:lnTo>
                  <a:pt x="1208877" y="2057401"/>
                </a:lnTo>
                <a:lnTo>
                  <a:pt x="1204614" y="2056876"/>
                </a:lnTo>
                <a:lnTo>
                  <a:pt x="1200884" y="2056351"/>
                </a:lnTo>
                <a:lnTo>
                  <a:pt x="1196621" y="2055826"/>
                </a:lnTo>
                <a:lnTo>
                  <a:pt x="1193424" y="2054252"/>
                </a:lnTo>
                <a:lnTo>
                  <a:pt x="1189694" y="2052152"/>
                </a:lnTo>
                <a:lnTo>
                  <a:pt x="1185964" y="2050577"/>
                </a:lnTo>
                <a:lnTo>
                  <a:pt x="1183300" y="2047953"/>
                </a:lnTo>
                <a:lnTo>
                  <a:pt x="1180103" y="2045328"/>
                </a:lnTo>
                <a:lnTo>
                  <a:pt x="1176905" y="2041654"/>
                </a:lnTo>
                <a:lnTo>
                  <a:pt x="1174774" y="2037980"/>
                </a:lnTo>
                <a:lnTo>
                  <a:pt x="1172642" y="2034830"/>
                </a:lnTo>
                <a:lnTo>
                  <a:pt x="1171044" y="2030631"/>
                </a:lnTo>
                <a:lnTo>
                  <a:pt x="1169978" y="2025907"/>
                </a:lnTo>
                <a:lnTo>
                  <a:pt x="1168912" y="2020658"/>
                </a:lnTo>
                <a:lnTo>
                  <a:pt x="1168379" y="2015934"/>
                </a:lnTo>
                <a:lnTo>
                  <a:pt x="1168912" y="2010160"/>
                </a:lnTo>
                <a:lnTo>
                  <a:pt x="1169445" y="2004386"/>
                </a:lnTo>
                <a:lnTo>
                  <a:pt x="1170511" y="1998087"/>
                </a:lnTo>
                <a:close/>
                <a:moveTo>
                  <a:pt x="6893409" y="1976438"/>
                </a:moveTo>
                <a:lnTo>
                  <a:pt x="6899759" y="1976967"/>
                </a:lnTo>
                <a:lnTo>
                  <a:pt x="6906109" y="1977496"/>
                </a:lnTo>
                <a:lnTo>
                  <a:pt x="6912988" y="1979613"/>
                </a:lnTo>
                <a:lnTo>
                  <a:pt x="6919867" y="1982788"/>
                </a:lnTo>
                <a:lnTo>
                  <a:pt x="6915105" y="1984376"/>
                </a:lnTo>
                <a:lnTo>
                  <a:pt x="6909813" y="1987551"/>
                </a:lnTo>
                <a:lnTo>
                  <a:pt x="6897113" y="1994430"/>
                </a:lnTo>
                <a:lnTo>
                  <a:pt x="6883355" y="2002897"/>
                </a:lnTo>
                <a:lnTo>
                  <a:pt x="6875417" y="2006601"/>
                </a:lnTo>
                <a:lnTo>
                  <a:pt x="6867480" y="2009247"/>
                </a:lnTo>
                <a:lnTo>
                  <a:pt x="6860601" y="2011893"/>
                </a:lnTo>
                <a:lnTo>
                  <a:pt x="6852663" y="2012951"/>
                </a:lnTo>
                <a:lnTo>
                  <a:pt x="6849488" y="2012951"/>
                </a:lnTo>
                <a:lnTo>
                  <a:pt x="6845784" y="2012951"/>
                </a:lnTo>
                <a:lnTo>
                  <a:pt x="6842609" y="2012422"/>
                </a:lnTo>
                <a:lnTo>
                  <a:pt x="6839434" y="2011364"/>
                </a:lnTo>
                <a:lnTo>
                  <a:pt x="6836259" y="2009247"/>
                </a:lnTo>
                <a:lnTo>
                  <a:pt x="6833084" y="2007130"/>
                </a:lnTo>
                <a:lnTo>
                  <a:pt x="6830438" y="2004484"/>
                </a:lnTo>
                <a:lnTo>
                  <a:pt x="6827263" y="2001309"/>
                </a:lnTo>
                <a:lnTo>
                  <a:pt x="6825146" y="1997605"/>
                </a:lnTo>
                <a:lnTo>
                  <a:pt x="6822501" y="1992843"/>
                </a:lnTo>
                <a:lnTo>
                  <a:pt x="6820384" y="1987551"/>
                </a:lnTo>
                <a:lnTo>
                  <a:pt x="6818267" y="1981730"/>
                </a:lnTo>
                <a:lnTo>
                  <a:pt x="6825676" y="1984376"/>
                </a:lnTo>
                <a:lnTo>
                  <a:pt x="6832026" y="1986492"/>
                </a:lnTo>
                <a:lnTo>
                  <a:pt x="6838905" y="1987022"/>
                </a:lnTo>
                <a:lnTo>
                  <a:pt x="6844726" y="1986492"/>
                </a:lnTo>
                <a:lnTo>
                  <a:pt x="6851076" y="1985434"/>
                </a:lnTo>
                <a:lnTo>
                  <a:pt x="6856896" y="1984376"/>
                </a:lnTo>
                <a:lnTo>
                  <a:pt x="6869067" y="1981201"/>
                </a:lnTo>
                <a:lnTo>
                  <a:pt x="6880709" y="1978026"/>
                </a:lnTo>
                <a:lnTo>
                  <a:pt x="6886530" y="1976967"/>
                </a:lnTo>
                <a:close/>
                <a:moveTo>
                  <a:pt x="6566742" y="1971675"/>
                </a:moveTo>
                <a:lnTo>
                  <a:pt x="6596017" y="1972201"/>
                </a:lnTo>
                <a:lnTo>
                  <a:pt x="6594476" y="1976934"/>
                </a:lnTo>
                <a:lnTo>
                  <a:pt x="6592936" y="1984296"/>
                </a:lnTo>
                <a:lnTo>
                  <a:pt x="6590881" y="1994287"/>
                </a:lnTo>
                <a:lnTo>
                  <a:pt x="6589340" y="2005856"/>
                </a:lnTo>
                <a:lnTo>
                  <a:pt x="6589340" y="2016373"/>
                </a:lnTo>
                <a:lnTo>
                  <a:pt x="6589340" y="2021106"/>
                </a:lnTo>
                <a:lnTo>
                  <a:pt x="6589854" y="2025839"/>
                </a:lnTo>
                <a:lnTo>
                  <a:pt x="6590368" y="2030046"/>
                </a:lnTo>
                <a:lnTo>
                  <a:pt x="6591395" y="2032675"/>
                </a:lnTo>
                <a:lnTo>
                  <a:pt x="6593449" y="2035304"/>
                </a:lnTo>
                <a:lnTo>
                  <a:pt x="6595504" y="2036356"/>
                </a:lnTo>
                <a:lnTo>
                  <a:pt x="6591908" y="2046873"/>
                </a:lnTo>
                <a:lnTo>
                  <a:pt x="6590368" y="2050555"/>
                </a:lnTo>
                <a:lnTo>
                  <a:pt x="6588827" y="2052658"/>
                </a:lnTo>
                <a:lnTo>
                  <a:pt x="6586772" y="2054761"/>
                </a:lnTo>
                <a:lnTo>
                  <a:pt x="6585232" y="2055813"/>
                </a:lnTo>
                <a:lnTo>
                  <a:pt x="6583691" y="2055813"/>
                </a:lnTo>
                <a:lnTo>
                  <a:pt x="6581636" y="2055813"/>
                </a:lnTo>
                <a:lnTo>
                  <a:pt x="6577528" y="2054236"/>
                </a:lnTo>
                <a:lnTo>
                  <a:pt x="6572905" y="2051606"/>
                </a:lnTo>
                <a:lnTo>
                  <a:pt x="6567255" y="2049503"/>
                </a:lnTo>
                <a:lnTo>
                  <a:pt x="6564687" y="2048977"/>
                </a:lnTo>
                <a:lnTo>
                  <a:pt x="6561092" y="2048977"/>
                </a:lnTo>
                <a:lnTo>
                  <a:pt x="6561092" y="2044770"/>
                </a:lnTo>
                <a:lnTo>
                  <a:pt x="6562119" y="2041615"/>
                </a:lnTo>
                <a:lnTo>
                  <a:pt x="6563147" y="2040037"/>
                </a:lnTo>
                <a:lnTo>
                  <a:pt x="6565201" y="2038460"/>
                </a:lnTo>
                <a:lnTo>
                  <a:pt x="6569310" y="2037408"/>
                </a:lnTo>
                <a:lnTo>
                  <a:pt x="6570851" y="2036882"/>
                </a:lnTo>
                <a:lnTo>
                  <a:pt x="6572392" y="2035830"/>
                </a:lnTo>
                <a:lnTo>
                  <a:pt x="6569823" y="2026365"/>
                </a:lnTo>
                <a:lnTo>
                  <a:pt x="6567255" y="2018477"/>
                </a:lnTo>
                <a:lnTo>
                  <a:pt x="6565715" y="2012692"/>
                </a:lnTo>
                <a:lnTo>
                  <a:pt x="6564174" y="2007434"/>
                </a:lnTo>
                <a:lnTo>
                  <a:pt x="6564174" y="2001649"/>
                </a:lnTo>
                <a:lnTo>
                  <a:pt x="6564174" y="1994287"/>
                </a:lnTo>
                <a:lnTo>
                  <a:pt x="6565201" y="1984296"/>
                </a:lnTo>
                <a:close/>
                <a:moveTo>
                  <a:pt x="4757522" y="1971675"/>
                </a:moveTo>
                <a:lnTo>
                  <a:pt x="4786280" y="1972201"/>
                </a:lnTo>
                <a:lnTo>
                  <a:pt x="4785255" y="1976934"/>
                </a:lnTo>
                <a:lnTo>
                  <a:pt x="4783201" y="1984296"/>
                </a:lnTo>
                <a:lnTo>
                  <a:pt x="4781146" y="1994287"/>
                </a:lnTo>
                <a:lnTo>
                  <a:pt x="4780119" y="2005856"/>
                </a:lnTo>
                <a:lnTo>
                  <a:pt x="4779606" y="2016373"/>
                </a:lnTo>
                <a:lnTo>
                  <a:pt x="4779606" y="2021106"/>
                </a:lnTo>
                <a:lnTo>
                  <a:pt x="4780119" y="2025839"/>
                </a:lnTo>
                <a:lnTo>
                  <a:pt x="4781146" y="2030046"/>
                </a:lnTo>
                <a:lnTo>
                  <a:pt x="4782686" y="2032675"/>
                </a:lnTo>
                <a:lnTo>
                  <a:pt x="4784228" y="2035304"/>
                </a:lnTo>
                <a:lnTo>
                  <a:pt x="4786280" y="2036356"/>
                </a:lnTo>
                <a:lnTo>
                  <a:pt x="4783201" y="2046873"/>
                </a:lnTo>
                <a:lnTo>
                  <a:pt x="4781146" y="2050555"/>
                </a:lnTo>
                <a:lnTo>
                  <a:pt x="4779606" y="2052658"/>
                </a:lnTo>
                <a:lnTo>
                  <a:pt x="4778064" y="2054761"/>
                </a:lnTo>
                <a:lnTo>
                  <a:pt x="4776011" y="2055813"/>
                </a:lnTo>
                <a:lnTo>
                  <a:pt x="4774469" y="2055813"/>
                </a:lnTo>
                <a:lnTo>
                  <a:pt x="4772415" y="2055813"/>
                </a:lnTo>
                <a:lnTo>
                  <a:pt x="4768821" y="2054236"/>
                </a:lnTo>
                <a:lnTo>
                  <a:pt x="4764199" y="2051606"/>
                </a:lnTo>
                <a:lnTo>
                  <a:pt x="4758036" y="2049503"/>
                </a:lnTo>
                <a:lnTo>
                  <a:pt x="4754952" y="2048977"/>
                </a:lnTo>
                <a:lnTo>
                  <a:pt x="4751357" y="2048977"/>
                </a:lnTo>
                <a:lnTo>
                  <a:pt x="4751869" y="2044770"/>
                </a:lnTo>
                <a:lnTo>
                  <a:pt x="4752385" y="2041615"/>
                </a:lnTo>
                <a:lnTo>
                  <a:pt x="4754440" y="2040037"/>
                </a:lnTo>
                <a:lnTo>
                  <a:pt x="4755983" y="2038460"/>
                </a:lnTo>
                <a:lnTo>
                  <a:pt x="4759576" y="2037408"/>
                </a:lnTo>
                <a:lnTo>
                  <a:pt x="4761117" y="2036882"/>
                </a:lnTo>
                <a:lnTo>
                  <a:pt x="4762659" y="2035830"/>
                </a:lnTo>
                <a:lnTo>
                  <a:pt x="4760090" y="2026365"/>
                </a:lnTo>
                <a:lnTo>
                  <a:pt x="4757522" y="2018477"/>
                </a:lnTo>
                <a:lnTo>
                  <a:pt x="4755983" y="2012692"/>
                </a:lnTo>
                <a:lnTo>
                  <a:pt x="4754952" y="2007434"/>
                </a:lnTo>
                <a:lnTo>
                  <a:pt x="4754440" y="2001649"/>
                </a:lnTo>
                <a:lnTo>
                  <a:pt x="4754440" y="1994287"/>
                </a:lnTo>
                <a:lnTo>
                  <a:pt x="4755469" y="1984296"/>
                </a:lnTo>
                <a:close/>
                <a:moveTo>
                  <a:pt x="5721324" y="1965325"/>
                </a:moveTo>
                <a:lnTo>
                  <a:pt x="5724498" y="1965325"/>
                </a:lnTo>
                <a:lnTo>
                  <a:pt x="5726614" y="1975379"/>
                </a:lnTo>
                <a:lnTo>
                  <a:pt x="5728731" y="1984904"/>
                </a:lnTo>
                <a:lnTo>
                  <a:pt x="5729260" y="1993900"/>
                </a:lnTo>
                <a:lnTo>
                  <a:pt x="5729260" y="2001308"/>
                </a:lnTo>
                <a:lnTo>
                  <a:pt x="5729260" y="2008188"/>
                </a:lnTo>
                <a:lnTo>
                  <a:pt x="5728203" y="2014538"/>
                </a:lnTo>
                <a:lnTo>
                  <a:pt x="5725556" y="2026708"/>
                </a:lnTo>
                <a:lnTo>
                  <a:pt x="5722911" y="2037821"/>
                </a:lnTo>
                <a:lnTo>
                  <a:pt x="5719736" y="2050521"/>
                </a:lnTo>
                <a:lnTo>
                  <a:pt x="5718678" y="2056871"/>
                </a:lnTo>
                <a:lnTo>
                  <a:pt x="5718148" y="2064808"/>
                </a:lnTo>
                <a:lnTo>
                  <a:pt x="5717620" y="2072217"/>
                </a:lnTo>
                <a:lnTo>
                  <a:pt x="5718148" y="2081213"/>
                </a:lnTo>
                <a:lnTo>
                  <a:pt x="5714444" y="2080683"/>
                </a:lnTo>
                <a:lnTo>
                  <a:pt x="5711270" y="2080683"/>
                </a:lnTo>
                <a:lnTo>
                  <a:pt x="5708625" y="2081213"/>
                </a:lnTo>
                <a:lnTo>
                  <a:pt x="5705978" y="2082271"/>
                </a:lnTo>
                <a:lnTo>
                  <a:pt x="5701217" y="2085975"/>
                </a:lnTo>
                <a:lnTo>
                  <a:pt x="5698041" y="2089679"/>
                </a:lnTo>
                <a:lnTo>
                  <a:pt x="5695925" y="2090738"/>
                </a:lnTo>
                <a:lnTo>
                  <a:pt x="5693808" y="2091796"/>
                </a:lnTo>
                <a:lnTo>
                  <a:pt x="5691691" y="2092325"/>
                </a:lnTo>
                <a:lnTo>
                  <a:pt x="5690103" y="2092325"/>
                </a:lnTo>
                <a:lnTo>
                  <a:pt x="5688517" y="2091267"/>
                </a:lnTo>
                <a:lnTo>
                  <a:pt x="5686400" y="2089150"/>
                </a:lnTo>
                <a:lnTo>
                  <a:pt x="5684284" y="2085975"/>
                </a:lnTo>
                <a:lnTo>
                  <a:pt x="5681639" y="2081213"/>
                </a:lnTo>
                <a:lnTo>
                  <a:pt x="5682166" y="2078038"/>
                </a:lnTo>
                <a:lnTo>
                  <a:pt x="5683754" y="2075921"/>
                </a:lnTo>
                <a:lnTo>
                  <a:pt x="5684284" y="2073275"/>
                </a:lnTo>
                <a:lnTo>
                  <a:pt x="5685341" y="2072217"/>
                </a:lnTo>
                <a:lnTo>
                  <a:pt x="5686400" y="2071158"/>
                </a:lnTo>
                <a:lnTo>
                  <a:pt x="5688517" y="2070100"/>
                </a:lnTo>
                <a:lnTo>
                  <a:pt x="5691162" y="2069571"/>
                </a:lnTo>
                <a:lnTo>
                  <a:pt x="5694865" y="2068513"/>
                </a:lnTo>
                <a:lnTo>
                  <a:pt x="5699099" y="2068513"/>
                </a:lnTo>
                <a:lnTo>
                  <a:pt x="5702803" y="2068513"/>
                </a:lnTo>
                <a:lnTo>
                  <a:pt x="5705978" y="2068513"/>
                </a:lnTo>
                <a:lnTo>
                  <a:pt x="5704390" y="2062163"/>
                </a:lnTo>
                <a:lnTo>
                  <a:pt x="5701746" y="2057400"/>
                </a:lnTo>
                <a:lnTo>
                  <a:pt x="5699629" y="2053167"/>
                </a:lnTo>
                <a:lnTo>
                  <a:pt x="5696453" y="2049992"/>
                </a:lnTo>
                <a:lnTo>
                  <a:pt x="5693808" y="2046817"/>
                </a:lnTo>
                <a:lnTo>
                  <a:pt x="5690103" y="2045229"/>
                </a:lnTo>
                <a:lnTo>
                  <a:pt x="5686400" y="2043113"/>
                </a:lnTo>
                <a:lnTo>
                  <a:pt x="5682166" y="2042583"/>
                </a:lnTo>
                <a:lnTo>
                  <a:pt x="5684284" y="2036763"/>
                </a:lnTo>
                <a:lnTo>
                  <a:pt x="5685341" y="2030413"/>
                </a:lnTo>
                <a:lnTo>
                  <a:pt x="5686929" y="2023533"/>
                </a:lnTo>
                <a:lnTo>
                  <a:pt x="5687458" y="2016125"/>
                </a:lnTo>
                <a:lnTo>
                  <a:pt x="5688517" y="2007658"/>
                </a:lnTo>
                <a:lnTo>
                  <a:pt x="5689046" y="1998663"/>
                </a:lnTo>
                <a:lnTo>
                  <a:pt x="5689046" y="1988608"/>
                </a:lnTo>
                <a:lnTo>
                  <a:pt x="5688517" y="1978025"/>
                </a:lnTo>
                <a:lnTo>
                  <a:pt x="5691691" y="1979083"/>
                </a:lnTo>
                <a:lnTo>
                  <a:pt x="5694865" y="1980142"/>
                </a:lnTo>
                <a:lnTo>
                  <a:pt x="5696984" y="1980142"/>
                </a:lnTo>
                <a:lnTo>
                  <a:pt x="5699629" y="1979613"/>
                </a:lnTo>
                <a:lnTo>
                  <a:pt x="5701746" y="1979083"/>
                </a:lnTo>
                <a:lnTo>
                  <a:pt x="5704390" y="1978025"/>
                </a:lnTo>
                <a:lnTo>
                  <a:pt x="5708094" y="1974850"/>
                </a:lnTo>
                <a:lnTo>
                  <a:pt x="5711270" y="1971675"/>
                </a:lnTo>
                <a:lnTo>
                  <a:pt x="5714973" y="1968500"/>
                </a:lnTo>
                <a:lnTo>
                  <a:pt x="5719207" y="1966383"/>
                </a:lnTo>
                <a:close/>
                <a:moveTo>
                  <a:pt x="3057359" y="1962150"/>
                </a:moveTo>
                <a:lnTo>
                  <a:pt x="3060572" y="1962150"/>
                </a:lnTo>
                <a:lnTo>
                  <a:pt x="3068067" y="1962150"/>
                </a:lnTo>
                <a:lnTo>
                  <a:pt x="3075565" y="1963768"/>
                </a:lnTo>
                <a:lnTo>
                  <a:pt x="3083060" y="1966463"/>
                </a:lnTo>
                <a:lnTo>
                  <a:pt x="3090022" y="1969698"/>
                </a:lnTo>
                <a:lnTo>
                  <a:pt x="3097518" y="1974011"/>
                </a:lnTo>
                <a:lnTo>
                  <a:pt x="3103407" y="1979403"/>
                </a:lnTo>
                <a:lnTo>
                  <a:pt x="3109297" y="1984794"/>
                </a:lnTo>
                <a:lnTo>
                  <a:pt x="3113581" y="1991803"/>
                </a:lnTo>
                <a:lnTo>
                  <a:pt x="3117330" y="1998273"/>
                </a:lnTo>
                <a:lnTo>
                  <a:pt x="3119471" y="2005821"/>
                </a:lnTo>
                <a:lnTo>
                  <a:pt x="3118936" y="2009595"/>
                </a:lnTo>
                <a:lnTo>
                  <a:pt x="3117866" y="2012830"/>
                </a:lnTo>
                <a:lnTo>
                  <a:pt x="3116794" y="2016065"/>
                </a:lnTo>
                <a:lnTo>
                  <a:pt x="3114652" y="2017683"/>
                </a:lnTo>
                <a:lnTo>
                  <a:pt x="3113581" y="2018761"/>
                </a:lnTo>
                <a:lnTo>
                  <a:pt x="3111975" y="2019300"/>
                </a:lnTo>
                <a:lnTo>
                  <a:pt x="3109297" y="2019300"/>
                </a:lnTo>
                <a:lnTo>
                  <a:pt x="3107691" y="2019300"/>
                </a:lnTo>
                <a:lnTo>
                  <a:pt x="3103407" y="2017144"/>
                </a:lnTo>
                <a:lnTo>
                  <a:pt x="3098052" y="2013369"/>
                </a:lnTo>
                <a:lnTo>
                  <a:pt x="3086810" y="2003665"/>
                </a:lnTo>
                <a:lnTo>
                  <a:pt x="3080385" y="1998812"/>
                </a:lnTo>
                <a:lnTo>
                  <a:pt x="3073958" y="1993421"/>
                </a:lnTo>
                <a:lnTo>
                  <a:pt x="3066997" y="1989108"/>
                </a:lnTo>
                <a:lnTo>
                  <a:pt x="3059501" y="1986412"/>
                </a:lnTo>
                <a:lnTo>
                  <a:pt x="3055753" y="1984794"/>
                </a:lnTo>
                <a:lnTo>
                  <a:pt x="3052539" y="1984255"/>
                </a:lnTo>
                <a:lnTo>
                  <a:pt x="3048791" y="1983716"/>
                </a:lnTo>
                <a:lnTo>
                  <a:pt x="3044507" y="1984255"/>
                </a:lnTo>
                <a:lnTo>
                  <a:pt x="3040761" y="1985873"/>
                </a:lnTo>
                <a:lnTo>
                  <a:pt x="3037008" y="1986951"/>
                </a:lnTo>
                <a:lnTo>
                  <a:pt x="3033267" y="1989108"/>
                </a:lnTo>
                <a:lnTo>
                  <a:pt x="3028982" y="1992343"/>
                </a:lnTo>
                <a:lnTo>
                  <a:pt x="3030053" y="1986951"/>
                </a:lnTo>
                <a:lnTo>
                  <a:pt x="3032197" y="1982638"/>
                </a:lnTo>
                <a:lnTo>
                  <a:pt x="3033805" y="1978325"/>
                </a:lnTo>
                <a:lnTo>
                  <a:pt x="3035944" y="1975629"/>
                </a:lnTo>
                <a:lnTo>
                  <a:pt x="3038615" y="1972394"/>
                </a:lnTo>
                <a:lnTo>
                  <a:pt x="3040761" y="1969159"/>
                </a:lnTo>
                <a:lnTo>
                  <a:pt x="3043973" y="1967542"/>
                </a:lnTo>
                <a:lnTo>
                  <a:pt x="3047185" y="1965924"/>
                </a:lnTo>
                <a:lnTo>
                  <a:pt x="3049861" y="1963768"/>
                </a:lnTo>
                <a:lnTo>
                  <a:pt x="3053611" y="1962689"/>
                </a:lnTo>
                <a:close/>
                <a:moveTo>
                  <a:pt x="1248122" y="1962150"/>
                </a:moveTo>
                <a:lnTo>
                  <a:pt x="1251278" y="1962150"/>
                </a:lnTo>
                <a:lnTo>
                  <a:pt x="1259168" y="1962150"/>
                </a:lnTo>
                <a:lnTo>
                  <a:pt x="1266007" y="1963768"/>
                </a:lnTo>
                <a:lnTo>
                  <a:pt x="1273897" y="1966463"/>
                </a:lnTo>
                <a:lnTo>
                  <a:pt x="1280736" y="1969698"/>
                </a:lnTo>
                <a:lnTo>
                  <a:pt x="1287574" y="1974011"/>
                </a:lnTo>
                <a:lnTo>
                  <a:pt x="1293887" y="1979403"/>
                </a:lnTo>
                <a:lnTo>
                  <a:pt x="1299147" y="1984794"/>
                </a:lnTo>
                <a:lnTo>
                  <a:pt x="1303881" y="1991803"/>
                </a:lnTo>
                <a:lnTo>
                  <a:pt x="1307563" y="1998273"/>
                </a:lnTo>
                <a:lnTo>
                  <a:pt x="1309668" y="2005821"/>
                </a:lnTo>
                <a:lnTo>
                  <a:pt x="1308616" y="2009595"/>
                </a:lnTo>
                <a:lnTo>
                  <a:pt x="1307563" y="2012830"/>
                </a:lnTo>
                <a:lnTo>
                  <a:pt x="1306511" y="2016065"/>
                </a:lnTo>
                <a:lnTo>
                  <a:pt x="1304933" y="2017683"/>
                </a:lnTo>
                <a:lnTo>
                  <a:pt x="1303355" y="2018761"/>
                </a:lnTo>
                <a:lnTo>
                  <a:pt x="1301777" y="2019300"/>
                </a:lnTo>
                <a:lnTo>
                  <a:pt x="1299673" y="2019300"/>
                </a:lnTo>
                <a:lnTo>
                  <a:pt x="1297569" y="2019300"/>
                </a:lnTo>
                <a:lnTo>
                  <a:pt x="1293361" y="2017144"/>
                </a:lnTo>
                <a:lnTo>
                  <a:pt x="1288626" y="2013369"/>
                </a:lnTo>
                <a:lnTo>
                  <a:pt x="1277580" y="2003665"/>
                </a:lnTo>
                <a:lnTo>
                  <a:pt x="1270741" y="1998812"/>
                </a:lnTo>
                <a:lnTo>
                  <a:pt x="1264429" y="1993421"/>
                </a:lnTo>
                <a:lnTo>
                  <a:pt x="1258116" y="1989108"/>
                </a:lnTo>
                <a:lnTo>
                  <a:pt x="1250752" y="1986412"/>
                </a:lnTo>
                <a:lnTo>
                  <a:pt x="1247595" y="1984794"/>
                </a:lnTo>
                <a:lnTo>
                  <a:pt x="1243387" y="1984255"/>
                </a:lnTo>
                <a:lnTo>
                  <a:pt x="1239705" y="1983716"/>
                </a:lnTo>
                <a:lnTo>
                  <a:pt x="1236023" y="1984255"/>
                </a:lnTo>
                <a:lnTo>
                  <a:pt x="1231815" y="1985873"/>
                </a:lnTo>
                <a:lnTo>
                  <a:pt x="1228658" y="1986951"/>
                </a:lnTo>
                <a:lnTo>
                  <a:pt x="1224450" y="1989108"/>
                </a:lnTo>
                <a:lnTo>
                  <a:pt x="1220768" y="1992343"/>
                </a:lnTo>
                <a:lnTo>
                  <a:pt x="1221820" y="1986951"/>
                </a:lnTo>
                <a:lnTo>
                  <a:pt x="1223398" y="1982638"/>
                </a:lnTo>
                <a:lnTo>
                  <a:pt x="1224976" y="1978325"/>
                </a:lnTo>
                <a:lnTo>
                  <a:pt x="1227080" y="1975629"/>
                </a:lnTo>
                <a:lnTo>
                  <a:pt x="1229710" y="1972394"/>
                </a:lnTo>
                <a:lnTo>
                  <a:pt x="1232867" y="1969159"/>
                </a:lnTo>
                <a:lnTo>
                  <a:pt x="1234971" y="1967542"/>
                </a:lnTo>
                <a:lnTo>
                  <a:pt x="1238127" y="1965924"/>
                </a:lnTo>
                <a:lnTo>
                  <a:pt x="1241283" y="1963768"/>
                </a:lnTo>
                <a:lnTo>
                  <a:pt x="1244439" y="1962689"/>
                </a:lnTo>
                <a:close/>
                <a:moveTo>
                  <a:pt x="7239630" y="1960563"/>
                </a:moveTo>
                <a:lnTo>
                  <a:pt x="7242725" y="1961621"/>
                </a:lnTo>
                <a:lnTo>
                  <a:pt x="7244273" y="1974322"/>
                </a:lnTo>
                <a:lnTo>
                  <a:pt x="7245305" y="1984905"/>
                </a:lnTo>
                <a:lnTo>
                  <a:pt x="7245305" y="1994430"/>
                </a:lnTo>
                <a:lnTo>
                  <a:pt x="7245305" y="1998663"/>
                </a:lnTo>
                <a:lnTo>
                  <a:pt x="7244789" y="2001839"/>
                </a:lnTo>
                <a:lnTo>
                  <a:pt x="7243757" y="2005014"/>
                </a:lnTo>
                <a:lnTo>
                  <a:pt x="7242725" y="2007659"/>
                </a:lnTo>
                <a:lnTo>
                  <a:pt x="7240662" y="2009247"/>
                </a:lnTo>
                <a:lnTo>
                  <a:pt x="7238598" y="2011364"/>
                </a:lnTo>
                <a:lnTo>
                  <a:pt x="7235502" y="2012422"/>
                </a:lnTo>
                <a:lnTo>
                  <a:pt x="7232922" y="2012951"/>
                </a:lnTo>
                <a:lnTo>
                  <a:pt x="7228795" y="2012951"/>
                </a:lnTo>
                <a:lnTo>
                  <a:pt x="7224667" y="2012951"/>
                </a:lnTo>
                <a:lnTo>
                  <a:pt x="7226215" y="1993372"/>
                </a:lnTo>
                <a:lnTo>
                  <a:pt x="7227763" y="1984376"/>
                </a:lnTo>
                <a:lnTo>
                  <a:pt x="7228795" y="1976438"/>
                </a:lnTo>
                <a:lnTo>
                  <a:pt x="7230343" y="1969030"/>
                </a:lnTo>
                <a:lnTo>
                  <a:pt x="7232406" y="1966913"/>
                </a:lnTo>
                <a:lnTo>
                  <a:pt x="7233438" y="1964267"/>
                </a:lnTo>
                <a:lnTo>
                  <a:pt x="7234986" y="1962680"/>
                </a:lnTo>
                <a:lnTo>
                  <a:pt x="7237566" y="1961621"/>
                </a:lnTo>
                <a:close/>
                <a:moveTo>
                  <a:pt x="6992154" y="1957388"/>
                </a:moveTo>
                <a:lnTo>
                  <a:pt x="7021467" y="1957922"/>
                </a:lnTo>
                <a:lnTo>
                  <a:pt x="7004496" y="1992066"/>
                </a:lnTo>
                <a:lnTo>
                  <a:pt x="6995240" y="2008071"/>
                </a:lnTo>
                <a:lnTo>
                  <a:pt x="6990611" y="2015541"/>
                </a:lnTo>
                <a:lnTo>
                  <a:pt x="6985983" y="2022476"/>
                </a:lnTo>
                <a:lnTo>
                  <a:pt x="6984954" y="2010739"/>
                </a:lnTo>
                <a:lnTo>
                  <a:pt x="6985469" y="2001136"/>
                </a:lnTo>
                <a:lnTo>
                  <a:pt x="6987011" y="1993667"/>
                </a:lnTo>
                <a:lnTo>
                  <a:pt x="6988554" y="1987798"/>
                </a:lnTo>
                <a:lnTo>
                  <a:pt x="6990097" y="1982463"/>
                </a:lnTo>
                <a:lnTo>
                  <a:pt x="6991125" y="1976061"/>
                </a:lnTo>
                <a:lnTo>
                  <a:pt x="6992668" y="1968058"/>
                </a:lnTo>
                <a:close/>
                <a:moveTo>
                  <a:pt x="1964575" y="1954213"/>
                </a:moveTo>
                <a:lnTo>
                  <a:pt x="1967710" y="1954740"/>
                </a:lnTo>
                <a:lnTo>
                  <a:pt x="1970845" y="1956845"/>
                </a:lnTo>
                <a:lnTo>
                  <a:pt x="1972935" y="1958951"/>
                </a:lnTo>
                <a:lnTo>
                  <a:pt x="1974502" y="1962110"/>
                </a:lnTo>
                <a:lnTo>
                  <a:pt x="1976592" y="1965269"/>
                </a:lnTo>
                <a:lnTo>
                  <a:pt x="1979204" y="1973692"/>
                </a:lnTo>
                <a:lnTo>
                  <a:pt x="1983907" y="1992119"/>
                </a:lnTo>
                <a:lnTo>
                  <a:pt x="1987042" y="2000542"/>
                </a:lnTo>
                <a:lnTo>
                  <a:pt x="1988609" y="2003175"/>
                </a:lnTo>
                <a:lnTo>
                  <a:pt x="1990699" y="2006334"/>
                </a:lnTo>
                <a:lnTo>
                  <a:pt x="1987042" y="2015810"/>
                </a:lnTo>
                <a:lnTo>
                  <a:pt x="1982862" y="2023707"/>
                </a:lnTo>
                <a:lnTo>
                  <a:pt x="1978160" y="2032131"/>
                </a:lnTo>
                <a:lnTo>
                  <a:pt x="1973457" y="2038975"/>
                </a:lnTo>
                <a:lnTo>
                  <a:pt x="1968233" y="2045819"/>
                </a:lnTo>
                <a:lnTo>
                  <a:pt x="1962486" y="2051083"/>
                </a:lnTo>
                <a:lnTo>
                  <a:pt x="1959351" y="2052663"/>
                </a:lnTo>
                <a:lnTo>
                  <a:pt x="1956739" y="2055295"/>
                </a:lnTo>
                <a:lnTo>
                  <a:pt x="1953081" y="2056348"/>
                </a:lnTo>
                <a:lnTo>
                  <a:pt x="1949426" y="2057401"/>
                </a:lnTo>
                <a:lnTo>
                  <a:pt x="1952036" y="2049504"/>
                </a:lnTo>
                <a:lnTo>
                  <a:pt x="1953603" y="2041607"/>
                </a:lnTo>
                <a:lnTo>
                  <a:pt x="1953603" y="2037922"/>
                </a:lnTo>
                <a:lnTo>
                  <a:pt x="1953081" y="2035816"/>
                </a:lnTo>
                <a:lnTo>
                  <a:pt x="1952036" y="2033184"/>
                </a:lnTo>
                <a:lnTo>
                  <a:pt x="1949426" y="2031604"/>
                </a:lnTo>
                <a:lnTo>
                  <a:pt x="1952036" y="2025286"/>
                </a:lnTo>
                <a:lnTo>
                  <a:pt x="1954126" y="2018969"/>
                </a:lnTo>
                <a:lnTo>
                  <a:pt x="1958828" y="2009492"/>
                </a:lnTo>
                <a:lnTo>
                  <a:pt x="1963531" y="2002648"/>
                </a:lnTo>
                <a:lnTo>
                  <a:pt x="1967188" y="1996331"/>
                </a:lnTo>
                <a:lnTo>
                  <a:pt x="1968233" y="1993172"/>
                </a:lnTo>
                <a:lnTo>
                  <a:pt x="1968755" y="1989487"/>
                </a:lnTo>
                <a:lnTo>
                  <a:pt x="1969277" y="1986328"/>
                </a:lnTo>
                <a:lnTo>
                  <a:pt x="1968755" y="1981590"/>
                </a:lnTo>
                <a:lnTo>
                  <a:pt x="1968233" y="1976851"/>
                </a:lnTo>
                <a:lnTo>
                  <a:pt x="1966666" y="1970007"/>
                </a:lnTo>
                <a:lnTo>
                  <a:pt x="1964053" y="1963163"/>
                </a:lnTo>
                <a:lnTo>
                  <a:pt x="1961441" y="1954740"/>
                </a:lnTo>
                <a:close/>
                <a:moveTo>
                  <a:pt x="6400054" y="1949450"/>
                </a:moveTo>
                <a:lnTo>
                  <a:pt x="6402622" y="1949979"/>
                </a:lnTo>
                <a:lnTo>
                  <a:pt x="6404677" y="1952096"/>
                </a:lnTo>
                <a:lnTo>
                  <a:pt x="6406731" y="1954213"/>
                </a:lnTo>
                <a:lnTo>
                  <a:pt x="6408272" y="1957917"/>
                </a:lnTo>
                <a:lnTo>
                  <a:pt x="6409299" y="1961621"/>
                </a:lnTo>
                <a:lnTo>
                  <a:pt x="6410840" y="1965854"/>
                </a:lnTo>
                <a:lnTo>
                  <a:pt x="6411354" y="1976438"/>
                </a:lnTo>
                <a:lnTo>
                  <a:pt x="6411867" y="1988080"/>
                </a:lnTo>
                <a:lnTo>
                  <a:pt x="6411867" y="2000780"/>
                </a:lnTo>
                <a:lnTo>
                  <a:pt x="6411867" y="2027238"/>
                </a:lnTo>
                <a:lnTo>
                  <a:pt x="6408786" y="2025121"/>
                </a:lnTo>
                <a:lnTo>
                  <a:pt x="6406731" y="2021417"/>
                </a:lnTo>
                <a:lnTo>
                  <a:pt x="6404163" y="2017713"/>
                </a:lnTo>
                <a:lnTo>
                  <a:pt x="6402622" y="2013480"/>
                </a:lnTo>
                <a:lnTo>
                  <a:pt x="6402109" y="2009776"/>
                </a:lnTo>
                <a:lnTo>
                  <a:pt x="6402109" y="2006071"/>
                </a:lnTo>
                <a:lnTo>
                  <a:pt x="6402622" y="2003955"/>
                </a:lnTo>
                <a:lnTo>
                  <a:pt x="6403136" y="2002896"/>
                </a:lnTo>
                <a:lnTo>
                  <a:pt x="6404163" y="2001838"/>
                </a:lnTo>
                <a:lnTo>
                  <a:pt x="6406217" y="2001309"/>
                </a:lnTo>
                <a:lnTo>
                  <a:pt x="6405190" y="1997075"/>
                </a:lnTo>
                <a:lnTo>
                  <a:pt x="6404163" y="1994959"/>
                </a:lnTo>
                <a:lnTo>
                  <a:pt x="6403136" y="1992313"/>
                </a:lnTo>
                <a:lnTo>
                  <a:pt x="6401595" y="1991255"/>
                </a:lnTo>
                <a:lnTo>
                  <a:pt x="6398000" y="1990196"/>
                </a:lnTo>
                <a:lnTo>
                  <a:pt x="6396459" y="1989138"/>
                </a:lnTo>
                <a:lnTo>
                  <a:pt x="6394404" y="1988080"/>
                </a:lnTo>
                <a:lnTo>
                  <a:pt x="6394404" y="1962679"/>
                </a:lnTo>
                <a:lnTo>
                  <a:pt x="6396459" y="1962679"/>
                </a:lnTo>
                <a:lnTo>
                  <a:pt x="6397486" y="1962679"/>
                </a:lnTo>
                <a:lnTo>
                  <a:pt x="6398513" y="1961621"/>
                </a:lnTo>
                <a:lnTo>
                  <a:pt x="6399027" y="1959504"/>
                </a:lnTo>
                <a:lnTo>
                  <a:pt x="6399540" y="1955800"/>
                </a:lnTo>
                <a:close/>
                <a:moveTo>
                  <a:pt x="3662286" y="1893888"/>
                </a:moveTo>
                <a:lnTo>
                  <a:pt x="3663888" y="1893888"/>
                </a:lnTo>
                <a:lnTo>
                  <a:pt x="3664954" y="1893888"/>
                </a:lnTo>
                <a:lnTo>
                  <a:pt x="3667088" y="1893888"/>
                </a:lnTo>
                <a:lnTo>
                  <a:pt x="3668690" y="1894924"/>
                </a:lnTo>
                <a:lnTo>
                  <a:pt x="3671894" y="1898032"/>
                </a:lnTo>
                <a:lnTo>
                  <a:pt x="3675097" y="1902695"/>
                </a:lnTo>
                <a:lnTo>
                  <a:pt x="3674563" y="1910983"/>
                </a:lnTo>
                <a:lnTo>
                  <a:pt x="3672960" y="1919272"/>
                </a:lnTo>
                <a:lnTo>
                  <a:pt x="3670292" y="1925488"/>
                </a:lnTo>
                <a:lnTo>
                  <a:pt x="3667624" y="1931704"/>
                </a:lnTo>
                <a:lnTo>
                  <a:pt x="3663352" y="1936367"/>
                </a:lnTo>
                <a:lnTo>
                  <a:pt x="3659081" y="1939475"/>
                </a:lnTo>
                <a:lnTo>
                  <a:pt x="3654279" y="1942065"/>
                </a:lnTo>
                <a:lnTo>
                  <a:pt x="3648940" y="1943101"/>
                </a:lnTo>
                <a:lnTo>
                  <a:pt x="3643604" y="1943101"/>
                </a:lnTo>
                <a:lnTo>
                  <a:pt x="3638265" y="1942583"/>
                </a:lnTo>
                <a:lnTo>
                  <a:pt x="3633461" y="1941029"/>
                </a:lnTo>
                <a:lnTo>
                  <a:pt x="3628657" y="1937921"/>
                </a:lnTo>
                <a:lnTo>
                  <a:pt x="3623852" y="1933777"/>
                </a:lnTo>
                <a:lnTo>
                  <a:pt x="3620116" y="1928596"/>
                </a:lnTo>
                <a:lnTo>
                  <a:pt x="3617446" y="1922380"/>
                </a:lnTo>
                <a:lnTo>
                  <a:pt x="3614779" y="1915127"/>
                </a:lnTo>
                <a:lnTo>
                  <a:pt x="3617982" y="1917200"/>
                </a:lnTo>
                <a:lnTo>
                  <a:pt x="3620116" y="1918236"/>
                </a:lnTo>
                <a:lnTo>
                  <a:pt x="3623322" y="1919272"/>
                </a:lnTo>
                <a:lnTo>
                  <a:pt x="3625452" y="1919272"/>
                </a:lnTo>
                <a:lnTo>
                  <a:pt x="3628123" y="1919790"/>
                </a:lnTo>
                <a:lnTo>
                  <a:pt x="3630259" y="1919272"/>
                </a:lnTo>
                <a:lnTo>
                  <a:pt x="3635063" y="1918236"/>
                </a:lnTo>
                <a:lnTo>
                  <a:pt x="3639331" y="1915127"/>
                </a:lnTo>
                <a:lnTo>
                  <a:pt x="3643068" y="1912537"/>
                </a:lnTo>
                <a:lnTo>
                  <a:pt x="3650008" y="1904767"/>
                </a:lnTo>
                <a:lnTo>
                  <a:pt x="3655879" y="1898550"/>
                </a:lnTo>
                <a:lnTo>
                  <a:pt x="3659081" y="1895442"/>
                </a:lnTo>
                <a:close/>
                <a:moveTo>
                  <a:pt x="1853007" y="1893888"/>
                </a:moveTo>
                <a:lnTo>
                  <a:pt x="1854074" y="1893888"/>
                </a:lnTo>
                <a:lnTo>
                  <a:pt x="1855676" y="1893888"/>
                </a:lnTo>
                <a:lnTo>
                  <a:pt x="1857277" y="1893888"/>
                </a:lnTo>
                <a:lnTo>
                  <a:pt x="1858879" y="1894924"/>
                </a:lnTo>
                <a:lnTo>
                  <a:pt x="1862082" y="1898032"/>
                </a:lnTo>
                <a:lnTo>
                  <a:pt x="1865285" y="1902695"/>
                </a:lnTo>
                <a:lnTo>
                  <a:pt x="1864751" y="1910983"/>
                </a:lnTo>
                <a:lnTo>
                  <a:pt x="1863684" y="1919272"/>
                </a:lnTo>
                <a:lnTo>
                  <a:pt x="1861014" y="1925488"/>
                </a:lnTo>
                <a:lnTo>
                  <a:pt x="1857811" y="1931704"/>
                </a:lnTo>
                <a:lnTo>
                  <a:pt x="1854074" y="1936367"/>
                </a:lnTo>
                <a:lnTo>
                  <a:pt x="1849270" y="1939475"/>
                </a:lnTo>
                <a:lnTo>
                  <a:pt x="1844465" y="1942065"/>
                </a:lnTo>
                <a:lnTo>
                  <a:pt x="1839660" y="1943101"/>
                </a:lnTo>
                <a:lnTo>
                  <a:pt x="1834322" y="1943101"/>
                </a:lnTo>
                <a:lnTo>
                  <a:pt x="1828983" y="1942583"/>
                </a:lnTo>
                <a:lnTo>
                  <a:pt x="1823645" y="1941029"/>
                </a:lnTo>
                <a:lnTo>
                  <a:pt x="1818840" y="1937921"/>
                </a:lnTo>
                <a:lnTo>
                  <a:pt x="1814569" y="1933777"/>
                </a:lnTo>
                <a:lnTo>
                  <a:pt x="1810299" y="1928596"/>
                </a:lnTo>
                <a:lnTo>
                  <a:pt x="1807630" y="1922380"/>
                </a:lnTo>
                <a:lnTo>
                  <a:pt x="1804960" y="1915127"/>
                </a:lnTo>
                <a:lnTo>
                  <a:pt x="1808163" y="1917200"/>
                </a:lnTo>
                <a:lnTo>
                  <a:pt x="1810833" y="1918236"/>
                </a:lnTo>
                <a:lnTo>
                  <a:pt x="1813502" y="1919272"/>
                </a:lnTo>
                <a:lnTo>
                  <a:pt x="1816171" y="1919272"/>
                </a:lnTo>
                <a:lnTo>
                  <a:pt x="1818840" y="1919790"/>
                </a:lnTo>
                <a:lnTo>
                  <a:pt x="1820976" y="1919272"/>
                </a:lnTo>
                <a:lnTo>
                  <a:pt x="1825246" y="1918236"/>
                </a:lnTo>
                <a:lnTo>
                  <a:pt x="1829517" y="1915127"/>
                </a:lnTo>
                <a:lnTo>
                  <a:pt x="1833788" y="1912537"/>
                </a:lnTo>
                <a:lnTo>
                  <a:pt x="1840194" y="1904767"/>
                </a:lnTo>
                <a:lnTo>
                  <a:pt x="1847134" y="1898550"/>
                </a:lnTo>
                <a:lnTo>
                  <a:pt x="1849804" y="1895442"/>
                </a:lnTo>
                <a:close/>
                <a:moveTo>
                  <a:pt x="6108277" y="1889125"/>
                </a:moveTo>
                <a:lnTo>
                  <a:pt x="6112502" y="1889658"/>
                </a:lnTo>
                <a:lnTo>
                  <a:pt x="6113558" y="1900858"/>
                </a:lnTo>
                <a:lnTo>
                  <a:pt x="6114086" y="1911524"/>
                </a:lnTo>
                <a:lnTo>
                  <a:pt x="6123065" y="1911524"/>
                </a:lnTo>
                <a:lnTo>
                  <a:pt x="6132043" y="1911524"/>
                </a:lnTo>
                <a:lnTo>
                  <a:pt x="6140493" y="1909924"/>
                </a:lnTo>
                <a:lnTo>
                  <a:pt x="6148943" y="1908324"/>
                </a:lnTo>
                <a:lnTo>
                  <a:pt x="6150527" y="1915257"/>
                </a:lnTo>
                <a:lnTo>
                  <a:pt x="6152111" y="1921656"/>
                </a:lnTo>
                <a:lnTo>
                  <a:pt x="6153696" y="1926989"/>
                </a:lnTo>
                <a:lnTo>
                  <a:pt x="6156336" y="1931789"/>
                </a:lnTo>
                <a:lnTo>
                  <a:pt x="6158449" y="1935522"/>
                </a:lnTo>
                <a:lnTo>
                  <a:pt x="6161618" y="1939789"/>
                </a:lnTo>
                <a:lnTo>
                  <a:pt x="6166899" y="1947255"/>
                </a:lnTo>
                <a:lnTo>
                  <a:pt x="6172708" y="1954721"/>
                </a:lnTo>
                <a:lnTo>
                  <a:pt x="6175349" y="1958454"/>
                </a:lnTo>
                <a:lnTo>
                  <a:pt x="6177461" y="1963254"/>
                </a:lnTo>
                <a:lnTo>
                  <a:pt x="6180102" y="1968054"/>
                </a:lnTo>
                <a:lnTo>
                  <a:pt x="6181686" y="1973387"/>
                </a:lnTo>
                <a:lnTo>
                  <a:pt x="6183271" y="1979253"/>
                </a:lnTo>
                <a:lnTo>
                  <a:pt x="6184855" y="1986719"/>
                </a:lnTo>
                <a:lnTo>
                  <a:pt x="6184327" y="1990986"/>
                </a:lnTo>
                <a:lnTo>
                  <a:pt x="6183271" y="1994185"/>
                </a:lnTo>
                <a:lnTo>
                  <a:pt x="6182215" y="1996852"/>
                </a:lnTo>
                <a:lnTo>
                  <a:pt x="6181158" y="1998985"/>
                </a:lnTo>
                <a:lnTo>
                  <a:pt x="6180102" y="2000585"/>
                </a:lnTo>
                <a:lnTo>
                  <a:pt x="6177990" y="2002185"/>
                </a:lnTo>
                <a:lnTo>
                  <a:pt x="6174821" y="2003785"/>
                </a:lnTo>
                <a:lnTo>
                  <a:pt x="6171124" y="2006451"/>
                </a:lnTo>
                <a:lnTo>
                  <a:pt x="6170068" y="2008051"/>
                </a:lnTo>
                <a:lnTo>
                  <a:pt x="6168483" y="2010718"/>
                </a:lnTo>
                <a:lnTo>
                  <a:pt x="6167427" y="2012851"/>
                </a:lnTo>
                <a:lnTo>
                  <a:pt x="6166899" y="2016584"/>
                </a:lnTo>
                <a:lnTo>
                  <a:pt x="6166371" y="2020850"/>
                </a:lnTo>
                <a:lnTo>
                  <a:pt x="6166371" y="2025650"/>
                </a:lnTo>
                <a:lnTo>
                  <a:pt x="6163202" y="2022450"/>
                </a:lnTo>
                <a:lnTo>
                  <a:pt x="6160561" y="2017651"/>
                </a:lnTo>
                <a:lnTo>
                  <a:pt x="6152111" y="2005918"/>
                </a:lnTo>
                <a:lnTo>
                  <a:pt x="6143133" y="1992585"/>
                </a:lnTo>
                <a:lnTo>
                  <a:pt x="6138380" y="1986719"/>
                </a:lnTo>
                <a:lnTo>
                  <a:pt x="6133627" y="1980853"/>
                </a:lnTo>
                <a:lnTo>
                  <a:pt x="6128874" y="1976053"/>
                </a:lnTo>
                <a:lnTo>
                  <a:pt x="6124121" y="1972853"/>
                </a:lnTo>
                <a:lnTo>
                  <a:pt x="6122008" y="1971787"/>
                </a:lnTo>
                <a:lnTo>
                  <a:pt x="6119368" y="1971253"/>
                </a:lnTo>
                <a:lnTo>
                  <a:pt x="6117783" y="1971253"/>
                </a:lnTo>
                <a:lnTo>
                  <a:pt x="6115671" y="1971253"/>
                </a:lnTo>
                <a:lnTo>
                  <a:pt x="6113030" y="1972320"/>
                </a:lnTo>
                <a:lnTo>
                  <a:pt x="6111446" y="1973920"/>
                </a:lnTo>
                <a:lnTo>
                  <a:pt x="6109333" y="1976053"/>
                </a:lnTo>
                <a:lnTo>
                  <a:pt x="6107221" y="1978720"/>
                </a:lnTo>
                <a:lnTo>
                  <a:pt x="6106164" y="1982986"/>
                </a:lnTo>
                <a:lnTo>
                  <a:pt x="6104052" y="1987252"/>
                </a:lnTo>
                <a:lnTo>
                  <a:pt x="6101411" y="1998452"/>
                </a:lnTo>
                <a:lnTo>
                  <a:pt x="6098243" y="1987786"/>
                </a:lnTo>
                <a:lnTo>
                  <a:pt x="6096130" y="1992585"/>
                </a:lnTo>
                <a:lnTo>
                  <a:pt x="6094018" y="1996852"/>
                </a:lnTo>
                <a:lnTo>
                  <a:pt x="6093489" y="1998985"/>
                </a:lnTo>
                <a:lnTo>
                  <a:pt x="6093489" y="2001652"/>
                </a:lnTo>
                <a:lnTo>
                  <a:pt x="6093489" y="2003785"/>
                </a:lnTo>
                <a:lnTo>
                  <a:pt x="6094018" y="2006451"/>
                </a:lnTo>
                <a:lnTo>
                  <a:pt x="6096130" y="2006985"/>
                </a:lnTo>
                <a:lnTo>
                  <a:pt x="6096130" y="2007518"/>
                </a:lnTo>
                <a:lnTo>
                  <a:pt x="6095074" y="2008051"/>
                </a:lnTo>
                <a:lnTo>
                  <a:pt x="6092962" y="2009118"/>
                </a:lnTo>
                <a:lnTo>
                  <a:pt x="6088208" y="2010718"/>
                </a:lnTo>
                <a:lnTo>
                  <a:pt x="6082927" y="2011251"/>
                </a:lnTo>
                <a:lnTo>
                  <a:pt x="6075534" y="2011784"/>
                </a:lnTo>
                <a:lnTo>
                  <a:pt x="6068668" y="2011251"/>
                </a:lnTo>
                <a:lnTo>
                  <a:pt x="6060219" y="2010718"/>
                </a:lnTo>
                <a:lnTo>
                  <a:pt x="6049656" y="2008585"/>
                </a:lnTo>
                <a:lnTo>
                  <a:pt x="6038566" y="2005918"/>
                </a:lnTo>
                <a:lnTo>
                  <a:pt x="6017970" y="2001118"/>
                </a:lnTo>
                <a:lnTo>
                  <a:pt x="6007937" y="1998452"/>
                </a:lnTo>
                <a:lnTo>
                  <a:pt x="5998958" y="1996852"/>
                </a:lnTo>
                <a:lnTo>
                  <a:pt x="5989980" y="1996852"/>
                </a:lnTo>
                <a:lnTo>
                  <a:pt x="5985755" y="1996852"/>
                </a:lnTo>
                <a:lnTo>
                  <a:pt x="5981530" y="1997385"/>
                </a:lnTo>
                <a:lnTo>
                  <a:pt x="5979417" y="1996852"/>
                </a:lnTo>
                <a:lnTo>
                  <a:pt x="5978361" y="1995785"/>
                </a:lnTo>
                <a:lnTo>
                  <a:pt x="5976777" y="1994185"/>
                </a:lnTo>
                <a:lnTo>
                  <a:pt x="5976249" y="1992052"/>
                </a:lnTo>
                <a:lnTo>
                  <a:pt x="5976249" y="1989386"/>
                </a:lnTo>
                <a:lnTo>
                  <a:pt x="5976777" y="1986719"/>
                </a:lnTo>
                <a:lnTo>
                  <a:pt x="5978891" y="1980853"/>
                </a:lnTo>
                <a:lnTo>
                  <a:pt x="5982058" y="1974987"/>
                </a:lnTo>
                <a:lnTo>
                  <a:pt x="5984171" y="1973387"/>
                </a:lnTo>
                <a:lnTo>
                  <a:pt x="5985755" y="1971787"/>
                </a:lnTo>
                <a:lnTo>
                  <a:pt x="5988395" y="1970187"/>
                </a:lnTo>
                <a:lnTo>
                  <a:pt x="5989980" y="1969654"/>
                </a:lnTo>
                <a:lnTo>
                  <a:pt x="5991565" y="1970187"/>
                </a:lnTo>
                <a:lnTo>
                  <a:pt x="5994204" y="1971787"/>
                </a:lnTo>
                <a:lnTo>
                  <a:pt x="5991565" y="1964854"/>
                </a:lnTo>
                <a:lnTo>
                  <a:pt x="5989452" y="1961121"/>
                </a:lnTo>
                <a:lnTo>
                  <a:pt x="5988924" y="1959521"/>
                </a:lnTo>
                <a:lnTo>
                  <a:pt x="5987339" y="1958988"/>
                </a:lnTo>
                <a:lnTo>
                  <a:pt x="5986283" y="1958988"/>
                </a:lnTo>
                <a:lnTo>
                  <a:pt x="5985755" y="1958988"/>
                </a:lnTo>
                <a:lnTo>
                  <a:pt x="5983642" y="1961121"/>
                </a:lnTo>
                <a:lnTo>
                  <a:pt x="5981530" y="1963787"/>
                </a:lnTo>
                <a:lnTo>
                  <a:pt x="5978361" y="1972853"/>
                </a:lnTo>
                <a:lnTo>
                  <a:pt x="5974136" y="1983519"/>
                </a:lnTo>
                <a:lnTo>
                  <a:pt x="5972024" y="1988319"/>
                </a:lnTo>
                <a:lnTo>
                  <a:pt x="5969911" y="1992585"/>
                </a:lnTo>
                <a:lnTo>
                  <a:pt x="5966743" y="1996319"/>
                </a:lnTo>
                <a:lnTo>
                  <a:pt x="5964631" y="1997918"/>
                </a:lnTo>
                <a:lnTo>
                  <a:pt x="5962519" y="1998452"/>
                </a:lnTo>
                <a:lnTo>
                  <a:pt x="5960933" y="1998452"/>
                </a:lnTo>
                <a:lnTo>
                  <a:pt x="5959877" y="1997918"/>
                </a:lnTo>
                <a:lnTo>
                  <a:pt x="5957766" y="1997385"/>
                </a:lnTo>
                <a:lnTo>
                  <a:pt x="5955125" y="1989919"/>
                </a:lnTo>
                <a:lnTo>
                  <a:pt x="5952484" y="1984053"/>
                </a:lnTo>
                <a:lnTo>
                  <a:pt x="5949844" y="1979253"/>
                </a:lnTo>
                <a:lnTo>
                  <a:pt x="5946674" y="1976053"/>
                </a:lnTo>
                <a:lnTo>
                  <a:pt x="5944034" y="1972853"/>
                </a:lnTo>
                <a:lnTo>
                  <a:pt x="5941394" y="1970187"/>
                </a:lnTo>
                <a:lnTo>
                  <a:pt x="5935584" y="1965920"/>
                </a:lnTo>
                <a:lnTo>
                  <a:pt x="5932944" y="1963254"/>
                </a:lnTo>
                <a:lnTo>
                  <a:pt x="5930831" y="1960054"/>
                </a:lnTo>
                <a:lnTo>
                  <a:pt x="5927662" y="1956854"/>
                </a:lnTo>
                <a:lnTo>
                  <a:pt x="5925550" y="1952055"/>
                </a:lnTo>
                <a:lnTo>
                  <a:pt x="5922909" y="1946188"/>
                </a:lnTo>
                <a:lnTo>
                  <a:pt x="5920797" y="1938722"/>
                </a:lnTo>
                <a:lnTo>
                  <a:pt x="5918157" y="1929656"/>
                </a:lnTo>
                <a:lnTo>
                  <a:pt x="5916573" y="1918457"/>
                </a:lnTo>
                <a:lnTo>
                  <a:pt x="5934000" y="1915790"/>
                </a:lnTo>
                <a:lnTo>
                  <a:pt x="5951429" y="1914724"/>
                </a:lnTo>
                <a:lnTo>
                  <a:pt x="5960406" y="1914190"/>
                </a:lnTo>
                <a:lnTo>
                  <a:pt x="5969911" y="1914190"/>
                </a:lnTo>
                <a:lnTo>
                  <a:pt x="5978891" y="1914724"/>
                </a:lnTo>
                <a:lnTo>
                  <a:pt x="5987339" y="1915790"/>
                </a:lnTo>
                <a:lnTo>
                  <a:pt x="5996317" y="1917390"/>
                </a:lnTo>
                <a:lnTo>
                  <a:pt x="6004767" y="1920057"/>
                </a:lnTo>
                <a:lnTo>
                  <a:pt x="6013217" y="1923256"/>
                </a:lnTo>
                <a:lnTo>
                  <a:pt x="6020611" y="1928056"/>
                </a:lnTo>
                <a:lnTo>
                  <a:pt x="6028531" y="1933389"/>
                </a:lnTo>
                <a:lnTo>
                  <a:pt x="6035397" y="1939789"/>
                </a:lnTo>
                <a:lnTo>
                  <a:pt x="6042263" y="1947788"/>
                </a:lnTo>
                <a:lnTo>
                  <a:pt x="6048073" y="1957388"/>
                </a:lnTo>
                <a:lnTo>
                  <a:pt x="6052825" y="1953121"/>
                </a:lnTo>
                <a:lnTo>
                  <a:pt x="6057578" y="1949921"/>
                </a:lnTo>
                <a:lnTo>
                  <a:pt x="6061802" y="1947788"/>
                </a:lnTo>
                <a:lnTo>
                  <a:pt x="6065500" y="1946722"/>
                </a:lnTo>
                <a:lnTo>
                  <a:pt x="6064972" y="1937122"/>
                </a:lnTo>
                <a:lnTo>
                  <a:pt x="6064443" y="1929123"/>
                </a:lnTo>
                <a:lnTo>
                  <a:pt x="6063915" y="1925390"/>
                </a:lnTo>
                <a:lnTo>
                  <a:pt x="6062859" y="1923256"/>
                </a:lnTo>
                <a:lnTo>
                  <a:pt x="6061802" y="1921656"/>
                </a:lnTo>
                <a:lnTo>
                  <a:pt x="6059691" y="1920057"/>
                </a:lnTo>
                <a:lnTo>
                  <a:pt x="6063388" y="1917390"/>
                </a:lnTo>
                <a:lnTo>
                  <a:pt x="6067084" y="1915257"/>
                </a:lnTo>
                <a:lnTo>
                  <a:pt x="6070782" y="1913657"/>
                </a:lnTo>
                <a:lnTo>
                  <a:pt x="6075006" y="1912590"/>
                </a:lnTo>
                <a:lnTo>
                  <a:pt x="6079230" y="1912057"/>
                </a:lnTo>
                <a:lnTo>
                  <a:pt x="6083984" y="1911524"/>
                </a:lnTo>
                <a:lnTo>
                  <a:pt x="6093489" y="1911524"/>
                </a:lnTo>
                <a:lnTo>
                  <a:pt x="6096130" y="1900858"/>
                </a:lnTo>
                <a:lnTo>
                  <a:pt x="6097714" y="1897125"/>
                </a:lnTo>
                <a:lnTo>
                  <a:pt x="6099827" y="1893925"/>
                </a:lnTo>
                <a:lnTo>
                  <a:pt x="6102468" y="1890725"/>
                </a:lnTo>
                <a:lnTo>
                  <a:pt x="6105108" y="1889658"/>
                </a:lnTo>
                <a:close/>
                <a:moveTo>
                  <a:pt x="5306361" y="1884363"/>
                </a:moveTo>
                <a:lnTo>
                  <a:pt x="5310608" y="1885951"/>
                </a:lnTo>
                <a:lnTo>
                  <a:pt x="5315382" y="1889126"/>
                </a:lnTo>
                <a:lnTo>
                  <a:pt x="5318569" y="1893359"/>
                </a:lnTo>
                <a:lnTo>
                  <a:pt x="5322286" y="1898121"/>
                </a:lnTo>
                <a:lnTo>
                  <a:pt x="5325472" y="1903942"/>
                </a:lnTo>
                <a:lnTo>
                  <a:pt x="5328127" y="1909763"/>
                </a:lnTo>
                <a:lnTo>
                  <a:pt x="5330781" y="1916113"/>
                </a:lnTo>
                <a:lnTo>
                  <a:pt x="5332905" y="1923521"/>
                </a:lnTo>
                <a:lnTo>
                  <a:pt x="5336622" y="1938338"/>
                </a:lnTo>
                <a:lnTo>
                  <a:pt x="5339276" y="1952626"/>
                </a:lnTo>
                <a:lnTo>
                  <a:pt x="5340868" y="1964796"/>
                </a:lnTo>
                <a:lnTo>
                  <a:pt x="5341929" y="1974851"/>
                </a:lnTo>
                <a:lnTo>
                  <a:pt x="5339806" y="1982259"/>
                </a:lnTo>
                <a:lnTo>
                  <a:pt x="5336622" y="1988609"/>
                </a:lnTo>
                <a:lnTo>
                  <a:pt x="5334498" y="1994430"/>
                </a:lnTo>
                <a:lnTo>
                  <a:pt x="5330781" y="2000251"/>
                </a:lnTo>
                <a:lnTo>
                  <a:pt x="5327598" y="2004484"/>
                </a:lnTo>
                <a:lnTo>
                  <a:pt x="5324409" y="2009246"/>
                </a:lnTo>
                <a:lnTo>
                  <a:pt x="5320694" y="2013480"/>
                </a:lnTo>
                <a:lnTo>
                  <a:pt x="5316447" y="2017184"/>
                </a:lnTo>
                <a:lnTo>
                  <a:pt x="5312195" y="2020359"/>
                </a:lnTo>
                <a:lnTo>
                  <a:pt x="5307422" y="2022476"/>
                </a:lnTo>
                <a:lnTo>
                  <a:pt x="5302644" y="2024063"/>
                </a:lnTo>
                <a:lnTo>
                  <a:pt x="5297867" y="2026180"/>
                </a:lnTo>
                <a:lnTo>
                  <a:pt x="5292557" y="2026709"/>
                </a:lnTo>
                <a:lnTo>
                  <a:pt x="5287253" y="2027238"/>
                </a:lnTo>
                <a:lnTo>
                  <a:pt x="5281936" y="2026709"/>
                </a:lnTo>
                <a:lnTo>
                  <a:pt x="5276110" y="2026180"/>
                </a:lnTo>
                <a:lnTo>
                  <a:pt x="5277693" y="2021946"/>
                </a:lnTo>
                <a:lnTo>
                  <a:pt x="5278749" y="2018771"/>
                </a:lnTo>
                <a:lnTo>
                  <a:pt x="5279810" y="2016126"/>
                </a:lnTo>
                <a:lnTo>
                  <a:pt x="5279810" y="2013480"/>
                </a:lnTo>
                <a:lnTo>
                  <a:pt x="5278749" y="2011892"/>
                </a:lnTo>
                <a:lnTo>
                  <a:pt x="5277693" y="2010834"/>
                </a:lnTo>
                <a:lnTo>
                  <a:pt x="5276110" y="2010305"/>
                </a:lnTo>
                <a:lnTo>
                  <a:pt x="5273445" y="2009246"/>
                </a:lnTo>
                <a:lnTo>
                  <a:pt x="5268138" y="2010305"/>
                </a:lnTo>
                <a:lnTo>
                  <a:pt x="5261774" y="2010834"/>
                </a:lnTo>
                <a:lnTo>
                  <a:pt x="5244243" y="2015067"/>
                </a:lnTo>
                <a:lnTo>
                  <a:pt x="5234692" y="2017184"/>
                </a:lnTo>
                <a:lnTo>
                  <a:pt x="5225646" y="2018242"/>
                </a:lnTo>
                <a:lnTo>
                  <a:pt x="5215585" y="2019830"/>
                </a:lnTo>
                <a:lnTo>
                  <a:pt x="5206024" y="2018771"/>
                </a:lnTo>
                <a:lnTo>
                  <a:pt x="5201250" y="2018242"/>
                </a:lnTo>
                <a:lnTo>
                  <a:pt x="5196462" y="2017184"/>
                </a:lnTo>
                <a:lnTo>
                  <a:pt x="5192231" y="2016126"/>
                </a:lnTo>
                <a:lnTo>
                  <a:pt x="5187970" y="2013480"/>
                </a:lnTo>
                <a:lnTo>
                  <a:pt x="5183724" y="2011363"/>
                </a:lnTo>
                <a:lnTo>
                  <a:pt x="5180004" y="2007659"/>
                </a:lnTo>
                <a:lnTo>
                  <a:pt x="5176821" y="2003955"/>
                </a:lnTo>
                <a:lnTo>
                  <a:pt x="5173636" y="1999192"/>
                </a:lnTo>
                <a:lnTo>
                  <a:pt x="5176288" y="1994430"/>
                </a:lnTo>
                <a:lnTo>
                  <a:pt x="5177351" y="1989138"/>
                </a:lnTo>
                <a:lnTo>
                  <a:pt x="5178412" y="1983317"/>
                </a:lnTo>
                <a:lnTo>
                  <a:pt x="5179474" y="1976967"/>
                </a:lnTo>
                <a:lnTo>
                  <a:pt x="5180004" y="1963738"/>
                </a:lnTo>
                <a:lnTo>
                  <a:pt x="5180004" y="1949451"/>
                </a:lnTo>
                <a:lnTo>
                  <a:pt x="5178942" y="1935163"/>
                </a:lnTo>
                <a:lnTo>
                  <a:pt x="5177351" y="1921934"/>
                </a:lnTo>
                <a:lnTo>
                  <a:pt x="5174165" y="1896005"/>
                </a:lnTo>
                <a:lnTo>
                  <a:pt x="5181066" y="1904471"/>
                </a:lnTo>
                <a:lnTo>
                  <a:pt x="5185317" y="1909763"/>
                </a:lnTo>
                <a:lnTo>
                  <a:pt x="5188503" y="1912409"/>
                </a:lnTo>
                <a:lnTo>
                  <a:pt x="5189562" y="1912409"/>
                </a:lnTo>
                <a:lnTo>
                  <a:pt x="5191153" y="1912409"/>
                </a:lnTo>
                <a:lnTo>
                  <a:pt x="5193817" y="1910292"/>
                </a:lnTo>
                <a:lnTo>
                  <a:pt x="5197521" y="1907646"/>
                </a:lnTo>
                <a:lnTo>
                  <a:pt x="5202839" y="1902884"/>
                </a:lnTo>
                <a:lnTo>
                  <a:pt x="5209738" y="1896534"/>
                </a:lnTo>
                <a:lnTo>
                  <a:pt x="5212392" y="1903413"/>
                </a:lnTo>
                <a:lnTo>
                  <a:pt x="5213991" y="1910292"/>
                </a:lnTo>
                <a:lnTo>
                  <a:pt x="5214517" y="1916113"/>
                </a:lnTo>
                <a:lnTo>
                  <a:pt x="5215585" y="1922463"/>
                </a:lnTo>
                <a:lnTo>
                  <a:pt x="5214517" y="1928813"/>
                </a:lnTo>
                <a:lnTo>
                  <a:pt x="5213991" y="1934634"/>
                </a:lnTo>
                <a:lnTo>
                  <a:pt x="5212392" y="1941513"/>
                </a:lnTo>
                <a:lnTo>
                  <a:pt x="5209738" y="1948392"/>
                </a:lnTo>
                <a:lnTo>
                  <a:pt x="5211861" y="1948392"/>
                </a:lnTo>
                <a:lnTo>
                  <a:pt x="5213458" y="1948392"/>
                </a:lnTo>
                <a:lnTo>
                  <a:pt x="5216648" y="1946805"/>
                </a:lnTo>
                <a:lnTo>
                  <a:pt x="5219297" y="1944159"/>
                </a:lnTo>
                <a:lnTo>
                  <a:pt x="5221945" y="1941513"/>
                </a:lnTo>
                <a:lnTo>
                  <a:pt x="5224060" y="1938867"/>
                </a:lnTo>
                <a:lnTo>
                  <a:pt x="5227242" y="1936751"/>
                </a:lnTo>
                <a:lnTo>
                  <a:pt x="5230438" y="1935163"/>
                </a:lnTo>
                <a:lnTo>
                  <a:pt x="5232040" y="1935163"/>
                </a:lnTo>
                <a:lnTo>
                  <a:pt x="5233627" y="1935163"/>
                </a:lnTo>
                <a:lnTo>
                  <a:pt x="5236272" y="1934105"/>
                </a:lnTo>
                <a:lnTo>
                  <a:pt x="5237870" y="1932517"/>
                </a:lnTo>
                <a:lnTo>
                  <a:pt x="5238401" y="1930401"/>
                </a:lnTo>
                <a:lnTo>
                  <a:pt x="5238926" y="1928813"/>
                </a:lnTo>
                <a:lnTo>
                  <a:pt x="5238401" y="1925109"/>
                </a:lnTo>
                <a:lnTo>
                  <a:pt x="5237340" y="1920346"/>
                </a:lnTo>
                <a:lnTo>
                  <a:pt x="5236272" y="1915055"/>
                </a:lnTo>
                <a:lnTo>
                  <a:pt x="5235750" y="1909763"/>
                </a:lnTo>
                <a:lnTo>
                  <a:pt x="5235750" y="1907117"/>
                </a:lnTo>
                <a:lnTo>
                  <a:pt x="5236807" y="1903413"/>
                </a:lnTo>
                <a:lnTo>
                  <a:pt x="5237870" y="1900238"/>
                </a:lnTo>
                <a:lnTo>
                  <a:pt x="5240522" y="1896534"/>
                </a:lnTo>
                <a:lnTo>
                  <a:pt x="5242647" y="1905530"/>
                </a:lnTo>
                <a:lnTo>
                  <a:pt x="5245839" y="1912938"/>
                </a:lnTo>
                <a:lnTo>
                  <a:pt x="5248497" y="1918230"/>
                </a:lnTo>
                <a:lnTo>
                  <a:pt x="5252747" y="1921934"/>
                </a:lnTo>
                <a:lnTo>
                  <a:pt x="5256996" y="1923521"/>
                </a:lnTo>
                <a:lnTo>
                  <a:pt x="5261241" y="1925109"/>
                </a:lnTo>
                <a:lnTo>
                  <a:pt x="5269198" y="1926696"/>
                </a:lnTo>
                <a:lnTo>
                  <a:pt x="5273445" y="1927226"/>
                </a:lnTo>
                <a:lnTo>
                  <a:pt x="5277693" y="1928284"/>
                </a:lnTo>
                <a:lnTo>
                  <a:pt x="5280873" y="1929871"/>
                </a:lnTo>
                <a:lnTo>
                  <a:pt x="5283532" y="1933046"/>
                </a:lnTo>
                <a:lnTo>
                  <a:pt x="5286191" y="1937280"/>
                </a:lnTo>
                <a:lnTo>
                  <a:pt x="5287253" y="1943101"/>
                </a:lnTo>
                <a:lnTo>
                  <a:pt x="5288313" y="1951567"/>
                </a:lnTo>
                <a:lnTo>
                  <a:pt x="5287782" y="1961621"/>
                </a:lnTo>
                <a:lnTo>
                  <a:pt x="5317509" y="1962151"/>
                </a:lnTo>
                <a:lnTo>
                  <a:pt x="5314852" y="1958976"/>
                </a:lnTo>
                <a:lnTo>
                  <a:pt x="5311667" y="1955271"/>
                </a:lnTo>
                <a:lnTo>
                  <a:pt x="5309548" y="1952096"/>
                </a:lnTo>
                <a:lnTo>
                  <a:pt x="5306891" y="1948392"/>
                </a:lnTo>
                <a:lnTo>
                  <a:pt x="5305301" y="1944159"/>
                </a:lnTo>
                <a:lnTo>
                  <a:pt x="5303703" y="1939396"/>
                </a:lnTo>
                <a:lnTo>
                  <a:pt x="5303176" y="1935163"/>
                </a:lnTo>
                <a:lnTo>
                  <a:pt x="5302644" y="1930401"/>
                </a:lnTo>
                <a:lnTo>
                  <a:pt x="5302116" y="1919817"/>
                </a:lnTo>
                <a:lnTo>
                  <a:pt x="5302644" y="1909234"/>
                </a:lnTo>
                <a:lnTo>
                  <a:pt x="5304764" y="1896534"/>
                </a:lnTo>
                <a:close/>
                <a:moveTo>
                  <a:pt x="3496818" y="1884363"/>
                </a:moveTo>
                <a:lnTo>
                  <a:pt x="3501566" y="1885951"/>
                </a:lnTo>
                <a:lnTo>
                  <a:pt x="3505786" y="1889126"/>
                </a:lnTo>
                <a:lnTo>
                  <a:pt x="3510006" y="1893359"/>
                </a:lnTo>
                <a:lnTo>
                  <a:pt x="3512643" y="1898121"/>
                </a:lnTo>
                <a:lnTo>
                  <a:pt x="3516336" y="1903942"/>
                </a:lnTo>
                <a:lnTo>
                  <a:pt x="3519502" y="1909763"/>
                </a:lnTo>
                <a:lnTo>
                  <a:pt x="3521612" y="1916113"/>
                </a:lnTo>
                <a:lnTo>
                  <a:pt x="3524249" y="1923521"/>
                </a:lnTo>
                <a:lnTo>
                  <a:pt x="3527414" y="1938338"/>
                </a:lnTo>
                <a:lnTo>
                  <a:pt x="3530051" y="1952626"/>
                </a:lnTo>
                <a:lnTo>
                  <a:pt x="3531634" y="1964796"/>
                </a:lnTo>
                <a:lnTo>
                  <a:pt x="3532162" y="1974851"/>
                </a:lnTo>
                <a:lnTo>
                  <a:pt x="3530051" y="1982259"/>
                </a:lnTo>
                <a:lnTo>
                  <a:pt x="3527414" y="1988609"/>
                </a:lnTo>
                <a:lnTo>
                  <a:pt x="3524777" y="1994430"/>
                </a:lnTo>
                <a:lnTo>
                  <a:pt x="3521612" y="2000251"/>
                </a:lnTo>
                <a:lnTo>
                  <a:pt x="3517919" y="2004484"/>
                </a:lnTo>
                <a:lnTo>
                  <a:pt x="3514754" y="2009246"/>
                </a:lnTo>
                <a:lnTo>
                  <a:pt x="3511062" y="2013480"/>
                </a:lnTo>
                <a:lnTo>
                  <a:pt x="3506841" y="2017184"/>
                </a:lnTo>
                <a:lnTo>
                  <a:pt x="3502621" y="2020359"/>
                </a:lnTo>
                <a:lnTo>
                  <a:pt x="3498401" y="2022476"/>
                </a:lnTo>
                <a:lnTo>
                  <a:pt x="3493653" y="2024063"/>
                </a:lnTo>
                <a:lnTo>
                  <a:pt x="3488905" y="2026180"/>
                </a:lnTo>
                <a:lnTo>
                  <a:pt x="3483631" y="2026709"/>
                </a:lnTo>
                <a:lnTo>
                  <a:pt x="3478355" y="2027238"/>
                </a:lnTo>
                <a:lnTo>
                  <a:pt x="3472553" y="2026709"/>
                </a:lnTo>
                <a:lnTo>
                  <a:pt x="3466750" y="2026180"/>
                </a:lnTo>
                <a:lnTo>
                  <a:pt x="3468333" y="2021946"/>
                </a:lnTo>
                <a:lnTo>
                  <a:pt x="3469388" y="2018771"/>
                </a:lnTo>
                <a:lnTo>
                  <a:pt x="3470443" y="2016126"/>
                </a:lnTo>
                <a:lnTo>
                  <a:pt x="3470443" y="2013480"/>
                </a:lnTo>
                <a:lnTo>
                  <a:pt x="3469388" y="2011892"/>
                </a:lnTo>
                <a:lnTo>
                  <a:pt x="3468333" y="2010834"/>
                </a:lnTo>
                <a:lnTo>
                  <a:pt x="3466750" y="2010305"/>
                </a:lnTo>
                <a:lnTo>
                  <a:pt x="3464640" y="2009246"/>
                </a:lnTo>
                <a:lnTo>
                  <a:pt x="3459365" y="2010305"/>
                </a:lnTo>
                <a:lnTo>
                  <a:pt x="3452508" y="2010834"/>
                </a:lnTo>
                <a:lnTo>
                  <a:pt x="3436155" y="2015067"/>
                </a:lnTo>
                <a:lnTo>
                  <a:pt x="3426661" y="2017184"/>
                </a:lnTo>
                <a:lnTo>
                  <a:pt x="3416638" y="2018242"/>
                </a:lnTo>
                <a:lnTo>
                  <a:pt x="3406616" y="2019830"/>
                </a:lnTo>
                <a:lnTo>
                  <a:pt x="3397120" y="2018771"/>
                </a:lnTo>
                <a:lnTo>
                  <a:pt x="3392373" y="2018242"/>
                </a:lnTo>
                <a:lnTo>
                  <a:pt x="3387625" y="2017184"/>
                </a:lnTo>
                <a:lnTo>
                  <a:pt x="3383405" y="2016126"/>
                </a:lnTo>
                <a:lnTo>
                  <a:pt x="3379185" y="2013480"/>
                </a:lnTo>
                <a:lnTo>
                  <a:pt x="3375493" y="2011363"/>
                </a:lnTo>
                <a:lnTo>
                  <a:pt x="3371273" y="2007659"/>
                </a:lnTo>
                <a:lnTo>
                  <a:pt x="3368635" y="2003955"/>
                </a:lnTo>
                <a:lnTo>
                  <a:pt x="3365470" y="1999192"/>
                </a:lnTo>
                <a:lnTo>
                  <a:pt x="3367580" y="1994430"/>
                </a:lnTo>
                <a:lnTo>
                  <a:pt x="3369163" y="1989138"/>
                </a:lnTo>
                <a:lnTo>
                  <a:pt x="3370218" y="1983317"/>
                </a:lnTo>
                <a:lnTo>
                  <a:pt x="3370745" y="1976967"/>
                </a:lnTo>
                <a:lnTo>
                  <a:pt x="3372328" y="1963738"/>
                </a:lnTo>
                <a:lnTo>
                  <a:pt x="3371273" y="1949451"/>
                </a:lnTo>
                <a:lnTo>
                  <a:pt x="3370218" y="1935163"/>
                </a:lnTo>
                <a:lnTo>
                  <a:pt x="3369163" y="1921934"/>
                </a:lnTo>
                <a:lnTo>
                  <a:pt x="3365470" y="1896005"/>
                </a:lnTo>
                <a:lnTo>
                  <a:pt x="3372328" y="1904471"/>
                </a:lnTo>
                <a:lnTo>
                  <a:pt x="3377075" y="1909763"/>
                </a:lnTo>
                <a:lnTo>
                  <a:pt x="3379713" y="1912409"/>
                </a:lnTo>
                <a:lnTo>
                  <a:pt x="3381295" y="1912409"/>
                </a:lnTo>
                <a:lnTo>
                  <a:pt x="3382877" y="1912409"/>
                </a:lnTo>
                <a:lnTo>
                  <a:pt x="3384988" y="1910292"/>
                </a:lnTo>
                <a:lnTo>
                  <a:pt x="3388680" y="1907646"/>
                </a:lnTo>
                <a:lnTo>
                  <a:pt x="3393955" y="1902884"/>
                </a:lnTo>
                <a:lnTo>
                  <a:pt x="3401868" y="1896534"/>
                </a:lnTo>
                <a:lnTo>
                  <a:pt x="3403978" y="1903413"/>
                </a:lnTo>
                <a:lnTo>
                  <a:pt x="3405033" y="1910292"/>
                </a:lnTo>
                <a:lnTo>
                  <a:pt x="3406616" y="1916113"/>
                </a:lnTo>
                <a:lnTo>
                  <a:pt x="3406616" y="1922463"/>
                </a:lnTo>
                <a:lnTo>
                  <a:pt x="3406616" y="1928813"/>
                </a:lnTo>
                <a:lnTo>
                  <a:pt x="3405033" y="1934634"/>
                </a:lnTo>
                <a:lnTo>
                  <a:pt x="3403451" y="1941513"/>
                </a:lnTo>
                <a:lnTo>
                  <a:pt x="3401868" y="1948392"/>
                </a:lnTo>
                <a:lnTo>
                  <a:pt x="3403451" y="1948392"/>
                </a:lnTo>
                <a:lnTo>
                  <a:pt x="3405033" y="1948392"/>
                </a:lnTo>
                <a:lnTo>
                  <a:pt x="3408198" y="1946805"/>
                </a:lnTo>
                <a:lnTo>
                  <a:pt x="3410308" y="1944159"/>
                </a:lnTo>
                <a:lnTo>
                  <a:pt x="3412945" y="1941513"/>
                </a:lnTo>
                <a:lnTo>
                  <a:pt x="3415583" y="1938867"/>
                </a:lnTo>
                <a:lnTo>
                  <a:pt x="3418221" y="1936751"/>
                </a:lnTo>
                <a:lnTo>
                  <a:pt x="3421385" y="1935163"/>
                </a:lnTo>
                <a:lnTo>
                  <a:pt x="3423496" y="1935163"/>
                </a:lnTo>
                <a:lnTo>
                  <a:pt x="3425078" y="1935163"/>
                </a:lnTo>
                <a:lnTo>
                  <a:pt x="3427716" y="1934105"/>
                </a:lnTo>
                <a:lnTo>
                  <a:pt x="3428771" y="1932517"/>
                </a:lnTo>
                <a:lnTo>
                  <a:pt x="3429299" y="1930401"/>
                </a:lnTo>
                <a:lnTo>
                  <a:pt x="3429825" y="1928813"/>
                </a:lnTo>
                <a:lnTo>
                  <a:pt x="3429299" y="1925109"/>
                </a:lnTo>
                <a:lnTo>
                  <a:pt x="3428243" y="1920346"/>
                </a:lnTo>
                <a:lnTo>
                  <a:pt x="3427188" y="1915055"/>
                </a:lnTo>
                <a:lnTo>
                  <a:pt x="3426661" y="1909763"/>
                </a:lnTo>
                <a:lnTo>
                  <a:pt x="3427188" y="1907117"/>
                </a:lnTo>
                <a:lnTo>
                  <a:pt x="3427716" y="1903413"/>
                </a:lnTo>
                <a:lnTo>
                  <a:pt x="3429299" y="1900238"/>
                </a:lnTo>
                <a:lnTo>
                  <a:pt x="3431408" y="1896534"/>
                </a:lnTo>
                <a:lnTo>
                  <a:pt x="3433519" y="1905530"/>
                </a:lnTo>
                <a:lnTo>
                  <a:pt x="3436684" y="1912938"/>
                </a:lnTo>
                <a:lnTo>
                  <a:pt x="3439847" y="1918230"/>
                </a:lnTo>
                <a:lnTo>
                  <a:pt x="3443541" y="1921934"/>
                </a:lnTo>
                <a:lnTo>
                  <a:pt x="3447761" y="1923521"/>
                </a:lnTo>
                <a:lnTo>
                  <a:pt x="3451980" y="1925109"/>
                </a:lnTo>
                <a:lnTo>
                  <a:pt x="3460948" y="1926696"/>
                </a:lnTo>
                <a:lnTo>
                  <a:pt x="3464640" y="1927226"/>
                </a:lnTo>
                <a:lnTo>
                  <a:pt x="3468333" y="1928284"/>
                </a:lnTo>
                <a:lnTo>
                  <a:pt x="3472026" y="1929871"/>
                </a:lnTo>
                <a:lnTo>
                  <a:pt x="3475191" y="1933046"/>
                </a:lnTo>
                <a:lnTo>
                  <a:pt x="3476773" y="1937280"/>
                </a:lnTo>
                <a:lnTo>
                  <a:pt x="3478355" y="1943101"/>
                </a:lnTo>
                <a:lnTo>
                  <a:pt x="3478883" y="1951567"/>
                </a:lnTo>
                <a:lnTo>
                  <a:pt x="3478883" y="1961621"/>
                </a:lnTo>
                <a:lnTo>
                  <a:pt x="3508423" y="1962151"/>
                </a:lnTo>
                <a:lnTo>
                  <a:pt x="3505258" y="1958976"/>
                </a:lnTo>
                <a:lnTo>
                  <a:pt x="3502094" y="1955271"/>
                </a:lnTo>
                <a:lnTo>
                  <a:pt x="3499983" y="1952096"/>
                </a:lnTo>
                <a:lnTo>
                  <a:pt x="3497873" y="1948392"/>
                </a:lnTo>
                <a:lnTo>
                  <a:pt x="3496292" y="1944159"/>
                </a:lnTo>
                <a:lnTo>
                  <a:pt x="3495236" y="1939396"/>
                </a:lnTo>
                <a:lnTo>
                  <a:pt x="3493653" y="1935163"/>
                </a:lnTo>
                <a:lnTo>
                  <a:pt x="3493126" y="1930401"/>
                </a:lnTo>
                <a:lnTo>
                  <a:pt x="3493126" y="1919817"/>
                </a:lnTo>
                <a:lnTo>
                  <a:pt x="3493653" y="1909234"/>
                </a:lnTo>
                <a:lnTo>
                  <a:pt x="3495236" y="1896534"/>
                </a:lnTo>
                <a:close/>
                <a:moveTo>
                  <a:pt x="6234753" y="1870075"/>
                </a:moveTo>
                <a:lnTo>
                  <a:pt x="6240611" y="1870604"/>
                </a:lnTo>
                <a:lnTo>
                  <a:pt x="6247002" y="1871663"/>
                </a:lnTo>
                <a:lnTo>
                  <a:pt x="6252328" y="1874308"/>
                </a:lnTo>
                <a:lnTo>
                  <a:pt x="6257654" y="1876954"/>
                </a:lnTo>
                <a:lnTo>
                  <a:pt x="6262980" y="1881188"/>
                </a:lnTo>
                <a:lnTo>
                  <a:pt x="6267773" y="1886479"/>
                </a:lnTo>
                <a:lnTo>
                  <a:pt x="6272034" y="1893358"/>
                </a:lnTo>
                <a:lnTo>
                  <a:pt x="6276294" y="1900767"/>
                </a:lnTo>
                <a:lnTo>
                  <a:pt x="6280022" y="1909233"/>
                </a:lnTo>
                <a:lnTo>
                  <a:pt x="6282685" y="1919288"/>
                </a:lnTo>
                <a:lnTo>
                  <a:pt x="6285881" y="1930400"/>
                </a:lnTo>
                <a:lnTo>
                  <a:pt x="6288544" y="1943100"/>
                </a:lnTo>
                <a:lnTo>
                  <a:pt x="6290674" y="1956858"/>
                </a:lnTo>
                <a:lnTo>
                  <a:pt x="6291739" y="1971675"/>
                </a:lnTo>
                <a:lnTo>
                  <a:pt x="6292804" y="1987550"/>
                </a:lnTo>
                <a:lnTo>
                  <a:pt x="6290674" y="1979083"/>
                </a:lnTo>
                <a:lnTo>
                  <a:pt x="6286946" y="1971675"/>
                </a:lnTo>
                <a:lnTo>
                  <a:pt x="6283750" y="1965854"/>
                </a:lnTo>
                <a:lnTo>
                  <a:pt x="6278957" y="1961621"/>
                </a:lnTo>
                <a:lnTo>
                  <a:pt x="6274697" y="1957917"/>
                </a:lnTo>
                <a:lnTo>
                  <a:pt x="6269371" y="1955271"/>
                </a:lnTo>
                <a:lnTo>
                  <a:pt x="6264577" y="1954213"/>
                </a:lnTo>
                <a:lnTo>
                  <a:pt x="6259252" y="1954213"/>
                </a:lnTo>
                <a:lnTo>
                  <a:pt x="6253926" y="1954213"/>
                </a:lnTo>
                <a:lnTo>
                  <a:pt x="6249133" y="1956329"/>
                </a:lnTo>
                <a:lnTo>
                  <a:pt x="6243274" y="1957917"/>
                </a:lnTo>
                <a:lnTo>
                  <a:pt x="6237948" y="1960033"/>
                </a:lnTo>
                <a:lnTo>
                  <a:pt x="6233155" y="1963208"/>
                </a:lnTo>
                <a:lnTo>
                  <a:pt x="6229427" y="1966913"/>
                </a:lnTo>
                <a:lnTo>
                  <a:pt x="6225167" y="1970088"/>
                </a:lnTo>
                <a:lnTo>
                  <a:pt x="6220906" y="1973792"/>
                </a:lnTo>
                <a:lnTo>
                  <a:pt x="6223036" y="1971675"/>
                </a:lnTo>
                <a:lnTo>
                  <a:pt x="6224634" y="1968500"/>
                </a:lnTo>
                <a:lnTo>
                  <a:pt x="6225699" y="1964796"/>
                </a:lnTo>
                <a:lnTo>
                  <a:pt x="6225699" y="1961092"/>
                </a:lnTo>
                <a:lnTo>
                  <a:pt x="6225699" y="1956858"/>
                </a:lnTo>
                <a:lnTo>
                  <a:pt x="6225699" y="1952625"/>
                </a:lnTo>
                <a:lnTo>
                  <a:pt x="6223569" y="1945217"/>
                </a:lnTo>
                <a:lnTo>
                  <a:pt x="6223036" y="1942571"/>
                </a:lnTo>
                <a:lnTo>
                  <a:pt x="6221971" y="1939925"/>
                </a:lnTo>
                <a:lnTo>
                  <a:pt x="6220906" y="1938338"/>
                </a:lnTo>
                <a:lnTo>
                  <a:pt x="6219308" y="1937808"/>
                </a:lnTo>
                <a:lnTo>
                  <a:pt x="6217710" y="1938338"/>
                </a:lnTo>
                <a:lnTo>
                  <a:pt x="6217178" y="1939925"/>
                </a:lnTo>
                <a:lnTo>
                  <a:pt x="6216113" y="1943100"/>
                </a:lnTo>
                <a:lnTo>
                  <a:pt x="6215580" y="1948392"/>
                </a:lnTo>
                <a:lnTo>
                  <a:pt x="6212917" y="1942042"/>
                </a:lnTo>
                <a:lnTo>
                  <a:pt x="6211319" y="1936750"/>
                </a:lnTo>
                <a:lnTo>
                  <a:pt x="6210787" y="1931988"/>
                </a:lnTo>
                <a:lnTo>
                  <a:pt x="6210254" y="1927754"/>
                </a:lnTo>
                <a:lnTo>
                  <a:pt x="6210787" y="1924579"/>
                </a:lnTo>
                <a:lnTo>
                  <a:pt x="6211852" y="1921933"/>
                </a:lnTo>
                <a:lnTo>
                  <a:pt x="6212917" y="1919288"/>
                </a:lnTo>
                <a:lnTo>
                  <a:pt x="6215047" y="1917700"/>
                </a:lnTo>
                <a:lnTo>
                  <a:pt x="6217178" y="1917171"/>
                </a:lnTo>
                <a:lnTo>
                  <a:pt x="6220373" y="1916113"/>
                </a:lnTo>
                <a:lnTo>
                  <a:pt x="6223036" y="1916113"/>
                </a:lnTo>
                <a:lnTo>
                  <a:pt x="6226232" y="1916113"/>
                </a:lnTo>
                <a:lnTo>
                  <a:pt x="6229427" y="1917700"/>
                </a:lnTo>
                <a:lnTo>
                  <a:pt x="6232623" y="1918758"/>
                </a:lnTo>
                <a:lnTo>
                  <a:pt x="6239546" y="1922463"/>
                </a:lnTo>
                <a:lnTo>
                  <a:pt x="6240611" y="1915583"/>
                </a:lnTo>
                <a:lnTo>
                  <a:pt x="6240611" y="1909763"/>
                </a:lnTo>
                <a:lnTo>
                  <a:pt x="6240611" y="1905529"/>
                </a:lnTo>
                <a:lnTo>
                  <a:pt x="6240079" y="1902883"/>
                </a:lnTo>
                <a:lnTo>
                  <a:pt x="6238481" y="1900238"/>
                </a:lnTo>
                <a:lnTo>
                  <a:pt x="6236883" y="1898650"/>
                </a:lnTo>
                <a:lnTo>
                  <a:pt x="6233155" y="1896533"/>
                </a:lnTo>
                <a:lnTo>
                  <a:pt x="6229960" y="1894417"/>
                </a:lnTo>
                <a:lnTo>
                  <a:pt x="6228362" y="1892829"/>
                </a:lnTo>
                <a:lnTo>
                  <a:pt x="6227297" y="1890713"/>
                </a:lnTo>
                <a:lnTo>
                  <a:pt x="6226764" y="1887538"/>
                </a:lnTo>
                <a:lnTo>
                  <a:pt x="6226232" y="1883304"/>
                </a:lnTo>
                <a:lnTo>
                  <a:pt x="6226764" y="1878013"/>
                </a:lnTo>
                <a:lnTo>
                  <a:pt x="6227297" y="1870604"/>
                </a:lnTo>
                <a:close/>
                <a:moveTo>
                  <a:pt x="2517581" y="1858963"/>
                </a:moveTo>
                <a:lnTo>
                  <a:pt x="2521852" y="1858963"/>
                </a:lnTo>
                <a:lnTo>
                  <a:pt x="2525589" y="1859492"/>
                </a:lnTo>
                <a:lnTo>
                  <a:pt x="2529326" y="1861080"/>
                </a:lnTo>
                <a:lnTo>
                  <a:pt x="2532529" y="1863726"/>
                </a:lnTo>
                <a:lnTo>
                  <a:pt x="2535198" y="1866372"/>
                </a:lnTo>
                <a:lnTo>
                  <a:pt x="2529859" y="1876426"/>
                </a:lnTo>
                <a:lnTo>
                  <a:pt x="2524521" y="1884892"/>
                </a:lnTo>
                <a:lnTo>
                  <a:pt x="2518115" y="1892830"/>
                </a:lnTo>
                <a:lnTo>
                  <a:pt x="2512243" y="1900238"/>
                </a:lnTo>
                <a:lnTo>
                  <a:pt x="2498896" y="1913997"/>
                </a:lnTo>
                <a:lnTo>
                  <a:pt x="2493024" y="1921934"/>
                </a:lnTo>
                <a:lnTo>
                  <a:pt x="2487152" y="1930401"/>
                </a:lnTo>
                <a:lnTo>
                  <a:pt x="2485016" y="1929343"/>
                </a:lnTo>
                <a:lnTo>
                  <a:pt x="2484483" y="1928284"/>
                </a:lnTo>
                <a:lnTo>
                  <a:pt x="2483415" y="1925639"/>
                </a:lnTo>
                <a:lnTo>
                  <a:pt x="2482881" y="1923522"/>
                </a:lnTo>
                <a:lnTo>
                  <a:pt x="2482347" y="1917172"/>
                </a:lnTo>
                <a:lnTo>
                  <a:pt x="2481813" y="1910293"/>
                </a:lnTo>
                <a:lnTo>
                  <a:pt x="2480745" y="1903413"/>
                </a:lnTo>
                <a:lnTo>
                  <a:pt x="2479678" y="1897593"/>
                </a:lnTo>
                <a:lnTo>
                  <a:pt x="2479144" y="1894947"/>
                </a:lnTo>
                <a:lnTo>
                  <a:pt x="2478076" y="1893359"/>
                </a:lnTo>
                <a:lnTo>
                  <a:pt x="2477009" y="1892301"/>
                </a:lnTo>
                <a:lnTo>
                  <a:pt x="2474873" y="1892301"/>
                </a:lnTo>
                <a:lnTo>
                  <a:pt x="2477542" y="1886480"/>
                </a:lnTo>
                <a:lnTo>
                  <a:pt x="2479678" y="1881717"/>
                </a:lnTo>
                <a:lnTo>
                  <a:pt x="2483415" y="1878013"/>
                </a:lnTo>
                <a:lnTo>
                  <a:pt x="2487152" y="1873780"/>
                </a:lnTo>
                <a:lnTo>
                  <a:pt x="2491422" y="1870076"/>
                </a:lnTo>
                <a:lnTo>
                  <a:pt x="2495160" y="1866901"/>
                </a:lnTo>
                <a:lnTo>
                  <a:pt x="2499430" y="1864255"/>
                </a:lnTo>
                <a:lnTo>
                  <a:pt x="2504235" y="1862138"/>
                </a:lnTo>
                <a:lnTo>
                  <a:pt x="2509039" y="1860551"/>
                </a:lnTo>
                <a:lnTo>
                  <a:pt x="2513311" y="1859492"/>
                </a:lnTo>
                <a:close/>
                <a:moveTo>
                  <a:pt x="2824222" y="1852613"/>
                </a:moveTo>
                <a:lnTo>
                  <a:pt x="2826840" y="1852613"/>
                </a:lnTo>
                <a:lnTo>
                  <a:pt x="2829458" y="1854154"/>
                </a:lnTo>
                <a:lnTo>
                  <a:pt x="2833123" y="1855181"/>
                </a:lnTo>
                <a:lnTo>
                  <a:pt x="2833646" y="1860831"/>
                </a:lnTo>
                <a:lnTo>
                  <a:pt x="2833646" y="1865967"/>
                </a:lnTo>
                <a:lnTo>
                  <a:pt x="2833646" y="1870589"/>
                </a:lnTo>
                <a:lnTo>
                  <a:pt x="2832599" y="1874698"/>
                </a:lnTo>
                <a:lnTo>
                  <a:pt x="2831552" y="1878293"/>
                </a:lnTo>
                <a:lnTo>
                  <a:pt x="2829458" y="1880861"/>
                </a:lnTo>
                <a:lnTo>
                  <a:pt x="2827887" y="1883429"/>
                </a:lnTo>
                <a:lnTo>
                  <a:pt x="2825793" y="1884970"/>
                </a:lnTo>
                <a:lnTo>
                  <a:pt x="2823175" y="1885997"/>
                </a:lnTo>
                <a:lnTo>
                  <a:pt x="2820557" y="1887025"/>
                </a:lnTo>
                <a:lnTo>
                  <a:pt x="2817416" y="1887538"/>
                </a:lnTo>
                <a:lnTo>
                  <a:pt x="2814275" y="1887538"/>
                </a:lnTo>
                <a:lnTo>
                  <a:pt x="2808516" y="1887025"/>
                </a:lnTo>
                <a:lnTo>
                  <a:pt x="2802234" y="1884970"/>
                </a:lnTo>
                <a:lnTo>
                  <a:pt x="2796475" y="1882916"/>
                </a:lnTo>
                <a:lnTo>
                  <a:pt x="2791763" y="1879320"/>
                </a:lnTo>
                <a:lnTo>
                  <a:pt x="2787574" y="1876239"/>
                </a:lnTo>
                <a:lnTo>
                  <a:pt x="2784957" y="1873671"/>
                </a:lnTo>
                <a:lnTo>
                  <a:pt x="2784433" y="1871616"/>
                </a:lnTo>
                <a:lnTo>
                  <a:pt x="2784433" y="1870589"/>
                </a:lnTo>
                <a:lnTo>
                  <a:pt x="2784957" y="1869562"/>
                </a:lnTo>
                <a:lnTo>
                  <a:pt x="2786527" y="1868535"/>
                </a:lnTo>
                <a:lnTo>
                  <a:pt x="2788097" y="1868021"/>
                </a:lnTo>
                <a:lnTo>
                  <a:pt x="2790192" y="1866994"/>
                </a:lnTo>
                <a:lnTo>
                  <a:pt x="2797521" y="1866994"/>
                </a:lnTo>
                <a:lnTo>
                  <a:pt x="2799616" y="1866994"/>
                </a:lnTo>
                <a:lnTo>
                  <a:pt x="2802234" y="1866480"/>
                </a:lnTo>
                <a:lnTo>
                  <a:pt x="2806422" y="1864426"/>
                </a:lnTo>
                <a:lnTo>
                  <a:pt x="2810087" y="1861344"/>
                </a:lnTo>
                <a:lnTo>
                  <a:pt x="2813751" y="1858263"/>
                </a:lnTo>
                <a:lnTo>
                  <a:pt x="2817416" y="1855181"/>
                </a:lnTo>
                <a:lnTo>
                  <a:pt x="2819511" y="1854154"/>
                </a:lnTo>
                <a:lnTo>
                  <a:pt x="2821605" y="1853640"/>
                </a:lnTo>
                <a:close/>
                <a:moveTo>
                  <a:pt x="1696524" y="1852613"/>
                </a:moveTo>
                <a:lnTo>
                  <a:pt x="1697054" y="1859757"/>
                </a:lnTo>
                <a:lnTo>
                  <a:pt x="1697054" y="1865370"/>
                </a:lnTo>
                <a:lnTo>
                  <a:pt x="1695995" y="1870473"/>
                </a:lnTo>
                <a:lnTo>
                  <a:pt x="1694408" y="1874555"/>
                </a:lnTo>
                <a:lnTo>
                  <a:pt x="1691762" y="1877616"/>
                </a:lnTo>
                <a:lnTo>
                  <a:pt x="1688058" y="1879657"/>
                </a:lnTo>
                <a:lnTo>
                  <a:pt x="1685412" y="1881188"/>
                </a:lnTo>
                <a:lnTo>
                  <a:pt x="1681178" y="1881188"/>
                </a:lnTo>
                <a:lnTo>
                  <a:pt x="1677474" y="1881188"/>
                </a:lnTo>
                <a:lnTo>
                  <a:pt x="1673771" y="1879657"/>
                </a:lnTo>
                <a:lnTo>
                  <a:pt x="1671124" y="1878127"/>
                </a:lnTo>
                <a:lnTo>
                  <a:pt x="1668479" y="1874555"/>
                </a:lnTo>
                <a:lnTo>
                  <a:pt x="1666362" y="1870473"/>
                </a:lnTo>
                <a:lnTo>
                  <a:pt x="1665833" y="1865370"/>
                </a:lnTo>
                <a:lnTo>
                  <a:pt x="1665304" y="1859757"/>
                </a:lnTo>
                <a:lnTo>
                  <a:pt x="1666362" y="1853634"/>
                </a:lnTo>
                <a:close/>
                <a:moveTo>
                  <a:pt x="5891997" y="1849438"/>
                </a:moveTo>
                <a:lnTo>
                  <a:pt x="5895672" y="1865842"/>
                </a:lnTo>
                <a:lnTo>
                  <a:pt x="5897245" y="1871134"/>
                </a:lnTo>
                <a:lnTo>
                  <a:pt x="5898296" y="1875367"/>
                </a:lnTo>
                <a:lnTo>
                  <a:pt x="5899870" y="1878013"/>
                </a:lnTo>
                <a:lnTo>
                  <a:pt x="5900921" y="1878542"/>
                </a:lnTo>
                <a:lnTo>
                  <a:pt x="5902494" y="1878542"/>
                </a:lnTo>
                <a:lnTo>
                  <a:pt x="5903544" y="1877484"/>
                </a:lnTo>
                <a:lnTo>
                  <a:pt x="5907218" y="1873780"/>
                </a:lnTo>
                <a:lnTo>
                  <a:pt x="5911942" y="1869017"/>
                </a:lnTo>
                <a:lnTo>
                  <a:pt x="5915616" y="1866371"/>
                </a:lnTo>
                <a:lnTo>
                  <a:pt x="5919290" y="1864255"/>
                </a:lnTo>
                <a:lnTo>
                  <a:pt x="5922966" y="1863196"/>
                </a:lnTo>
                <a:lnTo>
                  <a:pt x="5927689" y="1862667"/>
                </a:lnTo>
                <a:lnTo>
                  <a:pt x="5926640" y="1873251"/>
                </a:lnTo>
                <a:lnTo>
                  <a:pt x="5924539" y="1882776"/>
                </a:lnTo>
                <a:lnTo>
                  <a:pt x="5921915" y="1889655"/>
                </a:lnTo>
                <a:lnTo>
                  <a:pt x="5918241" y="1895476"/>
                </a:lnTo>
                <a:lnTo>
                  <a:pt x="5914566" y="1899709"/>
                </a:lnTo>
                <a:lnTo>
                  <a:pt x="5910367" y="1902884"/>
                </a:lnTo>
                <a:lnTo>
                  <a:pt x="5905644" y="1904471"/>
                </a:lnTo>
                <a:lnTo>
                  <a:pt x="5900921" y="1905530"/>
                </a:lnTo>
                <a:lnTo>
                  <a:pt x="5895672" y="1906588"/>
                </a:lnTo>
                <a:lnTo>
                  <a:pt x="5890422" y="1905530"/>
                </a:lnTo>
                <a:lnTo>
                  <a:pt x="5880449" y="1903942"/>
                </a:lnTo>
                <a:lnTo>
                  <a:pt x="5870477" y="1902355"/>
                </a:lnTo>
                <a:lnTo>
                  <a:pt x="5866279" y="1900767"/>
                </a:lnTo>
                <a:lnTo>
                  <a:pt x="5862604" y="1900238"/>
                </a:lnTo>
                <a:lnTo>
                  <a:pt x="5866279" y="1894417"/>
                </a:lnTo>
                <a:lnTo>
                  <a:pt x="5870477" y="1888596"/>
                </a:lnTo>
                <a:lnTo>
                  <a:pt x="5878350" y="1878013"/>
                </a:lnTo>
                <a:lnTo>
                  <a:pt x="5882548" y="1872192"/>
                </a:lnTo>
                <a:lnTo>
                  <a:pt x="5886223" y="1865313"/>
                </a:lnTo>
                <a:lnTo>
                  <a:pt x="5889373" y="1857905"/>
                </a:lnTo>
                <a:close/>
                <a:moveTo>
                  <a:pt x="1810823" y="1839913"/>
                </a:moveTo>
                <a:lnTo>
                  <a:pt x="1840456" y="1839913"/>
                </a:lnTo>
                <a:lnTo>
                  <a:pt x="1841515" y="1846036"/>
                </a:lnTo>
                <a:lnTo>
                  <a:pt x="1841515" y="1852160"/>
                </a:lnTo>
                <a:lnTo>
                  <a:pt x="1840456" y="1856752"/>
                </a:lnTo>
                <a:lnTo>
                  <a:pt x="1838868" y="1860834"/>
                </a:lnTo>
                <a:lnTo>
                  <a:pt x="1836223" y="1864406"/>
                </a:lnTo>
                <a:lnTo>
                  <a:pt x="1833048" y="1866447"/>
                </a:lnTo>
                <a:lnTo>
                  <a:pt x="1829344" y="1867978"/>
                </a:lnTo>
                <a:lnTo>
                  <a:pt x="1825640" y="1868488"/>
                </a:lnTo>
                <a:lnTo>
                  <a:pt x="1821936" y="1867978"/>
                </a:lnTo>
                <a:lnTo>
                  <a:pt x="1818760" y="1866447"/>
                </a:lnTo>
                <a:lnTo>
                  <a:pt x="1815585" y="1864406"/>
                </a:lnTo>
                <a:lnTo>
                  <a:pt x="1813469" y="1861344"/>
                </a:lnTo>
                <a:lnTo>
                  <a:pt x="1810823" y="1856752"/>
                </a:lnTo>
                <a:lnTo>
                  <a:pt x="1809765" y="1852160"/>
                </a:lnTo>
                <a:lnTo>
                  <a:pt x="1809765" y="1846547"/>
                </a:lnTo>
                <a:close/>
                <a:moveTo>
                  <a:pt x="520" y="1839913"/>
                </a:moveTo>
                <a:lnTo>
                  <a:pt x="30188" y="1839913"/>
                </a:lnTo>
                <a:lnTo>
                  <a:pt x="31750" y="1846036"/>
                </a:lnTo>
                <a:lnTo>
                  <a:pt x="31750" y="1852160"/>
                </a:lnTo>
                <a:lnTo>
                  <a:pt x="30188" y="1856752"/>
                </a:lnTo>
                <a:lnTo>
                  <a:pt x="28106" y="1860834"/>
                </a:lnTo>
                <a:lnTo>
                  <a:pt x="25504" y="1864406"/>
                </a:lnTo>
                <a:lnTo>
                  <a:pt x="22901" y="1866447"/>
                </a:lnTo>
                <a:lnTo>
                  <a:pt x="19258" y="1867978"/>
                </a:lnTo>
                <a:lnTo>
                  <a:pt x="15615" y="1868488"/>
                </a:lnTo>
                <a:lnTo>
                  <a:pt x="12492" y="1867978"/>
                </a:lnTo>
                <a:lnTo>
                  <a:pt x="8848" y="1866447"/>
                </a:lnTo>
                <a:lnTo>
                  <a:pt x="5205" y="1864406"/>
                </a:lnTo>
                <a:lnTo>
                  <a:pt x="3123" y="1861344"/>
                </a:lnTo>
                <a:lnTo>
                  <a:pt x="1041" y="1856752"/>
                </a:lnTo>
                <a:lnTo>
                  <a:pt x="0" y="1852160"/>
                </a:lnTo>
                <a:lnTo>
                  <a:pt x="0" y="1846547"/>
                </a:lnTo>
                <a:close/>
                <a:moveTo>
                  <a:pt x="1985936" y="1838325"/>
                </a:moveTo>
                <a:lnTo>
                  <a:pt x="1985936" y="1876772"/>
                </a:lnTo>
                <a:lnTo>
                  <a:pt x="1975735" y="1884248"/>
                </a:lnTo>
                <a:lnTo>
                  <a:pt x="1966606" y="1890121"/>
                </a:lnTo>
                <a:lnTo>
                  <a:pt x="1962311" y="1892791"/>
                </a:lnTo>
                <a:lnTo>
                  <a:pt x="1957478" y="1894393"/>
                </a:lnTo>
                <a:lnTo>
                  <a:pt x="1953183" y="1895995"/>
                </a:lnTo>
                <a:lnTo>
                  <a:pt x="1948887" y="1896529"/>
                </a:lnTo>
                <a:lnTo>
                  <a:pt x="1944593" y="1897063"/>
                </a:lnTo>
                <a:lnTo>
                  <a:pt x="1940833" y="1896529"/>
                </a:lnTo>
                <a:lnTo>
                  <a:pt x="1936000" y="1895461"/>
                </a:lnTo>
                <a:lnTo>
                  <a:pt x="1931705" y="1893859"/>
                </a:lnTo>
                <a:lnTo>
                  <a:pt x="1926872" y="1890655"/>
                </a:lnTo>
                <a:lnTo>
                  <a:pt x="1922576" y="1886917"/>
                </a:lnTo>
                <a:lnTo>
                  <a:pt x="1917744" y="1882112"/>
                </a:lnTo>
                <a:lnTo>
                  <a:pt x="1912911" y="1876772"/>
                </a:lnTo>
                <a:lnTo>
                  <a:pt x="1916670" y="1875170"/>
                </a:lnTo>
                <a:lnTo>
                  <a:pt x="1920966" y="1874102"/>
                </a:lnTo>
                <a:lnTo>
                  <a:pt x="1929557" y="1871432"/>
                </a:lnTo>
                <a:lnTo>
                  <a:pt x="1939222" y="1869830"/>
                </a:lnTo>
                <a:lnTo>
                  <a:pt x="1948350" y="1867160"/>
                </a:lnTo>
                <a:lnTo>
                  <a:pt x="1953183" y="1865558"/>
                </a:lnTo>
                <a:lnTo>
                  <a:pt x="1958015" y="1863956"/>
                </a:lnTo>
                <a:lnTo>
                  <a:pt x="1962847" y="1860752"/>
                </a:lnTo>
                <a:lnTo>
                  <a:pt x="1967680" y="1858082"/>
                </a:lnTo>
                <a:lnTo>
                  <a:pt x="1972513" y="1854345"/>
                </a:lnTo>
                <a:lnTo>
                  <a:pt x="1976809" y="1849539"/>
                </a:lnTo>
                <a:lnTo>
                  <a:pt x="1981641" y="1844733"/>
                </a:lnTo>
                <a:close/>
                <a:moveTo>
                  <a:pt x="3161197" y="1816100"/>
                </a:moveTo>
                <a:lnTo>
                  <a:pt x="3161719" y="1816100"/>
                </a:lnTo>
                <a:lnTo>
                  <a:pt x="3162762" y="1816100"/>
                </a:lnTo>
                <a:lnTo>
                  <a:pt x="3164324" y="1817158"/>
                </a:lnTo>
                <a:lnTo>
                  <a:pt x="3166409" y="1819804"/>
                </a:lnTo>
                <a:lnTo>
                  <a:pt x="3171101" y="1825625"/>
                </a:lnTo>
                <a:lnTo>
                  <a:pt x="3173706" y="1829329"/>
                </a:lnTo>
                <a:lnTo>
                  <a:pt x="3176835" y="1833033"/>
                </a:lnTo>
                <a:lnTo>
                  <a:pt x="3179441" y="1835150"/>
                </a:lnTo>
                <a:lnTo>
                  <a:pt x="3183091" y="1836738"/>
                </a:lnTo>
                <a:lnTo>
                  <a:pt x="3185175" y="1837796"/>
                </a:lnTo>
                <a:lnTo>
                  <a:pt x="3186739" y="1837796"/>
                </a:lnTo>
                <a:lnTo>
                  <a:pt x="3188825" y="1837796"/>
                </a:lnTo>
                <a:lnTo>
                  <a:pt x="3190909" y="1836738"/>
                </a:lnTo>
                <a:lnTo>
                  <a:pt x="3190909" y="1841500"/>
                </a:lnTo>
                <a:lnTo>
                  <a:pt x="3189867" y="1845204"/>
                </a:lnTo>
                <a:lnTo>
                  <a:pt x="3188304" y="1847850"/>
                </a:lnTo>
                <a:lnTo>
                  <a:pt x="3186739" y="1849967"/>
                </a:lnTo>
                <a:lnTo>
                  <a:pt x="3184135" y="1851025"/>
                </a:lnTo>
                <a:lnTo>
                  <a:pt x="3182048" y="1851025"/>
                </a:lnTo>
                <a:lnTo>
                  <a:pt x="3179441" y="1851025"/>
                </a:lnTo>
                <a:lnTo>
                  <a:pt x="3176835" y="1851025"/>
                </a:lnTo>
                <a:lnTo>
                  <a:pt x="3165886" y="1848379"/>
                </a:lnTo>
                <a:lnTo>
                  <a:pt x="3162762" y="1848379"/>
                </a:lnTo>
                <a:lnTo>
                  <a:pt x="3159635" y="1848379"/>
                </a:lnTo>
                <a:lnTo>
                  <a:pt x="3157549" y="1848908"/>
                </a:lnTo>
                <a:lnTo>
                  <a:pt x="3155983" y="1849438"/>
                </a:lnTo>
                <a:lnTo>
                  <a:pt x="3156506" y="1837796"/>
                </a:lnTo>
                <a:lnTo>
                  <a:pt x="3157549" y="1828800"/>
                </a:lnTo>
                <a:lnTo>
                  <a:pt x="3158071" y="1821921"/>
                </a:lnTo>
                <a:lnTo>
                  <a:pt x="3159635" y="1818746"/>
                </a:lnTo>
                <a:close/>
                <a:moveTo>
                  <a:pt x="1351314" y="1816100"/>
                </a:moveTo>
                <a:lnTo>
                  <a:pt x="1352341" y="1816100"/>
                </a:lnTo>
                <a:lnTo>
                  <a:pt x="1352855" y="1816100"/>
                </a:lnTo>
                <a:lnTo>
                  <a:pt x="1354396" y="1817158"/>
                </a:lnTo>
                <a:lnTo>
                  <a:pt x="1356964" y="1819804"/>
                </a:lnTo>
                <a:lnTo>
                  <a:pt x="1361586" y="1825625"/>
                </a:lnTo>
                <a:lnTo>
                  <a:pt x="1363641" y="1829329"/>
                </a:lnTo>
                <a:lnTo>
                  <a:pt x="1366722" y="1833033"/>
                </a:lnTo>
                <a:lnTo>
                  <a:pt x="1370318" y="1835150"/>
                </a:lnTo>
                <a:lnTo>
                  <a:pt x="1372886" y="1836738"/>
                </a:lnTo>
                <a:lnTo>
                  <a:pt x="1375453" y="1837796"/>
                </a:lnTo>
                <a:lnTo>
                  <a:pt x="1376994" y="1837796"/>
                </a:lnTo>
                <a:lnTo>
                  <a:pt x="1378535" y="1837796"/>
                </a:lnTo>
                <a:lnTo>
                  <a:pt x="1381103" y="1836738"/>
                </a:lnTo>
                <a:lnTo>
                  <a:pt x="1380589" y="1841500"/>
                </a:lnTo>
                <a:lnTo>
                  <a:pt x="1379562" y="1845204"/>
                </a:lnTo>
                <a:lnTo>
                  <a:pt x="1378021" y="1847850"/>
                </a:lnTo>
                <a:lnTo>
                  <a:pt x="1376481" y="1849967"/>
                </a:lnTo>
                <a:lnTo>
                  <a:pt x="1374940" y="1851025"/>
                </a:lnTo>
                <a:lnTo>
                  <a:pt x="1372372" y="1851025"/>
                </a:lnTo>
                <a:lnTo>
                  <a:pt x="1369804" y="1851025"/>
                </a:lnTo>
                <a:lnTo>
                  <a:pt x="1367236" y="1851025"/>
                </a:lnTo>
                <a:lnTo>
                  <a:pt x="1355937" y="1848379"/>
                </a:lnTo>
                <a:lnTo>
                  <a:pt x="1352855" y="1848379"/>
                </a:lnTo>
                <a:lnTo>
                  <a:pt x="1350800" y="1848379"/>
                </a:lnTo>
                <a:lnTo>
                  <a:pt x="1348233" y="1848908"/>
                </a:lnTo>
                <a:lnTo>
                  <a:pt x="1346178" y="1849438"/>
                </a:lnTo>
                <a:lnTo>
                  <a:pt x="1347206" y="1837796"/>
                </a:lnTo>
                <a:lnTo>
                  <a:pt x="1347719" y="1828800"/>
                </a:lnTo>
                <a:lnTo>
                  <a:pt x="1348746" y="1821921"/>
                </a:lnTo>
                <a:lnTo>
                  <a:pt x="1349773" y="1818746"/>
                </a:lnTo>
                <a:close/>
                <a:moveTo>
                  <a:pt x="1744110" y="1814513"/>
                </a:moveTo>
                <a:lnTo>
                  <a:pt x="1746756" y="1815048"/>
                </a:lnTo>
                <a:lnTo>
                  <a:pt x="1749931" y="1815583"/>
                </a:lnTo>
                <a:lnTo>
                  <a:pt x="1755752" y="1819327"/>
                </a:lnTo>
                <a:lnTo>
                  <a:pt x="1763160" y="1823072"/>
                </a:lnTo>
                <a:lnTo>
                  <a:pt x="1766335" y="1824677"/>
                </a:lnTo>
                <a:lnTo>
                  <a:pt x="1770039" y="1826281"/>
                </a:lnTo>
                <a:lnTo>
                  <a:pt x="1774273" y="1826816"/>
                </a:lnTo>
                <a:lnTo>
                  <a:pt x="1778506" y="1826816"/>
                </a:lnTo>
                <a:lnTo>
                  <a:pt x="1782739" y="1826281"/>
                </a:lnTo>
                <a:lnTo>
                  <a:pt x="1787502" y="1824677"/>
                </a:lnTo>
                <a:lnTo>
                  <a:pt x="1787502" y="1833235"/>
                </a:lnTo>
                <a:lnTo>
                  <a:pt x="1785914" y="1839655"/>
                </a:lnTo>
                <a:lnTo>
                  <a:pt x="1784327" y="1844469"/>
                </a:lnTo>
                <a:lnTo>
                  <a:pt x="1781681" y="1848213"/>
                </a:lnTo>
                <a:lnTo>
                  <a:pt x="1779035" y="1850353"/>
                </a:lnTo>
                <a:lnTo>
                  <a:pt x="1775331" y="1851958"/>
                </a:lnTo>
                <a:lnTo>
                  <a:pt x="1771627" y="1853028"/>
                </a:lnTo>
                <a:lnTo>
                  <a:pt x="1767923" y="1853563"/>
                </a:lnTo>
                <a:lnTo>
                  <a:pt x="1759456" y="1853563"/>
                </a:lnTo>
                <a:lnTo>
                  <a:pt x="1755223" y="1853563"/>
                </a:lnTo>
                <a:lnTo>
                  <a:pt x="1751519" y="1853563"/>
                </a:lnTo>
                <a:lnTo>
                  <a:pt x="1748344" y="1854632"/>
                </a:lnTo>
                <a:lnTo>
                  <a:pt x="1744639" y="1856237"/>
                </a:lnTo>
                <a:lnTo>
                  <a:pt x="1741464" y="1859447"/>
                </a:lnTo>
                <a:lnTo>
                  <a:pt x="1739348" y="1863726"/>
                </a:lnTo>
                <a:lnTo>
                  <a:pt x="1736702" y="1855167"/>
                </a:lnTo>
                <a:lnTo>
                  <a:pt x="1735115" y="1846609"/>
                </a:lnTo>
                <a:lnTo>
                  <a:pt x="1734056" y="1836445"/>
                </a:lnTo>
                <a:lnTo>
                  <a:pt x="1733527" y="1824142"/>
                </a:lnTo>
                <a:lnTo>
                  <a:pt x="1736173" y="1819862"/>
                </a:lnTo>
                <a:lnTo>
                  <a:pt x="1738819" y="1816653"/>
                </a:lnTo>
                <a:lnTo>
                  <a:pt x="1740935" y="1815048"/>
                </a:lnTo>
                <a:close/>
                <a:moveTo>
                  <a:pt x="6167171" y="1812925"/>
                </a:moveTo>
                <a:lnTo>
                  <a:pt x="6168722" y="1813983"/>
                </a:lnTo>
                <a:lnTo>
                  <a:pt x="6170272" y="1814513"/>
                </a:lnTo>
                <a:lnTo>
                  <a:pt x="6171822" y="1816100"/>
                </a:lnTo>
                <a:lnTo>
                  <a:pt x="6172857" y="1817688"/>
                </a:lnTo>
                <a:lnTo>
                  <a:pt x="6175441" y="1823508"/>
                </a:lnTo>
                <a:lnTo>
                  <a:pt x="6176992" y="1829858"/>
                </a:lnTo>
                <a:lnTo>
                  <a:pt x="6178025" y="1837267"/>
                </a:lnTo>
                <a:lnTo>
                  <a:pt x="6179059" y="1846263"/>
                </a:lnTo>
                <a:lnTo>
                  <a:pt x="6180092" y="1855258"/>
                </a:lnTo>
                <a:lnTo>
                  <a:pt x="6180092" y="1864254"/>
                </a:lnTo>
                <a:lnTo>
                  <a:pt x="6179059" y="1873250"/>
                </a:lnTo>
                <a:lnTo>
                  <a:pt x="6178025" y="1881717"/>
                </a:lnTo>
                <a:lnTo>
                  <a:pt x="6176475" y="1889654"/>
                </a:lnTo>
                <a:lnTo>
                  <a:pt x="6174407" y="1895475"/>
                </a:lnTo>
                <a:lnTo>
                  <a:pt x="6171822" y="1900767"/>
                </a:lnTo>
                <a:lnTo>
                  <a:pt x="6170789" y="1902883"/>
                </a:lnTo>
                <a:lnTo>
                  <a:pt x="6168722" y="1903942"/>
                </a:lnTo>
                <a:lnTo>
                  <a:pt x="6167171" y="1904471"/>
                </a:lnTo>
                <a:lnTo>
                  <a:pt x="6165620" y="1905000"/>
                </a:lnTo>
                <a:lnTo>
                  <a:pt x="6163036" y="1904471"/>
                </a:lnTo>
                <a:lnTo>
                  <a:pt x="6161486" y="1903413"/>
                </a:lnTo>
                <a:lnTo>
                  <a:pt x="6159418" y="1899708"/>
                </a:lnTo>
                <a:lnTo>
                  <a:pt x="6158901" y="1895475"/>
                </a:lnTo>
                <a:lnTo>
                  <a:pt x="6158384" y="1890713"/>
                </a:lnTo>
                <a:lnTo>
                  <a:pt x="6157867" y="1885421"/>
                </a:lnTo>
                <a:lnTo>
                  <a:pt x="6157867" y="1874308"/>
                </a:lnTo>
                <a:lnTo>
                  <a:pt x="6158901" y="1861608"/>
                </a:lnTo>
                <a:lnTo>
                  <a:pt x="6160969" y="1848908"/>
                </a:lnTo>
                <a:lnTo>
                  <a:pt x="6163036" y="1836208"/>
                </a:lnTo>
                <a:close/>
                <a:moveTo>
                  <a:pt x="4357957" y="1812925"/>
                </a:moveTo>
                <a:lnTo>
                  <a:pt x="4358992" y="1813983"/>
                </a:lnTo>
                <a:lnTo>
                  <a:pt x="4361058" y="1814513"/>
                </a:lnTo>
                <a:lnTo>
                  <a:pt x="4362091" y="1816100"/>
                </a:lnTo>
                <a:lnTo>
                  <a:pt x="4363639" y="1817688"/>
                </a:lnTo>
                <a:lnTo>
                  <a:pt x="4365705" y="1823508"/>
                </a:lnTo>
                <a:lnTo>
                  <a:pt x="4367774" y="1829858"/>
                </a:lnTo>
                <a:lnTo>
                  <a:pt x="4368808" y="1837267"/>
                </a:lnTo>
                <a:lnTo>
                  <a:pt x="4369326" y="1846263"/>
                </a:lnTo>
                <a:lnTo>
                  <a:pt x="4370360" y="1855258"/>
                </a:lnTo>
                <a:lnTo>
                  <a:pt x="4370360" y="1864254"/>
                </a:lnTo>
                <a:lnTo>
                  <a:pt x="4369326" y="1873250"/>
                </a:lnTo>
                <a:lnTo>
                  <a:pt x="4368808" y="1881717"/>
                </a:lnTo>
                <a:lnTo>
                  <a:pt x="4367256" y="1889654"/>
                </a:lnTo>
                <a:lnTo>
                  <a:pt x="4365189" y="1895475"/>
                </a:lnTo>
                <a:lnTo>
                  <a:pt x="4362608" y="1900767"/>
                </a:lnTo>
                <a:lnTo>
                  <a:pt x="4361058" y="1902883"/>
                </a:lnTo>
                <a:lnTo>
                  <a:pt x="4359507" y="1903942"/>
                </a:lnTo>
                <a:lnTo>
                  <a:pt x="4357957" y="1904471"/>
                </a:lnTo>
                <a:lnTo>
                  <a:pt x="4355889" y="1905000"/>
                </a:lnTo>
                <a:lnTo>
                  <a:pt x="4353821" y="1904471"/>
                </a:lnTo>
                <a:lnTo>
                  <a:pt x="4351752" y="1903413"/>
                </a:lnTo>
                <a:lnTo>
                  <a:pt x="4350202" y="1899708"/>
                </a:lnTo>
                <a:lnTo>
                  <a:pt x="4349177" y="1895475"/>
                </a:lnTo>
                <a:lnTo>
                  <a:pt x="4348661" y="1890713"/>
                </a:lnTo>
                <a:lnTo>
                  <a:pt x="4348144" y="1885421"/>
                </a:lnTo>
                <a:lnTo>
                  <a:pt x="4348661" y="1874308"/>
                </a:lnTo>
                <a:lnTo>
                  <a:pt x="4349686" y="1861608"/>
                </a:lnTo>
                <a:lnTo>
                  <a:pt x="4351752" y="1848908"/>
                </a:lnTo>
                <a:lnTo>
                  <a:pt x="4353303" y="1836208"/>
                </a:lnTo>
                <a:close/>
                <a:moveTo>
                  <a:pt x="4692093" y="1803400"/>
                </a:moveTo>
                <a:lnTo>
                  <a:pt x="4727553" y="1804458"/>
                </a:lnTo>
                <a:lnTo>
                  <a:pt x="4724905" y="1817688"/>
                </a:lnTo>
                <a:lnTo>
                  <a:pt x="4720670" y="1829859"/>
                </a:lnTo>
                <a:lnTo>
                  <a:pt x="4716436" y="1840442"/>
                </a:lnTo>
                <a:lnTo>
                  <a:pt x="4711140" y="1849967"/>
                </a:lnTo>
                <a:lnTo>
                  <a:pt x="4705319" y="1858963"/>
                </a:lnTo>
                <a:lnTo>
                  <a:pt x="4699500" y="1866371"/>
                </a:lnTo>
                <a:lnTo>
                  <a:pt x="4692623" y="1873250"/>
                </a:lnTo>
                <a:lnTo>
                  <a:pt x="4685746" y="1879600"/>
                </a:lnTo>
                <a:lnTo>
                  <a:pt x="4678339" y="1884892"/>
                </a:lnTo>
                <a:lnTo>
                  <a:pt x="4671462" y="1890184"/>
                </a:lnTo>
                <a:lnTo>
                  <a:pt x="4657697" y="1899709"/>
                </a:lnTo>
                <a:lnTo>
                  <a:pt x="4643943" y="1909234"/>
                </a:lnTo>
                <a:lnTo>
                  <a:pt x="4637592" y="1913996"/>
                </a:lnTo>
                <a:lnTo>
                  <a:pt x="4632300" y="1919288"/>
                </a:lnTo>
                <a:lnTo>
                  <a:pt x="4632829" y="1906588"/>
                </a:lnTo>
                <a:lnTo>
                  <a:pt x="4634943" y="1896534"/>
                </a:lnTo>
                <a:lnTo>
                  <a:pt x="4637592" y="1887009"/>
                </a:lnTo>
                <a:lnTo>
                  <a:pt x="4640768" y="1879600"/>
                </a:lnTo>
                <a:lnTo>
                  <a:pt x="4639184" y="1881717"/>
                </a:lnTo>
                <a:lnTo>
                  <a:pt x="4637592" y="1883834"/>
                </a:lnTo>
                <a:lnTo>
                  <a:pt x="4636002" y="1885421"/>
                </a:lnTo>
                <a:lnTo>
                  <a:pt x="4633888" y="1886480"/>
                </a:lnTo>
                <a:lnTo>
                  <a:pt x="4629125" y="1888067"/>
                </a:lnTo>
                <a:lnTo>
                  <a:pt x="4623837" y="1888596"/>
                </a:lnTo>
                <a:lnTo>
                  <a:pt x="4619073" y="1888067"/>
                </a:lnTo>
                <a:lnTo>
                  <a:pt x="4613782" y="1886480"/>
                </a:lnTo>
                <a:lnTo>
                  <a:pt x="4609017" y="1884892"/>
                </a:lnTo>
                <a:lnTo>
                  <a:pt x="4604256" y="1882246"/>
                </a:lnTo>
                <a:lnTo>
                  <a:pt x="4600022" y="1879600"/>
                </a:lnTo>
                <a:lnTo>
                  <a:pt x="4597376" y="1876955"/>
                </a:lnTo>
                <a:lnTo>
                  <a:pt x="4594730" y="1874309"/>
                </a:lnTo>
                <a:lnTo>
                  <a:pt x="4594202" y="1871663"/>
                </a:lnTo>
                <a:lnTo>
                  <a:pt x="4594202" y="1871134"/>
                </a:lnTo>
                <a:lnTo>
                  <a:pt x="4594730" y="1870075"/>
                </a:lnTo>
                <a:lnTo>
                  <a:pt x="4595260" y="1869546"/>
                </a:lnTo>
                <a:lnTo>
                  <a:pt x="4596845" y="1868488"/>
                </a:lnTo>
                <a:lnTo>
                  <a:pt x="4600549" y="1867430"/>
                </a:lnTo>
                <a:lnTo>
                  <a:pt x="4607431" y="1867430"/>
                </a:lnTo>
                <a:lnTo>
                  <a:pt x="4609547" y="1867430"/>
                </a:lnTo>
                <a:lnTo>
                  <a:pt x="4612192" y="1866900"/>
                </a:lnTo>
                <a:lnTo>
                  <a:pt x="4616426" y="1864784"/>
                </a:lnTo>
                <a:lnTo>
                  <a:pt x="4619599" y="1861609"/>
                </a:lnTo>
                <a:lnTo>
                  <a:pt x="4623308" y="1858434"/>
                </a:lnTo>
                <a:lnTo>
                  <a:pt x="4627539" y="1855259"/>
                </a:lnTo>
                <a:lnTo>
                  <a:pt x="4629125" y="1854200"/>
                </a:lnTo>
                <a:lnTo>
                  <a:pt x="4631771" y="1853671"/>
                </a:lnTo>
                <a:lnTo>
                  <a:pt x="4633888" y="1852613"/>
                </a:lnTo>
                <a:lnTo>
                  <a:pt x="4637062" y="1852613"/>
                </a:lnTo>
                <a:lnTo>
                  <a:pt x="4639711" y="1854200"/>
                </a:lnTo>
                <a:lnTo>
                  <a:pt x="4642883" y="1855259"/>
                </a:lnTo>
                <a:lnTo>
                  <a:pt x="4643415" y="1862138"/>
                </a:lnTo>
                <a:lnTo>
                  <a:pt x="4643415" y="1868488"/>
                </a:lnTo>
                <a:lnTo>
                  <a:pt x="4642883" y="1873250"/>
                </a:lnTo>
                <a:lnTo>
                  <a:pt x="4641827" y="1876955"/>
                </a:lnTo>
                <a:lnTo>
                  <a:pt x="4644474" y="1872192"/>
                </a:lnTo>
                <a:lnTo>
                  <a:pt x="4647647" y="1867430"/>
                </a:lnTo>
                <a:lnTo>
                  <a:pt x="4651348" y="1863725"/>
                </a:lnTo>
                <a:lnTo>
                  <a:pt x="4654526" y="1860021"/>
                </a:lnTo>
                <a:lnTo>
                  <a:pt x="4661932" y="1852613"/>
                </a:lnTo>
                <a:lnTo>
                  <a:pt x="4669344" y="1845734"/>
                </a:lnTo>
                <a:lnTo>
                  <a:pt x="4676752" y="1838854"/>
                </a:lnTo>
                <a:lnTo>
                  <a:pt x="4679927" y="1834092"/>
                </a:lnTo>
                <a:lnTo>
                  <a:pt x="4682571" y="1829329"/>
                </a:lnTo>
                <a:lnTo>
                  <a:pt x="4685746" y="1824038"/>
                </a:lnTo>
                <a:lnTo>
                  <a:pt x="4687862" y="1817688"/>
                </a:lnTo>
                <a:lnTo>
                  <a:pt x="4690506" y="1811338"/>
                </a:lnTo>
                <a:close/>
                <a:moveTo>
                  <a:pt x="5738783" y="1800225"/>
                </a:moveTo>
                <a:lnTo>
                  <a:pt x="5738783" y="1807197"/>
                </a:lnTo>
                <a:lnTo>
                  <a:pt x="5738783" y="1813633"/>
                </a:lnTo>
                <a:lnTo>
                  <a:pt x="5738252" y="1819533"/>
                </a:lnTo>
                <a:lnTo>
                  <a:pt x="5737195" y="1823823"/>
                </a:lnTo>
                <a:lnTo>
                  <a:pt x="5736137" y="1827578"/>
                </a:lnTo>
                <a:lnTo>
                  <a:pt x="5734550" y="1831332"/>
                </a:lnTo>
                <a:lnTo>
                  <a:pt x="5732960" y="1834014"/>
                </a:lnTo>
                <a:lnTo>
                  <a:pt x="5730845" y="1836159"/>
                </a:lnTo>
                <a:lnTo>
                  <a:pt x="5728728" y="1837232"/>
                </a:lnTo>
                <a:lnTo>
                  <a:pt x="5726082" y="1838840"/>
                </a:lnTo>
                <a:lnTo>
                  <a:pt x="5723437" y="1839377"/>
                </a:lnTo>
                <a:lnTo>
                  <a:pt x="5720791" y="1839913"/>
                </a:lnTo>
                <a:lnTo>
                  <a:pt x="5714969" y="1839913"/>
                </a:lnTo>
                <a:lnTo>
                  <a:pt x="5708621" y="1839377"/>
                </a:lnTo>
                <a:lnTo>
                  <a:pt x="5708621" y="1832405"/>
                </a:lnTo>
                <a:lnTo>
                  <a:pt x="5709149" y="1826505"/>
                </a:lnTo>
                <a:lnTo>
                  <a:pt x="5709678" y="1821678"/>
                </a:lnTo>
                <a:lnTo>
                  <a:pt x="5710737" y="1817388"/>
                </a:lnTo>
                <a:lnTo>
                  <a:pt x="5711795" y="1814170"/>
                </a:lnTo>
                <a:lnTo>
                  <a:pt x="5713913" y="1810952"/>
                </a:lnTo>
                <a:lnTo>
                  <a:pt x="5715500" y="1808806"/>
                </a:lnTo>
                <a:lnTo>
                  <a:pt x="5717087" y="1806125"/>
                </a:lnTo>
                <a:lnTo>
                  <a:pt x="5719732" y="1804516"/>
                </a:lnTo>
                <a:lnTo>
                  <a:pt x="5721849" y="1803443"/>
                </a:lnTo>
                <a:lnTo>
                  <a:pt x="5727140" y="1801298"/>
                </a:lnTo>
                <a:lnTo>
                  <a:pt x="5732960" y="1800761"/>
                </a:lnTo>
                <a:close/>
                <a:moveTo>
                  <a:pt x="4634416" y="1795463"/>
                </a:moveTo>
                <a:lnTo>
                  <a:pt x="4637064" y="1795463"/>
                </a:lnTo>
                <a:lnTo>
                  <a:pt x="4639184" y="1795463"/>
                </a:lnTo>
                <a:lnTo>
                  <a:pt x="4642356" y="1796534"/>
                </a:lnTo>
                <a:lnTo>
                  <a:pt x="4645002" y="1797604"/>
                </a:lnTo>
                <a:lnTo>
                  <a:pt x="4650292" y="1802422"/>
                </a:lnTo>
                <a:lnTo>
                  <a:pt x="4651350" y="1809382"/>
                </a:lnTo>
                <a:lnTo>
                  <a:pt x="4650292" y="1815270"/>
                </a:lnTo>
                <a:lnTo>
                  <a:pt x="4649764" y="1819553"/>
                </a:lnTo>
                <a:lnTo>
                  <a:pt x="4648705" y="1823835"/>
                </a:lnTo>
                <a:lnTo>
                  <a:pt x="4646061" y="1831330"/>
                </a:lnTo>
                <a:lnTo>
                  <a:pt x="4645002" y="1836148"/>
                </a:lnTo>
                <a:lnTo>
                  <a:pt x="4644474" y="1841501"/>
                </a:lnTo>
                <a:lnTo>
                  <a:pt x="4643415" y="1841501"/>
                </a:lnTo>
                <a:lnTo>
                  <a:pt x="4642886" y="1840966"/>
                </a:lnTo>
                <a:lnTo>
                  <a:pt x="4641829" y="1838824"/>
                </a:lnTo>
                <a:lnTo>
                  <a:pt x="4640242" y="1835613"/>
                </a:lnTo>
                <a:lnTo>
                  <a:pt x="4639713" y="1831865"/>
                </a:lnTo>
                <a:lnTo>
                  <a:pt x="4639184" y="1823835"/>
                </a:lnTo>
                <a:lnTo>
                  <a:pt x="4638654" y="1815270"/>
                </a:lnTo>
                <a:lnTo>
                  <a:pt x="4637064" y="1819017"/>
                </a:lnTo>
                <a:lnTo>
                  <a:pt x="4634416" y="1821694"/>
                </a:lnTo>
                <a:lnTo>
                  <a:pt x="4631771" y="1824371"/>
                </a:lnTo>
                <a:lnTo>
                  <a:pt x="4628597" y="1825977"/>
                </a:lnTo>
                <a:lnTo>
                  <a:pt x="4625422" y="1827047"/>
                </a:lnTo>
                <a:lnTo>
                  <a:pt x="4622248" y="1828653"/>
                </a:lnTo>
                <a:lnTo>
                  <a:pt x="4618543" y="1828653"/>
                </a:lnTo>
                <a:lnTo>
                  <a:pt x="4614839" y="1828653"/>
                </a:lnTo>
                <a:lnTo>
                  <a:pt x="4618013" y="1816341"/>
                </a:lnTo>
                <a:lnTo>
                  <a:pt x="4621717" y="1807776"/>
                </a:lnTo>
                <a:lnTo>
                  <a:pt x="4623308" y="1804564"/>
                </a:lnTo>
                <a:lnTo>
                  <a:pt x="4625422" y="1801352"/>
                </a:lnTo>
                <a:lnTo>
                  <a:pt x="4627539" y="1799210"/>
                </a:lnTo>
                <a:lnTo>
                  <a:pt x="4629655" y="1797069"/>
                </a:lnTo>
                <a:lnTo>
                  <a:pt x="4632300" y="1795998"/>
                </a:lnTo>
                <a:close/>
                <a:moveTo>
                  <a:pt x="6071078" y="1790700"/>
                </a:moveTo>
                <a:lnTo>
                  <a:pt x="6073258" y="1791229"/>
                </a:lnTo>
                <a:lnTo>
                  <a:pt x="6074892" y="1791758"/>
                </a:lnTo>
                <a:lnTo>
                  <a:pt x="6078162" y="1793346"/>
                </a:lnTo>
                <a:lnTo>
                  <a:pt x="6081977" y="1797579"/>
                </a:lnTo>
                <a:lnTo>
                  <a:pt x="6084158" y="1802342"/>
                </a:lnTo>
                <a:lnTo>
                  <a:pt x="6086881" y="1809750"/>
                </a:lnTo>
                <a:lnTo>
                  <a:pt x="6088516" y="1817158"/>
                </a:lnTo>
                <a:lnTo>
                  <a:pt x="6089606" y="1827213"/>
                </a:lnTo>
                <a:lnTo>
                  <a:pt x="6089606" y="1838325"/>
                </a:lnTo>
                <a:lnTo>
                  <a:pt x="6053094" y="1838325"/>
                </a:lnTo>
                <a:lnTo>
                  <a:pt x="6053094" y="1826683"/>
                </a:lnTo>
                <a:lnTo>
                  <a:pt x="6054184" y="1817158"/>
                </a:lnTo>
                <a:lnTo>
                  <a:pt x="6055819" y="1809221"/>
                </a:lnTo>
                <a:lnTo>
                  <a:pt x="6058544" y="1802342"/>
                </a:lnTo>
                <a:lnTo>
                  <a:pt x="6060724" y="1797050"/>
                </a:lnTo>
                <a:lnTo>
                  <a:pt x="6064540" y="1793346"/>
                </a:lnTo>
                <a:lnTo>
                  <a:pt x="6067807" y="1791758"/>
                </a:lnTo>
                <a:lnTo>
                  <a:pt x="6069444" y="1791229"/>
                </a:lnTo>
                <a:close/>
                <a:moveTo>
                  <a:pt x="4261877" y="1790700"/>
                </a:moveTo>
                <a:lnTo>
                  <a:pt x="4263510" y="1791229"/>
                </a:lnTo>
                <a:lnTo>
                  <a:pt x="4265144" y="1791758"/>
                </a:lnTo>
                <a:lnTo>
                  <a:pt x="4268960" y="1793346"/>
                </a:lnTo>
                <a:lnTo>
                  <a:pt x="4272230" y="1797579"/>
                </a:lnTo>
                <a:lnTo>
                  <a:pt x="4274955" y="1802342"/>
                </a:lnTo>
                <a:lnTo>
                  <a:pt x="4277678" y="1809750"/>
                </a:lnTo>
                <a:lnTo>
                  <a:pt x="4278769" y="1817158"/>
                </a:lnTo>
                <a:lnTo>
                  <a:pt x="4279859" y="1827213"/>
                </a:lnTo>
                <a:lnTo>
                  <a:pt x="4279859" y="1838325"/>
                </a:lnTo>
                <a:lnTo>
                  <a:pt x="4243347" y="1838325"/>
                </a:lnTo>
                <a:lnTo>
                  <a:pt x="4243347" y="1826683"/>
                </a:lnTo>
                <a:lnTo>
                  <a:pt x="4244435" y="1817158"/>
                </a:lnTo>
                <a:lnTo>
                  <a:pt x="4246616" y="1809221"/>
                </a:lnTo>
                <a:lnTo>
                  <a:pt x="4248796" y="1802342"/>
                </a:lnTo>
                <a:lnTo>
                  <a:pt x="4252066" y="1797050"/>
                </a:lnTo>
                <a:lnTo>
                  <a:pt x="4254791" y="1793346"/>
                </a:lnTo>
                <a:lnTo>
                  <a:pt x="4258607" y="1791758"/>
                </a:lnTo>
                <a:lnTo>
                  <a:pt x="4260238" y="1791229"/>
                </a:lnTo>
                <a:close/>
                <a:moveTo>
                  <a:pt x="5525011" y="1782763"/>
                </a:moveTo>
                <a:lnTo>
                  <a:pt x="5528187" y="1782763"/>
                </a:lnTo>
                <a:lnTo>
                  <a:pt x="5527656" y="1790110"/>
                </a:lnTo>
                <a:lnTo>
                  <a:pt x="5528187" y="1795883"/>
                </a:lnTo>
                <a:lnTo>
                  <a:pt x="5528717" y="1801131"/>
                </a:lnTo>
                <a:lnTo>
                  <a:pt x="5529774" y="1805329"/>
                </a:lnTo>
                <a:lnTo>
                  <a:pt x="5532421" y="1812676"/>
                </a:lnTo>
                <a:lnTo>
                  <a:pt x="5535066" y="1818974"/>
                </a:lnTo>
                <a:lnTo>
                  <a:pt x="5537711" y="1824222"/>
                </a:lnTo>
                <a:lnTo>
                  <a:pt x="5538241" y="1826321"/>
                </a:lnTo>
                <a:lnTo>
                  <a:pt x="5538770" y="1829995"/>
                </a:lnTo>
                <a:lnTo>
                  <a:pt x="5538770" y="1833143"/>
                </a:lnTo>
                <a:lnTo>
                  <a:pt x="5537711" y="1836817"/>
                </a:lnTo>
                <a:lnTo>
                  <a:pt x="5536654" y="1841540"/>
                </a:lnTo>
                <a:lnTo>
                  <a:pt x="5534008" y="1846263"/>
                </a:lnTo>
                <a:lnTo>
                  <a:pt x="5531362" y="1844689"/>
                </a:lnTo>
                <a:lnTo>
                  <a:pt x="5528717" y="1841015"/>
                </a:lnTo>
                <a:lnTo>
                  <a:pt x="5526600" y="1837866"/>
                </a:lnTo>
                <a:lnTo>
                  <a:pt x="5525011" y="1833668"/>
                </a:lnTo>
                <a:lnTo>
                  <a:pt x="5523954" y="1829470"/>
                </a:lnTo>
                <a:lnTo>
                  <a:pt x="5523954" y="1825796"/>
                </a:lnTo>
                <a:lnTo>
                  <a:pt x="5524484" y="1824222"/>
                </a:lnTo>
                <a:lnTo>
                  <a:pt x="5525011" y="1823172"/>
                </a:lnTo>
                <a:lnTo>
                  <a:pt x="5526600" y="1821598"/>
                </a:lnTo>
                <a:lnTo>
                  <a:pt x="5528187" y="1821073"/>
                </a:lnTo>
                <a:lnTo>
                  <a:pt x="5524484" y="1812676"/>
                </a:lnTo>
                <a:lnTo>
                  <a:pt x="5519720" y="1805854"/>
                </a:lnTo>
                <a:lnTo>
                  <a:pt x="5514958" y="1800606"/>
                </a:lnTo>
                <a:lnTo>
                  <a:pt x="5510197" y="1795358"/>
                </a:lnTo>
                <a:lnTo>
                  <a:pt x="5510725" y="1790635"/>
                </a:lnTo>
                <a:lnTo>
                  <a:pt x="5512312" y="1786961"/>
                </a:lnTo>
                <a:lnTo>
                  <a:pt x="5514431" y="1785387"/>
                </a:lnTo>
                <a:lnTo>
                  <a:pt x="5517075" y="1784338"/>
                </a:lnTo>
                <a:lnTo>
                  <a:pt x="5519720" y="1783288"/>
                </a:lnTo>
                <a:lnTo>
                  <a:pt x="5522366" y="1783288"/>
                </a:lnTo>
                <a:close/>
                <a:moveTo>
                  <a:pt x="3715773" y="1782763"/>
                </a:moveTo>
                <a:lnTo>
                  <a:pt x="3718420" y="1782763"/>
                </a:lnTo>
                <a:lnTo>
                  <a:pt x="3718420" y="1790110"/>
                </a:lnTo>
                <a:lnTo>
                  <a:pt x="3718420" y="1795883"/>
                </a:lnTo>
                <a:lnTo>
                  <a:pt x="3719479" y="1801131"/>
                </a:lnTo>
                <a:lnTo>
                  <a:pt x="3720007" y="1805329"/>
                </a:lnTo>
                <a:lnTo>
                  <a:pt x="3723182" y="1812676"/>
                </a:lnTo>
                <a:lnTo>
                  <a:pt x="3726357" y="1818974"/>
                </a:lnTo>
                <a:lnTo>
                  <a:pt x="3728473" y="1824222"/>
                </a:lnTo>
                <a:lnTo>
                  <a:pt x="3729002" y="1826321"/>
                </a:lnTo>
                <a:lnTo>
                  <a:pt x="3729002" y="1829995"/>
                </a:lnTo>
                <a:lnTo>
                  <a:pt x="3729002" y="1833143"/>
                </a:lnTo>
                <a:lnTo>
                  <a:pt x="3728473" y="1836817"/>
                </a:lnTo>
                <a:lnTo>
                  <a:pt x="3726885" y="1841540"/>
                </a:lnTo>
                <a:lnTo>
                  <a:pt x="3724240" y="1846263"/>
                </a:lnTo>
                <a:lnTo>
                  <a:pt x="3722124" y="1844689"/>
                </a:lnTo>
                <a:lnTo>
                  <a:pt x="3719479" y="1841015"/>
                </a:lnTo>
                <a:lnTo>
                  <a:pt x="3717362" y="1837866"/>
                </a:lnTo>
                <a:lnTo>
                  <a:pt x="3715245" y="1833668"/>
                </a:lnTo>
                <a:lnTo>
                  <a:pt x="3714715" y="1829470"/>
                </a:lnTo>
                <a:lnTo>
                  <a:pt x="3714715" y="1825796"/>
                </a:lnTo>
                <a:lnTo>
                  <a:pt x="3714715" y="1824222"/>
                </a:lnTo>
                <a:lnTo>
                  <a:pt x="3715773" y="1823172"/>
                </a:lnTo>
                <a:lnTo>
                  <a:pt x="3717362" y="1821598"/>
                </a:lnTo>
                <a:lnTo>
                  <a:pt x="3718420" y="1821073"/>
                </a:lnTo>
                <a:lnTo>
                  <a:pt x="3714715" y="1812676"/>
                </a:lnTo>
                <a:lnTo>
                  <a:pt x="3710482" y="1805854"/>
                </a:lnTo>
                <a:lnTo>
                  <a:pt x="3705720" y="1800606"/>
                </a:lnTo>
                <a:lnTo>
                  <a:pt x="3700429" y="1795358"/>
                </a:lnTo>
                <a:lnTo>
                  <a:pt x="3700957" y="1790635"/>
                </a:lnTo>
                <a:lnTo>
                  <a:pt x="3703073" y="1786961"/>
                </a:lnTo>
                <a:lnTo>
                  <a:pt x="3704662" y="1785387"/>
                </a:lnTo>
                <a:lnTo>
                  <a:pt x="3707307" y="1784338"/>
                </a:lnTo>
                <a:lnTo>
                  <a:pt x="3709954" y="1783288"/>
                </a:lnTo>
                <a:lnTo>
                  <a:pt x="3713129" y="1783288"/>
                </a:lnTo>
                <a:close/>
                <a:moveTo>
                  <a:pt x="1905100" y="1758950"/>
                </a:moveTo>
                <a:lnTo>
                  <a:pt x="1909367" y="1758950"/>
                </a:lnTo>
                <a:lnTo>
                  <a:pt x="1914168" y="1758950"/>
                </a:lnTo>
                <a:lnTo>
                  <a:pt x="1918969" y="1758950"/>
                </a:lnTo>
                <a:lnTo>
                  <a:pt x="1938171" y="1761981"/>
                </a:lnTo>
                <a:lnTo>
                  <a:pt x="1942972" y="1762486"/>
                </a:lnTo>
                <a:lnTo>
                  <a:pt x="1947772" y="1762486"/>
                </a:lnTo>
                <a:lnTo>
                  <a:pt x="1952040" y="1761981"/>
                </a:lnTo>
                <a:lnTo>
                  <a:pt x="1955773" y="1760971"/>
                </a:lnTo>
                <a:lnTo>
                  <a:pt x="1953106" y="1766022"/>
                </a:lnTo>
                <a:lnTo>
                  <a:pt x="1949909" y="1770063"/>
                </a:lnTo>
                <a:lnTo>
                  <a:pt x="1946705" y="1773093"/>
                </a:lnTo>
                <a:lnTo>
                  <a:pt x="1942972" y="1775619"/>
                </a:lnTo>
                <a:lnTo>
                  <a:pt x="1938704" y="1777639"/>
                </a:lnTo>
                <a:lnTo>
                  <a:pt x="1934437" y="1779660"/>
                </a:lnTo>
                <a:lnTo>
                  <a:pt x="1930170" y="1780670"/>
                </a:lnTo>
                <a:lnTo>
                  <a:pt x="1925370" y="1781175"/>
                </a:lnTo>
                <a:lnTo>
                  <a:pt x="1921103" y="1781175"/>
                </a:lnTo>
                <a:lnTo>
                  <a:pt x="1916302" y="1780670"/>
                </a:lnTo>
                <a:lnTo>
                  <a:pt x="1906701" y="1779155"/>
                </a:lnTo>
                <a:lnTo>
                  <a:pt x="1897633" y="1776629"/>
                </a:lnTo>
                <a:lnTo>
                  <a:pt x="1889098" y="1773093"/>
                </a:lnTo>
                <a:lnTo>
                  <a:pt x="1891765" y="1768042"/>
                </a:lnTo>
                <a:lnTo>
                  <a:pt x="1894432" y="1765011"/>
                </a:lnTo>
                <a:lnTo>
                  <a:pt x="1897633" y="1761981"/>
                </a:lnTo>
                <a:lnTo>
                  <a:pt x="1901367" y="1760465"/>
                </a:lnTo>
                <a:close/>
                <a:moveTo>
                  <a:pt x="7220349" y="1754188"/>
                </a:moveTo>
                <a:lnTo>
                  <a:pt x="7223034" y="1757819"/>
                </a:lnTo>
                <a:lnTo>
                  <a:pt x="7224107" y="1761450"/>
                </a:lnTo>
                <a:lnTo>
                  <a:pt x="7224644" y="1764043"/>
                </a:lnTo>
                <a:lnTo>
                  <a:pt x="7225181" y="1767155"/>
                </a:lnTo>
                <a:lnTo>
                  <a:pt x="7224644" y="1772861"/>
                </a:lnTo>
                <a:lnTo>
                  <a:pt x="7223570" y="1777529"/>
                </a:lnTo>
                <a:lnTo>
                  <a:pt x="7221960" y="1782198"/>
                </a:lnTo>
                <a:lnTo>
                  <a:pt x="7221423" y="1786347"/>
                </a:lnTo>
                <a:lnTo>
                  <a:pt x="7221423" y="1787903"/>
                </a:lnTo>
                <a:lnTo>
                  <a:pt x="7223034" y="1789978"/>
                </a:lnTo>
                <a:lnTo>
                  <a:pt x="7224107" y="1791015"/>
                </a:lnTo>
                <a:lnTo>
                  <a:pt x="7226255" y="1792571"/>
                </a:lnTo>
                <a:lnTo>
                  <a:pt x="7225718" y="1797240"/>
                </a:lnTo>
                <a:lnTo>
                  <a:pt x="7225181" y="1800871"/>
                </a:lnTo>
                <a:lnTo>
                  <a:pt x="7223570" y="1803464"/>
                </a:lnTo>
                <a:lnTo>
                  <a:pt x="7221423" y="1805020"/>
                </a:lnTo>
                <a:lnTo>
                  <a:pt x="7219812" y="1806057"/>
                </a:lnTo>
                <a:lnTo>
                  <a:pt x="7217127" y="1806576"/>
                </a:lnTo>
                <a:lnTo>
                  <a:pt x="7214442" y="1806576"/>
                </a:lnTo>
                <a:lnTo>
                  <a:pt x="7211757" y="1806576"/>
                </a:lnTo>
                <a:lnTo>
                  <a:pt x="7199944" y="1803983"/>
                </a:lnTo>
                <a:lnTo>
                  <a:pt x="7196723" y="1803464"/>
                </a:lnTo>
                <a:lnTo>
                  <a:pt x="7194575" y="1803464"/>
                </a:lnTo>
                <a:lnTo>
                  <a:pt x="7191890" y="1803983"/>
                </a:lnTo>
                <a:lnTo>
                  <a:pt x="7189742" y="1805020"/>
                </a:lnTo>
                <a:lnTo>
                  <a:pt x="7195649" y="1787903"/>
                </a:lnTo>
                <a:lnTo>
                  <a:pt x="7198334" y="1779604"/>
                </a:lnTo>
                <a:lnTo>
                  <a:pt x="7201555" y="1771824"/>
                </a:lnTo>
                <a:lnTo>
                  <a:pt x="7205314" y="1765081"/>
                </a:lnTo>
                <a:lnTo>
                  <a:pt x="7206925" y="1761969"/>
                </a:lnTo>
                <a:lnTo>
                  <a:pt x="7209610" y="1759375"/>
                </a:lnTo>
                <a:lnTo>
                  <a:pt x="7211757" y="1757300"/>
                </a:lnTo>
                <a:lnTo>
                  <a:pt x="7214442" y="1756263"/>
                </a:lnTo>
                <a:lnTo>
                  <a:pt x="7217127" y="1754707"/>
                </a:lnTo>
                <a:close/>
                <a:moveTo>
                  <a:pt x="4494653" y="1751013"/>
                </a:moveTo>
                <a:lnTo>
                  <a:pt x="4494653" y="1758370"/>
                </a:lnTo>
                <a:lnTo>
                  <a:pt x="4495184" y="1765202"/>
                </a:lnTo>
                <a:lnTo>
                  <a:pt x="4495717" y="1770983"/>
                </a:lnTo>
                <a:lnTo>
                  <a:pt x="4497313" y="1776238"/>
                </a:lnTo>
                <a:lnTo>
                  <a:pt x="4499442" y="1780442"/>
                </a:lnTo>
                <a:lnTo>
                  <a:pt x="4501036" y="1784121"/>
                </a:lnTo>
                <a:lnTo>
                  <a:pt x="4503699" y="1786748"/>
                </a:lnTo>
                <a:lnTo>
                  <a:pt x="4506360" y="1789376"/>
                </a:lnTo>
                <a:lnTo>
                  <a:pt x="4506891" y="1795157"/>
                </a:lnTo>
                <a:lnTo>
                  <a:pt x="4506360" y="1799886"/>
                </a:lnTo>
                <a:lnTo>
                  <a:pt x="4505295" y="1803565"/>
                </a:lnTo>
                <a:lnTo>
                  <a:pt x="4503699" y="1806718"/>
                </a:lnTo>
                <a:lnTo>
                  <a:pt x="4501036" y="1809346"/>
                </a:lnTo>
                <a:lnTo>
                  <a:pt x="4498379" y="1810922"/>
                </a:lnTo>
                <a:lnTo>
                  <a:pt x="4491994" y="1814075"/>
                </a:lnTo>
                <a:lnTo>
                  <a:pt x="4487206" y="1816177"/>
                </a:lnTo>
                <a:lnTo>
                  <a:pt x="4485076" y="1817228"/>
                </a:lnTo>
                <a:lnTo>
                  <a:pt x="4484011" y="1818805"/>
                </a:lnTo>
                <a:lnTo>
                  <a:pt x="4482945" y="1820381"/>
                </a:lnTo>
                <a:lnTo>
                  <a:pt x="4484011" y="1821958"/>
                </a:lnTo>
                <a:lnTo>
                  <a:pt x="4485076" y="1824586"/>
                </a:lnTo>
                <a:lnTo>
                  <a:pt x="4487734" y="1827213"/>
                </a:lnTo>
                <a:lnTo>
                  <a:pt x="4485609" y="1826162"/>
                </a:lnTo>
                <a:lnTo>
                  <a:pt x="4481882" y="1825111"/>
                </a:lnTo>
                <a:lnTo>
                  <a:pt x="4472837" y="1824586"/>
                </a:lnTo>
                <a:lnTo>
                  <a:pt x="4462727" y="1824060"/>
                </a:lnTo>
                <a:lnTo>
                  <a:pt x="4451553" y="1823009"/>
                </a:lnTo>
                <a:lnTo>
                  <a:pt x="4445702" y="1820907"/>
                </a:lnTo>
                <a:lnTo>
                  <a:pt x="4439847" y="1819330"/>
                </a:lnTo>
                <a:lnTo>
                  <a:pt x="4434527" y="1816703"/>
                </a:lnTo>
                <a:lnTo>
                  <a:pt x="4428145" y="1813550"/>
                </a:lnTo>
                <a:lnTo>
                  <a:pt x="4423351" y="1809346"/>
                </a:lnTo>
                <a:lnTo>
                  <a:pt x="4418032" y="1804090"/>
                </a:lnTo>
                <a:lnTo>
                  <a:pt x="4414307" y="1796733"/>
                </a:lnTo>
                <a:lnTo>
                  <a:pt x="4410050" y="1788325"/>
                </a:lnTo>
                <a:lnTo>
                  <a:pt x="4412712" y="1778340"/>
                </a:lnTo>
                <a:lnTo>
                  <a:pt x="4416435" y="1770457"/>
                </a:lnTo>
                <a:lnTo>
                  <a:pt x="4418032" y="1766779"/>
                </a:lnTo>
                <a:lnTo>
                  <a:pt x="4420694" y="1764677"/>
                </a:lnTo>
                <a:lnTo>
                  <a:pt x="4422289" y="1762049"/>
                </a:lnTo>
                <a:lnTo>
                  <a:pt x="4424948" y="1760472"/>
                </a:lnTo>
                <a:lnTo>
                  <a:pt x="4427077" y="1758896"/>
                </a:lnTo>
                <a:lnTo>
                  <a:pt x="4429739" y="1757845"/>
                </a:lnTo>
                <a:lnTo>
                  <a:pt x="4434527" y="1756794"/>
                </a:lnTo>
                <a:lnTo>
                  <a:pt x="4439847" y="1756268"/>
                </a:lnTo>
                <a:lnTo>
                  <a:pt x="4445172" y="1756794"/>
                </a:lnTo>
                <a:lnTo>
                  <a:pt x="4456342" y="1758370"/>
                </a:lnTo>
                <a:lnTo>
                  <a:pt x="4462195" y="1758896"/>
                </a:lnTo>
                <a:lnTo>
                  <a:pt x="4469113" y="1759947"/>
                </a:lnTo>
                <a:lnTo>
                  <a:pt x="4474964" y="1758896"/>
                </a:lnTo>
                <a:lnTo>
                  <a:pt x="4481350" y="1757845"/>
                </a:lnTo>
                <a:lnTo>
                  <a:pt x="4487734" y="1755217"/>
                </a:lnTo>
                <a:lnTo>
                  <a:pt x="4490928" y="1753115"/>
                </a:lnTo>
                <a:close/>
                <a:moveTo>
                  <a:pt x="2684818" y="1751013"/>
                </a:moveTo>
                <a:lnTo>
                  <a:pt x="2684818" y="1758370"/>
                </a:lnTo>
                <a:lnTo>
                  <a:pt x="2685353" y="1765202"/>
                </a:lnTo>
                <a:lnTo>
                  <a:pt x="2686423" y="1770983"/>
                </a:lnTo>
                <a:lnTo>
                  <a:pt x="2687493" y="1776238"/>
                </a:lnTo>
                <a:lnTo>
                  <a:pt x="2689633" y="1780442"/>
                </a:lnTo>
                <a:lnTo>
                  <a:pt x="2691773" y="1784121"/>
                </a:lnTo>
                <a:lnTo>
                  <a:pt x="2694448" y="1786748"/>
                </a:lnTo>
                <a:lnTo>
                  <a:pt x="2696589" y="1789376"/>
                </a:lnTo>
                <a:lnTo>
                  <a:pt x="2697123" y="1795157"/>
                </a:lnTo>
                <a:lnTo>
                  <a:pt x="2697123" y="1799886"/>
                </a:lnTo>
                <a:lnTo>
                  <a:pt x="2696054" y="1803565"/>
                </a:lnTo>
                <a:lnTo>
                  <a:pt x="2693913" y="1806718"/>
                </a:lnTo>
                <a:lnTo>
                  <a:pt x="2691238" y="1809346"/>
                </a:lnTo>
                <a:lnTo>
                  <a:pt x="2689098" y="1810922"/>
                </a:lnTo>
                <a:lnTo>
                  <a:pt x="2682678" y="1814075"/>
                </a:lnTo>
                <a:lnTo>
                  <a:pt x="2677328" y="1816177"/>
                </a:lnTo>
                <a:lnTo>
                  <a:pt x="2675722" y="1817228"/>
                </a:lnTo>
                <a:lnTo>
                  <a:pt x="2674117" y="1818805"/>
                </a:lnTo>
                <a:lnTo>
                  <a:pt x="2673583" y="1820381"/>
                </a:lnTo>
                <a:lnTo>
                  <a:pt x="2674117" y="1821958"/>
                </a:lnTo>
                <a:lnTo>
                  <a:pt x="2675722" y="1824586"/>
                </a:lnTo>
                <a:lnTo>
                  <a:pt x="2678933" y="1827213"/>
                </a:lnTo>
                <a:lnTo>
                  <a:pt x="2675722" y="1826162"/>
                </a:lnTo>
                <a:lnTo>
                  <a:pt x="2671977" y="1825111"/>
                </a:lnTo>
                <a:lnTo>
                  <a:pt x="2663952" y="1824586"/>
                </a:lnTo>
                <a:lnTo>
                  <a:pt x="2652717" y="1824060"/>
                </a:lnTo>
                <a:lnTo>
                  <a:pt x="2641481" y="1823009"/>
                </a:lnTo>
                <a:lnTo>
                  <a:pt x="2636131" y="1820907"/>
                </a:lnTo>
                <a:lnTo>
                  <a:pt x="2630246" y="1819330"/>
                </a:lnTo>
                <a:lnTo>
                  <a:pt x="2624361" y="1816703"/>
                </a:lnTo>
                <a:lnTo>
                  <a:pt x="2619011" y="1813550"/>
                </a:lnTo>
                <a:lnTo>
                  <a:pt x="2613126" y="1809346"/>
                </a:lnTo>
                <a:lnTo>
                  <a:pt x="2608311" y="1804090"/>
                </a:lnTo>
                <a:lnTo>
                  <a:pt x="2604030" y="1796733"/>
                </a:lnTo>
                <a:lnTo>
                  <a:pt x="2600285" y="1788325"/>
                </a:lnTo>
                <a:lnTo>
                  <a:pt x="2602960" y="1778340"/>
                </a:lnTo>
                <a:lnTo>
                  <a:pt x="2606705" y="1770457"/>
                </a:lnTo>
                <a:lnTo>
                  <a:pt x="2608311" y="1766779"/>
                </a:lnTo>
                <a:lnTo>
                  <a:pt x="2610450" y="1764677"/>
                </a:lnTo>
                <a:lnTo>
                  <a:pt x="2612591" y="1762049"/>
                </a:lnTo>
                <a:lnTo>
                  <a:pt x="2614731" y="1760472"/>
                </a:lnTo>
                <a:lnTo>
                  <a:pt x="2616871" y="1758896"/>
                </a:lnTo>
                <a:lnTo>
                  <a:pt x="2619546" y="1757845"/>
                </a:lnTo>
                <a:lnTo>
                  <a:pt x="2624361" y="1756794"/>
                </a:lnTo>
                <a:lnTo>
                  <a:pt x="2629711" y="1756268"/>
                </a:lnTo>
                <a:lnTo>
                  <a:pt x="2635061" y="1756794"/>
                </a:lnTo>
                <a:lnTo>
                  <a:pt x="2646832" y="1758370"/>
                </a:lnTo>
                <a:lnTo>
                  <a:pt x="2652717" y="1758896"/>
                </a:lnTo>
                <a:lnTo>
                  <a:pt x="2659137" y="1759947"/>
                </a:lnTo>
                <a:lnTo>
                  <a:pt x="2665557" y="1758896"/>
                </a:lnTo>
                <a:lnTo>
                  <a:pt x="2671442" y="1757845"/>
                </a:lnTo>
                <a:lnTo>
                  <a:pt x="2677863" y="1755217"/>
                </a:lnTo>
                <a:lnTo>
                  <a:pt x="2681608" y="1753115"/>
                </a:lnTo>
                <a:close/>
                <a:moveTo>
                  <a:pt x="1842718" y="1751013"/>
                </a:moveTo>
                <a:lnTo>
                  <a:pt x="1843803" y="1751550"/>
                </a:lnTo>
                <a:lnTo>
                  <a:pt x="1845431" y="1752623"/>
                </a:lnTo>
                <a:lnTo>
                  <a:pt x="1847601" y="1755307"/>
                </a:lnTo>
                <a:lnTo>
                  <a:pt x="1849771" y="1758528"/>
                </a:lnTo>
                <a:lnTo>
                  <a:pt x="1855197" y="1766580"/>
                </a:lnTo>
                <a:lnTo>
                  <a:pt x="1858453" y="1770337"/>
                </a:lnTo>
                <a:lnTo>
                  <a:pt x="1861165" y="1773021"/>
                </a:lnTo>
                <a:lnTo>
                  <a:pt x="1864963" y="1775705"/>
                </a:lnTo>
                <a:lnTo>
                  <a:pt x="1867134" y="1776242"/>
                </a:lnTo>
                <a:lnTo>
                  <a:pt x="1868761" y="1776242"/>
                </a:lnTo>
                <a:lnTo>
                  <a:pt x="1870932" y="1776242"/>
                </a:lnTo>
                <a:lnTo>
                  <a:pt x="1873102" y="1775705"/>
                </a:lnTo>
                <a:lnTo>
                  <a:pt x="1875272" y="1774632"/>
                </a:lnTo>
                <a:lnTo>
                  <a:pt x="1877985" y="1773021"/>
                </a:lnTo>
                <a:lnTo>
                  <a:pt x="1875272" y="1783220"/>
                </a:lnTo>
                <a:lnTo>
                  <a:pt x="1872559" y="1792882"/>
                </a:lnTo>
                <a:lnTo>
                  <a:pt x="1868219" y="1801471"/>
                </a:lnTo>
                <a:lnTo>
                  <a:pt x="1863878" y="1808449"/>
                </a:lnTo>
                <a:lnTo>
                  <a:pt x="1858995" y="1814890"/>
                </a:lnTo>
                <a:lnTo>
                  <a:pt x="1853569" y="1819722"/>
                </a:lnTo>
                <a:lnTo>
                  <a:pt x="1848144" y="1822942"/>
                </a:lnTo>
                <a:lnTo>
                  <a:pt x="1841090" y="1825626"/>
                </a:lnTo>
                <a:lnTo>
                  <a:pt x="1844888" y="1814890"/>
                </a:lnTo>
                <a:lnTo>
                  <a:pt x="1848144" y="1806302"/>
                </a:lnTo>
                <a:lnTo>
                  <a:pt x="1849771" y="1799324"/>
                </a:lnTo>
                <a:lnTo>
                  <a:pt x="1849771" y="1792882"/>
                </a:lnTo>
                <a:lnTo>
                  <a:pt x="1849771" y="1790198"/>
                </a:lnTo>
                <a:lnTo>
                  <a:pt x="1849229" y="1787514"/>
                </a:lnTo>
                <a:lnTo>
                  <a:pt x="1848144" y="1784831"/>
                </a:lnTo>
                <a:lnTo>
                  <a:pt x="1845973" y="1782147"/>
                </a:lnTo>
                <a:lnTo>
                  <a:pt x="1842175" y="1777316"/>
                </a:lnTo>
                <a:lnTo>
                  <a:pt x="1835122" y="1772484"/>
                </a:lnTo>
                <a:lnTo>
                  <a:pt x="1837292" y="1763359"/>
                </a:lnTo>
                <a:lnTo>
                  <a:pt x="1838377" y="1756918"/>
                </a:lnTo>
                <a:lnTo>
                  <a:pt x="1840005" y="1753160"/>
                </a:lnTo>
                <a:lnTo>
                  <a:pt x="1840548" y="1752087"/>
                </a:lnTo>
                <a:lnTo>
                  <a:pt x="1842175" y="1751550"/>
                </a:lnTo>
                <a:close/>
                <a:moveTo>
                  <a:pt x="3288427" y="1727200"/>
                </a:moveTo>
                <a:lnTo>
                  <a:pt x="3292152" y="1727200"/>
                </a:lnTo>
                <a:lnTo>
                  <a:pt x="3296409" y="1727200"/>
                </a:lnTo>
                <a:lnTo>
                  <a:pt x="3300667" y="1727734"/>
                </a:lnTo>
                <a:lnTo>
                  <a:pt x="3304392" y="1728267"/>
                </a:lnTo>
                <a:lnTo>
                  <a:pt x="3308117" y="1729868"/>
                </a:lnTo>
                <a:lnTo>
                  <a:pt x="3311310" y="1731468"/>
                </a:lnTo>
                <a:lnTo>
                  <a:pt x="3314503" y="1733602"/>
                </a:lnTo>
                <a:lnTo>
                  <a:pt x="3317164" y="1736270"/>
                </a:lnTo>
                <a:lnTo>
                  <a:pt x="3323018" y="1742138"/>
                </a:lnTo>
                <a:lnTo>
                  <a:pt x="3328340" y="1749607"/>
                </a:lnTo>
                <a:lnTo>
                  <a:pt x="3332065" y="1757610"/>
                </a:lnTo>
                <a:lnTo>
                  <a:pt x="3335790" y="1766679"/>
                </a:lnTo>
                <a:lnTo>
                  <a:pt x="3335259" y="1771481"/>
                </a:lnTo>
                <a:lnTo>
                  <a:pt x="3334193" y="1775215"/>
                </a:lnTo>
                <a:lnTo>
                  <a:pt x="3331533" y="1776816"/>
                </a:lnTo>
                <a:lnTo>
                  <a:pt x="3329404" y="1777883"/>
                </a:lnTo>
                <a:lnTo>
                  <a:pt x="3326743" y="1778417"/>
                </a:lnTo>
                <a:lnTo>
                  <a:pt x="3324082" y="1779484"/>
                </a:lnTo>
                <a:lnTo>
                  <a:pt x="3320889" y="1779484"/>
                </a:lnTo>
                <a:lnTo>
                  <a:pt x="3318228" y="1780017"/>
                </a:lnTo>
                <a:lnTo>
                  <a:pt x="3319292" y="1785352"/>
                </a:lnTo>
                <a:lnTo>
                  <a:pt x="3320357" y="1787486"/>
                </a:lnTo>
                <a:lnTo>
                  <a:pt x="3321421" y="1788553"/>
                </a:lnTo>
                <a:lnTo>
                  <a:pt x="3323018" y="1790154"/>
                </a:lnTo>
                <a:lnTo>
                  <a:pt x="3324082" y="1791221"/>
                </a:lnTo>
                <a:lnTo>
                  <a:pt x="3327808" y="1792288"/>
                </a:lnTo>
                <a:lnTo>
                  <a:pt x="3331001" y="1792288"/>
                </a:lnTo>
                <a:lnTo>
                  <a:pt x="3334726" y="1792288"/>
                </a:lnTo>
                <a:lnTo>
                  <a:pt x="3338984" y="1792288"/>
                </a:lnTo>
                <a:lnTo>
                  <a:pt x="3341645" y="1792821"/>
                </a:lnTo>
                <a:lnTo>
                  <a:pt x="3343242" y="1795489"/>
                </a:lnTo>
                <a:lnTo>
                  <a:pt x="3342709" y="1797623"/>
                </a:lnTo>
                <a:lnTo>
                  <a:pt x="3341113" y="1800290"/>
                </a:lnTo>
                <a:lnTo>
                  <a:pt x="3339516" y="1802424"/>
                </a:lnTo>
                <a:lnTo>
                  <a:pt x="3333662" y="1807226"/>
                </a:lnTo>
                <a:lnTo>
                  <a:pt x="3325679" y="1812561"/>
                </a:lnTo>
                <a:lnTo>
                  <a:pt x="3321421" y="1816295"/>
                </a:lnTo>
                <a:lnTo>
                  <a:pt x="3318228" y="1820030"/>
                </a:lnTo>
                <a:lnTo>
                  <a:pt x="3314503" y="1824831"/>
                </a:lnTo>
                <a:lnTo>
                  <a:pt x="3311310" y="1829633"/>
                </a:lnTo>
                <a:lnTo>
                  <a:pt x="3308649" y="1835501"/>
                </a:lnTo>
                <a:lnTo>
                  <a:pt x="3306520" y="1841904"/>
                </a:lnTo>
                <a:lnTo>
                  <a:pt x="3305988" y="1849373"/>
                </a:lnTo>
                <a:lnTo>
                  <a:pt x="3305988" y="1857375"/>
                </a:lnTo>
                <a:lnTo>
                  <a:pt x="3303859" y="1856308"/>
                </a:lnTo>
                <a:lnTo>
                  <a:pt x="3302264" y="1854708"/>
                </a:lnTo>
                <a:lnTo>
                  <a:pt x="3301731" y="1852574"/>
                </a:lnTo>
                <a:lnTo>
                  <a:pt x="3301731" y="1850440"/>
                </a:lnTo>
                <a:lnTo>
                  <a:pt x="3302264" y="1847772"/>
                </a:lnTo>
                <a:lnTo>
                  <a:pt x="3303859" y="1846172"/>
                </a:lnTo>
                <a:lnTo>
                  <a:pt x="3304924" y="1845105"/>
                </a:lnTo>
                <a:lnTo>
                  <a:pt x="3305988" y="1845105"/>
                </a:lnTo>
                <a:lnTo>
                  <a:pt x="3303859" y="1836035"/>
                </a:lnTo>
                <a:lnTo>
                  <a:pt x="3301198" y="1828032"/>
                </a:lnTo>
                <a:lnTo>
                  <a:pt x="3298539" y="1821630"/>
                </a:lnTo>
                <a:lnTo>
                  <a:pt x="3295345" y="1815762"/>
                </a:lnTo>
                <a:lnTo>
                  <a:pt x="3291620" y="1810427"/>
                </a:lnTo>
                <a:lnTo>
                  <a:pt x="3288427" y="1805625"/>
                </a:lnTo>
                <a:lnTo>
                  <a:pt x="3284170" y="1801357"/>
                </a:lnTo>
                <a:lnTo>
                  <a:pt x="3279912" y="1797623"/>
                </a:lnTo>
                <a:lnTo>
                  <a:pt x="3270865" y="1790687"/>
                </a:lnTo>
                <a:lnTo>
                  <a:pt x="3261818" y="1783218"/>
                </a:lnTo>
                <a:lnTo>
                  <a:pt x="3253836" y="1775749"/>
                </a:lnTo>
                <a:lnTo>
                  <a:pt x="3250111" y="1770947"/>
                </a:lnTo>
                <a:lnTo>
                  <a:pt x="3245853" y="1766146"/>
                </a:lnTo>
                <a:lnTo>
                  <a:pt x="3246918" y="1771481"/>
                </a:lnTo>
                <a:lnTo>
                  <a:pt x="3247449" y="1776283"/>
                </a:lnTo>
                <a:lnTo>
                  <a:pt x="3246918" y="1781084"/>
                </a:lnTo>
                <a:lnTo>
                  <a:pt x="3246385" y="1785352"/>
                </a:lnTo>
                <a:lnTo>
                  <a:pt x="3245321" y="1788553"/>
                </a:lnTo>
                <a:lnTo>
                  <a:pt x="3243724" y="1792821"/>
                </a:lnTo>
                <a:lnTo>
                  <a:pt x="3241063" y="1796022"/>
                </a:lnTo>
                <a:lnTo>
                  <a:pt x="3238935" y="1799757"/>
                </a:lnTo>
                <a:lnTo>
                  <a:pt x="3235742" y="1801891"/>
                </a:lnTo>
                <a:lnTo>
                  <a:pt x="3232016" y="1804558"/>
                </a:lnTo>
                <a:lnTo>
                  <a:pt x="3228291" y="1806692"/>
                </a:lnTo>
                <a:lnTo>
                  <a:pt x="3224565" y="1808293"/>
                </a:lnTo>
                <a:lnTo>
                  <a:pt x="3220309" y="1810427"/>
                </a:lnTo>
                <a:lnTo>
                  <a:pt x="3216051" y="1810960"/>
                </a:lnTo>
                <a:lnTo>
                  <a:pt x="3211793" y="1812027"/>
                </a:lnTo>
                <a:lnTo>
                  <a:pt x="3207004" y="1812561"/>
                </a:lnTo>
                <a:lnTo>
                  <a:pt x="3202747" y="1812561"/>
                </a:lnTo>
                <a:lnTo>
                  <a:pt x="3197957" y="1812027"/>
                </a:lnTo>
                <a:lnTo>
                  <a:pt x="3193167" y="1811494"/>
                </a:lnTo>
                <a:lnTo>
                  <a:pt x="3189442" y="1810427"/>
                </a:lnTo>
                <a:lnTo>
                  <a:pt x="3185185" y="1809360"/>
                </a:lnTo>
                <a:lnTo>
                  <a:pt x="3180395" y="1807226"/>
                </a:lnTo>
                <a:lnTo>
                  <a:pt x="3176670" y="1805092"/>
                </a:lnTo>
                <a:lnTo>
                  <a:pt x="3172412" y="1802424"/>
                </a:lnTo>
                <a:lnTo>
                  <a:pt x="3169752" y="1799223"/>
                </a:lnTo>
                <a:lnTo>
                  <a:pt x="3166026" y="1796022"/>
                </a:lnTo>
                <a:lnTo>
                  <a:pt x="3163365" y="1791754"/>
                </a:lnTo>
                <a:lnTo>
                  <a:pt x="3160705" y="1787486"/>
                </a:lnTo>
                <a:lnTo>
                  <a:pt x="3158576" y="1782685"/>
                </a:lnTo>
                <a:lnTo>
                  <a:pt x="3157512" y="1777350"/>
                </a:lnTo>
                <a:lnTo>
                  <a:pt x="3156447" y="1771481"/>
                </a:lnTo>
                <a:lnTo>
                  <a:pt x="3155915" y="1765612"/>
                </a:lnTo>
                <a:lnTo>
                  <a:pt x="3170284" y="1760277"/>
                </a:lnTo>
                <a:lnTo>
                  <a:pt x="3185717" y="1753875"/>
                </a:lnTo>
                <a:lnTo>
                  <a:pt x="3202215" y="1748540"/>
                </a:lnTo>
                <a:lnTo>
                  <a:pt x="3210729" y="1746940"/>
                </a:lnTo>
                <a:lnTo>
                  <a:pt x="3219244" y="1745339"/>
                </a:lnTo>
                <a:lnTo>
                  <a:pt x="3227227" y="1743739"/>
                </a:lnTo>
                <a:lnTo>
                  <a:pt x="3235742" y="1743739"/>
                </a:lnTo>
                <a:lnTo>
                  <a:pt x="3244256" y="1745339"/>
                </a:lnTo>
                <a:lnTo>
                  <a:pt x="3251707" y="1746940"/>
                </a:lnTo>
                <a:lnTo>
                  <a:pt x="3260221" y="1750141"/>
                </a:lnTo>
                <a:lnTo>
                  <a:pt x="3267140" y="1753875"/>
                </a:lnTo>
                <a:lnTo>
                  <a:pt x="3275123" y="1759744"/>
                </a:lnTo>
                <a:lnTo>
                  <a:pt x="3282041" y="1766679"/>
                </a:lnTo>
                <a:lnTo>
                  <a:pt x="3283637" y="1766146"/>
                </a:lnTo>
                <a:lnTo>
                  <a:pt x="3284702" y="1765079"/>
                </a:lnTo>
                <a:lnTo>
                  <a:pt x="3285767" y="1761878"/>
                </a:lnTo>
                <a:lnTo>
                  <a:pt x="3286831" y="1757076"/>
                </a:lnTo>
                <a:lnTo>
                  <a:pt x="3287362" y="1751741"/>
                </a:lnTo>
                <a:lnTo>
                  <a:pt x="3287362" y="1740004"/>
                </a:lnTo>
                <a:close/>
                <a:moveTo>
                  <a:pt x="5886943" y="1719263"/>
                </a:moveTo>
                <a:lnTo>
                  <a:pt x="5891177" y="1719785"/>
                </a:lnTo>
                <a:lnTo>
                  <a:pt x="5895411" y="1721873"/>
                </a:lnTo>
                <a:lnTo>
                  <a:pt x="5899643" y="1723960"/>
                </a:lnTo>
                <a:lnTo>
                  <a:pt x="5907579" y="1729701"/>
                </a:lnTo>
                <a:lnTo>
                  <a:pt x="5914989" y="1734921"/>
                </a:lnTo>
                <a:lnTo>
                  <a:pt x="5917105" y="1737008"/>
                </a:lnTo>
                <a:lnTo>
                  <a:pt x="5919750" y="1737530"/>
                </a:lnTo>
                <a:lnTo>
                  <a:pt x="5920279" y="1737530"/>
                </a:lnTo>
                <a:lnTo>
                  <a:pt x="5920809" y="1737008"/>
                </a:lnTo>
                <a:lnTo>
                  <a:pt x="5921338" y="1733877"/>
                </a:lnTo>
                <a:lnTo>
                  <a:pt x="5923985" y="1741706"/>
                </a:lnTo>
                <a:lnTo>
                  <a:pt x="5924513" y="1747447"/>
                </a:lnTo>
                <a:lnTo>
                  <a:pt x="5923985" y="1750056"/>
                </a:lnTo>
                <a:lnTo>
                  <a:pt x="5923985" y="1752144"/>
                </a:lnTo>
                <a:lnTo>
                  <a:pt x="5922396" y="1753710"/>
                </a:lnTo>
                <a:lnTo>
                  <a:pt x="5921338" y="1755275"/>
                </a:lnTo>
                <a:lnTo>
                  <a:pt x="5920279" y="1756319"/>
                </a:lnTo>
                <a:lnTo>
                  <a:pt x="5918693" y="1756841"/>
                </a:lnTo>
                <a:lnTo>
                  <a:pt x="5914989" y="1757363"/>
                </a:lnTo>
                <a:lnTo>
                  <a:pt x="5910226" y="1757363"/>
                </a:lnTo>
                <a:lnTo>
                  <a:pt x="5905463" y="1756319"/>
                </a:lnTo>
                <a:lnTo>
                  <a:pt x="5895411" y="1753188"/>
                </a:lnTo>
                <a:lnTo>
                  <a:pt x="5885886" y="1750056"/>
                </a:lnTo>
                <a:lnTo>
                  <a:pt x="5877948" y="1746925"/>
                </a:lnTo>
                <a:lnTo>
                  <a:pt x="5875303" y="1746403"/>
                </a:lnTo>
                <a:lnTo>
                  <a:pt x="5873717" y="1746403"/>
                </a:lnTo>
                <a:lnTo>
                  <a:pt x="5875303" y="1736486"/>
                </a:lnTo>
                <a:lnTo>
                  <a:pt x="5876362" y="1732311"/>
                </a:lnTo>
                <a:lnTo>
                  <a:pt x="5876890" y="1728658"/>
                </a:lnTo>
                <a:lnTo>
                  <a:pt x="5878478" y="1726048"/>
                </a:lnTo>
                <a:lnTo>
                  <a:pt x="5880066" y="1723438"/>
                </a:lnTo>
                <a:lnTo>
                  <a:pt x="5881652" y="1721873"/>
                </a:lnTo>
                <a:lnTo>
                  <a:pt x="5883240" y="1720307"/>
                </a:lnTo>
                <a:lnTo>
                  <a:pt x="5885358" y="1719785"/>
                </a:lnTo>
                <a:close/>
                <a:moveTo>
                  <a:pt x="5647241" y="1719263"/>
                </a:moveTo>
                <a:lnTo>
                  <a:pt x="5650416" y="1730889"/>
                </a:lnTo>
                <a:lnTo>
                  <a:pt x="5653062" y="1741987"/>
                </a:lnTo>
                <a:lnTo>
                  <a:pt x="5656237" y="1753085"/>
                </a:lnTo>
                <a:lnTo>
                  <a:pt x="5659941" y="1763126"/>
                </a:lnTo>
                <a:lnTo>
                  <a:pt x="5661528" y="1767882"/>
                </a:lnTo>
                <a:lnTo>
                  <a:pt x="5664174" y="1772110"/>
                </a:lnTo>
                <a:lnTo>
                  <a:pt x="5666290" y="1775809"/>
                </a:lnTo>
                <a:lnTo>
                  <a:pt x="5668935" y="1778980"/>
                </a:lnTo>
                <a:lnTo>
                  <a:pt x="5671581" y="1781622"/>
                </a:lnTo>
                <a:lnTo>
                  <a:pt x="5675286" y="1783208"/>
                </a:lnTo>
                <a:lnTo>
                  <a:pt x="5678990" y="1783736"/>
                </a:lnTo>
                <a:lnTo>
                  <a:pt x="5683223" y="1783736"/>
                </a:lnTo>
                <a:lnTo>
                  <a:pt x="5683223" y="1800647"/>
                </a:lnTo>
                <a:lnTo>
                  <a:pt x="5683223" y="1816501"/>
                </a:lnTo>
                <a:lnTo>
                  <a:pt x="5682165" y="1823900"/>
                </a:lnTo>
                <a:lnTo>
                  <a:pt x="5681106" y="1829713"/>
                </a:lnTo>
                <a:lnTo>
                  <a:pt x="5680578" y="1831827"/>
                </a:lnTo>
                <a:lnTo>
                  <a:pt x="5679519" y="1833941"/>
                </a:lnTo>
                <a:lnTo>
                  <a:pt x="5678460" y="1834998"/>
                </a:lnTo>
                <a:lnTo>
                  <a:pt x="5676873" y="1836054"/>
                </a:lnTo>
                <a:lnTo>
                  <a:pt x="5678990" y="1839754"/>
                </a:lnTo>
                <a:lnTo>
                  <a:pt x="5681106" y="1842925"/>
                </a:lnTo>
                <a:lnTo>
                  <a:pt x="5686398" y="1849795"/>
                </a:lnTo>
                <a:lnTo>
                  <a:pt x="5692219" y="1855608"/>
                </a:lnTo>
                <a:lnTo>
                  <a:pt x="5698568" y="1861949"/>
                </a:lnTo>
                <a:lnTo>
                  <a:pt x="5700685" y="1865649"/>
                </a:lnTo>
                <a:lnTo>
                  <a:pt x="5702801" y="1869348"/>
                </a:lnTo>
                <a:lnTo>
                  <a:pt x="5704388" y="1873576"/>
                </a:lnTo>
                <a:lnTo>
                  <a:pt x="5704919" y="1878332"/>
                </a:lnTo>
                <a:lnTo>
                  <a:pt x="5704919" y="1883088"/>
                </a:lnTo>
                <a:lnTo>
                  <a:pt x="5704388" y="1888373"/>
                </a:lnTo>
                <a:lnTo>
                  <a:pt x="5703331" y="1894186"/>
                </a:lnTo>
                <a:lnTo>
                  <a:pt x="5700685" y="1900528"/>
                </a:lnTo>
                <a:lnTo>
                  <a:pt x="5701214" y="1905284"/>
                </a:lnTo>
                <a:lnTo>
                  <a:pt x="5702801" y="1907398"/>
                </a:lnTo>
                <a:lnTo>
                  <a:pt x="5703331" y="1907926"/>
                </a:lnTo>
                <a:lnTo>
                  <a:pt x="5703860" y="1908455"/>
                </a:lnTo>
                <a:lnTo>
                  <a:pt x="5704919" y="1907926"/>
                </a:lnTo>
                <a:lnTo>
                  <a:pt x="5706506" y="1905812"/>
                </a:lnTo>
                <a:lnTo>
                  <a:pt x="5708623" y="1902641"/>
                </a:lnTo>
                <a:lnTo>
                  <a:pt x="5710211" y="1898414"/>
                </a:lnTo>
                <a:lnTo>
                  <a:pt x="5711268" y="1893129"/>
                </a:lnTo>
                <a:lnTo>
                  <a:pt x="5712856" y="1887844"/>
                </a:lnTo>
                <a:lnTo>
                  <a:pt x="5713913" y="1887844"/>
                </a:lnTo>
                <a:lnTo>
                  <a:pt x="5714442" y="1887844"/>
                </a:lnTo>
                <a:lnTo>
                  <a:pt x="5715501" y="1889430"/>
                </a:lnTo>
                <a:lnTo>
                  <a:pt x="5720262" y="1879389"/>
                </a:lnTo>
                <a:lnTo>
                  <a:pt x="5725025" y="1869876"/>
                </a:lnTo>
                <a:lnTo>
                  <a:pt x="5729260" y="1860892"/>
                </a:lnTo>
                <a:lnTo>
                  <a:pt x="5730318" y="1856665"/>
                </a:lnTo>
                <a:lnTo>
                  <a:pt x="5731375" y="1852437"/>
                </a:lnTo>
                <a:lnTo>
                  <a:pt x="5732962" y="1853494"/>
                </a:lnTo>
                <a:lnTo>
                  <a:pt x="5734021" y="1854551"/>
                </a:lnTo>
                <a:lnTo>
                  <a:pt x="5735079" y="1858250"/>
                </a:lnTo>
                <a:lnTo>
                  <a:pt x="5736667" y="1866706"/>
                </a:lnTo>
                <a:lnTo>
                  <a:pt x="5738254" y="1870933"/>
                </a:lnTo>
                <a:lnTo>
                  <a:pt x="5739312" y="1875161"/>
                </a:lnTo>
                <a:lnTo>
                  <a:pt x="5740899" y="1877275"/>
                </a:lnTo>
                <a:lnTo>
                  <a:pt x="5742487" y="1878332"/>
                </a:lnTo>
                <a:lnTo>
                  <a:pt x="5743546" y="1878860"/>
                </a:lnTo>
                <a:lnTo>
                  <a:pt x="5745132" y="1875161"/>
                </a:lnTo>
                <a:lnTo>
                  <a:pt x="5746191" y="1870933"/>
                </a:lnTo>
                <a:lnTo>
                  <a:pt x="5747250" y="1865120"/>
                </a:lnTo>
                <a:lnTo>
                  <a:pt x="5747778" y="1859307"/>
                </a:lnTo>
                <a:lnTo>
                  <a:pt x="5747778" y="1845567"/>
                </a:lnTo>
                <a:lnTo>
                  <a:pt x="5746191" y="1831827"/>
                </a:lnTo>
                <a:lnTo>
                  <a:pt x="5744604" y="1827599"/>
                </a:lnTo>
                <a:lnTo>
                  <a:pt x="5743016" y="1822843"/>
                </a:lnTo>
                <a:lnTo>
                  <a:pt x="5744074" y="1822314"/>
                </a:lnTo>
                <a:lnTo>
                  <a:pt x="5745132" y="1821257"/>
                </a:lnTo>
                <a:lnTo>
                  <a:pt x="5743546" y="1814387"/>
                </a:lnTo>
                <a:lnTo>
                  <a:pt x="5744604" y="1809631"/>
                </a:lnTo>
                <a:lnTo>
                  <a:pt x="5745662" y="1806460"/>
                </a:lnTo>
                <a:lnTo>
                  <a:pt x="5748308" y="1804346"/>
                </a:lnTo>
                <a:lnTo>
                  <a:pt x="5749895" y="1802761"/>
                </a:lnTo>
                <a:lnTo>
                  <a:pt x="5753069" y="1801704"/>
                </a:lnTo>
                <a:lnTo>
                  <a:pt x="5755187" y="1801704"/>
                </a:lnTo>
                <a:lnTo>
                  <a:pt x="5761006" y="1801704"/>
                </a:lnTo>
                <a:lnTo>
                  <a:pt x="5771061" y="1783736"/>
                </a:lnTo>
                <a:lnTo>
                  <a:pt x="5775824" y="1776338"/>
                </a:lnTo>
                <a:lnTo>
                  <a:pt x="5780586" y="1769996"/>
                </a:lnTo>
                <a:lnTo>
                  <a:pt x="5783230" y="1766825"/>
                </a:lnTo>
                <a:lnTo>
                  <a:pt x="5786406" y="1765240"/>
                </a:lnTo>
                <a:lnTo>
                  <a:pt x="5788522" y="1763654"/>
                </a:lnTo>
                <a:lnTo>
                  <a:pt x="5791697" y="1763654"/>
                </a:lnTo>
                <a:lnTo>
                  <a:pt x="5793814" y="1764183"/>
                </a:lnTo>
                <a:lnTo>
                  <a:pt x="5796990" y="1765768"/>
                </a:lnTo>
                <a:lnTo>
                  <a:pt x="5799635" y="1768411"/>
                </a:lnTo>
                <a:lnTo>
                  <a:pt x="5802810" y="1772110"/>
                </a:lnTo>
                <a:lnTo>
                  <a:pt x="5801752" y="1780565"/>
                </a:lnTo>
                <a:lnTo>
                  <a:pt x="5800163" y="1786379"/>
                </a:lnTo>
                <a:lnTo>
                  <a:pt x="5798577" y="1790606"/>
                </a:lnTo>
                <a:lnTo>
                  <a:pt x="5796990" y="1792720"/>
                </a:lnTo>
                <a:lnTo>
                  <a:pt x="5794872" y="1794834"/>
                </a:lnTo>
                <a:lnTo>
                  <a:pt x="5793285" y="1795362"/>
                </a:lnTo>
                <a:lnTo>
                  <a:pt x="5791697" y="1794834"/>
                </a:lnTo>
                <a:lnTo>
                  <a:pt x="5789052" y="1793777"/>
                </a:lnTo>
                <a:lnTo>
                  <a:pt x="5784818" y="1791663"/>
                </a:lnTo>
                <a:lnTo>
                  <a:pt x="5782702" y="1790606"/>
                </a:lnTo>
                <a:lnTo>
                  <a:pt x="5780055" y="1790078"/>
                </a:lnTo>
                <a:lnTo>
                  <a:pt x="5778469" y="1790606"/>
                </a:lnTo>
                <a:lnTo>
                  <a:pt x="5775824" y="1791663"/>
                </a:lnTo>
                <a:lnTo>
                  <a:pt x="5774235" y="1793777"/>
                </a:lnTo>
                <a:lnTo>
                  <a:pt x="5772648" y="1797476"/>
                </a:lnTo>
                <a:lnTo>
                  <a:pt x="5774765" y="1805932"/>
                </a:lnTo>
                <a:lnTo>
                  <a:pt x="5776881" y="1814387"/>
                </a:lnTo>
                <a:lnTo>
                  <a:pt x="5777941" y="1824428"/>
                </a:lnTo>
                <a:lnTo>
                  <a:pt x="5778469" y="1836583"/>
                </a:lnTo>
                <a:lnTo>
                  <a:pt x="5781643" y="1837640"/>
                </a:lnTo>
                <a:lnTo>
                  <a:pt x="5784289" y="1837640"/>
                </a:lnTo>
                <a:lnTo>
                  <a:pt x="5786934" y="1836583"/>
                </a:lnTo>
                <a:lnTo>
                  <a:pt x="5788522" y="1835526"/>
                </a:lnTo>
                <a:lnTo>
                  <a:pt x="5789580" y="1832884"/>
                </a:lnTo>
                <a:lnTo>
                  <a:pt x="5790639" y="1830241"/>
                </a:lnTo>
                <a:lnTo>
                  <a:pt x="5793285" y="1823900"/>
                </a:lnTo>
                <a:lnTo>
                  <a:pt x="5795401" y="1817030"/>
                </a:lnTo>
                <a:lnTo>
                  <a:pt x="5796990" y="1814916"/>
                </a:lnTo>
                <a:lnTo>
                  <a:pt x="5798577" y="1812273"/>
                </a:lnTo>
                <a:lnTo>
                  <a:pt x="5800163" y="1810688"/>
                </a:lnTo>
                <a:lnTo>
                  <a:pt x="5802810" y="1809631"/>
                </a:lnTo>
                <a:lnTo>
                  <a:pt x="5804925" y="1810160"/>
                </a:lnTo>
                <a:lnTo>
                  <a:pt x="5808101" y="1811216"/>
                </a:lnTo>
                <a:lnTo>
                  <a:pt x="5806514" y="1815973"/>
                </a:lnTo>
                <a:lnTo>
                  <a:pt x="5804397" y="1821257"/>
                </a:lnTo>
                <a:lnTo>
                  <a:pt x="5803338" y="1826542"/>
                </a:lnTo>
                <a:lnTo>
                  <a:pt x="5802810" y="1831298"/>
                </a:lnTo>
                <a:lnTo>
                  <a:pt x="5802810" y="1836583"/>
                </a:lnTo>
                <a:lnTo>
                  <a:pt x="5802810" y="1841339"/>
                </a:lnTo>
                <a:lnTo>
                  <a:pt x="5803867" y="1851380"/>
                </a:lnTo>
                <a:lnTo>
                  <a:pt x="5807042" y="1874104"/>
                </a:lnTo>
                <a:lnTo>
                  <a:pt x="5808101" y="1886787"/>
                </a:lnTo>
                <a:lnTo>
                  <a:pt x="5808101" y="1893657"/>
                </a:lnTo>
                <a:lnTo>
                  <a:pt x="5808101" y="1901056"/>
                </a:lnTo>
                <a:lnTo>
                  <a:pt x="5810217" y="1901584"/>
                </a:lnTo>
                <a:lnTo>
                  <a:pt x="5812334" y="1902641"/>
                </a:lnTo>
                <a:lnTo>
                  <a:pt x="5816567" y="1901584"/>
                </a:lnTo>
                <a:lnTo>
                  <a:pt x="5813392" y="1895771"/>
                </a:lnTo>
                <a:lnTo>
                  <a:pt x="5811276" y="1888901"/>
                </a:lnTo>
                <a:lnTo>
                  <a:pt x="5809688" y="1884145"/>
                </a:lnTo>
                <a:lnTo>
                  <a:pt x="5809159" y="1879389"/>
                </a:lnTo>
                <a:lnTo>
                  <a:pt x="5808629" y="1873576"/>
                </a:lnTo>
                <a:lnTo>
                  <a:pt x="5809159" y="1866177"/>
                </a:lnTo>
                <a:lnTo>
                  <a:pt x="5812863" y="1865120"/>
                </a:lnTo>
                <a:lnTo>
                  <a:pt x="5816038" y="1864592"/>
                </a:lnTo>
                <a:lnTo>
                  <a:pt x="5819213" y="1864592"/>
                </a:lnTo>
                <a:lnTo>
                  <a:pt x="5822388" y="1864592"/>
                </a:lnTo>
                <a:lnTo>
                  <a:pt x="5827151" y="1866177"/>
                </a:lnTo>
                <a:lnTo>
                  <a:pt x="5832441" y="1868819"/>
                </a:lnTo>
                <a:lnTo>
                  <a:pt x="5841437" y="1874633"/>
                </a:lnTo>
                <a:lnTo>
                  <a:pt x="5846200" y="1877275"/>
                </a:lnTo>
                <a:lnTo>
                  <a:pt x="5850961" y="1879917"/>
                </a:lnTo>
                <a:lnTo>
                  <a:pt x="5850433" y="1884145"/>
                </a:lnTo>
                <a:lnTo>
                  <a:pt x="5848315" y="1886787"/>
                </a:lnTo>
                <a:lnTo>
                  <a:pt x="5846729" y="1889430"/>
                </a:lnTo>
                <a:lnTo>
                  <a:pt x="5844082" y="1891015"/>
                </a:lnTo>
                <a:lnTo>
                  <a:pt x="5842494" y="1893657"/>
                </a:lnTo>
                <a:lnTo>
                  <a:pt x="5840908" y="1895771"/>
                </a:lnTo>
                <a:lnTo>
                  <a:pt x="5839320" y="1899999"/>
                </a:lnTo>
                <a:lnTo>
                  <a:pt x="5838792" y="1905284"/>
                </a:lnTo>
                <a:lnTo>
                  <a:pt x="5840908" y="1911097"/>
                </a:lnTo>
                <a:lnTo>
                  <a:pt x="5842494" y="1915325"/>
                </a:lnTo>
                <a:lnTo>
                  <a:pt x="5844082" y="1918495"/>
                </a:lnTo>
                <a:lnTo>
                  <a:pt x="5846729" y="1920081"/>
                </a:lnTo>
                <a:lnTo>
                  <a:pt x="5849374" y="1920609"/>
                </a:lnTo>
                <a:lnTo>
                  <a:pt x="5852549" y="1920609"/>
                </a:lnTo>
                <a:lnTo>
                  <a:pt x="5855725" y="1920081"/>
                </a:lnTo>
                <a:lnTo>
                  <a:pt x="5858369" y="1918495"/>
                </a:lnTo>
                <a:lnTo>
                  <a:pt x="5864190" y="1914796"/>
                </a:lnTo>
                <a:lnTo>
                  <a:pt x="5871068" y="1910568"/>
                </a:lnTo>
                <a:lnTo>
                  <a:pt x="5876360" y="1907398"/>
                </a:lnTo>
                <a:lnTo>
                  <a:pt x="5878477" y="1905812"/>
                </a:lnTo>
                <a:lnTo>
                  <a:pt x="5881123" y="1905812"/>
                </a:lnTo>
                <a:lnTo>
                  <a:pt x="5877419" y="1914268"/>
                </a:lnTo>
                <a:lnTo>
                  <a:pt x="5875831" y="1920081"/>
                </a:lnTo>
                <a:lnTo>
                  <a:pt x="5875831" y="1923780"/>
                </a:lnTo>
                <a:lnTo>
                  <a:pt x="5875831" y="1924837"/>
                </a:lnTo>
                <a:lnTo>
                  <a:pt x="5876360" y="1925366"/>
                </a:lnTo>
                <a:lnTo>
                  <a:pt x="5877947" y="1925366"/>
                </a:lnTo>
                <a:lnTo>
                  <a:pt x="5880593" y="1924837"/>
                </a:lnTo>
                <a:lnTo>
                  <a:pt x="5886942" y="1922723"/>
                </a:lnTo>
                <a:lnTo>
                  <a:pt x="5890648" y="1922195"/>
                </a:lnTo>
                <a:lnTo>
                  <a:pt x="5893822" y="1921138"/>
                </a:lnTo>
                <a:lnTo>
                  <a:pt x="5895938" y="1922195"/>
                </a:lnTo>
                <a:lnTo>
                  <a:pt x="5897526" y="1922723"/>
                </a:lnTo>
                <a:lnTo>
                  <a:pt x="5899642" y="1923252"/>
                </a:lnTo>
                <a:lnTo>
                  <a:pt x="5900701" y="1924837"/>
                </a:lnTo>
                <a:lnTo>
                  <a:pt x="5901759" y="1926951"/>
                </a:lnTo>
                <a:lnTo>
                  <a:pt x="5902818" y="1929065"/>
                </a:lnTo>
                <a:lnTo>
                  <a:pt x="5903348" y="1932236"/>
                </a:lnTo>
                <a:lnTo>
                  <a:pt x="5904934" y="1935406"/>
                </a:lnTo>
                <a:lnTo>
                  <a:pt x="5905463" y="1944919"/>
                </a:lnTo>
                <a:lnTo>
                  <a:pt x="5904934" y="1957602"/>
                </a:lnTo>
                <a:lnTo>
                  <a:pt x="5899642" y="1957602"/>
                </a:lnTo>
                <a:lnTo>
                  <a:pt x="5894880" y="1958131"/>
                </a:lnTo>
                <a:lnTo>
                  <a:pt x="5889060" y="1959716"/>
                </a:lnTo>
                <a:lnTo>
                  <a:pt x="5883769" y="1962358"/>
                </a:lnTo>
                <a:lnTo>
                  <a:pt x="5878477" y="1966058"/>
                </a:lnTo>
                <a:lnTo>
                  <a:pt x="5872655" y="1969228"/>
                </a:lnTo>
                <a:lnTo>
                  <a:pt x="5861014" y="1978212"/>
                </a:lnTo>
                <a:lnTo>
                  <a:pt x="5848844" y="1987725"/>
                </a:lnTo>
                <a:lnTo>
                  <a:pt x="5837203" y="1998294"/>
                </a:lnTo>
                <a:lnTo>
                  <a:pt x="5825032" y="2007806"/>
                </a:lnTo>
                <a:lnTo>
                  <a:pt x="5813392" y="2016790"/>
                </a:lnTo>
                <a:lnTo>
                  <a:pt x="5813392" y="2017319"/>
                </a:lnTo>
                <a:lnTo>
                  <a:pt x="5812863" y="2022604"/>
                </a:lnTo>
                <a:lnTo>
                  <a:pt x="5811276" y="2027888"/>
                </a:lnTo>
                <a:lnTo>
                  <a:pt x="5807571" y="2035815"/>
                </a:lnTo>
                <a:lnTo>
                  <a:pt x="5805455" y="2040043"/>
                </a:lnTo>
                <a:lnTo>
                  <a:pt x="5803867" y="2044799"/>
                </a:lnTo>
                <a:lnTo>
                  <a:pt x="5802810" y="2049555"/>
                </a:lnTo>
                <a:lnTo>
                  <a:pt x="5801752" y="2055897"/>
                </a:lnTo>
                <a:lnTo>
                  <a:pt x="5799105" y="2053255"/>
                </a:lnTo>
                <a:lnTo>
                  <a:pt x="5797518" y="2051141"/>
                </a:lnTo>
                <a:lnTo>
                  <a:pt x="5794872" y="2047970"/>
                </a:lnTo>
                <a:lnTo>
                  <a:pt x="5793285" y="2044799"/>
                </a:lnTo>
                <a:lnTo>
                  <a:pt x="5790639" y="2036344"/>
                </a:lnTo>
                <a:lnTo>
                  <a:pt x="5788522" y="2026831"/>
                </a:lnTo>
                <a:lnTo>
                  <a:pt x="5782702" y="2027360"/>
                </a:lnTo>
                <a:lnTo>
                  <a:pt x="5777409" y="2026831"/>
                </a:lnTo>
                <a:lnTo>
                  <a:pt x="5774235" y="2025774"/>
                </a:lnTo>
                <a:lnTo>
                  <a:pt x="5772119" y="2024189"/>
                </a:lnTo>
                <a:lnTo>
                  <a:pt x="5768944" y="2022604"/>
                </a:lnTo>
                <a:lnTo>
                  <a:pt x="5766828" y="2020490"/>
                </a:lnTo>
                <a:lnTo>
                  <a:pt x="5769473" y="2018904"/>
                </a:lnTo>
                <a:lnTo>
                  <a:pt x="5772648" y="2017847"/>
                </a:lnTo>
                <a:lnTo>
                  <a:pt x="5774765" y="2015733"/>
                </a:lnTo>
                <a:lnTo>
                  <a:pt x="5777409" y="2013091"/>
                </a:lnTo>
                <a:lnTo>
                  <a:pt x="5781643" y="2007278"/>
                </a:lnTo>
                <a:lnTo>
                  <a:pt x="5784818" y="2000408"/>
                </a:lnTo>
                <a:lnTo>
                  <a:pt x="5783760" y="1991424"/>
                </a:lnTo>
                <a:lnTo>
                  <a:pt x="5786934" y="1987725"/>
                </a:lnTo>
                <a:lnTo>
                  <a:pt x="5789580" y="1984025"/>
                </a:lnTo>
                <a:lnTo>
                  <a:pt x="5790639" y="1976098"/>
                </a:lnTo>
                <a:lnTo>
                  <a:pt x="5791697" y="1967643"/>
                </a:lnTo>
                <a:lnTo>
                  <a:pt x="5792227" y="1958131"/>
                </a:lnTo>
                <a:lnTo>
                  <a:pt x="5792227" y="1947561"/>
                </a:lnTo>
                <a:lnTo>
                  <a:pt x="5787993" y="1949675"/>
                </a:lnTo>
                <a:lnTo>
                  <a:pt x="5784289" y="1952846"/>
                </a:lnTo>
                <a:lnTo>
                  <a:pt x="5784818" y="1959716"/>
                </a:lnTo>
                <a:lnTo>
                  <a:pt x="5784818" y="1969228"/>
                </a:lnTo>
                <a:lnTo>
                  <a:pt x="5780055" y="1965001"/>
                </a:lnTo>
                <a:lnTo>
                  <a:pt x="5775295" y="1961301"/>
                </a:lnTo>
                <a:lnTo>
                  <a:pt x="5766828" y="1950732"/>
                </a:lnTo>
                <a:lnTo>
                  <a:pt x="5758891" y="1941748"/>
                </a:lnTo>
                <a:lnTo>
                  <a:pt x="5752012" y="1932764"/>
                </a:lnTo>
                <a:lnTo>
                  <a:pt x="5748308" y="1929065"/>
                </a:lnTo>
                <a:lnTo>
                  <a:pt x="5744604" y="1925894"/>
                </a:lnTo>
                <a:lnTo>
                  <a:pt x="5740899" y="1924309"/>
                </a:lnTo>
                <a:lnTo>
                  <a:pt x="5736667" y="1923252"/>
                </a:lnTo>
                <a:lnTo>
                  <a:pt x="5732962" y="1922723"/>
                </a:lnTo>
                <a:lnTo>
                  <a:pt x="5728729" y="1923780"/>
                </a:lnTo>
                <a:lnTo>
                  <a:pt x="5724496" y="1925894"/>
                </a:lnTo>
                <a:lnTo>
                  <a:pt x="5719205" y="1929593"/>
                </a:lnTo>
                <a:lnTo>
                  <a:pt x="5716030" y="1924309"/>
                </a:lnTo>
                <a:lnTo>
                  <a:pt x="5713913" y="1919024"/>
                </a:lnTo>
                <a:lnTo>
                  <a:pt x="5708093" y="1921138"/>
                </a:lnTo>
                <a:lnTo>
                  <a:pt x="5701744" y="1923252"/>
                </a:lnTo>
                <a:lnTo>
                  <a:pt x="5688515" y="1926951"/>
                </a:lnTo>
                <a:lnTo>
                  <a:pt x="5681106" y="1929065"/>
                </a:lnTo>
                <a:lnTo>
                  <a:pt x="5674227" y="1931179"/>
                </a:lnTo>
                <a:lnTo>
                  <a:pt x="5666819" y="1934878"/>
                </a:lnTo>
                <a:lnTo>
                  <a:pt x="5659941" y="1938577"/>
                </a:lnTo>
                <a:lnTo>
                  <a:pt x="5653062" y="1943333"/>
                </a:lnTo>
                <a:lnTo>
                  <a:pt x="5646183" y="1949147"/>
                </a:lnTo>
                <a:lnTo>
                  <a:pt x="5640363" y="1956545"/>
                </a:lnTo>
                <a:lnTo>
                  <a:pt x="5634542" y="1964472"/>
                </a:lnTo>
                <a:lnTo>
                  <a:pt x="5629250" y="1974513"/>
                </a:lnTo>
                <a:lnTo>
                  <a:pt x="5624488" y="1986668"/>
                </a:lnTo>
                <a:lnTo>
                  <a:pt x="5620256" y="2000408"/>
                </a:lnTo>
                <a:lnTo>
                  <a:pt x="5616551" y="2015733"/>
                </a:lnTo>
                <a:lnTo>
                  <a:pt x="5613377" y="2013620"/>
                </a:lnTo>
                <a:lnTo>
                  <a:pt x="5611788" y="2010449"/>
                </a:lnTo>
                <a:lnTo>
                  <a:pt x="5607555" y="2002522"/>
                </a:lnTo>
                <a:lnTo>
                  <a:pt x="5605968" y="1998294"/>
                </a:lnTo>
                <a:lnTo>
                  <a:pt x="5603851" y="1994595"/>
                </a:lnTo>
                <a:lnTo>
                  <a:pt x="5601736" y="1991952"/>
                </a:lnTo>
                <a:lnTo>
                  <a:pt x="5598561" y="1989839"/>
                </a:lnTo>
                <a:lnTo>
                  <a:pt x="5595915" y="1992481"/>
                </a:lnTo>
                <a:lnTo>
                  <a:pt x="5593798" y="1995652"/>
                </a:lnTo>
                <a:lnTo>
                  <a:pt x="5590093" y="2003050"/>
                </a:lnTo>
                <a:lnTo>
                  <a:pt x="5587977" y="2007278"/>
                </a:lnTo>
                <a:lnTo>
                  <a:pt x="5586391" y="2010977"/>
                </a:lnTo>
                <a:lnTo>
                  <a:pt x="5583214" y="2013620"/>
                </a:lnTo>
                <a:lnTo>
                  <a:pt x="5581099" y="2015733"/>
                </a:lnTo>
                <a:lnTo>
                  <a:pt x="5580040" y="2032116"/>
                </a:lnTo>
                <a:lnTo>
                  <a:pt x="5580040" y="2046385"/>
                </a:lnTo>
                <a:lnTo>
                  <a:pt x="5581099" y="2058539"/>
                </a:lnTo>
                <a:lnTo>
                  <a:pt x="5582156" y="2070166"/>
                </a:lnTo>
                <a:lnTo>
                  <a:pt x="5583744" y="2080735"/>
                </a:lnTo>
                <a:lnTo>
                  <a:pt x="5585860" y="2091833"/>
                </a:lnTo>
                <a:lnTo>
                  <a:pt x="5586391" y="2104516"/>
                </a:lnTo>
                <a:lnTo>
                  <a:pt x="5586391" y="2118785"/>
                </a:lnTo>
                <a:lnTo>
                  <a:pt x="5581628" y="2119313"/>
                </a:lnTo>
                <a:lnTo>
                  <a:pt x="5576866" y="2118785"/>
                </a:lnTo>
                <a:lnTo>
                  <a:pt x="5573162" y="2117199"/>
                </a:lnTo>
                <a:lnTo>
                  <a:pt x="5569457" y="2115085"/>
                </a:lnTo>
                <a:lnTo>
                  <a:pt x="5566282" y="2111915"/>
                </a:lnTo>
                <a:lnTo>
                  <a:pt x="5563637" y="2108744"/>
                </a:lnTo>
                <a:lnTo>
                  <a:pt x="5558346" y="2101874"/>
                </a:lnTo>
                <a:lnTo>
                  <a:pt x="5556229" y="2099231"/>
                </a:lnTo>
                <a:lnTo>
                  <a:pt x="5553583" y="2096061"/>
                </a:lnTo>
                <a:lnTo>
                  <a:pt x="5550938" y="2094475"/>
                </a:lnTo>
                <a:lnTo>
                  <a:pt x="5547762" y="2093947"/>
                </a:lnTo>
                <a:lnTo>
                  <a:pt x="5544588" y="2094475"/>
                </a:lnTo>
                <a:lnTo>
                  <a:pt x="5541413" y="2096061"/>
                </a:lnTo>
                <a:lnTo>
                  <a:pt x="5537180" y="2099760"/>
                </a:lnTo>
                <a:lnTo>
                  <a:pt x="5532946" y="2105573"/>
                </a:lnTo>
                <a:lnTo>
                  <a:pt x="5532946" y="2099231"/>
                </a:lnTo>
                <a:lnTo>
                  <a:pt x="5533476" y="2093947"/>
                </a:lnTo>
                <a:lnTo>
                  <a:pt x="5534005" y="2089190"/>
                </a:lnTo>
                <a:lnTo>
                  <a:pt x="5535592" y="2084963"/>
                </a:lnTo>
                <a:lnTo>
                  <a:pt x="5538237" y="2078093"/>
                </a:lnTo>
                <a:lnTo>
                  <a:pt x="5541413" y="2073865"/>
                </a:lnTo>
                <a:lnTo>
                  <a:pt x="5543000" y="2069109"/>
                </a:lnTo>
                <a:lnTo>
                  <a:pt x="5543000" y="2066995"/>
                </a:lnTo>
                <a:lnTo>
                  <a:pt x="5542470" y="2065409"/>
                </a:lnTo>
                <a:lnTo>
                  <a:pt x="5541413" y="2062767"/>
                </a:lnTo>
                <a:lnTo>
                  <a:pt x="5539297" y="2060125"/>
                </a:lnTo>
                <a:lnTo>
                  <a:pt x="5536650" y="2056954"/>
                </a:lnTo>
                <a:lnTo>
                  <a:pt x="5532946" y="2054312"/>
                </a:lnTo>
                <a:lnTo>
                  <a:pt x="5536121" y="2056425"/>
                </a:lnTo>
                <a:lnTo>
                  <a:pt x="5538237" y="2058011"/>
                </a:lnTo>
                <a:lnTo>
                  <a:pt x="5541413" y="2058539"/>
                </a:lnTo>
                <a:lnTo>
                  <a:pt x="5543529" y="2059596"/>
                </a:lnTo>
                <a:lnTo>
                  <a:pt x="5546175" y="2059596"/>
                </a:lnTo>
                <a:lnTo>
                  <a:pt x="5548291" y="2058539"/>
                </a:lnTo>
                <a:lnTo>
                  <a:pt x="5550938" y="2057482"/>
                </a:lnTo>
                <a:lnTo>
                  <a:pt x="5552525" y="2055897"/>
                </a:lnTo>
                <a:lnTo>
                  <a:pt x="5556758" y="2051669"/>
                </a:lnTo>
                <a:lnTo>
                  <a:pt x="5560461" y="2045328"/>
                </a:lnTo>
                <a:lnTo>
                  <a:pt x="5563109" y="2037929"/>
                </a:lnTo>
                <a:lnTo>
                  <a:pt x="5566811" y="2028945"/>
                </a:lnTo>
                <a:lnTo>
                  <a:pt x="5573162" y="2010449"/>
                </a:lnTo>
                <a:lnTo>
                  <a:pt x="5580568" y="1989310"/>
                </a:lnTo>
                <a:lnTo>
                  <a:pt x="5584802" y="1978741"/>
                </a:lnTo>
                <a:lnTo>
                  <a:pt x="5588506" y="1969228"/>
                </a:lnTo>
                <a:lnTo>
                  <a:pt x="5593269" y="1959716"/>
                </a:lnTo>
                <a:lnTo>
                  <a:pt x="5598561" y="1951789"/>
                </a:lnTo>
                <a:lnTo>
                  <a:pt x="5596973" y="1948090"/>
                </a:lnTo>
                <a:lnTo>
                  <a:pt x="5595385" y="1945447"/>
                </a:lnTo>
                <a:lnTo>
                  <a:pt x="5592740" y="1943862"/>
                </a:lnTo>
                <a:lnTo>
                  <a:pt x="5591152" y="1943333"/>
                </a:lnTo>
                <a:lnTo>
                  <a:pt x="5588506" y="1942805"/>
                </a:lnTo>
                <a:lnTo>
                  <a:pt x="5586391" y="1942805"/>
                </a:lnTo>
                <a:lnTo>
                  <a:pt x="5581628" y="1943862"/>
                </a:lnTo>
                <a:lnTo>
                  <a:pt x="5576336" y="1944390"/>
                </a:lnTo>
                <a:lnTo>
                  <a:pt x="5573162" y="1944919"/>
                </a:lnTo>
                <a:lnTo>
                  <a:pt x="5570516" y="1944390"/>
                </a:lnTo>
                <a:lnTo>
                  <a:pt x="5567341" y="1943862"/>
                </a:lnTo>
                <a:lnTo>
                  <a:pt x="5564165" y="1942805"/>
                </a:lnTo>
                <a:lnTo>
                  <a:pt x="5560991" y="1940691"/>
                </a:lnTo>
                <a:lnTo>
                  <a:pt x="5557286" y="1938049"/>
                </a:lnTo>
                <a:lnTo>
                  <a:pt x="5557286" y="1946504"/>
                </a:lnTo>
                <a:lnTo>
                  <a:pt x="5558346" y="1952317"/>
                </a:lnTo>
                <a:lnTo>
                  <a:pt x="5559403" y="1956545"/>
                </a:lnTo>
                <a:lnTo>
                  <a:pt x="5560991" y="1958131"/>
                </a:lnTo>
                <a:lnTo>
                  <a:pt x="5562578" y="1959187"/>
                </a:lnTo>
                <a:lnTo>
                  <a:pt x="5564165" y="1958659"/>
                </a:lnTo>
                <a:lnTo>
                  <a:pt x="5566282" y="1958131"/>
                </a:lnTo>
                <a:lnTo>
                  <a:pt x="5567870" y="1957074"/>
                </a:lnTo>
                <a:lnTo>
                  <a:pt x="5571044" y="1954431"/>
                </a:lnTo>
                <a:lnTo>
                  <a:pt x="5572632" y="1954431"/>
                </a:lnTo>
                <a:lnTo>
                  <a:pt x="5573690" y="1955488"/>
                </a:lnTo>
                <a:lnTo>
                  <a:pt x="5574220" y="1958131"/>
                </a:lnTo>
                <a:lnTo>
                  <a:pt x="5575277" y="1962358"/>
                </a:lnTo>
                <a:lnTo>
                  <a:pt x="5575277" y="1968171"/>
                </a:lnTo>
                <a:lnTo>
                  <a:pt x="5575277" y="1977155"/>
                </a:lnTo>
                <a:lnTo>
                  <a:pt x="5563637" y="1980855"/>
                </a:lnTo>
                <a:lnTo>
                  <a:pt x="5558874" y="1982440"/>
                </a:lnTo>
                <a:lnTo>
                  <a:pt x="5554113" y="1982968"/>
                </a:lnTo>
                <a:lnTo>
                  <a:pt x="5550409" y="1983497"/>
                </a:lnTo>
                <a:lnTo>
                  <a:pt x="5546175" y="1982968"/>
                </a:lnTo>
                <a:lnTo>
                  <a:pt x="5541942" y="1981912"/>
                </a:lnTo>
                <a:lnTo>
                  <a:pt x="5538766" y="1979798"/>
                </a:lnTo>
                <a:lnTo>
                  <a:pt x="5535592" y="1977155"/>
                </a:lnTo>
                <a:lnTo>
                  <a:pt x="5532419" y="1973456"/>
                </a:lnTo>
                <a:lnTo>
                  <a:pt x="5529772" y="1968171"/>
                </a:lnTo>
                <a:lnTo>
                  <a:pt x="5527655" y="1962358"/>
                </a:lnTo>
                <a:lnTo>
                  <a:pt x="5526067" y="1954960"/>
                </a:lnTo>
                <a:lnTo>
                  <a:pt x="5523951" y="1946504"/>
                </a:lnTo>
                <a:lnTo>
                  <a:pt x="5522363" y="1935935"/>
                </a:lnTo>
                <a:lnTo>
                  <a:pt x="5521305" y="1924837"/>
                </a:lnTo>
                <a:lnTo>
                  <a:pt x="5526067" y="1924837"/>
                </a:lnTo>
                <a:lnTo>
                  <a:pt x="5527655" y="1924837"/>
                </a:lnTo>
                <a:lnTo>
                  <a:pt x="5529243" y="1923780"/>
                </a:lnTo>
                <a:lnTo>
                  <a:pt x="5531359" y="1922723"/>
                </a:lnTo>
                <a:lnTo>
                  <a:pt x="5532946" y="1921138"/>
                </a:lnTo>
                <a:lnTo>
                  <a:pt x="5535592" y="1917438"/>
                </a:lnTo>
                <a:lnTo>
                  <a:pt x="5537709" y="1911097"/>
                </a:lnTo>
                <a:lnTo>
                  <a:pt x="5538766" y="1904755"/>
                </a:lnTo>
                <a:lnTo>
                  <a:pt x="5539297" y="1895771"/>
                </a:lnTo>
                <a:lnTo>
                  <a:pt x="5539297" y="1886259"/>
                </a:lnTo>
                <a:lnTo>
                  <a:pt x="5545646" y="1889958"/>
                </a:lnTo>
                <a:lnTo>
                  <a:pt x="5551466" y="1893129"/>
                </a:lnTo>
                <a:lnTo>
                  <a:pt x="5556758" y="1894186"/>
                </a:lnTo>
                <a:lnTo>
                  <a:pt x="5562578" y="1895243"/>
                </a:lnTo>
                <a:lnTo>
                  <a:pt x="5568399" y="1894714"/>
                </a:lnTo>
                <a:lnTo>
                  <a:pt x="5574220" y="1894186"/>
                </a:lnTo>
                <a:lnTo>
                  <a:pt x="5580040" y="1892601"/>
                </a:lnTo>
                <a:lnTo>
                  <a:pt x="5585331" y="1889430"/>
                </a:lnTo>
                <a:lnTo>
                  <a:pt x="5590623" y="1886259"/>
                </a:lnTo>
                <a:lnTo>
                  <a:pt x="5595915" y="1882031"/>
                </a:lnTo>
                <a:lnTo>
                  <a:pt x="5600677" y="1878332"/>
                </a:lnTo>
                <a:lnTo>
                  <a:pt x="5605968" y="1873047"/>
                </a:lnTo>
                <a:lnTo>
                  <a:pt x="5610201" y="1867234"/>
                </a:lnTo>
                <a:lnTo>
                  <a:pt x="5614964" y="1861421"/>
                </a:lnTo>
                <a:lnTo>
                  <a:pt x="5619197" y="1855079"/>
                </a:lnTo>
                <a:lnTo>
                  <a:pt x="5622901" y="1848738"/>
                </a:lnTo>
                <a:lnTo>
                  <a:pt x="5623430" y="1841339"/>
                </a:lnTo>
                <a:lnTo>
                  <a:pt x="5623430" y="1835526"/>
                </a:lnTo>
                <a:lnTo>
                  <a:pt x="5622901" y="1830770"/>
                </a:lnTo>
                <a:lnTo>
                  <a:pt x="5622371" y="1827071"/>
                </a:lnTo>
                <a:lnTo>
                  <a:pt x="5621314" y="1823900"/>
                </a:lnTo>
                <a:lnTo>
                  <a:pt x="5620256" y="1820729"/>
                </a:lnTo>
                <a:lnTo>
                  <a:pt x="5617080" y="1815973"/>
                </a:lnTo>
                <a:lnTo>
                  <a:pt x="5614434" y="1811216"/>
                </a:lnTo>
                <a:lnTo>
                  <a:pt x="5612847" y="1808046"/>
                </a:lnTo>
                <a:lnTo>
                  <a:pt x="5611788" y="1804875"/>
                </a:lnTo>
                <a:lnTo>
                  <a:pt x="5611260" y="1801176"/>
                </a:lnTo>
                <a:lnTo>
                  <a:pt x="5610732" y="1796419"/>
                </a:lnTo>
                <a:lnTo>
                  <a:pt x="5610732" y="1790606"/>
                </a:lnTo>
                <a:lnTo>
                  <a:pt x="5611260" y="1783736"/>
                </a:lnTo>
                <a:lnTo>
                  <a:pt x="5617610" y="1781622"/>
                </a:lnTo>
                <a:lnTo>
                  <a:pt x="5622371" y="1780037"/>
                </a:lnTo>
                <a:lnTo>
                  <a:pt x="5626604" y="1777395"/>
                </a:lnTo>
                <a:lnTo>
                  <a:pt x="5630310" y="1774224"/>
                </a:lnTo>
                <a:lnTo>
                  <a:pt x="5632426" y="1771581"/>
                </a:lnTo>
                <a:lnTo>
                  <a:pt x="5634542" y="1768411"/>
                </a:lnTo>
                <a:lnTo>
                  <a:pt x="5635600" y="1765240"/>
                </a:lnTo>
                <a:lnTo>
                  <a:pt x="5636659" y="1761541"/>
                </a:lnTo>
                <a:lnTo>
                  <a:pt x="5637716" y="1753085"/>
                </a:lnTo>
                <a:lnTo>
                  <a:pt x="5639834" y="1743573"/>
                </a:lnTo>
                <a:lnTo>
                  <a:pt x="5640892" y="1737759"/>
                </a:lnTo>
                <a:lnTo>
                  <a:pt x="5641951" y="1732475"/>
                </a:lnTo>
                <a:lnTo>
                  <a:pt x="5644596" y="1726133"/>
                </a:lnTo>
                <a:close/>
                <a:moveTo>
                  <a:pt x="5575281" y="1719263"/>
                </a:moveTo>
                <a:lnTo>
                  <a:pt x="5573705" y="1738236"/>
                </a:lnTo>
                <a:lnTo>
                  <a:pt x="5572654" y="1753520"/>
                </a:lnTo>
                <a:lnTo>
                  <a:pt x="5568453" y="1778817"/>
                </a:lnTo>
                <a:lnTo>
                  <a:pt x="5567402" y="1791992"/>
                </a:lnTo>
                <a:lnTo>
                  <a:pt x="5566877" y="1806749"/>
                </a:lnTo>
                <a:lnTo>
                  <a:pt x="5566877" y="1825195"/>
                </a:lnTo>
                <a:lnTo>
                  <a:pt x="5568453" y="1847330"/>
                </a:lnTo>
                <a:lnTo>
                  <a:pt x="5566877" y="1848911"/>
                </a:lnTo>
                <a:lnTo>
                  <a:pt x="5565827" y="1849438"/>
                </a:lnTo>
                <a:lnTo>
                  <a:pt x="5563726" y="1849438"/>
                </a:lnTo>
                <a:lnTo>
                  <a:pt x="5562675" y="1848911"/>
                </a:lnTo>
                <a:lnTo>
                  <a:pt x="5561624" y="1848384"/>
                </a:lnTo>
                <a:lnTo>
                  <a:pt x="5560575" y="1846276"/>
                </a:lnTo>
                <a:lnTo>
                  <a:pt x="5558473" y="1842060"/>
                </a:lnTo>
                <a:lnTo>
                  <a:pt x="5557422" y="1836790"/>
                </a:lnTo>
                <a:lnTo>
                  <a:pt x="5556372" y="1830992"/>
                </a:lnTo>
                <a:lnTo>
                  <a:pt x="5554270" y="1817290"/>
                </a:lnTo>
                <a:lnTo>
                  <a:pt x="5553221" y="1805695"/>
                </a:lnTo>
                <a:lnTo>
                  <a:pt x="5552169" y="1800952"/>
                </a:lnTo>
                <a:lnTo>
                  <a:pt x="5551644" y="1797790"/>
                </a:lnTo>
                <a:lnTo>
                  <a:pt x="5551119" y="1797263"/>
                </a:lnTo>
                <a:lnTo>
                  <a:pt x="5550593" y="1796736"/>
                </a:lnTo>
                <a:lnTo>
                  <a:pt x="5550068" y="1797263"/>
                </a:lnTo>
                <a:lnTo>
                  <a:pt x="5548493" y="1797790"/>
                </a:lnTo>
                <a:lnTo>
                  <a:pt x="5547442" y="1802006"/>
                </a:lnTo>
                <a:lnTo>
                  <a:pt x="5545341" y="1808330"/>
                </a:lnTo>
                <a:lnTo>
                  <a:pt x="5542190" y="1806222"/>
                </a:lnTo>
                <a:lnTo>
                  <a:pt x="5539565" y="1804114"/>
                </a:lnTo>
                <a:lnTo>
                  <a:pt x="5538514" y="1801479"/>
                </a:lnTo>
                <a:lnTo>
                  <a:pt x="5537987" y="1799371"/>
                </a:lnTo>
                <a:lnTo>
                  <a:pt x="5537987" y="1796736"/>
                </a:lnTo>
                <a:lnTo>
                  <a:pt x="5538514" y="1794628"/>
                </a:lnTo>
                <a:lnTo>
                  <a:pt x="5541139" y="1789884"/>
                </a:lnTo>
                <a:lnTo>
                  <a:pt x="5547967" y="1780398"/>
                </a:lnTo>
                <a:lnTo>
                  <a:pt x="5550593" y="1775128"/>
                </a:lnTo>
                <a:lnTo>
                  <a:pt x="5551119" y="1772493"/>
                </a:lnTo>
                <a:lnTo>
                  <a:pt x="5551119" y="1770384"/>
                </a:lnTo>
                <a:lnTo>
                  <a:pt x="5550068" y="1766695"/>
                </a:lnTo>
                <a:lnTo>
                  <a:pt x="5548493" y="1764060"/>
                </a:lnTo>
                <a:lnTo>
                  <a:pt x="5547442" y="1761952"/>
                </a:lnTo>
                <a:lnTo>
                  <a:pt x="5545867" y="1760371"/>
                </a:lnTo>
                <a:lnTo>
                  <a:pt x="5543766" y="1758790"/>
                </a:lnTo>
                <a:lnTo>
                  <a:pt x="5542190" y="1758263"/>
                </a:lnTo>
                <a:lnTo>
                  <a:pt x="5538514" y="1757736"/>
                </a:lnTo>
                <a:lnTo>
                  <a:pt x="5535362" y="1758790"/>
                </a:lnTo>
                <a:lnTo>
                  <a:pt x="5531160" y="1760371"/>
                </a:lnTo>
                <a:lnTo>
                  <a:pt x="5523281" y="1763533"/>
                </a:lnTo>
                <a:lnTo>
                  <a:pt x="5519079" y="1765114"/>
                </a:lnTo>
                <a:lnTo>
                  <a:pt x="5515928" y="1765641"/>
                </a:lnTo>
                <a:lnTo>
                  <a:pt x="5514351" y="1765641"/>
                </a:lnTo>
                <a:lnTo>
                  <a:pt x="5512776" y="1765114"/>
                </a:lnTo>
                <a:lnTo>
                  <a:pt x="5511201" y="1764060"/>
                </a:lnTo>
                <a:lnTo>
                  <a:pt x="5509624" y="1763006"/>
                </a:lnTo>
                <a:lnTo>
                  <a:pt x="5508574" y="1761425"/>
                </a:lnTo>
                <a:lnTo>
                  <a:pt x="5507525" y="1758790"/>
                </a:lnTo>
                <a:lnTo>
                  <a:pt x="5505424" y="1752466"/>
                </a:lnTo>
                <a:lnTo>
                  <a:pt x="5504371" y="1743506"/>
                </a:lnTo>
                <a:lnTo>
                  <a:pt x="5503847" y="1731385"/>
                </a:lnTo>
                <a:close/>
                <a:moveTo>
                  <a:pt x="4077194" y="1719263"/>
                </a:moveTo>
                <a:lnTo>
                  <a:pt x="4081427" y="1719785"/>
                </a:lnTo>
                <a:lnTo>
                  <a:pt x="4085661" y="1721873"/>
                </a:lnTo>
                <a:lnTo>
                  <a:pt x="4089894" y="1723960"/>
                </a:lnTo>
                <a:lnTo>
                  <a:pt x="4097832" y="1729701"/>
                </a:lnTo>
                <a:lnTo>
                  <a:pt x="4105240" y="1734921"/>
                </a:lnTo>
                <a:lnTo>
                  <a:pt x="4107886" y="1737008"/>
                </a:lnTo>
                <a:lnTo>
                  <a:pt x="4110532" y="1737530"/>
                </a:lnTo>
                <a:lnTo>
                  <a:pt x="4111061" y="1737530"/>
                </a:lnTo>
                <a:lnTo>
                  <a:pt x="4111590" y="1737008"/>
                </a:lnTo>
                <a:lnTo>
                  <a:pt x="4112120" y="1733877"/>
                </a:lnTo>
                <a:lnTo>
                  <a:pt x="4114236" y="1741706"/>
                </a:lnTo>
                <a:lnTo>
                  <a:pt x="4114765" y="1747447"/>
                </a:lnTo>
                <a:lnTo>
                  <a:pt x="4114765" y="1750056"/>
                </a:lnTo>
                <a:lnTo>
                  <a:pt x="4114236" y="1752144"/>
                </a:lnTo>
                <a:lnTo>
                  <a:pt x="4113707" y="1753710"/>
                </a:lnTo>
                <a:lnTo>
                  <a:pt x="4112120" y="1755275"/>
                </a:lnTo>
                <a:lnTo>
                  <a:pt x="4110532" y="1756319"/>
                </a:lnTo>
                <a:lnTo>
                  <a:pt x="4109473" y="1756841"/>
                </a:lnTo>
                <a:lnTo>
                  <a:pt x="4105240" y="1757363"/>
                </a:lnTo>
                <a:lnTo>
                  <a:pt x="4101007" y="1757363"/>
                </a:lnTo>
                <a:lnTo>
                  <a:pt x="4096244" y="1756319"/>
                </a:lnTo>
                <a:lnTo>
                  <a:pt x="4086190" y="1753188"/>
                </a:lnTo>
                <a:lnTo>
                  <a:pt x="4076136" y="1750056"/>
                </a:lnTo>
                <a:lnTo>
                  <a:pt x="4068198" y="1746925"/>
                </a:lnTo>
                <a:lnTo>
                  <a:pt x="4066081" y="1746403"/>
                </a:lnTo>
                <a:lnTo>
                  <a:pt x="4063964" y="1746403"/>
                </a:lnTo>
                <a:lnTo>
                  <a:pt x="4065552" y="1736486"/>
                </a:lnTo>
                <a:lnTo>
                  <a:pt x="4066611" y="1732311"/>
                </a:lnTo>
                <a:lnTo>
                  <a:pt x="4067669" y="1728658"/>
                </a:lnTo>
                <a:lnTo>
                  <a:pt x="4068728" y="1726048"/>
                </a:lnTo>
                <a:lnTo>
                  <a:pt x="4070315" y="1723438"/>
                </a:lnTo>
                <a:lnTo>
                  <a:pt x="4071902" y="1721873"/>
                </a:lnTo>
                <a:lnTo>
                  <a:pt x="4073489" y="1720307"/>
                </a:lnTo>
                <a:lnTo>
                  <a:pt x="4075606" y="1719785"/>
                </a:lnTo>
                <a:close/>
                <a:moveTo>
                  <a:pt x="3765515" y="1719263"/>
                </a:moveTo>
                <a:lnTo>
                  <a:pt x="3765515" y="1731912"/>
                </a:lnTo>
                <a:lnTo>
                  <a:pt x="3763938" y="1742979"/>
                </a:lnTo>
                <a:lnTo>
                  <a:pt x="3761837" y="1761425"/>
                </a:lnTo>
                <a:lnTo>
                  <a:pt x="3763938" y="1760898"/>
                </a:lnTo>
                <a:lnTo>
                  <a:pt x="3762888" y="1762479"/>
                </a:lnTo>
                <a:lnTo>
                  <a:pt x="3761837" y="1764060"/>
                </a:lnTo>
                <a:lnTo>
                  <a:pt x="3759736" y="1780398"/>
                </a:lnTo>
                <a:lnTo>
                  <a:pt x="3758162" y="1788303"/>
                </a:lnTo>
                <a:lnTo>
                  <a:pt x="3757635" y="1797263"/>
                </a:lnTo>
                <a:lnTo>
                  <a:pt x="3757111" y="1807276"/>
                </a:lnTo>
                <a:lnTo>
                  <a:pt x="3757111" y="1819398"/>
                </a:lnTo>
                <a:lnTo>
                  <a:pt x="3757635" y="1832046"/>
                </a:lnTo>
                <a:lnTo>
                  <a:pt x="3759736" y="1847330"/>
                </a:lnTo>
                <a:lnTo>
                  <a:pt x="3757635" y="1848911"/>
                </a:lnTo>
                <a:lnTo>
                  <a:pt x="3756060" y="1849438"/>
                </a:lnTo>
                <a:lnTo>
                  <a:pt x="3755010" y="1849438"/>
                </a:lnTo>
                <a:lnTo>
                  <a:pt x="3753433" y="1848911"/>
                </a:lnTo>
                <a:lnTo>
                  <a:pt x="3752382" y="1848384"/>
                </a:lnTo>
                <a:lnTo>
                  <a:pt x="3751332" y="1846276"/>
                </a:lnTo>
                <a:lnTo>
                  <a:pt x="3749231" y="1842060"/>
                </a:lnTo>
                <a:lnTo>
                  <a:pt x="3747656" y="1836790"/>
                </a:lnTo>
                <a:lnTo>
                  <a:pt x="3746605" y="1830992"/>
                </a:lnTo>
                <a:lnTo>
                  <a:pt x="3745029" y="1817290"/>
                </a:lnTo>
                <a:lnTo>
                  <a:pt x="3743454" y="1805695"/>
                </a:lnTo>
                <a:lnTo>
                  <a:pt x="3742928" y="1800952"/>
                </a:lnTo>
                <a:lnTo>
                  <a:pt x="3741877" y="1797790"/>
                </a:lnTo>
                <a:lnTo>
                  <a:pt x="3741353" y="1797263"/>
                </a:lnTo>
                <a:lnTo>
                  <a:pt x="3740827" y="1796736"/>
                </a:lnTo>
                <a:lnTo>
                  <a:pt x="3740302" y="1797263"/>
                </a:lnTo>
                <a:lnTo>
                  <a:pt x="3739252" y="1797790"/>
                </a:lnTo>
                <a:lnTo>
                  <a:pt x="3737675" y="1802006"/>
                </a:lnTo>
                <a:lnTo>
                  <a:pt x="3736100" y="1808330"/>
                </a:lnTo>
                <a:lnTo>
                  <a:pt x="3731372" y="1805695"/>
                </a:lnTo>
                <a:lnTo>
                  <a:pt x="3729797" y="1804114"/>
                </a:lnTo>
                <a:lnTo>
                  <a:pt x="3728746" y="1802006"/>
                </a:lnTo>
                <a:lnTo>
                  <a:pt x="3728220" y="1800425"/>
                </a:lnTo>
                <a:lnTo>
                  <a:pt x="3728220" y="1798317"/>
                </a:lnTo>
                <a:lnTo>
                  <a:pt x="3728746" y="1795155"/>
                </a:lnTo>
                <a:lnTo>
                  <a:pt x="3730847" y="1791465"/>
                </a:lnTo>
                <a:lnTo>
                  <a:pt x="3732948" y="1787776"/>
                </a:lnTo>
                <a:lnTo>
                  <a:pt x="3737675" y="1780925"/>
                </a:lnTo>
                <a:lnTo>
                  <a:pt x="3732948" y="1781452"/>
                </a:lnTo>
                <a:lnTo>
                  <a:pt x="3727696" y="1781452"/>
                </a:lnTo>
                <a:lnTo>
                  <a:pt x="3722443" y="1780925"/>
                </a:lnTo>
                <a:lnTo>
                  <a:pt x="3717715" y="1780398"/>
                </a:lnTo>
                <a:lnTo>
                  <a:pt x="3712462" y="1778817"/>
                </a:lnTo>
                <a:lnTo>
                  <a:pt x="3707736" y="1777236"/>
                </a:lnTo>
                <a:lnTo>
                  <a:pt x="3698807" y="1773547"/>
                </a:lnTo>
                <a:lnTo>
                  <a:pt x="3699858" y="1770912"/>
                </a:lnTo>
                <a:lnTo>
                  <a:pt x="3701958" y="1768276"/>
                </a:lnTo>
                <a:lnTo>
                  <a:pt x="3706161" y="1765641"/>
                </a:lnTo>
                <a:lnTo>
                  <a:pt x="3703533" y="1765114"/>
                </a:lnTo>
                <a:lnTo>
                  <a:pt x="3701432" y="1763533"/>
                </a:lnTo>
                <a:lnTo>
                  <a:pt x="3699331" y="1761952"/>
                </a:lnTo>
                <a:lnTo>
                  <a:pt x="3697756" y="1758263"/>
                </a:lnTo>
                <a:lnTo>
                  <a:pt x="3696706" y="1753520"/>
                </a:lnTo>
                <a:lnTo>
                  <a:pt x="3695129" y="1747722"/>
                </a:lnTo>
                <a:lnTo>
                  <a:pt x="3694605" y="1740871"/>
                </a:lnTo>
                <a:lnTo>
                  <a:pt x="3694078" y="1731385"/>
                </a:lnTo>
                <a:close/>
                <a:moveTo>
                  <a:pt x="6091193" y="1714500"/>
                </a:moveTo>
                <a:lnTo>
                  <a:pt x="6089591" y="1724963"/>
                </a:lnTo>
                <a:lnTo>
                  <a:pt x="6087456" y="1733857"/>
                </a:lnTo>
                <a:lnTo>
                  <a:pt x="6084787" y="1741181"/>
                </a:lnTo>
                <a:lnTo>
                  <a:pt x="6081051" y="1747459"/>
                </a:lnTo>
                <a:lnTo>
                  <a:pt x="6077847" y="1752168"/>
                </a:lnTo>
                <a:lnTo>
                  <a:pt x="6074111" y="1755830"/>
                </a:lnTo>
                <a:lnTo>
                  <a:pt x="6069840" y="1757922"/>
                </a:lnTo>
                <a:lnTo>
                  <a:pt x="6065568" y="1760015"/>
                </a:lnTo>
                <a:lnTo>
                  <a:pt x="6060764" y="1760538"/>
                </a:lnTo>
                <a:lnTo>
                  <a:pt x="6056494" y="1760015"/>
                </a:lnTo>
                <a:lnTo>
                  <a:pt x="6052223" y="1758445"/>
                </a:lnTo>
                <a:lnTo>
                  <a:pt x="6047952" y="1756353"/>
                </a:lnTo>
                <a:lnTo>
                  <a:pt x="6043148" y="1753214"/>
                </a:lnTo>
                <a:lnTo>
                  <a:pt x="6038877" y="1749029"/>
                </a:lnTo>
                <a:lnTo>
                  <a:pt x="6034606" y="1745367"/>
                </a:lnTo>
                <a:lnTo>
                  <a:pt x="6030870" y="1739612"/>
                </a:lnTo>
                <a:lnTo>
                  <a:pt x="6033539" y="1735950"/>
                </a:lnTo>
                <a:lnTo>
                  <a:pt x="6036208" y="1732811"/>
                </a:lnTo>
                <a:lnTo>
                  <a:pt x="6039945" y="1730718"/>
                </a:lnTo>
                <a:lnTo>
                  <a:pt x="6043683" y="1728102"/>
                </a:lnTo>
                <a:lnTo>
                  <a:pt x="6047419" y="1727056"/>
                </a:lnTo>
                <a:lnTo>
                  <a:pt x="6051155" y="1726010"/>
                </a:lnTo>
                <a:lnTo>
                  <a:pt x="6059698" y="1723917"/>
                </a:lnTo>
                <a:lnTo>
                  <a:pt x="6068238" y="1722871"/>
                </a:lnTo>
                <a:lnTo>
                  <a:pt x="6076245" y="1721824"/>
                </a:lnTo>
                <a:lnTo>
                  <a:pt x="6080516" y="1720255"/>
                </a:lnTo>
                <a:lnTo>
                  <a:pt x="6084253" y="1719209"/>
                </a:lnTo>
                <a:lnTo>
                  <a:pt x="6087989" y="1717116"/>
                </a:lnTo>
                <a:close/>
                <a:moveTo>
                  <a:pt x="5819930" y="1706563"/>
                </a:moveTo>
                <a:lnTo>
                  <a:pt x="5821470" y="1707630"/>
                </a:lnTo>
                <a:lnTo>
                  <a:pt x="5822497" y="1709231"/>
                </a:lnTo>
                <a:lnTo>
                  <a:pt x="5824038" y="1713499"/>
                </a:lnTo>
                <a:lnTo>
                  <a:pt x="5825579" y="1719367"/>
                </a:lnTo>
                <a:lnTo>
                  <a:pt x="5826092" y="1726836"/>
                </a:lnTo>
                <a:lnTo>
                  <a:pt x="5826092" y="1742842"/>
                </a:lnTo>
                <a:lnTo>
                  <a:pt x="5826092" y="1758847"/>
                </a:lnTo>
                <a:lnTo>
                  <a:pt x="5819416" y="1758313"/>
                </a:lnTo>
                <a:lnTo>
                  <a:pt x="5817361" y="1758313"/>
                </a:lnTo>
                <a:lnTo>
                  <a:pt x="5814280" y="1758847"/>
                </a:lnTo>
                <a:lnTo>
                  <a:pt x="5812225" y="1760981"/>
                </a:lnTo>
                <a:lnTo>
                  <a:pt x="5810173" y="1763115"/>
                </a:lnTo>
                <a:lnTo>
                  <a:pt x="5809145" y="1766850"/>
                </a:lnTo>
                <a:lnTo>
                  <a:pt x="5808630" y="1771651"/>
                </a:lnTo>
                <a:lnTo>
                  <a:pt x="5806577" y="1771651"/>
                </a:lnTo>
                <a:lnTo>
                  <a:pt x="5804008" y="1771118"/>
                </a:lnTo>
                <a:lnTo>
                  <a:pt x="5802982" y="1770051"/>
                </a:lnTo>
                <a:lnTo>
                  <a:pt x="5801953" y="1767383"/>
                </a:lnTo>
                <a:lnTo>
                  <a:pt x="5799900" y="1761514"/>
                </a:lnTo>
                <a:lnTo>
                  <a:pt x="5798873" y="1754045"/>
                </a:lnTo>
                <a:lnTo>
                  <a:pt x="5797847" y="1746576"/>
                </a:lnTo>
                <a:lnTo>
                  <a:pt x="5796820" y="1740174"/>
                </a:lnTo>
                <a:lnTo>
                  <a:pt x="5795279" y="1736973"/>
                </a:lnTo>
                <a:lnTo>
                  <a:pt x="5794250" y="1735373"/>
                </a:lnTo>
                <a:lnTo>
                  <a:pt x="5793224" y="1733239"/>
                </a:lnTo>
                <a:lnTo>
                  <a:pt x="5791169" y="1732705"/>
                </a:lnTo>
                <a:lnTo>
                  <a:pt x="5791169" y="1726836"/>
                </a:lnTo>
                <a:lnTo>
                  <a:pt x="5792196" y="1722568"/>
                </a:lnTo>
                <a:lnTo>
                  <a:pt x="5793224" y="1719367"/>
                </a:lnTo>
                <a:lnTo>
                  <a:pt x="5794764" y="1718300"/>
                </a:lnTo>
                <a:lnTo>
                  <a:pt x="5797332" y="1717767"/>
                </a:lnTo>
                <a:lnTo>
                  <a:pt x="5799900" y="1717767"/>
                </a:lnTo>
                <a:lnTo>
                  <a:pt x="5805549" y="1719367"/>
                </a:lnTo>
                <a:lnTo>
                  <a:pt x="5811711" y="1721501"/>
                </a:lnTo>
                <a:lnTo>
                  <a:pt x="5813767" y="1721501"/>
                </a:lnTo>
                <a:lnTo>
                  <a:pt x="5816335" y="1720968"/>
                </a:lnTo>
                <a:lnTo>
                  <a:pt x="5818391" y="1719367"/>
                </a:lnTo>
                <a:lnTo>
                  <a:pt x="5819416" y="1716700"/>
                </a:lnTo>
                <a:lnTo>
                  <a:pt x="5819930" y="1712432"/>
                </a:lnTo>
                <a:close/>
                <a:moveTo>
                  <a:pt x="5078204" y="1703388"/>
                </a:moveTo>
                <a:lnTo>
                  <a:pt x="5081386" y="1703388"/>
                </a:lnTo>
                <a:lnTo>
                  <a:pt x="5085101" y="1703388"/>
                </a:lnTo>
                <a:lnTo>
                  <a:pt x="5089344" y="1703917"/>
                </a:lnTo>
                <a:lnTo>
                  <a:pt x="5096774" y="1705505"/>
                </a:lnTo>
                <a:lnTo>
                  <a:pt x="5105262" y="1708151"/>
                </a:lnTo>
                <a:lnTo>
                  <a:pt x="5122768" y="1713971"/>
                </a:lnTo>
                <a:lnTo>
                  <a:pt x="5131256" y="1716617"/>
                </a:lnTo>
                <a:lnTo>
                  <a:pt x="5140276" y="1717676"/>
                </a:lnTo>
                <a:lnTo>
                  <a:pt x="5138154" y="1724026"/>
                </a:lnTo>
                <a:lnTo>
                  <a:pt x="5135501" y="1729847"/>
                </a:lnTo>
                <a:lnTo>
                  <a:pt x="5132319" y="1735138"/>
                </a:lnTo>
                <a:lnTo>
                  <a:pt x="5129134" y="1739901"/>
                </a:lnTo>
                <a:lnTo>
                  <a:pt x="5133909" y="1745722"/>
                </a:lnTo>
                <a:lnTo>
                  <a:pt x="5138154" y="1752072"/>
                </a:lnTo>
                <a:lnTo>
                  <a:pt x="5141335" y="1759480"/>
                </a:lnTo>
                <a:lnTo>
                  <a:pt x="5145049" y="1767418"/>
                </a:lnTo>
                <a:lnTo>
                  <a:pt x="5144520" y="1772180"/>
                </a:lnTo>
                <a:lnTo>
                  <a:pt x="5142927" y="1775884"/>
                </a:lnTo>
                <a:lnTo>
                  <a:pt x="5140806" y="1777472"/>
                </a:lnTo>
                <a:lnTo>
                  <a:pt x="5138684" y="1778530"/>
                </a:lnTo>
                <a:lnTo>
                  <a:pt x="5135501" y="1779059"/>
                </a:lnTo>
                <a:lnTo>
                  <a:pt x="5132847" y="1780118"/>
                </a:lnTo>
                <a:lnTo>
                  <a:pt x="5129666" y="1780118"/>
                </a:lnTo>
                <a:lnTo>
                  <a:pt x="5127543" y="1780647"/>
                </a:lnTo>
                <a:lnTo>
                  <a:pt x="5128604" y="1785938"/>
                </a:lnTo>
                <a:lnTo>
                  <a:pt x="5129134" y="1788055"/>
                </a:lnTo>
                <a:lnTo>
                  <a:pt x="5130195" y="1789113"/>
                </a:lnTo>
                <a:lnTo>
                  <a:pt x="5131256" y="1790701"/>
                </a:lnTo>
                <a:lnTo>
                  <a:pt x="5133379" y="1791759"/>
                </a:lnTo>
                <a:lnTo>
                  <a:pt x="5136030" y="1792818"/>
                </a:lnTo>
                <a:lnTo>
                  <a:pt x="5139745" y="1792818"/>
                </a:lnTo>
                <a:lnTo>
                  <a:pt x="5143988" y="1792818"/>
                </a:lnTo>
                <a:lnTo>
                  <a:pt x="5147703" y="1792818"/>
                </a:lnTo>
                <a:lnTo>
                  <a:pt x="5150886" y="1793347"/>
                </a:lnTo>
                <a:lnTo>
                  <a:pt x="5151417" y="1795993"/>
                </a:lnTo>
                <a:lnTo>
                  <a:pt x="5151417" y="1798109"/>
                </a:lnTo>
                <a:lnTo>
                  <a:pt x="5150356" y="1800755"/>
                </a:lnTo>
                <a:lnTo>
                  <a:pt x="5148233" y="1802872"/>
                </a:lnTo>
                <a:lnTo>
                  <a:pt x="5142397" y="1807634"/>
                </a:lnTo>
                <a:lnTo>
                  <a:pt x="5134439" y="1812926"/>
                </a:lnTo>
                <a:lnTo>
                  <a:pt x="5130725" y="1816630"/>
                </a:lnTo>
                <a:lnTo>
                  <a:pt x="5126482" y="1820334"/>
                </a:lnTo>
                <a:lnTo>
                  <a:pt x="5123298" y="1825097"/>
                </a:lnTo>
                <a:lnTo>
                  <a:pt x="5120117" y="1829859"/>
                </a:lnTo>
                <a:lnTo>
                  <a:pt x="5117993" y="1835680"/>
                </a:lnTo>
                <a:lnTo>
                  <a:pt x="5115872" y="1842030"/>
                </a:lnTo>
                <a:lnTo>
                  <a:pt x="5114813" y="1849439"/>
                </a:lnTo>
                <a:lnTo>
                  <a:pt x="5114813" y="1857376"/>
                </a:lnTo>
                <a:lnTo>
                  <a:pt x="5113218" y="1856318"/>
                </a:lnTo>
                <a:lnTo>
                  <a:pt x="5111627" y="1854730"/>
                </a:lnTo>
                <a:lnTo>
                  <a:pt x="5111097" y="1852614"/>
                </a:lnTo>
                <a:lnTo>
                  <a:pt x="5111097" y="1850497"/>
                </a:lnTo>
                <a:lnTo>
                  <a:pt x="5111627" y="1847851"/>
                </a:lnTo>
                <a:lnTo>
                  <a:pt x="5112687" y="1846264"/>
                </a:lnTo>
                <a:lnTo>
                  <a:pt x="5113748" y="1845205"/>
                </a:lnTo>
                <a:lnTo>
                  <a:pt x="5114813" y="1845205"/>
                </a:lnTo>
                <a:lnTo>
                  <a:pt x="5113218" y="1836209"/>
                </a:lnTo>
                <a:lnTo>
                  <a:pt x="5110567" y="1828272"/>
                </a:lnTo>
                <a:lnTo>
                  <a:pt x="5107914" y="1821922"/>
                </a:lnTo>
                <a:lnTo>
                  <a:pt x="5104199" y="1816101"/>
                </a:lnTo>
                <a:lnTo>
                  <a:pt x="5100487" y="1810809"/>
                </a:lnTo>
                <a:lnTo>
                  <a:pt x="5096774" y="1806047"/>
                </a:lnTo>
                <a:lnTo>
                  <a:pt x="5093058" y="1801813"/>
                </a:lnTo>
                <a:lnTo>
                  <a:pt x="5088815" y="1798109"/>
                </a:lnTo>
                <a:lnTo>
                  <a:pt x="5080328" y="1791230"/>
                </a:lnTo>
                <a:lnTo>
                  <a:pt x="5071307" y="1783822"/>
                </a:lnTo>
                <a:lnTo>
                  <a:pt x="5063346" y="1776413"/>
                </a:lnTo>
                <a:lnTo>
                  <a:pt x="5059100" y="1771651"/>
                </a:lnTo>
                <a:lnTo>
                  <a:pt x="5055383" y="1766888"/>
                </a:lnTo>
                <a:lnTo>
                  <a:pt x="5056447" y="1772180"/>
                </a:lnTo>
                <a:lnTo>
                  <a:pt x="5056447" y="1776943"/>
                </a:lnTo>
                <a:lnTo>
                  <a:pt x="5056447" y="1781705"/>
                </a:lnTo>
                <a:lnTo>
                  <a:pt x="5055915" y="1785938"/>
                </a:lnTo>
                <a:lnTo>
                  <a:pt x="5054323" y="1789113"/>
                </a:lnTo>
                <a:lnTo>
                  <a:pt x="5052200" y="1793347"/>
                </a:lnTo>
                <a:lnTo>
                  <a:pt x="5050607" y="1796522"/>
                </a:lnTo>
                <a:lnTo>
                  <a:pt x="5047423" y="1800226"/>
                </a:lnTo>
                <a:lnTo>
                  <a:pt x="5044769" y="1802343"/>
                </a:lnTo>
                <a:lnTo>
                  <a:pt x="5041055" y="1804988"/>
                </a:lnTo>
                <a:lnTo>
                  <a:pt x="5037337" y="1807105"/>
                </a:lnTo>
                <a:lnTo>
                  <a:pt x="5034152" y="1808693"/>
                </a:lnTo>
                <a:lnTo>
                  <a:pt x="5029905" y="1810809"/>
                </a:lnTo>
                <a:lnTo>
                  <a:pt x="5025662" y="1811338"/>
                </a:lnTo>
                <a:lnTo>
                  <a:pt x="5020882" y="1812397"/>
                </a:lnTo>
                <a:lnTo>
                  <a:pt x="5016637" y="1812926"/>
                </a:lnTo>
                <a:lnTo>
                  <a:pt x="5011861" y="1812926"/>
                </a:lnTo>
                <a:lnTo>
                  <a:pt x="5007081" y="1812397"/>
                </a:lnTo>
                <a:lnTo>
                  <a:pt x="5002838" y="1811868"/>
                </a:lnTo>
                <a:lnTo>
                  <a:pt x="4998060" y="1810809"/>
                </a:lnTo>
                <a:lnTo>
                  <a:pt x="4994346" y="1809751"/>
                </a:lnTo>
                <a:lnTo>
                  <a:pt x="4990099" y="1807634"/>
                </a:lnTo>
                <a:lnTo>
                  <a:pt x="4985854" y="1805518"/>
                </a:lnTo>
                <a:lnTo>
                  <a:pt x="4982136" y="1802872"/>
                </a:lnTo>
                <a:lnTo>
                  <a:pt x="4978423" y="1799697"/>
                </a:lnTo>
                <a:lnTo>
                  <a:pt x="4975767" y="1796522"/>
                </a:lnTo>
                <a:lnTo>
                  <a:pt x="4972580" y="1792288"/>
                </a:lnTo>
                <a:lnTo>
                  <a:pt x="4970457" y="1788055"/>
                </a:lnTo>
                <a:lnTo>
                  <a:pt x="4968333" y="1783293"/>
                </a:lnTo>
                <a:lnTo>
                  <a:pt x="4966745" y="1778001"/>
                </a:lnTo>
                <a:lnTo>
                  <a:pt x="4965682" y="1772180"/>
                </a:lnTo>
                <a:lnTo>
                  <a:pt x="4965682" y="1766359"/>
                </a:lnTo>
                <a:lnTo>
                  <a:pt x="4980014" y="1761067"/>
                </a:lnTo>
                <a:lnTo>
                  <a:pt x="4995407" y="1754717"/>
                </a:lnTo>
                <a:lnTo>
                  <a:pt x="5011328" y="1749426"/>
                </a:lnTo>
                <a:lnTo>
                  <a:pt x="5019822" y="1747838"/>
                </a:lnTo>
                <a:lnTo>
                  <a:pt x="5027781" y="1746251"/>
                </a:lnTo>
                <a:lnTo>
                  <a:pt x="5036278" y="1744663"/>
                </a:lnTo>
                <a:lnTo>
                  <a:pt x="5044769" y="1744663"/>
                </a:lnTo>
                <a:lnTo>
                  <a:pt x="5052729" y="1746251"/>
                </a:lnTo>
                <a:lnTo>
                  <a:pt x="5061221" y="1747838"/>
                </a:lnTo>
                <a:lnTo>
                  <a:pt x="5069184" y="1751013"/>
                </a:lnTo>
                <a:lnTo>
                  <a:pt x="5076613" y="1754717"/>
                </a:lnTo>
                <a:lnTo>
                  <a:pt x="5084040" y="1760538"/>
                </a:lnTo>
                <a:lnTo>
                  <a:pt x="5090936" y="1767418"/>
                </a:lnTo>
                <a:lnTo>
                  <a:pt x="5091997" y="1766888"/>
                </a:lnTo>
                <a:lnTo>
                  <a:pt x="5093589" y="1765830"/>
                </a:lnTo>
                <a:lnTo>
                  <a:pt x="5094649" y="1762655"/>
                </a:lnTo>
                <a:lnTo>
                  <a:pt x="5095712" y="1758951"/>
                </a:lnTo>
                <a:lnTo>
                  <a:pt x="5096242" y="1753659"/>
                </a:lnTo>
                <a:lnTo>
                  <a:pt x="5091997" y="1752072"/>
                </a:lnTo>
                <a:lnTo>
                  <a:pt x="5088815" y="1748367"/>
                </a:lnTo>
                <a:lnTo>
                  <a:pt x="5085101" y="1744134"/>
                </a:lnTo>
                <a:lnTo>
                  <a:pt x="5081919" y="1738842"/>
                </a:lnTo>
                <a:lnTo>
                  <a:pt x="5079797" y="1731963"/>
                </a:lnTo>
                <a:lnTo>
                  <a:pt x="5077145" y="1724026"/>
                </a:lnTo>
                <a:lnTo>
                  <a:pt x="5075552" y="1714501"/>
                </a:lnTo>
                <a:lnTo>
                  <a:pt x="5075020" y="1703917"/>
                </a:lnTo>
                <a:close/>
                <a:moveTo>
                  <a:pt x="5015962" y="1690688"/>
                </a:moveTo>
                <a:lnTo>
                  <a:pt x="5020723" y="1690688"/>
                </a:lnTo>
                <a:lnTo>
                  <a:pt x="5025491" y="1690688"/>
                </a:lnTo>
                <a:lnTo>
                  <a:pt x="5029724" y="1692805"/>
                </a:lnTo>
                <a:lnTo>
                  <a:pt x="5033958" y="1694392"/>
                </a:lnTo>
                <a:lnTo>
                  <a:pt x="5037134" y="1698626"/>
                </a:lnTo>
                <a:lnTo>
                  <a:pt x="5039251" y="1700213"/>
                </a:lnTo>
                <a:lnTo>
                  <a:pt x="5040309" y="1703388"/>
                </a:lnTo>
                <a:lnTo>
                  <a:pt x="5041368" y="1706563"/>
                </a:lnTo>
                <a:lnTo>
                  <a:pt x="5042427" y="1709738"/>
                </a:lnTo>
                <a:lnTo>
                  <a:pt x="5043485" y="1718205"/>
                </a:lnTo>
                <a:lnTo>
                  <a:pt x="5043485" y="1728259"/>
                </a:lnTo>
                <a:lnTo>
                  <a:pt x="5038721" y="1730905"/>
                </a:lnTo>
                <a:lnTo>
                  <a:pt x="5035017" y="1731963"/>
                </a:lnTo>
                <a:lnTo>
                  <a:pt x="5031311" y="1731963"/>
                </a:lnTo>
                <a:lnTo>
                  <a:pt x="5028666" y="1731434"/>
                </a:lnTo>
                <a:lnTo>
                  <a:pt x="5025491" y="1729846"/>
                </a:lnTo>
                <a:lnTo>
                  <a:pt x="5022844" y="1728259"/>
                </a:lnTo>
                <a:lnTo>
                  <a:pt x="5020723" y="1725084"/>
                </a:lnTo>
                <a:lnTo>
                  <a:pt x="5019136" y="1722967"/>
                </a:lnTo>
                <a:lnTo>
                  <a:pt x="5011200" y="1710267"/>
                </a:lnTo>
                <a:lnTo>
                  <a:pt x="5009082" y="1707621"/>
                </a:lnTo>
                <a:lnTo>
                  <a:pt x="5006435" y="1704976"/>
                </a:lnTo>
                <a:lnTo>
                  <a:pt x="5004319" y="1703388"/>
                </a:lnTo>
                <a:lnTo>
                  <a:pt x="5001145" y="1702330"/>
                </a:lnTo>
                <a:lnTo>
                  <a:pt x="5000615" y="1701801"/>
                </a:lnTo>
                <a:lnTo>
                  <a:pt x="5000615" y="1700742"/>
                </a:lnTo>
                <a:lnTo>
                  <a:pt x="5000615" y="1699155"/>
                </a:lnTo>
                <a:lnTo>
                  <a:pt x="5002203" y="1697567"/>
                </a:lnTo>
                <a:lnTo>
                  <a:pt x="5004848" y="1695451"/>
                </a:lnTo>
                <a:lnTo>
                  <a:pt x="5007493" y="1693863"/>
                </a:lnTo>
                <a:lnTo>
                  <a:pt x="5011731" y="1692276"/>
                </a:lnTo>
                <a:close/>
                <a:moveTo>
                  <a:pt x="3207095" y="1690688"/>
                </a:moveTo>
                <a:lnTo>
                  <a:pt x="3211431" y="1690688"/>
                </a:lnTo>
                <a:lnTo>
                  <a:pt x="3216310" y="1690688"/>
                </a:lnTo>
                <a:lnTo>
                  <a:pt x="3221189" y="1692805"/>
                </a:lnTo>
                <a:lnTo>
                  <a:pt x="3225525" y="1694392"/>
                </a:lnTo>
                <a:lnTo>
                  <a:pt x="3228777" y="1698626"/>
                </a:lnTo>
                <a:lnTo>
                  <a:pt x="3230404" y="1700213"/>
                </a:lnTo>
                <a:lnTo>
                  <a:pt x="3232030" y="1703388"/>
                </a:lnTo>
                <a:lnTo>
                  <a:pt x="3233114" y="1706563"/>
                </a:lnTo>
                <a:lnTo>
                  <a:pt x="3233656" y="1709738"/>
                </a:lnTo>
                <a:lnTo>
                  <a:pt x="3235282" y="1718205"/>
                </a:lnTo>
                <a:lnTo>
                  <a:pt x="3234741" y="1728259"/>
                </a:lnTo>
                <a:lnTo>
                  <a:pt x="3230404" y="1730905"/>
                </a:lnTo>
                <a:lnTo>
                  <a:pt x="3226067" y="1731963"/>
                </a:lnTo>
                <a:lnTo>
                  <a:pt x="3222273" y="1731963"/>
                </a:lnTo>
                <a:lnTo>
                  <a:pt x="3219562" y="1731434"/>
                </a:lnTo>
                <a:lnTo>
                  <a:pt x="3216310" y="1729846"/>
                </a:lnTo>
                <a:lnTo>
                  <a:pt x="3213599" y="1728259"/>
                </a:lnTo>
                <a:lnTo>
                  <a:pt x="3211973" y="1725084"/>
                </a:lnTo>
                <a:lnTo>
                  <a:pt x="3209805" y="1722967"/>
                </a:lnTo>
                <a:lnTo>
                  <a:pt x="3201674" y="1710267"/>
                </a:lnTo>
                <a:lnTo>
                  <a:pt x="3200047" y="1707621"/>
                </a:lnTo>
                <a:lnTo>
                  <a:pt x="3197337" y="1704976"/>
                </a:lnTo>
                <a:lnTo>
                  <a:pt x="3195169" y="1703388"/>
                </a:lnTo>
                <a:lnTo>
                  <a:pt x="3191916" y="1702330"/>
                </a:lnTo>
                <a:lnTo>
                  <a:pt x="3191374" y="1701801"/>
                </a:lnTo>
                <a:lnTo>
                  <a:pt x="3190832" y="1700742"/>
                </a:lnTo>
                <a:lnTo>
                  <a:pt x="3191374" y="1699155"/>
                </a:lnTo>
                <a:lnTo>
                  <a:pt x="3192458" y="1697567"/>
                </a:lnTo>
                <a:lnTo>
                  <a:pt x="3195169" y="1695451"/>
                </a:lnTo>
                <a:lnTo>
                  <a:pt x="3198421" y="1693863"/>
                </a:lnTo>
                <a:lnTo>
                  <a:pt x="3202216" y="1692276"/>
                </a:lnTo>
                <a:close/>
                <a:moveTo>
                  <a:pt x="4900452" y="1662113"/>
                </a:moveTo>
                <a:lnTo>
                  <a:pt x="4907713" y="1662113"/>
                </a:lnTo>
                <a:lnTo>
                  <a:pt x="4909268" y="1662642"/>
                </a:lnTo>
                <a:lnTo>
                  <a:pt x="4910309" y="1663171"/>
                </a:lnTo>
                <a:lnTo>
                  <a:pt x="4911344" y="1664230"/>
                </a:lnTo>
                <a:lnTo>
                  <a:pt x="4911863" y="1665817"/>
                </a:lnTo>
                <a:lnTo>
                  <a:pt x="4910309" y="1670051"/>
                </a:lnTo>
                <a:lnTo>
                  <a:pt x="4908750" y="1675342"/>
                </a:lnTo>
                <a:lnTo>
                  <a:pt x="4907193" y="1682751"/>
                </a:lnTo>
                <a:lnTo>
                  <a:pt x="4905641" y="1691218"/>
                </a:lnTo>
                <a:lnTo>
                  <a:pt x="4905641" y="1695980"/>
                </a:lnTo>
                <a:lnTo>
                  <a:pt x="4906676" y="1701272"/>
                </a:lnTo>
                <a:lnTo>
                  <a:pt x="4911863" y="1701272"/>
                </a:lnTo>
                <a:lnTo>
                  <a:pt x="4916537" y="1700213"/>
                </a:lnTo>
                <a:lnTo>
                  <a:pt x="4921204" y="1698626"/>
                </a:lnTo>
                <a:lnTo>
                  <a:pt x="4924836" y="1696509"/>
                </a:lnTo>
                <a:lnTo>
                  <a:pt x="4927948" y="1692276"/>
                </a:lnTo>
                <a:lnTo>
                  <a:pt x="4931580" y="1687513"/>
                </a:lnTo>
                <a:lnTo>
                  <a:pt x="4933656" y="1682222"/>
                </a:lnTo>
                <a:lnTo>
                  <a:pt x="4936247" y="1675342"/>
                </a:lnTo>
                <a:lnTo>
                  <a:pt x="4938324" y="1676401"/>
                </a:lnTo>
                <a:lnTo>
                  <a:pt x="4940398" y="1677988"/>
                </a:lnTo>
                <a:lnTo>
                  <a:pt x="4941958" y="1679576"/>
                </a:lnTo>
                <a:lnTo>
                  <a:pt x="4943512" y="1682751"/>
                </a:lnTo>
                <a:lnTo>
                  <a:pt x="4945067" y="1685397"/>
                </a:lnTo>
                <a:lnTo>
                  <a:pt x="4946110" y="1688572"/>
                </a:lnTo>
                <a:lnTo>
                  <a:pt x="4946627" y="1696509"/>
                </a:lnTo>
                <a:lnTo>
                  <a:pt x="4946627" y="1703918"/>
                </a:lnTo>
                <a:lnTo>
                  <a:pt x="4946110" y="1712384"/>
                </a:lnTo>
                <a:lnTo>
                  <a:pt x="4944030" y="1719793"/>
                </a:lnTo>
                <a:lnTo>
                  <a:pt x="4941958" y="1727201"/>
                </a:lnTo>
                <a:lnTo>
                  <a:pt x="4936771" y="1724555"/>
                </a:lnTo>
                <a:lnTo>
                  <a:pt x="4932098" y="1721909"/>
                </a:lnTo>
                <a:lnTo>
                  <a:pt x="4923278" y="1716089"/>
                </a:lnTo>
                <a:lnTo>
                  <a:pt x="4918609" y="1713443"/>
                </a:lnTo>
                <a:lnTo>
                  <a:pt x="4913421" y="1712384"/>
                </a:lnTo>
                <a:lnTo>
                  <a:pt x="4910309" y="1711855"/>
                </a:lnTo>
                <a:lnTo>
                  <a:pt x="4907713" y="1712384"/>
                </a:lnTo>
                <a:lnTo>
                  <a:pt x="4904080" y="1712914"/>
                </a:lnTo>
                <a:lnTo>
                  <a:pt x="4900452" y="1713972"/>
                </a:lnTo>
                <a:lnTo>
                  <a:pt x="4900966" y="1709209"/>
                </a:lnTo>
                <a:lnTo>
                  <a:pt x="4902008" y="1704976"/>
                </a:lnTo>
                <a:lnTo>
                  <a:pt x="4900966" y="1701272"/>
                </a:lnTo>
                <a:lnTo>
                  <a:pt x="4900452" y="1697038"/>
                </a:lnTo>
                <a:lnTo>
                  <a:pt x="4898376" y="1689101"/>
                </a:lnTo>
                <a:lnTo>
                  <a:pt x="4895778" y="1682222"/>
                </a:lnTo>
                <a:lnTo>
                  <a:pt x="4894226" y="1675342"/>
                </a:lnTo>
                <a:lnTo>
                  <a:pt x="4894226" y="1673226"/>
                </a:lnTo>
                <a:lnTo>
                  <a:pt x="4894226" y="1670051"/>
                </a:lnTo>
                <a:lnTo>
                  <a:pt x="4894743" y="1667934"/>
                </a:lnTo>
                <a:lnTo>
                  <a:pt x="4895778" y="1665288"/>
                </a:lnTo>
                <a:lnTo>
                  <a:pt x="4897857" y="1663701"/>
                </a:lnTo>
                <a:close/>
                <a:moveTo>
                  <a:pt x="3091882" y="1662113"/>
                </a:moveTo>
                <a:lnTo>
                  <a:pt x="3098232" y="1662113"/>
                </a:lnTo>
                <a:lnTo>
                  <a:pt x="3099820" y="1662642"/>
                </a:lnTo>
                <a:lnTo>
                  <a:pt x="3101936" y="1663171"/>
                </a:lnTo>
                <a:lnTo>
                  <a:pt x="3102465" y="1664230"/>
                </a:lnTo>
                <a:lnTo>
                  <a:pt x="3102465" y="1665817"/>
                </a:lnTo>
                <a:lnTo>
                  <a:pt x="3101936" y="1670051"/>
                </a:lnTo>
                <a:lnTo>
                  <a:pt x="3099820" y="1675342"/>
                </a:lnTo>
                <a:lnTo>
                  <a:pt x="3098232" y="1682751"/>
                </a:lnTo>
                <a:lnTo>
                  <a:pt x="3097174" y="1691218"/>
                </a:lnTo>
                <a:lnTo>
                  <a:pt x="3097174" y="1695980"/>
                </a:lnTo>
                <a:lnTo>
                  <a:pt x="3097703" y="1701272"/>
                </a:lnTo>
                <a:lnTo>
                  <a:pt x="3102995" y="1701272"/>
                </a:lnTo>
                <a:lnTo>
                  <a:pt x="3107757" y="1700213"/>
                </a:lnTo>
                <a:lnTo>
                  <a:pt x="3111991" y="1698626"/>
                </a:lnTo>
                <a:lnTo>
                  <a:pt x="3115695" y="1696509"/>
                </a:lnTo>
                <a:lnTo>
                  <a:pt x="3119399" y="1692276"/>
                </a:lnTo>
                <a:lnTo>
                  <a:pt x="3122574" y="1687513"/>
                </a:lnTo>
                <a:lnTo>
                  <a:pt x="3124691" y="1682222"/>
                </a:lnTo>
                <a:lnTo>
                  <a:pt x="3127336" y="1675342"/>
                </a:lnTo>
                <a:lnTo>
                  <a:pt x="3129453" y="1676401"/>
                </a:lnTo>
                <a:lnTo>
                  <a:pt x="3132100" y="1677988"/>
                </a:lnTo>
                <a:lnTo>
                  <a:pt x="3133687" y="1679576"/>
                </a:lnTo>
                <a:lnTo>
                  <a:pt x="3134745" y="1682751"/>
                </a:lnTo>
                <a:lnTo>
                  <a:pt x="3136333" y="1685397"/>
                </a:lnTo>
                <a:lnTo>
                  <a:pt x="3137391" y="1688572"/>
                </a:lnTo>
                <a:lnTo>
                  <a:pt x="3138449" y="1696509"/>
                </a:lnTo>
                <a:lnTo>
                  <a:pt x="3138449" y="1703918"/>
                </a:lnTo>
                <a:lnTo>
                  <a:pt x="3137391" y="1712384"/>
                </a:lnTo>
                <a:lnTo>
                  <a:pt x="3135274" y="1719793"/>
                </a:lnTo>
                <a:lnTo>
                  <a:pt x="3133158" y="1727201"/>
                </a:lnTo>
                <a:lnTo>
                  <a:pt x="3128395" y="1724555"/>
                </a:lnTo>
                <a:lnTo>
                  <a:pt x="3123633" y="1721909"/>
                </a:lnTo>
                <a:lnTo>
                  <a:pt x="3114108" y="1716089"/>
                </a:lnTo>
                <a:lnTo>
                  <a:pt x="3109345" y="1713443"/>
                </a:lnTo>
                <a:lnTo>
                  <a:pt x="3104053" y="1712384"/>
                </a:lnTo>
                <a:lnTo>
                  <a:pt x="3100878" y="1711855"/>
                </a:lnTo>
                <a:lnTo>
                  <a:pt x="3098232" y="1712384"/>
                </a:lnTo>
                <a:lnTo>
                  <a:pt x="3094528" y="1712914"/>
                </a:lnTo>
                <a:lnTo>
                  <a:pt x="3091882" y="1713972"/>
                </a:lnTo>
                <a:lnTo>
                  <a:pt x="3092412" y="1709209"/>
                </a:lnTo>
                <a:lnTo>
                  <a:pt x="3092412" y="1704976"/>
                </a:lnTo>
                <a:lnTo>
                  <a:pt x="3092412" y="1701272"/>
                </a:lnTo>
                <a:lnTo>
                  <a:pt x="3090824" y="1697038"/>
                </a:lnTo>
                <a:lnTo>
                  <a:pt x="3089236" y="1689101"/>
                </a:lnTo>
                <a:lnTo>
                  <a:pt x="3087119" y="1682222"/>
                </a:lnTo>
                <a:lnTo>
                  <a:pt x="3085003" y="1675342"/>
                </a:lnTo>
                <a:lnTo>
                  <a:pt x="3084474" y="1673226"/>
                </a:lnTo>
                <a:lnTo>
                  <a:pt x="3084474" y="1670051"/>
                </a:lnTo>
                <a:lnTo>
                  <a:pt x="3085003" y="1667934"/>
                </a:lnTo>
                <a:lnTo>
                  <a:pt x="3086061" y="1665288"/>
                </a:lnTo>
                <a:lnTo>
                  <a:pt x="3088707" y="1663701"/>
                </a:lnTo>
                <a:close/>
                <a:moveTo>
                  <a:pt x="3073361" y="1662113"/>
                </a:moveTo>
                <a:lnTo>
                  <a:pt x="3070699" y="1668992"/>
                </a:lnTo>
                <a:lnTo>
                  <a:pt x="3068036" y="1676401"/>
                </a:lnTo>
                <a:lnTo>
                  <a:pt x="3064308" y="1682751"/>
                </a:lnTo>
                <a:lnTo>
                  <a:pt x="3060049" y="1688572"/>
                </a:lnTo>
                <a:lnTo>
                  <a:pt x="3055788" y="1693863"/>
                </a:lnTo>
                <a:lnTo>
                  <a:pt x="3050995" y="1699155"/>
                </a:lnTo>
                <a:lnTo>
                  <a:pt x="3046202" y="1704447"/>
                </a:lnTo>
                <a:lnTo>
                  <a:pt x="3041409" y="1708680"/>
                </a:lnTo>
                <a:lnTo>
                  <a:pt x="3035552" y="1712913"/>
                </a:lnTo>
                <a:lnTo>
                  <a:pt x="3030228" y="1717147"/>
                </a:lnTo>
                <a:lnTo>
                  <a:pt x="3024371" y="1719793"/>
                </a:lnTo>
                <a:lnTo>
                  <a:pt x="3018512" y="1723497"/>
                </a:lnTo>
                <a:lnTo>
                  <a:pt x="3012122" y="1726143"/>
                </a:lnTo>
                <a:lnTo>
                  <a:pt x="3005731" y="1728259"/>
                </a:lnTo>
                <a:lnTo>
                  <a:pt x="2999874" y="1730376"/>
                </a:lnTo>
                <a:lnTo>
                  <a:pt x="2993484" y="1731434"/>
                </a:lnTo>
                <a:lnTo>
                  <a:pt x="2986561" y="1732493"/>
                </a:lnTo>
                <a:lnTo>
                  <a:pt x="2980171" y="1733022"/>
                </a:lnTo>
                <a:lnTo>
                  <a:pt x="2973780" y="1733551"/>
                </a:lnTo>
                <a:lnTo>
                  <a:pt x="2967390" y="1733022"/>
                </a:lnTo>
                <a:lnTo>
                  <a:pt x="2961000" y="1732493"/>
                </a:lnTo>
                <a:lnTo>
                  <a:pt x="2955143" y="1731964"/>
                </a:lnTo>
                <a:lnTo>
                  <a:pt x="2949285" y="1730376"/>
                </a:lnTo>
                <a:lnTo>
                  <a:pt x="2942895" y="1728789"/>
                </a:lnTo>
                <a:lnTo>
                  <a:pt x="2937037" y="1726672"/>
                </a:lnTo>
                <a:lnTo>
                  <a:pt x="2931712" y="1724026"/>
                </a:lnTo>
                <a:lnTo>
                  <a:pt x="2926387" y="1721380"/>
                </a:lnTo>
                <a:lnTo>
                  <a:pt x="2921594" y="1717676"/>
                </a:lnTo>
                <a:lnTo>
                  <a:pt x="2916801" y="1713972"/>
                </a:lnTo>
                <a:lnTo>
                  <a:pt x="2912541" y="1709209"/>
                </a:lnTo>
                <a:lnTo>
                  <a:pt x="2908814" y="1704976"/>
                </a:lnTo>
                <a:lnTo>
                  <a:pt x="2905086" y="1699684"/>
                </a:lnTo>
                <a:lnTo>
                  <a:pt x="2913074" y="1696509"/>
                </a:lnTo>
                <a:lnTo>
                  <a:pt x="2921594" y="1693863"/>
                </a:lnTo>
                <a:lnTo>
                  <a:pt x="2931179" y="1692805"/>
                </a:lnTo>
                <a:lnTo>
                  <a:pt x="2940765" y="1692276"/>
                </a:lnTo>
                <a:lnTo>
                  <a:pt x="2950882" y="1691747"/>
                </a:lnTo>
                <a:lnTo>
                  <a:pt x="2961000" y="1691747"/>
                </a:lnTo>
                <a:lnTo>
                  <a:pt x="2982301" y="1691747"/>
                </a:lnTo>
                <a:lnTo>
                  <a:pt x="2994017" y="1691217"/>
                </a:lnTo>
                <a:lnTo>
                  <a:pt x="3005199" y="1690159"/>
                </a:lnTo>
                <a:lnTo>
                  <a:pt x="3016381" y="1688572"/>
                </a:lnTo>
                <a:lnTo>
                  <a:pt x="3028098" y="1686455"/>
                </a:lnTo>
                <a:lnTo>
                  <a:pt x="3039814" y="1682222"/>
                </a:lnTo>
                <a:lnTo>
                  <a:pt x="3050995" y="1677459"/>
                </a:lnTo>
                <a:lnTo>
                  <a:pt x="3056321" y="1673755"/>
                </a:lnTo>
                <a:lnTo>
                  <a:pt x="3062711" y="1670051"/>
                </a:lnTo>
                <a:lnTo>
                  <a:pt x="3068036" y="1666876"/>
                </a:lnTo>
                <a:close/>
                <a:moveTo>
                  <a:pt x="3363950" y="1657350"/>
                </a:moveTo>
                <a:lnTo>
                  <a:pt x="3363950" y="1671924"/>
                </a:lnTo>
                <a:lnTo>
                  <a:pt x="3363434" y="1684416"/>
                </a:lnTo>
                <a:lnTo>
                  <a:pt x="3361880" y="1694826"/>
                </a:lnTo>
                <a:lnTo>
                  <a:pt x="3358774" y="1703674"/>
                </a:lnTo>
                <a:lnTo>
                  <a:pt x="3357222" y="1707317"/>
                </a:lnTo>
                <a:lnTo>
                  <a:pt x="3355149" y="1710961"/>
                </a:lnTo>
                <a:lnTo>
                  <a:pt x="3353598" y="1713043"/>
                </a:lnTo>
                <a:lnTo>
                  <a:pt x="3351010" y="1715645"/>
                </a:lnTo>
                <a:lnTo>
                  <a:pt x="3348938" y="1717727"/>
                </a:lnTo>
                <a:lnTo>
                  <a:pt x="3345833" y="1718768"/>
                </a:lnTo>
                <a:lnTo>
                  <a:pt x="3343243" y="1720330"/>
                </a:lnTo>
                <a:lnTo>
                  <a:pt x="3340138" y="1720850"/>
                </a:lnTo>
                <a:lnTo>
                  <a:pt x="3340138" y="1706276"/>
                </a:lnTo>
                <a:lnTo>
                  <a:pt x="3341177" y="1693785"/>
                </a:lnTo>
                <a:lnTo>
                  <a:pt x="3342723" y="1682854"/>
                </a:lnTo>
                <a:lnTo>
                  <a:pt x="3345315" y="1674006"/>
                </a:lnTo>
                <a:lnTo>
                  <a:pt x="3347386" y="1670362"/>
                </a:lnTo>
                <a:lnTo>
                  <a:pt x="3348938" y="1667760"/>
                </a:lnTo>
                <a:lnTo>
                  <a:pt x="3350491" y="1664637"/>
                </a:lnTo>
                <a:lnTo>
                  <a:pt x="3353080" y="1662555"/>
                </a:lnTo>
                <a:lnTo>
                  <a:pt x="3355149" y="1660473"/>
                </a:lnTo>
                <a:lnTo>
                  <a:pt x="3358258" y="1658912"/>
                </a:lnTo>
                <a:lnTo>
                  <a:pt x="3361362" y="1657871"/>
                </a:lnTo>
                <a:close/>
                <a:moveTo>
                  <a:pt x="1554140" y="1657350"/>
                </a:moveTo>
                <a:lnTo>
                  <a:pt x="1554140" y="1671924"/>
                </a:lnTo>
                <a:lnTo>
                  <a:pt x="1553611" y="1684416"/>
                </a:lnTo>
                <a:lnTo>
                  <a:pt x="1552023" y="1694826"/>
                </a:lnTo>
                <a:lnTo>
                  <a:pt x="1549378" y="1703674"/>
                </a:lnTo>
                <a:lnTo>
                  <a:pt x="1547790" y="1707317"/>
                </a:lnTo>
                <a:lnTo>
                  <a:pt x="1545673" y="1710961"/>
                </a:lnTo>
                <a:lnTo>
                  <a:pt x="1543557" y="1713043"/>
                </a:lnTo>
                <a:lnTo>
                  <a:pt x="1540911" y="1715645"/>
                </a:lnTo>
                <a:lnTo>
                  <a:pt x="1538794" y="1717727"/>
                </a:lnTo>
                <a:lnTo>
                  <a:pt x="1536677" y="1718768"/>
                </a:lnTo>
                <a:lnTo>
                  <a:pt x="1533502" y="1720330"/>
                </a:lnTo>
                <a:lnTo>
                  <a:pt x="1530327" y="1720850"/>
                </a:lnTo>
                <a:lnTo>
                  <a:pt x="1530327" y="1706276"/>
                </a:lnTo>
                <a:lnTo>
                  <a:pt x="1530856" y="1693785"/>
                </a:lnTo>
                <a:lnTo>
                  <a:pt x="1532973" y="1682854"/>
                </a:lnTo>
                <a:lnTo>
                  <a:pt x="1535090" y="1674006"/>
                </a:lnTo>
                <a:lnTo>
                  <a:pt x="1537206" y="1670362"/>
                </a:lnTo>
                <a:lnTo>
                  <a:pt x="1538794" y="1667760"/>
                </a:lnTo>
                <a:lnTo>
                  <a:pt x="1540911" y="1664637"/>
                </a:lnTo>
                <a:lnTo>
                  <a:pt x="1543557" y="1662555"/>
                </a:lnTo>
                <a:lnTo>
                  <a:pt x="1545673" y="1660473"/>
                </a:lnTo>
                <a:lnTo>
                  <a:pt x="1548319" y="1658912"/>
                </a:lnTo>
                <a:lnTo>
                  <a:pt x="1551494" y="1657871"/>
                </a:lnTo>
                <a:close/>
                <a:moveTo>
                  <a:pt x="3882077" y="1643063"/>
                </a:moveTo>
                <a:lnTo>
                  <a:pt x="3884241" y="1643063"/>
                </a:lnTo>
                <a:lnTo>
                  <a:pt x="3885867" y="1643599"/>
                </a:lnTo>
                <a:lnTo>
                  <a:pt x="3889115" y="1645207"/>
                </a:lnTo>
                <a:lnTo>
                  <a:pt x="3891820" y="1647351"/>
                </a:lnTo>
                <a:lnTo>
                  <a:pt x="3896691" y="1653248"/>
                </a:lnTo>
                <a:lnTo>
                  <a:pt x="3899398" y="1655392"/>
                </a:lnTo>
                <a:lnTo>
                  <a:pt x="3902106" y="1657536"/>
                </a:lnTo>
                <a:lnTo>
                  <a:pt x="3901020" y="1665041"/>
                </a:lnTo>
                <a:lnTo>
                  <a:pt x="3899940" y="1672009"/>
                </a:lnTo>
                <a:lnTo>
                  <a:pt x="3897233" y="1676834"/>
                </a:lnTo>
                <a:lnTo>
                  <a:pt x="3894527" y="1680586"/>
                </a:lnTo>
                <a:lnTo>
                  <a:pt x="3891280" y="1683266"/>
                </a:lnTo>
                <a:lnTo>
                  <a:pt x="3886949" y="1684338"/>
                </a:lnTo>
                <a:lnTo>
                  <a:pt x="3883160" y="1684338"/>
                </a:lnTo>
                <a:lnTo>
                  <a:pt x="3878289" y="1683802"/>
                </a:lnTo>
                <a:lnTo>
                  <a:pt x="3878289" y="1644135"/>
                </a:lnTo>
                <a:lnTo>
                  <a:pt x="3879912" y="1643599"/>
                </a:lnTo>
                <a:close/>
                <a:moveTo>
                  <a:pt x="2072816" y="1643063"/>
                </a:moveTo>
                <a:lnTo>
                  <a:pt x="2074439" y="1643063"/>
                </a:lnTo>
                <a:lnTo>
                  <a:pt x="2076063" y="1643599"/>
                </a:lnTo>
                <a:lnTo>
                  <a:pt x="2079311" y="1645207"/>
                </a:lnTo>
                <a:lnTo>
                  <a:pt x="2082016" y="1647351"/>
                </a:lnTo>
                <a:lnTo>
                  <a:pt x="2086887" y="1653248"/>
                </a:lnTo>
                <a:lnTo>
                  <a:pt x="2090134" y="1655392"/>
                </a:lnTo>
                <a:lnTo>
                  <a:pt x="2092299" y="1657536"/>
                </a:lnTo>
                <a:lnTo>
                  <a:pt x="2091758" y="1665041"/>
                </a:lnTo>
                <a:lnTo>
                  <a:pt x="2090134" y="1672009"/>
                </a:lnTo>
                <a:lnTo>
                  <a:pt x="2088511" y="1676834"/>
                </a:lnTo>
                <a:lnTo>
                  <a:pt x="2085264" y="1680586"/>
                </a:lnTo>
                <a:lnTo>
                  <a:pt x="2081475" y="1683266"/>
                </a:lnTo>
                <a:lnTo>
                  <a:pt x="2078228" y="1684338"/>
                </a:lnTo>
                <a:lnTo>
                  <a:pt x="2073357" y="1684338"/>
                </a:lnTo>
                <a:lnTo>
                  <a:pt x="2068487" y="1683802"/>
                </a:lnTo>
                <a:lnTo>
                  <a:pt x="2068487" y="1644135"/>
                </a:lnTo>
                <a:lnTo>
                  <a:pt x="2070651" y="1643599"/>
                </a:lnTo>
                <a:close/>
                <a:moveTo>
                  <a:pt x="6653167" y="1604963"/>
                </a:moveTo>
                <a:lnTo>
                  <a:pt x="6670630" y="1605487"/>
                </a:lnTo>
                <a:lnTo>
                  <a:pt x="6671688" y="1614393"/>
                </a:lnTo>
                <a:lnTo>
                  <a:pt x="6672747" y="1620680"/>
                </a:lnTo>
                <a:lnTo>
                  <a:pt x="6673805" y="1623299"/>
                </a:lnTo>
                <a:lnTo>
                  <a:pt x="6674863" y="1624871"/>
                </a:lnTo>
                <a:lnTo>
                  <a:pt x="6675922" y="1625918"/>
                </a:lnTo>
                <a:lnTo>
                  <a:pt x="6677509" y="1626966"/>
                </a:lnTo>
                <a:lnTo>
                  <a:pt x="6680684" y="1628014"/>
                </a:lnTo>
                <a:lnTo>
                  <a:pt x="6684388" y="1628014"/>
                </a:lnTo>
                <a:lnTo>
                  <a:pt x="6693384" y="1625918"/>
                </a:lnTo>
                <a:lnTo>
                  <a:pt x="6697618" y="1625394"/>
                </a:lnTo>
                <a:lnTo>
                  <a:pt x="6701851" y="1625394"/>
                </a:lnTo>
                <a:lnTo>
                  <a:pt x="6706084" y="1625918"/>
                </a:lnTo>
                <a:lnTo>
                  <a:pt x="6707672" y="1626442"/>
                </a:lnTo>
                <a:lnTo>
                  <a:pt x="6709789" y="1628014"/>
                </a:lnTo>
                <a:lnTo>
                  <a:pt x="6711376" y="1629585"/>
                </a:lnTo>
                <a:lnTo>
                  <a:pt x="6712964" y="1631681"/>
                </a:lnTo>
                <a:lnTo>
                  <a:pt x="6714022" y="1634300"/>
                </a:lnTo>
                <a:lnTo>
                  <a:pt x="6715080" y="1637968"/>
                </a:lnTo>
                <a:lnTo>
                  <a:pt x="6717726" y="1645826"/>
                </a:lnTo>
                <a:lnTo>
                  <a:pt x="6718255" y="1657351"/>
                </a:lnTo>
                <a:lnTo>
                  <a:pt x="6712964" y="1655779"/>
                </a:lnTo>
                <a:lnTo>
                  <a:pt x="6707143" y="1654732"/>
                </a:lnTo>
                <a:lnTo>
                  <a:pt x="6697088" y="1653684"/>
                </a:lnTo>
                <a:lnTo>
                  <a:pt x="6688093" y="1652636"/>
                </a:lnTo>
                <a:lnTo>
                  <a:pt x="6683330" y="1651065"/>
                </a:lnTo>
                <a:lnTo>
                  <a:pt x="6679626" y="1649493"/>
                </a:lnTo>
                <a:lnTo>
                  <a:pt x="6675392" y="1647921"/>
                </a:lnTo>
                <a:lnTo>
                  <a:pt x="6672217" y="1644778"/>
                </a:lnTo>
                <a:lnTo>
                  <a:pt x="6668513" y="1641111"/>
                </a:lnTo>
                <a:lnTo>
                  <a:pt x="6665338" y="1636396"/>
                </a:lnTo>
                <a:lnTo>
                  <a:pt x="6662163" y="1630633"/>
                </a:lnTo>
                <a:lnTo>
                  <a:pt x="6658988" y="1623823"/>
                </a:lnTo>
                <a:lnTo>
                  <a:pt x="6655813" y="1614917"/>
                </a:lnTo>
                <a:close/>
                <a:moveTo>
                  <a:pt x="3784561" y="1589088"/>
                </a:moveTo>
                <a:lnTo>
                  <a:pt x="3790911" y="1593365"/>
                </a:lnTo>
                <a:lnTo>
                  <a:pt x="3795673" y="1595503"/>
                </a:lnTo>
                <a:lnTo>
                  <a:pt x="3798318" y="1595503"/>
                </a:lnTo>
                <a:lnTo>
                  <a:pt x="3801493" y="1594968"/>
                </a:lnTo>
                <a:lnTo>
                  <a:pt x="3808373" y="1591761"/>
                </a:lnTo>
                <a:lnTo>
                  <a:pt x="3813665" y="1590157"/>
                </a:lnTo>
                <a:lnTo>
                  <a:pt x="3821073" y="1589088"/>
                </a:lnTo>
                <a:lnTo>
                  <a:pt x="3821073" y="1595503"/>
                </a:lnTo>
                <a:lnTo>
                  <a:pt x="3821602" y="1602987"/>
                </a:lnTo>
                <a:lnTo>
                  <a:pt x="3822132" y="1609402"/>
                </a:lnTo>
                <a:lnTo>
                  <a:pt x="3823719" y="1615816"/>
                </a:lnTo>
                <a:lnTo>
                  <a:pt x="3825835" y="1622231"/>
                </a:lnTo>
                <a:lnTo>
                  <a:pt x="3827423" y="1628111"/>
                </a:lnTo>
                <a:lnTo>
                  <a:pt x="3830599" y="1633457"/>
                </a:lnTo>
                <a:lnTo>
                  <a:pt x="3832715" y="1637734"/>
                </a:lnTo>
                <a:lnTo>
                  <a:pt x="3835890" y="1640941"/>
                </a:lnTo>
                <a:lnTo>
                  <a:pt x="3838535" y="1643614"/>
                </a:lnTo>
                <a:lnTo>
                  <a:pt x="3841710" y="1645218"/>
                </a:lnTo>
                <a:lnTo>
                  <a:pt x="3843299" y="1645218"/>
                </a:lnTo>
                <a:lnTo>
                  <a:pt x="3844885" y="1645218"/>
                </a:lnTo>
                <a:lnTo>
                  <a:pt x="3846473" y="1644683"/>
                </a:lnTo>
                <a:lnTo>
                  <a:pt x="3847532" y="1643614"/>
                </a:lnTo>
                <a:lnTo>
                  <a:pt x="3850707" y="1640406"/>
                </a:lnTo>
                <a:lnTo>
                  <a:pt x="3853352" y="1635595"/>
                </a:lnTo>
                <a:lnTo>
                  <a:pt x="3856528" y="1628646"/>
                </a:lnTo>
                <a:lnTo>
                  <a:pt x="3859174" y="1630784"/>
                </a:lnTo>
                <a:lnTo>
                  <a:pt x="3860232" y="1633992"/>
                </a:lnTo>
                <a:lnTo>
                  <a:pt x="3860762" y="1637199"/>
                </a:lnTo>
                <a:lnTo>
                  <a:pt x="3860762" y="1640406"/>
                </a:lnTo>
                <a:lnTo>
                  <a:pt x="3860232" y="1644148"/>
                </a:lnTo>
                <a:lnTo>
                  <a:pt x="3859174" y="1648960"/>
                </a:lnTo>
                <a:lnTo>
                  <a:pt x="3855998" y="1658047"/>
                </a:lnTo>
                <a:lnTo>
                  <a:pt x="3848590" y="1676757"/>
                </a:lnTo>
                <a:lnTo>
                  <a:pt x="3845944" y="1685310"/>
                </a:lnTo>
                <a:lnTo>
                  <a:pt x="3844885" y="1689587"/>
                </a:lnTo>
                <a:lnTo>
                  <a:pt x="3844357" y="1693863"/>
                </a:lnTo>
                <a:lnTo>
                  <a:pt x="3838535" y="1689587"/>
                </a:lnTo>
                <a:lnTo>
                  <a:pt x="3832715" y="1686914"/>
                </a:lnTo>
                <a:lnTo>
                  <a:pt x="3826365" y="1683706"/>
                </a:lnTo>
                <a:lnTo>
                  <a:pt x="3820015" y="1681034"/>
                </a:lnTo>
                <a:lnTo>
                  <a:pt x="3813135" y="1679964"/>
                </a:lnTo>
                <a:lnTo>
                  <a:pt x="3806256" y="1679430"/>
                </a:lnTo>
                <a:lnTo>
                  <a:pt x="3798318" y="1679430"/>
                </a:lnTo>
                <a:lnTo>
                  <a:pt x="3790911" y="1679964"/>
                </a:lnTo>
                <a:lnTo>
                  <a:pt x="3793028" y="1660720"/>
                </a:lnTo>
                <a:lnTo>
                  <a:pt x="3793556" y="1648425"/>
                </a:lnTo>
                <a:lnTo>
                  <a:pt x="3793556" y="1643614"/>
                </a:lnTo>
                <a:lnTo>
                  <a:pt x="3793028" y="1639872"/>
                </a:lnTo>
                <a:lnTo>
                  <a:pt x="3791440" y="1633457"/>
                </a:lnTo>
                <a:lnTo>
                  <a:pt x="3789323" y="1627577"/>
                </a:lnTo>
                <a:lnTo>
                  <a:pt x="3787736" y="1619558"/>
                </a:lnTo>
                <a:lnTo>
                  <a:pt x="3786148" y="1607798"/>
                </a:lnTo>
                <a:lnTo>
                  <a:pt x="3785620" y="1599245"/>
                </a:lnTo>
                <a:close/>
                <a:moveTo>
                  <a:pt x="3616701" y="1581150"/>
                </a:moveTo>
                <a:lnTo>
                  <a:pt x="3620412" y="1581150"/>
                </a:lnTo>
                <a:lnTo>
                  <a:pt x="3624121" y="1582738"/>
                </a:lnTo>
                <a:lnTo>
                  <a:pt x="3627300" y="1584325"/>
                </a:lnTo>
                <a:lnTo>
                  <a:pt x="3634190" y="1589617"/>
                </a:lnTo>
                <a:lnTo>
                  <a:pt x="3640548" y="1594908"/>
                </a:lnTo>
                <a:lnTo>
                  <a:pt x="3646377" y="1600729"/>
                </a:lnTo>
                <a:lnTo>
                  <a:pt x="3646377" y="1665288"/>
                </a:lnTo>
                <a:lnTo>
                  <a:pt x="3652207" y="1666346"/>
                </a:lnTo>
                <a:lnTo>
                  <a:pt x="3657505" y="1665288"/>
                </a:lnTo>
                <a:lnTo>
                  <a:pt x="3660685" y="1664229"/>
                </a:lnTo>
                <a:lnTo>
                  <a:pt x="3664394" y="1662642"/>
                </a:lnTo>
                <a:lnTo>
                  <a:pt x="3667573" y="1659996"/>
                </a:lnTo>
                <a:lnTo>
                  <a:pt x="3670224" y="1657879"/>
                </a:lnTo>
                <a:lnTo>
                  <a:pt x="3674993" y="1652588"/>
                </a:lnTo>
                <a:lnTo>
                  <a:pt x="3677112" y="1649942"/>
                </a:lnTo>
                <a:lnTo>
                  <a:pt x="3679232" y="1648354"/>
                </a:lnTo>
                <a:lnTo>
                  <a:pt x="3681881" y="1646767"/>
                </a:lnTo>
                <a:lnTo>
                  <a:pt x="3684532" y="1645709"/>
                </a:lnTo>
                <a:lnTo>
                  <a:pt x="3687711" y="1645709"/>
                </a:lnTo>
                <a:lnTo>
                  <a:pt x="3691420" y="1647296"/>
                </a:lnTo>
                <a:lnTo>
                  <a:pt x="3695129" y="1649413"/>
                </a:lnTo>
                <a:lnTo>
                  <a:pt x="3700429" y="1653117"/>
                </a:lnTo>
                <a:lnTo>
                  <a:pt x="3699898" y="1657350"/>
                </a:lnTo>
                <a:lnTo>
                  <a:pt x="3699368" y="1659467"/>
                </a:lnTo>
                <a:lnTo>
                  <a:pt x="3697780" y="1662113"/>
                </a:lnTo>
                <a:lnTo>
                  <a:pt x="3696189" y="1663171"/>
                </a:lnTo>
                <a:lnTo>
                  <a:pt x="3692480" y="1664229"/>
                </a:lnTo>
                <a:lnTo>
                  <a:pt x="3690360" y="1664759"/>
                </a:lnTo>
                <a:lnTo>
                  <a:pt x="3688771" y="1665288"/>
                </a:lnTo>
                <a:lnTo>
                  <a:pt x="3685062" y="1678517"/>
                </a:lnTo>
                <a:lnTo>
                  <a:pt x="3681881" y="1690688"/>
                </a:lnTo>
                <a:lnTo>
                  <a:pt x="3677642" y="1700742"/>
                </a:lnTo>
                <a:lnTo>
                  <a:pt x="3674993" y="1705505"/>
                </a:lnTo>
                <a:lnTo>
                  <a:pt x="3672873" y="1708680"/>
                </a:lnTo>
                <a:lnTo>
                  <a:pt x="3669694" y="1712384"/>
                </a:lnTo>
                <a:lnTo>
                  <a:pt x="3665985" y="1715559"/>
                </a:lnTo>
                <a:lnTo>
                  <a:pt x="3662804" y="1717146"/>
                </a:lnTo>
                <a:lnTo>
                  <a:pt x="3659095" y="1718734"/>
                </a:lnTo>
                <a:lnTo>
                  <a:pt x="3654856" y="1719263"/>
                </a:lnTo>
                <a:lnTo>
                  <a:pt x="3650617" y="1719263"/>
                </a:lnTo>
                <a:lnTo>
                  <a:pt x="3645317" y="1718734"/>
                </a:lnTo>
                <a:lnTo>
                  <a:pt x="3640548" y="1717146"/>
                </a:lnTo>
                <a:lnTo>
                  <a:pt x="3643727" y="1720850"/>
                </a:lnTo>
                <a:lnTo>
                  <a:pt x="3647438" y="1725084"/>
                </a:lnTo>
                <a:lnTo>
                  <a:pt x="3650086" y="1729846"/>
                </a:lnTo>
                <a:lnTo>
                  <a:pt x="3652737" y="1735138"/>
                </a:lnTo>
                <a:lnTo>
                  <a:pt x="3654856" y="1740430"/>
                </a:lnTo>
                <a:lnTo>
                  <a:pt x="3657505" y="1746780"/>
                </a:lnTo>
                <a:lnTo>
                  <a:pt x="3659095" y="1753130"/>
                </a:lnTo>
                <a:lnTo>
                  <a:pt x="3660685" y="1761067"/>
                </a:lnTo>
                <a:lnTo>
                  <a:pt x="3665455" y="1767946"/>
                </a:lnTo>
                <a:lnTo>
                  <a:pt x="3668634" y="1771121"/>
                </a:lnTo>
                <a:lnTo>
                  <a:pt x="3671812" y="1773238"/>
                </a:lnTo>
                <a:lnTo>
                  <a:pt x="3674993" y="1775355"/>
                </a:lnTo>
                <a:lnTo>
                  <a:pt x="3678702" y="1775884"/>
                </a:lnTo>
                <a:lnTo>
                  <a:pt x="3680293" y="1775884"/>
                </a:lnTo>
                <a:lnTo>
                  <a:pt x="3682942" y="1775355"/>
                </a:lnTo>
                <a:lnTo>
                  <a:pt x="3687181" y="1772709"/>
                </a:lnTo>
                <a:lnTo>
                  <a:pt x="3684002" y="1782763"/>
                </a:lnTo>
                <a:lnTo>
                  <a:pt x="3680821" y="1792288"/>
                </a:lnTo>
                <a:lnTo>
                  <a:pt x="3677642" y="1800755"/>
                </a:lnTo>
                <a:lnTo>
                  <a:pt x="3673403" y="1807634"/>
                </a:lnTo>
                <a:lnTo>
                  <a:pt x="3668634" y="1813984"/>
                </a:lnTo>
                <a:lnTo>
                  <a:pt x="3663334" y="1818746"/>
                </a:lnTo>
                <a:lnTo>
                  <a:pt x="3657505" y="1821921"/>
                </a:lnTo>
                <a:lnTo>
                  <a:pt x="3650617" y="1824567"/>
                </a:lnTo>
                <a:lnTo>
                  <a:pt x="3655386" y="1810809"/>
                </a:lnTo>
                <a:lnTo>
                  <a:pt x="3658565" y="1800755"/>
                </a:lnTo>
                <a:lnTo>
                  <a:pt x="3654326" y="1803930"/>
                </a:lnTo>
                <a:lnTo>
                  <a:pt x="3650086" y="1806046"/>
                </a:lnTo>
                <a:lnTo>
                  <a:pt x="3645317" y="1807105"/>
                </a:lnTo>
                <a:lnTo>
                  <a:pt x="3640018" y="1807105"/>
                </a:lnTo>
                <a:lnTo>
                  <a:pt x="3639487" y="1798638"/>
                </a:lnTo>
                <a:lnTo>
                  <a:pt x="3640018" y="1790700"/>
                </a:lnTo>
                <a:lnTo>
                  <a:pt x="3640548" y="1783821"/>
                </a:lnTo>
                <a:lnTo>
                  <a:pt x="3642138" y="1778000"/>
                </a:lnTo>
                <a:lnTo>
                  <a:pt x="3644257" y="1767417"/>
                </a:lnTo>
                <a:lnTo>
                  <a:pt x="3645317" y="1762125"/>
                </a:lnTo>
                <a:lnTo>
                  <a:pt x="3646377" y="1755775"/>
                </a:lnTo>
                <a:lnTo>
                  <a:pt x="3644257" y="1755775"/>
                </a:lnTo>
                <a:lnTo>
                  <a:pt x="3642668" y="1756305"/>
                </a:lnTo>
                <a:lnTo>
                  <a:pt x="3639487" y="1757363"/>
                </a:lnTo>
                <a:lnTo>
                  <a:pt x="3637369" y="1760009"/>
                </a:lnTo>
                <a:lnTo>
                  <a:pt x="3634718" y="1762655"/>
                </a:lnTo>
                <a:lnTo>
                  <a:pt x="3632600" y="1765300"/>
                </a:lnTo>
                <a:lnTo>
                  <a:pt x="3629421" y="1767417"/>
                </a:lnTo>
                <a:lnTo>
                  <a:pt x="3626240" y="1769005"/>
                </a:lnTo>
                <a:lnTo>
                  <a:pt x="3624651" y="1769005"/>
                </a:lnTo>
                <a:lnTo>
                  <a:pt x="3622531" y="1769005"/>
                </a:lnTo>
                <a:lnTo>
                  <a:pt x="3625710" y="1774296"/>
                </a:lnTo>
                <a:lnTo>
                  <a:pt x="3629421" y="1781175"/>
                </a:lnTo>
                <a:lnTo>
                  <a:pt x="3631539" y="1789113"/>
                </a:lnTo>
                <a:lnTo>
                  <a:pt x="3633130" y="1792288"/>
                </a:lnTo>
                <a:lnTo>
                  <a:pt x="3633130" y="1795992"/>
                </a:lnTo>
                <a:lnTo>
                  <a:pt x="3633130" y="1799696"/>
                </a:lnTo>
                <a:lnTo>
                  <a:pt x="3633130" y="1802342"/>
                </a:lnTo>
                <a:lnTo>
                  <a:pt x="3631539" y="1804988"/>
                </a:lnTo>
                <a:lnTo>
                  <a:pt x="3629951" y="1806576"/>
                </a:lnTo>
                <a:lnTo>
                  <a:pt x="3627830" y="1808692"/>
                </a:lnTo>
                <a:lnTo>
                  <a:pt x="3624651" y="1809221"/>
                </a:lnTo>
                <a:lnTo>
                  <a:pt x="3620940" y="1808692"/>
                </a:lnTo>
                <a:lnTo>
                  <a:pt x="3616173" y="1807105"/>
                </a:lnTo>
                <a:lnTo>
                  <a:pt x="3617761" y="1815042"/>
                </a:lnTo>
                <a:lnTo>
                  <a:pt x="3618822" y="1819805"/>
                </a:lnTo>
                <a:lnTo>
                  <a:pt x="3619352" y="1820863"/>
                </a:lnTo>
                <a:lnTo>
                  <a:pt x="3620412" y="1821921"/>
                </a:lnTo>
                <a:lnTo>
                  <a:pt x="3621470" y="1822980"/>
                </a:lnTo>
                <a:lnTo>
                  <a:pt x="3622531" y="1822980"/>
                </a:lnTo>
                <a:lnTo>
                  <a:pt x="3624651" y="1821921"/>
                </a:lnTo>
                <a:lnTo>
                  <a:pt x="3627300" y="1820334"/>
                </a:lnTo>
                <a:lnTo>
                  <a:pt x="3631539" y="1815042"/>
                </a:lnTo>
                <a:lnTo>
                  <a:pt x="3636308" y="1810809"/>
                </a:lnTo>
                <a:lnTo>
                  <a:pt x="3638429" y="1809751"/>
                </a:lnTo>
                <a:lnTo>
                  <a:pt x="3638957" y="1809751"/>
                </a:lnTo>
                <a:lnTo>
                  <a:pt x="3639487" y="1810280"/>
                </a:lnTo>
                <a:lnTo>
                  <a:pt x="3640548" y="1812396"/>
                </a:lnTo>
                <a:lnTo>
                  <a:pt x="3641078" y="1816630"/>
                </a:lnTo>
                <a:lnTo>
                  <a:pt x="3641078" y="1823509"/>
                </a:lnTo>
                <a:lnTo>
                  <a:pt x="3640018" y="1833563"/>
                </a:lnTo>
                <a:lnTo>
                  <a:pt x="3625179" y="1835680"/>
                </a:lnTo>
                <a:lnTo>
                  <a:pt x="3613522" y="1838326"/>
                </a:lnTo>
                <a:lnTo>
                  <a:pt x="3603983" y="1839913"/>
                </a:lnTo>
                <a:lnTo>
                  <a:pt x="3594975" y="1840442"/>
                </a:lnTo>
                <a:lnTo>
                  <a:pt x="3593384" y="1844676"/>
                </a:lnTo>
                <a:lnTo>
                  <a:pt x="3591266" y="1847851"/>
                </a:lnTo>
                <a:lnTo>
                  <a:pt x="3589145" y="1849438"/>
                </a:lnTo>
                <a:lnTo>
                  <a:pt x="3585966" y="1851026"/>
                </a:lnTo>
                <a:lnTo>
                  <a:pt x="3583318" y="1851555"/>
                </a:lnTo>
                <a:lnTo>
                  <a:pt x="3579607" y="1852613"/>
                </a:lnTo>
                <a:lnTo>
                  <a:pt x="3572189" y="1852613"/>
                </a:lnTo>
                <a:lnTo>
                  <a:pt x="3565829" y="1852613"/>
                </a:lnTo>
                <a:lnTo>
                  <a:pt x="3562120" y="1853142"/>
                </a:lnTo>
                <a:lnTo>
                  <a:pt x="3558941" y="1853671"/>
                </a:lnTo>
                <a:lnTo>
                  <a:pt x="3555762" y="1854730"/>
                </a:lnTo>
                <a:lnTo>
                  <a:pt x="3553641" y="1856317"/>
                </a:lnTo>
                <a:lnTo>
                  <a:pt x="3550992" y="1859492"/>
                </a:lnTo>
                <a:lnTo>
                  <a:pt x="3549402" y="1863196"/>
                </a:lnTo>
                <a:lnTo>
                  <a:pt x="3547282" y="1855788"/>
                </a:lnTo>
                <a:lnTo>
                  <a:pt x="3545693" y="1848380"/>
                </a:lnTo>
                <a:lnTo>
                  <a:pt x="3544633" y="1839913"/>
                </a:lnTo>
                <a:lnTo>
                  <a:pt x="3544103" y="1830388"/>
                </a:lnTo>
                <a:lnTo>
                  <a:pt x="3541453" y="1838855"/>
                </a:lnTo>
                <a:lnTo>
                  <a:pt x="3539863" y="1848380"/>
                </a:lnTo>
                <a:lnTo>
                  <a:pt x="3538803" y="1857905"/>
                </a:lnTo>
                <a:lnTo>
                  <a:pt x="3536684" y="1867430"/>
                </a:lnTo>
                <a:lnTo>
                  <a:pt x="3534564" y="1874838"/>
                </a:lnTo>
                <a:lnTo>
                  <a:pt x="3532444" y="1878542"/>
                </a:lnTo>
                <a:lnTo>
                  <a:pt x="3530855" y="1880659"/>
                </a:lnTo>
                <a:lnTo>
                  <a:pt x="3529264" y="1883305"/>
                </a:lnTo>
                <a:lnTo>
                  <a:pt x="3526615" y="1884363"/>
                </a:lnTo>
                <a:lnTo>
                  <a:pt x="3523965" y="1884363"/>
                </a:lnTo>
                <a:lnTo>
                  <a:pt x="3520255" y="1883834"/>
                </a:lnTo>
                <a:lnTo>
                  <a:pt x="3520785" y="1876426"/>
                </a:lnTo>
                <a:lnTo>
                  <a:pt x="3520255" y="1870605"/>
                </a:lnTo>
                <a:lnTo>
                  <a:pt x="3519725" y="1865313"/>
                </a:lnTo>
                <a:lnTo>
                  <a:pt x="3519195" y="1861080"/>
                </a:lnTo>
                <a:lnTo>
                  <a:pt x="3516016" y="1853671"/>
                </a:lnTo>
                <a:lnTo>
                  <a:pt x="3512836" y="1848380"/>
                </a:lnTo>
                <a:lnTo>
                  <a:pt x="3510715" y="1842030"/>
                </a:lnTo>
                <a:lnTo>
                  <a:pt x="3510186" y="1839913"/>
                </a:lnTo>
                <a:lnTo>
                  <a:pt x="3509656" y="1836209"/>
                </a:lnTo>
                <a:lnTo>
                  <a:pt x="3510186" y="1833563"/>
                </a:lnTo>
                <a:lnTo>
                  <a:pt x="3510715" y="1829330"/>
                </a:lnTo>
                <a:lnTo>
                  <a:pt x="3512306" y="1824567"/>
                </a:lnTo>
                <a:lnTo>
                  <a:pt x="3514955" y="1819276"/>
                </a:lnTo>
                <a:lnTo>
                  <a:pt x="3510186" y="1816101"/>
                </a:lnTo>
                <a:lnTo>
                  <a:pt x="3505946" y="1813984"/>
                </a:lnTo>
                <a:lnTo>
                  <a:pt x="3501707" y="1812396"/>
                </a:lnTo>
                <a:lnTo>
                  <a:pt x="3497467" y="1811867"/>
                </a:lnTo>
                <a:lnTo>
                  <a:pt x="3493228" y="1812396"/>
                </a:lnTo>
                <a:lnTo>
                  <a:pt x="3490049" y="1813984"/>
                </a:lnTo>
                <a:lnTo>
                  <a:pt x="3485808" y="1815042"/>
                </a:lnTo>
                <a:lnTo>
                  <a:pt x="3481569" y="1817159"/>
                </a:lnTo>
                <a:lnTo>
                  <a:pt x="3473089" y="1821921"/>
                </a:lnTo>
                <a:lnTo>
                  <a:pt x="3463550" y="1826155"/>
                </a:lnTo>
                <a:lnTo>
                  <a:pt x="3458781" y="1828801"/>
                </a:lnTo>
                <a:lnTo>
                  <a:pt x="3454011" y="1830388"/>
                </a:lnTo>
                <a:lnTo>
                  <a:pt x="3448183" y="1831446"/>
                </a:lnTo>
                <a:lnTo>
                  <a:pt x="3442883" y="1831976"/>
                </a:lnTo>
                <a:lnTo>
                  <a:pt x="3440233" y="1831446"/>
                </a:lnTo>
                <a:lnTo>
                  <a:pt x="3437584" y="1830388"/>
                </a:lnTo>
                <a:lnTo>
                  <a:pt x="3435994" y="1829330"/>
                </a:lnTo>
                <a:lnTo>
                  <a:pt x="3435464" y="1826684"/>
                </a:lnTo>
                <a:lnTo>
                  <a:pt x="3434405" y="1824567"/>
                </a:lnTo>
                <a:lnTo>
                  <a:pt x="3433874" y="1821392"/>
                </a:lnTo>
                <a:lnTo>
                  <a:pt x="3433874" y="1815571"/>
                </a:lnTo>
                <a:lnTo>
                  <a:pt x="3433344" y="1808692"/>
                </a:lnTo>
                <a:lnTo>
                  <a:pt x="3433344" y="1805517"/>
                </a:lnTo>
                <a:lnTo>
                  <a:pt x="3432815" y="1802342"/>
                </a:lnTo>
                <a:lnTo>
                  <a:pt x="3431755" y="1799696"/>
                </a:lnTo>
                <a:lnTo>
                  <a:pt x="3429635" y="1796521"/>
                </a:lnTo>
                <a:lnTo>
                  <a:pt x="3427515" y="1794934"/>
                </a:lnTo>
                <a:lnTo>
                  <a:pt x="3425396" y="1792817"/>
                </a:lnTo>
                <a:lnTo>
                  <a:pt x="3423805" y="1792817"/>
                </a:lnTo>
                <a:lnTo>
                  <a:pt x="3422745" y="1794405"/>
                </a:lnTo>
                <a:lnTo>
                  <a:pt x="3419566" y="1797580"/>
                </a:lnTo>
                <a:lnTo>
                  <a:pt x="3416387" y="1803930"/>
                </a:lnTo>
                <a:lnTo>
                  <a:pt x="3413206" y="1810809"/>
                </a:lnTo>
                <a:lnTo>
                  <a:pt x="3411087" y="1818746"/>
                </a:lnTo>
                <a:lnTo>
                  <a:pt x="3409497" y="1825096"/>
                </a:lnTo>
                <a:lnTo>
                  <a:pt x="3409497" y="1827213"/>
                </a:lnTo>
                <a:lnTo>
                  <a:pt x="3410557" y="1829859"/>
                </a:lnTo>
                <a:lnTo>
                  <a:pt x="3411617" y="1830917"/>
                </a:lnTo>
                <a:lnTo>
                  <a:pt x="3412677" y="1831446"/>
                </a:lnTo>
                <a:lnTo>
                  <a:pt x="3398898" y="1829330"/>
                </a:lnTo>
                <a:lnTo>
                  <a:pt x="3393069" y="1828271"/>
                </a:lnTo>
                <a:lnTo>
                  <a:pt x="3387769" y="1826155"/>
                </a:lnTo>
                <a:lnTo>
                  <a:pt x="3383000" y="1824038"/>
                </a:lnTo>
                <a:lnTo>
                  <a:pt x="3378230" y="1820863"/>
                </a:lnTo>
                <a:lnTo>
                  <a:pt x="3373991" y="1817159"/>
                </a:lnTo>
                <a:lnTo>
                  <a:pt x="3370282" y="1813455"/>
                </a:lnTo>
                <a:lnTo>
                  <a:pt x="3366572" y="1807634"/>
                </a:lnTo>
                <a:lnTo>
                  <a:pt x="3362332" y="1801813"/>
                </a:lnTo>
                <a:lnTo>
                  <a:pt x="3358622" y="1794934"/>
                </a:lnTo>
                <a:lnTo>
                  <a:pt x="3354383" y="1786467"/>
                </a:lnTo>
                <a:lnTo>
                  <a:pt x="3345373" y="1766359"/>
                </a:lnTo>
                <a:lnTo>
                  <a:pt x="3335305" y="1740959"/>
                </a:lnTo>
                <a:lnTo>
                  <a:pt x="3338485" y="1736725"/>
                </a:lnTo>
                <a:lnTo>
                  <a:pt x="3342194" y="1733550"/>
                </a:lnTo>
                <a:lnTo>
                  <a:pt x="3346964" y="1731434"/>
                </a:lnTo>
                <a:lnTo>
                  <a:pt x="3352263" y="1729846"/>
                </a:lnTo>
                <a:lnTo>
                  <a:pt x="3357563" y="1728259"/>
                </a:lnTo>
                <a:lnTo>
                  <a:pt x="3363392" y="1727730"/>
                </a:lnTo>
                <a:lnTo>
                  <a:pt x="3376640" y="1727200"/>
                </a:lnTo>
                <a:lnTo>
                  <a:pt x="3389889" y="1727730"/>
                </a:lnTo>
                <a:lnTo>
                  <a:pt x="3404197" y="1728259"/>
                </a:lnTo>
                <a:lnTo>
                  <a:pt x="3417976" y="1728788"/>
                </a:lnTo>
                <a:lnTo>
                  <a:pt x="3431225" y="1728259"/>
                </a:lnTo>
                <a:lnTo>
                  <a:pt x="3428574" y="1737255"/>
                </a:lnTo>
                <a:lnTo>
                  <a:pt x="3426455" y="1744663"/>
                </a:lnTo>
                <a:lnTo>
                  <a:pt x="3425396" y="1747838"/>
                </a:lnTo>
                <a:lnTo>
                  <a:pt x="3423275" y="1751013"/>
                </a:lnTo>
                <a:lnTo>
                  <a:pt x="3421686" y="1752600"/>
                </a:lnTo>
                <a:lnTo>
                  <a:pt x="3419036" y="1754717"/>
                </a:lnTo>
                <a:lnTo>
                  <a:pt x="3423275" y="1761067"/>
                </a:lnTo>
                <a:lnTo>
                  <a:pt x="3425396" y="1764242"/>
                </a:lnTo>
                <a:lnTo>
                  <a:pt x="3427515" y="1765830"/>
                </a:lnTo>
                <a:lnTo>
                  <a:pt x="3429105" y="1766888"/>
                </a:lnTo>
                <a:lnTo>
                  <a:pt x="3431755" y="1767946"/>
                </a:lnTo>
                <a:lnTo>
                  <a:pt x="3433344" y="1767946"/>
                </a:lnTo>
                <a:lnTo>
                  <a:pt x="3435464" y="1767946"/>
                </a:lnTo>
                <a:lnTo>
                  <a:pt x="3437584" y="1767417"/>
                </a:lnTo>
                <a:lnTo>
                  <a:pt x="3439174" y="1766888"/>
                </a:lnTo>
                <a:lnTo>
                  <a:pt x="3442883" y="1764242"/>
                </a:lnTo>
                <a:lnTo>
                  <a:pt x="3446593" y="1759480"/>
                </a:lnTo>
                <a:lnTo>
                  <a:pt x="3450302" y="1753659"/>
                </a:lnTo>
                <a:lnTo>
                  <a:pt x="3453481" y="1747838"/>
                </a:lnTo>
                <a:lnTo>
                  <a:pt x="3457191" y="1741488"/>
                </a:lnTo>
                <a:lnTo>
                  <a:pt x="3463020" y="1727200"/>
                </a:lnTo>
                <a:lnTo>
                  <a:pt x="3468319" y="1713442"/>
                </a:lnTo>
                <a:lnTo>
                  <a:pt x="3473089" y="1702859"/>
                </a:lnTo>
                <a:lnTo>
                  <a:pt x="3477329" y="1702859"/>
                </a:lnTo>
                <a:lnTo>
                  <a:pt x="3480509" y="1703388"/>
                </a:lnTo>
                <a:lnTo>
                  <a:pt x="3482099" y="1703917"/>
                </a:lnTo>
                <a:lnTo>
                  <a:pt x="3483159" y="1705505"/>
                </a:lnTo>
                <a:lnTo>
                  <a:pt x="3483689" y="1707092"/>
                </a:lnTo>
                <a:lnTo>
                  <a:pt x="3483689" y="1709209"/>
                </a:lnTo>
                <a:lnTo>
                  <a:pt x="3482099" y="1715030"/>
                </a:lnTo>
                <a:lnTo>
                  <a:pt x="3476269" y="1727200"/>
                </a:lnTo>
                <a:lnTo>
                  <a:pt x="3473619" y="1734080"/>
                </a:lnTo>
                <a:lnTo>
                  <a:pt x="3473089" y="1737784"/>
                </a:lnTo>
                <a:lnTo>
                  <a:pt x="3472559" y="1741488"/>
                </a:lnTo>
                <a:lnTo>
                  <a:pt x="3482099" y="1739900"/>
                </a:lnTo>
                <a:lnTo>
                  <a:pt x="3491638" y="1738842"/>
                </a:lnTo>
                <a:lnTo>
                  <a:pt x="3501176" y="1738313"/>
                </a:lnTo>
                <a:lnTo>
                  <a:pt x="3510186" y="1739900"/>
                </a:lnTo>
                <a:lnTo>
                  <a:pt x="3519195" y="1740959"/>
                </a:lnTo>
                <a:lnTo>
                  <a:pt x="3527674" y="1742017"/>
                </a:lnTo>
                <a:lnTo>
                  <a:pt x="3545693" y="1746250"/>
                </a:lnTo>
                <a:lnTo>
                  <a:pt x="3563710" y="1749425"/>
                </a:lnTo>
                <a:lnTo>
                  <a:pt x="3572189" y="1750484"/>
                </a:lnTo>
                <a:lnTo>
                  <a:pt x="3580667" y="1751013"/>
                </a:lnTo>
                <a:lnTo>
                  <a:pt x="3589675" y="1750484"/>
                </a:lnTo>
                <a:lnTo>
                  <a:pt x="3598684" y="1749425"/>
                </a:lnTo>
                <a:lnTo>
                  <a:pt x="3607693" y="1746780"/>
                </a:lnTo>
                <a:lnTo>
                  <a:pt x="3616173" y="1742546"/>
                </a:lnTo>
                <a:lnTo>
                  <a:pt x="3617761" y="1720321"/>
                </a:lnTo>
                <a:lnTo>
                  <a:pt x="3619882" y="1694392"/>
                </a:lnTo>
                <a:lnTo>
                  <a:pt x="3621470" y="1667934"/>
                </a:lnTo>
                <a:lnTo>
                  <a:pt x="3622531" y="1654704"/>
                </a:lnTo>
                <a:lnTo>
                  <a:pt x="3622531" y="1643063"/>
                </a:lnTo>
                <a:lnTo>
                  <a:pt x="3622531" y="1632479"/>
                </a:lnTo>
                <a:lnTo>
                  <a:pt x="3620940" y="1622954"/>
                </a:lnTo>
                <a:lnTo>
                  <a:pt x="3619882" y="1614488"/>
                </a:lnTo>
                <a:lnTo>
                  <a:pt x="3618822" y="1611313"/>
                </a:lnTo>
                <a:lnTo>
                  <a:pt x="3617761" y="1609196"/>
                </a:lnTo>
                <a:lnTo>
                  <a:pt x="3616173" y="1607079"/>
                </a:lnTo>
                <a:lnTo>
                  <a:pt x="3614582" y="1605492"/>
                </a:lnTo>
                <a:lnTo>
                  <a:pt x="3612992" y="1604963"/>
                </a:lnTo>
                <a:lnTo>
                  <a:pt x="3610343" y="1604963"/>
                </a:lnTo>
                <a:lnTo>
                  <a:pt x="3608223" y="1606021"/>
                </a:lnTo>
                <a:lnTo>
                  <a:pt x="3605044" y="1607609"/>
                </a:lnTo>
                <a:lnTo>
                  <a:pt x="3601865" y="1610254"/>
                </a:lnTo>
                <a:lnTo>
                  <a:pt x="3599214" y="1613429"/>
                </a:lnTo>
                <a:lnTo>
                  <a:pt x="3600805" y="1604433"/>
                </a:lnTo>
                <a:lnTo>
                  <a:pt x="3602923" y="1596496"/>
                </a:lnTo>
                <a:lnTo>
                  <a:pt x="3605574" y="1590675"/>
                </a:lnTo>
                <a:lnTo>
                  <a:pt x="3608223" y="1586442"/>
                </a:lnTo>
                <a:lnTo>
                  <a:pt x="3610873" y="1583796"/>
                </a:lnTo>
                <a:lnTo>
                  <a:pt x="3614052" y="1581679"/>
                </a:lnTo>
                <a:close/>
                <a:moveTo>
                  <a:pt x="5612590" y="1579563"/>
                </a:moveTo>
                <a:lnTo>
                  <a:pt x="5616764" y="1579563"/>
                </a:lnTo>
                <a:lnTo>
                  <a:pt x="5621459" y="1580092"/>
                </a:lnTo>
                <a:lnTo>
                  <a:pt x="5625111" y="1581151"/>
                </a:lnTo>
                <a:lnTo>
                  <a:pt x="5628242" y="1583796"/>
                </a:lnTo>
                <a:lnTo>
                  <a:pt x="5631372" y="1586442"/>
                </a:lnTo>
                <a:lnTo>
                  <a:pt x="5634503" y="1589617"/>
                </a:lnTo>
                <a:lnTo>
                  <a:pt x="5637113" y="1593851"/>
                </a:lnTo>
                <a:lnTo>
                  <a:pt x="5632416" y="1616076"/>
                </a:lnTo>
                <a:lnTo>
                  <a:pt x="5635546" y="1625601"/>
                </a:lnTo>
                <a:lnTo>
                  <a:pt x="5639199" y="1633538"/>
                </a:lnTo>
                <a:lnTo>
                  <a:pt x="5642851" y="1639888"/>
                </a:lnTo>
                <a:lnTo>
                  <a:pt x="5645460" y="1642534"/>
                </a:lnTo>
                <a:lnTo>
                  <a:pt x="5647025" y="1644121"/>
                </a:lnTo>
                <a:lnTo>
                  <a:pt x="5649633" y="1645180"/>
                </a:lnTo>
                <a:lnTo>
                  <a:pt x="5651720" y="1645709"/>
                </a:lnTo>
                <a:lnTo>
                  <a:pt x="5654331" y="1645180"/>
                </a:lnTo>
                <a:lnTo>
                  <a:pt x="5656416" y="1644121"/>
                </a:lnTo>
                <a:lnTo>
                  <a:pt x="5659025" y="1641476"/>
                </a:lnTo>
                <a:lnTo>
                  <a:pt x="5660590" y="1638830"/>
                </a:lnTo>
                <a:lnTo>
                  <a:pt x="5663199" y="1634596"/>
                </a:lnTo>
                <a:lnTo>
                  <a:pt x="5664765" y="1629305"/>
                </a:lnTo>
                <a:lnTo>
                  <a:pt x="5666852" y="1631421"/>
                </a:lnTo>
                <a:lnTo>
                  <a:pt x="5668417" y="1634596"/>
                </a:lnTo>
                <a:lnTo>
                  <a:pt x="5668939" y="1637771"/>
                </a:lnTo>
                <a:lnTo>
                  <a:pt x="5668939" y="1640946"/>
                </a:lnTo>
                <a:lnTo>
                  <a:pt x="5668939" y="1644651"/>
                </a:lnTo>
                <a:lnTo>
                  <a:pt x="5667894" y="1649413"/>
                </a:lnTo>
                <a:lnTo>
                  <a:pt x="5664765" y="1658409"/>
                </a:lnTo>
                <a:lnTo>
                  <a:pt x="5657460" y="1676930"/>
                </a:lnTo>
                <a:lnTo>
                  <a:pt x="5654850" y="1685396"/>
                </a:lnTo>
                <a:lnTo>
                  <a:pt x="5653807" y="1689630"/>
                </a:lnTo>
                <a:lnTo>
                  <a:pt x="5652765" y="1693863"/>
                </a:lnTo>
                <a:lnTo>
                  <a:pt x="5647025" y="1689630"/>
                </a:lnTo>
                <a:lnTo>
                  <a:pt x="5641285" y="1686984"/>
                </a:lnTo>
                <a:lnTo>
                  <a:pt x="5635546" y="1683809"/>
                </a:lnTo>
                <a:lnTo>
                  <a:pt x="5629285" y="1681163"/>
                </a:lnTo>
                <a:lnTo>
                  <a:pt x="5622503" y="1680105"/>
                </a:lnTo>
                <a:lnTo>
                  <a:pt x="5615199" y="1679576"/>
                </a:lnTo>
                <a:lnTo>
                  <a:pt x="5607893" y="1679576"/>
                </a:lnTo>
                <a:lnTo>
                  <a:pt x="5600068" y="1680105"/>
                </a:lnTo>
                <a:lnTo>
                  <a:pt x="5602154" y="1661055"/>
                </a:lnTo>
                <a:lnTo>
                  <a:pt x="5603198" y="1648884"/>
                </a:lnTo>
                <a:lnTo>
                  <a:pt x="5602677" y="1644121"/>
                </a:lnTo>
                <a:lnTo>
                  <a:pt x="5602677" y="1640417"/>
                </a:lnTo>
                <a:lnTo>
                  <a:pt x="5601111" y="1634067"/>
                </a:lnTo>
                <a:lnTo>
                  <a:pt x="5599025" y="1628246"/>
                </a:lnTo>
                <a:lnTo>
                  <a:pt x="5596937" y="1620309"/>
                </a:lnTo>
                <a:lnTo>
                  <a:pt x="5595373" y="1608667"/>
                </a:lnTo>
                <a:lnTo>
                  <a:pt x="5594329" y="1600201"/>
                </a:lnTo>
                <a:lnTo>
                  <a:pt x="5594329" y="1590146"/>
                </a:lnTo>
                <a:lnTo>
                  <a:pt x="5598502" y="1592792"/>
                </a:lnTo>
                <a:lnTo>
                  <a:pt x="5602154" y="1595438"/>
                </a:lnTo>
                <a:lnTo>
                  <a:pt x="5605287" y="1595967"/>
                </a:lnTo>
                <a:lnTo>
                  <a:pt x="5607373" y="1595967"/>
                </a:lnTo>
                <a:lnTo>
                  <a:pt x="5607373" y="1580092"/>
                </a:lnTo>
                <a:close/>
                <a:moveTo>
                  <a:pt x="5838387" y="1577975"/>
                </a:moveTo>
                <a:lnTo>
                  <a:pt x="5856760" y="1577975"/>
                </a:lnTo>
                <a:lnTo>
                  <a:pt x="5857840" y="1583844"/>
                </a:lnTo>
                <a:lnTo>
                  <a:pt x="5857840" y="1589179"/>
                </a:lnTo>
                <a:lnTo>
                  <a:pt x="5857840" y="1593980"/>
                </a:lnTo>
                <a:lnTo>
                  <a:pt x="5856760" y="1598248"/>
                </a:lnTo>
                <a:lnTo>
                  <a:pt x="5855679" y="1602517"/>
                </a:lnTo>
                <a:lnTo>
                  <a:pt x="5853518" y="1605718"/>
                </a:lnTo>
                <a:lnTo>
                  <a:pt x="5850275" y="1611586"/>
                </a:lnTo>
                <a:lnTo>
                  <a:pt x="5847033" y="1617455"/>
                </a:lnTo>
                <a:lnTo>
                  <a:pt x="5845952" y="1619589"/>
                </a:lnTo>
                <a:lnTo>
                  <a:pt x="5845412" y="1621189"/>
                </a:lnTo>
                <a:lnTo>
                  <a:pt x="5845412" y="1623857"/>
                </a:lnTo>
                <a:lnTo>
                  <a:pt x="5845952" y="1625457"/>
                </a:lnTo>
                <a:lnTo>
                  <a:pt x="5847573" y="1628125"/>
                </a:lnTo>
                <a:lnTo>
                  <a:pt x="5850816" y="1629725"/>
                </a:lnTo>
                <a:lnTo>
                  <a:pt x="5850816" y="1633993"/>
                </a:lnTo>
                <a:lnTo>
                  <a:pt x="5850816" y="1636128"/>
                </a:lnTo>
                <a:lnTo>
                  <a:pt x="5850275" y="1638795"/>
                </a:lnTo>
                <a:lnTo>
                  <a:pt x="5849194" y="1640396"/>
                </a:lnTo>
                <a:lnTo>
                  <a:pt x="5848113" y="1641996"/>
                </a:lnTo>
                <a:lnTo>
                  <a:pt x="5847033" y="1642530"/>
                </a:lnTo>
                <a:lnTo>
                  <a:pt x="5844332" y="1643063"/>
                </a:lnTo>
                <a:lnTo>
                  <a:pt x="5832443" y="1643063"/>
                </a:lnTo>
                <a:lnTo>
                  <a:pt x="5834065" y="1634527"/>
                </a:lnTo>
                <a:lnTo>
                  <a:pt x="5836766" y="1626524"/>
                </a:lnTo>
                <a:lnTo>
                  <a:pt x="5838387" y="1623323"/>
                </a:lnTo>
                <a:lnTo>
                  <a:pt x="5840548" y="1620122"/>
                </a:lnTo>
                <a:lnTo>
                  <a:pt x="5842170" y="1618522"/>
                </a:lnTo>
                <a:lnTo>
                  <a:pt x="5844332" y="1616388"/>
                </a:lnTo>
                <a:lnTo>
                  <a:pt x="5842170" y="1608919"/>
                </a:lnTo>
                <a:lnTo>
                  <a:pt x="5840548" y="1600382"/>
                </a:lnTo>
                <a:lnTo>
                  <a:pt x="5838927" y="1590246"/>
                </a:lnTo>
                <a:close/>
                <a:moveTo>
                  <a:pt x="5731653" y="1577975"/>
                </a:moveTo>
                <a:lnTo>
                  <a:pt x="5733798" y="1580092"/>
                </a:lnTo>
                <a:lnTo>
                  <a:pt x="5734871" y="1581679"/>
                </a:lnTo>
                <a:lnTo>
                  <a:pt x="5735408" y="1584325"/>
                </a:lnTo>
                <a:lnTo>
                  <a:pt x="5735944" y="1585913"/>
                </a:lnTo>
                <a:lnTo>
                  <a:pt x="5736481" y="1590675"/>
                </a:lnTo>
                <a:lnTo>
                  <a:pt x="5735944" y="1595438"/>
                </a:lnTo>
                <a:lnTo>
                  <a:pt x="5733798" y="1605492"/>
                </a:lnTo>
                <a:lnTo>
                  <a:pt x="5732725" y="1611313"/>
                </a:lnTo>
                <a:lnTo>
                  <a:pt x="5731117" y="1616604"/>
                </a:lnTo>
                <a:lnTo>
                  <a:pt x="5735408" y="1625071"/>
                </a:lnTo>
                <a:lnTo>
                  <a:pt x="5739700" y="1631950"/>
                </a:lnTo>
                <a:lnTo>
                  <a:pt x="5744531" y="1637771"/>
                </a:lnTo>
                <a:lnTo>
                  <a:pt x="5749897" y="1643063"/>
                </a:lnTo>
                <a:lnTo>
                  <a:pt x="5748287" y="1650471"/>
                </a:lnTo>
                <a:lnTo>
                  <a:pt x="5746677" y="1654704"/>
                </a:lnTo>
                <a:lnTo>
                  <a:pt x="5745604" y="1656292"/>
                </a:lnTo>
                <a:lnTo>
                  <a:pt x="5745067" y="1657350"/>
                </a:lnTo>
                <a:lnTo>
                  <a:pt x="5743994" y="1657350"/>
                </a:lnTo>
                <a:lnTo>
                  <a:pt x="5742921" y="1656292"/>
                </a:lnTo>
                <a:lnTo>
                  <a:pt x="5740774" y="1654704"/>
                </a:lnTo>
                <a:lnTo>
                  <a:pt x="5739164" y="1651000"/>
                </a:lnTo>
                <a:lnTo>
                  <a:pt x="5734336" y="1643063"/>
                </a:lnTo>
                <a:lnTo>
                  <a:pt x="5730043" y="1634067"/>
                </a:lnTo>
                <a:lnTo>
                  <a:pt x="5728433" y="1630363"/>
                </a:lnTo>
                <a:lnTo>
                  <a:pt x="5725748" y="1628775"/>
                </a:lnTo>
                <a:lnTo>
                  <a:pt x="5725213" y="1628246"/>
                </a:lnTo>
                <a:lnTo>
                  <a:pt x="5724140" y="1628775"/>
                </a:lnTo>
                <a:lnTo>
                  <a:pt x="5723603" y="1629304"/>
                </a:lnTo>
                <a:lnTo>
                  <a:pt x="5721995" y="1630363"/>
                </a:lnTo>
                <a:lnTo>
                  <a:pt x="5720383" y="1635125"/>
                </a:lnTo>
                <a:lnTo>
                  <a:pt x="5719310" y="1643063"/>
                </a:lnTo>
                <a:lnTo>
                  <a:pt x="5716092" y="1638300"/>
                </a:lnTo>
                <a:lnTo>
                  <a:pt x="5713944" y="1634067"/>
                </a:lnTo>
                <a:lnTo>
                  <a:pt x="5712872" y="1629304"/>
                </a:lnTo>
                <a:lnTo>
                  <a:pt x="5711798" y="1624542"/>
                </a:lnTo>
                <a:lnTo>
                  <a:pt x="5712872" y="1619779"/>
                </a:lnTo>
                <a:lnTo>
                  <a:pt x="5713407" y="1615546"/>
                </a:lnTo>
                <a:lnTo>
                  <a:pt x="5714482" y="1610783"/>
                </a:lnTo>
                <a:lnTo>
                  <a:pt x="5716092" y="1606021"/>
                </a:lnTo>
                <a:lnTo>
                  <a:pt x="5720383" y="1597554"/>
                </a:lnTo>
                <a:lnTo>
                  <a:pt x="5724677" y="1590146"/>
                </a:lnTo>
                <a:lnTo>
                  <a:pt x="5728969" y="1583796"/>
                </a:lnTo>
                <a:close/>
                <a:moveTo>
                  <a:pt x="3922146" y="1577975"/>
                </a:moveTo>
                <a:lnTo>
                  <a:pt x="3924263" y="1580092"/>
                </a:lnTo>
                <a:lnTo>
                  <a:pt x="3925322" y="1581679"/>
                </a:lnTo>
                <a:lnTo>
                  <a:pt x="3926380" y="1584325"/>
                </a:lnTo>
                <a:lnTo>
                  <a:pt x="3926909" y="1585913"/>
                </a:lnTo>
                <a:lnTo>
                  <a:pt x="3926909" y="1590675"/>
                </a:lnTo>
                <a:lnTo>
                  <a:pt x="3926380" y="1595438"/>
                </a:lnTo>
                <a:lnTo>
                  <a:pt x="3924263" y="1605492"/>
                </a:lnTo>
                <a:lnTo>
                  <a:pt x="3923204" y="1611313"/>
                </a:lnTo>
                <a:lnTo>
                  <a:pt x="3922146" y="1616604"/>
                </a:lnTo>
                <a:lnTo>
                  <a:pt x="3925851" y="1625071"/>
                </a:lnTo>
                <a:lnTo>
                  <a:pt x="3930084" y="1631950"/>
                </a:lnTo>
                <a:lnTo>
                  <a:pt x="3934847" y="1637771"/>
                </a:lnTo>
                <a:lnTo>
                  <a:pt x="3940138" y="1643063"/>
                </a:lnTo>
                <a:lnTo>
                  <a:pt x="3939079" y="1650471"/>
                </a:lnTo>
                <a:lnTo>
                  <a:pt x="3936963" y="1654704"/>
                </a:lnTo>
                <a:lnTo>
                  <a:pt x="3936434" y="1656292"/>
                </a:lnTo>
                <a:lnTo>
                  <a:pt x="3935376" y="1657350"/>
                </a:lnTo>
                <a:lnTo>
                  <a:pt x="3934317" y="1657350"/>
                </a:lnTo>
                <a:lnTo>
                  <a:pt x="3933789" y="1656292"/>
                </a:lnTo>
                <a:lnTo>
                  <a:pt x="3931142" y="1654704"/>
                </a:lnTo>
                <a:lnTo>
                  <a:pt x="3929554" y="1651000"/>
                </a:lnTo>
                <a:lnTo>
                  <a:pt x="3925322" y="1643063"/>
                </a:lnTo>
                <a:lnTo>
                  <a:pt x="3921087" y="1634067"/>
                </a:lnTo>
                <a:lnTo>
                  <a:pt x="3918971" y="1630363"/>
                </a:lnTo>
                <a:lnTo>
                  <a:pt x="3916854" y="1628775"/>
                </a:lnTo>
                <a:lnTo>
                  <a:pt x="3915796" y="1628246"/>
                </a:lnTo>
                <a:lnTo>
                  <a:pt x="3915267" y="1628775"/>
                </a:lnTo>
                <a:lnTo>
                  <a:pt x="3914209" y="1629304"/>
                </a:lnTo>
                <a:lnTo>
                  <a:pt x="3913679" y="1630363"/>
                </a:lnTo>
                <a:lnTo>
                  <a:pt x="3911562" y="1635125"/>
                </a:lnTo>
                <a:lnTo>
                  <a:pt x="3910504" y="1643063"/>
                </a:lnTo>
                <a:lnTo>
                  <a:pt x="3906800" y="1638300"/>
                </a:lnTo>
                <a:lnTo>
                  <a:pt x="3905212" y="1634067"/>
                </a:lnTo>
                <a:lnTo>
                  <a:pt x="3903624" y="1629304"/>
                </a:lnTo>
                <a:lnTo>
                  <a:pt x="3903624" y="1624542"/>
                </a:lnTo>
                <a:lnTo>
                  <a:pt x="3903624" y="1619779"/>
                </a:lnTo>
                <a:lnTo>
                  <a:pt x="3904154" y="1615546"/>
                </a:lnTo>
                <a:lnTo>
                  <a:pt x="3905212" y="1610783"/>
                </a:lnTo>
                <a:lnTo>
                  <a:pt x="3906800" y="1606021"/>
                </a:lnTo>
                <a:lnTo>
                  <a:pt x="3911033" y="1597554"/>
                </a:lnTo>
                <a:lnTo>
                  <a:pt x="3915796" y="1590146"/>
                </a:lnTo>
                <a:lnTo>
                  <a:pt x="3919500" y="1583796"/>
                </a:lnTo>
                <a:close/>
                <a:moveTo>
                  <a:pt x="4046271" y="1568450"/>
                </a:moveTo>
                <a:lnTo>
                  <a:pt x="4045723" y="1573742"/>
                </a:lnTo>
                <a:lnTo>
                  <a:pt x="4045723" y="1578504"/>
                </a:lnTo>
                <a:lnTo>
                  <a:pt x="4047917" y="1578504"/>
                </a:lnTo>
                <a:lnTo>
                  <a:pt x="4048465" y="1584325"/>
                </a:lnTo>
                <a:lnTo>
                  <a:pt x="4049013" y="1589617"/>
                </a:lnTo>
                <a:lnTo>
                  <a:pt x="4048465" y="1594909"/>
                </a:lnTo>
                <a:lnTo>
                  <a:pt x="4047368" y="1599142"/>
                </a:lnTo>
                <a:lnTo>
                  <a:pt x="4049561" y="1605492"/>
                </a:lnTo>
                <a:lnTo>
                  <a:pt x="4051756" y="1612900"/>
                </a:lnTo>
                <a:lnTo>
                  <a:pt x="4052304" y="1621367"/>
                </a:lnTo>
                <a:lnTo>
                  <a:pt x="4052852" y="1626130"/>
                </a:lnTo>
                <a:lnTo>
                  <a:pt x="4052304" y="1633009"/>
                </a:lnTo>
                <a:lnTo>
                  <a:pt x="4041335" y="1633009"/>
                </a:lnTo>
                <a:lnTo>
                  <a:pt x="4040787" y="1637771"/>
                </a:lnTo>
                <a:lnTo>
                  <a:pt x="4039142" y="1640417"/>
                </a:lnTo>
                <a:lnTo>
                  <a:pt x="4037496" y="1642534"/>
                </a:lnTo>
                <a:lnTo>
                  <a:pt x="4034754" y="1643063"/>
                </a:lnTo>
                <a:lnTo>
                  <a:pt x="4022689" y="1643063"/>
                </a:lnTo>
                <a:lnTo>
                  <a:pt x="4024334" y="1635126"/>
                </a:lnTo>
                <a:lnTo>
                  <a:pt x="4027077" y="1628776"/>
                </a:lnTo>
                <a:lnTo>
                  <a:pt x="4030367" y="1623484"/>
                </a:lnTo>
                <a:lnTo>
                  <a:pt x="4031464" y="1620838"/>
                </a:lnTo>
                <a:lnTo>
                  <a:pt x="4033109" y="1619250"/>
                </a:lnTo>
                <a:lnTo>
                  <a:pt x="4032560" y="1606021"/>
                </a:lnTo>
                <a:lnTo>
                  <a:pt x="4031464" y="1600200"/>
                </a:lnTo>
                <a:lnTo>
                  <a:pt x="4030367" y="1593850"/>
                </a:lnTo>
                <a:lnTo>
                  <a:pt x="4029270" y="1586442"/>
                </a:lnTo>
                <a:lnTo>
                  <a:pt x="4028721" y="1578504"/>
                </a:lnTo>
                <a:lnTo>
                  <a:pt x="4030915" y="1578504"/>
                </a:lnTo>
                <a:lnTo>
                  <a:pt x="4031464" y="1576388"/>
                </a:lnTo>
                <a:lnTo>
                  <a:pt x="4032012" y="1574271"/>
                </a:lnTo>
                <a:lnTo>
                  <a:pt x="4033657" y="1573213"/>
                </a:lnTo>
                <a:lnTo>
                  <a:pt x="4034754" y="1571096"/>
                </a:lnTo>
                <a:lnTo>
                  <a:pt x="4037496" y="1570038"/>
                </a:lnTo>
                <a:lnTo>
                  <a:pt x="4039690" y="1569508"/>
                </a:lnTo>
                <a:close/>
                <a:moveTo>
                  <a:pt x="2236982" y="1568450"/>
                </a:moveTo>
                <a:lnTo>
                  <a:pt x="2235871" y="1580187"/>
                </a:lnTo>
                <a:lnTo>
                  <a:pt x="2235871" y="1589790"/>
                </a:lnTo>
                <a:lnTo>
                  <a:pt x="2236982" y="1596726"/>
                </a:lnTo>
                <a:lnTo>
                  <a:pt x="2238649" y="1603128"/>
                </a:lnTo>
                <a:lnTo>
                  <a:pt x="2240872" y="1608997"/>
                </a:lnTo>
                <a:lnTo>
                  <a:pt x="2241983" y="1614865"/>
                </a:lnTo>
                <a:lnTo>
                  <a:pt x="2243094" y="1623401"/>
                </a:lnTo>
                <a:lnTo>
                  <a:pt x="2242539" y="1633538"/>
                </a:lnTo>
                <a:lnTo>
                  <a:pt x="2223647" y="1633538"/>
                </a:lnTo>
                <a:lnTo>
                  <a:pt x="2223647" y="1618600"/>
                </a:lnTo>
                <a:lnTo>
                  <a:pt x="2222536" y="1605262"/>
                </a:lnTo>
                <a:lnTo>
                  <a:pt x="2221425" y="1594592"/>
                </a:lnTo>
                <a:lnTo>
                  <a:pt x="2220869" y="1585522"/>
                </a:lnTo>
                <a:lnTo>
                  <a:pt x="2220869" y="1581788"/>
                </a:lnTo>
                <a:lnTo>
                  <a:pt x="2220869" y="1578587"/>
                </a:lnTo>
                <a:lnTo>
                  <a:pt x="2221980" y="1575919"/>
                </a:lnTo>
                <a:lnTo>
                  <a:pt x="2223092" y="1573785"/>
                </a:lnTo>
                <a:lnTo>
                  <a:pt x="2225870" y="1571118"/>
                </a:lnTo>
                <a:lnTo>
                  <a:pt x="2228092" y="1570051"/>
                </a:lnTo>
                <a:lnTo>
                  <a:pt x="2231982" y="1568984"/>
                </a:lnTo>
                <a:close/>
                <a:moveTo>
                  <a:pt x="5475367" y="1565275"/>
                </a:moveTo>
                <a:lnTo>
                  <a:pt x="5479067" y="1566332"/>
                </a:lnTo>
                <a:lnTo>
                  <a:pt x="5482236" y="1568445"/>
                </a:lnTo>
                <a:lnTo>
                  <a:pt x="5484880" y="1571086"/>
                </a:lnTo>
                <a:lnTo>
                  <a:pt x="5487520" y="1574784"/>
                </a:lnTo>
                <a:lnTo>
                  <a:pt x="5489636" y="1579539"/>
                </a:lnTo>
                <a:lnTo>
                  <a:pt x="5491749" y="1584294"/>
                </a:lnTo>
                <a:lnTo>
                  <a:pt x="5494391" y="1594331"/>
                </a:lnTo>
                <a:lnTo>
                  <a:pt x="5498618" y="1604369"/>
                </a:lnTo>
                <a:lnTo>
                  <a:pt x="5500732" y="1608595"/>
                </a:lnTo>
                <a:lnTo>
                  <a:pt x="5502845" y="1612821"/>
                </a:lnTo>
                <a:lnTo>
                  <a:pt x="5506018" y="1615463"/>
                </a:lnTo>
                <a:lnTo>
                  <a:pt x="5508659" y="1617576"/>
                </a:lnTo>
                <a:lnTo>
                  <a:pt x="5512887" y="1618104"/>
                </a:lnTo>
                <a:lnTo>
                  <a:pt x="5517114" y="1617576"/>
                </a:lnTo>
                <a:lnTo>
                  <a:pt x="5499147" y="1578482"/>
                </a:lnTo>
                <a:lnTo>
                  <a:pt x="5502845" y="1573199"/>
                </a:lnTo>
                <a:lnTo>
                  <a:pt x="5503903" y="1571615"/>
                </a:lnTo>
                <a:lnTo>
                  <a:pt x="5506018" y="1570558"/>
                </a:lnTo>
                <a:lnTo>
                  <a:pt x="5507073" y="1570030"/>
                </a:lnTo>
                <a:lnTo>
                  <a:pt x="5508131" y="1570030"/>
                </a:lnTo>
                <a:lnTo>
                  <a:pt x="5509187" y="1570558"/>
                </a:lnTo>
                <a:lnTo>
                  <a:pt x="5510773" y="1571086"/>
                </a:lnTo>
                <a:lnTo>
                  <a:pt x="5512887" y="1574256"/>
                </a:lnTo>
                <a:lnTo>
                  <a:pt x="5515528" y="1578482"/>
                </a:lnTo>
                <a:lnTo>
                  <a:pt x="5518700" y="1590105"/>
                </a:lnTo>
                <a:lnTo>
                  <a:pt x="5523456" y="1603312"/>
                </a:lnTo>
                <a:lnTo>
                  <a:pt x="5526626" y="1609652"/>
                </a:lnTo>
                <a:lnTo>
                  <a:pt x="5529268" y="1615991"/>
                </a:lnTo>
                <a:lnTo>
                  <a:pt x="5532967" y="1621274"/>
                </a:lnTo>
                <a:lnTo>
                  <a:pt x="5536666" y="1625500"/>
                </a:lnTo>
                <a:lnTo>
                  <a:pt x="5538780" y="1627614"/>
                </a:lnTo>
                <a:lnTo>
                  <a:pt x="5541423" y="1629198"/>
                </a:lnTo>
                <a:lnTo>
                  <a:pt x="5544064" y="1629727"/>
                </a:lnTo>
                <a:lnTo>
                  <a:pt x="5546707" y="1630255"/>
                </a:lnTo>
                <a:lnTo>
                  <a:pt x="5537725" y="1631312"/>
                </a:lnTo>
                <a:lnTo>
                  <a:pt x="5529268" y="1633953"/>
                </a:lnTo>
                <a:lnTo>
                  <a:pt x="5522928" y="1636066"/>
                </a:lnTo>
                <a:lnTo>
                  <a:pt x="5517114" y="1638708"/>
                </a:lnTo>
                <a:lnTo>
                  <a:pt x="5507073" y="1643991"/>
                </a:lnTo>
                <a:lnTo>
                  <a:pt x="5502317" y="1646104"/>
                </a:lnTo>
                <a:lnTo>
                  <a:pt x="5497034" y="1647689"/>
                </a:lnTo>
                <a:lnTo>
                  <a:pt x="5499675" y="1648217"/>
                </a:lnTo>
                <a:lnTo>
                  <a:pt x="5502845" y="1649273"/>
                </a:lnTo>
                <a:lnTo>
                  <a:pt x="5506018" y="1650330"/>
                </a:lnTo>
                <a:lnTo>
                  <a:pt x="5509187" y="1653500"/>
                </a:lnTo>
                <a:lnTo>
                  <a:pt x="5509187" y="1657726"/>
                </a:lnTo>
                <a:lnTo>
                  <a:pt x="5508131" y="1659839"/>
                </a:lnTo>
                <a:lnTo>
                  <a:pt x="5507073" y="1662481"/>
                </a:lnTo>
                <a:lnTo>
                  <a:pt x="5504959" y="1663537"/>
                </a:lnTo>
                <a:lnTo>
                  <a:pt x="5501790" y="1664594"/>
                </a:lnTo>
                <a:lnTo>
                  <a:pt x="5499147" y="1665122"/>
                </a:lnTo>
                <a:lnTo>
                  <a:pt x="5497562" y="1665650"/>
                </a:lnTo>
                <a:lnTo>
                  <a:pt x="5494391" y="1678858"/>
                </a:lnTo>
                <a:lnTo>
                  <a:pt x="5491220" y="1691008"/>
                </a:lnTo>
                <a:lnTo>
                  <a:pt x="5486993" y="1701046"/>
                </a:lnTo>
                <a:lnTo>
                  <a:pt x="5484352" y="1705801"/>
                </a:lnTo>
                <a:lnTo>
                  <a:pt x="5481709" y="1708970"/>
                </a:lnTo>
                <a:lnTo>
                  <a:pt x="5478536" y="1712668"/>
                </a:lnTo>
                <a:lnTo>
                  <a:pt x="5475367" y="1715838"/>
                </a:lnTo>
                <a:lnTo>
                  <a:pt x="5472196" y="1717423"/>
                </a:lnTo>
                <a:lnTo>
                  <a:pt x="5468498" y="1719008"/>
                </a:lnTo>
                <a:lnTo>
                  <a:pt x="5464270" y="1719536"/>
                </a:lnTo>
                <a:lnTo>
                  <a:pt x="5459514" y="1719536"/>
                </a:lnTo>
                <a:lnTo>
                  <a:pt x="5454758" y="1719008"/>
                </a:lnTo>
                <a:lnTo>
                  <a:pt x="5449472" y="1717423"/>
                </a:lnTo>
                <a:lnTo>
                  <a:pt x="5454228" y="1722706"/>
                </a:lnTo>
                <a:lnTo>
                  <a:pt x="5458986" y="1729045"/>
                </a:lnTo>
                <a:lnTo>
                  <a:pt x="5463213" y="1736970"/>
                </a:lnTo>
                <a:lnTo>
                  <a:pt x="5466912" y="1745422"/>
                </a:lnTo>
                <a:lnTo>
                  <a:pt x="5469026" y="1755460"/>
                </a:lnTo>
                <a:lnTo>
                  <a:pt x="5471670" y="1766554"/>
                </a:lnTo>
                <a:lnTo>
                  <a:pt x="5472725" y="1779761"/>
                </a:lnTo>
                <a:lnTo>
                  <a:pt x="5473253" y="1795082"/>
                </a:lnTo>
                <a:lnTo>
                  <a:pt x="5471670" y="1797723"/>
                </a:lnTo>
                <a:lnTo>
                  <a:pt x="5469026" y="1800893"/>
                </a:lnTo>
                <a:lnTo>
                  <a:pt x="5466383" y="1803535"/>
                </a:lnTo>
                <a:lnTo>
                  <a:pt x="5463213" y="1805119"/>
                </a:lnTo>
                <a:lnTo>
                  <a:pt x="5460042" y="1806704"/>
                </a:lnTo>
                <a:lnTo>
                  <a:pt x="5456872" y="1807233"/>
                </a:lnTo>
                <a:lnTo>
                  <a:pt x="5453171" y="1807761"/>
                </a:lnTo>
                <a:lnTo>
                  <a:pt x="5449472" y="1807233"/>
                </a:lnTo>
                <a:lnTo>
                  <a:pt x="5448945" y="1798780"/>
                </a:lnTo>
                <a:lnTo>
                  <a:pt x="5448945" y="1790856"/>
                </a:lnTo>
                <a:lnTo>
                  <a:pt x="5449472" y="1783988"/>
                </a:lnTo>
                <a:lnTo>
                  <a:pt x="5450530" y="1778177"/>
                </a:lnTo>
                <a:lnTo>
                  <a:pt x="5453700" y="1767611"/>
                </a:lnTo>
                <a:lnTo>
                  <a:pt x="5454758" y="1762328"/>
                </a:lnTo>
                <a:lnTo>
                  <a:pt x="5455286" y="1755988"/>
                </a:lnTo>
                <a:lnTo>
                  <a:pt x="5453700" y="1755988"/>
                </a:lnTo>
                <a:lnTo>
                  <a:pt x="5452115" y="1756517"/>
                </a:lnTo>
                <a:lnTo>
                  <a:pt x="5448945" y="1757573"/>
                </a:lnTo>
                <a:lnTo>
                  <a:pt x="5445774" y="1760215"/>
                </a:lnTo>
                <a:lnTo>
                  <a:pt x="5443661" y="1762856"/>
                </a:lnTo>
                <a:lnTo>
                  <a:pt x="5441019" y="1765498"/>
                </a:lnTo>
                <a:lnTo>
                  <a:pt x="5438904" y="1767611"/>
                </a:lnTo>
                <a:lnTo>
                  <a:pt x="5435206" y="1769196"/>
                </a:lnTo>
                <a:lnTo>
                  <a:pt x="5433620" y="1769196"/>
                </a:lnTo>
                <a:lnTo>
                  <a:pt x="5432034" y="1769196"/>
                </a:lnTo>
                <a:lnTo>
                  <a:pt x="5435206" y="1774479"/>
                </a:lnTo>
                <a:lnTo>
                  <a:pt x="5438904" y="1781346"/>
                </a:lnTo>
                <a:lnTo>
                  <a:pt x="5441019" y="1789271"/>
                </a:lnTo>
                <a:lnTo>
                  <a:pt x="5442074" y="1792440"/>
                </a:lnTo>
                <a:lnTo>
                  <a:pt x="5442602" y="1796138"/>
                </a:lnTo>
                <a:lnTo>
                  <a:pt x="5442602" y="1799837"/>
                </a:lnTo>
                <a:lnTo>
                  <a:pt x="5442074" y="1802478"/>
                </a:lnTo>
                <a:lnTo>
                  <a:pt x="5440490" y="1805119"/>
                </a:lnTo>
                <a:lnTo>
                  <a:pt x="5439433" y="1806704"/>
                </a:lnTo>
                <a:lnTo>
                  <a:pt x="5437319" y="1808817"/>
                </a:lnTo>
                <a:lnTo>
                  <a:pt x="5434148" y="1809346"/>
                </a:lnTo>
                <a:lnTo>
                  <a:pt x="5429922" y="1808817"/>
                </a:lnTo>
                <a:lnTo>
                  <a:pt x="5425693" y="1807233"/>
                </a:lnTo>
                <a:lnTo>
                  <a:pt x="5426222" y="1815157"/>
                </a:lnTo>
                <a:lnTo>
                  <a:pt x="5427807" y="1819912"/>
                </a:lnTo>
                <a:lnTo>
                  <a:pt x="5428864" y="1820968"/>
                </a:lnTo>
                <a:lnTo>
                  <a:pt x="5429393" y="1822025"/>
                </a:lnTo>
                <a:lnTo>
                  <a:pt x="5430449" y="1823081"/>
                </a:lnTo>
                <a:lnTo>
                  <a:pt x="5432034" y="1823081"/>
                </a:lnTo>
                <a:lnTo>
                  <a:pt x="5434148" y="1822025"/>
                </a:lnTo>
                <a:lnTo>
                  <a:pt x="5436263" y="1820440"/>
                </a:lnTo>
                <a:lnTo>
                  <a:pt x="5441019" y="1815157"/>
                </a:lnTo>
                <a:lnTo>
                  <a:pt x="5445247" y="1810931"/>
                </a:lnTo>
                <a:lnTo>
                  <a:pt x="5447360" y="1809874"/>
                </a:lnTo>
                <a:lnTo>
                  <a:pt x="5448417" y="1809874"/>
                </a:lnTo>
                <a:lnTo>
                  <a:pt x="5448945" y="1810402"/>
                </a:lnTo>
                <a:lnTo>
                  <a:pt x="5450002" y="1812516"/>
                </a:lnTo>
                <a:lnTo>
                  <a:pt x="5450002" y="1816742"/>
                </a:lnTo>
                <a:lnTo>
                  <a:pt x="5450002" y="1823610"/>
                </a:lnTo>
                <a:lnTo>
                  <a:pt x="5449472" y="1833647"/>
                </a:lnTo>
                <a:lnTo>
                  <a:pt x="5435206" y="1835760"/>
                </a:lnTo>
                <a:lnTo>
                  <a:pt x="5424109" y="1838402"/>
                </a:lnTo>
                <a:lnTo>
                  <a:pt x="5415124" y="1839987"/>
                </a:lnTo>
                <a:lnTo>
                  <a:pt x="5406669" y="1840515"/>
                </a:lnTo>
                <a:lnTo>
                  <a:pt x="5399271" y="1841043"/>
                </a:lnTo>
                <a:lnTo>
                  <a:pt x="5391343" y="1839987"/>
                </a:lnTo>
                <a:lnTo>
                  <a:pt x="5382890" y="1836817"/>
                </a:lnTo>
                <a:lnTo>
                  <a:pt x="5371791" y="1833119"/>
                </a:lnTo>
                <a:lnTo>
                  <a:pt x="5372319" y="1819383"/>
                </a:lnTo>
                <a:lnTo>
                  <a:pt x="5371791" y="1808817"/>
                </a:lnTo>
                <a:lnTo>
                  <a:pt x="5370206" y="1800893"/>
                </a:lnTo>
                <a:lnTo>
                  <a:pt x="5369149" y="1794554"/>
                </a:lnTo>
                <a:lnTo>
                  <a:pt x="5368094" y="1788214"/>
                </a:lnTo>
                <a:lnTo>
                  <a:pt x="5368094" y="1782931"/>
                </a:lnTo>
                <a:lnTo>
                  <a:pt x="5368094" y="1780290"/>
                </a:lnTo>
                <a:lnTo>
                  <a:pt x="5369149" y="1776592"/>
                </a:lnTo>
                <a:lnTo>
                  <a:pt x="5371791" y="1768139"/>
                </a:lnTo>
                <a:lnTo>
                  <a:pt x="5369677" y="1768139"/>
                </a:lnTo>
                <a:lnTo>
                  <a:pt x="5366506" y="1768139"/>
                </a:lnTo>
                <a:lnTo>
                  <a:pt x="5364920" y="1769724"/>
                </a:lnTo>
                <a:lnTo>
                  <a:pt x="5362279" y="1770780"/>
                </a:lnTo>
                <a:lnTo>
                  <a:pt x="5359108" y="1774479"/>
                </a:lnTo>
                <a:lnTo>
                  <a:pt x="5355937" y="1778177"/>
                </a:lnTo>
                <a:lnTo>
                  <a:pt x="5349597" y="1787158"/>
                </a:lnTo>
                <a:lnTo>
                  <a:pt x="5345896" y="1790856"/>
                </a:lnTo>
                <a:lnTo>
                  <a:pt x="5344312" y="1792440"/>
                </a:lnTo>
                <a:lnTo>
                  <a:pt x="5341669" y="1794025"/>
                </a:lnTo>
                <a:lnTo>
                  <a:pt x="5345896" y="1801950"/>
                </a:lnTo>
                <a:lnTo>
                  <a:pt x="5350124" y="1809346"/>
                </a:lnTo>
                <a:lnTo>
                  <a:pt x="5354882" y="1815157"/>
                </a:lnTo>
                <a:lnTo>
                  <a:pt x="5360167" y="1819912"/>
                </a:lnTo>
                <a:lnTo>
                  <a:pt x="5356995" y="1822025"/>
                </a:lnTo>
                <a:lnTo>
                  <a:pt x="5354882" y="1825194"/>
                </a:lnTo>
                <a:lnTo>
                  <a:pt x="5352767" y="1829421"/>
                </a:lnTo>
                <a:lnTo>
                  <a:pt x="5351709" y="1834704"/>
                </a:lnTo>
                <a:lnTo>
                  <a:pt x="5349597" y="1845798"/>
                </a:lnTo>
                <a:lnTo>
                  <a:pt x="5347483" y="1857949"/>
                </a:lnTo>
                <a:lnTo>
                  <a:pt x="5345369" y="1869043"/>
                </a:lnTo>
                <a:lnTo>
                  <a:pt x="5344312" y="1874326"/>
                </a:lnTo>
                <a:lnTo>
                  <a:pt x="5342199" y="1878552"/>
                </a:lnTo>
                <a:lnTo>
                  <a:pt x="5340084" y="1881193"/>
                </a:lnTo>
                <a:lnTo>
                  <a:pt x="5336913" y="1883835"/>
                </a:lnTo>
                <a:lnTo>
                  <a:pt x="5335856" y="1884363"/>
                </a:lnTo>
                <a:lnTo>
                  <a:pt x="5334270" y="1884363"/>
                </a:lnTo>
                <a:lnTo>
                  <a:pt x="5331629" y="1884363"/>
                </a:lnTo>
                <a:lnTo>
                  <a:pt x="5330037" y="1883835"/>
                </a:lnTo>
                <a:lnTo>
                  <a:pt x="5330037" y="1876439"/>
                </a:lnTo>
                <a:lnTo>
                  <a:pt x="5330037" y="1870628"/>
                </a:lnTo>
                <a:lnTo>
                  <a:pt x="5329507" y="1865345"/>
                </a:lnTo>
                <a:lnTo>
                  <a:pt x="5327929" y="1861118"/>
                </a:lnTo>
                <a:lnTo>
                  <a:pt x="5325815" y="1853722"/>
                </a:lnTo>
                <a:lnTo>
                  <a:pt x="5322643" y="1848439"/>
                </a:lnTo>
                <a:lnTo>
                  <a:pt x="5320528" y="1842100"/>
                </a:lnTo>
                <a:lnTo>
                  <a:pt x="5319474" y="1839987"/>
                </a:lnTo>
                <a:lnTo>
                  <a:pt x="5319474" y="1836289"/>
                </a:lnTo>
                <a:lnTo>
                  <a:pt x="5319474" y="1833647"/>
                </a:lnTo>
                <a:lnTo>
                  <a:pt x="5320528" y="1829421"/>
                </a:lnTo>
                <a:lnTo>
                  <a:pt x="5321586" y="1824666"/>
                </a:lnTo>
                <a:lnTo>
                  <a:pt x="5324229" y="1819383"/>
                </a:lnTo>
                <a:lnTo>
                  <a:pt x="5320002" y="1816214"/>
                </a:lnTo>
                <a:lnTo>
                  <a:pt x="5315242" y="1814100"/>
                </a:lnTo>
                <a:lnTo>
                  <a:pt x="5311018" y="1812516"/>
                </a:lnTo>
                <a:lnTo>
                  <a:pt x="5307316" y="1811987"/>
                </a:lnTo>
                <a:lnTo>
                  <a:pt x="5303090" y="1812516"/>
                </a:lnTo>
                <a:lnTo>
                  <a:pt x="5299392" y="1814100"/>
                </a:lnTo>
                <a:lnTo>
                  <a:pt x="5295162" y="1815157"/>
                </a:lnTo>
                <a:lnTo>
                  <a:pt x="5291462" y="1817270"/>
                </a:lnTo>
                <a:lnTo>
                  <a:pt x="5282473" y="1822025"/>
                </a:lnTo>
                <a:lnTo>
                  <a:pt x="5273496" y="1826251"/>
                </a:lnTo>
                <a:lnTo>
                  <a:pt x="5268736" y="1828893"/>
                </a:lnTo>
                <a:lnTo>
                  <a:pt x="5263454" y="1830477"/>
                </a:lnTo>
                <a:lnTo>
                  <a:pt x="5258173" y="1831534"/>
                </a:lnTo>
                <a:lnTo>
                  <a:pt x="5252356" y="1832062"/>
                </a:lnTo>
                <a:lnTo>
                  <a:pt x="5249180" y="1831534"/>
                </a:lnTo>
                <a:lnTo>
                  <a:pt x="5247597" y="1830477"/>
                </a:lnTo>
                <a:lnTo>
                  <a:pt x="5246005" y="1829421"/>
                </a:lnTo>
                <a:lnTo>
                  <a:pt x="5244417" y="1826779"/>
                </a:lnTo>
                <a:lnTo>
                  <a:pt x="5243890" y="1824666"/>
                </a:lnTo>
                <a:lnTo>
                  <a:pt x="5243890" y="1821496"/>
                </a:lnTo>
                <a:lnTo>
                  <a:pt x="5243362" y="1815685"/>
                </a:lnTo>
                <a:lnTo>
                  <a:pt x="5243362" y="1808817"/>
                </a:lnTo>
                <a:lnTo>
                  <a:pt x="5242833" y="1805648"/>
                </a:lnTo>
                <a:lnTo>
                  <a:pt x="5242304" y="1802478"/>
                </a:lnTo>
                <a:lnTo>
                  <a:pt x="5241246" y="1799837"/>
                </a:lnTo>
                <a:lnTo>
                  <a:pt x="5239658" y="1796667"/>
                </a:lnTo>
                <a:lnTo>
                  <a:pt x="5237546" y="1795082"/>
                </a:lnTo>
                <a:lnTo>
                  <a:pt x="5234374" y="1792969"/>
                </a:lnTo>
                <a:lnTo>
                  <a:pt x="5233325" y="1792969"/>
                </a:lnTo>
                <a:lnTo>
                  <a:pt x="5232266" y="1794554"/>
                </a:lnTo>
                <a:lnTo>
                  <a:pt x="5229088" y="1797723"/>
                </a:lnTo>
                <a:lnTo>
                  <a:pt x="5226432" y="1804063"/>
                </a:lnTo>
                <a:lnTo>
                  <a:pt x="5223265" y="1810931"/>
                </a:lnTo>
                <a:lnTo>
                  <a:pt x="5221167" y="1818855"/>
                </a:lnTo>
                <a:lnTo>
                  <a:pt x="5219584" y="1825194"/>
                </a:lnTo>
                <a:lnTo>
                  <a:pt x="5219584" y="1827308"/>
                </a:lnTo>
                <a:lnTo>
                  <a:pt x="5219584" y="1829949"/>
                </a:lnTo>
                <a:lnTo>
                  <a:pt x="5221167" y="1831006"/>
                </a:lnTo>
                <a:lnTo>
                  <a:pt x="5222741" y="1831534"/>
                </a:lnTo>
                <a:lnTo>
                  <a:pt x="5209016" y="1829421"/>
                </a:lnTo>
                <a:lnTo>
                  <a:pt x="5203200" y="1828364"/>
                </a:lnTo>
                <a:lnTo>
                  <a:pt x="5197906" y="1826251"/>
                </a:lnTo>
                <a:lnTo>
                  <a:pt x="5193159" y="1824138"/>
                </a:lnTo>
                <a:lnTo>
                  <a:pt x="5188399" y="1820968"/>
                </a:lnTo>
                <a:lnTo>
                  <a:pt x="5184167" y="1817270"/>
                </a:lnTo>
                <a:lnTo>
                  <a:pt x="5179938" y="1813572"/>
                </a:lnTo>
                <a:lnTo>
                  <a:pt x="5175711" y="1807761"/>
                </a:lnTo>
                <a:lnTo>
                  <a:pt x="5172541" y="1801950"/>
                </a:lnTo>
                <a:lnTo>
                  <a:pt x="5168315" y="1795082"/>
                </a:lnTo>
                <a:lnTo>
                  <a:pt x="5164088" y="1786629"/>
                </a:lnTo>
                <a:lnTo>
                  <a:pt x="5155634" y="1766554"/>
                </a:lnTo>
                <a:lnTo>
                  <a:pt x="5145068" y="1741196"/>
                </a:lnTo>
                <a:lnTo>
                  <a:pt x="5148239" y="1736970"/>
                </a:lnTo>
                <a:lnTo>
                  <a:pt x="5152463" y="1733800"/>
                </a:lnTo>
                <a:lnTo>
                  <a:pt x="5157219" y="1731687"/>
                </a:lnTo>
                <a:lnTo>
                  <a:pt x="5161974" y="1730102"/>
                </a:lnTo>
                <a:lnTo>
                  <a:pt x="5167787" y="1728517"/>
                </a:lnTo>
                <a:lnTo>
                  <a:pt x="5173597" y="1727989"/>
                </a:lnTo>
                <a:lnTo>
                  <a:pt x="5186816" y="1727461"/>
                </a:lnTo>
                <a:lnTo>
                  <a:pt x="5200030" y="1727989"/>
                </a:lnTo>
                <a:lnTo>
                  <a:pt x="5214300" y="1728517"/>
                </a:lnTo>
                <a:lnTo>
                  <a:pt x="5228027" y="1729045"/>
                </a:lnTo>
                <a:lnTo>
                  <a:pt x="5240715" y="1728517"/>
                </a:lnTo>
                <a:lnTo>
                  <a:pt x="5238600" y="1737498"/>
                </a:lnTo>
                <a:lnTo>
                  <a:pt x="5236488" y="1744894"/>
                </a:lnTo>
                <a:lnTo>
                  <a:pt x="5234374" y="1748064"/>
                </a:lnTo>
                <a:lnTo>
                  <a:pt x="5232796" y="1751234"/>
                </a:lnTo>
                <a:lnTo>
                  <a:pt x="5231209" y="1752819"/>
                </a:lnTo>
                <a:lnTo>
                  <a:pt x="5228556" y="1754932"/>
                </a:lnTo>
                <a:lnTo>
                  <a:pt x="5232796" y="1761271"/>
                </a:lnTo>
                <a:lnTo>
                  <a:pt x="5234915" y="1764441"/>
                </a:lnTo>
                <a:lnTo>
                  <a:pt x="5237023" y="1766026"/>
                </a:lnTo>
                <a:lnTo>
                  <a:pt x="5239131" y="1767082"/>
                </a:lnTo>
                <a:lnTo>
                  <a:pt x="5241246" y="1768139"/>
                </a:lnTo>
                <a:lnTo>
                  <a:pt x="5242833" y="1768139"/>
                </a:lnTo>
                <a:lnTo>
                  <a:pt x="5245479" y="1768139"/>
                </a:lnTo>
                <a:lnTo>
                  <a:pt x="5247066" y="1767611"/>
                </a:lnTo>
                <a:lnTo>
                  <a:pt x="5248654" y="1767082"/>
                </a:lnTo>
                <a:lnTo>
                  <a:pt x="5252886" y="1764441"/>
                </a:lnTo>
                <a:lnTo>
                  <a:pt x="5256587" y="1759686"/>
                </a:lnTo>
                <a:lnTo>
                  <a:pt x="5260288" y="1753875"/>
                </a:lnTo>
                <a:lnTo>
                  <a:pt x="5263454" y="1748064"/>
                </a:lnTo>
                <a:lnTo>
                  <a:pt x="5266623" y="1741724"/>
                </a:lnTo>
                <a:lnTo>
                  <a:pt x="5272434" y="1727461"/>
                </a:lnTo>
                <a:lnTo>
                  <a:pt x="5277720" y="1713725"/>
                </a:lnTo>
                <a:lnTo>
                  <a:pt x="5282473" y="1703159"/>
                </a:lnTo>
                <a:lnTo>
                  <a:pt x="5286712" y="1703159"/>
                </a:lnTo>
                <a:lnTo>
                  <a:pt x="5289878" y="1703687"/>
                </a:lnTo>
                <a:lnTo>
                  <a:pt x="5291990" y="1704216"/>
                </a:lnTo>
                <a:lnTo>
                  <a:pt x="5293047" y="1705801"/>
                </a:lnTo>
                <a:lnTo>
                  <a:pt x="5293579" y="1707386"/>
                </a:lnTo>
                <a:lnTo>
                  <a:pt x="5293579" y="1709499"/>
                </a:lnTo>
                <a:lnTo>
                  <a:pt x="5291990" y="1715310"/>
                </a:lnTo>
                <a:lnTo>
                  <a:pt x="5286179" y="1727461"/>
                </a:lnTo>
                <a:lnTo>
                  <a:pt x="5283532" y="1734328"/>
                </a:lnTo>
                <a:lnTo>
                  <a:pt x="5282473" y="1738026"/>
                </a:lnTo>
                <a:lnTo>
                  <a:pt x="5282473" y="1741724"/>
                </a:lnTo>
                <a:lnTo>
                  <a:pt x="5291990" y="1740140"/>
                </a:lnTo>
                <a:lnTo>
                  <a:pt x="5301501" y="1739083"/>
                </a:lnTo>
                <a:lnTo>
                  <a:pt x="5310487" y="1738555"/>
                </a:lnTo>
                <a:lnTo>
                  <a:pt x="5320002" y="1740140"/>
                </a:lnTo>
                <a:lnTo>
                  <a:pt x="5328987" y="1741196"/>
                </a:lnTo>
                <a:lnTo>
                  <a:pt x="5337442" y="1742253"/>
                </a:lnTo>
                <a:lnTo>
                  <a:pt x="5355409" y="1746479"/>
                </a:lnTo>
                <a:lnTo>
                  <a:pt x="5372319" y="1749649"/>
                </a:lnTo>
                <a:lnTo>
                  <a:pt x="5381304" y="1750705"/>
                </a:lnTo>
                <a:lnTo>
                  <a:pt x="5390287" y="1751234"/>
                </a:lnTo>
                <a:lnTo>
                  <a:pt x="5399271" y="1750705"/>
                </a:lnTo>
                <a:lnTo>
                  <a:pt x="5408254" y="1749649"/>
                </a:lnTo>
                <a:lnTo>
                  <a:pt x="5417238" y="1747007"/>
                </a:lnTo>
                <a:lnTo>
                  <a:pt x="5425693" y="1742781"/>
                </a:lnTo>
                <a:lnTo>
                  <a:pt x="5427281" y="1720593"/>
                </a:lnTo>
                <a:lnTo>
                  <a:pt x="5428864" y="1694707"/>
                </a:lnTo>
                <a:lnTo>
                  <a:pt x="5430449" y="1668292"/>
                </a:lnTo>
                <a:lnTo>
                  <a:pt x="5430978" y="1655085"/>
                </a:lnTo>
                <a:lnTo>
                  <a:pt x="5432034" y="1643462"/>
                </a:lnTo>
                <a:lnTo>
                  <a:pt x="5430978" y="1632896"/>
                </a:lnTo>
                <a:lnTo>
                  <a:pt x="5430449" y="1623387"/>
                </a:lnTo>
                <a:lnTo>
                  <a:pt x="5428864" y="1614935"/>
                </a:lnTo>
                <a:lnTo>
                  <a:pt x="5428336" y="1611765"/>
                </a:lnTo>
                <a:lnTo>
                  <a:pt x="5427281" y="1609652"/>
                </a:lnTo>
                <a:lnTo>
                  <a:pt x="5425165" y="1607538"/>
                </a:lnTo>
                <a:lnTo>
                  <a:pt x="5423579" y="1605954"/>
                </a:lnTo>
                <a:lnTo>
                  <a:pt x="5421466" y="1605425"/>
                </a:lnTo>
                <a:lnTo>
                  <a:pt x="5419879" y="1605425"/>
                </a:lnTo>
                <a:lnTo>
                  <a:pt x="5417238" y="1606482"/>
                </a:lnTo>
                <a:lnTo>
                  <a:pt x="5414595" y="1608067"/>
                </a:lnTo>
                <a:lnTo>
                  <a:pt x="5411425" y="1610708"/>
                </a:lnTo>
                <a:lnTo>
                  <a:pt x="5408254" y="1613878"/>
                </a:lnTo>
                <a:lnTo>
                  <a:pt x="5409840" y="1604897"/>
                </a:lnTo>
                <a:lnTo>
                  <a:pt x="5412482" y="1596973"/>
                </a:lnTo>
                <a:lnTo>
                  <a:pt x="5414595" y="1591161"/>
                </a:lnTo>
                <a:lnTo>
                  <a:pt x="5417766" y="1586935"/>
                </a:lnTo>
                <a:lnTo>
                  <a:pt x="5419879" y="1584294"/>
                </a:lnTo>
                <a:lnTo>
                  <a:pt x="5423579" y="1582180"/>
                </a:lnTo>
                <a:lnTo>
                  <a:pt x="5426222" y="1581652"/>
                </a:lnTo>
                <a:lnTo>
                  <a:pt x="5429393" y="1581652"/>
                </a:lnTo>
                <a:lnTo>
                  <a:pt x="5433090" y="1583237"/>
                </a:lnTo>
                <a:lnTo>
                  <a:pt x="5436263" y="1584822"/>
                </a:lnTo>
                <a:lnTo>
                  <a:pt x="5443131" y="1590105"/>
                </a:lnTo>
                <a:lnTo>
                  <a:pt x="5449472" y="1595388"/>
                </a:lnTo>
                <a:lnTo>
                  <a:pt x="5455814" y="1601199"/>
                </a:lnTo>
                <a:lnTo>
                  <a:pt x="5455814" y="1665650"/>
                </a:lnTo>
                <a:lnTo>
                  <a:pt x="5459514" y="1666707"/>
                </a:lnTo>
                <a:lnTo>
                  <a:pt x="5463213" y="1666707"/>
                </a:lnTo>
                <a:lnTo>
                  <a:pt x="5466383" y="1665650"/>
                </a:lnTo>
                <a:lnTo>
                  <a:pt x="5469026" y="1665122"/>
                </a:lnTo>
                <a:lnTo>
                  <a:pt x="5473782" y="1663537"/>
                </a:lnTo>
                <a:lnTo>
                  <a:pt x="5478011" y="1660368"/>
                </a:lnTo>
                <a:lnTo>
                  <a:pt x="5481179" y="1657198"/>
                </a:lnTo>
                <a:lnTo>
                  <a:pt x="5484352" y="1654028"/>
                </a:lnTo>
                <a:lnTo>
                  <a:pt x="5486993" y="1650858"/>
                </a:lnTo>
                <a:lnTo>
                  <a:pt x="5490163" y="1648745"/>
                </a:lnTo>
                <a:lnTo>
                  <a:pt x="5485408" y="1648217"/>
                </a:lnTo>
                <a:lnTo>
                  <a:pt x="5481179" y="1647160"/>
                </a:lnTo>
                <a:lnTo>
                  <a:pt x="5475367" y="1645047"/>
                </a:lnTo>
                <a:lnTo>
                  <a:pt x="5469026" y="1642934"/>
                </a:lnTo>
                <a:lnTo>
                  <a:pt x="5470611" y="1614406"/>
                </a:lnTo>
                <a:lnTo>
                  <a:pt x="5471670" y="1596973"/>
                </a:lnTo>
                <a:lnTo>
                  <a:pt x="5472725" y="1583765"/>
                </a:lnTo>
                <a:lnTo>
                  <a:pt x="5473782" y="1575841"/>
                </a:lnTo>
                <a:close/>
                <a:moveTo>
                  <a:pt x="5962977" y="1528763"/>
                </a:moveTo>
                <a:lnTo>
                  <a:pt x="5967756" y="1528763"/>
                </a:lnTo>
                <a:lnTo>
                  <a:pt x="5973068" y="1530351"/>
                </a:lnTo>
                <a:lnTo>
                  <a:pt x="5977848" y="1531938"/>
                </a:lnTo>
                <a:lnTo>
                  <a:pt x="5982097" y="1534584"/>
                </a:lnTo>
                <a:lnTo>
                  <a:pt x="5990595" y="1539876"/>
                </a:lnTo>
                <a:lnTo>
                  <a:pt x="5997499" y="1543580"/>
                </a:lnTo>
                <a:lnTo>
                  <a:pt x="6000153" y="1545697"/>
                </a:lnTo>
                <a:lnTo>
                  <a:pt x="6002280" y="1546226"/>
                </a:lnTo>
                <a:lnTo>
                  <a:pt x="6004935" y="1548342"/>
                </a:lnTo>
                <a:lnTo>
                  <a:pt x="6006527" y="1550988"/>
                </a:lnTo>
                <a:lnTo>
                  <a:pt x="6007058" y="1553105"/>
                </a:lnTo>
                <a:lnTo>
                  <a:pt x="6007058" y="1555751"/>
                </a:lnTo>
                <a:lnTo>
                  <a:pt x="6006527" y="1558397"/>
                </a:lnTo>
                <a:lnTo>
                  <a:pt x="6005465" y="1561572"/>
                </a:lnTo>
                <a:lnTo>
                  <a:pt x="6001748" y="1567392"/>
                </a:lnTo>
                <a:lnTo>
                  <a:pt x="5997499" y="1574801"/>
                </a:lnTo>
                <a:lnTo>
                  <a:pt x="5993780" y="1581680"/>
                </a:lnTo>
                <a:lnTo>
                  <a:pt x="5992187" y="1585384"/>
                </a:lnTo>
                <a:lnTo>
                  <a:pt x="5990595" y="1589618"/>
                </a:lnTo>
                <a:lnTo>
                  <a:pt x="5990064" y="1593851"/>
                </a:lnTo>
                <a:lnTo>
                  <a:pt x="5990064" y="1597555"/>
                </a:lnTo>
                <a:lnTo>
                  <a:pt x="5979441" y="1594909"/>
                </a:lnTo>
                <a:lnTo>
                  <a:pt x="5974661" y="1593851"/>
                </a:lnTo>
                <a:lnTo>
                  <a:pt x="5969350" y="1592793"/>
                </a:lnTo>
                <a:lnTo>
                  <a:pt x="5964038" y="1592263"/>
                </a:lnTo>
                <a:lnTo>
                  <a:pt x="5958197" y="1592793"/>
                </a:lnTo>
                <a:lnTo>
                  <a:pt x="5953947" y="1593851"/>
                </a:lnTo>
                <a:lnTo>
                  <a:pt x="5948106" y="1595438"/>
                </a:lnTo>
                <a:lnTo>
                  <a:pt x="5944919" y="1606022"/>
                </a:lnTo>
                <a:lnTo>
                  <a:pt x="5943326" y="1610255"/>
                </a:lnTo>
                <a:lnTo>
                  <a:pt x="5942794" y="1613959"/>
                </a:lnTo>
                <a:lnTo>
                  <a:pt x="5942794" y="1615547"/>
                </a:lnTo>
                <a:lnTo>
                  <a:pt x="5944387" y="1616605"/>
                </a:lnTo>
                <a:lnTo>
                  <a:pt x="5944919" y="1617134"/>
                </a:lnTo>
                <a:lnTo>
                  <a:pt x="5946511" y="1618722"/>
                </a:lnTo>
                <a:lnTo>
                  <a:pt x="5949167" y="1619251"/>
                </a:lnTo>
                <a:lnTo>
                  <a:pt x="5951292" y="1619251"/>
                </a:lnTo>
                <a:lnTo>
                  <a:pt x="5958197" y="1618722"/>
                </a:lnTo>
                <a:lnTo>
                  <a:pt x="5954479" y="1626659"/>
                </a:lnTo>
                <a:lnTo>
                  <a:pt x="5949700" y="1634597"/>
                </a:lnTo>
                <a:lnTo>
                  <a:pt x="5944919" y="1641476"/>
                </a:lnTo>
                <a:lnTo>
                  <a:pt x="5939608" y="1647826"/>
                </a:lnTo>
                <a:lnTo>
                  <a:pt x="5936421" y="1650472"/>
                </a:lnTo>
                <a:lnTo>
                  <a:pt x="5933235" y="1652589"/>
                </a:lnTo>
                <a:lnTo>
                  <a:pt x="5930047" y="1654176"/>
                </a:lnTo>
                <a:lnTo>
                  <a:pt x="5926330" y="1655764"/>
                </a:lnTo>
                <a:lnTo>
                  <a:pt x="5922613" y="1656293"/>
                </a:lnTo>
                <a:lnTo>
                  <a:pt x="5919426" y="1657351"/>
                </a:lnTo>
                <a:lnTo>
                  <a:pt x="5915177" y="1657351"/>
                </a:lnTo>
                <a:lnTo>
                  <a:pt x="5910928" y="1657351"/>
                </a:lnTo>
                <a:lnTo>
                  <a:pt x="5911991" y="1650472"/>
                </a:lnTo>
                <a:lnTo>
                  <a:pt x="5914646" y="1645709"/>
                </a:lnTo>
                <a:lnTo>
                  <a:pt x="5916770" y="1641476"/>
                </a:lnTo>
                <a:lnTo>
                  <a:pt x="5919958" y="1638301"/>
                </a:lnTo>
                <a:lnTo>
                  <a:pt x="5923143" y="1635655"/>
                </a:lnTo>
                <a:lnTo>
                  <a:pt x="5926861" y="1633539"/>
                </a:lnTo>
                <a:lnTo>
                  <a:pt x="5930580" y="1631951"/>
                </a:lnTo>
                <a:lnTo>
                  <a:pt x="5934829" y="1630893"/>
                </a:lnTo>
                <a:lnTo>
                  <a:pt x="5933235" y="1625072"/>
                </a:lnTo>
                <a:lnTo>
                  <a:pt x="5931641" y="1620309"/>
                </a:lnTo>
                <a:lnTo>
                  <a:pt x="5930580" y="1616076"/>
                </a:lnTo>
                <a:lnTo>
                  <a:pt x="5928454" y="1613430"/>
                </a:lnTo>
                <a:lnTo>
                  <a:pt x="5926861" y="1610255"/>
                </a:lnTo>
                <a:lnTo>
                  <a:pt x="5925268" y="1608668"/>
                </a:lnTo>
                <a:lnTo>
                  <a:pt x="5922613" y="1607080"/>
                </a:lnTo>
                <a:lnTo>
                  <a:pt x="5920488" y="1606551"/>
                </a:lnTo>
                <a:lnTo>
                  <a:pt x="5918363" y="1606551"/>
                </a:lnTo>
                <a:lnTo>
                  <a:pt x="5916239" y="1607080"/>
                </a:lnTo>
                <a:lnTo>
                  <a:pt x="5910928" y="1609726"/>
                </a:lnTo>
                <a:lnTo>
                  <a:pt x="5905616" y="1612372"/>
                </a:lnTo>
                <a:lnTo>
                  <a:pt x="5900305" y="1616605"/>
                </a:lnTo>
                <a:lnTo>
                  <a:pt x="5897650" y="1625072"/>
                </a:lnTo>
                <a:lnTo>
                  <a:pt x="5893932" y="1635126"/>
                </a:lnTo>
                <a:lnTo>
                  <a:pt x="5887559" y="1631951"/>
                </a:lnTo>
                <a:lnTo>
                  <a:pt x="5881717" y="1628776"/>
                </a:lnTo>
                <a:lnTo>
                  <a:pt x="5878530" y="1629834"/>
                </a:lnTo>
                <a:lnTo>
                  <a:pt x="5875345" y="1630893"/>
                </a:lnTo>
                <a:lnTo>
                  <a:pt x="5872157" y="1631422"/>
                </a:lnTo>
                <a:lnTo>
                  <a:pt x="5868439" y="1630893"/>
                </a:lnTo>
                <a:lnTo>
                  <a:pt x="5868439" y="1611843"/>
                </a:lnTo>
                <a:lnTo>
                  <a:pt x="5866846" y="1606551"/>
                </a:lnTo>
                <a:lnTo>
                  <a:pt x="5865253" y="1600201"/>
                </a:lnTo>
                <a:lnTo>
                  <a:pt x="5864191" y="1592263"/>
                </a:lnTo>
                <a:lnTo>
                  <a:pt x="5864191" y="1582738"/>
                </a:lnTo>
                <a:lnTo>
                  <a:pt x="5866846" y="1585913"/>
                </a:lnTo>
                <a:lnTo>
                  <a:pt x="5868439" y="1588559"/>
                </a:lnTo>
                <a:lnTo>
                  <a:pt x="5868439" y="1579034"/>
                </a:lnTo>
                <a:lnTo>
                  <a:pt x="5881717" y="1583797"/>
                </a:lnTo>
                <a:lnTo>
                  <a:pt x="5885434" y="1572684"/>
                </a:lnTo>
                <a:lnTo>
                  <a:pt x="5887028" y="1567392"/>
                </a:lnTo>
                <a:lnTo>
                  <a:pt x="5889153" y="1563159"/>
                </a:lnTo>
                <a:lnTo>
                  <a:pt x="5891807" y="1559455"/>
                </a:lnTo>
                <a:lnTo>
                  <a:pt x="5893401" y="1557867"/>
                </a:lnTo>
                <a:lnTo>
                  <a:pt x="5896057" y="1556809"/>
                </a:lnTo>
                <a:lnTo>
                  <a:pt x="5897650" y="1556280"/>
                </a:lnTo>
                <a:lnTo>
                  <a:pt x="5900837" y="1556280"/>
                </a:lnTo>
                <a:lnTo>
                  <a:pt x="5902961" y="1556809"/>
                </a:lnTo>
                <a:lnTo>
                  <a:pt x="5906148" y="1557867"/>
                </a:lnTo>
                <a:lnTo>
                  <a:pt x="5904023" y="1576917"/>
                </a:lnTo>
                <a:lnTo>
                  <a:pt x="5903493" y="1590676"/>
                </a:lnTo>
                <a:lnTo>
                  <a:pt x="5909865" y="1591205"/>
                </a:lnTo>
                <a:lnTo>
                  <a:pt x="5912521" y="1591205"/>
                </a:lnTo>
                <a:lnTo>
                  <a:pt x="5915708" y="1590676"/>
                </a:lnTo>
                <a:lnTo>
                  <a:pt x="5917832" y="1590147"/>
                </a:lnTo>
                <a:lnTo>
                  <a:pt x="5921019" y="1589088"/>
                </a:lnTo>
                <a:lnTo>
                  <a:pt x="5926861" y="1584855"/>
                </a:lnTo>
                <a:lnTo>
                  <a:pt x="5926861" y="1579563"/>
                </a:lnTo>
                <a:lnTo>
                  <a:pt x="5926861" y="1573742"/>
                </a:lnTo>
                <a:lnTo>
                  <a:pt x="5925798" y="1566334"/>
                </a:lnTo>
                <a:lnTo>
                  <a:pt x="5924737" y="1557867"/>
                </a:lnTo>
                <a:lnTo>
                  <a:pt x="5926330" y="1557867"/>
                </a:lnTo>
                <a:lnTo>
                  <a:pt x="5927925" y="1558397"/>
                </a:lnTo>
                <a:lnTo>
                  <a:pt x="5932174" y="1560513"/>
                </a:lnTo>
                <a:lnTo>
                  <a:pt x="5936421" y="1563159"/>
                </a:lnTo>
                <a:lnTo>
                  <a:pt x="5939608" y="1565805"/>
                </a:lnTo>
                <a:lnTo>
                  <a:pt x="5941201" y="1567392"/>
                </a:lnTo>
                <a:lnTo>
                  <a:pt x="5941731" y="1567392"/>
                </a:lnTo>
                <a:lnTo>
                  <a:pt x="5941731" y="1566863"/>
                </a:lnTo>
                <a:lnTo>
                  <a:pt x="5936421" y="1557867"/>
                </a:lnTo>
                <a:lnTo>
                  <a:pt x="5940139" y="1548342"/>
                </a:lnTo>
                <a:lnTo>
                  <a:pt x="5944387" y="1540934"/>
                </a:lnTo>
                <a:lnTo>
                  <a:pt x="5949167" y="1535642"/>
                </a:lnTo>
                <a:lnTo>
                  <a:pt x="5951292" y="1533526"/>
                </a:lnTo>
                <a:lnTo>
                  <a:pt x="5953947" y="1531938"/>
                </a:lnTo>
                <a:lnTo>
                  <a:pt x="5958197" y="1529821"/>
                </a:lnTo>
                <a:close/>
                <a:moveTo>
                  <a:pt x="6091947" y="1519238"/>
                </a:moveTo>
                <a:lnTo>
                  <a:pt x="6094089" y="1519767"/>
                </a:lnTo>
                <a:lnTo>
                  <a:pt x="6097304" y="1519767"/>
                </a:lnTo>
                <a:lnTo>
                  <a:pt x="6099447" y="1520826"/>
                </a:lnTo>
                <a:lnTo>
                  <a:pt x="6102126" y="1522413"/>
                </a:lnTo>
                <a:lnTo>
                  <a:pt x="6104269" y="1524530"/>
                </a:lnTo>
                <a:lnTo>
                  <a:pt x="6106948" y="1527176"/>
                </a:lnTo>
                <a:lnTo>
                  <a:pt x="6109092" y="1530880"/>
                </a:lnTo>
                <a:lnTo>
                  <a:pt x="6111234" y="1535113"/>
                </a:lnTo>
                <a:lnTo>
                  <a:pt x="6112842" y="1539876"/>
                </a:lnTo>
                <a:lnTo>
                  <a:pt x="6113913" y="1545167"/>
                </a:lnTo>
                <a:lnTo>
                  <a:pt x="6114985" y="1551517"/>
                </a:lnTo>
                <a:lnTo>
                  <a:pt x="6116056" y="1558926"/>
                </a:lnTo>
                <a:lnTo>
                  <a:pt x="6116592" y="1566863"/>
                </a:lnTo>
                <a:lnTo>
                  <a:pt x="6116056" y="1575859"/>
                </a:lnTo>
                <a:lnTo>
                  <a:pt x="6114985" y="1585384"/>
                </a:lnTo>
                <a:lnTo>
                  <a:pt x="6112306" y="1588030"/>
                </a:lnTo>
                <a:lnTo>
                  <a:pt x="6109627" y="1589088"/>
                </a:lnTo>
                <a:lnTo>
                  <a:pt x="6106948" y="1589088"/>
                </a:lnTo>
                <a:lnTo>
                  <a:pt x="6104269" y="1588559"/>
                </a:lnTo>
                <a:lnTo>
                  <a:pt x="6102126" y="1586971"/>
                </a:lnTo>
                <a:lnTo>
                  <a:pt x="6099447" y="1584855"/>
                </a:lnTo>
                <a:lnTo>
                  <a:pt x="6094625" y="1580621"/>
                </a:lnTo>
                <a:lnTo>
                  <a:pt x="6091411" y="1576917"/>
                </a:lnTo>
                <a:lnTo>
                  <a:pt x="6089268" y="1575859"/>
                </a:lnTo>
                <a:lnTo>
                  <a:pt x="6088197" y="1575330"/>
                </a:lnTo>
                <a:lnTo>
                  <a:pt x="6087124" y="1575859"/>
                </a:lnTo>
                <a:lnTo>
                  <a:pt x="6086053" y="1577446"/>
                </a:lnTo>
                <a:lnTo>
                  <a:pt x="6084981" y="1580621"/>
                </a:lnTo>
                <a:lnTo>
                  <a:pt x="6084981" y="1585384"/>
                </a:lnTo>
                <a:lnTo>
                  <a:pt x="6083373" y="1584326"/>
                </a:lnTo>
                <a:lnTo>
                  <a:pt x="6082839" y="1583267"/>
                </a:lnTo>
                <a:lnTo>
                  <a:pt x="6081231" y="1579563"/>
                </a:lnTo>
                <a:lnTo>
                  <a:pt x="6079623" y="1575330"/>
                </a:lnTo>
                <a:lnTo>
                  <a:pt x="6079623" y="1571096"/>
                </a:lnTo>
                <a:lnTo>
                  <a:pt x="6080160" y="1566334"/>
                </a:lnTo>
                <a:lnTo>
                  <a:pt x="6081767" y="1562630"/>
                </a:lnTo>
                <a:lnTo>
                  <a:pt x="6082839" y="1560513"/>
                </a:lnTo>
                <a:lnTo>
                  <a:pt x="6083910" y="1559984"/>
                </a:lnTo>
                <a:lnTo>
                  <a:pt x="6084981" y="1559455"/>
                </a:lnTo>
                <a:lnTo>
                  <a:pt x="6081767" y="1556280"/>
                </a:lnTo>
                <a:lnTo>
                  <a:pt x="6078552" y="1553634"/>
                </a:lnTo>
                <a:lnTo>
                  <a:pt x="6076944" y="1550459"/>
                </a:lnTo>
                <a:lnTo>
                  <a:pt x="6074803" y="1546755"/>
                </a:lnTo>
                <a:lnTo>
                  <a:pt x="6074266" y="1544109"/>
                </a:lnTo>
                <a:lnTo>
                  <a:pt x="6073730" y="1540934"/>
                </a:lnTo>
                <a:lnTo>
                  <a:pt x="6073730" y="1537759"/>
                </a:lnTo>
                <a:lnTo>
                  <a:pt x="6074266" y="1535113"/>
                </a:lnTo>
                <a:lnTo>
                  <a:pt x="6074803" y="1531938"/>
                </a:lnTo>
                <a:lnTo>
                  <a:pt x="6076409" y="1529821"/>
                </a:lnTo>
                <a:lnTo>
                  <a:pt x="6078016" y="1527176"/>
                </a:lnTo>
                <a:lnTo>
                  <a:pt x="6079623" y="1525059"/>
                </a:lnTo>
                <a:lnTo>
                  <a:pt x="6081767" y="1522942"/>
                </a:lnTo>
                <a:lnTo>
                  <a:pt x="6083910" y="1521355"/>
                </a:lnTo>
                <a:lnTo>
                  <a:pt x="6086589" y="1520296"/>
                </a:lnTo>
                <a:lnTo>
                  <a:pt x="6088732" y="1519767"/>
                </a:lnTo>
                <a:close/>
                <a:moveTo>
                  <a:pt x="5811274" y="1517650"/>
                </a:moveTo>
                <a:lnTo>
                  <a:pt x="5807570" y="1525588"/>
                </a:lnTo>
                <a:lnTo>
                  <a:pt x="5805455" y="1532467"/>
                </a:lnTo>
                <a:lnTo>
                  <a:pt x="5804395" y="1537759"/>
                </a:lnTo>
                <a:lnTo>
                  <a:pt x="5804925" y="1542521"/>
                </a:lnTo>
                <a:lnTo>
                  <a:pt x="5806512" y="1546754"/>
                </a:lnTo>
                <a:lnTo>
                  <a:pt x="5808099" y="1549929"/>
                </a:lnTo>
                <a:lnTo>
                  <a:pt x="5810216" y="1552575"/>
                </a:lnTo>
                <a:lnTo>
                  <a:pt x="5813391" y="1555221"/>
                </a:lnTo>
                <a:lnTo>
                  <a:pt x="5819740" y="1559454"/>
                </a:lnTo>
                <a:lnTo>
                  <a:pt x="5823445" y="1561571"/>
                </a:lnTo>
                <a:lnTo>
                  <a:pt x="5826619" y="1564746"/>
                </a:lnTo>
                <a:lnTo>
                  <a:pt x="5829265" y="1567392"/>
                </a:lnTo>
                <a:lnTo>
                  <a:pt x="5831911" y="1571625"/>
                </a:lnTo>
                <a:lnTo>
                  <a:pt x="5833499" y="1576388"/>
                </a:lnTo>
                <a:lnTo>
                  <a:pt x="5834028" y="1582209"/>
                </a:lnTo>
                <a:lnTo>
                  <a:pt x="5832969" y="1584325"/>
                </a:lnTo>
                <a:lnTo>
                  <a:pt x="5830853" y="1585913"/>
                </a:lnTo>
                <a:lnTo>
                  <a:pt x="5824503" y="1589617"/>
                </a:lnTo>
                <a:lnTo>
                  <a:pt x="5818153" y="1594380"/>
                </a:lnTo>
                <a:lnTo>
                  <a:pt x="5810216" y="1600730"/>
                </a:lnTo>
                <a:lnTo>
                  <a:pt x="5806512" y="1604434"/>
                </a:lnTo>
                <a:lnTo>
                  <a:pt x="5802808" y="1608667"/>
                </a:lnTo>
                <a:lnTo>
                  <a:pt x="5799104" y="1613430"/>
                </a:lnTo>
                <a:lnTo>
                  <a:pt x="5795400" y="1618192"/>
                </a:lnTo>
                <a:lnTo>
                  <a:pt x="5792755" y="1624013"/>
                </a:lnTo>
                <a:lnTo>
                  <a:pt x="5790109" y="1630892"/>
                </a:lnTo>
                <a:lnTo>
                  <a:pt x="5787992" y="1638301"/>
                </a:lnTo>
                <a:lnTo>
                  <a:pt x="5786404" y="1646238"/>
                </a:lnTo>
                <a:lnTo>
                  <a:pt x="5784287" y="1644651"/>
                </a:lnTo>
                <a:lnTo>
                  <a:pt x="5782700" y="1642005"/>
                </a:lnTo>
                <a:lnTo>
                  <a:pt x="5780584" y="1638301"/>
                </a:lnTo>
                <a:lnTo>
                  <a:pt x="5780054" y="1633538"/>
                </a:lnTo>
                <a:lnTo>
                  <a:pt x="5779526" y="1627717"/>
                </a:lnTo>
                <a:lnTo>
                  <a:pt x="5779526" y="1621367"/>
                </a:lnTo>
                <a:lnTo>
                  <a:pt x="5779526" y="1609196"/>
                </a:lnTo>
                <a:lnTo>
                  <a:pt x="5780584" y="1595967"/>
                </a:lnTo>
                <a:lnTo>
                  <a:pt x="5782700" y="1584325"/>
                </a:lnTo>
                <a:lnTo>
                  <a:pt x="5784818" y="1574800"/>
                </a:lnTo>
                <a:lnTo>
                  <a:pt x="5786933" y="1568979"/>
                </a:lnTo>
                <a:lnTo>
                  <a:pt x="5785346" y="1559984"/>
                </a:lnTo>
                <a:lnTo>
                  <a:pt x="5784818" y="1557867"/>
                </a:lnTo>
                <a:lnTo>
                  <a:pt x="5784287" y="1557338"/>
                </a:lnTo>
                <a:lnTo>
                  <a:pt x="5783230" y="1557338"/>
                </a:lnTo>
                <a:lnTo>
                  <a:pt x="5782171" y="1558925"/>
                </a:lnTo>
                <a:lnTo>
                  <a:pt x="5778996" y="1562629"/>
                </a:lnTo>
                <a:lnTo>
                  <a:pt x="5775822" y="1567392"/>
                </a:lnTo>
                <a:lnTo>
                  <a:pt x="5774234" y="1570038"/>
                </a:lnTo>
                <a:lnTo>
                  <a:pt x="5772117" y="1571625"/>
                </a:lnTo>
                <a:lnTo>
                  <a:pt x="5770001" y="1572155"/>
                </a:lnTo>
                <a:lnTo>
                  <a:pt x="5767885" y="1572155"/>
                </a:lnTo>
                <a:lnTo>
                  <a:pt x="5765238" y="1571096"/>
                </a:lnTo>
                <a:lnTo>
                  <a:pt x="5763122" y="1568979"/>
                </a:lnTo>
                <a:lnTo>
                  <a:pt x="5762064" y="1575330"/>
                </a:lnTo>
                <a:lnTo>
                  <a:pt x="5761005" y="1581150"/>
                </a:lnTo>
                <a:lnTo>
                  <a:pt x="5762064" y="1585384"/>
                </a:lnTo>
                <a:lnTo>
                  <a:pt x="5762592" y="1588559"/>
                </a:lnTo>
                <a:lnTo>
                  <a:pt x="5763651" y="1590675"/>
                </a:lnTo>
                <a:lnTo>
                  <a:pt x="5765238" y="1592263"/>
                </a:lnTo>
                <a:lnTo>
                  <a:pt x="5768414" y="1594380"/>
                </a:lnTo>
                <a:lnTo>
                  <a:pt x="5772117" y="1596496"/>
                </a:lnTo>
                <a:lnTo>
                  <a:pt x="5773705" y="1598613"/>
                </a:lnTo>
                <a:lnTo>
                  <a:pt x="5774763" y="1600730"/>
                </a:lnTo>
                <a:lnTo>
                  <a:pt x="5775292" y="1603905"/>
                </a:lnTo>
                <a:lnTo>
                  <a:pt x="5775822" y="1608138"/>
                </a:lnTo>
                <a:lnTo>
                  <a:pt x="5775292" y="1613430"/>
                </a:lnTo>
                <a:lnTo>
                  <a:pt x="5774234" y="1620309"/>
                </a:lnTo>
                <a:lnTo>
                  <a:pt x="5771060" y="1616076"/>
                </a:lnTo>
                <a:lnTo>
                  <a:pt x="5767885" y="1612900"/>
                </a:lnTo>
                <a:lnTo>
                  <a:pt x="5763651" y="1609725"/>
                </a:lnTo>
                <a:lnTo>
                  <a:pt x="5759418" y="1607609"/>
                </a:lnTo>
                <a:lnTo>
                  <a:pt x="5755185" y="1604963"/>
                </a:lnTo>
                <a:lnTo>
                  <a:pt x="5752010" y="1601788"/>
                </a:lnTo>
                <a:lnTo>
                  <a:pt x="5747776" y="1598613"/>
                </a:lnTo>
                <a:lnTo>
                  <a:pt x="5744602" y="1594380"/>
                </a:lnTo>
                <a:lnTo>
                  <a:pt x="5745130" y="1580621"/>
                </a:lnTo>
                <a:lnTo>
                  <a:pt x="5744602" y="1570038"/>
                </a:lnTo>
                <a:lnTo>
                  <a:pt x="5743544" y="1562100"/>
                </a:lnTo>
                <a:lnTo>
                  <a:pt x="5742485" y="1555750"/>
                </a:lnTo>
                <a:lnTo>
                  <a:pt x="5740897" y="1549929"/>
                </a:lnTo>
                <a:lnTo>
                  <a:pt x="5740368" y="1544638"/>
                </a:lnTo>
                <a:lnTo>
                  <a:pt x="5740897" y="1541463"/>
                </a:lnTo>
                <a:lnTo>
                  <a:pt x="5741427" y="1537759"/>
                </a:lnTo>
                <a:lnTo>
                  <a:pt x="5745130" y="1529821"/>
                </a:lnTo>
                <a:lnTo>
                  <a:pt x="5749893" y="1535642"/>
                </a:lnTo>
                <a:lnTo>
                  <a:pt x="5754655" y="1540404"/>
                </a:lnTo>
                <a:lnTo>
                  <a:pt x="5758889" y="1544109"/>
                </a:lnTo>
                <a:lnTo>
                  <a:pt x="5763122" y="1545696"/>
                </a:lnTo>
                <a:lnTo>
                  <a:pt x="5766826" y="1546754"/>
                </a:lnTo>
                <a:lnTo>
                  <a:pt x="5770001" y="1546754"/>
                </a:lnTo>
                <a:lnTo>
                  <a:pt x="5773705" y="1545696"/>
                </a:lnTo>
                <a:lnTo>
                  <a:pt x="5777409" y="1544638"/>
                </a:lnTo>
                <a:lnTo>
                  <a:pt x="5780584" y="1541992"/>
                </a:lnTo>
                <a:lnTo>
                  <a:pt x="5784287" y="1539346"/>
                </a:lnTo>
                <a:lnTo>
                  <a:pt x="5792225" y="1532467"/>
                </a:lnTo>
                <a:lnTo>
                  <a:pt x="5801221" y="1525058"/>
                </a:lnTo>
                <a:lnTo>
                  <a:pt x="5805455" y="1521354"/>
                </a:lnTo>
                <a:close/>
                <a:moveTo>
                  <a:pt x="6227249" y="1516063"/>
                </a:moveTo>
                <a:lnTo>
                  <a:pt x="6229872" y="1519238"/>
                </a:lnTo>
                <a:lnTo>
                  <a:pt x="6231445" y="1522413"/>
                </a:lnTo>
                <a:lnTo>
                  <a:pt x="6232494" y="1526646"/>
                </a:lnTo>
                <a:lnTo>
                  <a:pt x="6233543" y="1530880"/>
                </a:lnTo>
                <a:lnTo>
                  <a:pt x="6234067" y="1535113"/>
                </a:lnTo>
                <a:lnTo>
                  <a:pt x="6233543" y="1539876"/>
                </a:lnTo>
                <a:lnTo>
                  <a:pt x="6233543" y="1544638"/>
                </a:lnTo>
                <a:lnTo>
                  <a:pt x="6231969" y="1549401"/>
                </a:lnTo>
                <a:lnTo>
                  <a:pt x="6230921" y="1553634"/>
                </a:lnTo>
                <a:lnTo>
                  <a:pt x="6229872" y="1558396"/>
                </a:lnTo>
                <a:lnTo>
                  <a:pt x="6227249" y="1561571"/>
                </a:lnTo>
                <a:lnTo>
                  <a:pt x="6225676" y="1564746"/>
                </a:lnTo>
                <a:lnTo>
                  <a:pt x="6223054" y="1567921"/>
                </a:lnTo>
                <a:lnTo>
                  <a:pt x="6220956" y="1569509"/>
                </a:lnTo>
                <a:lnTo>
                  <a:pt x="6217809" y="1570567"/>
                </a:lnTo>
                <a:lnTo>
                  <a:pt x="6215712" y="1570567"/>
                </a:lnTo>
                <a:lnTo>
                  <a:pt x="6213089" y="1571096"/>
                </a:lnTo>
                <a:lnTo>
                  <a:pt x="6210467" y="1571096"/>
                </a:lnTo>
                <a:lnTo>
                  <a:pt x="6207845" y="1570038"/>
                </a:lnTo>
                <a:lnTo>
                  <a:pt x="6205223" y="1568980"/>
                </a:lnTo>
                <a:lnTo>
                  <a:pt x="6199978" y="1565805"/>
                </a:lnTo>
                <a:lnTo>
                  <a:pt x="6196832" y="1564217"/>
                </a:lnTo>
                <a:lnTo>
                  <a:pt x="6194734" y="1563688"/>
                </a:lnTo>
                <a:lnTo>
                  <a:pt x="6192112" y="1563159"/>
                </a:lnTo>
                <a:lnTo>
                  <a:pt x="6190538" y="1563688"/>
                </a:lnTo>
                <a:lnTo>
                  <a:pt x="6188440" y="1565276"/>
                </a:lnTo>
                <a:lnTo>
                  <a:pt x="6187392" y="1568451"/>
                </a:lnTo>
                <a:lnTo>
                  <a:pt x="6186343" y="1573213"/>
                </a:lnTo>
                <a:lnTo>
                  <a:pt x="6185818" y="1579563"/>
                </a:lnTo>
                <a:lnTo>
                  <a:pt x="6186343" y="1588030"/>
                </a:lnTo>
                <a:lnTo>
                  <a:pt x="6186867" y="1598613"/>
                </a:lnTo>
                <a:lnTo>
                  <a:pt x="6185818" y="1598084"/>
                </a:lnTo>
                <a:lnTo>
                  <a:pt x="6184769" y="1596496"/>
                </a:lnTo>
                <a:lnTo>
                  <a:pt x="6183196" y="1593321"/>
                </a:lnTo>
                <a:lnTo>
                  <a:pt x="6181623" y="1584855"/>
                </a:lnTo>
                <a:lnTo>
                  <a:pt x="6180574" y="1580092"/>
                </a:lnTo>
                <a:lnTo>
                  <a:pt x="6179000" y="1576388"/>
                </a:lnTo>
                <a:lnTo>
                  <a:pt x="6177427" y="1573742"/>
                </a:lnTo>
                <a:lnTo>
                  <a:pt x="6176378" y="1573213"/>
                </a:lnTo>
                <a:lnTo>
                  <a:pt x="6175329" y="1573213"/>
                </a:lnTo>
                <a:lnTo>
                  <a:pt x="6175854" y="1566863"/>
                </a:lnTo>
                <a:lnTo>
                  <a:pt x="6176378" y="1562101"/>
                </a:lnTo>
                <a:lnTo>
                  <a:pt x="6177427" y="1558926"/>
                </a:lnTo>
                <a:lnTo>
                  <a:pt x="6178476" y="1555221"/>
                </a:lnTo>
                <a:lnTo>
                  <a:pt x="6180574" y="1553105"/>
                </a:lnTo>
                <a:lnTo>
                  <a:pt x="6182147" y="1550459"/>
                </a:lnTo>
                <a:lnTo>
                  <a:pt x="6184769" y="1548871"/>
                </a:lnTo>
                <a:lnTo>
                  <a:pt x="6186867" y="1547284"/>
                </a:lnTo>
                <a:lnTo>
                  <a:pt x="6188965" y="1546755"/>
                </a:lnTo>
                <a:lnTo>
                  <a:pt x="6192112" y="1546226"/>
                </a:lnTo>
                <a:lnTo>
                  <a:pt x="6197880" y="1546226"/>
                </a:lnTo>
                <a:lnTo>
                  <a:pt x="6209943" y="1547284"/>
                </a:lnTo>
                <a:lnTo>
                  <a:pt x="6210992" y="1545167"/>
                </a:lnTo>
                <a:lnTo>
                  <a:pt x="6212040" y="1543580"/>
                </a:lnTo>
                <a:lnTo>
                  <a:pt x="6215187" y="1540934"/>
                </a:lnTo>
                <a:lnTo>
                  <a:pt x="6220956" y="1536701"/>
                </a:lnTo>
                <a:lnTo>
                  <a:pt x="6223054" y="1534055"/>
                </a:lnTo>
                <a:lnTo>
                  <a:pt x="6224627" y="1531938"/>
                </a:lnTo>
                <a:lnTo>
                  <a:pt x="6225676" y="1530351"/>
                </a:lnTo>
                <a:lnTo>
                  <a:pt x="6226201" y="1527705"/>
                </a:lnTo>
                <a:lnTo>
                  <a:pt x="6226725" y="1524530"/>
                </a:lnTo>
                <a:close/>
                <a:moveTo>
                  <a:pt x="4417583" y="1516063"/>
                </a:moveTo>
                <a:lnTo>
                  <a:pt x="4420174" y="1519803"/>
                </a:lnTo>
                <a:lnTo>
                  <a:pt x="4422247" y="1524077"/>
                </a:lnTo>
                <a:lnTo>
                  <a:pt x="4423804" y="1527817"/>
                </a:lnTo>
                <a:lnTo>
                  <a:pt x="4424321" y="1533694"/>
                </a:lnTo>
                <a:lnTo>
                  <a:pt x="4424321" y="1539036"/>
                </a:lnTo>
                <a:lnTo>
                  <a:pt x="4423804" y="1544379"/>
                </a:lnTo>
                <a:lnTo>
                  <a:pt x="4422767" y="1549721"/>
                </a:lnTo>
                <a:lnTo>
                  <a:pt x="4421212" y="1554530"/>
                </a:lnTo>
                <a:lnTo>
                  <a:pt x="4419657" y="1559338"/>
                </a:lnTo>
                <a:lnTo>
                  <a:pt x="4417583" y="1563612"/>
                </a:lnTo>
                <a:lnTo>
                  <a:pt x="4415510" y="1566818"/>
                </a:lnTo>
                <a:lnTo>
                  <a:pt x="4412399" y="1569489"/>
                </a:lnTo>
                <a:lnTo>
                  <a:pt x="4409807" y="1571092"/>
                </a:lnTo>
                <a:lnTo>
                  <a:pt x="4406697" y="1571626"/>
                </a:lnTo>
                <a:lnTo>
                  <a:pt x="4403067" y="1570558"/>
                </a:lnTo>
                <a:lnTo>
                  <a:pt x="4399957" y="1568421"/>
                </a:lnTo>
                <a:lnTo>
                  <a:pt x="4398921" y="1560941"/>
                </a:lnTo>
                <a:lnTo>
                  <a:pt x="4398921" y="1555598"/>
                </a:lnTo>
                <a:lnTo>
                  <a:pt x="4399957" y="1550790"/>
                </a:lnTo>
                <a:lnTo>
                  <a:pt x="4400994" y="1547050"/>
                </a:lnTo>
                <a:lnTo>
                  <a:pt x="4402030" y="1544379"/>
                </a:lnTo>
                <a:lnTo>
                  <a:pt x="4403587" y="1542242"/>
                </a:lnTo>
                <a:lnTo>
                  <a:pt x="4407733" y="1539571"/>
                </a:lnTo>
                <a:lnTo>
                  <a:pt x="4411362" y="1536899"/>
                </a:lnTo>
                <a:lnTo>
                  <a:pt x="4412917" y="1535296"/>
                </a:lnTo>
                <a:lnTo>
                  <a:pt x="4414991" y="1532625"/>
                </a:lnTo>
                <a:lnTo>
                  <a:pt x="4416547" y="1530488"/>
                </a:lnTo>
                <a:lnTo>
                  <a:pt x="4417065" y="1526748"/>
                </a:lnTo>
                <a:lnTo>
                  <a:pt x="4417583" y="1521940"/>
                </a:lnTo>
                <a:close/>
                <a:moveTo>
                  <a:pt x="6778816" y="1503363"/>
                </a:moveTo>
                <a:lnTo>
                  <a:pt x="6780842" y="1504404"/>
                </a:lnTo>
                <a:lnTo>
                  <a:pt x="6781856" y="1505966"/>
                </a:lnTo>
                <a:lnTo>
                  <a:pt x="6783376" y="1510650"/>
                </a:lnTo>
                <a:lnTo>
                  <a:pt x="6783882" y="1516375"/>
                </a:lnTo>
                <a:lnTo>
                  <a:pt x="6784896" y="1523142"/>
                </a:lnTo>
                <a:lnTo>
                  <a:pt x="6784896" y="1539277"/>
                </a:lnTo>
                <a:lnTo>
                  <a:pt x="6784896" y="1554371"/>
                </a:lnTo>
                <a:lnTo>
                  <a:pt x="6796042" y="1554371"/>
                </a:lnTo>
                <a:lnTo>
                  <a:pt x="6795536" y="1557494"/>
                </a:lnTo>
                <a:lnTo>
                  <a:pt x="6795029" y="1560097"/>
                </a:lnTo>
                <a:lnTo>
                  <a:pt x="6794522" y="1561658"/>
                </a:lnTo>
                <a:lnTo>
                  <a:pt x="6793002" y="1563740"/>
                </a:lnTo>
                <a:lnTo>
                  <a:pt x="6791989" y="1564781"/>
                </a:lnTo>
                <a:lnTo>
                  <a:pt x="6790469" y="1565302"/>
                </a:lnTo>
                <a:lnTo>
                  <a:pt x="6787429" y="1566343"/>
                </a:lnTo>
                <a:lnTo>
                  <a:pt x="6783376" y="1566343"/>
                </a:lnTo>
                <a:lnTo>
                  <a:pt x="6780336" y="1566343"/>
                </a:lnTo>
                <a:lnTo>
                  <a:pt x="6776789" y="1566343"/>
                </a:lnTo>
                <a:lnTo>
                  <a:pt x="6773243" y="1566863"/>
                </a:lnTo>
                <a:lnTo>
                  <a:pt x="6772229" y="1554892"/>
                </a:lnTo>
                <a:lnTo>
                  <a:pt x="6772736" y="1546043"/>
                </a:lnTo>
                <a:lnTo>
                  <a:pt x="6773749" y="1539277"/>
                </a:lnTo>
                <a:lnTo>
                  <a:pt x="6775776" y="1533031"/>
                </a:lnTo>
                <a:lnTo>
                  <a:pt x="6777296" y="1527306"/>
                </a:lnTo>
                <a:lnTo>
                  <a:pt x="6778309" y="1521060"/>
                </a:lnTo>
                <a:lnTo>
                  <a:pt x="6779322" y="1513252"/>
                </a:lnTo>
                <a:close/>
                <a:moveTo>
                  <a:pt x="7013248" y="1495425"/>
                </a:moveTo>
                <a:lnTo>
                  <a:pt x="7015419" y="1495425"/>
                </a:lnTo>
                <a:lnTo>
                  <a:pt x="7017589" y="1495951"/>
                </a:lnTo>
                <a:lnTo>
                  <a:pt x="7019759" y="1498055"/>
                </a:lnTo>
                <a:lnTo>
                  <a:pt x="7022472" y="1501211"/>
                </a:lnTo>
                <a:lnTo>
                  <a:pt x="7024642" y="1505945"/>
                </a:lnTo>
                <a:lnTo>
                  <a:pt x="7023557" y="1511205"/>
                </a:lnTo>
                <a:lnTo>
                  <a:pt x="7021929" y="1514886"/>
                </a:lnTo>
                <a:lnTo>
                  <a:pt x="7019759" y="1516464"/>
                </a:lnTo>
                <a:lnTo>
                  <a:pt x="7018674" y="1516990"/>
                </a:lnTo>
                <a:lnTo>
                  <a:pt x="7018131" y="1516990"/>
                </a:lnTo>
                <a:lnTo>
                  <a:pt x="7015419" y="1515938"/>
                </a:lnTo>
                <a:lnTo>
                  <a:pt x="7013791" y="1513309"/>
                </a:lnTo>
                <a:lnTo>
                  <a:pt x="7012706" y="1510153"/>
                </a:lnTo>
                <a:lnTo>
                  <a:pt x="7012706" y="1505945"/>
                </a:lnTo>
                <a:lnTo>
                  <a:pt x="7009450" y="1507523"/>
                </a:lnTo>
                <a:lnTo>
                  <a:pt x="7007823" y="1510153"/>
                </a:lnTo>
                <a:lnTo>
                  <a:pt x="7005110" y="1512783"/>
                </a:lnTo>
                <a:lnTo>
                  <a:pt x="7004025" y="1516990"/>
                </a:lnTo>
                <a:lnTo>
                  <a:pt x="7001312" y="1525932"/>
                </a:lnTo>
                <a:lnTo>
                  <a:pt x="6999141" y="1536452"/>
                </a:lnTo>
                <a:lnTo>
                  <a:pt x="6998056" y="1547497"/>
                </a:lnTo>
                <a:lnTo>
                  <a:pt x="6996429" y="1559595"/>
                </a:lnTo>
                <a:lnTo>
                  <a:pt x="6994801" y="1571167"/>
                </a:lnTo>
                <a:lnTo>
                  <a:pt x="6993716" y="1582738"/>
                </a:lnTo>
                <a:lnTo>
                  <a:pt x="6992088" y="1580108"/>
                </a:lnTo>
                <a:lnTo>
                  <a:pt x="6989918" y="1576426"/>
                </a:lnTo>
                <a:lnTo>
                  <a:pt x="6988290" y="1568537"/>
                </a:lnTo>
                <a:lnTo>
                  <a:pt x="6987205" y="1558543"/>
                </a:lnTo>
                <a:lnTo>
                  <a:pt x="6986120" y="1547497"/>
                </a:lnTo>
                <a:lnTo>
                  <a:pt x="6984492" y="1525406"/>
                </a:lnTo>
                <a:lnTo>
                  <a:pt x="6983407" y="1514886"/>
                </a:lnTo>
                <a:lnTo>
                  <a:pt x="6981779" y="1505419"/>
                </a:lnTo>
                <a:lnTo>
                  <a:pt x="6986120" y="1506997"/>
                </a:lnTo>
                <a:lnTo>
                  <a:pt x="6989375" y="1507523"/>
                </a:lnTo>
                <a:lnTo>
                  <a:pt x="6992631" y="1506997"/>
                </a:lnTo>
                <a:lnTo>
                  <a:pt x="6995343" y="1505945"/>
                </a:lnTo>
                <a:lnTo>
                  <a:pt x="6998599" y="1504893"/>
                </a:lnTo>
                <a:lnTo>
                  <a:pt x="7001854" y="1502789"/>
                </a:lnTo>
                <a:lnTo>
                  <a:pt x="7006737" y="1498581"/>
                </a:lnTo>
                <a:lnTo>
                  <a:pt x="7010535" y="1495951"/>
                </a:lnTo>
                <a:close/>
                <a:moveTo>
                  <a:pt x="6733472" y="1492250"/>
                </a:moveTo>
                <a:lnTo>
                  <a:pt x="6735558" y="1492785"/>
                </a:lnTo>
                <a:lnTo>
                  <a:pt x="6737123" y="1494389"/>
                </a:lnTo>
                <a:lnTo>
                  <a:pt x="6740774" y="1499202"/>
                </a:lnTo>
                <a:lnTo>
                  <a:pt x="6744426" y="1505084"/>
                </a:lnTo>
                <a:lnTo>
                  <a:pt x="6749120" y="1510966"/>
                </a:lnTo>
                <a:lnTo>
                  <a:pt x="6751728" y="1512570"/>
                </a:lnTo>
                <a:lnTo>
                  <a:pt x="6754858" y="1514709"/>
                </a:lnTo>
                <a:lnTo>
                  <a:pt x="6757466" y="1515779"/>
                </a:lnTo>
                <a:lnTo>
                  <a:pt x="6760596" y="1515244"/>
                </a:lnTo>
                <a:lnTo>
                  <a:pt x="6761117" y="1523265"/>
                </a:lnTo>
                <a:lnTo>
                  <a:pt x="6761117" y="1529682"/>
                </a:lnTo>
                <a:lnTo>
                  <a:pt x="6760596" y="1535029"/>
                </a:lnTo>
                <a:lnTo>
                  <a:pt x="6758509" y="1538237"/>
                </a:lnTo>
                <a:lnTo>
                  <a:pt x="6756944" y="1540911"/>
                </a:lnTo>
                <a:lnTo>
                  <a:pt x="6754858" y="1541981"/>
                </a:lnTo>
                <a:lnTo>
                  <a:pt x="6752250" y="1542515"/>
                </a:lnTo>
                <a:lnTo>
                  <a:pt x="6749120" y="1543050"/>
                </a:lnTo>
                <a:lnTo>
                  <a:pt x="6742861" y="1541981"/>
                </a:lnTo>
                <a:lnTo>
                  <a:pt x="6736601" y="1540376"/>
                </a:lnTo>
                <a:lnTo>
                  <a:pt x="6733472" y="1539842"/>
                </a:lnTo>
                <a:lnTo>
                  <a:pt x="6729820" y="1539842"/>
                </a:lnTo>
                <a:lnTo>
                  <a:pt x="6727734" y="1540376"/>
                </a:lnTo>
                <a:lnTo>
                  <a:pt x="6724604" y="1540911"/>
                </a:lnTo>
                <a:lnTo>
                  <a:pt x="6725126" y="1501875"/>
                </a:lnTo>
                <a:lnTo>
                  <a:pt x="6727734" y="1497063"/>
                </a:lnTo>
                <a:lnTo>
                  <a:pt x="6729299" y="1494389"/>
                </a:lnTo>
                <a:lnTo>
                  <a:pt x="6731907" y="1492785"/>
                </a:lnTo>
                <a:close/>
                <a:moveTo>
                  <a:pt x="4812501" y="1492250"/>
                </a:moveTo>
                <a:lnTo>
                  <a:pt x="4816797" y="1493319"/>
                </a:lnTo>
                <a:lnTo>
                  <a:pt x="4816797" y="1500798"/>
                </a:lnTo>
                <a:lnTo>
                  <a:pt x="4816260" y="1506141"/>
                </a:lnTo>
                <a:lnTo>
                  <a:pt x="4815723" y="1510949"/>
                </a:lnTo>
                <a:lnTo>
                  <a:pt x="4814648" y="1514689"/>
                </a:lnTo>
                <a:lnTo>
                  <a:pt x="4812501" y="1522169"/>
                </a:lnTo>
                <a:lnTo>
                  <a:pt x="4810890" y="1526977"/>
                </a:lnTo>
                <a:lnTo>
                  <a:pt x="4810355" y="1532320"/>
                </a:lnTo>
                <a:lnTo>
                  <a:pt x="4829147" y="1532320"/>
                </a:lnTo>
                <a:lnTo>
                  <a:pt x="4827535" y="1539265"/>
                </a:lnTo>
                <a:lnTo>
                  <a:pt x="4825389" y="1543005"/>
                </a:lnTo>
                <a:lnTo>
                  <a:pt x="4823238" y="1546210"/>
                </a:lnTo>
                <a:lnTo>
                  <a:pt x="4820553" y="1547813"/>
                </a:lnTo>
                <a:lnTo>
                  <a:pt x="4818406" y="1547813"/>
                </a:lnTo>
                <a:lnTo>
                  <a:pt x="4815185" y="1547279"/>
                </a:lnTo>
                <a:lnTo>
                  <a:pt x="4813038" y="1545676"/>
                </a:lnTo>
                <a:lnTo>
                  <a:pt x="4809818" y="1544073"/>
                </a:lnTo>
                <a:lnTo>
                  <a:pt x="4804449" y="1537662"/>
                </a:lnTo>
                <a:lnTo>
                  <a:pt x="4799617" y="1530717"/>
                </a:lnTo>
                <a:lnTo>
                  <a:pt x="4792637" y="1519497"/>
                </a:lnTo>
                <a:lnTo>
                  <a:pt x="4793712" y="1511483"/>
                </a:lnTo>
                <a:lnTo>
                  <a:pt x="4794785" y="1505072"/>
                </a:lnTo>
                <a:lnTo>
                  <a:pt x="4797470" y="1500264"/>
                </a:lnTo>
                <a:lnTo>
                  <a:pt x="4800153" y="1496524"/>
                </a:lnTo>
                <a:lnTo>
                  <a:pt x="4803914" y="1494387"/>
                </a:lnTo>
                <a:lnTo>
                  <a:pt x="4807670" y="1492784"/>
                </a:lnTo>
                <a:close/>
                <a:moveTo>
                  <a:pt x="3003221" y="1492250"/>
                </a:moveTo>
                <a:lnTo>
                  <a:pt x="3007912" y="1493319"/>
                </a:lnTo>
                <a:lnTo>
                  <a:pt x="3008434" y="1500798"/>
                </a:lnTo>
                <a:lnTo>
                  <a:pt x="3007912" y="1506141"/>
                </a:lnTo>
                <a:lnTo>
                  <a:pt x="3006349" y="1510949"/>
                </a:lnTo>
                <a:lnTo>
                  <a:pt x="3005306" y="1514689"/>
                </a:lnTo>
                <a:lnTo>
                  <a:pt x="3003221" y="1522169"/>
                </a:lnTo>
                <a:lnTo>
                  <a:pt x="3002179" y="1526977"/>
                </a:lnTo>
                <a:lnTo>
                  <a:pt x="3001657" y="1532320"/>
                </a:lnTo>
                <a:lnTo>
                  <a:pt x="3019381" y="1532320"/>
                </a:lnTo>
                <a:lnTo>
                  <a:pt x="3017817" y="1539265"/>
                </a:lnTo>
                <a:lnTo>
                  <a:pt x="3015732" y="1543005"/>
                </a:lnTo>
                <a:lnTo>
                  <a:pt x="3013647" y="1546210"/>
                </a:lnTo>
                <a:lnTo>
                  <a:pt x="3011040" y="1547813"/>
                </a:lnTo>
                <a:lnTo>
                  <a:pt x="3008955" y="1547813"/>
                </a:lnTo>
                <a:lnTo>
                  <a:pt x="3006349" y="1547279"/>
                </a:lnTo>
                <a:lnTo>
                  <a:pt x="3003743" y="1545676"/>
                </a:lnTo>
                <a:lnTo>
                  <a:pt x="3001136" y="1544073"/>
                </a:lnTo>
                <a:lnTo>
                  <a:pt x="2995923" y="1537662"/>
                </a:lnTo>
                <a:lnTo>
                  <a:pt x="2991232" y="1530717"/>
                </a:lnTo>
                <a:lnTo>
                  <a:pt x="2984456" y="1519497"/>
                </a:lnTo>
                <a:lnTo>
                  <a:pt x="2984977" y="1511483"/>
                </a:lnTo>
                <a:lnTo>
                  <a:pt x="2986540" y="1505072"/>
                </a:lnTo>
                <a:lnTo>
                  <a:pt x="2989147" y="1500264"/>
                </a:lnTo>
                <a:lnTo>
                  <a:pt x="2991232" y="1496524"/>
                </a:lnTo>
                <a:lnTo>
                  <a:pt x="2994881" y="1494387"/>
                </a:lnTo>
                <a:lnTo>
                  <a:pt x="2999051" y="1492784"/>
                </a:lnTo>
                <a:close/>
                <a:moveTo>
                  <a:pt x="4189883" y="1490663"/>
                </a:moveTo>
                <a:lnTo>
                  <a:pt x="4189353" y="1498119"/>
                </a:lnTo>
                <a:lnTo>
                  <a:pt x="4188820" y="1504509"/>
                </a:lnTo>
                <a:lnTo>
                  <a:pt x="4188820" y="1510367"/>
                </a:lnTo>
                <a:lnTo>
                  <a:pt x="4189353" y="1515160"/>
                </a:lnTo>
                <a:lnTo>
                  <a:pt x="4189883" y="1519421"/>
                </a:lnTo>
                <a:lnTo>
                  <a:pt x="4190945" y="1522616"/>
                </a:lnTo>
                <a:lnTo>
                  <a:pt x="4192006" y="1525811"/>
                </a:lnTo>
                <a:lnTo>
                  <a:pt x="4193600" y="1527942"/>
                </a:lnTo>
                <a:lnTo>
                  <a:pt x="4196717" y="1532202"/>
                </a:lnTo>
                <a:lnTo>
                  <a:pt x="4200434" y="1535930"/>
                </a:lnTo>
                <a:lnTo>
                  <a:pt x="4204149" y="1539125"/>
                </a:lnTo>
                <a:lnTo>
                  <a:pt x="4207330" y="1542853"/>
                </a:lnTo>
                <a:lnTo>
                  <a:pt x="4205212" y="1551906"/>
                </a:lnTo>
                <a:lnTo>
                  <a:pt x="4202556" y="1560960"/>
                </a:lnTo>
                <a:lnTo>
                  <a:pt x="4196717" y="1577469"/>
                </a:lnTo>
                <a:lnTo>
                  <a:pt x="4190414" y="1593445"/>
                </a:lnTo>
                <a:lnTo>
                  <a:pt x="4184042" y="1607824"/>
                </a:lnTo>
                <a:lnTo>
                  <a:pt x="4186167" y="1615280"/>
                </a:lnTo>
                <a:lnTo>
                  <a:pt x="4187759" y="1620073"/>
                </a:lnTo>
                <a:lnTo>
                  <a:pt x="4190414" y="1623268"/>
                </a:lnTo>
                <a:lnTo>
                  <a:pt x="4190945" y="1623268"/>
                </a:lnTo>
                <a:lnTo>
                  <a:pt x="4192006" y="1623268"/>
                </a:lnTo>
                <a:lnTo>
                  <a:pt x="4194130" y="1621670"/>
                </a:lnTo>
                <a:lnTo>
                  <a:pt x="4195654" y="1619540"/>
                </a:lnTo>
                <a:lnTo>
                  <a:pt x="4199367" y="1611552"/>
                </a:lnTo>
                <a:lnTo>
                  <a:pt x="4202556" y="1603031"/>
                </a:lnTo>
                <a:lnTo>
                  <a:pt x="4205212" y="1598771"/>
                </a:lnTo>
                <a:lnTo>
                  <a:pt x="4207330" y="1595043"/>
                </a:lnTo>
                <a:lnTo>
                  <a:pt x="4209987" y="1592380"/>
                </a:lnTo>
                <a:lnTo>
                  <a:pt x="4211582" y="1591848"/>
                </a:lnTo>
                <a:lnTo>
                  <a:pt x="4213177" y="1591315"/>
                </a:lnTo>
                <a:lnTo>
                  <a:pt x="4214769" y="1591848"/>
                </a:lnTo>
                <a:lnTo>
                  <a:pt x="4215833" y="1591848"/>
                </a:lnTo>
                <a:lnTo>
                  <a:pt x="4217427" y="1593445"/>
                </a:lnTo>
                <a:lnTo>
                  <a:pt x="4219549" y="1595043"/>
                </a:lnTo>
                <a:lnTo>
                  <a:pt x="4216897" y="1606226"/>
                </a:lnTo>
                <a:lnTo>
                  <a:pt x="4214239" y="1616345"/>
                </a:lnTo>
                <a:lnTo>
                  <a:pt x="4210517" y="1625398"/>
                </a:lnTo>
                <a:lnTo>
                  <a:pt x="4206273" y="1633386"/>
                </a:lnTo>
                <a:lnTo>
                  <a:pt x="4201496" y="1639777"/>
                </a:lnTo>
                <a:lnTo>
                  <a:pt x="4196186" y="1645102"/>
                </a:lnTo>
                <a:lnTo>
                  <a:pt x="4190945" y="1649363"/>
                </a:lnTo>
                <a:lnTo>
                  <a:pt x="4185105" y="1652558"/>
                </a:lnTo>
                <a:lnTo>
                  <a:pt x="4179264" y="1654156"/>
                </a:lnTo>
                <a:lnTo>
                  <a:pt x="4172893" y="1654688"/>
                </a:lnTo>
                <a:lnTo>
                  <a:pt x="4166522" y="1654688"/>
                </a:lnTo>
                <a:lnTo>
                  <a:pt x="4160681" y="1653623"/>
                </a:lnTo>
                <a:lnTo>
                  <a:pt x="4154841" y="1650961"/>
                </a:lnTo>
                <a:lnTo>
                  <a:pt x="4148470" y="1647765"/>
                </a:lnTo>
                <a:lnTo>
                  <a:pt x="4142630" y="1643505"/>
                </a:lnTo>
                <a:lnTo>
                  <a:pt x="4137320" y="1638179"/>
                </a:lnTo>
                <a:lnTo>
                  <a:pt x="4133603" y="1642972"/>
                </a:lnTo>
                <a:lnTo>
                  <a:pt x="4130417" y="1646700"/>
                </a:lnTo>
                <a:lnTo>
                  <a:pt x="4126169" y="1650428"/>
                </a:lnTo>
                <a:lnTo>
                  <a:pt x="4121923" y="1653623"/>
                </a:lnTo>
                <a:lnTo>
                  <a:pt x="4117144" y="1655221"/>
                </a:lnTo>
                <a:lnTo>
                  <a:pt x="4112365" y="1657351"/>
                </a:lnTo>
                <a:lnTo>
                  <a:pt x="4107056" y="1657351"/>
                </a:lnTo>
                <a:lnTo>
                  <a:pt x="4101215" y="1657351"/>
                </a:lnTo>
                <a:lnTo>
                  <a:pt x="4102809" y="1650428"/>
                </a:lnTo>
                <a:lnTo>
                  <a:pt x="4105463" y="1645635"/>
                </a:lnTo>
                <a:lnTo>
                  <a:pt x="4107586" y="1641375"/>
                </a:lnTo>
                <a:lnTo>
                  <a:pt x="4110773" y="1638179"/>
                </a:lnTo>
                <a:lnTo>
                  <a:pt x="4113427" y="1635517"/>
                </a:lnTo>
                <a:lnTo>
                  <a:pt x="4117144" y="1633386"/>
                </a:lnTo>
                <a:lnTo>
                  <a:pt x="4121391" y="1631789"/>
                </a:lnTo>
                <a:lnTo>
                  <a:pt x="4125108" y="1630724"/>
                </a:lnTo>
                <a:lnTo>
                  <a:pt x="4122984" y="1621138"/>
                </a:lnTo>
                <a:lnTo>
                  <a:pt x="4120329" y="1614747"/>
                </a:lnTo>
                <a:lnTo>
                  <a:pt x="4118737" y="1611552"/>
                </a:lnTo>
                <a:lnTo>
                  <a:pt x="4117144" y="1609954"/>
                </a:lnTo>
                <a:lnTo>
                  <a:pt x="4115551" y="1608357"/>
                </a:lnTo>
                <a:lnTo>
                  <a:pt x="4113427" y="1606759"/>
                </a:lnTo>
                <a:lnTo>
                  <a:pt x="4111834" y="1606226"/>
                </a:lnTo>
                <a:lnTo>
                  <a:pt x="4110241" y="1606226"/>
                </a:lnTo>
                <a:lnTo>
                  <a:pt x="4105994" y="1606759"/>
                </a:lnTo>
                <a:lnTo>
                  <a:pt x="4101746" y="1608889"/>
                </a:lnTo>
                <a:lnTo>
                  <a:pt x="4096968" y="1611552"/>
                </a:lnTo>
                <a:lnTo>
                  <a:pt x="4087941" y="1618475"/>
                </a:lnTo>
                <a:lnTo>
                  <a:pt x="4078386" y="1625398"/>
                </a:lnTo>
                <a:lnTo>
                  <a:pt x="4073076" y="1628593"/>
                </a:lnTo>
                <a:lnTo>
                  <a:pt x="4068296" y="1630191"/>
                </a:lnTo>
                <a:lnTo>
                  <a:pt x="4063518" y="1631256"/>
                </a:lnTo>
                <a:lnTo>
                  <a:pt x="4061394" y="1631256"/>
                </a:lnTo>
                <a:lnTo>
                  <a:pt x="4059270" y="1630724"/>
                </a:lnTo>
                <a:lnTo>
                  <a:pt x="4059270" y="1578534"/>
                </a:lnTo>
                <a:lnTo>
                  <a:pt x="4086349" y="1588120"/>
                </a:lnTo>
                <a:lnTo>
                  <a:pt x="4095374" y="1590250"/>
                </a:lnTo>
                <a:lnTo>
                  <a:pt x="4099092" y="1590782"/>
                </a:lnTo>
                <a:lnTo>
                  <a:pt x="4102809" y="1590782"/>
                </a:lnTo>
                <a:lnTo>
                  <a:pt x="4105994" y="1590250"/>
                </a:lnTo>
                <a:lnTo>
                  <a:pt x="4109709" y="1589717"/>
                </a:lnTo>
                <a:lnTo>
                  <a:pt x="4112365" y="1588120"/>
                </a:lnTo>
                <a:lnTo>
                  <a:pt x="4116081" y="1585457"/>
                </a:lnTo>
                <a:lnTo>
                  <a:pt x="4124577" y="1579066"/>
                </a:lnTo>
                <a:lnTo>
                  <a:pt x="4135197" y="1568948"/>
                </a:lnTo>
                <a:lnTo>
                  <a:pt x="4129356" y="1566285"/>
                </a:lnTo>
                <a:lnTo>
                  <a:pt x="4123516" y="1565220"/>
                </a:lnTo>
                <a:lnTo>
                  <a:pt x="4118737" y="1564688"/>
                </a:lnTo>
                <a:lnTo>
                  <a:pt x="4114489" y="1565220"/>
                </a:lnTo>
                <a:lnTo>
                  <a:pt x="4109709" y="1566818"/>
                </a:lnTo>
                <a:lnTo>
                  <a:pt x="4107586" y="1568948"/>
                </a:lnTo>
                <a:lnTo>
                  <a:pt x="4105994" y="1570546"/>
                </a:lnTo>
                <a:lnTo>
                  <a:pt x="4103870" y="1572143"/>
                </a:lnTo>
                <a:lnTo>
                  <a:pt x="4102277" y="1574806"/>
                </a:lnTo>
                <a:lnTo>
                  <a:pt x="4100154" y="1581197"/>
                </a:lnTo>
                <a:lnTo>
                  <a:pt x="4098030" y="1581729"/>
                </a:lnTo>
                <a:lnTo>
                  <a:pt x="4096968" y="1581197"/>
                </a:lnTo>
                <a:lnTo>
                  <a:pt x="4095905" y="1580131"/>
                </a:lnTo>
                <a:lnTo>
                  <a:pt x="4095374" y="1579066"/>
                </a:lnTo>
                <a:lnTo>
                  <a:pt x="4093782" y="1574273"/>
                </a:lnTo>
                <a:lnTo>
                  <a:pt x="4093782" y="1568415"/>
                </a:lnTo>
                <a:lnTo>
                  <a:pt x="4093782" y="1564688"/>
                </a:lnTo>
                <a:lnTo>
                  <a:pt x="4093782" y="1561492"/>
                </a:lnTo>
                <a:lnTo>
                  <a:pt x="4093251" y="1559895"/>
                </a:lnTo>
                <a:lnTo>
                  <a:pt x="4092721" y="1557764"/>
                </a:lnTo>
                <a:lnTo>
                  <a:pt x="4091658" y="1556699"/>
                </a:lnTo>
                <a:lnTo>
                  <a:pt x="4090596" y="1556167"/>
                </a:lnTo>
                <a:lnTo>
                  <a:pt x="4087941" y="1555102"/>
                </a:lnTo>
                <a:lnTo>
                  <a:pt x="4109709" y="1535930"/>
                </a:lnTo>
                <a:lnTo>
                  <a:pt x="4120861" y="1525811"/>
                </a:lnTo>
                <a:lnTo>
                  <a:pt x="4132010" y="1516758"/>
                </a:lnTo>
                <a:lnTo>
                  <a:pt x="4144753" y="1508237"/>
                </a:lnTo>
                <a:lnTo>
                  <a:pt x="4151655" y="1505042"/>
                </a:lnTo>
                <a:lnTo>
                  <a:pt x="4158028" y="1501314"/>
                </a:lnTo>
                <a:lnTo>
                  <a:pt x="4165460" y="1498119"/>
                </a:lnTo>
                <a:lnTo>
                  <a:pt x="4172893" y="1495456"/>
                </a:lnTo>
                <a:lnTo>
                  <a:pt x="4181389" y="1492793"/>
                </a:lnTo>
                <a:close/>
                <a:moveTo>
                  <a:pt x="2380152" y="1490663"/>
                </a:moveTo>
                <a:lnTo>
                  <a:pt x="2379094" y="1498071"/>
                </a:lnTo>
                <a:lnTo>
                  <a:pt x="2379094" y="1504422"/>
                </a:lnTo>
                <a:lnTo>
                  <a:pt x="2379094" y="1510242"/>
                </a:lnTo>
                <a:lnTo>
                  <a:pt x="2379623" y="1515005"/>
                </a:lnTo>
                <a:lnTo>
                  <a:pt x="2380152" y="1519238"/>
                </a:lnTo>
                <a:lnTo>
                  <a:pt x="2380681" y="1522413"/>
                </a:lnTo>
                <a:lnTo>
                  <a:pt x="2381739" y="1525588"/>
                </a:lnTo>
                <a:lnTo>
                  <a:pt x="2383856" y="1527705"/>
                </a:lnTo>
                <a:lnTo>
                  <a:pt x="2386502" y="1531938"/>
                </a:lnTo>
                <a:lnTo>
                  <a:pt x="2390735" y="1535642"/>
                </a:lnTo>
                <a:lnTo>
                  <a:pt x="2394439" y="1538817"/>
                </a:lnTo>
                <a:lnTo>
                  <a:pt x="2398144" y="1542522"/>
                </a:lnTo>
                <a:lnTo>
                  <a:pt x="2395498" y="1551517"/>
                </a:lnTo>
                <a:lnTo>
                  <a:pt x="2392323" y="1560513"/>
                </a:lnTo>
                <a:lnTo>
                  <a:pt x="2386502" y="1576918"/>
                </a:lnTo>
                <a:lnTo>
                  <a:pt x="2380681" y="1592793"/>
                </a:lnTo>
                <a:lnTo>
                  <a:pt x="2373802" y="1607080"/>
                </a:lnTo>
                <a:lnTo>
                  <a:pt x="2375919" y="1614489"/>
                </a:lnTo>
                <a:lnTo>
                  <a:pt x="2378564" y="1619251"/>
                </a:lnTo>
                <a:lnTo>
                  <a:pt x="2380152" y="1622426"/>
                </a:lnTo>
                <a:lnTo>
                  <a:pt x="2381210" y="1622426"/>
                </a:lnTo>
                <a:lnTo>
                  <a:pt x="2381739" y="1622426"/>
                </a:lnTo>
                <a:lnTo>
                  <a:pt x="2383856" y="1620839"/>
                </a:lnTo>
                <a:lnTo>
                  <a:pt x="2385444" y="1618722"/>
                </a:lnTo>
                <a:lnTo>
                  <a:pt x="2389148" y="1610784"/>
                </a:lnTo>
                <a:lnTo>
                  <a:pt x="2393381" y="1602318"/>
                </a:lnTo>
                <a:lnTo>
                  <a:pt x="2394969" y="1598084"/>
                </a:lnTo>
                <a:lnTo>
                  <a:pt x="2397085" y="1594380"/>
                </a:lnTo>
                <a:lnTo>
                  <a:pt x="2400260" y="1591734"/>
                </a:lnTo>
                <a:lnTo>
                  <a:pt x="2401318" y="1591205"/>
                </a:lnTo>
                <a:lnTo>
                  <a:pt x="2403435" y="1590676"/>
                </a:lnTo>
                <a:lnTo>
                  <a:pt x="2404494" y="1591205"/>
                </a:lnTo>
                <a:lnTo>
                  <a:pt x="2406081" y="1591205"/>
                </a:lnTo>
                <a:lnTo>
                  <a:pt x="2408198" y="1592793"/>
                </a:lnTo>
                <a:lnTo>
                  <a:pt x="2409785" y="1594380"/>
                </a:lnTo>
                <a:lnTo>
                  <a:pt x="2408198" y="1602318"/>
                </a:lnTo>
                <a:lnTo>
                  <a:pt x="2406081" y="1609197"/>
                </a:lnTo>
                <a:lnTo>
                  <a:pt x="2404494" y="1615547"/>
                </a:lnTo>
                <a:lnTo>
                  <a:pt x="2401848" y="1622426"/>
                </a:lnTo>
                <a:lnTo>
                  <a:pt x="2399202" y="1627718"/>
                </a:lnTo>
                <a:lnTo>
                  <a:pt x="2396027" y="1633009"/>
                </a:lnTo>
                <a:lnTo>
                  <a:pt x="2393381" y="1637243"/>
                </a:lnTo>
                <a:lnTo>
                  <a:pt x="2389677" y="1641476"/>
                </a:lnTo>
                <a:lnTo>
                  <a:pt x="2385973" y="1644122"/>
                </a:lnTo>
                <a:lnTo>
                  <a:pt x="2382268" y="1647297"/>
                </a:lnTo>
                <a:lnTo>
                  <a:pt x="2379094" y="1649414"/>
                </a:lnTo>
                <a:lnTo>
                  <a:pt x="2374860" y="1651530"/>
                </a:lnTo>
                <a:lnTo>
                  <a:pt x="2371156" y="1652589"/>
                </a:lnTo>
                <a:lnTo>
                  <a:pt x="2366923" y="1653647"/>
                </a:lnTo>
                <a:lnTo>
                  <a:pt x="2362689" y="1654176"/>
                </a:lnTo>
                <a:lnTo>
                  <a:pt x="2358985" y="1653647"/>
                </a:lnTo>
                <a:lnTo>
                  <a:pt x="2354752" y="1653118"/>
                </a:lnTo>
                <a:lnTo>
                  <a:pt x="2350518" y="1652589"/>
                </a:lnTo>
                <a:lnTo>
                  <a:pt x="2346285" y="1650472"/>
                </a:lnTo>
                <a:lnTo>
                  <a:pt x="2342581" y="1648884"/>
                </a:lnTo>
                <a:lnTo>
                  <a:pt x="2338877" y="1646768"/>
                </a:lnTo>
                <a:lnTo>
                  <a:pt x="2335173" y="1643593"/>
                </a:lnTo>
                <a:lnTo>
                  <a:pt x="2330939" y="1640418"/>
                </a:lnTo>
                <a:lnTo>
                  <a:pt x="2327764" y="1637243"/>
                </a:lnTo>
                <a:lnTo>
                  <a:pt x="2324589" y="1633009"/>
                </a:lnTo>
                <a:lnTo>
                  <a:pt x="2321414" y="1628247"/>
                </a:lnTo>
                <a:lnTo>
                  <a:pt x="2318239" y="1623484"/>
                </a:lnTo>
                <a:lnTo>
                  <a:pt x="2315593" y="1618193"/>
                </a:lnTo>
                <a:lnTo>
                  <a:pt x="2312948" y="1612901"/>
                </a:lnTo>
                <a:lnTo>
                  <a:pt x="2311360" y="1607080"/>
                </a:lnTo>
                <a:lnTo>
                  <a:pt x="2309772" y="1600201"/>
                </a:lnTo>
                <a:lnTo>
                  <a:pt x="2307656" y="1593851"/>
                </a:lnTo>
                <a:lnTo>
                  <a:pt x="2311360" y="1593851"/>
                </a:lnTo>
                <a:lnTo>
                  <a:pt x="2315064" y="1594380"/>
                </a:lnTo>
                <a:lnTo>
                  <a:pt x="2317710" y="1595438"/>
                </a:lnTo>
                <a:lnTo>
                  <a:pt x="2321414" y="1597555"/>
                </a:lnTo>
                <a:lnTo>
                  <a:pt x="2327235" y="1600730"/>
                </a:lnTo>
                <a:lnTo>
                  <a:pt x="2334114" y="1604434"/>
                </a:lnTo>
                <a:lnTo>
                  <a:pt x="2336231" y="1606022"/>
                </a:lnTo>
                <a:lnTo>
                  <a:pt x="2339406" y="1607080"/>
                </a:lnTo>
                <a:lnTo>
                  <a:pt x="2342052" y="1607080"/>
                </a:lnTo>
                <a:lnTo>
                  <a:pt x="2345227" y="1607080"/>
                </a:lnTo>
                <a:lnTo>
                  <a:pt x="2347343" y="1604963"/>
                </a:lnTo>
                <a:lnTo>
                  <a:pt x="2350518" y="1602847"/>
                </a:lnTo>
                <a:lnTo>
                  <a:pt x="2353693" y="1599143"/>
                </a:lnTo>
                <a:lnTo>
                  <a:pt x="2355810" y="1593851"/>
                </a:lnTo>
                <a:lnTo>
                  <a:pt x="2353693" y="1590147"/>
                </a:lnTo>
                <a:lnTo>
                  <a:pt x="2349990" y="1586443"/>
                </a:lnTo>
                <a:lnTo>
                  <a:pt x="2346285" y="1583268"/>
                </a:lnTo>
                <a:lnTo>
                  <a:pt x="2342052" y="1579034"/>
                </a:lnTo>
                <a:lnTo>
                  <a:pt x="2337289" y="1575330"/>
                </a:lnTo>
                <a:lnTo>
                  <a:pt x="2332527" y="1572684"/>
                </a:lnTo>
                <a:lnTo>
                  <a:pt x="2327235" y="1569509"/>
                </a:lnTo>
                <a:lnTo>
                  <a:pt x="2322473" y="1566863"/>
                </a:lnTo>
                <a:lnTo>
                  <a:pt x="2317181" y="1565276"/>
                </a:lnTo>
                <a:lnTo>
                  <a:pt x="2312418" y="1564218"/>
                </a:lnTo>
                <a:lnTo>
                  <a:pt x="2307656" y="1564218"/>
                </a:lnTo>
                <a:lnTo>
                  <a:pt x="2302893" y="1564747"/>
                </a:lnTo>
                <a:lnTo>
                  <a:pt x="2298660" y="1566863"/>
                </a:lnTo>
                <a:lnTo>
                  <a:pt x="2295485" y="1570038"/>
                </a:lnTo>
                <a:lnTo>
                  <a:pt x="2292310" y="1574801"/>
                </a:lnTo>
                <a:lnTo>
                  <a:pt x="2290194" y="1580622"/>
                </a:lnTo>
                <a:lnTo>
                  <a:pt x="2288077" y="1581151"/>
                </a:lnTo>
                <a:lnTo>
                  <a:pt x="2287018" y="1580622"/>
                </a:lnTo>
                <a:lnTo>
                  <a:pt x="2285960" y="1579563"/>
                </a:lnTo>
                <a:lnTo>
                  <a:pt x="2285431" y="1578505"/>
                </a:lnTo>
                <a:lnTo>
                  <a:pt x="2284902" y="1573743"/>
                </a:lnTo>
                <a:lnTo>
                  <a:pt x="2283843" y="1567922"/>
                </a:lnTo>
                <a:lnTo>
                  <a:pt x="2284902" y="1564218"/>
                </a:lnTo>
                <a:lnTo>
                  <a:pt x="2283843" y="1561043"/>
                </a:lnTo>
                <a:lnTo>
                  <a:pt x="2283314" y="1559455"/>
                </a:lnTo>
                <a:lnTo>
                  <a:pt x="2282785" y="1557338"/>
                </a:lnTo>
                <a:lnTo>
                  <a:pt x="2282256" y="1556280"/>
                </a:lnTo>
                <a:lnTo>
                  <a:pt x="2281197" y="1555751"/>
                </a:lnTo>
                <a:lnTo>
                  <a:pt x="2278023" y="1554692"/>
                </a:lnTo>
                <a:lnTo>
                  <a:pt x="2299719" y="1535642"/>
                </a:lnTo>
                <a:lnTo>
                  <a:pt x="2310831" y="1525588"/>
                </a:lnTo>
                <a:lnTo>
                  <a:pt x="2322473" y="1516592"/>
                </a:lnTo>
                <a:lnTo>
                  <a:pt x="2335173" y="1508126"/>
                </a:lnTo>
                <a:lnTo>
                  <a:pt x="2341523" y="1504951"/>
                </a:lnTo>
                <a:lnTo>
                  <a:pt x="2348931" y="1501246"/>
                </a:lnTo>
                <a:lnTo>
                  <a:pt x="2355810" y="1498071"/>
                </a:lnTo>
                <a:lnTo>
                  <a:pt x="2363748" y="1495426"/>
                </a:lnTo>
                <a:lnTo>
                  <a:pt x="2371156" y="1492780"/>
                </a:lnTo>
                <a:close/>
                <a:moveTo>
                  <a:pt x="6883355" y="1485900"/>
                </a:moveTo>
                <a:lnTo>
                  <a:pt x="6884413" y="1486425"/>
                </a:lnTo>
                <a:lnTo>
                  <a:pt x="6885471" y="1486949"/>
                </a:lnTo>
                <a:lnTo>
                  <a:pt x="6888117" y="1490620"/>
                </a:lnTo>
                <a:lnTo>
                  <a:pt x="6890234" y="1489047"/>
                </a:lnTo>
                <a:lnTo>
                  <a:pt x="6892880" y="1487998"/>
                </a:lnTo>
                <a:lnTo>
                  <a:pt x="6894996" y="1487473"/>
                </a:lnTo>
                <a:lnTo>
                  <a:pt x="6897642" y="1487998"/>
                </a:lnTo>
                <a:lnTo>
                  <a:pt x="6902405" y="1489047"/>
                </a:lnTo>
                <a:lnTo>
                  <a:pt x="6907696" y="1491669"/>
                </a:lnTo>
                <a:lnTo>
                  <a:pt x="6913517" y="1493767"/>
                </a:lnTo>
                <a:lnTo>
                  <a:pt x="6919338" y="1496389"/>
                </a:lnTo>
                <a:lnTo>
                  <a:pt x="6925688" y="1497962"/>
                </a:lnTo>
                <a:lnTo>
                  <a:pt x="6928863" y="1497962"/>
                </a:lnTo>
                <a:lnTo>
                  <a:pt x="6932567" y="1497962"/>
                </a:lnTo>
                <a:lnTo>
                  <a:pt x="6930980" y="1504256"/>
                </a:lnTo>
                <a:lnTo>
                  <a:pt x="6929921" y="1510549"/>
                </a:lnTo>
                <a:lnTo>
                  <a:pt x="6928334" y="1514745"/>
                </a:lnTo>
                <a:lnTo>
                  <a:pt x="6927276" y="1517891"/>
                </a:lnTo>
                <a:lnTo>
                  <a:pt x="6924630" y="1520514"/>
                </a:lnTo>
                <a:lnTo>
                  <a:pt x="6923042" y="1522087"/>
                </a:lnTo>
                <a:lnTo>
                  <a:pt x="6920926" y="1523136"/>
                </a:lnTo>
                <a:lnTo>
                  <a:pt x="6918809" y="1523136"/>
                </a:lnTo>
                <a:lnTo>
                  <a:pt x="6916163" y="1523136"/>
                </a:lnTo>
                <a:lnTo>
                  <a:pt x="6914046" y="1522611"/>
                </a:lnTo>
                <a:lnTo>
                  <a:pt x="6908755" y="1520514"/>
                </a:lnTo>
                <a:lnTo>
                  <a:pt x="6897642" y="1513696"/>
                </a:lnTo>
                <a:lnTo>
                  <a:pt x="6901346" y="1529954"/>
                </a:lnTo>
                <a:lnTo>
                  <a:pt x="6902934" y="1536771"/>
                </a:lnTo>
                <a:lnTo>
                  <a:pt x="6903992" y="1543065"/>
                </a:lnTo>
                <a:lnTo>
                  <a:pt x="6901346" y="1544114"/>
                </a:lnTo>
                <a:lnTo>
                  <a:pt x="6899759" y="1544638"/>
                </a:lnTo>
                <a:lnTo>
                  <a:pt x="6897642" y="1544638"/>
                </a:lnTo>
                <a:lnTo>
                  <a:pt x="6896055" y="1544114"/>
                </a:lnTo>
                <a:lnTo>
                  <a:pt x="6892880" y="1542540"/>
                </a:lnTo>
                <a:lnTo>
                  <a:pt x="6890234" y="1540443"/>
                </a:lnTo>
                <a:lnTo>
                  <a:pt x="6885471" y="1534674"/>
                </a:lnTo>
                <a:lnTo>
                  <a:pt x="6882826" y="1532051"/>
                </a:lnTo>
                <a:lnTo>
                  <a:pt x="6880180" y="1530478"/>
                </a:lnTo>
                <a:lnTo>
                  <a:pt x="6882826" y="1521038"/>
                </a:lnTo>
                <a:lnTo>
                  <a:pt x="6884413" y="1515794"/>
                </a:lnTo>
                <a:lnTo>
                  <a:pt x="6884942" y="1510025"/>
                </a:lnTo>
                <a:lnTo>
                  <a:pt x="6881767" y="1510025"/>
                </a:lnTo>
                <a:lnTo>
                  <a:pt x="6878592" y="1510549"/>
                </a:lnTo>
                <a:lnTo>
                  <a:pt x="6880709" y="1502682"/>
                </a:lnTo>
                <a:lnTo>
                  <a:pt x="6883884" y="1496389"/>
                </a:lnTo>
                <a:lnTo>
                  <a:pt x="6881767" y="1493767"/>
                </a:lnTo>
                <a:lnTo>
                  <a:pt x="6881238" y="1492718"/>
                </a:lnTo>
                <a:lnTo>
                  <a:pt x="6880180" y="1491669"/>
                </a:lnTo>
                <a:lnTo>
                  <a:pt x="6880709" y="1489047"/>
                </a:lnTo>
                <a:lnTo>
                  <a:pt x="6881238" y="1487473"/>
                </a:lnTo>
                <a:lnTo>
                  <a:pt x="6882826" y="1486425"/>
                </a:lnTo>
                <a:close/>
                <a:moveTo>
                  <a:pt x="5102217" y="1482725"/>
                </a:moveTo>
                <a:lnTo>
                  <a:pt x="5104862" y="1482725"/>
                </a:lnTo>
                <a:lnTo>
                  <a:pt x="5107507" y="1482725"/>
                </a:lnTo>
                <a:lnTo>
                  <a:pt x="5110153" y="1483266"/>
                </a:lnTo>
                <a:lnTo>
                  <a:pt x="5115972" y="1485972"/>
                </a:lnTo>
                <a:lnTo>
                  <a:pt x="5128668" y="1491925"/>
                </a:lnTo>
                <a:lnTo>
                  <a:pt x="5134487" y="1494631"/>
                </a:lnTo>
                <a:lnTo>
                  <a:pt x="5137132" y="1495714"/>
                </a:lnTo>
                <a:lnTo>
                  <a:pt x="5140306" y="1495714"/>
                </a:lnTo>
                <a:lnTo>
                  <a:pt x="5138719" y="1502208"/>
                </a:lnTo>
                <a:lnTo>
                  <a:pt x="5136072" y="1508161"/>
                </a:lnTo>
                <a:lnTo>
                  <a:pt x="5133430" y="1513032"/>
                </a:lnTo>
                <a:lnTo>
                  <a:pt x="5130255" y="1517903"/>
                </a:lnTo>
                <a:lnTo>
                  <a:pt x="5127081" y="1521691"/>
                </a:lnTo>
                <a:lnTo>
                  <a:pt x="5123906" y="1524938"/>
                </a:lnTo>
                <a:lnTo>
                  <a:pt x="5120206" y="1526562"/>
                </a:lnTo>
                <a:lnTo>
                  <a:pt x="5115972" y="1528185"/>
                </a:lnTo>
                <a:lnTo>
                  <a:pt x="5112269" y="1529809"/>
                </a:lnTo>
                <a:lnTo>
                  <a:pt x="5108567" y="1530350"/>
                </a:lnTo>
                <a:lnTo>
                  <a:pt x="5104862" y="1530350"/>
                </a:lnTo>
                <a:lnTo>
                  <a:pt x="5100630" y="1528727"/>
                </a:lnTo>
                <a:lnTo>
                  <a:pt x="5096928" y="1528185"/>
                </a:lnTo>
                <a:lnTo>
                  <a:pt x="5093754" y="1526562"/>
                </a:lnTo>
                <a:lnTo>
                  <a:pt x="5090051" y="1523856"/>
                </a:lnTo>
                <a:lnTo>
                  <a:pt x="5086348" y="1521691"/>
                </a:lnTo>
                <a:lnTo>
                  <a:pt x="5087938" y="1513032"/>
                </a:lnTo>
                <a:lnTo>
                  <a:pt x="5083703" y="1510867"/>
                </a:lnTo>
                <a:lnTo>
                  <a:pt x="5079470" y="1509785"/>
                </a:lnTo>
                <a:lnTo>
                  <a:pt x="5074707" y="1508702"/>
                </a:lnTo>
                <a:lnTo>
                  <a:pt x="5072064" y="1509785"/>
                </a:lnTo>
                <a:lnTo>
                  <a:pt x="5070477" y="1510326"/>
                </a:lnTo>
                <a:lnTo>
                  <a:pt x="5072595" y="1501667"/>
                </a:lnTo>
                <a:lnTo>
                  <a:pt x="5075240" y="1495714"/>
                </a:lnTo>
                <a:lnTo>
                  <a:pt x="5077883" y="1491384"/>
                </a:lnTo>
                <a:lnTo>
                  <a:pt x="5081058" y="1488137"/>
                </a:lnTo>
                <a:lnTo>
                  <a:pt x="5084760" y="1487055"/>
                </a:lnTo>
                <a:lnTo>
                  <a:pt x="5087405" y="1486513"/>
                </a:lnTo>
                <a:lnTo>
                  <a:pt x="5091107" y="1487055"/>
                </a:lnTo>
                <a:lnTo>
                  <a:pt x="5095341" y="1488137"/>
                </a:lnTo>
                <a:lnTo>
                  <a:pt x="5096928" y="1485972"/>
                </a:lnTo>
                <a:lnTo>
                  <a:pt x="5099573" y="1483808"/>
                </a:lnTo>
                <a:close/>
                <a:moveTo>
                  <a:pt x="3294549" y="1482725"/>
                </a:moveTo>
                <a:lnTo>
                  <a:pt x="3298253" y="1482725"/>
                </a:lnTo>
                <a:lnTo>
                  <a:pt x="3301958" y="1483808"/>
                </a:lnTo>
                <a:lnTo>
                  <a:pt x="3306191" y="1485972"/>
                </a:lnTo>
                <a:lnTo>
                  <a:pt x="3314128" y="1490302"/>
                </a:lnTo>
                <a:lnTo>
                  <a:pt x="3322595" y="1493549"/>
                </a:lnTo>
                <a:lnTo>
                  <a:pt x="3326300" y="1495173"/>
                </a:lnTo>
                <a:lnTo>
                  <a:pt x="3330533" y="1495714"/>
                </a:lnTo>
                <a:lnTo>
                  <a:pt x="3328416" y="1502208"/>
                </a:lnTo>
                <a:lnTo>
                  <a:pt x="3325770" y="1508161"/>
                </a:lnTo>
                <a:lnTo>
                  <a:pt x="3323653" y="1513032"/>
                </a:lnTo>
                <a:lnTo>
                  <a:pt x="3320478" y="1517903"/>
                </a:lnTo>
                <a:lnTo>
                  <a:pt x="3316775" y="1521691"/>
                </a:lnTo>
                <a:lnTo>
                  <a:pt x="3313599" y="1524938"/>
                </a:lnTo>
                <a:lnTo>
                  <a:pt x="3309895" y="1526562"/>
                </a:lnTo>
                <a:lnTo>
                  <a:pt x="3306191" y="1528185"/>
                </a:lnTo>
                <a:lnTo>
                  <a:pt x="3301958" y="1529809"/>
                </a:lnTo>
                <a:lnTo>
                  <a:pt x="3298783" y="1530350"/>
                </a:lnTo>
                <a:lnTo>
                  <a:pt x="3294549" y="1530350"/>
                </a:lnTo>
                <a:lnTo>
                  <a:pt x="3290845" y="1528727"/>
                </a:lnTo>
                <a:lnTo>
                  <a:pt x="3286612" y="1528185"/>
                </a:lnTo>
                <a:lnTo>
                  <a:pt x="3283436" y="1526562"/>
                </a:lnTo>
                <a:lnTo>
                  <a:pt x="3279733" y="1523856"/>
                </a:lnTo>
                <a:lnTo>
                  <a:pt x="3276557" y="1521691"/>
                </a:lnTo>
                <a:lnTo>
                  <a:pt x="3278145" y="1510326"/>
                </a:lnTo>
                <a:lnTo>
                  <a:pt x="3279733" y="1501126"/>
                </a:lnTo>
                <a:lnTo>
                  <a:pt x="3281849" y="1493549"/>
                </a:lnTo>
                <a:lnTo>
                  <a:pt x="3284495" y="1488678"/>
                </a:lnTo>
                <a:lnTo>
                  <a:pt x="3288199" y="1485431"/>
                </a:lnTo>
                <a:lnTo>
                  <a:pt x="3290845" y="1483266"/>
                </a:lnTo>
                <a:close/>
                <a:moveTo>
                  <a:pt x="6839599" y="1477963"/>
                </a:moveTo>
                <a:lnTo>
                  <a:pt x="6842278" y="1478496"/>
                </a:lnTo>
                <a:lnTo>
                  <a:pt x="6845493" y="1480094"/>
                </a:lnTo>
                <a:lnTo>
                  <a:pt x="6848707" y="1481693"/>
                </a:lnTo>
                <a:lnTo>
                  <a:pt x="6851922" y="1484889"/>
                </a:lnTo>
                <a:lnTo>
                  <a:pt x="6857816" y="1491283"/>
                </a:lnTo>
                <a:lnTo>
                  <a:pt x="6869067" y="1503537"/>
                </a:lnTo>
                <a:lnTo>
                  <a:pt x="6868531" y="1507800"/>
                </a:lnTo>
                <a:lnTo>
                  <a:pt x="6867460" y="1512062"/>
                </a:lnTo>
                <a:lnTo>
                  <a:pt x="6866924" y="1515259"/>
                </a:lnTo>
                <a:lnTo>
                  <a:pt x="6865853" y="1517390"/>
                </a:lnTo>
                <a:lnTo>
                  <a:pt x="6863709" y="1522185"/>
                </a:lnTo>
                <a:lnTo>
                  <a:pt x="6861030" y="1525915"/>
                </a:lnTo>
                <a:lnTo>
                  <a:pt x="6857816" y="1530710"/>
                </a:lnTo>
                <a:lnTo>
                  <a:pt x="6857280" y="1532841"/>
                </a:lnTo>
                <a:lnTo>
                  <a:pt x="6856208" y="1536038"/>
                </a:lnTo>
                <a:lnTo>
                  <a:pt x="6855673" y="1539767"/>
                </a:lnTo>
                <a:lnTo>
                  <a:pt x="6855673" y="1544562"/>
                </a:lnTo>
                <a:lnTo>
                  <a:pt x="6855673" y="1549358"/>
                </a:lnTo>
                <a:lnTo>
                  <a:pt x="6856208" y="1555751"/>
                </a:lnTo>
                <a:lnTo>
                  <a:pt x="6852458" y="1550423"/>
                </a:lnTo>
                <a:lnTo>
                  <a:pt x="6848707" y="1546161"/>
                </a:lnTo>
                <a:lnTo>
                  <a:pt x="6846028" y="1544562"/>
                </a:lnTo>
                <a:lnTo>
                  <a:pt x="6843885" y="1542964"/>
                </a:lnTo>
                <a:lnTo>
                  <a:pt x="6841206" y="1542431"/>
                </a:lnTo>
                <a:lnTo>
                  <a:pt x="6838527" y="1542431"/>
                </a:lnTo>
                <a:lnTo>
                  <a:pt x="6840135" y="1537636"/>
                </a:lnTo>
                <a:lnTo>
                  <a:pt x="6841742" y="1534439"/>
                </a:lnTo>
                <a:lnTo>
                  <a:pt x="6846564" y="1527513"/>
                </a:lnTo>
                <a:lnTo>
                  <a:pt x="6848707" y="1523251"/>
                </a:lnTo>
                <a:lnTo>
                  <a:pt x="6849779" y="1518988"/>
                </a:lnTo>
                <a:lnTo>
                  <a:pt x="6850850" y="1512062"/>
                </a:lnTo>
                <a:lnTo>
                  <a:pt x="6850315" y="1503004"/>
                </a:lnTo>
                <a:lnTo>
                  <a:pt x="6849779" y="1497677"/>
                </a:lnTo>
                <a:lnTo>
                  <a:pt x="6848707" y="1495013"/>
                </a:lnTo>
                <a:lnTo>
                  <a:pt x="6847100" y="1493414"/>
                </a:lnTo>
                <a:lnTo>
                  <a:pt x="6846028" y="1494480"/>
                </a:lnTo>
                <a:lnTo>
                  <a:pt x="6844957" y="1495545"/>
                </a:lnTo>
                <a:lnTo>
                  <a:pt x="6842814" y="1498209"/>
                </a:lnTo>
                <a:lnTo>
                  <a:pt x="6840135" y="1505136"/>
                </a:lnTo>
                <a:lnTo>
                  <a:pt x="6836920" y="1511529"/>
                </a:lnTo>
                <a:lnTo>
                  <a:pt x="6835313" y="1514193"/>
                </a:lnTo>
                <a:lnTo>
                  <a:pt x="6833705" y="1515259"/>
                </a:lnTo>
                <a:lnTo>
                  <a:pt x="6832634" y="1515259"/>
                </a:lnTo>
                <a:lnTo>
                  <a:pt x="6832098" y="1515259"/>
                </a:lnTo>
                <a:lnTo>
                  <a:pt x="6829955" y="1513128"/>
                </a:lnTo>
                <a:lnTo>
                  <a:pt x="6827812" y="1509398"/>
                </a:lnTo>
                <a:lnTo>
                  <a:pt x="6826204" y="1503004"/>
                </a:lnTo>
                <a:lnTo>
                  <a:pt x="6827276" y="1495013"/>
                </a:lnTo>
                <a:lnTo>
                  <a:pt x="6829419" y="1488086"/>
                </a:lnTo>
                <a:lnTo>
                  <a:pt x="6831026" y="1483291"/>
                </a:lnTo>
                <a:lnTo>
                  <a:pt x="6833705" y="1480627"/>
                </a:lnTo>
                <a:lnTo>
                  <a:pt x="6836384" y="1478496"/>
                </a:lnTo>
                <a:close/>
                <a:moveTo>
                  <a:pt x="5646712" y="1476375"/>
                </a:moveTo>
                <a:lnTo>
                  <a:pt x="5655177" y="1476375"/>
                </a:lnTo>
                <a:lnTo>
                  <a:pt x="5662056" y="1476375"/>
                </a:lnTo>
                <a:lnTo>
                  <a:pt x="5668407" y="1477426"/>
                </a:lnTo>
                <a:lnTo>
                  <a:pt x="5673169" y="1479003"/>
                </a:lnTo>
                <a:lnTo>
                  <a:pt x="5674226" y="1480580"/>
                </a:lnTo>
                <a:lnTo>
                  <a:pt x="5675286" y="1481631"/>
                </a:lnTo>
                <a:lnTo>
                  <a:pt x="5675286" y="1483208"/>
                </a:lnTo>
                <a:lnTo>
                  <a:pt x="5675286" y="1484259"/>
                </a:lnTo>
                <a:lnTo>
                  <a:pt x="5674226" y="1486361"/>
                </a:lnTo>
                <a:lnTo>
                  <a:pt x="5672110" y="1488464"/>
                </a:lnTo>
                <a:lnTo>
                  <a:pt x="5669464" y="1490566"/>
                </a:lnTo>
                <a:lnTo>
                  <a:pt x="5666290" y="1492669"/>
                </a:lnTo>
                <a:lnTo>
                  <a:pt x="5656236" y="1497399"/>
                </a:lnTo>
                <a:lnTo>
                  <a:pt x="5642478" y="1503180"/>
                </a:lnTo>
                <a:lnTo>
                  <a:pt x="5646712" y="1508436"/>
                </a:lnTo>
                <a:lnTo>
                  <a:pt x="5649886" y="1512641"/>
                </a:lnTo>
                <a:lnTo>
                  <a:pt x="5650943" y="1516846"/>
                </a:lnTo>
                <a:lnTo>
                  <a:pt x="5650943" y="1520525"/>
                </a:lnTo>
                <a:lnTo>
                  <a:pt x="5649886" y="1523679"/>
                </a:lnTo>
                <a:lnTo>
                  <a:pt x="5648298" y="1526832"/>
                </a:lnTo>
                <a:lnTo>
                  <a:pt x="5645653" y="1529460"/>
                </a:lnTo>
                <a:lnTo>
                  <a:pt x="5641949" y="1531563"/>
                </a:lnTo>
                <a:lnTo>
                  <a:pt x="5634541" y="1536293"/>
                </a:lnTo>
                <a:lnTo>
                  <a:pt x="5626074" y="1541549"/>
                </a:lnTo>
                <a:lnTo>
                  <a:pt x="5622371" y="1544177"/>
                </a:lnTo>
                <a:lnTo>
                  <a:pt x="5618667" y="1546805"/>
                </a:lnTo>
                <a:lnTo>
                  <a:pt x="5615492" y="1550484"/>
                </a:lnTo>
                <a:lnTo>
                  <a:pt x="5612845" y="1554163"/>
                </a:lnTo>
                <a:lnTo>
                  <a:pt x="5613904" y="1547330"/>
                </a:lnTo>
                <a:lnTo>
                  <a:pt x="5613904" y="1541549"/>
                </a:lnTo>
                <a:lnTo>
                  <a:pt x="5612845" y="1536819"/>
                </a:lnTo>
                <a:lnTo>
                  <a:pt x="5612316" y="1532614"/>
                </a:lnTo>
                <a:lnTo>
                  <a:pt x="5611258" y="1529986"/>
                </a:lnTo>
                <a:lnTo>
                  <a:pt x="5610199" y="1526832"/>
                </a:lnTo>
                <a:lnTo>
                  <a:pt x="5607026" y="1522102"/>
                </a:lnTo>
                <a:lnTo>
                  <a:pt x="5604379" y="1516846"/>
                </a:lnTo>
                <a:lnTo>
                  <a:pt x="5602792" y="1513692"/>
                </a:lnTo>
                <a:lnTo>
                  <a:pt x="5601734" y="1511064"/>
                </a:lnTo>
                <a:lnTo>
                  <a:pt x="5601204" y="1506860"/>
                </a:lnTo>
                <a:lnTo>
                  <a:pt x="5600675" y="1502129"/>
                </a:lnTo>
                <a:lnTo>
                  <a:pt x="5600675" y="1496348"/>
                </a:lnTo>
                <a:lnTo>
                  <a:pt x="5601204" y="1489515"/>
                </a:lnTo>
                <a:lnTo>
                  <a:pt x="5603321" y="1487938"/>
                </a:lnTo>
                <a:lnTo>
                  <a:pt x="5606495" y="1486361"/>
                </a:lnTo>
                <a:lnTo>
                  <a:pt x="5612845" y="1482682"/>
                </a:lnTo>
                <a:lnTo>
                  <a:pt x="5620783" y="1480580"/>
                </a:lnTo>
                <a:lnTo>
                  <a:pt x="5629249" y="1477952"/>
                </a:lnTo>
                <a:lnTo>
                  <a:pt x="5637715" y="1476901"/>
                </a:lnTo>
                <a:close/>
                <a:moveTo>
                  <a:pt x="2562984" y="1476375"/>
                </a:moveTo>
                <a:lnTo>
                  <a:pt x="2565044" y="1479021"/>
                </a:lnTo>
                <a:lnTo>
                  <a:pt x="2566589" y="1483254"/>
                </a:lnTo>
                <a:lnTo>
                  <a:pt x="2568134" y="1489075"/>
                </a:lnTo>
                <a:lnTo>
                  <a:pt x="2569679" y="1495954"/>
                </a:lnTo>
                <a:lnTo>
                  <a:pt x="2569679" y="1502833"/>
                </a:lnTo>
                <a:lnTo>
                  <a:pt x="2570192" y="1510242"/>
                </a:lnTo>
                <a:lnTo>
                  <a:pt x="2570192" y="1517650"/>
                </a:lnTo>
                <a:lnTo>
                  <a:pt x="2569679" y="1525588"/>
                </a:lnTo>
                <a:lnTo>
                  <a:pt x="2568134" y="1532467"/>
                </a:lnTo>
                <a:lnTo>
                  <a:pt x="2567104" y="1538817"/>
                </a:lnTo>
                <a:lnTo>
                  <a:pt x="2565559" y="1545167"/>
                </a:lnTo>
                <a:lnTo>
                  <a:pt x="2562984" y="1549929"/>
                </a:lnTo>
                <a:lnTo>
                  <a:pt x="2560926" y="1553104"/>
                </a:lnTo>
                <a:lnTo>
                  <a:pt x="2559380" y="1554692"/>
                </a:lnTo>
                <a:lnTo>
                  <a:pt x="2557836" y="1555221"/>
                </a:lnTo>
                <a:lnTo>
                  <a:pt x="2556806" y="1555750"/>
                </a:lnTo>
                <a:lnTo>
                  <a:pt x="2555262" y="1555750"/>
                </a:lnTo>
                <a:lnTo>
                  <a:pt x="2553203" y="1554692"/>
                </a:lnTo>
                <a:lnTo>
                  <a:pt x="2551658" y="1553104"/>
                </a:lnTo>
                <a:lnTo>
                  <a:pt x="2551143" y="1539875"/>
                </a:lnTo>
                <a:lnTo>
                  <a:pt x="2551658" y="1527704"/>
                </a:lnTo>
                <a:lnTo>
                  <a:pt x="2552687" y="1518179"/>
                </a:lnTo>
                <a:lnTo>
                  <a:pt x="2555262" y="1509183"/>
                </a:lnTo>
                <a:lnTo>
                  <a:pt x="2559380" y="1493838"/>
                </a:lnTo>
                <a:lnTo>
                  <a:pt x="2561440" y="1485900"/>
                </a:lnTo>
                <a:close/>
                <a:moveTo>
                  <a:pt x="753173" y="1476375"/>
                </a:moveTo>
                <a:lnTo>
                  <a:pt x="755747" y="1479021"/>
                </a:lnTo>
                <a:lnTo>
                  <a:pt x="757292" y="1483254"/>
                </a:lnTo>
                <a:lnTo>
                  <a:pt x="758322" y="1489075"/>
                </a:lnTo>
                <a:lnTo>
                  <a:pt x="759866" y="1495954"/>
                </a:lnTo>
                <a:lnTo>
                  <a:pt x="760381" y="1502833"/>
                </a:lnTo>
                <a:lnTo>
                  <a:pt x="760381" y="1510242"/>
                </a:lnTo>
                <a:lnTo>
                  <a:pt x="760381" y="1517650"/>
                </a:lnTo>
                <a:lnTo>
                  <a:pt x="759866" y="1525588"/>
                </a:lnTo>
                <a:lnTo>
                  <a:pt x="758322" y="1532467"/>
                </a:lnTo>
                <a:lnTo>
                  <a:pt x="757292" y="1538817"/>
                </a:lnTo>
                <a:lnTo>
                  <a:pt x="755747" y="1545167"/>
                </a:lnTo>
                <a:lnTo>
                  <a:pt x="753688" y="1549929"/>
                </a:lnTo>
                <a:lnTo>
                  <a:pt x="751114" y="1553104"/>
                </a:lnTo>
                <a:lnTo>
                  <a:pt x="750084" y="1554692"/>
                </a:lnTo>
                <a:lnTo>
                  <a:pt x="748539" y="1555221"/>
                </a:lnTo>
                <a:lnTo>
                  <a:pt x="746995" y="1555750"/>
                </a:lnTo>
                <a:lnTo>
                  <a:pt x="745450" y="1555750"/>
                </a:lnTo>
                <a:lnTo>
                  <a:pt x="743391" y="1554692"/>
                </a:lnTo>
                <a:lnTo>
                  <a:pt x="741846" y="1553104"/>
                </a:lnTo>
                <a:lnTo>
                  <a:pt x="741331" y="1539875"/>
                </a:lnTo>
                <a:lnTo>
                  <a:pt x="741846" y="1527704"/>
                </a:lnTo>
                <a:lnTo>
                  <a:pt x="743391" y="1518179"/>
                </a:lnTo>
                <a:lnTo>
                  <a:pt x="745450" y="1509183"/>
                </a:lnTo>
                <a:lnTo>
                  <a:pt x="750084" y="1493838"/>
                </a:lnTo>
                <a:lnTo>
                  <a:pt x="752143" y="1485900"/>
                </a:lnTo>
                <a:close/>
                <a:moveTo>
                  <a:pt x="3508521" y="1473200"/>
                </a:moveTo>
                <a:lnTo>
                  <a:pt x="3513718" y="1473200"/>
                </a:lnTo>
                <a:lnTo>
                  <a:pt x="3518397" y="1474280"/>
                </a:lnTo>
                <a:lnTo>
                  <a:pt x="3522557" y="1475359"/>
                </a:lnTo>
                <a:lnTo>
                  <a:pt x="3527235" y="1476978"/>
                </a:lnTo>
                <a:lnTo>
                  <a:pt x="3531394" y="1478598"/>
                </a:lnTo>
                <a:lnTo>
                  <a:pt x="3535554" y="1481297"/>
                </a:lnTo>
                <a:lnTo>
                  <a:pt x="3538674" y="1483456"/>
                </a:lnTo>
                <a:lnTo>
                  <a:pt x="3541272" y="1486694"/>
                </a:lnTo>
                <a:lnTo>
                  <a:pt x="3543350" y="1488853"/>
                </a:lnTo>
                <a:lnTo>
                  <a:pt x="3540232" y="1492631"/>
                </a:lnTo>
                <a:lnTo>
                  <a:pt x="3536595" y="1495330"/>
                </a:lnTo>
                <a:lnTo>
                  <a:pt x="3532954" y="1496950"/>
                </a:lnTo>
                <a:lnTo>
                  <a:pt x="3529316" y="1498029"/>
                </a:lnTo>
                <a:lnTo>
                  <a:pt x="3525676" y="1499109"/>
                </a:lnTo>
                <a:lnTo>
                  <a:pt x="3521517" y="1500188"/>
                </a:lnTo>
                <a:lnTo>
                  <a:pt x="3517878" y="1500188"/>
                </a:lnTo>
                <a:lnTo>
                  <a:pt x="3513718" y="1500188"/>
                </a:lnTo>
                <a:lnTo>
                  <a:pt x="3506441" y="1498569"/>
                </a:lnTo>
                <a:lnTo>
                  <a:pt x="3498644" y="1496410"/>
                </a:lnTo>
                <a:lnTo>
                  <a:pt x="3491367" y="1493171"/>
                </a:lnTo>
                <a:lnTo>
                  <a:pt x="3484607" y="1488853"/>
                </a:lnTo>
                <a:lnTo>
                  <a:pt x="3486687" y="1484535"/>
                </a:lnTo>
                <a:lnTo>
                  <a:pt x="3488766" y="1481297"/>
                </a:lnTo>
                <a:lnTo>
                  <a:pt x="3492406" y="1478058"/>
                </a:lnTo>
                <a:lnTo>
                  <a:pt x="3496044" y="1476439"/>
                </a:lnTo>
                <a:lnTo>
                  <a:pt x="3500204" y="1474280"/>
                </a:lnTo>
                <a:lnTo>
                  <a:pt x="3504883" y="1473740"/>
                </a:lnTo>
                <a:close/>
                <a:moveTo>
                  <a:pt x="1700190" y="1473200"/>
                </a:moveTo>
                <a:lnTo>
                  <a:pt x="1704952" y="1473200"/>
                </a:lnTo>
                <a:lnTo>
                  <a:pt x="1709186" y="1474280"/>
                </a:lnTo>
                <a:lnTo>
                  <a:pt x="1713948" y="1475359"/>
                </a:lnTo>
                <a:lnTo>
                  <a:pt x="1718711" y="1476978"/>
                </a:lnTo>
                <a:lnTo>
                  <a:pt x="1722944" y="1478598"/>
                </a:lnTo>
                <a:lnTo>
                  <a:pt x="1726648" y="1481297"/>
                </a:lnTo>
                <a:lnTo>
                  <a:pt x="1730352" y="1483456"/>
                </a:lnTo>
                <a:lnTo>
                  <a:pt x="1732469" y="1486694"/>
                </a:lnTo>
                <a:lnTo>
                  <a:pt x="1735115" y="1488853"/>
                </a:lnTo>
                <a:lnTo>
                  <a:pt x="1731410" y="1492631"/>
                </a:lnTo>
                <a:lnTo>
                  <a:pt x="1727706" y="1495330"/>
                </a:lnTo>
                <a:lnTo>
                  <a:pt x="1724002" y="1496950"/>
                </a:lnTo>
                <a:lnTo>
                  <a:pt x="1720827" y="1498029"/>
                </a:lnTo>
                <a:lnTo>
                  <a:pt x="1716594" y="1499109"/>
                </a:lnTo>
                <a:lnTo>
                  <a:pt x="1712890" y="1500188"/>
                </a:lnTo>
                <a:lnTo>
                  <a:pt x="1708656" y="1500188"/>
                </a:lnTo>
                <a:lnTo>
                  <a:pt x="1705481" y="1500188"/>
                </a:lnTo>
                <a:lnTo>
                  <a:pt x="1697544" y="1498569"/>
                </a:lnTo>
                <a:lnTo>
                  <a:pt x="1689606" y="1496410"/>
                </a:lnTo>
                <a:lnTo>
                  <a:pt x="1682198" y="1493171"/>
                </a:lnTo>
                <a:lnTo>
                  <a:pt x="1674790" y="1488853"/>
                </a:lnTo>
                <a:lnTo>
                  <a:pt x="1676906" y="1484535"/>
                </a:lnTo>
                <a:lnTo>
                  <a:pt x="1679552" y="1481297"/>
                </a:lnTo>
                <a:lnTo>
                  <a:pt x="1682727" y="1478058"/>
                </a:lnTo>
                <a:lnTo>
                  <a:pt x="1686961" y="1476439"/>
                </a:lnTo>
                <a:lnTo>
                  <a:pt x="1691194" y="1474280"/>
                </a:lnTo>
                <a:lnTo>
                  <a:pt x="1695427" y="1473740"/>
                </a:lnTo>
                <a:close/>
                <a:moveTo>
                  <a:pt x="5803801" y="1452563"/>
                </a:moveTo>
                <a:lnTo>
                  <a:pt x="5805455" y="1453097"/>
                </a:lnTo>
                <a:lnTo>
                  <a:pt x="5805455" y="1461099"/>
                </a:lnTo>
                <a:lnTo>
                  <a:pt x="5805455" y="1467501"/>
                </a:lnTo>
                <a:lnTo>
                  <a:pt x="5804903" y="1473370"/>
                </a:lnTo>
                <a:lnTo>
                  <a:pt x="5803801" y="1478172"/>
                </a:lnTo>
                <a:lnTo>
                  <a:pt x="5802150" y="1482440"/>
                </a:lnTo>
                <a:lnTo>
                  <a:pt x="5799947" y="1486174"/>
                </a:lnTo>
                <a:lnTo>
                  <a:pt x="5796642" y="1492576"/>
                </a:lnTo>
                <a:lnTo>
                  <a:pt x="5792236" y="1497378"/>
                </a:lnTo>
                <a:lnTo>
                  <a:pt x="5787279" y="1502713"/>
                </a:lnTo>
                <a:lnTo>
                  <a:pt x="5785076" y="1505914"/>
                </a:lnTo>
                <a:lnTo>
                  <a:pt x="5783424" y="1509115"/>
                </a:lnTo>
                <a:lnTo>
                  <a:pt x="5781771" y="1512850"/>
                </a:lnTo>
                <a:lnTo>
                  <a:pt x="5780120" y="1517651"/>
                </a:lnTo>
                <a:lnTo>
                  <a:pt x="5779018" y="1516051"/>
                </a:lnTo>
                <a:lnTo>
                  <a:pt x="5778468" y="1513383"/>
                </a:lnTo>
                <a:lnTo>
                  <a:pt x="5778468" y="1509115"/>
                </a:lnTo>
                <a:lnTo>
                  <a:pt x="5778468" y="1505380"/>
                </a:lnTo>
                <a:lnTo>
                  <a:pt x="5780120" y="1493643"/>
                </a:lnTo>
                <a:lnTo>
                  <a:pt x="5783424" y="1481906"/>
                </a:lnTo>
                <a:lnTo>
                  <a:pt x="5788381" y="1470702"/>
                </a:lnTo>
                <a:lnTo>
                  <a:pt x="5790584" y="1465367"/>
                </a:lnTo>
                <a:lnTo>
                  <a:pt x="5793338" y="1460566"/>
                </a:lnTo>
                <a:lnTo>
                  <a:pt x="5796642" y="1456831"/>
                </a:lnTo>
                <a:lnTo>
                  <a:pt x="5799397" y="1454164"/>
                </a:lnTo>
                <a:lnTo>
                  <a:pt x="5802701" y="1453097"/>
                </a:lnTo>
                <a:close/>
                <a:moveTo>
                  <a:pt x="5725703" y="1441450"/>
                </a:moveTo>
                <a:lnTo>
                  <a:pt x="5729439" y="1441979"/>
                </a:lnTo>
                <a:lnTo>
                  <a:pt x="5732642" y="1443038"/>
                </a:lnTo>
                <a:lnTo>
                  <a:pt x="5735845" y="1445154"/>
                </a:lnTo>
                <a:lnTo>
                  <a:pt x="5739583" y="1447800"/>
                </a:lnTo>
                <a:lnTo>
                  <a:pt x="5747591" y="1454150"/>
                </a:lnTo>
                <a:lnTo>
                  <a:pt x="5755064" y="1459971"/>
                </a:lnTo>
                <a:lnTo>
                  <a:pt x="5758800" y="1462617"/>
                </a:lnTo>
                <a:lnTo>
                  <a:pt x="5762538" y="1464204"/>
                </a:lnTo>
                <a:lnTo>
                  <a:pt x="5765740" y="1465792"/>
                </a:lnTo>
                <a:lnTo>
                  <a:pt x="5768943" y="1466321"/>
                </a:lnTo>
                <a:lnTo>
                  <a:pt x="5768409" y="1476904"/>
                </a:lnTo>
                <a:lnTo>
                  <a:pt x="5766807" y="1485900"/>
                </a:lnTo>
                <a:lnTo>
                  <a:pt x="5764672" y="1492250"/>
                </a:lnTo>
                <a:lnTo>
                  <a:pt x="5762004" y="1496483"/>
                </a:lnTo>
                <a:lnTo>
                  <a:pt x="5758800" y="1500188"/>
                </a:lnTo>
                <a:lnTo>
                  <a:pt x="5755064" y="1501775"/>
                </a:lnTo>
                <a:lnTo>
                  <a:pt x="5751862" y="1502833"/>
                </a:lnTo>
                <a:lnTo>
                  <a:pt x="5748123" y="1503363"/>
                </a:lnTo>
                <a:lnTo>
                  <a:pt x="5740649" y="1504421"/>
                </a:lnTo>
                <a:lnTo>
                  <a:pt x="5737447" y="1506008"/>
                </a:lnTo>
                <a:lnTo>
                  <a:pt x="5734244" y="1507596"/>
                </a:lnTo>
                <a:lnTo>
                  <a:pt x="5731040" y="1510771"/>
                </a:lnTo>
                <a:lnTo>
                  <a:pt x="5729439" y="1515533"/>
                </a:lnTo>
                <a:lnTo>
                  <a:pt x="5727838" y="1521883"/>
                </a:lnTo>
                <a:lnTo>
                  <a:pt x="5726238" y="1530350"/>
                </a:lnTo>
                <a:lnTo>
                  <a:pt x="5724101" y="1527704"/>
                </a:lnTo>
                <a:lnTo>
                  <a:pt x="5721432" y="1524000"/>
                </a:lnTo>
                <a:lnTo>
                  <a:pt x="5718230" y="1516592"/>
                </a:lnTo>
                <a:lnTo>
                  <a:pt x="5716094" y="1512358"/>
                </a:lnTo>
                <a:lnTo>
                  <a:pt x="5713959" y="1508654"/>
                </a:lnTo>
                <a:lnTo>
                  <a:pt x="5711289" y="1506008"/>
                </a:lnTo>
                <a:lnTo>
                  <a:pt x="5708621" y="1503892"/>
                </a:lnTo>
                <a:lnTo>
                  <a:pt x="5709155" y="1500717"/>
                </a:lnTo>
                <a:lnTo>
                  <a:pt x="5709688" y="1497542"/>
                </a:lnTo>
                <a:lnTo>
                  <a:pt x="5712357" y="1490663"/>
                </a:lnTo>
                <a:lnTo>
                  <a:pt x="5718763" y="1476904"/>
                </a:lnTo>
                <a:lnTo>
                  <a:pt x="5720899" y="1469496"/>
                </a:lnTo>
                <a:lnTo>
                  <a:pt x="5721432" y="1466850"/>
                </a:lnTo>
                <a:lnTo>
                  <a:pt x="5721432" y="1463675"/>
                </a:lnTo>
                <a:lnTo>
                  <a:pt x="5720899" y="1461029"/>
                </a:lnTo>
                <a:lnTo>
                  <a:pt x="5719831" y="1457854"/>
                </a:lnTo>
                <a:lnTo>
                  <a:pt x="5718230" y="1454679"/>
                </a:lnTo>
                <a:lnTo>
                  <a:pt x="5715026" y="1452563"/>
                </a:lnTo>
                <a:lnTo>
                  <a:pt x="5717695" y="1447271"/>
                </a:lnTo>
                <a:lnTo>
                  <a:pt x="5719831" y="1444096"/>
                </a:lnTo>
                <a:lnTo>
                  <a:pt x="5723034" y="1441979"/>
                </a:lnTo>
                <a:close/>
                <a:moveTo>
                  <a:pt x="2153049" y="1438275"/>
                </a:moveTo>
                <a:lnTo>
                  <a:pt x="2156740" y="1441979"/>
                </a:lnTo>
                <a:lnTo>
                  <a:pt x="2159904" y="1445683"/>
                </a:lnTo>
                <a:lnTo>
                  <a:pt x="2163594" y="1448329"/>
                </a:lnTo>
                <a:lnTo>
                  <a:pt x="2167284" y="1452563"/>
                </a:lnTo>
                <a:lnTo>
                  <a:pt x="2168339" y="1455738"/>
                </a:lnTo>
                <a:lnTo>
                  <a:pt x="2169393" y="1458384"/>
                </a:lnTo>
                <a:lnTo>
                  <a:pt x="2170448" y="1462088"/>
                </a:lnTo>
                <a:lnTo>
                  <a:pt x="2171502" y="1465792"/>
                </a:lnTo>
                <a:lnTo>
                  <a:pt x="2172029" y="1471084"/>
                </a:lnTo>
                <a:lnTo>
                  <a:pt x="2172029" y="1476375"/>
                </a:lnTo>
                <a:lnTo>
                  <a:pt x="2171502" y="1482725"/>
                </a:lnTo>
                <a:lnTo>
                  <a:pt x="2170448" y="1490134"/>
                </a:lnTo>
                <a:lnTo>
                  <a:pt x="2175720" y="1490663"/>
                </a:lnTo>
                <a:lnTo>
                  <a:pt x="2182046" y="1489604"/>
                </a:lnTo>
                <a:lnTo>
                  <a:pt x="2187845" y="1488017"/>
                </a:lnTo>
                <a:lnTo>
                  <a:pt x="2193645" y="1485900"/>
                </a:lnTo>
                <a:lnTo>
                  <a:pt x="2206298" y="1480079"/>
                </a:lnTo>
                <a:lnTo>
                  <a:pt x="2218424" y="1473729"/>
                </a:lnTo>
                <a:lnTo>
                  <a:pt x="2224751" y="1471084"/>
                </a:lnTo>
                <a:lnTo>
                  <a:pt x="2231604" y="1468967"/>
                </a:lnTo>
                <a:lnTo>
                  <a:pt x="2238458" y="1467379"/>
                </a:lnTo>
                <a:lnTo>
                  <a:pt x="2245312" y="1466850"/>
                </a:lnTo>
                <a:lnTo>
                  <a:pt x="2251638" y="1467379"/>
                </a:lnTo>
                <a:lnTo>
                  <a:pt x="2258492" y="1468967"/>
                </a:lnTo>
                <a:lnTo>
                  <a:pt x="2261656" y="1470554"/>
                </a:lnTo>
                <a:lnTo>
                  <a:pt x="2265346" y="1472671"/>
                </a:lnTo>
                <a:lnTo>
                  <a:pt x="2268509" y="1474788"/>
                </a:lnTo>
                <a:lnTo>
                  <a:pt x="2271673" y="1477434"/>
                </a:lnTo>
                <a:lnTo>
                  <a:pt x="2262710" y="1497542"/>
                </a:lnTo>
                <a:lnTo>
                  <a:pt x="2260074" y="1504421"/>
                </a:lnTo>
                <a:lnTo>
                  <a:pt x="2259019" y="1507067"/>
                </a:lnTo>
                <a:lnTo>
                  <a:pt x="2258492" y="1510242"/>
                </a:lnTo>
                <a:lnTo>
                  <a:pt x="2258492" y="1512888"/>
                </a:lnTo>
                <a:lnTo>
                  <a:pt x="2259019" y="1516063"/>
                </a:lnTo>
                <a:lnTo>
                  <a:pt x="2260074" y="1519767"/>
                </a:lnTo>
                <a:lnTo>
                  <a:pt x="2261129" y="1522413"/>
                </a:lnTo>
                <a:lnTo>
                  <a:pt x="2265346" y="1530880"/>
                </a:lnTo>
                <a:lnTo>
                  <a:pt x="2271673" y="1541992"/>
                </a:lnTo>
                <a:lnTo>
                  <a:pt x="2271146" y="1549401"/>
                </a:lnTo>
                <a:lnTo>
                  <a:pt x="2270091" y="1555221"/>
                </a:lnTo>
                <a:lnTo>
                  <a:pt x="2267982" y="1559455"/>
                </a:lnTo>
                <a:lnTo>
                  <a:pt x="2266928" y="1561571"/>
                </a:lnTo>
                <a:lnTo>
                  <a:pt x="2265346" y="1563688"/>
                </a:lnTo>
                <a:lnTo>
                  <a:pt x="2263237" y="1563688"/>
                </a:lnTo>
                <a:lnTo>
                  <a:pt x="2261656" y="1563159"/>
                </a:lnTo>
                <a:lnTo>
                  <a:pt x="2260074" y="1561571"/>
                </a:lnTo>
                <a:lnTo>
                  <a:pt x="2255329" y="1557338"/>
                </a:lnTo>
                <a:lnTo>
                  <a:pt x="2251111" y="1551517"/>
                </a:lnTo>
                <a:lnTo>
                  <a:pt x="2246366" y="1546226"/>
                </a:lnTo>
                <a:lnTo>
                  <a:pt x="2243731" y="1544109"/>
                </a:lnTo>
                <a:lnTo>
                  <a:pt x="2242149" y="1541463"/>
                </a:lnTo>
                <a:lnTo>
                  <a:pt x="2241621" y="1535113"/>
                </a:lnTo>
                <a:lnTo>
                  <a:pt x="2242149" y="1529292"/>
                </a:lnTo>
                <a:lnTo>
                  <a:pt x="2242676" y="1525059"/>
                </a:lnTo>
                <a:lnTo>
                  <a:pt x="2243731" y="1520825"/>
                </a:lnTo>
                <a:lnTo>
                  <a:pt x="2246894" y="1512888"/>
                </a:lnTo>
                <a:lnTo>
                  <a:pt x="2247421" y="1509184"/>
                </a:lnTo>
                <a:lnTo>
                  <a:pt x="2247948" y="1502834"/>
                </a:lnTo>
                <a:lnTo>
                  <a:pt x="2240040" y="1509713"/>
                </a:lnTo>
                <a:lnTo>
                  <a:pt x="2231604" y="1514475"/>
                </a:lnTo>
                <a:lnTo>
                  <a:pt x="2223169" y="1519238"/>
                </a:lnTo>
                <a:lnTo>
                  <a:pt x="2215788" y="1522413"/>
                </a:lnTo>
                <a:lnTo>
                  <a:pt x="2208407" y="1525059"/>
                </a:lnTo>
                <a:lnTo>
                  <a:pt x="2201026" y="1527175"/>
                </a:lnTo>
                <a:lnTo>
                  <a:pt x="2193645" y="1528763"/>
                </a:lnTo>
                <a:lnTo>
                  <a:pt x="2186264" y="1529292"/>
                </a:lnTo>
                <a:lnTo>
                  <a:pt x="2178883" y="1529292"/>
                </a:lnTo>
                <a:lnTo>
                  <a:pt x="2172029" y="1528763"/>
                </a:lnTo>
                <a:lnTo>
                  <a:pt x="2164648" y="1527705"/>
                </a:lnTo>
                <a:lnTo>
                  <a:pt x="2157795" y="1526117"/>
                </a:lnTo>
                <a:lnTo>
                  <a:pt x="2150414" y="1524530"/>
                </a:lnTo>
                <a:lnTo>
                  <a:pt x="2143560" y="1521355"/>
                </a:lnTo>
                <a:lnTo>
                  <a:pt x="2128796" y="1515534"/>
                </a:lnTo>
                <a:lnTo>
                  <a:pt x="2130907" y="1509184"/>
                </a:lnTo>
                <a:lnTo>
                  <a:pt x="2133543" y="1503363"/>
                </a:lnTo>
                <a:lnTo>
                  <a:pt x="2136179" y="1499659"/>
                </a:lnTo>
                <a:lnTo>
                  <a:pt x="2139342" y="1496484"/>
                </a:lnTo>
                <a:lnTo>
                  <a:pt x="2142505" y="1494367"/>
                </a:lnTo>
                <a:lnTo>
                  <a:pt x="2145142" y="1492250"/>
                </a:lnTo>
                <a:lnTo>
                  <a:pt x="2150414" y="1489604"/>
                </a:lnTo>
                <a:lnTo>
                  <a:pt x="2152523" y="1486959"/>
                </a:lnTo>
                <a:lnTo>
                  <a:pt x="2154631" y="1484842"/>
                </a:lnTo>
                <a:lnTo>
                  <a:pt x="2155686" y="1481138"/>
                </a:lnTo>
                <a:lnTo>
                  <a:pt x="2156740" y="1475846"/>
                </a:lnTo>
                <a:lnTo>
                  <a:pt x="2157267" y="1468967"/>
                </a:lnTo>
                <a:lnTo>
                  <a:pt x="2156740" y="1461029"/>
                </a:lnTo>
                <a:lnTo>
                  <a:pt x="2154631" y="1450975"/>
                </a:lnTo>
                <a:close/>
                <a:moveTo>
                  <a:pt x="4113175" y="1436688"/>
                </a:moveTo>
                <a:lnTo>
                  <a:pt x="4117409" y="1436688"/>
                </a:lnTo>
                <a:lnTo>
                  <a:pt x="4121113" y="1437755"/>
                </a:lnTo>
                <a:lnTo>
                  <a:pt x="4127992" y="1440423"/>
                </a:lnTo>
                <a:lnTo>
                  <a:pt x="4134871" y="1443624"/>
                </a:lnTo>
                <a:lnTo>
                  <a:pt x="4141221" y="1447892"/>
                </a:lnTo>
                <a:lnTo>
                  <a:pt x="4153921" y="1456428"/>
                </a:lnTo>
                <a:lnTo>
                  <a:pt x="4160271" y="1460162"/>
                </a:lnTo>
                <a:lnTo>
                  <a:pt x="4167151" y="1462830"/>
                </a:lnTo>
                <a:lnTo>
                  <a:pt x="4166621" y="1467098"/>
                </a:lnTo>
                <a:lnTo>
                  <a:pt x="4166092" y="1470299"/>
                </a:lnTo>
                <a:lnTo>
                  <a:pt x="4165034" y="1472967"/>
                </a:lnTo>
                <a:lnTo>
                  <a:pt x="4163976" y="1475101"/>
                </a:lnTo>
                <a:lnTo>
                  <a:pt x="4162388" y="1476701"/>
                </a:lnTo>
                <a:lnTo>
                  <a:pt x="4160801" y="1477768"/>
                </a:lnTo>
                <a:lnTo>
                  <a:pt x="4157096" y="1480436"/>
                </a:lnTo>
                <a:lnTo>
                  <a:pt x="4154450" y="1482570"/>
                </a:lnTo>
                <a:lnTo>
                  <a:pt x="4152334" y="1484170"/>
                </a:lnTo>
                <a:lnTo>
                  <a:pt x="4151276" y="1486304"/>
                </a:lnTo>
                <a:lnTo>
                  <a:pt x="4150218" y="1488972"/>
                </a:lnTo>
                <a:lnTo>
                  <a:pt x="4149688" y="1492173"/>
                </a:lnTo>
                <a:lnTo>
                  <a:pt x="4149159" y="1496441"/>
                </a:lnTo>
                <a:lnTo>
                  <a:pt x="4149688" y="1501776"/>
                </a:lnTo>
                <a:lnTo>
                  <a:pt x="4148101" y="1493774"/>
                </a:lnTo>
                <a:lnTo>
                  <a:pt x="4147042" y="1487905"/>
                </a:lnTo>
                <a:lnTo>
                  <a:pt x="4145455" y="1483103"/>
                </a:lnTo>
                <a:lnTo>
                  <a:pt x="4142809" y="1478835"/>
                </a:lnTo>
                <a:lnTo>
                  <a:pt x="4140692" y="1476168"/>
                </a:lnTo>
                <a:lnTo>
                  <a:pt x="4137517" y="1472967"/>
                </a:lnTo>
                <a:lnTo>
                  <a:pt x="4131696" y="1468699"/>
                </a:lnTo>
                <a:lnTo>
                  <a:pt x="4125346" y="1464964"/>
                </a:lnTo>
                <a:lnTo>
                  <a:pt x="4122171" y="1462297"/>
                </a:lnTo>
                <a:lnTo>
                  <a:pt x="4120055" y="1458562"/>
                </a:lnTo>
                <a:lnTo>
                  <a:pt x="4117409" y="1455361"/>
                </a:lnTo>
                <a:lnTo>
                  <a:pt x="4115821" y="1449492"/>
                </a:lnTo>
                <a:lnTo>
                  <a:pt x="4114233" y="1443624"/>
                </a:lnTo>
                <a:close/>
                <a:moveTo>
                  <a:pt x="6057658" y="1420813"/>
                </a:moveTo>
                <a:lnTo>
                  <a:pt x="6060862" y="1420813"/>
                </a:lnTo>
                <a:lnTo>
                  <a:pt x="6068335" y="1420813"/>
                </a:lnTo>
                <a:lnTo>
                  <a:pt x="6075809" y="1422428"/>
                </a:lnTo>
                <a:lnTo>
                  <a:pt x="6083282" y="1424582"/>
                </a:lnTo>
                <a:lnTo>
                  <a:pt x="6090756" y="1427812"/>
                </a:lnTo>
                <a:lnTo>
                  <a:pt x="6106772" y="1434272"/>
                </a:lnTo>
                <a:lnTo>
                  <a:pt x="6114779" y="1438041"/>
                </a:lnTo>
                <a:lnTo>
                  <a:pt x="6123321" y="1440733"/>
                </a:lnTo>
                <a:lnTo>
                  <a:pt x="6131863" y="1442886"/>
                </a:lnTo>
                <a:lnTo>
                  <a:pt x="6139870" y="1443425"/>
                </a:lnTo>
                <a:lnTo>
                  <a:pt x="6140404" y="1448809"/>
                </a:lnTo>
                <a:lnTo>
                  <a:pt x="6139870" y="1452577"/>
                </a:lnTo>
                <a:lnTo>
                  <a:pt x="6138803" y="1454731"/>
                </a:lnTo>
                <a:lnTo>
                  <a:pt x="6137201" y="1456884"/>
                </a:lnTo>
                <a:lnTo>
                  <a:pt x="6135066" y="1457423"/>
                </a:lnTo>
                <a:lnTo>
                  <a:pt x="6132930" y="1457423"/>
                </a:lnTo>
                <a:lnTo>
                  <a:pt x="6128660" y="1457423"/>
                </a:lnTo>
                <a:lnTo>
                  <a:pt x="6126524" y="1457961"/>
                </a:lnTo>
                <a:lnTo>
                  <a:pt x="6124389" y="1457961"/>
                </a:lnTo>
                <a:lnTo>
                  <a:pt x="6122787" y="1459038"/>
                </a:lnTo>
                <a:lnTo>
                  <a:pt x="6121720" y="1461730"/>
                </a:lnTo>
                <a:lnTo>
                  <a:pt x="6120118" y="1464421"/>
                </a:lnTo>
                <a:lnTo>
                  <a:pt x="6120118" y="1468728"/>
                </a:lnTo>
                <a:lnTo>
                  <a:pt x="6121186" y="1474651"/>
                </a:lnTo>
                <a:lnTo>
                  <a:pt x="6122253" y="1482726"/>
                </a:lnTo>
                <a:lnTo>
                  <a:pt x="6114246" y="1479496"/>
                </a:lnTo>
                <a:lnTo>
                  <a:pt x="6107839" y="1477342"/>
                </a:lnTo>
                <a:lnTo>
                  <a:pt x="6100366" y="1476266"/>
                </a:lnTo>
                <a:lnTo>
                  <a:pt x="6093959" y="1476266"/>
                </a:lnTo>
                <a:lnTo>
                  <a:pt x="6087554" y="1476266"/>
                </a:lnTo>
                <a:lnTo>
                  <a:pt x="6081681" y="1476804"/>
                </a:lnTo>
                <a:lnTo>
                  <a:pt x="6069404" y="1477342"/>
                </a:lnTo>
                <a:lnTo>
                  <a:pt x="6063530" y="1477881"/>
                </a:lnTo>
                <a:lnTo>
                  <a:pt x="6057658" y="1477342"/>
                </a:lnTo>
                <a:lnTo>
                  <a:pt x="6051787" y="1476804"/>
                </a:lnTo>
                <a:lnTo>
                  <a:pt x="6045380" y="1474651"/>
                </a:lnTo>
                <a:lnTo>
                  <a:pt x="6038974" y="1471959"/>
                </a:lnTo>
                <a:lnTo>
                  <a:pt x="6033102" y="1468190"/>
                </a:lnTo>
                <a:lnTo>
                  <a:pt x="6026163" y="1462806"/>
                </a:lnTo>
                <a:lnTo>
                  <a:pt x="6019757" y="1455807"/>
                </a:lnTo>
                <a:lnTo>
                  <a:pt x="6022960" y="1449347"/>
                </a:lnTo>
                <a:lnTo>
                  <a:pt x="6026163" y="1443425"/>
                </a:lnTo>
                <a:lnTo>
                  <a:pt x="6029899" y="1438579"/>
                </a:lnTo>
                <a:lnTo>
                  <a:pt x="6033102" y="1434811"/>
                </a:lnTo>
                <a:lnTo>
                  <a:pt x="6036839" y="1431581"/>
                </a:lnTo>
                <a:lnTo>
                  <a:pt x="6040042" y="1428350"/>
                </a:lnTo>
                <a:lnTo>
                  <a:pt x="6043778" y="1426197"/>
                </a:lnTo>
                <a:lnTo>
                  <a:pt x="6046982" y="1423505"/>
                </a:lnTo>
                <a:lnTo>
                  <a:pt x="6050186" y="1422428"/>
                </a:lnTo>
                <a:lnTo>
                  <a:pt x="6053922" y="1421351"/>
                </a:lnTo>
                <a:close/>
                <a:moveTo>
                  <a:pt x="5898199" y="1417638"/>
                </a:moveTo>
                <a:lnTo>
                  <a:pt x="5900859" y="1417638"/>
                </a:lnTo>
                <a:lnTo>
                  <a:pt x="5903518" y="1418164"/>
                </a:lnTo>
                <a:lnTo>
                  <a:pt x="5907238" y="1420267"/>
                </a:lnTo>
                <a:lnTo>
                  <a:pt x="5911493" y="1424474"/>
                </a:lnTo>
                <a:lnTo>
                  <a:pt x="5911493" y="1444457"/>
                </a:lnTo>
                <a:lnTo>
                  <a:pt x="5914683" y="1444457"/>
                </a:lnTo>
                <a:lnTo>
                  <a:pt x="5917874" y="1444457"/>
                </a:lnTo>
                <a:lnTo>
                  <a:pt x="5923722" y="1442880"/>
                </a:lnTo>
                <a:lnTo>
                  <a:pt x="5923192" y="1440250"/>
                </a:lnTo>
                <a:lnTo>
                  <a:pt x="5923192" y="1437621"/>
                </a:lnTo>
                <a:lnTo>
                  <a:pt x="5928509" y="1438147"/>
                </a:lnTo>
                <a:lnTo>
                  <a:pt x="5933294" y="1439724"/>
                </a:lnTo>
                <a:lnTo>
                  <a:pt x="5941803" y="1437621"/>
                </a:lnTo>
                <a:lnTo>
                  <a:pt x="5946057" y="1436569"/>
                </a:lnTo>
                <a:lnTo>
                  <a:pt x="5950843" y="1435517"/>
                </a:lnTo>
                <a:lnTo>
                  <a:pt x="5956160" y="1436569"/>
                </a:lnTo>
                <a:lnTo>
                  <a:pt x="5960945" y="1437621"/>
                </a:lnTo>
                <a:lnTo>
                  <a:pt x="5966795" y="1439198"/>
                </a:lnTo>
                <a:lnTo>
                  <a:pt x="5972645" y="1442354"/>
                </a:lnTo>
                <a:lnTo>
                  <a:pt x="5969986" y="1451293"/>
                </a:lnTo>
                <a:lnTo>
                  <a:pt x="5966263" y="1458130"/>
                </a:lnTo>
                <a:lnTo>
                  <a:pt x="5971580" y="1461285"/>
                </a:lnTo>
                <a:lnTo>
                  <a:pt x="5976898" y="1463388"/>
                </a:lnTo>
                <a:lnTo>
                  <a:pt x="5976898" y="1467595"/>
                </a:lnTo>
                <a:lnTo>
                  <a:pt x="5976366" y="1470750"/>
                </a:lnTo>
                <a:lnTo>
                  <a:pt x="5975304" y="1473380"/>
                </a:lnTo>
                <a:lnTo>
                  <a:pt x="5974238" y="1475483"/>
                </a:lnTo>
                <a:lnTo>
                  <a:pt x="5972113" y="1477061"/>
                </a:lnTo>
                <a:lnTo>
                  <a:pt x="5971049" y="1478112"/>
                </a:lnTo>
                <a:lnTo>
                  <a:pt x="5967327" y="1480742"/>
                </a:lnTo>
                <a:lnTo>
                  <a:pt x="5964137" y="1482845"/>
                </a:lnTo>
                <a:lnTo>
                  <a:pt x="5962540" y="1484423"/>
                </a:lnTo>
                <a:lnTo>
                  <a:pt x="5960945" y="1486526"/>
                </a:lnTo>
                <a:lnTo>
                  <a:pt x="5960415" y="1489155"/>
                </a:lnTo>
                <a:lnTo>
                  <a:pt x="5959350" y="1492311"/>
                </a:lnTo>
                <a:lnTo>
                  <a:pt x="5959350" y="1496518"/>
                </a:lnTo>
                <a:lnTo>
                  <a:pt x="5959350" y="1501776"/>
                </a:lnTo>
                <a:lnTo>
                  <a:pt x="5958288" y="1492836"/>
                </a:lnTo>
                <a:lnTo>
                  <a:pt x="5956691" y="1486526"/>
                </a:lnTo>
                <a:lnTo>
                  <a:pt x="5954565" y="1481267"/>
                </a:lnTo>
                <a:lnTo>
                  <a:pt x="5951374" y="1477586"/>
                </a:lnTo>
                <a:lnTo>
                  <a:pt x="5946057" y="1479164"/>
                </a:lnTo>
                <a:lnTo>
                  <a:pt x="5941271" y="1480742"/>
                </a:lnTo>
                <a:lnTo>
                  <a:pt x="5936485" y="1481267"/>
                </a:lnTo>
                <a:lnTo>
                  <a:pt x="5931168" y="1480742"/>
                </a:lnTo>
                <a:lnTo>
                  <a:pt x="5921596" y="1479164"/>
                </a:lnTo>
                <a:lnTo>
                  <a:pt x="5916280" y="1478638"/>
                </a:lnTo>
                <a:lnTo>
                  <a:pt x="5910962" y="1478638"/>
                </a:lnTo>
                <a:lnTo>
                  <a:pt x="5910962" y="1488630"/>
                </a:lnTo>
                <a:lnTo>
                  <a:pt x="5892882" y="1488630"/>
                </a:lnTo>
                <a:lnTo>
                  <a:pt x="5890756" y="1490733"/>
                </a:lnTo>
                <a:lnTo>
                  <a:pt x="5888628" y="1492311"/>
                </a:lnTo>
                <a:lnTo>
                  <a:pt x="5888628" y="1488630"/>
                </a:lnTo>
                <a:lnTo>
                  <a:pt x="5887033" y="1488104"/>
                </a:lnTo>
                <a:lnTo>
                  <a:pt x="5888628" y="1485474"/>
                </a:lnTo>
                <a:lnTo>
                  <a:pt x="5888628" y="1451293"/>
                </a:lnTo>
                <a:lnTo>
                  <a:pt x="5885438" y="1454449"/>
                </a:lnTo>
                <a:lnTo>
                  <a:pt x="5881716" y="1457604"/>
                </a:lnTo>
                <a:lnTo>
                  <a:pt x="5877994" y="1459181"/>
                </a:lnTo>
                <a:lnTo>
                  <a:pt x="5876931" y="1459181"/>
                </a:lnTo>
                <a:lnTo>
                  <a:pt x="5875335" y="1459181"/>
                </a:lnTo>
                <a:lnTo>
                  <a:pt x="5873739" y="1458130"/>
                </a:lnTo>
                <a:lnTo>
                  <a:pt x="5872676" y="1456552"/>
                </a:lnTo>
                <a:lnTo>
                  <a:pt x="5871612" y="1453923"/>
                </a:lnTo>
                <a:lnTo>
                  <a:pt x="5870549" y="1450242"/>
                </a:lnTo>
                <a:lnTo>
                  <a:pt x="5870017" y="1446035"/>
                </a:lnTo>
                <a:lnTo>
                  <a:pt x="5868953" y="1439724"/>
                </a:lnTo>
                <a:lnTo>
                  <a:pt x="5868953" y="1423948"/>
                </a:lnTo>
                <a:lnTo>
                  <a:pt x="5873207" y="1428155"/>
                </a:lnTo>
                <a:lnTo>
                  <a:pt x="5876931" y="1430259"/>
                </a:lnTo>
                <a:lnTo>
                  <a:pt x="5880120" y="1431836"/>
                </a:lnTo>
                <a:lnTo>
                  <a:pt x="5882249" y="1430785"/>
                </a:lnTo>
                <a:lnTo>
                  <a:pt x="5884906" y="1430259"/>
                </a:lnTo>
                <a:lnTo>
                  <a:pt x="5887033" y="1428681"/>
                </a:lnTo>
                <a:lnTo>
                  <a:pt x="5890756" y="1424474"/>
                </a:lnTo>
                <a:lnTo>
                  <a:pt x="5893414" y="1419742"/>
                </a:lnTo>
                <a:lnTo>
                  <a:pt x="5896074" y="1418164"/>
                </a:lnTo>
                <a:close/>
                <a:moveTo>
                  <a:pt x="4088862" y="1417638"/>
                </a:moveTo>
                <a:lnTo>
                  <a:pt x="4091516" y="1417638"/>
                </a:lnTo>
                <a:lnTo>
                  <a:pt x="4094173" y="1418163"/>
                </a:lnTo>
                <a:lnTo>
                  <a:pt x="4097888" y="1420265"/>
                </a:lnTo>
                <a:lnTo>
                  <a:pt x="4102135" y="1424468"/>
                </a:lnTo>
                <a:lnTo>
                  <a:pt x="4102135" y="1488562"/>
                </a:lnTo>
                <a:lnTo>
                  <a:pt x="4078244" y="1488036"/>
                </a:lnTo>
                <a:lnTo>
                  <a:pt x="4078775" y="1486460"/>
                </a:lnTo>
                <a:lnTo>
                  <a:pt x="4073466" y="1498018"/>
                </a:lnTo>
                <a:lnTo>
                  <a:pt x="4070811" y="1504848"/>
                </a:lnTo>
                <a:lnTo>
                  <a:pt x="4069749" y="1507475"/>
                </a:lnTo>
                <a:lnTo>
                  <a:pt x="4069219" y="1510627"/>
                </a:lnTo>
                <a:lnTo>
                  <a:pt x="4069219" y="1513254"/>
                </a:lnTo>
                <a:lnTo>
                  <a:pt x="4069219" y="1516406"/>
                </a:lnTo>
                <a:lnTo>
                  <a:pt x="4070811" y="1520083"/>
                </a:lnTo>
                <a:lnTo>
                  <a:pt x="4071874" y="1522710"/>
                </a:lnTo>
                <a:lnTo>
                  <a:pt x="4076121" y="1531116"/>
                </a:lnTo>
                <a:lnTo>
                  <a:pt x="4082492" y="1542148"/>
                </a:lnTo>
                <a:lnTo>
                  <a:pt x="4081430" y="1549503"/>
                </a:lnTo>
                <a:lnTo>
                  <a:pt x="4080367" y="1555282"/>
                </a:lnTo>
                <a:lnTo>
                  <a:pt x="4078775" y="1559485"/>
                </a:lnTo>
                <a:lnTo>
                  <a:pt x="4077183" y="1561587"/>
                </a:lnTo>
                <a:lnTo>
                  <a:pt x="4076121" y="1563688"/>
                </a:lnTo>
                <a:lnTo>
                  <a:pt x="4073997" y="1563688"/>
                </a:lnTo>
                <a:lnTo>
                  <a:pt x="4072404" y="1563163"/>
                </a:lnTo>
                <a:lnTo>
                  <a:pt x="4069749" y="1561587"/>
                </a:lnTo>
                <a:lnTo>
                  <a:pt x="4066033" y="1557384"/>
                </a:lnTo>
                <a:lnTo>
                  <a:pt x="4061786" y="1551605"/>
                </a:lnTo>
                <a:lnTo>
                  <a:pt x="4057008" y="1546351"/>
                </a:lnTo>
                <a:lnTo>
                  <a:pt x="4054353" y="1544250"/>
                </a:lnTo>
                <a:lnTo>
                  <a:pt x="4052229" y="1541623"/>
                </a:lnTo>
                <a:lnTo>
                  <a:pt x="4052229" y="1535319"/>
                </a:lnTo>
                <a:lnTo>
                  <a:pt x="4052760" y="1529540"/>
                </a:lnTo>
                <a:lnTo>
                  <a:pt x="4053291" y="1525337"/>
                </a:lnTo>
                <a:lnTo>
                  <a:pt x="4054353" y="1521134"/>
                </a:lnTo>
                <a:lnTo>
                  <a:pt x="4057008" y="1513254"/>
                </a:lnTo>
                <a:lnTo>
                  <a:pt x="4058070" y="1509576"/>
                </a:lnTo>
                <a:lnTo>
                  <a:pt x="4058070" y="1503272"/>
                </a:lnTo>
                <a:lnTo>
                  <a:pt x="4049575" y="1510101"/>
                </a:lnTo>
                <a:lnTo>
                  <a:pt x="4041612" y="1514830"/>
                </a:lnTo>
                <a:lnTo>
                  <a:pt x="4033647" y="1519558"/>
                </a:lnTo>
                <a:lnTo>
                  <a:pt x="4026215" y="1522710"/>
                </a:lnTo>
                <a:lnTo>
                  <a:pt x="4018250" y="1525337"/>
                </a:lnTo>
                <a:lnTo>
                  <a:pt x="4011348" y="1527438"/>
                </a:lnTo>
                <a:lnTo>
                  <a:pt x="4003385" y="1529014"/>
                </a:lnTo>
                <a:lnTo>
                  <a:pt x="3996483" y="1529540"/>
                </a:lnTo>
                <a:lnTo>
                  <a:pt x="3989049" y="1529540"/>
                </a:lnTo>
                <a:lnTo>
                  <a:pt x="3982148" y="1529014"/>
                </a:lnTo>
                <a:lnTo>
                  <a:pt x="3974718" y="1527964"/>
                </a:lnTo>
                <a:lnTo>
                  <a:pt x="3967815" y="1526388"/>
                </a:lnTo>
                <a:lnTo>
                  <a:pt x="3960384" y="1524812"/>
                </a:lnTo>
                <a:lnTo>
                  <a:pt x="3953485" y="1521659"/>
                </a:lnTo>
                <a:lnTo>
                  <a:pt x="3938616" y="1515880"/>
                </a:lnTo>
                <a:lnTo>
                  <a:pt x="3940738" y="1509576"/>
                </a:lnTo>
                <a:lnTo>
                  <a:pt x="3943397" y="1503797"/>
                </a:lnTo>
                <a:lnTo>
                  <a:pt x="3945519" y="1500120"/>
                </a:lnTo>
                <a:lnTo>
                  <a:pt x="3948703" y="1496967"/>
                </a:lnTo>
                <a:lnTo>
                  <a:pt x="3951360" y="1494866"/>
                </a:lnTo>
                <a:lnTo>
                  <a:pt x="3954542" y="1492765"/>
                </a:lnTo>
                <a:lnTo>
                  <a:pt x="3959853" y="1490138"/>
                </a:lnTo>
                <a:lnTo>
                  <a:pt x="3962508" y="1487511"/>
                </a:lnTo>
                <a:lnTo>
                  <a:pt x="3964099" y="1485410"/>
                </a:lnTo>
                <a:lnTo>
                  <a:pt x="3965160" y="1481732"/>
                </a:lnTo>
                <a:lnTo>
                  <a:pt x="3966223" y="1476478"/>
                </a:lnTo>
                <a:lnTo>
                  <a:pt x="3966223" y="1469649"/>
                </a:lnTo>
                <a:lnTo>
                  <a:pt x="3965693" y="1461768"/>
                </a:lnTo>
                <a:lnTo>
                  <a:pt x="3964630" y="1451787"/>
                </a:lnTo>
                <a:lnTo>
                  <a:pt x="3962508" y="1439178"/>
                </a:lnTo>
                <a:lnTo>
                  <a:pt x="3965693" y="1442855"/>
                </a:lnTo>
                <a:lnTo>
                  <a:pt x="3969408" y="1446533"/>
                </a:lnTo>
                <a:lnTo>
                  <a:pt x="3973657" y="1449160"/>
                </a:lnTo>
                <a:lnTo>
                  <a:pt x="3976842" y="1453363"/>
                </a:lnTo>
                <a:lnTo>
                  <a:pt x="3978433" y="1456515"/>
                </a:lnTo>
                <a:lnTo>
                  <a:pt x="3979495" y="1459142"/>
                </a:lnTo>
                <a:lnTo>
                  <a:pt x="3980025" y="1462819"/>
                </a:lnTo>
                <a:lnTo>
                  <a:pt x="3980557" y="1466497"/>
                </a:lnTo>
                <a:lnTo>
                  <a:pt x="3981087" y="1471750"/>
                </a:lnTo>
                <a:lnTo>
                  <a:pt x="3981087" y="1477004"/>
                </a:lnTo>
                <a:lnTo>
                  <a:pt x="3981087" y="1483308"/>
                </a:lnTo>
                <a:lnTo>
                  <a:pt x="3980025" y="1490663"/>
                </a:lnTo>
                <a:lnTo>
                  <a:pt x="3985865" y="1491188"/>
                </a:lnTo>
                <a:lnTo>
                  <a:pt x="3992236" y="1490138"/>
                </a:lnTo>
                <a:lnTo>
                  <a:pt x="3998076" y="1488562"/>
                </a:lnTo>
                <a:lnTo>
                  <a:pt x="4003917" y="1486460"/>
                </a:lnTo>
                <a:lnTo>
                  <a:pt x="4016659" y="1480681"/>
                </a:lnTo>
                <a:lnTo>
                  <a:pt x="4028870" y="1474377"/>
                </a:lnTo>
                <a:lnTo>
                  <a:pt x="4035241" y="1471750"/>
                </a:lnTo>
                <a:lnTo>
                  <a:pt x="4042142" y="1469649"/>
                </a:lnTo>
                <a:lnTo>
                  <a:pt x="4048514" y="1468073"/>
                </a:lnTo>
                <a:lnTo>
                  <a:pt x="4054885" y="1467547"/>
                </a:lnTo>
                <a:lnTo>
                  <a:pt x="4062318" y="1468073"/>
                </a:lnTo>
                <a:lnTo>
                  <a:pt x="4068688" y="1469649"/>
                </a:lnTo>
                <a:lnTo>
                  <a:pt x="4072404" y="1471225"/>
                </a:lnTo>
                <a:lnTo>
                  <a:pt x="4075589" y="1473326"/>
                </a:lnTo>
                <a:lnTo>
                  <a:pt x="4078775" y="1475428"/>
                </a:lnTo>
                <a:lnTo>
                  <a:pt x="4082492" y="1478054"/>
                </a:lnTo>
                <a:lnTo>
                  <a:pt x="4080899" y="1482257"/>
                </a:lnTo>
                <a:lnTo>
                  <a:pt x="4081961" y="1480681"/>
                </a:lnTo>
                <a:lnTo>
                  <a:pt x="4086209" y="1473852"/>
                </a:lnTo>
                <a:lnTo>
                  <a:pt x="4088333" y="1469649"/>
                </a:lnTo>
                <a:lnTo>
                  <a:pt x="4089394" y="1464395"/>
                </a:lnTo>
                <a:lnTo>
                  <a:pt x="4090456" y="1458091"/>
                </a:lnTo>
                <a:lnTo>
                  <a:pt x="4090456" y="1449685"/>
                </a:lnTo>
                <a:lnTo>
                  <a:pt x="4089394" y="1446533"/>
                </a:lnTo>
                <a:lnTo>
                  <a:pt x="4088862" y="1446008"/>
                </a:lnTo>
                <a:lnTo>
                  <a:pt x="4088333" y="1444957"/>
                </a:lnTo>
                <a:lnTo>
                  <a:pt x="4087270" y="1444957"/>
                </a:lnTo>
                <a:lnTo>
                  <a:pt x="4086739" y="1444957"/>
                </a:lnTo>
                <a:lnTo>
                  <a:pt x="4084084" y="1446533"/>
                </a:lnTo>
                <a:lnTo>
                  <a:pt x="4079306" y="1451261"/>
                </a:lnTo>
                <a:lnTo>
                  <a:pt x="4073466" y="1456515"/>
                </a:lnTo>
                <a:lnTo>
                  <a:pt x="4070811" y="1458616"/>
                </a:lnTo>
                <a:lnTo>
                  <a:pt x="4068157" y="1459142"/>
                </a:lnTo>
                <a:lnTo>
                  <a:pt x="4067095" y="1459142"/>
                </a:lnTo>
                <a:lnTo>
                  <a:pt x="4066033" y="1459142"/>
                </a:lnTo>
                <a:lnTo>
                  <a:pt x="4064440" y="1458091"/>
                </a:lnTo>
                <a:lnTo>
                  <a:pt x="4063910" y="1457040"/>
                </a:lnTo>
                <a:lnTo>
                  <a:pt x="4062318" y="1452837"/>
                </a:lnTo>
                <a:lnTo>
                  <a:pt x="4061255" y="1446533"/>
                </a:lnTo>
                <a:lnTo>
                  <a:pt x="4060724" y="1437076"/>
                </a:lnTo>
                <a:lnTo>
                  <a:pt x="4060724" y="1423942"/>
                </a:lnTo>
                <a:lnTo>
                  <a:pt x="4064440" y="1428145"/>
                </a:lnTo>
                <a:lnTo>
                  <a:pt x="4067626" y="1430247"/>
                </a:lnTo>
                <a:lnTo>
                  <a:pt x="4071342" y="1431823"/>
                </a:lnTo>
                <a:lnTo>
                  <a:pt x="4073466" y="1430772"/>
                </a:lnTo>
                <a:lnTo>
                  <a:pt x="4076121" y="1430247"/>
                </a:lnTo>
                <a:lnTo>
                  <a:pt x="4077713" y="1428671"/>
                </a:lnTo>
                <a:lnTo>
                  <a:pt x="4081430" y="1424468"/>
                </a:lnTo>
                <a:lnTo>
                  <a:pt x="4084614" y="1419740"/>
                </a:lnTo>
                <a:lnTo>
                  <a:pt x="4086739" y="1418163"/>
                </a:lnTo>
                <a:close/>
                <a:moveTo>
                  <a:pt x="6168724" y="1411288"/>
                </a:moveTo>
                <a:lnTo>
                  <a:pt x="6173025" y="1411288"/>
                </a:lnTo>
                <a:lnTo>
                  <a:pt x="6176789" y="1411288"/>
                </a:lnTo>
                <a:lnTo>
                  <a:pt x="6181629" y="1412346"/>
                </a:lnTo>
                <a:lnTo>
                  <a:pt x="6185930" y="1413405"/>
                </a:lnTo>
                <a:lnTo>
                  <a:pt x="6195609" y="1416580"/>
                </a:lnTo>
                <a:lnTo>
                  <a:pt x="6200986" y="1418167"/>
                </a:lnTo>
                <a:lnTo>
                  <a:pt x="6206363" y="1418697"/>
                </a:lnTo>
                <a:lnTo>
                  <a:pt x="6212278" y="1418697"/>
                </a:lnTo>
                <a:lnTo>
                  <a:pt x="6218192" y="1418167"/>
                </a:lnTo>
                <a:lnTo>
                  <a:pt x="6217655" y="1457326"/>
                </a:lnTo>
                <a:lnTo>
                  <a:pt x="6209051" y="1453093"/>
                </a:lnTo>
                <a:lnTo>
                  <a:pt x="6201523" y="1450447"/>
                </a:lnTo>
                <a:lnTo>
                  <a:pt x="6197760" y="1449388"/>
                </a:lnTo>
                <a:lnTo>
                  <a:pt x="6195071" y="1448859"/>
                </a:lnTo>
                <a:lnTo>
                  <a:pt x="6191845" y="1448859"/>
                </a:lnTo>
                <a:lnTo>
                  <a:pt x="6189156" y="1450447"/>
                </a:lnTo>
                <a:lnTo>
                  <a:pt x="6187006" y="1452034"/>
                </a:lnTo>
                <a:lnTo>
                  <a:pt x="6185930" y="1454151"/>
                </a:lnTo>
                <a:lnTo>
                  <a:pt x="6184855" y="1458384"/>
                </a:lnTo>
                <a:lnTo>
                  <a:pt x="6183779" y="1463147"/>
                </a:lnTo>
                <a:lnTo>
                  <a:pt x="6183779" y="1468968"/>
                </a:lnTo>
                <a:lnTo>
                  <a:pt x="6184855" y="1476376"/>
                </a:lnTo>
                <a:lnTo>
                  <a:pt x="6185930" y="1485372"/>
                </a:lnTo>
                <a:lnTo>
                  <a:pt x="6187543" y="1495426"/>
                </a:lnTo>
                <a:lnTo>
                  <a:pt x="6184855" y="1492780"/>
                </a:lnTo>
                <a:lnTo>
                  <a:pt x="6182704" y="1490134"/>
                </a:lnTo>
                <a:lnTo>
                  <a:pt x="6180553" y="1485901"/>
                </a:lnTo>
                <a:lnTo>
                  <a:pt x="6178402" y="1481668"/>
                </a:lnTo>
                <a:lnTo>
                  <a:pt x="6175714" y="1472672"/>
                </a:lnTo>
                <a:lnTo>
                  <a:pt x="6172488" y="1463147"/>
                </a:lnTo>
                <a:lnTo>
                  <a:pt x="6168724" y="1454151"/>
                </a:lnTo>
                <a:lnTo>
                  <a:pt x="6166573" y="1450976"/>
                </a:lnTo>
                <a:lnTo>
                  <a:pt x="6163884" y="1447801"/>
                </a:lnTo>
                <a:lnTo>
                  <a:pt x="6161734" y="1445684"/>
                </a:lnTo>
                <a:lnTo>
                  <a:pt x="6158507" y="1443567"/>
                </a:lnTo>
                <a:lnTo>
                  <a:pt x="6155281" y="1443038"/>
                </a:lnTo>
                <a:lnTo>
                  <a:pt x="6151517" y="1443567"/>
                </a:lnTo>
                <a:lnTo>
                  <a:pt x="6153668" y="1433513"/>
                </a:lnTo>
                <a:lnTo>
                  <a:pt x="6156357" y="1426105"/>
                </a:lnTo>
                <a:lnTo>
                  <a:pt x="6159045" y="1419755"/>
                </a:lnTo>
                <a:lnTo>
                  <a:pt x="6162271" y="1416051"/>
                </a:lnTo>
                <a:lnTo>
                  <a:pt x="6166035" y="1412876"/>
                </a:lnTo>
                <a:close/>
                <a:moveTo>
                  <a:pt x="2607163" y="1401763"/>
                </a:moveTo>
                <a:lnTo>
                  <a:pt x="2616158" y="1403351"/>
                </a:lnTo>
                <a:lnTo>
                  <a:pt x="2625154" y="1404938"/>
                </a:lnTo>
                <a:lnTo>
                  <a:pt x="2642617" y="1407584"/>
                </a:lnTo>
                <a:lnTo>
                  <a:pt x="2660079" y="1408642"/>
                </a:lnTo>
                <a:lnTo>
                  <a:pt x="2677013" y="1408642"/>
                </a:lnTo>
                <a:lnTo>
                  <a:pt x="2693946" y="1408642"/>
                </a:lnTo>
                <a:lnTo>
                  <a:pt x="2710351" y="1407584"/>
                </a:lnTo>
                <a:lnTo>
                  <a:pt x="2743159" y="1405996"/>
                </a:lnTo>
                <a:lnTo>
                  <a:pt x="2759034" y="1404409"/>
                </a:lnTo>
                <a:lnTo>
                  <a:pt x="2774380" y="1404409"/>
                </a:lnTo>
                <a:lnTo>
                  <a:pt x="2789725" y="1404938"/>
                </a:lnTo>
                <a:lnTo>
                  <a:pt x="2805072" y="1407055"/>
                </a:lnTo>
                <a:lnTo>
                  <a:pt x="2813009" y="1408113"/>
                </a:lnTo>
                <a:lnTo>
                  <a:pt x="2819888" y="1409171"/>
                </a:lnTo>
                <a:lnTo>
                  <a:pt x="2827825" y="1411817"/>
                </a:lnTo>
                <a:lnTo>
                  <a:pt x="2834705" y="1413934"/>
                </a:lnTo>
                <a:lnTo>
                  <a:pt x="2842642" y="1417109"/>
                </a:lnTo>
                <a:lnTo>
                  <a:pt x="2849522" y="1419755"/>
                </a:lnTo>
                <a:lnTo>
                  <a:pt x="2856930" y="1423988"/>
                </a:lnTo>
                <a:lnTo>
                  <a:pt x="2863809" y="1428221"/>
                </a:lnTo>
                <a:lnTo>
                  <a:pt x="2858517" y="1436688"/>
                </a:lnTo>
                <a:lnTo>
                  <a:pt x="2853754" y="1443038"/>
                </a:lnTo>
                <a:lnTo>
                  <a:pt x="2848992" y="1447271"/>
                </a:lnTo>
                <a:lnTo>
                  <a:pt x="2844229" y="1449388"/>
                </a:lnTo>
                <a:lnTo>
                  <a:pt x="2840525" y="1450976"/>
                </a:lnTo>
                <a:lnTo>
                  <a:pt x="2836822" y="1450976"/>
                </a:lnTo>
                <a:lnTo>
                  <a:pt x="2832588" y="1450446"/>
                </a:lnTo>
                <a:lnTo>
                  <a:pt x="2828883" y="1448330"/>
                </a:lnTo>
                <a:lnTo>
                  <a:pt x="2822533" y="1443567"/>
                </a:lnTo>
                <a:lnTo>
                  <a:pt x="2816184" y="1440392"/>
                </a:lnTo>
                <a:lnTo>
                  <a:pt x="2813009" y="1438276"/>
                </a:lnTo>
                <a:lnTo>
                  <a:pt x="2809834" y="1438276"/>
                </a:lnTo>
                <a:lnTo>
                  <a:pt x="2807188" y="1438805"/>
                </a:lnTo>
                <a:lnTo>
                  <a:pt x="2804542" y="1440921"/>
                </a:lnTo>
                <a:lnTo>
                  <a:pt x="2801896" y="1446742"/>
                </a:lnTo>
                <a:lnTo>
                  <a:pt x="2800309" y="1452563"/>
                </a:lnTo>
                <a:lnTo>
                  <a:pt x="2800309" y="1458384"/>
                </a:lnTo>
                <a:lnTo>
                  <a:pt x="2800309" y="1465263"/>
                </a:lnTo>
                <a:lnTo>
                  <a:pt x="2802425" y="1481667"/>
                </a:lnTo>
                <a:lnTo>
                  <a:pt x="2803484" y="1492251"/>
                </a:lnTo>
                <a:lnTo>
                  <a:pt x="2804013" y="1505480"/>
                </a:lnTo>
                <a:lnTo>
                  <a:pt x="2811950" y="1501246"/>
                </a:lnTo>
                <a:lnTo>
                  <a:pt x="2818300" y="1498071"/>
                </a:lnTo>
                <a:lnTo>
                  <a:pt x="2825709" y="1496484"/>
                </a:lnTo>
                <a:lnTo>
                  <a:pt x="2831530" y="1495955"/>
                </a:lnTo>
                <a:lnTo>
                  <a:pt x="2837880" y="1495955"/>
                </a:lnTo>
                <a:lnTo>
                  <a:pt x="2843700" y="1496484"/>
                </a:lnTo>
                <a:lnTo>
                  <a:pt x="2849522" y="1497542"/>
                </a:lnTo>
                <a:lnTo>
                  <a:pt x="2855342" y="1499659"/>
                </a:lnTo>
                <a:lnTo>
                  <a:pt x="2866455" y="1502834"/>
                </a:lnTo>
                <a:lnTo>
                  <a:pt x="2877037" y="1506009"/>
                </a:lnTo>
                <a:lnTo>
                  <a:pt x="2882859" y="1507067"/>
                </a:lnTo>
                <a:lnTo>
                  <a:pt x="2888150" y="1507067"/>
                </a:lnTo>
                <a:lnTo>
                  <a:pt x="2893971" y="1507067"/>
                </a:lnTo>
                <a:lnTo>
                  <a:pt x="2900322" y="1506009"/>
                </a:lnTo>
                <a:lnTo>
                  <a:pt x="2899792" y="1513946"/>
                </a:lnTo>
                <a:lnTo>
                  <a:pt x="2898734" y="1519767"/>
                </a:lnTo>
                <a:lnTo>
                  <a:pt x="2897147" y="1524530"/>
                </a:lnTo>
                <a:lnTo>
                  <a:pt x="2895559" y="1528763"/>
                </a:lnTo>
                <a:lnTo>
                  <a:pt x="2892913" y="1531938"/>
                </a:lnTo>
                <a:lnTo>
                  <a:pt x="2890796" y="1534584"/>
                </a:lnTo>
                <a:lnTo>
                  <a:pt x="2888150" y="1536701"/>
                </a:lnTo>
                <a:lnTo>
                  <a:pt x="2885504" y="1538817"/>
                </a:lnTo>
                <a:lnTo>
                  <a:pt x="2878625" y="1541463"/>
                </a:lnTo>
                <a:lnTo>
                  <a:pt x="2872804" y="1544638"/>
                </a:lnTo>
                <a:lnTo>
                  <a:pt x="2870688" y="1546755"/>
                </a:lnTo>
                <a:lnTo>
                  <a:pt x="2868042" y="1549930"/>
                </a:lnTo>
                <a:lnTo>
                  <a:pt x="2865925" y="1553105"/>
                </a:lnTo>
                <a:lnTo>
                  <a:pt x="2863809" y="1557338"/>
                </a:lnTo>
                <a:lnTo>
                  <a:pt x="2859046" y="1549930"/>
                </a:lnTo>
                <a:lnTo>
                  <a:pt x="2854284" y="1545167"/>
                </a:lnTo>
                <a:lnTo>
                  <a:pt x="2850580" y="1541463"/>
                </a:lnTo>
                <a:lnTo>
                  <a:pt x="2846875" y="1539876"/>
                </a:lnTo>
                <a:lnTo>
                  <a:pt x="2843172" y="1539876"/>
                </a:lnTo>
                <a:lnTo>
                  <a:pt x="2839467" y="1540405"/>
                </a:lnTo>
                <a:lnTo>
                  <a:pt x="2836822" y="1541463"/>
                </a:lnTo>
                <a:lnTo>
                  <a:pt x="2833117" y="1543580"/>
                </a:lnTo>
                <a:lnTo>
                  <a:pt x="2826238" y="1547284"/>
                </a:lnTo>
                <a:lnTo>
                  <a:pt x="2822533" y="1549401"/>
                </a:lnTo>
                <a:lnTo>
                  <a:pt x="2818829" y="1550459"/>
                </a:lnTo>
                <a:lnTo>
                  <a:pt x="2814067" y="1550459"/>
                </a:lnTo>
                <a:lnTo>
                  <a:pt x="2809304" y="1549930"/>
                </a:lnTo>
                <a:lnTo>
                  <a:pt x="2804013" y="1548342"/>
                </a:lnTo>
                <a:lnTo>
                  <a:pt x="2798192" y="1544109"/>
                </a:lnTo>
                <a:lnTo>
                  <a:pt x="2799250" y="1557338"/>
                </a:lnTo>
                <a:lnTo>
                  <a:pt x="2799780" y="1563159"/>
                </a:lnTo>
                <a:lnTo>
                  <a:pt x="2801367" y="1567921"/>
                </a:lnTo>
                <a:lnTo>
                  <a:pt x="2802425" y="1571626"/>
                </a:lnTo>
                <a:lnTo>
                  <a:pt x="2804013" y="1575330"/>
                </a:lnTo>
                <a:lnTo>
                  <a:pt x="2806129" y="1579034"/>
                </a:lnTo>
                <a:lnTo>
                  <a:pt x="2807717" y="1581151"/>
                </a:lnTo>
                <a:lnTo>
                  <a:pt x="2811950" y="1585913"/>
                </a:lnTo>
                <a:lnTo>
                  <a:pt x="2816184" y="1589088"/>
                </a:lnTo>
                <a:lnTo>
                  <a:pt x="2820946" y="1590676"/>
                </a:lnTo>
                <a:lnTo>
                  <a:pt x="2825709" y="1592792"/>
                </a:lnTo>
                <a:lnTo>
                  <a:pt x="2829942" y="1593851"/>
                </a:lnTo>
                <a:lnTo>
                  <a:pt x="2834175" y="1595967"/>
                </a:lnTo>
                <a:lnTo>
                  <a:pt x="2838409" y="1598613"/>
                </a:lnTo>
                <a:lnTo>
                  <a:pt x="2840525" y="1600201"/>
                </a:lnTo>
                <a:lnTo>
                  <a:pt x="2842113" y="1602317"/>
                </a:lnTo>
                <a:lnTo>
                  <a:pt x="2843172" y="1604434"/>
                </a:lnTo>
                <a:lnTo>
                  <a:pt x="2844229" y="1607080"/>
                </a:lnTo>
                <a:lnTo>
                  <a:pt x="2845817" y="1610255"/>
                </a:lnTo>
                <a:lnTo>
                  <a:pt x="2846347" y="1613959"/>
                </a:lnTo>
                <a:lnTo>
                  <a:pt x="2846875" y="1622955"/>
                </a:lnTo>
                <a:lnTo>
                  <a:pt x="2846347" y="1634596"/>
                </a:lnTo>
                <a:lnTo>
                  <a:pt x="2850580" y="1634596"/>
                </a:lnTo>
                <a:lnTo>
                  <a:pt x="2852697" y="1634596"/>
                </a:lnTo>
                <a:lnTo>
                  <a:pt x="2854284" y="1633538"/>
                </a:lnTo>
                <a:lnTo>
                  <a:pt x="2856400" y="1632480"/>
                </a:lnTo>
                <a:lnTo>
                  <a:pt x="2857459" y="1630892"/>
                </a:lnTo>
                <a:lnTo>
                  <a:pt x="2860633" y="1627188"/>
                </a:lnTo>
                <a:lnTo>
                  <a:pt x="2862221" y="1621896"/>
                </a:lnTo>
                <a:lnTo>
                  <a:pt x="2863279" y="1614488"/>
                </a:lnTo>
                <a:lnTo>
                  <a:pt x="2863809" y="1606021"/>
                </a:lnTo>
                <a:lnTo>
                  <a:pt x="2863809" y="1595967"/>
                </a:lnTo>
                <a:lnTo>
                  <a:pt x="2866984" y="1602317"/>
                </a:lnTo>
                <a:lnTo>
                  <a:pt x="2869100" y="1608667"/>
                </a:lnTo>
                <a:lnTo>
                  <a:pt x="2871746" y="1615017"/>
                </a:lnTo>
                <a:lnTo>
                  <a:pt x="2872804" y="1621896"/>
                </a:lnTo>
                <a:lnTo>
                  <a:pt x="2875979" y="1634067"/>
                </a:lnTo>
                <a:lnTo>
                  <a:pt x="2878097" y="1647296"/>
                </a:lnTo>
                <a:lnTo>
                  <a:pt x="2880742" y="1658938"/>
                </a:lnTo>
                <a:lnTo>
                  <a:pt x="2882329" y="1664230"/>
                </a:lnTo>
                <a:lnTo>
                  <a:pt x="2884976" y="1669521"/>
                </a:lnTo>
                <a:lnTo>
                  <a:pt x="2887622" y="1674813"/>
                </a:lnTo>
                <a:lnTo>
                  <a:pt x="2890796" y="1679046"/>
                </a:lnTo>
                <a:lnTo>
                  <a:pt x="2895029" y="1683280"/>
                </a:lnTo>
                <a:lnTo>
                  <a:pt x="2899792" y="1686455"/>
                </a:lnTo>
                <a:lnTo>
                  <a:pt x="2898734" y="1693334"/>
                </a:lnTo>
                <a:lnTo>
                  <a:pt x="2897676" y="1699155"/>
                </a:lnTo>
                <a:lnTo>
                  <a:pt x="2896088" y="1703388"/>
                </a:lnTo>
                <a:lnTo>
                  <a:pt x="2893442" y="1707092"/>
                </a:lnTo>
                <a:lnTo>
                  <a:pt x="2890796" y="1708680"/>
                </a:lnTo>
                <a:lnTo>
                  <a:pt x="2887622" y="1710267"/>
                </a:lnTo>
                <a:lnTo>
                  <a:pt x="2883917" y="1710267"/>
                </a:lnTo>
                <a:lnTo>
                  <a:pt x="2881271" y="1709209"/>
                </a:lnTo>
                <a:lnTo>
                  <a:pt x="2877567" y="1707621"/>
                </a:lnTo>
                <a:lnTo>
                  <a:pt x="2874921" y="1704446"/>
                </a:lnTo>
                <a:lnTo>
                  <a:pt x="2871746" y="1701271"/>
                </a:lnTo>
                <a:lnTo>
                  <a:pt x="2868571" y="1697038"/>
                </a:lnTo>
                <a:lnTo>
                  <a:pt x="2866984" y="1692276"/>
                </a:lnTo>
                <a:lnTo>
                  <a:pt x="2865397" y="1686455"/>
                </a:lnTo>
                <a:lnTo>
                  <a:pt x="2863809" y="1680105"/>
                </a:lnTo>
                <a:lnTo>
                  <a:pt x="2863809" y="1673226"/>
                </a:lnTo>
                <a:lnTo>
                  <a:pt x="2868571" y="1676930"/>
                </a:lnTo>
                <a:lnTo>
                  <a:pt x="2871746" y="1677988"/>
                </a:lnTo>
                <a:lnTo>
                  <a:pt x="2873334" y="1677988"/>
                </a:lnTo>
                <a:lnTo>
                  <a:pt x="2873863" y="1677988"/>
                </a:lnTo>
                <a:lnTo>
                  <a:pt x="2874921" y="1676930"/>
                </a:lnTo>
                <a:lnTo>
                  <a:pt x="2875450" y="1675871"/>
                </a:lnTo>
                <a:lnTo>
                  <a:pt x="2875450" y="1672696"/>
                </a:lnTo>
                <a:lnTo>
                  <a:pt x="2873863" y="1668463"/>
                </a:lnTo>
                <a:lnTo>
                  <a:pt x="2872276" y="1664230"/>
                </a:lnTo>
                <a:lnTo>
                  <a:pt x="2870158" y="1659467"/>
                </a:lnTo>
                <a:lnTo>
                  <a:pt x="2866984" y="1654705"/>
                </a:lnTo>
                <a:lnTo>
                  <a:pt x="2862750" y="1649942"/>
                </a:lnTo>
                <a:lnTo>
                  <a:pt x="2858517" y="1646767"/>
                </a:lnTo>
                <a:lnTo>
                  <a:pt x="2853754" y="1643592"/>
                </a:lnTo>
                <a:lnTo>
                  <a:pt x="2851638" y="1642534"/>
                </a:lnTo>
                <a:lnTo>
                  <a:pt x="2848992" y="1642005"/>
                </a:lnTo>
                <a:lnTo>
                  <a:pt x="2846875" y="1642005"/>
                </a:lnTo>
                <a:lnTo>
                  <a:pt x="2844229" y="1642005"/>
                </a:lnTo>
                <a:lnTo>
                  <a:pt x="2841584" y="1642534"/>
                </a:lnTo>
                <a:lnTo>
                  <a:pt x="2838938" y="1643592"/>
                </a:lnTo>
                <a:lnTo>
                  <a:pt x="2836822" y="1645180"/>
                </a:lnTo>
                <a:lnTo>
                  <a:pt x="2833647" y="1647826"/>
                </a:lnTo>
                <a:lnTo>
                  <a:pt x="2837350" y="1659996"/>
                </a:lnTo>
                <a:lnTo>
                  <a:pt x="2841055" y="1671638"/>
                </a:lnTo>
                <a:lnTo>
                  <a:pt x="2844229" y="1682221"/>
                </a:lnTo>
                <a:lnTo>
                  <a:pt x="2848992" y="1692276"/>
                </a:lnTo>
                <a:lnTo>
                  <a:pt x="2853225" y="1701801"/>
                </a:lnTo>
                <a:lnTo>
                  <a:pt x="2858517" y="1710796"/>
                </a:lnTo>
                <a:lnTo>
                  <a:pt x="2863809" y="1718205"/>
                </a:lnTo>
                <a:lnTo>
                  <a:pt x="2870158" y="1725613"/>
                </a:lnTo>
                <a:lnTo>
                  <a:pt x="2864337" y="1731434"/>
                </a:lnTo>
                <a:lnTo>
                  <a:pt x="2859046" y="1736196"/>
                </a:lnTo>
                <a:lnTo>
                  <a:pt x="2854284" y="1740430"/>
                </a:lnTo>
                <a:lnTo>
                  <a:pt x="2848992" y="1743076"/>
                </a:lnTo>
                <a:lnTo>
                  <a:pt x="2843700" y="1745192"/>
                </a:lnTo>
                <a:lnTo>
                  <a:pt x="2838938" y="1746780"/>
                </a:lnTo>
                <a:lnTo>
                  <a:pt x="2828355" y="1748367"/>
                </a:lnTo>
                <a:lnTo>
                  <a:pt x="2818300" y="1751542"/>
                </a:lnTo>
                <a:lnTo>
                  <a:pt x="2813009" y="1753130"/>
                </a:lnTo>
                <a:lnTo>
                  <a:pt x="2807717" y="1755776"/>
                </a:lnTo>
                <a:lnTo>
                  <a:pt x="2802425" y="1759480"/>
                </a:lnTo>
                <a:lnTo>
                  <a:pt x="2797134" y="1763184"/>
                </a:lnTo>
                <a:lnTo>
                  <a:pt x="2791842" y="1769534"/>
                </a:lnTo>
                <a:lnTo>
                  <a:pt x="2785492" y="1776413"/>
                </a:lnTo>
                <a:lnTo>
                  <a:pt x="2785492" y="1769534"/>
                </a:lnTo>
                <a:lnTo>
                  <a:pt x="2786550" y="1764242"/>
                </a:lnTo>
                <a:lnTo>
                  <a:pt x="2787079" y="1759480"/>
                </a:lnTo>
                <a:lnTo>
                  <a:pt x="2788138" y="1755776"/>
                </a:lnTo>
                <a:lnTo>
                  <a:pt x="2790254" y="1747838"/>
                </a:lnTo>
                <a:lnTo>
                  <a:pt x="2791842" y="1743076"/>
                </a:lnTo>
                <a:lnTo>
                  <a:pt x="2791842" y="1737784"/>
                </a:lnTo>
                <a:lnTo>
                  <a:pt x="2788138" y="1736726"/>
                </a:lnTo>
                <a:lnTo>
                  <a:pt x="2784434" y="1736196"/>
                </a:lnTo>
                <a:lnTo>
                  <a:pt x="2780729" y="1736196"/>
                </a:lnTo>
                <a:lnTo>
                  <a:pt x="2778084" y="1737255"/>
                </a:lnTo>
                <a:lnTo>
                  <a:pt x="2775438" y="1738313"/>
                </a:lnTo>
                <a:lnTo>
                  <a:pt x="2772792" y="1740430"/>
                </a:lnTo>
                <a:lnTo>
                  <a:pt x="2768029" y="1744663"/>
                </a:lnTo>
                <a:lnTo>
                  <a:pt x="2763267" y="1747838"/>
                </a:lnTo>
                <a:lnTo>
                  <a:pt x="2760621" y="1749955"/>
                </a:lnTo>
                <a:lnTo>
                  <a:pt x="2757975" y="1751013"/>
                </a:lnTo>
                <a:lnTo>
                  <a:pt x="2754800" y="1752071"/>
                </a:lnTo>
                <a:lnTo>
                  <a:pt x="2751096" y="1752071"/>
                </a:lnTo>
                <a:lnTo>
                  <a:pt x="2747921" y="1751542"/>
                </a:lnTo>
                <a:lnTo>
                  <a:pt x="2744217" y="1750484"/>
                </a:lnTo>
                <a:lnTo>
                  <a:pt x="2744217" y="1742546"/>
                </a:lnTo>
                <a:lnTo>
                  <a:pt x="2744746" y="1736196"/>
                </a:lnTo>
                <a:lnTo>
                  <a:pt x="2745805" y="1730376"/>
                </a:lnTo>
                <a:lnTo>
                  <a:pt x="2747392" y="1725084"/>
                </a:lnTo>
                <a:lnTo>
                  <a:pt x="2748980" y="1720851"/>
                </a:lnTo>
                <a:lnTo>
                  <a:pt x="2750567" y="1717146"/>
                </a:lnTo>
                <a:lnTo>
                  <a:pt x="2753742" y="1713971"/>
                </a:lnTo>
                <a:lnTo>
                  <a:pt x="2755859" y="1711855"/>
                </a:lnTo>
                <a:lnTo>
                  <a:pt x="2754271" y="1707621"/>
                </a:lnTo>
                <a:lnTo>
                  <a:pt x="2752684" y="1703388"/>
                </a:lnTo>
                <a:lnTo>
                  <a:pt x="2747921" y="1697038"/>
                </a:lnTo>
                <a:lnTo>
                  <a:pt x="2745805" y="1692805"/>
                </a:lnTo>
                <a:lnTo>
                  <a:pt x="2744746" y="1688042"/>
                </a:lnTo>
                <a:lnTo>
                  <a:pt x="2744217" y="1681692"/>
                </a:lnTo>
                <a:lnTo>
                  <a:pt x="2744217" y="1673226"/>
                </a:lnTo>
                <a:lnTo>
                  <a:pt x="2742629" y="1673755"/>
                </a:lnTo>
                <a:lnTo>
                  <a:pt x="2740513" y="1674813"/>
                </a:lnTo>
                <a:lnTo>
                  <a:pt x="2738926" y="1676401"/>
                </a:lnTo>
                <a:lnTo>
                  <a:pt x="2737867" y="1677988"/>
                </a:lnTo>
                <a:lnTo>
                  <a:pt x="2735221" y="1682751"/>
                </a:lnTo>
                <a:lnTo>
                  <a:pt x="2733633" y="1688571"/>
                </a:lnTo>
                <a:lnTo>
                  <a:pt x="2732575" y="1696509"/>
                </a:lnTo>
                <a:lnTo>
                  <a:pt x="2731517" y="1704446"/>
                </a:lnTo>
                <a:lnTo>
                  <a:pt x="2731517" y="1713971"/>
                </a:lnTo>
                <a:lnTo>
                  <a:pt x="2732575" y="1725084"/>
                </a:lnTo>
                <a:lnTo>
                  <a:pt x="2722521" y="1713442"/>
                </a:lnTo>
                <a:lnTo>
                  <a:pt x="2717759" y="1708151"/>
                </a:lnTo>
                <a:lnTo>
                  <a:pt x="2711938" y="1703388"/>
                </a:lnTo>
                <a:lnTo>
                  <a:pt x="2706117" y="1699684"/>
                </a:lnTo>
                <a:lnTo>
                  <a:pt x="2703471" y="1698096"/>
                </a:lnTo>
                <a:lnTo>
                  <a:pt x="2699767" y="1697567"/>
                </a:lnTo>
                <a:lnTo>
                  <a:pt x="2696063" y="1697038"/>
                </a:lnTo>
                <a:lnTo>
                  <a:pt x="2692359" y="1697038"/>
                </a:lnTo>
                <a:lnTo>
                  <a:pt x="2688654" y="1697567"/>
                </a:lnTo>
                <a:lnTo>
                  <a:pt x="2684421" y="1698626"/>
                </a:lnTo>
                <a:lnTo>
                  <a:pt x="2689183" y="1689101"/>
                </a:lnTo>
                <a:lnTo>
                  <a:pt x="2695533" y="1679576"/>
                </a:lnTo>
                <a:lnTo>
                  <a:pt x="2702942" y="1669521"/>
                </a:lnTo>
                <a:lnTo>
                  <a:pt x="2706646" y="1665288"/>
                </a:lnTo>
                <a:lnTo>
                  <a:pt x="2710351" y="1661584"/>
                </a:lnTo>
                <a:lnTo>
                  <a:pt x="2714583" y="1658409"/>
                </a:lnTo>
                <a:lnTo>
                  <a:pt x="2718817" y="1655234"/>
                </a:lnTo>
                <a:lnTo>
                  <a:pt x="2722521" y="1653646"/>
                </a:lnTo>
                <a:lnTo>
                  <a:pt x="2726226" y="1652588"/>
                </a:lnTo>
                <a:lnTo>
                  <a:pt x="2729930" y="1652588"/>
                </a:lnTo>
                <a:lnTo>
                  <a:pt x="2733105" y="1653646"/>
                </a:lnTo>
                <a:lnTo>
                  <a:pt x="2735750" y="1656292"/>
                </a:lnTo>
                <a:lnTo>
                  <a:pt x="2738396" y="1659996"/>
                </a:lnTo>
                <a:lnTo>
                  <a:pt x="2739455" y="1658938"/>
                </a:lnTo>
                <a:lnTo>
                  <a:pt x="2739983" y="1657880"/>
                </a:lnTo>
                <a:lnTo>
                  <a:pt x="2742100" y="1654705"/>
                </a:lnTo>
                <a:lnTo>
                  <a:pt x="2743688" y="1645709"/>
                </a:lnTo>
                <a:lnTo>
                  <a:pt x="2744746" y="1642005"/>
                </a:lnTo>
                <a:lnTo>
                  <a:pt x="2745805" y="1638301"/>
                </a:lnTo>
                <a:lnTo>
                  <a:pt x="2747921" y="1635126"/>
                </a:lnTo>
                <a:lnTo>
                  <a:pt x="2748980" y="1634596"/>
                </a:lnTo>
                <a:lnTo>
                  <a:pt x="2750038" y="1634067"/>
                </a:lnTo>
                <a:lnTo>
                  <a:pt x="2748450" y="1629834"/>
                </a:lnTo>
                <a:lnTo>
                  <a:pt x="2745805" y="1625601"/>
                </a:lnTo>
                <a:lnTo>
                  <a:pt x="2743688" y="1623484"/>
                </a:lnTo>
                <a:lnTo>
                  <a:pt x="2741042" y="1620838"/>
                </a:lnTo>
                <a:lnTo>
                  <a:pt x="2738926" y="1619780"/>
                </a:lnTo>
                <a:lnTo>
                  <a:pt x="2735750" y="1619780"/>
                </a:lnTo>
                <a:lnTo>
                  <a:pt x="2733633" y="1619780"/>
                </a:lnTo>
                <a:lnTo>
                  <a:pt x="2730458" y="1620309"/>
                </a:lnTo>
                <a:lnTo>
                  <a:pt x="2728342" y="1622426"/>
                </a:lnTo>
                <a:lnTo>
                  <a:pt x="2725167" y="1624013"/>
                </a:lnTo>
                <a:lnTo>
                  <a:pt x="2719346" y="1628776"/>
                </a:lnTo>
                <a:lnTo>
                  <a:pt x="2713525" y="1634596"/>
                </a:lnTo>
                <a:lnTo>
                  <a:pt x="2707704" y="1641476"/>
                </a:lnTo>
                <a:lnTo>
                  <a:pt x="2700825" y="1648355"/>
                </a:lnTo>
                <a:lnTo>
                  <a:pt x="2694475" y="1654705"/>
                </a:lnTo>
                <a:lnTo>
                  <a:pt x="2688125" y="1659996"/>
                </a:lnTo>
                <a:lnTo>
                  <a:pt x="2681246" y="1664759"/>
                </a:lnTo>
                <a:lnTo>
                  <a:pt x="2677542" y="1666876"/>
                </a:lnTo>
                <a:lnTo>
                  <a:pt x="2674896" y="1667405"/>
                </a:lnTo>
                <a:lnTo>
                  <a:pt x="2671192" y="1667934"/>
                </a:lnTo>
                <a:lnTo>
                  <a:pt x="2667488" y="1667934"/>
                </a:lnTo>
                <a:lnTo>
                  <a:pt x="2664842" y="1666876"/>
                </a:lnTo>
                <a:lnTo>
                  <a:pt x="2661138" y="1665288"/>
                </a:lnTo>
                <a:lnTo>
                  <a:pt x="2658492" y="1663171"/>
                </a:lnTo>
                <a:lnTo>
                  <a:pt x="2654788" y="1659467"/>
                </a:lnTo>
                <a:lnTo>
                  <a:pt x="2654788" y="1665288"/>
                </a:lnTo>
                <a:lnTo>
                  <a:pt x="2655317" y="1670051"/>
                </a:lnTo>
                <a:lnTo>
                  <a:pt x="2655846" y="1673226"/>
                </a:lnTo>
                <a:lnTo>
                  <a:pt x="2657433" y="1676401"/>
                </a:lnTo>
                <a:lnTo>
                  <a:pt x="2659021" y="1678517"/>
                </a:lnTo>
                <a:lnTo>
                  <a:pt x="2660608" y="1679576"/>
                </a:lnTo>
                <a:lnTo>
                  <a:pt x="2664842" y="1682751"/>
                </a:lnTo>
                <a:lnTo>
                  <a:pt x="2669075" y="1685926"/>
                </a:lnTo>
                <a:lnTo>
                  <a:pt x="2670133" y="1688042"/>
                </a:lnTo>
                <a:lnTo>
                  <a:pt x="2671721" y="1690688"/>
                </a:lnTo>
                <a:lnTo>
                  <a:pt x="2672250" y="1693863"/>
                </a:lnTo>
                <a:lnTo>
                  <a:pt x="2673308" y="1698626"/>
                </a:lnTo>
                <a:lnTo>
                  <a:pt x="2673308" y="1704446"/>
                </a:lnTo>
                <a:lnTo>
                  <a:pt x="2672250" y="1711855"/>
                </a:lnTo>
                <a:lnTo>
                  <a:pt x="2667488" y="1716617"/>
                </a:lnTo>
                <a:lnTo>
                  <a:pt x="2662725" y="1720321"/>
                </a:lnTo>
                <a:lnTo>
                  <a:pt x="2658492" y="1723496"/>
                </a:lnTo>
                <a:lnTo>
                  <a:pt x="2654258" y="1726142"/>
                </a:lnTo>
                <a:lnTo>
                  <a:pt x="2650025" y="1727730"/>
                </a:lnTo>
                <a:lnTo>
                  <a:pt x="2645792" y="1728788"/>
                </a:lnTo>
                <a:lnTo>
                  <a:pt x="2641029" y="1729846"/>
                </a:lnTo>
                <a:lnTo>
                  <a:pt x="2636796" y="1729846"/>
                </a:lnTo>
                <a:lnTo>
                  <a:pt x="2627800" y="1728788"/>
                </a:lnTo>
                <a:lnTo>
                  <a:pt x="2617746" y="1727201"/>
                </a:lnTo>
                <a:lnTo>
                  <a:pt x="2607163" y="1725613"/>
                </a:lnTo>
                <a:lnTo>
                  <a:pt x="2594992" y="1724026"/>
                </a:lnTo>
                <a:lnTo>
                  <a:pt x="2601342" y="1712384"/>
                </a:lnTo>
                <a:lnTo>
                  <a:pt x="2607163" y="1699684"/>
                </a:lnTo>
                <a:lnTo>
                  <a:pt x="2612984" y="1686455"/>
                </a:lnTo>
                <a:lnTo>
                  <a:pt x="2618275" y="1672696"/>
                </a:lnTo>
                <a:lnTo>
                  <a:pt x="2609809" y="1667405"/>
                </a:lnTo>
                <a:lnTo>
                  <a:pt x="2600812" y="1662642"/>
                </a:lnTo>
                <a:lnTo>
                  <a:pt x="2591817" y="1658938"/>
                </a:lnTo>
                <a:lnTo>
                  <a:pt x="2582292" y="1656821"/>
                </a:lnTo>
                <a:lnTo>
                  <a:pt x="2573296" y="1654705"/>
                </a:lnTo>
                <a:lnTo>
                  <a:pt x="2563771" y="1653117"/>
                </a:lnTo>
                <a:lnTo>
                  <a:pt x="2554246" y="1652588"/>
                </a:lnTo>
                <a:lnTo>
                  <a:pt x="2544721" y="1652059"/>
                </a:lnTo>
                <a:lnTo>
                  <a:pt x="2503975" y="1650471"/>
                </a:lnTo>
                <a:lnTo>
                  <a:pt x="2492863" y="1649942"/>
                </a:lnTo>
                <a:lnTo>
                  <a:pt x="2481750" y="1649413"/>
                </a:lnTo>
                <a:lnTo>
                  <a:pt x="2469579" y="1647826"/>
                </a:lnTo>
                <a:lnTo>
                  <a:pt x="2457409" y="1645709"/>
                </a:lnTo>
                <a:lnTo>
                  <a:pt x="2457409" y="1639359"/>
                </a:lnTo>
                <a:lnTo>
                  <a:pt x="2457409" y="1633538"/>
                </a:lnTo>
                <a:lnTo>
                  <a:pt x="2458467" y="1628246"/>
                </a:lnTo>
                <a:lnTo>
                  <a:pt x="2459525" y="1623484"/>
                </a:lnTo>
                <a:lnTo>
                  <a:pt x="2461113" y="1619780"/>
                </a:lnTo>
                <a:lnTo>
                  <a:pt x="2463229" y="1616076"/>
                </a:lnTo>
                <a:lnTo>
                  <a:pt x="2465346" y="1613430"/>
                </a:lnTo>
                <a:lnTo>
                  <a:pt x="2468521" y="1610784"/>
                </a:lnTo>
                <a:lnTo>
                  <a:pt x="2471696" y="1609196"/>
                </a:lnTo>
                <a:lnTo>
                  <a:pt x="2474342" y="1607609"/>
                </a:lnTo>
                <a:lnTo>
                  <a:pt x="2481750" y="1605492"/>
                </a:lnTo>
                <a:lnTo>
                  <a:pt x="2488629" y="1604434"/>
                </a:lnTo>
                <a:lnTo>
                  <a:pt x="2496567" y="1603905"/>
                </a:lnTo>
                <a:lnTo>
                  <a:pt x="2510325" y="1603905"/>
                </a:lnTo>
                <a:lnTo>
                  <a:pt x="2517205" y="1603376"/>
                </a:lnTo>
                <a:lnTo>
                  <a:pt x="2522496" y="1602317"/>
                </a:lnTo>
                <a:lnTo>
                  <a:pt x="2524613" y="1600730"/>
                </a:lnTo>
                <a:lnTo>
                  <a:pt x="2526730" y="1599671"/>
                </a:lnTo>
                <a:lnTo>
                  <a:pt x="2528317" y="1598084"/>
                </a:lnTo>
                <a:lnTo>
                  <a:pt x="2529375" y="1595438"/>
                </a:lnTo>
                <a:lnTo>
                  <a:pt x="2529904" y="1593321"/>
                </a:lnTo>
                <a:lnTo>
                  <a:pt x="2529904" y="1589617"/>
                </a:lnTo>
                <a:lnTo>
                  <a:pt x="2529904" y="1585913"/>
                </a:lnTo>
                <a:lnTo>
                  <a:pt x="2528846" y="1581680"/>
                </a:lnTo>
                <a:lnTo>
                  <a:pt x="2529375" y="1577976"/>
                </a:lnTo>
                <a:lnTo>
                  <a:pt x="2530963" y="1574801"/>
                </a:lnTo>
                <a:lnTo>
                  <a:pt x="2532021" y="1573213"/>
                </a:lnTo>
                <a:lnTo>
                  <a:pt x="2533079" y="1572684"/>
                </a:lnTo>
                <a:lnTo>
                  <a:pt x="2534667" y="1573213"/>
                </a:lnTo>
                <a:lnTo>
                  <a:pt x="2537313" y="1574271"/>
                </a:lnTo>
                <a:lnTo>
                  <a:pt x="2538900" y="1575859"/>
                </a:lnTo>
                <a:lnTo>
                  <a:pt x="2541546" y="1579034"/>
                </a:lnTo>
                <a:lnTo>
                  <a:pt x="2543133" y="1581680"/>
                </a:lnTo>
                <a:lnTo>
                  <a:pt x="2544721" y="1585913"/>
                </a:lnTo>
                <a:lnTo>
                  <a:pt x="2546838" y="1590676"/>
                </a:lnTo>
                <a:lnTo>
                  <a:pt x="2547367" y="1595967"/>
                </a:lnTo>
                <a:lnTo>
                  <a:pt x="2548425" y="1601259"/>
                </a:lnTo>
                <a:lnTo>
                  <a:pt x="2548425" y="1608138"/>
                </a:lnTo>
                <a:lnTo>
                  <a:pt x="2547896" y="1613959"/>
                </a:lnTo>
                <a:lnTo>
                  <a:pt x="2547367" y="1620309"/>
                </a:lnTo>
                <a:lnTo>
                  <a:pt x="2550542" y="1618192"/>
                </a:lnTo>
                <a:lnTo>
                  <a:pt x="2553188" y="1616076"/>
                </a:lnTo>
                <a:lnTo>
                  <a:pt x="2556363" y="1614488"/>
                </a:lnTo>
                <a:lnTo>
                  <a:pt x="2559008" y="1613430"/>
                </a:lnTo>
                <a:lnTo>
                  <a:pt x="2562713" y="1612901"/>
                </a:lnTo>
                <a:lnTo>
                  <a:pt x="2565888" y="1612901"/>
                </a:lnTo>
                <a:lnTo>
                  <a:pt x="2568533" y="1612901"/>
                </a:lnTo>
                <a:lnTo>
                  <a:pt x="2571709" y="1613430"/>
                </a:lnTo>
                <a:lnTo>
                  <a:pt x="2575413" y="1614488"/>
                </a:lnTo>
                <a:lnTo>
                  <a:pt x="2578058" y="1615546"/>
                </a:lnTo>
                <a:lnTo>
                  <a:pt x="2581234" y="1617663"/>
                </a:lnTo>
                <a:lnTo>
                  <a:pt x="2583879" y="1619780"/>
                </a:lnTo>
                <a:lnTo>
                  <a:pt x="2589700" y="1625601"/>
                </a:lnTo>
                <a:lnTo>
                  <a:pt x="2594992" y="1633538"/>
                </a:lnTo>
                <a:lnTo>
                  <a:pt x="2600812" y="1624013"/>
                </a:lnTo>
                <a:lnTo>
                  <a:pt x="2606633" y="1615017"/>
                </a:lnTo>
                <a:lnTo>
                  <a:pt x="2612454" y="1607609"/>
                </a:lnTo>
                <a:lnTo>
                  <a:pt x="2619334" y="1600201"/>
                </a:lnTo>
                <a:lnTo>
                  <a:pt x="2625683" y="1593851"/>
                </a:lnTo>
                <a:lnTo>
                  <a:pt x="2632033" y="1588559"/>
                </a:lnTo>
                <a:lnTo>
                  <a:pt x="2639442" y="1584326"/>
                </a:lnTo>
                <a:lnTo>
                  <a:pt x="2645792" y="1580621"/>
                </a:lnTo>
                <a:lnTo>
                  <a:pt x="2653729" y="1578505"/>
                </a:lnTo>
                <a:lnTo>
                  <a:pt x="2660608" y="1576917"/>
                </a:lnTo>
                <a:lnTo>
                  <a:pt x="2668546" y="1576917"/>
                </a:lnTo>
                <a:lnTo>
                  <a:pt x="2675954" y="1578505"/>
                </a:lnTo>
                <a:lnTo>
                  <a:pt x="2683892" y="1580621"/>
                </a:lnTo>
                <a:lnTo>
                  <a:pt x="2691829" y="1584326"/>
                </a:lnTo>
                <a:lnTo>
                  <a:pt x="2700296" y="1589088"/>
                </a:lnTo>
                <a:lnTo>
                  <a:pt x="2708763" y="1595438"/>
                </a:lnTo>
                <a:lnTo>
                  <a:pt x="2713525" y="1583796"/>
                </a:lnTo>
                <a:lnTo>
                  <a:pt x="2716171" y="1577976"/>
                </a:lnTo>
                <a:lnTo>
                  <a:pt x="2719346" y="1573213"/>
                </a:lnTo>
                <a:lnTo>
                  <a:pt x="2720404" y="1570567"/>
                </a:lnTo>
                <a:lnTo>
                  <a:pt x="2722521" y="1568980"/>
                </a:lnTo>
                <a:lnTo>
                  <a:pt x="2724638" y="1567921"/>
                </a:lnTo>
                <a:lnTo>
                  <a:pt x="2726754" y="1566863"/>
                </a:lnTo>
                <a:lnTo>
                  <a:pt x="2729401" y="1566334"/>
                </a:lnTo>
                <a:lnTo>
                  <a:pt x="2731517" y="1566863"/>
                </a:lnTo>
                <a:lnTo>
                  <a:pt x="2735221" y="1568451"/>
                </a:lnTo>
                <a:lnTo>
                  <a:pt x="2738396" y="1569509"/>
                </a:lnTo>
                <a:lnTo>
                  <a:pt x="2737867" y="1564217"/>
                </a:lnTo>
                <a:lnTo>
                  <a:pt x="2735750" y="1559455"/>
                </a:lnTo>
                <a:lnTo>
                  <a:pt x="2732575" y="1550988"/>
                </a:lnTo>
                <a:lnTo>
                  <a:pt x="2730458" y="1546755"/>
                </a:lnTo>
                <a:lnTo>
                  <a:pt x="2728872" y="1541992"/>
                </a:lnTo>
                <a:lnTo>
                  <a:pt x="2727813" y="1537230"/>
                </a:lnTo>
                <a:lnTo>
                  <a:pt x="2726226" y="1530880"/>
                </a:lnTo>
                <a:lnTo>
                  <a:pt x="2724108" y="1530880"/>
                </a:lnTo>
                <a:lnTo>
                  <a:pt x="2721463" y="1531938"/>
                </a:lnTo>
                <a:lnTo>
                  <a:pt x="2719875" y="1534055"/>
                </a:lnTo>
                <a:lnTo>
                  <a:pt x="2718817" y="1536701"/>
                </a:lnTo>
                <a:lnTo>
                  <a:pt x="2716700" y="1544638"/>
                </a:lnTo>
                <a:lnTo>
                  <a:pt x="2715642" y="1553105"/>
                </a:lnTo>
                <a:lnTo>
                  <a:pt x="2714583" y="1561042"/>
                </a:lnTo>
                <a:lnTo>
                  <a:pt x="2713525" y="1564746"/>
                </a:lnTo>
                <a:lnTo>
                  <a:pt x="2711938" y="1567921"/>
                </a:lnTo>
                <a:lnTo>
                  <a:pt x="2710351" y="1570038"/>
                </a:lnTo>
                <a:lnTo>
                  <a:pt x="2708763" y="1571096"/>
                </a:lnTo>
                <a:lnTo>
                  <a:pt x="2705588" y="1571096"/>
                </a:lnTo>
                <a:lnTo>
                  <a:pt x="2702942" y="1569509"/>
                </a:lnTo>
                <a:lnTo>
                  <a:pt x="2700296" y="1555751"/>
                </a:lnTo>
                <a:lnTo>
                  <a:pt x="2697121" y="1542521"/>
                </a:lnTo>
                <a:lnTo>
                  <a:pt x="2694475" y="1530880"/>
                </a:lnTo>
                <a:lnTo>
                  <a:pt x="2691300" y="1520296"/>
                </a:lnTo>
                <a:lnTo>
                  <a:pt x="2688654" y="1510242"/>
                </a:lnTo>
                <a:lnTo>
                  <a:pt x="2684950" y="1500717"/>
                </a:lnTo>
                <a:lnTo>
                  <a:pt x="2680717" y="1492251"/>
                </a:lnTo>
                <a:lnTo>
                  <a:pt x="2676483" y="1484842"/>
                </a:lnTo>
                <a:lnTo>
                  <a:pt x="2672250" y="1477434"/>
                </a:lnTo>
                <a:lnTo>
                  <a:pt x="2667488" y="1471084"/>
                </a:lnTo>
                <a:lnTo>
                  <a:pt x="2662196" y="1464734"/>
                </a:lnTo>
                <a:lnTo>
                  <a:pt x="2656904" y="1458913"/>
                </a:lnTo>
                <a:lnTo>
                  <a:pt x="2651083" y="1453621"/>
                </a:lnTo>
                <a:lnTo>
                  <a:pt x="2644733" y="1448859"/>
                </a:lnTo>
                <a:lnTo>
                  <a:pt x="2637854" y="1444096"/>
                </a:lnTo>
                <a:lnTo>
                  <a:pt x="2630975" y="1440392"/>
                </a:lnTo>
                <a:lnTo>
                  <a:pt x="2628329" y="1447801"/>
                </a:lnTo>
                <a:lnTo>
                  <a:pt x="2625683" y="1454151"/>
                </a:lnTo>
                <a:lnTo>
                  <a:pt x="2621979" y="1459971"/>
                </a:lnTo>
                <a:lnTo>
                  <a:pt x="2617746" y="1463676"/>
                </a:lnTo>
                <a:lnTo>
                  <a:pt x="2616158" y="1465792"/>
                </a:lnTo>
                <a:lnTo>
                  <a:pt x="2613513" y="1466851"/>
                </a:lnTo>
                <a:lnTo>
                  <a:pt x="2610867" y="1467380"/>
                </a:lnTo>
                <a:lnTo>
                  <a:pt x="2607692" y="1467909"/>
                </a:lnTo>
                <a:lnTo>
                  <a:pt x="2605575" y="1467909"/>
                </a:lnTo>
                <a:lnTo>
                  <a:pt x="2601871" y="1467909"/>
                </a:lnTo>
                <a:lnTo>
                  <a:pt x="2598696" y="1466851"/>
                </a:lnTo>
                <a:lnTo>
                  <a:pt x="2595521" y="1465792"/>
                </a:lnTo>
                <a:lnTo>
                  <a:pt x="2598167" y="1462088"/>
                </a:lnTo>
                <a:lnTo>
                  <a:pt x="2600284" y="1458913"/>
                </a:lnTo>
                <a:lnTo>
                  <a:pt x="2601871" y="1455738"/>
                </a:lnTo>
                <a:lnTo>
                  <a:pt x="2602929" y="1452563"/>
                </a:lnTo>
                <a:lnTo>
                  <a:pt x="2603459" y="1448859"/>
                </a:lnTo>
                <a:lnTo>
                  <a:pt x="2603459" y="1445684"/>
                </a:lnTo>
                <a:lnTo>
                  <a:pt x="2603459" y="1438805"/>
                </a:lnTo>
                <a:lnTo>
                  <a:pt x="2602929" y="1431396"/>
                </a:lnTo>
                <a:lnTo>
                  <a:pt x="2602929" y="1422401"/>
                </a:lnTo>
                <a:lnTo>
                  <a:pt x="2602929" y="1417638"/>
                </a:lnTo>
                <a:lnTo>
                  <a:pt x="2604517" y="1412876"/>
                </a:lnTo>
                <a:lnTo>
                  <a:pt x="2605575" y="1407055"/>
                </a:lnTo>
                <a:close/>
                <a:moveTo>
                  <a:pt x="5336680" y="1393825"/>
                </a:moveTo>
                <a:lnTo>
                  <a:pt x="5334091" y="1401872"/>
                </a:lnTo>
                <a:lnTo>
                  <a:pt x="5330984" y="1408310"/>
                </a:lnTo>
                <a:lnTo>
                  <a:pt x="5324248" y="1422258"/>
                </a:lnTo>
                <a:lnTo>
                  <a:pt x="5338753" y="1422258"/>
                </a:lnTo>
                <a:lnTo>
                  <a:pt x="5338753" y="1427623"/>
                </a:lnTo>
                <a:lnTo>
                  <a:pt x="5337201" y="1432987"/>
                </a:lnTo>
                <a:lnTo>
                  <a:pt x="5336162" y="1437816"/>
                </a:lnTo>
                <a:lnTo>
                  <a:pt x="5334608" y="1442107"/>
                </a:lnTo>
                <a:lnTo>
                  <a:pt x="5332537" y="1446399"/>
                </a:lnTo>
                <a:lnTo>
                  <a:pt x="5330461" y="1449618"/>
                </a:lnTo>
                <a:lnTo>
                  <a:pt x="5327877" y="1452837"/>
                </a:lnTo>
                <a:lnTo>
                  <a:pt x="5325283" y="1454983"/>
                </a:lnTo>
                <a:lnTo>
                  <a:pt x="5322694" y="1457665"/>
                </a:lnTo>
                <a:lnTo>
                  <a:pt x="5320104" y="1458738"/>
                </a:lnTo>
                <a:lnTo>
                  <a:pt x="5316994" y="1459811"/>
                </a:lnTo>
                <a:lnTo>
                  <a:pt x="5314404" y="1459811"/>
                </a:lnTo>
                <a:lnTo>
                  <a:pt x="5311298" y="1459811"/>
                </a:lnTo>
                <a:lnTo>
                  <a:pt x="5308186" y="1458738"/>
                </a:lnTo>
                <a:lnTo>
                  <a:pt x="5306118" y="1457128"/>
                </a:lnTo>
                <a:lnTo>
                  <a:pt x="5303525" y="1454446"/>
                </a:lnTo>
                <a:lnTo>
                  <a:pt x="5296785" y="1463566"/>
                </a:lnTo>
                <a:lnTo>
                  <a:pt x="5293164" y="1467858"/>
                </a:lnTo>
                <a:lnTo>
                  <a:pt x="5289538" y="1471613"/>
                </a:lnTo>
                <a:lnTo>
                  <a:pt x="5289538" y="1463030"/>
                </a:lnTo>
                <a:lnTo>
                  <a:pt x="5289538" y="1456056"/>
                </a:lnTo>
                <a:lnTo>
                  <a:pt x="5290571" y="1448545"/>
                </a:lnTo>
                <a:lnTo>
                  <a:pt x="5291609" y="1442644"/>
                </a:lnTo>
                <a:lnTo>
                  <a:pt x="5292646" y="1436743"/>
                </a:lnTo>
                <a:lnTo>
                  <a:pt x="5293681" y="1431914"/>
                </a:lnTo>
                <a:lnTo>
                  <a:pt x="5297305" y="1422794"/>
                </a:lnTo>
                <a:lnTo>
                  <a:pt x="5297305" y="1421722"/>
                </a:lnTo>
                <a:lnTo>
                  <a:pt x="5297825" y="1421722"/>
                </a:lnTo>
                <a:lnTo>
                  <a:pt x="5301970" y="1415284"/>
                </a:lnTo>
                <a:lnTo>
                  <a:pt x="5306118" y="1409919"/>
                </a:lnTo>
                <a:lnTo>
                  <a:pt x="5310780" y="1406164"/>
                </a:lnTo>
                <a:lnTo>
                  <a:pt x="5315441" y="1402409"/>
                </a:lnTo>
                <a:lnTo>
                  <a:pt x="5320622" y="1399726"/>
                </a:lnTo>
                <a:lnTo>
                  <a:pt x="5325801" y="1397580"/>
                </a:lnTo>
                <a:close/>
                <a:moveTo>
                  <a:pt x="3527384" y="1393825"/>
                </a:moveTo>
                <a:lnTo>
                  <a:pt x="3522725" y="1406700"/>
                </a:lnTo>
                <a:lnTo>
                  <a:pt x="3517548" y="1418503"/>
                </a:lnTo>
                <a:lnTo>
                  <a:pt x="3512372" y="1429232"/>
                </a:lnTo>
                <a:lnTo>
                  <a:pt x="3506677" y="1438889"/>
                </a:lnTo>
                <a:lnTo>
                  <a:pt x="3500983" y="1448545"/>
                </a:lnTo>
                <a:lnTo>
                  <a:pt x="3493735" y="1457128"/>
                </a:lnTo>
                <a:lnTo>
                  <a:pt x="3487523" y="1464639"/>
                </a:lnTo>
                <a:lnTo>
                  <a:pt x="3480793" y="1471613"/>
                </a:lnTo>
                <a:lnTo>
                  <a:pt x="3479758" y="1459811"/>
                </a:lnTo>
                <a:lnTo>
                  <a:pt x="3480793" y="1449618"/>
                </a:lnTo>
                <a:lnTo>
                  <a:pt x="3481829" y="1439961"/>
                </a:lnTo>
                <a:lnTo>
                  <a:pt x="3483382" y="1432451"/>
                </a:lnTo>
                <a:lnTo>
                  <a:pt x="3485453" y="1426013"/>
                </a:lnTo>
                <a:lnTo>
                  <a:pt x="3488041" y="1419576"/>
                </a:lnTo>
                <a:lnTo>
                  <a:pt x="3491147" y="1414747"/>
                </a:lnTo>
                <a:lnTo>
                  <a:pt x="3493735" y="1410992"/>
                </a:lnTo>
                <a:lnTo>
                  <a:pt x="3497358" y="1407237"/>
                </a:lnTo>
                <a:lnTo>
                  <a:pt x="3501500" y="1404018"/>
                </a:lnTo>
                <a:lnTo>
                  <a:pt x="3505642" y="1401872"/>
                </a:lnTo>
                <a:lnTo>
                  <a:pt x="3509783" y="1399726"/>
                </a:lnTo>
                <a:lnTo>
                  <a:pt x="3518065" y="1396507"/>
                </a:lnTo>
                <a:close/>
                <a:moveTo>
                  <a:pt x="5080001" y="1390650"/>
                </a:moveTo>
                <a:lnTo>
                  <a:pt x="5081587" y="1390650"/>
                </a:lnTo>
                <a:lnTo>
                  <a:pt x="5083703" y="1391717"/>
                </a:lnTo>
                <a:lnTo>
                  <a:pt x="5085819" y="1392784"/>
                </a:lnTo>
                <a:lnTo>
                  <a:pt x="5087938" y="1397584"/>
                </a:lnTo>
                <a:lnTo>
                  <a:pt x="5089522" y="1402385"/>
                </a:lnTo>
                <a:lnTo>
                  <a:pt x="5090581" y="1406652"/>
                </a:lnTo>
                <a:lnTo>
                  <a:pt x="5091109" y="1410386"/>
                </a:lnTo>
                <a:lnTo>
                  <a:pt x="5091109" y="1414653"/>
                </a:lnTo>
                <a:lnTo>
                  <a:pt x="5090581" y="1418920"/>
                </a:lnTo>
                <a:lnTo>
                  <a:pt x="5089522" y="1426921"/>
                </a:lnTo>
                <a:lnTo>
                  <a:pt x="5086877" y="1433856"/>
                </a:lnTo>
                <a:lnTo>
                  <a:pt x="5084760" y="1441323"/>
                </a:lnTo>
                <a:lnTo>
                  <a:pt x="5081587" y="1448791"/>
                </a:lnTo>
                <a:lnTo>
                  <a:pt x="5079470" y="1457325"/>
                </a:lnTo>
                <a:lnTo>
                  <a:pt x="5078414" y="1457325"/>
                </a:lnTo>
                <a:lnTo>
                  <a:pt x="5076297" y="1456258"/>
                </a:lnTo>
                <a:lnTo>
                  <a:pt x="5074180" y="1453591"/>
                </a:lnTo>
                <a:lnTo>
                  <a:pt x="5071535" y="1449858"/>
                </a:lnTo>
                <a:lnTo>
                  <a:pt x="5069950" y="1444524"/>
                </a:lnTo>
                <a:lnTo>
                  <a:pt x="5068890" y="1439190"/>
                </a:lnTo>
                <a:lnTo>
                  <a:pt x="5068360" y="1432789"/>
                </a:lnTo>
                <a:lnTo>
                  <a:pt x="5067303" y="1426388"/>
                </a:lnTo>
                <a:lnTo>
                  <a:pt x="5067303" y="1419454"/>
                </a:lnTo>
                <a:lnTo>
                  <a:pt x="5068890" y="1413053"/>
                </a:lnTo>
                <a:lnTo>
                  <a:pt x="5069419" y="1407186"/>
                </a:lnTo>
                <a:lnTo>
                  <a:pt x="5071006" y="1401852"/>
                </a:lnTo>
                <a:lnTo>
                  <a:pt x="5073122" y="1397051"/>
                </a:lnTo>
                <a:lnTo>
                  <a:pt x="5075769" y="1393851"/>
                </a:lnTo>
                <a:lnTo>
                  <a:pt x="5076825" y="1392784"/>
                </a:lnTo>
                <a:lnTo>
                  <a:pt x="5078414" y="1391717"/>
                </a:lnTo>
                <a:close/>
                <a:moveTo>
                  <a:pt x="3270983" y="1390650"/>
                </a:moveTo>
                <a:lnTo>
                  <a:pt x="3273050" y="1390650"/>
                </a:lnTo>
                <a:lnTo>
                  <a:pt x="3274601" y="1391717"/>
                </a:lnTo>
                <a:lnTo>
                  <a:pt x="3276152" y="1392784"/>
                </a:lnTo>
                <a:lnTo>
                  <a:pt x="3278736" y="1397584"/>
                </a:lnTo>
                <a:lnTo>
                  <a:pt x="3279770" y="1402385"/>
                </a:lnTo>
                <a:lnTo>
                  <a:pt x="3280803" y="1406652"/>
                </a:lnTo>
                <a:lnTo>
                  <a:pt x="3281320" y="1410386"/>
                </a:lnTo>
                <a:lnTo>
                  <a:pt x="3281320" y="1414653"/>
                </a:lnTo>
                <a:lnTo>
                  <a:pt x="3281320" y="1418920"/>
                </a:lnTo>
                <a:lnTo>
                  <a:pt x="3280287" y="1426921"/>
                </a:lnTo>
                <a:lnTo>
                  <a:pt x="3278219" y="1433856"/>
                </a:lnTo>
                <a:lnTo>
                  <a:pt x="3275118" y="1441323"/>
                </a:lnTo>
                <a:lnTo>
                  <a:pt x="3273050" y="1448791"/>
                </a:lnTo>
                <a:lnTo>
                  <a:pt x="3270466" y="1457325"/>
                </a:lnTo>
                <a:lnTo>
                  <a:pt x="3268915" y="1457325"/>
                </a:lnTo>
                <a:lnTo>
                  <a:pt x="3267365" y="1456258"/>
                </a:lnTo>
                <a:lnTo>
                  <a:pt x="3264780" y="1453591"/>
                </a:lnTo>
                <a:lnTo>
                  <a:pt x="3262713" y="1449858"/>
                </a:lnTo>
                <a:lnTo>
                  <a:pt x="3261163" y="1444524"/>
                </a:lnTo>
                <a:lnTo>
                  <a:pt x="3260129" y="1439190"/>
                </a:lnTo>
                <a:lnTo>
                  <a:pt x="3259095" y="1432789"/>
                </a:lnTo>
                <a:lnTo>
                  <a:pt x="3259095" y="1426388"/>
                </a:lnTo>
                <a:lnTo>
                  <a:pt x="3259095" y="1419454"/>
                </a:lnTo>
                <a:lnTo>
                  <a:pt x="3259612" y="1413053"/>
                </a:lnTo>
                <a:lnTo>
                  <a:pt x="3260646" y="1407186"/>
                </a:lnTo>
                <a:lnTo>
                  <a:pt x="3261679" y="1401852"/>
                </a:lnTo>
                <a:lnTo>
                  <a:pt x="3264264" y="1397051"/>
                </a:lnTo>
                <a:lnTo>
                  <a:pt x="3266331" y="1393851"/>
                </a:lnTo>
                <a:lnTo>
                  <a:pt x="3267365" y="1392784"/>
                </a:lnTo>
                <a:lnTo>
                  <a:pt x="3269432" y="1391717"/>
                </a:lnTo>
                <a:close/>
                <a:moveTo>
                  <a:pt x="4845017" y="1381125"/>
                </a:moveTo>
                <a:lnTo>
                  <a:pt x="4853913" y="1381125"/>
                </a:lnTo>
                <a:lnTo>
                  <a:pt x="4862285" y="1382701"/>
                </a:lnTo>
                <a:lnTo>
                  <a:pt x="4870135" y="1384278"/>
                </a:lnTo>
                <a:lnTo>
                  <a:pt x="4884271" y="1388481"/>
                </a:lnTo>
                <a:lnTo>
                  <a:pt x="4894226" y="1391109"/>
                </a:lnTo>
                <a:lnTo>
                  <a:pt x="4891082" y="1396363"/>
                </a:lnTo>
                <a:lnTo>
                  <a:pt x="4887939" y="1403719"/>
                </a:lnTo>
                <a:lnTo>
                  <a:pt x="4885319" y="1410550"/>
                </a:lnTo>
                <a:lnTo>
                  <a:pt x="4883750" y="1418957"/>
                </a:lnTo>
                <a:lnTo>
                  <a:pt x="4880082" y="1437348"/>
                </a:lnTo>
                <a:lnTo>
                  <a:pt x="4876940" y="1455738"/>
                </a:lnTo>
                <a:lnTo>
                  <a:pt x="4870660" y="1451009"/>
                </a:lnTo>
                <a:lnTo>
                  <a:pt x="4864901" y="1446806"/>
                </a:lnTo>
                <a:lnTo>
                  <a:pt x="4859667" y="1443127"/>
                </a:lnTo>
                <a:lnTo>
                  <a:pt x="4854437" y="1441026"/>
                </a:lnTo>
                <a:lnTo>
                  <a:pt x="4849724" y="1438398"/>
                </a:lnTo>
                <a:lnTo>
                  <a:pt x="4844492" y="1437348"/>
                </a:lnTo>
                <a:lnTo>
                  <a:pt x="4839774" y="1436822"/>
                </a:lnTo>
                <a:lnTo>
                  <a:pt x="4835067" y="1436822"/>
                </a:lnTo>
                <a:lnTo>
                  <a:pt x="4830350" y="1436822"/>
                </a:lnTo>
                <a:lnTo>
                  <a:pt x="4825113" y="1437873"/>
                </a:lnTo>
                <a:lnTo>
                  <a:pt x="4820401" y="1439449"/>
                </a:lnTo>
                <a:lnTo>
                  <a:pt x="4815166" y="1441551"/>
                </a:lnTo>
                <a:lnTo>
                  <a:pt x="4810454" y="1444178"/>
                </a:lnTo>
                <a:lnTo>
                  <a:pt x="4805218" y="1447331"/>
                </a:lnTo>
                <a:lnTo>
                  <a:pt x="4794224" y="1454687"/>
                </a:lnTo>
                <a:lnTo>
                  <a:pt x="4794224" y="1445755"/>
                </a:lnTo>
                <a:lnTo>
                  <a:pt x="4794748" y="1436822"/>
                </a:lnTo>
                <a:lnTo>
                  <a:pt x="4795796" y="1428941"/>
                </a:lnTo>
                <a:lnTo>
                  <a:pt x="4797366" y="1422110"/>
                </a:lnTo>
                <a:lnTo>
                  <a:pt x="4799460" y="1415279"/>
                </a:lnTo>
                <a:lnTo>
                  <a:pt x="4801554" y="1409499"/>
                </a:lnTo>
                <a:lnTo>
                  <a:pt x="4804695" y="1404245"/>
                </a:lnTo>
                <a:lnTo>
                  <a:pt x="4806789" y="1400041"/>
                </a:lnTo>
                <a:lnTo>
                  <a:pt x="4810454" y="1395838"/>
                </a:lnTo>
                <a:lnTo>
                  <a:pt x="4813594" y="1392685"/>
                </a:lnTo>
                <a:lnTo>
                  <a:pt x="4816736" y="1389532"/>
                </a:lnTo>
                <a:lnTo>
                  <a:pt x="4820401" y="1387430"/>
                </a:lnTo>
                <a:lnTo>
                  <a:pt x="4824592" y="1385329"/>
                </a:lnTo>
                <a:lnTo>
                  <a:pt x="4828784" y="1383752"/>
                </a:lnTo>
                <a:lnTo>
                  <a:pt x="4832966" y="1382701"/>
                </a:lnTo>
                <a:lnTo>
                  <a:pt x="4836640" y="1381651"/>
                </a:lnTo>
                <a:close/>
                <a:moveTo>
                  <a:pt x="3036313" y="1381125"/>
                </a:moveTo>
                <a:lnTo>
                  <a:pt x="3044780" y="1381125"/>
                </a:lnTo>
                <a:lnTo>
                  <a:pt x="3053247" y="1382701"/>
                </a:lnTo>
                <a:lnTo>
                  <a:pt x="3061185" y="1384278"/>
                </a:lnTo>
                <a:lnTo>
                  <a:pt x="3075472" y="1388481"/>
                </a:lnTo>
                <a:lnTo>
                  <a:pt x="3086055" y="1391109"/>
                </a:lnTo>
                <a:lnTo>
                  <a:pt x="3082880" y="1396363"/>
                </a:lnTo>
                <a:lnTo>
                  <a:pt x="3079705" y="1403719"/>
                </a:lnTo>
                <a:lnTo>
                  <a:pt x="3077588" y="1410550"/>
                </a:lnTo>
                <a:lnTo>
                  <a:pt x="3074943" y="1418957"/>
                </a:lnTo>
                <a:lnTo>
                  <a:pt x="3071238" y="1437348"/>
                </a:lnTo>
                <a:lnTo>
                  <a:pt x="3068063" y="1455738"/>
                </a:lnTo>
                <a:lnTo>
                  <a:pt x="3061713" y="1451009"/>
                </a:lnTo>
                <a:lnTo>
                  <a:pt x="3056422" y="1446806"/>
                </a:lnTo>
                <a:lnTo>
                  <a:pt x="3051130" y="1443127"/>
                </a:lnTo>
                <a:lnTo>
                  <a:pt x="3045838" y="1441026"/>
                </a:lnTo>
                <a:lnTo>
                  <a:pt x="3040547" y="1438398"/>
                </a:lnTo>
                <a:lnTo>
                  <a:pt x="3035784" y="1437348"/>
                </a:lnTo>
                <a:lnTo>
                  <a:pt x="3030493" y="1436822"/>
                </a:lnTo>
                <a:lnTo>
                  <a:pt x="3025730" y="1436822"/>
                </a:lnTo>
                <a:lnTo>
                  <a:pt x="3020967" y="1436822"/>
                </a:lnTo>
                <a:lnTo>
                  <a:pt x="3016205" y="1437873"/>
                </a:lnTo>
                <a:lnTo>
                  <a:pt x="3010913" y="1439449"/>
                </a:lnTo>
                <a:lnTo>
                  <a:pt x="3006151" y="1441551"/>
                </a:lnTo>
                <a:lnTo>
                  <a:pt x="3000859" y="1444178"/>
                </a:lnTo>
                <a:lnTo>
                  <a:pt x="2995568" y="1447331"/>
                </a:lnTo>
                <a:lnTo>
                  <a:pt x="2984455" y="1454687"/>
                </a:lnTo>
                <a:lnTo>
                  <a:pt x="2984985" y="1445755"/>
                </a:lnTo>
                <a:lnTo>
                  <a:pt x="2985513" y="1436822"/>
                </a:lnTo>
                <a:lnTo>
                  <a:pt x="2986572" y="1428941"/>
                </a:lnTo>
                <a:lnTo>
                  <a:pt x="2988688" y="1422110"/>
                </a:lnTo>
                <a:lnTo>
                  <a:pt x="2990276" y="1415279"/>
                </a:lnTo>
                <a:lnTo>
                  <a:pt x="2992392" y="1409499"/>
                </a:lnTo>
                <a:lnTo>
                  <a:pt x="2995038" y="1404245"/>
                </a:lnTo>
                <a:lnTo>
                  <a:pt x="2997684" y="1400041"/>
                </a:lnTo>
                <a:lnTo>
                  <a:pt x="3000859" y="1395838"/>
                </a:lnTo>
                <a:lnTo>
                  <a:pt x="3004563" y="1392685"/>
                </a:lnTo>
                <a:lnTo>
                  <a:pt x="3008267" y="1389532"/>
                </a:lnTo>
                <a:lnTo>
                  <a:pt x="3011442" y="1387430"/>
                </a:lnTo>
                <a:lnTo>
                  <a:pt x="3015147" y="1385329"/>
                </a:lnTo>
                <a:lnTo>
                  <a:pt x="3019380" y="1383752"/>
                </a:lnTo>
                <a:lnTo>
                  <a:pt x="3023613" y="1382701"/>
                </a:lnTo>
                <a:lnTo>
                  <a:pt x="3027317" y="1381651"/>
                </a:lnTo>
                <a:close/>
                <a:moveTo>
                  <a:pt x="6845254" y="1362075"/>
                </a:moveTo>
                <a:lnTo>
                  <a:pt x="6863775" y="1363112"/>
                </a:lnTo>
                <a:lnTo>
                  <a:pt x="6864304" y="1371406"/>
                </a:lnTo>
                <a:lnTo>
                  <a:pt x="6863775" y="1379181"/>
                </a:lnTo>
                <a:lnTo>
                  <a:pt x="6862717" y="1385402"/>
                </a:lnTo>
                <a:lnTo>
                  <a:pt x="6861658" y="1391622"/>
                </a:lnTo>
                <a:lnTo>
                  <a:pt x="6859542" y="1401989"/>
                </a:lnTo>
                <a:lnTo>
                  <a:pt x="6857954" y="1407173"/>
                </a:lnTo>
                <a:lnTo>
                  <a:pt x="6856896" y="1412875"/>
                </a:lnTo>
                <a:lnTo>
                  <a:pt x="6855308" y="1412357"/>
                </a:lnTo>
                <a:lnTo>
                  <a:pt x="6853721" y="1411320"/>
                </a:lnTo>
                <a:lnTo>
                  <a:pt x="6850546" y="1407691"/>
                </a:lnTo>
                <a:lnTo>
                  <a:pt x="6847900" y="1403026"/>
                </a:lnTo>
                <a:lnTo>
                  <a:pt x="6846842" y="1397324"/>
                </a:lnTo>
                <a:lnTo>
                  <a:pt x="6845783" y="1390067"/>
                </a:lnTo>
                <a:lnTo>
                  <a:pt x="6845254" y="1382291"/>
                </a:lnTo>
                <a:lnTo>
                  <a:pt x="6845254" y="1372961"/>
                </a:lnTo>
                <a:close/>
                <a:moveTo>
                  <a:pt x="1823734" y="1357313"/>
                </a:moveTo>
                <a:lnTo>
                  <a:pt x="1825390" y="1357313"/>
                </a:lnTo>
                <a:lnTo>
                  <a:pt x="1827599" y="1357837"/>
                </a:lnTo>
                <a:lnTo>
                  <a:pt x="1829255" y="1359409"/>
                </a:lnTo>
                <a:lnTo>
                  <a:pt x="1830912" y="1361505"/>
                </a:lnTo>
                <a:lnTo>
                  <a:pt x="1834777" y="1368318"/>
                </a:lnTo>
                <a:lnTo>
                  <a:pt x="1838090" y="1375130"/>
                </a:lnTo>
                <a:lnTo>
                  <a:pt x="1843059" y="1385611"/>
                </a:lnTo>
                <a:lnTo>
                  <a:pt x="1841955" y="1389279"/>
                </a:lnTo>
                <a:lnTo>
                  <a:pt x="1840851" y="1392423"/>
                </a:lnTo>
                <a:lnTo>
                  <a:pt x="1839194" y="1397663"/>
                </a:lnTo>
                <a:lnTo>
                  <a:pt x="1837538" y="1403428"/>
                </a:lnTo>
                <a:lnTo>
                  <a:pt x="1836433" y="1407096"/>
                </a:lnTo>
                <a:lnTo>
                  <a:pt x="1835881" y="1411288"/>
                </a:lnTo>
                <a:lnTo>
                  <a:pt x="1823734" y="1411288"/>
                </a:lnTo>
                <a:lnTo>
                  <a:pt x="1824286" y="1397663"/>
                </a:lnTo>
                <a:lnTo>
                  <a:pt x="1823734" y="1385611"/>
                </a:lnTo>
                <a:lnTo>
                  <a:pt x="1823181" y="1380894"/>
                </a:lnTo>
                <a:lnTo>
                  <a:pt x="1822077" y="1377226"/>
                </a:lnTo>
                <a:lnTo>
                  <a:pt x="1819868" y="1374082"/>
                </a:lnTo>
                <a:lnTo>
                  <a:pt x="1818764" y="1373558"/>
                </a:lnTo>
                <a:lnTo>
                  <a:pt x="1817660" y="1373034"/>
                </a:lnTo>
                <a:lnTo>
                  <a:pt x="1818764" y="1366222"/>
                </a:lnTo>
                <a:lnTo>
                  <a:pt x="1819868" y="1361505"/>
                </a:lnTo>
                <a:lnTo>
                  <a:pt x="1822077" y="1358885"/>
                </a:lnTo>
                <a:close/>
                <a:moveTo>
                  <a:pt x="6575719" y="1355725"/>
                </a:moveTo>
                <a:lnTo>
                  <a:pt x="6577859" y="1355725"/>
                </a:lnTo>
                <a:lnTo>
                  <a:pt x="6581070" y="1356797"/>
                </a:lnTo>
                <a:lnTo>
                  <a:pt x="6583745" y="1357332"/>
                </a:lnTo>
                <a:lnTo>
                  <a:pt x="6586421" y="1358940"/>
                </a:lnTo>
                <a:lnTo>
                  <a:pt x="6589632" y="1361083"/>
                </a:lnTo>
                <a:lnTo>
                  <a:pt x="6592842" y="1364834"/>
                </a:lnTo>
                <a:lnTo>
                  <a:pt x="6590702" y="1370191"/>
                </a:lnTo>
                <a:lnTo>
                  <a:pt x="6588561" y="1375549"/>
                </a:lnTo>
                <a:lnTo>
                  <a:pt x="6585351" y="1380907"/>
                </a:lnTo>
                <a:lnTo>
                  <a:pt x="6581605" y="1385193"/>
                </a:lnTo>
                <a:lnTo>
                  <a:pt x="6577859" y="1389480"/>
                </a:lnTo>
                <a:lnTo>
                  <a:pt x="6574648" y="1393230"/>
                </a:lnTo>
                <a:lnTo>
                  <a:pt x="6570903" y="1395373"/>
                </a:lnTo>
                <a:lnTo>
                  <a:pt x="6567157" y="1397517"/>
                </a:lnTo>
                <a:lnTo>
                  <a:pt x="6563946" y="1398588"/>
                </a:lnTo>
                <a:lnTo>
                  <a:pt x="6560200" y="1398052"/>
                </a:lnTo>
                <a:lnTo>
                  <a:pt x="6556455" y="1395909"/>
                </a:lnTo>
                <a:lnTo>
                  <a:pt x="6553779" y="1393230"/>
                </a:lnTo>
                <a:lnTo>
                  <a:pt x="6550568" y="1388944"/>
                </a:lnTo>
                <a:lnTo>
                  <a:pt x="6547893" y="1382515"/>
                </a:lnTo>
                <a:lnTo>
                  <a:pt x="6546287" y="1374478"/>
                </a:lnTo>
                <a:lnTo>
                  <a:pt x="6545217" y="1364298"/>
                </a:lnTo>
                <a:lnTo>
                  <a:pt x="6549498" y="1364834"/>
                </a:lnTo>
                <a:lnTo>
                  <a:pt x="6553779" y="1364298"/>
                </a:lnTo>
                <a:lnTo>
                  <a:pt x="6556990" y="1363762"/>
                </a:lnTo>
                <a:lnTo>
                  <a:pt x="6560200" y="1362690"/>
                </a:lnTo>
                <a:lnTo>
                  <a:pt x="6566087" y="1360011"/>
                </a:lnTo>
                <a:lnTo>
                  <a:pt x="6570903" y="1357868"/>
                </a:lnTo>
                <a:close/>
                <a:moveTo>
                  <a:pt x="5381014" y="1355725"/>
                </a:moveTo>
                <a:lnTo>
                  <a:pt x="5382061" y="1355725"/>
                </a:lnTo>
                <a:lnTo>
                  <a:pt x="5383633" y="1355725"/>
                </a:lnTo>
                <a:lnTo>
                  <a:pt x="5385729" y="1356765"/>
                </a:lnTo>
                <a:lnTo>
                  <a:pt x="5388350" y="1359884"/>
                </a:lnTo>
                <a:lnTo>
                  <a:pt x="5393591" y="1367681"/>
                </a:lnTo>
                <a:lnTo>
                  <a:pt x="5398830" y="1375998"/>
                </a:lnTo>
                <a:lnTo>
                  <a:pt x="5401449" y="1379636"/>
                </a:lnTo>
                <a:lnTo>
                  <a:pt x="5405119" y="1383275"/>
                </a:lnTo>
                <a:lnTo>
                  <a:pt x="5408263" y="1384834"/>
                </a:lnTo>
                <a:lnTo>
                  <a:pt x="5410357" y="1385354"/>
                </a:lnTo>
                <a:lnTo>
                  <a:pt x="5412454" y="1385354"/>
                </a:lnTo>
                <a:lnTo>
                  <a:pt x="5414025" y="1385354"/>
                </a:lnTo>
                <a:lnTo>
                  <a:pt x="5416122" y="1384834"/>
                </a:lnTo>
                <a:lnTo>
                  <a:pt x="5418217" y="1383795"/>
                </a:lnTo>
                <a:lnTo>
                  <a:pt x="5420313" y="1382235"/>
                </a:lnTo>
                <a:lnTo>
                  <a:pt x="5420313" y="1392111"/>
                </a:lnTo>
                <a:lnTo>
                  <a:pt x="5420837" y="1395230"/>
                </a:lnTo>
                <a:lnTo>
                  <a:pt x="5421361" y="1398869"/>
                </a:lnTo>
                <a:lnTo>
                  <a:pt x="5422409" y="1401988"/>
                </a:lnTo>
                <a:lnTo>
                  <a:pt x="5423460" y="1404067"/>
                </a:lnTo>
                <a:lnTo>
                  <a:pt x="5425031" y="1406146"/>
                </a:lnTo>
                <a:lnTo>
                  <a:pt x="5426077" y="1407186"/>
                </a:lnTo>
                <a:lnTo>
                  <a:pt x="5427650" y="1411344"/>
                </a:lnTo>
                <a:lnTo>
                  <a:pt x="5427124" y="1413424"/>
                </a:lnTo>
                <a:lnTo>
                  <a:pt x="5426077" y="1413943"/>
                </a:lnTo>
                <a:lnTo>
                  <a:pt x="5425556" y="1414463"/>
                </a:lnTo>
                <a:lnTo>
                  <a:pt x="5423460" y="1413943"/>
                </a:lnTo>
                <a:lnTo>
                  <a:pt x="5420313" y="1412384"/>
                </a:lnTo>
                <a:lnTo>
                  <a:pt x="5416122" y="1409785"/>
                </a:lnTo>
                <a:lnTo>
                  <a:pt x="5407737" y="1402508"/>
                </a:lnTo>
                <a:lnTo>
                  <a:pt x="5397781" y="1393151"/>
                </a:lnTo>
                <a:lnTo>
                  <a:pt x="5388350" y="1383795"/>
                </a:lnTo>
                <a:lnTo>
                  <a:pt x="5373678" y="1368720"/>
                </a:lnTo>
                <a:lnTo>
                  <a:pt x="5375774" y="1361963"/>
                </a:lnTo>
                <a:lnTo>
                  <a:pt x="5378918" y="1358324"/>
                </a:lnTo>
                <a:lnTo>
                  <a:pt x="5379965" y="1356765"/>
                </a:lnTo>
                <a:close/>
                <a:moveTo>
                  <a:pt x="4765844" y="1355725"/>
                </a:moveTo>
                <a:lnTo>
                  <a:pt x="4768460" y="1355725"/>
                </a:lnTo>
                <a:lnTo>
                  <a:pt x="4770553" y="1356797"/>
                </a:lnTo>
                <a:lnTo>
                  <a:pt x="4773693" y="1357332"/>
                </a:lnTo>
                <a:lnTo>
                  <a:pt x="4776309" y="1358940"/>
                </a:lnTo>
                <a:lnTo>
                  <a:pt x="4779449" y="1361083"/>
                </a:lnTo>
                <a:lnTo>
                  <a:pt x="4783112" y="1364834"/>
                </a:lnTo>
                <a:lnTo>
                  <a:pt x="4780494" y="1370191"/>
                </a:lnTo>
                <a:lnTo>
                  <a:pt x="4777881" y="1375549"/>
                </a:lnTo>
                <a:lnTo>
                  <a:pt x="4774741" y="1380907"/>
                </a:lnTo>
                <a:lnTo>
                  <a:pt x="4771600" y="1385193"/>
                </a:lnTo>
                <a:lnTo>
                  <a:pt x="4768460" y="1389480"/>
                </a:lnTo>
                <a:lnTo>
                  <a:pt x="4764797" y="1393230"/>
                </a:lnTo>
                <a:lnTo>
                  <a:pt x="4761135" y="1395373"/>
                </a:lnTo>
                <a:lnTo>
                  <a:pt x="4756950" y="1397517"/>
                </a:lnTo>
                <a:lnTo>
                  <a:pt x="4753806" y="1398588"/>
                </a:lnTo>
                <a:lnTo>
                  <a:pt x="4750146" y="1398052"/>
                </a:lnTo>
                <a:lnTo>
                  <a:pt x="4747001" y="1395909"/>
                </a:lnTo>
                <a:lnTo>
                  <a:pt x="4743862" y="1393230"/>
                </a:lnTo>
                <a:lnTo>
                  <a:pt x="4741248" y="1388944"/>
                </a:lnTo>
                <a:lnTo>
                  <a:pt x="4739157" y="1382515"/>
                </a:lnTo>
                <a:lnTo>
                  <a:pt x="4737065" y="1374478"/>
                </a:lnTo>
                <a:lnTo>
                  <a:pt x="4735495" y="1364298"/>
                </a:lnTo>
                <a:lnTo>
                  <a:pt x="4740202" y="1364834"/>
                </a:lnTo>
                <a:lnTo>
                  <a:pt x="4743862" y="1364298"/>
                </a:lnTo>
                <a:lnTo>
                  <a:pt x="4747001" y="1363762"/>
                </a:lnTo>
                <a:lnTo>
                  <a:pt x="4750665" y="1362690"/>
                </a:lnTo>
                <a:lnTo>
                  <a:pt x="4755900" y="1360011"/>
                </a:lnTo>
                <a:lnTo>
                  <a:pt x="4761135" y="1357868"/>
                </a:lnTo>
                <a:close/>
                <a:moveTo>
                  <a:pt x="3571233" y="1355725"/>
                </a:moveTo>
                <a:lnTo>
                  <a:pt x="3573329" y="1355725"/>
                </a:lnTo>
                <a:lnTo>
                  <a:pt x="3574377" y="1355725"/>
                </a:lnTo>
                <a:lnTo>
                  <a:pt x="3576474" y="1356765"/>
                </a:lnTo>
                <a:lnTo>
                  <a:pt x="3579094" y="1359884"/>
                </a:lnTo>
                <a:lnTo>
                  <a:pt x="3583810" y="1367681"/>
                </a:lnTo>
                <a:lnTo>
                  <a:pt x="3589574" y="1375998"/>
                </a:lnTo>
                <a:lnTo>
                  <a:pt x="3592718" y="1379636"/>
                </a:lnTo>
                <a:lnTo>
                  <a:pt x="3595339" y="1383275"/>
                </a:lnTo>
                <a:lnTo>
                  <a:pt x="3599007" y="1384834"/>
                </a:lnTo>
                <a:lnTo>
                  <a:pt x="3600578" y="1385354"/>
                </a:lnTo>
                <a:lnTo>
                  <a:pt x="3602676" y="1385354"/>
                </a:lnTo>
                <a:lnTo>
                  <a:pt x="3604771" y="1385354"/>
                </a:lnTo>
                <a:lnTo>
                  <a:pt x="3606344" y="1384834"/>
                </a:lnTo>
                <a:lnTo>
                  <a:pt x="3608963" y="1383795"/>
                </a:lnTo>
                <a:lnTo>
                  <a:pt x="3611058" y="1382235"/>
                </a:lnTo>
                <a:lnTo>
                  <a:pt x="3611058" y="1392111"/>
                </a:lnTo>
                <a:lnTo>
                  <a:pt x="3611058" y="1395230"/>
                </a:lnTo>
                <a:lnTo>
                  <a:pt x="3612107" y="1398869"/>
                </a:lnTo>
                <a:lnTo>
                  <a:pt x="3613156" y="1401988"/>
                </a:lnTo>
                <a:lnTo>
                  <a:pt x="3614202" y="1404067"/>
                </a:lnTo>
                <a:lnTo>
                  <a:pt x="3615251" y="1406146"/>
                </a:lnTo>
                <a:lnTo>
                  <a:pt x="3617348" y="1407186"/>
                </a:lnTo>
                <a:lnTo>
                  <a:pt x="3617872" y="1411344"/>
                </a:lnTo>
                <a:lnTo>
                  <a:pt x="3617872" y="1413424"/>
                </a:lnTo>
                <a:lnTo>
                  <a:pt x="3617348" y="1413943"/>
                </a:lnTo>
                <a:lnTo>
                  <a:pt x="3615775" y="1414463"/>
                </a:lnTo>
                <a:lnTo>
                  <a:pt x="3613680" y="1413943"/>
                </a:lnTo>
                <a:lnTo>
                  <a:pt x="3610534" y="1412384"/>
                </a:lnTo>
                <a:lnTo>
                  <a:pt x="3607390" y="1409785"/>
                </a:lnTo>
                <a:lnTo>
                  <a:pt x="3598483" y="1402508"/>
                </a:lnTo>
                <a:lnTo>
                  <a:pt x="3588526" y="1393151"/>
                </a:lnTo>
                <a:lnTo>
                  <a:pt x="3578570" y="1383795"/>
                </a:lnTo>
                <a:lnTo>
                  <a:pt x="3563897" y="1368720"/>
                </a:lnTo>
                <a:lnTo>
                  <a:pt x="3566517" y="1361963"/>
                </a:lnTo>
                <a:lnTo>
                  <a:pt x="3569136" y="1358324"/>
                </a:lnTo>
                <a:lnTo>
                  <a:pt x="3570185" y="1356765"/>
                </a:lnTo>
                <a:close/>
                <a:moveTo>
                  <a:pt x="5140823" y="1354138"/>
                </a:moveTo>
                <a:lnTo>
                  <a:pt x="5142895" y="1354138"/>
                </a:lnTo>
                <a:lnTo>
                  <a:pt x="5144446" y="1354138"/>
                </a:lnTo>
                <a:lnTo>
                  <a:pt x="5147553" y="1355709"/>
                </a:lnTo>
                <a:lnTo>
                  <a:pt x="5149621" y="1358328"/>
                </a:lnTo>
                <a:lnTo>
                  <a:pt x="5151693" y="1360946"/>
                </a:lnTo>
                <a:lnTo>
                  <a:pt x="5154800" y="1363565"/>
                </a:lnTo>
                <a:lnTo>
                  <a:pt x="5157385" y="1365660"/>
                </a:lnTo>
                <a:lnTo>
                  <a:pt x="5159973" y="1367231"/>
                </a:lnTo>
                <a:lnTo>
                  <a:pt x="5162043" y="1367231"/>
                </a:lnTo>
                <a:lnTo>
                  <a:pt x="5164114" y="1367231"/>
                </a:lnTo>
                <a:lnTo>
                  <a:pt x="5162561" y="1368802"/>
                </a:lnTo>
                <a:lnTo>
                  <a:pt x="5161008" y="1371944"/>
                </a:lnTo>
                <a:lnTo>
                  <a:pt x="5158420" y="1377705"/>
                </a:lnTo>
                <a:lnTo>
                  <a:pt x="5154279" y="1390274"/>
                </a:lnTo>
                <a:lnTo>
                  <a:pt x="5151693" y="1396559"/>
                </a:lnTo>
                <a:lnTo>
                  <a:pt x="5150658" y="1399177"/>
                </a:lnTo>
                <a:lnTo>
                  <a:pt x="5149106" y="1401796"/>
                </a:lnTo>
                <a:lnTo>
                  <a:pt x="5147553" y="1403367"/>
                </a:lnTo>
                <a:lnTo>
                  <a:pt x="5145483" y="1404414"/>
                </a:lnTo>
                <a:lnTo>
                  <a:pt x="5143411" y="1404938"/>
                </a:lnTo>
                <a:lnTo>
                  <a:pt x="5140306" y="1404938"/>
                </a:lnTo>
                <a:close/>
                <a:moveTo>
                  <a:pt x="3330532" y="1354138"/>
                </a:moveTo>
                <a:lnTo>
                  <a:pt x="3332648" y="1354138"/>
                </a:lnTo>
                <a:lnTo>
                  <a:pt x="3334236" y="1354138"/>
                </a:lnTo>
                <a:lnTo>
                  <a:pt x="3337411" y="1355709"/>
                </a:lnTo>
                <a:lnTo>
                  <a:pt x="3340057" y="1358328"/>
                </a:lnTo>
                <a:lnTo>
                  <a:pt x="3342703" y="1360946"/>
                </a:lnTo>
                <a:lnTo>
                  <a:pt x="3344819" y="1363565"/>
                </a:lnTo>
                <a:lnTo>
                  <a:pt x="3347995" y="1365660"/>
                </a:lnTo>
                <a:lnTo>
                  <a:pt x="3350641" y="1367231"/>
                </a:lnTo>
                <a:lnTo>
                  <a:pt x="3352758" y="1367231"/>
                </a:lnTo>
                <a:lnTo>
                  <a:pt x="3354345" y="1367231"/>
                </a:lnTo>
                <a:lnTo>
                  <a:pt x="3353286" y="1368802"/>
                </a:lnTo>
                <a:lnTo>
                  <a:pt x="3351170" y="1371944"/>
                </a:lnTo>
                <a:lnTo>
                  <a:pt x="3349053" y="1377705"/>
                </a:lnTo>
                <a:lnTo>
                  <a:pt x="3344819" y="1390274"/>
                </a:lnTo>
                <a:lnTo>
                  <a:pt x="3342703" y="1396559"/>
                </a:lnTo>
                <a:lnTo>
                  <a:pt x="3340586" y="1399177"/>
                </a:lnTo>
                <a:lnTo>
                  <a:pt x="3339528" y="1401796"/>
                </a:lnTo>
                <a:lnTo>
                  <a:pt x="3337940" y="1403367"/>
                </a:lnTo>
                <a:lnTo>
                  <a:pt x="3335294" y="1404414"/>
                </a:lnTo>
                <a:lnTo>
                  <a:pt x="3333178" y="1404938"/>
                </a:lnTo>
                <a:lnTo>
                  <a:pt x="3330532" y="1404938"/>
                </a:lnTo>
                <a:close/>
                <a:moveTo>
                  <a:pt x="5997533" y="1352550"/>
                </a:moveTo>
                <a:lnTo>
                  <a:pt x="6013408" y="1352550"/>
                </a:lnTo>
                <a:lnTo>
                  <a:pt x="6045156" y="1352550"/>
                </a:lnTo>
                <a:lnTo>
                  <a:pt x="6044627" y="1403350"/>
                </a:lnTo>
                <a:lnTo>
                  <a:pt x="6043041" y="1398637"/>
                </a:lnTo>
                <a:lnTo>
                  <a:pt x="6040395" y="1394447"/>
                </a:lnTo>
                <a:lnTo>
                  <a:pt x="6038278" y="1391828"/>
                </a:lnTo>
                <a:lnTo>
                  <a:pt x="6035632" y="1388686"/>
                </a:lnTo>
                <a:lnTo>
                  <a:pt x="6032986" y="1386591"/>
                </a:lnTo>
                <a:lnTo>
                  <a:pt x="6029811" y="1384497"/>
                </a:lnTo>
                <a:lnTo>
                  <a:pt x="6026637" y="1382925"/>
                </a:lnTo>
                <a:lnTo>
                  <a:pt x="6023991" y="1381878"/>
                </a:lnTo>
                <a:lnTo>
                  <a:pt x="6016584" y="1380307"/>
                </a:lnTo>
                <a:lnTo>
                  <a:pt x="6009704" y="1380307"/>
                </a:lnTo>
                <a:lnTo>
                  <a:pt x="6002296" y="1380831"/>
                </a:lnTo>
                <a:lnTo>
                  <a:pt x="5994888" y="1382402"/>
                </a:lnTo>
                <a:lnTo>
                  <a:pt x="5986951" y="1383449"/>
                </a:lnTo>
                <a:lnTo>
                  <a:pt x="5979543" y="1383973"/>
                </a:lnTo>
                <a:lnTo>
                  <a:pt x="5971606" y="1383973"/>
                </a:lnTo>
                <a:lnTo>
                  <a:pt x="5964727" y="1383449"/>
                </a:lnTo>
                <a:lnTo>
                  <a:pt x="5960494" y="1382402"/>
                </a:lnTo>
                <a:lnTo>
                  <a:pt x="5956789" y="1380831"/>
                </a:lnTo>
                <a:lnTo>
                  <a:pt x="5953087" y="1379259"/>
                </a:lnTo>
                <a:lnTo>
                  <a:pt x="5950441" y="1377688"/>
                </a:lnTo>
                <a:lnTo>
                  <a:pt x="5946737" y="1375070"/>
                </a:lnTo>
                <a:lnTo>
                  <a:pt x="5943562" y="1371927"/>
                </a:lnTo>
                <a:lnTo>
                  <a:pt x="5940386" y="1368261"/>
                </a:lnTo>
                <a:lnTo>
                  <a:pt x="5937212" y="1364072"/>
                </a:lnTo>
                <a:lnTo>
                  <a:pt x="5941445" y="1361453"/>
                </a:lnTo>
                <a:lnTo>
                  <a:pt x="5946208" y="1359358"/>
                </a:lnTo>
                <a:lnTo>
                  <a:pt x="5951499" y="1357787"/>
                </a:lnTo>
                <a:lnTo>
                  <a:pt x="5957320" y="1355692"/>
                </a:lnTo>
                <a:lnTo>
                  <a:pt x="5969490" y="1354121"/>
                </a:lnTo>
                <a:lnTo>
                  <a:pt x="5982718" y="1353074"/>
                </a:lnTo>
                <a:close/>
                <a:moveTo>
                  <a:pt x="6729367" y="1350963"/>
                </a:moveTo>
                <a:lnTo>
                  <a:pt x="6733071" y="1350963"/>
                </a:lnTo>
                <a:lnTo>
                  <a:pt x="6739950" y="1353080"/>
                </a:lnTo>
                <a:lnTo>
                  <a:pt x="6747888" y="1354667"/>
                </a:lnTo>
                <a:lnTo>
                  <a:pt x="6751592" y="1355196"/>
                </a:lnTo>
                <a:lnTo>
                  <a:pt x="6754767" y="1355196"/>
                </a:lnTo>
                <a:lnTo>
                  <a:pt x="6757942" y="1354667"/>
                </a:lnTo>
                <a:lnTo>
                  <a:pt x="6761117" y="1353609"/>
                </a:lnTo>
                <a:lnTo>
                  <a:pt x="6760058" y="1362605"/>
                </a:lnTo>
                <a:lnTo>
                  <a:pt x="6759529" y="1365780"/>
                </a:lnTo>
                <a:lnTo>
                  <a:pt x="6758471" y="1368426"/>
                </a:lnTo>
                <a:lnTo>
                  <a:pt x="6757413" y="1370542"/>
                </a:lnTo>
                <a:lnTo>
                  <a:pt x="6756354" y="1372130"/>
                </a:lnTo>
                <a:lnTo>
                  <a:pt x="6754767" y="1373188"/>
                </a:lnTo>
                <a:lnTo>
                  <a:pt x="6756354" y="1373188"/>
                </a:lnTo>
                <a:lnTo>
                  <a:pt x="6756354" y="1380597"/>
                </a:lnTo>
                <a:lnTo>
                  <a:pt x="6755825" y="1387476"/>
                </a:lnTo>
                <a:lnTo>
                  <a:pt x="6754238" y="1393297"/>
                </a:lnTo>
                <a:lnTo>
                  <a:pt x="6753179" y="1398588"/>
                </a:lnTo>
                <a:lnTo>
                  <a:pt x="6751592" y="1402822"/>
                </a:lnTo>
                <a:lnTo>
                  <a:pt x="6748946" y="1406526"/>
                </a:lnTo>
                <a:lnTo>
                  <a:pt x="6746829" y="1409172"/>
                </a:lnTo>
                <a:lnTo>
                  <a:pt x="6744183" y="1411818"/>
                </a:lnTo>
                <a:lnTo>
                  <a:pt x="6744713" y="1416051"/>
                </a:lnTo>
                <a:lnTo>
                  <a:pt x="6746300" y="1419226"/>
                </a:lnTo>
                <a:lnTo>
                  <a:pt x="6747358" y="1422401"/>
                </a:lnTo>
                <a:lnTo>
                  <a:pt x="6748417" y="1424518"/>
                </a:lnTo>
                <a:lnTo>
                  <a:pt x="6752121" y="1428222"/>
                </a:lnTo>
                <a:lnTo>
                  <a:pt x="6756354" y="1431397"/>
                </a:lnTo>
                <a:lnTo>
                  <a:pt x="6757942" y="1432984"/>
                </a:lnTo>
                <a:lnTo>
                  <a:pt x="6759000" y="1435630"/>
                </a:lnTo>
                <a:lnTo>
                  <a:pt x="6760058" y="1438276"/>
                </a:lnTo>
                <a:lnTo>
                  <a:pt x="6761646" y="1441451"/>
                </a:lnTo>
                <a:lnTo>
                  <a:pt x="6762704" y="1445684"/>
                </a:lnTo>
                <a:lnTo>
                  <a:pt x="6762704" y="1450447"/>
                </a:lnTo>
                <a:lnTo>
                  <a:pt x="6762704" y="1456268"/>
                </a:lnTo>
                <a:lnTo>
                  <a:pt x="6762175" y="1463147"/>
                </a:lnTo>
                <a:lnTo>
                  <a:pt x="6759529" y="1463676"/>
                </a:lnTo>
                <a:lnTo>
                  <a:pt x="6757942" y="1463147"/>
                </a:lnTo>
                <a:lnTo>
                  <a:pt x="6756883" y="1462618"/>
                </a:lnTo>
                <a:lnTo>
                  <a:pt x="6754767" y="1461559"/>
                </a:lnTo>
                <a:lnTo>
                  <a:pt x="6752650" y="1458384"/>
                </a:lnTo>
                <a:lnTo>
                  <a:pt x="6750004" y="1456268"/>
                </a:lnTo>
                <a:lnTo>
                  <a:pt x="6747888" y="1454151"/>
                </a:lnTo>
                <a:lnTo>
                  <a:pt x="6747358" y="1453622"/>
                </a:lnTo>
                <a:lnTo>
                  <a:pt x="6746300" y="1454151"/>
                </a:lnTo>
                <a:lnTo>
                  <a:pt x="6745242" y="1455739"/>
                </a:lnTo>
                <a:lnTo>
                  <a:pt x="6744713" y="1456797"/>
                </a:lnTo>
                <a:lnTo>
                  <a:pt x="6743654" y="1463147"/>
                </a:lnTo>
                <a:lnTo>
                  <a:pt x="6742067" y="1462089"/>
                </a:lnTo>
                <a:lnTo>
                  <a:pt x="6740479" y="1460501"/>
                </a:lnTo>
                <a:lnTo>
                  <a:pt x="6739950" y="1457855"/>
                </a:lnTo>
                <a:lnTo>
                  <a:pt x="6739950" y="1455739"/>
                </a:lnTo>
                <a:lnTo>
                  <a:pt x="6740479" y="1453622"/>
                </a:lnTo>
                <a:lnTo>
                  <a:pt x="6741538" y="1452034"/>
                </a:lnTo>
                <a:lnTo>
                  <a:pt x="6742596" y="1450976"/>
                </a:lnTo>
                <a:lnTo>
                  <a:pt x="6743654" y="1450447"/>
                </a:lnTo>
                <a:lnTo>
                  <a:pt x="6740479" y="1427163"/>
                </a:lnTo>
                <a:lnTo>
                  <a:pt x="6739421" y="1414463"/>
                </a:lnTo>
                <a:lnTo>
                  <a:pt x="6738892" y="1402822"/>
                </a:lnTo>
                <a:lnTo>
                  <a:pt x="6739421" y="1392238"/>
                </a:lnTo>
                <a:lnTo>
                  <a:pt x="6739950" y="1387476"/>
                </a:lnTo>
                <a:lnTo>
                  <a:pt x="6741538" y="1383242"/>
                </a:lnTo>
                <a:lnTo>
                  <a:pt x="6743125" y="1379538"/>
                </a:lnTo>
                <a:lnTo>
                  <a:pt x="6745242" y="1376892"/>
                </a:lnTo>
                <a:lnTo>
                  <a:pt x="6747888" y="1374776"/>
                </a:lnTo>
                <a:lnTo>
                  <a:pt x="6751592" y="1373717"/>
                </a:lnTo>
                <a:lnTo>
                  <a:pt x="6747888" y="1373188"/>
                </a:lnTo>
                <a:lnTo>
                  <a:pt x="6744183" y="1372659"/>
                </a:lnTo>
                <a:lnTo>
                  <a:pt x="6739950" y="1371601"/>
                </a:lnTo>
                <a:lnTo>
                  <a:pt x="6736246" y="1371601"/>
                </a:lnTo>
                <a:lnTo>
                  <a:pt x="6732013" y="1371601"/>
                </a:lnTo>
                <a:lnTo>
                  <a:pt x="6727250" y="1372659"/>
                </a:lnTo>
                <a:lnTo>
                  <a:pt x="6723017" y="1374776"/>
                </a:lnTo>
                <a:lnTo>
                  <a:pt x="6720371" y="1376892"/>
                </a:lnTo>
                <a:lnTo>
                  <a:pt x="6718783" y="1379009"/>
                </a:lnTo>
                <a:lnTo>
                  <a:pt x="6718254" y="1370542"/>
                </a:lnTo>
                <a:lnTo>
                  <a:pt x="6718783" y="1364192"/>
                </a:lnTo>
                <a:lnTo>
                  <a:pt x="6719842" y="1358901"/>
                </a:lnTo>
                <a:lnTo>
                  <a:pt x="6721429" y="1355196"/>
                </a:lnTo>
                <a:lnTo>
                  <a:pt x="6723546" y="1353080"/>
                </a:lnTo>
                <a:lnTo>
                  <a:pt x="6726721" y="1352021"/>
                </a:lnTo>
                <a:close/>
                <a:moveTo>
                  <a:pt x="2212871" y="1349375"/>
                </a:moveTo>
                <a:lnTo>
                  <a:pt x="2216624" y="1356722"/>
                </a:lnTo>
                <a:lnTo>
                  <a:pt x="2218768" y="1364069"/>
                </a:lnTo>
                <a:lnTo>
                  <a:pt x="2219304" y="1369842"/>
                </a:lnTo>
                <a:lnTo>
                  <a:pt x="2219304" y="1375090"/>
                </a:lnTo>
                <a:lnTo>
                  <a:pt x="2217696" y="1379813"/>
                </a:lnTo>
                <a:lnTo>
                  <a:pt x="2216088" y="1383487"/>
                </a:lnTo>
                <a:lnTo>
                  <a:pt x="2212871" y="1387685"/>
                </a:lnTo>
                <a:lnTo>
                  <a:pt x="2209119" y="1390309"/>
                </a:lnTo>
                <a:lnTo>
                  <a:pt x="2201615" y="1396082"/>
                </a:lnTo>
                <a:lnTo>
                  <a:pt x="2193574" y="1401854"/>
                </a:lnTo>
                <a:lnTo>
                  <a:pt x="2189822" y="1403954"/>
                </a:lnTo>
                <a:lnTo>
                  <a:pt x="2187142" y="1407102"/>
                </a:lnTo>
                <a:lnTo>
                  <a:pt x="2183925" y="1409726"/>
                </a:lnTo>
                <a:lnTo>
                  <a:pt x="2182317" y="1412875"/>
                </a:lnTo>
                <a:lnTo>
                  <a:pt x="2179638" y="1407627"/>
                </a:lnTo>
                <a:lnTo>
                  <a:pt x="2178029" y="1402379"/>
                </a:lnTo>
                <a:lnTo>
                  <a:pt x="2178029" y="1397656"/>
                </a:lnTo>
                <a:lnTo>
                  <a:pt x="2178565" y="1392933"/>
                </a:lnTo>
                <a:lnTo>
                  <a:pt x="2179638" y="1388735"/>
                </a:lnTo>
                <a:lnTo>
                  <a:pt x="2182317" y="1384536"/>
                </a:lnTo>
                <a:lnTo>
                  <a:pt x="2184998" y="1380863"/>
                </a:lnTo>
                <a:lnTo>
                  <a:pt x="2188214" y="1377714"/>
                </a:lnTo>
                <a:lnTo>
                  <a:pt x="2195182" y="1370367"/>
                </a:lnTo>
                <a:lnTo>
                  <a:pt x="2202686" y="1363545"/>
                </a:lnTo>
                <a:lnTo>
                  <a:pt x="2205902" y="1359871"/>
                </a:lnTo>
                <a:lnTo>
                  <a:pt x="2208584" y="1356197"/>
                </a:lnTo>
                <a:lnTo>
                  <a:pt x="2211263" y="1353049"/>
                </a:lnTo>
                <a:close/>
                <a:moveTo>
                  <a:pt x="2082585" y="1347788"/>
                </a:moveTo>
                <a:lnTo>
                  <a:pt x="2086755" y="1348317"/>
                </a:lnTo>
                <a:lnTo>
                  <a:pt x="2090928" y="1349376"/>
                </a:lnTo>
                <a:lnTo>
                  <a:pt x="2095620" y="1352021"/>
                </a:lnTo>
                <a:lnTo>
                  <a:pt x="2105537" y="1357313"/>
                </a:lnTo>
                <a:lnTo>
                  <a:pt x="2110755" y="1359430"/>
                </a:lnTo>
                <a:lnTo>
                  <a:pt x="2115973" y="1362076"/>
                </a:lnTo>
                <a:lnTo>
                  <a:pt x="2121184" y="1363134"/>
                </a:lnTo>
                <a:lnTo>
                  <a:pt x="2127442" y="1363663"/>
                </a:lnTo>
                <a:lnTo>
                  <a:pt x="2130044" y="1363134"/>
                </a:lnTo>
                <a:lnTo>
                  <a:pt x="2132655" y="1362605"/>
                </a:lnTo>
                <a:lnTo>
                  <a:pt x="2135267" y="1361017"/>
                </a:lnTo>
                <a:lnTo>
                  <a:pt x="2138397" y="1359959"/>
                </a:lnTo>
                <a:lnTo>
                  <a:pt x="2137875" y="1362605"/>
                </a:lnTo>
                <a:lnTo>
                  <a:pt x="2136832" y="1365251"/>
                </a:lnTo>
                <a:lnTo>
                  <a:pt x="2134221" y="1367367"/>
                </a:lnTo>
                <a:lnTo>
                  <a:pt x="2131087" y="1369484"/>
                </a:lnTo>
                <a:lnTo>
                  <a:pt x="2127442" y="1371601"/>
                </a:lnTo>
                <a:lnTo>
                  <a:pt x="2122751" y="1373717"/>
                </a:lnTo>
                <a:lnTo>
                  <a:pt x="2111801" y="1377421"/>
                </a:lnTo>
                <a:lnTo>
                  <a:pt x="2100847" y="1381655"/>
                </a:lnTo>
                <a:lnTo>
                  <a:pt x="2089885" y="1385359"/>
                </a:lnTo>
                <a:lnTo>
                  <a:pt x="2084670" y="1388534"/>
                </a:lnTo>
                <a:lnTo>
                  <a:pt x="2080499" y="1391709"/>
                </a:lnTo>
                <a:lnTo>
                  <a:pt x="2076326" y="1394884"/>
                </a:lnTo>
                <a:lnTo>
                  <a:pt x="2073719" y="1398588"/>
                </a:lnTo>
                <a:lnTo>
                  <a:pt x="2073719" y="1388534"/>
                </a:lnTo>
                <a:lnTo>
                  <a:pt x="2072677" y="1384830"/>
                </a:lnTo>
                <a:lnTo>
                  <a:pt x="2072155" y="1381655"/>
                </a:lnTo>
                <a:lnTo>
                  <a:pt x="2071634" y="1378480"/>
                </a:lnTo>
                <a:lnTo>
                  <a:pt x="2070591" y="1375834"/>
                </a:lnTo>
                <a:lnTo>
                  <a:pt x="2069026" y="1374246"/>
                </a:lnTo>
                <a:lnTo>
                  <a:pt x="2066941" y="1373188"/>
                </a:lnTo>
                <a:lnTo>
                  <a:pt x="2069549" y="1363663"/>
                </a:lnTo>
                <a:lnTo>
                  <a:pt x="2072155" y="1356784"/>
                </a:lnTo>
                <a:lnTo>
                  <a:pt x="2074240" y="1353609"/>
                </a:lnTo>
                <a:lnTo>
                  <a:pt x="2075284" y="1352021"/>
                </a:lnTo>
                <a:lnTo>
                  <a:pt x="2076847" y="1349905"/>
                </a:lnTo>
                <a:lnTo>
                  <a:pt x="2078934" y="1348846"/>
                </a:lnTo>
                <a:lnTo>
                  <a:pt x="2080499" y="1348317"/>
                </a:lnTo>
                <a:close/>
                <a:moveTo>
                  <a:pt x="272379" y="1347788"/>
                </a:moveTo>
                <a:lnTo>
                  <a:pt x="276581" y="1348317"/>
                </a:lnTo>
                <a:lnTo>
                  <a:pt x="281308" y="1349376"/>
                </a:lnTo>
                <a:lnTo>
                  <a:pt x="286036" y="1352021"/>
                </a:lnTo>
                <a:lnTo>
                  <a:pt x="296016" y="1357313"/>
                </a:lnTo>
                <a:lnTo>
                  <a:pt x="301269" y="1359430"/>
                </a:lnTo>
                <a:lnTo>
                  <a:pt x="306522" y="1362076"/>
                </a:lnTo>
                <a:lnTo>
                  <a:pt x="312300" y="1363134"/>
                </a:lnTo>
                <a:lnTo>
                  <a:pt x="317553" y="1363663"/>
                </a:lnTo>
                <a:lnTo>
                  <a:pt x="320179" y="1363134"/>
                </a:lnTo>
                <a:lnTo>
                  <a:pt x="323331" y="1362605"/>
                </a:lnTo>
                <a:lnTo>
                  <a:pt x="325432" y="1361017"/>
                </a:lnTo>
                <a:lnTo>
                  <a:pt x="328583" y="1359959"/>
                </a:lnTo>
                <a:lnTo>
                  <a:pt x="328583" y="1362605"/>
                </a:lnTo>
                <a:lnTo>
                  <a:pt x="327533" y="1365251"/>
                </a:lnTo>
                <a:lnTo>
                  <a:pt x="324906" y="1367367"/>
                </a:lnTo>
                <a:lnTo>
                  <a:pt x="321230" y="1369484"/>
                </a:lnTo>
                <a:lnTo>
                  <a:pt x="317553" y="1371601"/>
                </a:lnTo>
                <a:lnTo>
                  <a:pt x="313350" y="1373717"/>
                </a:lnTo>
                <a:lnTo>
                  <a:pt x="301794" y="1377421"/>
                </a:lnTo>
                <a:lnTo>
                  <a:pt x="290763" y="1381655"/>
                </a:lnTo>
                <a:lnTo>
                  <a:pt x="279733" y="1385359"/>
                </a:lnTo>
                <a:lnTo>
                  <a:pt x="275005" y="1388534"/>
                </a:lnTo>
                <a:lnTo>
                  <a:pt x="270277" y="1391709"/>
                </a:lnTo>
                <a:lnTo>
                  <a:pt x="266075" y="1394884"/>
                </a:lnTo>
                <a:lnTo>
                  <a:pt x="263449" y="1398588"/>
                </a:lnTo>
                <a:lnTo>
                  <a:pt x="263449" y="1388534"/>
                </a:lnTo>
                <a:lnTo>
                  <a:pt x="263449" y="1384830"/>
                </a:lnTo>
                <a:lnTo>
                  <a:pt x="262398" y="1381655"/>
                </a:lnTo>
                <a:lnTo>
                  <a:pt x="261348" y="1378480"/>
                </a:lnTo>
                <a:lnTo>
                  <a:pt x="260297" y="1375834"/>
                </a:lnTo>
                <a:lnTo>
                  <a:pt x="259247" y="1374246"/>
                </a:lnTo>
                <a:lnTo>
                  <a:pt x="257146" y="1373188"/>
                </a:lnTo>
                <a:lnTo>
                  <a:pt x="259772" y="1363663"/>
                </a:lnTo>
                <a:lnTo>
                  <a:pt x="261873" y="1356784"/>
                </a:lnTo>
                <a:lnTo>
                  <a:pt x="263974" y="1353609"/>
                </a:lnTo>
                <a:lnTo>
                  <a:pt x="265550" y="1352021"/>
                </a:lnTo>
                <a:lnTo>
                  <a:pt x="267126" y="1349905"/>
                </a:lnTo>
                <a:lnTo>
                  <a:pt x="269227" y="1348846"/>
                </a:lnTo>
                <a:lnTo>
                  <a:pt x="270803" y="1348317"/>
                </a:lnTo>
                <a:close/>
                <a:moveTo>
                  <a:pt x="6159679" y="1346200"/>
                </a:moveTo>
                <a:lnTo>
                  <a:pt x="6164484" y="1346200"/>
                </a:lnTo>
                <a:lnTo>
                  <a:pt x="6168754" y="1346725"/>
                </a:lnTo>
                <a:lnTo>
                  <a:pt x="6177830" y="1348822"/>
                </a:lnTo>
                <a:lnTo>
                  <a:pt x="6186372" y="1351445"/>
                </a:lnTo>
                <a:lnTo>
                  <a:pt x="6194379" y="1354067"/>
                </a:lnTo>
                <a:lnTo>
                  <a:pt x="6192244" y="1361409"/>
                </a:lnTo>
                <a:lnTo>
                  <a:pt x="6190642" y="1370325"/>
                </a:lnTo>
                <a:lnTo>
                  <a:pt x="6188507" y="1380289"/>
                </a:lnTo>
                <a:lnTo>
                  <a:pt x="6187973" y="1392351"/>
                </a:lnTo>
                <a:lnTo>
                  <a:pt x="6185304" y="1391303"/>
                </a:lnTo>
                <a:lnTo>
                  <a:pt x="6182635" y="1389729"/>
                </a:lnTo>
                <a:lnTo>
                  <a:pt x="6180499" y="1389729"/>
                </a:lnTo>
                <a:lnTo>
                  <a:pt x="6178364" y="1390254"/>
                </a:lnTo>
                <a:lnTo>
                  <a:pt x="6176762" y="1391827"/>
                </a:lnTo>
                <a:lnTo>
                  <a:pt x="6174627" y="1392876"/>
                </a:lnTo>
                <a:lnTo>
                  <a:pt x="6172491" y="1396547"/>
                </a:lnTo>
                <a:lnTo>
                  <a:pt x="6169288" y="1400218"/>
                </a:lnTo>
                <a:lnTo>
                  <a:pt x="6166619" y="1403365"/>
                </a:lnTo>
                <a:lnTo>
                  <a:pt x="6164484" y="1404414"/>
                </a:lnTo>
                <a:lnTo>
                  <a:pt x="6162882" y="1404938"/>
                </a:lnTo>
                <a:lnTo>
                  <a:pt x="6160747" y="1404938"/>
                </a:lnTo>
                <a:lnTo>
                  <a:pt x="6158077" y="1404414"/>
                </a:lnTo>
                <a:lnTo>
                  <a:pt x="6160747" y="1398120"/>
                </a:lnTo>
                <a:lnTo>
                  <a:pt x="6161814" y="1392351"/>
                </a:lnTo>
                <a:lnTo>
                  <a:pt x="6162348" y="1387631"/>
                </a:lnTo>
                <a:lnTo>
                  <a:pt x="6162348" y="1382911"/>
                </a:lnTo>
                <a:lnTo>
                  <a:pt x="6161814" y="1379240"/>
                </a:lnTo>
                <a:lnTo>
                  <a:pt x="6160747" y="1375569"/>
                </a:lnTo>
                <a:lnTo>
                  <a:pt x="6159145" y="1373471"/>
                </a:lnTo>
                <a:lnTo>
                  <a:pt x="6157010" y="1371898"/>
                </a:lnTo>
                <a:lnTo>
                  <a:pt x="6154341" y="1370325"/>
                </a:lnTo>
                <a:lnTo>
                  <a:pt x="6152205" y="1369800"/>
                </a:lnTo>
                <a:lnTo>
                  <a:pt x="6149002" y="1369800"/>
                </a:lnTo>
                <a:lnTo>
                  <a:pt x="6146333" y="1370849"/>
                </a:lnTo>
                <a:lnTo>
                  <a:pt x="6143130" y="1372422"/>
                </a:lnTo>
                <a:lnTo>
                  <a:pt x="6139927" y="1373996"/>
                </a:lnTo>
                <a:lnTo>
                  <a:pt x="6137257" y="1376094"/>
                </a:lnTo>
                <a:lnTo>
                  <a:pt x="6134054" y="1378716"/>
                </a:lnTo>
                <a:lnTo>
                  <a:pt x="6136190" y="1370325"/>
                </a:lnTo>
                <a:lnTo>
                  <a:pt x="6138325" y="1363507"/>
                </a:lnTo>
                <a:lnTo>
                  <a:pt x="6141528" y="1358262"/>
                </a:lnTo>
                <a:lnTo>
                  <a:pt x="6144197" y="1354067"/>
                </a:lnTo>
                <a:lnTo>
                  <a:pt x="6147934" y="1350396"/>
                </a:lnTo>
                <a:lnTo>
                  <a:pt x="6152205" y="1348298"/>
                </a:lnTo>
                <a:lnTo>
                  <a:pt x="6155942" y="1346725"/>
                </a:lnTo>
                <a:close/>
                <a:moveTo>
                  <a:pt x="2251637" y="1343025"/>
                </a:moveTo>
                <a:lnTo>
                  <a:pt x="2254281" y="1343025"/>
                </a:lnTo>
                <a:lnTo>
                  <a:pt x="2256927" y="1343572"/>
                </a:lnTo>
                <a:lnTo>
                  <a:pt x="2259574" y="1344665"/>
                </a:lnTo>
                <a:lnTo>
                  <a:pt x="2262219" y="1346304"/>
                </a:lnTo>
                <a:lnTo>
                  <a:pt x="2266451" y="1351223"/>
                </a:lnTo>
                <a:lnTo>
                  <a:pt x="2270686" y="1355049"/>
                </a:lnTo>
                <a:lnTo>
                  <a:pt x="2271744" y="1356142"/>
                </a:lnTo>
                <a:lnTo>
                  <a:pt x="2273333" y="1356142"/>
                </a:lnTo>
                <a:lnTo>
                  <a:pt x="2274390" y="1356142"/>
                </a:lnTo>
                <a:lnTo>
                  <a:pt x="2275449" y="1354502"/>
                </a:lnTo>
                <a:lnTo>
                  <a:pt x="2275978" y="1351223"/>
                </a:lnTo>
                <a:lnTo>
                  <a:pt x="2276508" y="1346304"/>
                </a:lnTo>
                <a:lnTo>
                  <a:pt x="2278095" y="1349037"/>
                </a:lnTo>
                <a:lnTo>
                  <a:pt x="2280212" y="1351223"/>
                </a:lnTo>
                <a:lnTo>
                  <a:pt x="2281799" y="1353956"/>
                </a:lnTo>
                <a:lnTo>
                  <a:pt x="2282327" y="1355595"/>
                </a:lnTo>
                <a:lnTo>
                  <a:pt x="2282857" y="1358328"/>
                </a:lnTo>
                <a:lnTo>
                  <a:pt x="2282857" y="1360514"/>
                </a:lnTo>
                <a:lnTo>
                  <a:pt x="2282327" y="1362700"/>
                </a:lnTo>
                <a:lnTo>
                  <a:pt x="2281799" y="1364886"/>
                </a:lnTo>
                <a:lnTo>
                  <a:pt x="2279153" y="1368712"/>
                </a:lnTo>
                <a:lnTo>
                  <a:pt x="2275978" y="1371444"/>
                </a:lnTo>
                <a:lnTo>
                  <a:pt x="2272273" y="1374177"/>
                </a:lnTo>
                <a:lnTo>
                  <a:pt x="2267510" y="1375817"/>
                </a:lnTo>
                <a:lnTo>
                  <a:pt x="2262748" y="1376363"/>
                </a:lnTo>
                <a:lnTo>
                  <a:pt x="2258516" y="1376363"/>
                </a:lnTo>
                <a:lnTo>
                  <a:pt x="2254281" y="1375270"/>
                </a:lnTo>
                <a:lnTo>
                  <a:pt x="2252166" y="1374177"/>
                </a:lnTo>
                <a:lnTo>
                  <a:pt x="2250578" y="1372537"/>
                </a:lnTo>
                <a:lnTo>
                  <a:pt x="2248988" y="1370351"/>
                </a:lnTo>
                <a:lnTo>
                  <a:pt x="2247403" y="1368712"/>
                </a:lnTo>
                <a:lnTo>
                  <a:pt x="2246873" y="1365979"/>
                </a:lnTo>
                <a:lnTo>
                  <a:pt x="2245816" y="1363247"/>
                </a:lnTo>
                <a:lnTo>
                  <a:pt x="2244757" y="1359421"/>
                </a:lnTo>
                <a:lnTo>
                  <a:pt x="2244757" y="1355595"/>
                </a:lnTo>
                <a:lnTo>
                  <a:pt x="2245816" y="1351223"/>
                </a:lnTo>
                <a:lnTo>
                  <a:pt x="2246345" y="1346304"/>
                </a:lnTo>
                <a:lnTo>
                  <a:pt x="2248988" y="1344118"/>
                </a:lnTo>
                <a:close/>
                <a:moveTo>
                  <a:pt x="442823" y="1343025"/>
                </a:moveTo>
                <a:lnTo>
                  <a:pt x="444910" y="1343025"/>
                </a:lnTo>
                <a:lnTo>
                  <a:pt x="448039" y="1343572"/>
                </a:lnTo>
                <a:lnTo>
                  <a:pt x="450647" y="1344665"/>
                </a:lnTo>
                <a:lnTo>
                  <a:pt x="452734" y="1346304"/>
                </a:lnTo>
                <a:lnTo>
                  <a:pt x="457428" y="1351223"/>
                </a:lnTo>
                <a:lnTo>
                  <a:pt x="461079" y="1355049"/>
                </a:lnTo>
                <a:lnTo>
                  <a:pt x="462644" y="1356142"/>
                </a:lnTo>
                <a:lnTo>
                  <a:pt x="463687" y="1356142"/>
                </a:lnTo>
                <a:lnTo>
                  <a:pt x="465252" y="1356142"/>
                </a:lnTo>
                <a:lnTo>
                  <a:pt x="465774" y="1354502"/>
                </a:lnTo>
                <a:lnTo>
                  <a:pt x="466817" y="1351223"/>
                </a:lnTo>
                <a:lnTo>
                  <a:pt x="466817" y="1346304"/>
                </a:lnTo>
                <a:lnTo>
                  <a:pt x="468904" y="1349037"/>
                </a:lnTo>
                <a:lnTo>
                  <a:pt x="470990" y="1351223"/>
                </a:lnTo>
                <a:lnTo>
                  <a:pt x="472033" y="1353956"/>
                </a:lnTo>
                <a:lnTo>
                  <a:pt x="472555" y="1355595"/>
                </a:lnTo>
                <a:lnTo>
                  <a:pt x="473076" y="1358328"/>
                </a:lnTo>
                <a:lnTo>
                  <a:pt x="473076" y="1360514"/>
                </a:lnTo>
                <a:lnTo>
                  <a:pt x="473076" y="1362700"/>
                </a:lnTo>
                <a:lnTo>
                  <a:pt x="472033" y="1364886"/>
                </a:lnTo>
                <a:lnTo>
                  <a:pt x="469425" y="1368712"/>
                </a:lnTo>
                <a:lnTo>
                  <a:pt x="466817" y="1371444"/>
                </a:lnTo>
                <a:lnTo>
                  <a:pt x="462644" y="1374177"/>
                </a:lnTo>
                <a:lnTo>
                  <a:pt x="458471" y="1375817"/>
                </a:lnTo>
                <a:lnTo>
                  <a:pt x="453777" y="1376363"/>
                </a:lnTo>
                <a:lnTo>
                  <a:pt x="449082" y="1376363"/>
                </a:lnTo>
                <a:lnTo>
                  <a:pt x="444910" y="1375270"/>
                </a:lnTo>
                <a:lnTo>
                  <a:pt x="443345" y="1374177"/>
                </a:lnTo>
                <a:lnTo>
                  <a:pt x="441780" y="1372537"/>
                </a:lnTo>
                <a:lnTo>
                  <a:pt x="439693" y="1370351"/>
                </a:lnTo>
                <a:lnTo>
                  <a:pt x="438650" y="1368712"/>
                </a:lnTo>
                <a:lnTo>
                  <a:pt x="437607" y="1365979"/>
                </a:lnTo>
                <a:lnTo>
                  <a:pt x="437085" y="1363247"/>
                </a:lnTo>
                <a:lnTo>
                  <a:pt x="436564" y="1359421"/>
                </a:lnTo>
                <a:lnTo>
                  <a:pt x="436564" y="1355595"/>
                </a:lnTo>
                <a:lnTo>
                  <a:pt x="436564" y="1351223"/>
                </a:lnTo>
                <a:lnTo>
                  <a:pt x="437607" y="1346304"/>
                </a:lnTo>
                <a:lnTo>
                  <a:pt x="439693" y="1344118"/>
                </a:lnTo>
                <a:close/>
                <a:moveTo>
                  <a:pt x="3648402" y="1341438"/>
                </a:moveTo>
                <a:lnTo>
                  <a:pt x="3651156" y="1341438"/>
                </a:lnTo>
                <a:lnTo>
                  <a:pt x="3654462" y="1343026"/>
                </a:lnTo>
                <a:lnTo>
                  <a:pt x="3653908" y="1407584"/>
                </a:lnTo>
                <a:lnTo>
                  <a:pt x="3651708" y="1408113"/>
                </a:lnTo>
                <a:lnTo>
                  <a:pt x="3650055" y="1408113"/>
                </a:lnTo>
                <a:lnTo>
                  <a:pt x="3648402" y="1408113"/>
                </a:lnTo>
                <a:lnTo>
                  <a:pt x="3646202" y="1407584"/>
                </a:lnTo>
                <a:lnTo>
                  <a:pt x="3645648" y="1409171"/>
                </a:lnTo>
                <a:lnTo>
                  <a:pt x="3645648" y="1411288"/>
                </a:lnTo>
                <a:lnTo>
                  <a:pt x="3633537" y="1411288"/>
                </a:lnTo>
                <a:lnTo>
                  <a:pt x="3633537" y="1397530"/>
                </a:lnTo>
                <a:lnTo>
                  <a:pt x="3633537" y="1385359"/>
                </a:lnTo>
                <a:lnTo>
                  <a:pt x="3632434" y="1380596"/>
                </a:lnTo>
                <a:lnTo>
                  <a:pt x="3630783" y="1376892"/>
                </a:lnTo>
                <a:lnTo>
                  <a:pt x="3629680" y="1373717"/>
                </a:lnTo>
                <a:lnTo>
                  <a:pt x="3628579" y="1373188"/>
                </a:lnTo>
                <a:lnTo>
                  <a:pt x="3627475" y="1372659"/>
                </a:lnTo>
                <a:lnTo>
                  <a:pt x="3628027" y="1367367"/>
                </a:lnTo>
                <a:lnTo>
                  <a:pt x="3629130" y="1363134"/>
                </a:lnTo>
                <a:lnTo>
                  <a:pt x="3630231" y="1359959"/>
                </a:lnTo>
                <a:lnTo>
                  <a:pt x="3631333" y="1357842"/>
                </a:lnTo>
                <a:lnTo>
                  <a:pt x="3632983" y="1357313"/>
                </a:lnTo>
                <a:lnTo>
                  <a:pt x="3634636" y="1356784"/>
                </a:lnTo>
                <a:lnTo>
                  <a:pt x="3635737" y="1357313"/>
                </a:lnTo>
                <a:lnTo>
                  <a:pt x="3637388" y="1358371"/>
                </a:lnTo>
                <a:lnTo>
                  <a:pt x="3638489" y="1354138"/>
                </a:lnTo>
                <a:lnTo>
                  <a:pt x="3640142" y="1349905"/>
                </a:lnTo>
                <a:lnTo>
                  <a:pt x="3641245" y="1347259"/>
                </a:lnTo>
                <a:lnTo>
                  <a:pt x="3643446" y="1344613"/>
                </a:lnTo>
                <a:lnTo>
                  <a:pt x="3645648" y="1343026"/>
                </a:lnTo>
                <a:close/>
                <a:moveTo>
                  <a:pt x="4937293" y="1339850"/>
                </a:moveTo>
                <a:lnTo>
                  <a:pt x="4938357" y="1344613"/>
                </a:lnTo>
                <a:lnTo>
                  <a:pt x="4939955" y="1348846"/>
                </a:lnTo>
                <a:lnTo>
                  <a:pt x="4944216" y="1355725"/>
                </a:lnTo>
                <a:lnTo>
                  <a:pt x="4947950" y="1355196"/>
                </a:lnTo>
                <a:lnTo>
                  <a:pt x="4951146" y="1354138"/>
                </a:lnTo>
                <a:lnTo>
                  <a:pt x="4951146" y="1359959"/>
                </a:lnTo>
                <a:lnTo>
                  <a:pt x="4950613" y="1364721"/>
                </a:lnTo>
                <a:lnTo>
                  <a:pt x="4952211" y="1370013"/>
                </a:lnTo>
                <a:lnTo>
                  <a:pt x="4952746" y="1373188"/>
                </a:lnTo>
                <a:lnTo>
                  <a:pt x="4953279" y="1375834"/>
                </a:lnTo>
                <a:lnTo>
                  <a:pt x="4953279" y="1379538"/>
                </a:lnTo>
                <a:lnTo>
                  <a:pt x="4952211" y="1383242"/>
                </a:lnTo>
                <a:lnTo>
                  <a:pt x="4951146" y="1387475"/>
                </a:lnTo>
                <a:lnTo>
                  <a:pt x="4949015" y="1391709"/>
                </a:lnTo>
                <a:lnTo>
                  <a:pt x="4951146" y="1390650"/>
                </a:lnTo>
                <a:lnTo>
                  <a:pt x="4952746" y="1389592"/>
                </a:lnTo>
                <a:lnTo>
                  <a:pt x="4954344" y="1388534"/>
                </a:lnTo>
                <a:lnTo>
                  <a:pt x="4955943" y="1385888"/>
                </a:lnTo>
                <a:lnTo>
                  <a:pt x="4957541" y="1380596"/>
                </a:lnTo>
                <a:lnTo>
                  <a:pt x="4959139" y="1374775"/>
                </a:lnTo>
                <a:lnTo>
                  <a:pt x="4961808" y="1369484"/>
                </a:lnTo>
                <a:lnTo>
                  <a:pt x="4962871" y="1367896"/>
                </a:lnTo>
                <a:lnTo>
                  <a:pt x="4963938" y="1365779"/>
                </a:lnTo>
                <a:lnTo>
                  <a:pt x="4966067" y="1364721"/>
                </a:lnTo>
                <a:lnTo>
                  <a:pt x="4968201" y="1364192"/>
                </a:lnTo>
                <a:lnTo>
                  <a:pt x="4970865" y="1364721"/>
                </a:lnTo>
                <a:lnTo>
                  <a:pt x="4972996" y="1365779"/>
                </a:lnTo>
                <a:lnTo>
                  <a:pt x="4973527" y="1369484"/>
                </a:lnTo>
                <a:lnTo>
                  <a:pt x="4974061" y="1372659"/>
                </a:lnTo>
                <a:lnTo>
                  <a:pt x="4976195" y="1374775"/>
                </a:lnTo>
                <a:lnTo>
                  <a:pt x="4977793" y="1375834"/>
                </a:lnTo>
                <a:lnTo>
                  <a:pt x="4981523" y="1377421"/>
                </a:lnTo>
                <a:lnTo>
                  <a:pt x="4983123" y="1377950"/>
                </a:lnTo>
                <a:lnTo>
                  <a:pt x="4984721" y="1379009"/>
                </a:lnTo>
                <a:lnTo>
                  <a:pt x="4986319" y="1392767"/>
                </a:lnTo>
                <a:lnTo>
                  <a:pt x="4986319" y="1403880"/>
                </a:lnTo>
                <a:lnTo>
                  <a:pt x="4985788" y="1413405"/>
                </a:lnTo>
                <a:lnTo>
                  <a:pt x="4983654" y="1420284"/>
                </a:lnTo>
                <a:lnTo>
                  <a:pt x="4981523" y="1427163"/>
                </a:lnTo>
                <a:lnTo>
                  <a:pt x="4978324" y="1432455"/>
                </a:lnTo>
                <a:lnTo>
                  <a:pt x="4972996" y="1443038"/>
                </a:lnTo>
                <a:lnTo>
                  <a:pt x="4971396" y="1443038"/>
                </a:lnTo>
                <a:lnTo>
                  <a:pt x="4969266" y="1443038"/>
                </a:lnTo>
                <a:lnTo>
                  <a:pt x="4966600" y="1441451"/>
                </a:lnTo>
                <a:lnTo>
                  <a:pt x="4963404" y="1438805"/>
                </a:lnTo>
                <a:lnTo>
                  <a:pt x="4961273" y="1436159"/>
                </a:lnTo>
                <a:lnTo>
                  <a:pt x="4958605" y="1433513"/>
                </a:lnTo>
                <a:lnTo>
                  <a:pt x="4956474" y="1431396"/>
                </a:lnTo>
                <a:lnTo>
                  <a:pt x="4952746" y="1429809"/>
                </a:lnTo>
                <a:lnTo>
                  <a:pt x="4951146" y="1429809"/>
                </a:lnTo>
                <a:lnTo>
                  <a:pt x="4949015" y="1429809"/>
                </a:lnTo>
                <a:lnTo>
                  <a:pt x="4951146" y="1434571"/>
                </a:lnTo>
                <a:lnTo>
                  <a:pt x="4952746" y="1438276"/>
                </a:lnTo>
                <a:lnTo>
                  <a:pt x="4957007" y="1444626"/>
                </a:lnTo>
                <a:lnTo>
                  <a:pt x="4959139" y="1448859"/>
                </a:lnTo>
                <a:lnTo>
                  <a:pt x="4960740" y="1453621"/>
                </a:lnTo>
                <a:lnTo>
                  <a:pt x="4961273" y="1460501"/>
                </a:lnTo>
                <a:lnTo>
                  <a:pt x="4961273" y="1468438"/>
                </a:lnTo>
                <a:lnTo>
                  <a:pt x="4954344" y="1463676"/>
                </a:lnTo>
                <a:lnTo>
                  <a:pt x="4952211" y="1462088"/>
                </a:lnTo>
                <a:lnTo>
                  <a:pt x="4949015" y="1461030"/>
                </a:lnTo>
                <a:lnTo>
                  <a:pt x="4947416" y="1460501"/>
                </a:lnTo>
                <a:lnTo>
                  <a:pt x="4944754" y="1460501"/>
                </a:lnTo>
                <a:lnTo>
                  <a:pt x="4941021" y="1461030"/>
                </a:lnTo>
                <a:lnTo>
                  <a:pt x="4936755" y="1462617"/>
                </a:lnTo>
                <a:lnTo>
                  <a:pt x="4931963" y="1465263"/>
                </a:lnTo>
                <a:lnTo>
                  <a:pt x="4926099" y="1467380"/>
                </a:lnTo>
                <a:lnTo>
                  <a:pt x="4918638" y="1468438"/>
                </a:lnTo>
                <a:lnTo>
                  <a:pt x="4922902" y="1454680"/>
                </a:lnTo>
                <a:lnTo>
                  <a:pt x="4926099" y="1442509"/>
                </a:lnTo>
                <a:lnTo>
                  <a:pt x="4928231" y="1430338"/>
                </a:lnTo>
                <a:lnTo>
                  <a:pt x="4929832" y="1419225"/>
                </a:lnTo>
                <a:lnTo>
                  <a:pt x="4932494" y="1397000"/>
                </a:lnTo>
                <a:lnTo>
                  <a:pt x="4934091" y="1373188"/>
                </a:lnTo>
                <a:lnTo>
                  <a:pt x="4928231" y="1372129"/>
                </a:lnTo>
                <a:lnTo>
                  <a:pt x="4924500" y="1372129"/>
                </a:lnTo>
                <a:lnTo>
                  <a:pt x="4921838" y="1372129"/>
                </a:lnTo>
                <a:lnTo>
                  <a:pt x="4918638" y="1372659"/>
                </a:lnTo>
                <a:lnTo>
                  <a:pt x="4914910" y="1373717"/>
                </a:lnTo>
                <a:lnTo>
                  <a:pt x="4912241" y="1375834"/>
                </a:lnTo>
                <a:lnTo>
                  <a:pt x="4908514" y="1379538"/>
                </a:lnTo>
                <a:lnTo>
                  <a:pt x="4908514" y="1373188"/>
                </a:lnTo>
                <a:lnTo>
                  <a:pt x="4908514" y="1368425"/>
                </a:lnTo>
                <a:lnTo>
                  <a:pt x="4908514" y="1363663"/>
                </a:lnTo>
                <a:lnTo>
                  <a:pt x="4909580" y="1359959"/>
                </a:lnTo>
                <a:lnTo>
                  <a:pt x="4911177" y="1357842"/>
                </a:lnTo>
                <a:lnTo>
                  <a:pt x="4912241" y="1355196"/>
                </a:lnTo>
                <a:lnTo>
                  <a:pt x="4913843" y="1353609"/>
                </a:lnTo>
                <a:lnTo>
                  <a:pt x="4915974" y="1352550"/>
                </a:lnTo>
                <a:lnTo>
                  <a:pt x="4917572" y="1351492"/>
                </a:lnTo>
                <a:lnTo>
                  <a:pt x="4919703" y="1351492"/>
                </a:lnTo>
                <a:lnTo>
                  <a:pt x="4925033" y="1352550"/>
                </a:lnTo>
                <a:lnTo>
                  <a:pt x="4936224" y="1354667"/>
                </a:lnTo>
                <a:close/>
                <a:moveTo>
                  <a:pt x="3127798" y="1339850"/>
                </a:moveTo>
                <a:lnTo>
                  <a:pt x="3128849" y="1343554"/>
                </a:lnTo>
                <a:lnTo>
                  <a:pt x="3130424" y="1346729"/>
                </a:lnTo>
                <a:lnTo>
                  <a:pt x="3133573" y="1353609"/>
                </a:lnTo>
                <a:lnTo>
                  <a:pt x="3140921" y="1364192"/>
                </a:lnTo>
                <a:lnTo>
                  <a:pt x="3143022" y="1369484"/>
                </a:lnTo>
                <a:lnTo>
                  <a:pt x="3143547" y="1372659"/>
                </a:lnTo>
                <a:lnTo>
                  <a:pt x="3143547" y="1375304"/>
                </a:lnTo>
                <a:lnTo>
                  <a:pt x="3143547" y="1379009"/>
                </a:lnTo>
                <a:lnTo>
                  <a:pt x="3143022" y="1382713"/>
                </a:lnTo>
                <a:lnTo>
                  <a:pt x="3141970" y="1386946"/>
                </a:lnTo>
                <a:lnTo>
                  <a:pt x="3139346" y="1391709"/>
                </a:lnTo>
                <a:lnTo>
                  <a:pt x="3141970" y="1390650"/>
                </a:lnTo>
                <a:lnTo>
                  <a:pt x="3143547" y="1389592"/>
                </a:lnTo>
                <a:lnTo>
                  <a:pt x="3144597" y="1388534"/>
                </a:lnTo>
                <a:lnTo>
                  <a:pt x="3146172" y="1385888"/>
                </a:lnTo>
                <a:lnTo>
                  <a:pt x="3148272" y="1380596"/>
                </a:lnTo>
                <a:lnTo>
                  <a:pt x="3149848" y="1374775"/>
                </a:lnTo>
                <a:lnTo>
                  <a:pt x="3151948" y="1369484"/>
                </a:lnTo>
                <a:lnTo>
                  <a:pt x="3152997" y="1367896"/>
                </a:lnTo>
                <a:lnTo>
                  <a:pt x="3154573" y="1365779"/>
                </a:lnTo>
                <a:lnTo>
                  <a:pt x="3156671" y="1364721"/>
                </a:lnTo>
                <a:lnTo>
                  <a:pt x="3158248" y="1364192"/>
                </a:lnTo>
                <a:lnTo>
                  <a:pt x="3160874" y="1364721"/>
                </a:lnTo>
                <a:lnTo>
                  <a:pt x="3163497" y="1365779"/>
                </a:lnTo>
                <a:lnTo>
                  <a:pt x="3163497" y="1369484"/>
                </a:lnTo>
                <a:lnTo>
                  <a:pt x="3164547" y="1372659"/>
                </a:lnTo>
                <a:lnTo>
                  <a:pt x="3166121" y="1374775"/>
                </a:lnTo>
                <a:lnTo>
                  <a:pt x="3167697" y="1375834"/>
                </a:lnTo>
                <a:lnTo>
                  <a:pt x="3171897" y="1377421"/>
                </a:lnTo>
                <a:lnTo>
                  <a:pt x="3173471" y="1377950"/>
                </a:lnTo>
                <a:lnTo>
                  <a:pt x="3175572" y="1379009"/>
                </a:lnTo>
                <a:lnTo>
                  <a:pt x="3176621" y="1392767"/>
                </a:lnTo>
                <a:lnTo>
                  <a:pt x="3176621" y="1403880"/>
                </a:lnTo>
                <a:lnTo>
                  <a:pt x="3175572" y="1413405"/>
                </a:lnTo>
                <a:lnTo>
                  <a:pt x="3173471" y="1420284"/>
                </a:lnTo>
                <a:lnTo>
                  <a:pt x="3171372" y="1427163"/>
                </a:lnTo>
                <a:lnTo>
                  <a:pt x="3168748" y="1432455"/>
                </a:lnTo>
                <a:lnTo>
                  <a:pt x="3162973" y="1443038"/>
                </a:lnTo>
                <a:lnTo>
                  <a:pt x="3161398" y="1443038"/>
                </a:lnTo>
                <a:lnTo>
                  <a:pt x="3159299" y="1443038"/>
                </a:lnTo>
                <a:lnTo>
                  <a:pt x="3156671" y="1441451"/>
                </a:lnTo>
                <a:lnTo>
                  <a:pt x="3154048" y="1438805"/>
                </a:lnTo>
                <a:lnTo>
                  <a:pt x="3151948" y="1436159"/>
                </a:lnTo>
                <a:lnTo>
                  <a:pt x="3149322" y="1433513"/>
                </a:lnTo>
                <a:lnTo>
                  <a:pt x="3146697" y="1431396"/>
                </a:lnTo>
                <a:lnTo>
                  <a:pt x="3143547" y="1429809"/>
                </a:lnTo>
                <a:lnTo>
                  <a:pt x="3141970" y="1429809"/>
                </a:lnTo>
                <a:lnTo>
                  <a:pt x="3139346" y="1429809"/>
                </a:lnTo>
                <a:lnTo>
                  <a:pt x="3141445" y="1434571"/>
                </a:lnTo>
                <a:lnTo>
                  <a:pt x="3143547" y="1438276"/>
                </a:lnTo>
                <a:lnTo>
                  <a:pt x="3147745" y="1444626"/>
                </a:lnTo>
                <a:lnTo>
                  <a:pt x="3149322" y="1448859"/>
                </a:lnTo>
                <a:lnTo>
                  <a:pt x="3150897" y="1453621"/>
                </a:lnTo>
                <a:lnTo>
                  <a:pt x="3151948" y="1460501"/>
                </a:lnTo>
                <a:lnTo>
                  <a:pt x="3151423" y="1468438"/>
                </a:lnTo>
                <a:lnTo>
                  <a:pt x="3145121" y="1463676"/>
                </a:lnTo>
                <a:lnTo>
                  <a:pt x="3142496" y="1462088"/>
                </a:lnTo>
                <a:lnTo>
                  <a:pt x="3139869" y="1461030"/>
                </a:lnTo>
                <a:lnTo>
                  <a:pt x="3137772" y="1460501"/>
                </a:lnTo>
                <a:lnTo>
                  <a:pt x="3136197" y="1460501"/>
                </a:lnTo>
                <a:lnTo>
                  <a:pt x="3132000" y="1461030"/>
                </a:lnTo>
                <a:lnTo>
                  <a:pt x="3127798" y="1462617"/>
                </a:lnTo>
                <a:lnTo>
                  <a:pt x="3123072" y="1465263"/>
                </a:lnTo>
                <a:lnTo>
                  <a:pt x="3117298" y="1467380"/>
                </a:lnTo>
                <a:lnTo>
                  <a:pt x="3109947" y="1468438"/>
                </a:lnTo>
                <a:lnTo>
                  <a:pt x="3114672" y="1451505"/>
                </a:lnTo>
                <a:lnTo>
                  <a:pt x="3118347" y="1435100"/>
                </a:lnTo>
                <a:lnTo>
                  <a:pt x="3120447" y="1420284"/>
                </a:lnTo>
                <a:lnTo>
                  <a:pt x="3122546" y="1405467"/>
                </a:lnTo>
                <a:lnTo>
                  <a:pt x="3124647" y="1375304"/>
                </a:lnTo>
                <a:lnTo>
                  <a:pt x="3126223" y="1358371"/>
                </a:lnTo>
                <a:close/>
                <a:moveTo>
                  <a:pt x="6624592" y="1333500"/>
                </a:moveTo>
                <a:lnTo>
                  <a:pt x="6624592" y="1341908"/>
                </a:lnTo>
                <a:lnTo>
                  <a:pt x="6624075" y="1348740"/>
                </a:lnTo>
                <a:lnTo>
                  <a:pt x="6623557" y="1350842"/>
                </a:lnTo>
                <a:lnTo>
                  <a:pt x="6622522" y="1352944"/>
                </a:lnTo>
                <a:lnTo>
                  <a:pt x="6620969" y="1354521"/>
                </a:lnTo>
                <a:lnTo>
                  <a:pt x="6619933" y="1355572"/>
                </a:lnTo>
                <a:lnTo>
                  <a:pt x="6616827" y="1357674"/>
                </a:lnTo>
                <a:lnTo>
                  <a:pt x="6613721" y="1358199"/>
                </a:lnTo>
                <a:lnTo>
                  <a:pt x="6606474" y="1358725"/>
                </a:lnTo>
                <a:lnTo>
                  <a:pt x="6607509" y="1363455"/>
                </a:lnTo>
                <a:lnTo>
                  <a:pt x="6609062" y="1367133"/>
                </a:lnTo>
                <a:lnTo>
                  <a:pt x="6610615" y="1368710"/>
                </a:lnTo>
                <a:lnTo>
                  <a:pt x="6613721" y="1369761"/>
                </a:lnTo>
                <a:lnTo>
                  <a:pt x="6615792" y="1370286"/>
                </a:lnTo>
                <a:lnTo>
                  <a:pt x="6618898" y="1370812"/>
                </a:lnTo>
                <a:lnTo>
                  <a:pt x="6621486" y="1370812"/>
                </a:lnTo>
                <a:lnTo>
                  <a:pt x="6624075" y="1371863"/>
                </a:lnTo>
                <a:lnTo>
                  <a:pt x="6624592" y="1377644"/>
                </a:lnTo>
                <a:lnTo>
                  <a:pt x="6624075" y="1382899"/>
                </a:lnTo>
                <a:lnTo>
                  <a:pt x="6623557" y="1387628"/>
                </a:lnTo>
                <a:lnTo>
                  <a:pt x="6623039" y="1391307"/>
                </a:lnTo>
                <a:lnTo>
                  <a:pt x="6621486" y="1394460"/>
                </a:lnTo>
                <a:lnTo>
                  <a:pt x="6620451" y="1397088"/>
                </a:lnTo>
                <a:lnTo>
                  <a:pt x="6618898" y="1399190"/>
                </a:lnTo>
                <a:lnTo>
                  <a:pt x="6616827" y="1401817"/>
                </a:lnTo>
                <a:lnTo>
                  <a:pt x="6613721" y="1404445"/>
                </a:lnTo>
                <a:lnTo>
                  <a:pt x="6609580" y="1406547"/>
                </a:lnTo>
                <a:lnTo>
                  <a:pt x="6600779" y="1409700"/>
                </a:lnTo>
                <a:lnTo>
                  <a:pt x="6602332" y="1403394"/>
                </a:lnTo>
                <a:lnTo>
                  <a:pt x="6603368" y="1397088"/>
                </a:lnTo>
                <a:lnTo>
                  <a:pt x="6604403" y="1384475"/>
                </a:lnTo>
                <a:lnTo>
                  <a:pt x="6604921" y="1372388"/>
                </a:lnTo>
                <a:lnTo>
                  <a:pt x="6604921" y="1360302"/>
                </a:lnTo>
                <a:lnTo>
                  <a:pt x="6605438" y="1355572"/>
                </a:lnTo>
                <a:lnTo>
                  <a:pt x="6606474" y="1350317"/>
                </a:lnTo>
                <a:lnTo>
                  <a:pt x="6607509" y="1346113"/>
                </a:lnTo>
                <a:lnTo>
                  <a:pt x="6609580" y="1341908"/>
                </a:lnTo>
                <a:lnTo>
                  <a:pt x="6611650" y="1339281"/>
                </a:lnTo>
                <a:lnTo>
                  <a:pt x="6615274" y="1336127"/>
                </a:lnTo>
                <a:lnTo>
                  <a:pt x="6619416" y="1334551"/>
                </a:lnTo>
                <a:close/>
                <a:moveTo>
                  <a:pt x="5904934" y="1333500"/>
                </a:moveTo>
                <a:lnTo>
                  <a:pt x="5906523" y="1338262"/>
                </a:lnTo>
                <a:lnTo>
                  <a:pt x="5907580" y="1341438"/>
                </a:lnTo>
                <a:lnTo>
                  <a:pt x="5908109" y="1345671"/>
                </a:lnTo>
                <a:lnTo>
                  <a:pt x="5908109" y="1349904"/>
                </a:lnTo>
                <a:lnTo>
                  <a:pt x="5908109" y="1357313"/>
                </a:lnTo>
                <a:lnTo>
                  <a:pt x="5907580" y="1363663"/>
                </a:lnTo>
                <a:lnTo>
                  <a:pt x="5907052" y="1369483"/>
                </a:lnTo>
                <a:lnTo>
                  <a:pt x="5907052" y="1372658"/>
                </a:lnTo>
                <a:lnTo>
                  <a:pt x="5907580" y="1375304"/>
                </a:lnTo>
                <a:lnTo>
                  <a:pt x="5909168" y="1377950"/>
                </a:lnTo>
                <a:lnTo>
                  <a:pt x="5910755" y="1380596"/>
                </a:lnTo>
                <a:lnTo>
                  <a:pt x="5912872" y="1383242"/>
                </a:lnTo>
                <a:lnTo>
                  <a:pt x="5916576" y="1385358"/>
                </a:lnTo>
                <a:lnTo>
                  <a:pt x="5914989" y="1391708"/>
                </a:lnTo>
                <a:lnTo>
                  <a:pt x="5912344" y="1394883"/>
                </a:lnTo>
                <a:lnTo>
                  <a:pt x="5911813" y="1395413"/>
                </a:lnTo>
                <a:lnTo>
                  <a:pt x="5910755" y="1395942"/>
                </a:lnTo>
                <a:lnTo>
                  <a:pt x="5910227" y="1397000"/>
                </a:lnTo>
                <a:lnTo>
                  <a:pt x="5909168" y="1395942"/>
                </a:lnTo>
                <a:lnTo>
                  <a:pt x="5907052" y="1394354"/>
                </a:lnTo>
                <a:lnTo>
                  <a:pt x="5904934" y="1392238"/>
                </a:lnTo>
                <a:lnTo>
                  <a:pt x="5900703" y="1384300"/>
                </a:lnTo>
                <a:lnTo>
                  <a:pt x="5895939" y="1375833"/>
                </a:lnTo>
                <a:lnTo>
                  <a:pt x="5892765" y="1372658"/>
                </a:lnTo>
                <a:lnTo>
                  <a:pt x="5890119" y="1369483"/>
                </a:lnTo>
                <a:lnTo>
                  <a:pt x="5886415" y="1367896"/>
                </a:lnTo>
                <a:lnTo>
                  <a:pt x="5884828" y="1367896"/>
                </a:lnTo>
                <a:lnTo>
                  <a:pt x="5882713" y="1367896"/>
                </a:lnTo>
                <a:lnTo>
                  <a:pt x="5881124" y="1367896"/>
                </a:lnTo>
                <a:lnTo>
                  <a:pt x="5879536" y="1368954"/>
                </a:lnTo>
                <a:lnTo>
                  <a:pt x="5876890" y="1370013"/>
                </a:lnTo>
                <a:lnTo>
                  <a:pt x="5875303" y="1372129"/>
                </a:lnTo>
                <a:lnTo>
                  <a:pt x="5875303" y="1365779"/>
                </a:lnTo>
                <a:lnTo>
                  <a:pt x="5875303" y="1359958"/>
                </a:lnTo>
                <a:lnTo>
                  <a:pt x="5876362" y="1355196"/>
                </a:lnTo>
                <a:lnTo>
                  <a:pt x="5876890" y="1350963"/>
                </a:lnTo>
                <a:lnTo>
                  <a:pt x="5878479" y="1347788"/>
                </a:lnTo>
                <a:lnTo>
                  <a:pt x="5880066" y="1344613"/>
                </a:lnTo>
                <a:lnTo>
                  <a:pt x="5881652" y="1341438"/>
                </a:lnTo>
                <a:lnTo>
                  <a:pt x="5884298" y="1339850"/>
                </a:lnTo>
                <a:lnTo>
                  <a:pt x="5886415" y="1338262"/>
                </a:lnTo>
                <a:lnTo>
                  <a:pt x="5888531" y="1336675"/>
                </a:lnTo>
                <a:lnTo>
                  <a:pt x="5893294" y="1335087"/>
                </a:lnTo>
                <a:lnTo>
                  <a:pt x="5899643" y="1334029"/>
                </a:lnTo>
                <a:close/>
                <a:moveTo>
                  <a:pt x="4096476" y="1333500"/>
                </a:moveTo>
                <a:lnTo>
                  <a:pt x="4098104" y="1338262"/>
                </a:lnTo>
                <a:lnTo>
                  <a:pt x="4099189" y="1341438"/>
                </a:lnTo>
                <a:lnTo>
                  <a:pt x="4100275" y="1345671"/>
                </a:lnTo>
                <a:lnTo>
                  <a:pt x="4100275" y="1349904"/>
                </a:lnTo>
                <a:lnTo>
                  <a:pt x="4099189" y="1357313"/>
                </a:lnTo>
                <a:lnTo>
                  <a:pt x="4098647" y="1363663"/>
                </a:lnTo>
                <a:lnTo>
                  <a:pt x="4098104" y="1369483"/>
                </a:lnTo>
                <a:lnTo>
                  <a:pt x="4098647" y="1372658"/>
                </a:lnTo>
                <a:lnTo>
                  <a:pt x="4099189" y="1375304"/>
                </a:lnTo>
                <a:lnTo>
                  <a:pt x="4100817" y="1377950"/>
                </a:lnTo>
                <a:lnTo>
                  <a:pt x="4102445" y="1380596"/>
                </a:lnTo>
                <a:lnTo>
                  <a:pt x="4105157" y="1383242"/>
                </a:lnTo>
                <a:lnTo>
                  <a:pt x="4108413" y="1385358"/>
                </a:lnTo>
                <a:lnTo>
                  <a:pt x="4106243" y="1391708"/>
                </a:lnTo>
                <a:lnTo>
                  <a:pt x="4104072" y="1394883"/>
                </a:lnTo>
                <a:lnTo>
                  <a:pt x="4102987" y="1395413"/>
                </a:lnTo>
                <a:lnTo>
                  <a:pt x="4102445" y="1395942"/>
                </a:lnTo>
                <a:lnTo>
                  <a:pt x="4101359" y="1397000"/>
                </a:lnTo>
                <a:lnTo>
                  <a:pt x="4100275" y="1395942"/>
                </a:lnTo>
                <a:lnTo>
                  <a:pt x="4098104" y="1394354"/>
                </a:lnTo>
                <a:lnTo>
                  <a:pt x="4096476" y="1392238"/>
                </a:lnTo>
                <a:lnTo>
                  <a:pt x="4091593" y="1384300"/>
                </a:lnTo>
                <a:lnTo>
                  <a:pt x="4086710" y="1375833"/>
                </a:lnTo>
                <a:lnTo>
                  <a:pt x="4083455" y="1372658"/>
                </a:lnTo>
                <a:lnTo>
                  <a:pt x="4080742" y="1369483"/>
                </a:lnTo>
                <a:lnTo>
                  <a:pt x="4077486" y="1367896"/>
                </a:lnTo>
                <a:lnTo>
                  <a:pt x="4075859" y="1367896"/>
                </a:lnTo>
                <a:lnTo>
                  <a:pt x="4073688" y="1367896"/>
                </a:lnTo>
                <a:lnTo>
                  <a:pt x="4072061" y="1367896"/>
                </a:lnTo>
                <a:lnTo>
                  <a:pt x="4069891" y="1368954"/>
                </a:lnTo>
                <a:lnTo>
                  <a:pt x="4067720" y="1370013"/>
                </a:lnTo>
                <a:lnTo>
                  <a:pt x="4065550" y="1372129"/>
                </a:lnTo>
                <a:lnTo>
                  <a:pt x="4065550" y="1365779"/>
                </a:lnTo>
                <a:lnTo>
                  <a:pt x="4066092" y="1359958"/>
                </a:lnTo>
                <a:lnTo>
                  <a:pt x="4066635" y="1355196"/>
                </a:lnTo>
                <a:lnTo>
                  <a:pt x="4067720" y="1350963"/>
                </a:lnTo>
                <a:lnTo>
                  <a:pt x="4068805" y="1347788"/>
                </a:lnTo>
                <a:lnTo>
                  <a:pt x="4070975" y="1344613"/>
                </a:lnTo>
                <a:lnTo>
                  <a:pt x="4072603" y="1341438"/>
                </a:lnTo>
                <a:lnTo>
                  <a:pt x="4074774" y="1339850"/>
                </a:lnTo>
                <a:lnTo>
                  <a:pt x="4076944" y="1338262"/>
                </a:lnTo>
                <a:lnTo>
                  <a:pt x="4079657" y="1336675"/>
                </a:lnTo>
                <a:lnTo>
                  <a:pt x="4085082" y="1335087"/>
                </a:lnTo>
                <a:lnTo>
                  <a:pt x="4090508" y="1334029"/>
                </a:lnTo>
                <a:close/>
                <a:moveTo>
                  <a:pt x="5190562" y="1331913"/>
                </a:moveTo>
                <a:lnTo>
                  <a:pt x="5194799" y="1331913"/>
                </a:lnTo>
                <a:lnTo>
                  <a:pt x="5199027" y="1332981"/>
                </a:lnTo>
                <a:lnTo>
                  <a:pt x="5203268" y="1334049"/>
                </a:lnTo>
                <a:lnTo>
                  <a:pt x="5207499" y="1336185"/>
                </a:lnTo>
                <a:lnTo>
                  <a:pt x="5211207" y="1339923"/>
                </a:lnTo>
                <a:lnTo>
                  <a:pt x="5214383" y="1344729"/>
                </a:lnTo>
                <a:lnTo>
                  <a:pt x="5217565" y="1350069"/>
                </a:lnTo>
                <a:lnTo>
                  <a:pt x="5219674" y="1356476"/>
                </a:lnTo>
                <a:lnTo>
                  <a:pt x="5218092" y="1366622"/>
                </a:lnTo>
                <a:lnTo>
                  <a:pt x="5215972" y="1375166"/>
                </a:lnTo>
                <a:lnTo>
                  <a:pt x="5213325" y="1381039"/>
                </a:lnTo>
                <a:lnTo>
                  <a:pt x="5211207" y="1385845"/>
                </a:lnTo>
                <a:lnTo>
                  <a:pt x="5208028" y="1389049"/>
                </a:lnTo>
                <a:lnTo>
                  <a:pt x="5204856" y="1390117"/>
                </a:lnTo>
                <a:lnTo>
                  <a:pt x="5201681" y="1390651"/>
                </a:lnTo>
                <a:lnTo>
                  <a:pt x="5197964" y="1389583"/>
                </a:lnTo>
                <a:lnTo>
                  <a:pt x="5194273" y="1388515"/>
                </a:lnTo>
                <a:lnTo>
                  <a:pt x="5190033" y="1385845"/>
                </a:lnTo>
                <a:lnTo>
                  <a:pt x="5182624" y="1379971"/>
                </a:lnTo>
                <a:lnTo>
                  <a:pt x="5174156" y="1374098"/>
                </a:lnTo>
                <a:lnTo>
                  <a:pt x="5169925" y="1371428"/>
                </a:lnTo>
                <a:lnTo>
                  <a:pt x="5165692" y="1369292"/>
                </a:lnTo>
                <a:lnTo>
                  <a:pt x="5167807" y="1361282"/>
                </a:lnTo>
                <a:lnTo>
                  <a:pt x="5169394" y="1354340"/>
                </a:lnTo>
                <a:lnTo>
                  <a:pt x="5172570" y="1348467"/>
                </a:lnTo>
                <a:lnTo>
                  <a:pt x="5175215" y="1343661"/>
                </a:lnTo>
                <a:lnTo>
                  <a:pt x="5178919" y="1339389"/>
                </a:lnTo>
                <a:lnTo>
                  <a:pt x="5182624" y="1335651"/>
                </a:lnTo>
                <a:lnTo>
                  <a:pt x="5186862" y="1333515"/>
                </a:lnTo>
                <a:close/>
                <a:moveTo>
                  <a:pt x="2037265" y="1328738"/>
                </a:moveTo>
                <a:lnTo>
                  <a:pt x="2040440" y="1328738"/>
                </a:lnTo>
                <a:lnTo>
                  <a:pt x="2046261" y="1329815"/>
                </a:lnTo>
                <a:lnTo>
                  <a:pt x="2053140" y="1332508"/>
                </a:lnTo>
                <a:lnTo>
                  <a:pt x="2061078" y="1334124"/>
                </a:lnTo>
                <a:lnTo>
                  <a:pt x="2065311" y="1334663"/>
                </a:lnTo>
                <a:lnTo>
                  <a:pt x="2070074" y="1334663"/>
                </a:lnTo>
                <a:lnTo>
                  <a:pt x="2067957" y="1340049"/>
                </a:lnTo>
                <a:lnTo>
                  <a:pt x="2066369" y="1344897"/>
                </a:lnTo>
                <a:lnTo>
                  <a:pt x="2064252" y="1348667"/>
                </a:lnTo>
                <a:lnTo>
                  <a:pt x="2061607" y="1352438"/>
                </a:lnTo>
                <a:lnTo>
                  <a:pt x="2058432" y="1354592"/>
                </a:lnTo>
                <a:lnTo>
                  <a:pt x="2055257" y="1356208"/>
                </a:lnTo>
                <a:lnTo>
                  <a:pt x="2051553" y="1358363"/>
                </a:lnTo>
                <a:lnTo>
                  <a:pt x="2047319" y="1358901"/>
                </a:lnTo>
                <a:lnTo>
                  <a:pt x="2043615" y="1358901"/>
                </a:lnTo>
                <a:lnTo>
                  <a:pt x="2039911" y="1358901"/>
                </a:lnTo>
                <a:lnTo>
                  <a:pt x="2035677" y="1358363"/>
                </a:lnTo>
                <a:lnTo>
                  <a:pt x="2031444" y="1357285"/>
                </a:lnTo>
                <a:lnTo>
                  <a:pt x="2027211" y="1355131"/>
                </a:lnTo>
                <a:lnTo>
                  <a:pt x="2023507" y="1353515"/>
                </a:lnTo>
                <a:lnTo>
                  <a:pt x="2019803" y="1350283"/>
                </a:lnTo>
                <a:lnTo>
                  <a:pt x="2016098" y="1347590"/>
                </a:lnTo>
                <a:lnTo>
                  <a:pt x="2019803" y="1341665"/>
                </a:lnTo>
                <a:lnTo>
                  <a:pt x="2022448" y="1337894"/>
                </a:lnTo>
                <a:lnTo>
                  <a:pt x="2025623" y="1334663"/>
                </a:lnTo>
                <a:lnTo>
                  <a:pt x="2028269" y="1331431"/>
                </a:lnTo>
                <a:lnTo>
                  <a:pt x="2031444" y="1330354"/>
                </a:lnTo>
                <a:lnTo>
                  <a:pt x="2034619" y="1329276"/>
                </a:lnTo>
                <a:close/>
                <a:moveTo>
                  <a:pt x="4458227" y="1323975"/>
                </a:moveTo>
                <a:lnTo>
                  <a:pt x="4459264" y="1330996"/>
                </a:lnTo>
                <a:lnTo>
                  <a:pt x="4459264" y="1336397"/>
                </a:lnTo>
                <a:lnTo>
                  <a:pt x="4459264" y="1341258"/>
                </a:lnTo>
                <a:lnTo>
                  <a:pt x="4458745" y="1344498"/>
                </a:lnTo>
                <a:lnTo>
                  <a:pt x="4457180" y="1346659"/>
                </a:lnTo>
                <a:lnTo>
                  <a:pt x="4455612" y="1348279"/>
                </a:lnTo>
                <a:lnTo>
                  <a:pt x="4451962" y="1350439"/>
                </a:lnTo>
                <a:lnTo>
                  <a:pt x="4448834" y="1352599"/>
                </a:lnTo>
                <a:lnTo>
                  <a:pt x="4447269" y="1354220"/>
                </a:lnTo>
                <a:lnTo>
                  <a:pt x="4446226" y="1356380"/>
                </a:lnTo>
                <a:lnTo>
                  <a:pt x="4445186" y="1359621"/>
                </a:lnTo>
                <a:lnTo>
                  <a:pt x="4445186" y="1363941"/>
                </a:lnTo>
                <a:lnTo>
                  <a:pt x="4445186" y="1369342"/>
                </a:lnTo>
                <a:lnTo>
                  <a:pt x="4446226" y="1376363"/>
                </a:lnTo>
                <a:lnTo>
                  <a:pt x="4444139" y="1373123"/>
                </a:lnTo>
                <a:lnTo>
                  <a:pt x="4441528" y="1370422"/>
                </a:lnTo>
                <a:lnTo>
                  <a:pt x="4439441" y="1368262"/>
                </a:lnTo>
                <a:lnTo>
                  <a:pt x="4436312" y="1365561"/>
                </a:lnTo>
                <a:lnTo>
                  <a:pt x="4433183" y="1364481"/>
                </a:lnTo>
                <a:lnTo>
                  <a:pt x="4430051" y="1363941"/>
                </a:lnTo>
                <a:lnTo>
                  <a:pt x="4426404" y="1363401"/>
                </a:lnTo>
                <a:lnTo>
                  <a:pt x="4422749" y="1363401"/>
                </a:lnTo>
                <a:lnTo>
                  <a:pt x="4422749" y="1356380"/>
                </a:lnTo>
                <a:lnTo>
                  <a:pt x="4423270" y="1349899"/>
                </a:lnTo>
                <a:lnTo>
                  <a:pt x="4424314" y="1345038"/>
                </a:lnTo>
                <a:lnTo>
                  <a:pt x="4425881" y="1340178"/>
                </a:lnTo>
                <a:lnTo>
                  <a:pt x="4426923" y="1336397"/>
                </a:lnTo>
                <a:lnTo>
                  <a:pt x="4429529" y="1333156"/>
                </a:lnTo>
                <a:lnTo>
                  <a:pt x="4431095" y="1330456"/>
                </a:lnTo>
                <a:lnTo>
                  <a:pt x="4433183" y="1328836"/>
                </a:lnTo>
                <a:lnTo>
                  <a:pt x="4436312" y="1326675"/>
                </a:lnTo>
                <a:lnTo>
                  <a:pt x="4439441" y="1325595"/>
                </a:lnTo>
                <a:lnTo>
                  <a:pt x="4445186" y="1324515"/>
                </a:lnTo>
                <a:lnTo>
                  <a:pt x="4451438" y="1324515"/>
                </a:lnTo>
                <a:close/>
                <a:moveTo>
                  <a:pt x="2650011" y="1323975"/>
                </a:moveTo>
                <a:lnTo>
                  <a:pt x="2650548" y="1330996"/>
                </a:lnTo>
                <a:lnTo>
                  <a:pt x="2651084" y="1336397"/>
                </a:lnTo>
                <a:lnTo>
                  <a:pt x="2650548" y="1341258"/>
                </a:lnTo>
                <a:lnTo>
                  <a:pt x="2650011" y="1344498"/>
                </a:lnTo>
                <a:lnTo>
                  <a:pt x="2648401" y="1346659"/>
                </a:lnTo>
                <a:lnTo>
                  <a:pt x="2647328" y="1348279"/>
                </a:lnTo>
                <a:lnTo>
                  <a:pt x="2643572" y="1350439"/>
                </a:lnTo>
                <a:lnTo>
                  <a:pt x="2640352" y="1352599"/>
                </a:lnTo>
                <a:lnTo>
                  <a:pt x="2638206" y="1354220"/>
                </a:lnTo>
                <a:lnTo>
                  <a:pt x="2637132" y="1356380"/>
                </a:lnTo>
                <a:lnTo>
                  <a:pt x="2636596" y="1359621"/>
                </a:lnTo>
                <a:lnTo>
                  <a:pt x="2636059" y="1363941"/>
                </a:lnTo>
                <a:lnTo>
                  <a:pt x="2636596" y="1369342"/>
                </a:lnTo>
                <a:lnTo>
                  <a:pt x="2637669" y="1376363"/>
                </a:lnTo>
                <a:lnTo>
                  <a:pt x="2635522" y="1373123"/>
                </a:lnTo>
                <a:lnTo>
                  <a:pt x="2632839" y="1370422"/>
                </a:lnTo>
                <a:lnTo>
                  <a:pt x="2630156" y="1368262"/>
                </a:lnTo>
                <a:lnTo>
                  <a:pt x="2627473" y="1365561"/>
                </a:lnTo>
                <a:lnTo>
                  <a:pt x="2624253" y="1364481"/>
                </a:lnTo>
                <a:lnTo>
                  <a:pt x="2621034" y="1363941"/>
                </a:lnTo>
                <a:lnTo>
                  <a:pt x="2617277" y="1363401"/>
                </a:lnTo>
                <a:lnTo>
                  <a:pt x="2612984" y="1363401"/>
                </a:lnTo>
                <a:lnTo>
                  <a:pt x="2612984" y="1356380"/>
                </a:lnTo>
                <a:lnTo>
                  <a:pt x="2613521" y="1349899"/>
                </a:lnTo>
                <a:lnTo>
                  <a:pt x="2615131" y="1345038"/>
                </a:lnTo>
                <a:lnTo>
                  <a:pt x="2616204" y="1340178"/>
                </a:lnTo>
                <a:lnTo>
                  <a:pt x="2617814" y="1336397"/>
                </a:lnTo>
                <a:lnTo>
                  <a:pt x="2619960" y="1333156"/>
                </a:lnTo>
                <a:lnTo>
                  <a:pt x="2622107" y="1330456"/>
                </a:lnTo>
                <a:lnTo>
                  <a:pt x="2624790" y="1328836"/>
                </a:lnTo>
                <a:lnTo>
                  <a:pt x="2626936" y="1326675"/>
                </a:lnTo>
                <a:lnTo>
                  <a:pt x="2630156" y="1325595"/>
                </a:lnTo>
                <a:lnTo>
                  <a:pt x="2636596" y="1324515"/>
                </a:lnTo>
                <a:lnTo>
                  <a:pt x="2643035" y="1324515"/>
                </a:lnTo>
                <a:close/>
                <a:moveTo>
                  <a:pt x="6048332" y="1320800"/>
                </a:moveTo>
                <a:lnTo>
                  <a:pt x="6053757" y="1324504"/>
                </a:lnTo>
                <a:lnTo>
                  <a:pt x="6059183" y="1327679"/>
                </a:lnTo>
                <a:lnTo>
                  <a:pt x="6070576" y="1332442"/>
                </a:lnTo>
                <a:lnTo>
                  <a:pt x="6076002" y="1335087"/>
                </a:lnTo>
                <a:lnTo>
                  <a:pt x="6081971" y="1338792"/>
                </a:lnTo>
                <a:lnTo>
                  <a:pt x="6086852" y="1342496"/>
                </a:lnTo>
                <a:lnTo>
                  <a:pt x="6091193" y="1347259"/>
                </a:lnTo>
                <a:lnTo>
                  <a:pt x="6089567" y="1350434"/>
                </a:lnTo>
                <a:lnTo>
                  <a:pt x="6088480" y="1354138"/>
                </a:lnTo>
                <a:lnTo>
                  <a:pt x="6085768" y="1362075"/>
                </a:lnTo>
                <a:lnTo>
                  <a:pt x="6081971" y="1379538"/>
                </a:lnTo>
                <a:lnTo>
                  <a:pt x="6079256" y="1387476"/>
                </a:lnTo>
                <a:lnTo>
                  <a:pt x="6078172" y="1391180"/>
                </a:lnTo>
                <a:lnTo>
                  <a:pt x="6076002" y="1393826"/>
                </a:lnTo>
                <a:lnTo>
                  <a:pt x="6074375" y="1396471"/>
                </a:lnTo>
                <a:lnTo>
                  <a:pt x="6072204" y="1398059"/>
                </a:lnTo>
                <a:lnTo>
                  <a:pt x="6069490" y="1398588"/>
                </a:lnTo>
                <a:lnTo>
                  <a:pt x="6066778" y="1398588"/>
                </a:lnTo>
                <a:lnTo>
                  <a:pt x="6067864" y="1389063"/>
                </a:lnTo>
                <a:lnTo>
                  <a:pt x="6068406" y="1380596"/>
                </a:lnTo>
                <a:lnTo>
                  <a:pt x="6067864" y="1374246"/>
                </a:lnTo>
                <a:lnTo>
                  <a:pt x="6067322" y="1368955"/>
                </a:lnTo>
                <a:lnTo>
                  <a:pt x="6065694" y="1364192"/>
                </a:lnTo>
                <a:lnTo>
                  <a:pt x="6064065" y="1360488"/>
                </a:lnTo>
                <a:lnTo>
                  <a:pt x="6062438" y="1357842"/>
                </a:lnTo>
                <a:lnTo>
                  <a:pt x="6059725" y="1354667"/>
                </a:lnTo>
                <a:lnTo>
                  <a:pt x="6055385" y="1349904"/>
                </a:lnTo>
                <a:lnTo>
                  <a:pt x="6053214" y="1347259"/>
                </a:lnTo>
                <a:lnTo>
                  <a:pt x="6051587" y="1343554"/>
                </a:lnTo>
                <a:lnTo>
                  <a:pt x="6049960" y="1339850"/>
                </a:lnTo>
                <a:lnTo>
                  <a:pt x="6048874" y="1334558"/>
                </a:lnTo>
                <a:lnTo>
                  <a:pt x="6048332" y="1328737"/>
                </a:lnTo>
                <a:close/>
                <a:moveTo>
                  <a:pt x="4240180" y="1320800"/>
                </a:moveTo>
                <a:lnTo>
                  <a:pt x="4244885" y="1324504"/>
                </a:lnTo>
                <a:lnTo>
                  <a:pt x="4250632" y="1327679"/>
                </a:lnTo>
                <a:lnTo>
                  <a:pt x="4261087" y="1332442"/>
                </a:lnTo>
                <a:lnTo>
                  <a:pt x="4266303" y="1335087"/>
                </a:lnTo>
                <a:lnTo>
                  <a:pt x="4272052" y="1338792"/>
                </a:lnTo>
                <a:lnTo>
                  <a:pt x="4277277" y="1342496"/>
                </a:lnTo>
                <a:lnTo>
                  <a:pt x="4281458" y="1347259"/>
                </a:lnTo>
                <a:lnTo>
                  <a:pt x="4279366" y="1350434"/>
                </a:lnTo>
                <a:lnTo>
                  <a:pt x="4278322" y="1354138"/>
                </a:lnTo>
                <a:lnTo>
                  <a:pt x="4275710" y="1362075"/>
                </a:lnTo>
                <a:lnTo>
                  <a:pt x="4272576" y="1379538"/>
                </a:lnTo>
                <a:lnTo>
                  <a:pt x="4269962" y="1387476"/>
                </a:lnTo>
                <a:lnTo>
                  <a:pt x="4268393" y="1391180"/>
                </a:lnTo>
                <a:lnTo>
                  <a:pt x="4267348" y="1393826"/>
                </a:lnTo>
                <a:lnTo>
                  <a:pt x="4265255" y="1396471"/>
                </a:lnTo>
                <a:lnTo>
                  <a:pt x="4263177" y="1398059"/>
                </a:lnTo>
                <a:lnTo>
                  <a:pt x="4260041" y="1398588"/>
                </a:lnTo>
                <a:lnTo>
                  <a:pt x="4257425" y="1398588"/>
                </a:lnTo>
                <a:lnTo>
                  <a:pt x="4258995" y="1389063"/>
                </a:lnTo>
                <a:lnTo>
                  <a:pt x="4258995" y="1380596"/>
                </a:lnTo>
                <a:lnTo>
                  <a:pt x="4258995" y="1374246"/>
                </a:lnTo>
                <a:lnTo>
                  <a:pt x="4257949" y="1368955"/>
                </a:lnTo>
                <a:lnTo>
                  <a:pt x="4256380" y="1364192"/>
                </a:lnTo>
                <a:lnTo>
                  <a:pt x="4254814" y="1360488"/>
                </a:lnTo>
                <a:lnTo>
                  <a:pt x="4253245" y="1357842"/>
                </a:lnTo>
                <a:lnTo>
                  <a:pt x="4251153" y="1354667"/>
                </a:lnTo>
                <a:lnTo>
                  <a:pt x="4246452" y="1349904"/>
                </a:lnTo>
                <a:lnTo>
                  <a:pt x="4244885" y="1347259"/>
                </a:lnTo>
                <a:lnTo>
                  <a:pt x="4243316" y="1343554"/>
                </a:lnTo>
                <a:lnTo>
                  <a:pt x="4241225" y="1339850"/>
                </a:lnTo>
                <a:lnTo>
                  <a:pt x="4240180" y="1334558"/>
                </a:lnTo>
                <a:lnTo>
                  <a:pt x="4240180" y="1328737"/>
                </a:lnTo>
                <a:close/>
                <a:moveTo>
                  <a:pt x="2177394" y="1295400"/>
                </a:moveTo>
                <a:lnTo>
                  <a:pt x="2179481" y="1295400"/>
                </a:lnTo>
                <a:lnTo>
                  <a:pt x="2182089" y="1295400"/>
                </a:lnTo>
                <a:lnTo>
                  <a:pt x="2184176" y="1296422"/>
                </a:lnTo>
                <a:lnTo>
                  <a:pt x="2186784" y="1297445"/>
                </a:lnTo>
                <a:lnTo>
                  <a:pt x="2189914" y="1300512"/>
                </a:lnTo>
                <a:lnTo>
                  <a:pt x="2193565" y="1304091"/>
                </a:lnTo>
                <a:lnTo>
                  <a:pt x="2197738" y="1306647"/>
                </a:lnTo>
                <a:lnTo>
                  <a:pt x="2201911" y="1309203"/>
                </a:lnTo>
                <a:lnTo>
                  <a:pt x="2203475" y="1309715"/>
                </a:lnTo>
                <a:lnTo>
                  <a:pt x="2206605" y="1310226"/>
                </a:lnTo>
                <a:lnTo>
                  <a:pt x="2206082" y="1313804"/>
                </a:lnTo>
                <a:lnTo>
                  <a:pt x="2204518" y="1316361"/>
                </a:lnTo>
                <a:lnTo>
                  <a:pt x="2202432" y="1319428"/>
                </a:lnTo>
                <a:lnTo>
                  <a:pt x="2199303" y="1321473"/>
                </a:lnTo>
                <a:lnTo>
                  <a:pt x="2196695" y="1323518"/>
                </a:lnTo>
                <a:lnTo>
                  <a:pt x="2193043" y="1325052"/>
                </a:lnTo>
                <a:lnTo>
                  <a:pt x="2188870" y="1325563"/>
                </a:lnTo>
                <a:lnTo>
                  <a:pt x="2185220" y="1325563"/>
                </a:lnTo>
                <a:lnTo>
                  <a:pt x="2182089" y="1325052"/>
                </a:lnTo>
                <a:lnTo>
                  <a:pt x="2178438" y="1324029"/>
                </a:lnTo>
                <a:lnTo>
                  <a:pt x="2175308" y="1321473"/>
                </a:lnTo>
                <a:lnTo>
                  <a:pt x="2173222" y="1318917"/>
                </a:lnTo>
                <a:lnTo>
                  <a:pt x="2170614" y="1314827"/>
                </a:lnTo>
                <a:lnTo>
                  <a:pt x="2170093" y="1310226"/>
                </a:lnTo>
                <a:lnTo>
                  <a:pt x="2170093" y="1304602"/>
                </a:lnTo>
                <a:lnTo>
                  <a:pt x="2170614" y="1297445"/>
                </a:lnTo>
                <a:lnTo>
                  <a:pt x="2174265" y="1295911"/>
                </a:lnTo>
                <a:close/>
                <a:moveTo>
                  <a:pt x="3678092" y="1292225"/>
                </a:moveTo>
                <a:lnTo>
                  <a:pt x="3681164" y="1292225"/>
                </a:lnTo>
                <a:lnTo>
                  <a:pt x="3684238" y="1293283"/>
                </a:lnTo>
                <a:lnTo>
                  <a:pt x="3686797" y="1295929"/>
                </a:lnTo>
                <a:lnTo>
                  <a:pt x="3688335" y="1299104"/>
                </a:lnTo>
                <a:lnTo>
                  <a:pt x="3689358" y="1302808"/>
                </a:lnTo>
                <a:lnTo>
                  <a:pt x="3690383" y="1307571"/>
                </a:lnTo>
                <a:lnTo>
                  <a:pt x="3692942" y="1317625"/>
                </a:lnTo>
                <a:lnTo>
                  <a:pt x="3694480" y="1327679"/>
                </a:lnTo>
                <a:lnTo>
                  <a:pt x="3696016" y="1332442"/>
                </a:lnTo>
                <a:lnTo>
                  <a:pt x="3697552" y="1336675"/>
                </a:lnTo>
                <a:lnTo>
                  <a:pt x="3699087" y="1339850"/>
                </a:lnTo>
                <a:lnTo>
                  <a:pt x="3701136" y="1342496"/>
                </a:lnTo>
                <a:lnTo>
                  <a:pt x="3703697" y="1344084"/>
                </a:lnTo>
                <a:lnTo>
                  <a:pt x="3706769" y="1344613"/>
                </a:lnTo>
                <a:lnTo>
                  <a:pt x="3706769" y="1347259"/>
                </a:lnTo>
                <a:lnTo>
                  <a:pt x="3705745" y="1349905"/>
                </a:lnTo>
                <a:lnTo>
                  <a:pt x="3704720" y="1351492"/>
                </a:lnTo>
                <a:lnTo>
                  <a:pt x="3703697" y="1353609"/>
                </a:lnTo>
                <a:lnTo>
                  <a:pt x="3701136" y="1355196"/>
                </a:lnTo>
                <a:lnTo>
                  <a:pt x="3697552" y="1356255"/>
                </a:lnTo>
                <a:lnTo>
                  <a:pt x="3694480" y="1357842"/>
                </a:lnTo>
                <a:lnTo>
                  <a:pt x="3693455" y="1358371"/>
                </a:lnTo>
                <a:lnTo>
                  <a:pt x="3691919" y="1359430"/>
                </a:lnTo>
                <a:lnTo>
                  <a:pt x="3691406" y="1361017"/>
                </a:lnTo>
                <a:lnTo>
                  <a:pt x="3689871" y="1363663"/>
                </a:lnTo>
                <a:lnTo>
                  <a:pt x="3689358" y="1366309"/>
                </a:lnTo>
                <a:lnTo>
                  <a:pt x="3689358" y="1370013"/>
                </a:lnTo>
                <a:lnTo>
                  <a:pt x="3686797" y="1366309"/>
                </a:lnTo>
                <a:lnTo>
                  <a:pt x="3684238" y="1363134"/>
                </a:lnTo>
                <a:lnTo>
                  <a:pt x="3680141" y="1355726"/>
                </a:lnTo>
                <a:lnTo>
                  <a:pt x="3677580" y="1346730"/>
                </a:lnTo>
                <a:lnTo>
                  <a:pt x="3675531" y="1338263"/>
                </a:lnTo>
                <a:lnTo>
                  <a:pt x="3675019" y="1327679"/>
                </a:lnTo>
                <a:lnTo>
                  <a:pt x="3675019" y="1316567"/>
                </a:lnTo>
                <a:lnTo>
                  <a:pt x="3676044" y="1305454"/>
                </a:lnTo>
                <a:close/>
                <a:moveTo>
                  <a:pt x="3893126" y="1281113"/>
                </a:moveTo>
                <a:lnTo>
                  <a:pt x="3891546" y="1290109"/>
                </a:lnTo>
                <a:lnTo>
                  <a:pt x="3889966" y="1296988"/>
                </a:lnTo>
                <a:lnTo>
                  <a:pt x="3886806" y="1302809"/>
                </a:lnTo>
                <a:lnTo>
                  <a:pt x="3884172" y="1307571"/>
                </a:lnTo>
                <a:lnTo>
                  <a:pt x="3881011" y="1312863"/>
                </a:lnTo>
                <a:lnTo>
                  <a:pt x="3878905" y="1319213"/>
                </a:lnTo>
                <a:lnTo>
                  <a:pt x="3876798" y="1326092"/>
                </a:lnTo>
                <a:lnTo>
                  <a:pt x="3875744" y="1335088"/>
                </a:lnTo>
                <a:lnTo>
                  <a:pt x="3878905" y="1335617"/>
                </a:lnTo>
                <a:lnTo>
                  <a:pt x="3878378" y="1338263"/>
                </a:lnTo>
                <a:lnTo>
                  <a:pt x="3876798" y="1339851"/>
                </a:lnTo>
                <a:lnTo>
                  <a:pt x="3875218" y="1343555"/>
                </a:lnTo>
                <a:lnTo>
                  <a:pt x="3875218" y="1345671"/>
                </a:lnTo>
                <a:lnTo>
                  <a:pt x="3878378" y="1346201"/>
                </a:lnTo>
                <a:lnTo>
                  <a:pt x="3879958" y="1346201"/>
                </a:lnTo>
                <a:lnTo>
                  <a:pt x="3881011" y="1346201"/>
                </a:lnTo>
                <a:lnTo>
                  <a:pt x="3883646" y="1344613"/>
                </a:lnTo>
                <a:lnTo>
                  <a:pt x="3885225" y="1341438"/>
                </a:lnTo>
                <a:lnTo>
                  <a:pt x="3886279" y="1338263"/>
                </a:lnTo>
                <a:lnTo>
                  <a:pt x="3887332" y="1334030"/>
                </a:lnTo>
                <a:lnTo>
                  <a:pt x="3889440" y="1325034"/>
                </a:lnTo>
                <a:lnTo>
                  <a:pt x="3891019" y="1315509"/>
                </a:lnTo>
                <a:lnTo>
                  <a:pt x="3892073" y="1311805"/>
                </a:lnTo>
                <a:lnTo>
                  <a:pt x="3893653" y="1308100"/>
                </a:lnTo>
                <a:lnTo>
                  <a:pt x="3895760" y="1305984"/>
                </a:lnTo>
                <a:lnTo>
                  <a:pt x="3898394" y="1304925"/>
                </a:lnTo>
                <a:lnTo>
                  <a:pt x="3899447" y="1304925"/>
                </a:lnTo>
                <a:lnTo>
                  <a:pt x="3901028" y="1305455"/>
                </a:lnTo>
                <a:lnTo>
                  <a:pt x="3904715" y="1307042"/>
                </a:lnTo>
                <a:lnTo>
                  <a:pt x="3904715" y="1317096"/>
                </a:lnTo>
                <a:lnTo>
                  <a:pt x="3905241" y="1325034"/>
                </a:lnTo>
                <a:lnTo>
                  <a:pt x="3906822" y="1331384"/>
                </a:lnTo>
                <a:lnTo>
                  <a:pt x="3908929" y="1337205"/>
                </a:lnTo>
                <a:lnTo>
                  <a:pt x="3909982" y="1343555"/>
                </a:lnTo>
                <a:lnTo>
                  <a:pt x="3911036" y="1350434"/>
                </a:lnTo>
                <a:lnTo>
                  <a:pt x="3911562" y="1359430"/>
                </a:lnTo>
                <a:lnTo>
                  <a:pt x="3910509" y="1371601"/>
                </a:lnTo>
                <a:lnTo>
                  <a:pt x="3897341" y="1375305"/>
                </a:lnTo>
                <a:lnTo>
                  <a:pt x="3884699" y="1378480"/>
                </a:lnTo>
                <a:lnTo>
                  <a:pt x="3878905" y="1379009"/>
                </a:lnTo>
                <a:lnTo>
                  <a:pt x="3872057" y="1379538"/>
                </a:lnTo>
                <a:lnTo>
                  <a:pt x="3865736" y="1379538"/>
                </a:lnTo>
                <a:lnTo>
                  <a:pt x="3859416" y="1379009"/>
                </a:lnTo>
                <a:lnTo>
                  <a:pt x="3852568" y="1378480"/>
                </a:lnTo>
                <a:lnTo>
                  <a:pt x="3845720" y="1376892"/>
                </a:lnTo>
                <a:lnTo>
                  <a:pt x="3838346" y="1375305"/>
                </a:lnTo>
                <a:lnTo>
                  <a:pt x="3830971" y="1373188"/>
                </a:lnTo>
                <a:lnTo>
                  <a:pt x="3823071" y="1370013"/>
                </a:lnTo>
                <a:lnTo>
                  <a:pt x="3815170" y="1366309"/>
                </a:lnTo>
                <a:lnTo>
                  <a:pt x="3797261" y="1357842"/>
                </a:lnTo>
                <a:lnTo>
                  <a:pt x="3800948" y="1349376"/>
                </a:lnTo>
                <a:lnTo>
                  <a:pt x="3802528" y="1341967"/>
                </a:lnTo>
                <a:lnTo>
                  <a:pt x="3802528" y="1335088"/>
                </a:lnTo>
                <a:lnTo>
                  <a:pt x="3802002" y="1328738"/>
                </a:lnTo>
                <a:lnTo>
                  <a:pt x="3799368" y="1313921"/>
                </a:lnTo>
                <a:lnTo>
                  <a:pt x="3798314" y="1304396"/>
                </a:lnTo>
                <a:lnTo>
                  <a:pt x="3797788" y="1293284"/>
                </a:lnTo>
                <a:lnTo>
                  <a:pt x="3805689" y="1295930"/>
                </a:lnTo>
                <a:lnTo>
                  <a:pt x="3813062" y="1298046"/>
                </a:lnTo>
                <a:lnTo>
                  <a:pt x="3819910" y="1299634"/>
                </a:lnTo>
                <a:lnTo>
                  <a:pt x="3825704" y="1300692"/>
                </a:lnTo>
                <a:lnTo>
                  <a:pt x="3831499" y="1300692"/>
                </a:lnTo>
                <a:lnTo>
                  <a:pt x="3836766" y="1300163"/>
                </a:lnTo>
                <a:lnTo>
                  <a:pt x="3842033" y="1299634"/>
                </a:lnTo>
                <a:lnTo>
                  <a:pt x="3846774" y="1298046"/>
                </a:lnTo>
                <a:lnTo>
                  <a:pt x="3856782" y="1294871"/>
                </a:lnTo>
                <a:lnTo>
                  <a:pt x="3867317" y="1290638"/>
                </a:lnTo>
                <a:lnTo>
                  <a:pt x="3879432" y="1285875"/>
                </a:lnTo>
                <a:close/>
                <a:moveTo>
                  <a:pt x="6851075" y="1271588"/>
                </a:moveTo>
                <a:lnTo>
                  <a:pt x="6854250" y="1274763"/>
                </a:lnTo>
                <a:lnTo>
                  <a:pt x="6856896" y="1276880"/>
                </a:lnTo>
                <a:lnTo>
                  <a:pt x="6860600" y="1278996"/>
                </a:lnTo>
                <a:lnTo>
                  <a:pt x="6864305" y="1280055"/>
                </a:lnTo>
                <a:lnTo>
                  <a:pt x="6871184" y="1282171"/>
                </a:lnTo>
                <a:lnTo>
                  <a:pt x="6879121" y="1283759"/>
                </a:lnTo>
                <a:lnTo>
                  <a:pt x="6886000" y="1285346"/>
                </a:lnTo>
                <a:lnTo>
                  <a:pt x="6889705" y="1286405"/>
                </a:lnTo>
                <a:lnTo>
                  <a:pt x="6893409" y="1287463"/>
                </a:lnTo>
                <a:lnTo>
                  <a:pt x="6896584" y="1289580"/>
                </a:lnTo>
                <a:lnTo>
                  <a:pt x="6899759" y="1291696"/>
                </a:lnTo>
                <a:lnTo>
                  <a:pt x="6902934" y="1294871"/>
                </a:lnTo>
                <a:lnTo>
                  <a:pt x="6905051" y="1298575"/>
                </a:lnTo>
                <a:lnTo>
                  <a:pt x="6903992" y="1302280"/>
                </a:lnTo>
                <a:lnTo>
                  <a:pt x="6902934" y="1305455"/>
                </a:lnTo>
                <a:lnTo>
                  <a:pt x="6900288" y="1307571"/>
                </a:lnTo>
                <a:lnTo>
                  <a:pt x="6898701" y="1309688"/>
                </a:lnTo>
                <a:lnTo>
                  <a:pt x="6896055" y="1311805"/>
                </a:lnTo>
                <a:lnTo>
                  <a:pt x="6894467" y="1314450"/>
                </a:lnTo>
                <a:lnTo>
                  <a:pt x="6893409" y="1318684"/>
                </a:lnTo>
                <a:lnTo>
                  <a:pt x="6893409" y="1323975"/>
                </a:lnTo>
                <a:lnTo>
                  <a:pt x="6893409" y="1328209"/>
                </a:lnTo>
                <a:lnTo>
                  <a:pt x="6893938" y="1331384"/>
                </a:lnTo>
                <a:lnTo>
                  <a:pt x="6894467" y="1332971"/>
                </a:lnTo>
                <a:lnTo>
                  <a:pt x="6895525" y="1333500"/>
                </a:lnTo>
                <a:lnTo>
                  <a:pt x="6897642" y="1333500"/>
                </a:lnTo>
                <a:lnTo>
                  <a:pt x="6898701" y="1331913"/>
                </a:lnTo>
                <a:lnTo>
                  <a:pt x="6902934" y="1328738"/>
                </a:lnTo>
                <a:lnTo>
                  <a:pt x="6906638" y="1324505"/>
                </a:lnTo>
                <a:lnTo>
                  <a:pt x="6909284" y="1321859"/>
                </a:lnTo>
                <a:lnTo>
                  <a:pt x="6912459" y="1320800"/>
                </a:lnTo>
                <a:lnTo>
                  <a:pt x="6914576" y="1320271"/>
                </a:lnTo>
                <a:lnTo>
                  <a:pt x="6917751" y="1320271"/>
                </a:lnTo>
                <a:lnTo>
                  <a:pt x="6919867" y="1321330"/>
                </a:lnTo>
                <a:lnTo>
                  <a:pt x="6923042" y="1323975"/>
                </a:lnTo>
                <a:lnTo>
                  <a:pt x="6921984" y="1335088"/>
                </a:lnTo>
                <a:lnTo>
                  <a:pt x="6920396" y="1345142"/>
                </a:lnTo>
                <a:lnTo>
                  <a:pt x="6917751" y="1364721"/>
                </a:lnTo>
                <a:lnTo>
                  <a:pt x="6916163" y="1375305"/>
                </a:lnTo>
                <a:lnTo>
                  <a:pt x="6915634" y="1386946"/>
                </a:lnTo>
                <a:lnTo>
                  <a:pt x="6915634" y="1399646"/>
                </a:lnTo>
                <a:lnTo>
                  <a:pt x="6916163" y="1414463"/>
                </a:lnTo>
                <a:lnTo>
                  <a:pt x="6913517" y="1413934"/>
                </a:lnTo>
                <a:lnTo>
                  <a:pt x="6910871" y="1413405"/>
                </a:lnTo>
                <a:lnTo>
                  <a:pt x="6908755" y="1411817"/>
                </a:lnTo>
                <a:lnTo>
                  <a:pt x="6906638" y="1409701"/>
                </a:lnTo>
                <a:lnTo>
                  <a:pt x="6905051" y="1407055"/>
                </a:lnTo>
                <a:lnTo>
                  <a:pt x="6903463" y="1403351"/>
                </a:lnTo>
                <a:lnTo>
                  <a:pt x="6901346" y="1394884"/>
                </a:lnTo>
                <a:lnTo>
                  <a:pt x="6900288" y="1384830"/>
                </a:lnTo>
                <a:lnTo>
                  <a:pt x="6899230" y="1373717"/>
                </a:lnTo>
                <a:lnTo>
                  <a:pt x="6898701" y="1349905"/>
                </a:lnTo>
                <a:lnTo>
                  <a:pt x="6888117" y="1350434"/>
                </a:lnTo>
                <a:lnTo>
                  <a:pt x="6878063" y="1349905"/>
                </a:lnTo>
                <a:lnTo>
                  <a:pt x="6868009" y="1348846"/>
                </a:lnTo>
                <a:lnTo>
                  <a:pt x="6857425" y="1346730"/>
                </a:lnTo>
                <a:lnTo>
                  <a:pt x="6848430" y="1344613"/>
                </a:lnTo>
                <a:lnTo>
                  <a:pt x="6838375" y="1341438"/>
                </a:lnTo>
                <a:lnTo>
                  <a:pt x="6819325" y="1335088"/>
                </a:lnTo>
                <a:lnTo>
                  <a:pt x="6800804" y="1329267"/>
                </a:lnTo>
                <a:lnTo>
                  <a:pt x="6791279" y="1326092"/>
                </a:lnTo>
                <a:lnTo>
                  <a:pt x="6781754" y="1323975"/>
                </a:lnTo>
                <a:lnTo>
                  <a:pt x="6772229" y="1321859"/>
                </a:lnTo>
                <a:lnTo>
                  <a:pt x="6762704" y="1320800"/>
                </a:lnTo>
                <a:lnTo>
                  <a:pt x="6753179" y="1320800"/>
                </a:lnTo>
                <a:lnTo>
                  <a:pt x="6743654" y="1321859"/>
                </a:lnTo>
                <a:lnTo>
                  <a:pt x="6743654" y="1316038"/>
                </a:lnTo>
                <a:lnTo>
                  <a:pt x="6744183" y="1310746"/>
                </a:lnTo>
                <a:lnTo>
                  <a:pt x="6745771" y="1305984"/>
                </a:lnTo>
                <a:lnTo>
                  <a:pt x="6746829" y="1301750"/>
                </a:lnTo>
                <a:lnTo>
                  <a:pt x="6748946" y="1298575"/>
                </a:lnTo>
                <a:lnTo>
                  <a:pt x="6751063" y="1294871"/>
                </a:lnTo>
                <a:lnTo>
                  <a:pt x="6753179" y="1292225"/>
                </a:lnTo>
                <a:lnTo>
                  <a:pt x="6756354" y="1290638"/>
                </a:lnTo>
                <a:lnTo>
                  <a:pt x="6758471" y="1289050"/>
                </a:lnTo>
                <a:lnTo>
                  <a:pt x="6762175" y="1287463"/>
                </a:lnTo>
                <a:lnTo>
                  <a:pt x="6765350" y="1286405"/>
                </a:lnTo>
                <a:lnTo>
                  <a:pt x="6768525" y="1285875"/>
                </a:lnTo>
                <a:lnTo>
                  <a:pt x="6775934" y="1286405"/>
                </a:lnTo>
                <a:lnTo>
                  <a:pt x="6783342" y="1287463"/>
                </a:lnTo>
                <a:lnTo>
                  <a:pt x="6791279" y="1290109"/>
                </a:lnTo>
                <a:lnTo>
                  <a:pt x="6799217" y="1293813"/>
                </a:lnTo>
                <a:lnTo>
                  <a:pt x="6806625" y="1297517"/>
                </a:lnTo>
                <a:lnTo>
                  <a:pt x="6812975" y="1302280"/>
                </a:lnTo>
                <a:lnTo>
                  <a:pt x="6819854" y="1307042"/>
                </a:lnTo>
                <a:lnTo>
                  <a:pt x="6825675" y="1312334"/>
                </a:lnTo>
                <a:lnTo>
                  <a:pt x="6829909" y="1318155"/>
                </a:lnTo>
                <a:lnTo>
                  <a:pt x="6833613" y="1323446"/>
                </a:lnTo>
                <a:lnTo>
                  <a:pt x="6836259" y="1318155"/>
                </a:lnTo>
                <a:lnTo>
                  <a:pt x="6838905" y="1311805"/>
                </a:lnTo>
                <a:lnTo>
                  <a:pt x="6842609" y="1299105"/>
                </a:lnTo>
                <a:lnTo>
                  <a:pt x="6846842" y="1285346"/>
                </a:lnTo>
                <a:close/>
                <a:moveTo>
                  <a:pt x="1800726" y="1243013"/>
                </a:moveTo>
                <a:lnTo>
                  <a:pt x="1807606" y="1244658"/>
                </a:lnTo>
                <a:lnTo>
                  <a:pt x="1813427" y="1245755"/>
                </a:lnTo>
                <a:lnTo>
                  <a:pt x="1820306" y="1249594"/>
                </a:lnTo>
                <a:lnTo>
                  <a:pt x="1822952" y="1250142"/>
                </a:lnTo>
                <a:lnTo>
                  <a:pt x="1826127" y="1250142"/>
                </a:lnTo>
                <a:lnTo>
                  <a:pt x="1830360" y="1247400"/>
                </a:lnTo>
                <a:lnTo>
                  <a:pt x="1836710" y="1243013"/>
                </a:lnTo>
                <a:lnTo>
                  <a:pt x="1836710" y="1249045"/>
                </a:lnTo>
                <a:lnTo>
                  <a:pt x="1835652" y="1254530"/>
                </a:lnTo>
                <a:lnTo>
                  <a:pt x="1834594" y="1258369"/>
                </a:lnTo>
                <a:lnTo>
                  <a:pt x="1831419" y="1262756"/>
                </a:lnTo>
                <a:lnTo>
                  <a:pt x="1828773" y="1266595"/>
                </a:lnTo>
                <a:lnTo>
                  <a:pt x="1825598" y="1269885"/>
                </a:lnTo>
                <a:lnTo>
                  <a:pt x="1821894" y="1271531"/>
                </a:lnTo>
                <a:lnTo>
                  <a:pt x="1818189" y="1272627"/>
                </a:lnTo>
                <a:lnTo>
                  <a:pt x="1814485" y="1273176"/>
                </a:lnTo>
                <a:lnTo>
                  <a:pt x="1810781" y="1272627"/>
                </a:lnTo>
                <a:lnTo>
                  <a:pt x="1807077" y="1270982"/>
                </a:lnTo>
                <a:lnTo>
                  <a:pt x="1804431" y="1267692"/>
                </a:lnTo>
                <a:lnTo>
                  <a:pt x="1802314" y="1264401"/>
                </a:lnTo>
                <a:lnTo>
                  <a:pt x="1800726" y="1258369"/>
                </a:lnTo>
                <a:lnTo>
                  <a:pt x="1800197" y="1251788"/>
                </a:lnTo>
                <a:close/>
                <a:moveTo>
                  <a:pt x="4727970" y="1222375"/>
                </a:moveTo>
                <a:lnTo>
                  <a:pt x="4730129" y="1222904"/>
                </a:lnTo>
                <a:lnTo>
                  <a:pt x="4731751" y="1223962"/>
                </a:lnTo>
                <a:lnTo>
                  <a:pt x="4732829" y="1225550"/>
                </a:lnTo>
                <a:lnTo>
                  <a:pt x="4733371" y="1227137"/>
                </a:lnTo>
                <a:lnTo>
                  <a:pt x="4733909" y="1230842"/>
                </a:lnTo>
                <a:lnTo>
                  <a:pt x="4733909" y="1235604"/>
                </a:lnTo>
                <a:lnTo>
                  <a:pt x="4733371" y="1240896"/>
                </a:lnTo>
                <a:lnTo>
                  <a:pt x="4732289" y="1246188"/>
                </a:lnTo>
                <a:lnTo>
                  <a:pt x="4728510" y="1256771"/>
                </a:lnTo>
                <a:lnTo>
                  <a:pt x="4725268" y="1265767"/>
                </a:lnTo>
                <a:lnTo>
                  <a:pt x="4723110" y="1270529"/>
                </a:lnTo>
                <a:lnTo>
                  <a:pt x="4727970" y="1261004"/>
                </a:lnTo>
                <a:lnTo>
                  <a:pt x="4729590" y="1264179"/>
                </a:lnTo>
                <a:lnTo>
                  <a:pt x="4730129" y="1266825"/>
                </a:lnTo>
                <a:lnTo>
                  <a:pt x="4730668" y="1272646"/>
                </a:lnTo>
                <a:lnTo>
                  <a:pt x="4729590" y="1277938"/>
                </a:lnTo>
                <a:lnTo>
                  <a:pt x="4727429" y="1284288"/>
                </a:lnTo>
                <a:lnTo>
                  <a:pt x="4724730" y="1289050"/>
                </a:lnTo>
                <a:lnTo>
                  <a:pt x="4720408" y="1293813"/>
                </a:lnTo>
                <a:lnTo>
                  <a:pt x="4716089" y="1298575"/>
                </a:lnTo>
                <a:lnTo>
                  <a:pt x="4711227" y="1301221"/>
                </a:lnTo>
                <a:lnTo>
                  <a:pt x="4706371" y="1304396"/>
                </a:lnTo>
                <a:lnTo>
                  <a:pt x="4701517" y="1305984"/>
                </a:lnTo>
                <a:lnTo>
                  <a:pt x="4696656" y="1306513"/>
                </a:lnTo>
                <a:lnTo>
                  <a:pt x="4691800" y="1305455"/>
                </a:lnTo>
                <a:lnTo>
                  <a:pt x="4690182" y="1304925"/>
                </a:lnTo>
                <a:lnTo>
                  <a:pt x="4687487" y="1303338"/>
                </a:lnTo>
                <a:lnTo>
                  <a:pt x="4685863" y="1301750"/>
                </a:lnTo>
                <a:lnTo>
                  <a:pt x="4683707" y="1299634"/>
                </a:lnTo>
                <a:lnTo>
                  <a:pt x="4682625" y="1296988"/>
                </a:lnTo>
                <a:lnTo>
                  <a:pt x="4681549" y="1294342"/>
                </a:lnTo>
                <a:lnTo>
                  <a:pt x="4680471" y="1290638"/>
                </a:lnTo>
                <a:lnTo>
                  <a:pt x="4679931" y="1286934"/>
                </a:lnTo>
                <a:lnTo>
                  <a:pt x="4682625" y="1278996"/>
                </a:lnTo>
                <a:lnTo>
                  <a:pt x="4685863" y="1272117"/>
                </a:lnTo>
                <a:lnTo>
                  <a:pt x="4688562" y="1267354"/>
                </a:lnTo>
                <a:lnTo>
                  <a:pt x="4691800" y="1263121"/>
                </a:lnTo>
                <a:lnTo>
                  <a:pt x="4695038" y="1261004"/>
                </a:lnTo>
                <a:lnTo>
                  <a:pt x="4698280" y="1258358"/>
                </a:lnTo>
                <a:lnTo>
                  <a:pt x="4704751" y="1256242"/>
                </a:lnTo>
                <a:lnTo>
                  <a:pt x="4707446" y="1255183"/>
                </a:lnTo>
                <a:lnTo>
                  <a:pt x="4711227" y="1253067"/>
                </a:lnTo>
                <a:lnTo>
                  <a:pt x="4714467" y="1250950"/>
                </a:lnTo>
                <a:lnTo>
                  <a:pt x="4717169" y="1247775"/>
                </a:lnTo>
                <a:lnTo>
                  <a:pt x="4720408" y="1243542"/>
                </a:lnTo>
                <a:lnTo>
                  <a:pt x="4722569" y="1238250"/>
                </a:lnTo>
                <a:lnTo>
                  <a:pt x="4725810" y="1231371"/>
                </a:lnTo>
                <a:close/>
                <a:moveTo>
                  <a:pt x="2917785" y="1222375"/>
                </a:moveTo>
                <a:lnTo>
                  <a:pt x="2919902" y="1222904"/>
                </a:lnTo>
                <a:lnTo>
                  <a:pt x="2920960" y="1223962"/>
                </a:lnTo>
                <a:lnTo>
                  <a:pt x="2922018" y="1225550"/>
                </a:lnTo>
                <a:lnTo>
                  <a:pt x="2922547" y="1227137"/>
                </a:lnTo>
                <a:lnTo>
                  <a:pt x="2924135" y="1230842"/>
                </a:lnTo>
                <a:lnTo>
                  <a:pt x="2924135" y="1235604"/>
                </a:lnTo>
                <a:lnTo>
                  <a:pt x="2923606" y="1240896"/>
                </a:lnTo>
                <a:lnTo>
                  <a:pt x="2921489" y="1246188"/>
                </a:lnTo>
                <a:lnTo>
                  <a:pt x="2918843" y="1256771"/>
                </a:lnTo>
                <a:lnTo>
                  <a:pt x="2915140" y="1265766"/>
                </a:lnTo>
                <a:lnTo>
                  <a:pt x="2915139" y="1265767"/>
                </a:lnTo>
                <a:lnTo>
                  <a:pt x="2912493" y="1270529"/>
                </a:lnTo>
                <a:lnTo>
                  <a:pt x="2915140" y="1265766"/>
                </a:lnTo>
                <a:lnTo>
                  <a:pt x="2917785" y="1261004"/>
                </a:lnTo>
                <a:lnTo>
                  <a:pt x="2918843" y="1264179"/>
                </a:lnTo>
                <a:lnTo>
                  <a:pt x="2919902" y="1266825"/>
                </a:lnTo>
                <a:lnTo>
                  <a:pt x="2919902" y="1272646"/>
                </a:lnTo>
                <a:lnTo>
                  <a:pt x="2918843" y="1277938"/>
                </a:lnTo>
                <a:lnTo>
                  <a:pt x="2916727" y="1284288"/>
                </a:lnTo>
                <a:lnTo>
                  <a:pt x="2914080" y="1289050"/>
                </a:lnTo>
                <a:lnTo>
                  <a:pt x="2910377" y="1293813"/>
                </a:lnTo>
                <a:lnTo>
                  <a:pt x="2906143" y="1298575"/>
                </a:lnTo>
                <a:lnTo>
                  <a:pt x="2901380" y="1301221"/>
                </a:lnTo>
                <a:lnTo>
                  <a:pt x="2896619" y="1304396"/>
                </a:lnTo>
                <a:lnTo>
                  <a:pt x="2891327" y="1305984"/>
                </a:lnTo>
                <a:lnTo>
                  <a:pt x="2886564" y="1306513"/>
                </a:lnTo>
                <a:lnTo>
                  <a:pt x="2882330" y="1305455"/>
                </a:lnTo>
                <a:lnTo>
                  <a:pt x="2880214" y="1304925"/>
                </a:lnTo>
                <a:lnTo>
                  <a:pt x="2878097" y="1303338"/>
                </a:lnTo>
                <a:lnTo>
                  <a:pt x="2876509" y="1301750"/>
                </a:lnTo>
                <a:lnTo>
                  <a:pt x="2874922" y="1299634"/>
                </a:lnTo>
                <a:lnTo>
                  <a:pt x="2872806" y="1296988"/>
                </a:lnTo>
                <a:lnTo>
                  <a:pt x="2871747" y="1294342"/>
                </a:lnTo>
                <a:lnTo>
                  <a:pt x="2870689" y="1290638"/>
                </a:lnTo>
                <a:lnTo>
                  <a:pt x="2870160" y="1286934"/>
                </a:lnTo>
                <a:lnTo>
                  <a:pt x="2872806" y="1278996"/>
                </a:lnTo>
                <a:lnTo>
                  <a:pt x="2875981" y="1272117"/>
                </a:lnTo>
                <a:lnTo>
                  <a:pt x="2878627" y="1267354"/>
                </a:lnTo>
                <a:lnTo>
                  <a:pt x="2881801" y="1263121"/>
                </a:lnTo>
                <a:lnTo>
                  <a:pt x="2885506" y="1261004"/>
                </a:lnTo>
                <a:lnTo>
                  <a:pt x="2888152" y="1258358"/>
                </a:lnTo>
                <a:lnTo>
                  <a:pt x="2895031" y="1256242"/>
                </a:lnTo>
                <a:lnTo>
                  <a:pt x="2897677" y="1255183"/>
                </a:lnTo>
                <a:lnTo>
                  <a:pt x="2900852" y="1253067"/>
                </a:lnTo>
                <a:lnTo>
                  <a:pt x="2904027" y="1250950"/>
                </a:lnTo>
                <a:lnTo>
                  <a:pt x="2906673" y="1247775"/>
                </a:lnTo>
                <a:lnTo>
                  <a:pt x="2909847" y="1243542"/>
                </a:lnTo>
                <a:lnTo>
                  <a:pt x="2912493" y="1238250"/>
                </a:lnTo>
                <a:lnTo>
                  <a:pt x="2915139" y="1231371"/>
                </a:lnTo>
                <a:close/>
                <a:moveTo>
                  <a:pt x="4874642" y="1217613"/>
                </a:moveTo>
                <a:lnTo>
                  <a:pt x="4877816" y="1217613"/>
                </a:lnTo>
                <a:lnTo>
                  <a:pt x="4880461" y="1218142"/>
                </a:lnTo>
                <a:lnTo>
                  <a:pt x="4883106" y="1219200"/>
                </a:lnTo>
                <a:lnTo>
                  <a:pt x="4885228" y="1221846"/>
                </a:lnTo>
                <a:lnTo>
                  <a:pt x="4887873" y="1225021"/>
                </a:lnTo>
                <a:lnTo>
                  <a:pt x="4889459" y="1228725"/>
                </a:lnTo>
                <a:lnTo>
                  <a:pt x="4892108" y="1234017"/>
                </a:lnTo>
                <a:lnTo>
                  <a:pt x="4893696" y="1240896"/>
                </a:lnTo>
                <a:lnTo>
                  <a:pt x="4895812" y="1249363"/>
                </a:lnTo>
                <a:lnTo>
                  <a:pt x="4897399" y="1246717"/>
                </a:lnTo>
                <a:lnTo>
                  <a:pt x="4897928" y="1244600"/>
                </a:lnTo>
                <a:lnTo>
                  <a:pt x="4898457" y="1238250"/>
                </a:lnTo>
                <a:lnTo>
                  <a:pt x="4898986" y="1232959"/>
                </a:lnTo>
                <a:lnTo>
                  <a:pt x="4900044" y="1227667"/>
                </a:lnTo>
                <a:lnTo>
                  <a:pt x="4900577" y="1226080"/>
                </a:lnTo>
                <a:lnTo>
                  <a:pt x="4902164" y="1223434"/>
                </a:lnTo>
                <a:lnTo>
                  <a:pt x="4903224" y="1222375"/>
                </a:lnTo>
                <a:lnTo>
                  <a:pt x="4905339" y="1221317"/>
                </a:lnTo>
                <a:lnTo>
                  <a:pt x="4907988" y="1220788"/>
                </a:lnTo>
                <a:lnTo>
                  <a:pt x="4910633" y="1221317"/>
                </a:lnTo>
                <a:lnTo>
                  <a:pt x="4914867" y="1221846"/>
                </a:lnTo>
                <a:lnTo>
                  <a:pt x="4919631" y="1223434"/>
                </a:lnTo>
                <a:lnTo>
                  <a:pt x="4918044" y="1231371"/>
                </a:lnTo>
                <a:lnTo>
                  <a:pt x="4916453" y="1238780"/>
                </a:lnTo>
                <a:lnTo>
                  <a:pt x="4913808" y="1246188"/>
                </a:lnTo>
                <a:lnTo>
                  <a:pt x="4911691" y="1253067"/>
                </a:lnTo>
                <a:lnTo>
                  <a:pt x="4907988" y="1259946"/>
                </a:lnTo>
                <a:lnTo>
                  <a:pt x="4904281" y="1265767"/>
                </a:lnTo>
                <a:lnTo>
                  <a:pt x="4900577" y="1271588"/>
                </a:lnTo>
                <a:lnTo>
                  <a:pt x="4895812" y="1276350"/>
                </a:lnTo>
                <a:lnTo>
                  <a:pt x="4891050" y="1281113"/>
                </a:lnTo>
                <a:lnTo>
                  <a:pt x="4885756" y="1284817"/>
                </a:lnTo>
                <a:lnTo>
                  <a:pt x="4879932" y="1287463"/>
                </a:lnTo>
                <a:lnTo>
                  <a:pt x="4873581" y="1289580"/>
                </a:lnTo>
                <a:lnTo>
                  <a:pt x="4866179" y="1290638"/>
                </a:lnTo>
                <a:lnTo>
                  <a:pt x="4858774" y="1290638"/>
                </a:lnTo>
                <a:lnTo>
                  <a:pt x="4850842" y="1289580"/>
                </a:lnTo>
                <a:lnTo>
                  <a:pt x="4841847" y="1287463"/>
                </a:lnTo>
                <a:lnTo>
                  <a:pt x="4843966" y="1274763"/>
                </a:lnTo>
                <a:lnTo>
                  <a:pt x="4844494" y="1264709"/>
                </a:lnTo>
                <a:lnTo>
                  <a:pt x="4845023" y="1257300"/>
                </a:lnTo>
                <a:lnTo>
                  <a:pt x="4844494" y="1251480"/>
                </a:lnTo>
                <a:lnTo>
                  <a:pt x="4844494" y="1246188"/>
                </a:lnTo>
                <a:lnTo>
                  <a:pt x="4845023" y="1240367"/>
                </a:lnTo>
                <a:lnTo>
                  <a:pt x="4845552" y="1232959"/>
                </a:lnTo>
                <a:lnTo>
                  <a:pt x="4848196" y="1222905"/>
                </a:lnTo>
                <a:lnTo>
                  <a:pt x="4852956" y="1222375"/>
                </a:lnTo>
                <a:lnTo>
                  <a:pt x="4857718" y="1221846"/>
                </a:lnTo>
                <a:lnTo>
                  <a:pt x="4865122" y="1220259"/>
                </a:lnTo>
                <a:lnTo>
                  <a:pt x="4871467" y="1218142"/>
                </a:lnTo>
                <a:close/>
                <a:moveTo>
                  <a:pt x="3065197" y="1217613"/>
                </a:moveTo>
                <a:lnTo>
                  <a:pt x="3068351" y="1217613"/>
                </a:lnTo>
                <a:lnTo>
                  <a:pt x="3070454" y="1218142"/>
                </a:lnTo>
                <a:lnTo>
                  <a:pt x="3073082" y="1219200"/>
                </a:lnTo>
                <a:lnTo>
                  <a:pt x="3075184" y="1221846"/>
                </a:lnTo>
                <a:lnTo>
                  <a:pt x="3077812" y="1225021"/>
                </a:lnTo>
                <a:lnTo>
                  <a:pt x="3079915" y="1228725"/>
                </a:lnTo>
                <a:lnTo>
                  <a:pt x="3082017" y="1234017"/>
                </a:lnTo>
                <a:lnTo>
                  <a:pt x="3084119" y="1240896"/>
                </a:lnTo>
                <a:lnTo>
                  <a:pt x="3085696" y="1249363"/>
                </a:lnTo>
                <a:lnTo>
                  <a:pt x="3087273" y="1246717"/>
                </a:lnTo>
                <a:lnTo>
                  <a:pt x="3087798" y="1244600"/>
                </a:lnTo>
                <a:lnTo>
                  <a:pt x="3088850" y="1238250"/>
                </a:lnTo>
                <a:lnTo>
                  <a:pt x="3089375" y="1232959"/>
                </a:lnTo>
                <a:lnTo>
                  <a:pt x="3089901" y="1227667"/>
                </a:lnTo>
                <a:lnTo>
                  <a:pt x="3091477" y="1226080"/>
                </a:lnTo>
                <a:lnTo>
                  <a:pt x="3092003" y="1223434"/>
                </a:lnTo>
                <a:lnTo>
                  <a:pt x="3093580" y="1222375"/>
                </a:lnTo>
                <a:lnTo>
                  <a:pt x="3095157" y="1221317"/>
                </a:lnTo>
                <a:lnTo>
                  <a:pt x="3098310" y="1220788"/>
                </a:lnTo>
                <a:lnTo>
                  <a:pt x="3101464" y="1221317"/>
                </a:lnTo>
                <a:lnTo>
                  <a:pt x="3105143" y="1221846"/>
                </a:lnTo>
                <a:lnTo>
                  <a:pt x="3109873" y="1223434"/>
                </a:lnTo>
                <a:lnTo>
                  <a:pt x="3108296" y="1231371"/>
                </a:lnTo>
                <a:lnTo>
                  <a:pt x="3106720" y="1238780"/>
                </a:lnTo>
                <a:lnTo>
                  <a:pt x="3104092" y="1246188"/>
                </a:lnTo>
                <a:lnTo>
                  <a:pt x="3101464" y="1253067"/>
                </a:lnTo>
                <a:lnTo>
                  <a:pt x="3098310" y="1259946"/>
                </a:lnTo>
                <a:lnTo>
                  <a:pt x="3094631" y="1265767"/>
                </a:lnTo>
                <a:lnTo>
                  <a:pt x="3090427" y="1271588"/>
                </a:lnTo>
                <a:lnTo>
                  <a:pt x="3086747" y="1276350"/>
                </a:lnTo>
                <a:lnTo>
                  <a:pt x="3080966" y="1281113"/>
                </a:lnTo>
                <a:lnTo>
                  <a:pt x="3075710" y="1284817"/>
                </a:lnTo>
                <a:lnTo>
                  <a:pt x="3069928" y="1287463"/>
                </a:lnTo>
                <a:lnTo>
                  <a:pt x="3063620" y="1289580"/>
                </a:lnTo>
                <a:lnTo>
                  <a:pt x="3057314" y="1290638"/>
                </a:lnTo>
                <a:lnTo>
                  <a:pt x="3049431" y="1290638"/>
                </a:lnTo>
                <a:lnTo>
                  <a:pt x="3041021" y="1289580"/>
                </a:lnTo>
                <a:lnTo>
                  <a:pt x="3032086" y="1287463"/>
                </a:lnTo>
                <a:lnTo>
                  <a:pt x="3034189" y="1274763"/>
                </a:lnTo>
                <a:lnTo>
                  <a:pt x="3035238" y="1264709"/>
                </a:lnTo>
                <a:lnTo>
                  <a:pt x="3035238" y="1257300"/>
                </a:lnTo>
                <a:lnTo>
                  <a:pt x="3035238" y="1251480"/>
                </a:lnTo>
                <a:lnTo>
                  <a:pt x="3035238" y="1246188"/>
                </a:lnTo>
                <a:lnTo>
                  <a:pt x="3035238" y="1240367"/>
                </a:lnTo>
                <a:lnTo>
                  <a:pt x="3036290" y="1232959"/>
                </a:lnTo>
                <a:lnTo>
                  <a:pt x="3038919" y="1222905"/>
                </a:lnTo>
                <a:lnTo>
                  <a:pt x="3043648" y="1222375"/>
                </a:lnTo>
                <a:lnTo>
                  <a:pt x="3047854" y="1221846"/>
                </a:lnTo>
                <a:lnTo>
                  <a:pt x="3055211" y="1220259"/>
                </a:lnTo>
                <a:lnTo>
                  <a:pt x="3062570" y="1218142"/>
                </a:lnTo>
                <a:close/>
                <a:moveTo>
                  <a:pt x="6699051" y="1201738"/>
                </a:moveTo>
                <a:lnTo>
                  <a:pt x="6704318" y="1201738"/>
                </a:lnTo>
                <a:lnTo>
                  <a:pt x="6709586" y="1201738"/>
                </a:lnTo>
                <a:lnTo>
                  <a:pt x="6720647" y="1202796"/>
                </a:lnTo>
                <a:lnTo>
                  <a:pt x="6731708" y="1205971"/>
                </a:lnTo>
                <a:lnTo>
                  <a:pt x="6742243" y="1209146"/>
                </a:lnTo>
                <a:lnTo>
                  <a:pt x="6752251" y="1213909"/>
                </a:lnTo>
                <a:lnTo>
                  <a:pt x="6761205" y="1219201"/>
                </a:lnTo>
                <a:lnTo>
                  <a:pt x="6768579" y="1225551"/>
                </a:lnTo>
                <a:lnTo>
                  <a:pt x="6772266" y="1228196"/>
                </a:lnTo>
                <a:lnTo>
                  <a:pt x="6774900" y="1231901"/>
                </a:lnTo>
                <a:lnTo>
                  <a:pt x="6777007" y="1235076"/>
                </a:lnTo>
                <a:lnTo>
                  <a:pt x="6778587" y="1238251"/>
                </a:lnTo>
                <a:lnTo>
                  <a:pt x="6779641" y="1241426"/>
                </a:lnTo>
                <a:lnTo>
                  <a:pt x="6780167" y="1245130"/>
                </a:lnTo>
                <a:lnTo>
                  <a:pt x="6773847" y="1245659"/>
                </a:lnTo>
                <a:lnTo>
                  <a:pt x="6768579" y="1245659"/>
                </a:lnTo>
                <a:lnTo>
                  <a:pt x="6763839" y="1245130"/>
                </a:lnTo>
                <a:lnTo>
                  <a:pt x="6761732" y="1243542"/>
                </a:lnTo>
                <a:lnTo>
                  <a:pt x="6760152" y="1243013"/>
                </a:lnTo>
                <a:lnTo>
                  <a:pt x="6757518" y="1241426"/>
                </a:lnTo>
                <a:lnTo>
                  <a:pt x="6755938" y="1239838"/>
                </a:lnTo>
                <a:lnTo>
                  <a:pt x="6754884" y="1237722"/>
                </a:lnTo>
                <a:lnTo>
                  <a:pt x="6752777" y="1235076"/>
                </a:lnTo>
                <a:lnTo>
                  <a:pt x="6751724" y="1231901"/>
                </a:lnTo>
                <a:lnTo>
                  <a:pt x="6751197" y="1227667"/>
                </a:lnTo>
                <a:lnTo>
                  <a:pt x="6750670" y="1223434"/>
                </a:lnTo>
                <a:lnTo>
                  <a:pt x="6750144" y="1218671"/>
                </a:lnTo>
                <a:lnTo>
                  <a:pt x="6746457" y="1226609"/>
                </a:lnTo>
                <a:lnTo>
                  <a:pt x="6742770" y="1236134"/>
                </a:lnTo>
                <a:lnTo>
                  <a:pt x="6740663" y="1246188"/>
                </a:lnTo>
                <a:lnTo>
                  <a:pt x="6738029" y="1257301"/>
                </a:lnTo>
                <a:lnTo>
                  <a:pt x="6722754" y="1245130"/>
                </a:lnTo>
                <a:lnTo>
                  <a:pt x="6713273" y="1238251"/>
                </a:lnTo>
                <a:lnTo>
                  <a:pt x="6708005" y="1235605"/>
                </a:lnTo>
                <a:lnTo>
                  <a:pt x="6703265" y="1232959"/>
                </a:lnTo>
                <a:lnTo>
                  <a:pt x="6697998" y="1230842"/>
                </a:lnTo>
                <a:lnTo>
                  <a:pt x="6693257" y="1229784"/>
                </a:lnTo>
                <a:lnTo>
                  <a:pt x="6687990" y="1228726"/>
                </a:lnTo>
                <a:lnTo>
                  <a:pt x="6683249" y="1229784"/>
                </a:lnTo>
                <a:lnTo>
                  <a:pt x="6678509" y="1230842"/>
                </a:lnTo>
                <a:lnTo>
                  <a:pt x="6674295" y="1233488"/>
                </a:lnTo>
                <a:lnTo>
                  <a:pt x="6670081" y="1237722"/>
                </a:lnTo>
                <a:lnTo>
                  <a:pt x="6666921" y="1243013"/>
                </a:lnTo>
                <a:lnTo>
                  <a:pt x="6665867" y="1236663"/>
                </a:lnTo>
                <a:lnTo>
                  <a:pt x="6666921" y="1230842"/>
                </a:lnTo>
                <a:lnTo>
                  <a:pt x="6667974" y="1225551"/>
                </a:lnTo>
                <a:lnTo>
                  <a:pt x="6669028" y="1220788"/>
                </a:lnTo>
                <a:lnTo>
                  <a:pt x="6671661" y="1216555"/>
                </a:lnTo>
                <a:lnTo>
                  <a:pt x="6674295" y="1212321"/>
                </a:lnTo>
                <a:lnTo>
                  <a:pt x="6677455" y="1209146"/>
                </a:lnTo>
                <a:lnTo>
                  <a:pt x="6680616" y="1207030"/>
                </a:lnTo>
                <a:lnTo>
                  <a:pt x="6684829" y="1205442"/>
                </a:lnTo>
                <a:lnTo>
                  <a:pt x="6689570" y="1203325"/>
                </a:lnTo>
                <a:lnTo>
                  <a:pt x="6694311" y="1202267"/>
                </a:lnTo>
                <a:close/>
                <a:moveTo>
                  <a:pt x="2060019" y="1200150"/>
                </a:moveTo>
                <a:lnTo>
                  <a:pt x="2063194" y="1200150"/>
                </a:lnTo>
                <a:lnTo>
                  <a:pt x="2065840" y="1200150"/>
                </a:lnTo>
                <a:lnTo>
                  <a:pt x="2073248" y="1202761"/>
                </a:lnTo>
                <a:lnTo>
                  <a:pt x="2080127" y="1206416"/>
                </a:lnTo>
                <a:lnTo>
                  <a:pt x="2086477" y="1210594"/>
                </a:lnTo>
                <a:lnTo>
                  <a:pt x="2093356" y="1215294"/>
                </a:lnTo>
                <a:lnTo>
                  <a:pt x="2098653" y="1218949"/>
                </a:lnTo>
                <a:lnTo>
                  <a:pt x="2098653" y="1225216"/>
                </a:lnTo>
                <a:lnTo>
                  <a:pt x="2097595" y="1229916"/>
                </a:lnTo>
                <a:lnTo>
                  <a:pt x="2095473" y="1233049"/>
                </a:lnTo>
                <a:lnTo>
                  <a:pt x="2092827" y="1236182"/>
                </a:lnTo>
                <a:lnTo>
                  <a:pt x="2089123" y="1238271"/>
                </a:lnTo>
                <a:lnTo>
                  <a:pt x="2084890" y="1238793"/>
                </a:lnTo>
                <a:lnTo>
                  <a:pt x="2080657" y="1239838"/>
                </a:lnTo>
                <a:lnTo>
                  <a:pt x="2075894" y="1238793"/>
                </a:lnTo>
                <a:lnTo>
                  <a:pt x="2071132" y="1237749"/>
                </a:lnTo>
                <a:lnTo>
                  <a:pt x="2066898" y="1235660"/>
                </a:lnTo>
                <a:lnTo>
                  <a:pt x="2063194" y="1232527"/>
                </a:lnTo>
                <a:lnTo>
                  <a:pt x="2059489" y="1228349"/>
                </a:lnTo>
                <a:lnTo>
                  <a:pt x="2055786" y="1224172"/>
                </a:lnTo>
                <a:lnTo>
                  <a:pt x="2053669" y="1218949"/>
                </a:lnTo>
                <a:lnTo>
                  <a:pt x="2051552" y="1213205"/>
                </a:lnTo>
                <a:lnTo>
                  <a:pt x="2051023" y="1206416"/>
                </a:lnTo>
                <a:lnTo>
                  <a:pt x="2053140" y="1203805"/>
                </a:lnTo>
                <a:lnTo>
                  <a:pt x="2054728" y="1202239"/>
                </a:lnTo>
                <a:lnTo>
                  <a:pt x="2056843" y="1201194"/>
                </a:lnTo>
                <a:close/>
                <a:moveTo>
                  <a:pt x="4757978" y="1196975"/>
                </a:moveTo>
                <a:lnTo>
                  <a:pt x="4761120" y="1203354"/>
                </a:lnTo>
                <a:lnTo>
                  <a:pt x="4764784" y="1208670"/>
                </a:lnTo>
                <a:lnTo>
                  <a:pt x="4768970" y="1212391"/>
                </a:lnTo>
                <a:lnTo>
                  <a:pt x="4772631" y="1215581"/>
                </a:lnTo>
                <a:lnTo>
                  <a:pt x="4776817" y="1217176"/>
                </a:lnTo>
                <a:lnTo>
                  <a:pt x="4781004" y="1217707"/>
                </a:lnTo>
                <a:lnTo>
                  <a:pt x="4785713" y="1218239"/>
                </a:lnTo>
                <a:lnTo>
                  <a:pt x="4789899" y="1218239"/>
                </a:lnTo>
                <a:lnTo>
                  <a:pt x="4799841" y="1218770"/>
                </a:lnTo>
                <a:lnTo>
                  <a:pt x="4804548" y="1219302"/>
                </a:lnTo>
                <a:lnTo>
                  <a:pt x="4809259" y="1220897"/>
                </a:lnTo>
                <a:lnTo>
                  <a:pt x="4814491" y="1222491"/>
                </a:lnTo>
                <a:lnTo>
                  <a:pt x="4819201" y="1226213"/>
                </a:lnTo>
                <a:lnTo>
                  <a:pt x="4824432" y="1230465"/>
                </a:lnTo>
                <a:lnTo>
                  <a:pt x="4829147" y="1236313"/>
                </a:lnTo>
                <a:lnTo>
                  <a:pt x="4827576" y="1236313"/>
                </a:lnTo>
                <a:lnTo>
                  <a:pt x="4826005" y="1237376"/>
                </a:lnTo>
                <a:lnTo>
                  <a:pt x="4823387" y="1241097"/>
                </a:lnTo>
                <a:lnTo>
                  <a:pt x="4816062" y="1250135"/>
                </a:lnTo>
                <a:lnTo>
                  <a:pt x="4812398" y="1253324"/>
                </a:lnTo>
                <a:lnTo>
                  <a:pt x="4810307" y="1254919"/>
                </a:lnTo>
                <a:lnTo>
                  <a:pt x="4808214" y="1255450"/>
                </a:lnTo>
                <a:lnTo>
                  <a:pt x="4806118" y="1254919"/>
                </a:lnTo>
                <a:lnTo>
                  <a:pt x="4804027" y="1253856"/>
                </a:lnTo>
                <a:lnTo>
                  <a:pt x="4801411" y="1251729"/>
                </a:lnTo>
                <a:lnTo>
                  <a:pt x="4799317" y="1248540"/>
                </a:lnTo>
                <a:lnTo>
                  <a:pt x="4798272" y="1250135"/>
                </a:lnTo>
                <a:lnTo>
                  <a:pt x="4796700" y="1251198"/>
                </a:lnTo>
                <a:lnTo>
                  <a:pt x="4796178" y="1252792"/>
                </a:lnTo>
                <a:lnTo>
                  <a:pt x="4795655" y="1254919"/>
                </a:lnTo>
                <a:lnTo>
                  <a:pt x="4795655" y="1258108"/>
                </a:lnTo>
                <a:lnTo>
                  <a:pt x="4796700" y="1262361"/>
                </a:lnTo>
                <a:lnTo>
                  <a:pt x="4798793" y="1266614"/>
                </a:lnTo>
                <a:lnTo>
                  <a:pt x="4800364" y="1270335"/>
                </a:lnTo>
                <a:lnTo>
                  <a:pt x="4802978" y="1272993"/>
                </a:lnTo>
                <a:lnTo>
                  <a:pt x="4805073" y="1275120"/>
                </a:lnTo>
                <a:lnTo>
                  <a:pt x="4803503" y="1282562"/>
                </a:lnTo>
                <a:lnTo>
                  <a:pt x="4800364" y="1290004"/>
                </a:lnTo>
                <a:lnTo>
                  <a:pt x="4797748" y="1295852"/>
                </a:lnTo>
                <a:lnTo>
                  <a:pt x="4793561" y="1300636"/>
                </a:lnTo>
                <a:lnTo>
                  <a:pt x="4789377" y="1304889"/>
                </a:lnTo>
                <a:lnTo>
                  <a:pt x="4784664" y="1307547"/>
                </a:lnTo>
                <a:lnTo>
                  <a:pt x="4779959" y="1310736"/>
                </a:lnTo>
                <a:lnTo>
                  <a:pt x="4774725" y="1311800"/>
                </a:lnTo>
                <a:lnTo>
                  <a:pt x="4769493" y="1312863"/>
                </a:lnTo>
                <a:lnTo>
                  <a:pt x="4764259" y="1312863"/>
                </a:lnTo>
                <a:lnTo>
                  <a:pt x="4759026" y="1312331"/>
                </a:lnTo>
                <a:lnTo>
                  <a:pt x="4753268" y="1311268"/>
                </a:lnTo>
                <a:lnTo>
                  <a:pt x="4748034" y="1309673"/>
                </a:lnTo>
                <a:lnTo>
                  <a:pt x="4742800" y="1307015"/>
                </a:lnTo>
                <a:lnTo>
                  <a:pt x="4738619" y="1304357"/>
                </a:lnTo>
                <a:lnTo>
                  <a:pt x="4733909" y="1300636"/>
                </a:lnTo>
                <a:lnTo>
                  <a:pt x="4741757" y="1278309"/>
                </a:lnTo>
                <a:lnTo>
                  <a:pt x="4745940" y="1267146"/>
                </a:lnTo>
                <a:lnTo>
                  <a:pt x="4749606" y="1255450"/>
                </a:lnTo>
                <a:lnTo>
                  <a:pt x="4752221" y="1242692"/>
                </a:lnTo>
                <a:lnTo>
                  <a:pt x="4755362" y="1228871"/>
                </a:lnTo>
                <a:lnTo>
                  <a:pt x="4756933" y="1213986"/>
                </a:lnTo>
                <a:close/>
                <a:moveTo>
                  <a:pt x="2947414" y="1196975"/>
                </a:moveTo>
                <a:lnTo>
                  <a:pt x="2951118" y="1203354"/>
                </a:lnTo>
                <a:lnTo>
                  <a:pt x="2954822" y="1208670"/>
                </a:lnTo>
                <a:lnTo>
                  <a:pt x="2958526" y="1212391"/>
                </a:lnTo>
                <a:lnTo>
                  <a:pt x="2962230" y="1215581"/>
                </a:lnTo>
                <a:lnTo>
                  <a:pt x="2966464" y="1217176"/>
                </a:lnTo>
                <a:lnTo>
                  <a:pt x="2970697" y="1217707"/>
                </a:lnTo>
                <a:lnTo>
                  <a:pt x="2975460" y="1218239"/>
                </a:lnTo>
                <a:lnTo>
                  <a:pt x="2980222" y="1218239"/>
                </a:lnTo>
                <a:lnTo>
                  <a:pt x="2989747" y="1218770"/>
                </a:lnTo>
                <a:lnTo>
                  <a:pt x="2994510" y="1219302"/>
                </a:lnTo>
                <a:lnTo>
                  <a:pt x="2999801" y="1220897"/>
                </a:lnTo>
                <a:lnTo>
                  <a:pt x="3004563" y="1222491"/>
                </a:lnTo>
                <a:lnTo>
                  <a:pt x="3009856" y="1226213"/>
                </a:lnTo>
                <a:lnTo>
                  <a:pt x="3014618" y="1230465"/>
                </a:lnTo>
                <a:lnTo>
                  <a:pt x="3019381" y="1236313"/>
                </a:lnTo>
                <a:lnTo>
                  <a:pt x="3018322" y="1236313"/>
                </a:lnTo>
                <a:lnTo>
                  <a:pt x="3016205" y="1237376"/>
                </a:lnTo>
                <a:lnTo>
                  <a:pt x="3013560" y="1241097"/>
                </a:lnTo>
                <a:lnTo>
                  <a:pt x="3006151" y="1250135"/>
                </a:lnTo>
                <a:lnTo>
                  <a:pt x="3002976" y="1253324"/>
                </a:lnTo>
                <a:lnTo>
                  <a:pt x="3000331" y="1254919"/>
                </a:lnTo>
                <a:lnTo>
                  <a:pt x="2998743" y="1255450"/>
                </a:lnTo>
                <a:lnTo>
                  <a:pt x="2996097" y="1254919"/>
                </a:lnTo>
                <a:lnTo>
                  <a:pt x="2994510" y="1253856"/>
                </a:lnTo>
                <a:lnTo>
                  <a:pt x="2992393" y="1251729"/>
                </a:lnTo>
                <a:lnTo>
                  <a:pt x="2989747" y="1248540"/>
                </a:lnTo>
                <a:lnTo>
                  <a:pt x="2988689" y="1250135"/>
                </a:lnTo>
                <a:lnTo>
                  <a:pt x="2987630" y="1251198"/>
                </a:lnTo>
                <a:lnTo>
                  <a:pt x="2986572" y="1252792"/>
                </a:lnTo>
                <a:lnTo>
                  <a:pt x="2986043" y="1254919"/>
                </a:lnTo>
                <a:lnTo>
                  <a:pt x="2986043" y="1258108"/>
                </a:lnTo>
                <a:lnTo>
                  <a:pt x="2986572" y="1262361"/>
                </a:lnTo>
                <a:lnTo>
                  <a:pt x="2988689" y="1266614"/>
                </a:lnTo>
                <a:lnTo>
                  <a:pt x="2990806" y="1270335"/>
                </a:lnTo>
                <a:lnTo>
                  <a:pt x="2993451" y="1272993"/>
                </a:lnTo>
                <a:lnTo>
                  <a:pt x="2995568" y="1275120"/>
                </a:lnTo>
                <a:lnTo>
                  <a:pt x="2993451" y="1282562"/>
                </a:lnTo>
                <a:lnTo>
                  <a:pt x="2990806" y="1290004"/>
                </a:lnTo>
                <a:lnTo>
                  <a:pt x="2987630" y="1295852"/>
                </a:lnTo>
                <a:lnTo>
                  <a:pt x="2983397" y="1300636"/>
                </a:lnTo>
                <a:lnTo>
                  <a:pt x="2979164" y="1304889"/>
                </a:lnTo>
                <a:lnTo>
                  <a:pt x="2974401" y="1307547"/>
                </a:lnTo>
                <a:lnTo>
                  <a:pt x="2969638" y="1310736"/>
                </a:lnTo>
                <a:lnTo>
                  <a:pt x="2964347" y="1311800"/>
                </a:lnTo>
                <a:lnTo>
                  <a:pt x="2959055" y="1312863"/>
                </a:lnTo>
                <a:lnTo>
                  <a:pt x="2953764" y="1312863"/>
                </a:lnTo>
                <a:lnTo>
                  <a:pt x="2948472" y="1312331"/>
                </a:lnTo>
                <a:lnTo>
                  <a:pt x="2942651" y="1311268"/>
                </a:lnTo>
                <a:lnTo>
                  <a:pt x="2937360" y="1309673"/>
                </a:lnTo>
                <a:lnTo>
                  <a:pt x="2932597" y="1307015"/>
                </a:lnTo>
                <a:lnTo>
                  <a:pt x="2927835" y="1304357"/>
                </a:lnTo>
                <a:lnTo>
                  <a:pt x="2924130" y="1300636"/>
                </a:lnTo>
                <a:lnTo>
                  <a:pt x="2931538" y="1278309"/>
                </a:lnTo>
                <a:lnTo>
                  <a:pt x="2935243" y="1267146"/>
                </a:lnTo>
                <a:lnTo>
                  <a:pt x="2938947" y="1255450"/>
                </a:lnTo>
                <a:lnTo>
                  <a:pt x="2942122" y="1242692"/>
                </a:lnTo>
                <a:lnTo>
                  <a:pt x="2944768" y="1228871"/>
                </a:lnTo>
                <a:lnTo>
                  <a:pt x="2946885" y="1213986"/>
                </a:lnTo>
                <a:close/>
                <a:moveTo>
                  <a:pt x="4304094" y="1182688"/>
                </a:moveTo>
                <a:lnTo>
                  <a:pt x="4305655" y="1183725"/>
                </a:lnTo>
                <a:lnTo>
                  <a:pt x="4307733" y="1184763"/>
                </a:lnTo>
                <a:lnTo>
                  <a:pt x="4309293" y="1187356"/>
                </a:lnTo>
                <a:lnTo>
                  <a:pt x="4311373" y="1189431"/>
                </a:lnTo>
                <a:lnTo>
                  <a:pt x="4313453" y="1195655"/>
                </a:lnTo>
                <a:lnTo>
                  <a:pt x="4315533" y="1201880"/>
                </a:lnTo>
                <a:lnTo>
                  <a:pt x="4317614" y="1208104"/>
                </a:lnTo>
                <a:lnTo>
                  <a:pt x="4320216" y="1213291"/>
                </a:lnTo>
                <a:lnTo>
                  <a:pt x="4321777" y="1215884"/>
                </a:lnTo>
                <a:lnTo>
                  <a:pt x="4323338" y="1217959"/>
                </a:lnTo>
                <a:lnTo>
                  <a:pt x="4324900" y="1220034"/>
                </a:lnTo>
                <a:lnTo>
                  <a:pt x="4327501" y="1220552"/>
                </a:lnTo>
                <a:lnTo>
                  <a:pt x="4327501" y="1225221"/>
                </a:lnTo>
                <a:lnTo>
                  <a:pt x="4326982" y="1228333"/>
                </a:lnTo>
                <a:lnTo>
                  <a:pt x="4325942" y="1231445"/>
                </a:lnTo>
                <a:lnTo>
                  <a:pt x="4324381" y="1233001"/>
                </a:lnTo>
                <a:lnTo>
                  <a:pt x="4322819" y="1234557"/>
                </a:lnTo>
                <a:lnTo>
                  <a:pt x="4320216" y="1235076"/>
                </a:lnTo>
                <a:lnTo>
                  <a:pt x="4318655" y="1235076"/>
                </a:lnTo>
                <a:lnTo>
                  <a:pt x="4316575" y="1234557"/>
                </a:lnTo>
                <a:lnTo>
                  <a:pt x="4306694" y="1231964"/>
                </a:lnTo>
                <a:lnTo>
                  <a:pt x="4304094" y="1231964"/>
                </a:lnTo>
                <a:lnTo>
                  <a:pt x="4302016" y="1231964"/>
                </a:lnTo>
                <a:lnTo>
                  <a:pt x="4299414" y="1231964"/>
                </a:lnTo>
                <a:lnTo>
                  <a:pt x="4297856" y="1233001"/>
                </a:lnTo>
                <a:lnTo>
                  <a:pt x="4297335" y="1223665"/>
                </a:lnTo>
                <a:lnTo>
                  <a:pt x="4297856" y="1216403"/>
                </a:lnTo>
                <a:lnTo>
                  <a:pt x="4298374" y="1210179"/>
                </a:lnTo>
                <a:lnTo>
                  <a:pt x="4299414" y="1203954"/>
                </a:lnTo>
                <a:lnTo>
                  <a:pt x="4302016" y="1194099"/>
                </a:lnTo>
                <a:lnTo>
                  <a:pt x="4303054" y="1188393"/>
                </a:lnTo>
                <a:close/>
                <a:moveTo>
                  <a:pt x="2493922" y="1182688"/>
                </a:moveTo>
                <a:lnTo>
                  <a:pt x="2496568" y="1183725"/>
                </a:lnTo>
                <a:lnTo>
                  <a:pt x="2498156" y="1184763"/>
                </a:lnTo>
                <a:lnTo>
                  <a:pt x="2499743" y="1187356"/>
                </a:lnTo>
                <a:lnTo>
                  <a:pt x="2501330" y="1189431"/>
                </a:lnTo>
                <a:lnTo>
                  <a:pt x="2503447" y="1195655"/>
                </a:lnTo>
                <a:lnTo>
                  <a:pt x="2506093" y="1201880"/>
                </a:lnTo>
                <a:lnTo>
                  <a:pt x="2508210" y="1208104"/>
                </a:lnTo>
                <a:lnTo>
                  <a:pt x="2510327" y="1213291"/>
                </a:lnTo>
                <a:lnTo>
                  <a:pt x="2512443" y="1215884"/>
                </a:lnTo>
                <a:lnTo>
                  <a:pt x="2514031" y="1217959"/>
                </a:lnTo>
                <a:lnTo>
                  <a:pt x="2516147" y="1220034"/>
                </a:lnTo>
                <a:lnTo>
                  <a:pt x="2517735" y="1220552"/>
                </a:lnTo>
                <a:lnTo>
                  <a:pt x="2517735" y="1225221"/>
                </a:lnTo>
                <a:lnTo>
                  <a:pt x="2517206" y="1228333"/>
                </a:lnTo>
                <a:lnTo>
                  <a:pt x="2516677" y="1231445"/>
                </a:lnTo>
                <a:lnTo>
                  <a:pt x="2514560" y="1233001"/>
                </a:lnTo>
                <a:lnTo>
                  <a:pt x="2512973" y="1234557"/>
                </a:lnTo>
                <a:lnTo>
                  <a:pt x="2511385" y="1235076"/>
                </a:lnTo>
                <a:lnTo>
                  <a:pt x="2508739" y="1235076"/>
                </a:lnTo>
                <a:lnTo>
                  <a:pt x="2506622" y="1234557"/>
                </a:lnTo>
                <a:lnTo>
                  <a:pt x="2496568" y="1231964"/>
                </a:lnTo>
                <a:lnTo>
                  <a:pt x="2493922" y="1231964"/>
                </a:lnTo>
                <a:lnTo>
                  <a:pt x="2491805" y="1231964"/>
                </a:lnTo>
                <a:lnTo>
                  <a:pt x="2489689" y="1231964"/>
                </a:lnTo>
                <a:lnTo>
                  <a:pt x="2488101" y="1233001"/>
                </a:lnTo>
                <a:lnTo>
                  <a:pt x="2487572" y="1223665"/>
                </a:lnTo>
                <a:lnTo>
                  <a:pt x="2487572" y="1216403"/>
                </a:lnTo>
                <a:lnTo>
                  <a:pt x="2488101" y="1210179"/>
                </a:lnTo>
                <a:lnTo>
                  <a:pt x="2489160" y="1203954"/>
                </a:lnTo>
                <a:lnTo>
                  <a:pt x="2492334" y="1194099"/>
                </a:lnTo>
                <a:lnTo>
                  <a:pt x="2493393" y="1188393"/>
                </a:lnTo>
                <a:close/>
                <a:moveTo>
                  <a:pt x="4347825" y="1181100"/>
                </a:moveTo>
                <a:lnTo>
                  <a:pt x="4353436" y="1181629"/>
                </a:lnTo>
                <a:lnTo>
                  <a:pt x="4358550" y="1182687"/>
                </a:lnTo>
                <a:lnTo>
                  <a:pt x="4364682" y="1183217"/>
                </a:lnTo>
                <a:lnTo>
                  <a:pt x="4366731" y="1183217"/>
                </a:lnTo>
                <a:lnTo>
                  <a:pt x="4368775" y="1182687"/>
                </a:lnTo>
                <a:lnTo>
                  <a:pt x="4368264" y="1221317"/>
                </a:lnTo>
                <a:lnTo>
                  <a:pt x="4366731" y="1220258"/>
                </a:lnTo>
                <a:lnTo>
                  <a:pt x="4365194" y="1219200"/>
                </a:lnTo>
                <a:lnTo>
                  <a:pt x="4362640" y="1219200"/>
                </a:lnTo>
                <a:lnTo>
                  <a:pt x="4360598" y="1220258"/>
                </a:lnTo>
                <a:lnTo>
                  <a:pt x="4350883" y="1222375"/>
                </a:lnTo>
                <a:lnTo>
                  <a:pt x="4348332" y="1222375"/>
                </a:lnTo>
                <a:lnTo>
                  <a:pt x="4346298" y="1222375"/>
                </a:lnTo>
                <a:lnTo>
                  <a:pt x="4344248" y="1221846"/>
                </a:lnTo>
                <a:lnTo>
                  <a:pt x="4342707" y="1220787"/>
                </a:lnTo>
                <a:lnTo>
                  <a:pt x="4341684" y="1218671"/>
                </a:lnTo>
                <a:lnTo>
                  <a:pt x="4340145" y="1216554"/>
                </a:lnTo>
                <a:lnTo>
                  <a:pt x="4339635" y="1212850"/>
                </a:lnTo>
                <a:lnTo>
                  <a:pt x="4339635" y="1208087"/>
                </a:lnTo>
                <a:lnTo>
                  <a:pt x="4339118" y="1200679"/>
                </a:lnTo>
                <a:lnTo>
                  <a:pt x="4338606" y="1194329"/>
                </a:lnTo>
                <a:lnTo>
                  <a:pt x="4339118" y="1189567"/>
                </a:lnTo>
                <a:lnTo>
                  <a:pt x="4340145" y="1186392"/>
                </a:lnTo>
                <a:lnTo>
                  <a:pt x="4341684" y="1183746"/>
                </a:lnTo>
                <a:lnTo>
                  <a:pt x="4343733" y="1182158"/>
                </a:lnTo>
                <a:lnTo>
                  <a:pt x="4345783" y="1181629"/>
                </a:lnTo>
                <a:close/>
                <a:moveTo>
                  <a:pt x="2538208" y="1181100"/>
                </a:moveTo>
                <a:lnTo>
                  <a:pt x="2543408" y="1181629"/>
                </a:lnTo>
                <a:lnTo>
                  <a:pt x="2549129" y="1182687"/>
                </a:lnTo>
                <a:lnTo>
                  <a:pt x="2554849" y="1183217"/>
                </a:lnTo>
                <a:lnTo>
                  <a:pt x="2556930" y="1183217"/>
                </a:lnTo>
                <a:lnTo>
                  <a:pt x="2559010" y="1182687"/>
                </a:lnTo>
                <a:lnTo>
                  <a:pt x="2559010" y="1221317"/>
                </a:lnTo>
                <a:lnTo>
                  <a:pt x="2557450" y="1220258"/>
                </a:lnTo>
                <a:lnTo>
                  <a:pt x="2555369" y="1219200"/>
                </a:lnTo>
                <a:lnTo>
                  <a:pt x="2553289" y="1219200"/>
                </a:lnTo>
                <a:lnTo>
                  <a:pt x="2551209" y="1220258"/>
                </a:lnTo>
                <a:lnTo>
                  <a:pt x="2541328" y="1222375"/>
                </a:lnTo>
                <a:lnTo>
                  <a:pt x="2538728" y="1222375"/>
                </a:lnTo>
                <a:lnTo>
                  <a:pt x="2536647" y="1222375"/>
                </a:lnTo>
                <a:lnTo>
                  <a:pt x="2534047" y="1221846"/>
                </a:lnTo>
                <a:lnTo>
                  <a:pt x="2533007" y="1220787"/>
                </a:lnTo>
                <a:lnTo>
                  <a:pt x="2531447" y="1218671"/>
                </a:lnTo>
                <a:lnTo>
                  <a:pt x="2530927" y="1216554"/>
                </a:lnTo>
                <a:lnTo>
                  <a:pt x="2529887" y="1212850"/>
                </a:lnTo>
                <a:lnTo>
                  <a:pt x="2529367" y="1208087"/>
                </a:lnTo>
                <a:lnTo>
                  <a:pt x="2528847" y="1200679"/>
                </a:lnTo>
                <a:lnTo>
                  <a:pt x="2528847" y="1194329"/>
                </a:lnTo>
                <a:lnTo>
                  <a:pt x="2529367" y="1189567"/>
                </a:lnTo>
                <a:lnTo>
                  <a:pt x="2529887" y="1186392"/>
                </a:lnTo>
                <a:lnTo>
                  <a:pt x="2531967" y="1183746"/>
                </a:lnTo>
                <a:lnTo>
                  <a:pt x="2533527" y="1182158"/>
                </a:lnTo>
                <a:lnTo>
                  <a:pt x="2536128" y="1181629"/>
                </a:lnTo>
                <a:close/>
                <a:moveTo>
                  <a:pt x="4621533" y="1169988"/>
                </a:moveTo>
                <a:lnTo>
                  <a:pt x="4626920" y="1169988"/>
                </a:lnTo>
                <a:lnTo>
                  <a:pt x="4632302" y="1170514"/>
                </a:lnTo>
                <a:lnTo>
                  <a:pt x="4628535" y="1180504"/>
                </a:lnTo>
                <a:lnTo>
                  <a:pt x="4625843" y="1188917"/>
                </a:lnTo>
                <a:lnTo>
                  <a:pt x="4623689" y="1196803"/>
                </a:lnTo>
                <a:lnTo>
                  <a:pt x="4622608" y="1204690"/>
                </a:lnTo>
                <a:lnTo>
                  <a:pt x="4622072" y="1213629"/>
                </a:lnTo>
                <a:lnTo>
                  <a:pt x="4622608" y="1223093"/>
                </a:lnTo>
                <a:lnTo>
                  <a:pt x="4623689" y="1234135"/>
                </a:lnTo>
                <a:lnTo>
                  <a:pt x="4626383" y="1247806"/>
                </a:lnTo>
                <a:lnTo>
                  <a:pt x="4621533" y="1251486"/>
                </a:lnTo>
                <a:lnTo>
                  <a:pt x="4619378" y="1252012"/>
                </a:lnTo>
                <a:lnTo>
                  <a:pt x="4617762" y="1252538"/>
                </a:lnTo>
                <a:lnTo>
                  <a:pt x="4616145" y="1252538"/>
                </a:lnTo>
                <a:lnTo>
                  <a:pt x="4614532" y="1252538"/>
                </a:lnTo>
                <a:lnTo>
                  <a:pt x="4613455" y="1251486"/>
                </a:lnTo>
                <a:lnTo>
                  <a:pt x="4612915" y="1250960"/>
                </a:lnTo>
                <a:lnTo>
                  <a:pt x="4611297" y="1247280"/>
                </a:lnTo>
                <a:lnTo>
                  <a:pt x="4609683" y="1243599"/>
                </a:lnTo>
                <a:lnTo>
                  <a:pt x="4609144" y="1238341"/>
                </a:lnTo>
                <a:lnTo>
                  <a:pt x="4608605" y="1233083"/>
                </a:lnTo>
                <a:lnTo>
                  <a:pt x="4608067" y="1221516"/>
                </a:lnTo>
                <a:lnTo>
                  <a:pt x="4607529" y="1210474"/>
                </a:lnTo>
                <a:lnTo>
                  <a:pt x="4606990" y="1205742"/>
                </a:lnTo>
                <a:lnTo>
                  <a:pt x="4605916" y="1201536"/>
                </a:lnTo>
                <a:lnTo>
                  <a:pt x="4604296" y="1198381"/>
                </a:lnTo>
                <a:lnTo>
                  <a:pt x="4603219" y="1197329"/>
                </a:lnTo>
                <a:lnTo>
                  <a:pt x="4602143" y="1196803"/>
                </a:lnTo>
                <a:lnTo>
                  <a:pt x="4602143" y="1191546"/>
                </a:lnTo>
                <a:lnTo>
                  <a:pt x="4602681" y="1187339"/>
                </a:lnTo>
                <a:lnTo>
                  <a:pt x="4603757" y="1183659"/>
                </a:lnTo>
                <a:lnTo>
                  <a:pt x="4604833" y="1180504"/>
                </a:lnTo>
                <a:lnTo>
                  <a:pt x="4606454" y="1177875"/>
                </a:lnTo>
                <a:lnTo>
                  <a:pt x="4608067" y="1175246"/>
                </a:lnTo>
                <a:lnTo>
                  <a:pt x="4609683" y="1173668"/>
                </a:lnTo>
                <a:lnTo>
                  <a:pt x="4611837" y="1172617"/>
                </a:lnTo>
                <a:lnTo>
                  <a:pt x="4613993" y="1171565"/>
                </a:lnTo>
                <a:lnTo>
                  <a:pt x="4616683" y="1170514"/>
                </a:lnTo>
                <a:close/>
                <a:moveTo>
                  <a:pt x="2811955" y="1169988"/>
                </a:moveTo>
                <a:lnTo>
                  <a:pt x="2816717" y="1169988"/>
                </a:lnTo>
                <a:lnTo>
                  <a:pt x="2822538" y="1170514"/>
                </a:lnTo>
                <a:lnTo>
                  <a:pt x="2818834" y="1180504"/>
                </a:lnTo>
                <a:lnTo>
                  <a:pt x="2816188" y="1188917"/>
                </a:lnTo>
                <a:lnTo>
                  <a:pt x="2813542" y="1196803"/>
                </a:lnTo>
                <a:lnTo>
                  <a:pt x="2812484" y="1204690"/>
                </a:lnTo>
                <a:lnTo>
                  <a:pt x="2811955" y="1213629"/>
                </a:lnTo>
                <a:lnTo>
                  <a:pt x="2812484" y="1223093"/>
                </a:lnTo>
                <a:lnTo>
                  <a:pt x="2814071" y="1234135"/>
                </a:lnTo>
                <a:lnTo>
                  <a:pt x="2816188" y="1247806"/>
                </a:lnTo>
                <a:lnTo>
                  <a:pt x="2811955" y="1251486"/>
                </a:lnTo>
                <a:lnTo>
                  <a:pt x="2809309" y="1252012"/>
                </a:lnTo>
                <a:lnTo>
                  <a:pt x="2807721" y="1252538"/>
                </a:lnTo>
                <a:lnTo>
                  <a:pt x="2806663" y="1252538"/>
                </a:lnTo>
                <a:lnTo>
                  <a:pt x="2805605" y="1252538"/>
                </a:lnTo>
                <a:lnTo>
                  <a:pt x="2804017" y="1251486"/>
                </a:lnTo>
                <a:lnTo>
                  <a:pt x="2802959" y="1250960"/>
                </a:lnTo>
                <a:lnTo>
                  <a:pt x="2801372" y="1247280"/>
                </a:lnTo>
                <a:lnTo>
                  <a:pt x="2800842" y="1243599"/>
                </a:lnTo>
                <a:lnTo>
                  <a:pt x="2799254" y="1238341"/>
                </a:lnTo>
                <a:lnTo>
                  <a:pt x="2799254" y="1233083"/>
                </a:lnTo>
                <a:lnTo>
                  <a:pt x="2798725" y="1221516"/>
                </a:lnTo>
                <a:lnTo>
                  <a:pt x="2798196" y="1210474"/>
                </a:lnTo>
                <a:lnTo>
                  <a:pt x="2797667" y="1205742"/>
                </a:lnTo>
                <a:lnTo>
                  <a:pt x="2796609" y="1201536"/>
                </a:lnTo>
                <a:lnTo>
                  <a:pt x="2794492" y="1198381"/>
                </a:lnTo>
                <a:lnTo>
                  <a:pt x="2793434" y="1197329"/>
                </a:lnTo>
                <a:lnTo>
                  <a:pt x="2792375" y="1196803"/>
                </a:lnTo>
                <a:lnTo>
                  <a:pt x="2792904" y="1191546"/>
                </a:lnTo>
                <a:lnTo>
                  <a:pt x="2793434" y="1187339"/>
                </a:lnTo>
                <a:lnTo>
                  <a:pt x="2793963" y="1183659"/>
                </a:lnTo>
                <a:lnTo>
                  <a:pt x="2795021" y="1180504"/>
                </a:lnTo>
                <a:lnTo>
                  <a:pt x="2797138" y="1177875"/>
                </a:lnTo>
                <a:lnTo>
                  <a:pt x="2798196" y="1175246"/>
                </a:lnTo>
                <a:lnTo>
                  <a:pt x="2799784" y="1173668"/>
                </a:lnTo>
                <a:lnTo>
                  <a:pt x="2802429" y="1172617"/>
                </a:lnTo>
                <a:lnTo>
                  <a:pt x="2804017" y="1171565"/>
                </a:lnTo>
                <a:lnTo>
                  <a:pt x="2806663" y="1170514"/>
                </a:lnTo>
                <a:close/>
                <a:moveTo>
                  <a:pt x="2631339" y="1169988"/>
                </a:moveTo>
                <a:lnTo>
                  <a:pt x="2634004" y="1173692"/>
                </a:lnTo>
                <a:lnTo>
                  <a:pt x="2635604" y="1177925"/>
                </a:lnTo>
                <a:lnTo>
                  <a:pt x="2637203" y="1182688"/>
                </a:lnTo>
                <a:lnTo>
                  <a:pt x="2637736" y="1187980"/>
                </a:lnTo>
                <a:lnTo>
                  <a:pt x="2639336" y="1198563"/>
                </a:lnTo>
                <a:lnTo>
                  <a:pt x="2639869" y="1208617"/>
                </a:lnTo>
                <a:lnTo>
                  <a:pt x="2640935" y="1216555"/>
                </a:lnTo>
                <a:lnTo>
                  <a:pt x="2641468" y="1218672"/>
                </a:lnTo>
                <a:lnTo>
                  <a:pt x="2642001" y="1219730"/>
                </a:lnTo>
                <a:lnTo>
                  <a:pt x="2642534" y="1219730"/>
                </a:lnTo>
                <a:lnTo>
                  <a:pt x="2643067" y="1219730"/>
                </a:lnTo>
                <a:lnTo>
                  <a:pt x="2644667" y="1218142"/>
                </a:lnTo>
                <a:lnTo>
                  <a:pt x="2646799" y="1214438"/>
                </a:lnTo>
                <a:lnTo>
                  <a:pt x="2649465" y="1209146"/>
                </a:lnTo>
                <a:lnTo>
                  <a:pt x="2652130" y="1213909"/>
                </a:lnTo>
                <a:lnTo>
                  <a:pt x="2653730" y="1218672"/>
                </a:lnTo>
                <a:lnTo>
                  <a:pt x="2654263" y="1222905"/>
                </a:lnTo>
                <a:lnTo>
                  <a:pt x="2653730" y="1226609"/>
                </a:lnTo>
                <a:lnTo>
                  <a:pt x="2651597" y="1230313"/>
                </a:lnTo>
                <a:lnTo>
                  <a:pt x="2649465" y="1232430"/>
                </a:lnTo>
                <a:lnTo>
                  <a:pt x="2646266" y="1235605"/>
                </a:lnTo>
                <a:lnTo>
                  <a:pt x="2642534" y="1237192"/>
                </a:lnTo>
                <a:lnTo>
                  <a:pt x="2635071" y="1240897"/>
                </a:lnTo>
                <a:lnTo>
                  <a:pt x="2626541" y="1243543"/>
                </a:lnTo>
                <a:lnTo>
                  <a:pt x="2613213" y="1247776"/>
                </a:lnTo>
                <a:lnTo>
                  <a:pt x="2614279" y="1235605"/>
                </a:lnTo>
                <a:lnTo>
                  <a:pt x="2614279" y="1226080"/>
                </a:lnTo>
                <a:lnTo>
                  <a:pt x="2613213" y="1219201"/>
                </a:lnTo>
                <a:lnTo>
                  <a:pt x="2612147" y="1215496"/>
                </a:lnTo>
                <a:lnTo>
                  <a:pt x="2610547" y="1212851"/>
                </a:lnTo>
                <a:lnTo>
                  <a:pt x="2610014" y="1212321"/>
                </a:lnTo>
                <a:lnTo>
                  <a:pt x="2608415" y="1211792"/>
                </a:lnTo>
                <a:lnTo>
                  <a:pt x="2606282" y="1212321"/>
                </a:lnTo>
                <a:lnTo>
                  <a:pt x="2604150" y="1213380"/>
                </a:lnTo>
                <a:lnTo>
                  <a:pt x="2598285" y="1217084"/>
                </a:lnTo>
                <a:lnTo>
                  <a:pt x="2595620" y="1218142"/>
                </a:lnTo>
                <a:lnTo>
                  <a:pt x="2592954" y="1219201"/>
                </a:lnTo>
                <a:lnTo>
                  <a:pt x="2590289" y="1218672"/>
                </a:lnTo>
                <a:lnTo>
                  <a:pt x="2589222" y="1218142"/>
                </a:lnTo>
                <a:lnTo>
                  <a:pt x="2587623" y="1217613"/>
                </a:lnTo>
                <a:lnTo>
                  <a:pt x="2585491" y="1213909"/>
                </a:lnTo>
                <a:lnTo>
                  <a:pt x="2582825" y="1208617"/>
                </a:lnTo>
                <a:lnTo>
                  <a:pt x="2588156" y="1202796"/>
                </a:lnTo>
                <a:lnTo>
                  <a:pt x="2594554" y="1196976"/>
                </a:lnTo>
                <a:lnTo>
                  <a:pt x="2600418" y="1192213"/>
                </a:lnTo>
                <a:lnTo>
                  <a:pt x="2606282" y="1187450"/>
                </a:lnTo>
                <a:lnTo>
                  <a:pt x="2619077" y="1178984"/>
                </a:lnTo>
                <a:close/>
                <a:moveTo>
                  <a:pt x="1758903" y="1166813"/>
                </a:moveTo>
                <a:lnTo>
                  <a:pt x="1799675" y="1166813"/>
                </a:lnTo>
                <a:lnTo>
                  <a:pt x="1800198" y="1174094"/>
                </a:lnTo>
                <a:lnTo>
                  <a:pt x="1799675" y="1179814"/>
                </a:lnTo>
                <a:lnTo>
                  <a:pt x="1798107" y="1185015"/>
                </a:lnTo>
                <a:lnTo>
                  <a:pt x="1795494" y="1189175"/>
                </a:lnTo>
                <a:lnTo>
                  <a:pt x="1791834" y="1192815"/>
                </a:lnTo>
                <a:lnTo>
                  <a:pt x="1788175" y="1195416"/>
                </a:lnTo>
                <a:lnTo>
                  <a:pt x="1783994" y="1196456"/>
                </a:lnTo>
                <a:lnTo>
                  <a:pt x="1779289" y="1196976"/>
                </a:lnTo>
                <a:lnTo>
                  <a:pt x="1774585" y="1196456"/>
                </a:lnTo>
                <a:lnTo>
                  <a:pt x="1770403" y="1195416"/>
                </a:lnTo>
                <a:lnTo>
                  <a:pt x="1766221" y="1192815"/>
                </a:lnTo>
                <a:lnTo>
                  <a:pt x="1762562" y="1189175"/>
                </a:lnTo>
                <a:lnTo>
                  <a:pt x="1759949" y="1185015"/>
                </a:lnTo>
                <a:lnTo>
                  <a:pt x="1758903" y="1179814"/>
                </a:lnTo>
                <a:lnTo>
                  <a:pt x="1757335" y="1174094"/>
                </a:lnTo>
                <a:close/>
                <a:moveTo>
                  <a:pt x="5970758" y="1160463"/>
                </a:moveTo>
                <a:lnTo>
                  <a:pt x="5973897" y="1160463"/>
                </a:lnTo>
                <a:lnTo>
                  <a:pt x="5977039" y="1160463"/>
                </a:lnTo>
                <a:lnTo>
                  <a:pt x="5980178" y="1161494"/>
                </a:lnTo>
                <a:lnTo>
                  <a:pt x="5983842" y="1162525"/>
                </a:lnTo>
                <a:lnTo>
                  <a:pt x="5986459" y="1164071"/>
                </a:lnTo>
                <a:lnTo>
                  <a:pt x="5989598" y="1167163"/>
                </a:lnTo>
                <a:lnTo>
                  <a:pt x="5988553" y="1172318"/>
                </a:lnTo>
                <a:lnTo>
                  <a:pt x="5986459" y="1177472"/>
                </a:lnTo>
                <a:lnTo>
                  <a:pt x="5984364" y="1182111"/>
                </a:lnTo>
                <a:lnTo>
                  <a:pt x="5981224" y="1186234"/>
                </a:lnTo>
                <a:lnTo>
                  <a:pt x="5978607" y="1189327"/>
                </a:lnTo>
                <a:lnTo>
                  <a:pt x="5974947" y="1192935"/>
                </a:lnTo>
                <a:lnTo>
                  <a:pt x="5971281" y="1195512"/>
                </a:lnTo>
                <a:lnTo>
                  <a:pt x="5967619" y="1197574"/>
                </a:lnTo>
                <a:lnTo>
                  <a:pt x="5963954" y="1198605"/>
                </a:lnTo>
                <a:lnTo>
                  <a:pt x="5960291" y="1200151"/>
                </a:lnTo>
                <a:lnTo>
                  <a:pt x="5956628" y="1200151"/>
                </a:lnTo>
                <a:lnTo>
                  <a:pt x="5952965" y="1200151"/>
                </a:lnTo>
                <a:lnTo>
                  <a:pt x="5950347" y="1198605"/>
                </a:lnTo>
                <a:lnTo>
                  <a:pt x="5946685" y="1197058"/>
                </a:lnTo>
                <a:lnTo>
                  <a:pt x="5944592" y="1194997"/>
                </a:lnTo>
                <a:lnTo>
                  <a:pt x="5941975" y="1191904"/>
                </a:lnTo>
                <a:lnTo>
                  <a:pt x="5947209" y="1182111"/>
                </a:lnTo>
                <a:lnTo>
                  <a:pt x="5952441" y="1174379"/>
                </a:lnTo>
                <a:lnTo>
                  <a:pt x="5955583" y="1171287"/>
                </a:lnTo>
                <a:lnTo>
                  <a:pt x="5958197" y="1168194"/>
                </a:lnTo>
                <a:lnTo>
                  <a:pt x="5961339" y="1165102"/>
                </a:lnTo>
                <a:lnTo>
                  <a:pt x="5964478" y="1163555"/>
                </a:lnTo>
                <a:lnTo>
                  <a:pt x="5967096" y="1162009"/>
                </a:lnTo>
                <a:close/>
                <a:moveTo>
                  <a:pt x="4160488" y="1160463"/>
                </a:moveTo>
                <a:lnTo>
                  <a:pt x="4164151" y="1160463"/>
                </a:lnTo>
                <a:lnTo>
                  <a:pt x="4166769" y="1160463"/>
                </a:lnTo>
                <a:lnTo>
                  <a:pt x="4170432" y="1161494"/>
                </a:lnTo>
                <a:lnTo>
                  <a:pt x="4173572" y="1162525"/>
                </a:lnTo>
                <a:lnTo>
                  <a:pt x="4176189" y="1164071"/>
                </a:lnTo>
                <a:lnTo>
                  <a:pt x="4179852" y="1167163"/>
                </a:lnTo>
                <a:lnTo>
                  <a:pt x="4178282" y="1172318"/>
                </a:lnTo>
                <a:lnTo>
                  <a:pt x="4176189" y="1177472"/>
                </a:lnTo>
                <a:lnTo>
                  <a:pt x="4174096" y="1182111"/>
                </a:lnTo>
                <a:lnTo>
                  <a:pt x="4170955" y="1186234"/>
                </a:lnTo>
                <a:lnTo>
                  <a:pt x="4168338" y="1189327"/>
                </a:lnTo>
                <a:lnTo>
                  <a:pt x="4165198" y="1192935"/>
                </a:lnTo>
                <a:lnTo>
                  <a:pt x="4161012" y="1195512"/>
                </a:lnTo>
                <a:lnTo>
                  <a:pt x="4157348" y="1197574"/>
                </a:lnTo>
                <a:lnTo>
                  <a:pt x="4154208" y="1198605"/>
                </a:lnTo>
                <a:lnTo>
                  <a:pt x="4150544" y="1200151"/>
                </a:lnTo>
                <a:lnTo>
                  <a:pt x="4146357" y="1200151"/>
                </a:lnTo>
                <a:lnTo>
                  <a:pt x="4142694" y="1200151"/>
                </a:lnTo>
                <a:lnTo>
                  <a:pt x="4140077" y="1198605"/>
                </a:lnTo>
                <a:lnTo>
                  <a:pt x="4136937" y="1197058"/>
                </a:lnTo>
                <a:lnTo>
                  <a:pt x="4134844" y="1194997"/>
                </a:lnTo>
                <a:lnTo>
                  <a:pt x="4132227" y="1191904"/>
                </a:lnTo>
                <a:lnTo>
                  <a:pt x="4136937" y="1182111"/>
                </a:lnTo>
                <a:lnTo>
                  <a:pt x="4142171" y="1174379"/>
                </a:lnTo>
                <a:lnTo>
                  <a:pt x="4145311" y="1171287"/>
                </a:lnTo>
                <a:lnTo>
                  <a:pt x="4147928" y="1168194"/>
                </a:lnTo>
                <a:lnTo>
                  <a:pt x="4151068" y="1165102"/>
                </a:lnTo>
                <a:lnTo>
                  <a:pt x="4154731" y="1163555"/>
                </a:lnTo>
                <a:lnTo>
                  <a:pt x="4157348" y="1162009"/>
                </a:lnTo>
                <a:close/>
                <a:moveTo>
                  <a:pt x="2033736" y="1154113"/>
                </a:moveTo>
                <a:lnTo>
                  <a:pt x="2074837" y="1154642"/>
                </a:lnTo>
                <a:lnTo>
                  <a:pt x="2074310" y="1164167"/>
                </a:lnTo>
                <a:lnTo>
                  <a:pt x="2072729" y="1171575"/>
                </a:lnTo>
                <a:lnTo>
                  <a:pt x="2070622" y="1177396"/>
                </a:lnTo>
                <a:lnTo>
                  <a:pt x="2068514" y="1181630"/>
                </a:lnTo>
                <a:lnTo>
                  <a:pt x="2065352" y="1184276"/>
                </a:lnTo>
                <a:lnTo>
                  <a:pt x="2062190" y="1186392"/>
                </a:lnTo>
                <a:lnTo>
                  <a:pt x="2059556" y="1187451"/>
                </a:lnTo>
                <a:lnTo>
                  <a:pt x="2055867" y="1187451"/>
                </a:lnTo>
                <a:lnTo>
                  <a:pt x="2049544" y="1186921"/>
                </a:lnTo>
                <a:lnTo>
                  <a:pt x="2042693" y="1186921"/>
                </a:lnTo>
                <a:lnTo>
                  <a:pt x="2040059" y="1186921"/>
                </a:lnTo>
                <a:lnTo>
                  <a:pt x="2037424" y="1187980"/>
                </a:lnTo>
                <a:lnTo>
                  <a:pt x="2035316" y="1189567"/>
                </a:lnTo>
                <a:lnTo>
                  <a:pt x="2033736" y="1192742"/>
                </a:lnTo>
                <a:lnTo>
                  <a:pt x="2034789" y="1197505"/>
                </a:lnTo>
                <a:lnTo>
                  <a:pt x="2036896" y="1201209"/>
                </a:lnTo>
                <a:lnTo>
                  <a:pt x="2041112" y="1207559"/>
                </a:lnTo>
                <a:lnTo>
                  <a:pt x="2042693" y="1211792"/>
                </a:lnTo>
                <a:lnTo>
                  <a:pt x="2044801" y="1217084"/>
                </a:lnTo>
                <a:lnTo>
                  <a:pt x="2045328" y="1223434"/>
                </a:lnTo>
                <a:lnTo>
                  <a:pt x="2045328" y="1231901"/>
                </a:lnTo>
                <a:lnTo>
                  <a:pt x="2038478" y="1227668"/>
                </a:lnTo>
                <a:lnTo>
                  <a:pt x="2031101" y="1225022"/>
                </a:lnTo>
                <a:lnTo>
                  <a:pt x="2024250" y="1223434"/>
                </a:lnTo>
                <a:lnTo>
                  <a:pt x="2016873" y="1222376"/>
                </a:lnTo>
                <a:lnTo>
                  <a:pt x="2010023" y="1222376"/>
                </a:lnTo>
                <a:lnTo>
                  <a:pt x="2003172" y="1222376"/>
                </a:lnTo>
                <a:lnTo>
                  <a:pt x="1990526" y="1223963"/>
                </a:lnTo>
                <a:lnTo>
                  <a:pt x="1977879" y="1225551"/>
                </a:lnTo>
                <a:lnTo>
                  <a:pt x="1972610" y="1226080"/>
                </a:lnTo>
                <a:lnTo>
                  <a:pt x="1967340" y="1226080"/>
                </a:lnTo>
                <a:lnTo>
                  <a:pt x="1962070" y="1225551"/>
                </a:lnTo>
                <a:lnTo>
                  <a:pt x="1957855" y="1223963"/>
                </a:lnTo>
                <a:lnTo>
                  <a:pt x="1953640" y="1221847"/>
                </a:lnTo>
                <a:lnTo>
                  <a:pt x="1949426" y="1218142"/>
                </a:lnTo>
                <a:lnTo>
                  <a:pt x="1951532" y="1212851"/>
                </a:lnTo>
                <a:lnTo>
                  <a:pt x="1953640" y="1208617"/>
                </a:lnTo>
                <a:lnTo>
                  <a:pt x="1955747" y="1204384"/>
                </a:lnTo>
                <a:lnTo>
                  <a:pt x="1957855" y="1201738"/>
                </a:lnTo>
                <a:lnTo>
                  <a:pt x="1960490" y="1198563"/>
                </a:lnTo>
                <a:lnTo>
                  <a:pt x="1963124" y="1196446"/>
                </a:lnTo>
                <a:lnTo>
                  <a:pt x="1965759" y="1194330"/>
                </a:lnTo>
                <a:lnTo>
                  <a:pt x="1968394" y="1193271"/>
                </a:lnTo>
                <a:lnTo>
                  <a:pt x="1974191" y="1191684"/>
                </a:lnTo>
                <a:lnTo>
                  <a:pt x="1980514" y="1191155"/>
                </a:lnTo>
                <a:lnTo>
                  <a:pt x="1986838" y="1191684"/>
                </a:lnTo>
                <a:lnTo>
                  <a:pt x="1993160" y="1191684"/>
                </a:lnTo>
                <a:lnTo>
                  <a:pt x="1999484" y="1191684"/>
                </a:lnTo>
                <a:lnTo>
                  <a:pt x="2005807" y="1191684"/>
                </a:lnTo>
                <a:lnTo>
                  <a:pt x="2011604" y="1189567"/>
                </a:lnTo>
                <a:lnTo>
                  <a:pt x="2014239" y="1188509"/>
                </a:lnTo>
                <a:lnTo>
                  <a:pt x="2016873" y="1187451"/>
                </a:lnTo>
                <a:lnTo>
                  <a:pt x="2019508" y="1184805"/>
                </a:lnTo>
                <a:lnTo>
                  <a:pt x="2021616" y="1182688"/>
                </a:lnTo>
                <a:lnTo>
                  <a:pt x="2024250" y="1179513"/>
                </a:lnTo>
                <a:lnTo>
                  <a:pt x="2026358" y="1176338"/>
                </a:lnTo>
                <a:lnTo>
                  <a:pt x="2027939" y="1172105"/>
                </a:lnTo>
                <a:lnTo>
                  <a:pt x="2030047" y="1166813"/>
                </a:lnTo>
                <a:lnTo>
                  <a:pt x="2031628" y="1160992"/>
                </a:lnTo>
                <a:close/>
                <a:moveTo>
                  <a:pt x="3491731" y="1138238"/>
                </a:moveTo>
                <a:lnTo>
                  <a:pt x="3494918" y="1138238"/>
                </a:lnTo>
                <a:lnTo>
                  <a:pt x="3497041" y="1138238"/>
                </a:lnTo>
                <a:lnTo>
                  <a:pt x="3500226" y="1139299"/>
                </a:lnTo>
                <a:lnTo>
                  <a:pt x="3502350" y="1140891"/>
                </a:lnTo>
                <a:lnTo>
                  <a:pt x="3505004" y="1142483"/>
                </a:lnTo>
                <a:lnTo>
                  <a:pt x="3508721" y="1146728"/>
                </a:lnTo>
                <a:lnTo>
                  <a:pt x="3512968" y="1152034"/>
                </a:lnTo>
                <a:lnTo>
                  <a:pt x="3517215" y="1158402"/>
                </a:lnTo>
                <a:lnTo>
                  <a:pt x="3524647" y="1172198"/>
                </a:lnTo>
                <a:lnTo>
                  <a:pt x="3528364" y="1178566"/>
                </a:lnTo>
                <a:lnTo>
                  <a:pt x="3532611" y="1185464"/>
                </a:lnTo>
                <a:lnTo>
                  <a:pt x="3536858" y="1191301"/>
                </a:lnTo>
                <a:lnTo>
                  <a:pt x="3541635" y="1195546"/>
                </a:lnTo>
                <a:lnTo>
                  <a:pt x="3544822" y="1197138"/>
                </a:lnTo>
                <a:lnTo>
                  <a:pt x="3546944" y="1198730"/>
                </a:lnTo>
                <a:lnTo>
                  <a:pt x="3550131" y="1199260"/>
                </a:lnTo>
                <a:lnTo>
                  <a:pt x="3552785" y="1200322"/>
                </a:lnTo>
                <a:lnTo>
                  <a:pt x="3552254" y="1202975"/>
                </a:lnTo>
                <a:lnTo>
                  <a:pt x="3551723" y="1206158"/>
                </a:lnTo>
                <a:lnTo>
                  <a:pt x="3550661" y="1207750"/>
                </a:lnTo>
                <a:lnTo>
                  <a:pt x="3549599" y="1209873"/>
                </a:lnTo>
                <a:lnTo>
                  <a:pt x="3548007" y="1210934"/>
                </a:lnTo>
                <a:lnTo>
                  <a:pt x="3546944" y="1211465"/>
                </a:lnTo>
                <a:lnTo>
                  <a:pt x="3543229" y="1212526"/>
                </a:lnTo>
                <a:lnTo>
                  <a:pt x="3540043" y="1212526"/>
                </a:lnTo>
                <a:lnTo>
                  <a:pt x="3536327" y="1212526"/>
                </a:lnTo>
                <a:lnTo>
                  <a:pt x="3532079" y="1212526"/>
                </a:lnTo>
                <a:lnTo>
                  <a:pt x="3528364" y="1213057"/>
                </a:lnTo>
                <a:lnTo>
                  <a:pt x="3533141" y="1216771"/>
                </a:lnTo>
                <a:lnTo>
                  <a:pt x="3536327" y="1221016"/>
                </a:lnTo>
                <a:lnTo>
                  <a:pt x="3539513" y="1225261"/>
                </a:lnTo>
                <a:lnTo>
                  <a:pt x="3541105" y="1230037"/>
                </a:lnTo>
                <a:lnTo>
                  <a:pt x="3542697" y="1234813"/>
                </a:lnTo>
                <a:lnTo>
                  <a:pt x="3543229" y="1239588"/>
                </a:lnTo>
                <a:lnTo>
                  <a:pt x="3544290" y="1251262"/>
                </a:lnTo>
                <a:lnTo>
                  <a:pt x="3544290" y="1279385"/>
                </a:lnTo>
                <a:lnTo>
                  <a:pt x="3544822" y="1296896"/>
                </a:lnTo>
                <a:lnTo>
                  <a:pt x="3545352" y="1306448"/>
                </a:lnTo>
                <a:lnTo>
                  <a:pt x="3546414" y="1316529"/>
                </a:lnTo>
                <a:lnTo>
                  <a:pt x="3543229" y="1314938"/>
                </a:lnTo>
                <a:lnTo>
                  <a:pt x="3541105" y="1314407"/>
                </a:lnTo>
                <a:lnTo>
                  <a:pt x="3538450" y="1314407"/>
                </a:lnTo>
                <a:lnTo>
                  <a:pt x="3536858" y="1314938"/>
                </a:lnTo>
                <a:lnTo>
                  <a:pt x="3535266" y="1315999"/>
                </a:lnTo>
                <a:lnTo>
                  <a:pt x="3533141" y="1317060"/>
                </a:lnTo>
                <a:lnTo>
                  <a:pt x="3530487" y="1320775"/>
                </a:lnTo>
                <a:lnTo>
                  <a:pt x="3527832" y="1325020"/>
                </a:lnTo>
                <a:lnTo>
                  <a:pt x="3525179" y="1328734"/>
                </a:lnTo>
                <a:lnTo>
                  <a:pt x="3523055" y="1329265"/>
                </a:lnTo>
                <a:lnTo>
                  <a:pt x="3521462" y="1330326"/>
                </a:lnTo>
                <a:lnTo>
                  <a:pt x="3518808" y="1330326"/>
                </a:lnTo>
                <a:lnTo>
                  <a:pt x="3516683" y="1329795"/>
                </a:lnTo>
                <a:lnTo>
                  <a:pt x="3518808" y="1323428"/>
                </a:lnTo>
                <a:lnTo>
                  <a:pt x="3521462" y="1318121"/>
                </a:lnTo>
                <a:lnTo>
                  <a:pt x="3524647" y="1313346"/>
                </a:lnTo>
                <a:lnTo>
                  <a:pt x="3527832" y="1308570"/>
                </a:lnTo>
                <a:lnTo>
                  <a:pt x="3534734" y="1300080"/>
                </a:lnTo>
                <a:lnTo>
                  <a:pt x="3540575" y="1291059"/>
                </a:lnTo>
                <a:lnTo>
                  <a:pt x="3539513" y="1284692"/>
                </a:lnTo>
                <a:lnTo>
                  <a:pt x="3537388" y="1278855"/>
                </a:lnTo>
                <a:lnTo>
                  <a:pt x="3535796" y="1274610"/>
                </a:lnTo>
                <a:lnTo>
                  <a:pt x="3533673" y="1271426"/>
                </a:lnTo>
                <a:lnTo>
                  <a:pt x="3532079" y="1268773"/>
                </a:lnTo>
                <a:lnTo>
                  <a:pt x="3529956" y="1267181"/>
                </a:lnTo>
                <a:lnTo>
                  <a:pt x="3527302" y="1266120"/>
                </a:lnTo>
                <a:lnTo>
                  <a:pt x="3525179" y="1266120"/>
                </a:lnTo>
                <a:lnTo>
                  <a:pt x="3522524" y="1266650"/>
                </a:lnTo>
                <a:lnTo>
                  <a:pt x="3520400" y="1267181"/>
                </a:lnTo>
                <a:lnTo>
                  <a:pt x="3515091" y="1270365"/>
                </a:lnTo>
                <a:lnTo>
                  <a:pt x="3509782" y="1274610"/>
                </a:lnTo>
                <a:lnTo>
                  <a:pt x="3503942" y="1279385"/>
                </a:lnTo>
                <a:lnTo>
                  <a:pt x="3498633" y="1283630"/>
                </a:lnTo>
                <a:lnTo>
                  <a:pt x="3493856" y="1286284"/>
                </a:lnTo>
                <a:lnTo>
                  <a:pt x="3491731" y="1287345"/>
                </a:lnTo>
                <a:lnTo>
                  <a:pt x="3489077" y="1287875"/>
                </a:lnTo>
                <a:lnTo>
                  <a:pt x="3486954" y="1287875"/>
                </a:lnTo>
                <a:lnTo>
                  <a:pt x="3485362" y="1287875"/>
                </a:lnTo>
                <a:lnTo>
                  <a:pt x="3482707" y="1286814"/>
                </a:lnTo>
                <a:lnTo>
                  <a:pt x="3481645" y="1284692"/>
                </a:lnTo>
                <a:lnTo>
                  <a:pt x="3479521" y="1281508"/>
                </a:lnTo>
                <a:lnTo>
                  <a:pt x="3477928" y="1277794"/>
                </a:lnTo>
                <a:lnTo>
                  <a:pt x="3476867" y="1273018"/>
                </a:lnTo>
                <a:lnTo>
                  <a:pt x="3476336" y="1267181"/>
                </a:lnTo>
                <a:lnTo>
                  <a:pt x="3475274" y="1251262"/>
                </a:lnTo>
                <a:lnTo>
                  <a:pt x="3477928" y="1252854"/>
                </a:lnTo>
                <a:lnTo>
                  <a:pt x="3481114" y="1253385"/>
                </a:lnTo>
                <a:lnTo>
                  <a:pt x="3483237" y="1253385"/>
                </a:lnTo>
                <a:lnTo>
                  <a:pt x="3486422" y="1253385"/>
                </a:lnTo>
                <a:lnTo>
                  <a:pt x="3488016" y="1252323"/>
                </a:lnTo>
                <a:lnTo>
                  <a:pt x="3490671" y="1251793"/>
                </a:lnTo>
                <a:lnTo>
                  <a:pt x="3493856" y="1249140"/>
                </a:lnTo>
                <a:lnTo>
                  <a:pt x="3498103" y="1245425"/>
                </a:lnTo>
                <a:lnTo>
                  <a:pt x="3501819" y="1241711"/>
                </a:lnTo>
                <a:lnTo>
                  <a:pt x="3506066" y="1240119"/>
                </a:lnTo>
                <a:lnTo>
                  <a:pt x="3508189" y="1238527"/>
                </a:lnTo>
                <a:lnTo>
                  <a:pt x="3510844" y="1238527"/>
                </a:lnTo>
                <a:lnTo>
                  <a:pt x="3500757" y="1233751"/>
                </a:lnTo>
                <a:lnTo>
                  <a:pt x="3490671" y="1231098"/>
                </a:lnTo>
                <a:lnTo>
                  <a:pt x="3481114" y="1229506"/>
                </a:lnTo>
                <a:lnTo>
                  <a:pt x="3472089" y="1228445"/>
                </a:lnTo>
                <a:lnTo>
                  <a:pt x="3463594" y="1229506"/>
                </a:lnTo>
                <a:lnTo>
                  <a:pt x="3455631" y="1230567"/>
                </a:lnTo>
                <a:lnTo>
                  <a:pt x="3447137" y="1233221"/>
                </a:lnTo>
                <a:lnTo>
                  <a:pt x="3438643" y="1236404"/>
                </a:lnTo>
                <a:lnTo>
                  <a:pt x="3430148" y="1240649"/>
                </a:lnTo>
                <a:lnTo>
                  <a:pt x="3421653" y="1244894"/>
                </a:lnTo>
                <a:lnTo>
                  <a:pt x="3403603" y="1255507"/>
                </a:lnTo>
                <a:lnTo>
                  <a:pt x="3383429" y="1266120"/>
                </a:lnTo>
                <a:lnTo>
                  <a:pt x="3372811" y="1271426"/>
                </a:lnTo>
                <a:lnTo>
                  <a:pt x="3360601" y="1276732"/>
                </a:lnTo>
                <a:lnTo>
                  <a:pt x="3362724" y="1271957"/>
                </a:lnTo>
                <a:lnTo>
                  <a:pt x="3363786" y="1266650"/>
                </a:lnTo>
                <a:lnTo>
                  <a:pt x="3365378" y="1254976"/>
                </a:lnTo>
                <a:lnTo>
                  <a:pt x="3366971" y="1241180"/>
                </a:lnTo>
                <a:lnTo>
                  <a:pt x="3366971" y="1225261"/>
                </a:lnTo>
                <a:lnTo>
                  <a:pt x="3362724" y="1224731"/>
                </a:lnTo>
                <a:lnTo>
                  <a:pt x="3358477" y="1225261"/>
                </a:lnTo>
                <a:lnTo>
                  <a:pt x="3354761" y="1226853"/>
                </a:lnTo>
                <a:lnTo>
                  <a:pt x="3352106" y="1230037"/>
                </a:lnTo>
                <a:lnTo>
                  <a:pt x="3348920" y="1232690"/>
                </a:lnTo>
                <a:lnTo>
                  <a:pt x="3346267" y="1235874"/>
                </a:lnTo>
                <a:lnTo>
                  <a:pt x="3342019" y="1242241"/>
                </a:lnTo>
                <a:lnTo>
                  <a:pt x="3339364" y="1244894"/>
                </a:lnTo>
                <a:lnTo>
                  <a:pt x="3337772" y="1246486"/>
                </a:lnTo>
                <a:lnTo>
                  <a:pt x="3335117" y="1247017"/>
                </a:lnTo>
                <a:lnTo>
                  <a:pt x="3333525" y="1245956"/>
                </a:lnTo>
                <a:lnTo>
                  <a:pt x="3331402" y="1243303"/>
                </a:lnTo>
                <a:lnTo>
                  <a:pt x="3329278" y="1239588"/>
                </a:lnTo>
                <a:lnTo>
                  <a:pt x="3327154" y="1233221"/>
                </a:lnTo>
                <a:lnTo>
                  <a:pt x="3325030" y="1224731"/>
                </a:lnTo>
                <a:lnTo>
                  <a:pt x="3320783" y="1232690"/>
                </a:lnTo>
                <a:lnTo>
                  <a:pt x="3318129" y="1241711"/>
                </a:lnTo>
                <a:lnTo>
                  <a:pt x="3314944" y="1252323"/>
                </a:lnTo>
                <a:lnTo>
                  <a:pt x="3312820" y="1262936"/>
                </a:lnTo>
                <a:lnTo>
                  <a:pt x="3309635" y="1265058"/>
                </a:lnTo>
                <a:lnTo>
                  <a:pt x="3306449" y="1266120"/>
                </a:lnTo>
                <a:lnTo>
                  <a:pt x="3304326" y="1266650"/>
                </a:lnTo>
                <a:lnTo>
                  <a:pt x="3301141" y="1266650"/>
                </a:lnTo>
                <a:lnTo>
                  <a:pt x="3298486" y="1266120"/>
                </a:lnTo>
                <a:lnTo>
                  <a:pt x="3295301" y="1265589"/>
                </a:lnTo>
                <a:lnTo>
                  <a:pt x="3289460" y="1262936"/>
                </a:lnTo>
                <a:lnTo>
                  <a:pt x="3283621" y="1259752"/>
                </a:lnTo>
                <a:lnTo>
                  <a:pt x="3277781" y="1254976"/>
                </a:lnTo>
                <a:lnTo>
                  <a:pt x="3266101" y="1245425"/>
                </a:lnTo>
                <a:lnTo>
                  <a:pt x="3260792" y="1241180"/>
                </a:lnTo>
                <a:lnTo>
                  <a:pt x="3255484" y="1237466"/>
                </a:lnTo>
                <a:lnTo>
                  <a:pt x="3250705" y="1234813"/>
                </a:lnTo>
                <a:lnTo>
                  <a:pt x="3248582" y="1233751"/>
                </a:lnTo>
                <a:lnTo>
                  <a:pt x="3245927" y="1233221"/>
                </a:lnTo>
                <a:lnTo>
                  <a:pt x="3243804" y="1233221"/>
                </a:lnTo>
                <a:lnTo>
                  <a:pt x="3241149" y="1233751"/>
                </a:lnTo>
                <a:lnTo>
                  <a:pt x="3239026" y="1235343"/>
                </a:lnTo>
                <a:lnTo>
                  <a:pt x="3236371" y="1236935"/>
                </a:lnTo>
                <a:lnTo>
                  <a:pt x="3234778" y="1238527"/>
                </a:lnTo>
                <a:lnTo>
                  <a:pt x="3232655" y="1241711"/>
                </a:lnTo>
                <a:lnTo>
                  <a:pt x="3230531" y="1245425"/>
                </a:lnTo>
                <a:lnTo>
                  <a:pt x="3228939" y="1250201"/>
                </a:lnTo>
                <a:lnTo>
                  <a:pt x="3227877" y="1243303"/>
                </a:lnTo>
                <a:lnTo>
                  <a:pt x="3227346" y="1237996"/>
                </a:lnTo>
                <a:lnTo>
                  <a:pt x="3227346" y="1233221"/>
                </a:lnTo>
                <a:lnTo>
                  <a:pt x="3227877" y="1230037"/>
                </a:lnTo>
                <a:lnTo>
                  <a:pt x="3228939" y="1226322"/>
                </a:lnTo>
                <a:lnTo>
                  <a:pt x="3230001" y="1223139"/>
                </a:lnTo>
                <a:lnTo>
                  <a:pt x="3231593" y="1221547"/>
                </a:lnTo>
                <a:lnTo>
                  <a:pt x="3232655" y="1218894"/>
                </a:lnTo>
                <a:lnTo>
                  <a:pt x="3235310" y="1217832"/>
                </a:lnTo>
                <a:lnTo>
                  <a:pt x="3236902" y="1216771"/>
                </a:lnTo>
                <a:lnTo>
                  <a:pt x="3242211" y="1215710"/>
                </a:lnTo>
                <a:lnTo>
                  <a:pt x="3247520" y="1215710"/>
                </a:lnTo>
                <a:lnTo>
                  <a:pt x="3253891" y="1215710"/>
                </a:lnTo>
                <a:lnTo>
                  <a:pt x="3260262" y="1215710"/>
                </a:lnTo>
                <a:lnTo>
                  <a:pt x="3266633" y="1215710"/>
                </a:lnTo>
                <a:lnTo>
                  <a:pt x="3273003" y="1214649"/>
                </a:lnTo>
                <a:lnTo>
                  <a:pt x="3275657" y="1213587"/>
                </a:lnTo>
                <a:lnTo>
                  <a:pt x="3278843" y="1212526"/>
                </a:lnTo>
                <a:lnTo>
                  <a:pt x="3281498" y="1210934"/>
                </a:lnTo>
                <a:lnTo>
                  <a:pt x="3284152" y="1208812"/>
                </a:lnTo>
                <a:lnTo>
                  <a:pt x="3286276" y="1206689"/>
                </a:lnTo>
                <a:lnTo>
                  <a:pt x="3288930" y="1203505"/>
                </a:lnTo>
                <a:lnTo>
                  <a:pt x="3290523" y="1200322"/>
                </a:lnTo>
                <a:lnTo>
                  <a:pt x="3292646" y="1196077"/>
                </a:lnTo>
                <a:lnTo>
                  <a:pt x="3293708" y="1191301"/>
                </a:lnTo>
                <a:lnTo>
                  <a:pt x="3294770" y="1185995"/>
                </a:lnTo>
                <a:lnTo>
                  <a:pt x="3300609" y="1190770"/>
                </a:lnTo>
                <a:lnTo>
                  <a:pt x="3306449" y="1195015"/>
                </a:lnTo>
                <a:lnTo>
                  <a:pt x="3312820" y="1198199"/>
                </a:lnTo>
                <a:lnTo>
                  <a:pt x="3318659" y="1201383"/>
                </a:lnTo>
                <a:lnTo>
                  <a:pt x="3324499" y="1202975"/>
                </a:lnTo>
                <a:lnTo>
                  <a:pt x="3330340" y="1204036"/>
                </a:lnTo>
                <a:lnTo>
                  <a:pt x="3336179" y="1205097"/>
                </a:lnTo>
                <a:lnTo>
                  <a:pt x="3343081" y="1205097"/>
                </a:lnTo>
                <a:lnTo>
                  <a:pt x="3348920" y="1204036"/>
                </a:lnTo>
                <a:lnTo>
                  <a:pt x="3354761" y="1202975"/>
                </a:lnTo>
                <a:lnTo>
                  <a:pt x="3360601" y="1201913"/>
                </a:lnTo>
                <a:lnTo>
                  <a:pt x="3366971" y="1200322"/>
                </a:lnTo>
                <a:lnTo>
                  <a:pt x="3379182" y="1196077"/>
                </a:lnTo>
                <a:lnTo>
                  <a:pt x="3391392" y="1190240"/>
                </a:lnTo>
                <a:lnTo>
                  <a:pt x="3414221" y="1178035"/>
                </a:lnTo>
                <a:lnTo>
                  <a:pt x="3424839" y="1172729"/>
                </a:lnTo>
                <a:lnTo>
                  <a:pt x="3436518" y="1167423"/>
                </a:lnTo>
                <a:lnTo>
                  <a:pt x="3446606" y="1163177"/>
                </a:lnTo>
                <a:lnTo>
                  <a:pt x="3451915" y="1161586"/>
                </a:lnTo>
                <a:lnTo>
                  <a:pt x="3456693" y="1160524"/>
                </a:lnTo>
                <a:lnTo>
                  <a:pt x="3461470" y="1159463"/>
                </a:lnTo>
                <a:lnTo>
                  <a:pt x="3466249" y="1159463"/>
                </a:lnTo>
                <a:lnTo>
                  <a:pt x="3470496" y="1160524"/>
                </a:lnTo>
                <a:lnTo>
                  <a:pt x="3475274" y="1161055"/>
                </a:lnTo>
                <a:lnTo>
                  <a:pt x="3476867" y="1159463"/>
                </a:lnTo>
                <a:lnTo>
                  <a:pt x="3478460" y="1157871"/>
                </a:lnTo>
                <a:lnTo>
                  <a:pt x="3478460" y="1156279"/>
                </a:lnTo>
                <a:lnTo>
                  <a:pt x="3478460" y="1153626"/>
                </a:lnTo>
                <a:lnTo>
                  <a:pt x="3477928" y="1151504"/>
                </a:lnTo>
                <a:lnTo>
                  <a:pt x="3477398" y="1149381"/>
                </a:lnTo>
                <a:lnTo>
                  <a:pt x="3476336" y="1148320"/>
                </a:lnTo>
                <a:lnTo>
                  <a:pt x="3475274" y="1147789"/>
                </a:lnTo>
                <a:lnTo>
                  <a:pt x="3478460" y="1144605"/>
                </a:lnTo>
                <a:lnTo>
                  <a:pt x="3482175" y="1141952"/>
                </a:lnTo>
                <a:lnTo>
                  <a:pt x="3485892" y="1139830"/>
                </a:lnTo>
                <a:lnTo>
                  <a:pt x="3488546" y="1138769"/>
                </a:lnTo>
                <a:close/>
                <a:moveTo>
                  <a:pt x="4644254" y="1131888"/>
                </a:moveTo>
                <a:lnTo>
                  <a:pt x="4646942" y="1138789"/>
                </a:lnTo>
                <a:lnTo>
                  <a:pt x="4649627" y="1144628"/>
                </a:lnTo>
                <a:lnTo>
                  <a:pt x="4652314" y="1149936"/>
                </a:lnTo>
                <a:lnTo>
                  <a:pt x="4655540" y="1153652"/>
                </a:lnTo>
                <a:lnTo>
                  <a:pt x="4658225" y="1156837"/>
                </a:lnTo>
                <a:lnTo>
                  <a:pt x="4660914" y="1158961"/>
                </a:lnTo>
                <a:lnTo>
                  <a:pt x="4663606" y="1161084"/>
                </a:lnTo>
                <a:lnTo>
                  <a:pt x="4666833" y="1162146"/>
                </a:lnTo>
                <a:lnTo>
                  <a:pt x="4672741" y="1163738"/>
                </a:lnTo>
                <a:lnTo>
                  <a:pt x="4679193" y="1164800"/>
                </a:lnTo>
                <a:lnTo>
                  <a:pt x="4686178" y="1166923"/>
                </a:lnTo>
                <a:lnTo>
                  <a:pt x="4688867" y="1168516"/>
                </a:lnTo>
                <a:lnTo>
                  <a:pt x="4692626" y="1171170"/>
                </a:lnTo>
                <a:lnTo>
                  <a:pt x="4688867" y="1179132"/>
                </a:lnTo>
                <a:lnTo>
                  <a:pt x="4686178" y="1187626"/>
                </a:lnTo>
                <a:lnTo>
                  <a:pt x="4681880" y="1201427"/>
                </a:lnTo>
                <a:lnTo>
                  <a:pt x="4679193" y="1212575"/>
                </a:lnTo>
                <a:lnTo>
                  <a:pt x="4677581" y="1221599"/>
                </a:lnTo>
                <a:lnTo>
                  <a:pt x="4676506" y="1224253"/>
                </a:lnTo>
                <a:lnTo>
                  <a:pt x="4675428" y="1226908"/>
                </a:lnTo>
                <a:lnTo>
                  <a:pt x="4673817" y="1227969"/>
                </a:lnTo>
                <a:lnTo>
                  <a:pt x="4672741" y="1228500"/>
                </a:lnTo>
                <a:lnTo>
                  <a:pt x="4671131" y="1228500"/>
                </a:lnTo>
                <a:lnTo>
                  <a:pt x="4668446" y="1227438"/>
                </a:lnTo>
                <a:lnTo>
                  <a:pt x="4661991" y="1222661"/>
                </a:lnTo>
                <a:lnTo>
                  <a:pt x="4660378" y="1223192"/>
                </a:lnTo>
                <a:lnTo>
                  <a:pt x="4658763" y="1224253"/>
                </a:lnTo>
                <a:lnTo>
                  <a:pt x="4657688" y="1226377"/>
                </a:lnTo>
                <a:lnTo>
                  <a:pt x="4657688" y="1228500"/>
                </a:lnTo>
                <a:lnTo>
                  <a:pt x="4658225" y="1235401"/>
                </a:lnTo>
                <a:lnTo>
                  <a:pt x="4660378" y="1243363"/>
                </a:lnTo>
                <a:lnTo>
                  <a:pt x="4661991" y="1252918"/>
                </a:lnTo>
                <a:lnTo>
                  <a:pt x="4663606" y="1263535"/>
                </a:lnTo>
                <a:lnTo>
                  <a:pt x="4663606" y="1269905"/>
                </a:lnTo>
                <a:lnTo>
                  <a:pt x="4663606" y="1275214"/>
                </a:lnTo>
                <a:lnTo>
                  <a:pt x="4663068" y="1281053"/>
                </a:lnTo>
                <a:lnTo>
                  <a:pt x="4661991" y="1287423"/>
                </a:lnTo>
                <a:lnTo>
                  <a:pt x="4660378" y="1284238"/>
                </a:lnTo>
                <a:lnTo>
                  <a:pt x="4658225" y="1281053"/>
                </a:lnTo>
                <a:lnTo>
                  <a:pt x="4656614" y="1278399"/>
                </a:lnTo>
                <a:lnTo>
                  <a:pt x="4653928" y="1277337"/>
                </a:lnTo>
                <a:lnTo>
                  <a:pt x="4652314" y="1276806"/>
                </a:lnTo>
                <a:lnTo>
                  <a:pt x="4649627" y="1276275"/>
                </a:lnTo>
                <a:lnTo>
                  <a:pt x="4648017" y="1276806"/>
                </a:lnTo>
                <a:lnTo>
                  <a:pt x="4645868" y="1277337"/>
                </a:lnTo>
                <a:lnTo>
                  <a:pt x="4643178" y="1279460"/>
                </a:lnTo>
                <a:lnTo>
                  <a:pt x="4641568" y="1281053"/>
                </a:lnTo>
                <a:lnTo>
                  <a:pt x="4637804" y="1285830"/>
                </a:lnTo>
                <a:lnTo>
                  <a:pt x="4634038" y="1292200"/>
                </a:lnTo>
                <a:lnTo>
                  <a:pt x="4631892" y="1300163"/>
                </a:lnTo>
                <a:lnTo>
                  <a:pt x="4628667" y="1296978"/>
                </a:lnTo>
                <a:lnTo>
                  <a:pt x="4626516" y="1293262"/>
                </a:lnTo>
                <a:lnTo>
                  <a:pt x="4625441" y="1289546"/>
                </a:lnTo>
                <a:lnTo>
                  <a:pt x="4624368" y="1285299"/>
                </a:lnTo>
                <a:lnTo>
                  <a:pt x="4624368" y="1280522"/>
                </a:lnTo>
                <a:lnTo>
                  <a:pt x="4625441" y="1276275"/>
                </a:lnTo>
                <a:lnTo>
                  <a:pt x="4625981" y="1272029"/>
                </a:lnTo>
                <a:lnTo>
                  <a:pt x="4627593" y="1267782"/>
                </a:lnTo>
                <a:lnTo>
                  <a:pt x="4629204" y="1264597"/>
                </a:lnTo>
                <a:lnTo>
                  <a:pt x="4631892" y="1261412"/>
                </a:lnTo>
                <a:lnTo>
                  <a:pt x="4634038" y="1258758"/>
                </a:lnTo>
                <a:lnTo>
                  <a:pt x="4637268" y="1257696"/>
                </a:lnTo>
                <a:lnTo>
                  <a:pt x="4640493" y="1256634"/>
                </a:lnTo>
                <a:lnTo>
                  <a:pt x="4643178" y="1257165"/>
                </a:lnTo>
                <a:lnTo>
                  <a:pt x="4646942" y="1258227"/>
                </a:lnTo>
                <a:lnTo>
                  <a:pt x="4649627" y="1261412"/>
                </a:lnTo>
                <a:lnTo>
                  <a:pt x="4648017" y="1251857"/>
                </a:lnTo>
                <a:lnTo>
                  <a:pt x="4646404" y="1242833"/>
                </a:lnTo>
                <a:lnTo>
                  <a:pt x="4641568" y="1227438"/>
                </a:lnTo>
                <a:lnTo>
                  <a:pt x="4640493" y="1220537"/>
                </a:lnTo>
                <a:lnTo>
                  <a:pt x="4639422" y="1212575"/>
                </a:lnTo>
                <a:lnTo>
                  <a:pt x="4640493" y="1208859"/>
                </a:lnTo>
                <a:lnTo>
                  <a:pt x="4641030" y="1204612"/>
                </a:lnTo>
                <a:lnTo>
                  <a:pt x="4642104" y="1200897"/>
                </a:lnTo>
                <a:lnTo>
                  <a:pt x="4643717" y="1196650"/>
                </a:lnTo>
                <a:lnTo>
                  <a:pt x="4641568" y="1196119"/>
                </a:lnTo>
                <a:lnTo>
                  <a:pt x="4639422" y="1196650"/>
                </a:lnTo>
                <a:lnTo>
                  <a:pt x="4637268" y="1197181"/>
                </a:lnTo>
                <a:lnTo>
                  <a:pt x="4636190" y="1198242"/>
                </a:lnTo>
                <a:lnTo>
                  <a:pt x="4634038" y="1200897"/>
                </a:lnTo>
                <a:lnTo>
                  <a:pt x="4633503" y="1203020"/>
                </a:lnTo>
                <a:lnTo>
                  <a:pt x="4631892" y="1209390"/>
                </a:lnTo>
                <a:lnTo>
                  <a:pt x="4629204" y="1206205"/>
                </a:lnTo>
                <a:lnTo>
                  <a:pt x="4628129" y="1203020"/>
                </a:lnTo>
                <a:lnTo>
                  <a:pt x="4628129" y="1199304"/>
                </a:lnTo>
                <a:lnTo>
                  <a:pt x="4628129" y="1196650"/>
                </a:lnTo>
                <a:lnTo>
                  <a:pt x="4629204" y="1192934"/>
                </a:lnTo>
                <a:lnTo>
                  <a:pt x="4631351" y="1189218"/>
                </a:lnTo>
                <a:lnTo>
                  <a:pt x="4636190" y="1181786"/>
                </a:lnTo>
                <a:lnTo>
                  <a:pt x="4640493" y="1172762"/>
                </a:lnTo>
                <a:lnTo>
                  <a:pt x="4642644" y="1167454"/>
                </a:lnTo>
                <a:lnTo>
                  <a:pt x="4644254" y="1162146"/>
                </a:lnTo>
                <a:lnTo>
                  <a:pt x="4645868" y="1155245"/>
                </a:lnTo>
                <a:lnTo>
                  <a:pt x="4645868" y="1148344"/>
                </a:lnTo>
                <a:lnTo>
                  <a:pt x="4645868" y="1140381"/>
                </a:lnTo>
                <a:close/>
                <a:moveTo>
                  <a:pt x="2834326" y="1131888"/>
                </a:moveTo>
                <a:lnTo>
                  <a:pt x="2837526" y="1138789"/>
                </a:lnTo>
                <a:lnTo>
                  <a:pt x="2840192" y="1144628"/>
                </a:lnTo>
                <a:lnTo>
                  <a:pt x="2842859" y="1149936"/>
                </a:lnTo>
                <a:lnTo>
                  <a:pt x="2846059" y="1153652"/>
                </a:lnTo>
                <a:lnTo>
                  <a:pt x="2848192" y="1156837"/>
                </a:lnTo>
                <a:lnTo>
                  <a:pt x="2851392" y="1158961"/>
                </a:lnTo>
                <a:lnTo>
                  <a:pt x="2854059" y="1161084"/>
                </a:lnTo>
                <a:lnTo>
                  <a:pt x="2857259" y="1162146"/>
                </a:lnTo>
                <a:lnTo>
                  <a:pt x="2863125" y="1163738"/>
                </a:lnTo>
                <a:lnTo>
                  <a:pt x="2868991" y="1164800"/>
                </a:lnTo>
                <a:lnTo>
                  <a:pt x="2875924" y="1166923"/>
                </a:lnTo>
                <a:lnTo>
                  <a:pt x="2879123" y="1168516"/>
                </a:lnTo>
                <a:lnTo>
                  <a:pt x="2882857" y="1171170"/>
                </a:lnTo>
                <a:lnTo>
                  <a:pt x="2879123" y="1179132"/>
                </a:lnTo>
                <a:lnTo>
                  <a:pt x="2876457" y="1187626"/>
                </a:lnTo>
                <a:lnTo>
                  <a:pt x="2872191" y="1201427"/>
                </a:lnTo>
                <a:lnTo>
                  <a:pt x="2868991" y="1212575"/>
                </a:lnTo>
                <a:lnTo>
                  <a:pt x="2867391" y="1221599"/>
                </a:lnTo>
                <a:lnTo>
                  <a:pt x="2866858" y="1224253"/>
                </a:lnTo>
                <a:lnTo>
                  <a:pt x="2865791" y="1226908"/>
                </a:lnTo>
                <a:lnTo>
                  <a:pt x="2864191" y="1227969"/>
                </a:lnTo>
                <a:lnTo>
                  <a:pt x="2863125" y="1228500"/>
                </a:lnTo>
                <a:lnTo>
                  <a:pt x="2860991" y="1228500"/>
                </a:lnTo>
                <a:lnTo>
                  <a:pt x="2858858" y="1227438"/>
                </a:lnTo>
                <a:lnTo>
                  <a:pt x="2852459" y="1222661"/>
                </a:lnTo>
                <a:lnTo>
                  <a:pt x="2850325" y="1223192"/>
                </a:lnTo>
                <a:lnTo>
                  <a:pt x="2848725" y="1224253"/>
                </a:lnTo>
                <a:lnTo>
                  <a:pt x="2848192" y="1226377"/>
                </a:lnTo>
                <a:lnTo>
                  <a:pt x="2847659" y="1228500"/>
                </a:lnTo>
                <a:lnTo>
                  <a:pt x="2848192" y="1235401"/>
                </a:lnTo>
                <a:lnTo>
                  <a:pt x="2850325" y="1243363"/>
                </a:lnTo>
                <a:lnTo>
                  <a:pt x="2852459" y="1252918"/>
                </a:lnTo>
                <a:lnTo>
                  <a:pt x="2853525" y="1263535"/>
                </a:lnTo>
                <a:lnTo>
                  <a:pt x="2854059" y="1269905"/>
                </a:lnTo>
                <a:lnTo>
                  <a:pt x="2854059" y="1275214"/>
                </a:lnTo>
                <a:lnTo>
                  <a:pt x="2853525" y="1281053"/>
                </a:lnTo>
                <a:lnTo>
                  <a:pt x="2852459" y="1287423"/>
                </a:lnTo>
                <a:lnTo>
                  <a:pt x="2850859" y="1284238"/>
                </a:lnTo>
                <a:lnTo>
                  <a:pt x="2848725" y="1281053"/>
                </a:lnTo>
                <a:lnTo>
                  <a:pt x="2846592" y="1278399"/>
                </a:lnTo>
                <a:lnTo>
                  <a:pt x="2844459" y="1277337"/>
                </a:lnTo>
                <a:lnTo>
                  <a:pt x="2842326" y="1276806"/>
                </a:lnTo>
                <a:lnTo>
                  <a:pt x="2840726" y="1276275"/>
                </a:lnTo>
                <a:lnTo>
                  <a:pt x="2838059" y="1276806"/>
                </a:lnTo>
                <a:lnTo>
                  <a:pt x="2835926" y="1277337"/>
                </a:lnTo>
                <a:lnTo>
                  <a:pt x="2833793" y="1279460"/>
                </a:lnTo>
                <a:lnTo>
                  <a:pt x="2831660" y="1281053"/>
                </a:lnTo>
                <a:lnTo>
                  <a:pt x="2827926" y="1285830"/>
                </a:lnTo>
                <a:lnTo>
                  <a:pt x="2825260" y="1292200"/>
                </a:lnTo>
                <a:lnTo>
                  <a:pt x="2822060" y="1300163"/>
                </a:lnTo>
                <a:lnTo>
                  <a:pt x="2818860" y="1296978"/>
                </a:lnTo>
                <a:lnTo>
                  <a:pt x="2817260" y="1293262"/>
                </a:lnTo>
                <a:lnTo>
                  <a:pt x="2815660" y="1289546"/>
                </a:lnTo>
                <a:lnTo>
                  <a:pt x="2814594" y="1285299"/>
                </a:lnTo>
                <a:lnTo>
                  <a:pt x="2814594" y="1280522"/>
                </a:lnTo>
                <a:lnTo>
                  <a:pt x="2815660" y="1276275"/>
                </a:lnTo>
                <a:lnTo>
                  <a:pt x="2816727" y="1272029"/>
                </a:lnTo>
                <a:lnTo>
                  <a:pt x="2817794" y="1267782"/>
                </a:lnTo>
                <a:lnTo>
                  <a:pt x="2820460" y="1264597"/>
                </a:lnTo>
                <a:lnTo>
                  <a:pt x="2822060" y="1261412"/>
                </a:lnTo>
                <a:lnTo>
                  <a:pt x="2825260" y="1258758"/>
                </a:lnTo>
                <a:lnTo>
                  <a:pt x="2827926" y="1257696"/>
                </a:lnTo>
                <a:lnTo>
                  <a:pt x="2831126" y="1256634"/>
                </a:lnTo>
                <a:lnTo>
                  <a:pt x="2833793" y="1257165"/>
                </a:lnTo>
                <a:lnTo>
                  <a:pt x="2836992" y="1258227"/>
                </a:lnTo>
                <a:lnTo>
                  <a:pt x="2840726" y="1261412"/>
                </a:lnTo>
                <a:lnTo>
                  <a:pt x="2838593" y="1251857"/>
                </a:lnTo>
                <a:lnTo>
                  <a:pt x="2836459" y="1242833"/>
                </a:lnTo>
                <a:lnTo>
                  <a:pt x="2832193" y="1227438"/>
                </a:lnTo>
                <a:lnTo>
                  <a:pt x="2830593" y="1220537"/>
                </a:lnTo>
                <a:lnTo>
                  <a:pt x="2830593" y="1212575"/>
                </a:lnTo>
                <a:lnTo>
                  <a:pt x="2830593" y="1208859"/>
                </a:lnTo>
                <a:lnTo>
                  <a:pt x="2831660" y="1204612"/>
                </a:lnTo>
                <a:lnTo>
                  <a:pt x="2832726" y="1200897"/>
                </a:lnTo>
                <a:lnTo>
                  <a:pt x="2834326" y="1196650"/>
                </a:lnTo>
                <a:lnTo>
                  <a:pt x="2832193" y="1196119"/>
                </a:lnTo>
                <a:lnTo>
                  <a:pt x="2829526" y="1196650"/>
                </a:lnTo>
                <a:lnTo>
                  <a:pt x="2827926" y="1197181"/>
                </a:lnTo>
                <a:lnTo>
                  <a:pt x="2826327" y="1198242"/>
                </a:lnTo>
                <a:lnTo>
                  <a:pt x="2825260" y="1200897"/>
                </a:lnTo>
                <a:lnTo>
                  <a:pt x="2823660" y="1203020"/>
                </a:lnTo>
                <a:lnTo>
                  <a:pt x="2822593" y="1209390"/>
                </a:lnTo>
                <a:lnTo>
                  <a:pt x="2820460" y="1206205"/>
                </a:lnTo>
                <a:lnTo>
                  <a:pt x="2818860" y="1203020"/>
                </a:lnTo>
                <a:lnTo>
                  <a:pt x="2818327" y="1199304"/>
                </a:lnTo>
                <a:lnTo>
                  <a:pt x="2818860" y="1196650"/>
                </a:lnTo>
                <a:lnTo>
                  <a:pt x="2820460" y="1192934"/>
                </a:lnTo>
                <a:lnTo>
                  <a:pt x="2822060" y="1189218"/>
                </a:lnTo>
                <a:lnTo>
                  <a:pt x="2826327" y="1181786"/>
                </a:lnTo>
                <a:lnTo>
                  <a:pt x="2831126" y="1172762"/>
                </a:lnTo>
                <a:lnTo>
                  <a:pt x="2832726" y="1167454"/>
                </a:lnTo>
                <a:lnTo>
                  <a:pt x="2834326" y="1162146"/>
                </a:lnTo>
                <a:lnTo>
                  <a:pt x="2835926" y="1155245"/>
                </a:lnTo>
                <a:lnTo>
                  <a:pt x="2836459" y="1148344"/>
                </a:lnTo>
                <a:lnTo>
                  <a:pt x="2835926" y="1140381"/>
                </a:lnTo>
                <a:close/>
                <a:moveTo>
                  <a:pt x="6952098" y="1130300"/>
                </a:moveTo>
                <a:lnTo>
                  <a:pt x="6954737" y="1130829"/>
                </a:lnTo>
                <a:lnTo>
                  <a:pt x="6960015" y="1132946"/>
                </a:lnTo>
                <a:lnTo>
                  <a:pt x="6965820" y="1135062"/>
                </a:lnTo>
                <a:lnTo>
                  <a:pt x="6973736" y="1137179"/>
                </a:lnTo>
                <a:lnTo>
                  <a:pt x="6977958" y="1137708"/>
                </a:lnTo>
                <a:lnTo>
                  <a:pt x="6982180" y="1137179"/>
                </a:lnTo>
                <a:lnTo>
                  <a:pt x="6979542" y="1142471"/>
                </a:lnTo>
                <a:lnTo>
                  <a:pt x="6977431" y="1146175"/>
                </a:lnTo>
                <a:lnTo>
                  <a:pt x="6974792" y="1149350"/>
                </a:lnTo>
                <a:lnTo>
                  <a:pt x="6972681" y="1152525"/>
                </a:lnTo>
                <a:lnTo>
                  <a:pt x="6979014" y="1152525"/>
                </a:lnTo>
                <a:lnTo>
                  <a:pt x="6986403" y="1153583"/>
                </a:lnTo>
                <a:lnTo>
                  <a:pt x="6992736" y="1155700"/>
                </a:lnTo>
                <a:lnTo>
                  <a:pt x="6998541" y="1159404"/>
                </a:lnTo>
                <a:lnTo>
                  <a:pt x="7004346" y="1164167"/>
                </a:lnTo>
                <a:lnTo>
                  <a:pt x="7009096" y="1170517"/>
                </a:lnTo>
                <a:lnTo>
                  <a:pt x="7014374" y="1178983"/>
                </a:lnTo>
                <a:lnTo>
                  <a:pt x="7018596" y="1188508"/>
                </a:lnTo>
                <a:lnTo>
                  <a:pt x="7046040" y="1184275"/>
                </a:lnTo>
                <a:lnTo>
                  <a:pt x="7073483" y="1179513"/>
                </a:lnTo>
                <a:lnTo>
                  <a:pt x="7076650" y="1177396"/>
                </a:lnTo>
                <a:lnTo>
                  <a:pt x="7079816" y="1175279"/>
                </a:lnTo>
                <a:lnTo>
                  <a:pt x="7082455" y="1174750"/>
                </a:lnTo>
                <a:lnTo>
                  <a:pt x="7085622" y="1174221"/>
                </a:lnTo>
                <a:lnTo>
                  <a:pt x="7089316" y="1174221"/>
                </a:lnTo>
                <a:lnTo>
                  <a:pt x="7092482" y="1174750"/>
                </a:lnTo>
                <a:lnTo>
                  <a:pt x="7100399" y="1177396"/>
                </a:lnTo>
                <a:lnTo>
                  <a:pt x="7100927" y="1177396"/>
                </a:lnTo>
                <a:lnTo>
                  <a:pt x="7100927" y="1177925"/>
                </a:lnTo>
                <a:lnTo>
                  <a:pt x="7110954" y="1182158"/>
                </a:lnTo>
                <a:lnTo>
                  <a:pt x="7119926" y="1185333"/>
                </a:lnTo>
                <a:lnTo>
                  <a:pt x="7124148" y="1186921"/>
                </a:lnTo>
                <a:lnTo>
                  <a:pt x="7127315" y="1187450"/>
                </a:lnTo>
                <a:lnTo>
                  <a:pt x="7130481" y="1186921"/>
                </a:lnTo>
                <a:lnTo>
                  <a:pt x="7132592" y="1185333"/>
                </a:lnTo>
                <a:lnTo>
                  <a:pt x="7127842" y="1211263"/>
                </a:lnTo>
                <a:lnTo>
                  <a:pt x="7125731" y="1223434"/>
                </a:lnTo>
                <a:lnTo>
                  <a:pt x="7122565" y="1235604"/>
                </a:lnTo>
                <a:lnTo>
                  <a:pt x="7119398" y="1245659"/>
                </a:lnTo>
                <a:lnTo>
                  <a:pt x="7117287" y="1249892"/>
                </a:lnTo>
                <a:lnTo>
                  <a:pt x="7115176" y="1253596"/>
                </a:lnTo>
                <a:lnTo>
                  <a:pt x="7112010" y="1256771"/>
                </a:lnTo>
                <a:lnTo>
                  <a:pt x="7109371" y="1259946"/>
                </a:lnTo>
                <a:lnTo>
                  <a:pt x="7106204" y="1261534"/>
                </a:lnTo>
                <a:lnTo>
                  <a:pt x="7102510" y="1262592"/>
                </a:lnTo>
                <a:lnTo>
                  <a:pt x="7106204" y="1250421"/>
                </a:lnTo>
                <a:lnTo>
                  <a:pt x="7106732" y="1246188"/>
                </a:lnTo>
                <a:lnTo>
                  <a:pt x="7106732" y="1243013"/>
                </a:lnTo>
                <a:lnTo>
                  <a:pt x="7106732" y="1240896"/>
                </a:lnTo>
                <a:lnTo>
                  <a:pt x="7106204" y="1239309"/>
                </a:lnTo>
                <a:lnTo>
                  <a:pt x="7105149" y="1238779"/>
                </a:lnTo>
                <a:lnTo>
                  <a:pt x="7103038" y="1239309"/>
                </a:lnTo>
                <a:lnTo>
                  <a:pt x="7099871" y="1241425"/>
                </a:lnTo>
                <a:lnTo>
                  <a:pt x="7095121" y="1244071"/>
                </a:lnTo>
                <a:lnTo>
                  <a:pt x="7090371" y="1247246"/>
                </a:lnTo>
                <a:lnTo>
                  <a:pt x="7085094" y="1249892"/>
                </a:lnTo>
                <a:lnTo>
                  <a:pt x="7088260" y="1234017"/>
                </a:lnTo>
                <a:lnTo>
                  <a:pt x="7090371" y="1220788"/>
                </a:lnTo>
                <a:lnTo>
                  <a:pt x="7086677" y="1221846"/>
                </a:lnTo>
                <a:lnTo>
                  <a:pt x="7082455" y="1222375"/>
                </a:lnTo>
                <a:lnTo>
                  <a:pt x="7078233" y="1222375"/>
                </a:lnTo>
                <a:lnTo>
                  <a:pt x="7074011" y="1221317"/>
                </a:lnTo>
                <a:lnTo>
                  <a:pt x="7070316" y="1219729"/>
                </a:lnTo>
                <a:lnTo>
                  <a:pt x="7066094" y="1218142"/>
                </a:lnTo>
                <a:lnTo>
                  <a:pt x="7057650" y="1213379"/>
                </a:lnTo>
                <a:lnTo>
                  <a:pt x="7058706" y="1221846"/>
                </a:lnTo>
                <a:lnTo>
                  <a:pt x="7060817" y="1229254"/>
                </a:lnTo>
                <a:lnTo>
                  <a:pt x="7062928" y="1237721"/>
                </a:lnTo>
                <a:lnTo>
                  <a:pt x="7063983" y="1244071"/>
                </a:lnTo>
                <a:lnTo>
                  <a:pt x="7063983" y="1247775"/>
                </a:lnTo>
                <a:lnTo>
                  <a:pt x="7063983" y="1250950"/>
                </a:lnTo>
                <a:lnTo>
                  <a:pt x="7063456" y="1253067"/>
                </a:lnTo>
                <a:lnTo>
                  <a:pt x="7062400" y="1256242"/>
                </a:lnTo>
                <a:lnTo>
                  <a:pt x="7060289" y="1257829"/>
                </a:lnTo>
                <a:lnTo>
                  <a:pt x="7057122" y="1259946"/>
                </a:lnTo>
                <a:lnTo>
                  <a:pt x="7053428" y="1261005"/>
                </a:lnTo>
                <a:lnTo>
                  <a:pt x="7048678" y="1261534"/>
                </a:lnTo>
                <a:lnTo>
                  <a:pt x="7046567" y="1250421"/>
                </a:lnTo>
                <a:lnTo>
                  <a:pt x="7043928" y="1240896"/>
                </a:lnTo>
                <a:lnTo>
                  <a:pt x="7041290" y="1234017"/>
                </a:lnTo>
                <a:lnTo>
                  <a:pt x="7038123" y="1228725"/>
                </a:lnTo>
                <a:lnTo>
                  <a:pt x="7034429" y="1226079"/>
                </a:lnTo>
                <a:lnTo>
                  <a:pt x="7031262" y="1223963"/>
                </a:lnTo>
                <a:lnTo>
                  <a:pt x="7027040" y="1223434"/>
                </a:lnTo>
                <a:lnTo>
                  <a:pt x="7022818" y="1223963"/>
                </a:lnTo>
                <a:lnTo>
                  <a:pt x="7017540" y="1236663"/>
                </a:lnTo>
                <a:lnTo>
                  <a:pt x="7014902" y="1241954"/>
                </a:lnTo>
                <a:lnTo>
                  <a:pt x="7013846" y="1246717"/>
                </a:lnTo>
                <a:lnTo>
                  <a:pt x="7013846" y="1250950"/>
                </a:lnTo>
                <a:lnTo>
                  <a:pt x="7013846" y="1252009"/>
                </a:lnTo>
                <a:lnTo>
                  <a:pt x="7014902" y="1253067"/>
                </a:lnTo>
                <a:lnTo>
                  <a:pt x="7016485" y="1253596"/>
                </a:lnTo>
                <a:lnTo>
                  <a:pt x="7018068" y="1254125"/>
                </a:lnTo>
                <a:lnTo>
                  <a:pt x="7020707" y="1254125"/>
                </a:lnTo>
                <a:lnTo>
                  <a:pt x="7023346" y="1253596"/>
                </a:lnTo>
                <a:lnTo>
                  <a:pt x="7022818" y="1258359"/>
                </a:lnTo>
                <a:lnTo>
                  <a:pt x="7022290" y="1262063"/>
                </a:lnTo>
                <a:lnTo>
                  <a:pt x="7020707" y="1265238"/>
                </a:lnTo>
                <a:lnTo>
                  <a:pt x="7018596" y="1266825"/>
                </a:lnTo>
                <a:lnTo>
                  <a:pt x="7017013" y="1267884"/>
                </a:lnTo>
                <a:lnTo>
                  <a:pt x="7014374" y="1268413"/>
                </a:lnTo>
                <a:lnTo>
                  <a:pt x="7011735" y="1268413"/>
                </a:lnTo>
                <a:lnTo>
                  <a:pt x="7009096" y="1267884"/>
                </a:lnTo>
                <a:lnTo>
                  <a:pt x="6997486" y="1265238"/>
                </a:lnTo>
                <a:lnTo>
                  <a:pt x="6994319" y="1265238"/>
                </a:lnTo>
                <a:lnTo>
                  <a:pt x="6992208" y="1265238"/>
                </a:lnTo>
                <a:lnTo>
                  <a:pt x="6989569" y="1265238"/>
                </a:lnTo>
                <a:lnTo>
                  <a:pt x="6987458" y="1266296"/>
                </a:lnTo>
                <a:lnTo>
                  <a:pt x="6990625" y="1257300"/>
                </a:lnTo>
                <a:lnTo>
                  <a:pt x="6993263" y="1249892"/>
                </a:lnTo>
                <a:lnTo>
                  <a:pt x="6993791" y="1243013"/>
                </a:lnTo>
                <a:lnTo>
                  <a:pt x="6993263" y="1238250"/>
                </a:lnTo>
                <a:lnTo>
                  <a:pt x="6992208" y="1234017"/>
                </a:lnTo>
                <a:lnTo>
                  <a:pt x="6989569" y="1230842"/>
                </a:lnTo>
                <a:lnTo>
                  <a:pt x="6986930" y="1227667"/>
                </a:lnTo>
                <a:lnTo>
                  <a:pt x="6983764" y="1224492"/>
                </a:lnTo>
                <a:lnTo>
                  <a:pt x="6976903" y="1219200"/>
                </a:lnTo>
                <a:lnTo>
                  <a:pt x="6973209" y="1216554"/>
                </a:lnTo>
                <a:lnTo>
                  <a:pt x="6970042" y="1212850"/>
                </a:lnTo>
                <a:lnTo>
                  <a:pt x="6967403" y="1208617"/>
                </a:lnTo>
                <a:lnTo>
                  <a:pt x="6965292" y="1203325"/>
                </a:lnTo>
                <a:lnTo>
                  <a:pt x="6964237" y="1196975"/>
                </a:lnTo>
                <a:lnTo>
                  <a:pt x="6963709" y="1188508"/>
                </a:lnTo>
                <a:lnTo>
                  <a:pt x="6965292" y="1188508"/>
                </a:lnTo>
                <a:lnTo>
                  <a:pt x="6965292" y="1181629"/>
                </a:lnTo>
                <a:lnTo>
                  <a:pt x="6965292" y="1174750"/>
                </a:lnTo>
                <a:lnTo>
                  <a:pt x="6964764" y="1169458"/>
                </a:lnTo>
                <a:lnTo>
                  <a:pt x="6963709" y="1164696"/>
                </a:lnTo>
                <a:lnTo>
                  <a:pt x="6962126" y="1161521"/>
                </a:lnTo>
                <a:lnTo>
                  <a:pt x="6960015" y="1158875"/>
                </a:lnTo>
                <a:lnTo>
                  <a:pt x="6957376" y="1157287"/>
                </a:lnTo>
                <a:lnTo>
                  <a:pt x="6954209" y="1157287"/>
                </a:lnTo>
                <a:lnTo>
                  <a:pt x="6955792" y="1156758"/>
                </a:lnTo>
                <a:lnTo>
                  <a:pt x="6951043" y="1155171"/>
                </a:lnTo>
                <a:lnTo>
                  <a:pt x="6945765" y="1153583"/>
                </a:lnTo>
                <a:lnTo>
                  <a:pt x="6934154" y="1149350"/>
                </a:lnTo>
                <a:lnTo>
                  <a:pt x="6937321" y="1143529"/>
                </a:lnTo>
                <a:lnTo>
                  <a:pt x="6939432" y="1139296"/>
                </a:lnTo>
                <a:lnTo>
                  <a:pt x="6942598" y="1135592"/>
                </a:lnTo>
                <a:lnTo>
                  <a:pt x="6944709" y="1133475"/>
                </a:lnTo>
                <a:lnTo>
                  <a:pt x="6947348" y="1131358"/>
                </a:lnTo>
                <a:lnTo>
                  <a:pt x="6949459" y="1130829"/>
                </a:lnTo>
                <a:close/>
                <a:moveTo>
                  <a:pt x="5456085" y="1122363"/>
                </a:moveTo>
                <a:lnTo>
                  <a:pt x="5464559" y="1122363"/>
                </a:lnTo>
                <a:lnTo>
                  <a:pt x="5473562" y="1123423"/>
                </a:lnTo>
                <a:lnTo>
                  <a:pt x="5482036" y="1125014"/>
                </a:lnTo>
                <a:lnTo>
                  <a:pt x="5489981" y="1127134"/>
                </a:lnTo>
                <a:lnTo>
                  <a:pt x="5507458" y="1132436"/>
                </a:lnTo>
                <a:lnTo>
                  <a:pt x="5523348" y="1137207"/>
                </a:lnTo>
                <a:lnTo>
                  <a:pt x="5523877" y="1144629"/>
                </a:lnTo>
                <a:lnTo>
                  <a:pt x="5523348" y="1150461"/>
                </a:lnTo>
                <a:lnTo>
                  <a:pt x="5522289" y="1154702"/>
                </a:lnTo>
                <a:lnTo>
                  <a:pt x="5521227" y="1157883"/>
                </a:lnTo>
                <a:lnTo>
                  <a:pt x="5518581" y="1160003"/>
                </a:lnTo>
                <a:lnTo>
                  <a:pt x="5516462" y="1161594"/>
                </a:lnTo>
                <a:lnTo>
                  <a:pt x="5513813" y="1162654"/>
                </a:lnTo>
                <a:lnTo>
                  <a:pt x="5511695" y="1163184"/>
                </a:lnTo>
                <a:lnTo>
                  <a:pt x="5511695" y="1167955"/>
                </a:lnTo>
                <a:lnTo>
                  <a:pt x="5512225" y="1171666"/>
                </a:lnTo>
                <a:lnTo>
                  <a:pt x="5512753" y="1173787"/>
                </a:lnTo>
                <a:lnTo>
                  <a:pt x="5514343" y="1176438"/>
                </a:lnTo>
                <a:lnTo>
                  <a:pt x="5516462" y="1177498"/>
                </a:lnTo>
                <a:lnTo>
                  <a:pt x="5518052" y="1177498"/>
                </a:lnTo>
                <a:lnTo>
                  <a:pt x="5520171" y="1178028"/>
                </a:lnTo>
                <a:lnTo>
                  <a:pt x="5522817" y="1177498"/>
                </a:lnTo>
                <a:lnTo>
                  <a:pt x="5532881" y="1174847"/>
                </a:lnTo>
                <a:lnTo>
                  <a:pt x="5537646" y="1174847"/>
                </a:lnTo>
                <a:lnTo>
                  <a:pt x="5539236" y="1174847"/>
                </a:lnTo>
                <a:lnTo>
                  <a:pt x="5541355" y="1176438"/>
                </a:lnTo>
                <a:lnTo>
                  <a:pt x="5539236" y="1172196"/>
                </a:lnTo>
                <a:lnTo>
                  <a:pt x="5537646" y="1167955"/>
                </a:lnTo>
                <a:lnTo>
                  <a:pt x="5532881" y="1161594"/>
                </a:lnTo>
                <a:lnTo>
                  <a:pt x="5531292" y="1157352"/>
                </a:lnTo>
                <a:lnTo>
                  <a:pt x="5529703" y="1152581"/>
                </a:lnTo>
                <a:lnTo>
                  <a:pt x="5529172" y="1145689"/>
                </a:lnTo>
                <a:lnTo>
                  <a:pt x="5529172" y="1137737"/>
                </a:lnTo>
                <a:lnTo>
                  <a:pt x="5571543" y="1137737"/>
                </a:lnTo>
                <a:lnTo>
                  <a:pt x="5570485" y="1145159"/>
                </a:lnTo>
                <a:lnTo>
                  <a:pt x="5568366" y="1152051"/>
                </a:lnTo>
                <a:lnTo>
                  <a:pt x="5566779" y="1156822"/>
                </a:lnTo>
                <a:lnTo>
                  <a:pt x="5563599" y="1160003"/>
                </a:lnTo>
                <a:lnTo>
                  <a:pt x="5560422" y="1162654"/>
                </a:lnTo>
                <a:lnTo>
                  <a:pt x="5556714" y="1164244"/>
                </a:lnTo>
                <a:lnTo>
                  <a:pt x="5551948" y="1164244"/>
                </a:lnTo>
                <a:lnTo>
                  <a:pt x="5547181" y="1163184"/>
                </a:lnTo>
                <a:lnTo>
                  <a:pt x="5550359" y="1169546"/>
                </a:lnTo>
                <a:lnTo>
                  <a:pt x="5553536" y="1173787"/>
                </a:lnTo>
                <a:lnTo>
                  <a:pt x="5557773" y="1176968"/>
                </a:lnTo>
                <a:lnTo>
                  <a:pt x="5561481" y="1178028"/>
                </a:lnTo>
                <a:lnTo>
                  <a:pt x="5565718" y="1178558"/>
                </a:lnTo>
                <a:lnTo>
                  <a:pt x="5569426" y="1178028"/>
                </a:lnTo>
                <a:lnTo>
                  <a:pt x="5573662" y="1176968"/>
                </a:lnTo>
                <a:lnTo>
                  <a:pt x="5577900" y="1174847"/>
                </a:lnTo>
                <a:lnTo>
                  <a:pt x="5586375" y="1172196"/>
                </a:lnTo>
                <a:lnTo>
                  <a:pt x="5590610" y="1170076"/>
                </a:lnTo>
                <a:lnTo>
                  <a:pt x="5593787" y="1169546"/>
                </a:lnTo>
                <a:lnTo>
                  <a:pt x="5597495" y="1169546"/>
                </a:lnTo>
                <a:lnTo>
                  <a:pt x="5601204" y="1171136"/>
                </a:lnTo>
                <a:lnTo>
                  <a:pt x="5603850" y="1172727"/>
                </a:lnTo>
                <a:lnTo>
                  <a:pt x="5607030" y="1176968"/>
                </a:lnTo>
                <a:lnTo>
                  <a:pt x="5603322" y="1188101"/>
                </a:lnTo>
                <a:lnTo>
                  <a:pt x="5599614" y="1198173"/>
                </a:lnTo>
                <a:lnTo>
                  <a:pt x="5594848" y="1206656"/>
                </a:lnTo>
                <a:lnTo>
                  <a:pt x="5590081" y="1213017"/>
                </a:lnTo>
                <a:lnTo>
                  <a:pt x="5583726" y="1218319"/>
                </a:lnTo>
                <a:lnTo>
                  <a:pt x="5577900" y="1222030"/>
                </a:lnTo>
                <a:lnTo>
                  <a:pt x="5572073" y="1224151"/>
                </a:lnTo>
                <a:lnTo>
                  <a:pt x="5565718" y="1226271"/>
                </a:lnTo>
                <a:lnTo>
                  <a:pt x="5558834" y="1226271"/>
                </a:lnTo>
                <a:lnTo>
                  <a:pt x="5552477" y="1225211"/>
                </a:lnTo>
                <a:lnTo>
                  <a:pt x="5546120" y="1223090"/>
                </a:lnTo>
                <a:lnTo>
                  <a:pt x="5539236" y="1220439"/>
                </a:lnTo>
                <a:lnTo>
                  <a:pt x="5533410" y="1216728"/>
                </a:lnTo>
                <a:lnTo>
                  <a:pt x="5527583" y="1212487"/>
                </a:lnTo>
                <a:lnTo>
                  <a:pt x="5522289" y="1207716"/>
                </a:lnTo>
                <a:lnTo>
                  <a:pt x="5516991" y="1201884"/>
                </a:lnTo>
                <a:lnTo>
                  <a:pt x="5516462" y="1212487"/>
                </a:lnTo>
                <a:lnTo>
                  <a:pt x="5514343" y="1225211"/>
                </a:lnTo>
                <a:lnTo>
                  <a:pt x="5513285" y="1231573"/>
                </a:lnTo>
                <a:lnTo>
                  <a:pt x="5511695" y="1237934"/>
                </a:lnTo>
                <a:lnTo>
                  <a:pt x="5509578" y="1244826"/>
                </a:lnTo>
                <a:lnTo>
                  <a:pt x="5507458" y="1250658"/>
                </a:lnTo>
                <a:lnTo>
                  <a:pt x="5511695" y="1251718"/>
                </a:lnTo>
                <a:lnTo>
                  <a:pt x="5514874" y="1254899"/>
                </a:lnTo>
                <a:lnTo>
                  <a:pt x="5518581" y="1258080"/>
                </a:lnTo>
                <a:lnTo>
                  <a:pt x="5521758" y="1262851"/>
                </a:lnTo>
                <a:lnTo>
                  <a:pt x="5524407" y="1269213"/>
                </a:lnTo>
                <a:lnTo>
                  <a:pt x="5527055" y="1276635"/>
                </a:lnTo>
                <a:lnTo>
                  <a:pt x="5529172" y="1285117"/>
                </a:lnTo>
                <a:lnTo>
                  <a:pt x="5530761" y="1295190"/>
                </a:lnTo>
                <a:lnTo>
                  <a:pt x="5530761" y="1290418"/>
                </a:lnTo>
                <a:lnTo>
                  <a:pt x="5530761" y="1285647"/>
                </a:lnTo>
                <a:lnTo>
                  <a:pt x="5531292" y="1281406"/>
                </a:lnTo>
                <a:lnTo>
                  <a:pt x="5532351" y="1277695"/>
                </a:lnTo>
                <a:lnTo>
                  <a:pt x="5533410" y="1275044"/>
                </a:lnTo>
                <a:lnTo>
                  <a:pt x="5535530" y="1271863"/>
                </a:lnTo>
                <a:lnTo>
                  <a:pt x="5538706" y="1267622"/>
                </a:lnTo>
                <a:lnTo>
                  <a:pt x="5541885" y="1264441"/>
                </a:lnTo>
                <a:lnTo>
                  <a:pt x="5544003" y="1261261"/>
                </a:lnTo>
                <a:lnTo>
                  <a:pt x="5544532" y="1260200"/>
                </a:lnTo>
                <a:lnTo>
                  <a:pt x="5544532" y="1258610"/>
                </a:lnTo>
                <a:lnTo>
                  <a:pt x="5544003" y="1257550"/>
                </a:lnTo>
                <a:lnTo>
                  <a:pt x="5542944" y="1256489"/>
                </a:lnTo>
                <a:lnTo>
                  <a:pt x="5545593" y="1255959"/>
                </a:lnTo>
                <a:lnTo>
                  <a:pt x="5547710" y="1255959"/>
                </a:lnTo>
                <a:lnTo>
                  <a:pt x="5550887" y="1255959"/>
                </a:lnTo>
                <a:lnTo>
                  <a:pt x="5553006" y="1256489"/>
                </a:lnTo>
                <a:lnTo>
                  <a:pt x="5557773" y="1258080"/>
                </a:lnTo>
                <a:lnTo>
                  <a:pt x="5563069" y="1260200"/>
                </a:lnTo>
                <a:lnTo>
                  <a:pt x="5565718" y="1260730"/>
                </a:lnTo>
                <a:lnTo>
                  <a:pt x="5568366" y="1260730"/>
                </a:lnTo>
                <a:lnTo>
                  <a:pt x="5572073" y="1260200"/>
                </a:lnTo>
                <a:lnTo>
                  <a:pt x="5575252" y="1258610"/>
                </a:lnTo>
                <a:lnTo>
                  <a:pt x="5578430" y="1256489"/>
                </a:lnTo>
                <a:lnTo>
                  <a:pt x="5582136" y="1253308"/>
                </a:lnTo>
                <a:lnTo>
                  <a:pt x="5586375" y="1249597"/>
                </a:lnTo>
                <a:lnTo>
                  <a:pt x="5591140" y="1243766"/>
                </a:lnTo>
                <a:lnTo>
                  <a:pt x="5587432" y="1257019"/>
                </a:lnTo>
                <a:lnTo>
                  <a:pt x="5583726" y="1268152"/>
                </a:lnTo>
                <a:lnTo>
                  <a:pt x="5580548" y="1277695"/>
                </a:lnTo>
                <a:lnTo>
                  <a:pt x="5576840" y="1286177"/>
                </a:lnTo>
                <a:lnTo>
                  <a:pt x="5573132" y="1293069"/>
                </a:lnTo>
                <a:lnTo>
                  <a:pt x="5568896" y="1299431"/>
                </a:lnTo>
                <a:lnTo>
                  <a:pt x="5565188" y="1304732"/>
                </a:lnTo>
                <a:lnTo>
                  <a:pt x="5560951" y="1309504"/>
                </a:lnTo>
                <a:lnTo>
                  <a:pt x="5551948" y="1317456"/>
                </a:lnTo>
                <a:lnTo>
                  <a:pt x="5542944" y="1325938"/>
                </a:lnTo>
                <a:lnTo>
                  <a:pt x="5533940" y="1334951"/>
                </a:lnTo>
                <a:lnTo>
                  <a:pt x="5529172" y="1340782"/>
                </a:lnTo>
                <a:lnTo>
                  <a:pt x="5524407" y="1346614"/>
                </a:lnTo>
                <a:lnTo>
                  <a:pt x="5528114" y="1338131"/>
                </a:lnTo>
                <a:lnTo>
                  <a:pt x="5529703" y="1330179"/>
                </a:lnTo>
                <a:lnTo>
                  <a:pt x="5530761" y="1324348"/>
                </a:lnTo>
                <a:lnTo>
                  <a:pt x="5529703" y="1319576"/>
                </a:lnTo>
                <a:lnTo>
                  <a:pt x="5528645" y="1315335"/>
                </a:lnTo>
                <a:lnTo>
                  <a:pt x="5526525" y="1312154"/>
                </a:lnTo>
                <a:lnTo>
                  <a:pt x="5523348" y="1310034"/>
                </a:lnTo>
                <a:lnTo>
                  <a:pt x="5519640" y="1307383"/>
                </a:lnTo>
                <a:lnTo>
                  <a:pt x="5512753" y="1302082"/>
                </a:lnTo>
                <a:lnTo>
                  <a:pt x="5509047" y="1299431"/>
                </a:lnTo>
                <a:lnTo>
                  <a:pt x="5506400" y="1295720"/>
                </a:lnTo>
                <a:lnTo>
                  <a:pt x="5503221" y="1290949"/>
                </a:lnTo>
                <a:lnTo>
                  <a:pt x="5501632" y="1285117"/>
                </a:lnTo>
                <a:lnTo>
                  <a:pt x="5501103" y="1277695"/>
                </a:lnTo>
                <a:lnTo>
                  <a:pt x="5501103" y="1269213"/>
                </a:lnTo>
                <a:lnTo>
                  <a:pt x="5497924" y="1276105"/>
                </a:lnTo>
                <a:lnTo>
                  <a:pt x="5494747" y="1281936"/>
                </a:lnTo>
                <a:lnTo>
                  <a:pt x="5491569" y="1287238"/>
                </a:lnTo>
                <a:lnTo>
                  <a:pt x="5487861" y="1292539"/>
                </a:lnTo>
                <a:lnTo>
                  <a:pt x="5490510" y="1292539"/>
                </a:lnTo>
                <a:lnTo>
                  <a:pt x="5493687" y="1294660"/>
                </a:lnTo>
                <a:lnTo>
                  <a:pt x="5495277" y="1296780"/>
                </a:lnTo>
                <a:lnTo>
                  <a:pt x="5497395" y="1299961"/>
                </a:lnTo>
                <a:lnTo>
                  <a:pt x="5498985" y="1304202"/>
                </a:lnTo>
                <a:lnTo>
                  <a:pt x="5500042" y="1308974"/>
                </a:lnTo>
                <a:lnTo>
                  <a:pt x="5502161" y="1318516"/>
                </a:lnTo>
                <a:lnTo>
                  <a:pt x="5504281" y="1328589"/>
                </a:lnTo>
                <a:lnTo>
                  <a:pt x="5505340" y="1332300"/>
                </a:lnTo>
                <a:lnTo>
                  <a:pt x="5506929" y="1336541"/>
                </a:lnTo>
                <a:lnTo>
                  <a:pt x="5508517" y="1340252"/>
                </a:lnTo>
                <a:lnTo>
                  <a:pt x="5511166" y="1342373"/>
                </a:lnTo>
                <a:lnTo>
                  <a:pt x="5513285" y="1343963"/>
                </a:lnTo>
                <a:lnTo>
                  <a:pt x="5516991" y="1344493"/>
                </a:lnTo>
                <a:lnTo>
                  <a:pt x="5516462" y="1347144"/>
                </a:lnTo>
                <a:lnTo>
                  <a:pt x="5515934" y="1349795"/>
                </a:lnTo>
                <a:lnTo>
                  <a:pt x="5514343" y="1351385"/>
                </a:lnTo>
                <a:lnTo>
                  <a:pt x="5513285" y="1353506"/>
                </a:lnTo>
                <a:lnTo>
                  <a:pt x="5510106" y="1355096"/>
                </a:lnTo>
                <a:lnTo>
                  <a:pt x="5507458" y="1356157"/>
                </a:lnTo>
                <a:lnTo>
                  <a:pt x="5504281" y="1357747"/>
                </a:lnTo>
                <a:lnTo>
                  <a:pt x="5502691" y="1358277"/>
                </a:lnTo>
                <a:lnTo>
                  <a:pt x="5501632" y="1359337"/>
                </a:lnTo>
                <a:lnTo>
                  <a:pt x="5500042" y="1360928"/>
                </a:lnTo>
                <a:lnTo>
                  <a:pt x="5499514" y="1363579"/>
                </a:lnTo>
                <a:lnTo>
                  <a:pt x="5498985" y="1366229"/>
                </a:lnTo>
                <a:lnTo>
                  <a:pt x="5498455" y="1369940"/>
                </a:lnTo>
                <a:lnTo>
                  <a:pt x="5493687" y="1363579"/>
                </a:lnTo>
                <a:lnTo>
                  <a:pt x="5489450" y="1355626"/>
                </a:lnTo>
                <a:lnTo>
                  <a:pt x="5486802" y="1347144"/>
                </a:lnTo>
                <a:lnTo>
                  <a:pt x="5484685" y="1338662"/>
                </a:lnTo>
                <a:lnTo>
                  <a:pt x="5483624" y="1328589"/>
                </a:lnTo>
                <a:lnTo>
                  <a:pt x="5483624" y="1317456"/>
                </a:lnTo>
                <a:lnTo>
                  <a:pt x="5484685" y="1306323"/>
                </a:lnTo>
                <a:lnTo>
                  <a:pt x="5486802" y="1294129"/>
                </a:lnTo>
                <a:lnTo>
                  <a:pt x="5478858" y="1304202"/>
                </a:lnTo>
                <a:lnTo>
                  <a:pt x="5471972" y="1314805"/>
                </a:lnTo>
                <a:lnTo>
                  <a:pt x="5468266" y="1321167"/>
                </a:lnTo>
                <a:lnTo>
                  <a:pt x="5464559" y="1327529"/>
                </a:lnTo>
                <a:lnTo>
                  <a:pt x="5462440" y="1335481"/>
                </a:lnTo>
                <a:lnTo>
                  <a:pt x="5459791" y="1343963"/>
                </a:lnTo>
                <a:lnTo>
                  <a:pt x="5460850" y="1343433"/>
                </a:lnTo>
                <a:lnTo>
                  <a:pt x="5462969" y="1343963"/>
                </a:lnTo>
                <a:lnTo>
                  <a:pt x="5462969" y="1408641"/>
                </a:lnTo>
                <a:lnTo>
                  <a:pt x="5460850" y="1409171"/>
                </a:lnTo>
                <a:lnTo>
                  <a:pt x="5459261" y="1409701"/>
                </a:lnTo>
                <a:lnTo>
                  <a:pt x="5457672" y="1409701"/>
                </a:lnTo>
                <a:lnTo>
                  <a:pt x="5455555" y="1409171"/>
                </a:lnTo>
                <a:lnTo>
                  <a:pt x="5452906" y="1407581"/>
                </a:lnTo>
                <a:lnTo>
                  <a:pt x="5450258" y="1404400"/>
                </a:lnTo>
                <a:lnTo>
                  <a:pt x="5448669" y="1400159"/>
                </a:lnTo>
                <a:lnTo>
                  <a:pt x="5447079" y="1395387"/>
                </a:lnTo>
                <a:lnTo>
                  <a:pt x="5445489" y="1390086"/>
                </a:lnTo>
                <a:lnTo>
                  <a:pt x="5444961" y="1384254"/>
                </a:lnTo>
                <a:lnTo>
                  <a:pt x="5444961" y="1378423"/>
                </a:lnTo>
                <a:lnTo>
                  <a:pt x="5444961" y="1372591"/>
                </a:lnTo>
                <a:lnTo>
                  <a:pt x="5445489" y="1366229"/>
                </a:lnTo>
                <a:lnTo>
                  <a:pt x="5446020" y="1360398"/>
                </a:lnTo>
                <a:lnTo>
                  <a:pt x="5448140" y="1355096"/>
                </a:lnTo>
                <a:lnTo>
                  <a:pt x="5449197" y="1350855"/>
                </a:lnTo>
                <a:lnTo>
                  <a:pt x="5451848" y="1346614"/>
                </a:lnTo>
                <a:lnTo>
                  <a:pt x="5453964" y="1344493"/>
                </a:lnTo>
                <a:lnTo>
                  <a:pt x="5447609" y="1341313"/>
                </a:lnTo>
                <a:lnTo>
                  <a:pt x="5444432" y="1340782"/>
                </a:lnTo>
                <a:lnTo>
                  <a:pt x="5442313" y="1340782"/>
                </a:lnTo>
                <a:lnTo>
                  <a:pt x="5439665" y="1340782"/>
                </a:lnTo>
                <a:lnTo>
                  <a:pt x="5437546" y="1341313"/>
                </a:lnTo>
                <a:lnTo>
                  <a:pt x="5433309" y="1343963"/>
                </a:lnTo>
                <a:lnTo>
                  <a:pt x="5429072" y="1346614"/>
                </a:lnTo>
                <a:lnTo>
                  <a:pt x="5423776" y="1350325"/>
                </a:lnTo>
                <a:lnTo>
                  <a:pt x="5418480" y="1354566"/>
                </a:lnTo>
                <a:lnTo>
                  <a:pt x="5410535" y="1358807"/>
                </a:lnTo>
                <a:lnTo>
                  <a:pt x="5412653" y="1355626"/>
                </a:lnTo>
                <a:lnTo>
                  <a:pt x="5412653" y="1351915"/>
                </a:lnTo>
                <a:lnTo>
                  <a:pt x="5411595" y="1348735"/>
                </a:lnTo>
                <a:lnTo>
                  <a:pt x="5410006" y="1345024"/>
                </a:lnTo>
                <a:lnTo>
                  <a:pt x="5407889" y="1341313"/>
                </a:lnTo>
                <a:lnTo>
                  <a:pt x="5404179" y="1338131"/>
                </a:lnTo>
                <a:lnTo>
                  <a:pt x="5400473" y="1334420"/>
                </a:lnTo>
                <a:lnTo>
                  <a:pt x="5396236" y="1330709"/>
                </a:lnTo>
                <a:lnTo>
                  <a:pt x="5386171" y="1323818"/>
                </a:lnTo>
                <a:lnTo>
                  <a:pt x="5375579" y="1316926"/>
                </a:lnTo>
                <a:lnTo>
                  <a:pt x="5364987" y="1310564"/>
                </a:lnTo>
                <a:lnTo>
                  <a:pt x="5354395" y="1305263"/>
                </a:lnTo>
                <a:lnTo>
                  <a:pt x="5354923" y="1311094"/>
                </a:lnTo>
                <a:lnTo>
                  <a:pt x="5355453" y="1316926"/>
                </a:lnTo>
                <a:lnTo>
                  <a:pt x="5352276" y="1315335"/>
                </a:lnTo>
                <a:lnTo>
                  <a:pt x="5349626" y="1314805"/>
                </a:lnTo>
                <a:lnTo>
                  <a:pt x="5347508" y="1314805"/>
                </a:lnTo>
                <a:lnTo>
                  <a:pt x="5345388" y="1315335"/>
                </a:lnTo>
                <a:lnTo>
                  <a:pt x="5343803" y="1316396"/>
                </a:lnTo>
                <a:lnTo>
                  <a:pt x="5342213" y="1317456"/>
                </a:lnTo>
                <a:lnTo>
                  <a:pt x="5339562" y="1321167"/>
                </a:lnTo>
                <a:lnTo>
                  <a:pt x="5336384" y="1325408"/>
                </a:lnTo>
                <a:lnTo>
                  <a:pt x="5333739" y="1329119"/>
                </a:lnTo>
                <a:lnTo>
                  <a:pt x="5331615" y="1329649"/>
                </a:lnTo>
                <a:lnTo>
                  <a:pt x="5330023" y="1330709"/>
                </a:lnTo>
                <a:lnTo>
                  <a:pt x="5327912" y="1330709"/>
                </a:lnTo>
                <a:lnTo>
                  <a:pt x="5325263" y="1330179"/>
                </a:lnTo>
                <a:lnTo>
                  <a:pt x="5326852" y="1324878"/>
                </a:lnTo>
                <a:lnTo>
                  <a:pt x="5329493" y="1320637"/>
                </a:lnTo>
                <a:lnTo>
                  <a:pt x="5333739" y="1312685"/>
                </a:lnTo>
                <a:lnTo>
                  <a:pt x="5337975" y="1305793"/>
                </a:lnTo>
                <a:lnTo>
                  <a:pt x="5343803" y="1299431"/>
                </a:lnTo>
                <a:lnTo>
                  <a:pt x="5336916" y="1295720"/>
                </a:lnTo>
                <a:lnTo>
                  <a:pt x="5333739" y="1293069"/>
                </a:lnTo>
                <a:lnTo>
                  <a:pt x="5331088" y="1289888"/>
                </a:lnTo>
                <a:lnTo>
                  <a:pt x="5330023" y="1286177"/>
                </a:lnTo>
                <a:lnTo>
                  <a:pt x="5328972" y="1282466"/>
                </a:lnTo>
                <a:lnTo>
                  <a:pt x="5327912" y="1279816"/>
                </a:lnTo>
                <a:lnTo>
                  <a:pt x="5327912" y="1276635"/>
                </a:lnTo>
                <a:lnTo>
                  <a:pt x="5327912" y="1273454"/>
                </a:lnTo>
                <a:lnTo>
                  <a:pt x="5329493" y="1268152"/>
                </a:lnTo>
                <a:lnTo>
                  <a:pt x="5325793" y="1270273"/>
                </a:lnTo>
                <a:lnTo>
                  <a:pt x="5322082" y="1272394"/>
                </a:lnTo>
                <a:lnTo>
                  <a:pt x="5314667" y="1278225"/>
                </a:lnTo>
                <a:lnTo>
                  <a:pt x="5307252" y="1284587"/>
                </a:lnTo>
                <a:lnTo>
                  <a:pt x="5303542" y="1286707"/>
                </a:lnTo>
                <a:lnTo>
                  <a:pt x="5300895" y="1288298"/>
                </a:lnTo>
                <a:lnTo>
                  <a:pt x="5297186" y="1289358"/>
                </a:lnTo>
                <a:lnTo>
                  <a:pt x="5294540" y="1288298"/>
                </a:lnTo>
                <a:lnTo>
                  <a:pt x="5291891" y="1287238"/>
                </a:lnTo>
                <a:lnTo>
                  <a:pt x="5289774" y="1284057"/>
                </a:lnTo>
                <a:lnTo>
                  <a:pt x="5287129" y="1279285"/>
                </a:lnTo>
                <a:lnTo>
                  <a:pt x="5286067" y="1272394"/>
                </a:lnTo>
                <a:lnTo>
                  <a:pt x="5284477" y="1263381"/>
                </a:lnTo>
                <a:lnTo>
                  <a:pt x="5283414" y="1251718"/>
                </a:lnTo>
                <a:lnTo>
                  <a:pt x="5287129" y="1253308"/>
                </a:lnTo>
                <a:lnTo>
                  <a:pt x="5290301" y="1253839"/>
                </a:lnTo>
                <a:lnTo>
                  <a:pt x="5292419" y="1253839"/>
                </a:lnTo>
                <a:lnTo>
                  <a:pt x="5295066" y="1253839"/>
                </a:lnTo>
                <a:lnTo>
                  <a:pt x="5297186" y="1252778"/>
                </a:lnTo>
                <a:lnTo>
                  <a:pt x="5299310" y="1252248"/>
                </a:lnTo>
                <a:lnTo>
                  <a:pt x="5303016" y="1249597"/>
                </a:lnTo>
                <a:lnTo>
                  <a:pt x="5306723" y="1245886"/>
                </a:lnTo>
                <a:lnTo>
                  <a:pt x="5310432" y="1242175"/>
                </a:lnTo>
                <a:lnTo>
                  <a:pt x="5314667" y="1240585"/>
                </a:lnTo>
                <a:lnTo>
                  <a:pt x="5316788" y="1238995"/>
                </a:lnTo>
                <a:lnTo>
                  <a:pt x="5319962" y="1238995"/>
                </a:lnTo>
                <a:lnTo>
                  <a:pt x="5311491" y="1235814"/>
                </a:lnTo>
                <a:lnTo>
                  <a:pt x="5304605" y="1232633"/>
                </a:lnTo>
                <a:lnTo>
                  <a:pt x="5297186" y="1231042"/>
                </a:lnTo>
                <a:lnTo>
                  <a:pt x="5290301" y="1229982"/>
                </a:lnTo>
                <a:lnTo>
                  <a:pt x="5283414" y="1228922"/>
                </a:lnTo>
                <a:lnTo>
                  <a:pt x="5277062" y="1228922"/>
                </a:lnTo>
                <a:lnTo>
                  <a:pt x="5270703" y="1229982"/>
                </a:lnTo>
                <a:lnTo>
                  <a:pt x="5264880" y="1231042"/>
                </a:lnTo>
                <a:lnTo>
                  <a:pt x="5257999" y="1232633"/>
                </a:lnTo>
                <a:lnTo>
                  <a:pt x="5252166" y="1235284"/>
                </a:lnTo>
                <a:lnTo>
                  <a:pt x="5239442" y="1241115"/>
                </a:lnTo>
                <a:lnTo>
                  <a:pt x="5226720" y="1247477"/>
                </a:lnTo>
                <a:lnTo>
                  <a:pt x="5212967" y="1255429"/>
                </a:lnTo>
                <a:lnTo>
                  <a:pt x="5212435" y="1260200"/>
                </a:lnTo>
                <a:lnTo>
                  <a:pt x="5210844" y="1263381"/>
                </a:lnTo>
                <a:lnTo>
                  <a:pt x="5208724" y="1266032"/>
                </a:lnTo>
                <a:lnTo>
                  <a:pt x="5206078" y="1267092"/>
                </a:lnTo>
                <a:lnTo>
                  <a:pt x="5202899" y="1267622"/>
                </a:lnTo>
                <a:lnTo>
                  <a:pt x="5199719" y="1267622"/>
                </a:lnTo>
                <a:lnTo>
                  <a:pt x="5192841" y="1266032"/>
                </a:lnTo>
                <a:lnTo>
                  <a:pt x="5182235" y="1271863"/>
                </a:lnTo>
                <a:lnTo>
                  <a:pt x="5169526" y="1277165"/>
                </a:lnTo>
                <a:lnTo>
                  <a:pt x="5171644" y="1272394"/>
                </a:lnTo>
                <a:lnTo>
                  <a:pt x="5172703" y="1267622"/>
                </a:lnTo>
                <a:lnTo>
                  <a:pt x="5174822" y="1255959"/>
                </a:lnTo>
                <a:lnTo>
                  <a:pt x="5175351" y="1242175"/>
                </a:lnTo>
                <a:lnTo>
                  <a:pt x="5176411" y="1226271"/>
                </a:lnTo>
                <a:lnTo>
                  <a:pt x="5174822" y="1225741"/>
                </a:lnTo>
                <a:lnTo>
                  <a:pt x="5170586" y="1225211"/>
                </a:lnTo>
                <a:lnTo>
                  <a:pt x="5167408" y="1226271"/>
                </a:lnTo>
                <a:lnTo>
                  <a:pt x="5163703" y="1227862"/>
                </a:lnTo>
                <a:lnTo>
                  <a:pt x="5160523" y="1231042"/>
                </a:lnTo>
                <a:lnTo>
                  <a:pt x="5157877" y="1233693"/>
                </a:lnTo>
                <a:lnTo>
                  <a:pt x="5155228" y="1236874"/>
                </a:lnTo>
                <a:lnTo>
                  <a:pt x="5150465" y="1243236"/>
                </a:lnTo>
                <a:lnTo>
                  <a:pt x="5148346" y="1245886"/>
                </a:lnTo>
                <a:lnTo>
                  <a:pt x="5146761" y="1246947"/>
                </a:lnTo>
                <a:lnTo>
                  <a:pt x="5144638" y="1247477"/>
                </a:lnTo>
                <a:lnTo>
                  <a:pt x="5142521" y="1246417"/>
                </a:lnTo>
                <a:lnTo>
                  <a:pt x="5140403" y="1243766"/>
                </a:lnTo>
                <a:lnTo>
                  <a:pt x="5138813" y="1240055"/>
                </a:lnTo>
                <a:lnTo>
                  <a:pt x="5136167" y="1233693"/>
                </a:lnTo>
                <a:lnTo>
                  <a:pt x="5134048" y="1225211"/>
                </a:lnTo>
                <a:lnTo>
                  <a:pt x="5130342" y="1233163"/>
                </a:lnTo>
                <a:lnTo>
                  <a:pt x="5127166" y="1242175"/>
                </a:lnTo>
                <a:lnTo>
                  <a:pt x="5124519" y="1252778"/>
                </a:lnTo>
                <a:lnTo>
                  <a:pt x="5122401" y="1263381"/>
                </a:lnTo>
                <a:lnTo>
                  <a:pt x="5119222" y="1265502"/>
                </a:lnTo>
                <a:lnTo>
                  <a:pt x="5116046" y="1266562"/>
                </a:lnTo>
                <a:lnTo>
                  <a:pt x="5113398" y="1267092"/>
                </a:lnTo>
                <a:lnTo>
                  <a:pt x="5110222" y="1267092"/>
                </a:lnTo>
                <a:lnTo>
                  <a:pt x="5107575" y="1266562"/>
                </a:lnTo>
                <a:lnTo>
                  <a:pt x="5104396" y="1266032"/>
                </a:lnTo>
                <a:lnTo>
                  <a:pt x="5098572" y="1263381"/>
                </a:lnTo>
                <a:lnTo>
                  <a:pt x="5093277" y="1260200"/>
                </a:lnTo>
                <a:lnTo>
                  <a:pt x="5086923" y="1255429"/>
                </a:lnTo>
                <a:lnTo>
                  <a:pt x="5075802" y="1245886"/>
                </a:lnTo>
                <a:lnTo>
                  <a:pt x="5070508" y="1241645"/>
                </a:lnTo>
                <a:lnTo>
                  <a:pt x="5065213" y="1237934"/>
                </a:lnTo>
                <a:lnTo>
                  <a:pt x="5059915" y="1235284"/>
                </a:lnTo>
                <a:lnTo>
                  <a:pt x="5057266" y="1234223"/>
                </a:lnTo>
                <a:lnTo>
                  <a:pt x="5055145" y="1233693"/>
                </a:lnTo>
                <a:lnTo>
                  <a:pt x="5052495" y="1233693"/>
                </a:lnTo>
                <a:lnTo>
                  <a:pt x="5050377" y="1234223"/>
                </a:lnTo>
                <a:lnTo>
                  <a:pt x="5048788" y="1235814"/>
                </a:lnTo>
                <a:lnTo>
                  <a:pt x="5046139" y="1237404"/>
                </a:lnTo>
                <a:lnTo>
                  <a:pt x="5044022" y="1238995"/>
                </a:lnTo>
                <a:lnTo>
                  <a:pt x="5041902" y="1242175"/>
                </a:lnTo>
                <a:lnTo>
                  <a:pt x="5040311" y="1245886"/>
                </a:lnTo>
                <a:lnTo>
                  <a:pt x="5038723" y="1250658"/>
                </a:lnTo>
                <a:lnTo>
                  <a:pt x="5037134" y="1243766"/>
                </a:lnTo>
                <a:lnTo>
                  <a:pt x="5037134" y="1238464"/>
                </a:lnTo>
                <a:lnTo>
                  <a:pt x="5037134" y="1233693"/>
                </a:lnTo>
                <a:lnTo>
                  <a:pt x="5037664" y="1230512"/>
                </a:lnTo>
                <a:lnTo>
                  <a:pt x="5038723" y="1226801"/>
                </a:lnTo>
                <a:lnTo>
                  <a:pt x="5039781" y="1223620"/>
                </a:lnTo>
                <a:lnTo>
                  <a:pt x="5040842" y="1222030"/>
                </a:lnTo>
                <a:lnTo>
                  <a:pt x="5042431" y="1219379"/>
                </a:lnTo>
                <a:lnTo>
                  <a:pt x="5044552" y="1218319"/>
                </a:lnTo>
                <a:lnTo>
                  <a:pt x="5046672" y="1217259"/>
                </a:lnTo>
                <a:lnTo>
                  <a:pt x="5051438" y="1216198"/>
                </a:lnTo>
                <a:lnTo>
                  <a:pt x="5057266" y="1216198"/>
                </a:lnTo>
                <a:lnTo>
                  <a:pt x="5063622" y="1216198"/>
                </a:lnTo>
                <a:lnTo>
                  <a:pt x="5069977" y="1216198"/>
                </a:lnTo>
                <a:lnTo>
                  <a:pt x="5075802" y="1216198"/>
                </a:lnTo>
                <a:lnTo>
                  <a:pt x="5082686" y="1215138"/>
                </a:lnTo>
                <a:lnTo>
                  <a:pt x="5085333" y="1214078"/>
                </a:lnTo>
                <a:lnTo>
                  <a:pt x="5088513" y="1213017"/>
                </a:lnTo>
                <a:lnTo>
                  <a:pt x="5090628" y="1211427"/>
                </a:lnTo>
                <a:lnTo>
                  <a:pt x="5093807" y="1209306"/>
                </a:lnTo>
                <a:lnTo>
                  <a:pt x="5095925" y="1207186"/>
                </a:lnTo>
                <a:lnTo>
                  <a:pt x="5098042" y="1204005"/>
                </a:lnTo>
                <a:lnTo>
                  <a:pt x="5100162" y="1200824"/>
                </a:lnTo>
                <a:lnTo>
                  <a:pt x="5101750" y="1196583"/>
                </a:lnTo>
                <a:lnTo>
                  <a:pt x="5103338" y="1191812"/>
                </a:lnTo>
                <a:lnTo>
                  <a:pt x="5104396" y="1186510"/>
                </a:lnTo>
                <a:lnTo>
                  <a:pt x="5110752" y="1191812"/>
                </a:lnTo>
                <a:lnTo>
                  <a:pt x="5117107" y="1196053"/>
                </a:lnTo>
                <a:lnTo>
                  <a:pt x="5123460" y="1199234"/>
                </a:lnTo>
                <a:lnTo>
                  <a:pt x="5129813" y="1201884"/>
                </a:lnTo>
                <a:lnTo>
                  <a:pt x="5136167" y="1203475"/>
                </a:lnTo>
                <a:lnTo>
                  <a:pt x="5143052" y="1204535"/>
                </a:lnTo>
                <a:lnTo>
                  <a:pt x="5149934" y="1204535"/>
                </a:lnTo>
                <a:lnTo>
                  <a:pt x="5156820" y="1204005"/>
                </a:lnTo>
                <a:lnTo>
                  <a:pt x="5155228" y="1201354"/>
                </a:lnTo>
                <a:lnTo>
                  <a:pt x="5154699" y="1197113"/>
                </a:lnTo>
                <a:lnTo>
                  <a:pt x="5154169" y="1192872"/>
                </a:lnTo>
                <a:lnTo>
                  <a:pt x="5154169" y="1188101"/>
                </a:lnTo>
                <a:lnTo>
                  <a:pt x="5159995" y="1189161"/>
                </a:lnTo>
                <a:lnTo>
                  <a:pt x="5166348" y="1190751"/>
                </a:lnTo>
                <a:lnTo>
                  <a:pt x="5178527" y="1190751"/>
                </a:lnTo>
                <a:lnTo>
                  <a:pt x="5191254" y="1189691"/>
                </a:lnTo>
                <a:lnTo>
                  <a:pt x="5203958" y="1188631"/>
                </a:lnTo>
                <a:lnTo>
                  <a:pt x="5226185" y="1177498"/>
                </a:lnTo>
                <a:lnTo>
                  <a:pt x="5236797" y="1171666"/>
                </a:lnTo>
                <a:lnTo>
                  <a:pt x="5246864" y="1166895"/>
                </a:lnTo>
                <a:lnTo>
                  <a:pt x="5256939" y="1163184"/>
                </a:lnTo>
                <a:lnTo>
                  <a:pt x="5261707" y="1162124"/>
                </a:lnTo>
                <a:lnTo>
                  <a:pt x="5266468" y="1161063"/>
                </a:lnTo>
                <a:lnTo>
                  <a:pt x="5271231" y="1160003"/>
                </a:lnTo>
                <a:lnTo>
                  <a:pt x="5275477" y="1160003"/>
                </a:lnTo>
                <a:lnTo>
                  <a:pt x="5279702" y="1161063"/>
                </a:lnTo>
                <a:lnTo>
                  <a:pt x="5283414" y="1161594"/>
                </a:lnTo>
                <a:lnTo>
                  <a:pt x="5286067" y="1160003"/>
                </a:lnTo>
                <a:lnTo>
                  <a:pt x="5287129" y="1158413"/>
                </a:lnTo>
                <a:lnTo>
                  <a:pt x="5287658" y="1156822"/>
                </a:lnTo>
                <a:lnTo>
                  <a:pt x="5287658" y="1154172"/>
                </a:lnTo>
                <a:lnTo>
                  <a:pt x="5287129" y="1152051"/>
                </a:lnTo>
                <a:lnTo>
                  <a:pt x="5286067" y="1149930"/>
                </a:lnTo>
                <a:lnTo>
                  <a:pt x="5285536" y="1148870"/>
                </a:lnTo>
                <a:lnTo>
                  <a:pt x="5283414" y="1148340"/>
                </a:lnTo>
                <a:lnTo>
                  <a:pt x="5287658" y="1145159"/>
                </a:lnTo>
                <a:lnTo>
                  <a:pt x="5291363" y="1142508"/>
                </a:lnTo>
                <a:lnTo>
                  <a:pt x="5294540" y="1140388"/>
                </a:lnTo>
                <a:lnTo>
                  <a:pt x="5297718" y="1139327"/>
                </a:lnTo>
                <a:lnTo>
                  <a:pt x="5300895" y="1138797"/>
                </a:lnTo>
                <a:lnTo>
                  <a:pt x="5303016" y="1138797"/>
                </a:lnTo>
                <a:lnTo>
                  <a:pt x="5306193" y="1138797"/>
                </a:lnTo>
                <a:lnTo>
                  <a:pt x="5308310" y="1139858"/>
                </a:lnTo>
                <a:lnTo>
                  <a:pt x="5310959" y="1141448"/>
                </a:lnTo>
                <a:lnTo>
                  <a:pt x="5313081" y="1143038"/>
                </a:lnTo>
                <a:lnTo>
                  <a:pt x="5317846" y="1147280"/>
                </a:lnTo>
                <a:lnTo>
                  <a:pt x="5322082" y="1152581"/>
                </a:lnTo>
                <a:lnTo>
                  <a:pt x="5325793" y="1158943"/>
                </a:lnTo>
                <a:lnTo>
                  <a:pt x="5333739" y="1172727"/>
                </a:lnTo>
                <a:lnTo>
                  <a:pt x="5337446" y="1179088"/>
                </a:lnTo>
                <a:lnTo>
                  <a:pt x="5341154" y="1185980"/>
                </a:lnTo>
                <a:lnTo>
                  <a:pt x="5345919" y="1191812"/>
                </a:lnTo>
                <a:lnTo>
                  <a:pt x="5350685" y="1196053"/>
                </a:lnTo>
                <a:lnTo>
                  <a:pt x="5352804" y="1197643"/>
                </a:lnTo>
                <a:lnTo>
                  <a:pt x="5355982" y="1199234"/>
                </a:lnTo>
                <a:lnTo>
                  <a:pt x="5358631" y="1199764"/>
                </a:lnTo>
                <a:lnTo>
                  <a:pt x="5361278" y="1200824"/>
                </a:lnTo>
                <a:lnTo>
                  <a:pt x="5361278" y="1203475"/>
                </a:lnTo>
                <a:lnTo>
                  <a:pt x="5360219" y="1206656"/>
                </a:lnTo>
                <a:lnTo>
                  <a:pt x="5359691" y="1208246"/>
                </a:lnTo>
                <a:lnTo>
                  <a:pt x="5358631" y="1210367"/>
                </a:lnTo>
                <a:lnTo>
                  <a:pt x="5357042" y="1211427"/>
                </a:lnTo>
                <a:lnTo>
                  <a:pt x="5355453" y="1211957"/>
                </a:lnTo>
                <a:lnTo>
                  <a:pt x="5352276" y="1213017"/>
                </a:lnTo>
                <a:lnTo>
                  <a:pt x="5349097" y="1213017"/>
                </a:lnTo>
                <a:lnTo>
                  <a:pt x="5344859" y="1213017"/>
                </a:lnTo>
                <a:lnTo>
                  <a:pt x="5341154" y="1213017"/>
                </a:lnTo>
                <a:lnTo>
                  <a:pt x="5337446" y="1213548"/>
                </a:lnTo>
                <a:lnTo>
                  <a:pt x="5342742" y="1218319"/>
                </a:lnTo>
                <a:lnTo>
                  <a:pt x="5346450" y="1223620"/>
                </a:lnTo>
                <a:lnTo>
                  <a:pt x="5349626" y="1228922"/>
                </a:lnTo>
                <a:lnTo>
                  <a:pt x="5351217" y="1235284"/>
                </a:lnTo>
                <a:lnTo>
                  <a:pt x="5352276" y="1241645"/>
                </a:lnTo>
                <a:lnTo>
                  <a:pt x="5352804" y="1248537"/>
                </a:lnTo>
                <a:lnTo>
                  <a:pt x="5352804" y="1265502"/>
                </a:lnTo>
                <a:lnTo>
                  <a:pt x="5355453" y="1270273"/>
                </a:lnTo>
                <a:lnTo>
                  <a:pt x="5356512" y="1276105"/>
                </a:lnTo>
                <a:lnTo>
                  <a:pt x="5357042" y="1284587"/>
                </a:lnTo>
                <a:lnTo>
                  <a:pt x="5357042" y="1294129"/>
                </a:lnTo>
                <a:lnTo>
                  <a:pt x="5361278" y="1285117"/>
                </a:lnTo>
                <a:lnTo>
                  <a:pt x="5366046" y="1276635"/>
                </a:lnTo>
                <a:lnTo>
                  <a:pt x="5371873" y="1269743"/>
                </a:lnTo>
                <a:lnTo>
                  <a:pt x="5378756" y="1262851"/>
                </a:lnTo>
                <a:lnTo>
                  <a:pt x="5385642" y="1257550"/>
                </a:lnTo>
                <a:lnTo>
                  <a:pt x="5389879" y="1255429"/>
                </a:lnTo>
                <a:lnTo>
                  <a:pt x="5394116" y="1253308"/>
                </a:lnTo>
                <a:lnTo>
                  <a:pt x="5397824" y="1252248"/>
                </a:lnTo>
                <a:lnTo>
                  <a:pt x="5401532" y="1251188"/>
                </a:lnTo>
                <a:lnTo>
                  <a:pt x="5405768" y="1250658"/>
                </a:lnTo>
                <a:lnTo>
                  <a:pt x="5410006" y="1250658"/>
                </a:lnTo>
                <a:lnTo>
                  <a:pt x="5405240" y="1245886"/>
                </a:lnTo>
                <a:lnTo>
                  <a:pt x="5401001" y="1240055"/>
                </a:lnTo>
                <a:lnTo>
                  <a:pt x="5397824" y="1233163"/>
                </a:lnTo>
                <a:lnTo>
                  <a:pt x="5394646" y="1225741"/>
                </a:lnTo>
                <a:lnTo>
                  <a:pt x="5393058" y="1215668"/>
                </a:lnTo>
                <a:lnTo>
                  <a:pt x="5390940" y="1204005"/>
                </a:lnTo>
                <a:lnTo>
                  <a:pt x="5390940" y="1191282"/>
                </a:lnTo>
                <a:lnTo>
                  <a:pt x="5391469" y="1174847"/>
                </a:lnTo>
                <a:lnTo>
                  <a:pt x="5381405" y="1180149"/>
                </a:lnTo>
                <a:lnTo>
                  <a:pt x="5378756" y="1181739"/>
                </a:lnTo>
                <a:lnTo>
                  <a:pt x="5376638" y="1181739"/>
                </a:lnTo>
                <a:lnTo>
                  <a:pt x="5374520" y="1181739"/>
                </a:lnTo>
                <a:lnTo>
                  <a:pt x="5371342" y="1179618"/>
                </a:lnTo>
                <a:lnTo>
                  <a:pt x="5361278" y="1174847"/>
                </a:lnTo>
                <a:lnTo>
                  <a:pt x="5361808" y="1136677"/>
                </a:lnTo>
                <a:lnTo>
                  <a:pt x="5364455" y="1136677"/>
                </a:lnTo>
                <a:lnTo>
                  <a:pt x="5366046" y="1136677"/>
                </a:lnTo>
                <a:lnTo>
                  <a:pt x="5368695" y="1135616"/>
                </a:lnTo>
                <a:lnTo>
                  <a:pt x="5369752" y="1134026"/>
                </a:lnTo>
                <a:lnTo>
                  <a:pt x="5371342" y="1132436"/>
                </a:lnTo>
                <a:lnTo>
                  <a:pt x="5371873" y="1129785"/>
                </a:lnTo>
                <a:lnTo>
                  <a:pt x="5373989" y="1123423"/>
                </a:lnTo>
                <a:lnTo>
                  <a:pt x="5377168" y="1130845"/>
                </a:lnTo>
                <a:lnTo>
                  <a:pt x="5380876" y="1140388"/>
                </a:lnTo>
                <a:lnTo>
                  <a:pt x="5383522" y="1151521"/>
                </a:lnTo>
                <a:lnTo>
                  <a:pt x="5385642" y="1162124"/>
                </a:lnTo>
                <a:lnTo>
                  <a:pt x="5394646" y="1152051"/>
                </a:lnTo>
                <a:lnTo>
                  <a:pt x="5403650" y="1143569"/>
                </a:lnTo>
                <a:lnTo>
                  <a:pt x="5411595" y="1136677"/>
                </a:lnTo>
                <a:lnTo>
                  <a:pt x="5420598" y="1130845"/>
                </a:lnTo>
                <a:lnTo>
                  <a:pt x="5429602" y="1127134"/>
                </a:lnTo>
                <a:lnTo>
                  <a:pt x="5438605" y="1124483"/>
                </a:lnTo>
                <a:lnTo>
                  <a:pt x="5447609" y="1122893"/>
                </a:lnTo>
                <a:close/>
                <a:moveTo>
                  <a:pt x="2063156" y="1114425"/>
                </a:moveTo>
                <a:lnTo>
                  <a:pt x="2066939" y="1114425"/>
                </a:lnTo>
                <a:lnTo>
                  <a:pt x="2066399" y="1120350"/>
                </a:lnTo>
                <a:lnTo>
                  <a:pt x="2065858" y="1125197"/>
                </a:lnTo>
                <a:lnTo>
                  <a:pt x="2064778" y="1130045"/>
                </a:lnTo>
                <a:lnTo>
                  <a:pt x="2062616" y="1133815"/>
                </a:lnTo>
                <a:lnTo>
                  <a:pt x="2060994" y="1137047"/>
                </a:lnTo>
                <a:lnTo>
                  <a:pt x="2058292" y="1139202"/>
                </a:lnTo>
                <a:lnTo>
                  <a:pt x="2055589" y="1141895"/>
                </a:lnTo>
                <a:lnTo>
                  <a:pt x="2052890" y="1142972"/>
                </a:lnTo>
                <a:lnTo>
                  <a:pt x="2050186" y="1144049"/>
                </a:lnTo>
                <a:lnTo>
                  <a:pt x="2046403" y="1144588"/>
                </a:lnTo>
                <a:lnTo>
                  <a:pt x="2040458" y="1144588"/>
                </a:lnTo>
                <a:lnTo>
                  <a:pt x="2033973" y="1143511"/>
                </a:lnTo>
                <a:lnTo>
                  <a:pt x="2027489" y="1141895"/>
                </a:lnTo>
                <a:lnTo>
                  <a:pt x="2022626" y="1139202"/>
                </a:lnTo>
                <a:lnTo>
                  <a:pt x="2018841" y="1136508"/>
                </a:lnTo>
                <a:lnTo>
                  <a:pt x="2016140" y="1133277"/>
                </a:lnTo>
                <a:lnTo>
                  <a:pt x="2016140" y="1132199"/>
                </a:lnTo>
                <a:lnTo>
                  <a:pt x="2016140" y="1130045"/>
                </a:lnTo>
                <a:lnTo>
                  <a:pt x="2016681" y="1128968"/>
                </a:lnTo>
                <a:lnTo>
                  <a:pt x="2017761" y="1128429"/>
                </a:lnTo>
                <a:lnTo>
                  <a:pt x="2020463" y="1127352"/>
                </a:lnTo>
                <a:lnTo>
                  <a:pt x="2022626" y="1127352"/>
                </a:lnTo>
                <a:lnTo>
                  <a:pt x="2031272" y="1126813"/>
                </a:lnTo>
                <a:lnTo>
                  <a:pt x="2042620" y="1127890"/>
                </a:lnTo>
                <a:lnTo>
                  <a:pt x="2044782" y="1124659"/>
                </a:lnTo>
                <a:lnTo>
                  <a:pt x="2046944" y="1121966"/>
                </a:lnTo>
                <a:lnTo>
                  <a:pt x="2050186" y="1119272"/>
                </a:lnTo>
                <a:lnTo>
                  <a:pt x="2052890" y="1117657"/>
                </a:lnTo>
                <a:lnTo>
                  <a:pt x="2056130" y="1115502"/>
                </a:lnTo>
                <a:lnTo>
                  <a:pt x="2059374" y="1114963"/>
                </a:lnTo>
                <a:close/>
                <a:moveTo>
                  <a:pt x="1871635" y="1114425"/>
                </a:moveTo>
                <a:lnTo>
                  <a:pt x="1869552" y="1133475"/>
                </a:lnTo>
                <a:lnTo>
                  <a:pt x="1867469" y="1146175"/>
                </a:lnTo>
                <a:lnTo>
                  <a:pt x="1866428" y="1154642"/>
                </a:lnTo>
                <a:lnTo>
                  <a:pt x="1864865" y="1161521"/>
                </a:lnTo>
                <a:lnTo>
                  <a:pt x="1864865" y="1167342"/>
                </a:lnTo>
                <a:lnTo>
                  <a:pt x="1865386" y="1175808"/>
                </a:lnTo>
                <a:lnTo>
                  <a:pt x="1867990" y="1187450"/>
                </a:lnTo>
                <a:lnTo>
                  <a:pt x="1871635" y="1204913"/>
                </a:lnTo>
                <a:lnTo>
                  <a:pt x="1868510" y="1205442"/>
                </a:lnTo>
                <a:lnTo>
                  <a:pt x="1865386" y="1205971"/>
                </a:lnTo>
                <a:lnTo>
                  <a:pt x="1863303" y="1207559"/>
                </a:lnTo>
                <a:lnTo>
                  <a:pt x="1860700" y="1209675"/>
                </a:lnTo>
                <a:lnTo>
                  <a:pt x="1857055" y="1213379"/>
                </a:lnTo>
                <a:lnTo>
                  <a:pt x="1852889" y="1218142"/>
                </a:lnTo>
                <a:lnTo>
                  <a:pt x="1848203" y="1222905"/>
                </a:lnTo>
                <a:lnTo>
                  <a:pt x="1845079" y="1225021"/>
                </a:lnTo>
                <a:lnTo>
                  <a:pt x="1841434" y="1227138"/>
                </a:lnTo>
                <a:lnTo>
                  <a:pt x="1838310" y="1228196"/>
                </a:lnTo>
                <a:lnTo>
                  <a:pt x="1834144" y="1229784"/>
                </a:lnTo>
                <a:lnTo>
                  <a:pt x="1829978" y="1230313"/>
                </a:lnTo>
                <a:lnTo>
                  <a:pt x="1824771" y="1230313"/>
                </a:lnTo>
                <a:lnTo>
                  <a:pt x="1825292" y="1217084"/>
                </a:lnTo>
                <a:lnTo>
                  <a:pt x="1825292" y="1207029"/>
                </a:lnTo>
                <a:lnTo>
                  <a:pt x="1824771" y="1198563"/>
                </a:lnTo>
                <a:lnTo>
                  <a:pt x="1824251" y="1193271"/>
                </a:lnTo>
                <a:lnTo>
                  <a:pt x="1823209" y="1189038"/>
                </a:lnTo>
                <a:lnTo>
                  <a:pt x="1821126" y="1186392"/>
                </a:lnTo>
                <a:lnTo>
                  <a:pt x="1819564" y="1184275"/>
                </a:lnTo>
                <a:lnTo>
                  <a:pt x="1818002" y="1182688"/>
                </a:lnTo>
                <a:lnTo>
                  <a:pt x="1815399" y="1181629"/>
                </a:lnTo>
                <a:lnTo>
                  <a:pt x="1813837" y="1179513"/>
                </a:lnTo>
                <a:lnTo>
                  <a:pt x="1811754" y="1177396"/>
                </a:lnTo>
                <a:lnTo>
                  <a:pt x="1810192" y="1173692"/>
                </a:lnTo>
                <a:lnTo>
                  <a:pt x="1809150" y="1168400"/>
                </a:lnTo>
                <a:lnTo>
                  <a:pt x="1807588" y="1161521"/>
                </a:lnTo>
                <a:lnTo>
                  <a:pt x="1807067" y="1151996"/>
                </a:lnTo>
                <a:lnTo>
                  <a:pt x="1806547" y="1139825"/>
                </a:lnTo>
                <a:lnTo>
                  <a:pt x="1812275" y="1144588"/>
                </a:lnTo>
                <a:lnTo>
                  <a:pt x="1818002" y="1147763"/>
                </a:lnTo>
                <a:lnTo>
                  <a:pt x="1821647" y="1149350"/>
                </a:lnTo>
                <a:lnTo>
                  <a:pt x="1825813" y="1149350"/>
                </a:lnTo>
                <a:lnTo>
                  <a:pt x="1829458" y="1147763"/>
                </a:lnTo>
                <a:lnTo>
                  <a:pt x="1833103" y="1145117"/>
                </a:lnTo>
                <a:lnTo>
                  <a:pt x="1836227" y="1142471"/>
                </a:lnTo>
                <a:lnTo>
                  <a:pt x="1839351" y="1138767"/>
                </a:lnTo>
                <a:lnTo>
                  <a:pt x="1845599" y="1130300"/>
                </a:lnTo>
                <a:lnTo>
                  <a:pt x="1848724" y="1126596"/>
                </a:lnTo>
                <a:lnTo>
                  <a:pt x="1852889" y="1122892"/>
                </a:lnTo>
                <a:lnTo>
                  <a:pt x="1856014" y="1119187"/>
                </a:lnTo>
                <a:lnTo>
                  <a:pt x="1860700" y="1117071"/>
                </a:lnTo>
                <a:lnTo>
                  <a:pt x="1866428" y="1114954"/>
                </a:lnTo>
                <a:close/>
                <a:moveTo>
                  <a:pt x="253365" y="1114425"/>
                </a:moveTo>
                <a:lnTo>
                  <a:pt x="257148" y="1114425"/>
                </a:lnTo>
                <a:lnTo>
                  <a:pt x="257148" y="1120350"/>
                </a:lnTo>
                <a:lnTo>
                  <a:pt x="256067" y="1125197"/>
                </a:lnTo>
                <a:lnTo>
                  <a:pt x="254987" y="1130045"/>
                </a:lnTo>
                <a:lnTo>
                  <a:pt x="253365" y="1133815"/>
                </a:lnTo>
                <a:lnTo>
                  <a:pt x="251204" y="1137047"/>
                </a:lnTo>
                <a:lnTo>
                  <a:pt x="249042" y="1139202"/>
                </a:lnTo>
                <a:lnTo>
                  <a:pt x="246340" y="1141895"/>
                </a:lnTo>
                <a:lnTo>
                  <a:pt x="243097" y="1142972"/>
                </a:lnTo>
                <a:lnTo>
                  <a:pt x="240395" y="1144049"/>
                </a:lnTo>
                <a:lnTo>
                  <a:pt x="237152" y="1144588"/>
                </a:lnTo>
                <a:lnTo>
                  <a:pt x="230667" y="1144588"/>
                </a:lnTo>
                <a:lnTo>
                  <a:pt x="224182" y="1143511"/>
                </a:lnTo>
                <a:lnTo>
                  <a:pt x="218238" y="1141895"/>
                </a:lnTo>
                <a:lnTo>
                  <a:pt x="212833" y="1139202"/>
                </a:lnTo>
                <a:lnTo>
                  <a:pt x="209591" y="1136508"/>
                </a:lnTo>
                <a:lnTo>
                  <a:pt x="206889" y="1133277"/>
                </a:lnTo>
                <a:lnTo>
                  <a:pt x="206348" y="1132199"/>
                </a:lnTo>
                <a:lnTo>
                  <a:pt x="206348" y="1130045"/>
                </a:lnTo>
                <a:lnTo>
                  <a:pt x="207429" y="1128968"/>
                </a:lnTo>
                <a:lnTo>
                  <a:pt x="209050" y="1128429"/>
                </a:lnTo>
                <a:lnTo>
                  <a:pt x="210672" y="1127352"/>
                </a:lnTo>
                <a:lnTo>
                  <a:pt x="213914" y="1127352"/>
                </a:lnTo>
                <a:lnTo>
                  <a:pt x="221480" y="1126813"/>
                </a:lnTo>
                <a:lnTo>
                  <a:pt x="232829" y="1127890"/>
                </a:lnTo>
                <a:lnTo>
                  <a:pt x="235531" y="1124659"/>
                </a:lnTo>
                <a:lnTo>
                  <a:pt x="237693" y="1121966"/>
                </a:lnTo>
                <a:lnTo>
                  <a:pt x="240395" y="1119272"/>
                </a:lnTo>
                <a:lnTo>
                  <a:pt x="243097" y="1117657"/>
                </a:lnTo>
                <a:lnTo>
                  <a:pt x="246340" y="1115502"/>
                </a:lnTo>
                <a:lnTo>
                  <a:pt x="250123" y="1114963"/>
                </a:lnTo>
                <a:close/>
                <a:moveTo>
                  <a:pt x="5270483" y="1095375"/>
                </a:moveTo>
                <a:lnTo>
                  <a:pt x="5274191" y="1095375"/>
                </a:lnTo>
                <a:lnTo>
                  <a:pt x="5278949" y="1095897"/>
                </a:lnTo>
                <a:lnTo>
                  <a:pt x="5284775" y="1096942"/>
                </a:lnTo>
                <a:lnTo>
                  <a:pt x="5281596" y="1101119"/>
                </a:lnTo>
                <a:lnTo>
                  <a:pt x="5278422" y="1104252"/>
                </a:lnTo>
                <a:lnTo>
                  <a:pt x="5272603" y="1109997"/>
                </a:lnTo>
                <a:lnTo>
                  <a:pt x="5265730" y="1114697"/>
                </a:lnTo>
                <a:lnTo>
                  <a:pt x="5258322" y="1118874"/>
                </a:lnTo>
                <a:lnTo>
                  <a:pt x="5244023" y="1126185"/>
                </a:lnTo>
                <a:lnTo>
                  <a:pt x="5237138" y="1130363"/>
                </a:lnTo>
                <a:lnTo>
                  <a:pt x="5230787" y="1135063"/>
                </a:lnTo>
                <a:lnTo>
                  <a:pt x="5234497" y="1125141"/>
                </a:lnTo>
                <a:lnTo>
                  <a:pt x="5239254" y="1116263"/>
                </a:lnTo>
                <a:lnTo>
                  <a:pt x="5244551" y="1108952"/>
                </a:lnTo>
                <a:lnTo>
                  <a:pt x="5247728" y="1105297"/>
                </a:lnTo>
                <a:lnTo>
                  <a:pt x="5251438" y="1102686"/>
                </a:lnTo>
                <a:lnTo>
                  <a:pt x="5254085" y="1100075"/>
                </a:lnTo>
                <a:lnTo>
                  <a:pt x="5257794" y="1098508"/>
                </a:lnTo>
                <a:lnTo>
                  <a:pt x="5262026" y="1096419"/>
                </a:lnTo>
                <a:lnTo>
                  <a:pt x="5265730" y="1095897"/>
                </a:lnTo>
                <a:close/>
                <a:moveTo>
                  <a:pt x="3460706" y="1095375"/>
                </a:moveTo>
                <a:lnTo>
                  <a:pt x="3465468" y="1095375"/>
                </a:lnTo>
                <a:lnTo>
                  <a:pt x="3470231" y="1095897"/>
                </a:lnTo>
                <a:lnTo>
                  <a:pt x="3474993" y="1096942"/>
                </a:lnTo>
                <a:lnTo>
                  <a:pt x="3472348" y="1101119"/>
                </a:lnTo>
                <a:lnTo>
                  <a:pt x="3469173" y="1104252"/>
                </a:lnTo>
                <a:lnTo>
                  <a:pt x="3462823" y="1109997"/>
                </a:lnTo>
                <a:lnTo>
                  <a:pt x="3456473" y="1114697"/>
                </a:lnTo>
                <a:lnTo>
                  <a:pt x="3449065" y="1118874"/>
                </a:lnTo>
                <a:lnTo>
                  <a:pt x="3434776" y="1126185"/>
                </a:lnTo>
                <a:lnTo>
                  <a:pt x="3427898" y="1130363"/>
                </a:lnTo>
                <a:lnTo>
                  <a:pt x="3421018" y="1135063"/>
                </a:lnTo>
                <a:lnTo>
                  <a:pt x="3424723" y="1125141"/>
                </a:lnTo>
                <a:lnTo>
                  <a:pt x="3430015" y="1116263"/>
                </a:lnTo>
                <a:lnTo>
                  <a:pt x="3435835" y="1108952"/>
                </a:lnTo>
                <a:lnTo>
                  <a:pt x="3438481" y="1105297"/>
                </a:lnTo>
                <a:lnTo>
                  <a:pt x="3441656" y="1102686"/>
                </a:lnTo>
                <a:lnTo>
                  <a:pt x="3445360" y="1100075"/>
                </a:lnTo>
                <a:lnTo>
                  <a:pt x="3448535" y="1098508"/>
                </a:lnTo>
                <a:lnTo>
                  <a:pt x="3452240" y="1096419"/>
                </a:lnTo>
                <a:lnTo>
                  <a:pt x="3456473" y="1095897"/>
                </a:lnTo>
                <a:close/>
                <a:moveTo>
                  <a:pt x="2261639" y="1090613"/>
                </a:moveTo>
                <a:lnTo>
                  <a:pt x="2261110" y="1094834"/>
                </a:lnTo>
                <a:lnTo>
                  <a:pt x="2260052" y="1097472"/>
                </a:lnTo>
                <a:lnTo>
                  <a:pt x="2258993" y="1099582"/>
                </a:lnTo>
                <a:lnTo>
                  <a:pt x="2257406" y="1100637"/>
                </a:lnTo>
                <a:lnTo>
                  <a:pt x="2253173" y="1102220"/>
                </a:lnTo>
                <a:lnTo>
                  <a:pt x="2251585" y="1102748"/>
                </a:lnTo>
                <a:lnTo>
                  <a:pt x="2249468" y="1103803"/>
                </a:lnTo>
                <a:lnTo>
                  <a:pt x="2248939" y="1113827"/>
                </a:lnTo>
                <a:lnTo>
                  <a:pt x="2249998" y="1121741"/>
                </a:lnTo>
                <a:lnTo>
                  <a:pt x="2251585" y="1128072"/>
                </a:lnTo>
                <a:lnTo>
                  <a:pt x="2253173" y="1133876"/>
                </a:lnTo>
                <a:lnTo>
                  <a:pt x="2254760" y="1139679"/>
                </a:lnTo>
                <a:lnTo>
                  <a:pt x="2256347" y="1147066"/>
                </a:lnTo>
                <a:lnTo>
                  <a:pt x="2256877" y="1156035"/>
                </a:lnTo>
                <a:lnTo>
                  <a:pt x="2255818" y="1167642"/>
                </a:lnTo>
                <a:lnTo>
                  <a:pt x="2251056" y="1156562"/>
                </a:lnTo>
                <a:lnTo>
                  <a:pt x="2246822" y="1147593"/>
                </a:lnTo>
                <a:lnTo>
                  <a:pt x="2243119" y="1141790"/>
                </a:lnTo>
                <a:lnTo>
                  <a:pt x="2241002" y="1139152"/>
                </a:lnTo>
                <a:lnTo>
                  <a:pt x="2238885" y="1137569"/>
                </a:lnTo>
                <a:lnTo>
                  <a:pt x="2236768" y="1136514"/>
                </a:lnTo>
                <a:lnTo>
                  <a:pt x="2234123" y="1135459"/>
                </a:lnTo>
                <a:lnTo>
                  <a:pt x="2231476" y="1135459"/>
                </a:lnTo>
                <a:lnTo>
                  <a:pt x="2228302" y="1136514"/>
                </a:lnTo>
                <a:lnTo>
                  <a:pt x="2221951" y="1138097"/>
                </a:lnTo>
                <a:lnTo>
                  <a:pt x="2213485" y="1141790"/>
                </a:lnTo>
                <a:lnTo>
                  <a:pt x="2213485" y="1153924"/>
                </a:lnTo>
                <a:lnTo>
                  <a:pt x="2213485" y="1164476"/>
                </a:lnTo>
                <a:lnTo>
                  <a:pt x="2214014" y="1173973"/>
                </a:lnTo>
                <a:lnTo>
                  <a:pt x="2215602" y="1181887"/>
                </a:lnTo>
                <a:lnTo>
                  <a:pt x="2217189" y="1184525"/>
                </a:lnTo>
                <a:lnTo>
                  <a:pt x="2218248" y="1187691"/>
                </a:lnTo>
                <a:lnTo>
                  <a:pt x="2219835" y="1190329"/>
                </a:lnTo>
                <a:lnTo>
                  <a:pt x="2221951" y="1191911"/>
                </a:lnTo>
                <a:lnTo>
                  <a:pt x="2223539" y="1192967"/>
                </a:lnTo>
                <a:lnTo>
                  <a:pt x="2225656" y="1193494"/>
                </a:lnTo>
                <a:lnTo>
                  <a:pt x="2228831" y="1194022"/>
                </a:lnTo>
                <a:lnTo>
                  <a:pt x="2231476" y="1193494"/>
                </a:lnTo>
                <a:lnTo>
                  <a:pt x="2233063" y="1192439"/>
                </a:lnTo>
                <a:lnTo>
                  <a:pt x="2233594" y="1191384"/>
                </a:lnTo>
                <a:lnTo>
                  <a:pt x="2234652" y="1189273"/>
                </a:lnTo>
                <a:lnTo>
                  <a:pt x="2234652" y="1188218"/>
                </a:lnTo>
                <a:lnTo>
                  <a:pt x="2234652" y="1183997"/>
                </a:lnTo>
                <a:lnTo>
                  <a:pt x="2234123" y="1179777"/>
                </a:lnTo>
                <a:lnTo>
                  <a:pt x="2232536" y="1176083"/>
                </a:lnTo>
                <a:lnTo>
                  <a:pt x="2229889" y="1172390"/>
                </a:lnTo>
                <a:lnTo>
                  <a:pt x="2227773" y="1169225"/>
                </a:lnTo>
                <a:lnTo>
                  <a:pt x="2225127" y="1167642"/>
                </a:lnTo>
                <a:lnTo>
                  <a:pt x="2227773" y="1166059"/>
                </a:lnTo>
                <a:lnTo>
                  <a:pt x="2229889" y="1163949"/>
                </a:lnTo>
                <a:lnTo>
                  <a:pt x="2232006" y="1163421"/>
                </a:lnTo>
                <a:lnTo>
                  <a:pt x="2234123" y="1162894"/>
                </a:lnTo>
                <a:lnTo>
                  <a:pt x="2236768" y="1162894"/>
                </a:lnTo>
                <a:lnTo>
                  <a:pt x="2238356" y="1163421"/>
                </a:lnTo>
                <a:lnTo>
                  <a:pt x="2242588" y="1165004"/>
                </a:lnTo>
                <a:lnTo>
                  <a:pt x="2246822" y="1168170"/>
                </a:lnTo>
                <a:lnTo>
                  <a:pt x="2251056" y="1172390"/>
                </a:lnTo>
                <a:lnTo>
                  <a:pt x="2259523" y="1179777"/>
                </a:lnTo>
                <a:lnTo>
                  <a:pt x="2263756" y="1183470"/>
                </a:lnTo>
                <a:lnTo>
                  <a:pt x="2267989" y="1186635"/>
                </a:lnTo>
                <a:lnTo>
                  <a:pt x="2272752" y="1188218"/>
                </a:lnTo>
                <a:lnTo>
                  <a:pt x="2274869" y="1188218"/>
                </a:lnTo>
                <a:lnTo>
                  <a:pt x="2276985" y="1188218"/>
                </a:lnTo>
                <a:lnTo>
                  <a:pt x="2279102" y="1188218"/>
                </a:lnTo>
                <a:lnTo>
                  <a:pt x="2281747" y="1187163"/>
                </a:lnTo>
                <a:lnTo>
                  <a:pt x="2284393" y="1185580"/>
                </a:lnTo>
                <a:lnTo>
                  <a:pt x="2287039" y="1183470"/>
                </a:lnTo>
                <a:lnTo>
                  <a:pt x="2289156" y="1180832"/>
                </a:lnTo>
                <a:lnTo>
                  <a:pt x="2291802" y="1177139"/>
                </a:lnTo>
                <a:lnTo>
                  <a:pt x="2297094" y="1168170"/>
                </a:lnTo>
                <a:lnTo>
                  <a:pt x="2297094" y="1173973"/>
                </a:lnTo>
                <a:lnTo>
                  <a:pt x="2296035" y="1179777"/>
                </a:lnTo>
                <a:lnTo>
                  <a:pt x="2294447" y="1186108"/>
                </a:lnTo>
                <a:lnTo>
                  <a:pt x="2292331" y="1191911"/>
                </a:lnTo>
                <a:lnTo>
                  <a:pt x="2287569" y="1202991"/>
                </a:lnTo>
                <a:lnTo>
                  <a:pt x="2283335" y="1213015"/>
                </a:lnTo>
                <a:lnTo>
                  <a:pt x="2282277" y="1217764"/>
                </a:lnTo>
                <a:lnTo>
                  <a:pt x="2281219" y="1221984"/>
                </a:lnTo>
                <a:lnTo>
                  <a:pt x="2281219" y="1225678"/>
                </a:lnTo>
                <a:lnTo>
                  <a:pt x="2281747" y="1228316"/>
                </a:lnTo>
                <a:lnTo>
                  <a:pt x="2283335" y="1230426"/>
                </a:lnTo>
                <a:lnTo>
                  <a:pt x="2286510" y="1232009"/>
                </a:lnTo>
                <a:lnTo>
                  <a:pt x="2291273" y="1232536"/>
                </a:lnTo>
                <a:lnTo>
                  <a:pt x="2297094" y="1232536"/>
                </a:lnTo>
                <a:lnTo>
                  <a:pt x="2292860" y="1238340"/>
                </a:lnTo>
                <a:lnTo>
                  <a:pt x="2288098" y="1244143"/>
                </a:lnTo>
                <a:lnTo>
                  <a:pt x="2282277" y="1248892"/>
                </a:lnTo>
                <a:lnTo>
                  <a:pt x="2276456" y="1253113"/>
                </a:lnTo>
                <a:lnTo>
                  <a:pt x="2269576" y="1256806"/>
                </a:lnTo>
                <a:lnTo>
                  <a:pt x="2262697" y="1260499"/>
                </a:lnTo>
                <a:lnTo>
                  <a:pt x="2255818" y="1263664"/>
                </a:lnTo>
                <a:lnTo>
                  <a:pt x="2248410" y="1265775"/>
                </a:lnTo>
                <a:lnTo>
                  <a:pt x="2241530" y="1266830"/>
                </a:lnTo>
                <a:lnTo>
                  <a:pt x="2233594" y="1268413"/>
                </a:lnTo>
                <a:lnTo>
                  <a:pt x="2226714" y="1268413"/>
                </a:lnTo>
                <a:lnTo>
                  <a:pt x="2219306" y="1267358"/>
                </a:lnTo>
                <a:lnTo>
                  <a:pt x="2212956" y="1266302"/>
                </a:lnTo>
                <a:lnTo>
                  <a:pt x="2206605" y="1264192"/>
                </a:lnTo>
                <a:lnTo>
                  <a:pt x="2200256" y="1261554"/>
                </a:lnTo>
                <a:lnTo>
                  <a:pt x="2195494" y="1257333"/>
                </a:lnTo>
                <a:lnTo>
                  <a:pt x="2195494" y="1252585"/>
                </a:lnTo>
                <a:lnTo>
                  <a:pt x="2196023" y="1248892"/>
                </a:lnTo>
                <a:lnTo>
                  <a:pt x="2197610" y="1244671"/>
                </a:lnTo>
                <a:lnTo>
                  <a:pt x="2198669" y="1241505"/>
                </a:lnTo>
                <a:lnTo>
                  <a:pt x="2199727" y="1239395"/>
                </a:lnTo>
                <a:lnTo>
                  <a:pt x="2201843" y="1236757"/>
                </a:lnTo>
                <a:lnTo>
                  <a:pt x="2203430" y="1235174"/>
                </a:lnTo>
                <a:lnTo>
                  <a:pt x="2205018" y="1233592"/>
                </a:lnTo>
                <a:lnTo>
                  <a:pt x="2207664" y="1232536"/>
                </a:lnTo>
                <a:lnTo>
                  <a:pt x="2209781" y="1232009"/>
                </a:lnTo>
                <a:lnTo>
                  <a:pt x="2214544" y="1231481"/>
                </a:lnTo>
                <a:lnTo>
                  <a:pt x="2219835" y="1231481"/>
                </a:lnTo>
                <a:lnTo>
                  <a:pt x="2225127" y="1232009"/>
                </a:lnTo>
                <a:lnTo>
                  <a:pt x="2223010" y="1226205"/>
                </a:lnTo>
                <a:lnTo>
                  <a:pt x="2220365" y="1221984"/>
                </a:lnTo>
                <a:lnTo>
                  <a:pt x="2217719" y="1218819"/>
                </a:lnTo>
                <a:lnTo>
                  <a:pt x="2214544" y="1218291"/>
                </a:lnTo>
                <a:lnTo>
                  <a:pt x="2211898" y="1218291"/>
                </a:lnTo>
                <a:lnTo>
                  <a:pt x="2208722" y="1219874"/>
                </a:lnTo>
                <a:lnTo>
                  <a:pt x="2205547" y="1221457"/>
                </a:lnTo>
                <a:lnTo>
                  <a:pt x="2202372" y="1223567"/>
                </a:lnTo>
                <a:lnTo>
                  <a:pt x="2194964" y="1229371"/>
                </a:lnTo>
                <a:lnTo>
                  <a:pt x="2191260" y="1232009"/>
                </a:lnTo>
                <a:lnTo>
                  <a:pt x="2188085" y="1233592"/>
                </a:lnTo>
                <a:lnTo>
                  <a:pt x="2183851" y="1235174"/>
                </a:lnTo>
                <a:lnTo>
                  <a:pt x="2179619" y="1235174"/>
                </a:lnTo>
                <a:lnTo>
                  <a:pt x="2175385" y="1234647"/>
                </a:lnTo>
                <a:lnTo>
                  <a:pt x="2171152" y="1232009"/>
                </a:lnTo>
                <a:lnTo>
                  <a:pt x="2174326" y="1223567"/>
                </a:lnTo>
                <a:lnTo>
                  <a:pt x="2175914" y="1216708"/>
                </a:lnTo>
                <a:lnTo>
                  <a:pt x="2177502" y="1210377"/>
                </a:lnTo>
                <a:lnTo>
                  <a:pt x="2178031" y="1204046"/>
                </a:lnTo>
                <a:lnTo>
                  <a:pt x="2178031" y="1198770"/>
                </a:lnTo>
                <a:lnTo>
                  <a:pt x="2177502" y="1195077"/>
                </a:lnTo>
                <a:lnTo>
                  <a:pt x="2176444" y="1190856"/>
                </a:lnTo>
                <a:lnTo>
                  <a:pt x="2174856" y="1187691"/>
                </a:lnTo>
                <a:lnTo>
                  <a:pt x="2173268" y="1184525"/>
                </a:lnTo>
                <a:lnTo>
                  <a:pt x="2170623" y="1182415"/>
                </a:lnTo>
                <a:lnTo>
                  <a:pt x="2167977" y="1180832"/>
                </a:lnTo>
                <a:lnTo>
                  <a:pt x="2164802" y="1178721"/>
                </a:lnTo>
                <a:lnTo>
                  <a:pt x="2161627" y="1177666"/>
                </a:lnTo>
                <a:lnTo>
                  <a:pt x="2158452" y="1177139"/>
                </a:lnTo>
                <a:lnTo>
                  <a:pt x="2149984" y="1176083"/>
                </a:lnTo>
                <a:lnTo>
                  <a:pt x="2141518" y="1176083"/>
                </a:lnTo>
                <a:lnTo>
                  <a:pt x="2133052" y="1176083"/>
                </a:lnTo>
                <a:lnTo>
                  <a:pt x="2124054" y="1176611"/>
                </a:lnTo>
                <a:lnTo>
                  <a:pt x="2115588" y="1176611"/>
                </a:lnTo>
                <a:lnTo>
                  <a:pt x="2107120" y="1176083"/>
                </a:lnTo>
                <a:lnTo>
                  <a:pt x="2099713" y="1173973"/>
                </a:lnTo>
                <a:lnTo>
                  <a:pt x="2096003" y="1172918"/>
                </a:lnTo>
                <a:lnTo>
                  <a:pt x="2092829" y="1171863"/>
                </a:lnTo>
                <a:lnTo>
                  <a:pt x="2090183" y="1169225"/>
                </a:lnTo>
                <a:lnTo>
                  <a:pt x="2087537" y="1167114"/>
                </a:lnTo>
                <a:lnTo>
                  <a:pt x="2089124" y="1163949"/>
                </a:lnTo>
                <a:lnTo>
                  <a:pt x="2091241" y="1157618"/>
                </a:lnTo>
                <a:lnTo>
                  <a:pt x="2096003" y="1138624"/>
                </a:lnTo>
                <a:lnTo>
                  <a:pt x="2097597" y="1128072"/>
                </a:lnTo>
                <a:lnTo>
                  <a:pt x="2099184" y="1119631"/>
                </a:lnTo>
                <a:lnTo>
                  <a:pt x="2099713" y="1113300"/>
                </a:lnTo>
                <a:lnTo>
                  <a:pt x="2099184" y="1112244"/>
                </a:lnTo>
                <a:lnTo>
                  <a:pt x="2097597" y="1111189"/>
                </a:lnTo>
                <a:lnTo>
                  <a:pt x="2101829" y="1106968"/>
                </a:lnTo>
                <a:lnTo>
                  <a:pt x="2105534" y="1103275"/>
                </a:lnTo>
                <a:lnTo>
                  <a:pt x="2109768" y="1100110"/>
                </a:lnTo>
                <a:lnTo>
                  <a:pt x="2113472" y="1097999"/>
                </a:lnTo>
                <a:lnTo>
                  <a:pt x="2118233" y="1095889"/>
                </a:lnTo>
                <a:lnTo>
                  <a:pt x="2121940" y="1094306"/>
                </a:lnTo>
                <a:lnTo>
                  <a:pt x="2126701" y="1093251"/>
                </a:lnTo>
                <a:lnTo>
                  <a:pt x="2130932" y="1092723"/>
                </a:lnTo>
                <a:lnTo>
                  <a:pt x="2140990" y="1092723"/>
                </a:lnTo>
                <a:lnTo>
                  <a:pt x="2151044" y="1093778"/>
                </a:lnTo>
                <a:lnTo>
                  <a:pt x="2161097" y="1095361"/>
                </a:lnTo>
                <a:lnTo>
                  <a:pt x="2172210" y="1097472"/>
                </a:lnTo>
                <a:lnTo>
                  <a:pt x="2183323" y="1099582"/>
                </a:lnTo>
                <a:lnTo>
                  <a:pt x="2193906" y="1102220"/>
                </a:lnTo>
                <a:lnTo>
                  <a:pt x="2205018" y="1103275"/>
                </a:lnTo>
                <a:lnTo>
                  <a:pt x="2216661" y="1103803"/>
                </a:lnTo>
                <a:lnTo>
                  <a:pt x="2222482" y="1103803"/>
                </a:lnTo>
                <a:lnTo>
                  <a:pt x="2227773" y="1103275"/>
                </a:lnTo>
                <a:lnTo>
                  <a:pt x="2233594" y="1102748"/>
                </a:lnTo>
                <a:lnTo>
                  <a:pt x="2239414" y="1101165"/>
                </a:lnTo>
                <a:lnTo>
                  <a:pt x="2244706" y="1099054"/>
                </a:lnTo>
                <a:lnTo>
                  <a:pt x="2249998" y="1097472"/>
                </a:lnTo>
                <a:lnTo>
                  <a:pt x="2256347" y="1094306"/>
                </a:lnTo>
                <a:close/>
                <a:moveTo>
                  <a:pt x="7044221" y="1084263"/>
                </a:moveTo>
                <a:lnTo>
                  <a:pt x="7048454" y="1084792"/>
                </a:lnTo>
                <a:lnTo>
                  <a:pt x="7052158" y="1085850"/>
                </a:lnTo>
                <a:lnTo>
                  <a:pt x="7055863" y="1088496"/>
                </a:lnTo>
                <a:lnTo>
                  <a:pt x="7059038" y="1092200"/>
                </a:lnTo>
                <a:lnTo>
                  <a:pt x="7062742" y="1095905"/>
                </a:lnTo>
                <a:lnTo>
                  <a:pt x="7066446" y="1100667"/>
                </a:lnTo>
                <a:lnTo>
                  <a:pt x="7069092" y="1107017"/>
                </a:lnTo>
                <a:lnTo>
                  <a:pt x="7071738" y="1112838"/>
                </a:lnTo>
                <a:lnTo>
                  <a:pt x="7073854" y="1119188"/>
                </a:lnTo>
                <a:lnTo>
                  <a:pt x="7073854" y="1123950"/>
                </a:lnTo>
                <a:lnTo>
                  <a:pt x="7073325" y="1127655"/>
                </a:lnTo>
                <a:lnTo>
                  <a:pt x="7072267" y="1129771"/>
                </a:lnTo>
                <a:lnTo>
                  <a:pt x="7070679" y="1131888"/>
                </a:lnTo>
                <a:lnTo>
                  <a:pt x="7068563" y="1132417"/>
                </a:lnTo>
                <a:lnTo>
                  <a:pt x="7066975" y="1132946"/>
                </a:lnTo>
                <a:lnTo>
                  <a:pt x="7062213" y="1132946"/>
                </a:lnTo>
                <a:lnTo>
                  <a:pt x="7059567" y="1132946"/>
                </a:lnTo>
                <a:lnTo>
                  <a:pt x="7057979" y="1133475"/>
                </a:lnTo>
                <a:lnTo>
                  <a:pt x="7056392" y="1134534"/>
                </a:lnTo>
                <a:lnTo>
                  <a:pt x="7055333" y="1136650"/>
                </a:lnTo>
                <a:lnTo>
                  <a:pt x="7054275" y="1139296"/>
                </a:lnTo>
                <a:lnTo>
                  <a:pt x="7053746" y="1144059"/>
                </a:lnTo>
                <a:lnTo>
                  <a:pt x="7054275" y="1149880"/>
                </a:lnTo>
                <a:lnTo>
                  <a:pt x="7055863" y="1157288"/>
                </a:lnTo>
                <a:lnTo>
                  <a:pt x="7019879" y="1157288"/>
                </a:lnTo>
                <a:lnTo>
                  <a:pt x="7020938" y="1152525"/>
                </a:lnTo>
                <a:lnTo>
                  <a:pt x="7022525" y="1149350"/>
                </a:lnTo>
                <a:lnTo>
                  <a:pt x="7024113" y="1147234"/>
                </a:lnTo>
                <a:lnTo>
                  <a:pt x="7026758" y="1145117"/>
                </a:lnTo>
                <a:lnTo>
                  <a:pt x="7028346" y="1143530"/>
                </a:lnTo>
                <a:lnTo>
                  <a:pt x="7029933" y="1140884"/>
                </a:lnTo>
                <a:lnTo>
                  <a:pt x="7031521" y="1137180"/>
                </a:lnTo>
                <a:lnTo>
                  <a:pt x="7032050" y="1131359"/>
                </a:lnTo>
                <a:lnTo>
                  <a:pt x="7032050" y="1127655"/>
                </a:lnTo>
                <a:lnTo>
                  <a:pt x="7032050" y="1124480"/>
                </a:lnTo>
                <a:lnTo>
                  <a:pt x="7031521" y="1122892"/>
                </a:lnTo>
                <a:lnTo>
                  <a:pt x="7030992" y="1121305"/>
                </a:lnTo>
                <a:lnTo>
                  <a:pt x="7029404" y="1119717"/>
                </a:lnTo>
                <a:lnTo>
                  <a:pt x="7028346" y="1119188"/>
                </a:lnTo>
                <a:lnTo>
                  <a:pt x="7026229" y="1118659"/>
                </a:lnTo>
                <a:lnTo>
                  <a:pt x="7027288" y="1109134"/>
                </a:lnTo>
                <a:lnTo>
                  <a:pt x="7029404" y="1100667"/>
                </a:lnTo>
                <a:lnTo>
                  <a:pt x="7032050" y="1094846"/>
                </a:lnTo>
                <a:lnTo>
                  <a:pt x="7034167" y="1090084"/>
                </a:lnTo>
                <a:lnTo>
                  <a:pt x="7037871" y="1086909"/>
                </a:lnTo>
                <a:lnTo>
                  <a:pt x="7041046" y="1084792"/>
                </a:lnTo>
                <a:close/>
                <a:moveTo>
                  <a:pt x="6973679" y="1084263"/>
                </a:moveTo>
                <a:lnTo>
                  <a:pt x="6975827" y="1084263"/>
                </a:lnTo>
                <a:lnTo>
                  <a:pt x="6978512" y="1084798"/>
                </a:lnTo>
                <a:lnTo>
                  <a:pt x="6980660" y="1085868"/>
                </a:lnTo>
                <a:lnTo>
                  <a:pt x="6982807" y="1088544"/>
                </a:lnTo>
                <a:lnTo>
                  <a:pt x="6984955" y="1092290"/>
                </a:lnTo>
                <a:lnTo>
                  <a:pt x="6984955" y="1100316"/>
                </a:lnTo>
                <a:lnTo>
                  <a:pt x="6984955" y="1108343"/>
                </a:lnTo>
                <a:lnTo>
                  <a:pt x="6983881" y="1114764"/>
                </a:lnTo>
                <a:lnTo>
                  <a:pt x="6982807" y="1119580"/>
                </a:lnTo>
                <a:lnTo>
                  <a:pt x="6980123" y="1123861"/>
                </a:lnTo>
                <a:lnTo>
                  <a:pt x="6977975" y="1127607"/>
                </a:lnTo>
                <a:lnTo>
                  <a:pt x="6974753" y="1129747"/>
                </a:lnTo>
                <a:lnTo>
                  <a:pt x="6972068" y="1130818"/>
                </a:lnTo>
                <a:lnTo>
                  <a:pt x="6968847" y="1131888"/>
                </a:lnTo>
                <a:lnTo>
                  <a:pt x="6965088" y="1131888"/>
                </a:lnTo>
                <a:lnTo>
                  <a:pt x="6961329" y="1130818"/>
                </a:lnTo>
                <a:lnTo>
                  <a:pt x="6958644" y="1129212"/>
                </a:lnTo>
                <a:lnTo>
                  <a:pt x="6955423" y="1127607"/>
                </a:lnTo>
                <a:lnTo>
                  <a:pt x="6952738" y="1124396"/>
                </a:lnTo>
                <a:lnTo>
                  <a:pt x="6950053" y="1121721"/>
                </a:lnTo>
                <a:lnTo>
                  <a:pt x="6948442" y="1117975"/>
                </a:lnTo>
                <a:lnTo>
                  <a:pt x="6952201" y="1110483"/>
                </a:lnTo>
                <a:lnTo>
                  <a:pt x="6957034" y="1102992"/>
                </a:lnTo>
                <a:lnTo>
                  <a:pt x="6960792" y="1095500"/>
                </a:lnTo>
                <a:lnTo>
                  <a:pt x="6966162" y="1089614"/>
                </a:lnTo>
                <a:lnTo>
                  <a:pt x="6968847" y="1087474"/>
                </a:lnTo>
                <a:lnTo>
                  <a:pt x="6970994" y="1085333"/>
                </a:lnTo>
                <a:close/>
                <a:moveTo>
                  <a:pt x="2685790" y="1081088"/>
                </a:moveTo>
                <a:lnTo>
                  <a:pt x="2692107" y="1081088"/>
                </a:lnTo>
                <a:lnTo>
                  <a:pt x="2698424" y="1081088"/>
                </a:lnTo>
                <a:lnTo>
                  <a:pt x="2704741" y="1082698"/>
                </a:lnTo>
                <a:lnTo>
                  <a:pt x="2717902" y="1084844"/>
                </a:lnTo>
                <a:lnTo>
                  <a:pt x="2744750" y="1092357"/>
                </a:lnTo>
                <a:lnTo>
                  <a:pt x="2740538" y="1097723"/>
                </a:lnTo>
                <a:lnTo>
                  <a:pt x="2736853" y="1102016"/>
                </a:lnTo>
                <a:lnTo>
                  <a:pt x="2731062" y="1105772"/>
                </a:lnTo>
                <a:lnTo>
                  <a:pt x="2725799" y="1109529"/>
                </a:lnTo>
                <a:lnTo>
                  <a:pt x="2720008" y="1112748"/>
                </a:lnTo>
                <a:lnTo>
                  <a:pt x="2713690" y="1114895"/>
                </a:lnTo>
                <a:lnTo>
                  <a:pt x="2707373" y="1117041"/>
                </a:lnTo>
                <a:lnTo>
                  <a:pt x="2700003" y="1118115"/>
                </a:lnTo>
                <a:lnTo>
                  <a:pt x="2693160" y="1119188"/>
                </a:lnTo>
                <a:lnTo>
                  <a:pt x="2685790" y="1119188"/>
                </a:lnTo>
                <a:lnTo>
                  <a:pt x="2678947" y="1118651"/>
                </a:lnTo>
                <a:lnTo>
                  <a:pt x="2671577" y="1117578"/>
                </a:lnTo>
                <a:lnTo>
                  <a:pt x="2664206" y="1115432"/>
                </a:lnTo>
                <a:lnTo>
                  <a:pt x="2656836" y="1112748"/>
                </a:lnTo>
                <a:lnTo>
                  <a:pt x="2650519" y="1108992"/>
                </a:lnTo>
                <a:lnTo>
                  <a:pt x="2643149" y="1104699"/>
                </a:lnTo>
                <a:lnTo>
                  <a:pt x="2649993" y="1098796"/>
                </a:lnTo>
                <a:lnTo>
                  <a:pt x="2655784" y="1093430"/>
                </a:lnTo>
                <a:lnTo>
                  <a:pt x="2661574" y="1089137"/>
                </a:lnTo>
                <a:lnTo>
                  <a:pt x="2667365" y="1085917"/>
                </a:lnTo>
                <a:lnTo>
                  <a:pt x="2674208" y="1083771"/>
                </a:lnTo>
                <a:lnTo>
                  <a:pt x="2679999" y="1082161"/>
                </a:lnTo>
                <a:close/>
                <a:moveTo>
                  <a:pt x="2963365" y="1068388"/>
                </a:moveTo>
                <a:lnTo>
                  <a:pt x="2967068" y="1068388"/>
                </a:lnTo>
                <a:lnTo>
                  <a:pt x="2971830" y="1068925"/>
                </a:lnTo>
                <a:lnTo>
                  <a:pt x="2975536" y="1069462"/>
                </a:lnTo>
                <a:lnTo>
                  <a:pt x="2979769" y="1070537"/>
                </a:lnTo>
                <a:lnTo>
                  <a:pt x="2982944" y="1071612"/>
                </a:lnTo>
                <a:lnTo>
                  <a:pt x="2985589" y="1073761"/>
                </a:lnTo>
                <a:lnTo>
                  <a:pt x="2987707" y="1075910"/>
                </a:lnTo>
                <a:lnTo>
                  <a:pt x="2986649" y="1083432"/>
                </a:lnTo>
                <a:lnTo>
                  <a:pt x="2985061" y="1089343"/>
                </a:lnTo>
                <a:lnTo>
                  <a:pt x="2983475" y="1094179"/>
                </a:lnTo>
                <a:lnTo>
                  <a:pt x="2980827" y="1096865"/>
                </a:lnTo>
                <a:lnTo>
                  <a:pt x="2978182" y="1100089"/>
                </a:lnTo>
                <a:lnTo>
                  <a:pt x="2974478" y="1101701"/>
                </a:lnTo>
                <a:lnTo>
                  <a:pt x="2970771" y="1102776"/>
                </a:lnTo>
                <a:lnTo>
                  <a:pt x="2966538" y="1103313"/>
                </a:lnTo>
                <a:lnTo>
                  <a:pt x="2958602" y="1102776"/>
                </a:lnTo>
                <a:lnTo>
                  <a:pt x="2949608" y="1101164"/>
                </a:lnTo>
                <a:lnTo>
                  <a:pt x="2941141" y="1100626"/>
                </a:lnTo>
                <a:lnTo>
                  <a:pt x="2936908" y="1101164"/>
                </a:lnTo>
                <a:lnTo>
                  <a:pt x="2933734" y="1101701"/>
                </a:lnTo>
                <a:lnTo>
                  <a:pt x="2934790" y="1094716"/>
                </a:lnTo>
                <a:lnTo>
                  <a:pt x="2936377" y="1088806"/>
                </a:lnTo>
                <a:lnTo>
                  <a:pt x="2939022" y="1083432"/>
                </a:lnTo>
                <a:lnTo>
                  <a:pt x="2941669" y="1079134"/>
                </a:lnTo>
                <a:lnTo>
                  <a:pt x="2945373" y="1075373"/>
                </a:lnTo>
                <a:lnTo>
                  <a:pt x="2949608" y="1072686"/>
                </a:lnTo>
                <a:lnTo>
                  <a:pt x="2953839" y="1070537"/>
                </a:lnTo>
                <a:lnTo>
                  <a:pt x="2958602" y="1069462"/>
                </a:lnTo>
                <a:close/>
                <a:moveTo>
                  <a:pt x="1153562" y="1068388"/>
                </a:moveTo>
                <a:lnTo>
                  <a:pt x="1158325" y="1068388"/>
                </a:lnTo>
                <a:lnTo>
                  <a:pt x="1162029" y="1068925"/>
                </a:lnTo>
                <a:lnTo>
                  <a:pt x="1166262" y="1069462"/>
                </a:lnTo>
                <a:lnTo>
                  <a:pt x="1169966" y="1070537"/>
                </a:lnTo>
                <a:lnTo>
                  <a:pt x="1173671" y="1071612"/>
                </a:lnTo>
                <a:lnTo>
                  <a:pt x="1175787" y="1073761"/>
                </a:lnTo>
                <a:lnTo>
                  <a:pt x="1177904" y="1075910"/>
                </a:lnTo>
                <a:lnTo>
                  <a:pt x="1176846" y="1083432"/>
                </a:lnTo>
                <a:lnTo>
                  <a:pt x="1175787" y="1089343"/>
                </a:lnTo>
                <a:lnTo>
                  <a:pt x="1173671" y="1094179"/>
                </a:lnTo>
                <a:lnTo>
                  <a:pt x="1171025" y="1096865"/>
                </a:lnTo>
                <a:lnTo>
                  <a:pt x="1168379" y="1100089"/>
                </a:lnTo>
                <a:lnTo>
                  <a:pt x="1165204" y="1101701"/>
                </a:lnTo>
                <a:lnTo>
                  <a:pt x="1160970" y="1102776"/>
                </a:lnTo>
                <a:lnTo>
                  <a:pt x="1157267" y="1103313"/>
                </a:lnTo>
                <a:lnTo>
                  <a:pt x="1149329" y="1102776"/>
                </a:lnTo>
                <a:lnTo>
                  <a:pt x="1140333" y="1101164"/>
                </a:lnTo>
                <a:lnTo>
                  <a:pt x="1131866" y="1100626"/>
                </a:lnTo>
                <a:lnTo>
                  <a:pt x="1127633" y="1101164"/>
                </a:lnTo>
                <a:lnTo>
                  <a:pt x="1123929" y="1101701"/>
                </a:lnTo>
                <a:lnTo>
                  <a:pt x="1124987" y="1094716"/>
                </a:lnTo>
                <a:lnTo>
                  <a:pt x="1126575" y="1088806"/>
                </a:lnTo>
                <a:lnTo>
                  <a:pt x="1129221" y="1083432"/>
                </a:lnTo>
                <a:lnTo>
                  <a:pt x="1132396" y="1079134"/>
                </a:lnTo>
                <a:lnTo>
                  <a:pt x="1136100" y="1075373"/>
                </a:lnTo>
                <a:lnTo>
                  <a:pt x="1139804" y="1072686"/>
                </a:lnTo>
                <a:lnTo>
                  <a:pt x="1144567" y="1070537"/>
                </a:lnTo>
                <a:lnTo>
                  <a:pt x="1148800" y="1069462"/>
                </a:lnTo>
                <a:close/>
                <a:moveTo>
                  <a:pt x="4700565" y="1065213"/>
                </a:moveTo>
                <a:lnTo>
                  <a:pt x="4705852" y="1065213"/>
                </a:lnTo>
                <a:lnTo>
                  <a:pt x="4710612" y="1065749"/>
                </a:lnTo>
                <a:lnTo>
                  <a:pt x="4715379" y="1066821"/>
                </a:lnTo>
                <a:lnTo>
                  <a:pt x="4720144" y="1069501"/>
                </a:lnTo>
                <a:lnTo>
                  <a:pt x="4724381" y="1071645"/>
                </a:lnTo>
                <a:lnTo>
                  <a:pt x="4728615" y="1074862"/>
                </a:lnTo>
                <a:lnTo>
                  <a:pt x="4731263" y="1078078"/>
                </a:lnTo>
                <a:lnTo>
                  <a:pt x="4733909" y="1080758"/>
                </a:lnTo>
                <a:lnTo>
                  <a:pt x="4729145" y="1088263"/>
                </a:lnTo>
                <a:lnTo>
                  <a:pt x="4722792" y="1093623"/>
                </a:lnTo>
                <a:lnTo>
                  <a:pt x="4716966" y="1098447"/>
                </a:lnTo>
                <a:lnTo>
                  <a:pt x="4710612" y="1101664"/>
                </a:lnTo>
                <a:lnTo>
                  <a:pt x="4703208" y="1104344"/>
                </a:lnTo>
                <a:lnTo>
                  <a:pt x="4695799" y="1105952"/>
                </a:lnTo>
                <a:lnTo>
                  <a:pt x="4687862" y="1106488"/>
                </a:lnTo>
                <a:lnTo>
                  <a:pt x="4679931" y="1106488"/>
                </a:lnTo>
                <a:lnTo>
                  <a:pt x="4679931" y="1096303"/>
                </a:lnTo>
                <a:lnTo>
                  <a:pt x="4680460" y="1088263"/>
                </a:lnTo>
                <a:lnTo>
                  <a:pt x="4682044" y="1080758"/>
                </a:lnTo>
                <a:lnTo>
                  <a:pt x="4684690" y="1075398"/>
                </a:lnTo>
                <a:lnTo>
                  <a:pt x="4687862" y="1071109"/>
                </a:lnTo>
                <a:lnTo>
                  <a:pt x="4691567" y="1068429"/>
                </a:lnTo>
                <a:lnTo>
                  <a:pt x="4696331" y="1065749"/>
                </a:lnTo>
                <a:close/>
                <a:moveTo>
                  <a:pt x="2891324" y="1065213"/>
                </a:moveTo>
                <a:lnTo>
                  <a:pt x="2896087" y="1065213"/>
                </a:lnTo>
                <a:lnTo>
                  <a:pt x="2900849" y="1065749"/>
                </a:lnTo>
                <a:lnTo>
                  <a:pt x="2906141" y="1066821"/>
                </a:lnTo>
                <a:lnTo>
                  <a:pt x="2910374" y="1069501"/>
                </a:lnTo>
                <a:lnTo>
                  <a:pt x="2915137" y="1071645"/>
                </a:lnTo>
                <a:lnTo>
                  <a:pt x="2918841" y="1074862"/>
                </a:lnTo>
                <a:lnTo>
                  <a:pt x="2921487" y="1078078"/>
                </a:lnTo>
                <a:lnTo>
                  <a:pt x="2924132" y="1080758"/>
                </a:lnTo>
                <a:lnTo>
                  <a:pt x="2919370" y="1088263"/>
                </a:lnTo>
                <a:lnTo>
                  <a:pt x="2914078" y="1093623"/>
                </a:lnTo>
                <a:lnTo>
                  <a:pt x="2907199" y="1098447"/>
                </a:lnTo>
                <a:lnTo>
                  <a:pt x="2900849" y="1101664"/>
                </a:lnTo>
                <a:lnTo>
                  <a:pt x="2893441" y="1104344"/>
                </a:lnTo>
                <a:lnTo>
                  <a:pt x="2886562" y="1105952"/>
                </a:lnTo>
                <a:lnTo>
                  <a:pt x="2878624" y="1106488"/>
                </a:lnTo>
                <a:lnTo>
                  <a:pt x="2870686" y="1106488"/>
                </a:lnTo>
                <a:lnTo>
                  <a:pt x="2870157" y="1096303"/>
                </a:lnTo>
                <a:lnTo>
                  <a:pt x="2870686" y="1088263"/>
                </a:lnTo>
                <a:lnTo>
                  <a:pt x="2872274" y="1080758"/>
                </a:lnTo>
                <a:lnTo>
                  <a:pt x="2874920" y="1075398"/>
                </a:lnTo>
                <a:lnTo>
                  <a:pt x="2878095" y="1071109"/>
                </a:lnTo>
                <a:lnTo>
                  <a:pt x="2882328" y="1068429"/>
                </a:lnTo>
                <a:lnTo>
                  <a:pt x="2886562" y="1065749"/>
                </a:lnTo>
                <a:close/>
                <a:moveTo>
                  <a:pt x="5852864" y="1062038"/>
                </a:moveTo>
                <a:lnTo>
                  <a:pt x="5854991" y="1068871"/>
                </a:lnTo>
                <a:lnTo>
                  <a:pt x="5856586" y="1075179"/>
                </a:lnTo>
                <a:lnTo>
                  <a:pt x="5857651" y="1081487"/>
                </a:lnTo>
                <a:lnTo>
                  <a:pt x="5857651" y="1087795"/>
                </a:lnTo>
                <a:lnTo>
                  <a:pt x="5857651" y="1094103"/>
                </a:lnTo>
                <a:lnTo>
                  <a:pt x="5856586" y="1099886"/>
                </a:lnTo>
                <a:lnTo>
                  <a:pt x="5854460" y="1106719"/>
                </a:lnTo>
                <a:lnTo>
                  <a:pt x="5852864" y="1113553"/>
                </a:lnTo>
                <a:lnTo>
                  <a:pt x="5856586" y="1114604"/>
                </a:lnTo>
                <a:lnTo>
                  <a:pt x="5859245" y="1115655"/>
                </a:lnTo>
                <a:lnTo>
                  <a:pt x="5862437" y="1115655"/>
                </a:lnTo>
                <a:lnTo>
                  <a:pt x="5865630" y="1114604"/>
                </a:lnTo>
                <a:lnTo>
                  <a:pt x="5867756" y="1114078"/>
                </a:lnTo>
                <a:lnTo>
                  <a:pt x="5870417" y="1112501"/>
                </a:lnTo>
                <a:lnTo>
                  <a:pt x="5874139" y="1108822"/>
                </a:lnTo>
                <a:lnTo>
                  <a:pt x="5878394" y="1104617"/>
                </a:lnTo>
                <a:lnTo>
                  <a:pt x="5883183" y="1101988"/>
                </a:lnTo>
                <a:lnTo>
                  <a:pt x="5885842" y="1100411"/>
                </a:lnTo>
                <a:lnTo>
                  <a:pt x="5888501" y="1099886"/>
                </a:lnTo>
                <a:lnTo>
                  <a:pt x="5891693" y="1099886"/>
                </a:lnTo>
                <a:lnTo>
                  <a:pt x="5894352" y="1100937"/>
                </a:lnTo>
                <a:lnTo>
                  <a:pt x="5889034" y="1113553"/>
                </a:lnTo>
                <a:lnTo>
                  <a:pt x="5883183" y="1123540"/>
                </a:lnTo>
                <a:lnTo>
                  <a:pt x="5880522" y="1127746"/>
                </a:lnTo>
                <a:lnTo>
                  <a:pt x="5877332" y="1131425"/>
                </a:lnTo>
                <a:lnTo>
                  <a:pt x="5874139" y="1134054"/>
                </a:lnTo>
                <a:lnTo>
                  <a:pt x="5871480" y="1136682"/>
                </a:lnTo>
                <a:lnTo>
                  <a:pt x="5868288" y="1138259"/>
                </a:lnTo>
                <a:lnTo>
                  <a:pt x="5865630" y="1139836"/>
                </a:lnTo>
                <a:lnTo>
                  <a:pt x="5862437" y="1140887"/>
                </a:lnTo>
                <a:lnTo>
                  <a:pt x="5859245" y="1141413"/>
                </a:lnTo>
                <a:lnTo>
                  <a:pt x="5856055" y="1141413"/>
                </a:lnTo>
                <a:lnTo>
                  <a:pt x="5852864" y="1141413"/>
                </a:lnTo>
                <a:lnTo>
                  <a:pt x="5849674" y="1139836"/>
                </a:lnTo>
                <a:lnTo>
                  <a:pt x="5846480" y="1138785"/>
                </a:lnTo>
                <a:lnTo>
                  <a:pt x="5840097" y="1136156"/>
                </a:lnTo>
                <a:lnTo>
                  <a:pt x="5833714" y="1131425"/>
                </a:lnTo>
                <a:lnTo>
                  <a:pt x="5827331" y="1125117"/>
                </a:lnTo>
                <a:lnTo>
                  <a:pt x="5819884" y="1118809"/>
                </a:lnTo>
                <a:lnTo>
                  <a:pt x="5806588" y="1104091"/>
                </a:lnTo>
                <a:lnTo>
                  <a:pt x="5792757" y="1087795"/>
                </a:lnTo>
                <a:lnTo>
                  <a:pt x="5794885" y="1083064"/>
                </a:lnTo>
                <a:lnTo>
                  <a:pt x="5798077" y="1079385"/>
                </a:lnTo>
                <a:lnTo>
                  <a:pt x="5801267" y="1076756"/>
                </a:lnTo>
                <a:lnTo>
                  <a:pt x="5804460" y="1075179"/>
                </a:lnTo>
                <a:lnTo>
                  <a:pt x="5808714" y="1074128"/>
                </a:lnTo>
                <a:lnTo>
                  <a:pt x="5812970" y="1073602"/>
                </a:lnTo>
                <a:lnTo>
                  <a:pt x="5822012" y="1073077"/>
                </a:lnTo>
                <a:lnTo>
                  <a:pt x="5831057" y="1073077"/>
                </a:lnTo>
                <a:lnTo>
                  <a:pt x="5834777" y="1073077"/>
                </a:lnTo>
                <a:lnTo>
                  <a:pt x="5839033" y="1072551"/>
                </a:lnTo>
                <a:lnTo>
                  <a:pt x="5843289" y="1070448"/>
                </a:lnTo>
                <a:lnTo>
                  <a:pt x="5847013" y="1068871"/>
                </a:lnTo>
                <a:lnTo>
                  <a:pt x="5849674" y="1065718"/>
                </a:lnTo>
                <a:close/>
                <a:moveTo>
                  <a:pt x="5376852" y="1058863"/>
                </a:moveTo>
                <a:lnTo>
                  <a:pt x="5375492" y="1064937"/>
                </a:lnTo>
                <a:lnTo>
                  <a:pt x="5374130" y="1071563"/>
                </a:lnTo>
                <a:lnTo>
                  <a:pt x="5371863" y="1069354"/>
                </a:lnTo>
                <a:lnTo>
                  <a:pt x="5370956" y="1067698"/>
                </a:lnTo>
                <a:lnTo>
                  <a:pt x="5370503" y="1064937"/>
                </a:lnTo>
                <a:lnTo>
                  <a:pt x="5370956" y="1063280"/>
                </a:lnTo>
                <a:lnTo>
                  <a:pt x="5371863" y="1061072"/>
                </a:lnTo>
                <a:lnTo>
                  <a:pt x="5373678" y="1059967"/>
                </a:lnTo>
                <a:lnTo>
                  <a:pt x="5375492" y="1059415"/>
                </a:lnTo>
                <a:close/>
                <a:moveTo>
                  <a:pt x="3568674" y="1058863"/>
                </a:moveTo>
                <a:lnTo>
                  <a:pt x="3566028" y="1064937"/>
                </a:lnTo>
                <a:lnTo>
                  <a:pt x="3564969" y="1071563"/>
                </a:lnTo>
                <a:lnTo>
                  <a:pt x="3561794" y="1069354"/>
                </a:lnTo>
                <a:lnTo>
                  <a:pt x="3560736" y="1067698"/>
                </a:lnTo>
                <a:lnTo>
                  <a:pt x="3560736" y="1064937"/>
                </a:lnTo>
                <a:lnTo>
                  <a:pt x="3561266" y="1063280"/>
                </a:lnTo>
                <a:lnTo>
                  <a:pt x="3562324" y="1061072"/>
                </a:lnTo>
                <a:lnTo>
                  <a:pt x="3564441" y="1059967"/>
                </a:lnTo>
                <a:lnTo>
                  <a:pt x="3566028" y="1059415"/>
                </a:lnTo>
                <a:close/>
                <a:moveTo>
                  <a:pt x="5907656" y="1054100"/>
                </a:moveTo>
                <a:lnTo>
                  <a:pt x="5909770" y="1054100"/>
                </a:lnTo>
                <a:lnTo>
                  <a:pt x="5911355" y="1054628"/>
                </a:lnTo>
                <a:lnTo>
                  <a:pt x="5912940" y="1056214"/>
                </a:lnTo>
                <a:lnTo>
                  <a:pt x="5915053" y="1057799"/>
                </a:lnTo>
                <a:lnTo>
                  <a:pt x="5917695" y="1062027"/>
                </a:lnTo>
                <a:lnTo>
                  <a:pt x="5921923" y="1067312"/>
                </a:lnTo>
                <a:lnTo>
                  <a:pt x="5925623" y="1072068"/>
                </a:lnTo>
                <a:lnTo>
                  <a:pt x="5927734" y="1074711"/>
                </a:lnTo>
                <a:lnTo>
                  <a:pt x="5930376" y="1076296"/>
                </a:lnTo>
                <a:lnTo>
                  <a:pt x="5929848" y="1094793"/>
                </a:lnTo>
                <a:lnTo>
                  <a:pt x="5929321" y="1109590"/>
                </a:lnTo>
                <a:lnTo>
                  <a:pt x="5927734" y="1121217"/>
                </a:lnTo>
                <a:lnTo>
                  <a:pt x="5927206" y="1130730"/>
                </a:lnTo>
                <a:lnTo>
                  <a:pt x="5927734" y="1134429"/>
                </a:lnTo>
                <a:lnTo>
                  <a:pt x="5927734" y="1138128"/>
                </a:lnTo>
                <a:lnTo>
                  <a:pt x="5929321" y="1140771"/>
                </a:lnTo>
                <a:lnTo>
                  <a:pt x="5930376" y="1143942"/>
                </a:lnTo>
                <a:lnTo>
                  <a:pt x="5931962" y="1146056"/>
                </a:lnTo>
                <a:lnTo>
                  <a:pt x="5934605" y="1148698"/>
                </a:lnTo>
                <a:lnTo>
                  <a:pt x="5937775" y="1150812"/>
                </a:lnTo>
                <a:lnTo>
                  <a:pt x="5942001" y="1153454"/>
                </a:lnTo>
                <a:lnTo>
                  <a:pt x="5937248" y="1156625"/>
                </a:lnTo>
                <a:lnTo>
                  <a:pt x="5933018" y="1158211"/>
                </a:lnTo>
                <a:lnTo>
                  <a:pt x="5930905" y="1159268"/>
                </a:lnTo>
                <a:lnTo>
                  <a:pt x="5929848" y="1160325"/>
                </a:lnTo>
                <a:lnTo>
                  <a:pt x="5928264" y="1161910"/>
                </a:lnTo>
                <a:lnTo>
                  <a:pt x="5927206" y="1163496"/>
                </a:lnTo>
                <a:lnTo>
                  <a:pt x="5926678" y="1166667"/>
                </a:lnTo>
                <a:lnTo>
                  <a:pt x="5925623" y="1174065"/>
                </a:lnTo>
                <a:lnTo>
                  <a:pt x="5924566" y="1186749"/>
                </a:lnTo>
                <a:lnTo>
                  <a:pt x="5923507" y="1204717"/>
                </a:lnTo>
                <a:lnTo>
                  <a:pt x="5921395" y="1203132"/>
                </a:lnTo>
                <a:lnTo>
                  <a:pt x="5919808" y="1202075"/>
                </a:lnTo>
                <a:lnTo>
                  <a:pt x="5917168" y="1201546"/>
                </a:lnTo>
                <a:lnTo>
                  <a:pt x="5915053" y="1201546"/>
                </a:lnTo>
                <a:lnTo>
                  <a:pt x="5912412" y="1201546"/>
                </a:lnTo>
                <a:lnTo>
                  <a:pt x="5910297" y="1202075"/>
                </a:lnTo>
                <a:lnTo>
                  <a:pt x="5905543" y="1204189"/>
                </a:lnTo>
                <a:lnTo>
                  <a:pt x="5900259" y="1207888"/>
                </a:lnTo>
                <a:lnTo>
                  <a:pt x="5895504" y="1212644"/>
                </a:lnTo>
                <a:lnTo>
                  <a:pt x="5885464" y="1222686"/>
                </a:lnTo>
                <a:lnTo>
                  <a:pt x="5896032" y="1223743"/>
                </a:lnTo>
                <a:lnTo>
                  <a:pt x="5906599" y="1225856"/>
                </a:lnTo>
                <a:lnTo>
                  <a:pt x="5916639" y="1227970"/>
                </a:lnTo>
                <a:lnTo>
                  <a:pt x="5926678" y="1230613"/>
                </a:lnTo>
                <a:lnTo>
                  <a:pt x="5936189" y="1233784"/>
                </a:lnTo>
                <a:lnTo>
                  <a:pt x="5945172" y="1238012"/>
                </a:lnTo>
                <a:lnTo>
                  <a:pt x="5953626" y="1242768"/>
                </a:lnTo>
                <a:lnTo>
                  <a:pt x="5961023" y="1248053"/>
                </a:lnTo>
                <a:lnTo>
                  <a:pt x="5959967" y="1252809"/>
                </a:lnTo>
                <a:lnTo>
                  <a:pt x="5957853" y="1256508"/>
                </a:lnTo>
                <a:lnTo>
                  <a:pt x="5955739" y="1259679"/>
                </a:lnTo>
                <a:lnTo>
                  <a:pt x="5953626" y="1262322"/>
                </a:lnTo>
                <a:lnTo>
                  <a:pt x="5950983" y="1264436"/>
                </a:lnTo>
                <a:lnTo>
                  <a:pt x="5947814" y="1266021"/>
                </a:lnTo>
                <a:lnTo>
                  <a:pt x="5945700" y="1267078"/>
                </a:lnTo>
                <a:lnTo>
                  <a:pt x="5942530" y="1267607"/>
                </a:lnTo>
                <a:lnTo>
                  <a:pt x="5936189" y="1268135"/>
                </a:lnTo>
                <a:lnTo>
                  <a:pt x="5929848" y="1268135"/>
                </a:lnTo>
                <a:lnTo>
                  <a:pt x="5922451" y="1267078"/>
                </a:lnTo>
                <a:lnTo>
                  <a:pt x="5915582" y="1266021"/>
                </a:lnTo>
                <a:lnTo>
                  <a:pt x="5908186" y="1264964"/>
                </a:lnTo>
                <a:lnTo>
                  <a:pt x="5901316" y="1263379"/>
                </a:lnTo>
                <a:lnTo>
                  <a:pt x="5893918" y="1262850"/>
                </a:lnTo>
                <a:lnTo>
                  <a:pt x="5887577" y="1263379"/>
                </a:lnTo>
                <a:lnTo>
                  <a:pt x="5884935" y="1264964"/>
                </a:lnTo>
                <a:lnTo>
                  <a:pt x="5881238" y="1266021"/>
                </a:lnTo>
                <a:lnTo>
                  <a:pt x="5878066" y="1267078"/>
                </a:lnTo>
                <a:lnTo>
                  <a:pt x="5875424" y="1269720"/>
                </a:lnTo>
                <a:lnTo>
                  <a:pt x="5872782" y="1271834"/>
                </a:lnTo>
                <a:lnTo>
                  <a:pt x="5870140" y="1275005"/>
                </a:lnTo>
                <a:lnTo>
                  <a:pt x="5867499" y="1278176"/>
                </a:lnTo>
                <a:lnTo>
                  <a:pt x="5865914" y="1282404"/>
                </a:lnTo>
                <a:lnTo>
                  <a:pt x="5868556" y="1286103"/>
                </a:lnTo>
                <a:lnTo>
                  <a:pt x="5871725" y="1287689"/>
                </a:lnTo>
                <a:lnTo>
                  <a:pt x="5874367" y="1288217"/>
                </a:lnTo>
                <a:lnTo>
                  <a:pt x="5877538" y="1287689"/>
                </a:lnTo>
                <a:lnTo>
                  <a:pt x="5880709" y="1286632"/>
                </a:lnTo>
                <a:lnTo>
                  <a:pt x="5883350" y="1285575"/>
                </a:lnTo>
                <a:lnTo>
                  <a:pt x="5888634" y="1281347"/>
                </a:lnTo>
                <a:lnTo>
                  <a:pt x="5893918" y="1277119"/>
                </a:lnTo>
                <a:lnTo>
                  <a:pt x="5897088" y="1275534"/>
                </a:lnTo>
                <a:lnTo>
                  <a:pt x="5900259" y="1275005"/>
                </a:lnTo>
                <a:lnTo>
                  <a:pt x="5902902" y="1275005"/>
                </a:lnTo>
                <a:lnTo>
                  <a:pt x="5905543" y="1276062"/>
                </a:lnTo>
                <a:lnTo>
                  <a:pt x="5908186" y="1278176"/>
                </a:lnTo>
                <a:lnTo>
                  <a:pt x="5911355" y="1282404"/>
                </a:lnTo>
                <a:lnTo>
                  <a:pt x="5911884" y="1294559"/>
                </a:lnTo>
                <a:lnTo>
                  <a:pt x="5911884" y="1304072"/>
                </a:lnTo>
                <a:lnTo>
                  <a:pt x="5911884" y="1310942"/>
                </a:lnTo>
                <a:lnTo>
                  <a:pt x="5910826" y="1315170"/>
                </a:lnTo>
                <a:lnTo>
                  <a:pt x="5910297" y="1318341"/>
                </a:lnTo>
                <a:lnTo>
                  <a:pt x="5908186" y="1318869"/>
                </a:lnTo>
                <a:lnTo>
                  <a:pt x="5907127" y="1318869"/>
                </a:lnTo>
                <a:lnTo>
                  <a:pt x="5905543" y="1316755"/>
                </a:lnTo>
                <a:lnTo>
                  <a:pt x="5901316" y="1312527"/>
                </a:lnTo>
                <a:lnTo>
                  <a:pt x="5896561" y="1307771"/>
                </a:lnTo>
                <a:lnTo>
                  <a:pt x="5893918" y="1306186"/>
                </a:lnTo>
                <a:lnTo>
                  <a:pt x="5891804" y="1305657"/>
                </a:lnTo>
                <a:lnTo>
                  <a:pt x="5890220" y="1306186"/>
                </a:lnTo>
                <a:lnTo>
                  <a:pt x="5887577" y="1307771"/>
                </a:lnTo>
                <a:lnTo>
                  <a:pt x="5882822" y="1315698"/>
                </a:lnTo>
                <a:lnTo>
                  <a:pt x="5879123" y="1324154"/>
                </a:lnTo>
                <a:lnTo>
                  <a:pt x="5875954" y="1333667"/>
                </a:lnTo>
                <a:lnTo>
                  <a:pt x="5873311" y="1343708"/>
                </a:lnTo>
                <a:lnTo>
                  <a:pt x="5871197" y="1353749"/>
                </a:lnTo>
                <a:lnTo>
                  <a:pt x="5870140" y="1364847"/>
                </a:lnTo>
                <a:lnTo>
                  <a:pt x="5866443" y="1387572"/>
                </a:lnTo>
                <a:lnTo>
                  <a:pt x="5862743" y="1409240"/>
                </a:lnTo>
                <a:lnTo>
                  <a:pt x="5861158" y="1419810"/>
                </a:lnTo>
                <a:lnTo>
                  <a:pt x="5857988" y="1429851"/>
                </a:lnTo>
                <a:lnTo>
                  <a:pt x="5854289" y="1439363"/>
                </a:lnTo>
                <a:lnTo>
                  <a:pt x="5850591" y="1447819"/>
                </a:lnTo>
                <a:lnTo>
                  <a:pt x="5847948" y="1452047"/>
                </a:lnTo>
                <a:lnTo>
                  <a:pt x="5845835" y="1455746"/>
                </a:lnTo>
                <a:lnTo>
                  <a:pt x="5842665" y="1458917"/>
                </a:lnTo>
                <a:lnTo>
                  <a:pt x="5839494" y="1462088"/>
                </a:lnTo>
                <a:lnTo>
                  <a:pt x="5840023" y="1456803"/>
                </a:lnTo>
                <a:lnTo>
                  <a:pt x="5841080" y="1452575"/>
                </a:lnTo>
                <a:lnTo>
                  <a:pt x="5842137" y="1448348"/>
                </a:lnTo>
                <a:lnTo>
                  <a:pt x="5843192" y="1444648"/>
                </a:lnTo>
                <a:lnTo>
                  <a:pt x="5846892" y="1438835"/>
                </a:lnTo>
                <a:lnTo>
                  <a:pt x="5850591" y="1433550"/>
                </a:lnTo>
                <a:lnTo>
                  <a:pt x="5853233" y="1428265"/>
                </a:lnTo>
                <a:lnTo>
                  <a:pt x="5854819" y="1424566"/>
                </a:lnTo>
                <a:lnTo>
                  <a:pt x="5856403" y="1420338"/>
                </a:lnTo>
                <a:lnTo>
                  <a:pt x="5856931" y="1416639"/>
                </a:lnTo>
                <a:lnTo>
                  <a:pt x="5857460" y="1411354"/>
                </a:lnTo>
                <a:lnTo>
                  <a:pt x="5857988" y="1405012"/>
                </a:lnTo>
                <a:lnTo>
                  <a:pt x="5857460" y="1398142"/>
                </a:lnTo>
                <a:lnTo>
                  <a:pt x="5854289" y="1399727"/>
                </a:lnTo>
                <a:lnTo>
                  <a:pt x="5852176" y="1401841"/>
                </a:lnTo>
                <a:lnTo>
                  <a:pt x="5849004" y="1404484"/>
                </a:lnTo>
                <a:lnTo>
                  <a:pt x="5846892" y="1407655"/>
                </a:lnTo>
                <a:lnTo>
                  <a:pt x="5842665" y="1413996"/>
                </a:lnTo>
                <a:lnTo>
                  <a:pt x="5838437" y="1420338"/>
                </a:lnTo>
                <a:lnTo>
                  <a:pt x="5833682" y="1427208"/>
                </a:lnTo>
                <a:lnTo>
                  <a:pt x="5831567" y="1429851"/>
                </a:lnTo>
                <a:lnTo>
                  <a:pt x="5828398" y="1432493"/>
                </a:lnTo>
                <a:lnTo>
                  <a:pt x="5826284" y="1434079"/>
                </a:lnTo>
                <a:lnTo>
                  <a:pt x="5822586" y="1435136"/>
                </a:lnTo>
                <a:lnTo>
                  <a:pt x="5819416" y="1436721"/>
                </a:lnTo>
                <a:lnTo>
                  <a:pt x="5815188" y="1436193"/>
                </a:lnTo>
                <a:lnTo>
                  <a:pt x="5814660" y="1426680"/>
                </a:lnTo>
                <a:lnTo>
                  <a:pt x="5814660" y="1418224"/>
                </a:lnTo>
                <a:lnTo>
                  <a:pt x="5815188" y="1411882"/>
                </a:lnTo>
                <a:lnTo>
                  <a:pt x="5816773" y="1406598"/>
                </a:lnTo>
                <a:lnTo>
                  <a:pt x="5818888" y="1402370"/>
                </a:lnTo>
                <a:lnTo>
                  <a:pt x="5820471" y="1399199"/>
                </a:lnTo>
                <a:lnTo>
                  <a:pt x="5823642" y="1397085"/>
                </a:lnTo>
                <a:lnTo>
                  <a:pt x="5826813" y="1395499"/>
                </a:lnTo>
                <a:lnTo>
                  <a:pt x="5829983" y="1394442"/>
                </a:lnTo>
                <a:lnTo>
                  <a:pt x="5833154" y="1393385"/>
                </a:lnTo>
                <a:lnTo>
                  <a:pt x="5840023" y="1392329"/>
                </a:lnTo>
                <a:lnTo>
                  <a:pt x="5843192" y="1390743"/>
                </a:lnTo>
                <a:lnTo>
                  <a:pt x="5846362" y="1389686"/>
                </a:lnTo>
                <a:lnTo>
                  <a:pt x="5849004" y="1388101"/>
                </a:lnTo>
                <a:lnTo>
                  <a:pt x="5851647" y="1384930"/>
                </a:lnTo>
                <a:lnTo>
                  <a:pt x="5846362" y="1379645"/>
                </a:lnTo>
                <a:lnTo>
                  <a:pt x="5841080" y="1374889"/>
                </a:lnTo>
                <a:lnTo>
                  <a:pt x="5834739" y="1370661"/>
                </a:lnTo>
                <a:lnTo>
                  <a:pt x="5828926" y="1367490"/>
                </a:lnTo>
                <a:lnTo>
                  <a:pt x="5828398" y="1373303"/>
                </a:lnTo>
                <a:lnTo>
                  <a:pt x="5827341" y="1378060"/>
                </a:lnTo>
                <a:lnTo>
                  <a:pt x="5826284" y="1382287"/>
                </a:lnTo>
                <a:lnTo>
                  <a:pt x="5824171" y="1385458"/>
                </a:lnTo>
                <a:lnTo>
                  <a:pt x="5822586" y="1388629"/>
                </a:lnTo>
                <a:lnTo>
                  <a:pt x="5820471" y="1390743"/>
                </a:lnTo>
                <a:lnTo>
                  <a:pt x="5818359" y="1392857"/>
                </a:lnTo>
                <a:lnTo>
                  <a:pt x="5816245" y="1394442"/>
                </a:lnTo>
                <a:lnTo>
                  <a:pt x="5810434" y="1396028"/>
                </a:lnTo>
                <a:lnTo>
                  <a:pt x="5804620" y="1398142"/>
                </a:lnTo>
                <a:lnTo>
                  <a:pt x="5798808" y="1399199"/>
                </a:lnTo>
                <a:lnTo>
                  <a:pt x="5793525" y="1400784"/>
                </a:lnTo>
                <a:lnTo>
                  <a:pt x="5793525" y="1393914"/>
                </a:lnTo>
                <a:lnTo>
                  <a:pt x="5794054" y="1387572"/>
                </a:lnTo>
                <a:lnTo>
                  <a:pt x="5796695" y="1376474"/>
                </a:lnTo>
                <a:lnTo>
                  <a:pt x="5798808" y="1365904"/>
                </a:lnTo>
                <a:lnTo>
                  <a:pt x="5799336" y="1360091"/>
                </a:lnTo>
                <a:lnTo>
                  <a:pt x="5799336" y="1352692"/>
                </a:lnTo>
                <a:lnTo>
                  <a:pt x="5780843" y="1345294"/>
                </a:lnTo>
                <a:lnTo>
                  <a:pt x="5760765" y="1337895"/>
                </a:lnTo>
                <a:lnTo>
                  <a:pt x="5740685" y="1329439"/>
                </a:lnTo>
                <a:lnTo>
                  <a:pt x="5730646" y="1324683"/>
                </a:lnTo>
                <a:lnTo>
                  <a:pt x="5720607" y="1319926"/>
                </a:lnTo>
                <a:lnTo>
                  <a:pt x="5724305" y="1315170"/>
                </a:lnTo>
                <a:lnTo>
                  <a:pt x="5728533" y="1311471"/>
                </a:lnTo>
                <a:lnTo>
                  <a:pt x="5732760" y="1309357"/>
                </a:lnTo>
                <a:lnTo>
                  <a:pt x="5735930" y="1307243"/>
                </a:lnTo>
                <a:lnTo>
                  <a:pt x="5739628" y="1306714"/>
                </a:lnTo>
                <a:lnTo>
                  <a:pt x="5743857" y="1306714"/>
                </a:lnTo>
                <a:lnTo>
                  <a:pt x="5747555" y="1307243"/>
                </a:lnTo>
                <a:lnTo>
                  <a:pt x="5750197" y="1308828"/>
                </a:lnTo>
                <a:lnTo>
                  <a:pt x="5753895" y="1310414"/>
                </a:lnTo>
                <a:lnTo>
                  <a:pt x="5757594" y="1312527"/>
                </a:lnTo>
                <a:lnTo>
                  <a:pt x="5760236" y="1315170"/>
                </a:lnTo>
                <a:lnTo>
                  <a:pt x="5763405" y="1318341"/>
                </a:lnTo>
                <a:lnTo>
                  <a:pt x="5769219" y="1325211"/>
                </a:lnTo>
                <a:lnTo>
                  <a:pt x="5773974" y="1333138"/>
                </a:lnTo>
                <a:lnTo>
                  <a:pt x="5776087" y="1327325"/>
                </a:lnTo>
                <a:lnTo>
                  <a:pt x="5777674" y="1323097"/>
                </a:lnTo>
                <a:lnTo>
                  <a:pt x="5778201" y="1317284"/>
                </a:lnTo>
                <a:lnTo>
                  <a:pt x="5778730" y="1312527"/>
                </a:lnTo>
                <a:lnTo>
                  <a:pt x="5778201" y="1308828"/>
                </a:lnTo>
                <a:lnTo>
                  <a:pt x="5777145" y="1304600"/>
                </a:lnTo>
                <a:lnTo>
                  <a:pt x="5775031" y="1300901"/>
                </a:lnTo>
                <a:lnTo>
                  <a:pt x="5773446" y="1297730"/>
                </a:lnTo>
                <a:lnTo>
                  <a:pt x="5742799" y="1304072"/>
                </a:lnTo>
                <a:lnTo>
                  <a:pt x="5714795" y="1309357"/>
                </a:lnTo>
                <a:lnTo>
                  <a:pt x="5714795" y="1318341"/>
                </a:lnTo>
                <a:lnTo>
                  <a:pt x="5715852" y="1325740"/>
                </a:lnTo>
                <a:lnTo>
                  <a:pt x="5716909" y="1331553"/>
                </a:lnTo>
                <a:lnTo>
                  <a:pt x="5719022" y="1337895"/>
                </a:lnTo>
                <a:lnTo>
                  <a:pt x="5720079" y="1343708"/>
                </a:lnTo>
                <a:lnTo>
                  <a:pt x="5721136" y="1350578"/>
                </a:lnTo>
                <a:lnTo>
                  <a:pt x="5721136" y="1359563"/>
                </a:lnTo>
                <a:lnTo>
                  <a:pt x="5720079" y="1371189"/>
                </a:lnTo>
                <a:lnTo>
                  <a:pt x="5713211" y="1373832"/>
                </a:lnTo>
                <a:lnTo>
                  <a:pt x="5705284" y="1375417"/>
                </a:lnTo>
                <a:lnTo>
                  <a:pt x="5698415" y="1376474"/>
                </a:lnTo>
                <a:lnTo>
                  <a:pt x="5691018" y="1378060"/>
                </a:lnTo>
                <a:lnTo>
                  <a:pt x="5694188" y="1382816"/>
                </a:lnTo>
                <a:lnTo>
                  <a:pt x="5696301" y="1389158"/>
                </a:lnTo>
                <a:lnTo>
                  <a:pt x="5700527" y="1401841"/>
                </a:lnTo>
                <a:lnTo>
                  <a:pt x="5703170" y="1407655"/>
                </a:lnTo>
                <a:lnTo>
                  <a:pt x="5704755" y="1409768"/>
                </a:lnTo>
                <a:lnTo>
                  <a:pt x="5706340" y="1411882"/>
                </a:lnTo>
                <a:lnTo>
                  <a:pt x="5708454" y="1412939"/>
                </a:lnTo>
                <a:lnTo>
                  <a:pt x="5710568" y="1413468"/>
                </a:lnTo>
                <a:lnTo>
                  <a:pt x="5713211" y="1413996"/>
                </a:lnTo>
                <a:lnTo>
                  <a:pt x="5715852" y="1413468"/>
                </a:lnTo>
                <a:lnTo>
                  <a:pt x="5714266" y="1419281"/>
                </a:lnTo>
                <a:lnTo>
                  <a:pt x="5711624" y="1424037"/>
                </a:lnTo>
                <a:lnTo>
                  <a:pt x="5709511" y="1428265"/>
                </a:lnTo>
                <a:lnTo>
                  <a:pt x="5706340" y="1431965"/>
                </a:lnTo>
                <a:lnTo>
                  <a:pt x="5703699" y="1434079"/>
                </a:lnTo>
                <a:lnTo>
                  <a:pt x="5700001" y="1436721"/>
                </a:lnTo>
                <a:lnTo>
                  <a:pt x="5695773" y="1437778"/>
                </a:lnTo>
                <a:lnTo>
                  <a:pt x="5691545" y="1438835"/>
                </a:lnTo>
                <a:lnTo>
                  <a:pt x="5690490" y="1430379"/>
                </a:lnTo>
                <a:lnTo>
                  <a:pt x="5688904" y="1424566"/>
                </a:lnTo>
                <a:lnTo>
                  <a:pt x="5684148" y="1413468"/>
                </a:lnTo>
                <a:lnTo>
                  <a:pt x="5681506" y="1407126"/>
                </a:lnTo>
                <a:lnTo>
                  <a:pt x="5680449" y="1399727"/>
                </a:lnTo>
                <a:lnTo>
                  <a:pt x="5679921" y="1390215"/>
                </a:lnTo>
                <a:lnTo>
                  <a:pt x="5680449" y="1378588"/>
                </a:lnTo>
                <a:lnTo>
                  <a:pt x="5671995" y="1378588"/>
                </a:lnTo>
                <a:lnTo>
                  <a:pt x="5664597" y="1377531"/>
                </a:lnTo>
                <a:lnTo>
                  <a:pt x="5656144" y="1375946"/>
                </a:lnTo>
                <a:lnTo>
                  <a:pt x="5647162" y="1374360"/>
                </a:lnTo>
                <a:lnTo>
                  <a:pt x="5637650" y="1371189"/>
                </a:lnTo>
                <a:lnTo>
                  <a:pt x="5628139" y="1367490"/>
                </a:lnTo>
                <a:lnTo>
                  <a:pt x="5618100" y="1363262"/>
                </a:lnTo>
                <a:lnTo>
                  <a:pt x="5607004" y="1357449"/>
                </a:lnTo>
                <a:lnTo>
                  <a:pt x="5610173" y="1349522"/>
                </a:lnTo>
                <a:lnTo>
                  <a:pt x="5611759" y="1342123"/>
                </a:lnTo>
                <a:lnTo>
                  <a:pt x="5612287" y="1335781"/>
                </a:lnTo>
                <a:lnTo>
                  <a:pt x="5611759" y="1329439"/>
                </a:lnTo>
                <a:lnTo>
                  <a:pt x="5609118" y="1315170"/>
                </a:lnTo>
                <a:lnTo>
                  <a:pt x="5608061" y="1306714"/>
                </a:lnTo>
                <a:lnTo>
                  <a:pt x="5607532" y="1297202"/>
                </a:lnTo>
                <a:lnTo>
                  <a:pt x="5600135" y="1296145"/>
                </a:lnTo>
                <a:lnTo>
                  <a:pt x="5591152" y="1296145"/>
                </a:lnTo>
                <a:lnTo>
                  <a:pt x="5591681" y="1288217"/>
                </a:lnTo>
                <a:lnTo>
                  <a:pt x="5592209" y="1281876"/>
                </a:lnTo>
                <a:lnTo>
                  <a:pt x="5593265" y="1276062"/>
                </a:lnTo>
                <a:lnTo>
                  <a:pt x="5594322" y="1270777"/>
                </a:lnTo>
                <a:lnTo>
                  <a:pt x="5596436" y="1266021"/>
                </a:lnTo>
                <a:lnTo>
                  <a:pt x="5598022" y="1261793"/>
                </a:lnTo>
                <a:lnTo>
                  <a:pt x="5600663" y="1258094"/>
                </a:lnTo>
                <a:lnTo>
                  <a:pt x="5602777" y="1254923"/>
                </a:lnTo>
                <a:lnTo>
                  <a:pt x="5607532" y="1249638"/>
                </a:lnTo>
                <a:lnTo>
                  <a:pt x="5613345" y="1244882"/>
                </a:lnTo>
                <a:lnTo>
                  <a:pt x="5619685" y="1241182"/>
                </a:lnTo>
                <a:lnTo>
                  <a:pt x="5625497" y="1236955"/>
                </a:lnTo>
                <a:lnTo>
                  <a:pt x="5625497" y="1225328"/>
                </a:lnTo>
                <a:lnTo>
                  <a:pt x="5624968" y="1214230"/>
                </a:lnTo>
                <a:lnTo>
                  <a:pt x="5623912" y="1210530"/>
                </a:lnTo>
                <a:lnTo>
                  <a:pt x="5622855" y="1206831"/>
                </a:lnTo>
                <a:lnTo>
                  <a:pt x="5621270" y="1204189"/>
                </a:lnTo>
                <a:lnTo>
                  <a:pt x="5619685" y="1202603"/>
                </a:lnTo>
                <a:lnTo>
                  <a:pt x="5628666" y="1194676"/>
                </a:lnTo>
                <a:lnTo>
                  <a:pt x="5639764" y="1188334"/>
                </a:lnTo>
                <a:lnTo>
                  <a:pt x="5650860" y="1182521"/>
                </a:lnTo>
                <a:lnTo>
                  <a:pt x="5661956" y="1177236"/>
                </a:lnTo>
                <a:lnTo>
                  <a:pt x="5674638" y="1173008"/>
                </a:lnTo>
                <a:lnTo>
                  <a:pt x="5686791" y="1169837"/>
                </a:lnTo>
                <a:lnTo>
                  <a:pt x="5700001" y="1167723"/>
                </a:lnTo>
                <a:lnTo>
                  <a:pt x="5713211" y="1166667"/>
                </a:lnTo>
                <a:lnTo>
                  <a:pt x="5725891" y="1166667"/>
                </a:lnTo>
                <a:lnTo>
                  <a:pt x="5739628" y="1167195"/>
                </a:lnTo>
                <a:lnTo>
                  <a:pt x="5752838" y="1168780"/>
                </a:lnTo>
                <a:lnTo>
                  <a:pt x="5765520" y="1171423"/>
                </a:lnTo>
                <a:lnTo>
                  <a:pt x="5778730" y="1174594"/>
                </a:lnTo>
                <a:lnTo>
                  <a:pt x="5791939" y="1179350"/>
                </a:lnTo>
                <a:lnTo>
                  <a:pt x="5804093" y="1184635"/>
                </a:lnTo>
                <a:lnTo>
                  <a:pt x="5816773" y="1191505"/>
                </a:lnTo>
                <a:lnTo>
                  <a:pt x="5818359" y="1186749"/>
                </a:lnTo>
                <a:lnTo>
                  <a:pt x="5819944" y="1182521"/>
                </a:lnTo>
                <a:lnTo>
                  <a:pt x="5822586" y="1178822"/>
                </a:lnTo>
                <a:lnTo>
                  <a:pt x="5824699" y="1175122"/>
                </a:lnTo>
                <a:lnTo>
                  <a:pt x="5827870" y="1172480"/>
                </a:lnTo>
                <a:lnTo>
                  <a:pt x="5831040" y="1169837"/>
                </a:lnTo>
                <a:lnTo>
                  <a:pt x="5833682" y="1168252"/>
                </a:lnTo>
                <a:lnTo>
                  <a:pt x="5836851" y="1166667"/>
                </a:lnTo>
                <a:lnTo>
                  <a:pt x="5840023" y="1165081"/>
                </a:lnTo>
                <a:lnTo>
                  <a:pt x="5843720" y="1164024"/>
                </a:lnTo>
                <a:lnTo>
                  <a:pt x="5851119" y="1162967"/>
                </a:lnTo>
                <a:lnTo>
                  <a:pt x="5857988" y="1162967"/>
                </a:lnTo>
                <a:lnTo>
                  <a:pt x="5865914" y="1164024"/>
                </a:lnTo>
                <a:lnTo>
                  <a:pt x="5873840" y="1165081"/>
                </a:lnTo>
                <a:lnTo>
                  <a:pt x="5881765" y="1167723"/>
                </a:lnTo>
                <a:lnTo>
                  <a:pt x="5897088" y="1171951"/>
                </a:lnTo>
                <a:lnTo>
                  <a:pt x="5911355" y="1176708"/>
                </a:lnTo>
                <a:lnTo>
                  <a:pt x="5917695" y="1178293"/>
                </a:lnTo>
                <a:lnTo>
                  <a:pt x="5923507" y="1178822"/>
                </a:lnTo>
                <a:lnTo>
                  <a:pt x="5923507" y="1175122"/>
                </a:lnTo>
                <a:lnTo>
                  <a:pt x="5922451" y="1172480"/>
                </a:lnTo>
                <a:lnTo>
                  <a:pt x="5921395" y="1170366"/>
                </a:lnTo>
                <a:lnTo>
                  <a:pt x="5919808" y="1168780"/>
                </a:lnTo>
                <a:lnTo>
                  <a:pt x="5916110" y="1167723"/>
                </a:lnTo>
                <a:lnTo>
                  <a:pt x="5913469" y="1167195"/>
                </a:lnTo>
                <a:lnTo>
                  <a:pt x="5911884" y="1166667"/>
                </a:lnTo>
                <a:lnTo>
                  <a:pt x="5915053" y="1159796"/>
                </a:lnTo>
                <a:lnTo>
                  <a:pt x="5917168" y="1153983"/>
                </a:lnTo>
                <a:lnTo>
                  <a:pt x="5919280" y="1148170"/>
                </a:lnTo>
                <a:lnTo>
                  <a:pt x="5919808" y="1142356"/>
                </a:lnTo>
                <a:lnTo>
                  <a:pt x="5919808" y="1136015"/>
                </a:lnTo>
                <a:lnTo>
                  <a:pt x="5919808" y="1129673"/>
                </a:lnTo>
                <a:lnTo>
                  <a:pt x="5919280" y="1123859"/>
                </a:lnTo>
                <a:lnTo>
                  <a:pt x="5917695" y="1118046"/>
                </a:lnTo>
                <a:lnTo>
                  <a:pt x="5914527" y="1105363"/>
                </a:lnTo>
                <a:lnTo>
                  <a:pt x="5910297" y="1091622"/>
                </a:lnTo>
                <a:lnTo>
                  <a:pt x="5905543" y="1078410"/>
                </a:lnTo>
                <a:lnTo>
                  <a:pt x="5900787" y="1062556"/>
                </a:lnTo>
                <a:lnTo>
                  <a:pt x="5902372" y="1059385"/>
                </a:lnTo>
                <a:lnTo>
                  <a:pt x="5903958" y="1056214"/>
                </a:lnTo>
                <a:lnTo>
                  <a:pt x="5906070" y="1054628"/>
                </a:lnTo>
                <a:close/>
                <a:moveTo>
                  <a:pt x="3570261" y="1052513"/>
                </a:moveTo>
                <a:lnTo>
                  <a:pt x="3570261" y="1055159"/>
                </a:lnTo>
                <a:lnTo>
                  <a:pt x="3570261" y="1058334"/>
                </a:lnTo>
                <a:lnTo>
                  <a:pt x="3568672" y="1058863"/>
                </a:lnTo>
                <a:lnTo>
                  <a:pt x="3569466" y="1055159"/>
                </a:lnTo>
                <a:close/>
                <a:moveTo>
                  <a:pt x="1896506" y="1049338"/>
                </a:moveTo>
                <a:lnTo>
                  <a:pt x="1899681" y="1049864"/>
                </a:lnTo>
                <a:lnTo>
                  <a:pt x="1902856" y="1050915"/>
                </a:lnTo>
                <a:lnTo>
                  <a:pt x="1906031" y="1053545"/>
                </a:lnTo>
                <a:lnTo>
                  <a:pt x="1908148" y="1056700"/>
                </a:lnTo>
                <a:lnTo>
                  <a:pt x="1910264" y="1060907"/>
                </a:lnTo>
                <a:lnTo>
                  <a:pt x="1912910" y="1066165"/>
                </a:lnTo>
                <a:lnTo>
                  <a:pt x="1914498" y="1071950"/>
                </a:lnTo>
                <a:lnTo>
                  <a:pt x="1915027" y="1078786"/>
                </a:lnTo>
                <a:lnTo>
                  <a:pt x="1916085" y="1086148"/>
                </a:lnTo>
                <a:lnTo>
                  <a:pt x="1915027" y="1094036"/>
                </a:lnTo>
                <a:lnTo>
                  <a:pt x="1913969" y="1102450"/>
                </a:lnTo>
                <a:lnTo>
                  <a:pt x="1918731" y="1096139"/>
                </a:lnTo>
                <a:lnTo>
                  <a:pt x="1922965" y="1091407"/>
                </a:lnTo>
                <a:lnTo>
                  <a:pt x="1927727" y="1089303"/>
                </a:lnTo>
                <a:lnTo>
                  <a:pt x="1931961" y="1088251"/>
                </a:lnTo>
                <a:lnTo>
                  <a:pt x="1936723" y="1087726"/>
                </a:lnTo>
                <a:lnTo>
                  <a:pt x="1941485" y="1088251"/>
                </a:lnTo>
                <a:lnTo>
                  <a:pt x="1951012" y="1090355"/>
                </a:lnTo>
                <a:lnTo>
                  <a:pt x="1956302" y="1091932"/>
                </a:lnTo>
                <a:lnTo>
                  <a:pt x="1961594" y="1092984"/>
                </a:lnTo>
                <a:lnTo>
                  <a:pt x="1966886" y="1093510"/>
                </a:lnTo>
                <a:lnTo>
                  <a:pt x="1972177" y="1092984"/>
                </a:lnTo>
                <a:lnTo>
                  <a:pt x="1977998" y="1091407"/>
                </a:lnTo>
                <a:lnTo>
                  <a:pt x="1984877" y="1088777"/>
                </a:lnTo>
                <a:lnTo>
                  <a:pt x="1991227" y="1084045"/>
                </a:lnTo>
                <a:lnTo>
                  <a:pt x="1997577" y="1076683"/>
                </a:lnTo>
                <a:lnTo>
                  <a:pt x="1997048" y="1071950"/>
                </a:lnTo>
                <a:lnTo>
                  <a:pt x="1995989" y="1069321"/>
                </a:lnTo>
                <a:lnTo>
                  <a:pt x="1993344" y="1066691"/>
                </a:lnTo>
                <a:lnTo>
                  <a:pt x="1991227" y="1065640"/>
                </a:lnTo>
                <a:lnTo>
                  <a:pt x="1988052" y="1065114"/>
                </a:lnTo>
                <a:lnTo>
                  <a:pt x="1985935" y="1065114"/>
                </a:lnTo>
                <a:lnTo>
                  <a:pt x="1982761" y="1064588"/>
                </a:lnTo>
                <a:lnTo>
                  <a:pt x="1980114" y="1064588"/>
                </a:lnTo>
                <a:lnTo>
                  <a:pt x="1982761" y="1057752"/>
                </a:lnTo>
                <a:lnTo>
                  <a:pt x="1985935" y="1054596"/>
                </a:lnTo>
                <a:lnTo>
                  <a:pt x="1987523" y="1053545"/>
                </a:lnTo>
                <a:lnTo>
                  <a:pt x="1989639" y="1052493"/>
                </a:lnTo>
                <a:lnTo>
                  <a:pt x="1990698" y="1052493"/>
                </a:lnTo>
                <a:lnTo>
                  <a:pt x="1992286" y="1053545"/>
                </a:lnTo>
                <a:lnTo>
                  <a:pt x="1995461" y="1054596"/>
                </a:lnTo>
                <a:lnTo>
                  <a:pt x="1998107" y="1056700"/>
                </a:lnTo>
                <a:lnTo>
                  <a:pt x="2005514" y="1064588"/>
                </a:lnTo>
                <a:lnTo>
                  <a:pt x="2012394" y="1073002"/>
                </a:lnTo>
                <a:lnTo>
                  <a:pt x="2016628" y="1076157"/>
                </a:lnTo>
                <a:lnTo>
                  <a:pt x="2020861" y="1079312"/>
                </a:lnTo>
                <a:lnTo>
                  <a:pt x="2025094" y="1080889"/>
                </a:lnTo>
                <a:lnTo>
                  <a:pt x="2027211" y="1080889"/>
                </a:lnTo>
                <a:lnTo>
                  <a:pt x="2029857" y="1081415"/>
                </a:lnTo>
                <a:lnTo>
                  <a:pt x="2031973" y="1080889"/>
                </a:lnTo>
                <a:lnTo>
                  <a:pt x="2034619" y="1080364"/>
                </a:lnTo>
                <a:lnTo>
                  <a:pt x="2036735" y="1079312"/>
                </a:lnTo>
                <a:lnTo>
                  <a:pt x="2039910" y="1077208"/>
                </a:lnTo>
                <a:lnTo>
                  <a:pt x="2035677" y="1084045"/>
                </a:lnTo>
                <a:lnTo>
                  <a:pt x="2031444" y="1089829"/>
                </a:lnTo>
                <a:lnTo>
                  <a:pt x="2026682" y="1095613"/>
                </a:lnTo>
                <a:lnTo>
                  <a:pt x="2021919" y="1100346"/>
                </a:lnTo>
                <a:lnTo>
                  <a:pt x="2017157" y="1105079"/>
                </a:lnTo>
                <a:lnTo>
                  <a:pt x="2011865" y="1109812"/>
                </a:lnTo>
                <a:lnTo>
                  <a:pt x="2007102" y="1113493"/>
                </a:lnTo>
                <a:lnTo>
                  <a:pt x="2001281" y="1117174"/>
                </a:lnTo>
                <a:lnTo>
                  <a:pt x="1995461" y="1119803"/>
                </a:lnTo>
                <a:lnTo>
                  <a:pt x="1989639" y="1122432"/>
                </a:lnTo>
                <a:lnTo>
                  <a:pt x="1983290" y="1124010"/>
                </a:lnTo>
                <a:lnTo>
                  <a:pt x="1976940" y="1125587"/>
                </a:lnTo>
                <a:lnTo>
                  <a:pt x="1970590" y="1127165"/>
                </a:lnTo>
                <a:lnTo>
                  <a:pt x="1963711" y="1127691"/>
                </a:lnTo>
                <a:lnTo>
                  <a:pt x="1956832" y="1128217"/>
                </a:lnTo>
                <a:lnTo>
                  <a:pt x="1950481" y="1128217"/>
                </a:lnTo>
                <a:lnTo>
                  <a:pt x="1951012" y="1135053"/>
                </a:lnTo>
                <a:lnTo>
                  <a:pt x="1952069" y="1141363"/>
                </a:lnTo>
                <a:lnTo>
                  <a:pt x="1953656" y="1145570"/>
                </a:lnTo>
                <a:lnTo>
                  <a:pt x="1956832" y="1149251"/>
                </a:lnTo>
                <a:lnTo>
                  <a:pt x="1958948" y="1151880"/>
                </a:lnTo>
                <a:lnTo>
                  <a:pt x="1962652" y="1153458"/>
                </a:lnTo>
                <a:lnTo>
                  <a:pt x="1966356" y="1154510"/>
                </a:lnTo>
                <a:lnTo>
                  <a:pt x="1970590" y="1154510"/>
                </a:lnTo>
                <a:lnTo>
                  <a:pt x="1978527" y="1154510"/>
                </a:lnTo>
                <a:lnTo>
                  <a:pt x="1987523" y="1153458"/>
                </a:lnTo>
                <a:lnTo>
                  <a:pt x="1995989" y="1152932"/>
                </a:lnTo>
                <a:lnTo>
                  <a:pt x="2000223" y="1153458"/>
                </a:lnTo>
                <a:lnTo>
                  <a:pt x="2003398" y="1153984"/>
                </a:lnTo>
                <a:lnTo>
                  <a:pt x="2002869" y="1156613"/>
                </a:lnTo>
                <a:lnTo>
                  <a:pt x="2002339" y="1159242"/>
                </a:lnTo>
                <a:lnTo>
                  <a:pt x="2001281" y="1161346"/>
                </a:lnTo>
                <a:lnTo>
                  <a:pt x="1999694" y="1162923"/>
                </a:lnTo>
                <a:lnTo>
                  <a:pt x="1995461" y="1166605"/>
                </a:lnTo>
                <a:lnTo>
                  <a:pt x="1990698" y="1169234"/>
                </a:lnTo>
                <a:lnTo>
                  <a:pt x="1984877" y="1171863"/>
                </a:lnTo>
                <a:lnTo>
                  <a:pt x="1977469" y="1173967"/>
                </a:lnTo>
                <a:lnTo>
                  <a:pt x="1962652" y="1178173"/>
                </a:lnTo>
                <a:lnTo>
                  <a:pt x="1955244" y="1180803"/>
                </a:lnTo>
                <a:lnTo>
                  <a:pt x="1947307" y="1183432"/>
                </a:lnTo>
                <a:lnTo>
                  <a:pt x="1939898" y="1187113"/>
                </a:lnTo>
                <a:lnTo>
                  <a:pt x="1933019" y="1191320"/>
                </a:lnTo>
                <a:lnTo>
                  <a:pt x="1926669" y="1196053"/>
                </a:lnTo>
                <a:lnTo>
                  <a:pt x="1924023" y="1198682"/>
                </a:lnTo>
                <a:lnTo>
                  <a:pt x="1921377" y="1201837"/>
                </a:lnTo>
                <a:lnTo>
                  <a:pt x="1918731" y="1205518"/>
                </a:lnTo>
                <a:lnTo>
                  <a:pt x="1917144" y="1208673"/>
                </a:lnTo>
                <a:lnTo>
                  <a:pt x="1915027" y="1212880"/>
                </a:lnTo>
                <a:lnTo>
                  <a:pt x="1913969" y="1217613"/>
                </a:lnTo>
                <a:lnTo>
                  <a:pt x="1913440" y="1213406"/>
                </a:lnTo>
                <a:lnTo>
                  <a:pt x="1912910" y="1208673"/>
                </a:lnTo>
                <a:lnTo>
                  <a:pt x="1913440" y="1204992"/>
                </a:lnTo>
                <a:lnTo>
                  <a:pt x="1913969" y="1200785"/>
                </a:lnTo>
                <a:lnTo>
                  <a:pt x="1916614" y="1193423"/>
                </a:lnTo>
                <a:lnTo>
                  <a:pt x="1918731" y="1186587"/>
                </a:lnTo>
                <a:lnTo>
                  <a:pt x="1920848" y="1179751"/>
                </a:lnTo>
                <a:lnTo>
                  <a:pt x="1920848" y="1177648"/>
                </a:lnTo>
                <a:lnTo>
                  <a:pt x="1920848" y="1174492"/>
                </a:lnTo>
                <a:lnTo>
                  <a:pt x="1919789" y="1172389"/>
                </a:lnTo>
                <a:lnTo>
                  <a:pt x="1918731" y="1169760"/>
                </a:lnTo>
                <a:lnTo>
                  <a:pt x="1917144" y="1168182"/>
                </a:lnTo>
                <a:lnTo>
                  <a:pt x="1913969" y="1166605"/>
                </a:lnTo>
                <a:lnTo>
                  <a:pt x="1913969" y="1161872"/>
                </a:lnTo>
                <a:lnTo>
                  <a:pt x="1914498" y="1158191"/>
                </a:lnTo>
                <a:lnTo>
                  <a:pt x="1916085" y="1156087"/>
                </a:lnTo>
                <a:lnTo>
                  <a:pt x="1917144" y="1153458"/>
                </a:lnTo>
                <a:lnTo>
                  <a:pt x="1918731" y="1152932"/>
                </a:lnTo>
                <a:lnTo>
                  <a:pt x="1920848" y="1152406"/>
                </a:lnTo>
                <a:lnTo>
                  <a:pt x="1922965" y="1152406"/>
                </a:lnTo>
                <a:lnTo>
                  <a:pt x="1925081" y="1152406"/>
                </a:lnTo>
                <a:lnTo>
                  <a:pt x="1935664" y="1154510"/>
                </a:lnTo>
                <a:lnTo>
                  <a:pt x="1937781" y="1155036"/>
                </a:lnTo>
                <a:lnTo>
                  <a:pt x="1939898" y="1155036"/>
                </a:lnTo>
                <a:lnTo>
                  <a:pt x="1942015" y="1154510"/>
                </a:lnTo>
                <a:lnTo>
                  <a:pt x="1943602" y="1153984"/>
                </a:lnTo>
                <a:lnTo>
                  <a:pt x="1942545" y="1145570"/>
                </a:lnTo>
                <a:lnTo>
                  <a:pt x="1940956" y="1139260"/>
                </a:lnTo>
                <a:lnTo>
                  <a:pt x="1938310" y="1135053"/>
                </a:lnTo>
                <a:lnTo>
                  <a:pt x="1936194" y="1132950"/>
                </a:lnTo>
                <a:lnTo>
                  <a:pt x="1933548" y="1131898"/>
                </a:lnTo>
                <a:lnTo>
                  <a:pt x="1930902" y="1131898"/>
                </a:lnTo>
                <a:lnTo>
                  <a:pt x="1927727" y="1132950"/>
                </a:lnTo>
                <a:lnTo>
                  <a:pt x="1924023" y="1134001"/>
                </a:lnTo>
                <a:lnTo>
                  <a:pt x="1917673" y="1137156"/>
                </a:lnTo>
                <a:lnTo>
                  <a:pt x="1913969" y="1138208"/>
                </a:lnTo>
                <a:lnTo>
                  <a:pt x="1910264" y="1138734"/>
                </a:lnTo>
                <a:lnTo>
                  <a:pt x="1907090" y="1138208"/>
                </a:lnTo>
                <a:lnTo>
                  <a:pt x="1903385" y="1136631"/>
                </a:lnTo>
                <a:lnTo>
                  <a:pt x="1899681" y="1132950"/>
                </a:lnTo>
                <a:lnTo>
                  <a:pt x="1896506" y="1128217"/>
                </a:lnTo>
                <a:lnTo>
                  <a:pt x="1895448" y="1117700"/>
                </a:lnTo>
                <a:lnTo>
                  <a:pt x="1896506" y="1105605"/>
                </a:lnTo>
                <a:lnTo>
                  <a:pt x="1896506" y="1093510"/>
                </a:lnTo>
                <a:lnTo>
                  <a:pt x="1897035" y="1081941"/>
                </a:lnTo>
                <a:lnTo>
                  <a:pt x="1896506" y="1071950"/>
                </a:lnTo>
                <a:lnTo>
                  <a:pt x="1894919" y="1068269"/>
                </a:lnTo>
                <a:lnTo>
                  <a:pt x="1893860" y="1065114"/>
                </a:lnTo>
                <a:lnTo>
                  <a:pt x="1892802" y="1062484"/>
                </a:lnTo>
                <a:lnTo>
                  <a:pt x="1890156" y="1061958"/>
                </a:lnTo>
                <a:lnTo>
                  <a:pt x="1887510" y="1061958"/>
                </a:lnTo>
                <a:lnTo>
                  <a:pt x="1884335" y="1064062"/>
                </a:lnTo>
                <a:lnTo>
                  <a:pt x="1886452" y="1058803"/>
                </a:lnTo>
                <a:lnTo>
                  <a:pt x="1888039" y="1054596"/>
                </a:lnTo>
                <a:lnTo>
                  <a:pt x="1890685" y="1051441"/>
                </a:lnTo>
                <a:lnTo>
                  <a:pt x="1893331" y="1049864"/>
                </a:lnTo>
                <a:close/>
                <a:moveTo>
                  <a:pt x="3014697" y="1046163"/>
                </a:moveTo>
                <a:lnTo>
                  <a:pt x="3016283" y="1046163"/>
                </a:lnTo>
                <a:lnTo>
                  <a:pt x="3018400" y="1046163"/>
                </a:lnTo>
                <a:lnTo>
                  <a:pt x="3019987" y="1046692"/>
                </a:lnTo>
                <a:lnTo>
                  <a:pt x="3021574" y="1048280"/>
                </a:lnTo>
                <a:lnTo>
                  <a:pt x="3023691" y="1049867"/>
                </a:lnTo>
                <a:lnTo>
                  <a:pt x="3024219" y="1056746"/>
                </a:lnTo>
                <a:lnTo>
                  <a:pt x="3024219" y="1063096"/>
                </a:lnTo>
                <a:lnTo>
                  <a:pt x="3023691" y="1068388"/>
                </a:lnTo>
                <a:lnTo>
                  <a:pt x="3022631" y="1073151"/>
                </a:lnTo>
                <a:lnTo>
                  <a:pt x="3021045" y="1076326"/>
                </a:lnTo>
                <a:lnTo>
                  <a:pt x="3019987" y="1080030"/>
                </a:lnTo>
                <a:lnTo>
                  <a:pt x="3016283" y="1085851"/>
                </a:lnTo>
                <a:lnTo>
                  <a:pt x="3013108" y="1091142"/>
                </a:lnTo>
                <a:lnTo>
                  <a:pt x="3009933" y="1097492"/>
                </a:lnTo>
                <a:lnTo>
                  <a:pt x="3008345" y="1100667"/>
                </a:lnTo>
                <a:lnTo>
                  <a:pt x="3006757" y="1104372"/>
                </a:lnTo>
                <a:lnTo>
                  <a:pt x="3006228" y="1109134"/>
                </a:lnTo>
                <a:lnTo>
                  <a:pt x="3005699" y="1114426"/>
                </a:lnTo>
                <a:lnTo>
                  <a:pt x="3003581" y="1110193"/>
                </a:lnTo>
                <a:lnTo>
                  <a:pt x="3000937" y="1105430"/>
                </a:lnTo>
                <a:lnTo>
                  <a:pt x="2999878" y="1100138"/>
                </a:lnTo>
                <a:lnTo>
                  <a:pt x="2999349" y="1094317"/>
                </a:lnTo>
                <a:lnTo>
                  <a:pt x="2998819" y="1087967"/>
                </a:lnTo>
                <a:lnTo>
                  <a:pt x="2999349" y="1081088"/>
                </a:lnTo>
                <a:lnTo>
                  <a:pt x="2999878" y="1074738"/>
                </a:lnTo>
                <a:lnTo>
                  <a:pt x="3000937" y="1068388"/>
                </a:lnTo>
                <a:lnTo>
                  <a:pt x="3003053" y="1062038"/>
                </a:lnTo>
                <a:lnTo>
                  <a:pt x="3004640" y="1056746"/>
                </a:lnTo>
                <a:lnTo>
                  <a:pt x="3006757" y="1053042"/>
                </a:lnTo>
                <a:lnTo>
                  <a:pt x="3009933" y="1049338"/>
                </a:lnTo>
                <a:lnTo>
                  <a:pt x="3013108" y="1046692"/>
                </a:lnTo>
                <a:close/>
                <a:moveTo>
                  <a:pt x="1204690" y="1046163"/>
                </a:moveTo>
                <a:lnTo>
                  <a:pt x="1206311" y="1046163"/>
                </a:lnTo>
                <a:lnTo>
                  <a:pt x="1208473" y="1046163"/>
                </a:lnTo>
                <a:lnTo>
                  <a:pt x="1210094" y="1046692"/>
                </a:lnTo>
                <a:lnTo>
                  <a:pt x="1211716" y="1048280"/>
                </a:lnTo>
                <a:lnTo>
                  <a:pt x="1214418" y="1049867"/>
                </a:lnTo>
                <a:lnTo>
                  <a:pt x="1214418" y="1056746"/>
                </a:lnTo>
                <a:lnTo>
                  <a:pt x="1214418" y="1063096"/>
                </a:lnTo>
                <a:lnTo>
                  <a:pt x="1213877" y="1068388"/>
                </a:lnTo>
                <a:lnTo>
                  <a:pt x="1213337" y="1073151"/>
                </a:lnTo>
                <a:lnTo>
                  <a:pt x="1211716" y="1076326"/>
                </a:lnTo>
                <a:lnTo>
                  <a:pt x="1210094" y="1080030"/>
                </a:lnTo>
                <a:lnTo>
                  <a:pt x="1206852" y="1085851"/>
                </a:lnTo>
                <a:lnTo>
                  <a:pt x="1203609" y="1091142"/>
                </a:lnTo>
                <a:lnTo>
                  <a:pt x="1199826" y="1097492"/>
                </a:lnTo>
                <a:lnTo>
                  <a:pt x="1198745" y="1100667"/>
                </a:lnTo>
                <a:lnTo>
                  <a:pt x="1197665" y="1104372"/>
                </a:lnTo>
                <a:lnTo>
                  <a:pt x="1196043" y="1109134"/>
                </a:lnTo>
                <a:lnTo>
                  <a:pt x="1196043" y="1114426"/>
                </a:lnTo>
                <a:lnTo>
                  <a:pt x="1193341" y="1110193"/>
                </a:lnTo>
                <a:lnTo>
                  <a:pt x="1191179" y="1105430"/>
                </a:lnTo>
                <a:lnTo>
                  <a:pt x="1190098" y="1100138"/>
                </a:lnTo>
                <a:lnTo>
                  <a:pt x="1189018" y="1094317"/>
                </a:lnTo>
                <a:lnTo>
                  <a:pt x="1189018" y="1087967"/>
                </a:lnTo>
                <a:lnTo>
                  <a:pt x="1189018" y="1081088"/>
                </a:lnTo>
                <a:lnTo>
                  <a:pt x="1189558" y="1074738"/>
                </a:lnTo>
                <a:lnTo>
                  <a:pt x="1190639" y="1068388"/>
                </a:lnTo>
                <a:lnTo>
                  <a:pt x="1192801" y="1062038"/>
                </a:lnTo>
                <a:lnTo>
                  <a:pt x="1194422" y="1056746"/>
                </a:lnTo>
                <a:lnTo>
                  <a:pt x="1196584" y="1053042"/>
                </a:lnTo>
                <a:lnTo>
                  <a:pt x="1199826" y="1049338"/>
                </a:lnTo>
                <a:lnTo>
                  <a:pt x="1203069" y="1046692"/>
                </a:lnTo>
                <a:close/>
                <a:moveTo>
                  <a:pt x="6852359" y="1025525"/>
                </a:moveTo>
                <a:lnTo>
                  <a:pt x="6856487" y="1027112"/>
                </a:lnTo>
                <a:lnTo>
                  <a:pt x="6859066" y="1029758"/>
                </a:lnTo>
                <a:lnTo>
                  <a:pt x="6860614" y="1031875"/>
                </a:lnTo>
                <a:lnTo>
                  <a:pt x="6861130" y="1034521"/>
                </a:lnTo>
                <a:lnTo>
                  <a:pt x="6861130" y="1037167"/>
                </a:lnTo>
                <a:lnTo>
                  <a:pt x="6860614" y="1040871"/>
                </a:lnTo>
                <a:lnTo>
                  <a:pt x="6859066" y="1049338"/>
                </a:lnTo>
                <a:lnTo>
                  <a:pt x="6855971" y="1059392"/>
                </a:lnTo>
                <a:lnTo>
                  <a:pt x="6855455" y="1065213"/>
                </a:lnTo>
                <a:lnTo>
                  <a:pt x="6854423" y="1072092"/>
                </a:lnTo>
                <a:lnTo>
                  <a:pt x="6854423" y="1078971"/>
                </a:lnTo>
                <a:lnTo>
                  <a:pt x="6854939" y="1085850"/>
                </a:lnTo>
                <a:lnTo>
                  <a:pt x="6855971" y="1094317"/>
                </a:lnTo>
                <a:lnTo>
                  <a:pt x="6858550" y="1103313"/>
                </a:lnTo>
                <a:lnTo>
                  <a:pt x="6841008" y="1103313"/>
                </a:lnTo>
                <a:lnTo>
                  <a:pt x="6840492" y="1096963"/>
                </a:lnTo>
                <a:lnTo>
                  <a:pt x="6841008" y="1090613"/>
                </a:lnTo>
                <a:lnTo>
                  <a:pt x="6842040" y="1080559"/>
                </a:lnTo>
                <a:lnTo>
                  <a:pt x="6844620" y="1072092"/>
                </a:lnTo>
                <a:lnTo>
                  <a:pt x="6846684" y="1064683"/>
                </a:lnTo>
                <a:lnTo>
                  <a:pt x="6849263" y="1056746"/>
                </a:lnTo>
                <a:lnTo>
                  <a:pt x="6851327" y="1048808"/>
                </a:lnTo>
                <a:lnTo>
                  <a:pt x="6852359" y="1038754"/>
                </a:lnTo>
                <a:lnTo>
                  <a:pt x="6853391" y="1032933"/>
                </a:lnTo>
                <a:close/>
                <a:moveTo>
                  <a:pt x="4980604" y="1017588"/>
                </a:moveTo>
                <a:lnTo>
                  <a:pt x="4984363" y="1018646"/>
                </a:lnTo>
                <a:lnTo>
                  <a:pt x="4989196" y="1020234"/>
                </a:lnTo>
                <a:lnTo>
                  <a:pt x="4994028" y="1022880"/>
                </a:lnTo>
                <a:lnTo>
                  <a:pt x="4999936" y="1027642"/>
                </a:lnTo>
                <a:lnTo>
                  <a:pt x="5004234" y="1035050"/>
                </a:lnTo>
                <a:lnTo>
                  <a:pt x="5010140" y="1043517"/>
                </a:lnTo>
                <a:lnTo>
                  <a:pt x="5008530" y="1055159"/>
                </a:lnTo>
                <a:lnTo>
                  <a:pt x="5006382" y="1064155"/>
                </a:lnTo>
                <a:lnTo>
                  <a:pt x="5003696" y="1070505"/>
                </a:lnTo>
                <a:lnTo>
                  <a:pt x="5002084" y="1073150"/>
                </a:lnTo>
                <a:lnTo>
                  <a:pt x="5001013" y="1074738"/>
                </a:lnTo>
                <a:lnTo>
                  <a:pt x="4998863" y="1076325"/>
                </a:lnTo>
                <a:lnTo>
                  <a:pt x="4996715" y="1076855"/>
                </a:lnTo>
                <a:lnTo>
                  <a:pt x="4995103" y="1077913"/>
                </a:lnTo>
                <a:lnTo>
                  <a:pt x="4992953" y="1077913"/>
                </a:lnTo>
                <a:lnTo>
                  <a:pt x="4988121" y="1077913"/>
                </a:lnTo>
                <a:lnTo>
                  <a:pt x="4983286" y="1075796"/>
                </a:lnTo>
                <a:lnTo>
                  <a:pt x="4973084" y="1071563"/>
                </a:lnTo>
                <a:lnTo>
                  <a:pt x="4967175" y="1069446"/>
                </a:lnTo>
                <a:lnTo>
                  <a:pt x="4961804" y="1066800"/>
                </a:lnTo>
                <a:lnTo>
                  <a:pt x="4955895" y="1065742"/>
                </a:lnTo>
                <a:lnTo>
                  <a:pt x="4948915" y="1065213"/>
                </a:lnTo>
                <a:lnTo>
                  <a:pt x="4946227" y="1065742"/>
                </a:lnTo>
                <a:lnTo>
                  <a:pt x="4943007" y="1066271"/>
                </a:lnTo>
                <a:lnTo>
                  <a:pt x="4940321" y="1066800"/>
                </a:lnTo>
                <a:lnTo>
                  <a:pt x="4937096" y="1068917"/>
                </a:lnTo>
                <a:lnTo>
                  <a:pt x="4945691" y="1053571"/>
                </a:lnTo>
                <a:lnTo>
                  <a:pt x="4954283" y="1039813"/>
                </a:lnTo>
                <a:lnTo>
                  <a:pt x="4958580" y="1033992"/>
                </a:lnTo>
                <a:lnTo>
                  <a:pt x="4962879" y="1028700"/>
                </a:lnTo>
                <a:lnTo>
                  <a:pt x="4967175" y="1024467"/>
                </a:lnTo>
                <a:lnTo>
                  <a:pt x="4971472" y="1020763"/>
                </a:lnTo>
                <a:lnTo>
                  <a:pt x="4975769" y="1019175"/>
                </a:lnTo>
                <a:close/>
                <a:moveTo>
                  <a:pt x="3170505" y="1017588"/>
                </a:moveTo>
                <a:lnTo>
                  <a:pt x="3175302" y="1018646"/>
                </a:lnTo>
                <a:lnTo>
                  <a:pt x="3180099" y="1020234"/>
                </a:lnTo>
                <a:lnTo>
                  <a:pt x="3184897" y="1022880"/>
                </a:lnTo>
                <a:lnTo>
                  <a:pt x="3189694" y="1027642"/>
                </a:lnTo>
                <a:lnTo>
                  <a:pt x="3195024" y="1035050"/>
                </a:lnTo>
                <a:lnTo>
                  <a:pt x="3200354" y="1043517"/>
                </a:lnTo>
                <a:lnTo>
                  <a:pt x="3198222" y="1055159"/>
                </a:lnTo>
                <a:lnTo>
                  <a:pt x="3196623" y="1064155"/>
                </a:lnTo>
                <a:lnTo>
                  <a:pt x="3193425" y="1070505"/>
                </a:lnTo>
                <a:lnTo>
                  <a:pt x="3192359" y="1073150"/>
                </a:lnTo>
                <a:lnTo>
                  <a:pt x="3190760" y="1074738"/>
                </a:lnTo>
                <a:lnTo>
                  <a:pt x="3188627" y="1076325"/>
                </a:lnTo>
                <a:lnTo>
                  <a:pt x="3187029" y="1076855"/>
                </a:lnTo>
                <a:lnTo>
                  <a:pt x="3185430" y="1077913"/>
                </a:lnTo>
                <a:lnTo>
                  <a:pt x="3182764" y="1077913"/>
                </a:lnTo>
                <a:lnTo>
                  <a:pt x="3178500" y="1077913"/>
                </a:lnTo>
                <a:lnTo>
                  <a:pt x="3173703" y="1075796"/>
                </a:lnTo>
                <a:lnTo>
                  <a:pt x="3163042" y="1071563"/>
                </a:lnTo>
                <a:lnTo>
                  <a:pt x="3157712" y="1069446"/>
                </a:lnTo>
                <a:lnTo>
                  <a:pt x="3151849" y="1066800"/>
                </a:lnTo>
                <a:lnTo>
                  <a:pt x="3145985" y="1065742"/>
                </a:lnTo>
                <a:lnTo>
                  <a:pt x="3140122" y="1065213"/>
                </a:lnTo>
                <a:lnTo>
                  <a:pt x="3136924" y="1065742"/>
                </a:lnTo>
                <a:lnTo>
                  <a:pt x="3133726" y="1066271"/>
                </a:lnTo>
                <a:lnTo>
                  <a:pt x="3131061" y="1066800"/>
                </a:lnTo>
                <a:lnTo>
                  <a:pt x="3127329" y="1068917"/>
                </a:lnTo>
                <a:lnTo>
                  <a:pt x="3136391" y="1053571"/>
                </a:lnTo>
                <a:lnTo>
                  <a:pt x="3144386" y="1039813"/>
                </a:lnTo>
                <a:lnTo>
                  <a:pt x="3148651" y="1033992"/>
                </a:lnTo>
                <a:lnTo>
                  <a:pt x="3152915" y="1028700"/>
                </a:lnTo>
                <a:lnTo>
                  <a:pt x="3157179" y="1024467"/>
                </a:lnTo>
                <a:lnTo>
                  <a:pt x="3161443" y="1020763"/>
                </a:lnTo>
                <a:lnTo>
                  <a:pt x="3166240" y="1019175"/>
                </a:lnTo>
                <a:close/>
                <a:moveTo>
                  <a:pt x="5666821" y="1009650"/>
                </a:moveTo>
                <a:lnTo>
                  <a:pt x="5666292" y="1021387"/>
                </a:lnTo>
                <a:lnTo>
                  <a:pt x="5666292" y="1030457"/>
                </a:lnTo>
                <a:lnTo>
                  <a:pt x="5667350" y="1037392"/>
                </a:lnTo>
                <a:lnTo>
                  <a:pt x="5669466" y="1044328"/>
                </a:lnTo>
                <a:lnTo>
                  <a:pt x="5671054" y="1049663"/>
                </a:lnTo>
                <a:lnTo>
                  <a:pt x="5672112" y="1056065"/>
                </a:lnTo>
                <a:lnTo>
                  <a:pt x="5673701" y="1064068"/>
                </a:lnTo>
                <a:lnTo>
                  <a:pt x="5672643" y="1074738"/>
                </a:lnTo>
                <a:lnTo>
                  <a:pt x="5668408" y="1068336"/>
                </a:lnTo>
                <a:lnTo>
                  <a:pt x="5662059" y="1059266"/>
                </a:lnTo>
                <a:lnTo>
                  <a:pt x="5656768" y="1049129"/>
                </a:lnTo>
                <a:lnTo>
                  <a:pt x="5655179" y="1042727"/>
                </a:lnTo>
                <a:lnTo>
                  <a:pt x="5653064" y="1037392"/>
                </a:lnTo>
                <a:lnTo>
                  <a:pt x="5652006" y="1032057"/>
                </a:lnTo>
                <a:lnTo>
                  <a:pt x="5651476" y="1027256"/>
                </a:lnTo>
                <a:lnTo>
                  <a:pt x="5651476" y="1022454"/>
                </a:lnTo>
                <a:lnTo>
                  <a:pt x="5652534" y="1018720"/>
                </a:lnTo>
                <a:lnTo>
                  <a:pt x="5654651" y="1014985"/>
                </a:lnTo>
                <a:lnTo>
                  <a:pt x="5657298" y="1011784"/>
                </a:lnTo>
                <a:lnTo>
                  <a:pt x="5661530" y="1010183"/>
                </a:lnTo>
                <a:close/>
                <a:moveTo>
                  <a:pt x="3857589" y="1009650"/>
                </a:moveTo>
                <a:lnTo>
                  <a:pt x="3856531" y="1021387"/>
                </a:lnTo>
                <a:lnTo>
                  <a:pt x="3856531" y="1030457"/>
                </a:lnTo>
                <a:lnTo>
                  <a:pt x="3857589" y="1037392"/>
                </a:lnTo>
                <a:lnTo>
                  <a:pt x="3859706" y="1044328"/>
                </a:lnTo>
                <a:lnTo>
                  <a:pt x="3861294" y="1049663"/>
                </a:lnTo>
                <a:lnTo>
                  <a:pt x="3863411" y="1056065"/>
                </a:lnTo>
                <a:lnTo>
                  <a:pt x="3863940" y="1064068"/>
                </a:lnTo>
                <a:lnTo>
                  <a:pt x="3863940" y="1074738"/>
                </a:lnTo>
                <a:lnTo>
                  <a:pt x="3858647" y="1068336"/>
                </a:lnTo>
                <a:lnTo>
                  <a:pt x="3852827" y="1059266"/>
                </a:lnTo>
                <a:lnTo>
                  <a:pt x="3847536" y="1049129"/>
                </a:lnTo>
                <a:lnTo>
                  <a:pt x="3845419" y="1042727"/>
                </a:lnTo>
                <a:lnTo>
                  <a:pt x="3843831" y="1037392"/>
                </a:lnTo>
                <a:lnTo>
                  <a:pt x="3842244" y="1032057"/>
                </a:lnTo>
                <a:lnTo>
                  <a:pt x="3841714" y="1027256"/>
                </a:lnTo>
                <a:lnTo>
                  <a:pt x="3842244" y="1022454"/>
                </a:lnTo>
                <a:lnTo>
                  <a:pt x="3842772" y="1018720"/>
                </a:lnTo>
                <a:lnTo>
                  <a:pt x="3845419" y="1014985"/>
                </a:lnTo>
                <a:lnTo>
                  <a:pt x="3848064" y="1011784"/>
                </a:lnTo>
                <a:lnTo>
                  <a:pt x="3852298" y="1010183"/>
                </a:lnTo>
                <a:close/>
                <a:moveTo>
                  <a:pt x="5269301" y="1004888"/>
                </a:moveTo>
                <a:lnTo>
                  <a:pt x="5271910" y="1004888"/>
                </a:lnTo>
                <a:lnTo>
                  <a:pt x="5275037" y="1004888"/>
                </a:lnTo>
                <a:lnTo>
                  <a:pt x="5286508" y="1007560"/>
                </a:lnTo>
                <a:lnTo>
                  <a:pt x="5288593" y="1008094"/>
                </a:lnTo>
                <a:lnTo>
                  <a:pt x="5291716" y="1008094"/>
                </a:lnTo>
                <a:lnTo>
                  <a:pt x="5294326" y="1007560"/>
                </a:lnTo>
                <a:lnTo>
                  <a:pt x="5295883" y="1006491"/>
                </a:lnTo>
                <a:lnTo>
                  <a:pt x="5294845" y="1015576"/>
                </a:lnTo>
                <a:lnTo>
                  <a:pt x="5292760" y="1021989"/>
                </a:lnTo>
                <a:lnTo>
                  <a:pt x="5290157" y="1027333"/>
                </a:lnTo>
                <a:lnTo>
                  <a:pt x="5287030" y="1032677"/>
                </a:lnTo>
                <a:lnTo>
                  <a:pt x="5284422" y="1037487"/>
                </a:lnTo>
                <a:lnTo>
                  <a:pt x="5281287" y="1042831"/>
                </a:lnTo>
                <a:lnTo>
                  <a:pt x="5279719" y="1049778"/>
                </a:lnTo>
                <a:lnTo>
                  <a:pt x="5278160" y="1058863"/>
                </a:lnTo>
                <a:lnTo>
                  <a:pt x="5275037" y="1054053"/>
                </a:lnTo>
                <a:lnTo>
                  <a:pt x="5270865" y="1049244"/>
                </a:lnTo>
                <a:lnTo>
                  <a:pt x="5268260" y="1047640"/>
                </a:lnTo>
                <a:lnTo>
                  <a:pt x="5266178" y="1046572"/>
                </a:lnTo>
                <a:lnTo>
                  <a:pt x="5263572" y="1045503"/>
                </a:lnTo>
                <a:lnTo>
                  <a:pt x="5260964" y="1045503"/>
                </a:lnTo>
                <a:lnTo>
                  <a:pt x="5260964" y="1042296"/>
                </a:lnTo>
                <a:lnTo>
                  <a:pt x="5262008" y="1039624"/>
                </a:lnTo>
                <a:lnTo>
                  <a:pt x="5264092" y="1034280"/>
                </a:lnTo>
                <a:lnTo>
                  <a:pt x="5267739" y="1030005"/>
                </a:lnTo>
                <a:lnTo>
                  <a:pt x="5270344" y="1026799"/>
                </a:lnTo>
                <a:lnTo>
                  <a:pt x="5271910" y="1024126"/>
                </a:lnTo>
                <a:lnTo>
                  <a:pt x="5271910" y="1022523"/>
                </a:lnTo>
                <a:lnTo>
                  <a:pt x="5271385" y="1021989"/>
                </a:lnTo>
                <a:lnTo>
                  <a:pt x="5269301" y="1020920"/>
                </a:lnTo>
                <a:lnTo>
                  <a:pt x="5267739" y="1020386"/>
                </a:lnTo>
                <a:lnTo>
                  <a:pt x="5260964" y="1019317"/>
                </a:lnTo>
                <a:lnTo>
                  <a:pt x="5260964" y="1014507"/>
                </a:lnTo>
                <a:lnTo>
                  <a:pt x="5262008" y="1010766"/>
                </a:lnTo>
                <a:lnTo>
                  <a:pt x="5263051" y="1008094"/>
                </a:lnTo>
                <a:lnTo>
                  <a:pt x="5265135" y="1006491"/>
                </a:lnTo>
                <a:lnTo>
                  <a:pt x="5267219" y="1005422"/>
                </a:lnTo>
                <a:close/>
                <a:moveTo>
                  <a:pt x="5075100" y="1004888"/>
                </a:moveTo>
                <a:lnTo>
                  <a:pt x="5079318" y="1004888"/>
                </a:lnTo>
                <a:lnTo>
                  <a:pt x="5083540" y="1005419"/>
                </a:lnTo>
                <a:lnTo>
                  <a:pt x="5087230" y="1006481"/>
                </a:lnTo>
                <a:lnTo>
                  <a:pt x="5091450" y="1007543"/>
                </a:lnTo>
                <a:lnTo>
                  <a:pt x="5100945" y="1011791"/>
                </a:lnTo>
                <a:lnTo>
                  <a:pt x="5109912" y="1017101"/>
                </a:lnTo>
                <a:lnTo>
                  <a:pt x="5119931" y="1023473"/>
                </a:lnTo>
                <a:lnTo>
                  <a:pt x="5139976" y="1036749"/>
                </a:lnTo>
                <a:lnTo>
                  <a:pt x="5149997" y="1044183"/>
                </a:lnTo>
                <a:lnTo>
                  <a:pt x="5160546" y="1051086"/>
                </a:lnTo>
                <a:lnTo>
                  <a:pt x="5172148" y="1057989"/>
                </a:lnTo>
                <a:lnTo>
                  <a:pt x="5183232" y="1063299"/>
                </a:lnTo>
                <a:lnTo>
                  <a:pt x="5194847" y="1067547"/>
                </a:lnTo>
                <a:lnTo>
                  <a:pt x="5201183" y="1069140"/>
                </a:lnTo>
                <a:lnTo>
                  <a:pt x="5206978" y="1070202"/>
                </a:lnTo>
                <a:lnTo>
                  <a:pt x="5202235" y="1074981"/>
                </a:lnTo>
                <a:lnTo>
                  <a:pt x="5198004" y="1080822"/>
                </a:lnTo>
                <a:lnTo>
                  <a:pt x="5194324" y="1087726"/>
                </a:lnTo>
                <a:lnTo>
                  <a:pt x="5190620" y="1094629"/>
                </a:lnTo>
                <a:lnTo>
                  <a:pt x="5188509" y="1103125"/>
                </a:lnTo>
                <a:lnTo>
                  <a:pt x="5185866" y="1112683"/>
                </a:lnTo>
                <a:lnTo>
                  <a:pt x="5183757" y="1123303"/>
                </a:lnTo>
                <a:lnTo>
                  <a:pt x="5182704" y="1134454"/>
                </a:lnTo>
                <a:lnTo>
                  <a:pt x="5179534" y="1128613"/>
                </a:lnTo>
                <a:lnTo>
                  <a:pt x="5177954" y="1125958"/>
                </a:lnTo>
                <a:lnTo>
                  <a:pt x="5175845" y="1124896"/>
                </a:lnTo>
                <a:lnTo>
                  <a:pt x="5174789" y="1124365"/>
                </a:lnTo>
                <a:lnTo>
                  <a:pt x="5173206" y="1123834"/>
                </a:lnTo>
                <a:lnTo>
                  <a:pt x="5171097" y="1123834"/>
                </a:lnTo>
                <a:lnTo>
                  <a:pt x="5170042" y="1124365"/>
                </a:lnTo>
                <a:lnTo>
                  <a:pt x="5166878" y="1125958"/>
                </a:lnTo>
                <a:lnTo>
                  <a:pt x="5163711" y="1128613"/>
                </a:lnTo>
                <a:lnTo>
                  <a:pt x="5160018" y="1131799"/>
                </a:lnTo>
                <a:lnTo>
                  <a:pt x="5155797" y="1133923"/>
                </a:lnTo>
                <a:lnTo>
                  <a:pt x="5160018" y="1134985"/>
                </a:lnTo>
                <a:lnTo>
                  <a:pt x="5163711" y="1136578"/>
                </a:lnTo>
                <a:lnTo>
                  <a:pt x="5167932" y="1136578"/>
                </a:lnTo>
                <a:lnTo>
                  <a:pt x="5173206" y="1136578"/>
                </a:lnTo>
                <a:lnTo>
                  <a:pt x="5170042" y="1142420"/>
                </a:lnTo>
                <a:lnTo>
                  <a:pt x="5167932" y="1147199"/>
                </a:lnTo>
                <a:lnTo>
                  <a:pt x="5164767" y="1150385"/>
                </a:lnTo>
                <a:lnTo>
                  <a:pt x="5162658" y="1153040"/>
                </a:lnTo>
                <a:lnTo>
                  <a:pt x="5160018" y="1155164"/>
                </a:lnTo>
                <a:lnTo>
                  <a:pt x="5157383" y="1156757"/>
                </a:lnTo>
                <a:lnTo>
                  <a:pt x="5154218" y="1157288"/>
                </a:lnTo>
                <a:lnTo>
                  <a:pt x="5151582" y="1157288"/>
                </a:lnTo>
                <a:lnTo>
                  <a:pt x="5148944" y="1157288"/>
                </a:lnTo>
                <a:lnTo>
                  <a:pt x="5145777" y="1156757"/>
                </a:lnTo>
                <a:lnTo>
                  <a:pt x="5139449" y="1154102"/>
                </a:lnTo>
                <a:lnTo>
                  <a:pt x="5133120" y="1151978"/>
                </a:lnTo>
                <a:lnTo>
                  <a:pt x="5125207" y="1148792"/>
                </a:lnTo>
                <a:lnTo>
                  <a:pt x="5129426" y="1140296"/>
                </a:lnTo>
                <a:lnTo>
                  <a:pt x="5131009" y="1137640"/>
                </a:lnTo>
                <a:lnTo>
                  <a:pt x="5133646" y="1134985"/>
                </a:lnTo>
                <a:lnTo>
                  <a:pt x="5135228" y="1133392"/>
                </a:lnTo>
                <a:lnTo>
                  <a:pt x="5136812" y="1132330"/>
                </a:lnTo>
                <a:lnTo>
                  <a:pt x="5138921" y="1131799"/>
                </a:lnTo>
                <a:lnTo>
                  <a:pt x="5141030" y="1131799"/>
                </a:lnTo>
                <a:lnTo>
                  <a:pt x="5140504" y="1121710"/>
                </a:lnTo>
                <a:lnTo>
                  <a:pt x="5141030" y="1117993"/>
                </a:lnTo>
                <a:lnTo>
                  <a:pt x="5141559" y="1114276"/>
                </a:lnTo>
                <a:lnTo>
                  <a:pt x="5143669" y="1108966"/>
                </a:lnTo>
                <a:lnTo>
                  <a:pt x="5145777" y="1104718"/>
                </a:lnTo>
                <a:lnTo>
                  <a:pt x="5148416" y="1101001"/>
                </a:lnTo>
                <a:lnTo>
                  <a:pt x="5150525" y="1096222"/>
                </a:lnTo>
                <a:lnTo>
                  <a:pt x="5152636" y="1090381"/>
                </a:lnTo>
                <a:lnTo>
                  <a:pt x="5153162" y="1087194"/>
                </a:lnTo>
                <a:lnTo>
                  <a:pt x="5153162" y="1082946"/>
                </a:lnTo>
                <a:lnTo>
                  <a:pt x="5147360" y="1078167"/>
                </a:lnTo>
                <a:lnTo>
                  <a:pt x="5140504" y="1074450"/>
                </a:lnTo>
                <a:lnTo>
                  <a:pt x="5134173" y="1072326"/>
                </a:lnTo>
                <a:lnTo>
                  <a:pt x="5126789" y="1070202"/>
                </a:lnTo>
                <a:lnTo>
                  <a:pt x="5119931" y="1069140"/>
                </a:lnTo>
                <a:lnTo>
                  <a:pt x="5112021" y="1068609"/>
                </a:lnTo>
                <a:lnTo>
                  <a:pt x="5104638" y="1068609"/>
                </a:lnTo>
                <a:lnTo>
                  <a:pt x="5096724" y="1069140"/>
                </a:lnTo>
                <a:lnTo>
                  <a:pt x="5080374" y="1070202"/>
                </a:lnTo>
                <a:lnTo>
                  <a:pt x="5062963" y="1071264"/>
                </a:lnTo>
                <a:lnTo>
                  <a:pt x="5055049" y="1071264"/>
                </a:lnTo>
                <a:lnTo>
                  <a:pt x="5046079" y="1071264"/>
                </a:lnTo>
                <a:lnTo>
                  <a:pt x="5037105" y="1070202"/>
                </a:lnTo>
                <a:lnTo>
                  <a:pt x="5027607" y="1069140"/>
                </a:lnTo>
                <a:lnTo>
                  <a:pt x="5034468" y="1056927"/>
                </a:lnTo>
                <a:lnTo>
                  <a:pt x="5043440" y="1038342"/>
                </a:lnTo>
                <a:lnTo>
                  <a:pt x="5050827" y="1021880"/>
                </a:lnTo>
                <a:lnTo>
                  <a:pt x="5052410" y="1017101"/>
                </a:lnTo>
                <a:lnTo>
                  <a:pt x="5052410" y="1016570"/>
                </a:lnTo>
                <a:lnTo>
                  <a:pt x="5055576" y="1013915"/>
                </a:lnTo>
                <a:lnTo>
                  <a:pt x="5059270" y="1010729"/>
                </a:lnTo>
                <a:lnTo>
                  <a:pt x="5062963" y="1008605"/>
                </a:lnTo>
                <a:lnTo>
                  <a:pt x="5066656" y="1006481"/>
                </a:lnTo>
                <a:lnTo>
                  <a:pt x="5070878" y="1005419"/>
                </a:lnTo>
                <a:close/>
                <a:moveTo>
                  <a:pt x="3460310" y="1004888"/>
                </a:moveTo>
                <a:lnTo>
                  <a:pt x="3462995" y="1004888"/>
                </a:lnTo>
                <a:lnTo>
                  <a:pt x="3465680" y="1004888"/>
                </a:lnTo>
                <a:lnTo>
                  <a:pt x="3477493" y="1007560"/>
                </a:lnTo>
                <a:lnTo>
                  <a:pt x="3480715" y="1008094"/>
                </a:lnTo>
                <a:lnTo>
                  <a:pt x="3482863" y="1008094"/>
                </a:lnTo>
                <a:lnTo>
                  <a:pt x="3485547" y="1007560"/>
                </a:lnTo>
                <a:lnTo>
                  <a:pt x="3487695" y="1006491"/>
                </a:lnTo>
                <a:lnTo>
                  <a:pt x="3486621" y="1015576"/>
                </a:lnTo>
                <a:lnTo>
                  <a:pt x="3483937" y="1021989"/>
                </a:lnTo>
                <a:lnTo>
                  <a:pt x="3481789" y="1027333"/>
                </a:lnTo>
                <a:lnTo>
                  <a:pt x="3478567" y="1032677"/>
                </a:lnTo>
                <a:lnTo>
                  <a:pt x="3475346" y="1037487"/>
                </a:lnTo>
                <a:lnTo>
                  <a:pt x="3472660" y="1042831"/>
                </a:lnTo>
                <a:lnTo>
                  <a:pt x="3470512" y="1049778"/>
                </a:lnTo>
                <a:lnTo>
                  <a:pt x="3468902" y="1058863"/>
                </a:lnTo>
                <a:lnTo>
                  <a:pt x="3465680" y="1054053"/>
                </a:lnTo>
                <a:lnTo>
                  <a:pt x="3461384" y="1049244"/>
                </a:lnTo>
                <a:lnTo>
                  <a:pt x="3459237" y="1047640"/>
                </a:lnTo>
                <a:lnTo>
                  <a:pt x="3456551" y="1046572"/>
                </a:lnTo>
                <a:lnTo>
                  <a:pt x="3453867" y="1045503"/>
                </a:lnTo>
                <a:lnTo>
                  <a:pt x="3451182" y="1045503"/>
                </a:lnTo>
                <a:lnTo>
                  <a:pt x="3451719" y="1042296"/>
                </a:lnTo>
                <a:lnTo>
                  <a:pt x="3452256" y="1039624"/>
                </a:lnTo>
                <a:lnTo>
                  <a:pt x="3455478" y="1034280"/>
                </a:lnTo>
                <a:lnTo>
                  <a:pt x="3458163" y="1030005"/>
                </a:lnTo>
                <a:lnTo>
                  <a:pt x="3461384" y="1026799"/>
                </a:lnTo>
                <a:lnTo>
                  <a:pt x="3462458" y="1024126"/>
                </a:lnTo>
                <a:lnTo>
                  <a:pt x="3462458" y="1022523"/>
                </a:lnTo>
                <a:lnTo>
                  <a:pt x="3461921" y="1021989"/>
                </a:lnTo>
                <a:lnTo>
                  <a:pt x="3460847" y="1020920"/>
                </a:lnTo>
                <a:lnTo>
                  <a:pt x="3458163" y="1020386"/>
                </a:lnTo>
                <a:lnTo>
                  <a:pt x="3451182" y="1019317"/>
                </a:lnTo>
                <a:lnTo>
                  <a:pt x="3451719" y="1014507"/>
                </a:lnTo>
                <a:lnTo>
                  <a:pt x="3452256" y="1010766"/>
                </a:lnTo>
                <a:lnTo>
                  <a:pt x="3453867" y="1008094"/>
                </a:lnTo>
                <a:lnTo>
                  <a:pt x="3456015" y="1006491"/>
                </a:lnTo>
                <a:lnTo>
                  <a:pt x="3457625" y="1005422"/>
                </a:lnTo>
                <a:close/>
                <a:moveTo>
                  <a:pt x="3264914" y="1004888"/>
                </a:moveTo>
                <a:lnTo>
                  <a:pt x="3269147" y="1004888"/>
                </a:lnTo>
                <a:lnTo>
                  <a:pt x="3273381" y="1005419"/>
                </a:lnTo>
                <a:lnTo>
                  <a:pt x="3278143" y="1006482"/>
                </a:lnTo>
                <a:lnTo>
                  <a:pt x="3281847" y="1007544"/>
                </a:lnTo>
                <a:lnTo>
                  <a:pt x="3290843" y="1011795"/>
                </a:lnTo>
                <a:lnTo>
                  <a:pt x="3300368" y="1017108"/>
                </a:lnTo>
                <a:lnTo>
                  <a:pt x="3309893" y="1023483"/>
                </a:lnTo>
                <a:lnTo>
                  <a:pt x="3330001" y="1036766"/>
                </a:lnTo>
                <a:lnTo>
                  <a:pt x="3340585" y="1044204"/>
                </a:lnTo>
                <a:lnTo>
                  <a:pt x="3351168" y="1051111"/>
                </a:lnTo>
                <a:lnTo>
                  <a:pt x="3362810" y="1058018"/>
                </a:lnTo>
                <a:lnTo>
                  <a:pt x="3373923" y="1063331"/>
                </a:lnTo>
                <a:lnTo>
                  <a:pt x="3385035" y="1067582"/>
                </a:lnTo>
                <a:lnTo>
                  <a:pt x="3391385" y="1069175"/>
                </a:lnTo>
                <a:lnTo>
                  <a:pt x="3397206" y="1070238"/>
                </a:lnTo>
                <a:lnTo>
                  <a:pt x="3392973" y="1075020"/>
                </a:lnTo>
                <a:lnTo>
                  <a:pt x="3388739" y="1080864"/>
                </a:lnTo>
                <a:lnTo>
                  <a:pt x="3384506" y="1087771"/>
                </a:lnTo>
                <a:lnTo>
                  <a:pt x="3381860" y="1094678"/>
                </a:lnTo>
                <a:lnTo>
                  <a:pt x="3378685" y="1103179"/>
                </a:lnTo>
                <a:lnTo>
                  <a:pt x="3376568" y="1112742"/>
                </a:lnTo>
                <a:lnTo>
                  <a:pt x="3374451" y="1123368"/>
                </a:lnTo>
                <a:lnTo>
                  <a:pt x="3373393" y="1134526"/>
                </a:lnTo>
                <a:lnTo>
                  <a:pt x="3370748" y="1129744"/>
                </a:lnTo>
                <a:lnTo>
                  <a:pt x="3368631" y="1127087"/>
                </a:lnTo>
                <a:lnTo>
                  <a:pt x="3365985" y="1124962"/>
                </a:lnTo>
                <a:lnTo>
                  <a:pt x="3364398" y="1123900"/>
                </a:lnTo>
                <a:lnTo>
                  <a:pt x="3362281" y="1123900"/>
                </a:lnTo>
                <a:lnTo>
                  <a:pt x="3359635" y="1124431"/>
                </a:lnTo>
                <a:lnTo>
                  <a:pt x="3355401" y="1128150"/>
                </a:lnTo>
                <a:lnTo>
                  <a:pt x="3350639" y="1131869"/>
                </a:lnTo>
                <a:lnTo>
                  <a:pt x="3347993" y="1133463"/>
                </a:lnTo>
                <a:lnTo>
                  <a:pt x="3344818" y="1135057"/>
                </a:lnTo>
                <a:lnTo>
                  <a:pt x="3342173" y="1136651"/>
                </a:lnTo>
                <a:lnTo>
                  <a:pt x="3338998" y="1136651"/>
                </a:lnTo>
                <a:lnTo>
                  <a:pt x="3335293" y="1135588"/>
                </a:lnTo>
                <a:lnTo>
                  <a:pt x="3331060" y="1134526"/>
                </a:lnTo>
                <a:lnTo>
                  <a:pt x="3330531" y="1128681"/>
                </a:lnTo>
                <a:lnTo>
                  <a:pt x="3330531" y="1123368"/>
                </a:lnTo>
                <a:lnTo>
                  <a:pt x="3330531" y="1118587"/>
                </a:lnTo>
                <a:lnTo>
                  <a:pt x="3331060" y="1114867"/>
                </a:lnTo>
                <a:lnTo>
                  <a:pt x="3332648" y="1112211"/>
                </a:lnTo>
                <a:lnTo>
                  <a:pt x="3333177" y="1109554"/>
                </a:lnTo>
                <a:lnTo>
                  <a:pt x="3335293" y="1104773"/>
                </a:lnTo>
                <a:lnTo>
                  <a:pt x="3338468" y="1101054"/>
                </a:lnTo>
                <a:lnTo>
                  <a:pt x="3340585" y="1096272"/>
                </a:lnTo>
                <a:lnTo>
                  <a:pt x="3342173" y="1094147"/>
                </a:lnTo>
                <a:lnTo>
                  <a:pt x="3342702" y="1090959"/>
                </a:lnTo>
                <a:lnTo>
                  <a:pt x="3343231" y="1087240"/>
                </a:lnTo>
                <a:lnTo>
                  <a:pt x="3343231" y="1082989"/>
                </a:lnTo>
                <a:lnTo>
                  <a:pt x="3337410" y="1078208"/>
                </a:lnTo>
                <a:lnTo>
                  <a:pt x="3330531" y="1074488"/>
                </a:lnTo>
                <a:lnTo>
                  <a:pt x="3324181" y="1072363"/>
                </a:lnTo>
                <a:lnTo>
                  <a:pt x="3316773" y="1070238"/>
                </a:lnTo>
                <a:lnTo>
                  <a:pt x="3309893" y="1069175"/>
                </a:lnTo>
                <a:lnTo>
                  <a:pt x="3303014" y="1068644"/>
                </a:lnTo>
                <a:lnTo>
                  <a:pt x="3295076" y="1068644"/>
                </a:lnTo>
                <a:lnTo>
                  <a:pt x="3286609" y="1069175"/>
                </a:lnTo>
                <a:lnTo>
                  <a:pt x="3270735" y="1070238"/>
                </a:lnTo>
                <a:lnTo>
                  <a:pt x="3253801" y="1071301"/>
                </a:lnTo>
                <a:lnTo>
                  <a:pt x="3244806" y="1071301"/>
                </a:lnTo>
                <a:lnTo>
                  <a:pt x="3235809" y="1071301"/>
                </a:lnTo>
                <a:lnTo>
                  <a:pt x="3226814" y="1070238"/>
                </a:lnTo>
                <a:lnTo>
                  <a:pt x="3217818" y="1069175"/>
                </a:lnTo>
                <a:lnTo>
                  <a:pt x="3224697" y="1056956"/>
                </a:lnTo>
                <a:lnTo>
                  <a:pt x="3233164" y="1038360"/>
                </a:lnTo>
                <a:lnTo>
                  <a:pt x="3241101" y="1021890"/>
                </a:lnTo>
                <a:lnTo>
                  <a:pt x="3242160" y="1017108"/>
                </a:lnTo>
                <a:lnTo>
                  <a:pt x="3242160" y="1016577"/>
                </a:lnTo>
                <a:lnTo>
                  <a:pt x="3245334" y="1013920"/>
                </a:lnTo>
                <a:lnTo>
                  <a:pt x="3249568" y="1010732"/>
                </a:lnTo>
                <a:lnTo>
                  <a:pt x="3252743" y="1008607"/>
                </a:lnTo>
                <a:lnTo>
                  <a:pt x="3256976" y="1006482"/>
                </a:lnTo>
                <a:lnTo>
                  <a:pt x="3260681" y="1005419"/>
                </a:lnTo>
                <a:close/>
                <a:moveTo>
                  <a:pt x="6542003" y="996950"/>
                </a:moveTo>
                <a:lnTo>
                  <a:pt x="6543074" y="1001648"/>
                </a:lnTo>
                <a:lnTo>
                  <a:pt x="6544681" y="1006869"/>
                </a:lnTo>
                <a:lnTo>
                  <a:pt x="6545217" y="1012612"/>
                </a:lnTo>
                <a:lnTo>
                  <a:pt x="6545217" y="1019399"/>
                </a:lnTo>
                <a:lnTo>
                  <a:pt x="6544681" y="1033495"/>
                </a:lnTo>
                <a:lnTo>
                  <a:pt x="6544146" y="1040804"/>
                </a:lnTo>
                <a:lnTo>
                  <a:pt x="6542538" y="1048112"/>
                </a:lnTo>
                <a:lnTo>
                  <a:pt x="6540931" y="1054377"/>
                </a:lnTo>
                <a:lnTo>
                  <a:pt x="6539324" y="1060120"/>
                </a:lnTo>
                <a:lnTo>
                  <a:pt x="6536645" y="1065341"/>
                </a:lnTo>
                <a:lnTo>
                  <a:pt x="6533966" y="1070039"/>
                </a:lnTo>
                <a:lnTo>
                  <a:pt x="6530751" y="1073172"/>
                </a:lnTo>
                <a:lnTo>
                  <a:pt x="6529144" y="1074216"/>
                </a:lnTo>
                <a:lnTo>
                  <a:pt x="6526465" y="1074738"/>
                </a:lnTo>
                <a:lnTo>
                  <a:pt x="6524857" y="1074738"/>
                </a:lnTo>
                <a:lnTo>
                  <a:pt x="6522178" y="1074738"/>
                </a:lnTo>
                <a:lnTo>
                  <a:pt x="6520035" y="1074216"/>
                </a:lnTo>
                <a:lnTo>
                  <a:pt x="6517356" y="1073172"/>
                </a:lnTo>
                <a:lnTo>
                  <a:pt x="6516285" y="1062730"/>
                </a:lnTo>
                <a:lnTo>
                  <a:pt x="6515749" y="1050723"/>
                </a:lnTo>
                <a:lnTo>
                  <a:pt x="6515213" y="1031406"/>
                </a:lnTo>
                <a:lnTo>
                  <a:pt x="6514677" y="1025664"/>
                </a:lnTo>
                <a:lnTo>
                  <a:pt x="6514142" y="1024097"/>
                </a:lnTo>
                <a:lnTo>
                  <a:pt x="6513070" y="1023053"/>
                </a:lnTo>
                <a:lnTo>
                  <a:pt x="6511998" y="1024619"/>
                </a:lnTo>
                <a:lnTo>
                  <a:pt x="6510391" y="1026186"/>
                </a:lnTo>
                <a:lnTo>
                  <a:pt x="6506105" y="1035061"/>
                </a:lnTo>
                <a:lnTo>
                  <a:pt x="6503962" y="1031406"/>
                </a:lnTo>
                <a:lnTo>
                  <a:pt x="6502354" y="1027752"/>
                </a:lnTo>
                <a:lnTo>
                  <a:pt x="6502354" y="1024619"/>
                </a:lnTo>
                <a:lnTo>
                  <a:pt x="6503962" y="1020965"/>
                </a:lnTo>
                <a:lnTo>
                  <a:pt x="6505033" y="1017833"/>
                </a:lnTo>
                <a:lnTo>
                  <a:pt x="6507176" y="1014700"/>
                </a:lnTo>
                <a:lnTo>
                  <a:pt x="6509855" y="1011568"/>
                </a:lnTo>
                <a:lnTo>
                  <a:pt x="6513070" y="1008435"/>
                </a:lnTo>
                <a:lnTo>
                  <a:pt x="6516821" y="1006347"/>
                </a:lnTo>
                <a:lnTo>
                  <a:pt x="6520571" y="1003737"/>
                </a:lnTo>
                <a:lnTo>
                  <a:pt x="6528072" y="1000082"/>
                </a:lnTo>
                <a:lnTo>
                  <a:pt x="6536109" y="997472"/>
                </a:lnTo>
                <a:lnTo>
                  <a:pt x="6539324" y="997472"/>
                </a:lnTo>
                <a:close/>
                <a:moveTo>
                  <a:pt x="5768946" y="971550"/>
                </a:moveTo>
                <a:lnTo>
                  <a:pt x="5768423" y="981604"/>
                </a:lnTo>
                <a:lnTo>
                  <a:pt x="5767375" y="989012"/>
                </a:lnTo>
                <a:lnTo>
                  <a:pt x="5765282" y="996421"/>
                </a:lnTo>
                <a:lnTo>
                  <a:pt x="5763189" y="1001712"/>
                </a:lnTo>
                <a:lnTo>
                  <a:pt x="5760049" y="1006475"/>
                </a:lnTo>
                <a:lnTo>
                  <a:pt x="5757432" y="1010179"/>
                </a:lnTo>
                <a:lnTo>
                  <a:pt x="5753769" y="1012825"/>
                </a:lnTo>
                <a:lnTo>
                  <a:pt x="5750105" y="1014942"/>
                </a:lnTo>
                <a:lnTo>
                  <a:pt x="5745919" y="1015471"/>
                </a:lnTo>
                <a:lnTo>
                  <a:pt x="5742779" y="1016000"/>
                </a:lnTo>
                <a:lnTo>
                  <a:pt x="5738591" y="1016000"/>
                </a:lnTo>
                <a:lnTo>
                  <a:pt x="5734406" y="1015471"/>
                </a:lnTo>
                <a:lnTo>
                  <a:pt x="5730743" y="1014412"/>
                </a:lnTo>
                <a:lnTo>
                  <a:pt x="5727080" y="1012825"/>
                </a:lnTo>
                <a:lnTo>
                  <a:pt x="5721323" y="1010179"/>
                </a:lnTo>
                <a:lnTo>
                  <a:pt x="5723416" y="1003829"/>
                </a:lnTo>
                <a:lnTo>
                  <a:pt x="5724987" y="999596"/>
                </a:lnTo>
                <a:lnTo>
                  <a:pt x="5726555" y="994833"/>
                </a:lnTo>
                <a:lnTo>
                  <a:pt x="5729173" y="990600"/>
                </a:lnTo>
                <a:lnTo>
                  <a:pt x="5731265" y="986896"/>
                </a:lnTo>
                <a:lnTo>
                  <a:pt x="5733882" y="983721"/>
                </a:lnTo>
                <a:lnTo>
                  <a:pt x="5736499" y="981604"/>
                </a:lnTo>
                <a:lnTo>
                  <a:pt x="5740162" y="978958"/>
                </a:lnTo>
                <a:lnTo>
                  <a:pt x="5743302" y="977371"/>
                </a:lnTo>
                <a:lnTo>
                  <a:pt x="5746443" y="975783"/>
                </a:lnTo>
                <a:lnTo>
                  <a:pt x="5753769" y="973667"/>
                </a:lnTo>
                <a:lnTo>
                  <a:pt x="5761095" y="972608"/>
                </a:lnTo>
                <a:close/>
                <a:moveTo>
                  <a:pt x="3959191" y="971550"/>
                </a:moveTo>
                <a:lnTo>
                  <a:pt x="3958668" y="981604"/>
                </a:lnTo>
                <a:lnTo>
                  <a:pt x="3957621" y="989012"/>
                </a:lnTo>
                <a:lnTo>
                  <a:pt x="3955529" y="996421"/>
                </a:lnTo>
                <a:lnTo>
                  <a:pt x="3953434" y="1001712"/>
                </a:lnTo>
                <a:lnTo>
                  <a:pt x="3950295" y="1006475"/>
                </a:lnTo>
                <a:lnTo>
                  <a:pt x="3947155" y="1010179"/>
                </a:lnTo>
                <a:lnTo>
                  <a:pt x="3944014" y="1012825"/>
                </a:lnTo>
                <a:lnTo>
                  <a:pt x="3939827" y="1014942"/>
                </a:lnTo>
                <a:lnTo>
                  <a:pt x="3936165" y="1015471"/>
                </a:lnTo>
                <a:lnTo>
                  <a:pt x="3932501" y="1016000"/>
                </a:lnTo>
                <a:lnTo>
                  <a:pt x="3928314" y="1016000"/>
                </a:lnTo>
                <a:lnTo>
                  <a:pt x="3924650" y="1015471"/>
                </a:lnTo>
                <a:lnTo>
                  <a:pt x="3920987" y="1014412"/>
                </a:lnTo>
                <a:lnTo>
                  <a:pt x="3917847" y="1012825"/>
                </a:lnTo>
                <a:lnTo>
                  <a:pt x="3911566" y="1010179"/>
                </a:lnTo>
                <a:lnTo>
                  <a:pt x="3913137" y="1003829"/>
                </a:lnTo>
                <a:lnTo>
                  <a:pt x="3914706" y="999596"/>
                </a:lnTo>
                <a:lnTo>
                  <a:pt x="3916277" y="994833"/>
                </a:lnTo>
                <a:lnTo>
                  <a:pt x="3918894" y="990600"/>
                </a:lnTo>
                <a:lnTo>
                  <a:pt x="3920987" y="986896"/>
                </a:lnTo>
                <a:lnTo>
                  <a:pt x="3924128" y="983721"/>
                </a:lnTo>
                <a:lnTo>
                  <a:pt x="3927267" y="981604"/>
                </a:lnTo>
                <a:lnTo>
                  <a:pt x="3929885" y="978958"/>
                </a:lnTo>
                <a:lnTo>
                  <a:pt x="3933024" y="977371"/>
                </a:lnTo>
                <a:lnTo>
                  <a:pt x="3936165" y="975783"/>
                </a:lnTo>
                <a:lnTo>
                  <a:pt x="3943490" y="973667"/>
                </a:lnTo>
                <a:lnTo>
                  <a:pt x="3950818" y="972608"/>
                </a:lnTo>
                <a:close/>
                <a:moveTo>
                  <a:pt x="5572105" y="969963"/>
                </a:moveTo>
                <a:lnTo>
                  <a:pt x="5608087" y="970495"/>
                </a:lnTo>
                <a:lnTo>
                  <a:pt x="5606498" y="986464"/>
                </a:lnTo>
                <a:lnTo>
                  <a:pt x="5605441" y="999238"/>
                </a:lnTo>
                <a:lnTo>
                  <a:pt x="5605441" y="1008287"/>
                </a:lnTo>
                <a:lnTo>
                  <a:pt x="5606498" y="1015739"/>
                </a:lnTo>
                <a:lnTo>
                  <a:pt x="5607558" y="1020530"/>
                </a:lnTo>
                <a:lnTo>
                  <a:pt x="5608616" y="1021594"/>
                </a:lnTo>
                <a:lnTo>
                  <a:pt x="5610204" y="1022659"/>
                </a:lnTo>
                <a:lnTo>
                  <a:pt x="5611261" y="1024256"/>
                </a:lnTo>
                <a:lnTo>
                  <a:pt x="5612320" y="1024256"/>
                </a:lnTo>
                <a:lnTo>
                  <a:pt x="5615495" y="1024256"/>
                </a:lnTo>
                <a:lnTo>
                  <a:pt x="5618669" y="1023191"/>
                </a:lnTo>
                <a:lnTo>
                  <a:pt x="5622373" y="1021594"/>
                </a:lnTo>
                <a:lnTo>
                  <a:pt x="5629781" y="1018933"/>
                </a:lnTo>
                <a:lnTo>
                  <a:pt x="5633486" y="1017868"/>
                </a:lnTo>
                <a:lnTo>
                  <a:pt x="5637190" y="1017868"/>
                </a:lnTo>
                <a:lnTo>
                  <a:pt x="5638777" y="1018933"/>
                </a:lnTo>
                <a:lnTo>
                  <a:pt x="5640894" y="1019465"/>
                </a:lnTo>
                <a:lnTo>
                  <a:pt x="5641953" y="1020530"/>
                </a:lnTo>
                <a:lnTo>
                  <a:pt x="5643539" y="1022127"/>
                </a:lnTo>
                <a:lnTo>
                  <a:pt x="5641423" y="1033837"/>
                </a:lnTo>
                <a:lnTo>
                  <a:pt x="5638249" y="1041821"/>
                </a:lnTo>
                <a:lnTo>
                  <a:pt x="5636663" y="1045547"/>
                </a:lnTo>
                <a:lnTo>
                  <a:pt x="5635073" y="1048741"/>
                </a:lnTo>
                <a:lnTo>
                  <a:pt x="5632428" y="1050870"/>
                </a:lnTo>
                <a:lnTo>
                  <a:pt x="5630840" y="1052467"/>
                </a:lnTo>
                <a:lnTo>
                  <a:pt x="5628194" y="1054063"/>
                </a:lnTo>
                <a:lnTo>
                  <a:pt x="5626606" y="1055128"/>
                </a:lnTo>
                <a:lnTo>
                  <a:pt x="5621844" y="1056193"/>
                </a:lnTo>
                <a:lnTo>
                  <a:pt x="5617083" y="1056193"/>
                </a:lnTo>
                <a:lnTo>
                  <a:pt x="5611791" y="1055660"/>
                </a:lnTo>
                <a:lnTo>
                  <a:pt x="5601738" y="1053531"/>
                </a:lnTo>
                <a:lnTo>
                  <a:pt x="5596446" y="1052467"/>
                </a:lnTo>
                <a:lnTo>
                  <a:pt x="5591154" y="1051934"/>
                </a:lnTo>
                <a:lnTo>
                  <a:pt x="5585862" y="1051934"/>
                </a:lnTo>
                <a:lnTo>
                  <a:pt x="5581100" y="1053531"/>
                </a:lnTo>
                <a:lnTo>
                  <a:pt x="5578455" y="1054596"/>
                </a:lnTo>
                <a:lnTo>
                  <a:pt x="5576338" y="1056193"/>
                </a:lnTo>
                <a:lnTo>
                  <a:pt x="5574222" y="1057789"/>
                </a:lnTo>
                <a:lnTo>
                  <a:pt x="5572105" y="1060451"/>
                </a:lnTo>
                <a:lnTo>
                  <a:pt x="5577926" y="1032240"/>
                </a:lnTo>
                <a:lnTo>
                  <a:pt x="5579513" y="1022127"/>
                </a:lnTo>
                <a:lnTo>
                  <a:pt x="5580570" y="1013078"/>
                </a:lnTo>
                <a:lnTo>
                  <a:pt x="5580570" y="1005094"/>
                </a:lnTo>
                <a:lnTo>
                  <a:pt x="5578983" y="995512"/>
                </a:lnTo>
                <a:lnTo>
                  <a:pt x="5576867" y="983802"/>
                </a:lnTo>
                <a:close/>
                <a:moveTo>
                  <a:pt x="7223310" y="947738"/>
                </a:moveTo>
                <a:lnTo>
                  <a:pt x="7226536" y="947738"/>
                </a:lnTo>
                <a:lnTo>
                  <a:pt x="7231375" y="948280"/>
                </a:lnTo>
                <a:lnTo>
                  <a:pt x="7236215" y="950448"/>
                </a:lnTo>
                <a:lnTo>
                  <a:pt x="7242129" y="953159"/>
                </a:lnTo>
                <a:lnTo>
                  <a:pt x="7239978" y="960748"/>
                </a:lnTo>
                <a:lnTo>
                  <a:pt x="7236752" y="966168"/>
                </a:lnTo>
                <a:lnTo>
                  <a:pt x="7234064" y="970505"/>
                </a:lnTo>
                <a:lnTo>
                  <a:pt x="7230838" y="973215"/>
                </a:lnTo>
                <a:lnTo>
                  <a:pt x="7227074" y="975926"/>
                </a:lnTo>
                <a:lnTo>
                  <a:pt x="7223847" y="977552"/>
                </a:lnTo>
                <a:lnTo>
                  <a:pt x="7219546" y="978094"/>
                </a:lnTo>
                <a:lnTo>
                  <a:pt x="7215244" y="979720"/>
                </a:lnTo>
                <a:lnTo>
                  <a:pt x="7206103" y="980262"/>
                </a:lnTo>
                <a:lnTo>
                  <a:pt x="7196425" y="981888"/>
                </a:lnTo>
                <a:lnTo>
                  <a:pt x="7191585" y="983515"/>
                </a:lnTo>
                <a:lnTo>
                  <a:pt x="7186208" y="985683"/>
                </a:lnTo>
                <a:lnTo>
                  <a:pt x="7180831" y="988393"/>
                </a:lnTo>
                <a:lnTo>
                  <a:pt x="7175454" y="992188"/>
                </a:lnTo>
                <a:lnTo>
                  <a:pt x="7178143" y="984057"/>
                </a:lnTo>
                <a:lnTo>
                  <a:pt x="7179756" y="975384"/>
                </a:lnTo>
                <a:lnTo>
                  <a:pt x="7181369" y="965084"/>
                </a:lnTo>
                <a:lnTo>
                  <a:pt x="7181907" y="952617"/>
                </a:lnTo>
                <a:lnTo>
                  <a:pt x="7187821" y="957495"/>
                </a:lnTo>
                <a:lnTo>
                  <a:pt x="7191585" y="960748"/>
                </a:lnTo>
                <a:lnTo>
                  <a:pt x="7195887" y="961832"/>
                </a:lnTo>
                <a:lnTo>
                  <a:pt x="7199651" y="962374"/>
                </a:lnTo>
                <a:lnTo>
                  <a:pt x="7202877" y="961290"/>
                </a:lnTo>
                <a:lnTo>
                  <a:pt x="7205566" y="960206"/>
                </a:lnTo>
                <a:lnTo>
                  <a:pt x="7208792" y="958037"/>
                </a:lnTo>
                <a:lnTo>
                  <a:pt x="7210943" y="955869"/>
                </a:lnTo>
                <a:lnTo>
                  <a:pt x="7216320" y="951532"/>
                </a:lnTo>
                <a:lnTo>
                  <a:pt x="7219546" y="949906"/>
                </a:lnTo>
                <a:close/>
                <a:moveTo>
                  <a:pt x="6913517" y="947738"/>
                </a:moveTo>
                <a:lnTo>
                  <a:pt x="6916163" y="948281"/>
                </a:lnTo>
                <a:lnTo>
                  <a:pt x="6919867" y="948824"/>
                </a:lnTo>
                <a:lnTo>
                  <a:pt x="6919867" y="989013"/>
                </a:lnTo>
                <a:lnTo>
                  <a:pt x="6889704" y="988470"/>
                </a:lnTo>
                <a:lnTo>
                  <a:pt x="6894467" y="971634"/>
                </a:lnTo>
                <a:lnTo>
                  <a:pt x="6896584" y="964574"/>
                </a:lnTo>
                <a:lnTo>
                  <a:pt x="6899759" y="957514"/>
                </a:lnTo>
                <a:lnTo>
                  <a:pt x="6901346" y="955341"/>
                </a:lnTo>
                <a:lnTo>
                  <a:pt x="6903992" y="952626"/>
                </a:lnTo>
                <a:lnTo>
                  <a:pt x="6905580" y="950996"/>
                </a:lnTo>
                <a:lnTo>
                  <a:pt x="6907696" y="948824"/>
                </a:lnTo>
                <a:lnTo>
                  <a:pt x="6910342" y="948281"/>
                </a:lnTo>
                <a:close/>
                <a:moveTo>
                  <a:pt x="7146346" y="939800"/>
                </a:moveTo>
                <a:lnTo>
                  <a:pt x="7146879" y="951442"/>
                </a:lnTo>
                <a:lnTo>
                  <a:pt x="7146879" y="960967"/>
                </a:lnTo>
                <a:lnTo>
                  <a:pt x="7146346" y="970492"/>
                </a:lnTo>
                <a:lnTo>
                  <a:pt x="7145812" y="977900"/>
                </a:lnTo>
                <a:lnTo>
                  <a:pt x="7144746" y="985838"/>
                </a:lnTo>
                <a:lnTo>
                  <a:pt x="7143145" y="992717"/>
                </a:lnTo>
                <a:lnTo>
                  <a:pt x="7142079" y="998538"/>
                </a:lnTo>
                <a:lnTo>
                  <a:pt x="7140478" y="1004888"/>
                </a:lnTo>
                <a:lnTo>
                  <a:pt x="7137811" y="1007005"/>
                </a:lnTo>
                <a:lnTo>
                  <a:pt x="7135678" y="1008592"/>
                </a:lnTo>
                <a:lnTo>
                  <a:pt x="7134078" y="1010180"/>
                </a:lnTo>
                <a:lnTo>
                  <a:pt x="7131944" y="1011238"/>
                </a:lnTo>
                <a:lnTo>
                  <a:pt x="7129810" y="1011238"/>
                </a:lnTo>
                <a:lnTo>
                  <a:pt x="7127677" y="1011238"/>
                </a:lnTo>
                <a:lnTo>
                  <a:pt x="7124476" y="1010180"/>
                </a:lnTo>
                <a:lnTo>
                  <a:pt x="7120743" y="1007534"/>
                </a:lnTo>
                <a:lnTo>
                  <a:pt x="7117542" y="1003829"/>
                </a:lnTo>
                <a:lnTo>
                  <a:pt x="7110608" y="996421"/>
                </a:lnTo>
                <a:lnTo>
                  <a:pt x="7107408" y="992188"/>
                </a:lnTo>
                <a:lnTo>
                  <a:pt x="7104207" y="988484"/>
                </a:lnTo>
                <a:lnTo>
                  <a:pt x="7100473" y="985838"/>
                </a:lnTo>
                <a:lnTo>
                  <a:pt x="7096740" y="983192"/>
                </a:lnTo>
                <a:lnTo>
                  <a:pt x="7095139" y="982663"/>
                </a:lnTo>
                <a:lnTo>
                  <a:pt x="7093006" y="982663"/>
                </a:lnTo>
                <a:lnTo>
                  <a:pt x="7090872" y="982663"/>
                </a:lnTo>
                <a:lnTo>
                  <a:pt x="7089272" y="983192"/>
                </a:lnTo>
                <a:lnTo>
                  <a:pt x="7086605" y="984250"/>
                </a:lnTo>
                <a:lnTo>
                  <a:pt x="7085005" y="986367"/>
                </a:lnTo>
                <a:lnTo>
                  <a:pt x="7080204" y="991129"/>
                </a:lnTo>
                <a:lnTo>
                  <a:pt x="7082338" y="981604"/>
                </a:lnTo>
                <a:lnTo>
                  <a:pt x="7085538" y="973138"/>
                </a:lnTo>
                <a:lnTo>
                  <a:pt x="7088205" y="967317"/>
                </a:lnTo>
                <a:lnTo>
                  <a:pt x="7091939" y="963083"/>
                </a:lnTo>
                <a:lnTo>
                  <a:pt x="7095673" y="959379"/>
                </a:lnTo>
                <a:lnTo>
                  <a:pt x="7099407" y="957792"/>
                </a:lnTo>
                <a:lnTo>
                  <a:pt x="7103140" y="956733"/>
                </a:lnTo>
                <a:lnTo>
                  <a:pt x="7107408" y="955675"/>
                </a:lnTo>
                <a:lnTo>
                  <a:pt x="7116475" y="954617"/>
                </a:lnTo>
                <a:lnTo>
                  <a:pt x="7121276" y="954087"/>
                </a:lnTo>
                <a:lnTo>
                  <a:pt x="7126077" y="953558"/>
                </a:lnTo>
                <a:lnTo>
                  <a:pt x="7130877" y="951971"/>
                </a:lnTo>
                <a:lnTo>
                  <a:pt x="7136211" y="949325"/>
                </a:lnTo>
                <a:lnTo>
                  <a:pt x="7141012" y="945621"/>
                </a:lnTo>
                <a:close/>
                <a:moveTo>
                  <a:pt x="6789893" y="938213"/>
                </a:moveTo>
                <a:lnTo>
                  <a:pt x="6792506" y="938742"/>
                </a:lnTo>
                <a:lnTo>
                  <a:pt x="6796163" y="939800"/>
                </a:lnTo>
                <a:lnTo>
                  <a:pt x="6798775" y="940859"/>
                </a:lnTo>
                <a:lnTo>
                  <a:pt x="6801910" y="942446"/>
                </a:lnTo>
                <a:lnTo>
                  <a:pt x="6803477" y="945092"/>
                </a:lnTo>
                <a:lnTo>
                  <a:pt x="6805567" y="947738"/>
                </a:lnTo>
                <a:lnTo>
                  <a:pt x="6805567" y="955146"/>
                </a:lnTo>
                <a:lnTo>
                  <a:pt x="6804522" y="960967"/>
                </a:lnTo>
                <a:lnTo>
                  <a:pt x="6802432" y="966259"/>
                </a:lnTo>
                <a:lnTo>
                  <a:pt x="6799820" y="970492"/>
                </a:lnTo>
                <a:lnTo>
                  <a:pt x="6797208" y="973138"/>
                </a:lnTo>
                <a:lnTo>
                  <a:pt x="6793550" y="975784"/>
                </a:lnTo>
                <a:lnTo>
                  <a:pt x="6790416" y="977371"/>
                </a:lnTo>
                <a:lnTo>
                  <a:pt x="6786758" y="978959"/>
                </a:lnTo>
                <a:lnTo>
                  <a:pt x="6782579" y="979488"/>
                </a:lnTo>
                <a:lnTo>
                  <a:pt x="6778921" y="979488"/>
                </a:lnTo>
                <a:lnTo>
                  <a:pt x="6775787" y="978959"/>
                </a:lnTo>
                <a:lnTo>
                  <a:pt x="6772652" y="977900"/>
                </a:lnTo>
                <a:lnTo>
                  <a:pt x="6769517" y="976842"/>
                </a:lnTo>
                <a:lnTo>
                  <a:pt x="6767427" y="975784"/>
                </a:lnTo>
                <a:lnTo>
                  <a:pt x="6765860" y="974725"/>
                </a:lnTo>
                <a:lnTo>
                  <a:pt x="6764292" y="972609"/>
                </a:lnTo>
                <a:lnTo>
                  <a:pt x="6764815" y="966259"/>
                </a:lnTo>
                <a:lnTo>
                  <a:pt x="6766382" y="960438"/>
                </a:lnTo>
                <a:lnTo>
                  <a:pt x="6767950" y="955146"/>
                </a:lnTo>
                <a:lnTo>
                  <a:pt x="6769517" y="950384"/>
                </a:lnTo>
                <a:lnTo>
                  <a:pt x="6772652" y="946680"/>
                </a:lnTo>
                <a:lnTo>
                  <a:pt x="6775787" y="943505"/>
                </a:lnTo>
                <a:lnTo>
                  <a:pt x="6778921" y="941388"/>
                </a:lnTo>
                <a:lnTo>
                  <a:pt x="6782579" y="940330"/>
                </a:lnTo>
                <a:lnTo>
                  <a:pt x="6786236" y="938742"/>
                </a:lnTo>
                <a:close/>
                <a:moveTo>
                  <a:pt x="7006385" y="936625"/>
                </a:moveTo>
                <a:lnTo>
                  <a:pt x="7008954" y="936625"/>
                </a:lnTo>
                <a:lnTo>
                  <a:pt x="7011522" y="937141"/>
                </a:lnTo>
                <a:lnTo>
                  <a:pt x="7022821" y="939723"/>
                </a:lnTo>
                <a:lnTo>
                  <a:pt x="7025902" y="939723"/>
                </a:lnTo>
                <a:lnTo>
                  <a:pt x="7027957" y="939723"/>
                </a:lnTo>
                <a:lnTo>
                  <a:pt x="7030525" y="939723"/>
                </a:lnTo>
                <a:lnTo>
                  <a:pt x="7032579" y="938691"/>
                </a:lnTo>
                <a:lnTo>
                  <a:pt x="7032066" y="976389"/>
                </a:lnTo>
                <a:lnTo>
                  <a:pt x="7027957" y="978971"/>
                </a:lnTo>
                <a:lnTo>
                  <a:pt x="7024875" y="979488"/>
                </a:lnTo>
                <a:lnTo>
                  <a:pt x="7022307" y="978971"/>
                </a:lnTo>
                <a:lnTo>
                  <a:pt x="7020766" y="976906"/>
                </a:lnTo>
                <a:lnTo>
                  <a:pt x="7018712" y="974840"/>
                </a:lnTo>
                <a:lnTo>
                  <a:pt x="7017171" y="971225"/>
                </a:lnTo>
                <a:lnTo>
                  <a:pt x="7014603" y="963479"/>
                </a:lnTo>
                <a:lnTo>
                  <a:pt x="7012549" y="956249"/>
                </a:lnTo>
                <a:lnTo>
                  <a:pt x="7011522" y="953150"/>
                </a:lnTo>
                <a:lnTo>
                  <a:pt x="7009467" y="950568"/>
                </a:lnTo>
                <a:lnTo>
                  <a:pt x="7007413" y="948503"/>
                </a:lnTo>
                <a:lnTo>
                  <a:pt x="7004331" y="947986"/>
                </a:lnTo>
                <a:lnTo>
                  <a:pt x="7001763" y="948503"/>
                </a:lnTo>
                <a:lnTo>
                  <a:pt x="6997654" y="951085"/>
                </a:lnTo>
                <a:lnTo>
                  <a:pt x="6998168" y="946437"/>
                </a:lnTo>
                <a:lnTo>
                  <a:pt x="6998681" y="942822"/>
                </a:lnTo>
                <a:lnTo>
                  <a:pt x="7000222" y="939723"/>
                </a:lnTo>
                <a:lnTo>
                  <a:pt x="7002277" y="938174"/>
                </a:lnTo>
                <a:lnTo>
                  <a:pt x="7003817" y="937141"/>
                </a:lnTo>
                <a:close/>
                <a:moveTo>
                  <a:pt x="5930951" y="920750"/>
                </a:moveTo>
                <a:lnTo>
                  <a:pt x="5927261" y="933979"/>
                </a:lnTo>
                <a:lnTo>
                  <a:pt x="5926733" y="939271"/>
                </a:lnTo>
                <a:lnTo>
                  <a:pt x="5926733" y="943504"/>
                </a:lnTo>
                <a:lnTo>
                  <a:pt x="5927261" y="946679"/>
                </a:lnTo>
                <a:lnTo>
                  <a:pt x="5927788" y="948796"/>
                </a:lnTo>
                <a:lnTo>
                  <a:pt x="5929369" y="950912"/>
                </a:lnTo>
                <a:lnTo>
                  <a:pt x="5930951" y="951971"/>
                </a:lnTo>
                <a:lnTo>
                  <a:pt x="5932533" y="952500"/>
                </a:lnTo>
                <a:lnTo>
                  <a:pt x="5935170" y="952500"/>
                </a:lnTo>
                <a:lnTo>
                  <a:pt x="5940967" y="951442"/>
                </a:lnTo>
                <a:lnTo>
                  <a:pt x="5954675" y="946679"/>
                </a:lnTo>
                <a:lnTo>
                  <a:pt x="5954675" y="950383"/>
                </a:lnTo>
                <a:lnTo>
                  <a:pt x="5954675" y="953029"/>
                </a:lnTo>
                <a:lnTo>
                  <a:pt x="5953620" y="956733"/>
                </a:lnTo>
                <a:lnTo>
                  <a:pt x="5952039" y="959908"/>
                </a:lnTo>
                <a:lnTo>
                  <a:pt x="5949403" y="965200"/>
                </a:lnTo>
                <a:lnTo>
                  <a:pt x="5946240" y="970492"/>
                </a:lnTo>
                <a:lnTo>
                  <a:pt x="5943077" y="975254"/>
                </a:lnTo>
                <a:lnTo>
                  <a:pt x="5942548" y="976842"/>
                </a:lnTo>
                <a:lnTo>
                  <a:pt x="5942548" y="978429"/>
                </a:lnTo>
                <a:lnTo>
                  <a:pt x="5942548" y="981075"/>
                </a:lnTo>
                <a:lnTo>
                  <a:pt x="5944131" y="982133"/>
                </a:lnTo>
                <a:lnTo>
                  <a:pt x="5945713" y="983721"/>
                </a:lnTo>
                <a:lnTo>
                  <a:pt x="5948876" y="985838"/>
                </a:lnTo>
                <a:lnTo>
                  <a:pt x="5945713" y="990071"/>
                </a:lnTo>
                <a:lnTo>
                  <a:pt x="5942548" y="994304"/>
                </a:lnTo>
                <a:lnTo>
                  <a:pt x="5939387" y="996950"/>
                </a:lnTo>
                <a:lnTo>
                  <a:pt x="5936223" y="1000125"/>
                </a:lnTo>
                <a:lnTo>
                  <a:pt x="5933060" y="1002242"/>
                </a:lnTo>
                <a:lnTo>
                  <a:pt x="5929897" y="1004359"/>
                </a:lnTo>
                <a:lnTo>
                  <a:pt x="5926733" y="1004888"/>
                </a:lnTo>
                <a:lnTo>
                  <a:pt x="5923571" y="1004888"/>
                </a:lnTo>
                <a:lnTo>
                  <a:pt x="5920935" y="1004359"/>
                </a:lnTo>
                <a:lnTo>
                  <a:pt x="5917771" y="1002771"/>
                </a:lnTo>
                <a:lnTo>
                  <a:pt x="5915662" y="1000125"/>
                </a:lnTo>
                <a:lnTo>
                  <a:pt x="5913028" y="996950"/>
                </a:lnTo>
                <a:lnTo>
                  <a:pt x="5910917" y="992188"/>
                </a:lnTo>
                <a:lnTo>
                  <a:pt x="5908809" y="986896"/>
                </a:lnTo>
                <a:lnTo>
                  <a:pt x="5907755" y="980017"/>
                </a:lnTo>
                <a:lnTo>
                  <a:pt x="5906701" y="972079"/>
                </a:lnTo>
                <a:lnTo>
                  <a:pt x="5903537" y="973667"/>
                </a:lnTo>
                <a:lnTo>
                  <a:pt x="5900900" y="976313"/>
                </a:lnTo>
                <a:lnTo>
                  <a:pt x="5898793" y="978429"/>
                </a:lnTo>
                <a:lnTo>
                  <a:pt x="5897738" y="981604"/>
                </a:lnTo>
                <a:lnTo>
                  <a:pt x="5896683" y="985308"/>
                </a:lnTo>
                <a:lnTo>
                  <a:pt x="5896157" y="988483"/>
                </a:lnTo>
                <a:lnTo>
                  <a:pt x="5896157" y="996421"/>
                </a:lnTo>
                <a:lnTo>
                  <a:pt x="5896683" y="1005417"/>
                </a:lnTo>
                <a:lnTo>
                  <a:pt x="5898265" y="1015471"/>
                </a:lnTo>
                <a:lnTo>
                  <a:pt x="5899846" y="1025525"/>
                </a:lnTo>
                <a:lnTo>
                  <a:pt x="5900900" y="1036638"/>
                </a:lnTo>
                <a:lnTo>
                  <a:pt x="5889302" y="1024996"/>
                </a:lnTo>
                <a:lnTo>
                  <a:pt x="5885086" y="1020234"/>
                </a:lnTo>
                <a:lnTo>
                  <a:pt x="5879288" y="1016000"/>
                </a:lnTo>
                <a:lnTo>
                  <a:pt x="5874015" y="1011767"/>
                </a:lnTo>
                <a:lnTo>
                  <a:pt x="5869270" y="1009121"/>
                </a:lnTo>
                <a:lnTo>
                  <a:pt x="5863998" y="1006475"/>
                </a:lnTo>
                <a:lnTo>
                  <a:pt x="5859255" y="1004359"/>
                </a:lnTo>
                <a:lnTo>
                  <a:pt x="5853982" y="1002771"/>
                </a:lnTo>
                <a:lnTo>
                  <a:pt x="5849236" y="1002242"/>
                </a:lnTo>
                <a:lnTo>
                  <a:pt x="5843965" y="1001713"/>
                </a:lnTo>
                <a:lnTo>
                  <a:pt x="5838692" y="1002242"/>
                </a:lnTo>
                <a:lnTo>
                  <a:pt x="5833950" y="1003300"/>
                </a:lnTo>
                <a:lnTo>
                  <a:pt x="5828149" y="1005417"/>
                </a:lnTo>
                <a:lnTo>
                  <a:pt x="5822878" y="1007534"/>
                </a:lnTo>
                <a:lnTo>
                  <a:pt x="5817605" y="1010179"/>
                </a:lnTo>
                <a:lnTo>
                  <a:pt x="5817605" y="1014942"/>
                </a:lnTo>
                <a:lnTo>
                  <a:pt x="5818661" y="1018646"/>
                </a:lnTo>
                <a:lnTo>
                  <a:pt x="5820241" y="1020763"/>
                </a:lnTo>
                <a:lnTo>
                  <a:pt x="5822350" y="1022350"/>
                </a:lnTo>
                <a:lnTo>
                  <a:pt x="5823932" y="1023938"/>
                </a:lnTo>
                <a:lnTo>
                  <a:pt x="5826568" y="1024467"/>
                </a:lnTo>
                <a:lnTo>
                  <a:pt x="5831313" y="1024996"/>
                </a:lnTo>
                <a:lnTo>
                  <a:pt x="5836585" y="1025525"/>
                </a:lnTo>
                <a:lnTo>
                  <a:pt x="5838692" y="1025525"/>
                </a:lnTo>
                <a:lnTo>
                  <a:pt x="5841330" y="1026584"/>
                </a:lnTo>
                <a:lnTo>
                  <a:pt x="5842910" y="1027642"/>
                </a:lnTo>
                <a:lnTo>
                  <a:pt x="5844492" y="1029759"/>
                </a:lnTo>
                <a:lnTo>
                  <a:pt x="5846073" y="1032404"/>
                </a:lnTo>
                <a:lnTo>
                  <a:pt x="5847129" y="1036109"/>
                </a:lnTo>
                <a:lnTo>
                  <a:pt x="5844492" y="1039813"/>
                </a:lnTo>
                <a:lnTo>
                  <a:pt x="5841856" y="1041930"/>
                </a:lnTo>
                <a:lnTo>
                  <a:pt x="5838692" y="1044575"/>
                </a:lnTo>
                <a:lnTo>
                  <a:pt x="5836057" y="1045634"/>
                </a:lnTo>
                <a:lnTo>
                  <a:pt x="5832895" y="1046163"/>
                </a:lnTo>
                <a:lnTo>
                  <a:pt x="5829730" y="1046163"/>
                </a:lnTo>
                <a:lnTo>
                  <a:pt x="5827095" y="1045105"/>
                </a:lnTo>
                <a:lnTo>
                  <a:pt x="5823932" y="1042459"/>
                </a:lnTo>
                <a:lnTo>
                  <a:pt x="5820768" y="1039813"/>
                </a:lnTo>
                <a:lnTo>
                  <a:pt x="5818661" y="1035579"/>
                </a:lnTo>
                <a:lnTo>
                  <a:pt x="5816551" y="1030288"/>
                </a:lnTo>
                <a:lnTo>
                  <a:pt x="5814443" y="1023938"/>
                </a:lnTo>
                <a:lnTo>
                  <a:pt x="5812861" y="1016000"/>
                </a:lnTo>
                <a:lnTo>
                  <a:pt x="5811808" y="1006475"/>
                </a:lnTo>
                <a:lnTo>
                  <a:pt x="5811808" y="996421"/>
                </a:lnTo>
                <a:lnTo>
                  <a:pt x="5811808" y="984779"/>
                </a:lnTo>
                <a:lnTo>
                  <a:pt x="5820768" y="985838"/>
                </a:lnTo>
                <a:lnTo>
                  <a:pt x="5829730" y="985838"/>
                </a:lnTo>
                <a:lnTo>
                  <a:pt x="5838692" y="984779"/>
                </a:lnTo>
                <a:lnTo>
                  <a:pt x="5846599" y="982663"/>
                </a:lnTo>
                <a:lnTo>
                  <a:pt x="5853455" y="980546"/>
                </a:lnTo>
                <a:lnTo>
                  <a:pt x="5860835" y="976842"/>
                </a:lnTo>
                <a:lnTo>
                  <a:pt x="5867689" y="972608"/>
                </a:lnTo>
                <a:lnTo>
                  <a:pt x="5874015" y="967846"/>
                </a:lnTo>
                <a:lnTo>
                  <a:pt x="5887195" y="956733"/>
                </a:lnTo>
                <a:lnTo>
                  <a:pt x="5900374" y="945092"/>
                </a:lnTo>
                <a:lnTo>
                  <a:pt x="5914608" y="932392"/>
                </a:lnTo>
                <a:lnTo>
                  <a:pt x="5922515" y="926571"/>
                </a:lnTo>
                <a:close/>
                <a:moveTo>
                  <a:pt x="4120764" y="920750"/>
                </a:moveTo>
                <a:lnTo>
                  <a:pt x="4117612" y="933979"/>
                </a:lnTo>
                <a:lnTo>
                  <a:pt x="4117087" y="939271"/>
                </a:lnTo>
                <a:lnTo>
                  <a:pt x="4117087" y="943504"/>
                </a:lnTo>
                <a:lnTo>
                  <a:pt x="4117087" y="946679"/>
                </a:lnTo>
                <a:lnTo>
                  <a:pt x="4117612" y="948796"/>
                </a:lnTo>
                <a:lnTo>
                  <a:pt x="4119713" y="950912"/>
                </a:lnTo>
                <a:lnTo>
                  <a:pt x="4120764" y="951971"/>
                </a:lnTo>
                <a:lnTo>
                  <a:pt x="4122865" y="952500"/>
                </a:lnTo>
                <a:lnTo>
                  <a:pt x="4125492" y="952500"/>
                </a:lnTo>
                <a:lnTo>
                  <a:pt x="4130744" y="951442"/>
                </a:lnTo>
                <a:lnTo>
                  <a:pt x="4144401" y="946679"/>
                </a:lnTo>
                <a:lnTo>
                  <a:pt x="4144927" y="950383"/>
                </a:lnTo>
                <a:lnTo>
                  <a:pt x="4144401" y="953029"/>
                </a:lnTo>
                <a:lnTo>
                  <a:pt x="4143876" y="956733"/>
                </a:lnTo>
                <a:lnTo>
                  <a:pt x="4142300" y="959908"/>
                </a:lnTo>
                <a:lnTo>
                  <a:pt x="4139674" y="965200"/>
                </a:lnTo>
                <a:lnTo>
                  <a:pt x="4135997" y="970492"/>
                </a:lnTo>
                <a:lnTo>
                  <a:pt x="4133896" y="975254"/>
                </a:lnTo>
                <a:lnTo>
                  <a:pt x="4132846" y="976842"/>
                </a:lnTo>
                <a:lnTo>
                  <a:pt x="4132320" y="978429"/>
                </a:lnTo>
                <a:lnTo>
                  <a:pt x="4132846" y="981075"/>
                </a:lnTo>
                <a:lnTo>
                  <a:pt x="4133896" y="982133"/>
                </a:lnTo>
                <a:lnTo>
                  <a:pt x="4135471" y="983721"/>
                </a:lnTo>
                <a:lnTo>
                  <a:pt x="4138623" y="985838"/>
                </a:lnTo>
                <a:lnTo>
                  <a:pt x="4135471" y="990071"/>
                </a:lnTo>
                <a:lnTo>
                  <a:pt x="4132320" y="994304"/>
                </a:lnTo>
                <a:lnTo>
                  <a:pt x="4129694" y="996950"/>
                </a:lnTo>
                <a:lnTo>
                  <a:pt x="4126542" y="1000125"/>
                </a:lnTo>
                <a:lnTo>
                  <a:pt x="4122865" y="1002242"/>
                </a:lnTo>
                <a:lnTo>
                  <a:pt x="4120239" y="1004359"/>
                </a:lnTo>
                <a:lnTo>
                  <a:pt x="4116562" y="1004888"/>
                </a:lnTo>
                <a:lnTo>
                  <a:pt x="4113935" y="1004888"/>
                </a:lnTo>
                <a:lnTo>
                  <a:pt x="4110783" y="1004359"/>
                </a:lnTo>
                <a:lnTo>
                  <a:pt x="4108157" y="1002771"/>
                </a:lnTo>
                <a:lnTo>
                  <a:pt x="4105531" y="1000125"/>
                </a:lnTo>
                <a:lnTo>
                  <a:pt x="4102904" y="996950"/>
                </a:lnTo>
                <a:lnTo>
                  <a:pt x="4101328" y="992188"/>
                </a:lnTo>
                <a:lnTo>
                  <a:pt x="4099753" y="986896"/>
                </a:lnTo>
                <a:lnTo>
                  <a:pt x="4097652" y="980017"/>
                </a:lnTo>
                <a:lnTo>
                  <a:pt x="4097126" y="972079"/>
                </a:lnTo>
                <a:lnTo>
                  <a:pt x="4093449" y="973667"/>
                </a:lnTo>
                <a:lnTo>
                  <a:pt x="4091348" y="976313"/>
                </a:lnTo>
                <a:lnTo>
                  <a:pt x="4089772" y="978429"/>
                </a:lnTo>
                <a:lnTo>
                  <a:pt x="4087671" y="981604"/>
                </a:lnTo>
                <a:lnTo>
                  <a:pt x="4086621" y="985308"/>
                </a:lnTo>
                <a:lnTo>
                  <a:pt x="4086621" y="988483"/>
                </a:lnTo>
                <a:lnTo>
                  <a:pt x="4086095" y="996421"/>
                </a:lnTo>
                <a:lnTo>
                  <a:pt x="4087146" y="1005417"/>
                </a:lnTo>
                <a:lnTo>
                  <a:pt x="4088197" y="1015471"/>
                </a:lnTo>
                <a:lnTo>
                  <a:pt x="4089772" y="1025525"/>
                </a:lnTo>
                <a:lnTo>
                  <a:pt x="4090823" y="1036638"/>
                </a:lnTo>
                <a:lnTo>
                  <a:pt x="4080317" y="1024996"/>
                </a:lnTo>
                <a:lnTo>
                  <a:pt x="4075065" y="1020234"/>
                </a:lnTo>
                <a:lnTo>
                  <a:pt x="4069286" y="1016000"/>
                </a:lnTo>
                <a:lnTo>
                  <a:pt x="4064559" y="1011767"/>
                </a:lnTo>
                <a:lnTo>
                  <a:pt x="4059306" y="1009121"/>
                </a:lnTo>
                <a:lnTo>
                  <a:pt x="4054579" y="1006475"/>
                </a:lnTo>
                <a:lnTo>
                  <a:pt x="4049326" y="1004359"/>
                </a:lnTo>
                <a:lnTo>
                  <a:pt x="4044598" y="1002771"/>
                </a:lnTo>
                <a:lnTo>
                  <a:pt x="4039346" y="1002242"/>
                </a:lnTo>
                <a:lnTo>
                  <a:pt x="4034618" y="1001713"/>
                </a:lnTo>
                <a:lnTo>
                  <a:pt x="4029365" y="1002242"/>
                </a:lnTo>
                <a:lnTo>
                  <a:pt x="4024112" y="1003300"/>
                </a:lnTo>
                <a:lnTo>
                  <a:pt x="4018859" y="1005417"/>
                </a:lnTo>
                <a:lnTo>
                  <a:pt x="4013607" y="1007534"/>
                </a:lnTo>
                <a:lnTo>
                  <a:pt x="4007828" y="1010179"/>
                </a:lnTo>
                <a:lnTo>
                  <a:pt x="4008354" y="1014942"/>
                </a:lnTo>
                <a:lnTo>
                  <a:pt x="4009405" y="1018646"/>
                </a:lnTo>
                <a:lnTo>
                  <a:pt x="4010455" y="1020763"/>
                </a:lnTo>
                <a:lnTo>
                  <a:pt x="4012556" y="1022350"/>
                </a:lnTo>
                <a:lnTo>
                  <a:pt x="4014657" y="1023938"/>
                </a:lnTo>
                <a:lnTo>
                  <a:pt x="4016759" y="1024467"/>
                </a:lnTo>
                <a:lnTo>
                  <a:pt x="4022011" y="1024996"/>
                </a:lnTo>
                <a:lnTo>
                  <a:pt x="4026739" y="1025525"/>
                </a:lnTo>
                <a:lnTo>
                  <a:pt x="4029365" y="1025525"/>
                </a:lnTo>
                <a:lnTo>
                  <a:pt x="4031466" y="1026584"/>
                </a:lnTo>
                <a:lnTo>
                  <a:pt x="4033567" y="1027642"/>
                </a:lnTo>
                <a:lnTo>
                  <a:pt x="4035143" y="1029759"/>
                </a:lnTo>
                <a:lnTo>
                  <a:pt x="4036719" y="1032404"/>
                </a:lnTo>
                <a:lnTo>
                  <a:pt x="4037244" y="1036109"/>
                </a:lnTo>
                <a:lnTo>
                  <a:pt x="4034618" y="1039813"/>
                </a:lnTo>
                <a:lnTo>
                  <a:pt x="4032517" y="1041930"/>
                </a:lnTo>
                <a:lnTo>
                  <a:pt x="4029365" y="1044575"/>
                </a:lnTo>
                <a:lnTo>
                  <a:pt x="4026739" y="1045634"/>
                </a:lnTo>
                <a:lnTo>
                  <a:pt x="4023587" y="1046163"/>
                </a:lnTo>
                <a:lnTo>
                  <a:pt x="4019910" y="1046163"/>
                </a:lnTo>
                <a:lnTo>
                  <a:pt x="4017284" y="1045105"/>
                </a:lnTo>
                <a:lnTo>
                  <a:pt x="4014132" y="1042459"/>
                </a:lnTo>
                <a:lnTo>
                  <a:pt x="4012031" y="1039813"/>
                </a:lnTo>
                <a:lnTo>
                  <a:pt x="4008879" y="1035579"/>
                </a:lnTo>
                <a:lnTo>
                  <a:pt x="4007304" y="1030288"/>
                </a:lnTo>
                <a:lnTo>
                  <a:pt x="4004677" y="1023938"/>
                </a:lnTo>
                <a:lnTo>
                  <a:pt x="4003626" y="1016000"/>
                </a:lnTo>
                <a:lnTo>
                  <a:pt x="4002575" y="1006475"/>
                </a:lnTo>
                <a:lnTo>
                  <a:pt x="4002051" y="996421"/>
                </a:lnTo>
                <a:lnTo>
                  <a:pt x="4002051" y="984779"/>
                </a:lnTo>
                <a:lnTo>
                  <a:pt x="4012031" y="985838"/>
                </a:lnTo>
                <a:lnTo>
                  <a:pt x="4020435" y="985838"/>
                </a:lnTo>
                <a:lnTo>
                  <a:pt x="4028840" y="984779"/>
                </a:lnTo>
                <a:lnTo>
                  <a:pt x="4036719" y="982663"/>
                </a:lnTo>
                <a:lnTo>
                  <a:pt x="4044073" y="980546"/>
                </a:lnTo>
                <a:lnTo>
                  <a:pt x="4051427" y="976842"/>
                </a:lnTo>
                <a:lnTo>
                  <a:pt x="4057730" y="972608"/>
                </a:lnTo>
                <a:lnTo>
                  <a:pt x="4064034" y="967846"/>
                </a:lnTo>
                <a:lnTo>
                  <a:pt x="4077166" y="956733"/>
                </a:lnTo>
                <a:lnTo>
                  <a:pt x="4090298" y="945092"/>
                </a:lnTo>
                <a:lnTo>
                  <a:pt x="4105006" y="932392"/>
                </a:lnTo>
                <a:lnTo>
                  <a:pt x="4112360" y="926571"/>
                </a:lnTo>
                <a:close/>
                <a:moveTo>
                  <a:pt x="6560999" y="919163"/>
                </a:moveTo>
                <a:lnTo>
                  <a:pt x="6566905" y="919672"/>
                </a:lnTo>
                <a:lnTo>
                  <a:pt x="6567442" y="927819"/>
                </a:lnTo>
                <a:lnTo>
                  <a:pt x="6567442" y="933421"/>
                </a:lnTo>
                <a:lnTo>
                  <a:pt x="6566905" y="938004"/>
                </a:lnTo>
                <a:lnTo>
                  <a:pt x="6565831" y="941568"/>
                </a:lnTo>
                <a:lnTo>
                  <a:pt x="6564221" y="943605"/>
                </a:lnTo>
                <a:lnTo>
                  <a:pt x="6561536" y="945642"/>
                </a:lnTo>
                <a:lnTo>
                  <a:pt x="6558314" y="946151"/>
                </a:lnTo>
                <a:lnTo>
                  <a:pt x="6555629" y="946151"/>
                </a:lnTo>
                <a:lnTo>
                  <a:pt x="6549186" y="945642"/>
                </a:lnTo>
                <a:lnTo>
                  <a:pt x="6542205" y="943605"/>
                </a:lnTo>
                <a:lnTo>
                  <a:pt x="6539521" y="943096"/>
                </a:lnTo>
                <a:lnTo>
                  <a:pt x="6536299" y="943096"/>
                </a:lnTo>
                <a:lnTo>
                  <a:pt x="6533077" y="943096"/>
                </a:lnTo>
                <a:lnTo>
                  <a:pt x="6530929" y="944623"/>
                </a:lnTo>
                <a:lnTo>
                  <a:pt x="6533077" y="936985"/>
                </a:lnTo>
                <a:lnTo>
                  <a:pt x="6536299" y="931384"/>
                </a:lnTo>
                <a:lnTo>
                  <a:pt x="6540057" y="926801"/>
                </a:lnTo>
                <a:lnTo>
                  <a:pt x="6544890" y="923237"/>
                </a:lnTo>
                <a:lnTo>
                  <a:pt x="6549723" y="921200"/>
                </a:lnTo>
                <a:lnTo>
                  <a:pt x="6555092" y="919672"/>
                </a:lnTo>
                <a:close/>
                <a:moveTo>
                  <a:pt x="4293678" y="909638"/>
                </a:moveTo>
                <a:lnTo>
                  <a:pt x="4300040" y="909638"/>
                </a:lnTo>
                <a:lnTo>
                  <a:pt x="4303219" y="914395"/>
                </a:lnTo>
                <a:lnTo>
                  <a:pt x="4306930" y="918623"/>
                </a:lnTo>
                <a:lnTo>
                  <a:pt x="4310638" y="922323"/>
                </a:lnTo>
                <a:lnTo>
                  <a:pt x="4314348" y="924437"/>
                </a:lnTo>
                <a:lnTo>
                  <a:pt x="4318591" y="927080"/>
                </a:lnTo>
                <a:lnTo>
                  <a:pt x="4323365" y="928666"/>
                </a:lnTo>
                <a:lnTo>
                  <a:pt x="4328139" y="930252"/>
                </a:lnTo>
                <a:lnTo>
                  <a:pt x="4332912" y="931837"/>
                </a:lnTo>
                <a:lnTo>
                  <a:pt x="4342987" y="932894"/>
                </a:lnTo>
                <a:lnTo>
                  <a:pt x="4353048" y="933951"/>
                </a:lnTo>
                <a:lnTo>
                  <a:pt x="4363119" y="935009"/>
                </a:lnTo>
                <a:lnTo>
                  <a:pt x="4373192" y="937123"/>
                </a:lnTo>
                <a:lnTo>
                  <a:pt x="4377964" y="938180"/>
                </a:lnTo>
                <a:lnTo>
                  <a:pt x="4382736" y="939766"/>
                </a:lnTo>
                <a:lnTo>
                  <a:pt x="4386976" y="941880"/>
                </a:lnTo>
                <a:lnTo>
                  <a:pt x="4391746" y="944523"/>
                </a:lnTo>
                <a:lnTo>
                  <a:pt x="4395983" y="947694"/>
                </a:lnTo>
                <a:lnTo>
                  <a:pt x="4399693" y="951922"/>
                </a:lnTo>
                <a:lnTo>
                  <a:pt x="4403404" y="956151"/>
                </a:lnTo>
                <a:lnTo>
                  <a:pt x="4406585" y="961436"/>
                </a:lnTo>
                <a:lnTo>
                  <a:pt x="4409767" y="967251"/>
                </a:lnTo>
                <a:lnTo>
                  <a:pt x="4412418" y="974122"/>
                </a:lnTo>
                <a:lnTo>
                  <a:pt x="4415069" y="982579"/>
                </a:lnTo>
                <a:lnTo>
                  <a:pt x="4416657" y="991564"/>
                </a:lnTo>
                <a:lnTo>
                  <a:pt x="4417718" y="1001607"/>
                </a:lnTo>
                <a:lnTo>
                  <a:pt x="4419307" y="1012706"/>
                </a:lnTo>
                <a:lnTo>
                  <a:pt x="4419842" y="1025920"/>
                </a:lnTo>
                <a:lnTo>
                  <a:pt x="4419842" y="1039663"/>
                </a:lnTo>
                <a:lnTo>
                  <a:pt x="4422489" y="1037020"/>
                </a:lnTo>
                <a:lnTo>
                  <a:pt x="4426203" y="1034906"/>
                </a:lnTo>
                <a:lnTo>
                  <a:pt x="4429384" y="1033849"/>
                </a:lnTo>
                <a:lnTo>
                  <a:pt x="4432031" y="1032263"/>
                </a:lnTo>
                <a:lnTo>
                  <a:pt x="4435741" y="1031735"/>
                </a:lnTo>
                <a:lnTo>
                  <a:pt x="4439451" y="1031735"/>
                </a:lnTo>
                <a:lnTo>
                  <a:pt x="4442101" y="1032263"/>
                </a:lnTo>
                <a:lnTo>
                  <a:pt x="4445817" y="1032792"/>
                </a:lnTo>
                <a:lnTo>
                  <a:pt x="4452175" y="1035434"/>
                </a:lnTo>
                <a:lnTo>
                  <a:pt x="4459068" y="1038077"/>
                </a:lnTo>
                <a:lnTo>
                  <a:pt x="4471787" y="1046006"/>
                </a:lnTo>
                <a:lnTo>
                  <a:pt x="4478150" y="1049705"/>
                </a:lnTo>
                <a:lnTo>
                  <a:pt x="4484510" y="1052348"/>
                </a:lnTo>
                <a:lnTo>
                  <a:pt x="4489810" y="1054991"/>
                </a:lnTo>
                <a:lnTo>
                  <a:pt x="4495641" y="1056048"/>
                </a:lnTo>
                <a:lnTo>
                  <a:pt x="4498821" y="1056048"/>
                </a:lnTo>
                <a:lnTo>
                  <a:pt x="4500944" y="1055520"/>
                </a:lnTo>
                <a:lnTo>
                  <a:pt x="4503592" y="1054462"/>
                </a:lnTo>
                <a:lnTo>
                  <a:pt x="4506243" y="1052348"/>
                </a:lnTo>
                <a:lnTo>
                  <a:pt x="4508894" y="1050763"/>
                </a:lnTo>
                <a:lnTo>
                  <a:pt x="4511013" y="1047591"/>
                </a:lnTo>
                <a:lnTo>
                  <a:pt x="4513133" y="1044948"/>
                </a:lnTo>
                <a:lnTo>
                  <a:pt x="4515254" y="1040720"/>
                </a:lnTo>
                <a:lnTo>
                  <a:pt x="4513133" y="1049177"/>
                </a:lnTo>
                <a:lnTo>
                  <a:pt x="4511013" y="1059220"/>
                </a:lnTo>
                <a:lnTo>
                  <a:pt x="4509953" y="1070848"/>
                </a:lnTo>
                <a:lnTo>
                  <a:pt x="4509423" y="1083533"/>
                </a:lnTo>
                <a:lnTo>
                  <a:pt x="4520025" y="1085119"/>
                </a:lnTo>
                <a:lnTo>
                  <a:pt x="4531156" y="1087762"/>
                </a:lnTo>
                <a:lnTo>
                  <a:pt x="4554481" y="1093047"/>
                </a:lnTo>
                <a:lnTo>
                  <a:pt x="4552361" y="1096218"/>
                </a:lnTo>
                <a:lnTo>
                  <a:pt x="4549179" y="1099390"/>
                </a:lnTo>
                <a:lnTo>
                  <a:pt x="4542819" y="1105204"/>
                </a:lnTo>
                <a:lnTo>
                  <a:pt x="4534867" y="1109961"/>
                </a:lnTo>
                <a:lnTo>
                  <a:pt x="4525857" y="1113661"/>
                </a:lnTo>
                <a:lnTo>
                  <a:pt x="4516845" y="1116304"/>
                </a:lnTo>
                <a:lnTo>
                  <a:pt x="4507835" y="1117889"/>
                </a:lnTo>
                <a:lnTo>
                  <a:pt x="4497761" y="1118418"/>
                </a:lnTo>
                <a:lnTo>
                  <a:pt x="4487160" y="1117889"/>
                </a:lnTo>
                <a:lnTo>
                  <a:pt x="4493521" y="1123703"/>
                </a:lnTo>
                <a:lnTo>
                  <a:pt x="4498821" y="1129518"/>
                </a:lnTo>
                <a:lnTo>
                  <a:pt x="4503063" y="1135860"/>
                </a:lnTo>
                <a:lnTo>
                  <a:pt x="4506774" y="1143260"/>
                </a:lnTo>
                <a:lnTo>
                  <a:pt x="4508364" y="1146960"/>
                </a:lnTo>
                <a:lnTo>
                  <a:pt x="4509423" y="1150660"/>
                </a:lnTo>
                <a:lnTo>
                  <a:pt x="4509953" y="1154888"/>
                </a:lnTo>
                <a:lnTo>
                  <a:pt x="4510483" y="1159645"/>
                </a:lnTo>
                <a:lnTo>
                  <a:pt x="4511013" y="1164931"/>
                </a:lnTo>
                <a:lnTo>
                  <a:pt x="4510483" y="1170216"/>
                </a:lnTo>
                <a:lnTo>
                  <a:pt x="4509953" y="1176559"/>
                </a:lnTo>
                <a:lnTo>
                  <a:pt x="4508894" y="1182373"/>
                </a:lnTo>
                <a:lnTo>
                  <a:pt x="4504652" y="1178145"/>
                </a:lnTo>
                <a:lnTo>
                  <a:pt x="4500944" y="1173388"/>
                </a:lnTo>
                <a:lnTo>
                  <a:pt x="4493521" y="1163345"/>
                </a:lnTo>
                <a:lnTo>
                  <a:pt x="4486104" y="1153831"/>
                </a:lnTo>
                <a:lnTo>
                  <a:pt x="4478678" y="1144317"/>
                </a:lnTo>
                <a:lnTo>
                  <a:pt x="4474440" y="1140089"/>
                </a:lnTo>
                <a:lnTo>
                  <a:pt x="4470198" y="1135860"/>
                </a:lnTo>
                <a:lnTo>
                  <a:pt x="4465955" y="1133217"/>
                </a:lnTo>
                <a:lnTo>
                  <a:pt x="4460657" y="1130575"/>
                </a:lnTo>
                <a:lnTo>
                  <a:pt x="4455884" y="1128989"/>
                </a:lnTo>
                <a:lnTo>
                  <a:pt x="4450059" y="1128460"/>
                </a:lnTo>
                <a:lnTo>
                  <a:pt x="4444225" y="1128460"/>
                </a:lnTo>
                <a:lnTo>
                  <a:pt x="4436802" y="1130046"/>
                </a:lnTo>
                <a:lnTo>
                  <a:pt x="4440511" y="1136917"/>
                </a:lnTo>
                <a:lnTo>
                  <a:pt x="4444756" y="1143260"/>
                </a:lnTo>
                <a:lnTo>
                  <a:pt x="4449000" y="1149074"/>
                </a:lnTo>
                <a:lnTo>
                  <a:pt x="4452704" y="1154360"/>
                </a:lnTo>
                <a:lnTo>
                  <a:pt x="4456946" y="1159117"/>
                </a:lnTo>
                <a:lnTo>
                  <a:pt x="4461717" y="1163874"/>
                </a:lnTo>
                <a:lnTo>
                  <a:pt x="4471257" y="1172331"/>
                </a:lnTo>
                <a:lnTo>
                  <a:pt x="4480800" y="1180259"/>
                </a:lnTo>
                <a:lnTo>
                  <a:pt x="4490871" y="1188716"/>
                </a:lnTo>
                <a:lnTo>
                  <a:pt x="4499882" y="1197701"/>
                </a:lnTo>
                <a:lnTo>
                  <a:pt x="4504652" y="1202458"/>
                </a:lnTo>
                <a:lnTo>
                  <a:pt x="4508894" y="1207744"/>
                </a:lnTo>
                <a:lnTo>
                  <a:pt x="4510483" y="1208273"/>
                </a:lnTo>
                <a:lnTo>
                  <a:pt x="4512603" y="1207744"/>
                </a:lnTo>
                <a:lnTo>
                  <a:pt x="4515254" y="1206687"/>
                </a:lnTo>
                <a:lnTo>
                  <a:pt x="4518434" y="1204044"/>
                </a:lnTo>
                <a:lnTo>
                  <a:pt x="4520554" y="1201401"/>
                </a:lnTo>
                <a:lnTo>
                  <a:pt x="4523208" y="1198230"/>
                </a:lnTo>
                <a:lnTo>
                  <a:pt x="4525857" y="1196644"/>
                </a:lnTo>
                <a:lnTo>
                  <a:pt x="4527445" y="1196116"/>
                </a:lnTo>
                <a:lnTo>
                  <a:pt x="4529036" y="1195587"/>
                </a:lnTo>
                <a:lnTo>
                  <a:pt x="4530627" y="1195587"/>
                </a:lnTo>
                <a:lnTo>
                  <a:pt x="4532747" y="1195587"/>
                </a:lnTo>
                <a:lnTo>
                  <a:pt x="4533276" y="1188716"/>
                </a:lnTo>
                <a:lnTo>
                  <a:pt x="4533276" y="1182902"/>
                </a:lnTo>
                <a:lnTo>
                  <a:pt x="4533276" y="1178145"/>
                </a:lnTo>
                <a:lnTo>
                  <a:pt x="4532217" y="1173916"/>
                </a:lnTo>
                <a:lnTo>
                  <a:pt x="4531156" y="1171274"/>
                </a:lnTo>
                <a:lnTo>
                  <a:pt x="4529566" y="1168102"/>
                </a:lnTo>
                <a:lnTo>
                  <a:pt x="4526385" y="1163345"/>
                </a:lnTo>
                <a:lnTo>
                  <a:pt x="4523736" y="1158060"/>
                </a:lnTo>
                <a:lnTo>
                  <a:pt x="4522676" y="1155417"/>
                </a:lnTo>
                <a:lnTo>
                  <a:pt x="4521086" y="1152246"/>
                </a:lnTo>
                <a:lnTo>
                  <a:pt x="4520554" y="1148017"/>
                </a:lnTo>
                <a:lnTo>
                  <a:pt x="4520554" y="1143260"/>
                </a:lnTo>
                <a:lnTo>
                  <a:pt x="4520554" y="1137975"/>
                </a:lnTo>
                <a:lnTo>
                  <a:pt x="4521086" y="1130575"/>
                </a:lnTo>
                <a:lnTo>
                  <a:pt x="4525857" y="1137975"/>
                </a:lnTo>
                <a:lnTo>
                  <a:pt x="4531156" y="1143789"/>
                </a:lnTo>
                <a:lnTo>
                  <a:pt x="4537518" y="1149074"/>
                </a:lnTo>
                <a:lnTo>
                  <a:pt x="4543349" y="1153303"/>
                </a:lnTo>
                <a:lnTo>
                  <a:pt x="4547059" y="1154888"/>
                </a:lnTo>
                <a:lnTo>
                  <a:pt x="4550241" y="1156474"/>
                </a:lnTo>
                <a:lnTo>
                  <a:pt x="4553950" y="1157531"/>
                </a:lnTo>
                <a:lnTo>
                  <a:pt x="4557663" y="1158060"/>
                </a:lnTo>
                <a:lnTo>
                  <a:pt x="4561902" y="1158588"/>
                </a:lnTo>
                <a:lnTo>
                  <a:pt x="4565614" y="1158588"/>
                </a:lnTo>
                <a:lnTo>
                  <a:pt x="4569853" y="1158060"/>
                </a:lnTo>
                <a:lnTo>
                  <a:pt x="4574624" y="1157003"/>
                </a:lnTo>
                <a:lnTo>
                  <a:pt x="4574624" y="1149074"/>
                </a:lnTo>
                <a:lnTo>
                  <a:pt x="4574094" y="1142732"/>
                </a:lnTo>
                <a:lnTo>
                  <a:pt x="4573035" y="1137446"/>
                </a:lnTo>
                <a:lnTo>
                  <a:pt x="4571974" y="1132160"/>
                </a:lnTo>
                <a:lnTo>
                  <a:pt x="4570383" y="1126346"/>
                </a:lnTo>
                <a:lnTo>
                  <a:pt x="4569323" y="1120532"/>
                </a:lnTo>
                <a:lnTo>
                  <a:pt x="4568793" y="1113661"/>
                </a:lnTo>
                <a:lnTo>
                  <a:pt x="4568793" y="1105204"/>
                </a:lnTo>
                <a:lnTo>
                  <a:pt x="4571974" y="1105733"/>
                </a:lnTo>
                <a:lnTo>
                  <a:pt x="4574094" y="1107318"/>
                </a:lnTo>
                <a:lnTo>
                  <a:pt x="4576743" y="1108904"/>
                </a:lnTo>
                <a:lnTo>
                  <a:pt x="4578335" y="1111018"/>
                </a:lnTo>
                <a:lnTo>
                  <a:pt x="4579926" y="1114189"/>
                </a:lnTo>
                <a:lnTo>
                  <a:pt x="4581516" y="1117889"/>
                </a:lnTo>
                <a:lnTo>
                  <a:pt x="4583634" y="1125289"/>
                </a:lnTo>
                <a:lnTo>
                  <a:pt x="4587875" y="1142732"/>
                </a:lnTo>
                <a:lnTo>
                  <a:pt x="4589997" y="1150131"/>
                </a:lnTo>
                <a:lnTo>
                  <a:pt x="4592646" y="1157531"/>
                </a:lnTo>
                <a:lnTo>
                  <a:pt x="4594767" y="1144846"/>
                </a:lnTo>
                <a:lnTo>
                  <a:pt x="4596885" y="1139560"/>
                </a:lnTo>
                <a:lnTo>
                  <a:pt x="4598477" y="1134803"/>
                </a:lnTo>
                <a:lnTo>
                  <a:pt x="4600067" y="1133217"/>
                </a:lnTo>
                <a:lnTo>
                  <a:pt x="4602188" y="1131103"/>
                </a:lnTo>
                <a:lnTo>
                  <a:pt x="4604307" y="1130046"/>
                </a:lnTo>
                <a:lnTo>
                  <a:pt x="4607488" y="1129518"/>
                </a:lnTo>
                <a:lnTo>
                  <a:pt x="4610139" y="1129518"/>
                </a:lnTo>
                <a:lnTo>
                  <a:pt x="4613850" y="1129518"/>
                </a:lnTo>
                <a:lnTo>
                  <a:pt x="4618089" y="1130046"/>
                </a:lnTo>
                <a:lnTo>
                  <a:pt x="4622863" y="1132160"/>
                </a:lnTo>
                <a:lnTo>
                  <a:pt x="4616500" y="1144846"/>
                </a:lnTo>
                <a:lnTo>
                  <a:pt x="4609079" y="1158588"/>
                </a:lnTo>
                <a:lnTo>
                  <a:pt x="4602188" y="1170216"/>
                </a:lnTo>
                <a:lnTo>
                  <a:pt x="4597947" y="1176031"/>
                </a:lnTo>
                <a:lnTo>
                  <a:pt x="4594238" y="1180259"/>
                </a:lnTo>
                <a:lnTo>
                  <a:pt x="4589997" y="1183430"/>
                </a:lnTo>
                <a:lnTo>
                  <a:pt x="4586818" y="1186602"/>
                </a:lnTo>
                <a:lnTo>
                  <a:pt x="4582575" y="1187659"/>
                </a:lnTo>
                <a:lnTo>
                  <a:pt x="4580456" y="1187659"/>
                </a:lnTo>
                <a:lnTo>
                  <a:pt x="4578335" y="1187130"/>
                </a:lnTo>
                <a:lnTo>
                  <a:pt x="4576743" y="1186602"/>
                </a:lnTo>
                <a:lnTo>
                  <a:pt x="4574624" y="1186073"/>
                </a:lnTo>
                <a:lnTo>
                  <a:pt x="4570383" y="1182373"/>
                </a:lnTo>
                <a:lnTo>
                  <a:pt x="4566144" y="1177088"/>
                </a:lnTo>
                <a:lnTo>
                  <a:pt x="4562961" y="1169688"/>
                </a:lnTo>
                <a:lnTo>
                  <a:pt x="4560842" y="1170216"/>
                </a:lnTo>
                <a:lnTo>
                  <a:pt x="4559782" y="1171802"/>
                </a:lnTo>
                <a:lnTo>
                  <a:pt x="4557663" y="1173916"/>
                </a:lnTo>
                <a:lnTo>
                  <a:pt x="4555541" y="1178145"/>
                </a:lnTo>
                <a:lnTo>
                  <a:pt x="4553950" y="1182902"/>
                </a:lnTo>
                <a:lnTo>
                  <a:pt x="4550770" y="1193473"/>
                </a:lnTo>
                <a:lnTo>
                  <a:pt x="4548119" y="1204044"/>
                </a:lnTo>
                <a:lnTo>
                  <a:pt x="4545469" y="1213558"/>
                </a:lnTo>
                <a:lnTo>
                  <a:pt x="4543879" y="1216729"/>
                </a:lnTo>
                <a:lnTo>
                  <a:pt x="4542819" y="1218315"/>
                </a:lnTo>
                <a:lnTo>
                  <a:pt x="4541228" y="1218844"/>
                </a:lnTo>
                <a:lnTo>
                  <a:pt x="4540167" y="1218844"/>
                </a:lnTo>
                <a:lnTo>
                  <a:pt x="4539638" y="1218315"/>
                </a:lnTo>
                <a:lnTo>
                  <a:pt x="4538578" y="1217258"/>
                </a:lnTo>
                <a:lnTo>
                  <a:pt x="4535396" y="1214087"/>
                </a:lnTo>
                <a:lnTo>
                  <a:pt x="4532747" y="1208273"/>
                </a:lnTo>
                <a:lnTo>
                  <a:pt x="4538578" y="1223072"/>
                </a:lnTo>
                <a:lnTo>
                  <a:pt x="4544410" y="1237343"/>
                </a:lnTo>
                <a:lnTo>
                  <a:pt x="4550770" y="1251086"/>
                </a:lnTo>
                <a:lnTo>
                  <a:pt x="4554481" y="1257428"/>
                </a:lnTo>
                <a:lnTo>
                  <a:pt x="4558192" y="1263243"/>
                </a:lnTo>
                <a:lnTo>
                  <a:pt x="4562433" y="1269057"/>
                </a:lnTo>
                <a:lnTo>
                  <a:pt x="4566144" y="1273285"/>
                </a:lnTo>
                <a:lnTo>
                  <a:pt x="4570383" y="1277514"/>
                </a:lnTo>
                <a:lnTo>
                  <a:pt x="4575155" y="1280685"/>
                </a:lnTo>
                <a:lnTo>
                  <a:pt x="4580456" y="1283856"/>
                </a:lnTo>
                <a:lnTo>
                  <a:pt x="4585754" y="1285442"/>
                </a:lnTo>
                <a:lnTo>
                  <a:pt x="4592117" y="1286499"/>
                </a:lnTo>
                <a:lnTo>
                  <a:pt x="4598477" y="1286499"/>
                </a:lnTo>
                <a:lnTo>
                  <a:pt x="4597947" y="1296542"/>
                </a:lnTo>
                <a:lnTo>
                  <a:pt x="4597947" y="1308698"/>
                </a:lnTo>
                <a:lnTo>
                  <a:pt x="4598477" y="1320855"/>
                </a:lnTo>
                <a:lnTo>
                  <a:pt x="4598477" y="1333012"/>
                </a:lnTo>
                <a:lnTo>
                  <a:pt x="4597947" y="1343055"/>
                </a:lnTo>
                <a:lnTo>
                  <a:pt x="4597416" y="1346226"/>
                </a:lnTo>
                <a:lnTo>
                  <a:pt x="4596356" y="1349398"/>
                </a:lnTo>
                <a:lnTo>
                  <a:pt x="4594238" y="1351512"/>
                </a:lnTo>
                <a:lnTo>
                  <a:pt x="4592646" y="1353097"/>
                </a:lnTo>
                <a:lnTo>
                  <a:pt x="4589467" y="1352569"/>
                </a:lnTo>
                <a:lnTo>
                  <a:pt x="4585754" y="1350455"/>
                </a:lnTo>
                <a:lnTo>
                  <a:pt x="4589997" y="1355212"/>
                </a:lnTo>
                <a:lnTo>
                  <a:pt x="4593706" y="1359440"/>
                </a:lnTo>
                <a:lnTo>
                  <a:pt x="4597947" y="1362612"/>
                </a:lnTo>
                <a:lnTo>
                  <a:pt x="4602188" y="1364726"/>
                </a:lnTo>
                <a:lnTo>
                  <a:pt x="4606428" y="1366311"/>
                </a:lnTo>
                <a:lnTo>
                  <a:pt x="4610139" y="1367897"/>
                </a:lnTo>
                <a:lnTo>
                  <a:pt x="4614379" y="1368426"/>
                </a:lnTo>
                <a:lnTo>
                  <a:pt x="4619149" y="1368426"/>
                </a:lnTo>
                <a:lnTo>
                  <a:pt x="4623394" y="1367897"/>
                </a:lnTo>
                <a:lnTo>
                  <a:pt x="4627631" y="1367369"/>
                </a:lnTo>
                <a:lnTo>
                  <a:pt x="4636642" y="1364726"/>
                </a:lnTo>
                <a:lnTo>
                  <a:pt x="4653603" y="1358912"/>
                </a:lnTo>
                <a:lnTo>
                  <a:pt x="4662084" y="1356269"/>
                </a:lnTo>
                <a:lnTo>
                  <a:pt x="4665801" y="1355740"/>
                </a:lnTo>
                <a:lnTo>
                  <a:pt x="4669509" y="1355212"/>
                </a:lnTo>
                <a:lnTo>
                  <a:pt x="4673216" y="1355212"/>
                </a:lnTo>
                <a:lnTo>
                  <a:pt x="4677460" y="1355740"/>
                </a:lnTo>
                <a:lnTo>
                  <a:pt x="4681167" y="1357326"/>
                </a:lnTo>
                <a:lnTo>
                  <a:pt x="4683818" y="1358912"/>
                </a:lnTo>
                <a:lnTo>
                  <a:pt x="4687528" y="1361026"/>
                </a:lnTo>
                <a:lnTo>
                  <a:pt x="4690707" y="1364197"/>
                </a:lnTo>
                <a:lnTo>
                  <a:pt x="4693356" y="1368426"/>
                </a:lnTo>
                <a:lnTo>
                  <a:pt x="4696537" y="1373183"/>
                </a:lnTo>
                <a:lnTo>
                  <a:pt x="4698658" y="1378997"/>
                </a:lnTo>
                <a:lnTo>
                  <a:pt x="4701309" y="1385868"/>
                </a:lnTo>
                <a:lnTo>
                  <a:pt x="4703427" y="1394325"/>
                </a:lnTo>
                <a:lnTo>
                  <a:pt x="4706075" y="1403310"/>
                </a:lnTo>
                <a:lnTo>
                  <a:pt x="4702370" y="1403839"/>
                </a:lnTo>
                <a:lnTo>
                  <a:pt x="4700249" y="1404896"/>
                </a:lnTo>
                <a:lnTo>
                  <a:pt x="4697064" y="1406482"/>
                </a:lnTo>
                <a:lnTo>
                  <a:pt x="4694945" y="1408596"/>
                </a:lnTo>
                <a:lnTo>
                  <a:pt x="4692296" y="1411239"/>
                </a:lnTo>
                <a:lnTo>
                  <a:pt x="4690707" y="1413353"/>
                </a:lnTo>
                <a:lnTo>
                  <a:pt x="4688056" y="1417053"/>
                </a:lnTo>
                <a:lnTo>
                  <a:pt x="4686997" y="1420224"/>
                </a:lnTo>
                <a:lnTo>
                  <a:pt x="4683818" y="1429210"/>
                </a:lnTo>
                <a:lnTo>
                  <a:pt x="4682228" y="1439781"/>
                </a:lnTo>
                <a:lnTo>
                  <a:pt x="4681700" y="1452995"/>
                </a:lnTo>
                <a:lnTo>
                  <a:pt x="4681700" y="1467266"/>
                </a:lnTo>
                <a:lnTo>
                  <a:pt x="4679048" y="1463037"/>
                </a:lnTo>
                <a:lnTo>
                  <a:pt x="4676930" y="1459337"/>
                </a:lnTo>
                <a:lnTo>
                  <a:pt x="4674277" y="1457752"/>
                </a:lnTo>
                <a:lnTo>
                  <a:pt x="4672687" y="1456695"/>
                </a:lnTo>
                <a:lnTo>
                  <a:pt x="4670569" y="1456695"/>
                </a:lnTo>
                <a:lnTo>
                  <a:pt x="4667922" y="1457223"/>
                </a:lnTo>
                <a:lnTo>
                  <a:pt x="4665801" y="1458280"/>
                </a:lnTo>
                <a:lnTo>
                  <a:pt x="4663675" y="1460395"/>
                </a:lnTo>
                <a:lnTo>
                  <a:pt x="4658903" y="1465152"/>
                </a:lnTo>
                <a:lnTo>
                  <a:pt x="4654662" y="1470437"/>
                </a:lnTo>
                <a:lnTo>
                  <a:pt x="4649891" y="1475723"/>
                </a:lnTo>
                <a:lnTo>
                  <a:pt x="4645654" y="1479951"/>
                </a:lnTo>
                <a:lnTo>
                  <a:pt x="4646183" y="1485765"/>
                </a:lnTo>
                <a:lnTo>
                  <a:pt x="4647244" y="1489994"/>
                </a:lnTo>
                <a:lnTo>
                  <a:pt x="4648832" y="1492108"/>
                </a:lnTo>
                <a:lnTo>
                  <a:pt x="4650953" y="1493694"/>
                </a:lnTo>
                <a:lnTo>
                  <a:pt x="4653603" y="1494751"/>
                </a:lnTo>
                <a:lnTo>
                  <a:pt x="4656780" y="1495279"/>
                </a:lnTo>
                <a:lnTo>
                  <a:pt x="4663146" y="1493694"/>
                </a:lnTo>
                <a:lnTo>
                  <a:pt x="4669509" y="1492637"/>
                </a:lnTo>
                <a:lnTo>
                  <a:pt x="4672687" y="1492108"/>
                </a:lnTo>
                <a:lnTo>
                  <a:pt x="4675868" y="1492637"/>
                </a:lnTo>
                <a:lnTo>
                  <a:pt x="4677990" y="1493694"/>
                </a:lnTo>
                <a:lnTo>
                  <a:pt x="4680109" y="1496336"/>
                </a:lnTo>
                <a:lnTo>
                  <a:pt x="4681700" y="1500036"/>
                </a:lnTo>
                <a:lnTo>
                  <a:pt x="4682228" y="1504793"/>
                </a:lnTo>
                <a:lnTo>
                  <a:pt x="4686468" y="1505850"/>
                </a:lnTo>
                <a:lnTo>
                  <a:pt x="4690707" y="1506379"/>
                </a:lnTo>
                <a:lnTo>
                  <a:pt x="4698658" y="1506379"/>
                </a:lnTo>
                <a:lnTo>
                  <a:pt x="4702370" y="1501093"/>
                </a:lnTo>
                <a:lnTo>
                  <a:pt x="4703955" y="1497394"/>
                </a:lnTo>
                <a:lnTo>
                  <a:pt x="4705546" y="1493165"/>
                </a:lnTo>
                <a:lnTo>
                  <a:pt x="4705015" y="1488408"/>
                </a:lnTo>
                <a:lnTo>
                  <a:pt x="4702897" y="1485765"/>
                </a:lnTo>
                <a:lnTo>
                  <a:pt x="4701309" y="1483123"/>
                </a:lnTo>
                <a:lnTo>
                  <a:pt x="4698658" y="1482065"/>
                </a:lnTo>
                <a:lnTo>
                  <a:pt x="4696007" y="1481537"/>
                </a:lnTo>
                <a:lnTo>
                  <a:pt x="4692826" y="1481537"/>
                </a:lnTo>
                <a:lnTo>
                  <a:pt x="4690176" y="1481008"/>
                </a:lnTo>
                <a:lnTo>
                  <a:pt x="4687528" y="1480480"/>
                </a:lnTo>
                <a:lnTo>
                  <a:pt x="4706075" y="1465680"/>
                </a:lnTo>
                <a:lnTo>
                  <a:pt x="4714560" y="1459337"/>
                </a:lnTo>
                <a:lnTo>
                  <a:pt x="4721982" y="1454580"/>
                </a:lnTo>
                <a:lnTo>
                  <a:pt x="4726227" y="1452995"/>
                </a:lnTo>
                <a:lnTo>
                  <a:pt x="4730469" y="1451938"/>
                </a:lnTo>
                <a:lnTo>
                  <a:pt x="4734712" y="1451409"/>
                </a:lnTo>
                <a:lnTo>
                  <a:pt x="4738421" y="1450881"/>
                </a:lnTo>
                <a:lnTo>
                  <a:pt x="4743188" y="1450881"/>
                </a:lnTo>
                <a:lnTo>
                  <a:pt x="4749016" y="1451938"/>
                </a:lnTo>
                <a:lnTo>
                  <a:pt x="4753259" y="1452995"/>
                </a:lnTo>
                <a:lnTo>
                  <a:pt x="4759621" y="1455638"/>
                </a:lnTo>
                <a:lnTo>
                  <a:pt x="4755911" y="1461980"/>
                </a:lnTo>
                <a:lnTo>
                  <a:pt x="4752731" y="1468323"/>
                </a:lnTo>
                <a:lnTo>
                  <a:pt x="4751135" y="1474137"/>
                </a:lnTo>
                <a:lnTo>
                  <a:pt x="4749551" y="1481008"/>
                </a:lnTo>
                <a:lnTo>
                  <a:pt x="4746897" y="1492637"/>
                </a:lnTo>
                <a:lnTo>
                  <a:pt x="4745307" y="1504793"/>
                </a:lnTo>
                <a:lnTo>
                  <a:pt x="4744247" y="1516422"/>
                </a:lnTo>
                <a:lnTo>
                  <a:pt x="4742129" y="1529636"/>
                </a:lnTo>
                <a:lnTo>
                  <a:pt x="4740010" y="1542849"/>
                </a:lnTo>
                <a:lnTo>
                  <a:pt x="4737363" y="1550778"/>
                </a:lnTo>
                <a:lnTo>
                  <a:pt x="4735244" y="1558706"/>
                </a:lnTo>
                <a:lnTo>
                  <a:pt x="4733122" y="1555006"/>
                </a:lnTo>
                <a:lnTo>
                  <a:pt x="4731529" y="1552364"/>
                </a:lnTo>
                <a:lnTo>
                  <a:pt x="4729940" y="1550249"/>
                </a:lnTo>
                <a:lnTo>
                  <a:pt x="4727287" y="1548664"/>
                </a:lnTo>
                <a:lnTo>
                  <a:pt x="4725165" y="1547078"/>
                </a:lnTo>
                <a:lnTo>
                  <a:pt x="4722514" y="1546021"/>
                </a:lnTo>
                <a:lnTo>
                  <a:pt x="4717210" y="1544964"/>
                </a:lnTo>
                <a:lnTo>
                  <a:pt x="4711375" y="1544435"/>
                </a:lnTo>
                <a:lnTo>
                  <a:pt x="4705546" y="1544964"/>
                </a:lnTo>
                <a:lnTo>
                  <a:pt x="4693356" y="1544964"/>
                </a:lnTo>
                <a:lnTo>
                  <a:pt x="4693356" y="1551306"/>
                </a:lnTo>
                <a:lnTo>
                  <a:pt x="4693886" y="1557649"/>
                </a:lnTo>
                <a:lnTo>
                  <a:pt x="4694945" y="1564520"/>
                </a:lnTo>
                <a:lnTo>
                  <a:pt x="4696007" y="1569806"/>
                </a:lnTo>
                <a:lnTo>
                  <a:pt x="4697598" y="1575620"/>
                </a:lnTo>
                <a:lnTo>
                  <a:pt x="4699719" y="1580906"/>
                </a:lnTo>
                <a:lnTo>
                  <a:pt x="4701837" y="1586191"/>
                </a:lnTo>
                <a:lnTo>
                  <a:pt x="4703955" y="1590948"/>
                </a:lnTo>
                <a:lnTo>
                  <a:pt x="4710315" y="1599934"/>
                </a:lnTo>
                <a:lnTo>
                  <a:pt x="4716149" y="1607333"/>
                </a:lnTo>
                <a:lnTo>
                  <a:pt x="4723045" y="1613676"/>
                </a:lnTo>
                <a:lnTo>
                  <a:pt x="4730469" y="1618433"/>
                </a:lnTo>
                <a:lnTo>
                  <a:pt x="4734712" y="1620019"/>
                </a:lnTo>
                <a:lnTo>
                  <a:pt x="4737892" y="1621076"/>
                </a:lnTo>
                <a:lnTo>
                  <a:pt x="4741598" y="1622662"/>
                </a:lnTo>
                <a:lnTo>
                  <a:pt x="4745837" y="1623190"/>
                </a:lnTo>
                <a:lnTo>
                  <a:pt x="4749551" y="1623719"/>
                </a:lnTo>
                <a:lnTo>
                  <a:pt x="4752731" y="1623719"/>
                </a:lnTo>
                <a:lnTo>
                  <a:pt x="4756971" y="1623190"/>
                </a:lnTo>
                <a:lnTo>
                  <a:pt x="4760681" y="1622133"/>
                </a:lnTo>
                <a:lnTo>
                  <a:pt x="4763860" y="1620547"/>
                </a:lnTo>
                <a:lnTo>
                  <a:pt x="4767043" y="1618433"/>
                </a:lnTo>
                <a:lnTo>
                  <a:pt x="4770221" y="1615790"/>
                </a:lnTo>
                <a:lnTo>
                  <a:pt x="4772870" y="1613676"/>
                </a:lnTo>
                <a:lnTo>
                  <a:pt x="4776051" y="1609976"/>
                </a:lnTo>
                <a:lnTo>
                  <a:pt x="4778700" y="1606276"/>
                </a:lnTo>
                <a:lnTo>
                  <a:pt x="4780820" y="1602576"/>
                </a:lnTo>
                <a:lnTo>
                  <a:pt x="4782410" y="1597819"/>
                </a:lnTo>
                <a:lnTo>
                  <a:pt x="4785061" y="1603634"/>
                </a:lnTo>
                <a:lnTo>
                  <a:pt x="4787710" y="1608919"/>
                </a:lnTo>
                <a:lnTo>
                  <a:pt x="4790889" y="1613676"/>
                </a:lnTo>
                <a:lnTo>
                  <a:pt x="4794600" y="1617905"/>
                </a:lnTo>
                <a:lnTo>
                  <a:pt x="4798308" y="1621076"/>
                </a:lnTo>
                <a:lnTo>
                  <a:pt x="4801490" y="1624776"/>
                </a:lnTo>
                <a:lnTo>
                  <a:pt x="4809439" y="1630061"/>
                </a:lnTo>
                <a:lnTo>
                  <a:pt x="4817387" y="1634818"/>
                </a:lnTo>
                <a:lnTo>
                  <a:pt x="4826398" y="1639047"/>
                </a:lnTo>
                <a:lnTo>
                  <a:pt x="4834884" y="1643804"/>
                </a:lnTo>
                <a:lnTo>
                  <a:pt x="4838591" y="1646975"/>
                </a:lnTo>
                <a:lnTo>
                  <a:pt x="4842836" y="1649618"/>
                </a:lnTo>
                <a:lnTo>
                  <a:pt x="4840714" y="1653846"/>
                </a:lnTo>
                <a:lnTo>
                  <a:pt x="4839118" y="1658075"/>
                </a:lnTo>
                <a:lnTo>
                  <a:pt x="4837008" y="1661775"/>
                </a:lnTo>
                <a:lnTo>
                  <a:pt x="4834884" y="1663889"/>
                </a:lnTo>
                <a:lnTo>
                  <a:pt x="4833290" y="1666532"/>
                </a:lnTo>
                <a:lnTo>
                  <a:pt x="4830112" y="1667589"/>
                </a:lnTo>
                <a:lnTo>
                  <a:pt x="4827991" y="1668646"/>
                </a:lnTo>
                <a:lnTo>
                  <a:pt x="4824810" y="1669175"/>
                </a:lnTo>
                <a:lnTo>
                  <a:pt x="4821628" y="1669175"/>
                </a:lnTo>
                <a:lnTo>
                  <a:pt x="4818977" y="1669175"/>
                </a:lnTo>
                <a:lnTo>
                  <a:pt x="4813149" y="1668117"/>
                </a:lnTo>
                <a:lnTo>
                  <a:pt x="4805729" y="1665475"/>
                </a:lnTo>
                <a:lnTo>
                  <a:pt x="4799369" y="1663360"/>
                </a:lnTo>
                <a:lnTo>
                  <a:pt x="4785061" y="1657546"/>
                </a:lnTo>
                <a:lnTo>
                  <a:pt x="4777640" y="1654904"/>
                </a:lnTo>
                <a:lnTo>
                  <a:pt x="4770751" y="1653318"/>
                </a:lnTo>
                <a:lnTo>
                  <a:pt x="4764392" y="1652789"/>
                </a:lnTo>
                <a:lnTo>
                  <a:pt x="4761211" y="1653318"/>
                </a:lnTo>
                <a:lnTo>
                  <a:pt x="4757502" y="1653846"/>
                </a:lnTo>
                <a:lnTo>
                  <a:pt x="4754851" y="1654904"/>
                </a:lnTo>
                <a:lnTo>
                  <a:pt x="4751664" y="1657018"/>
                </a:lnTo>
                <a:lnTo>
                  <a:pt x="4749551" y="1658603"/>
                </a:lnTo>
                <a:lnTo>
                  <a:pt x="4746897" y="1661775"/>
                </a:lnTo>
                <a:lnTo>
                  <a:pt x="4746897" y="1672875"/>
                </a:lnTo>
                <a:lnTo>
                  <a:pt x="4747955" y="1681331"/>
                </a:lnTo>
                <a:lnTo>
                  <a:pt x="4750079" y="1687146"/>
                </a:lnTo>
                <a:lnTo>
                  <a:pt x="4751664" y="1691903"/>
                </a:lnTo>
                <a:lnTo>
                  <a:pt x="4773930" y="1691374"/>
                </a:lnTo>
                <a:lnTo>
                  <a:pt x="4784002" y="1685031"/>
                </a:lnTo>
                <a:lnTo>
                  <a:pt x="4788770" y="1682389"/>
                </a:lnTo>
                <a:lnTo>
                  <a:pt x="4792479" y="1680274"/>
                </a:lnTo>
                <a:lnTo>
                  <a:pt x="4796719" y="1679217"/>
                </a:lnTo>
                <a:lnTo>
                  <a:pt x="4799369" y="1679746"/>
                </a:lnTo>
                <a:lnTo>
                  <a:pt x="4800959" y="1680274"/>
                </a:lnTo>
                <a:lnTo>
                  <a:pt x="4802019" y="1681331"/>
                </a:lnTo>
                <a:lnTo>
                  <a:pt x="4804138" y="1682917"/>
                </a:lnTo>
                <a:lnTo>
                  <a:pt x="4805198" y="1685031"/>
                </a:lnTo>
                <a:lnTo>
                  <a:pt x="4806259" y="1687674"/>
                </a:lnTo>
                <a:lnTo>
                  <a:pt x="4805729" y="1690845"/>
                </a:lnTo>
                <a:lnTo>
                  <a:pt x="4815798" y="1689260"/>
                </a:lnTo>
                <a:lnTo>
                  <a:pt x="4825340" y="1688203"/>
                </a:lnTo>
                <a:lnTo>
                  <a:pt x="4834884" y="1686617"/>
                </a:lnTo>
                <a:lnTo>
                  <a:pt x="4844955" y="1683446"/>
                </a:lnTo>
                <a:lnTo>
                  <a:pt x="4854493" y="1679746"/>
                </a:lnTo>
                <a:lnTo>
                  <a:pt x="4864030" y="1674989"/>
                </a:lnTo>
                <a:lnTo>
                  <a:pt x="4873567" y="1668646"/>
                </a:lnTo>
                <a:lnTo>
                  <a:pt x="4883106" y="1661775"/>
                </a:lnTo>
                <a:lnTo>
                  <a:pt x="4879395" y="1671817"/>
                </a:lnTo>
                <a:lnTo>
                  <a:pt x="4874626" y="1680274"/>
                </a:lnTo>
                <a:lnTo>
                  <a:pt x="4869326" y="1688731"/>
                </a:lnTo>
                <a:lnTo>
                  <a:pt x="4863500" y="1696660"/>
                </a:lnTo>
                <a:lnTo>
                  <a:pt x="4856612" y="1703002"/>
                </a:lnTo>
                <a:lnTo>
                  <a:pt x="4849724" y="1709345"/>
                </a:lnTo>
                <a:lnTo>
                  <a:pt x="4841771" y="1715159"/>
                </a:lnTo>
                <a:lnTo>
                  <a:pt x="4834352" y="1719388"/>
                </a:lnTo>
                <a:lnTo>
                  <a:pt x="4825868" y="1723087"/>
                </a:lnTo>
                <a:lnTo>
                  <a:pt x="4817387" y="1726787"/>
                </a:lnTo>
                <a:lnTo>
                  <a:pt x="4808908" y="1728902"/>
                </a:lnTo>
                <a:lnTo>
                  <a:pt x="4799900" y="1731016"/>
                </a:lnTo>
                <a:lnTo>
                  <a:pt x="4791419" y="1732073"/>
                </a:lnTo>
                <a:lnTo>
                  <a:pt x="4782410" y="1732073"/>
                </a:lnTo>
                <a:lnTo>
                  <a:pt x="4773930" y="1731544"/>
                </a:lnTo>
                <a:lnTo>
                  <a:pt x="4765451" y="1730487"/>
                </a:lnTo>
                <a:lnTo>
                  <a:pt x="4757502" y="1729959"/>
                </a:lnTo>
                <a:lnTo>
                  <a:pt x="4750607" y="1728373"/>
                </a:lnTo>
                <a:lnTo>
                  <a:pt x="4743188" y="1726259"/>
                </a:lnTo>
                <a:lnTo>
                  <a:pt x="4736835" y="1723616"/>
                </a:lnTo>
                <a:lnTo>
                  <a:pt x="4730469" y="1721502"/>
                </a:lnTo>
                <a:lnTo>
                  <a:pt x="4725165" y="1718330"/>
                </a:lnTo>
                <a:lnTo>
                  <a:pt x="4720392" y="1715688"/>
                </a:lnTo>
                <a:lnTo>
                  <a:pt x="4716680" y="1712516"/>
                </a:lnTo>
                <a:lnTo>
                  <a:pt x="4714560" y="1716745"/>
                </a:lnTo>
                <a:lnTo>
                  <a:pt x="4712968" y="1720973"/>
                </a:lnTo>
                <a:lnTo>
                  <a:pt x="4709785" y="1730487"/>
                </a:lnTo>
                <a:lnTo>
                  <a:pt x="4707666" y="1734187"/>
                </a:lnTo>
                <a:lnTo>
                  <a:pt x="4705546" y="1737358"/>
                </a:lnTo>
                <a:lnTo>
                  <a:pt x="4703955" y="1737887"/>
                </a:lnTo>
                <a:lnTo>
                  <a:pt x="4702370" y="1738416"/>
                </a:lnTo>
                <a:lnTo>
                  <a:pt x="4700779" y="1738416"/>
                </a:lnTo>
                <a:lnTo>
                  <a:pt x="4698131" y="1738416"/>
                </a:lnTo>
                <a:lnTo>
                  <a:pt x="4700249" y="1743173"/>
                </a:lnTo>
                <a:lnTo>
                  <a:pt x="4701309" y="1747930"/>
                </a:lnTo>
                <a:lnTo>
                  <a:pt x="4703427" y="1760086"/>
                </a:lnTo>
                <a:lnTo>
                  <a:pt x="4703955" y="1774357"/>
                </a:lnTo>
                <a:lnTo>
                  <a:pt x="4703955" y="1790214"/>
                </a:lnTo>
                <a:lnTo>
                  <a:pt x="4701309" y="1790214"/>
                </a:lnTo>
                <a:lnTo>
                  <a:pt x="4697598" y="1790743"/>
                </a:lnTo>
                <a:lnTo>
                  <a:pt x="4695476" y="1792328"/>
                </a:lnTo>
                <a:lnTo>
                  <a:pt x="4692826" y="1794443"/>
                </a:lnTo>
                <a:lnTo>
                  <a:pt x="4688588" y="1799728"/>
                </a:lnTo>
                <a:lnTo>
                  <a:pt x="4684347" y="1805014"/>
                </a:lnTo>
                <a:lnTo>
                  <a:pt x="4680640" y="1810828"/>
                </a:lnTo>
                <a:lnTo>
                  <a:pt x="4677990" y="1812414"/>
                </a:lnTo>
                <a:lnTo>
                  <a:pt x="4675868" y="1815056"/>
                </a:lnTo>
                <a:lnTo>
                  <a:pt x="4672687" y="1816113"/>
                </a:lnTo>
                <a:lnTo>
                  <a:pt x="4669509" y="1816642"/>
                </a:lnTo>
                <a:lnTo>
                  <a:pt x="4666329" y="1816642"/>
                </a:lnTo>
                <a:lnTo>
                  <a:pt x="4662616" y="1815585"/>
                </a:lnTo>
                <a:lnTo>
                  <a:pt x="4663146" y="1809771"/>
                </a:lnTo>
                <a:lnTo>
                  <a:pt x="4665269" y="1805014"/>
                </a:lnTo>
                <a:lnTo>
                  <a:pt x="4668452" y="1796557"/>
                </a:lnTo>
                <a:lnTo>
                  <a:pt x="4670569" y="1792328"/>
                </a:lnTo>
                <a:lnTo>
                  <a:pt x="4672158" y="1788100"/>
                </a:lnTo>
                <a:lnTo>
                  <a:pt x="4673216" y="1782814"/>
                </a:lnTo>
                <a:lnTo>
                  <a:pt x="4674277" y="1777000"/>
                </a:lnTo>
                <a:lnTo>
                  <a:pt x="4674277" y="1771186"/>
                </a:lnTo>
                <a:lnTo>
                  <a:pt x="4673216" y="1767486"/>
                </a:lnTo>
                <a:lnTo>
                  <a:pt x="4671627" y="1764843"/>
                </a:lnTo>
                <a:lnTo>
                  <a:pt x="4669509" y="1762729"/>
                </a:lnTo>
                <a:lnTo>
                  <a:pt x="4667389" y="1762201"/>
                </a:lnTo>
                <a:lnTo>
                  <a:pt x="4664207" y="1762201"/>
                </a:lnTo>
                <a:lnTo>
                  <a:pt x="4658369" y="1762729"/>
                </a:lnTo>
                <a:lnTo>
                  <a:pt x="4653073" y="1764315"/>
                </a:lnTo>
                <a:lnTo>
                  <a:pt x="4649891" y="1763258"/>
                </a:lnTo>
                <a:lnTo>
                  <a:pt x="4647772" y="1762729"/>
                </a:lnTo>
                <a:lnTo>
                  <a:pt x="4646183" y="1761144"/>
                </a:lnTo>
                <a:lnTo>
                  <a:pt x="4644595" y="1757972"/>
                </a:lnTo>
                <a:lnTo>
                  <a:pt x="4643535" y="1753215"/>
                </a:lnTo>
                <a:lnTo>
                  <a:pt x="4643535" y="1747401"/>
                </a:lnTo>
                <a:lnTo>
                  <a:pt x="4631340" y="1750572"/>
                </a:lnTo>
                <a:lnTo>
                  <a:pt x="4624981" y="1752158"/>
                </a:lnTo>
                <a:lnTo>
                  <a:pt x="4618619" y="1755329"/>
                </a:lnTo>
                <a:lnTo>
                  <a:pt x="4616500" y="1759558"/>
                </a:lnTo>
                <a:lnTo>
                  <a:pt x="4613850" y="1764315"/>
                </a:lnTo>
                <a:lnTo>
                  <a:pt x="4609608" y="1774886"/>
                </a:lnTo>
                <a:lnTo>
                  <a:pt x="4602719" y="1795500"/>
                </a:lnTo>
                <a:lnTo>
                  <a:pt x="4599007" y="1805542"/>
                </a:lnTo>
                <a:lnTo>
                  <a:pt x="4594767" y="1815056"/>
                </a:lnTo>
                <a:lnTo>
                  <a:pt x="4593177" y="1818756"/>
                </a:lnTo>
                <a:lnTo>
                  <a:pt x="4589997" y="1821928"/>
                </a:lnTo>
                <a:lnTo>
                  <a:pt x="4587875" y="1825099"/>
                </a:lnTo>
                <a:lnTo>
                  <a:pt x="4584165" y="1827213"/>
                </a:lnTo>
                <a:lnTo>
                  <a:pt x="4582046" y="1780172"/>
                </a:lnTo>
                <a:lnTo>
                  <a:pt x="4579395" y="1742644"/>
                </a:lnTo>
                <a:lnTo>
                  <a:pt x="4574094" y="1747401"/>
                </a:lnTo>
                <a:lnTo>
                  <a:pt x="4570914" y="1749515"/>
                </a:lnTo>
                <a:lnTo>
                  <a:pt x="4568265" y="1751101"/>
                </a:lnTo>
                <a:lnTo>
                  <a:pt x="4565083" y="1752158"/>
                </a:lnTo>
                <a:lnTo>
                  <a:pt x="4561902" y="1752158"/>
                </a:lnTo>
                <a:lnTo>
                  <a:pt x="4558192" y="1752158"/>
                </a:lnTo>
                <a:lnTo>
                  <a:pt x="4553421" y="1750572"/>
                </a:lnTo>
                <a:lnTo>
                  <a:pt x="4553950" y="1742644"/>
                </a:lnTo>
                <a:lnTo>
                  <a:pt x="4554481" y="1736301"/>
                </a:lnTo>
                <a:lnTo>
                  <a:pt x="4555012" y="1730487"/>
                </a:lnTo>
                <a:lnTo>
                  <a:pt x="4557131" y="1725202"/>
                </a:lnTo>
                <a:lnTo>
                  <a:pt x="4558722" y="1720973"/>
                </a:lnTo>
                <a:lnTo>
                  <a:pt x="4560312" y="1717273"/>
                </a:lnTo>
                <a:lnTo>
                  <a:pt x="4562961" y="1714102"/>
                </a:lnTo>
                <a:lnTo>
                  <a:pt x="4565614" y="1711988"/>
                </a:lnTo>
                <a:lnTo>
                  <a:pt x="4564023" y="1707759"/>
                </a:lnTo>
                <a:lnTo>
                  <a:pt x="4562433" y="1704059"/>
                </a:lnTo>
                <a:lnTo>
                  <a:pt x="4558192" y="1697188"/>
                </a:lnTo>
                <a:lnTo>
                  <a:pt x="4556070" y="1693488"/>
                </a:lnTo>
                <a:lnTo>
                  <a:pt x="4554481" y="1688731"/>
                </a:lnTo>
                <a:lnTo>
                  <a:pt x="4553950" y="1682917"/>
                </a:lnTo>
                <a:lnTo>
                  <a:pt x="4553950" y="1674989"/>
                </a:lnTo>
                <a:lnTo>
                  <a:pt x="4551300" y="1677103"/>
                </a:lnTo>
                <a:lnTo>
                  <a:pt x="4549710" y="1678160"/>
                </a:lnTo>
                <a:lnTo>
                  <a:pt x="4548651" y="1679746"/>
                </a:lnTo>
                <a:lnTo>
                  <a:pt x="4546000" y="1683974"/>
                </a:lnTo>
                <a:lnTo>
                  <a:pt x="4544410" y="1689788"/>
                </a:lnTo>
                <a:lnTo>
                  <a:pt x="4543349" y="1693488"/>
                </a:lnTo>
                <a:lnTo>
                  <a:pt x="4543349" y="1698245"/>
                </a:lnTo>
                <a:lnTo>
                  <a:pt x="4542819" y="1701945"/>
                </a:lnTo>
                <a:lnTo>
                  <a:pt x="4543349" y="1704588"/>
                </a:lnTo>
                <a:lnTo>
                  <a:pt x="4543349" y="1707231"/>
                </a:lnTo>
                <a:lnTo>
                  <a:pt x="4544410" y="1708288"/>
                </a:lnTo>
                <a:lnTo>
                  <a:pt x="4544939" y="1709345"/>
                </a:lnTo>
                <a:lnTo>
                  <a:pt x="4546000" y="1710402"/>
                </a:lnTo>
                <a:lnTo>
                  <a:pt x="4549179" y="1711459"/>
                </a:lnTo>
                <a:lnTo>
                  <a:pt x="4551300" y="1713573"/>
                </a:lnTo>
                <a:lnTo>
                  <a:pt x="4552890" y="1716216"/>
                </a:lnTo>
                <a:lnTo>
                  <a:pt x="4552890" y="1718330"/>
                </a:lnTo>
                <a:lnTo>
                  <a:pt x="4551300" y="1720445"/>
                </a:lnTo>
                <a:lnTo>
                  <a:pt x="4549710" y="1722030"/>
                </a:lnTo>
                <a:lnTo>
                  <a:pt x="4548119" y="1723087"/>
                </a:lnTo>
                <a:lnTo>
                  <a:pt x="4545469" y="1723616"/>
                </a:lnTo>
                <a:lnTo>
                  <a:pt x="4542819" y="1724145"/>
                </a:lnTo>
                <a:lnTo>
                  <a:pt x="4541228" y="1722030"/>
                </a:lnTo>
                <a:lnTo>
                  <a:pt x="4541228" y="1725202"/>
                </a:lnTo>
                <a:lnTo>
                  <a:pt x="4532217" y="1713573"/>
                </a:lnTo>
                <a:lnTo>
                  <a:pt x="4526385" y="1708288"/>
                </a:lnTo>
                <a:lnTo>
                  <a:pt x="4521615" y="1703531"/>
                </a:lnTo>
                <a:lnTo>
                  <a:pt x="4515785" y="1699831"/>
                </a:lnTo>
                <a:lnTo>
                  <a:pt x="4512603" y="1698245"/>
                </a:lnTo>
                <a:lnTo>
                  <a:pt x="4509423" y="1697717"/>
                </a:lnTo>
                <a:lnTo>
                  <a:pt x="4505712" y="1697188"/>
                </a:lnTo>
                <a:lnTo>
                  <a:pt x="4502002" y="1697188"/>
                </a:lnTo>
                <a:lnTo>
                  <a:pt x="4498292" y="1697717"/>
                </a:lnTo>
                <a:lnTo>
                  <a:pt x="4494052" y="1698774"/>
                </a:lnTo>
                <a:lnTo>
                  <a:pt x="4498292" y="1689788"/>
                </a:lnTo>
                <a:lnTo>
                  <a:pt x="4503592" y="1681331"/>
                </a:lnTo>
                <a:lnTo>
                  <a:pt x="4510483" y="1672346"/>
                </a:lnTo>
                <a:lnTo>
                  <a:pt x="4517904" y="1664418"/>
                </a:lnTo>
                <a:lnTo>
                  <a:pt x="4521086" y="1661246"/>
                </a:lnTo>
                <a:lnTo>
                  <a:pt x="4524796" y="1658075"/>
                </a:lnTo>
                <a:lnTo>
                  <a:pt x="4528506" y="1655432"/>
                </a:lnTo>
                <a:lnTo>
                  <a:pt x="4532217" y="1653846"/>
                </a:lnTo>
                <a:lnTo>
                  <a:pt x="4535396" y="1653318"/>
                </a:lnTo>
                <a:lnTo>
                  <a:pt x="4539108" y="1653318"/>
                </a:lnTo>
                <a:lnTo>
                  <a:pt x="4542288" y="1654375"/>
                </a:lnTo>
                <a:lnTo>
                  <a:pt x="4544410" y="1657018"/>
                </a:lnTo>
                <a:lnTo>
                  <a:pt x="4547059" y="1650675"/>
                </a:lnTo>
                <a:lnTo>
                  <a:pt x="4549710" y="1645918"/>
                </a:lnTo>
                <a:lnTo>
                  <a:pt x="4552361" y="1642218"/>
                </a:lnTo>
                <a:lnTo>
                  <a:pt x="4555012" y="1639047"/>
                </a:lnTo>
                <a:lnTo>
                  <a:pt x="4557131" y="1635347"/>
                </a:lnTo>
                <a:lnTo>
                  <a:pt x="4558192" y="1634818"/>
                </a:lnTo>
                <a:lnTo>
                  <a:pt x="4559782" y="1634290"/>
                </a:lnTo>
                <a:lnTo>
                  <a:pt x="4557663" y="1630061"/>
                </a:lnTo>
                <a:lnTo>
                  <a:pt x="4555012" y="1625833"/>
                </a:lnTo>
                <a:lnTo>
                  <a:pt x="4552890" y="1623719"/>
                </a:lnTo>
                <a:lnTo>
                  <a:pt x="4550241" y="1621076"/>
                </a:lnTo>
                <a:lnTo>
                  <a:pt x="4548119" y="1620019"/>
                </a:lnTo>
                <a:lnTo>
                  <a:pt x="4545469" y="1620019"/>
                </a:lnTo>
                <a:lnTo>
                  <a:pt x="4543349" y="1620019"/>
                </a:lnTo>
                <a:lnTo>
                  <a:pt x="4540167" y="1620547"/>
                </a:lnTo>
                <a:lnTo>
                  <a:pt x="4537518" y="1622662"/>
                </a:lnTo>
                <a:lnTo>
                  <a:pt x="4534867" y="1624247"/>
                </a:lnTo>
                <a:lnTo>
                  <a:pt x="4529036" y="1629004"/>
                </a:lnTo>
                <a:lnTo>
                  <a:pt x="4523208" y="1634818"/>
                </a:lnTo>
                <a:lnTo>
                  <a:pt x="4516314" y="1641690"/>
                </a:lnTo>
                <a:lnTo>
                  <a:pt x="4510483" y="1648561"/>
                </a:lnTo>
                <a:lnTo>
                  <a:pt x="4504122" y="1654904"/>
                </a:lnTo>
                <a:lnTo>
                  <a:pt x="4497761" y="1660189"/>
                </a:lnTo>
                <a:lnTo>
                  <a:pt x="4490339" y="1664946"/>
                </a:lnTo>
                <a:lnTo>
                  <a:pt x="4487160" y="1667060"/>
                </a:lnTo>
                <a:lnTo>
                  <a:pt x="4483980" y="1667589"/>
                </a:lnTo>
                <a:lnTo>
                  <a:pt x="4480800" y="1668117"/>
                </a:lnTo>
                <a:lnTo>
                  <a:pt x="4477087" y="1668117"/>
                </a:lnTo>
                <a:lnTo>
                  <a:pt x="4473908" y="1667060"/>
                </a:lnTo>
                <a:lnTo>
                  <a:pt x="4470729" y="1665475"/>
                </a:lnTo>
                <a:lnTo>
                  <a:pt x="4467015" y="1663360"/>
                </a:lnTo>
                <a:lnTo>
                  <a:pt x="4463836" y="1659661"/>
                </a:lnTo>
                <a:lnTo>
                  <a:pt x="4463836" y="1665475"/>
                </a:lnTo>
                <a:lnTo>
                  <a:pt x="4464366" y="1670232"/>
                </a:lnTo>
                <a:lnTo>
                  <a:pt x="4465425" y="1673403"/>
                </a:lnTo>
                <a:lnTo>
                  <a:pt x="4466485" y="1676574"/>
                </a:lnTo>
                <a:lnTo>
                  <a:pt x="4468606" y="1678689"/>
                </a:lnTo>
                <a:lnTo>
                  <a:pt x="4470198" y="1679746"/>
                </a:lnTo>
                <a:lnTo>
                  <a:pt x="4474440" y="1682917"/>
                </a:lnTo>
                <a:lnTo>
                  <a:pt x="4478150" y="1686088"/>
                </a:lnTo>
                <a:lnTo>
                  <a:pt x="4479739" y="1688203"/>
                </a:lnTo>
                <a:lnTo>
                  <a:pt x="4480800" y="1690845"/>
                </a:lnTo>
                <a:lnTo>
                  <a:pt x="4481859" y="1694017"/>
                </a:lnTo>
                <a:lnTo>
                  <a:pt x="4482389" y="1698774"/>
                </a:lnTo>
                <a:lnTo>
                  <a:pt x="4482389" y="1704588"/>
                </a:lnTo>
                <a:lnTo>
                  <a:pt x="4481329" y="1711988"/>
                </a:lnTo>
                <a:lnTo>
                  <a:pt x="4476558" y="1716745"/>
                </a:lnTo>
                <a:lnTo>
                  <a:pt x="4471787" y="1720445"/>
                </a:lnTo>
                <a:lnTo>
                  <a:pt x="4467545" y="1723616"/>
                </a:lnTo>
                <a:lnTo>
                  <a:pt x="4463308" y="1726259"/>
                </a:lnTo>
                <a:lnTo>
                  <a:pt x="4459068" y="1727844"/>
                </a:lnTo>
                <a:lnTo>
                  <a:pt x="4454824" y="1728902"/>
                </a:lnTo>
                <a:lnTo>
                  <a:pt x="4450585" y="1729959"/>
                </a:lnTo>
                <a:lnTo>
                  <a:pt x="4446343" y="1729959"/>
                </a:lnTo>
                <a:lnTo>
                  <a:pt x="4436802" y="1728902"/>
                </a:lnTo>
                <a:lnTo>
                  <a:pt x="4427262" y="1727316"/>
                </a:lnTo>
                <a:lnTo>
                  <a:pt x="4416128" y="1725730"/>
                </a:lnTo>
                <a:lnTo>
                  <a:pt x="4403404" y="1724145"/>
                </a:lnTo>
                <a:lnTo>
                  <a:pt x="4410297" y="1712516"/>
                </a:lnTo>
                <a:lnTo>
                  <a:pt x="4416657" y="1699831"/>
                </a:lnTo>
                <a:lnTo>
                  <a:pt x="4422489" y="1686617"/>
                </a:lnTo>
                <a:lnTo>
                  <a:pt x="4427792" y="1672875"/>
                </a:lnTo>
                <a:lnTo>
                  <a:pt x="4419307" y="1667589"/>
                </a:lnTo>
                <a:lnTo>
                  <a:pt x="4409767" y="1662832"/>
                </a:lnTo>
                <a:lnTo>
                  <a:pt x="4400754" y="1659132"/>
                </a:lnTo>
                <a:lnTo>
                  <a:pt x="4391746" y="1657018"/>
                </a:lnTo>
                <a:lnTo>
                  <a:pt x="4382207" y="1654904"/>
                </a:lnTo>
                <a:lnTo>
                  <a:pt x="4373192" y="1653318"/>
                </a:lnTo>
                <a:lnTo>
                  <a:pt x="4363649" y="1652789"/>
                </a:lnTo>
                <a:lnTo>
                  <a:pt x="4354108" y="1652261"/>
                </a:lnTo>
                <a:lnTo>
                  <a:pt x="4313289" y="1650675"/>
                </a:lnTo>
                <a:lnTo>
                  <a:pt x="4302161" y="1650147"/>
                </a:lnTo>
                <a:lnTo>
                  <a:pt x="4291030" y="1649618"/>
                </a:lnTo>
                <a:lnTo>
                  <a:pt x="4278837" y="1648032"/>
                </a:lnTo>
                <a:lnTo>
                  <a:pt x="4266641" y="1645918"/>
                </a:lnTo>
                <a:lnTo>
                  <a:pt x="4265579" y="1639575"/>
                </a:lnTo>
                <a:lnTo>
                  <a:pt x="4266641" y="1633761"/>
                </a:lnTo>
                <a:lnTo>
                  <a:pt x="4267173" y="1628476"/>
                </a:lnTo>
                <a:lnTo>
                  <a:pt x="4268232" y="1623719"/>
                </a:lnTo>
                <a:lnTo>
                  <a:pt x="4269825" y="1620019"/>
                </a:lnTo>
                <a:lnTo>
                  <a:pt x="4272477" y="1616319"/>
                </a:lnTo>
                <a:lnTo>
                  <a:pt x="4274598" y="1613676"/>
                </a:lnTo>
                <a:lnTo>
                  <a:pt x="4277249" y="1611033"/>
                </a:lnTo>
                <a:lnTo>
                  <a:pt x="4279896" y="1609448"/>
                </a:lnTo>
                <a:lnTo>
                  <a:pt x="4283077" y="1607862"/>
                </a:lnTo>
                <a:lnTo>
                  <a:pt x="4289969" y="1605748"/>
                </a:lnTo>
                <a:lnTo>
                  <a:pt x="4297389" y="1604691"/>
                </a:lnTo>
                <a:lnTo>
                  <a:pt x="4304810" y="1604162"/>
                </a:lnTo>
                <a:lnTo>
                  <a:pt x="4319650" y="1604162"/>
                </a:lnTo>
                <a:lnTo>
                  <a:pt x="4326547" y="1603634"/>
                </a:lnTo>
                <a:lnTo>
                  <a:pt x="4331851" y="1602576"/>
                </a:lnTo>
                <a:lnTo>
                  <a:pt x="4333971" y="1600991"/>
                </a:lnTo>
                <a:lnTo>
                  <a:pt x="4336089" y="1599934"/>
                </a:lnTo>
                <a:lnTo>
                  <a:pt x="4337678" y="1598348"/>
                </a:lnTo>
                <a:lnTo>
                  <a:pt x="4338734" y="1595705"/>
                </a:lnTo>
                <a:lnTo>
                  <a:pt x="4339263" y="1593591"/>
                </a:lnTo>
                <a:lnTo>
                  <a:pt x="4339263" y="1589891"/>
                </a:lnTo>
                <a:lnTo>
                  <a:pt x="4338734" y="1586191"/>
                </a:lnTo>
                <a:lnTo>
                  <a:pt x="4338204" y="1581963"/>
                </a:lnTo>
                <a:lnTo>
                  <a:pt x="4338734" y="1578263"/>
                </a:lnTo>
                <a:lnTo>
                  <a:pt x="4339263" y="1575091"/>
                </a:lnTo>
                <a:lnTo>
                  <a:pt x="4340858" y="1573506"/>
                </a:lnTo>
                <a:lnTo>
                  <a:pt x="4342453" y="1572977"/>
                </a:lnTo>
                <a:lnTo>
                  <a:pt x="4344050" y="1573506"/>
                </a:lnTo>
                <a:lnTo>
                  <a:pt x="4346175" y="1574563"/>
                </a:lnTo>
                <a:lnTo>
                  <a:pt x="4348292" y="1576149"/>
                </a:lnTo>
                <a:lnTo>
                  <a:pt x="4350399" y="1579320"/>
                </a:lnTo>
                <a:lnTo>
                  <a:pt x="4352517" y="1581963"/>
                </a:lnTo>
                <a:lnTo>
                  <a:pt x="4354108" y="1586191"/>
                </a:lnTo>
                <a:lnTo>
                  <a:pt x="4355700" y="1590948"/>
                </a:lnTo>
                <a:lnTo>
                  <a:pt x="4356761" y="1596234"/>
                </a:lnTo>
                <a:lnTo>
                  <a:pt x="4357290" y="1601519"/>
                </a:lnTo>
                <a:lnTo>
                  <a:pt x="4357820" y="1608391"/>
                </a:lnTo>
                <a:lnTo>
                  <a:pt x="4357290" y="1614205"/>
                </a:lnTo>
                <a:lnTo>
                  <a:pt x="4356232" y="1620547"/>
                </a:lnTo>
                <a:lnTo>
                  <a:pt x="4358879" y="1618433"/>
                </a:lnTo>
                <a:lnTo>
                  <a:pt x="4362061" y="1616319"/>
                </a:lnTo>
                <a:lnTo>
                  <a:pt x="4365768" y="1614733"/>
                </a:lnTo>
                <a:lnTo>
                  <a:pt x="4368419" y="1613676"/>
                </a:lnTo>
                <a:lnTo>
                  <a:pt x="4371603" y="1613148"/>
                </a:lnTo>
                <a:lnTo>
                  <a:pt x="4375316" y="1613148"/>
                </a:lnTo>
                <a:lnTo>
                  <a:pt x="4377964" y="1613148"/>
                </a:lnTo>
                <a:lnTo>
                  <a:pt x="4381145" y="1613676"/>
                </a:lnTo>
                <a:lnTo>
                  <a:pt x="4383797" y="1614733"/>
                </a:lnTo>
                <a:lnTo>
                  <a:pt x="4386976" y="1615790"/>
                </a:lnTo>
                <a:lnTo>
                  <a:pt x="4390156" y="1617905"/>
                </a:lnTo>
                <a:lnTo>
                  <a:pt x="4392804" y="1620019"/>
                </a:lnTo>
                <a:lnTo>
                  <a:pt x="4398633" y="1625833"/>
                </a:lnTo>
                <a:lnTo>
                  <a:pt x="4404465" y="1633761"/>
                </a:lnTo>
                <a:lnTo>
                  <a:pt x="4410828" y="1623190"/>
                </a:lnTo>
                <a:lnTo>
                  <a:pt x="4417718" y="1613676"/>
                </a:lnTo>
                <a:lnTo>
                  <a:pt x="4425140" y="1604691"/>
                </a:lnTo>
                <a:lnTo>
                  <a:pt x="4432031" y="1597819"/>
                </a:lnTo>
                <a:lnTo>
                  <a:pt x="4439980" y="1591477"/>
                </a:lnTo>
                <a:lnTo>
                  <a:pt x="4447403" y="1586191"/>
                </a:lnTo>
                <a:lnTo>
                  <a:pt x="4455354" y="1583020"/>
                </a:lnTo>
                <a:lnTo>
                  <a:pt x="4463836" y="1580377"/>
                </a:lnTo>
                <a:lnTo>
                  <a:pt x="4470198" y="1576149"/>
                </a:lnTo>
                <a:lnTo>
                  <a:pt x="4476558" y="1572977"/>
                </a:lnTo>
                <a:lnTo>
                  <a:pt x="4480800" y="1571392"/>
                </a:lnTo>
                <a:lnTo>
                  <a:pt x="4485040" y="1570334"/>
                </a:lnTo>
                <a:lnTo>
                  <a:pt x="4495641" y="1569277"/>
                </a:lnTo>
                <a:lnTo>
                  <a:pt x="4494052" y="1560820"/>
                </a:lnTo>
                <a:lnTo>
                  <a:pt x="4493521" y="1553421"/>
                </a:lnTo>
                <a:lnTo>
                  <a:pt x="4492992" y="1545492"/>
                </a:lnTo>
                <a:lnTo>
                  <a:pt x="4492992" y="1537564"/>
                </a:lnTo>
                <a:lnTo>
                  <a:pt x="4493521" y="1522236"/>
                </a:lnTo>
                <a:lnTo>
                  <a:pt x="4494582" y="1505322"/>
                </a:lnTo>
                <a:lnTo>
                  <a:pt x="4489810" y="1494751"/>
                </a:lnTo>
                <a:lnTo>
                  <a:pt x="4484510" y="1484180"/>
                </a:lnTo>
                <a:lnTo>
                  <a:pt x="4478678" y="1475194"/>
                </a:lnTo>
                <a:lnTo>
                  <a:pt x="4472317" y="1466737"/>
                </a:lnTo>
                <a:lnTo>
                  <a:pt x="4465425" y="1459337"/>
                </a:lnTo>
                <a:lnTo>
                  <a:pt x="4457474" y="1452466"/>
                </a:lnTo>
                <a:lnTo>
                  <a:pt x="4449529" y="1446652"/>
                </a:lnTo>
                <a:lnTo>
                  <a:pt x="4440511" y="1440838"/>
                </a:lnTo>
                <a:lnTo>
                  <a:pt x="4437862" y="1448238"/>
                </a:lnTo>
                <a:lnTo>
                  <a:pt x="4435209" y="1454580"/>
                </a:lnTo>
                <a:lnTo>
                  <a:pt x="4431503" y="1460395"/>
                </a:lnTo>
                <a:lnTo>
                  <a:pt x="4427262" y="1464094"/>
                </a:lnTo>
                <a:lnTo>
                  <a:pt x="4425140" y="1466209"/>
                </a:lnTo>
                <a:lnTo>
                  <a:pt x="4422489" y="1467266"/>
                </a:lnTo>
                <a:lnTo>
                  <a:pt x="4420370" y="1467794"/>
                </a:lnTo>
                <a:lnTo>
                  <a:pt x="4417188" y="1468323"/>
                </a:lnTo>
                <a:lnTo>
                  <a:pt x="4414539" y="1468323"/>
                </a:lnTo>
                <a:lnTo>
                  <a:pt x="4411358" y="1468323"/>
                </a:lnTo>
                <a:lnTo>
                  <a:pt x="4407646" y="1467266"/>
                </a:lnTo>
                <a:lnTo>
                  <a:pt x="4404465" y="1466209"/>
                </a:lnTo>
                <a:lnTo>
                  <a:pt x="4407115" y="1462509"/>
                </a:lnTo>
                <a:lnTo>
                  <a:pt x="4409767" y="1459337"/>
                </a:lnTo>
                <a:lnTo>
                  <a:pt x="4411358" y="1456166"/>
                </a:lnTo>
                <a:lnTo>
                  <a:pt x="4411888" y="1452995"/>
                </a:lnTo>
                <a:lnTo>
                  <a:pt x="4412418" y="1449295"/>
                </a:lnTo>
                <a:lnTo>
                  <a:pt x="4412948" y="1446124"/>
                </a:lnTo>
                <a:lnTo>
                  <a:pt x="4412418" y="1439252"/>
                </a:lnTo>
                <a:lnTo>
                  <a:pt x="4411888" y="1431852"/>
                </a:lnTo>
                <a:lnTo>
                  <a:pt x="4411888" y="1422867"/>
                </a:lnTo>
                <a:lnTo>
                  <a:pt x="4412418" y="1418110"/>
                </a:lnTo>
                <a:lnTo>
                  <a:pt x="4412948" y="1413353"/>
                </a:lnTo>
                <a:lnTo>
                  <a:pt x="4414539" y="1407539"/>
                </a:lnTo>
                <a:lnTo>
                  <a:pt x="4416657" y="1402253"/>
                </a:lnTo>
                <a:lnTo>
                  <a:pt x="4426730" y="1404368"/>
                </a:lnTo>
                <a:lnTo>
                  <a:pt x="4436802" y="1406482"/>
                </a:lnTo>
                <a:lnTo>
                  <a:pt x="4446876" y="1407539"/>
                </a:lnTo>
                <a:lnTo>
                  <a:pt x="4456946" y="1408067"/>
                </a:lnTo>
                <a:lnTo>
                  <a:pt x="4462247" y="1399611"/>
                </a:lnTo>
                <a:lnTo>
                  <a:pt x="4467015" y="1391682"/>
                </a:lnTo>
                <a:lnTo>
                  <a:pt x="4478678" y="1375825"/>
                </a:lnTo>
                <a:lnTo>
                  <a:pt x="4483448" y="1367897"/>
                </a:lnTo>
                <a:lnTo>
                  <a:pt x="4488749" y="1358383"/>
                </a:lnTo>
                <a:lnTo>
                  <a:pt x="4492992" y="1348340"/>
                </a:lnTo>
                <a:lnTo>
                  <a:pt x="4496170" y="1336712"/>
                </a:lnTo>
                <a:lnTo>
                  <a:pt x="4494582" y="1334069"/>
                </a:lnTo>
                <a:lnTo>
                  <a:pt x="4492992" y="1330898"/>
                </a:lnTo>
                <a:lnTo>
                  <a:pt x="4490339" y="1324027"/>
                </a:lnTo>
                <a:lnTo>
                  <a:pt x="4488749" y="1316627"/>
                </a:lnTo>
                <a:lnTo>
                  <a:pt x="4488219" y="1308698"/>
                </a:lnTo>
                <a:lnTo>
                  <a:pt x="4487160" y="1300242"/>
                </a:lnTo>
                <a:lnTo>
                  <a:pt x="4487160" y="1291785"/>
                </a:lnTo>
                <a:lnTo>
                  <a:pt x="4488219" y="1275399"/>
                </a:lnTo>
                <a:lnTo>
                  <a:pt x="4487160" y="1267471"/>
                </a:lnTo>
                <a:lnTo>
                  <a:pt x="4486633" y="1261128"/>
                </a:lnTo>
                <a:lnTo>
                  <a:pt x="4485040" y="1255314"/>
                </a:lnTo>
                <a:lnTo>
                  <a:pt x="4484510" y="1252143"/>
                </a:lnTo>
                <a:lnTo>
                  <a:pt x="4482389" y="1250029"/>
                </a:lnTo>
                <a:lnTo>
                  <a:pt x="4481329" y="1247914"/>
                </a:lnTo>
                <a:lnTo>
                  <a:pt x="4479739" y="1246857"/>
                </a:lnTo>
                <a:lnTo>
                  <a:pt x="4477087" y="1245800"/>
                </a:lnTo>
                <a:lnTo>
                  <a:pt x="4474967" y="1244743"/>
                </a:lnTo>
                <a:lnTo>
                  <a:pt x="4471787" y="1244743"/>
                </a:lnTo>
                <a:lnTo>
                  <a:pt x="4468606" y="1244743"/>
                </a:lnTo>
                <a:lnTo>
                  <a:pt x="4464897" y="1245272"/>
                </a:lnTo>
                <a:lnTo>
                  <a:pt x="4460657" y="1246329"/>
                </a:lnTo>
                <a:lnTo>
                  <a:pt x="4465425" y="1247914"/>
                </a:lnTo>
                <a:lnTo>
                  <a:pt x="4469136" y="1250557"/>
                </a:lnTo>
                <a:lnTo>
                  <a:pt x="4472317" y="1252671"/>
                </a:lnTo>
                <a:lnTo>
                  <a:pt x="4474967" y="1255314"/>
                </a:lnTo>
                <a:lnTo>
                  <a:pt x="4476558" y="1257428"/>
                </a:lnTo>
                <a:lnTo>
                  <a:pt x="4478150" y="1260071"/>
                </a:lnTo>
                <a:lnTo>
                  <a:pt x="4478678" y="1261657"/>
                </a:lnTo>
                <a:lnTo>
                  <a:pt x="4479208" y="1264300"/>
                </a:lnTo>
                <a:lnTo>
                  <a:pt x="4478678" y="1266414"/>
                </a:lnTo>
                <a:lnTo>
                  <a:pt x="4478150" y="1268000"/>
                </a:lnTo>
                <a:lnTo>
                  <a:pt x="4476558" y="1270642"/>
                </a:lnTo>
                <a:lnTo>
                  <a:pt x="4475497" y="1272228"/>
                </a:lnTo>
                <a:lnTo>
                  <a:pt x="4471257" y="1275399"/>
                </a:lnTo>
                <a:lnTo>
                  <a:pt x="4466485" y="1277514"/>
                </a:lnTo>
                <a:lnTo>
                  <a:pt x="4461187" y="1279099"/>
                </a:lnTo>
                <a:lnTo>
                  <a:pt x="4454824" y="1279628"/>
                </a:lnTo>
                <a:lnTo>
                  <a:pt x="4451642" y="1279099"/>
                </a:lnTo>
                <a:lnTo>
                  <a:pt x="4449000" y="1278042"/>
                </a:lnTo>
                <a:lnTo>
                  <a:pt x="4445817" y="1276985"/>
                </a:lnTo>
                <a:lnTo>
                  <a:pt x="4442631" y="1275399"/>
                </a:lnTo>
                <a:lnTo>
                  <a:pt x="4439980" y="1273285"/>
                </a:lnTo>
                <a:lnTo>
                  <a:pt x="4437333" y="1271171"/>
                </a:lnTo>
                <a:lnTo>
                  <a:pt x="4434681" y="1268000"/>
                </a:lnTo>
                <a:lnTo>
                  <a:pt x="4432562" y="1264828"/>
                </a:lnTo>
                <a:lnTo>
                  <a:pt x="4430439" y="1261128"/>
                </a:lnTo>
                <a:lnTo>
                  <a:pt x="4428852" y="1256371"/>
                </a:lnTo>
                <a:lnTo>
                  <a:pt x="4427262" y="1251614"/>
                </a:lnTo>
                <a:lnTo>
                  <a:pt x="4426203" y="1246329"/>
                </a:lnTo>
                <a:lnTo>
                  <a:pt x="4422489" y="1247386"/>
                </a:lnTo>
                <a:lnTo>
                  <a:pt x="4423018" y="1235229"/>
                </a:lnTo>
                <a:lnTo>
                  <a:pt x="4423018" y="1225715"/>
                </a:lnTo>
                <a:lnTo>
                  <a:pt x="4422489" y="1218844"/>
                </a:lnTo>
                <a:lnTo>
                  <a:pt x="4421431" y="1215144"/>
                </a:lnTo>
                <a:lnTo>
                  <a:pt x="4420370" y="1212501"/>
                </a:lnTo>
                <a:lnTo>
                  <a:pt x="4419307" y="1211972"/>
                </a:lnTo>
                <a:lnTo>
                  <a:pt x="4418250" y="1211444"/>
                </a:lnTo>
                <a:lnTo>
                  <a:pt x="4416128" y="1211972"/>
                </a:lnTo>
                <a:lnTo>
                  <a:pt x="4414009" y="1213030"/>
                </a:lnTo>
                <a:lnTo>
                  <a:pt x="4407646" y="1216729"/>
                </a:lnTo>
                <a:lnTo>
                  <a:pt x="4405526" y="1217787"/>
                </a:lnTo>
                <a:lnTo>
                  <a:pt x="4402344" y="1218844"/>
                </a:lnTo>
                <a:lnTo>
                  <a:pt x="4399693" y="1218315"/>
                </a:lnTo>
                <a:lnTo>
                  <a:pt x="4398104" y="1217787"/>
                </a:lnTo>
                <a:lnTo>
                  <a:pt x="4397044" y="1217258"/>
                </a:lnTo>
                <a:lnTo>
                  <a:pt x="4394925" y="1213558"/>
                </a:lnTo>
                <a:lnTo>
                  <a:pt x="4392804" y="1208273"/>
                </a:lnTo>
                <a:lnTo>
                  <a:pt x="4398104" y="1202458"/>
                </a:lnTo>
                <a:lnTo>
                  <a:pt x="4403404" y="1196644"/>
                </a:lnTo>
                <a:lnTo>
                  <a:pt x="4409767" y="1191887"/>
                </a:lnTo>
                <a:lnTo>
                  <a:pt x="4416128" y="1187130"/>
                </a:lnTo>
                <a:lnTo>
                  <a:pt x="4428852" y="1178673"/>
                </a:lnTo>
                <a:lnTo>
                  <a:pt x="4441041" y="1169688"/>
                </a:lnTo>
                <a:lnTo>
                  <a:pt x="4442101" y="1172859"/>
                </a:lnTo>
                <a:lnTo>
                  <a:pt x="4442101" y="1166517"/>
                </a:lnTo>
                <a:lnTo>
                  <a:pt x="4442631" y="1155417"/>
                </a:lnTo>
                <a:lnTo>
                  <a:pt x="4440511" y="1157003"/>
                </a:lnTo>
                <a:lnTo>
                  <a:pt x="4437862" y="1159117"/>
                </a:lnTo>
                <a:lnTo>
                  <a:pt x="4435741" y="1161760"/>
                </a:lnTo>
                <a:lnTo>
                  <a:pt x="4433090" y="1163874"/>
                </a:lnTo>
                <a:lnTo>
                  <a:pt x="4425669" y="1176559"/>
                </a:lnTo>
                <a:lnTo>
                  <a:pt x="4423018" y="1178673"/>
                </a:lnTo>
                <a:lnTo>
                  <a:pt x="4421431" y="1181316"/>
                </a:lnTo>
                <a:lnTo>
                  <a:pt x="4419307" y="1183430"/>
                </a:lnTo>
                <a:lnTo>
                  <a:pt x="4416128" y="1184488"/>
                </a:lnTo>
                <a:lnTo>
                  <a:pt x="4412948" y="1185016"/>
                </a:lnTo>
                <a:lnTo>
                  <a:pt x="4409767" y="1184488"/>
                </a:lnTo>
                <a:lnTo>
                  <a:pt x="4405526" y="1183430"/>
                </a:lnTo>
                <a:lnTo>
                  <a:pt x="4401283" y="1181316"/>
                </a:lnTo>
                <a:lnTo>
                  <a:pt x="4404997" y="1170216"/>
                </a:lnTo>
                <a:lnTo>
                  <a:pt x="4407646" y="1162817"/>
                </a:lnTo>
                <a:lnTo>
                  <a:pt x="4409767" y="1157003"/>
                </a:lnTo>
                <a:lnTo>
                  <a:pt x="4409767" y="1154360"/>
                </a:lnTo>
                <a:lnTo>
                  <a:pt x="4409767" y="1152246"/>
                </a:lnTo>
                <a:lnTo>
                  <a:pt x="4409238" y="1150131"/>
                </a:lnTo>
                <a:lnTo>
                  <a:pt x="4408177" y="1148017"/>
                </a:lnTo>
                <a:lnTo>
                  <a:pt x="4404465" y="1143789"/>
                </a:lnTo>
                <a:lnTo>
                  <a:pt x="4398104" y="1137975"/>
                </a:lnTo>
                <a:lnTo>
                  <a:pt x="4389624" y="1129518"/>
                </a:lnTo>
                <a:lnTo>
                  <a:pt x="4391746" y="1121061"/>
                </a:lnTo>
                <a:lnTo>
                  <a:pt x="4393335" y="1113661"/>
                </a:lnTo>
                <a:lnTo>
                  <a:pt x="4393335" y="1109961"/>
                </a:lnTo>
                <a:lnTo>
                  <a:pt x="4392804" y="1107847"/>
                </a:lnTo>
                <a:lnTo>
                  <a:pt x="4391746" y="1105204"/>
                </a:lnTo>
                <a:lnTo>
                  <a:pt x="4389624" y="1104147"/>
                </a:lnTo>
                <a:lnTo>
                  <a:pt x="4390156" y="1095690"/>
                </a:lnTo>
                <a:lnTo>
                  <a:pt x="4391746" y="1089876"/>
                </a:lnTo>
                <a:lnTo>
                  <a:pt x="4394393" y="1084590"/>
                </a:lnTo>
                <a:lnTo>
                  <a:pt x="4396512" y="1080890"/>
                </a:lnTo>
                <a:lnTo>
                  <a:pt x="4400223" y="1078776"/>
                </a:lnTo>
                <a:lnTo>
                  <a:pt x="4404465" y="1077190"/>
                </a:lnTo>
                <a:lnTo>
                  <a:pt x="4408177" y="1077190"/>
                </a:lnTo>
                <a:lnTo>
                  <a:pt x="4412948" y="1078248"/>
                </a:lnTo>
                <a:lnTo>
                  <a:pt x="4409767" y="1074019"/>
                </a:lnTo>
                <a:lnTo>
                  <a:pt x="4406056" y="1068205"/>
                </a:lnTo>
                <a:lnTo>
                  <a:pt x="4399693" y="1056577"/>
                </a:lnTo>
                <a:lnTo>
                  <a:pt x="4395983" y="1051291"/>
                </a:lnTo>
                <a:lnTo>
                  <a:pt x="4392275" y="1046006"/>
                </a:lnTo>
                <a:lnTo>
                  <a:pt x="4388038" y="1041777"/>
                </a:lnTo>
                <a:lnTo>
                  <a:pt x="4385916" y="1040720"/>
                </a:lnTo>
                <a:lnTo>
                  <a:pt x="4383268" y="1039663"/>
                </a:lnTo>
                <a:lnTo>
                  <a:pt x="4383797" y="1034906"/>
                </a:lnTo>
                <a:lnTo>
                  <a:pt x="4383797" y="1031206"/>
                </a:lnTo>
                <a:lnTo>
                  <a:pt x="4385387" y="1028035"/>
                </a:lnTo>
                <a:lnTo>
                  <a:pt x="4386447" y="1025392"/>
                </a:lnTo>
                <a:lnTo>
                  <a:pt x="4388566" y="1021163"/>
                </a:lnTo>
                <a:lnTo>
                  <a:pt x="4391214" y="1016935"/>
                </a:lnTo>
                <a:lnTo>
                  <a:pt x="4393335" y="1012706"/>
                </a:lnTo>
                <a:lnTo>
                  <a:pt x="4394925" y="1010592"/>
                </a:lnTo>
                <a:lnTo>
                  <a:pt x="4395983" y="1006892"/>
                </a:lnTo>
                <a:lnTo>
                  <a:pt x="4395983" y="1003192"/>
                </a:lnTo>
                <a:lnTo>
                  <a:pt x="4396512" y="999493"/>
                </a:lnTo>
                <a:lnTo>
                  <a:pt x="4396512" y="993678"/>
                </a:lnTo>
                <a:lnTo>
                  <a:pt x="4395983" y="987864"/>
                </a:lnTo>
                <a:lnTo>
                  <a:pt x="4395454" y="982579"/>
                </a:lnTo>
                <a:lnTo>
                  <a:pt x="4394925" y="978350"/>
                </a:lnTo>
                <a:lnTo>
                  <a:pt x="4394393" y="975179"/>
                </a:lnTo>
                <a:lnTo>
                  <a:pt x="4392804" y="971479"/>
                </a:lnTo>
                <a:lnTo>
                  <a:pt x="4391214" y="968836"/>
                </a:lnTo>
                <a:lnTo>
                  <a:pt x="4390156" y="966722"/>
                </a:lnTo>
                <a:lnTo>
                  <a:pt x="4388038" y="965136"/>
                </a:lnTo>
                <a:lnTo>
                  <a:pt x="4385916" y="963551"/>
                </a:lnTo>
                <a:lnTo>
                  <a:pt x="4383797" y="962494"/>
                </a:lnTo>
                <a:lnTo>
                  <a:pt x="4381678" y="961965"/>
                </a:lnTo>
                <a:lnTo>
                  <a:pt x="4376909" y="961436"/>
                </a:lnTo>
                <a:lnTo>
                  <a:pt x="4371603" y="961436"/>
                </a:lnTo>
                <a:lnTo>
                  <a:pt x="4365768" y="961965"/>
                </a:lnTo>
                <a:lnTo>
                  <a:pt x="4370011" y="970422"/>
                </a:lnTo>
                <a:lnTo>
                  <a:pt x="4373719" y="976765"/>
                </a:lnTo>
                <a:lnTo>
                  <a:pt x="4378491" y="982579"/>
                </a:lnTo>
                <a:lnTo>
                  <a:pt x="4383268" y="987864"/>
                </a:lnTo>
                <a:lnTo>
                  <a:pt x="4382736" y="992621"/>
                </a:lnTo>
                <a:lnTo>
                  <a:pt x="4381145" y="996850"/>
                </a:lnTo>
                <a:lnTo>
                  <a:pt x="4378491" y="999493"/>
                </a:lnTo>
                <a:lnTo>
                  <a:pt x="4376378" y="1000550"/>
                </a:lnTo>
                <a:lnTo>
                  <a:pt x="4373192" y="1001607"/>
                </a:lnTo>
                <a:lnTo>
                  <a:pt x="4370542" y="1001607"/>
                </a:lnTo>
                <a:lnTo>
                  <a:pt x="4363119" y="1001607"/>
                </a:lnTo>
                <a:lnTo>
                  <a:pt x="4360472" y="1002135"/>
                </a:lnTo>
                <a:lnTo>
                  <a:pt x="4356761" y="1002664"/>
                </a:lnTo>
                <a:lnTo>
                  <a:pt x="4354108" y="1003192"/>
                </a:lnTo>
                <a:lnTo>
                  <a:pt x="4351984" y="1005835"/>
                </a:lnTo>
                <a:lnTo>
                  <a:pt x="4349341" y="1008478"/>
                </a:lnTo>
                <a:lnTo>
                  <a:pt x="4348292" y="1012706"/>
                </a:lnTo>
                <a:lnTo>
                  <a:pt x="4347759" y="1019049"/>
                </a:lnTo>
                <a:lnTo>
                  <a:pt x="4347759" y="1025920"/>
                </a:lnTo>
                <a:lnTo>
                  <a:pt x="4346700" y="1024335"/>
                </a:lnTo>
                <a:lnTo>
                  <a:pt x="4346175" y="1021163"/>
                </a:lnTo>
                <a:lnTo>
                  <a:pt x="4345642" y="1012706"/>
                </a:lnTo>
                <a:lnTo>
                  <a:pt x="4344050" y="992621"/>
                </a:lnTo>
                <a:lnTo>
                  <a:pt x="4342987" y="982050"/>
                </a:lnTo>
                <a:lnTo>
                  <a:pt x="4342453" y="977293"/>
                </a:lnTo>
                <a:lnTo>
                  <a:pt x="4340858" y="972536"/>
                </a:lnTo>
                <a:lnTo>
                  <a:pt x="4338734" y="968836"/>
                </a:lnTo>
                <a:lnTo>
                  <a:pt x="4336622" y="965665"/>
                </a:lnTo>
                <a:lnTo>
                  <a:pt x="4333438" y="963022"/>
                </a:lnTo>
                <a:lnTo>
                  <a:pt x="4330262" y="961436"/>
                </a:lnTo>
                <a:lnTo>
                  <a:pt x="4324425" y="965665"/>
                </a:lnTo>
                <a:lnTo>
                  <a:pt x="4322834" y="967251"/>
                </a:lnTo>
                <a:lnTo>
                  <a:pt x="4321774" y="969365"/>
                </a:lnTo>
                <a:lnTo>
                  <a:pt x="4320714" y="972008"/>
                </a:lnTo>
                <a:lnTo>
                  <a:pt x="4319650" y="974122"/>
                </a:lnTo>
                <a:lnTo>
                  <a:pt x="4319650" y="978879"/>
                </a:lnTo>
                <a:lnTo>
                  <a:pt x="4321244" y="985750"/>
                </a:lnTo>
                <a:lnTo>
                  <a:pt x="4322303" y="992621"/>
                </a:lnTo>
                <a:lnTo>
                  <a:pt x="4322834" y="1002135"/>
                </a:lnTo>
                <a:lnTo>
                  <a:pt x="4323894" y="1012706"/>
                </a:lnTo>
                <a:lnTo>
                  <a:pt x="4319650" y="1010064"/>
                </a:lnTo>
                <a:lnTo>
                  <a:pt x="4316469" y="1007949"/>
                </a:lnTo>
                <a:lnTo>
                  <a:pt x="4313289" y="1006364"/>
                </a:lnTo>
                <a:lnTo>
                  <a:pt x="4311168" y="1005835"/>
                </a:lnTo>
                <a:lnTo>
                  <a:pt x="4306400" y="1005307"/>
                </a:lnTo>
                <a:lnTo>
                  <a:pt x="4302161" y="1005307"/>
                </a:lnTo>
                <a:lnTo>
                  <a:pt x="4298449" y="1005835"/>
                </a:lnTo>
                <a:lnTo>
                  <a:pt x="4293678" y="1005307"/>
                </a:lnTo>
                <a:lnTo>
                  <a:pt x="4291562" y="1004778"/>
                </a:lnTo>
                <a:lnTo>
                  <a:pt x="4288375" y="1003192"/>
                </a:lnTo>
                <a:lnTo>
                  <a:pt x="4285198" y="1002135"/>
                </a:lnTo>
                <a:lnTo>
                  <a:pt x="4282022" y="1000021"/>
                </a:lnTo>
                <a:lnTo>
                  <a:pt x="4283608" y="991036"/>
                </a:lnTo>
                <a:lnTo>
                  <a:pt x="4286788" y="983636"/>
                </a:lnTo>
                <a:lnTo>
                  <a:pt x="4289438" y="977293"/>
                </a:lnTo>
                <a:lnTo>
                  <a:pt x="4293149" y="972536"/>
                </a:lnTo>
                <a:lnTo>
                  <a:pt x="4297389" y="968308"/>
                </a:lnTo>
                <a:lnTo>
                  <a:pt x="4302161" y="965665"/>
                </a:lnTo>
                <a:lnTo>
                  <a:pt x="4306930" y="963022"/>
                </a:lnTo>
                <a:lnTo>
                  <a:pt x="4312227" y="961436"/>
                </a:lnTo>
                <a:lnTo>
                  <a:pt x="4309048" y="955622"/>
                </a:lnTo>
                <a:lnTo>
                  <a:pt x="4306930" y="951922"/>
                </a:lnTo>
                <a:lnTo>
                  <a:pt x="4303749" y="949280"/>
                </a:lnTo>
                <a:lnTo>
                  <a:pt x="4301100" y="948223"/>
                </a:lnTo>
                <a:lnTo>
                  <a:pt x="4297919" y="948223"/>
                </a:lnTo>
                <a:lnTo>
                  <a:pt x="4294739" y="949280"/>
                </a:lnTo>
                <a:lnTo>
                  <a:pt x="4288907" y="952451"/>
                </a:lnTo>
                <a:lnTo>
                  <a:pt x="4282545" y="956151"/>
                </a:lnTo>
                <a:lnTo>
                  <a:pt x="4279366" y="957208"/>
                </a:lnTo>
                <a:lnTo>
                  <a:pt x="4276717" y="957737"/>
                </a:lnTo>
                <a:lnTo>
                  <a:pt x="4273536" y="957737"/>
                </a:lnTo>
                <a:lnTo>
                  <a:pt x="4269825" y="956151"/>
                </a:lnTo>
                <a:lnTo>
                  <a:pt x="4267173" y="952980"/>
                </a:lnTo>
                <a:lnTo>
                  <a:pt x="4263992" y="948223"/>
                </a:lnTo>
                <a:lnTo>
                  <a:pt x="4266641" y="938709"/>
                </a:lnTo>
                <a:lnTo>
                  <a:pt x="4269294" y="930252"/>
                </a:lnTo>
                <a:lnTo>
                  <a:pt x="4273006" y="923909"/>
                </a:lnTo>
                <a:lnTo>
                  <a:pt x="4277249" y="918623"/>
                </a:lnTo>
                <a:lnTo>
                  <a:pt x="4282022" y="914395"/>
                </a:lnTo>
                <a:lnTo>
                  <a:pt x="4287845" y="911752"/>
                </a:lnTo>
                <a:close/>
                <a:moveTo>
                  <a:pt x="5846729" y="893763"/>
                </a:moveTo>
                <a:lnTo>
                  <a:pt x="5849905" y="897569"/>
                </a:lnTo>
                <a:lnTo>
                  <a:pt x="5852551" y="900831"/>
                </a:lnTo>
                <a:lnTo>
                  <a:pt x="5856254" y="902462"/>
                </a:lnTo>
                <a:lnTo>
                  <a:pt x="5858371" y="903005"/>
                </a:lnTo>
                <a:lnTo>
                  <a:pt x="5861545" y="903549"/>
                </a:lnTo>
                <a:lnTo>
                  <a:pt x="5864721" y="903549"/>
                </a:lnTo>
                <a:lnTo>
                  <a:pt x="5870011" y="902462"/>
                </a:lnTo>
                <a:lnTo>
                  <a:pt x="5874775" y="901374"/>
                </a:lnTo>
                <a:lnTo>
                  <a:pt x="5876890" y="901374"/>
                </a:lnTo>
                <a:lnTo>
                  <a:pt x="5879536" y="901374"/>
                </a:lnTo>
                <a:lnTo>
                  <a:pt x="5881652" y="901918"/>
                </a:lnTo>
                <a:lnTo>
                  <a:pt x="5884298" y="902462"/>
                </a:lnTo>
                <a:lnTo>
                  <a:pt x="5885886" y="904093"/>
                </a:lnTo>
                <a:lnTo>
                  <a:pt x="5888003" y="907355"/>
                </a:lnTo>
                <a:lnTo>
                  <a:pt x="5886415" y="911160"/>
                </a:lnTo>
                <a:lnTo>
                  <a:pt x="5884298" y="913879"/>
                </a:lnTo>
                <a:lnTo>
                  <a:pt x="5881124" y="917141"/>
                </a:lnTo>
                <a:lnTo>
                  <a:pt x="5878479" y="918772"/>
                </a:lnTo>
                <a:lnTo>
                  <a:pt x="5872657" y="922577"/>
                </a:lnTo>
                <a:lnTo>
                  <a:pt x="5866307" y="924752"/>
                </a:lnTo>
                <a:lnTo>
                  <a:pt x="5853080" y="928558"/>
                </a:lnTo>
                <a:lnTo>
                  <a:pt x="5846729" y="930189"/>
                </a:lnTo>
                <a:lnTo>
                  <a:pt x="5840381" y="933451"/>
                </a:lnTo>
                <a:lnTo>
                  <a:pt x="5842495" y="925839"/>
                </a:lnTo>
                <a:lnTo>
                  <a:pt x="5845141" y="916597"/>
                </a:lnTo>
                <a:lnTo>
                  <a:pt x="5846200" y="906267"/>
                </a:lnTo>
                <a:close/>
                <a:moveTo>
                  <a:pt x="4037970" y="893763"/>
                </a:moveTo>
                <a:lnTo>
                  <a:pt x="4041634" y="897569"/>
                </a:lnTo>
                <a:lnTo>
                  <a:pt x="4044250" y="900831"/>
                </a:lnTo>
                <a:lnTo>
                  <a:pt x="4047390" y="902462"/>
                </a:lnTo>
                <a:lnTo>
                  <a:pt x="4050007" y="903005"/>
                </a:lnTo>
                <a:lnTo>
                  <a:pt x="4053147" y="903549"/>
                </a:lnTo>
                <a:lnTo>
                  <a:pt x="4055763" y="903549"/>
                </a:lnTo>
                <a:lnTo>
                  <a:pt x="4060997" y="902462"/>
                </a:lnTo>
                <a:lnTo>
                  <a:pt x="4066231" y="901374"/>
                </a:lnTo>
                <a:lnTo>
                  <a:pt x="4068324" y="901374"/>
                </a:lnTo>
                <a:lnTo>
                  <a:pt x="4070941" y="901374"/>
                </a:lnTo>
                <a:lnTo>
                  <a:pt x="4072511" y="901918"/>
                </a:lnTo>
                <a:lnTo>
                  <a:pt x="4075128" y="902462"/>
                </a:lnTo>
                <a:lnTo>
                  <a:pt x="4077222" y="904093"/>
                </a:lnTo>
                <a:lnTo>
                  <a:pt x="4079838" y="907355"/>
                </a:lnTo>
                <a:lnTo>
                  <a:pt x="4077222" y="911160"/>
                </a:lnTo>
                <a:lnTo>
                  <a:pt x="4075128" y="913879"/>
                </a:lnTo>
                <a:lnTo>
                  <a:pt x="4072511" y="917141"/>
                </a:lnTo>
                <a:lnTo>
                  <a:pt x="4069371" y="918772"/>
                </a:lnTo>
                <a:lnTo>
                  <a:pt x="4063614" y="922577"/>
                </a:lnTo>
                <a:lnTo>
                  <a:pt x="4057857" y="924752"/>
                </a:lnTo>
                <a:lnTo>
                  <a:pt x="4044250" y="928558"/>
                </a:lnTo>
                <a:lnTo>
                  <a:pt x="4037970" y="930189"/>
                </a:lnTo>
                <a:lnTo>
                  <a:pt x="4032213" y="933451"/>
                </a:lnTo>
                <a:lnTo>
                  <a:pt x="4034307" y="925839"/>
                </a:lnTo>
                <a:lnTo>
                  <a:pt x="4036400" y="916597"/>
                </a:lnTo>
                <a:lnTo>
                  <a:pt x="4037446" y="906267"/>
                </a:lnTo>
                <a:close/>
                <a:moveTo>
                  <a:pt x="6432504" y="890588"/>
                </a:moveTo>
                <a:lnTo>
                  <a:pt x="6436208" y="890588"/>
                </a:lnTo>
                <a:lnTo>
                  <a:pt x="6440442" y="891646"/>
                </a:lnTo>
                <a:lnTo>
                  <a:pt x="6456317" y="894292"/>
                </a:lnTo>
                <a:lnTo>
                  <a:pt x="6460550" y="894821"/>
                </a:lnTo>
                <a:lnTo>
                  <a:pt x="6463725" y="894821"/>
                </a:lnTo>
                <a:lnTo>
                  <a:pt x="6467429" y="894292"/>
                </a:lnTo>
                <a:lnTo>
                  <a:pt x="6470604" y="893234"/>
                </a:lnTo>
                <a:lnTo>
                  <a:pt x="6472721" y="915459"/>
                </a:lnTo>
                <a:lnTo>
                  <a:pt x="6473779" y="926042"/>
                </a:lnTo>
                <a:lnTo>
                  <a:pt x="6473250" y="935038"/>
                </a:lnTo>
                <a:lnTo>
                  <a:pt x="6473250" y="939271"/>
                </a:lnTo>
                <a:lnTo>
                  <a:pt x="6472192" y="943505"/>
                </a:lnTo>
                <a:lnTo>
                  <a:pt x="6471133" y="947209"/>
                </a:lnTo>
                <a:lnTo>
                  <a:pt x="6470075" y="949855"/>
                </a:lnTo>
                <a:lnTo>
                  <a:pt x="6467429" y="952500"/>
                </a:lnTo>
                <a:lnTo>
                  <a:pt x="6465313" y="954617"/>
                </a:lnTo>
                <a:lnTo>
                  <a:pt x="6462138" y="956734"/>
                </a:lnTo>
                <a:lnTo>
                  <a:pt x="6458433" y="957263"/>
                </a:lnTo>
                <a:lnTo>
                  <a:pt x="6460550" y="951971"/>
                </a:lnTo>
                <a:lnTo>
                  <a:pt x="6461608" y="947209"/>
                </a:lnTo>
                <a:lnTo>
                  <a:pt x="6462138" y="942446"/>
                </a:lnTo>
                <a:lnTo>
                  <a:pt x="6462138" y="938742"/>
                </a:lnTo>
                <a:lnTo>
                  <a:pt x="6460550" y="929746"/>
                </a:lnTo>
                <a:lnTo>
                  <a:pt x="6458433" y="918634"/>
                </a:lnTo>
                <a:lnTo>
                  <a:pt x="6456317" y="920221"/>
                </a:lnTo>
                <a:lnTo>
                  <a:pt x="6455258" y="921809"/>
                </a:lnTo>
                <a:lnTo>
                  <a:pt x="6453671" y="923396"/>
                </a:lnTo>
                <a:lnTo>
                  <a:pt x="6453671" y="924984"/>
                </a:lnTo>
                <a:lnTo>
                  <a:pt x="6453671" y="929217"/>
                </a:lnTo>
                <a:lnTo>
                  <a:pt x="6455258" y="933980"/>
                </a:lnTo>
                <a:lnTo>
                  <a:pt x="6456846" y="938742"/>
                </a:lnTo>
                <a:lnTo>
                  <a:pt x="6456846" y="944563"/>
                </a:lnTo>
                <a:lnTo>
                  <a:pt x="6456846" y="947738"/>
                </a:lnTo>
                <a:lnTo>
                  <a:pt x="6455788" y="950913"/>
                </a:lnTo>
                <a:lnTo>
                  <a:pt x="6454729" y="954088"/>
                </a:lnTo>
                <a:lnTo>
                  <a:pt x="6452083" y="957263"/>
                </a:lnTo>
                <a:lnTo>
                  <a:pt x="6446792" y="956734"/>
                </a:lnTo>
                <a:lnTo>
                  <a:pt x="6442558" y="954617"/>
                </a:lnTo>
                <a:lnTo>
                  <a:pt x="6439383" y="952500"/>
                </a:lnTo>
                <a:lnTo>
                  <a:pt x="6436738" y="949325"/>
                </a:lnTo>
                <a:lnTo>
                  <a:pt x="6435150" y="946150"/>
                </a:lnTo>
                <a:lnTo>
                  <a:pt x="6433563" y="942446"/>
                </a:lnTo>
                <a:lnTo>
                  <a:pt x="6431975" y="934509"/>
                </a:lnTo>
                <a:lnTo>
                  <a:pt x="6430917" y="926042"/>
                </a:lnTo>
                <a:lnTo>
                  <a:pt x="6430388" y="921809"/>
                </a:lnTo>
                <a:lnTo>
                  <a:pt x="6428271" y="918105"/>
                </a:lnTo>
                <a:lnTo>
                  <a:pt x="6426683" y="913871"/>
                </a:lnTo>
                <a:lnTo>
                  <a:pt x="6424038" y="911225"/>
                </a:lnTo>
                <a:lnTo>
                  <a:pt x="6421392" y="908050"/>
                </a:lnTo>
                <a:lnTo>
                  <a:pt x="6416629" y="905405"/>
                </a:lnTo>
                <a:lnTo>
                  <a:pt x="6418217" y="900113"/>
                </a:lnTo>
                <a:lnTo>
                  <a:pt x="6420333" y="896938"/>
                </a:lnTo>
                <a:lnTo>
                  <a:pt x="6422979" y="894292"/>
                </a:lnTo>
                <a:lnTo>
                  <a:pt x="6425625" y="892175"/>
                </a:lnTo>
                <a:lnTo>
                  <a:pt x="6428800" y="891646"/>
                </a:lnTo>
                <a:close/>
                <a:moveTo>
                  <a:pt x="6311808" y="890588"/>
                </a:moveTo>
                <a:lnTo>
                  <a:pt x="6314376" y="890588"/>
                </a:lnTo>
                <a:lnTo>
                  <a:pt x="6316430" y="892175"/>
                </a:lnTo>
                <a:lnTo>
                  <a:pt x="6318485" y="893234"/>
                </a:lnTo>
                <a:lnTo>
                  <a:pt x="6323107" y="897996"/>
                </a:lnTo>
                <a:lnTo>
                  <a:pt x="6326703" y="902759"/>
                </a:lnTo>
                <a:lnTo>
                  <a:pt x="6328757" y="904346"/>
                </a:lnTo>
                <a:lnTo>
                  <a:pt x="6330298" y="906463"/>
                </a:lnTo>
                <a:lnTo>
                  <a:pt x="6332352" y="906992"/>
                </a:lnTo>
                <a:lnTo>
                  <a:pt x="6333893" y="906463"/>
                </a:lnTo>
                <a:lnTo>
                  <a:pt x="6335434" y="904876"/>
                </a:lnTo>
                <a:lnTo>
                  <a:pt x="6336975" y="902230"/>
                </a:lnTo>
                <a:lnTo>
                  <a:pt x="6338515" y="897996"/>
                </a:lnTo>
                <a:lnTo>
                  <a:pt x="6339029" y="892175"/>
                </a:lnTo>
                <a:lnTo>
                  <a:pt x="6342624" y="897996"/>
                </a:lnTo>
                <a:lnTo>
                  <a:pt x="6344165" y="903288"/>
                </a:lnTo>
                <a:lnTo>
                  <a:pt x="6345192" y="908580"/>
                </a:lnTo>
                <a:lnTo>
                  <a:pt x="6345192" y="913871"/>
                </a:lnTo>
                <a:lnTo>
                  <a:pt x="6344165" y="918634"/>
                </a:lnTo>
                <a:lnTo>
                  <a:pt x="6342624" y="922867"/>
                </a:lnTo>
                <a:lnTo>
                  <a:pt x="6340056" y="927101"/>
                </a:lnTo>
                <a:lnTo>
                  <a:pt x="6338002" y="930276"/>
                </a:lnTo>
                <a:lnTo>
                  <a:pt x="6334407" y="933980"/>
                </a:lnTo>
                <a:lnTo>
                  <a:pt x="6330811" y="936626"/>
                </a:lnTo>
                <a:lnTo>
                  <a:pt x="6327730" y="938742"/>
                </a:lnTo>
                <a:lnTo>
                  <a:pt x="6324135" y="940859"/>
                </a:lnTo>
                <a:lnTo>
                  <a:pt x="6320026" y="942447"/>
                </a:lnTo>
                <a:lnTo>
                  <a:pt x="6316430" y="942976"/>
                </a:lnTo>
                <a:lnTo>
                  <a:pt x="6313349" y="942976"/>
                </a:lnTo>
                <a:lnTo>
                  <a:pt x="6310267" y="942976"/>
                </a:lnTo>
                <a:lnTo>
                  <a:pt x="6310267" y="891646"/>
                </a:lnTo>
                <a:close/>
                <a:moveTo>
                  <a:pt x="6630680" y="887413"/>
                </a:moveTo>
                <a:lnTo>
                  <a:pt x="6639726" y="899785"/>
                </a:lnTo>
                <a:lnTo>
                  <a:pt x="6643450" y="904088"/>
                </a:lnTo>
                <a:lnTo>
                  <a:pt x="6645046" y="906240"/>
                </a:lnTo>
                <a:lnTo>
                  <a:pt x="6646643" y="906778"/>
                </a:lnTo>
                <a:lnTo>
                  <a:pt x="6648239" y="906778"/>
                </a:lnTo>
                <a:lnTo>
                  <a:pt x="6648771" y="905702"/>
                </a:lnTo>
                <a:lnTo>
                  <a:pt x="6649303" y="903550"/>
                </a:lnTo>
                <a:lnTo>
                  <a:pt x="6651431" y="898171"/>
                </a:lnTo>
                <a:lnTo>
                  <a:pt x="6653028" y="896020"/>
                </a:lnTo>
                <a:lnTo>
                  <a:pt x="6654624" y="892792"/>
                </a:lnTo>
                <a:lnTo>
                  <a:pt x="6657816" y="890640"/>
                </a:lnTo>
                <a:lnTo>
                  <a:pt x="6661541" y="889027"/>
                </a:lnTo>
                <a:lnTo>
                  <a:pt x="6666329" y="887951"/>
                </a:lnTo>
                <a:lnTo>
                  <a:pt x="6672714" y="887951"/>
                </a:lnTo>
                <a:lnTo>
                  <a:pt x="6670586" y="894406"/>
                </a:lnTo>
                <a:lnTo>
                  <a:pt x="6668990" y="901399"/>
                </a:lnTo>
                <a:lnTo>
                  <a:pt x="6668458" y="906778"/>
                </a:lnTo>
                <a:lnTo>
                  <a:pt x="6668458" y="912157"/>
                </a:lnTo>
                <a:lnTo>
                  <a:pt x="6669522" y="916998"/>
                </a:lnTo>
                <a:lnTo>
                  <a:pt x="6671118" y="920764"/>
                </a:lnTo>
                <a:lnTo>
                  <a:pt x="6674311" y="923991"/>
                </a:lnTo>
                <a:lnTo>
                  <a:pt x="6678567" y="927219"/>
                </a:lnTo>
                <a:lnTo>
                  <a:pt x="6651431" y="938515"/>
                </a:lnTo>
                <a:lnTo>
                  <a:pt x="6641854" y="942818"/>
                </a:lnTo>
                <a:lnTo>
                  <a:pt x="6633873" y="945508"/>
                </a:lnTo>
                <a:lnTo>
                  <a:pt x="6624295" y="947660"/>
                </a:lnTo>
                <a:lnTo>
                  <a:pt x="6613654" y="949273"/>
                </a:lnTo>
                <a:lnTo>
                  <a:pt x="6582261" y="952501"/>
                </a:lnTo>
                <a:lnTo>
                  <a:pt x="6581729" y="942280"/>
                </a:lnTo>
                <a:lnTo>
                  <a:pt x="6581729" y="932598"/>
                </a:lnTo>
                <a:lnTo>
                  <a:pt x="6582261" y="923453"/>
                </a:lnTo>
                <a:lnTo>
                  <a:pt x="6583858" y="916460"/>
                </a:lnTo>
                <a:lnTo>
                  <a:pt x="6585454" y="910543"/>
                </a:lnTo>
                <a:lnTo>
                  <a:pt x="6588114" y="905702"/>
                </a:lnTo>
                <a:lnTo>
                  <a:pt x="6589178" y="903550"/>
                </a:lnTo>
                <a:lnTo>
                  <a:pt x="6590775" y="902475"/>
                </a:lnTo>
                <a:lnTo>
                  <a:pt x="6592371" y="901399"/>
                </a:lnTo>
                <a:lnTo>
                  <a:pt x="6594499" y="900861"/>
                </a:lnTo>
                <a:lnTo>
                  <a:pt x="6597159" y="899247"/>
                </a:lnTo>
                <a:lnTo>
                  <a:pt x="6599820" y="898709"/>
                </a:lnTo>
                <a:lnTo>
                  <a:pt x="6601416" y="899247"/>
                </a:lnTo>
                <a:lnTo>
                  <a:pt x="6603544" y="901399"/>
                </a:lnTo>
                <a:lnTo>
                  <a:pt x="6604609" y="903012"/>
                </a:lnTo>
                <a:lnTo>
                  <a:pt x="6605673" y="905702"/>
                </a:lnTo>
                <a:lnTo>
                  <a:pt x="6606737" y="912157"/>
                </a:lnTo>
                <a:lnTo>
                  <a:pt x="6609397" y="927219"/>
                </a:lnTo>
                <a:lnTo>
                  <a:pt x="6610461" y="934212"/>
                </a:lnTo>
                <a:lnTo>
                  <a:pt x="6610993" y="937439"/>
                </a:lnTo>
                <a:lnTo>
                  <a:pt x="6612058" y="939591"/>
                </a:lnTo>
                <a:lnTo>
                  <a:pt x="6615782" y="936363"/>
                </a:lnTo>
                <a:lnTo>
                  <a:pt x="6619507" y="932598"/>
                </a:lnTo>
                <a:lnTo>
                  <a:pt x="6623763" y="929370"/>
                </a:lnTo>
                <a:lnTo>
                  <a:pt x="6626424" y="925605"/>
                </a:lnTo>
                <a:lnTo>
                  <a:pt x="6628552" y="922915"/>
                </a:lnTo>
                <a:lnTo>
                  <a:pt x="6629616" y="919688"/>
                </a:lnTo>
                <a:lnTo>
                  <a:pt x="6630148" y="916460"/>
                </a:lnTo>
                <a:lnTo>
                  <a:pt x="6631212" y="912157"/>
                </a:lnTo>
                <a:lnTo>
                  <a:pt x="6631212" y="907316"/>
                </a:lnTo>
                <a:lnTo>
                  <a:pt x="6631212" y="901399"/>
                </a:lnTo>
                <a:lnTo>
                  <a:pt x="6631212" y="894944"/>
                </a:lnTo>
                <a:close/>
                <a:moveTo>
                  <a:pt x="5794605" y="884238"/>
                </a:moveTo>
                <a:lnTo>
                  <a:pt x="5797861" y="884238"/>
                </a:lnTo>
                <a:lnTo>
                  <a:pt x="5800032" y="886328"/>
                </a:lnTo>
                <a:lnTo>
                  <a:pt x="5802744" y="889463"/>
                </a:lnTo>
                <a:lnTo>
                  <a:pt x="5805457" y="893642"/>
                </a:lnTo>
                <a:lnTo>
                  <a:pt x="5804914" y="900957"/>
                </a:lnTo>
                <a:lnTo>
                  <a:pt x="5803829" y="907226"/>
                </a:lnTo>
                <a:lnTo>
                  <a:pt x="5802200" y="911929"/>
                </a:lnTo>
                <a:lnTo>
                  <a:pt x="5799489" y="916108"/>
                </a:lnTo>
                <a:lnTo>
                  <a:pt x="5796776" y="919243"/>
                </a:lnTo>
                <a:lnTo>
                  <a:pt x="5793521" y="921856"/>
                </a:lnTo>
                <a:lnTo>
                  <a:pt x="5789723" y="923423"/>
                </a:lnTo>
                <a:lnTo>
                  <a:pt x="5786468" y="924990"/>
                </a:lnTo>
                <a:lnTo>
                  <a:pt x="5782127" y="925513"/>
                </a:lnTo>
                <a:lnTo>
                  <a:pt x="5778328" y="925513"/>
                </a:lnTo>
                <a:lnTo>
                  <a:pt x="5774531" y="924990"/>
                </a:lnTo>
                <a:lnTo>
                  <a:pt x="5770733" y="923945"/>
                </a:lnTo>
                <a:lnTo>
                  <a:pt x="5768021" y="922901"/>
                </a:lnTo>
                <a:lnTo>
                  <a:pt x="5765310" y="921856"/>
                </a:lnTo>
                <a:lnTo>
                  <a:pt x="5763681" y="920811"/>
                </a:lnTo>
                <a:lnTo>
                  <a:pt x="5762595" y="918721"/>
                </a:lnTo>
                <a:lnTo>
                  <a:pt x="5765310" y="916631"/>
                </a:lnTo>
                <a:lnTo>
                  <a:pt x="5768021" y="913496"/>
                </a:lnTo>
                <a:lnTo>
                  <a:pt x="5772904" y="906704"/>
                </a:lnTo>
                <a:lnTo>
                  <a:pt x="5778328" y="898345"/>
                </a:lnTo>
                <a:lnTo>
                  <a:pt x="5783755" y="891552"/>
                </a:lnTo>
                <a:lnTo>
                  <a:pt x="5787011" y="888418"/>
                </a:lnTo>
                <a:lnTo>
                  <a:pt x="5789181" y="886328"/>
                </a:lnTo>
                <a:lnTo>
                  <a:pt x="5792436" y="884760"/>
                </a:lnTo>
                <a:close/>
                <a:moveTo>
                  <a:pt x="3985121" y="884238"/>
                </a:moveTo>
                <a:lnTo>
                  <a:pt x="3988296" y="884238"/>
                </a:lnTo>
                <a:lnTo>
                  <a:pt x="3990413" y="886328"/>
                </a:lnTo>
                <a:lnTo>
                  <a:pt x="3993588" y="889463"/>
                </a:lnTo>
                <a:lnTo>
                  <a:pt x="3995704" y="893642"/>
                </a:lnTo>
                <a:lnTo>
                  <a:pt x="3995704" y="900957"/>
                </a:lnTo>
                <a:lnTo>
                  <a:pt x="3994646" y="907226"/>
                </a:lnTo>
                <a:lnTo>
                  <a:pt x="3993059" y="911929"/>
                </a:lnTo>
                <a:lnTo>
                  <a:pt x="3990413" y="916108"/>
                </a:lnTo>
                <a:lnTo>
                  <a:pt x="3987767" y="919243"/>
                </a:lnTo>
                <a:lnTo>
                  <a:pt x="3984063" y="921856"/>
                </a:lnTo>
                <a:lnTo>
                  <a:pt x="3980359" y="923423"/>
                </a:lnTo>
                <a:lnTo>
                  <a:pt x="3977183" y="924990"/>
                </a:lnTo>
                <a:lnTo>
                  <a:pt x="3973480" y="925513"/>
                </a:lnTo>
                <a:lnTo>
                  <a:pt x="3969246" y="925513"/>
                </a:lnTo>
                <a:lnTo>
                  <a:pt x="3965542" y="924990"/>
                </a:lnTo>
                <a:lnTo>
                  <a:pt x="3962897" y="923945"/>
                </a:lnTo>
                <a:lnTo>
                  <a:pt x="3959721" y="922901"/>
                </a:lnTo>
                <a:lnTo>
                  <a:pt x="3957604" y="921856"/>
                </a:lnTo>
                <a:lnTo>
                  <a:pt x="3955489" y="920811"/>
                </a:lnTo>
                <a:lnTo>
                  <a:pt x="3954429" y="918721"/>
                </a:lnTo>
                <a:lnTo>
                  <a:pt x="3956546" y="916631"/>
                </a:lnTo>
                <a:lnTo>
                  <a:pt x="3959192" y="913496"/>
                </a:lnTo>
                <a:lnTo>
                  <a:pt x="3964484" y="906704"/>
                </a:lnTo>
                <a:lnTo>
                  <a:pt x="3969775" y="898345"/>
                </a:lnTo>
                <a:lnTo>
                  <a:pt x="3975068" y="891552"/>
                </a:lnTo>
                <a:lnTo>
                  <a:pt x="3977713" y="888418"/>
                </a:lnTo>
                <a:lnTo>
                  <a:pt x="3980359" y="886328"/>
                </a:lnTo>
                <a:lnTo>
                  <a:pt x="3983005" y="884760"/>
                </a:lnTo>
                <a:close/>
                <a:moveTo>
                  <a:pt x="5511253" y="877888"/>
                </a:moveTo>
                <a:lnTo>
                  <a:pt x="5516545" y="877888"/>
                </a:lnTo>
                <a:lnTo>
                  <a:pt x="5521309" y="878952"/>
                </a:lnTo>
                <a:lnTo>
                  <a:pt x="5525012" y="880015"/>
                </a:lnTo>
                <a:lnTo>
                  <a:pt x="5529245" y="883207"/>
                </a:lnTo>
                <a:lnTo>
                  <a:pt x="5532948" y="886930"/>
                </a:lnTo>
                <a:lnTo>
                  <a:pt x="5536125" y="891717"/>
                </a:lnTo>
                <a:lnTo>
                  <a:pt x="5534536" y="897567"/>
                </a:lnTo>
                <a:lnTo>
                  <a:pt x="5533479" y="902886"/>
                </a:lnTo>
                <a:lnTo>
                  <a:pt x="5531890" y="907141"/>
                </a:lnTo>
                <a:lnTo>
                  <a:pt x="5529774" y="910864"/>
                </a:lnTo>
                <a:lnTo>
                  <a:pt x="5527658" y="914055"/>
                </a:lnTo>
                <a:lnTo>
                  <a:pt x="5525012" y="917247"/>
                </a:lnTo>
                <a:lnTo>
                  <a:pt x="5520250" y="922565"/>
                </a:lnTo>
                <a:lnTo>
                  <a:pt x="5516016" y="928416"/>
                </a:lnTo>
                <a:lnTo>
                  <a:pt x="5513371" y="931607"/>
                </a:lnTo>
                <a:lnTo>
                  <a:pt x="5511253" y="935330"/>
                </a:lnTo>
                <a:lnTo>
                  <a:pt x="5509137" y="939053"/>
                </a:lnTo>
                <a:lnTo>
                  <a:pt x="5508080" y="943840"/>
                </a:lnTo>
                <a:lnTo>
                  <a:pt x="5507022" y="950223"/>
                </a:lnTo>
                <a:lnTo>
                  <a:pt x="5505435" y="956605"/>
                </a:lnTo>
                <a:lnTo>
                  <a:pt x="5507550" y="962988"/>
                </a:lnTo>
                <a:lnTo>
                  <a:pt x="5509137" y="967775"/>
                </a:lnTo>
                <a:lnTo>
                  <a:pt x="5510197" y="969902"/>
                </a:lnTo>
                <a:lnTo>
                  <a:pt x="5511784" y="970434"/>
                </a:lnTo>
                <a:lnTo>
                  <a:pt x="5512312" y="970434"/>
                </a:lnTo>
                <a:lnTo>
                  <a:pt x="5513900" y="969902"/>
                </a:lnTo>
                <a:lnTo>
                  <a:pt x="5514959" y="967243"/>
                </a:lnTo>
                <a:lnTo>
                  <a:pt x="5518663" y="960860"/>
                </a:lnTo>
                <a:lnTo>
                  <a:pt x="5522366" y="952882"/>
                </a:lnTo>
                <a:lnTo>
                  <a:pt x="5523955" y="948627"/>
                </a:lnTo>
                <a:lnTo>
                  <a:pt x="5526070" y="945968"/>
                </a:lnTo>
                <a:lnTo>
                  <a:pt x="5528187" y="943308"/>
                </a:lnTo>
                <a:lnTo>
                  <a:pt x="5530834" y="941713"/>
                </a:lnTo>
                <a:lnTo>
                  <a:pt x="5531890" y="941713"/>
                </a:lnTo>
                <a:lnTo>
                  <a:pt x="5532948" y="941713"/>
                </a:lnTo>
                <a:lnTo>
                  <a:pt x="5534536" y="942245"/>
                </a:lnTo>
                <a:lnTo>
                  <a:pt x="5536125" y="943308"/>
                </a:lnTo>
                <a:lnTo>
                  <a:pt x="5533479" y="949159"/>
                </a:lnTo>
                <a:lnTo>
                  <a:pt x="5531890" y="955010"/>
                </a:lnTo>
                <a:lnTo>
                  <a:pt x="5531362" y="960328"/>
                </a:lnTo>
                <a:lnTo>
                  <a:pt x="5531362" y="964583"/>
                </a:lnTo>
                <a:lnTo>
                  <a:pt x="5531890" y="968307"/>
                </a:lnTo>
                <a:lnTo>
                  <a:pt x="5532948" y="972030"/>
                </a:lnTo>
                <a:lnTo>
                  <a:pt x="5534536" y="975221"/>
                </a:lnTo>
                <a:lnTo>
                  <a:pt x="5537182" y="977880"/>
                </a:lnTo>
                <a:lnTo>
                  <a:pt x="5539828" y="980008"/>
                </a:lnTo>
                <a:lnTo>
                  <a:pt x="5543003" y="981603"/>
                </a:lnTo>
                <a:lnTo>
                  <a:pt x="5546707" y="982667"/>
                </a:lnTo>
                <a:lnTo>
                  <a:pt x="5550411" y="983731"/>
                </a:lnTo>
                <a:lnTo>
                  <a:pt x="5554115" y="983731"/>
                </a:lnTo>
                <a:lnTo>
                  <a:pt x="5557818" y="983731"/>
                </a:lnTo>
                <a:lnTo>
                  <a:pt x="5562052" y="983731"/>
                </a:lnTo>
                <a:lnTo>
                  <a:pt x="5565756" y="982667"/>
                </a:lnTo>
                <a:lnTo>
                  <a:pt x="5562582" y="987986"/>
                </a:lnTo>
                <a:lnTo>
                  <a:pt x="5558877" y="992241"/>
                </a:lnTo>
                <a:lnTo>
                  <a:pt x="5554644" y="995964"/>
                </a:lnTo>
                <a:lnTo>
                  <a:pt x="5550940" y="999687"/>
                </a:lnTo>
                <a:lnTo>
                  <a:pt x="5542474" y="1005538"/>
                </a:lnTo>
                <a:lnTo>
                  <a:pt x="5538241" y="1008197"/>
                </a:lnTo>
                <a:lnTo>
                  <a:pt x="5534536" y="1012452"/>
                </a:lnTo>
                <a:lnTo>
                  <a:pt x="5531362" y="1016707"/>
                </a:lnTo>
                <a:lnTo>
                  <a:pt x="5527658" y="1022026"/>
                </a:lnTo>
                <a:lnTo>
                  <a:pt x="5525012" y="1028940"/>
                </a:lnTo>
                <a:lnTo>
                  <a:pt x="5522896" y="1036387"/>
                </a:lnTo>
                <a:lnTo>
                  <a:pt x="5521838" y="1045960"/>
                </a:lnTo>
                <a:lnTo>
                  <a:pt x="5521838" y="1057130"/>
                </a:lnTo>
                <a:lnTo>
                  <a:pt x="5521838" y="1070427"/>
                </a:lnTo>
                <a:lnTo>
                  <a:pt x="5523425" y="1085851"/>
                </a:lnTo>
                <a:lnTo>
                  <a:pt x="5521838" y="1078936"/>
                </a:lnTo>
                <a:lnTo>
                  <a:pt x="5519191" y="1073086"/>
                </a:lnTo>
                <a:lnTo>
                  <a:pt x="5516545" y="1068299"/>
                </a:lnTo>
                <a:lnTo>
                  <a:pt x="5512842" y="1064576"/>
                </a:lnTo>
                <a:lnTo>
                  <a:pt x="5508608" y="1061385"/>
                </a:lnTo>
                <a:lnTo>
                  <a:pt x="5504376" y="1059789"/>
                </a:lnTo>
                <a:lnTo>
                  <a:pt x="5499085" y="1059257"/>
                </a:lnTo>
                <a:lnTo>
                  <a:pt x="5494323" y="1058725"/>
                </a:lnTo>
                <a:lnTo>
                  <a:pt x="5483740" y="1059257"/>
                </a:lnTo>
                <a:lnTo>
                  <a:pt x="5472627" y="1060321"/>
                </a:lnTo>
                <a:lnTo>
                  <a:pt x="5462044" y="1060853"/>
                </a:lnTo>
                <a:lnTo>
                  <a:pt x="5456224" y="1060321"/>
                </a:lnTo>
                <a:lnTo>
                  <a:pt x="5451991" y="1059789"/>
                </a:lnTo>
                <a:lnTo>
                  <a:pt x="5453049" y="1053938"/>
                </a:lnTo>
                <a:lnTo>
                  <a:pt x="5454107" y="1049152"/>
                </a:lnTo>
                <a:lnTo>
                  <a:pt x="5455694" y="1044365"/>
                </a:lnTo>
                <a:lnTo>
                  <a:pt x="5458341" y="1040642"/>
                </a:lnTo>
                <a:lnTo>
                  <a:pt x="5460458" y="1037450"/>
                </a:lnTo>
                <a:lnTo>
                  <a:pt x="5463103" y="1035323"/>
                </a:lnTo>
                <a:lnTo>
                  <a:pt x="5466808" y="1034259"/>
                </a:lnTo>
                <a:lnTo>
                  <a:pt x="5469981" y="1034259"/>
                </a:lnTo>
                <a:lnTo>
                  <a:pt x="5464691" y="1029472"/>
                </a:lnTo>
                <a:lnTo>
                  <a:pt x="5459399" y="1025217"/>
                </a:lnTo>
                <a:lnTo>
                  <a:pt x="5453579" y="1022026"/>
                </a:lnTo>
                <a:lnTo>
                  <a:pt x="5447757" y="1019898"/>
                </a:lnTo>
                <a:lnTo>
                  <a:pt x="5441408" y="1017771"/>
                </a:lnTo>
                <a:lnTo>
                  <a:pt x="5435057" y="1017239"/>
                </a:lnTo>
                <a:lnTo>
                  <a:pt x="5428707" y="1017239"/>
                </a:lnTo>
                <a:lnTo>
                  <a:pt x="5421828" y="1018835"/>
                </a:lnTo>
                <a:lnTo>
                  <a:pt x="5415481" y="1020430"/>
                </a:lnTo>
                <a:lnTo>
                  <a:pt x="5409659" y="1022558"/>
                </a:lnTo>
                <a:lnTo>
                  <a:pt x="5403837" y="1025749"/>
                </a:lnTo>
                <a:lnTo>
                  <a:pt x="5398019" y="1030004"/>
                </a:lnTo>
                <a:lnTo>
                  <a:pt x="5393256" y="1034791"/>
                </a:lnTo>
                <a:lnTo>
                  <a:pt x="5387435" y="1040110"/>
                </a:lnTo>
                <a:lnTo>
                  <a:pt x="5383730" y="1045960"/>
                </a:lnTo>
                <a:lnTo>
                  <a:pt x="5380026" y="1053407"/>
                </a:lnTo>
                <a:lnTo>
                  <a:pt x="5380026" y="1055159"/>
                </a:lnTo>
                <a:lnTo>
                  <a:pt x="5380026" y="1058334"/>
                </a:lnTo>
                <a:lnTo>
                  <a:pt x="5376852" y="1058863"/>
                </a:lnTo>
                <a:lnTo>
                  <a:pt x="5378756" y="1055159"/>
                </a:lnTo>
                <a:lnTo>
                  <a:pt x="5380026" y="1052513"/>
                </a:lnTo>
                <a:lnTo>
                  <a:pt x="5380026" y="1043833"/>
                </a:lnTo>
                <a:lnTo>
                  <a:pt x="5378439" y="1036387"/>
                </a:lnTo>
                <a:lnTo>
                  <a:pt x="5376852" y="1034259"/>
                </a:lnTo>
                <a:lnTo>
                  <a:pt x="5375794" y="1031600"/>
                </a:lnTo>
                <a:lnTo>
                  <a:pt x="5374735" y="1029472"/>
                </a:lnTo>
                <a:lnTo>
                  <a:pt x="5372619" y="1027877"/>
                </a:lnTo>
                <a:lnTo>
                  <a:pt x="5369442" y="1025749"/>
                </a:lnTo>
                <a:lnTo>
                  <a:pt x="5365210" y="1024685"/>
                </a:lnTo>
                <a:lnTo>
                  <a:pt x="5360980" y="1024153"/>
                </a:lnTo>
                <a:lnTo>
                  <a:pt x="5356216" y="1023090"/>
                </a:lnTo>
                <a:lnTo>
                  <a:pt x="5351453" y="1023090"/>
                </a:lnTo>
                <a:lnTo>
                  <a:pt x="5347221" y="1022558"/>
                </a:lnTo>
                <a:lnTo>
                  <a:pt x="5342986" y="1021494"/>
                </a:lnTo>
                <a:lnTo>
                  <a:pt x="5339812" y="1019367"/>
                </a:lnTo>
                <a:lnTo>
                  <a:pt x="5337694" y="1017239"/>
                </a:lnTo>
                <a:lnTo>
                  <a:pt x="5336637" y="1015643"/>
                </a:lnTo>
                <a:lnTo>
                  <a:pt x="5335049" y="1012984"/>
                </a:lnTo>
                <a:lnTo>
                  <a:pt x="5334520" y="1010325"/>
                </a:lnTo>
                <a:lnTo>
                  <a:pt x="5332405" y="1003410"/>
                </a:lnTo>
                <a:lnTo>
                  <a:pt x="5332405" y="994368"/>
                </a:lnTo>
                <a:lnTo>
                  <a:pt x="5334520" y="996496"/>
                </a:lnTo>
                <a:lnTo>
                  <a:pt x="5336637" y="998092"/>
                </a:lnTo>
                <a:lnTo>
                  <a:pt x="5339282" y="999687"/>
                </a:lnTo>
                <a:lnTo>
                  <a:pt x="5340871" y="1000219"/>
                </a:lnTo>
                <a:lnTo>
                  <a:pt x="5342986" y="1000751"/>
                </a:lnTo>
                <a:lnTo>
                  <a:pt x="5345633" y="1001283"/>
                </a:lnTo>
                <a:lnTo>
                  <a:pt x="5350395" y="1000219"/>
                </a:lnTo>
                <a:lnTo>
                  <a:pt x="5355687" y="999155"/>
                </a:lnTo>
                <a:lnTo>
                  <a:pt x="5360448" y="996496"/>
                </a:lnTo>
                <a:lnTo>
                  <a:pt x="5370503" y="991177"/>
                </a:lnTo>
                <a:lnTo>
                  <a:pt x="5375266" y="989582"/>
                </a:lnTo>
                <a:lnTo>
                  <a:pt x="5380026" y="987454"/>
                </a:lnTo>
                <a:lnTo>
                  <a:pt x="5384789" y="986390"/>
                </a:lnTo>
                <a:lnTo>
                  <a:pt x="5386907" y="986922"/>
                </a:lnTo>
                <a:lnTo>
                  <a:pt x="5389552" y="986922"/>
                </a:lnTo>
                <a:lnTo>
                  <a:pt x="5391139" y="987986"/>
                </a:lnTo>
                <a:lnTo>
                  <a:pt x="5393785" y="989582"/>
                </a:lnTo>
                <a:lnTo>
                  <a:pt x="5395372" y="990645"/>
                </a:lnTo>
                <a:lnTo>
                  <a:pt x="5396960" y="992773"/>
                </a:lnTo>
                <a:lnTo>
                  <a:pt x="5399076" y="995964"/>
                </a:lnTo>
                <a:lnTo>
                  <a:pt x="5400664" y="999155"/>
                </a:lnTo>
                <a:lnTo>
                  <a:pt x="5404367" y="1007133"/>
                </a:lnTo>
                <a:lnTo>
                  <a:pt x="5408601" y="1007133"/>
                </a:lnTo>
                <a:lnTo>
                  <a:pt x="5412834" y="1006070"/>
                </a:lnTo>
                <a:lnTo>
                  <a:pt x="5416009" y="1004474"/>
                </a:lnTo>
                <a:lnTo>
                  <a:pt x="5419184" y="1001283"/>
                </a:lnTo>
                <a:lnTo>
                  <a:pt x="5421828" y="997560"/>
                </a:lnTo>
                <a:lnTo>
                  <a:pt x="5424474" y="993305"/>
                </a:lnTo>
                <a:lnTo>
                  <a:pt x="5426593" y="988518"/>
                </a:lnTo>
                <a:lnTo>
                  <a:pt x="5429238" y="983199"/>
                </a:lnTo>
                <a:lnTo>
                  <a:pt x="5432942" y="971498"/>
                </a:lnTo>
                <a:lnTo>
                  <a:pt x="5435587" y="958201"/>
                </a:lnTo>
                <a:lnTo>
                  <a:pt x="5440349" y="929480"/>
                </a:lnTo>
                <a:lnTo>
                  <a:pt x="5445112" y="932139"/>
                </a:lnTo>
                <a:lnTo>
                  <a:pt x="5450402" y="933735"/>
                </a:lnTo>
                <a:lnTo>
                  <a:pt x="5455694" y="935330"/>
                </a:lnTo>
                <a:lnTo>
                  <a:pt x="5462044" y="935330"/>
                </a:lnTo>
                <a:lnTo>
                  <a:pt x="5466808" y="935330"/>
                </a:lnTo>
                <a:lnTo>
                  <a:pt x="5472098" y="933735"/>
                </a:lnTo>
                <a:lnTo>
                  <a:pt x="5477390" y="932139"/>
                </a:lnTo>
                <a:lnTo>
                  <a:pt x="5481623" y="928948"/>
                </a:lnTo>
                <a:lnTo>
                  <a:pt x="5485855" y="925757"/>
                </a:lnTo>
                <a:lnTo>
                  <a:pt x="5489559" y="921502"/>
                </a:lnTo>
                <a:lnTo>
                  <a:pt x="5493263" y="916715"/>
                </a:lnTo>
                <a:lnTo>
                  <a:pt x="5496439" y="910864"/>
                </a:lnTo>
                <a:lnTo>
                  <a:pt x="5498027" y="903950"/>
                </a:lnTo>
                <a:lnTo>
                  <a:pt x="5499613" y="896503"/>
                </a:lnTo>
                <a:lnTo>
                  <a:pt x="5500143" y="887993"/>
                </a:lnTo>
                <a:lnTo>
                  <a:pt x="5500143" y="878420"/>
                </a:lnTo>
                <a:close/>
                <a:moveTo>
                  <a:pt x="3701487" y="877888"/>
                </a:moveTo>
                <a:lnTo>
                  <a:pt x="3706778" y="877888"/>
                </a:lnTo>
                <a:lnTo>
                  <a:pt x="3711540" y="878947"/>
                </a:lnTo>
                <a:lnTo>
                  <a:pt x="3716303" y="880006"/>
                </a:lnTo>
                <a:lnTo>
                  <a:pt x="3720007" y="883184"/>
                </a:lnTo>
                <a:lnTo>
                  <a:pt x="3723710" y="886892"/>
                </a:lnTo>
                <a:lnTo>
                  <a:pt x="3726885" y="891659"/>
                </a:lnTo>
                <a:lnTo>
                  <a:pt x="3725828" y="897485"/>
                </a:lnTo>
                <a:lnTo>
                  <a:pt x="3724240" y="902781"/>
                </a:lnTo>
                <a:lnTo>
                  <a:pt x="3722654" y="907018"/>
                </a:lnTo>
                <a:lnTo>
                  <a:pt x="3720007" y="910726"/>
                </a:lnTo>
                <a:lnTo>
                  <a:pt x="3718420" y="913904"/>
                </a:lnTo>
                <a:lnTo>
                  <a:pt x="3716303" y="917082"/>
                </a:lnTo>
                <a:lnTo>
                  <a:pt x="3711012" y="922378"/>
                </a:lnTo>
                <a:lnTo>
                  <a:pt x="3706248" y="928204"/>
                </a:lnTo>
                <a:lnTo>
                  <a:pt x="3703604" y="931382"/>
                </a:lnTo>
                <a:lnTo>
                  <a:pt x="3702015" y="935090"/>
                </a:lnTo>
                <a:lnTo>
                  <a:pt x="3699898" y="938797"/>
                </a:lnTo>
                <a:lnTo>
                  <a:pt x="3698312" y="943564"/>
                </a:lnTo>
                <a:lnTo>
                  <a:pt x="3697253" y="949920"/>
                </a:lnTo>
                <a:lnTo>
                  <a:pt x="3696723" y="956276"/>
                </a:lnTo>
                <a:lnTo>
                  <a:pt x="3698312" y="962631"/>
                </a:lnTo>
                <a:lnTo>
                  <a:pt x="3699370" y="967398"/>
                </a:lnTo>
                <a:lnTo>
                  <a:pt x="3701487" y="969517"/>
                </a:lnTo>
                <a:lnTo>
                  <a:pt x="3702015" y="970046"/>
                </a:lnTo>
                <a:lnTo>
                  <a:pt x="3702545" y="970046"/>
                </a:lnTo>
                <a:lnTo>
                  <a:pt x="3704132" y="969517"/>
                </a:lnTo>
                <a:lnTo>
                  <a:pt x="3706248" y="966868"/>
                </a:lnTo>
                <a:lnTo>
                  <a:pt x="3708895" y="960513"/>
                </a:lnTo>
                <a:lnTo>
                  <a:pt x="3712598" y="952568"/>
                </a:lnTo>
                <a:lnTo>
                  <a:pt x="3714187" y="948331"/>
                </a:lnTo>
                <a:lnTo>
                  <a:pt x="3716832" y="945683"/>
                </a:lnTo>
                <a:lnTo>
                  <a:pt x="3718420" y="943034"/>
                </a:lnTo>
                <a:lnTo>
                  <a:pt x="3721065" y="941445"/>
                </a:lnTo>
                <a:lnTo>
                  <a:pt x="3722654" y="941445"/>
                </a:lnTo>
                <a:lnTo>
                  <a:pt x="3723710" y="941445"/>
                </a:lnTo>
                <a:lnTo>
                  <a:pt x="3724770" y="941975"/>
                </a:lnTo>
                <a:lnTo>
                  <a:pt x="3726357" y="943034"/>
                </a:lnTo>
                <a:lnTo>
                  <a:pt x="3723710" y="948860"/>
                </a:lnTo>
                <a:lnTo>
                  <a:pt x="3722654" y="954687"/>
                </a:lnTo>
                <a:lnTo>
                  <a:pt x="3721595" y="959983"/>
                </a:lnTo>
                <a:lnTo>
                  <a:pt x="3721595" y="964220"/>
                </a:lnTo>
                <a:lnTo>
                  <a:pt x="3722124" y="967928"/>
                </a:lnTo>
                <a:lnTo>
                  <a:pt x="3723710" y="971635"/>
                </a:lnTo>
                <a:lnTo>
                  <a:pt x="3725828" y="974813"/>
                </a:lnTo>
                <a:lnTo>
                  <a:pt x="3727945" y="977461"/>
                </a:lnTo>
                <a:lnTo>
                  <a:pt x="3730060" y="979580"/>
                </a:lnTo>
                <a:lnTo>
                  <a:pt x="3733765" y="981169"/>
                </a:lnTo>
                <a:lnTo>
                  <a:pt x="3737468" y="982228"/>
                </a:lnTo>
                <a:lnTo>
                  <a:pt x="3741174" y="983288"/>
                </a:lnTo>
                <a:lnTo>
                  <a:pt x="3744348" y="983288"/>
                </a:lnTo>
                <a:lnTo>
                  <a:pt x="3748582" y="983288"/>
                </a:lnTo>
                <a:lnTo>
                  <a:pt x="3752285" y="983288"/>
                </a:lnTo>
                <a:lnTo>
                  <a:pt x="3756518" y="982228"/>
                </a:lnTo>
                <a:lnTo>
                  <a:pt x="3753343" y="986995"/>
                </a:lnTo>
                <a:lnTo>
                  <a:pt x="3750699" y="990703"/>
                </a:lnTo>
                <a:lnTo>
                  <a:pt x="3747523" y="994410"/>
                </a:lnTo>
                <a:lnTo>
                  <a:pt x="3743818" y="997058"/>
                </a:lnTo>
                <a:lnTo>
                  <a:pt x="3736940" y="1002355"/>
                </a:lnTo>
                <a:lnTo>
                  <a:pt x="3729532" y="1007651"/>
                </a:lnTo>
                <a:lnTo>
                  <a:pt x="3726885" y="1010829"/>
                </a:lnTo>
                <a:lnTo>
                  <a:pt x="3723710" y="1014537"/>
                </a:lnTo>
                <a:lnTo>
                  <a:pt x="3721065" y="1018244"/>
                </a:lnTo>
                <a:lnTo>
                  <a:pt x="3717890" y="1022481"/>
                </a:lnTo>
                <a:lnTo>
                  <a:pt x="3716303" y="1028837"/>
                </a:lnTo>
                <a:lnTo>
                  <a:pt x="3714187" y="1035193"/>
                </a:lnTo>
                <a:lnTo>
                  <a:pt x="3713129" y="1043138"/>
                </a:lnTo>
                <a:lnTo>
                  <a:pt x="3712598" y="1051612"/>
                </a:lnTo>
                <a:lnTo>
                  <a:pt x="3715245" y="1054790"/>
                </a:lnTo>
                <a:lnTo>
                  <a:pt x="3718420" y="1058497"/>
                </a:lnTo>
                <a:lnTo>
                  <a:pt x="3721595" y="1063794"/>
                </a:lnTo>
                <a:lnTo>
                  <a:pt x="3723182" y="1069620"/>
                </a:lnTo>
                <a:lnTo>
                  <a:pt x="3724240" y="1075976"/>
                </a:lnTo>
                <a:lnTo>
                  <a:pt x="3724770" y="1083920"/>
                </a:lnTo>
                <a:lnTo>
                  <a:pt x="3724770" y="1092395"/>
                </a:lnTo>
                <a:lnTo>
                  <a:pt x="3723710" y="1101928"/>
                </a:lnTo>
                <a:lnTo>
                  <a:pt x="3727945" y="1095573"/>
                </a:lnTo>
                <a:lnTo>
                  <a:pt x="3732707" y="1090806"/>
                </a:lnTo>
                <a:lnTo>
                  <a:pt x="3736940" y="1088687"/>
                </a:lnTo>
                <a:lnTo>
                  <a:pt x="3741702" y="1087628"/>
                </a:lnTo>
                <a:lnTo>
                  <a:pt x="3745935" y="1087098"/>
                </a:lnTo>
                <a:lnTo>
                  <a:pt x="3750699" y="1087628"/>
                </a:lnTo>
                <a:lnTo>
                  <a:pt x="3760752" y="1089746"/>
                </a:lnTo>
                <a:lnTo>
                  <a:pt x="3765513" y="1091335"/>
                </a:lnTo>
                <a:lnTo>
                  <a:pt x="3770805" y="1092395"/>
                </a:lnTo>
                <a:lnTo>
                  <a:pt x="3776097" y="1092924"/>
                </a:lnTo>
                <a:lnTo>
                  <a:pt x="3781919" y="1092395"/>
                </a:lnTo>
                <a:lnTo>
                  <a:pt x="3787738" y="1090806"/>
                </a:lnTo>
                <a:lnTo>
                  <a:pt x="3793558" y="1088157"/>
                </a:lnTo>
                <a:lnTo>
                  <a:pt x="3800438" y="1083391"/>
                </a:lnTo>
                <a:lnTo>
                  <a:pt x="3807317" y="1075976"/>
                </a:lnTo>
                <a:lnTo>
                  <a:pt x="3806259" y="1071209"/>
                </a:lnTo>
                <a:lnTo>
                  <a:pt x="3805200" y="1068561"/>
                </a:lnTo>
                <a:lnTo>
                  <a:pt x="3803083" y="1065912"/>
                </a:lnTo>
                <a:lnTo>
                  <a:pt x="3800967" y="1064853"/>
                </a:lnTo>
                <a:lnTo>
                  <a:pt x="3797792" y="1064323"/>
                </a:lnTo>
                <a:lnTo>
                  <a:pt x="3795147" y="1064323"/>
                </a:lnTo>
                <a:lnTo>
                  <a:pt x="3791972" y="1063794"/>
                </a:lnTo>
                <a:lnTo>
                  <a:pt x="3789855" y="1063794"/>
                </a:lnTo>
                <a:lnTo>
                  <a:pt x="3792500" y="1056908"/>
                </a:lnTo>
                <a:lnTo>
                  <a:pt x="3794617" y="1055319"/>
                </a:lnTo>
                <a:lnTo>
                  <a:pt x="3795675" y="1053730"/>
                </a:lnTo>
                <a:lnTo>
                  <a:pt x="3786680" y="1051612"/>
                </a:lnTo>
                <a:lnTo>
                  <a:pt x="3782447" y="1051082"/>
                </a:lnTo>
                <a:lnTo>
                  <a:pt x="3777685" y="1051082"/>
                </a:lnTo>
                <a:lnTo>
                  <a:pt x="3773452" y="1051612"/>
                </a:lnTo>
                <a:lnTo>
                  <a:pt x="3769218" y="1053201"/>
                </a:lnTo>
                <a:lnTo>
                  <a:pt x="3766043" y="1055849"/>
                </a:lnTo>
                <a:lnTo>
                  <a:pt x="3761810" y="1059557"/>
                </a:lnTo>
                <a:lnTo>
                  <a:pt x="3767630" y="1031485"/>
                </a:lnTo>
                <a:lnTo>
                  <a:pt x="3769218" y="1021422"/>
                </a:lnTo>
                <a:lnTo>
                  <a:pt x="3770805" y="1012418"/>
                </a:lnTo>
                <a:lnTo>
                  <a:pt x="3770805" y="1004473"/>
                </a:lnTo>
                <a:lnTo>
                  <a:pt x="3769218" y="994940"/>
                </a:lnTo>
                <a:lnTo>
                  <a:pt x="3766571" y="983288"/>
                </a:lnTo>
                <a:lnTo>
                  <a:pt x="3762338" y="969517"/>
                </a:lnTo>
                <a:lnTo>
                  <a:pt x="3797792" y="970046"/>
                </a:lnTo>
                <a:lnTo>
                  <a:pt x="3796205" y="985936"/>
                </a:lnTo>
                <a:lnTo>
                  <a:pt x="3795675" y="998647"/>
                </a:lnTo>
                <a:lnTo>
                  <a:pt x="3795675" y="1007651"/>
                </a:lnTo>
                <a:lnTo>
                  <a:pt x="3796205" y="1015066"/>
                </a:lnTo>
                <a:lnTo>
                  <a:pt x="3797792" y="1019833"/>
                </a:lnTo>
                <a:lnTo>
                  <a:pt x="3798322" y="1020892"/>
                </a:lnTo>
                <a:lnTo>
                  <a:pt x="3799909" y="1021952"/>
                </a:lnTo>
                <a:lnTo>
                  <a:pt x="3800967" y="1023541"/>
                </a:lnTo>
                <a:lnTo>
                  <a:pt x="3802025" y="1023541"/>
                </a:lnTo>
                <a:lnTo>
                  <a:pt x="3805200" y="1023541"/>
                </a:lnTo>
                <a:lnTo>
                  <a:pt x="3808375" y="1022481"/>
                </a:lnTo>
                <a:lnTo>
                  <a:pt x="3812080" y="1020892"/>
                </a:lnTo>
                <a:lnTo>
                  <a:pt x="3820017" y="1018244"/>
                </a:lnTo>
                <a:lnTo>
                  <a:pt x="3823192" y="1017185"/>
                </a:lnTo>
                <a:lnTo>
                  <a:pt x="3826897" y="1017185"/>
                </a:lnTo>
                <a:lnTo>
                  <a:pt x="3829014" y="1018244"/>
                </a:lnTo>
                <a:lnTo>
                  <a:pt x="3830602" y="1018774"/>
                </a:lnTo>
                <a:lnTo>
                  <a:pt x="3832189" y="1019833"/>
                </a:lnTo>
                <a:lnTo>
                  <a:pt x="3834305" y="1021422"/>
                </a:lnTo>
                <a:lnTo>
                  <a:pt x="3831659" y="1031485"/>
                </a:lnTo>
                <a:lnTo>
                  <a:pt x="3829014" y="1039430"/>
                </a:lnTo>
                <a:lnTo>
                  <a:pt x="3825839" y="1045256"/>
                </a:lnTo>
                <a:lnTo>
                  <a:pt x="3822134" y="1050023"/>
                </a:lnTo>
                <a:lnTo>
                  <a:pt x="3818431" y="1053201"/>
                </a:lnTo>
                <a:lnTo>
                  <a:pt x="3815255" y="1054260"/>
                </a:lnTo>
                <a:lnTo>
                  <a:pt x="3811022" y="1055319"/>
                </a:lnTo>
                <a:lnTo>
                  <a:pt x="3806259" y="1055319"/>
                </a:lnTo>
                <a:lnTo>
                  <a:pt x="3810492" y="1059557"/>
                </a:lnTo>
                <a:lnTo>
                  <a:pt x="3815255" y="1064323"/>
                </a:lnTo>
                <a:lnTo>
                  <a:pt x="3820017" y="1069620"/>
                </a:lnTo>
                <a:lnTo>
                  <a:pt x="3825309" y="1074916"/>
                </a:lnTo>
                <a:lnTo>
                  <a:pt x="3827426" y="1076505"/>
                </a:lnTo>
                <a:lnTo>
                  <a:pt x="3830602" y="1078624"/>
                </a:lnTo>
                <a:lnTo>
                  <a:pt x="3832717" y="1079683"/>
                </a:lnTo>
                <a:lnTo>
                  <a:pt x="3835893" y="1080213"/>
                </a:lnTo>
                <a:lnTo>
                  <a:pt x="3839597" y="1080742"/>
                </a:lnTo>
                <a:lnTo>
                  <a:pt x="3842244" y="1080213"/>
                </a:lnTo>
                <a:lnTo>
                  <a:pt x="3845947" y="1078624"/>
                </a:lnTo>
                <a:lnTo>
                  <a:pt x="3849122" y="1076505"/>
                </a:lnTo>
                <a:lnTo>
                  <a:pt x="3845419" y="1083391"/>
                </a:lnTo>
                <a:lnTo>
                  <a:pt x="3840655" y="1089217"/>
                </a:lnTo>
                <a:lnTo>
                  <a:pt x="3836422" y="1095043"/>
                </a:lnTo>
                <a:lnTo>
                  <a:pt x="3831659" y="1099810"/>
                </a:lnTo>
                <a:lnTo>
                  <a:pt x="3826897" y="1104577"/>
                </a:lnTo>
                <a:lnTo>
                  <a:pt x="3821605" y="1109343"/>
                </a:lnTo>
                <a:lnTo>
                  <a:pt x="3816314" y="1113051"/>
                </a:lnTo>
                <a:lnTo>
                  <a:pt x="3811022" y="1116758"/>
                </a:lnTo>
                <a:lnTo>
                  <a:pt x="3805200" y="1119407"/>
                </a:lnTo>
                <a:lnTo>
                  <a:pt x="3798850" y="1122055"/>
                </a:lnTo>
                <a:lnTo>
                  <a:pt x="3793030" y="1123644"/>
                </a:lnTo>
                <a:lnTo>
                  <a:pt x="3786680" y="1125233"/>
                </a:lnTo>
                <a:lnTo>
                  <a:pt x="3780330" y="1126822"/>
                </a:lnTo>
                <a:lnTo>
                  <a:pt x="3773452" y="1127351"/>
                </a:lnTo>
                <a:lnTo>
                  <a:pt x="3766571" y="1127881"/>
                </a:lnTo>
                <a:lnTo>
                  <a:pt x="3759165" y="1127881"/>
                </a:lnTo>
                <a:lnTo>
                  <a:pt x="3760222" y="1133177"/>
                </a:lnTo>
                <a:lnTo>
                  <a:pt x="3761280" y="1137415"/>
                </a:lnTo>
                <a:lnTo>
                  <a:pt x="3761810" y="1137415"/>
                </a:lnTo>
                <a:lnTo>
                  <a:pt x="3761280" y="1139004"/>
                </a:lnTo>
                <a:lnTo>
                  <a:pt x="3762869" y="1143241"/>
                </a:lnTo>
                <a:lnTo>
                  <a:pt x="3764455" y="1147478"/>
                </a:lnTo>
                <a:lnTo>
                  <a:pt x="3767102" y="1149596"/>
                </a:lnTo>
                <a:lnTo>
                  <a:pt x="3770277" y="1152245"/>
                </a:lnTo>
                <a:lnTo>
                  <a:pt x="3772922" y="1153304"/>
                </a:lnTo>
                <a:lnTo>
                  <a:pt x="3776097" y="1153834"/>
                </a:lnTo>
                <a:lnTo>
                  <a:pt x="3779802" y="1154363"/>
                </a:lnTo>
                <a:lnTo>
                  <a:pt x="3782977" y="1154363"/>
                </a:lnTo>
                <a:lnTo>
                  <a:pt x="3790913" y="1153834"/>
                </a:lnTo>
                <a:lnTo>
                  <a:pt x="3798322" y="1153304"/>
                </a:lnTo>
                <a:lnTo>
                  <a:pt x="3806259" y="1152774"/>
                </a:lnTo>
                <a:lnTo>
                  <a:pt x="3809963" y="1153304"/>
                </a:lnTo>
                <a:lnTo>
                  <a:pt x="3813139" y="1153834"/>
                </a:lnTo>
                <a:lnTo>
                  <a:pt x="3812608" y="1157541"/>
                </a:lnTo>
                <a:lnTo>
                  <a:pt x="3811022" y="1159660"/>
                </a:lnTo>
                <a:lnTo>
                  <a:pt x="3809434" y="1162838"/>
                </a:lnTo>
                <a:lnTo>
                  <a:pt x="3806788" y="1164427"/>
                </a:lnTo>
                <a:lnTo>
                  <a:pt x="3803614" y="1167075"/>
                </a:lnTo>
                <a:lnTo>
                  <a:pt x="3800967" y="1168664"/>
                </a:lnTo>
                <a:lnTo>
                  <a:pt x="3793030" y="1171842"/>
                </a:lnTo>
                <a:lnTo>
                  <a:pt x="3795675" y="1173431"/>
                </a:lnTo>
                <a:lnTo>
                  <a:pt x="3797263" y="1176608"/>
                </a:lnTo>
                <a:lnTo>
                  <a:pt x="3795147" y="1184023"/>
                </a:lnTo>
                <a:lnTo>
                  <a:pt x="3792500" y="1191439"/>
                </a:lnTo>
                <a:lnTo>
                  <a:pt x="3807317" y="1191968"/>
                </a:lnTo>
                <a:lnTo>
                  <a:pt x="3815255" y="1191439"/>
                </a:lnTo>
                <a:lnTo>
                  <a:pt x="3818431" y="1190909"/>
                </a:lnTo>
                <a:lnTo>
                  <a:pt x="3822134" y="1189320"/>
                </a:lnTo>
                <a:lnTo>
                  <a:pt x="3825309" y="1187731"/>
                </a:lnTo>
                <a:lnTo>
                  <a:pt x="3829014" y="1185612"/>
                </a:lnTo>
                <a:lnTo>
                  <a:pt x="3831659" y="1182435"/>
                </a:lnTo>
                <a:lnTo>
                  <a:pt x="3834835" y="1178727"/>
                </a:lnTo>
                <a:lnTo>
                  <a:pt x="3836951" y="1173960"/>
                </a:lnTo>
                <a:lnTo>
                  <a:pt x="3839597" y="1168664"/>
                </a:lnTo>
                <a:lnTo>
                  <a:pt x="3841184" y="1161778"/>
                </a:lnTo>
                <a:lnTo>
                  <a:pt x="3842772" y="1153834"/>
                </a:lnTo>
                <a:lnTo>
                  <a:pt x="3885107" y="1154363"/>
                </a:lnTo>
                <a:lnTo>
                  <a:pt x="3884048" y="1162838"/>
                </a:lnTo>
                <a:lnTo>
                  <a:pt x="3882461" y="1169723"/>
                </a:lnTo>
                <a:lnTo>
                  <a:pt x="3889869" y="1168664"/>
                </a:lnTo>
                <a:lnTo>
                  <a:pt x="3896748" y="1167075"/>
                </a:lnTo>
                <a:lnTo>
                  <a:pt x="3898336" y="1163897"/>
                </a:lnTo>
                <a:lnTo>
                  <a:pt x="3899923" y="1157541"/>
                </a:lnTo>
                <a:lnTo>
                  <a:pt x="3904686" y="1138474"/>
                </a:lnTo>
                <a:lnTo>
                  <a:pt x="3906803" y="1127881"/>
                </a:lnTo>
                <a:lnTo>
                  <a:pt x="3908390" y="1119407"/>
                </a:lnTo>
                <a:lnTo>
                  <a:pt x="3908390" y="1113051"/>
                </a:lnTo>
                <a:lnTo>
                  <a:pt x="3907861" y="1111992"/>
                </a:lnTo>
                <a:lnTo>
                  <a:pt x="3906803" y="1110932"/>
                </a:lnTo>
                <a:lnTo>
                  <a:pt x="3911036" y="1105636"/>
                </a:lnTo>
                <a:lnTo>
                  <a:pt x="3915270" y="1102458"/>
                </a:lnTo>
                <a:lnTo>
                  <a:pt x="3920032" y="1098750"/>
                </a:lnTo>
                <a:lnTo>
                  <a:pt x="3924795" y="1096102"/>
                </a:lnTo>
                <a:lnTo>
                  <a:pt x="3929558" y="1094513"/>
                </a:lnTo>
                <a:lnTo>
                  <a:pt x="3934849" y="1093454"/>
                </a:lnTo>
                <a:lnTo>
                  <a:pt x="3940139" y="1092395"/>
                </a:lnTo>
                <a:lnTo>
                  <a:pt x="3945432" y="1092395"/>
                </a:lnTo>
                <a:lnTo>
                  <a:pt x="3951252" y="1092395"/>
                </a:lnTo>
                <a:lnTo>
                  <a:pt x="3957074" y="1092924"/>
                </a:lnTo>
                <a:lnTo>
                  <a:pt x="3968714" y="1094513"/>
                </a:lnTo>
                <a:lnTo>
                  <a:pt x="3993586" y="1099280"/>
                </a:lnTo>
                <a:lnTo>
                  <a:pt x="3983003" y="1087628"/>
                </a:lnTo>
                <a:lnTo>
                  <a:pt x="3985119" y="1082861"/>
                </a:lnTo>
                <a:lnTo>
                  <a:pt x="3988294" y="1079154"/>
                </a:lnTo>
                <a:lnTo>
                  <a:pt x="3991998" y="1076505"/>
                </a:lnTo>
                <a:lnTo>
                  <a:pt x="3995173" y="1074916"/>
                </a:lnTo>
                <a:lnTo>
                  <a:pt x="3998877" y="1073857"/>
                </a:lnTo>
                <a:lnTo>
                  <a:pt x="4003640" y="1073327"/>
                </a:lnTo>
                <a:lnTo>
                  <a:pt x="4012106" y="1072798"/>
                </a:lnTo>
                <a:lnTo>
                  <a:pt x="4021631" y="1072798"/>
                </a:lnTo>
                <a:lnTo>
                  <a:pt x="4025865" y="1072798"/>
                </a:lnTo>
                <a:lnTo>
                  <a:pt x="4029570" y="1072268"/>
                </a:lnTo>
                <a:lnTo>
                  <a:pt x="4033274" y="1070150"/>
                </a:lnTo>
                <a:lnTo>
                  <a:pt x="4036978" y="1068561"/>
                </a:lnTo>
                <a:lnTo>
                  <a:pt x="4040682" y="1065383"/>
                </a:lnTo>
                <a:lnTo>
                  <a:pt x="4042799" y="1061675"/>
                </a:lnTo>
                <a:lnTo>
                  <a:pt x="4044386" y="1067501"/>
                </a:lnTo>
                <a:lnTo>
                  <a:pt x="4045974" y="1072268"/>
                </a:lnTo>
                <a:lnTo>
                  <a:pt x="4047033" y="1077565"/>
                </a:lnTo>
                <a:lnTo>
                  <a:pt x="4047033" y="1082331"/>
                </a:lnTo>
                <a:lnTo>
                  <a:pt x="4047033" y="1087098"/>
                </a:lnTo>
                <a:lnTo>
                  <a:pt x="4047033" y="1091335"/>
                </a:lnTo>
                <a:lnTo>
                  <a:pt x="4045445" y="1100869"/>
                </a:lnTo>
                <a:lnTo>
                  <a:pt x="4051794" y="1099280"/>
                </a:lnTo>
                <a:lnTo>
                  <a:pt x="4058145" y="1097161"/>
                </a:lnTo>
                <a:lnTo>
                  <a:pt x="4063966" y="1093984"/>
                </a:lnTo>
                <a:lnTo>
                  <a:pt x="4070845" y="1090276"/>
                </a:lnTo>
                <a:lnTo>
                  <a:pt x="4070316" y="1094513"/>
                </a:lnTo>
                <a:lnTo>
                  <a:pt x="4068728" y="1097161"/>
                </a:lnTo>
                <a:lnTo>
                  <a:pt x="4067670" y="1099280"/>
                </a:lnTo>
                <a:lnTo>
                  <a:pt x="4066083" y="1100339"/>
                </a:lnTo>
                <a:lnTo>
                  <a:pt x="4062378" y="1101928"/>
                </a:lnTo>
                <a:lnTo>
                  <a:pt x="4060261" y="1102458"/>
                </a:lnTo>
                <a:lnTo>
                  <a:pt x="4058145" y="1103517"/>
                </a:lnTo>
                <a:lnTo>
                  <a:pt x="4058145" y="1108284"/>
                </a:lnTo>
                <a:lnTo>
                  <a:pt x="4058674" y="1113051"/>
                </a:lnTo>
                <a:lnTo>
                  <a:pt x="4061849" y="1110403"/>
                </a:lnTo>
                <a:lnTo>
                  <a:pt x="4063966" y="1108284"/>
                </a:lnTo>
                <a:lnTo>
                  <a:pt x="4070316" y="1103517"/>
                </a:lnTo>
                <a:lnTo>
                  <a:pt x="4072961" y="1100869"/>
                </a:lnTo>
                <a:lnTo>
                  <a:pt x="4076666" y="1099810"/>
                </a:lnTo>
                <a:lnTo>
                  <a:pt x="4080370" y="1099810"/>
                </a:lnTo>
                <a:lnTo>
                  <a:pt x="4085133" y="1100869"/>
                </a:lnTo>
                <a:lnTo>
                  <a:pt x="4079841" y="1113051"/>
                </a:lnTo>
                <a:lnTo>
                  <a:pt x="4073490" y="1122585"/>
                </a:lnTo>
                <a:lnTo>
                  <a:pt x="4068199" y="1130000"/>
                </a:lnTo>
                <a:lnTo>
                  <a:pt x="4062907" y="1135296"/>
                </a:lnTo>
                <a:lnTo>
                  <a:pt x="4063966" y="1141122"/>
                </a:lnTo>
                <a:lnTo>
                  <a:pt x="4064495" y="1147478"/>
                </a:lnTo>
                <a:lnTo>
                  <a:pt x="4065553" y="1154893"/>
                </a:lnTo>
                <a:lnTo>
                  <a:pt x="4063966" y="1164956"/>
                </a:lnTo>
                <a:lnTo>
                  <a:pt x="4074020" y="1167604"/>
                </a:lnTo>
                <a:lnTo>
                  <a:pt x="4083016" y="1169723"/>
                </a:lnTo>
                <a:lnTo>
                  <a:pt x="4101008" y="1175549"/>
                </a:lnTo>
                <a:lnTo>
                  <a:pt x="4103653" y="1172371"/>
                </a:lnTo>
                <a:lnTo>
                  <a:pt x="4106299" y="1168134"/>
                </a:lnTo>
                <a:lnTo>
                  <a:pt x="4105770" y="1172371"/>
                </a:lnTo>
                <a:lnTo>
                  <a:pt x="4105241" y="1176608"/>
                </a:lnTo>
                <a:lnTo>
                  <a:pt x="4110003" y="1177668"/>
                </a:lnTo>
                <a:lnTo>
                  <a:pt x="4114766" y="1178197"/>
                </a:lnTo>
                <a:lnTo>
                  <a:pt x="4114237" y="1174490"/>
                </a:lnTo>
                <a:lnTo>
                  <a:pt x="4113179" y="1171842"/>
                </a:lnTo>
                <a:lnTo>
                  <a:pt x="4111591" y="1169723"/>
                </a:lnTo>
                <a:lnTo>
                  <a:pt x="4110003" y="1168134"/>
                </a:lnTo>
                <a:lnTo>
                  <a:pt x="4106299" y="1167075"/>
                </a:lnTo>
                <a:lnTo>
                  <a:pt x="4104711" y="1166545"/>
                </a:lnTo>
                <a:lnTo>
                  <a:pt x="4102595" y="1166016"/>
                </a:lnTo>
                <a:lnTo>
                  <a:pt x="4105770" y="1159130"/>
                </a:lnTo>
                <a:lnTo>
                  <a:pt x="4107358" y="1153304"/>
                </a:lnTo>
                <a:lnTo>
                  <a:pt x="4109475" y="1147478"/>
                </a:lnTo>
                <a:lnTo>
                  <a:pt x="4110533" y="1141652"/>
                </a:lnTo>
                <a:lnTo>
                  <a:pt x="4110533" y="1135296"/>
                </a:lnTo>
                <a:lnTo>
                  <a:pt x="4110003" y="1128940"/>
                </a:lnTo>
                <a:lnTo>
                  <a:pt x="4109475" y="1123114"/>
                </a:lnTo>
                <a:lnTo>
                  <a:pt x="4107887" y="1117288"/>
                </a:lnTo>
                <a:lnTo>
                  <a:pt x="4104711" y="1104577"/>
                </a:lnTo>
                <a:lnTo>
                  <a:pt x="4100478" y="1090806"/>
                </a:lnTo>
                <a:lnTo>
                  <a:pt x="4095716" y="1077565"/>
                </a:lnTo>
                <a:lnTo>
                  <a:pt x="4090953" y="1061675"/>
                </a:lnTo>
                <a:lnTo>
                  <a:pt x="4092541" y="1058497"/>
                </a:lnTo>
                <a:lnTo>
                  <a:pt x="4094658" y="1055319"/>
                </a:lnTo>
                <a:lnTo>
                  <a:pt x="4096774" y="1053730"/>
                </a:lnTo>
                <a:lnTo>
                  <a:pt x="4097833" y="1053201"/>
                </a:lnTo>
                <a:lnTo>
                  <a:pt x="4099950" y="1053201"/>
                </a:lnTo>
                <a:lnTo>
                  <a:pt x="4101537" y="1053730"/>
                </a:lnTo>
                <a:lnTo>
                  <a:pt x="4103124" y="1055319"/>
                </a:lnTo>
                <a:lnTo>
                  <a:pt x="4105241" y="1056908"/>
                </a:lnTo>
                <a:lnTo>
                  <a:pt x="4108416" y="1061146"/>
                </a:lnTo>
                <a:lnTo>
                  <a:pt x="4112120" y="1066442"/>
                </a:lnTo>
                <a:lnTo>
                  <a:pt x="4116353" y="1071209"/>
                </a:lnTo>
                <a:lnTo>
                  <a:pt x="4118470" y="1073857"/>
                </a:lnTo>
                <a:lnTo>
                  <a:pt x="4120587" y="1075446"/>
                </a:lnTo>
                <a:lnTo>
                  <a:pt x="4120587" y="1093984"/>
                </a:lnTo>
                <a:lnTo>
                  <a:pt x="4119528" y="1108814"/>
                </a:lnTo>
                <a:lnTo>
                  <a:pt x="4118470" y="1120466"/>
                </a:lnTo>
                <a:lnTo>
                  <a:pt x="4117941" y="1130000"/>
                </a:lnTo>
                <a:lnTo>
                  <a:pt x="4117941" y="1133707"/>
                </a:lnTo>
                <a:lnTo>
                  <a:pt x="4118470" y="1137415"/>
                </a:lnTo>
                <a:lnTo>
                  <a:pt x="4119528" y="1140063"/>
                </a:lnTo>
                <a:lnTo>
                  <a:pt x="4120587" y="1143241"/>
                </a:lnTo>
                <a:lnTo>
                  <a:pt x="4122704" y="1145359"/>
                </a:lnTo>
                <a:lnTo>
                  <a:pt x="4125349" y="1148008"/>
                </a:lnTo>
                <a:lnTo>
                  <a:pt x="4127995" y="1150126"/>
                </a:lnTo>
                <a:lnTo>
                  <a:pt x="4132229" y="1152774"/>
                </a:lnTo>
                <a:lnTo>
                  <a:pt x="4127466" y="1155952"/>
                </a:lnTo>
                <a:lnTo>
                  <a:pt x="4124291" y="1157541"/>
                </a:lnTo>
                <a:lnTo>
                  <a:pt x="4121116" y="1158600"/>
                </a:lnTo>
                <a:lnTo>
                  <a:pt x="4120058" y="1159660"/>
                </a:lnTo>
                <a:lnTo>
                  <a:pt x="4118470" y="1161249"/>
                </a:lnTo>
                <a:lnTo>
                  <a:pt x="4117941" y="1162838"/>
                </a:lnTo>
                <a:lnTo>
                  <a:pt x="4116883" y="1166016"/>
                </a:lnTo>
                <a:lnTo>
                  <a:pt x="4115824" y="1173431"/>
                </a:lnTo>
                <a:lnTo>
                  <a:pt x="4115295" y="1186142"/>
                </a:lnTo>
                <a:lnTo>
                  <a:pt x="4114766" y="1204150"/>
                </a:lnTo>
                <a:lnTo>
                  <a:pt x="4112120" y="1202561"/>
                </a:lnTo>
                <a:lnTo>
                  <a:pt x="4110533" y="1201502"/>
                </a:lnTo>
                <a:lnTo>
                  <a:pt x="4107887" y="1200972"/>
                </a:lnTo>
                <a:lnTo>
                  <a:pt x="4105770" y="1200972"/>
                </a:lnTo>
                <a:lnTo>
                  <a:pt x="4103653" y="1200972"/>
                </a:lnTo>
                <a:lnTo>
                  <a:pt x="4101537" y="1201502"/>
                </a:lnTo>
                <a:lnTo>
                  <a:pt x="4096774" y="1203091"/>
                </a:lnTo>
                <a:lnTo>
                  <a:pt x="4091483" y="1215802"/>
                </a:lnTo>
                <a:lnTo>
                  <a:pt x="4090424" y="1221099"/>
                </a:lnTo>
                <a:lnTo>
                  <a:pt x="4089895" y="1225866"/>
                </a:lnTo>
                <a:lnTo>
                  <a:pt x="4090424" y="1227454"/>
                </a:lnTo>
                <a:lnTo>
                  <a:pt x="4090953" y="1229573"/>
                </a:lnTo>
                <a:lnTo>
                  <a:pt x="4092012" y="1230632"/>
                </a:lnTo>
                <a:lnTo>
                  <a:pt x="4093599" y="1231692"/>
                </a:lnTo>
                <a:lnTo>
                  <a:pt x="4096245" y="1232221"/>
                </a:lnTo>
                <a:lnTo>
                  <a:pt x="4098362" y="1232751"/>
                </a:lnTo>
                <a:lnTo>
                  <a:pt x="4106299" y="1232751"/>
                </a:lnTo>
                <a:lnTo>
                  <a:pt x="4102066" y="1238577"/>
                </a:lnTo>
                <a:lnTo>
                  <a:pt x="4096774" y="1244403"/>
                </a:lnTo>
                <a:lnTo>
                  <a:pt x="4091483" y="1249170"/>
                </a:lnTo>
                <a:lnTo>
                  <a:pt x="4085133" y="1253407"/>
                </a:lnTo>
                <a:lnTo>
                  <a:pt x="4078253" y="1257115"/>
                </a:lnTo>
                <a:lnTo>
                  <a:pt x="4071903" y="1260822"/>
                </a:lnTo>
                <a:lnTo>
                  <a:pt x="4064495" y="1264000"/>
                </a:lnTo>
                <a:lnTo>
                  <a:pt x="4057086" y="1266119"/>
                </a:lnTo>
                <a:lnTo>
                  <a:pt x="4053382" y="1267178"/>
                </a:lnTo>
                <a:lnTo>
                  <a:pt x="4048091" y="1268767"/>
                </a:lnTo>
                <a:lnTo>
                  <a:pt x="4052324" y="1276712"/>
                </a:lnTo>
                <a:lnTo>
                  <a:pt x="4056028" y="1282008"/>
                </a:lnTo>
                <a:lnTo>
                  <a:pt x="4059203" y="1285716"/>
                </a:lnTo>
                <a:lnTo>
                  <a:pt x="4061320" y="1286775"/>
                </a:lnTo>
                <a:lnTo>
                  <a:pt x="4062907" y="1287305"/>
                </a:lnTo>
                <a:lnTo>
                  <a:pt x="4066611" y="1287834"/>
                </a:lnTo>
                <a:lnTo>
                  <a:pt x="4069258" y="1286775"/>
                </a:lnTo>
                <a:lnTo>
                  <a:pt x="4072961" y="1285716"/>
                </a:lnTo>
                <a:lnTo>
                  <a:pt x="4076136" y="1283597"/>
                </a:lnTo>
                <a:lnTo>
                  <a:pt x="4082487" y="1278830"/>
                </a:lnTo>
                <a:lnTo>
                  <a:pt x="4085661" y="1276182"/>
                </a:lnTo>
                <a:lnTo>
                  <a:pt x="4088837" y="1275123"/>
                </a:lnTo>
                <a:lnTo>
                  <a:pt x="4092012" y="1274593"/>
                </a:lnTo>
                <a:lnTo>
                  <a:pt x="4095186" y="1275123"/>
                </a:lnTo>
                <a:lnTo>
                  <a:pt x="4098362" y="1277241"/>
                </a:lnTo>
                <a:lnTo>
                  <a:pt x="4102066" y="1282008"/>
                </a:lnTo>
                <a:lnTo>
                  <a:pt x="4102595" y="1294190"/>
                </a:lnTo>
                <a:lnTo>
                  <a:pt x="4102595" y="1303724"/>
                </a:lnTo>
                <a:lnTo>
                  <a:pt x="4102066" y="1310609"/>
                </a:lnTo>
                <a:lnTo>
                  <a:pt x="4101537" y="1314846"/>
                </a:lnTo>
                <a:lnTo>
                  <a:pt x="4100478" y="1318024"/>
                </a:lnTo>
                <a:lnTo>
                  <a:pt x="4098891" y="1318554"/>
                </a:lnTo>
                <a:lnTo>
                  <a:pt x="4097303" y="1318554"/>
                </a:lnTo>
                <a:lnTo>
                  <a:pt x="4095716" y="1316435"/>
                </a:lnTo>
                <a:lnTo>
                  <a:pt x="4091483" y="1312198"/>
                </a:lnTo>
                <a:lnTo>
                  <a:pt x="4086720" y="1307431"/>
                </a:lnTo>
                <a:lnTo>
                  <a:pt x="4085133" y="1305842"/>
                </a:lnTo>
                <a:lnTo>
                  <a:pt x="4082487" y="1305313"/>
                </a:lnTo>
                <a:lnTo>
                  <a:pt x="4080370" y="1305842"/>
                </a:lnTo>
                <a:lnTo>
                  <a:pt x="4078253" y="1307431"/>
                </a:lnTo>
                <a:lnTo>
                  <a:pt x="4073490" y="1315376"/>
                </a:lnTo>
                <a:lnTo>
                  <a:pt x="4069258" y="1323850"/>
                </a:lnTo>
                <a:lnTo>
                  <a:pt x="4066611" y="1333384"/>
                </a:lnTo>
                <a:lnTo>
                  <a:pt x="4063436" y="1343447"/>
                </a:lnTo>
                <a:lnTo>
                  <a:pt x="4061849" y="1353511"/>
                </a:lnTo>
                <a:lnTo>
                  <a:pt x="4060261" y="1364633"/>
                </a:lnTo>
                <a:lnTo>
                  <a:pt x="4057086" y="1387408"/>
                </a:lnTo>
                <a:lnTo>
                  <a:pt x="4053382" y="1409124"/>
                </a:lnTo>
                <a:lnTo>
                  <a:pt x="4051266" y="1419716"/>
                </a:lnTo>
                <a:lnTo>
                  <a:pt x="4048620" y="1429780"/>
                </a:lnTo>
                <a:lnTo>
                  <a:pt x="4045445" y="1439313"/>
                </a:lnTo>
                <a:lnTo>
                  <a:pt x="4041211" y="1447788"/>
                </a:lnTo>
                <a:lnTo>
                  <a:pt x="4038566" y="1452025"/>
                </a:lnTo>
                <a:lnTo>
                  <a:pt x="4035920" y="1455732"/>
                </a:lnTo>
                <a:lnTo>
                  <a:pt x="4032744" y="1458910"/>
                </a:lnTo>
                <a:lnTo>
                  <a:pt x="4029570" y="1462088"/>
                </a:lnTo>
                <a:lnTo>
                  <a:pt x="4030628" y="1456792"/>
                </a:lnTo>
                <a:lnTo>
                  <a:pt x="4031686" y="1452555"/>
                </a:lnTo>
                <a:lnTo>
                  <a:pt x="4032744" y="1448317"/>
                </a:lnTo>
                <a:lnTo>
                  <a:pt x="4033803" y="1444610"/>
                </a:lnTo>
                <a:lnTo>
                  <a:pt x="4036978" y="1438784"/>
                </a:lnTo>
                <a:lnTo>
                  <a:pt x="4040682" y="1433487"/>
                </a:lnTo>
                <a:lnTo>
                  <a:pt x="4043857" y="1428191"/>
                </a:lnTo>
                <a:lnTo>
                  <a:pt x="4045445" y="1424483"/>
                </a:lnTo>
                <a:lnTo>
                  <a:pt x="4046503" y="1420246"/>
                </a:lnTo>
                <a:lnTo>
                  <a:pt x="4047561" y="1416539"/>
                </a:lnTo>
                <a:lnTo>
                  <a:pt x="4048091" y="1411242"/>
                </a:lnTo>
                <a:lnTo>
                  <a:pt x="4048091" y="1404886"/>
                </a:lnTo>
                <a:lnTo>
                  <a:pt x="4048091" y="1398001"/>
                </a:lnTo>
                <a:lnTo>
                  <a:pt x="4045445" y="1399590"/>
                </a:lnTo>
                <a:lnTo>
                  <a:pt x="4042269" y="1401708"/>
                </a:lnTo>
                <a:lnTo>
                  <a:pt x="4039624" y="1404357"/>
                </a:lnTo>
                <a:lnTo>
                  <a:pt x="4037507" y="1407535"/>
                </a:lnTo>
                <a:lnTo>
                  <a:pt x="4032744" y="1413890"/>
                </a:lnTo>
                <a:lnTo>
                  <a:pt x="4028511" y="1420246"/>
                </a:lnTo>
                <a:lnTo>
                  <a:pt x="4023749" y="1427131"/>
                </a:lnTo>
                <a:lnTo>
                  <a:pt x="4021631" y="1429780"/>
                </a:lnTo>
                <a:lnTo>
                  <a:pt x="4018986" y="1432428"/>
                </a:lnTo>
                <a:lnTo>
                  <a:pt x="4016340" y="1434017"/>
                </a:lnTo>
                <a:lnTo>
                  <a:pt x="4013165" y="1435076"/>
                </a:lnTo>
                <a:lnTo>
                  <a:pt x="4009461" y="1436665"/>
                </a:lnTo>
                <a:lnTo>
                  <a:pt x="4006286" y="1436135"/>
                </a:lnTo>
                <a:lnTo>
                  <a:pt x="4004698" y="1426602"/>
                </a:lnTo>
                <a:lnTo>
                  <a:pt x="4004698" y="1418128"/>
                </a:lnTo>
                <a:lnTo>
                  <a:pt x="4006286" y="1411772"/>
                </a:lnTo>
                <a:lnTo>
                  <a:pt x="4007344" y="1406475"/>
                </a:lnTo>
                <a:lnTo>
                  <a:pt x="4008932" y="1402238"/>
                </a:lnTo>
                <a:lnTo>
                  <a:pt x="4011578" y="1399060"/>
                </a:lnTo>
                <a:lnTo>
                  <a:pt x="4013694" y="1396942"/>
                </a:lnTo>
                <a:lnTo>
                  <a:pt x="4017398" y="1395353"/>
                </a:lnTo>
                <a:lnTo>
                  <a:pt x="4020045" y="1394293"/>
                </a:lnTo>
                <a:lnTo>
                  <a:pt x="4023749" y="1393234"/>
                </a:lnTo>
                <a:lnTo>
                  <a:pt x="4030628" y="1392175"/>
                </a:lnTo>
                <a:lnTo>
                  <a:pt x="4033803" y="1390586"/>
                </a:lnTo>
                <a:lnTo>
                  <a:pt x="4036978" y="1389527"/>
                </a:lnTo>
                <a:lnTo>
                  <a:pt x="4039624" y="1387938"/>
                </a:lnTo>
                <a:lnTo>
                  <a:pt x="4042269" y="1384760"/>
                </a:lnTo>
                <a:lnTo>
                  <a:pt x="4038566" y="1382112"/>
                </a:lnTo>
                <a:lnTo>
                  <a:pt x="4035920" y="1378934"/>
                </a:lnTo>
                <a:lnTo>
                  <a:pt x="4028511" y="1374167"/>
                </a:lnTo>
                <a:lnTo>
                  <a:pt x="4027982" y="1377874"/>
                </a:lnTo>
                <a:lnTo>
                  <a:pt x="4026395" y="1381052"/>
                </a:lnTo>
                <a:lnTo>
                  <a:pt x="4024278" y="1384230"/>
                </a:lnTo>
                <a:lnTo>
                  <a:pt x="4022690" y="1386878"/>
                </a:lnTo>
                <a:lnTo>
                  <a:pt x="4017398" y="1391645"/>
                </a:lnTo>
                <a:lnTo>
                  <a:pt x="4011578" y="1395882"/>
                </a:lnTo>
                <a:lnTo>
                  <a:pt x="4005228" y="1399590"/>
                </a:lnTo>
                <a:lnTo>
                  <a:pt x="3999936" y="1403827"/>
                </a:lnTo>
                <a:lnTo>
                  <a:pt x="3995173" y="1408064"/>
                </a:lnTo>
                <a:lnTo>
                  <a:pt x="3993586" y="1410183"/>
                </a:lnTo>
                <a:lnTo>
                  <a:pt x="3992527" y="1412831"/>
                </a:lnTo>
                <a:lnTo>
                  <a:pt x="3989882" y="1408594"/>
                </a:lnTo>
                <a:lnTo>
                  <a:pt x="3988823" y="1404357"/>
                </a:lnTo>
                <a:lnTo>
                  <a:pt x="3988294" y="1400649"/>
                </a:lnTo>
                <a:lnTo>
                  <a:pt x="3987765" y="1397471"/>
                </a:lnTo>
                <a:lnTo>
                  <a:pt x="3988294" y="1393764"/>
                </a:lnTo>
                <a:lnTo>
                  <a:pt x="3989352" y="1390056"/>
                </a:lnTo>
                <a:lnTo>
                  <a:pt x="3990411" y="1387408"/>
                </a:lnTo>
                <a:lnTo>
                  <a:pt x="3992527" y="1384230"/>
                </a:lnTo>
                <a:lnTo>
                  <a:pt x="3996761" y="1378404"/>
                </a:lnTo>
                <a:lnTo>
                  <a:pt x="4002053" y="1373108"/>
                </a:lnTo>
                <a:lnTo>
                  <a:pt x="4012636" y="1363044"/>
                </a:lnTo>
                <a:lnTo>
                  <a:pt x="4001523" y="1357218"/>
                </a:lnTo>
                <a:lnTo>
                  <a:pt x="3989352" y="1351392"/>
                </a:lnTo>
                <a:lnTo>
                  <a:pt x="3963953" y="1341858"/>
                </a:lnTo>
                <a:lnTo>
                  <a:pt x="3950723" y="1337621"/>
                </a:lnTo>
                <a:lnTo>
                  <a:pt x="3938024" y="1331795"/>
                </a:lnTo>
                <a:lnTo>
                  <a:pt x="3924266" y="1325969"/>
                </a:lnTo>
                <a:lnTo>
                  <a:pt x="3910507" y="1319613"/>
                </a:lnTo>
                <a:lnTo>
                  <a:pt x="3914741" y="1314846"/>
                </a:lnTo>
                <a:lnTo>
                  <a:pt x="3918974" y="1311139"/>
                </a:lnTo>
                <a:lnTo>
                  <a:pt x="3922678" y="1309020"/>
                </a:lnTo>
                <a:lnTo>
                  <a:pt x="3926383" y="1306901"/>
                </a:lnTo>
                <a:lnTo>
                  <a:pt x="3930086" y="1306372"/>
                </a:lnTo>
                <a:lnTo>
                  <a:pt x="3933791" y="1306372"/>
                </a:lnTo>
                <a:lnTo>
                  <a:pt x="3937494" y="1306901"/>
                </a:lnTo>
                <a:lnTo>
                  <a:pt x="3940669" y="1308490"/>
                </a:lnTo>
                <a:lnTo>
                  <a:pt x="3944374" y="1310079"/>
                </a:lnTo>
                <a:lnTo>
                  <a:pt x="3947549" y="1312198"/>
                </a:lnTo>
                <a:lnTo>
                  <a:pt x="3950195" y="1314846"/>
                </a:lnTo>
                <a:lnTo>
                  <a:pt x="3953371" y="1318024"/>
                </a:lnTo>
                <a:lnTo>
                  <a:pt x="3959190" y="1324909"/>
                </a:lnTo>
                <a:lnTo>
                  <a:pt x="3964482" y="1332854"/>
                </a:lnTo>
                <a:lnTo>
                  <a:pt x="3967128" y="1325439"/>
                </a:lnTo>
                <a:lnTo>
                  <a:pt x="3968714" y="1318554"/>
                </a:lnTo>
                <a:lnTo>
                  <a:pt x="3968714" y="1311139"/>
                </a:lnTo>
                <a:lnTo>
                  <a:pt x="3968186" y="1305313"/>
                </a:lnTo>
                <a:lnTo>
                  <a:pt x="3967128" y="1302135"/>
                </a:lnTo>
                <a:lnTo>
                  <a:pt x="3965540" y="1300016"/>
                </a:lnTo>
                <a:lnTo>
                  <a:pt x="3964482" y="1298427"/>
                </a:lnTo>
                <a:lnTo>
                  <a:pt x="3962895" y="1296309"/>
                </a:lnTo>
                <a:lnTo>
                  <a:pt x="3960248" y="1294720"/>
                </a:lnTo>
                <a:lnTo>
                  <a:pt x="3958131" y="1294190"/>
                </a:lnTo>
                <a:lnTo>
                  <a:pt x="3955485" y="1293660"/>
                </a:lnTo>
                <a:lnTo>
                  <a:pt x="3952841" y="1293660"/>
                </a:lnTo>
                <a:lnTo>
                  <a:pt x="3952841" y="1287305"/>
                </a:lnTo>
                <a:lnTo>
                  <a:pt x="3952841" y="1282538"/>
                </a:lnTo>
                <a:lnTo>
                  <a:pt x="3953899" y="1279360"/>
                </a:lnTo>
                <a:lnTo>
                  <a:pt x="3954956" y="1276182"/>
                </a:lnTo>
                <a:lnTo>
                  <a:pt x="3957074" y="1274593"/>
                </a:lnTo>
                <a:lnTo>
                  <a:pt x="3958661" y="1272474"/>
                </a:lnTo>
                <a:lnTo>
                  <a:pt x="3962895" y="1270886"/>
                </a:lnTo>
                <a:lnTo>
                  <a:pt x="3967657" y="1269826"/>
                </a:lnTo>
                <a:lnTo>
                  <a:pt x="3969773" y="1268767"/>
                </a:lnTo>
                <a:lnTo>
                  <a:pt x="3971890" y="1267178"/>
                </a:lnTo>
                <a:lnTo>
                  <a:pt x="3973477" y="1265589"/>
                </a:lnTo>
                <a:lnTo>
                  <a:pt x="3975065" y="1262941"/>
                </a:lnTo>
                <a:lnTo>
                  <a:pt x="3975594" y="1259763"/>
                </a:lnTo>
                <a:lnTo>
                  <a:pt x="3976653" y="1254996"/>
                </a:lnTo>
                <a:lnTo>
                  <a:pt x="3978769" y="1262941"/>
                </a:lnTo>
                <a:lnTo>
                  <a:pt x="3981944" y="1270356"/>
                </a:lnTo>
                <a:lnTo>
                  <a:pt x="3984060" y="1276712"/>
                </a:lnTo>
                <a:lnTo>
                  <a:pt x="3987765" y="1282008"/>
                </a:lnTo>
                <a:lnTo>
                  <a:pt x="3990411" y="1286775"/>
                </a:lnTo>
                <a:lnTo>
                  <a:pt x="3994115" y="1291012"/>
                </a:lnTo>
                <a:lnTo>
                  <a:pt x="3997819" y="1294190"/>
                </a:lnTo>
                <a:lnTo>
                  <a:pt x="4002053" y="1296309"/>
                </a:lnTo>
                <a:lnTo>
                  <a:pt x="4005228" y="1298427"/>
                </a:lnTo>
                <a:lnTo>
                  <a:pt x="4009461" y="1299486"/>
                </a:lnTo>
                <a:lnTo>
                  <a:pt x="4014223" y="1300016"/>
                </a:lnTo>
                <a:lnTo>
                  <a:pt x="4018457" y="1300016"/>
                </a:lnTo>
                <a:lnTo>
                  <a:pt x="4022690" y="1299486"/>
                </a:lnTo>
                <a:lnTo>
                  <a:pt x="4027453" y="1298427"/>
                </a:lnTo>
                <a:lnTo>
                  <a:pt x="4031686" y="1296309"/>
                </a:lnTo>
                <a:lnTo>
                  <a:pt x="4036449" y="1294190"/>
                </a:lnTo>
                <a:lnTo>
                  <a:pt x="4034861" y="1287305"/>
                </a:lnTo>
                <a:lnTo>
                  <a:pt x="4033803" y="1280419"/>
                </a:lnTo>
                <a:lnTo>
                  <a:pt x="4032744" y="1267178"/>
                </a:lnTo>
                <a:lnTo>
                  <a:pt x="4024807" y="1266648"/>
                </a:lnTo>
                <a:lnTo>
                  <a:pt x="4017398" y="1265059"/>
                </a:lnTo>
                <a:lnTo>
                  <a:pt x="4009990" y="1261882"/>
                </a:lnTo>
                <a:lnTo>
                  <a:pt x="4007344" y="1260293"/>
                </a:lnTo>
                <a:lnTo>
                  <a:pt x="4004169" y="1257644"/>
                </a:lnTo>
                <a:lnTo>
                  <a:pt x="4004698" y="1251818"/>
                </a:lnTo>
                <a:lnTo>
                  <a:pt x="4006815" y="1247051"/>
                </a:lnTo>
                <a:lnTo>
                  <a:pt x="4005228" y="1247051"/>
                </a:lnTo>
                <a:lnTo>
                  <a:pt x="4004169" y="1248111"/>
                </a:lnTo>
                <a:lnTo>
                  <a:pt x="4003640" y="1249700"/>
                </a:lnTo>
                <a:lnTo>
                  <a:pt x="4002582" y="1251289"/>
                </a:lnTo>
                <a:lnTo>
                  <a:pt x="4001523" y="1257644"/>
                </a:lnTo>
                <a:lnTo>
                  <a:pt x="4000465" y="1267708"/>
                </a:lnTo>
                <a:lnTo>
                  <a:pt x="3998348" y="1266119"/>
                </a:lnTo>
                <a:lnTo>
                  <a:pt x="3996232" y="1262941"/>
                </a:lnTo>
                <a:lnTo>
                  <a:pt x="3994115" y="1260293"/>
                </a:lnTo>
                <a:lnTo>
                  <a:pt x="3993057" y="1256585"/>
                </a:lnTo>
                <a:lnTo>
                  <a:pt x="3991469" y="1251818"/>
                </a:lnTo>
                <a:lnTo>
                  <a:pt x="3990411" y="1247051"/>
                </a:lnTo>
                <a:lnTo>
                  <a:pt x="3989352" y="1235399"/>
                </a:lnTo>
                <a:lnTo>
                  <a:pt x="3985119" y="1234870"/>
                </a:lnTo>
                <a:lnTo>
                  <a:pt x="3983003" y="1233281"/>
                </a:lnTo>
                <a:lnTo>
                  <a:pt x="3980356" y="1232221"/>
                </a:lnTo>
                <a:lnTo>
                  <a:pt x="3969245" y="1235929"/>
                </a:lnTo>
                <a:lnTo>
                  <a:pt x="3958661" y="1238047"/>
                </a:lnTo>
                <a:lnTo>
                  <a:pt x="3949136" y="1239636"/>
                </a:lnTo>
                <a:lnTo>
                  <a:pt x="3939610" y="1239636"/>
                </a:lnTo>
                <a:lnTo>
                  <a:pt x="3930086" y="1238577"/>
                </a:lnTo>
                <a:lnTo>
                  <a:pt x="3921620" y="1236988"/>
                </a:lnTo>
                <a:lnTo>
                  <a:pt x="3904686" y="1232751"/>
                </a:lnTo>
                <a:lnTo>
                  <a:pt x="3903098" y="1234870"/>
                </a:lnTo>
                <a:lnTo>
                  <a:pt x="3900981" y="1235929"/>
                </a:lnTo>
                <a:lnTo>
                  <a:pt x="3896748" y="1238047"/>
                </a:lnTo>
                <a:lnTo>
                  <a:pt x="3891986" y="1238577"/>
                </a:lnTo>
                <a:lnTo>
                  <a:pt x="3887223" y="1238577"/>
                </a:lnTo>
                <a:lnTo>
                  <a:pt x="3881931" y="1237518"/>
                </a:lnTo>
                <a:lnTo>
                  <a:pt x="3877169" y="1234870"/>
                </a:lnTo>
                <a:lnTo>
                  <a:pt x="3872407" y="1231692"/>
                </a:lnTo>
                <a:lnTo>
                  <a:pt x="3868702" y="1226925"/>
                </a:lnTo>
                <a:lnTo>
                  <a:pt x="3861823" y="1227454"/>
                </a:lnTo>
                <a:lnTo>
                  <a:pt x="3854944" y="1227984"/>
                </a:lnTo>
                <a:lnTo>
                  <a:pt x="3854944" y="1231692"/>
                </a:lnTo>
                <a:lnTo>
                  <a:pt x="3852827" y="1230632"/>
                </a:lnTo>
                <a:lnTo>
                  <a:pt x="3851239" y="1230632"/>
                </a:lnTo>
                <a:lnTo>
                  <a:pt x="3847535" y="1229573"/>
                </a:lnTo>
                <a:lnTo>
                  <a:pt x="3840126" y="1231162"/>
                </a:lnTo>
                <a:lnTo>
                  <a:pt x="3832189" y="1233281"/>
                </a:lnTo>
                <a:lnTo>
                  <a:pt x="3824251" y="1236988"/>
                </a:lnTo>
                <a:lnTo>
                  <a:pt x="3815255" y="1241225"/>
                </a:lnTo>
                <a:lnTo>
                  <a:pt x="3815255" y="1231692"/>
                </a:lnTo>
                <a:lnTo>
                  <a:pt x="3815255" y="1222688"/>
                </a:lnTo>
                <a:lnTo>
                  <a:pt x="3801497" y="1223747"/>
                </a:lnTo>
                <a:lnTo>
                  <a:pt x="3788797" y="1224806"/>
                </a:lnTo>
                <a:lnTo>
                  <a:pt x="3782977" y="1224806"/>
                </a:lnTo>
                <a:lnTo>
                  <a:pt x="3777685" y="1224806"/>
                </a:lnTo>
                <a:lnTo>
                  <a:pt x="3772394" y="1223217"/>
                </a:lnTo>
                <a:lnTo>
                  <a:pt x="3767630" y="1222158"/>
                </a:lnTo>
                <a:lnTo>
                  <a:pt x="3762338" y="1223747"/>
                </a:lnTo>
                <a:lnTo>
                  <a:pt x="3757046" y="1225336"/>
                </a:lnTo>
                <a:lnTo>
                  <a:pt x="3751757" y="1225866"/>
                </a:lnTo>
                <a:lnTo>
                  <a:pt x="3745935" y="1225336"/>
                </a:lnTo>
                <a:lnTo>
                  <a:pt x="3740643" y="1223747"/>
                </a:lnTo>
                <a:lnTo>
                  <a:pt x="3734823" y="1221628"/>
                </a:lnTo>
                <a:lnTo>
                  <a:pt x="3729532" y="1218980"/>
                </a:lnTo>
                <a:lnTo>
                  <a:pt x="3724240" y="1216332"/>
                </a:lnTo>
                <a:lnTo>
                  <a:pt x="3723182" y="1217921"/>
                </a:lnTo>
                <a:lnTo>
                  <a:pt x="3723182" y="1215802"/>
                </a:lnTo>
                <a:lnTo>
                  <a:pt x="3714715" y="1208917"/>
                </a:lnTo>
                <a:lnTo>
                  <a:pt x="3711540" y="1205739"/>
                </a:lnTo>
                <a:lnTo>
                  <a:pt x="3707837" y="1201502"/>
                </a:lnTo>
                <a:lnTo>
                  <a:pt x="3707307" y="1210506"/>
                </a:lnTo>
                <a:lnTo>
                  <a:pt x="3706248" y="1221628"/>
                </a:lnTo>
                <a:lnTo>
                  <a:pt x="3704132" y="1233281"/>
                </a:lnTo>
                <a:lnTo>
                  <a:pt x="3702545" y="1239636"/>
                </a:lnTo>
                <a:lnTo>
                  <a:pt x="3700429" y="1244933"/>
                </a:lnTo>
                <a:lnTo>
                  <a:pt x="3698842" y="1250229"/>
                </a:lnTo>
                <a:lnTo>
                  <a:pt x="3696723" y="1254996"/>
                </a:lnTo>
                <a:lnTo>
                  <a:pt x="3693550" y="1259233"/>
                </a:lnTo>
                <a:lnTo>
                  <a:pt x="3689845" y="1262411"/>
                </a:lnTo>
                <a:lnTo>
                  <a:pt x="3686670" y="1265059"/>
                </a:lnTo>
                <a:lnTo>
                  <a:pt x="3681909" y="1266648"/>
                </a:lnTo>
                <a:lnTo>
                  <a:pt x="3677145" y="1266648"/>
                </a:lnTo>
                <a:lnTo>
                  <a:pt x="3671853" y="1266119"/>
                </a:lnTo>
                <a:lnTo>
                  <a:pt x="3672912" y="1261352"/>
                </a:lnTo>
                <a:lnTo>
                  <a:pt x="3673970" y="1258174"/>
                </a:lnTo>
                <a:lnTo>
                  <a:pt x="3676617" y="1256055"/>
                </a:lnTo>
                <a:lnTo>
                  <a:pt x="3678203" y="1254466"/>
                </a:lnTo>
                <a:lnTo>
                  <a:pt x="3680320" y="1251818"/>
                </a:lnTo>
                <a:lnTo>
                  <a:pt x="3682437" y="1249700"/>
                </a:lnTo>
                <a:lnTo>
                  <a:pt x="3683495" y="1245462"/>
                </a:lnTo>
                <a:lnTo>
                  <a:pt x="3683495" y="1240166"/>
                </a:lnTo>
                <a:lnTo>
                  <a:pt x="3680850" y="1245462"/>
                </a:lnTo>
                <a:lnTo>
                  <a:pt x="3678734" y="1250229"/>
                </a:lnTo>
                <a:lnTo>
                  <a:pt x="3676617" y="1253407"/>
                </a:lnTo>
                <a:lnTo>
                  <a:pt x="3673970" y="1256585"/>
                </a:lnTo>
                <a:lnTo>
                  <a:pt x="3671853" y="1258174"/>
                </a:lnTo>
                <a:lnTo>
                  <a:pt x="3669209" y="1260293"/>
                </a:lnTo>
                <a:lnTo>
                  <a:pt x="3666033" y="1261352"/>
                </a:lnTo>
                <a:lnTo>
                  <a:pt x="3663917" y="1261882"/>
                </a:lnTo>
                <a:lnTo>
                  <a:pt x="3661800" y="1261882"/>
                </a:lnTo>
                <a:lnTo>
                  <a:pt x="3659155" y="1261352"/>
                </a:lnTo>
                <a:lnTo>
                  <a:pt x="3654392" y="1259763"/>
                </a:lnTo>
                <a:lnTo>
                  <a:pt x="3649630" y="1257115"/>
                </a:lnTo>
                <a:lnTo>
                  <a:pt x="3644867" y="1254466"/>
                </a:lnTo>
                <a:lnTo>
                  <a:pt x="3643280" y="1257644"/>
                </a:lnTo>
                <a:lnTo>
                  <a:pt x="3642222" y="1260822"/>
                </a:lnTo>
                <a:lnTo>
                  <a:pt x="3639575" y="1264000"/>
                </a:lnTo>
                <a:lnTo>
                  <a:pt x="3637989" y="1266119"/>
                </a:lnTo>
                <a:lnTo>
                  <a:pt x="3635344" y="1268767"/>
                </a:lnTo>
                <a:lnTo>
                  <a:pt x="3632697" y="1269826"/>
                </a:lnTo>
                <a:lnTo>
                  <a:pt x="3630052" y="1271415"/>
                </a:lnTo>
                <a:lnTo>
                  <a:pt x="3627405" y="1271945"/>
                </a:lnTo>
                <a:lnTo>
                  <a:pt x="3624230" y="1272474"/>
                </a:lnTo>
                <a:lnTo>
                  <a:pt x="3621585" y="1271945"/>
                </a:lnTo>
                <a:lnTo>
                  <a:pt x="3619469" y="1271415"/>
                </a:lnTo>
                <a:lnTo>
                  <a:pt x="3616822" y="1270356"/>
                </a:lnTo>
                <a:lnTo>
                  <a:pt x="3614705" y="1268767"/>
                </a:lnTo>
                <a:lnTo>
                  <a:pt x="3613119" y="1266119"/>
                </a:lnTo>
                <a:lnTo>
                  <a:pt x="3611002" y="1262941"/>
                </a:lnTo>
                <a:lnTo>
                  <a:pt x="3609944" y="1259233"/>
                </a:lnTo>
                <a:lnTo>
                  <a:pt x="3605182" y="1254996"/>
                </a:lnTo>
                <a:lnTo>
                  <a:pt x="3600419" y="1250229"/>
                </a:lnTo>
                <a:lnTo>
                  <a:pt x="3595657" y="1244403"/>
                </a:lnTo>
                <a:lnTo>
                  <a:pt x="3591424" y="1237518"/>
                </a:lnTo>
                <a:lnTo>
                  <a:pt x="3588249" y="1229573"/>
                </a:lnTo>
                <a:lnTo>
                  <a:pt x="3585602" y="1220039"/>
                </a:lnTo>
                <a:lnTo>
                  <a:pt x="3584015" y="1208387"/>
                </a:lnTo>
                <a:lnTo>
                  <a:pt x="3582427" y="1195676"/>
                </a:lnTo>
                <a:lnTo>
                  <a:pt x="3578196" y="1193557"/>
                </a:lnTo>
                <a:lnTo>
                  <a:pt x="3574490" y="1190379"/>
                </a:lnTo>
                <a:lnTo>
                  <a:pt x="3570787" y="1186142"/>
                </a:lnTo>
                <a:lnTo>
                  <a:pt x="3569729" y="1183494"/>
                </a:lnTo>
                <a:lnTo>
                  <a:pt x="3568671" y="1181375"/>
                </a:lnTo>
                <a:lnTo>
                  <a:pt x="3566024" y="1181375"/>
                </a:lnTo>
                <a:lnTo>
                  <a:pt x="3562849" y="1179786"/>
                </a:lnTo>
                <a:lnTo>
                  <a:pt x="3552265" y="1174490"/>
                </a:lnTo>
                <a:lnTo>
                  <a:pt x="3552265" y="1136355"/>
                </a:lnTo>
                <a:lnTo>
                  <a:pt x="3554912" y="1136355"/>
                </a:lnTo>
                <a:lnTo>
                  <a:pt x="3557029" y="1136355"/>
                </a:lnTo>
                <a:lnTo>
                  <a:pt x="3559145" y="1135296"/>
                </a:lnTo>
                <a:lnTo>
                  <a:pt x="3560732" y="1133707"/>
                </a:lnTo>
                <a:lnTo>
                  <a:pt x="3561790" y="1132118"/>
                </a:lnTo>
                <a:lnTo>
                  <a:pt x="3562849" y="1129470"/>
                </a:lnTo>
                <a:lnTo>
                  <a:pt x="3564437" y="1123114"/>
                </a:lnTo>
                <a:lnTo>
                  <a:pt x="3568671" y="1130529"/>
                </a:lnTo>
                <a:lnTo>
                  <a:pt x="3571315" y="1140063"/>
                </a:lnTo>
                <a:lnTo>
                  <a:pt x="3573962" y="1151185"/>
                </a:lnTo>
                <a:lnTo>
                  <a:pt x="3576079" y="1161778"/>
                </a:lnTo>
                <a:lnTo>
                  <a:pt x="3581369" y="1155952"/>
                </a:lnTo>
                <a:lnTo>
                  <a:pt x="3586660" y="1149596"/>
                </a:lnTo>
                <a:lnTo>
                  <a:pt x="3593010" y="1144300"/>
                </a:lnTo>
                <a:lnTo>
                  <a:pt x="3598302" y="1139533"/>
                </a:lnTo>
                <a:lnTo>
                  <a:pt x="3603594" y="1136355"/>
                </a:lnTo>
                <a:lnTo>
                  <a:pt x="3608885" y="1132648"/>
                </a:lnTo>
                <a:lnTo>
                  <a:pt x="3614177" y="1129470"/>
                </a:lnTo>
                <a:lnTo>
                  <a:pt x="3619469" y="1127351"/>
                </a:lnTo>
                <a:lnTo>
                  <a:pt x="3624760" y="1125233"/>
                </a:lnTo>
                <a:lnTo>
                  <a:pt x="3630052" y="1124173"/>
                </a:lnTo>
                <a:lnTo>
                  <a:pt x="3635344" y="1123114"/>
                </a:lnTo>
                <a:lnTo>
                  <a:pt x="3640634" y="1122585"/>
                </a:lnTo>
                <a:lnTo>
                  <a:pt x="3651217" y="1122055"/>
                </a:lnTo>
                <a:lnTo>
                  <a:pt x="3662330" y="1123114"/>
                </a:lnTo>
                <a:lnTo>
                  <a:pt x="3666033" y="1119407"/>
                </a:lnTo>
                <a:lnTo>
                  <a:pt x="3670267" y="1117288"/>
                </a:lnTo>
                <a:lnTo>
                  <a:pt x="3675559" y="1115169"/>
                </a:lnTo>
                <a:lnTo>
                  <a:pt x="3681909" y="1114640"/>
                </a:lnTo>
                <a:lnTo>
                  <a:pt x="3680320" y="1126822"/>
                </a:lnTo>
                <a:lnTo>
                  <a:pt x="3697253" y="1131589"/>
                </a:lnTo>
                <a:lnTo>
                  <a:pt x="3713657" y="1136885"/>
                </a:lnTo>
                <a:lnTo>
                  <a:pt x="3714187" y="1144300"/>
                </a:lnTo>
                <a:lnTo>
                  <a:pt x="3713657" y="1150126"/>
                </a:lnTo>
                <a:lnTo>
                  <a:pt x="3713129" y="1154363"/>
                </a:lnTo>
                <a:lnTo>
                  <a:pt x="3711540" y="1157541"/>
                </a:lnTo>
                <a:lnTo>
                  <a:pt x="3709423" y="1159660"/>
                </a:lnTo>
                <a:lnTo>
                  <a:pt x="3707307" y="1161249"/>
                </a:lnTo>
                <a:lnTo>
                  <a:pt x="3704662" y="1162308"/>
                </a:lnTo>
                <a:lnTo>
                  <a:pt x="3702015" y="1162838"/>
                </a:lnTo>
                <a:lnTo>
                  <a:pt x="3702015" y="1167604"/>
                </a:lnTo>
                <a:lnTo>
                  <a:pt x="3702545" y="1170782"/>
                </a:lnTo>
                <a:lnTo>
                  <a:pt x="3703073" y="1173431"/>
                </a:lnTo>
                <a:lnTo>
                  <a:pt x="3704662" y="1175549"/>
                </a:lnTo>
                <a:lnTo>
                  <a:pt x="3706248" y="1176608"/>
                </a:lnTo>
                <a:lnTo>
                  <a:pt x="3707837" y="1177668"/>
                </a:lnTo>
                <a:lnTo>
                  <a:pt x="3709954" y="1177668"/>
                </a:lnTo>
                <a:lnTo>
                  <a:pt x="3712070" y="1177668"/>
                </a:lnTo>
                <a:lnTo>
                  <a:pt x="3716832" y="1176608"/>
                </a:lnTo>
                <a:lnTo>
                  <a:pt x="3721595" y="1176079"/>
                </a:lnTo>
                <a:lnTo>
                  <a:pt x="3726357" y="1174490"/>
                </a:lnTo>
                <a:lnTo>
                  <a:pt x="3728473" y="1175549"/>
                </a:lnTo>
                <a:lnTo>
                  <a:pt x="3730060" y="1176079"/>
                </a:lnTo>
                <a:lnTo>
                  <a:pt x="3729532" y="1172901"/>
                </a:lnTo>
                <a:lnTo>
                  <a:pt x="3728473" y="1170782"/>
                </a:lnTo>
                <a:lnTo>
                  <a:pt x="3726885" y="1168134"/>
                </a:lnTo>
                <a:lnTo>
                  <a:pt x="3723182" y="1166545"/>
                </a:lnTo>
                <a:lnTo>
                  <a:pt x="3723710" y="1163897"/>
                </a:lnTo>
                <a:lnTo>
                  <a:pt x="3724240" y="1162308"/>
                </a:lnTo>
                <a:lnTo>
                  <a:pt x="3722654" y="1158071"/>
                </a:lnTo>
                <a:lnTo>
                  <a:pt x="3721065" y="1153304"/>
                </a:lnTo>
                <a:lnTo>
                  <a:pt x="3719479" y="1146948"/>
                </a:lnTo>
                <a:lnTo>
                  <a:pt x="3719479" y="1137944"/>
                </a:lnTo>
                <a:lnTo>
                  <a:pt x="3716303" y="1137944"/>
                </a:lnTo>
                <a:lnTo>
                  <a:pt x="3713657" y="1136885"/>
                </a:lnTo>
                <a:lnTo>
                  <a:pt x="3712598" y="1136355"/>
                </a:lnTo>
                <a:lnTo>
                  <a:pt x="3708895" y="1132648"/>
                </a:lnTo>
                <a:lnTo>
                  <a:pt x="3705190" y="1127881"/>
                </a:lnTo>
                <a:lnTo>
                  <a:pt x="3705190" y="1119407"/>
                </a:lnTo>
                <a:lnTo>
                  <a:pt x="3705190" y="1109873"/>
                </a:lnTo>
                <a:lnTo>
                  <a:pt x="3706248" y="1090276"/>
                </a:lnTo>
                <a:lnTo>
                  <a:pt x="3706248" y="1081272"/>
                </a:lnTo>
                <a:lnTo>
                  <a:pt x="3705190" y="1073327"/>
                </a:lnTo>
                <a:lnTo>
                  <a:pt x="3704132" y="1066442"/>
                </a:lnTo>
                <a:lnTo>
                  <a:pt x="3703604" y="1064323"/>
                </a:lnTo>
                <a:lnTo>
                  <a:pt x="3702015" y="1063264"/>
                </a:lnTo>
                <a:lnTo>
                  <a:pt x="3698842" y="1061146"/>
                </a:lnTo>
                <a:lnTo>
                  <a:pt x="3696723" y="1061675"/>
                </a:lnTo>
                <a:lnTo>
                  <a:pt x="3693550" y="1063264"/>
                </a:lnTo>
                <a:lnTo>
                  <a:pt x="3694078" y="1061675"/>
                </a:lnTo>
                <a:lnTo>
                  <a:pt x="3694609" y="1061146"/>
                </a:lnTo>
                <a:lnTo>
                  <a:pt x="3696195" y="1059557"/>
                </a:lnTo>
                <a:lnTo>
                  <a:pt x="3689845" y="1058497"/>
                </a:lnTo>
                <a:lnTo>
                  <a:pt x="3682967" y="1057968"/>
                </a:lnTo>
                <a:lnTo>
                  <a:pt x="3676617" y="1058497"/>
                </a:lnTo>
                <a:lnTo>
                  <a:pt x="3669209" y="1059027"/>
                </a:lnTo>
                <a:lnTo>
                  <a:pt x="3655450" y="1060086"/>
                </a:lnTo>
                <a:lnTo>
                  <a:pt x="3648572" y="1060086"/>
                </a:lnTo>
                <a:lnTo>
                  <a:pt x="3642750" y="1059027"/>
                </a:lnTo>
                <a:lnTo>
                  <a:pt x="3643808" y="1053201"/>
                </a:lnTo>
                <a:lnTo>
                  <a:pt x="3644867" y="1048434"/>
                </a:lnTo>
                <a:lnTo>
                  <a:pt x="3646455" y="1043667"/>
                </a:lnTo>
                <a:lnTo>
                  <a:pt x="3648572" y="1039960"/>
                </a:lnTo>
                <a:lnTo>
                  <a:pt x="3650689" y="1036782"/>
                </a:lnTo>
                <a:lnTo>
                  <a:pt x="3653864" y="1034663"/>
                </a:lnTo>
                <a:lnTo>
                  <a:pt x="3657039" y="1033604"/>
                </a:lnTo>
                <a:lnTo>
                  <a:pt x="3660214" y="1033604"/>
                </a:lnTo>
                <a:lnTo>
                  <a:pt x="3655450" y="1028837"/>
                </a:lnTo>
                <a:lnTo>
                  <a:pt x="3650159" y="1024600"/>
                </a:lnTo>
                <a:lnTo>
                  <a:pt x="3644339" y="1021422"/>
                </a:lnTo>
                <a:lnTo>
                  <a:pt x="3638519" y="1019303"/>
                </a:lnTo>
                <a:lnTo>
                  <a:pt x="3631639" y="1017185"/>
                </a:lnTo>
                <a:lnTo>
                  <a:pt x="3625289" y="1016655"/>
                </a:lnTo>
                <a:lnTo>
                  <a:pt x="3618939" y="1016655"/>
                </a:lnTo>
                <a:lnTo>
                  <a:pt x="3613119" y="1018244"/>
                </a:lnTo>
                <a:lnTo>
                  <a:pt x="3606240" y="1019833"/>
                </a:lnTo>
                <a:lnTo>
                  <a:pt x="3599890" y="1021952"/>
                </a:lnTo>
                <a:lnTo>
                  <a:pt x="3594069" y="1025130"/>
                </a:lnTo>
                <a:lnTo>
                  <a:pt x="3588777" y="1029367"/>
                </a:lnTo>
                <a:lnTo>
                  <a:pt x="3583485" y="1034134"/>
                </a:lnTo>
                <a:lnTo>
                  <a:pt x="3578724" y="1039430"/>
                </a:lnTo>
                <a:lnTo>
                  <a:pt x="3574490" y="1045256"/>
                </a:lnTo>
                <a:lnTo>
                  <a:pt x="3570787" y="1052671"/>
                </a:lnTo>
                <a:lnTo>
                  <a:pt x="3570257" y="1043138"/>
                </a:lnTo>
                <a:lnTo>
                  <a:pt x="3569199" y="1035723"/>
                </a:lnTo>
                <a:lnTo>
                  <a:pt x="3567612" y="1033604"/>
                </a:lnTo>
                <a:lnTo>
                  <a:pt x="3566554" y="1030956"/>
                </a:lnTo>
                <a:lnTo>
                  <a:pt x="3564965" y="1028837"/>
                </a:lnTo>
                <a:lnTo>
                  <a:pt x="3563907" y="1027248"/>
                </a:lnTo>
                <a:lnTo>
                  <a:pt x="3559674" y="1025130"/>
                </a:lnTo>
                <a:lnTo>
                  <a:pt x="3555970" y="1024070"/>
                </a:lnTo>
                <a:lnTo>
                  <a:pt x="3551207" y="1023541"/>
                </a:lnTo>
                <a:lnTo>
                  <a:pt x="3546445" y="1022481"/>
                </a:lnTo>
                <a:lnTo>
                  <a:pt x="3542212" y="1022481"/>
                </a:lnTo>
                <a:lnTo>
                  <a:pt x="3537450" y="1021952"/>
                </a:lnTo>
                <a:lnTo>
                  <a:pt x="3533217" y="1020892"/>
                </a:lnTo>
                <a:lnTo>
                  <a:pt x="3530042" y="1018774"/>
                </a:lnTo>
                <a:lnTo>
                  <a:pt x="3527925" y="1016655"/>
                </a:lnTo>
                <a:lnTo>
                  <a:pt x="3526867" y="1015066"/>
                </a:lnTo>
                <a:lnTo>
                  <a:pt x="3525808" y="1012418"/>
                </a:lnTo>
                <a:lnTo>
                  <a:pt x="3524750" y="1009770"/>
                </a:lnTo>
                <a:lnTo>
                  <a:pt x="3523162" y="1002884"/>
                </a:lnTo>
                <a:lnTo>
                  <a:pt x="3522633" y="993880"/>
                </a:lnTo>
                <a:lnTo>
                  <a:pt x="3525278" y="995999"/>
                </a:lnTo>
                <a:lnTo>
                  <a:pt x="3526867" y="997588"/>
                </a:lnTo>
                <a:lnTo>
                  <a:pt x="3529512" y="999177"/>
                </a:lnTo>
                <a:lnTo>
                  <a:pt x="3531628" y="999707"/>
                </a:lnTo>
                <a:lnTo>
                  <a:pt x="3534275" y="1000236"/>
                </a:lnTo>
                <a:lnTo>
                  <a:pt x="3536392" y="1000766"/>
                </a:lnTo>
                <a:lnTo>
                  <a:pt x="3541154" y="999707"/>
                </a:lnTo>
                <a:lnTo>
                  <a:pt x="3545917" y="998647"/>
                </a:lnTo>
                <a:lnTo>
                  <a:pt x="3550679" y="995999"/>
                </a:lnTo>
                <a:lnTo>
                  <a:pt x="3560732" y="990703"/>
                </a:lnTo>
                <a:lnTo>
                  <a:pt x="3566024" y="989114"/>
                </a:lnTo>
                <a:lnTo>
                  <a:pt x="3570787" y="986995"/>
                </a:lnTo>
                <a:lnTo>
                  <a:pt x="3575549" y="985936"/>
                </a:lnTo>
                <a:lnTo>
                  <a:pt x="3577137" y="986465"/>
                </a:lnTo>
                <a:lnTo>
                  <a:pt x="3579782" y="986465"/>
                </a:lnTo>
                <a:lnTo>
                  <a:pt x="3581899" y="987525"/>
                </a:lnTo>
                <a:lnTo>
                  <a:pt x="3584015" y="989114"/>
                </a:lnTo>
                <a:lnTo>
                  <a:pt x="3586132" y="990173"/>
                </a:lnTo>
                <a:lnTo>
                  <a:pt x="3588249" y="992291"/>
                </a:lnTo>
                <a:lnTo>
                  <a:pt x="3589835" y="995469"/>
                </a:lnTo>
                <a:lnTo>
                  <a:pt x="3591424" y="998647"/>
                </a:lnTo>
                <a:lnTo>
                  <a:pt x="3594599" y="1006592"/>
                </a:lnTo>
                <a:lnTo>
                  <a:pt x="3599360" y="1006592"/>
                </a:lnTo>
                <a:lnTo>
                  <a:pt x="3603065" y="1005533"/>
                </a:lnTo>
                <a:lnTo>
                  <a:pt x="3606240" y="1003944"/>
                </a:lnTo>
                <a:lnTo>
                  <a:pt x="3609944" y="1000766"/>
                </a:lnTo>
                <a:lnTo>
                  <a:pt x="3612589" y="997058"/>
                </a:lnTo>
                <a:lnTo>
                  <a:pt x="3615235" y="992821"/>
                </a:lnTo>
                <a:lnTo>
                  <a:pt x="3617880" y="988054"/>
                </a:lnTo>
                <a:lnTo>
                  <a:pt x="3619469" y="982758"/>
                </a:lnTo>
                <a:lnTo>
                  <a:pt x="3623172" y="971106"/>
                </a:lnTo>
                <a:lnTo>
                  <a:pt x="3625819" y="957864"/>
                </a:lnTo>
                <a:lnTo>
                  <a:pt x="3630580" y="929264"/>
                </a:lnTo>
                <a:lnTo>
                  <a:pt x="3635872" y="931912"/>
                </a:lnTo>
                <a:lnTo>
                  <a:pt x="3641164" y="933501"/>
                </a:lnTo>
                <a:lnTo>
                  <a:pt x="3646455" y="935090"/>
                </a:lnTo>
                <a:lnTo>
                  <a:pt x="3652275" y="935090"/>
                </a:lnTo>
                <a:lnTo>
                  <a:pt x="3657567" y="935090"/>
                </a:lnTo>
                <a:lnTo>
                  <a:pt x="3662859" y="933501"/>
                </a:lnTo>
                <a:lnTo>
                  <a:pt x="3667622" y="931912"/>
                </a:lnTo>
                <a:lnTo>
                  <a:pt x="3672384" y="928734"/>
                </a:lnTo>
                <a:lnTo>
                  <a:pt x="3676617" y="925556"/>
                </a:lnTo>
                <a:lnTo>
                  <a:pt x="3680320" y="921319"/>
                </a:lnTo>
                <a:lnTo>
                  <a:pt x="3683495" y="916552"/>
                </a:lnTo>
                <a:lnTo>
                  <a:pt x="3686670" y="910726"/>
                </a:lnTo>
                <a:lnTo>
                  <a:pt x="3688787" y="903841"/>
                </a:lnTo>
                <a:lnTo>
                  <a:pt x="3689845" y="896425"/>
                </a:lnTo>
                <a:lnTo>
                  <a:pt x="3691434" y="887951"/>
                </a:lnTo>
                <a:lnTo>
                  <a:pt x="3690375" y="878418"/>
                </a:lnTo>
                <a:close/>
                <a:moveTo>
                  <a:pt x="5396430" y="876300"/>
                </a:moveTo>
                <a:lnTo>
                  <a:pt x="5399076" y="876300"/>
                </a:lnTo>
                <a:lnTo>
                  <a:pt x="5401193" y="876829"/>
                </a:lnTo>
                <a:lnTo>
                  <a:pt x="5402780" y="878417"/>
                </a:lnTo>
                <a:lnTo>
                  <a:pt x="5404897" y="881062"/>
                </a:lnTo>
                <a:lnTo>
                  <a:pt x="5405956" y="883708"/>
                </a:lnTo>
                <a:lnTo>
                  <a:pt x="5407544" y="891117"/>
                </a:lnTo>
                <a:lnTo>
                  <a:pt x="5409659" y="899054"/>
                </a:lnTo>
                <a:lnTo>
                  <a:pt x="5410717" y="906992"/>
                </a:lnTo>
                <a:lnTo>
                  <a:pt x="5411776" y="910167"/>
                </a:lnTo>
                <a:lnTo>
                  <a:pt x="5413363" y="912812"/>
                </a:lnTo>
                <a:lnTo>
                  <a:pt x="5414951" y="915458"/>
                </a:lnTo>
                <a:lnTo>
                  <a:pt x="5416540" y="916517"/>
                </a:lnTo>
                <a:lnTo>
                  <a:pt x="5416009" y="922337"/>
                </a:lnTo>
                <a:lnTo>
                  <a:pt x="5414421" y="927100"/>
                </a:lnTo>
                <a:lnTo>
                  <a:pt x="5410717" y="935567"/>
                </a:lnTo>
                <a:lnTo>
                  <a:pt x="5409130" y="939800"/>
                </a:lnTo>
                <a:lnTo>
                  <a:pt x="5407014" y="943504"/>
                </a:lnTo>
                <a:lnTo>
                  <a:pt x="5405425" y="948796"/>
                </a:lnTo>
                <a:lnTo>
                  <a:pt x="5404897" y="955675"/>
                </a:lnTo>
                <a:lnTo>
                  <a:pt x="5402252" y="954617"/>
                </a:lnTo>
                <a:lnTo>
                  <a:pt x="5400135" y="953029"/>
                </a:lnTo>
                <a:lnTo>
                  <a:pt x="5398548" y="950383"/>
                </a:lnTo>
                <a:lnTo>
                  <a:pt x="5396430" y="947208"/>
                </a:lnTo>
                <a:lnTo>
                  <a:pt x="5395372" y="943504"/>
                </a:lnTo>
                <a:lnTo>
                  <a:pt x="5394313" y="938742"/>
                </a:lnTo>
                <a:lnTo>
                  <a:pt x="5392727" y="928687"/>
                </a:lnTo>
                <a:lnTo>
                  <a:pt x="5392727" y="917046"/>
                </a:lnTo>
                <a:lnTo>
                  <a:pt x="5392727" y="903817"/>
                </a:lnTo>
                <a:lnTo>
                  <a:pt x="5392727" y="877887"/>
                </a:lnTo>
                <a:close/>
                <a:moveTo>
                  <a:pt x="3586582" y="876300"/>
                </a:moveTo>
                <a:lnTo>
                  <a:pt x="3589689" y="876300"/>
                </a:lnTo>
                <a:lnTo>
                  <a:pt x="3591759" y="876829"/>
                </a:lnTo>
                <a:lnTo>
                  <a:pt x="3593831" y="878417"/>
                </a:lnTo>
                <a:lnTo>
                  <a:pt x="3594866" y="881062"/>
                </a:lnTo>
                <a:lnTo>
                  <a:pt x="3595901" y="883708"/>
                </a:lnTo>
                <a:lnTo>
                  <a:pt x="3598489" y="891117"/>
                </a:lnTo>
                <a:lnTo>
                  <a:pt x="3599524" y="899054"/>
                </a:lnTo>
                <a:lnTo>
                  <a:pt x="3601077" y="906992"/>
                </a:lnTo>
                <a:lnTo>
                  <a:pt x="3602112" y="910167"/>
                </a:lnTo>
                <a:lnTo>
                  <a:pt x="3603666" y="912812"/>
                </a:lnTo>
                <a:lnTo>
                  <a:pt x="3605219" y="915458"/>
                </a:lnTo>
                <a:lnTo>
                  <a:pt x="3606771" y="916517"/>
                </a:lnTo>
                <a:lnTo>
                  <a:pt x="3605736" y="922337"/>
                </a:lnTo>
                <a:lnTo>
                  <a:pt x="3604184" y="927100"/>
                </a:lnTo>
                <a:lnTo>
                  <a:pt x="3600559" y="935567"/>
                </a:lnTo>
                <a:lnTo>
                  <a:pt x="3599007" y="939800"/>
                </a:lnTo>
                <a:lnTo>
                  <a:pt x="3596936" y="943504"/>
                </a:lnTo>
                <a:lnTo>
                  <a:pt x="3595901" y="948796"/>
                </a:lnTo>
                <a:lnTo>
                  <a:pt x="3595382" y="955675"/>
                </a:lnTo>
                <a:lnTo>
                  <a:pt x="3592277" y="954617"/>
                </a:lnTo>
                <a:lnTo>
                  <a:pt x="3590206" y="953029"/>
                </a:lnTo>
                <a:lnTo>
                  <a:pt x="3588654" y="950383"/>
                </a:lnTo>
                <a:lnTo>
                  <a:pt x="3587101" y="947208"/>
                </a:lnTo>
                <a:lnTo>
                  <a:pt x="3585547" y="943504"/>
                </a:lnTo>
                <a:lnTo>
                  <a:pt x="3585031" y="938742"/>
                </a:lnTo>
                <a:lnTo>
                  <a:pt x="3583994" y="928687"/>
                </a:lnTo>
                <a:lnTo>
                  <a:pt x="3582959" y="917046"/>
                </a:lnTo>
                <a:lnTo>
                  <a:pt x="3582959" y="903817"/>
                </a:lnTo>
                <a:lnTo>
                  <a:pt x="3583994" y="877887"/>
                </a:lnTo>
                <a:close/>
                <a:moveTo>
                  <a:pt x="4903931" y="849313"/>
                </a:moveTo>
                <a:lnTo>
                  <a:pt x="4907144" y="849836"/>
                </a:lnTo>
                <a:lnTo>
                  <a:pt x="4910899" y="850359"/>
                </a:lnTo>
                <a:lnTo>
                  <a:pt x="4913576" y="851406"/>
                </a:lnTo>
                <a:lnTo>
                  <a:pt x="4920008" y="855068"/>
                </a:lnTo>
                <a:lnTo>
                  <a:pt x="4932333" y="862916"/>
                </a:lnTo>
                <a:lnTo>
                  <a:pt x="4931262" y="872332"/>
                </a:lnTo>
                <a:lnTo>
                  <a:pt x="4929656" y="879656"/>
                </a:lnTo>
                <a:lnTo>
                  <a:pt x="4928584" y="886457"/>
                </a:lnTo>
                <a:lnTo>
                  <a:pt x="4926438" y="890119"/>
                </a:lnTo>
                <a:lnTo>
                  <a:pt x="4923761" y="893258"/>
                </a:lnTo>
                <a:lnTo>
                  <a:pt x="4921616" y="894828"/>
                </a:lnTo>
                <a:lnTo>
                  <a:pt x="4918402" y="895351"/>
                </a:lnTo>
                <a:lnTo>
                  <a:pt x="4915721" y="894828"/>
                </a:lnTo>
                <a:lnTo>
                  <a:pt x="4912503" y="893781"/>
                </a:lnTo>
                <a:lnTo>
                  <a:pt x="4908754" y="892212"/>
                </a:lnTo>
                <a:lnTo>
                  <a:pt x="4902321" y="886980"/>
                </a:lnTo>
                <a:lnTo>
                  <a:pt x="4889459" y="874948"/>
                </a:lnTo>
                <a:lnTo>
                  <a:pt x="4891067" y="867623"/>
                </a:lnTo>
                <a:lnTo>
                  <a:pt x="4892140" y="861346"/>
                </a:lnTo>
                <a:lnTo>
                  <a:pt x="4893748" y="857161"/>
                </a:lnTo>
                <a:lnTo>
                  <a:pt x="4895889" y="853499"/>
                </a:lnTo>
                <a:lnTo>
                  <a:pt x="4898035" y="850883"/>
                </a:lnTo>
                <a:lnTo>
                  <a:pt x="4901249" y="849836"/>
                </a:lnTo>
                <a:close/>
                <a:moveTo>
                  <a:pt x="4812751" y="849313"/>
                </a:moveTo>
                <a:lnTo>
                  <a:pt x="4813272" y="858131"/>
                </a:lnTo>
                <a:lnTo>
                  <a:pt x="4813272" y="865393"/>
                </a:lnTo>
                <a:lnTo>
                  <a:pt x="4811708" y="872654"/>
                </a:lnTo>
                <a:lnTo>
                  <a:pt x="4811186" y="877841"/>
                </a:lnTo>
                <a:lnTo>
                  <a:pt x="4808578" y="888215"/>
                </a:lnTo>
                <a:lnTo>
                  <a:pt x="4807012" y="893402"/>
                </a:lnTo>
                <a:lnTo>
                  <a:pt x="4806491" y="899626"/>
                </a:lnTo>
                <a:lnTo>
                  <a:pt x="4804409" y="901182"/>
                </a:lnTo>
                <a:lnTo>
                  <a:pt x="4802321" y="901701"/>
                </a:lnTo>
                <a:lnTo>
                  <a:pt x="4800756" y="901182"/>
                </a:lnTo>
                <a:lnTo>
                  <a:pt x="4798668" y="899107"/>
                </a:lnTo>
                <a:lnTo>
                  <a:pt x="4795019" y="894958"/>
                </a:lnTo>
                <a:lnTo>
                  <a:pt x="4791889" y="889771"/>
                </a:lnTo>
                <a:lnTo>
                  <a:pt x="4789281" y="886140"/>
                </a:lnTo>
                <a:lnTo>
                  <a:pt x="4787717" y="885103"/>
                </a:lnTo>
                <a:lnTo>
                  <a:pt x="4786674" y="885103"/>
                </a:lnTo>
                <a:lnTo>
                  <a:pt x="4785632" y="886659"/>
                </a:lnTo>
                <a:lnTo>
                  <a:pt x="4784588" y="889252"/>
                </a:lnTo>
                <a:lnTo>
                  <a:pt x="4784066" y="893402"/>
                </a:lnTo>
                <a:lnTo>
                  <a:pt x="4782505" y="899107"/>
                </a:lnTo>
                <a:lnTo>
                  <a:pt x="4780938" y="898070"/>
                </a:lnTo>
                <a:lnTo>
                  <a:pt x="4779896" y="896514"/>
                </a:lnTo>
                <a:lnTo>
                  <a:pt x="4779374" y="894439"/>
                </a:lnTo>
                <a:lnTo>
                  <a:pt x="4779374" y="892364"/>
                </a:lnTo>
                <a:lnTo>
                  <a:pt x="4779896" y="890808"/>
                </a:lnTo>
                <a:lnTo>
                  <a:pt x="4780417" y="888734"/>
                </a:lnTo>
                <a:lnTo>
                  <a:pt x="4781462" y="887696"/>
                </a:lnTo>
                <a:lnTo>
                  <a:pt x="4782505" y="887177"/>
                </a:lnTo>
                <a:lnTo>
                  <a:pt x="4783546" y="877322"/>
                </a:lnTo>
                <a:lnTo>
                  <a:pt x="4782505" y="873173"/>
                </a:lnTo>
                <a:lnTo>
                  <a:pt x="4781982" y="869542"/>
                </a:lnTo>
                <a:lnTo>
                  <a:pt x="4780938" y="866948"/>
                </a:lnTo>
                <a:lnTo>
                  <a:pt x="4780417" y="864874"/>
                </a:lnTo>
                <a:lnTo>
                  <a:pt x="4778851" y="863318"/>
                </a:lnTo>
                <a:lnTo>
                  <a:pt x="4776767" y="861243"/>
                </a:lnTo>
                <a:lnTo>
                  <a:pt x="4777809" y="859687"/>
                </a:lnTo>
                <a:lnTo>
                  <a:pt x="4779374" y="858650"/>
                </a:lnTo>
                <a:lnTo>
                  <a:pt x="4780938" y="857612"/>
                </a:lnTo>
                <a:lnTo>
                  <a:pt x="4781982" y="856057"/>
                </a:lnTo>
                <a:lnTo>
                  <a:pt x="4786154" y="855537"/>
                </a:lnTo>
                <a:lnTo>
                  <a:pt x="4790327" y="855019"/>
                </a:lnTo>
                <a:lnTo>
                  <a:pt x="4795019" y="854500"/>
                </a:lnTo>
                <a:lnTo>
                  <a:pt x="4800233" y="853982"/>
                </a:lnTo>
                <a:lnTo>
                  <a:pt x="4805970" y="852425"/>
                </a:lnTo>
                <a:close/>
                <a:moveTo>
                  <a:pt x="3094883" y="849313"/>
                </a:moveTo>
                <a:lnTo>
                  <a:pt x="3098540" y="849836"/>
                </a:lnTo>
                <a:lnTo>
                  <a:pt x="3101675" y="850359"/>
                </a:lnTo>
                <a:lnTo>
                  <a:pt x="3104810" y="851406"/>
                </a:lnTo>
                <a:lnTo>
                  <a:pt x="3111602" y="855068"/>
                </a:lnTo>
                <a:lnTo>
                  <a:pt x="3122574" y="862916"/>
                </a:lnTo>
                <a:lnTo>
                  <a:pt x="3122051" y="872332"/>
                </a:lnTo>
                <a:lnTo>
                  <a:pt x="3121006" y="879656"/>
                </a:lnTo>
                <a:lnTo>
                  <a:pt x="3118916" y="886457"/>
                </a:lnTo>
                <a:lnTo>
                  <a:pt x="3117349" y="890119"/>
                </a:lnTo>
                <a:lnTo>
                  <a:pt x="3114737" y="893258"/>
                </a:lnTo>
                <a:lnTo>
                  <a:pt x="3112125" y="894828"/>
                </a:lnTo>
                <a:lnTo>
                  <a:pt x="3109512" y="895351"/>
                </a:lnTo>
                <a:lnTo>
                  <a:pt x="3106900" y="894828"/>
                </a:lnTo>
                <a:lnTo>
                  <a:pt x="3103242" y="893781"/>
                </a:lnTo>
                <a:lnTo>
                  <a:pt x="3100107" y="892212"/>
                </a:lnTo>
                <a:lnTo>
                  <a:pt x="3093315" y="886980"/>
                </a:lnTo>
                <a:lnTo>
                  <a:pt x="3081299" y="874948"/>
                </a:lnTo>
                <a:lnTo>
                  <a:pt x="3082344" y="867623"/>
                </a:lnTo>
                <a:lnTo>
                  <a:pt x="3083388" y="861346"/>
                </a:lnTo>
                <a:lnTo>
                  <a:pt x="3084956" y="857161"/>
                </a:lnTo>
                <a:lnTo>
                  <a:pt x="3087568" y="853499"/>
                </a:lnTo>
                <a:lnTo>
                  <a:pt x="3089658" y="850883"/>
                </a:lnTo>
                <a:lnTo>
                  <a:pt x="3092793" y="849836"/>
                </a:lnTo>
                <a:close/>
                <a:moveTo>
                  <a:pt x="3002984" y="849313"/>
                </a:moveTo>
                <a:lnTo>
                  <a:pt x="3003513" y="858131"/>
                </a:lnTo>
                <a:lnTo>
                  <a:pt x="3003513" y="865392"/>
                </a:lnTo>
                <a:lnTo>
                  <a:pt x="3002984" y="872654"/>
                </a:lnTo>
                <a:lnTo>
                  <a:pt x="3001396" y="877841"/>
                </a:lnTo>
                <a:lnTo>
                  <a:pt x="2999279" y="888215"/>
                </a:lnTo>
                <a:lnTo>
                  <a:pt x="2998221" y="893402"/>
                </a:lnTo>
                <a:lnTo>
                  <a:pt x="2996634" y="899626"/>
                </a:lnTo>
                <a:lnTo>
                  <a:pt x="2995046" y="901182"/>
                </a:lnTo>
                <a:lnTo>
                  <a:pt x="2992930" y="901701"/>
                </a:lnTo>
                <a:lnTo>
                  <a:pt x="2990813" y="901182"/>
                </a:lnTo>
                <a:lnTo>
                  <a:pt x="2989226" y="899107"/>
                </a:lnTo>
                <a:lnTo>
                  <a:pt x="2985522" y="894958"/>
                </a:lnTo>
                <a:lnTo>
                  <a:pt x="2981817" y="889771"/>
                </a:lnTo>
                <a:lnTo>
                  <a:pt x="2979700" y="886140"/>
                </a:lnTo>
                <a:lnTo>
                  <a:pt x="2977583" y="885103"/>
                </a:lnTo>
                <a:lnTo>
                  <a:pt x="2976525" y="885103"/>
                </a:lnTo>
                <a:lnTo>
                  <a:pt x="2975467" y="886659"/>
                </a:lnTo>
                <a:lnTo>
                  <a:pt x="2974938" y="889252"/>
                </a:lnTo>
                <a:lnTo>
                  <a:pt x="2973879" y="893402"/>
                </a:lnTo>
                <a:lnTo>
                  <a:pt x="2973350" y="899107"/>
                </a:lnTo>
                <a:lnTo>
                  <a:pt x="2970704" y="898070"/>
                </a:lnTo>
                <a:lnTo>
                  <a:pt x="2969646" y="896514"/>
                </a:lnTo>
                <a:lnTo>
                  <a:pt x="2969116" y="894439"/>
                </a:lnTo>
                <a:lnTo>
                  <a:pt x="2969116" y="892364"/>
                </a:lnTo>
                <a:lnTo>
                  <a:pt x="2969646" y="890808"/>
                </a:lnTo>
                <a:lnTo>
                  <a:pt x="2970704" y="888734"/>
                </a:lnTo>
                <a:lnTo>
                  <a:pt x="2971762" y="887696"/>
                </a:lnTo>
                <a:lnTo>
                  <a:pt x="2973350" y="887177"/>
                </a:lnTo>
                <a:lnTo>
                  <a:pt x="2973350" y="877322"/>
                </a:lnTo>
                <a:lnTo>
                  <a:pt x="2973350" y="873173"/>
                </a:lnTo>
                <a:lnTo>
                  <a:pt x="2971762" y="869542"/>
                </a:lnTo>
                <a:lnTo>
                  <a:pt x="2971233" y="866948"/>
                </a:lnTo>
                <a:lnTo>
                  <a:pt x="2970175" y="864874"/>
                </a:lnTo>
                <a:lnTo>
                  <a:pt x="2969116" y="863318"/>
                </a:lnTo>
                <a:lnTo>
                  <a:pt x="2967000" y="861243"/>
                </a:lnTo>
                <a:lnTo>
                  <a:pt x="2968588" y="859687"/>
                </a:lnTo>
                <a:lnTo>
                  <a:pt x="2969646" y="858650"/>
                </a:lnTo>
                <a:lnTo>
                  <a:pt x="2970704" y="857612"/>
                </a:lnTo>
                <a:lnTo>
                  <a:pt x="2972292" y="856057"/>
                </a:lnTo>
                <a:lnTo>
                  <a:pt x="2975996" y="855537"/>
                </a:lnTo>
                <a:lnTo>
                  <a:pt x="2980229" y="855019"/>
                </a:lnTo>
                <a:lnTo>
                  <a:pt x="2984992" y="854500"/>
                </a:lnTo>
                <a:lnTo>
                  <a:pt x="2990284" y="853982"/>
                </a:lnTo>
                <a:lnTo>
                  <a:pt x="2996105" y="852425"/>
                </a:lnTo>
                <a:close/>
                <a:moveTo>
                  <a:pt x="4824134" y="847725"/>
                </a:moveTo>
                <a:lnTo>
                  <a:pt x="4824667" y="847725"/>
                </a:lnTo>
                <a:lnTo>
                  <a:pt x="4827327" y="849313"/>
                </a:lnTo>
                <a:lnTo>
                  <a:pt x="4829457" y="852488"/>
                </a:lnTo>
                <a:lnTo>
                  <a:pt x="4831054" y="856192"/>
                </a:lnTo>
                <a:lnTo>
                  <a:pt x="4833713" y="861484"/>
                </a:lnTo>
                <a:lnTo>
                  <a:pt x="4834779" y="867304"/>
                </a:lnTo>
                <a:lnTo>
                  <a:pt x="4836380" y="873654"/>
                </a:lnTo>
                <a:lnTo>
                  <a:pt x="4837439" y="879475"/>
                </a:lnTo>
                <a:lnTo>
                  <a:pt x="4837439" y="885296"/>
                </a:lnTo>
                <a:lnTo>
                  <a:pt x="4836380" y="890587"/>
                </a:lnTo>
                <a:lnTo>
                  <a:pt x="4835315" y="894821"/>
                </a:lnTo>
                <a:lnTo>
                  <a:pt x="4834248" y="897467"/>
                </a:lnTo>
                <a:lnTo>
                  <a:pt x="4833178" y="898525"/>
                </a:lnTo>
                <a:lnTo>
                  <a:pt x="4832115" y="899583"/>
                </a:lnTo>
                <a:lnTo>
                  <a:pt x="4829989" y="900642"/>
                </a:lnTo>
                <a:lnTo>
                  <a:pt x="4829457" y="900642"/>
                </a:lnTo>
                <a:lnTo>
                  <a:pt x="4834779" y="906462"/>
                </a:lnTo>
                <a:lnTo>
                  <a:pt x="4835846" y="907521"/>
                </a:lnTo>
                <a:lnTo>
                  <a:pt x="4837439" y="907521"/>
                </a:lnTo>
                <a:lnTo>
                  <a:pt x="4838501" y="906992"/>
                </a:lnTo>
                <a:lnTo>
                  <a:pt x="4839031" y="905404"/>
                </a:lnTo>
                <a:lnTo>
                  <a:pt x="4840098" y="902229"/>
                </a:lnTo>
                <a:lnTo>
                  <a:pt x="4842764" y="897467"/>
                </a:lnTo>
                <a:lnTo>
                  <a:pt x="4843823" y="894821"/>
                </a:lnTo>
                <a:lnTo>
                  <a:pt x="4845956" y="892704"/>
                </a:lnTo>
                <a:lnTo>
                  <a:pt x="4849145" y="890587"/>
                </a:lnTo>
                <a:lnTo>
                  <a:pt x="4852869" y="889529"/>
                </a:lnTo>
                <a:lnTo>
                  <a:pt x="4857123" y="889000"/>
                </a:lnTo>
                <a:lnTo>
                  <a:pt x="4862973" y="889000"/>
                </a:lnTo>
                <a:lnTo>
                  <a:pt x="4860314" y="895350"/>
                </a:lnTo>
                <a:lnTo>
                  <a:pt x="4859249" y="902229"/>
                </a:lnTo>
                <a:lnTo>
                  <a:pt x="4858187" y="907521"/>
                </a:lnTo>
                <a:lnTo>
                  <a:pt x="4858718" y="912812"/>
                </a:lnTo>
                <a:lnTo>
                  <a:pt x="4859249" y="917575"/>
                </a:lnTo>
                <a:lnTo>
                  <a:pt x="4861909" y="921279"/>
                </a:lnTo>
                <a:lnTo>
                  <a:pt x="4864569" y="924454"/>
                </a:lnTo>
                <a:lnTo>
                  <a:pt x="4868822" y="927629"/>
                </a:lnTo>
                <a:lnTo>
                  <a:pt x="4842229" y="938742"/>
                </a:lnTo>
                <a:lnTo>
                  <a:pt x="4832648" y="942975"/>
                </a:lnTo>
                <a:lnTo>
                  <a:pt x="4823602" y="945621"/>
                </a:lnTo>
                <a:lnTo>
                  <a:pt x="4814559" y="947737"/>
                </a:lnTo>
                <a:lnTo>
                  <a:pt x="4803919" y="949325"/>
                </a:lnTo>
                <a:lnTo>
                  <a:pt x="4772002" y="952500"/>
                </a:lnTo>
                <a:lnTo>
                  <a:pt x="4772002" y="942446"/>
                </a:lnTo>
                <a:lnTo>
                  <a:pt x="4772002" y="932921"/>
                </a:lnTo>
                <a:lnTo>
                  <a:pt x="4773064" y="923925"/>
                </a:lnTo>
                <a:lnTo>
                  <a:pt x="4774129" y="917046"/>
                </a:lnTo>
                <a:lnTo>
                  <a:pt x="4775725" y="911225"/>
                </a:lnTo>
                <a:lnTo>
                  <a:pt x="4778384" y="906462"/>
                </a:lnTo>
                <a:lnTo>
                  <a:pt x="4779449" y="904346"/>
                </a:lnTo>
                <a:lnTo>
                  <a:pt x="4781046" y="903287"/>
                </a:lnTo>
                <a:lnTo>
                  <a:pt x="4782640" y="902229"/>
                </a:lnTo>
                <a:lnTo>
                  <a:pt x="4784770" y="901700"/>
                </a:lnTo>
                <a:lnTo>
                  <a:pt x="4786897" y="900112"/>
                </a:lnTo>
                <a:lnTo>
                  <a:pt x="4789557" y="899583"/>
                </a:lnTo>
                <a:lnTo>
                  <a:pt x="4791684" y="900112"/>
                </a:lnTo>
                <a:lnTo>
                  <a:pt x="4793281" y="902229"/>
                </a:lnTo>
                <a:lnTo>
                  <a:pt x="4794344" y="903817"/>
                </a:lnTo>
                <a:lnTo>
                  <a:pt x="4795409" y="906462"/>
                </a:lnTo>
                <a:lnTo>
                  <a:pt x="4797536" y="912812"/>
                </a:lnTo>
                <a:lnTo>
                  <a:pt x="4799132" y="927629"/>
                </a:lnTo>
                <a:lnTo>
                  <a:pt x="4800196" y="934508"/>
                </a:lnTo>
                <a:lnTo>
                  <a:pt x="4801260" y="937683"/>
                </a:lnTo>
                <a:lnTo>
                  <a:pt x="4802856" y="939800"/>
                </a:lnTo>
                <a:lnTo>
                  <a:pt x="4805516" y="936625"/>
                </a:lnTo>
                <a:lnTo>
                  <a:pt x="4808707" y="933450"/>
                </a:lnTo>
                <a:lnTo>
                  <a:pt x="4811367" y="930275"/>
                </a:lnTo>
                <a:lnTo>
                  <a:pt x="4814559" y="927100"/>
                </a:lnTo>
                <a:lnTo>
                  <a:pt x="4817751" y="922867"/>
                </a:lnTo>
                <a:lnTo>
                  <a:pt x="4819347" y="917046"/>
                </a:lnTo>
                <a:lnTo>
                  <a:pt x="4820411" y="909637"/>
                </a:lnTo>
                <a:lnTo>
                  <a:pt x="4820942" y="900642"/>
                </a:lnTo>
                <a:lnTo>
                  <a:pt x="4818283" y="900642"/>
                </a:lnTo>
                <a:lnTo>
                  <a:pt x="4818283" y="893233"/>
                </a:lnTo>
                <a:lnTo>
                  <a:pt x="4819347" y="885825"/>
                </a:lnTo>
                <a:lnTo>
                  <a:pt x="4821475" y="875242"/>
                </a:lnTo>
                <a:lnTo>
                  <a:pt x="4822540" y="870479"/>
                </a:lnTo>
                <a:lnTo>
                  <a:pt x="4822540" y="867304"/>
                </a:lnTo>
                <a:lnTo>
                  <a:pt x="4821475" y="865717"/>
                </a:lnTo>
                <a:lnTo>
                  <a:pt x="4820942" y="864130"/>
                </a:lnTo>
                <a:lnTo>
                  <a:pt x="4819880" y="863071"/>
                </a:lnTo>
                <a:lnTo>
                  <a:pt x="4818283" y="862542"/>
                </a:lnTo>
                <a:lnTo>
                  <a:pt x="4819347" y="854604"/>
                </a:lnTo>
                <a:lnTo>
                  <a:pt x="4820942" y="850371"/>
                </a:lnTo>
                <a:lnTo>
                  <a:pt x="4821475" y="848783"/>
                </a:lnTo>
                <a:lnTo>
                  <a:pt x="4823071" y="848254"/>
                </a:lnTo>
                <a:close/>
                <a:moveTo>
                  <a:pt x="4752959" y="847725"/>
                </a:moveTo>
                <a:lnTo>
                  <a:pt x="4751365" y="857889"/>
                </a:lnTo>
                <a:lnTo>
                  <a:pt x="4749776" y="866447"/>
                </a:lnTo>
                <a:lnTo>
                  <a:pt x="4747118" y="872331"/>
                </a:lnTo>
                <a:lnTo>
                  <a:pt x="4744469" y="877145"/>
                </a:lnTo>
                <a:lnTo>
                  <a:pt x="4740761" y="880355"/>
                </a:lnTo>
                <a:lnTo>
                  <a:pt x="4737578" y="882495"/>
                </a:lnTo>
                <a:lnTo>
                  <a:pt x="4733336" y="883564"/>
                </a:lnTo>
                <a:lnTo>
                  <a:pt x="4730153" y="883564"/>
                </a:lnTo>
                <a:lnTo>
                  <a:pt x="4721662" y="883029"/>
                </a:lnTo>
                <a:lnTo>
                  <a:pt x="4713702" y="882495"/>
                </a:lnTo>
                <a:lnTo>
                  <a:pt x="4709986" y="882495"/>
                </a:lnTo>
                <a:lnTo>
                  <a:pt x="4706276" y="883029"/>
                </a:lnTo>
                <a:lnTo>
                  <a:pt x="4702567" y="884099"/>
                </a:lnTo>
                <a:lnTo>
                  <a:pt x="4698853" y="886774"/>
                </a:lnTo>
                <a:lnTo>
                  <a:pt x="4698853" y="896937"/>
                </a:lnTo>
                <a:lnTo>
                  <a:pt x="4699913" y="904961"/>
                </a:lnTo>
                <a:lnTo>
                  <a:pt x="4700976" y="912450"/>
                </a:lnTo>
                <a:lnTo>
                  <a:pt x="4702567" y="917799"/>
                </a:lnTo>
                <a:lnTo>
                  <a:pt x="4705745" y="922079"/>
                </a:lnTo>
                <a:lnTo>
                  <a:pt x="4706804" y="923683"/>
                </a:lnTo>
                <a:lnTo>
                  <a:pt x="4708396" y="924753"/>
                </a:lnTo>
                <a:lnTo>
                  <a:pt x="4710518" y="925823"/>
                </a:lnTo>
                <a:lnTo>
                  <a:pt x="4712642" y="926358"/>
                </a:lnTo>
                <a:lnTo>
                  <a:pt x="4716888" y="926358"/>
                </a:lnTo>
                <a:lnTo>
                  <a:pt x="4716888" y="930102"/>
                </a:lnTo>
                <a:lnTo>
                  <a:pt x="4716355" y="934382"/>
                </a:lnTo>
                <a:lnTo>
                  <a:pt x="4715825" y="937056"/>
                </a:lnTo>
                <a:lnTo>
                  <a:pt x="4713702" y="938661"/>
                </a:lnTo>
                <a:lnTo>
                  <a:pt x="4712110" y="939731"/>
                </a:lnTo>
                <a:lnTo>
                  <a:pt x="4710518" y="940801"/>
                </a:lnTo>
                <a:lnTo>
                  <a:pt x="4707866" y="940801"/>
                </a:lnTo>
                <a:lnTo>
                  <a:pt x="4705745" y="940801"/>
                </a:lnTo>
                <a:lnTo>
                  <a:pt x="4695672" y="937591"/>
                </a:lnTo>
                <a:lnTo>
                  <a:pt x="4690898" y="937591"/>
                </a:lnTo>
                <a:lnTo>
                  <a:pt x="4688780" y="937591"/>
                </a:lnTo>
                <a:lnTo>
                  <a:pt x="4687186" y="938661"/>
                </a:lnTo>
                <a:lnTo>
                  <a:pt x="4687186" y="927428"/>
                </a:lnTo>
                <a:lnTo>
                  <a:pt x="4688246" y="919404"/>
                </a:lnTo>
                <a:lnTo>
                  <a:pt x="4689307" y="913520"/>
                </a:lnTo>
                <a:lnTo>
                  <a:pt x="4690898" y="909240"/>
                </a:lnTo>
                <a:lnTo>
                  <a:pt x="4691428" y="904961"/>
                </a:lnTo>
                <a:lnTo>
                  <a:pt x="4691428" y="901217"/>
                </a:lnTo>
                <a:lnTo>
                  <a:pt x="4690368" y="894798"/>
                </a:lnTo>
                <a:lnTo>
                  <a:pt x="4687186" y="886774"/>
                </a:lnTo>
                <a:lnTo>
                  <a:pt x="4678706" y="894798"/>
                </a:lnTo>
                <a:lnTo>
                  <a:pt x="4671280" y="902287"/>
                </a:lnTo>
                <a:lnTo>
                  <a:pt x="4662792" y="907636"/>
                </a:lnTo>
                <a:lnTo>
                  <a:pt x="4654836" y="911915"/>
                </a:lnTo>
                <a:lnTo>
                  <a:pt x="4646881" y="914590"/>
                </a:lnTo>
                <a:lnTo>
                  <a:pt x="4638927" y="916194"/>
                </a:lnTo>
                <a:lnTo>
                  <a:pt x="4631498" y="917264"/>
                </a:lnTo>
                <a:lnTo>
                  <a:pt x="4623013" y="916729"/>
                </a:lnTo>
                <a:lnTo>
                  <a:pt x="4616122" y="915125"/>
                </a:lnTo>
                <a:lnTo>
                  <a:pt x="4608163" y="912985"/>
                </a:lnTo>
                <a:lnTo>
                  <a:pt x="4600736" y="909775"/>
                </a:lnTo>
                <a:lnTo>
                  <a:pt x="4593313" y="906566"/>
                </a:lnTo>
                <a:lnTo>
                  <a:pt x="4586949" y="902287"/>
                </a:lnTo>
                <a:lnTo>
                  <a:pt x="4579526" y="897472"/>
                </a:lnTo>
                <a:lnTo>
                  <a:pt x="4573690" y="892123"/>
                </a:lnTo>
                <a:lnTo>
                  <a:pt x="4567326" y="886239"/>
                </a:lnTo>
                <a:lnTo>
                  <a:pt x="4569977" y="898542"/>
                </a:lnTo>
                <a:lnTo>
                  <a:pt x="4573161" y="908706"/>
                </a:lnTo>
                <a:lnTo>
                  <a:pt x="4574750" y="912450"/>
                </a:lnTo>
                <a:lnTo>
                  <a:pt x="4576874" y="915125"/>
                </a:lnTo>
                <a:lnTo>
                  <a:pt x="4578992" y="917799"/>
                </a:lnTo>
                <a:lnTo>
                  <a:pt x="4580583" y="919404"/>
                </a:lnTo>
                <a:lnTo>
                  <a:pt x="4583237" y="921009"/>
                </a:lnTo>
                <a:lnTo>
                  <a:pt x="4585356" y="921544"/>
                </a:lnTo>
                <a:lnTo>
                  <a:pt x="4588540" y="921544"/>
                </a:lnTo>
                <a:lnTo>
                  <a:pt x="4590663" y="921009"/>
                </a:lnTo>
                <a:lnTo>
                  <a:pt x="4593845" y="919404"/>
                </a:lnTo>
                <a:lnTo>
                  <a:pt x="4597025" y="917799"/>
                </a:lnTo>
                <a:lnTo>
                  <a:pt x="4603390" y="912450"/>
                </a:lnTo>
                <a:lnTo>
                  <a:pt x="4602861" y="923148"/>
                </a:lnTo>
                <a:lnTo>
                  <a:pt x="4602332" y="931707"/>
                </a:lnTo>
                <a:lnTo>
                  <a:pt x="4601799" y="938126"/>
                </a:lnTo>
                <a:lnTo>
                  <a:pt x="4599678" y="942405"/>
                </a:lnTo>
                <a:lnTo>
                  <a:pt x="4598087" y="944545"/>
                </a:lnTo>
                <a:lnTo>
                  <a:pt x="4596496" y="946150"/>
                </a:lnTo>
                <a:lnTo>
                  <a:pt x="4593845" y="946150"/>
                </a:lnTo>
                <a:lnTo>
                  <a:pt x="4591723" y="945615"/>
                </a:lnTo>
                <a:lnTo>
                  <a:pt x="4584828" y="941871"/>
                </a:lnTo>
                <a:lnTo>
                  <a:pt x="4581645" y="939731"/>
                </a:lnTo>
                <a:lnTo>
                  <a:pt x="4577934" y="938126"/>
                </a:lnTo>
                <a:lnTo>
                  <a:pt x="4574221" y="937056"/>
                </a:lnTo>
                <a:lnTo>
                  <a:pt x="4569977" y="936521"/>
                </a:lnTo>
                <a:lnTo>
                  <a:pt x="4565735" y="936521"/>
                </a:lnTo>
                <a:lnTo>
                  <a:pt x="4560961" y="938126"/>
                </a:lnTo>
                <a:lnTo>
                  <a:pt x="4558309" y="929567"/>
                </a:lnTo>
                <a:lnTo>
                  <a:pt x="4557249" y="924218"/>
                </a:lnTo>
                <a:lnTo>
                  <a:pt x="4557249" y="919404"/>
                </a:lnTo>
                <a:lnTo>
                  <a:pt x="4557780" y="916194"/>
                </a:lnTo>
                <a:lnTo>
                  <a:pt x="4558840" y="911380"/>
                </a:lnTo>
                <a:lnTo>
                  <a:pt x="4559900" y="906031"/>
                </a:lnTo>
                <a:lnTo>
                  <a:pt x="4560961" y="897472"/>
                </a:lnTo>
                <a:lnTo>
                  <a:pt x="4560961" y="886239"/>
                </a:lnTo>
                <a:lnTo>
                  <a:pt x="4558840" y="888379"/>
                </a:lnTo>
                <a:lnTo>
                  <a:pt x="4556187" y="891053"/>
                </a:lnTo>
                <a:lnTo>
                  <a:pt x="4550885" y="896937"/>
                </a:lnTo>
                <a:lnTo>
                  <a:pt x="4546113" y="903356"/>
                </a:lnTo>
                <a:lnTo>
                  <a:pt x="4540807" y="908706"/>
                </a:lnTo>
                <a:lnTo>
                  <a:pt x="4538685" y="911380"/>
                </a:lnTo>
                <a:lnTo>
                  <a:pt x="4536032" y="912450"/>
                </a:lnTo>
                <a:lnTo>
                  <a:pt x="4533381" y="912985"/>
                </a:lnTo>
                <a:lnTo>
                  <a:pt x="4530729" y="912985"/>
                </a:lnTo>
                <a:lnTo>
                  <a:pt x="4528077" y="911915"/>
                </a:lnTo>
                <a:lnTo>
                  <a:pt x="4524894" y="908706"/>
                </a:lnTo>
                <a:lnTo>
                  <a:pt x="4522774" y="904426"/>
                </a:lnTo>
                <a:lnTo>
                  <a:pt x="4519591" y="899077"/>
                </a:lnTo>
                <a:lnTo>
                  <a:pt x="4531260" y="889449"/>
                </a:lnTo>
                <a:lnTo>
                  <a:pt x="4543462" y="881425"/>
                </a:lnTo>
                <a:lnTo>
                  <a:pt x="4556187" y="873936"/>
                </a:lnTo>
                <a:lnTo>
                  <a:pt x="4568917" y="868052"/>
                </a:lnTo>
                <a:lnTo>
                  <a:pt x="4582708" y="863238"/>
                </a:lnTo>
                <a:lnTo>
                  <a:pt x="4595436" y="858958"/>
                </a:lnTo>
                <a:lnTo>
                  <a:pt x="4609756" y="856284"/>
                </a:lnTo>
                <a:lnTo>
                  <a:pt x="4624077" y="853610"/>
                </a:lnTo>
                <a:lnTo>
                  <a:pt x="4638927" y="852005"/>
                </a:lnTo>
                <a:lnTo>
                  <a:pt x="4653777" y="850400"/>
                </a:lnTo>
                <a:lnTo>
                  <a:pt x="4685598" y="849330"/>
                </a:lnTo>
                <a:close/>
                <a:moveTo>
                  <a:pt x="3014410" y="847725"/>
                </a:moveTo>
                <a:lnTo>
                  <a:pt x="3015526" y="847725"/>
                </a:lnTo>
                <a:lnTo>
                  <a:pt x="3018315" y="849297"/>
                </a:lnTo>
                <a:lnTo>
                  <a:pt x="3019988" y="852440"/>
                </a:lnTo>
                <a:lnTo>
                  <a:pt x="3022776" y="856107"/>
                </a:lnTo>
                <a:lnTo>
                  <a:pt x="3024450" y="861346"/>
                </a:lnTo>
                <a:lnTo>
                  <a:pt x="3026124" y="867108"/>
                </a:lnTo>
                <a:lnTo>
                  <a:pt x="3027240" y="873395"/>
                </a:lnTo>
                <a:lnTo>
                  <a:pt x="3028355" y="879158"/>
                </a:lnTo>
                <a:lnTo>
                  <a:pt x="3028913" y="884920"/>
                </a:lnTo>
                <a:lnTo>
                  <a:pt x="3028355" y="890159"/>
                </a:lnTo>
                <a:lnTo>
                  <a:pt x="3026680" y="894350"/>
                </a:lnTo>
                <a:lnTo>
                  <a:pt x="3025565" y="896970"/>
                </a:lnTo>
                <a:lnTo>
                  <a:pt x="3024450" y="898017"/>
                </a:lnTo>
                <a:lnTo>
                  <a:pt x="3022776" y="899065"/>
                </a:lnTo>
                <a:lnTo>
                  <a:pt x="3021104" y="900113"/>
                </a:lnTo>
                <a:lnTo>
                  <a:pt x="3008275" y="900113"/>
                </a:lnTo>
                <a:lnTo>
                  <a:pt x="3008832" y="892779"/>
                </a:lnTo>
                <a:lnTo>
                  <a:pt x="3009390" y="885444"/>
                </a:lnTo>
                <a:lnTo>
                  <a:pt x="3011621" y="874967"/>
                </a:lnTo>
                <a:lnTo>
                  <a:pt x="3012736" y="870252"/>
                </a:lnTo>
                <a:lnTo>
                  <a:pt x="3012736" y="867108"/>
                </a:lnTo>
                <a:lnTo>
                  <a:pt x="3012736" y="865537"/>
                </a:lnTo>
                <a:lnTo>
                  <a:pt x="3011063" y="863966"/>
                </a:lnTo>
                <a:lnTo>
                  <a:pt x="3009947" y="862917"/>
                </a:lnTo>
                <a:lnTo>
                  <a:pt x="3008832" y="862394"/>
                </a:lnTo>
                <a:lnTo>
                  <a:pt x="3009947" y="854535"/>
                </a:lnTo>
                <a:lnTo>
                  <a:pt x="3011063" y="850344"/>
                </a:lnTo>
                <a:lnTo>
                  <a:pt x="3012736" y="848773"/>
                </a:lnTo>
                <a:lnTo>
                  <a:pt x="3013295" y="848249"/>
                </a:lnTo>
                <a:close/>
                <a:moveTo>
                  <a:pt x="2943188" y="847725"/>
                </a:moveTo>
                <a:lnTo>
                  <a:pt x="2941600" y="857889"/>
                </a:lnTo>
                <a:lnTo>
                  <a:pt x="2939483" y="866447"/>
                </a:lnTo>
                <a:lnTo>
                  <a:pt x="2936838" y="872331"/>
                </a:lnTo>
                <a:lnTo>
                  <a:pt x="2934192" y="877145"/>
                </a:lnTo>
                <a:lnTo>
                  <a:pt x="2931017" y="880355"/>
                </a:lnTo>
                <a:lnTo>
                  <a:pt x="2927313" y="882495"/>
                </a:lnTo>
                <a:lnTo>
                  <a:pt x="2924138" y="883564"/>
                </a:lnTo>
                <a:lnTo>
                  <a:pt x="2919904" y="883564"/>
                </a:lnTo>
                <a:lnTo>
                  <a:pt x="2911967" y="883029"/>
                </a:lnTo>
                <a:lnTo>
                  <a:pt x="2903500" y="882495"/>
                </a:lnTo>
                <a:lnTo>
                  <a:pt x="2900326" y="882495"/>
                </a:lnTo>
                <a:lnTo>
                  <a:pt x="2896092" y="883029"/>
                </a:lnTo>
                <a:lnTo>
                  <a:pt x="2892387" y="884099"/>
                </a:lnTo>
                <a:lnTo>
                  <a:pt x="2889742" y="886774"/>
                </a:lnTo>
                <a:lnTo>
                  <a:pt x="2889742" y="896937"/>
                </a:lnTo>
                <a:lnTo>
                  <a:pt x="2889742" y="904961"/>
                </a:lnTo>
                <a:lnTo>
                  <a:pt x="2891330" y="912450"/>
                </a:lnTo>
                <a:lnTo>
                  <a:pt x="2892917" y="917799"/>
                </a:lnTo>
                <a:lnTo>
                  <a:pt x="2895563" y="922079"/>
                </a:lnTo>
                <a:lnTo>
                  <a:pt x="2897151" y="923683"/>
                </a:lnTo>
                <a:lnTo>
                  <a:pt x="2898209" y="924753"/>
                </a:lnTo>
                <a:lnTo>
                  <a:pt x="2900854" y="925823"/>
                </a:lnTo>
                <a:lnTo>
                  <a:pt x="2902442" y="926358"/>
                </a:lnTo>
                <a:lnTo>
                  <a:pt x="2907204" y="926358"/>
                </a:lnTo>
                <a:lnTo>
                  <a:pt x="2907204" y="930102"/>
                </a:lnTo>
                <a:lnTo>
                  <a:pt x="2906675" y="934382"/>
                </a:lnTo>
                <a:lnTo>
                  <a:pt x="2905617" y="937056"/>
                </a:lnTo>
                <a:lnTo>
                  <a:pt x="2904559" y="938661"/>
                </a:lnTo>
                <a:lnTo>
                  <a:pt x="2902442" y="939731"/>
                </a:lnTo>
                <a:lnTo>
                  <a:pt x="2900326" y="940801"/>
                </a:lnTo>
                <a:lnTo>
                  <a:pt x="2898209" y="940801"/>
                </a:lnTo>
                <a:lnTo>
                  <a:pt x="2896092" y="940801"/>
                </a:lnTo>
                <a:lnTo>
                  <a:pt x="2886037" y="937591"/>
                </a:lnTo>
                <a:lnTo>
                  <a:pt x="2881275" y="937591"/>
                </a:lnTo>
                <a:lnTo>
                  <a:pt x="2878629" y="937591"/>
                </a:lnTo>
                <a:lnTo>
                  <a:pt x="2877042" y="938661"/>
                </a:lnTo>
                <a:lnTo>
                  <a:pt x="2877571" y="927428"/>
                </a:lnTo>
                <a:lnTo>
                  <a:pt x="2878100" y="919404"/>
                </a:lnTo>
                <a:lnTo>
                  <a:pt x="2879158" y="913520"/>
                </a:lnTo>
                <a:lnTo>
                  <a:pt x="2880745" y="909240"/>
                </a:lnTo>
                <a:lnTo>
                  <a:pt x="2881804" y="904961"/>
                </a:lnTo>
                <a:lnTo>
                  <a:pt x="2881275" y="901217"/>
                </a:lnTo>
                <a:lnTo>
                  <a:pt x="2880217" y="894798"/>
                </a:lnTo>
                <a:lnTo>
                  <a:pt x="2877042" y="886774"/>
                </a:lnTo>
                <a:lnTo>
                  <a:pt x="2869104" y="894798"/>
                </a:lnTo>
                <a:lnTo>
                  <a:pt x="2861167" y="902287"/>
                </a:lnTo>
                <a:lnTo>
                  <a:pt x="2853229" y="907636"/>
                </a:lnTo>
                <a:lnTo>
                  <a:pt x="2844763" y="911915"/>
                </a:lnTo>
                <a:lnTo>
                  <a:pt x="2837354" y="914590"/>
                </a:lnTo>
                <a:lnTo>
                  <a:pt x="2828888" y="916194"/>
                </a:lnTo>
                <a:lnTo>
                  <a:pt x="2821479" y="917264"/>
                </a:lnTo>
                <a:lnTo>
                  <a:pt x="2813542" y="916729"/>
                </a:lnTo>
                <a:lnTo>
                  <a:pt x="2806133" y="915125"/>
                </a:lnTo>
                <a:lnTo>
                  <a:pt x="2798196" y="912985"/>
                </a:lnTo>
                <a:lnTo>
                  <a:pt x="2791316" y="909775"/>
                </a:lnTo>
                <a:lnTo>
                  <a:pt x="2783908" y="906566"/>
                </a:lnTo>
                <a:lnTo>
                  <a:pt x="2777029" y="902287"/>
                </a:lnTo>
                <a:lnTo>
                  <a:pt x="2770150" y="897472"/>
                </a:lnTo>
                <a:lnTo>
                  <a:pt x="2763799" y="892123"/>
                </a:lnTo>
                <a:lnTo>
                  <a:pt x="2757979" y="886239"/>
                </a:lnTo>
                <a:lnTo>
                  <a:pt x="2760096" y="898542"/>
                </a:lnTo>
                <a:lnTo>
                  <a:pt x="2763271" y="908706"/>
                </a:lnTo>
                <a:lnTo>
                  <a:pt x="2764858" y="912450"/>
                </a:lnTo>
                <a:lnTo>
                  <a:pt x="2767504" y="915125"/>
                </a:lnTo>
                <a:lnTo>
                  <a:pt x="2769091" y="917799"/>
                </a:lnTo>
                <a:lnTo>
                  <a:pt x="2771738" y="919404"/>
                </a:lnTo>
                <a:lnTo>
                  <a:pt x="2773854" y="921009"/>
                </a:lnTo>
                <a:lnTo>
                  <a:pt x="2775971" y="921544"/>
                </a:lnTo>
                <a:lnTo>
                  <a:pt x="2778617" y="921544"/>
                </a:lnTo>
                <a:lnTo>
                  <a:pt x="2781791" y="921009"/>
                </a:lnTo>
                <a:lnTo>
                  <a:pt x="2783908" y="919404"/>
                </a:lnTo>
                <a:lnTo>
                  <a:pt x="2787083" y="917799"/>
                </a:lnTo>
                <a:lnTo>
                  <a:pt x="2793433" y="912450"/>
                </a:lnTo>
                <a:lnTo>
                  <a:pt x="2793433" y="923148"/>
                </a:lnTo>
                <a:lnTo>
                  <a:pt x="2792904" y="931707"/>
                </a:lnTo>
                <a:lnTo>
                  <a:pt x="2791846" y="938126"/>
                </a:lnTo>
                <a:lnTo>
                  <a:pt x="2790258" y="942405"/>
                </a:lnTo>
                <a:lnTo>
                  <a:pt x="2788670" y="944545"/>
                </a:lnTo>
                <a:lnTo>
                  <a:pt x="2786554" y="946150"/>
                </a:lnTo>
                <a:lnTo>
                  <a:pt x="2783908" y="946150"/>
                </a:lnTo>
                <a:lnTo>
                  <a:pt x="2781791" y="945615"/>
                </a:lnTo>
                <a:lnTo>
                  <a:pt x="2775442" y="941871"/>
                </a:lnTo>
                <a:lnTo>
                  <a:pt x="2772267" y="939731"/>
                </a:lnTo>
                <a:lnTo>
                  <a:pt x="2768562" y="938126"/>
                </a:lnTo>
                <a:lnTo>
                  <a:pt x="2764329" y="937056"/>
                </a:lnTo>
                <a:lnTo>
                  <a:pt x="2760096" y="936521"/>
                </a:lnTo>
                <a:lnTo>
                  <a:pt x="2755862" y="936521"/>
                </a:lnTo>
                <a:lnTo>
                  <a:pt x="2752158" y="938126"/>
                </a:lnTo>
                <a:lnTo>
                  <a:pt x="2748983" y="929567"/>
                </a:lnTo>
                <a:lnTo>
                  <a:pt x="2747924" y="924218"/>
                </a:lnTo>
                <a:lnTo>
                  <a:pt x="2747396" y="919404"/>
                </a:lnTo>
                <a:lnTo>
                  <a:pt x="2748454" y="916194"/>
                </a:lnTo>
                <a:lnTo>
                  <a:pt x="2749512" y="911380"/>
                </a:lnTo>
                <a:lnTo>
                  <a:pt x="2750571" y="906031"/>
                </a:lnTo>
                <a:lnTo>
                  <a:pt x="2751100" y="897472"/>
                </a:lnTo>
                <a:lnTo>
                  <a:pt x="2752158" y="886239"/>
                </a:lnTo>
                <a:lnTo>
                  <a:pt x="2748983" y="888379"/>
                </a:lnTo>
                <a:lnTo>
                  <a:pt x="2746338" y="891053"/>
                </a:lnTo>
                <a:lnTo>
                  <a:pt x="2742104" y="896937"/>
                </a:lnTo>
                <a:lnTo>
                  <a:pt x="2736283" y="903356"/>
                </a:lnTo>
                <a:lnTo>
                  <a:pt x="2731520" y="908706"/>
                </a:lnTo>
                <a:lnTo>
                  <a:pt x="2729405" y="911380"/>
                </a:lnTo>
                <a:lnTo>
                  <a:pt x="2726230" y="912450"/>
                </a:lnTo>
                <a:lnTo>
                  <a:pt x="2724112" y="912985"/>
                </a:lnTo>
                <a:lnTo>
                  <a:pt x="2720937" y="912985"/>
                </a:lnTo>
                <a:lnTo>
                  <a:pt x="2718820" y="911915"/>
                </a:lnTo>
                <a:lnTo>
                  <a:pt x="2715645" y="908706"/>
                </a:lnTo>
                <a:lnTo>
                  <a:pt x="2713000" y="904426"/>
                </a:lnTo>
                <a:lnTo>
                  <a:pt x="2709824" y="899077"/>
                </a:lnTo>
                <a:lnTo>
                  <a:pt x="2721467" y="889449"/>
                </a:lnTo>
                <a:lnTo>
                  <a:pt x="2734166" y="881425"/>
                </a:lnTo>
                <a:lnTo>
                  <a:pt x="2746338" y="873936"/>
                </a:lnTo>
                <a:lnTo>
                  <a:pt x="2759566" y="868052"/>
                </a:lnTo>
                <a:lnTo>
                  <a:pt x="2772796" y="863238"/>
                </a:lnTo>
                <a:lnTo>
                  <a:pt x="2786554" y="858958"/>
                </a:lnTo>
                <a:lnTo>
                  <a:pt x="2799783" y="856284"/>
                </a:lnTo>
                <a:lnTo>
                  <a:pt x="2814071" y="853610"/>
                </a:lnTo>
                <a:lnTo>
                  <a:pt x="2828888" y="852005"/>
                </a:lnTo>
                <a:lnTo>
                  <a:pt x="2843704" y="850400"/>
                </a:lnTo>
                <a:lnTo>
                  <a:pt x="2875454" y="849330"/>
                </a:lnTo>
                <a:close/>
                <a:moveTo>
                  <a:pt x="6081906" y="841375"/>
                </a:moveTo>
                <a:lnTo>
                  <a:pt x="6084511" y="842421"/>
                </a:lnTo>
                <a:lnTo>
                  <a:pt x="6088160" y="842944"/>
                </a:lnTo>
                <a:lnTo>
                  <a:pt x="6091809" y="844512"/>
                </a:lnTo>
                <a:lnTo>
                  <a:pt x="6091809" y="854443"/>
                </a:lnTo>
                <a:lnTo>
                  <a:pt x="6092852" y="861761"/>
                </a:lnTo>
                <a:lnTo>
                  <a:pt x="6093372" y="864375"/>
                </a:lnTo>
                <a:lnTo>
                  <a:pt x="6094415" y="866988"/>
                </a:lnTo>
                <a:lnTo>
                  <a:pt x="6096500" y="868556"/>
                </a:lnTo>
                <a:lnTo>
                  <a:pt x="6097542" y="869602"/>
                </a:lnTo>
                <a:lnTo>
                  <a:pt x="6097542" y="874306"/>
                </a:lnTo>
                <a:lnTo>
                  <a:pt x="6096500" y="878488"/>
                </a:lnTo>
                <a:lnTo>
                  <a:pt x="6094936" y="881102"/>
                </a:lnTo>
                <a:lnTo>
                  <a:pt x="6093372" y="882670"/>
                </a:lnTo>
                <a:lnTo>
                  <a:pt x="6091288" y="883715"/>
                </a:lnTo>
                <a:lnTo>
                  <a:pt x="6088681" y="884238"/>
                </a:lnTo>
                <a:lnTo>
                  <a:pt x="6086596" y="884238"/>
                </a:lnTo>
                <a:lnTo>
                  <a:pt x="6083470" y="883715"/>
                </a:lnTo>
                <a:lnTo>
                  <a:pt x="6072001" y="881624"/>
                </a:lnTo>
                <a:lnTo>
                  <a:pt x="6069396" y="881102"/>
                </a:lnTo>
                <a:lnTo>
                  <a:pt x="6066789" y="881102"/>
                </a:lnTo>
                <a:lnTo>
                  <a:pt x="6064183" y="881624"/>
                </a:lnTo>
                <a:lnTo>
                  <a:pt x="6062618" y="882670"/>
                </a:lnTo>
                <a:lnTo>
                  <a:pt x="6063661" y="872738"/>
                </a:lnTo>
                <a:lnTo>
                  <a:pt x="6065225" y="863852"/>
                </a:lnTo>
                <a:lnTo>
                  <a:pt x="6067832" y="856534"/>
                </a:lnTo>
                <a:lnTo>
                  <a:pt x="6070439" y="849739"/>
                </a:lnTo>
                <a:lnTo>
                  <a:pt x="6072523" y="847126"/>
                </a:lnTo>
                <a:lnTo>
                  <a:pt x="6074607" y="845035"/>
                </a:lnTo>
                <a:lnTo>
                  <a:pt x="6076693" y="843466"/>
                </a:lnTo>
                <a:lnTo>
                  <a:pt x="6079300" y="842421"/>
                </a:lnTo>
                <a:close/>
                <a:moveTo>
                  <a:pt x="4273275" y="841375"/>
                </a:moveTo>
                <a:lnTo>
                  <a:pt x="4275960" y="842421"/>
                </a:lnTo>
                <a:lnTo>
                  <a:pt x="4279719" y="842944"/>
                </a:lnTo>
                <a:lnTo>
                  <a:pt x="4283477" y="844511"/>
                </a:lnTo>
                <a:lnTo>
                  <a:pt x="4283477" y="854443"/>
                </a:lnTo>
                <a:lnTo>
                  <a:pt x="4284014" y="861761"/>
                </a:lnTo>
                <a:lnTo>
                  <a:pt x="4285089" y="864375"/>
                </a:lnTo>
                <a:lnTo>
                  <a:pt x="4286162" y="866988"/>
                </a:lnTo>
                <a:lnTo>
                  <a:pt x="4287773" y="868556"/>
                </a:lnTo>
                <a:lnTo>
                  <a:pt x="4289384" y="869602"/>
                </a:lnTo>
                <a:lnTo>
                  <a:pt x="4288847" y="874306"/>
                </a:lnTo>
                <a:lnTo>
                  <a:pt x="4288311" y="878488"/>
                </a:lnTo>
                <a:lnTo>
                  <a:pt x="4286162" y="881102"/>
                </a:lnTo>
                <a:lnTo>
                  <a:pt x="4284551" y="882670"/>
                </a:lnTo>
                <a:lnTo>
                  <a:pt x="4282940" y="883715"/>
                </a:lnTo>
                <a:lnTo>
                  <a:pt x="4280255" y="884238"/>
                </a:lnTo>
                <a:lnTo>
                  <a:pt x="4277571" y="884238"/>
                </a:lnTo>
                <a:lnTo>
                  <a:pt x="4274885" y="883715"/>
                </a:lnTo>
                <a:lnTo>
                  <a:pt x="4263074" y="881624"/>
                </a:lnTo>
                <a:lnTo>
                  <a:pt x="4259850" y="881102"/>
                </a:lnTo>
                <a:lnTo>
                  <a:pt x="4257702" y="881102"/>
                </a:lnTo>
                <a:lnTo>
                  <a:pt x="4255018" y="881624"/>
                </a:lnTo>
                <a:lnTo>
                  <a:pt x="4252870" y="882670"/>
                </a:lnTo>
                <a:lnTo>
                  <a:pt x="4254482" y="872738"/>
                </a:lnTo>
                <a:lnTo>
                  <a:pt x="4256093" y="863852"/>
                </a:lnTo>
                <a:lnTo>
                  <a:pt x="4258779" y="856534"/>
                </a:lnTo>
                <a:lnTo>
                  <a:pt x="4261997" y="849739"/>
                </a:lnTo>
                <a:lnTo>
                  <a:pt x="4263612" y="847126"/>
                </a:lnTo>
                <a:lnTo>
                  <a:pt x="4265220" y="845035"/>
                </a:lnTo>
                <a:lnTo>
                  <a:pt x="4267908" y="843466"/>
                </a:lnTo>
                <a:lnTo>
                  <a:pt x="4270055" y="842421"/>
                </a:lnTo>
                <a:close/>
                <a:moveTo>
                  <a:pt x="5145492" y="835025"/>
                </a:moveTo>
                <a:lnTo>
                  <a:pt x="5149155" y="835025"/>
                </a:lnTo>
                <a:lnTo>
                  <a:pt x="5152817" y="835025"/>
                </a:lnTo>
                <a:lnTo>
                  <a:pt x="5160669" y="837182"/>
                </a:lnTo>
                <a:lnTo>
                  <a:pt x="5169044" y="838799"/>
                </a:lnTo>
                <a:lnTo>
                  <a:pt x="5173229" y="839338"/>
                </a:lnTo>
                <a:lnTo>
                  <a:pt x="5176895" y="839338"/>
                </a:lnTo>
                <a:lnTo>
                  <a:pt x="5180037" y="838799"/>
                </a:lnTo>
                <a:lnTo>
                  <a:pt x="5183180" y="837721"/>
                </a:lnTo>
                <a:lnTo>
                  <a:pt x="5184759" y="840417"/>
                </a:lnTo>
                <a:lnTo>
                  <a:pt x="5184759" y="843652"/>
                </a:lnTo>
                <a:lnTo>
                  <a:pt x="5184227" y="845269"/>
                </a:lnTo>
                <a:lnTo>
                  <a:pt x="5182652" y="847965"/>
                </a:lnTo>
                <a:lnTo>
                  <a:pt x="5179511" y="849582"/>
                </a:lnTo>
                <a:lnTo>
                  <a:pt x="5176895" y="850661"/>
                </a:lnTo>
                <a:lnTo>
                  <a:pt x="5168521" y="853357"/>
                </a:lnTo>
                <a:lnTo>
                  <a:pt x="5149679" y="857670"/>
                </a:lnTo>
                <a:lnTo>
                  <a:pt x="5141304" y="859826"/>
                </a:lnTo>
                <a:lnTo>
                  <a:pt x="5138686" y="861983"/>
                </a:lnTo>
                <a:lnTo>
                  <a:pt x="5136069" y="863600"/>
                </a:lnTo>
                <a:lnTo>
                  <a:pt x="5135547" y="854974"/>
                </a:lnTo>
                <a:lnTo>
                  <a:pt x="5136069" y="847965"/>
                </a:lnTo>
                <a:lnTo>
                  <a:pt x="5138163" y="843113"/>
                </a:lnTo>
                <a:lnTo>
                  <a:pt x="5139733" y="838799"/>
                </a:lnTo>
                <a:lnTo>
                  <a:pt x="5142872" y="836642"/>
                </a:lnTo>
                <a:close/>
                <a:moveTo>
                  <a:pt x="3335191" y="835025"/>
                </a:moveTo>
                <a:lnTo>
                  <a:pt x="3338856" y="835025"/>
                </a:lnTo>
                <a:lnTo>
                  <a:pt x="3343045" y="835025"/>
                </a:lnTo>
                <a:lnTo>
                  <a:pt x="3350897" y="837182"/>
                </a:lnTo>
                <a:lnTo>
                  <a:pt x="3359274" y="838799"/>
                </a:lnTo>
                <a:lnTo>
                  <a:pt x="3362939" y="839338"/>
                </a:lnTo>
                <a:lnTo>
                  <a:pt x="3367127" y="839338"/>
                </a:lnTo>
                <a:lnTo>
                  <a:pt x="3370269" y="838799"/>
                </a:lnTo>
                <a:lnTo>
                  <a:pt x="3373410" y="837721"/>
                </a:lnTo>
                <a:lnTo>
                  <a:pt x="3374457" y="840417"/>
                </a:lnTo>
                <a:lnTo>
                  <a:pt x="3374981" y="843651"/>
                </a:lnTo>
                <a:lnTo>
                  <a:pt x="3373934" y="845269"/>
                </a:lnTo>
                <a:lnTo>
                  <a:pt x="3372363" y="847965"/>
                </a:lnTo>
                <a:lnTo>
                  <a:pt x="3369745" y="849582"/>
                </a:lnTo>
                <a:lnTo>
                  <a:pt x="3366604" y="850661"/>
                </a:lnTo>
                <a:lnTo>
                  <a:pt x="3358227" y="853356"/>
                </a:lnTo>
                <a:lnTo>
                  <a:pt x="3339904" y="857670"/>
                </a:lnTo>
                <a:lnTo>
                  <a:pt x="3331527" y="859826"/>
                </a:lnTo>
                <a:lnTo>
                  <a:pt x="3328385" y="861983"/>
                </a:lnTo>
                <a:lnTo>
                  <a:pt x="3325768" y="863600"/>
                </a:lnTo>
                <a:lnTo>
                  <a:pt x="3325768" y="854974"/>
                </a:lnTo>
                <a:lnTo>
                  <a:pt x="3326291" y="847965"/>
                </a:lnTo>
                <a:lnTo>
                  <a:pt x="3327862" y="843113"/>
                </a:lnTo>
                <a:lnTo>
                  <a:pt x="3329956" y="838799"/>
                </a:lnTo>
                <a:lnTo>
                  <a:pt x="3332574" y="836642"/>
                </a:lnTo>
                <a:close/>
                <a:moveTo>
                  <a:pt x="5041898" y="831850"/>
                </a:moveTo>
                <a:lnTo>
                  <a:pt x="5043485" y="831850"/>
                </a:lnTo>
                <a:lnTo>
                  <a:pt x="5045601" y="832883"/>
                </a:lnTo>
                <a:lnTo>
                  <a:pt x="5047191" y="833399"/>
                </a:lnTo>
                <a:lnTo>
                  <a:pt x="5049836" y="834949"/>
                </a:lnTo>
                <a:lnTo>
                  <a:pt x="5051425" y="837531"/>
                </a:lnTo>
                <a:lnTo>
                  <a:pt x="5053012" y="840629"/>
                </a:lnTo>
                <a:lnTo>
                  <a:pt x="5057775" y="849925"/>
                </a:lnTo>
                <a:lnTo>
                  <a:pt x="5055130" y="857671"/>
                </a:lnTo>
                <a:lnTo>
                  <a:pt x="5051954" y="863352"/>
                </a:lnTo>
                <a:lnTo>
                  <a:pt x="5049309" y="867483"/>
                </a:lnTo>
                <a:lnTo>
                  <a:pt x="5045601" y="869549"/>
                </a:lnTo>
                <a:lnTo>
                  <a:pt x="5042427" y="871614"/>
                </a:lnTo>
                <a:lnTo>
                  <a:pt x="5038721" y="872131"/>
                </a:lnTo>
                <a:lnTo>
                  <a:pt x="5035547" y="872131"/>
                </a:lnTo>
                <a:lnTo>
                  <a:pt x="5031841" y="871614"/>
                </a:lnTo>
                <a:lnTo>
                  <a:pt x="5023902" y="869032"/>
                </a:lnTo>
                <a:lnTo>
                  <a:pt x="5020196" y="868516"/>
                </a:lnTo>
                <a:lnTo>
                  <a:pt x="5015962" y="867999"/>
                </a:lnTo>
                <a:lnTo>
                  <a:pt x="5011731" y="868516"/>
                </a:lnTo>
                <a:lnTo>
                  <a:pt x="5007497" y="869032"/>
                </a:lnTo>
                <a:lnTo>
                  <a:pt x="5002733" y="871614"/>
                </a:lnTo>
                <a:lnTo>
                  <a:pt x="4998499" y="874713"/>
                </a:lnTo>
                <a:lnTo>
                  <a:pt x="4995321" y="871098"/>
                </a:lnTo>
                <a:lnTo>
                  <a:pt x="4993205" y="867999"/>
                </a:lnTo>
                <a:lnTo>
                  <a:pt x="4992676" y="866451"/>
                </a:lnTo>
                <a:lnTo>
                  <a:pt x="4993205" y="864901"/>
                </a:lnTo>
                <a:lnTo>
                  <a:pt x="4995321" y="864385"/>
                </a:lnTo>
                <a:lnTo>
                  <a:pt x="4997441" y="863868"/>
                </a:lnTo>
                <a:lnTo>
                  <a:pt x="5003790" y="863868"/>
                </a:lnTo>
                <a:lnTo>
                  <a:pt x="5006964" y="863352"/>
                </a:lnTo>
                <a:lnTo>
                  <a:pt x="5010672" y="862836"/>
                </a:lnTo>
                <a:lnTo>
                  <a:pt x="5013317" y="860770"/>
                </a:lnTo>
                <a:lnTo>
                  <a:pt x="5015962" y="858704"/>
                </a:lnTo>
                <a:lnTo>
                  <a:pt x="5017551" y="855606"/>
                </a:lnTo>
                <a:lnTo>
                  <a:pt x="5018082" y="850958"/>
                </a:lnTo>
                <a:lnTo>
                  <a:pt x="5018082" y="844761"/>
                </a:lnTo>
                <a:lnTo>
                  <a:pt x="5016491" y="837531"/>
                </a:lnTo>
                <a:lnTo>
                  <a:pt x="5021255" y="837531"/>
                </a:lnTo>
                <a:lnTo>
                  <a:pt x="5025491" y="836498"/>
                </a:lnTo>
                <a:lnTo>
                  <a:pt x="5031841" y="834949"/>
                </a:lnTo>
                <a:lnTo>
                  <a:pt x="5037134" y="833399"/>
                </a:lnTo>
                <a:close/>
                <a:moveTo>
                  <a:pt x="3231576" y="831850"/>
                </a:moveTo>
                <a:lnTo>
                  <a:pt x="3233164" y="831850"/>
                </a:lnTo>
                <a:lnTo>
                  <a:pt x="3235809" y="832883"/>
                </a:lnTo>
                <a:lnTo>
                  <a:pt x="3237397" y="833399"/>
                </a:lnTo>
                <a:lnTo>
                  <a:pt x="3239514" y="834949"/>
                </a:lnTo>
                <a:lnTo>
                  <a:pt x="3241101" y="837531"/>
                </a:lnTo>
                <a:lnTo>
                  <a:pt x="3243747" y="840629"/>
                </a:lnTo>
                <a:lnTo>
                  <a:pt x="3247981" y="849925"/>
                </a:lnTo>
                <a:lnTo>
                  <a:pt x="3245335" y="857671"/>
                </a:lnTo>
                <a:lnTo>
                  <a:pt x="3242160" y="863352"/>
                </a:lnTo>
                <a:lnTo>
                  <a:pt x="3238984" y="867483"/>
                </a:lnTo>
                <a:lnTo>
                  <a:pt x="3235809" y="869549"/>
                </a:lnTo>
                <a:lnTo>
                  <a:pt x="3232106" y="871614"/>
                </a:lnTo>
                <a:lnTo>
                  <a:pt x="3228401" y="872131"/>
                </a:lnTo>
                <a:lnTo>
                  <a:pt x="3225226" y="872131"/>
                </a:lnTo>
                <a:lnTo>
                  <a:pt x="3221522" y="871614"/>
                </a:lnTo>
                <a:lnTo>
                  <a:pt x="3213585" y="869032"/>
                </a:lnTo>
                <a:lnTo>
                  <a:pt x="3209880" y="868516"/>
                </a:lnTo>
                <a:lnTo>
                  <a:pt x="3205647" y="867999"/>
                </a:lnTo>
                <a:lnTo>
                  <a:pt x="3201414" y="868516"/>
                </a:lnTo>
                <a:lnTo>
                  <a:pt x="3197180" y="869032"/>
                </a:lnTo>
                <a:lnTo>
                  <a:pt x="3192947" y="871614"/>
                </a:lnTo>
                <a:lnTo>
                  <a:pt x="3188184" y="874713"/>
                </a:lnTo>
                <a:lnTo>
                  <a:pt x="3185009" y="871098"/>
                </a:lnTo>
                <a:lnTo>
                  <a:pt x="3182892" y="867999"/>
                </a:lnTo>
                <a:lnTo>
                  <a:pt x="3182892" y="866450"/>
                </a:lnTo>
                <a:lnTo>
                  <a:pt x="3183422" y="864901"/>
                </a:lnTo>
                <a:lnTo>
                  <a:pt x="3185538" y="864385"/>
                </a:lnTo>
                <a:lnTo>
                  <a:pt x="3187655" y="863868"/>
                </a:lnTo>
                <a:lnTo>
                  <a:pt x="3193476" y="863868"/>
                </a:lnTo>
                <a:lnTo>
                  <a:pt x="3197180" y="863352"/>
                </a:lnTo>
                <a:lnTo>
                  <a:pt x="3200355" y="862835"/>
                </a:lnTo>
                <a:lnTo>
                  <a:pt x="3203001" y="860770"/>
                </a:lnTo>
                <a:lnTo>
                  <a:pt x="3205647" y="858704"/>
                </a:lnTo>
                <a:lnTo>
                  <a:pt x="3207234" y="855606"/>
                </a:lnTo>
                <a:lnTo>
                  <a:pt x="3208293" y="850958"/>
                </a:lnTo>
                <a:lnTo>
                  <a:pt x="3207764" y="844761"/>
                </a:lnTo>
                <a:lnTo>
                  <a:pt x="3206176" y="837531"/>
                </a:lnTo>
                <a:lnTo>
                  <a:pt x="3210939" y="837531"/>
                </a:lnTo>
                <a:lnTo>
                  <a:pt x="3215172" y="836498"/>
                </a:lnTo>
                <a:lnTo>
                  <a:pt x="3222051" y="834949"/>
                </a:lnTo>
                <a:lnTo>
                  <a:pt x="3227343" y="833399"/>
                </a:lnTo>
                <a:close/>
                <a:moveTo>
                  <a:pt x="5524482" y="814388"/>
                </a:moveTo>
                <a:lnTo>
                  <a:pt x="5535066" y="819189"/>
                </a:lnTo>
                <a:lnTo>
                  <a:pt x="5546177" y="822923"/>
                </a:lnTo>
                <a:lnTo>
                  <a:pt x="5556760" y="825590"/>
                </a:lnTo>
                <a:lnTo>
                  <a:pt x="5562052" y="826123"/>
                </a:lnTo>
                <a:lnTo>
                  <a:pt x="5567343" y="827723"/>
                </a:lnTo>
                <a:lnTo>
                  <a:pt x="5572634" y="827723"/>
                </a:lnTo>
                <a:lnTo>
                  <a:pt x="5578456" y="827723"/>
                </a:lnTo>
                <a:lnTo>
                  <a:pt x="5584275" y="826657"/>
                </a:lnTo>
                <a:lnTo>
                  <a:pt x="5589568" y="825590"/>
                </a:lnTo>
                <a:lnTo>
                  <a:pt x="5595916" y="823990"/>
                </a:lnTo>
                <a:lnTo>
                  <a:pt x="5602267" y="821323"/>
                </a:lnTo>
                <a:lnTo>
                  <a:pt x="5608088" y="818655"/>
                </a:lnTo>
                <a:lnTo>
                  <a:pt x="5614966" y="814921"/>
                </a:lnTo>
                <a:lnTo>
                  <a:pt x="5612850" y="819189"/>
                </a:lnTo>
                <a:lnTo>
                  <a:pt x="5611791" y="823990"/>
                </a:lnTo>
                <a:lnTo>
                  <a:pt x="5610204" y="834657"/>
                </a:lnTo>
                <a:lnTo>
                  <a:pt x="5607558" y="858661"/>
                </a:lnTo>
                <a:lnTo>
                  <a:pt x="5605442" y="868795"/>
                </a:lnTo>
                <a:lnTo>
                  <a:pt x="5603853" y="873062"/>
                </a:lnTo>
                <a:lnTo>
                  <a:pt x="5602267" y="876262"/>
                </a:lnTo>
                <a:lnTo>
                  <a:pt x="5600150" y="879463"/>
                </a:lnTo>
                <a:lnTo>
                  <a:pt x="5597504" y="880529"/>
                </a:lnTo>
                <a:lnTo>
                  <a:pt x="5593800" y="881063"/>
                </a:lnTo>
                <a:lnTo>
                  <a:pt x="5590625" y="879996"/>
                </a:lnTo>
                <a:lnTo>
                  <a:pt x="5591683" y="873595"/>
                </a:lnTo>
                <a:lnTo>
                  <a:pt x="5591683" y="867728"/>
                </a:lnTo>
                <a:lnTo>
                  <a:pt x="5591683" y="862928"/>
                </a:lnTo>
                <a:lnTo>
                  <a:pt x="5591154" y="858661"/>
                </a:lnTo>
                <a:lnTo>
                  <a:pt x="5590625" y="854927"/>
                </a:lnTo>
                <a:lnTo>
                  <a:pt x="5589038" y="852259"/>
                </a:lnTo>
                <a:lnTo>
                  <a:pt x="5587449" y="849593"/>
                </a:lnTo>
                <a:lnTo>
                  <a:pt x="5585862" y="847992"/>
                </a:lnTo>
                <a:lnTo>
                  <a:pt x="5583217" y="846392"/>
                </a:lnTo>
                <a:lnTo>
                  <a:pt x="5581100" y="845326"/>
                </a:lnTo>
                <a:lnTo>
                  <a:pt x="5575810" y="844792"/>
                </a:lnTo>
                <a:lnTo>
                  <a:pt x="5569459" y="845326"/>
                </a:lnTo>
                <a:lnTo>
                  <a:pt x="5562580" y="845859"/>
                </a:lnTo>
                <a:lnTo>
                  <a:pt x="5556230" y="846392"/>
                </a:lnTo>
                <a:lnTo>
                  <a:pt x="5549352" y="847459"/>
                </a:lnTo>
                <a:lnTo>
                  <a:pt x="5543002" y="846392"/>
                </a:lnTo>
                <a:lnTo>
                  <a:pt x="5539827" y="845859"/>
                </a:lnTo>
                <a:lnTo>
                  <a:pt x="5537711" y="844792"/>
                </a:lnTo>
                <a:lnTo>
                  <a:pt x="5534535" y="843192"/>
                </a:lnTo>
                <a:lnTo>
                  <a:pt x="5532419" y="841058"/>
                </a:lnTo>
                <a:lnTo>
                  <a:pt x="5530303" y="838391"/>
                </a:lnTo>
                <a:lnTo>
                  <a:pt x="5528715" y="835191"/>
                </a:lnTo>
                <a:lnTo>
                  <a:pt x="5527129" y="830924"/>
                </a:lnTo>
                <a:lnTo>
                  <a:pt x="5525541" y="826123"/>
                </a:lnTo>
                <a:lnTo>
                  <a:pt x="5525011" y="820789"/>
                </a:lnTo>
                <a:close/>
                <a:moveTo>
                  <a:pt x="5457811" y="814388"/>
                </a:moveTo>
                <a:lnTo>
                  <a:pt x="5464284" y="819588"/>
                </a:lnTo>
                <a:lnTo>
                  <a:pt x="5471836" y="823229"/>
                </a:lnTo>
                <a:lnTo>
                  <a:pt x="5474533" y="824269"/>
                </a:lnTo>
                <a:lnTo>
                  <a:pt x="5478308" y="825309"/>
                </a:lnTo>
                <a:lnTo>
                  <a:pt x="5482083" y="825830"/>
                </a:lnTo>
                <a:lnTo>
                  <a:pt x="5485321" y="825830"/>
                </a:lnTo>
                <a:lnTo>
                  <a:pt x="5489096" y="825830"/>
                </a:lnTo>
                <a:lnTo>
                  <a:pt x="5492333" y="825309"/>
                </a:lnTo>
                <a:lnTo>
                  <a:pt x="5495570" y="824269"/>
                </a:lnTo>
                <a:lnTo>
                  <a:pt x="5499346" y="823229"/>
                </a:lnTo>
                <a:lnTo>
                  <a:pt x="5505819" y="819588"/>
                </a:lnTo>
                <a:lnTo>
                  <a:pt x="5512831" y="814388"/>
                </a:lnTo>
                <a:lnTo>
                  <a:pt x="5513370" y="818549"/>
                </a:lnTo>
                <a:lnTo>
                  <a:pt x="5513370" y="822189"/>
                </a:lnTo>
                <a:lnTo>
                  <a:pt x="5512831" y="824789"/>
                </a:lnTo>
                <a:lnTo>
                  <a:pt x="5511752" y="827910"/>
                </a:lnTo>
                <a:lnTo>
                  <a:pt x="5510674" y="830510"/>
                </a:lnTo>
                <a:lnTo>
                  <a:pt x="5509055" y="833110"/>
                </a:lnTo>
                <a:lnTo>
                  <a:pt x="5505280" y="837791"/>
                </a:lnTo>
                <a:lnTo>
                  <a:pt x="5501504" y="840391"/>
                </a:lnTo>
                <a:lnTo>
                  <a:pt x="5496649" y="842991"/>
                </a:lnTo>
                <a:lnTo>
                  <a:pt x="5490715" y="844551"/>
                </a:lnTo>
                <a:lnTo>
                  <a:pt x="5485321" y="844551"/>
                </a:lnTo>
                <a:lnTo>
                  <a:pt x="5479387" y="844551"/>
                </a:lnTo>
                <a:lnTo>
                  <a:pt x="5473994" y="842991"/>
                </a:lnTo>
                <a:lnTo>
                  <a:pt x="5469138" y="840391"/>
                </a:lnTo>
                <a:lnTo>
                  <a:pt x="5464823" y="837270"/>
                </a:lnTo>
                <a:lnTo>
                  <a:pt x="5461586" y="833110"/>
                </a:lnTo>
                <a:lnTo>
                  <a:pt x="5459968" y="829990"/>
                </a:lnTo>
                <a:lnTo>
                  <a:pt x="5458890" y="827910"/>
                </a:lnTo>
                <a:lnTo>
                  <a:pt x="5458349" y="824269"/>
                </a:lnTo>
                <a:lnTo>
                  <a:pt x="5457811" y="821149"/>
                </a:lnTo>
                <a:lnTo>
                  <a:pt x="5457811" y="818029"/>
                </a:lnTo>
                <a:close/>
                <a:moveTo>
                  <a:pt x="3714717" y="814388"/>
                </a:moveTo>
                <a:lnTo>
                  <a:pt x="3724829" y="819189"/>
                </a:lnTo>
                <a:lnTo>
                  <a:pt x="3736007" y="822923"/>
                </a:lnTo>
                <a:lnTo>
                  <a:pt x="3746652" y="825589"/>
                </a:lnTo>
                <a:lnTo>
                  <a:pt x="3751975" y="826123"/>
                </a:lnTo>
                <a:lnTo>
                  <a:pt x="3757830" y="827723"/>
                </a:lnTo>
                <a:lnTo>
                  <a:pt x="3763153" y="827723"/>
                </a:lnTo>
                <a:lnTo>
                  <a:pt x="3768476" y="827723"/>
                </a:lnTo>
                <a:lnTo>
                  <a:pt x="3774331" y="826657"/>
                </a:lnTo>
                <a:lnTo>
                  <a:pt x="3780718" y="825589"/>
                </a:lnTo>
                <a:lnTo>
                  <a:pt x="3786573" y="823989"/>
                </a:lnTo>
                <a:lnTo>
                  <a:pt x="3792428" y="821322"/>
                </a:lnTo>
                <a:lnTo>
                  <a:pt x="3798283" y="818655"/>
                </a:lnTo>
                <a:lnTo>
                  <a:pt x="3805202" y="814921"/>
                </a:lnTo>
                <a:lnTo>
                  <a:pt x="3803606" y="819189"/>
                </a:lnTo>
                <a:lnTo>
                  <a:pt x="3802540" y="823989"/>
                </a:lnTo>
                <a:lnTo>
                  <a:pt x="3800943" y="834657"/>
                </a:lnTo>
                <a:lnTo>
                  <a:pt x="3797749" y="858661"/>
                </a:lnTo>
                <a:lnTo>
                  <a:pt x="3796153" y="868795"/>
                </a:lnTo>
                <a:lnTo>
                  <a:pt x="3794024" y="873062"/>
                </a:lnTo>
                <a:lnTo>
                  <a:pt x="3792428" y="876262"/>
                </a:lnTo>
                <a:lnTo>
                  <a:pt x="3790831" y="879463"/>
                </a:lnTo>
                <a:lnTo>
                  <a:pt x="3787637" y="880529"/>
                </a:lnTo>
                <a:lnTo>
                  <a:pt x="3784443" y="881063"/>
                </a:lnTo>
                <a:lnTo>
                  <a:pt x="3780718" y="879996"/>
                </a:lnTo>
                <a:lnTo>
                  <a:pt x="3781782" y="873595"/>
                </a:lnTo>
                <a:lnTo>
                  <a:pt x="3782314" y="867728"/>
                </a:lnTo>
                <a:lnTo>
                  <a:pt x="3782314" y="862928"/>
                </a:lnTo>
                <a:lnTo>
                  <a:pt x="3781782" y="858661"/>
                </a:lnTo>
                <a:lnTo>
                  <a:pt x="3780718" y="854927"/>
                </a:lnTo>
                <a:lnTo>
                  <a:pt x="3779120" y="852259"/>
                </a:lnTo>
                <a:lnTo>
                  <a:pt x="3778055" y="849593"/>
                </a:lnTo>
                <a:lnTo>
                  <a:pt x="3775927" y="847992"/>
                </a:lnTo>
                <a:lnTo>
                  <a:pt x="3773799" y="846392"/>
                </a:lnTo>
                <a:lnTo>
                  <a:pt x="3771668" y="845326"/>
                </a:lnTo>
                <a:lnTo>
                  <a:pt x="3765813" y="844792"/>
                </a:lnTo>
                <a:lnTo>
                  <a:pt x="3759426" y="845326"/>
                </a:lnTo>
                <a:lnTo>
                  <a:pt x="3753039" y="845859"/>
                </a:lnTo>
                <a:lnTo>
                  <a:pt x="3746652" y="846392"/>
                </a:lnTo>
                <a:lnTo>
                  <a:pt x="3739201" y="847459"/>
                </a:lnTo>
                <a:lnTo>
                  <a:pt x="3733346" y="846392"/>
                </a:lnTo>
                <a:lnTo>
                  <a:pt x="3730152" y="845859"/>
                </a:lnTo>
                <a:lnTo>
                  <a:pt x="3727491" y="844792"/>
                </a:lnTo>
                <a:lnTo>
                  <a:pt x="3724829" y="843192"/>
                </a:lnTo>
                <a:lnTo>
                  <a:pt x="3722700" y="841058"/>
                </a:lnTo>
                <a:lnTo>
                  <a:pt x="3720040" y="838391"/>
                </a:lnTo>
                <a:lnTo>
                  <a:pt x="3718442" y="835191"/>
                </a:lnTo>
                <a:lnTo>
                  <a:pt x="3717377" y="830924"/>
                </a:lnTo>
                <a:lnTo>
                  <a:pt x="3716313" y="826123"/>
                </a:lnTo>
                <a:lnTo>
                  <a:pt x="3714717" y="820789"/>
                </a:lnTo>
                <a:close/>
                <a:moveTo>
                  <a:pt x="3648584" y="814388"/>
                </a:moveTo>
                <a:lnTo>
                  <a:pt x="3655056" y="819588"/>
                </a:lnTo>
                <a:lnTo>
                  <a:pt x="3662069" y="823229"/>
                </a:lnTo>
                <a:lnTo>
                  <a:pt x="3665305" y="824269"/>
                </a:lnTo>
                <a:lnTo>
                  <a:pt x="3669082" y="825309"/>
                </a:lnTo>
                <a:lnTo>
                  <a:pt x="3672317" y="825830"/>
                </a:lnTo>
                <a:lnTo>
                  <a:pt x="3675555" y="825830"/>
                </a:lnTo>
                <a:lnTo>
                  <a:pt x="3679330" y="825830"/>
                </a:lnTo>
                <a:lnTo>
                  <a:pt x="3683107" y="825309"/>
                </a:lnTo>
                <a:lnTo>
                  <a:pt x="3686883" y="824269"/>
                </a:lnTo>
                <a:lnTo>
                  <a:pt x="3689580" y="823229"/>
                </a:lnTo>
                <a:lnTo>
                  <a:pt x="3697133" y="819588"/>
                </a:lnTo>
                <a:lnTo>
                  <a:pt x="3703605" y="814388"/>
                </a:lnTo>
                <a:lnTo>
                  <a:pt x="3703605" y="818549"/>
                </a:lnTo>
                <a:lnTo>
                  <a:pt x="3703605" y="822189"/>
                </a:lnTo>
                <a:lnTo>
                  <a:pt x="3703066" y="824789"/>
                </a:lnTo>
                <a:lnTo>
                  <a:pt x="3702526" y="827910"/>
                </a:lnTo>
                <a:lnTo>
                  <a:pt x="3700908" y="830510"/>
                </a:lnTo>
                <a:lnTo>
                  <a:pt x="3699828" y="833110"/>
                </a:lnTo>
                <a:lnTo>
                  <a:pt x="3696593" y="837790"/>
                </a:lnTo>
                <a:lnTo>
                  <a:pt x="3692278" y="840391"/>
                </a:lnTo>
                <a:lnTo>
                  <a:pt x="3686883" y="842991"/>
                </a:lnTo>
                <a:lnTo>
                  <a:pt x="3680948" y="844551"/>
                </a:lnTo>
                <a:lnTo>
                  <a:pt x="3675555" y="844551"/>
                </a:lnTo>
                <a:lnTo>
                  <a:pt x="3670160" y="844551"/>
                </a:lnTo>
                <a:lnTo>
                  <a:pt x="3664767" y="842991"/>
                </a:lnTo>
                <a:lnTo>
                  <a:pt x="3659912" y="840391"/>
                </a:lnTo>
                <a:lnTo>
                  <a:pt x="3655056" y="837270"/>
                </a:lnTo>
                <a:lnTo>
                  <a:pt x="3652359" y="833110"/>
                </a:lnTo>
                <a:lnTo>
                  <a:pt x="3650201" y="829990"/>
                </a:lnTo>
                <a:lnTo>
                  <a:pt x="3649661" y="827910"/>
                </a:lnTo>
                <a:lnTo>
                  <a:pt x="3648584" y="824269"/>
                </a:lnTo>
                <a:lnTo>
                  <a:pt x="3648584" y="821149"/>
                </a:lnTo>
                <a:lnTo>
                  <a:pt x="3648044" y="818029"/>
                </a:lnTo>
                <a:close/>
                <a:moveTo>
                  <a:pt x="6086430" y="804863"/>
                </a:moveTo>
                <a:lnTo>
                  <a:pt x="6084844" y="809096"/>
                </a:lnTo>
                <a:lnTo>
                  <a:pt x="6083784" y="813330"/>
                </a:lnTo>
                <a:lnTo>
                  <a:pt x="6081668" y="817034"/>
                </a:lnTo>
                <a:lnTo>
                  <a:pt x="6079022" y="820209"/>
                </a:lnTo>
                <a:lnTo>
                  <a:pt x="6076906" y="823913"/>
                </a:lnTo>
                <a:lnTo>
                  <a:pt x="6073201" y="827089"/>
                </a:lnTo>
                <a:lnTo>
                  <a:pt x="6070027" y="829205"/>
                </a:lnTo>
                <a:lnTo>
                  <a:pt x="6066852" y="830793"/>
                </a:lnTo>
                <a:lnTo>
                  <a:pt x="6063148" y="832380"/>
                </a:lnTo>
                <a:lnTo>
                  <a:pt x="6059444" y="832909"/>
                </a:lnTo>
                <a:lnTo>
                  <a:pt x="6055740" y="832909"/>
                </a:lnTo>
                <a:lnTo>
                  <a:pt x="6053094" y="831851"/>
                </a:lnTo>
                <a:lnTo>
                  <a:pt x="6049919" y="829734"/>
                </a:lnTo>
                <a:lnTo>
                  <a:pt x="6047802" y="827089"/>
                </a:lnTo>
                <a:lnTo>
                  <a:pt x="6045156" y="822855"/>
                </a:lnTo>
                <a:lnTo>
                  <a:pt x="6044098" y="818092"/>
                </a:lnTo>
                <a:lnTo>
                  <a:pt x="6040923" y="821797"/>
                </a:lnTo>
                <a:lnTo>
                  <a:pt x="6039335" y="824443"/>
                </a:lnTo>
                <a:lnTo>
                  <a:pt x="6039335" y="827618"/>
                </a:lnTo>
                <a:lnTo>
                  <a:pt x="6039335" y="829734"/>
                </a:lnTo>
                <a:lnTo>
                  <a:pt x="6040395" y="832380"/>
                </a:lnTo>
                <a:lnTo>
                  <a:pt x="6043041" y="834497"/>
                </a:lnTo>
                <a:lnTo>
                  <a:pt x="6047273" y="839789"/>
                </a:lnTo>
                <a:lnTo>
                  <a:pt x="6049919" y="842964"/>
                </a:lnTo>
                <a:lnTo>
                  <a:pt x="6052566" y="845610"/>
                </a:lnTo>
                <a:lnTo>
                  <a:pt x="6054682" y="849843"/>
                </a:lnTo>
                <a:lnTo>
                  <a:pt x="6056798" y="854606"/>
                </a:lnTo>
                <a:lnTo>
                  <a:pt x="6057858" y="859898"/>
                </a:lnTo>
                <a:lnTo>
                  <a:pt x="6057858" y="866776"/>
                </a:lnTo>
                <a:lnTo>
                  <a:pt x="6057327" y="873655"/>
                </a:lnTo>
                <a:lnTo>
                  <a:pt x="6055740" y="882651"/>
                </a:lnTo>
                <a:lnTo>
                  <a:pt x="6019758" y="843493"/>
                </a:lnTo>
                <a:lnTo>
                  <a:pt x="6022404" y="832909"/>
                </a:lnTo>
                <a:lnTo>
                  <a:pt x="6024520" y="824443"/>
                </a:lnTo>
                <a:lnTo>
                  <a:pt x="6027695" y="818622"/>
                </a:lnTo>
                <a:lnTo>
                  <a:pt x="6030341" y="814388"/>
                </a:lnTo>
                <a:lnTo>
                  <a:pt x="6034045" y="812272"/>
                </a:lnTo>
                <a:lnTo>
                  <a:pt x="6037749" y="810684"/>
                </a:lnTo>
                <a:lnTo>
                  <a:pt x="6041982" y="810684"/>
                </a:lnTo>
                <a:lnTo>
                  <a:pt x="6046744" y="810684"/>
                </a:lnTo>
                <a:lnTo>
                  <a:pt x="6055211" y="813330"/>
                </a:lnTo>
                <a:lnTo>
                  <a:pt x="6059972" y="813859"/>
                </a:lnTo>
                <a:lnTo>
                  <a:pt x="6065264" y="814388"/>
                </a:lnTo>
                <a:lnTo>
                  <a:pt x="6070027" y="813859"/>
                </a:lnTo>
                <a:lnTo>
                  <a:pt x="6075319" y="812801"/>
                </a:lnTo>
                <a:lnTo>
                  <a:pt x="6081140" y="809626"/>
                </a:lnTo>
                <a:close/>
                <a:moveTo>
                  <a:pt x="4276683" y="804863"/>
                </a:moveTo>
                <a:lnTo>
                  <a:pt x="4276163" y="809096"/>
                </a:lnTo>
                <a:lnTo>
                  <a:pt x="4274080" y="813330"/>
                </a:lnTo>
                <a:lnTo>
                  <a:pt x="4272518" y="817034"/>
                </a:lnTo>
                <a:lnTo>
                  <a:pt x="4269915" y="820209"/>
                </a:lnTo>
                <a:lnTo>
                  <a:pt x="4267311" y="823913"/>
                </a:lnTo>
                <a:lnTo>
                  <a:pt x="4264187" y="827089"/>
                </a:lnTo>
                <a:lnTo>
                  <a:pt x="4260544" y="829205"/>
                </a:lnTo>
                <a:lnTo>
                  <a:pt x="4257419" y="830793"/>
                </a:lnTo>
                <a:lnTo>
                  <a:pt x="4253773" y="832380"/>
                </a:lnTo>
                <a:lnTo>
                  <a:pt x="4250128" y="832909"/>
                </a:lnTo>
                <a:lnTo>
                  <a:pt x="4247524" y="832909"/>
                </a:lnTo>
                <a:lnTo>
                  <a:pt x="4244400" y="831851"/>
                </a:lnTo>
                <a:lnTo>
                  <a:pt x="4241277" y="829734"/>
                </a:lnTo>
                <a:lnTo>
                  <a:pt x="4238672" y="827089"/>
                </a:lnTo>
                <a:lnTo>
                  <a:pt x="4236589" y="822855"/>
                </a:lnTo>
                <a:lnTo>
                  <a:pt x="4235027" y="818092"/>
                </a:lnTo>
                <a:lnTo>
                  <a:pt x="4232945" y="821797"/>
                </a:lnTo>
                <a:lnTo>
                  <a:pt x="4230861" y="824443"/>
                </a:lnTo>
                <a:lnTo>
                  <a:pt x="4230339" y="827618"/>
                </a:lnTo>
                <a:lnTo>
                  <a:pt x="4230861" y="829734"/>
                </a:lnTo>
                <a:lnTo>
                  <a:pt x="4231902" y="832380"/>
                </a:lnTo>
                <a:lnTo>
                  <a:pt x="4233985" y="834497"/>
                </a:lnTo>
                <a:lnTo>
                  <a:pt x="4238672" y="839789"/>
                </a:lnTo>
                <a:lnTo>
                  <a:pt x="4240755" y="842964"/>
                </a:lnTo>
                <a:lnTo>
                  <a:pt x="4243359" y="845610"/>
                </a:lnTo>
                <a:lnTo>
                  <a:pt x="4245441" y="849843"/>
                </a:lnTo>
                <a:lnTo>
                  <a:pt x="4247524" y="854605"/>
                </a:lnTo>
                <a:lnTo>
                  <a:pt x="4248565" y="859897"/>
                </a:lnTo>
                <a:lnTo>
                  <a:pt x="4249087" y="866776"/>
                </a:lnTo>
                <a:lnTo>
                  <a:pt x="4248565" y="873655"/>
                </a:lnTo>
                <a:lnTo>
                  <a:pt x="4247004" y="882651"/>
                </a:lnTo>
                <a:lnTo>
                  <a:pt x="4211595" y="843493"/>
                </a:lnTo>
                <a:lnTo>
                  <a:pt x="4213679" y="832909"/>
                </a:lnTo>
                <a:lnTo>
                  <a:pt x="4215762" y="824443"/>
                </a:lnTo>
                <a:lnTo>
                  <a:pt x="4218887" y="818622"/>
                </a:lnTo>
                <a:lnTo>
                  <a:pt x="4221489" y="814388"/>
                </a:lnTo>
                <a:lnTo>
                  <a:pt x="4225135" y="812272"/>
                </a:lnTo>
                <a:lnTo>
                  <a:pt x="4229299" y="810684"/>
                </a:lnTo>
                <a:lnTo>
                  <a:pt x="4233464" y="810684"/>
                </a:lnTo>
                <a:lnTo>
                  <a:pt x="4237630" y="810684"/>
                </a:lnTo>
                <a:lnTo>
                  <a:pt x="4247004" y="813330"/>
                </a:lnTo>
                <a:lnTo>
                  <a:pt x="4251171" y="813859"/>
                </a:lnTo>
                <a:lnTo>
                  <a:pt x="4255856" y="814388"/>
                </a:lnTo>
                <a:lnTo>
                  <a:pt x="4261582" y="813859"/>
                </a:lnTo>
                <a:lnTo>
                  <a:pt x="4265748" y="812801"/>
                </a:lnTo>
                <a:lnTo>
                  <a:pt x="4271479" y="809626"/>
                </a:lnTo>
                <a:close/>
                <a:moveTo>
                  <a:pt x="5861860" y="798513"/>
                </a:moveTo>
                <a:lnTo>
                  <a:pt x="5866121" y="798513"/>
                </a:lnTo>
                <a:lnTo>
                  <a:pt x="5870913" y="798513"/>
                </a:lnTo>
                <a:lnTo>
                  <a:pt x="5881565" y="800614"/>
                </a:lnTo>
                <a:lnTo>
                  <a:pt x="5895939" y="804291"/>
                </a:lnTo>
                <a:lnTo>
                  <a:pt x="5892746" y="807967"/>
                </a:lnTo>
                <a:lnTo>
                  <a:pt x="5890615" y="811643"/>
                </a:lnTo>
                <a:lnTo>
                  <a:pt x="5885824" y="820571"/>
                </a:lnTo>
                <a:lnTo>
                  <a:pt x="5876771" y="840529"/>
                </a:lnTo>
                <a:lnTo>
                  <a:pt x="5871978" y="849982"/>
                </a:lnTo>
                <a:lnTo>
                  <a:pt x="5869315" y="854184"/>
                </a:lnTo>
                <a:lnTo>
                  <a:pt x="5866653" y="858385"/>
                </a:lnTo>
                <a:lnTo>
                  <a:pt x="5863460" y="862061"/>
                </a:lnTo>
                <a:lnTo>
                  <a:pt x="5860797" y="864162"/>
                </a:lnTo>
                <a:lnTo>
                  <a:pt x="5857067" y="866788"/>
                </a:lnTo>
                <a:lnTo>
                  <a:pt x="5853341" y="868363"/>
                </a:lnTo>
                <a:lnTo>
                  <a:pt x="5853341" y="857334"/>
                </a:lnTo>
                <a:lnTo>
                  <a:pt x="5852277" y="848406"/>
                </a:lnTo>
                <a:lnTo>
                  <a:pt x="5851211" y="842630"/>
                </a:lnTo>
                <a:lnTo>
                  <a:pt x="5848548" y="838953"/>
                </a:lnTo>
                <a:lnTo>
                  <a:pt x="5847484" y="837377"/>
                </a:lnTo>
                <a:lnTo>
                  <a:pt x="5846418" y="836852"/>
                </a:lnTo>
                <a:lnTo>
                  <a:pt x="5843223" y="835277"/>
                </a:lnTo>
                <a:lnTo>
                  <a:pt x="5840029" y="835277"/>
                </a:lnTo>
                <a:lnTo>
                  <a:pt x="5836833" y="835802"/>
                </a:lnTo>
                <a:lnTo>
                  <a:pt x="5829911" y="837902"/>
                </a:lnTo>
                <a:lnTo>
                  <a:pt x="5826716" y="837902"/>
                </a:lnTo>
                <a:lnTo>
                  <a:pt x="5822989" y="836852"/>
                </a:lnTo>
                <a:lnTo>
                  <a:pt x="5819262" y="834226"/>
                </a:lnTo>
                <a:lnTo>
                  <a:pt x="5816599" y="830549"/>
                </a:lnTo>
                <a:lnTo>
                  <a:pt x="5813404" y="824773"/>
                </a:lnTo>
                <a:lnTo>
                  <a:pt x="5811808" y="816370"/>
                </a:lnTo>
                <a:lnTo>
                  <a:pt x="5826184" y="811118"/>
                </a:lnTo>
                <a:lnTo>
                  <a:pt x="5837366" y="806391"/>
                </a:lnTo>
                <a:lnTo>
                  <a:pt x="5846418" y="802715"/>
                </a:lnTo>
                <a:lnTo>
                  <a:pt x="5853874" y="800089"/>
                </a:lnTo>
                <a:lnTo>
                  <a:pt x="5857601" y="799038"/>
                </a:lnTo>
                <a:close/>
                <a:moveTo>
                  <a:pt x="4052108" y="798513"/>
                </a:moveTo>
                <a:lnTo>
                  <a:pt x="4056368" y="798513"/>
                </a:lnTo>
                <a:lnTo>
                  <a:pt x="4061161" y="798513"/>
                </a:lnTo>
                <a:lnTo>
                  <a:pt x="4071812" y="800614"/>
                </a:lnTo>
                <a:lnTo>
                  <a:pt x="4086190" y="804291"/>
                </a:lnTo>
                <a:lnTo>
                  <a:pt x="4082994" y="807966"/>
                </a:lnTo>
                <a:lnTo>
                  <a:pt x="4080864" y="811643"/>
                </a:lnTo>
                <a:lnTo>
                  <a:pt x="4076072" y="820571"/>
                </a:lnTo>
                <a:lnTo>
                  <a:pt x="4067019" y="840528"/>
                </a:lnTo>
                <a:lnTo>
                  <a:pt x="4062758" y="849981"/>
                </a:lnTo>
                <a:lnTo>
                  <a:pt x="4059564" y="854184"/>
                </a:lnTo>
                <a:lnTo>
                  <a:pt x="4057433" y="858385"/>
                </a:lnTo>
                <a:lnTo>
                  <a:pt x="4054238" y="862061"/>
                </a:lnTo>
                <a:lnTo>
                  <a:pt x="4051576" y="864162"/>
                </a:lnTo>
                <a:lnTo>
                  <a:pt x="4047848" y="866788"/>
                </a:lnTo>
                <a:lnTo>
                  <a:pt x="4043588" y="868363"/>
                </a:lnTo>
                <a:lnTo>
                  <a:pt x="4043588" y="857334"/>
                </a:lnTo>
                <a:lnTo>
                  <a:pt x="4043055" y="848406"/>
                </a:lnTo>
                <a:lnTo>
                  <a:pt x="4041458" y="842629"/>
                </a:lnTo>
                <a:lnTo>
                  <a:pt x="4039328" y="838952"/>
                </a:lnTo>
                <a:lnTo>
                  <a:pt x="4038262" y="837377"/>
                </a:lnTo>
                <a:lnTo>
                  <a:pt x="4037198" y="836852"/>
                </a:lnTo>
                <a:lnTo>
                  <a:pt x="4034002" y="835277"/>
                </a:lnTo>
                <a:lnTo>
                  <a:pt x="4031340" y="835277"/>
                </a:lnTo>
                <a:lnTo>
                  <a:pt x="4027612" y="835802"/>
                </a:lnTo>
                <a:lnTo>
                  <a:pt x="4020157" y="837902"/>
                </a:lnTo>
                <a:lnTo>
                  <a:pt x="4016962" y="837902"/>
                </a:lnTo>
                <a:lnTo>
                  <a:pt x="4013234" y="836852"/>
                </a:lnTo>
                <a:lnTo>
                  <a:pt x="4010038" y="834226"/>
                </a:lnTo>
                <a:lnTo>
                  <a:pt x="4007376" y="830549"/>
                </a:lnTo>
                <a:lnTo>
                  <a:pt x="4004181" y="824773"/>
                </a:lnTo>
                <a:lnTo>
                  <a:pt x="4002051" y="816370"/>
                </a:lnTo>
                <a:lnTo>
                  <a:pt x="4016962" y="811117"/>
                </a:lnTo>
                <a:lnTo>
                  <a:pt x="4028144" y="806391"/>
                </a:lnTo>
                <a:lnTo>
                  <a:pt x="4037198" y="802715"/>
                </a:lnTo>
                <a:lnTo>
                  <a:pt x="4044653" y="800089"/>
                </a:lnTo>
                <a:lnTo>
                  <a:pt x="4048381" y="799038"/>
                </a:lnTo>
                <a:close/>
                <a:moveTo>
                  <a:pt x="6911929" y="722313"/>
                </a:moveTo>
                <a:lnTo>
                  <a:pt x="6910871" y="729924"/>
                </a:lnTo>
                <a:lnTo>
                  <a:pt x="6909813" y="735905"/>
                </a:lnTo>
                <a:lnTo>
                  <a:pt x="6908225" y="741341"/>
                </a:lnTo>
                <a:lnTo>
                  <a:pt x="6906108" y="745691"/>
                </a:lnTo>
                <a:lnTo>
                  <a:pt x="6903463" y="749497"/>
                </a:lnTo>
                <a:lnTo>
                  <a:pt x="6900817" y="751672"/>
                </a:lnTo>
                <a:lnTo>
                  <a:pt x="6897113" y="754390"/>
                </a:lnTo>
                <a:lnTo>
                  <a:pt x="6893938" y="755478"/>
                </a:lnTo>
                <a:lnTo>
                  <a:pt x="6890233" y="756564"/>
                </a:lnTo>
                <a:lnTo>
                  <a:pt x="6886529" y="757652"/>
                </a:lnTo>
                <a:lnTo>
                  <a:pt x="6879121" y="758195"/>
                </a:lnTo>
                <a:lnTo>
                  <a:pt x="6871183" y="759826"/>
                </a:lnTo>
                <a:lnTo>
                  <a:pt x="6867479" y="760914"/>
                </a:lnTo>
                <a:lnTo>
                  <a:pt x="6864304" y="762001"/>
                </a:lnTo>
                <a:lnTo>
                  <a:pt x="6864833" y="754390"/>
                </a:lnTo>
                <a:lnTo>
                  <a:pt x="6865892" y="747322"/>
                </a:lnTo>
                <a:lnTo>
                  <a:pt x="6867479" y="742429"/>
                </a:lnTo>
                <a:lnTo>
                  <a:pt x="6870125" y="738080"/>
                </a:lnTo>
                <a:lnTo>
                  <a:pt x="6873300" y="735361"/>
                </a:lnTo>
                <a:lnTo>
                  <a:pt x="6875946" y="733187"/>
                </a:lnTo>
                <a:lnTo>
                  <a:pt x="6879650" y="731556"/>
                </a:lnTo>
                <a:lnTo>
                  <a:pt x="6883354" y="730468"/>
                </a:lnTo>
                <a:lnTo>
                  <a:pt x="6890763" y="729924"/>
                </a:lnTo>
                <a:lnTo>
                  <a:pt x="6898700" y="728837"/>
                </a:lnTo>
                <a:lnTo>
                  <a:pt x="6901875" y="727750"/>
                </a:lnTo>
                <a:lnTo>
                  <a:pt x="6905579" y="726662"/>
                </a:lnTo>
                <a:lnTo>
                  <a:pt x="6909283" y="725032"/>
                </a:lnTo>
                <a:close/>
                <a:moveTo>
                  <a:pt x="5102215" y="722313"/>
                </a:moveTo>
                <a:lnTo>
                  <a:pt x="5101688" y="729924"/>
                </a:lnTo>
                <a:lnTo>
                  <a:pt x="5100628" y="735905"/>
                </a:lnTo>
                <a:lnTo>
                  <a:pt x="5099041" y="741341"/>
                </a:lnTo>
                <a:lnTo>
                  <a:pt x="5096395" y="745691"/>
                </a:lnTo>
                <a:lnTo>
                  <a:pt x="5094279" y="749497"/>
                </a:lnTo>
                <a:lnTo>
                  <a:pt x="5091105" y="751672"/>
                </a:lnTo>
                <a:lnTo>
                  <a:pt x="5088458" y="754390"/>
                </a:lnTo>
                <a:lnTo>
                  <a:pt x="5084756" y="755478"/>
                </a:lnTo>
                <a:lnTo>
                  <a:pt x="5081056" y="756564"/>
                </a:lnTo>
                <a:lnTo>
                  <a:pt x="5076823" y="757652"/>
                </a:lnTo>
                <a:lnTo>
                  <a:pt x="5069944" y="758195"/>
                </a:lnTo>
                <a:lnTo>
                  <a:pt x="5062006" y="759826"/>
                </a:lnTo>
                <a:lnTo>
                  <a:pt x="5057769" y="760914"/>
                </a:lnTo>
                <a:lnTo>
                  <a:pt x="5054595" y="762001"/>
                </a:lnTo>
                <a:lnTo>
                  <a:pt x="5055124" y="754390"/>
                </a:lnTo>
                <a:lnTo>
                  <a:pt x="5056182" y="747322"/>
                </a:lnTo>
                <a:lnTo>
                  <a:pt x="5057769" y="742429"/>
                </a:lnTo>
                <a:lnTo>
                  <a:pt x="5060416" y="738080"/>
                </a:lnTo>
                <a:lnTo>
                  <a:pt x="5063593" y="735361"/>
                </a:lnTo>
                <a:lnTo>
                  <a:pt x="5066238" y="733187"/>
                </a:lnTo>
                <a:lnTo>
                  <a:pt x="5069944" y="731555"/>
                </a:lnTo>
                <a:lnTo>
                  <a:pt x="5073648" y="730468"/>
                </a:lnTo>
                <a:lnTo>
                  <a:pt x="5081056" y="729924"/>
                </a:lnTo>
                <a:lnTo>
                  <a:pt x="5088991" y="728837"/>
                </a:lnTo>
                <a:lnTo>
                  <a:pt x="5093222" y="727750"/>
                </a:lnTo>
                <a:lnTo>
                  <a:pt x="5096395" y="726662"/>
                </a:lnTo>
                <a:lnTo>
                  <a:pt x="5099569" y="725031"/>
                </a:lnTo>
                <a:close/>
                <a:moveTo>
                  <a:pt x="6044641" y="701675"/>
                </a:moveTo>
                <a:lnTo>
                  <a:pt x="6045157" y="711280"/>
                </a:lnTo>
                <a:lnTo>
                  <a:pt x="6044641" y="720352"/>
                </a:lnTo>
                <a:lnTo>
                  <a:pt x="6043088" y="726756"/>
                </a:lnTo>
                <a:lnTo>
                  <a:pt x="6041016" y="732625"/>
                </a:lnTo>
                <a:lnTo>
                  <a:pt x="6038948" y="736894"/>
                </a:lnTo>
                <a:lnTo>
                  <a:pt x="6037394" y="737961"/>
                </a:lnTo>
                <a:lnTo>
                  <a:pt x="6035322" y="739562"/>
                </a:lnTo>
                <a:lnTo>
                  <a:pt x="6033771" y="740095"/>
                </a:lnTo>
                <a:lnTo>
                  <a:pt x="6031699" y="740629"/>
                </a:lnTo>
                <a:lnTo>
                  <a:pt x="6027040" y="740629"/>
                </a:lnTo>
                <a:lnTo>
                  <a:pt x="6027040" y="744365"/>
                </a:lnTo>
                <a:lnTo>
                  <a:pt x="6027040" y="747032"/>
                </a:lnTo>
                <a:lnTo>
                  <a:pt x="6028077" y="749700"/>
                </a:lnTo>
                <a:lnTo>
                  <a:pt x="6028594" y="750768"/>
                </a:lnTo>
                <a:lnTo>
                  <a:pt x="6029629" y="751835"/>
                </a:lnTo>
                <a:lnTo>
                  <a:pt x="6030665" y="752369"/>
                </a:lnTo>
                <a:lnTo>
                  <a:pt x="6033252" y="753970"/>
                </a:lnTo>
                <a:lnTo>
                  <a:pt x="6035843" y="756104"/>
                </a:lnTo>
                <a:lnTo>
                  <a:pt x="6037911" y="758772"/>
                </a:lnTo>
                <a:lnTo>
                  <a:pt x="6038428" y="760373"/>
                </a:lnTo>
                <a:lnTo>
                  <a:pt x="6038948" y="761974"/>
                </a:lnTo>
                <a:lnTo>
                  <a:pt x="6038428" y="763575"/>
                </a:lnTo>
                <a:lnTo>
                  <a:pt x="6037394" y="764108"/>
                </a:lnTo>
                <a:lnTo>
                  <a:pt x="6035843" y="764641"/>
                </a:lnTo>
                <a:lnTo>
                  <a:pt x="6034288" y="765175"/>
                </a:lnTo>
                <a:lnTo>
                  <a:pt x="6030145" y="764108"/>
                </a:lnTo>
                <a:lnTo>
                  <a:pt x="6028594" y="763575"/>
                </a:lnTo>
                <a:lnTo>
                  <a:pt x="6026522" y="761974"/>
                </a:lnTo>
                <a:lnTo>
                  <a:pt x="6024969" y="760373"/>
                </a:lnTo>
                <a:lnTo>
                  <a:pt x="6023417" y="758772"/>
                </a:lnTo>
                <a:lnTo>
                  <a:pt x="6021863" y="756104"/>
                </a:lnTo>
                <a:lnTo>
                  <a:pt x="6021346" y="753970"/>
                </a:lnTo>
                <a:lnTo>
                  <a:pt x="6021863" y="741696"/>
                </a:lnTo>
                <a:lnTo>
                  <a:pt x="6023417" y="731558"/>
                </a:lnTo>
                <a:lnTo>
                  <a:pt x="6025487" y="722486"/>
                </a:lnTo>
                <a:lnTo>
                  <a:pt x="6028077" y="715550"/>
                </a:lnTo>
                <a:lnTo>
                  <a:pt x="6031181" y="710213"/>
                </a:lnTo>
                <a:lnTo>
                  <a:pt x="6033252" y="707545"/>
                </a:lnTo>
                <a:lnTo>
                  <a:pt x="6035322" y="705944"/>
                </a:lnTo>
                <a:lnTo>
                  <a:pt x="6037394" y="704343"/>
                </a:lnTo>
                <a:lnTo>
                  <a:pt x="6039464" y="702742"/>
                </a:lnTo>
                <a:lnTo>
                  <a:pt x="6042570" y="702209"/>
                </a:lnTo>
                <a:close/>
                <a:moveTo>
                  <a:pt x="4235409" y="701675"/>
                </a:moveTo>
                <a:lnTo>
                  <a:pt x="4235409" y="711280"/>
                </a:lnTo>
                <a:lnTo>
                  <a:pt x="4234892" y="720351"/>
                </a:lnTo>
                <a:lnTo>
                  <a:pt x="4233855" y="726755"/>
                </a:lnTo>
                <a:lnTo>
                  <a:pt x="4231784" y="732625"/>
                </a:lnTo>
                <a:lnTo>
                  <a:pt x="4229195" y="736894"/>
                </a:lnTo>
                <a:lnTo>
                  <a:pt x="4228160" y="737961"/>
                </a:lnTo>
                <a:lnTo>
                  <a:pt x="4226091" y="739562"/>
                </a:lnTo>
                <a:lnTo>
                  <a:pt x="4224538" y="740095"/>
                </a:lnTo>
                <a:lnTo>
                  <a:pt x="4221950" y="740629"/>
                </a:lnTo>
                <a:lnTo>
                  <a:pt x="4218326" y="740629"/>
                </a:lnTo>
                <a:lnTo>
                  <a:pt x="4217291" y="744365"/>
                </a:lnTo>
                <a:lnTo>
                  <a:pt x="4217291" y="747032"/>
                </a:lnTo>
                <a:lnTo>
                  <a:pt x="4218326" y="749700"/>
                </a:lnTo>
                <a:lnTo>
                  <a:pt x="4218842" y="750768"/>
                </a:lnTo>
                <a:lnTo>
                  <a:pt x="4219879" y="751835"/>
                </a:lnTo>
                <a:lnTo>
                  <a:pt x="4220914" y="752369"/>
                </a:lnTo>
                <a:lnTo>
                  <a:pt x="4223501" y="753970"/>
                </a:lnTo>
                <a:lnTo>
                  <a:pt x="4226091" y="756104"/>
                </a:lnTo>
                <a:lnTo>
                  <a:pt x="4228160" y="758772"/>
                </a:lnTo>
                <a:lnTo>
                  <a:pt x="4229195" y="760373"/>
                </a:lnTo>
                <a:lnTo>
                  <a:pt x="4229195" y="761974"/>
                </a:lnTo>
                <a:lnTo>
                  <a:pt x="4228678" y="763574"/>
                </a:lnTo>
                <a:lnTo>
                  <a:pt x="4228160" y="764108"/>
                </a:lnTo>
                <a:lnTo>
                  <a:pt x="4226091" y="764641"/>
                </a:lnTo>
                <a:lnTo>
                  <a:pt x="4225054" y="765175"/>
                </a:lnTo>
                <a:lnTo>
                  <a:pt x="4220914" y="764108"/>
                </a:lnTo>
                <a:lnTo>
                  <a:pt x="4218842" y="763574"/>
                </a:lnTo>
                <a:lnTo>
                  <a:pt x="4216773" y="761974"/>
                </a:lnTo>
                <a:lnTo>
                  <a:pt x="4215219" y="760373"/>
                </a:lnTo>
                <a:lnTo>
                  <a:pt x="4213666" y="758772"/>
                </a:lnTo>
                <a:lnTo>
                  <a:pt x="4212112" y="756104"/>
                </a:lnTo>
                <a:lnTo>
                  <a:pt x="4211595" y="753970"/>
                </a:lnTo>
                <a:lnTo>
                  <a:pt x="4212112" y="741696"/>
                </a:lnTo>
                <a:lnTo>
                  <a:pt x="4214184" y="731558"/>
                </a:lnTo>
                <a:lnTo>
                  <a:pt x="4215738" y="722486"/>
                </a:lnTo>
                <a:lnTo>
                  <a:pt x="4218842" y="715550"/>
                </a:lnTo>
                <a:lnTo>
                  <a:pt x="4221433" y="710213"/>
                </a:lnTo>
                <a:lnTo>
                  <a:pt x="4223501" y="707545"/>
                </a:lnTo>
                <a:lnTo>
                  <a:pt x="4225573" y="705944"/>
                </a:lnTo>
                <a:lnTo>
                  <a:pt x="4228160" y="704343"/>
                </a:lnTo>
                <a:lnTo>
                  <a:pt x="4230231" y="702742"/>
                </a:lnTo>
                <a:lnTo>
                  <a:pt x="4232819" y="702209"/>
                </a:lnTo>
                <a:close/>
                <a:moveTo>
                  <a:pt x="5591828" y="695326"/>
                </a:moveTo>
                <a:lnTo>
                  <a:pt x="5593979" y="695326"/>
                </a:lnTo>
                <a:lnTo>
                  <a:pt x="5596133" y="696384"/>
                </a:lnTo>
                <a:lnTo>
                  <a:pt x="5597746" y="698501"/>
                </a:lnTo>
                <a:lnTo>
                  <a:pt x="5598822" y="701675"/>
                </a:lnTo>
                <a:lnTo>
                  <a:pt x="5601513" y="708554"/>
                </a:lnTo>
                <a:lnTo>
                  <a:pt x="5603127" y="715963"/>
                </a:lnTo>
                <a:lnTo>
                  <a:pt x="5603665" y="719667"/>
                </a:lnTo>
                <a:lnTo>
                  <a:pt x="5605279" y="722313"/>
                </a:lnTo>
                <a:lnTo>
                  <a:pt x="5606894" y="724429"/>
                </a:lnTo>
                <a:lnTo>
                  <a:pt x="5609047" y="726017"/>
                </a:lnTo>
                <a:lnTo>
                  <a:pt x="5611737" y="726017"/>
                </a:lnTo>
                <a:lnTo>
                  <a:pt x="5614966" y="724959"/>
                </a:lnTo>
                <a:lnTo>
                  <a:pt x="5613352" y="730250"/>
                </a:lnTo>
                <a:lnTo>
                  <a:pt x="5611737" y="733425"/>
                </a:lnTo>
                <a:lnTo>
                  <a:pt x="5609047" y="736600"/>
                </a:lnTo>
                <a:lnTo>
                  <a:pt x="5606894" y="739246"/>
                </a:lnTo>
                <a:lnTo>
                  <a:pt x="5603665" y="739775"/>
                </a:lnTo>
                <a:lnTo>
                  <a:pt x="5600974" y="739775"/>
                </a:lnTo>
                <a:lnTo>
                  <a:pt x="5597746" y="739246"/>
                </a:lnTo>
                <a:lnTo>
                  <a:pt x="5595056" y="737129"/>
                </a:lnTo>
                <a:lnTo>
                  <a:pt x="5592367" y="735013"/>
                </a:lnTo>
                <a:lnTo>
                  <a:pt x="5589137" y="731838"/>
                </a:lnTo>
                <a:lnTo>
                  <a:pt x="5586984" y="727604"/>
                </a:lnTo>
                <a:lnTo>
                  <a:pt x="5585370" y="722842"/>
                </a:lnTo>
                <a:lnTo>
                  <a:pt x="5583756" y="718079"/>
                </a:lnTo>
                <a:lnTo>
                  <a:pt x="5583217" y="712259"/>
                </a:lnTo>
                <a:lnTo>
                  <a:pt x="5583217" y="705909"/>
                </a:lnTo>
                <a:lnTo>
                  <a:pt x="5584831" y="698501"/>
                </a:lnTo>
                <a:lnTo>
                  <a:pt x="5588060" y="696384"/>
                </a:lnTo>
                <a:close/>
                <a:moveTo>
                  <a:pt x="3781525" y="695326"/>
                </a:moveTo>
                <a:lnTo>
                  <a:pt x="3783676" y="695326"/>
                </a:lnTo>
                <a:lnTo>
                  <a:pt x="3786368" y="696384"/>
                </a:lnTo>
                <a:lnTo>
                  <a:pt x="3787982" y="698500"/>
                </a:lnTo>
                <a:lnTo>
                  <a:pt x="3789596" y="701675"/>
                </a:lnTo>
                <a:lnTo>
                  <a:pt x="3791212" y="708554"/>
                </a:lnTo>
                <a:lnTo>
                  <a:pt x="3792825" y="715962"/>
                </a:lnTo>
                <a:lnTo>
                  <a:pt x="3794439" y="719667"/>
                </a:lnTo>
                <a:lnTo>
                  <a:pt x="3795515" y="722312"/>
                </a:lnTo>
                <a:lnTo>
                  <a:pt x="3797131" y="724429"/>
                </a:lnTo>
                <a:lnTo>
                  <a:pt x="3798745" y="726017"/>
                </a:lnTo>
                <a:lnTo>
                  <a:pt x="3801435" y="726017"/>
                </a:lnTo>
                <a:lnTo>
                  <a:pt x="3805202" y="724958"/>
                </a:lnTo>
                <a:lnTo>
                  <a:pt x="3803588" y="730250"/>
                </a:lnTo>
                <a:lnTo>
                  <a:pt x="3801973" y="733425"/>
                </a:lnTo>
                <a:lnTo>
                  <a:pt x="3799821" y="736600"/>
                </a:lnTo>
                <a:lnTo>
                  <a:pt x="3797131" y="739246"/>
                </a:lnTo>
                <a:lnTo>
                  <a:pt x="3794439" y="739775"/>
                </a:lnTo>
                <a:lnTo>
                  <a:pt x="3791212" y="739775"/>
                </a:lnTo>
                <a:lnTo>
                  <a:pt x="3787982" y="739246"/>
                </a:lnTo>
                <a:lnTo>
                  <a:pt x="3785292" y="737129"/>
                </a:lnTo>
                <a:lnTo>
                  <a:pt x="3782063" y="735013"/>
                </a:lnTo>
                <a:lnTo>
                  <a:pt x="3779911" y="731838"/>
                </a:lnTo>
                <a:lnTo>
                  <a:pt x="3777219" y="727604"/>
                </a:lnTo>
                <a:lnTo>
                  <a:pt x="3775606" y="722842"/>
                </a:lnTo>
                <a:lnTo>
                  <a:pt x="3774530" y="718079"/>
                </a:lnTo>
                <a:lnTo>
                  <a:pt x="3773454" y="712258"/>
                </a:lnTo>
                <a:lnTo>
                  <a:pt x="3773454" y="705908"/>
                </a:lnTo>
                <a:lnTo>
                  <a:pt x="3774530" y="698500"/>
                </a:lnTo>
                <a:lnTo>
                  <a:pt x="3778295" y="696384"/>
                </a:lnTo>
                <a:close/>
                <a:moveTo>
                  <a:pt x="5888984" y="687388"/>
                </a:moveTo>
                <a:lnTo>
                  <a:pt x="5885804" y="696953"/>
                </a:lnTo>
                <a:lnTo>
                  <a:pt x="5883684" y="705986"/>
                </a:lnTo>
                <a:lnTo>
                  <a:pt x="5882624" y="715019"/>
                </a:lnTo>
                <a:lnTo>
                  <a:pt x="5882624" y="722989"/>
                </a:lnTo>
                <a:lnTo>
                  <a:pt x="5883684" y="731491"/>
                </a:lnTo>
                <a:lnTo>
                  <a:pt x="5886333" y="739992"/>
                </a:lnTo>
                <a:lnTo>
                  <a:pt x="5888984" y="747432"/>
                </a:lnTo>
                <a:lnTo>
                  <a:pt x="5892696" y="755402"/>
                </a:lnTo>
                <a:lnTo>
                  <a:pt x="5896936" y="762309"/>
                </a:lnTo>
                <a:lnTo>
                  <a:pt x="5901706" y="769748"/>
                </a:lnTo>
                <a:lnTo>
                  <a:pt x="5906479" y="776125"/>
                </a:lnTo>
                <a:lnTo>
                  <a:pt x="5911248" y="783033"/>
                </a:lnTo>
                <a:lnTo>
                  <a:pt x="5921321" y="794190"/>
                </a:lnTo>
                <a:lnTo>
                  <a:pt x="5930863" y="804286"/>
                </a:lnTo>
                <a:lnTo>
                  <a:pt x="5929272" y="809069"/>
                </a:lnTo>
                <a:lnTo>
                  <a:pt x="5926623" y="812789"/>
                </a:lnTo>
                <a:lnTo>
                  <a:pt x="5924503" y="814913"/>
                </a:lnTo>
                <a:lnTo>
                  <a:pt x="5921851" y="815976"/>
                </a:lnTo>
                <a:lnTo>
                  <a:pt x="5919732" y="815976"/>
                </a:lnTo>
                <a:lnTo>
                  <a:pt x="5917081" y="815445"/>
                </a:lnTo>
                <a:lnTo>
                  <a:pt x="5914430" y="814382"/>
                </a:lnTo>
                <a:lnTo>
                  <a:pt x="5911248" y="811725"/>
                </a:lnTo>
                <a:lnTo>
                  <a:pt x="5905948" y="805881"/>
                </a:lnTo>
                <a:lnTo>
                  <a:pt x="5900116" y="797911"/>
                </a:lnTo>
                <a:lnTo>
                  <a:pt x="5886865" y="779844"/>
                </a:lnTo>
                <a:lnTo>
                  <a:pt x="5880503" y="770280"/>
                </a:lnTo>
                <a:lnTo>
                  <a:pt x="5873081" y="762309"/>
                </a:lnTo>
                <a:lnTo>
                  <a:pt x="5869899" y="759653"/>
                </a:lnTo>
                <a:lnTo>
                  <a:pt x="5866190" y="756464"/>
                </a:lnTo>
                <a:lnTo>
                  <a:pt x="5862479" y="754339"/>
                </a:lnTo>
                <a:lnTo>
                  <a:pt x="5858767" y="752745"/>
                </a:lnTo>
                <a:lnTo>
                  <a:pt x="5855587" y="752213"/>
                </a:lnTo>
                <a:lnTo>
                  <a:pt x="5851875" y="752213"/>
                </a:lnTo>
                <a:lnTo>
                  <a:pt x="5847636" y="753807"/>
                </a:lnTo>
                <a:lnTo>
                  <a:pt x="5843925" y="755934"/>
                </a:lnTo>
                <a:lnTo>
                  <a:pt x="5840743" y="759653"/>
                </a:lnTo>
                <a:lnTo>
                  <a:pt x="5837034" y="764434"/>
                </a:lnTo>
                <a:lnTo>
                  <a:pt x="5832792" y="770280"/>
                </a:lnTo>
                <a:lnTo>
                  <a:pt x="5829081" y="778250"/>
                </a:lnTo>
                <a:lnTo>
                  <a:pt x="5824311" y="771342"/>
                </a:lnTo>
                <a:lnTo>
                  <a:pt x="5820069" y="765497"/>
                </a:lnTo>
                <a:lnTo>
                  <a:pt x="5814767" y="760715"/>
                </a:lnTo>
                <a:lnTo>
                  <a:pt x="5809467" y="756996"/>
                </a:lnTo>
                <a:lnTo>
                  <a:pt x="5804165" y="754339"/>
                </a:lnTo>
                <a:lnTo>
                  <a:pt x="5798864" y="751683"/>
                </a:lnTo>
                <a:lnTo>
                  <a:pt x="5793033" y="750088"/>
                </a:lnTo>
                <a:lnTo>
                  <a:pt x="5787202" y="749026"/>
                </a:lnTo>
                <a:lnTo>
                  <a:pt x="5780309" y="748494"/>
                </a:lnTo>
                <a:lnTo>
                  <a:pt x="5774479" y="748494"/>
                </a:lnTo>
                <a:lnTo>
                  <a:pt x="5761758" y="749557"/>
                </a:lnTo>
                <a:lnTo>
                  <a:pt x="5748503" y="751151"/>
                </a:lnTo>
                <a:lnTo>
                  <a:pt x="5735250" y="754339"/>
                </a:lnTo>
                <a:lnTo>
                  <a:pt x="5721467" y="756996"/>
                </a:lnTo>
                <a:lnTo>
                  <a:pt x="5708745" y="759653"/>
                </a:lnTo>
                <a:lnTo>
                  <a:pt x="5696020" y="760715"/>
                </a:lnTo>
                <a:lnTo>
                  <a:pt x="5690190" y="761247"/>
                </a:lnTo>
                <a:lnTo>
                  <a:pt x="5684359" y="761247"/>
                </a:lnTo>
                <a:lnTo>
                  <a:pt x="5678528" y="760715"/>
                </a:lnTo>
                <a:lnTo>
                  <a:pt x="5672167" y="759653"/>
                </a:lnTo>
                <a:lnTo>
                  <a:pt x="5666865" y="757527"/>
                </a:lnTo>
                <a:lnTo>
                  <a:pt x="5661565" y="755402"/>
                </a:lnTo>
                <a:lnTo>
                  <a:pt x="5656792" y="751683"/>
                </a:lnTo>
                <a:lnTo>
                  <a:pt x="5652022" y="748494"/>
                </a:lnTo>
                <a:lnTo>
                  <a:pt x="5647250" y="743712"/>
                </a:lnTo>
                <a:lnTo>
                  <a:pt x="5643539" y="737335"/>
                </a:lnTo>
                <a:lnTo>
                  <a:pt x="5660503" y="732554"/>
                </a:lnTo>
                <a:lnTo>
                  <a:pt x="5676407" y="729365"/>
                </a:lnTo>
                <a:lnTo>
                  <a:pt x="5692841" y="726177"/>
                </a:lnTo>
                <a:lnTo>
                  <a:pt x="5708214" y="724052"/>
                </a:lnTo>
                <a:lnTo>
                  <a:pt x="5723587" y="722458"/>
                </a:lnTo>
                <a:lnTo>
                  <a:pt x="5738432" y="721395"/>
                </a:lnTo>
                <a:lnTo>
                  <a:pt x="5768117" y="719801"/>
                </a:lnTo>
                <a:lnTo>
                  <a:pt x="5782961" y="719270"/>
                </a:lnTo>
                <a:lnTo>
                  <a:pt x="5797805" y="717144"/>
                </a:lnTo>
                <a:lnTo>
                  <a:pt x="5812117" y="715019"/>
                </a:lnTo>
                <a:lnTo>
                  <a:pt x="5827490" y="711830"/>
                </a:lnTo>
                <a:lnTo>
                  <a:pt x="5842335" y="708111"/>
                </a:lnTo>
                <a:lnTo>
                  <a:pt x="5857708" y="702798"/>
                </a:lnTo>
                <a:lnTo>
                  <a:pt x="5873081" y="695890"/>
                </a:lnTo>
                <a:close/>
                <a:moveTo>
                  <a:pt x="4079992" y="687388"/>
                </a:moveTo>
                <a:lnTo>
                  <a:pt x="4076301" y="696953"/>
                </a:lnTo>
                <a:lnTo>
                  <a:pt x="4073665" y="705985"/>
                </a:lnTo>
                <a:lnTo>
                  <a:pt x="4072610" y="715019"/>
                </a:lnTo>
                <a:lnTo>
                  <a:pt x="4073138" y="722989"/>
                </a:lnTo>
                <a:lnTo>
                  <a:pt x="4074719" y="731491"/>
                </a:lnTo>
                <a:lnTo>
                  <a:pt x="4076301" y="739992"/>
                </a:lnTo>
                <a:lnTo>
                  <a:pt x="4079465" y="747432"/>
                </a:lnTo>
                <a:lnTo>
                  <a:pt x="4082628" y="755402"/>
                </a:lnTo>
                <a:lnTo>
                  <a:pt x="4086845" y="762309"/>
                </a:lnTo>
                <a:lnTo>
                  <a:pt x="4091590" y="769748"/>
                </a:lnTo>
                <a:lnTo>
                  <a:pt x="4096336" y="776125"/>
                </a:lnTo>
                <a:lnTo>
                  <a:pt x="4101607" y="783033"/>
                </a:lnTo>
                <a:lnTo>
                  <a:pt x="4111625" y="794190"/>
                </a:lnTo>
                <a:lnTo>
                  <a:pt x="4121114" y="804286"/>
                </a:lnTo>
                <a:lnTo>
                  <a:pt x="4119006" y="809068"/>
                </a:lnTo>
                <a:lnTo>
                  <a:pt x="4116897" y="812789"/>
                </a:lnTo>
                <a:lnTo>
                  <a:pt x="4114788" y="814913"/>
                </a:lnTo>
                <a:lnTo>
                  <a:pt x="4112152" y="815976"/>
                </a:lnTo>
                <a:lnTo>
                  <a:pt x="4109516" y="815976"/>
                </a:lnTo>
                <a:lnTo>
                  <a:pt x="4106880" y="815445"/>
                </a:lnTo>
                <a:lnTo>
                  <a:pt x="4104771" y="814382"/>
                </a:lnTo>
                <a:lnTo>
                  <a:pt x="4101607" y="811725"/>
                </a:lnTo>
                <a:lnTo>
                  <a:pt x="4095808" y="805881"/>
                </a:lnTo>
                <a:lnTo>
                  <a:pt x="4090009" y="797911"/>
                </a:lnTo>
                <a:lnTo>
                  <a:pt x="4077356" y="779844"/>
                </a:lnTo>
                <a:lnTo>
                  <a:pt x="4070501" y="770280"/>
                </a:lnTo>
                <a:lnTo>
                  <a:pt x="4063648" y="762309"/>
                </a:lnTo>
                <a:lnTo>
                  <a:pt x="4060485" y="759653"/>
                </a:lnTo>
                <a:lnTo>
                  <a:pt x="4056794" y="756464"/>
                </a:lnTo>
                <a:lnTo>
                  <a:pt x="4053103" y="754339"/>
                </a:lnTo>
                <a:lnTo>
                  <a:pt x="4048886" y="752745"/>
                </a:lnTo>
                <a:lnTo>
                  <a:pt x="4045723" y="752213"/>
                </a:lnTo>
                <a:lnTo>
                  <a:pt x="4042032" y="752213"/>
                </a:lnTo>
                <a:lnTo>
                  <a:pt x="4038341" y="753807"/>
                </a:lnTo>
                <a:lnTo>
                  <a:pt x="4034651" y="755934"/>
                </a:lnTo>
                <a:lnTo>
                  <a:pt x="4030961" y="759653"/>
                </a:lnTo>
                <a:lnTo>
                  <a:pt x="4027270" y="764434"/>
                </a:lnTo>
                <a:lnTo>
                  <a:pt x="4023580" y="770280"/>
                </a:lnTo>
                <a:lnTo>
                  <a:pt x="4019362" y="778250"/>
                </a:lnTo>
                <a:lnTo>
                  <a:pt x="4015144" y="771342"/>
                </a:lnTo>
                <a:lnTo>
                  <a:pt x="4010926" y="765497"/>
                </a:lnTo>
                <a:lnTo>
                  <a:pt x="4006181" y="760715"/>
                </a:lnTo>
                <a:lnTo>
                  <a:pt x="4000382" y="756996"/>
                </a:lnTo>
                <a:lnTo>
                  <a:pt x="3995109" y="754339"/>
                </a:lnTo>
                <a:lnTo>
                  <a:pt x="3989310" y="751683"/>
                </a:lnTo>
                <a:lnTo>
                  <a:pt x="3983511" y="750088"/>
                </a:lnTo>
                <a:lnTo>
                  <a:pt x="3977711" y="749026"/>
                </a:lnTo>
                <a:lnTo>
                  <a:pt x="3971913" y="748494"/>
                </a:lnTo>
                <a:lnTo>
                  <a:pt x="3965058" y="748494"/>
                </a:lnTo>
                <a:lnTo>
                  <a:pt x="3952934" y="749557"/>
                </a:lnTo>
                <a:lnTo>
                  <a:pt x="3939225" y="751151"/>
                </a:lnTo>
                <a:lnTo>
                  <a:pt x="3926045" y="754339"/>
                </a:lnTo>
                <a:lnTo>
                  <a:pt x="3913392" y="756996"/>
                </a:lnTo>
                <a:lnTo>
                  <a:pt x="3900211" y="759653"/>
                </a:lnTo>
                <a:lnTo>
                  <a:pt x="3887557" y="760715"/>
                </a:lnTo>
                <a:lnTo>
                  <a:pt x="3881231" y="761247"/>
                </a:lnTo>
                <a:lnTo>
                  <a:pt x="3875431" y="761247"/>
                </a:lnTo>
                <a:lnTo>
                  <a:pt x="3869632" y="760715"/>
                </a:lnTo>
                <a:lnTo>
                  <a:pt x="3864360" y="759653"/>
                </a:lnTo>
                <a:lnTo>
                  <a:pt x="3858033" y="757527"/>
                </a:lnTo>
                <a:lnTo>
                  <a:pt x="3853288" y="755402"/>
                </a:lnTo>
                <a:lnTo>
                  <a:pt x="3848016" y="751683"/>
                </a:lnTo>
                <a:lnTo>
                  <a:pt x="3843270" y="748494"/>
                </a:lnTo>
                <a:lnTo>
                  <a:pt x="3839580" y="743712"/>
                </a:lnTo>
                <a:lnTo>
                  <a:pt x="3835363" y="737335"/>
                </a:lnTo>
                <a:lnTo>
                  <a:pt x="3851707" y="732554"/>
                </a:lnTo>
                <a:lnTo>
                  <a:pt x="3868050" y="729365"/>
                </a:lnTo>
                <a:lnTo>
                  <a:pt x="3884394" y="726177"/>
                </a:lnTo>
                <a:lnTo>
                  <a:pt x="3899684" y="724052"/>
                </a:lnTo>
                <a:lnTo>
                  <a:pt x="3914446" y="722457"/>
                </a:lnTo>
                <a:lnTo>
                  <a:pt x="3929735" y="721395"/>
                </a:lnTo>
                <a:lnTo>
                  <a:pt x="3959259" y="719801"/>
                </a:lnTo>
                <a:lnTo>
                  <a:pt x="3973493" y="719270"/>
                </a:lnTo>
                <a:lnTo>
                  <a:pt x="3988256" y="717144"/>
                </a:lnTo>
                <a:lnTo>
                  <a:pt x="4003017" y="715019"/>
                </a:lnTo>
                <a:lnTo>
                  <a:pt x="4017780" y="711830"/>
                </a:lnTo>
                <a:lnTo>
                  <a:pt x="4032542" y="708111"/>
                </a:lnTo>
                <a:lnTo>
                  <a:pt x="4047831" y="702798"/>
                </a:lnTo>
                <a:lnTo>
                  <a:pt x="4063648" y="695890"/>
                </a:lnTo>
                <a:close/>
                <a:moveTo>
                  <a:pt x="7773774" y="657225"/>
                </a:moveTo>
                <a:lnTo>
                  <a:pt x="7776432" y="657225"/>
                </a:lnTo>
                <a:lnTo>
                  <a:pt x="7780152" y="658812"/>
                </a:lnTo>
                <a:lnTo>
                  <a:pt x="7783873" y="660929"/>
                </a:lnTo>
                <a:lnTo>
                  <a:pt x="7787062" y="663575"/>
                </a:lnTo>
                <a:lnTo>
                  <a:pt x="7790782" y="667279"/>
                </a:lnTo>
                <a:lnTo>
                  <a:pt x="7797692" y="675217"/>
                </a:lnTo>
                <a:lnTo>
                  <a:pt x="7805133" y="682625"/>
                </a:lnTo>
                <a:lnTo>
                  <a:pt x="7812042" y="690034"/>
                </a:lnTo>
                <a:lnTo>
                  <a:pt x="7809385" y="697442"/>
                </a:lnTo>
                <a:lnTo>
                  <a:pt x="7806196" y="704851"/>
                </a:lnTo>
                <a:lnTo>
                  <a:pt x="7802475" y="711200"/>
                </a:lnTo>
                <a:lnTo>
                  <a:pt x="7799286" y="717021"/>
                </a:lnTo>
                <a:lnTo>
                  <a:pt x="7791314" y="727604"/>
                </a:lnTo>
                <a:lnTo>
                  <a:pt x="7782810" y="737129"/>
                </a:lnTo>
                <a:lnTo>
                  <a:pt x="7774837" y="746655"/>
                </a:lnTo>
                <a:lnTo>
                  <a:pt x="7766333" y="756709"/>
                </a:lnTo>
                <a:lnTo>
                  <a:pt x="7758892" y="767822"/>
                </a:lnTo>
                <a:lnTo>
                  <a:pt x="7755172" y="773114"/>
                </a:lnTo>
                <a:lnTo>
                  <a:pt x="7751451" y="779463"/>
                </a:lnTo>
                <a:lnTo>
                  <a:pt x="7745605" y="769939"/>
                </a:lnTo>
                <a:lnTo>
                  <a:pt x="7740290" y="760943"/>
                </a:lnTo>
                <a:lnTo>
                  <a:pt x="7736038" y="752476"/>
                </a:lnTo>
                <a:lnTo>
                  <a:pt x="7733381" y="749301"/>
                </a:lnTo>
                <a:lnTo>
                  <a:pt x="7731255" y="746126"/>
                </a:lnTo>
                <a:lnTo>
                  <a:pt x="7728066" y="743480"/>
                </a:lnTo>
                <a:lnTo>
                  <a:pt x="7724877" y="740834"/>
                </a:lnTo>
                <a:lnTo>
                  <a:pt x="7721156" y="739246"/>
                </a:lnTo>
                <a:lnTo>
                  <a:pt x="7716904" y="737659"/>
                </a:lnTo>
                <a:lnTo>
                  <a:pt x="7711589" y="737129"/>
                </a:lnTo>
                <a:lnTo>
                  <a:pt x="7706274" y="737129"/>
                </a:lnTo>
                <a:lnTo>
                  <a:pt x="7698833" y="738717"/>
                </a:lnTo>
                <a:lnTo>
                  <a:pt x="7691392" y="739775"/>
                </a:lnTo>
                <a:lnTo>
                  <a:pt x="7695644" y="729192"/>
                </a:lnTo>
                <a:lnTo>
                  <a:pt x="7699896" y="721254"/>
                </a:lnTo>
                <a:lnTo>
                  <a:pt x="7702022" y="717550"/>
                </a:lnTo>
                <a:lnTo>
                  <a:pt x="7704680" y="714904"/>
                </a:lnTo>
                <a:lnTo>
                  <a:pt x="7706806" y="712788"/>
                </a:lnTo>
                <a:lnTo>
                  <a:pt x="7709463" y="710671"/>
                </a:lnTo>
                <a:lnTo>
                  <a:pt x="7711589" y="709613"/>
                </a:lnTo>
                <a:lnTo>
                  <a:pt x="7713715" y="708025"/>
                </a:lnTo>
                <a:lnTo>
                  <a:pt x="7719562" y="706967"/>
                </a:lnTo>
                <a:lnTo>
                  <a:pt x="7725408" y="706438"/>
                </a:lnTo>
                <a:lnTo>
                  <a:pt x="7730723" y="706967"/>
                </a:lnTo>
                <a:lnTo>
                  <a:pt x="7742948" y="709083"/>
                </a:lnTo>
                <a:lnTo>
                  <a:pt x="7749326" y="710142"/>
                </a:lnTo>
                <a:lnTo>
                  <a:pt x="7755703" y="710142"/>
                </a:lnTo>
                <a:lnTo>
                  <a:pt x="7762081" y="710142"/>
                </a:lnTo>
                <a:lnTo>
                  <a:pt x="7768991" y="709083"/>
                </a:lnTo>
                <a:lnTo>
                  <a:pt x="7775369" y="706438"/>
                </a:lnTo>
                <a:lnTo>
                  <a:pt x="7779089" y="704851"/>
                </a:lnTo>
                <a:lnTo>
                  <a:pt x="7781747" y="702205"/>
                </a:lnTo>
                <a:lnTo>
                  <a:pt x="7781215" y="694797"/>
                </a:lnTo>
                <a:lnTo>
                  <a:pt x="7779621" y="687917"/>
                </a:lnTo>
                <a:lnTo>
                  <a:pt x="7777495" y="683155"/>
                </a:lnTo>
                <a:lnTo>
                  <a:pt x="7774837" y="679980"/>
                </a:lnTo>
                <a:lnTo>
                  <a:pt x="7771117" y="677334"/>
                </a:lnTo>
                <a:lnTo>
                  <a:pt x="7767396" y="675746"/>
                </a:lnTo>
                <a:lnTo>
                  <a:pt x="7762613" y="675746"/>
                </a:lnTo>
                <a:lnTo>
                  <a:pt x="7757829" y="676275"/>
                </a:lnTo>
                <a:lnTo>
                  <a:pt x="7761018" y="668867"/>
                </a:lnTo>
                <a:lnTo>
                  <a:pt x="7764207" y="663575"/>
                </a:lnTo>
                <a:lnTo>
                  <a:pt x="7766865" y="660400"/>
                </a:lnTo>
                <a:lnTo>
                  <a:pt x="7770054" y="657754"/>
                </a:lnTo>
                <a:close/>
                <a:moveTo>
                  <a:pt x="6510418" y="649289"/>
                </a:moveTo>
                <a:lnTo>
                  <a:pt x="6512554" y="649289"/>
                </a:lnTo>
                <a:lnTo>
                  <a:pt x="6516824" y="650321"/>
                </a:lnTo>
                <a:lnTo>
                  <a:pt x="6521629" y="653419"/>
                </a:lnTo>
                <a:lnTo>
                  <a:pt x="6526434" y="657034"/>
                </a:lnTo>
                <a:lnTo>
                  <a:pt x="6531238" y="661166"/>
                </a:lnTo>
                <a:lnTo>
                  <a:pt x="6540848" y="670978"/>
                </a:lnTo>
                <a:lnTo>
                  <a:pt x="6549923" y="680273"/>
                </a:lnTo>
                <a:lnTo>
                  <a:pt x="6553126" y="683888"/>
                </a:lnTo>
                <a:lnTo>
                  <a:pt x="6556329" y="686470"/>
                </a:lnTo>
                <a:lnTo>
                  <a:pt x="6554194" y="690085"/>
                </a:lnTo>
                <a:lnTo>
                  <a:pt x="6552592" y="691118"/>
                </a:lnTo>
                <a:lnTo>
                  <a:pt x="6551525" y="691635"/>
                </a:lnTo>
                <a:lnTo>
                  <a:pt x="6548322" y="692151"/>
                </a:lnTo>
                <a:lnTo>
                  <a:pt x="6545118" y="691635"/>
                </a:lnTo>
                <a:lnTo>
                  <a:pt x="6541381" y="690085"/>
                </a:lnTo>
                <a:lnTo>
                  <a:pt x="6537111" y="688020"/>
                </a:lnTo>
                <a:lnTo>
                  <a:pt x="6528569" y="683373"/>
                </a:lnTo>
                <a:lnTo>
                  <a:pt x="6520027" y="679241"/>
                </a:lnTo>
                <a:lnTo>
                  <a:pt x="6515757" y="677691"/>
                </a:lnTo>
                <a:lnTo>
                  <a:pt x="6510952" y="677175"/>
                </a:lnTo>
                <a:lnTo>
                  <a:pt x="6506681" y="677175"/>
                </a:lnTo>
                <a:lnTo>
                  <a:pt x="6502944" y="678724"/>
                </a:lnTo>
                <a:lnTo>
                  <a:pt x="6501343" y="680273"/>
                </a:lnTo>
                <a:lnTo>
                  <a:pt x="6499741" y="681823"/>
                </a:lnTo>
                <a:lnTo>
                  <a:pt x="6496004" y="685954"/>
                </a:lnTo>
                <a:lnTo>
                  <a:pt x="6497072" y="673043"/>
                </a:lnTo>
                <a:lnTo>
                  <a:pt x="6498673" y="663748"/>
                </a:lnTo>
                <a:lnTo>
                  <a:pt x="6500275" y="659616"/>
                </a:lnTo>
                <a:lnTo>
                  <a:pt x="6501343" y="657034"/>
                </a:lnTo>
                <a:lnTo>
                  <a:pt x="6502944" y="653936"/>
                </a:lnTo>
                <a:lnTo>
                  <a:pt x="6505080" y="652386"/>
                </a:lnTo>
                <a:lnTo>
                  <a:pt x="6506681" y="651354"/>
                </a:lnTo>
                <a:lnTo>
                  <a:pt x="6508283" y="649804"/>
                </a:lnTo>
                <a:close/>
                <a:moveTo>
                  <a:pt x="5901495" y="619125"/>
                </a:moveTo>
                <a:lnTo>
                  <a:pt x="5906309" y="619645"/>
                </a:lnTo>
                <a:lnTo>
                  <a:pt x="5911660" y="620686"/>
                </a:lnTo>
                <a:lnTo>
                  <a:pt x="5915937" y="623286"/>
                </a:lnTo>
                <a:lnTo>
                  <a:pt x="5920217" y="626926"/>
                </a:lnTo>
                <a:lnTo>
                  <a:pt x="5922892" y="631606"/>
                </a:lnTo>
                <a:lnTo>
                  <a:pt x="5925032" y="636807"/>
                </a:lnTo>
                <a:lnTo>
                  <a:pt x="5925566" y="639407"/>
                </a:lnTo>
                <a:lnTo>
                  <a:pt x="5926100" y="642527"/>
                </a:lnTo>
                <a:lnTo>
                  <a:pt x="5926100" y="646168"/>
                </a:lnTo>
                <a:lnTo>
                  <a:pt x="5925566" y="649289"/>
                </a:lnTo>
                <a:lnTo>
                  <a:pt x="5916473" y="648769"/>
                </a:lnTo>
                <a:lnTo>
                  <a:pt x="5910056" y="647208"/>
                </a:lnTo>
                <a:lnTo>
                  <a:pt x="5900425" y="644608"/>
                </a:lnTo>
                <a:lnTo>
                  <a:pt x="5896148" y="644087"/>
                </a:lnTo>
                <a:lnTo>
                  <a:pt x="5891333" y="644608"/>
                </a:lnTo>
                <a:lnTo>
                  <a:pt x="5885449" y="646688"/>
                </a:lnTo>
                <a:lnTo>
                  <a:pt x="5876890" y="649289"/>
                </a:lnTo>
                <a:lnTo>
                  <a:pt x="5876890" y="645128"/>
                </a:lnTo>
                <a:lnTo>
                  <a:pt x="5876890" y="642527"/>
                </a:lnTo>
                <a:lnTo>
                  <a:pt x="5876890" y="638888"/>
                </a:lnTo>
                <a:lnTo>
                  <a:pt x="5877425" y="636287"/>
                </a:lnTo>
                <a:lnTo>
                  <a:pt x="5880100" y="630567"/>
                </a:lnTo>
                <a:lnTo>
                  <a:pt x="5882774" y="626926"/>
                </a:lnTo>
                <a:lnTo>
                  <a:pt x="5887053" y="623286"/>
                </a:lnTo>
                <a:lnTo>
                  <a:pt x="5891333" y="620686"/>
                </a:lnTo>
                <a:lnTo>
                  <a:pt x="5896148" y="619645"/>
                </a:lnTo>
                <a:close/>
                <a:moveTo>
                  <a:pt x="4091744" y="619125"/>
                </a:moveTo>
                <a:lnTo>
                  <a:pt x="4097094" y="619645"/>
                </a:lnTo>
                <a:lnTo>
                  <a:pt x="4101908" y="620686"/>
                </a:lnTo>
                <a:lnTo>
                  <a:pt x="4106722" y="623286"/>
                </a:lnTo>
                <a:lnTo>
                  <a:pt x="4110467" y="626926"/>
                </a:lnTo>
                <a:lnTo>
                  <a:pt x="4113141" y="631606"/>
                </a:lnTo>
                <a:lnTo>
                  <a:pt x="4115816" y="636807"/>
                </a:lnTo>
                <a:lnTo>
                  <a:pt x="4116351" y="639407"/>
                </a:lnTo>
                <a:lnTo>
                  <a:pt x="4116351" y="642527"/>
                </a:lnTo>
                <a:lnTo>
                  <a:pt x="4116351" y="646168"/>
                </a:lnTo>
                <a:lnTo>
                  <a:pt x="4115816" y="649289"/>
                </a:lnTo>
                <a:lnTo>
                  <a:pt x="4106722" y="648768"/>
                </a:lnTo>
                <a:lnTo>
                  <a:pt x="4100303" y="647208"/>
                </a:lnTo>
                <a:lnTo>
                  <a:pt x="4090675" y="644607"/>
                </a:lnTo>
                <a:lnTo>
                  <a:pt x="4086395" y="644087"/>
                </a:lnTo>
                <a:lnTo>
                  <a:pt x="4081580" y="644607"/>
                </a:lnTo>
                <a:lnTo>
                  <a:pt x="4075696" y="646688"/>
                </a:lnTo>
                <a:lnTo>
                  <a:pt x="4067673" y="649289"/>
                </a:lnTo>
                <a:lnTo>
                  <a:pt x="4067138" y="645128"/>
                </a:lnTo>
                <a:lnTo>
                  <a:pt x="4067138" y="642527"/>
                </a:lnTo>
                <a:lnTo>
                  <a:pt x="4067673" y="638888"/>
                </a:lnTo>
                <a:lnTo>
                  <a:pt x="4068207" y="636287"/>
                </a:lnTo>
                <a:lnTo>
                  <a:pt x="4070347" y="630566"/>
                </a:lnTo>
                <a:lnTo>
                  <a:pt x="4073022" y="626926"/>
                </a:lnTo>
                <a:lnTo>
                  <a:pt x="4077301" y="623286"/>
                </a:lnTo>
                <a:lnTo>
                  <a:pt x="4082116" y="620686"/>
                </a:lnTo>
                <a:lnTo>
                  <a:pt x="4086930" y="619645"/>
                </a:lnTo>
                <a:close/>
                <a:moveTo>
                  <a:pt x="7405965" y="542925"/>
                </a:moveTo>
                <a:lnTo>
                  <a:pt x="7453267" y="543458"/>
                </a:lnTo>
                <a:lnTo>
                  <a:pt x="7451188" y="552529"/>
                </a:lnTo>
                <a:lnTo>
                  <a:pt x="7449109" y="558397"/>
                </a:lnTo>
                <a:lnTo>
                  <a:pt x="7447549" y="560531"/>
                </a:lnTo>
                <a:lnTo>
                  <a:pt x="7446510" y="562665"/>
                </a:lnTo>
                <a:lnTo>
                  <a:pt x="7444950" y="563732"/>
                </a:lnTo>
                <a:lnTo>
                  <a:pt x="7442871" y="564799"/>
                </a:lnTo>
                <a:lnTo>
                  <a:pt x="7439752" y="565866"/>
                </a:lnTo>
                <a:lnTo>
                  <a:pt x="7435594" y="566400"/>
                </a:lnTo>
                <a:lnTo>
                  <a:pt x="7427797" y="565866"/>
                </a:lnTo>
                <a:lnTo>
                  <a:pt x="7424158" y="565866"/>
                </a:lnTo>
                <a:lnTo>
                  <a:pt x="7420000" y="566400"/>
                </a:lnTo>
                <a:lnTo>
                  <a:pt x="7416361" y="569067"/>
                </a:lnTo>
                <a:lnTo>
                  <a:pt x="7414802" y="570134"/>
                </a:lnTo>
                <a:lnTo>
                  <a:pt x="7413242" y="572268"/>
                </a:lnTo>
                <a:lnTo>
                  <a:pt x="7411683" y="574402"/>
                </a:lnTo>
                <a:lnTo>
                  <a:pt x="7410643" y="577603"/>
                </a:lnTo>
                <a:lnTo>
                  <a:pt x="7408044" y="584539"/>
                </a:lnTo>
                <a:lnTo>
                  <a:pt x="7406485" y="594675"/>
                </a:lnTo>
                <a:lnTo>
                  <a:pt x="7405965" y="608013"/>
                </a:lnTo>
                <a:lnTo>
                  <a:pt x="7401807" y="604812"/>
                </a:lnTo>
                <a:lnTo>
                  <a:pt x="7398688" y="601078"/>
                </a:lnTo>
                <a:lnTo>
                  <a:pt x="7396608" y="598410"/>
                </a:lnTo>
                <a:lnTo>
                  <a:pt x="7395569" y="594675"/>
                </a:lnTo>
                <a:lnTo>
                  <a:pt x="7394529" y="591474"/>
                </a:lnTo>
                <a:lnTo>
                  <a:pt x="7394529" y="588273"/>
                </a:lnTo>
                <a:lnTo>
                  <a:pt x="7395569" y="584539"/>
                </a:lnTo>
                <a:lnTo>
                  <a:pt x="7396608" y="580804"/>
                </a:lnTo>
                <a:lnTo>
                  <a:pt x="7398688" y="572801"/>
                </a:lnTo>
                <a:lnTo>
                  <a:pt x="7401807" y="564265"/>
                </a:lnTo>
                <a:lnTo>
                  <a:pt x="7404925" y="554129"/>
                </a:lnTo>
                <a:lnTo>
                  <a:pt x="7405445" y="548794"/>
                </a:lnTo>
                <a:close/>
                <a:moveTo>
                  <a:pt x="5955733" y="542925"/>
                </a:moveTo>
                <a:lnTo>
                  <a:pt x="5961553" y="544000"/>
                </a:lnTo>
                <a:lnTo>
                  <a:pt x="5967374" y="546150"/>
                </a:lnTo>
                <a:lnTo>
                  <a:pt x="5965786" y="550450"/>
                </a:lnTo>
                <a:lnTo>
                  <a:pt x="5964728" y="554750"/>
                </a:lnTo>
                <a:lnTo>
                  <a:pt x="5964200" y="558513"/>
                </a:lnTo>
                <a:lnTo>
                  <a:pt x="5964200" y="562813"/>
                </a:lnTo>
                <a:lnTo>
                  <a:pt x="5964200" y="569801"/>
                </a:lnTo>
                <a:lnTo>
                  <a:pt x="5965258" y="577863"/>
                </a:lnTo>
                <a:lnTo>
                  <a:pt x="5966316" y="584851"/>
                </a:lnTo>
                <a:lnTo>
                  <a:pt x="5966316" y="593450"/>
                </a:lnTo>
                <a:lnTo>
                  <a:pt x="5965786" y="597750"/>
                </a:lnTo>
                <a:lnTo>
                  <a:pt x="5965258" y="602051"/>
                </a:lnTo>
                <a:lnTo>
                  <a:pt x="5963671" y="606888"/>
                </a:lnTo>
                <a:lnTo>
                  <a:pt x="5961553" y="611188"/>
                </a:lnTo>
                <a:lnTo>
                  <a:pt x="5957849" y="608501"/>
                </a:lnTo>
                <a:lnTo>
                  <a:pt x="5955203" y="605813"/>
                </a:lnTo>
                <a:lnTo>
                  <a:pt x="5952029" y="603663"/>
                </a:lnTo>
                <a:lnTo>
                  <a:pt x="5949383" y="602588"/>
                </a:lnTo>
                <a:lnTo>
                  <a:pt x="5946208" y="602051"/>
                </a:lnTo>
                <a:lnTo>
                  <a:pt x="5944091" y="602051"/>
                </a:lnTo>
                <a:lnTo>
                  <a:pt x="5940917" y="602051"/>
                </a:lnTo>
                <a:lnTo>
                  <a:pt x="5938272" y="602588"/>
                </a:lnTo>
                <a:lnTo>
                  <a:pt x="5932979" y="604200"/>
                </a:lnTo>
                <a:lnTo>
                  <a:pt x="5927159" y="606888"/>
                </a:lnTo>
                <a:lnTo>
                  <a:pt x="5921338" y="609038"/>
                </a:lnTo>
                <a:lnTo>
                  <a:pt x="5913401" y="611188"/>
                </a:lnTo>
                <a:lnTo>
                  <a:pt x="5918164" y="598826"/>
                </a:lnTo>
                <a:lnTo>
                  <a:pt x="5922925" y="585388"/>
                </a:lnTo>
                <a:lnTo>
                  <a:pt x="5927159" y="572489"/>
                </a:lnTo>
                <a:lnTo>
                  <a:pt x="5929805" y="566038"/>
                </a:lnTo>
                <a:lnTo>
                  <a:pt x="5932450" y="560663"/>
                </a:lnTo>
                <a:lnTo>
                  <a:pt x="5935626" y="555288"/>
                </a:lnTo>
                <a:lnTo>
                  <a:pt x="5938272" y="550987"/>
                </a:lnTo>
                <a:lnTo>
                  <a:pt x="5941975" y="547763"/>
                </a:lnTo>
                <a:lnTo>
                  <a:pt x="5946208" y="545076"/>
                </a:lnTo>
                <a:lnTo>
                  <a:pt x="5950971" y="543462"/>
                </a:lnTo>
                <a:close/>
                <a:moveTo>
                  <a:pt x="4146392" y="542925"/>
                </a:moveTo>
                <a:lnTo>
                  <a:pt x="4152268" y="544000"/>
                </a:lnTo>
                <a:lnTo>
                  <a:pt x="4159214" y="546150"/>
                </a:lnTo>
                <a:lnTo>
                  <a:pt x="4157077" y="550450"/>
                </a:lnTo>
                <a:lnTo>
                  <a:pt x="4156008" y="554750"/>
                </a:lnTo>
                <a:lnTo>
                  <a:pt x="4154940" y="558513"/>
                </a:lnTo>
                <a:lnTo>
                  <a:pt x="4154940" y="562813"/>
                </a:lnTo>
                <a:lnTo>
                  <a:pt x="4155474" y="569801"/>
                </a:lnTo>
                <a:lnTo>
                  <a:pt x="4156543" y="577863"/>
                </a:lnTo>
                <a:lnTo>
                  <a:pt x="4157077" y="584851"/>
                </a:lnTo>
                <a:lnTo>
                  <a:pt x="4157611" y="593450"/>
                </a:lnTo>
                <a:lnTo>
                  <a:pt x="4157077" y="597750"/>
                </a:lnTo>
                <a:lnTo>
                  <a:pt x="4156008" y="602051"/>
                </a:lnTo>
                <a:lnTo>
                  <a:pt x="4154940" y="606888"/>
                </a:lnTo>
                <a:lnTo>
                  <a:pt x="4152268" y="611188"/>
                </a:lnTo>
                <a:lnTo>
                  <a:pt x="4148529" y="608501"/>
                </a:lnTo>
                <a:lnTo>
                  <a:pt x="4145858" y="605813"/>
                </a:lnTo>
                <a:lnTo>
                  <a:pt x="4142652" y="603663"/>
                </a:lnTo>
                <a:lnTo>
                  <a:pt x="4139981" y="602588"/>
                </a:lnTo>
                <a:lnTo>
                  <a:pt x="4137309" y="602051"/>
                </a:lnTo>
                <a:lnTo>
                  <a:pt x="4134638" y="602051"/>
                </a:lnTo>
                <a:lnTo>
                  <a:pt x="4131967" y="602051"/>
                </a:lnTo>
                <a:lnTo>
                  <a:pt x="4129296" y="602588"/>
                </a:lnTo>
                <a:lnTo>
                  <a:pt x="4124487" y="604200"/>
                </a:lnTo>
                <a:lnTo>
                  <a:pt x="4118076" y="606888"/>
                </a:lnTo>
                <a:lnTo>
                  <a:pt x="4111665" y="609038"/>
                </a:lnTo>
                <a:lnTo>
                  <a:pt x="4103651" y="611188"/>
                </a:lnTo>
                <a:lnTo>
                  <a:pt x="4109527" y="598826"/>
                </a:lnTo>
                <a:lnTo>
                  <a:pt x="4113268" y="585388"/>
                </a:lnTo>
                <a:lnTo>
                  <a:pt x="4118076" y="572488"/>
                </a:lnTo>
                <a:lnTo>
                  <a:pt x="4120747" y="566038"/>
                </a:lnTo>
                <a:lnTo>
                  <a:pt x="4122884" y="560663"/>
                </a:lnTo>
                <a:lnTo>
                  <a:pt x="4126090" y="555288"/>
                </a:lnTo>
                <a:lnTo>
                  <a:pt x="4129830" y="550987"/>
                </a:lnTo>
                <a:lnTo>
                  <a:pt x="4133035" y="547762"/>
                </a:lnTo>
                <a:lnTo>
                  <a:pt x="4136775" y="545076"/>
                </a:lnTo>
                <a:lnTo>
                  <a:pt x="4141583" y="543462"/>
                </a:lnTo>
                <a:close/>
                <a:moveTo>
                  <a:pt x="7549162" y="506413"/>
                </a:moveTo>
                <a:lnTo>
                  <a:pt x="7550214" y="510646"/>
                </a:lnTo>
                <a:lnTo>
                  <a:pt x="7551791" y="514351"/>
                </a:lnTo>
                <a:lnTo>
                  <a:pt x="7554421" y="520172"/>
                </a:lnTo>
                <a:lnTo>
                  <a:pt x="7558102" y="525463"/>
                </a:lnTo>
                <a:lnTo>
                  <a:pt x="7561783" y="531284"/>
                </a:lnTo>
                <a:lnTo>
                  <a:pt x="7564412" y="537635"/>
                </a:lnTo>
                <a:lnTo>
                  <a:pt x="7565464" y="541339"/>
                </a:lnTo>
                <a:lnTo>
                  <a:pt x="7566516" y="546101"/>
                </a:lnTo>
                <a:lnTo>
                  <a:pt x="7567041" y="551393"/>
                </a:lnTo>
                <a:lnTo>
                  <a:pt x="7567567" y="556685"/>
                </a:lnTo>
                <a:lnTo>
                  <a:pt x="7567041" y="564093"/>
                </a:lnTo>
                <a:lnTo>
                  <a:pt x="7566516" y="571501"/>
                </a:lnTo>
                <a:lnTo>
                  <a:pt x="7564412" y="568855"/>
                </a:lnTo>
                <a:lnTo>
                  <a:pt x="7562309" y="566209"/>
                </a:lnTo>
                <a:lnTo>
                  <a:pt x="7559679" y="564093"/>
                </a:lnTo>
                <a:lnTo>
                  <a:pt x="7557576" y="563034"/>
                </a:lnTo>
                <a:lnTo>
                  <a:pt x="7554947" y="561976"/>
                </a:lnTo>
                <a:lnTo>
                  <a:pt x="7552317" y="561447"/>
                </a:lnTo>
                <a:lnTo>
                  <a:pt x="7546007" y="561447"/>
                </a:lnTo>
                <a:lnTo>
                  <a:pt x="7540222" y="561976"/>
                </a:lnTo>
                <a:lnTo>
                  <a:pt x="7534438" y="564093"/>
                </a:lnTo>
                <a:lnTo>
                  <a:pt x="7522343" y="568326"/>
                </a:lnTo>
                <a:lnTo>
                  <a:pt x="7516033" y="569384"/>
                </a:lnTo>
                <a:lnTo>
                  <a:pt x="7510248" y="569384"/>
                </a:lnTo>
                <a:lnTo>
                  <a:pt x="7507619" y="569384"/>
                </a:lnTo>
                <a:lnTo>
                  <a:pt x="7504464" y="568855"/>
                </a:lnTo>
                <a:lnTo>
                  <a:pt x="7501309" y="567797"/>
                </a:lnTo>
                <a:lnTo>
                  <a:pt x="7499205" y="566209"/>
                </a:lnTo>
                <a:lnTo>
                  <a:pt x="7496576" y="564093"/>
                </a:lnTo>
                <a:lnTo>
                  <a:pt x="7494472" y="561447"/>
                </a:lnTo>
                <a:lnTo>
                  <a:pt x="7491843" y="558272"/>
                </a:lnTo>
                <a:lnTo>
                  <a:pt x="7490265" y="554567"/>
                </a:lnTo>
                <a:lnTo>
                  <a:pt x="7488162" y="549806"/>
                </a:lnTo>
                <a:lnTo>
                  <a:pt x="7486059" y="544514"/>
                </a:lnTo>
                <a:lnTo>
                  <a:pt x="7485007" y="538693"/>
                </a:lnTo>
                <a:lnTo>
                  <a:pt x="7483429" y="531814"/>
                </a:lnTo>
                <a:lnTo>
                  <a:pt x="7486059" y="529168"/>
                </a:lnTo>
                <a:lnTo>
                  <a:pt x="7489214" y="527051"/>
                </a:lnTo>
                <a:lnTo>
                  <a:pt x="7491317" y="525993"/>
                </a:lnTo>
                <a:lnTo>
                  <a:pt x="7494472" y="525463"/>
                </a:lnTo>
                <a:lnTo>
                  <a:pt x="7496576" y="524934"/>
                </a:lnTo>
                <a:lnTo>
                  <a:pt x="7499731" y="525463"/>
                </a:lnTo>
                <a:lnTo>
                  <a:pt x="7504464" y="526522"/>
                </a:lnTo>
                <a:lnTo>
                  <a:pt x="7509197" y="529168"/>
                </a:lnTo>
                <a:lnTo>
                  <a:pt x="7513929" y="531814"/>
                </a:lnTo>
                <a:lnTo>
                  <a:pt x="7522343" y="538693"/>
                </a:lnTo>
                <a:lnTo>
                  <a:pt x="7526024" y="540810"/>
                </a:lnTo>
                <a:lnTo>
                  <a:pt x="7530231" y="541868"/>
                </a:lnTo>
                <a:lnTo>
                  <a:pt x="7532334" y="542397"/>
                </a:lnTo>
                <a:lnTo>
                  <a:pt x="7533912" y="541868"/>
                </a:lnTo>
                <a:lnTo>
                  <a:pt x="7535490" y="541339"/>
                </a:lnTo>
                <a:lnTo>
                  <a:pt x="7537593" y="540280"/>
                </a:lnTo>
                <a:lnTo>
                  <a:pt x="7538645" y="539222"/>
                </a:lnTo>
                <a:lnTo>
                  <a:pt x="7540222" y="536576"/>
                </a:lnTo>
                <a:lnTo>
                  <a:pt x="7543378" y="529697"/>
                </a:lnTo>
                <a:lnTo>
                  <a:pt x="7546007" y="520172"/>
                </a:lnTo>
                <a:close/>
                <a:moveTo>
                  <a:pt x="6351542" y="479425"/>
                </a:moveTo>
                <a:lnTo>
                  <a:pt x="6353659" y="479425"/>
                </a:lnTo>
                <a:lnTo>
                  <a:pt x="6355775" y="480493"/>
                </a:lnTo>
                <a:lnTo>
                  <a:pt x="6358421" y="482094"/>
                </a:lnTo>
                <a:lnTo>
                  <a:pt x="6360538" y="485295"/>
                </a:lnTo>
                <a:lnTo>
                  <a:pt x="6365300" y="491699"/>
                </a:lnTo>
                <a:lnTo>
                  <a:pt x="6369534" y="500236"/>
                </a:lnTo>
                <a:lnTo>
                  <a:pt x="6376942" y="516779"/>
                </a:lnTo>
                <a:lnTo>
                  <a:pt x="6376413" y="519980"/>
                </a:lnTo>
                <a:lnTo>
                  <a:pt x="6375355" y="522114"/>
                </a:lnTo>
                <a:lnTo>
                  <a:pt x="6374296" y="524248"/>
                </a:lnTo>
                <a:lnTo>
                  <a:pt x="6373238" y="525849"/>
                </a:lnTo>
                <a:lnTo>
                  <a:pt x="6370063" y="527984"/>
                </a:lnTo>
                <a:lnTo>
                  <a:pt x="6367417" y="529051"/>
                </a:lnTo>
                <a:lnTo>
                  <a:pt x="6364242" y="530118"/>
                </a:lnTo>
                <a:lnTo>
                  <a:pt x="6362655" y="531186"/>
                </a:lnTo>
                <a:lnTo>
                  <a:pt x="6361596" y="532787"/>
                </a:lnTo>
                <a:lnTo>
                  <a:pt x="6360009" y="534388"/>
                </a:lnTo>
                <a:lnTo>
                  <a:pt x="6359480" y="535988"/>
                </a:lnTo>
                <a:lnTo>
                  <a:pt x="6358950" y="539190"/>
                </a:lnTo>
                <a:lnTo>
                  <a:pt x="6358421" y="542925"/>
                </a:lnTo>
                <a:lnTo>
                  <a:pt x="6356834" y="535988"/>
                </a:lnTo>
                <a:lnTo>
                  <a:pt x="6353659" y="530652"/>
                </a:lnTo>
                <a:lnTo>
                  <a:pt x="6347838" y="521047"/>
                </a:lnTo>
                <a:lnTo>
                  <a:pt x="6344663" y="515711"/>
                </a:lnTo>
                <a:lnTo>
                  <a:pt x="6342546" y="509841"/>
                </a:lnTo>
                <a:lnTo>
                  <a:pt x="6342017" y="505573"/>
                </a:lnTo>
                <a:lnTo>
                  <a:pt x="6340958" y="501303"/>
                </a:lnTo>
                <a:lnTo>
                  <a:pt x="6340429" y="495967"/>
                </a:lnTo>
                <a:lnTo>
                  <a:pt x="6340958" y="490631"/>
                </a:lnTo>
                <a:lnTo>
                  <a:pt x="6343604" y="485828"/>
                </a:lnTo>
                <a:lnTo>
                  <a:pt x="6345721" y="482094"/>
                </a:lnTo>
                <a:lnTo>
                  <a:pt x="6348896" y="479959"/>
                </a:lnTo>
                <a:close/>
                <a:moveTo>
                  <a:pt x="7190440" y="466725"/>
                </a:moveTo>
                <a:lnTo>
                  <a:pt x="7198290" y="466725"/>
                </a:lnTo>
                <a:lnTo>
                  <a:pt x="7205617" y="466725"/>
                </a:lnTo>
                <a:lnTo>
                  <a:pt x="7204571" y="473604"/>
                </a:lnTo>
                <a:lnTo>
                  <a:pt x="7203000" y="478896"/>
                </a:lnTo>
                <a:lnTo>
                  <a:pt x="7199860" y="482600"/>
                </a:lnTo>
                <a:lnTo>
                  <a:pt x="7197767" y="486833"/>
                </a:lnTo>
                <a:lnTo>
                  <a:pt x="7194104" y="490538"/>
                </a:lnTo>
                <a:lnTo>
                  <a:pt x="7190440" y="493184"/>
                </a:lnTo>
                <a:lnTo>
                  <a:pt x="7186253" y="495300"/>
                </a:lnTo>
                <a:lnTo>
                  <a:pt x="7183113" y="496359"/>
                </a:lnTo>
                <a:lnTo>
                  <a:pt x="7178926" y="497946"/>
                </a:lnTo>
                <a:lnTo>
                  <a:pt x="7174740" y="498475"/>
                </a:lnTo>
                <a:lnTo>
                  <a:pt x="7171076" y="498475"/>
                </a:lnTo>
                <a:lnTo>
                  <a:pt x="7167413" y="497946"/>
                </a:lnTo>
                <a:lnTo>
                  <a:pt x="7164796" y="496888"/>
                </a:lnTo>
                <a:lnTo>
                  <a:pt x="7161656" y="495829"/>
                </a:lnTo>
                <a:lnTo>
                  <a:pt x="7159562" y="494242"/>
                </a:lnTo>
                <a:lnTo>
                  <a:pt x="7157992" y="492125"/>
                </a:lnTo>
                <a:lnTo>
                  <a:pt x="7161656" y="484717"/>
                </a:lnTo>
                <a:lnTo>
                  <a:pt x="7166366" y="478896"/>
                </a:lnTo>
                <a:lnTo>
                  <a:pt x="7171599" y="474133"/>
                </a:lnTo>
                <a:lnTo>
                  <a:pt x="7177356" y="470429"/>
                </a:lnTo>
                <a:lnTo>
                  <a:pt x="7184160" y="467783"/>
                </a:lnTo>
                <a:close/>
                <a:moveTo>
                  <a:pt x="5381082" y="466725"/>
                </a:moveTo>
                <a:lnTo>
                  <a:pt x="5388489" y="466725"/>
                </a:lnTo>
                <a:lnTo>
                  <a:pt x="5395897" y="466725"/>
                </a:lnTo>
                <a:lnTo>
                  <a:pt x="5394840" y="473604"/>
                </a:lnTo>
                <a:lnTo>
                  <a:pt x="5393252" y="478896"/>
                </a:lnTo>
                <a:lnTo>
                  <a:pt x="5390607" y="482600"/>
                </a:lnTo>
                <a:lnTo>
                  <a:pt x="5387960" y="486833"/>
                </a:lnTo>
                <a:lnTo>
                  <a:pt x="5384256" y="490538"/>
                </a:lnTo>
                <a:lnTo>
                  <a:pt x="5380553" y="493184"/>
                </a:lnTo>
                <a:lnTo>
                  <a:pt x="5376848" y="495300"/>
                </a:lnTo>
                <a:lnTo>
                  <a:pt x="5373145" y="496359"/>
                </a:lnTo>
                <a:lnTo>
                  <a:pt x="5369440" y="497946"/>
                </a:lnTo>
                <a:lnTo>
                  <a:pt x="5365208" y="498475"/>
                </a:lnTo>
                <a:lnTo>
                  <a:pt x="5361504" y="498475"/>
                </a:lnTo>
                <a:lnTo>
                  <a:pt x="5358329" y="497946"/>
                </a:lnTo>
                <a:lnTo>
                  <a:pt x="5354625" y="496888"/>
                </a:lnTo>
                <a:lnTo>
                  <a:pt x="5351980" y="495829"/>
                </a:lnTo>
                <a:lnTo>
                  <a:pt x="5349862" y="494242"/>
                </a:lnTo>
                <a:lnTo>
                  <a:pt x="5348274" y="492125"/>
                </a:lnTo>
                <a:lnTo>
                  <a:pt x="5351980" y="484717"/>
                </a:lnTo>
                <a:lnTo>
                  <a:pt x="5356742" y="478896"/>
                </a:lnTo>
                <a:lnTo>
                  <a:pt x="5362032" y="474133"/>
                </a:lnTo>
                <a:lnTo>
                  <a:pt x="5368382" y="470429"/>
                </a:lnTo>
                <a:lnTo>
                  <a:pt x="5374203" y="467783"/>
                </a:lnTo>
                <a:close/>
                <a:moveTo>
                  <a:pt x="6584376" y="461963"/>
                </a:moveTo>
                <a:lnTo>
                  <a:pt x="6586492" y="464609"/>
                </a:lnTo>
                <a:lnTo>
                  <a:pt x="6588609" y="467784"/>
                </a:lnTo>
                <a:lnTo>
                  <a:pt x="6590726" y="471489"/>
                </a:lnTo>
                <a:lnTo>
                  <a:pt x="6592313" y="475722"/>
                </a:lnTo>
                <a:lnTo>
                  <a:pt x="6596018" y="485247"/>
                </a:lnTo>
                <a:lnTo>
                  <a:pt x="6599193" y="495830"/>
                </a:lnTo>
                <a:lnTo>
                  <a:pt x="6600251" y="507472"/>
                </a:lnTo>
                <a:lnTo>
                  <a:pt x="6600780" y="512764"/>
                </a:lnTo>
                <a:lnTo>
                  <a:pt x="6600251" y="519114"/>
                </a:lnTo>
                <a:lnTo>
                  <a:pt x="6600251" y="524934"/>
                </a:lnTo>
                <a:lnTo>
                  <a:pt x="6599193" y="530226"/>
                </a:lnTo>
                <a:lnTo>
                  <a:pt x="6598134" y="534989"/>
                </a:lnTo>
                <a:lnTo>
                  <a:pt x="6595488" y="539751"/>
                </a:lnTo>
                <a:lnTo>
                  <a:pt x="6593901" y="538693"/>
                </a:lnTo>
                <a:lnTo>
                  <a:pt x="6592313" y="536576"/>
                </a:lnTo>
                <a:lnTo>
                  <a:pt x="6591784" y="534459"/>
                </a:lnTo>
                <a:lnTo>
                  <a:pt x="6591784" y="532343"/>
                </a:lnTo>
                <a:lnTo>
                  <a:pt x="6592313" y="530226"/>
                </a:lnTo>
                <a:lnTo>
                  <a:pt x="6593372" y="528638"/>
                </a:lnTo>
                <a:lnTo>
                  <a:pt x="6594430" y="527051"/>
                </a:lnTo>
                <a:lnTo>
                  <a:pt x="6595488" y="527051"/>
                </a:lnTo>
                <a:lnTo>
                  <a:pt x="6594959" y="521759"/>
                </a:lnTo>
                <a:lnTo>
                  <a:pt x="6593901" y="519114"/>
                </a:lnTo>
                <a:lnTo>
                  <a:pt x="6591255" y="516467"/>
                </a:lnTo>
                <a:lnTo>
                  <a:pt x="6589138" y="515409"/>
                </a:lnTo>
                <a:lnTo>
                  <a:pt x="6586492" y="514880"/>
                </a:lnTo>
                <a:lnTo>
                  <a:pt x="6583847" y="514880"/>
                </a:lnTo>
                <a:lnTo>
                  <a:pt x="6580671" y="514351"/>
                </a:lnTo>
                <a:lnTo>
                  <a:pt x="6577496" y="513822"/>
                </a:lnTo>
                <a:lnTo>
                  <a:pt x="6576967" y="504826"/>
                </a:lnTo>
                <a:lnTo>
                  <a:pt x="6577496" y="496888"/>
                </a:lnTo>
                <a:lnTo>
                  <a:pt x="6578555" y="490538"/>
                </a:lnTo>
                <a:lnTo>
                  <a:pt x="6579613" y="484717"/>
                </a:lnTo>
                <a:lnTo>
                  <a:pt x="6581730" y="473605"/>
                </a:lnTo>
                <a:lnTo>
                  <a:pt x="6583317" y="468313"/>
                </a:lnTo>
                <a:close/>
                <a:moveTo>
                  <a:pt x="4774275" y="461963"/>
                </a:moveTo>
                <a:lnTo>
                  <a:pt x="4776438" y="464609"/>
                </a:lnTo>
                <a:lnTo>
                  <a:pt x="4779144" y="467784"/>
                </a:lnTo>
                <a:lnTo>
                  <a:pt x="4780766" y="471489"/>
                </a:lnTo>
                <a:lnTo>
                  <a:pt x="4783473" y="475722"/>
                </a:lnTo>
                <a:lnTo>
                  <a:pt x="4786719" y="485247"/>
                </a:lnTo>
                <a:lnTo>
                  <a:pt x="4789425" y="495830"/>
                </a:lnTo>
                <a:lnTo>
                  <a:pt x="4791048" y="507472"/>
                </a:lnTo>
                <a:lnTo>
                  <a:pt x="4791048" y="512763"/>
                </a:lnTo>
                <a:lnTo>
                  <a:pt x="4791048" y="519113"/>
                </a:lnTo>
                <a:lnTo>
                  <a:pt x="4790507" y="524934"/>
                </a:lnTo>
                <a:lnTo>
                  <a:pt x="4789425" y="530226"/>
                </a:lnTo>
                <a:lnTo>
                  <a:pt x="4788344" y="534989"/>
                </a:lnTo>
                <a:lnTo>
                  <a:pt x="4786179" y="539751"/>
                </a:lnTo>
                <a:lnTo>
                  <a:pt x="4784015" y="538693"/>
                </a:lnTo>
                <a:lnTo>
                  <a:pt x="4782932" y="536576"/>
                </a:lnTo>
                <a:lnTo>
                  <a:pt x="4781851" y="534459"/>
                </a:lnTo>
                <a:lnTo>
                  <a:pt x="4781851" y="532343"/>
                </a:lnTo>
                <a:lnTo>
                  <a:pt x="4782932" y="530226"/>
                </a:lnTo>
                <a:lnTo>
                  <a:pt x="4784015" y="528638"/>
                </a:lnTo>
                <a:lnTo>
                  <a:pt x="4785096" y="527051"/>
                </a:lnTo>
                <a:lnTo>
                  <a:pt x="4786179" y="527051"/>
                </a:lnTo>
                <a:lnTo>
                  <a:pt x="4785638" y="521759"/>
                </a:lnTo>
                <a:lnTo>
                  <a:pt x="4784015" y="519113"/>
                </a:lnTo>
                <a:lnTo>
                  <a:pt x="4781851" y="516467"/>
                </a:lnTo>
                <a:lnTo>
                  <a:pt x="4779685" y="515409"/>
                </a:lnTo>
                <a:lnTo>
                  <a:pt x="4776438" y="514880"/>
                </a:lnTo>
                <a:lnTo>
                  <a:pt x="4773733" y="514880"/>
                </a:lnTo>
                <a:lnTo>
                  <a:pt x="4770486" y="514351"/>
                </a:lnTo>
                <a:lnTo>
                  <a:pt x="4768324" y="513822"/>
                </a:lnTo>
                <a:lnTo>
                  <a:pt x="4767241" y="504826"/>
                </a:lnTo>
                <a:lnTo>
                  <a:pt x="4767241" y="496888"/>
                </a:lnTo>
                <a:lnTo>
                  <a:pt x="4768324" y="490538"/>
                </a:lnTo>
                <a:lnTo>
                  <a:pt x="4769405" y="484717"/>
                </a:lnTo>
                <a:lnTo>
                  <a:pt x="4771569" y="473605"/>
                </a:lnTo>
                <a:lnTo>
                  <a:pt x="4773733" y="468313"/>
                </a:lnTo>
                <a:close/>
                <a:moveTo>
                  <a:pt x="7693460" y="430213"/>
                </a:moveTo>
                <a:lnTo>
                  <a:pt x="7696672" y="438216"/>
                </a:lnTo>
                <a:lnTo>
                  <a:pt x="7697742" y="441951"/>
                </a:lnTo>
                <a:lnTo>
                  <a:pt x="7697742" y="445151"/>
                </a:lnTo>
                <a:lnTo>
                  <a:pt x="7697742" y="450487"/>
                </a:lnTo>
                <a:lnTo>
                  <a:pt x="7696672" y="456355"/>
                </a:lnTo>
                <a:lnTo>
                  <a:pt x="7694530" y="462757"/>
                </a:lnTo>
                <a:lnTo>
                  <a:pt x="7693460" y="470760"/>
                </a:lnTo>
                <a:lnTo>
                  <a:pt x="7692924" y="481430"/>
                </a:lnTo>
                <a:lnTo>
                  <a:pt x="7693460" y="495302"/>
                </a:lnTo>
                <a:lnTo>
                  <a:pt x="7689177" y="485165"/>
                </a:lnTo>
                <a:lnTo>
                  <a:pt x="7686500" y="476095"/>
                </a:lnTo>
                <a:lnTo>
                  <a:pt x="7682753" y="467559"/>
                </a:lnTo>
                <a:lnTo>
                  <a:pt x="7679541" y="461157"/>
                </a:lnTo>
                <a:lnTo>
                  <a:pt x="7677400" y="457422"/>
                </a:lnTo>
                <a:lnTo>
                  <a:pt x="7675259" y="455288"/>
                </a:lnTo>
                <a:lnTo>
                  <a:pt x="7672582" y="452088"/>
                </a:lnTo>
                <a:lnTo>
                  <a:pt x="7669370" y="449953"/>
                </a:lnTo>
                <a:lnTo>
                  <a:pt x="7666158" y="447286"/>
                </a:lnTo>
                <a:lnTo>
                  <a:pt x="7661875" y="445685"/>
                </a:lnTo>
                <a:lnTo>
                  <a:pt x="7657058" y="444085"/>
                </a:lnTo>
                <a:lnTo>
                  <a:pt x="7651704" y="442484"/>
                </a:lnTo>
                <a:lnTo>
                  <a:pt x="7653310" y="437149"/>
                </a:lnTo>
                <a:lnTo>
                  <a:pt x="7655987" y="433414"/>
                </a:lnTo>
                <a:lnTo>
                  <a:pt x="7658128" y="431814"/>
                </a:lnTo>
                <a:lnTo>
                  <a:pt x="7660805" y="431280"/>
                </a:lnTo>
                <a:lnTo>
                  <a:pt x="7662946" y="431280"/>
                </a:lnTo>
                <a:lnTo>
                  <a:pt x="7665623" y="431814"/>
                </a:lnTo>
                <a:lnTo>
                  <a:pt x="7670976" y="435015"/>
                </a:lnTo>
                <a:lnTo>
                  <a:pt x="7676329" y="438216"/>
                </a:lnTo>
                <a:lnTo>
                  <a:pt x="7679006" y="439283"/>
                </a:lnTo>
                <a:lnTo>
                  <a:pt x="7682218" y="439816"/>
                </a:lnTo>
                <a:lnTo>
                  <a:pt x="7684359" y="439283"/>
                </a:lnTo>
                <a:lnTo>
                  <a:pt x="7687571" y="437149"/>
                </a:lnTo>
                <a:lnTo>
                  <a:pt x="7690783" y="434481"/>
                </a:lnTo>
                <a:close/>
                <a:moveTo>
                  <a:pt x="7373363" y="330201"/>
                </a:moveTo>
                <a:lnTo>
                  <a:pt x="7380771" y="330201"/>
                </a:lnTo>
                <a:lnTo>
                  <a:pt x="7387650" y="330201"/>
                </a:lnTo>
                <a:lnTo>
                  <a:pt x="7402467" y="331234"/>
                </a:lnTo>
                <a:lnTo>
                  <a:pt x="7417283" y="333818"/>
                </a:lnTo>
                <a:lnTo>
                  <a:pt x="7430513" y="335886"/>
                </a:lnTo>
                <a:lnTo>
                  <a:pt x="7442154" y="337436"/>
                </a:lnTo>
                <a:lnTo>
                  <a:pt x="7436863" y="341055"/>
                </a:lnTo>
                <a:lnTo>
                  <a:pt x="7431042" y="344155"/>
                </a:lnTo>
                <a:lnTo>
                  <a:pt x="7425221" y="347256"/>
                </a:lnTo>
                <a:lnTo>
                  <a:pt x="7417813" y="348807"/>
                </a:lnTo>
                <a:lnTo>
                  <a:pt x="7410933" y="350358"/>
                </a:lnTo>
                <a:lnTo>
                  <a:pt x="7404054" y="351391"/>
                </a:lnTo>
                <a:lnTo>
                  <a:pt x="7396117" y="351908"/>
                </a:lnTo>
                <a:lnTo>
                  <a:pt x="7389238" y="352425"/>
                </a:lnTo>
                <a:lnTo>
                  <a:pt x="7374421" y="351908"/>
                </a:lnTo>
                <a:lnTo>
                  <a:pt x="7360663" y="351391"/>
                </a:lnTo>
                <a:lnTo>
                  <a:pt x="7340554" y="348807"/>
                </a:lnTo>
                <a:lnTo>
                  <a:pt x="7344258" y="343121"/>
                </a:lnTo>
                <a:lnTo>
                  <a:pt x="7349021" y="338987"/>
                </a:lnTo>
                <a:lnTo>
                  <a:pt x="7354842" y="335369"/>
                </a:lnTo>
                <a:lnTo>
                  <a:pt x="7360663" y="333301"/>
                </a:lnTo>
                <a:lnTo>
                  <a:pt x="7366483" y="331234"/>
                </a:lnTo>
                <a:close/>
                <a:moveTo>
                  <a:pt x="7340555" y="309563"/>
                </a:moveTo>
                <a:lnTo>
                  <a:pt x="7340555" y="313796"/>
                </a:lnTo>
                <a:lnTo>
                  <a:pt x="7338992" y="316971"/>
                </a:lnTo>
                <a:lnTo>
                  <a:pt x="7337950" y="318559"/>
                </a:lnTo>
                <a:lnTo>
                  <a:pt x="7336387" y="319617"/>
                </a:lnTo>
                <a:lnTo>
                  <a:pt x="7332739" y="321734"/>
                </a:lnTo>
                <a:lnTo>
                  <a:pt x="7330655" y="322263"/>
                </a:lnTo>
                <a:lnTo>
                  <a:pt x="7328570" y="322792"/>
                </a:lnTo>
                <a:lnTo>
                  <a:pt x="7328049" y="329142"/>
                </a:lnTo>
                <a:lnTo>
                  <a:pt x="7326486" y="334434"/>
                </a:lnTo>
                <a:lnTo>
                  <a:pt x="7322838" y="344488"/>
                </a:lnTo>
                <a:lnTo>
                  <a:pt x="7320754" y="350309"/>
                </a:lnTo>
                <a:lnTo>
                  <a:pt x="7318669" y="359305"/>
                </a:lnTo>
                <a:lnTo>
                  <a:pt x="7317627" y="371476"/>
                </a:lnTo>
                <a:lnTo>
                  <a:pt x="7316585" y="387351"/>
                </a:lnTo>
                <a:lnTo>
                  <a:pt x="7313458" y="384176"/>
                </a:lnTo>
                <a:lnTo>
                  <a:pt x="7311374" y="381002"/>
                </a:lnTo>
                <a:lnTo>
                  <a:pt x="7306163" y="372006"/>
                </a:lnTo>
                <a:lnTo>
                  <a:pt x="7300431" y="363010"/>
                </a:lnTo>
                <a:lnTo>
                  <a:pt x="7295741" y="355072"/>
                </a:lnTo>
                <a:lnTo>
                  <a:pt x="7293657" y="352955"/>
                </a:lnTo>
                <a:lnTo>
                  <a:pt x="7291573" y="351368"/>
                </a:lnTo>
                <a:lnTo>
                  <a:pt x="7288446" y="350309"/>
                </a:lnTo>
                <a:lnTo>
                  <a:pt x="7287404" y="350309"/>
                </a:lnTo>
                <a:lnTo>
                  <a:pt x="7285841" y="351368"/>
                </a:lnTo>
                <a:lnTo>
                  <a:pt x="7283756" y="354014"/>
                </a:lnTo>
                <a:lnTo>
                  <a:pt x="7280630" y="358247"/>
                </a:lnTo>
                <a:lnTo>
                  <a:pt x="7278545" y="364597"/>
                </a:lnTo>
                <a:lnTo>
                  <a:pt x="7275419" y="373593"/>
                </a:lnTo>
                <a:lnTo>
                  <a:pt x="7273856" y="368301"/>
                </a:lnTo>
                <a:lnTo>
                  <a:pt x="7272813" y="363010"/>
                </a:lnTo>
                <a:lnTo>
                  <a:pt x="7272292" y="358247"/>
                </a:lnTo>
                <a:lnTo>
                  <a:pt x="7272292" y="353484"/>
                </a:lnTo>
                <a:lnTo>
                  <a:pt x="7272292" y="349780"/>
                </a:lnTo>
                <a:lnTo>
                  <a:pt x="7272813" y="346605"/>
                </a:lnTo>
                <a:lnTo>
                  <a:pt x="7273334" y="342901"/>
                </a:lnTo>
                <a:lnTo>
                  <a:pt x="7274377" y="339726"/>
                </a:lnTo>
                <a:lnTo>
                  <a:pt x="7275940" y="337080"/>
                </a:lnTo>
                <a:lnTo>
                  <a:pt x="7278024" y="334434"/>
                </a:lnTo>
                <a:lnTo>
                  <a:pt x="7282193" y="330201"/>
                </a:lnTo>
                <a:lnTo>
                  <a:pt x="7287404" y="327555"/>
                </a:lnTo>
                <a:lnTo>
                  <a:pt x="7293136" y="324380"/>
                </a:lnTo>
                <a:lnTo>
                  <a:pt x="7299389" y="322792"/>
                </a:lnTo>
                <a:lnTo>
                  <a:pt x="7306163" y="320676"/>
                </a:lnTo>
                <a:lnTo>
                  <a:pt x="7319190" y="318030"/>
                </a:lnTo>
                <a:lnTo>
                  <a:pt x="7324922" y="315913"/>
                </a:lnTo>
                <a:lnTo>
                  <a:pt x="7331176" y="314855"/>
                </a:lnTo>
                <a:lnTo>
                  <a:pt x="7336387" y="312738"/>
                </a:lnTo>
                <a:close/>
                <a:moveTo>
                  <a:pt x="6907428" y="280988"/>
                </a:moveTo>
                <a:lnTo>
                  <a:pt x="6909063" y="281517"/>
                </a:lnTo>
                <a:lnTo>
                  <a:pt x="6910153" y="282576"/>
                </a:lnTo>
                <a:lnTo>
                  <a:pt x="6912332" y="285222"/>
                </a:lnTo>
                <a:lnTo>
                  <a:pt x="6914512" y="289984"/>
                </a:lnTo>
                <a:lnTo>
                  <a:pt x="6915602" y="296334"/>
                </a:lnTo>
                <a:lnTo>
                  <a:pt x="6916692" y="305860"/>
                </a:lnTo>
                <a:lnTo>
                  <a:pt x="6916692" y="317501"/>
                </a:lnTo>
                <a:lnTo>
                  <a:pt x="6912332" y="315913"/>
                </a:lnTo>
                <a:lnTo>
                  <a:pt x="6909063" y="315913"/>
                </a:lnTo>
                <a:lnTo>
                  <a:pt x="6905248" y="317501"/>
                </a:lnTo>
                <a:lnTo>
                  <a:pt x="6903068" y="319617"/>
                </a:lnTo>
                <a:lnTo>
                  <a:pt x="6900888" y="323322"/>
                </a:lnTo>
                <a:lnTo>
                  <a:pt x="6899253" y="328613"/>
                </a:lnTo>
                <a:lnTo>
                  <a:pt x="6898708" y="334963"/>
                </a:lnTo>
                <a:lnTo>
                  <a:pt x="6898708" y="342901"/>
                </a:lnTo>
                <a:lnTo>
                  <a:pt x="6895438" y="340255"/>
                </a:lnTo>
                <a:lnTo>
                  <a:pt x="6893259" y="337609"/>
                </a:lnTo>
                <a:lnTo>
                  <a:pt x="6889444" y="329142"/>
                </a:lnTo>
                <a:lnTo>
                  <a:pt x="6887809" y="324909"/>
                </a:lnTo>
                <a:lnTo>
                  <a:pt x="6885629" y="321734"/>
                </a:lnTo>
                <a:lnTo>
                  <a:pt x="6883449" y="318559"/>
                </a:lnTo>
                <a:lnTo>
                  <a:pt x="6880179" y="316972"/>
                </a:lnTo>
                <a:lnTo>
                  <a:pt x="6883994" y="307976"/>
                </a:lnTo>
                <a:lnTo>
                  <a:pt x="6889444" y="297922"/>
                </a:lnTo>
                <a:lnTo>
                  <a:pt x="6892169" y="293159"/>
                </a:lnTo>
                <a:lnTo>
                  <a:pt x="6895438" y="288926"/>
                </a:lnTo>
                <a:lnTo>
                  <a:pt x="6898708" y="285751"/>
                </a:lnTo>
                <a:lnTo>
                  <a:pt x="6901433" y="283105"/>
                </a:lnTo>
                <a:lnTo>
                  <a:pt x="6904703" y="281517"/>
                </a:lnTo>
                <a:close/>
                <a:moveTo>
                  <a:pt x="9869442" y="268288"/>
                </a:moveTo>
                <a:lnTo>
                  <a:pt x="9867325" y="277813"/>
                </a:lnTo>
                <a:lnTo>
                  <a:pt x="9865738" y="285222"/>
                </a:lnTo>
                <a:lnTo>
                  <a:pt x="9862563" y="290513"/>
                </a:lnTo>
                <a:lnTo>
                  <a:pt x="9860975" y="293159"/>
                </a:lnTo>
                <a:lnTo>
                  <a:pt x="9859388" y="294747"/>
                </a:lnTo>
                <a:lnTo>
                  <a:pt x="9855154" y="297922"/>
                </a:lnTo>
                <a:lnTo>
                  <a:pt x="9850392" y="299510"/>
                </a:lnTo>
                <a:lnTo>
                  <a:pt x="9845630" y="300039"/>
                </a:lnTo>
                <a:lnTo>
                  <a:pt x="9840338" y="299510"/>
                </a:lnTo>
                <a:lnTo>
                  <a:pt x="9835046" y="298980"/>
                </a:lnTo>
                <a:lnTo>
                  <a:pt x="9829754" y="297922"/>
                </a:lnTo>
                <a:lnTo>
                  <a:pt x="9819171" y="294747"/>
                </a:lnTo>
                <a:lnTo>
                  <a:pt x="9810704" y="293159"/>
                </a:lnTo>
                <a:lnTo>
                  <a:pt x="9806471" y="292630"/>
                </a:lnTo>
                <a:lnTo>
                  <a:pt x="9802767" y="293159"/>
                </a:lnTo>
                <a:lnTo>
                  <a:pt x="9805942" y="288397"/>
                </a:lnTo>
                <a:lnTo>
                  <a:pt x="9808588" y="284693"/>
                </a:lnTo>
                <a:lnTo>
                  <a:pt x="9812292" y="282576"/>
                </a:lnTo>
                <a:lnTo>
                  <a:pt x="9816525" y="280459"/>
                </a:lnTo>
                <a:lnTo>
                  <a:pt x="9821288" y="279401"/>
                </a:lnTo>
                <a:lnTo>
                  <a:pt x="9826050" y="278872"/>
                </a:lnTo>
                <a:lnTo>
                  <a:pt x="9835575" y="279401"/>
                </a:lnTo>
                <a:lnTo>
                  <a:pt x="9845100" y="279401"/>
                </a:lnTo>
                <a:lnTo>
                  <a:pt x="9849863" y="279401"/>
                </a:lnTo>
                <a:lnTo>
                  <a:pt x="9854625" y="278872"/>
                </a:lnTo>
                <a:lnTo>
                  <a:pt x="9858330" y="277813"/>
                </a:lnTo>
                <a:lnTo>
                  <a:pt x="9862563" y="275168"/>
                </a:lnTo>
                <a:lnTo>
                  <a:pt x="9866267" y="271992"/>
                </a:lnTo>
                <a:close/>
                <a:moveTo>
                  <a:pt x="9118025" y="268288"/>
                </a:moveTo>
                <a:lnTo>
                  <a:pt x="9120142" y="268288"/>
                </a:lnTo>
                <a:lnTo>
                  <a:pt x="9123317" y="268836"/>
                </a:lnTo>
                <a:lnTo>
                  <a:pt x="9134429" y="271573"/>
                </a:lnTo>
                <a:lnTo>
                  <a:pt x="9137604" y="271573"/>
                </a:lnTo>
                <a:lnTo>
                  <a:pt x="9140779" y="271573"/>
                </a:lnTo>
                <a:lnTo>
                  <a:pt x="9142896" y="271573"/>
                </a:lnTo>
                <a:lnTo>
                  <a:pt x="9144484" y="270478"/>
                </a:lnTo>
                <a:lnTo>
                  <a:pt x="9145542" y="279237"/>
                </a:lnTo>
                <a:lnTo>
                  <a:pt x="9144484" y="285805"/>
                </a:lnTo>
                <a:lnTo>
                  <a:pt x="9143425" y="290733"/>
                </a:lnTo>
                <a:lnTo>
                  <a:pt x="9141838" y="295111"/>
                </a:lnTo>
                <a:lnTo>
                  <a:pt x="9139192" y="297849"/>
                </a:lnTo>
                <a:lnTo>
                  <a:pt x="9137075" y="299491"/>
                </a:lnTo>
                <a:lnTo>
                  <a:pt x="9133900" y="300039"/>
                </a:lnTo>
                <a:lnTo>
                  <a:pt x="9130725" y="299491"/>
                </a:lnTo>
                <a:lnTo>
                  <a:pt x="9127021" y="298944"/>
                </a:lnTo>
                <a:lnTo>
                  <a:pt x="9123317" y="296754"/>
                </a:lnTo>
                <a:lnTo>
                  <a:pt x="9120142" y="295111"/>
                </a:lnTo>
                <a:lnTo>
                  <a:pt x="9116967" y="293469"/>
                </a:lnTo>
                <a:lnTo>
                  <a:pt x="9112204" y="288543"/>
                </a:lnTo>
                <a:lnTo>
                  <a:pt x="9109558" y="285805"/>
                </a:lnTo>
                <a:lnTo>
                  <a:pt x="9109029" y="283617"/>
                </a:lnTo>
                <a:lnTo>
                  <a:pt x="9109029" y="278689"/>
                </a:lnTo>
                <a:lnTo>
                  <a:pt x="9110087" y="274857"/>
                </a:lnTo>
                <a:lnTo>
                  <a:pt x="9111675" y="271573"/>
                </a:lnTo>
                <a:lnTo>
                  <a:pt x="9113262" y="269931"/>
                </a:lnTo>
                <a:lnTo>
                  <a:pt x="9115379" y="268836"/>
                </a:lnTo>
                <a:close/>
                <a:moveTo>
                  <a:pt x="8059692" y="268288"/>
                </a:moveTo>
                <a:lnTo>
                  <a:pt x="8058092" y="277813"/>
                </a:lnTo>
                <a:lnTo>
                  <a:pt x="8055958" y="285222"/>
                </a:lnTo>
                <a:lnTo>
                  <a:pt x="8052758" y="290513"/>
                </a:lnTo>
                <a:lnTo>
                  <a:pt x="8051158" y="293159"/>
                </a:lnTo>
                <a:lnTo>
                  <a:pt x="8049558" y="294747"/>
                </a:lnTo>
                <a:lnTo>
                  <a:pt x="8045290" y="297922"/>
                </a:lnTo>
                <a:lnTo>
                  <a:pt x="8041023" y="299510"/>
                </a:lnTo>
                <a:lnTo>
                  <a:pt x="8035689" y="300039"/>
                </a:lnTo>
                <a:lnTo>
                  <a:pt x="8030889" y="299510"/>
                </a:lnTo>
                <a:lnTo>
                  <a:pt x="8025555" y="298980"/>
                </a:lnTo>
                <a:lnTo>
                  <a:pt x="8020221" y="297922"/>
                </a:lnTo>
                <a:lnTo>
                  <a:pt x="8009553" y="294747"/>
                </a:lnTo>
                <a:lnTo>
                  <a:pt x="8000485" y="293159"/>
                </a:lnTo>
                <a:lnTo>
                  <a:pt x="7996218" y="292630"/>
                </a:lnTo>
                <a:lnTo>
                  <a:pt x="7993017" y="293159"/>
                </a:lnTo>
                <a:lnTo>
                  <a:pt x="7995684" y="288397"/>
                </a:lnTo>
                <a:lnTo>
                  <a:pt x="7998885" y="284693"/>
                </a:lnTo>
                <a:lnTo>
                  <a:pt x="8002618" y="282576"/>
                </a:lnTo>
                <a:lnTo>
                  <a:pt x="8006886" y="280459"/>
                </a:lnTo>
                <a:lnTo>
                  <a:pt x="8011153" y="279401"/>
                </a:lnTo>
                <a:lnTo>
                  <a:pt x="8015953" y="278872"/>
                </a:lnTo>
                <a:lnTo>
                  <a:pt x="8025555" y="279401"/>
                </a:lnTo>
                <a:lnTo>
                  <a:pt x="8035689" y="279401"/>
                </a:lnTo>
                <a:lnTo>
                  <a:pt x="8040490" y="279401"/>
                </a:lnTo>
                <a:lnTo>
                  <a:pt x="8045290" y="278872"/>
                </a:lnTo>
                <a:lnTo>
                  <a:pt x="8049558" y="277813"/>
                </a:lnTo>
                <a:lnTo>
                  <a:pt x="8052758" y="275167"/>
                </a:lnTo>
                <a:lnTo>
                  <a:pt x="8056492" y="271992"/>
                </a:lnTo>
                <a:close/>
                <a:moveTo>
                  <a:pt x="7308147" y="268288"/>
                </a:moveTo>
                <a:lnTo>
                  <a:pt x="7311276" y="268288"/>
                </a:lnTo>
                <a:lnTo>
                  <a:pt x="7313363" y="268836"/>
                </a:lnTo>
                <a:lnTo>
                  <a:pt x="7324838" y="271573"/>
                </a:lnTo>
                <a:lnTo>
                  <a:pt x="7327968" y="271573"/>
                </a:lnTo>
                <a:lnTo>
                  <a:pt x="7330576" y="271573"/>
                </a:lnTo>
                <a:lnTo>
                  <a:pt x="7332663" y="271573"/>
                </a:lnTo>
                <a:lnTo>
                  <a:pt x="7335271" y="270478"/>
                </a:lnTo>
                <a:lnTo>
                  <a:pt x="7335792" y="279237"/>
                </a:lnTo>
                <a:lnTo>
                  <a:pt x="7335271" y="285805"/>
                </a:lnTo>
                <a:lnTo>
                  <a:pt x="7333706" y="290733"/>
                </a:lnTo>
                <a:lnTo>
                  <a:pt x="7332141" y="295111"/>
                </a:lnTo>
                <a:lnTo>
                  <a:pt x="7329533" y="297849"/>
                </a:lnTo>
                <a:lnTo>
                  <a:pt x="7326925" y="299491"/>
                </a:lnTo>
                <a:lnTo>
                  <a:pt x="7323795" y="300039"/>
                </a:lnTo>
                <a:lnTo>
                  <a:pt x="7320665" y="299491"/>
                </a:lnTo>
                <a:lnTo>
                  <a:pt x="7317536" y="298944"/>
                </a:lnTo>
                <a:lnTo>
                  <a:pt x="7313884" y="296754"/>
                </a:lnTo>
                <a:lnTo>
                  <a:pt x="7310233" y="295111"/>
                </a:lnTo>
                <a:lnTo>
                  <a:pt x="7307625" y="293469"/>
                </a:lnTo>
                <a:lnTo>
                  <a:pt x="7302409" y="288543"/>
                </a:lnTo>
                <a:lnTo>
                  <a:pt x="7300322" y="285805"/>
                </a:lnTo>
                <a:lnTo>
                  <a:pt x="7299279" y="283616"/>
                </a:lnTo>
                <a:lnTo>
                  <a:pt x="7299801" y="278689"/>
                </a:lnTo>
                <a:lnTo>
                  <a:pt x="7300322" y="274857"/>
                </a:lnTo>
                <a:lnTo>
                  <a:pt x="7302409" y="271573"/>
                </a:lnTo>
                <a:lnTo>
                  <a:pt x="7303974" y="269930"/>
                </a:lnTo>
                <a:lnTo>
                  <a:pt x="7306060" y="268836"/>
                </a:lnTo>
                <a:close/>
                <a:moveTo>
                  <a:pt x="7799871" y="254000"/>
                </a:moveTo>
                <a:lnTo>
                  <a:pt x="7812042" y="265926"/>
                </a:lnTo>
                <a:lnTo>
                  <a:pt x="7816804" y="269179"/>
                </a:lnTo>
                <a:lnTo>
                  <a:pt x="7820509" y="271347"/>
                </a:lnTo>
                <a:lnTo>
                  <a:pt x="7825271" y="271888"/>
                </a:lnTo>
                <a:lnTo>
                  <a:pt x="7830563" y="271888"/>
                </a:lnTo>
                <a:lnTo>
                  <a:pt x="7837971" y="270263"/>
                </a:lnTo>
                <a:lnTo>
                  <a:pt x="7846967" y="268094"/>
                </a:lnTo>
                <a:lnTo>
                  <a:pt x="7846967" y="274058"/>
                </a:lnTo>
                <a:lnTo>
                  <a:pt x="7845380" y="280020"/>
                </a:lnTo>
                <a:lnTo>
                  <a:pt x="7842734" y="284898"/>
                </a:lnTo>
                <a:lnTo>
                  <a:pt x="7839030" y="289777"/>
                </a:lnTo>
                <a:lnTo>
                  <a:pt x="7834796" y="293571"/>
                </a:lnTo>
                <a:lnTo>
                  <a:pt x="7830034" y="295740"/>
                </a:lnTo>
                <a:lnTo>
                  <a:pt x="7825271" y="297908"/>
                </a:lnTo>
                <a:lnTo>
                  <a:pt x="7819979" y="298450"/>
                </a:lnTo>
                <a:lnTo>
                  <a:pt x="7815217" y="297908"/>
                </a:lnTo>
                <a:lnTo>
                  <a:pt x="7810454" y="296282"/>
                </a:lnTo>
                <a:lnTo>
                  <a:pt x="7808338" y="294656"/>
                </a:lnTo>
                <a:lnTo>
                  <a:pt x="7806221" y="293029"/>
                </a:lnTo>
                <a:lnTo>
                  <a:pt x="7804633" y="290861"/>
                </a:lnTo>
                <a:lnTo>
                  <a:pt x="7802517" y="288693"/>
                </a:lnTo>
                <a:lnTo>
                  <a:pt x="7800929" y="285441"/>
                </a:lnTo>
                <a:lnTo>
                  <a:pt x="7799871" y="282730"/>
                </a:lnTo>
                <a:lnTo>
                  <a:pt x="7799342" y="278936"/>
                </a:lnTo>
                <a:lnTo>
                  <a:pt x="7798813" y="274599"/>
                </a:lnTo>
                <a:lnTo>
                  <a:pt x="7797754" y="270263"/>
                </a:lnTo>
                <a:lnTo>
                  <a:pt x="7798813" y="265384"/>
                </a:lnTo>
                <a:close/>
                <a:moveTo>
                  <a:pt x="5989067" y="254000"/>
                </a:moveTo>
                <a:lnTo>
                  <a:pt x="6002296" y="265926"/>
                </a:lnTo>
                <a:lnTo>
                  <a:pt x="6006000" y="269179"/>
                </a:lnTo>
                <a:lnTo>
                  <a:pt x="6010233" y="271347"/>
                </a:lnTo>
                <a:lnTo>
                  <a:pt x="6014466" y="271888"/>
                </a:lnTo>
                <a:lnTo>
                  <a:pt x="6019758" y="271888"/>
                </a:lnTo>
                <a:lnTo>
                  <a:pt x="6027165" y="270263"/>
                </a:lnTo>
                <a:lnTo>
                  <a:pt x="6037221" y="268094"/>
                </a:lnTo>
                <a:lnTo>
                  <a:pt x="6036691" y="274057"/>
                </a:lnTo>
                <a:lnTo>
                  <a:pt x="6034574" y="280019"/>
                </a:lnTo>
                <a:lnTo>
                  <a:pt x="6032457" y="284898"/>
                </a:lnTo>
                <a:lnTo>
                  <a:pt x="6028753" y="289777"/>
                </a:lnTo>
                <a:lnTo>
                  <a:pt x="6023991" y="293571"/>
                </a:lnTo>
                <a:lnTo>
                  <a:pt x="6019229" y="295740"/>
                </a:lnTo>
                <a:lnTo>
                  <a:pt x="6014466" y="297908"/>
                </a:lnTo>
                <a:lnTo>
                  <a:pt x="6009175" y="298450"/>
                </a:lnTo>
                <a:lnTo>
                  <a:pt x="6004412" y="297908"/>
                </a:lnTo>
                <a:lnTo>
                  <a:pt x="5999650" y="296282"/>
                </a:lnTo>
                <a:lnTo>
                  <a:pt x="5997533" y="294656"/>
                </a:lnTo>
                <a:lnTo>
                  <a:pt x="5995417" y="293029"/>
                </a:lnTo>
                <a:lnTo>
                  <a:pt x="5993830" y="290861"/>
                </a:lnTo>
                <a:lnTo>
                  <a:pt x="5991712" y="288693"/>
                </a:lnTo>
                <a:lnTo>
                  <a:pt x="5990655" y="285441"/>
                </a:lnTo>
                <a:lnTo>
                  <a:pt x="5989596" y="282730"/>
                </a:lnTo>
                <a:lnTo>
                  <a:pt x="5988538" y="278935"/>
                </a:lnTo>
                <a:lnTo>
                  <a:pt x="5988008" y="274599"/>
                </a:lnTo>
                <a:lnTo>
                  <a:pt x="5988008" y="270263"/>
                </a:lnTo>
                <a:lnTo>
                  <a:pt x="5988008" y="265384"/>
                </a:lnTo>
                <a:close/>
                <a:moveTo>
                  <a:pt x="6636234" y="249238"/>
                </a:moveTo>
                <a:lnTo>
                  <a:pt x="6665867" y="249767"/>
                </a:lnTo>
                <a:lnTo>
                  <a:pt x="6663221" y="255588"/>
                </a:lnTo>
                <a:lnTo>
                  <a:pt x="6659517" y="261409"/>
                </a:lnTo>
                <a:lnTo>
                  <a:pt x="6656342" y="267759"/>
                </a:lnTo>
                <a:lnTo>
                  <a:pt x="6653696" y="273580"/>
                </a:lnTo>
                <a:lnTo>
                  <a:pt x="6649992" y="278872"/>
                </a:lnTo>
                <a:lnTo>
                  <a:pt x="6645759" y="283634"/>
                </a:lnTo>
                <a:lnTo>
                  <a:pt x="6643642" y="285222"/>
                </a:lnTo>
                <a:lnTo>
                  <a:pt x="6640996" y="286280"/>
                </a:lnTo>
                <a:lnTo>
                  <a:pt x="6638880" y="286809"/>
                </a:lnTo>
                <a:lnTo>
                  <a:pt x="6635705" y="287868"/>
                </a:lnTo>
                <a:lnTo>
                  <a:pt x="6636763" y="292630"/>
                </a:lnTo>
                <a:lnTo>
                  <a:pt x="6638351" y="295805"/>
                </a:lnTo>
                <a:lnTo>
                  <a:pt x="6639938" y="298451"/>
                </a:lnTo>
                <a:lnTo>
                  <a:pt x="6643113" y="299510"/>
                </a:lnTo>
                <a:lnTo>
                  <a:pt x="6645230" y="300039"/>
                </a:lnTo>
                <a:lnTo>
                  <a:pt x="6648405" y="300039"/>
                </a:lnTo>
                <a:lnTo>
                  <a:pt x="6651051" y="300039"/>
                </a:lnTo>
                <a:lnTo>
                  <a:pt x="6654226" y="300568"/>
                </a:lnTo>
                <a:lnTo>
                  <a:pt x="6652638" y="305330"/>
                </a:lnTo>
                <a:lnTo>
                  <a:pt x="6650521" y="310622"/>
                </a:lnTo>
                <a:lnTo>
                  <a:pt x="6648934" y="322792"/>
                </a:lnTo>
                <a:lnTo>
                  <a:pt x="6647876" y="336551"/>
                </a:lnTo>
                <a:lnTo>
                  <a:pt x="6647876" y="352426"/>
                </a:lnTo>
                <a:lnTo>
                  <a:pt x="6641526" y="348193"/>
                </a:lnTo>
                <a:lnTo>
                  <a:pt x="6637821" y="345547"/>
                </a:lnTo>
                <a:lnTo>
                  <a:pt x="6634117" y="345547"/>
                </a:lnTo>
                <a:lnTo>
                  <a:pt x="6630942" y="346605"/>
                </a:lnTo>
                <a:lnTo>
                  <a:pt x="6624063" y="349780"/>
                </a:lnTo>
                <a:lnTo>
                  <a:pt x="6619301" y="351368"/>
                </a:lnTo>
                <a:lnTo>
                  <a:pt x="6611892" y="352426"/>
                </a:lnTo>
                <a:lnTo>
                  <a:pt x="6612421" y="343959"/>
                </a:lnTo>
                <a:lnTo>
                  <a:pt x="6614009" y="337609"/>
                </a:lnTo>
                <a:lnTo>
                  <a:pt x="6615067" y="332318"/>
                </a:lnTo>
                <a:lnTo>
                  <a:pt x="6616655" y="328084"/>
                </a:lnTo>
                <a:lnTo>
                  <a:pt x="6618771" y="324380"/>
                </a:lnTo>
                <a:lnTo>
                  <a:pt x="6620359" y="321734"/>
                </a:lnTo>
                <a:lnTo>
                  <a:pt x="6624063" y="315384"/>
                </a:lnTo>
                <a:lnTo>
                  <a:pt x="6625651" y="313268"/>
                </a:lnTo>
                <a:lnTo>
                  <a:pt x="6626709" y="310093"/>
                </a:lnTo>
                <a:lnTo>
                  <a:pt x="6628296" y="306389"/>
                </a:lnTo>
                <a:lnTo>
                  <a:pt x="6628826" y="302685"/>
                </a:lnTo>
                <a:lnTo>
                  <a:pt x="6628826" y="297393"/>
                </a:lnTo>
                <a:lnTo>
                  <a:pt x="6627238" y="291043"/>
                </a:lnTo>
                <a:lnTo>
                  <a:pt x="6626180" y="283634"/>
                </a:lnTo>
                <a:lnTo>
                  <a:pt x="6624063" y="274638"/>
                </a:lnTo>
                <a:lnTo>
                  <a:pt x="6625651" y="275167"/>
                </a:lnTo>
                <a:lnTo>
                  <a:pt x="6627238" y="275696"/>
                </a:lnTo>
                <a:lnTo>
                  <a:pt x="6628826" y="275696"/>
                </a:lnTo>
                <a:lnTo>
                  <a:pt x="6630413" y="275167"/>
                </a:lnTo>
                <a:lnTo>
                  <a:pt x="6632001" y="273051"/>
                </a:lnTo>
                <a:lnTo>
                  <a:pt x="6633588" y="269876"/>
                </a:lnTo>
                <a:lnTo>
                  <a:pt x="6634646" y="265642"/>
                </a:lnTo>
                <a:lnTo>
                  <a:pt x="6635176" y="260350"/>
                </a:lnTo>
                <a:close/>
                <a:moveTo>
                  <a:pt x="7619254" y="214313"/>
                </a:moveTo>
                <a:lnTo>
                  <a:pt x="7622336" y="217517"/>
                </a:lnTo>
                <a:lnTo>
                  <a:pt x="7624390" y="222321"/>
                </a:lnTo>
                <a:lnTo>
                  <a:pt x="7626445" y="227659"/>
                </a:lnTo>
                <a:lnTo>
                  <a:pt x="7627986" y="234066"/>
                </a:lnTo>
                <a:lnTo>
                  <a:pt x="7629013" y="241006"/>
                </a:lnTo>
                <a:lnTo>
                  <a:pt x="7630554" y="249013"/>
                </a:lnTo>
                <a:lnTo>
                  <a:pt x="7631067" y="266097"/>
                </a:lnTo>
                <a:lnTo>
                  <a:pt x="7629013" y="269834"/>
                </a:lnTo>
                <a:lnTo>
                  <a:pt x="7627472" y="272503"/>
                </a:lnTo>
                <a:lnTo>
                  <a:pt x="7625931" y="274104"/>
                </a:lnTo>
                <a:lnTo>
                  <a:pt x="7623877" y="274638"/>
                </a:lnTo>
                <a:lnTo>
                  <a:pt x="7622336" y="274638"/>
                </a:lnTo>
                <a:lnTo>
                  <a:pt x="7620795" y="274104"/>
                </a:lnTo>
                <a:lnTo>
                  <a:pt x="7617200" y="270901"/>
                </a:lnTo>
                <a:lnTo>
                  <a:pt x="7613091" y="267165"/>
                </a:lnTo>
                <a:lnTo>
                  <a:pt x="7611550" y="266097"/>
                </a:lnTo>
                <a:lnTo>
                  <a:pt x="7608469" y="265029"/>
                </a:lnTo>
                <a:lnTo>
                  <a:pt x="7606414" y="263961"/>
                </a:lnTo>
                <a:lnTo>
                  <a:pt x="7603333" y="263961"/>
                </a:lnTo>
                <a:lnTo>
                  <a:pt x="7599737" y="264495"/>
                </a:lnTo>
                <a:lnTo>
                  <a:pt x="7596142" y="265563"/>
                </a:lnTo>
                <a:lnTo>
                  <a:pt x="7597169" y="261292"/>
                </a:lnTo>
                <a:lnTo>
                  <a:pt x="7598710" y="257555"/>
                </a:lnTo>
                <a:lnTo>
                  <a:pt x="7600251" y="255420"/>
                </a:lnTo>
                <a:lnTo>
                  <a:pt x="7602305" y="252751"/>
                </a:lnTo>
                <a:lnTo>
                  <a:pt x="7604360" y="251683"/>
                </a:lnTo>
                <a:lnTo>
                  <a:pt x="7606928" y="250615"/>
                </a:lnTo>
                <a:lnTo>
                  <a:pt x="7611550" y="248480"/>
                </a:lnTo>
                <a:lnTo>
                  <a:pt x="7613605" y="246344"/>
                </a:lnTo>
                <a:lnTo>
                  <a:pt x="7616173" y="244743"/>
                </a:lnTo>
                <a:lnTo>
                  <a:pt x="7617714" y="242074"/>
                </a:lnTo>
                <a:lnTo>
                  <a:pt x="7618741" y="238871"/>
                </a:lnTo>
                <a:lnTo>
                  <a:pt x="7619768" y="234599"/>
                </a:lnTo>
                <a:lnTo>
                  <a:pt x="7620795" y="229261"/>
                </a:lnTo>
                <a:lnTo>
                  <a:pt x="7620795" y="222321"/>
                </a:lnTo>
                <a:close/>
                <a:moveTo>
                  <a:pt x="5810566" y="214313"/>
                </a:moveTo>
                <a:lnTo>
                  <a:pt x="5813788" y="217517"/>
                </a:lnTo>
                <a:lnTo>
                  <a:pt x="5815399" y="222321"/>
                </a:lnTo>
                <a:lnTo>
                  <a:pt x="5818084" y="227659"/>
                </a:lnTo>
                <a:lnTo>
                  <a:pt x="5819158" y="234066"/>
                </a:lnTo>
                <a:lnTo>
                  <a:pt x="5820231" y="241006"/>
                </a:lnTo>
                <a:lnTo>
                  <a:pt x="5821843" y="249013"/>
                </a:lnTo>
                <a:lnTo>
                  <a:pt x="5822917" y="266097"/>
                </a:lnTo>
                <a:lnTo>
                  <a:pt x="5820231" y="269834"/>
                </a:lnTo>
                <a:lnTo>
                  <a:pt x="5818621" y="272503"/>
                </a:lnTo>
                <a:lnTo>
                  <a:pt x="5817010" y="274104"/>
                </a:lnTo>
                <a:lnTo>
                  <a:pt x="5814862" y="274638"/>
                </a:lnTo>
                <a:lnTo>
                  <a:pt x="5813788" y="274638"/>
                </a:lnTo>
                <a:lnTo>
                  <a:pt x="5812178" y="274104"/>
                </a:lnTo>
                <a:lnTo>
                  <a:pt x="5808419" y="270901"/>
                </a:lnTo>
                <a:lnTo>
                  <a:pt x="5804123" y="267165"/>
                </a:lnTo>
                <a:lnTo>
                  <a:pt x="5801976" y="266097"/>
                </a:lnTo>
                <a:lnTo>
                  <a:pt x="5799292" y="265029"/>
                </a:lnTo>
                <a:lnTo>
                  <a:pt x="5796606" y="263961"/>
                </a:lnTo>
                <a:lnTo>
                  <a:pt x="5793385" y="263961"/>
                </a:lnTo>
                <a:lnTo>
                  <a:pt x="5789626" y="264495"/>
                </a:lnTo>
                <a:lnTo>
                  <a:pt x="5786405" y="265562"/>
                </a:lnTo>
                <a:lnTo>
                  <a:pt x="5787479" y="261292"/>
                </a:lnTo>
                <a:lnTo>
                  <a:pt x="5788553" y="257555"/>
                </a:lnTo>
                <a:lnTo>
                  <a:pt x="5790163" y="255420"/>
                </a:lnTo>
                <a:lnTo>
                  <a:pt x="5792848" y="252750"/>
                </a:lnTo>
                <a:lnTo>
                  <a:pt x="5794996" y="251683"/>
                </a:lnTo>
                <a:lnTo>
                  <a:pt x="5797681" y="250615"/>
                </a:lnTo>
                <a:lnTo>
                  <a:pt x="5802512" y="248480"/>
                </a:lnTo>
                <a:lnTo>
                  <a:pt x="5804662" y="246344"/>
                </a:lnTo>
                <a:lnTo>
                  <a:pt x="5806809" y="244743"/>
                </a:lnTo>
                <a:lnTo>
                  <a:pt x="5808419" y="242073"/>
                </a:lnTo>
                <a:lnTo>
                  <a:pt x="5810030" y="238871"/>
                </a:lnTo>
                <a:lnTo>
                  <a:pt x="5811641" y="234599"/>
                </a:lnTo>
                <a:lnTo>
                  <a:pt x="5811641" y="229261"/>
                </a:lnTo>
                <a:lnTo>
                  <a:pt x="5811641" y="222321"/>
                </a:lnTo>
                <a:close/>
                <a:moveTo>
                  <a:pt x="10947427" y="139700"/>
                </a:moveTo>
                <a:lnTo>
                  <a:pt x="10949029" y="140229"/>
                </a:lnTo>
                <a:lnTo>
                  <a:pt x="10951699" y="140759"/>
                </a:lnTo>
                <a:lnTo>
                  <a:pt x="10953301" y="141817"/>
                </a:lnTo>
                <a:lnTo>
                  <a:pt x="10956504" y="144992"/>
                </a:lnTo>
                <a:lnTo>
                  <a:pt x="10958640" y="148696"/>
                </a:lnTo>
                <a:lnTo>
                  <a:pt x="10961310" y="154517"/>
                </a:lnTo>
                <a:lnTo>
                  <a:pt x="10963980" y="166159"/>
                </a:lnTo>
                <a:lnTo>
                  <a:pt x="10967718" y="177800"/>
                </a:lnTo>
                <a:lnTo>
                  <a:pt x="10969854" y="184150"/>
                </a:lnTo>
                <a:lnTo>
                  <a:pt x="10971990" y="188913"/>
                </a:lnTo>
                <a:lnTo>
                  <a:pt x="10975194" y="192088"/>
                </a:lnTo>
                <a:lnTo>
                  <a:pt x="10976262" y="193675"/>
                </a:lnTo>
                <a:lnTo>
                  <a:pt x="10977864" y="194733"/>
                </a:lnTo>
                <a:lnTo>
                  <a:pt x="10980534" y="195263"/>
                </a:lnTo>
                <a:lnTo>
                  <a:pt x="10982136" y="195263"/>
                </a:lnTo>
                <a:lnTo>
                  <a:pt x="10984805" y="195263"/>
                </a:lnTo>
                <a:lnTo>
                  <a:pt x="10987475" y="194204"/>
                </a:lnTo>
                <a:lnTo>
                  <a:pt x="10985339" y="205846"/>
                </a:lnTo>
                <a:lnTo>
                  <a:pt x="10983737" y="216430"/>
                </a:lnTo>
                <a:lnTo>
                  <a:pt x="10983204" y="226483"/>
                </a:lnTo>
                <a:lnTo>
                  <a:pt x="10983204" y="235479"/>
                </a:lnTo>
                <a:lnTo>
                  <a:pt x="10983204" y="243946"/>
                </a:lnTo>
                <a:lnTo>
                  <a:pt x="10984805" y="251354"/>
                </a:lnTo>
                <a:lnTo>
                  <a:pt x="10986941" y="266171"/>
                </a:lnTo>
                <a:lnTo>
                  <a:pt x="10990679" y="280459"/>
                </a:lnTo>
                <a:lnTo>
                  <a:pt x="10993349" y="296863"/>
                </a:lnTo>
                <a:lnTo>
                  <a:pt x="10996553" y="314325"/>
                </a:lnTo>
                <a:lnTo>
                  <a:pt x="10997621" y="324909"/>
                </a:lnTo>
                <a:lnTo>
                  <a:pt x="10998155" y="336551"/>
                </a:lnTo>
                <a:lnTo>
                  <a:pt x="10993349" y="333905"/>
                </a:lnTo>
                <a:lnTo>
                  <a:pt x="10989077" y="331788"/>
                </a:lnTo>
                <a:lnTo>
                  <a:pt x="10985339" y="328613"/>
                </a:lnTo>
                <a:lnTo>
                  <a:pt x="10981602" y="324909"/>
                </a:lnTo>
                <a:lnTo>
                  <a:pt x="10978398" y="321204"/>
                </a:lnTo>
                <a:lnTo>
                  <a:pt x="10975728" y="316442"/>
                </a:lnTo>
                <a:lnTo>
                  <a:pt x="10972524" y="311679"/>
                </a:lnTo>
                <a:lnTo>
                  <a:pt x="10970388" y="306917"/>
                </a:lnTo>
                <a:lnTo>
                  <a:pt x="10966116" y="294746"/>
                </a:lnTo>
                <a:lnTo>
                  <a:pt x="10962378" y="283104"/>
                </a:lnTo>
                <a:lnTo>
                  <a:pt x="10960242" y="269346"/>
                </a:lnTo>
                <a:lnTo>
                  <a:pt x="10958106" y="255059"/>
                </a:lnTo>
                <a:lnTo>
                  <a:pt x="10954368" y="225954"/>
                </a:lnTo>
                <a:lnTo>
                  <a:pt x="10951165" y="195792"/>
                </a:lnTo>
                <a:lnTo>
                  <a:pt x="10949029" y="181504"/>
                </a:lnTo>
                <a:lnTo>
                  <a:pt x="10946893" y="167218"/>
                </a:lnTo>
                <a:lnTo>
                  <a:pt x="10943155" y="154517"/>
                </a:lnTo>
                <a:lnTo>
                  <a:pt x="10939417" y="141817"/>
                </a:lnTo>
                <a:lnTo>
                  <a:pt x="10942087" y="140759"/>
                </a:lnTo>
                <a:lnTo>
                  <a:pt x="10945291" y="140229"/>
                </a:lnTo>
                <a:close/>
                <a:moveTo>
                  <a:pt x="9138630" y="139700"/>
                </a:moveTo>
                <a:lnTo>
                  <a:pt x="9141264" y="140231"/>
                </a:lnTo>
                <a:lnTo>
                  <a:pt x="9142845" y="140761"/>
                </a:lnTo>
                <a:lnTo>
                  <a:pt x="9144425" y="141822"/>
                </a:lnTo>
                <a:lnTo>
                  <a:pt x="9147587" y="145006"/>
                </a:lnTo>
                <a:lnTo>
                  <a:pt x="9149694" y="148718"/>
                </a:lnTo>
                <a:lnTo>
                  <a:pt x="9152328" y="154554"/>
                </a:lnTo>
                <a:lnTo>
                  <a:pt x="9156016" y="166224"/>
                </a:lnTo>
                <a:lnTo>
                  <a:pt x="9158651" y="177895"/>
                </a:lnTo>
                <a:lnTo>
                  <a:pt x="9161285" y="184261"/>
                </a:lnTo>
                <a:lnTo>
                  <a:pt x="9162865" y="189036"/>
                </a:lnTo>
                <a:lnTo>
                  <a:pt x="9166026" y="192218"/>
                </a:lnTo>
                <a:lnTo>
                  <a:pt x="9167607" y="193810"/>
                </a:lnTo>
                <a:lnTo>
                  <a:pt x="9169188" y="194871"/>
                </a:lnTo>
                <a:lnTo>
                  <a:pt x="9171295" y="195401"/>
                </a:lnTo>
                <a:lnTo>
                  <a:pt x="9173402" y="195401"/>
                </a:lnTo>
                <a:lnTo>
                  <a:pt x="9176037" y="195401"/>
                </a:lnTo>
                <a:lnTo>
                  <a:pt x="9178144" y="194340"/>
                </a:lnTo>
                <a:lnTo>
                  <a:pt x="9176564" y="205481"/>
                </a:lnTo>
                <a:lnTo>
                  <a:pt x="9175510" y="216090"/>
                </a:lnTo>
                <a:lnTo>
                  <a:pt x="9173929" y="225639"/>
                </a:lnTo>
                <a:lnTo>
                  <a:pt x="9173929" y="234657"/>
                </a:lnTo>
                <a:lnTo>
                  <a:pt x="9174456" y="242084"/>
                </a:lnTo>
                <a:lnTo>
                  <a:pt x="9175510" y="250041"/>
                </a:lnTo>
                <a:lnTo>
                  <a:pt x="9177617" y="264895"/>
                </a:lnTo>
                <a:lnTo>
                  <a:pt x="9183413" y="294072"/>
                </a:lnTo>
                <a:lnTo>
                  <a:pt x="9186574" y="310517"/>
                </a:lnTo>
                <a:lnTo>
                  <a:pt x="9187628" y="320065"/>
                </a:lnTo>
                <a:lnTo>
                  <a:pt x="9188681" y="330676"/>
                </a:lnTo>
                <a:lnTo>
                  <a:pt x="9197111" y="330145"/>
                </a:lnTo>
                <a:lnTo>
                  <a:pt x="9205541" y="330676"/>
                </a:lnTo>
                <a:lnTo>
                  <a:pt x="9222400" y="332798"/>
                </a:lnTo>
                <a:lnTo>
                  <a:pt x="9238206" y="334919"/>
                </a:lnTo>
                <a:lnTo>
                  <a:pt x="9251904" y="337041"/>
                </a:lnTo>
                <a:lnTo>
                  <a:pt x="9247162" y="340754"/>
                </a:lnTo>
                <a:lnTo>
                  <a:pt x="9241367" y="343938"/>
                </a:lnTo>
                <a:lnTo>
                  <a:pt x="9235045" y="347121"/>
                </a:lnTo>
                <a:lnTo>
                  <a:pt x="9228195" y="348712"/>
                </a:lnTo>
                <a:lnTo>
                  <a:pt x="9221346" y="350303"/>
                </a:lnTo>
                <a:lnTo>
                  <a:pt x="9213444" y="351364"/>
                </a:lnTo>
                <a:lnTo>
                  <a:pt x="9206594" y="351894"/>
                </a:lnTo>
                <a:lnTo>
                  <a:pt x="9198692" y="352425"/>
                </a:lnTo>
                <a:lnTo>
                  <a:pt x="9183940" y="351894"/>
                </a:lnTo>
                <a:lnTo>
                  <a:pt x="9171295" y="351364"/>
                </a:lnTo>
                <a:lnTo>
                  <a:pt x="9151275" y="348712"/>
                </a:lnTo>
                <a:lnTo>
                  <a:pt x="9153382" y="344468"/>
                </a:lnTo>
                <a:lnTo>
                  <a:pt x="9156543" y="341815"/>
                </a:lnTo>
                <a:lnTo>
                  <a:pt x="9159704" y="338632"/>
                </a:lnTo>
                <a:lnTo>
                  <a:pt x="9163919" y="336510"/>
                </a:lnTo>
                <a:lnTo>
                  <a:pt x="9168134" y="334388"/>
                </a:lnTo>
                <a:lnTo>
                  <a:pt x="9172349" y="333328"/>
                </a:lnTo>
                <a:lnTo>
                  <a:pt x="9181305" y="331737"/>
                </a:lnTo>
                <a:lnTo>
                  <a:pt x="9177617" y="328553"/>
                </a:lnTo>
                <a:lnTo>
                  <a:pt x="9173929" y="324840"/>
                </a:lnTo>
                <a:lnTo>
                  <a:pt x="9171295" y="321657"/>
                </a:lnTo>
                <a:lnTo>
                  <a:pt x="9168134" y="317413"/>
                </a:lnTo>
                <a:lnTo>
                  <a:pt x="9165500" y="313169"/>
                </a:lnTo>
                <a:lnTo>
                  <a:pt x="9162865" y="308395"/>
                </a:lnTo>
                <a:lnTo>
                  <a:pt x="9158651" y="298316"/>
                </a:lnTo>
                <a:lnTo>
                  <a:pt x="9156016" y="286645"/>
                </a:lnTo>
                <a:lnTo>
                  <a:pt x="9152855" y="274443"/>
                </a:lnTo>
                <a:lnTo>
                  <a:pt x="9150221" y="261712"/>
                </a:lnTo>
                <a:lnTo>
                  <a:pt x="9148640" y="248450"/>
                </a:lnTo>
                <a:lnTo>
                  <a:pt x="9146006" y="220334"/>
                </a:lnTo>
                <a:lnTo>
                  <a:pt x="9142318" y="192218"/>
                </a:lnTo>
                <a:lnTo>
                  <a:pt x="9140211" y="179486"/>
                </a:lnTo>
                <a:lnTo>
                  <a:pt x="9138103" y="166224"/>
                </a:lnTo>
                <a:lnTo>
                  <a:pt x="9134415" y="153493"/>
                </a:lnTo>
                <a:lnTo>
                  <a:pt x="9131254" y="141822"/>
                </a:lnTo>
                <a:lnTo>
                  <a:pt x="9133888" y="140761"/>
                </a:lnTo>
                <a:lnTo>
                  <a:pt x="9136523" y="140231"/>
                </a:lnTo>
                <a:close/>
                <a:moveTo>
                  <a:pt x="10820852" y="114300"/>
                </a:moveTo>
                <a:lnTo>
                  <a:pt x="10831870" y="125902"/>
                </a:lnTo>
                <a:lnTo>
                  <a:pt x="10842889" y="138032"/>
                </a:lnTo>
                <a:lnTo>
                  <a:pt x="10848136" y="144360"/>
                </a:lnTo>
                <a:lnTo>
                  <a:pt x="10852858" y="151744"/>
                </a:lnTo>
                <a:lnTo>
                  <a:pt x="10857580" y="159655"/>
                </a:lnTo>
                <a:lnTo>
                  <a:pt x="10861253" y="167565"/>
                </a:lnTo>
                <a:lnTo>
                  <a:pt x="10865450" y="177058"/>
                </a:lnTo>
                <a:lnTo>
                  <a:pt x="10869123" y="187078"/>
                </a:lnTo>
                <a:lnTo>
                  <a:pt x="10872271" y="197626"/>
                </a:lnTo>
                <a:lnTo>
                  <a:pt x="10874895" y="209755"/>
                </a:lnTo>
                <a:lnTo>
                  <a:pt x="10876993" y="223466"/>
                </a:lnTo>
                <a:lnTo>
                  <a:pt x="10878567" y="237178"/>
                </a:lnTo>
                <a:lnTo>
                  <a:pt x="10879092" y="252999"/>
                </a:lnTo>
                <a:lnTo>
                  <a:pt x="10879092" y="269876"/>
                </a:lnTo>
                <a:lnTo>
                  <a:pt x="10872796" y="262493"/>
                </a:lnTo>
                <a:lnTo>
                  <a:pt x="10868074" y="256691"/>
                </a:lnTo>
                <a:lnTo>
                  <a:pt x="10863351" y="253526"/>
                </a:lnTo>
                <a:lnTo>
                  <a:pt x="10859679" y="250362"/>
                </a:lnTo>
                <a:lnTo>
                  <a:pt x="10855481" y="247726"/>
                </a:lnTo>
                <a:lnTo>
                  <a:pt x="10850759" y="244034"/>
                </a:lnTo>
                <a:lnTo>
                  <a:pt x="10844987" y="238761"/>
                </a:lnTo>
                <a:lnTo>
                  <a:pt x="10838166" y="230849"/>
                </a:lnTo>
                <a:lnTo>
                  <a:pt x="10839741" y="217665"/>
                </a:lnTo>
                <a:lnTo>
                  <a:pt x="10839741" y="206591"/>
                </a:lnTo>
                <a:lnTo>
                  <a:pt x="10839216" y="196570"/>
                </a:lnTo>
                <a:lnTo>
                  <a:pt x="10838166" y="188133"/>
                </a:lnTo>
                <a:lnTo>
                  <a:pt x="10835543" y="180749"/>
                </a:lnTo>
                <a:lnTo>
                  <a:pt x="10833444" y="173366"/>
                </a:lnTo>
                <a:lnTo>
                  <a:pt x="10830296" y="167565"/>
                </a:lnTo>
                <a:lnTo>
                  <a:pt x="10827148" y="161763"/>
                </a:lnTo>
                <a:lnTo>
                  <a:pt x="10821901" y="151744"/>
                </a:lnTo>
                <a:lnTo>
                  <a:pt x="10819802" y="146470"/>
                </a:lnTo>
                <a:lnTo>
                  <a:pt x="10818753" y="141196"/>
                </a:lnTo>
                <a:lnTo>
                  <a:pt x="10817179" y="135923"/>
                </a:lnTo>
                <a:lnTo>
                  <a:pt x="10817179" y="129067"/>
                </a:lnTo>
                <a:lnTo>
                  <a:pt x="10818753" y="122211"/>
                </a:lnTo>
                <a:close/>
                <a:moveTo>
                  <a:pt x="9010604" y="114300"/>
                </a:moveTo>
                <a:lnTo>
                  <a:pt x="9021187" y="125902"/>
                </a:lnTo>
                <a:lnTo>
                  <a:pt x="9032829" y="138032"/>
                </a:lnTo>
                <a:lnTo>
                  <a:pt x="9037592" y="144360"/>
                </a:lnTo>
                <a:lnTo>
                  <a:pt x="9042883" y="151744"/>
                </a:lnTo>
                <a:lnTo>
                  <a:pt x="9047117" y="159655"/>
                </a:lnTo>
                <a:lnTo>
                  <a:pt x="9051879" y="167565"/>
                </a:lnTo>
                <a:lnTo>
                  <a:pt x="9055054" y="177058"/>
                </a:lnTo>
                <a:lnTo>
                  <a:pt x="9058759" y="187077"/>
                </a:lnTo>
                <a:lnTo>
                  <a:pt x="9062463" y="197625"/>
                </a:lnTo>
                <a:lnTo>
                  <a:pt x="9064579" y="209755"/>
                </a:lnTo>
                <a:lnTo>
                  <a:pt x="9066696" y="223466"/>
                </a:lnTo>
                <a:lnTo>
                  <a:pt x="9068284" y="237178"/>
                </a:lnTo>
                <a:lnTo>
                  <a:pt x="9068813" y="252999"/>
                </a:lnTo>
                <a:lnTo>
                  <a:pt x="9069342" y="269876"/>
                </a:lnTo>
                <a:lnTo>
                  <a:pt x="9062992" y="262492"/>
                </a:lnTo>
                <a:lnTo>
                  <a:pt x="9057700" y="256691"/>
                </a:lnTo>
                <a:lnTo>
                  <a:pt x="9053467" y="253526"/>
                </a:lnTo>
                <a:lnTo>
                  <a:pt x="9049234" y="250362"/>
                </a:lnTo>
                <a:lnTo>
                  <a:pt x="9045000" y="247726"/>
                </a:lnTo>
                <a:lnTo>
                  <a:pt x="9040238" y="244034"/>
                </a:lnTo>
                <a:lnTo>
                  <a:pt x="9034946" y="238760"/>
                </a:lnTo>
                <a:lnTo>
                  <a:pt x="9028067" y="230849"/>
                </a:lnTo>
                <a:lnTo>
                  <a:pt x="9029125" y="217665"/>
                </a:lnTo>
                <a:lnTo>
                  <a:pt x="9029654" y="206591"/>
                </a:lnTo>
                <a:lnTo>
                  <a:pt x="9029125" y="196570"/>
                </a:lnTo>
                <a:lnTo>
                  <a:pt x="9027537" y="188133"/>
                </a:lnTo>
                <a:lnTo>
                  <a:pt x="9025421" y="180749"/>
                </a:lnTo>
                <a:lnTo>
                  <a:pt x="9022775" y="173366"/>
                </a:lnTo>
                <a:lnTo>
                  <a:pt x="9020129" y="167565"/>
                </a:lnTo>
                <a:lnTo>
                  <a:pt x="9017483" y="161763"/>
                </a:lnTo>
                <a:lnTo>
                  <a:pt x="9011133" y="151744"/>
                </a:lnTo>
                <a:lnTo>
                  <a:pt x="9009546" y="146470"/>
                </a:lnTo>
                <a:lnTo>
                  <a:pt x="9007958" y="141196"/>
                </a:lnTo>
                <a:lnTo>
                  <a:pt x="9007429" y="135923"/>
                </a:lnTo>
                <a:lnTo>
                  <a:pt x="9007429" y="129067"/>
                </a:lnTo>
                <a:lnTo>
                  <a:pt x="9007958" y="122211"/>
                </a:lnTo>
                <a:close/>
                <a:moveTo>
                  <a:pt x="8281761" y="0"/>
                </a:moveTo>
                <a:lnTo>
                  <a:pt x="8283878" y="10054"/>
                </a:lnTo>
                <a:lnTo>
                  <a:pt x="8286524" y="18521"/>
                </a:lnTo>
                <a:lnTo>
                  <a:pt x="8292874" y="33867"/>
                </a:lnTo>
                <a:lnTo>
                  <a:pt x="8296049" y="42334"/>
                </a:lnTo>
                <a:lnTo>
                  <a:pt x="8297637" y="51858"/>
                </a:lnTo>
                <a:lnTo>
                  <a:pt x="8298695" y="57679"/>
                </a:lnTo>
                <a:lnTo>
                  <a:pt x="8299754" y="63500"/>
                </a:lnTo>
                <a:lnTo>
                  <a:pt x="8299754" y="70379"/>
                </a:lnTo>
                <a:lnTo>
                  <a:pt x="8298695" y="78317"/>
                </a:lnTo>
                <a:lnTo>
                  <a:pt x="8300283" y="80434"/>
                </a:lnTo>
                <a:lnTo>
                  <a:pt x="8301341" y="83079"/>
                </a:lnTo>
                <a:lnTo>
                  <a:pt x="8302400" y="84138"/>
                </a:lnTo>
                <a:lnTo>
                  <a:pt x="8303458" y="84667"/>
                </a:lnTo>
                <a:lnTo>
                  <a:pt x="8305046" y="84667"/>
                </a:lnTo>
                <a:lnTo>
                  <a:pt x="8306633" y="84667"/>
                </a:lnTo>
                <a:lnTo>
                  <a:pt x="8310337" y="83609"/>
                </a:lnTo>
                <a:lnTo>
                  <a:pt x="8314571" y="83079"/>
                </a:lnTo>
                <a:lnTo>
                  <a:pt x="8316688" y="83079"/>
                </a:lnTo>
                <a:lnTo>
                  <a:pt x="8319334" y="83609"/>
                </a:lnTo>
                <a:lnTo>
                  <a:pt x="8321451" y="84138"/>
                </a:lnTo>
                <a:lnTo>
                  <a:pt x="8324096" y="86255"/>
                </a:lnTo>
                <a:lnTo>
                  <a:pt x="8326213" y="88371"/>
                </a:lnTo>
                <a:lnTo>
                  <a:pt x="8329388" y="91546"/>
                </a:lnTo>
                <a:lnTo>
                  <a:pt x="8328330" y="85196"/>
                </a:lnTo>
                <a:lnTo>
                  <a:pt x="8327272" y="79904"/>
                </a:lnTo>
                <a:lnTo>
                  <a:pt x="8326213" y="75671"/>
                </a:lnTo>
                <a:lnTo>
                  <a:pt x="8324626" y="72496"/>
                </a:lnTo>
                <a:lnTo>
                  <a:pt x="8321980" y="69850"/>
                </a:lnTo>
                <a:lnTo>
                  <a:pt x="8319863" y="67733"/>
                </a:lnTo>
                <a:lnTo>
                  <a:pt x="8315100" y="63500"/>
                </a:lnTo>
                <a:lnTo>
                  <a:pt x="8312454" y="60854"/>
                </a:lnTo>
                <a:lnTo>
                  <a:pt x="8310867" y="58737"/>
                </a:lnTo>
                <a:lnTo>
                  <a:pt x="8308221" y="55562"/>
                </a:lnTo>
                <a:lnTo>
                  <a:pt x="8307162" y="51858"/>
                </a:lnTo>
                <a:lnTo>
                  <a:pt x="8306104" y="47625"/>
                </a:lnTo>
                <a:lnTo>
                  <a:pt x="8305046" y="41276"/>
                </a:lnTo>
                <a:lnTo>
                  <a:pt x="8305046" y="34926"/>
                </a:lnTo>
                <a:lnTo>
                  <a:pt x="8305575" y="26459"/>
                </a:lnTo>
                <a:lnTo>
                  <a:pt x="8309808" y="25400"/>
                </a:lnTo>
                <a:lnTo>
                  <a:pt x="8313513" y="24871"/>
                </a:lnTo>
                <a:lnTo>
                  <a:pt x="8317217" y="24871"/>
                </a:lnTo>
                <a:lnTo>
                  <a:pt x="8320921" y="25400"/>
                </a:lnTo>
                <a:lnTo>
                  <a:pt x="8324626" y="25930"/>
                </a:lnTo>
                <a:lnTo>
                  <a:pt x="8327272" y="27517"/>
                </a:lnTo>
                <a:lnTo>
                  <a:pt x="8330447" y="29105"/>
                </a:lnTo>
                <a:lnTo>
                  <a:pt x="8333093" y="31221"/>
                </a:lnTo>
                <a:lnTo>
                  <a:pt x="8335739" y="33867"/>
                </a:lnTo>
                <a:lnTo>
                  <a:pt x="8337855" y="37571"/>
                </a:lnTo>
                <a:lnTo>
                  <a:pt x="8340501" y="40747"/>
                </a:lnTo>
                <a:lnTo>
                  <a:pt x="8342089" y="44450"/>
                </a:lnTo>
                <a:lnTo>
                  <a:pt x="8343677" y="49212"/>
                </a:lnTo>
                <a:lnTo>
                  <a:pt x="8345264" y="54504"/>
                </a:lnTo>
                <a:lnTo>
                  <a:pt x="8346852" y="65617"/>
                </a:lnTo>
                <a:lnTo>
                  <a:pt x="8347381" y="73025"/>
                </a:lnTo>
                <a:lnTo>
                  <a:pt x="8346852" y="78846"/>
                </a:lnTo>
                <a:lnTo>
                  <a:pt x="8346322" y="83079"/>
                </a:lnTo>
                <a:lnTo>
                  <a:pt x="8344735" y="86784"/>
                </a:lnTo>
                <a:lnTo>
                  <a:pt x="8342618" y="88371"/>
                </a:lnTo>
                <a:lnTo>
                  <a:pt x="8340501" y="89959"/>
                </a:lnTo>
                <a:lnTo>
                  <a:pt x="8337326" y="90488"/>
                </a:lnTo>
                <a:lnTo>
                  <a:pt x="8335209" y="91546"/>
                </a:lnTo>
                <a:lnTo>
                  <a:pt x="8335739" y="96309"/>
                </a:lnTo>
                <a:lnTo>
                  <a:pt x="8336268" y="99484"/>
                </a:lnTo>
                <a:lnTo>
                  <a:pt x="8337326" y="102659"/>
                </a:lnTo>
                <a:lnTo>
                  <a:pt x="8339443" y="104246"/>
                </a:lnTo>
                <a:lnTo>
                  <a:pt x="8341560" y="105833"/>
                </a:lnTo>
                <a:lnTo>
                  <a:pt x="8344206" y="106362"/>
                </a:lnTo>
                <a:lnTo>
                  <a:pt x="8346322" y="106362"/>
                </a:lnTo>
                <a:lnTo>
                  <a:pt x="8349498" y="106362"/>
                </a:lnTo>
                <a:lnTo>
                  <a:pt x="8361140" y="103717"/>
                </a:lnTo>
                <a:lnTo>
                  <a:pt x="8363786" y="103187"/>
                </a:lnTo>
                <a:lnTo>
                  <a:pt x="8366432" y="103187"/>
                </a:lnTo>
                <a:lnTo>
                  <a:pt x="8369078" y="103717"/>
                </a:lnTo>
                <a:lnTo>
                  <a:pt x="8370665" y="104775"/>
                </a:lnTo>
                <a:lnTo>
                  <a:pt x="8371194" y="117475"/>
                </a:lnTo>
                <a:lnTo>
                  <a:pt x="8372253" y="127529"/>
                </a:lnTo>
                <a:lnTo>
                  <a:pt x="8373840" y="135996"/>
                </a:lnTo>
                <a:lnTo>
                  <a:pt x="8375428" y="142346"/>
                </a:lnTo>
                <a:lnTo>
                  <a:pt x="8378603" y="147109"/>
                </a:lnTo>
                <a:lnTo>
                  <a:pt x="8381249" y="150813"/>
                </a:lnTo>
                <a:lnTo>
                  <a:pt x="8384424" y="152401"/>
                </a:lnTo>
                <a:lnTo>
                  <a:pt x="8388129" y="152930"/>
                </a:lnTo>
                <a:lnTo>
                  <a:pt x="8391832" y="152401"/>
                </a:lnTo>
                <a:lnTo>
                  <a:pt x="8396066" y="151342"/>
                </a:lnTo>
                <a:lnTo>
                  <a:pt x="8400829" y="148696"/>
                </a:lnTo>
                <a:lnTo>
                  <a:pt x="8405592" y="146050"/>
                </a:lnTo>
                <a:lnTo>
                  <a:pt x="8415646" y="138642"/>
                </a:lnTo>
                <a:lnTo>
                  <a:pt x="8426230" y="131233"/>
                </a:lnTo>
                <a:lnTo>
                  <a:pt x="8437343" y="122767"/>
                </a:lnTo>
                <a:lnTo>
                  <a:pt x="8443164" y="119062"/>
                </a:lnTo>
                <a:lnTo>
                  <a:pt x="8448456" y="116417"/>
                </a:lnTo>
                <a:lnTo>
                  <a:pt x="8453748" y="113771"/>
                </a:lnTo>
                <a:lnTo>
                  <a:pt x="8458511" y="112712"/>
                </a:lnTo>
                <a:lnTo>
                  <a:pt x="8463802" y="111654"/>
                </a:lnTo>
                <a:lnTo>
                  <a:pt x="8468566" y="112183"/>
                </a:lnTo>
                <a:lnTo>
                  <a:pt x="8473328" y="113771"/>
                </a:lnTo>
                <a:lnTo>
                  <a:pt x="8477562" y="116946"/>
                </a:lnTo>
                <a:lnTo>
                  <a:pt x="8481795" y="121179"/>
                </a:lnTo>
                <a:lnTo>
                  <a:pt x="8484970" y="127529"/>
                </a:lnTo>
                <a:lnTo>
                  <a:pt x="8488674" y="135467"/>
                </a:lnTo>
                <a:lnTo>
                  <a:pt x="8491850" y="145521"/>
                </a:lnTo>
                <a:lnTo>
                  <a:pt x="8493966" y="157163"/>
                </a:lnTo>
                <a:lnTo>
                  <a:pt x="8495554" y="171450"/>
                </a:lnTo>
                <a:lnTo>
                  <a:pt x="8502434" y="169862"/>
                </a:lnTo>
                <a:lnTo>
                  <a:pt x="8508254" y="168804"/>
                </a:lnTo>
                <a:lnTo>
                  <a:pt x="8514076" y="168804"/>
                </a:lnTo>
                <a:lnTo>
                  <a:pt x="8518838" y="170392"/>
                </a:lnTo>
                <a:lnTo>
                  <a:pt x="8523602" y="172508"/>
                </a:lnTo>
                <a:lnTo>
                  <a:pt x="8527835" y="175154"/>
                </a:lnTo>
                <a:lnTo>
                  <a:pt x="8532068" y="178329"/>
                </a:lnTo>
                <a:lnTo>
                  <a:pt x="8536302" y="182562"/>
                </a:lnTo>
                <a:lnTo>
                  <a:pt x="8539477" y="186796"/>
                </a:lnTo>
                <a:lnTo>
                  <a:pt x="8542652" y="191558"/>
                </a:lnTo>
                <a:lnTo>
                  <a:pt x="8549002" y="202142"/>
                </a:lnTo>
                <a:lnTo>
                  <a:pt x="8561703" y="223837"/>
                </a:lnTo>
                <a:lnTo>
                  <a:pt x="8563290" y="222250"/>
                </a:lnTo>
                <a:lnTo>
                  <a:pt x="8564349" y="220662"/>
                </a:lnTo>
                <a:lnTo>
                  <a:pt x="8566995" y="216430"/>
                </a:lnTo>
                <a:lnTo>
                  <a:pt x="8568054" y="214313"/>
                </a:lnTo>
                <a:lnTo>
                  <a:pt x="8570170" y="212196"/>
                </a:lnTo>
                <a:lnTo>
                  <a:pt x="8571758" y="211138"/>
                </a:lnTo>
                <a:lnTo>
                  <a:pt x="8573345" y="211138"/>
                </a:lnTo>
                <a:lnTo>
                  <a:pt x="8573874" y="205317"/>
                </a:lnTo>
                <a:lnTo>
                  <a:pt x="8573345" y="201084"/>
                </a:lnTo>
                <a:lnTo>
                  <a:pt x="8572816" y="198438"/>
                </a:lnTo>
                <a:lnTo>
                  <a:pt x="8571228" y="196850"/>
                </a:lnTo>
                <a:lnTo>
                  <a:pt x="8569112" y="196321"/>
                </a:lnTo>
                <a:lnTo>
                  <a:pt x="8566995" y="196850"/>
                </a:lnTo>
                <a:lnTo>
                  <a:pt x="8561703" y="197909"/>
                </a:lnTo>
                <a:lnTo>
                  <a:pt x="8556411" y="199496"/>
                </a:lnTo>
                <a:lnTo>
                  <a:pt x="8554294" y="199496"/>
                </a:lnTo>
                <a:lnTo>
                  <a:pt x="8552178" y="198438"/>
                </a:lnTo>
                <a:lnTo>
                  <a:pt x="8551119" y="197379"/>
                </a:lnTo>
                <a:lnTo>
                  <a:pt x="8549532" y="194733"/>
                </a:lnTo>
                <a:lnTo>
                  <a:pt x="8549002" y="190500"/>
                </a:lnTo>
                <a:lnTo>
                  <a:pt x="8549532" y="185208"/>
                </a:lnTo>
                <a:lnTo>
                  <a:pt x="8550590" y="176212"/>
                </a:lnTo>
                <a:lnTo>
                  <a:pt x="8551119" y="169862"/>
                </a:lnTo>
                <a:lnTo>
                  <a:pt x="8552178" y="165629"/>
                </a:lnTo>
                <a:lnTo>
                  <a:pt x="8553236" y="162454"/>
                </a:lnTo>
                <a:lnTo>
                  <a:pt x="8555352" y="160867"/>
                </a:lnTo>
                <a:lnTo>
                  <a:pt x="8556411" y="160867"/>
                </a:lnTo>
                <a:lnTo>
                  <a:pt x="8558528" y="161397"/>
                </a:lnTo>
                <a:lnTo>
                  <a:pt x="8560644" y="162454"/>
                </a:lnTo>
                <a:lnTo>
                  <a:pt x="8564349" y="165100"/>
                </a:lnTo>
                <a:lnTo>
                  <a:pt x="8566995" y="166687"/>
                </a:lnTo>
                <a:lnTo>
                  <a:pt x="8569112" y="167217"/>
                </a:lnTo>
                <a:lnTo>
                  <a:pt x="8571758" y="167217"/>
                </a:lnTo>
                <a:lnTo>
                  <a:pt x="8574933" y="166158"/>
                </a:lnTo>
                <a:lnTo>
                  <a:pt x="8577050" y="163512"/>
                </a:lnTo>
                <a:lnTo>
                  <a:pt x="8580224" y="159809"/>
                </a:lnTo>
                <a:lnTo>
                  <a:pt x="8580754" y="175154"/>
                </a:lnTo>
                <a:lnTo>
                  <a:pt x="8581812" y="189442"/>
                </a:lnTo>
                <a:lnTo>
                  <a:pt x="8583400" y="202142"/>
                </a:lnTo>
                <a:lnTo>
                  <a:pt x="8586046" y="214313"/>
                </a:lnTo>
                <a:lnTo>
                  <a:pt x="8588692" y="224896"/>
                </a:lnTo>
                <a:lnTo>
                  <a:pt x="8591867" y="234421"/>
                </a:lnTo>
                <a:lnTo>
                  <a:pt x="8596100" y="242358"/>
                </a:lnTo>
                <a:lnTo>
                  <a:pt x="8600334" y="250296"/>
                </a:lnTo>
                <a:lnTo>
                  <a:pt x="8605096" y="256646"/>
                </a:lnTo>
                <a:lnTo>
                  <a:pt x="8610388" y="261938"/>
                </a:lnTo>
                <a:lnTo>
                  <a:pt x="8616210" y="266700"/>
                </a:lnTo>
                <a:lnTo>
                  <a:pt x="8622031" y="270405"/>
                </a:lnTo>
                <a:lnTo>
                  <a:pt x="8628910" y="273580"/>
                </a:lnTo>
                <a:lnTo>
                  <a:pt x="8635790" y="275167"/>
                </a:lnTo>
                <a:lnTo>
                  <a:pt x="8643728" y="276226"/>
                </a:lnTo>
                <a:lnTo>
                  <a:pt x="8651136" y="276755"/>
                </a:lnTo>
                <a:lnTo>
                  <a:pt x="8651136" y="267759"/>
                </a:lnTo>
                <a:lnTo>
                  <a:pt x="8651136" y="259292"/>
                </a:lnTo>
                <a:lnTo>
                  <a:pt x="8650078" y="251883"/>
                </a:lnTo>
                <a:lnTo>
                  <a:pt x="8649020" y="246062"/>
                </a:lnTo>
                <a:lnTo>
                  <a:pt x="8647432" y="240771"/>
                </a:lnTo>
                <a:lnTo>
                  <a:pt x="8645315" y="236008"/>
                </a:lnTo>
                <a:lnTo>
                  <a:pt x="8641082" y="227012"/>
                </a:lnTo>
                <a:lnTo>
                  <a:pt x="8636848" y="219604"/>
                </a:lnTo>
                <a:lnTo>
                  <a:pt x="8632614" y="210609"/>
                </a:lnTo>
                <a:lnTo>
                  <a:pt x="8631027" y="205317"/>
                </a:lnTo>
                <a:lnTo>
                  <a:pt x="8629440" y="200025"/>
                </a:lnTo>
                <a:lnTo>
                  <a:pt x="8627852" y="193146"/>
                </a:lnTo>
                <a:lnTo>
                  <a:pt x="8627322" y="186267"/>
                </a:lnTo>
                <a:lnTo>
                  <a:pt x="8632614" y="185208"/>
                </a:lnTo>
                <a:lnTo>
                  <a:pt x="8636848" y="185208"/>
                </a:lnTo>
                <a:lnTo>
                  <a:pt x="8641082" y="185737"/>
                </a:lnTo>
                <a:lnTo>
                  <a:pt x="8645315" y="186796"/>
                </a:lnTo>
                <a:lnTo>
                  <a:pt x="8649548" y="187854"/>
                </a:lnTo>
                <a:lnTo>
                  <a:pt x="8652724" y="189971"/>
                </a:lnTo>
                <a:lnTo>
                  <a:pt x="8660132" y="194204"/>
                </a:lnTo>
                <a:lnTo>
                  <a:pt x="8667012" y="197909"/>
                </a:lnTo>
                <a:lnTo>
                  <a:pt x="8670716" y="200025"/>
                </a:lnTo>
                <a:lnTo>
                  <a:pt x="8674950" y="201084"/>
                </a:lnTo>
                <a:lnTo>
                  <a:pt x="8679184" y="201613"/>
                </a:lnTo>
                <a:lnTo>
                  <a:pt x="8683417" y="201613"/>
                </a:lnTo>
                <a:lnTo>
                  <a:pt x="8688180" y="201613"/>
                </a:lnTo>
                <a:lnTo>
                  <a:pt x="8693472" y="200025"/>
                </a:lnTo>
                <a:lnTo>
                  <a:pt x="8694530" y="211667"/>
                </a:lnTo>
                <a:lnTo>
                  <a:pt x="8695588" y="221722"/>
                </a:lnTo>
                <a:lnTo>
                  <a:pt x="8698234" y="230717"/>
                </a:lnTo>
                <a:lnTo>
                  <a:pt x="8700351" y="239183"/>
                </a:lnTo>
                <a:lnTo>
                  <a:pt x="8703526" y="246062"/>
                </a:lnTo>
                <a:lnTo>
                  <a:pt x="8706702" y="252413"/>
                </a:lnTo>
                <a:lnTo>
                  <a:pt x="8710406" y="258234"/>
                </a:lnTo>
                <a:lnTo>
                  <a:pt x="8714639" y="263525"/>
                </a:lnTo>
                <a:lnTo>
                  <a:pt x="8723106" y="273580"/>
                </a:lnTo>
                <a:lnTo>
                  <a:pt x="8731044" y="283104"/>
                </a:lnTo>
                <a:lnTo>
                  <a:pt x="8738982" y="292629"/>
                </a:lnTo>
                <a:lnTo>
                  <a:pt x="8743216" y="298450"/>
                </a:lnTo>
                <a:lnTo>
                  <a:pt x="8746390" y="304271"/>
                </a:lnTo>
                <a:lnTo>
                  <a:pt x="8744803" y="315384"/>
                </a:lnTo>
                <a:lnTo>
                  <a:pt x="8743216" y="328084"/>
                </a:lnTo>
                <a:lnTo>
                  <a:pt x="8741099" y="341842"/>
                </a:lnTo>
                <a:lnTo>
                  <a:pt x="8739511" y="356129"/>
                </a:lnTo>
                <a:lnTo>
                  <a:pt x="8736336" y="369358"/>
                </a:lnTo>
                <a:lnTo>
                  <a:pt x="8733161" y="383117"/>
                </a:lnTo>
                <a:lnTo>
                  <a:pt x="8730515" y="389467"/>
                </a:lnTo>
                <a:lnTo>
                  <a:pt x="8728398" y="395817"/>
                </a:lnTo>
                <a:lnTo>
                  <a:pt x="8725223" y="401637"/>
                </a:lnTo>
                <a:lnTo>
                  <a:pt x="8721518" y="406929"/>
                </a:lnTo>
                <a:lnTo>
                  <a:pt x="8738453" y="421746"/>
                </a:lnTo>
                <a:lnTo>
                  <a:pt x="8746390" y="428096"/>
                </a:lnTo>
                <a:lnTo>
                  <a:pt x="8754858" y="434975"/>
                </a:lnTo>
                <a:lnTo>
                  <a:pt x="8763325" y="440796"/>
                </a:lnTo>
                <a:lnTo>
                  <a:pt x="8771792" y="446088"/>
                </a:lnTo>
                <a:lnTo>
                  <a:pt x="8780259" y="450851"/>
                </a:lnTo>
                <a:lnTo>
                  <a:pt x="8789255" y="455613"/>
                </a:lnTo>
                <a:lnTo>
                  <a:pt x="8797722" y="459847"/>
                </a:lnTo>
                <a:lnTo>
                  <a:pt x="8806718" y="463021"/>
                </a:lnTo>
                <a:lnTo>
                  <a:pt x="8815186" y="466196"/>
                </a:lnTo>
                <a:lnTo>
                  <a:pt x="8823652" y="469371"/>
                </a:lnTo>
                <a:lnTo>
                  <a:pt x="8832649" y="470958"/>
                </a:lnTo>
                <a:lnTo>
                  <a:pt x="8841645" y="472546"/>
                </a:lnTo>
                <a:lnTo>
                  <a:pt x="8850642" y="473075"/>
                </a:lnTo>
                <a:lnTo>
                  <a:pt x="8859108" y="474133"/>
                </a:lnTo>
                <a:lnTo>
                  <a:pt x="8855404" y="481012"/>
                </a:lnTo>
                <a:lnTo>
                  <a:pt x="8852758" y="486833"/>
                </a:lnTo>
                <a:lnTo>
                  <a:pt x="8851170" y="492125"/>
                </a:lnTo>
                <a:lnTo>
                  <a:pt x="8850642" y="496888"/>
                </a:lnTo>
                <a:lnTo>
                  <a:pt x="8849583" y="501121"/>
                </a:lnTo>
                <a:lnTo>
                  <a:pt x="8851170" y="505355"/>
                </a:lnTo>
                <a:lnTo>
                  <a:pt x="8852229" y="509059"/>
                </a:lnTo>
                <a:lnTo>
                  <a:pt x="8853288" y="512234"/>
                </a:lnTo>
                <a:lnTo>
                  <a:pt x="8858050" y="519642"/>
                </a:lnTo>
                <a:lnTo>
                  <a:pt x="8862813" y="528108"/>
                </a:lnTo>
                <a:lnTo>
                  <a:pt x="8865458" y="532871"/>
                </a:lnTo>
                <a:lnTo>
                  <a:pt x="8867046" y="538162"/>
                </a:lnTo>
                <a:lnTo>
                  <a:pt x="8868634" y="543983"/>
                </a:lnTo>
                <a:lnTo>
                  <a:pt x="8870750" y="551392"/>
                </a:lnTo>
                <a:lnTo>
                  <a:pt x="8874984" y="549275"/>
                </a:lnTo>
                <a:lnTo>
                  <a:pt x="8878688" y="546629"/>
                </a:lnTo>
                <a:lnTo>
                  <a:pt x="8883451" y="545042"/>
                </a:lnTo>
                <a:lnTo>
                  <a:pt x="8887684" y="543454"/>
                </a:lnTo>
                <a:lnTo>
                  <a:pt x="8891918" y="540279"/>
                </a:lnTo>
                <a:lnTo>
                  <a:pt x="8895622" y="536575"/>
                </a:lnTo>
                <a:lnTo>
                  <a:pt x="8898268" y="531812"/>
                </a:lnTo>
                <a:lnTo>
                  <a:pt x="8900914" y="525992"/>
                </a:lnTo>
                <a:lnTo>
                  <a:pt x="8897740" y="523346"/>
                </a:lnTo>
                <a:lnTo>
                  <a:pt x="8894564" y="520171"/>
                </a:lnTo>
                <a:lnTo>
                  <a:pt x="8888743" y="511705"/>
                </a:lnTo>
                <a:lnTo>
                  <a:pt x="8882922" y="501650"/>
                </a:lnTo>
                <a:lnTo>
                  <a:pt x="8877630" y="490538"/>
                </a:lnTo>
                <a:lnTo>
                  <a:pt x="8867046" y="466196"/>
                </a:lnTo>
                <a:lnTo>
                  <a:pt x="8861754" y="454555"/>
                </a:lnTo>
                <a:lnTo>
                  <a:pt x="8856462" y="442913"/>
                </a:lnTo>
                <a:lnTo>
                  <a:pt x="8851170" y="432858"/>
                </a:lnTo>
                <a:lnTo>
                  <a:pt x="8845878" y="424921"/>
                </a:lnTo>
                <a:lnTo>
                  <a:pt x="8842704" y="421217"/>
                </a:lnTo>
                <a:lnTo>
                  <a:pt x="8839528" y="418042"/>
                </a:lnTo>
                <a:lnTo>
                  <a:pt x="8836882" y="415925"/>
                </a:lnTo>
                <a:lnTo>
                  <a:pt x="8833707" y="413808"/>
                </a:lnTo>
                <a:lnTo>
                  <a:pt x="8830003" y="413279"/>
                </a:lnTo>
                <a:lnTo>
                  <a:pt x="8827357" y="413279"/>
                </a:lnTo>
                <a:lnTo>
                  <a:pt x="8823652" y="413808"/>
                </a:lnTo>
                <a:lnTo>
                  <a:pt x="8819948" y="415925"/>
                </a:lnTo>
                <a:lnTo>
                  <a:pt x="8816773" y="418571"/>
                </a:lnTo>
                <a:lnTo>
                  <a:pt x="8813069" y="422804"/>
                </a:lnTo>
                <a:lnTo>
                  <a:pt x="8809364" y="427567"/>
                </a:lnTo>
                <a:lnTo>
                  <a:pt x="8805131" y="433917"/>
                </a:lnTo>
                <a:lnTo>
                  <a:pt x="8806718" y="422275"/>
                </a:lnTo>
                <a:lnTo>
                  <a:pt x="8807248" y="413279"/>
                </a:lnTo>
                <a:lnTo>
                  <a:pt x="8806718" y="406929"/>
                </a:lnTo>
                <a:lnTo>
                  <a:pt x="8804602" y="403225"/>
                </a:lnTo>
                <a:lnTo>
                  <a:pt x="8804072" y="402167"/>
                </a:lnTo>
                <a:lnTo>
                  <a:pt x="8803014" y="401637"/>
                </a:lnTo>
                <a:lnTo>
                  <a:pt x="8800368" y="401108"/>
                </a:lnTo>
                <a:lnTo>
                  <a:pt x="8798252" y="401637"/>
                </a:lnTo>
                <a:lnTo>
                  <a:pt x="8795076" y="402167"/>
                </a:lnTo>
                <a:lnTo>
                  <a:pt x="8792960" y="402696"/>
                </a:lnTo>
                <a:lnTo>
                  <a:pt x="8789784" y="403225"/>
                </a:lnTo>
                <a:lnTo>
                  <a:pt x="8787668" y="402696"/>
                </a:lnTo>
                <a:lnTo>
                  <a:pt x="8786609" y="402167"/>
                </a:lnTo>
                <a:lnTo>
                  <a:pt x="8785022" y="400579"/>
                </a:lnTo>
                <a:lnTo>
                  <a:pt x="8783434" y="396876"/>
                </a:lnTo>
                <a:lnTo>
                  <a:pt x="8782376" y="390526"/>
                </a:lnTo>
                <a:lnTo>
                  <a:pt x="8781846" y="381530"/>
                </a:lnTo>
                <a:lnTo>
                  <a:pt x="8782376" y="369358"/>
                </a:lnTo>
                <a:lnTo>
                  <a:pt x="8783964" y="368300"/>
                </a:lnTo>
                <a:lnTo>
                  <a:pt x="8786609" y="368300"/>
                </a:lnTo>
                <a:lnTo>
                  <a:pt x="8788197" y="368300"/>
                </a:lnTo>
                <a:lnTo>
                  <a:pt x="8789784" y="368300"/>
                </a:lnTo>
                <a:lnTo>
                  <a:pt x="8792960" y="369888"/>
                </a:lnTo>
                <a:lnTo>
                  <a:pt x="8796134" y="372533"/>
                </a:lnTo>
                <a:lnTo>
                  <a:pt x="8800368" y="377825"/>
                </a:lnTo>
                <a:lnTo>
                  <a:pt x="8803014" y="381000"/>
                </a:lnTo>
                <a:lnTo>
                  <a:pt x="8806190" y="382588"/>
                </a:lnTo>
                <a:lnTo>
                  <a:pt x="8798252" y="366713"/>
                </a:lnTo>
                <a:lnTo>
                  <a:pt x="8791901" y="349250"/>
                </a:lnTo>
                <a:lnTo>
                  <a:pt x="8785551" y="329671"/>
                </a:lnTo>
                <a:lnTo>
                  <a:pt x="8782905" y="319617"/>
                </a:lnTo>
                <a:lnTo>
                  <a:pt x="8780259" y="309033"/>
                </a:lnTo>
                <a:lnTo>
                  <a:pt x="8778142" y="297921"/>
                </a:lnTo>
                <a:lnTo>
                  <a:pt x="8776554" y="285750"/>
                </a:lnTo>
                <a:lnTo>
                  <a:pt x="8774438" y="273580"/>
                </a:lnTo>
                <a:lnTo>
                  <a:pt x="8773380" y="260350"/>
                </a:lnTo>
                <a:lnTo>
                  <a:pt x="8771792" y="231775"/>
                </a:lnTo>
                <a:lnTo>
                  <a:pt x="8770734" y="201084"/>
                </a:lnTo>
                <a:lnTo>
                  <a:pt x="8774967" y="201613"/>
                </a:lnTo>
                <a:lnTo>
                  <a:pt x="8778672" y="202142"/>
                </a:lnTo>
                <a:lnTo>
                  <a:pt x="8782905" y="203200"/>
                </a:lnTo>
                <a:lnTo>
                  <a:pt x="8785551" y="204788"/>
                </a:lnTo>
                <a:lnTo>
                  <a:pt x="8789255" y="206905"/>
                </a:lnTo>
                <a:lnTo>
                  <a:pt x="8792430" y="209550"/>
                </a:lnTo>
                <a:lnTo>
                  <a:pt x="8794547" y="212196"/>
                </a:lnTo>
                <a:lnTo>
                  <a:pt x="8797722" y="215901"/>
                </a:lnTo>
                <a:lnTo>
                  <a:pt x="8802485" y="222779"/>
                </a:lnTo>
                <a:lnTo>
                  <a:pt x="8806190" y="232304"/>
                </a:lnTo>
                <a:lnTo>
                  <a:pt x="8809364" y="242358"/>
                </a:lnTo>
                <a:lnTo>
                  <a:pt x="8812540" y="254000"/>
                </a:lnTo>
                <a:lnTo>
                  <a:pt x="8814656" y="251883"/>
                </a:lnTo>
                <a:lnTo>
                  <a:pt x="8816773" y="250296"/>
                </a:lnTo>
                <a:lnTo>
                  <a:pt x="8819419" y="245533"/>
                </a:lnTo>
                <a:lnTo>
                  <a:pt x="8824711" y="234950"/>
                </a:lnTo>
                <a:lnTo>
                  <a:pt x="8827886" y="229658"/>
                </a:lnTo>
                <a:lnTo>
                  <a:pt x="8829474" y="227542"/>
                </a:lnTo>
                <a:lnTo>
                  <a:pt x="8831590" y="226483"/>
                </a:lnTo>
                <a:lnTo>
                  <a:pt x="8833707" y="225954"/>
                </a:lnTo>
                <a:lnTo>
                  <a:pt x="8836353" y="225954"/>
                </a:lnTo>
                <a:lnTo>
                  <a:pt x="8838999" y="226483"/>
                </a:lnTo>
                <a:lnTo>
                  <a:pt x="8842704" y="228600"/>
                </a:lnTo>
                <a:lnTo>
                  <a:pt x="8837412" y="237067"/>
                </a:lnTo>
                <a:lnTo>
                  <a:pt x="8835824" y="240771"/>
                </a:lnTo>
                <a:lnTo>
                  <a:pt x="8834236" y="245004"/>
                </a:lnTo>
                <a:lnTo>
                  <a:pt x="8833707" y="248708"/>
                </a:lnTo>
                <a:lnTo>
                  <a:pt x="8833178" y="251883"/>
                </a:lnTo>
                <a:lnTo>
                  <a:pt x="8833178" y="255059"/>
                </a:lnTo>
                <a:lnTo>
                  <a:pt x="8833707" y="258234"/>
                </a:lnTo>
                <a:lnTo>
                  <a:pt x="8834766" y="264055"/>
                </a:lnTo>
                <a:lnTo>
                  <a:pt x="8837941" y="269876"/>
                </a:lnTo>
                <a:lnTo>
                  <a:pt x="8841645" y="275696"/>
                </a:lnTo>
                <a:lnTo>
                  <a:pt x="8845878" y="281517"/>
                </a:lnTo>
                <a:lnTo>
                  <a:pt x="8849583" y="287867"/>
                </a:lnTo>
                <a:lnTo>
                  <a:pt x="8854346" y="294746"/>
                </a:lnTo>
                <a:lnTo>
                  <a:pt x="8858579" y="302154"/>
                </a:lnTo>
                <a:lnTo>
                  <a:pt x="8862284" y="310621"/>
                </a:lnTo>
                <a:lnTo>
                  <a:pt x="8864400" y="320146"/>
                </a:lnTo>
                <a:lnTo>
                  <a:pt x="8865988" y="325438"/>
                </a:lnTo>
                <a:lnTo>
                  <a:pt x="8866517" y="330730"/>
                </a:lnTo>
                <a:lnTo>
                  <a:pt x="8867046" y="337080"/>
                </a:lnTo>
                <a:lnTo>
                  <a:pt x="8867046" y="343429"/>
                </a:lnTo>
                <a:lnTo>
                  <a:pt x="8866517" y="350308"/>
                </a:lnTo>
                <a:lnTo>
                  <a:pt x="8865988" y="357717"/>
                </a:lnTo>
                <a:lnTo>
                  <a:pt x="8872338" y="358246"/>
                </a:lnTo>
                <a:lnTo>
                  <a:pt x="8878160" y="359304"/>
                </a:lnTo>
                <a:lnTo>
                  <a:pt x="8883451" y="361421"/>
                </a:lnTo>
                <a:lnTo>
                  <a:pt x="8889802" y="363537"/>
                </a:lnTo>
                <a:lnTo>
                  <a:pt x="8899856" y="368300"/>
                </a:lnTo>
                <a:lnTo>
                  <a:pt x="8909382" y="373592"/>
                </a:lnTo>
                <a:lnTo>
                  <a:pt x="8913615" y="375179"/>
                </a:lnTo>
                <a:lnTo>
                  <a:pt x="8919436" y="377296"/>
                </a:lnTo>
                <a:lnTo>
                  <a:pt x="8924199" y="378354"/>
                </a:lnTo>
                <a:lnTo>
                  <a:pt x="8928962" y="378884"/>
                </a:lnTo>
                <a:lnTo>
                  <a:pt x="8933195" y="378884"/>
                </a:lnTo>
                <a:lnTo>
                  <a:pt x="8939016" y="377825"/>
                </a:lnTo>
                <a:lnTo>
                  <a:pt x="8944308" y="375179"/>
                </a:lnTo>
                <a:lnTo>
                  <a:pt x="8949600" y="372004"/>
                </a:lnTo>
                <a:lnTo>
                  <a:pt x="8949071" y="383117"/>
                </a:lnTo>
                <a:lnTo>
                  <a:pt x="8947484" y="392113"/>
                </a:lnTo>
                <a:lnTo>
                  <a:pt x="8946425" y="398992"/>
                </a:lnTo>
                <a:lnTo>
                  <a:pt x="8945366" y="405871"/>
                </a:lnTo>
                <a:lnTo>
                  <a:pt x="8945366" y="410633"/>
                </a:lnTo>
                <a:lnTo>
                  <a:pt x="8945896" y="412750"/>
                </a:lnTo>
                <a:lnTo>
                  <a:pt x="8946425" y="415396"/>
                </a:lnTo>
                <a:lnTo>
                  <a:pt x="8948012" y="417512"/>
                </a:lnTo>
                <a:lnTo>
                  <a:pt x="8950130" y="419100"/>
                </a:lnTo>
                <a:lnTo>
                  <a:pt x="8955421" y="423333"/>
                </a:lnTo>
                <a:lnTo>
                  <a:pt x="8957538" y="415396"/>
                </a:lnTo>
                <a:lnTo>
                  <a:pt x="8959654" y="407458"/>
                </a:lnTo>
                <a:lnTo>
                  <a:pt x="8960184" y="400579"/>
                </a:lnTo>
                <a:lnTo>
                  <a:pt x="8959654" y="393701"/>
                </a:lnTo>
                <a:lnTo>
                  <a:pt x="8958596" y="387350"/>
                </a:lnTo>
                <a:lnTo>
                  <a:pt x="8956480" y="382059"/>
                </a:lnTo>
                <a:lnTo>
                  <a:pt x="8952246" y="369888"/>
                </a:lnTo>
                <a:lnTo>
                  <a:pt x="8948012" y="358246"/>
                </a:lnTo>
                <a:lnTo>
                  <a:pt x="8946425" y="351896"/>
                </a:lnTo>
                <a:lnTo>
                  <a:pt x="8945366" y="344487"/>
                </a:lnTo>
                <a:lnTo>
                  <a:pt x="8944838" y="337080"/>
                </a:lnTo>
                <a:lnTo>
                  <a:pt x="8945366" y="328084"/>
                </a:lnTo>
                <a:lnTo>
                  <a:pt x="8946954" y="318559"/>
                </a:lnTo>
                <a:lnTo>
                  <a:pt x="8950130" y="307446"/>
                </a:lnTo>
                <a:lnTo>
                  <a:pt x="8954892" y="312208"/>
                </a:lnTo>
                <a:lnTo>
                  <a:pt x="8960184" y="315384"/>
                </a:lnTo>
                <a:lnTo>
                  <a:pt x="8966005" y="318559"/>
                </a:lnTo>
                <a:lnTo>
                  <a:pt x="8971826" y="321734"/>
                </a:lnTo>
                <a:lnTo>
                  <a:pt x="8983998" y="325438"/>
                </a:lnTo>
                <a:lnTo>
                  <a:pt x="8989818" y="328084"/>
                </a:lnTo>
                <a:lnTo>
                  <a:pt x="8995640" y="330730"/>
                </a:lnTo>
                <a:lnTo>
                  <a:pt x="9001461" y="333905"/>
                </a:lnTo>
                <a:lnTo>
                  <a:pt x="9006752" y="338138"/>
                </a:lnTo>
                <a:lnTo>
                  <a:pt x="9011516" y="342900"/>
                </a:lnTo>
                <a:lnTo>
                  <a:pt x="9016278" y="348721"/>
                </a:lnTo>
                <a:lnTo>
                  <a:pt x="9019982" y="355071"/>
                </a:lnTo>
                <a:lnTo>
                  <a:pt x="9023158" y="364067"/>
                </a:lnTo>
                <a:lnTo>
                  <a:pt x="9025274" y="374121"/>
                </a:lnTo>
                <a:lnTo>
                  <a:pt x="9027391" y="386292"/>
                </a:lnTo>
                <a:lnTo>
                  <a:pt x="9033742" y="379942"/>
                </a:lnTo>
                <a:lnTo>
                  <a:pt x="9040621" y="374121"/>
                </a:lnTo>
                <a:lnTo>
                  <a:pt x="9047500" y="369358"/>
                </a:lnTo>
                <a:lnTo>
                  <a:pt x="9054380" y="364596"/>
                </a:lnTo>
                <a:lnTo>
                  <a:pt x="9060730" y="361421"/>
                </a:lnTo>
                <a:lnTo>
                  <a:pt x="9067610" y="357717"/>
                </a:lnTo>
                <a:lnTo>
                  <a:pt x="9074489" y="354542"/>
                </a:lnTo>
                <a:lnTo>
                  <a:pt x="9080840" y="351896"/>
                </a:lnTo>
                <a:lnTo>
                  <a:pt x="9081898" y="345546"/>
                </a:lnTo>
                <a:lnTo>
                  <a:pt x="9083486" y="340254"/>
                </a:lnTo>
                <a:lnTo>
                  <a:pt x="9086660" y="335492"/>
                </a:lnTo>
                <a:lnTo>
                  <a:pt x="9089836" y="332317"/>
                </a:lnTo>
                <a:lnTo>
                  <a:pt x="9094070" y="328613"/>
                </a:lnTo>
                <a:lnTo>
                  <a:pt x="9098832" y="325967"/>
                </a:lnTo>
                <a:lnTo>
                  <a:pt x="9104124" y="323850"/>
                </a:lnTo>
                <a:lnTo>
                  <a:pt x="9109416" y="322792"/>
                </a:lnTo>
                <a:lnTo>
                  <a:pt x="9121058" y="319617"/>
                </a:lnTo>
                <a:lnTo>
                  <a:pt x="9132171" y="317500"/>
                </a:lnTo>
                <a:lnTo>
                  <a:pt x="9137463" y="315384"/>
                </a:lnTo>
                <a:lnTo>
                  <a:pt x="9142226" y="314325"/>
                </a:lnTo>
                <a:lnTo>
                  <a:pt x="9146988" y="312208"/>
                </a:lnTo>
                <a:lnTo>
                  <a:pt x="9150693" y="309563"/>
                </a:lnTo>
                <a:lnTo>
                  <a:pt x="9149634" y="313796"/>
                </a:lnTo>
                <a:lnTo>
                  <a:pt x="9149105" y="316971"/>
                </a:lnTo>
                <a:lnTo>
                  <a:pt x="9147518" y="318559"/>
                </a:lnTo>
                <a:lnTo>
                  <a:pt x="9146459" y="319617"/>
                </a:lnTo>
                <a:lnTo>
                  <a:pt x="9142226" y="321734"/>
                </a:lnTo>
                <a:lnTo>
                  <a:pt x="9140638" y="322263"/>
                </a:lnTo>
                <a:lnTo>
                  <a:pt x="9138521" y="322792"/>
                </a:lnTo>
                <a:lnTo>
                  <a:pt x="9137992" y="327555"/>
                </a:lnTo>
                <a:lnTo>
                  <a:pt x="9137463" y="331788"/>
                </a:lnTo>
                <a:lnTo>
                  <a:pt x="9134817" y="338138"/>
                </a:lnTo>
                <a:lnTo>
                  <a:pt x="9132171" y="345017"/>
                </a:lnTo>
                <a:lnTo>
                  <a:pt x="9129525" y="354542"/>
                </a:lnTo>
                <a:lnTo>
                  <a:pt x="9134288" y="357717"/>
                </a:lnTo>
                <a:lnTo>
                  <a:pt x="9139580" y="361950"/>
                </a:lnTo>
                <a:lnTo>
                  <a:pt x="9144342" y="366183"/>
                </a:lnTo>
                <a:lnTo>
                  <a:pt x="9149105" y="371475"/>
                </a:lnTo>
                <a:lnTo>
                  <a:pt x="9153868" y="376767"/>
                </a:lnTo>
                <a:lnTo>
                  <a:pt x="9158101" y="383117"/>
                </a:lnTo>
                <a:lnTo>
                  <a:pt x="9162335" y="391055"/>
                </a:lnTo>
                <a:lnTo>
                  <a:pt x="9166568" y="398463"/>
                </a:lnTo>
                <a:lnTo>
                  <a:pt x="9170273" y="407458"/>
                </a:lnTo>
                <a:lnTo>
                  <a:pt x="9172919" y="416983"/>
                </a:lnTo>
                <a:lnTo>
                  <a:pt x="9176623" y="427038"/>
                </a:lnTo>
                <a:lnTo>
                  <a:pt x="9179798" y="438150"/>
                </a:lnTo>
                <a:lnTo>
                  <a:pt x="9181915" y="450851"/>
                </a:lnTo>
                <a:lnTo>
                  <a:pt x="9184032" y="463021"/>
                </a:lnTo>
                <a:lnTo>
                  <a:pt x="9186149" y="477308"/>
                </a:lnTo>
                <a:lnTo>
                  <a:pt x="9187736" y="491596"/>
                </a:lnTo>
                <a:lnTo>
                  <a:pt x="9190911" y="493713"/>
                </a:lnTo>
                <a:lnTo>
                  <a:pt x="9193028" y="494242"/>
                </a:lnTo>
                <a:lnTo>
                  <a:pt x="9196203" y="494771"/>
                </a:lnTo>
                <a:lnTo>
                  <a:pt x="9197791" y="494771"/>
                </a:lnTo>
                <a:lnTo>
                  <a:pt x="9200437" y="494242"/>
                </a:lnTo>
                <a:lnTo>
                  <a:pt x="9202024" y="493713"/>
                </a:lnTo>
                <a:lnTo>
                  <a:pt x="9203612" y="492125"/>
                </a:lnTo>
                <a:lnTo>
                  <a:pt x="9205199" y="490538"/>
                </a:lnTo>
                <a:lnTo>
                  <a:pt x="9207845" y="486304"/>
                </a:lnTo>
                <a:lnTo>
                  <a:pt x="9209962" y="481542"/>
                </a:lnTo>
                <a:lnTo>
                  <a:pt x="9212079" y="475721"/>
                </a:lnTo>
                <a:lnTo>
                  <a:pt x="9213137" y="469900"/>
                </a:lnTo>
                <a:lnTo>
                  <a:pt x="9216312" y="456672"/>
                </a:lnTo>
                <a:lnTo>
                  <a:pt x="9220017" y="444500"/>
                </a:lnTo>
                <a:lnTo>
                  <a:pt x="9221604" y="438150"/>
                </a:lnTo>
                <a:lnTo>
                  <a:pt x="9224250" y="433917"/>
                </a:lnTo>
                <a:lnTo>
                  <a:pt x="9226896" y="430213"/>
                </a:lnTo>
                <a:lnTo>
                  <a:pt x="9227955" y="428625"/>
                </a:lnTo>
                <a:lnTo>
                  <a:pt x="9230071" y="427567"/>
                </a:lnTo>
                <a:lnTo>
                  <a:pt x="9225838" y="414337"/>
                </a:lnTo>
                <a:lnTo>
                  <a:pt x="9220546" y="403754"/>
                </a:lnTo>
                <a:lnTo>
                  <a:pt x="9215783" y="395817"/>
                </a:lnTo>
                <a:lnTo>
                  <a:pt x="9210491" y="388938"/>
                </a:lnTo>
                <a:lnTo>
                  <a:pt x="9205199" y="384175"/>
                </a:lnTo>
                <a:lnTo>
                  <a:pt x="9199907" y="381000"/>
                </a:lnTo>
                <a:lnTo>
                  <a:pt x="9194616" y="377825"/>
                </a:lnTo>
                <a:lnTo>
                  <a:pt x="9188265" y="375179"/>
                </a:lnTo>
                <a:lnTo>
                  <a:pt x="9190382" y="372004"/>
                </a:lnTo>
                <a:lnTo>
                  <a:pt x="9191970" y="368829"/>
                </a:lnTo>
                <a:lnTo>
                  <a:pt x="9193557" y="366183"/>
                </a:lnTo>
                <a:lnTo>
                  <a:pt x="9195674" y="363537"/>
                </a:lnTo>
                <a:lnTo>
                  <a:pt x="9197791" y="361950"/>
                </a:lnTo>
                <a:lnTo>
                  <a:pt x="9200437" y="360362"/>
                </a:lnTo>
                <a:lnTo>
                  <a:pt x="9202553" y="359304"/>
                </a:lnTo>
                <a:lnTo>
                  <a:pt x="9205199" y="358775"/>
                </a:lnTo>
                <a:lnTo>
                  <a:pt x="9210491" y="358246"/>
                </a:lnTo>
                <a:lnTo>
                  <a:pt x="9215783" y="358775"/>
                </a:lnTo>
                <a:lnTo>
                  <a:pt x="9221604" y="360362"/>
                </a:lnTo>
                <a:lnTo>
                  <a:pt x="9227425" y="362479"/>
                </a:lnTo>
                <a:lnTo>
                  <a:pt x="9239597" y="367771"/>
                </a:lnTo>
                <a:lnTo>
                  <a:pt x="9251239" y="373063"/>
                </a:lnTo>
                <a:lnTo>
                  <a:pt x="9257060" y="375179"/>
                </a:lnTo>
                <a:lnTo>
                  <a:pt x="9262352" y="376767"/>
                </a:lnTo>
                <a:lnTo>
                  <a:pt x="9267644" y="377296"/>
                </a:lnTo>
                <a:lnTo>
                  <a:pt x="9272407" y="377296"/>
                </a:lnTo>
                <a:lnTo>
                  <a:pt x="9268702" y="349779"/>
                </a:lnTo>
                <a:lnTo>
                  <a:pt x="9266056" y="327025"/>
                </a:lnTo>
                <a:lnTo>
                  <a:pt x="9265527" y="305858"/>
                </a:lnTo>
                <a:lnTo>
                  <a:pt x="9265527" y="286808"/>
                </a:lnTo>
                <a:lnTo>
                  <a:pt x="9266586" y="250825"/>
                </a:lnTo>
                <a:lnTo>
                  <a:pt x="9267115" y="231246"/>
                </a:lnTo>
                <a:lnTo>
                  <a:pt x="9267115" y="209021"/>
                </a:lnTo>
                <a:lnTo>
                  <a:pt x="9271348" y="215901"/>
                </a:lnTo>
                <a:lnTo>
                  <a:pt x="9275582" y="224367"/>
                </a:lnTo>
                <a:lnTo>
                  <a:pt x="9279286" y="232833"/>
                </a:lnTo>
                <a:lnTo>
                  <a:pt x="9282461" y="243417"/>
                </a:lnTo>
                <a:lnTo>
                  <a:pt x="9285636" y="254000"/>
                </a:lnTo>
                <a:lnTo>
                  <a:pt x="9289341" y="265642"/>
                </a:lnTo>
                <a:lnTo>
                  <a:pt x="9291987" y="278872"/>
                </a:lnTo>
                <a:lnTo>
                  <a:pt x="9294633" y="291571"/>
                </a:lnTo>
                <a:lnTo>
                  <a:pt x="9297808" y="306387"/>
                </a:lnTo>
                <a:lnTo>
                  <a:pt x="9299395" y="321734"/>
                </a:lnTo>
                <a:lnTo>
                  <a:pt x="9303629" y="354542"/>
                </a:lnTo>
                <a:lnTo>
                  <a:pt x="9306275" y="390526"/>
                </a:lnTo>
                <a:lnTo>
                  <a:pt x="9308392" y="429154"/>
                </a:lnTo>
                <a:lnTo>
                  <a:pt x="9305217" y="423862"/>
                </a:lnTo>
                <a:lnTo>
                  <a:pt x="9303100" y="418042"/>
                </a:lnTo>
                <a:lnTo>
                  <a:pt x="9297808" y="406400"/>
                </a:lnTo>
                <a:lnTo>
                  <a:pt x="9295162" y="401108"/>
                </a:lnTo>
                <a:lnTo>
                  <a:pt x="9291987" y="396347"/>
                </a:lnTo>
                <a:lnTo>
                  <a:pt x="9288812" y="392113"/>
                </a:lnTo>
                <a:lnTo>
                  <a:pt x="9286166" y="391055"/>
                </a:lnTo>
                <a:lnTo>
                  <a:pt x="9284578" y="390526"/>
                </a:lnTo>
                <a:lnTo>
                  <a:pt x="9281932" y="394759"/>
                </a:lnTo>
                <a:lnTo>
                  <a:pt x="9280874" y="399522"/>
                </a:lnTo>
                <a:lnTo>
                  <a:pt x="9280345" y="404283"/>
                </a:lnTo>
                <a:lnTo>
                  <a:pt x="9280345" y="409046"/>
                </a:lnTo>
                <a:lnTo>
                  <a:pt x="9280874" y="413279"/>
                </a:lnTo>
                <a:lnTo>
                  <a:pt x="9281403" y="417512"/>
                </a:lnTo>
                <a:lnTo>
                  <a:pt x="9284578" y="426508"/>
                </a:lnTo>
                <a:lnTo>
                  <a:pt x="9288282" y="435504"/>
                </a:lnTo>
                <a:lnTo>
                  <a:pt x="9291458" y="445030"/>
                </a:lnTo>
                <a:lnTo>
                  <a:pt x="9293045" y="450321"/>
                </a:lnTo>
                <a:lnTo>
                  <a:pt x="9294633" y="455613"/>
                </a:lnTo>
                <a:lnTo>
                  <a:pt x="9295162" y="461433"/>
                </a:lnTo>
                <a:lnTo>
                  <a:pt x="9295691" y="467254"/>
                </a:lnTo>
                <a:lnTo>
                  <a:pt x="9298866" y="461433"/>
                </a:lnTo>
                <a:lnTo>
                  <a:pt x="9301512" y="456672"/>
                </a:lnTo>
                <a:lnTo>
                  <a:pt x="9304687" y="452438"/>
                </a:lnTo>
                <a:lnTo>
                  <a:pt x="9306804" y="449792"/>
                </a:lnTo>
                <a:lnTo>
                  <a:pt x="9309979" y="447675"/>
                </a:lnTo>
                <a:lnTo>
                  <a:pt x="9312625" y="446617"/>
                </a:lnTo>
                <a:lnTo>
                  <a:pt x="9314742" y="446088"/>
                </a:lnTo>
                <a:lnTo>
                  <a:pt x="9316859" y="446617"/>
                </a:lnTo>
                <a:lnTo>
                  <a:pt x="9319505" y="447146"/>
                </a:lnTo>
                <a:lnTo>
                  <a:pt x="9321621" y="448734"/>
                </a:lnTo>
                <a:lnTo>
                  <a:pt x="9324267" y="450851"/>
                </a:lnTo>
                <a:lnTo>
                  <a:pt x="9326384" y="453496"/>
                </a:lnTo>
                <a:lnTo>
                  <a:pt x="9331147" y="460375"/>
                </a:lnTo>
                <a:lnTo>
                  <a:pt x="9335910" y="467254"/>
                </a:lnTo>
                <a:lnTo>
                  <a:pt x="9345964" y="484187"/>
                </a:lnTo>
                <a:lnTo>
                  <a:pt x="9351256" y="491596"/>
                </a:lnTo>
                <a:lnTo>
                  <a:pt x="9357606" y="499004"/>
                </a:lnTo>
                <a:lnTo>
                  <a:pt x="9360252" y="501650"/>
                </a:lnTo>
                <a:lnTo>
                  <a:pt x="9363428" y="504825"/>
                </a:lnTo>
                <a:lnTo>
                  <a:pt x="9367132" y="506413"/>
                </a:lnTo>
                <a:lnTo>
                  <a:pt x="9369778" y="508530"/>
                </a:lnTo>
                <a:lnTo>
                  <a:pt x="9373482" y="509059"/>
                </a:lnTo>
                <a:lnTo>
                  <a:pt x="9377716" y="509588"/>
                </a:lnTo>
                <a:lnTo>
                  <a:pt x="9381420" y="509059"/>
                </a:lnTo>
                <a:lnTo>
                  <a:pt x="9385124" y="507471"/>
                </a:lnTo>
                <a:lnTo>
                  <a:pt x="9379832" y="503767"/>
                </a:lnTo>
                <a:lnTo>
                  <a:pt x="9375599" y="499004"/>
                </a:lnTo>
                <a:lnTo>
                  <a:pt x="9371895" y="492654"/>
                </a:lnTo>
                <a:lnTo>
                  <a:pt x="9368719" y="486304"/>
                </a:lnTo>
                <a:lnTo>
                  <a:pt x="9365544" y="479425"/>
                </a:lnTo>
                <a:lnTo>
                  <a:pt x="9363428" y="472017"/>
                </a:lnTo>
                <a:lnTo>
                  <a:pt x="9359194" y="456672"/>
                </a:lnTo>
                <a:lnTo>
                  <a:pt x="9354960" y="442384"/>
                </a:lnTo>
                <a:lnTo>
                  <a:pt x="9353373" y="436034"/>
                </a:lnTo>
                <a:lnTo>
                  <a:pt x="9350727" y="430213"/>
                </a:lnTo>
                <a:lnTo>
                  <a:pt x="9348610" y="425450"/>
                </a:lnTo>
                <a:lnTo>
                  <a:pt x="9345435" y="421217"/>
                </a:lnTo>
                <a:lnTo>
                  <a:pt x="9342260" y="418042"/>
                </a:lnTo>
                <a:lnTo>
                  <a:pt x="9340143" y="417512"/>
                </a:lnTo>
                <a:lnTo>
                  <a:pt x="9338026" y="416983"/>
                </a:lnTo>
                <a:lnTo>
                  <a:pt x="9342789" y="400579"/>
                </a:lnTo>
                <a:lnTo>
                  <a:pt x="9344906" y="393171"/>
                </a:lnTo>
                <a:lnTo>
                  <a:pt x="9348081" y="386821"/>
                </a:lnTo>
                <a:lnTo>
                  <a:pt x="9349669" y="384175"/>
                </a:lnTo>
                <a:lnTo>
                  <a:pt x="9352315" y="382059"/>
                </a:lnTo>
                <a:lnTo>
                  <a:pt x="9353902" y="379942"/>
                </a:lnTo>
                <a:lnTo>
                  <a:pt x="9356019" y="378354"/>
                </a:lnTo>
                <a:lnTo>
                  <a:pt x="9358665" y="377825"/>
                </a:lnTo>
                <a:lnTo>
                  <a:pt x="9361840" y="377296"/>
                </a:lnTo>
                <a:lnTo>
                  <a:pt x="9364486" y="377825"/>
                </a:lnTo>
                <a:lnTo>
                  <a:pt x="9368190" y="378354"/>
                </a:lnTo>
                <a:lnTo>
                  <a:pt x="9367661" y="355071"/>
                </a:lnTo>
                <a:lnTo>
                  <a:pt x="9367661" y="332846"/>
                </a:lnTo>
                <a:lnTo>
                  <a:pt x="9366073" y="310621"/>
                </a:lnTo>
                <a:lnTo>
                  <a:pt x="9364486" y="291042"/>
                </a:lnTo>
                <a:lnTo>
                  <a:pt x="9362898" y="281517"/>
                </a:lnTo>
                <a:lnTo>
                  <a:pt x="9361840" y="273051"/>
                </a:lnTo>
                <a:lnTo>
                  <a:pt x="9359723" y="265113"/>
                </a:lnTo>
                <a:lnTo>
                  <a:pt x="9357606" y="257175"/>
                </a:lnTo>
                <a:lnTo>
                  <a:pt x="9354960" y="250825"/>
                </a:lnTo>
                <a:lnTo>
                  <a:pt x="9352315" y="245004"/>
                </a:lnTo>
                <a:lnTo>
                  <a:pt x="9348610" y="240242"/>
                </a:lnTo>
                <a:lnTo>
                  <a:pt x="9344906" y="236008"/>
                </a:lnTo>
                <a:lnTo>
                  <a:pt x="9348610" y="230187"/>
                </a:lnTo>
                <a:lnTo>
                  <a:pt x="9351256" y="224896"/>
                </a:lnTo>
                <a:lnTo>
                  <a:pt x="9354431" y="220662"/>
                </a:lnTo>
                <a:lnTo>
                  <a:pt x="9357606" y="217488"/>
                </a:lnTo>
                <a:lnTo>
                  <a:pt x="9360252" y="215371"/>
                </a:lnTo>
                <a:lnTo>
                  <a:pt x="9363428" y="214313"/>
                </a:lnTo>
                <a:lnTo>
                  <a:pt x="9366073" y="213784"/>
                </a:lnTo>
                <a:lnTo>
                  <a:pt x="9368719" y="214313"/>
                </a:lnTo>
                <a:lnTo>
                  <a:pt x="9371895" y="215371"/>
                </a:lnTo>
                <a:lnTo>
                  <a:pt x="9374011" y="216959"/>
                </a:lnTo>
                <a:lnTo>
                  <a:pt x="9377187" y="220134"/>
                </a:lnTo>
                <a:lnTo>
                  <a:pt x="9379303" y="222779"/>
                </a:lnTo>
                <a:lnTo>
                  <a:pt x="9381949" y="227012"/>
                </a:lnTo>
                <a:lnTo>
                  <a:pt x="9384066" y="231775"/>
                </a:lnTo>
                <a:lnTo>
                  <a:pt x="9388300" y="242358"/>
                </a:lnTo>
                <a:lnTo>
                  <a:pt x="9392004" y="255059"/>
                </a:lnTo>
                <a:lnTo>
                  <a:pt x="9395179" y="268817"/>
                </a:lnTo>
                <a:lnTo>
                  <a:pt x="9398354" y="284162"/>
                </a:lnTo>
                <a:lnTo>
                  <a:pt x="9400471" y="300037"/>
                </a:lnTo>
                <a:lnTo>
                  <a:pt x="9402588" y="316971"/>
                </a:lnTo>
                <a:lnTo>
                  <a:pt x="9403646" y="333376"/>
                </a:lnTo>
                <a:lnTo>
                  <a:pt x="9404175" y="349779"/>
                </a:lnTo>
                <a:lnTo>
                  <a:pt x="9404175" y="366183"/>
                </a:lnTo>
                <a:lnTo>
                  <a:pt x="9407880" y="378354"/>
                </a:lnTo>
                <a:lnTo>
                  <a:pt x="9412642" y="389467"/>
                </a:lnTo>
                <a:lnTo>
                  <a:pt x="9417405" y="400579"/>
                </a:lnTo>
                <a:lnTo>
                  <a:pt x="9422168" y="410633"/>
                </a:lnTo>
                <a:lnTo>
                  <a:pt x="9432752" y="430213"/>
                </a:lnTo>
                <a:lnTo>
                  <a:pt x="9437514" y="440267"/>
                </a:lnTo>
                <a:lnTo>
                  <a:pt x="9442277" y="450851"/>
                </a:lnTo>
                <a:lnTo>
                  <a:pt x="9447040" y="461433"/>
                </a:lnTo>
                <a:lnTo>
                  <a:pt x="9451273" y="473075"/>
                </a:lnTo>
                <a:lnTo>
                  <a:pt x="9455507" y="486304"/>
                </a:lnTo>
                <a:lnTo>
                  <a:pt x="9458153" y="500592"/>
                </a:lnTo>
                <a:lnTo>
                  <a:pt x="9460799" y="515938"/>
                </a:lnTo>
                <a:lnTo>
                  <a:pt x="9462386" y="533400"/>
                </a:lnTo>
                <a:lnTo>
                  <a:pt x="9462915" y="552450"/>
                </a:lnTo>
                <a:lnTo>
                  <a:pt x="9462386" y="573617"/>
                </a:lnTo>
                <a:lnTo>
                  <a:pt x="9466620" y="560388"/>
                </a:lnTo>
                <a:lnTo>
                  <a:pt x="9468737" y="552450"/>
                </a:lnTo>
                <a:lnTo>
                  <a:pt x="9470853" y="546629"/>
                </a:lnTo>
                <a:lnTo>
                  <a:pt x="9470853" y="545571"/>
                </a:lnTo>
                <a:lnTo>
                  <a:pt x="9471383" y="545042"/>
                </a:lnTo>
                <a:lnTo>
                  <a:pt x="9471912" y="545042"/>
                </a:lnTo>
                <a:lnTo>
                  <a:pt x="9472970" y="546100"/>
                </a:lnTo>
                <a:lnTo>
                  <a:pt x="9475616" y="549275"/>
                </a:lnTo>
                <a:lnTo>
                  <a:pt x="9479850" y="554567"/>
                </a:lnTo>
                <a:lnTo>
                  <a:pt x="9486729" y="560917"/>
                </a:lnTo>
                <a:lnTo>
                  <a:pt x="9488317" y="559859"/>
                </a:lnTo>
                <a:lnTo>
                  <a:pt x="9489904" y="558271"/>
                </a:lnTo>
                <a:lnTo>
                  <a:pt x="9492021" y="554038"/>
                </a:lnTo>
                <a:lnTo>
                  <a:pt x="9493079" y="551392"/>
                </a:lnTo>
                <a:lnTo>
                  <a:pt x="9495196" y="549804"/>
                </a:lnTo>
                <a:lnTo>
                  <a:pt x="9496784" y="548746"/>
                </a:lnTo>
                <a:lnTo>
                  <a:pt x="9498371" y="548746"/>
                </a:lnTo>
                <a:lnTo>
                  <a:pt x="9496255" y="540279"/>
                </a:lnTo>
                <a:lnTo>
                  <a:pt x="9495196" y="531283"/>
                </a:lnTo>
                <a:lnTo>
                  <a:pt x="9493609" y="522287"/>
                </a:lnTo>
                <a:lnTo>
                  <a:pt x="9493079" y="513292"/>
                </a:lnTo>
                <a:lnTo>
                  <a:pt x="9492550" y="492654"/>
                </a:lnTo>
                <a:lnTo>
                  <a:pt x="9493079" y="471487"/>
                </a:lnTo>
                <a:lnTo>
                  <a:pt x="9490963" y="466725"/>
                </a:lnTo>
                <a:lnTo>
                  <a:pt x="9488317" y="461962"/>
                </a:lnTo>
                <a:lnTo>
                  <a:pt x="9486200" y="457729"/>
                </a:lnTo>
                <a:lnTo>
                  <a:pt x="9482496" y="453496"/>
                </a:lnTo>
                <a:lnTo>
                  <a:pt x="9478262" y="450321"/>
                </a:lnTo>
                <a:lnTo>
                  <a:pt x="9473499" y="447675"/>
                </a:lnTo>
                <a:lnTo>
                  <a:pt x="9467678" y="445030"/>
                </a:lnTo>
                <a:lnTo>
                  <a:pt x="9460799" y="442913"/>
                </a:lnTo>
                <a:lnTo>
                  <a:pt x="9462386" y="438679"/>
                </a:lnTo>
                <a:lnTo>
                  <a:pt x="9463974" y="435504"/>
                </a:lnTo>
                <a:lnTo>
                  <a:pt x="9466091" y="433388"/>
                </a:lnTo>
                <a:lnTo>
                  <a:pt x="9468207" y="431800"/>
                </a:lnTo>
                <a:lnTo>
                  <a:pt x="9470324" y="431271"/>
                </a:lnTo>
                <a:lnTo>
                  <a:pt x="9471912" y="431271"/>
                </a:lnTo>
                <a:lnTo>
                  <a:pt x="9474028" y="431800"/>
                </a:lnTo>
                <a:lnTo>
                  <a:pt x="9476145" y="432858"/>
                </a:lnTo>
                <a:lnTo>
                  <a:pt x="9485141" y="437621"/>
                </a:lnTo>
                <a:lnTo>
                  <a:pt x="9487258" y="438679"/>
                </a:lnTo>
                <a:lnTo>
                  <a:pt x="9489904" y="439738"/>
                </a:lnTo>
                <a:lnTo>
                  <a:pt x="9491492" y="439738"/>
                </a:lnTo>
                <a:lnTo>
                  <a:pt x="9493609" y="438679"/>
                </a:lnTo>
                <a:lnTo>
                  <a:pt x="9493609" y="425979"/>
                </a:lnTo>
                <a:lnTo>
                  <a:pt x="9493609" y="412750"/>
                </a:lnTo>
                <a:lnTo>
                  <a:pt x="9493079" y="399522"/>
                </a:lnTo>
                <a:lnTo>
                  <a:pt x="9491492" y="386821"/>
                </a:lnTo>
                <a:lnTo>
                  <a:pt x="9488846" y="374650"/>
                </a:lnTo>
                <a:lnTo>
                  <a:pt x="9486200" y="363008"/>
                </a:lnTo>
                <a:lnTo>
                  <a:pt x="9481437" y="351896"/>
                </a:lnTo>
                <a:lnTo>
                  <a:pt x="9478791" y="346604"/>
                </a:lnTo>
                <a:lnTo>
                  <a:pt x="9476145" y="341842"/>
                </a:lnTo>
                <a:lnTo>
                  <a:pt x="9478262" y="334963"/>
                </a:lnTo>
                <a:lnTo>
                  <a:pt x="9480908" y="329671"/>
                </a:lnTo>
                <a:lnTo>
                  <a:pt x="9483025" y="327025"/>
                </a:lnTo>
                <a:lnTo>
                  <a:pt x="9485671" y="324909"/>
                </a:lnTo>
                <a:lnTo>
                  <a:pt x="9488317" y="324380"/>
                </a:lnTo>
                <a:lnTo>
                  <a:pt x="9490963" y="324909"/>
                </a:lnTo>
                <a:lnTo>
                  <a:pt x="9493609" y="327025"/>
                </a:lnTo>
                <a:lnTo>
                  <a:pt x="9496784" y="329142"/>
                </a:lnTo>
                <a:lnTo>
                  <a:pt x="9502605" y="334963"/>
                </a:lnTo>
                <a:lnTo>
                  <a:pt x="9509484" y="342900"/>
                </a:lnTo>
                <a:lnTo>
                  <a:pt x="9516364" y="349779"/>
                </a:lnTo>
                <a:lnTo>
                  <a:pt x="9520068" y="352954"/>
                </a:lnTo>
                <a:lnTo>
                  <a:pt x="9524302" y="355071"/>
                </a:lnTo>
                <a:lnTo>
                  <a:pt x="9520597" y="364067"/>
                </a:lnTo>
                <a:lnTo>
                  <a:pt x="9517951" y="372533"/>
                </a:lnTo>
                <a:lnTo>
                  <a:pt x="9517422" y="378884"/>
                </a:lnTo>
                <a:lnTo>
                  <a:pt x="9517422" y="385763"/>
                </a:lnTo>
                <a:lnTo>
                  <a:pt x="9518481" y="390526"/>
                </a:lnTo>
                <a:lnTo>
                  <a:pt x="9520068" y="394759"/>
                </a:lnTo>
                <a:lnTo>
                  <a:pt x="9522185" y="398992"/>
                </a:lnTo>
                <a:lnTo>
                  <a:pt x="9524831" y="402696"/>
                </a:lnTo>
                <a:lnTo>
                  <a:pt x="9529594" y="408517"/>
                </a:lnTo>
                <a:lnTo>
                  <a:pt x="9531181" y="412221"/>
                </a:lnTo>
                <a:lnTo>
                  <a:pt x="9532240" y="415396"/>
                </a:lnTo>
                <a:lnTo>
                  <a:pt x="9532769" y="419100"/>
                </a:lnTo>
                <a:lnTo>
                  <a:pt x="9532769" y="422804"/>
                </a:lnTo>
                <a:lnTo>
                  <a:pt x="9531710" y="427567"/>
                </a:lnTo>
                <a:lnTo>
                  <a:pt x="9529594" y="432858"/>
                </a:lnTo>
                <a:lnTo>
                  <a:pt x="9530123" y="437092"/>
                </a:lnTo>
                <a:lnTo>
                  <a:pt x="9530652" y="440796"/>
                </a:lnTo>
                <a:lnTo>
                  <a:pt x="9532240" y="442913"/>
                </a:lnTo>
                <a:lnTo>
                  <a:pt x="9534356" y="445030"/>
                </a:lnTo>
                <a:lnTo>
                  <a:pt x="9535944" y="446088"/>
                </a:lnTo>
                <a:lnTo>
                  <a:pt x="9538061" y="447146"/>
                </a:lnTo>
                <a:lnTo>
                  <a:pt x="9543882" y="447675"/>
                </a:lnTo>
                <a:lnTo>
                  <a:pt x="9548644" y="447675"/>
                </a:lnTo>
                <a:lnTo>
                  <a:pt x="9550761" y="448205"/>
                </a:lnTo>
                <a:lnTo>
                  <a:pt x="9552878" y="448734"/>
                </a:lnTo>
                <a:lnTo>
                  <a:pt x="9554995" y="450851"/>
                </a:lnTo>
                <a:lnTo>
                  <a:pt x="9556582" y="452438"/>
                </a:lnTo>
                <a:lnTo>
                  <a:pt x="9557641" y="455613"/>
                </a:lnTo>
                <a:lnTo>
                  <a:pt x="9559228" y="459317"/>
                </a:lnTo>
                <a:lnTo>
                  <a:pt x="9561874" y="459317"/>
                </a:lnTo>
                <a:lnTo>
                  <a:pt x="9564520" y="459317"/>
                </a:lnTo>
                <a:lnTo>
                  <a:pt x="9566108" y="457729"/>
                </a:lnTo>
                <a:lnTo>
                  <a:pt x="9568754" y="456142"/>
                </a:lnTo>
                <a:lnTo>
                  <a:pt x="9570341" y="454555"/>
                </a:lnTo>
                <a:lnTo>
                  <a:pt x="9571400" y="451909"/>
                </a:lnTo>
                <a:lnTo>
                  <a:pt x="9574046" y="445559"/>
                </a:lnTo>
                <a:lnTo>
                  <a:pt x="9568754" y="437621"/>
                </a:lnTo>
                <a:lnTo>
                  <a:pt x="9562403" y="431271"/>
                </a:lnTo>
                <a:lnTo>
                  <a:pt x="9564520" y="424921"/>
                </a:lnTo>
                <a:lnTo>
                  <a:pt x="9567166" y="419100"/>
                </a:lnTo>
                <a:lnTo>
                  <a:pt x="9570341" y="414337"/>
                </a:lnTo>
                <a:lnTo>
                  <a:pt x="9574046" y="411162"/>
                </a:lnTo>
                <a:lnTo>
                  <a:pt x="9578279" y="407987"/>
                </a:lnTo>
                <a:lnTo>
                  <a:pt x="9581983" y="406400"/>
                </a:lnTo>
                <a:lnTo>
                  <a:pt x="9586746" y="405871"/>
                </a:lnTo>
                <a:lnTo>
                  <a:pt x="9592038" y="406400"/>
                </a:lnTo>
                <a:lnTo>
                  <a:pt x="9593096" y="411692"/>
                </a:lnTo>
                <a:lnTo>
                  <a:pt x="9595742" y="411162"/>
                </a:lnTo>
                <a:lnTo>
                  <a:pt x="9598388" y="411692"/>
                </a:lnTo>
                <a:lnTo>
                  <a:pt x="9604209" y="412221"/>
                </a:lnTo>
                <a:lnTo>
                  <a:pt x="9604739" y="406400"/>
                </a:lnTo>
                <a:lnTo>
                  <a:pt x="9606326" y="409046"/>
                </a:lnTo>
                <a:lnTo>
                  <a:pt x="9607914" y="412221"/>
                </a:lnTo>
                <a:lnTo>
                  <a:pt x="9612677" y="413808"/>
                </a:lnTo>
                <a:lnTo>
                  <a:pt x="9617968" y="416454"/>
                </a:lnTo>
                <a:lnTo>
                  <a:pt x="9623260" y="419100"/>
                </a:lnTo>
                <a:lnTo>
                  <a:pt x="9628023" y="422275"/>
                </a:lnTo>
                <a:lnTo>
                  <a:pt x="9628552" y="388409"/>
                </a:lnTo>
                <a:lnTo>
                  <a:pt x="9629081" y="371475"/>
                </a:lnTo>
                <a:lnTo>
                  <a:pt x="9628552" y="355071"/>
                </a:lnTo>
                <a:lnTo>
                  <a:pt x="9630669" y="358246"/>
                </a:lnTo>
                <a:lnTo>
                  <a:pt x="9633315" y="361421"/>
                </a:lnTo>
                <a:lnTo>
                  <a:pt x="9636490" y="369358"/>
                </a:lnTo>
                <a:lnTo>
                  <a:pt x="9640194" y="378354"/>
                </a:lnTo>
                <a:lnTo>
                  <a:pt x="9643370" y="387880"/>
                </a:lnTo>
                <a:lnTo>
                  <a:pt x="9646016" y="397404"/>
                </a:lnTo>
                <a:lnTo>
                  <a:pt x="9649720" y="406400"/>
                </a:lnTo>
                <a:lnTo>
                  <a:pt x="9653424" y="413808"/>
                </a:lnTo>
                <a:lnTo>
                  <a:pt x="9655541" y="416983"/>
                </a:lnTo>
                <a:lnTo>
                  <a:pt x="9658187" y="420158"/>
                </a:lnTo>
                <a:lnTo>
                  <a:pt x="9659775" y="416454"/>
                </a:lnTo>
                <a:lnTo>
                  <a:pt x="9661891" y="413279"/>
                </a:lnTo>
                <a:lnTo>
                  <a:pt x="9663479" y="410633"/>
                </a:lnTo>
                <a:lnTo>
                  <a:pt x="9665596" y="407987"/>
                </a:lnTo>
                <a:lnTo>
                  <a:pt x="9670358" y="404283"/>
                </a:lnTo>
                <a:lnTo>
                  <a:pt x="9675650" y="401637"/>
                </a:lnTo>
                <a:lnTo>
                  <a:pt x="9681471" y="399522"/>
                </a:lnTo>
                <a:lnTo>
                  <a:pt x="9687822" y="398463"/>
                </a:lnTo>
                <a:lnTo>
                  <a:pt x="9694172" y="397934"/>
                </a:lnTo>
                <a:lnTo>
                  <a:pt x="9700522" y="397934"/>
                </a:lnTo>
                <a:lnTo>
                  <a:pt x="9714281" y="397934"/>
                </a:lnTo>
                <a:lnTo>
                  <a:pt x="9721690" y="397404"/>
                </a:lnTo>
                <a:lnTo>
                  <a:pt x="9728569" y="396347"/>
                </a:lnTo>
                <a:lnTo>
                  <a:pt x="9734920" y="394230"/>
                </a:lnTo>
                <a:lnTo>
                  <a:pt x="9741799" y="391584"/>
                </a:lnTo>
                <a:lnTo>
                  <a:pt x="9748149" y="387880"/>
                </a:lnTo>
                <a:lnTo>
                  <a:pt x="9753971" y="382588"/>
                </a:lnTo>
                <a:lnTo>
                  <a:pt x="9756087" y="386292"/>
                </a:lnTo>
                <a:lnTo>
                  <a:pt x="9757675" y="389467"/>
                </a:lnTo>
                <a:lnTo>
                  <a:pt x="9758204" y="392642"/>
                </a:lnTo>
                <a:lnTo>
                  <a:pt x="9758733" y="395817"/>
                </a:lnTo>
                <a:lnTo>
                  <a:pt x="9758204" y="401637"/>
                </a:lnTo>
                <a:lnTo>
                  <a:pt x="9757146" y="406400"/>
                </a:lnTo>
                <a:lnTo>
                  <a:pt x="9755558" y="411162"/>
                </a:lnTo>
                <a:lnTo>
                  <a:pt x="9755558" y="415396"/>
                </a:lnTo>
                <a:lnTo>
                  <a:pt x="9755558" y="416983"/>
                </a:lnTo>
                <a:lnTo>
                  <a:pt x="9756617" y="418042"/>
                </a:lnTo>
                <a:lnTo>
                  <a:pt x="9757675" y="420158"/>
                </a:lnTo>
                <a:lnTo>
                  <a:pt x="9760321" y="421746"/>
                </a:lnTo>
                <a:lnTo>
                  <a:pt x="9762438" y="418571"/>
                </a:lnTo>
                <a:lnTo>
                  <a:pt x="9764025" y="416454"/>
                </a:lnTo>
                <a:lnTo>
                  <a:pt x="9765613" y="413279"/>
                </a:lnTo>
                <a:lnTo>
                  <a:pt x="9766142" y="410633"/>
                </a:lnTo>
                <a:lnTo>
                  <a:pt x="9766142" y="407458"/>
                </a:lnTo>
                <a:lnTo>
                  <a:pt x="9765613" y="403754"/>
                </a:lnTo>
                <a:lnTo>
                  <a:pt x="9763496" y="397404"/>
                </a:lnTo>
                <a:lnTo>
                  <a:pt x="9761908" y="390526"/>
                </a:lnTo>
                <a:lnTo>
                  <a:pt x="9761908" y="386821"/>
                </a:lnTo>
                <a:lnTo>
                  <a:pt x="9761379" y="383117"/>
                </a:lnTo>
                <a:lnTo>
                  <a:pt x="9761379" y="379942"/>
                </a:lnTo>
                <a:lnTo>
                  <a:pt x="9762438" y="376767"/>
                </a:lnTo>
                <a:lnTo>
                  <a:pt x="9763496" y="373063"/>
                </a:lnTo>
                <a:lnTo>
                  <a:pt x="9766142" y="369888"/>
                </a:lnTo>
                <a:lnTo>
                  <a:pt x="9769317" y="368829"/>
                </a:lnTo>
                <a:lnTo>
                  <a:pt x="9772492" y="368300"/>
                </a:lnTo>
                <a:lnTo>
                  <a:pt x="9775667" y="369358"/>
                </a:lnTo>
                <a:lnTo>
                  <a:pt x="9777784" y="370946"/>
                </a:lnTo>
                <a:lnTo>
                  <a:pt x="9779901" y="372533"/>
                </a:lnTo>
                <a:lnTo>
                  <a:pt x="9781489" y="375179"/>
                </a:lnTo>
                <a:lnTo>
                  <a:pt x="9785193" y="381530"/>
                </a:lnTo>
                <a:lnTo>
                  <a:pt x="9789956" y="396876"/>
                </a:lnTo>
                <a:lnTo>
                  <a:pt x="9792602" y="403225"/>
                </a:lnTo>
                <a:lnTo>
                  <a:pt x="9793660" y="406400"/>
                </a:lnTo>
                <a:lnTo>
                  <a:pt x="9795777" y="409046"/>
                </a:lnTo>
                <a:lnTo>
                  <a:pt x="9798423" y="406929"/>
                </a:lnTo>
                <a:lnTo>
                  <a:pt x="9801069" y="403754"/>
                </a:lnTo>
                <a:lnTo>
                  <a:pt x="9804773" y="395817"/>
                </a:lnTo>
                <a:lnTo>
                  <a:pt x="9806360" y="391584"/>
                </a:lnTo>
                <a:lnTo>
                  <a:pt x="9808477" y="387880"/>
                </a:lnTo>
                <a:lnTo>
                  <a:pt x="9811123" y="385763"/>
                </a:lnTo>
                <a:lnTo>
                  <a:pt x="9812182" y="384175"/>
                </a:lnTo>
                <a:lnTo>
                  <a:pt x="9814298" y="383646"/>
                </a:lnTo>
                <a:lnTo>
                  <a:pt x="9812711" y="374650"/>
                </a:lnTo>
                <a:lnTo>
                  <a:pt x="9811652" y="368829"/>
                </a:lnTo>
                <a:lnTo>
                  <a:pt x="9810065" y="364067"/>
                </a:lnTo>
                <a:lnTo>
                  <a:pt x="9807948" y="361950"/>
                </a:lnTo>
                <a:lnTo>
                  <a:pt x="9805831" y="360362"/>
                </a:lnTo>
                <a:lnTo>
                  <a:pt x="9803185" y="360362"/>
                </a:lnTo>
                <a:lnTo>
                  <a:pt x="9801069" y="361421"/>
                </a:lnTo>
                <a:lnTo>
                  <a:pt x="9798423" y="363008"/>
                </a:lnTo>
                <a:lnTo>
                  <a:pt x="9793131" y="366183"/>
                </a:lnTo>
                <a:lnTo>
                  <a:pt x="9790485" y="367242"/>
                </a:lnTo>
                <a:lnTo>
                  <a:pt x="9787839" y="367771"/>
                </a:lnTo>
                <a:lnTo>
                  <a:pt x="9785193" y="367242"/>
                </a:lnTo>
                <a:lnTo>
                  <a:pt x="9782547" y="365125"/>
                </a:lnTo>
                <a:lnTo>
                  <a:pt x="9780430" y="362479"/>
                </a:lnTo>
                <a:lnTo>
                  <a:pt x="9778313" y="357187"/>
                </a:lnTo>
                <a:lnTo>
                  <a:pt x="9778843" y="349250"/>
                </a:lnTo>
                <a:lnTo>
                  <a:pt x="9780959" y="343429"/>
                </a:lnTo>
                <a:lnTo>
                  <a:pt x="9783076" y="338667"/>
                </a:lnTo>
                <a:lnTo>
                  <a:pt x="9786251" y="335492"/>
                </a:lnTo>
                <a:lnTo>
                  <a:pt x="9789956" y="333376"/>
                </a:lnTo>
                <a:lnTo>
                  <a:pt x="9793131" y="332317"/>
                </a:lnTo>
                <a:lnTo>
                  <a:pt x="9797364" y="330730"/>
                </a:lnTo>
                <a:lnTo>
                  <a:pt x="9801598" y="330201"/>
                </a:lnTo>
                <a:lnTo>
                  <a:pt x="9810065" y="329142"/>
                </a:lnTo>
                <a:lnTo>
                  <a:pt x="9813240" y="327555"/>
                </a:lnTo>
                <a:lnTo>
                  <a:pt x="9817474" y="325438"/>
                </a:lnTo>
                <a:lnTo>
                  <a:pt x="9820649" y="322792"/>
                </a:lnTo>
                <a:lnTo>
                  <a:pt x="9822765" y="319088"/>
                </a:lnTo>
                <a:lnTo>
                  <a:pt x="9825411" y="313267"/>
                </a:lnTo>
                <a:lnTo>
                  <a:pt x="9826470" y="305858"/>
                </a:lnTo>
                <a:lnTo>
                  <a:pt x="9828057" y="308504"/>
                </a:lnTo>
                <a:lnTo>
                  <a:pt x="9830703" y="312208"/>
                </a:lnTo>
                <a:lnTo>
                  <a:pt x="9831762" y="315384"/>
                </a:lnTo>
                <a:lnTo>
                  <a:pt x="9833878" y="320146"/>
                </a:lnTo>
                <a:lnTo>
                  <a:pt x="9835466" y="330201"/>
                </a:lnTo>
                <a:lnTo>
                  <a:pt x="9836524" y="341842"/>
                </a:lnTo>
                <a:lnTo>
                  <a:pt x="9839700" y="364596"/>
                </a:lnTo>
                <a:lnTo>
                  <a:pt x="9841287" y="374650"/>
                </a:lnTo>
                <a:lnTo>
                  <a:pt x="9842345" y="379413"/>
                </a:lnTo>
                <a:lnTo>
                  <a:pt x="9843933" y="384175"/>
                </a:lnTo>
                <a:lnTo>
                  <a:pt x="9843933" y="375179"/>
                </a:lnTo>
                <a:lnTo>
                  <a:pt x="9843933" y="366713"/>
                </a:lnTo>
                <a:lnTo>
                  <a:pt x="9844991" y="358246"/>
                </a:lnTo>
                <a:lnTo>
                  <a:pt x="9846050" y="350308"/>
                </a:lnTo>
                <a:lnTo>
                  <a:pt x="9847108" y="343429"/>
                </a:lnTo>
                <a:lnTo>
                  <a:pt x="9849754" y="336551"/>
                </a:lnTo>
                <a:lnTo>
                  <a:pt x="9851871" y="329671"/>
                </a:lnTo>
                <a:lnTo>
                  <a:pt x="9855575" y="323850"/>
                </a:lnTo>
                <a:lnTo>
                  <a:pt x="9859280" y="318559"/>
                </a:lnTo>
                <a:lnTo>
                  <a:pt x="9862455" y="314325"/>
                </a:lnTo>
                <a:lnTo>
                  <a:pt x="9867217" y="310621"/>
                </a:lnTo>
                <a:lnTo>
                  <a:pt x="9872509" y="307975"/>
                </a:lnTo>
                <a:lnTo>
                  <a:pt x="9878330" y="305858"/>
                </a:lnTo>
                <a:lnTo>
                  <a:pt x="9884152" y="305329"/>
                </a:lnTo>
                <a:lnTo>
                  <a:pt x="9891031" y="305858"/>
                </a:lnTo>
                <a:lnTo>
                  <a:pt x="9898440" y="307446"/>
                </a:lnTo>
                <a:lnTo>
                  <a:pt x="9897911" y="310092"/>
                </a:lnTo>
                <a:lnTo>
                  <a:pt x="9896852" y="312738"/>
                </a:lnTo>
                <a:lnTo>
                  <a:pt x="9895794" y="314854"/>
                </a:lnTo>
                <a:lnTo>
                  <a:pt x="9894735" y="315913"/>
                </a:lnTo>
                <a:lnTo>
                  <a:pt x="9893677" y="317500"/>
                </a:lnTo>
                <a:lnTo>
                  <a:pt x="9891560" y="318559"/>
                </a:lnTo>
                <a:lnTo>
                  <a:pt x="9888914" y="319088"/>
                </a:lnTo>
                <a:lnTo>
                  <a:pt x="9885210" y="319617"/>
                </a:lnTo>
                <a:lnTo>
                  <a:pt x="9881506" y="319617"/>
                </a:lnTo>
                <a:lnTo>
                  <a:pt x="9877272" y="319617"/>
                </a:lnTo>
                <a:lnTo>
                  <a:pt x="9874097" y="319617"/>
                </a:lnTo>
                <a:lnTo>
                  <a:pt x="9877272" y="325967"/>
                </a:lnTo>
                <a:lnTo>
                  <a:pt x="9880976" y="330730"/>
                </a:lnTo>
                <a:lnTo>
                  <a:pt x="9882035" y="332846"/>
                </a:lnTo>
                <a:lnTo>
                  <a:pt x="9884152" y="333376"/>
                </a:lnTo>
                <a:lnTo>
                  <a:pt x="9885739" y="333905"/>
                </a:lnTo>
                <a:lnTo>
                  <a:pt x="9887327" y="334434"/>
                </a:lnTo>
                <a:lnTo>
                  <a:pt x="9889444" y="334434"/>
                </a:lnTo>
                <a:lnTo>
                  <a:pt x="9891031" y="333905"/>
                </a:lnTo>
                <a:lnTo>
                  <a:pt x="9894735" y="331788"/>
                </a:lnTo>
                <a:lnTo>
                  <a:pt x="9898440" y="328613"/>
                </a:lnTo>
                <a:lnTo>
                  <a:pt x="9901086" y="323850"/>
                </a:lnTo>
                <a:lnTo>
                  <a:pt x="9904261" y="318559"/>
                </a:lnTo>
                <a:lnTo>
                  <a:pt x="9906907" y="312738"/>
                </a:lnTo>
                <a:lnTo>
                  <a:pt x="9909553" y="305858"/>
                </a:lnTo>
                <a:lnTo>
                  <a:pt x="9911670" y="298979"/>
                </a:lnTo>
                <a:lnTo>
                  <a:pt x="9913786" y="291042"/>
                </a:lnTo>
                <a:lnTo>
                  <a:pt x="9914845" y="283633"/>
                </a:lnTo>
                <a:lnTo>
                  <a:pt x="9915903" y="276226"/>
                </a:lnTo>
                <a:lnTo>
                  <a:pt x="9915903" y="268817"/>
                </a:lnTo>
                <a:lnTo>
                  <a:pt x="9924370" y="267759"/>
                </a:lnTo>
                <a:lnTo>
                  <a:pt x="9931250" y="266700"/>
                </a:lnTo>
                <a:lnTo>
                  <a:pt x="9938658" y="267759"/>
                </a:lnTo>
                <a:lnTo>
                  <a:pt x="9944479" y="268288"/>
                </a:lnTo>
                <a:lnTo>
                  <a:pt x="9955063" y="269876"/>
                </a:lnTo>
                <a:lnTo>
                  <a:pt x="9965118" y="271463"/>
                </a:lnTo>
                <a:lnTo>
                  <a:pt x="9969881" y="271992"/>
                </a:lnTo>
                <a:lnTo>
                  <a:pt x="9974643" y="273051"/>
                </a:lnTo>
                <a:lnTo>
                  <a:pt x="9979406" y="271992"/>
                </a:lnTo>
                <a:lnTo>
                  <a:pt x="9985227" y="270934"/>
                </a:lnTo>
                <a:lnTo>
                  <a:pt x="9990519" y="269346"/>
                </a:lnTo>
                <a:lnTo>
                  <a:pt x="9997398" y="266171"/>
                </a:lnTo>
                <a:lnTo>
                  <a:pt x="10004278" y="262996"/>
                </a:lnTo>
                <a:lnTo>
                  <a:pt x="10012216" y="257175"/>
                </a:lnTo>
                <a:lnTo>
                  <a:pt x="10012216" y="250296"/>
                </a:lnTo>
                <a:lnTo>
                  <a:pt x="10012216" y="244475"/>
                </a:lnTo>
                <a:lnTo>
                  <a:pt x="10011687" y="239183"/>
                </a:lnTo>
                <a:lnTo>
                  <a:pt x="10010099" y="234950"/>
                </a:lnTo>
                <a:lnTo>
                  <a:pt x="10007982" y="227542"/>
                </a:lnTo>
                <a:lnTo>
                  <a:pt x="10004807" y="221192"/>
                </a:lnTo>
                <a:lnTo>
                  <a:pt x="10002161" y="214842"/>
                </a:lnTo>
                <a:lnTo>
                  <a:pt x="10001103" y="210609"/>
                </a:lnTo>
                <a:lnTo>
                  <a:pt x="9999515" y="206375"/>
                </a:lnTo>
                <a:lnTo>
                  <a:pt x="9999515" y="201084"/>
                </a:lnTo>
                <a:lnTo>
                  <a:pt x="9998986" y="195263"/>
                </a:lnTo>
                <a:lnTo>
                  <a:pt x="9999515" y="187854"/>
                </a:lnTo>
                <a:lnTo>
                  <a:pt x="10000044" y="179917"/>
                </a:lnTo>
                <a:lnTo>
                  <a:pt x="10003749" y="180446"/>
                </a:lnTo>
                <a:lnTo>
                  <a:pt x="10007453" y="180975"/>
                </a:lnTo>
                <a:lnTo>
                  <a:pt x="10010099" y="180446"/>
                </a:lnTo>
                <a:lnTo>
                  <a:pt x="10012745" y="179917"/>
                </a:lnTo>
                <a:lnTo>
                  <a:pt x="10014862" y="178329"/>
                </a:lnTo>
                <a:lnTo>
                  <a:pt x="10017508" y="177271"/>
                </a:lnTo>
                <a:lnTo>
                  <a:pt x="10019625" y="175683"/>
                </a:lnTo>
                <a:lnTo>
                  <a:pt x="10021741" y="173037"/>
                </a:lnTo>
                <a:lnTo>
                  <a:pt x="10024387" y="167746"/>
                </a:lnTo>
                <a:lnTo>
                  <a:pt x="10027562" y="161397"/>
                </a:lnTo>
                <a:lnTo>
                  <a:pt x="10029679" y="153459"/>
                </a:lnTo>
                <a:lnTo>
                  <a:pt x="10032325" y="145521"/>
                </a:lnTo>
                <a:lnTo>
                  <a:pt x="10037088" y="127529"/>
                </a:lnTo>
                <a:lnTo>
                  <a:pt x="10039734" y="118533"/>
                </a:lnTo>
                <a:lnTo>
                  <a:pt x="10042909" y="109008"/>
                </a:lnTo>
                <a:lnTo>
                  <a:pt x="10046084" y="100013"/>
                </a:lnTo>
                <a:lnTo>
                  <a:pt x="10050318" y="92076"/>
                </a:lnTo>
                <a:lnTo>
                  <a:pt x="10055610" y="84138"/>
                </a:lnTo>
                <a:lnTo>
                  <a:pt x="10060901" y="77259"/>
                </a:lnTo>
                <a:lnTo>
                  <a:pt x="10064077" y="78317"/>
                </a:lnTo>
                <a:lnTo>
                  <a:pt x="10067781" y="79904"/>
                </a:lnTo>
                <a:lnTo>
                  <a:pt x="10070427" y="82550"/>
                </a:lnTo>
                <a:lnTo>
                  <a:pt x="10072544" y="84138"/>
                </a:lnTo>
                <a:lnTo>
                  <a:pt x="10076248" y="89430"/>
                </a:lnTo>
                <a:lnTo>
                  <a:pt x="10078365" y="94192"/>
                </a:lnTo>
                <a:lnTo>
                  <a:pt x="10080481" y="96309"/>
                </a:lnTo>
                <a:lnTo>
                  <a:pt x="10081540" y="97367"/>
                </a:lnTo>
                <a:lnTo>
                  <a:pt x="10083127" y="98426"/>
                </a:lnTo>
                <a:lnTo>
                  <a:pt x="10085244" y="98426"/>
                </a:lnTo>
                <a:lnTo>
                  <a:pt x="10087361" y="98426"/>
                </a:lnTo>
                <a:lnTo>
                  <a:pt x="10090007" y="96838"/>
                </a:lnTo>
                <a:lnTo>
                  <a:pt x="10093182" y="94192"/>
                </a:lnTo>
                <a:lnTo>
                  <a:pt x="10096886" y="90488"/>
                </a:lnTo>
                <a:lnTo>
                  <a:pt x="10097416" y="83609"/>
                </a:lnTo>
                <a:lnTo>
                  <a:pt x="10097416" y="77788"/>
                </a:lnTo>
                <a:lnTo>
                  <a:pt x="10096886" y="73554"/>
                </a:lnTo>
                <a:lnTo>
                  <a:pt x="10095828" y="69850"/>
                </a:lnTo>
                <a:lnTo>
                  <a:pt x="10094770" y="67733"/>
                </a:lnTo>
                <a:lnTo>
                  <a:pt x="10092653" y="65087"/>
                </a:lnTo>
                <a:lnTo>
                  <a:pt x="10091065" y="64029"/>
                </a:lnTo>
                <a:lnTo>
                  <a:pt x="10088419" y="63500"/>
                </a:lnTo>
                <a:lnTo>
                  <a:pt x="10083657" y="62442"/>
                </a:lnTo>
                <a:lnTo>
                  <a:pt x="10078894" y="60325"/>
                </a:lnTo>
                <a:lnTo>
                  <a:pt x="10077306" y="59267"/>
                </a:lnTo>
                <a:lnTo>
                  <a:pt x="10075719" y="57679"/>
                </a:lnTo>
                <a:lnTo>
                  <a:pt x="10073602" y="55033"/>
                </a:lnTo>
                <a:lnTo>
                  <a:pt x="10073073" y="51858"/>
                </a:lnTo>
                <a:lnTo>
                  <a:pt x="10072544" y="44450"/>
                </a:lnTo>
                <a:lnTo>
                  <a:pt x="10072014" y="38630"/>
                </a:lnTo>
                <a:lnTo>
                  <a:pt x="10072544" y="33867"/>
                </a:lnTo>
                <a:lnTo>
                  <a:pt x="10073073" y="29634"/>
                </a:lnTo>
                <a:lnTo>
                  <a:pt x="10074131" y="25930"/>
                </a:lnTo>
                <a:lnTo>
                  <a:pt x="10076248" y="23813"/>
                </a:lnTo>
                <a:lnTo>
                  <a:pt x="10077306" y="21167"/>
                </a:lnTo>
                <a:lnTo>
                  <a:pt x="10078894" y="19579"/>
                </a:lnTo>
                <a:lnTo>
                  <a:pt x="10083127" y="16404"/>
                </a:lnTo>
                <a:lnTo>
                  <a:pt x="10086832" y="13229"/>
                </a:lnTo>
                <a:lnTo>
                  <a:pt x="10087890" y="10583"/>
                </a:lnTo>
                <a:lnTo>
                  <a:pt x="10090007" y="7937"/>
                </a:lnTo>
                <a:lnTo>
                  <a:pt x="10090536" y="4762"/>
                </a:lnTo>
                <a:lnTo>
                  <a:pt x="10091595" y="0"/>
                </a:lnTo>
                <a:lnTo>
                  <a:pt x="10093182" y="10054"/>
                </a:lnTo>
                <a:lnTo>
                  <a:pt x="10096357" y="18521"/>
                </a:lnTo>
                <a:lnTo>
                  <a:pt x="10102178" y="33867"/>
                </a:lnTo>
                <a:lnTo>
                  <a:pt x="10105353" y="42334"/>
                </a:lnTo>
                <a:lnTo>
                  <a:pt x="10107470" y="51858"/>
                </a:lnTo>
                <a:lnTo>
                  <a:pt x="10107999" y="57679"/>
                </a:lnTo>
                <a:lnTo>
                  <a:pt x="10108529" y="63500"/>
                </a:lnTo>
                <a:lnTo>
                  <a:pt x="10108529" y="70379"/>
                </a:lnTo>
                <a:lnTo>
                  <a:pt x="10108529" y="78317"/>
                </a:lnTo>
                <a:lnTo>
                  <a:pt x="10109587" y="80434"/>
                </a:lnTo>
                <a:lnTo>
                  <a:pt x="10110645" y="83079"/>
                </a:lnTo>
                <a:lnTo>
                  <a:pt x="10111704" y="84138"/>
                </a:lnTo>
                <a:lnTo>
                  <a:pt x="10112762" y="84667"/>
                </a:lnTo>
                <a:lnTo>
                  <a:pt x="10114879" y="84667"/>
                </a:lnTo>
                <a:lnTo>
                  <a:pt x="10116466" y="84667"/>
                </a:lnTo>
                <a:lnTo>
                  <a:pt x="10120171" y="83609"/>
                </a:lnTo>
                <a:lnTo>
                  <a:pt x="10124404" y="83079"/>
                </a:lnTo>
                <a:lnTo>
                  <a:pt x="10126521" y="83079"/>
                </a:lnTo>
                <a:lnTo>
                  <a:pt x="10129167" y="83609"/>
                </a:lnTo>
                <a:lnTo>
                  <a:pt x="10131284" y="84138"/>
                </a:lnTo>
                <a:lnTo>
                  <a:pt x="10133930" y="86255"/>
                </a:lnTo>
                <a:lnTo>
                  <a:pt x="10136047" y="88371"/>
                </a:lnTo>
                <a:lnTo>
                  <a:pt x="10138163" y="91546"/>
                </a:lnTo>
                <a:lnTo>
                  <a:pt x="10138163" y="85196"/>
                </a:lnTo>
                <a:lnTo>
                  <a:pt x="10137105" y="79904"/>
                </a:lnTo>
                <a:lnTo>
                  <a:pt x="10135517" y="75671"/>
                </a:lnTo>
                <a:lnTo>
                  <a:pt x="10133930" y="72496"/>
                </a:lnTo>
                <a:lnTo>
                  <a:pt x="10131813" y="69850"/>
                </a:lnTo>
                <a:lnTo>
                  <a:pt x="10129696" y="67733"/>
                </a:lnTo>
                <a:lnTo>
                  <a:pt x="10124934" y="63500"/>
                </a:lnTo>
                <a:lnTo>
                  <a:pt x="10122288" y="60854"/>
                </a:lnTo>
                <a:lnTo>
                  <a:pt x="10120171" y="58737"/>
                </a:lnTo>
                <a:lnTo>
                  <a:pt x="10118054" y="55562"/>
                </a:lnTo>
                <a:lnTo>
                  <a:pt x="10116466" y="51858"/>
                </a:lnTo>
                <a:lnTo>
                  <a:pt x="10115408" y="47625"/>
                </a:lnTo>
                <a:lnTo>
                  <a:pt x="10114879" y="41276"/>
                </a:lnTo>
                <a:lnTo>
                  <a:pt x="10114879" y="34926"/>
                </a:lnTo>
                <a:lnTo>
                  <a:pt x="10115408" y="26459"/>
                </a:lnTo>
                <a:lnTo>
                  <a:pt x="10119642" y="25400"/>
                </a:lnTo>
                <a:lnTo>
                  <a:pt x="10122817" y="24871"/>
                </a:lnTo>
                <a:lnTo>
                  <a:pt x="10127050" y="24871"/>
                </a:lnTo>
                <a:lnTo>
                  <a:pt x="10130755" y="25400"/>
                </a:lnTo>
                <a:lnTo>
                  <a:pt x="10133930" y="25930"/>
                </a:lnTo>
                <a:lnTo>
                  <a:pt x="10137105" y="27517"/>
                </a:lnTo>
                <a:lnTo>
                  <a:pt x="10140280" y="29105"/>
                </a:lnTo>
                <a:lnTo>
                  <a:pt x="10142397" y="31221"/>
                </a:lnTo>
                <a:lnTo>
                  <a:pt x="10145572" y="33867"/>
                </a:lnTo>
                <a:lnTo>
                  <a:pt x="10147689" y="37571"/>
                </a:lnTo>
                <a:lnTo>
                  <a:pt x="10149806" y="40747"/>
                </a:lnTo>
                <a:lnTo>
                  <a:pt x="10151393" y="44450"/>
                </a:lnTo>
                <a:lnTo>
                  <a:pt x="10152981" y="49212"/>
                </a:lnTo>
                <a:lnTo>
                  <a:pt x="10154568" y="54504"/>
                </a:lnTo>
                <a:lnTo>
                  <a:pt x="10156685" y="65617"/>
                </a:lnTo>
                <a:lnTo>
                  <a:pt x="10156685" y="73025"/>
                </a:lnTo>
                <a:lnTo>
                  <a:pt x="10156685" y="78846"/>
                </a:lnTo>
                <a:lnTo>
                  <a:pt x="10155627" y="83079"/>
                </a:lnTo>
                <a:lnTo>
                  <a:pt x="10154568" y="86784"/>
                </a:lnTo>
                <a:lnTo>
                  <a:pt x="10151922" y="88371"/>
                </a:lnTo>
                <a:lnTo>
                  <a:pt x="10149806" y="89959"/>
                </a:lnTo>
                <a:lnTo>
                  <a:pt x="10147160" y="90488"/>
                </a:lnTo>
                <a:lnTo>
                  <a:pt x="10144514" y="91546"/>
                </a:lnTo>
                <a:lnTo>
                  <a:pt x="10145043" y="96309"/>
                </a:lnTo>
                <a:lnTo>
                  <a:pt x="10146101" y="99484"/>
                </a:lnTo>
                <a:lnTo>
                  <a:pt x="10147160" y="102659"/>
                </a:lnTo>
                <a:lnTo>
                  <a:pt x="10149276" y="104246"/>
                </a:lnTo>
                <a:lnTo>
                  <a:pt x="10150864" y="105833"/>
                </a:lnTo>
                <a:lnTo>
                  <a:pt x="10152981" y="106362"/>
                </a:lnTo>
                <a:lnTo>
                  <a:pt x="10156156" y="106362"/>
                </a:lnTo>
                <a:lnTo>
                  <a:pt x="10158802" y="106362"/>
                </a:lnTo>
                <a:lnTo>
                  <a:pt x="10170444" y="103717"/>
                </a:lnTo>
                <a:lnTo>
                  <a:pt x="10173619" y="103187"/>
                </a:lnTo>
                <a:lnTo>
                  <a:pt x="10175736" y="103187"/>
                </a:lnTo>
                <a:lnTo>
                  <a:pt x="10178382" y="103717"/>
                </a:lnTo>
                <a:lnTo>
                  <a:pt x="10180499" y="104775"/>
                </a:lnTo>
                <a:lnTo>
                  <a:pt x="10180499" y="117475"/>
                </a:lnTo>
                <a:lnTo>
                  <a:pt x="10181557" y="127529"/>
                </a:lnTo>
                <a:lnTo>
                  <a:pt x="10183674" y="135996"/>
                </a:lnTo>
                <a:lnTo>
                  <a:pt x="10185261" y="142346"/>
                </a:lnTo>
                <a:lnTo>
                  <a:pt x="10187378" y="147109"/>
                </a:lnTo>
                <a:lnTo>
                  <a:pt x="10190553" y="150813"/>
                </a:lnTo>
                <a:lnTo>
                  <a:pt x="10194258" y="152401"/>
                </a:lnTo>
                <a:lnTo>
                  <a:pt x="10197962" y="152930"/>
                </a:lnTo>
                <a:lnTo>
                  <a:pt x="10201666" y="152401"/>
                </a:lnTo>
                <a:lnTo>
                  <a:pt x="10205900" y="151342"/>
                </a:lnTo>
                <a:lnTo>
                  <a:pt x="10210663" y="148696"/>
                </a:lnTo>
                <a:lnTo>
                  <a:pt x="10215425" y="146050"/>
                </a:lnTo>
                <a:lnTo>
                  <a:pt x="10225480" y="138642"/>
                </a:lnTo>
                <a:lnTo>
                  <a:pt x="10236064" y="131233"/>
                </a:lnTo>
                <a:lnTo>
                  <a:pt x="10247177" y="122767"/>
                </a:lnTo>
                <a:lnTo>
                  <a:pt x="10252469" y="119062"/>
                </a:lnTo>
                <a:lnTo>
                  <a:pt x="10257761" y="116417"/>
                </a:lnTo>
                <a:lnTo>
                  <a:pt x="10263052" y="113771"/>
                </a:lnTo>
                <a:lnTo>
                  <a:pt x="10268344" y="112712"/>
                </a:lnTo>
                <a:lnTo>
                  <a:pt x="10273107" y="111654"/>
                </a:lnTo>
                <a:lnTo>
                  <a:pt x="10277870" y="112183"/>
                </a:lnTo>
                <a:lnTo>
                  <a:pt x="10282632" y="113771"/>
                </a:lnTo>
                <a:lnTo>
                  <a:pt x="10286866" y="116946"/>
                </a:lnTo>
                <a:lnTo>
                  <a:pt x="10290570" y="121179"/>
                </a:lnTo>
                <a:lnTo>
                  <a:pt x="10294275" y="127529"/>
                </a:lnTo>
                <a:lnTo>
                  <a:pt x="10297979" y="135467"/>
                </a:lnTo>
                <a:lnTo>
                  <a:pt x="10301154" y="145521"/>
                </a:lnTo>
                <a:lnTo>
                  <a:pt x="10303271" y="157163"/>
                </a:lnTo>
                <a:lnTo>
                  <a:pt x="10305388" y="171450"/>
                </a:lnTo>
                <a:lnTo>
                  <a:pt x="10312267" y="169862"/>
                </a:lnTo>
                <a:lnTo>
                  <a:pt x="10318088" y="168804"/>
                </a:lnTo>
                <a:lnTo>
                  <a:pt x="10323380" y="168804"/>
                </a:lnTo>
                <a:lnTo>
                  <a:pt x="10328672" y="170392"/>
                </a:lnTo>
                <a:lnTo>
                  <a:pt x="10333435" y="172508"/>
                </a:lnTo>
                <a:lnTo>
                  <a:pt x="10337668" y="175154"/>
                </a:lnTo>
                <a:lnTo>
                  <a:pt x="10341902" y="178329"/>
                </a:lnTo>
                <a:lnTo>
                  <a:pt x="10345606" y="182562"/>
                </a:lnTo>
                <a:lnTo>
                  <a:pt x="10348781" y="186796"/>
                </a:lnTo>
                <a:lnTo>
                  <a:pt x="10352486" y="191558"/>
                </a:lnTo>
                <a:lnTo>
                  <a:pt x="10358836" y="202142"/>
                </a:lnTo>
                <a:lnTo>
                  <a:pt x="10371007" y="223837"/>
                </a:lnTo>
                <a:lnTo>
                  <a:pt x="10372595" y="222250"/>
                </a:lnTo>
                <a:lnTo>
                  <a:pt x="10374183" y="220662"/>
                </a:lnTo>
                <a:lnTo>
                  <a:pt x="10376829" y="216430"/>
                </a:lnTo>
                <a:lnTo>
                  <a:pt x="10377887" y="214313"/>
                </a:lnTo>
                <a:lnTo>
                  <a:pt x="10378945" y="212196"/>
                </a:lnTo>
                <a:lnTo>
                  <a:pt x="10381062" y="211138"/>
                </a:lnTo>
                <a:lnTo>
                  <a:pt x="10383179" y="211138"/>
                </a:lnTo>
                <a:lnTo>
                  <a:pt x="10383179" y="205317"/>
                </a:lnTo>
                <a:lnTo>
                  <a:pt x="10383179" y="201084"/>
                </a:lnTo>
                <a:lnTo>
                  <a:pt x="10382120" y="198438"/>
                </a:lnTo>
                <a:lnTo>
                  <a:pt x="10381062" y="196850"/>
                </a:lnTo>
                <a:lnTo>
                  <a:pt x="10378416" y="196321"/>
                </a:lnTo>
                <a:lnTo>
                  <a:pt x="10376299" y="196850"/>
                </a:lnTo>
                <a:lnTo>
                  <a:pt x="10371537" y="197909"/>
                </a:lnTo>
                <a:lnTo>
                  <a:pt x="10366245" y="199496"/>
                </a:lnTo>
                <a:lnTo>
                  <a:pt x="10363599" y="199496"/>
                </a:lnTo>
                <a:lnTo>
                  <a:pt x="10362011" y="198438"/>
                </a:lnTo>
                <a:lnTo>
                  <a:pt x="10360424" y="197379"/>
                </a:lnTo>
                <a:lnTo>
                  <a:pt x="10358836" y="194733"/>
                </a:lnTo>
                <a:lnTo>
                  <a:pt x="10358836" y="190500"/>
                </a:lnTo>
                <a:lnTo>
                  <a:pt x="10359365" y="185208"/>
                </a:lnTo>
                <a:lnTo>
                  <a:pt x="10360424" y="176212"/>
                </a:lnTo>
                <a:lnTo>
                  <a:pt x="10360953" y="169862"/>
                </a:lnTo>
                <a:lnTo>
                  <a:pt x="10362011" y="165629"/>
                </a:lnTo>
                <a:lnTo>
                  <a:pt x="10363070" y="162454"/>
                </a:lnTo>
                <a:lnTo>
                  <a:pt x="10364128" y="160867"/>
                </a:lnTo>
                <a:lnTo>
                  <a:pt x="10366245" y="160867"/>
                </a:lnTo>
                <a:lnTo>
                  <a:pt x="10367832" y="161397"/>
                </a:lnTo>
                <a:lnTo>
                  <a:pt x="10369420" y="162454"/>
                </a:lnTo>
                <a:lnTo>
                  <a:pt x="10374183" y="165100"/>
                </a:lnTo>
                <a:lnTo>
                  <a:pt x="10376829" y="166687"/>
                </a:lnTo>
                <a:lnTo>
                  <a:pt x="10378945" y="167217"/>
                </a:lnTo>
                <a:lnTo>
                  <a:pt x="10381591" y="167217"/>
                </a:lnTo>
                <a:lnTo>
                  <a:pt x="10383708" y="166158"/>
                </a:lnTo>
                <a:lnTo>
                  <a:pt x="10386883" y="163512"/>
                </a:lnTo>
                <a:lnTo>
                  <a:pt x="10389000" y="159809"/>
                </a:lnTo>
                <a:lnTo>
                  <a:pt x="10390058" y="175154"/>
                </a:lnTo>
                <a:lnTo>
                  <a:pt x="10391117" y="189442"/>
                </a:lnTo>
                <a:lnTo>
                  <a:pt x="10392704" y="202142"/>
                </a:lnTo>
                <a:lnTo>
                  <a:pt x="10395350" y="214313"/>
                </a:lnTo>
                <a:lnTo>
                  <a:pt x="10397996" y="224896"/>
                </a:lnTo>
                <a:lnTo>
                  <a:pt x="10401700" y="234421"/>
                </a:lnTo>
                <a:lnTo>
                  <a:pt x="10405405" y="242358"/>
                </a:lnTo>
                <a:lnTo>
                  <a:pt x="10410168" y="250296"/>
                </a:lnTo>
                <a:lnTo>
                  <a:pt x="10414930" y="256646"/>
                </a:lnTo>
                <a:lnTo>
                  <a:pt x="10420222" y="261938"/>
                </a:lnTo>
                <a:lnTo>
                  <a:pt x="10425514" y="266700"/>
                </a:lnTo>
                <a:lnTo>
                  <a:pt x="10431864" y="270405"/>
                </a:lnTo>
                <a:lnTo>
                  <a:pt x="10438215" y="273580"/>
                </a:lnTo>
                <a:lnTo>
                  <a:pt x="10445623" y="275167"/>
                </a:lnTo>
                <a:lnTo>
                  <a:pt x="10452503" y="276226"/>
                </a:lnTo>
                <a:lnTo>
                  <a:pt x="10460441" y="276755"/>
                </a:lnTo>
                <a:lnTo>
                  <a:pt x="10460970" y="267759"/>
                </a:lnTo>
                <a:lnTo>
                  <a:pt x="10460441" y="259292"/>
                </a:lnTo>
                <a:lnTo>
                  <a:pt x="10459912" y="251883"/>
                </a:lnTo>
                <a:lnTo>
                  <a:pt x="10458853" y="246062"/>
                </a:lnTo>
                <a:lnTo>
                  <a:pt x="10456736" y="240771"/>
                </a:lnTo>
                <a:lnTo>
                  <a:pt x="10455149" y="236008"/>
                </a:lnTo>
                <a:lnTo>
                  <a:pt x="10450915" y="227012"/>
                </a:lnTo>
                <a:lnTo>
                  <a:pt x="10446153" y="219604"/>
                </a:lnTo>
                <a:lnTo>
                  <a:pt x="10441919" y="210609"/>
                </a:lnTo>
                <a:lnTo>
                  <a:pt x="10440331" y="205317"/>
                </a:lnTo>
                <a:lnTo>
                  <a:pt x="10439273" y="200025"/>
                </a:lnTo>
                <a:lnTo>
                  <a:pt x="10437685" y="193146"/>
                </a:lnTo>
                <a:lnTo>
                  <a:pt x="10437156" y="186267"/>
                </a:lnTo>
                <a:lnTo>
                  <a:pt x="10441919" y="185208"/>
                </a:lnTo>
                <a:lnTo>
                  <a:pt x="10446682" y="185208"/>
                </a:lnTo>
                <a:lnTo>
                  <a:pt x="10450915" y="185737"/>
                </a:lnTo>
                <a:lnTo>
                  <a:pt x="10455149" y="186796"/>
                </a:lnTo>
                <a:lnTo>
                  <a:pt x="10458853" y="187854"/>
                </a:lnTo>
                <a:lnTo>
                  <a:pt x="10462028" y="189971"/>
                </a:lnTo>
                <a:lnTo>
                  <a:pt x="10469437" y="194204"/>
                </a:lnTo>
                <a:lnTo>
                  <a:pt x="10476846" y="197909"/>
                </a:lnTo>
                <a:lnTo>
                  <a:pt x="10480550" y="200025"/>
                </a:lnTo>
                <a:lnTo>
                  <a:pt x="10484254" y="201084"/>
                </a:lnTo>
                <a:lnTo>
                  <a:pt x="10488488" y="201613"/>
                </a:lnTo>
                <a:lnTo>
                  <a:pt x="10493251" y="201613"/>
                </a:lnTo>
                <a:lnTo>
                  <a:pt x="10498013" y="201613"/>
                </a:lnTo>
                <a:lnTo>
                  <a:pt x="10503305" y="200025"/>
                </a:lnTo>
                <a:lnTo>
                  <a:pt x="10503834" y="211667"/>
                </a:lnTo>
                <a:lnTo>
                  <a:pt x="10505422" y="221722"/>
                </a:lnTo>
                <a:lnTo>
                  <a:pt x="10508068" y="230717"/>
                </a:lnTo>
                <a:lnTo>
                  <a:pt x="10510185" y="239183"/>
                </a:lnTo>
                <a:lnTo>
                  <a:pt x="10513360" y="246062"/>
                </a:lnTo>
                <a:lnTo>
                  <a:pt x="10516535" y="252413"/>
                </a:lnTo>
                <a:lnTo>
                  <a:pt x="10520239" y="258234"/>
                </a:lnTo>
                <a:lnTo>
                  <a:pt x="10523944" y="263525"/>
                </a:lnTo>
                <a:lnTo>
                  <a:pt x="10532411" y="273580"/>
                </a:lnTo>
                <a:lnTo>
                  <a:pt x="10540349" y="283104"/>
                </a:lnTo>
                <a:lnTo>
                  <a:pt x="10548816" y="292629"/>
                </a:lnTo>
                <a:lnTo>
                  <a:pt x="10552520" y="298450"/>
                </a:lnTo>
                <a:lnTo>
                  <a:pt x="10555695" y="304271"/>
                </a:lnTo>
                <a:lnTo>
                  <a:pt x="10554108" y="315384"/>
                </a:lnTo>
                <a:lnTo>
                  <a:pt x="10553049" y="328084"/>
                </a:lnTo>
                <a:lnTo>
                  <a:pt x="10550932" y="341842"/>
                </a:lnTo>
                <a:lnTo>
                  <a:pt x="10548816" y="356129"/>
                </a:lnTo>
                <a:lnTo>
                  <a:pt x="10546170" y="369358"/>
                </a:lnTo>
                <a:lnTo>
                  <a:pt x="10542465" y="383117"/>
                </a:lnTo>
                <a:lnTo>
                  <a:pt x="10540349" y="389467"/>
                </a:lnTo>
                <a:lnTo>
                  <a:pt x="10537703" y="395817"/>
                </a:lnTo>
                <a:lnTo>
                  <a:pt x="10534527" y="401637"/>
                </a:lnTo>
                <a:lnTo>
                  <a:pt x="10531352" y="406929"/>
                </a:lnTo>
                <a:lnTo>
                  <a:pt x="10547757" y="421746"/>
                </a:lnTo>
                <a:lnTo>
                  <a:pt x="10555695" y="428096"/>
                </a:lnTo>
                <a:lnTo>
                  <a:pt x="10564162" y="434975"/>
                </a:lnTo>
                <a:lnTo>
                  <a:pt x="10573158" y="440796"/>
                </a:lnTo>
                <a:lnTo>
                  <a:pt x="10581625" y="446088"/>
                </a:lnTo>
                <a:lnTo>
                  <a:pt x="10590093" y="450851"/>
                </a:lnTo>
                <a:lnTo>
                  <a:pt x="10598560" y="455613"/>
                </a:lnTo>
                <a:lnTo>
                  <a:pt x="10607556" y="459847"/>
                </a:lnTo>
                <a:lnTo>
                  <a:pt x="10616023" y="463021"/>
                </a:lnTo>
                <a:lnTo>
                  <a:pt x="10624490" y="466196"/>
                </a:lnTo>
                <a:lnTo>
                  <a:pt x="10633486" y="469371"/>
                </a:lnTo>
                <a:lnTo>
                  <a:pt x="10642482" y="470958"/>
                </a:lnTo>
                <a:lnTo>
                  <a:pt x="10651479" y="472546"/>
                </a:lnTo>
                <a:lnTo>
                  <a:pt x="10659417" y="473075"/>
                </a:lnTo>
                <a:lnTo>
                  <a:pt x="10668413" y="474133"/>
                </a:lnTo>
                <a:lnTo>
                  <a:pt x="10665238" y="481012"/>
                </a:lnTo>
                <a:lnTo>
                  <a:pt x="10662063" y="486833"/>
                </a:lnTo>
                <a:lnTo>
                  <a:pt x="10660475" y="492125"/>
                </a:lnTo>
                <a:lnTo>
                  <a:pt x="10659417" y="496888"/>
                </a:lnTo>
                <a:lnTo>
                  <a:pt x="10659417" y="501121"/>
                </a:lnTo>
                <a:lnTo>
                  <a:pt x="10660475" y="505355"/>
                </a:lnTo>
                <a:lnTo>
                  <a:pt x="10661533" y="509059"/>
                </a:lnTo>
                <a:lnTo>
                  <a:pt x="10663121" y="512234"/>
                </a:lnTo>
                <a:lnTo>
                  <a:pt x="10667354" y="519642"/>
                </a:lnTo>
                <a:lnTo>
                  <a:pt x="10672117" y="528108"/>
                </a:lnTo>
                <a:lnTo>
                  <a:pt x="10674234" y="532871"/>
                </a:lnTo>
                <a:lnTo>
                  <a:pt x="10676880" y="538162"/>
                </a:lnTo>
                <a:lnTo>
                  <a:pt x="10678467" y="543983"/>
                </a:lnTo>
                <a:lnTo>
                  <a:pt x="10680584" y="551392"/>
                </a:lnTo>
                <a:lnTo>
                  <a:pt x="10684818" y="549275"/>
                </a:lnTo>
                <a:lnTo>
                  <a:pt x="10688522" y="546629"/>
                </a:lnTo>
                <a:lnTo>
                  <a:pt x="10692756" y="545042"/>
                </a:lnTo>
                <a:lnTo>
                  <a:pt x="10696989" y="543454"/>
                </a:lnTo>
                <a:lnTo>
                  <a:pt x="10701223" y="540279"/>
                </a:lnTo>
                <a:lnTo>
                  <a:pt x="10704927" y="536575"/>
                </a:lnTo>
                <a:lnTo>
                  <a:pt x="10707573" y="531812"/>
                </a:lnTo>
                <a:lnTo>
                  <a:pt x="10710219" y="525992"/>
                </a:lnTo>
                <a:lnTo>
                  <a:pt x="10707044" y="523346"/>
                </a:lnTo>
                <a:lnTo>
                  <a:pt x="10703869" y="520171"/>
                </a:lnTo>
                <a:lnTo>
                  <a:pt x="10698048" y="511705"/>
                </a:lnTo>
                <a:lnTo>
                  <a:pt x="10692756" y="501650"/>
                </a:lnTo>
                <a:lnTo>
                  <a:pt x="10687464" y="490538"/>
                </a:lnTo>
                <a:lnTo>
                  <a:pt x="10676880" y="466196"/>
                </a:lnTo>
                <a:lnTo>
                  <a:pt x="10671588" y="454555"/>
                </a:lnTo>
                <a:lnTo>
                  <a:pt x="10666296" y="442913"/>
                </a:lnTo>
                <a:lnTo>
                  <a:pt x="10661004" y="432858"/>
                </a:lnTo>
                <a:lnTo>
                  <a:pt x="10654654" y="424921"/>
                </a:lnTo>
                <a:lnTo>
                  <a:pt x="10652008" y="421217"/>
                </a:lnTo>
                <a:lnTo>
                  <a:pt x="10648833" y="418042"/>
                </a:lnTo>
                <a:lnTo>
                  <a:pt x="10646187" y="415925"/>
                </a:lnTo>
                <a:lnTo>
                  <a:pt x="10643012" y="413808"/>
                </a:lnTo>
                <a:lnTo>
                  <a:pt x="10639836" y="413279"/>
                </a:lnTo>
                <a:lnTo>
                  <a:pt x="10636661" y="413279"/>
                </a:lnTo>
                <a:lnTo>
                  <a:pt x="10633486" y="413808"/>
                </a:lnTo>
                <a:lnTo>
                  <a:pt x="10629782" y="415925"/>
                </a:lnTo>
                <a:lnTo>
                  <a:pt x="10626607" y="418571"/>
                </a:lnTo>
                <a:lnTo>
                  <a:pt x="10622902" y="422804"/>
                </a:lnTo>
                <a:lnTo>
                  <a:pt x="10618669" y="427567"/>
                </a:lnTo>
                <a:lnTo>
                  <a:pt x="10614965" y="433917"/>
                </a:lnTo>
                <a:lnTo>
                  <a:pt x="10616552" y="422275"/>
                </a:lnTo>
                <a:lnTo>
                  <a:pt x="10616552" y="413279"/>
                </a:lnTo>
                <a:lnTo>
                  <a:pt x="10616023" y="406929"/>
                </a:lnTo>
                <a:lnTo>
                  <a:pt x="10614435" y="403225"/>
                </a:lnTo>
                <a:lnTo>
                  <a:pt x="10613377" y="402167"/>
                </a:lnTo>
                <a:lnTo>
                  <a:pt x="10612848" y="401637"/>
                </a:lnTo>
                <a:lnTo>
                  <a:pt x="10610202" y="401108"/>
                </a:lnTo>
                <a:lnTo>
                  <a:pt x="10608085" y="401637"/>
                </a:lnTo>
                <a:lnTo>
                  <a:pt x="10604910" y="402167"/>
                </a:lnTo>
                <a:lnTo>
                  <a:pt x="10602264" y="402696"/>
                </a:lnTo>
                <a:lnTo>
                  <a:pt x="10599618" y="403225"/>
                </a:lnTo>
                <a:lnTo>
                  <a:pt x="10596972" y="402696"/>
                </a:lnTo>
                <a:lnTo>
                  <a:pt x="10595384" y="402167"/>
                </a:lnTo>
                <a:lnTo>
                  <a:pt x="10594855" y="400579"/>
                </a:lnTo>
                <a:lnTo>
                  <a:pt x="10593268" y="396876"/>
                </a:lnTo>
                <a:lnTo>
                  <a:pt x="10592209" y="390526"/>
                </a:lnTo>
                <a:lnTo>
                  <a:pt x="10591680" y="381530"/>
                </a:lnTo>
                <a:lnTo>
                  <a:pt x="10591680" y="369358"/>
                </a:lnTo>
                <a:lnTo>
                  <a:pt x="10593797" y="368300"/>
                </a:lnTo>
                <a:lnTo>
                  <a:pt x="10595384" y="368300"/>
                </a:lnTo>
                <a:lnTo>
                  <a:pt x="10598030" y="368300"/>
                </a:lnTo>
                <a:lnTo>
                  <a:pt x="10599089" y="368300"/>
                </a:lnTo>
                <a:lnTo>
                  <a:pt x="10602793" y="369888"/>
                </a:lnTo>
                <a:lnTo>
                  <a:pt x="10604910" y="372533"/>
                </a:lnTo>
                <a:lnTo>
                  <a:pt x="10609673" y="377825"/>
                </a:lnTo>
                <a:lnTo>
                  <a:pt x="10612848" y="381000"/>
                </a:lnTo>
                <a:lnTo>
                  <a:pt x="10614965" y="382588"/>
                </a:lnTo>
                <a:lnTo>
                  <a:pt x="10608085" y="366713"/>
                </a:lnTo>
                <a:lnTo>
                  <a:pt x="10601206" y="349250"/>
                </a:lnTo>
                <a:lnTo>
                  <a:pt x="10594855" y="329671"/>
                </a:lnTo>
                <a:lnTo>
                  <a:pt x="10592738" y="319617"/>
                </a:lnTo>
                <a:lnTo>
                  <a:pt x="10589563" y="309033"/>
                </a:lnTo>
                <a:lnTo>
                  <a:pt x="10587976" y="297921"/>
                </a:lnTo>
                <a:lnTo>
                  <a:pt x="10586388" y="285750"/>
                </a:lnTo>
                <a:lnTo>
                  <a:pt x="10584271" y="273580"/>
                </a:lnTo>
                <a:lnTo>
                  <a:pt x="10583213" y="260350"/>
                </a:lnTo>
                <a:lnTo>
                  <a:pt x="10581625" y="231775"/>
                </a:lnTo>
                <a:lnTo>
                  <a:pt x="10580567" y="201084"/>
                </a:lnTo>
                <a:lnTo>
                  <a:pt x="10584801" y="201613"/>
                </a:lnTo>
                <a:lnTo>
                  <a:pt x="10588505" y="202142"/>
                </a:lnTo>
                <a:lnTo>
                  <a:pt x="10592209" y="203200"/>
                </a:lnTo>
                <a:lnTo>
                  <a:pt x="10595384" y="204788"/>
                </a:lnTo>
                <a:lnTo>
                  <a:pt x="10598560" y="206905"/>
                </a:lnTo>
                <a:lnTo>
                  <a:pt x="10601735" y="209550"/>
                </a:lnTo>
                <a:lnTo>
                  <a:pt x="10604381" y="212196"/>
                </a:lnTo>
                <a:lnTo>
                  <a:pt x="10607027" y="215901"/>
                </a:lnTo>
                <a:lnTo>
                  <a:pt x="10611789" y="222779"/>
                </a:lnTo>
                <a:lnTo>
                  <a:pt x="10616023" y="232304"/>
                </a:lnTo>
                <a:lnTo>
                  <a:pt x="10619198" y="242358"/>
                </a:lnTo>
                <a:lnTo>
                  <a:pt x="10622373" y="254000"/>
                </a:lnTo>
                <a:lnTo>
                  <a:pt x="10623961" y="251883"/>
                </a:lnTo>
                <a:lnTo>
                  <a:pt x="10626078" y="250296"/>
                </a:lnTo>
                <a:lnTo>
                  <a:pt x="10628723" y="245533"/>
                </a:lnTo>
                <a:lnTo>
                  <a:pt x="10634015" y="234950"/>
                </a:lnTo>
                <a:lnTo>
                  <a:pt x="10637191" y="229658"/>
                </a:lnTo>
                <a:lnTo>
                  <a:pt x="10638778" y="227542"/>
                </a:lnTo>
                <a:lnTo>
                  <a:pt x="10641424" y="226483"/>
                </a:lnTo>
                <a:lnTo>
                  <a:pt x="10643541" y="225954"/>
                </a:lnTo>
                <a:lnTo>
                  <a:pt x="10646187" y="225954"/>
                </a:lnTo>
                <a:lnTo>
                  <a:pt x="10648833" y="226483"/>
                </a:lnTo>
                <a:lnTo>
                  <a:pt x="10652537" y="228600"/>
                </a:lnTo>
                <a:lnTo>
                  <a:pt x="10647245" y="237067"/>
                </a:lnTo>
                <a:lnTo>
                  <a:pt x="10645658" y="240771"/>
                </a:lnTo>
                <a:lnTo>
                  <a:pt x="10644070" y="245004"/>
                </a:lnTo>
                <a:lnTo>
                  <a:pt x="10643012" y="248708"/>
                </a:lnTo>
                <a:lnTo>
                  <a:pt x="10642482" y="251883"/>
                </a:lnTo>
                <a:lnTo>
                  <a:pt x="10642482" y="255059"/>
                </a:lnTo>
                <a:lnTo>
                  <a:pt x="10643012" y="258234"/>
                </a:lnTo>
                <a:lnTo>
                  <a:pt x="10644599" y="264055"/>
                </a:lnTo>
                <a:lnTo>
                  <a:pt x="10647774" y="269876"/>
                </a:lnTo>
                <a:lnTo>
                  <a:pt x="10651479" y="275696"/>
                </a:lnTo>
                <a:lnTo>
                  <a:pt x="10654654" y="281517"/>
                </a:lnTo>
                <a:lnTo>
                  <a:pt x="10659417" y="287867"/>
                </a:lnTo>
                <a:lnTo>
                  <a:pt x="10663650" y="294746"/>
                </a:lnTo>
                <a:lnTo>
                  <a:pt x="10667884" y="302154"/>
                </a:lnTo>
                <a:lnTo>
                  <a:pt x="10671588" y="310621"/>
                </a:lnTo>
                <a:lnTo>
                  <a:pt x="10674234" y="320146"/>
                </a:lnTo>
                <a:lnTo>
                  <a:pt x="10675821" y="325438"/>
                </a:lnTo>
                <a:lnTo>
                  <a:pt x="10676351" y="330730"/>
                </a:lnTo>
                <a:lnTo>
                  <a:pt x="10676351" y="337080"/>
                </a:lnTo>
                <a:lnTo>
                  <a:pt x="10676351" y="343429"/>
                </a:lnTo>
                <a:lnTo>
                  <a:pt x="10676351" y="350308"/>
                </a:lnTo>
                <a:lnTo>
                  <a:pt x="10675821" y="357717"/>
                </a:lnTo>
                <a:lnTo>
                  <a:pt x="10681643" y="358246"/>
                </a:lnTo>
                <a:lnTo>
                  <a:pt x="10687464" y="359304"/>
                </a:lnTo>
                <a:lnTo>
                  <a:pt x="10693285" y="361421"/>
                </a:lnTo>
                <a:lnTo>
                  <a:pt x="10698577" y="363537"/>
                </a:lnTo>
                <a:lnTo>
                  <a:pt x="10708631" y="368300"/>
                </a:lnTo>
                <a:lnTo>
                  <a:pt x="10719215" y="373592"/>
                </a:lnTo>
                <a:lnTo>
                  <a:pt x="10723449" y="375179"/>
                </a:lnTo>
                <a:lnTo>
                  <a:pt x="10728211" y="377296"/>
                </a:lnTo>
                <a:lnTo>
                  <a:pt x="10732974" y="378354"/>
                </a:lnTo>
                <a:lnTo>
                  <a:pt x="10737737" y="378884"/>
                </a:lnTo>
                <a:lnTo>
                  <a:pt x="10743029" y="378884"/>
                </a:lnTo>
                <a:lnTo>
                  <a:pt x="10747791" y="377825"/>
                </a:lnTo>
                <a:lnTo>
                  <a:pt x="10753613" y="375179"/>
                </a:lnTo>
                <a:lnTo>
                  <a:pt x="10759434" y="372004"/>
                </a:lnTo>
                <a:lnTo>
                  <a:pt x="10757846" y="383117"/>
                </a:lnTo>
                <a:lnTo>
                  <a:pt x="10756788" y="392113"/>
                </a:lnTo>
                <a:lnTo>
                  <a:pt x="10755729" y="398992"/>
                </a:lnTo>
                <a:lnTo>
                  <a:pt x="10755200" y="405871"/>
                </a:lnTo>
                <a:lnTo>
                  <a:pt x="10755200" y="410633"/>
                </a:lnTo>
                <a:lnTo>
                  <a:pt x="10755729" y="412750"/>
                </a:lnTo>
                <a:lnTo>
                  <a:pt x="10756259" y="415396"/>
                </a:lnTo>
                <a:lnTo>
                  <a:pt x="10757317" y="417512"/>
                </a:lnTo>
                <a:lnTo>
                  <a:pt x="10759434" y="419100"/>
                </a:lnTo>
                <a:lnTo>
                  <a:pt x="10764726" y="423333"/>
                </a:lnTo>
                <a:lnTo>
                  <a:pt x="10767372" y="415396"/>
                </a:lnTo>
                <a:lnTo>
                  <a:pt x="10768959" y="407458"/>
                </a:lnTo>
                <a:lnTo>
                  <a:pt x="10769488" y="400579"/>
                </a:lnTo>
                <a:lnTo>
                  <a:pt x="10769488" y="393701"/>
                </a:lnTo>
                <a:lnTo>
                  <a:pt x="10768430" y="387350"/>
                </a:lnTo>
                <a:lnTo>
                  <a:pt x="10766313" y="382059"/>
                </a:lnTo>
                <a:lnTo>
                  <a:pt x="10762080" y="369888"/>
                </a:lnTo>
                <a:lnTo>
                  <a:pt x="10757317" y="358246"/>
                </a:lnTo>
                <a:lnTo>
                  <a:pt x="10756259" y="351896"/>
                </a:lnTo>
                <a:lnTo>
                  <a:pt x="10755200" y="344487"/>
                </a:lnTo>
                <a:lnTo>
                  <a:pt x="10754671" y="337080"/>
                </a:lnTo>
                <a:lnTo>
                  <a:pt x="10755200" y="328084"/>
                </a:lnTo>
                <a:lnTo>
                  <a:pt x="10756259" y="318559"/>
                </a:lnTo>
                <a:lnTo>
                  <a:pt x="10759434" y="307446"/>
                </a:lnTo>
                <a:lnTo>
                  <a:pt x="10764726" y="312208"/>
                </a:lnTo>
                <a:lnTo>
                  <a:pt x="10770018" y="315384"/>
                </a:lnTo>
                <a:lnTo>
                  <a:pt x="10775309" y="318559"/>
                </a:lnTo>
                <a:lnTo>
                  <a:pt x="10781131" y="321734"/>
                </a:lnTo>
                <a:lnTo>
                  <a:pt x="10793831" y="325438"/>
                </a:lnTo>
                <a:lnTo>
                  <a:pt x="10799652" y="328084"/>
                </a:lnTo>
                <a:lnTo>
                  <a:pt x="10805473" y="330730"/>
                </a:lnTo>
                <a:lnTo>
                  <a:pt x="10810765" y="333905"/>
                </a:lnTo>
                <a:lnTo>
                  <a:pt x="10816057" y="338138"/>
                </a:lnTo>
                <a:lnTo>
                  <a:pt x="10821349" y="342900"/>
                </a:lnTo>
                <a:lnTo>
                  <a:pt x="10825583" y="348721"/>
                </a:lnTo>
                <a:lnTo>
                  <a:pt x="10829816" y="355071"/>
                </a:lnTo>
                <a:lnTo>
                  <a:pt x="10832991" y="364067"/>
                </a:lnTo>
                <a:lnTo>
                  <a:pt x="10835108" y="374121"/>
                </a:lnTo>
                <a:lnTo>
                  <a:pt x="10837225" y="386292"/>
                </a:lnTo>
                <a:lnTo>
                  <a:pt x="10849396" y="374650"/>
                </a:lnTo>
                <a:lnTo>
                  <a:pt x="10855746" y="369888"/>
                </a:lnTo>
                <a:lnTo>
                  <a:pt x="10862626" y="365125"/>
                </a:lnTo>
                <a:lnTo>
                  <a:pt x="10868976" y="361421"/>
                </a:lnTo>
                <a:lnTo>
                  <a:pt x="10875327" y="357717"/>
                </a:lnTo>
                <a:lnTo>
                  <a:pt x="10882206" y="354542"/>
                </a:lnTo>
                <a:lnTo>
                  <a:pt x="10888556" y="352425"/>
                </a:lnTo>
                <a:lnTo>
                  <a:pt x="10894907" y="350308"/>
                </a:lnTo>
                <a:lnTo>
                  <a:pt x="10901257" y="348721"/>
                </a:lnTo>
                <a:lnTo>
                  <a:pt x="10907607" y="348192"/>
                </a:lnTo>
                <a:lnTo>
                  <a:pt x="10913428" y="347662"/>
                </a:lnTo>
                <a:lnTo>
                  <a:pt x="10919249" y="348192"/>
                </a:lnTo>
                <a:lnTo>
                  <a:pt x="10925070" y="348721"/>
                </a:lnTo>
                <a:lnTo>
                  <a:pt x="10930892" y="350308"/>
                </a:lnTo>
                <a:lnTo>
                  <a:pt x="10936713" y="352954"/>
                </a:lnTo>
                <a:lnTo>
                  <a:pt x="10942005" y="356129"/>
                </a:lnTo>
                <a:lnTo>
                  <a:pt x="10947297" y="359304"/>
                </a:lnTo>
                <a:lnTo>
                  <a:pt x="10952588" y="363537"/>
                </a:lnTo>
                <a:lnTo>
                  <a:pt x="10957351" y="368300"/>
                </a:lnTo>
                <a:lnTo>
                  <a:pt x="10962114" y="374121"/>
                </a:lnTo>
                <a:lnTo>
                  <a:pt x="10966877" y="381000"/>
                </a:lnTo>
                <a:lnTo>
                  <a:pt x="10971110" y="387880"/>
                </a:lnTo>
                <a:lnTo>
                  <a:pt x="10975344" y="396347"/>
                </a:lnTo>
                <a:lnTo>
                  <a:pt x="10978519" y="405342"/>
                </a:lnTo>
                <a:lnTo>
                  <a:pt x="10982223" y="415396"/>
                </a:lnTo>
                <a:lnTo>
                  <a:pt x="10985927" y="425450"/>
                </a:lnTo>
                <a:lnTo>
                  <a:pt x="10988573" y="437092"/>
                </a:lnTo>
                <a:lnTo>
                  <a:pt x="10991219" y="449792"/>
                </a:lnTo>
                <a:lnTo>
                  <a:pt x="10993336" y="462492"/>
                </a:lnTo>
                <a:lnTo>
                  <a:pt x="10995982" y="476779"/>
                </a:lnTo>
                <a:lnTo>
                  <a:pt x="10997570" y="491596"/>
                </a:lnTo>
                <a:lnTo>
                  <a:pt x="11000745" y="493713"/>
                </a:lnTo>
                <a:lnTo>
                  <a:pt x="11002862" y="494242"/>
                </a:lnTo>
                <a:lnTo>
                  <a:pt x="11005508" y="494771"/>
                </a:lnTo>
                <a:lnTo>
                  <a:pt x="11007624" y="494771"/>
                </a:lnTo>
                <a:lnTo>
                  <a:pt x="11009741" y="494242"/>
                </a:lnTo>
                <a:lnTo>
                  <a:pt x="11011329" y="493713"/>
                </a:lnTo>
                <a:lnTo>
                  <a:pt x="11012916" y="492125"/>
                </a:lnTo>
                <a:lnTo>
                  <a:pt x="11015033" y="490538"/>
                </a:lnTo>
                <a:lnTo>
                  <a:pt x="11017150" y="486304"/>
                </a:lnTo>
                <a:lnTo>
                  <a:pt x="11019796" y="481542"/>
                </a:lnTo>
                <a:lnTo>
                  <a:pt x="11021383" y="475721"/>
                </a:lnTo>
                <a:lnTo>
                  <a:pt x="11022971" y="469900"/>
                </a:lnTo>
                <a:lnTo>
                  <a:pt x="11026146" y="456672"/>
                </a:lnTo>
                <a:lnTo>
                  <a:pt x="11029321" y="444500"/>
                </a:lnTo>
                <a:lnTo>
                  <a:pt x="11031438" y="438150"/>
                </a:lnTo>
                <a:lnTo>
                  <a:pt x="11034084" y="433917"/>
                </a:lnTo>
                <a:lnTo>
                  <a:pt x="11036201" y="430213"/>
                </a:lnTo>
                <a:lnTo>
                  <a:pt x="11037788" y="428625"/>
                </a:lnTo>
                <a:lnTo>
                  <a:pt x="11039905" y="427567"/>
                </a:lnTo>
                <a:lnTo>
                  <a:pt x="11035142" y="414337"/>
                </a:lnTo>
                <a:lnTo>
                  <a:pt x="11030380" y="403754"/>
                </a:lnTo>
                <a:lnTo>
                  <a:pt x="11025617" y="395817"/>
                </a:lnTo>
                <a:lnTo>
                  <a:pt x="11020325" y="388938"/>
                </a:lnTo>
                <a:lnTo>
                  <a:pt x="11015033" y="384175"/>
                </a:lnTo>
                <a:lnTo>
                  <a:pt x="11009741" y="381000"/>
                </a:lnTo>
                <a:lnTo>
                  <a:pt x="11004449" y="377825"/>
                </a:lnTo>
                <a:lnTo>
                  <a:pt x="10998099" y="375179"/>
                </a:lnTo>
                <a:lnTo>
                  <a:pt x="11000216" y="372004"/>
                </a:lnTo>
                <a:lnTo>
                  <a:pt x="11001274" y="368829"/>
                </a:lnTo>
                <a:lnTo>
                  <a:pt x="11002862" y="366183"/>
                </a:lnTo>
                <a:lnTo>
                  <a:pt x="11005508" y="363537"/>
                </a:lnTo>
                <a:lnTo>
                  <a:pt x="11007095" y="361950"/>
                </a:lnTo>
                <a:lnTo>
                  <a:pt x="11009741" y="360362"/>
                </a:lnTo>
                <a:lnTo>
                  <a:pt x="11011858" y="359304"/>
                </a:lnTo>
                <a:lnTo>
                  <a:pt x="11014504" y="358775"/>
                </a:lnTo>
                <a:lnTo>
                  <a:pt x="11019796" y="358246"/>
                </a:lnTo>
                <a:lnTo>
                  <a:pt x="11025088" y="358775"/>
                </a:lnTo>
                <a:lnTo>
                  <a:pt x="11030909" y="360362"/>
                </a:lnTo>
                <a:lnTo>
                  <a:pt x="11036730" y="362479"/>
                </a:lnTo>
                <a:lnTo>
                  <a:pt x="11049430" y="367771"/>
                </a:lnTo>
                <a:lnTo>
                  <a:pt x="11061073" y="373063"/>
                </a:lnTo>
                <a:lnTo>
                  <a:pt x="11066894" y="375179"/>
                </a:lnTo>
                <a:lnTo>
                  <a:pt x="11072186" y="376767"/>
                </a:lnTo>
                <a:lnTo>
                  <a:pt x="11076948" y="377296"/>
                </a:lnTo>
                <a:lnTo>
                  <a:pt x="11081711" y="377296"/>
                </a:lnTo>
                <a:lnTo>
                  <a:pt x="11078536" y="349779"/>
                </a:lnTo>
                <a:lnTo>
                  <a:pt x="11075890" y="327025"/>
                </a:lnTo>
                <a:lnTo>
                  <a:pt x="11074832" y="305858"/>
                </a:lnTo>
                <a:lnTo>
                  <a:pt x="11074832" y="286808"/>
                </a:lnTo>
                <a:lnTo>
                  <a:pt x="11076419" y="250825"/>
                </a:lnTo>
                <a:lnTo>
                  <a:pt x="11076948" y="231246"/>
                </a:lnTo>
                <a:lnTo>
                  <a:pt x="11076948" y="209021"/>
                </a:lnTo>
                <a:lnTo>
                  <a:pt x="11081182" y="215901"/>
                </a:lnTo>
                <a:lnTo>
                  <a:pt x="11084886" y="224367"/>
                </a:lnTo>
                <a:lnTo>
                  <a:pt x="11088591" y="232833"/>
                </a:lnTo>
                <a:lnTo>
                  <a:pt x="11091766" y="243417"/>
                </a:lnTo>
                <a:lnTo>
                  <a:pt x="11095470" y="254000"/>
                </a:lnTo>
                <a:lnTo>
                  <a:pt x="11098645" y="265642"/>
                </a:lnTo>
                <a:lnTo>
                  <a:pt x="11101291" y="278872"/>
                </a:lnTo>
                <a:lnTo>
                  <a:pt x="11104466" y="291571"/>
                </a:lnTo>
                <a:lnTo>
                  <a:pt x="11106583" y="306387"/>
                </a:lnTo>
                <a:lnTo>
                  <a:pt x="11109229" y="321734"/>
                </a:lnTo>
                <a:lnTo>
                  <a:pt x="11112933" y="354542"/>
                </a:lnTo>
                <a:lnTo>
                  <a:pt x="11115579" y="390526"/>
                </a:lnTo>
                <a:lnTo>
                  <a:pt x="11117696" y="429154"/>
                </a:lnTo>
                <a:lnTo>
                  <a:pt x="11114521" y="423862"/>
                </a:lnTo>
                <a:lnTo>
                  <a:pt x="11111875" y="418042"/>
                </a:lnTo>
                <a:lnTo>
                  <a:pt x="11107112" y="406400"/>
                </a:lnTo>
                <a:lnTo>
                  <a:pt x="11104466" y="401108"/>
                </a:lnTo>
                <a:lnTo>
                  <a:pt x="11101291" y="396347"/>
                </a:lnTo>
                <a:lnTo>
                  <a:pt x="11098116" y="392113"/>
                </a:lnTo>
                <a:lnTo>
                  <a:pt x="11095999" y="391055"/>
                </a:lnTo>
                <a:lnTo>
                  <a:pt x="11093882" y="390526"/>
                </a:lnTo>
                <a:lnTo>
                  <a:pt x="11091766" y="394759"/>
                </a:lnTo>
                <a:lnTo>
                  <a:pt x="11090178" y="399522"/>
                </a:lnTo>
                <a:lnTo>
                  <a:pt x="11089649" y="404283"/>
                </a:lnTo>
                <a:lnTo>
                  <a:pt x="11089649" y="409046"/>
                </a:lnTo>
                <a:lnTo>
                  <a:pt x="11090178" y="413279"/>
                </a:lnTo>
                <a:lnTo>
                  <a:pt x="11091237" y="417512"/>
                </a:lnTo>
                <a:lnTo>
                  <a:pt x="11094412" y="426508"/>
                </a:lnTo>
                <a:lnTo>
                  <a:pt x="11098116" y="435504"/>
                </a:lnTo>
                <a:lnTo>
                  <a:pt x="11100762" y="445030"/>
                </a:lnTo>
                <a:lnTo>
                  <a:pt x="11102879" y="450321"/>
                </a:lnTo>
                <a:lnTo>
                  <a:pt x="11103937" y="455613"/>
                </a:lnTo>
                <a:lnTo>
                  <a:pt x="11104995" y="461433"/>
                </a:lnTo>
                <a:lnTo>
                  <a:pt x="11104995" y="467254"/>
                </a:lnTo>
                <a:lnTo>
                  <a:pt x="11108700" y="461433"/>
                </a:lnTo>
                <a:lnTo>
                  <a:pt x="11110817" y="456672"/>
                </a:lnTo>
                <a:lnTo>
                  <a:pt x="11113992" y="452438"/>
                </a:lnTo>
                <a:lnTo>
                  <a:pt x="11116638" y="449792"/>
                </a:lnTo>
                <a:lnTo>
                  <a:pt x="11119284" y="447675"/>
                </a:lnTo>
                <a:lnTo>
                  <a:pt x="11121400" y="446617"/>
                </a:lnTo>
                <a:lnTo>
                  <a:pt x="11124576" y="446088"/>
                </a:lnTo>
                <a:lnTo>
                  <a:pt x="11126692" y="446617"/>
                </a:lnTo>
                <a:lnTo>
                  <a:pt x="11129338" y="447146"/>
                </a:lnTo>
                <a:lnTo>
                  <a:pt x="11131455" y="448734"/>
                </a:lnTo>
                <a:lnTo>
                  <a:pt x="11134101" y="450851"/>
                </a:lnTo>
                <a:lnTo>
                  <a:pt x="11136218" y="453496"/>
                </a:lnTo>
                <a:lnTo>
                  <a:pt x="11140980" y="460375"/>
                </a:lnTo>
                <a:lnTo>
                  <a:pt x="11145743" y="467254"/>
                </a:lnTo>
                <a:lnTo>
                  <a:pt x="11155798" y="484187"/>
                </a:lnTo>
                <a:lnTo>
                  <a:pt x="11161090" y="491596"/>
                </a:lnTo>
                <a:lnTo>
                  <a:pt x="11166911" y="499004"/>
                </a:lnTo>
                <a:lnTo>
                  <a:pt x="11169557" y="501650"/>
                </a:lnTo>
                <a:lnTo>
                  <a:pt x="11173261" y="504825"/>
                </a:lnTo>
                <a:lnTo>
                  <a:pt x="11175907" y="506413"/>
                </a:lnTo>
                <a:lnTo>
                  <a:pt x="11179611" y="508530"/>
                </a:lnTo>
                <a:lnTo>
                  <a:pt x="11183316" y="509059"/>
                </a:lnTo>
                <a:lnTo>
                  <a:pt x="11187020" y="509588"/>
                </a:lnTo>
                <a:lnTo>
                  <a:pt x="11190724" y="509059"/>
                </a:lnTo>
                <a:lnTo>
                  <a:pt x="11194429" y="507471"/>
                </a:lnTo>
                <a:lnTo>
                  <a:pt x="11189666" y="503767"/>
                </a:lnTo>
                <a:lnTo>
                  <a:pt x="11184903" y="499004"/>
                </a:lnTo>
                <a:lnTo>
                  <a:pt x="11181728" y="492654"/>
                </a:lnTo>
                <a:lnTo>
                  <a:pt x="11178024" y="486304"/>
                </a:lnTo>
                <a:lnTo>
                  <a:pt x="11175378" y="479425"/>
                </a:lnTo>
                <a:lnTo>
                  <a:pt x="11173261" y="472017"/>
                </a:lnTo>
                <a:lnTo>
                  <a:pt x="11169028" y="456672"/>
                </a:lnTo>
                <a:lnTo>
                  <a:pt x="11164794" y="442384"/>
                </a:lnTo>
                <a:lnTo>
                  <a:pt x="11163206" y="436034"/>
                </a:lnTo>
                <a:lnTo>
                  <a:pt x="11160561" y="430213"/>
                </a:lnTo>
                <a:lnTo>
                  <a:pt x="11157915" y="425450"/>
                </a:lnTo>
                <a:lnTo>
                  <a:pt x="11154739" y="421217"/>
                </a:lnTo>
                <a:lnTo>
                  <a:pt x="11152093" y="418042"/>
                </a:lnTo>
                <a:lnTo>
                  <a:pt x="11149448" y="417512"/>
                </a:lnTo>
                <a:lnTo>
                  <a:pt x="11147860" y="416983"/>
                </a:lnTo>
                <a:lnTo>
                  <a:pt x="11152093" y="400579"/>
                </a:lnTo>
                <a:lnTo>
                  <a:pt x="11154739" y="393171"/>
                </a:lnTo>
                <a:lnTo>
                  <a:pt x="11157915" y="386821"/>
                </a:lnTo>
                <a:lnTo>
                  <a:pt x="11159502" y="384175"/>
                </a:lnTo>
                <a:lnTo>
                  <a:pt x="11161090" y="382059"/>
                </a:lnTo>
                <a:lnTo>
                  <a:pt x="11163736" y="379942"/>
                </a:lnTo>
                <a:lnTo>
                  <a:pt x="11165852" y="378354"/>
                </a:lnTo>
                <a:lnTo>
                  <a:pt x="11168498" y="377825"/>
                </a:lnTo>
                <a:lnTo>
                  <a:pt x="11171674" y="377296"/>
                </a:lnTo>
                <a:lnTo>
                  <a:pt x="11174320" y="377825"/>
                </a:lnTo>
                <a:lnTo>
                  <a:pt x="11178024" y="378354"/>
                </a:lnTo>
                <a:lnTo>
                  <a:pt x="11177495" y="355071"/>
                </a:lnTo>
                <a:lnTo>
                  <a:pt x="11176965" y="332846"/>
                </a:lnTo>
                <a:lnTo>
                  <a:pt x="11175378" y="310621"/>
                </a:lnTo>
                <a:lnTo>
                  <a:pt x="11173790" y="291042"/>
                </a:lnTo>
                <a:lnTo>
                  <a:pt x="11172732" y="281517"/>
                </a:lnTo>
                <a:lnTo>
                  <a:pt x="11170615" y="273051"/>
                </a:lnTo>
                <a:lnTo>
                  <a:pt x="11169028" y="265113"/>
                </a:lnTo>
                <a:lnTo>
                  <a:pt x="11167440" y="257175"/>
                </a:lnTo>
                <a:lnTo>
                  <a:pt x="11164265" y="250825"/>
                </a:lnTo>
                <a:lnTo>
                  <a:pt x="11162148" y="245004"/>
                </a:lnTo>
                <a:lnTo>
                  <a:pt x="11158444" y="240242"/>
                </a:lnTo>
                <a:lnTo>
                  <a:pt x="11154739" y="236008"/>
                </a:lnTo>
                <a:lnTo>
                  <a:pt x="11157915" y="230187"/>
                </a:lnTo>
                <a:lnTo>
                  <a:pt x="11160561" y="224896"/>
                </a:lnTo>
                <a:lnTo>
                  <a:pt x="11164265" y="220662"/>
                </a:lnTo>
                <a:lnTo>
                  <a:pt x="11167440" y="217488"/>
                </a:lnTo>
                <a:lnTo>
                  <a:pt x="11170086" y="215371"/>
                </a:lnTo>
                <a:lnTo>
                  <a:pt x="11173261" y="214313"/>
                </a:lnTo>
                <a:lnTo>
                  <a:pt x="11175378" y="213784"/>
                </a:lnTo>
                <a:lnTo>
                  <a:pt x="11178553" y="214313"/>
                </a:lnTo>
                <a:lnTo>
                  <a:pt x="11181728" y="215371"/>
                </a:lnTo>
                <a:lnTo>
                  <a:pt x="11183845" y="216959"/>
                </a:lnTo>
                <a:lnTo>
                  <a:pt x="11186491" y="220134"/>
                </a:lnTo>
                <a:lnTo>
                  <a:pt x="11188608" y="222779"/>
                </a:lnTo>
                <a:lnTo>
                  <a:pt x="11190724" y="227012"/>
                </a:lnTo>
                <a:lnTo>
                  <a:pt x="11193370" y="231775"/>
                </a:lnTo>
                <a:lnTo>
                  <a:pt x="11197604" y="242358"/>
                </a:lnTo>
                <a:lnTo>
                  <a:pt x="11201837" y="255059"/>
                </a:lnTo>
                <a:lnTo>
                  <a:pt x="11205013" y="268817"/>
                </a:lnTo>
                <a:lnTo>
                  <a:pt x="11207659" y="284162"/>
                </a:lnTo>
                <a:lnTo>
                  <a:pt x="11209775" y="300037"/>
                </a:lnTo>
                <a:lnTo>
                  <a:pt x="11211892" y="316971"/>
                </a:lnTo>
                <a:lnTo>
                  <a:pt x="11212950" y="333376"/>
                </a:lnTo>
                <a:lnTo>
                  <a:pt x="11213480" y="349779"/>
                </a:lnTo>
                <a:lnTo>
                  <a:pt x="11213480" y="366183"/>
                </a:lnTo>
                <a:lnTo>
                  <a:pt x="11217713" y="378354"/>
                </a:lnTo>
                <a:lnTo>
                  <a:pt x="11221947" y="389467"/>
                </a:lnTo>
                <a:lnTo>
                  <a:pt x="11227239" y="400579"/>
                </a:lnTo>
                <a:lnTo>
                  <a:pt x="11232001" y="410633"/>
                </a:lnTo>
                <a:lnTo>
                  <a:pt x="11242056" y="430213"/>
                </a:lnTo>
                <a:lnTo>
                  <a:pt x="11247348" y="440267"/>
                </a:lnTo>
                <a:lnTo>
                  <a:pt x="11252111" y="450851"/>
                </a:lnTo>
                <a:lnTo>
                  <a:pt x="11256873" y="461433"/>
                </a:lnTo>
                <a:lnTo>
                  <a:pt x="11261107" y="473075"/>
                </a:lnTo>
                <a:lnTo>
                  <a:pt x="11264282" y="486304"/>
                </a:lnTo>
                <a:lnTo>
                  <a:pt x="11267457" y="500592"/>
                </a:lnTo>
                <a:lnTo>
                  <a:pt x="11270103" y="515938"/>
                </a:lnTo>
                <a:lnTo>
                  <a:pt x="11271691" y="533400"/>
                </a:lnTo>
                <a:lnTo>
                  <a:pt x="11272220" y="552450"/>
                </a:lnTo>
                <a:lnTo>
                  <a:pt x="11272220" y="573617"/>
                </a:lnTo>
                <a:lnTo>
                  <a:pt x="11276453" y="560388"/>
                </a:lnTo>
                <a:lnTo>
                  <a:pt x="11278570" y="552450"/>
                </a:lnTo>
                <a:lnTo>
                  <a:pt x="11280158" y="546629"/>
                </a:lnTo>
                <a:lnTo>
                  <a:pt x="11280687" y="545571"/>
                </a:lnTo>
                <a:lnTo>
                  <a:pt x="11281216" y="545042"/>
                </a:lnTo>
                <a:lnTo>
                  <a:pt x="11281745" y="545042"/>
                </a:lnTo>
                <a:lnTo>
                  <a:pt x="11282274" y="546100"/>
                </a:lnTo>
                <a:lnTo>
                  <a:pt x="11285450" y="549275"/>
                </a:lnTo>
                <a:lnTo>
                  <a:pt x="11289154" y="554567"/>
                </a:lnTo>
                <a:lnTo>
                  <a:pt x="11296033" y="560917"/>
                </a:lnTo>
                <a:lnTo>
                  <a:pt x="11297621" y="559859"/>
                </a:lnTo>
                <a:lnTo>
                  <a:pt x="11299738" y="558271"/>
                </a:lnTo>
                <a:lnTo>
                  <a:pt x="11301855" y="554038"/>
                </a:lnTo>
                <a:lnTo>
                  <a:pt x="11302913" y="551392"/>
                </a:lnTo>
                <a:lnTo>
                  <a:pt x="11304501" y="549804"/>
                </a:lnTo>
                <a:lnTo>
                  <a:pt x="11306088" y="548746"/>
                </a:lnTo>
                <a:lnTo>
                  <a:pt x="11308205" y="548746"/>
                </a:lnTo>
                <a:lnTo>
                  <a:pt x="11305559" y="538162"/>
                </a:lnTo>
                <a:lnTo>
                  <a:pt x="11303442" y="525992"/>
                </a:lnTo>
                <a:lnTo>
                  <a:pt x="11302384" y="514351"/>
                </a:lnTo>
                <a:lnTo>
                  <a:pt x="11302384" y="501121"/>
                </a:lnTo>
                <a:lnTo>
                  <a:pt x="11302384" y="474133"/>
                </a:lnTo>
                <a:lnTo>
                  <a:pt x="11303442" y="446088"/>
                </a:lnTo>
                <a:lnTo>
                  <a:pt x="11303442" y="431800"/>
                </a:lnTo>
                <a:lnTo>
                  <a:pt x="11303442" y="417512"/>
                </a:lnTo>
                <a:lnTo>
                  <a:pt x="11302913" y="403754"/>
                </a:lnTo>
                <a:lnTo>
                  <a:pt x="11301325" y="390526"/>
                </a:lnTo>
                <a:lnTo>
                  <a:pt x="11299738" y="377296"/>
                </a:lnTo>
                <a:lnTo>
                  <a:pt x="11296033" y="364596"/>
                </a:lnTo>
                <a:lnTo>
                  <a:pt x="11293917" y="358246"/>
                </a:lnTo>
                <a:lnTo>
                  <a:pt x="11291271" y="352954"/>
                </a:lnTo>
                <a:lnTo>
                  <a:pt x="11288625" y="347133"/>
                </a:lnTo>
                <a:lnTo>
                  <a:pt x="11285979" y="341842"/>
                </a:lnTo>
                <a:lnTo>
                  <a:pt x="11288096" y="334963"/>
                </a:lnTo>
                <a:lnTo>
                  <a:pt x="11290742" y="329671"/>
                </a:lnTo>
                <a:lnTo>
                  <a:pt x="11292858" y="327025"/>
                </a:lnTo>
                <a:lnTo>
                  <a:pt x="11295504" y="324909"/>
                </a:lnTo>
                <a:lnTo>
                  <a:pt x="11297621" y="324380"/>
                </a:lnTo>
                <a:lnTo>
                  <a:pt x="11300796" y="324909"/>
                </a:lnTo>
                <a:lnTo>
                  <a:pt x="11303442" y="327025"/>
                </a:lnTo>
                <a:lnTo>
                  <a:pt x="11306088" y="329142"/>
                </a:lnTo>
                <a:lnTo>
                  <a:pt x="11311909" y="334963"/>
                </a:lnTo>
                <a:lnTo>
                  <a:pt x="11318259" y="342900"/>
                </a:lnTo>
                <a:lnTo>
                  <a:pt x="11325668" y="349779"/>
                </a:lnTo>
                <a:lnTo>
                  <a:pt x="11329902" y="352954"/>
                </a:lnTo>
                <a:lnTo>
                  <a:pt x="11333077" y="355071"/>
                </a:lnTo>
                <a:lnTo>
                  <a:pt x="11329902" y="364067"/>
                </a:lnTo>
                <a:lnTo>
                  <a:pt x="11327785" y="372533"/>
                </a:lnTo>
                <a:lnTo>
                  <a:pt x="11326727" y="378884"/>
                </a:lnTo>
                <a:lnTo>
                  <a:pt x="11326727" y="385763"/>
                </a:lnTo>
                <a:lnTo>
                  <a:pt x="11327785" y="390526"/>
                </a:lnTo>
                <a:lnTo>
                  <a:pt x="11329902" y="394759"/>
                </a:lnTo>
                <a:lnTo>
                  <a:pt x="11331489" y="398992"/>
                </a:lnTo>
                <a:lnTo>
                  <a:pt x="11334135" y="402696"/>
                </a:lnTo>
                <a:lnTo>
                  <a:pt x="11338898" y="408517"/>
                </a:lnTo>
                <a:lnTo>
                  <a:pt x="11340486" y="412221"/>
                </a:lnTo>
                <a:lnTo>
                  <a:pt x="11342073" y="415396"/>
                </a:lnTo>
                <a:lnTo>
                  <a:pt x="11342602" y="419100"/>
                </a:lnTo>
                <a:lnTo>
                  <a:pt x="11342602" y="422804"/>
                </a:lnTo>
                <a:lnTo>
                  <a:pt x="11341544" y="427567"/>
                </a:lnTo>
                <a:lnTo>
                  <a:pt x="11338898" y="432858"/>
                </a:lnTo>
                <a:lnTo>
                  <a:pt x="11339427" y="437092"/>
                </a:lnTo>
                <a:lnTo>
                  <a:pt x="11340486" y="440796"/>
                </a:lnTo>
                <a:lnTo>
                  <a:pt x="11341544" y="442913"/>
                </a:lnTo>
                <a:lnTo>
                  <a:pt x="11343131" y="445030"/>
                </a:lnTo>
                <a:lnTo>
                  <a:pt x="11345777" y="446088"/>
                </a:lnTo>
                <a:lnTo>
                  <a:pt x="11347894" y="447146"/>
                </a:lnTo>
                <a:lnTo>
                  <a:pt x="11352657" y="447675"/>
                </a:lnTo>
                <a:lnTo>
                  <a:pt x="11357949" y="447675"/>
                </a:lnTo>
                <a:lnTo>
                  <a:pt x="11360595" y="448205"/>
                </a:lnTo>
                <a:lnTo>
                  <a:pt x="11362712" y="448734"/>
                </a:lnTo>
                <a:lnTo>
                  <a:pt x="11364828" y="450851"/>
                </a:lnTo>
                <a:lnTo>
                  <a:pt x="11366416" y="452438"/>
                </a:lnTo>
                <a:lnTo>
                  <a:pt x="11367474" y="455613"/>
                </a:lnTo>
                <a:lnTo>
                  <a:pt x="11369062" y="459317"/>
                </a:lnTo>
                <a:lnTo>
                  <a:pt x="11372766" y="459317"/>
                </a:lnTo>
                <a:lnTo>
                  <a:pt x="11375412" y="459317"/>
                </a:lnTo>
                <a:lnTo>
                  <a:pt x="11377000" y="457729"/>
                </a:lnTo>
                <a:lnTo>
                  <a:pt x="11379116" y="456672"/>
                </a:lnTo>
                <a:lnTo>
                  <a:pt x="11380175" y="455613"/>
                </a:lnTo>
                <a:lnTo>
                  <a:pt x="11383350" y="451380"/>
                </a:lnTo>
                <a:lnTo>
                  <a:pt x="11384938" y="446088"/>
                </a:lnTo>
                <a:lnTo>
                  <a:pt x="11385996" y="438679"/>
                </a:lnTo>
                <a:lnTo>
                  <a:pt x="11386525" y="430742"/>
                </a:lnTo>
                <a:lnTo>
                  <a:pt x="11386525" y="420687"/>
                </a:lnTo>
                <a:lnTo>
                  <a:pt x="11390759" y="417512"/>
                </a:lnTo>
                <a:lnTo>
                  <a:pt x="11394463" y="414337"/>
                </a:lnTo>
                <a:lnTo>
                  <a:pt x="11398697" y="412750"/>
                </a:lnTo>
                <a:lnTo>
                  <a:pt x="11401872" y="411692"/>
                </a:lnTo>
                <a:lnTo>
                  <a:pt x="11406105" y="411162"/>
                </a:lnTo>
                <a:lnTo>
                  <a:pt x="11410339" y="411162"/>
                </a:lnTo>
                <a:lnTo>
                  <a:pt x="11414572" y="411692"/>
                </a:lnTo>
                <a:lnTo>
                  <a:pt x="11418806" y="412221"/>
                </a:lnTo>
                <a:lnTo>
                  <a:pt x="11423039" y="413808"/>
                </a:lnTo>
                <a:lnTo>
                  <a:pt x="11426744" y="415925"/>
                </a:lnTo>
                <a:lnTo>
                  <a:pt x="11435211" y="421217"/>
                </a:lnTo>
                <a:lnTo>
                  <a:pt x="11444207" y="427038"/>
                </a:lnTo>
                <a:lnTo>
                  <a:pt x="11453203" y="433917"/>
                </a:lnTo>
                <a:lnTo>
                  <a:pt x="11470667" y="450321"/>
                </a:lnTo>
                <a:lnTo>
                  <a:pt x="11488659" y="466196"/>
                </a:lnTo>
                <a:lnTo>
                  <a:pt x="11497655" y="473075"/>
                </a:lnTo>
                <a:lnTo>
                  <a:pt x="11506652" y="479425"/>
                </a:lnTo>
                <a:lnTo>
                  <a:pt x="11515119" y="484187"/>
                </a:lnTo>
                <a:lnTo>
                  <a:pt x="11519352" y="486304"/>
                </a:lnTo>
                <a:lnTo>
                  <a:pt x="11523586" y="487363"/>
                </a:lnTo>
                <a:lnTo>
                  <a:pt x="11526761" y="487892"/>
                </a:lnTo>
                <a:lnTo>
                  <a:pt x="11528878" y="487892"/>
                </a:lnTo>
                <a:lnTo>
                  <a:pt x="11534699" y="487363"/>
                </a:lnTo>
                <a:lnTo>
                  <a:pt x="11546870" y="484717"/>
                </a:lnTo>
                <a:lnTo>
                  <a:pt x="11553220" y="483129"/>
                </a:lnTo>
                <a:lnTo>
                  <a:pt x="11559041" y="483129"/>
                </a:lnTo>
                <a:lnTo>
                  <a:pt x="11562746" y="484187"/>
                </a:lnTo>
                <a:lnTo>
                  <a:pt x="11565921" y="485246"/>
                </a:lnTo>
                <a:lnTo>
                  <a:pt x="11568567" y="486304"/>
                </a:lnTo>
                <a:lnTo>
                  <a:pt x="11571742" y="487892"/>
                </a:lnTo>
                <a:lnTo>
                  <a:pt x="11577034" y="492654"/>
                </a:lnTo>
                <a:lnTo>
                  <a:pt x="11581797" y="497417"/>
                </a:lnTo>
                <a:lnTo>
                  <a:pt x="11586030" y="502180"/>
                </a:lnTo>
                <a:lnTo>
                  <a:pt x="11589735" y="507471"/>
                </a:lnTo>
                <a:lnTo>
                  <a:pt x="11596085" y="518584"/>
                </a:lnTo>
                <a:lnTo>
                  <a:pt x="11602435" y="529167"/>
                </a:lnTo>
                <a:lnTo>
                  <a:pt x="11609844" y="539221"/>
                </a:lnTo>
                <a:lnTo>
                  <a:pt x="11613019" y="544512"/>
                </a:lnTo>
                <a:lnTo>
                  <a:pt x="11617782" y="549275"/>
                </a:lnTo>
                <a:lnTo>
                  <a:pt x="11622544" y="554038"/>
                </a:lnTo>
                <a:lnTo>
                  <a:pt x="11628365" y="558800"/>
                </a:lnTo>
                <a:lnTo>
                  <a:pt x="11635245" y="563034"/>
                </a:lnTo>
                <a:lnTo>
                  <a:pt x="11642654" y="567267"/>
                </a:lnTo>
                <a:lnTo>
                  <a:pt x="11655354" y="573088"/>
                </a:lnTo>
                <a:lnTo>
                  <a:pt x="11666996" y="579437"/>
                </a:lnTo>
                <a:lnTo>
                  <a:pt x="11678639" y="586846"/>
                </a:lnTo>
                <a:lnTo>
                  <a:pt x="11689752" y="593725"/>
                </a:lnTo>
                <a:lnTo>
                  <a:pt x="11700865" y="602192"/>
                </a:lnTo>
                <a:lnTo>
                  <a:pt x="11711978" y="610129"/>
                </a:lnTo>
                <a:lnTo>
                  <a:pt x="11723091" y="619655"/>
                </a:lnTo>
                <a:lnTo>
                  <a:pt x="11733145" y="629180"/>
                </a:lnTo>
                <a:lnTo>
                  <a:pt x="11743200" y="639233"/>
                </a:lnTo>
                <a:lnTo>
                  <a:pt x="11752725" y="649817"/>
                </a:lnTo>
                <a:lnTo>
                  <a:pt x="11762251" y="660929"/>
                </a:lnTo>
                <a:lnTo>
                  <a:pt x="11770718" y="672571"/>
                </a:lnTo>
                <a:lnTo>
                  <a:pt x="11779714" y="685271"/>
                </a:lnTo>
                <a:lnTo>
                  <a:pt x="11788181" y="697442"/>
                </a:lnTo>
                <a:lnTo>
                  <a:pt x="11795590" y="711200"/>
                </a:lnTo>
                <a:lnTo>
                  <a:pt x="11803528" y="724958"/>
                </a:lnTo>
                <a:lnTo>
                  <a:pt x="11806174" y="725488"/>
                </a:lnTo>
                <a:lnTo>
                  <a:pt x="11808290" y="725488"/>
                </a:lnTo>
                <a:lnTo>
                  <a:pt x="11809878" y="724958"/>
                </a:lnTo>
                <a:lnTo>
                  <a:pt x="11811995" y="723371"/>
                </a:lnTo>
                <a:lnTo>
                  <a:pt x="11814641" y="720196"/>
                </a:lnTo>
                <a:lnTo>
                  <a:pt x="11817816" y="716492"/>
                </a:lnTo>
                <a:lnTo>
                  <a:pt x="11819933" y="712787"/>
                </a:lnTo>
                <a:lnTo>
                  <a:pt x="11822049" y="711200"/>
                </a:lnTo>
                <a:lnTo>
                  <a:pt x="11823637" y="710671"/>
                </a:lnTo>
                <a:lnTo>
                  <a:pt x="11825225" y="710142"/>
                </a:lnTo>
                <a:lnTo>
                  <a:pt x="11827871" y="710142"/>
                </a:lnTo>
                <a:lnTo>
                  <a:pt x="11829987" y="710671"/>
                </a:lnTo>
                <a:lnTo>
                  <a:pt x="11833162" y="712258"/>
                </a:lnTo>
                <a:lnTo>
                  <a:pt x="11859093" y="760412"/>
                </a:lnTo>
                <a:lnTo>
                  <a:pt x="11883965" y="808567"/>
                </a:lnTo>
                <a:lnTo>
                  <a:pt x="11908837" y="857780"/>
                </a:lnTo>
                <a:lnTo>
                  <a:pt x="11932121" y="908050"/>
                </a:lnTo>
                <a:lnTo>
                  <a:pt x="11944293" y="933450"/>
                </a:lnTo>
                <a:lnTo>
                  <a:pt x="11955406" y="959908"/>
                </a:lnTo>
                <a:lnTo>
                  <a:pt x="11965989" y="985837"/>
                </a:lnTo>
                <a:lnTo>
                  <a:pt x="11976573" y="1012296"/>
                </a:lnTo>
                <a:lnTo>
                  <a:pt x="11987157" y="1039283"/>
                </a:lnTo>
                <a:lnTo>
                  <a:pt x="11997212" y="1066800"/>
                </a:lnTo>
                <a:lnTo>
                  <a:pt x="12006737" y="1094846"/>
                </a:lnTo>
                <a:lnTo>
                  <a:pt x="12016263" y="1123421"/>
                </a:lnTo>
                <a:lnTo>
                  <a:pt x="12025788" y="1152525"/>
                </a:lnTo>
                <a:lnTo>
                  <a:pt x="12034255" y="1182158"/>
                </a:lnTo>
                <a:lnTo>
                  <a:pt x="12043251" y="1212321"/>
                </a:lnTo>
                <a:lnTo>
                  <a:pt x="12050660" y="1242483"/>
                </a:lnTo>
                <a:lnTo>
                  <a:pt x="12058598" y="1274762"/>
                </a:lnTo>
                <a:lnTo>
                  <a:pt x="12065477" y="1306512"/>
                </a:lnTo>
                <a:lnTo>
                  <a:pt x="12072886" y="1339321"/>
                </a:lnTo>
                <a:lnTo>
                  <a:pt x="12079236" y="1373188"/>
                </a:lnTo>
                <a:lnTo>
                  <a:pt x="12085057" y="1407584"/>
                </a:lnTo>
                <a:lnTo>
                  <a:pt x="12090349" y="1442509"/>
                </a:lnTo>
                <a:lnTo>
                  <a:pt x="12095641" y="1478492"/>
                </a:lnTo>
                <a:lnTo>
                  <a:pt x="12100404" y="1515534"/>
                </a:lnTo>
                <a:lnTo>
                  <a:pt x="12104637" y="1553634"/>
                </a:lnTo>
                <a:lnTo>
                  <a:pt x="12108342" y="1591734"/>
                </a:lnTo>
                <a:lnTo>
                  <a:pt x="12111517" y="1631421"/>
                </a:lnTo>
                <a:lnTo>
                  <a:pt x="12113634" y="1672696"/>
                </a:lnTo>
                <a:lnTo>
                  <a:pt x="12116280" y="1672167"/>
                </a:lnTo>
                <a:lnTo>
                  <a:pt x="12117867" y="1670579"/>
                </a:lnTo>
                <a:lnTo>
                  <a:pt x="12118926" y="1669521"/>
                </a:lnTo>
                <a:lnTo>
                  <a:pt x="12119984" y="1667404"/>
                </a:lnTo>
                <a:lnTo>
                  <a:pt x="12122630" y="1662113"/>
                </a:lnTo>
                <a:lnTo>
                  <a:pt x="12124218" y="1655763"/>
                </a:lnTo>
                <a:lnTo>
                  <a:pt x="12126334" y="1651000"/>
                </a:lnTo>
                <a:lnTo>
                  <a:pt x="12127393" y="1648884"/>
                </a:lnTo>
                <a:lnTo>
                  <a:pt x="12128980" y="1647296"/>
                </a:lnTo>
                <a:lnTo>
                  <a:pt x="12131097" y="1645709"/>
                </a:lnTo>
                <a:lnTo>
                  <a:pt x="12132685" y="1645179"/>
                </a:lnTo>
                <a:lnTo>
                  <a:pt x="12134801" y="1645709"/>
                </a:lnTo>
                <a:lnTo>
                  <a:pt x="12137977" y="1647296"/>
                </a:lnTo>
                <a:lnTo>
                  <a:pt x="12139564" y="1653117"/>
                </a:lnTo>
                <a:lnTo>
                  <a:pt x="12141152" y="1659467"/>
                </a:lnTo>
                <a:lnTo>
                  <a:pt x="12142210" y="1665817"/>
                </a:lnTo>
                <a:lnTo>
                  <a:pt x="12143268" y="1673754"/>
                </a:lnTo>
                <a:lnTo>
                  <a:pt x="12143798" y="1682221"/>
                </a:lnTo>
                <a:lnTo>
                  <a:pt x="12143798" y="1691217"/>
                </a:lnTo>
                <a:lnTo>
                  <a:pt x="12143798" y="1701271"/>
                </a:lnTo>
                <a:lnTo>
                  <a:pt x="12143268" y="1711854"/>
                </a:lnTo>
                <a:lnTo>
                  <a:pt x="12148560" y="1710796"/>
                </a:lnTo>
                <a:lnTo>
                  <a:pt x="12153323" y="1710796"/>
                </a:lnTo>
                <a:lnTo>
                  <a:pt x="12157557" y="1711325"/>
                </a:lnTo>
                <a:lnTo>
                  <a:pt x="12161790" y="1712913"/>
                </a:lnTo>
                <a:lnTo>
                  <a:pt x="12165494" y="1715559"/>
                </a:lnTo>
                <a:lnTo>
                  <a:pt x="12168140" y="1718734"/>
                </a:lnTo>
                <a:lnTo>
                  <a:pt x="12171316" y="1722967"/>
                </a:lnTo>
                <a:lnTo>
                  <a:pt x="12173432" y="1727200"/>
                </a:lnTo>
                <a:lnTo>
                  <a:pt x="12176078" y="1732492"/>
                </a:lnTo>
                <a:lnTo>
                  <a:pt x="12177666" y="1738313"/>
                </a:lnTo>
                <a:lnTo>
                  <a:pt x="12179253" y="1745192"/>
                </a:lnTo>
                <a:lnTo>
                  <a:pt x="12180841" y="1752071"/>
                </a:lnTo>
                <a:lnTo>
                  <a:pt x="12182958" y="1767417"/>
                </a:lnTo>
                <a:lnTo>
                  <a:pt x="12184016" y="1784879"/>
                </a:lnTo>
                <a:lnTo>
                  <a:pt x="12185075" y="1802342"/>
                </a:lnTo>
                <a:lnTo>
                  <a:pt x="12185075" y="1821392"/>
                </a:lnTo>
                <a:lnTo>
                  <a:pt x="12184016" y="1860550"/>
                </a:lnTo>
                <a:lnTo>
                  <a:pt x="12183487" y="1898121"/>
                </a:lnTo>
                <a:lnTo>
                  <a:pt x="12182958" y="1915584"/>
                </a:lnTo>
                <a:lnTo>
                  <a:pt x="12183487" y="1931988"/>
                </a:lnTo>
                <a:lnTo>
                  <a:pt x="12186133" y="1988609"/>
                </a:lnTo>
                <a:lnTo>
                  <a:pt x="12188779" y="2049992"/>
                </a:lnTo>
                <a:lnTo>
                  <a:pt x="12190366" y="2081742"/>
                </a:lnTo>
                <a:lnTo>
                  <a:pt x="12191425" y="2114021"/>
                </a:lnTo>
                <a:lnTo>
                  <a:pt x="12191954" y="2145771"/>
                </a:lnTo>
                <a:lnTo>
                  <a:pt x="12191425" y="2177521"/>
                </a:lnTo>
                <a:lnTo>
                  <a:pt x="12190896" y="2208213"/>
                </a:lnTo>
                <a:lnTo>
                  <a:pt x="12188779" y="2238375"/>
                </a:lnTo>
                <a:lnTo>
                  <a:pt x="12186133" y="2266950"/>
                </a:lnTo>
                <a:lnTo>
                  <a:pt x="12184016" y="2281238"/>
                </a:lnTo>
                <a:lnTo>
                  <a:pt x="12181899" y="2293938"/>
                </a:lnTo>
                <a:lnTo>
                  <a:pt x="12178724" y="2307167"/>
                </a:lnTo>
                <a:lnTo>
                  <a:pt x="12176607" y="2320396"/>
                </a:lnTo>
                <a:lnTo>
                  <a:pt x="12172903" y="2332038"/>
                </a:lnTo>
                <a:lnTo>
                  <a:pt x="12169199" y="2343150"/>
                </a:lnTo>
                <a:lnTo>
                  <a:pt x="12165494" y="2354792"/>
                </a:lnTo>
                <a:lnTo>
                  <a:pt x="12160732" y="2364846"/>
                </a:lnTo>
                <a:lnTo>
                  <a:pt x="12155969" y="2374371"/>
                </a:lnTo>
                <a:lnTo>
                  <a:pt x="12150677" y="2383367"/>
                </a:lnTo>
                <a:lnTo>
                  <a:pt x="12152265" y="2391304"/>
                </a:lnTo>
                <a:lnTo>
                  <a:pt x="12153852" y="2399771"/>
                </a:lnTo>
                <a:lnTo>
                  <a:pt x="12155440" y="2408238"/>
                </a:lnTo>
                <a:lnTo>
                  <a:pt x="12156498" y="2416175"/>
                </a:lnTo>
                <a:lnTo>
                  <a:pt x="12157557" y="2433108"/>
                </a:lnTo>
                <a:lnTo>
                  <a:pt x="12157027" y="2450042"/>
                </a:lnTo>
                <a:lnTo>
                  <a:pt x="12155969" y="2488671"/>
                </a:lnTo>
                <a:lnTo>
                  <a:pt x="12155440" y="2511954"/>
                </a:lnTo>
                <a:lnTo>
                  <a:pt x="12155440" y="2537883"/>
                </a:lnTo>
                <a:lnTo>
                  <a:pt x="12131626" y="2537883"/>
                </a:lnTo>
                <a:lnTo>
                  <a:pt x="12136389" y="2555875"/>
                </a:lnTo>
                <a:lnTo>
                  <a:pt x="12141152" y="2572808"/>
                </a:lnTo>
                <a:lnTo>
                  <a:pt x="12143798" y="2590271"/>
                </a:lnTo>
                <a:lnTo>
                  <a:pt x="12146444" y="2607204"/>
                </a:lnTo>
                <a:lnTo>
                  <a:pt x="12148031" y="2624667"/>
                </a:lnTo>
                <a:lnTo>
                  <a:pt x="12149090" y="2641071"/>
                </a:lnTo>
                <a:lnTo>
                  <a:pt x="12149619" y="2656946"/>
                </a:lnTo>
                <a:lnTo>
                  <a:pt x="12149090" y="2673879"/>
                </a:lnTo>
                <a:lnTo>
                  <a:pt x="12148560" y="2689754"/>
                </a:lnTo>
                <a:lnTo>
                  <a:pt x="12146973" y="2705629"/>
                </a:lnTo>
                <a:lnTo>
                  <a:pt x="12144856" y="2722033"/>
                </a:lnTo>
                <a:lnTo>
                  <a:pt x="12142739" y="2737908"/>
                </a:lnTo>
                <a:lnTo>
                  <a:pt x="12140622" y="2753783"/>
                </a:lnTo>
                <a:lnTo>
                  <a:pt x="12137447" y="2769129"/>
                </a:lnTo>
                <a:lnTo>
                  <a:pt x="12130039" y="2800350"/>
                </a:lnTo>
                <a:lnTo>
                  <a:pt x="12122630" y="2831571"/>
                </a:lnTo>
                <a:lnTo>
                  <a:pt x="12114163" y="2862263"/>
                </a:lnTo>
                <a:lnTo>
                  <a:pt x="12106754" y="2893483"/>
                </a:lnTo>
                <a:lnTo>
                  <a:pt x="12098816" y="2924704"/>
                </a:lnTo>
                <a:lnTo>
                  <a:pt x="12091937" y="2955925"/>
                </a:lnTo>
                <a:lnTo>
                  <a:pt x="12088762" y="2971271"/>
                </a:lnTo>
                <a:lnTo>
                  <a:pt x="12086645" y="2987675"/>
                </a:lnTo>
                <a:lnTo>
                  <a:pt x="12083999" y="3003550"/>
                </a:lnTo>
                <a:lnTo>
                  <a:pt x="12082411" y="3019954"/>
                </a:lnTo>
                <a:lnTo>
                  <a:pt x="12080295" y="3036888"/>
                </a:lnTo>
                <a:lnTo>
                  <a:pt x="12079765" y="3052763"/>
                </a:lnTo>
                <a:lnTo>
                  <a:pt x="12077649" y="3062817"/>
                </a:lnTo>
                <a:lnTo>
                  <a:pt x="12075003" y="3071813"/>
                </a:lnTo>
                <a:lnTo>
                  <a:pt x="12071828" y="3079221"/>
                </a:lnTo>
                <a:lnTo>
                  <a:pt x="12069711" y="3082396"/>
                </a:lnTo>
                <a:lnTo>
                  <a:pt x="12067594" y="3085571"/>
                </a:lnTo>
                <a:lnTo>
                  <a:pt x="12065477" y="3087688"/>
                </a:lnTo>
                <a:lnTo>
                  <a:pt x="12063361" y="3089804"/>
                </a:lnTo>
                <a:lnTo>
                  <a:pt x="12060185" y="3091392"/>
                </a:lnTo>
                <a:lnTo>
                  <a:pt x="12057539" y="3091921"/>
                </a:lnTo>
                <a:lnTo>
                  <a:pt x="12054364" y="3092450"/>
                </a:lnTo>
                <a:lnTo>
                  <a:pt x="12051189" y="3092450"/>
                </a:lnTo>
                <a:lnTo>
                  <a:pt x="12048014" y="3092450"/>
                </a:lnTo>
                <a:lnTo>
                  <a:pt x="12043780" y="3091392"/>
                </a:lnTo>
                <a:lnTo>
                  <a:pt x="12040605" y="3116792"/>
                </a:lnTo>
                <a:lnTo>
                  <a:pt x="12037959" y="3140604"/>
                </a:lnTo>
                <a:lnTo>
                  <a:pt x="12033726" y="3163888"/>
                </a:lnTo>
                <a:lnTo>
                  <a:pt x="12029492" y="3185054"/>
                </a:lnTo>
                <a:lnTo>
                  <a:pt x="12024200" y="3205692"/>
                </a:lnTo>
                <a:lnTo>
                  <a:pt x="12018909" y="3225271"/>
                </a:lnTo>
                <a:lnTo>
                  <a:pt x="12013087" y="3243792"/>
                </a:lnTo>
                <a:lnTo>
                  <a:pt x="12006737" y="3261783"/>
                </a:lnTo>
                <a:lnTo>
                  <a:pt x="12000387" y="3278717"/>
                </a:lnTo>
                <a:lnTo>
                  <a:pt x="11993507" y="3294592"/>
                </a:lnTo>
                <a:lnTo>
                  <a:pt x="11986099" y="3309938"/>
                </a:lnTo>
                <a:lnTo>
                  <a:pt x="11978690" y="3325813"/>
                </a:lnTo>
                <a:lnTo>
                  <a:pt x="11962814" y="3354917"/>
                </a:lnTo>
                <a:lnTo>
                  <a:pt x="11947468" y="3382433"/>
                </a:lnTo>
                <a:lnTo>
                  <a:pt x="11915187" y="3436938"/>
                </a:lnTo>
                <a:lnTo>
                  <a:pt x="11899841" y="3465513"/>
                </a:lnTo>
                <a:lnTo>
                  <a:pt x="11891903" y="3480329"/>
                </a:lnTo>
                <a:lnTo>
                  <a:pt x="11885023" y="3495675"/>
                </a:lnTo>
                <a:lnTo>
                  <a:pt x="11877085" y="3511021"/>
                </a:lnTo>
                <a:lnTo>
                  <a:pt x="11870735" y="3527425"/>
                </a:lnTo>
                <a:lnTo>
                  <a:pt x="11863856" y="3544358"/>
                </a:lnTo>
                <a:lnTo>
                  <a:pt x="11857505" y="3562350"/>
                </a:lnTo>
                <a:lnTo>
                  <a:pt x="11851684" y="3580871"/>
                </a:lnTo>
                <a:lnTo>
                  <a:pt x="11846392" y="3600450"/>
                </a:lnTo>
                <a:lnTo>
                  <a:pt x="11841629" y="3621088"/>
                </a:lnTo>
                <a:lnTo>
                  <a:pt x="11836867" y="3642254"/>
                </a:lnTo>
                <a:lnTo>
                  <a:pt x="11838984" y="3648604"/>
                </a:lnTo>
                <a:lnTo>
                  <a:pt x="11841629" y="3652838"/>
                </a:lnTo>
                <a:lnTo>
                  <a:pt x="11843746" y="3656013"/>
                </a:lnTo>
                <a:lnTo>
                  <a:pt x="11846392" y="3657600"/>
                </a:lnTo>
                <a:lnTo>
                  <a:pt x="11849038" y="3658129"/>
                </a:lnTo>
                <a:lnTo>
                  <a:pt x="11852213" y="3657600"/>
                </a:lnTo>
                <a:lnTo>
                  <a:pt x="11855388" y="3656013"/>
                </a:lnTo>
                <a:lnTo>
                  <a:pt x="11858564" y="3654425"/>
                </a:lnTo>
                <a:lnTo>
                  <a:pt x="11865443" y="3650192"/>
                </a:lnTo>
                <a:lnTo>
                  <a:pt x="11871793" y="3645429"/>
                </a:lnTo>
                <a:lnTo>
                  <a:pt x="11875498" y="3643313"/>
                </a:lnTo>
                <a:lnTo>
                  <a:pt x="11878144" y="3642783"/>
                </a:lnTo>
                <a:lnTo>
                  <a:pt x="11881848" y="3642254"/>
                </a:lnTo>
                <a:lnTo>
                  <a:pt x="11885023" y="3643313"/>
                </a:lnTo>
                <a:lnTo>
                  <a:pt x="11883436" y="3658129"/>
                </a:lnTo>
                <a:lnTo>
                  <a:pt x="11881848" y="3670300"/>
                </a:lnTo>
                <a:lnTo>
                  <a:pt x="11880260" y="3680354"/>
                </a:lnTo>
                <a:lnTo>
                  <a:pt x="11877085" y="3688821"/>
                </a:lnTo>
                <a:lnTo>
                  <a:pt x="11873910" y="3694642"/>
                </a:lnTo>
                <a:lnTo>
                  <a:pt x="11870735" y="3699404"/>
                </a:lnTo>
                <a:lnTo>
                  <a:pt x="11866501" y="3702050"/>
                </a:lnTo>
                <a:lnTo>
                  <a:pt x="11862268" y="3704167"/>
                </a:lnTo>
                <a:lnTo>
                  <a:pt x="11857505" y="3704696"/>
                </a:lnTo>
                <a:lnTo>
                  <a:pt x="11852743" y="3704696"/>
                </a:lnTo>
                <a:lnTo>
                  <a:pt x="11847980" y="3703638"/>
                </a:lnTo>
                <a:lnTo>
                  <a:pt x="11843217" y="3701521"/>
                </a:lnTo>
                <a:lnTo>
                  <a:pt x="11833692" y="3698346"/>
                </a:lnTo>
                <a:lnTo>
                  <a:pt x="11824695" y="3694113"/>
                </a:lnTo>
                <a:lnTo>
                  <a:pt x="11822579" y="3704696"/>
                </a:lnTo>
                <a:lnTo>
                  <a:pt x="11819403" y="3714221"/>
                </a:lnTo>
                <a:lnTo>
                  <a:pt x="11816228" y="3721629"/>
                </a:lnTo>
                <a:lnTo>
                  <a:pt x="11812524" y="3729038"/>
                </a:lnTo>
                <a:lnTo>
                  <a:pt x="11808290" y="3735388"/>
                </a:lnTo>
                <a:lnTo>
                  <a:pt x="11803528" y="3741208"/>
                </a:lnTo>
                <a:lnTo>
                  <a:pt x="11794531" y="3752321"/>
                </a:lnTo>
                <a:lnTo>
                  <a:pt x="11790298" y="3758142"/>
                </a:lnTo>
                <a:lnTo>
                  <a:pt x="11785535" y="3763963"/>
                </a:lnTo>
                <a:lnTo>
                  <a:pt x="11782360" y="3770313"/>
                </a:lnTo>
                <a:lnTo>
                  <a:pt x="11778656" y="3778250"/>
                </a:lnTo>
                <a:lnTo>
                  <a:pt x="11774951" y="3787246"/>
                </a:lnTo>
                <a:lnTo>
                  <a:pt x="11772835" y="3797300"/>
                </a:lnTo>
                <a:lnTo>
                  <a:pt x="11770718" y="3808413"/>
                </a:lnTo>
                <a:lnTo>
                  <a:pt x="11770189" y="3822171"/>
                </a:lnTo>
                <a:lnTo>
                  <a:pt x="11759076" y="3829050"/>
                </a:lnTo>
                <a:lnTo>
                  <a:pt x="11749021" y="3837517"/>
                </a:lnTo>
                <a:lnTo>
                  <a:pt x="11738437" y="3846513"/>
                </a:lnTo>
                <a:lnTo>
                  <a:pt x="11728912" y="3856038"/>
                </a:lnTo>
                <a:lnTo>
                  <a:pt x="11718857" y="3866621"/>
                </a:lnTo>
                <a:lnTo>
                  <a:pt x="11709332" y="3877733"/>
                </a:lnTo>
                <a:lnTo>
                  <a:pt x="11699806" y="3889904"/>
                </a:lnTo>
                <a:lnTo>
                  <a:pt x="11690281" y="3902075"/>
                </a:lnTo>
                <a:lnTo>
                  <a:pt x="11672288" y="3927475"/>
                </a:lnTo>
                <a:lnTo>
                  <a:pt x="11654825" y="3954463"/>
                </a:lnTo>
                <a:lnTo>
                  <a:pt x="11619369" y="4009496"/>
                </a:lnTo>
                <a:lnTo>
                  <a:pt x="11601906" y="4035954"/>
                </a:lnTo>
                <a:lnTo>
                  <a:pt x="11583913" y="4060825"/>
                </a:lnTo>
                <a:lnTo>
                  <a:pt x="11574388" y="4073525"/>
                </a:lnTo>
                <a:lnTo>
                  <a:pt x="11565921" y="4084638"/>
                </a:lnTo>
                <a:lnTo>
                  <a:pt x="11556395" y="4095221"/>
                </a:lnTo>
                <a:lnTo>
                  <a:pt x="11546870" y="4105804"/>
                </a:lnTo>
                <a:lnTo>
                  <a:pt x="11537345" y="4114800"/>
                </a:lnTo>
                <a:lnTo>
                  <a:pt x="11527819" y="4123267"/>
                </a:lnTo>
                <a:lnTo>
                  <a:pt x="11517765" y="4131204"/>
                </a:lnTo>
                <a:lnTo>
                  <a:pt x="11507181" y="4137554"/>
                </a:lnTo>
                <a:lnTo>
                  <a:pt x="11497126" y="4142846"/>
                </a:lnTo>
                <a:lnTo>
                  <a:pt x="11485484" y="4147608"/>
                </a:lnTo>
                <a:lnTo>
                  <a:pt x="11474900" y="4150783"/>
                </a:lnTo>
                <a:lnTo>
                  <a:pt x="11463787" y="4152371"/>
                </a:lnTo>
                <a:lnTo>
                  <a:pt x="11461141" y="4159779"/>
                </a:lnTo>
                <a:lnTo>
                  <a:pt x="11459024" y="4166129"/>
                </a:lnTo>
                <a:lnTo>
                  <a:pt x="11456378" y="4171421"/>
                </a:lnTo>
                <a:lnTo>
                  <a:pt x="11453203" y="4175654"/>
                </a:lnTo>
                <a:lnTo>
                  <a:pt x="11449499" y="4179358"/>
                </a:lnTo>
                <a:lnTo>
                  <a:pt x="11445795" y="4182533"/>
                </a:lnTo>
                <a:lnTo>
                  <a:pt x="11438386" y="4187825"/>
                </a:lnTo>
                <a:lnTo>
                  <a:pt x="11429919" y="4192588"/>
                </a:lnTo>
                <a:lnTo>
                  <a:pt x="11425685" y="4195763"/>
                </a:lnTo>
                <a:lnTo>
                  <a:pt x="11422510" y="4198938"/>
                </a:lnTo>
                <a:lnTo>
                  <a:pt x="11418806" y="4201584"/>
                </a:lnTo>
                <a:lnTo>
                  <a:pt x="11415101" y="4205817"/>
                </a:lnTo>
                <a:lnTo>
                  <a:pt x="11411926" y="4210579"/>
                </a:lnTo>
                <a:lnTo>
                  <a:pt x="11409280" y="4215871"/>
                </a:lnTo>
                <a:lnTo>
                  <a:pt x="11404518" y="4212167"/>
                </a:lnTo>
                <a:lnTo>
                  <a:pt x="11399755" y="4209521"/>
                </a:lnTo>
                <a:lnTo>
                  <a:pt x="11394992" y="4206875"/>
                </a:lnTo>
                <a:lnTo>
                  <a:pt x="11390229" y="4205817"/>
                </a:lnTo>
                <a:lnTo>
                  <a:pt x="11385996" y="4204759"/>
                </a:lnTo>
                <a:lnTo>
                  <a:pt x="11381233" y="4204759"/>
                </a:lnTo>
                <a:lnTo>
                  <a:pt x="11376471" y="4204759"/>
                </a:lnTo>
                <a:lnTo>
                  <a:pt x="11372237" y="4205817"/>
                </a:lnTo>
                <a:lnTo>
                  <a:pt x="11368533" y="4206875"/>
                </a:lnTo>
                <a:lnTo>
                  <a:pt x="11364299" y="4207934"/>
                </a:lnTo>
                <a:lnTo>
                  <a:pt x="11360066" y="4210579"/>
                </a:lnTo>
                <a:lnTo>
                  <a:pt x="11355832" y="4212696"/>
                </a:lnTo>
                <a:lnTo>
                  <a:pt x="11347365" y="4219046"/>
                </a:lnTo>
                <a:lnTo>
                  <a:pt x="11339956" y="4225925"/>
                </a:lnTo>
                <a:lnTo>
                  <a:pt x="11332018" y="4233334"/>
                </a:lnTo>
                <a:lnTo>
                  <a:pt x="11325139" y="4240742"/>
                </a:lnTo>
                <a:lnTo>
                  <a:pt x="11310851" y="4256617"/>
                </a:lnTo>
                <a:lnTo>
                  <a:pt x="11303442" y="4264025"/>
                </a:lnTo>
                <a:lnTo>
                  <a:pt x="11297092" y="4269846"/>
                </a:lnTo>
                <a:lnTo>
                  <a:pt x="11290212" y="4275138"/>
                </a:lnTo>
                <a:lnTo>
                  <a:pt x="11287037" y="4276725"/>
                </a:lnTo>
                <a:lnTo>
                  <a:pt x="11283333" y="4278842"/>
                </a:lnTo>
                <a:lnTo>
                  <a:pt x="11273807" y="4282546"/>
                </a:lnTo>
                <a:lnTo>
                  <a:pt x="11264282" y="4285192"/>
                </a:lnTo>
                <a:lnTo>
                  <a:pt x="11255286" y="4287838"/>
                </a:lnTo>
                <a:lnTo>
                  <a:pt x="11246289" y="4288896"/>
                </a:lnTo>
                <a:lnTo>
                  <a:pt x="11236764" y="4289954"/>
                </a:lnTo>
                <a:lnTo>
                  <a:pt x="11227768" y="4289954"/>
                </a:lnTo>
                <a:lnTo>
                  <a:pt x="11218772" y="4289425"/>
                </a:lnTo>
                <a:lnTo>
                  <a:pt x="11209775" y="4288896"/>
                </a:lnTo>
                <a:lnTo>
                  <a:pt x="11201308" y="4287309"/>
                </a:lnTo>
                <a:lnTo>
                  <a:pt x="11191783" y="4285192"/>
                </a:lnTo>
                <a:lnTo>
                  <a:pt x="11182257" y="4282546"/>
                </a:lnTo>
                <a:lnTo>
                  <a:pt x="11172203" y="4279371"/>
                </a:lnTo>
                <a:lnTo>
                  <a:pt x="11151035" y="4272492"/>
                </a:lnTo>
                <a:lnTo>
                  <a:pt x="11128809" y="4262967"/>
                </a:lnTo>
                <a:lnTo>
                  <a:pt x="11123517" y="4260850"/>
                </a:lnTo>
                <a:lnTo>
                  <a:pt x="11117696" y="4259792"/>
                </a:lnTo>
                <a:lnTo>
                  <a:pt x="11111346" y="4259263"/>
                </a:lnTo>
                <a:lnTo>
                  <a:pt x="11104995" y="4259792"/>
                </a:lnTo>
                <a:lnTo>
                  <a:pt x="11099174" y="4260850"/>
                </a:lnTo>
                <a:lnTo>
                  <a:pt x="11092295" y="4261909"/>
                </a:lnTo>
                <a:lnTo>
                  <a:pt x="11085945" y="4264554"/>
                </a:lnTo>
                <a:lnTo>
                  <a:pt x="11079594" y="4267729"/>
                </a:lnTo>
                <a:lnTo>
                  <a:pt x="11073773" y="4271434"/>
                </a:lnTo>
                <a:lnTo>
                  <a:pt x="11066894" y="4275667"/>
                </a:lnTo>
                <a:lnTo>
                  <a:pt x="11061073" y="4280429"/>
                </a:lnTo>
                <a:lnTo>
                  <a:pt x="11054722" y="4285721"/>
                </a:lnTo>
                <a:lnTo>
                  <a:pt x="11049430" y="4291542"/>
                </a:lnTo>
                <a:lnTo>
                  <a:pt x="11043080" y="4298421"/>
                </a:lnTo>
                <a:lnTo>
                  <a:pt x="11037788" y="4305300"/>
                </a:lnTo>
                <a:lnTo>
                  <a:pt x="11032496" y="4313238"/>
                </a:lnTo>
                <a:lnTo>
                  <a:pt x="11028263" y="4309534"/>
                </a:lnTo>
                <a:lnTo>
                  <a:pt x="11024558" y="4305300"/>
                </a:lnTo>
                <a:lnTo>
                  <a:pt x="11020854" y="4300009"/>
                </a:lnTo>
                <a:lnTo>
                  <a:pt x="11017150" y="4294717"/>
                </a:lnTo>
                <a:lnTo>
                  <a:pt x="11010799" y="4284134"/>
                </a:lnTo>
                <a:lnTo>
                  <a:pt x="11007095" y="4278842"/>
                </a:lnTo>
                <a:lnTo>
                  <a:pt x="11003391" y="4274079"/>
                </a:lnTo>
                <a:lnTo>
                  <a:pt x="10985398" y="4289425"/>
                </a:lnTo>
                <a:lnTo>
                  <a:pt x="10966877" y="4303713"/>
                </a:lnTo>
                <a:lnTo>
                  <a:pt x="10948355" y="4316942"/>
                </a:lnTo>
                <a:lnTo>
                  <a:pt x="10929833" y="4328584"/>
                </a:lnTo>
                <a:lnTo>
                  <a:pt x="10911841" y="4339167"/>
                </a:lnTo>
                <a:lnTo>
                  <a:pt x="10892790" y="4348163"/>
                </a:lnTo>
                <a:lnTo>
                  <a:pt x="10873739" y="4356629"/>
                </a:lnTo>
                <a:lnTo>
                  <a:pt x="10854159" y="4362979"/>
                </a:lnTo>
                <a:lnTo>
                  <a:pt x="10844633" y="4365096"/>
                </a:lnTo>
                <a:lnTo>
                  <a:pt x="10835108" y="4367742"/>
                </a:lnTo>
                <a:lnTo>
                  <a:pt x="10825053" y="4369329"/>
                </a:lnTo>
                <a:lnTo>
                  <a:pt x="10815528" y="4371446"/>
                </a:lnTo>
                <a:lnTo>
                  <a:pt x="10805473" y="4372504"/>
                </a:lnTo>
                <a:lnTo>
                  <a:pt x="10795419" y="4373034"/>
                </a:lnTo>
                <a:lnTo>
                  <a:pt x="10785364" y="4373563"/>
                </a:lnTo>
                <a:lnTo>
                  <a:pt x="10775309" y="4373563"/>
                </a:lnTo>
                <a:lnTo>
                  <a:pt x="10765255" y="4373563"/>
                </a:lnTo>
                <a:lnTo>
                  <a:pt x="10755200" y="4372504"/>
                </a:lnTo>
                <a:lnTo>
                  <a:pt x="10745146" y="4371446"/>
                </a:lnTo>
                <a:lnTo>
                  <a:pt x="10734562" y="4369859"/>
                </a:lnTo>
                <a:lnTo>
                  <a:pt x="10724507" y="4367742"/>
                </a:lnTo>
                <a:lnTo>
                  <a:pt x="10713394" y="4365096"/>
                </a:lnTo>
                <a:lnTo>
                  <a:pt x="10702810" y="4362450"/>
                </a:lnTo>
                <a:lnTo>
                  <a:pt x="10692226" y="4359275"/>
                </a:lnTo>
                <a:lnTo>
                  <a:pt x="10688522" y="4364038"/>
                </a:lnTo>
                <a:lnTo>
                  <a:pt x="10684818" y="4368271"/>
                </a:lnTo>
                <a:lnTo>
                  <a:pt x="10676351" y="4375679"/>
                </a:lnTo>
                <a:lnTo>
                  <a:pt x="10672117" y="4379384"/>
                </a:lnTo>
                <a:lnTo>
                  <a:pt x="10667884" y="4384146"/>
                </a:lnTo>
                <a:lnTo>
                  <a:pt x="10665238" y="4390496"/>
                </a:lnTo>
                <a:lnTo>
                  <a:pt x="10663650" y="4393671"/>
                </a:lnTo>
                <a:lnTo>
                  <a:pt x="10662592" y="4397375"/>
                </a:lnTo>
                <a:lnTo>
                  <a:pt x="10650950" y="4395788"/>
                </a:lnTo>
                <a:lnTo>
                  <a:pt x="10639307" y="4394200"/>
                </a:lnTo>
                <a:lnTo>
                  <a:pt x="10628723" y="4393671"/>
                </a:lnTo>
                <a:lnTo>
                  <a:pt x="10618669" y="4393142"/>
                </a:lnTo>
                <a:lnTo>
                  <a:pt x="10598560" y="4392613"/>
                </a:lnTo>
                <a:lnTo>
                  <a:pt x="10579509" y="4392613"/>
                </a:lnTo>
                <a:lnTo>
                  <a:pt x="10569983" y="4392084"/>
                </a:lnTo>
                <a:lnTo>
                  <a:pt x="10560458" y="4391025"/>
                </a:lnTo>
                <a:lnTo>
                  <a:pt x="10550403" y="4389438"/>
                </a:lnTo>
                <a:lnTo>
                  <a:pt x="10540349" y="4387321"/>
                </a:lnTo>
                <a:lnTo>
                  <a:pt x="10530294" y="4384146"/>
                </a:lnTo>
                <a:lnTo>
                  <a:pt x="10519181" y="4379913"/>
                </a:lnTo>
                <a:lnTo>
                  <a:pt x="10508068" y="4375679"/>
                </a:lnTo>
                <a:lnTo>
                  <a:pt x="10495367" y="4368800"/>
                </a:lnTo>
                <a:lnTo>
                  <a:pt x="10493780" y="4362450"/>
                </a:lnTo>
                <a:lnTo>
                  <a:pt x="10491663" y="4356100"/>
                </a:lnTo>
                <a:lnTo>
                  <a:pt x="10490605" y="4349221"/>
                </a:lnTo>
                <a:lnTo>
                  <a:pt x="10490605" y="4343400"/>
                </a:lnTo>
                <a:lnTo>
                  <a:pt x="10490605" y="4337050"/>
                </a:lnTo>
                <a:lnTo>
                  <a:pt x="10491663" y="4330700"/>
                </a:lnTo>
                <a:lnTo>
                  <a:pt x="10493780" y="4324350"/>
                </a:lnTo>
                <a:lnTo>
                  <a:pt x="10495897" y="4317471"/>
                </a:lnTo>
                <a:lnTo>
                  <a:pt x="10491663" y="4318529"/>
                </a:lnTo>
                <a:lnTo>
                  <a:pt x="10487429" y="4318529"/>
                </a:lnTo>
                <a:lnTo>
                  <a:pt x="10484254" y="4318529"/>
                </a:lnTo>
                <a:lnTo>
                  <a:pt x="10481079" y="4317471"/>
                </a:lnTo>
                <a:lnTo>
                  <a:pt x="10478433" y="4315354"/>
                </a:lnTo>
                <a:lnTo>
                  <a:pt x="10475258" y="4313767"/>
                </a:lnTo>
                <a:lnTo>
                  <a:pt x="10472612" y="4310592"/>
                </a:lnTo>
                <a:lnTo>
                  <a:pt x="10470495" y="4307946"/>
                </a:lnTo>
                <a:lnTo>
                  <a:pt x="10465733" y="4301067"/>
                </a:lnTo>
                <a:lnTo>
                  <a:pt x="10462028" y="4293659"/>
                </a:lnTo>
                <a:lnTo>
                  <a:pt x="10454620" y="4278313"/>
                </a:lnTo>
                <a:lnTo>
                  <a:pt x="10446682" y="4286250"/>
                </a:lnTo>
                <a:lnTo>
                  <a:pt x="10439802" y="4294188"/>
                </a:lnTo>
                <a:lnTo>
                  <a:pt x="10432394" y="4301067"/>
                </a:lnTo>
                <a:lnTo>
                  <a:pt x="10425514" y="4306888"/>
                </a:lnTo>
                <a:lnTo>
                  <a:pt x="10418105" y="4312179"/>
                </a:lnTo>
                <a:lnTo>
                  <a:pt x="10411226" y="4315884"/>
                </a:lnTo>
                <a:lnTo>
                  <a:pt x="10403817" y="4319588"/>
                </a:lnTo>
                <a:lnTo>
                  <a:pt x="10396938" y="4322763"/>
                </a:lnTo>
                <a:lnTo>
                  <a:pt x="10390058" y="4324350"/>
                </a:lnTo>
                <a:lnTo>
                  <a:pt x="10382650" y="4325938"/>
                </a:lnTo>
                <a:lnTo>
                  <a:pt x="10375770" y="4327525"/>
                </a:lnTo>
                <a:lnTo>
                  <a:pt x="10368361" y="4328054"/>
                </a:lnTo>
                <a:lnTo>
                  <a:pt x="10362011" y="4328584"/>
                </a:lnTo>
                <a:lnTo>
                  <a:pt x="10354602" y="4328584"/>
                </a:lnTo>
                <a:lnTo>
                  <a:pt x="10340844" y="4327525"/>
                </a:lnTo>
                <a:lnTo>
                  <a:pt x="10327085" y="4325409"/>
                </a:lnTo>
                <a:lnTo>
                  <a:pt x="10312796" y="4323292"/>
                </a:lnTo>
                <a:lnTo>
                  <a:pt x="10299037" y="4321704"/>
                </a:lnTo>
                <a:lnTo>
                  <a:pt x="10284749" y="4319588"/>
                </a:lnTo>
                <a:lnTo>
                  <a:pt x="10270461" y="4319059"/>
                </a:lnTo>
                <a:lnTo>
                  <a:pt x="10263582" y="4319059"/>
                </a:lnTo>
                <a:lnTo>
                  <a:pt x="10256173" y="4319588"/>
                </a:lnTo>
                <a:lnTo>
                  <a:pt x="10249293" y="4320117"/>
                </a:lnTo>
                <a:lnTo>
                  <a:pt x="10242414" y="4322234"/>
                </a:lnTo>
                <a:lnTo>
                  <a:pt x="10234476" y="4323821"/>
                </a:lnTo>
                <a:lnTo>
                  <a:pt x="10227597" y="4325938"/>
                </a:lnTo>
                <a:lnTo>
                  <a:pt x="10231301" y="4313238"/>
                </a:lnTo>
                <a:lnTo>
                  <a:pt x="10235534" y="4298950"/>
                </a:lnTo>
                <a:lnTo>
                  <a:pt x="10239768" y="4285721"/>
                </a:lnTo>
                <a:lnTo>
                  <a:pt x="10242943" y="4279900"/>
                </a:lnTo>
                <a:lnTo>
                  <a:pt x="10245589" y="4275138"/>
                </a:lnTo>
                <a:lnTo>
                  <a:pt x="10239768" y="4265613"/>
                </a:lnTo>
                <a:lnTo>
                  <a:pt x="10234476" y="4257146"/>
                </a:lnTo>
                <a:lnTo>
                  <a:pt x="10228655" y="4251325"/>
                </a:lnTo>
                <a:lnTo>
                  <a:pt x="10223363" y="4246563"/>
                </a:lnTo>
                <a:lnTo>
                  <a:pt x="10217542" y="4243388"/>
                </a:lnTo>
                <a:lnTo>
                  <a:pt x="10211192" y="4240742"/>
                </a:lnTo>
                <a:lnTo>
                  <a:pt x="10205900" y="4239684"/>
                </a:lnTo>
                <a:lnTo>
                  <a:pt x="10200079" y="4239684"/>
                </a:lnTo>
                <a:lnTo>
                  <a:pt x="10194258" y="4240742"/>
                </a:lnTo>
                <a:lnTo>
                  <a:pt x="10188436" y="4242329"/>
                </a:lnTo>
                <a:lnTo>
                  <a:pt x="10182086" y="4244975"/>
                </a:lnTo>
                <a:lnTo>
                  <a:pt x="10176794" y="4248150"/>
                </a:lnTo>
                <a:lnTo>
                  <a:pt x="10170973" y="4251325"/>
                </a:lnTo>
                <a:lnTo>
                  <a:pt x="10165152" y="4255029"/>
                </a:lnTo>
                <a:lnTo>
                  <a:pt x="10152981" y="4264025"/>
                </a:lnTo>
                <a:lnTo>
                  <a:pt x="10141868" y="4273021"/>
                </a:lnTo>
                <a:lnTo>
                  <a:pt x="10130755" y="4280959"/>
                </a:lnTo>
                <a:lnTo>
                  <a:pt x="10124934" y="4284663"/>
                </a:lnTo>
                <a:lnTo>
                  <a:pt x="10119642" y="4288367"/>
                </a:lnTo>
                <a:lnTo>
                  <a:pt x="10113291" y="4290484"/>
                </a:lnTo>
                <a:lnTo>
                  <a:pt x="10107999" y="4293129"/>
                </a:lnTo>
                <a:lnTo>
                  <a:pt x="10102708" y="4294188"/>
                </a:lnTo>
                <a:lnTo>
                  <a:pt x="10097416" y="4294717"/>
                </a:lnTo>
                <a:lnTo>
                  <a:pt x="10092124" y="4294188"/>
                </a:lnTo>
                <a:lnTo>
                  <a:pt x="10086832" y="4292600"/>
                </a:lnTo>
                <a:lnTo>
                  <a:pt x="10081540" y="4289425"/>
                </a:lnTo>
                <a:lnTo>
                  <a:pt x="10076248" y="4285192"/>
                </a:lnTo>
                <a:lnTo>
                  <a:pt x="10071485" y="4279371"/>
                </a:lnTo>
                <a:lnTo>
                  <a:pt x="10066723" y="4272492"/>
                </a:lnTo>
                <a:lnTo>
                  <a:pt x="10062489" y="4280429"/>
                </a:lnTo>
                <a:lnTo>
                  <a:pt x="10059314" y="4289425"/>
                </a:lnTo>
                <a:lnTo>
                  <a:pt x="10056668" y="4300009"/>
                </a:lnTo>
                <a:lnTo>
                  <a:pt x="10054022" y="4310592"/>
                </a:lnTo>
                <a:lnTo>
                  <a:pt x="10050847" y="4305829"/>
                </a:lnTo>
                <a:lnTo>
                  <a:pt x="10046613" y="4302125"/>
                </a:lnTo>
                <a:lnTo>
                  <a:pt x="10044496" y="4300009"/>
                </a:lnTo>
                <a:lnTo>
                  <a:pt x="10042380" y="4298950"/>
                </a:lnTo>
                <a:lnTo>
                  <a:pt x="10039205" y="4297892"/>
                </a:lnTo>
                <a:lnTo>
                  <a:pt x="10036559" y="4297892"/>
                </a:lnTo>
                <a:lnTo>
                  <a:pt x="10036559" y="4286250"/>
                </a:lnTo>
                <a:lnTo>
                  <a:pt x="10037088" y="4276196"/>
                </a:lnTo>
                <a:lnTo>
                  <a:pt x="10038146" y="4266671"/>
                </a:lnTo>
                <a:lnTo>
                  <a:pt x="10039205" y="4258734"/>
                </a:lnTo>
                <a:lnTo>
                  <a:pt x="10041321" y="4251325"/>
                </a:lnTo>
                <a:lnTo>
                  <a:pt x="10043438" y="4244975"/>
                </a:lnTo>
                <a:lnTo>
                  <a:pt x="10046084" y="4239154"/>
                </a:lnTo>
                <a:lnTo>
                  <a:pt x="10048730" y="4233863"/>
                </a:lnTo>
                <a:lnTo>
                  <a:pt x="10054551" y="4223809"/>
                </a:lnTo>
                <a:lnTo>
                  <a:pt x="10060901" y="4214813"/>
                </a:lnTo>
                <a:lnTo>
                  <a:pt x="10067252" y="4205288"/>
                </a:lnTo>
                <a:lnTo>
                  <a:pt x="10070427" y="4200525"/>
                </a:lnTo>
                <a:lnTo>
                  <a:pt x="10073073" y="4195234"/>
                </a:lnTo>
                <a:lnTo>
                  <a:pt x="10068310" y="4197350"/>
                </a:lnTo>
                <a:lnTo>
                  <a:pt x="10063547" y="4199996"/>
                </a:lnTo>
                <a:lnTo>
                  <a:pt x="10058785" y="4201054"/>
                </a:lnTo>
                <a:lnTo>
                  <a:pt x="10054022" y="4202113"/>
                </a:lnTo>
                <a:lnTo>
                  <a:pt x="10043967" y="4204229"/>
                </a:lnTo>
                <a:lnTo>
                  <a:pt x="10033913" y="4204229"/>
                </a:lnTo>
                <a:lnTo>
                  <a:pt x="10023858" y="4203171"/>
                </a:lnTo>
                <a:lnTo>
                  <a:pt x="10013274" y="4202642"/>
                </a:lnTo>
                <a:lnTo>
                  <a:pt x="10002690" y="4201584"/>
                </a:lnTo>
                <a:lnTo>
                  <a:pt x="9992636" y="4201584"/>
                </a:lnTo>
                <a:lnTo>
                  <a:pt x="9982581" y="4201584"/>
                </a:lnTo>
                <a:lnTo>
                  <a:pt x="9977289" y="4202113"/>
                </a:lnTo>
                <a:lnTo>
                  <a:pt x="9972527" y="4203171"/>
                </a:lnTo>
                <a:lnTo>
                  <a:pt x="9967764" y="4204759"/>
                </a:lnTo>
                <a:lnTo>
                  <a:pt x="9963001" y="4206346"/>
                </a:lnTo>
                <a:lnTo>
                  <a:pt x="9958238" y="4208992"/>
                </a:lnTo>
                <a:lnTo>
                  <a:pt x="9954005" y="4211109"/>
                </a:lnTo>
                <a:lnTo>
                  <a:pt x="9949242" y="4214813"/>
                </a:lnTo>
                <a:lnTo>
                  <a:pt x="9945009" y="4218517"/>
                </a:lnTo>
                <a:lnTo>
                  <a:pt x="9940775" y="4222750"/>
                </a:lnTo>
                <a:lnTo>
                  <a:pt x="9937600" y="4228571"/>
                </a:lnTo>
                <a:lnTo>
                  <a:pt x="9933366" y="4234392"/>
                </a:lnTo>
                <a:lnTo>
                  <a:pt x="9929662" y="4241271"/>
                </a:lnTo>
                <a:lnTo>
                  <a:pt x="9926487" y="4249209"/>
                </a:lnTo>
                <a:lnTo>
                  <a:pt x="9923312" y="4257146"/>
                </a:lnTo>
                <a:lnTo>
                  <a:pt x="9887327" y="4256617"/>
                </a:lnTo>
                <a:lnTo>
                  <a:pt x="9886798" y="4248679"/>
                </a:lnTo>
                <a:lnTo>
                  <a:pt x="9887327" y="4241800"/>
                </a:lnTo>
                <a:lnTo>
                  <a:pt x="9888385" y="4235979"/>
                </a:lnTo>
                <a:lnTo>
                  <a:pt x="9889444" y="4231746"/>
                </a:lnTo>
                <a:lnTo>
                  <a:pt x="9891031" y="4227513"/>
                </a:lnTo>
                <a:lnTo>
                  <a:pt x="9893148" y="4224867"/>
                </a:lnTo>
                <a:lnTo>
                  <a:pt x="9895265" y="4222221"/>
                </a:lnTo>
                <a:lnTo>
                  <a:pt x="9897911" y="4220104"/>
                </a:lnTo>
                <a:lnTo>
                  <a:pt x="9902144" y="4216400"/>
                </a:lnTo>
                <a:lnTo>
                  <a:pt x="9904790" y="4214284"/>
                </a:lnTo>
                <a:lnTo>
                  <a:pt x="9906907" y="4211109"/>
                </a:lnTo>
                <a:lnTo>
                  <a:pt x="9909024" y="4207934"/>
                </a:lnTo>
                <a:lnTo>
                  <a:pt x="9910082" y="4204229"/>
                </a:lnTo>
                <a:lnTo>
                  <a:pt x="9911140" y="4198938"/>
                </a:lnTo>
                <a:lnTo>
                  <a:pt x="9911670" y="4192588"/>
                </a:lnTo>
                <a:lnTo>
                  <a:pt x="9911670" y="4185708"/>
                </a:lnTo>
                <a:lnTo>
                  <a:pt x="9911140" y="4179358"/>
                </a:lnTo>
                <a:lnTo>
                  <a:pt x="9910082" y="4174596"/>
                </a:lnTo>
                <a:lnTo>
                  <a:pt x="9909024" y="4170363"/>
                </a:lnTo>
                <a:lnTo>
                  <a:pt x="9906907" y="4166658"/>
                </a:lnTo>
                <a:lnTo>
                  <a:pt x="9904790" y="4163483"/>
                </a:lnTo>
                <a:lnTo>
                  <a:pt x="9900557" y="4158192"/>
                </a:lnTo>
                <a:lnTo>
                  <a:pt x="9898440" y="4156075"/>
                </a:lnTo>
                <a:lnTo>
                  <a:pt x="9896852" y="4153429"/>
                </a:lnTo>
                <a:lnTo>
                  <a:pt x="9895794" y="4150783"/>
                </a:lnTo>
                <a:lnTo>
                  <a:pt x="9894735" y="4147608"/>
                </a:lnTo>
                <a:lnTo>
                  <a:pt x="9894735" y="4143904"/>
                </a:lnTo>
                <a:lnTo>
                  <a:pt x="9895794" y="4139142"/>
                </a:lnTo>
                <a:lnTo>
                  <a:pt x="9897911" y="4134379"/>
                </a:lnTo>
                <a:lnTo>
                  <a:pt x="9900027" y="4128029"/>
                </a:lnTo>
                <a:lnTo>
                  <a:pt x="9896852" y="4123267"/>
                </a:lnTo>
                <a:lnTo>
                  <a:pt x="9894206" y="4119563"/>
                </a:lnTo>
                <a:lnTo>
                  <a:pt x="9890502" y="4117975"/>
                </a:lnTo>
                <a:lnTo>
                  <a:pt x="9887327" y="4116917"/>
                </a:lnTo>
                <a:lnTo>
                  <a:pt x="9884681" y="4117446"/>
                </a:lnTo>
                <a:lnTo>
                  <a:pt x="9881506" y="4118504"/>
                </a:lnTo>
                <a:lnTo>
                  <a:pt x="9878860" y="4121150"/>
                </a:lnTo>
                <a:lnTo>
                  <a:pt x="9875685" y="4123796"/>
                </a:lnTo>
                <a:lnTo>
                  <a:pt x="9872509" y="4128029"/>
                </a:lnTo>
                <a:lnTo>
                  <a:pt x="9870393" y="4132263"/>
                </a:lnTo>
                <a:lnTo>
                  <a:pt x="9864572" y="4141788"/>
                </a:lnTo>
                <a:lnTo>
                  <a:pt x="9853988" y="4163483"/>
                </a:lnTo>
                <a:lnTo>
                  <a:pt x="9849225" y="4174596"/>
                </a:lnTo>
                <a:lnTo>
                  <a:pt x="9844462" y="4183063"/>
                </a:lnTo>
                <a:lnTo>
                  <a:pt x="9841816" y="4186238"/>
                </a:lnTo>
                <a:lnTo>
                  <a:pt x="9839170" y="4189413"/>
                </a:lnTo>
                <a:lnTo>
                  <a:pt x="9836524" y="4191000"/>
                </a:lnTo>
                <a:lnTo>
                  <a:pt x="9834937" y="4192058"/>
                </a:lnTo>
                <a:lnTo>
                  <a:pt x="9832291" y="4192058"/>
                </a:lnTo>
                <a:lnTo>
                  <a:pt x="9830174" y="4191000"/>
                </a:lnTo>
                <a:lnTo>
                  <a:pt x="9827528" y="4187825"/>
                </a:lnTo>
                <a:lnTo>
                  <a:pt x="9825411" y="4184650"/>
                </a:lnTo>
                <a:lnTo>
                  <a:pt x="9822765" y="4179358"/>
                </a:lnTo>
                <a:lnTo>
                  <a:pt x="9821178" y="4171950"/>
                </a:lnTo>
                <a:lnTo>
                  <a:pt x="9818532" y="4162954"/>
                </a:lnTo>
                <a:lnTo>
                  <a:pt x="9816415" y="4152371"/>
                </a:lnTo>
                <a:lnTo>
                  <a:pt x="9812711" y="4150254"/>
                </a:lnTo>
                <a:lnTo>
                  <a:pt x="9811123" y="4149196"/>
                </a:lnTo>
                <a:lnTo>
                  <a:pt x="9810065" y="4149196"/>
                </a:lnTo>
                <a:lnTo>
                  <a:pt x="9808477" y="4150254"/>
                </a:lnTo>
                <a:lnTo>
                  <a:pt x="9807948" y="4150783"/>
                </a:lnTo>
                <a:lnTo>
                  <a:pt x="9806360" y="4152900"/>
                </a:lnTo>
                <a:lnTo>
                  <a:pt x="9805831" y="4157133"/>
                </a:lnTo>
                <a:lnTo>
                  <a:pt x="9805302" y="4161367"/>
                </a:lnTo>
                <a:lnTo>
                  <a:pt x="9804773" y="4171950"/>
                </a:lnTo>
                <a:lnTo>
                  <a:pt x="9803715" y="4182004"/>
                </a:lnTo>
                <a:lnTo>
                  <a:pt x="9803185" y="4186767"/>
                </a:lnTo>
                <a:lnTo>
                  <a:pt x="9802656" y="4190471"/>
                </a:lnTo>
                <a:lnTo>
                  <a:pt x="9801069" y="4192588"/>
                </a:lnTo>
                <a:lnTo>
                  <a:pt x="9800539" y="4194175"/>
                </a:lnTo>
                <a:lnTo>
                  <a:pt x="9799481" y="4194175"/>
                </a:lnTo>
                <a:lnTo>
                  <a:pt x="9797364" y="4194175"/>
                </a:lnTo>
                <a:lnTo>
                  <a:pt x="9796306" y="4193117"/>
                </a:lnTo>
                <a:lnTo>
                  <a:pt x="9792602" y="4191000"/>
                </a:lnTo>
                <a:lnTo>
                  <a:pt x="9788897" y="4183063"/>
                </a:lnTo>
                <a:lnTo>
                  <a:pt x="9787310" y="4176713"/>
                </a:lnTo>
                <a:lnTo>
                  <a:pt x="9786780" y="4170892"/>
                </a:lnTo>
                <a:lnTo>
                  <a:pt x="9787310" y="4166129"/>
                </a:lnTo>
                <a:lnTo>
                  <a:pt x="9787839" y="4161896"/>
                </a:lnTo>
                <a:lnTo>
                  <a:pt x="9789956" y="4158192"/>
                </a:lnTo>
                <a:lnTo>
                  <a:pt x="9794718" y="4151313"/>
                </a:lnTo>
                <a:lnTo>
                  <a:pt x="9799481" y="4143375"/>
                </a:lnTo>
                <a:lnTo>
                  <a:pt x="9801598" y="4138613"/>
                </a:lnTo>
                <a:lnTo>
                  <a:pt x="9803715" y="4133321"/>
                </a:lnTo>
                <a:lnTo>
                  <a:pt x="9805302" y="4127500"/>
                </a:lnTo>
                <a:lnTo>
                  <a:pt x="9805831" y="4119563"/>
                </a:lnTo>
                <a:lnTo>
                  <a:pt x="9805831" y="4111096"/>
                </a:lnTo>
                <a:lnTo>
                  <a:pt x="9805302" y="4101042"/>
                </a:lnTo>
                <a:lnTo>
                  <a:pt x="9800010" y="4097867"/>
                </a:lnTo>
                <a:lnTo>
                  <a:pt x="9795247" y="4093633"/>
                </a:lnTo>
                <a:lnTo>
                  <a:pt x="9785722" y="4085167"/>
                </a:lnTo>
                <a:lnTo>
                  <a:pt x="9776197" y="4077229"/>
                </a:lnTo>
                <a:lnTo>
                  <a:pt x="9767200" y="4069821"/>
                </a:lnTo>
                <a:lnTo>
                  <a:pt x="9754500" y="4086225"/>
                </a:lnTo>
                <a:lnTo>
                  <a:pt x="9741270" y="4101042"/>
                </a:lnTo>
                <a:lnTo>
                  <a:pt x="9728040" y="4114271"/>
                </a:lnTo>
                <a:lnTo>
                  <a:pt x="9721161" y="4120621"/>
                </a:lnTo>
                <a:lnTo>
                  <a:pt x="9713752" y="4126442"/>
                </a:lnTo>
                <a:lnTo>
                  <a:pt x="9707402" y="4131204"/>
                </a:lnTo>
                <a:lnTo>
                  <a:pt x="9699464" y="4135967"/>
                </a:lnTo>
                <a:lnTo>
                  <a:pt x="9692584" y="4140729"/>
                </a:lnTo>
                <a:lnTo>
                  <a:pt x="9685176" y="4143904"/>
                </a:lnTo>
                <a:lnTo>
                  <a:pt x="9677767" y="4147079"/>
                </a:lnTo>
                <a:lnTo>
                  <a:pt x="9669829" y="4149196"/>
                </a:lnTo>
                <a:lnTo>
                  <a:pt x="9662421" y="4151313"/>
                </a:lnTo>
                <a:lnTo>
                  <a:pt x="9653953" y="4152371"/>
                </a:lnTo>
                <a:lnTo>
                  <a:pt x="9652366" y="4159779"/>
                </a:lnTo>
                <a:lnTo>
                  <a:pt x="9649720" y="4166129"/>
                </a:lnTo>
                <a:lnTo>
                  <a:pt x="9647074" y="4171421"/>
                </a:lnTo>
                <a:lnTo>
                  <a:pt x="9643899" y="4175654"/>
                </a:lnTo>
                <a:lnTo>
                  <a:pt x="9640194" y="4179358"/>
                </a:lnTo>
                <a:lnTo>
                  <a:pt x="9636490" y="4182533"/>
                </a:lnTo>
                <a:lnTo>
                  <a:pt x="9628552" y="4187825"/>
                </a:lnTo>
                <a:lnTo>
                  <a:pt x="9620614" y="4192588"/>
                </a:lnTo>
                <a:lnTo>
                  <a:pt x="9616381" y="4195763"/>
                </a:lnTo>
                <a:lnTo>
                  <a:pt x="9612677" y="4198938"/>
                </a:lnTo>
                <a:lnTo>
                  <a:pt x="9608972" y="4201584"/>
                </a:lnTo>
                <a:lnTo>
                  <a:pt x="9605268" y="4205817"/>
                </a:lnTo>
                <a:lnTo>
                  <a:pt x="9602093" y="4210579"/>
                </a:lnTo>
                <a:lnTo>
                  <a:pt x="9599976" y="4215871"/>
                </a:lnTo>
                <a:lnTo>
                  <a:pt x="9595213" y="4212167"/>
                </a:lnTo>
                <a:lnTo>
                  <a:pt x="9589921" y="4209521"/>
                </a:lnTo>
                <a:lnTo>
                  <a:pt x="9585688" y="4206875"/>
                </a:lnTo>
                <a:lnTo>
                  <a:pt x="9580925" y="4205817"/>
                </a:lnTo>
                <a:lnTo>
                  <a:pt x="9576162" y="4204759"/>
                </a:lnTo>
                <a:lnTo>
                  <a:pt x="9571400" y="4204759"/>
                </a:lnTo>
                <a:lnTo>
                  <a:pt x="9567166" y="4204759"/>
                </a:lnTo>
                <a:lnTo>
                  <a:pt x="9563462" y="4205817"/>
                </a:lnTo>
                <a:lnTo>
                  <a:pt x="9558699" y="4206875"/>
                </a:lnTo>
                <a:lnTo>
                  <a:pt x="9554466" y="4207934"/>
                </a:lnTo>
                <a:lnTo>
                  <a:pt x="9550232" y="4210579"/>
                </a:lnTo>
                <a:lnTo>
                  <a:pt x="9545998" y="4212696"/>
                </a:lnTo>
                <a:lnTo>
                  <a:pt x="9538061" y="4219046"/>
                </a:lnTo>
                <a:lnTo>
                  <a:pt x="9530652" y="4225925"/>
                </a:lnTo>
                <a:lnTo>
                  <a:pt x="9522714" y="4233334"/>
                </a:lnTo>
                <a:lnTo>
                  <a:pt x="9515305" y="4240742"/>
                </a:lnTo>
                <a:lnTo>
                  <a:pt x="9501017" y="4256617"/>
                </a:lnTo>
                <a:lnTo>
                  <a:pt x="9494667" y="4264025"/>
                </a:lnTo>
                <a:lnTo>
                  <a:pt x="9487258" y="4269846"/>
                </a:lnTo>
                <a:lnTo>
                  <a:pt x="9480908" y="4275138"/>
                </a:lnTo>
                <a:lnTo>
                  <a:pt x="9477204" y="4276725"/>
                </a:lnTo>
                <a:lnTo>
                  <a:pt x="9474028" y="4278842"/>
                </a:lnTo>
                <a:lnTo>
                  <a:pt x="9463974" y="4282546"/>
                </a:lnTo>
                <a:lnTo>
                  <a:pt x="9454448" y="4285192"/>
                </a:lnTo>
                <a:lnTo>
                  <a:pt x="9445452" y="4287838"/>
                </a:lnTo>
                <a:lnTo>
                  <a:pt x="9436456" y="4288896"/>
                </a:lnTo>
                <a:lnTo>
                  <a:pt x="9427460" y="4289954"/>
                </a:lnTo>
                <a:lnTo>
                  <a:pt x="9418463" y="4289954"/>
                </a:lnTo>
                <a:lnTo>
                  <a:pt x="9409467" y="4289425"/>
                </a:lnTo>
                <a:lnTo>
                  <a:pt x="9399942" y="4288896"/>
                </a:lnTo>
                <a:lnTo>
                  <a:pt x="9391475" y="4287309"/>
                </a:lnTo>
                <a:lnTo>
                  <a:pt x="9381949" y="4285192"/>
                </a:lnTo>
                <a:lnTo>
                  <a:pt x="9372424" y="4282546"/>
                </a:lnTo>
                <a:lnTo>
                  <a:pt x="9362898" y="4279371"/>
                </a:lnTo>
                <a:lnTo>
                  <a:pt x="9342260" y="4272492"/>
                </a:lnTo>
                <a:lnTo>
                  <a:pt x="9318975" y="4262967"/>
                </a:lnTo>
                <a:lnTo>
                  <a:pt x="9313684" y="4260850"/>
                </a:lnTo>
                <a:lnTo>
                  <a:pt x="9307862" y="4259792"/>
                </a:lnTo>
                <a:lnTo>
                  <a:pt x="9301512" y="4259263"/>
                </a:lnTo>
                <a:lnTo>
                  <a:pt x="9295691" y="4259792"/>
                </a:lnTo>
                <a:lnTo>
                  <a:pt x="9289341" y="4260850"/>
                </a:lnTo>
                <a:lnTo>
                  <a:pt x="9282461" y="4261909"/>
                </a:lnTo>
                <a:lnTo>
                  <a:pt x="9276640" y="4264554"/>
                </a:lnTo>
                <a:lnTo>
                  <a:pt x="9270290" y="4267729"/>
                </a:lnTo>
                <a:lnTo>
                  <a:pt x="9263940" y="4271434"/>
                </a:lnTo>
                <a:lnTo>
                  <a:pt x="9257060" y="4275667"/>
                </a:lnTo>
                <a:lnTo>
                  <a:pt x="9251239" y="4280429"/>
                </a:lnTo>
                <a:lnTo>
                  <a:pt x="9245418" y="4285721"/>
                </a:lnTo>
                <a:lnTo>
                  <a:pt x="9239597" y="4291542"/>
                </a:lnTo>
                <a:lnTo>
                  <a:pt x="9234305" y="4298421"/>
                </a:lnTo>
                <a:lnTo>
                  <a:pt x="9227955" y="4305300"/>
                </a:lnTo>
                <a:lnTo>
                  <a:pt x="9223192" y="4313238"/>
                </a:lnTo>
                <a:lnTo>
                  <a:pt x="9218429" y="4309534"/>
                </a:lnTo>
                <a:lnTo>
                  <a:pt x="9215254" y="4305300"/>
                </a:lnTo>
                <a:lnTo>
                  <a:pt x="9211550" y="4300009"/>
                </a:lnTo>
                <a:lnTo>
                  <a:pt x="9207845" y="4294717"/>
                </a:lnTo>
                <a:lnTo>
                  <a:pt x="9200966" y="4284134"/>
                </a:lnTo>
                <a:lnTo>
                  <a:pt x="9197262" y="4278842"/>
                </a:lnTo>
                <a:lnTo>
                  <a:pt x="9193557" y="4274079"/>
                </a:lnTo>
                <a:lnTo>
                  <a:pt x="9175565" y="4289425"/>
                </a:lnTo>
                <a:lnTo>
                  <a:pt x="9157572" y="4303713"/>
                </a:lnTo>
                <a:lnTo>
                  <a:pt x="9139051" y="4316942"/>
                </a:lnTo>
                <a:lnTo>
                  <a:pt x="9120000" y="4328584"/>
                </a:lnTo>
                <a:lnTo>
                  <a:pt x="9102007" y="4339167"/>
                </a:lnTo>
                <a:lnTo>
                  <a:pt x="9082956" y="4348163"/>
                </a:lnTo>
                <a:lnTo>
                  <a:pt x="9063906" y="4356629"/>
                </a:lnTo>
                <a:lnTo>
                  <a:pt x="9044854" y="4362979"/>
                </a:lnTo>
                <a:lnTo>
                  <a:pt x="9035329" y="4365096"/>
                </a:lnTo>
                <a:lnTo>
                  <a:pt x="9025274" y="4367742"/>
                </a:lnTo>
                <a:lnTo>
                  <a:pt x="9015749" y="4369329"/>
                </a:lnTo>
                <a:lnTo>
                  <a:pt x="9005694" y="4371446"/>
                </a:lnTo>
                <a:lnTo>
                  <a:pt x="8995640" y="4372504"/>
                </a:lnTo>
                <a:lnTo>
                  <a:pt x="8986114" y="4373034"/>
                </a:lnTo>
                <a:lnTo>
                  <a:pt x="8976060" y="4373563"/>
                </a:lnTo>
                <a:lnTo>
                  <a:pt x="8966005" y="4373563"/>
                </a:lnTo>
                <a:lnTo>
                  <a:pt x="8955950" y="4373563"/>
                </a:lnTo>
                <a:lnTo>
                  <a:pt x="8945366" y="4372504"/>
                </a:lnTo>
                <a:lnTo>
                  <a:pt x="8935312" y="4371446"/>
                </a:lnTo>
                <a:lnTo>
                  <a:pt x="8925258" y="4369859"/>
                </a:lnTo>
                <a:lnTo>
                  <a:pt x="8914674" y="4367742"/>
                </a:lnTo>
                <a:lnTo>
                  <a:pt x="8904619" y="4365096"/>
                </a:lnTo>
                <a:lnTo>
                  <a:pt x="8893506" y="4362450"/>
                </a:lnTo>
                <a:lnTo>
                  <a:pt x="8882922" y="4359275"/>
                </a:lnTo>
                <a:lnTo>
                  <a:pt x="8879747" y="4364038"/>
                </a:lnTo>
                <a:lnTo>
                  <a:pt x="8875514" y="4368271"/>
                </a:lnTo>
                <a:lnTo>
                  <a:pt x="8866517" y="4375679"/>
                </a:lnTo>
                <a:lnTo>
                  <a:pt x="8862284" y="4379384"/>
                </a:lnTo>
                <a:lnTo>
                  <a:pt x="8858579" y="4384146"/>
                </a:lnTo>
                <a:lnTo>
                  <a:pt x="8855404" y="4390496"/>
                </a:lnTo>
                <a:lnTo>
                  <a:pt x="8853816" y="4393671"/>
                </a:lnTo>
                <a:lnTo>
                  <a:pt x="8852758" y="4397375"/>
                </a:lnTo>
                <a:lnTo>
                  <a:pt x="8841116" y="4395788"/>
                </a:lnTo>
                <a:lnTo>
                  <a:pt x="8829474" y="4394200"/>
                </a:lnTo>
                <a:lnTo>
                  <a:pt x="8818890" y="4393671"/>
                </a:lnTo>
                <a:lnTo>
                  <a:pt x="8808836" y="4393142"/>
                </a:lnTo>
                <a:lnTo>
                  <a:pt x="8789255" y="4392613"/>
                </a:lnTo>
                <a:lnTo>
                  <a:pt x="8770204" y="4392613"/>
                </a:lnTo>
                <a:lnTo>
                  <a:pt x="8760679" y="4392084"/>
                </a:lnTo>
                <a:lnTo>
                  <a:pt x="8750624" y="4391025"/>
                </a:lnTo>
                <a:lnTo>
                  <a:pt x="8741099" y="4389438"/>
                </a:lnTo>
                <a:lnTo>
                  <a:pt x="8731044" y="4387321"/>
                </a:lnTo>
                <a:lnTo>
                  <a:pt x="8720460" y="4384146"/>
                </a:lnTo>
                <a:lnTo>
                  <a:pt x="8709876" y="4379913"/>
                </a:lnTo>
                <a:lnTo>
                  <a:pt x="8698234" y="4375679"/>
                </a:lnTo>
                <a:lnTo>
                  <a:pt x="8686063" y="4368800"/>
                </a:lnTo>
                <a:lnTo>
                  <a:pt x="8683946" y="4362450"/>
                </a:lnTo>
                <a:lnTo>
                  <a:pt x="8681830" y="4356100"/>
                </a:lnTo>
                <a:lnTo>
                  <a:pt x="8681300" y="4349221"/>
                </a:lnTo>
                <a:lnTo>
                  <a:pt x="8680771" y="4343400"/>
                </a:lnTo>
                <a:lnTo>
                  <a:pt x="8681300" y="4337050"/>
                </a:lnTo>
                <a:lnTo>
                  <a:pt x="8682358" y="4330700"/>
                </a:lnTo>
                <a:lnTo>
                  <a:pt x="8683946" y="4324350"/>
                </a:lnTo>
                <a:lnTo>
                  <a:pt x="8686063" y="4317471"/>
                </a:lnTo>
                <a:lnTo>
                  <a:pt x="8681830" y="4318529"/>
                </a:lnTo>
                <a:lnTo>
                  <a:pt x="8678654" y="4318529"/>
                </a:lnTo>
                <a:lnTo>
                  <a:pt x="8674950" y="4318529"/>
                </a:lnTo>
                <a:lnTo>
                  <a:pt x="8671246" y="4317471"/>
                </a:lnTo>
                <a:lnTo>
                  <a:pt x="8668600" y="4315354"/>
                </a:lnTo>
                <a:lnTo>
                  <a:pt x="8665424" y="4313767"/>
                </a:lnTo>
                <a:lnTo>
                  <a:pt x="8662778" y="4310592"/>
                </a:lnTo>
                <a:lnTo>
                  <a:pt x="8660662" y="4307946"/>
                </a:lnTo>
                <a:lnTo>
                  <a:pt x="8656428" y="4301067"/>
                </a:lnTo>
                <a:lnTo>
                  <a:pt x="8652194" y="4293659"/>
                </a:lnTo>
                <a:lnTo>
                  <a:pt x="8644786" y="4278313"/>
                </a:lnTo>
                <a:lnTo>
                  <a:pt x="8637378" y="4286250"/>
                </a:lnTo>
                <a:lnTo>
                  <a:pt x="8630498" y="4294188"/>
                </a:lnTo>
                <a:lnTo>
                  <a:pt x="8622560" y="4301067"/>
                </a:lnTo>
                <a:lnTo>
                  <a:pt x="8615680" y="4306888"/>
                </a:lnTo>
                <a:lnTo>
                  <a:pt x="8608272" y="4312179"/>
                </a:lnTo>
                <a:lnTo>
                  <a:pt x="8601392" y="4315884"/>
                </a:lnTo>
                <a:lnTo>
                  <a:pt x="8594513" y="4319588"/>
                </a:lnTo>
                <a:lnTo>
                  <a:pt x="8587104" y="4322763"/>
                </a:lnTo>
                <a:lnTo>
                  <a:pt x="8580224" y="4324350"/>
                </a:lnTo>
                <a:lnTo>
                  <a:pt x="8573345" y="4325938"/>
                </a:lnTo>
                <a:lnTo>
                  <a:pt x="8566466" y="4327525"/>
                </a:lnTo>
                <a:lnTo>
                  <a:pt x="8559057" y="4328054"/>
                </a:lnTo>
                <a:lnTo>
                  <a:pt x="8552178" y="4328584"/>
                </a:lnTo>
                <a:lnTo>
                  <a:pt x="8545298" y="4328584"/>
                </a:lnTo>
                <a:lnTo>
                  <a:pt x="8531539" y="4327525"/>
                </a:lnTo>
                <a:lnTo>
                  <a:pt x="8517251" y="4325409"/>
                </a:lnTo>
                <a:lnTo>
                  <a:pt x="8503492" y="4323292"/>
                </a:lnTo>
                <a:lnTo>
                  <a:pt x="8489204" y="4321704"/>
                </a:lnTo>
                <a:lnTo>
                  <a:pt x="8474916" y="4319588"/>
                </a:lnTo>
                <a:lnTo>
                  <a:pt x="8460628" y="4319059"/>
                </a:lnTo>
                <a:lnTo>
                  <a:pt x="8453748" y="4319059"/>
                </a:lnTo>
                <a:lnTo>
                  <a:pt x="8446340" y="4319588"/>
                </a:lnTo>
                <a:lnTo>
                  <a:pt x="8439460" y="4320117"/>
                </a:lnTo>
                <a:lnTo>
                  <a:pt x="8432580" y="4322234"/>
                </a:lnTo>
                <a:lnTo>
                  <a:pt x="8425172" y="4323821"/>
                </a:lnTo>
                <a:lnTo>
                  <a:pt x="8417763" y="4325938"/>
                </a:lnTo>
                <a:lnTo>
                  <a:pt x="8422526" y="4313238"/>
                </a:lnTo>
                <a:lnTo>
                  <a:pt x="8425701" y="4298950"/>
                </a:lnTo>
                <a:lnTo>
                  <a:pt x="8430464" y="4285721"/>
                </a:lnTo>
                <a:lnTo>
                  <a:pt x="8433110" y="4279900"/>
                </a:lnTo>
                <a:lnTo>
                  <a:pt x="8435756" y="4275138"/>
                </a:lnTo>
                <a:lnTo>
                  <a:pt x="8430464" y="4265613"/>
                </a:lnTo>
                <a:lnTo>
                  <a:pt x="8424642" y="4257146"/>
                </a:lnTo>
                <a:lnTo>
                  <a:pt x="8419350" y="4251325"/>
                </a:lnTo>
                <a:lnTo>
                  <a:pt x="8413530" y="4246563"/>
                </a:lnTo>
                <a:lnTo>
                  <a:pt x="8408238" y="4243388"/>
                </a:lnTo>
                <a:lnTo>
                  <a:pt x="8401888" y="4240742"/>
                </a:lnTo>
                <a:lnTo>
                  <a:pt x="8396066" y="4239684"/>
                </a:lnTo>
                <a:lnTo>
                  <a:pt x="8390245" y="4239684"/>
                </a:lnTo>
                <a:lnTo>
                  <a:pt x="8384953" y="4240742"/>
                </a:lnTo>
                <a:lnTo>
                  <a:pt x="8379132" y="4242329"/>
                </a:lnTo>
                <a:lnTo>
                  <a:pt x="8373311" y="4244975"/>
                </a:lnTo>
                <a:lnTo>
                  <a:pt x="8366961" y="4248150"/>
                </a:lnTo>
                <a:lnTo>
                  <a:pt x="8361140" y="4251325"/>
                </a:lnTo>
                <a:lnTo>
                  <a:pt x="8355319" y="4255029"/>
                </a:lnTo>
                <a:lnTo>
                  <a:pt x="8344206" y="4264025"/>
                </a:lnTo>
                <a:lnTo>
                  <a:pt x="8332034" y="4273021"/>
                </a:lnTo>
                <a:lnTo>
                  <a:pt x="8320921" y="4280959"/>
                </a:lnTo>
                <a:lnTo>
                  <a:pt x="8315629" y="4284663"/>
                </a:lnTo>
                <a:lnTo>
                  <a:pt x="8309808" y="4288367"/>
                </a:lnTo>
                <a:lnTo>
                  <a:pt x="8304516" y="4290484"/>
                </a:lnTo>
                <a:lnTo>
                  <a:pt x="8298166" y="4293129"/>
                </a:lnTo>
                <a:lnTo>
                  <a:pt x="8292874" y="4294188"/>
                </a:lnTo>
                <a:lnTo>
                  <a:pt x="8287582" y="4294717"/>
                </a:lnTo>
                <a:lnTo>
                  <a:pt x="8282290" y="4294188"/>
                </a:lnTo>
                <a:lnTo>
                  <a:pt x="8276998" y="4292600"/>
                </a:lnTo>
                <a:lnTo>
                  <a:pt x="8272236" y="4289425"/>
                </a:lnTo>
                <a:lnTo>
                  <a:pt x="8266944" y="4285192"/>
                </a:lnTo>
                <a:lnTo>
                  <a:pt x="8262181" y="4279371"/>
                </a:lnTo>
                <a:lnTo>
                  <a:pt x="8256889" y="4272492"/>
                </a:lnTo>
                <a:lnTo>
                  <a:pt x="8253185" y="4280429"/>
                </a:lnTo>
                <a:lnTo>
                  <a:pt x="8249481" y="4289425"/>
                </a:lnTo>
                <a:lnTo>
                  <a:pt x="8247364" y="4300009"/>
                </a:lnTo>
                <a:lnTo>
                  <a:pt x="8244718" y="4310592"/>
                </a:lnTo>
                <a:lnTo>
                  <a:pt x="8241543" y="4305829"/>
                </a:lnTo>
                <a:lnTo>
                  <a:pt x="8237309" y="4302125"/>
                </a:lnTo>
                <a:lnTo>
                  <a:pt x="8234663" y="4300009"/>
                </a:lnTo>
                <a:lnTo>
                  <a:pt x="8232546" y="4298950"/>
                </a:lnTo>
                <a:lnTo>
                  <a:pt x="8229900" y="4297892"/>
                </a:lnTo>
                <a:lnTo>
                  <a:pt x="8227254" y="4297892"/>
                </a:lnTo>
                <a:lnTo>
                  <a:pt x="8227254" y="4286250"/>
                </a:lnTo>
                <a:lnTo>
                  <a:pt x="8227784" y="4276196"/>
                </a:lnTo>
                <a:lnTo>
                  <a:pt x="8228313" y="4266671"/>
                </a:lnTo>
                <a:lnTo>
                  <a:pt x="8229900" y="4258734"/>
                </a:lnTo>
                <a:lnTo>
                  <a:pt x="8232017" y="4251325"/>
                </a:lnTo>
                <a:lnTo>
                  <a:pt x="8234134" y="4244975"/>
                </a:lnTo>
                <a:lnTo>
                  <a:pt x="8236780" y="4239154"/>
                </a:lnTo>
                <a:lnTo>
                  <a:pt x="8238897" y="4233863"/>
                </a:lnTo>
                <a:lnTo>
                  <a:pt x="8244718" y="4223809"/>
                </a:lnTo>
                <a:lnTo>
                  <a:pt x="8251597" y="4214813"/>
                </a:lnTo>
                <a:lnTo>
                  <a:pt x="8257418" y="4205288"/>
                </a:lnTo>
                <a:lnTo>
                  <a:pt x="8260594" y="4200525"/>
                </a:lnTo>
                <a:lnTo>
                  <a:pt x="8263239" y="4195234"/>
                </a:lnTo>
                <a:lnTo>
                  <a:pt x="8258477" y="4197350"/>
                </a:lnTo>
                <a:lnTo>
                  <a:pt x="8254243" y="4199996"/>
                </a:lnTo>
                <a:lnTo>
                  <a:pt x="8249481" y="4201054"/>
                </a:lnTo>
                <a:lnTo>
                  <a:pt x="8244189" y="4202113"/>
                </a:lnTo>
                <a:lnTo>
                  <a:pt x="8234663" y="4204229"/>
                </a:lnTo>
                <a:lnTo>
                  <a:pt x="8224079" y="4204229"/>
                </a:lnTo>
                <a:lnTo>
                  <a:pt x="8214025" y="4203171"/>
                </a:lnTo>
                <a:lnTo>
                  <a:pt x="8203441" y="4202642"/>
                </a:lnTo>
                <a:lnTo>
                  <a:pt x="8193386" y="4201584"/>
                </a:lnTo>
                <a:lnTo>
                  <a:pt x="8182802" y="4201584"/>
                </a:lnTo>
                <a:lnTo>
                  <a:pt x="8172748" y="4201584"/>
                </a:lnTo>
                <a:lnTo>
                  <a:pt x="8167985" y="4202113"/>
                </a:lnTo>
                <a:lnTo>
                  <a:pt x="8162693" y="4203171"/>
                </a:lnTo>
                <a:lnTo>
                  <a:pt x="8157930" y="4204759"/>
                </a:lnTo>
                <a:lnTo>
                  <a:pt x="8153168" y="4206346"/>
                </a:lnTo>
                <a:lnTo>
                  <a:pt x="8148934" y="4208992"/>
                </a:lnTo>
                <a:lnTo>
                  <a:pt x="8144171" y="4211109"/>
                </a:lnTo>
                <a:lnTo>
                  <a:pt x="8139938" y="4214813"/>
                </a:lnTo>
                <a:lnTo>
                  <a:pt x="8135704" y="4218517"/>
                </a:lnTo>
                <a:lnTo>
                  <a:pt x="8131471" y="4222750"/>
                </a:lnTo>
                <a:lnTo>
                  <a:pt x="8127767" y="4228571"/>
                </a:lnTo>
                <a:lnTo>
                  <a:pt x="8124062" y="4234392"/>
                </a:lnTo>
                <a:lnTo>
                  <a:pt x="8120358" y="4241271"/>
                </a:lnTo>
                <a:lnTo>
                  <a:pt x="8116654" y="4249209"/>
                </a:lnTo>
                <a:lnTo>
                  <a:pt x="8114008" y="4257146"/>
                </a:lnTo>
                <a:lnTo>
                  <a:pt x="8077493" y="4256617"/>
                </a:lnTo>
                <a:lnTo>
                  <a:pt x="8077493" y="4248679"/>
                </a:lnTo>
                <a:lnTo>
                  <a:pt x="8077493" y="4241800"/>
                </a:lnTo>
                <a:lnTo>
                  <a:pt x="8078552" y="4235979"/>
                </a:lnTo>
                <a:lnTo>
                  <a:pt x="8080139" y="4231746"/>
                </a:lnTo>
                <a:lnTo>
                  <a:pt x="8081198" y="4227513"/>
                </a:lnTo>
                <a:lnTo>
                  <a:pt x="8083844" y="4224867"/>
                </a:lnTo>
                <a:lnTo>
                  <a:pt x="8085431" y="4222221"/>
                </a:lnTo>
                <a:lnTo>
                  <a:pt x="8088077" y="4220104"/>
                </a:lnTo>
                <a:lnTo>
                  <a:pt x="8093369" y="4216400"/>
                </a:lnTo>
                <a:lnTo>
                  <a:pt x="8094957" y="4214284"/>
                </a:lnTo>
                <a:lnTo>
                  <a:pt x="8097073" y="4211109"/>
                </a:lnTo>
                <a:lnTo>
                  <a:pt x="8099190" y="4207934"/>
                </a:lnTo>
                <a:lnTo>
                  <a:pt x="8100778" y="4204229"/>
                </a:lnTo>
                <a:lnTo>
                  <a:pt x="8101307" y="4198938"/>
                </a:lnTo>
                <a:lnTo>
                  <a:pt x="8101836" y="4192588"/>
                </a:lnTo>
                <a:lnTo>
                  <a:pt x="8102895" y="4185708"/>
                </a:lnTo>
                <a:lnTo>
                  <a:pt x="8101836" y="4179358"/>
                </a:lnTo>
                <a:lnTo>
                  <a:pt x="8100778" y="4174596"/>
                </a:lnTo>
                <a:lnTo>
                  <a:pt x="8099190" y="4170363"/>
                </a:lnTo>
                <a:lnTo>
                  <a:pt x="8097073" y="4166658"/>
                </a:lnTo>
                <a:lnTo>
                  <a:pt x="8095486" y="4163483"/>
                </a:lnTo>
                <a:lnTo>
                  <a:pt x="8090723" y="4158192"/>
                </a:lnTo>
                <a:lnTo>
                  <a:pt x="8089136" y="4156075"/>
                </a:lnTo>
                <a:lnTo>
                  <a:pt x="8087019" y="4153429"/>
                </a:lnTo>
                <a:lnTo>
                  <a:pt x="8085960" y="4150783"/>
                </a:lnTo>
                <a:lnTo>
                  <a:pt x="8085431" y="4147608"/>
                </a:lnTo>
                <a:lnTo>
                  <a:pt x="8085431" y="4143904"/>
                </a:lnTo>
                <a:lnTo>
                  <a:pt x="8085960" y="4139142"/>
                </a:lnTo>
                <a:lnTo>
                  <a:pt x="8088077" y="4134379"/>
                </a:lnTo>
                <a:lnTo>
                  <a:pt x="8090723" y="4128029"/>
                </a:lnTo>
                <a:lnTo>
                  <a:pt x="8087019" y="4123267"/>
                </a:lnTo>
                <a:lnTo>
                  <a:pt x="8084373" y="4119563"/>
                </a:lnTo>
                <a:lnTo>
                  <a:pt x="8081198" y="4117975"/>
                </a:lnTo>
                <a:lnTo>
                  <a:pt x="8078552" y="4116917"/>
                </a:lnTo>
                <a:lnTo>
                  <a:pt x="8074847" y="4117446"/>
                </a:lnTo>
                <a:lnTo>
                  <a:pt x="8071672" y="4118504"/>
                </a:lnTo>
                <a:lnTo>
                  <a:pt x="8069026" y="4121150"/>
                </a:lnTo>
                <a:lnTo>
                  <a:pt x="8066380" y="4123796"/>
                </a:lnTo>
                <a:lnTo>
                  <a:pt x="8063734" y="4128029"/>
                </a:lnTo>
                <a:lnTo>
                  <a:pt x="8060559" y="4132263"/>
                </a:lnTo>
                <a:lnTo>
                  <a:pt x="8055267" y="4141788"/>
                </a:lnTo>
                <a:lnTo>
                  <a:pt x="8044684" y="4163483"/>
                </a:lnTo>
                <a:lnTo>
                  <a:pt x="8039392" y="4174596"/>
                </a:lnTo>
                <a:lnTo>
                  <a:pt x="8034629" y="4183063"/>
                </a:lnTo>
                <a:lnTo>
                  <a:pt x="8031983" y="4186238"/>
                </a:lnTo>
                <a:lnTo>
                  <a:pt x="8029866" y="4189413"/>
                </a:lnTo>
                <a:lnTo>
                  <a:pt x="8027220" y="4191000"/>
                </a:lnTo>
                <a:lnTo>
                  <a:pt x="8025103" y="4192058"/>
                </a:lnTo>
                <a:lnTo>
                  <a:pt x="8022458" y="4192058"/>
                </a:lnTo>
                <a:lnTo>
                  <a:pt x="8020341" y="4191000"/>
                </a:lnTo>
                <a:lnTo>
                  <a:pt x="8017695" y="4187825"/>
                </a:lnTo>
                <a:lnTo>
                  <a:pt x="8016107" y="4184650"/>
                </a:lnTo>
                <a:lnTo>
                  <a:pt x="8013461" y="4179358"/>
                </a:lnTo>
                <a:lnTo>
                  <a:pt x="8011345" y="4171950"/>
                </a:lnTo>
                <a:lnTo>
                  <a:pt x="8009228" y="4162954"/>
                </a:lnTo>
                <a:lnTo>
                  <a:pt x="8007111" y="4152371"/>
                </a:lnTo>
                <a:lnTo>
                  <a:pt x="8002877" y="4150254"/>
                </a:lnTo>
                <a:lnTo>
                  <a:pt x="8001819" y="4149196"/>
                </a:lnTo>
                <a:lnTo>
                  <a:pt x="8000761" y="4149196"/>
                </a:lnTo>
                <a:lnTo>
                  <a:pt x="7999702" y="4150254"/>
                </a:lnTo>
                <a:lnTo>
                  <a:pt x="7998115" y="4150783"/>
                </a:lnTo>
                <a:lnTo>
                  <a:pt x="7997056" y="4152900"/>
                </a:lnTo>
                <a:lnTo>
                  <a:pt x="7995998" y="4157133"/>
                </a:lnTo>
                <a:lnTo>
                  <a:pt x="7995469" y="4161367"/>
                </a:lnTo>
                <a:lnTo>
                  <a:pt x="7994940" y="4171950"/>
                </a:lnTo>
                <a:lnTo>
                  <a:pt x="7994940" y="4182004"/>
                </a:lnTo>
                <a:lnTo>
                  <a:pt x="7993881" y="4186767"/>
                </a:lnTo>
                <a:lnTo>
                  <a:pt x="7992823" y="4190471"/>
                </a:lnTo>
                <a:lnTo>
                  <a:pt x="7991764" y="4192588"/>
                </a:lnTo>
                <a:lnTo>
                  <a:pt x="7990706" y="4194175"/>
                </a:lnTo>
                <a:lnTo>
                  <a:pt x="7989648" y="4194175"/>
                </a:lnTo>
                <a:lnTo>
                  <a:pt x="7988060" y="4194175"/>
                </a:lnTo>
                <a:lnTo>
                  <a:pt x="7986473" y="4193117"/>
                </a:lnTo>
                <a:lnTo>
                  <a:pt x="7982768" y="4191000"/>
                </a:lnTo>
                <a:lnTo>
                  <a:pt x="7980122" y="4183063"/>
                </a:lnTo>
                <a:lnTo>
                  <a:pt x="7978005" y="4176713"/>
                </a:lnTo>
                <a:lnTo>
                  <a:pt x="7977476" y="4170892"/>
                </a:lnTo>
                <a:lnTo>
                  <a:pt x="7977476" y="4166129"/>
                </a:lnTo>
                <a:lnTo>
                  <a:pt x="7978535" y="4161896"/>
                </a:lnTo>
                <a:lnTo>
                  <a:pt x="7980651" y="4158192"/>
                </a:lnTo>
                <a:lnTo>
                  <a:pt x="7984885" y="4151313"/>
                </a:lnTo>
                <a:lnTo>
                  <a:pt x="7990177" y="4143375"/>
                </a:lnTo>
                <a:lnTo>
                  <a:pt x="7992294" y="4138613"/>
                </a:lnTo>
                <a:lnTo>
                  <a:pt x="7993881" y="4133321"/>
                </a:lnTo>
                <a:lnTo>
                  <a:pt x="7995998" y="4127500"/>
                </a:lnTo>
                <a:lnTo>
                  <a:pt x="7996527" y="4119563"/>
                </a:lnTo>
                <a:lnTo>
                  <a:pt x="7996527" y="4111096"/>
                </a:lnTo>
                <a:lnTo>
                  <a:pt x="7995469" y="4101042"/>
                </a:lnTo>
                <a:lnTo>
                  <a:pt x="7990177" y="4097338"/>
                </a:lnTo>
                <a:lnTo>
                  <a:pt x="7984885" y="4093104"/>
                </a:lnTo>
                <a:lnTo>
                  <a:pt x="7973243" y="4083050"/>
                </a:lnTo>
                <a:lnTo>
                  <a:pt x="7963188" y="4073525"/>
                </a:lnTo>
                <a:lnTo>
                  <a:pt x="7957896" y="4069292"/>
                </a:lnTo>
                <a:lnTo>
                  <a:pt x="7953133" y="4066646"/>
                </a:lnTo>
                <a:lnTo>
                  <a:pt x="7948371" y="4064000"/>
                </a:lnTo>
                <a:lnTo>
                  <a:pt x="7944137" y="4063471"/>
                </a:lnTo>
                <a:lnTo>
                  <a:pt x="7942020" y="4063471"/>
                </a:lnTo>
                <a:lnTo>
                  <a:pt x="7939375" y="4064000"/>
                </a:lnTo>
                <a:lnTo>
                  <a:pt x="7937787" y="4065058"/>
                </a:lnTo>
                <a:lnTo>
                  <a:pt x="7936199" y="4066646"/>
                </a:lnTo>
                <a:lnTo>
                  <a:pt x="7934083" y="4068233"/>
                </a:lnTo>
                <a:lnTo>
                  <a:pt x="7932495" y="4071408"/>
                </a:lnTo>
                <a:lnTo>
                  <a:pt x="7928791" y="4077758"/>
                </a:lnTo>
                <a:lnTo>
                  <a:pt x="7926145" y="4087283"/>
                </a:lnTo>
                <a:lnTo>
                  <a:pt x="7923499" y="4099454"/>
                </a:lnTo>
                <a:lnTo>
                  <a:pt x="7921911" y="4098396"/>
                </a:lnTo>
                <a:lnTo>
                  <a:pt x="7920853" y="4096808"/>
                </a:lnTo>
                <a:lnTo>
                  <a:pt x="7919794" y="4094163"/>
                </a:lnTo>
                <a:lnTo>
                  <a:pt x="7919794" y="4092575"/>
                </a:lnTo>
                <a:lnTo>
                  <a:pt x="7920853" y="4089929"/>
                </a:lnTo>
                <a:lnTo>
                  <a:pt x="7921382" y="4088342"/>
                </a:lnTo>
                <a:lnTo>
                  <a:pt x="7922440" y="4087283"/>
                </a:lnTo>
                <a:lnTo>
                  <a:pt x="7923499" y="4086754"/>
                </a:lnTo>
                <a:lnTo>
                  <a:pt x="7924028" y="4076700"/>
                </a:lnTo>
                <a:lnTo>
                  <a:pt x="7924028" y="4067175"/>
                </a:lnTo>
                <a:lnTo>
                  <a:pt x="7923499" y="4058708"/>
                </a:lnTo>
                <a:lnTo>
                  <a:pt x="7922440" y="4050771"/>
                </a:lnTo>
                <a:lnTo>
                  <a:pt x="7921382" y="4044950"/>
                </a:lnTo>
                <a:lnTo>
                  <a:pt x="7918736" y="4040188"/>
                </a:lnTo>
                <a:lnTo>
                  <a:pt x="7916090" y="4037013"/>
                </a:lnTo>
                <a:lnTo>
                  <a:pt x="7913973" y="4035954"/>
                </a:lnTo>
                <a:lnTo>
                  <a:pt x="7912386" y="4034896"/>
                </a:lnTo>
                <a:lnTo>
                  <a:pt x="7912915" y="4027488"/>
                </a:lnTo>
                <a:lnTo>
                  <a:pt x="7914503" y="4020608"/>
                </a:lnTo>
                <a:lnTo>
                  <a:pt x="7917149" y="4015846"/>
                </a:lnTo>
                <a:lnTo>
                  <a:pt x="7919265" y="4012671"/>
                </a:lnTo>
                <a:lnTo>
                  <a:pt x="7922970" y="4010025"/>
                </a:lnTo>
                <a:lnTo>
                  <a:pt x="7927203" y="4008967"/>
                </a:lnTo>
                <a:lnTo>
                  <a:pt x="7931437" y="4008967"/>
                </a:lnTo>
                <a:lnTo>
                  <a:pt x="7936199" y="4009496"/>
                </a:lnTo>
                <a:lnTo>
                  <a:pt x="7931966" y="4008438"/>
                </a:lnTo>
                <a:lnTo>
                  <a:pt x="7927203" y="4006321"/>
                </a:lnTo>
                <a:lnTo>
                  <a:pt x="7917678" y="4002617"/>
                </a:lnTo>
                <a:lnTo>
                  <a:pt x="7908152" y="3996796"/>
                </a:lnTo>
                <a:lnTo>
                  <a:pt x="7898627" y="3990975"/>
                </a:lnTo>
                <a:lnTo>
                  <a:pt x="7879047" y="3976688"/>
                </a:lnTo>
                <a:lnTo>
                  <a:pt x="7859467" y="3963458"/>
                </a:lnTo>
                <a:lnTo>
                  <a:pt x="7849941" y="3957108"/>
                </a:lnTo>
                <a:lnTo>
                  <a:pt x="7840945" y="3951817"/>
                </a:lnTo>
                <a:lnTo>
                  <a:pt x="7832478" y="3948642"/>
                </a:lnTo>
                <a:lnTo>
                  <a:pt x="7827715" y="3946525"/>
                </a:lnTo>
                <a:lnTo>
                  <a:pt x="7823482" y="3945467"/>
                </a:lnTo>
                <a:lnTo>
                  <a:pt x="7819248" y="3944938"/>
                </a:lnTo>
                <a:lnTo>
                  <a:pt x="7815015" y="3944938"/>
                </a:lnTo>
                <a:lnTo>
                  <a:pt x="7810781" y="3945467"/>
                </a:lnTo>
                <a:lnTo>
                  <a:pt x="7807606" y="3945996"/>
                </a:lnTo>
                <a:lnTo>
                  <a:pt x="7803902" y="3947583"/>
                </a:lnTo>
                <a:lnTo>
                  <a:pt x="7800197" y="3949700"/>
                </a:lnTo>
                <a:lnTo>
                  <a:pt x="7796493" y="3952346"/>
                </a:lnTo>
                <a:lnTo>
                  <a:pt x="7793318" y="3956050"/>
                </a:lnTo>
                <a:lnTo>
                  <a:pt x="7792789" y="3949700"/>
                </a:lnTo>
                <a:lnTo>
                  <a:pt x="7790672" y="3944408"/>
                </a:lnTo>
                <a:lnTo>
                  <a:pt x="7789084" y="3940704"/>
                </a:lnTo>
                <a:lnTo>
                  <a:pt x="7785909" y="3938058"/>
                </a:lnTo>
                <a:lnTo>
                  <a:pt x="7783263" y="3936471"/>
                </a:lnTo>
                <a:lnTo>
                  <a:pt x="7779559" y="3935413"/>
                </a:lnTo>
                <a:lnTo>
                  <a:pt x="7773209" y="3934354"/>
                </a:lnTo>
                <a:lnTo>
                  <a:pt x="7770033" y="3933296"/>
                </a:lnTo>
                <a:lnTo>
                  <a:pt x="7766858" y="3932238"/>
                </a:lnTo>
                <a:lnTo>
                  <a:pt x="7764741" y="3930650"/>
                </a:lnTo>
                <a:lnTo>
                  <a:pt x="7762625" y="3927475"/>
                </a:lnTo>
                <a:lnTo>
                  <a:pt x="7761566" y="3924300"/>
                </a:lnTo>
                <a:lnTo>
                  <a:pt x="7761037" y="3919538"/>
                </a:lnTo>
                <a:lnTo>
                  <a:pt x="7761566" y="3912129"/>
                </a:lnTo>
                <a:lnTo>
                  <a:pt x="7763683" y="3903663"/>
                </a:lnTo>
                <a:lnTo>
                  <a:pt x="7759979" y="3910542"/>
                </a:lnTo>
                <a:lnTo>
                  <a:pt x="7758391" y="3913188"/>
                </a:lnTo>
                <a:lnTo>
                  <a:pt x="7756274" y="3915304"/>
                </a:lnTo>
                <a:lnTo>
                  <a:pt x="7754687" y="3916363"/>
                </a:lnTo>
                <a:lnTo>
                  <a:pt x="7752570" y="3916892"/>
                </a:lnTo>
                <a:lnTo>
                  <a:pt x="7750982" y="3917421"/>
                </a:lnTo>
                <a:lnTo>
                  <a:pt x="7749395" y="3917421"/>
                </a:lnTo>
                <a:lnTo>
                  <a:pt x="7745161" y="3916363"/>
                </a:lnTo>
                <a:lnTo>
                  <a:pt x="7741457" y="3914775"/>
                </a:lnTo>
                <a:lnTo>
                  <a:pt x="7737753" y="3911600"/>
                </a:lnTo>
                <a:lnTo>
                  <a:pt x="7735107" y="3908425"/>
                </a:lnTo>
                <a:lnTo>
                  <a:pt x="7729286" y="3902604"/>
                </a:lnTo>
                <a:lnTo>
                  <a:pt x="7726640" y="3901017"/>
                </a:lnTo>
                <a:lnTo>
                  <a:pt x="7725052" y="3900488"/>
                </a:lnTo>
                <a:lnTo>
                  <a:pt x="7724523" y="3900488"/>
                </a:lnTo>
                <a:lnTo>
                  <a:pt x="7722935" y="3901017"/>
                </a:lnTo>
                <a:lnTo>
                  <a:pt x="7722406" y="3903663"/>
                </a:lnTo>
                <a:lnTo>
                  <a:pt x="7721877" y="3908425"/>
                </a:lnTo>
                <a:lnTo>
                  <a:pt x="7721877" y="3916363"/>
                </a:lnTo>
                <a:lnTo>
                  <a:pt x="7717643" y="3911071"/>
                </a:lnTo>
                <a:lnTo>
                  <a:pt x="7713410" y="3905779"/>
                </a:lnTo>
                <a:lnTo>
                  <a:pt x="7704943" y="3896783"/>
                </a:lnTo>
                <a:lnTo>
                  <a:pt x="7695417" y="3889904"/>
                </a:lnTo>
                <a:lnTo>
                  <a:pt x="7685892" y="3883554"/>
                </a:lnTo>
                <a:lnTo>
                  <a:pt x="7675837" y="3878792"/>
                </a:lnTo>
                <a:lnTo>
                  <a:pt x="7665783" y="3875617"/>
                </a:lnTo>
                <a:lnTo>
                  <a:pt x="7655728" y="3873500"/>
                </a:lnTo>
                <a:lnTo>
                  <a:pt x="7646203" y="3871913"/>
                </a:lnTo>
                <a:lnTo>
                  <a:pt x="7636148" y="3871913"/>
                </a:lnTo>
                <a:lnTo>
                  <a:pt x="7626623" y="3872442"/>
                </a:lnTo>
                <a:lnTo>
                  <a:pt x="7617097" y="3873500"/>
                </a:lnTo>
                <a:lnTo>
                  <a:pt x="7608101" y="3875617"/>
                </a:lnTo>
                <a:lnTo>
                  <a:pt x="7599634" y="3878263"/>
                </a:lnTo>
                <a:lnTo>
                  <a:pt x="7592225" y="3881438"/>
                </a:lnTo>
                <a:lnTo>
                  <a:pt x="7584816" y="3884083"/>
                </a:lnTo>
                <a:lnTo>
                  <a:pt x="7578466" y="3888317"/>
                </a:lnTo>
                <a:lnTo>
                  <a:pt x="7576879" y="3887258"/>
                </a:lnTo>
                <a:lnTo>
                  <a:pt x="7574762" y="3886729"/>
                </a:lnTo>
                <a:lnTo>
                  <a:pt x="7572116" y="3883025"/>
                </a:lnTo>
                <a:lnTo>
                  <a:pt x="7569999" y="3878263"/>
                </a:lnTo>
                <a:lnTo>
                  <a:pt x="7568412" y="3872442"/>
                </a:lnTo>
                <a:lnTo>
                  <a:pt x="7567353" y="3865563"/>
                </a:lnTo>
                <a:lnTo>
                  <a:pt x="7566824" y="3856567"/>
                </a:lnTo>
                <a:lnTo>
                  <a:pt x="7566824" y="3847042"/>
                </a:lnTo>
                <a:lnTo>
                  <a:pt x="7567353" y="3836988"/>
                </a:lnTo>
                <a:lnTo>
                  <a:pt x="7562590" y="3838046"/>
                </a:lnTo>
                <a:lnTo>
                  <a:pt x="7558357" y="3839633"/>
                </a:lnTo>
                <a:lnTo>
                  <a:pt x="7555711" y="3843338"/>
                </a:lnTo>
                <a:lnTo>
                  <a:pt x="7553594" y="3847042"/>
                </a:lnTo>
                <a:lnTo>
                  <a:pt x="7552536" y="3851804"/>
                </a:lnTo>
                <a:lnTo>
                  <a:pt x="7550948" y="3856567"/>
                </a:lnTo>
                <a:lnTo>
                  <a:pt x="7549890" y="3867150"/>
                </a:lnTo>
                <a:lnTo>
                  <a:pt x="7548831" y="3877733"/>
                </a:lnTo>
                <a:lnTo>
                  <a:pt x="7547773" y="3883025"/>
                </a:lnTo>
                <a:lnTo>
                  <a:pt x="7545656" y="3887788"/>
                </a:lnTo>
                <a:lnTo>
                  <a:pt x="7543540" y="3892021"/>
                </a:lnTo>
                <a:lnTo>
                  <a:pt x="7540364" y="3896254"/>
                </a:lnTo>
                <a:lnTo>
                  <a:pt x="7536131" y="3898371"/>
                </a:lnTo>
                <a:lnTo>
                  <a:pt x="7530839" y="3901017"/>
                </a:lnTo>
                <a:lnTo>
                  <a:pt x="7530839" y="3889904"/>
                </a:lnTo>
                <a:lnTo>
                  <a:pt x="7529781" y="3881438"/>
                </a:lnTo>
                <a:lnTo>
                  <a:pt x="7528722" y="3875617"/>
                </a:lnTo>
                <a:lnTo>
                  <a:pt x="7527664" y="3871383"/>
                </a:lnTo>
                <a:lnTo>
                  <a:pt x="7526605" y="3867150"/>
                </a:lnTo>
                <a:lnTo>
                  <a:pt x="7526605" y="3862917"/>
                </a:lnTo>
                <a:lnTo>
                  <a:pt x="7528193" y="3857096"/>
                </a:lnTo>
                <a:lnTo>
                  <a:pt x="7530839" y="3848629"/>
                </a:lnTo>
                <a:lnTo>
                  <a:pt x="7523960" y="3848629"/>
                </a:lnTo>
                <a:lnTo>
                  <a:pt x="7517609" y="3848100"/>
                </a:lnTo>
                <a:lnTo>
                  <a:pt x="7504909" y="3846513"/>
                </a:lnTo>
                <a:lnTo>
                  <a:pt x="7494325" y="3843338"/>
                </a:lnTo>
                <a:lnTo>
                  <a:pt x="7484270" y="3840692"/>
                </a:lnTo>
                <a:lnTo>
                  <a:pt x="7473157" y="3837517"/>
                </a:lnTo>
                <a:lnTo>
                  <a:pt x="7460986" y="3835929"/>
                </a:lnTo>
                <a:lnTo>
                  <a:pt x="7454635" y="3834871"/>
                </a:lnTo>
                <a:lnTo>
                  <a:pt x="7446698" y="3834342"/>
                </a:lnTo>
                <a:lnTo>
                  <a:pt x="7438760" y="3834342"/>
                </a:lnTo>
                <a:lnTo>
                  <a:pt x="7429763" y="3834871"/>
                </a:lnTo>
                <a:lnTo>
                  <a:pt x="7429763" y="3827992"/>
                </a:lnTo>
                <a:lnTo>
                  <a:pt x="7430293" y="3822171"/>
                </a:lnTo>
                <a:lnTo>
                  <a:pt x="7430822" y="3817938"/>
                </a:lnTo>
                <a:lnTo>
                  <a:pt x="7431880" y="3813704"/>
                </a:lnTo>
                <a:lnTo>
                  <a:pt x="7434526" y="3806296"/>
                </a:lnTo>
                <a:lnTo>
                  <a:pt x="7435585" y="3802063"/>
                </a:lnTo>
                <a:lnTo>
                  <a:pt x="7436114" y="3795713"/>
                </a:lnTo>
                <a:lnTo>
                  <a:pt x="7432939" y="3794654"/>
                </a:lnTo>
                <a:lnTo>
                  <a:pt x="7430822" y="3794125"/>
                </a:lnTo>
                <a:lnTo>
                  <a:pt x="7428176" y="3793596"/>
                </a:lnTo>
                <a:lnTo>
                  <a:pt x="7426059" y="3794125"/>
                </a:lnTo>
                <a:lnTo>
                  <a:pt x="7424472" y="3794654"/>
                </a:lnTo>
                <a:lnTo>
                  <a:pt x="7422355" y="3795713"/>
                </a:lnTo>
                <a:lnTo>
                  <a:pt x="7421296" y="3797829"/>
                </a:lnTo>
                <a:lnTo>
                  <a:pt x="7420238" y="3799946"/>
                </a:lnTo>
                <a:lnTo>
                  <a:pt x="7419180" y="3802592"/>
                </a:lnTo>
                <a:lnTo>
                  <a:pt x="7418121" y="3805238"/>
                </a:lnTo>
                <a:lnTo>
                  <a:pt x="7417063" y="3813175"/>
                </a:lnTo>
                <a:lnTo>
                  <a:pt x="7417063" y="3823229"/>
                </a:lnTo>
                <a:lnTo>
                  <a:pt x="7417592" y="3834342"/>
                </a:lnTo>
                <a:lnTo>
                  <a:pt x="7414417" y="3831167"/>
                </a:lnTo>
                <a:lnTo>
                  <a:pt x="7411771" y="3826933"/>
                </a:lnTo>
                <a:lnTo>
                  <a:pt x="7410183" y="3822700"/>
                </a:lnTo>
                <a:lnTo>
                  <a:pt x="7408596" y="3818467"/>
                </a:lnTo>
                <a:lnTo>
                  <a:pt x="7408067" y="3813704"/>
                </a:lnTo>
                <a:lnTo>
                  <a:pt x="7407537" y="3809471"/>
                </a:lnTo>
                <a:lnTo>
                  <a:pt x="7408596" y="3799946"/>
                </a:lnTo>
                <a:lnTo>
                  <a:pt x="7409654" y="3789892"/>
                </a:lnTo>
                <a:lnTo>
                  <a:pt x="7410183" y="3779308"/>
                </a:lnTo>
                <a:lnTo>
                  <a:pt x="7410183" y="3774017"/>
                </a:lnTo>
                <a:lnTo>
                  <a:pt x="7409654" y="3768725"/>
                </a:lnTo>
                <a:lnTo>
                  <a:pt x="7408067" y="3762904"/>
                </a:lnTo>
                <a:lnTo>
                  <a:pt x="7406479" y="3756554"/>
                </a:lnTo>
                <a:lnTo>
                  <a:pt x="7404892" y="3758142"/>
                </a:lnTo>
                <a:lnTo>
                  <a:pt x="7403304" y="3759729"/>
                </a:lnTo>
                <a:lnTo>
                  <a:pt x="7402246" y="3763963"/>
                </a:lnTo>
                <a:lnTo>
                  <a:pt x="7401187" y="3769783"/>
                </a:lnTo>
                <a:lnTo>
                  <a:pt x="7400658" y="3777192"/>
                </a:lnTo>
                <a:lnTo>
                  <a:pt x="7400658" y="3793067"/>
                </a:lnTo>
                <a:lnTo>
                  <a:pt x="7400129" y="3808413"/>
                </a:lnTo>
                <a:lnTo>
                  <a:pt x="7396424" y="3803121"/>
                </a:lnTo>
                <a:lnTo>
                  <a:pt x="7394837" y="3801533"/>
                </a:lnTo>
                <a:lnTo>
                  <a:pt x="7392720" y="3799417"/>
                </a:lnTo>
                <a:lnTo>
                  <a:pt x="7391133" y="3799417"/>
                </a:lnTo>
                <a:lnTo>
                  <a:pt x="7390074" y="3800475"/>
                </a:lnTo>
                <a:lnTo>
                  <a:pt x="7388487" y="3803650"/>
                </a:lnTo>
                <a:lnTo>
                  <a:pt x="7387957" y="3808413"/>
                </a:lnTo>
                <a:lnTo>
                  <a:pt x="7385841" y="3807883"/>
                </a:lnTo>
                <a:lnTo>
                  <a:pt x="7383195" y="3805238"/>
                </a:lnTo>
                <a:lnTo>
                  <a:pt x="7381078" y="3803121"/>
                </a:lnTo>
                <a:lnTo>
                  <a:pt x="7378432" y="3799417"/>
                </a:lnTo>
                <a:lnTo>
                  <a:pt x="7374728" y="3793067"/>
                </a:lnTo>
                <a:lnTo>
                  <a:pt x="7371023" y="3787246"/>
                </a:lnTo>
                <a:lnTo>
                  <a:pt x="7368907" y="3785129"/>
                </a:lnTo>
                <a:lnTo>
                  <a:pt x="7367848" y="3784600"/>
                </a:lnTo>
                <a:lnTo>
                  <a:pt x="7366790" y="3785658"/>
                </a:lnTo>
                <a:lnTo>
                  <a:pt x="7365731" y="3788304"/>
                </a:lnTo>
                <a:lnTo>
                  <a:pt x="7365202" y="3793067"/>
                </a:lnTo>
                <a:lnTo>
                  <a:pt x="7364144" y="3799417"/>
                </a:lnTo>
                <a:lnTo>
                  <a:pt x="7364144" y="3821113"/>
                </a:lnTo>
                <a:lnTo>
                  <a:pt x="7362556" y="3820054"/>
                </a:lnTo>
                <a:lnTo>
                  <a:pt x="7360969" y="3818467"/>
                </a:lnTo>
                <a:lnTo>
                  <a:pt x="7359381" y="3816879"/>
                </a:lnTo>
                <a:lnTo>
                  <a:pt x="7358323" y="3813704"/>
                </a:lnTo>
                <a:lnTo>
                  <a:pt x="7357264" y="3807354"/>
                </a:lnTo>
                <a:lnTo>
                  <a:pt x="7356206" y="3799417"/>
                </a:lnTo>
                <a:lnTo>
                  <a:pt x="7355677" y="3792538"/>
                </a:lnTo>
                <a:lnTo>
                  <a:pt x="7353560" y="3786717"/>
                </a:lnTo>
                <a:lnTo>
                  <a:pt x="7352502" y="3784071"/>
                </a:lnTo>
                <a:lnTo>
                  <a:pt x="7350914" y="3783013"/>
                </a:lnTo>
                <a:lnTo>
                  <a:pt x="7348797" y="3781954"/>
                </a:lnTo>
                <a:lnTo>
                  <a:pt x="7346680" y="3782483"/>
                </a:lnTo>
                <a:lnTo>
                  <a:pt x="7346680" y="3777192"/>
                </a:lnTo>
                <a:lnTo>
                  <a:pt x="7346680" y="3772958"/>
                </a:lnTo>
                <a:lnTo>
                  <a:pt x="7347739" y="3769783"/>
                </a:lnTo>
                <a:lnTo>
                  <a:pt x="7348268" y="3767138"/>
                </a:lnTo>
                <a:lnTo>
                  <a:pt x="7349326" y="3765021"/>
                </a:lnTo>
                <a:lnTo>
                  <a:pt x="7351443" y="3763433"/>
                </a:lnTo>
                <a:lnTo>
                  <a:pt x="7355148" y="3760788"/>
                </a:lnTo>
                <a:lnTo>
                  <a:pt x="7357794" y="3758671"/>
                </a:lnTo>
                <a:lnTo>
                  <a:pt x="7359381" y="3757613"/>
                </a:lnTo>
                <a:lnTo>
                  <a:pt x="7361498" y="3755496"/>
                </a:lnTo>
                <a:lnTo>
                  <a:pt x="7362556" y="3753908"/>
                </a:lnTo>
                <a:lnTo>
                  <a:pt x="7363615" y="3750733"/>
                </a:lnTo>
                <a:lnTo>
                  <a:pt x="7364144" y="3748088"/>
                </a:lnTo>
                <a:lnTo>
                  <a:pt x="7364144" y="3743854"/>
                </a:lnTo>
                <a:lnTo>
                  <a:pt x="7363615" y="3739621"/>
                </a:lnTo>
                <a:lnTo>
                  <a:pt x="7362556" y="3736446"/>
                </a:lnTo>
                <a:lnTo>
                  <a:pt x="7361498" y="3735388"/>
                </a:lnTo>
                <a:lnTo>
                  <a:pt x="7359381" y="3734858"/>
                </a:lnTo>
                <a:lnTo>
                  <a:pt x="7357264" y="3735388"/>
                </a:lnTo>
                <a:lnTo>
                  <a:pt x="7355148" y="3736446"/>
                </a:lnTo>
                <a:lnTo>
                  <a:pt x="7352502" y="3739092"/>
                </a:lnTo>
                <a:lnTo>
                  <a:pt x="7350385" y="3741208"/>
                </a:lnTo>
                <a:lnTo>
                  <a:pt x="7345622" y="3748088"/>
                </a:lnTo>
                <a:lnTo>
                  <a:pt x="7340859" y="3755496"/>
                </a:lnTo>
                <a:lnTo>
                  <a:pt x="7337155" y="3762904"/>
                </a:lnTo>
                <a:lnTo>
                  <a:pt x="7334509" y="3768725"/>
                </a:lnTo>
                <a:lnTo>
                  <a:pt x="7327630" y="3761317"/>
                </a:lnTo>
                <a:lnTo>
                  <a:pt x="7320750" y="3754967"/>
                </a:lnTo>
                <a:lnTo>
                  <a:pt x="7313341" y="3750733"/>
                </a:lnTo>
                <a:lnTo>
                  <a:pt x="7305933" y="3747558"/>
                </a:lnTo>
                <a:lnTo>
                  <a:pt x="7298524" y="3745442"/>
                </a:lnTo>
                <a:lnTo>
                  <a:pt x="7291645" y="3744383"/>
                </a:lnTo>
                <a:lnTo>
                  <a:pt x="7284236" y="3744383"/>
                </a:lnTo>
                <a:lnTo>
                  <a:pt x="7277356" y="3744913"/>
                </a:lnTo>
                <a:lnTo>
                  <a:pt x="7269419" y="3745971"/>
                </a:lnTo>
                <a:lnTo>
                  <a:pt x="7262539" y="3748088"/>
                </a:lnTo>
                <a:lnTo>
                  <a:pt x="7255130" y="3750733"/>
                </a:lnTo>
                <a:lnTo>
                  <a:pt x="7248251" y="3753379"/>
                </a:lnTo>
                <a:lnTo>
                  <a:pt x="7234492" y="3759729"/>
                </a:lnTo>
                <a:lnTo>
                  <a:pt x="7220733" y="3766079"/>
                </a:lnTo>
                <a:lnTo>
                  <a:pt x="7207503" y="3770842"/>
                </a:lnTo>
                <a:lnTo>
                  <a:pt x="7200624" y="3773488"/>
                </a:lnTo>
                <a:lnTo>
                  <a:pt x="7194273" y="3774546"/>
                </a:lnTo>
                <a:lnTo>
                  <a:pt x="7188452" y="3775075"/>
                </a:lnTo>
                <a:lnTo>
                  <a:pt x="7182102" y="3775075"/>
                </a:lnTo>
                <a:lnTo>
                  <a:pt x="7176281" y="3774017"/>
                </a:lnTo>
                <a:lnTo>
                  <a:pt x="7170460" y="3771900"/>
                </a:lnTo>
                <a:lnTo>
                  <a:pt x="7165168" y="3768725"/>
                </a:lnTo>
                <a:lnTo>
                  <a:pt x="7159876" y="3763963"/>
                </a:lnTo>
                <a:lnTo>
                  <a:pt x="7154584" y="3758142"/>
                </a:lnTo>
                <a:lnTo>
                  <a:pt x="7149821" y="3750204"/>
                </a:lnTo>
                <a:lnTo>
                  <a:pt x="7145059" y="3740679"/>
                </a:lnTo>
                <a:lnTo>
                  <a:pt x="7140296" y="3729567"/>
                </a:lnTo>
                <a:lnTo>
                  <a:pt x="7136062" y="3716867"/>
                </a:lnTo>
                <a:lnTo>
                  <a:pt x="7131829" y="3701521"/>
                </a:lnTo>
                <a:lnTo>
                  <a:pt x="7137650" y="3700992"/>
                </a:lnTo>
                <a:lnTo>
                  <a:pt x="7142942" y="3700992"/>
                </a:lnTo>
                <a:lnTo>
                  <a:pt x="7147705" y="3701521"/>
                </a:lnTo>
                <a:lnTo>
                  <a:pt x="7153526" y="3702579"/>
                </a:lnTo>
                <a:lnTo>
                  <a:pt x="7161993" y="3706283"/>
                </a:lnTo>
                <a:lnTo>
                  <a:pt x="7170460" y="3709988"/>
                </a:lnTo>
                <a:lnTo>
                  <a:pt x="7174693" y="3711575"/>
                </a:lnTo>
                <a:lnTo>
                  <a:pt x="7178927" y="3713163"/>
                </a:lnTo>
                <a:lnTo>
                  <a:pt x="7183160" y="3713692"/>
                </a:lnTo>
                <a:lnTo>
                  <a:pt x="7186865" y="3713692"/>
                </a:lnTo>
                <a:lnTo>
                  <a:pt x="7190569" y="3712104"/>
                </a:lnTo>
                <a:lnTo>
                  <a:pt x="7194803" y="3710517"/>
                </a:lnTo>
                <a:lnTo>
                  <a:pt x="7199565" y="3707342"/>
                </a:lnTo>
                <a:lnTo>
                  <a:pt x="7203799" y="3702579"/>
                </a:lnTo>
                <a:lnTo>
                  <a:pt x="7200095" y="3698346"/>
                </a:lnTo>
                <a:lnTo>
                  <a:pt x="7194803" y="3691996"/>
                </a:lnTo>
                <a:lnTo>
                  <a:pt x="7188982" y="3686175"/>
                </a:lnTo>
                <a:lnTo>
                  <a:pt x="7182102" y="3681413"/>
                </a:lnTo>
                <a:lnTo>
                  <a:pt x="7179456" y="3679825"/>
                </a:lnTo>
                <a:lnTo>
                  <a:pt x="7175752" y="3678767"/>
                </a:lnTo>
                <a:lnTo>
                  <a:pt x="7173106" y="3677708"/>
                </a:lnTo>
                <a:lnTo>
                  <a:pt x="7169931" y="3677708"/>
                </a:lnTo>
                <a:lnTo>
                  <a:pt x="7167285" y="3679296"/>
                </a:lnTo>
                <a:lnTo>
                  <a:pt x="7165168" y="3681413"/>
                </a:lnTo>
                <a:lnTo>
                  <a:pt x="7163580" y="3685117"/>
                </a:lnTo>
                <a:lnTo>
                  <a:pt x="7161993" y="3689350"/>
                </a:lnTo>
                <a:lnTo>
                  <a:pt x="7158818" y="3686704"/>
                </a:lnTo>
                <a:lnTo>
                  <a:pt x="7156172" y="3684588"/>
                </a:lnTo>
                <a:lnTo>
                  <a:pt x="7154584" y="3681942"/>
                </a:lnTo>
                <a:lnTo>
                  <a:pt x="7152467" y="3679825"/>
                </a:lnTo>
                <a:lnTo>
                  <a:pt x="7151938" y="3676650"/>
                </a:lnTo>
                <a:lnTo>
                  <a:pt x="7151938" y="3674004"/>
                </a:lnTo>
                <a:lnTo>
                  <a:pt x="7151938" y="3670829"/>
                </a:lnTo>
                <a:lnTo>
                  <a:pt x="7152467" y="3667654"/>
                </a:lnTo>
                <a:lnTo>
                  <a:pt x="7154584" y="3660775"/>
                </a:lnTo>
                <a:lnTo>
                  <a:pt x="7157230" y="3653367"/>
                </a:lnTo>
                <a:lnTo>
                  <a:pt x="7159876" y="3645958"/>
                </a:lnTo>
                <a:lnTo>
                  <a:pt x="7161993" y="3637492"/>
                </a:lnTo>
                <a:lnTo>
                  <a:pt x="7156172" y="3645429"/>
                </a:lnTo>
                <a:lnTo>
                  <a:pt x="7151409" y="3650721"/>
                </a:lnTo>
                <a:lnTo>
                  <a:pt x="7146646" y="3653367"/>
                </a:lnTo>
                <a:lnTo>
                  <a:pt x="7144529" y="3654425"/>
                </a:lnTo>
                <a:lnTo>
                  <a:pt x="7142413" y="3654954"/>
                </a:lnTo>
                <a:lnTo>
                  <a:pt x="7138708" y="3654954"/>
                </a:lnTo>
                <a:lnTo>
                  <a:pt x="7135004" y="3653367"/>
                </a:lnTo>
                <a:lnTo>
                  <a:pt x="7131300" y="3651779"/>
                </a:lnTo>
                <a:lnTo>
                  <a:pt x="7127595" y="3649663"/>
                </a:lnTo>
                <a:lnTo>
                  <a:pt x="7124420" y="3647017"/>
                </a:lnTo>
                <a:lnTo>
                  <a:pt x="7120716" y="3645429"/>
                </a:lnTo>
                <a:lnTo>
                  <a:pt x="7116482" y="3644900"/>
                </a:lnTo>
                <a:lnTo>
                  <a:pt x="7112249" y="3644900"/>
                </a:lnTo>
                <a:lnTo>
                  <a:pt x="7110132" y="3645429"/>
                </a:lnTo>
                <a:lnTo>
                  <a:pt x="7107486" y="3645958"/>
                </a:lnTo>
                <a:lnTo>
                  <a:pt x="7102723" y="3649663"/>
                </a:lnTo>
                <a:lnTo>
                  <a:pt x="7096902" y="3654954"/>
                </a:lnTo>
                <a:lnTo>
                  <a:pt x="7090552" y="3662363"/>
                </a:lnTo>
                <a:lnTo>
                  <a:pt x="7090023" y="3656013"/>
                </a:lnTo>
                <a:lnTo>
                  <a:pt x="7088435" y="3649663"/>
                </a:lnTo>
                <a:lnTo>
                  <a:pt x="7086848" y="3643313"/>
                </a:lnTo>
                <a:lnTo>
                  <a:pt x="7085260" y="3638021"/>
                </a:lnTo>
                <a:lnTo>
                  <a:pt x="7082614" y="3636433"/>
                </a:lnTo>
                <a:lnTo>
                  <a:pt x="7081027" y="3634846"/>
                </a:lnTo>
                <a:lnTo>
                  <a:pt x="7077851" y="3629025"/>
                </a:lnTo>
                <a:lnTo>
                  <a:pt x="7074147" y="3623733"/>
                </a:lnTo>
                <a:lnTo>
                  <a:pt x="7070972" y="3618971"/>
                </a:lnTo>
                <a:lnTo>
                  <a:pt x="7068855" y="3616854"/>
                </a:lnTo>
                <a:lnTo>
                  <a:pt x="7067268" y="3615267"/>
                </a:lnTo>
                <a:lnTo>
                  <a:pt x="7065151" y="3613679"/>
                </a:lnTo>
                <a:lnTo>
                  <a:pt x="7062505" y="3612621"/>
                </a:lnTo>
                <a:lnTo>
                  <a:pt x="7060388" y="3612092"/>
                </a:lnTo>
                <a:lnTo>
                  <a:pt x="7057213" y="3612621"/>
                </a:lnTo>
                <a:lnTo>
                  <a:pt x="7053509" y="3613679"/>
                </a:lnTo>
                <a:lnTo>
                  <a:pt x="7050333" y="3615796"/>
                </a:lnTo>
                <a:lnTo>
                  <a:pt x="7048746" y="3625850"/>
                </a:lnTo>
                <a:lnTo>
                  <a:pt x="7049275" y="3634846"/>
                </a:lnTo>
                <a:lnTo>
                  <a:pt x="7050333" y="3641725"/>
                </a:lnTo>
                <a:lnTo>
                  <a:pt x="7051392" y="3647546"/>
                </a:lnTo>
                <a:lnTo>
                  <a:pt x="7052979" y="3652308"/>
                </a:lnTo>
                <a:lnTo>
                  <a:pt x="7055625" y="3656542"/>
                </a:lnTo>
                <a:lnTo>
                  <a:pt x="7058271" y="3659717"/>
                </a:lnTo>
                <a:lnTo>
                  <a:pt x="7061446" y="3661833"/>
                </a:lnTo>
                <a:lnTo>
                  <a:pt x="7067797" y="3665538"/>
                </a:lnTo>
                <a:lnTo>
                  <a:pt x="7074147" y="3669242"/>
                </a:lnTo>
                <a:lnTo>
                  <a:pt x="7077322" y="3670829"/>
                </a:lnTo>
                <a:lnTo>
                  <a:pt x="7080497" y="3672946"/>
                </a:lnTo>
                <a:lnTo>
                  <a:pt x="7083143" y="3676650"/>
                </a:lnTo>
                <a:lnTo>
                  <a:pt x="7085789" y="3680354"/>
                </a:lnTo>
                <a:lnTo>
                  <a:pt x="7083673" y="3690408"/>
                </a:lnTo>
                <a:lnTo>
                  <a:pt x="7083673" y="3698875"/>
                </a:lnTo>
                <a:lnTo>
                  <a:pt x="7083673" y="3705754"/>
                </a:lnTo>
                <a:lnTo>
                  <a:pt x="7084731" y="3711575"/>
                </a:lnTo>
                <a:lnTo>
                  <a:pt x="7085260" y="3716338"/>
                </a:lnTo>
                <a:lnTo>
                  <a:pt x="7086848" y="3721100"/>
                </a:lnTo>
                <a:lnTo>
                  <a:pt x="7090023" y="3728508"/>
                </a:lnTo>
                <a:lnTo>
                  <a:pt x="7093198" y="3734858"/>
                </a:lnTo>
                <a:lnTo>
                  <a:pt x="7095315" y="3739092"/>
                </a:lnTo>
                <a:lnTo>
                  <a:pt x="7096373" y="3743325"/>
                </a:lnTo>
                <a:lnTo>
                  <a:pt x="7097431" y="3748617"/>
                </a:lnTo>
                <a:lnTo>
                  <a:pt x="7097431" y="3754967"/>
                </a:lnTo>
                <a:lnTo>
                  <a:pt x="7097431" y="3762375"/>
                </a:lnTo>
                <a:lnTo>
                  <a:pt x="7096902" y="3770842"/>
                </a:lnTo>
                <a:lnTo>
                  <a:pt x="7092140" y="3768196"/>
                </a:lnTo>
                <a:lnTo>
                  <a:pt x="7087377" y="3765550"/>
                </a:lnTo>
                <a:lnTo>
                  <a:pt x="7082085" y="3763963"/>
                </a:lnTo>
                <a:lnTo>
                  <a:pt x="7076793" y="3762375"/>
                </a:lnTo>
                <a:lnTo>
                  <a:pt x="7066209" y="3760258"/>
                </a:lnTo>
                <a:lnTo>
                  <a:pt x="7055096" y="3758671"/>
                </a:lnTo>
                <a:lnTo>
                  <a:pt x="7043454" y="3756554"/>
                </a:lnTo>
                <a:lnTo>
                  <a:pt x="7032870" y="3753908"/>
                </a:lnTo>
                <a:lnTo>
                  <a:pt x="7027578" y="3752321"/>
                </a:lnTo>
                <a:lnTo>
                  <a:pt x="7022816" y="3750204"/>
                </a:lnTo>
                <a:lnTo>
                  <a:pt x="7018053" y="3747558"/>
                </a:lnTo>
                <a:lnTo>
                  <a:pt x="7013290" y="3744383"/>
                </a:lnTo>
                <a:lnTo>
                  <a:pt x="7021228" y="3724804"/>
                </a:lnTo>
                <a:lnTo>
                  <a:pt x="7028637" y="3705225"/>
                </a:lnTo>
                <a:lnTo>
                  <a:pt x="7036045" y="3685646"/>
                </a:lnTo>
                <a:lnTo>
                  <a:pt x="7043454" y="3667125"/>
                </a:lnTo>
                <a:lnTo>
                  <a:pt x="7043454" y="3661304"/>
                </a:lnTo>
                <a:lnTo>
                  <a:pt x="7042925" y="3656542"/>
                </a:lnTo>
                <a:lnTo>
                  <a:pt x="7041866" y="3652838"/>
                </a:lnTo>
                <a:lnTo>
                  <a:pt x="7040808" y="3649663"/>
                </a:lnTo>
                <a:lnTo>
                  <a:pt x="7038691" y="3647017"/>
                </a:lnTo>
                <a:lnTo>
                  <a:pt x="7036575" y="3644900"/>
                </a:lnTo>
                <a:lnTo>
                  <a:pt x="7034458" y="3642783"/>
                </a:lnTo>
                <a:lnTo>
                  <a:pt x="7032341" y="3642254"/>
                </a:lnTo>
                <a:lnTo>
                  <a:pt x="7029695" y="3641196"/>
                </a:lnTo>
                <a:lnTo>
                  <a:pt x="7027049" y="3640667"/>
                </a:lnTo>
                <a:lnTo>
                  <a:pt x="7021228" y="3640667"/>
                </a:lnTo>
                <a:lnTo>
                  <a:pt x="7009057" y="3641196"/>
                </a:lnTo>
                <a:lnTo>
                  <a:pt x="7012232" y="3646488"/>
                </a:lnTo>
                <a:lnTo>
                  <a:pt x="7015936" y="3651250"/>
                </a:lnTo>
                <a:lnTo>
                  <a:pt x="7018582" y="3655483"/>
                </a:lnTo>
                <a:lnTo>
                  <a:pt x="7021757" y="3660775"/>
                </a:lnTo>
                <a:lnTo>
                  <a:pt x="7023874" y="3666596"/>
                </a:lnTo>
                <a:lnTo>
                  <a:pt x="7024932" y="3670829"/>
                </a:lnTo>
                <a:lnTo>
                  <a:pt x="7025991" y="3675063"/>
                </a:lnTo>
                <a:lnTo>
                  <a:pt x="7025991" y="3680354"/>
                </a:lnTo>
                <a:lnTo>
                  <a:pt x="7025991" y="3686175"/>
                </a:lnTo>
                <a:lnTo>
                  <a:pt x="7025991" y="3692525"/>
                </a:lnTo>
                <a:lnTo>
                  <a:pt x="7024403" y="3700463"/>
                </a:lnTo>
                <a:lnTo>
                  <a:pt x="7022286" y="3695700"/>
                </a:lnTo>
                <a:lnTo>
                  <a:pt x="7020699" y="3692525"/>
                </a:lnTo>
                <a:lnTo>
                  <a:pt x="7018582" y="3690408"/>
                </a:lnTo>
                <a:lnTo>
                  <a:pt x="7017524" y="3689879"/>
                </a:lnTo>
                <a:lnTo>
                  <a:pt x="7015936" y="3689879"/>
                </a:lnTo>
                <a:lnTo>
                  <a:pt x="7014878" y="3690938"/>
                </a:lnTo>
                <a:lnTo>
                  <a:pt x="7013819" y="3693583"/>
                </a:lnTo>
                <a:lnTo>
                  <a:pt x="7013290" y="3696229"/>
                </a:lnTo>
                <a:lnTo>
                  <a:pt x="7012761" y="3704167"/>
                </a:lnTo>
                <a:lnTo>
                  <a:pt x="7012232" y="3714221"/>
                </a:lnTo>
                <a:lnTo>
                  <a:pt x="7012761" y="3739092"/>
                </a:lnTo>
                <a:lnTo>
                  <a:pt x="6982597" y="3738563"/>
                </a:lnTo>
                <a:lnTo>
                  <a:pt x="6979422" y="3717925"/>
                </a:lnTo>
                <a:lnTo>
                  <a:pt x="6978363" y="3700992"/>
                </a:lnTo>
                <a:lnTo>
                  <a:pt x="6977305" y="3687233"/>
                </a:lnTo>
                <a:lnTo>
                  <a:pt x="6976776" y="3675592"/>
                </a:lnTo>
                <a:lnTo>
                  <a:pt x="6975718" y="3664479"/>
                </a:lnTo>
                <a:lnTo>
                  <a:pt x="6975188" y="3652838"/>
                </a:lnTo>
                <a:lnTo>
                  <a:pt x="6973601" y="3639608"/>
                </a:lnTo>
                <a:lnTo>
                  <a:pt x="6971484" y="3622146"/>
                </a:lnTo>
                <a:lnTo>
                  <a:pt x="6973601" y="3617913"/>
                </a:lnTo>
                <a:lnTo>
                  <a:pt x="6975188" y="3615267"/>
                </a:lnTo>
                <a:lnTo>
                  <a:pt x="6977305" y="3612621"/>
                </a:lnTo>
                <a:lnTo>
                  <a:pt x="6979422" y="3611033"/>
                </a:lnTo>
                <a:lnTo>
                  <a:pt x="6981539" y="3610504"/>
                </a:lnTo>
                <a:lnTo>
                  <a:pt x="6983655" y="3609975"/>
                </a:lnTo>
                <a:lnTo>
                  <a:pt x="6985243" y="3609975"/>
                </a:lnTo>
                <a:lnTo>
                  <a:pt x="6987889" y="3610504"/>
                </a:lnTo>
                <a:lnTo>
                  <a:pt x="6991593" y="3612092"/>
                </a:lnTo>
                <a:lnTo>
                  <a:pt x="6995298" y="3613679"/>
                </a:lnTo>
                <a:lnTo>
                  <a:pt x="6999531" y="3615267"/>
                </a:lnTo>
                <a:lnTo>
                  <a:pt x="7001648" y="3615267"/>
                </a:lnTo>
                <a:lnTo>
                  <a:pt x="7003235" y="3614208"/>
                </a:lnTo>
                <a:lnTo>
                  <a:pt x="7000060" y="3600979"/>
                </a:lnTo>
                <a:lnTo>
                  <a:pt x="6998473" y="3594629"/>
                </a:lnTo>
                <a:lnTo>
                  <a:pt x="6996885" y="3588808"/>
                </a:lnTo>
                <a:lnTo>
                  <a:pt x="6994239" y="3584046"/>
                </a:lnTo>
                <a:lnTo>
                  <a:pt x="6991593" y="3580871"/>
                </a:lnTo>
                <a:lnTo>
                  <a:pt x="6988418" y="3577696"/>
                </a:lnTo>
                <a:lnTo>
                  <a:pt x="6986831" y="3577167"/>
                </a:lnTo>
                <a:lnTo>
                  <a:pt x="6984185" y="3576638"/>
                </a:lnTo>
                <a:lnTo>
                  <a:pt x="6984714" y="3576108"/>
                </a:lnTo>
                <a:lnTo>
                  <a:pt x="6978363" y="3576108"/>
                </a:lnTo>
                <a:lnTo>
                  <a:pt x="6978363" y="3576638"/>
                </a:lnTo>
                <a:lnTo>
                  <a:pt x="6978363" y="3582458"/>
                </a:lnTo>
                <a:lnTo>
                  <a:pt x="6976776" y="3586692"/>
                </a:lnTo>
                <a:lnTo>
                  <a:pt x="6975718" y="3588279"/>
                </a:lnTo>
                <a:lnTo>
                  <a:pt x="6974659" y="3588808"/>
                </a:lnTo>
                <a:lnTo>
                  <a:pt x="6972013" y="3590396"/>
                </a:lnTo>
                <a:lnTo>
                  <a:pt x="6968838" y="3590396"/>
                </a:lnTo>
                <a:lnTo>
                  <a:pt x="6965134" y="3590396"/>
                </a:lnTo>
                <a:lnTo>
                  <a:pt x="6958783" y="3588279"/>
                </a:lnTo>
                <a:lnTo>
                  <a:pt x="6956667" y="3592513"/>
                </a:lnTo>
                <a:lnTo>
                  <a:pt x="6953492" y="3596746"/>
                </a:lnTo>
                <a:lnTo>
                  <a:pt x="6950316" y="3600450"/>
                </a:lnTo>
                <a:lnTo>
                  <a:pt x="6947670" y="3603096"/>
                </a:lnTo>
                <a:lnTo>
                  <a:pt x="6947670" y="3608388"/>
                </a:lnTo>
                <a:lnTo>
                  <a:pt x="6948729" y="3614208"/>
                </a:lnTo>
                <a:lnTo>
                  <a:pt x="6947141" y="3613679"/>
                </a:lnTo>
                <a:lnTo>
                  <a:pt x="6945554" y="3612092"/>
                </a:lnTo>
                <a:lnTo>
                  <a:pt x="6945024" y="3608917"/>
                </a:lnTo>
                <a:lnTo>
                  <a:pt x="6944495" y="3606271"/>
                </a:lnTo>
                <a:lnTo>
                  <a:pt x="6938674" y="3609975"/>
                </a:lnTo>
                <a:lnTo>
                  <a:pt x="6932853" y="3612621"/>
                </a:lnTo>
                <a:lnTo>
                  <a:pt x="6932324" y="3618442"/>
                </a:lnTo>
                <a:lnTo>
                  <a:pt x="6932324" y="3623733"/>
                </a:lnTo>
                <a:lnTo>
                  <a:pt x="6932853" y="3625850"/>
                </a:lnTo>
                <a:lnTo>
                  <a:pt x="6933382" y="3626908"/>
                </a:lnTo>
                <a:lnTo>
                  <a:pt x="6934441" y="3627438"/>
                </a:lnTo>
                <a:lnTo>
                  <a:pt x="6936028" y="3627438"/>
                </a:lnTo>
                <a:lnTo>
                  <a:pt x="6936028" y="3632729"/>
                </a:lnTo>
                <a:lnTo>
                  <a:pt x="6934970" y="3636963"/>
                </a:lnTo>
                <a:lnTo>
                  <a:pt x="6934441" y="3639608"/>
                </a:lnTo>
                <a:lnTo>
                  <a:pt x="6932853" y="3641196"/>
                </a:lnTo>
                <a:lnTo>
                  <a:pt x="6931265" y="3642254"/>
                </a:lnTo>
                <a:lnTo>
                  <a:pt x="6929678" y="3642254"/>
                </a:lnTo>
                <a:lnTo>
                  <a:pt x="6927561" y="3641725"/>
                </a:lnTo>
                <a:lnTo>
                  <a:pt x="6925444" y="3640667"/>
                </a:lnTo>
                <a:lnTo>
                  <a:pt x="6921211" y="3637492"/>
                </a:lnTo>
                <a:lnTo>
                  <a:pt x="6918036" y="3633258"/>
                </a:lnTo>
                <a:lnTo>
                  <a:pt x="6912744" y="3626908"/>
                </a:lnTo>
                <a:lnTo>
                  <a:pt x="6914861" y="3624792"/>
                </a:lnTo>
                <a:lnTo>
                  <a:pt x="6916448" y="3621617"/>
                </a:lnTo>
                <a:lnTo>
                  <a:pt x="6919623" y="3615267"/>
                </a:lnTo>
                <a:lnTo>
                  <a:pt x="6911685" y="3615267"/>
                </a:lnTo>
                <a:lnTo>
                  <a:pt x="6904277" y="3613679"/>
                </a:lnTo>
                <a:lnTo>
                  <a:pt x="6896339" y="3611563"/>
                </a:lnTo>
                <a:lnTo>
                  <a:pt x="6887872" y="3608388"/>
                </a:lnTo>
                <a:lnTo>
                  <a:pt x="6887872" y="3600450"/>
                </a:lnTo>
                <a:lnTo>
                  <a:pt x="6887872" y="3594100"/>
                </a:lnTo>
                <a:lnTo>
                  <a:pt x="6888930" y="3590396"/>
                </a:lnTo>
                <a:lnTo>
                  <a:pt x="6890518" y="3587221"/>
                </a:lnTo>
                <a:lnTo>
                  <a:pt x="6893164" y="3584575"/>
                </a:lnTo>
                <a:lnTo>
                  <a:pt x="6895810" y="3584046"/>
                </a:lnTo>
                <a:lnTo>
                  <a:pt x="6898985" y="3583517"/>
                </a:lnTo>
                <a:lnTo>
                  <a:pt x="6901631" y="3582988"/>
                </a:lnTo>
                <a:lnTo>
                  <a:pt x="6902689" y="3576638"/>
                </a:lnTo>
                <a:lnTo>
                  <a:pt x="6900043" y="3572404"/>
                </a:lnTo>
                <a:lnTo>
                  <a:pt x="6896868" y="3569229"/>
                </a:lnTo>
                <a:lnTo>
                  <a:pt x="6894222" y="3567113"/>
                </a:lnTo>
                <a:lnTo>
                  <a:pt x="6891047" y="3566054"/>
                </a:lnTo>
                <a:lnTo>
                  <a:pt x="6887872" y="3564467"/>
                </a:lnTo>
                <a:lnTo>
                  <a:pt x="6884697" y="3564467"/>
                </a:lnTo>
                <a:lnTo>
                  <a:pt x="6880463" y="3564467"/>
                </a:lnTo>
                <a:lnTo>
                  <a:pt x="6876759" y="3564996"/>
                </a:lnTo>
                <a:lnTo>
                  <a:pt x="6876759" y="3574521"/>
                </a:lnTo>
                <a:lnTo>
                  <a:pt x="6876230" y="3583517"/>
                </a:lnTo>
                <a:lnTo>
                  <a:pt x="6875171" y="3591454"/>
                </a:lnTo>
                <a:lnTo>
                  <a:pt x="6874113" y="3598333"/>
                </a:lnTo>
                <a:lnTo>
                  <a:pt x="6879405" y="3603096"/>
                </a:lnTo>
                <a:lnTo>
                  <a:pt x="6884697" y="3608388"/>
                </a:lnTo>
                <a:lnTo>
                  <a:pt x="6889459" y="3614208"/>
                </a:lnTo>
                <a:lnTo>
                  <a:pt x="6893693" y="3621617"/>
                </a:lnTo>
                <a:lnTo>
                  <a:pt x="6892105" y="3623733"/>
                </a:lnTo>
                <a:lnTo>
                  <a:pt x="6891047" y="3625850"/>
                </a:lnTo>
                <a:lnTo>
                  <a:pt x="6889459" y="3627438"/>
                </a:lnTo>
                <a:lnTo>
                  <a:pt x="6887872" y="3627967"/>
                </a:lnTo>
                <a:lnTo>
                  <a:pt x="6886284" y="3627967"/>
                </a:lnTo>
                <a:lnTo>
                  <a:pt x="6884697" y="3627967"/>
                </a:lnTo>
                <a:lnTo>
                  <a:pt x="6880992" y="3626908"/>
                </a:lnTo>
                <a:lnTo>
                  <a:pt x="6877288" y="3624792"/>
                </a:lnTo>
                <a:lnTo>
                  <a:pt x="6874642" y="3621617"/>
                </a:lnTo>
                <a:lnTo>
                  <a:pt x="6870938" y="3618442"/>
                </a:lnTo>
                <a:lnTo>
                  <a:pt x="6867233" y="3616325"/>
                </a:lnTo>
                <a:lnTo>
                  <a:pt x="6864587" y="3620029"/>
                </a:lnTo>
                <a:lnTo>
                  <a:pt x="6861412" y="3622146"/>
                </a:lnTo>
                <a:lnTo>
                  <a:pt x="6858766" y="3624792"/>
                </a:lnTo>
                <a:lnTo>
                  <a:pt x="6855062" y="3625850"/>
                </a:lnTo>
                <a:lnTo>
                  <a:pt x="6853474" y="3634846"/>
                </a:lnTo>
                <a:lnTo>
                  <a:pt x="6851887" y="3646488"/>
                </a:lnTo>
                <a:lnTo>
                  <a:pt x="6849241" y="3646488"/>
                </a:lnTo>
                <a:lnTo>
                  <a:pt x="6846066" y="3644900"/>
                </a:lnTo>
                <a:lnTo>
                  <a:pt x="6843949" y="3642254"/>
                </a:lnTo>
                <a:lnTo>
                  <a:pt x="6841832" y="3638550"/>
                </a:lnTo>
                <a:lnTo>
                  <a:pt x="6840245" y="3634846"/>
                </a:lnTo>
                <a:lnTo>
                  <a:pt x="6839186" y="3630083"/>
                </a:lnTo>
                <a:lnTo>
                  <a:pt x="6837069" y="3618971"/>
                </a:lnTo>
                <a:lnTo>
                  <a:pt x="6836540" y="3607858"/>
                </a:lnTo>
                <a:lnTo>
                  <a:pt x="6837069" y="3597275"/>
                </a:lnTo>
                <a:lnTo>
                  <a:pt x="6838657" y="3588279"/>
                </a:lnTo>
                <a:lnTo>
                  <a:pt x="6839186" y="3584575"/>
                </a:lnTo>
                <a:lnTo>
                  <a:pt x="6840245" y="3581929"/>
                </a:lnTo>
                <a:lnTo>
                  <a:pt x="6843949" y="3582988"/>
                </a:lnTo>
                <a:lnTo>
                  <a:pt x="6847124" y="3584046"/>
                </a:lnTo>
                <a:lnTo>
                  <a:pt x="6854533" y="3587750"/>
                </a:lnTo>
                <a:lnTo>
                  <a:pt x="6853474" y="3578754"/>
                </a:lnTo>
                <a:lnTo>
                  <a:pt x="6852416" y="3568700"/>
                </a:lnTo>
                <a:lnTo>
                  <a:pt x="6846595" y="3568171"/>
                </a:lnTo>
                <a:lnTo>
                  <a:pt x="6842891" y="3567642"/>
                </a:lnTo>
                <a:lnTo>
                  <a:pt x="6840245" y="3566054"/>
                </a:lnTo>
                <a:lnTo>
                  <a:pt x="6837069" y="3564467"/>
                </a:lnTo>
                <a:lnTo>
                  <a:pt x="6834424" y="3562350"/>
                </a:lnTo>
                <a:lnTo>
                  <a:pt x="6831248" y="3559175"/>
                </a:lnTo>
                <a:lnTo>
                  <a:pt x="6828073" y="3556000"/>
                </a:lnTo>
                <a:lnTo>
                  <a:pt x="6833894" y="3567113"/>
                </a:lnTo>
                <a:lnTo>
                  <a:pt x="6834953" y="3571346"/>
                </a:lnTo>
                <a:lnTo>
                  <a:pt x="6836011" y="3574521"/>
                </a:lnTo>
                <a:lnTo>
                  <a:pt x="6836540" y="3578225"/>
                </a:lnTo>
                <a:lnTo>
                  <a:pt x="6836540" y="3580871"/>
                </a:lnTo>
                <a:lnTo>
                  <a:pt x="6836011" y="3582988"/>
                </a:lnTo>
                <a:lnTo>
                  <a:pt x="6835482" y="3584575"/>
                </a:lnTo>
                <a:lnTo>
                  <a:pt x="6833894" y="3586692"/>
                </a:lnTo>
                <a:lnTo>
                  <a:pt x="6832307" y="3587221"/>
                </a:lnTo>
                <a:lnTo>
                  <a:pt x="6828073" y="3588279"/>
                </a:lnTo>
                <a:lnTo>
                  <a:pt x="6822781" y="3588808"/>
                </a:lnTo>
                <a:lnTo>
                  <a:pt x="6816960" y="3588279"/>
                </a:lnTo>
                <a:lnTo>
                  <a:pt x="6804789" y="3587750"/>
                </a:lnTo>
                <a:lnTo>
                  <a:pt x="6798439" y="3587750"/>
                </a:lnTo>
                <a:lnTo>
                  <a:pt x="6792617" y="3588279"/>
                </a:lnTo>
                <a:lnTo>
                  <a:pt x="6790501" y="3589338"/>
                </a:lnTo>
                <a:lnTo>
                  <a:pt x="6787855" y="3590925"/>
                </a:lnTo>
                <a:lnTo>
                  <a:pt x="6785738" y="3591983"/>
                </a:lnTo>
                <a:lnTo>
                  <a:pt x="6783621" y="3594100"/>
                </a:lnTo>
                <a:lnTo>
                  <a:pt x="6782563" y="3596746"/>
                </a:lnTo>
                <a:lnTo>
                  <a:pt x="6781504" y="3599392"/>
                </a:lnTo>
                <a:lnTo>
                  <a:pt x="6780975" y="3602567"/>
                </a:lnTo>
                <a:lnTo>
                  <a:pt x="6780446" y="3606800"/>
                </a:lnTo>
                <a:lnTo>
                  <a:pt x="6774096" y="3601508"/>
                </a:lnTo>
                <a:lnTo>
                  <a:pt x="6768804" y="3595688"/>
                </a:lnTo>
                <a:lnTo>
                  <a:pt x="6764041" y="3588279"/>
                </a:lnTo>
                <a:lnTo>
                  <a:pt x="6759278" y="3580871"/>
                </a:lnTo>
                <a:lnTo>
                  <a:pt x="6755045" y="3573463"/>
                </a:lnTo>
                <a:lnTo>
                  <a:pt x="6750282" y="3566583"/>
                </a:lnTo>
                <a:lnTo>
                  <a:pt x="6744461" y="3559704"/>
                </a:lnTo>
                <a:lnTo>
                  <a:pt x="6738640" y="3554413"/>
                </a:lnTo>
                <a:lnTo>
                  <a:pt x="6737582" y="3556000"/>
                </a:lnTo>
                <a:lnTo>
                  <a:pt x="6736523" y="3557058"/>
                </a:lnTo>
                <a:lnTo>
                  <a:pt x="6734406" y="3559704"/>
                </a:lnTo>
                <a:lnTo>
                  <a:pt x="6733877" y="3563938"/>
                </a:lnTo>
                <a:lnTo>
                  <a:pt x="6733348" y="3568700"/>
                </a:lnTo>
                <a:lnTo>
                  <a:pt x="6733877" y="3572933"/>
                </a:lnTo>
                <a:lnTo>
                  <a:pt x="6735465" y="3577167"/>
                </a:lnTo>
                <a:lnTo>
                  <a:pt x="6736523" y="3579283"/>
                </a:lnTo>
                <a:lnTo>
                  <a:pt x="6737582" y="3579813"/>
                </a:lnTo>
                <a:lnTo>
                  <a:pt x="6738640" y="3580871"/>
                </a:lnTo>
                <a:lnTo>
                  <a:pt x="6737582" y="3583517"/>
                </a:lnTo>
                <a:lnTo>
                  <a:pt x="6736523" y="3585633"/>
                </a:lnTo>
                <a:lnTo>
                  <a:pt x="6734406" y="3586163"/>
                </a:lnTo>
                <a:lnTo>
                  <a:pt x="6732290" y="3585633"/>
                </a:lnTo>
                <a:lnTo>
                  <a:pt x="6729644" y="3583517"/>
                </a:lnTo>
                <a:lnTo>
                  <a:pt x="6727527" y="3581400"/>
                </a:lnTo>
                <a:lnTo>
                  <a:pt x="6724881" y="3577696"/>
                </a:lnTo>
                <a:lnTo>
                  <a:pt x="6722764" y="3573463"/>
                </a:lnTo>
                <a:lnTo>
                  <a:pt x="6720647" y="3568171"/>
                </a:lnTo>
                <a:lnTo>
                  <a:pt x="6718001" y="3562350"/>
                </a:lnTo>
                <a:lnTo>
                  <a:pt x="6716414" y="3556000"/>
                </a:lnTo>
                <a:lnTo>
                  <a:pt x="6714826" y="3549121"/>
                </a:lnTo>
                <a:lnTo>
                  <a:pt x="6713768" y="3541713"/>
                </a:lnTo>
                <a:lnTo>
                  <a:pt x="6713768" y="3533246"/>
                </a:lnTo>
                <a:lnTo>
                  <a:pt x="6713768" y="3524779"/>
                </a:lnTo>
                <a:lnTo>
                  <a:pt x="6714826" y="3515254"/>
                </a:lnTo>
                <a:lnTo>
                  <a:pt x="6722235" y="3519488"/>
                </a:lnTo>
                <a:lnTo>
                  <a:pt x="6729114" y="3523192"/>
                </a:lnTo>
                <a:lnTo>
                  <a:pt x="6737052" y="3525838"/>
                </a:lnTo>
                <a:lnTo>
                  <a:pt x="6744461" y="3528483"/>
                </a:lnTo>
                <a:lnTo>
                  <a:pt x="6752399" y="3530600"/>
                </a:lnTo>
                <a:lnTo>
                  <a:pt x="6760866" y="3532717"/>
                </a:lnTo>
                <a:lnTo>
                  <a:pt x="6777800" y="3535363"/>
                </a:lnTo>
                <a:lnTo>
                  <a:pt x="6795793" y="3536950"/>
                </a:lnTo>
                <a:lnTo>
                  <a:pt x="6813256" y="3537479"/>
                </a:lnTo>
                <a:lnTo>
                  <a:pt x="6831778" y="3537479"/>
                </a:lnTo>
                <a:lnTo>
                  <a:pt x="6850828" y="3537479"/>
                </a:lnTo>
                <a:lnTo>
                  <a:pt x="6888401" y="3536421"/>
                </a:lnTo>
                <a:lnTo>
                  <a:pt x="6906393" y="3535363"/>
                </a:lnTo>
                <a:lnTo>
                  <a:pt x="6924386" y="3535363"/>
                </a:lnTo>
                <a:lnTo>
                  <a:pt x="6942378" y="3536421"/>
                </a:lnTo>
                <a:lnTo>
                  <a:pt x="6958783" y="3538008"/>
                </a:lnTo>
                <a:lnTo>
                  <a:pt x="6967250" y="3539067"/>
                </a:lnTo>
                <a:lnTo>
                  <a:pt x="6974659" y="3540654"/>
                </a:lnTo>
                <a:lnTo>
                  <a:pt x="6982597" y="3542771"/>
                </a:lnTo>
                <a:lnTo>
                  <a:pt x="6989476" y="3544888"/>
                </a:lnTo>
                <a:lnTo>
                  <a:pt x="6991593" y="3543829"/>
                </a:lnTo>
                <a:lnTo>
                  <a:pt x="6992652" y="3542242"/>
                </a:lnTo>
                <a:lnTo>
                  <a:pt x="6993710" y="3536421"/>
                </a:lnTo>
                <a:lnTo>
                  <a:pt x="6986831" y="3537479"/>
                </a:lnTo>
                <a:lnTo>
                  <a:pt x="6979422" y="3538538"/>
                </a:lnTo>
                <a:lnTo>
                  <a:pt x="6975718" y="3539067"/>
                </a:lnTo>
                <a:lnTo>
                  <a:pt x="6972542" y="3539067"/>
                </a:lnTo>
                <a:lnTo>
                  <a:pt x="6969367" y="3538538"/>
                </a:lnTo>
                <a:lnTo>
                  <a:pt x="6966721" y="3537479"/>
                </a:lnTo>
                <a:lnTo>
                  <a:pt x="6969367" y="3525838"/>
                </a:lnTo>
                <a:lnTo>
                  <a:pt x="6973072" y="3516842"/>
                </a:lnTo>
                <a:lnTo>
                  <a:pt x="6977305" y="3509433"/>
                </a:lnTo>
                <a:lnTo>
                  <a:pt x="6981539" y="3503613"/>
                </a:lnTo>
                <a:lnTo>
                  <a:pt x="6986301" y="3486150"/>
                </a:lnTo>
                <a:lnTo>
                  <a:pt x="6988418" y="3477683"/>
                </a:lnTo>
                <a:lnTo>
                  <a:pt x="6990006" y="3467629"/>
                </a:lnTo>
                <a:lnTo>
                  <a:pt x="6986831" y="3470275"/>
                </a:lnTo>
                <a:lnTo>
                  <a:pt x="6982597" y="3472921"/>
                </a:lnTo>
                <a:lnTo>
                  <a:pt x="6978893" y="3474508"/>
                </a:lnTo>
                <a:lnTo>
                  <a:pt x="6974659" y="3476096"/>
                </a:lnTo>
                <a:lnTo>
                  <a:pt x="6966721" y="3479271"/>
                </a:lnTo>
                <a:lnTo>
                  <a:pt x="6957725" y="3481388"/>
                </a:lnTo>
                <a:lnTo>
                  <a:pt x="6949258" y="3484563"/>
                </a:lnTo>
                <a:lnTo>
                  <a:pt x="6945554" y="3486679"/>
                </a:lnTo>
                <a:lnTo>
                  <a:pt x="6942378" y="3489325"/>
                </a:lnTo>
                <a:lnTo>
                  <a:pt x="6938674" y="3492500"/>
                </a:lnTo>
                <a:lnTo>
                  <a:pt x="6935499" y="3495675"/>
                </a:lnTo>
                <a:lnTo>
                  <a:pt x="6932853" y="3500438"/>
                </a:lnTo>
                <a:lnTo>
                  <a:pt x="6930207" y="3505729"/>
                </a:lnTo>
                <a:lnTo>
                  <a:pt x="6925974" y="3502554"/>
                </a:lnTo>
                <a:lnTo>
                  <a:pt x="6923328" y="3498850"/>
                </a:lnTo>
                <a:lnTo>
                  <a:pt x="6920682" y="3495146"/>
                </a:lnTo>
                <a:lnTo>
                  <a:pt x="6920152" y="3490383"/>
                </a:lnTo>
                <a:lnTo>
                  <a:pt x="6919623" y="3485092"/>
                </a:lnTo>
                <a:lnTo>
                  <a:pt x="6920682" y="3479800"/>
                </a:lnTo>
                <a:lnTo>
                  <a:pt x="6922269" y="3473450"/>
                </a:lnTo>
                <a:lnTo>
                  <a:pt x="6920152" y="3475038"/>
                </a:lnTo>
                <a:lnTo>
                  <a:pt x="6918565" y="3476096"/>
                </a:lnTo>
                <a:lnTo>
                  <a:pt x="6915919" y="3476625"/>
                </a:lnTo>
                <a:lnTo>
                  <a:pt x="6913802" y="3477683"/>
                </a:lnTo>
                <a:lnTo>
                  <a:pt x="6908510" y="3478213"/>
                </a:lnTo>
                <a:lnTo>
                  <a:pt x="6903748" y="3478213"/>
                </a:lnTo>
                <a:lnTo>
                  <a:pt x="6901102" y="3478742"/>
                </a:lnTo>
                <a:lnTo>
                  <a:pt x="6899514" y="3479800"/>
                </a:lnTo>
                <a:lnTo>
                  <a:pt x="6897926" y="3481388"/>
                </a:lnTo>
                <a:lnTo>
                  <a:pt x="6895810" y="3484563"/>
                </a:lnTo>
                <a:lnTo>
                  <a:pt x="6894751" y="3487738"/>
                </a:lnTo>
                <a:lnTo>
                  <a:pt x="6894222" y="3492500"/>
                </a:lnTo>
                <a:lnTo>
                  <a:pt x="6893164" y="3490913"/>
                </a:lnTo>
                <a:lnTo>
                  <a:pt x="6891576" y="3489854"/>
                </a:lnTo>
                <a:lnTo>
                  <a:pt x="6891047" y="3488796"/>
                </a:lnTo>
                <a:lnTo>
                  <a:pt x="6891047" y="3486679"/>
                </a:lnTo>
                <a:lnTo>
                  <a:pt x="6891047" y="3483504"/>
                </a:lnTo>
                <a:lnTo>
                  <a:pt x="6891576" y="3479271"/>
                </a:lnTo>
                <a:lnTo>
                  <a:pt x="6893164" y="3473979"/>
                </a:lnTo>
                <a:lnTo>
                  <a:pt x="6894222" y="3468158"/>
                </a:lnTo>
                <a:lnTo>
                  <a:pt x="6894751" y="3461279"/>
                </a:lnTo>
                <a:lnTo>
                  <a:pt x="6894751" y="3453871"/>
                </a:lnTo>
                <a:lnTo>
                  <a:pt x="6893164" y="3452283"/>
                </a:lnTo>
                <a:lnTo>
                  <a:pt x="6891047" y="3451225"/>
                </a:lnTo>
                <a:lnTo>
                  <a:pt x="6889459" y="3451225"/>
                </a:lnTo>
                <a:lnTo>
                  <a:pt x="6887872" y="3451225"/>
                </a:lnTo>
                <a:lnTo>
                  <a:pt x="6884167" y="3453342"/>
                </a:lnTo>
                <a:lnTo>
                  <a:pt x="6880463" y="3455988"/>
                </a:lnTo>
                <a:lnTo>
                  <a:pt x="6877288" y="3459692"/>
                </a:lnTo>
                <a:lnTo>
                  <a:pt x="6874642" y="3463925"/>
                </a:lnTo>
                <a:lnTo>
                  <a:pt x="6868821" y="3472921"/>
                </a:lnTo>
                <a:lnTo>
                  <a:pt x="6865646" y="3476096"/>
                </a:lnTo>
                <a:lnTo>
                  <a:pt x="6863529" y="3479271"/>
                </a:lnTo>
                <a:lnTo>
                  <a:pt x="6860883" y="3480329"/>
                </a:lnTo>
                <a:lnTo>
                  <a:pt x="6859825" y="3480329"/>
                </a:lnTo>
                <a:lnTo>
                  <a:pt x="6858766" y="3479800"/>
                </a:lnTo>
                <a:lnTo>
                  <a:pt x="6857708" y="3478742"/>
                </a:lnTo>
                <a:lnTo>
                  <a:pt x="6856650" y="3477683"/>
                </a:lnTo>
                <a:lnTo>
                  <a:pt x="6855062" y="3471863"/>
                </a:lnTo>
                <a:lnTo>
                  <a:pt x="6854004" y="3464454"/>
                </a:lnTo>
                <a:lnTo>
                  <a:pt x="6852416" y="3453342"/>
                </a:lnTo>
                <a:lnTo>
                  <a:pt x="6848712" y="3453342"/>
                </a:lnTo>
                <a:lnTo>
                  <a:pt x="6845007" y="3454400"/>
                </a:lnTo>
                <a:lnTo>
                  <a:pt x="6841832" y="3456517"/>
                </a:lnTo>
                <a:lnTo>
                  <a:pt x="6839715" y="3459692"/>
                </a:lnTo>
                <a:lnTo>
                  <a:pt x="6837069" y="3463925"/>
                </a:lnTo>
                <a:lnTo>
                  <a:pt x="6835482" y="3468688"/>
                </a:lnTo>
                <a:lnTo>
                  <a:pt x="6831778" y="3478742"/>
                </a:lnTo>
                <a:lnTo>
                  <a:pt x="6828073" y="3488796"/>
                </a:lnTo>
                <a:lnTo>
                  <a:pt x="6825956" y="3493558"/>
                </a:lnTo>
                <a:lnTo>
                  <a:pt x="6824369" y="3497263"/>
                </a:lnTo>
                <a:lnTo>
                  <a:pt x="6821194" y="3500438"/>
                </a:lnTo>
                <a:lnTo>
                  <a:pt x="6818019" y="3503083"/>
                </a:lnTo>
                <a:lnTo>
                  <a:pt x="6814843" y="3504142"/>
                </a:lnTo>
                <a:lnTo>
                  <a:pt x="6810610" y="3504142"/>
                </a:lnTo>
                <a:lnTo>
                  <a:pt x="6806376" y="3495675"/>
                </a:lnTo>
                <a:lnTo>
                  <a:pt x="6801614" y="3487738"/>
                </a:lnTo>
                <a:lnTo>
                  <a:pt x="6796851" y="3480329"/>
                </a:lnTo>
                <a:lnTo>
                  <a:pt x="6791559" y="3474508"/>
                </a:lnTo>
                <a:lnTo>
                  <a:pt x="6788384" y="3471333"/>
                </a:lnTo>
                <a:lnTo>
                  <a:pt x="6785738" y="3469746"/>
                </a:lnTo>
                <a:lnTo>
                  <a:pt x="6782563" y="3467629"/>
                </a:lnTo>
                <a:lnTo>
                  <a:pt x="6778858" y="3466042"/>
                </a:lnTo>
                <a:lnTo>
                  <a:pt x="6775683" y="3464983"/>
                </a:lnTo>
                <a:lnTo>
                  <a:pt x="6771450" y="3464454"/>
                </a:lnTo>
                <a:lnTo>
                  <a:pt x="6767216" y="3464454"/>
                </a:lnTo>
                <a:lnTo>
                  <a:pt x="6762983" y="3464454"/>
                </a:lnTo>
                <a:lnTo>
                  <a:pt x="6763512" y="3453871"/>
                </a:lnTo>
                <a:lnTo>
                  <a:pt x="6763512" y="3444346"/>
                </a:lnTo>
                <a:lnTo>
                  <a:pt x="6763512" y="3435350"/>
                </a:lnTo>
                <a:lnTo>
                  <a:pt x="6762983" y="3426883"/>
                </a:lnTo>
                <a:lnTo>
                  <a:pt x="6761924" y="3419475"/>
                </a:lnTo>
                <a:lnTo>
                  <a:pt x="6760866" y="3412067"/>
                </a:lnTo>
                <a:lnTo>
                  <a:pt x="6759278" y="3405717"/>
                </a:lnTo>
                <a:lnTo>
                  <a:pt x="6757691" y="3400425"/>
                </a:lnTo>
                <a:lnTo>
                  <a:pt x="6753986" y="3404658"/>
                </a:lnTo>
                <a:lnTo>
                  <a:pt x="6750811" y="3407833"/>
                </a:lnTo>
                <a:lnTo>
                  <a:pt x="6747636" y="3409421"/>
                </a:lnTo>
                <a:lnTo>
                  <a:pt x="6743932" y="3409950"/>
                </a:lnTo>
                <a:lnTo>
                  <a:pt x="6740757" y="3409950"/>
                </a:lnTo>
                <a:lnTo>
                  <a:pt x="6737052" y="3409421"/>
                </a:lnTo>
                <a:lnTo>
                  <a:pt x="6729114" y="3406775"/>
                </a:lnTo>
                <a:lnTo>
                  <a:pt x="6725939" y="3405717"/>
                </a:lnTo>
                <a:lnTo>
                  <a:pt x="6722764" y="3405188"/>
                </a:lnTo>
                <a:lnTo>
                  <a:pt x="6719060" y="3405188"/>
                </a:lnTo>
                <a:lnTo>
                  <a:pt x="6715885" y="3406246"/>
                </a:lnTo>
                <a:lnTo>
                  <a:pt x="6712710" y="3408892"/>
                </a:lnTo>
                <a:lnTo>
                  <a:pt x="6709534" y="3412067"/>
                </a:lnTo>
                <a:lnTo>
                  <a:pt x="6706888" y="3417358"/>
                </a:lnTo>
                <a:lnTo>
                  <a:pt x="6703713" y="3425296"/>
                </a:lnTo>
                <a:lnTo>
                  <a:pt x="6702655" y="3424767"/>
                </a:lnTo>
                <a:lnTo>
                  <a:pt x="6701597" y="3423708"/>
                </a:lnTo>
                <a:lnTo>
                  <a:pt x="6698951" y="3417358"/>
                </a:lnTo>
                <a:lnTo>
                  <a:pt x="6694717" y="3403071"/>
                </a:lnTo>
                <a:lnTo>
                  <a:pt x="6692600" y="3397779"/>
                </a:lnTo>
                <a:lnTo>
                  <a:pt x="6691542" y="3396192"/>
                </a:lnTo>
                <a:lnTo>
                  <a:pt x="6689954" y="3396192"/>
                </a:lnTo>
                <a:lnTo>
                  <a:pt x="6688896" y="3397250"/>
                </a:lnTo>
                <a:lnTo>
                  <a:pt x="6687838" y="3400425"/>
                </a:lnTo>
                <a:lnTo>
                  <a:pt x="6687308" y="3405188"/>
                </a:lnTo>
                <a:lnTo>
                  <a:pt x="6686250" y="3412067"/>
                </a:lnTo>
                <a:lnTo>
                  <a:pt x="6683075" y="3407833"/>
                </a:lnTo>
                <a:lnTo>
                  <a:pt x="6682546" y="3404129"/>
                </a:lnTo>
                <a:lnTo>
                  <a:pt x="6682016" y="3399367"/>
                </a:lnTo>
                <a:lnTo>
                  <a:pt x="6682546" y="3394604"/>
                </a:lnTo>
                <a:lnTo>
                  <a:pt x="6683075" y="3387725"/>
                </a:lnTo>
                <a:lnTo>
                  <a:pt x="6683075" y="3380846"/>
                </a:lnTo>
                <a:lnTo>
                  <a:pt x="6682016" y="3371321"/>
                </a:lnTo>
                <a:lnTo>
                  <a:pt x="6679900" y="3360738"/>
                </a:lnTo>
                <a:lnTo>
                  <a:pt x="6675666" y="3358621"/>
                </a:lnTo>
                <a:lnTo>
                  <a:pt x="6672491" y="3358092"/>
                </a:lnTo>
                <a:lnTo>
                  <a:pt x="6668787" y="3358092"/>
                </a:lnTo>
                <a:lnTo>
                  <a:pt x="6665612" y="3358092"/>
                </a:lnTo>
                <a:lnTo>
                  <a:pt x="6662966" y="3359679"/>
                </a:lnTo>
                <a:lnTo>
                  <a:pt x="6659790" y="3360738"/>
                </a:lnTo>
                <a:lnTo>
                  <a:pt x="6655028" y="3363913"/>
                </a:lnTo>
                <a:lnTo>
                  <a:pt x="6649736" y="3367617"/>
                </a:lnTo>
                <a:lnTo>
                  <a:pt x="6644444" y="3370792"/>
                </a:lnTo>
                <a:lnTo>
                  <a:pt x="6642327" y="3371850"/>
                </a:lnTo>
                <a:lnTo>
                  <a:pt x="6639152" y="3372379"/>
                </a:lnTo>
                <a:lnTo>
                  <a:pt x="6637035" y="3372908"/>
                </a:lnTo>
                <a:lnTo>
                  <a:pt x="6638094" y="3372908"/>
                </a:lnTo>
                <a:lnTo>
                  <a:pt x="6642856" y="3375025"/>
                </a:lnTo>
                <a:lnTo>
                  <a:pt x="6647619" y="3377671"/>
                </a:lnTo>
                <a:lnTo>
                  <a:pt x="6651853" y="3381375"/>
                </a:lnTo>
                <a:lnTo>
                  <a:pt x="6655028" y="3385608"/>
                </a:lnTo>
                <a:lnTo>
                  <a:pt x="6658732" y="3390371"/>
                </a:lnTo>
                <a:lnTo>
                  <a:pt x="6665082" y="3401483"/>
                </a:lnTo>
                <a:lnTo>
                  <a:pt x="6671962" y="3414183"/>
                </a:lnTo>
                <a:lnTo>
                  <a:pt x="6678841" y="3426883"/>
                </a:lnTo>
                <a:lnTo>
                  <a:pt x="6683075" y="3433763"/>
                </a:lnTo>
                <a:lnTo>
                  <a:pt x="6687308" y="3440113"/>
                </a:lnTo>
                <a:lnTo>
                  <a:pt x="6692071" y="3445404"/>
                </a:lnTo>
                <a:lnTo>
                  <a:pt x="6697363" y="3450696"/>
                </a:lnTo>
                <a:lnTo>
                  <a:pt x="6696834" y="3455988"/>
                </a:lnTo>
                <a:lnTo>
                  <a:pt x="6695246" y="3459692"/>
                </a:lnTo>
                <a:lnTo>
                  <a:pt x="6693659" y="3462867"/>
                </a:lnTo>
                <a:lnTo>
                  <a:pt x="6691542" y="3464983"/>
                </a:lnTo>
                <a:lnTo>
                  <a:pt x="6688367" y="3466042"/>
                </a:lnTo>
                <a:lnTo>
                  <a:pt x="6686250" y="3466571"/>
                </a:lnTo>
                <a:lnTo>
                  <a:pt x="6683075" y="3466042"/>
                </a:lnTo>
                <a:lnTo>
                  <a:pt x="6680429" y="3464983"/>
                </a:lnTo>
                <a:lnTo>
                  <a:pt x="6677783" y="3462867"/>
                </a:lnTo>
                <a:lnTo>
                  <a:pt x="6675666" y="3459692"/>
                </a:lnTo>
                <a:lnTo>
                  <a:pt x="6673549" y="3455458"/>
                </a:lnTo>
                <a:lnTo>
                  <a:pt x="6672491" y="3451225"/>
                </a:lnTo>
                <a:lnTo>
                  <a:pt x="6671962" y="3445404"/>
                </a:lnTo>
                <a:lnTo>
                  <a:pt x="6671962" y="3439583"/>
                </a:lnTo>
                <a:lnTo>
                  <a:pt x="6672491" y="3432175"/>
                </a:lnTo>
                <a:lnTo>
                  <a:pt x="6673020" y="3428471"/>
                </a:lnTo>
                <a:lnTo>
                  <a:pt x="6671962" y="3430588"/>
                </a:lnTo>
                <a:lnTo>
                  <a:pt x="6670374" y="3432175"/>
                </a:lnTo>
                <a:lnTo>
                  <a:pt x="6669316" y="3434292"/>
                </a:lnTo>
                <a:lnTo>
                  <a:pt x="6668257" y="3434821"/>
                </a:lnTo>
                <a:lnTo>
                  <a:pt x="6666670" y="3435350"/>
                </a:lnTo>
                <a:lnTo>
                  <a:pt x="6665082" y="3435350"/>
                </a:lnTo>
                <a:lnTo>
                  <a:pt x="6663495" y="3435350"/>
                </a:lnTo>
                <a:lnTo>
                  <a:pt x="6659261" y="3434292"/>
                </a:lnTo>
                <a:lnTo>
                  <a:pt x="6655557" y="3431646"/>
                </a:lnTo>
                <a:lnTo>
                  <a:pt x="6647619" y="3426354"/>
                </a:lnTo>
                <a:lnTo>
                  <a:pt x="6643915" y="3424238"/>
                </a:lnTo>
                <a:lnTo>
                  <a:pt x="6639681" y="3422121"/>
                </a:lnTo>
                <a:lnTo>
                  <a:pt x="6635977" y="3422121"/>
                </a:lnTo>
                <a:lnTo>
                  <a:pt x="6634389" y="3422121"/>
                </a:lnTo>
                <a:lnTo>
                  <a:pt x="6633331" y="3422650"/>
                </a:lnTo>
                <a:lnTo>
                  <a:pt x="6631214" y="3424238"/>
                </a:lnTo>
                <a:lnTo>
                  <a:pt x="6630156" y="3425825"/>
                </a:lnTo>
                <a:lnTo>
                  <a:pt x="6629097" y="3428471"/>
                </a:lnTo>
                <a:lnTo>
                  <a:pt x="6628568" y="3431117"/>
                </a:lnTo>
                <a:lnTo>
                  <a:pt x="6626451" y="3439054"/>
                </a:lnTo>
                <a:lnTo>
                  <a:pt x="6625922" y="3450167"/>
                </a:lnTo>
                <a:lnTo>
                  <a:pt x="6623276" y="3450696"/>
                </a:lnTo>
                <a:lnTo>
                  <a:pt x="6621159" y="3450696"/>
                </a:lnTo>
                <a:lnTo>
                  <a:pt x="6619043" y="3449638"/>
                </a:lnTo>
                <a:lnTo>
                  <a:pt x="6617984" y="3449108"/>
                </a:lnTo>
                <a:lnTo>
                  <a:pt x="6614809" y="3445404"/>
                </a:lnTo>
                <a:lnTo>
                  <a:pt x="6611634" y="3441171"/>
                </a:lnTo>
                <a:lnTo>
                  <a:pt x="6608988" y="3437467"/>
                </a:lnTo>
                <a:lnTo>
                  <a:pt x="6607930" y="3435879"/>
                </a:lnTo>
                <a:lnTo>
                  <a:pt x="6605813" y="3435350"/>
                </a:lnTo>
                <a:lnTo>
                  <a:pt x="6604225" y="3434821"/>
                </a:lnTo>
                <a:lnTo>
                  <a:pt x="6601579" y="3434821"/>
                </a:lnTo>
                <a:lnTo>
                  <a:pt x="6598933" y="3435350"/>
                </a:lnTo>
                <a:lnTo>
                  <a:pt x="6596288" y="3436408"/>
                </a:lnTo>
                <a:lnTo>
                  <a:pt x="6601579" y="3425825"/>
                </a:lnTo>
                <a:lnTo>
                  <a:pt x="6604225" y="3420533"/>
                </a:lnTo>
                <a:lnTo>
                  <a:pt x="6606342" y="3414183"/>
                </a:lnTo>
                <a:lnTo>
                  <a:pt x="6608459" y="3406775"/>
                </a:lnTo>
                <a:lnTo>
                  <a:pt x="6609517" y="3397250"/>
                </a:lnTo>
                <a:lnTo>
                  <a:pt x="6609517" y="3386138"/>
                </a:lnTo>
                <a:lnTo>
                  <a:pt x="6608459" y="3372379"/>
                </a:lnTo>
                <a:lnTo>
                  <a:pt x="6605813" y="3375025"/>
                </a:lnTo>
                <a:lnTo>
                  <a:pt x="6603167" y="3377671"/>
                </a:lnTo>
                <a:lnTo>
                  <a:pt x="6601050" y="3381375"/>
                </a:lnTo>
                <a:lnTo>
                  <a:pt x="6599463" y="3385608"/>
                </a:lnTo>
                <a:lnTo>
                  <a:pt x="6598404" y="3389842"/>
                </a:lnTo>
                <a:lnTo>
                  <a:pt x="6598404" y="3393017"/>
                </a:lnTo>
                <a:lnTo>
                  <a:pt x="6598933" y="3395133"/>
                </a:lnTo>
                <a:lnTo>
                  <a:pt x="6599463" y="3396192"/>
                </a:lnTo>
                <a:lnTo>
                  <a:pt x="6600521" y="3397250"/>
                </a:lnTo>
                <a:lnTo>
                  <a:pt x="6602638" y="3397779"/>
                </a:lnTo>
                <a:lnTo>
                  <a:pt x="6601050" y="3402013"/>
                </a:lnTo>
                <a:lnTo>
                  <a:pt x="6599992" y="3404129"/>
                </a:lnTo>
                <a:lnTo>
                  <a:pt x="6598933" y="3405188"/>
                </a:lnTo>
                <a:lnTo>
                  <a:pt x="6596288" y="3406246"/>
                </a:lnTo>
                <a:lnTo>
                  <a:pt x="6593642" y="3406246"/>
                </a:lnTo>
                <a:lnTo>
                  <a:pt x="6589937" y="3405188"/>
                </a:lnTo>
                <a:lnTo>
                  <a:pt x="6585704" y="3404129"/>
                </a:lnTo>
                <a:lnTo>
                  <a:pt x="6578295" y="3400425"/>
                </a:lnTo>
                <a:lnTo>
                  <a:pt x="6574061" y="3398308"/>
                </a:lnTo>
                <a:lnTo>
                  <a:pt x="6569299" y="3396721"/>
                </a:lnTo>
                <a:lnTo>
                  <a:pt x="6565065" y="3396192"/>
                </a:lnTo>
                <a:lnTo>
                  <a:pt x="6561361" y="3396192"/>
                </a:lnTo>
                <a:lnTo>
                  <a:pt x="6557127" y="3397250"/>
                </a:lnTo>
                <a:lnTo>
                  <a:pt x="6555540" y="3398308"/>
                </a:lnTo>
                <a:lnTo>
                  <a:pt x="6554481" y="3399896"/>
                </a:lnTo>
                <a:lnTo>
                  <a:pt x="6550777" y="3404658"/>
                </a:lnTo>
                <a:lnTo>
                  <a:pt x="6548660" y="3410479"/>
                </a:lnTo>
                <a:lnTo>
                  <a:pt x="6549189" y="3413654"/>
                </a:lnTo>
                <a:lnTo>
                  <a:pt x="6549719" y="3415771"/>
                </a:lnTo>
                <a:lnTo>
                  <a:pt x="6550777" y="3417888"/>
                </a:lnTo>
                <a:lnTo>
                  <a:pt x="6551835" y="3419475"/>
                </a:lnTo>
                <a:lnTo>
                  <a:pt x="6553423" y="3421063"/>
                </a:lnTo>
                <a:lnTo>
                  <a:pt x="6554481" y="3421592"/>
                </a:lnTo>
                <a:lnTo>
                  <a:pt x="6557657" y="3422650"/>
                </a:lnTo>
                <a:lnTo>
                  <a:pt x="6561361" y="3422650"/>
                </a:lnTo>
                <a:lnTo>
                  <a:pt x="6565065" y="3422650"/>
                </a:lnTo>
                <a:lnTo>
                  <a:pt x="6568770" y="3422650"/>
                </a:lnTo>
                <a:lnTo>
                  <a:pt x="6571945" y="3423708"/>
                </a:lnTo>
                <a:lnTo>
                  <a:pt x="6572474" y="3440642"/>
                </a:lnTo>
                <a:lnTo>
                  <a:pt x="6573532" y="3455458"/>
                </a:lnTo>
                <a:lnTo>
                  <a:pt x="6575120" y="3468688"/>
                </a:lnTo>
                <a:lnTo>
                  <a:pt x="6577237" y="3479800"/>
                </a:lnTo>
                <a:lnTo>
                  <a:pt x="6579883" y="3489854"/>
                </a:lnTo>
                <a:lnTo>
                  <a:pt x="6583587" y="3497792"/>
                </a:lnTo>
                <a:lnTo>
                  <a:pt x="6586762" y="3504671"/>
                </a:lnTo>
                <a:lnTo>
                  <a:pt x="6591525" y="3509963"/>
                </a:lnTo>
                <a:lnTo>
                  <a:pt x="6597875" y="3508904"/>
                </a:lnTo>
                <a:lnTo>
                  <a:pt x="6604225" y="3508375"/>
                </a:lnTo>
                <a:lnTo>
                  <a:pt x="6610576" y="3507846"/>
                </a:lnTo>
                <a:lnTo>
                  <a:pt x="6617455" y="3507846"/>
                </a:lnTo>
                <a:lnTo>
                  <a:pt x="6623805" y="3508375"/>
                </a:lnTo>
                <a:lnTo>
                  <a:pt x="6630156" y="3508904"/>
                </a:lnTo>
                <a:lnTo>
                  <a:pt x="6643915" y="3512079"/>
                </a:lnTo>
                <a:lnTo>
                  <a:pt x="6657144" y="3515254"/>
                </a:lnTo>
                <a:lnTo>
                  <a:pt x="6669316" y="3520546"/>
                </a:lnTo>
                <a:lnTo>
                  <a:pt x="6681487" y="3527425"/>
                </a:lnTo>
                <a:lnTo>
                  <a:pt x="6686779" y="3530600"/>
                </a:lnTo>
                <a:lnTo>
                  <a:pt x="6692071" y="3534304"/>
                </a:lnTo>
                <a:lnTo>
                  <a:pt x="6692600" y="3541713"/>
                </a:lnTo>
                <a:lnTo>
                  <a:pt x="6692071" y="3547533"/>
                </a:lnTo>
                <a:lnTo>
                  <a:pt x="6690484" y="3551767"/>
                </a:lnTo>
                <a:lnTo>
                  <a:pt x="6689425" y="3556000"/>
                </a:lnTo>
                <a:lnTo>
                  <a:pt x="6687308" y="3563408"/>
                </a:lnTo>
                <a:lnTo>
                  <a:pt x="6686779" y="3568171"/>
                </a:lnTo>
                <a:lnTo>
                  <a:pt x="6686250" y="3573463"/>
                </a:lnTo>
                <a:lnTo>
                  <a:pt x="6671433" y="3567113"/>
                </a:lnTo>
                <a:lnTo>
                  <a:pt x="6626451" y="3566583"/>
                </a:lnTo>
                <a:lnTo>
                  <a:pt x="6623805" y="3568700"/>
                </a:lnTo>
                <a:lnTo>
                  <a:pt x="6620630" y="3571346"/>
                </a:lnTo>
                <a:lnTo>
                  <a:pt x="6618514" y="3573992"/>
                </a:lnTo>
                <a:lnTo>
                  <a:pt x="6615868" y="3577696"/>
                </a:lnTo>
                <a:lnTo>
                  <a:pt x="6613751" y="3582458"/>
                </a:lnTo>
                <a:lnTo>
                  <a:pt x="6611634" y="3587221"/>
                </a:lnTo>
                <a:lnTo>
                  <a:pt x="6610046" y="3592513"/>
                </a:lnTo>
                <a:lnTo>
                  <a:pt x="6608459" y="3598333"/>
                </a:lnTo>
                <a:lnTo>
                  <a:pt x="6603167" y="3593571"/>
                </a:lnTo>
                <a:lnTo>
                  <a:pt x="6598404" y="3589338"/>
                </a:lnTo>
                <a:lnTo>
                  <a:pt x="6589408" y="3582458"/>
                </a:lnTo>
                <a:lnTo>
                  <a:pt x="6580412" y="3575050"/>
                </a:lnTo>
                <a:lnTo>
                  <a:pt x="6575649" y="3571346"/>
                </a:lnTo>
                <a:lnTo>
                  <a:pt x="6570886" y="3566054"/>
                </a:lnTo>
                <a:lnTo>
                  <a:pt x="6526963" y="3564996"/>
                </a:lnTo>
                <a:lnTo>
                  <a:pt x="6522730" y="3569758"/>
                </a:lnTo>
                <a:lnTo>
                  <a:pt x="6519026" y="3572933"/>
                </a:lnTo>
                <a:lnTo>
                  <a:pt x="6514792" y="3575050"/>
                </a:lnTo>
                <a:lnTo>
                  <a:pt x="6510029" y="3576638"/>
                </a:lnTo>
                <a:lnTo>
                  <a:pt x="6505267" y="3577167"/>
                </a:lnTo>
                <a:lnTo>
                  <a:pt x="6500504" y="3577167"/>
                </a:lnTo>
                <a:lnTo>
                  <a:pt x="6491508" y="3578225"/>
                </a:lnTo>
                <a:lnTo>
                  <a:pt x="6486745" y="3579283"/>
                </a:lnTo>
                <a:lnTo>
                  <a:pt x="6482511" y="3581400"/>
                </a:lnTo>
                <a:lnTo>
                  <a:pt x="6478278" y="3583517"/>
                </a:lnTo>
                <a:lnTo>
                  <a:pt x="6475103" y="3587750"/>
                </a:lnTo>
                <a:lnTo>
                  <a:pt x="6471398" y="3593571"/>
                </a:lnTo>
                <a:lnTo>
                  <a:pt x="6468752" y="3601508"/>
                </a:lnTo>
                <a:lnTo>
                  <a:pt x="6466636" y="3611033"/>
                </a:lnTo>
                <a:lnTo>
                  <a:pt x="6465048" y="3622675"/>
                </a:lnTo>
                <a:lnTo>
                  <a:pt x="6461873" y="3614208"/>
                </a:lnTo>
                <a:lnTo>
                  <a:pt x="6458169" y="3607858"/>
                </a:lnTo>
                <a:lnTo>
                  <a:pt x="6454993" y="3603096"/>
                </a:lnTo>
                <a:lnTo>
                  <a:pt x="6450760" y="3600450"/>
                </a:lnTo>
                <a:lnTo>
                  <a:pt x="6446526" y="3597804"/>
                </a:lnTo>
                <a:lnTo>
                  <a:pt x="6442293" y="3597275"/>
                </a:lnTo>
                <a:lnTo>
                  <a:pt x="6438059" y="3597804"/>
                </a:lnTo>
                <a:lnTo>
                  <a:pt x="6433826" y="3599392"/>
                </a:lnTo>
                <a:lnTo>
                  <a:pt x="6429592" y="3602567"/>
                </a:lnTo>
                <a:lnTo>
                  <a:pt x="6425888" y="3605742"/>
                </a:lnTo>
                <a:lnTo>
                  <a:pt x="6422184" y="3609975"/>
                </a:lnTo>
                <a:lnTo>
                  <a:pt x="6417950" y="3614208"/>
                </a:lnTo>
                <a:lnTo>
                  <a:pt x="6414246" y="3618971"/>
                </a:lnTo>
                <a:lnTo>
                  <a:pt x="6411600" y="3624792"/>
                </a:lnTo>
                <a:lnTo>
                  <a:pt x="6405250" y="3635375"/>
                </a:lnTo>
                <a:lnTo>
                  <a:pt x="6409483" y="3621617"/>
                </a:lnTo>
                <a:lnTo>
                  <a:pt x="6413717" y="3607858"/>
                </a:lnTo>
                <a:lnTo>
                  <a:pt x="6417950" y="3594629"/>
                </a:lnTo>
                <a:lnTo>
                  <a:pt x="6420596" y="3588808"/>
                </a:lnTo>
                <a:lnTo>
                  <a:pt x="6423242" y="3583517"/>
                </a:lnTo>
                <a:lnTo>
                  <a:pt x="6422713" y="3578225"/>
                </a:lnTo>
                <a:lnTo>
                  <a:pt x="6422184" y="3573463"/>
                </a:lnTo>
                <a:lnTo>
                  <a:pt x="6421125" y="3569229"/>
                </a:lnTo>
                <a:lnTo>
                  <a:pt x="6419538" y="3566054"/>
                </a:lnTo>
                <a:lnTo>
                  <a:pt x="6418479" y="3562879"/>
                </a:lnTo>
                <a:lnTo>
                  <a:pt x="6416892" y="3560233"/>
                </a:lnTo>
                <a:lnTo>
                  <a:pt x="6413717" y="3556529"/>
                </a:lnTo>
                <a:lnTo>
                  <a:pt x="6411600" y="3560233"/>
                </a:lnTo>
                <a:lnTo>
                  <a:pt x="6408425" y="3563938"/>
                </a:lnTo>
                <a:lnTo>
                  <a:pt x="6404720" y="3567113"/>
                </a:lnTo>
                <a:lnTo>
                  <a:pt x="6401545" y="3568700"/>
                </a:lnTo>
                <a:lnTo>
                  <a:pt x="6393607" y="3572404"/>
                </a:lnTo>
                <a:lnTo>
                  <a:pt x="6389903" y="3573992"/>
                </a:lnTo>
                <a:lnTo>
                  <a:pt x="6386728" y="3576638"/>
                </a:lnTo>
                <a:lnTo>
                  <a:pt x="6387257" y="3564996"/>
                </a:lnTo>
                <a:lnTo>
                  <a:pt x="6387257" y="3556000"/>
                </a:lnTo>
                <a:lnTo>
                  <a:pt x="6387257" y="3546475"/>
                </a:lnTo>
                <a:lnTo>
                  <a:pt x="6386728" y="3538008"/>
                </a:lnTo>
                <a:lnTo>
                  <a:pt x="6383553" y="3549121"/>
                </a:lnTo>
                <a:lnTo>
                  <a:pt x="6380378" y="3560233"/>
                </a:lnTo>
                <a:lnTo>
                  <a:pt x="6378261" y="3571346"/>
                </a:lnTo>
                <a:lnTo>
                  <a:pt x="6375615" y="3583517"/>
                </a:lnTo>
                <a:lnTo>
                  <a:pt x="6369265" y="3577696"/>
                </a:lnTo>
                <a:lnTo>
                  <a:pt x="6363443" y="3572933"/>
                </a:lnTo>
                <a:lnTo>
                  <a:pt x="6357622" y="3568700"/>
                </a:lnTo>
                <a:lnTo>
                  <a:pt x="6351801" y="3566054"/>
                </a:lnTo>
                <a:lnTo>
                  <a:pt x="6348626" y="3564467"/>
                </a:lnTo>
                <a:lnTo>
                  <a:pt x="6345451" y="3563938"/>
                </a:lnTo>
                <a:lnTo>
                  <a:pt x="6342805" y="3563938"/>
                </a:lnTo>
                <a:lnTo>
                  <a:pt x="6339630" y="3563938"/>
                </a:lnTo>
                <a:lnTo>
                  <a:pt x="6336984" y="3564467"/>
                </a:lnTo>
                <a:lnTo>
                  <a:pt x="6333809" y="3566054"/>
                </a:lnTo>
                <a:lnTo>
                  <a:pt x="6330634" y="3567642"/>
                </a:lnTo>
                <a:lnTo>
                  <a:pt x="6327988" y="3569758"/>
                </a:lnTo>
                <a:lnTo>
                  <a:pt x="6329046" y="3581929"/>
                </a:lnTo>
                <a:lnTo>
                  <a:pt x="6328517" y="3591454"/>
                </a:lnTo>
                <a:lnTo>
                  <a:pt x="6327458" y="3598333"/>
                </a:lnTo>
                <a:lnTo>
                  <a:pt x="6325342" y="3603625"/>
                </a:lnTo>
                <a:lnTo>
                  <a:pt x="6322696" y="3607858"/>
                </a:lnTo>
                <a:lnTo>
                  <a:pt x="6319521" y="3611033"/>
                </a:lnTo>
                <a:lnTo>
                  <a:pt x="6315816" y="3613150"/>
                </a:lnTo>
                <a:lnTo>
                  <a:pt x="6311583" y="3615267"/>
                </a:lnTo>
                <a:lnTo>
                  <a:pt x="6303116" y="3617913"/>
                </a:lnTo>
                <a:lnTo>
                  <a:pt x="6298353" y="3620029"/>
                </a:lnTo>
                <a:lnTo>
                  <a:pt x="6294119" y="3622675"/>
                </a:lnTo>
                <a:lnTo>
                  <a:pt x="6289886" y="3626379"/>
                </a:lnTo>
                <a:lnTo>
                  <a:pt x="6286182" y="3631671"/>
                </a:lnTo>
                <a:lnTo>
                  <a:pt x="6283006" y="3638021"/>
                </a:lnTo>
                <a:lnTo>
                  <a:pt x="6279831" y="3647017"/>
                </a:lnTo>
                <a:lnTo>
                  <a:pt x="6278773" y="3646488"/>
                </a:lnTo>
                <a:lnTo>
                  <a:pt x="6278244" y="3645958"/>
                </a:lnTo>
                <a:lnTo>
                  <a:pt x="6276656" y="3644371"/>
                </a:lnTo>
                <a:lnTo>
                  <a:pt x="6275598" y="3641196"/>
                </a:lnTo>
                <a:lnTo>
                  <a:pt x="6275069" y="3637492"/>
                </a:lnTo>
                <a:lnTo>
                  <a:pt x="6274539" y="3629025"/>
                </a:lnTo>
                <a:lnTo>
                  <a:pt x="6274010" y="3621088"/>
                </a:lnTo>
                <a:lnTo>
                  <a:pt x="6270306" y="3621617"/>
                </a:lnTo>
                <a:lnTo>
                  <a:pt x="6267131" y="3622675"/>
                </a:lnTo>
                <a:lnTo>
                  <a:pt x="6264485" y="3624792"/>
                </a:lnTo>
                <a:lnTo>
                  <a:pt x="6261839" y="3627438"/>
                </a:lnTo>
                <a:lnTo>
                  <a:pt x="6259722" y="3630613"/>
                </a:lnTo>
                <a:lnTo>
                  <a:pt x="6257605" y="3633788"/>
                </a:lnTo>
                <a:lnTo>
                  <a:pt x="6253901" y="3641725"/>
                </a:lnTo>
                <a:lnTo>
                  <a:pt x="6249667" y="3648604"/>
                </a:lnTo>
                <a:lnTo>
                  <a:pt x="6247021" y="3651779"/>
                </a:lnTo>
                <a:lnTo>
                  <a:pt x="6244905" y="3654954"/>
                </a:lnTo>
                <a:lnTo>
                  <a:pt x="6242259" y="3657071"/>
                </a:lnTo>
                <a:lnTo>
                  <a:pt x="6239613" y="3659188"/>
                </a:lnTo>
                <a:lnTo>
                  <a:pt x="6235908" y="3659717"/>
                </a:lnTo>
                <a:lnTo>
                  <a:pt x="6232204" y="3659717"/>
                </a:lnTo>
                <a:lnTo>
                  <a:pt x="6235379" y="3670300"/>
                </a:lnTo>
                <a:lnTo>
                  <a:pt x="6239613" y="3679296"/>
                </a:lnTo>
                <a:lnTo>
                  <a:pt x="6244375" y="3686704"/>
                </a:lnTo>
                <a:lnTo>
                  <a:pt x="6249138" y="3694642"/>
                </a:lnTo>
                <a:lnTo>
                  <a:pt x="6258664" y="3708929"/>
                </a:lnTo>
                <a:lnTo>
                  <a:pt x="6263426" y="3715808"/>
                </a:lnTo>
                <a:lnTo>
                  <a:pt x="6268189" y="3724275"/>
                </a:lnTo>
                <a:lnTo>
                  <a:pt x="6268718" y="3718454"/>
                </a:lnTo>
                <a:lnTo>
                  <a:pt x="6268718" y="3713692"/>
                </a:lnTo>
                <a:lnTo>
                  <a:pt x="6268189" y="3709458"/>
                </a:lnTo>
                <a:lnTo>
                  <a:pt x="6267131" y="3705754"/>
                </a:lnTo>
                <a:lnTo>
                  <a:pt x="6266601" y="3702579"/>
                </a:lnTo>
                <a:lnTo>
                  <a:pt x="6265543" y="3700463"/>
                </a:lnTo>
                <a:lnTo>
                  <a:pt x="6263955" y="3698875"/>
                </a:lnTo>
                <a:lnTo>
                  <a:pt x="6262368" y="3696758"/>
                </a:lnTo>
                <a:lnTo>
                  <a:pt x="6259193" y="3694642"/>
                </a:lnTo>
                <a:lnTo>
                  <a:pt x="6255488" y="3692525"/>
                </a:lnTo>
                <a:lnTo>
                  <a:pt x="6252313" y="3689879"/>
                </a:lnTo>
                <a:lnTo>
                  <a:pt x="6251255" y="3687763"/>
                </a:lnTo>
                <a:lnTo>
                  <a:pt x="6250197" y="3685646"/>
                </a:lnTo>
                <a:lnTo>
                  <a:pt x="6251255" y="3680883"/>
                </a:lnTo>
                <a:lnTo>
                  <a:pt x="6252313" y="3676650"/>
                </a:lnTo>
                <a:lnTo>
                  <a:pt x="6254959" y="3674533"/>
                </a:lnTo>
                <a:lnTo>
                  <a:pt x="6257076" y="3672417"/>
                </a:lnTo>
                <a:lnTo>
                  <a:pt x="6260251" y="3671358"/>
                </a:lnTo>
                <a:lnTo>
                  <a:pt x="6263426" y="3670829"/>
                </a:lnTo>
                <a:lnTo>
                  <a:pt x="6266601" y="3670829"/>
                </a:lnTo>
                <a:lnTo>
                  <a:pt x="6270306" y="3671358"/>
                </a:lnTo>
                <a:lnTo>
                  <a:pt x="6285123" y="3674533"/>
                </a:lnTo>
                <a:lnTo>
                  <a:pt x="6288298" y="3674533"/>
                </a:lnTo>
                <a:lnTo>
                  <a:pt x="6291473" y="3674533"/>
                </a:lnTo>
                <a:lnTo>
                  <a:pt x="6294649" y="3674533"/>
                </a:lnTo>
                <a:lnTo>
                  <a:pt x="6297824" y="3672946"/>
                </a:lnTo>
                <a:lnTo>
                  <a:pt x="6296236" y="3678767"/>
                </a:lnTo>
                <a:lnTo>
                  <a:pt x="6295178" y="3684058"/>
                </a:lnTo>
                <a:lnTo>
                  <a:pt x="6291473" y="3691467"/>
                </a:lnTo>
                <a:lnTo>
                  <a:pt x="6289357" y="3695700"/>
                </a:lnTo>
                <a:lnTo>
                  <a:pt x="6288298" y="3700463"/>
                </a:lnTo>
                <a:lnTo>
                  <a:pt x="6286182" y="3705225"/>
                </a:lnTo>
                <a:lnTo>
                  <a:pt x="6285652" y="3711575"/>
                </a:lnTo>
                <a:lnTo>
                  <a:pt x="6287769" y="3711575"/>
                </a:lnTo>
                <a:lnTo>
                  <a:pt x="6289357" y="3711046"/>
                </a:lnTo>
                <a:lnTo>
                  <a:pt x="6292003" y="3709988"/>
                </a:lnTo>
                <a:lnTo>
                  <a:pt x="6295178" y="3707342"/>
                </a:lnTo>
                <a:lnTo>
                  <a:pt x="6297824" y="3704696"/>
                </a:lnTo>
                <a:lnTo>
                  <a:pt x="6299940" y="3702050"/>
                </a:lnTo>
                <a:lnTo>
                  <a:pt x="6302586" y="3699933"/>
                </a:lnTo>
                <a:lnTo>
                  <a:pt x="6305762" y="3698875"/>
                </a:lnTo>
                <a:lnTo>
                  <a:pt x="6307878" y="3698875"/>
                </a:lnTo>
                <a:lnTo>
                  <a:pt x="6309466" y="3698875"/>
                </a:lnTo>
                <a:lnTo>
                  <a:pt x="6311583" y="3708929"/>
                </a:lnTo>
                <a:lnTo>
                  <a:pt x="6313170" y="3716338"/>
                </a:lnTo>
                <a:lnTo>
                  <a:pt x="6313170" y="3721629"/>
                </a:lnTo>
                <a:lnTo>
                  <a:pt x="6313170" y="3726921"/>
                </a:lnTo>
                <a:lnTo>
                  <a:pt x="6312641" y="3733271"/>
                </a:lnTo>
                <a:lnTo>
                  <a:pt x="6312641" y="3740679"/>
                </a:lnTo>
                <a:lnTo>
                  <a:pt x="6313699" y="3750204"/>
                </a:lnTo>
                <a:lnTo>
                  <a:pt x="6315287" y="3763433"/>
                </a:lnTo>
                <a:lnTo>
                  <a:pt x="6312641" y="3756554"/>
                </a:lnTo>
                <a:lnTo>
                  <a:pt x="6309466" y="3750733"/>
                </a:lnTo>
                <a:lnTo>
                  <a:pt x="6305762" y="3745442"/>
                </a:lnTo>
                <a:lnTo>
                  <a:pt x="6302586" y="3741208"/>
                </a:lnTo>
                <a:lnTo>
                  <a:pt x="6298882" y="3738033"/>
                </a:lnTo>
                <a:lnTo>
                  <a:pt x="6294649" y="3735388"/>
                </a:lnTo>
                <a:lnTo>
                  <a:pt x="6290944" y="3733800"/>
                </a:lnTo>
                <a:lnTo>
                  <a:pt x="6286711" y="3733271"/>
                </a:lnTo>
                <a:lnTo>
                  <a:pt x="6283536" y="3733271"/>
                </a:lnTo>
                <a:lnTo>
                  <a:pt x="6279302" y="3734329"/>
                </a:lnTo>
                <a:lnTo>
                  <a:pt x="6275069" y="3736446"/>
                </a:lnTo>
                <a:lnTo>
                  <a:pt x="6270835" y="3739621"/>
                </a:lnTo>
                <a:lnTo>
                  <a:pt x="6267131" y="3743854"/>
                </a:lnTo>
                <a:lnTo>
                  <a:pt x="6263426" y="3749146"/>
                </a:lnTo>
                <a:lnTo>
                  <a:pt x="6259722" y="3755496"/>
                </a:lnTo>
                <a:lnTo>
                  <a:pt x="6255488" y="3762904"/>
                </a:lnTo>
                <a:lnTo>
                  <a:pt x="6252313" y="3757613"/>
                </a:lnTo>
                <a:lnTo>
                  <a:pt x="6249667" y="3753379"/>
                </a:lnTo>
                <a:lnTo>
                  <a:pt x="6245963" y="3749146"/>
                </a:lnTo>
                <a:lnTo>
                  <a:pt x="6242788" y="3745971"/>
                </a:lnTo>
                <a:lnTo>
                  <a:pt x="6239613" y="3743854"/>
                </a:lnTo>
                <a:lnTo>
                  <a:pt x="6235908" y="3741738"/>
                </a:lnTo>
                <a:lnTo>
                  <a:pt x="6232204" y="3740679"/>
                </a:lnTo>
                <a:lnTo>
                  <a:pt x="6229029" y="3740150"/>
                </a:lnTo>
                <a:lnTo>
                  <a:pt x="6224796" y="3739621"/>
                </a:lnTo>
                <a:lnTo>
                  <a:pt x="6221092" y="3740150"/>
                </a:lnTo>
                <a:lnTo>
                  <a:pt x="6216858" y="3740679"/>
                </a:lnTo>
                <a:lnTo>
                  <a:pt x="6212624" y="3741738"/>
                </a:lnTo>
                <a:lnTo>
                  <a:pt x="6204686" y="3745442"/>
                </a:lnTo>
                <a:lnTo>
                  <a:pt x="6196219" y="3749675"/>
                </a:lnTo>
                <a:lnTo>
                  <a:pt x="6195691" y="3740150"/>
                </a:lnTo>
                <a:lnTo>
                  <a:pt x="6195691" y="3732742"/>
                </a:lnTo>
                <a:lnTo>
                  <a:pt x="6196219" y="3725863"/>
                </a:lnTo>
                <a:lnTo>
                  <a:pt x="6197277" y="3720042"/>
                </a:lnTo>
                <a:lnTo>
                  <a:pt x="6199923" y="3709458"/>
                </a:lnTo>
                <a:lnTo>
                  <a:pt x="6200982" y="3704167"/>
                </a:lnTo>
                <a:lnTo>
                  <a:pt x="6202040" y="3698346"/>
                </a:lnTo>
                <a:lnTo>
                  <a:pt x="6206803" y="3699933"/>
                </a:lnTo>
                <a:lnTo>
                  <a:pt x="6211566" y="3702579"/>
                </a:lnTo>
                <a:lnTo>
                  <a:pt x="6221092" y="3708929"/>
                </a:lnTo>
                <a:lnTo>
                  <a:pt x="6225854" y="3711046"/>
                </a:lnTo>
                <a:lnTo>
                  <a:pt x="6231146" y="3713163"/>
                </a:lnTo>
                <a:lnTo>
                  <a:pt x="6234321" y="3713163"/>
                </a:lnTo>
                <a:lnTo>
                  <a:pt x="6236967" y="3713163"/>
                </a:lnTo>
                <a:lnTo>
                  <a:pt x="6240671" y="3712104"/>
                </a:lnTo>
                <a:lnTo>
                  <a:pt x="6243846" y="3711046"/>
                </a:lnTo>
                <a:lnTo>
                  <a:pt x="6244375" y="3706283"/>
                </a:lnTo>
                <a:lnTo>
                  <a:pt x="6243846" y="3702050"/>
                </a:lnTo>
                <a:lnTo>
                  <a:pt x="6242259" y="3699933"/>
                </a:lnTo>
                <a:lnTo>
                  <a:pt x="6240671" y="3698875"/>
                </a:lnTo>
                <a:lnTo>
                  <a:pt x="6239084" y="3697288"/>
                </a:lnTo>
                <a:lnTo>
                  <a:pt x="6236967" y="3697288"/>
                </a:lnTo>
                <a:lnTo>
                  <a:pt x="6232204" y="3697288"/>
                </a:lnTo>
                <a:lnTo>
                  <a:pt x="6230087" y="3696758"/>
                </a:lnTo>
                <a:lnTo>
                  <a:pt x="6227970" y="3696758"/>
                </a:lnTo>
                <a:lnTo>
                  <a:pt x="6226383" y="3695171"/>
                </a:lnTo>
                <a:lnTo>
                  <a:pt x="6225325" y="3693583"/>
                </a:lnTo>
                <a:lnTo>
                  <a:pt x="6224796" y="3690408"/>
                </a:lnTo>
                <a:lnTo>
                  <a:pt x="6224266" y="3685646"/>
                </a:lnTo>
                <a:lnTo>
                  <a:pt x="6224796" y="3679825"/>
                </a:lnTo>
                <a:lnTo>
                  <a:pt x="6225854" y="3672417"/>
                </a:lnTo>
                <a:lnTo>
                  <a:pt x="6221092" y="3674533"/>
                </a:lnTo>
                <a:lnTo>
                  <a:pt x="6216328" y="3676650"/>
                </a:lnTo>
                <a:lnTo>
                  <a:pt x="6211566" y="3679825"/>
                </a:lnTo>
                <a:lnTo>
                  <a:pt x="6207332" y="3684058"/>
                </a:lnTo>
                <a:lnTo>
                  <a:pt x="6204157" y="3688821"/>
                </a:lnTo>
                <a:lnTo>
                  <a:pt x="6200982" y="3694642"/>
                </a:lnTo>
                <a:lnTo>
                  <a:pt x="6197807" y="3702050"/>
                </a:lnTo>
                <a:lnTo>
                  <a:pt x="6196219" y="3710517"/>
                </a:lnTo>
                <a:lnTo>
                  <a:pt x="6193044" y="3703638"/>
                </a:lnTo>
                <a:lnTo>
                  <a:pt x="6190398" y="3696758"/>
                </a:lnTo>
                <a:lnTo>
                  <a:pt x="6186694" y="3691467"/>
                </a:lnTo>
                <a:lnTo>
                  <a:pt x="6182990" y="3686175"/>
                </a:lnTo>
                <a:lnTo>
                  <a:pt x="6175581" y="3676121"/>
                </a:lnTo>
                <a:lnTo>
                  <a:pt x="6171876" y="3670300"/>
                </a:lnTo>
                <a:lnTo>
                  <a:pt x="6168701" y="3663950"/>
                </a:lnTo>
                <a:lnTo>
                  <a:pt x="6162880" y="3662892"/>
                </a:lnTo>
                <a:lnTo>
                  <a:pt x="6162351" y="3666596"/>
                </a:lnTo>
                <a:lnTo>
                  <a:pt x="6161823" y="3670300"/>
                </a:lnTo>
                <a:lnTo>
                  <a:pt x="6161292" y="3678767"/>
                </a:lnTo>
                <a:lnTo>
                  <a:pt x="6160764" y="3697288"/>
                </a:lnTo>
                <a:lnTo>
                  <a:pt x="6157589" y="3698346"/>
                </a:lnTo>
                <a:lnTo>
                  <a:pt x="6156002" y="3698346"/>
                </a:lnTo>
                <a:lnTo>
                  <a:pt x="6153355" y="3697288"/>
                </a:lnTo>
                <a:lnTo>
                  <a:pt x="6151767" y="3696229"/>
                </a:lnTo>
                <a:lnTo>
                  <a:pt x="6149121" y="3692525"/>
                </a:lnTo>
                <a:lnTo>
                  <a:pt x="6146476" y="3689350"/>
                </a:lnTo>
                <a:lnTo>
                  <a:pt x="6143300" y="3685117"/>
                </a:lnTo>
                <a:lnTo>
                  <a:pt x="6142242" y="3684058"/>
                </a:lnTo>
                <a:lnTo>
                  <a:pt x="6140654" y="3682471"/>
                </a:lnTo>
                <a:lnTo>
                  <a:pt x="6138539" y="3681942"/>
                </a:lnTo>
                <a:lnTo>
                  <a:pt x="6136421" y="3681942"/>
                </a:lnTo>
                <a:lnTo>
                  <a:pt x="6133245" y="3682471"/>
                </a:lnTo>
                <a:lnTo>
                  <a:pt x="6130599" y="3684588"/>
                </a:lnTo>
                <a:lnTo>
                  <a:pt x="6131129" y="3660246"/>
                </a:lnTo>
                <a:lnTo>
                  <a:pt x="6123720" y="3659717"/>
                </a:lnTo>
                <a:lnTo>
                  <a:pt x="6116840" y="3658129"/>
                </a:lnTo>
                <a:lnTo>
                  <a:pt x="6109961" y="3656542"/>
                </a:lnTo>
                <a:lnTo>
                  <a:pt x="6104140" y="3654425"/>
                </a:lnTo>
                <a:lnTo>
                  <a:pt x="6098319" y="3650721"/>
                </a:lnTo>
                <a:lnTo>
                  <a:pt x="6092499" y="3646488"/>
                </a:lnTo>
                <a:lnTo>
                  <a:pt x="6087735" y="3641725"/>
                </a:lnTo>
                <a:lnTo>
                  <a:pt x="6083502" y="3635375"/>
                </a:lnTo>
                <a:lnTo>
                  <a:pt x="6084561" y="3640138"/>
                </a:lnTo>
                <a:lnTo>
                  <a:pt x="6086678" y="3643313"/>
                </a:lnTo>
                <a:lnTo>
                  <a:pt x="6088794" y="3646488"/>
                </a:lnTo>
                <a:lnTo>
                  <a:pt x="6091439" y="3648075"/>
                </a:lnTo>
                <a:lnTo>
                  <a:pt x="6096732" y="3652308"/>
                </a:lnTo>
                <a:lnTo>
                  <a:pt x="6098848" y="3654954"/>
                </a:lnTo>
                <a:lnTo>
                  <a:pt x="6100965" y="3658129"/>
                </a:lnTo>
                <a:lnTo>
                  <a:pt x="6098848" y="3666596"/>
                </a:lnTo>
                <a:lnTo>
                  <a:pt x="6097262" y="3669242"/>
                </a:lnTo>
                <a:lnTo>
                  <a:pt x="6096202" y="3670829"/>
                </a:lnTo>
                <a:lnTo>
                  <a:pt x="6094616" y="3671888"/>
                </a:lnTo>
                <a:lnTo>
                  <a:pt x="6093557" y="3672417"/>
                </a:lnTo>
                <a:lnTo>
                  <a:pt x="6092499" y="3672417"/>
                </a:lnTo>
                <a:lnTo>
                  <a:pt x="6090382" y="3671888"/>
                </a:lnTo>
                <a:lnTo>
                  <a:pt x="6088265" y="3669771"/>
                </a:lnTo>
                <a:lnTo>
                  <a:pt x="6085090" y="3666596"/>
                </a:lnTo>
                <a:lnTo>
                  <a:pt x="6079798" y="3657600"/>
                </a:lnTo>
                <a:lnTo>
                  <a:pt x="6077682" y="3654425"/>
                </a:lnTo>
                <a:lnTo>
                  <a:pt x="6075037" y="3651250"/>
                </a:lnTo>
                <a:lnTo>
                  <a:pt x="6073448" y="3649663"/>
                </a:lnTo>
                <a:lnTo>
                  <a:pt x="6072390" y="3649663"/>
                </a:lnTo>
                <a:lnTo>
                  <a:pt x="6071862" y="3650192"/>
                </a:lnTo>
                <a:lnTo>
                  <a:pt x="6070802" y="3653367"/>
                </a:lnTo>
                <a:lnTo>
                  <a:pt x="6070274" y="3659717"/>
                </a:lnTo>
                <a:lnTo>
                  <a:pt x="6070274" y="3669771"/>
                </a:lnTo>
                <a:lnTo>
                  <a:pt x="6070802" y="3684058"/>
                </a:lnTo>
                <a:lnTo>
                  <a:pt x="6066569" y="3680883"/>
                </a:lnTo>
                <a:lnTo>
                  <a:pt x="6062336" y="3676650"/>
                </a:lnTo>
                <a:lnTo>
                  <a:pt x="6058631" y="3671888"/>
                </a:lnTo>
                <a:lnTo>
                  <a:pt x="6055457" y="3665538"/>
                </a:lnTo>
                <a:lnTo>
                  <a:pt x="6053339" y="3657071"/>
                </a:lnTo>
                <a:lnTo>
                  <a:pt x="6052281" y="3647017"/>
                </a:lnTo>
                <a:lnTo>
                  <a:pt x="6052281" y="3634846"/>
                </a:lnTo>
                <a:lnTo>
                  <a:pt x="6053339" y="3618971"/>
                </a:lnTo>
                <a:lnTo>
                  <a:pt x="6051753" y="3626908"/>
                </a:lnTo>
                <a:lnTo>
                  <a:pt x="6049106" y="3632729"/>
                </a:lnTo>
                <a:lnTo>
                  <a:pt x="6046990" y="3636963"/>
                </a:lnTo>
                <a:lnTo>
                  <a:pt x="6044343" y="3640138"/>
                </a:lnTo>
                <a:lnTo>
                  <a:pt x="6042227" y="3641196"/>
                </a:lnTo>
                <a:lnTo>
                  <a:pt x="6039052" y="3641196"/>
                </a:lnTo>
                <a:lnTo>
                  <a:pt x="6035877" y="3639608"/>
                </a:lnTo>
                <a:lnTo>
                  <a:pt x="6033761" y="3636963"/>
                </a:lnTo>
                <a:lnTo>
                  <a:pt x="6031116" y="3633258"/>
                </a:lnTo>
                <a:lnTo>
                  <a:pt x="6028998" y="3627967"/>
                </a:lnTo>
                <a:lnTo>
                  <a:pt x="6026353" y="3622675"/>
                </a:lnTo>
                <a:lnTo>
                  <a:pt x="6025293" y="3615796"/>
                </a:lnTo>
                <a:lnTo>
                  <a:pt x="6024236" y="3607858"/>
                </a:lnTo>
                <a:lnTo>
                  <a:pt x="6023178" y="3599392"/>
                </a:lnTo>
                <a:lnTo>
                  <a:pt x="6023178" y="3590396"/>
                </a:lnTo>
                <a:lnTo>
                  <a:pt x="6023706" y="3579813"/>
                </a:lnTo>
                <a:lnTo>
                  <a:pt x="6039052" y="3582988"/>
                </a:lnTo>
                <a:lnTo>
                  <a:pt x="6048579" y="3584575"/>
                </a:lnTo>
                <a:lnTo>
                  <a:pt x="6052811" y="3586163"/>
                </a:lnTo>
                <a:lnTo>
                  <a:pt x="6055985" y="3587750"/>
                </a:lnTo>
                <a:lnTo>
                  <a:pt x="6060218" y="3590396"/>
                </a:lnTo>
                <a:lnTo>
                  <a:pt x="6064982" y="3593571"/>
                </a:lnTo>
                <a:lnTo>
                  <a:pt x="6067098" y="3593571"/>
                </a:lnTo>
                <a:lnTo>
                  <a:pt x="6068156" y="3592513"/>
                </a:lnTo>
                <a:lnTo>
                  <a:pt x="6069215" y="3590396"/>
                </a:lnTo>
                <a:lnTo>
                  <a:pt x="6069745" y="3587750"/>
                </a:lnTo>
                <a:lnTo>
                  <a:pt x="6069215" y="3579813"/>
                </a:lnTo>
                <a:lnTo>
                  <a:pt x="6068156" y="3571346"/>
                </a:lnTo>
                <a:lnTo>
                  <a:pt x="6064982" y="3562879"/>
                </a:lnTo>
                <a:lnTo>
                  <a:pt x="6063923" y="3559175"/>
                </a:lnTo>
                <a:lnTo>
                  <a:pt x="6062336" y="3556529"/>
                </a:lnTo>
                <a:lnTo>
                  <a:pt x="6059690" y="3554413"/>
                </a:lnTo>
                <a:lnTo>
                  <a:pt x="6058104" y="3553354"/>
                </a:lnTo>
                <a:lnTo>
                  <a:pt x="6055457" y="3553354"/>
                </a:lnTo>
                <a:lnTo>
                  <a:pt x="6053339" y="3554413"/>
                </a:lnTo>
                <a:lnTo>
                  <a:pt x="6055985" y="3547004"/>
                </a:lnTo>
                <a:lnTo>
                  <a:pt x="6059690" y="3540654"/>
                </a:lnTo>
                <a:lnTo>
                  <a:pt x="6063394" y="3535363"/>
                </a:lnTo>
                <a:lnTo>
                  <a:pt x="6067628" y="3532188"/>
                </a:lnTo>
                <a:lnTo>
                  <a:pt x="6072390" y="3529013"/>
                </a:lnTo>
                <a:lnTo>
                  <a:pt x="6077152" y="3526896"/>
                </a:lnTo>
                <a:lnTo>
                  <a:pt x="6081915" y="3525308"/>
                </a:lnTo>
                <a:lnTo>
                  <a:pt x="6087206" y="3524250"/>
                </a:lnTo>
                <a:lnTo>
                  <a:pt x="6091970" y="3524250"/>
                </a:lnTo>
                <a:lnTo>
                  <a:pt x="6097262" y="3524779"/>
                </a:lnTo>
                <a:lnTo>
                  <a:pt x="6107315" y="3525838"/>
                </a:lnTo>
                <a:lnTo>
                  <a:pt x="6116840" y="3527954"/>
                </a:lnTo>
                <a:lnTo>
                  <a:pt x="6124780" y="3529542"/>
                </a:lnTo>
                <a:lnTo>
                  <a:pt x="6125837" y="3523192"/>
                </a:lnTo>
                <a:lnTo>
                  <a:pt x="6125837" y="3518429"/>
                </a:lnTo>
                <a:lnTo>
                  <a:pt x="6125837" y="3514196"/>
                </a:lnTo>
                <a:lnTo>
                  <a:pt x="6124780" y="3510492"/>
                </a:lnTo>
                <a:lnTo>
                  <a:pt x="6123720" y="3507846"/>
                </a:lnTo>
                <a:lnTo>
                  <a:pt x="6122661" y="3505200"/>
                </a:lnTo>
                <a:lnTo>
                  <a:pt x="6121604" y="3503613"/>
                </a:lnTo>
                <a:lnTo>
                  <a:pt x="6119486" y="3502554"/>
                </a:lnTo>
                <a:lnTo>
                  <a:pt x="6116840" y="3499908"/>
                </a:lnTo>
                <a:lnTo>
                  <a:pt x="6113136" y="3497792"/>
                </a:lnTo>
                <a:lnTo>
                  <a:pt x="6109432" y="3494617"/>
                </a:lnTo>
                <a:lnTo>
                  <a:pt x="6108373" y="3493029"/>
                </a:lnTo>
                <a:lnTo>
                  <a:pt x="6107315" y="3490383"/>
                </a:lnTo>
                <a:lnTo>
                  <a:pt x="6097790" y="3497792"/>
                </a:lnTo>
                <a:lnTo>
                  <a:pt x="6088265" y="3503613"/>
                </a:lnTo>
                <a:lnTo>
                  <a:pt x="6079269" y="3508375"/>
                </a:lnTo>
                <a:lnTo>
                  <a:pt x="6075037" y="3509963"/>
                </a:lnTo>
                <a:lnTo>
                  <a:pt x="6070802" y="3512079"/>
                </a:lnTo>
                <a:lnTo>
                  <a:pt x="6067098" y="3512608"/>
                </a:lnTo>
                <a:lnTo>
                  <a:pt x="6062864" y="3513138"/>
                </a:lnTo>
                <a:lnTo>
                  <a:pt x="6058631" y="3513138"/>
                </a:lnTo>
                <a:lnTo>
                  <a:pt x="6054398" y="3512079"/>
                </a:lnTo>
                <a:lnTo>
                  <a:pt x="6049636" y="3510492"/>
                </a:lnTo>
                <a:lnTo>
                  <a:pt x="6044873" y="3508904"/>
                </a:lnTo>
                <a:lnTo>
                  <a:pt x="6040640" y="3506258"/>
                </a:lnTo>
                <a:lnTo>
                  <a:pt x="6035348" y="3503083"/>
                </a:lnTo>
                <a:lnTo>
                  <a:pt x="6035348" y="3497792"/>
                </a:lnTo>
                <a:lnTo>
                  <a:pt x="6036936" y="3492500"/>
                </a:lnTo>
                <a:lnTo>
                  <a:pt x="6039052" y="3487738"/>
                </a:lnTo>
                <a:lnTo>
                  <a:pt x="6041169" y="3483504"/>
                </a:lnTo>
                <a:lnTo>
                  <a:pt x="6032702" y="3483504"/>
                </a:lnTo>
                <a:lnTo>
                  <a:pt x="6023706" y="3484033"/>
                </a:lnTo>
                <a:lnTo>
                  <a:pt x="6015240" y="3484563"/>
                </a:lnTo>
                <a:lnTo>
                  <a:pt x="6008889" y="3486150"/>
                </a:lnTo>
                <a:lnTo>
                  <a:pt x="6006243" y="3487738"/>
                </a:lnTo>
                <a:lnTo>
                  <a:pt x="6004128" y="3489325"/>
                </a:lnTo>
                <a:lnTo>
                  <a:pt x="6002540" y="3490913"/>
                </a:lnTo>
                <a:lnTo>
                  <a:pt x="6001481" y="3493558"/>
                </a:lnTo>
                <a:lnTo>
                  <a:pt x="6000953" y="3496204"/>
                </a:lnTo>
                <a:lnTo>
                  <a:pt x="6001481" y="3499379"/>
                </a:lnTo>
                <a:lnTo>
                  <a:pt x="6003069" y="3503083"/>
                </a:lnTo>
                <a:lnTo>
                  <a:pt x="6004656" y="3507846"/>
                </a:lnTo>
                <a:lnTo>
                  <a:pt x="6003597" y="3512608"/>
                </a:lnTo>
                <a:lnTo>
                  <a:pt x="6002540" y="3515783"/>
                </a:lnTo>
                <a:lnTo>
                  <a:pt x="6000423" y="3517900"/>
                </a:lnTo>
                <a:lnTo>
                  <a:pt x="5998836" y="3517900"/>
                </a:lnTo>
                <a:lnTo>
                  <a:pt x="5996718" y="3517371"/>
                </a:lnTo>
                <a:lnTo>
                  <a:pt x="5994603" y="3514725"/>
                </a:lnTo>
                <a:lnTo>
                  <a:pt x="5993015" y="3512079"/>
                </a:lnTo>
                <a:lnTo>
                  <a:pt x="5990898" y="3508375"/>
                </a:lnTo>
                <a:lnTo>
                  <a:pt x="5987195" y="3498850"/>
                </a:lnTo>
                <a:lnTo>
                  <a:pt x="5984019" y="3488796"/>
                </a:lnTo>
                <a:lnTo>
                  <a:pt x="5981902" y="3478213"/>
                </a:lnTo>
                <a:lnTo>
                  <a:pt x="5980846" y="3468688"/>
                </a:lnTo>
                <a:lnTo>
                  <a:pt x="5985078" y="3461808"/>
                </a:lnTo>
                <a:lnTo>
                  <a:pt x="5988783" y="3456517"/>
                </a:lnTo>
                <a:lnTo>
                  <a:pt x="5988783" y="3451225"/>
                </a:lnTo>
                <a:lnTo>
                  <a:pt x="5989311" y="3446463"/>
                </a:lnTo>
                <a:lnTo>
                  <a:pt x="5989840" y="3442229"/>
                </a:lnTo>
                <a:lnTo>
                  <a:pt x="5990898" y="3438525"/>
                </a:lnTo>
                <a:lnTo>
                  <a:pt x="5991957" y="3435350"/>
                </a:lnTo>
                <a:lnTo>
                  <a:pt x="5994073" y="3432175"/>
                </a:lnTo>
                <a:lnTo>
                  <a:pt x="5995661" y="3430058"/>
                </a:lnTo>
                <a:lnTo>
                  <a:pt x="5997777" y="3428471"/>
                </a:lnTo>
                <a:lnTo>
                  <a:pt x="5999364" y="3426883"/>
                </a:lnTo>
                <a:lnTo>
                  <a:pt x="6001481" y="3425825"/>
                </a:lnTo>
                <a:lnTo>
                  <a:pt x="6004128" y="3425296"/>
                </a:lnTo>
                <a:lnTo>
                  <a:pt x="6005715" y="3425296"/>
                </a:lnTo>
                <a:lnTo>
                  <a:pt x="6008361" y="3425825"/>
                </a:lnTo>
                <a:lnTo>
                  <a:pt x="6010479" y="3426354"/>
                </a:lnTo>
                <a:lnTo>
                  <a:pt x="6015240" y="3428471"/>
                </a:lnTo>
                <a:lnTo>
                  <a:pt x="6018945" y="3426883"/>
                </a:lnTo>
                <a:lnTo>
                  <a:pt x="6023178" y="3426354"/>
                </a:lnTo>
                <a:lnTo>
                  <a:pt x="6027412" y="3425825"/>
                </a:lnTo>
                <a:lnTo>
                  <a:pt x="6032172" y="3425825"/>
                </a:lnTo>
                <a:lnTo>
                  <a:pt x="6042227" y="3426883"/>
                </a:lnTo>
                <a:lnTo>
                  <a:pt x="6053869" y="3429529"/>
                </a:lnTo>
                <a:lnTo>
                  <a:pt x="6053869" y="3412596"/>
                </a:lnTo>
                <a:lnTo>
                  <a:pt x="6058104" y="3415771"/>
                </a:lnTo>
                <a:lnTo>
                  <a:pt x="6062336" y="3420533"/>
                </a:lnTo>
                <a:lnTo>
                  <a:pt x="6065510" y="3425296"/>
                </a:lnTo>
                <a:lnTo>
                  <a:pt x="6069215" y="3430588"/>
                </a:lnTo>
                <a:lnTo>
                  <a:pt x="6076623" y="3441700"/>
                </a:lnTo>
                <a:lnTo>
                  <a:pt x="6079798" y="3446992"/>
                </a:lnTo>
                <a:lnTo>
                  <a:pt x="6083502" y="3451754"/>
                </a:lnTo>
                <a:lnTo>
                  <a:pt x="6086148" y="3451225"/>
                </a:lnTo>
                <a:lnTo>
                  <a:pt x="6087206" y="3450167"/>
                </a:lnTo>
                <a:lnTo>
                  <a:pt x="6088794" y="3448579"/>
                </a:lnTo>
                <a:lnTo>
                  <a:pt x="6089853" y="3445933"/>
                </a:lnTo>
                <a:lnTo>
                  <a:pt x="6091970" y="3441171"/>
                </a:lnTo>
                <a:lnTo>
                  <a:pt x="6094086" y="3435350"/>
                </a:lnTo>
                <a:lnTo>
                  <a:pt x="6096202" y="3430058"/>
                </a:lnTo>
                <a:lnTo>
                  <a:pt x="6097262" y="3427413"/>
                </a:lnTo>
                <a:lnTo>
                  <a:pt x="6098319" y="3425825"/>
                </a:lnTo>
                <a:lnTo>
                  <a:pt x="6099907" y="3424767"/>
                </a:lnTo>
                <a:lnTo>
                  <a:pt x="6102553" y="3424767"/>
                </a:lnTo>
                <a:lnTo>
                  <a:pt x="6104669" y="3424767"/>
                </a:lnTo>
                <a:lnTo>
                  <a:pt x="6107844" y="3425825"/>
                </a:lnTo>
                <a:lnTo>
                  <a:pt x="6105199" y="3418946"/>
                </a:lnTo>
                <a:lnTo>
                  <a:pt x="6103081" y="3412596"/>
                </a:lnTo>
                <a:lnTo>
                  <a:pt x="6100965" y="3408892"/>
                </a:lnTo>
                <a:lnTo>
                  <a:pt x="6097790" y="3405717"/>
                </a:lnTo>
                <a:lnTo>
                  <a:pt x="6095144" y="3403071"/>
                </a:lnTo>
                <a:lnTo>
                  <a:pt x="6092499" y="3402013"/>
                </a:lnTo>
                <a:lnTo>
                  <a:pt x="6089853" y="3401483"/>
                </a:lnTo>
                <a:lnTo>
                  <a:pt x="6087206" y="3401483"/>
                </a:lnTo>
                <a:lnTo>
                  <a:pt x="6081386" y="3402013"/>
                </a:lnTo>
                <a:lnTo>
                  <a:pt x="6078210" y="3401483"/>
                </a:lnTo>
                <a:lnTo>
                  <a:pt x="6075037" y="3401483"/>
                </a:lnTo>
                <a:lnTo>
                  <a:pt x="6072390" y="3400425"/>
                </a:lnTo>
                <a:lnTo>
                  <a:pt x="6068685" y="3397779"/>
                </a:lnTo>
                <a:lnTo>
                  <a:pt x="6065510" y="3395133"/>
                </a:lnTo>
                <a:lnTo>
                  <a:pt x="6062864" y="3390900"/>
                </a:lnTo>
                <a:lnTo>
                  <a:pt x="6058104" y="3394604"/>
                </a:lnTo>
                <a:lnTo>
                  <a:pt x="6053339" y="3397779"/>
                </a:lnTo>
                <a:lnTo>
                  <a:pt x="6048049" y="3399896"/>
                </a:lnTo>
                <a:lnTo>
                  <a:pt x="6043286" y="3401483"/>
                </a:lnTo>
                <a:lnTo>
                  <a:pt x="6037994" y="3402013"/>
                </a:lnTo>
                <a:lnTo>
                  <a:pt x="6032702" y="3402542"/>
                </a:lnTo>
                <a:lnTo>
                  <a:pt x="6020531" y="3402542"/>
                </a:lnTo>
                <a:lnTo>
                  <a:pt x="6008889" y="3401483"/>
                </a:lnTo>
                <a:lnTo>
                  <a:pt x="5996190" y="3399896"/>
                </a:lnTo>
                <a:lnTo>
                  <a:pt x="5983491" y="3399367"/>
                </a:lnTo>
                <a:lnTo>
                  <a:pt x="5976611" y="3399367"/>
                </a:lnTo>
                <a:lnTo>
                  <a:pt x="5970260" y="3399896"/>
                </a:lnTo>
                <a:lnTo>
                  <a:pt x="5966557" y="3412067"/>
                </a:lnTo>
                <a:lnTo>
                  <a:pt x="5965499" y="3419475"/>
                </a:lnTo>
                <a:lnTo>
                  <a:pt x="5964441" y="3426354"/>
                </a:lnTo>
                <a:lnTo>
                  <a:pt x="5964441" y="3430058"/>
                </a:lnTo>
                <a:lnTo>
                  <a:pt x="5964970" y="3432704"/>
                </a:lnTo>
                <a:lnTo>
                  <a:pt x="5965499" y="3435350"/>
                </a:lnTo>
                <a:lnTo>
                  <a:pt x="5966557" y="3436938"/>
                </a:lnTo>
                <a:lnTo>
                  <a:pt x="5968144" y="3439054"/>
                </a:lnTo>
                <a:lnTo>
                  <a:pt x="5970260" y="3439583"/>
                </a:lnTo>
                <a:lnTo>
                  <a:pt x="5972376" y="3439054"/>
                </a:lnTo>
                <a:lnTo>
                  <a:pt x="5976081" y="3437467"/>
                </a:lnTo>
                <a:lnTo>
                  <a:pt x="5976611" y="3445933"/>
                </a:lnTo>
                <a:lnTo>
                  <a:pt x="5976081" y="3451754"/>
                </a:lnTo>
                <a:lnTo>
                  <a:pt x="5975022" y="3456517"/>
                </a:lnTo>
                <a:lnTo>
                  <a:pt x="5973965" y="3460221"/>
                </a:lnTo>
                <a:lnTo>
                  <a:pt x="5971320" y="3462867"/>
                </a:lnTo>
                <a:lnTo>
                  <a:pt x="5969203" y="3464454"/>
                </a:lnTo>
                <a:lnTo>
                  <a:pt x="5963911" y="3466571"/>
                </a:lnTo>
                <a:lnTo>
                  <a:pt x="5961794" y="3474508"/>
                </a:lnTo>
                <a:lnTo>
                  <a:pt x="5960736" y="3478742"/>
                </a:lnTo>
                <a:lnTo>
                  <a:pt x="5960736" y="3482975"/>
                </a:lnTo>
                <a:lnTo>
                  <a:pt x="5960736" y="3496204"/>
                </a:lnTo>
                <a:lnTo>
                  <a:pt x="5963382" y="3520017"/>
                </a:lnTo>
                <a:lnTo>
                  <a:pt x="5960736" y="3520017"/>
                </a:lnTo>
                <a:lnTo>
                  <a:pt x="5958618" y="3520017"/>
                </a:lnTo>
                <a:lnTo>
                  <a:pt x="5956503" y="3521604"/>
                </a:lnTo>
                <a:lnTo>
                  <a:pt x="5954915" y="3522663"/>
                </a:lnTo>
                <a:lnTo>
                  <a:pt x="5951740" y="3525308"/>
                </a:lnTo>
                <a:lnTo>
                  <a:pt x="5949094" y="3529013"/>
                </a:lnTo>
                <a:lnTo>
                  <a:pt x="5955444" y="3525308"/>
                </a:lnTo>
                <a:lnTo>
                  <a:pt x="5961794" y="3521604"/>
                </a:lnTo>
                <a:lnTo>
                  <a:pt x="5969203" y="3517900"/>
                </a:lnTo>
                <a:lnTo>
                  <a:pt x="5972376" y="3516842"/>
                </a:lnTo>
                <a:lnTo>
                  <a:pt x="5976081" y="3515254"/>
                </a:lnTo>
                <a:lnTo>
                  <a:pt x="5976611" y="3525308"/>
                </a:lnTo>
                <a:lnTo>
                  <a:pt x="5976611" y="3534833"/>
                </a:lnTo>
                <a:lnTo>
                  <a:pt x="5976081" y="3544888"/>
                </a:lnTo>
                <a:lnTo>
                  <a:pt x="5975022" y="3554413"/>
                </a:lnTo>
                <a:lnTo>
                  <a:pt x="5973436" y="3563938"/>
                </a:lnTo>
                <a:lnTo>
                  <a:pt x="5971320" y="3572933"/>
                </a:lnTo>
                <a:lnTo>
                  <a:pt x="5968674" y="3582458"/>
                </a:lnTo>
                <a:lnTo>
                  <a:pt x="5965499" y="3590925"/>
                </a:lnTo>
                <a:lnTo>
                  <a:pt x="5959148" y="3607329"/>
                </a:lnTo>
                <a:lnTo>
                  <a:pt x="5951740" y="3621617"/>
                </a:lnTo>
                <a:lnTo>
                  <a:pt x="5945390" y="3633788"/>
                </a:lnTo>
                <a:lnTo>
                  <a:pt x="5940099" y="3644371"/>
                </a:lnTo>
                <a:lnTo>
                  <a:pt x="5941687" y="3648075"/>
                </a:lnTo>
                <a:lnTo>
                  <a:pt x="5943802" y="3651779"/>
                </a:lnTo>
                <a:lnTo>
                  <a:pt x="5946447" y="3654425"/>
                </a:lnTo>
                <a:lnTo>
                  <a:pt x="5949094" y="3656542"/>
                </a:lnTo>
                <a:lnTo>
                  <a:pt x="5954915" y="3659717"/>
                </a:lnTo>
                <a:lnTo>
                  <a:pt x="5960736" y="3662363"/>
                </a:lnTo>
                <a:lnTo>
                  <a:pt x="5963911" y="3665008"/>
                </a:lnTo>
                <a:lnTo>
                  <a:pt x="5966028" y="3667654"/>
                </a:lnTo>
                <a:lnTo>
                  <a:pt x="5968674" y="3671358"/>
                </a:lnTo>
                <a:lnTo>
                  <a:pt x="5969731" y="3676121"/>
                </a:lnTo>
                <a:lnTo>
                  <a:pt x="5970790" y="3681942"/>
                </a:lnTo>
                <a:lnTo>
                  <a:pt x="5970790" y="3689350"/>
                </a:lnTo>
                <a:lnTo>
                  <a:pt x="5970790" y="3698346"/>
                </a:lnTo>
                <a:lnTo>
                  <a:pt x="5969731" y="3708929"/>
                </a:lnTo>
                <a:lnTo>
                  <a:pt x="5974493" y="3709988"/>
                </a:lnTo>
                <a:lnTo>
                  <a:pt x="5979785" y="3710517"/>
                </a:lnTo>
                <a:lnTo>
                  <a:pt x="5984019" y="3710517"/>
                </a:lnTo>
                <a:lnTo>
                  <a:pt x="5988783" y="3709988"/>
                </a:lnTo>
                <a:lnTo>
                  <a:pt x="5996190" y="3708400"/>
                </a:lnTo>
                <a:lnTo>
                  <a:pt x="6003597" y="3705754"/>
                </a:lnTo>
                <a:lnTo>
                  <a:pt x="6009948" y="3704167"/>
                </a:lnTo>
                <a:lnTo>
                  <a:pt x="6013653" y="3703638"/>
                </a:lnTo>
                <a:lnTo>
                  <a:pt x="6016299" y="3703638"/>
                </a:lnTo>
                <a:lnTo>
                  <a:pt x="6019473" y="3703638"/>
                </a:lnTo>
                <a:lnTo>
                  <a:pt x="6022648" y="3704696"/>
                </a:lnTo>
                <a:lnTo>
                  <a:pt x="6025823" y="3706283"/>
                </a:lnTo>
                <a:lnTo>
                  <a:pt x="6028998" y="3709458"/>
                </a:lnTo>
                <a:lnTo>
                  <a:pt x="6030058" y="3702579"/>
                </a:lnTo>
                <a:lnTo>
                  <a:pt x="6030058" y="3697288"/>
                </a:lnTo>
                <a:lnTo>
                  <a:pt x="6030058" y="3692525"/>
                </a:lnTo>
                <a:lnTo>
                  <a:pt x="6029527" y="3689350"/>
                </a:lnTo>
                <a:lnTo>
                  <a:pt x="6028469" y="3686704"/>
                </a:lnTo>
                <a:lnTo>
                  <a:pt x="6027412" y="3685117"/>
                </a:lnTo>
                <a:lnTo>
                  <a:pt x="6025293" y="3684058"/>
                </a:lnTo>
                <a:lnTo>
                  <a:pt x="6023706" y="3683000"/>
                </a:lnTo>
                <a:lnTo>
                  <a:pt x="6018945" y="3682471"/>
                </a:lnTo>
                <a:lnTo>
                  <a:pt x="6014181" y="3683000"/>
                </a:lnTo>
                <a:lnTo>
                  <a:pt x="6009420" y="3684058"/>
                </a:lnTo>
                <a:lnTo>
                  <a:pt x="6007832" y="3684058"/>
                </a:lnTo>
                <a:lnTo>
                  <a:pt x="6005186" y="3683000"/>
                </a:lnTo>
                <a:lnTo>
                  <a:pt x="6005715" y="3676121"/>
                </a:lnTo>
                <a:lnTo>
                  <a:pt x="6007832" y="3670300"/>
                </a:lnTo>
                <a:lnTo>
                  <a:pt x="6009420" y="3665538"/>
                </a:lnTo>
                <a:lnTo>
                  <a:pt x="6011535" y="3662363"/>
                </a:lnTo>
                <a:lnTo>
                  <a:pt x="6014711" y="3660246"/>
                </a:lnTo>
                <a:lnTo>
                  <a:pt x="6017885" y="3659717"/>
                </a:lnTo>
                <a:lnTo>
                  <a:pt x="6020531" y="3659717"/>
                </a:lnTo>
                <a:lnTo>
                  <a:pt x="6023706" y="3661304"/>
                </a:lnTo>
                <a:lnTo>
                  <a:pt x="6026353" y="3663950"/>
                </a:lnTo>
                <a:lnTo>
                  <a:pt x="6029527" y="3667125"/>
                </a:lnTo>
                <a:lnTo>
                  <a:pt x="6032172" y="3671888"/>
                </a:lnTo>
                <a:lnTo>
                  <a:pt x="6033761" y="3677708"/>
                </a:lnTo>
                <a:lnTo>
                  <a:pt x="6034819" y="3684588"/>
                </a:lnTo>
                <a:lnTo>
                  <a:pt x="6035877" y="3691996"/>
                </a:lnTo>
                <a:lnTo>
                  <a:pt x="6035877" y="3700463"/>
                </a:lnTo>
                <a:lnTo>
                  <a:pt x="6034819" y="3709458"/>
                </a:lnTo>
                <a:lnTo>
                  <a:pt x="6044873" y="3705225"/>
                </a:lnTo>
                <a:lnTo>
                  <a:pt x="6054398" y="3702050"/>
                </a:lnTo>
                <a:lnTo>
                  <a:pt x="6062336" y="3701521"/>
                </a:lnTo>
                <a:lnTo>
                  <a:pt x="6069215" y="3701521"/>
                </a:lnTo>
                <a:lnTo>
                  <a:pt x="6075564" y="3702579"/>
                </a:lnTo>
                <a:lnTo>
                  <a:pt x="6082443" y="3705225"/>
                </a:lnTo>
                <a:lnTo>
                  <a:pt x="6087735" y="3707342"/>
                </a:lnTo>
                <a:lnTo>
                  <a:pt x="6093027" y="3710517"/>
                </a:lnTo>
                <a:lnTo>
                  <a:pt x="6103081" y="3715808"/>
                </a:lnTo>
                <a:lnTo>
                  <a:pt x="6108373" y="3717925"/>
                </a:lnTo>
                <a:lnTo>
                  <a:pt x="6114195" y="3718983"/>
                </a:lnTo>
                <a:lnTo>
                  <a:pt x="6120546" y="3718983"/>
                </a:lnTo>
                <a:lnTo>
                  <a:pt x="6126895" y="3717925"/>
                </a:lnTo>
                <a:lnTo>
                  <a:pt x="6134305" y="3714750"/>
                </a:lnTo>
                <a:lnTo>
                  <a:pt x="6142242" y="3709988"/>
                </a:lnTo>
                <a:lnTo>
                  <a:pt x="6142242" y="3716867"/>
                </a:lnTo>
                <a:lnTo>
                  <a:pt x="6141713" y="3723746"/>
                </a:lnTo>
                <a:lnTo>
                  <a:pt x="6140654" y="3729567"/>
                </a:lnTo>
                <a:lnTo>
                  <a:pt x="6139068" y="3734329"/>
                </a:lnTo>
                <a:lnTo>
                  <a:pt x="6138009" y="3739092"/>
                </a:lnTo>
                <a:lnTo>
                  <a:pt x="6136421" y="3743325"/>
                </a:lnTo>
                <a:lnTo>
                  <a:pt x="6133775" y="3745971"/>
                </a:lnTo>
                <a:lnTo>
                  <a:pt x="6132188" y="3749146"/>
                </a:lnTo>
                <a:lnTo>
                  <a:pt x="6129541" y="3752321"/>
                </a:lnTo>
                <a:lnTo>
                  <a:pt x="6127425" y="3753908"/>
                </a:lnTo>
                <a:lnTo>
                  <a:pt x="6121604" y="3757613"/>
                </a:lnTo>
                <a:lnTo>
                  <a:pt x="6116312" y="3760258"/>
                </a:lnTo>
                <a:lnTo>
                  <a:pt x="6109961" y="3762904"/>
                </a:lnTo>
                <a:lnTo>
                  <a:pt x="6103611" y="3765021"/>
                </a:lnTo>
                <a:lnTo>
                  <a:pt x="6098319" y="3767667"/>
                </a:lnTo>
                <a:lnTo>
                  <a:pt x="6092499" y="3770842"/>
                </a:lnTo>
                <a:lnTo>
                  <a:pt x="6089853" y="3773488"/>
                </a:lnTo>
                <a:lnTo>
                  <a:pt x="6087735" y="3775604"/>
                </a:lnTo>
                <a:lnTo>
                  <a:pt x="6085090" y="3778779"/>
                </a:lnTo>
                <a:lnTo>
                  <a:pt x="6083502" y="3781954"/>
                </a:lnTo>
                <a:lnTo>
                  <a:pt x="6081915" y="3785129"/>
                </a:lnTo>
                <a:lnTo>
                  <a:pt x="6079798" y="3789892"/>
                </a:lnTo>
                <a:lnTo>
                  <a:pt x="6078741" y="3794654"/>
                </a:lnTo>
                <a:lnTo>
                  <a:pt x="6077682" y="3799946"/>
                </a:lnTo>
                <a:lnTo>
                  <a:pt x="6077152" y="3806296"/>
                </a:lnTo>
                <a:lnTo>
                  <a:pt x="6076623" y="3813175"/>
                </a:lnTo>
                <a:lnTo>
                  <a:pt x="6072919" y="3808942"/>
                </a:lnTo>
                <a:lnTo>
                  <a:pt x="6068685" y="3806296"/>
                </a:lnTo>
                <a:lnTo>
                  <a:pt x="6065510" y="3804179"/>
                </a:lnTo>
                <a:lnTo>
                  <a:pt x="6062336" y="3803121"/>
                </a:lnTo>
                <a:lnTo>
                  <a:pt x="6058631" y="3803121"/>
                </a:lnTo>
                <a:lnTo>
                  <a:pt x="6055457" y="3803121"/>
                </a:lnTo>
                <a:lnTo>
                  <a:pt x="6052281" y="3804179"/>
                </a:lnTo>
                <a:lnTo>
                  <a:pt x="6049106" y="3805238"/>
                </a:lnTo>
                <a:lnTo>
                  <a:pt x="6042227" y="3808413"/>
                </a:lnTo>
                <a:lnTo>
                  <a:pt x="6034819" y="3811588"/>
                </a:lnTo>
                <a:lnTo>
                  <a:pt x="6030586" y="3812646"/>
                </a:lnTo>
                <a:lnTo>
                  <a:pt x="6026353" y="3813175"/>
                </a:lnTo>
                <a:lnTo>
                  <a:pt x="6021590" y="3813175"/>
                </a:lnTo>
                <a:lnTo>
                  <a:pt x="6017357" y="3812646"/>
                </a:lnTo>
                <a:lnTo>
                  <a:pt x="6018414" y="3816350"/>
                </a:lnTo>
                <a:lnTo>
                  <a:pt x="6019473" y="3818996"/>
                </a:lnTo>
                <a:lnTo>
                  <a:pt x="6021060" y="3822171"/>
                </a:lnTo>
                <a:lnTo>
                  <a:pt x="6023706" y="3823758"/>
                </a:lnTo>
                <a:lnTo>
                  <a:pt x="6025293" y="3825346"/>
                </a:lnTo>
                <a:lnTo>
                  <a:pt x="6027940" y="3827463"/>
                </a:lnTo>
                <a:lnTo>
                  <a:pt x="6033232" y="3829050"/>
                </a:lnTo>
                <a:lnTo>
                  <a:pt x="6043286" y="3832754"/>
                </a:lnTo>
                <a:lnTo>
                  <a:pt x="6048049" y="3834871"/>
                </a:lnTo>
                <a:lnTo>
                  <a:pt x="6050165" y="3836988"/>
                </a:lnTo>
                <a:lnTo>
                  <a:pt x="6052811" y="3838575"/>
                </a:lnTo>
                <a:lnTo>
                  <a:pt x="6049636" y="3852333"/>
                </a:lnTo>
                <a:lnTo>
                  <a:pt x="6046990" y="3864504"/>
                </a:lnTo>
                <a:lnTo>
                  <a:pt x="6043286" y="3876675"/>
                </a:lnTo>
                <a:lnTo>
                  <a:pt x="6040112" y="3890433"/>
                </a:lnTo>
                <a:lnTo>
                  <a:pt x="6032172" y="3882496"/>
                </a:lnTo>
                <a:lnTo>
                  <a:pt x="6023706" y="3875088"/>
                </a:lnTo>
                <a:lnTo>
                  <a:pt x="6019473" y="3871913"/>
                </a:lnTo>
                <a:lnTo>
                  <a:pt x="6014711" y="3868738"/>
                </a:lnTo>
                <a:lnTo>
                  <a:pt x="6009948" y="3866092"/>
                </a:lnTo>
                <a:lnTo>
                  <a:pt x="6004656" y="3863975"/>
                </a:lnTo>
                <a:lnTo>
                  <a:pt x="6006243" y="3860271"/>
                </a:lnTo>
                <a:lnTo>
                  <a:pt x="6007832" y="3854450"/>
                </a:lnTo>
                <a:lnTo>
                  <a:pt x="6008889" y="3849158"/>
                </a:lnTo>
                <a:lnTo>
                  <a:pt x="6009420" y="3843338"/>
                </a:lnTo>
                <a:lnTo>
                  <a:pt x="6009948" y="3837517"/>
                </a:lnTo>
                <a:lnTo>
                  <a:pt x="6009420" y="3831696"/>
                </a:lnTo>
                <a:lnTo>
                  <a:pt x="6008889" y="3824817"/>
                </a:lnTo>
                <a:lnTo>
                  <a:pt x="6008361" y="3819525"/>
                </a:lnTo>
                <a:lnTo>
                  <a:pt x="6006775" y="3814233"/>
                </a:lnTo>
                <a:lnTo>
                  <a:pt x="6005186" y="3809471"/>
                </a:lnTo>
                <a:lnTo>
                  <a:pt x="6003597" y="3805238"/>
                </a:lnTo>
                <a:lnTo>
                  <a:pt x="6000423" y="3802063"/>
                </a:lnTo>
                <a:lnTo>
                  <a:pt x="5998307" y="3799417"/>
                </a:lnTo>
                <a:lnTo>
                  <a:pt x="5994603" y="3798358"/>
                </a:lnTo>
                <a:lnTo>
                  <a:pt x="5990898" y="3798358"/>
                </a:lnTo>
                <a:lnTo>
                  <a:pt x="5986665" y="3799417"/>
                </a:lnTo>
                <a:lnTo>
                  <a:pt x="5986665" y="3806296"/>
                </a:lnTo>
                <a:lnTo>
                  <a:pt x="5986665" y="3812117"/>
                </a:lnTo>
                <a:lnTo>
                  <a:pt x="5988783" y="3822171"/>
                </a:lnTo>
                <a:lnTo>
                  <a:pt x="5990369" y="3830108"/>
                </a:lnTo>
                <a:lnTo>
                  <a:pt x="5993015" y="3838046"/>
                </a:lnTo>
                <a:lnTo>
                  <a:pt x="5995132" y="3845983"/>
                </a:lnTo>
                <a:lnTo>
                  <a:pt x="5997777" y="3853921"/>
                </a:lnTo>
                <a:lnTo>
                  <a:pt x="5998836" y="3863975"/>
                </a:lnTo>
                <a:lnTo>
                  <a:pt x="5998836" y="3870325"/>
                </a:lnTo>
                <a:lnTo>
                  <a:pt x="5998836" y="3877204"/>
                </a:lnTo>
                <a:lnTo>
                  <a:pt x="5993544" y="3878792"/>
                </a:lnTo>
                <a:lnTo>
                  <a:pt x="5988783" y="3881967"/>
                </a:lnTo>
                <a:lnTo>
                  <a:pt x="5984019" y="3885671"/>
                </a:lnTo>
                <a:lnTo>
                  <a:pt x="5979785" y="3887788"/>
                </a:lnTo>
                <a:lnTo>
                  <a:pt x="5977140" y="3888317"/>
                </a:lnTo>
                <a:lnTo>
                  <a:pt x="5975553" y="3888846"/>
                </a:lnTo>
                <a:lnTo>
                  <a:pt x="5973436" y="3888846"/>
                </a:lnTo>
                <a:lnTo>
                  <a:pt x="5971320" y="3887788"/>
                </a:lnTo>
                <a:lnTo>
                  <a:pt x="5969203" y="3886729"/>
                </a:lnTo>
                <a:lnTo>
                  <a:pt x="5967086" y="3884083"/>
                </a:lnTo>
                <a:lnTo>
                  <a:pt x="5964970" y="3880908"/>
                </a:lnTo>
                <a:lnTo>
                  <a:pt x="5963382" y="3876675"/>
                </a:lnTo>
                <a:lnTo>
                  <a:pt x="5963382" y="3873500"/>
                </a:lnTo>
                <a:lnTo>
                  <a:pt x="5964441" y="3871383"/>
                </a:lnTo>
                <a:lnTo>
                  <a:pt x="5964970" y="3869267"/>
                </a:lnTo>
                <a:lnTo>
                  <a:pt x="5966028" y="3867679"/>
                </a:lnTo>
                <a:lnTo>
                  <a:pt x="5969203" y="3866092"/>
                </a:lnTo>
                <a:lnTo>
                  <a:pt x="5972376" y="3864504"/>
                </a:lnTo>
                <a:lnTo>
                  <a:pt x="5975553" y="3863446"/>
                </a:lnTo>
                <a:lnTo>
                  <a:pt x="5976611" y="3862917"/>
                </a:lnTo>
                <a:lnTo>
                  <a:pt x="5978199" y="3861329"/>
                </a:lnTo>
                <a:lnTo>
                  <a:pt x="5979257" y="3860271"/>
                </a:lnTo>
                <a:lnTo>
                  <a:pt x="5980315" y="3857625"/>
                </a:lnTo>
                <a:lnTo>
                  <a:pt x="5980846" y="3854450"/>
                </a:lnTo>
                <a:lnTo>
                  <a:pt x="5980846" y="3851275"/>
                </a:lnTo>
                <a:lnTo>
                  <a:pt x="5976611" y="3847042"/>
                </a:lnTo>
                <a:lnTo>
                  <a:pt x="5973436" y="3843338"/>
                </a:lnTo>
                <a:lnTo>
                  <a:pt x="5969203" y="3841750"/>
                </a:lnTo>
                <a:lnTo>
                  <a:pt x="5964970" y="3840692"/>
                </a:lnTo>
                <a:lnTo>
                  <a:pt x="5960207" y="3839633"/>
                </a:lnTo>
                <a:lnTo>
                  <a:pt x="5955972" y="3840692"/>
                </a:lnTo>
                <a:lnTo>
                  <a:pt x="5951211" y="3841750"/>
                </a:lnTo>
                <a:lnTo>
                  <a:pt x="5946447" y="3843338"/>
                </a:lnTo>
                <a:lnTo>
                  <a:pt x="5941687" y="3845983"/>
                </a:lnTo>
                <a:lnTo>
                  <a:pt x="5936394" y="3848629"/>
                </a:lnTo>
                <a:lnTo>
                  <a:pt x="5926341" y="3856038"/>
                </a:lnTo>
                <a:lnTo>
                  <a:pt x="5915227" y="3863975"/>
                </a:lnTo>
                <a:lnTo>
                  <a:pt x="5903586" y="3872971"/>
                </a:lnTo>
                <a:lnTo>
                  <a:pt x="5891945" y="3882496"/>
                </a:lnTo>
                <a:lnTo>
                  <a:pt x="5879774" y="3890963"/>
                </a:lnTo>
                <a:lnTo>
                  <a:pt x="5872894" y="3895196"/>
                </a:lnTo>
                <a:lnTo>
                  <a:pt x="5867074" y="3898371"/>
                </a:lnTo>
                <a:lnTo>
                  <a:pt x="5860195" y="3901546"/>
                </a:lnTo>
                <a:lnTo>
                  <a:pt x="5853316" y="3904721"/>
                </a:lnTo>
                <a:lnTo>
                  <a:pt x="5846965" y="3906838"/>
                </a:lnTo>
                <a:lnTo>
                  <a:pt x="5839558" y="3908425"/>
                </a:lnTo>
                <a:lnTo>
                  <a:pt x="5832679" y="3909483"/>
                </a:lnTo>
                <a:lnTo>
                  <a:pt x="5825800" y="3909483"/>
                </a:lnTo>
                <a:lnTo>
                  <a:pt x="5818391" y="3908425"/>
                </a:lnTo>
                <a:lnTo>
                  <a:pt x="5810982" y="3907367"/>
                </a:lnTo>
                <a:lnTo>
                  <a:pt x="5803574" y="3905250"/>
                </a:lnTo>
                <a:lnTo>
                  <a:pt x="5796167" y="3901546"/>
                </a:lnTo>
                <a:lnTo>
                  <a:pt x="5798281" y="3893079"/>
                </a:lnTo>
                <a:lnTo>
                  <a:pt x="5799870" y="3885142"/>
                </a:lnTo>
                <a:lnTo>
                  <a:pt x="5801458" y="3875088"/>
                </a:lnTo>
                <a:lnTo>
                  <a:pt x="5801987" y="3862917"/>
                </a:lnTo>
                <a:lnTo>
                  <a:pt x="5798813" y="3866092"/>
                </a:lnTo>
                <a:lnTo>
                  <a:pt x="5796167" y="3868738"/>
                </a:lnTo>
                <a:lnTo>
                  <a:pt x="5790344" y="3877204"/>
                </a:lnTo>
                <a:lnTo>
                  <a:pt x="5781349" y="3895196"/>
                </a:lnTo>
                <a:lnTo>
                  <a:pt x="5775529" y="3902604"/>
                </a:lnTo>
                <a:lnTo>
                  <a:pt x="5772882" y="3906308"/>
                </a:lnTo>
                <a:lnTo>
                  <a:pt x="5769707" y="3909483"/>
                </a:lnTo>
                <a:lnTo>
                  <a:pt x="5766532" y="3911600"/>
                </a:lnTo>
                <a:lnTo>
                  <a:pt x="5762828" y="3913188"/>
                </a:lnTo>
                <a:lnTo>
                  <a:pt x="5758595" y="3914246"/>
                </a:lnTo>
                <a:lnTo>
                  <a:pt x="5753832" y="3914246"/>
                </a:lnTo>
                <a:lnTo>
                  <a:pt x="5754361" y="3905250"/>
                </a:lnTo>
                <a:lnTo>
                  <a:pt x="5754361" y="3896783"/>
                </a:lnTo>
                <a:lnTo>
                  <a:pt x="5753832" y="3889904"/>
                </a:lnTo>
                <a:lnTo>
                  <a:pt x="5752774" y="3884083"/>
                </a:lnTo>
                <a:lnTo>
                  <a:pt x="5751715" y="3880379"/>
                </a:lnTo>
                <a:lnTo>
                  <a:pt x="5749070" y="3876675"/>
                </a:lnTo>
                <a:lnTo>
                  <a:pt x="5747481" y="3876146"/>
                </a:lnTo>
                <a:lnTo>
                  <a:pt x="5745895" y="3875617"/>
                </a:lnTo>
                <a:lnTo>
                  <a:pt x="5744307" y="3875088"/>
                </a:lnTo>
                <a:lnTo>
                  <a:pt x="5742191" y="3875617"/>
                </a:lnTo>
                <a:lnTo>
                  <a:pt x="5738486" y="3889904"/>
                </a:lnTo>
                <a:lnTo>
                  <a:pt x="5735312" y="3902604"/>
                </a:lnTo>
                <a:lnTo>
                  <a:pt x="5730019" y="3939646"/>
                </a:lnTo>
                <a:lnTo>
                  <a:pt x="5728960" y="3939117"/>
                </a:lnTo>
                <a:lnTo>
                  <a:pt x="5727904" y="3937529"/>
                </a:lnTo>
                <a:lnTo>
                  <a:pt x="5726314" y="3934883"/>
                </a:lnTo>
                <a:lnTo>
                  <a:pt x="5725258" y="3930650"/>
                </a:lnTo>
                <a:lnTo>
                  <a:pt x="5724728" y="3925358"/>
                </a:lnTo>
                <a:lnTo>
                  <a:pt x="5724728" y="3912658"/>
                </a:lnTo>
                <a:lnTo>
                  <a:pt x="5724199" y="3901017"/>
                </a:lnTo>
                <a:lnTo>
                  <a:pt x="5718379" y="3909483"/>
                </a:lnTo>
                <a:lnTo>
                  <a:pt x="5713087" y="3915833"/>
                </a:lnTo>
                <a:lnTo>
                  <a:pt x="5706208" y="3921125"/>
                </a:lnTo>
                <a:lnTo>
                  <a:pt x="5700386" y="3925358"/>
                </a:lnTo>
                <a:lnTo>
                  <a:pt x="5694566" y="3928004"/>
                </a:lnTo>
                <a:lnTo>
                  <a:pt x="5688215" y="3930121"/>
                </a:lnTo>
                <a:lnTo>
                  <a:pt x="5681867" y="3930650"/>
                </a:lnTo>
                <a:lnTo>
                  <a:pt x="5675516" y="3931179"/>
                </a:lnTo>
                <a:lnTo>
                  <a:pt x="5669695" y="3930650"/>
                </a:lnTo>
                <a:lnTo>
                  <a:pt x="5663345" y="3929063"/>
                </a:lnTo>
                <a:lnTo>
                  <a:pt x="5656994" y="3926946"/>
                </a:lnTo>
                <a:lnTo>
                  <a:pt x="5651175" y="3924829"/>
                </a:lnTo>
                <a:lnTo>
                  <a:pt x="5639534" y="3919538"/>
                </a:lnTo>
                <a:lnTo>
                  <a:pt x="5628950" y="3913188"/>
                </a:lnTo>
                <a:lnTo>
                  <a:pt x="5623129" y="3910542"/>
                </a:lnTo>
                <a:lnTo>
                  <a:pt x="5617837" y="3908425"/>
                </a:lnTo>
                <a:lnTo>
                  <a:pt x="5613074" y="3907367"/>
                </a:lnTo>
                <a:lnTo>
                  <a:pt x="5607783" y="3907367"/>
                </a:lnTo>
                <a:lnTo>
                  <a:pt x="5603021" y="3907896"/>
                </a:lnTo>
                <a:lnTo>
                  <a:pt x="5598258" y="3908425"/>
                </a:lnTo>
                <a:lnTo>
                  <a:pt x="5588732" y="3912129"/>
                </a:lnTo>
                <a:lnTo>
                  <a:pt x="5578679" y="3916363"/>
                </a:lnTo>
                <a:lnTo>
                  <a:pt x="5568095" y="3920596"/>
                </a:lnTo>
                <a:lnTo>
                  <a:pt x="5562803" y="3922183"/>
                </a:lnTo>
                <a:lnTo>
                  <a:pt x="5557511" y="3924300"/>
                </a:lnTo>
                <a:lnTo>
                  <a:pt x="5551692" y="3924829"/>
                </a:lnTo>
                <a:lnTo>
                  <a:pt x="5545341" y="3925358"/>
                </a:lnTo>
                <a:lnTo>
                  <a:pt x="5532112" y="3925888"/>
                </a:lnTo>
                <a:lnTo>
                  <a:pt x="5517825" y="3925888"/>
                </a:lnTo>
                <a:lnTo>
                  <a:pt x="5509887" y="3925358"/>
                </a:lnTo>
                <a:lnTo>
                  <a:pt x="5503008" y="3924300"/>
                </a:lnTo>
                <a:lnTo>
                  <a:pt x="5496129" y="3922713"/>
                </a:lnTo>
                <a:lnTo>
                  <a:pt x="5488720" y="3921125"/>
                </a:lnTo>
                <a:lnTo>
                  <a:pt x="5481312" y="3917950"/>
                </a:lnTo>
                <a:lnTo>
                  <a:pt x="5474432" y="3915304"/>
                </a:lnTo>
                <a:lnTo>
                  <a:pt x="5467553" y="3910542"/>
                </a:lnTo>
                <a:lnTo>
                  <a:pt x="5460676" y="3905250"/>
                </a:lnTo>
                <a:lnTo>
                  <a:pt x="5454324" y="3898900"/>
                </a:lnTo>
                <a:lnTo>
                  <a:pt x="5448503" y="3891492"/>
                </a:lnTo>
                <a:lnTo>
                  <a:pt x="5443211" y="3883025"/>
                </a:lnTo>
                <a:lnTo>
                  <a:pt x="5437920" y="3872971"/>
                </a:lnTo>
                <a:lnTo>
                  <a:pt x="5447975" y="3877733"/>
                </a:lnTo>
                <a:lnTo>
                  <a:pt x="5456970" y="3883025"/>
                </a:lnTo>
                <a:lnTo>
                  <a:pt x="5465438" y="3887258"/>
                </a:lnTo>
                <a:lnTo>
                  <a:pt x="5473904" y="3890963"/>
                </a:lnTo>
                <a:lnTo>
                  <a:pt x="5478138" y="3892021"/>
                </a:lnTo>
                <a:lnTo>
                  <a:pt x="5482369" y="3893079"/>
                </a:lnTo>
                <a:lnTo>
                  <a:pt x="5487132" y="3893079"/>
                </a:lnTo>
                <a:lnTo>
                  <a:pt x="5491367" y="3893079"/>
                </a:lnTo>
                <a:lnTo>
                  <a:pt x="5495071" y="3892550"/>
                </a:lnTo>
                <a:lnTo>
                  <a:pt x="5499833" y="3891492"/>
                </a:lnTo>
                <a:lnTo>
                  <a:pt x="5504595" y="3888846"/>
                </a:lnTo>
                <a:lnTo>
                  <a:pt x="5509357" y="3886729"/>
                </a:lnTo>
                <a:lnTo>
                  <a:pt x="5509357" y="3879321"/>
                </a:lnTo>
                <a:lnTo>
                  <a:pt x="5509357" y="3872971"/>
                </a:lnTo>
                <a:lnTo>
                  <a:pt x="5509357" y="3867679"/>
                </a:lnTo>
                <a:lnTo>
                  <a:pt x="5508300" y="3862917"/>
                </a:lnTo>
                <a:lnTo>
                  <a:pt x="5507241" y="3859213"/>
                </a:lnTo>
                <a:lnTo>
                  <a:pt x="5506182" y="3856038"/>
                </a:lnTo>
                <a:lnTo>
                  <a:pt x="5504067" y="3852863"/>
                </a:lnTo>
                <a:lnTo>
                  <a:pt x="5501950" y="3851275"/>
                </a:lnTo>
                <a:lnTo>
                  <a:pt x="5499833" y="3849158"/>
                </a:lnTo>
                <a:lnTo>
                  <a:pt x="5497716" y="3848100"/>
                </a:lnTo>
                <a:lnTo>
                  <a:pt x="5494541" y="3847571"/>
                </a:lnTo>
                <a:lnTo>
                  <a:pt x="5492424" y="3847042"/>
                </a:lnTo>
                <a:lnTo>
                  <a:pt x="5485545" y="3847042"/>
                </a:lnTo>
                <a:lnTo>
                  <a:pt x="5479724" y="3847571"/>
                </a:lnTo>
                <a:lnTo>
                  <a:pt x="5482899" y="3860271"/>
                </a:lnTo>
                <a:lnTo>
                  <a:pt x="5483958" y="3867150"/>
                </a:lnTo>
                <a:lnTo>
                  <a:pt x="5483958" y="3868208"/>
                </a:lnTo>
                <a:lnTo>
                  <a:pt x="5483958" y="3868738"/>
                </a:lnTo>
                <a:lnTo>
                  <a:pt x="5482899" y="3868738"/>
                </a:lnTo>
                <a:lnTo>
                  <a:pt x="5481842" y="3867679"/>
                </a:lnTo>
                <a:lnTo>
                  <a:pt x="5478666" y="3864504"/>
                </a:lnTo>
                <a:lnTo>
                  <a:pt x="5473904" y="3861858"/>
                </a:lnTo>
                <a:lnTo>
                  <a:pt x="5471787" y="3860800"/>
                </a:lnTo>
                <a:lnTo>
                  <a:pt x="5468612" y="3860271"/>
                </a:lnTo>
                <a:lnTo>
                  <a:pt x="5464906" y="3859213"/>
                </a:lnTo>
                <a:lnTo>
                  <a:pt x="5462262" y="3860800"/>
                </a:lnTo>
                <a:lnTo>
                  <a:pt x="5464379" y="3855508"/>
                </a:lnTo>
                <a:lnTo>
                  <a:pt x="5465438" y="3851275"/>
                </a:lnTo>
                <a:lnTo>
                  <a:pt x="5466495" y="3847571"/>
                </a:lnTo>
                <a:lnTo>
                  <a:pt x="5465438" y="3843867"/>
                </a:lnTo>
                <a:lnTo>
                  <a:pt x="5464379" y="3841750"/>
                </a:lnTo>
                <a:lnTo>
                  <a:pt x="5462793" y="3839633"/>
                </a:lnTo>
                <a:lnTo>
                  <a:pt x="5459615" y="3838046"/>
                </a:lnTo>
                <a:lnTo>
                  <a:pt x="5455912" y="3836988"/>
                </a:lnTo>
                <a:lnTo>
                  <a:pt x="5452208" y="3836458"/>
                </a:lnTo>
                <a:lnTo>
                  <a:pt x="5447975" y="3835929"/>
                </a:lnTo>
                <a:lnTo>
                  <a:pt x="5437392" y="3834871"/>
                </a:lnTo>
                <a:lnTo>
                  <a:pt x="5412521" y="3834342"/>
                </a:lnTo>
                <a:lnTo>
                  <a:pt x="5399291" y="3833813"/>
                </a:lnTo>
                <a:lnTo>
                  <a:pt x="5386061" y="3832754"/>
                </a:lnTo>
                <a:lnTo>
                  <a:pt x="5379711" y="3831696"/>
                </a:lnTo>
                <a:lnTo>
                  <a:pt x="5373890" y="3829579"/>
                </a:lnTo>
                <a:lnTo>
                  <a:pt x="5368069" y="3827992"/>
                </a:lnTo>
                <a:lnTo>
                  <a:pt x="5361720" y="3825346"/>
                </a:lnTo>
                <a:lnTo>
                  <a:pt x="5356428" y="3822700"/>
                </a:lnTo>
                <a:lnTo>
                  <a:pt x="5352196" y="3818996"/>
                </a:lnTo>
                <a:lnTo>
                  <a:pt x="5347432" y="3814763"/>
                </a:lnTo>
                <a:lnTo>
                  <a:pt x="5344255" y="3809471"/>
                </a:lnTo>
                <a:lnTo>
                  <a:pt x="5341082" y="3804179"/>
                </a:lnTo>
                <a:lnTo>
                  <a:pt x="5338964" y="3797829"/>
                </a:lnTo>
                <a:lnTo>
                  <a:pt x="5337377" y="3789892"/>
                </a:lnTo>
                <a:lnTo>
                  <a:pt x="5336847" y="3781954"/>
                </a:lnTo>
                <a:lnTo>
                  <a:pt x="5334730" y="3783542"/>
                </a:lnTo>
                <a:lnTo>
                  <a:pt x="5333673" y="3784600"/>
                </a:lnTo>
                <a:lnTo>
                  <a:pt x="5332083" y="3786717"/>
                </a:lnTo>
                <a:lnTo>
                  <a:pt x="5332083" y="3788304"/>
                </a:lnTo>
                <a:lnTo>
                  <a:pt x="5332083" y="3792538"/>
                </a:lnTo>
                <a:lnTo>
                  <a:pt x="5333673" y="3797300"/>
                </a:lnTo>
                <a:lnTo>
                  <a:pt x="5335263" y="3802063"/>
                </a:lnTo>
                <a:lnTo>
                  <a:pt x="5335263" y="3807883"/>
                </a:lnTo>
                <a:lnTo>
                  <a:pt x="5335263" y="3810529"/>
                </a:lnTo>
                <a:lnTo>
                  <a:pt x="5334201" y="3813704"/>
                </a:lnTo>
                <a:lnTo>
                  <a:pt x="5332616" y="3817408"/>
                </a:lnTo>
                <a:lnTo>
                  <a:pt x="5330499" y="3821113"/>
                </a:lnTo>
                <a:lnTo>
                  <a:pt x="5322029" y="3821642"/>
                </a:lnTo>
                <a:lnTo>
                  <a:pt x="5314624" y="3821642"/>
                </a:lnTo>
                <a:lnTo>
                  <a:pt x="5307211" y="3821113"/>
                </a:lnTo>
                <a:lnTo>
                  <a:pt x="5300862" y="3819525"/>
                </a:lnTo>
                <a:lnTo>
                  <a:pt x="5295567" y="3817938"/>
                </a:lnTo>
                <a:lnTo>
                  <a:pt x="5290279" y="3815292"/>
                </a:lnTo>
                <a:lnTo>
                  <a:pt x="5285515" y="3813175"/>
                </a:lnTo>
                <a:lnTo>
                  <a:pt x="5281275" y="3810000"/>
                </a:lnTo>
                <a:lnTo>
                  <a:pt x="5272286" y="3804708"/>
                </a:lnTo>
                <a:lnTo>
                  <a:pt x="5263289" y="3799417"/>
                </a:lnTo>
                <a:lnTo>
                  <a:pt x="5258532" y="3797300"/>
                </a:lnTo>
                <a:lnTo>
                  <a:pt x="5253236" y="3795713"/>
                </a:lnTo>
                <a:lnTo>
                  <a:pt x="5247936" y="3794654"/>
                </a:lnTo>
                <a:lnTo>
                  <a:pt x="5241580" y="3794125"/>
                </a:lnTo>
                <a:lnTo>
                  <a:pt x="5242110" y="3798888"/>
                </a:lnTo>
                <a:lnTo>
                  <a:pt x="5243171" y="3802592"/>
                </a:lnTo>
                <a:lnTo>
                  <a:pt x="5245817" y="3804179"/>
                </a:lnTo>
                <a:lnTo>
                  <a:pt x="5247936" y="3805238"/>
                </a:lnTo>
                <a:lnTo>
                  <a:pt x="5250587" y="3806296"/>
                </a:lnTo>
                <a:lnTo>
                  <a:pt x="5253236" y="3806825"/>
                </a:lnTo>
                <a:lnTo>
                  <a:pt x="5256416" y="3806825"/>
                </a:lnTo>
                <a:lnTo>
                  <a:pt x="5259060" y="3807354"/>
                </a:lnTo>
                <a:lnTo>
                  <a:pt x="5240519" y="3815292"/>
                </a:lnTo>
                <a:lnTo>
                  <a:pt x="5219887" y="3823229"/>
                </a:lnTo>
                <a:lnTo>
                  <a:pt x="5199774" y="3829579"/>
                </a:lnTo>
                <a:lnTo>
                  <a:pt x="5179131" y="3835929"/>
                </a:lnTo>
                <a:lnTo>
                  <a:pt x="5158496" y="3841221"/>
                </a:lnTo>
                <a:lnTo>
                  <a:pt x="5136277" y="3844925"/>
                </a:lnTo>
                <a:lnTo>
                  <a:pt x="5115117" y="3848629"/>
                </a:lnTo>
                <a:lnTo>
                  <a:pt x="5092897" y="3850746"/>
                </a:lnTo>
                <a:lnTo>
                  <a:pt x="5070149" y="3851804"/>
                </a:lnTo>
                <a:lnTo>
                  <a:pt x="5047389" y="3851275"/>
                </a:lnTo>
                <a:lnTo>
                  <a:pt x="5024629" y="3849688"/>
                </a:lnTo>
                <a:lnTo>
                  <a:pt x="5012455" y="3848100"/>
                </a:lnTo>
                <a:lnTo>
                  <a:pt x="5001341" y="3846513"/>
                </a:lnTo>
                <a:lnTo>
                  <a:pt x="4989698" y="3844396"/>
                </a:lnTo>
                <a:lnTo>
                  <a:pt x="4977521" y="3841750"/>
                </a:lnTo>
                <a:lnTo>
                  <a:pt x="4965878" y="3838575"/>
                </a:lnTo>
                <a:lnTo>
                  <a:pt x="4954231" y="3835929"/>
                </a:lnTo>
                <a:lnTo>
                  <a:pt x="4942585" y="3831696"/>
                </a:lnTo>
                <a:lnTo>
                  <a:pt x="4930940" y="3827463"/>
                </a:lnTo>
                <a:lnTo>
                  <a:pt x="4918766" y="3822700"/>
                </a:lnTo>
                <a:lnTo>
                  <a:pt x="4907118" y="3817938"/>
                </a:lnTo>
                <a:lnTo>
                  <a:pt x="4906060" y="3821113"/>
                </a:lnTo>
                <a:lnTo>
                  <a:pt x="4903944" y="3824288"/>
                </a:lnTo>
                <a:lnTo>
                  <a:pt x="4902353" y="3832754"/>
                </a:lnTo>
                <a:lnTo>
                  <a:pt x="4899707" y="3841750"/>
                </a:lnTo>
                <a:lnTo>
                  <a:pt x="4898120" y="3849158"/>
                </a:lnTo>
                <a:lnTo>
                  <a:pt x="4896534" y="3852863"/>
                </a:lnTo>
                <a:lnTo>
                  <a:pt x="4894942" y="3856038"/>
                </a:lnTo>
                <a:lnTo>
                  <a:pt x="4892826" y="3858154"/>
                </a:lnTo>
                <a:lnTo>
                  <a:pt x="4891238" y="3860271"/>
                </a:lnTo>
                <a:lnTo>
                  <a:pt x="4888064" y="3860800"/>
                </a:lnTo>
                <a:lnTo>
                  <a:pt x="4884887" y="3860800"/>
                </a:lnTo>
                <a:lnTo>
                  <a:pt x="4881711" y="3858683"/>
                </a:lnTo>
                <a:lnTo>
                  <a:pt x="4877477" y="3856567"/>
                </a:lnTo>
                <a:lnTo>
                  <a:pt x="4881182" y="3848100"/>
                </a:lnTo>
                <a:lnTo>
                  <a:pt x="4884887" y="3841221"/>
                </a:lnTo>
                <a:lnTo>
                  <a:pt x="4889651" y="3835929"/>
                </a:lnTo>
                <a:lnTo>
                  <a:pt x="4894942" y="3830108"/>
                </a:lnTo>
                <a:lnTo>
                  <a:pt x="4893357" y="3824288"/>
                </a:lnTo>
                <a:lnTo>
                  <a:pt x="4891768" y="3819525"/>
                </a:lnTo>
                <a:lnTo>
                  <a:pt x="4888593" y="3814763"/>
                </a:lnTo>
                <a:lnTo>
                  <a:pt x="4885415" y="3812117"/>
                </a:lnTo>
                <a:lnTo>
                  <a:pt x="4882770" y="3808942"/>
                </a:lnTo>
                <a:lnTo>
                  <a:pt x="4879066" y="3807354"/>
                </a:lnTo>
                <a:lnTo>
                  <a:pt x="4875359" y="3805238"/>
                </a:lnTo>
                <a:lnTo>
                  <a:pt x="4871658" y="3804708"/>
                </a:lnTo>
                <a:lnTo>
                  <a:pt x="4869013" y="3806296"/>
                </a:lnTo>
                <a:lnTo>
                  <a:pt x="4867956" y="3807883"/>
                </a:lnTo>
                <a:lnTo>
                  <a:pt x="4866899" y="3808942"/>
                </a:lnTo>
                <a:lnTo>
                  <a:pt x="4866899" y="3810529"/>
                </a:lnTo>
                <a:lnTo>
                  <a:pt x="4866899" y="3814763"/>
                </a:lnTo>
                <a:lnTo>
                  <a:pt x="4868485" y="3819525"/>
                </a:lnTo>
                <a:lnTo>
                  <a:pt x="4869542" y="3824817"/>
                </a:lnTo>
                <a:lnTo>
                  <a:pt x="4869542" y="3830108"/>
                </a:lnTo>
                <a:lnTo>
                  <a:pt x="4869542" y="3833283"/>
                </a:lnTo>
                <a:lnTo>
                  <a:pt x="4869013" y="3836458"/>
                </a:lnTo>
                <a:lnTo>
                  <a:pt x="4867427" y="3839633"/>
                </a:lnTo>
                <a:lnTo>
                  <a:pt x="4865311" y="3843338"/>
                </a:lnTo>
                <a:lnTo>
                  <a:pt x="4860552" y="3835929"/>
                </a:lnTo>
                <a:lnTo>
                  <a:pt x="4857378" y="3828521"/>
                </a:lnTo>
                <a:lnTo>
                  <a:pt x="4854734" y="3822171"/>
                </a:lnTo>
                <a:lnTo>
                  <a:pt x="4853145" y="3814763"/>
                </a:lnTo>
                <a:lnTo>
                  <a:pt x="4849973" y="3802592"/>
                </a:lnTo>
                <a:lnTo>
                  <a:pt x="4848915" y="3796771"/>
                </a:lnTo>
                <a:lnTo>
                  <a:pt x="4847858" y="3792008"/>
                </a:lnTo>
                <a:lnTo>
                  <a:pt x="4844147" y="3795183"/>
                </a:lnTo>
                <a:lnTo>
                  <a:pt x="4842566" y="3798358"/>
                </a:lnTo>
                <a:lnTo>
                  <a:pt x="4840979" y="3802063"/>
                </a:lnTo>
                <a:lnTo>
                  <a:pt x="4840979" y="3805238"/>
                </a:lnTo>
                <a:lnTo>
                  <a:pt x="4840979" y="3808413"/>
                </a:lnTo>
                <a:lnTo>
                  <a:pt x="4842566" y="3812117"/>
                </a:lnTo>
                <a:lnTo>
                  <a:pt x="4845215" y="3818467"/>
                </a:lnTo>
                <a:lnTo>
                  <a:pt x="4848915" y="3826404"/>
                </a:lnTo>
                <a:lnTo>
                  <a:pt x="4850501" y="3830108"/>
                </a:lnTo>
                <a:lnTo>
                  <a:pt x="4852616" y="3834871"/>
                </a:lnTo>
                <a:lnTo>
                  <a:pt x="4853676" y="3839633"/>
                </a:lnTo>
                <a:lnTo>
                  <a:pt x="4854205" y="3844396"/>
                </a:lnTo>
                <a:lnTo>
                  <a:pt x="4854205" y="3850746"/>
                </a:lnTo>
                <a:lnTo>
                  <a:pt x="4853145" y="3856567"/>
                </a:lnTo>
                <a:lnTo>
                  <a:pt x="4847858" y="3859213"/>
                </a:lnTo>
                <a:lnTo>
                  <a:pt x="4842039" y="3862917"/>
                </a:lnTo>
                <a:lnTo>
                  <a:pt x="4835690" y="3867150"/>
                </a:lnTo>
                <a:lnTo>
                  <a:pt x="4830392" y="3871913"/>
                </a:lnTo>
                <a:lnTo>
                  <a:pt x="4825629" y="3876675"/>
                </a:lnTo>
                <a:lnTo>
                  <a:pt x="4820338" y="3881967"/>
                </a:lnTo>
                <a:lnTo>
                  <a:pt x="4815574" y="3887788"/>
                </a:lnTo>
                <a:lnTo>
                  <a:pt x="4811344" y="3894667"/>
                </a:lnTo>
                <a:lnTo>
                  <a:pt x="4808697" y="3891492"/>
                </a:lnTo>
                <a:lnTo>
                  <a:pt x="4806581" y="3887788"/>
                </a:lnTo>
                <a:lnTo>
                  <a:pt x="4805522" y="3884083"/>
                </a:lnTo>
                <a:lnTo>
                  <a:pt x="4804994" y="3880379"/>
                </a:lnTo>
                <a:lnTo>
                  <a:pt x="4804994" y="3876146"/>
                </a:lnTo>
                <a:lnTo>
                  <a:pt x="4805522" y="3871383"/>
                </a:lnTo>
                <a:lnTo>
                  <a:pt x="4807637" y="3862388"/>
                </a:lnTo>
                <a:lnTo>
                  <a:pt x="4809226" y="3852863"/>
                </a:lnTo>
                <a:lnTo>
                  <a:pt x="4809757" y="3848629"/>
                </a:lnTo>
                <a:lnTo>
                  <a:pt x="4810284" y="3844396"/>
                </a:lnTo>
                <a:lnTo>
                  <a:pt x="4810284" y="3840692"/>
                </a:lnTo>
                <a:lnTo>
                  <a:pt x="4809226" y="3836988"/>
                </a:lnTo>
                <a:lnTo>
                  <a:pt x="4808168" y="3833283"/>
                </a:lnTo>
                <a:lnTo>
                  <a:pt x="4805522" y="3830108"/>
                </a:lnTo>
                <a:lnTo>
                  <a:pt x="4800759" y="3833283"/>
                </a:lnTo>
                <a:lnTo>
                  <a:pt x="4796528" y="3834871"/>
                </a:lnTo>
                <a:lnTo>
                  <a:pt x="4791765" y="3836458"/>
                </a:lnTo>
                <a:lnTo>
                  <a:pt x="4788591" y="3836988"/>
                </a:lnTo>
                <a:lnTo>
                  <a:pt x="4784359" y="3836988"/>
                </a:lnTo>
                <a:lnTo>
                  <a:pt x="4780657" y="3836458"/>
                </a:lnTo>
                <a:lnTo>
                  <a:pt x="4773249" y="3834342"/>
                </a:lnTo>
                <a:lnTo>
                  <a:pt x="4764784" y="3832225"/>
                </a:lnTo>
                <a:lnTo>
                  <a:pt x="4755788" y="3829579"/>
                </a:lnTo>
                <a:lnTo>
                  <a:pt x="4751020" y="3829050"/>
                </a:lnTo>
                <a:lnTo>
                  <a:pt x="4745730" y="3829050"/>
                </a:lnTo>
                <a:lnTo>
                  <a:pt x="4740442" y="3829050"/>
                </a:lnTo>
                <a:lnTo>
                  <a:pt x="4734097" y="3829579"/>
                </a:lnTo>
                <a:lnTo>
                  <a:pt x="4734624" y="3823758"/>
                </a:lnTo>
                <a:lnTo>
                  <a:pt x="4735154" y="3818467"/>
                </a:lnTo>
                <a:lnTo>
                  <a:pt x="4734624" y="3814233"/>
                </a:lnTo>
                <a:lnTo>
                  <a:pt x="4734097" y="3810000"/>
                </a:lnTo>
                <a:lnTo>
                  <a:pt x="4733036" y="3807354"/>
                </a:lnTo>
                <a:lnTo>
                  <a:pt x="4731979" y="3804708"/>
                </a:lnTo>
                <a:lnTo>
                  <a:pt x="4729860" y="3799946"/>
                </a:lnTo>
                <a:lnTo>
                  <a:pt x="4727213" y="3796771"/>
                </a:lnTo>
                <a:lnTo>
                  <a:pt x="4725095" y="3792008"/>
                </a:lnTo>
                <a:lnTo>
                  <a:pt x="4724036" y="3789363"/>
                </a:lnTo>
                <a:lnTo>
                  <a:pt x="4722977" y="3786717"/>
                </a:lnTo>
                <a:lnTo>
                  <a:pt x="4722445" y="3782483"/>
                </a:lnTo>
                <a:lnTo>
                  <a:pt x="4721914" y="3778250"/>
                </a:lnTo>
                <a:lnTo>
                  <a:pt x="4718209" y="3782483"/>
                </a:lnTo>
                <a:lnTo>
                  <a:pt x="4714505" y="3785658"/>
                </a:lnTo>
                <a:lnTo>
                  <a:pt x="4710798" y="3788304"/>
                </a:lnTo>
                <a:lnTo>
                  <a:pt x="4707091" y="3789363"/>
                </a:lnTo>
                <a:lnTo>
                  <a:pt x="4703391" y="3789892"/>
                </a:lnTo>
                <a:lnTo>
                  <a:pt x="4700748" y="3789363"/>
                </a:lnTo>
                <a:lnTo>
                  <a:pt x="4697042" y="3788833"/>
                </a:lnTo>
                <a:lnTo>
                  <a:pt x="4694395" y="3787246"/>
                </a:lnTo>
                <a:lnTo>
                  <a:pt x="4691221" y="3785129"/>
                </a:lnTo>
                <a:lnTo>
                  <a:pt x="4687517" y="3783013"/>
                </a:lnTo>
                <a:lnTo>
                  <a:pt x="4681700" y="3777192"/>
                </a:lnTo>
                <a:lnTo>
                  <a:pt x="4675347" y="3770842"/>
                </a:lnTo>
                <a:lnTo>
                  <a:pt x="4668474" y="3765021"/>
                </a:lnTo>
                <a:lnTo>
                  <a:pt x="4667417" y="3765021"/>
                </a:lnTo>
                <a:lnTo>
                  <a:pt x="4666353" y="3765021"/>
                </a:lnTo>
                <a:lnTo>
                  <a:pt x="4665296" y="3765550"/>
                </a:lnTo>
                <a:lnTo>
                  <a:pt x="4664764" y="3767138"/>
                </a:lnTo>
                <a:lnTo>
                  <a:pt x="4663176" y="3769783"/>
                </a:lnTo>
                <a:lnTo>
                  <a:pt x="4662647" y="3774017"/>
                </a:lnTo>
                <a:lnTo>
                  <a:pt x="4662117" y="3785129"/>
                </a:lnTo>
                <a:lnTo>
                  <a:pt x="4662647" y="3797300"/>
                </a:lnTo>
                <a:lnTo>
                  <a:pt x="4662647" y="3808413"/>
                </a:lnTo>
                <a:lnTo>
                  <a:pt x="4662117" y="3813175"/>
                </a:lnTo>
                <a:lnTo>
                  <a:pt x="4661058" y="3816879"/>
                </a:lnTo>
                <a:lnTo>
                  <a:pt x="4660001" y="3818996"/>
                </a:lnTo>
                <a:lnTo>
                  <a:pt x="4658408" y="3819525"/>
                </a:lnTo>
                <a:lnTo>
                  <a:pt x="4657352" y="3820054"/>
                </a:lnTo>
                <a:lnTo>
                  <a:pt x="4656293" y="3820054"/>
                </a:lnTo>
                <a:lnTo>
                  <a:pt x="4654178" y="3818996"/>
                </a:lnTo>
                <a:lnTo>
                  <a:pt x="4651003" y="3816879"/>
                </a:lnTo>
                <a:lnTo>
                  <a:pt x="4651532" y="3821113"/>
                </a:lnTo>
                <a:lnTo>
                  <a:pt x="4652062" y="3824288"/>
                </a:lnTo>
                <a:lnTo>
                  <a:pt x="4653649" y="3826933"/>
                </a:lnTo>
                <a:lnTo>
                  <a:pt x="4655238" y="3829050"/>
                </a:lnTo>
                <a:lnTo>
                  <a:pt x="4658408" y="3832754"/>
                </a:lnTo>
                <a:lnTo>
                  <a:pt x="4662647" y="3836458"/>
                </a:lnTo>
                <a:lnTo>
                  <a:pt x="4663707" y="3838046"/>
                </a:lnTo>
                <a:lnTo>
                  <a:pt x="4665825" y="3840692"/>
                </a:lnTo>
                <a:lnTo>
                  <a:pt x="4666884" y="3842808"/>
                </a:lnTo>
                <a:lnTo>
                  <a:pt x="4667944" y="3846513"/>
                </a:lnTo>
                <a:lnTo>
                  <a:pt x="4669003" y="3850746"/>
                </a:lnTo>
                <a:lnTo>
                  <a:pt x="4669003" y="3855508"/>
                </a:lnTo>
                <a:lnTo>
                  <a:pt x="4669003" y="3861329"/>
                </a:lnTo>
                <a:lnTo>
                  <a:pt x="4668474" y="3868208"/>
                </a:lnTo>
                <a:lnTo>
                  <a:pt x="4664764" y="3860800"/>
                </a:lnTo>
                <a:lnTo>
                  <a:pt x="4662647" y="3858154"/>
                </a:lnTo>
                <a:lnTo>
                  <a:pt x="4660530" y="3856038"/>
                </a:lnTo>
                <a:lnTo>
                  <a:pt x="4658408" y="3853921"/>
                </a:lnTo>
                <a:lnTo>
                  <a:pt x="4656293" y="3852333"/>
                </a:lnTo>
                <a:lnTo>
                  <a:pt x="4652062" y="3850746"/>
                </a:lnTo>
                <a:lnTo>
                  <a:pt x="4647302" y="3849688"/>
                </a:lnTo>
                <a:lnTo>
                  <a:pt x="4642538" y="3850746"/>
                </a:lnTo>
                <a:lnTo>
                  <a:pt x="4633012" y="3852863"/>
                </a:lnTo>
                <a:lnTo>
                  <a:pt x="4628251" y="3853392"/>
                </a:lnTo>
                <a:lnTo>
                  <a:pt x="4624019" y="3853921"/>
                </a:lnTo>
                <a:lnTo>
                  <a:pt x="4619782" y="3853921"/>
                </a:lnTo>
                <a:lnTo>
                  <a:pt x="4616079" y="3852863"/>
                </a:lnTo>
                <a:lnTo>
                  <a:pt x="4613964" y="3851804"/>
                </a:lnTo>
                <a:lnTo>
                  <a:pt x="4612375" y="3849688"/>
                </a:lnTo>
                <a:lnTo>
                  <a:pt x="4610787" y="3847571"/>
                </a:lnTo>
                <a:lnTo>
                  <a:pt x="4608671" y="3844925"/>
                </a:lnTo>
                <a:lnTo>
                  <a:pt x="4606023" y="3838575"/>
                </a:lnTo>
                <a:lnTo>
                  <a:pt x="4602851" y="3829050"/>
                </a:lnTo>
                <a:lnTo>
                  <a:pt x="4599145" y="3834871"/>
                </a:lnTo>
                <a:lnTo>
                  <a:pt x="4594914" y="3839104"/>
                </a:lnTo>
                <a:lnTo>
                  <a:pt x="4591208" y="3842808"/>
                </a:lnTo>
                <a:lnTo>
                  <a:pt x="4586975" y="3844396"/>
                </a:lnTo>
                <a:lnTo>
                  <a:pt x="4582740" y="3846513"/>
                </a:lnTo>
                <a:lnTo>
                  <a:pt x="4578508" y="3847042"/>
                </a:lnTo>
                <a:lnTo>
                  <a:pt x="4569511" y="3848100"/>
                </a:lnTo>
                <a:lnTo>
                  <a:pt x="4559985" y="3848629"/>
                </a:lnTo>
                <a:lnTo>
                  <a:pt x="4555222" y="3849688"/>
                </a:lnTo>
                <a:lnTo>
                  <a:pt x="4550459" y="3851275"/>
                </a:lnTo>
                <a:lnTo>
                  <a:pt x="4545697" y="3853392"/>
                </a:lnTo>
                <a:lnTo>
                  <a:pt x="4540934" y="3857096"/>
                </a:lnTo>
                <a:lnTo>
                  <a:pt x="4536170" y="3861858"/>
                </a:lnTo>
                <a:lnTo>
                  <a:pt x="4530880" y="3867679"/>
                </a:lnTo>
                <a:lnTo>
                  <a:pt x="4518707" y="3853392"/>
                </a:lnTo>
                <a:lnTo>
                  <a:pt x="4501246" y="3834342"/>
                </a:lnTo>
                <a:lnTo>
                  <a:pt x="4491719" y="3824288"/>
                </a:lnTo>
                <a:lnTo>
                  <a:pt x="4481662" y="3814763"/>
                </a:lnTo>
                <a:lnTo>
                  <a:pt x="4473193" y="3806825"/>
                </a:lnTo>
                <a:lnTo>
                  <a:pt x="4463670" y="3799417"/>
                </a:lnTo>
                <a:lnTo>
                  <a:pt x="4466843" y="3802592"/>
                </a:lnTo>
                <a:lnTo>
                  <a:pt x="4469491" y="3806825"/>
                </a:lnTo>
                <a:lnTo>
                  <a:pt x="4470021" y="3808413"/>
                </a:lnTo>
                <a:lnTo>
                  <a:pt x="4470021" y="3810000"/>
                </a:lnTo>
                <a:lnTo>
                  <a:pt x="4470021" y="3812117"/>
                </a:lnTo>
                <a:lnTo>
                  <a:pt x="4468960" y="3813704"/>
                </a:lnTo>
                <a:lnTo>
                  <a:pt x="4467374" y="3814763"/>
                </a:lnTo>
                <a:lnTo>
                  <a:pt x="4465257" y="3816350"/>
                </a:lnTo>
                <a:lnTo>
                  <a:pt x="4463141" y="3817408"/>
                </a:lnTo>
                <a:lnTo>
                  <a:pt x="4459435" y="3817938"/>
                </a:lnTo>
                <a:lnTo>
                  <a:pt x="4455202" y="3817938"/>
                </a:lnTo>
                <a:lnTo>
                  <a:pt x="4450439" y="3817938"/>
                </a:lnTo>
                <a:lnTo>
                  <a:pt x="4445151" y="3817408"/>
                </a:lnTo>
                <a:lnTo>
                  <a:pt x="4438797" y="3816350"/>
                </a:lnTo>
                <a:lnTo>
                  <a:pt x="4437210" y="3821642"/>
                </a:lnTo>
                <a:lnTo>
                  <a:pt x="4436150" y="3825346"/>
                </a:lnTo>
                <a:lnTo>
                  <a:pt x="4435094" y="3827463"/>
                </a:lnTo>
                <a:lnTo>
                  <a:pt x="4432975" y="3828521"/>
                </a:lnTo>
                <a:lnTo>
                  <a:pt x="4431917" y="3828521"/>
                </a:lnTo>
                <a:lnTo>
                  <a:pt x="4429801" y="3828521"/>
                </a:lnTo>
                <a:lnTo>
                  <a:pt x="4425566" y="3817938"/>
                </a:lnTo>
                <a:lnTo>
                  <a:pt x="4421333" y="3810000"/>
                </a:lnTo>
                <a:lnTo>
                  <a:pt x="4416569" y="3804179"/>
                </a:lnTo>
                <a:lnTo>
                  <a:pt x="4411278" y="3799417"/>
                </a:lnTo>
                <a:lnTo>
                  <a:pt x="4406514" y="3796771"/>
                </a:lnTo>
                <a:lnTo>
                  <a:pt x="4401220" y="3794654"/>
                </a:lnTo>
                <a:lnTo>
                  <a:pt x="4395930" y="3793596"/>
                </a:lnTo>
                <a:lnTo>
                  <a:pt x="4390641" y="3792538"/>
                </a:lnTo>
                <a:lnTo>
                  <a:pt x="4385880" y="3792008"/>
                </a:lnTo>
                <a:lnTo>
                  <a:pt x="4380586" y="3789892"/>
                </a:lnTo>
                <a:lnTo>
                  <a:pt x="4375294" y="3787775"/>
                </a:lnTo>
                <a:lnTo>
                  <a:pt x="4370532" y="3784071"/>
                </a:lnTo>
                <a:lnTo>
                  <a:pt x="4365763" y="3778779"/>
                </a:lnTo>
                <a:lnTo>
                  <a:pt x="4361006" y="3772429"/>
                </a:lnTo>
                <a:lnTo>
                  <a:pt x="4356772" y="3762904"/>
                </a:lnTo>
                <a:lnTo>
                  <a:pt x="4352534" y="3750733"/>
                </a:lnTo>
                <a:lnTo>
                  <a:pt x="4354126" y="3746500"/>
                </a:lnTo>
                <a:lnTo>
                  <a:pt x="4356244" y="3744383"/>
                </a:lnTo>
                <a:lnTo>
                  <a:pt x="4357830" y="3742796"/>
                </a:lnTo>
                <a:lnTo>
                  <a:pt x="4359949" y="3741738"/>
                </a:lnTo>
                <a:lnTo>
                  <a:pt x="4361534" y="3741738"/>
                </a:lnTo>
                <a:lnTo>
                  <a:pt x="4363121" y="3742796"/>
                </a:lnTo>
                <a:lnTo>
                  <a:pt x="4365235" y="3743854"/>
                </a:lnTo>
                <a:lnTo>
                  <a:pt x="4366826" y="3745442"/>
                </a:lnTo>
                <a:lnTo>
                  <a:pt x="4370532" y="3750204"/>
                </a:lnTo>
                <a:lnTo>
                  <a:pt x="4373701" y="3755496"/>
                </a:lnTo>
                <a:lnTo>
                  <a:pt x="4377939" y="3760258"/>
                </a:lnTo>
                <a:lnTo>
                  <a:pt x="4380059" y="3762375"/>
                </a:lnTo>
                <a:lnTo>
                  <a:pt x="4382177" y="3763963"/>
                </a:lnTo>
                <a:lnTo>
                  <a:pt x="4381116" y="3754967"/>
                </a:lnTo>
                <a:lnTo>
                  <a:pt x="4379530" y="3748088"/>
                </a:lnTo>
                <a:lnTo>
                  <a:pt x="4376883" y="3741738"/>
                </a:lnTo>
                <a:lnTo>
                  <a:pt x="4373701" y="3736446"/>
                </a:lnTo>
                <a:lnTo>
                  <a:pt x="4371060" y="3732742"/>
                </a:lnTo>
                <a:lnTo>
                  <a:pt x="4367883" y="3729567"/>
                </a:lnTo>
                <a:lnTo>
                  <a:pt x="4364707" y="3726921"/>
                </a:lnTo>
                <a:lnTo>
                  <a:pt x="4361006" y="3725863"/>
                </a:lnTo>
                <a:lnTo>
                  <a:pt x="4356772" y="3724804"/>
                </a:lnTo>
                <a:lnTo>
                  <a:pt x="4353064" y="3724804"/>
                </a:lnTo>
                <a:lnTo>
                  <a:pt x="4348842" y="3725333"/>
                </a:lnTo>
                <a:lnTo>
                  <a:pt x="4345136" y="3726392"/>
                </a:lnTo>
                <a:lnTo>
                  <a:pt x="4337191" y="3729038"/>
                </a:lnTo>
                <a:lnTo>
                  <a:pt x="4330316" y="3733271"/>
                </a:lnTo>
                <a:lnTo>
                  <a:pt x="4327139" y="3740679"/>
                </a:lnTo>
                <a:lnTo>
                  <a:pt x="4323432" y="3747558"/>
                </a:lnTo>
                <a:lnTo>
                  <a:pt x="4319192" y="3752321"/>
                </a:lnTo>
                <a:lnTo>
                  <a:pt x="4314429" y="3756025"/>
                </a:lnTo>
                <a:lnTo>
                  <a:pt x="4309668" y="3759200"/>
                </a:lnTo>
                <a:lnTo>
                  <a:pt x="4304377" y="3761317"/>
                </a:lnTo>
                <a:lnTo>
                  <a:pt x="4293795" y="3765550"/>
                </a:lnTo>
                <a:lnTo>
                  <a:pt x="4295913" y="3770313"/>
                </a:lnTo>
                <a:lnTo>
                  <a:pt x="4296970" y="3775604"/>
                </a:lnTo>
                <a:lnTo>
                  <a:pt x="4298028" y="3780896"/>
                </a:lnTo>
                <a:lnTo>
                  <a:pt x="4298557" y="3787246"/>
                </a:lnTo>
                <a:lnTo>
                  <a:pt x="4298028" y="3797829"/>
                </a:lnTo>
                <a:lnTo>
                  <a:pt x="4296970" y="3806825"/>
                </a:lnTo>
                <a:lnTo>
                  <a:pt x="4296441" y="3808942"/>
                </a:lnTo>
                <a:lnTo>
                  <a:pt x="4295913" y="3810529"/>
                </a:lnTo>
                <a:lnTo>
                  <a:pt x="4294853" y="3810529"/>
                </a:lnTo>
                <a:lnTo>
                  <a:pt x="4294325" y="3810000"/>
                </a:lnTo>
                <a:lnTo>
                  <a:pt x="4293795" y="3808413"/>
                </a:lnTo>
                <a:lnTo>
                  <a:pt x="4293266" y="3803650"/>
                </a:lnTo>
                <a:lnTo>
                  <a:pt x="4292736" y="3797300"/>
                </a:lnTo>
                <a:lnTo>
                  <a:pt x="4292736" y="3776133"/>
                </a:lnTo>
                <a:lnTo>
                  <a:pt x="4288499" y="3779308"/>
                </a:lnTo>
                <a:lnTo>
                  <a:pt x="4283736" y="3781954"/>
                </a:lnTo>
                <a:lnTo>
                  <a:pt x="4278447" y="3783013"/>
                </a:lnTo>
                <a:lnTo>
                  <a:pt x="4273683" y="3784071"/>
                </a:lnTo>
                <a:lnTo>
                  <a:pt x="4271567" y="3789363"/>
                </a:lnTo>
                <a:lnTo>
                  <a:pt x="4268921" y="3795713"/>
                </a:lnTo>
                <a:lnTo>
                  <a:pt x="4267863" y="3803650"/>
                </a:lnTo>
                <a:lnTo>
                  <a:pt x="4267333" y="3813175"/>
                </a:lnTo>
                <a:lnTo>
                  <a:pt x="4263109" y="3808942"/>
                </a:lnTo>
                <a:lnTo>
                  <a:pt x="4259398" y="3806296"/>
                </a:lnTo>
                <a:lnTo>
                  <a:pt x="4255695" y="3804179"/>
                </a:lnTo>
                <a:lnTo>
                  <a:pt x="4252516" y="3803121"/>
                </a:lnTo>
                <a:lnTo>
                  <a:pt x="4249343" y="3803121"/>
                </a:lnTo>
                <a:lnTo>
                  <a:pt x="4245639" y="3803121"/>
                </a:lnTo>
                <a:lnTo>
                  <a:pt x="4242992" y="3804179"/>
                </a:lnTo>
                <a:lnTo>
                  <a:pt x="4239284" y="3805238"/>
                </a:lnTo>
                <a:lnTo>
                  <a:pt x="4232930" y="3808413"/>
                </a:lnTo>
                <a:lnTo>
                  <a:pt x="4224998" y="3811588"/>
                </a:lnTo>
                <a:lnTo>
                  <a:pt x="4221296" y="3812646"/>
                </a:lnTo>
                <a:lnTo>
                  <a:pt x="4216535" y="3813175"/>
                </a:lnTo>
                <a:lnTo>
                  <a:pt x="4212296" y="3813175"/>
                </a:lnTo>
                <a:lnTo>
                  <a:pt x="4207528" y="3812646"/>
                </a:lnTo>
                <a:lnTo>
                  <a:pt x="4208588" y="3816350"/>
                </a:lnTo>
                <a:lnTo>
                  <a:pt x="4209647" y="3818996"/>
                </a:lnTo>
                <a:lnTo>
                  <a:pt x="4211237" y="3821642"/>
                </a:lnTo>
                <a:lnTo>
                  <a:pt x="4213357" y="3823229"/>
                </a:lnTo>
                <a:lnTo>
                  <a:pt x="4217593" y="3826404"/>
                </a:lnTo>
                <a:lnTo>
                  <a:pt x="4222353" y="3828521"/>
                </a:lnTo>
                <a:lnTo>
                  <a:pt x="4233464" y="3827992"/>
                </a:lnTo>
                <a:lnTo>
                  <a:pt x="4232930" y="3832225"/>
                </a:lnTo>
                <a:lnTo>
                  <a:pt x="4238225" y="3834871"/>
                </a:lnTo>
                <a:lnTo>
                  <a:pt x="4240345" y="3836458"/>
                </a:lnTo>
                <a:lnTo>
                  <a:pt x="4242992" y="3838575"/>
                </a:lnTo>
                <a:lnTo>
                  <a:pt x="4239813" y="3852333"/>
                </a:lnTo>
                <a:lnTo>
                  <a:pt x="4237169" y="3864504"/>
                </a:lnTo>
                <a:lnTo>
                  <a:pt x="4233464" y="3876675"/>
                </a:lnTo>
                <a:lnTo>
                  <a:pt x="4230813" y="3890433"/>
                </a:lnTo>
                <a:lnTo>
                  <a:pt x="4222882" y="3882496"/>
                </a:lnTo>
                <a:lnTo>
                  <a:pt x="4213886" y="3875088"/>
                </a:lnTo>
                <a:lnTo>
                  <a:pt x="4209647" y="3871913"/>
                </a:lnTo>
                <a:lnTo>
                  <a:pt x="4204886" y="3868738"/>
                </a:lnTo>
                <a:lnTo>
                  <a:pt x="4200127" y="3866092"/>
                </a:lnTo>
                <a:lnTo>
                  <a:pt x="4195363" y="3863975"/>
                </a:lnTo>
                <a:lnTo>
                  <a:pt x="4196422" y="3860800"/>
                </a:lnTo>
                <a:lnTo>
                  <a:pt x="4198009" y="3857096"/>
                </a:lnTo>
                <a:lnTo>
                  <a:pt x="4187999" y="3855508"/>
                </a:lnTo>
                <a:lnTo>
                  <a:pt x="4189057" y="3864504"/>
                </a:lnTo>
                <a:lnTo>
                  <a:pt x="4189587" y="3870854"/>
                </a:lnTo>
                <a:lnTo>
                  <a:pt x="4189057" y="3877204"/>
                </a:lnTo>
                <a:lnTo>
                  <a:pt x="4184294" y="3878792"/>
                </a:lnTo>
                <a:lnTo>
                  <a:pt x="4179531" y="3881967"/>
                </a:lnTo>
                <a:lnTo>
                  <a:pt x="4174767" y="3885671"/>
                </a:lnTo>
                <a:lnTo>
                  <a:pt x="4170005" y="3887788"/>
                </a:lnTo>
                <a:lnTo>
                  <a:pt x="4168418" y="3888317"/>
                </a:lnTo>
                <a:lnTo>
                  <a:pt x="4165771" y="3888846"/>
                </a:lnTo>
                <a:lnTo>
                  <a:pt x="4164183" y="3888846"/>
                </a:lnTo>
                <a:lnTo>
                  <a:pt x="4161538" y="3887788"/>
                </a:lnTo>
                <a:lnTo>
                  <a:pt x="4159950" y="3886729"/>
                </a:lnTo>
                <a:lnTo>
                  <a:pt x="4157304" y="3884083"/>
                </a:lnTo>
                <a:lnTo>
                  <a:pt x="4155716" y="3880908"/>
                </a:lnTo>
                <a:lnTo>
                  <a:pt x="4153599" y="3876675"/>
                </a:lnTo>
                <a:lnTo>
                  <a:pt x="4154657" y="3871383"/>
                </a:lnTo>
                <a:lnTo>
                  <a:pt x="4155187" y="3869267"/>
                </a:lnTo>
                <a:lnTo>
                  <a:pt x="4156246" y="3868208"/>
                </a:lnTo>
                <a:lnTo>
                  <a:pt x="4158891" y="3866092"/>
                </a:lnTo>
                <a:lnTo>
                  <a:pt x="4161538" y="3864504"/>
                </a:lnTo>
                <a:lnTo>
                  <a:pt x="4164183" y="3863446"/>
                </a:lnTo>
                <a:lnTo>
                  <a:pt x="4166830" y="3861858"/>
                </a:lnTo>
                <a:lnTo>
                  <a:pt x="4168946" y="3859213"/>
                </a:lnTo>
                <a:lnTo>
                  <a:pt x="4170005" y="3857096"/>
                </a:lnTo>
                <a:lnTo>
                  <a:pt x="4170535" y="3854450"/>
                </a:lnTo>
                <a:lnTo>
                  <a:pt x="4154128" y="3856038"/>
                </a:lnTo>
                <a:lnTo>
                  <a:pt x="4137194" y="3858154"/>
                </a:lnTo>
                <a:lnTo>
                  <a:pt x="4121317" y="3861329"/>
                </a:lnTo>
                <a:lnTo>
                  <a:pt x="4104911" y="3865563"/>
                </a:lnTo>
                <a:lnTo>
                  <a:pt x="4092210" y="3875617"/>
                </a:lnTo>
                <a:lnTo>
                  <a:pt x="4078451" y="3885671"/>
                </a:lnTo>
                <a:lnTo>
                  <a:pt x="4071571" y="3890433"/>
                </a:lnTo>
                <a:lnTo>
                  <a:pt x="4065220" y="3894667"/>
                </a:lnTo>
                <a:lnTo>
                  <a:pt x="4057282" y="3898371"/>
                </a:lnTo>
                <a:lnTo>
                  <a:pt x="4050401" y="3902075"/>
                </a:lnTo>
                <a:lnTo>
                  <a:pt x="4042464" y="3905250"/>
                </a:lnTo>
                <a:lnTo>
                  <a:pt x="4035584" y="3907367"/>
                </a:lnTo>
                <a:lnTo>
                  <a:pt x="4027116" y="3908425"/>
                </a:lnTo>
                <a:lnTo>
                  <a:pt x="4019178" y="3910013"/>
                </a:lnTo>
                <a:lnTo>
                  <a:pt x="4011769" y="3909483"/>
                </a:lnTo>
                <a:lnTo>
                  <a:pt x="4003302" y="3907896"/>
                </a:lnTo>
                <a:lnTo>
                  <a:pt x="3994834" y="3905250"/>
                </a:lnTo>
                <a:lnTo>
                  <a:pt x="3986366" y="3901546"/>
                </a:lnTo>
                <a:lnTo>
                  <a:pt x="3988483" y="3894667"/>
                </a:lnTo>
                <a:lnTo>
                  <a:pt x="3989542" y="3887258"/>
                </a:lnTo>
                <a:lnTo>
                  <a:pt x="3991130" y="3878263"/>
                </a:lnTo>
                <a:lnTo>
                  <a:pt x="3992188" y="3868738"/>
                </a:lnTo>
                <a:lnTo>
                  <a:pt x="3989012" y="3867150"/>
                </a:lnTo>
                <a:lnTo>
                  <a:pt x="3983721" y="3874029"/>
                </a:lnTo>
                <a:lnTo>
                  <a:pt x="3978957" y="3881967"/>
                </a:lnTo>
                <a:lnTo>
                  <a:pt x="3974197" y="3889904"/>
                </a:lnTo>
                <a:lnTo>
                  <a:pt x="3969961" y="3897842"/>
                </a:lnTo>
                <a:lnTo>
                  <a:pt x="3964671" y="3905250"/>
                </a:lnTo>
                <a:lnTo>
                  <a:pt x="3962551" y="3907896"/>
                </a:lnTo>
                <a:lnTo>
                  <a:pt x="3959379" y="3910542"/>
                </a:lnTo>
                <a:lnTo>
                  <a:pt x="3955673" y="3912129"/>
                </a:lnTo>
                <a:lnTo>
                  <a:pt x="3952503" y="3913188"/>
                </a:lnTo>
                <a:lnTo>
                  <a:pt x="3948795" y="3914246"/>
                </a:lnTo>
                <a:lnTo>
                  <a:pt x="3944561" y="3914246"/>
                </a:lnTo>
                <a:lnTo>
                  <a:pt x="3944561" y="3906838"/>
                </a:lnTo>
                <a:lnTo>
                  <a:pt x="3944561" y="3900488"/>
                </a:lnTo>
                <a:lnTo>
                  <a:pt x="3944561" y="3895196"/>
                </a:lnTo>
                <a:lnTo>
                  <a:pt x="3944033" y="3890433"/>
                </a:lnTo>
                <a:lnTo>
                  <a:pt x="3942975" y="3886729"/>
                </a:lnTo>
                <a:lnTo>
                  <a:pt x="3940854" y="3883025"/>
                </a:lnTo>
                <a:lnTo>
                  <a:pt x="3939268" y="3880908"/>
                </a:lnTo>
                <a:lnTo>
                  <a:pt x="3937682" y="3878792"/>
                </a:lnTo>
                <a:lnTo>
                  <a:pt x="3931333" y="3878263"/>
                </a:lnTo>
                <a:lnTo>
                  <a:pt x="3928688" y="3891492"/>
                </a:lnTo>
                <a:lnTo>
                  <a:pt x="3925514" y="3903663"/>
                </a:lnTo>
                <a:lnTo>
                  <a:pt x="3920220" y="3939646"/>
                </a:lnTo>
                <a:lnTo>
                  <a:pt x="3919162" y="3939117"/>
                </a:lnTo>
                <a:lnTo>
                  <a:pt x="3918632" y="3937529"/>
                </a:lnTo>
                <a:lnTo>
                  <a:pt x="3916517" y="3934883"/>
                </a:lnTo>
                <a:lnTo>
                  <a:pt x="3915987" y="3930650"/>
                </a:lnTo>
                <a:lnTo>
                  <a:pt x="3915458" y="3925358"/>
                </a:lnTo>
                <a:lnTo>
                  <a:pt x="3914928" y="3912658"/>
                </a:lnTo>
                <a:lnTo>
                  <a:pt x="3914928" y="3901017"/>
                </a:lnTo>
                <a:lnTo>
                  <a:pt x="3909107" y="3909483"/>
                </a:lnTo>
                <a:lnTo>
                  <a:pt x="3903284" y="3915833"/>
                </a:lnTo>
                <a:lnTo>
                  <a:pt x="3896934" y="3921125"/>
                </a:lnTo>
                <a:lnTo>
                  <a:pt x="3891111" y="3925358"/>
                </a:lnTo>
                <a:lnTo>
                  <a:pt x="3884761" y="3928004"/>
                </a:lnTo>
                <a:lnTo>
                  <a:pt x="3878940" y="3930121"/>
                </a:lnTo>
                <a:lnTo>
                  <a:pt x="3872059" y="3930650"/>
                </a:lnTo>
                <a:lnTo>
                  <a:pt x="3866238" y="3931179"/>
                </a:lnTo>
                <a:lnTo>
                  <a:pt x="3859887" y="3930650"/>
                </a:lnTo>
                <a:lnTo>
                  <a:pt x="3854065" y="3929063"/>
                </a:lnTo>
                <a:lnTo>
                  <a:pt x="3847185" y="3926946"/>
                </a:lnTo>
                <a:lnTo>
                  <a:pt x="3841363" y="3924829"/>
                </a:lnTo>
                <a:lnTo>
                  <a:pt x="3830249" y="3919538"/>
                </a:lnTo>
                <a:lnTo>
                  <a:pt x="3819663" y="3913188"/>
                </a:lnTo>
                <a:lnTo>
                  <a:pt x="3813314" y="3910542"/>
                </a:lnTo>
                <a:lnTo>
                  <a:pt x="3809079" y="3908425"/>
                </a:lnTo>
                <a:lnTo>
                  <a:pt x="3803257" y="3907367"/>
                </a:lnTo>
                <a:lnTo>
                  <a:pt x="3798495" y="3907367"/>
                </a:lnTo>
                <a:lnTo>
                  <a:pt x="3793203" y="3907896"/>
                </a:lnTo>
                <a:lnTo>
                  <a:pt x="3788442" y="3908425"/>
                </a:lnTo>
                <a:lnTo>
                  <a:pt x="3779447" y="3912129"/>
                </a:lnTo>
                <a:lnTo>
                  <a:pt x="3768864" y="3916363"/>
                </a:lnTo>
                <a:lnTo>
                  <a:pt x="3758810" y="3920596"/>
                </a:lnTo>
                <a:lnTo>
                  <a:pt x="3753519" y="3922183"/>
                </a:lnTo>
                <a:lnTo>
                  <a:pt x="3747699" y="3924300"/>
                </a:lnTo>
                <a:lnTo>
                  <a:pt x="3741877" y="3924829"/>
                </a:lnTo>
                <a:lnTo>
                  <a:pt x="3736057" y="3925358"/>
                </a:lnTo>
                <a:lnTo>
                  <a:pt x="3722299" y="3925888"/>
                </a:lnTo>
                <a:lnTo>
                  <a:pt x="3708014" y="3925888"/>
                </a:lnTo>
                <a:lnTo>
                  <a:pt x="3701136" y="3925358"/>
                </a:lnTo>
                <a:lnTo>
                  <a:pt x="3693728" y="3924300"/>
                </a:lnTo>
                <a:lnTo>
                  <a:pt x="3686321" y="3922713"/>
                </a:lnTo>
                <a:lnTo>
                  <a:pt x="3678913" y="3921125"/>
                </a:lnTo>
                <a:lnTo>
                  <a:pt x="3672035" y="3917950"/>
                </a:lnTo>
                <a:lnTo>
                  <a:pt x="3664626" y="3915304"/>
                </a:lnTo>
                <a:lnTo>
                  <a:pt x="3658276" y="3910542"/>
                </a:lnTo>
                <a:lnTo>
                  <a:pt x="3650868" y="3905250"/>
                </a:lnTo>
                <a:lnTo>
                  <a:pt x="3645050" y="3898900"/>
                </a:lnTo>
                <a:lnTo>
                  <a:pt x="3639228" y="3891492"/>
                </a:lnTo>
                <a:lnTo>
                  <a:pt x="3633408" y="3883025"/>
                </a:lnTo>
                <a:lnTo>
                  <a:pt x="3628647" y="3872971"/>
                </a:lnTo>
                <a:lnTo>
                  <a:pt x="3638170" y="3877733"/>
                </a:lnTo>
                <a:lnTo>
                  <a:pt x="3647167" y="3883025"/>
                </a:lnTo>
                <a:lnTo>
                  <a:pt x="3655631" y="3887258"/>
                </a:lnTo>
                <a:lnTo>
                  <a:pt x="3664098" y="3890963"/>
                </a:lnTo>
                <a:lnTo>
                  <a:pt x="3668860" y="3892021"/>
                </a:lnTo>
                <a:lnTo>
                  <a:pt x="3673093" y="3893079"/>
                </a:lnTo>
                <a:lnTo>
                  <a:pt x="3677324" y="3893079"/>
                </a:lnTo>
                <a:lnTo>
                  <a:pt x="3681558" y="3893079"/>
                </a:lnTo>
                <a:lnTo>
                  <a:pt x="3686321" y="3892550"/>
                </a:lnTo>
                <a:lnTo>
                  <a:pt x="3690024" y="3891492"/>
                </a:lnTo>
                <a:lnTo>
                  <a:pt x="3694786" y="3888846"/>
                </a:lnTo>
                <a:lnTo>
                  <a:pt x="3699547" y="3886729"/>
                </a:lnTo>
                <a:lnTo>
                  <a:pt x="3700078" y="3879321"/>
                </a:lnTo>
                <a:lnTo>
                  <a:pt x="3700078" y="3872971"/>
                </a:lnTo>
                <a:lnTo>
                  <a:pt x="3699547" y="3867679"/>
                </a:lnTo>
                <a:lnTo>
                  <a:pt x="3699019" y="3862917"/>
                </a:lnTo>
                <a:lnTo>
                  <a:pt x="3697961" y="3859213"/>
                </a:lnTo>
                <a:lnTo>
                  <a:pt x="3696373" y="3856038"/>
                </a:lnTo>
                <a:lnTo>
                  <a:pt x="3694258" y="3852863"/>
                </a:lnTo>
                <a:lnTo>
                  <a:pt x="3692671" y="3851275"/>
                </a:lnTo>
                <a:lnTo>
                  <a:pt x="3690024" y="3849158"/>
                </a:lnTo>
                <a:lnTo>
                  <a:pt x="3687908" y="3848100"/>
                </a:lnTo>
                <a:lnTo>
                  <a:pt x="3685263" y="3847571"/>
                </a:lnTo>
                <a:lnTo>
                  <a:pt x="3682616" y="3847042"/>
                </a:lnTo>
                <a:lnTo>
                  <a:pt x="3676796" y="3847042"/>
                </a:lnTo>
                <a:lnTo>
                  <a:pt x="3669918" y="3847571"/>
                </a:lnTo>
                <a:lnTo>
                  <a:pt x="3673621" y="3860271"/>
                </a:lnTo>
                <a:lnTo>
                  <a:pt x="3674681" y="3867150"/>
                </a:lnTo>
                <a:lnTo>
                  <a:pt x="3674681" y="3868208"/>
                </a:lnTo>
                <a:lnTo>
                  <a:pt x="3674151" y="3868738"/>
                </a:lnTo>
                <a:lnTo>
                  <a:pt x="3673621" y="3868738"/>
                </a:lnTo>
                <a:lnTo>
                  <a:pt x="3672563" y="3867679"/>
                </a:lnTo>
                <a:lnTo>
                  <a:pt x="3668860" y="3864504"/>
                </a:lnTo>
                <a:lnTo>
                  <a:pt x="3664626" y="3861858"/>
                </a:lnTo>
                <a:lnTo>
                  <a:pt x="3661982" y="3860800"/>
                </a:lnTo>
                <a:lnTo>
                  <a:pt x="3658806" y="3860271"/>
                </a:lnTo>
                <a:lnTo>
                  <a:pt x="3655631" y="3859213"/>
                </a:lnTo>
                <a:lnTo>
                  <a:pt x="3652456" y="3860800"/>
                </a:lnTo>
                <a:lnTo>
                  <a:pt x="3654573" y="3855508"/>
                </a:lnTo>
                <a:lnTo>
                  <a:pt x="3656690" y="3851275"/>
                </a:lnTo>
                <a:lnTo>
                  <a:pt x="3657218" y="3847571"/>
                </a:lnTo>
                <a:lnTo>
                  <a:pt x="3656690" y="3843867"/>
                </a:lnTo>
                <a:lnTo>
                  <a:pt x="3655101" y="3841750"/>
                </a:lnTo>
                <a:lnTo>
                  <a:pt x="3652985" y="3839633"/>
                </a:lnTo>
                <a:lnTo>
                  <a:pt x="3650340" y="3838046"/>
                </a:lnTo>
                <a:lnTo>
                  <a:pt x="3647167" y="3836988"/>
                </a:lnTo>
                <a:lnTo>
                  <a:pt x="3642933" y="3836458"/>
                </a:lnTo>
                <a:lnTo>
                  <a:pt x="3638170" y="3835929"/>
                </a:lnTo>
                <a:lnTo>
                  <a:pt x="3627588" y="3834871"/>
                </a:lnTo>
                <a:lnTo>
                  <a:pt x="3603249" y="3834342"/>
                </a:lnTo>
                <a:lnTo>
                  <a:pt x="3589492" y="3833813"/>
                </a:lnTo>
                <a:lnTo>
                  <a:pt x="3576264" y="3832754"/>
                </a:lnTo>
                <a:lnTo>
                  <a:pt x="3569914" y="3831696"/>
                </a:lnTo>
                <a:lnTo>
                  <a:pt x="3564094" y="3829579"/>
                </a:lnTo>
                <a:lnTo>
                  <a:pt x="3558274" y="3827992"/>
                </a:lnTo>
                <a:lnTo>
                  <a:pt x="3552454" y="3825346"/>
                </a:lnTo>
                <a:lnTo>
                  <a:pt x="3547163" y="3822700"/>
                </a:lnTo>
                <a:lnTo>
                  <a:pt x="3542399" y="3818996"/>
                </a:lnTo>
                <a:lnTo>
                  <a:pt x="3538696" y="3814763"/>
                </a:lnTo>
                <a:lnTo>
                  <a:pt x="3534990" y="3809471"/>
                </a:lnTo>
                <a:lnTo>
                  <a:pt x="3531815" y="3804179"/>
                </a:lnTo>
                <a:lnTo>
                  <a:pt x="3529697" y="3797829"/>
                </a:lnTo>
                <a:lnTo>
                  <a:pt x="3527580" y="3789892"/>
                </a:lnTo>
                <a:lnTo>
                  <a:pt x="3527052" y="3781954"/>
                </a:lnTo>
                <a:lnTo>
                  <a:pt x="3525463" y="3783542"/>
                </a:lnTo>
                <a:lnTo>
                  <a:pt x="3523877" y="3784600"/>
                </a:lnTo>
                <a:lnTo>
                  <a:pt x="3522818" y="3786717"/>
                </a:lnTo>
                <a:lnTo>
                  <a:pt x="3522288" y="3788304"/>
                </a:lnTo>
                <a:lnTo>
                  <a:pt x="3522818" y="3792538"/>
                </a:lnTo>
                <a:lnTo>
                  <a:pt x="3524405" y="3797300"/>
                </a:lnTo>
                <a:lnTo>
                  <a:pt x="3525463" y="3802063"/>
                </a:lnTo>
                <a:lnTo>
                  <a:pt x="3525993" y="3807883"/>
                </a:lnTo>
                <a:lnTo>
                  <a:pt x="3525463" y="3810529"/>
                </a:lnTo>
                <a:lnTo>
                  <a:pt x="3524933" y="3813704"/>
                </a:lnTo>
                <a:lnTo>
                  <a:pt x="3522818" y="3817408"/>
                </a:lnTo>
                <a:lnTo>
                  <a:pt x="3521230" y="3821113"/>
                </a:lnTo>
                <a:lnTo>
                  <a:pt x="3512232" y="3821642"/>
                </a:lnTo>
                <a:lnTo>
                  <a:pt x="3504825" y="3821642"/>
                </a:lnTo>
                <a:lnTo>
                  <a:pt x="3497414" y="3821113"/>
                </a:lnTo>
                <a:lnTo>
                  <a:pt x="3491593" y="3819525"/>
                </a:lnTo>
                <a:lnTo>
                  <a:pt x="3486300" y="3817938"/>
                </a:lnTo>
                <a:lnTo>
                  <a:pt x="3481008" y="3815292"/>
                </a:lnTo>
                <a:lnTo>
                  <a:pt x="3476246" y="3813175"/>
                </a:lnTo>
                <a:lnTo>
                  <a:pt x="3471482" y="3810000"/>
                </a:lnTo>
                <a:lnTo>
                  <a:pt x="3463013" y="3804708"/>
                </a:lnTo>
                <a:lnTo>
                  <a:pt x="3454017" y="3799417"/>
                </a:lnTo>
                <a:lnTo>
                  <a:pt x="3449255" y="3797300"/>
                </a:lnTo>
                <a:lnTo>
                  <a:pt x="3443963" y="3795713"/>
                </a:lnTo>
                <a:lnTo>
                  <a:pt x="3438140" y="3794654"/>
                </a:lnTo>
                <a:lnTo>
                  <a:pt x="3431792" y="3794125"/>
                </a:lnTo>
                <a:lnTo>
                  <a:pt x="3432322" y="3798888"/>
                </a:lnTo>
                <a:lnTo>
                  <a:pt x="3433911" y="3802592"/>
                </a:lnTo>
                <a:lnTo>
                  <a:pt x="3436025" y="3804179"/>
                </a:lnTo>
                <a:lnTo>
                  <a:pt x="3438140" y="3805238"/>
                </a:lnTo>
                <a:lnTo>
                  <a:pt x="3441319" y="3806296"/>
                </a:lnTo>
                <a:lnTo>
                  <a:pt x="3443963" y="3806825"/>
                </a:lnTo>
                <a:lnTo>
                  <a:pt x="3447140" y="3806825"/>
                </a:lnTo>
                <a:lnTo>
                  <a:pt x="3449255" y="3807354"/>
                </a:lnTo>
                <a:lnTo>
                  <a:pt x="3430733" y="3815292"/>
                </a:lnTo>
                <a:lnTo>
                  <a:pt x="3411153" y="3823229"/>
                </a:lnTo>
                <a:lnTo>
                  <a:pt x="3391042" y="3829579"/>
                </a:lnTo>
                <a:lnTo>
                  <a:pt x="3369872" y="3835929"/>
                </a:lnTo>
                <a:lnTo>
                  <a:pt x="3348705" y="3841221"/>
                </a:lnTo>
                <a:lnTo>
                  <a:pt x="3327538" y="3844925"/>
                </a:lnTo>
                <a:lnTo>
                  <a:pt x="3305310" y="3848629"/>
                </a:lnTo>
                <a:lnTo>
                  <a:pt x="3283086" y="3850746"/>
                </a:lnTo>
                <a:lnTo>
                  <a:pt x="3260328" y="3851804"/>
                </a:lnTo>
                <a:lnTo>
                  <a:pt x="3237575" y="3851275"/>
                </a:lnTo>
                <a:lnTo>
                  <a:pt x="3214817" y="3849688"/>
                </a:lnTo>
                <a:lnTo>
                  <a:pt x="3203175" y="3848100"/>
                </a:lnTo>
                <a:lnTo>
                  <a:pt x="3191532" y="3846513"/>
                </a:lnTo>
                <a:lnTo>
                  <a:pt x="3179890" y="3844396"/>
                </a:lnTo>
                <a:lnTo>
                  <a:pt x="3168248" y="3841750"/>
                </a:lnTo>
                <a:lnTo>
                  <a:pt x="3156605" y="3838575"/>
                </a:lnTo>
                <a:lnTo>
                  <a:pt x="3144433" y="3835929"/>
                </a:lnTo>
                <a:lnTo>
                  <a:pt x="3132794" y="3831696"/>
                </a:lnTo>
                <a:lnTo>
                  <a:pt x="3121150" y="3827463"/>
                </a:lnTo>
                <a:lnTo>
                  <a:pt x="3109507" y="3822700"/>
                </a:lnTo>
                <a:lnTo>
                  <a:pt x="3097864" y="3817938"/>
                </a:lnTo>
                <a:lnTo>
                  <a:pt x="3096277" y="3821113"/>
                </a:lnTo>
                <a:lnTo>
                  <a:pt x="3094689" y="3824288"/>
                </a:lnTo>
                <a:lnTo>
                  <a:pt x="3092572" y="3832754"/>
                </a:lnTo>
                <a:lnTo>
                  <a:pt x="3090985" y="3841750"/>
                </a:lnTo>
                <a:lnTo>
                  <a:pt x="3088340" y="3849158"/>
                </a:lnTo>
                <a:lnTo>
                  <a:pt x="3087281" y="3852863"/>
                </a:lnTo>
                <a:lnTo>
                  <a:pt x="3085163" y="3856038"/>
                </a:lnTo>
                <a:lnTo>
                  <a:pt x="3083576" y="3858154"/>
                </a:lnTo>
                <a:lnTo>
                  <a:pt x="3081460" y="3860271"/>
                </a:lnTo>
                <a:lnTo>
                  <a:pt x="3078814" y="3860800"/>
                </a:lnTo>
                <a:lnTo>
                  <a:pt x="3075109" y="3860800"/>
                </a:lnTo>
                <a:lnTo>
                  <a:pt x="3071933" y="3858683"/>
                </a:lnTo>
                <a:lnTo>
                  <a:pt x="3067700" y="3856567"/>
                </a:lnTo>
                <a:lnTo>
                  <a:pt x="3071404" y="3848100"/>
                </a:lnTo>
                <a:lnTo>
                  <a:pt x="3076168" y="3841221"/>
                </a:lnTo>
                <a:lnTo>
                  <a:pt x="3080401" y="3835929"/>
                </a:lnTo>
                <a:lnTo>
                  <a:pt x="3085163" y="3830108"/>
                </a:lnTo>
                <a:lnTo>
                  <a:pt x="3084105" y="3824288"/>
                </a:lnTo>
                <a:lnTo>
                  <a:pt x="3081989" y="3819525"/>
                </a:lnTo>
                <a:lnTo>
                  <a:pt x="3079343" y="3814763"/>
                </a:lnTo>
                <a:lnTo>
                  <a:pt x="3076697" y="3812117"/>
                </a:lnTo>
                <a:lnTo>
                  <a:pt x="3072993" y="3808942"/>
                </a:lnTo>
                <a:lnTo>
                  <a:pt x="3069817" y="3807354"/>
                </a:lnTo>
                <a:lnTo>
                  <a:pt x="3065584" y="3805238"/>
                </a:lnTo>
                <a:lnTo>
                  <a:pt x="3061879" y="3804708"/>
                </a:lnTo>
                <a:lnTo>
                  <a:pt x="3059763" y="3806296"/>
                </a:lnTo>
                <a:lnTo>
                  <a:pt x="3058176" y="3807883"/>
                </a:lnTo>
                <a:lnTo>
                  <a:pt x="3057645" y="3808942"/>
                </a:lnTo>
                <a:lnTo>
                  <a:pt x="3057117" y="3810529"/>
                </a:lnTo>
                <a:lnTo>
                  <a:pt x="3057645" y="3814763"/>
                </a:lnTo>
                <a:lnTo>
                  <a:pt x="3058704" y="3819525"/>
                </a:lnTo>
                <a:lnTo>
                  <a:pt x="3059763" y="3824817"/>
                </a:lnTo>
                <a:lnTo>
                  <a:pt x="3060291" y="3830108"/>
                </a:lnTo>
                <a:lnTo>
                  <a:pt x="3059763" y="3833283"/>
                </a:lnTo>
                <a:lnTo>
                  <a:pt x="3059233" y="3836458"/>
                </a:lnTo>
                <a:lnTo>
                  <a:pt x="3058176" y="3839633"/>
                </a:lnTo>
                <a:lnTo>
                  <a:pt x="3055528" y="3843338"/>
                </a:lnTo>
                <a:lnTo>
                  <a:pt x="3050765" y="3835929"/>
                </a:lnTo>
                <a:lnTo>
                  <a:pt x="3047591" y="3828521"/>
                </a:lnTo>
                <a:lnTo>
                  <a:pt x="3044944" y="3822171"/>
                </a:lnTo>
                <a:lnTo>
                  <a:pt x="3043357" y="3814763"/>
                </a:lnTo>
                <a:lnTo>
                  <a:pt x="3040712" y="3802592"/>
                </a:lnTo>
                <a:lnTo>
                  <a:pt x="3039650" y="3796771"/>
                </a:lnTo>
                <a:lnTo>
                  <a:pt x="3038069" y="3792008"/>
                </a:lnTo>
                <a:lnTo>
                  <a:pt x="3034890" y="3795183"/>
                </a:lnTo>
                <a:lnTo>
                  <a:pt x="3032776" y="3798358"/>
                </a:lnTo>
                <a:lnTo>
                  <a:pt x="3032246" y="3802063"/>
                </a:lnTo>
                <a:lnTo>
                  <a:pt x="3031187" y="3805238"/>
                </a:lnTo>
                <a:lnTo>
                  <a:pt x="3032246" y="3808413"/>
                </a:lnTo>
                <a:lnTo>
                  <a:pt x="3032776" y="3812117"/>
                </a:lnTo>
                <a:lnTo>
                  <a:pt x="3035945" y="3818467"/>
                </a:lnTo>
                <a:lnTo>
                  <a:pt x="3039650" y="3826404"/>
                </a:lnTo>
                <a:lnTo>
                  <a:pt x="3041772" y="3830108"/>
                </a:lnTo>
                <a:lnTo>
                  <a:pt x="3042824" y="3834871"/>
                </a:lnTo>
                <a:lnTo>
                  <a:pt x="3043885" y="3839633"/>
                </a:lnTo>
                <a:lnTo>
                  <a:pt x="3044414" y="3844396"/>
                </a:lnTo>
                <a:lnTo>
                  <a:pt x="3044414" y="3850746"/>
                </a:lnTo>
                <a:lnTo>
                  <a:pt x="3043885" y="3856567"/>
                </a:lnTo>
                <a:lnTo>
                  <a:pt x="3038069" y="3859213"/>
                </a:lnTo>
                <a:lnTo>
                  <a:pt x="3032246" y="3862917"/>
                </a:lnTo>
                <a:lnTo>
                  <a:pt x="3026425" y="3867150"/>
                </a:lnTo>
                <a:lnTo>
                  <a:pt x="3021132" y="3871913"/>
                </a:lnTo>
                <a:lnTo>
                  <a:pt x="3015840" y="3876675"/>
                </a:lnTo>
                <a:lnTo>
                  <a:pt x="3011077" y="3881967"/>
                </a:lnTo>
                <a:lnTo>
                  <a:pt x="3006314" y="3887788"/>
                </a:lnTo>
                <a:lnTo>
                  <a:pt x="3001551" y="3894667"/>
                </a:lnTo>
                <a:lnTo>
                  <a:pt x="2999435" y="3891492"/>
                </a:lnTo>
                <a:lnTo>
                  <a:pt x="2996789" y="3887788"/>
                </a:lnTo>
                <a:lnTo>
                  <a:pt x="2995730" y="3884083"/>
                </a:lnTo>
                <a:lnTo>
                  <a:pt x="2995201" y="3880379"/>
                </a:lnTo>
                <a:lnTo>
                  <a:pt x="2995730" y="3876146"/>
                </a:lnTo>
                <a:lnTo>
                  <a:pt x="2995730" y="3871383"/>
                </a:lnTo>
                <a:lnTo>
                  <a:pt x="2997848" y="3862388"/>
                </a:lnTo>
                <a:lnTo>
                  <a:pt x="2999435" y="3852863"/>
                </a:lnTo>
                <a:lnTo>
                  <a:pt x="3000493" y="3848629"/>
                </a:lnTo>
                <a:lnTo>
                  <a:pt x="3000493" y="3844396"/>
                </a:lnTo>
                <a:lnTo>
                  <a:pt x="3000493" y="3840692"/>
                </a:lnTo>
                <a:lnTo>
                  <a:pt x="2999964" y="3836988"/>
                </a:lnTo>
                <a:lnTo>
                  <a:pt x="2998376" y="3833283"/>
                </a:lnTo>
                <a:lnTo>
                  <a:pt x="2996260" y="3830108"/>
                </a:lnTo>
                <a:lnTo>
                  <a:pt x="2990968" y="3833283"/>
                </a:lnTo>
                <a:lnTo>
                  <a:pt x="2986734" y="3834871"/>
                </a:lnTo>
                <a:lnTo>
                  <a:pt x="2983030" y="3836458"/>
                </a:lnTo>
                <a:lnTo>
                  <a:pt x="2978795" y="3836988"/>
                </a:lnTo>
                <a:lnTo>
                  <a:pt x="2975092" y="3836988"/>
                </a:lnTo>
                <a:lnTo>
                  <a:pt x="2970857" y="3836458"/>
                </a:lnTo>
                <a:lnTo>
                  <a:pt x="2963450" y="3834342"/>
                </a:lnTo>
                <a:lnTo>
                  <a:pt x="2955511" y="3832225"/>
                </a:lnTo>
                <a:lnTo>
                  <a:pt x="2946517" y="3829579"/>
                </a:lnTo>
                <a:lnTo>
                  <a:pt x="2941753" y="3829050"/>
                </a:lnTo>
                <a:lnTo>
                  <a:pt x="2936463" y="3829050"/>
                </a:lnTo>
                <a:lnTo>
                  <a:pt x="2930641" y="3829050"/>
                </a:lnTo>
                <a:lnTo>
                  <a:pt x="2924818" y="3829579"/>
                </a:lnTo>
                <a:lnTo>
                  <a:pt x="2925348" y="3823758"/>
                </a:lnTo>
                <a:lnTo>
                  <a:pt x="2925348" y="3818467"/>
                </a:lnTo>
                <a:lnTo>
                  <a:pt x="2925348" y="3814233"/>
                </a:lnTo>
                <a:lnTo>
                  <a:pt x="2924818" y="3810000"/>
                </a:lnTo>
                <a:lnTo>
                  <a:pt x="2924291" y="3807354"/>
                </a:lnTo>
                <a:lnTo>
                  <a:pt x="2922702" y="3804708"/>
                </a:lnTo>
                <a:lnTo>
                  <a:pt x="2920585" y="3799946"/>
                </a:lnTo>
                <a:lnTo>
                  <a:pt x="2917411" y="3796771"/>
                </a:lnTo>
                <a:lnTo>
                  <a:pt x="2915295" y="3792008"/>
                </a:lnTo>
                <a:lnTo>
                  <a:pt x="2914236" y="3789363"/>
                </a:lnTo>
                <a:lnTo>
                  <a:pt x="2913178" y="3786717"/>
                </a:lnTo>
                <a:lnTo>
                  <a:pt x="2912648" y="3782483"/>
                </a:lnTo>
                <a:lnTo>
                  <a:pt x="2912648" y="3778250"/>
                </a:lnTo>
                <a:lnTo>
                  <a:pt x="2908945" y="3782483"/>
                </a:lnTo>
                <a:lnTo>
                  <a:pt x="2905241" y="3785658"/>
                </a:lnTo>
                <a:lnTo>
                  <a:pt x="2901536" y="3788304"/>
                </a:lnTo>
                <a:lnTo>
                  <a:pt x="2897834" y="3789363"/>
                </a:lnTo>
                <a:lnTo>
                  <a:pt x="2894656" y="3789892"/>
                </a:lnTo>
                <a:lnTo>
                  <a:pt x="2890951" y="3789363"/>
                </a:lnTo>
                <a:lnTo>
                  <a:pt x="2887773" y="3788833"/>
                </a:lnTo>
                <a:lnTo>
                  <a:pt x="2884596" y="3787246"/>
                </a:lnTo>
                <a:lnTo>
                  <a:pt x="2881424" y="3785129"/>
                </a:lnTo>
                <a:lnTo>
                  <a:pt x="2878248" y="3783013"/>
                </a:lnTo>
                <a:lnTo>
                  <a:pt x="2871900" y="3777192"/>
                </a:lnTo>
                <a:lnTo>
                  <a:pt x="2866078" y="3770842"/>
                </a:lnTo>
                <a:lnTo>
                  <a:pt x="2858670" y="3765021"/>
                </a:lnTo>
                <a:lnTo>
                  <a:pt x="2857611" y="3765021"/>
                </a:lnTo>
                <a:lnTo>
                  <a:pt x="2856553" y="3765021"/>
                </a:lnTo>
                <a:lnTo>
                  <a:pt x="2855494" y="3765550"/>
                </a:lnTo>
                <a:lnTo>
                  <a:pt x="2854966" y="3767138"/>
                </a:lnTo>
                <a:lnTo>
                  <a:pt x="2853378" y="3769783"/>
                </a:lnTo>
                <a:lnTo>
                  <a:pt x="2852849" y="3774017"/>
                </a:lnTo>
                <a:lnTo>
                  <a:pt x="2852849" y="3785129"/>
                </a:lnTo>
                <a:lnTo>
                  <a:pt x="2852849" y="3797300"/>
                </a:lnTo>
                <a:lnTo>
                  <a:pt x="2852849" y="3808413"/>
                </a:lnTo>
                <a:lnTo>
                  <a:pt x="2852320" y="3813175"/>
                </a:lnTo>
                <a:lnTo>
                  <a:pt x="2851791" y="3816879"/>
                </a:lnTo>
                <a:lnTo>
                  <a:pt x="2850204" y="3818996"/>
                </a:lnTo>
                <a:lnTo>
                  <a:pt x="2849145" y="3819525"/>
                </a:lnTo>
                <a:lnTo>
                  <a:pt x="2848087" y="3820054"/>
                </a:lnTo>
                <a:lnTo>
                  <a:pt x="2846499" y="3820054"/>
                </a:lnTo>
                <a:lnTo>
                  <a:pt x="2845441" y="3818996"/>
                </a:lnTo>
                <a:lnTo>
                  <a:pt x="2841207" y="3816879"/>
                </a:lnTo>
                <a:lnTo>
                  <a:pt x="2841736" y="3821113"/>
                </a:lnTo>
                <a:lnTo>
                  <a:pt x="2842794" y="3824288"/>
                </a:lnTo>
                <a:lnTo>
                  <a:pt x="2843854" y="3826933"/>
                </a:lnTo>
                <a:lnTo>
                  <a:pt x="2845970" y="3829050"/>
                </a:lnTo>
                <a:lnTo>
                  <a:pt x="2849145" y="3832754"/>
                </a:lnTo>
                <a:lnTo>
                  <a:pt x="2852849" y="3836458"/>
                </a:lnTo>
                <a:lnTo>
                  <a:pt x="2854966" y="3838046"/>
                </a:lnTo>
                <a:lnTo>
                  <a:pt x="2856553" y="3840692"/>
                </a:lnTo>
                <a:lnTo>
                  <a:pt x="2857611" y="3842808"/>
                </a:lnTo>
                <a:lnTo>
                  <a:pt x="2858670" y="3846513"/>
                </a:lnTo>
                <a:lnTo>
                  <a:pt x="2859198" y="3850746"/>
                </a:lnTo>
                <a:lnTo>
                  <a:pt x="2860257" y="3855508"/>
                </a:lnTo>
                <a:lnTo>
                  <a:pt x="2859198" y="3861329"/>
                </a:lnTo>
                <a:lnTo>
                  <a:pt x="2858670" y="3868208"/>
                </a:lnTo>
                <a:lnTo>
                  <a:pt x="2855494" y="3860800"/>
                </a:lnTo>
                <a:lnTo>
                  <a:pt x="2852849" y="3858154"/>
                </a:lnTo>
                <a:lnTo>
                  <a:pt x="2851262" y="3856038"/>
                </a:lnTo>
                <a:lnTo>
                  <a:pt x="2848616" y="3853921"/>
                </a:lnTo>
                <a:lnTo>
                  <a:pt x="2847029" y="3852333"/>
                </a:lnTo>
                <a:lnTo>
                  <a:pt x="2842265" y="3850746"/>
                </a:lnTo>
                <a:lnTo>
                  <a:pt x="2837503" y="3849688"/>
                </a:lnTo>
                <a:lnTo>
                  <a:pt x="2832742" y="3850746"/>
                </a:lnTo>
                <a:lnTo>
                  <a:pt x="2823741" y="3852863"/>
                </a:lnTo>
                <a:lnTo>
                  <a:pt x="2818978" y="3853392"/>
                </a:lnTo>
                <a:lnTo>
                  <a:pt x="2814217" y="3853921"/>
                </a:lnTo>
                <a:lnTo>
                  <a:pt x="2809983" y="3853921"/>
                </a:lnTo>
                <a:lnTo>
                  <a:pt x="2806281" y="3852863"/>
                </a:lnTo>
                <a:lnTo>
                  <a:pt x="2804162" y="3851804"/>
                </a:lnTo>
                <a:lnTo>
                  <a:pt x="2802576" y="3849688"/>
                </a:lnTo>
                <a:lnTo>
                  <a:pt x="2800990" y="3847571"/>
                </a:lnTo>
                <a:lnTo>
                  <a:pt x="2798872" y="3844925"/>
                </a:lnTo>
                <a:lnTo>
                  <a:pt x="2796226" y="3838575"/>
                </a:lnTo>
                <a:lnTo>
                  <a:pt x="2793580" y="3829050"/>
                </a:lnTo>
                <a:lnTo>
                  <a:pt x="2789345" y="3834871"/>
                </a:lnTo>
                <a:lnTo>
                  <a:pt x="2786168" y="3839104"/>
                </a:lnTo>
                <a:lnTo>
                  <a:pt x="2781936" y="3842808"/>
                </a:lnTo>
                <a:lnTo>
                  <a:pt x="2777703" y="3844396"/>
                </a:lnTo>
                <a:lnTo>
                  <a:pt x="2773471" y="3846513"/>
                </a:lnTo>
                <a:lnTo>
                  <a:pt x="2768708" y="3847042"/>
                </a:lnTo>
                <a:lnTo>
                  <a:pt x="2759711" y="3848100"/>
                </a:lnTo>
                <a:lnTo>
                  <a:pt x="2750186" y="3848629"/>
                </a:lnTo>
                <a:lnTo>
                  <a:pt x="2745952" y="3849688"/>
                </a:lnTo>
                <a:lnTo>
                  <a:pt x="2740662" y="3851275"/>
                </a:lnTo>
                <a:lnTo>
                  <a:pt x="2735900" y="3853392"/>
                </a:lnTo>
                <a:lnTo>
                  <a:pt x="2731140" y="3857096"/>
                </a:lnTo>
                <a:lnTo>
                  <a:pt x="2726375" y="3861858"/>
                </a:lnTo>
                <a:lnTo>
                  <a:pt x="2722139" y="3867679"/>
                </a:lnTo>
                <a:lnTo>
                  <a:pt x="2704675" y="3848629"/>
                </a:lnTo>
                <a:lnTo>
                  <a:pt x="2694091" y="3836988"/>
                </a:lnTo>
                <a:lnTo>
                  <a:pt x="2681920" y="3824288"/>
                </a:lnTo>
                <a:lnTo>
                  <a:pt x="2670277" y="3812646"/>
                </a:lnTo>
                <a:lnTo>
                  <a:pt x="2658635" y="3802063"/>
                </a:lnTo>
                <a:lnTo>
                  <a:pt x="2653343" y="3797829"/>
                </a:lnTo>
                <a:lnTo>
                  <a:pt x="2647522" y="3794125"/>
                </a:lnTo>
                <a:lnTo>
                  <a:pt x="2642760" y="3792008"/>
                </a:lnTo>
                <a:lnTo>
                  <a:pt x="2638526" y="3789892"/>
                </a:lnTo>
                <a:lnTo>
                  <a:pt x="2636939" y="3790421"/>
                </a:lnTo>
                <a:lnTo>
                  <a:pt x="2636409" y="3790950"/>
                </a:lnTo>
                <a:lnTo>
                  <a:pt x="2635351" y="3794125"/>
                </a:lnTo>
                <a:lnTo>
                  <a:pt x="2634822" y="3798358"/>
                </a:lnTo>
                <a:lnTo>
                  <a:pt x="2634293" y="3802592"/>
                </a:lnTo>
                <a:lnTo>
                  <a:pt x="2632175" y="3808942"/>
                </a:lnTo>
                <a:lnTo>
                  <a:pt x="2630059" y="3816350"/>
                </a:lnTo>
                <a:lnTo>
                  <a:pt x="2629530" y="3819525"/>
                </a:lnTo>
                <a:lnTo>
                  <a:pt x="2629530" y="3824288"/>
                </a:lnTo>
                <a:lnTo>
                  <a:pt x="2627412" y="3823229"/>
                </a:lnTo>
                <a:lnTo>
                  <a:pt x="2626355" y="3825346"/>
                </a:lnTo>
                <a:lnTo>
                  <a:pt x="2625297" y="3827992"/>
                </a:lnTo>
                <a:lnTo>
                  <a:pt x="2622650" y="3828521"/>
                </a:lnTo>
                <a:lnTo>
                  <a:pt x="2620534" y="3828521"/>
                </a:lnTo>
                <a:lnTo>
                  <a:pt x="2616829" y="3820054"/>
                </a:lnTo>
                <a:lnTo>
                  <a:pt x="2613126" y="3813175"/>
                </a:lnTo>
                <a:lnTo>
                  <a:pt x="2609950" y="3807354"/>
                </a:lnTo>
                <a:lnTo>
                  <a:pt x="2606246" y="3803121"/>
                </a:lnTo>
                <a:lnTo>
                  <a:pt x="2602012" y="3799417"/>
                </a:lnTo>
                <a:lnTo>
                  <a:pt x="2597779" y="3797300"/>
                </a:lnTo>
                <a:lnTo>
                  <a:pt x="2594604" y="3795183"/>
                </a:lnTo>
                <a:lnTo>
                  <a:pt x="2590370" y="3794125"/>
                </a:lnTo>
                <a:lnTo>
                  <a:pt x="2581903" y="3792538"/>
                </a:lnTo>
                <a:lnTo>
                  <a:pt x="2573436" y="3789892"/>
                </a:lnTo>
                <a:lnTo>
                  <a:pt x="2569731" y="3788833"/>
                </a:lnTo>
                <a:lnTo>
                  <a:pt x="2565499" y="3786717"/>
                </a:lnTo>
                <a:lnTo>
                  <a:pt x="2561795" y="3783542"/>
                </a:lnTo>
                <a:lnTo>
                  <a:pt x="2557561" y="3779838"/>
                </a:lnTo>
                <a:lnTo>
                  <a:pt x="2557561" y="3824288"/>
                </a:lnTo>
                <a:lnTo>
                  <a:pt x="2552269" y="3818467"/>
                </a:lnTo>
                <a:lnTo>
                  <a:pt x="2547506" y="3814233"/>
                </a:lnTo>
                <a:lnTo>
                  <a:pt x="2542743" y="3810529"/>
                </a:lnTo>
                <a:lnTo>
                  <a:pt x="2537981" y="3808942"/>
                </a:lnTo>
                <a:lnTo>
                  <a:pt x="2533747" y="3807883"/>
                </a:lnTo>
                <a:lnTo>
                  <a:pt x="2529514" y="3807354"/>
                </a:lnTo>
                <a:lnTo>
                  <a:pt x="2525810" y="3807354"/>
                </a:lnTo>
                <a:lnTo>
                  <a:pt x="2522106" y="3807354"/>
                </a:lnTo>
                <a:lnTo>
                  <a:pt x="2513638" y="3808413"/>
                </a:lnTo>
                <a:lnTo>
                  <a:pt x="2509934" y="3808942"/>
                </a:lnTo>
                <a:lnTo>
                  <a:pt x="2506230" y="3808942"/>
                </a:lnTo>
                <a:lnTo>
                  <a:pt x="2501996" y="3808413"/>
                </a:lnTo>
                <a:lnTo>
                  <a:pt x="2497763" y="3806825"/>
                </a:lnTo>
                <a:lnTo>
                  <a:pt x="2493001" y="3804708"/>
                </a:lnTo>
                <a:lnTo>
                  <a:pt x="2488238" y="3801533"/>
                </a:lnTo>
                <a:lnTo>
                  <a:pt x="2487180" y="3807883"/>
                </a:lnTo>
                <a:lnTo>
                  <a:pt x="2486650" y="3809471"/>
                </a:lnTo>
                <a:lnTo>
                  <a:pt x="2485063" y="3810000"/>
                </a:lnTo>
                <a:lnTo>
                  <a:pt x="2484533" y="3808942"/>
                </a:lnTo>
                <a:lnTo>
                  <a:pt x="2484004" y="3806825"/>
                </a:lnTo>
                <a:lnTo>
                  <a:pt x="2483475" y="3795713"/>
                </a:lnTo>
                <a:lnTo>
                  <a:pt x="2478712" y="3792008"/>
                </a:lnTo>
                <a:lnTo>
                  <a:pt x="2473950" y="3785658"/>
                </a:lnTo>
                <a:lnTo>
                  <a:pt x="2476596" y="3781954"/>
                </a:lnTo>
                <a:lnTo>
                  <a:pt x="2478183" y="3778779"/>
                </a:lnTo>
                <a:lnTo>
                  <a:pt x="2473421" y="3780367"/>
                </a:lnTo>
                <a:lnTo>
                  <a:pt x="2469187" y="3781954"/>
                </a:lnTo>
                <a:lnTo>
                  <a:pt x="2460191" y="3784071"/>
                </a:lnTo>
                <a:lnTo>
                  <a:pt x="2450666" y="3784600"/>
                </a:lnTo>
                <a:lnTo>
                  <a:pt x="2440612" y="3785129"/>
                </a:lnTo>
                <a:lnTo>
                  <a:pt x="2430557" y="3787246"/>
                </a:lnTo>
                <a:lnTo>
                  <a:pt x="2425794" y="3788304"/>
                </a:lnTo>
                <a:lnTo>
                  <a:pt x="2420503" y="3789363"/>
                </a:lnTo>
                <a:lnTo>
                  <a:pt x="2415210" y="3792008"/>
                </a:lnTo>
                <a:lnTo>
                  <a:pt x="2409919" y="3794125"/>
                </a:lnTo>
                <a:lnTo>
                  <a:pt x="2405156" y="3797829"/>
                </a:lnTo>
                <a:lnTo>
                  <a:pt x="2399864" y="3802063"/>
                </a:lnTo>
                <a:lnTo>
                  <a:pt x="2397747" y="3793596"/>
                </a:lnTo>
                <a:lnTo>
                  <a:pt x="2395631" y="3785129"/>
                </a:lnTo>
                <a:lnTo>
                  <a:pt x="2394572" y="3775075"/>
                </a:lnTo>
                <a:lnTo>
                  <a:pt x="2394044" y="3763433"/>
                </a:lnTo>
                <a:lnTo>
                  <a:pt x="2377109" y="3772429"/>
                </a:lnTo>
                <a:lnTo>
                  <a:pt x="2360705" y="3781954"/>
                </a:lnTo>
                <a:lnTo>
                  <a:pt x="2327895" y="3801533"/>
                </a:lnTo>
                <a:lnTo>
                  <a:pt x="2326307" y="3794654"/>
                </a:lnTo>
                <a:lnTo>
                  <a:pt x="2324721" y="3786717"/>
                </a:lnTo>
                <a:lnTo>
                  <a:pt x="2322075" y="3769254"/>
                </a:lnTo>
                <a:lnTo>
                  <a:pt x="2319957" y="3752321"/>
                </a:lnTo>
                <a:lnTo>
                  <a:pt x="2318899" y="3743854"/>
                </a:lnTo>
                <a:lnTo>
                  <a:pt x="2316253" y="3736975"/>
                </a:lnTo>
                <a:lnTo>
                  <a:pt x="2314666" y="3741208"/>
                </a:lnTo>
                <a:lnTo>
                  <a:pt x="2312020" y="3744383"/>
                </a:lnTo>
                <a:lnTo>
                  <a:pt x="2310432" y="3746500"/>
                </a:lnTo>
                <a:lnTo>
                  <a:pt x="2307786" y="3748088"/>
                </a:lnTo>
                <a:lnTo>
                  <a:pt x="2306198" y="3749146"/>
                </a:lnTo>
                <a:lnTo>
                  <a:pt x="2304082" y="3749146"/>
                </a:lnTo>
                <a:lnTo>
                  <a:pt x="2301436" y="3748617"/>
                </a:lnTo>
                <a:lnTo>
                  <a:pt x="2299848" y="3748088"/>
                </a:lnTo>
                <a:lnTo>
                  <a:pt x="2295086" y="3745442"/>
                </a:lnTo>
                <a:lnTo>
                  <a:pt x="2290852" y="3741738"/>
                </a:lnTo>
                <a:lnTo>
                  <a:pt x="2285561" y="3739092"/>
                </a:lnTo>
                <a:lnTo>
                  <a:pt x="2280798" y="3736446"/>
                </a:lnTo>
                <a:lnTo>
                  <a:pt x="2281327" y="3744383"/>
                </a:lnTo>
                <a:lnTo>
                  <a:pt x="2282386" y="3750733"/>
                </a:lnTo>
                <a:lnTo>
                  <a:pt x="2284501" y="3755496"/>
                </a:lnTo>
                <a:lnTo>
                  <a:pt x="2286620" y="3759200"/>
                </a:lnTo>
                <a:lnTo>
                  <a:pt x="2289794" y="3762375"/>
                </a:lnTo>
                <a:lnTo>
                  <a:pt x="2292440" y="3764492"/>
                </a:lnTo>
                <a:lnTo>
                  <a:pt x="2299319" y="3768196"/>
                </a:lnTo>
                <a:lnTo>
                  <a:pt x="2302495" y="3769783"/>
                </a:lnTo>
                <a:lnTo>
                  <a:pt x="2305669" y="3771900"/>
                </a:lnTo>
                <a:lnTo>
                  <a:pt x="2308316" y="3774017"/>
                </a:lnTo>
                <a:lnTo>
                  <a:pt x="2310961" y="3777192"/>
                </a:lnTo>
                <a:lnTo>
                  <a:pt x="2313079" y="3780896"/>
                </a:lnTo>
                <a:lnTo>
                  <a:pt x="2315195" y="3786717"/>
                </a:lnTo>
                <a:lnTo>
                  <a:pt x="2316253" y="3793067"/>
                </a:lnTo>
                <a:lnTo>
                  <a:pt x="2316253" y="3801533"/>
                </a:lnTo>
                <a:lnTo>
                  <a:pt x="2314137" y="3799417"/>
                </a:lnTo>
                <a:lnTo>
                  <a:pt x="2311491" y="3797829"/>
                </a:lnTo>
                <a:lnTo>
                  <a:pt x="2309375" y="3796771"/>
                </a:lnTo>
                <a:lnTo>
                  <a:pt x="2306198" y="3795183"/>
                </a:lnTo>
                <a:lnTo>
                  <a:pt x="2301436" y="3794654"/>
                </a:lnTo>
                <a:lnTo>
                  <a:pt x="2296144" y="3795183"/>
                </a:lnTo>
                <a:lnTo>
                  <a:pt x="2291382" y="3797300"/>
                </a:lnTo>
                <a:lnTo>
                  <a:pt x="2286090" y="3799417"/>
                </a:lnTo>
                <a:lnTo>
                  <a:pt x="2276035" y="3804708"/>
                </a:lnTo>
                <a:lnTo>
                  <a:pt x="2270743" y="3807883"/>
                </a:lnTo>
                <a:lnTo>
                  <a:pt x="2265981" y="3810000"/>
                </a:lnTo>
                <a:lnTo>
                  <a:pt x="2261217" y="3812117"/>
                </a:lnTo>
                <a:lnTo>
                  <a:pt x="2256455" y="3812646"/>
                </a:lnTo>
                <a:lnTo>
                  <a:pt x="2251692" y="3812117"/>
                </a:lnTo>
                <a:lnTo>
                  <a:pt x="2249047" y="3811588"/>
                </a:lnTo>
                <a:lnTo>
                  <a:pt x="2246929" y="3810000"/>
                </a:lnTo>
                <a:lnTo>
                  <a:pt x="2245342" y="3808413"/>
                </a:lnTo>
                <a:lnTo>
                  <a:pt x="2242696" y="3806825"/>
                </a:lnTo>
                <a:lnTo>
                  <a:pt x="2241108" y="3804179"/>
                </a:lnTo>
                <a:lnTo>
                  <a:pt x="2238463" y="3801533"/>
                </a:lnTo>
                <a:lnTo>
                  <a:pt x="2240051" y="3795183"/>
                </a:lnTo>
                <a:lnTo>
                  <a:pt x="2241108" y="3790421"/>
                </a:lnTo>
                <a:lnTo>
                  <a:pt x="2242696" y="3785658"/>
                </a:lnTo>
                <a:lnTo>
                  <a:pt x="2245342" y="3782483"/>
                </a:lnTo>
                <a:lnTo>
                  <a:pt x="2247460" y="3779308"/>
                </a:lnTo>
                <a:lnTo>
                  <a:pt x="2250104" y="3777192"/>
                </a:lnTo>
                <a:lnTo>
                  <a:pt x="2252751" y="3775604"/>
                </a:lnTo>
                <a:lnTo>
                  <a:pt x="2256985" y="3775075"/>
                </a:lnTo>
                <a:lnTo>
                  <a:pt x="2255927" y="3770842"/>
                </a:lnTo>
                <a:lnTo>
                  <a:pt x="2253808" y="3768196"/>
                </a:lnTo>
                <a:lnTo>
                  <a:pt x="2252222" y="3765550"/>
                </a:lnTo>
                <a:lnTo>
                  <a:pt x="2250634" y="3763433"/>
                </a:lnTo>
                <a:lnTo>
                  <a:pt x="2247989" y="3761317"/>
                </a:lnTo>
                <a:lnTo>
                  <a:pt x="2246401" y="3758671"/>
                </a:lnTo>
                <a:lnTo>
                  <a:pt x="2245342" y="3754967"/>
                </a:lnTo>
                <a:lnTo>
                  <a:pt x="2245342" y="3749675"/>
                </a:lnTo>
                <a:lnTo>
                  <a:pt x="2243225" y="3755496"/>
                </a:lnTo>
                <a:lnTo>
                  <a:pt x="2241638" y="3760788"/>
                </a:lnTo>
                <a:lnTo>
                  <a:pt x="2240051" y="3765021"/>
                </a:lnTo>
                <a:lnTo>
                  <a:pt x="2237405" y="3768725"/>
                </a:lnTo>
                <a:lnTo>
                  <a:pt x="2235288" y="3770842"/>
                </a:lnTo>
                <a:lnTo>
                  <a:pt x="2232641" y="3772958"/>
                </a:lnTo>
                <a:lnTo>
                  <a:pt x="2230524" y="3774017"/>
                </a:lnTo>
                <a:lnTo>
                  <a:pt x="2227350" y="3774017"/>
                </a:lnTo>
                <a:lnTo>
                  <a:pt x="2224175" y="3774017"/>
                </a:lnTo>
                <a:lnTo>
                  <a:pt x="2221528" y="3773488"/>
                </a:lnTo>
                <a:lnTo>
                  <a:pt x="2214649" y="3770313"/>
                </a:lnTo>
                <a:lnTo>
                  <a:pt x="2208828" y="3767138"/>
                </a:lnTo>
                <a:lnTo>
                  <a:pt x="2203005" y="3762375"/>
                </a:lnTo>
                <a:lnTo>
                  <a:pt x="2199834" y="3764492"/>
                </a:lnTo>
                <a:lnTo>
                  <a:pt x="2198774" y="3766079"/>
                </a:lnTo>
                <a:lnTo>
                  <a:pt x="2197716" y="3768725"/>
                </a:lnTo>
                <a:lnTo>
                  <a:pt x="2197716" y="3770313"/>
                </a:lnTo>
                <a:lnTo>
                  <a:pt x="2198245" y="3772958"/>
                </a:lnTo>
                <a:lnTo>
                  <a:pt x="2199304" y="3775075"/>
                </a:lnTo>
                <a:lnTo>
                  <a:pt x="2202476" y="3779838"/>
                </a:lnTo>
                <a:lnTo>
                  <a:pt x="2206182" y="3786717"/>
                </a:lnTo>
                <a:lnTo>
                  <a:pt x="2207771" y="3789892"/>
                </a:lnTo>
                <a:lnTo>
                  <a:pt x="2208828" y="3793596"/>
                </a:lnTo>
                <a:lnTo>
                  <a:pt x="2209357" y="3798358"/>
                </a:lnTo>
                <a:lnTo>
                  <a:pt x="2209886" y="3803121"/>
                </a:lnTo>
                <a:lnTo>
                  <a:pt x="2209886" y="3808413"/>
                </a:lnTo>
                <a:lnTo>
                  <a:pt x="2208828" y="3813704"/>
                </a:lnTo>
                <a:lnTo>
                  <a:pt x="2198245" y="3795713"/>
                </a:lnTo>
                <a:lnTo>
                  <a:pt x="2192953" y="3788304"/>
                </a:lnTo>
                <a:lnTo>
                  <a:pt x="2188190" y="3781954"/>
                </a:lnTo>
                <a:lnTo>
                  <a:pt x="2183427" y="3776133"/>
                </a:lnTo>
                <a:lnTo>
                  <a:pt x="2178665" y="3772429"/>
                </a:lnTo>
                <a:lnTo>
                  <a:pt x="2173902" y="3768725"/>
                </a:lnTo>
                <a:lnTo>
                  <a:pt x="2168611" y="3765550"/>
                </a:lnTo>
                <a:lnTo>
                  <a:pt x="2163849" y="3763963"/>
                </a:lnTo>
                <a:lnTo>
                  <a:pt x="2158554" y="3763433"/>
                </a:lnTo>
                <a:lnTo>
                  <a:pt x="2153265" y="3763433"/>
                </a:lnTo>
                <a:lnTo>
                  <a:pt x="2147443" y="3763963"/>
                </a:lnTo>
                <a:lnTo>
                  <a:pt x="2141092" y="3765550"/>
                </a:lnTo>
                <a:lnTo>
                  <a:pt x="2134213" y="3768196"/>
                </a:lnTo>
                <a:lnTo>
                  <a:pt x="2127332" y="3770842"/>
                </a:lnTo>
                <a:lnTo>
                  <a:pt x="2119393" y="3774546"/>
                </a:lnTo>
                <a:lnTo>
                  <a:pt x="2119393" y="3723217"/>
                </a:lnTo>
                <a:lnTo>
                  <a:pt x="2116220" y="3722158"/>
                </a:lnTo>
                <a:lnTo>
                  <a:pt x="2113572" y="3721629"/>
                </a:lnTo>
                <a:lnTo>
                  <a:pt x="2110399" y="3722158"/>
                </a:lnTo>
                <a:lnTo>
                  <a:pt x="2107748" y="3723746"/>
                </a:lnTo>
                <a:lnTo>
                  <a:pt x="2105631" y="3724804"/>
                </a:lnTo>
                <a:lnTo>
                  <a:pt x="2103515" y="3726392"/>
                </a:lnTo>
                <a:lnTo>
                  <a:pt x="2101400" y="3729038"/>
                </a:lnTo>
                <a:lnTo>
                  <a:pt x="2099812" y="3731683"/>
                </a:lnTo>
                <a:lnTo>
                  <a:pt x="2096624" y="3738033"/>
                </a:lnTo>
                <a:lnTo>
                  <a:pt x="2093978" y="3745442"/>
                </a:lnTo>
                <a:lnTo>
                  <a:pt x="2089745" y="3762375"/>
                </a:lnTo>
                <a:lnTo>
                  <a:pt x="2087628" y="3754438"/>
                </a:lnTo>
                <a:lnTo>
                  <a:pt x="2084452" y="3748088"/>
                </a:lnTo>
                <a:lnTo>
                  <a:pt x="2080749" y="3742796"/>
                </a:lnTo>
                <a:lnTo>
                  <a:pt x="2076514" y="3738033"/>
                </a:lnTo>
                <a:lnTo>
                  <a:pt x="2072810" y="3734329"/>
                </a:lnTo>
                <a:lnTo>
                  <a:pt x="2068576" y="3730096"/>
                </a:lnTo>
                <a:lnTo>
                  <a:pt x="2060109" y="3723217"/>
                </a:lnTo>
                <a:lnTo>
                  <a:pt x="2055875" y="3730625"/>
                </a:lnTo>
                <a:lnTo>
                  <a:pt x="2053232" y="3740150"/>
                </a:lnTo>
                <a:lnTo>
                  <a:pt x="2050055" y="3750204"/>
                </a:lnTo>
                <a:lnTo>
                  <a:pt x="2047409" y="3761317"/>
                </a:lnTo>
                <a:lnTo>
                  <a:pt x="2044763" y="3760258"/>
                </a:lnTo>
                <a:lnTo>
                  <a:pt x="2040529" y="3758671"/>
                </a:lnTo>
                <a:lnTo>
                  <a:pt x="2031005" y="3753908"/>
                </a:lnTo>
                <a:lnTo>
                  <a:pt x="2020421" y="3748088"/>
                </a:lnTo>
                <a:lnTo>
                  <a:pt x="2009836" y="3741738"/>
                </a:lnTo>
                <a:lnTo>
                  <a:pt x="2004544" y="3739621"/>
                </a:lnTo>
                <a:lnTo>
                  <a:pt x="1999781" y="3738563"/>
                </a:lnTo>
                <a:lnTo>
                  <a:pt x="1996077" y="3736975"/>
                </a:lnTo>
                <a:lnTo>
                  <a:pt x="1992372" y="3736975"/>
                </a:lnTo>
                <a:lnTo>
                  <a:pt x="1989727" y="3738033"/>
                </a:lnTo>
                <a:lnTo>
                  <a:pt x="1989197" y="3739092"/>
                </a:lnTo>
                <a:lnTo>
                  <a:pt x="1988140" y="3740150"/>
                </a:lnTo>
                <a:lnTo>
                  <a:pt x="1987611" y="3743854"/>
                </a:lnTo>
                <a:lnTo>
                  <a:pt x="1988140" y="3748617"/>
                </a:lnTo>
                <a:lnTo>
                  <a:pt x="1975968" y="3745971"/>
                </a:lnTo>
                <a:lnTo>
                  <a:pt x="1963267" y="3744383"/>
                </a:lnTo>
                <a:lnTo>
                  <a:pt x="1936278" y="3741208"/>
                </a:lnTo>
                <a:lnTo>
                  <a:pt x="1908231" y="3739092"/>
                </a:lnTo>
                <a:lnTo>
                  <a:pt x="1878596" y="3736975"/>
                </a:lnTo>
                <a:lnTo>
                  <a:pt x="1847904" y="3735917"/>
                </a:lnTo>
                <a:lnTo>
                  <a:pt x="1817210" y="3735388"/>
                </a:lnTo>
                <a:lnTo>
                  <a:pt x="1754237" y="3734329"/>
                </a:lnTo>
                <a:lnTo>
                  <a:pt x="1722486" y="3733800"/>
                </a:lnTo>
                <a:lnTo>
                  <a:pt x="1691793" y="3732742"/>
                </a:lnTo>
                <a:lnTo>
                  <a:pt x="1662158" y="3731154"/>
                </a:lnTo>
                <a:lnTo>
                  <a:pt x="1633053" y="3729038"/>
                </a:lnTo>
                <a:lnTo>
                  <a:pt x="1606064" y="3725333"/>
                </a:lnTo>
                <a:lnTo>
                  <a:pt x="1592835" y="3723746"/>
                </a:lnTo>
                <a:lnTo>
                  <a:pt x="1580134" y="3721100"/>
                </a:lnTo>
                <a:lnTo>
                  <a:pt x="1567963" y="3718983"/>
                </a:lnTo>
                <a:lnTo>
                  <a:pt x="1556850" y="3715808"/>
                </a:lnTo>
                <a:lnTo>
                  <a:pt x="1545208" y="3712104"/>
                </a:lnTo>
                <a:lnTo>
                  <a:pt x="1535153" y="3708929"/>
                </a:lnTo>
                <a:lnTo>
                  <a:pt x="1531978" y="3710517"/>
                </a:lnTo>
                <a:lnTo>
                  <a:pt x="1529332" y="3713163"/>
                </a:lnTo>
                <a:lnTo>
                  <a:pt x="1527744" y="3715808"/>
                </a:lnTo>
                <a:lnTo>
                  <a:pt x="1526157" y="3718983"/>
                </a:lnTo>
                <a:lnTo>
                  <a:pt x="1525098" y="3721629"/>
                </a:lnTo>
                <a:lnTo>
                  <a:pt x="1524569" y="3725333"/>
                </a:lnTo>
                <a:lnTo>
                  <a:pt x="1524569" y="3733271"/>
                </a:lnTo>
                <a:lnTo>
                  <a:pt x="1525098" y="3741738"/>
                </a:lnTo>
                <a:lnTo>
                  <a:pt x="1527215" y="3752321"/>
                </a:lnTo>
                <a:lnTo>
                  <a:pt x="1528274" y="3762375"/>
                </a:lnTo>
                <a:lnTo>
                  <a:pt x="1529332" y="3773488"/>
                </a:lnTo>
                <a:lnTo>
                  <a:pt x="1526157" y="3764492"/>
                </a:lnTo>
                <a:lnTo>
                  <a:pt x="1524040" y="3756554"/>
                </a:lnTo>
                <a:lnTo>
                  <a:pt x="1520865" y="3749675"/>
                </a:lnTo>
                <a:lnTo>
                  <a:pt x="1517690" y="3743854"/>
                </a:lnTo>
                <a:lnTo>
                  <a:pt x="1514514" y="3738033"/>
                </a:lnTo>
                <a:lnTo>
                  <a:pt x="1510810" y="3733800"/>
                </a:lnTo>
                <a:lnTo>
                  <a:pt x="1507635" y="3729567"/>
                </a:lnTo>
                <a:lnTo>
                  <a:pt x="1503401" y="3725863"/>
                </a:lnTo>
                <a:lnTo>
                  <a:pt x="1499697" y="3723746"/>
                </a:lnTo>
                <a:lnTo>
                  <a:pt x="1495464" y="3721100"/>
                </a:lnTo>
                <a:lnTo>
                  <a:pt x="1491231" y="3719513"/>
                </a:lnTo>
                <a:lnTo>
                  <a:pt x="1487526" y="3717925"/>
                </a:lnTo>
                <a:lnTo>
                  <a:pt x="1478530" y="3715808"/>
                </a:lnTo>
                <a:lnTo>
                  <a:pt x="1469534" y="3714750"/>
                </a:lnTo>
                <a:lnTo>
                  <a:pt x="1451541" y="3713692"/>
                </a:lnTo>
                <a:lnTo>
                  <a:pt x="1443603" y="3712104"/>
                </a:lnTo>
                <a:lnTo>
                  <a:pt x="1434607" y="3709988"/>
                </a:lnTo>
                <a:lnTo>
                  <a:pt x="1430374" y="3708929"/>
                </a:lnTo>
                <a:lnTo>
                  <a:pt x="1426140" y="3706283"/>
                </a:lnTo>
                <a:lnTo>
                  <a:pt x="1421907" y="3704167"/>
                </a:lnTo>
                <a:lnTo>
                  <a:pt x="1418732" y="3700992"/>
                </a:lnTo>
                <a:lnTo>
                  <a:pt x="1414498" y="3697288"/>
                </a:lnTo>
                <a:lnTo>
                  <a:pt x="1410794" y="3693583"/>
                </a:lnTo>
                <a:lnTo>
                  <a:pt x="1407089" y="3688821"/>
                </a:lnTo>
                <a:lnTo>
                  <a:pt x="1404443" y="3683000"/>
                </a:lnTo>
                <a:lnTo>
                  <a:pt x="1402327" y="3684058"/>
                </a:lnTo>
                <a:lnTo>
                  <a:pt x="1401268" y="3685646"/>
                </a:lnTo>
                <a:lnTo>
                  <a:pt x="1399681" y="3690408"/>
                </a:lnTo>
                <a:lnTo>
                  <a:pt x="1399151" y="3696229"/>
                </a:lnTo>
                <a:lnTo>
                  <a:pt x="1398093" y="3703638"/>
                </a:lnTo>
                <a:lnTo>
                  <a:pt x="1398093" y="3709988"/>
                </a:lnTo>
                <a:lnTo>
                  <a:pt x="1399681" y="3715808"/>
                </a:lnTo>
                <a:lnTo>
                  <a:pt x="1400739" y="3718454"/>
                </a:lnTo>
                <a:lnTo>
                  <a:pt x="1401268" y="3720042"/>
                </a:lnTo>
                <a:lnTo>
                  <a:pt x="1402327" y="3721100"/>
                </a:lnTo>
                <a:lnTo>
                  <a:pt x="1404443" y="3721629"/>
                </a:lnTo>
                <a:lnTo>
                  <a:pt x="1401268" y="3724275"/>
                </a:lnTo>
                <a:lnTo>
                  <a:pt x="1397564" y="3725863"/>
                </a:lnTo>
                <a:lnTo>
                  <a:pt x="1393330" y="3725863"/>
                </a:lnTo>
                <a:lnTo>
                  <a:pt x="1389626" y="3725333"/>
                </a:lnTo>
                <a:lnTo>
                  <a:pt x="1384863" y="3724275"/>
                </a:lnTo>
                <a:lnTo>
                  <a:pt x="1380101" y="3721629"/>
                </a:lnTo>
                <a:lnTo>
                  <a:pt x="1369517" y="3716338"/>
                </a:lnTo>
                <a:lnTo>
                  <a:pt x="1357875" y="3709988"/>
                </a:lnTo>
                <a:lnTo>
                  <a:pt x="1347291" y="3703638"/>
                </a:lnTo>
                <a:lnTo>
                  <a:pt x="1341999" y="3700463"/>
                </a:lnTo>
                <a:lnTo>
                  <a:pt x="1336707" y="3698346"/>
                </a:lnTo>
                <a:lnTo>
                  <a:pt x="1331415" y="3696758"/>
                </a:lnTo>
                <a:lnTo>
                  <a:pt x="1326653" y="3695700"/>
                </a:lnTo>
                <a:lnTo>
                  <a:pt x="1326653" y="3691996"/>
                </a:lnTo>
                <a:lnTo>
                  <a:pt x="1327711" y="3688821"/>
                </a:lnTo>
                <a:lnTo>
                  <a:pt x="1330357" y="3681413"/>
                </a:lnTo>
                <a:lnTo>
                  <a:pt x="1336178" y="3668183"/>
                </a:lnTo>
                <a:lnTo>
                  <a:pt x="1337236" y="3663950"/>
                </a:lnTo>
                <a:lnTo>
                  <a:pt x="1337766" y="3661304"/>
                </a:lnTo>
                <a:lnTo>
                  <a:pt x="1337236" y="3659717"/>
                </a:lnTo>
                <a:lnTo>
                  <a:pt x="1336178" y="3658129"/>
                </a:lnTo>
                <a:lnTo>
                  <a:pt x="1333532" y="3657071"/>
                </a:lnTo>
                <a:lnTo>
                  <a:pt x="1330886" y="3657071"/>
                </a:lnTo>
                <a:lnTo>
                  <a:pt x="1326653" y="3657071"/>
                </a:lnTo>
                <a:lnTo>
                  <a:pt x="1333003" y="3654425"/>
                </a:lnTo>
                <a:lnTo>
                  <a:pt x="1338824" y="3651779"/>
                </a:lnTo>
                <a:lnTo>
                  <a:pt x="1345703" y="3650721"/>
                </a:lnTo>
                <a:lnTo>
                  <a:pt x="1351525" y="3649663"/>
                </a:lnTo>
                <a:lnTo>
                  <a:pt x="1357345" y="3648604"/>
                </a:lnTo>
                <a:lnTo>
                  <a:pt x="1362638" y="3648075"/>
                </a:lnTo>
                <a:lnTo>
                  <a:pt x="1367929" y="3648604"/>
                </a:lnTo>
                <a:lnTo>
                  <a:pt x="1373221" y="3649663"/>
                </a:lnTo>
                <a:lnTo>
                  <a:pt x="1383276" y="3651250"/>
                </a:lnTo>
                <a:lnTo>
                  <a:pt x="1393330" y="3654954"/>
                </a:lnTo>
                <a:lnTo>
                  <a:pt x="1402327" y="3658129"/>
                </a:lnTo>
                <a:lnTo>
                  <a:pt x="1411323" y="3662363"/>
                </a:lnTo>
                <a:lnTo>
                  <a:pt x="1428786" y="3670829"/>
                </a:lnTo>
                <a:lnTo>
                  <a:pt x="1436724" y="3674533"/>
                </a:lnTo>
                <a:lnTo>
                  <a:pt x="1444662" y="3676650"/>
                </a:lnTo>
                <a:lnTo>
                  <a:pt x="1448366" y="3677179"/>
                </a:lnTo>
                <a:lnTo>
                  <a:pt x="1452070" y="3677179"/>
                </a:lnTo>
                <a:lnTo>
                  <a:pt x="1456304" y="3677179"/>
                </a:lnTo>
                <a:lnTo>
                  <a:pt x="1460008" y="3677179"/>
                </a:lnTo>
                <a:lnTo>
                  <a:pt x="1464242" y="3676121"/>
                </a:lnTo>
                <a:lnTo>
                  <a:pt x="1467946" y="3675063"/>
                </a:lnTo>
                <a:lnTo>
                  <a:pt x="1471650" y="3672417"/>
                </a:lnTo>
                <a:lnTo>
                  <a:pt x="1475355" y="3670300"/>
                </a:lnTo>
                <a:lnTo>
                  <a:pt x="1478530" y="3667125"/>
                </a:lnTo>
                <a:lnTo>
                  <a:pt x="1480647" y="3662892"/>
                </a:lnTo>
                <a:lnTo>
                  <a:pt x="1482763" y="3659717"/>
                </a:lnTo>
                <a:lnTo>
                  <a:pt x="1483822" y="3654954"/>
                </a:lnTo>
                <a:lnTo>
                  <a:pt x="1485409" y="3644900"/>
                </a:lnTo>
                <a:lnTo>
                  <a:pt x="1485938" y="3633788"/>
                </a:lnTo>
                <a:lnTo>
                  <a:pt x="1486468" y="3622675"/>
                </a:lnTo>
                <a:lnTo>
                  <a:pt x="1488055" y="3617383"/>
                </a:lnTo>
                <a:lnTo>
                  <a:pt x="1489114" y="3612092"/>
                </a:lnTo>
                <a:lnTo>
                  <a:pt x="1490172" y="3606800"/>
                </a:lnTo>
                <a:lnTo>
                  <a:pt x="1492818" y="3602038"/>
                </a:lnTo>
                <a:lnTo>
                  <a:pt x="1495464" y="3597275"/>
                </a:lnTo>
                <a:lnTo>
                  <a:pt x="1499697" y="3592513"/>
                </a:lnTo>
                <a:lnTo>
                  <a:pt x="1498639" y="3586692"/>
                </a:lnTo>
                <a:lnTo>
                  <a:pt x="1497581" y="3582458"/>
                </a:lnTo>
                <a:lnTo>
                  <a:pt x="1495464" y="3579283"/>
                </a:lnTo>
                <a:lnTo>
                  <a:pt x="1494405" y="3577696"/>
                </a:lnTo>
                <a:lnTo>
                  <a:pt x="1492818" y="3577696"/>
                </a:lnTo>
                <a:lnTo>
                  <a:pt x="1490701" y="3578225"/>
                </a:lnTo>
                <a:lnTo>
                  <a:pt x="1488584" y="3579283"/>
                </a:lnTo>
                <a:lnTo>
                  <a:pt x="1486468" y="3581400"/>
                </a:lnTo>
                <a:lnTo>
                  <a:pt x="1482763" y="3586163"/>
                </a:lnTo>
                <a:lnTo>
                  <a:pt x="1478530" y="3590925"/>
                </a:lnTo>
                <a:lnTo>
                  <a:pt x="1475884" y="3592513"/>
                </a:lnTo>
                <a:lnTo>
                  <a:pt x="1473767" y="3593042"/>
                </a:lnTo>
                <a:lnTo>
                  <a:pt x="1471650" y="3593571"/>
                </a:lnTo>
                <a:lnTo>
                  <a:pt x="1469534" y="3592513"/>
                </a:lnTo>
                <a:lnTo>
                  <a:pt x="1469534" y="3602567"/>
                </a:lnTo>
                <a:lnTo>
                  <a:pt x="1470592" y="3610504"/>
                </a:lnTo>
                <a:lnTo>
                  <a:pt x="1471121" y="3613150"/>
                </a:lnTo>
                <a:lnTo>
                  <a:pt x="1472180" y="3615796"/>
                </a:lnTo>
                <a:lnTo>
                  <a:pt x="1474296" y="3617383"/>
                </a:lnTo>
                <a:lnTo>
                  <a:pt x="1475355" y="3618442"/>
                </a:lnTo>
                <a:lnTo>
                  <a:pt x="1475355" y="3622675"/>
                </a:lnTo>
                <a:lnTo>
                  <a:pt x="1474296" y="3625850"/>
                </a:lnTo>
                <a:lnTo>
                  <a:pt x="1473238" y="3627438"/>
                </a:lnTo>
                <a:lnTo>
                  <a:pt x="1471121" y="3628496"/>
                </a:lnTo>
                <a:lnTo>
                  <a:pt x="1467946" y="3630083"/>
                </a:lnTo>
                <a:lnTo>
                  <a:pt x="1465300" y="3630613"/>
                </a:lnTo>
                <a:lnTo>
                  <a:pt x="1463712" y="3631671"/>
                </a:lnTo>
                <a:lnTo>
                  <a:pt x="1451541" y="3631671"/>
                </a:lnTo>
                <a:lnTo>
                  <a:pt x="1451012" y="3622146"/>
                </a:lnTo>
                <a:lnTo>
                  <a:pt x="1451012" y="3614208"/>
                </a:lnTo>
                <a:lnTo>
                  <a:pt x="1452070" y="3607858"/>
                </a:lnTo>
                <a:lnTo>
                  <a:pt x="1453129" y="3602038"/>
                </a:lnTo>
                <a:lnTo>
                  <a:pt x="1455775" y="3591454"/>
                </a:lnTo>
                <a:lnTo>
                  <a:pt x="1456833" y="3586163"/>
                </a:lnTo>
                <a:lnTo>
                  <a:pt x="1457362" y="3579813"/>
                </a:lnTo>
                <a:lnTo>
                  <a:pt x="1455246" y="3585633"/>
                </a:lnTo>
                <a:lnTo>
                  <a:pt x="1453129" y="3590396"/>
                </a:lnTo>
                <a:lnTo>
                  <a:pt x="1450483" y="3593571"/>
                </a:lnTo>
                <a:lnTo>
                  <a:pt x="1448366" y="3597275"/>
                </a:lnTo>
                <a:lnTo>
                  <a:pt x="1445191" y="3599392"/>
                </a:lnTo>
                <a:lnTo>
                  <a:pt x="1442545" y="3601508"/>
                </a:lnTo>
                <a:lnTo>
                  <a:pt x="1439899" y="3602567"/>
                </a:lnTo>
                <a:lnTo>
                  <a:pt x="1436724" y="3602567"/>
                </a:lnTo>
                <a:lnTo>
                  <a:pt x="1434078" y="3602567"/>
                </a:lnTo>
                <a:lnTo>
                  <a:pt x="1430903" y="3601508"/>
                </a:lnTo>
                <a:lnTo>
                  <a:pt x="1428786" y="3599392"/>
                </a:lnTo>
                <a:lnTo>
                  <a:pt x="1425611" y="3597275"/>
                </a:lnTo>
                <a:lnTo>
                  <a:pt x="1422965" y="3593571"/>
                </a:lnTo>
                <a:lnTo>
                  <a:pt x="1420848" y="3590396"/>
                </a:lnTo>
                <a:lnTo>
                  <a:pt x="1418732" y="3585633"/>
                </a:lnTo>
                <a:lnTo>
                  <a:pt x="1416085" y="3579813"/>
                </a:lnTo>
                <a:lnTo>
                  <a:pt x="1413969" y="3580871"/>
                </a:lnTo>
                <a:lnTo>
                  <a:pt x="1411323" y="3582988"/>
                </a:lnTo>
                <a:lnTo>
                  <a:pt x="1409735" y="3585633"/>
                </a:lnTo>
                <a:lnTo>
                  <a:pt x="1407618" y="3588279"/>
                </a:lnTo>
                <a:lnTo>
                  <a:pt x="1405502" y="3595688"/>
                </a:lnTo>
                <a:lnTo>
                  <a:pt x="1402856" y="3603096"/>
                </a:lnTo>
                <a:lnTo>
                  <a:pt x="1400210" y="3609975"/>
                </a:lnTo>
                <a:lnTo>
                  <a:pt x="1398093" y="3613150"/>
                </a:lnTo>
                <a:lnTo>
                  <a:pt x="1396506" y="3615796"/>
                </a:lnTo>
                <a:lnTo>
                  <a:pt x="1394918" y="3617383"/>
                </a:lnTo>
                <a:lnTo>
                  <a:pt x="1392272" y="3618442"/>
                </a:lnTo>
                <a:lnTo>
                  <a:pt x="1389626" y="3618971"/>
                </a:lnTo>
                <a:lnTo>
                  <a:pt x="1386451" y="3618442"/>
                </a:lnTo>
                <a:lnTo>
                  <a:pt x="1384863" y="3608388"/>
                </a:lnTo>
                <a:lnTo>
                  <a:pt x="1382218" y="3601508"/>
                </a:lnTo>
                <a:lnTo>
                  <a:pt x="1380101" y="3596217"/>
                </a:lnTo>
                <a:lnTo>
                  <a:pt x="1377455" y="3592513"/>
                </a:lnTo>
                <a:lnTo>
                  <a:pt x="1374809" y="3590396"/>
                </a:lnTo>
                <a:lnTo>
                  <a:pt x="1371634" y="3589338"/>
                </a:lnTo>
                <a:lnTo>
                  <a:pt x="1368458" y="3588808"/>
                </a:lnTo>
                <a:lnTo>
                  <a:pt x="1365813" y="3588808"/>
                </a:lnTo>
                <a:lnTo>
                  <a:pt x="1362638" y="3588279"/>
                </a:lnTo>
                <a:lnTo>
                  <a:pt x="1359992" y="3587750"/>
                </a:lnTo>
                <a:lnTo>
                  <a:pt x="1357345" y="3586692"/>
                </a:lnTo>
                <a:lnTo>
                  <a:pt x="1355229" y="3583517"/>
                </a:lnTo>
                <a:lnTo>
                  <a:pt x="1353112" y="3579283"/>
                </a:lnTo>
                <a:lnTo>
                  <a:pt x="1351525" y="3573463"/>
                </a:lnTo>
                <a:lnTo>
                  <a:pt x="1350995" y="3564996"/>
                </a:lnTo>
                <a:lnTo>
                  <a:pt x="1350466" y="3553883"/>
                </a:lnTo>
                <a:lnTo>
                  <a:pt x="1356287" y="3549650"/>
                </a:lnTo>
                <a:lnTo>
                  <a:pt x="1361050" y="3548063"/>
                </a:lnTo>
                <a:lnTo>
                  <a:pt x="1363696" y="3547533"/>
                </a:lnTo>
                <a:lnTo>
                  <a:pt x="1366871" y="3548063"/>
                </a:lnTo>
                <a:lnTo>
                  <a:pt x="1373751" y="3551767"/>
                </a:lnTo>
                <a:lnTo>
                  <a:pt x="1378513" y="3553354"/>
                </a:lnTo>
                <a:lnTo>
                  <a:pt x="1386451" y="3553883"/>
                </a:lnTo>
                <a:lnTo>
                  <a:pt x="1384334" y="3547533"/>
                </a:lnTo>
                <a:lnTo>
                  <a:pt x="1381688" y="3542242"/>
                </a:lnTo>
                <a:lnTo>
                  <a:pt x="1377984" y="3537479"/>
                </a:lnTo>
                <a:lnTo>
                  <a:pt x="1375338" y="3533246"/>
                </a:lnTo>
                <a:lnTo>
                  <a:pt x="1372163" y="3529013"/>
                </a:lnTo>
                <a:lnTo>
                  <a:pt x="1368458" y="3524779"/>
                </a:lnTo>
                <a:lnTo>
                  <a:pt x="1366342" y="3519488"/>
                </a:lnTo>
                <a:lnTo>
                  <a:pt x="1363696" y="3513138"/>
                </a:lnTo>
                <a:lnTo>
                  <a:pt x="1344116" y="3512079"/>
                </a:lnTo>
                <a:lnTo>
                  <a:pt x="1338295" y="3516842"/>
                </a:lnTo>
                <a:lnTo>
                  <a:pt x="1331945" y="3519488"/>
                </a:lnTo>
                <a:lnTo>
                  <a:pt x="1325594" y="3521604"/>
                </a:lnTo>
                <a:lnTo>
                  <a:pt x="1318715" y="3522663"/>
                </a:lnTo>
                <a:lnTo>
                  <a:pt x="1312365" y="3522133"/>
                </a:lnTo>
                <a:lnTo>
                  <a:pt x="1306014" y="3519488"/>
                </a:lnTo>
                <a:lnTo>
                  <a:pt x="1299664" y="3516842"/>
                </a:lnTo>
                <a:lnTo>
                  <a:pt x="1293843" y="3512079"/>
                </a:lnTo>
                <a:lnTo>
                  <a:pt x="1279555" y="3512608"/>
                </a:lnTo>
                <a:lnTo>
                  <a:pt x="1265267" y="3513667"/>
                </a:lnTo>
                <a:lnTo>
                  <a:pt x="1252037" y="3514725"/>
                </a:lnTo>
                <a:lnTo>
                  <a:pt x="1238807" y="3517371"/>
                </a:lnTo>
                <a:lnTo>
                  <a:pt x="1226107" y="3520546"/>
                </a:lnTo>
                <a:lnTo>
                  <a:pt x="1212877" y="3525308"/>
                </a:lnTo>
                <a:lnTo>
                  <a:pt x="1205469" y="3528483"/>
                </a:lnTo>
                <a:lnTo>
                  <a:pt x="1198589" y="3532188"/>
                </a:lnTo>
                <a:lnTo>
                  <a:pt x="1191180" y="3536421"/>
                </a:lnTo>
                <a:lnTo>
                  <a:pt x="1183772" y="3540654"/>
                </a:lnTo>
                <a:lnTo>
                  <a:pt x="1185888" y="3533246"/>
                </a:lnTo>
                <a:lnTo>
                  <a:pt x="1188005" y="3526896"/>
                </a:lnTo>
                <a:lnTo>
                  <a:pt x="1188005" y="3522133"/>
                </a:lnTo>
                <a:lnTo>
                  <a:pt x="1188005" y="3519488"/>
                </a:lnTo>
                <a:lnTo>
                  <a:pt x="1186947" y="3518429"/>
                </a:lnTo>
                <a:lnTo>
                  <a:pt x="1186418" y="3516842"/>
                </a:lnTo>
                <a:lnTo>
                  <a:pt x="1185359" y="3515254"/>
                </a:lnTo>
                <a:lnTo>
                  <a:pt x="1183772" y="3514725"/>
                </a:lnTo>
                <a:lnTo>
                  <a:pt x="1181655" y="3514196"/>
                </a:lnTo>
                <a:lnTo>
                  <a:pt x="1176892" y="3514196"/>
                </a:lnTo>
                <a:lnTo>
                  <a:pt x="1171600" y="3514725"/>
                </a:lnTo>
                <a:lnTo>
                  <a:pt x="1173188" y="3509963"/>
                </a:lnTo>
                <a:lnTo>
                  <a:pt x="1174247" y="3505729"/>
                </a:lnTo>
                <a:lnTo>
                  <a:pt x="1176363" y="3502025"/>
                </a:lnTo>
                <a:lnTo>
                  <a:pt x="1179009" y="3498321"/>
                </a:lnTo>
                <a:lnTo>
                  <a:pt x="1181126" y="3495146"/>
                </a:lnTo>
                <a:lnTo>
                  <a:pt x="1184301" y="3493029"/>
                </a:lnTo>
                <a:lnTo>
                  <a:pt x="1186947" y="3490913"/>
                </a:lnTo>
                <a:lnTo>
                  <a:pt x="1190122" y="3489854"/>
                </a:lnTo>
                <a:lnTo>
                  <a:pt x="1193826" y="3489325"/>
                </a:lnTo>
                <a:lnTo>
                  <a:pt x="1196472" y="3489325"/>
                </a:lnTo>
                <a:lnTo>
                  <a:pt x="1200176" y="3489854"/>
                </a:lnTo>
                <a:lnTo>
                  <a:pt x="1203351" y="3490913"/>
                </a:lnTo>
                <a:lnTo>
                  <a:pt x="1205998" y="3493029"/>
                </a:lnTo>
                <a:lnTo>
                  <a:pt x="1208644" y="3495146"/>
                </a:lnTo>
                <a:lnTo>
                  <a:pt x="1210760" y="3498321"/>
                </a:lnTo>
                <a:lnTo>
                  <a:pt x="1213406" y="3502554"/>
                </a:lnTo>
                <a:lnTo>
                  <a:pt x="1220286" y="3486150"/>
                </a:lnTo>
                <a:lnTo>
                  <a:pt x="1219227" y="3479271"/>
                </a:lnTo>
                <a:lnTo>
                  <a:pt x="1217640" y="3473450"/>
                </a:lnTo>
                <a:lnTo>
                  <a:pt x="1214994" y="3468688"/>
                </a:lnTo>
                <a:lnTo>
                  <a:pt x="1212877" y="3464454"/>
                </a:lnTo>
                <a:lnTo>
                  <a:pt x="1209702" y="3460750"/>
                </a:lnTo>
                <a:lnTo>
                  <a:pt x="1205998" y="3458104"/>
                </a:lnTo>
                <a:lnTo>
                  <a:pt x="1202823" y="3455988"/>
                </a:lnTo>
                <a:lnTo>
                  <a:pt x="1198589" y="3455458"/>
                </a:lnTo>
                <a:lnTo>
                  <a:pt x="1200706" y="3463925"/>
                </a:lnTo>
                <a:lnTo>
                  <a:pt x="1202293" y="3470804"/>
                </a:lnTo>
                <a:lnTo>
                  <a:pt x="1202293" y="3475567"/>
                </a:lnTo>
                <a:lnTo>
                  <a:pt x="1201235" y="3478213"/>
                </a:lnTo>
                <a:lnTo>
                  <a:pt x="1200706" y="3479800"/>
                </a:lnTo>
                <a:lnTo>
                  <a:pt x="1199647" y="3480858"/>
                </a:lnTo>
                <a:lnTo>
                  <a:pt x="1198589" y="3482446"/>
                </a:lnTo>
                <a:lnTo>
                  <a:pt x="1194885" y="3484033"/>
                </a:lnTo>
                <a:lnTo>
                  <a:pt x="1190651" y="3485092"/>
                </a:lnTo>
                <a:lnTo>
                  <a:pt x="1185888" y="3485621"/>
                </a:lnTo>
                <a:lnTo>
                  <a:pt x="1175305" y="3487738"/>
                </a:lnTo>
                <a:lnTo>
                  <a:pt x="1169484" y="3488267"/>
                </a:lnTo>
                <a:lnTo>
                  <a:pt x="1163134" y="3489854"/>
                </a:lnTo>
                <a:lnTo>
                  <a:pt x="1156783" y="3492500"/>
                </a:lnTo>
                <a:lnTo>
                  <a:pt x="1150433" y="3495675"/>
                </a:lnTo>
                <a:lnTo>
                  <a:pt x="1144612" y="3500967"/>
                </a:lnTo>
                <a:lnTo>
                  <a:pt x="1141966" y="3504142"/>
                </a:lnTo>
                <a:lnTo>
                  <a:pt x="1139320" y="3507846"/>
                </a:lnTo>
                <a:lnTo>
                  <a:pt x="1138791" y="3498321"/>
                </a:lnTo>
                <a:lnTo>
                  <a:pt x="1139320" y="3490913"/>
                </a:lnTo>
                <a:lnTo>
                  <a:pt x="1140378" y="3484563"/>
                </a:lnTo>
                <a:lnTo>
                  <a:pt x="1141437" y="3479800"/>
                </a:lnTo>
                <a:lnTo>
                  <a:pt x="1141437" y="3476096"/>
                </a:lnTo>
                <a:lnTo>
                  <a:pt x="1139849" y="3479800"/>
                </a:lnTo>
                <a:lnTo>
                  <a:pt x="1137203" y="3482975"/>
                </a:lnTo>
                <a:lnTo>
                  <a:pt x="1134557" y="3485092"/>
                </a:lnTo>
                <a:lnTo>
                  <a:pt x="1131382" y="3486679"/>
                </a:lnTo>
                <a:lnTo>
                  <a:pt x="1128736" y="3488267"/>
                </a:lnTo>
                <a:lnTo>
                  <a:pt x="1125031" y="3489325"/>
                </a:lnTo>
                <a:lnTo>
                  <a:pt x="1121328" y="3489325"/>
                </a:lnTo>
                <a:lnTo>
                  <a:pt x="1117623" y="3489325"/>
                </a:lnTo>
                <a:lnTo>
                  <a:pt x="1120798" y="3480329"/>
                </a:lnTo>
                <a:lnTo>
                  <a:pt x="1123973" y="3471863"/>
                </a:lnTo>
                <a:lnTo>
                  <a:pt x="1126090" y="3463396"/>
                </a:lnTo>
                <a:lnTo>
                  <a:pt x="1127149" y="3455458"/>
                </a:lnTo>
                <a:lnTo>
                  <a:pt x="1112331" y="3453342"/>
                </a:lnTo>
                <a:lnTo>
                  <a:pt x="1098043" y="3451754"/>
                </a:lnTo>
                <a:lnTo>
                  <a:pt x="1084284" y="3451225"/>
                </a:lnTo>
                <a:lnTo>
                  <a:pt x="1070525" y="3450696"/>
                </a:lnTo>
                <a:lnTo>
                  <a:pt x="1061529" y="3458104"/>
                </a:lnTo>
                <a:lnTo>
                  <a:pt x="1052004" y="3463396"/>
                </a:lnTo>
                <a:lnTo>
                  <a:pt x="1055708" y="3451225"/>
                </a:lnTo>
                <a:lnTo>
                  <a:pt x="1047770" y="3452283"/>
                </a:lnTo>
                <a:lnTo>
                  <a:pt x="1040891" y="3453871"/>
                </a:lnTo>
                <a:lnTo>
                  <a:pt x="1040362" y="3463396"/>
                </a:lnTo>
                <a:lnTo>
                  <a:pt x="1037187" y="3459163"/>
                </a:lnTo>
                <a:lnTo>
                  <a:pt x="1034012" y="3454929"/>
                </a:lnTo>
                <a:lnTo>
                  <a:pt x="1021840" y="3455988"/>
                </a:lnTo>
                <a:lnTo>
                  <a:pt x="1015490" y="3457046"/>
                </a:lnTo>
                <a:lnTo>
                  <a:pt x="1008610" y="3458633"/>
                </a:lnTo>
                <a:lnTo>
                  <a:pt x="1014432" y="3464983"/>
                </a:lnTo>
                <a:lnTo>
                  <a:pt x="1020782" y="3470804"/>
                </a:lnTo>
                <a:lnTo>
                  <a:pt x="1032953" y="3481388"/>
                </a:lnTo>
                <a:lnTo>
                  <a:pt x="1039303" y="3487738"/>
                </a:lnTo>
                <a:lnTo>
                  <a:pt x="1046183" y="3493029"/>
                </a:lnTo>
                <a:lnTo>
                  <a:pt x="1052004" y="3499379"/>
                </a:lnTo>
                <a:lnTo>
                  <a:pt x="1057825" y="3505729"/>
                </a:lnTo>
                <a:lnTo>
                  <a:pt x="1062588" y="3513667"/>
                </a:lnTo>
                <a:lnTo>
                  <a:pt x="1066821" y="3522133"/>
                </a:lnTo>
                <a:lnTo>
                  <a:pt x="1070525" y="3532188"/>
                </a:lnTo>
                <a:lnTo>
                  <a:pt x="1072642" y="3543300"/>
                </a:lnTo>
                <a:lnTo>
                  <a:pt x="1074759" y="3556000"/>
                </a:lnTo>
                <a:lnTo>
                  <a:pt x="1074759" y="3570817"/>
                </a:lnTo>
                <a:lnTo>
                  <a:pt x="1072642" y="3586692"/>
                </a:lnTo>
                <a:lnTo>
                  <a:pt x="1070525" y="3605742"/>
                </a:lnTo>
                <a:lnTo>
                  <a:pt x="1066821" y="3605213"/>
                </a:lnTo>
                <a:lnTo>
                  <a:pt x="1063646" y="3604154"/>
                </a:lnTo>
                <a:lnTo>
                  <a:pt x="1061000" y="3603096"/>
                </a:lnTo>
                <a:lnTo>
                  <a:pt x="1058354" y="3601508"/>
                </a:lnTo>
                <a:lnTo>
                  <a:pt x="1056237" y="3598863"/>
                </a:lnTo>
                <a:lnTo>
                  <a:pt x="1054121" y="3596746"/>
                </a:lnTo>
                <a:lnTo>
                  <a:pt x="1050416" y="3590396"/>
                </a:lnTo>
                <a:lnTo>
                  <a:pt x="1047241" y="3582458"/>
                </a:lnTo>
                <a:lnTo>
                  <a:pt x="1044066" y="3573463"/>
                </a:lnTo>
                <a:lnTo>
                  <a:pt x="1042478" y="3563938"/>
                </a:lnTo>
                <a:lnTo>
                  <a:pt x="1040362" y="3553883"/>
                </a:lnTo>
                <a:lnTo>
                  <a:pt x="1037187" y="3557058"/>
                </a:lnTo>
                <a:lnTo>
                  <a:pt x="1033482" y="3559175"/>
                </a:lnTo>
                <a:lnTo>
                  <a:pt x="1030836" y="3561821"/>
                </a:lnTo>
                <a:lnTo>
                  <a:pt x="1027132" y="3562879"/>
                </a:lnTo>
                <a:lnTo>
                  <a:pt x="1023957" y="3563408"/>
                </a:lnTo>
                <a:lnTo>
                  <a:pt x="1020782" y="3563938"/>
                </a:lnTo>
                <a:lnTo>
                  <a:pt x="1017607" y="3563938"/>
                </a:lnTo>
                <a:lnTo>
                  <a:pt x="1013902" y="3563408"/>
                </a:lnTo>
                <a:lnTo>
                  <a:pt x="1007552" y="3561821"/>
                </a:lnTo>
                <a:lnTo>
                  <a:pt x="1001202" y="3559175"/>
                </a:lnTo>
                <a:lnTo>
                  <a:pt x="988501" y="3552825"/>
                </a:lnTo>
                <a:lnTo>
                  <a:pt x="982680" y="3550179"/>
                </a:lnTo>
                <a:lnTo>
                  <a:pt x="976330" y="3548592"/>
                </a:lnTo>
                <a:lnTo>
                  <a:pt x="973155" y="3548063"/>
                </a:lnTo>
                <a:lnTo>
                  <a:pt x="970509" y="3548063"/>
                </a:lnTo>
                <a:lnTo>
                  <a:pt x="967863" y="3548592"/>
                </a:lnTo>
                <a:lnTo>
                  <a:pt x="964688" y="3549121"/>
                </a:lnTo>
                <a:lnTo>
                  <a:pt x="962042" y="3551238"/>
                </a:lnTo>
                <a:lnTo>
                  <a:pt x="959396" y="3552825"/>
                </a:lnTo>
                <a:lnTo>
                  <a:pt x="957279" y="3554942"/>
                </a:lnTo>
                <a:lnTo>
                  <a:pt x="954104" y="3558646"/>
                </a:lnTo>
                <a:lnTo>
                  <a:pt x="951987" y="3562879"/>
                </a:lnTo>
                <a:lnTo>
                  <a:pt x="949341" y="3567642"/>
                </a:lnTo>
                <a:lnTo>
                  <a:pt x="947225" y="3572933"/>
                </a:lnTo>
                <a:lnTo>
                  <a:pt x="944578" y="3579283"/>
                </a:lnTo>
                <a:lnTo>
                  <a:pt x="943520" y="3571346"/>
                </a:lnTo>
                <a:lnTo>
                  <a:pt x="940874" y="3563938"/>
                </a:lnTo>
                <a:lnTo>
                  <a:pt x="938228" y="3558117"/>
                </a:lnTo>
                <a:lnTo>
                  <a:pt x="934524" y="3553883"/>
                </a:lnTo>
                <a:lnTo>
                  <a:pt x="930290" y="3549650"/>
                </a:lnTo>
                <a:lnTo>
                  <a:pt x="927115" y="3546475"/>
                </a:lnTo>
                <a:lnTo>
                  <a:pt x="918119" y="3540125"/>
                </a:lnTo>
                <a:lnTo>
                  <a:pt x="914415" y="3537479"/>
                </a:lnTo>
                <a:lnTo>
                  <a:pt x="910181" y="3533246"/>
                </a:lnTo>
                <a:lnTo>
                  <a:pt x="906477" y="3529013"/>
                </a:lnTo>
                <a:lnTo>
                  <a:pt x="903302" y="3523721"/>
                </a:lnTo>
                <a:lnTo>
                  <a:pt x="900656" y="3517900"/>
                </a:lnTo>
                <a:lnTo>
                  <a:pt x="899068" y="3509963"/>
                </a:lnTo>
                <a:lnTo>
                  <a:pt x="898010" y="3500438"/>
                </a:lnTo>
                <a:lnTo>
                  <a:pt x="897480" y="3489325"/>
                </a:lnTo>
                <a:lnTo>
                  <a:pt x="893776" y="3489325"/>
                </a:lnTo>
                <a:lnTo>
                  <a:pt x="890601" y="3490383"/>
                </a:lnTo>
                <a:lnTo>
                  <a:pt x="887955" y="3493029"/>
                </a:lnTo>
                <a:lnTo>
                  <a:pt x="885309" y="3495675"/>
                </a:lnTo>
                <a:lnTo>
                  <a:pt x="883722" y="3499379"/>
                </a:lnTo>
                <a:lnTo>
                  <a:pt x="881605" y="3504142"/>
                </a:lnTo>
                <a:lnTo>
                  <a:pt x="880547" y="3508904"/>
                </a:lnTo>
                <a:lnTo>
                  <a:pt x="879488" y="3514725"/>
                </a:lnTo>
                <a:lnTo>
                  <a:pt x="881076" y="3521604"/>
                </a:lnTo>
                <a:lnTo>
                  <a:pt x="884251" y="3527425"/>
                </a:lnTo>
                <a:lnTo>
                  <a:pt x="886897" y="3532188"/>
                </a:lnTo>
                <a:lnTo>
                  <a:pt x="890601" y="3535363"/>
                </a:lnTo>
                <a:lnTo>
                  <a:pt x="894306" y="3538538"/>
                </a:lnTo>
                <a:lnTo>
                  <a:pt x="899068" y="3540125"/>
                </a:lnTo>
                <a:lnTo>
                  <a:pt x="903831" y="3540654"/>
                </a:lnTo>
                <a:lnTo>
                  <a:pt x="909123" y="3540654"/>
                </a:lnTo>
                <a:lnTo>
                  <a:pt x="907535" y="3546475"/>
                </a:lnTo>
                <a:lnTo>
                  <a:pt x="904889" y="3551238"/>
                </a:lnTo>
                <a:lnTo>
                  <a:pt x="902772" y="3554942"/>
                </a:lnTo>
                <a:lnTo>
                  <a:pt x="900127" y="3558117"/>
                </a:lnTo>
                <a:lnTo>
                  <a:pt x="898010" y="3561292"/>
                </a:lnTo>
                <a:lnTo>
                  <a:pt x="895364" y="3562350"/>
                </a:lnTo>
                <a:lnTo>
                  <a:pt x="892718" y="3563408"/>
                </a:lnTo>
                <a:lnTo>
                  <a:pt x="890072" y="3563938"/>
                </a:lnTo>
                <a:lnTo>
                  <a:pt x="886897" y="3564467"/>
                </a:lnTo>
                <a:lnTo>
                  <a:pt x="884251" y="3563938"/>
                </a:lnTo>
                <a:lnTo>
                  <a:pt x="878430" y="3562879"/>
                </a:lnTo>
                <a:lnTo>
                  <a:pt x="873138" y="3560233"/>
                </a:lnTo>
                <a:lnTo>
                  <a:pt x="866788" y="3558117"/>
                </a:lnTo>
                <a:lnTo>
                  <a:pt x="861496" y="3556000"/>
                </a:lnTo>
                <a:lnTo>
                  <a:pt x="856204" y="3554413"/>
                </a:lnTo>
                <a:lnTo>
                  <a:pt x="854087" y="3553883"/>
                </a:lnTo>
                <a:lnTo>
                  <a:pt x="851441" y="3553883"/>
                </a:lnTo>
                <a:lnTo>
                  <a:pt x="849324" y="3554413"/>
                </a:lnTo>
                <a:lnTo>
                  <a:pt x="847208" y="3556000"/>
                </a:lnTo>
                <a:lnTo>
                  <a:pt x="845620" y="3557588"/>
                </a:lnTo>
                <a:lnTo>
                  <a:pt x="844032" y="3559704"/>
                </a:lnTo>
                <a:lnTo>
                  <a:pt x="841916" y="3563408"/>
                </a:lnTo>
                <a:lnTo>
                  <a:pt x="840858" y="3567113"/>
                </a:lnTo>
                <a:lnTo>
                  <a:pt x="839799" y="3571875"/>
                </a:lnTo>
                <a:lnTo>
                  <a:pt x="838741" y="3577696"/>
                </a:lnTo>
                <a:lnTo>
                  <a:pt x="837153" y="3592513"/>
                </a:lnTo>
                <a:lnTo>
                  <a:pt x="826040" y="3585633"/>
                </a:lnTo>
                <a:lnTo>
                  <a:pt x="812281" y="3577167"/>
                </a:lnTo>
                <a:lnTo>
                  <a:pt x="797464" y="3569229"/>
                </a:lnTo>
                <a:lnTo>
                  <a:pt x="790584" y="3566054"/>
                </a:lnTo>
                <a:lnTo>
                  <a:pt x="783176" y="3562879"/>
                </a:lnTo>
                <a:lnTo>
                  <a:pt x="776826" y="3561292"/>
                </a:lnTo>
                <a:lnTo>
                  <a:pt x="771005" y="3560233"/>
                </a:lnTo>
                <a:lnTo>
                  <a:pt x="767829" y="3560233"/>
                </a:lnTo>
                <a:lnTo>
                  <a:pt x="765713" y="3561292"/>
                </a:lnTo>
                <a:lnTo>
                  <a:pt x="763067" y="3562350"/>
                </a:lnTo>
                <a:lnTo>
                  <a:pt x="761479" y="3563408"/>
                </a:lnTo>
                <a:lnTo>
                  <a:pt x="758833" y="3564996"/>
                </a:lnTo>
                <a:lnTo>
                  <a:pt x="757775" y="3567642"/>
                </a:lnTo>
                <a:lnTo>
                  <a:pt x="756187" y="3569758"/>
                </a:lnTo>
                <a:lnTo>
                  <a:pt x="755129" y="3573463"/>
                </a:lnTo>
                <a:lnTo>
                  <a:pt x="754070" y="3577167"/>
                </a:lnTo>
                <a:lnTo>
                  <a:pt x="753541" y="3581929"/>
                </a:lnTo>
                <a:lnTo>
                  <a:pt x="753541" y="3586692"/>
                </a:lnTo>
                <a:lnTo>
                  <a:pt x="754070" y="3592513"/>
                </a:lnTo>
                <a:lnTo>
                  <a:pt x="751425" y="3590396"/>
                </a:lnTo>
                <a:lnTo>
                  <a:pt x="748779" y="3587221"/>
                </a:lnTo>
                <a:lnTo>
                  <a:pt x="746133" y="3583517"/>
                </a:lnTo>
                <a:lnTo>
                  <a:pt x="744016" y="3579283"/>
                </a:lnTo>
                <a:lnTo>
                  <a:pt x="741899" y="3573992"/>
                </a:lnTo>
                <a:lnTo>
                  <a:pt x="740312" y="3568700"/>
                </a:lnTo>
                <a:lnTo>
                  <a:pt x="736607" y="3557588"/>
                </a:lnTo>
                <a:lnTo>
                  <a:pt x="735020" y="3544888"/>
                </a:lnTo>
                <a:lnTo>
                  <a:pt x="733432" y="3533246"/>
                </a:lnTo>
                <a:lnTo>
                  <a:pt x="733432" y="3527954"/>
                </a:lnTo>
                <a:lnTo>
                  <a:pt x="733961" y="3523192"/>
                </a:lnTo>
                <a:lnTo>
                  <a:pt x="735020" y="3518429"/>
                </a:lnTo>
                <a:lnTo>
                  <a:pt x="736078" y="3514725"/>
                </a:lnTo>
                <a:lnTo>
                  <a:pt x="743487" y="3515783"/>
                </a:lnTo>
                <a:lnTo>
                  <a:pt x="751425" y="3517900"/>
                </a:lnTo>
                <a:lnTo>
                  <a:pt x="758833" y="3520546"/>
                </a:lnTo>
                <a:lnTo>
                  <a:pt x="767300" y="3523721"/>
                </a:lnTo>
                <a:lnTo>
                  <a:pt x="784234" y="3530071"/>
                </a:lnTo>
                <a:lnTo>
                  <a:pt x="792172" y="3533246"/>
                </a:lnTo>
                <a:lnTo>
                  <a:pt x="800110" y="3535363"/>
                </a:lnTo>
                <a:lnTo>
                  <a:pt x="807519" y="3537479"/>
                </a:lnTo>
                <a:lnTo>
                  <a:pt x="814398" y="3537479"/>
                </a:lnTo>
                <a:lnTo>
                  <a:pt x="817573" y="3537479"/>
                </a:lnTo>
                <a:lnTo>
                  <a:pt x="820748" y="3536950"/>
                </a:lnTo>
                <a:lnTo>
                  <a:pt x="822865" y="3535363"/>
                </a:lnTo>
                <a:lnTo>
                  <a:pt x="826040" y="3534304"/>
                </a:lnTo>
                <a:lnTo>
                  <a:pt x="828686" y="3532188"/>
                </a:lnTo>
                <a:lnTo>
                  <a:pt x="830274" y="3529542"/>
                </a:lnTo>
                <a:lnTo>
                  <a:pt x="831861" y="3526896"/>
                </a:lnTo>
                <a:lnTo>
                  <a:pt x="833978" y="3523192"/>
                </a:lnTo>
                <a:lnTo>
                  <a:pt x="835036" y="3518958"/>
                </a:lnTo>
                <a:lnTo>
                  <a:pt x="836095" y="3514196"/>
                </a:lnTo>
                <a:lnTo>
                  <a:pt x="836624" y="3508375"/>
                </a:lnTo>
                <a:lnTo>
                  <a:pt x="837153" y="3502554"/>
                </a:lnTo>
                <a:lnTo>
                  <a:pt x="831861" y="3508375"/>
                </a:lnTo>
                <a:lnTo>
                  <a:pt x="827628" y="3512608"/>
                </a:lnTo>
                <a:lnTo>
                  <a:pt x="825511" y="3513667"/>
                </a:lnTo>
                <a:lnTo>
                  <a:pt x="822865" y="3514725"/>
                </a:lnTo>
                <a:lnTo>
                  <a:pt x="821278" y="3514725"/>
                </a:lnTo>
                <a:lnTo>
                  <a:pt x="819690" y="3514725"/>
                </a:lnTo>
                <a:lnTo>
                  <a:pt x="817044" y="3514196"/>
                </a:lnTo>
                <a:lnTo>
                  <a:pt x="815457" y="3513667"/>
                </a:lnTo>
                <a:lnTo>
                  <a:pt x="811752" y="3511021"/>
                </a:lnTo>
                <a:lnTo>
                  <a:pt x="809106" y="3507317"/>
                </a:lnTo>
                <a:lnTo>
                  <a:pt x="805931" y="3502554"/>
                </a:lnTo>
                <a:lnTo>
                  <a:pt x="802227" y="3496204"/>
                </a:lnTo>
                <a:lnTo>
                  <a:pt x="800110" y="3489854"/>
                </a:lnTo>
                <a:lnTo>
                  <a:pt x="794289" y="3475567"/>
                </a:lnTo>
                <a:lnTo>
                  <a:pt x="788468" y="3460750"/>
                </a:lnTo>
                <a:lnTo>
                  <a:pt x="782647" y="3446463"/>
                </a:lnTo>
                <a:lnTo>
                  <a:pt x="776297" y="3446463"/>
                </a:lnTo>
                <a:lnTo>
                  <a:pt x="769946" y="3446463"/>
                </a:lnTo>
                <a:lnTo>
                  <a:pt x="776826" y="3435350"/>
                </a:lnTo>
                <a:lnTo>
                  <a:pt x="774709" y="3431646"/>
                </a:lnTo>
                <a:lnTo>
                  <a:pt x="771534" y="3429000"/>
                </a:lnTo>
                <a:lnTo>
                  <a:pt x="768888" y="3425825"/>
                </a:lnTo>
                <a:lnTo>
                  <a:pt x="766242" y="3424767"/>
                </a:lnTo>
                <a:lnTo>
                  <a:pt x="769946" y="3416300"/>
                </a:lnTo>
                <a:lnTo>
                  <a:pt x="773122" y="3408892"/>
                </a:lnTo>
                <a:lnTo>
                  <a:pt x="776826" y="3402013"/>
                </a:lnTo>
                <a:lnTo>
                  <a:pt x="780530" y="3396721"/>
                </a:lnTo>
                <a:lnTo>
                  <a:pt x="784234" y="3391958"/>
                </a:lnTo>
                <a:lnTo>
                  <a:pt x="787939" y="3387725"/>
                </a:lnTo>
                <a:lnTo>
                  <a:pt x="791643" y="3385079"/>
                </a:lnTo>
                <a:lnTo>
                  <a:pt x="795876" y="3382433"/>
                </a:lnTo>
                <a:lnTo>
                  <a:pt x="800110" y="3380846"/>
                </a:lnTo>
                <a:lnTo>
                  <a:pt x="803285" y="3380317"/>
                </a:lnTo>
                <a:lnTo>
                  <a:pt x="807519" y="3379788"/>
                </a:lnTo>
                <a:lnTo>
                  <a:pt x="811752" y="3379788"/>
                </a:lnTo>
                <a:lnTo>
                  <a:pt x="815986" y="3380317"/>
                </a:lnTo>
                <a:lnTo>
                  <a:pt x="820219" y="3380846"/>
                </a:lnTo>
                <a:lnTo>
                  <a:pt x="829215" y="3384550"/>
                </a:lnTo>
                <a:lnTo>
                  <a:pt x="835566" y="3382433"/>
                </a:lnTo>
                <a:lnTo>
                  <a:pt x="842445" y="3381375"/>
                </a:lnTo>
                <a:lnTo>
                  <a:pt x="850383" y="3381375"/>
                </a:lnTo>
                <a:lnTo>
                  <a:pt x="858850" y="3381375"/>
                </a:lnTo>
                <a:lnTo>
                  <a:pt x="856733" y="3386667"/>
                </a:lnTo>
                <a:lnTo>
                  <a:pt x="855675" y="3391429"/>
                </a:lnTo>
                <a:lnTo>
                  <a:pt x="855146" y="3395663"/>
                </a:lnTo>
                <a:lnTo>
                  <a:pt x="855146" y="3399896"/>
                </a:lnTo>
                <a:lnTo>
                  <a:pt x="868375" y="3407304"/>
                </a:lnTo>
                <a:lnTo>
                  <a:pt x="881076" y="3415242"/>
                </a:lnTo>
                <a:lnTo>
                  <a:pt x="889014" y="3415242"/>
                </a:lnTo>
                <a:lnTo>
                  <a:pt x="896422" y="3415771"/>
                </a:lnTo>
                <a:lnTo>
                  <a:pt x="903831" y="3416829"/>
                </a:lnTo>
                <a:lnTo>
                  <a:pt x="910181" y="3417888"/>
                </a:lnTo>
                <a:lnTo>
                  <a:pt x="923940" y="3422121"/>
                </a:lnTo>
                <a:lnTo>
                  <a:pt x="937699" y="3425825"/>
                </a:lnTo>
                <a:lnTo>
                  <a:pt x="944578" y="3427413"/>
                </a:lnTo>
                <a:lnTo>
                  <a:pt x="951987" y="3428471"/>
                </a:lnTo>
                <a:lnTo>
                  <a:pt x="958867" y="3429000"/>
                </a:lnTo>
                <a:lnTo>
                  <a:pt x="966804" y="3429000"/>
                </a:lnTo>
                <a:lnTo>
                  <a:pt x="974742" y="3427413"/>
                </a:lnTo>
                <a:lnTo>
                  <a:pt x="983209" y="3425825"/>
                </a:lnTo>
                <a:lnTo>
                  <a:pt x="992205" y="3422650"/>
                </a:lnTo>
                <a:lnTo>
                  <a:pt x="1002260" y="3418946"/>
                </a:lnTo>
                <a:lnTo>
                  <a:pt x="1001731" y="3416300"/>
                </a:lnTo>
                <a:lnTo>
                  <a:pt x="1000672" y="3414183"/>
                </a:lnTo>
                <a:lnTo>
                  <a:pt x="999085" y="3412596"/>
                </a:lnTo>
                <a:lnTo>
                  <a:pt x="998556" y="3411538"/>
                </a:lnTo>
                <a:lnTo>
                  <a:pt x="999085" y="3412067"/>
                </a:lnTo>
                <a:lnTo>
                  <a:pt x="1000672" y="3412596"/>
                </a:lnTo>
                <a:lnTo>
                  <a:pt x="999085" y="3410479"/>
                </a:lnTo>
                <a:lnTo>
                  <a:pt x="997497" y="3408892"/>
                </a:lnTo>
                <a:lnTo>
                  <a:pt x="994851" y="3407304"/>
                </a:lnTo>
                <a:lnTo>
                  <a:pt x="993264" y="3406775"/>
                </a:lnTo>
                <a:lnTo>
                  <a:pt x="988501" y="3406246"/>
                </a:lnTo>
                <a:lnTo>
                  <a:pt x="983739" y="3405717"/>
                </a:lnTo>
                <a:lnTo>
                  <a:pt x="984267" y="3399896"/>
                </a:lnTo>
                <a:lnTo>
                  <a:pt x="984797" y="3395133"/>
                </a:lnTo>
                <a:lnTo>
                  <a:pt x="986384" y="3390900"/>
                </a:lnTo>
                <a:lnTo>
                  <a:pt x="987443" y="3387725"/>
                </a:lnTo>
                <a:lnTo>
                  <a:pt x="989030" y="3385079"/>
                </a:lnTo>
                <a:lnTo>
                  <a:pt x="991676" y="3382963"/>
                </a:lnTo>
                <a:lnTo>
                  <a:pt x="993793" y="3381375"/>
                </a:lnTo>
                <a:lnTo>
                  <a:pt x="996439" y="3380317"/>
                </a:lnTo>
                <a:lnTo>
                  <a:pt x="998556" y="3379788"/>
                </a:lnTo>
                <a:lnTo>
                  <a:pt x="1001731" y="3378729"/>
                </a:lnTo>
                <a:lnTo>
                  <a:pt x="1007552" y="3378729"/>
                </a:lnTo>
                <a:lnTo>
                  <a:pt x="1019723" y="3379788"/>
                </a:lnTo>
                <a:lnTo>
                  <a:pt x="1019723" y="3385608"/>
                </a:lnTo>
                <a:lnTo>
                  <a:pt x="1019723" y="3390371"/>
                </a:lnTo>
                <a:lnTo>
                  <a:pt x="1018665" y="3399367"/>
                </a:lnTo>
                <a:lnTo>
                  <a:pt x="1017077" y="3405717"/>
                </a:lnTo>
                <a:lnTo>
                  <a:pt x="1014432" y="3411008"/>
                </a:lnTo>
                <a:lnTo>
                  <a:pt x="1021840" y="3406775"/>
                </a:lnTo>
                <a:lnTo>
                  <a:pt x="1029249" y="3402542"/>
                </a:lnTo>
                <a:lnTo>
                  <a:pt x="1032953" y="3401483"/>
                </a:lnTo>
                <a:lnTo>
                  <a:pt x="1037187" y="3400425"/>
                </a:lnTo>
                <a:lnTo>
                  <a:pt x="1040891" y="3400425"/>
                </a:lnTo>
                <a:lnTo>
                  <a:pt x="1045124" y="3400954"/>
                </a:lnTo>
                <a:lnTo>
                  <a:pt x="1050945" y="3397250"/>
                </a:lnTo>
                <a:lnTo>
                  <a:pt x="1056237" y="3392488"/>
                </a:lnTo>
                <a:lnTo>
                  <a:pt x="1058883" y="3390371"/>
                </a:lnTo>
                <a:lnTo>
                  <a:pt x="1062058" y="3387196"/>
                </a:lnTo>
                <a:lnTo>
                  <a:pt x="1064704" y="3382963"/>
                </a:lnTo>
                <a:lnTo>
                  <a:pt x="1067350" y="3378729"/>
                </a:lnTo>
                <a:lnTo>
                  <a:pt x="1072113" y="3382963"/>
                </a:lnTo>
                <a:lnTo>
                  <a:pt x="1076876" y="3386138"/>
                </a:lnTo>
                <a:lnTo>
                  <a:pt x="1086401" y="3391958"/>
                </a:lnTo>
                <a:lnTo>
                  <a:pt x="1089576" y="3391958"/>
                </a:lnTo>
                <a:lnTo>
                  <a:pt x="1092222" y="3393017"/>
                </a:lnTo>
                <a:lnTo>
                  <a:pt x="1095927" y="3395133"/>
                </a:lnTo>
                <a:lnTo>
                  <a:pt x="1100160" y="3398308"/>
                </a:lnTo>
                <a:lnTo>
                  <a:pt x="1100160" y="3399367"/>
                </a:lnTo>
                <a:lnTo>
                  <a:pt x="1107039" y="3402013"/>
                </a:lnTo>
                <a:lnTo>
                  <a:pt x="1114977" y="3404129"/>
                </a:lnTo>
                <a:lnTo>
                  <a:pt x="1121857" y="3405717"/>
                </a:lnTo>
                <a:lnTo>
                  <a:pt x="1129265" y="3406246"/>
                </a:lnTo>
                <a:lnTo>
                  <a:pt x="1131382" y="3402542"/>
                </a:lnTo>
                <a:lnTo>
                  <a:pt x="1134028" y="3398308"/>
                </a:lnTo>
                <a:lnTo>
                  <a:pt x="1135086" y="3393017"/>
                </a:lnTo>
                <a:lnTo>
                  <a:pt x="1135616" y="3386138"/>
                </a:lnTo>
                <a:lnTo>
                  <a:pt x="1137203" y="3387196"/>
                </a:lnTo>
                <a:lnTo>
                  <a:pt x="1138791" y="3389313"/>
                </a:lnTo>
                <a:lnTo>
                  <a:pt x="1140378" y="3394075"/>
                </a:lnTo>
                <a:lnTo>
                  <a:pt x="1141437" y="3399896"/>
                </a:lnTo>
                <a:lnTo>
                  <a:pt x="1142495" y="3405717"/>
                </a:lnTo>
                <a:lnTo>
                  <a:pt x="1150433" y="3405188"/>
                </a:lnTo>
                <a:lnTo>
                  <a:pt x="1157312" y="3404129"/>
                </a:lnTo>
                <a:lnTo>
                  <a:pt x="1165250" y="3402013"/>
                </a:lnTo>
                <a:lnTo>
                  <a:pt x="1172130" y="3399896"/>
                </a:lnTo>
                <a:lnTo>
                  <a:pt x="1170542" y="3393017"/>
                </a:lnTo>
                <a:lnTo>
                  <a:pt x="1169484" y="3390900"/>
                </a:lnTo>
                <a:lnTo>
                  <a:pt x="1168425" y="3388254"/>
                </a:lnTo>
                <a:lnTo>
                  <a:pt x="1166308" y="3386667"/>
                </a:lnTo>
                <a:lnTo>
                  <a:pt x="1164721" y="3385608"/>
                </a:lnTo>
                <a:lnTo>
                  <a:pt x="1162075" y="3385608"/>
                </a:lnTo>
                <a:lnTo>
                  <a:pt x="1159958" y="3386138"/>
                </a:lnTo>
                <a:lnTo>
                  <a:pt x="1166308" y="3379788"/>
                </a:lnTo>
                <a:lnTo>
                  <a:pt x="1173188" y="3374496"/>
                </a:lnTo>
                <a:lnTo>
                  <a:pt x="1179538" y="3370792"/>
                </a:lnTo>
                <a:lnTo>
                  <a:pt x="1185359" y="3367617"/>
                </a:lnTo>
                <a:lnTo>
                  <a:pt x="1191710" y="3366558"/>
                </a:lnTo>
                <a:lnTo>
                  <a:pt x="1198060" y="3365500"/>
                </a:lnTo>
                <a:lnTo>
                  <a:pt x="1203881" y="3365500"/>
                </a:lnTo>
                <a:lnTo>
                  <a:pt x="1209702" y="3365500"/>
                </a:lnTo>
                <a:lnTo>
                  <a:pt x="1222403" y="3366558"/>
                </a:lnTo>
                <a:lnTo>
                  <a:pt x="1228753" y="3367088"/>
                </a:lnTo>
                <a:lnTo>
                  <a:pt x="1235632" y="3367088"/>
                </a:lnTo>
                <a:lnTo>
                  <a:pt x="1243041" y="3366558"/>
                </a:lnTo>
                <a:lnTo>
                  <a:pt x="1250449" y="3365500"/>
                </a:lnTo>
                <a:lnTo>
                  <a:pt x="1258387" y="3363383"/>
                </a:lnTo>
                <a:lnTo>
                  <a:pt x="1267383" y="3360208"/>
                </a:lnTo>
                <a:lnTo>
                  <a:pt x="1266325" y="3361796"/>
                </a:lnTo>
                <a:lnTo>
                  <a:pt x="1264738" y="3363383"/>
                </a:lnTo>
                <a:lnTo>
                  <a:pt x="1263150" y="3367088"/>
                </a:lnTo>
                <a:lnTo>
                  <a:pt x="1272676" y="3365500"/>
                </a:lnTo>
                <a:lnTo>
                  <a:pt x="1277438" y="3364971"/>
                </a:lnTo>
                <a:lnTo>
                  <a:pt x="1281672" y="3363913"/>
                </a:lnTo>
                <a:lnTo>
                  <a:pt x="1283788" y="3372908"/>
                </a:lnTo>
                <a:lnTo>
                  <a:pt x="1285905" y="3380317"/>
                </a:lnTo>
                <a:lnTo>
                  <a:pt x="1288551" y="3381375"/>
                </a:lnTo>
                <a:lnTo>
                  <a:pt x="1291726" y="3383492"/>
                </a:lnTo>
                <a:lnTo>
                  <a:pt x="1296489" y="3387196"/>
                </a:lnTo>
                <a:lnTo>
                  <a:pt x="1298606" y="3389313"/>
                </a:lnTo>
                <a:lnTo>
                  <a:pt x="1297018" y="3386138"/>
                </a:lnTo>
                <a:lnTo>
                  <a:pt x="1297547" y="3381904"/>
                </a:lnTo>
                <a:lnTo>
                  <a:pt x="1298606" y="3378729"/>
                </a:lnTo>
                <a:lnTo>
                  <a:pt x="1299664" y="3376613"/>
                </a:lnTo>
                <a:lnTo>
                  <a:pt x="1301781" y="3375025"/>
                </a:lnTo>
                <a:lnTo>
                  <a:pt x="1302839" y="3374496"/>
                </a:lnTo>
                <a:lnTo>
                  <a:pt x="1304427" y="3375025"/>
                </a:lnTo>
                <a:lnTo>
                  <a:pt x="1306544" y="3375554"/>
                </a:lnTo>
                <a:lnTo>
                  <a:pt x="1307602" y="3376613"/>
                </a:lnTo>
                <a:lnTo>
                  <a:pt x="1311306" y="3380846"/>
                </a:lnTo>
                <a:lnTo>
                  <a:pt x="1313952" y="3387196"/>
                </a:lnTo>
                <a:lnTo>
                  <a:pt x="1316598" y="3394604"/>
                </a:lnTo>
                <a:lnTo>
                  <a:pt x="1318715" y="3402542"/>
                </a:lnTo>
                <a:lnTo>
                  <a:pt x="1324536" y="3400954"/>
                </a:lnTo>
                <a:lnTo>
                  <a:pt x="1330886" y="3399896"/>
                </a:lnTo>
                <a:lnTo>
                  <a:pt x="1333532" y="3399367"/>
                </a:lnTo>
                <a:lnTo>
                  <a:pt x="1336707" y="3399896"/>
                </a:lnTo>
                <a:lnTo>
                  <a:pt x="1339353" y="3400425"/>
                </a:lnTo>
                <a:lnTo>
                  <a:pt x="1341999" y="3401483"/>
                </a:lnTo>
                <a:lnTo>
                  <a:pt x="1345174" y="3398308"/>
                </a:lnTo>
                <a:lnTo>
                  <a:pt x="1347820" y="3395663"/>
                </a:lnTo>
                <a:lnTo>
                  <a:pt x="1350995" y="3392488"/>
                </a:lnTo>
                <a:lnTo>
                  <a:pt x="1353112" y="3389842"/>
                </a:lnTo>
                <a:lnTo>
                  <a:pt x="1355758" y="3385608"/>
                </a:lnTo>
                <a:lnTo>
                  <a:pt x="1356816" y="3379788"/>
                </a:lnTo>
                <a:lnTo>
                  <a:pt x="1357345" y="3371321"/>
                </a:lnTo>
                <a:lnTo>
                  <a:pt x="1356287" y="3360738"/>
                </a:lnTo>
                <a:lnTo>
                  <a:pt x="1359992" y="3362854"/>
                </a:lnTo>
                <a:lnTo>
                  <a:pt x="1362638" y="3366558"/>
                </a:lnTo>
                <a:lnTo>
                  <a:pt x="1367929" y="3372908"/>
                </a:lnTo>
                <a:lnTo>
                  <a:pt x="1373751" y="3380317"/>
                </a:lnTo>
                <a:lnTo>
                  <a:pt x="1376926" y="3382963"/>
                </a:lnTo>
                <a:lnTo>
                  <a:pt x="1380630" y="3386138"/>
                </a:lnTo>
                <a:lnTo>
                  <a:pt x="1379572" y="3389313"/>
                </a:lnTo>
                <a:lnTo>
                  <a:pt x="1377455" y="3391429"/>
                </a:lnTo>
                <a:lnTo>
                  <a:pt x="1375867" y="3392488"/>
                </a:lnTo>
                <a:lnTo>
                  <a:pt x="1374809" y="3392488"/>
                </a:lnTo>
                <a:lnTo>
                  <a:pt x="1371105" y="3391958"/>
                </a:lnTo>
                <a:lnTo>
                  <a:pt x="1367929" y="3391429"/>
                </a:lnTo>
                <a:lnTo>
                  <a:pt x="1366871" y="3391429"/>
                </a:lnTo>
                <a:lnTo>
                  <a:pt x="1365813" y="3391958"/>
                </a:lnTo>
                <a:lnTo>
                  <a:pt x="1365283" y="3393017"/>
                </a:lnTo>
                <a:lnTo>
                  <a:pt x="1364754" y="3395663"/>
                </a:lnTo>
                <a:lnTo>
                  <a:pt x="1364754" y="3399367"/>
                </a:lnTo>
                <a:lnTo>
                  <a:pt x="1365283" y="3404658"/>
                </a:lnTo>
                <a:lnTo>
                  <a:pt x="1367400" y="3419475"/>
                </a:lnTo>
                <a:lnTo>
                  <a:pt x="1369517" y="3411008"/>
                </a:lnTo>
                <a:lnTo>
                  <a:pt x="1371105" y="3402542"/>
                </a:lnTo>
                <a:lnTo>
                  <a:pt x="1381159" y="3409950"/>
                </a:lnTo>
                <a:lnTo>
                  <a:pt x="1391214" y="3415771"/>
                </a:lnTo>
                <a:lnTo>
                  <a:pt x="1410794" y="3426354"/>
                </a:lnTo>
                <a:lnTo>
                  <a:pt x="1424553" y="3423708"/>
                </a:lnTo>
                <a:lnTo>
                  <a:pt x="1430903" y="3422121"/>
                </a:lnTo>
                <a:lnTo>
                  <a:pt x="1437253" y="3421063"/>
                </a:lnTo>
                <a:lnTo>
                  <a:pt x="1436195" y="3420004"/>
                </a:lnTo>
                <a:lnTo>
                  <a:pt x="1435136" y="3417888"/>
                </a:lnTo>
                <a:lnTo>
                  <a:pt x="1431961" y="3416300"/>
                </a:lnTo>
                <a:lnTo>
                  <a:pt x="1425082" y="3414713"/>
                </a:lnTo>
                <a:lnTo>
                  <a:pt x="1421378" y="3412596"/>
                </a:lnTo>
                <a:lnTo>
                  <a:pt x="1420319" y="3411538"/>
                </a:lnTo>
                <a:lnTo>
                  <a:pt x="1419261" y="3409950"/>
                </a:lnTo>
                <a:lnTo>
                  <a:pt x="1417673" y="3407833"/>
                </a:lnTo>
                <a:lnTo>
                  <a:pt x="1417144" y="3405717"/>
                </a:lnTo>
                <a:lnTo>
                  <a:pt x="1416615" y="3402542"/>
                </a:lnTo>
                <a:lnTo>
                  <a:pt x="1416085" y="3399367"/>
                </a:lnTo>
                <a:lnTo>
                  <a:pt x="1414498" y="3397779"/>
                </a:lnTo>
                <a:lnTo>
                  <a:pt x="1413969" y="3396721"/>
                </a:lnTo>
                <a:lnTo>
                  <a:pt x="1413969" y="3396192"/>
                </a:lnTo>
                <a:lnTo>
                  <a:pt x="1414498" y="3395133"/>
                </a:lnTo>
                <a:lnTo>
                  <a:pt x="1417144" y="3393017"/>
                </a:lnTo>
                <a:lnTo>
                  <a:pt x="1421907" y="3391429"/>
                </a:lnTo>
                <a:lnTo>
                  <a:pt x="1427728" y="3388254"/>
                </a:lnTo>
                <a:lnTo>
                  <a:pt x="1434607" y="3385079"/>
                </a:lnTo>
                <a:lnTo>
                  <a:pt x="1437253" y="3382433"/>
                </a:lnTo>
                <a:lnTo>
                  <a:pt x="1440428" y="3380317"/>
                </a:lnTo>
                <a:lnTo>
                  <a:pt x="1443603" y="3376613"/>
                </a:lnTo>
                <a:lnTo>
                  <a:pt x="1445720" y="3372908"/>
                </a:lnTo>
                <a:lnTo>
                  <a:pt x="1443603" y="3381375"/>
                </a:lnTo>
                <a:lnTo>
                  <a:pt x="1442015" y="3387725"/>
                </a:lnTo>
                <a:lnTo>
                  <a:pt x="1441487" y="3393017"/>
                </a:lnTo>
                <a:lnTo>
                  <a:pt x="1442015" y="3397779"/>
                </a:lnTo>
                <a:lnTo>
                  <a:pt x="1442545" y="3402542"/>
                </a:lnTo>
                <a:lnTo>
                  <a:pt x="1443603" y="3407833"/>
                </a:lnTo>
                <a:lnTo>
                  <a:pt x="1442545" y="3413654"/>
                </a:lnTo>
                <a:lnTo>
                  <a:pt x="1440957" y="3421063"/>
                </a:lnTo>
                <a:lnTo>
                  <a:pt x="1448366" y="3421063"/>
                </a:lnTo>
                <a:lnTo>
                  <a:pt x="1455246" y="3421592"/>
                </a:lnTo>
                <a:lnTo>
                  <a:pt x="1462125" y="3422650"/>
                </a:lnTo>
                <a:lnTo>
                  <a:pt x="1469534" y="3424767"/>
                </a:lnTo>
                <a:lnTo>
                  <a:pt x="1469534" y="3414183"/>
                </a:lnTo>
                <a:lnTo>
                  <a:pt x="1469004" y="3405188"/>
                </a:lnTo>
                <a:lnTo>
                  <a:pt x="1466888" y="3397250"/>
                </a:lnTo>
                <a:lnTo>
                  <a:pt x="1464771" y="3391429"/>
                </a:lnTo>
                <a:lnTo>
                  <a:pt x="1461596" y="3386138"/>
                </a:lnTo>
                <a:lnTo>
                  <a:pt x="1458421" y="3381375"/>
                </a:lnTo>
                <a:lnTo>
                  <a:pt x="1451541" y="3372908"/>
                </a:lnTo>
                <a:lnTo>
                  <a:pt x="1456304" y="3370263"/>
                </a:lnTo>
                <a:lnTo>
                  <a:pt x="1461067" y="3367088"/>
                </a:lnTo>
                <a:lnTo>
                  <a:pt x="1465830" y="3364971"/>
                </a:lnTo>
                <a:lnTo>
                  <a:pt x="1470063" y="3362854"/>
                </a:lnTo>
                <a:lnTo>
                  <a:pt x="1474296" y="3361796"/>
                </a:lnTo>
                <a:lnTo>
                  <a:pt x="1478530" y="3361267"/>
                </a:lnTo>
                <a:lnTo>
                  <a:pt x="1482763" y="3360738"/>
                </a:lnTo>
                <a:lnTo>
                  <a:pt x="1486468" y="3360738"/>
                </a:lnTo>
                <a:lnTo>
                  <a:pt x="1494405" y="3361796"/>
                </a:lnTo>
                <a:lnTo>
                  <a:pt x="1502344" y="3363913"/>
                </a:lnTo>
                <a:lnTo>
                  <a:pt x="1509752" y="3367088"/>
                </a:lnTo>
                <a:lnTo>
                  <a:pt x="1517690" y="3370792"/>
                </a:lnTo>
                <a:lnTo>
                  <a:pt x="1533566" y="3380317"/>
                </a:lnTo>
                <a:lnTo>
                  <a:pt x="1542032" y="3384550"/>
                </a:lnTo>
                <a:lnTo>
                  <a:pt x="1549970" y="3389313"/>
                </a:lnTo>
                <a:lnTo>
                  <a:pt x="1558966" y="3392488"/>
                </a:lnTo>
                <a:lnTo>
                  <a:pt x="1568492" y="3396192"/>
                </a:lnTo>
                <a:lnTo>
                  <a:pt x="1578547" y="3397779"/>
                </a:lnTo>
                <a:lnTo>
                  <a:pt x="1589130" y="3399367"/>
                </a:lnTo>
                <a:lnTo>
                  <a:pt x="1587543" y="3395133"/>
                </a:lnTo>
                <a:lnTo>
                  <a:pt x="1585955" y="3391958"/>
                </a:lnTo>
                <a:lnTo>
                  <a:pt x="1583309" y="3389842"/>
                </a:lnTo>
                <a:lnTo>
                  <a:pt x="1581192" y="3387196"/>
                </a:lnTo>
                <a:lnTo>
                  <a:pt x="1578547" y="3386138"/>
                </a:lnTo>
                <a:lnTo>
                  <a:pt x="1575371" y="3385079"/>
                </a:lnTo>
                <a:lnTo>
                  <a:pt x="1569550" y="3382963"/>
                </a:lnTo>
                <a:lnTo>
                  <a:pt x="1563200" y="3381904"/>
                </a:lnTo>
                <a:lnTo>
                  <a:pt x="1557379" y="3380846"/>
                </a:lnTo>
                <a:lnTo>
                  <a:pt x="1554204" y="3379788"/>
                </a:lnTo>
                <a:lnTo>
                  <a:pt x="1552087" y="3377671"/>
                </a:lnTo>
                <a:lnTo>
                  <a:pt x="1549441" y="3376083"/>
                </a:lnTo>
                <a:lnTo>
                  <a:pt x="1547324" y="3372908"/>
                </a:lnTo>
                <a:lnTo>
                  <a:pt x="1549441" y="3366029"/>
                </a:lnTo>
                <a:lnTo>
                  <a:pt x="1552616" y="3359679"/>
                </a:lnTo>
                <a:lnTo>
                  <a:pt x="1554733" y="3353858"/>
                </a:lnTo>
                <a:lnTo>
                  <a:pt x="1558437" y="3349096"/>
                </a:lnTo>
                <a:lnTo>
                  <a:pt x="1553675" y="3349096"/>
                </a:lnTo>
                <a:lnTo>
                  <a:pt x="1552087" y="3349096"/>
                </a:lnTo>
                <a:lnTo>
                  <a:pt x="1549970" y="3350683"/>
                </a:lnTo>
                <a:lnTo>
                  <a:pt x="1551558" y="3344333"/>
                </a:lnTo>
                <a:lnTo>
                  <a:pt x="1552616" y="3339042"/>
                </a:lnTo>
                <a:lnTo>
                  <a:pt x="1554204" y="3335338"/>
                </a:lnTo>
                <a:lnTo>
                  <a:pt x="1555791" y="3331104"/>
                </a:lnTo>
                <a:lnTo>
                  <a:pt x="1558437" y="3327929"/>
                </a:lnTo>
                <a:lnTo>
                  <a:pt x="1560554" y="3326342"/>
                </a:lnTo>
                <a:lnTo>
                  <a:pt x="1564258" y="3324754"/>
                </a:lnTo>
                <a:lnTo>
                  <a:pt x="1567963" y="3324225"/>
                </a:lnTo>
                <a:lnTo>
                  <a:pt x="1569021" y="3323696"/>
                </a:lnTo>
                <a:lnTo>
                  <a:pt x="1570079" y="3322638"/>
                </a:lnTo>
                <a:lnTo>
                  <a:pt x="1571667" y="3319463"/>
                </a:lnTo>
                <a:lnTo>
                  <a:pt x="1572725" y="3315758"/>
                </a:lnTo>
                <a:lnTo>
                  <a:pt x="1573255" y="3309938"/>
                </a:lnTo>
                <a:lnTo>
                  <a:pt x="1573255" y="3297767"/>
                </a:lnTo>
                <a:lnTo>
                  <a:pt x="1573784" y="3286125"/>
                </a:lnTo>
                <a:lnTo>
                  <a:pt x="1578017" y="3287713"/>
                </a:lnTo>
                <a:lnTo>
                  <a:pt x="1581722" y="3289829"/>
                </a:lnTo>
                <a:lnTo>
                  <a:pt x="1583309" y="3293004"/>
                </a:lnTo>
                <a:lnTo>
                  <a:pt x="1583838" y="3296708"/>
                </a:lnTo>
                <a:lnTo>
                  <a:pt x="1588601" y="3295121"/>
                </a:lnTo>
                <a:lnTo>
                  <a:pt x="1593364" y="3294592"/>
                </a:lnTo>
                <a:lnTo>
                  <a:pt x="1597597" y="3294592"/>
                </a:lnTo>
                <a:lnTo>
                  <a:pt x="1601302" y="3296179"/>
                </a:lnTo>
                <a:lnTo>
                  <a:pt x="1594422" y="3285067"/>
                </a:lnTo>
                <a:lnTo>
                  <a:pt x="1589130" y="3278188"/>
                </a:lnTo>
                <a:lnTo>
                  <a:pt x="1584367" y="3273425"/>
                </a:lnTo>
                <a:lnTo>
                  <a:pt x="1580134" y="3269721"/>
                </a:lnTo>
                <a:lnTo>
                  <a:pt x="1576959" y="3266546"/>
                </a:lnTo>
                <a:lnTo>
                  <a:pt x="1573255" y="3261783"/>
                </a:lnTo>
                <a:lnTo>
                  <a:pt x="1569021" y="3254375"/>
                </a:lnTo>
                <a:lnTo>
                  <a:pt x="1565317" y="3244321"/>
                </a:lnTo>
                <a:lnTo>
                  <a:pt x="1563200" y="3248554"/>
                </a:lnTo>
                <a:lnTo>
                  <a:pt x="1561612" y="3252788"/>
                </a:lnTo>
                <a:lnTo>
                  <a:pt x="1560554" y="3255963"/>
                </a:lnTo>
                <a:lnTo>
                  <a:pt x="1560025" y="3259667"/>
                </a:lnTo>
                <a:lnTo>
                  <a:pt x="1560554" y="3263371"/>
                </a:lnTo>
                <a:lnTo>
                  <a:pt x="1561612" y="3267075"/>
                </a:lnTo>
                <a:lnTo>
                  <a:pt x="1563729" y="3273954"/>
                </a:lnTo>
                <a:lnTo>
                  <a:pt x="1566375" y="3281892"/>
                </a:lnTo>
                <a:lnTo>
                  <a:pt x="1567434" y="3285067"/>
                </a:lnTo>
                <a:lnTo>
                  <a:pt x="1567963" y="3289300"/>
                </a:lnTo>
                <a:lnTo>
                  <a:pt x="1567963" y="3293533"/>
                </a:lnTo>
                <a:lnTo>
                  <a:pt x="1567963" y="3298296"/>
                </a:lnTo>
                <a:lnTo>
                  <a:pt x="1566904" y="3303588"/>
                </a:lnTo>
                <a:lnTo>
                  <a:pt x="1565317" y="3308879"/>
                </a:lnTo>
                <a:lnTo>
                  <a:pt x="1560554" y="3308350"/>
                </a:lnTo>
                <a:lnTo>
                  <a:pt x="1557379" y="3307292"/>
                </a:lnTo>
                <a:lnTo>
                  <a:pt x="1554733" y="3305704"/>
                </a:lnTo>
                <a:lnTo>
                  <a:pt x="1552616" y="3303588"/>
                </a:lnTo>
                <a:lnTo>
                  <a:pt x="1551558" y="3301471"/>
                </a:lnTo>
                <a:lnTo>
                  <a:pt x="1549970" y="3298296"/>
                </a:lnTo>
                <a:lnTo>
                  <a:pt x="1549970" y="3295121"/>
                </a:lnTo>
                <a:lnTo>
                  <a:pt x="1549970" y="3291417"/>
                </a:lnTo>
                <a:lnTo>
                  <a:pt x="1550499" y="3282421"/>
                </a:lnTo>
                <a:lnTo>
                  <a:pt x="1552087" y="3271838"/>
                </a:lnTo>
                <a:lnTo>
                  <a:pt x="1553145" y="3259138"/>
                </a:lnTo>
                <a:lnTo>
                  <a:pt x="1553675" y="3244321"/>
                </a:lnTo>
                <a:lnTo>
                  <a:pt x="1552087" y="3243792"/>
                </a:lnTo>
                <a:lnTo>
                  <a:pt x="1549970" y="3243792"/>
                </a:lnTo>
                <a:lnTo>
                  <a:pt x="1547853" y="3244850"/>
                </a:lnTo>
                <a:lnTo>
                  <a:pt x="1545208" y="3246967"/>
                </a:lnTo>
                <a:lnTo>
                  <a:pt x="1543620" y="3249083"/>
                </a:lnTo>
                <a:lnTo>
                  <a:pt x="1539916" y="3254375"/>
                </a:lnTo>
                <a:lnTo>
                  <a:pt x="1538328" y="3255963"/>
                </a:lnTo>
                <a:lnTo>
                  <a:pt x="1535153" y="3257550"/>
                </a:lnTo>
                <a:lnTo>
                  <a:pt x="1533566" y="3252788"/>
                </a:lnTo>
                <a:lnTo>
                  <a:pt x="1533036" y="3248554"/>
                </a:lnTo>
                <a:lnTo>
                  <a:pt x="1533566" y="3244850"/>
                </a:lnTo>
                <a:lnTo>
                  <a:pt x="1535153" y="3242204"/>
                </a:lnTo>
                <a:lnTo>
                  <a:pt x="1537799" y="3239029"/>
                </a:lnTo>
                <a:lnTo>
                  <a:pt x="1540974" y="3236383"/>
                </a:lnTo>
                <a:lnTo>
                  <a:pt x="1545208" y="3234796"/>
                </a:lnTo>
                <a:lnTo>
                  <a:pt x="1549441" y="3233208"/>
                </a:lnTo>
                <a:lnTo>
                  <a:pt x="1554733" y="3232150"/>
                </a:lnTo>
                <a:lnTo>
                  <a:pt x="1559496" y="3231092"/>
                </a:lnTo>
                <a:lnTo>
                  <a:pt x="1570079" y="3230033"/>
                </a:lnTo>
                <a:lnTo>
                  <a:pt x="1580134" y="3230033"/>
                </a:lnTo>
                <a:lnTo>
                  <a:pt x="1589130" y="3231092"/>
                </a:lnTo>
                <a:lnTo>
                  <a:pt x="1583838" y="3228975"/>
                </a:lnTo>
                <a:lnTo>
                  <a:pt x="1578547" y="3226329"/>
                </a:lnTo>
                <a:lnTo>
                  <a:pt x="1569021" y="3219979"/>
                </a:lnTo>
                <a:lnTo>
                  <a:pt x="1549970" y="3206750"/>
                </a:lnTo>
                <a:lnTo>
                  <a:pt x="1539916" y="3200400"/>
                </a:lnTo>
                <a:lnTo>
                  <a:pt x="1534624" y="3198283"/>
                </a:lnTo>
                <a:lnTo>
                  <a:pt x="1529332" y="3195638"/>
                </a:lnTo>
                <a:lnTo>
                  <a:pt x="1524040" y="3194579"/>
                </a:lnTo>
                <a:lnTo>
                  <a:pt x="1518219" y="3193521"/>
                </a:lnTo>
                <a:lnTo>
                  <a:pt x="1512398" y="3192992"/>
                </a:lnTo>
                <a:lnTo>
                  <a:pt x="1505518" y="3192992"/>
                </a:lnTo>
                <a:lnTo>
                  <a:pt x="1506048" y="3200400"/>
                </a:lnTo>
                <a:lnTo>
                  <a:pt x="1508164" y="3206750"/>
                </a:lnTo>
                <a:lnTo>
                  <a:pt x="1510281" y="3211513"/>
                </a:lnTo>
                <a:lnTo>
                  <a:pt x="1512927" y="3215217"/>
                </a:lnTo>
                <a:lnTo>
                  <a:pt x="1516102" y="3217863"/>
                </a:lnTo>
                <a:lnTo>
                  <a:pt x="1520336" y="3218921"/>
                </a:lnTo>
                <a:lnTo>
                  <a:pt x="1524569" y="3219450"/>
                </a:lnTo>
                <a:lnTo>
                  <a:pt x="1529332" y="3218392"/>
                </a:lnTo>
                <a:lnTo>
                  <a:pt x="1528803" y="3222625"/>
                </a:lnTo>
                <a:lnTo>
                  <a:pt x="1527744" y="3225271"/>
                </a:lnTo>
                <a:lnTo>
                  <a:pt x="1525628" y="3227917"/>
                </a:lnTo>
                <a:lnTo>
                  <a:pt x="1524569" y="3229504"/>
                </a:lnTo>
                <a:lnTo>
                  <a:pt x="1522982" y="3230563"/>
                </a:lnTo>
                <a:lnTo>
                  <a:pt x="1520865" y="3231092"/>
                </a:lnTo>
                <a:lnTo>
                  <a:pt x="1518748" y="3232150"/>
                </a:lnTo>
                <a:lnTo>
                  <a:pt x="1516102" y="3231092"/>
                </a:lnTo>
                <a:lnTo>
                  <a:pt x="1512398" y="3229504"/>
                </a:lnTo>
                <a:lnTo>
                  <a:pt x="1507635" y="3227388"/>
                </a:lnTo>
                <a:lnTo>
                  <a:pt x="1497581" y="3220508"/>
                </a:lnTo>
                <a:lnTo>
                  <a:pt x="1492818" y="3218392"/>
                </a:lnTo>
                <a:lnTo>
                  <a:pt x="1488055" y="3217333"/>
                </a:lnTo>
                <a:lnTo>
                  <a:pt x="1485938" y="3216275"/>
                </a:lnTo>
                <a:lnTo>
                  <a:pt x="1484351" y="3217333"/>
                </a:lnTo>
                <a:lnTo>
                  <a:pt x="1482763" y="3217863"/>
                </a:lnTo>
                <a:lnTo>
                  <a:pt x="1480647" y="3218921"/>
                </a:lnTo>
                <a:lnTo>
                  <a:pt x="1479059" y="3220508"/>
                </a:lnTo>
                <a:lnTo>
                  <a:pt x="1478000" y="3223683"/>
                </a:lnTo>
                <a:lnTo>
                  <a:pt x="1476942" y="3226329"/>
                </a:lnTo>
                <a:lnTo>
                  <a:pt x="1475884" y="3231092"/>
                </a:lnTo>
                <a:lnTo>
                  <a:pt x="1475355" y="3242204"/>
                </a:lnTo>
                <a:lnTo>
                  <a:pt x="1475884" y="3257550"/>
                </a:lnTo>
                <a:lnTo>
                  <a:pt x="1469534" y="3254375"/>
                </a:lnTo>
                <a:lnTo>
                  <a:pt x="1463712" y="3251729"/>
                </a:lnTo>
                <a:lnTo>
                  <a:pt x="1453129" y="3245379"/>
                </a:lnTo>
                <a:lnTo>
                  <a:pt x="1442545" y="3239558"/>
                </a:lnTo>
                <a:lnTo>
                  <a:pt x="1433549" y="3234796"/>
                </a:lnTo>
                <a:lnTo>
                  <a:pt x="1428786" y="3233208"/>
                </a:lnTo>
                <a:lnTo>
                  <a:pt x="1424553" y="3232150"/>
                </a:lnTo>
                <a:lnTo>
                  <a:pt x="1419790" y="3231092"/>
                </a:lnTo>
                <a:lnTo>
                  <a:pt x="1415556" y="3232150"/>
                </a:lnTo>
                <a:lnTo>
                  <a:pt x="1411323" y="3233208"/>
                </a:lnTo>
                <a:lnTo>
                  <a:pt x="1407089" y="3235325"/>
                </a:lnTo>
                <a:lnTo>
                  <a:pt x="1402327" y="3239029"/>
                </a:lnTo>
                <a:lnTo>
                  <a:pt x="1398093" y="3244321"/>
                </a:lnTo>
                <a:lnTo>
                  <a:pt x="1400739" y="3235854"/>
                </a:lnTo>
                <a:lnTo>
                  <a:pt x="1402327" y="3227917"/>
                </a:lnTo>
                <a:lnTo>
                  <a:pt x="1403914" y="3217863"/>
                </a:lnTo>
                <a:lnTo>
                  <a:pt x="1404443" y="3205692"/>
                </a:lnTo>
                <a:lnTo>
                  <a:pt x="1409206" y="3205163"/>
                </a:lnTo>
                <a:lnTo>
                  <a:pt x="1412911" y="3205692"/>
                </a:lnTo>
                <a:lnTo>
                  <a:pt x="1417144" y="3206750"/>
                </a:lnTo>
                <a:lnTo>
                  <a:pt x="1420848" y="3208338"/>
                </a:lnTo>
                <a:lnTo>
                  <a:pt x="1428786" y="3210983"/>
                </a:lnTo>
                <a:lnTo>
                  <a:pt x="1435665" y="3214688"/>
                </a:lnTo>
                <a:lnTo>
                  <a:pt x="1443603" y="3218392"/>
                </a:lnTo>
                <a:lnTo>
                  <a:pt x="1446778" y="3219450"/>
                </a:lnTo>
                <a:lnTo>
                  <a:pt x="1451012" y="3219979"/>
                </a:lnTo>
                <a:lnTo>
                  <a:pt x="1455246" y="3220508"/>
                </a:lnTo>
                <a:lnTo>
                  <a:pt x="1460008" y="3220508"/>
                </a:lnTo>
                <a:lnTo>
                  <a:pt x="1464771" y="3219979"/>
                </a:lnTo>
                <a:lnTo>
                  <a:pt x="1470063" y="3218392"/>
                </a:lnTo>
                <a:lnTo>
                  <a:pt x="1465300" y="3206750"/>
                </a:lnTo>
                <a:lnTo>
                  <a:pt x="1461067" y="3195108"/>
                </a:lnTo>
                <a:lnTo>
                  <a:pt x="1453658" y="3169708"/>
                </a:lnTo>
                <a:lnTo>
                  <a:pt x="1449954" y="3157008"/>
                </a:lnTo>
                <a:lnTo>
                  <a:pt x="1445191" y="3145896"/>
                </a:lnTo>
                <a:lnTo>
                  <a:pt x="1442545" y="3141133"/>
                </a:lnTo>
                <a:lnTo>
                  <a:pt x="1439899" y="3135842"/>
                </a:lnTo>
                <a:lnTo>
                  <a:pt x="1437253" y="3131608"/>
                </a:lnTo>
                <a:lnTo>
                  <a:pt x="1434078" y="3127904"/>
                </a:lnTo>
                <a:lnTo>
                  <a:pt x="1439370" y="3119438"/>
                </a:lnTo>
                <a:lnTo>
                  <a:pt x="1444133" y="3112558"/>
                </a:lnTo>
                <a:lnTo>
                  <a:pt x="1449424" y="3108325"/>
                </a:lnTo>
                <a:lnTo>
                  <a:pt x="1454717" y="3105679"/>
                </a:lnTo>
                <a:lnTo>
                  <a:pt x="1459479" y="3103563"/>
                </a:lnTo>
                <a:lnTo>
                  <a:pt x="1464771" y="3102504"/>
                </a:lnTo>
                <a:lnTo>
                  <a:pt x="1470063" y="3103033"/>
                </a:lnTo>
                <a:lnTo>
                  <a:pt x="1475355" y="3103033"/>
                </a:lnTo>
                <a:lnTo>
                  <a:pt x="1485409" y="3104621"/>
                </a:lnTo>
                <a:lnTo>
                  <a:pt x="1490701" y="3105150"/>
                </a:lnTo>
                <a:lnTo>
                  <a:pt x="1495993" y="3104621"/>
                </a:lnTo>
                <a:lnTo>
                  <a:pt x="1501285" y="3102504"/>
                </a:lnTo>
                <a:lnTo>
                  <a:pt x="1506577" y="3099858"/>
                </a:lnTo>
                <a:lnTo>
                  <a:pt x="1512398" y="3095625"/>
                </a:lnTo>
                <a:lnTo>
                  <a:pt x="1517690" y="3089804"/>
                </a:lnTo>
                <a:lnTo>
                  <a:pt x="1517690" y="3127904"/>
                </a:lnTo>
                <a:lnTo>
                  <a:pt x="1521394" y="3128433"/>
                </a:lnTo>
                <a:lnTo>
                  <a:pt x="1524569" y="3128433"/>
                </a:lnTo>
                <a:lnTo>
                  <a:pt x="1527744" y="3127375"/>
                </a:lnTo>
                <a:lnTo>
                  <a:pt x="1529861" y="3125258"/>
                </a:lnTo>
                <a:lnTo>
                  <a:pt x="1531978" y="3122083"/>
                </a:lnTo>
                <a:lnTo>
                  <a:pt x="1533566" y="3119438"/>
                </a:lnTo>
                <a:lnTo>
                  <a:pt x="1536740" y="3111500"/>
                </a:lnTo>
                <a:lnTo>
                  <a:pt x="1539916" y="3103033"/>
                </a:lnTo>
                <a:lnTo>
                  <a:pt x="1540974" y="3099858"/>
                </a:lnTo>
                <a:lnTo>
                  <a:pt x="1543091" y="3096154"/>
                </a:lnTo>
                <a:lnTo>
                  <a:pt x="1545208" y="3093508"/>
                </a:lnTo>
                <a:lnTo>
                  <a:pt x="1547853" y="3091392"/>
                </a:lnTo>
                <a:lnTo>
                  <a:pt x="1549970" y="3090333"/>
                </a:lnTo>
                <a:lnTo>
                  <a:pt x="1553675" y="3089804"/>
                </a:lnTo>
                <a:lnTo>
                  <a:pt x="1549970" y="3079221"/>
                </a:lnTo>
                <a:lnTo>
                  <a:pt x="1548383" y="3076046"/>
                </a:lnTo>
                <a:lnTo>
                  <a:pt x="1546795" y="3072871"/>
                </a:lnTo>
                <a:lnTo>
                  <a:pt x="1545208" y="3071283"/>
                </a:lnTo>
                <a:lnTo>
                  <a:pt x="1543620" y="3069167"/>
                </a:lnTo>
                <a:lnTo>
                  <a:pt x="1542032" y="3068108"/>
                </a:lnTo>
                <a:lnTo>
                  <a:pt x="1539916" y="3068108"/>
                </a:lnTo>
                <a:lnTo>
                  <a:pt x="1538328" y="3068108"/>
                </a:lnTo>
                <a:lnTo>
                  <a:pt x="1536740" y="3068108"/>
                </a:lnTo>
                <a:lnTo>
                  <a:pt x="1533036" y="3070225"/>
                </a:lnTo>
                <a:lnTo>
                  <a:pt x="1529861" y="3072871"/>
                </a:lnTo>
                <a:lnTo>
                  <a:pt x="1527215" y="3075517"/>
                </a:lnTo>
                <a:lnTo>
                  <a:pt x="1524040" y="3078163"/>
                </a:lnTo>
                <a:lnTo>
                  <a:pt x="1520865" y="3080279"/>
                </a:lnTo>
                <a:lnTo>
                  <a:pt x="1518748" y="3081338"/>
                </a:lnTo>
                <a:lnTo>
                  <a:pt x="1517690" y="3081338"/>
                </a:lnTo>
                <a:lnTo>
                  <a:pt x="1517161" y="3080808"/>
                </a:lnTo>
                <a:lnTo>
                  <a:pt x="1515573" y="3079221"/>
                </a:lnTo>
                <a:lnTo>
                  <a:pt x="1514514" y="3077633"/>
                </a:lnTo>
                <a:lnTo>
                  <a:pt x="1513457" y="3071813"/>
                </a:lnTo>
                <a:lnTo>
                  <a:pt x="1512398" y="3062817"/>
                </a:lnTo>
                <a:lnTo>
                  <a:pt x="1511339" y="3050646"/>
                </a:lnTo>
                <a:lnTo>
                  <a:pt x="1509223" y="3059113"/>
                </a:lnTo>
                <a:lnTo>
                  <a:pt x="1506577" y="3065463"/>
                </a:lnTo>
                <a:lnTo>
                  <a:pt x="1503931" y="3070225"/>
                </a:lnTo>
                <a:lnTo>
                  <a:pt x="1500756" y="3072871"/>
                </a:lnTo>
                <a:lnTo>
                  <a:pt x="1498110" y="3073929"/>
                </a:lnTo>
                <a:lnTo>
                  <a:pt x="1494405" y="3074458"/>
                </a:lnTo>
                <a:lnTo>
                  <a:pt x="1490701" y="3073929"/>
                </a:lnTo>
                <a:lnTo>
                  <a:pt x="1487526" y="3072871"/>
                </a:lnTo>
                <a:lnTo>
                  <a:pt x="1480117" y="3070225"/>
                </a:lnTo>
                <a:lnTo>
                  <a:pt x="1475884" y="3068638"/>
                </a:lnTo>
                <a:lnTo>
                  <a:pt x="1472180" y="3068108"/>
                </a:lnTo>
                <a:lnTo>
                  <a:pt x="1469004" y="3068108"/>
                </a:lnTo>
                <a:lnTo>
                  <a:pt x="1465300" y="3069167"/>
                </a:lnTo>
                <a:lnTo>
                  <a:pt x="1461596" y="3072342"/>
                </a:lnTo>
                <a:lnTo>
                  <a:pt x="1458421" y="3076575"/>
                </a:lnTo>
                <a:lnTo>
                  <a:pt x="1456833" y="3068108"/>
                </a:lnTo>
                <a:lnTo>
                  <a:pt x="1456833" y="3061758"/>
                </a:lnTo>
                <a:lnTo>
                  <a:pt x="1457362" y="3056467"/>
                </a:lnTo>
                <a:lnTo>
                  <a:pt x="1458950" y="3051704"/>
                </a:lnTo>
                <a:lnTo>
                  <a:pt x="1460008" y="3048529"/>
                </a:lnTo>
                <a:lnTo>
                  <a:pt x="1461596" y="3046413"/>
                </a:lnTo>
                <a:lnTo>
                  <a:pt x="1464242" y="3043767"/>
                </a:lnTo>
                <a:lnTo>
                  <a:pt x="1465830" y="3042708"/>
                </a:lnTo>
                <a:lnTo>
                  <a:pt x="1471121" y="3040063"/>
                </a:lnTo>
                <a:lnTo>
                  <a:pt x="1473767" y="3038475"/>
                </a:lnTo>
                <a:lnTo>
                  <a:pt x="1475884" y="3037417"/>
                </a:lnTo>
                <a:lnTo>
                  <a:pt x="1478000" y="3034771"/>
                </a:lnTo>
                <a:lnTo>
                  <a:pt x="1479588" y="3032654"/>
                </a:lnTo>
                <a:lnTo>
                  <a:pt x="1480647" y="3028950"/>
                </a:lnTo>
                <a:lnTo>
                  <a:pt x="1481705" y="3024717"/>
                </a:lnTo>
                <a:lnTo>
                  <a:pt x="1475884" y="3022600"/>
                </a:lnTo>
                <a:lnTo>
                  <a:pt x="1470063" y="3019954"/>
                </a:lnTo>
                <a:lnTo>
                  <a:pt x="1464771" y="3016779"/>
                </a:lnTo>
                <a:lnTo>
                  <a:pt x="1458950" y="3013075"/>
                </a:lnTo>
                <a:lnTo>
                  <a:pt x="1453658" y="3008842"/>
                </a:lnTo>
                <a:lnTo>
                  <a:pt x="1447308" y="3004079"/>
                </a:lnTo>
                <a:lnTo>
                  <a:pt x="1436195" y="2992967"/>
                </a:lnTo>
                <a:lnTo>
                  <a:pt x="1425611" y="2980267"/>
                </a:lnTo>
                <a:lnTo>
                  <a:pt x="1414498" y="2965979"/>
                </a:lnTo>
                <a:lnTo>
                  <a:pt x="1403914" y="2950633"/>
                </a:lnTo>
                <a:lnTo>
                  <a:pt x="1392272" y="2934229"/>
                </a:lnTo>
                <a:lnTo>
                  <a:pt x="1400210" y="2928938"/>
                </a:lnTo>
                <a:lnTo>
                  <a:pt x="1408148" y="2924175"/>
                </a:lnTo>
                <a:lnTo>
                  <a:pt x="1425611" y="2915179"/>
                </a:lnTo>
                <a:lnTo>
                  <a:pt x="1442015" y="2906183"/>
                </a:lnTo>
                <a:lnTo>
                  <a:pt x="1450483" y="2901421"/>
                </a:lnTo>
                <a:lnTo>
                  <a:pt x="1458421" y="2895600"/>
                </a:lnTo>
                <a:lnTo>
                  <a:pt x="1452070" y="2891367"/>
                </a:lnTo>
                <a:lnTo>
                  <a:pt x="1445720" y="2888721"/>
                </a:lnTo>
                <a:lnTo>
                  <a:pt x="1439370" y="2885546"/>
                </a:lnTo>
                <a:lnTo>
                  <a:pt x="1432491" y="2882900"/>
                </a:lnTo>
                <a:lnTo>
                  <a:pt x="1425611" y="2881842"/>
                </a:lnTo>
                <a:lnTo>
                  <a:pt x="1418732" y="2880254"/>
                </a:lnTo>
                <a:lnTo>
                  <a:pt x="1403914" y="2877608"/>
                </a:lnTo>
                <a:lnTo>
                  <a:pt x="1388568" y="2875492"/>
                </a:lnTo>
                <a:lnTo>
                  <a:pt x="1382218" y="2873904"/>
                </a:lnTo>
                <a:lnTo>
                  <a:pt x="1375338" y="2871788"/>
                </a:lnTo>
                <a:lnTo>
                  <a:pt x="1368458" y="2869142"/>
                </a:lnTo>
                <a:lnTo>
                  <a:pt x="1362108" y="2865967"/>
                </a:lnTo>
                <a:lnTo>
                  <a:pt x="1356287" y="2861733"/>
                </a:lnTo>
                <a:lnTo>
                  <a:pt x="1350995" y="2856971"/>
                </a:lnTo>
                <a:lnTo>
                  <a:pt x="1353641" y="2852208"/>
                </a:lnTo>
                <a:lnTo>
                  <a:pt x="1357345" y="2848504"/>
                </a:lnTo>
                <a:lnTo>
                  <a:pt x="1361050" y="2846388"/>
                </a:lnTo>
                <a:lnTo>
                  <a:pt x="1364754" y="2843742"/>
                </a:lnTo>
                <a:lnTo>
                  <a:pt x="1367929" y="2842154"/>
                </a:lnTo>
                <a:lnTo>
                  <a:pt x="1372163" y="2841096"/>
                </a:lnTo>
                <a:lnTo>
                  <a:pt x="1375867" y="2841096"/>
                </a:lnTo>
                <a:lnTo>
                  <a:pt x="1379572" y="2840567"/>
                </a:lnTo>
                <a:lnTo>
                  <a:pt x="1386451" y="2841625"/>
                </a:lnTo>
                <a:lnTo>
                  <a:pt x="1394389" y="2843213"/>
                </a:lnTo>
                <a:lnTo>
                  <a:pt x="1401268" y="2846388"/>
                </a:lnTo>
                <a:lnTo>
                  <a:pt x="1408148" y="2849563"/>
                </a:lnTo>
                <a:lnTo>
                  <a:pt x="1415027" y="2851679"/>
                </a:lnTo>
                <a:lnTo>
                  <a:pt x="1421907" y="2854325"/>
                </a:lnTo>
                <a:lnTo>
                  <a:pt x="1427728" y="2855383"/>
                </a:lnTo>
                <a:lnTo>
                  <a:pt x="1430903" y="2855383"/>
                </a:lnTo>
                <a:lnTo>
                  <a:pt x="1434078" y="2855383"/>
                </a:lnTo>
                <a:lnTo>
                  <a:pt x="1436724" y="2854325"/>
                </a:lnTo>
                <a:lnTo>
                  <a:pt x="1439370" y="2852738"/>
                </a:lnTo>
                <a:lnTo>
                  <a:pt x="1441487" y="2851150"/>
                </a:lnTo>
                <a:lnTo>
                  <a:pt x="1444133" y="2848504"/>
                </a:lnTo>
                <a:lnTo>
                  <a:pt x="1446249" y="2845329"/>
                </a:lnTo>
                <a:lnTo>
                  <a:pt x="1448895" y="2841625"/>
                </a:lnTo>
                <a:lnTo>
                  <a:pt x="1450483" y="2836863"/>
                </a:lnTo>
                <a:lnTo>
                  <a:pt x="1452070" y="2831042"/>
                </a:lnTo>
                <a:lnTo>
                  <a:pt x="1454717" y="2832629"/>
                </a:lnTo>
                <a:lnTo>
                  <a:pt x="1456833" y="2835275"/>
                </a:lnTo>
                <a:lnTo>
                  <a:pt x="1461067" y="2840038"/>
                </a:lnTo>
                <a:lnTo>
                  <a:pt x="1464242" y="2845858"/>
                </a:lnTo>
                <a:lnTo>
                  <a:pt x="1465830" y="2852208"/>
                </a:lnTo>
                <a:lnTo>
                  <a:pt x="1467946" y="2859617"/>
                </a:lnTo>
                <a:lnTo>
                  <a:pt x="1467946" y="2866496"/>
                </a:lnTo>
                <a:lnTo>
                  <a:pt x="1467946" y="2874963"/>
                </a:lnTo>
                <a:lnTo>
                  <a:pt x="1466888" y="2882371"/>
                </a:lnTo>
                <a:lnTo>
                  <a:pt x="1465830" y="2890308"/>
                </a:lnTo>
                <a:lnTo>
                  <a:pt x="1463712" y="2897717"/>
                </a:lnTo>
                <a:lnTo>
                  <a:pt x="1461596" y="2905654"/>
                </a:lnTo>
                <a:lnTo>
                  <a:pt x="1458950" y="2913063"/>
                </a:lnTo>
                <a:lnTo>
                  <a:pt x="1455775" y="2919413"/>
                </a:lnTo>
                <a:lnTo>
                  <a:pt x="1453129" y="2925233"/>
                </a:lnTo>
                <a:lnTo>
                  <a:pt x="1449424" y="2930525"/>
                </a:lnTo>
                <a:lnTo>
                  <a:pt x="1446249" y="2934758"/>
                </a:lnTo>
                <a:lnTo>
                  <a:pt x="1448895" y="2939521"/>
                </a:lnTo>
                <a:lnTo>
                  <a:pt x="1449424" y="2941108"/>
                </a:lnTo>
                <a:lnTo>
                  <a:pt x="1450483" y="2941638"/>
                </a:lnTo>
                <a:lnTo>
                  <a:pt x="1451541" y="2942696"/>
                </a:lnTo>
                <a:lnTo>
                  <a:pt x="1453129" y="2942696"/>
                </a:lnTo>
                <a:lnTo>
                  <a:pt x="1454717" y="2940579"/>
                </a:lnTo>
                <a:lnTo>
                  <a:pt x="1456304" y="2937933"/>
                </a:lnTo>
                <a:lnTo>
                  <a:pt x="1458950" y="2933700"/>
                </a:lnTo>
                <a:lnTo>
                  <a:pt x="1463183" y="2923117"/>
                </a:lnTo>
                <a:lnTo>
                  <a:pt x="1465830" y="2917296"/>
                </a:lnTo>
                <a:lnTo>
                  <a:pt x="1469004" y="2912004"/>
                </a:lnTo>
                <a:lnTo>
                  <a:pt x="1471650" y="2908300"/>
                </a:lnTo>
                <a:lnTo>
                  <a:pt x="1475355" y="2904596"/>
                </a:lnTo>
                <a:lnTo>
                  <a:pt x="1476942" y="2903538"/>
                </a:lnTo>
                <a:lnTo>
                  <a:pt x="1479059" y="2902479"/>
                </a:lnTo>
                <a:lnTo>
                  <a:pt x="1481176" y="2901950"/>
                </a:lnTo>
                <a:lnTo>
                  <a:pt x="1483822" y="2901950"/>
                </a:lnTo>
                <a:lnTo>
                  <a:pt x="1485938" y="2902479"/>
                </a:lnTo>
                <a:lnTo>
                  <a:pt x="1488584" y="2904596"/>
                </a:lnTo>
                <a:lnTo>
                  <a:pt x="1490701" y="2906183"/>
                </a:lnTo>
                <a:lnTo>
                  <a:pt x="1493876" y="2908829"/>
                </a:lnTo>
                <a:lnTo>
                  <a:pt x="1497581" y="2923646"/>
                </a:lnTo>
                <a:lnTo>
                  <a:pt x="1500756" y="2936346"/>
                </a:lnTo>
                <a:lnTo>
                  <a:pt x="1503401" y="2948517"/>
                </a:lnTo>
                <a:lnTo>
                  <a:pt x="1506577" y="2958571"/>
                </a:lnTo>
                <a:lnTo>
                  <a:pt x="1508694" y="2963333"/>
                </a:lnTo>
                <a:lnTo>
                  <a:pt x="1510810" y="2967567"/>
                </a:lnTo>
                <a:lnTo>
                  <a:pt x="1513985" y="2970742"/>
                </a:lnTo>
                <a:lnTo>
                  <a:pt x="1517161" y="2974446"/>
                </a:lnTo>
                <a:lnTo>
                  <a:pt x="1520336" y="2978150"/>
                </a:lnTo>
                <a:lnTo>
                  <a:pt x="1524569" y="2980796"/>
                </a:lnTo>
                <a:lnTo>
                  <a:pt x="1529861" y="2983971"/>
                </a:lnTo>
                <a:lnTo>
                  <a:pt x="1535682" y="2986088"/>
                </a:lnTo>
                <a:lnTo>
                  <a:pt x="1535153" y="2990321"/>
                </a:lnTo>
                <a:lnTo>
                  <a:pt x="1534095" y="2994025"/>
                </a:lnTo>
                <a:lnTo>
                  <a:pt x="1532507" y="2996671"/>
                </a:lnTo>
                <a:lnTo>
                  <a:pt x="1530920" y="2998258"/>
                </a:lnTo>
                <a:lnTo>
                  <a:pt x="1528803" y="2999846"/>
                </a:lnTo>
                <a:lnTo>
                  <a:pt x="1526157" y="3000375"/>
                </a:lnTo>
                <a:lnTo>
                  <a:pt x="1522453" y="3002492"/>
                </a:lnTo>
                <a:lnTo>
                  <a:pt x="1517690" y="3004079"/>
                </a:lnTo>
                <a:lnTo>
                  <a:pt x="1515573" y="3005138"/>
                </a:lnTo>
                <a:lnTo>
                  <a:pt x="1513985" y="3007783"/>
                </a:lnTo>
                <a:lnTo>
                  <a:pt x="1512927" y="3009900"/>
                </a:lnTo>
                <a:lnTo>
                  <a:pt x="1512398" y="3014133"/>
                </a:lnTo>
                <a:lnTo>
                  <a:pt x="1511339" y="3018896"/>
                </a:lnTo>
                <a:lnTo>
                  <a:pt x="1511339" y="3024717"/>
                </a:lnTo>
                <a:lnTo>
                  <a:pt x="1512398" y="3028421"/>
                </a:lnTo>
                <a:lnTo>
                  <a:pt x="1513457" y="3031596"/>
                </a:lnTo>
                <a:lnTo>
                  <a:pt x="1515044" y="3036888"/>
                </a:lnTo>
                <a:lnTo>
                  <a:pt x="1517161" y="3042708"/>
                </a:lnTo>
                <a:lnTo>
                  <a:pt x="1517690" y="3046413"/>
                </a:lnTo>
                <a:lnTo>
                  <a:pt x="1517690" y="3050646"/>
                </a:lnTo>
                <a:lnTo>
                  <a:pt x="1518748" y="3040063"/>
                </a:lnTo>
                <a:lnTo>
                  <a:pt x="1520336" y="3033183"/>
                </a:lnTo>
                <a:lnTo>
                  <a:pt x="1522982" y="3027892"/>
                </a:lnTo>
                <a:lnTo>
                  <a:pt x="1524569" y="3024188"/>
                </a:lnTo>
                <a:lnTo>
                  <a:pt x="1527744" y="3022600"/>
                </a:lnTo>
                <a:lnTo>
                  <a:pt x="1530390" y="3022071"/>
                </a:lnTo>
                <a:lnTo>
                  <a:pt x="1535682" y="3021542"/>
                </a:lnTo>
                <a:lnTo>
                  <a:pt x="1538857" y="3021013"/>
                </a:lnTo>
                <a:lnTo>
                  <a:pt x="1542032" y="3019425"/>
                </a:lnTo>
                <a:lnTo>
                  <a:pt x="1544678" y="3017308"/>
                </a:lnTo>
                <a:lnTo>
                  <a:pt x="1547324" y="3013604"/>
                </a:lnTo>
                <a:lnTo>
                  <a:pt x="1549441" y="3007783"/>
                </a:lnTo>
                <a:lnTo>
                  <a:pt x="1551558" y="2999317"/>
                </a:lnTo>
                <a:lnTo>
                  <a:pt x="1552616" y="2988204"/>
                </a:lnTo>
                <a:lnTo>
                  <a:pt x="1553675" y="2973388"/>
                </a:lnTo>
                <a:lnTo>
                  <a:pt x="1556850" y="2974446"/>
                </a:lnTo>
                <a:lnTo>
                  <a:pt x="1559496" y="2974975"/>
                </a:lnTo>
                <a:lnTo>
                  <a:pt x="1562141" y="2974446"/>
                </a:lnTo>
                <a:lnTo>
                  <a:pt x="1564258" y="2973917"/>
                </a:lnTo>
                <a:lnTo>
                  <a:pt x="1566375" y="2972858"/>
                </a:lnTo>
                <a:lnTo>
                  <a:pt x="1567963" y="2970742"/>
                </a:lnTo>
                <a:lnTo>
                  <a:pt x="1571667" y="2967038"/>
                </a:lnTo>
                <a:lnTo>
                  <a:pt x="1574842" y="2962804"/>
                </a:lnTo>
                <a:lnTo>
                  <a:pt x="1576959" y="2960688"/>
                </a:lnTo>
                <a:lnTo>
                  <a:pt x="1578547" y="2959629"/>
                </a:lnTo>
                <a:lnTo>
                  <a:pt x="1581192" y="2959100"/>
                </a:lnTo>
                <a:lnTo>
                  <a:pt x="1583309" y="2958571"/>
                </a:lnTo>
                <a:lnTo>
                  <a:pt x="1586484" y="2959100"/>
                </a:lnTo>
                <a:lnTo>
                  <a:pt x="1589130" y="2960158"/>
                </a:lnTo>
                <a:lnTo>
                  <a:pt x="1591776" y="2965979"/>
                </a:lnTo>
                <a:lnTo>
                  <a:pt x="1594422" y="2972329"/>
                </a:lnTo>
                <a:lnTo>
                  <a:pt x="1599714" y="2982913"/>
                </a:lnTo>
                <a:lnTo>
                  <a:pt x="1602360" y="2988733"/>
                </a:lnTo>
                <a:lnTo>
                  <a:pt x="1604477" y="2995083"/>
                </a:lnTo>
                <a:lnTo>
                  <a:pt x="1606593" y="3003021"/>
                </a:lnTo>
                <a:lnTo>
                  <a:pt x="1607123" y="3012017"/>
                </a:lnTo>
                <a:lnTo>
                  <a:pt x="1608181" y="3003550"/>
                </a:lnTo>
                <a:lnTo>
                  <a:pt x="1610827" y="2994554"/>
                </a:lnTo>
                <a:lnTo>
                  <a:pt x="1612944" y="2987146"/>
                </a:lnTo>
                <a:lnTo>
                  <a:pt x="1616119" y="2978679"/>
                </a:lnTo>
                <a:lnTo>
                  <a:pt x="1622998" y="2963863"/>
                </a:lnTo>
                <a:lnTo>
                  <a:pt x="1630407" y="2949046"/>
                </a:lnTo>
                <a:lnTo>
                  <a:pt x="1637286" y="2935288"/>
                </a:lnTo>
                <a:lnTo>
                  <a:pt x="1640461" y="2928938"/>
                </a:lnTo>
                <a:lnTo>
                  <a:pt x="1642049" y="2921529"/>
                </a:lnTo>
                <a:lnTo>
                  <a:pt x="1643637" y="2915179"/>
                </a:lnTo>
                <a:lnTo>
                  <a:pt x="1644166" y="2908829"/>
                </a:lnTo>
                <a:lnTo>
                  <a:pt x="1644166" y="2901950"/>
                </a:lnTo>
                <a:lnTo>
                  <a:pt x="1643107" y="2895600"/>
                </a:lnTo>
                <a:lnTo>
                  <a:pt x="1645224" y="2892425"/>
                </a:lnTo>
                <a:lnTo>
                  <a:pt x="1646812" y="2889779"/>
                </a:lnTo>
                <a:lnTo>
                  <a:pt x="1648399" y="2887133"/>
                </a:lnTo>
                <a:lnTo>
                  <a:pt x="1651045" y="2885017"/>
                </a:lnTo>
                <a:lnTo>
                  <a:pt x="1653162" y="2883958"/>
                </a:lnTo>
                <a:lnTo>
                  <a:pt x="1655808" y="2882371"/>
                </a:lnTo>
                <a:lnTo>
                  <a:pt x="1657925" y="2881842"/>
                </a:lnTo>
                <a:lnTo>
                  <a:pt x="1660571" y="2881313"/>
                </a:lnTo>
                <a:lnTo>
                  <a:pt x="1662687" y="2881313"/>
                </a:lnTo>
                <a:lnTo>
                  <a:pt x="1665863" y="2881842"/>
                </a:lnTo>
                <a:lnTo>
                  <a:pt x="1671155" y="2883958"/>
                </a:lnTo>
                <a:lnTo>
                  <a:pt x="1675917" y="2886604"/>
                </a:lnTo>
                <a:lnTo>
                  <a:pt x="1680680" y="2890838"/>
                </a:lnTo>
                <a:lnTo>
                  <a:pt x="1685443" y="2896129"/>
                </a:lnTo>
                <a:lnTo>
                  <a:pt x="1688618" y="2901950"/>
                </a:lnTo>
                <a:lnTo>
                  <a:pt x="1691793" y="2908829"/>
                </a:lnTo>
                <a:lnTo>
                  <a:pt x="1694439" y="2915708"/>
                </a:lnTo>
                <a:lnTo>
                  <a:pt x="1695497" y="2923646"/>
                </a:lnTo>
                <a:lnTo>
                  <a:pt x="1695497" y="2931054"/>
                </a:lnTo>
                <a:lnTo>
                  <a:pt x="1694968" y="2935288"/>
                </a:lnTo>
                <a:lnTo>
                  <a:pt x="1693381" y="2939521"/>
                </a:lnTo>
                <a:lnTo>
                  <a:pt x="1692322" y="2943754"/>
                </a:lnTo>
                <a:lnTo>
                  <a:pt x="1690735" y="2947458"/>
                </a:lnTo>
                <a:lnTo>
                  <a:pt x="1697085" y="2944813"/>
                </a:lnTo>
                <a:lnTo>
                  <a:pt x="1702377" y="2943754"/>
                </a:lnTo>
                <a:lnTo>
                  <a:pt x="1707139" y="2943754"/>
                </a:lnTo>
                <a:lnTo>
                  <a:pt x="1711373" y="2944813"/>
                </a:lnTo>
                <a:lnTo>
                  <a:pt x="1715077" y="2947988"/>
                </a:lnTo>
                <a:lnTo>
                  <a:pt x="1718781" y="2950633"/>
                </a:lnTo>
                <a:lnTo>
                  <a:pt x="1721428" y="2954867"/>
                </a:lnTo>
                <a:lnTo>
                  <a:pt x="1724073" y="2959629"/>
                </a:lnTo>
                <a:lnTo>
                  <a:pt x="1728836" y="2970213"/>
                </a:lnTo>
                <a:lnTo>
                  <a:pt x="1733599" y="2981854"/>
                </a:lnTo>
                <a:lnTo>
                  <a:pt x="1735716" y="2987146"/>
                </a:lnTo>
                <a:lnTo>
                  <a:pt x="1738362" y="2991908"/>
                </a:lnTo>
                <a:lnTo>
                  <a:pt x="1741008" y="2995613"/>
                </a:lnTo>
                <a:lnTo>
                  <a:pt x="1744712" y="2999317"/>
                </a:lnTo>
                <a:lnTo>
                  <a:pt x="1746299" y="2995083"/>
                </a:lnTo>
                <a:lnTo>
                  <a:pt x="1748416" y="2990850"/>
                </a:lnTo>
                <a:lnTo>
                  <a:pt x="1751062" y="2980796"/>
                </a:lnTo>
                <a:lnTo>
                  <a:pt x="1753178" y="2969154"/>
                </a:lnTo>
                <a:lnTo>
                  <a:pt x="1754766" y="2955925"/>
                </a:lnTo>
                <a:lnTo>
                  <a:pt x="1757412" y="2930525"/>
                </a:lnTo>
                <a:lnTo>
                  <a:pt x="1759529" y="2918883"/>
                </a:lnTo>
                <a:lnTo>
                  <a:pt x="1760587" y="2913592"/>
                </a:lnTo>
                <a:lnTo>
                  <a:pt x="1762175" y="2908829"/>
                </a:lnTo>
                <a:lnTo>
                  <a:pt x="1763762" y="2910417"/>
                </a:lnTo>
                <a:lnTo>
                  <a:pt x="1765350" y="2913063"/>
                </a:lnTo>
                <a:lnTo>
                  <a:pt x="1767996" y="2918883"/>
                </a:lnTo>
                <a:lnTo>
                  <a:pt x="1770642" y="2926292"/>
                </a:lnTo>
                <a:lnTo>
                  <a:pt x="1772230" y="2934758"/>
                </a:lnTo>
                <a:lnTo>
                  <a:pt x="1773288" y="2938463"/>
                </a:lnTo>
                <a:lnTo>
                  <a:pt x="1773288" y="2941638"/>
                </a:lnTo>
                <a:lnTo>
                  <a:pt x="1773288" y="2944813"/>
                </a:lnTo>
                <a:lnTo>
                  <a:pt x="1771701" y="2947458"/>
                </a:lnTo>
                <a:lnTo>
                  <a:pt x="1770642" y="2948517"/>
                </a:lnTo>
                <a:lnTo>
                  <a:pt x="1769054" y="2949575"/>
                </a:lnTo>
                <a:lnTo>
                  <a:pt x="1765879" y="2949046"/>
                </a:lnTo>
                <a:lnTo>
                  <a:pt x="1762175" y="2947988"/>
                </a:lnTo>
                <a:lnTo>
                  <a:pt x="1764821" y="2953808"/>
                </a:lnTo>
                <a:lnTo>
                  <a:pt x="1767996" y="2958571"/>
                </a:lnTo>
                <a:lnTo>
                  <a:pt x="1771171" y="2962275"/>
                </a:lnTo>
                <a:lnTo>
                  <a:pt x="1775405" y="2964921"/>
                </a:lnTo>
                <a:lnTo>
                  <a:pt x="1779638" y="2967567"/>
                </a:lnTo>
                <a:lnTo>
                  <a:pt x="1783872" y="2969154"/>
                </a:lnTo>
                <a:lnTo>
                  <a:pt x="1788105" y="2970742"/>
                </a:lnTo>
                <a:lnTo>
                  <a:pt x="1791810" y="2973388"/>
                </a:lnTo>
                <a:lnTo>
                  <a:pt x="1793927" y="2969154"/>
                </a:lnTo>
                <a:lnTo>
                  <a:pt x="1796043" y="2964921"/>
                </a:lnTo>
                <a:lnTo>
                  <a:pt x="1798689" y="2961217"/>
                </a:lnTo>
                <a:lnTo>
                  <a:pt x="1801335" y="2958042"/>
                </a:lnTo>
                <a:lnTo>
                  <a:pt x="1805039" y="2955396"/>
                </a:lnTo>
                <a:lnTo>
                  <a:pt x="1808744" y="2952750"/>
                </a:lnTo>
                <a:lnTo>
                  <a:pt x="1812448" y="2950633"/>
                </a:lnTo>
                <a:lnTo>
                  <a:pt x="1816152" y="2949046"/>
                </a:lnTo>
                <a:lnTo>
                  <a:pt x="1825678" y="2945871"/>
                </a:lnTo>
                <a:lnTo>
                  <a:pt x="1835203" y="2944813"/>
                </a:lnTo>
                <a:lnTo>
                  <a:pt x="1845787" y="2943754"/>
                </a:lnTo>
                <a:lnTo>
                  <a:pt x="1856900" y="2943225"/>
                </a:lnTo>
                <a:lnTo>
                  <a:pt x="1879126" y="2943225"/>
                </a:lnTo>
                <a:lnTo>
                  <a:pt x="1900823" y="2943225"/>
                </a:lnTo>
                <a:lnTo>
                  <a:pt x="1910877" y="2942696"/>
                </a:lnTo>
                <a:lnTo>
                  <a:pt x="1920403" y="2940579"/>
                </a:lnTo>
                <a:lnTo>
                  <a:pt x="1928340" y="2938463"/>
                </a:lnTo>
                <a:lnTo>
                  <a:pt x="1932044" y="2936875"/>
                </a:lnTo>
                <a:lnTo>
                  <a:pt x="1935749" y="2935288"/>
                </a:lnTo>
                <a:lnTo>
                  <a:pt x="1932574" y="2947988"/>
                </a:lnTo>
                <a:lnTo>
                  <a:pt x="1930986" y="2953808"/>
                </a:lnTo>
                <a:lnTo>
                  <a:pt x="1928340" y="2958571"/>
                </a:lnTo>
                <a:lnTo>
                  <a:pt x="1926223" y="2963333"/>
                </a:lnTo>
                <a:lnTo>
                  <a:pt x="1923577" y="2967567"/>
                </a:lnTo>
                <a:lnTo>
                  <a:pt x="1920932" y="2970742"/>
                </a:lnTo>
                <a:lnTo>
                  <a:pt x="1917757" y="2973917"/>
                </a:lnTo>
                <a:lnTo>
                  <a:pt x="1918815" y="2978679"/>
                </a:lnTo>
                <a:lnTo>
                  <a:pt x="1920403" y="2982913"/>
                </a:lnTo>
                <a:lnTo>
                  <a:pt x="1921990" y="2986088"/>
                </a:lnTo>
                <a:lnTo>
                  <a:pt x="1923577" y="2989263"/>
                </a:lnTo>
                <a:lnTo>
                  <a:pt x="1926223" y="2991908"/>
                </a:lnTo>
                <a:lnTo>
                  <a:pt x="1928340" y="2994025"/>
                </a:lnTo>
                <a:lnTo>
                  <a:pt x="1930986" y="2995613"/>
                </a:lnTo>
                <a:lnTo>
                  <a:pt x="1933632" y="2997729"/>
                </a:lnTo>
                <a:lnTo>
                  <a:pt x="1938924" y="2999317"/>
                </a:lnTo>
                <a:lnTo>
                  <a:pt x="1945805" y="2999846"/>
                </a:lnTo>
                <a:lnTo>
                  <a:pt x="1952155" y="3000375"/>
                </a:lnTo>
                <a:lnTo>
                  <a:pt x="1959034" y="2999846"/>
                </a:lnTo>
                <a:lnTo>
                  <a:pt x="1954800" y="2992438"/>
                </a:lnTo>
                <a:lnTo>
                  <a:pt x="1951626" y="2985558"/>
                </a:lnTo>
                <a:lnTo>
                  <a:pt x="1950566" y="2980796"/>
                </a:lnTo>
                <a:lnTo>
                  <a:pt x="1950566" y="2979208"/>
                </a:lnTo>
                <a:lnTo>
                  <a:pt x="1951095" y="2977621"/>
                </a:lnTo>
                <a:lnTo>
                  <a:pt x="1951626" y="2976033"/>
                </a:lnTo>
                <a:lnTo>
                  <a:pt x="1953213" y="2974975"/>
                </a:lnTo>
                <a:lnTo>
                  <a:pt x="1955329" y="2973917"/>
                </a:lnTo>
                <a:lnTo>
                  <a:pt x="1957446" y="2973917"/>
                </a:lnTo>
                <a:lnTo>
                  <a:pt x="1963267" y="2973388"/>
                </a:lnTo>
                <a:lnTo>
                  <a:pt x="1971206" y="2973917"/>
                </a:lnTo>
                <a:lnTo>
                  <a:pt x="1968559" y="2968096"/>
                </a:lnTo>
                <a:lnTo>
                  <a:pt x="1966442" y="2962804"/>
                </a:lnTo>
                <a:lnTo>
                  <a:pt x="1963267" y="2957513"/>
                </a:lnTo>
                <a:lnTo>
                  <a:pt x="1960621" y="2953279"/>
                </a:lnTo>
                <a:lnTo>
                  <a:pt x="1953742" y="2944283"/>
                </a:lnTo>
                <a:lnTo>
                  <a:pt x="1947391" y="2935288"/>
                </a:lnTo>
                <a:lnTo>
                  <a:pt x="1948449" y="2928408"/>
                </a:lnTo>
                <a:lnTo>
                  <a:pt x="1950042" y="2923646"/>
                </a:lnTo>
                <a:lnTo>
                  <a:pt x="1951095" y="2920471"/>
                </a:lnTo>
                <a:lnTo>
                  <a:pt x="1952155" y="2919413"/>
                </a:lnTo>
                <a:lnTo>
                  <a:pt x="1952683" y="2919413"/>
                </a:lnTo>
                <a:lnTo>
                  <a:pt x="1953742" y="2921000"/>
                </a:lnTo>
                <a:lnTo>
                  <a:pt x="1956388" y="2925763"/>
                </a:lnTo>
                <a:lnTo>
                  <a:pt x="1961150" y="2940579"/>
                </a:lnTo>
                <a:lnTo>
                  <a:pt x="1962738" y="2945871"/>
                </a:lnTo>
                <a:lnTo>
                  <a:pt x="1963797" y="2947988"/>
                </a:lnTo>
                <a:lnTo>
                  <a:pt x="1965384" y="2948517"/>
                </a:lnTo>
                <a:lnTo>
                  <a:pt x="1966442" y="2939521"/>
                </a:lnTo>
                <a:lnTo>
                  <a:pt x="1966972" y="2929996"/>
                </a:lnTo>
                <a:lnTo>
                  <a:pt x="1966442" y="2921000"/>
                </a:lnTo>
                <a:lnTo>
                  <a:pt x="1964855" y="2912004"/>
                </a:lnTo>
                <a:lnTo>
                  <a:pt x="1962208" y="2903538"/>
                </a:lnTo>
                <a:lnTo>
                  <a:pt x="1959034" y="2895071"/>
                </a:lnTo>
                <a:lnTo>
                  <a:pt x="1955329" y="2887133"/>
                </a:lnTo>
                <a:lnTo>
                  <a:pt x="1951095" y="2879725"/>
                </a:lnTo>
                <a:lnTo>
                  <a:pt x="1945805" y="2872846"/>
                </a:lnTo>
                <a:lnTo>
                  <a:pt x="1940512" y="2867025"/>
                </a:lnTo>
                <a:lnTo>
                  <a:pt x="1934161" y="2862263"/>
                </a:lnTo>
                <a:lnTo>
                  <a:pt x="1927811" y="2859088"/>
                </a:lnTo>
                <a:lnTo>
                  <a:pt x="1921461" y="2856442"/>
                </a:lnTo>
                <a:lnTo>
                  <a:pt x="1917757" y="2855913"/>
                </a:lnTo>
                <a:lnTo>
                  <a:pt x="1914052" y="2855383"/>
                </a:lnTo>
                <a:lnTo>
                  <a:pt x="1910877" y="2855383"/>
                </a:lnTo>
                <a:lnTo>
                  <a:pt x="1907173" y="2855383"/>
                </a:lnTo>
                <a:lnTo>
                  <a:pt x="1903469" y="2856442"/>
                </a:lnTo>
                <a:lnTo>
                  <a:pt x="1899764" y="2857500"/>
                </a:lnTo>
                <a:lnTo>
                  <a:pt x="1905585" y="2865438"/>
                </a:lnTo>
                <a:lnTo>
                  <a:pt x="1908231" y="2871258"/>
                </a:lnTo>
                <a:lnTo>
                  <a:pt x="1909819" y="2875492"/>
                </a:lnTo>
                <a:lnTo>
                  <a:pt x="1909819" y="2877079"/>
                </a:lnTo>
                <a:lnTo>
                  <a:pt x="1909290" y="2878138"/>
                </a:lnTo>
                <a:lnTo>
                  <a:pt x="1908760" y="2879725"/>
                </a:lnTo>
                <a:lnTo>
                  <a:pt x="1908231" y="2880783"/>
                </a:lnTo>
                <a:lnTo>
                  <a:pt x="1905585" y="2881313"/>
                </a:lnTo>
                <a:lnTo>
                  <a:pt x="1901881" y="2881842"/>
                </a:lnTo>
                <a:lnTo>
                  <a:pt x="1897118" y="2881842"/>
                </a:lnTo>
                <a:lnTo>
                  <a:pt x="1887593" y="2881842"/>
                </a:lnTo>
                <a:lnTo>
                  <a:pt x="1882301" y="2881842"/>
                </a:lnTo>
                <a:lnTo>
                  <a:pt x="1877538" y="2882371"/>
                </a:lnTo>
                <a:lnTo>
                  <a:pt x="1872775" y="2884488"/>
                </a:lnTo>
                <a:lnTo>
                  <a:pt x="1870130" y="2885546"/>
                </a:lnTo>
                <a:lnTo>
                  <a:pt x="1868542" y="2886604"/>
                </a:lnTo>
                <a:lnTo>
                  <a:pt x="1867483" y="2888721"/>
                </a:lnTo>
                <a:lnTo>
                  <a:pt x="1865367" y="2890838"/>
                </a:lnTo>
                <a:lnTo>
                  <a:pt x="1864838" y="2893483"/>
                </a:lnTo>
                <a:lnTo>
                  <a:pt x="1863779" y="2896129"/>
                </a:lnTo>
                <a:lnTo>
                  <a:pt x="1862192" y="2895071"/>
                </a:lnTo>
                <a:lnTo>
                  <a:pt x="1860604" y="2893483"/>
                </a:lnTo>
                <a:lnTo>
                  <a:pt x="1860075" y="2891367"/>
                </a:lnTo>
                <a:lnTo>
                  <a:pt x="1859546" y="2889250"/>
                </a:lnTo>
                <a:lnTo>
                  <a:pt x="1860075" y="2882900"/>
                </a:lnTo>
                <a:lnTo>
                  <a:pt x="1861662" y="2876550"/>
                </a:lnTo>
                <a:lnTo>
                  <a:pt x="1861662" y="2870200"/>
                </a:lnTo>
                <a:lnTo>
                  <a:pt x="1861662" y="2867025"/>
                </a:lnTo>
                <a:lnTo>
                  <a:pt x="1860604" y="2864379"/>
                </a:lnTo>
                <a:lnTo>
                  <a:pt x="1859546" y="2861733"/>
                </a:lnTo>
                <a:lnTo>
                  <a:pt x="1857958" y="2860146"/>
                </a:lnTo>
                <a:lnTo>
                  <a:pt x="1855312" y="2858029"/>
                </a:lnTo>
                <a:lnTo>
                  <a:pt x="1852137" y="2856971"/>
                </a:lnTo>
                <a:lnTo>
                  <a:pt x="1852666" y="2852208"/>
                </a:lnTo>
                <a:lnTo>
                  <a:pt x="1853196" y="2848504"/>
                </a:lnTo>
                <a:lnTo>
                  <a:pt x="1854783" y="2846388"/>
                </a:lnTo>
                <a:lnTo>
                  <a:pt x="1856900" y="2843742"/>
                </a:lnTo>
                <a:lnTo>
                  <a:pt x="1858487" y="2843213"/>
                </a:lnTo>
                <a:lnTo>
                  <a:pt x="1860604" y="2842683"/>
                </a:lnTo>
                <a:lnTo>
                  <a:pt x="1863779" y="2842683"/>
                </a:lnTo>
                <a:lnTo>
                  <a:pt x="1866425" y="2842683"/>
                </a:lnTo>
                <a:lnTo>
                  <a:pt x="1878067" y="2845858"/>
                </a:lnTo>
                <a:lnTo>
                  <a:pt x="1881243" y="2845858"/>
                </a:lnTo>
                <a:lnTo>
                  <a:pt x="1883359" y="2845858"/>
                </a:lnTo>
                <a:lnTo>
                  <a:pt x="1886005" y="2845858"/>
                </a:lnTo>
                <a:lnTo>
                  <a:pt x="1888122" y="2844800"/>
                </a:lnTo>
                <a:lnTo>
                  <a:pt x="1874892" y="2833688"/>
                </a:lnTo>
                <a:lnTo>
                  <a:pt x="1862192" y="2825221"/>
                </a:lnTo>
                <a:lnTo>
                  <a:pt x="1848962" y="2817813"/>
                </a:lnTo>
                <a:lnTo>
                  <a:pt x="1836791" y="2811463"/>
                </a:lnTo>
                <a:lnTo>
                  <a:pt x="1824090" y="2806171"/>
                </a:lnTo>
                <a:lnTo>
                  <a:pt x="1810861" y="2802467"/>
                </a:lnTo>
                <a:lnTo>
                  <a:pt x="1798689" y="2798763"/>
                </a:lnTo>
                <a:lnTo>
                  <a:pt x="1786518" y="2796646"/>
                </a:lnTo>
                <a:lnTo>
                  <a:pt x="1774346" y="2795588"/>
                </a:lnTo>
                <a:lnTo>
                  <a:pt x="1761645" y="2794000"/>
                </a:lnTo>
                <a:lnTo>
                  <a:pt x="1750004" y="2793471"/>
                </a:lnTo>
                <a:lnTo>
                  <a:pt x="1738362" y="2792942"/>
                </a:lnTo>
                <a:lnTo>
                  <a:pt x="1714548" y="2792942"/>
                </a:lnTo>
                <a:lnTo>
                  <a:pt x="1690735" y="2792942"/>
                </a:lnTo>
                <a:lnTo>
                  <a:pt x="1691264" y="2753783"/>
                </a:lnTo>
                <a:lnTo>
                  <a:pt x="1680151" y="2759604"/>
                </a:lnTo>
                <a:lnTo>
                  <a:pt x="1674859" y="2763308"/>
                </a:lnTo>
                <a:lnTo>
                  <a:pt x="1669567" y="2767542"/>
                </a:lnTo>
                <a:lnTo>
                  <a:pt x="1663746" y="2773363"/>
                </a:lnTo>
                <a:lnTo>
                  <a:pt x="1661100" y="2777067"/>
                </a:lnTo>
                <a:lnTo>
                  <a:pt x="1658454" y="2781300"/>
                </a:lnTo>
                <a:lnTo>
                  <a:pt x="1656337" y="2786063"/>
                </a:lnTo>
                <a:lnTo>
                  <a:pt x="1653691" y="2791883"/>
                </a:lnTo>
                <a:lnTo>
                  <a:pt x="1651575" y="2798233"/>
                </a:lnTo>
                <a:lnTo>
                  <a:pt x="1648929" y="2805642"/>
                </a:lnTo>
                <a:lnTo>
                  <a:pt x="1648399" y="2814108"/>
                </a:lnTo>
                <a:lnTo>
                  <a:pt x="1648929" y="2820988"/>
                </a:lnTo>
                <a:lnTo>
                  <a:pt x="1650516" y="2823104"/>
                </a:lnTo>
                <a:lnTo>
                  <a:pt x="1651045" y="2825750"/>
                </a:lnTo>
                <a:lnTo>
                  <a:pt x="1652104" y="2826808"/>
                </a:lnTo>
                <a:lnTo>
                  <a:pt x="1653162" y="2827867"/>
                </a:lnTo>
                <a:lnTo>
                  <a:pt x="1656337" y="2829983"/>
                </a:lnTo>
                <a:lnTo>
                  <a:pt x="1660042" y="2830513"/>
                </a:lnTo>
                <a:lnTo>
                  <a:pt x="1666921" y="2831571"/>
                </a:lnTo>
                <a:lnTo>
                  <a:pt x="1663216" y="2837921"/>
                </a:lnTo>
                <a:lnTo>
                  <a:pt x="1658983" y="2843742"/>
                </a:lnTo>
                <a:lnTo>
                  <a:pt x="1654750" y="2849563"/>
                </a:lnTo>
                <a:lnTo>
                  <a:pt x="1652104" y="2851150"/>
                </a:lnTo>
                <a:lnTo>
                  <a:pt x="1649987" y="2852738"/>
                </a:lnTo>
                <a:lnTo>
                  <a:pt x="1646812" y="2853267"/>
                </a:lnTo>
                <a:lnTo>
                  <a:pt x="1644166" y="2854325"/>
                </a:lnTo>
                <a:lnTo>
                  <a:pt x="1642049" y="2854325"/>
                </a:lnTo>
                <a:lnTo>
                  <a:pt x="1639403" y="2853267"/>
                </a:lnTo>
                <a:lnTo>
                  <a:pt x="1637286" y="2852208"/>
                </a:lnTo>
                <a:lnTo>
                  <a:pt x="1635169" y="2850621"/>
                </a:lnTo>
                <a:lnTo>
                  <a:pt x="1633053" y="2847446"/>
                </a:lnTo>
                <a:lnTo>
                  <a:pt x="1631465" y="2843742"/>
                </a:lnTo>
                <a:lnTo>
                  <a:pt x="1631994" y="2840038"/>
                </a:lnTo>
                <a:lnTo>
                  <a:pt x="1633582" y="2836863"/>
                </a:lnTo>
                <a:lnTo>
                  <a:pt x="1635699" y="2834746"/>
                </a:lnTo>
                <a:lnTo>
                  <a:pt x="1637816" y="2832629"/>
                </a:lnTo>
                <a:lnTo>
                  <a:pt x="1639403" y="2830513"/>
                </a:lnTo>
                <a:lnTo>
                  <a:pt x="1641520" y="2827867"/>
                </a:lnTo>
                <a:lnTo>
                  <a:pt x="1642578" y="2823633"/>
                </a:lnTo>
                <a:lnTo>
                  <a:pt x="1643107" y="2818342"/>
                </a:lnTo>
                <a:lnTo>
                  <a:pt x="1634111" y="2810404"/>
                </a:lnTo>
                <a:lnTo>
                  <a:pt x="1626173" y="2803525"/>
                </a:lnTo>
                <a:lnTo>
                  <a:pt x="1610827" y="2792413"/>
                </a:lnTo>
                <a:lnTo>
                  <a:pt x="1602889" y="2786063"/>
                </a:lnTo>
                <a:lnTo>
                  <a:pt x="1594951" y="2777596"/>
                </a:lnTo>
                <a:lnTo>
                  <a:pt x="1587014" y="2767013"/>
                </a:lnTo>
                <a:lnTo>
                  <a:pt x="1577488" y="2753783"/>
                </a:lnTo>
                <a:lnTo>
                  <a:pt x="1577488" y="2761721"/>
                </a:lnTo>
                <a:lnTo>
                  <a:pt x="1576959" y="2767542"/>
                </a:lnTo>
                <a:lnTo>
                  <a:pt x="1575371" y="2771246"/>
                </a:lnTo>
                <a:lnTo>
                  <a:pt x="1574313" y="2773363"/>
                </a:lnTo>
                <a:lnTo>
                  <a:pt x="1573784" y="2773892"/>
                </a:lnTo>
                <a:lnTo>
                  <a:pt x="1573255" y="2773892"/>
                </a:lnTo>
                <a:lnTo>
                  <a:pt x="1571667" y="2772833"/>
                </a:lnTo>
                <a:lnTo>
                  <a:pt x="1569550" y="2771246"/>
                </a:lnTo>
                <a:lnTo>
                  <a:pt x="1567963" y="2768071"/>
                </a:lnTo>
                <a:lnTo>
                  <a:pt x="1563200" y="2759604"/>
                </a:lnTo>
                <a:lnTo>
                  <a:pt x="1558437" y="2749021"/>
                </a:lnTo>
                <a:lnTo>
                  <a:pt x="1553145" y="2738438"/>
                </a:lnTo>
                <a:lnTo>
                  <a:pt x="1547853" y="2727854"/>
                </a:lnTo>
                <a:lnTo>
                  <a:pt x="1549441" y="2727325"/>
                </a:lnTo>
                <a:lnTo>
                  <a:pt x="1552087" y="2725208"/>
                </a:lnTo>
                <a:lnTo>
                  <a:pt x="1554204" y="2722563"/>
                </a:lnTo>
                <a:lnTo>
                  <a:pt x="1557379" y="2718329"/>
                </a:lnTo>
                <a:lnTo>
                  <a:pt x="1559496" y="2714096"/>
                </a:lnTo>
                <a:lnTo>
                  <a:pt x="1561612" y="2708804"/>
                </a:lnTo>
                <a:lnTo>
                  <a:pt x="1563729" y="2702983"/>
                </a:lnTo>
                <a:lnTo>
                  <a:pt x="1564787" y="2697163"/>
                </a:lnTo>
                <a:lnTo>
                  <a:pt x="1566375" y="2690813"/>
                </a:lnTo>
                <a:lnTo>
                  <a:pt x="1566904" y="2684992"/>
                </a:lnTo>
                <a:lnTo>
                  <a:pt x="1566904" y="2679700"/>
                </a:lnTo>
                <a:lnTo>
                  <a:pt x="1566375" y="2674408"/>
                </a:lnTo>
                <a:lnTo>
                  <a:pt x="1564258" y="2670175"/>
                </a:lnTo>
                <a:lnTo>
                  <a:pt x="1562141" y="2666471"/>
                </a:lnTo>
                <a:lnTo>
                  <a:pt x="1560025" y="2665413"/>
                </a:lnTo>
                <a:lnTo>
                  <a:pt x="1558437" y="2664354"/>
                </a:lnTo>
                <a:lnTo>
                  <a:pt x="1555791" y="2663825"/>
                </a:lnTo>
                <a:lnTo>
                  <a:pt x="1553675" y="2663825"/>
                </a:lnTo>
                <a:lnTo>
                  <a:pt x="1562141" y="2659592"/>
                </a:lnTo>
                <a:lnTo>
                  <a:pt x="1571138" y="2655888"/>
                </a:lnTo>
                <a:lnTo>
                  <a:pt x="1580134" y="2654300"/>
                </a:lnTo>
                <a:lnTo>
                  <a:pt x="1589659" y="2652183"/>
                </a:lnTo>
                <a:lnTo>
                  <a:pt x="1599714" y="2651125"/>
                </a:lnTo>
                <a:lnTo>
                  <a:pt x="1610827" y="2650596"/>
                </a:lnTo>
                <a:lnTo>
                  <a:pt x="1631994" y="2649538"/>
                </a:lnTo>
                <a:lnTo>
                  <a:pt x="1642578" y="2649008"/>
                </a:lnTo>
                <a:lnTo>
                  <a:pt x="1652633" y="2647421"/>
                </a:lnTo>
                <a:lnTo>
                  <a:pt x="1663216" y="2645833"/>
                </a:lnTo>
                <a:lnTo>
                  <a:pt x="1673271" y="2643717"/>
                </a:lnTo>
                <a:lnTo>
                  <a:pt x="1682796" y="2640542"/>
                </a:lnTo>
                <a:lnTo>
                  <a:pt x="1692322" y="2636308"/>
                </a:lnTo>
                <a:lnTo>
                  <a:pt x="1700789" y="2631546"/>
                </a:lnTo>
                <a:lnTo>
                  <a:pt x="1705023" y="2627842"/>
                </a:lnTo>
                <a:lnTo>
                  <a:pt x="1709256" y="2624667"/>
                </a:lnTo>
                <a:lnTo>
                  <a:pt x="1707668" y="2619904"/>
                </a:lnTo>
                <a:lnTo>
                  <a:pt x="1707139" y="2617788"/>
                </a:lnTo>
                <a:lnTo>
                  <a:pt x="1706610" y="2617258"/>
                </a:lnTo>
                <a:lnTo>
                  <a:pt x="1705552" y="2617258"/>
                </a:lnTo>
                <a:lnTo>
                  <a:pt x="1705023" y="2617788"/>
                </a:lnTo>
                <a:lnTo>
                  <a:pt x="1702906" y="2619904"/>
                </a:lnTo>
                <a:lnTo>
                  <a:pt x="1700789" y="2622021"/>
                </a:lnTo>
                <a:lnTo>
                  <a:pt x="1697614" y="2624667"/>
                </a:lnTo>
                <a:lnTo>
                  <a:pt x="1696556" y="2625196"/>
                </a:lnTo>
                <a:lnTo>
                  <a:pt x="1694968" y="2625725"/>
                </a:lnTo>
                <a:lnTo>
                  <a:pt x="1692851" y="2625725"/>
                </a:lnTo>
                <a:lnTo>
                  <a:pt x="1691264" y="2624667"/>
                </a:lnTo>
                <a:lnTo>
                  <a:pt x="1691793" y="2617258"/>
                </a:lnTo>
                <a:lnTo>
                  <a:pt x="1692851" y="2610908"/>
                </a:lnTo>
                <a:lnTo>
                  <a:pt x="1694968" y="2606146"/>
                </a:lnTo>
                <a:lnTo>
                  <a:pt x="1697085" y="2601913"/>
                </a:lnTo>
                <a:lnTo>
                  <a:pt x="1699731" y="2598208"/>
                </a:lnTo>
                <a:lnTo>
                  <a:pt x="1701848" y="2595563"/>
                </a:lnTo>
                <a:lnTo>
                  <a:pt x="1707668" y="2589742"/>
                </a:lnTo>
                <a:lnTo>
                  <a:pt x="1710315" y="2586567"/>
                </a:lnTo>
                <a:lnTo>
                  <a:pt x="1712431" y="2582863"/>
                </a:lnTo>
                <a:lnTo>
                  <a:pt x="1715077" y="2578100"/>
                </a:lnTo>
                <a:lnTo>
                  <a:pt x="1716135" y="2572279"/>
                </a:lnTo>
                <a:lnTo>
                  <a:pt x="1717194" y="2565929"/>
                </a:lnTo>
                <a:lnTo>
                  <a:pt x="1717194" y="2556933"/>
                </a:lnTo>
                <a:lnTo>
                  <a:pt x="1716665" y="2546879"/>
                </a:lnTo>
                <a:lnTo>
                  <a:pt x="1715077" y="2534179"/>
                </a:lnTo>
                <a:lnTo>
                  <a:pt x="1719840" y="2535767"/>
                </a:lnTo>
                <a:lnTo>
                  <a:pt x="1724073" y="2535767"/>
                </a:lnTo>
                <a:lnTo>
                  <a:pt x="1727778" y="2535238"/>
                </a:lnTo>
                <a:lnTo>
                  <a:pt x="1730953" y="2534179"/>
                </a:lnTo>
                <a:lnTo>
                  <a:pt x="1736774" y="2532592"/>
                </a:lnTo>
                <a:lnTo>
                  <a:pt x="1742066" y="2530475"/>
                </a:lnTo>
                <a:lnTo>
                  <a:pt x="1746829" y="2528358"/>
                </a:lnTo>
                <a:lnTo>
                  <a:pt x="1748945" y="2527829"/>
                </a:lnTo>
                <a:lnTo>
                  <a:pt x="1751062" y="2527829"/>
                </a:lnTo>
                <a:lnTo>
                  <a:pt x="1754237" y="2528358"/>
                </a:lnTo>
                <a:lnTo>
                  <a:pt x="1756354" y="2529417"/>
                </a:lnTo>
                <a:lnTo>
                  <a:pt x="1759529" y="2531533"/>
                </a:lnTo>
                <a:lnTo>
                  <a:pt x="1763233" y="2534179"/>
                </a:lnTo>
                <a:lnTo>
                  <a:pt x="1759000" y="2527829"/>
                </a:lnTo>
                <a:lnTo>
                  <a:pt x="1755295" y="2522538"/>
                </a:lnTo>
                <a:lnTo>
                  <a:pt x="1751062" y="2518304"/>
                </a:lnTo>
                <a:lnTo>
                  <a:pt x="1746299" y="2514600"/>
                </a:lnTo>
                <a:lnTo>
                  <a:pt x="1741537" y="2513013"/>
                </a:lnTo>
                <a:lnTo>
                  <a:pt x="1737303" y="2511425"/>
                </a:lnTo>
                <a:lnTo>
                  <a:pt x="1732011" y="2510896"/>
                </a:lnTo>
                <a:lnTo>
                  <a:pt x="1727248" y="2509838"/>
                </a:lnTo>
                <a:lnTo>
                  <a:pt x="1721956" y="2510896"/>
                </a:lnTo>
                <a:lnTo>
                  <a:pt x="1717194" y="2511954"/>
                </a:lnTo>
                <a:lnTo>
                  <a:pt x="1706610" y="2514071"/>
                </a:lnTo>
                <a:lnTo>
                  <a:pt x="1685443" y="2521479"/>
                </a:lnTo>
                <a:lnTo>
                  <a:pt x="1684913" y="2515658"/>
                </a:lnTo>
                <a:lnTo>
                  <a:pt x="1684384" y="2509838"/>
                </a:lnTo>
                <a:lnTo>
                  <a:pt x="1683326" y="2506133"/>
                </a:lnTo>
                <a:lnTo>
                  <a:pt x="1682267" y="2501900"/>
                </a:lnTo>
                <a:lnTo>
                  <a:pt x="1679622" y="2496079"/>
                </a:lnTo>
                <a:lnTo>
                  <a:pt x="1675917" y="2489729"/>
                </a:lnTo>
                <a:lnTo>
                  <a:pt x="1672213" y="2484438"/>
                </a:lnTo>
                <a:lnTo>
                  <a:pt x="1670096" y="2477558"/>
                </a:lnTo>
                <a:lnTo>
                  <a:pt x="1668509" y="2473325"/>
                </a:lnTo>
                <a:lnTo>
                  <a:pt x="1667450" y="2468563"/>
                </a:lnTo>
                <a:lnTo>
                  <a:pt x="1667450" y="2463271"/>
                </a:lnTo>
                <a:lnTo>
                  <a:pt x="1667450" y="2456921"/>
                </a:lnTo>
                <a:lnTo>
                  <a:pt x="1653162" y="2455333"/>
                </a:lnTo>
                <a:lnTo>
                  <a:pt x="1639403" y="2454804"/>
                </a:lnTo>
                <a:lnTo>
                  <a:pt x="1626703" y="2454275"/>
                </a:lnTo>
                <a:lnTo>
                  <a:pt x="1614002" y="2454275"/>
                </a:lnTo>
                <a:lnTo>
                  <a:pt x="1602360" y="2455333"/>
                </a:lnTo>
                <a:lnTo>
                  <a:pt x="1590189" y="2456921"/>
                </a:lnTo>
                <a:lnTo>
                  <a:pt x="1579076" y="2459038"/>
                </a:lnTo>
                <a:lnTo>
                  <a:pt x="1568492" y="2462213"/>
                </a:lnTo>
                <a:lnTo>
                  <a:pt x="1557908" y="2466446"/>
                </a:lnTo>
                <a:lnTo>
                  <a:pt x="1547853" y="2470679"/>
                </a:lnTo>
                <a:lnTo>
                  <a:pt x="1537799" y="2476500"/>
                </a:lnTo>
                <a:lnTo>
                  <a:pt x="1527744" y="2483379"/>
                </a:lnTo>
                <a:lnTo>
                  <a:pt x="1517690" y="2491317"/>
                </a:lnTo>
                <a:lnTo>
                  <a:pt x="1508164" y="2499783"/>
                </a:lnTo>
                <a:lnTo>
                  <a:pt x="1498110" y="2509838"/>
                </a:lnTo>
                <a:lnTo>
                  <a:pt x="1488055" y="2521479"/>
                </a:lnTo>
                <a:lnTo>
                  <a:pt x="1493876" y="2523596"/>
                </a:lnTo>
                <a:lnTo>
                  <a:pt x="1500227" y="2525713"/>
                </a:lnTo>
                <a:lnTo>
                  <a:pt x="1506577" y="2527300"/>
                </a:lnTo>
                <a:lnTo>
                  <a:pt x="1513457" y="2528358"/>
                </a:lnTo>
                <a:lnTo>
                  <a:pt x="1527215" y="2529417"/>
                </a:lnTo>
                <a:lnTo>
                  <a:pt x="1540974" y="2529417"/>
                </a:lnTo>
                <a:lnTo>
                  <a:pt x="1555791" y="2528888"/>
                </a:lnTo>
                <a:lnTo>
                  <a:pt x="1571138" y="2527300"/>
                </a:lnTo>
                <a:lnTo>
                  <a:pt x="1600773" y="2523596"/>
                </a:lnTo>
                <a:lnTo>
                  <a:pt x="1614532" y="2522008"/>
                </a:lnTo>
                <a:lnTo>
                  <a:pt x="1628819" y="2520950"/>
                </a:lnTo>
                <a:lnTo>
                  <a:pt x="1642049" y="2519363"/>
                </a:lnTo>
                <a:lnTo>
                  <a:pt x="1654750" y="2519363"/>
                </a:lnTo>
                <a:lnTo>
                  <a:pt x="1660042" y="2520421"/>
                </a:lnTo>
                <a:lnTo>
                  <a:pt x="1665863" y="2521479"/>
                </a:lnTo>
                <a:lnTo>
                  <a:pt x="1670625" y="2522538"/>
                </a:lnTo>
                <a:lnTo>
                  <a:pt x="1675388" y="2523596"/>
                </a:lnTo>
                <a:lnTo>
                  <a:pt x="1680151" y="2525713"/>
                </a:lnTo>
                <a:lnTo>
                  <a:pt x="1684384" y="2527829"/>
                </a:lnTo>
                <a:lnTo>
                  <a:pt x="1687559" y="2531004"/>
                </a:lnTo>
                <a:lnTo>
                  <a:pt x="1691264" y="2534179"/>
                </a:lnTo>
                <a:lnTo>
                  <a:pt x="1689676" y="2547408"/>
                </a:lnTo>
                <a:lnTo>
                  <a:pt x="1687030" y="2558521"/>
                </a:lnTo>
                <a:lnTo>
                  <a:pt x="1683326" y="2568046"/>
                </a:lnTo>
                <a:lnTo>
                  <a:pt x="1680151" y="2577042"/>
                </a:lnTo>
                <a:lnTo>
                  <a:pt x="1675917" y="2584450"/>
                </a:lnTo>
                <a:lnTo>
                  <a:pt x="1671155" y="2590800"/>
                </a:lnTo>
                <a:lnTo>
                  <a:pt x="1666392" y="2596092"/>
                </a:lnTo>
                <a:lnTo>
                  <a:pt x="1661100" y="2600325"/>
                </a:lnTo>
                <a:lnTo>
                  <a:pt x="1655279" y="2604029"/>
                </a:lnTo>
                <a:lnTo>
                  <a:pt x="1648399" y="2606675"/>
                </a:lnTo>
                <a:lnTo>
                  <a:pt x="1642049" y="2609321"/>
                </a:lnTo>
                <a:lnTo>
                  <a:pt x="1635699" y="2610379"/>
                </a:lnTo>
                <a:lnTo>
                  <a:pt x="1628290" y="2610908"/>
                </a:lnTo>
                <a:lnTo>
                  <a:pt x="1621411" y="2611438"/>
                </a:lnTo>
                <a:lnTo>
                  <a:pt x="1607123" y="2611438"/>
                </a:lnTo>
                <a:lnTo>
                  <a:pt x="1576959" y="2609850"/>
                </a:lnTo>
                <a:lnTo>
                  <a:pt x="1562671" y="2609321"/>
                </a:lnTo>
                <a:lnTo>
                  <a:pt x="1555262" y="2609321"/>
                </a:lnTo>
                <a:lnTo>
                  <a:pt x="1548912" y="2609850"/>
                </a:lnTo>
                <a:lnTo>
                  <a:pt x="1542032" y="2610908"/>
                </a:lnTo>
                <a:lnTo>
                  <a:pt x="1535682" y="2611967"/>
                </a:lnTo>
                <a:lnTo>
                  <a:pt x="1529861" y="2614613"/>
                </a:lnTo>
                <a:lnTo>
                  <a:pt x="1524040" y="2617258"/>
                </a:lnTo>
                <a:lnTo>
                  <a:pt x="1518748" y="2620963"/>
                </a:lnTo>
                <a:lnTo>
                  <a:pt x="1513985" y="2625725"/>
                </a:lnTo>
                <a:lnTo>
                  <a:pt x="1509752" y="2631017"/>
                </a:lnTo>
                <a:lnTo>
                  <a:pt x="1506048" y="2637367"/>
                </a:lnTo>
                <a:lnTo>
                  <a:pt x="1506048" y="2641600"/>
                </a:lnTo>
                <a:lnTo>
                  <a:pt x="1507635" y="2644775"/>
                </a:lnTo>
                <a:lnTo>
                  <a:pt x="1508694" y="2646363"/>
                </a:lnTo>
                <a:lnTo>
                  <a:pt x="1510281" y="2647421"/>
                </a:lnTo>
                <a:lnTo>
                  <a:pt x="1513985" y="2649008"/>
                </a:lnTo>
                <a:lnTo>
                  <a:pt x="1516102" y="2649538"/>
                </a:lnTo>
                <a:lnTo>
                  <a:pt x="1518219" y="2650596"/>
                </a:lnTo>
                <a:lnTo>
                  <a:pt x="1515573" y="2659063"/>
                </a:lnTo>
                <a:lnTo>
                  <a:pt x="1513457" y="2666471"/>
                </a:lnTo>
                <a:lnTo>
                  <a:pt x="1512398" y="2670175"/>
                </a:lnTo>
                <a:lnTo>
                  <a:pt x="1510281" y="2672821"/>
                </a:lnTo>
                <a:lnTo>
                  <a:pt x="1508164" y="2674938"/>
                </a:lnTo>
                <a:lnTo>
                  <a:pt x="1506048" y="2675996"/>
                </a:lnTo>
                <a:lnTo>
                  <a:pt x="1493876" y="2675996"/>
                </a:lnTo>
                <a:lnTo>
                  <a:pt x="1494935" y="2658533"/>
                </a:lnTo>
                <a:lnTo>
                  <a:pt x="1494935" y="2649008"/>
                </a:lnTo>
                <a:lnTo>
                  <a:pt x="1494405" y="2640542"/>
                </a:lnTo>
                <a:lnTo>
                  <a:pt x="1493347" y="2632075"/>
                </a:lnTo>
                <a:lnTo>
                  <a:pt x="1492818" y="2627842"/>
                </a:lnTo>
                <a:lnTo>
                  <a:pt x="1490701" y="2624667"/>
                </a:lnTo>
                <a:lnTo>
                  <a:pt x="1489643" y="2620963"/>
                </a:lnTo>
                <a:lnTo>
                  <a:pt x="1487526" y="2617258"/>
                </a:lnTo>
                <a:lnTo>
                  <a:pt x="1484880" y="2614613"/>
                </a:lnTo>
                <a:lnTo>
                  <a:pt x="1481705" y="2611967"/>
                </a:lnTo>
                <a:lnTo>
                  <a:pt x="1489643" y="2601913"/>
                </a:lnTo>
                <a:lnTo>
                  <a:pt x="1493347" y="2597679"/>
                </a:lnTo>
                <a:lnTo>
                  <a:pt x="1497581" y="2593446"/>
                </a:lnTo>
                <a:lnTo>
                  <a:pt x="1500756" y="2590800"/>
                </a:lnTo>
                <a:lnTo>
                  <a:pt x="1504989" y="2587625"/>
                </a:lnTo>
                <a:lnTo>
                  <a:pt x="1509223" y="2585508"/>
                </a:lnTo>
                <a:lnTo>
                  <a:pt x="1513457" y="2583392"/>
                </a:lnTo>
                <a:lnTo>
                  <a:pt x="1517690" y="2582333"/>
                </a:lnTo>
                <a:lnTo>
                  <a:pt x="1521394" y="2581275"/>
                </a:lnTo>
                <a:lnTo>
                  <a:pt x="1525628" y="2580746"/>
                </a:lnTo>
                <a:lnTo>
                  <a:pt x="1529861" y="2581275"/>
                </a:lnTo>
                <a:lnTo>
                  <a:pt x="1534624" y="2581804"/>
                </a:lnTo>
                <a:lnTo>
                  <a:pt x="1538857" y="2582333"/>
                </a:lnTo>
                <a:lnTo>
                  <a:pt x="1543620" y="2584450"/>
                </a:lnTo>
                <a:lnTo>
                  <a:pt x="1547853" y="2586038"/>
                </a:lnTo>
                <a:lnTo>
                  <a:pt x="1546795" y="2581804"/>
                </a:lnTo>
                <a:lnTo>
                  <a:pt x="1545208" y="2578100"/>
                </a:lnTo>
                <a:lnTo>
                  <a:pt x="1543620" y="2575454"/>
                </a:lnTo>
                <a:lnTo>
                  <a:pt x="1542562" y="2572808"/>
                </a:lnTo>
                <a:lnTo>
                  <a:pt x="1539916" y="2570692"/>
                </a:lnTo>
                <a:lnTo>
                  <a:pt x="1538328" y="2568575"/>
                </a:lnTo>
                <a:lnTo>
                  <a:pt x="1535682" y="2566988"/>
                </a:lnTo>
                <a:lnTo>
                  <a:pt x="1533036" y="2565929"/>
                </a:lnTo>
                <a:lnTo>
                  <a:pt x="1527744" y="2563813"/>
                </a:lnTo>
                <a:lnTo>
                  <a:pt x="1521394" y="2563283"/>
                </a:lnTo>
                <a:lnTo>
                  <a:pt x="1515044" y="2562754"/>
                </a:lnTo>
                <a:lnTo>
                  <a:pt x="1508164" y="2563283"/>
                </a:lnTo>
                <a:lnTo>
                  <a:pt x="1493347" y="2563283"/>
                </a:lnTo>
                <a:lnTo>
                  <a:pt x="1484880" y="2562754"/>
                </a:lnTo>
                <a:lnTo>
                  <a:pt x="1476942" y="2562225"/>
                </a:lnTo>
                <a:lnTo>
                  <a:pt x="1469534" y="2560638"/>
                </a:lnTo>
                <a:lnTo>
                  <a:pt x="1461596" y="2557463"/>
                </a:lnTo>
                <a:lnTo>
                  <a:pt x="1457362" y="2555875"/>
                </a:lnTo>
                <a:lnTo>
                  <a:pt x="1454187" y="2553229"/>
                </a:lnTo>
                <a:lnTo>
                  <a:pt x="1449954" y="2550583"/>
                </a:lnTo>
                <a:lnTo>
                  <a:pt x="1446249" y="2547408"/>
                </a:lnTo>
                <a:lnTo>
                  <a:pt x="1446249" y="2541058"/>
                </a:lnTo>
                <a:lnTo>
                  <a:pt x="1446778" y="2536296"/>
                </a:lnTo>
                <a:lnTo>
                  <a:pt x="1448366" y="2531533"/>
                </a:lnTo>
                <a:lnTo>
                  <a:pt x="1449424" y="2527300"/>
                </a:lnTo>
                <a:lnTo>
                  <a:pt x="1450483" y="2523596"/>
                </a:lnTo>
                <a:lnTo>
                  <a:pt x="1452070" y="2520950"/>
                </a:lnTo>
                <a:lnTo>
                  <a:pt x="1455775" y="2515658"/>
                </a:lnTo>
                <a:lnTo>
                  <a:pt x="1463712" y="2506663"/>
                </a:lnTo>
                <a:lnTo>
                  <a:pt x="1466888" y="2501900"/>
                </a:lnTo>
                <a:lnTo>
                  <a:pt x="1469004" y="2498725"/>
                </a:lnTo>
                <a:lnTo>
                  <a:pt x="1470063" y="2496079"/>
                </a:lnTo>
                <a:lnTo>
                  <a:pt x="1443603" y="2492904"/>
                </a:lnTo>
                <a:lnTo>
                  <a:pt x="1416085" y="2491317"/>
                </a:lnTo>
                <a:lnTo>
                  <a:pt x="1388038" y="2489200"/>
                </a:lnTo>
                <a:lnTo>
                  <a:pt x="1360521" y="2488671"/>
                </a:lnTo>
                <a:lnTo>
                  <a:pt x="1364754" y="2501900"/>
                </a:lnTo>
                <a:lnTo>
                  <a:pt x="1366871" y="2506663"/>
                </a:lnTo>
                <a:lnTo>
                  <a:pt x="1367400" y="2508250"/>
                </a:lnTo>
                <a:lnTo>
                  <a:pt x="1368458" y="2508250"/>
                </a:lnTo>
                <a:lnTo>
                  <a:pt x="1366871" y="2516717"/>
                </a:lnTo>
                <a:lnTo>
                  <a:pt x="1365283" y="2523596"/>
                </a:lnTo>
                <a:lnTo>
                  <a:pt x="1362108" y="2531004"/>
                </a:lnTo>
                <a:lnTo>
                  <a:pt x="1358933" y="2536825"/>
                </a:lnTo>
                <a:lnTo>
                  <a:pt x="1356287" y="2542646"/>
                </a:lnTo>
                <a:lnTo>
                  <a:pt x="1352583" y="2546879"/>
                </a:lnTo>
                <a:lnTo>
                  <a:pt x="1348349" y="2551113"/>
                </a:lnTo>
                <a:lnTo>
                  <a:pt x="1345174" y="2553758"/>
                </a:lnTo>
                <a:lnTo>
                  <a:pt x="1340412" y="2556404"/>
                </a:lnTo>
                <a:lnTo>
                  <a:pt x="1336178" y="2557992"/>
                </a:lnTo>
                <a:lnTo>
                  <a:pt x="1331945" y="2558521"/>
                </a:lnTo>
                <a:lnTo>
                  <a:pt x="1327182" y="2557992"/>
                </a:lnTo>
                <a:lnTo>
                  <a:pt x="1322419" y="2556933"/>
                </a:lnTo>
                <a:lnTo>
                  <a:pt x="1318186" y="2554817"/>
                </a:lnTo>
                <a:lnTo>
                  <a:pt x="1313423" y="2551642"/>
                </a:lnTo>
                <a:lnTo>
                  <a:pt x="1308660" y="2546879"/>
                </a:lnTo>
                <a:lnTo>
                  <a:pt x="1308660" y="2542646"/>
                </a:lnTo>
                <a:lnTo>
                  <a:pt x="1308660" y="2538413"/>
                </a:lnTo>
                <a:lnTo>
                  <a:pt x="1309189" y="2535238"/>
                </a:lnTo>
                <a:lnTo>
                  <a:pt x="1309719" y="2532063"/>
                </a:lnTo>
                <a:lnTo>
                  <a:pt x="1311836" y="2529417"/>
                </a:lnTo>
                <a:lnTo>
                  <a:pt x="1312894" y="2527829"/>
                </a:lnTo>
                <a:lnTo>
                  <a:pt x="1314481" y="2526242"/>
                </a:lnTo>
                <a:lnTo>
                  <a:pt x="1316598" y="2524125"/>
                </a:lnTo>
                <a:lnTo>
                  <a:pt x="1321361" y="2522538"/>
                </a:lnTo>
                <a:lnTo>
                  <a:pt x="1326653" y="2521479"/>
                </a:lnTo>
                <a:lnTo>
                  <a:pt x="1331945" y="2520950"/>
                </a:lnTo>
                <a:lnTo>
                  <a:pt x="1337236" y="2520950"/>
                </a:lnTo>
                <a:lnTo>
                  <a:pt x="1341999" y="2520950"/>
                </a:lnTo>
                <a:lnTo>
                  <a:pt x="1346762" y="2520421"/>
                </a:lnTo>
                <a:lnTo>
                  <a:pt x="1350995" y="2519363"/>
                </a:lnTo>
                <a:lnTo>
                  <a:pt x="1352583" y="2518304"/>
                </a:lnTo>
                <a:lnTo>
                  <a:pt x="1353641" y="2517246"/>
                </a:lnTo>
                <a:lnTo>
                  <a:pt x="1355229" y="2516188"/>
                </a:lnTo>
                <a:lnTo>
                  <a:pt x="1355758" y="2514071"/>
                </a:lnTo>
                <a:lnTo>
                  <a:pt x="1356287" y="2512483"/>
                </a:lnTo>
                <a:lnTo>
                  <a:pt x="1355758" y="2509838"/>
                </a:lnTo>
                <a:lnTo>
                  <a:pt x="1354171" y="2503488"/>
                </a:lnTo>
                <a:lnTo>
                  <a:pt x="1350995" y="2496079"/>
                </a:lnTo>
                <a:lnTo>
                  <a:pt x="1352054" y="2488142"/>
                </a:lnTo>
                <a:lnTo>
                  <a:pt x="1292785" y="2487613"/>
                </a:lnTo>
                <a:lnTo>
                  <a:pt x="1233516" y="2487083"/>
                </a:lnTo>
                <a:lnTo>
                  <a:pt x="1174775" y="2484967"/>
                </a:lnTo>
                <a:lnTo>
                  <a:pt x="1146199" y="2483908"/>
                </a:lnTo>
                <a:lnTo>
                  <a:pt x="1117623" y="2482321"/>
                </a:lnTo>
                <a:lnTo>
                  <a:pt x="1121857" y="2474383"/>
                </a:lnTo>
                <a:lnTo>
                  <a:pt x="1126620" y="2467504"/>
                </a:lnTo>
                <a:lnTo>
                  <a:pt x="1131911" y="2461683"/>
                </a:lnTo>
                <a:lnTo>
                  <a:pt x="1137203" y="2455863"/>
                </a:lnTo>
                <a:lnTo>
                  <a:pt x="1143553" y="2451100"/>
                </a:lnTo>
                <a:lnTo>
                  <a:pt x="1149374" y="2447925"/>
                </a:lnTo>
                <a:lnTo>
                  <a:pt x="1155196" y="2444750"/>
                </a:lnTo>
                <a:lnTo>
                  <a:pt x="1161546" y="2443163"/>
                </a:lnTo>
                <a:lnTo>
                  <a:pt x="1168425" y="2441046"/>
                </a:lnTo>
                <a:lnTo>
                  <a:pt x="1175305" y="2439988"/>
                </a:lnTo>
                <a:lnTo>
                  <a:pt x="1181655" y="2439458"/>
                </a:lnTo>
                <a:lnTo>
                  <a:pt x="1189063" y="2439458"/>
                </a:lnTo>
                <a:lnTo>
                  <a:pt x="1203351" y="2439988"/>
                </a:lnTo>
                <a:lnTo>
                  <a:pt x="1217111" y="2442104"/>
                </a:lnTo>
                <a:lnTo>
                  <a:pt x="1244099" y="2445808"/>
                </a:lnTo>
                <a:lnTo>
                  <a:pt x="1255742" y="2447396"/>
                </a:lnTo>
                <a:lnTo>
                  <a:pt x="1267383" y="2447925"/>
                </a:lnTo>
                <a:lnTo>
                  <a:pt x="1272676" y="2447925"/>
                </a:lnTo>
                <a:lnTo>
                  <a:pt x="1277438" y="2447396"/>
                </a:lnTo>
                <a:lnTo>
                  <a:pt x="1282201" y="2445808"/>
                </a:lnTo>
                <a:lnTo>
                  <a:pt x="1285905" y="2444221"/>
                </a:lnTo>
                <a:lnTo>
                  <a:pt x="1289080" y="2442104"/>
                </a:lnTo>
                <a:lnTo>
                  <a:pt x="1292785" y="2438929"/>
                </a:lnTo>
                <a:lnTo>
                  <a:pt x="1294901" y="2435225"/>
                </a:lnTo>
                <a:lnTo>
                  <a:pt x="1297018" y="2430463"/>
                </a:lnTo>
                <a:lnTo>
                  <a:pt x="1297547" y="2425700"/>
                </a:lnTo>
                <a:lnTo>
                  <a:pt x="1298606" y="2422525"/>
                </a:lnTo>
                <a:lnTo>
                  <a:pt x="1299664" y="2419879"/>
                </a:lnTo>
                <a:lnTo>
                  <a:pt x="1301781" y="2418292"/>
                </a:lnTo>
                <a:lnTo>
                  <a:pt x="1303368" y="2416704"/>
                </a:lnTo>
                <a:lnTo>
                  <a:pt x="1306014" y="2416175"/>
                </a:lnTo>
                <a:lnTo>
                  <a:pt x="1308660" y="2416175"/>
                </a:lnTo>
                <a:lnTo>
                  <a:pt x="1311306" y="2416175"/>
                </a:lnTo>
                <a:lnTo>
                  <a:pt x="1322948" y="2419350"/>
                </a:lnTo>
                <a:lnTo>
                  <a:pt x="1326123" y="2419350"/>
                </a:lnTo>
                <a:lnTo>
                  <a:pt x="1328240" y="2419350"/>
                </a:lnTo>
                <a:lnTo>
                  <a:pt x="1330886" y="2419350"/>
                </a:lnTo>
                <a:lnTo>
                  <a:pt x="1333003" y="2418292"/>
                </a:lnTo>
                <a:lnTo>
                  <a:pt x="1336707" y="2410354"/>
                </a:lnTo>
                <a:lnTo>
                  <a:pt x="1340412" y="2400829"/>
                </a:lnTo>
                <a:lnTo>
                  <a:pt x="1342528" y="2390246"/>
                </a:lnTo>
                <a:lnTo>
                  <a:pt x="1345174" y="2379663"/>
                </a:lnTo>
                <a:lnTo>
                  <a:pt x="1342528" y="2372254"/>
                </a:lnTo>
                <a:lnTo>
                  <a:pt x="1339353" y="2365375"/>
                </a:lnTo>
                <a:lnTo>
                  <a:pt x="1335649" y="2359025"/>
                </a:lnTo>
                <a:lnTo>
                  <a:pt x="1331415" y="2351617"/>
                </a:lnTo>
                <a:lnTo>
                  <a:pt x="1326123" y="2344738"/>
                </a:lnTo>
                <a:lnTo>
                  <a:pt x="1320831" y="2337329"/>
                </a:lnTo>
                <a:lnTo>
                  <a:pt x="1314481" y="2330979"/>
                </a:lnTo>
                <a:lnTo>
                  <a:pt x="1308131" y="2324629"/>
                </a:lnTo>
                <a:lnTo>
                  <a:pt x="1301781" y="2317750"/>
                </a:lnTo>
                <a:lnTo>
                  <a:pt x="1294372" y="2312458"/>
                </a:lnTo>
                <a:lnTo>
                  <a:pt x="1287493" y="2306638"/>
                </a:lnTo>
                <a:lnTo>
                  <a:pt x="1279555" y="2301875"/>
                </a:lnTo>
                <a:lnTo>
                  <a:pt x="1272676" y="2297642"/>
                </a:lnTo>
                <a:lnTo>
                  <a:pt x="1264738" y="2293938"/>
                </a:lnTo>
                <a:lnTo>
                  <a:pt x="1257858" y="2290763"/>
                </a:lnTo>
                <a:lnTo>
                  <a:pt x="1250449" y="2288117"/>
                </a:lnTo>
                <a:lnTo>
                  <a:pt x="1243570" y="2287058"/>
                </a:lnTo>
                <a:lnTo>
                  <a:pt x="1236691" y="2286529"/>
                </a:lnTo>
                <a:lnTo>
                  <a:pt x="1229811" y="2286529"/>
                </a:lnTo>
                <a:lnTo>
                  <a:pt x="1223990" y="2288117"/>
                </a:lnTo>
                <a:lnTo>
                  <a:pt x="1218169" y="2290763"/>
                </a:lnTo>
                <a:lnTo>
                  <a:pt x="1212877" y="2293408"/>
                </a:lnTo>
                <a:lnTo>
                  <a:pt x="1208114" y="2298171"/>
                </a:lnTo>
                <a:lnTo>
                  <a:pt x="1203881" y="2304521"/>
                </a:lnTo>
                <a:lnTo>
                  <a:pt x="1200706" y="2311929"/>
                </a:lnTo>
                <a:lnTo>
                  <a:pt x="1198060" y="2320396"/>
                </a:lnTo>
                <a:lnTo>
                  <a:pt x="1195943" y="2330450"/>
                </a:lnTo>
                <a:lnTo>
                  <a:pt x="1195414" y="2342092"/>
                </a:lnTo>
                <a:lnTo>
                  <a:pt x="1195414" y="2355321"/>
                </a:lnTo>
                <a:lnTo>
                  <a:pt x="1195943" y="2370138"/>
                </a:lnTo>
                <a:lnTo>
                  <a:pt x="1198589" y="2386542"/>
                </a:lnTo>
                <a:lnTo>
                  <a:pt x="1201235" y="2405063"/>
                </a:lnTo>
                <a:lnTo>
                  <a:pt x="1205469" y="2405063"/>
                </a:lnTo>
                <a:lnTo>
                  <a:pt x="1208644" y="2404533"/>
                </a:lnTo>
                <a:lnTo>
                  <a:pt x="1211289" y="2401888"/>
                </a:lnTo>
                <a:lnTo>
                  <a:pt x="1213936" y="2399242"/>
                </a:lnTo>
                <a:lnTo>
                  <a:pt x="1215523" y="2395538"/>
                </a:lnTo>
                <a:lnTo>
                  <a:pt x="1217640" y="2391304"/>
                </a:lnTo>
                <a:lnTo>
                  <a:pt x="1220815" y="2382308"/>
                </a:lnTo>
                <a:lnTo>
                  <a:pt x="1224519" y="2374371"/>
                </a:lnTo>
                <a:lnTo>
                  <a:pt x="1226107" y="2370138"/>
                </a:lnTo>
                <a:lnTo>
                  <a:pt x="1228753" y="2366963"/>
                </a:lnTo>
                <a:lnTo>
                  <a:pt x="1231928" y="2365375"/>
                </a:lnTo>
                <a:lnTo>
                  <a:pt x="1235103" y="2364317"/>
                </a:lnTo>
                <a:lnTo>
                  <a:pt x="1238807" y="2364846"/>
                </a:lnTo>
                <a:lnTo>
                  <a:pt x="1243570" y="2366433"/>
                </a:lnTo>
                <a:lnTo>
                  <a:pt x="1243041" y="2362200"/>
                </a:lnTo>
                <a:lnTo>
                  <a:pt x="1242512" y="2359554"/>
                </a:lnTo>
                <a:lnTo>
                  <a:pt x="1240395" y="2357438"/>
                </a:lnTo>
                <a:lnTo>
                  <a:pt x="1238807" y="2356379"/>
                </a:lnTo>
                <a:lnTo>
                  <a:pt x="1235103" y="2355321"/>
                </a:lnTo>
                <a:lnTo>
                  <a:pt x="1233516" y="2354792"/>
                </a:lnTo>
                <a:lnTo>
                  <a:pt x="1231928" y="2353733"/>
                </a:lnTo>
                <a:lnTo>
                  <a:pt x="1235632" y="2347913"/>
                </a:lnTo>
                <a:lnTo>
                  <a:pt x="1239866" y="2343150"/>
                </a:lnTo>
                <a:lnTo>
                  <a:pt x="1244099" y="2339975"/>
                </a:lnTo>
                <a:lnTo>
                  <a:pt x="1247804" y="2337329"/>
                </a:lnTo>
                <a:lnTo>
                  <a:pt x="1252037" y="2335742"/>
                </a:lnTo>
                <a:lnTo>
                  <a:pt x="1255742" y="2334683"/>
                </a:lnTo>
                <a:lnTo>
                  <a:pt x="1259975" y="2334683"/>
                </a:lnTo>
                <a:lnTo>
                  <a:pt x="1264209" y="2334683"/>
                </a:lnTo>
                <a:lnTo>
                  <a:pt x="1272676" y="2335742"/>
                </a:lnTo>
                <a:lnTo>
                  <a:pt x="1282201" y="2337329"/>
                </a:lnTo>
                <a:lnTo>
                  <a:pt x="1292255" y="2339446"/>
                </a:lnTo>
                <a:lnTo>
                  <a:pt x="1297547" y="2340504"/>
                </a:lnTo>
                <a:lnTo>
                  <a:pt x="1302839" y="2340504"/>
                </a:lnTo>
                <a:lnTo>
                  <a:pt x="1302839" y="2356908"/>
                </a:lnTo>
                <a:lnTo>
                  <a:pt x="1302839" y="2373313"/>
                </a:lnTo>
                <a:lnTo>
                  <a:pt x="1303368" y="2380192"/>
                </a:lnTo>
                <a:lnTo>
                  <a:pt x="1304427" y="2386013"/>
                </a:lnTo>
                <a:lnTo>
                  <a:pt x="1304956" y="2388658"/>
                </a:lnTo>
                <a:lnTo>
                  <a:pt x="1306544" y="2390246"/>
                </a:lnTo>
                <a:lnTo>
                  <a:pt x="1307602" y="2391304"/>
                </a:lnTo>
                <a:lnTo>
                  <a:pt x="1309189" y="2391833"/>
                </a:lnTo>
                <a:lnTo>
                  <a:pt x="1307073" y="2395538"/>
                </a:lnTo>
                <a:lnTo>
                  <a:pt x="1304956" y="2398183"/>
                </a:lnTo>
                <a:lnTo>
                  <a:pt x="1302839" y="2399771"/>
                </a:lnTo>
                <a:lnTo>
                  <a:pt x="1300723" y="2400829"/>
                </a:lnTo>
                <a:lnTo>
                  <a:pt x="1298076" y="2401358"/>
                </a:lnTo>
                <a:lnTo>
                  <a:pt x="1295960" y="2401358"/>
                </a:lnTo>
                <a:lnTo>
                  <a:pt x="1292785" y="2400829"/>
                </a:lnTo>
                <a:lnTo>
                  <a:pt x="1290139" y="2400300"/>
                </a:lnTo>
                <a:lnTo>
                  <a:pt x="1284847" y="2398183"/>
                </a:lnTo>
                <a:lnTo>
                  <a:pt x="1279026" y="2394479"/>
                </a:lnTo>
                <a:lnTo>
                  <a:pt x="1267913" y="2388129"/>
                </a:lnTo>
                <a:lnTo>
                  <a:pt x="1262621" y="2385483"/>
                </a:lnTo>
                <a:lnTo>
                  <a:pt x="1259446" y="2384425"/>
                </a:lnTo>
                <a:lnTo>
                  <a:pt x="1257329" y="2384425"/>
                </a:lnTo>
                <a:lnTo>
                  <a:pt x="1254683" y="2384425"/>
                </a:lnTo>
                <a:lnTo>
                  <a:pt x="1252566" y="2384425"/>
                </a:lnTo>
                <a:lnTo>
                  <a:pt x="1249920" y="2385483"/>
                </a:lnTo>
                <a:lnTo>
                  <a:pt x="1248333" y="2387071"/>
                </a:lnTo>
                <a:lnTo>
                  <a:pt x="1245687" y="2389717"/>
                </a:lnTo>
                <a:lnTo>
                  <a:pt x="1244099" y="2392892"/>
                </a:lnTo>
                <a:lnTo>
                  <a:pt x="1243041" y="2396596"/>
                </a:lnTo>
                <a:lnTo>
                  <a:pt x="1240924" y="2401358"/>
                </a:lnTo>
                <a:lnTo>
                  <a:pt x="1239866" y="2407708"/>
                </a:lnTo>
                <a:lnTo>
                  <a:pt x="1238807" y="2414058"/>
                </a:lnTo>
                <a:lnTo>
                  <a:pt x="1237749" y="2430463"/>
                </a:lnTo>
                <a:lnTo>
                  <a:pt x="1232457" y="2424642"/>
                </a:lnTo>
                <a:lnTo>
                  <a:pt x="1228224" y="2419879"/>
                </a:lnTo>
                <a:lnTo>
                  <a:pt x="1223461" y="2417763"/>
                </a:lnTo>
                <a:lnTo>
                  <a:pt x="1218698" y="2416175"/>
                </a:lnTo>
                <a:lnTo>
                  <a:pt x="1214464" y="2416175"/>
                </a:lnTo>
                <a:lnTo>
                  <a:pt x="1209702" y="2416704"/>
                </a:lnTo>
                <a:lnTo>
                  <a:pt x="1205469" y="2418821"/>
                </a:lnTo>
                <a:lnTo>
                  <a:pt x="1200706" y="2420938"/>
                </a:lnTo>
                <a:lnTo>
                  <a:pt x="1190651" y="2424642"/>
                </a:lnTo>
                <a:lnTo>
                  <a:pt x="1185359" y="2426229"/>
                </a:lnTo>
                <a:lnTo>
                  <a:pt x="1180067" y="2427288"/>
                </a:lnTo>
                <a:lnTo>
                  <a:pt x="1174247" y="2427288"/>
                </a:lnTo>
                <a:lnTo>
                  <a:pt x="1167896" y="2425700"/>
                </a:lnTo>
                <a:lnTo>
                  <a:pt x="1161016" y="2423054"/>
                </a:lnTo>
                <a:lnTo>
                  <a:pt x="1154137" y="2418292"/>
                </a:lnTo>
                <a:lnTo>
                  <a:pt x="1154137" y="2353733"/>
                </a:lnTo>
                <a:lnTo>
                  <a:pt x="1155196" y="2356908"/>
                </a:lnTo>
                <a:lnTo>
                  <a:pt x="1156783" y="2360083"/>
                </a:lnTo>
                <a:lnTo>
                  <a:pt x="1160487" y="2364846"/>
                </a:lnTo>
                <a:lnTo>
                  <a:pt x="1168954" y="2373313"/>
                </a:lnTo>
                <a:lnTo>
                  <a:pt x="1172130" y="2377546"/>
                </a:lnTo>
                <a:lnTo>
                  <a:pt x="1174247" y="2380721"/>
                </a:lnTo>
                <a:lnTo>
                  <a:pt x="1175305" y="2384425"/>
                </a:lnTo>
                <a:lnTo>
                  <a:pt x="1176363" y="2388658"/>
                </a:lnTo>
                <a:lnTo>
                  <a:pt x="1176892" y="2393421"/>
                </a:lnTo>
                <a:lnTo>
                  <a:pt x="1177950" y="2398713"/>
                </a:lnTo>
                <a:lnTo>
                  <a:pt x="1177950" y="2405063"/>
                </a:lnTo>
                <a:lnTo>
                  <a:pt x="1180067" y="2402946"/>
                </a:lnTo>
                <a:lnTo>
                  <a:pt x="1181655" y="2399771"/>
                </a:lnTo>
                <a:lnTo>
                  <a:pt x="1183243" y="2396596"/>
                </a:lnTo>
                <a:lnTo>
                  <a:pt x="1183243" y="2393421"/>
                </a:lnTo>
                <a:lnTo>
                  <a:pt x="1183243" y="2389188"/>
                </a:lnTo>
                <a:lnTo>
                  <a:pt x="1182713" y="2384954"/>
                </a:lnTo>
                <a:lnTo>
                  <a:pt x="1180597" y="2375958"/>
                </a:lnTo>
                <a:lnTo>
                  <a:pt x="1178480" y="2365375"/>
                </a:lnTo>
                <a:lnTo>
                  <a:pt x="1176363" y="2353733"/>
                </a:lnTo>
                <a:lnTo>
                  <a:pt x="1175834" y="2347383"/>
                </a:lnTo>
                <a:lnTo>
                  <a:pt x="1175834" y="2341033"/>
                </a:lnTo>
                <a:lnTo>
                  <a:pt x="1176363" y="2334683"/>
                </a:lnTo>
                <a:lnTo>
                  <a:pt x="1177950" y="2327275"/>
                </a:lnTo>
                <a:lnTo>
                  <a:pt x="1176892" y="2322513"/>
                </a:lnTo>
                <a:lnTo>
                  <a:pt x="1175305" y="2319867"/>
                </a:lnTo>
                <a:lnTo>
                  <a:pt x="1173717" y="2316692"/>
                </a:lnTo>
                <a:lnTo>
                  <a:pt x="1171071" y="2315633"/>
                </a:lnTo>
                <a:lnTo>
                  <a:pt x="1168954" y="2314575"/>
                </a:lnTo>
                <a:lnTo>
                  <a:pt x="1165779" y="2313517"/>
                </a:lnTo>
                <a:lnTo>
                  <a:pt x="1160487" y="2312458"/>
                </a:lnTo>
                <a:lnTo>
                  <a:pt x="1158371" y="2311929"/>
                </a:lnTo>
                <a:lnTo>
                  <a:pt x="1155725" y="2310342"/>
                </a:lnTo>
                <a:lnTo>
                  <a:pt x="1154137" y="2307696"/>
                </a:lnTo>
                <a:lnTo>
                  <a:pt x="1152020" y="2305050"/>
                </a:lnTo>
                <a:lnTo>
                  <a:pt x="1151491" y="2300288"/>
                </a:lnTo>
                <a:lnTo>
                  <a:pt x="1151491" y="2293408"/>
                </a:lnTo>
                <a:lnTo>
                  <a:pt x="1152020" y="2286000"/>
                </a:lnTo>
                <a:lnTo>
                  <a:pt x="1154137" y="2275946"/>
                </a:lnTo>
                <a:lnTo>
                  <a:pt x="1151491" y="2275946"/>
                </a:lnTo>
                <a:lnTo>
                  <a:pt x="1149904" y="2276475"/>
                </a:lnTo>
                <a:lnTo>
                  <a:pt x="1146728" y="2277533"/>
                </a:lnTo>
                <a:lnTo>
                  <a:pt x="1144612" y="2280179"/>
                </a:lnTo>
                <a:lnTo>
                  <a:pt x="1141966" y="2282825"/>
                </a:lnTo>
                <a:lnTo>
                  <a:pt x="1139849" y="2286000"/>
                </a:lnTo>
                <a:lnTo>
                  <a:pt x="1136674" y="2287588"/>
                </a:lnTo>
                <a:lnTo>
                  <a:pt x="1134028" y="2288646"/>
                </a:lnTo>
                <a:lnTo>
                  <a:pt x="1131911" y="2289175"/>
                </a:lnTo>
                <a:lnTo>
                  <a:pt x="1129794" y="2288646"/>
                </a:lnTo>
                <a:lnTo>
                  <a:pt x="1130853" y="2280179"/>
                </a:lnTo>
                <a:lnTo>
                  <a:pt x="1131382" y="2272771"/>
                </a:lnTo>
                <a:lnTo>
                  <a:pt x="1131382" y="2266421"/>
                </a:lnTo>
                <a:lnTo>
                  <a:pt x="1130853" y="2261658"/>
                </a:lnTo>
                <a:lnTo>
                  <a:pt x="1129794" y="2257425"/>
                </a:lnTo>
                <a:lnTo>
                  <a:pt x="1127678" y="2254250"/>
                </a:lnTo>
                <a:lnTo>
                  <a:pt x="1126090" y="2252133"/>
                </a:lnTo>
                <a:lnTo>
                  <a:pt x="1123973" y="2251075"/>
                </a:lnTo>
                <a:lnTo>
                  <a:pt x="1121328" y="2249488"/>
                </a:lnTo>
                <a:lnTo>
                  <a:pt x="1118681" y="2248958"/>
                </a:lnTo>
                <a:lnTo>
                  <a:pt x="1112331" y="2248958"/>
                </a:lnTo>
                <a:lnTo>
                  <a:pt x="1105981" y="2249488"/>
                </a:lnTo>
                <a:lnTo>
                  <a:pt x="1100160" y="2250546"/>
                </a:lnTo>
                <a:lnTo>
                  <a:pt x="1101219" y="2243138"/>
                </a:lnTo>
                <a:lnTo>
                  <a:pt x="1102277" y="2237846"/>
                </a:lnTo>
                <a:lnTo>
                  <a:pt x="1103335" y="2232554"/>
                </a:lnTo>
                <a:lnTo>
                  <a:pt x="1105452" y="2228850"/>
                </a:lnTo>
                <a:lnTo>
                  <a:pt x="1107039" y="2225146"/>
                </a:lnTo>
                <a:lnTo>
                  <a:pt x="1109685" y="2223029"/>
                </a:lnTo>
                <a:lnTo>
                  <a:pt x="1111802" y="2221971"/>
                </a:lnTo>
                <a:lnTo>
                  <a:pt x="1114448" y="2220383"/>
                </a:lnTo>
                <a:lnTo>
                  <a:pt x="1117094" y="2219854"/>
                </a:lnTo>
                <a:lnTo>
                  <a:pt x="1119740" y="2220383"/>
                </a:lnTo>
                <a:lnTo>
                  <a:pt x="1122386" y="2221442"/>
                </a:lnTo>
                <a:lnTo>
                  <a:pt x="1125561" y="2223029"/>
                </a:lnTo>
                <a:lnTo>
                  <a:pt x="1130853" y="2226733"/>
                </a:lnTo>
                <a:lnTo>
                  <a:pt x="1136674" y="2232554"/>
                </a:lnTo>
                <a:lnTo>
                  <a:pt x="1141966" y="2238904"/>
                </a:lnTo>
                <a:lnTo>
                  <a:pt x="1147258" y="2246842"/>
                </a:lnTo>
                <a:lnTo>
                  <a:pt x="1152020" y="2254250"/>
                </a:lnTo>
                <a:lnTo>
                  <a:pt x="1155725" y="2262717"/>
                </a:lnTo>
                <a:lnTo>
                  <a:pt x="1158900" y="2270654"/>
                </a:lnTo>
                <a:lnTo>
                  <a:pt x="1160487" y="2277533"/>
                </a:lnTo>
                <a:lnTo>
                  <a:pt x="1161016" y="2283883"/>
                </a:lnTo>
                <a:lnTo>
                  <a:pt x="1160487" y="2286529"/>
                </a:lnTo>
                <a:lnTo>
                  <a:pt x="1159958" y="2288646"/>
                </a:lnTo>
                <a:lnTo>
                  <a:pt x="1175834" y="2283354"/>
                </a:lnTo>
                <a:lnTo>
                  <a:pt x="1191710" y="2277533"/>
                </a:lnTo>
                <a:lnTo>
                  <a:pt x="1206527" y="2270654"/>
                </a:lnTo>
                <a:lnTo>
                  <a:pt x="1220815" y="2263246"/>
                </a:lnTo>
                <a:lnTo>
                  <a:pt x="1234574" y="2255838"/>
                </a:lnTo>
                <a:lnTo>
                  <a:pt x="1248333" y="2247900"/>
                </a:lnTo>
                <a:lnTo>
                  <a:pt x="1260504" y="2238904"/>
                </a:lnTo>
                <a:lnTo>
                  <a:pt x="1272676" y="2229379"/>
                </a:lnTo>
                <a:lnTo>
                  <a:pt x="1283788" y="2219325"/>
                </a:lnTo>
                <a:lnTo>
                  <a:pt x="1294901" y="2209271"/>
                </a:lnTo>
                <a:lnTo>
                  <a:pt x="1306014" y="2198158"/>
                </a:lnTo>
                <a:lnTo>
                  <a:pt x="1315539" y="2187046"/>
                </a:lnTo>
                <a:lnTo>
                  <a:pt x="1324536" y="2174346"/>
                </a:lnTo>
                <a:lnTo>
                  <a:pt x="1334061" y="2161117"/>
                </a:lnTo>
                <a:lnTo>
                  <a:pt x="1342528" y="2148417"/>
                </a:lnTo>
                <a:lnTo>
                  <a:pt x="1350995" y="2134129"/>
                </a:lnTo>
                <a:lnTo>
                  <a:pt x="1352583" y="2135188"/>
                </a:lnTo>
                <a:lnTo>
                  <a:pt x="1353112" y="2136246"/>
                </a:lnTo>
                <a:lnTo>
                  <a:pt x="1353641" y="2137833"/>
                </a:lnTo>
                <a:lnTo>
                  <a:pt x="1354171" y="2139421"/>
                </a:lnTo>
                <a:lnTo>
                  <a:pt x="1354171" y="2143125"/>
                </a:lnTo>
                <a:lnTo>
                  <a:pt x="1353112" y="2146829"/>
                </a:lnTo>
                <a:lnTo>
                  <a:pt x="1352054" y="2152650"/>
                </a:lnTo>
                <a:lnTo>
                  <a:pt x="1351525" y="2158471"/>
                </a:lnTo>
                <a:lnTo>
                  <a:pt x="1350995" y="2164821"/>
                </a:lnTo>
                <a:lnTo>
                  <a:pt x="1350995" y="2172758"/>
                </a:lnTo>
                <a:lnTo>
                  <a:pt x="1358404" y="2169054"/>
                </a:lnTo>
                <a:lnTo>
                  <a:pt x="1365283" y="2165879"/>
                </a:lnTo>
                <a:lnTo>
                  <a:pt x="1371634" y="2164292"/>
                </a:lnTo>
                <a:lnTo>
                  <a:pt x="1377984" y="2163233"/>
                </a:lnTo>
                <a:lnTo>
                  <a:pt x="1384863" y="2163233"/>
                </a:lnTo>
                <a:lnTo>
                  <a:pt x="1390685" y="2163763"/>
                </a:lnTo>
                <a:lnTo>
                  <a:pt x="1396506" y="2164821"/>
                </a:lnTo>
                <a:lnTo>
                  <a:pt x="1402856" y="2165879"/>
                </a:lnTo>
                <a:lnTo>
                  <a:pt x="1415556" y="2169583"/>
                </a:lnTo>
                <a:lnTo>
                  <a:pt x="1429844" y="2172758"/>
                </a:lnTo>
                <a:lnTo>
                  <a:pt x="1437253" y="2173817"/>
                </a:lnTo>
                <a:lnTo>
                  <a:pt x="1445720" y="2173817"/>
                </a:lnTo>
                <a:lnTo>
                  <a:pt x="1454717" y="2173817"/>
                </a:lnTo>
                <a:lnTo>
                  <a:pt x="1464242" y="2173288"/>
                </a:lnTo>
                <a:lnTo>
                  <a:pt x="1461596" y="2179108"/>
                </a:lnTo>
                <a:lnTo>
                  <a:pt x="1458950" y="2184400"/>
                </a:lnTo>
                <a:lnTo>
                  <a:pt x="1455775" y="2189163"/>
                </a:lnTo>
                <a:lnTo>
                  <a:pt x="1452070" y="2193396"/>
                </a:lnTo>
                <a:lnTo>
                  <a:pt x="1448895" y="2197100"/>
                </a:lnTo>
                <a:lnTo>
                  <a:pt x="1444662" y="2199746"/>
                </a:lnTo>
                <a:lnTo>
                  <a:pt x="1440428" y="2202921"/>
                </a:lnTo>
                <a:lnTo>
                  <a:pt x="1435665" y="2204508"/>
                </a:lnTo>
                <a:lnTo>
                  <a:pt x="1431432" y="2206625"/>
                </a:lnTo>
                <a:lnTo>
                  <a:pt x="1426669" y="2208213"/>
                </a:lnTo>
                <a:lnTo>
                  <a:pt x="1416615" y="2210329"/>
                </a:lnTo>
                <a:lnTo>
                  <a:pt x="1406560" y="2211917"/>
                </a:lnTo>
                <a:lnTo>
                  <a:pt x="1395976" y="2212446"/>
                </a:lnTo>
                <a:lnTo>
                  <a:pt x="1375338" y="2213504"/>
                </a:lnTo>
                <a:lnTo>
                  <a:pt x="1364754" y="2214563"/>
                </a:lnTo>
                <a:lnTo>
                  <a:pt x="1354171" y="2216679"/>
                </a:lnTo>
                <a:lnTo>
                  <a:pt x="1345174" y="2218796"/>
                </a:lnTo>
                <a:lnTo>
                  <a:pt x="1340941" y="2221442"/>
                </a:lnTo>
                <a:lnTo>
                  <a:pt x="1336178" y="2223558"/>
                </a:lnTo>
                <a:lnTo>
                  <a:pt x="1331945" y="2226204"/>
                </a:lnTo>
                <a:lnTo>
                  <a:pt x="1328240" y="2229379"/>
                </a:lnTo>
                <a:lnTo>
                  <a:pt x="1324007" y="2233083"/>
                </a:lnTo>
                <a:lnTo>
                  <a:pt x="1321361" y="2237317"/>
                </a:lnTo>
                <a:lnTo>
                  <a:pt x="1322419" y="2246313"/>
                </a:lnTo>
                <a:lnTo>
                  <a:pt x="1324536" y="2253721"/>
                </a:lnTo>
                <a:lnTo>
                  <a:pt x="1326653" y="2261658"/>
                </a:lnTo>
                <a:lnTo>
                  <a:pt x="1328769" y="2268538"/>
                </a:lnTo>
                <a:lnTo>
                  <a:pt x="1331945" y="2274358"/>
                </a:lnTo>
                <a:lnTo>
                  <a:pt x="1334061" y="2281238"/>
                </a:lnTo>
                <a:lnTo>
                  <a:pt x="1340941" y="2291821"/>
                </a:lnTo>
                <a:lnTo>
                  <a:pt x="1347291" y="2301346"/>
                </a:lnTo>
                <a:lnTo>
                  <a:pt x="1354171" y="2310342"/>
                </a:lnTo>
                <a:lnTo>
                  <a:pt x="1368458" y="2327804"/>
                </a:lnTo>
                <a:lnTo>
                  <a:pt x="1367400" y="2332038"/>
                </a:lnTo>
                <a:lnTo>
                  <a:pt x="1366342" y="2337329"/>
                </a:lnTo>
                <a:lnTo>
                  <a:pt x="1365813" y="2349500"/>
                </a:lnTo>
                <a:lnTo>
                  <a:pt x="1364754" y="2375958"/>
                </a:lnTo>
                <a:lnTo>
                  <a:pt x="1363167" y="2388658"/>
                </a:lnTo>
                <a:lnTo>
                  <a:pt x="1362108" y="2393950"/>
                </a:lnTo>
                <a:lnTo>
                  <a:pt x="1361050" y="2398183"/>
                </a:lnTo>
                <a:lnTo>
                  <a:pt x="1358933" y="2401358"/>
                </a:lnTo>
                <a:lnTo>
                  <a:pt x="1356816" y="2404004"/>
                </a:lnTo>
                <a:lnTo>
                  <a:pt x="1355758" y="2405063"/>
                </a:lnTo>
                <a:lnTo>
                  <a:pt x="1354171" y="2405063"/>
                </a:lnTo>
                <a:lnTo>
                  <a:pt x="1352583" y="2405592"/>
                </a:lnTo>
                <a:lnTo>
                  <a:pt x="1350995" y="2405063"/>
                </a:lnTo>
                <a:lnTo>
                  <a:pt x="1350995" y="2412471"/>
                </a:lnTo>
                <a:lnTo>
                  <a:pt x="1350995" y="2417763"/>
                </a:lnTo>
                <a:lnTo>
                  <a:pt x="1352054" y="2422525"/>
                </a:lnTo>
                <a:lnTo>
                  <a:pt x="1353112" y="2426229"/>
                </a:lnTo>
                <a:lnTo>
                  <a:pt x="1355758" y="2433638"/>
                </a:lnTo>
                <a:lnTo>
                  <a:pt x="1356287" y="2438400"/>
                </a:lnTo>
                <a:lnTo>
                  <a:pt x="1356816" y="2444221"/>
                </a:lnTo>
                <a:lnTo>
                  <a:pt x="1359992" y="2445279"/>
                </a:lnTo>
                <a:lnTo>
                  <a:pt x="1362108" y="2445279"/>
                </a:lnTo>
                <a:lnTo>
                  <a:pt x="1363696" y="2444750"/>
                </a:lnTo>
                <a:lnTo>
                  <a:pt x="1365813" y="2443692"/>
                </a:lnTo>
                <a:lnTo>
                  <a:pt x="1366871" y="2442104"/>
                </a:lnTo>
                <a:lnTo>
                  <a:pt x="1368458" y="2439988"/>
                </a:lnTo>
                <a:lnTo>
                  <a:pt x="1370575" y="2434696"/>
                </a:lnTo>
                <a:lnTo>
                  <a:pt x="1372163" y="2428875"/>
                </a:lnTo>
                <a:lnTo>
                  <a:pt x="1373751" y="2423583"/>
                </a:lnTo>
                <a:lnTo>
                  <a:pt x="1375338" y="2420938"/>
                </a:lnTo>
                <a:lnTo>
                  <a:pt x="1376926" y="2419879"/>
                </a:lnTo>
                <a:lnTo>
                  <a:pt x="1378513" y="2418821"/>
                </a:lnTo>
                <a:lnTo>
                  <a:pt x="1380630" y="2418292"/>
                </a:lnTo>
                <a:lnTo>
                  <a:pt x="1378513" y="2409825"/>
                </a:lnTo>
                <a:lnTo>
                  <a:pt x="1376397" y="2401888"/>
                </a:lnTo>
                <a:lnTo>
                  <a:pt x="1374809" y="2398713"/>
                </a:lnTo>
                <a:lnTo>
                  <a:pt x="1372692" y="2395538"/>
                </a:lnTo>
                <a:lnTo>
                  <a:pt x="1371105" y="2393950"/>
                </a:lnTo>
                <a:lnTo>
                  <a:pt x="1368458" y="2391833"/>
                </a:lnTo>
                <a:lnTo>
                  <a:pt x="1372692" y="2386542"/>
                </a:lnTo>
                <a:lnTo>
                  <a:pt x="1376926" y="2382308"/>
                </a:lnTo>
                <a:lnTo>
                  <a:pt x="1381159" y="2379133"/>
                </a:lnTo>
                <a:lnTo>
                  <a:pt x="1385393" y="2376488"/>
                </a:lnTo>
                <a:lnTo>
                  <a:pt x="1389626" y="2374900"/>
                </a:lnTo>
                <a:lnTo>
                  <a:pt x="1394389" y="2373313"/>
                </a:lnTo>
                <a:lnTo>
                  <a:pt x="1398093" y="2372254"/>
                </a:lnTo>
                <a:lnTo>
                  <a:pt x="1402327" y="2371725"/>
                </a:lnTo>
                <a:lnTo>
                  <a:pt x="1410794" y="2371725"/>
                </a:lnTo>
                <a:lnTo>
                  <a:pt x="1419261" y="2371196"/>
                </a:lnTo>
                <a:lnTo>
                  <a:pt x="1422965" y="2370667"/>
                </a:lnTo>
                <a:lnTo>
                  <a:pt x="1427199" y="2370138"/>
                </a:lnTo>
                <a:lnTo>
                  <a:pt x="1430903" y="2368550"/>
                </a:lnTo>
                <a:lnTo>
                  <a:pt x="1434607" y="2366433"/>
                </a:lnTo>
                <a:lnTo>
                  <a:pt x="1434607" y="2355321"/>
                </a:lnTo>
                <a:lnTo>
                  <a:pt x="1433549" y="2346325"/>
                </a:lnTo>
                <a:lnTo>
                  <a:pt x="1431432" y="2338917"/>
                </a:lnTo>
                <a:lnTo>
                  <a:pt x="1429315" y="2332567"/>
                </a:lnTo>
                <a:lnTo>
                  <a:pt x="1426140" y="2327275"/>
                </a:lnTo>
                <a:lnTo>
                  <a:pt x="1422965" y="2323042"/>
                </a:lnTo>
                <a:lnTo>
                  <a:pt x="1416615" y="2315104"/>
                </a:lnTo>
                <a:lnTo>
                  <a:pt x="1414498" y="2314575"/>
                </a:lnTo>
                <a:lnTo>
                  <a:pt x="1411852" y="2315104"/>
                </a:lnTo>
                <a:lnTo>
                  <a:pt x="1410265" y="2315104"/>
                </a:lnTo>
                <a:lnTo>
                  <a:pt x="1408148" y="2316163"/>
                </a:lnTo>
                <a:lnTo>
                  <a:pt x="1406560" y="2317221"/>
                </a:lnTo>
                <a:lnTo>
                  <a:pt x="1404972" y="2318279"/>
                </a:lnTo>
                <a:lnTo>
                  <a:pt x="1402327" y="2322513"/>
                </a:lnTo>
                <a:lnTo>
                  <a:pt x="1400739" y="2328333"/>
                </a:lnTo>
                <a:lnTo>
                  <a:pt x="1399151" y="2335213"/>
                </a:lnTo>
                <a:lnTo>
                  <a:pt x="1398093" y="2344208"/>
                </a:lnTo>
                <a:lnTo>
                  <a:pt x="1399151" y="2353733"/>
                </a:lnTo>
                <a:lnTo>
                  <a:pt x="1393330" y="2347383"/>
                </a:lnTo>
                <a:lnTo>
                  <a:pt x="1388568" y="2341563"/>
                </a:lnTo>
                <a:lnTo>
                  <a:pt x="1385393" y="2335213"/>
                </a:lnTo>
                <a:lnTo>
                  <a:pt x="1382218" y="2329392"/>
                </a:lnTo>
                <a:lnTo>
                  <a:pt x="1380101" y="2322513"/>
                </a:lnTo>
                <a:lnTo>
                  <a:pt x="1377455" y="2316163"/>
                </a:lnTo>
                <a:lnTo>
                  <a:pt x="1373221" y="2303463"/>
                </a:lnTo>
                <a:lnTo>
                  <a:pt x="1369517" y="2291821"/>
                </a:lnTo>
                <a:lnTo>
                  <a:pt x="1366871" y="2286000"/>
                </a:lnTo>
                <a:lnTo>
                  <a:pt x="1363696" y="2280708"/>
                </a:lnTo>
                <a:lnTo>
                  <a:pt x="1360521" y="2275946"/>
                </a:lnTo>
                <a:lnTo>
                  <a:pt x="1356287" y="2271183"/>
                </a:lnTo>
                <a:lnTo>
                  <a:pt x="1350995" y="2266950"/>
                </a:lnTo>
                <a:lnTo>
                  <a:pt x="1345174" y="2263246"/>
                </a:lnTo>
                <a:lnTo>
                  <a:pt x="1348878" y="2254779"/>
                </a:lnTo>
                <a:lnTo>
                  <a:pt x="1353641" y="2248429"/>
                </a:lnTo>
                <a:lnTo>
                  <a:pt x="1357875" y="2243667"/>
                </a:lnTo>
                <a:lnTo>
                  <a:pt x="1362108" y="2239433"/>
                </a:lnTo>
                <a:lnTo>
                  <a:pt x="1366342" y="2236788"/>
                </a:lnTo>
                <a:lnTo>
                  <a:pt x="1371105" y="2234671"/>
                </a:lnTo>
                <a:lnTo>
                  <a:pt x="1375338" y="2234142"/>
                </a:lnTo>
                <a:lnTo>
                  <a:pt x="1379572" y="2234142"/>
                </a:lnTo>
                <a:lnTo>
                  <a:pt x="1383276" y="2235200"/>
                </a:lnTo>
                <a:lnTo>
                  <a:pt x="1387509" y="2236788"/>
                </a:lnTo>
                <a:lnTo>
                  <a:pt x="1391743" y="2238904"/>
                </a:lnTo>
                <a:lnTo>
                  <a:pt x="1396506" y="2242079"/>
                </a:lnTo>
                <a:lnTo>
                  <a:pt x="1404972" y="2248429"/>
                </a:lnTo>
                <a:lnTo>
                  <a:pt x="1412911" y="2256367"/>
                </a:lnTo>
                <a:lnTo>
                  <a:pt x="1421378" y="2263775"/>
                </a:lnTo>
                <a:lnTo>
                  <a:pt x="1429315" y="2271183"/>
                </a:lnTo>
                <a:lnTo>
                  <a:pt x="1437253" y="2277533"/>
                </a:lnTo>
                <a:lnTo>
                  <a:pt x="1441487" y="2279121"/>
                </a:lnTo>
                <a:lnTo>
                  <a:pt x="1445191" y="2281238"/>
                </a:lnTo>
                <a:lnTo>
                  <a:pt x="1449424" y="2282296"/>
                </a:lnTo>
                <a:lnTo>
                  <a:pt x="1453658" y="2282825"/>
                </a:lnTo>
                <a:lnTo>
                  <a:pt x="1456833" y="2282296"/>
                </a:lnTo>
                <a:lnTo>
                  <a:pt x="1461067" y="2280708"/>
                </a:lnTo>
                <a:lnTo>
                  <a:pt x="1464771" y="2278063"/>
                </a:lnTo>
                <a:lnTo>
                  <a:pt x="1469004" y="2274358"/>
                </a:lnTo>
                <a:lnTo>
                  <a:pt x="1472180" y="2270125"/>
                </a:lnTo>
                <a:lnTo>
                  <a:pt x="1476413" y="2263246"/>
                </a:lnTo>
                <a:lnTo>
                  <a:pt x="1474296" y="2255838"/>
                </a:lnTo>
                <a:lnTo>
                  <a:pt x="1471650" y="2246842"/>
                </a:lnTo>
                <a:lnTo>
                  <a:pt x="1470592" y="2236788"/>
                </a:lnTo>
                <a:lnTo>
                  <a:pt x="1470592" y="2224617"/>
                </a:lnTo>
                <a:lnTo>
                  <a:pt x="1462125" y="2237317"/>
                </a:lnTo>
                <a:lnTo>
                  <a:pt x="1458421" y="2243138"/>
                </a:lnTo>
                <a:lnTo>
                  <a:pt x="1453658" y="2247371"/>
                </a:lnTo>
                <a:lnTo>
                  <a:pt x="1451012" y="2248958"/>
                </a:lnTo>
                <a:lnTo>
                  <a:pt x="1448895" y="2249488"/>
                </a:lnTo>
                <a:lnTo>
                  <a:pt x="1446249" y="2250546"/>
                </a:lnTo>
                <a:lnTo>
                  <a:pt x="1444133" y="2249488"/>
                </a:lnTo>
                <a:lnTo>
                  <a:pt x="1441487" y="2247900"/>
                </a:lnTo>
                <a:lnTo>
                  <a:pt x="1439370" y="2245783"/>
                </a:lnTo>
                <a:lnTo>
                  <a:pt x="1436724" y="2242079"/>
                </a:lnTo>
                <a:lnTo>
                  <a:pt x="1434607" y="2237317"/>
                </a:lnTo>
                <a:lnTo>
                  <a:pt x="1436724" y="2233083"/>
                </a:lnTo>
                <a:lnTo>
                  <a:pt x="1438841" y="2228850"/>
                </a:lnTo>
                <a:lnTo>
                  <a:pt x="1441487" y="2225146"/>
                </a:lnTo>
                <a:lnTo>
                  <a:pt x="1444133" y="2222500"/>
                </a:lnTo>
                <a:lnTo>
                  <a:pt x="1446778" y="2219854"/>
                </a:lnTo>
                <a:lnTo>
                  <a:pt x="1449954" y="2217738"/>
                </a:lnTo>
                <a:lnTo>
                  <a:pt x="1453658" y="2216150"/>
                </a:lnTo>
                <a:lnTo>
                  <a:pt x="1456304" y="2214033"/>
                </a:lnTo>
                <a:lnTo>
                  <a:pt x="1464242" y="2212446"/>
                </a:lnTo>
                <a:lnTo>
                  <a:pt x="1471650" y="2211388"/>
                </a:lnTo>
                <a:lnTo>
                  <a:pt x="1480117" y="2211388"/>
                </a:lnTo>
                <a:lnTo>
                  <a:pt x="1488584" y="2211917"/>
                </a:lnTo>
                <a:lnTo>
                  <a:pt x="1479588" y="2192338"/>
                </a:lnTo>
                <a:lnTo>
                  <a:pt x="1476413" y="2184400"/>
                </a:lnTo>
                <a:lnTo>
                  <a:pt x="1474826" y="2177521"/>
                </a:lnTo>
                <a:lnTo>
                  <a:pt x="1474296" y="2173288"/>
                </a:lnTo>
                <a:lnTo>
                  <a:pt x="1474296" y="2169054"/>
                </a:lnTo>
                <a:lnTo>
                  <a:pt x="1474296" y="2164821"/>
                </a:lnTo>
                <a:lnTo>
                  <a:pt x="1474826" y="2160058"/>
                </a:lnTo>
                <a:lnTo>
                  <a:pt x="1478000" y="2148417"/>
                </a:lnTo>
                <a:lnTo>
                  <a:pt x="1482763" y="2134129"/>
                </a:lnTo>
                <a:lnTo>
                  <a:pt x="1465830" y="2139421"/>
                </a:lnTo>
                <a:lnTo>
                  <a:pt x="1456833" y="2141538"/>
                </a:lnTo>
                <a:lnTo>
                  <a:pt x="1447308" y="2143654"/>
                </a:lnTo>
                <a:lnTo>
                  <a:pt x="1437782" y="2145242"/>
                </a:lnTo>
                <a:lnTo>
                  <a:pt x="1428786" y="2146300"/>
                </a:lnTo>
                <a:lnTo>
                  <a:pt x="1419261" y="2146300"/>
                </a:lnTo>
                <a:lnTo>
                  <a:pt x="1410265" y="2146300"/>
                </a:lnTo>
                <a:lnTo>
                  <a:pt x="1401798" y="2144713"/>
                </a:lnTo>
                <a:lnTo>
                  <a:pt x="1397564" y="2143654"/>
                </a:lnTo>
                <a:lnTo>
                  <a:pt x="1394389" y="2142596"/>
                </a:lnTo>
                <a:lnTo>
                  <a:pt x="1390685" y="2140479"/>
                </a:lnTo>
                <a:lnTo>
                  <a:pt x="1387509" y="2138363"/>
                </a:lnTo>
                <a:lnTo>
                  <a:pt x="1384863" y="2135717"/>
                </a:lnTo>
                <a:lnTo>
                  <a:pt x="1382218" y="2133600"/>
                </a:lnTo>
                <a:lnTo>
                  <a:pt x="1380101" y="2129896"/>
                </a:lnTo>
                <a:lnTo>
                  <a:pt x="1377455" y="2126192"/>
                </a:lnTo>
                <a:lnTo>
                  <a:pt x="1376397" y="2121958"/>
                </a:lnTo>
                <a:lnTo>
                  <a:pt x="1375338" y="2118254"/>
                </a:lnTo>
                <a:lnTo>
                  <a:pt x="1374809" y="2113492"/>
                </a:lnTo>
                <a:lnTo>
                  <a:pt x="1373751" y="2108200"/>
                </a:lnTo>
                <a:lnTo>
                  <a:pt x="1373751" y="2101850"/>
                </a:lnTo>
                <a:lnTo>
                  <a:pt x="1374809" y="2095500"/>
                </a:lnTo>
                <a:lnTo>
                  <a:pt x="1371634" y="2100263"/>
                </a:lnTo>
                <a:lnTo>
                  <a:pt x="1367929" y="2103967"/>
                </a:lnTo>
                <a:lnTo>
                  <a:pt x="1364754" y="2106613"/>
                </a:lnTo>
                <a:lnTo>
                  <a:pt x="1359992" y="2108200"/>
                </a:lnTo>
                <a:lnTo>
                  <a:pt x="1355229" y="2109258"/>
                </a:lnTo>
                <a:lnTo>
                  <a:pt x="1349937" y="2109258"/>
                </a:lnTo>
                <a:lnTo>
                  <a:pt x="1338824" y="2108200"/>
                </a:lnTo>
                <a:lnTo>
                  <a:pt x="1338295" y="2118783"/>
                </a:lnTo>
                <a:lnTo>
                  <a:pt x="1336707" y="2126721"/>
                </a:lnTo>
                <a:lnTo>
                  <a:pt x="1333532" y="2134658"/>
                </a:lnTo>
                <a:lnTo>
                  <a:pt x="1330886" y="2141008"/>
                </a:lnTo>
                <a:lnTo>
                  <a:pt x="1326653" y="2145771"/>
                </a:lnTo>
                <a:lnTo>
                  <a:pt x="1321890" y="2150004"/>
                </a:lnTo>
                <a:lnTo>
                  <a:pt x="1316598" y="2153179"/>
                </a:lnTo>
                <a:lnTo>
                  <a:pt x="1310777" y="2155296"/>
                </a:lnTo>
                <a:lnTo>
                  <a:pt x="1303898" y="2156354"/>
                </a:lnTo>
                <a:lnTo>
                  <a:pt x="1297547" y="2157413"/>
                </a:lnTo>
                <a:lnTo>
                  <a:pt x="1291197" y="2157413"/>
                </a:lnTo>
                <a:lnTo>
                  <a:pt x="1283788" y="2155825"/>
                </a:lnTo>
                <a:lnTo>
                  <a:pt x="1276909" y="2154238"/>
                </a:lnTo>
                <a:lnTo>
                  <a:pt x="1269500" y="2152650"/>
                </a:lnTo>
                <a:lnTo>
                  <a:pt x="1262621" y="2150004"/>
                </a:lnTo>
                <a:lnTo>
                  <a:pt x="1255212" y="2146829"/>
                </a:lnTo>
                <a:lnTo>
                  <a:pt x="1258917" y="2143125"/>
                </a:lnTo>
                <a:lnTo>
                  <a:pt x="1263150" y="2137833"/>
                </a:lnTo>
                <a:lnTo>
                  <a:pt x="1266854" y="2131483"/>
                </a:lnTo>
                <a:lnTo>
                  <a:pt x="1270030" y="2125133"/>
                </a:lnTo>
                <a:lnTo>
                  <a:pt x="1272146" y="2119313"/>
                </a:lnTo>
                <a:lnTo>
                  <a:pt x="1272676" y="2115608"/>
                </a:lnTo>
                <a:lnTo>
                  <a:pt x="1272146" y="2112433"/>
                </a:lnTo>
                <a:lnTo>
                  <a:pt x="1272146" y="2109258"/>
                </a:lnTo>
                <a:lnTo>
                  <a:pt x="1270559" y="2106083"/>
                </a:lnTo>
                <a:lnTo>
                  <a:pt x="1268971" y="2103438"/>
                </a:lnTo>
                <a:lnTo>
                  <a:pt x="1266854" y="2100263"/>
                </a:lnTo>
                <a:lnTo>
                  <a:pt x="1262621" y="2100263"/>
                </a:lnTo>
                <a:lnTo>
                  <a:pt x="1257858" y="2100263"/>
                </a:lnTo>
                <a:lnTo>
                  <a:pt x="1248333" y="2099204"/>
                </a:lnTo>
                <a:lnTo>
                  <a:pt x="1239337" y="2098675"/>
                </a:lnTo>
                <a:lnTo>
                  <a:pt x="1234574" y="2099204"/>
                </a:lnTo>
                <a:lnTo>
                  <a:pt x="1230340" y="2099733"/>
                </a:lnTo>
                <a:lnTo>
                  <a:pt x="1230340" y="2090738"/>
                </a:lnTo>
                <a:lnTo>
                  <a:pt x="1231928" y="2084388"/>
                </a:lnTo>
                <a:lnTo>
                  <a:pt x="1233516" y="2079096"/>
                </a:lnTo>
                <a:lnTo>
                  <a:pt x="1235632" y="2075392"/>
                </a:lnTo>
                <a:lnTo>
                  <a:pt x="1238807" y="2072746"/>
                </a:lnTo>
                <a:lnTo>
                  <a:pt x="1242512" y="2071159"/>
                </a:lnTo>
                <a:lnTo>
                  <a:pt x="1246745" y="2071159"/>
                </a:lnTo>
                <a:lnTo>
                  <a:pt x="1250449" y="2071159"/>
                </a:lnTo>
                <a:lnTo>
                  <a:pt x="1259446" y="2072746"/>
                </a:lnTo>
                <a:lnTo>
                  <a:pt x="1268971" y="2075392"/>
                </a:lnTo>
                <a:lnTo>
                  <a:pt x="1273205" y="2075921"/>
                </a:lnTo>
                <a:lnTo>
                  <a:pt x="1277438" y="2075921"/>
                </a:lnTo>
                <a:lnTo>
                  <a:pt x="1281142" y="2075392"/>
                </a:lnTo>
                <a:lnTo>
                  <a:pt x="1284318" y="2073804"/>
                </a:lnTo>
                <a:lnTo>
                  <a:pt x="1283788" y="2077509"/>
                </a:lnTo>
                <a:lnTo>
                  <a:pt x="1291197" y="2072746"/>
                </a:lnTo>
                <a:lnTo>
                  <a:pt x="1297547" y="2069571"/>
                </a:lnTo>
                <a:lnTo>
                  <a:pt x="1304427" y="2066396"/>
                </a:lnTo>
                <a:lnTo>
                  <a:pt x="1311306" y="2064279"/>
                </a:lnTo>
                <a:lnTo>
                  <a:pt x="1317127" y="2062692"/>
                </a:lnTo>
                <a:lnTo>
                  <a:pt x="1323478" y="2061634"/>
                </a:lnTo>
                <a:lnTo>
                  <a:pt x="1329299" y="2061634"/>
                </a:lnTo>
                <a:lnTo>
                  <a:pt x="1335649" y="2061634"/>
                </a:lnTo>
                <a:lnTo>
                  <a:pt x="1341470" y="2062163"/>
                </a:lnTo>
                <a:lnTo>
                  <a:pt x="1346762" y="2063221"/>
                </a:lnTo>
                <a:lnTo>
                  <a:pt x="1352583" y="2065338"/>
                </a:lnTo>
                <a:lnTo>
                  <a:pt x="1357875" y="2066925"/>
                </a:lnTo>
                <a:lnTo>
                  <a:pt x="1368458" y="2071688"/>
                </a:lnTo>
                <a:lnTo>
                  <a:pt x="1379572" y="2077509"/>
                </a:lnTo>
                <a:lnTo>
                  <a:pt x="1389626" y="2084917"/>
                </a:lnTo>
                <a:lnTo>
                  <a:pt x="1400210" y="2091267"/>
                </a:lnTo>
                <a:lnTo>
                  <a:pt x="1410265" y="2098675"/>
                </a:lnTo>
                <a:lnTo>
                  <a:pt x="1420848" y="2105025"/>
                </a:lnTo>
                <a:lnTo>
                  <a:pt x="1430903" y="2110846"/>
                </a:lnTo>
                <a:lnTo>
                  <a:pt x="1442015" y="2115608"/>
                </a:lnTo>
                <a:lnTo>
                  <a:pt x="1447308" y="2118254"/>
                </a:lnTo>
                <a:lnTo>
                  <a:pt x="1453129" y="2119313"/>
                </a:lnTo>
                <a:lnTo>
                  <a:pt x="1458950" y="2120371"/>
                </a:lnTo>
                <a:lnTo>
                  <a:pt x="1464771" y="2121429"/>
                </a:lnTo>
                <a:lnTo>
                  <a:pt x="1474826" y="2114021"/>
                </a:lnTo>
                <a:lnTo>
                  <a:pt x="1488055" y="2105025"/>
                </a:lnTo>
                <a:lnTo>
                  <a:pt x="1494405" y="2100792"/>
                </a:lnTo>
                <a:lnTo>
                  <a:pt x="1501285" y="2096559"/>
                </a:lnTo>
                <a:lnTo>
                  <a:pt x="1508694" y="2092854"/>
                </a:lnTo>
                <a:lnTo>
                  <a:pt x="1516102" y="2090738"/>
                </a:lnTo>
                <a:lnTo>
                  <a:pt x="1523511" y="2089679"/>
                </a:lnTo>
                <a:lnTo>
                  <a:pt x="1527215" y="2089679"/>
                </a:lnTo>
                <a:lnTo>
                  <a:pt x="1530390" y="2090209"/>
                </a:lnTo>
                <a:lnTo>
                  <a:pt x="1534095" y="2090738"/>
                </a:lnTo>
                <a:lnTo>
                  <a:pt x="1537270" y="2091796"/>
                </a:lnTo>
                <a:lnTo>
                  <a:pt x="1540445" y="2092854"/>
                </a:lnTo>
                <a:lnTo>
                  <a:pt x="1544149" y="2095500"/>
                </a:lnTo>
                <a:lnTo>
                  <a:pt x="1547324" y="2097617"/>
                </a:lnTo>
                <a:lnTo>
                  <a:pt x="1549970" y="2101321"/>
                </a:lnTo>
                <a:lnTo>
                  <a:pt x="1553145" y="2105025"/>
                </a:lnTo>
                <a:lnTo>
                  <a:pt x="1555791" y="2109788"/>
                </a:lnTo>
                <a:lnTo>
                  <a:pt x="1558966" y="2114550"/>
                </a:lnTo>
                <a:lnTo>
                  <a:pt x="1561612" y="2120371"/>
                </a:lnTo>
                <a:lnTo>
                  <a:pt x="1563729" y="2126721"/>
                </a:lnTo>
                <a:lnTo>
                  <a:pt x="1566375" y="2134129"/>
                </a:lnTo>
                <a:lnTo>
                  <a:pt x="1562671" y="2138363"/>
                </a:lnTo>
                <a:lnTo>
                  <a:pt x="1558966" y="2140479"/>
                </a:lnTo>
                <a:lnTo>
                  <a:pt x="1555262" y="2141538"/>
                </a:lnTo>
                <a:lnTo>
                  <a:pt x="1552616" y="2142596"/>
                </a:lnTo>
                <a:lnTo>
                  <a:pt x="1548912" y="2142596"/>
                </a:lnTo>
                <a:lnTo>
                  <a:pt x="1545737" y="2141538"/>
                </a:lnTo>
                <a:lnTo>
                  <a:pt x="1539386" y="2139421"/>
                </a:lnTo>
                <a:lnTo>
                  <a:pt x="1533036" y="2136246"/>
                </a:lnTo>
                <a:lnTo>
                  <a:pt x="1528803" y="2135188"/>
                </a:lnTo>
                <a:lnTo>
                  <a:pt x="1525098" y="2134129"/>
                </a:lnTo>
                <a:lnTo>
                  <a:pt x="1520865" y="2133071"/>
                </a:lnTo>
                <a:lnTo>
                  <a:pt x="1516102" y="2133071"/>
                </a:lnTo>
                <a:lnTo>
                  <a:pt x="1511339" y="2133071"/>
                </a:lnTo>
                <a:lnTo>
                  <a:pt x="1506048" y="2134129"/>
                </a:lnTo>
                <a:lnTo>
                  <a:pt x="1509752" y="2139421"/>
                </a:lnTo>
                <a:lnTo>
                  <a:pt x="1512927" y="2143654"/>
                </a:lnTo>
                <a:lnTo>
                  <a:pt x="1515573" y="2146300"/>
                </a:lnTo>
                <a:lnTo>
                  <a:pt x="1519277" y="2148946"/>
                </a:lnTo>
                <a:lnTo>
                  <a:pt x="1521394" y="2150533"/>
                </a:lnTo>
                <a:lnTo>
                  <a:pt x="1524569" y="2151592"/>
                </a:lnTo>
                <a:lnTo>
                  <a:pt x="1530390" y="2153179"/>
                </a:lnTo>
                <a:lnTo>
                  <a:pt x="1535682" y="2153179"/>
                </a:lnTo>
                <a:lnTo>
                  <a:pt x="1540974" y="2153708"/>
                </a:lnTo>
                <a:lnTo>
                  <a:pt x="1544149" y="2154767"/>
                </a:lnTo>
                <a:lnTo>
                  <a:pt x="1547853" y="2155825"/>
                </a:lnTo>
                <a:lnTo>
                  <a:pt x="1550499" y="2157942"/>
                </a:lnTo>
                <a:lnTo>
                  <a:pt x="1554204" y="2160058"/>
                </a:lnTo>
                <a:lnTo>
                  <a:pt x="1552616" y="2170113"/>
                </a:lnTo>
                <a:lnTo>
                  <a:pt x="1549970" y="2176992"/>
                </a:lnTo>
                <a:lnTo>
                  <a:pt x="1548912" y="2179108"/>
                </a:lnTo>
                <a:lnTo>
                  <a:pt x="1547853" y="2181225"/>
                </a:lnTo>
                <a:lnTo>
                  <a:pt x="1545737" y="2182813"/>
                </a:lnTo>
                <a:lnTo>
                  <a:pt x="1544149" y="2183871"/>
                </a:lnTo>
                <a:lnTo>
                  <a:pt x="1542562" y="2183871"/>
                </a:lnTo>
                <a:lnTo>
                  <a:pt x="1540445" y="2184400"/>
                </a:lnTo>
                <a:lnTo>
                  <a:pt x="1536740" y="2183342"/>
                </a:lnTo>
                <a:lnTo>
                  <a:pt x="1532507" y="2181225"/>
                </a:lnTo>
                <a:lnTo>
                  <a:pt x="1528274" y="2179108"/>
                </a:lnTo>
                <a:lnTo>
                  <a:pt x="1518748" y="2174346"/>
                </a:lnTo>
                <a:lnTo>
                  <a:pt x="1513985" y="2172758"/>
                </a:lnTo>
                <a:lnTo>
                  <a:pt x="1509752" y="2172229"/>
                </a:lnTo>
                <a:lnTo>
                  <a:pt x="1507635" y="2172229"/>
                </a:lnTo>
                <a:lnTo>
                  <a:pt x="1505518" y="2172229"/>
                </a:lnTo>
                <a:lnTo>
                  <a:pt x="1503401" y="2173288"/>
                </a:lnTo>
                <a:lnTo>
                  <a:pt x="1501285" y="2174346"/>
                </a:lnTo>
                <a:lnTo>
                  <a:pt x="1499697" y="2175933"/>
                </a:lnTo>
                <a:lnTo>
                  <a:pt x="1497581" y="2179108"/>
                </a:lnTo>
                <a:lnTo>
                  <a:pt x="1495993" y="2182283"/>
                </a:lnTo>
                <a:lnTo>
                  <a:pt x="1494405" y="2185458"/>
                </a:lnTo>
                <a:lnTo>
                  <a:pt x="1493876" y="2192338"/>
                </a:lnTo>
                <a:lnTo>
                  <a:pt x="1493876" y="2197100"/>
                </a:lnTo>
                <a:lnTo>
                  <a:pt x="1493876" y="2201863"/>
                </a:lnTo>
                <a:lnTo>
                  <a:pt x="1494405" y="2205038"/>
                </a:lnTo>
                <a:lnTo>
                  <a:pt x="1494935" y="2208213"/>
                </a:lnTo>
                <a:lnTo>
                  <a:pt x="1495993" y="2211388"/>
                </a:lnTo>
                <a:lnTo>
                  <a:pt x="1498639" y="2215092"/>
                </a:lnTo>
                <a:lnTo>
                  <a:pt x="1501285" y="2219325"/>
                </a:lnTo>
                <a:lnTo>
                  <a:pt x="1503931" y="2223558"/>
                </a:lnTo>
                <a:lnTo>
                  <a:pt x="1504460" y="2226733"/>
                </a:lnTo>
                <a:lnTo>
                  <a:pt x="1505518" y="2229379"/>
                </a:lnTo>
                <a:lnTo>
                  <a:pt x="1506048" y="2233083"/>
                </a:lnTo>
                <a:lnTo>
                  <a:pt x="1506048" y="2237846"/>
                </a:lnTo>
                <a:lnTo>
                  <a:pt x="1509752" y="2237846"/>
                </a:lnTo>
                <a:lnTo>
                  <a:pt x="1513457" y="2236788"/>
                </a:lnTo>
                <a:lnTo>
                  <a:pt x="1516102" y="2234671"/>
                </a:lnTo>
                <a:lnTo>
                  <a:pt x="1518748" y="2232025"/>
                </a:lnTo>
                <a:lnTo>
                  <a:pt x="1520336" y="2227792"/>
                </a:lnTo>
                <a:lnTo>
                  <a:pt x="1522453" y="2223558"/>
                </a:lnTo>
                <a:lnTo>
                  <a:pt x="1525628" y="2214563"/>
                </a:lnTo>
                <a:lnTo>
                  <a:pt x="1529332" y="2206625"/>
                </a:lnTo>
                <a:lnTo>
                  <a:pt x="1530920" y="2202921"/>
                </a:lnTo>
                <a:lnTo>
                  <a:pt x="1533566" y="2199746"/>
                </a:lnTo>
                <a:lnTo>
                  <a:pt x="1536740" y="2197629"/>
                </a:lnTo>
                <a:lnTo>
                  <a:pt x="1539386" y="2197100"/>
                </a:lnTo>
                <a:lnTo>
                  <a:pt x="1543620" y="2197100"/>
                </a:lnTo>
                <a:lnTo>
                  <a:pt x="1547853" y="2198688"/>
                </a:lnTo>
                <a:lnTo>
                  <a:pt x="1545208" y="2204508"/>
                </a:lnTo>
                <a:lnTo>
                  <a:pt x="1543091" y="2210329"/>
                </a:lnTo>
                <a:lnTo>
                  <a:pt x="1537799" y="2221442"/>
                </a:lnTo>
                <a:lnTo>
                  <a:pt x="1534624" y="2227263"/>
                </a:lnTo>
                <a:lnTo>
                  <a:pt x="1533036" y="2233613"/>
                </a:lnTo>
                <a:lnTo>
                  <a:pt x="1530920" y="2241550"/>
                </a:lnTo>
                <a:lnTo>
                  <a:pt x="1529861" y="2250546"/>
                </a:lnTo>
                <a:lnTo>
                  <a:pt x="1539916" y="2257954"/>
                </a:lnTo>
                <a:lnTo>
                  <a:pt x="1544678" y="2262717"/>
                </a:lnTo>
                <a:lnTo>
                  <a:pt x="1549970" y="2267479"/>
                </a:lnTo>
                <a:lnTo>
                  <a:pt x="1555262" y="2273829"/>
                </a:lnTo>
                <a:lnTo>
                  <a:pt x="1560554" y="2281767"/>
                </a:lnTo>
                <a:lnTo>
                  <a:pt x="1566375" y="2290763"/>
                </a:lnTo>
                <a:lnTo>
                  <a:pt x="1572196" y="2301875"/>
                </a:lnTo>
                <a:lnTo>
                  <a:pt x="1573255" y="2300817"/>
                </a:lnTo>
                <a:lnTo>
                  <a:pt x="1573784" y="2297642"/>
                </a:lnTo>
                <a:lnTo>
                  <a:pt x="1574842" y="2290763"/>
                </a:lnTo>
                <a:lnTo>
                  <a:pt x="1576430" y="2271183"/>
                </a:lnTo>
                <a:lnTo>
                  <a:pt x="1577488" y="2260600"/>
                </a:lnTo>
                <a:lnTo>
                  <a:pt x="1578547" y="2255838"/>
                </a:lnTo>
                <a:lnTo>
                  <a:pt x="1579605" y="2251075"/>
                </a:lnTo>
                <a:lnTo>
                  <a:pt x="1581722" y="2246313"/>
                </a:lnTo>
                <a:lnTo>
                  <a:pt x="1583838" y="2242608"/>
                </a:lnTo>
                <a:lnTo>
                  <a:pt x="1586484" y="2239433"/>
                </a:lnTo>
                <a:lnTo>
                  <a:pt x="1589659" y="2237846"/>
                </a:lnTo>
                <a:lnTo>
                  <a:pt x="1592306" y="2235200"/>
                </a:lnTo>
                <a:lnTo>
                  <a:pt x="1593364" y="2234671"/>
                </a:lnTo>
                <a:lnTo>
                  <a:pt x="1594422" y="2235200"/>
                </a:lnTo>
                <a:lnTo>
                  <a:pt x="1597068" y="2236788"/>
                </a:lnTo>
                <a:lnTo>
                  <a:pt x="1598656" y="2238904"/>
                </a:lnTo>
                <a:lnTo>
                  <a:pt x="1599714" y="2242608"/>
                </a:lnTo>
                <a:lnTo>
                  <a:pt x="1601831" y="2246842"/>
                </a:lnTo>
                <a:lnTo>
                  <a:pt x="1603947" y="2255838"/>
                </a:lnTo>
                <a:lnTo>
                  <a:pt x="1606064" y="2262717"/>
                </a:lnTo>
                <a:lnTo>
                  <a:pt x="1607123" y="2265363"/>
                </a:lnTo>
                <a:lnTo>
                  <a:pt x="1608181" y="2265892"/>
                </a:lnTo>
                <a:lnTo>
                  <a:pt x="1608711" y="2265892"/>
                </a:lnTo>
                <a:lnTo>
                  <a:pt x="1609239" y="2265363"/>
                </a:lnTo>
                <a:lnTo>
                  <a:pt x="1610827" y="2262717"/>
                </a:lnTo>
                <a:lnTo>
                  <a:pt x="1611885" y="2257954"/>
                </a:lnTo>
                <a:lnTo>
                  <a:pt x="1613473" y="2250546"/>
                </a:lnTo>
                <a:lnTo>
                  <a:pt x="1613473" y="2256367"/>
                </a:lnTo>
                <a:lnTo>
                  <a:pt x="1613473" y="2261658"/>
                </a:lnTo>
                <a:lnTo>
                  <a:pt x="1614002" y="2266421"/>
                </a:lnTo>
                <a:lnTo>
                  <a:pt x="1614532" y="2271183"/>
                </a:lnTo>
                <a:lnTo>
                  <a:pt x="1616119" y="2275417"/>
                </a:lnTo>
                <a:lnTo>
                  <a:pt x="1617706" y="2278592"/>
                </a:lnTo>
                <a:lnTo>
                  <a:pt x="1619294" y="2282296"/>
                </a:lnTo>
                <a:lnTo>
                  <a:pt x="1621940" y="2284942"/>
                </a:lnTo>
                <a:lnTo>
                  <a:pt x="1624057" y="2286529"/>
                </a:lnTo>
                <a:lnTo>
                  <a:pt x="1627232" y="2288117"/>
                </a:lnTo>
                <a:lnTo>
                  <a:pt x="1630407" y="2288117"/>
                </a:lnTo>
                <a:lnTo>
                  <a:pt x="1633582" y="2287588"/>
                </a:lnTo>
                <a:lnTo>
                  <a:pt x="1637286" y="2286529"/>
                </a:lnTo>
                <a:lnTo>
                  <a:pt x="1641520" y="2283883"/>
                </a:lnTo>
                <a:lnTo>
                  <a:pt x="1645224" y="2280708"/>
                </a:lnTo>
                <a:lnTo>
                  <a:pt x="1649987" y="2276475"/>
                </a:lnTo>
                <a:lnTo>
                  <a:pt x="1646812" y="2284942"/>
                </a:lnTo>
                <a:lnTo>
                  <a:pt x="1645753" y="2290233"/>
                </a:lnTo>
                <a:lnTo>
                  <a:pt x="1645753" y="2294996"/>
                </a:lnTo>
                <a:lnTo>
                  <a:pt x="1646283" y="2298171"/>
                </a:lnTo>
                <a:lnTo>
                  <a:pt x="1647341" y="2302933"/>
                </a:lnTo>
                <a:lnTo>
                  <a:pt x="1648399" y="2308225"/>
                </a:lnTo>
                <a:lnTo>
                  <a:pt x="1648929" y="2316692"/>
                </a:lnTo>
                <a:lnTo>
                  <a:pt x="1649987" y="2327804"/>
                </a:lnTo>
                <a:lnTo>
                  <a:pt x="1645753" y="2328333"/>
                </a:lnTo>
                <a:lnTo>
                  <a:pt x="1642049" y="2328333"/>
                </a:lnTo>
                <a:lnTo>
                  <a:pt x="1638345" y="2327275"/>
                </a:lnTo>
                <a:lnTo>
                  <a:pt x="1635699" y="2326217"/>
                </a:lnTo>
                <a:lnTo>
                  <a:pt x="1632524" y="2323571"/>
                </a:lnTo>
                <a:lnTo>
                  <a:pt x="1630407" y="2321454"/>
                </a:lnTo>
                <a:lnTo>
                  <a:pt x="1625644" y="2315633"/>
                </a:lnTo>
                <a:lnTo>
                  <a:pt x="1621411" y="2308754"/>
                </a:lnTo>
                <a:lnTo>
                  <a:pt x="1617177" y="2301875"/>
                </a:lnTo>
                <a:lnTo>
                  <a:pt x="1612415" y="2294996"/>
                </a:lnTo>
                <a:lnTo>
                  <a:pt x="1609769" y="2291821"/>
                </a:lnTo>
                <a:lnTo>
                  <a:pt x="1607652" y="2289175"/>
                </a:lnTo>
                <a:lnTo>
                  <a:pt x="1606064" y="2290233"/>
                </a:lnTo>
                <a:lnTo>
                  <a:pt x="1604477" y="2291292"/>
                </a:lnTo>
                <a:lnTo>
                  <a:pt x="1603947" y="2293938"/>
                </a:lnTo>
                <a:lnTo>
                  <a:pt x="1603947" y="2297113"/>
                </a:lnTo>
                <a:lnTo>
                  <a:pt x="1604477" y="2305579"/>
                </a:lnTo>
                <a:lnTo>
                  <a:pt x="1606064" y="2315633"/>
                </a:lnTo>
                <a:lnTo>
                  <a:pt x="1607652" y="2327275"/>
                </a:lnTo>
                <a:lnTo>
                  <a:pt x="1608711" y="2340504"/>
                </a:lnTo>
                <a:lnTo>
                  <a:pt x="1609239" y="2346854"/>
                </a:lnTo>
                <a:lnTo>
                  <a:pt x="1609239" y="2353733"/>
                </a:lnTo>
                <a:lnTo>
                  <a:pt x="1608711" y="2360083"/>
                </a:lnTo>
                <a:lnTo>
                  <a:pt x="1607652" y="2366433"/>
                </a:lnTo>
                <a:lnTo>
                  <a:pt x="1583838" y="2366433"/>
                </a:lnTo>
                <a:lnTo>
                  <a:pt x="1584897" y="2360613"/>
                </a:lnTo>
                <a:lnTo>
                  <a:pt x="1586484" y="2355850"/>
                </a:lnTo>
                <a:lnTo>
                  <a:pt x="1589659" y="2347383"/>
                </a:lnTo>
                <a:lnTo>
                  <a:pt x="1591776" y="2344208"/>
                </a:lnTo>
                <a:lnTo>
                  <a:pt x="1593364" y="2339446"/>
                </a:lnTo>
                <a:lnTo>
                  <a:pt x="1594951" y="2334154"/>
                </a:lnTo>
                <a:lnTo>
                  <a:pt x="1596010" y="2327804"/>
                </a:lnTo>
                <a:lnTo>
                  <a:pt x="1574313" y="2327275"/>
                </a:lnTo>
                <a:lnTo>
                  <a:pt x="1554733" y="2327804"/>
                </a:lnTo>
                <a:lnTo>
                  <a:pt x="1545208" y="2328333"/>
                </a:lnTo>
                <a:lnTo>
                  <a:pt x="1536740" y="2329921"/>
                </a:lnTo>
                <a:lnTo>
                  <a:pt x="1527744" y="2331508"/>
                </a:lnTo>
                <a:lnTo>
                  <a:pt x="1518748" y="2334154"/>
                </a:lnTo>
                <a:lnTo>
                  <a:pt x="1510281" y="2336800"/>
                </a:lnTo>
                <a:lnTo>
                  <a:pt x="1502344" y="2341563"/>
                </a:lnTo>
                <a:lnTo>
                  <a:pt x="1493876" y="2346325"/>
                </a:lnTo>
                <a:lnTo>
                  <a:pt x="1485409" y="2352675"/>
                </a:lnTo>
                <a:lnTo>
                  <a:pt x="1476942" y="2360613"/>
                </a:lnTo>
                <a:lnTo>
                  <a:pt x="1469534" y="2369608"/>
                </a:lnTo>
                <a:lnTo>
                  <a:pt x="1460537" y="2380192"/>
                </a:lnTo>
                <a:lnTo>
                  <a:pt x="1452070" y="2392892"/>
                </a:lnTo>
                <a:lnTo>
                  <a:pt x="1451541" y="2384954"/>
                </a:lnTo>
                <a:lnTo>
                  <a:pt x="1452070" y="2379133"/>
                </a:lnTo>
                <a:lnTo>
                  <a:pt x="1453658" y="2374900"/>
                </a:lnTo>
                <a:lnTo>
                  <a:pt x="1454717" y="2371725"/>
                </a:lnTo>
                <a:lnTo>
                  <a:pt x="1456833" y="2369608"/>
                </a:lnTo>
                <a:lnTo>
                  <a:pt x="1458950" y="2368550"/>
                </a:lnTo>
                <a:lnTo>
                  <a:pt x="1461596" y="2366963"/>
                </a:lnTo>
                <a:lnTo>
                  <a:pt x="1464242" y="2366433"/>
                </a:lnTo>
                <a:lnTo>
                  <a:pt x="1463712" y="2361142"/>
                </a:lnTo>
                <a:lnTo>
                  <a:pt x="1462125" y="2356908"/>
                </a:lnTo>
                <a:lnTo>
                  <a:pt x="1461067" y="2354263"/>
                </a:lnTo>
                <a:lnTo>
                  <a:pt x="1459479" y="2351617"/>
                </a:lnTo>
                <a:lnTo>
                  <a:pt x="1456833" y="2351088"/>
                </a:lnTo>
                <a:lnTo>
                  <a:pt x="1455246" y="2351088"/>
                </a:lnTo>
                <a:lnTo>
                  <a:pt x="1453129" y="2352146"/>
                </a:lnTo>
                <a:lnTo>
                  <a:pt x="1451012" y="2354263"/>
                </a:lnTo>
                <a:lnTo>
                  <a:pt x="1449424" y="2356379"/>
                </a:lnTo>
                <a:lnTo>
                  <a:pt x="1447308" y="2360083"/>
                </a:lnTo>
                <a:lnTo>
                  <a:pt x="1445720" y="2364317"/>
                </a:lnTo>
                <a:lnTo>
                  <a:pt x="1445191" y="2369079"/>
                </a:lnTo>
                <a:lnTo>
                  <a:pt x="1444662" y="2374371"/>
                </a:lnTo>
                <a:lnTo>
                  <a:pt x="1444662" y="2379663"/>
                </a:lnTo>
                <a:lnTo>
                  <a:pt x="1445191" y="2386013"/>
                </a:lnTo>
                <a:lnTo>
                  <a:pt x="1446249" y="2392892"/>
                </a:lnTo>
                <a:lnTo>
                  <a:pt x="1446249" y="2397125"/>
                </a:lnTo>
                <a:lnTo>
                  <a:pt x="1446778" y="2400829"/>
                </a:lnTo>
                <a:lnTo>
                  <a:pt x="1448366" y="2403475"/>
                </a:lnTo>
                <a:lnTo>
                  <a:pt x="1449424" y="2405063"/>
                </a:lnTo>
                <a:lnTo>
                  <a:pt x="1451541" y="2405592"/>
                </a:lnTo>
                <a:lnTo>
                  <a:pt x="1453658" y="2406121"/>
                </a:lnTo>
                <a:lnTo>
                  <a:pt x="1458421" y="2406121"/>
                </a:lnTo>
                <a:lnTo>
                  <a:pt x="1460008" y="2406121"/>
                </a:lnTo>
                <a:lnTo>
                  <a:pt x="1462125" y="2406650"/>
                </a:lnTo>
                <a:lnTo>
                  <a:pt x="1463712" y="2408238"/>
                </a:lnTo>
                <a:lnTo>
                  <a:pt x="1465300" y="2409825"/>
                </a:lnTo>
                <a:lnTo>
                  <a:pt x="1465830" y="2413000"/>
                </a:lnTo>
                <a:lnTo>
                  <a:pt x="1465830" y="2417763"/>
                </a:lnTo>
                <a:lnTo>
                  <a:pt x="1465300" y="2423583"/>
                </a:lnTo>
                <a:lnTo>
                  <a:pt x="1464242" y="2430992"/>
                </a:lnTo>
                <a:lnTo>
                  <a:pt x="1461596" y="2426229"/>
                </a:lnTo>
                <a:lnTo>
                  <a:pt x="1460008" y="2423054"/>
                </a:lnTo>
                <a:lnTo>
                  <a:pt x="1457362" y="2420938"/>
                </a:lnTo>
                <a:lnTo>
                  <a:pt x="1455775" y="2419879"/>
                </a:lnTo>
                <a:lnTo>
                  <a:pt x="1454187" y="2419350"/>
                </a:lnTo>
                <a:lnTo>
                  <a:pt x="1452070" y="2419879"/>
                </a:lnTo>
                <a:lnTo>
                  <a:pt x="1450483" y="2420938"/>
                </a:lnTo>
                <a:lnTo>
                  <a:pt x="1448895" y="2423054"/>
                </a:lnTo>
                <a:lnTo>
                  <a:pt x="1445191" y="2427817"/>
                </a:lnTo>
                <a:lnTo>
                  <a:pt x="1441487" y="2433638"/>
                </a:lnTo>
                <a:lnTo>
                  <a:pt x="1437782" y="2438929"/>
                </a:lnTo>
                <a:lnTo>
                  <a:pt x="1434607" y="2444221"/>
                </a:lnTo>
                <a:lnTo>
                  <a:pt x="1435665" y="2450042"/>
                </a:lnTo>
                <a:lnTo>
                  <a:pt x="1437253" y="2454804"/>
                </a:lnTo>
                <a:lnTo>
                  <a:pt x="1439370" y="2457450"/>
                </a:lnTo>
                <a:lnTo>
                  <a:pt x="1440957" y="2458508"/>
                </a:lnTo>
                <a:lnTo>
                  <a:pt x="1442545" y="2458508"/>
                </a:lnTo>
                <a:lnTo>
                  <a:pt x="1445191" y="2457450"/>
                </a:lnTo>
                <a:lnTo>
                  <a:pt x="1446778" y="2455333"/>
                </a:lnTo>
                <a:lnTo>
                  <a:pt x="1449424" y="2453746"/>
                </a:lnTo>
                <a:lnTo>
                  <a:pt x="1454187" y="2448454"/>
                </a:lnTo>
                <a:lnTo>
                  <a:pt x="1456304" y="2445279"/>
                </a:lnTo>
                <a:lnTo>
                  <a:pt x="1459479" y="2443692"/>
                </a:lnTo>
                <a:lnTo>
                  <a:pt x="1461596" y="2442633"/>
                </a:lnTo>
                <a:lnTo>
                  <a:pt x="1464771" y="2442104"/>
                </a:lnTo>
                <a:lnTo>
                  <a:pt x="1467946" y="2442104"/>
                </a:lnTo>
                <a:lnTo>
                  <a:pt x="1470063" y="2444221"/>
                </a:lnTo>
                <a:lnTo>
                  <a:pt x="1470063" y="2439988"/>
                </a:lnTo>
                <a:lnTo>
                  <a:pt x="1470063" y="2435754"/>
                </a:lnTo>
                <a:lnTo>
                  <a:pt x="1471121" y="2430992"/>
                </a:lnTo>
                <a:lnTo>
                  <a:pt x="1472180" y="2427288"/>
                </a:lnTo>
                <a:lnTo>
                  <a:pt x="1474826" y="2422525"/>
                </a:lnTo>
                <a:lnTo>
                  <a:pt x="1476942" y="2418292"/>
                </a:lnTo>
                <a:lnTo>
                  <a:pt x="1479588" y="2414588"/>
                </a:lnTo>
                <a:lnTo>
                  <a:pt x="1482763" y="2410883"/>
                </a:lnTo>
                <a:lnTo>
                  <a:pt x="1485938" y="2408238"/>
                </a:lnTo>
                <a:lnTo>
                  <a:pt x="1489643" y="2406121"/>
                </a:lnTo>
                <a:lnTo>
                  <a:pt x="1493347" y="2405063"/>
                </a:lnTo>
                <a:lnTo>
                  <a:pt x="1497581" y="2405063"/>
                </a:lnTo>
                <a:lnTo>
                  <a:pt x="1500756" y="2406121"/>
                </a:lnTo>
                <a:lnTo>
                  <a:pt x="1504460" y="2408767"/>
                </a:lnTo>
                <a:lnTo>
                  <a:pt x="1508694" y="2413000"/>
                </a:lnTo>
                <a:lnTo>
                  <a:pt x="1512398" y="2418292"/>
                </a:lnTo>
                <a:lnTo>
                  <a:pt x="1511339" y="2423054"/>
                </a:lnTo>
                <a:lnTo>
                  <a:pt x="1510810" y="2427817"/>
                </a:lnTo>
                <a:lnTo>
                  <a:pt x="1510281" y="2430992"/>
                </a:lnTo>
                <a:lnTo>
                  <a:pt x="1509223" y="2434167"/>
                </a:lnTo>
                <a:lnTo>
                  <a:pt x="1508164" y="2437342"/>
                </a:lnTo>
                <a:lnTo>
                  <a:pt x="1506048" y="2439458"/>
                </a:lnTo>
                <a:lnTo>
                  <a:pt x="1504460" y="2441046"/>
                </a:lnTo>
                <a:lnTo>
                  <a:pt x="1502872" y="2442633"/>
                </a:lnTo>
                <a:lnTo>
                  <a:pt x="1500227" y="2443692"/>
                </a:lnTo>
                <a:lnTo>
                  <a:pt x="1498110" y="2444221"/>
                </a:lnTo>
                <a:lnTo>
                  <a:pt x="1493347" y="2444750"/>
                </a:lnTo>
                <a:lnTo>
                  <a:pt x="1488055" y="2444750"/>
                </a:lnTo>
                <a:lnTo>
                  <a:pt x="1481705" y="2444221"/>
                </a:lnTo>
                <a:lnTo>
                  <a:pt x="1484880" y="2454804"/>
                </a:lnTo>
                <a:lnTo>
                  <a:pt x="1486468" y="2458508"/>
                </a:lnTo>
                <a:lnTo>
                  <a:pt x="1488584" y="2462213"/>
                </a:lnTo>
                <a:lnTo>
                  <a:pt x="1490172" y="2464329"/>
                </a:lnTo>
                <a:lnTo>
                  <a:pt x="1491760" y="2466975"/>
                </a:lnTo>
                <a:lnTo>
                  <a:pt x="1493876" y="2468033"/>
                </a:lnTo>
                <a:lnTo>
                  <a:pt x="1495464" y="2468563"/>
                </a:lnTo>
                <a:lnTo>
                  <a:pt x="1497581" y="2468563"/>
                </a:lnTo>
                <a:lnTo>
                  <a:pt x="1499168" y="2468563"/>
                </a:lnTo>
                <a:lnTo>
                  <a:pt x="1503401" y="2466975"/>
                </a:lnTo>
                <a:lnTo>
                  <a:pt x="1506577" y="2464329"/>
                </a:lnTo>
                <a:lnTo>
                  <a:pt x="1510810" y="2460625"/>
                </a:lnTo>
                <a:lnTo>
                  <a:pt x="1518219" y="2453217"/>
                </a:lnTo>
                <a:lnTo>
                  <a:pt x="1520865" y="2450042"/>
                </a:lnTo>
                <a:lnTo>
                  <a:pt x="1524040" y="2447925"/>
                </a:lnTo>
                <a:lnTo>
                  <a:pt x="1526157" y="2447396"/>
                </a:lnTo>
                <a:lnTo>
                  <a:pt x="1527215" y="2447396"/>
                </a:lnTo>
                <a:lnTo>
                  <a:pt x="1528274" y="2447925"/>
                </a:lnTo>
                <a:lnTo>
                  <a:pt x="1528803" y="2448983"/>
                </a:lnTo>
                <a:lnTo>
                  <a:pt x="1529332" y="2451100"/>
                </a:lnTo>
                <a:lnTo>
                  <a:pt x="1529861" y="2456921"/>
                </a:lnTo>
                <a:lnTo>
                  <a:pt x="1533036" y="2453217"/>
                </a:lnTo>
                <a:lnTo>
                  <a:pt x="1534624" y="2448983"/>
                </a:lnTo>
                <a:lnTo>
                  <a:pt x="1535153" y="2444221"/>
                </a:lnTo>
                <a:lnTo>
                  <a:pt x="1535153" y="2439458"/>
                </a:lnTo>
                <a:lnTo>
                  <a:pt x="1534624" y="2434696"/>
                </a:lnTo>
                <a:lnTo>
                  <a:pt x="1533566" y="2429404"/>
                </a:lnTo>
                <a:lnTo>
                  <a:pt x="1530390" y="2419350"/>
                </a:lnTo>
                <a:lnTo>
                  <a:pt x="1527215" y="2408767"/>
                </a:lnTo>
                <a:lnTo>
                  <a:pt x="1525628" y="2403475"/>
                </a:lnTo>
                <a:lnTo>
                  <a:pt x="1525098" y="2398183"/>
                </a:lnTo>
                <a:lnTo>
                  <a:pt x="1525098" y="2393421"/>
                </a:lnTo>
                <a:lnTo>
                  <a:pt x="1525628" y="2388658"/>
                </a:lnTo>
                <a:lnTo>
                  <a:pt x="1527744" y="2383896"/>
                </a:lnTo>
                <a:lnTo>
                  <a:pt x="1529861" y="2379663"/>
                </a:lnTo>
                <a:lnTo>
                  <a:pt x="1527744" y="2378604"/>
                </a:lnTo>
                <a:lnTo>
                  <a:pt x="1525628" y="2378604"/>
                </a:lnTo>
                <a:lnTo>
                  <a:pt x="1524040" y="2378604"/>
                </a:lnTo>
                <a:lnTo>
                  <a:pt x="1522453" y="2378604"/>
                </a:lnTo>
                <a:lnTo>
                  <a:pt x="1519277" y="2380192"/>
                </a:lnTo>
                <a:lnTo>
                  <a:pt x="1516102" y="2382308"/>
                </a:lnTo>
                <a:lnTo>
                  <a:pt x="1511339" y="2388129"/>
                </a:lnTo>
                <a:lnTo>
                  <a:pt x="1509223" y="2390246"/>
                </a:lnTo>
                <a:lnTo>
                  <a:pt x="1506048" y="2392892"/>
                </a:lnTo>
                <a:lnTo>
                  <a:pt x="1504989" y="2389188"/>
                </a:lnTo>
                <a:lnTo>
                  <a:pt x="1504989" y="2386013"/>
                </a:lnTo>
                <a:lnTo>
                  <a:pt x="1505518" y="2382308"/>
                </a:lnTo>
                <a:lnTo>
                  <a:pt x="1506577" y="2379133"/>
                </a:lnTo>
                <a:lnTo>
                  <a:pt x="1509223" y="2375958"/>
                </a:lnTo>
                <a:lnTo>
                  <a:pt x="1512398" y="2372254"/>
                </a:lnTo>
                <a:lnTo>
                  <a:pt x="1519277" y="2365375"/>
                </a:lnTo>
                <a:lnTo>
                  <a:pt x="1527215" y="2359025"/>
                </a:lnTo>
                <a:lnTo>
                  <a:pt x="1535153" y="2352146"/>
                </a:lnTo>
                <a:lnTo>
                  <a:pt x="1542562" y="2346325"/>
                </a:lnTo>
                <a:lnTo>
                  <a:pt x="1547853" y="2340504"/>
                </a:lnTo>
                <a:lnTo>
                  <a:pt x="1547853" y="2344738"/>
                </a:lnTo>
                <a:lnTo>
                  <a:pt x="1546795" y="2347383"/>
                </a:lnTo>
                <a:lnTo>
                  <a:pt x="1545208" y="2349500"/>
                </a:lnTo>
                <a:lnTo>
                  <a:pt x="1543620" y="2351088"/>
                </a:lnTo>
                <a:lnTo>
                  <a:pt x="1539916" y="2352146"/>
                </a:lnTo>
                <a:lnTo>
                  <a:pt x="1537799" y="2352675"/>
                </a:lnTo>
                <a:lnTo>
                  <a:pt x="1535682" y="2353733"/>
                </a:lnTo>
                <a:lnTo>
                  <a:pt x="1538857" y="2356908"/>
                </a:lnTo>
                <a:lnTo>
                  <a:pt x="1540974" y="2360613"/>
                </a:lnTo>
                <a:lnTo>
                  <a:pt x="1542562" y="2363788"/>
                </a:lnTo>
                <a:lnTo>
                  <a:pt x="1543620" y="2366963"/>
                </a:lnTo>
                <a:lnTo>
                  <a:pt x="1544678" y="2370667"/>
                </a:lnTo>
                <a:lnTo>
                  <a:pt x="1544678" y="2373842"/>
                </a:lnTo>
                <a:lnTo>
                  <a:pt x="1544678" y="2380721"/>
                </a:lnTo>
                <a:lnTo>
                  <a:pt x="1543620" y="2388658"/>
                </a:lnTo>
                <a:lnTo>
                  <a:pt x="1540974" y="2397125"/>
                </a:lnTo>
                <a:lnTo>
                  <a:pt x="1538857" y="2406650"/>
                </a:lnTo>
                <a:lnTo>
                  <a:pt x="1535682" y="2418292"/>
                </a:lnTo>
                <a:lnTo>
                  <a:pt x="1546795" y="2411413"/>
                </a:lnTo>
                <a:lnTo>
                  <a:pt x="1555262" y="2406121"/>
                </a:lnTo>
                <a:lnTo>
                  <a:pt x="1563729" y="2402946"/>
                </a:lnTo>
                <a:lnTo>
                  <a:pt x="1571667" y="2400300"/>
                </a:lnTo>
                <a:lnTo>
                  <a:pt x="1578547" y="2399242"/>
                </a:lnTo>
                <a:lnTo>
                  <a:pt x="1584897" y="2398713"/>
                </a:lnTo>
                <a:lnTo>
                  <a:pt x="1597597" y="2398183"/>
                </a:lnTo>
                <a:lnTo>
                  <a:pt x="1603947" y="2397125"/>
                </a:lnTo>
                <a:lnTo>
                  <a:pt x="1611356" y="2396596"/>
                </a:lnTo>
                <a:lnTo>
                  <a:pt x="1618236" y="2395008"/>
                </a:lnTo>
                <a:lnTo>
                  <a:pt x="1626173" y="2392892"/>
                </a:lnTo>
                <a:lnTo>
                  <a:pt x="1635169" y="2388658"/>
                </a:lnTo>
                <a:lnTo>
                  <a:pt x="1644166" y="2383367"/>
                </a:lnTo>
                <a:lnTo>
                  <a:pt x="1655279" y="2375958"/>
                </a:lnTo>
                <a:lnTo>
                  <a:pt x="1667450" y="2366433"/>
                </a:lnTo>
                <a:lnTo>
                  <a:pt x="1665333" y="2389188"/>
                </a:lnTo>
                <a:lnTo>
                  <a:pt x="1663746" y="2408767"/>
                </a:lnTo>
                <a:lnTo>
                  <a:pt x="1664804" y="2425700"/>
                </a:lnTo>
                <a:lnTo>
                  <a:pt x="1665333" y="2433638"/>
                </a:lnTo>
                <a:lnTo>
                  <a:pt x="1666392" y="2439988"/>
                </a:lnTo>
                <a:lnTo>
                  <a:pt x="1667450" y="2446867"/>
                </a:lnTo>
                <a:lnTo>
                  <a:pt x="1669567" y="2452158"/>
                </a:lnTo>
                <a:lnTo>
                  <a:pt x="1671155" y="2457450"/>
                </a:lnTo>
                <a:lnTo>
                  <a:pt x="1673271" y="2462213"/>
                </a:lnTo>
                <a:lnTo>
                  <a:pt x="1675917" y="2465388"/>
                </a:lnTo>
                <a:lnTo>
                  <a:pt x="1678034" y="2469092"/>
                </a:lnTo>
                <a:lnTo>
                  <a:pt x="1681738" y="2472796"/>
                </a:lnTo>
                <a:lnTo>
                  <a:pt x="1684913" y="2474913"/>
                </a:lnTo>
                <a:lnTo>
                  <a:pt x="1688088" y="2477558"/>
                </a:lnTo>
                <a:lnTo>
                  <a:pt x="1691793" y="2479146"/>
                </a:lnTo>
                <a:lnTo>
                  <a:pt x="1696026" y="2480204"/>
                </a:lnTo>
                <a:lnTo>
                  <a:pt x="1700260" y="2481263"/>
                </a:lnTo>
                <a:lnTo>
                  <a:pt x="1704493" y="2481792"/>
                </a:lnTo>
                <a:lnTo>
                  <a:pt x="1708198" y="2482321"/>
                </a:lnTo>
                <a:lnTo>
                  <a:pt x="1718781" y="2481792"/>
                </a:lnTo>
                <a:lnTo>
                  <a:pt x="1728836" y="2479675"/>
                </a:lnTo>
                <a:lnTo>
                  <a:pt x="1739420" y="2477558"/>
                </a:lnTo>
                <a:lnTo>
                  <a:pt x="1751062" y="2473854"/>
                </a:lnTo>
                <a:lnTo>
                  <a:pt x="1763233" y="2470150"/>
                </a:lnTo>
                <a:lnTo>
                  <a:pt x="1765350" y="2469092"/>
                </a:lnTo>
                <a:lnTo>
                  <a:pt x="1766938" y="2468033"/>
                </a:lnTo>
                <a:lnTo>
                  <a:pt x="1767996" y="2466975"/>
                </a:lnTo>
                <a:lnTo>
                  <a:pt x="1768525" y="2464858"/>
                </a:lnTo>
                <a:lnTo>
                  <a:pt x="1767996" y="2462742"/>
                </a:lnTo>
                <a:lnTo>
                  <a:pt x="1767996" y="2460096"/>
                </a:lnTo>
                <a:lnTo>
                  <a:pt x="1765350" y="2454275"/>
                </a:lnTo>
                <a:lnTo>
                  <a:pt x="1763762" y="2446867"/>
                </a:lnTo>
                <a:lnTo>
                  <a:pt x="1761645" y="2438400"/>
                </a:lnTo>
                <a:lnTo>
                  <a:pt x="1761117" y="2433638"/>
                </a:lnTo>
                <a:lnTo>
                  <a:pt x="1761117" y="2428875"/>
                </a:lnTo>
                <a:lnTo>
                  <a:pt x="1761645" y="2423583"/>
                </a:lnTo>
                <a:lnTo>
                  <a:pt x="1763233" y="2418292"/>
                </a:lnTo>
                <a:lnTo>
                  <a:pt x="1769584" y="2425700"/>
                </a:lnTo>
                <a:lnTo>
                  <a:pt x="1775405" y="2433108"/>
                </a:lnTo>
                <a:lnTo>
                  <a:pt x="1781755" y="2439988"/>
                </a:lnTo>
                <a:lnTo>
                  <a:pt x="1788105" y="2447925"/>
                </a:lnTo>
                <a:lnTo>
                  <a:pt x="1793927" y="2456921"/>
                </a:lnTo>
                <a:lnTo>
                  <a:pt x="1796043" y="2462213"/>
                </a:lnTo>
                <a:lnTo>
                  <a:pt x="1798160" y="2468033"/>
                </a:lnTo>
                <a:lnTo>
                  <a:pt x="1800277" y="2473854"/>
                </a:lnTo>
                <a:lnTo>
                  <a:pt x="1802393" y="2480204"/>
                </a:lnTo>
                <a:lnTo>
                  <a:pt x="1803452" y="2487613"/>
                </a:lnTo>
                <a:lnTo>
                  <a:pt x="1804510" y="2496079"/>
                </a:lnTo>
                <a:lnTo>
                  <a:pt x="1802922" y="2499783"/>
                </a:lnTo>
                <a:lnTo>
                  <a:pt x="1800806" y="2502958"/>
                </a:lnTo>
                <a:lnTo>
                  <a:pt x="1799218" y="2504546"/>
                </a:lnTo>
                <a:lnTo>
                  <a:pt x="1797631" y="2506663"/>
                </a:lnTo>
                <a:lnTo>
                  <a:pt x="1795514" y="2507192"/>
                </a:lnTo>
                <a:lnTo>
                  <a:pt x="1793927" y="2507192"/>
                </a:lnTo>
                <a:lnTo>
                  <a:pt x="1792868" y="2506663"/>
                </a:lnTo>
                <a:lnTo>
                  <a:pt x="1790751" y="2505075"/>
                </a:lnTo>
                <a:lnTo>
                  <a:pt x="1784401" y="2499783"/>
                </a:lnTo>
                <a:lnTo>
                  <a:pt x="1779638" y="2497138"/>
                </a:lnTo>
                <a:lnTo>
                  <a:pt x="1776992" y="2496608"/>
                </a:lnTo>
                <a:lnTo>
                  <a:pt x="1774875" y="2496079"/>
                </a:lnTo>
                <a:lnTo>
                  <a:pt x="1778051" y="2516717"/>
                </a:lnTo>
                <a:lnTo>
                  <a:pt x="1780167" y="2533650"/>
                </a:lnTo>
                <a:lnTo>
                  <a:pt x="1781225" y="2541588"/>
                </a:lnTo>
                <a:lnTo>
                  <a:pt x="1783342" y="2547938"/>
                </a:lnTo>
                <a:lnTo>
                  <a:pt x="1784930" y="2553758"/>
                </a:lnTo>
                <a:lnTo>
                  <a:pt x="1787576" y="2559050"/>
                </a:lnTo>
                <a:lnTo>
                  <a:pt x="1790222" y="2563283"/>
                </a:lnTo>
                <a:lnTo>
                  <a:pt x="1793397" y="2566988"/>
                </a:lnTo>
                <a:lnTo>
                  <a:pt x="1797631" y="2570163"/>
                </a:lnTo>
                <a:lnTo>
                  <a:pt x="1802393" y="2572279"/>
                </a:lnTo>
                <a:lnTo>
                  <a:pt x="1807685" y="2573338"/>
                </a:lnTo>
                <a:lnTo>
                  <a:pt x="1813507" y="2573867"/>
                </a:lnTo>
                <a:lnTo>
                  <a:pt x="1820386" y="2573867"/>
                </a:lnTo>
                <a:lnTo>
                  <a:pt x="1828324" y="2573338"/>
                </a:lnTo>
                <a:lnTo>
                  <a:pt x="1829382" y="2571221"/>
                </a:lnTo>
                <a:lnTo>
                  <a:pt x="1829911" y="2568046"/>
                </a:lnTo>
                <a:lnTo>
                  <a:pt x="1830440" y="2560108"/>
                </a:lnTo>
                <a:lnTo>
                  <a:pt x="1830440" y="2537354"/>
                </a:lnTo>
                <a:lnTo>
                  <a:pt x="1830969" y="2525713"/>
                </a:lnTo>
                <a:lnTo>
                  <a:pt x="1833086" y="2513542"/>
                </a:lnTo>
                <a:lnTo>
                  <a:pt x="1834145" y="2508250"/>
                </a:lnTo>
                <a:lnTo>
                  <a:pt x="1835732" y="2503488"/>
                </a:lnTo>
                <a:lnTo>
                  <a:pt x="1837849" y="2499254"/>
                </a:lnTo>
                <a:lnTo>
                  <a:pt x="1840495" y="2496079"/>
                </a:lnTo>
                <a:lnTo>
                  <a:pt x="1840495" y="2490258"/>
                </a:lnTo>
                <a:lnTo>
                  <a:pt x="1839437" y="2486554"/>
                </a:lnTo>
                <a:lnTo>
                  <a:pt x="1838378" y="2483908"/>
                </a:lnTo>
                <a:lnTo>
                  <a:pt x="1835732" y="2482850"/>
                </a:lnTo>
                <a:lnTo>
                  <a:pt x="1834145" y="2482321"/>
                </a:lnTo>
                <a:lnTo>
                  <a:pt x="1830969" y="2482321"/>
                </a:lnTo>
                <a:lnTo>
                  <a:pt x="1825678" y="2482850"/>
                </a:lnTo>
                <a:lnTo>
                  <a:pt x="1823031" y="2482850"/>
                </a:lnTo>
                <a:lnTo>
                  <a:pt x="1820386" y="2482850"/>
                </a:lnTo>
                <a:lnTo>
                  <a:pt x="1818269" y="2481792"/>
                </a:lnTo>
                <a:lnTo>
                  <a:pt x="1816152" y="2479675"/>
                </a:lnTo>
                <a:lnTo>
                  <a:pt x="1815094" y="2477029"/>
                </a:lnTo>
                <a:lnTo>
                  <a:pt x="1815094" y="2472267"/>
                </a:lnTo>
                <a:lnTo>
                  <a:pt x="1815094" y="2465388"/>
                </a:lnTo>
                <a:lnTo>
                  <a:pt x="1816152" y="2457450"/>
                </a:lnTo>
                <a:lnTo>
                  <a:pt x="1820386" y="2455333"/>
                </a:lnTo>
                <a:lnTo>
                  <a:pt x="1824090" y="2454804"/>
                </a:lnTo>
                <a:lnTo>
                  <a:pt x="1827794" y="2454804"/>
                </a:lnTo>
                <a:lnTo>
                  <a:pt x="1830440" y="2455333"/>
                </a:lnTo>
                <a:lnTo>
                  <a:pt x="1833616" y="2455863"/>
                </a:lnTo>
                <a:lnTo>
                  <a:pt x="1836791" y="2457979"/>
                </a:lnTo>
                <a:lnTo>
                  <a:pt x="1842082" y="2460625"/>
                </a:lnTo>
                <a:lnTo>
                  <a:pt x="1846846" y="2464329"/>
                </a:lnTo>
                <a:lnTo>
                  <a:pt x="1852137" y="2468033"/>
                </a:lnTo>
                <a:lnTo>
                  <a:pt x="1854783" y="2469092"/>
                </a:lnTo>
                <a:lnTo>
                  <a:pt x="1857958" y="2469621"/>
                </a:lnTo>
                <a:lnTo>
                  <a:pt x="1860604" y="2470150"/>
                </a:lnTo>
                <a:lnTo>
                  <a:pt x="1864308" y="2470150"/>
                </a:lnTo>
                <a:lnTo>
                  <a:pt x="1862192" y="2491846"/>
                </a:lnTo>
                <a:lnTo>
                  <a:pt x="1861662" y="2502429"/>
                </a:lnTo>
                <a:lnTo>
                  <a:pt x="1862192" y="2513542"/>
                </a:lnTo>
                <a:lnTo>
                  <a:pt x="1864308" y="2534179"/>
                </a:lnTo>
                <a:lnTo>
                  <a:pt x="1862192" y="2530475"/>
                </a:lnTo>
                <a:lnTo>
                  <a:pt x="1860075" y="2527300"/>
                </a:lnTo>
                <a:lnTo>
                  <a:pt x="1858487" y="2524654"/>
                </a:lnTo>
                <a:lnTo>
                  <a:pt x="1856900" y="2523596"/>
                </a:lnTo>
                <a:lnTo>
                  <a:pt x="1854783" y="2523067"/>
                </a:lnTo>
                <a:lnTo>
                  <a:pt x="1853724" y="2523067"/>
                </a:lnTo>
                <a:lnTo>
                  <a:pt x="1852137" y="2523596"/>
                </a:lnTo>
                <a:lnTo>
                  <a:pt x="1850550" y="2525713"/>
                </a:lnTo>
                <a:lnTo>
                  <a:pt x="1848433" y="2529417"/>
                </a:lnTo>
                <a:lnTo>
                  <a:pt x="1845787" y="2535238"/>
                </a:lnTo>
                <a:lnTo>
                  <a:pt x="1840495" y="2547408"/>
                </a:lnTo>
                <a:lnTo>
                  <a:pt x="1844199" y="2551642"/>
                </a:lnTo>
                <a:lnTo>
                  <a:pt x="1847904" y="2555346"/>
                </a:lnTo>
                <a:lnTo>
                  <a:pt x="1852137" y="2557992"/>
                </a:lnTo>
                <a:lnTo>
                  <a:pt x="1855842" y="2561167"/>
                </a:lnTo>
                <a:lnTo>
                  <a:pt x="1860075" y="2562754"/>
                </a:lnTo>
                <a:lnTo>
                  <a:pt x="1864308" y="2564871"/>
                </a:lnTo>
                <a:lnTo>
                  <a:pt x="1868542" y="2565929"/>
                </a:lnTo>
                <a:lnTo>
                  <a:pt x="1872246" y="2566458"/>
                </a:lnTo>
                <a:lnTo>
                  <a:pt x="1876480" y="2566458"/>
                </a:lnTo>
                <a:lnTo>
                  <a:pt x="1880184" y="2565929"/>
                </a:lnTo>
                <a:lnTo>
                  <a:pt x="1883888" y="2564871"/>
                </a:lnTo>
                <a:lnTo>
                  <a:pt x="1887593" y="2562754"/>
                </a:lnTo>
                <a:lnTo>
                  <a:pt x="1891297" y="2560108"/>
                </a:lnTo>
                <a:lnTo>
                  <a:pt x="1893943" y="2556404"/>
                </a:lnTo>
                <a:lnTo>
                  <a:pt x="1897118" y="2552700"/>
                </a:lnTo>
                <a:lnTo>
                  <a:pt x="1899764" y="2547408"/>
                </a:lnTo>
                <a:lnTo>
                  <a:pt x="1898706" y="2543175"/>
                </a:lnTo>
                <a:lnTo>
                  <a:pt x="1897118" y="2540529"/>
                </a:lnTo>
                <a:lnTo>
                  <a:pt x="1894472" y="2537883"/>
                </a:lnTo>
                <a:lnTo>
                  <a:pt x="1892356" y="2536296"/>
                </a:lnTo>
                <a:lnTo>
                  <a:pt x="1889180" y="2535238"/>
                </a:lnTo>
                <a:lnTo>
                  <a:pt x="1886534" y="2533650"/>
                </a:lnTo>
                <a:lnTo>
                  <a:pt x="1880184" y="2532063"/>
                </a:lnTo>
                <a:lnTo>
                  <a:pt x="1877538" y="2531533"/>
                </a:lnTo>
                <a:lnTo>
                  <a:pt x="1874363" y="2530475"/>
                </a:lnTo>
                <a:lnTo>
                  <a:pt x="1872246" y="2528358"/>
                </a:lnTo>
                <a:lnTo>
                  <a:pt x="1869600" y="2526771"/>
                </a:lnTo>
                <a:lnTo>
                  <a:pt x="1867483" y="2523596"/>
                </a:lnTo>
                <a:lnTo>
                  <a:pt x="1866425" y="2519363"/>
                </a:lnTo>
                <a:lnTo>
                  <a:pt x="1864838" y="2514600"/>
                </a:lnTo>
                <a:lnTo>
                  <a:pt x="1864308" y="2508779"/>
                </a:lnTo>
                <a:lnTo>
                  <a:pt x="1870130" y="2501371"/>
                </a:lnTo>
                <a:lnTo>
                  <a:pt x="1877009" y="2494492"/>
                </a:lnTo>
                <a:lnTo>
                  <a:pt x="1884417" y="2488142"/>
                </a:lnTo>
                <a:lnTo>
                  <a:pt x="1892356" y="2482850"/>
                </a:lnTo>
                <a:lnTo>
                  <a:pt x="1900823" y="2478088"/>
                </a:lnTo>
                <a:lnTo>
                  <a:pt x="1909819" y="2474383"/>
                </a:lnTo>
                <a:lnTo>
                  <a:pt x="1918815" y="2472267"/>
                </a:lnTo>
                <a:lnTo>
                  <a:pt x="1928340" y="2470150"/>
                </a:lnTo>
                <a:lnTo>
                  <a:pt x="1938395" y="2469621"/>
                </a:lnTo>
                <a:lnTo>
                  <a:pt x="1948449" y="2470150"/>
                </a:lnTo>
                <a:lnTo>
                  <a:pt x="1958505" y="2472267"/>
                </a:lnTo>
                <a:lnTo>
                  <a:pt x="1968559" y="2474913"/>
                </a:lnTo>
                <a:lnTo>
                  <a:pt x="1978614" y="2479675"/>
                </a:lnTo>
                <a:lnTo>
                  <a:pt x="1988140" y="2486554"/>
                </a:lnTo>
                <a:lnTo>
                  <a:pt x="1998194" y="2493963"/>
                </a:lnTo>
                <a:lnTo>
                  <a:pt x="2002956" y="2498196"/>
                </a:lnTo>
                <a:lnTo>
                  <a:pt x="2007190" y="2502958"/>
                </a:lnTo>
                <a:lnTo>
                  <a:pt x="2010365" y="2508250"/>
                </a:lnTo>
                <a:lnTo>
                  <a:pt x="2012483" y="2512483"/>
                </a:lnTo>
                <a:lnTo>
                  <a:pt x="2011953" y="2515658"/>
                </a:lnTo>
                <a:lnTo>
                  <a:pt x="2011424" y="2518304"/>
                </a:lnTo>
                <a:lnTo>
                  <a:pt x="2010365" y="2520421"/>
                </a:lnTo>
                <a:lnTo>
                  <a:pt x="2009307" y="2522008"/>
                </a:lnTo>
                <a:lnTo>
                  <a:pt x="2006131" y="2524125"/>
                </a:lnTo>
                <a:lnTo>
                  <a:pt x="2002427" y="2526771"/>
                </a:lnTo>
                <a:lnTo>
                  <a:pt x="1999781" y="2529417"/>
                </a:lnTo>
                <a:lnTo>
                  <a:pt x="1998194" y="2531533"/>
                </a:lnTo>
                <a:lnTo>
                  <a:pt x="1997135" y="2533121"/>
                </a:lnTo>
                <a:lnTo>
                  <a:pt x="1996606" y="2536296"/>
                </a:lnTo>
                <a:lnTo>
                  <a:pt x="1996077" y="2538942"/>
                </a:lnTo>
                <a:lnTo>
                  <a:pt x="1995548" y="2543175"/>
                </a:lnTo>
                <a:lnTo>
                  <a:pt x="1995548" y="2547938"/>
                </a:lnTo>
                <a:lnTo>
                  <a:pt x="1992372" y="2546350"/>
                </a:lnTo>
                <a:lnTo>
                  <a:pt x="1989727" y="2543704"/>
                </a:lnTo>
                <a:lnTo>
                  <a:pt x="1983377" y="2538413"/>
                </a:lnTo>
                <a:lnTo>
                  <a:pt x="1978085" y="2532592"/>
                </a:lnTo>
                <a:lnTo>
                  <a:pt x="1972263" y="2526771"/>
                </a:lnTo>
                <a:lnTo>
                  <a:pt x="1969617" y="2524125"/>
                </a:lnTo>
                <a:lnTo>
                  <a:pt x="1966442" y="2522538"/>
                </a:lnTo>
                <a:lnTo>
                  <a:pt x="1963267" y="2520950"/>
                </a:lnTo>
                <a:lnTo>
                  <a:pt x="1960092" y="2519363"/>
                </a:lnTo>
                <a:lnTo>
                  <a:pt x="1955859" y="2518833"/>
                </a:lnTo>
                <a:lnTo>
                  <a:pt x="1951626" y="2518833"/>
                </a:lnTo>
                <a:lnTo>
                  <a:pt x="1946862" y="2520421"/>
                </a:lnTo>
                <a:lnTo>
                  <a:pt x="1942100" y="2522008"/>
                </a:lnTo>
                <a:lnTo>
                  <a:pt x="1942630" y="2518833"/>
                </a:lnTo>
                <a:lnTo>
                  <a:pt x="1943158" y="2516717"/>
                </a:lnTo>
                <a:lnTo>
                  <a:pt x="1943688" y="2514600"/>
                </a:lnTo>
                <a:lnTo>
                  <a:pt x="1945275" y="2513013"/>
                </a:lnTo>
                <a:lnTo>
                  <a:pt x="1947921" y="2511425"/>
                </a:lnTo>
                <a:lnTo>
                  <a:pt x="1951626" y="2509838"/>
                </a:lnTo>
                <a:lnTo>
                  <a:pt x="1954800" y="2508779"/>
                </a:lnTo>
                <a:lnTo>
                  <a:pt x="1955859" y="2508250"/>
                </a:lnTo>
                <a:lnTo>
                  <a:pt x="1957446" y="2506663"/>
                </a:lnTo>
                <a:lnTo>
                  <a:pt x="1957975" y="2505075"/>
                </a:lnTo>
                <a:lnTo>
                  <a:pt x="1959034" y="2502958"/>
                </a:lnTo>
                <a:lnTo>
                  <a:pt x="1960092" y="2499783"/>
                </a:lnTo>
                <a:lnTo>
                  <a:pt x="1960092" y="2496608"/>
                </a:lnTo>
                <a:lnTo>
                  <a:pt x="1956388" y="2490258"/>
                </a:lnTo>
                <a:lnTo>
                  <a:pt x="1954800" y="2488671"/>
                </a:lnTo>
                <a:lnTo>
                  <a:pt x="1952683" y="2487613"/>
                </a:lnTo>
                <a:lnTo>
                  <a:pt x="1951095" y="2487083"/>
                </a:lnTo>
                <a:lnTo>
                  <a:pt x="1948980" y="2486554"/>
                </a:lnTo>
                <a:lnTo>
                  <a:pt x="1947391" y="2487083"/>
                </a:lnTo>
                <a:lnTo>
                  <a:pt x="1945805" y="2487613"/>
                </a:lnTo>
                <a:lnTo>
                  <a:pt x="1942630" y="2489729"/>
                </a:lnTo>
                <a:lnTo>
                  <a:pt x="1938924" y="2493963"/>
                </a:lnTo>
                <a:lnTo>
                  <a:pt x="1935749" y="2498725"/>
                </a:lnTo>
                <a:lnTo>
                  <a:pt x="1932574" y="2504546"/>
                </a:lnTo>
                <a:lnTo>
                  <a:pt x="1925695" y="2517246"/>
                </a:lnTo>
                <a:lnTo>
                  <a:pt x="1918815" y="2530475"/>
                </a:lnTo>
                <a:lnTo>
                  <a:pt x="1916169" y="2536296"/>
                </a:lnTo>
                <a:lnTo>
                  <a:pt x="1912464" y="2541058"/>
                </a:lnTo>
                <a:lnTo>
                  <a:pt x="1909290" y="2545292"/>
                </a:lnTo>
                <a:lnTo>
                  <a:pt x="1906114" y="2547408"/>
                </a:lnTo>
                <a:lnTo>
                  <a:pt x="1911406" y="2551113"/>
                </a:lnTo>
                <a:lnTo>
                  <a:pt x="1916169" y="2553229"/>
                </a:lnTo>
                <a:lnTo>
                  <a:pt x="1926223" y="2557992"/>
                </a:lnTo>
                <a:lnTo>
                  <a:pt x="1935749" y="2561167"/>
                </a:lnTo>
                <a:lnTo>
                  <a:pt x="1945805" y="2562225"/>
                </a:lnTo>
                <a:lnTo>
                  <a:pt x="1955859" y="2562754"/>
                </a:lnTo>
                <a:lnTo>
                  <a:pt x="1965914" y="2562754"/>
                </a:lnTo>
                <a:lnTo>
                  <a:pt x="1975968" y="2561696"/>
                </a:lnTo>
                <a:lnTo>
                  <a:pt x="1986022" y="2560108"/>
                </a:lnTo>
                <a:lnTo>
                  <a:pt x="2006661" y="2555875"/>
                </a:lnTo>
                <a:lnTo>
                  <a:pt x="2027828" y="2551642"/>
                </a:lnTo>
                <a:lnTo>
                  <a:pt x="2038941" y="2550054"/>
                </a:lnTo>
                <a:lnTo>
                  <a:pt x="2050055" y="2548467"/>
                </a:lnTo>
                <a:lnTo>
                  <a:pt x="2061696" y="2547938"/>
                </a:lnTo>
                <a:lnTo>
                  <a:pt x="2073340" y="2548467"/>
                </a:lnTo>
                <a:lnTo>
                  <a:pt x="2070694" y="2542646"/>
                </a:lnTo>
                <a:lnTo>
                  <a:pt x="2068047" y="2537883"/>
                </a:lnTo>
                <a:lnTo>
                  <a:pt x="2064343" y="2534179"/>
                </a:lnTo>
                <a:lnTo>
                  <a:pt x="2060639" y="2532063"/>
                </a:lnTo>
                <a:lnTo>
                  <a:pt x="2056934" y="2529417"/>
                </a:lnTo>
                <a:lnTo>
                  <a:pt x="2053232" y="2528358"/>
                </a:lnTo>
                <a:lnTo>
                  <a:pt x="2044763" y="2526771"/>
                </a:lnTo>
                <a:lnTo>
                  <a:pt x="2036295" y="2525713"/>
                </a:lnTo>
                <a:lnTo>
                  <a:pt x="2032063" y="2524654"/>
                </a:lnTo>
                <a:lnTo>
                  <a:pt x="2027828" y="2523596"/>
                </a:lnTo>
                <a:lnTo>
                  <a:pt x="2024124" y="2522008"/>
                </a:lnTo>
                <a:lnTo>
                  <a:pt x="2020421" y="2519363"/>
                </a:lnTo>
                <a:lnTo>
                  <a:pt x="2016187" y="2516717"/>
                </a:lnTo>
                <a:lnTo>
                  <a:pt x="2012483" y="2512483"/>
                </a:lnTo>
                <a:lnTo>
                  <a:pt x="2013012" y="2510896"/>
                </a:lnTo>
                <a:lnTo>
                  <a:pt x="2014071" y="2509308"/>
                </a:lnTo>
                <a:lnTo>
                  <a:pt x="2007190" y="2502958"/>
                </a:lnTo>
                <a:lnTo>
                  <a:pt x="2004544" y="2494492"/>
                </a:lnTo>
                <a:lnTo>
                  <a:pt x="2001898" y="2483379"/>
                </a:lnTo>
                <a:lnTo>
                  <a:pt x="2008248" y="2478088"/>
                </a:lnTo>
                <a:lnTo>
                  <a:pt x="2015128" y="2473854"/>
                </a:lnTo>
                <a:lnTo>
                  <a:pt x="2021480" y="2470679"/>
                </a:lnTo>
                <a:lnTo>
                  <a:pt x="2028887" y="2468563"/>
                </a:lnTo>
                <a:lnTo>
                  <a:pt x="2035766" y="2467504"/>
                </a:lnTo>
                <a:lnTo>
                  <a:pt x="2042646" y="2466975"/>
                </a:lnTo>
                <a:lnTo>
                  <a:pt x="2050584" y="2466975"/>
                </a:lnTo>
                <a:lnTo>
                  <a:pt x="2058522" y="2467504"/>
                </a:lnTo>
                <a:lnTo>
                  <a:pt x="2065930" y="2468563"/>
                </a:lnTo>
                <a:lnTo>
                  <a:pt x="2073868" y="2470150"/>
                </a:lnTo>
                <a:lnTo>
                  <a:pt x="2090803" y="2474383"/>
                </a:lnTo>
                <a:lnTo>
                  <a:pt x="2108811" y="2479146"/>
                </a:lnTo>
                <a:lnTo>
                  <a:pt x="2127332" y="2483908"/>
                </a:lnTo>
                <a:lnTo>
                  <a:pt x="2126265" y="2478088"/>
                </a:lnTo>
                <a:lnTo>
                  <a:pt x="2125202" y="2472267"/>
                </a:lnTo>
                <a:lnTo>
                  <a:pt x="2123624" y="2467504"/>
                </a:lnTo>
                <a:lnTo>
                  <a:pt x="2122039" y="2463271"/>
                </a:lnTo>
                <a:lnTo>
                  <a:pt x="2119921" y="2459038"/>
                </a:lnTo>
                <a:lnTo>
                  <a:pt x="2117804" y="2455863"/>
                </a:lnTo>
                <a:lnTo>
                  <a:pt x="2113043" y="2450571"/>
                </a:lnTo>
                <a:lnTo>
                  <a:pt x="2107748" y="2445808"/>
                </a:lnTo>
                <a:lnTo>
                  <a:pt x="2101400" y="2442104"/>
                </a:lnTo>
                <a:lnTo>
                  <a:pt x="2096095" y="2437871"/>
                </a:lnTo>
                <a:lnTo>
                  <a:pt x="2091332" y="2432579"/>
                </a:lnTo>
                <a:lnTo>
                  <a:pt x="2093449" y="2424642"/>
                </a:lnTo>
                <a:lnTo>
                  <a:pt x="2095037" y="2418821"/>
                </a:lnTo>
                <a:lnTo>
                  <a:pt x="2096095" y="2414588"/>
                </a:lnTo>
                <a:lnTo>
                  <a:pt x="2098226" y="2412471"/>
                </a:lnTo>
                <a:lnTo>
                  <a:pt x="2099281" y="2405063"/>
                </a:lnTo>
                <a:lnTo>
                  <a:pt x="2100870" y="2399771"/>
                </a:lnTo>
                <a:lnTo>
                  <a:pt x="2102984" y="2396596"/>
                </a:lnTo>
                <a:lnTo>
                  <a:pt x="2104044" y="2396067"/>
                </a:lnTo>
                <a:lnTo>
                  <a:pt x="2105101" y="2396067"/>
                </a:lnTo>
                <a:lnTo>
                  <a:pt x="2107748" y="2396067"/>
                </a:lnTo>
                <a:lnTo>
                  <a:pt x="2110399" y="2398183"/>
                </a:lnTo>
                <a:lnTo>
                  <a:pt x="2113572" y="2400300"/>
                </a:lnTo>
                <a:lnTo>
                  <a:pt x="2116220" y="2404004"/>
                </a:lnTo>
                <a:lnTo>
                  <a:pt x="2123624" y="2410883"/>
                </a:lnTo>
                <a:lnTo>
                  <a:pt x="2127332" y="2414588"/>
                </a:lnTo>
                <a:lnTo>
                  <a:pt x="2130501" y="2417763"/>
                </a:lnTo>
                <a:lnTo>
                  <a:pt x="2134213" y="2419879"/>
                </a:lnTo>
                <a:lnTo>
                  <a:pt x="2137916" y="2420408"/>
                </a:lnTo>
                <a:lnTo>
                  <a:pt x="2139505" y="2420938"/>
                </a:lnTo>
                <a:lnTo>
                  <a:pt x="2142150" y="2420408"/>
                </a:lnTo>
                <a:lnTo>
                  <a:pt x="2143737" y="2419879"/>
                </a:lnTo>
                <a:lnTo>
                  <a:pt x="2144796" y="2418821"/>
                </a:lnTo>
                <a:lnTo>
                  <a:pt x="2143737" y="2422525"/>
                </a:lnTo>
                <a:lnTo>
                  <a:pt x="2142150" y="2425171"/>
                </a:lnTo>
                <a:lnTo>
                  <a:pt x="2139505" y="2427288"/>
                </a:lnTo>
                <a:lnTo>
                  <a:pt x="2137389" y="2428875"/>
                </a:lnTo>
                <a:lnTo>
                  <a:pt x="2134743" y="2429933"/>
                </a:lnTo>
                <a:lnTo>
                  <a:pt x="2132621" y="2430463"/>
                </a:lnTo>
                <a:lnTo>
                  <a:pt x="2127863" y="2430463"/>
                </a:lnTo>
                <a:lnTo>
                  <a:pt x="2125202" y="2433108"/>
                </a:lnTo>
                <a:lnTo>
                  <a:pt x="2123096" y="2435225"/>
                </a:lnTo>
                <a:lnTo>
                  <a:pt x="2122039" y="2439458"/>
                </a:lnTo>
                <a:lnTo>
                  <a:pt x="2120982" y="2445279"/>
                </a:lnTo>
                <a:lnTo>
                  <a:pt x="2122567" y="2450571"/>
                </a:lnTo>
                <a:lnTo>
                  <a:pt x="2123624" y="2454275"/>
                </a:lnTo>
                <a:lnTo>
                  <a:pt x="2124681" y="2455333"/>
                </a:lnTo>
                <a:lnTo>
                  <a:pt x="2125202" y="2455863"/>
                </a:lnTo>
                <a:lnTo>
                  <a:pt x="2127863" y="2455863"/>
                </a:lnTo>
                <a:lnTo>
                  <a:pt x="2129972" y="2455333"/>
                </a:lnTo>
                <a:lnTo>
                  <a:pt x="2132621" y="2453746"/>
                </a:lnTo>
                <a:lnTo>
                  <a:pt x="2137389" y="2450042"/>
                </a:lnTo>
                <a:lnTo>
                  <a:pt x="2139505" y="2448983"/>
                </a:lnTo>
                <a:lnTo>
                  <a:pt x="2142150" y="2448454"/>
                </a:lnTo>
                <a:lnTo>
                  <a:pt x="2143207" y="2448983"/>
                </a:lnTo>
                <a:lnTo>
                  <a:pt x="2143737" y="2449513"/>
                </a:lnTo>
                <a:lnTo>
                  <a:pt x="2144796" y="2452158"/>
                </a:lnTo>
                <a:lnTo>
                  <a:pt x="2145854" y="2455863"/>
                </a:lnTo>
                <a:lnTo>
                  <a:pt x="2145854" y="2462742"/>
                </a:lnTo>
                <a:lnTo>
                  <a:pt x="2145854" y="2472267"/>
                </a:lnTo>
                <a:lnTo>
                  <a:pt x="2144796" y="2483908"/>
                </a:lnTo>
                <a:lnTo>
                  <a:pt x="2151675" y="2483908"/>
                </a:lnTo>
                <a:lnTo>
                  <a:pt x="2158024" y="2483908"/>
                </a:lnTo>
                <a:lnTo>
                  <a:pt x="2164377" y="2482321"/>
                </a:lnTo>
                <a:lnTo>
                  <a:pt x="2167552" y="2481792"/>
                </a:lnTo>
                <a:lnTo>
                  <a:pt x="2169668" y="2479675"/>
                </a:lnTo>
                <a:lnTo>
                  <a:pt x="2172314" y="2478088"/>
                </a:lnTo>
                <a:lnTo>
                  <a:pt x="2174431" y="2474913"/>
                </a:lnTo>
                <a:lnTo>
                  <a:pt x="2176548" y="2472267"/>
                </a:lnTo>
                <a:lnTo>
                  <a:pt x="2178136" y="2468563"/>
                </a:lnTo>
                <a:lnTo>
                  <a:pt x="2179195" y="2463800"/>
                </a:lnTo>
                <a:lnTo>
                  <a:pt x="2180252" y="2459038"/>
                </a:lnTo>
                <a:lnTo>
                  <a:pt x="2181311" y="2452688"/>
                </a:lnTo>
                <a:lnTo>
                  <a:pt x="2181311" y="2445279"/>
                </a:lnTo>
                <a:lnTo>
                  <a:pt x="2191365" y="2452688"/>
                </a:lnTo>
                <a:lnTo>
                  <a:pt x="2200889" y="2459567"/>
                </a:lnTo>
                <a:lnTo>
                  <a:pt x="2209357" y="2467504"/>
                </a:lnTo>
                <a:lnTo>
                  <a:pt x="2218883" y="2473325"/>
                </a:lnTo>
                <a:lnTo>
                  <a:pt x="2223116" y="2475442"/>
                </a:lnTo>
                <a:lnTo>
                  <a:pt x="2227880" y="2478088"/>
                </a:lnTo>
                <a:lnTo>
                  <a:pt x="2232641" y="2479146"/>
                </a:lnTo>
                <a:lnTo>
                  <a:pt x="2237405" y="2479675"/>
                </a:lnTo>
                <a:lnTo>
                  <a:pt x="2242696" y="2479146"/>
                </a:lnTo>
                <a:lnTo>
                  <a:pt x="2247460" y="2478088"/>
                </a:lnTo>
                <a:lnTo>
                  <a:pt x="2252751" y="2475442"/>
                </a:lnTo>
                <a:lnTo>
                  <a:pt x="2258572" y="2472267"/>
                </a:lnTo>
                <a:lnTo>
                  <a:pt x="2258572" y="2479675"/>
                </a:lnTo>
                <a:lnTo>
                  <a:pt x="2259101" y="2486554"/>
                </a:lnTo>
                <a:lnTo>
                  <a:pt x="2260160" y="2492375"/>
                </a:lnTo>
                <a:lnTo>
                  <a:pt x="2261748" y="2497667"/>
                </a:lnTo>
                <a:lnTo>
                  <a:pt x="2263336" y="2501900"/>
                </a:lnTo>
                <a:lnTo>
                  <a:pt x="2265452" y="2505075"/>
                </a:lnTo>
                <a:lnTo>
                  <a:pt x="2267568" y="2508250"/>
                </a:lnTo>
                <a:lnTo>
                  <a:pt x="2270743" y="2510896"/>
                </a:lnTo>
                <a:lnTo>
                  <a:pt x="2270743" y="2515658"/>
                </a:lnTo>
                <a:lnTo>
                  <a:pt x="2270214" y="2518833"/>
                </a:lnTo>
                <a:lnTo>
                  <a:pt x="2268626" y="2521479"/>
                </a:lnTo>
                <a:lnTo>
                  <a:pt x="2267568" y="2523067"/>
                </a:lnTo>
                <a:lnTo>
                  <a:pt x="2265981" y="2524125"/>
                </a:lnTo>
                <a:lnTo>
                  <a:pt x="2263336" y="2524654"/>
                </a:lnTo>
                <a:lnTo>
                  <a:pt x="2261748" y="2524654"/>
                </a:lnTo>
                <a:lnTo>
                  <a:pt x="2259101" y="2524654"/>
                </a:lnTo>
                <a:lnTo>
                  <a:pt x="2249047" y="2522538"/>
                </a:lnTo>
                <a:lnTo>
                  <a:pt x="2246929" y="2522008"/>
                </a:lnTo>
                <a:lnTo>
                  <a:pt x="2244285" y="2522008"/>
                </a:lnTo>
                <a:lnTo>
                  <a:pt x="2242167" y="2522538"/>
                </a:lnTo>
                <a:lnTo>
                  <a:pt x="2240580" y="2523067"/>
                </a:lnTo>
                <a:lnTo>
                  <a:pt x="2241638" y="2534179"/>
                </a:lnTo>
                <a:lnTo>
                  <a:pt x="2242696" y="2543175"/>
                </a:lnTo>
                <a:lnTo>
                  <a:pt x="2244285" y="2550054"/>
                </a:lnTo>
                <a:lnTo>
                  <a:pt x="2245871" y="2552171"/>
                </a:lnTo>
                <a:lnTo>
                  <a:pt x="2246929" y="2553758"/>
                </a:lnTo>
                <a:lnTo>
                  <a:pt x="2248516" y="2555346"/>
                </a:lnTo>
                <a:lnTo>
                  <a:pt x="2250104" y="2556404"/>
                </a:lnTo>
                <a:lnTo>
                  <a:pt x="2251692" y="2556933"/>
                </a:lnTo>
                <a:lnTo>
                  <a:pt x="2253280" y="2556933"/>
                </a:lnTo>
                <a:lnTo>
                  <a:pt x="2256985" y="2556404"/>
                </a:lnTo>
                <a:lnTo>
                  <a:pt x="2261217" y="2554817"/>
                </a:lnTo>
                <a:lnTo>
                  <a:pt x="2265452" y="2552171"/>
                </a:lnTo>
                <a:lnTo>
                  <a:pt x="2269685" y="2550054"/>
                </a:lnTo>
                <a:lnTo>
                  <a:pt x="2278152" y="2543175"/>
                </a:lnTo>
                <a:lnTo>
                  <a:pt x="2282386" y="2540529"/>
                </a:lnTo>
                <a:lnTo>
                  <a:pt x="2286620" y="2538413"/>
                </a:lnTo>
                <a:lnTo>
                  <a:pt x="2290852" y="2536825"/>
                </a:lnTo>
                <a:lnTo>
                  <a:pt x="2294557" y="2536296"/>
                </a:lnTo>
                <a:lnTo>
                  <a:pt x="2316783" y="2538413"/>
                </a:lnTo>
                <a:lnTo>
                  <a:pt x="2341125" y="2541058"/>
                </a:lnTo>
                <a:lnTo>
                  <a:pt x="2365996" y="2544233"/>
                </a:lnTo>
                <a:lnTo>
                  <a:pt x="2379227" y="2546350"/>
                </a:lnTo>
                <a:lnTo>
                  <a:pt x="2391397" y="2548996"/>
                </a:lnTo>
                <a:lnTo>
                  <a:pt x="2404098" y="2552171"/>
                </a:lnTo>
                <a:lnTo>
                  <a:pt x="2415740" y="2555875"/>
                </a:lnTo>
                <a:lnTo>
                  <a:pt x="2428440" y="2560108"/>
                </a:lnTo>
                <a:lnTo>
                  <a:pt x="2439553" y="2563813"/>
                </a:lnTo>
                <a:lnTo>
                  <a:pt x="2450136" y="2569633"/>
                </a:lnTo>
                <a:lnTo>
                  <a:pt x="2460720" y="2575454"/>
                </a:lnTo>
                <a:lnTo>
                  <a:pt x="2470245" y="2581804"/>
                </a:lnTo>
                <a:lnTo>
                  <a:pt x="2479242" y="2589213"/>
                </a:lnTo>
                <a:lnTo>
                  <a:pt x="2479771" y="2580746"/>
                </a:lnTo>
                <a:lnTo>
                  <a:pt x="2479242" y="2573867"/>
                </a:lnTo>
                <a:lnTo>
                  <a:pt x="2478712" y="2568575"/>
                </a:lnTo>
                <a:lnTo>
                  <a:pt x="2477125" y="2564871"/>
                </a:lnTo>
                <a:lnTo>
                  <a:pt x="2475008" y="2562225"/>
                </a:lnTo>
                <a:lnTo>
                  <a:pt x="2472891" y="2560108"/>
                </a:lnTo>
                <a:lnTo>
                  <a:pt x="2469716" y="2557992"/>
                </a:lnTo>
                <a:lnTo>
                  <a:pt x="2467600" y="2556404"/>
                </a:lnTo>
                <a:lnTo>
                  <a:pt x="2462308" y="2553229"/>
                </a:lnTo>
                <a:lnTo>
                  <a:pt x="2459662" y="2551113"/>
                </a:lnTo>
                <a:lnTo>
                  <a:pt x="2458074" y="2547938"/>
                </a:lnTo>
                <a:lnTo>
                  <a:pt x="2456487" y="2544233"/>
                </a:lnTo>
                <a:lnTo>
                  <a:pt x="2455429" y="2538942"/>
                </a:lnTo>
                <a:lnTo>
                  <a:pt x="2454899" y="2532592"/>
                </a:lnTo>
                <a:lnTo>
                  <a:pt x="2455429" y="2524125"/>
                </a:lnTo>
                <a:lnTo>
                  <a:pt x="2459133" y="2531004"/>
                </a:lnTo>
                <a:lnTo>
                  <a:pt x="2463366" y="2535767"/>
                </a:lnTo>
                <a:lnTo>
                  <a:pt x="2467071" y="2539471"/>
                </a:lnTo>
                <a:lnTo>
                  <a:pt x="2471304" y="2542117"/>
                </a:lnTo>
                <a:lnTo>
                  <a:pt x="2474479" y="2544233"/>
                </a:lnTo>
                <a:lnTo>
                  <a:pt x="2478183" y="2545821"/>
                </a:lnTo>
                <a:lnTo>
                  <a:pt x="2486121" y="2547938"/>
                </a:lnTo>
                <a:lnTo>
                  <a:pt x="2493001" y="2550583"/>
                </a:lnTo>
                <a:lnTo>
                  <a:pt x="2496704" y="2552171"/>
                </a:lnTo>
                <a:lnTo>
                  <a:pt x="2499880" y="2554817"/>
                </a:lnTo>
                <a:lnTo>
                  <a:pt x="2504113" y="2557992"/>
                </a:lnTo>
                <a:lnTo>
                  <a:pt x="2507818" y="2562225"/>
                </a:lnTo>
                <a:lnTo>
                  <a:pt x="2511522" y="2568575"/>
                </a:lnTo>
                <a:lnTo>
                  <a:pt x="2514698" y="2575983"/>
                </a:lnTo>
                <a:lnTo>
                  <a:pt x="2514167" y="2582863"/>
                </a:lnTo>
                <a:lnTo>
                  <a:pt x="2512580" y="2588154"/>
                </a:lnTo>
                <a:lnTo>
                  <a:pt x="2510993" y="2592917"/>
                </a:lnTo>
                <a:lnTo>
                  <a:pt x="2508347" y="2596092"/>
                </a:lnTo>
                <a:lnTo>
                  <a:pt x="2506230" y="2598208"/>
                </a:lnTo>
                <a:lnTo>
                  <a:pt x="2503584" y="2600325"/>
                </a:lnTo>
                <a:lnTo>
                  <a:pt x="2498821" y="2602971"/>
                </a:lnTo>
                <a:lnTo>
                  <a:pt x="2496704" y="2605088"/>
                </a:lnTo>
                <a:lnTo>
                  <a:pt x="2494588" y="2606675"/>
                </a:lnTo>
                <a:lnTo>
                  <a:pt x="2493529" y="2609850"/>
                </a:lnTo>
                <a:lnTo>
                  <a:pt x="2493001" y="2613025"/>
                </a:lnTo>
                <a:lnTo>
                  <a:pt x="2492471" y="2617258"/>
                </a:lnTo>
                <a:lnTo>
                  <a:pt x="2493001" y="2623608"/>
                </a:lnTo>
                <a:lnTo>
                  <a:pt x="2494588" y="2631017"/>
                </a:lnTo>
                <a:lnTo>
                  <a:pt x="2497234" y="2640542"/>
                </a:lnTo>
                <a:lnTo>
                  <a:pt x="2494588" y="2634721"/>
                </a:lnTo>
                <a:lnTo>
                  <a:pt x="2492471" y="2630488"/>
                </a:lnTo>
                <a:lnTo>
                  <a:pt x="2489296" y="2627313"/>
                </a:lnTo>
                <a:lnTo>
                  <a:pt x="2486650" y="2625196"/>
                </a:lnTo>
                <a:lnTo>
                  <a:pt x="2483475" y="2624138"/>
                </a:lnTo>
                <a:lnTo>
                  <a:pt x="2481358" y="2624138"/>
                </a:lnTo>
                <a:lnTo>
                  <a:pt x="2478183" y="2625196"/>
                </a:lnTo>
                <a:lnTo>
                  <a:pt x="2475537" y="2626254"/>
                </a:lnTo>
                <a:lnTo>
                  <a:pt x="2473421" y="2628900"/>
                </a:lnTo>
                <a:lnTo>
                  <a:pt x="2471304" y="2631546"/>
                </a:lnTo>
                <a:lnTo>
                  <a:pt x="2469187" y="2634721"/>
                </a:lnTo>
                <a:lnTo>
                  <a:pt x="2468129" y="2638425"/>
                </a:lnTo>
                <a:lnTo>
                  <a:pt x="2467071" y="2641600"/>
                </a:lnTo>
                <a:lnTo>
                  <a:pt x="2466541" y="2645833"/>
                </a:lnTo>
                <a:lnTo>
                  <a:pt x="2466541" y="2649538"/>
                </a:lnTo>
                <a:lnTo>
                  <a:pt x="2467600" y="2653771"/>
                </a:lnTo>
                <a:lnTo>
                  <a:pt x="2466541" y="2655358"/>
                </a:lnTo>
                <a:lnTo>
                  <a:pt x="2464954" y="2656417"/>
                </a:lnTo>
                <a:lnTo>
                  <a:pt x="2462308" y="2658533"/>
                </a:lnTo>
                <a:lnTo>
                  <a:pt x="2458604" y="2659592"/>
                </a:lnTo>
                <a:lnTo>
                  <a:pt x="2454370" y="2660121"/>
                </a:lnTo>
                <a:lnTo>
                  <a:pt x="2449078" y="2660121"/>
                </a:lnTo>
                <a:lnTo>
                  <a:pt x="2443786" y="2661179"/>
                </a:lnTo>
                <a:lnTo>
                  <a:pt x="2437965" y="2663296"/>
                </a:lnTo>
                <a:lnTo>
                  <a:pt x="2431086" y="2665942"/>
                </a:lnTo>
                <a:lnTo>
                  <a:pt x="2430557" y="2660121"/>
                </a:lnTo>
                <a:lnTo>
                  <a:pt x="2430557" y="2654829"/>
                </a:lnTo>
                <a:lnTo>
                  <a:pt x="2430557" y="2650596"/>
                </a:lnTo>
                <a:lnTo>
                  <a:pt x="2431086" y="2646892"/>
                </a:lnTo>
                <a:lnTo>
                  <a:pt x="2432673" y="2643717"/>
                </a:lnTo>
                <a:lnTo>
                  <a:pt x="2433203" y="2641071"/>
                </a:lnTo>
                <a:lnTo>
                  <a:pt x="2435849" y="2636838"/>
                </a:lnTo>
                <a:lnTo>
                  <a:pt x="2438495" y="2632604"/>
                </a:lnTo>
                <a:lnTo>
                  <a:pt x="2440612" y="2628900"/>
                </a:lnTo>
                <a:lnTo>
                  <a:pt x="2442199" y="2625725"/>
                </a:lnTo>
                <a:lnTo>
                  <a:pt x="2442728" y="2622550"/>
                </a:lnTo>
                <a:lnTo>
                  <a:pt x="2443257" y="2619375"/>
                </a:lnTo>
                <a:lnTo>
                  <a:pt x="2443786" y="2614613"/>
                </a:lnTo>
                <a:lnTo>
                  <a:pt x="2443257" y="2610379"/>
                </a:lnTo>
                <a:lnTo>
                  <a:pt x="2442199" y="2606675"/>
                </a:lnTo>
                <a:lnTo>
                  <a:pt x="2440082" y="2604558"/>
                </a:lnTo>
                <a:lnTo>
                  <a:pt x="2438495" y="2602442"/>
                </a:lnTo>
                <a:lnTo>
                  <a:pt x="2436906" y="2601383"/>
                </a:lnTo>
                <a:lnTo>
                  <a:pt x="2434261" y="2600325"/>
                </a:lnTo>
                <a:lnTo>
                  <a:pt x="2429499" y="2600325"/>
                </a:lnTo>
                <a:lnTo>
                  <a:pt x="2424207" y="2599796"/>
                </a:lnTo>
                <a:lnTo>
                  <a:pt x="2422090" y="2599267"/>
                </a:lnTo>
                <a:lnTo>
                  <a:pt x="2419444" y="2598208"/>
                </a:lnTo>
                <a:lnTo>
                  <a:pt x="2417856" y="2597150"/>
                </a:lnTo>
                <a:lnTo>
                  <a:pt x="2415740" y="2595033"/>
                </a:lnTo>
                <a:lnTo>
                  <a:pt x="2414682" y="2592388"/>
                </a:lnTo>
                <a:lnTo>
                  <a:pt x="2413623" y="2589213"/>
                </a:lnTo>
                <a:lnTo>
                  <a:pt x="2411506" y="2589742"/>
                </a:lnTo>
                <a:lnTo>
                  <a:pt x="2410448" y="2591858"/>
                </a:lnTo>
                <a:lnTo>
                  <a:pt x="2409389" y="2594504"/>
                </a:lnTo>
                <a:lnTo>
                  <a:pt x="2409389" y="2597150"/>
                </a:lnTo>
                <a:lnTo>
                  <a:pt x="2409919" y="2600854"/>
                </a:lnTo>
                <a:lnTo>
                  <a:pt x="2410448" y="2604558"/>
                </a:lnTo>
                <a:lnTo>
                  <a:pt x="2413623" y="2611438"/>
                </a:lnTo>
                <a:lnTo>
                  <a:pt x="2417856" y="2618846"/>
                </a:lnTo>
                <a:lnTo>
                  <a:pt x="2419444" y="2621492"/>
                </a:lnTo>
                <a:lnTo>
                  <a:pt x="2422090" y="2624667"/>
                </a:lnTo>
                <a:lnTo>
                  <a:pt x="2424207" y="2626254"/>
                </a:lnTo>
                <a:lnTo>
                  <a:pt x="2427381" y="2627313"/>
                </a:lnTo>
                <a:lnTo>
                  <a:pt x="2429499" y="2627842"/>
                </a:lnTo>
                <a:lnTo>
                  <a:pt x="2431086" y="2627313"/>
                </a:lnTo>
                <a:lnTo>
                  <a:pt x="2429499" y="2634721"/>
                </a:lnTo>
                <a:lnTo>
                  <a:pt x="2427381" y="2640542"/>
                </a:lnTo>
                <a:lnTo>
                  <a:pt x="2424735" y="2645833"/>
                </a:lnTo>
                <a:lnTo>
                  <a:pt x="2422620" y="2650067"/>
                </a:lnTo>
                <a:lnTo>
                  <a:pt x="2419973" y="2653242"/>
                </a:lnTo>
                <a:lnTo>
                  <a:pt x="2417327" y="2655358"/>
                </a:lnTo>
                <a:lnTo>
                  <a:pt x="2414682" y="2656946"/>
                </a:lnTo>
                <a:lnTo>
                  <a:pt x="2411506" y="2658533"/>
                </a:lnTo>
                <a:lnTo>
                  <a:pt x="2408331" y="2659063"/>
                </a:lnTo>
                <a:lnTo>
                  <a:pt x="2405156" y="2659063"/>
                </a:lnTo>
                <a:lnTo>
                  <a:pt x="2398806" y="2658004"/>
                </a:lnTo>
                <a:lnTo>
                  <a:pt x="2391397" y="2655358"/>
                </a:lnTo>
                <a:lnTo>
                  <a:pt x="2383989" y="2653242"/>
                </a:lnTo>
                <a:lnTo>
                  <a:pt x="2381872" y="2643188"/>
                </a:lnTo>
                <a:lnTo>
                  <a:pt x="2379755" y="2634192"/>
                </a:lnTo>
                <a:lnTo>
                  <a:pt x="2376581" y="2626254"/>
                </a:lnTo>
                <a:lnTo>
                  <a:pt x="2373405" y="2619375"/>
                </a:lnTo>
                <a:lnTo>
                  <a:pt x="2369701" y="2613025"/>
                </a:lnTo>
                <a:lnTo>
                  <a:pt x="2365467" y="2608792"/>
                </a:lnTo>
                <a:lnTo>
                  <a:pt x="2361234" y="2604558"/>
                </a:lnTo>
                <a:lnTo>
                  <a:pt x="2356471" y="2600854"/>
                </a:lnTo>
                <a:lnTo>
                  <a:pt x="2351180" y="2597679"/>
                </a:lnTo>
                <a:lnTo>
                  <a:pt x="2345887" y="2595563"/>
                </a:lnTo>
                <a:lnTo>
                  <a:pt x="2340596" y="2593446"/>
                </a:lnTo>
                <a:lnTo>
                  <a:pt x="2334775" y="2592388"/>
                </a:lnTo>
                <a:lnTo>
                  <a:pt x="2328954" y="2591858"/>
                </a:lnTo>
                <a:lnTo>
                  <a:pt x="2322075" y="2591329"/>
                </a:lnTo>
                <a:lnTo>
                  <a:pt x="2309903" y="2591329"/>
                </a:lnTo>
                <a:lnTo>
                  <a:pt x="2283444" y="2592917"/>
                </a:lnTo>
                <a:lnTo>
                  <a:pt x="2270743" y="2593446"/>
                </a:lnTo>
                <a:lnTo>
                  <a:pt x="2258043" y="2593446"/>
                </a:lnTo>
                <a:lnTo>
                  <a:pt x="2252222" y="2592917"/>
                </a:lnTo>
                <a:lnTo>
                  <a:pt x="2246401" y="2592388"/>
                </a:lnTo>
                <a:lnTo>
                  <a:pt x="2240580" y="2590800"/>
                </a:lnTo>
                <a:lnTo>
                  <a:pt x="2235288" y="2589213"/>
                </a:lnTo>
                <a:lnTo>
                  <a:pt x="2230524" y="2586567"/>
                </a:lnTo>
                <a:lnTo>
                  <a:pt x="2224703" y="2582863"/>
                </a:lnTo>
                <a:lnTo>
                  <a:pt x="2220999" y="2579688"/>
                </a:lnTo>
                <a:lnTo>
                  <a:pt x="2216766" y="2574925"/>
                </a:lnTo>
                <a:lnTo>
                  <a:pt x="2216766" y="2581275"/>
                </a:lnTo>
                <a:lnTo>
                  <a:pt x="2217295" y="2587096"/>
                </a:lnTo>
                <a:lnTo>
                  <a:pt x="2217825" y="2591858"/>
                </a:lnTo>
                <a:lnTo>
                  <a:pt x="2218883" y="2596092"/>
                </a:lnTo>
                <a:lnTo>
                  <a:pt x="2220470" y="2599796"/>
                </a:lnTo>
                <a:lnTo>
                  <a:pt x="2221528" y="2602442"/>
                </a:lnTo>
                <a:lnTo>
                  <a:pt x="2223116" y="2605088"/>
                </a:lnTo>
                <a:lnTo>
                  <a:pt x="2225763" y="2607204"/>
                </a:lnTo>
                <a:lnTo>
                  <a:pt x="2227880" y="2609321"/>
                </a:lnTo>
                <a:lnTo>
                  <a:pt x="2230524" y="2610379"/>
                </a:lnTo>
                <a:lnTo>
                  <a:pt x="2235288" y="2611967"/>
                </a:lnTo>
                <a:lnTo>
                  <a:pt x="2241108" y="2613025"/>
                </a:lnTo>
                <a:lnTo>
                  <a:pt x="2246401" y="2614083"/>
                </a:lnTo>
                <a:lnTo>
                  <a:pt x="2244285" y="2626254"/>
                </a:lnTo>
                <a:lnTo>
                  <a:pt x="2242167" y="2636838"/>
                </a:lnTo>
                <a:lnTo>
                  <a:pt x="2238992" y="2645833"/>
                </a:lnTo>
                <a:lnTo>
                  <a:pt x="2236346" y="2652183"/>
                </a:lnTo>
                <a:lnTo>
                  <a:pt x="2232112" y="2658004"/>
                </a:lnTo>
                <a:lnTo>
                  <a:pt x="2227880" y="2661708"/>
                </a:lnTo>
                <a:lnTo>
                  <a:pt x="2223645" y="2664883"/>
                </a:lnTo>
                <a:lnTo>
                  <a:pt x="2218883" y="2666471"/>
                </a:lnTo>
                <a:lnTo>
                  <a:pt x="2214119" y="2668058"/>
                </a:lnTo>
                <a:lnTo>
                  <a:pt x="2208828" y="2669117"/>
                </a:lnTo>
                <a:lnTo>
                  <a:pt x="2199304" y="2670175"/>
                </a:lnTo>
                <a:lnTo>
                  <a:pt x="2194012" y="2671233"/>
                </a:lnTo>
                <a:lnTo>
                  <a:pt x="2189248" y="2672821"/>
                </a:lnTo>
                <a:lnTo>
                  <a:pt x="2185015" y="2674938"/>
                </a:lnTo>
                <a:lnTo>
                  <a:pt x="2180252" y="2678113"/>
                </a:lnTo>
                <a:lnTo>
                  <a:pt x="2181311" y="2680229"/>
                </a:lnTo>
                <a:lnTo>
                  <a:pt x="2182897" y="2681288"/>
                </a:lnTo>
                <a:lnTo>
                  <a:pt x="2184487" y="2681817"/>
                </a:lnTo>
                <a:lnTo>
                  <a:pt x="2187133" y="2681817"/>
                </a:lnTo>
                <a:lnTo>
                  <a:pt x="2192424" y="2681817"/>
                </a:lnTo>
                <a:lnTo>
                  <a:pt x="2197716" y="2682875"/>
                </a:lnTo>
                <a:lnTo>
                  <a:pt x="2199834" y="2683404"/>
                </a:lnTo>
                <a:lnTo>
                  <a:pt x="2202476" y="2684992"/>
                </a:lnTo>
                <a:lnTo>
                  <a:pt x="2203535" y="2687638"/>
                </a:lnTo>
                <a:lnTo>
                  <a:pt x="2204594" y="2690283"/>
                </a:lnTo>
                <a:lnTo>
                  <a:pt x="2204594" y="2694517"/>
                </a:lnTo>
                <a:lnTo>
                  <a:pt x="2203535" y="2700338"/>
                </a:lnTo>
                <a:lnTo>
                  <a:pt x="2201948" y="2707746"/>
                </a:lnTo>
                <a:lnTo>
                  <a:pt x="2198245" y="2716742"/>
                </a:lnTo>
                <a:lnTo>
                  <a:pt x="2204594" y="2709863"/>
                </a:lnTo>
                <a:lnTo>
                  <a:pt x="2210945" y="2703513"/>
                </a:lnTo>
                <a:lnTo>
                  <a:pt x="2223116" y="2688696"/>
                </a:lnTo>
                <a:lnTo>
                  <a:pt x="2235288" y="2674408"/>
                </a:lnTo>
                <a:lnTo>
                  <a:pt x="2246929" y="2660121"/>
                </a:lnTo>
                <a:lnTo>
                  <a:pt x="2253280" y="2653771"/>
                </a:lnTo>
                <a:lnTo>
                  <a:pt x="2260160" y="2647421"/>
                </a:lnTo>
                <a:lnTo>
                  <a:pt x="2266509" y="2642129"/>
                </a:lnTo>
                <a:lnTo>
                  <a:pt x="2273389" y="2637367"/>
                </a:lnTo>
                <a:lnTo>
                  <a:pt x="2281327" y="2633663"/>
                </a:lnTo>
                <a:lnTo>
                  <a:pt x="2289265" y="2629958"/>
                </a:lnTo>
                <a:lnTo>
                  <a:pt x="2297203" y="2627842"/>
                </a:lnTo>
                <a:lnTo>
                  <a:pt x="2306198" y="2626783"/>
                </a:lnTo>
                <a:lnTo>
                  <a:pt x="2306198" y="2636308"/>
                </a:lnTo>
                <a:lnTo>
                  <a:pt x="2306198" y="2646363"/>
                </a:lnTo>
                <a:lnTo>
                  <a:pt x="2305669" y="2656417"/>
                </a:lnTo>
                <a:lnTo>
                  <a:pt x="2305669" y="2665942"/>
                </a:lnTo>
                <a:lnTo>
                  <a:pt x="2306728" y="2673879"/>
                </a:lnTo>
                <a:lnTo>
                  <a:pt x="2307257" y="2676525"/>
                </a:lnTo>
                <a:lnTo>
                  <a:pt x="2308316" y="2679171"/>
                </a:lnTo>
                <a:lnTo>
                  <a:pt x="2310432" y="2680758"/>
                </a:lnTo>
                <a:lnTo>
                  <a:pt x="2312020" y="2680758"/>
                </a:lnTo>
                <a:lnTo>
                  <a:pt x="2315195" y="2680229"/>
                </a:lnTo>
                <a:lnTo>
                  <a:pt x="2317841" y="2678642"/>
                </a:lnTo>
                <a:lnTo>
                  <a:pt x="2316783" y="2688696"/>
                </a:lnTo>
                <a:lnTo>
                  <a:pt x="2315724" y="2695046"/>
                </a:lnTo>
                <a:lnTo>
                  <a:pt x="2314666" y="2697692"/>
                </a:lnTo>
                <a:lnTo>
                  <a:pt x="2313079" y="2699279"/>
                </a:lnTo>
                <a:lnTo>
                  <a:pt x="2312020" y="2700338"/>
                </a:lnTo>
                <a:lnTo>
                  <a:pt x="2310961" y="2701396"/>
                </a:lnTo>
                <a:lnTo>
                  <a:pt x="2309903" y="2702454"/>
                </a:lnTo>
                <a:lnTo>
                  <a:pt x="2307786" y="2702454"/>
                </a:lnTo>
                <a:lnTo>
                  <a:pt x="2305141" y="2700867"/>
                </a:lnTo>
                <a:lnTo>
                  <a:pt x="2301436" y="2699279"/>
                </a:lnTo>
                <a:lnTo>
                  <a:pt x="2297203" y="2697163"/>
                </a:lnTo>
                <a:lnTo>
                  <a:pt x="2289794" y="2691342"/>
                </a:lnTo>
                <a:lnTo>
                  <a:pt x="2286090" y="2689754"/>
                </a:lnTo>
                <a:lnTo>
                  <a:pt x="2282386" y="2689225"/>
                </a:lnTo>
                <a:lnTo>
                  <a:pt x="2280798" y="2689225"/>
                </a:lnTo>
                <a:lnTo>
                  <a:pt x="2278680" y="2689754"/>
                </a:lnTo>
                <a:lnTo>
                  <a:pt x="2277094" y="2690813"/>
                </a:lnTo>
                <a:lnTo>
                  <a:pt x="2275507" y="2692400"/>
                </a:lnTo>
                <a:lnTo>
                  <a:pt x="2273919" y="2694517"/>
                </a:lnTo>
                <a:lnTo>
                  <a:pt x="2272330" y="2697163"/>
                </a:lnTo>
                <a:lnTo>
                  <a:pt x="2270214" y="2704042"/>
                </a:lnTo>
                <a:lnTo>
                  <a:pt x="2273389" y="2707217"/>
                </a:lnTo>
                <a:lnTo>
                  <a:pt x="2277094" y="2709863"/>
                </a:lnTo>
                <a:lnTo>
                  <a:pt x="2284501" y="2714625"/>
                </a:lnTo>
                <a:lnTo>
                  <a:pt x="2292440" y="2718329"/>
                </a:lnTo>
                <a:lnTo>
                  <a:pt x="2300906" y="2720975"/>
                </a:lnTo>
                <a:lnTo>
                  <a:pt x="2309903" y="2722563"/>
                </a:lnTo>
                <a:lnTo>
                  <a:pt x="2317841" y="2723092"/>
                </a:lnTo>
                <a:lnTo>
                  <a:pt x="2326837" y="2723092"/>
                </a:lnTo>
                <a:lnTo>
                  <a:pt x="2334775" y="2722033"/>
                </a:lnTo>
                <a:lnTo>
                  <a:pt x="2342184" y="2719917"/>
                </a:lnTo>
                <a:lnTo>
                  <a:pt x="2349592" y="2717800"/>
                </a:lnTo>
                <a:lnTo>
                  <a:pt x="2355413" y="2714625"/>
                </a:lnTo>
                <a:lnTo>
                  <a:pt x="2360176" y="2710921"/>
                </a:lnTo>
                <a:lnTo>
                  <a:pt x="2363880" y="2707217"/>
                </a:lnTo>
                <a:lnTo>
                  <a:pt x="2365467" y="2704571"/>
                </a:lnTo>
                <a:lnTo>
                  <a:pt x="2365996" y="2702454"/>
                </a:lnTo>
                <a:lnTo>
                  <a:pt x="2366526" y="2699808"/>
                </a:lnTo>
                <a:lnTo>
                  <a:pt x="2366526" y="2697163"/>
                </a:lnTo>
                <a:lnTo>
                  <a:pt x="2366526" y="2694517"/>
                </a:lnTo>
                <a:lnTo>
                  <a:pt x="2365467" y="2691342"/>
                </a:lnTo>
                <a:lnTo>
                  <a:pt x="2365996" y="2688696"/>
                </a:lnTo>
                <a:lnTo>
                  <a:pt x="2366526" y="2686050"/>
                </a:lnTo>
                <a:lnTo>
                  <a:pt x="2368114" y="2683933"/>
                </a:lnTo>
                <a:lnTo>
                  <a:pt x="2369172" y="2682875"/>
                </a:lnTo>
                <a:lnTo>
                  <a:pt x="2370230" y="2681288"/>
                </a:lnTo>
                <a:lnTo>
                  <a:pt x="2371817" y="2680229"/>
                </a:lnTo>
                <a:lnTo>
                  <a:pt x="2374992" y="2679700"/>
                </a:lnTo>
                <a:lnTo>
                  <a:pt x="2378697" y="2679171"/>
                </a:lnTo>
                <a:lnTo>
                  <a:pt x="2382930" y="2679171"/>
                </a:lnTo>
                <a:lnTo>
                  <a:pt x="2386106" y="2679171"/>
                </a:lnTo>
                <a:lnTo>
                  <a:pt x="2389810" y="2679171"/>
                </a:lnTo>
                <a:lnTo>
                  <a:pt x="2389810" y="2688167"/>
                </a:lnTo>
                <a:lnTo>
                  <a:pt x="2389810" y="2691342"/>
                </a:lnTo>
                <a:lnTo>
                  <a:pt x="2389280" y="2693988"/>
                </a:lnTo>
                <a:lnTo>
                  <a:pt x="2388752" y="2696104"/>
                </a:lnTo>
                <a:lnTo>
                  <a:pt x="2387693" y="2698221"/>
                </a:lnTo>
                <a:lnTo>
                  <a:pt x="2385047" y="2700867"/>
                </a:lnTo>
                <a:lnTo>
                  <a:pt x="2382930" y="2704042"/>
                </a:lnTo>
                <a:lnTo>
                  <a:pt x="2380284" y="2707217"/>
                </a:lnTo>
                <a:lnTo>
                  <a:pt x="2379227" y="2708804"/>
                </a:lnTo>
                <a:lnTo>
                  <a:pt x="2378697" y="2710921"/>
                </a:lnTo>
                <a:lnTo>
                  <a:pt x="2378168" y="2714096"/>
                </a:lnTo>
                <a:lnTo>
                  <a:pt x="2377109" y="2717800"/>
                </a:lnTo>
                <a:lnTo>
                  <a:pt x="2379227" y="2723092"/>
                </a:lnTo>
                <a:lnTo>
                  <a:pt x="2381343" y="2727325"/>
                </a:lnTo>
                <a:lnTo>
                  <a:pt x="2383989" y="2729971"/>
                </a:lnTo>
                <a:lnTo>
                  <a:pt x="2386634" y="2732088"/>
                </a:lnTo>
                <a:lnTo>
                  <a:pt x="2389810" y="2732617"/>
                </a:lnTo>
                <a:lnTo>
                  <a:pt x="2392985" y="2732088"/>
                </a:lnTo>
                <a:lnTo>
                  <a:pt x="2395631" y="2730500"/>
                </a:lnTo>
                <a:lnTo>
                  <a:pt x="2398806" y="2728383"/>
                </a:lnTo>
                <a:lnTo>
                  <a:pt x="2401452" y="2724679"/>
                </a:lnTo>
                <a:lnTo>
                  <a:pt x="2404098" y="2720446"/>
                </a:lnTo>
                <a:lnTo>
                  <a:pt x="2406215" y="2715154"/>
                </a:lnTo>
                <a:lnTo>
                  <a:pt x="2407802" y="2709333"/>
                </a:lnTo>
                <a:lnTo>
                  <a:pt x="2408860" y="2702983"/>
                </a:lnTo>
                <a:lnTo>
                  <a:pt x="2409389" y="2695575"/>
                </a:lnTo>
                <a:lnTo>
                  <a:pt x="2408860" y="2687638"/>
                </a:lnTo>
                <a:lnTo>
                  <a:pt x="2407802" y="2679171"/>
                </a:lnTo>
                <a:lnTo>
                  <a:pt x="2409389" y="2679171"/>
                </a:lnTo>
                <a:lnTo>
                  <a:pt x="2410977" y="2679171"/>
                </a:lnTo>
                <a:lnTo>
                  <a:pt x="2414152" y="2680758"/>
                </a:lnTo>
                <a:lnTo>
                  <a:pt x="2417327" y="2683404"/>
                </a:lnTo>
                <a:lnTo>
                  <a:pt x="2419444" y="2686050"/>
                </a:lnTo>
                <a:lnTo>
                  <a:pt x="2422090" y="2688696"/>
                </a:lnTo>
                <a:lnTo>
                  <a:pt x="2424207" y="2690813"/>
                </a:lnTo>
                <a:lnTo>
                  <a:pt x="2427911" y="2692400"/>
                </a:lnTo>
                <a:lnTo>
                  <a:pt x="2429499" y="2692400"/>
                </a:lnTo>
                <a:lnTo>
                  <a:pt x="2431086" y="2692400"/>
                </a:lnTo>
                <a:lnTo>
                  <a:pt x="2432144" y="2700867"/>
                </a:lnTo>
                <a:lnTo>
                  <a:pt x="2431086" y="2707746"/>
                </a:lnTo>
                <a:lnTo>
                  <a:pt x="2430027" y="2709863"/>
                </a:lnTo>
                <a:lnTo>
                  <a:pt x="2429499" y="2711979"/>
                </a:lnTo>
                <a:lnTo>
                  <a:pt x="2428440" y="2713567"/>
                </a:lnTo>
                <a:lnTo>
                  <a:pt x="2427381" y="2714625"/>
                </a:lnTo>
                <a:lnTo>
                  <a:pt x="2424207" y="2716742"/>
                </a:lnTo>
                <a:lnTo>
                  <a:pt x="2420503" y="2717271"/>
                </a:lnTo>
                <a:lnTo>
                  <a:pt x="2413623" y="2717800"/>
                </a:lnTo>
                <a:lnTo>
                  <a:pt x="2417856" y="2724150"/>
                </a:lnTo>
                <a:lnTo>
                  <a:pt x="2422090" y="2729442"/>
                </a:lnTo>
                <a:lnTo>
                  <a:pt x="2425794" y="2733675"/>
                </a:lnTo>
                <a:lnTo>
                  <a:pt x="2430557" y="2737379"/>
                </a:lnTo>
                <a:lnTo>
                  <a:pt x="2434791" y="2739496"/>
                </a:lnTo>
                <a:lnTo>
                  <a:pt x="2439553" y="2740554"/>
                </a:lnTo>
                <a:lnTo>
                  <a:pt x="2444316" y="2742142"/>
                </a:lnTo>
                <a:lnTo>
                  <a:pt x="2449078" y="2742142"/>
                </a:lnTo>
                <a:lnTo>
                  <a:pt x="2453841" y="2741613"/>
                </a:lnTo>
                <a:lnTo>
                  <a:pt x="2458604" y="2740025"/>
                </a:lnTo>
                <a:lnTo>
                  <a:pt x="2463895" y="2738438"/>
                </a:lnTo>
                <a:lnTo>
                  <a:pt x="2468658" y="2736850"/>
                </a:lnTo>
                <a:lnTo>
                  <a:pt x="2479242" y="2731558"/>
                </a:lnTo>
                <a:lnTo>
                  <a:pt x="2490883" y="2725208"/>
                </a:lnTo>
                <a:lnTo>
                  <a:pt x="2501996" y="2718858"/>
                </a:lnTo>
                <a:lnTo>
                  <a:pt x="2513638" y="2712508"/>
                </a:lnTo>
                <a:lnTo>
                  <a:pt x="2526868" y="2707217"/>
                </a:lnTo>
                <a:lnTo>
                  <a:pt x="2532689" y="2704042"/>
                </a:lnTo>
                <a:lnTo>
                  <a:pt x="2540097" y="2702454"/>
                </a:lnTo>
                <a:lnTo>
                  <a:pt x="2546448" y="2700338"/>
                </a:lnTo>
                <a:lnTo>
                  <a:pt x="2553328" y="2699279"/>
                </a:lnTo>
                <a:lnTo>
                  <a:pt x="2560735" y="2698750"/>
                </a:lnTo>
                <a:lnTo>
                  <a:pt x="2567615" y="2698750"/>
                </a:lnTo>
                <a:lnTo>
                  <a:pt x="2575553" y="2699279"/>
                </a:lnTo>
                <a:lnTo>
                  <a:pt x="2582962" y="2700338"/>
                </a:lnTo>
                <a:lnTo>
                  <a:pt x="2590899" y="2702454"/>
                </a:lnTo>
                <a:lnTo>
                  <a:pt x="2598308" y="2705629"/>
                </a:lnTo>
                <a:lnTo>
                  <a:pt x="2597779" y="2693458"/>
                </a:lnTo>
                <a:lnTo>
                  <a:pt x="2596191" y="2683404"/>
                </a:lnTo>
                <a:lnTo>
                  <a:pt x="2593545" y="2674938"/>
                </a:lnTo>
                <a:lnTo>
                  <a:pt x="2590899" y="2668058"/>
                </a:lnTo>
                <a:lnTo>
                  <a:pt x="2587195" y="2661179"/>
                </a:lnTo>
                <a:lnTo>
                  <a:pt x="2582962" y="2656417"/>
                </a:lnTo>
                <a:lnTo>
                  <a:pt x="2578729" y="2651654"/>
                </a:lnTo>
                <a:lnTo>
                  <a:pt x="2575024" y="2646892"/>
                </a:lnTo>
                <a:lnTo>
                  <a:pt x="2570791" y="2643188"/>
                </a:lnTo>
                <a:lnTo>
                  <a:pt x="2566557" y="2638425"/>
                </a:lnTo>
                <a:lnTo>
                  <a:pt x="2562323" y="2632604"/>
                </a:lnTo>
                <a:lnTo>
                  <a:pt x="2558619" y="2626783"/>
                </a:lnTo>
                <a:lnTo>
                  <a:pt x="2555973" y="2619904"/>
                </a:lnTo>
                <a:lnTo>
                  <a:pt x="2553328" y="2611438"/>
                </a:lnTo>
                <a:lnTo>
                  <a:pt x="2551739" y="2601383"/>
                </a:lnTo>
                <a:lnTo>
                  <a:pt x="2551211" y="2589742"/>
                </a:lnTo>
                <a:lnTo>
                  <a:pt x="2555973" y="2588154"/>
                </a:lnTo>
                <a:lnTo>
                  <a:pt x="2560207" y="2589213"/>
                </a:lnTo>
                <a:lnTo>
                  <a:pt x="2562323" y="2590800"/>
                </a:lnTo>
                <a:lnTo>
                  <a:pt x="2563911" y="2592917"/>
                </a:lnTo>
                <a:lnTo>
                  <a:pt x="2565499" y="2596621"/>
                </a:lnTo>
                <a:lnTo>
                  <a:pt x="2565499" y="2600325"/>
                </a:lnTo>
                <a:lnTo>
                  <a:pt x="2565499" y="2608792"/>
                </a:lnTo>
                <a:lnTo>
                  <a:pt x="2564969" y="2616729"/>
                </a:lnTo>
                <a:lnTo>
                  <a:pt x="2564969" y="2620433"/>
                </a:lnTo>
                <a:lnTo>
                  <a:pt x="2565499" y="2624138"/>
                </a:lnTo>
                <a:lnTo>
                  <a:pt x="2566557" y="2626254"/>
                </a:lnTo>
                <a:lnTo>
                  <a:pt x="2568144" y="2627842"/>
                </a:lnTo>
                <a:lnTo>
                  <a:pt x="2570791" y="2628900"/>
                </a:lnTo>
                <a:lnTo>
                  <a:pt x="2575024" y="2627842"/>
                </a:lnTo>
                <a:lnTo>
                  <a:pt x="2576082" y="2625196"/>
                </a:lnTo>
                <a:lnTo>
                  <a:pt x="2576611" y="2621492"/>
                </a:lnTo>
                <a:lnTo>
                  <a:pt x="2577140" y="2618846"/>
                </a:lnTo>
                <a:lnTo>
                  <a:pt x="2576611" y="2615142"/>
                </a:lnTo>
                <a:lnTo>
                  <a:pt x="2575553" y="2607733"/>
                </a:lnTo>
                <a:lnTo>
                  <a:pt x="2573436" y="2599796"/>
                </a:lnTo>
                <a:lnTo>
                  <a:pt x="2572378" y="2591329"/>
                </a:lnTo>
                <a:lnTo>
                  <a:pt x="2572378" y="2587096"/>
                </a:lnTo>
                <a:lnTo>
                  <a:pt x="2572378" y="2582333"/>
                </a:lnTo>
                <a:lnTo>
                  <a:pt x="2573436" y="2578100"/>
                </a:lnTo>
                <a:lnTo>
                  <a:pt x="2575553" y="2573338"/>
                </a:lnTo>
                <a:lnTo>
                  <a:pt x="2577671" y="2568575"/>
                </a:lnTo>
                <a:lnTo>
                  <a:pt x="2580845" y="2563283"/>
                </a:lnTo>
                <a:lnTo>
                  <a:pt x="2577140" y="2565400"/>
                </a:lnTo>
                <a:lnTo>
                  <a:pt x="2570791" y="2566988"/>
                </a:lnTo>
                <a:lnTo>
                  <a:pt x="2562323" y="2568046"/>
                </a:lnTo>
                <a:lnTo>
                  <a:pt x="2557561" y="2568575"/>
                </a:lnTo>
                <a:lnTo>
                  <a:pt x="2552798" y="2568046"/>
                </a:lnTo>
                <a:lnTo>
                  <a:pt x="2548035" y="2567517"/>
                </a:lnTo>
                <a:lnTo>
                  <a:pt x="2543273" y="2565929"/>
                </a:lnTo>
                <a:lnTo>
                  <a:pt x="2539040" y="2563813"/>
                </a:lnTo>
                <a:lnTo>
                  <a:pt x="2535334" y="2560638"/>
                </a:lnTo>
                <a:lnTo>
                  <a:pt x="2532159" y="2556933"/>
                </a:lnTo>
                <a:lnTo>
                  <a:pt x="2529514" y="2551642"/>
                </a:lnTo>
                <a:lnTo>
                  <a:pt x="2527926" y="2545292"/>
                </a:lnTo>
                <a:lnTo>
                  <a:pt x="2527397" y="2537354"/>
                </a:lnTo>
                <a:lnTo>
                  <a:pt x="2534277" y="2543175"/>
                </a:lnTo>
                <a:lnTo>
                  <a:pt x="2540627" y="2546350"/>
                </a:lnTo>
                <a:lnTo>
                  <a:pt x="2542743" y="2547408"/>
                </a:lnTo>
                <a:lnTo>
                  <a:pt x="2545390" y="2547938"/>
                </a:lnTo>
                <a:lnTo>
                  <a:pt x="2547506" y="2547938"/>
                </a:lnTo>
                <a:lnTo>
                  <a:pt x="2549094" y="2547408"/>
                </a:lnTo>
                <a:lnTo>
                  <a:pt x="2551211" y="2546879"/>
                </a:lnTo>
                <a:lnTo>
                  <a:pt x="2552798" y="2545821"/>
                </a:lnTo>
                <a:lnTo>
                  <a:pt x="2555444" y="2542646"/>
                </a:lnTo>
                <a:lnTo>
                  <a:pt x="2557561" y="2538413"/>
                </a:lnTo>
                <a:lnTo>
                  <a:pt x="2560207" y="2533121"/>
                </a:lnTo>
                <a:lnTo>
                  <a:pt x="2563911" y="2522538"/>
                </a:lnTo>
                <a:lnTo>
                  <a:pt x="2566557" y="2517246"/>
                </a:lnTo>
                <a:lnTo>
                  <a:pt x="2568673" y="2511954"/>
                </a:lnTo>
                <a:lnTo>
                  <a:pt x="2572378" y="2507192"/>
                </a:lnTo>
                <a:lnTo>
                  <a:pt x="2576082" y="2502958"/>
                </a:lnTo>
                <a:lnTo>
                  <a:pt x="2578199" y="2501900"/>
                </a:lnTo>
                <a:lnTo>
                  <a:pt x="2581374" y="2500842"/>
                </a:lnTo>
                <a:lnTo>
                  <a:pt x="2583490" y="2499254"/>
                </a:lnTo>
                <a:lnTo>
                  <a:pt x="2587195" y="2498725"/>
                </a:lnTo>
                <a:lnTo>
                  <a:pt x="2585608" y="2494492"/>
                </a:lnTo>
                <a:lnTo>
                  <a:pt x="2582962" y="2491317"/>
                </a:lnTo>
                <a:lnTo>
                  <a:pt x="2578729" y="2483908"/>
                </a:lnTo>
                <a:lnTo>
                  <a:pt x="2577140" y="2480204"/>
                </a:lnTo>
                <a:lnTo>
                  <a:pt x="2575553" y="2474913"/>
                </a:lnTo>
                <a:lnTo>
                  <a:pt x="2575024" y="2468563"/>
                </a:lnTo>
                <a:lnTo>
                  <a:pt x="2575024" y="2460096"/>
                </a:lnTo>
                <a:lnTo>
                  <a:pt x="2566557" y="2468033"/>
                </a:lnTo>
                <a:lnTo>
                  <a:pt x="2558090" y="2474913"/>
                </a:lnTo>
                <a:lnTo>
                  <a:pt x="2553856" y="2478617"/>
                </a:lnTo>
                <a:lnTo>
                  <a:pt x="2549094" y="2481792"/>
                </a:lnTo>
                <a:lnTo>
                  <a:pt x="2544331" y="2483908"/>
                </a:lnTo>
                <a:lnTo>
                  <a:pt x="2539040" y="2485496"/>
                </a:lnTo>
                <a:lnTo>
                  <a:pt x="2540097" y="2479675"/>
                </a:lnTo>
                <a:lnTo>
                  <a:pt x="2540097" y="2474383"/>
                </a:lnTo>
                <a:lnTo>
                  <a:pt x="2539040" y="2469092"/>
                </a:lnTo>
                <a:lnTo>
                  <a:pt x="2538510" y="2464858"/>
                </a:lnTo>
                <a:lnTo>
                  <a:pt x="2537981" y="2460625"/>
                </a:lnTo>
                <a:lnTo>
                  <a:pt x="2536923" y="2457450"/>
                </a:lnTo>
                <a:lnTo>
                  <a:pt x="2533747" y="2450571"/>
                </a:lnTo>
                <a:lnTo>
                  <a:pt x="2530572" y="2445279"/>
                </a:lnTo>
                <a:lnTo>
                  <a:pt x="2526339" y="2441046"/>
                </a:lnTo>
                <a:lnTo>
                  <a:pt x="2517343" y="2434167"/>
                </a:lnTo>
                <a:lnTo>
                  <a:pt x="2513109" y="2430463"/>
                </a:lnTo>
                <a:lnTo>
                  <a:pt x="2509405" y="2427288"/>
                </a:lnTo>
                <a:lnTo>
                  <a:pt x="2506760" y="2422525"/>
                </a:lnTo>
                <a:lnTo>
                  <a:pt x="2504113" y="2417763"/>
                </a:lnTo>
                <a:lnTo>
                  <a:pt x="2503584" y="2414588"/>
                </a:lnTo>
                <a:lnTo>
                  <a:pt x="2503584" y="2410883"/>
                </a:lnTo>
                <a:lnTo>
                  <a:pt x="2503584" y="2407708"/>
                </a:lnTo>
                <a:lnTo>
                  <a:pt x="2503584" y="2403475"/>
                </a:lnTo>
                <a:lnTo>
                  <a:pt x="2506230" y="2393950"/>
                </a:lnTo>
                <a:lnTo>
                  <a:pt x="2509405" y="2382308"/>
                </a:lnTo>
                <a:lnTo>
                  <a:pt x="2517871" y="2399771"/>
                </a:lnTo>
                <a:lnTo>
                  <a:pt x="2522634" y="2408767"/>
                </a:lnTo>
                <a:lnTo>
                  <a:pt x="2524751" y="2413000"/>
                </a:lnTo>
                <a:lnTo>
                  <a:pt x="2527397" y="2416175"/>
                </a:lnTo>
                <a:lnTo>
                  <a:pt x="2530572" y="2419350"/>
                </a:lnTo>
                <a:lnTo>
                  <a:pt x="2532689" y="2421467"/>
                </a:lnTo>
                <a:lnTo>
                  <a:pt x="2535865" y="2423054"/>
                </a:lnTo>
                <a:lnTo>
                  <a:pt x="2538510" y="2423054"/>
                </a:lnTo>
                <a:lnTo>
                  <a:pt x="2541685" y="2421467"/>
                </a:lnTo>
                <a:lnTo>
                  <a:pt x="2544331" y="2418821"/>
                </a:lnTo>
                <a:lnTo>
                  <a:pt x="2548035" y="2414588"/>
                </a:lnTo>
                <a:lnTo>
                  <a:pt x="2551211" y="2408767"/>
                </a:lnTo>
                <a:lnTo>
                  <a:pt x="2549094" y="2400300"/>
                </a:lnTo>
                <a:lnTo>
                  <a:pt x="2546448" y="2393421"/>
                </a:lnTo>
                <a:lnTo>
                  <a:pt x="2542743" y="2387071"/>
                </a:lnTo>
                <a:lnTo>
                  <a:pt x="2539040" y="2382308"/>
                </a:lnTo>
                <a:lnTo>
                  <a:pt x="2535334" y="2379133"/>
                </a:lnTo>
                <a:lnTo>
                  <a:pt x="2530572" y="2375958"/>
                </a:lnTo>
                <a:lnTo>
                  <a:pt x="2525810" y="2373842"/>
                </a:lnTo>
                <a:lnTo>
                  <a:pt x="2521047" y="2371725"/>
                </a:lnTo>
                <a:lnTo>
                  <a:pt x="2514698" y="2370667"/>
                </a:lnTo>
                <a:lnTo>
                  <a:pt x="2509405" y="2369608"/>
                </a:lnTo>
                <a:lnTo>
                  <a:pt x="2497763" y="2369608"/>
                </a:lnTo>
                <a:lnTo>
                  <a:pt x="2486121" y="2369608"/>
                </a:lnTo>
                <a:lnTo>
                  <a:pt x="2473950" y="2369608"/>
                </a:lnTo>
                <a:lnTo>
                  <a:pt x="2475008" y="2364846"/>
                </a:lnTo>
                <a:lnTo>
                  <a:pt x="2477125" y="2359554"/>
                </a:lnTo>
                <a:lnTo>
                  <a:pt x="2478712" y="2347383"/>
                </a:lnTo>
                <a:lnTo>
                  <a:pt x="2479771" y="2334154"/>
                </a:lnTo>
                <a:lnTo>
                  <a:pt x="2479771" y="2317750"/>
                </a:lnTo>
                <a:lnTo>
                  <a:pt x="2476596" y="2316163"/>
                </a:lnTo>
                <a:lnTo>
                  <a:pt x="2474479" y="2316163"/>
                </a:lnTo>
                <a:lnTo>
                  <a:pt x="2473421" y="2316692"/>
                </a:lnTo>
                <a:lnTo>
                  <a:pt x="2472363" y="2317221"/>
                </a:lnTo>
                <a:lnTo>
                  <a:pt x="2471304" y="2318279"/>
                </a:lnTo>
                <a:lnTo>
                  <a:pt x="2469187" y="2321454"/>
                </a:lnTo>
                <a:lnTo>
                  <a:pt x="2468658" y="2325688"/>
                </a:lnTo>
                <a:lnTo>
                  <a:pt x="2467600" y="2330450"/>
                </a:lnTo>
                <a:lnTo>
                  <a:pt x="2467071" y="2342092"/>
                </a:lnTo>
                <a:lnTo>
                  <a:pt x="2467071" y="2354792"/>
                </a:lnTo>
                <a:lnTo>
                  <a:pt x="2466541" y="2366433"/>
                </a:lnTo>
                <a:lnTo>
                  <a:pt x="2465483" y="2371725"/>
                </a:lnTo>
                <a:lnTo>
                  <a:pt x="2464954" y="2376488"/>
                </a:lnTo>
                <a:lnTo>
                  <a:pt x="2463895" y="2380192"/>
                </a:lnTo>
                <a:lnTo>
                  <a:pt x="2461779" y="2382308"/>
                </a:lnTo>
                <a:lnTo>
                  <a:pt x="2452783" y="2369079"/>
                </a:lnTo>
                <a:lnTo>
                  <a:pt x="2448020" y="2362729"/>
                </a:lnTo>
                <a:lnTo>
                  <a:pt x="2443257" y="2357438"/>
                </a:lnTo>
                <a:lnTo>
                  <a:pt x="2437965" y="2352675"/>
                </a:lnTo>
                <a:lnTo>
                  <a:pt x="2432673" y="2348971"/>
                </a:lnTo>
                <a:lnTo>
                  <a:pt x="2426324" y="2345796"/>
                </a:lnTo>
                <a:lnTo>
                  <a:pt x="2419973" y="2343150"/>
                </a:lnTo>
                <a:lnTo>
                  <a:pt x="2423678" y="2347913"/>
                </a:lnTo>
                <a:lnTo>
                  <a:pt x="2426324" y="2352146"/>
                </a:lnTo>
                <a:lnTo>
                  <a:pt x="2427911" y="2355850"/>
                </a:lnTo>
                <a:lnTo>
                  <a:pt x="2428969" y="2359025"/>
                </a:lnTo>
                <a:lnTo>
                  <a:pt x="2428969" y="2361671"/>
                </a:lnTo>
                <a:lnTo>
                  <a:pt x="2428440" y="2364317"/>
                </a:lnTo>
                <a:lnTo>
                  <a:pt x="2427381" y="2366433"/>
                </a:lnTo>
                <a:lnTo>
                  <a:pt x="2425265" y="2369079"/>
                </a:lnTo>
                <a:lnTo>
                  <a:pt x="2423678" y="2370667"/>
                </a:lnTo>
                <a:lnTo>
                  <a:pt x="2420503" y="2372254"/>
                </a:lnTo>
                <a:lnTo>
                  <a:pt x="2414682" y="2375429"/>
                </a:lnTo>
                <a:lnTo>
                  <a:pt x="2408331" y="2378604"/>
                </a:lnTo>
                <a:lnTo>
                  <a:pt x="2402510" y="2381779"/>
                </a:lnTo>
                <a:lnTo>
                  <a:pt x="2403039" y="2386542"/>
                </a:lnTo>
                <a:lnTo>
                  <a:pt x="2404098" y="2390246"/>
                </a:lnTo>
                <a:lnTo>
                  <a:pt x="2406215" y="2391833"/>
                </a:lnTo>
                <a:lnTo>
                  <a:pt x="2408860" y="2393421"/>
                </a:lnTo>
                <a:lnTo>
                  <a:pt x="2410977" y="2393950"/>
                </a:lnTo>
                <a:lnTo>
                  <a:pt x="2414152" y="2394479"/>
                </a:lnTo>
                <a:lnTo>
                  <a:pt x="2417327" y="2394479"/>
                </a:lnTo>
                <a:lnTo>
                  <a:pt x="2419973" y="2395008"/>
                </a:lnTo>
                <a:lnTo>
                  <a:pt x="2417856" y="2399771"/>
                </a:lnTo>
                <a:lnTo>
                  <a:pt x="2415740" y="2405592"/>
                </a:lnTo>
                <a:lnTo>
                  <a:pt x="2412565" y="2417763"/>
                </a:lnTo>
                <a:lnTo>
                  <a:pt x="2409389" y="2429933"/>
                </a:lnTo>
                <a:lnTo>
                  <a:pt x="2405685" y="2442633"/>
                </a:lnTo>
                <a:lnTo>
                  <a:pt x="2402510" y="2454275"/>
                </a:lnTo>
                <a:lnTo>
                  <a:pt x="2400394" y="2459038"/>
                </a:lnTo>
                <a:lnTo>
                  <a:pt x="2397747" y="2463271"/>
                </a:lnTo>
                <a:lnTo>
                  <a:pt x="2395101" y="2466975"/>
                </a:lnTo>
                <a:lnTo>
                  <a:pt x="2391397" y="2469621"/>
                </a:lnTo>
                <a:lnTo>
                  <a:pt x="2388222" y="2471738"/>
                </a:lnTo>
                <a:lnTo>
                  <a:pt x="2383989" y="2472267"/>
                </a:lnTo>
                <a:lnTo>
                  <a:pt x="2383460" y="2461683"/>
                </a:lnTo>
                <a:lnTo>
                  <a:pt x="2383460" y="2452158"/>
                </a:lnTo>
                <a:lnTo>
                  <a:pt x="2383989" y="2442633"/>
                </a:lnTo>
                <a:lnTo>
                  <a:pt x="2384517" y="2434696"/>
                </a:lnTo>
                <a:lnTo>
                  <a:pt x="2385576" y="2427288"/>
                </a:lnTo>
                <a:lnTo>
                  <a:pt x="2386634" y="2419879"/>
                </a:lnTo>
                <a:lnTo>
                  <a:pt x="2388222" y="2413529"/>
                </a:lnTo>
                <a:lnTo>
                  <a:pt x="2389810" y="2408238"/>
                </a:lnTo>
                <a:lnTo>
                  <a:pt x="2385576" y="2405063"/>
                </a:lnTo>
                <a:lnTo>
                  <a:pt x="2381343" y="2404533"/>
                </a:lnTo>
                <a:lnTo>
                  <a:pt x="2380284" y="2404533"/>
                </a:lnTo>
                <a:lnTo>
                  <a:pt x="2378697" y="2405063"/>
                </a:lnTo>
                <a:lnTo>
                  <a:pt x="2376052" y="2406650"/>
                </a:lnTo>
                <a:lnTo>
                  <a:pt x="2374463" y="2409296"/>
                </a:lnTo>
                <a:lnTo>
                  <a:pt x="2372875" y="2413529"/>
                </a:lnTo>
                <a:lnTo>
                  <a:pt x="2369701" y="2422525"/>
                </a:lnTo>
                <a:lnTo>
                  <a:pt x="2367055" y="2430992"/>
                </a:lnTo>
                <a:lnTo>
                  <a:pt x="2365996" y="2435754"/>
                </a:lnTo>
                <a:lnTo>
                  <a:pt x="2364409" y="2439988"/>
                </a:lnTo>
                <a:lnTo>
                  <a:pt x="2362292" y="2443163"/>
                </a:lnTo>
                <a:lnTo>
                  <a:pt x="2360176" y="2445279"/>
                </a:lnTo>
                <a:lnTo>
                  <a:pt x="2357530" y="2446867"/>
                </a:lnTo>
                <a:lnTo>
                  <a:pt x="2355942" y="2446867"/>
                </a:lnTo>
                <a:lnTo>
                  <a:pt x="2354355" y="2446867"/>
                </a:lnTo>
                <a:lnTo>
                  <a:pt x="2355942" y="2434696"/>
                </a:lnTo>
                <a:lnTo>
                  <a:pt x="2357530" y="2425700"/>
                </a:lnTo>
                <a:lnTo>
                  <a:pt x="2357530" y="2418821"/>
                </a:lnTo>
                <a:lnTo>
                  <a:pt x="2357530" y="2411413"/>
                </a:lnTo>
                <a:lnTo>
                  <a:pt x="2356471" y="2395008"/>
                </a:lnTo>
                <a:lnTo>
                  <a:pt x="2354355" y="2369079"/>
                </a:lnTo>
                <a:lnTo>
                  <a:pt x="2350122" y="2370138"/>
                </a:lnTo>
                <a:lnTo>
                  <a:pt x="2346417" y="2371196"/>
                </a:lnTo>
                <a:lnTo>
                  <a:pt x="2339538" y="2374900"/>
                </a:lnTo>
                <a:lnTo>
                  <a:pt x="2332129" y="2379663"/>
                </a:lnTo>
                <a:lnTo>
                  <a:pt x="2325779" y="2384954"/>
                </a:lnTo>
                <a:lnTo>
                  <a:pt x="2313079" y="2396596"/>
                </a:lnTo>
                <a:lnTo>
                  <a:pt x="2307257" y="2401888"/>
                </a:lnTo>
                <a:lnTo>
                  <a:pt x="2300378" y="2407708"/>
                </a:lnTo>
                <a:lnTo>
                  <a:pt x="2300906" y="2398713"/>
                </a:lnTo>
                <a:lnTo>
                  <a:pt x="2300378" y="2391833"/>
                </a:lnTo>
                <a:lnTo>
                  <a:pt x="2298261" y="2387071"/>
                </a:lnTo>
                <a:lnTo>
                  <a:pt x="2296674" y="2383896"/>
                </a:lnTo>
                <a:lnTo>
                  <a:pt x="2293499" y="2381250"/>
                </a:lnTo>
                <a:lnTo>
                  <a:pt x="2290852" y="2380192"/>
                </a:lnTo>
                <a:lnTo>
                  <a:pt x="2284501" y="2378604"/>
                </a:lnTo>
                <a:lnTo>
                  <a:pt x="2280798" y="2377546"/>
                </a:lnTo>
                <a:lnTo>
                  <a:pt x="2277094" y="2376488"/>
                </a:lnTo>
                <a:lnTo>
                  <a:pt x="2274977" y="2374900"/>
                </a:lnTo>
                <a:lnTo>
                  <a:pt x="2272330" y="2371725"/>
                </a:lnTo>
                <a:lnTo>
                  <a:pt x="2270743" y="2366963"/>
                </a:lnTo>
                <a:lnTo>
                  <a:pt x="2269685" y="2361142"/>
                </a:lnTo>
                <a:lnTo>
                  <a:pt x="2269685" y="2352675"/>
                </a:lnTo>
                <a:lnTo>
                  <a:pt x="2270743" y="2342621"/>
                </a:lnTo>
                <a:lnTo>
                  <a:pt x="2281327" y="2348971"/>
                </a:lnTo>
                <a:lnTo>
                  <a:pt x="2286620" y="2351617"/>
                </a:lnTo>
                <a:lnTo>
                  <a:pt x="2291911" y="2354263"/>
                </a:lnTo>
                <a:lnTo>
                  <a:pt x="2297732" y="2356379"/>
                </a:lnTo>
                <a:lnTo>
                  <a:pt x="2304611" y="2356908"/>
                </a:lnTo>
                <a:lnTo>
                  <a:pt x="2310961" y="2356908"/>
                </a:lnTo>
                <a:lnTo>
                  <a:pt x="2318899" y="2355850"/>
                </a:lnTo>
                <a:lnTo>
                  <a:pt x="2318899" y="2348971"/>
                </a:lnTo>
                <a:lnTo>
                  <a:pt x="2318899" y="2342621"/>
                </a:lnTo>
                <a:lnTo>
                  <a:pt x="2317312" y="2338917"/>
                </a:lnTo>
                <a:lnTo>
                  <a:pt x="2316253" y="2335213"/>
                </a:lnTo>
                <a:lnTo>
                  <a:pt x="2314137" y="2333096"/>
                </a:lnTo>
                <a:lnTo>
                  <a:pt x="2311491" y="2331508"/>
                </a:lnTo>
                <a:lnTo>
                  <a:pt x="2309375" y="2330979"/>
                </a:lnTo>
                <a:lnTo>
                  <a:pt x="2306728" y="2329921"/>
                </a:lnTo>
                <a:lnTo>
                  <a:pt x="2306728" y="2326217"/>
                </a:lnTo>
                <a:lnTo>
                  <a:pt x="2307786" y="2323042"/>
                </a:lnTo>
                <a:lnTo>
                  <a:pt x="2309375" y="2320925"/>
                </a:lnTo>
                <a:lnTo>
                  <a:pt x="2310961" y="2319867"/>
                </a:lnTo>
                <a:lnTo>
                  <a:pt x="2314666" y="2318279"/>
                </a:lnTo>
                <a:lnTo>
                  <a:pt x="2316783" y="2317750"/>
                </a:lnTo>
                <a:lnTo>
                  <a:pt x="2318899" y="2317221"/>
                </a:lnTo>
                <a:lnTo>
                  <a:pt x="2312549" y="2310342"/>
                </a:lnTo>
                <a:lnTo>
                  <a:pt x="2306198" y="2305050"/>
                </a:lnTo>
                <a:lnTo>
                  <a:pt x="2300378" y="2298700"/>
                </a:lnTo>
                <a:lnTo>
                  <a:pt x="2293499" y="2292879"/>
                </a:lnTo>
                <a:lnTo>
                  <a:pt x="2290852" y="2289175"/>
                </a:lnTo>
                <a:lnTo>
                  <a:pt x="2288206" y="2286000"/>
                </a:lnTo>
                <a:lnTo>
                  <a:pt x="2285561" y="2281767"/>
                </a:lnTo>
                <a:lnTo>
                  <a:pt x="2282915" y="2277533"/>
                </a:lnTo>
                <a:lnTo>
                  <a:pt x="2281327" y="2272242"/>
                </a:lnTo>
                <a:lnTo>
                  <a:pt x="2279740" y="2266421"/>
                </a:lnTo>
                <a:lnTo>
                  <a:pt x="2277623" y="2259542"/>
                </a:lnTo>
                <a:lnTo>
                  <a:pt x="2276565" y="2252663"/>
                </a:lnTo>
                <a:lnTo>
                  <a:pt x="2271801" y="2254250"/>
                </a:lnTo>
                <a:lnTo>
                  <a:pt x="2267039" y="2257425"/>
                </a:lnTo>
                <a:lnTo>
                  <a:pt x="2258043" y="2263246"/>
                </a:lnTo>
                <a:lnTo>
                  <a:pt x="2252751" y="2265892"/>
                </a:lnTo>
                <a:lnTo>
                  <a:pt x="2247460" y="2266950"/>
                </a:lnTo>
                <a:lnTo>
                  <a:pt x="2245342" y="2266950"/>
                </a:lnTo>
                <a:lnTo>
                  <a:pt x="2241638" y="2266950"/>
                </a:lnTo>
                <a:lnTo>
                  <a:pt x="2238463" y="2266421"/>
                </a:lnTo>
                <a:lnTo>
                  <a:pt x="2235288" y="2265363"/>
                </a:lnTo>
                <a:lnTo>
                  <a:pt x="2237934" y="2255838"/>
                </a:lnTo>
                <a:lnTo>
                  <a:pt x="2240580" y="2247900"/>
                </a:lnTo>
                <a:lnTo>
                  <a:pt x="2242696" y="2242079"/>
                </a:lnTo>
                <a:lnTo>
                  <a:pt x="2243755" y="2236788"/>
                </a:lnTo>
                <a:lnTo>
                  <a:pt x="2244285" y="2230967"/>
                </a:lnTo>
                <a:lnTo>
                  <a:pt x="2243755" y="2223558"/>
                </a:lnTo>
                <a:lnTo>
                  <a:pt x="2242696" y="2213504"/>
                </a:lnTo>
                <a:lnTo>
                  <a:pt x="2241108" y="2200275"/>
                </a:lnTo>
                <a:lnTo>
                  <a:pt x="2238463" y="2199746"/>
                </a:lnTo>
                <a:lnTo>
                  <a:pt x="2236346" y="2199746"/>
                </a:lnTo>
                <a:lnTo>
                  <a:pt x="2234229" y="2200275"/>
                </a:lnTo>
                <a:lnTo>
                  <a:pt x="2232641" y="2201863"/>
                </a:lnTo>
                <a:lnTo>
                  <a:pt x="2229466" y="2205038"/>
                </a:lnTo>
                <a:lnTo>
                  <a:pt x="2226822" y="2209271"/>
                </a:lnTo>
                <a:lnTo>
                  <a:pt x="2224175" y="2212975"/>
                </a:lnTo>
                <a:lnTo>
                  <a:pt x="2222587" y="2214033"/>
                </a:lnTo>
                <a:lnTo>
                  <a:pt x="2220999" y="2215092"/>
                </a:lnTo>
                <a:lnTo>
                  <a:pt x="2218883" y="2216150"/>
                </a:lnTo>
                <a:lnTo>
                  <a:pt x="2216766" y="2216150"/>
                </a:lnTo>
                <a:lnTo>
                  <a:pt x="2214119" y="2215092"/>
                </a:lnTo>
                <a:lnTo>
                  <a:pt x="2211474" y="2213504"/>
                </a:lnTo>
                <a:lnTo>
                  <a:pt x="2212003" y="2203450"/>
                </a:lnTo>
                <a:lnTo>
                  <a:pt x="2213589" y="2194454"/>
                </a:lnTo>
                <a:lnTo>
                  <a:pt x="2216238" y="2187575"/>
                </a:lnTo>
                <a:lnTo>
                  <a:pt x="2218883" y="2181225"/>
                </a:lnTo>
                <a:lnTo>
                  <a:pt x="2222059" y="2176992"/>
                </a:lnTo>
                <a:lnTo>
                  <a:pt x="2226292" y="2173288"/>
                </a:lnTo>
                <a:lnTo>
                  <a:pt x="2230524" y="2170113"/>
                </a:lnTo>
                <a:lnTo>
                  <a:pt x="2235288" y="2167996"/>
                </a:lnTo>
                <a:lnTo>
                  <a:pt x="2240051" y="2165879"/>
                </a:lnTo>
                <a:lnTo>
                  <a:pt x="2245342" y="2165350"/>
                </a:lnTo>
                <a:lnTo>
                  <a:pt x="2255397" y="2164292"/>
                </a:lnTo>
                <a:lnTo>
                  <a:pt x="2266509" y="2163233"/>
                </a:lnTo>
                <a:lnTo>
                  <a:pt x="2277094" y="2162175"/>
                </a:lnTo>
                <a:lnTo>
                  <a:pt x="2279740" y="2170642"/>
                </a:lnTo>
                <a:lnTo>
                  <a:pt x="2280798" y="2177521"/>
                </a:lnTo>
                <a:lnTo>
                  <a:pt x="2280798" y="2183342"/>
                </a:lnTo>
                <a:lnTo>
                  <a:pt x="2280269" y="2188104"/>
                </a:lnTo>
                <a:lnTo>
                  <a:pt x="2278680" y="2192867"/>
                </a:lnTo>
                <a:lnTo>
                  <a:pt x="2278680" y="2198158"/>
                </a:lnTo>
                <a:lnTo>
                  <a:pt x="2280269" y="2205038"/>
                </a:lnTo>
                <a:lnTo>
                  <a:pt x="2282915" y="2213504"/>
                </a:lnTo>
                <a:lnTo>
                  <a:pt x="2285032" y="2214033"/>
                </a:lnTo>
                <a:lnTo>
                  <a:pt x="2286620" y="2213504"/>
                </a:lnTo>
                <a:lnTo>
                  <a:pt x="2289794" y="2212446"/>
                </a:lnTo>
                <a:lnTo>
                  <a:pt x="2291911" y="2209800"/>
                </a:lnTo>
                <a:lnTo>
                  <a:pt x="2294557" y="2207154"/>
                </a:lnTo>
                <a:lnTo>
                  <a:pt x="2297203" y="2203979"/>
                </a:lnTo>
                <a:lnTo>
                  <a:pt x="2299848" y="2201863"/>
                </a:lnTo>
                <a:lnTo>
                  <a:pt x="2302495" y="2200275"/>
                </a:lnTo>
                <a:lnTo>
                  <a:pt x="2304611" y="2200275"/>
                </a:lnTo>
                <a:lnTo>
                  <a:pt x="2306728" y="2200804"/>
                </a:lnTo>
                <a:lnTo>
                  <a:pt x="2305141" y="2189692"/>
                </a:lnTo>
                <a:lnTo>
                  <a:pt x="2303024" y="2180167"/>
                </a:lnTo>
                <a:lnTo>
                  <a:pt x="2300378" y="2172229"/>
                </a:lnTo>
                <a:lnTo>
                  <a:pt x="2296674" y="2164292"/>
                </a:lnTo>
                <a:lnTo>
                  <a:pt x="2293499" y="2155825"/>
                </a:lnTo>
                <a:lnTo>
                  <a:pt x="2291382" y="2146829"/>
                </a:lnTo>
                <a:lnTo>
                  <a:pt x="2289794" y="2136246"/>
                </a:lnTo>
                <a:lnTo>
                  <a:pt x="2289265" y="2130425"/>
                </a:lnTo>
                <a:lnTo>
                  <a:pt x="2289265" y="2123546"/>
                </a:lnTo>
                <a:lnTo>
                  <a:pt x="2285561" y="2126192"/>
                </a:lnTo>
                <a:lnTo>
                  <a:pt x="2281856" y="2128838"/>
                </a:lnTo>
                <a:lnTo>
                  <a:pt x="2278152" y="2130425"/>
                </a:lnTo>
                <a:lnTo>
                  <a:pt x="2275507" y="2131483"/>
                </a:lnTo>
                <a:lnTo>
                  <a:pt x="2272330" y="2132013"/>
                </a:lnTo>
                <a:lnTo>
                  <a:pt x="2269685" y="2132013"/>
                </a:lnTo>
                <a:lnTo>
                  <a:pt x="2267039" y="2132013"/>
                </a:lnTo>
                <a:lnTo>
                  <a:pt x="2264923" y="2131483"/>
                </a:lnTo>
                <a:lnTo>
                  <a:pt x="2260160" y="2129367"/>
                </a:lnTo>
                <a:lnTo>
                  <a:pt x="2256455" y="2125663"/>
                </a:lnTo>
                <a:lnTo>
                  <a:pt x="2252751" y="2121429"/>
                </a:lnTo>
                <a:lnTo>
                  <a:pt x="2250104" y="2116667"/>
                </a:lnTo>
                <a:lnTo>
                  <a:pt x="2243755" y="2107142"/>
                </a:lnTo>
                <a:lnTo>
                  <a:pt x="2241108" y="2103438"/>
                </a:lnTo>
                <a:lnTo>
                  <a:pt x="2237934" y="2099204"/>
                </a:lnTo>
                <a:lnTo>
                  <a:pt x="2234229" y="2096559"/>
                </a:lnTo>
                <a:lnTo>
                  <a:pt x="2233169" y="2095500"/>
                </a:lnTo>
                <a:lnTo>
                  <a:pt x="2231583" y="2094971"/>
                </a:lnTo>
                <a:lnTo>
                  <a:pt x="2229466" y="2094971"/>
                </a:lnTo>
                <a:lnTo>
                  <a:pt x="2227350" y="2095500"/>
                </a:lnTo>
                <a:lnTo>
                  <a:pt x="2225763" y="2096029"/>
                </a:lnTo>
                <a:lnTo>
                  <a:pt x="2223116" y="2097088"/>
                </a:lnTo>
                <a:lnTo>
                  <a:pt x="2220470" y="2099733"/>
                </a:lnTo>
                <a:lnTo>
                  <a:pt x="2218883" y="2101321"/>
                </a:lnTo>
                <a:lnTo>
                  <a:pt x="2217825" y="2103438"/>
                </a:lnTo>
                <a:lnTo>
                  <a:pt x="2217825" y="2105554"/>
                </a:lnTo>
                <a:lnTo>
                  <a:pt x="2218354" y="2108200"/>
                </a:lnTo>
                <a:lnTo>
                  <a:pt x="2219412" y="2110317"/>
                </a:lnTo>
                <a:lnTo>
                  <a:pt x="2222587" y="2115079"/>
                </a:lnTo>
                <a:lnTo>
                  <a:pt x="2226292" y="2121429"/>
                </a:lnTo>
                <a:lnTo>
                  <a:pt x="2227880" y="2125133"/>
                </a:lnTo>
                <a:lnTo>
                  <a:pt x="2228936" y="2128838"/>
                </a:lnTo>
                <a:lnTo>
                  <a:pt x="2230524" y="2133600"/>
                </a:lnTo>
                <a:lnTo>
                  <a:pt x="2230524" y="2138363"/>
                </a:lnTo>
                <a:lnTo>
                  <a:pt x="2230524" y="2143654"/>
                </a:lnTo>
                <a:lnTo>
                  <a:pt x="2228936" y="2148946"/>
                </a:lnTo>
                <a:lnTo>
                  <a:pt x="2223645" y="2150004"/>
                </a:lnTo>
                <a:lnTo>
                  <a:pt x="2218354" y="2150004"/>
                </a:lnTo>
                <a:lnTo>
                  <a:pt x="2213589" y="2149475"/>
                </a:lnTo>
                <a:lnTo>
                  <a:pt x="2208828" y="2148946"/>
                </a:lnTo>
                <a:lnTo>
                  <a:pt x="2200889" y="2145242"/>
                </a:lnTo>
                <a:lnTo>
                  <a:pt x="2193481" y="2143125"/>
                </a:lnTo>
                <a:lnTo>
                  <a:pt x="2189779" y="2141538"/>
                </a:lnTo>
                <a:lnTo>
                  <a:pt x="2187133" y="2141008"/>
                </a:lnTo>
                <a:lnTo>
                  <a:pt x="2183427" y="2141538"/>
                </a:lnTo>
                <a:lnTo>
                  <a:pt x="2180252" y="2143125"/>
                </a:lnTo>
                <a:lnTo>
                  <a:pt x="2177606" y="2145242"/>
                </a:lnTo>
                <a:lnTo>
                  <a:pt x="2174960" y="2149475"/>
                </a:lnTo>
                <a:lnTo>
                  <a:pt x="2172314" y="2154767"/>
                </a:lnTo>
                <a:lnTo>
                  <a:pt x="2169140" y="2162175"/>
                </a:lnTo>
                <a:lnTo>
                  <a:pt x="2171257" y="2166408"/>
                </a:lnTo>
                <a:lnTo>
                  <a:pt x="2173373" y="2173288"/>
                </a:lnTo>
                <a:lnTo>
                  <a:pt x="2177078" y="2179108"/>
                </a:lnTo>
                <a:lnTo>
                  <a:pt x="2181311" y="2183871"/>
                </a:lnTo>
                <a:lnTo>
                  <a:pt x="2183427" y="2185458"/>
                </a:lnTo>
                <a:lnTo>
                  <a:pt x="2185015" y="2187046"/>
                </a:lnTo>
                <a:lnTo>
                  <a:pt x="2187661" y="2187575"/>
                </a:lnTo>
                <a:lnTo>
                  <a:pt x="2188719" y="2187046"/>
                </a:lnTo>
                <a:lnTo>
                  <a:pt x="2190306" y="2185458"/>
                </a:lnTo>
                <a:lnTo>
                  <a:pt x="2191894" y="2183342"/>
                </a:lnTo>
                <a:lnTo>
                  <a:pt x="2192953" y="2179638"/>
                </a:lnTo>
                <a:lnTo>
                  <a:pt x="2193481" y="2174346"/>
                </a:lnTo>
                <a:lnTo>
                  <a:pt x="2196128" y="2175404"/>
                </a:lnTo>
                <a:lnTo>
                  <a:pt x="2197716" y="2177521"/>
                </a:lnTo>
                <a:lnTo>
                  <a:pt x="2198774" y="2179108"/>
                </a:lnTo>
                <a:lnTo>
                  <a:pt x="2199304" y="2181225"/>
                </a:lnTo>
                <a:lnTo>
                  <a:pt x="2199304" y="2184400"/>
                </a:lnTo>
                <a:lnTo>
                  <a:pt x="2199304" y="2188104"/>
                </a:lnTo>
                <a:lnTo>
                  <a:pt x="2198245" y="2194983"/>
                </a:lnTo>
                <a:lnTo>
                  <a:pt x="2194012" y="2211917"/>
                </a:lnTo>
                <a:lnTo>
                  <a:pt x="2192424" y="2219854"/>
                </a:lnTo>
                <a:lnTo>
                  <a:pt x="2192424" y="2227263"/>
                </a:lnTo>
                <a:lnTo>
                  <a:pt x="2198774" y="2228850"/>
                </a:lnTo>
                <a:lnTo>
                  <a:pt x="2204594" y="2231496"/>
                </a:lnTo>
                <a:lnTo>
                  <a:pt x="2210945" y="2234142"/>
                </a:lnTo>
                <a:lnTo>
                  <a:pt x="2216766" y="2237846"/>
                </a:lnTo>
                <a:lnTo>
                  <a:pt x="2216238" y="2246313"/>
                </a:lnTo>
                <a:lnTo>
                  <a:pt x="2214119" y="2252663"/>
                </a:lnTo>
                <a:lnTo>
                  <a:pt x="2213061" y="2254779"/>
                </a:lnTo>
                <a:lnTo>
                  <a:pt x="2212003" y="2256896"/>
                </a:lnTo>
                <a:lnTo>
                  <a:pt x="2208828" y="2259542"/>
                </a:lnTo>
                <a:lnTo>
                  <a:pt x="2205651" y="2262188"/>
                </a:lnTo>
                <a:lnTo>
                  <a:pt x="2201419" y="2263246"/>
                </a:lnTo>
                <a:lnTo>
                  <a:pt x="2192953" y="2263775"/>
                </a:lnTo>
                <a:lnTo>
                  <a:pt x="2188719" y="2265363"/>
                </a:lnTo>
                <a:lnTo>
                  <a:pt x="2185015" y="2266421"/>
                </a:lnTo>
                <a:lnTo>
                  <a:pt x="2181840" y="2268008"/>
                </a:lnTo>
                <a:lnTo>
                  <a:pt x="2178665" y="2271713"/>
                </a:lnTo>
                <a:lnTo>
                  <a:pt x="2177078" y="2273300"/>
                </a:lnTo>
                <a:lnTo>
                  <a:pt x="2176548" y="2275946"/>
                </a:lnTo>
                <a:lnTo>
                  <a:pt x="2174431" y="2282296"/>
                </a:lnTo>
                <a:lnTo>
                  <a:pt x="2173902" y="2291292"/>
                </a:lnTo>
                <a:lnTo>
                  <a:pt x="2174960" y="2302404"/>
                </a:lnTo>
                <a:lnTo>
                  <a:pt x="2169668" y="2301346"/>
                </a:lnTo>
                <a:lnTo>
                  <a:pt x="2164907" y="2300288"/>
                </a:lnTo>
                <a:lnTo>
                  <a:pt x="2162260" y="2297642"/>
                </a:lnTo>
                <a:lnTo>
                  <a:pt x="2159614" y="2294996"/>
                </a:lnTo>
                <a:lnTo>
                  <a:pt x="2157496" y="2291292"/>
                </a:lnTo>
                <a:lnTo>
                  <a:pt x="2156436" y="2287588"/>
                </a:lnTo>
                <a:lnTo>
                  <a:pt x="2154320" y="2280179"/>
                </a:lnTo>
                <a:lnTo>
                  <a:pt x="2153265" y="2271183"/>
                </a:lnTo>
                <a:lnTo>
                  <a:pt x="2152204" y="2267479"/>
                </a:lnTo>
                <a:lnTo>
                  <a:pt x="2150617" y="2263246"/>
                </a:lnTo>
                <a:lnTo>
                  <a:pt x="2149029" y="2259542"/>
                </a:lnTo>
                <a:lnTo>
                  <a:pt x="2146914" y="2256367"/>
                </a:lnTo>
                <a:lnTo>
                  <a:pt x="2143207" y="2253192"/>
                </a:lnTo>
                <a:lnTo>
                  <a:pt x="2138975" y="2251075"/>
                </a:lnTo>
                <a:lnTo>
                  <a:pt x="2140033" y="2247371"/>
                </a:lnTo>
                <a:lnTo>
                  <a:pt x="2142150" y="2244196"/>
                </a:lnTo>
                <a:lnTo>
                  <a:pt x="2143737" y="2241550"/>
                </a:lnTo>
                <a:lnTo>
                  <a:pt x="2145854" y="2238375"/>
                </a:lnTo>
                <a:lnTo>
                  <a:pt x="2150617" y="2234142"/>
                </a:lnTo>
                <a:lnTo>
                  <a:pt x="2156436" y="2230967"/>
                </a:lnTo>
                <a:lnTo>
                  <a:pt x="2158024" y="2220383"/>
                </a:lnTo>
                <a:lnTo>
                  <a:pt x="2159614" y="2211388"/>
                </a:lnTo>
                <a:lnTo>
                  <a:pt x="2160142" y="2202392"/>
                </a:lnTo>
                <a:lnTo>
                  <a:pt x="2160672" y="2193925"/>
                </a:lnTo>
                <a:lnTo>
                  <a:pt x="2160672" y="2185988"/>
                </a:lnTo>
                <a:lnTo>
                  <a:pt x="2160142" y="2179638"/>
                </a:lnTo>
                <a:lnTo>
                  <a:pt x="2159084" y="2173288"/>
                </a:lnTo>
                <a:lnTo>
                  <a:pt x="2158024" y="2167996"/>
                </a:lnTo>
                <a:lnTo>
                  <a:pt x="2156436" y="2163233"/>
                </a:lnTo>
                <a:lnTo>
                  <a:pt x="2153791" y="2158471"/>
                </a:lnTo>
                <a:lnTo>
                  <a:pt x="2151675" y="2154767"/>
                </a:lnTo>
                <a:lnTo>
                  <a:pt x="2148500" y="2151063"/>
                </a:lnTo>
                <a:lnTo>
                  <a:pt x="2145325" y="2148946"/>
                </a:lnTo>
                <a:lnTo>
                  <a:pt x="2142679" y="2146300"/>
                </a:lnTo>
                <a:lnTo>
                  <a:pt x="2138975" y="2144713"/>
                </a:lnTo>
                <a:lnTo>
                  <a:pt x="2135272" y="2143654"/>
                </a:lnTo>
                <a:lnTo>
                  <a:pt x="2131031" y="2143125"/>
                </a:lnTo>
                <a:lnTo>
                  <a:pt x="2127332" y="2142596"/>
                </a:lnTo>
                <a:lnTo>
                  <a:pt x="2123624" y="2142596"/>
                </a:lnTo>
                <a:lnTo>
                  <a:pt x="2119393" y="2143125"/>
                </a:lnTo>
                <a:lnTo>
                  <a:pt x="2115162" y="2144183"/>
                </a:lnTo>
                <a:lnTo>
                  <a:pt x="2110399" y="2145242"/>
                </a:lnTo>
                <a:lnTo>
                  <a:pt x="2102457" y="2148946"/>
                </a:lnTo>
                <a:lnTo>
                  <a:pt x="2094508" y="2153708"/>
                </a:lnTo>
                <a:lnTo>
                  <a:pt x="2086569" y="2159529"/>
                </a:lnTo>
                <a:lnTo>
                  <a:pt x="2079690" y="2166408"/>
                </a:lnTo>
                <a:lnTo>
                  <a:pt x="2073868" y="2174346"/>
                </a:lnTo>
                <a:lnTo>
                  <a:pt x="2069636" y="2167996"/>
                </a:lnTo>
                <a:lnTo>
                  <a:pt x="2064872" y="2162704"/>
                </a:lnTo>
                <a:lnTo>
                  <a:pt x="2060109" y="2158471"/>
                </a:lnTo>
                <a:lnTo>
                  <a:pt x="2054817" y="2155825"/>
                </a:lnTo>
                <a:lnTo>
                  <a:pt x="2048996" y="2153708"/>
                </a:lnTo>
                <a:lnTo>
                  <a:pt x="2042117" y="2152650"/>
                </a:lnTo>
                <a:lnTo>
                  <a:pt x="2035766" y="2151063"/>
                </a:lnTo>
                <a:lnTo>
                  <a:pt x="2029417" y="2150533"/>
                </a:lnTo>
                <a:lnTo>
                  <a:pt x="2015128" y="2149475"/>
                </a:lnTo>
                <a:lnTo>
                  <a:pt x="2007719" y="2148946"/>
                </a:lnTo>
                <a:lnTo>
                  <a:pt x="2000840" y="2147888"/>
                </a:lnTo>
                <a:lnTo>
                  <a:pt x="1993431" y="2145771"/>
                </a:lnTo>
                <a:lnTo>
                  <a:pt x="1986552" y="2143125"/>
                </a:lnTo>
                <a:lnTo>
                  <a:pt x="1979672" y="2139421"/>
                </a:lnTo>
                <a:lnTo>
                  <a:pt x="1972263" y="2135188"/>
                </a:lnTo>
                <a:lnTo>
                  <a:pt x="1971206" y="2145242"/>
                </a:lnTo>
                <a:lnTo>
                  <a:pt x="1969617" y="2153179"/>
                </a:lnTo>
                <a:lnTo>
                  <a:pt x="1966972" y="2158471"/>
                </a:lnTo>
                <a:lnTo>
                  <a:pt x="1965384" y="2160588"/>
                </a:lnTo>
                <a:lnTo>
                  <a:pt x="1963797" y="2162704"/>
                </a:lnTo>
                <a:lnTo>
                  <a:pt x="1962208" y="2163763"/>
                </a:lnTo>
                <a:lnTo>
                  <a:pt x="1960092" y="2164821"/>
                </a:lnTo>
                <a:lnTo>
                  <a:pt x="1955859" y="2165879"/>
                </a:lnTo>
                <a:lnTo>
                  <a:pt x="1951095" y="2165879"/>
                </a:lnTo>
                <a:lnTo>
                  <a:pt x="1945805" y="2165350"/>
                </a:lnTo>
                <a:lnTo>
                  <a:pt x="1933632" y="2163233"/>
                </a:lnTo>
                <a:lnTo>
                  <a:pt x="1920403" y="2159529"/>
                </a:lnTo>
                <a:lnTo>
                  <a:pt x="1912994" y="2159000"/>
                </a:lnTo>
                <a:lnTo>
                  <a:pt x="1905585" y="2158471"/>
                </a:lnTo>
                <a:lnTo>
                  <a:pt x="1897118" y="2159000"/>
                </a:lnTo>
                <a:lnTo>
                  <a:pt x="1888651" y="2160588"/>
                </a:lnTo>
                <a:lnTo>
                  <a:pt x="1889710" y="2146829"/>
                </a:lnTo>
                <a:lnTo>
                  <a:pt x="1892356" y="2136246"/>
                </a:lnTo>
                <a:lnTo>
                  <a:pt x="1894472" y="2127250"/>
                </a:lnTo>
                <a:lnTo>
                  <a:pt x="1897118" y="2120371"/>
                </a:lnTo>
                <a:lnTo>
                  <a:pt x="1899764" y="2114550"/>
                </a:lnTo>
                <a:lnTo>
                  <a:pt x="1902939" y="2109788"/>
                </a:lnTo>
                <a:lnTo>
                  <a:pt x="1906644" y="2106613"/>
                </a:lnTo>
                <a:lnTo>
                  <a:pt x="1909819" y="2103967"/>
                </a:lnTo>
                <a:lnTo>
                  <a:pt x="1913523" y="2101850"/>
                </a:lnTo>
                <a:lnTo>
                  <a:pt x="1917227" y="2100263"/>
                </a:lnTo>
                <a:lnTo>
                  <a:pt x="1925695" y="2096559"/>
                </a:lnTo>
                <a:lnTo>
                  <a:pt x="1929399" y="2094442"/>
                </a:lnTo>
                <a:lnTo>
                  <a:pt x="1933632" y="2091796"/>
                </a:lnTo>
                <a:lnTo>
                  <a:pt x="1937866" y="2087563"/>
                </a:lnTo>
                <a:lnTo>
                  <a:pt x="1942630" y="2082800"/>
                </a:lnTo>
                <a:lnTo>
                  <a:pt x="1942100" y="2086504"/>
                </a:lnTo>
                <a:lnTo>
                  <a:pt x="1941041" y="2089679"/>
                </a:lnTo>
                <a:lnTo>
                  <a:pt x="1938924" y="2094971"/>
                </a:lnTo>
                <a:lnTo>
                  <a:pt x="1937336" y="2100792"/>
                </a:lnTo>
                <a:lnTo>
                  <a:pt x="1936807" y="2104496"/>
                </a:lnTo>
                <a:lnTo>
                  <a:pt x="1936807" y="2109258"/>
                </a:lnTo>
                <a:lnTo>
                  <a:pt x="1946333" y="2104496"/>
                </a:lnTo>
                <a:lnTo>
                  <a:pt x="1953742" y="2099733"/>
                </a:lnTo>
                <a:lnTo>
                  <a:pt x="1965914" y="2092325"/>
                </a:lnTo>
                <a:lnTo>
                  <a:pt x="1971206" y="2090209"/>
                </a:lnTo>
                <a:lnTo>
                  <a:pt x="1977555" y="2087034"/>
                </a:lnTo>
                <a:lnTo>
                  <a:pt x="1985493" y="2085446"/>
                </a:lnTo>
                <a:lnTo>
                  <a:pt x="1996077" y="2083859"/>
                </a:lnTo>
                <a:lnTo>
                  <a:pt x="1993431" y="2091267"/>
                </a:lnTo>
                <a:lnTo>
                  <a:pt x="1991843" y="2100263"/>
                </a:lnTo>
                <a:lnTo>
                  <a:pt x="1990785" y="2110317"/>
                </a:lnTo>
                <a:lnTo>
                  <a:pt x="1990256" y="2121958"/>
                </a:lnTo>
                <a:lnTo>
                  <a:pt x="1992902" y="2124075"/>
                </a:lnTo>
                <a:lnTo>
                  <a:pt x="1996077" y="2124604"/>
                </a:lnTo>
                <a:lnTo>
                  <a:pt x="1997665" y="2124604"/>
                </a:lnTo>
                <a:lnTo>
                  <a:pt x="1999781" y="2123017"/>
                </a:lnTo>
                <a:lnTo>
                  <a:pt x="2000840" y="2120371"/>
                </a:lnTo>
                <a:lnTo>
                  <a:pt x="2001369" y="2117196"/>
                </a:lnTo>
                <a:lnTo>
                  <a:pt x="2002427" y="2109788"/>
                </a:lnTo>
                <a:lnTo>
                  <a:pt x="2002427" y="2100263"/>
                </a:lnTo>
                <a:lnTo>
                  <a:pt x="2002427" y="2090209"/>
                </a:lnTo>
                <a:lnTo>
                  <a:pt x="2001898" y="2080154"/>
                </a:lnTo>
                <a:lnTo>
                  <a:pt x="2001898" y="2070629"/>
                </a:lnTo>
                <a:lnTo>
                  <a:pt x="2005073" y="2070100"/>
                </a:lnTo>
                <a:lnTo>
                  <a:pt x="2006661" y="2070100"/>
                </a:lnTo>
                <a:lnTo>
                  <a:pt x="2009307" y="2070629"/>
                </a:lnTo>
                <a:lnTo>
                  <a:pt x="2010895" y="2071688"/>
                </a:lnTo>
                <a:lnTo>
                  <a:pt x="2013012" y="2075392"/>
                </a:lnTo>
                <a:lnTo>
                  <a:pt x="2016187" y="2079096"/>
                </a:lnTo>
                <a:lnTo>
                  <a:pt x="2019361" y="2082800"/>
                </a:lnTo>
                <a:lnTo>
                  <a:pt x="2020421" y="2084388"/>
                </a:lnTo>
                <a:lnTo>
                  <a:pt x="2022009" y="2085446"/>
                </a:lnTo>
                <a:lnTo>
                  <a:pt x="2024653" y="2085975"/>
                </a:lnTo>
                <a:lnTo>
                  <a:pt x="2026242" y="2085975"/>
                </a:lnTo>
                <a:lnTo>
                  <a:pt x="2029417" y="2085446"/>
                </a:lnTo>
                <a:lnTo>
                  <a:pt x="2032063" y="2083859"/>
                </a:lnTo>
                <a:lnTo>
                  <a:pt x="2034708" y="2081213"/>
                </a:lnTo>
                <a:lnTo>
                  <a:pt x="2035766" y="2079096"/>
                </a:lnTo>
                <a:lnTo>
                  <a:pt x="2036295" y="2076450"/>
                </a:lnTo>
                <a:lnTo>
                  <a:pt x="2036295" y="2074334"/>
                </a:lnTo>
                <a:lnTo>
                  <a:pt x="2035766" y="2071159"/>
                </a:lnTo>
                <a:lnTo>
                  <a:pt x="2034708" y="2067984"/>
                </a:lnTo>
                <a:lnTo>
                  <a:pt x="2031533" y="2061634"/>
                </a:lnTo>
                <a:lnTo>
                  <a:pt x="2028887" y="2055284"/>
                </a:lnTo>
                <a:lnTo>
                  <a:pt x="2027300" y="2051579"/>
                </a:lnTo>
                <a:lnTo>
                  <a:pt x="2026771" y="2047875"/>
                </a:lnTo>
                <a:lnTo>
                  <a:pt x="2026771" y="2044700"/>
                </a:lnTo>
                <a:lnTo>
                  <a:pt x="2027300" y="2040467"/>
                </a:lnTo>
                <a:lnTo>
                  <a:pt x="2029417" y="2036234"/>
                </a:lnTo>
                <a:lnTo>
                  <a:pt x="2032063" y="2032000"/>
                </a:lnTo>
                <a:lnTo>
                  <a:pt x="2036824" y="2032000"/>
                </a:lnTo>
                <a:lnTo>
                  <a:pt x="2038941" y="2032529"/>
                </a:lnTo>
                <a:lnTo>
                  <a:pt x="2040529" y="2033059"/>
                </a:lnTo>
                <a:lnTo>
                  <a:pt x="2042117" y="2034646"/>
                </a:lnTo>
                <a:lnTo>
                  <a:pt x="2044233" y="2035704"/>
                </a:lnTo>
                <a:lnTo>
                  <a:pt x="2046350" y="2039938"/>
                </a:lnTo>
                <a:lnTo>
                  <a:pt x="2048467" y="2045759"/>
                </a:lnTo>
                <a:lnTo>
                  <a:pt x="2049526" y="2052638"/>
                </a:lnTo>
                <a:lnTo>
                  <a:pt x="2050055" y="2061104"/>
                </a:lnTo>
                <a:lnTo>
                  <a:pt x="2050055" y="2070629"/>
                </a:lnTo>
                <a:lnTo>
                  <a:pt x="2052172" y="2071159"/>
                </a:lnTo>
                <a:lnTo>
                  <a:pt x="2054817" y="2070100"/>
                </a:lnTo>
                <a:lnTo>
                  <a:pt x="2056404" y="2067454"/>
                </a:lnTo>
                <a:lnTo>
                  <a:pt x="2057463" y="2064809"/>
                </a:lnTo>
                <a:lnTo>
                  <a:pt x="2059580" y="2057400"/>
                </a:lnTo>
                <a:lnTo>
                  <a:pt x="2060639" y="2048404"/>
                </a:lnTo>
                <a:lnTo>
                  <a:pt x="2061696" y="2040467"/>
                </a:lnTo>
                <a:lnTo>
                  <a:pt x="2063284" y="2036763"/>
                </a:lnTo>
                <a:lnTo>
                  <a:pt x="2064343" y="2033588"/>
                </a:lnTo>
                <a:lnTo>
                  <a:pt x="2065930" y="2032000"/>
                </a:lnTo>
                <a:lnTo>
                  <a:pt x="2068047" y="2030942"/>
                </a:lnTo>
                <a:lnTo>
                  <a:pt x="2070694" y="2030942"/>
                </a:lnTo>
                <a:lnTo>
                  <a:pt x="2073868" y="2032000"/>
                </a:lnTo>
                <a:lnTo>
                  <a:pt x="2072810" y="2036763"/>
                </a:lnTo>
                <a:lnTo>
                  <a:pt x="2070694" y="2042054"/>
                </a:lnTo>
                <a:lnTo>
                  <a:pt x="2069106" y="2054225"/>
                </a:lnTo>
                <a:lnTo>
                  <a:pt x="2068047" y="2067454"/>
                </a:lnTo>
                <a:lnTo>
                  <a:pt x="2068047" y="2083859"/>
                </a:lnTo>
                <a:lnTo>
                  <a:pt x="2070164" y="2084917"/>
                </a:lnTo>
                <a:lnTo>
                  <a:pt x="2071752" y="2084917"/>
                </a:lnTo>
                <a:lnTo>
                  <a:pt x="2074398" y="2084917"/>
                </a:lnTo>
                <a:lnTo>
                  <a:pt x="2075456" y="2084917"/>
                </a:lnTo>
                <a:lnTo>
                  <a:pt x="2079161" y="2082800"/>
                </a:lnTo>
                <a:lnTo>
                  <a:pt x="2081277" y="2080684"/>
                </a:lnTo>
                <a:lnTo>
                  <a:pt x="2086040" y="2075392"/>
                </a:lnTo>
                <a:lnTo>
                  <a:pt x="2089215" y="2072746"/>
                </a:lnTo>
                <a:lnTo>
                  <a:pt x="2091861" y="2071159"/>
                </a:lnTo>
                <a:lnTo>
                  <a:pt x="2093978" y="2073804"/>
                </a:lnTo>
                <a:lnTo>
                  <a:pt x="2095037" y="2076450"/>
                </a:lnTo>
                <a:lnTo>
                  <a:pt x="2095037" y="2079625"/>
                </a:lnTo>
                <a:lnTo>
                  <a:pt x="2094508" y="2082271"/>
                </a:lnTo>
                <a:lnTo>
                  <a:pt x="2092920" y="2084917"/>
                </a:lnTo>
                <a:lnTo>
                  <a:pt x="2090803" y="2087563"/>
                </a:lnTo>
                <a:lnTo>
                  <a:pt x="2088157" y="2090209"/>
                </a:lnTo>
                <a:lnTo>
                  <a:pt x="2084982" y="2091796"/>
                </a:lnTo>
                <a:lnTo>
                  <a:pt x="2081277" y="2094442"/>
                </a:lnTo>
                <a:lnTo>
                  <a:pt x="2078102" y="2095500"/>
                </a:lnTo>
                <a:lnTo>
                  <a:pt x="2074398" y="2097088"/>
                </a:lnTo>
                <a:lnTo>
                  <a:pt x="2070164" y="2097617"/>
                </a:lnTo>
                <a:lnTo>
                  <a:pt x="2066459" y="2098675"/>
                </a:lnTo>
                <a:lnTo>
                  <a:pt x="2062226" y="2098675"/>
                </a:lnTo>
                <a:lnTo>
                  <a:pt x="2059051" y="2097617"/>
                </a:lnTo>
                <a:lnTo>
                  <a:pt x="2055875" y="2096559"/>
                </a:lnTo>
                <a:lnTo>
                  <a:pt x="2059580" y="2100792"/>
                </a:lnTo>
                <a:lnTo>
                  <a:pt x="2064343" y="2104496"/>
                </a:lnTo>
                <a:lnTo>
                  <a:pt x="2069106" y="2106613"/>
                </a:lnTo>
                <a:lnTo>
                  <a:pt x="2074398" y="2108200"/>
                </a:lnTo>
                <a:lnTo>
                  <a:pt x="2079690" y="2108729"/>
                </a:lnTo>
                <a:lnTo>
                  <a:pt x="2084982" y="2107142"/>
                </a:lnTo>
                <a:lnTo>
                  <a:pt x="2090803" y="2105554"/>
                </a:lnTo>
                <a:lnTo>
                  <a:pt x="2096095" y="2103438"/>
                </a:lnTo>
                <a:lnTo>
                  <a:pt x="2101400" y="2099204"/>
                </a:lnTo>
                <a:lnTo>
                  <a:pt x="2106160" y="2094442"/>
                </a:lnTo>
                <a:lnTo>
                  <a:pt x="2110399" y="2088621"/>
                </a:lnTo>
                <a:lnTo>
                  <a:pt x="2114633" y="2081742"/>
                </a:lnTo>
                <a:lnTo>
                  <a:pt x="2117804" y="2074334"/>
                </a:lnTo>
                <a:lnTo>
                  <a:pt x="2119921" y="2065338"/>
                </a:lnTo>
                <a:lnTo>
                  <a:pt x="2120982" y="2055813"/>
                </a:lnTo>
                <a:lnTo>
                  <a:pt x="2122039" y="2045229"/>
                </a:lnTo>
                <a:lnTo>
                  <a:pt x="2123096" y="2046288"/>
                </a:lnTo>
                <a:lnTo>
                  <a:pt x="2124151" y="2047875"/>
                </a:lnTo>
                <a:lnTo>
                  <a:pt x="2125730" y="2052109"/>
                </a:lnTo>
                <a:lnTo>
                  <a:pt x="2127332" y="2057929"/>
                </a:lnTo>
                <a:lnTo>
                  <a:pt x="2127332" y="2065338"/>
                </a:lnTo>
                <a:lnTo>
                  <a:pt x="2127863" y="2081213"/>
                </a:lnTo>
                <a:lnTo>
                  <a:pt x="2127863" y="2096559"/>
                </a:lnTo>
                <a:lnTo>
                  <a:pt x="2134743" y="2092325"/>
                </a:lnTo>
                <a:lnTo>
                  <a:pt x="2140562" y="2087034"/>
                </a:lnTo>
                <a:lnTo>
                  <a:pt x="2145854" y="2081742"/>
                </a:lnTo>
                <a:lnTo>
                  <a:pt x="2150088" y="2075921"/>
                </a:lnTo>
                <a:lnTo>
                  <a:pt x="2153791" y="2069571"/>
                </a:lnTo>
                <a:lnTo>
                  <a:pt x="2156966" y="2062163"/>
                </a:lnTo>
                <a:lnTo>
                  <a:pt x="2159084" y="2054754"/>
                </a:lnTo>
                <a:lnTo>
                  <a:pt x="2160672" y="2046817"/>
                </a:lnTo>
                <a:lnTo>
                  <a:pt x="2162260" y="2038350"/>
                </a:lnTo>
                <a:lnTo>
                  <a:pt x="2163318" y="2029884"/>
                </a:lnTo>
                <a:lnTo>
                  <a:pt x="2164907" y="2010834"/>
                </a:lnTo>
                <a:lnTo>
                  <a:pt x="2167024" y="1989667"/>
                </a:lnTo>
                <a:lnTo>
                  <a:pt x="2169668" y="1967971"/>
                </a:lnTo>
                <a:lnTo>
                  <a:pt x="2163849" y="1973263"/>
                </a:lnTo>
                <a:lnTo>
                  <a:pt x="2158554" y="1979084"/>
                </a:lnTo>
                <a:lnTo>
                  <a:pt x="2153791" y="1986492"/>
                </a:lnTo>
                <a:lnTo>
                  <a:pt x="2149029" y="1993900"/>
                </a:lnTo>
                <a:lnTo>
                  <a:pt x="2144796" y="2002896"/>
                </a:lnTo>
                <a:lnTo>
                  <a:pt x="2140562" y="2012421"/>
                </a:lnTo>
                <a:lnTo>
                  <a:pt x="2137389" y="2021946"/>
                </a:lnTo>
                <a:lnTo>
                  <a:pt x="2133680" y="2032529"/>
                </a:lnTo>
                <a:lnTo>
                  <a:pt x="2116220" y="2030942"/>
                </a:lnTo>
                <a:lnTo>
                  <a:pt x="2109867" y="2030413"/>
                </a:lnTo>
                <a:lnTo>
                  <a:pt x="2104572" y="2028825"/>
                </a:lnTo>
                <a:lnTo>
                  <a:pt x="2099812" y="2027238"/>
                </a:lnTo>
                <a:lnTo>
                  <a:pt x="2095037" y="2025650"/>
                </a:lnTo>
                <a:lnTo>
                  <a:pt x="2090803" y="2022475"/>
                </a:lnTo>
                <a:lnTo>
                  <a:pt x="2086040" y="2018771"/>
                </a:lnTo>
                <a:lnTo>
                  <a:pt x="2088686" y="2013479"/>
                </a:lnTo>
                <a:lnTo>
                  <a:pt x="2090803" y="2009246"/>
                </a:lnTo>
                <a:lnTo>
                  <a:pt x="2093449" y="2007129"/>
                </a:lnTo>
                <a:lnTo>
                  <a:pt x="2095566" y="2006071"/>
                </a:lnTo>
                <a:lnTo>
                  <a:pt x="2098754" y="2006071"/>
                </a:lnTo>
                <a:lnTo>
                  <a:pt x="2100870" y="2006600"/>
                </a:lnTo>
                <a:lnTo>
                  <a:pt x="2103515" y="2007659"/>
                </a:lnTo>
                <a:lnTo>
                  <a:pt x="2106160" y="2009246"/>
                </a:lnTo>
                <a:lnTo>
                  <a:pt x="2111454" y="2012421"/>
                </a:lnTo>
                <a:lnTo>
                  <a:pt x="2114104" y="2013479"/>
                </a:lnTo>
                <a:lnTo>
                  <a:pt x="2117275" y="2014009"/>
                </a:lnTo>
                <a:lnTo>
                  <a:pt x="2119393" y="2014009"/>
                </a:lnTo>
                <a:lnTo>
                  <a:pt x="2122567" y="2012950"/>
                </a:lnTo>
                <a:lnTo>
                  <a:pt x="2125202" y="2010834"/>
                </a:lnTo>
                <a:lnTo>
                  <a:pt x="2127863" y="2006600"/>
                </a:lnTo>
                <a:lnTo>
                  <a:pt x="2130501" y="2001309"/>
                </a:lnTo>
                <a:lnTo>
                  <a:pt x="2132621" y="1994429"/>
                </a:lnTo>
                <a:lnTo>
                  <a:pt x="2135801" y="1979084"/>
                </a:lnTo>
                <a:lnTo>
                  <a:pt x="2137916" y="1971675"/>
                </a:lnTo>
                <a:lnTo>
                  <a:pt x="2139505" y="1964796"/>
                </a:lnTo>
                <a:lnTo>
                  <a:pt x="2142679" y="1958975"/>
                </a:lnTo>
                <a:lnTo>
                  <a:pt x="2143737" y="1956859"/>
                </a:lnTo>
                <a:lnTo>
                  <a:pt x="2144267" y="1956329"/>
                </a:lnTo>
                <a:lnTo>
                  <a:pt x="2143207" y="1956859"/>
                </a:lnTo>
                <a:lnTo>
                  <a:pt x="2139505" y="1957388"/>
                </a:lnTo>
                <a:lnTo>
                  <a:pt x="2135272" y="1957388"/>
                </a:lnTo>
                <a:lnTo>
                  <a:pt x="2130501" y="1956329"/>
                </a:lnTo>
                <a:lnTo>
                  <a:pt x="2119921" y="1953154"/>
                </a:lnTo>
                <a:lnTo>
                  <a:pt x="2114633" y="1952096"/>
                </a:lnTo>
                <a:lnTo>
                  <a:pt x="2108811" y="1951567"/>
                </a:lnTo>
                <a:lnTo>
                  <a:pt x="2102984" y="1952096"/>
                </a:lnTo>
                <a:lnTo>
                  <a:pt x="2099812" y="1952625"/>
                </a:lnTo>
                <a:lnTo>
                  <a:pt x="2097697" y="1953684"/>
                </a:lnTo>
                <a:lnTo>
                  <a:pt x="2094508" y="1954742"/>
                </a:lnTo>
                <a:lnTo>
                  <a:pt x="2091861" y="1956859"/>
                </a:lnTo>
                <a:lnTo>
                  <a:pt x="2089745" y="1958975"/>
                </a:lnTo>
                <a:lnTo>
                  <a:pt x="2087628" y="1961621"/>
                </a:lnTo>
                <a:lnTo>
                  <a:pt x="2084982" y="1964796"/>
                </a:lnTo>
                <a:lnTo>
                  <a:pt x="2082865" y="1968500"/>
                </a:lnTo>
                <a:lnTo>
                  <a:pt x="2080749" y="1973263"/>
                </a:lnTo>
                <a:lnTo>
                  <a:pt x="2079161" y="1978554"/>
                </a:lnTo>
                <a:lnTo>
                  <a:pt x="2077044" y="1983846"/>
                </a:lnTo>
                <a:lnTo>
                  <a:pt x="2075985" y="1991254"/>
                </a:lnTo>
                <a:lnTo>
                  <a:pt x="2073868" y="2006600"/>
                </a:lnTo>
                <a:lnTo>
                  <a:pt x="2068047" y="2002367"/>
                </a:lnTo>
                <a:lnTo>
                  <a:pt x="2063814" y="2000250"/>
                </a:lnTo>
                <a:lnTo>
                  <a:pt x="2060109" y="1999192"/>
                </a:lnTo>
                <a:lnTo>
                  <a:pt x="2056934" y="2000779"/>
                </a:lnTo>
                <a:lnTo>
                  <a:pt x="2050584" y="2003425"/>
                </a:lnTo>
                <a:lnTo>
                  <a:pt x="2045292" y="2005542"/>
                </a:lnTo>
                <a:lnTo>
                  <a:pt x="2038412" y="2006071"/>
                </a:lnTo>
                <a:lnTo>
                  <a:pt x="2037353" y="1997075"/>
                </a:lnTo>
                <a:lnTo>
                  <a:pt x="2038412" y="1988609"/>
                </a:lnTo>
                <a:lnTo>
                  <a:pt x="2038941" y="1973792"/>
                </a:lnTo>
                <a:lnTo>
                  <a:pt x="2041058" y="1950509"/>
                </a:lnTo>
                <a:lnTo>
                  <a:pt x="2041587" y="1941513"/>
                </a:lnTo>
                <a:lnTo>
                  <a:pt x="2041058" y="1937279"/>
                </a:lnTo>
                <a:lnTo>
                  <a:pt x="2040529" y="1933046"/>
                </a:lnTo>
                <a:lnTo>
                  <a:pt x="2039470" y="1928813"/>
                </a:lnTo>
                <a:lnTo>
                  <a:pt x="2037353" y="1924579"/>
                </a:lnTo>
                <a:lnTo>
                  <a:pt x="2035237" y="1919817"/>
                </a:lnTo>
                <a:lnTo>
                  <a:pt x="2032063" y="1915584"/>
                </a:lnTo>
                <a:lnTo>
                  <a:pt x="2029417" y="1917700"/>
                </a:lnTo>
                <a:lnTo>
                  <a:pt x="2027300" y="1919288"/>
                </a:lnTo>
                <a:lnTo>
                  <a:pt x="2026242" y="1921934"/>
                </a:lnTo>
                <a:lnTo>
                  <a:pt x="2025712" y="1924050"/>
                </a:lnTo>
                <a:lnTo>
                  <a:pt x="2025712" y="1926696"/>
                </a:lnTo>
                <a:lnTo>
                  <a:pt x="2025712" y="1929342"/>
                </a:lnTo>
                <a:lnTo>
                  <a:pt x="2027300" y="1935692"/>
                </a:lnTo>
                <a:lnTo>
                  <a:pt x="2029947" y="1942571"/>
                </a:lnTo>
                <a:lnTo>
                  <a:pt x="2032063" y="1949979"/>
                </a:lnTo>
                <a:lnTo>
                  <a:pt x="2032591" y="1954213"/>
                </a:lnTo>
                <a:lnTo>
                  <a:pt x="2033650" y="1958446"/>
                </a:lnTo>
                <a:lnTo>
                  <a:pt x="2032591" y="1963209"/>
                </a:lnTo>
                <a:lnTo>
                  <a:pt x="2032063" y="1967442"/>
                </a:lnTo>
                <a:lnTo>
                  <a:pt x="2027300" y="1968500"/>
                </a:lnTo>
                <a:lnTo>
                  <a:pt x="2022538" y="1968500"/>
                </a:lnTo>
                <a:lnTo>
                  <a:pt x="2018832" y="1967971"/>
                </a:lnTo>
                <a:lnTo>
                  <a:pt x="2014599" y="1966913"/>
                </a:lnTo>
                <a:lnTo>
                  <a:pt x="2011424" y="1964267"/>
                </a:lnTo>
                <a:lnTo>
                  <a:pt x="2007719" y="1961621"/>
                </a:lnTo>
                <a:lnTo>
                  <a:pt x="2005073" y="1958446"/>
                </a:lnTo>
                <a:lnTo>
                  <a:pt x="2002427" y="1954213"/>
                </a:lnTo>
                <a:lnTo>
                  <a:pt x="2001898" y="1964267"/>
                </a:lnTo>
                <a:lnTo>
                  <a:pt x="2002956" y="1972204"/>
                </a:lnTo>
                <a:lnTo>
                  <a:pt x="2004544" y="1974321"/>
                </a:lnTo>
                <a:lnTo>
                  <a:pt x="2005602" y="1976967"/>
                </a:lnTo>
                <a:lnTo>
                  <a:pt x="2006661" y="1978554"/>
                </a:lnTo>
                <a:lnTo>
                  <a:pt x="2008248" y="1980671"/>
                </a:lnTo>
                <a:lnTo>
                  <a:pt x="2004544" y="1987021"/>
                </a:lnTo>
                <a:lnTo>
                  <a:pt x="2002956" y="1988609"/>
                </a:lnTo>
                <a:lnTo>
                  <a:pt x="2001369" y="1989667"/>
                </a:lnTo>
                <a:lnTo>
                  <a:pt x="2000310" y="1990725"/>
                </a:lnTo>
                <a:lnTo>
                  <a:pt x="1998194" y="1990725"/>
                </a:lnTo>
                <a:lnTo>
                  <a:pt x="1997135" y="1989667"/>
                </a:lnTo>
                <a:lnTo>
                  <a:pt x="1996606" y="1988609"/>
                </a:lnTo>
                <a:lnTo>
                  <a:pt x="1995019" y="1984375"/>
                </a:lnTo>
                <a:lnTo>
                  <a:pt x="1993431" y="1979084"/>
                </a:lnTo>
                <a:lnTo>
                  <a:pt x="1992372" y="1972734"/>
                </a:lnTo>
                <a:lnTo>
                  <a:pt x="1992372" y="1965854"/>
                </a:lnTo>
                <a:lnTo>
                  <a:pt x="1992902" y="1957917"/>
                </a:lnTo>
                <a:lnTo>
                  <a:pt x="1994490" y="1949979"/>
                </a:lnTo>
                <a:lnTo>
                  <a:pt x="1996077" y="1943100"/>
                </a:lnTo>
                <a:lnTo>
                  <a:pt x="1998194" y="1936750"/>
                </a:lnTo>
                <a:lnTo>
                  <a:pt x="2001369" y="1931988"/>
                </a:lnTo>
                <a:lnTo>
                  <a:pt x="2002956" y="1929871"/>
                </a:lnTo>
                <a:lnTo>
                  <a:pt x="2005073" y="1928284"/>
                </a:lnTo>
                <a:lnTo>
                  <a:pt x="2007190" y="1927754"/>
                </a:lnTo>
                <a:lnTo>
                  <a:pt x="2009307" y="1927225"/>
                </a:lnTo>
                <a:lnTo>
                  <a:pt x="2011424" y="1927754"/>
                </a:lnTo>
                <a:lnTo>
                  <a:pt x="2014599" y="1928813"/>
                </a:lnTo>
                <a:lnTo>
                  <a:pt x="2014071" y="1922992"/>
                </a:lnTo>
                <a:lnTo>
                  <a:pt x="2013012" y="1917700"/>
                </a:lnTo>
                <a:lnTo>
                  <a:pt x="2010365" y="1907646"/>
                </a:lnTo>
                <a:lnTo>
                  <a:pt x="2007190" y="1899179"/>
                </a:lnTo>
                <a:lnTo>
                  <a:pt x="2005073" y="1890713"/>
                </a:lnTo>
                <a:lnTo>
                  <a:pt x="2004015" y="1887538"/>
                </a:lnTo>
                <a:lnTo>
                  <a:pt x="2002956" y="1883834"/>
                </a:lnTo>
                <a:lnTo>
                  <a:pt x="2002956" y="1880129"/>
                </a:lnTo>
                <a:lnTo>
                  <a:pt x="2004015" y="1876954"/>
                </a:lnTo>
                <a:lnTo>
                  <a:pt x="2005602" y="1873779"/>
                </a:lnTo>
                <a:lnTo>
                  <a:pt x="2007190" y="1870604"/>
                </a:lnTo>
                <a:lnTo>
                  <a:pt x="2010365" y="1866900"/>
                </a:lnTo>
                <a:lnTo>
                  <a:pt x="2014599" y="1864254"/>
                </a:lnTo>
                <a:lnTo>
                  <a:pt x="2014071" y="1859492"/>
                </a:lnTo>
                <a:lnTo>
                  <a:pt x="2011953" y="1855788"/>
                </a:lnTo>
                <a:lnTo>
                  <a:pt x="2010365" y="1854200"/>
                </a:lnTo>
                <a:lnTo>
                  <a:pt x="2007719" y="1853142"/>
                </a:lnTo>
                <a:lnTo>
                  <a:pt x="2005073" y="1852084"/>
                </a:lnTo>
                <a:lnTo>
                  <a:pt x="2001898" y="1851554"/>
                </a:lnTo>
                <a:lnTo>
                  <a:pt x="1999252" y="1851554"/>
                </a:lnTo>
                <a:lnTo>
                  <a:pt x="1996606" y="1851025"/>
                </a:lnTo>
                <a:lnTo>
                  <a:pt x="1997135" y="1839384"/>
                </a:lnTo>
                <a:lnTo>
                  <a:pt x="1998194" y="1829329"/>
                </a:lnTo>
                <a:lnTo>
                  <a:pt x="2000310" y="1820863"/>
                </a:lnTo>
                <a:lnTo>
                  <a:pt x="2002956" y="1813984"/>
                </a:lnTo>
                <a:lnTo>
                  <a:pt x="2006131" y="1807634"/>
                </a:lnTo>
                <a:lnTo>
                  <a:pt x="2008248" y="1805517"/>
                </a:lnTo>
                <a:lnTo>
                  <a:pt x="2010365" y="1803929"/>
                </a:lnTo>
                <a:lnTo>
                  <a:pt x="2012483" y="1801813"/>
                </a:lnTo>
                <a:lnTo>
                  <a:pt x="2015128" y="1800754"/>
                </a:lnTo>
                <a:lnTo>
                  <a:pt x="2017245" y="1800225"/>
                </a:lnTo>
                <a:lnTo>
                  <a:pt x="2020421" y="1799696"/>
                </a:lnTo>
                <a:lnTo>
                  <a:pt x="2017774" y="1791759"/>
                </a:lnTo>
                <a:lnTo>
                  <a:pt x="2015658" y="1786467"/>
                </a:lnTo>
                <a:lnTo>
                  <a:pt x="2013012" y="1781704"/>
                </a:lnTo>
                <a:lnTo>
                  <a:pt x="2010365" y="1778529"/>
                </a:lnTo>
                <a:lnTo>
                  <a:pt x="2007719" y="1776942"/>
                </a:lnTo>
                <a:lnTo>
                  <a:pt x="2004544" y="1776413"/>
                </a:lnTo>
                <a:lnTo>
                  <a:pt x="2001369" y="1776413"/>
                </a:lnTo>
                <a:lnTo>
                  <a:pt x="1998194" y="1777471"/>
                </a:lnTo>
                <a:lnTo>
                  <a:pt x="1991314" y="1780117"/>
                </a:lnTo>
                <a:lnTo>
                  <a:pt x="1983377" y="1783292"/>
                </a:lnTo>
                <a:lnTo>
                  <a:pt x="1979672" y="1785409"/>
                </a:lnTo>
                <a:lnTo>
                  <a:pt x="1975439" y="1785938"/>
                </a:lnTo>
                <a:lnTo>
                  <a:pt x="1971206" y="1786467"/>
                </a:lnTo>
                <a:lnTo>
                  <a:pt x="1966442" y="1786467"/>
                </a:lnTo>
                <a:lnTo>
                  <a:pt x="1970147" y="1780117"/>
                </a:lnTo>
                <a:lnTo>
                  <a:pt x="1972794" y="1774825"/>
                </a:lnTo>
                <a:lnTo>
                  <a:pt x="1976498" y="1770063"/>
                </a:lnTo>
                <a:lnTo>
                  <a:pt x="1980201" y="1765829"/>
                </a:lnTo>
                <a:lnTo>
                  <a:pt x="1983377" y="1762654"/>
                </a:lnTo>
                <a:lnTo>
                  <a:pt x="1987611" y="1760009"/>
                </a:lnTo>
                <a:lnTo>
                  <a:pt x="1991843" y="1757363"/>
                </a:lnTo>
                <a:lnTo>
                  <a:pt x="1996077" y="1756304"/>
                </a:lnTo>
                <a:lnTo>
                  <a:pt x="2000840" y="1755246"/>
                </a:lnTo>
                <a:lnTo>
                  <a:pt x="2005602" y="1754188"/>
                </a:lnTo>
                <a:lnTo>
                  <a:pt x="2009836" y="1753659"/>
                </a:lnTo>
                <a:lnTo>
                  <a:pt x="2015128" y="1754188"/>
                </a:lnTo>
                <a:lnTo>
                  <a:pt x="2024653" y="1755775"/>
                </a:lnTo>
                <a:lnTo>
                  <a:pt x="2034708" y="1757892"/>
                </a:lnTo>
                <a:lnTo>
                  <a:pt x="2044763" y="1761067"/>
                </a:lnTo>
                <a:lnTo>
                  <a:pt x="2054817" y="1764771"/>
                </a:lnTo>
                <a:lnTo>
                  <a:pt x="2074927" y="1771121"/>
                </a:lnTo>
                <a:lnTo>
                  <a:pt x="2084452" y="1773238"/>
                </a:lnTo>
                <a:lnTo>
                  <a:pt x="2093449" y="1775354"/>
                </a:lnTo>
                <a:lnTo>
                  <a:pt x="2098226" y="1775884"/>
                </a:lnTo>
                <a:lnTo>
                  <a:pt x="2102457" y="1775884"/>
                </a:lnTo>
                <a:lnTo>
                  <a:pt x="2106160" y="1775354"/>
                </a:lnTo>
                <a:lnTo>
                  <a:pt x="2109867" y="1773767"/>
                </a:lnTo>
                <a:lnTo>
                  <a:pt x="2112513" y="1772709"/>
                </a:lnTo>
                <a:lnTo>
                  <a:pt x="2113572" y="1771121"/>
                </a:lnTo>
                <a:lnTo>
                  <a:pt x="2114104" y="1768475"/>
                </a:lnTo>
                <a:lnTo>
                  <a:pt x="2114104" y="1766359"/>
                </a:lnTo>
                <a:lnTo>
                  <a:pt x="2113572" y="1764771"/>
                </a:lnTo>
                <a:lnTo>
                  <a:pt x="2112513" y="1762654"/>
                </a:lnTo>
                <a:lnTo>
                  <a:pt x="2110922" y="1761596"/>
                </a:lnTo>
                <a:lnTo>
                  <a:pt x="2109867" y="1761067"/>
                </a:lnTo>
                <a:lnTo>
                  <a:pt x="2131031" y="1755775"/>
                </a:lnTo>
                <a:lnTo>
                  <a:pt x="2150617" y="1750484"/>
                </a:lnTo>
                <a:lnTo>
                  <a:pt x="2187133" y="1742546"/>
                </a:lnTo>
                <a:lnTo>
                  <a:pt x="2204594" y="1738313"/>
                </a:lnTo>
                <a:lnTo>
                  <a:pt x="2222059" y="1734079"/>
                </a:lnTo>
                <a:lnTo>
                  <a:pt x="2240580" y="1729317"/>
                </a:lnTo>
                <a:lnTo>
                  <a:pt x="2260160" y="1722967"/>
                </a:lnTo>
                <a:lnTo>
                  <a:pt x="2257514" y="1731434"/>
                </a:lnTo>
                <a:lnTo>
                  <a:pt x="2255397" y="1738842"/>
                </a:lnTo>
                <a:lnTo>
                  <a:pt x="2250104" y="1753659"/>
                </a:lnTo>
                <a:lnTo>
                  <a:pt x="2247460" y="1761596"/>
                </a:lnTo>
                <a:lnTo>
                  <a:pt x="2245342" y="1769534"/>
                </a:lnTo>
                <a:lnTo>
                  <a:pt x="2243225" y="1778000"/>
                </a:lnTo>
                <a:lnTo>
                  <a:pt x="2241638" y="1787525"/>
                </a:lnTo>
                <a:lnTo>
                  <a:pt x="2238992" y="1788054"/>
                </a:lnTo>
                <a:lnTo>
                  <a:pt x="2237405" y="1788584"/>
                </a:lnTo>
                <a:lnTo>
                  <a:pt x="2235817" y="1788584"/>
                </a:lnTo>
                <a:lnTo>
                  <a:pt x="2233701" y="1788054"/>
                </a:lnTo>
                <a:lnTo>
                  <a:pt x="2231055" y="1786996"/>
                </a:lnTo>
                <a:lnTo>
                  <a:pt x="2227880" y="1784879"/>
                </a:lnTo>
                <a:lnTo>
                  <a:pt x="2223116" y="1779588"/>
                </a:lnTo>
                <a:lnTo>
                  <a:pt x="2220999" y="1776413"/>
                </a:lnTo>
                <a:lnTo>
                  <a:pt x="2217825" y="1774825"/>
                </a:lnTo>
                <a:lnTo>
                  <a:pt x="2215708" y="1778000"/>
                </a:lnTo>
                <a:lnTo>
                  <a:pt x="2213589" y="1782763"/>
                </a:lnTo>
                <a:lnTo>
                  <a:pt x="2210945" y="1791759"/>
                </a:lnTo>
                <a:lnTo>
                  <a:pt x="2208828" y="1795992"/>
                </a:lnTo>
                <a:lnTo>
                  <a:pt x="2206708" y="1799167"/>
                </a:lnTo>
                <a:lnTo>
                  <a:pt x="2205651" y="1800225"/>
                </a:lnTo>
                <a:lnTo>
                  <a:pt x="2203535" y="1800754"/>
                </a:lnTo>
                <a:lnTo>
                  <a:pt x="2201948" y="1800754"/>
                </a:lnTo>
                <a:lnTo>
                  <a:pt x="2199304" y="1800754"/>
                </a:lnTo>
                <a:lnTo>
                  <a:pt x="2199304" y="1810279"/>
                </a:lnTo>
                <a:lnTo>
                  <a:pt x="2199834" y="1817688"/>
                </a:lnTo>
                <a:lnTo>
                  <a:pt x="2200889" y="1824567"/>
                </a:lnTo>
                <a:lnTo>
                  <a:pt x="2202476" y="1829859"/>
                </a:lnTo>
                <a:lnTo>
                  <a:pt x="2204594" y="1833563"/>
                </a:lnTo>
                <a:lnTo>
                  <a:pt x="2207771" y="1836209"/>
                </a:lnTo>
                <a:lnTo>
                  <a:pt x="2210945" y="1838325"/>
                </a:lnTo>
                <a:lnTo>
                  <a:pt x="2214119" y="1839384"/>
                </a:lnTo>
                <a:lnTo>
                  <a:pt x="2218354" y="1839913"/>
                </a:lnTo>
                <a:lnTo>
                  <a:pt x="2222587" y="1839913"/>
                </a:lnTo>
                <a:lnTo>
                  <a:pt x="2231055" y="1839384"/>
                </a:lnTo>
                <a:lnTo>
                  <a:pt x="2240051" y="1838854"/>
                </a:lnTo>
                <a:lnTo>
                  <a:pt x="2243225" y="1838854"/>
                </a:lnTo>
                <a:lnTo>
                  <a:pt x="2247460" y="1839384"/>
                </a:lnTo>
                <a:lnTo>
                  <a:pt x="2246401" y="1845204"/>
                </a:lnTo>
                <a:lnTo>
                  <a:pt x="2245342" y="1849967"/>
                </a:lnTo>
                <a:lnTo>
                  <a:pt x="2241638" y="1858434"/>
                </a:lnTo>
                <a:lnTo>
                  <a:pt x="2238992" y="1862138"/>
                </a:lnTo>
                <a:lnTo>
                  <a:pt x="2237934" y="1866371"/>
                </a:lnTo>
                <a:lnTo>
                  <a:pt x="2236346" y="1871663"/>
                </a:lnTo>
                <a:lnTo>
                  <a:pt x="2235817" y="1878013"/>
                </a:lnTo>
                <a:lnTo>
                  <a:pt x="2245342" y="1875367"/>
                </a:lnTo>
                <a:lnTo>
                  <a:pt x="2252751" y="1873779"/>
                </a:lnTo>
                <a:lnTo>
                  <a:pt x="2255397" y="1873250"/>
                </a:lnTo>
                <a:lnTo>
                  <a:pt x="2258043" y="1873250"/>
                </a:lnTo>
                <a:lnTo>
                  <a:pt x="2260160" y="1873779"/>
                </a:lnTo>
                <a:lnTo>
                  <a:pt x="2261748" y="1874838"/>
                </a:lnTo>
                <a:lnTo>
                  <a:pt x="2263336" y="1876425"/>
                </a:lnTo>
                <a:lnTo>
                  <a:pt x="2264923" y="1879600"/>
                </a:lnTo>
                <a:lnTo>
                  <a:pt x="2267039" y="1888067"/>
                </a:lnTo>
                <a:lnTo>
                  <a:pt x="2268626" y="1899709"/>
                </a:lnTo>
                <a:lnTo>
                  <a:pt x="2271273" y="1917171"/>
                </a:lnTo>
                <a:lnTo>
                  <a:pt x="2280798" y="1918229"/>
                </a:lnTo>
                <a:lnTo>
                  <a:pt x="2284501" y="1918229"/>
                </a:lnTo>
                <a:lnTo>
                  <a:pt x="2287678" y="1918229"/>
                </a:lnTo>
                <a:lnTo>
                  <a:pt x="2291382" y="1917700"/>
                </a:lnTo>
                <a:lnTo>
                  <a:pt x="2294557" y="1917171"/>
                </a:lnTo>
                <a:lnTo>
                  <a:pt x="2300378" y="1913996"/>
                </a:lnTo>
                <a:lnTo>
                  <a:pt x="2304611" y="1910821"/>
                </a:lnTo>
                <a:lnTo>
                  <a:pt x="2308316" y="1907117"/>
                </a:lnTo>
                <a:lnTo>
                  <a:pt x="2312020" y="1902884"/>
                </a:lnTo>
                <a:lnTo>
                  <a:pt x="2315724" y="1898121"/>
                </a:lnTo>
                <a:lnTo>
                  <a:pt x="2322075" y="1888596"/>
                </a:lnTo>
                <a:lnTo>
                  <a:pt x="2325779" y="1884363"/>
                </a:lnTo>
                <a:lnTo>
                  <a:pt x="2330012" y="1881188"/>
                </a:lnTo>
                <a:lnTo>
                  <a:pt x="2334775" y="1878542"/>
                </a:lnTo>
                <a:lnTo>
                  <a:pt x="2337421" y="1878013"/>
                </a:lnTo>
                <a:lnTo>
                  <a:pt x="2340596" y="1876954"/>
                </a:lnTo>
                <a:lnTo>
                  <a:pt x="2343771" y="1876954"/>
                </a:lnTo>
                <a:lnTo>
                  <a:pt x="2346946" y="1876954"/>
                </a:lnTo>
                <a:lnTo>
                  <a:pt x="2354883" y="1878542"/>
                </a:lnTo>
                <a:lnTo>
                  <a:pt x="2360705" y="1904471"/>
                </a:lnTo>
                <a:lnTo>
                  <a:pt x="2364409" y="1917171"/>
                </a:lnTo>
                <a:lnTo>
                  <a:pt x="2365996" y="1922992"/>
                </a:lnTo>
                <a:lnTo>
                  <a:pt x="2368114" y="1927754"/>
                </a:lnTo>
                <a:lnTo>
                  <a:pt x="2370230" y="1932517"/>
                </a:lnTo>
                <a:lnTo>
                  <a:pt x="2372875" y="1936750"/>
                </a:lnTo>
                <a:lnTo>
                  <a:pt x="2375522" y="1939925"/>
                </a:lnTo>
                <a:lnTo>
                  <a:pt x="2379227" y="1942571"/>
                </a:lnTo>
                <a:lnTo>
                  <a:pt x="2382930" y="1944159"/>
                </a:lnTo>
                <a:lnTo>
                  <a:pt x="2386634" y="1944688"/>
                </a:lnTo>
                <a:lnTo>
                  <a:pt x="2391397" y="1944688"/>
                </a:lnTo>
                <a:lnTo>
                  <a:pt x="2396689" y="1943100"/>
                </a:lnTo>
                <a:lnTo>
                  <a:pt x="2398277" y="1942571"/>
                </a:lnTo>
                <a:lnTo>
                  <a:pt x="2398806" y="1941513"/>
                </a:lnTo>
                <a:lnTo>
                  <a:pt x="2400394" y="1937809"/>
                </a:lnTo>
                <a:lnTo>
                  <a:pt x="2402510" y="1929342"/>
                </a:lnTo>
                <a:lnTo>
                  <a:pt x="2403569" y="1924579"/>
                </a:lnTo>
                <a:lnTo>
                  <a:pt x="2404627" y="1920875"/>
                </a:lnTo>
                <a:lnTo>
                  <a:pt x="2406215" y="1918759"/>
                </a:lnTo>
                <a:lnTo>
                  <a:pt x="2407802" y="1917700"/>
                </a:lnTo>
                <a:lnTo>
                  <a:pt x="2408860" y="1917700"/>
                </a:lnTo>
                <a:lnTo>
                  <a:pt x="2408331" y="1911879"/>
                </a:lnTo>
                <a:lnTo>
                  <a:pt x="2407802" y="1907117"/>
                </a:lnTo>
                <a:lnTo>
                  <a:pt x="2406215" y="1903413"/>
                </a:lnTo>
                <a:lnTo>
                  <a:pt x="2405156" y="1899709"/>
                </a:lnTo>
                <a:lnTo>
                  <a:pt x="2403039" y="1897592"/>
                </a:lnTo>
                <a:lnTo>
                  <a:pt x="2400923" y="1895475"/>
                </a:lnTo>
                <a:lnTo>
                  <a:pt x="2396160" y="1892300"/>
                </a:lnTo>
                <a:lnTo>
                  <a:pt x="2391397" y="1890184"/>
                </a:lnTo>
                <a:lnTo>
                  <a:pt x="2386634" y="1887538"/>
                </a:lnTo>
                <a:lnTo>
                  <a:pt x="2384517" y="1885950"/>
                </a:lnTo>
                <a:lnTo>
                  <a:pt x="2381872" y="1883834"/>
                </a:lnTo>
                <a:lnTo>
                  <a:pt x="2380284" y="1881188"/>
                </a:lnTo>
                <a:lnTo>
                  <a:pt x="2379227" y="1878542"/>
                </a:lnTo>
                <a:lnTo>
                  <a:pt x="2382930" y="1873779"/>
                </a:lnTo>
                <a:lnTo>
                  <a:pt x="2386106" y="1869546"/>
                </a:lnTo>
                <a:lnTo>
                  <a:pt x="2389810" y="1865313"/>
                </a:lnTo>
                <a:lnTo>
                  <a:pt x="2394044" y="1862138"/>
                </a:lnTo>
                <a:lnTo>
                  <a:pt x="2398277" y="1859492"/>
                </a:lnTo>
                <a:lnTo>
                  <a:pt x="2401452" y="1856846"/>
                </a:lnTo>
                <a:lnTo>
                  <a:pt x="2405685" y="1855259"/>
                </a:lnTo>
                <a:lnTo>
                  <a:pt x="2409919" y="1854200"/>
                </a:lnTo>
                <a:lnTo>
                  <a:pt x="2414682" y="1853671"/>
                </a:lnTo>
                <a:lnTo>
                  <a:pt x="2418914" y="1853671"/>
                </a:lnTo>
                <a:lnTo>
                  <a:pt x="2423148" y="1854200"/>
                </a:lnTo>
                <a:lnTo>
                  <a:pt x="2427381" y="1855259"/>
                </a:lnTo>
                <a:lnTo>
                  <a:pt x="2432144" y="1856846"/>
                </a:lnTo>
                <a:lnTo>
                  <a:pt x="2435849" y="1859492"/>
                </a:lnTo>
                <a:lnTo>
                  <a:pt x="2440082" y="1862138"/>
                </a:lnTo>
                <a:lnTo>
                  <a:pt x="2444844" y="1865842"/>
                </a:lnTo>
                <a:lnTo>
                  <a:pt x="2444316" y="1872721"/>
                </a:lnTo>
                <a:lnTo>
                  <a:pt x="2443786" y="1878013"/>
                </a:lnTo>
                <a:lnTo>
                  <a:pt x="2443257" y="1881717"/>
                </a:lnTo>
                <a:lnTo>
                  <a:pt x="2442199" y="1884892"/>
                </a:lnTo>
                <a:lnTo>
                  <a:pt x="2440082" y="1887538"/>
                </a:lnTo>
                <a:lnTo>
                  <a:pt x="2438495" y="1889125"/>
                </a:lnTo>
                <a:lnTo>
                  <a:pt x="2436906" y="1889654"/>
                </a:lnTo>
                <a:lnTo>
                  <a:pt x="2434261" y="1889654"/>
                </a:lnTo>
                <a:lnTo>
                  <a:pt x="2432144" y="1889125"/>
                </a:lnTo>
                <a:lnTo>
                  <a:pt x="2429499" y="1888596"/>
                </a:lnTo>
                <a:lnTo>
                  <a:pt x="2424735" y="1885421"/>
                </a:lnTo>
                <a:lnTo>
                  <a:pt x="2414682" y="1878542"/>
                </a:lnTo>
                <a:lnTo>
                  <a:pt x="2417327" y="1886479"/>
                </a:lnTo>
                <a:lnTo>
                  <a:pt x="2418914" y="1894946"/>
                </a:lnTo>
                <a:lnTo>
                  <a:pt x="2419973" y="1905000"/>
                </a:lnTo>
                <a:lnTo>
                  <a:pt x="2420503" y="1917700"/>
                </a:lnTo>
                <a:lnTo>
                  <a:pt x="2435319" y="1914525"/>
                </a:lnTo>
                <a:lnTo>
                  <a:pt x="2447491" y="1912409"/>
                </a:lnTo>
                <a:lnTo>
                  <a:pt x="2452254" y="1910821"/>
                </a:lnTo>
                <a:lnTo>
                  <a:pt x="2456487" y="1909234"/>
                </a:lnTo>
                <a:lnTo>
                  <a:pt x="2459662" y="1907646"/>
                </a:lnTo>
                <a:lnTo>
                  <a:pt x="2462837" y="1904471"/>
                </a:lnTo>
                <a:lnTo>
                  <a:pt x="2463895" y="1912409"/>
                </a:lnTo>
                <a:lnTo>
                  <a:pt x="2464424" y="1918229"/>
                </a:lnTo>
                <a:lnTo>
                  <a:pt x="2463895" y="1922992"/>
                </a:lnTo>
                <a:lnTo>
                  <a:pt x="2462837" y="1927225"/>
                </a:lnTo>
                <a:lnTo>
                  <a:pt x="2460720" y="1929871"/>
                </a:lnTo>
                <a:lnTo>
                  <a:pt x="2459133" y="1932517"/>
                </a:lnTo>
                <a:lnTo>
                  <a:pt x="2454370" y="1937279"/>
                </a:lnTo>
                <a:lnTo>
                  <a:pt x="2451724" y="1939396"/>
                </a:lnTo>
                <a:lnTo>
                  <a:pt x="2449078" y="1942571"/>
                </a:lnTo>
                <a:lnTo>
                  <a:pt x="2447491" y="1946275"/>
                </a:lnTo>
                <a:lnTo>
                  <a:pt x="2445374" y="1950509"/>
                </a:lnTo>
                <a:lnTo>
                  <a:pt x="2443786" y="1956329"/>
                </a:lnTo>
                <a:lnTo>
                  <a:pt x="2443257" y="1963209"/>
                </a:lnTo>
                <a:lnTo>
                  <a:pt x="2443786" y="1971675"/>
                </a:lnTo>
                <a:lnTo>
                  <a:pt x="2444316" y="1982259"/>
                </a:lnTo>
                <a:lnTo>
                  <a:pt x="2442199" y="1978025"/>
                </a:lnTo>
                <a:lnTo>
                  <a:pt x="2439553" y="1975909"/>
                </a:lnTo>
                <a:lnTo>
                  <a:pt x="2436906" y="1973263"/>
                </a:lnTo>
                <a:lnTo>
                  <a:pt x="2433732" y="1972204"/>
                </a:lnTo>
                <a:lnTo>
                  <a:pt x="2430027" y="1971675"/>
                </a:lnTo>
                <a:lnTo>
                  <a:pt x="2426324" y="1972204"/>
                </a:lnTo>
                <a:lnTo>
                  <a:pt x="2423148" y="1972734"/>
                </a:lnTo>
                <a:lnTo>
                  <a:pt x="2418914" y="1973792"/>
                </a:lnTo>
                <a:lnTo>
                  <a:pt x="2410448" y="1978025"/>
                </a:lnTo>
                <a:lnTo>
                  <a:pt x="2401452" y="1982788"/>
                </a:lnTo>
                <a:lnTo>
                  <a:pt x="2392985" y="1989138"/>
                </a:lnTo>
                <a:lnTo>
                  <a:pt x="2384517" y="1995488"/>
                </a:lnTo>
                <a:lnTo>
                  <a:pt x="2368643" y="2007129"/>
                </a:lnTo>
                <a:lnTo>
                  <a:pt x="2361763" y="2011363"/>
                </a:lnTo>
                <a:lnTo>
                  <a:pt x="2359117" y="2012421"/>
                </a:lnTo>
                <a:lnTo>
                  <a:pt x="2355942" y="2013479"/>
                </a:lnTo>
                <a:lnTo>
                  <a:pt x="2353825" y="2013479"/>
                </a:lnTo>
                <a:lnTo>
                  <a:pt x="2351709" y="2013479"/>
                </a:lnTo>
                <a:lnTo>
                  <a:pt x="2350122" y="2012421"/>
                </a:lnTo>
                <a:lnTo>
                  <a:pt x="2349063" y="2010834"/>
                </a:lnTo>
                <a:lnTo>
                  <a:pt x="2348533" y="2008188"/>
                </a:lnTo>
                <a:lnTo>
                  <a:pt x="2347475" y="2004484"/>
                </a:lnTo>
                <a:lnTo>
                  <a:pt x="2348533" y="2000250"/>
                </a:lnTo>
                <a:lnTo>
                  <a:pt x="2349063" y="1994429"/>
                </a:lnTo>
                <a:lnTo>
                  <a:pt x="2346417" y="1988609"/>
                </a:lnTo>
                <a:lnTo>
                  <a:pt x="2343771" y="1984904"/>
                </a:lnTo>
                <a:lnTo>
                  <a:pt x="2342184" y="1984375"/>
                </a:lnTo>
                <a:lnTo>
                  <a:pt x="2341125" y="1983846"/>
                </a:lnTo>
                <a:lnTo>
                  <a:pt x="2340066" y="1983846"/>
                </a:lnTo>
                <a:lnTo>
                  <a:pt x="2338479" y="1983846"/>
                </a:lnTo>
                <a:lnTo>
                  <a:pt x="2335833" y="1985963"/>
                </a:lnTo>
                <a:lnTo>
                  <a:pt x="2332658" y="1988609"/>
                </a:lnTo>
                <a:lnTo>
                  <a:pt x="2330541" y="1992313"/>
                </a:lnTo>
                <a:lnTo>
                  <a:pt x="2327366" y="1997075"/>
                </a:lnTo>
                <a:lnTo>
                  <a:pt x="2322075" y="2007659"/>
                </a:lnTo>
                <a:lnTo>
                  <a:pt x="2316783" y="2018242"/>
                </a:lnTo>
                <a:lnTo>
                  <a:pt x="2311491" y="2027767"/>
                </a:lnTo>
                <a:lnTo>
                  <a:pt x="2309375" y="2030942"/>
                </a:lnTo>
                <a:lnTo>
                  <a:pt x="2306728" y="2033059"/>
                </a:lnTo>
                <a:lnTo>
                  <a:pt x="2307257" y="2037821"/>
                </a:lnTo>
                <a:lnTo>
                  <a:pt x="2308316" y="2041525"/>
                </a:lnTo>
                <a:lnTo>
                  <a:pt x="2309903" y="2044700"/>
                </a:lnTo>
                <a:lnTo>
                  <a:pt x="2311491" y="2046288"/>
                </a:lnTo>
                <a:lnTo>
                  <a:pt x="2313079" y="2047346"/>
                </a:lnTo>
                <a:lnTo>
                  <a:pt x="2315724" y="2047875"/>
                </a:lnTo>
                <a:lnTo>
                  <a:pt x="2318899" y="2047875"/>
                </a:lnTo>
                <a:lnTo>
                  <a:pt x="2321016" y="2047346"/>
                </a:lnTo>
                <a:lnTo>
                  <a:pt x="2332658" y="2045229"/>
                </a:lnTo>
                <a:lnTo>
                  <a:pt x="2335833" y="2044700"/>
                </a:lnTo>
                <a:lnTo>
                  <a:pt x="2338479" y="2044700"/>
                </a:lnTo>
                <a:lnTo>
                  <a:pt x="2340596" y="2045229"/>
                </a:lnTo>
                <a:lnTo>
                  <a:pt x="2342713" y="2046288"/>
                </a:lnTo>
                <a:lnTo>
                  <a:pt x="2340066" y="2052638"/>
                </a:lnTo>
                <a:lnTo>
                  <a:pt x="2336362" y="2057929"/>
                </a:lnTo>
                <a:lnTo>
                  <a:pt x="2333716" y="2062692"/>
                </a:lnTo>
                <a:lnTo>
                  <a:pt x="2330012" y="2065867"/>
                </a:lnTo>
                <a:lnTo>
                  <a:pt x="2326837" y="2067454"/>
                </a:lnTo>
                <a:lnTo>
                  <a:pt x="2323662" y="2069042"/>
                </a:lnTo>
                <a:lnTo>
                  <a:pt x="2319957" y="2069042"/>
                </a:lnTo>
                <a:lnTo>
                  <a:pt x="2316783" y="2067454"/>
                </a:lnTo>
                <a:lnTo>
                  <a:pt x="2313079" y="2065867"/>
                </a:lnTo>
                <a:lnTo>
                  <a:pt x="2310432" y="2062692"/>
                </a:lnTo>
                <a:lnTo>
                  <a:pt x="2307257" y="2060046"/>
                </a:lnTo>
                <a:lnTo>
                  <a:pt x="2304611" y="2055813"/>
                </a:lnTo>
                <a:lnTo>
                  <a:pt x="2301965" y="2051050"/>
                </a:lnTo>
                <a:lnTo>
                  <a:pt x="2299319" y="2045229"/>
                </a:lnTo>
                <a:lnTo>
                  <a:pt x="2297203" y="2039938"/>
                </a:lnTo>
                <a:lnTo>
                  <a:pt x="2295086" y="2033059"/>
                </a:lnTo>
                <a:lnTo>
                  <a:pt x="2292970" y="2033588"/>
                </a:lnTo>
                <a:lnTo>
                  <a:pt x="2291382" y="2035704"/>
                </a:lnTo>
                <a:lnTo>
                  <a:pt x="2290324" y="2037292"/>
                </a:lnTo>
                <a:lnTo>
                  <a:pt x="2289794" y="2040467"/>
                </a:lnTo>
                <a:lnTo>
                  <a:pt x="2287678" y="2046817"/>
                </a:lnTo>
                <a:lnTo>
                  <a:pt x="2287148" y="2054754"/>
                </a:lnTo>
                <a:lnTo>
                  <a:pt x="2286090" y="2061634"/>
                </a:lnTo>
                <a:lnTo>
                  <a:pt x="2284501" y="2067454"/>
                </a:lnTo>
                <a:lnTo>
                  <a:pt x="2282915" y="2070100"/>
                </a:lnTo>
                <a:lnTo>
                  <a:pt x="2281327" y="2071159"/>
                </a:lnTo>
                <a:lnTo>
                  <a:pt x="2279740" y="2071688"/>
                </a:lnTo>
                <a:lnTo>
                  <a:pt x="2277094" y="2071688"/>
                </a:lnTo>
                <a:lnTo>
                  <a:pt x="2282386" y="2076979"/>
                </a:lnTo>
                <a:lnTo>
                  <a:pt x="2288206" y="2082800"/>
                </a:lnTo>
                <a:lnTo>
                  <a:pt x="2298261" y="2096029"/>
                </a:lnTo>
                <a:lnTo>
                  <a:pt x="2308316" y="2109788"/>
                </a:lnTo>
                <a:lnTo>
                  <a:pt x="2318899" y="2123546"/>
                </a:lnTo>
                <a:lnTo>
                  <a:pt x="2315195" y="2131483"/>
                </a:lnTo>
                <a:lnTo>
                  <a:pt x="2310961" y="2138892"/>
                </a:lnTo>
                <a:lnTo>
                  <a:pt x="2306198" y="2144183"/>
                </a:lnTo>
                <a:lnTo>
                  <a:pt x="2300906" y="2149475"/>
                </a:lnTo>
                <a:lnTo>
                  <a:pt x="2302495" y="2153708"/>
                </a:lnTo>
                <a:lnTo>
                  <a:pt x="2304611" y="2157413"/>
                </a:lnTo>
                <a:lnTo>
                  <a:pt x="2309375" y="2164292"/>
                </a:lnTo>
                <a:lnTo>
                  <a:pt x="2310961" y="2167996"/>
                </a:lnTo>
                <a:lnTo>
                  <a:pt x="2312020" y="2173288"/>
                </a:lnTo>
                <a:lnTo>
                  <a:pt x="2312549" y="2179638"/>
                </a:lnTo>
                <a:lnTo>
                  <a:pt x="2312549" y="2188104"/>
                </a:lnTo>
                <a:lnTo>
                  <a:pt x="2315724" y="2188104"/>
                </a:lnTo>
                <a:lnTo>
                  <a:pt x="2318899" y="2187046"/>
                </a:lnTo>
                <a:lnTo>
                  <a:pt x="2321545" y="2184929"/>
                </a:lnTo>
                <a:lnTo>
                  <a:pt x="2323662" y="2182813"/>
                </a:lnTo>
                <a:lnTo>
                  <a:pt x="2327366" y="2175933"/>
                </a:lnTo>
                <a:lnTo>
                  <a:pt x="2331600" y="2169583"/>
                </a:lnTo>
                <a:lnTo>
                  <a:pt x="2333716" y="2167467"/>
                </a:lnTo>
                <a:lnTo>
                  <a:pt x="2335304" y="2164821"/>
                </a:lnTo>
                <a:lnTo>
                  <a:pt x="2336892" y="2163763"/>
                </a:lnTo>
                <a:lnTo>
                  <a:pt x="2339009" y="2163233"/>
                </a:lnTo>
                <a:lnTo>
                  <a:pt x="2341125" y="2163763"/>
                </a:lnTo>
                <a:lnTo>
                  <a:pt x="2343771" y="2165879"/>
                </a:lnTo>
                <a:lnTo>
                  <a:pt x="2345887" y="2169583"/>
                </a:lnTo>
                <a:lnTo>
                  <a:pt x="2348533" y="2175404"/>
                </a:lnTo>
                <a:lnTo>
                  <a:pt x="2347475" y="2163233"/>
                </a:lnTo>
                <a:lnTo>
                  <a:pt x="2347475" y="2150004"/>
                </a:lnTo>
                <a:lnTo>
                  <a:pt x="2348533" y="2124604"/>
                </a:lnTo>
                <a:lnTo>
                  <a:pt x="2349592" y="2101850"/>
                </a:lnTo>
                <a:lnTo>
                  <a:pt x="2349592" y="2092325"/>
                </a:lnTo>
                <a:lnTo>
                  <a:pt x="2349063" y="2084917"/>
                </a:lnTo>
                <a:lnTo>
                  <a:pt x="2352238" y="2082271"/>
                </a:lnTo>
                <a:lnTo>
                  <a:pt x="2354355" y="2081742"/>
                </a:lnTo>
                <a:lnTo>
                  <a:pt x="2355413" y="2081742"/>
                </a:lnTo>
                <a:lnTo>
                  <a:pt x="2356471" y="2082271"/>
                </a:lnTo>
                <a:lnTo>
                  <a:pt x="2357000" y="2082800"/>
                </a:lnTo>
                <a:lnTo>
                  <a:pt x="2359117" y="2085446"/>
                </a:lnTo>
                <a:lnTo>
                  <a:pt x="2359646" y="2089679"/>
                </a:lnTo>
                <a:lnTo>
                  <a:pt x="2360176" y="2093913"/>
                </a:lnTo>
                <a:lnTo>
                  <a:pt x="2360705" y="2104496"/>
                </a:lnTo>
                <a:lnTo>
                  <a:pt x="2360705" y="2115079"/>
                </a:lnTo>
                <a:lnTo>
                  <a:pt x="2361234" y="2119313"/>
                </a:lnTo>
                <a:lnTo>
                  <a:pt x="2362292" y="2123017"/>
                </a:lnTo>
                <a:lnTo>
                  <a:pt x="2363880" y="2125663"/>
                </a:lnTo>
                <a:lnTo>
                  <a:pt x="2364938" y="2126192"/>
                </a:lnTo>
                <a:lnTo>
                  <a:pt x="2365996" y="2126721"/>
                </a:lnTo>
                <a:lnTo>
                  <a:pt x="2367055" y="2126721"/>
                </a:lnTo>
                <a:lnTo>
                  <a:pt x="2369172" y="2126192"/>
                </a:lnTo>
                <a:lnTo>
                  <a:pt x="2372875" y="2124075"/>
                </a:lnTo>
                <a:lnTo>
                  <a:pt x="2369701" y="2136775"/>
                </a:lnTo>
                <a:lnTo>
                  <a:pt x="2366526" y="2149475"/>
                </a:lnTo>
                <a:lnTo>
                  <a:pt x="2363351" y="2162175"/>
                </a:lnTo>
                <a:lnTo>
                  <a:pt x="2360705" y="2175404"/>
                </a:lnTo>
                <a:lnTo>
                  <a:pt x="2364409" y="2181225"/>
                </a:lnTo>
                <a:lnTo>
                  <a:pt x="2367055" y="2185458"/>
                </a:lnTo>
                <a:lnTo>
                  <a:pt x="2370759" y="2189163"/>
                </a:lnTo>
                <a:lnTo>
                  <a:pt x="2374463" y="2192338"/>
                </a:lnTo>
                <a:lnTo>
                  <a:pt x="2377109" y="2193396"/>
                </a:lnTo>
                <a:lnTo>
                  <a:pt x="2380284" y="2194454"/>
                </a:lnTo>
                <a:lnTo>
                  <a:pt x="2383460" y="2194454"/>
                </a:lnTo>
                <a:lnTo>
                  <a:pt x="2386634" y="2193925"/>
                </a:lnTo>
                <a:lnTo>
                  <a:pt x="2389810" y="2192338"/>
                </a:lnTo>
                <a:lnTo>
                  <a:pt x="2392985" y="2190750"/>
                </a:lnTo>
                <a:lnTo>
                  <a:pt x="2399864" y="2185988"/>
                </a:lnTo>
                <a:lnTo>
                  <a:pt x="2406215" y="2180696"/>
                </a:lnTo>
                <a:lnTo>
                  <a:pt x="2414152" y="2175404"/>
                </a:lnTo>
                <a:lnTo>
                  <a:pt x="2414152" y="2165350"/>
                </a:lnTo>
                <a:lnTo>
                  <a:pt x="2413094" y="2155296"/>
                </a:lnTo>
                <a:lnTo>
                  <a:pt x="2411506" y="2146300"/>
                </a:lnTo>
                <a:lnTo>
                  <a:pt x="2410448" y="2138892"/>
                </a:lnTo>
                <a:lnTo>
                  <a:pt x="2408860" y="2130954"/>
                </a:lnTo>
                <a:lnTo>
                  <a:pt x="2407273" y="2124075"/>
                </a:lnTo>
                <a:lnTo>
                  <a:pt x="2404627" y="2117196"/>
                </a:lnTo>
                <a:lnTo>
                  <a:pt x="2402510" y="2111375"/>
                </a:lnTo>
                <a:lnTo>
                  <a:pt x="2396689" y="2100792"/>
                </a:lnTo>
                <a:lnTo>
                  <a:pt x="2390868" y="2090738"/>
                </a:lnTo>
                <a:lnTo>
                  <a:pt x="2378697" y="2072217"/>
                </a:lnTo>
                <a:lnTo>
                  <a:pt x="2383989" y="2066396"/>
                </a:lnTo>
                <a:lnTo>
                  <a:pt x="2388222" y="2060046"/>
                </a:lnTo>
                <a:lnTo>
                  <a:pt x="2391397" y="2054225"/>
                </a:lnTo>
                <a:lnTo>
                  <a:pt x="2394044" y="2047875"/>
                </a:lnTo>
                <a:lnTo>
                  <a:pt x="2395101" y="2041525"/>
                </a:lnTo>
                <a:lnTo>
                  <a:pt x="2395101" y="2035175"/>
                </a:lnTo>
                <a:lnTo>
                  <a:pt x="2393514" y="2027767"/>
                </a:lnTo>
                <a:lnTo>
                  <a:pt x="2390339" y="2020888"/>
                </a:lnTo>
                <a:lnTo>
                  <a:pt x="2391927" y="2017713"/>
                </a:lnTo>
                <a:lnTo>
                  <a:pt x="2394044" y="2016125"/>
                </a:lnTo>
                <a:lnTo>
                  <a:pt x="2396160" y="2015067"/>
                </a:lnTo>
                <a:lnTo>
                  <a:pt x="2398806" y="2015067"/>
                </a:lnTo>
                <a:lnTo>
                  <a:pt x="2401452" y="2016125"/>
                </a:lnTo>
                <a:lnTo>
                  <a:pt x="2405156" y="2017713"/>
                </a:lnTo>
                <a:lnTo>
                  <a:pt x="2408331" y="2020359"/>
                </a:lnTo>
                <a:lnTo>
                  <a:pt x="2411506" y="2023534"/>
                </a:lnTo>
                <a:lnTo>
                  <a:pt x="2414682" y="2027767"/>
                </a:lnTo>
                <a:lnTo>
                  <a:pt x="2418386" y="2032529"/>
                </a:lnTo>
                <a:lnTo>
                  <a:pt x="2420503" y="2037821"/>
                </a:lnTo>
                <a:lnTo>
                  <a:pt x="2423148" y="2043113"/>
                </a:lnTo>
                <a:lnTo>
                  <a:pt x="2424735" y="2049992"/>
                </a:lnTo>
                <a:lnTo>
                  <a:pt x="2425794" y="2056871"/>
                </a:lnTo>
                <a:lnTo>
                  <a:pt x="2426324" y="2064809"/>
                </a:lnTo>
                <a:lnTo>
                  <a:pt x="2426324" y="2072217"/>
                </a:lnTo>
                <a:lnTo>
                  <a:pt x="2428969" y="2072217"/>
                </a:lnTo>
                <a:lnTo>
                  <a:pt x="2431086" y="2071688"/>
                </a:lnTo>
                <a:lnTo>
                  <a:pt x="2435319" y="2069571"/>
                </a:lnTo>
                <a:lnTo>
                  <a:pt x="2439024" y="2065867"/>
                </a:lnTo>
                <a:lnTo>
                  <a:pt x="2442728" y="2062692"/>
                </a:lnTo>
                <a:lnTo>
                  <a:pt x="2446962" y="2060046"/>
                </a:lnTo>
                <a:lnTo>
                  <a:pt x="2448550" y="2058459"/>
                </a:lnTo>
                <a:lnTo>
                  <a:pt x="2450666" y="2057400"/>
                </a:lnTo>
                <a:lnTo>
                  <a:pt x="2453311" y="2057400"/>
                </a:lnTo>
                <a:lnTo>
                  <a:pt x="2456487" y="2057400"/>
                </a:lnTo>
                <a:lnTo>
                  <a:pt x="2459133" y="2057929"/>
                </a:lnTo>
                <a:lnTo>
                  <a:pt x="2462308" y="2059517"/>
                </a:lnTo>
                <a:lnTo>
                  <a:pt x="2462308" y="2063221"/>
                </a:lnTo>
                <a:lnTo>
                  <a:pt x="2460720" y="2066396"/>
                </a:lnTo>
                <a:lnTo>
                  <a:pt x="2459662" y="2067984"/>
                </a:lnTo>
                <a:lnTo>
                  <a:pt x="2458074" y="2069571"/>
                </a:lnTo>
                <a:lnTo>
                  <a:pt x="2453841" y="2071159"/>
                </a:lnTo>
                <a:lnTo>
                  <a:pt x="2452254" y="2071688"/>
                </a:lnTo>
                <a:lnTo>
                  <a:pt x="2450136" y="2072217"/>
                </a:lnTo>
                <a:lnTo>
                  <a:pt x="2452254" y="2079096"/>
                </a:lnTo>
                <a:lnTo>
                  <a:pt x="2453311" y="2082800"/>
                </a:lnTo>
                <a:lnTo>
                  <a:pt x="2454899" y="2085975"/>
                </a:lnTo>
                <a:lnTo>
                  <a:pt x="2457016" y="2087034"/>
                </a:lnTo>
                <a:lnTo>
                  <a:pt x="2458604" y="2087034"/>
                </a:lnTo>
                <a:lnTo>
                  <a:pt x="2460720" y="2085975"/>
                </a:lnTo>
                <a:lnTo>
                  <a:pt x="2462837" y="2084388"/>
                </a:lnTo>
                <a:lnTo>
                  <a:pt x="2464954" y="2081742"/>
                </a:lnTo>
                <a:lnTo>
                  <a:pt x="2469716" y="2076450"/>
                </a:lnTo>
                <a:lnTo>
                  <a:pt x="2472891" y="2074334"/>
                </a:lnTo>
                <a:lnTo>
                  <a:pt x="2475008" y="2072217"/>
                </a:lnTo>
                <a:lnTo>
                  <a:pt x="2477654" y="2070629"/>
                </a:lnTo>
                <a:lnTo>
                  <a:pt x="2480300" y="2070100"/>
                </a:lnTo>
                <a:lnTo>
                  <a:pt x="2483475" y="2070629"/>
                </a:lnTo>
                <a:lnTo>
                  <a:pt x="2486650" y="2072217"/>
                </a:lnTo>
                <a:lnTo>
                  <a:pt x="2484533" y="2065338"/>
                </a:lnTo>
                <a:lnTo>
                  <a:pt x="2482946" y="2056871"/>
                </a:lnTo>
                <a:lnTo>
                  <a:pt x="2481358" y="2049463"/>
                </a:lnTo>
                <a:lnTo>
                  <a:pt x="2479242" y="2042054"/>
                </a:lnTo>
                <a:lnTo>
                  <a:pt x="2478183" y="2038350"/>
                </a:lnTo>
                <a:lnTo>
                  <a:pt x="2477125" y="2036234"/>
                </a:lnTo>
                <a:lnTo>
                  <a:pt x="2475008" y="2033588"/>
                </a:lnTo>
                <a:lnTo>
                  <a:pt x="2473421" y="2032529"/>
                </a:lnTo>
                <a:lnTo>
                  <a:pt x="2471304" y="2031471"/>
                </a:lnTo>
                <a:lnTo>
                  <a:pt x="2468658" y="2031471"/>
                </a:lnTo>
                <a:lnTo>
                  <a:pt x="2465483" y="2032000"/>
                </a:lnTo>
                <a:lnTo>
                  <a:pt x="2462308" y="2033588"/>
                </a:lnTo>
                <a:lnTo>
                  <a:pt x="2465483" y="2027238"/>
                </a:lnTo>
                <a:lnTo>
                  <a:pt x="2469187" y="2021417"/>
                </a:lnTo>
                <a:lnTo>
                  <a:pt x="2472891" y="2016125"/>
                </a:lnTo>
                <a:lnTo>
                  <a:pt x="2476596" y="2011892"/>
                </a:lnTo>
                <a:lnTo>
                  <a:pt x="2480300" y="2008188"/>
                </a:lnTo>
                <a:lnTo>
                  <a:pt x="2484004" y="2005542"/>
                </a:lnTo>
                <a:lnTo>
                  <a:pt x="2488238" y="2003425"/>
                </a:lnTo>
                <a:lnTo>
                  <a:pt x="2492471" y="2001838"/>
                </a:lnTo>
                <a:lnTo>
                  <a:pt x="2496704" y="2000779"/>
                </a:lnTo>
                <a:lnTo>
                  <a:pt x="2500938" y="2000779"/>
                </a:lnTo>
                <a:lnTo>
                  <a:pt x="2505701" y="2000779"/>
                </a:lnTo>
                <a:lnTo>
                  <a:pt x="2509405" y="2000779"/>
                </a:lnTo>
                <a:lnTo>
                  <a:pt x="2514167" y="2001838"/>
                </a:lnTo>
                <a:lnTo>
                  <a:pt x="2518401" y="2002896"/>
                </a:lnTo>
                <a:lnTo>
                  <a:pt x="2527397" y="2006600"/>
                </a:lnTo>
                <a:lnTo>
                  <a:pt x="2536393" y="2011363"/>
                </a:lnTo>
                <a:lnTo>
                  <a:pt x="2544331" y="2016654"/>
                </a:lnTo>
                <a:lnTo>
                  <a:pt x="2553328" y="2022475"/>
                </a:lnTo>
                <a:lnTo>
                  <a:pt x="2561265" y="2028296"/>
                </a:lnTo>
                <a:lnTo>
                  <a:pt x="2576082" y="2038879"/>
                </a:lnTo>
                <a:lnTo>
                  <a:pt x="2581903" y="2043642"/>
                </a:lnTo>
                <a:lnTo>
                  <a:pt x="2587724" y="2047346"/>
                </a:lnTo>
                <a:lnTo>
                  <a:pt x="2590370" y="2039938"/>
                </a:lnTo>
                <a:lnTo>
                  <a:pt x="2593015" y="2033588"/>
                </a:lnTo>
                <a:lnTo>
                  <a:pt x="2590370" y="2032000"/>
                </a:lnTo>
                <a:lnTo>
                  <a:pt x="2586665" y="2030942"/>
                </a:lnTo>
                <a:lnTo>
                  <a:pt x="2583490" y="2030413"/>
                </a:lnTo>
                <a:lnTo>
                  <a:pt x="2580845" y="2030942"/>
                </a:lnTo>
                <a:lnTo>
                  <a:pt x="2581903" y="2025650"/>
                </a:lnTo>
                <a:lnTo>
                  <a:pt x="2583490" y="2021946"/>
                </a:lnTo>
                <a:lnTo>
                  <a:pt x="2586137" y="2018771"/>
                </a:lnTo>
                <a:lnTo>
                  <a:pt x="2588254" y="2017184"/>
                </a:lnTo>
                <a:lnTo>
                  <a:pt x="2591429" y="2016125"/>
                </a:lnTo>
                <a:lnTo>
                  <a:pt x="2595132" y="2015596"/>
                </a:lnTo>
                <a:lnTo>
                  <a:pt x="2598308" y="2016125"/>
                </a:lnTo>
                <a:lnTo>
                  <a:pt x="2602012" y="2016125"/>
                </a:lnTo>
                <a:lnTo>
                  <a:pt x="2604658" y="2012421"/>
                </a:lnTo>
                <a:lnTo>
                  <a:pt x="2607304" y="2009246"/>
                </a:lnTo>
                <a:lnTo>
                  <a:pt x="2610479" y="2007129"/>
                </a:lnTo>
                <a:lnTo>
                  <a:pt x="2613126" y="2004484"/>
                </a:lnTo>
                <a:lnTo>
                  <a:pt x="2616299" y="2002896"/>
                </a:lnTo>
                <a:lnTo>
                  <a:pt x="2619476" y="2001838"/>
                </a:lnTo>
                <a:lnTo>
                  <a:pt x="2622121" y="2001309"/>
                </a:lnTo>
                <a:lnTo>
                  <a:pt x="2625297" y="2000779"/>
                </a:lnTo>
                <a:lnTo>
                  <a:pt x="2631647" y="2000250"/>
                </a:lnTo>
                <a:lnTo>
                  <a:pt x="2638526" y="2001309"/>
                </a:lnTo>
                <a:lnTo>
                  <a:pt x="2645405" y="2003425"/>
                </a:lnTo>
                <a:lnTo>
                  <a:pt x="2651755" y="2006600"/>
                </a:lnTo>
                <a:lnTo>
                  <a:pt x="2659163" y="2010834"/>
                </a:lnTo>
                <a:lnTo>
                  <a:pt x="2666045" y="2015596"/>
                </a:lnTo>
                <a:lnTo>
                  <a:pt x="2679804" y="2025650"/>
                </a:lnTo>
                <a:lnTo>
                  <a:pt x="2707322" y="2047346"/>
                </a:lnTo>
                <a:lnTo>
                  <a:pt x="2703086" y="2052109"/>
                </a:lnTo>
                <a:lnTo>
                  <a:pt x="2699384" y="2054754"/>
                </a:lnTo>
                <a:lnTo>
                  <a:pt x="2695679" y="2055284"/>
                </a:lnTo>
                <a:lnTo>
                  <a:pt x="2691974" y="2054754"/>
                </a:lnTo>
                <a:lnTo>
                  <a:pt x="2689329" y="2053167"/>
                </a:lnTo>
                <a:lnTo>
                  <a:pt x="2686154" y="2051050"/>
                </a:lnTo>
                <a:lnTo>
                  <a:pt x="2680861" y="2045759"/>
                </a:lnTo>
                <a:lnTo>
                  <a:pt x="2678217" y="2042584"/>
                </a:lnTo>
                <a:lnTo>
                  <a:pt x="2675040" y="2040467"/>
                </a:lnTo>
                <a:lnTo>
                  <a:pt x="2671864" y="2038350"/>
                </a:lnTo>
                <a:lnTo>
                  <a:pt x="2669219" y="2037292"/>
                </a:lnTo>
                <a:lnTo>
                  <a:pt x="2665514" y="2037292"/>
                </a:lnTo>
                <a:lnTo>
                  <a:pt x="2661810" y="2038879"/>
                </a:lnTo>
                <a:lnTo>
                  <a:pt x="2658105" y="2042054"/>
                </a:lnTo>
                <a:lnTo>
                  <a:pt x="2653872" y="2047346"/>
                </a:lnTo>
                <a:lnTo>
                  <a:pt x="2653872" y="2052109"/>
                </a:lnTo>
                <a:lnTo>
                  <a:pt x="2654401" y="2055813"/>
                </a:lnTo>
                <a:lnTo>
                  <a:pt x="2654930" y="2058459"/>
                </a:lnTo>
                <a:lnTo>
                  <a:pt x="2655989" y="2061634"/>
                </a:lnTo>
                <a:lnTo>
                  <a:pt x="2658635" y="2065867"/>
                </a:lnTo>
                <a:lnTo>
                  <a:pt x="2661281" y="2070100"/>
                </a:lnTo>
                <a:lnTo>
                  <a:pt x="2663927" y="2074334"/>
                </a:lnTo>
                <a:lnTo>
                  <a:pt x="2664457" y="2076450"/>
                </a:lnTo>
                <a:lnTo>
                  <a:pt x="2665514" y="2080154"/>
                </a:lnTo>
                <a:lnTo>
                  <a:pt x="2666045" y="2083859"/>
                </a:lnTo>
                <a:lnTo>
                  <a:pt x="2666045" y="2087563"/>
                </a:lnTo>
                <a:lnTo>
                  <a:pt x="2666045" y="2092854"/>
                </a:lnTo>
                <a:lnTo>
                  <a:pt x="2665514" y="2099204"/>
                </a:lnTo>
                <a:lnTo>
                  <a:pt x="2661281" y="2097617"/>
                </a:lnTo>
                <a:lnTo>
                  <a:pt x="2658105" y="2097617"/>
                </a:lnTo>
                <a:lnTo>
                  <a:pt x="2654401" y="2099204"/>
                </a:lnTo>
                <a:lnTo>
                  <a:pt x="2651226" y="2101321"/>
                </a:lnTo>
                <a:lnTo>
                  <a:pt x="2649109" y="2104496"/>
                </a:lnTo>
                <a:lnTo>
                  <a:pt x="2646464" y="2108200"/>
                </a:lnTo>
                <a:lnTo>
                  <a:pt x="2642230" y="2115079"/>
                </a:lnTo>
                <a:lnTo>
                  <a:pt x="2638526" y="2120900"/>
                </a:lnTo>
                <a:lnTo>
                  <a:pt x="2635880" y="2123546"/>
                </a:lnTo>
                <a:lnTo>
                  <a:pt x="2634293" y="2124075"/>
                </a:lnTo>
                <a:lnTo>
                  <a:pt x="2632705" y="2124075"/>
                </a:lnTo>
                <a:lnTo>
                  <a:pt x="2631647" y="2123546"/>
                </a:lnTo>
                <a:lnTo>
                  <a:pt x="2629530" y="2121429"/>
                </a:lnTo>
                <a:lnTo>
                  <a:pt x="2626355" y="2118254"/>
                </a:lnTo>
                <a:lnTo>
                  <a:pt x="2623709" y="2111904"/>
                </a:lnTo>
                <a:lnTo>
                  <a:pt x="2622650" y="2115608"/>
                </a:lnTo>
                <a:lnTo>
                  <a:pt x="2622650" y="2120371"/>
                </a:lnTo>
                <a:lnTo>
                  <a:pt x="2623709" y="2129367"/>
                </a:lnTo>
                <a:lnTo>
                  <a:pt x="2625297" y="2137833"/>
                </a:lnTo>
                <a:lnTo>
                  <a:pt x="2627412" y="2144183"/>
                </a:lnTo>
                <a:lnTo>
                  <a:pt x="2629530" y="2146300"/>
                </a:lnTo>
                <a:lnTo>
                  <a:pt x="2630588" y="2148417"/>
                </a:lnTo>
                <a:lnTo>
                  <a:pt x="2631647" y="2149475"/>
                </a:lnTo>
                <a:lnTo>
                  <a:pt x="2632705" y="2149475"/>
                </a:lnTo>
                <a:lnTo>
                  <a:pt x="2634293" y="2148417"/>
                </a:lnTo>
                <a:lnTo>
                  <a:pt x="2634822" y="2146300"/>
                </a:lnTo>
                <a:lnTo>
                  <a:pt x="2635351" y="2143125"/>
                </a:lnTo>
                <a:lnTo>
                  <a:pt x="2635351" y="2137833"/>
                </a:lnTo>
                <a:lnTo>
                  <a:pt x="2637468" y="2138892"/>
                </a:lnTo>
                <a:lnTo>
                  <a:pt x="2639055" y="2141008"/>
                </a:lnTo>
                <a:lnTo>
                  <a:pt x="2639584" y="2143125"/>
                </a:lnTo>
                <a:lnTo>
                  <a:pt x="2639584" y="2145242"/>
                </a:lnTo>
                <a:lnTo>
                  <a:pt x="2639055" y="2146829"/>
                </a:lnTo>
                <a:lnTo>
                  <a:pt x="2637468" y="2148946"/>
                </a:lnTo>
                <a:lnTo>
                  <a:pt x="2636409" y="2150004"/>
                </a:lnTo>
                <a:lnTo>
                  <a:pt x="2635351" y="2150533"/>
                </a:lnTo>
                <a:lnTo>
                  <a:pt x="2635351" y="2176992"/>
                </a:lnTo>
                <a:lnTo>
                  <a:pt x="2632705" y="2174346"/>
                </a:lnTo>
                <a:lnTo>
                  <a:pt x="2630588" y="2171171"/>
                </a:lnTo>
                <a:lnTo>
                  <a:pt x="2629000" y="2167467"/>
                </a:lnTo>
                <a:lnTo>
                  <a:pt x="2626355" y="2162704"/>
                </a:lnTo>
                <a:lnTo>
                  <a:pt x="2622650" y="2151592"/>
                </a:lnTo>
                <a:lnTo>
                  <a:pt x="2618946" y="2139950"/>
                </a:lnTo>
                <a:lnTo>
                  <a:pt x="2614712" y="2127250"/>
                </a:lnTo>
                <a:lnTo>
                  <a:pt x="2611538" y="2121429"/>
                </a:lnTo>
                <a:lnTo>
                  <a:pt x="2609420" y="2116138"/>
                </a:lnTo>
                <a:lnTo>
                  <a:pt x="2605716" y="2110846"/>
                </a:lnTo>
                <a:lnTo>
                  <a:pt x="2602012" y="2106083"/>
                </a:lnTo>
                <a:lnTo>
                  <a:pt x="2597779" y="2101850"/>
                </a:lnTo>
                <a:lnTo>
                  <a:pt x="2593545" y="2099204"/>
                </a:lnTo>
                <a:lnTo>
                  <a:pt x="2595132" y="2091796"/>
                </a:lnTo>
                <a:lnTo>
                  <a:pt x="2597250" y="2085975"/>
                </a:lnTo>
                <a:lnTo>
                  <a:pt x="2600424" y="2081213"/>
                </a:lnTo>
                <a:lnTo>
                  <a:pt x="2603070" y="2078038"/>
                </a:lnTo>
                <a:lnTo>
                  <a:pt x="2606774" y="2075392"/>
                </a:lnTo>
                <a:lnTo>
                  <a:pt x="2611008" y="2072746"/>
                </a:lnTo>
                <a:lnTo>
                  <a:pt x="2619476" y="2070100"/>
                </a:lnTo>
                <a:lnTo>
                  <a:pt x="2622650" y="2067984"/>
                </a:lnTo>
                <a:lnTo>
                  <a:pt x="2626884" y="2065867"/>
                </a:lnTo>
                <a:lnTo>
                  <a:pt x="2630588" y="2063221"/>
                </a:lnTo>
                <a:lnTo>
                  <a:pt x="2634293" y="2060046"/>
                </a:lnTo>
                <a:lnTo>
                  <a:pt x="2636939" y="2055813"/>
                </a:lnTo>
                <a:lnTo>
                  <a:pt x="2639055" y="2050521"/>
                </a:lnTo>
                <a:lnTo>
                  <a:pt x="2640643" y="2043113"/>
                </a:lnTo>
                <a:lnTo>
                  <a:pt x="2641700" y="2034646"/>
                </a:lnTo>
                <a:lnTo>
                  <a:pt x="2637468" y="2030942"/>
                </a:lnTo>
                <a:lnTo>
                  <a:pt x="2634293" y="2028825"/>
                </a:lnTo>
                <a:lnTo>
                  <a:pt x="2630059" y="2027767"/>
                </a:lnTo>
                <a:lnTo>
                  <a:pt x="2626355" y="2027238"/>
                </a:lnTo>
                <a:lnTo>
                  <a:pt x="2624238" y="2033588"/>
                </a:lnTo>
                <a:lnTo>
                  <a:pt x="2621592" y="2038350"/>
                </a:lnTo>
                <a:lnTo>
                  <a:pt x="2618946" y="2041525"/>
                </a:lnTo>
                <a:lnTo>
                  <a:pt x="2616299" y="2043113"/>
                </a:lnTo>
                <a:lnTo>
                  <a:pt x="2612596" y="2043642"/>
                </a:lnTo>
                <a:lnTo>
                  <a:pt x="2609950" y="2043113"/>
                </a:lnTo>
                <a:lnTo>
                  <a:pt x="2606246" y="2042054"/>
                </a:lnTo>
                <a:lnTo>
                  <a:pt x="2603070" y="2039938"/>
                </a:lnTo>
                <a:lnTo>
                  <a:pt x="2585078" y="2056871"/>
                </a:lnTo>
                <a:lnTo>
                  <a:pt x="2580316" y="2061104"/>
                </a:lnTo>
                <a:lnTo>
                  <a:pt x="2575553" y="2064809"/>
                </a:lnTo>
                <a:lnTo>
                  <a:pt x="2571319" y="2066925"/>
                </a:lnTo>
                <a:lnTo>
                  <a:pt x="2566557" y="2069571"/>
                </a:lnTo>
                <a:lnTo>
                  <a:pt x="2562323" y="2070100"/>
                </a:lnTo>
                <a:lnTo>
                  <a:pt x="2558090" y="2070100"/>
                </a:lnTo>
                <a:lnTo>
                  <a:pt x="2553328" y="2067984"/>
                </a:lnTo>
                <a:lnTo>
                  <a:pt x="2549094" y="2065338"/>
                </a:lnTo>
                <a:lnTo>
                  <a:pt x="2545919" y="2060575"/>
                </a:lnTo>
                <a:lnTo>
                  <a:pt x="2541685" y="2053167"/>
                </a:lnTo>
                <a:lnTo>
                  <a:pt x="2537981" y="2045229"/>
                </a:lnTo>
                <a:lnTo>
                  <a:pt x="2533747" y="2034646"/>
                </a:lnTo>
                <a:lnTo>
                  <a:pt x="2527926" y="2036763"/>
                </a:lnTo>
                <a:lnTo>
                  <a:pt x="2523164" y="2040996"/>
                </a:lnTo>
                <a:lnTo>
                  <a:pt x="2517871" y="2045759"/>
                </a:lnTo>
                <a:lnTo>
                  <a:pt x="2513638" y="2051050"/>
                </a:lnTo>
                <a:lnTo>
                  <a:pt x="2509405" y="2057400"/>
                </a:lnTo>
                <a:lnTo>
                  <a:pt x="2505701" y="2064279"/>
                </a:lnTo>
                <a:lnTo>
                  <a:pt x="2497234" y="2076979"/>
                </a:lnTo>
                <a:lnTo>
                  <a:pt x="2488767" y="2090209"/>
                </a:lnTo>
                <a:lnTo>
                  <a:pt x="2484533" y="2096029"/>
                </a:lnTo>
                <a:lnTo>
                  <a:pt x="2479771" y="2100792"/>
                </a:lnTo>
                <a:lnTo>
                  <a:pt x="2474479" y="2105554"/>
                </a:lnTo>
                <a:lnTo>
                  <a:pt x="2469187" y="2108729"/>
                </a:lnTo>
                <a:lnTo>
                  <a:pt x="2466541" y="2109788"/>
                </a:lnTo>
                <a:lnTo>
                  <a:pt x="2462837" y="2110317"/>
                </a:lnTo>
                <a:lnTo>
                  <a:pt x="2459662" y="2110846"/>
                </a:lnTo>
                <a:lnTo>
                  <a:pt x="2456487" y="2110846"/>
                </a:lnTo>
                <a:lnTo>
                  <a:pt x="2458604" y="2117196"/>
                </a:lnTo>
                <a:lnTo>
                  <a:pt x="2461779" y="2123017"/>
                </a:lnTo>
                <a:lnTo>
                  <a:pt x="2467071" y="2133600"/>
                </a:lnTo>
                <a:lnTo>
                  <a:pt x="2469187" y="2139421"/>
                </a:lnTo>
                <a:lnTo>
                  <a:pt x="2471833" y="2145771"/>
                </a:lnTo>
                <a:lnTo>
                  <a:pt x="2472891" y="2153708"/>
                </a:lnTo>
                <a:lnTo>
                  <a:pt x="2473950" y="2163233"/>
                </a:lnTo>
                <a:lnTo>
                  <a:pt x="2475008" y="2157942"/>
                </a:lnTo>
                <a:lnTo>
                  <a:pt x="2477125" y="2153708"/>
                </a:lnTo>
                <a:lnTo>
                  <a:pt x="2479242" y="2149475"/>
                </a:lnTo>
                <a:lnTo>
                  <a:pt x="2481358" y="2145771"/>
                </a:lnTo>
                <a:lnTo>
                  <a:pt x="2486121" y="2139950"/>
                </a:lnTo>
                <a:lnTo>
                  <a:pt x="2489825" y="2133600"/>
                </a:lnTo>
                <a:lnTo>
                  <a:pt x="2492471" y="2129896"/>
                </a:lnTo>
                <a:lnTo>
                  <a:pt x="2494059" y="2125663"/>
                </a:lnTo>
                <a:lnTo>
                  <a:pt x="2496175" y="2121429"/>
                </a:lnTo>
                <a:lnTo>
                  <a:pt x="2497234" y="2116138"/>
                </a:lnTo>
                <a:lnTo>
                  <a:pt x="2498293" y="2110317"/>
                </a:lnTo>
                <a:lnTo>
                  <a:pt x="2498821" y="2103438"/>
                </a:lnTo>
                <a:lnTo>
                  <a:pt x="2498821" y="2094971"/>
                </a:lnTo>
                <a:lnTo>
                  <a:pt x="2498293" y="2085446"/>
                </a:lnTo>
                <a:lnTo>
                  <a:pt x="2501467" y="2090738"/>
                </a:lnTo>
                <a:lnTo>
                  <a:pt x="2504113" y="2094971"/>
                </a:lnTo>
                <a:lnTo>
                  <a:pt x="2507288" y="2097088"/>
                </a:lnTo>
                <a:lnTo>
                  <a:pt x="2509934" y="2098675"/>
                </a:lnTo>
                <a:lnTo>
                  <a:pt x="2513109" y="2098675"/>
                </a:lnTo>
                <a:lnTo>
                  <a:pt x="2516284" y="2097617"/>
                </a:lnTo>
                <a:lnTo>
                  <a:pt x="2519459" y="2096559"/>
                </a:lnTo>
                <a:lnTo>
                  <a:pt x="2522634" y="2094971"/>
                </a:lnTo>
                <a:lnTo>
                  <a:pt x="2528985" y="2090738"/>
                </a:lnTo>
                <a:lnTo>
                  <a:pt x="2536393" y="2087034"/>
                </a:lnTo>
                <a:lnTo>
                  <a:pt x="2540097" y="2085446"/>
                </a:lnTo>
                <a:lnTo>
                  <a:pt x="2543802" y="2084917"/>
                </a:lnTo>
                <a:lnTo>
                  <a:pt x="2547506" y="2084917"/>
                </a:lnTo>
                <a:lnTo>
                  <a:pt x="2551739" y="2085975"/>
                </a:lnTo>
                <a:lnTo>
                  <a:pt x="2551739" y="2093913"/>
                </a:lnTo>
                <a:lnTo>
                  <a:pt x="2550681" y="2101321"/>
                </a:lnTo>
                <a:lnTo>
                  <a:pt x="2549094" y="2107142"/>
                </a:lnTo>
                <a:lnTo>
                  <a:pt x="2548035" y="2113492"/>
                </a:lnTo>
                <a:lnTo>
                  <a:pt x="2546448" y="2118254"/>
                </a:lnTo>
                <a:lnTo>
                  <a:pt x="2543802" y="2121958"/>
                </a:lnTo>
                <a:lnTo>
                  <a:pt x="2541685" y="2125663"/>
                </a:lnTo>
                <a:lnTo>
                  <a:pt x="2538510" y="2128838"/>
                </a:lnTo>
                <a:lnTo>
                  <a:pt x="2535865" y="2130954"/>
                </a:lnTo>
                <a:lnTo>
                  <a:pt x="2532689" y="2133600"/>
                </a:lnTo>
                <a:lnTo>
                  <a:pt x="2528985" y="2134658"/>
                </a:lnTo>
                <a:lnTo>
                  <a:pt x="2525810" y="2135717"/>
                </a:lnTo>
                <a:lnTo>
                  <a:pt x="2517871" y="2136775"/>
                </a:lnTo>
                <a:lnTo>
                  <a:pt x="2509934" y="2136775"/>
                </a:lnTo>
                <a:lnTo>
                  <a:pt x="2513109" y="2141008"/>
                </a:lnTo>
                <a:lnTo>
                  <a:pt x="2517343" y="2144713"/>
                </a:lnTo>
                <a:lnTo>
                  <a:pt x="2524222" y="2151063"/>
                </a:lnTo>
                <a:lnTo>
                  <a:pt x="2532159" y="2157413"/>
                </a:lnTo>
                <a:lnTo>
                  <a:pt x="2540097" y="2164292"/>
                </a:lnTo>
                <a:lnTo>
                  <a:pt x="2543273" y="2162175"/>
                </a:lnTo>
                <a:lnTo>
                  <a:pt x="2547506" y="2159529"/>
                </a:lnTo>
                <a:lnTo>
                  <a:pt x="2551739" y="2158471"/>
                </a:lnTo>
                <a:lnTo>
                  <a:pt x="2555973" y="2157942"/>
                </a:lnTo>
                <a:lnTo>
                  <a:pt x="2560735" y="2157413"/>
                </a:lnTo>
                <a:lnTo>
                  <a:pt x="2564969" y="2157942"/>
                </a:lnTo>
                <a:lnTo>
                  <a:pt x="2568144" y="2158471"/>
                </a:lnTo>
                <a:lnTo>
                  <a:pt x="2571849" y="2160058"/>
                </a:lnTo>
                <a:lnTo>
                  <a:pt x="2575024" y="2162704"/>
                </a:lnTo>
                <a:lnTo>
                  <a:pt x="2577140" y="2164821"/>
                </a:lnTo>
                <a:lnTo>
                  <a:pt x="2578729" y="2169054"/>
                </a:lnTo>
                <a:lnTo>
                  <a:pt x="2580316" y="2173288"/>
                </a:lnTo>
                <a:lnTo>
                  <a:pt x="2580845" y="2178050"/>
                </a:lnTo>
                <a:lnTo>
                  <a:pt x="2579786" y="2183871"/>
                </a:lnTo>
                <a:lnTo>
                  <a:pt x="2577671" y="2190750"/>
                </a:lnTo>
                <a:lnTo>
                  <a:pt x="2575024" y="2198158"/>
                </a:lnTo>
                <a:lnTo>
                  <a:pt x="2573436" y="2192338"/>
                </a:lnTo>
                <a:lnTo>
                  <a:pt x="2571849" y="2187046"/>
                </a:lnTo>
                <a:lnTo>
                  <a:pt x="2570261" y="2183342"/>
                </a:lnTo>
                <a:lnTo>
                  <a:pt x="2568144" y="2179638"/>
                </a:lnTo>
                <a:lnTo>
                  <a:pt x="2566028" y="2178050"/>
                </a:lnTo>
                <a:lnTo>
                  <a:pt x="2563911" y="2176992"/>
                </a:lnTo>
                <a:lnTo>
                  <a:pt x="2562323" y="2175933"/>
                </a:lnTo>
                <a:lnTo>
                  <a:pt x="2561265" y="2176992"/>
                </a:lnTo>
                <a:lnTo>
                  <a:pt x="2560207" y="2178050"/>
                </a:lnTo>
                <a:lnTo>
                  <a:pt x="2559148" y="2179108"/>
                </a:lnTo>
                <a:lnTo>
                  <a:pt x="2559148" y="2181225"/>
                </a:lnTo>
                <a:lnTo>
                  <a:pt x="2559148" y="2184400"/>
                </a:lnTo>
                <a:lnTo>
                  <a:pt x="2560735" y="2187575"/>
                </a:lnTo>
                <a:lnTo>
                  <a:pt x="2562323" y="2190750"/>
                </a:lnTo>
                <a:lnTo>
                  <a:pt x="2565499" y="2194454"/>
                </a:lnTo>
                <a:lnTo>
                  <a:pt x="2568673" y="2198158"/>
                </a:lnTo>
                <a:lnTo>
                  <a:pt x="2567615" y="2203450"/>
                </a:lnTo>
                <a:lnTo>
                  <a:pt x="2566028" y="2207154"/>
                </a:lnTo>
                <a:lnTo>
                  <a:pt x="2563911" y="2208742"/>
                </a:lnTo>
                <a:lnTo>
                  <a:pt x="2562853" y="2209271"/>
                </a:lnTo>
                <a:lnTo>
                  <a:pt x="2561265" y="2209271"/>
                </a:lnTo>
                <a:lnTo>
                  <a:pt x="2559148" y="2208213"/>
                </a:lnTo>
                <a:lnTo>
                  <a:pt x="2556502" y="2203450"/>
                </a:lnTo>
                <a:lnTo>
                  <a:pt x="2557561" y="2214563"/>
                </a:lnTo>
                <a:lnTo>
                  <a:pt x="2557561" y="2227792"/>
                </a:lnTo>
                <a:lnTo>
                  <a:pt x="2561265" y="2228850"/>
                </a:lnTo>
                <a:lnTo>
                  <a:pt x="2564969" y="2229379"/>
                </a:lnTo>
                <a:lnTo>
                  <a:pt x="2568144" y="2229379"/>
                </a:lnTo>
                <a:lnTo>
                  <a:pt x="2571319" y="2228850"/>
                </a:lnTo>
                <a:lnTo>
                  <a:pt x="2572907" y="2223029"/>
                </a:lnTo>
                <a:lnTo>
                  <a:pt x="2574495" y="2216150"/>
                </a:lnTo>
                <a:lnTo>
                  <a:pt x="2575024" y="2208213"/>
                </a:lnTo>
                <a:lnTo>
                  <a:pt x="2575024" y="2198158"/>
                </a:lnTo>
                <a:lnTo>
                  <a:pt x="2577140" y="2197629"/>
                </a:lnTo>
                <a:lnTo>
                  <a:pt x="2579786" y="2197629"/>
                </a:lnTo>
                <a:lnTo>
                  <a:pt x="2581374" y="2198158"/>
                </a:lnTo>
                <a:lnTo>
                  <a:pt x="2582432" y="2198688"/>
                </a:lnTo>
                <a:lnTo>
                  <a:pt x="2585608" y="2200804"/>
                </a:lnTo>
                <a:lnTo>
                  <a:pt x="2587724" y="2203979"/>
                </a:lnTo>
                <a:lnTo>
                  <a:pt x="2590370" y="2207154"/>
                </a:lnTo>
                <a:lnTo>
                  <a:pt x="2593015" y="2209800"/>
                </a:lnTo>
                <a:lnTo>
                  <a:pt x="2596191" y="2211917"/>
                </a:lnTo>
                <a:lnTo>
                  <a:pt x="2597779" y="2212446"/>
                </a:lnTo>
                <a:lnTo>
                  <a:pt x="2599895" y="2212446"/>
                </a:lnTo>
                <a:lnTo>
                  <a:pt x="2600424" y="2207154"/>
                </a:lnTo>
                <a:lnTo>
                  <a:pt x="2600424" y="2202392"/>
                </a:lnTo>
                <a:lnTo>
                  <a:pt x="2599895" y="2197629"/>
                </a:lnTo>
                <a:lnTo>
                  <a:pt x="2598308" y="2193396"/>
                </a:lnTo>
                <a:lnTo>
                  <a:pt x="2597250" y="2189692"/>
                </a:lnTo>
                <a:lnTo>
                  <a:pt x="2595662" y="2185988"/>
                </a:lnTo>
                <a:lnTo>
                  <a:pt x="2591957" y="2180696"/>
                </a:lnTo>
                <a:lnTo>
                  <a:pt x="2589841" y="2175404"/>
                </a:lnTo>
                <a:lnTo>
                  <a:pt x="2588254" y="2173817"/>
                </a:lnTo>
                <a:lnTo>
                  <a:pt x="2587724" y="2171171"/>
                </a:lnTo>
                <a:lnTo>
                  <a:pt x="2588254" y="2169583"/>
                </a:lnTo>
                <a:lnTo>
                  <a:pt x="2589312" y="2167467"/>
                </a:lnTo>
                <a:lnTo>
                  <a:pt x="2590899" y="2165350"/>
                </a:lnTo>
                <a:lnTo>
                  <a:pt x="2593545" y="2163763"/>
                </a:lnTo>
                <a:lnTo>
                  <a:pt x="2600424" y="2175404"/>
                </a:lnTo>
                <a:lnTo>
                  <a:pt x="2606246" y="2184400"/>
                </a:lnTo>
                <a:lnTo>
                  <a:pt x="2609420" y="2187575"/>
                </a:lnTo>
                <a:lnTo>
                  <a:pt x="2612067" y="2190221"/>
                </a:lnTo>
                <a:lnTo>
                  <a:pt x="2614712" y="2192338"/>
                </a:lnTo>
                <a:lnTo>
                  <a:pt x="2617359" y="2193925"/>
                </a:lnTo>
                <a:lnTo>
                  <a:pt x="2621063" y="2194454"/>
                </a:lnTo>
                <a:lnTo>
                  <a:pt x="2624238" y="2194983"/>
                </a:lnTo>
                <a:lnTo>
                  <a:pt x="2627412" y="2194983"/>
                </a:lnTo>
                <a:lnTo>
                  <a:pt x="2631647" y="2194454"/>
                </a:lnTo>
                <a:lnTo>
                  <a:pt x="2641172" y="2192867"/>
                </a:lnTo>
                <a:lnTo>
                  <a:pt x="2653343" y="2189163"/>
                </a:lnTo>
                <a:lnTo>
                  <a:pt x="2653872" y="2195513"/>
                </a:lnTo>
                <a:lnTo>
                  <a:pt x="2653872" y="2200275"/>
                </a:lnTo>
                <a:lnTo>
                  <a:pt x="2653872" y="2204508"/>
                </a:lnTo>
                <a:lnTo>
                  <a:pt x="2653343" y="2208213"/>
                </a:lnTo>
                <a:lnTo>
                  <a:pt x="2651755" y="2211388"/>
                </a:lnTo>
                <a:lnTo>
                  <a:pt x="2650697" y="2213504"/>
                </a:lnTo>
                <a:lnTo>
                  <a:pt x="2649639" y="2215092"/>
                </a:lnTo>
                <a:lnTo>
                  <a:pt x="2647522" y="2216679"/>
                </a:lnTo>
                <a:lnTo>
                  <a:pt x="2644347" y="2218796"/>
                </a:lnTo>
                <a:lnTo>
                  <a:pt x="2641172" y="2221442"/>
                </a:lnTo>
                <a:lnTo>
                  <a:pt x="2637468" y="2224088"/>
                </a:lnTo>
                <a:lnTo>
                  <a:pt x="2636409" y="2226204"/>
                </a:lnTo>
                <a:lnTo>
                  <a:pt x="2635351" y="2228321"/>
                </a:lnTo>
                <a:lnTo>
                  <a:pt x="2636409" y="2234142"/>
                </a:lnTo>
                <a:lnTo>
                  <a:pt x="2638526" y="2239433"/>
                </a:lnTo>
                <a:lnTo>
                  <a:pt x="2640113" y="2243667"/>
                </a:lnTo>
                <a:lnTo>
                  <a:pt x="2642230" y="2247900"/>
                </a:lnTo>
                <a:lnTo>
                  <a:pt x="2645405" y="2251075"/>
                </a:lnTo>
                <a:lnTo>
                  <a:pt x="2648581" y="2253192"/>
                </a:lnTo>
                <a:lnTo>
                  <a:pt x="2651226" y="2255838"/>
                </a:lnTo>
                <a:lnTo>
                  <a:pt x="2654930" y="2257425"/>
                </a:lnTo>
                <a:lnTo>
                  <a:pt x="2661281" y="2259542"/>
                </a:lnTo>
                <a:lnTo>
                  <a:pt x="2669219" y="2262188"/>
                </a:lnTo>
                <a:lnTo>
                  <a:pt x="2676098" y="2264304"/>
                </a:lnTo>
                <a:lnTo>
                  <a:pt x="2682978" y="2266950"/>
                </a:lnTo>
                <a:lnTo>
                  <a:pt x="2684036" y="2266950"/>
                </a:lnTo>
                <a:lnTo>
                  <a:pt x="2684566" y="2266421"/>
                </a:lnTo>
                <a:lnTo>
                  <a:pt x="2685626" y="2264304"/>
                </a:lnTo>
                <a:lnTo>
                  <a:pt x="2686154" y="2261658"/>
                </a:lnTo>
                <a:lnTo>
                  <a:pt x="2686154" y="2257425"/>
                </a:lnTo>
                <a:lnTo>
                  <a:pt x="2685626" y="2246842"/>
                </a:lnTo>
                <a:lnTo>
                  <a:pt x="2684036" y="2234142"/>
                </a:lnTo>
                <a:lnTo>
                  <a:pt x="2683507" y="2221442"/>
                </a:lnTo>
                <a:lnTo>
                  <a:pt x="2682978" y="2214563"/>
                </a:lnTo>
                <a:lnTo>
                  <a:pt x="2683507" y="2208742"/>
                </a:lnTo>
                <a:lnTo>
                  <a:pt x="2684036" y="2202921"/>
                </a:lnTo>
                <a:lnTo>
                  <a:pt x="2684566" y="2197629"/>
                </a:lnTo>
                <a:lnTo>
                  <a:pt x="2686154" y="2193396"/>
                </a:lnTo>
                <a:lnTo>
                  <a:pt x="2689329" y="2189692"/>
                </a:lnTo>
                <a:lnTo>
                  <a:pt x="2690915" y="2188633"/>
                </a:lnTo>
                <a:lnTo>
                  <a:pt x="2693562" y="2188633"/>
                </a:lnTo>
                <a:lnTo>
                  <a:pt x="2695151" y="2188633"/>
                </a:lnTo>
                <a:lnTo>
                  <a:pt x="2696736" y="2188633"/>
                </a:lnTo>
                <a:lnTo>
                  <a:pt x="2699913" y="2190221"/>
                </a:lnTo>
                <a:lnTo>
                  <a:pt x="2703086" y="2192867"/>
                </a:lnTo>
                <a:lnTo>
                  <a:pt x="2707850" y="2198158"/>
                </a:lnTo>
                <a:lnTo>
                  <a:pt x="2709967" y="2200275"/>
                </a:lnTo>
                <a:lnTo>
                  <a:pt x="2713143" y="2202921"/>
                </a:lnTo>
                <a:lnTo>
                  <a:pt x="2709438" y="2211388"/>
                </a:lnTo>
                <a:lnTo>
                  <a:pt x="2704675" y="2217738"/>
                </a:lnTo>
                <a:lnTo>
                  <a:pt x="2699913" y="2223558"/>
                </a:lnTo>
                <a:lnTo>
                  <a:pt x="2695151" y="2228321"/>
                </a:lnTo>
                <a:lnTo>
                  <a:pt x="2696208" y="2233613"/>
                </a:lnTo>
                <a:lnTo>
                  <a:pt x="2698328" y="2237846"/>
                </a:lnTo>
                <a:lnTo>
                  <a:pt x="2699913" y="2242079"/>
                </a:lnTo>
                <a:lnTo>
                  <a:pt x="2702558" y="2244725"/>
                </a:lnTo>
                <a:lnTo>
                  <a:pt x="2704675" y="2247900"/>
                </a:lnTo>
                <a:lnTo>
                  <a:pt x="2707850" y="2249488"/>
                </a:lnTo>
                <a:lnTo>
                  <a:pt x="2710496" y="2251604"/>
                </a:lnTo>
                <a:lnTo>
                  <a:pt x="2713671" y="2252663"/>
                </a:lnTo>
                <a:lnTo>
                  <a:pt x="2720023" y="2254250"/>
                </a:lnTo>
                <a:lnTo>
                  <a:pt x="2727966" y="2254779"/>
                </a:lnTo>
                <a:lnTo>
                  <a:pt x="2742777" y="2254250"/>
                </a:lnTo>
                <a:lnTo>
                  <a:pt x="2738549" y="2262717"/>
                </a:lnTo>
                <a:lnTo>
                  <a:pt x="2733781" y="2270125"/>
                </a:lnTo>
                <a:lnTo>
                  <a:pt x="2729026" y="2276475"/>
                </a:lnTo>
                <a:lnTo>
                  <a:pt x="2724783" y="2281767"/>
                </a:lnTo>
                <a:lnTo>
                  <a:pt x="2720023" y="2286529"/>
                </a:lnTo>
                <a:lnTo>
                  <a:pt x="2715259" y="2290233"/>
                </a:lnTo>
                <a:lnTo>
                  <a:pt x="2709967" y="2292879"/>
                </a:lnTo>
                <a:lnTo>
                  <a:pt x="2705205" y="2295525"/>
                </a:lnTo>
                <a:lnTo>
                  <a:pt x="2700441" y="2296583"/>
                </a:lnTo>
                <a:lnTo>
                  <a:pt x="2695151" y="2297642"/>
                </a:lnTo>
                <a:lnTo>
                  <a:pt x="2690387" y="2298171"/>
                </a:lnTo>
                <a:lnTo>
                  <a:pt x="2685626" y="2298700"/>
                </a:lnTo>
                <a:lnTo>
                  <a:pt x="2675569" y="2298171"/>
                </a:lnTo>
                <a:lnTo>
                  <a:pt x="2664986" y="2296583"/>
                </a:lnTo>
                <a:lnTo>
                  <a:pt x="2654930" y="2294996"/>
                </a:lnTo>
                <a:lnTo>
                  <a:pt x="2644875" y="2293408"/>
                </a:lnTo>
                <a:lnTo>
                  <a:pt x="2634822" y="2292879"/>
                </a:lnTo>
                <a:lnTo>
                  <a:pt x="2630059" y="2292879"/>
                </a:lnTo>
                <a:lnTo>
                  <a:pt x="2625297" y="2292879"/>
                </a:lnTo>
                <a:lnTo>
                  <a:pt x="2620005" y="2293938"/>
                </a:lnTo>
                <a:lnTo>
                  <a:pt x="2615242" y="2295525"/>
                </a:lnTo>
                <a:lnTo>
                  <a:pt x="2610479" y="2297642"/>
                </a:lnTo>
                <a:lnTo>
                  <a:pt x="2605716" y="2300288"/>
                </a:lnTo>
                <a:lnTo>
                  <a:pt x="2600954" y="2303463"/>
                </a:lnTo>
                <a:lnTo>
                  <a:pt x="2596191" y="2307167"/>
                </a:lnTo>
                <a:lnTo>
                  <a:pt x="2591957" y="2312458"/>
                </a:lnTo>
                <a:lnTo>
                  <a:pt x="2587195" y="2318279"/>
                </a:lnTo>
                <a:lnTo>
                  <a:pt x="2585078" y="2316163"/>
                </a:lnTo>
                <a:lnTo>
                  <a:pt x="2582432" y="2312988"/>
                </a:lnTo>
                <a:lnTo>
                  <a:pt x="2580316" y="2309813"/>
                </a:lnTo>
                <a:lnTo>
                  <a:pt x="2578199" y="2305050"/>
                </a:lnTo>
                <a:lnTo>
                  <a:pt x="2577140" y="2300288"/>
                </a:lnTo>
                <a:lnTo>
                  <a:pt x="2576082" y="2293938"/>
                </a:lnTo>
                <a:lnTo>
                  <a:pt x="2575553" y="2287058"/>
                </a:lnTo>
                <a:lnTo>
                  <a:pt x="2575553" y="2279121"/>
                </a:lnTo>
                <a:lnTo>
                  <a:pt x="2569731" y="2283354"/>
                </a:lnTo>
                <a:lnTo>
                  <a:pt x="2564969" y="2286000"/>
                </a:lnTo>
                <a:lnTo>
                  <a:pt x="2561265" y="2287588"/>
                </a:lnTo>
                <a:lnTo>
                  <a:pt x="2557561" y="2288117"/>
                </a:lnTo>
                <a:lnTo>
                  <a:pt x="2553856" y="2287588"/>
                </a:lnTo>
                <a:lnTo>
                  <a:pt x="2550152" y="2286000"/>
                </a:lnTo>
                <a:lnTo>
                  <a:pt x="2545390" y="2282825"/>
                </a:lnTo>
                <a:lnTo>
                  <a:pt x="2540097" y="2279121"/>
                </a:lnTo>
                <a:lnTo>
                  <a:pt x="2541156" y="2286000"/>
                </a:lnTo>
                <a:lnTo>
                  <a:pt x="2542743" y="2290233"/>
                </a:lnTo>
                <a:lnTo>
                  <a:pt x="2545390" y="2293408"/>
                </a:lnTo>
                <a:lnTo>
                  <a:pt x="2548035" y="2296583"/>
                </a:lnTo>
                <a:lnTo>
                  <a:pt x="2551211" y="2298700"/>
                </a:lnTo>
                <a:lnTo>
                  <a:pt x="2553328" y="2301875"/>
                </a:lnTo>
                <a:lnTo>
                  <a:pt x="2555973" y="2306108"/>
                </a:lnTo>
                <a:lnTo>
                  <a:pt x="2557561" y="2311400"/>
                </a:lnTo>
                <a:lnTo>
                  <a:pt x="2557032" y="2301346"/>
                </a:lnTo>
                <a:lnTo>
                  <a:pt x="2560735" y="2300288"/>
                </a:lnTo>
                <a:lnTo>
                  <a:pt x="2562853" y="2299758"/>
                </a:lnTo>
                <a:lnTo>
                  <a:pt x="2565499" y="2299758"/>
                </a:lnTo>
                <a:lnTo>
                  <a:pt x="2567086" y="2300817"/>
                </a:lnTo>
                <a:lnTo>
                  <a:pt x="2568673" y="2302404"/>
                </a:lnTo>
                <a:lnTo>
                  <a:pt x="2570261" y="2305579"/>
                </a:lnTo>
                <a:lnTo>
                  <a:pt x="2571849" y="2311400"/>
                </a:lnTo>
                <a:lnTo>
                  <a:pt x="2572907" y="2319867"/>
                </a:lnTo>
                <a:lnTo>
                  <a:pt x="2574495" y="2327804"/>
                </a:lnTo>
                <a:lnTo>
                  <a:pt x="2575024" y="2336271"/>
                </a:lnTo>
                <a:lnTo>
                  <a:pt x="2576611" y="2343150"/>
                </a:lnTo>
                <a:lnTo>
                  <a:pt x="2589841" y="2341563"/>
                </a:lnTo>
                <a:lnTo>
                  <a:pt x="2602541" y="2338917"/>
                </a:lnTo>
                <a:lnTo>
                  <a:pt x="2615772" y="2335213"/>
                </a:lnTo>
                <a:lnTo>
                  <a:pt x="2627942" y="2330979"/>
                </a:lnTo>
                <a:lnTo>
                  <a:pt x="2651226" y="2323571"/>
                </a:lnTo>
                <a:lnTo>
                  <a:pt x="2661810" y="2320925"/>
                </a:lnTo>
                <a:lnTo>
                  <a:pt x="2670806" y="2318279"/>
                </a:lnTo>
                <a:lnTo>
                  <a:pt x="2676098" y="2318279"/>
                </a:lnTo>
                <a:lnTo>
                  <a:pt x="2678217" y="2319338"/>
                </a:lnTo>
                <a:lnTo>
                  <a:pt x="2679804" y="2320396"/>
                </a:lnTo>
                <a:lnTo>
                  <a:pt x="2681390" y="2320925"/>
                </a:lnTo>
                <a:lnTo>
                  <a:pt x="2682978" y="2322513"/>
                </a:lnTo>
                <a:lnTo>
                  <a:pt x="2684566" y="2325688"/>
                </a:lnTo>
                <a:lnTo>
                  <a:pt x="2685626" y="2329921"/>
                </a:lnTo>
                <a:lnTo>
                  <a:pt x="2685626" y="2334683"/>
                </a:lnTo>
                <a:lnTo>
                  <a:pt x="2685626" y="2344738"/>
                </a:lnTo>
                <a:lnTo>
                  <a:pt x="2685626" y="2354792"/>
                </a:lnTo>
                <a:lnTo>
                  <a:pt x="2686154" y="2359554"/>
                </a:lnTo>
                <a:lnTo>
                  <a:pt x="2686683" y="2362729"/>
                </a:lnTo>
                <a:lnTo>
                  <a:pt x="2688799" y="2366433"/>
                </a:lnTo>
                <a:lnTo>
                  <a:pt x="2689858" y="2367492"/>
                </a:lnTo>
                <a:lnTo>
                  <a:pt x="2691444" y="2369079"/>
                </a:lnTo>
                <a:lnTo>
                  <a:pt x="2693562" y="2370138"/>
                </a:lnTo>
                <a:lnTo>
                  <a:pt x="2695151" y="2370138"/>
                </a:lnTo>
                <a:lnTo>
                  <a:pt x="2700441" y="2370138"/>
                </a:lnTo>
                <a:lnTo>
                  <a:pt x="2700970" y="2388658"/>
                </a:lnTo>
                <a:lnTo>
                  <a:pt x="2700441" y="2404533"/>
                </a:lnTo>
                <a:lnTo>
                  <a:pt x="2698854" y="2417763"/>
                </a:lnTo>
                <a:lnTo>
                  <a:pt x="2695679" y="2428875"/>
                </a:lnTo>
                <a:lnTo>
                  <a:pt x="2700970" y="2423583"/>
                </a:lnTo>
                <a:lnTo>
                  <a:pt x="2706263" y="2417763"/>
                </a:lnTo>
                <a:lnTo>
                  <a:pt x="2706263" y="2427817"/>
                </a:lnTo>
                <a:lnTo>
                  <a:pt x="2707850" y="2435225"/>
                </a:lnTo>
                <a:lnTo>
                  <a:pt x="2715789" y="2433638"/>
                </a:lnTo>
                <a:lnTo>
                  <a:pt x="2719494" y="2433108"/>
                </a:lnTo>
                <a:lnTo>
                  <a:pt x="2723198" y="2433638"/>
                </a:lnTo>
                <a:lnTo>
                  <a:pt x="2725845" y="2434696"/>
                </a:lnTo>
                <a:lnTo>
                  <a:pt x="2727437" y="2435754"/>
                </a:lnTo>
                <a:lnTo>
                  <a:pt x="2728499" y="2437871"/>
                </a:lnTo>
                <a:lnTo>
                  <a:pt x="2729026" y="2439458"/>
                </a:lnTo>
                <a:lnTo>
                  <a:pt x="2729560" y="2442104"/>
                </a:lnTo>
                <a:lnTo>
                  <a:pt x="2730089" y="2447925"/>
                </a:lnTo>
                <a:lnTo>
                  <a:pt x="2731140" y="2447925"/>
                </a:lnTo>
                <a:lnTo>
                  <a:pt x="2732724" y="2446867"/>
                </a:lnTo>
                <a:lnTo>
                  <a:pt x="2733781" y="2444221"/>
                </a:lnTo>
                <a:lnTo>
                  <a:pt x="2734309" y="2440517"/>
                </a:lnTo>
                <a:lnTo>
                  <a:pt x="2734840" y="2436283"/>
                </a:lnTo>
                <a:lnTo>
                  <a:pt x="2733252" y="2428875"/>
                </a:lnTo>
                <a:lnTo>
                  <a:pt x="2732724" y="2424642"/>
                </a:lnTo>
                <a:lnTo>
                  <a:pt x="2732196" y="2420408"/>
                </a:lnTo>
                <a:lnTo>
                  <a:pt x="2731140" y="2416175"/>
                </a:lnTo>
                <a:lnTo>
                  <a:pt x="2732724" y="2413000"/>
                </a:lnTo>
                <a:lnTo>
                  <a:pt x="2733781" y="2408767"/>
                </a:lnTo>
                <a:lnTo>
                  <a:pt x="2735900" y="2405063"/>
                </a:lnTo>
                <a:lnTo>
                  <a:pt x="2739605" y="2407708"/>
                </a:lnTo>
                <a:lnTo>
                  <a:pt x="2742249" y="2409825"/>
                </a:lnTo>
                <a:lnTo>
                  <a:pt x="2743835" y="2412471"/>
                </a:lnTo>
                <a:lnTo>
                  <a:pt x="2744893" y="2414588"/>
                </a:lnTo>
                <a:lnTo>
                  <a:pt x="2748599" y="2416175"/>
                </a:lnTo>
                <a:lnTo>
                  <a:pt x="2751776" y="2417763"/>
                </a:lnTo>
                <a:lnTo>
                  <a:pt x="2753892" y="2417763"/>
                </a:lnTo>
                <a:lnTo>
                  <a:pt x="2757066" y="2417763"/>
                </a:lnTo>
                <a:lnTo>
                  <a:pt x="2759711" y="2416175"/>
                </a:lnTo>
                <a:lnTo>
                  <a:pt x="2763417" y="2415117"/>
                </a:lnTo>
                <a:lnTo>
                  <a:pt x="2772413" y="2409296"/>
                </a:lnTo>
                <a:lnTo>
                  <a:pt x="2772413" y="2453217"/>
                </a:lnTo>
                <a:lnTo>
                  <a:pt x="2774529" y="2454275"/>
                </a:lnTo>
                <a:lnTo>
                  <a:pt x="2778232" y="2456921"/>
                </a:lnTo>
                <a:lnTo>
                  <a:pt x="2778232" y="2457979"/>
                </a:lnTo>
                <a:lnTo>
                  <a:pt x="2777703" y="2459038"/>
                </a:lnTo>
                <a:lnTo>
                  <a:pt x="2779820" y="2457979"/>
                </a:lnTo>
                <a:lnTo>
                  <a:pt x="2782465" y="2455863"/>
                </a:lnTo>
                <a:lnTo>
                  <a:pt x="2784052" y="2453746"/>
                </a:lnTo>
                <a:lnTo>
                  <a:pt x="2786168" y="2451100"/>
                </a:lnTo>
                <a:lnTo>
                  <a:pt x="2788816" y="2444750"/>
                </a:lnTo>
                <a:lnTo>
                  <a:pt x="2791463" y="2437342"/>
                </a:lnTo>
                <a:lnTo>
                  <a:pt x="2793580" y="2428875"/>
                </a:lnTo>
                <a:lnTo>
                  <a:pt x="2796226" y="2421467"/>
                </a:lnTo>
                <a:lnTo>
                  <a:pt x="2798344" y="2414588"/>
                </a:lnTo>
                <a:lnTo>
                  <a:pt x="2799930" y="2411413"/>
                </a:lnTo>
                <a:lnTo>
                  <a:pt x="2802048" y="2409296"/>
                </a:lnTo>
                <a:lnTo>
                  <a:pt x="2805750" y="2409825"/>
                </a:lnTo>
                <a:lnTo>
                  <a:pt x="2808397" y="2410883"/>
                </a:lnTo>
                <a:lnTo>
                  <a:pt x="2811571" y="2412471"/>
                </a:lnTo>
                <a:lnTo>
                  <a:pt x="2813688" y="2414588"/>
                </a:lnTo>
                <a:lnTo>
                  <a:pt x="2816863" y="2416704"/>
                </a:lnTo>
                <a:lnTo>
                  <a:pt x="2818978" y="2419879"/>
                </a:lnTo>
                <a:lnTo>
                  <a:pt x="2821095" y="2423583"/>
                </a:lnTo>
                <a:lnTo>
                  <a:pt x="2823212" y="2427817"/>
                </a:lnTo>
                <a:lnTo>
                  <a:pt x="2826389" y="2435754"/>
                </a:lnTo>
                <a:lnTo>
                  <a:pt x="2827448" y="2440517"/>
                </a:lnTo>
                <a:lnTo>
                  <a:pt x="2827976" y="2445279"/>
                </a:lnTo>
                <a:lnTo>
                  <a:pt x="2828506" y="2450042"/>
                </a:lnTo>
                <a:lnTo>
                  <a:pt x="2828506" y="2454804"/>
                </a:lnTo>
                <a:lnTo>
                  <a:pt x="2828506" y="2460096"/>
                </a:lnTo>
                <a:lnTo>
                  <a:pt x="2827448" y="2464858"/>
                </a:lnTo>
                <a:lnTo>
                  <a:pt x="2832212" y="2466975"/>
                </a:lnTo>
                <a:lnTo>
                  <a:pt x="2834330" y="2464329"/>
                </a:lnTo>
                <a:lnTo>
                  <a:pt x="2837503" y="2462742"/>
                </a:lnTo>
                <a:lnTo>
                  <a:pt x="2840678" y="2461683"/>
                </a:lnTo>
                <a:lnTo>
                  <a:pt x="2843854" y="2461683"/>
                </a:lnTo>
                <a:lnTo>
                  <a:pt x="2841207" y="2470150"/>
                </a:lnTo>
                <a:lnTo>
                  <a:pt x="2840148" y="2478088"/>
                </a:lnTo>
                <a:lnTo>
                  <a:pt x="2839091" y="2484438"/>
                </a:lnTo>
                <a:lnTo>
                  <a:pt x="2839091" y="2491317"/>
                </a:lnTo>
                <a:lnTo>
                  <a:pt x="2840678" y="2496608"/>
                </a:lnTo>
                <a:lnTo>
                  <a:pt x="2842265" y="2501371"/>
                </a:lnTo>
                <a:lnTo>
                  <a:pt x="2845970" y="2510896"/>
                </a:lnTo>
                <a:lnTo>
                  <a:pt x="2850204" y="2518833"/>
                </a:lnTo>
                <a:lnTo>
                  <a:pt x="2851791" y="2523067"/>
                </a:lnTo>
                <a:lnTo>
                  <a:pt x="2852849" y="2527829"/>
                </a:lnTo>
                <a:lnTo>
                  <a:pt x="2853378" y="2533121"/>
                </a:lnTo>
                <a:lnTo>
                  <a:pt x="2852849" y="2538413"/>
                </a:lnTo>
                <a:lnTo>
                  <a:pt x="2851791" y="2544233"/>
                </a:lnTo>
                <a:lnTo>
                  <a:pt x="2849145" y="2551642"/>
                </a:lnTo>
                <a:lnTo>
                  <a:pt x="2855494" y="2544233"/>
                </a:lnTo>
                <a:lnTo>
                  <a:pt x="2860257" y="2538942"/>
                </a:lnTo>
                <a:lnTo>
                  <a:pt x="2865019" y="2535767"/>
                </a:lnTo>
                <a:lnTo>
                  <a:pt x="2868724" y="2533650"/>
                </a:lnTo>
                <a:lnTo>
                  <a:pt x="2873486" y="2532592"/>
                </a:lnTo>
                <a:lnTo>
                  <a:pt x="2877719" y="2532063"/>
                </a:lnTo>
                <a:lnTo>
                  <a:pt x="2882481" y="2532063"/>
                </a:lnTo>
                <a:lnTo>
                  <a:pt x="2887773" y="2531004"/>
                </a:lnTo>
                <a:lnTo>
                  <a:pt x="2886713" y="2529417"/>
                </a:lnTo>
                <a:lnTo>
                  <a:pt x="2885126" y="2527300"/>
                </a:lnTo>
                <a:lnTo>
                  <a:pt x="2883010" y="2522538"/>
                </a:lnTo>
                <a:lnTo>
                  <a:pt x="2881424" y="2516188"/>
                </a:lnTo>
                <a:lnTo>
                  <a:pt x="2880365" y="2508250"/>
                </a:lnTo>
                <a:lnTo>
                  <a:pt x="2879837" y="2499254"/>
                </a:lnTo>
                <a:lnTo>
                  <a:pt x="2879837" y="2489729"/>
                </a:lnTo>
                <a:lnTo>
                  <a:pt x="2879837" y="2469621"/>
                </a:lnTo>
                <a:lnTo>
                  <a:pt x="2881424" y="2470150"/>
                </a:lnTo>
                <a:lnTo>
                  <a:pt x="2883010" y="2470150"/>
                </a:lnTo>
                <a:lnTo>
                  <a:pt x="2886185" y="2469621"/>
                </a:lnTo>
                <a:lnTo>
                  <a:pt x="2885655" y="2460625"/>
                </a:lnTo>
                <a:lnTo>
                  <a:pt x="2885655" y="2448454"/>
                </a:lnTo>
                <a:lnTo>
                  <a:pt x="2890421" y="2444750"/>
                </a:lnTo>
                <a:lnTo>
                  <a:pt x="2894656" y="2442104"/>
                </a:lnTo>
                <a:lnTo>
                  <a:pt x="2897834" y="2439988"/>
                </a:lnTo>
                <a:lnTo>
                  <a:pt x="2901536" y="2438929"/>
                </a:lnTo>
                <a:lnTo>
                  <a:pt x="2905241" y="2438929"/>
                </a:lnTo>
                <a:lnTo>
                  <a:pt x="2907886" y="2439458"/>
                </a:lnTo>
                <a:lnTo>
                  <a:pt x="2911060" y="2441046"/>
                </a:lnTo>
                <a:lnTo>
                  <a:pt x="2914236" y="2443163"/>
                </a:lnTo>
                <a:lnTo>
                  <a:pt x="2920057" y="2448454"/>
                </a:lnTo>
                <a:lnTo>
                  <a:pt x="2925348" y="2454275"/>
                </a:lnTo>
                <a:lnTo>
                  <a:pt x="2931700" y="2460625"/>
                </a:lnTo>
                <a:lnTo>
                  <a:pt x="2935404" y="2463800"/>
                </a:lnTo>
                <a:lnTo>
                  <a:pt x="2939108" y="2466975"/>
                </a:lnTo>
                <a:lnTo>
                  <a:pt x="2943869" y="2461683"/>
                </a:lnTo>
                <a:lnTo>
                  <a:pt x="2949162" y="2456921"/>
                </a:lnTo>
                <a:lnTo>
                  <a:pt x="2954453" y="2453217"/>
                </a:lnTo>
                <a:lnTo>
                  <a:pt x="2959745" y="2449513"/>
                </a:lnTo>
                <a:lnTo>
                  <a:pt x="2965567" y="2447396"/>
                </a:lnTo>
                <a:lnTo>
                  <a:pt x="2971386" y="2444750"/>
                </a:lnTo>
                <a:lnTo>
                  <a:pt x="2977209" y="2443163"/>
                </a:lnTo>
                <a:lnTo>
                  <a:pt x="2983559" y="2442104"/>
                </a:lnTo>
                <a:lnTo>
                  <a:pt x="2989909" y="2441046"/>
                </a:lnTo>
                <a:lnTo>
                  <a:pt x="2996260" y="2440517"/>
                </a:lnTo>
                <a:lnTo>
                  <a:pt x="3009489" y="2441046"/>
                </a:lnTo>
                <a:lnTo>
                  <a:pt x="3022191" y="2442633"/>
                </a:lnTo>
                <a:lnTo>
                  <a:pt x="3034890" y="2443692"/>
                </a:lnTo>
                <a:lnTo>
                  <a:pt x="3059233" y="2447396"/>
                </a:lnTo>
                <a:lnTo>
                  <a:pt x="3069817" y="2448454"/>
                </a:lnTo>
                <a:lnTo>
                  <a:pt x="3079872" y="2448454"/>
                </a:lnTo>
                <a:lnTo>
                  <a:pt x="3084634" y="2447925"/>
                </a:lnTo>
                <a:lnTo>
                  <a:pt x="3088869" y="2446867"/>
                </a:lnTo>
                <a:lnTo>
                  <a:pt x="3093101" y="2445279"/>
                </a:lnTo>
                <a:lnTo>
                  <a:pt x="3096806" y="2443692"/>
                </a:lnTo>
                <a:lnTo>
                  <a:pt x="3099452" y="2441046"/>
                </a:lnTo>
                <a:lnTo>
                  <a:pt x="3102627" y="2438400"/>
                </a:lnTo>
                <a:lnTo>
                  <a:pt x="3104744" y="2434696"/>
                </a:lnTo>
                <a:lnTo>
                  <a:pt x="3106861" y="2430463"/>
                </a:lnTo>
                <a:lnTo>
                  <a:pt x="3107391" y="2425700"/>
                </a:lnTo>
                <a:lnTo>
                  <a:pt x="3107919" y="2422525"/>
                </a:lnTo>
                <a:lnTo>
                  <a:pt x="3108976" y="2419879"/>
                </a:lnTo>
                <a:lnTo>
                  <a:pt x="3111096" y="2418292"/>
                </a:lnTo>
                <a:lnTo>
                  <a:pt x="3113212" y="2416704"/>
                </a:lnTo>
                <a:lnTo>
                  <a:pt x="3115857" y="2416175"/>
                </a:lnTo>
                <a:lnTo>
                  <a:pt x="3117976" y="2416175"/>
                </a:lnTo>
                <a:lnTo>
                  <a:pt x="3121150" y="2416175"/>
                </a:lnTo>
                <a:lnTo>
                  <a:pt x="3132794" y="2419350"/>
                </a:lnTo>
                <a:lnTo>
                  <a:pt x="3135439" y="2419350"/>
                </a:lnTo>
                <a:lnTo>
                  <a:pt x="3138083" y="2419350"/>
                </a:lnTo>
                <a:lnTo>
                  <a:pt x="3140728" y="2419350"/>
                </a:lnTo>
                <a:lnTo>
                  <a:pt x="3142316" y="2418292"/>
                </a:lnTo>
                <a:lnTo>
                  <a:pt x="3146550" y="2410354"/>
                </a:lnTo>
                <a:lnTo>
                  <a:pt x="3149197" y="2400829"/>
                </a:lnTo>
                <a:lnTo>
                  <a:pt x="3152372" y="2390246"/>
                </a:lnTo>
                <a:lnTo>
                  <a:pt x="3153960" y="2379663"/>
                </a:lnTo>
                <a:lnTo>
                  <a:pt x="3151843" y="2372254"/>
                </a:lnTo>
                <a:lnTo>
                  <a:pt x="3148667" y="2365375"/>
                </a:lnTo>
                <a:lnTo>
                  <a:pt x="3145491" y="2359025"/>
                </a:lnTo>
                <a:lnTo>
                  <a:pt x="3140728" y="2351617"/>
                </a:lnTo>
                <a:lnTo>
                  <a:pt x="3135967" y="2344738"/>
                </a:lnTo>
                <a:lnTo>
                  <a:pt x="3129618" y="2337329"/>
                </a:lnTo>
                <a:lnTo>
                  <a:pt x="3123796" y="2330979"/>
                </a:lnTo>
                <a:lnTo>
                  <a:pt x="3117447" y="2324629"/>
                </a:lnTo>
                <a:lnTo>
                  <a:pt x="3111096" y="2317750"/>
                </a:lnTo>
                <a:lnTo>
                  <a:pt x="3103686" y="2312458"/>
                </a:lnTo>
                <a:lnTo>
                  <a:pt x="3096806" y="2306638"/>
                </a:lnTo>
                <a:lnTo>
                  <a:pt x="3089398" y="2301875"/>
                </a:lnTo>
                <a:lnTo>
                  <a:pt x="3081989" y="2297642"/>
                </a:lnTo>
                <a:lnTo>
                  <a:pt x="3074581" y="2293938"/>
                </a:lnTo>
                <a:lnTo>
                  <a:pt x="3067172" y="2290763"/>
                </a:lnTo>
                <a:lnTo>
                  <a:pt x="3059763" y="2288117"/>
                </a:lnTo>
                <a:lnTo>
                  <a:pt x="3052883" y="2287058"/>
                </a:lnTo>
                <a:lnTo>
                  <a:pt x="3046001" y="2286529"/>
                </a:lnTo>
                <a:lnTo>
                  <a:pt x="3039650" y="2286529"/>
                </a:lnTo>
                <a:lnTo>
                  <a:pt x="3033302" y="2288117"/>
                </a:lnTo>
                <a:lnTo>
                  <a:pt x="3028013" y="2290763"/>
                </a:lnTo>
                <a:lnTo>
                  <a:pt x="3022718" y="2293408"/>
                </a:lnTo>
                <a:lnTo>
                  <a:pt x="3017956" y="2298171"/>
                </a:lnTo>
                <a:lnTo>
                  <a:pt x="3013724" y="2304521"/>
                </a:lnTo>
                <a:lnTo>
                  <a:pt x="3010019" y="2311929"/>
                </a:lnTo>
                <a:lnTo>
                  <a:pt x="3007901" y="2320396"/>
                </a:lnTo>
                <a:lnTo>
                  <a:pt x="3005785" y="2330450"/>
                </a:lnTo>
                <a:lnTo>
                  <a:pt x="3004726" y="2342092"/>
                </a:lnTo>
                <a:lnTo>
                  <a:pt x="3004726" y="2355321"/>
                </a:lnTo>
                <a:lnTo>
                  <a:pt x="3005785" y="2370138"/>
                </a:lnTo>
                <a:lnTo>
                  <a:pt x="3007901" y="2386542"/>
                </a:lnTo>
                <a:lnTo>
                  <a:pt x="3011077" y="2405063"/>
                </a:lnTo>
                <a:lnTo>
                  <a:pt x="3014782" y="2405063"/>
                </a:lnTo>
                <a:lnTo>
                  <a:pt x="3018486" y="2404533"/>
                </a:lnTo>
                <a:lnTo>
                  <a:pt x="3020603" y="2401888"/>
                </a:lnTo>
                <a:lnTo>
                  <a:pt x="3023250" y="2399242"/>
                </a:lnTo>
                <a:lnTo>
                  <a:pt x="3025365" y="2395538"/>
                </a:lnTo>
                <a:lnTo>
                  <a:pt x="3027482" y="2391304"/>
                </a:lnTo>
                <a:lnTo>
                  <a:pt x="3030129" y="2382308"/>
                </a:lnTo>
                <a:lnTo>
                  <a:pt x="3033838" y="2374371"/>
                </a:lnTo>
                <a:lnTo>
                  <a:pt x="3035945" y="2370138"/>
                </a:lnTo>
                <a:lnTo>
                  <a:pt x="3038589" y="2366963"/>
                </a:lnTo>
                <a:lnTo>
                  <a:pt x="3041772" y="2365375"/>
                </a:lnTo>
                <a:lnTo>
                  <a:pt x="3044414" y="2364317"/>
                </a:lnTo>
                <a:lnTo>
                  <a:pt x="3048647" y="2364846"/>
                </a:lnTo>
                <a:lnTo>
                  <a:pt x="3052883" y="2366433"/>
                </a:lnTo>
                <a:lnTo>
                  <a:pt x="3052883" y="2362200"/>
                </a:lnTo>
                <a:lnTo>
                  <a:pt x="3051823" y="2359554"/>
                </a:lnTo>
                <a:lnTo>
                  <a:pt x="3050236" y="2357438"/>
                </a:lnTo>
                <a:lnTo>
                  <a:pt x="3048647" y="2356379"/>
                </a:lnTo>
                <a:lnTo>
                  <a:pt x="3044414" y="2355321"/>
                </a:lnTo>
                <a:lnTo>
                  <a:pt x="3042824" y="2354792"/>
                </a:lnTo>
                <a:lnTo>
                  <a:pt x="3040712" y="2353733"/>
                </a:lnTo>
                <a:lnTo>
                  <a:pt x="3045474" y="2347383"/>
                </a:lnTo>
                <a:lnTo>
                  <a:pt x="3050236" y="2342621"/>
                </a:lnTo>
                <a:lnTo>
                  <a:pt x="3054469" y="2339446"/>
                </a:lnTo>
                <a:lnTo>
                  <a:pt x="3059233" y="2336800"/>
                </a:lnTo>
                <a:lnTo>
                  <a:pt x="3059763" y="2330979"/>
                </a:lnTo>
                <a:lnTo>
                  <a:pt x="3060821" y="2326217"/>
                </a:lnTo>
                <a:lnTo>
                  <a:pt x="3063466" y="2322513"/>
                </a:lnTo>
                <a:lnTo>
                  <a:pt x="3065584" y="2320396"/>
                </a:lnTo>
                <a:lnTo>
                  <a:pt x="3068759" y="2318279"/>
                </a:lnTo>
                <a:lnTo>
                  <a:pt x="3071933" y="2317750"/>
                </a:lnTo>
                <a:lnTo>
                  <a:pt x="3075109" y="2317750"/>
                </a:lnTo>
                <a:lnTo>
                  <a:pt x="3078814" y="2318279"/>
                </a:lnTo>
                <a:lnTo>
                  <a:pt x="3082517" y="2319338"/>
                </a:lnTo>
                <a:lnTo>
                  <a:pt x="3086222" y="2320925"/>
                </a:lnTo>
                <a:lnTo>
                  <a:pt x="3092572" y="2324629"/>
                </a:lnTo>
                <a:lnTo>
                  <a:pt x="3097864" y="2329392"/>
                </a:lnTo>
                <a:lnTo>
                  <a:pt x="3099452" y="2331508"/>
                </a:lnTo>
                <a:lnTo>
                  <a:pt x="3101039" y="2333096"/>
                </a:lnTo>
                <a:lnTo>
                  <a:pt x="3099981" y="2336271"/>
                </a:lnTo>
                <a:lnTo>
                  <a:pt x="3098394" y="2338917"/>
                </a:lnTo>
                <a:lnTo>
                  <a:pt x="3105803" y="2339975"/>
                </a:lnTo>
                <a:lnTo>
                  <a:pt x="3112681" y="2340504"/>
                </a:lnTo>
                <a:lnTo>
                  <a:pt x="3112681" y="2356908"/>
                </a:lnTo>
                <a:lnTo>
                  <a:pt x="3112681" y="2373313"/>
                </a:lnTo>
                <a:lnTo>
                  <a:pt x="3113212" y="2380192"/>
                </a:lnTo>
                <a:lnTo>
                  <a:pt x="3113741" y="2386013"/>
                </a:lnTo>
                <a:lnTo>
                  <a:pt x="3114800" y="2388658"/>
                </a:lnTo>
                <a:lnTo>
                  <a:pt x="3115857" y="2390246"/>
                </a:lnTo>
                <a:lnTo>
                  <a:pt x="3116917" y="2391304"/>
                </a:lnTo>
                <a:lnTo>
                  <a:pt x="3118505" y="2391833"/>
                </a:lnTo>
                <a:lnTo>
                  <a:pt x="3116917" y="2395538"/>
                </a:lnTo>
                <a:lnTo>
                  <a:pt x="3114268" y="2398183"/>
                </a:lnTo>
                <a:lnTo>
                  <a:pt x="3112681" y="2399771"/>
                </a:lnTo>
                <a:lnTo>
                  <a:pt x="3110565" y="2400829"/>
                </a:lnTo>
                <a:lnTo>
                  <a:pt x="3107919" y="2401358"/>
                </a:lnTo>
                <a:lnTo>
                  <a:pt x="3104744" y="2401358"/>
                </a:lnTo>
                <a:lnTo>
                  <a:pt x="3102627" y="2400829"/>
                </a:lnTo>
                <a:lnTo>
                  <a:pt x="3099452" y="2400300"/>
                </a:lnTo>
                <a:lnTo>
                  <a:pt x="3094160" y="2398183"/>
                </a:lnTo>
                <a:lnTo>
                  <a:pt x="3088869" y="2394479"/>
                </a:lnTo>
                <a:lnTo>
                  <a:pt x="3077756" y="2388129"/>
                </a:lnTo>
                <a:lnTo>
                  <a:pt x="3071933" y="2385483"/>
                </a:lnTo>
                <a:lnTo>
                  <a:pt x="3069288" y="2384425"/>
                </a:lnTo>
                <a:lnTo>
                  <a:pt x="3067172" y="2384425"/>
                </a:lnTo>
                <a:lnTo>
                  <a:pt x="3064525" y="2384425"/>
                </a:lnTo>
                <a:lnTo>
                  <a:pt x="3062408" y="2384425"/>
                </a:lnTo>
                <a:lnTo>
                  <a:pt x="3059763" y="2385483"/>
                </a:lnTo>
                <a:lnTo>
                  <a:pt x="3057645" y="2387071"/>
                </a:lnTo>
                <a:lnTo>
                  <a:pt x="3055528" y="2389717"/>
                </a:lnTo>
                <a:lnTo>
                  <a:pt x="3053942" y="2392892"/>
                </a:lnTo>
                <a:lnTo>
                  <a:pt x="3052354" y="2396596"/>
                </a:lnTo>
                <a:lnTo>
                  <a:pt x="3050765" y="2401358"/>
                </a:lnTo>
                <a:lnTo>
                  <a:pt x="3049707" y="2407708"/>
                </a:lnTo>
                <a:lnTo>
                  <a:pt x="3048647" y="2414058"/>
                </a:lnTo>
                <a:lnTo>
                  <a:pt x="3047060" y="2430463"/>
                </a:lnTo>
                <a:lnTo>
                  <a:pt x="3042297" y="2424642"/>
                </a:lnTo>
                <a:lnTo>
                  <a:pt x="3037530" y="2419879"/>
                </a:lnTo>
                <a:lnTo>
                  <a:pt x="3032776" y="2417763"/>
                </a:lnTo>
                <a:lnTo>
                  <a:pt x="3028539" y="2416175"/>
                </a:lnTo>
                <a:lnTo>
                  <a:pt x="3023778" y="2416175"/>
                </a:lnTo>
                <a:lnTo>
                  <a:pt x="3019545" y="2416704"/>
                </a:lnTo>
                <a:lnTo>
                  <a:pt x="3014782" y="2418821"/>
                </a:lnTo>
                <a:lnTo>
                  <a:pt x="3010019" y="2420938"/>
                </a:lnTo>
                <a:lnTo>
                  <a:pt x="3000493" y="2424642"/>
                </a:lnTo>
                <a:lnTo>
                  <a:pt x="2995201" y="2426229"/>
                </a:lnTo>
                <a:lnTo>
                  <a:pt x="2989380" y="2427288"/>
                </a:lnTo>
                <a:lnTo>
                  <a:pt x="2983559" y="2427288"/>
                </a:lnTo>
                <a:lnTo>
                  <a:pt x="2977209" y="2425700"/>
                </a:lnTo>
                <a:lnTo>
                  <a:pt x="2970328" y="2423054"/>
                </a:lnTo>
                <a:lnTo>
                  <a:pt x="2963450" y="2418292"/>
                </a:lnTo>
                <a:lnTo>
                  <a:pt x="2963450" y="2353733"/>
                </a:lnTo>
                <a:lnTo>
                  <a:pt x="2965036" y="2356908"/>
                </a:lnTo>
                <a:lnTo>
                  <a:pt x="2966095" y="2360083"/>
                </a:lnTo>
                <a:lnTo>
                  <a:pt x="2970328" y="2364846"/>
                </a:lnTo>
                <a:lnTo>
                  <a:pt x="2978267" y="2373313"/>
                </a:lnTo>
                <a:lnTo>
                  <a:pt x="2981971" y="2377546"/>
                </a:lnTo>
                <a:lnTo>
                  <a:pt x="2983559" y="2380721"/>
                </a:lnTo>
                <a:lnTo>
                  <a:pt x="2984618" y="2384425"/>
                </a:lnTo>
                <a:lnTo>
                  <a:pt x="2985675" y="2388658"/>
                </a:lnTo>
                <a:lnTo>
                  <a:pt x="2986734" y="2393421"/>
                </a:lnTo>
                <a:lnTo>
                  <a:pt x="2986734" y="2398713"/>
                </a:lnTo>
                <a:lnTo>
                  <a:pt x="2986734" y="2405063"/>
                </a:lnTo>
                <a:lnTo>
                  <a:pt x="2989909" y="2402946"/>
                </a:lnTo>
                <a:lnTo>
                  <a:pt x="2991496" y="2399771"/>
                </a:lnTo>
                <a:lnTo>
                  <a:pt x="2992555" y="2396596"/>
                </a:lnTo>
                <a:lnTo>
                  <a:pt x="2993084" y="2393421"/>
                </a:lnTo>
                <a:lnTo>
                  <a:pt x="2993084" y="2389188"/>
                </a:lnTo>
                <a:lnTo>
                  <a:pt x="2992555" y="2384954"/>
                </a:lnTo>
                <a:lnTo>
                  <a:pt x="2989909" y="2375958"/>
                </a:lnTo>
                <a:lnTo>
                  <a:pt x="2987792" y="2365375"/>
                </a:lnTo>
                <a:lnTo>
                  <a:pt x="2985675" y="2353733"/>
                </a:lnTo>
                <a:lnTo>
                  <a:pt x="2985675" y="2347383"/>
                </a:lnTo>
                <a:lnTo>
                  <a:pt x="2985675" y="2341033"/>
                </a:lnTo>
                <a:lnTo>
                  <a:pt x="2985675" y="2334683"/>
                </a:lnTo>
                <a:lnTo>
                  <a:pt x="2986734" y="2327275"/>
                </a:lnTo>
                <a:lnTo>
                  <a:pt x="2986204" y="2322513"/>
                </a:lnTo>
                <a:lnTo>
                  <a:pt x="2985146" y="2319867"/>
                </a:lnTo>
                <a:lnTo>
                  <a:pt x="2983559" y="2316692"/>
                </a:lnTo>
                <a:lnTo>
                  <a:pt x="2980912" y="2315633"/>
                </a:lnTo>
                <a:lnTo>
                  <a:pt x="2978795" y="2314575"/>
                </a:lnTo>
                <a:lnTo>
                  <a:pt x="2975621" y="2313517"/>
                </a:lnTo>
                <a:lnTo>
                  <a:pt x="2970328" y="2312458"/>
                </a:lnTo>
                <a:lnTo>
                  <a:pt x="2967154" y="2311929"/>
                </a:lnTo>
                <a:lnTo>
                  <a:pt x="2965567" y="2310342"/>
                </a:lnTo>
                <a:lnTo>
                  <a:pt x="2963450" y="2307696"/>
                </a:lnTo>
                <a:lnTo>
                  <a:pt x="2961860" y="2305050"/>
                </a:lnTo>
                <a:lnTo>
                  <a:pt x="2961331" y="2300288"/>
                </a:lnTo>
                <a:lnTo>
                  <a:pt x="2960802" y="2293408"/>
                </a:lnTo>
                <a:lnTo>
                  <a:pt x="2961331" y="2286000"/>
                </a:lnTo>
                <a:lnTo>
                  <a:pt x="2963450" y="2275946"/>
                </a:lnTo>
                <a:lnTo>
                  <a:pt x="2961331" y="2275946"/>
                </a:lnTo>
                <a:lnTo>
                  <a:pt x="2959745" y="2276475"/>
                </a:lnTo>
                <a:lnTo>
                  <a:pt x="2956570" y="2277533"/>
                </a:lnTo>
                <a:lnTo>
                  <a:pt x="2954453" y="2280179"/>
                </a:lnTo>
                <a:lnTo>
                  <a:pt x="2951279" y="2282825"/>
                </a:lnTo>
                <a:lnTo>
                  <a:pt x="2949162" y="2286000"/>
                </a:lnTo>
                <a:lnTo>
                  <a:pt x="2946517" y="2287588"/>
                </a:lnTo>
                <a:lnTo>
                  <a:pt x="2942810" y="2288646"/>
                </a:lnTo>
                <a:lnTo>
                  <a:pt x="2941224" y="2289175"/>
                </a:lnTo>
                <a:lnTo>
                  <a:pt x="2939638" y="2288646"/>
                </a:lnTo>
                <a:lnTo>
                  <a:pt x="2940696" y="2280179"/>
                </a:lnTo>
                <a:lnTo>
                  <a:pt x="2940696" y="2272771"/>
                </a:lnTo>
                <a:lnTo>
                  <a:pt x="2940696" y="2266421"/>
                </a:lnTo>
                <a:lnTo>
                  <a:pt x="2940166" y="2261658"/>
                </a:lnTo>
                <a:lnTo>
                  <a:pt x="2939108" y="2257425"/>
                </a:lnTo>
                <a:lnTo>
                  <a:pt x="2937520" y="2254250"/>
                </a:lnTo>
                <a:lnTo>
                  <a:pt x="2935404" y="2252133"/>
                </a:lnTo>
                <a:lnTo>
                  <a:pt x="2932758" y="2251075"/>
                </a:lnTo>
                <a:lnTo>
                  <a:pt x="2930641" y="2249488"/>
                </a:lnTo>
                <a:lnTo>
                  <a:pt x="2927465" y="2248958"/>
                </a:lnTo>
                <a:lnTo>
                  <a:pt x="2921645" y="2248958"/>
                </a:lnTo>
                <a:lnTo>
                  <a:pt x="2915823" y="2249488"/>
                </a:lnTo>
                <a:lnTo>
                  <a:pt x="2909474" y="2250546"/>
                </a:lnTo>
                <a:lnTo>
                  <a:pt x="2910532" y="2243138"/>
                </a:lnTo>
                <a:lnTo>
                  <a:pt x="2911590" y="2237846"/>
                </a:lnTo>
                <a:lnTo>
                  <a:pt x="2913178" y="2232554"/>
                </a:lnTo>
                <a:lnTo>
                  <a:pt x="2915295" y="2228850"/>
                </a:lnTo>
                <a:lnTo>
                  <a:pt x="2916882" y="2225146"/>
                </a:lnTo>
                <a:lnTo>
                  <a:pt x="2919529" y="2223029"/>
                </a:lnTo>
                <a:lnTo>
                  <a:pt x="2921116" y="2221971"/>
                </a:lnTo>
                <a:lnTo>
                  <a:pt x="2924291" y="2220383"/>
                </a:lnTo>
                <a:lnTo>
                  <a:pt x="2926408" y="2219854"/>
                </a:lnTo>
                <a:lnTo>
                  <a:pt x="2929583" y="2220383"/>
                </a:lnTo>
                <a:lnTo>
                  <a:pt x="2931700" y="2221442"/>
                </a:lnTo>
                <a:lnTo>
                  <a:pt x="2934875" y="2223029"/>
                </a:lnTo>
                <a:lnTo>
                  <a:pt x="2940696" y="2226733"/>
                </a:lnTo>
                <a:lnTo>
                  <a:pt x="2946517" y="2232554"/>
                </a:lnTo>
                <a:lnTo>
                  <a:pt x="2951807" y="2238904"/>
                </a:lnTo>
                <a:lnTo>
                  <a:pt x="2957098" y="2246842"/>
                </a:lnTo>
                <a:lnTo>
                  <a:pt x="2961331" y="2254250"/>
                </a:lnTo>
                <a:lnTo>
                  <a:pt x="2965567" y="2262717"/>
                </a:lnTo>
                <a:lnTo>
                  <a:pt x="2968212" y="2270654"/>
                </a:lnTo>
                <a:lnTo>
                  <a:pt x="2969799" y="2277533"/>
                </a:lnTo>
                <a:lnTo>
                  <a:pt x="2970328" y="2283883"/>
                </a:lnTo>
                <a:lnTo>
                  <a:pt x="2970328" y="2286529"/>
                </a:lnTo>
                <a:lnTo>
                  <a:pt x="2969270" y="2288646"/>
                </a:lnTo>
                <a:lnTo>
                  <a:pt x="2985675" y="2283354"/>
                </a:lnTo>
                <a:lnTo>
                  <a:pt x="3001023" y="2277533"/>
                </a:lnTo>
                <a:lnTo>
                  <a:pt x="3015840" y="2270654"/>
                </a:lnTo>
                <a:lnTo>
                  <a:pt x="3030659" y="2263246"/>
                </a:lnTo>
                <a:lnTo>
                  <a:pt x="3044414" y="2255838"/>
                </a:lnTo>
                <a:lnTo>
                  <a:pt x="3057645" y="2247900"/>
                </a:lnTo>
                <a:lnTo>
                  <a:pt x="3069817" y="2238904"/>
                </a:lnTo>
                <a:lnTo>
                  <a:pt x="3082517" y="2229379"/>
                </a:lnTo>
                <a:lnTo>
                  <a:pt x="3093630" y="2219325"/>
                </a:lnTo>
                <a:lnTo>
                  <a:pt x="3104215" y="2209271"/>
                </a:lnTo>
                <a:lnTo>
                  <a:pt x="3114800" y="2198158"/>
                </a:lnTo>
                <a:lnTo>
                  <a:pt x="3125384" y="2187046"/>
                </a:lnTo>
                <a:lnTo>
                  <a:pt x="3134382" y="2174346"/>
                </a:lnTo>
                <a:lnTo>
                  <a:pt x="3143375" y="2161117"/>
                </a:lnTo>
                <a:lnTo>
                  <a:pt x="3152372" y="2148417"/>
                </a:lnTo>
                <a:lnTo>
                  <a:pt x="3160840" y="2134129"/>
                </a:lnTo>
                <a:lnTo>
                  <a:pt x="3161897" y="2135188"/>
                </a:lnTo>
                <a:lnTo>
                  <a:pt x="3162956" y="2136246"/>
                </a:lnTo>
                <a:lnTo>
                  <a:pt x="3163485" y="2137833"/>
                </a:lnTo>
                <a:lnTo>
                  <a:pt x="3163485" y="2139421"/>
                </a:lnTo>
                <a:lnTo>
                  <a:pt x="3163485" y="2143125"/>
                </a:lnTo>
                <a:lnTo>
                  <a:pt x="3162956" y="2146829"/>
                </a:lnTo>
                <a:lnTo>
                  <a:pt x="3161897" y="2152650"/>
                </a:lnTo>
                <a:lnTo>
                  <a:pt x="3160840" y="2158471"/>
                </a:lnTo>
                <a:lnTo>
                  <a:pt x="3160311" y="2164821"/>
                </a:lnTo>
                <a:lnTo>
                  <a:pt x="3160840" y="2172758"/>
                </a:lnTo>
                <a:lnTo>
                  <a:pt x="3167719" y="2169054"/>
                </a:lnTo>
                <a:lnTo>
                  <a:pt x="3175128" y="2165879"/>
                </a:lnTo>
                <a:lnTo>
                  <a:pt x="3181478" y="2164292"/>
                </a:lnTo>
                <a:lnTo>
                  <a:pt x="3187827" y="2163233"/>
                </a:lnTo>
                <a:lnTo>
                  <a:pt x="3194179" y="2163233"/>
                </a:lnTo>
                <a:lnTo>
                  <a:pt x="3199999" y="2163763"/>
                </a:lnTo>
                <a:lnTo>
                  <a:pt x="3206350" y="2164821"/>
                </a:lnTo>
                <a:lnTo>
                  <a:pt x="3212171" y="2165879"/>
                </a:lnTo>
                <a:lnTo>
                  <a:pt x="3225402" y="2169583"/>
                </a:lnTo>
                <a:lnTo>
                  <a:pt x="3239689" y="2172758"/>
                </a:lnTo>
                <a:lnTo>
                  <a:pt x="3247097" y="2173817"/>
                </a:lnTo>
                <a:lnTo>
                  <a:pt x="3255567" y="2173817"/>
                </a:lnTo>
                <a:lnTo>
                  <a:pt x="3264562" y="2173817"/>
                </a:lnTo>
                <a:lnTo>
                  <a:pt x="3274089" y="2173288"/>
                </a:lnTo>
                <a:lnTo>
                  <a:pt x="3271441" y="2179108"/>
                </a:lnTo>
                <a:lnTo>
                  <a:pt x="3268796" y="2184400"/>
                </a:lnTo>
                <a:lnTo>
                  <a:pt x="3265090" y="2189163"/>
                </a:lnTo>
                <a:lnTo>
                  <a:pt x="3261386" y="2193396"/>
                </a:lnTo>
                <a:lnTo>
                  <a:pt x="3258212" y="2197100"/>
                </a:lnTo>
                <a:lnTo>
                  <a:pt x="3253979" y="2199746"/>
                </a:lnTo>
                <a:lnTo>
                  <a:pt x="3249745" y="2202921"/>
                </a:lnTo>
                <a:lnTo>
                  <a:pt x="3245511" y="2204508"/>
                </a:lnTo>
                <a:lnTo>
                  <a:pt x="3240748" y="2206625"/>
                </a:lnTo>
                <a:lnTo>
                  <a:pt x="3235986" y="2208213"/>
                </a:lnTo>
                <a:lnTo>
                  <a:pt x="3226460" y="2210329"/>
                </a:lnTo>
                <a:lnTo>
                  <a:pt x="3215876" y="2211917"/>
                </a:lnTo>
                <a:lnTo>
                  <a:pt x="3205821" y="2212446"/>
                </a:lnTo>
                <a:lnTo>
                  <a:pt x="3184653" y="2213504"/>
                </a:lnTo>
                <a:lnTo>
                  <a:pt x="3174598" y="2214563"/>
                </a:lnTo>
                <a:lnTo>
                  <a:pt x="3164013" y="2216679"/>
                </a:lnTo>
                <a:lnTo>
                  <a:pt x="3155018" y="2218796"/>
                </a:lnTo>
                <a:lnTo>
                  <a:pt x="3150255" y="2221442"/>
                </a:lnTo>
                <a:lnTo>
                  <a:pt x="3146021" y="2223558"/>
                </a:lnTo>
                <a:lnTo>
                  <a:pt x="3141787" y="2226204"/>
                </a:lnTo>
                <a:lnTo>
                  <a:pt x="3137553" y="2229379"/>
                </a:lnTo>
                <a:lnTo>
                  <a:pt x="3133852" y="2233083"/>
                </a:lnTo>
                <a:lnTo>
                  <a:pt x="3130677" y="2237317"/>
                </a:lnTo>
                <a:lnTo>
                  <a:pt x="3132265" y="2246313"/>
                </a:lnTo>
                <a:lnTo>
                  <a:pt x="3133852" y="2253721"/>
                </a:lnTo>
                <a:lnTo>
                  <a:pt x="3136496" y="2261658"/>
                </a:lnTo>
                <a:lnTo>
                  <a:pt x="3138612" y="2268538"/>
                </a:lnTo>
                <a:lnTo>
                  <a:pt x="3141257" y="2274358"/>
                </a:lnTo>
                <a:lnTo>
                  <a:pt x="3143904" y="2281238"/>
                </a:lnTo>
                <a:lnTo>
                  <a:pt x="3150255" y="2291821"/>
                </a:lnTo>
                <a:lnTo>
                  <a:pt x="3157135" y="2301346"/>
                </a:lnTo>
                <a:lnTo>
                  <a:pt x="3163485" y="2310342"/>
                </a:lnTo>
                <a:lnTo>
                  <a:pt x="3178303" y="2327804"/>
                </a:lnTo>
                <a:lnTo>
                  <a:pt x="3177244" y="2332038"/>
                </a:lnTo>
                <a:lnTo>
                  <a:pt x="3176185" y="2337329"/>
                </a:lnTo>
                <a:lnTo>
                  <a:pt x="3175128" y="2349500"/>
                </a:lnTo>
                <a:lnTo>
                  <a:pt x="3173540" y="2375958"/>
                </a:lnTo>
                <a:lnTo>
                  <a:pt x="3172481" y="2388658"/>
                </a:lnTo>
                <a:lnTo>
                  <a:pt x="3171952" y="2393950"/>
                </a:lnTo>
                <a:lnTo>
                  <a:pt x="3170894" y="2398183"/>
                </a:lnTo>
                <a:lnTo>
                  <a:pt x="3168777" y="2401358"/>
                </a:lnTo>
                <a:lnTo>
                  <a:pt x="3166659" y="2404004"/>
                </a:lnTo>
                <a:lnTo>
                  <a:pt x="3165600" y="2405063"/>
                </a:lnTo>
                <a:lnTo>
                  <a:pt x="3163485" y="2405063"/>
                </a:lnTo>
                <a:lnTo>
                  <a:pt x="3162427" y="2405592"/>
                </a:lnTo>
                <a:lnTo>
                  <a:pt x="3160840" y="2405063"/>
                </a:lnTo>
                <a:lnTo>
                  <a:pt x="3160840" y="2409825"/>
                </a:lnTo>
                <a:lnTo>
                  <a:pt x="3162956" y="2406650"/>
                </a:lnTo>
                <a:lnTo>
                  <a:pt x="3166129" y="2405063"/>
                </a:lnTo>
                <a:lnTo>
                  <a:pt x="3168777" y="2405063"/>
                </a:lnTo>
                <a:lnTo>
                  <a:pt x="3172481" y="2405063"/>
                </a:lnTo>
                <a:lnTo>
                  <a:pt x="3176185" y="2406121"/>
                </a:lnTo>
                <a:lnTo>
                  <a:pt x="3180419" y="2407708"/>
                </a:lnTo>
                <a:lnTo>
                  <a:pt x="3188357" y="2410883"/>
                </a:lnTo>
                <a:lnTo>
                  <a:pt x="3186769" y="2404533"/>
                </a:lnTo>
                <a:lnTo>
                  <a:pt x="3184653" y="2399242"/>
                </a:lnTo>
                <a:lnTo>
                  <a:pt x="3182006" y="2395008"/>
                </a:lnTo>
                <a:lnTo>
                  <a:pt x="3180419" y="2393421"/>
                </a:lnTo>
                <a:lnTo>
                  <a:pt x="3178303" y="2391833"/>
                </a:lnTo>
                <a:lnTo>
                  <a:pt x="3182006" y="2386542"/>
                </a:lnTo>
                <a:lnTo>
                  <a:pt x="3186241" y="2382308"/>
                </a:lnTo>
                <a:lnTo>
                  <a:pt x="3190474" y="2379133"/>
                </a:lnTo>
                <a:lnTo>
                  <a:pt x="3195237" y="2376488"/>
                </a:lnTo>
                <a:lnTo>
                  <a:pt x="3199470" y="2374900"/>
                </a:lnTo>
                <a:lnTo>
                  <a:pt x="3203175" y="2373313"/>
                </a:lnTo>
                <a:lnTo>
                  <a:pt x="3207409" y="2372254"/>
                </a:lnTo>
                <a:lnTo>
                  <a:pt x="3212171" y="2371725"/>
                </a:lnTo>
                <a:lnTo>
                  <a:pt x="3220639" y="2371725"/>
                </a:lnTo>
                <a:lnTo>
                  <a:pt x="3229106" y="2371196"/>
                </a:lnTo>
                <a:lnTo>
                  <a:pt x="3232281" y="2370667"/>
                </a:lnTo>
                <a:lnTo>
                  <a:pt x="3236517" y="2370138"/>
                </a:lnTo>
                <a:lnTo>
                  <a:pt x="3240219" y="2368550"/>
                </a:lnTo>
                <a:lnTo>
                  <a:pt x="3244452" y="2366433"/>
                </a:lnTo>
                <a:lnTo>
                  <a:pt x="3243923" y="2355321"/>
                </a:lnTo>
                <a:lnTo>
                  <a:pt x="3243395" y="2346325"/>
                </a:lnTo>
                <a:lnTo>
                  <a:pt x="3241278" y="2338917"/>
                </a:lnTo>
                <a:lnTo>
                  <a:pt x="3239161" y="2332567"/>
                </a:lnTo>
                <a:lnTo>
                  <a:pt x="3235986" y="2327275"/>
                </a:lnTo>
                <a:lnTo>
                  <a:pt x="3232811" y="2323042"/>
                </a:lnTo>
                <a:lnTo>
                  <a:pt x="3225930" y="2315104"/>
                </a:lnTo>
                <a:lnTo>
                  <a:pt x="3223813" y="2314575"/>
                </a:lnTo>
                <a:lnTo>
                  <a:pt x="3221698" y="2315104"/>
                </a:lnTo>
                <a:lnTo>
                  <a:pt x="3219581" y="2315104"/>
                </a:lnTo>
                <a:lnTo>
                  <a:pt x="3217464" y="2316163"/>
                </a:lnTo>
                <a:lnTo>
                  <a:pt x="3215876" y="2317221"/>
                </a:lnTo>
                <a:lnTo>
                  <a:pt x="3214817" y="2318279"/>
                </a:lnTo>
                <a:lnTo>
                  <a:pt x="3211642" y="2322513"/>
                </a:lnTo>
                <a:lnTo>
                  <a:pt x="3210056" y="2328333"/>
                </a:lnTo>
                <a:lnTo>
                  <a:pt x="3208995" y="2335213"/>
                </a:lnTo>
                <a:lnTo>
                  <a:pt x="3207937" y="2344208"/>
                </a:lnTo>
                <a:lnTo>
                  <a:pt x="3207937" y="2353733"/>
                </a:lnTo>
                <a:lnTo>
                  <a:pt x="3202646" y="2347383"/>
                </a:lnTo>
                <a:lnTo>
                  <a:pt x="3198412" y="2341563"/>
                </a:lnTo>
                <a:lnTo>
                  <a:pt x="3195237" y="2335213"/>
                </a:lnTo>
                <a:lnTo>
                  <a:pt x="3191532" y="2329392"/>
                </a:lnTo>
                <a:lnTo>
                  <a:pt x="3189416" y="2322513"/>
                </a:lnTo>
                <a:lnTo>
                  <a:pt x="3186769" y="2316163"/>
                </a:lnTo>
                <a:lnTo>
                  <a:pt x="3182536" y="2303463"/>
                </a:lnTo>
                <a:lnTo>
                  <a:pt x="3178303" y="2291821"/>
                </a:lnTo>
                <a:lnTo>
                  <a:pt x="3176185" y="2286000"/>
                </a:lnTo>
                <a:lnTo>
                  <a:pt x="3173011" y="2280708"/>
                </a:lnTo>
                <a:lnTo>
                  <a:pt x="3169835" y="2275946"/>
                </a:lnTo>
                <a:lnTo>
                  <a:pt x="3165600" y="2271183"/>
                </a:lnTo>
                <a:lnTo>
                  <a:pt x="3160840" y="2266950"/>
                </a:lnTo>
                <a:lnTo>
                  <a:pt x="3155018" y="2263246"/>
                </a:lnTo>
                <a:lnTo>
                  <a:pt x="3158194" y="2256367"/>
                </a:lnTo>
                <a:lnTo>
                  <a:pt x="3162427" y="2249488"/>
                </a:lnTo>
                <a:lnTo>
                  <a:pt x="3166129" y="2244725"/>
                </a:lnTo>
                <a:lnTo>
                  <a:pt x="3170364" y="2241021"/>
                </a:lnTo>
                <a:lnTo>
                  <a:pt x="3173540" y="2237846"/>
                </a:lnTo>
                <a:lnTo>
                  <a:pt x="3177773" y="2236258"/>
                </a:lnTo>
                <a:lnTo>
                  <a:pt x="3182006" y="2234142"/>
                </a:lnTo>
                <a:lnTo>
                  <a:pt x="3185711" y="2234142"/>
                </a:lnTo>
                <a:lnTo>
                  <a:pt x="3189945" y="2234142"/>
                </a:lnTo>
                <a:lnTo>
                  <a:pt x="3193120" y="2235200"/>
                </a:lnTo>
                <a:lnTo>
                  <a:pt x="3197354" y="2236788"/>
                </a:lnTo>
                <a:lnTo>
                  <a:pt x="3201058" y="2238375"/>
                </a:lnTo>
                <a:lnTo>
                  <a:pt x="3208995" y="2243667"/>
                </a:lnTo>
                <a:lnTo>
                  <a:pt x="3216405" y="2249488"/>
                </a:lnTo>
                <a:lnTo>
                  <a:pt x="3231223" y="2263775"/>
                </a:lnTo>
                <a:lnTo>
                  <a:pt x="3238633" y="2270654"/>
                </a:lnTo>
                <a:lnTo>
                  <a:pt x="3246040" y="2276475"/>
                </a:lnTo>
                <a:lnTo>
                  <a:pt x="3249745" y="2278063"/>
                </a:lnTo>
                <a:lnTo>
                  <a:pt x="3253450" y="2280179"/>
                </a:lnTo>
                <a:lnTo>
                  <a:pt x="3256625" y="2281767"/>
                </a:lnTo>
                <a:lnTo>
                  <a:pt x="3260328" y="2282296"/>
                </a:lnTo>
                <a:lnTo>
                  <a:pt x="3264033" y="2282296"/>
                </a:lnTo>
                <a:lnTo>
                  <a:pt x="3267208" y="2281767"/>
                </a:lnTo>
                <a:lnTo>
                  <a:pt x="3270912" y="2280179"/>
                </a:lnTo>
                <a:lnTo>
                  <a:pt x="3274616" y="2277533"/>
                </a:lnTo>
                <a:lnTo>
                  <a:pt x="3274089" y="2273829"/>
                </a:lnTo>
                <a:lnTo>
                  <a:pt x="3274616" y="2270125"/>
                </a:lnTo>
                <a:lnTo>
                  <a:pt x="3277792" y="2266950"/>
                </a:lnTo>
                <a:lnTo>
                  <a:pt x="3280438" y="2265363"/>
                </a:lnTo>
                <a:lnTo>
                  <a:pt x="3283614" y="2263775"/>
                </a:lnTo>
                <a:lnTo>
                  <a:pt x="3285732" y="2263246"/>
                </a:lnTo>
                <a:lnTo>
                  <a:pt x="3283614" y="2254779"/>
                </a:lnTo>
                <a:lnTo>
                  <a:pt x="3281497" y="2246842"/>
                </a:lnTo>
                <a:lnTo>
                  <a:pt x="3280438" y="2236788"/>
                </a:lnTo>
                <a:lnTo>
                  <a:pt x="3279910" y="2224617"/>
                </a:lnTo>
                <a:lnTo>
                  <a:pt x="3271971" y="2237317"/>
                </a:lnTo>
                <a:lnTo>
                  <a:pt x="3268266" y="2243138"/>
                </a:lnTo>
                <a:lnTo>
                  <a:pt x="3263504" y="2247371"/>
                </a:lnTo>
                <a:lnTo>
                  <a:pt x="3260858" y="2248958"/>
                </a:lnTo>
                <a:lnTo>
                  <a:pt x="3258741" y="2249488"/>
                </a:lnTo>
                <a:lnTo>
                  <a:pt x="3256095" y="2250546"/>
                </a:lnTo>
                <a:lnTo>
                  <a:pt x="3253979" y="2249488"/>
                </a:lnTo>
                <a:lnTo>
                  <a:pt x="3251332" y="2247900"/>
                </a:lnTo>
                <a:lnTo>
                  <a:pt x="3249216" y="2245783"/>
                </a:lnTo>
                <a:lnTo>
                  <a:pt x="3246570" y="2242079"/>
                </a:lnTo>
                <a:lnTo>
                  <a:pt x="3244452" y="2237317"/>
                </a:lnTo>
                <a:lnTo>
                  <a:pt x="3246040" y="2233083"/>
                </a:lnTo>
                <a:lnTo>
                  <a:pt x="3248685" y="2228850"/>
                </a:lnTo>
                <a:lnTo>
                  <a:pt x="3250803" y="2225146"/>
                </a:lnTo>
                <a:lnTo>
                  <a:pt x="3253979" y="2222500"/>
                </a:lnTo>
                <a:lnTo>
                  <a:pt x="3256625" y="2219854"/>
                </a:lnTo>
                <a:lnTo>
                  <a:pt x="3259800" y="2217738"/>
                </a:lnTo>
                <a:lnTo>
                  <a:pt x="3262445" y="2216150"/>
                </a:lnTo>
                <a:lnTo>
                  <a:pt x="3266148" y="2214033"/>
                </a:lnTo>
                <a:lnTo>
                  <a:pt x="3273557" y="2212446"/>
                </a:lnTo>
                <a:lnTo>
                  <a:pt x="3280968" y="2211388"/>
                </a:lnTo>
                <a:lnTo>
                  <a:pt x="3289436" y="2211388"/>
                </a:lnTo>
                <a:lnTo>
                  <a:pt x="3297902" y="2211917"/>
                </a:lnTo>
                <a:lnTo>
                  <a:pt x="3289436" y="2192338"/>
                </a:lnTo>
                <a:lnTo>
                  <a:pt x="3286262" y="2184400"/>
                </a:lnTo>
                <a:lnTo>
                  <a:pt x="3284144" y="2177521"/>
                </a:lnTo>
                <a:lnTo>
                  <a:pt x="3283614" y="2173288"/>
                </a:lnTo>
                <a:lnTo>
                  <a:pt x="3283614" y="2169054"/>
                </a:lnTo>
                <a:lnTo>
                  <a:pt x="3284144" y="2164821"/>
                </a:lnTo>
                <a:lnTo>
                  <a:pt x="3284672" y="2160058"/>
                </a:lnTo>
                <a:lnTo>
                  <a:pt x="3286790" y="2148417"/>
                </a:lnTo>
                <a:lnTo>
                  <a:pt x="3291554" y="2134129"/>
                </a:lnTo>
                <a:lnTo>
                  <a:pt x="3275675" y="2139421"/>
                </a:lnTo>
                <a:lnTo>
                  <a:pt x="3266675" y="2141538"/>
                </a:lnTo>
                <a:lnTo>
                  <a:pt x="3257153" y="2143654"/>
                </a:lnTo>
                <a:lnTo>
                  <a:pt x="3247626" y="2145242"/>
                </a:lnTo>
                <a:lnTo>
                  <a:pt x="3238633" y="2146300"/>
                </a:lnTo>
                <a:lnTo>
                  <a:pt x="3229106" y="2146300"/>
                </a:lnTo>
                <a:lnTo>
                  <a:pt x="3220110" y="2146300"/>
                </a:lnTo>
                <a:lnTo>
                  <a:pt x="3211642" y="2144713"/>
                </a:lnTo>
                <a:lnTo>
                  <a:pt x="3207409" y="2143654"/>
                </a:lnTo>
                <a:lnTo>
                  <a:pt x="3204233" y="2142596"/>
                </a:lnTo>
                <a:lnTo>
                  <a:pt x="3200529" y="2140479"/>
                </a:lnTo>
                <a:lnTo>
                  <a:pt x="3196825" y="2138363"/>
                </a:lnTo>
                <a:lnTo>
                  <a:pt x="3194708" y="2135717"/>
                </a:lnTo>
                <a:lnTo>
                  <a:pt x="3191532" y="2133600"/>
                </a:lnTo>
                <a:lnTo>
                  <a:pt x="3189416" y="2129896"/>
                </a:lnTo>
                <a:lnTo>
                  <a:pt x="3187299" y="2126192"/>
                </a:lnTo>
                <a:lnTo>
                  <a:pt x="3185711" y="2121958"/>
                </a:lnTo>
                <a:lnTo>
                  <a:pt x="3184653" y="2118254"/>
                </a:lnTo>
                <a:lnTo>
                  <a:pt x="3183594" y="2113492"/>
                </a:lnTo>
                <a:lnTo>
                  <a:pt x="3183594" y="2108200"/>
                </a:lnTo>
                <a:lnTo>
                  <a:pt x="3183594" y="2101850"/>
                </a:lnTo>
                <a:lnTo>
                  <a:pt x="3184653" y="2095500"/>
                </a:lnTo>
                <a:lnTo>
                  <a:pt x="3181478" y="2100263"/>
                </a:lnTo>
                <a:lnTo>
                  <a:pt x="3177773" y="2103967"/>
                </a:lnTo>
                <a:lnTo>
                  <a:pt x="3173540" y="2106613"/>
                </a:lnTo>
                <a:lnTo>
                  <a:pt x="3169835" y="2108200"/>
                </a:lnTo>
                <a:lnTo>
                  <a:pt x="3164013" y="2109258"/>
                </a:lnTo>
                <a:lnTo>
                  <a:pt x="3159782" y="2109258"/>
                </a:lnTo>
                <a:lnTo>
                  <a:pt x="3148667" y="2108200"/>
                </a:lnTo>
                <a:lnTo>
                  <a:pt x="3147608" y="2118783"/>
                </a:lnTo>
                <a:lnTo>
                  <a:pt x="3146021" y="2126721"/>
                </a:lnTo>
                <a:lnTo>
                  <a:pt x="3143375" y="2134658"/>
                </a:lnTo>
                <a:lnTo>
                  <a:pt x="3140199" y="2141008"/>
                </a:lnTo>
                <a:lnTo>
                  <a:pt x="3135967" y="2145771"/>
                </a:lnTo>
                <a:lnTo>
                  <a:pt x="3131206" y="2150004"/>
                </a:lnTo>
                <a:lnTo>
                  <a:pt x="3125913" y="2153179"/>
                </a:lnTo>
                <a:lnTo>
                  <a:pt x="3119562" y="2155296"/>
                </a:lnTo>
                <a:lnTo>
                  <a:pt x="3113741" y="2156354"/>
                </a:lnTo>
                <a:lnTo>
                  <a:pt x="3107391" y="2157413"/>
                </a:lnTo>
                <a:lnTo>
                  <a:pt x="3099981" y="2157413"/>
                </a:lnTo>
                <a:lnTo>
                  <a:pt x="3093630" y="2155825"/>
                </a:lnTo>
                <a:lnTo>
                  <a:pt x="3086751" y="2154238"/>
                </a:lnTo>
                <a:lnTo>
                  <a:pt x="3078814" y="2152650"/>
                </a:lnTo>
                <a:lnTo>
                  <a:pt x="3071933" y="2150004"/>
                </a:lnTo>
                <a:lnTo>
                  <a:pt x="3065053" y="2146829"/>
                </a:lnTo>
                <a:lnTo>
                  <a:pt x="3069288" y="2142596"/>
                </a:lnTo>
                <a:lnTo>
                  <a:pt x="3073522" y="2136246"/>
                </a:lnTo>
                <a:lnTo>
                  <a:pt x="3077756" y="2129896"/>
                </a:lnTo>
                <a:lnTo>
                  <a:pt x="3080401" y="2123017"/>
                </a:lnTo>
                <a:lnTo>
                  <a:pt x="3081989" y="2119313"/>
                </a:lnTo>
                <a:lnTo>
                  <a:pt x="3082517" y="2115608"/>
                </a:lnTo>
                <a:lnTo>
                  <a:pt x="3081989" y="2111904"/>
                </a:lnTo>
                <a:lnTo>
                  <a:pt x="3081460" y="2108729"/>
                </a:lnTo>
                <a:lnTo>
                  <a:pt x="3079872" y="2105025"/>
                </a:lnTo>
                <a:lnTo>
                  <a:pt x="3077756" y="2101321"/>
                </a:lnTo>
                <a:lnTo>
                  <a:pt x="3074581" y="2098675"/>
                </a:lnTo>
                <a:lnTo>
                  <a:pt x="3071404" y="2095500"/>
                </a:lnTo>
                <a:lnTo>
                  <a:pt x="3079343" y="2087034"/>
                </a:lnTo>
                <a:lnTo>
                  <a:pt x="3087281" y="2080684"/>
                </a:lnTo>
                <a:lnTo>
                  <a:pt x="3095218" y="2074863"/>
                </a:lnTo>
                <a:lnTo>
                  <a:pt x="3103156" y="2070100"/>
                </a:lnTo>
                <a:lnTo>
                  <a:pt x="3110565" y="2066396"/>
                </a:lnTo>
                <a:lnTo>
                  <a:pt x="3117447" y="2063221"/>
                </a:lnTo>
                <a:lnTo>
                  <a:pt x="3124326" y="2061634"/>
                </a:lnTo>
                <a:lnTo>
                  <a:pt x="3131735" y="2060575"/>
                </a:lnTo>
                <a:lnTo>
                  <a:pt x="3138083" y="2060046"/>
                </a:lnTo>
                <a:lnTo>
                  <a:pt x="3144433" y="2060046"/>
                </a:lnTo>
                <a:lnTo>
                  <a:pt x="3151314" y="2061104"/>
                </a:lnTo>
                <a:lnTo>
                  <a:pt x="3157135" y="2062163"/>
                </a:lnTo>
                <a:lnTo>
                  <a:pt x="3162956" y="2064279"/>
                </a:lnTo>
                <a:lnTo>
                  <a:pt x="3169835" y="2066396"/>
                </a:lnTo>
                <a:lnTo>
                  <a:pt x="3175128" y="2069571"/>
                </a:lnTo>
                <a:lnTo>
                  <a:pt x="3180948" y="2072217"/>
                </a:lnTo>
                <a:lnTo>
                  <a:pt x="3192591" y="2079625"/>
                </a:lnTo>
                <a:lnTo>
                  <a:pt x="3204233" y="2086504"/>
                </a:lnTo>
                <a:lnTo>
                  <a:pt x="3215347" y="2094971"/>
                </a:lnTo>
                <a:lnTo>
                  <a:pt x="3226460" y="2101850"/>
                </a:lnTo>
                <a:lnTo>
                  <a:pt x="3237575" y="2109258"/>
                </a:lnTo>
                <a:lnTo>
                  <a:pt x="3243923" y="2111904"/>
                </a:lnTo>
                <a:lnTo>
                  <a:pt x="3249745" y="2115079"/>
                </a:lnTo>
                <a:lnTo>
                  <a:pt x="3255567" y="2117196"/>
                </a:lnTo>
                <a:lnTo>
                  <a:pt x="3261386" y="2119313"/>
                </a:lnTo>
                <a:lnTo>
                  <a:pt x="3267208" y="2120371"/>
                </a:lnTo>
                <a:lnTo>
                  <a:pt x="3274089" y="2121429"/>
                </a:lnTo>
                <a:lnTo>
                  <a:pt x="3284672" y="2114021"/>
                </a:lnTo>
                <a:lnTo>
                  <a:pt x="3296844" y="2105025"/>
                </a:lnTo>
                <a:lnTo>
                  <a:pt x="3304251" y="2100792"/>
                </a:lnTo>
                <a:lnTo>
                  <a:pt x="3311128" y="2096559"/>
                </a:lnTo>
                <a:lnTo>
                  <a:pt x="3318538" y="2092854"/>
                </a:lnTo>
                <a:lnTo>
                  <a:pt x="3325419" y="2090738"/>
                </a:lnTo>
                <a:lnTo>
                  <a:pt x="3332831" y="2089679"/>
                </a:lnTo>
                <a:lnTo>
                  <a:pt x="3336005" y="2089679"/>
                </a:lnTo>
                <a:lnTo>
                  <a:pt x="3339711" y="2090209"/>
                </a:lnTo>
                <a:lnTo>
                  <a:pt x="3343412" y="2090738"/>
                </a:lnTo>
                <a:lnTo>
                  <a:pt x="3347117" y="2091796"/>
                </a:lnTo>
                <a:lnTo>
                  <a:pt x="3350292" y="2092854"/>
                </a:lnTo>
                <a:lnTo>
                  <a:pt x="3353467" y="2095500"/>
                </a:lnTo>
                <a:lnTo>
                  <a:pt x="3357172" y="2097617"/>
                </a:lnTo>
                <a:lnTo>
                  <a:pt x="3359817" y="2101321"/>
                </a:lnTo>
                <a:lnTo>
                  <a:pt x="3362993" y="2105025"/>
                </a:lnTo>
                <a:lnTo>
                  <a:pt x="3365639" y="2109788"/>
                </a:lnTo>
                <a:lnTo>
                  <a:pt x="3368285" y="2114550"/>
                </a:lnTo>
                <a:lnTo>
                  <a:pt x="3371460" y="2120371"/>
                </a:lnTo>
                <a:lnTo>
                  <a:pt x="3373577" y="2126721"/>
                </a:lnTo>
                <a:lnTo>
                  <a:pt x="3375166" y="2134129"/>
                </a:lnTo>
                <a:lnTo>
                  <a:pt x="3371989" y="2138363"/>
                </a:lnTo>
                <a:lnTo>
                  <a:pt x="3368285" y="2140479"/>
                </a:lnTo>
                <a:lnTo>
                  <a:pt x="3365109" y="2141538"/>
                </a:lnTo>
                <a:lnTo>
                  <a:pt x="3361933" y="2142596"/>
                </a:lnTo>
                <a:lnTo>
                  <a:pt x="3358759" y="2142596"/>
                </a:lnTo>
                <a:lnTo>
                  <a:pt x="3355583" y="2141538"/>
                </a:lnTo>
                <a:lnTo>
                  <a:pt x="3349234" y="2139421"/>
                </a:lnTo>
                <a:lnTo>
                  <a:pt x="3342353" y="2136246"/>
                </a:lnTo>
                <a:lnTo>
                  <a:pt x="3338651" y="2135188"/>
                </a:lnTo>
                <a:lnTo>
                  <a:pt x="3334418" y="2134129"/>
                </a:lnTo>
                <a:lnTo>
                  <a:pt x="3330184" y="2133071"/>
                </a:lnTo>
                <a:lnTo>
                  <a:pt x="3325949" y="2133071"/>
                </a:lnTo>
                <a:lnTo>
                  <a:pt x="3320655" y="2133071"/>
                </a:lnTo>
                <a:lnTo>
                  <a:pt x="3315890" y="2134129"/>
                </a:lnTo>
                <a:lnTo>
                  <a:pt x="3319067" y="2139421"/>
                </a:lnTo>
                <a:lnTo>
                  <a:pt x="3322773" y="2143654"/>
                </a:lnTo>
                <a:lnTo>
                  <a:pt x="3325419" y="2146300"/>
                </a:lnTo>
                <a:lnTo>
                  <a:pt x="3328596" y="2148946"/>
                </a:lnTo>
                <a:lnTo>
                  <a:pt x="3331242" y="2150533"/>
                </a:lnTo>
                <a:lnTo>
                  <a:pt x="3334418" y="2151592"/>
                </a:lnTo>
                <a:lnTo>
                  <a:pt x="3339711" y="2153179"/>
                </a:lnTo>
                <a:lnTo>
                  <a:pt x="3345000" y="2153179"/>
                </a:lnTo>
                <a:lnTo>
                  <a:pt x="3350820" y="2153708"/>
                </a:lnTo>
                <a:lnTo>
                  <a:pt x="3353996" y="2154767"/>
                </a:lnTo>
                <a:lnTo>
                  <a:pt x="3357172" y="2155825"/>
                </a:lnTo>
                <a:lnTo>
                  <a:pt x="3360346" y="2157942"/>
                </a:lnTo>
                <a:lnTo>
                  <a:pt x="3363521" y="2160058"/>
                </a:lnTo>
                <a:lnTo>
                  <a:pt x="3362464" y="2170113"/>
                </a:lnTo>
                <a:lnTo>
                  <a:pt x="3359817" y="2176992"/>
                </a:lnTo>
                <a:lnTo>
                  <a:pt x="3358759" y="2179108"/>
                </a:lnTo>
                <a:lnTo>
                  <a:pt x="3357172" y="2181225"/>
                </a:lnTo>
                <a:lnTo>
                  <a:pt x="3355054" y="2182813"/>
                </a:lnTo>
                <a:lnTo>
                  <a:pt x="3353996" y="2183871"/>
                </a:lnTo>
                <a:lnTo>
                  <a:pt x="3352411" y="2183871"/>
                </a:lnTo>
                <a:lnTo>
                  <a:pt x="3349763" y="2184400"/>
                </a:lnTo>
                <a:lnTo>
                  <a:pt x="3346058" y="2183342"/>
                </a:lnTo>
                <a:lnTo>
                  <a:pt x="3342353" y="2181225"/>
                </a:lnTo>
                <a:lnTo>
                  <a:pt x="3337592" y="2179108"/>
                </a:lnTo>
                <a:lnTo>
                  <a:pt x="3328596" y="2174346"/>
                </a:lnTo>
                <a:lnTo>
                  <a:pt x="3323831" y="2172758"/>
                </a:lnTo>
                <a:lnTo>
                  <a:pt x="3319067" y="2172229"/>
                </a:lnTo>
                <a:lnTo>
                  <a:pt x="3317480" y="2172229"/>
                </a:lnTo>
                <a:lnTo>
                  <a:pt x="3314833" y="2172229"/>
                </a:lnTo>
                <a:lnTo>
                  <a:pt x="3313245" y="2173288"/>
                </a:lnTo>
                <a:lnTo>
                  <a:pt x="3310600" y="2174346"/>
                </a:lnTo>
                <a:lnTo>
                  <a:pt x="3309012" y="2175933"/>
                </a:lnTo>
                <a:lnTo>
                  <a:pt x="3307426" y="2179108"/>
                </a:lnTo>
                <a:lnTo>
                  <a:pt x="3305310" y="2182283"/>
                </a:lnTo>
                <a:lnTo>
                  <a:pt x="3303722" y="2185458"/>
                </a:lnTo>
                <a:lnTo>
                  <a:pt x="3303193" y="2192338"/>
                </a:lnTo>
                <a:lnTo>
                  <a:pt x="3303193" y="2197100"/>
                </a:lnTo>
                <a:lnTo>
                  <a:pt x="3303722" y="2201863"/>
                </a:lnTo>
                <a:lnTo>
                  <a:pt x="3303722" y="2205038"/>
                </a:lnTo>
                <a:lnTo>
                  <a:pt x="3304780" y="2208213"/>
                </a:lnTo>
                <a:lnTo>
                  <a:pt x="3305838" y="2211388"/>
                </a:lnTo>
                <a:lnTo>
                  <a:pt x="3308484" y="2215092"/>
                </a:lnTo>
                <a:lnTo>
                  <a:pt x="3310600" y="2219325"/>
                </a:lnTo>
                <a:lnTo>
                  <a:pt x="3313245" y="2223558"/>
                </a:lnTo>
                <a:lnTo>
                  <a:pt x="3314303" y="2226733"/>
                </a:lnTo>
                <a:lnTo>
                  <a:pt x="3314833" y="2229379"/>
                </a:lnTo>
                <a:lnTo>
                  <a:pt x="3315361" y="2233083"/>
                </a:lnTo>
                <a:lnTo>
                  <a:pt x="3315361" y="2237846"/>
                </a:lnTo>
                <a:lnTo>
                  <a:pt x="3319597" y="2237846"/>
                </a:lnTo>
                <a:lnTo>
                  <a:pt x="3322773" y="2236788"/>
                </a:lnTo>
                <a:lnTo>
                  <a:pt x="3325419" y="2234671"/>
                </a:lnTo>
                <a:lnTo>
                  <a:pt x="3328066" y="2232025"/>
                </a:lnTo>
                <a:lnTo>
                  <a:pt x="3330184" y="2227792"/>
                </a:lnTo>
                <a:lnTo>
                  <a:pt x="3332301" y="2223558"/>
                </a:lnTo>
                <a:lnTo>
                  <a:pt x="3334948" y="2214563"/>
                </a:lnTo>
                <a:lnTo>
                  <a:pt x="3338651" y="2206625"/>
                </a:lnTo>
                <a:lnTo>
                  <a:pt x="3340768" y="2202921"/>
                </a:lnTo>
                <a:lnTo>
                  <a:pt x="3343412" y="2199746"/>
                </a:lnTo>
                <a:lnTo>
                  <a:pt x="3345529" y="2197629"/>
                </a:lnTo>
                <a:lnTo>
                  <a:pt x="3349234" y="2197100"/>
                </a:lnTo>
                <a:lnTo>
                  <a:pt x="3352939" y="2197100"/>
                </a:lnTo>
                <a:lnTo>
                  <a:pt x="3357701" y="2198688"/>
                </a:lnTo>
                <a:lnTo>
                  <a:pt x="3355054" y="2204508"/>
                </a:lnTo>
                <a:lnTo>
                  <a:pt x="3352411" y="2210329"/>
                </a:lnTo>
                <a:lnTo>
                  <a:pt x="3347117" y="2221442"/>
                </a:lnTo>
                <a:lnTo>
                  <a:pt x="3344472" y="2227263"/>
                </a:lnTo>
                <a:lnTo>
                  <a:pt x="3342353" y="2233613"/>
                </a:lnTo>
                <a:lnTo>
                  <a:pt x="3340768" y="2241550"/>
                </a:lnTo>
                <a:lnTo>
                  <a:pt x="3339711" y="2250546"/>
                </a:lnTo>
                <a:lnTo>
                  <a:pt x="3350292" y="2259013"/>
                </a:lnTo>
                <a:lnTo>
                  <a:pt x="3355583" y="2263775"/>
                </a:lnTo>
                <a:lnTo>
                  <a:pt x="3361933" y="2270125"/>
                </a:lnTo>
                <a:lnTo>
                  <a:pt x="3386279" y="2269067"/>
                </a:lnTo>
                <a:lnTo>
                  <a:pt x="3387338" y="2261129"/>
                </a:lnTo>
                <a:lnTo>
                  <a:pt x="3388925" y="2253721"/>
                </a:lnTo>
                <a:lnTo>
                  <a:pt x="3386806" y="2251075"/>
                </a:lnTo>
                <a:lnTo>
                  <a:pt x="3384161" y="2248429"/>
                </a:lnTo>
                <a:lnTo>
                  <a:pt x="3379928" y="2242079"/>
                </a:lnTo>
                <a:lnTo>
                  <a:pt x="3375166" y="2236258"/>
                </a:lnTo>
                <a:lnTo>
                  <a:pt x="3373048" y="2233613"/>
                </a:lnTo>
                <a:lnTo>
                  <a:pt x="3369872" y="2232025"/>
                </a:lnTo>
                <a:lnTo>
                  <a:pt x="3369872" y="2227263"/>
                </a:lnTo>
                <a:lnTo>
                  <a:pt x="3370402" y="2223558"/>
                </a:lnTo>
                <a:lnTo>
                  <a:pt x="3371989" y="2221442"/>
                </a:lnTo>
                <a:lnTo>
                  <a:pt x="3373048" y="2219325"/>
                </a:lnTo>
                <a:lnTo>
                  <a:pt x="3374636" y="2218267"/>
                </a:lnTo>
                <a:lnTo>
                  <a:pt x="3376753" y="2217738"/>
                </a:lnTo>
                <a:lnTo>
                  <a:pt x="3378869" y="2217738"/>
                </a:lnTo>
                <a:lnTo>
                  <a:pt x="3381516" y="2217738"/>
                </a:lnTo>
                <a:lnTo>
                  <a:pt x="3391572" y="2219854"/>
                </a:lnTo>
                <a:lnTo>
                  <a:pt x="3393689" y="2220383"/>
                </a:lnTo>
                <a:lnTo>
                  <a:pt x="3396335" y="2220383"/>
                </a:lnTo>
                <a:lnTo>
                  <a:pt x="3397922" y="2219854"/>
                </a:lnTo>
                <a:lnTo>
                  <a:pt x="3399510" y="2219325"/>
                </a:lnTo>
                <a:lnTo>
                  <a:pt x="3399510" y="2237317"/>
                </a:lnTo>
                <a:lnTo>
                  <a:pt x="3401627" y="2236258"/>
                </a:lnTo>
                <a:lnTo>
                  <a:pt x="3402686" y="2235200"/>
                </a:lnTo>
                <a:lnTo>
                  <a:pt x="3403744" y="2235200"/>
                </a:lnTo>
                <a:lnTo>
                  <a:pt x="3404273" y="2235200"/>
                </a:lnTo>
                <a:lnTo>
                  <a:pt x="3406920" y="2237317"/>
                </a:lnTo>
                <a:lnTo>
                  <a:pt x="3408508" y="2239433"/>
                </a:lnTo>
                <a:lnTo>
                  <a:pt x="3409566" y="2243138"/>
                </a:lnTo>
                <a:lnTo>
                  <a:pt x="3411153" y="2247371"/>
                </a:lnTo>
                <a:lnTo>
                  <a:pt x="3413271" y="2256367"/>
                </a:lnTo>
                <a:lnTo>
                  <a:pt x="3415917" y="2262717"/>
                </a:lnTo>
                <a:lnTo>
                  <a:pt x="3416975" y="2265363"/>
                </a:lnTo>
                <a:lnTo>
                  <a:pt x="3417505" y="2266421"/>
                </a:lnTo>
                <a:lnTo>
                  <a:pt x="3418034" y="2265892"/>
                </a:lnTo>
                <a:lnTo>
                  <a:pt x="3418564" y="2265363"/>
                </a:lnTo>
                <a:lnTo>
                  <a:pt x="3420680" y="2262717"/>
                </a:lnTo>
                <a:lnTo>
                  <a:pt x="3421737" y="2257954"/>
                </a:lnTo>
                <a:lnTo>
                  <a:pt x="3423326" y="2250546"/>
                </a:lnTo>
                <a:lnTo>
                  <a:pt x="3422797" y="2255838"/>
                </a:lnTo>
                <a:lnTo>
                  <a:pt x="3422797" y="2261129"/>
                </a:lnTo>
                <a:lnTo>
                  <a:pt x="3423326" y="2265892"/>
                </a:lnTo>
                <a:lnTo>
                  <a:pt x="3423855" y="2270125"/>
                </a:lnTo>
                <a:lnTo>
                  <a:pt x="3432850" y="2271183"/>
                </a:lnTo>
                <a:lnTo>
                  <a:pt x="3441319" y="2272771"/>
                </a:lnTo>
                <a:lnTo>
                  <a:pt x="3449255" y="2274358"/>
                </a:lnTo>
                <a:lnTo>
                  <a:pt x="3458251" y="2277004"/>
                </a:lnTo>
                <a:lnTo>
                  <a:pt x="3458781" y="2276475"/>
                </a:lnTo>
                <a:lnTo>
                  <a:pt x="3458781" y="2277533"/>
                </a:lnTo>
                <a:lnTo>
                  <a:pt x="3467247" y="2280708"/>
                </a:lnTo>
                <a:lnTo>
                  <a:pt x="3475716" y="2283883"/>
                </a:lnTo>
                <a:lnTo>
                  <a:pt x="3483654" y="2288646"/>
                </a:lnTo>
                <a:lnTo>
                  <a:pt x="3491593" y="2293408"/>
                </a:lnTo>
                <a:lnTo>
                  <a:pt x="3498473" y="2299758"/>
                </a:lnTo>
                <a:lnTo>
                  <a:pt x="3505882" y="2306638"/>
                </a:lnTo>
                <a:lnTo>
                  <a:pt x="3512763" y="2314575"/>
                </a:lnTo>
                <a:lnTo>
                  <a:pt x="3519114" y="2323042"/>
                </a:lnTo>
                <a:lnTo>
                  <a:pt x="3502707" y="2336271"/>
                </a:lnTo>
                <a:lnTo>
                  <a:pt x="3486300" y="2350029"/>
                </a:lnTo>
                <a:lnTo>
                  <a:pt x="3477833" y="2356379"/>
                </a:lnTo>
                <a:lnTo>
                  <a:pt x="3468834" y="2362200"/>
                </a:lnTo>
                <a:lnTo>
                  <a:pt x="3460897" y="2367492"/>
                </a:lnTo>
                <a:lnTo>
                  <a:pt x="3451900" y="2372254"/>
                </a:lnTo>
                <a:lnTo>
                  <a:pt x="3442904" y="2376488"/>
                </a:lnTo>
                <a:lnTo>
                  <a:pt x="3433911" y="2379133"/>
                </a:lnTo>
                <a:lnTo>
                  <a:pt x="3425442" y="2380192"/>
                </a:lnTo>
                <a:lnTo>
                  <a:pt x="3421209" y="2380192"/>
                </a:lnTo>
                <a:lnTo>
                  <a:pt x="3416445" y="2380192"/>
                </a:lnTo>
                <a:lnTo>
                  <a:pt x="3412212" y="2379663"/>
                </a:lnTo>
                <a:lnTo>
                  <a:pt x="3407449" y="2378604"/>
                </a:lnTo>
                <a:lnTo>
                  <a:pt x="3403215" y="2376488"/>
                </a:lnTo>
                <a:lnTo>
                  <a:pt x="3398980" y="2374900"/>
                </a:lnTo>
                <a:lnTo>
                  <a:pt x="3394218" y="2371725"/>
                </a:lnTo>
                <a:lnTo>
                  <a:pt x="3389983" y="2369079"/>
                </a:lnTo>
                <a:lnTo>
                  <a:pt x="3386279" y="2365375"/>
                </a:lnTo>
                <a:lnTo>
                  <a:pt x="3382045" y="2361142"/>
                </a:lnTo>
                <a:lnTo>
                  <a:pt x="3380458" y="2351088"/>
                </a:lnTo>
                <a:lnTo>
                  <a:pt x="3379928" y="2346854"/>
                </a:lnTo>
                <a:lnTo>
                  <a:pt x="3380458" y="2344208"/>
                </a:lnTo>
                <a:lnTo>
                  <a:pt x="3381516" y="2341563"/>
                </a:lnTo>
                <a:lnTo>
                  <a:pt x="3382575" y="2339975"/>
                </a:lnTo>
                <a:lnTo>
                  <a:pt x="3383104" y="2337858"/>
                </a:lnTo>
                <a:lnTo>
                  <a:pt x="3384161" y="2336800"/>
                </a:lnTo>
                <a:lnTo>
                  <a:pt x="3387338" y="2335213"/>
                </a:lnTo>
                <a:lnTo>
                  <a:pt x="3389983" y="2334154"/>
                </a:lnTo>
                <a:lnTo>
                  <a:pt x="3392630" y="2331508"/>
                </a:lnTo>
                <a:lnTo>
                  <a:pt x="3393160" y="2329921"/>
                </a:lnTo>
                <a:lnTo>
                  <a:pt x="3394218" y="2327275"/>
                </a:lnTo>
                <a:lnTo>
                  <a:pt x="3374636" y="2327275"/>
                </a:lnTo>
                <a:lnTo>
                  <a:pt x="3365639" y="2327804"/>
                </a:lnTo>
                <a:lnTo>
                  <a:pt x="3357172" y="2327804"/>
                </a:lnTo>
                <a:lnTo>
                  <a:pt x="3348705" y="2329392"/>
                </a:lnTo>
                <a:lnTo>
                  <a:pt x="3340241" y="2330979"/>
                </a:lnTo>
                <a:lnTo>
                  <a:pt x="3332301" y="2332567"/>
                </a:lnTo>
                <a:lnTo>
                  <a:pt x="3324360" y="2335742"/>
                </a:lnTo>
                <a:lnTo>
                  <a:pt x="3315890" y="2338917"/>
                </a:lnTo>
                <a:lnTo>
                  <a:pt x="3308484" y="2343150"/>
                </a:lnTo>
                <a:lnTo>
                  <a:pt x="3300547" y="2348971"/>
                </a:lnTo>
                <a:lnTo>
                  <a:pt x="3293140" y="2354792"/>
                </a:lnTo>
                <a:lnTo>
                  <a:pt x="3285202" y="2362200"/>
                </a:lnTo>
                <a:lnTo>
                  <a:pt x="3277792" y="2371196"/>
                </a:lnTo>
                <a:lnTo>
                  <a:pt x="3269855" y="2380721"/>
                </a:lnTo>
                <a:lnTo>
                  <a:pt x="3261916" y="2392892"/>
                </a:lnTo>
                <a:lnTo>
                  <a:pt x="3261386" y="2384954"/>
                </a:lnTo>
                <a:lnTo>
                  <a:pt x="3261916" y="2379133"/>
                </a:lnTo>
                <a:lnTo>
                  <a:pt x="3262445" y="2374900"/>
                </a:lnTo>
                <a:lnTo>
                  <a:pt x="3264562" y="2371725"/>
                </a:lnTo>
                <a:lnTo>
                  <a:pt x="3266148" y="2369608"/>
                </a:lnTo>
                <a:lnTo>
                  <a:pt x="3268796" y="2368550"/>
                </a:lnTo>
                <a:lnTo>
                  <a:pt x="3270912" y="2366963"/>
                </a:lnTo>
                <a:lnTo>
                  <a:pt x="3274089" y="2366433"/>
                </a:lnTo>
                <a:lnTo>
                  <a:pt x="3273557" y="2361142"/>
                </a:lnTo>
                <a:lnTo>
                  <a:pt x="3271971" y="2356908"/>
                </a:lnTo>
                <a:lnTo>
                  <a:pt x="3270383" y="2354263"/>
                </a:lnTo>
                <a:lnTo>
                  <a:pt x="3268796" y="2351617"/>
                </a:lnTo>
                <a:lnTo>
                  <a:pt x="3266675" y="2351088"/>
                </a:lnTo>
                <a:lnTo>
                  <a:pt x="3264562" y="2351088"/>
                </a:lnTo>
                <a:lnTo>
                  <a:pt x="3262445" y="2352146"/>
                </a:lnTo>
                <a:lnTo>
                  <a:pt x="3260328" y="2354263"/>
                </a:lnTo>
                <a:lnTo>
                  <a:pt x="3258741" y="2356379"/>
                </a:lnTo>
                <a:lnTo>
                  <a:pt x="3256625" y="2360083"/>
                </a:lnTo>
                <a:lnTo>
                  <a:pt x="3255567" y="2364317"/>
                </a:lnTo>
                <a:lnTo>
                  <a:pt x="3254509" y="2369079"/>
                </a:lnTo>
                <a:lnTo>
                  <a:pt x="3253979" y="2374371"/>
                </a:lnTo>
                <a:lnTo>
                  <a:pt x="3253979" y="2379663"/>
                </a:lnTo>
                <a:lnTo>
                  <a:pt x="3254509" y="2386013"/>
                </a:lnTo>
                <a:lnTo>
                  <a:pt x="3256095" y="2392892"/>
                </a:lnTo>
                <a:lnTo>
                  <a:pt x="3256095" y="2397125"/>
                </a:lnTo>
                <a:lnTo>
                  <a:pt x="3256095" y="2400829"/>
                </a:lnTo>
                <a:lnTo>
                  <a:pt x="3257153" y="2403475"/>
                </a:lnTo>
                <a:lnTo>
                  <a:pt x="3259270" y="2405063"/>
                </a:lnTo>
                <a:lnTo>
                  <a:pt x="3260858" y="2405592"/>
                </a:lnTo>
                <a:lnTo>
                  <a:pt x="3263504" y="2406121"/>
                </a:lnTo>
                <a:lnTo>
                  <a:pt x="3267208" y="2406121"/>
                </a:lnTo>
                <a:lnTo>
                  <a:pt x="3269855" y="2406121"/>
                </a:lnTo>
                <a:lnTo>
                  <a:pt x="3271441" y="2406650"/>
                </a:lnTo>
                <a:lnTo>
                  <a:pt x="3273557" y="2408238"/>
                </a:lnTo>
                <a:lnTo>
                  <a:pt x="3274616" y="2409825"/>
                </a:lnTo>
                <a:lnTo>
                  <a:pt x="3275675" y="2413000"/>
                </a:lnTo>
                <a:lnTo>
                  <a:pt x="3275675" y="2417763"/>
                </a:lnTo>
                <a:lnTo>
                  <a:pt x="3275146" y="2423583"/>
                </a:lnTo>
                <a:lnTo>
                  <a:pt x="3274089" y="2430992"/>
                </a:lnTo>
                <a:lnTo>
                  <a:pt x="3271441" y="2426229"/>
                </a:lnTo>
                <a:lnTo>
                  <a:pt x="3269325" y="2423054"/>
                </a:lnTo>
                <a:lnTo>
                  <a:pt x="3267208" y="2420938"/>
                </a:lnTo>
                <a:lnTo>
                  <a:pt x="3265619" y="2419879"/>
                </a:lnTo>
                <a:lnTo>
                  <a:pt x="3263504" y="2419350"/>
                </a:lnTo>
                <a:lnTo>
                  <a:pt x="3261386" y="2419879"/>
                </a:lnTo>
                <a:lnTo>
                  <a:pt x="3259800" y="2420938"/>
                </a:lnTo>
                <a:lnTo>
                  <a:pt x="3258212" y="2423054"/>
                </a:lnTo>
                <a:lnTo>
                  <a:pt x="3255038" y="2427817"/>
                </a:lnTo>
                <a:lnTo>
                  <a:pt x="3251332" y="2433638"/>
                </a:lnTo>
                <a:lnTo>
                  <a:pt x="3247626" y="2438929"/>
                </a:lnTo>
                <a:lnTo>
                  <a:pt x="3243923" y="2444221"/>
                </a:lnTo>
                <a:lnTo>
                  <a:pt x="3245511" y="2450042"/>
                </a:lnTo>
                <a:lnTo>
                  <a:pt x="3247097" y="2454804"/>
                </a:lnTo>
                <a:lnTo>
                  <a:pt x="3248685" y="2457450"/>
                </a:lnTo>
                <a:lnTo>
                  <a:pt x="3250803" y="2458508"/>
                </a:lnTo>
                <a:lnTo>
                  <a:pt x="3252390" y="2458508"/>
                </a:lnTo>
                <a:lnTo>
                  <a:pt x="3254509" y="2457450"/>
                </a:lnTo>
                <a:lnTo>
                  <a:pt x="3256625" y="2455333"/>
                </a:lnTo>
                <a:lnTo>
                  <a:pt x="3259270" y="2453746"/>
                </a:lnTo>
                <a:lnTo>
                  <a:pt x="3264033" y="2448454"/>
                </a:lnTo>
                <a:lnTo>
                  <a:pt x="3266148" y="2445279"/>
                </a:lnTo>
                <a:lnTo>
                  <a:pt x="3268796" y="2443692"/>
                </a:lnTo>
                <a:lnTo>
                  <a:pt x="3271441" y="2442633"/>
                </a:lnTo>
                <a:lnTo>
                  <a:pt x="3274089" y="2442104"/>
                </a:lnTo>
                <a:lnTo>
                  <a:pt x="3276733" y="2442104"/>
                </a:lnTo>
                <a:lnTo>
                  <a:pt x="3279910" y="2444221"/>
                </a:lnTo>
                <a:lnTo>
                  <a:pt x="3279380" y="2439988"/>
                </a:lnTo>
                <a:lnTo>
                  <a:pt x="3279910" y="2435754"/>
                </a:lnTo>
                <a:lnTo>
                  <a:pt x="3280438" y="2430992"/>
                </a:lnTo>
                <a:lnTo>
                  <a:pt x="3282025" y="2427288"/>
                </a:lnTo>
                <a:lnTo>
                  <a:pt x="3284144" y="2422525"/>
                </a:lnTo>
                <a:lnTo>
                  <a:pt x="3286262" y="2418292"/>
                </a:lnTo>
                <a:lnTo>
                  <a:pt x="3289436" y="2414588"/>
                </a:lnTo>
                <a:lnTo>
                  <a:pt x="3292612" y="2410883"/>
                </a:lnTo>
                <a:lnTo>
                  <a:pt x="3295785" y="2408238"/>
                </a:lnTo>
                <a:lnTo>
                  <a:pt x="3299489" y="2406121"/>
                </a:lnTo>
                <a:lnTo>
                  <a:pt x="3303193" y="2405063"/>
                </a:lnTo>
                <a:lnTo>
                  <a:pt x="3306367" y="2405063"/>
                </a:lnTo>
                <a:lnTo>
                  <a:pt x="3310600" y="2406121"/>
                </a:lnTo>
                <a:lnTo>
                  <a:pt x="3314303" y="2408767"/>
                </a:lnTo>
                <a:lnTo>
                  <a:pt x="3318008" y="2413000"/>
                </a:lnTo>
                <a:lnTo>
                  <a:pt x="3321185" y="2418292"/>
                </a:lnTo>
                <a:lnTo>
                  <a:pt x="3321185" y="2423054"/>
                </a:lnTo>
                <a:lnTo>
                  <a:pt x="3320655" y="2427817"/>
                </a:lnTo>
                <a:lnTo>
                  <a:pt x="3319597" y="2430992"/>
                </a:lnTo>
                <a:lnTo>
                  <a:pt x="3318538" y="2434167"/>
                </a:lnTo>
                <a:lnTo>
                  <a:pt x="3317480" y="2437342"/>
                </a:lnTo>
                <a:lnTo>
                  <a:pt x="3315361" y="2439458"/>
                </a:lnTo>
                <a:lnTo>
                  <a:pt x="3313775" y="2441046"/>
                </a:lnTo>
                <a:lnTo>
                  <a:pt x="3311658" y="2442633"/>
                </a:lnTo>
                <a:lnTo>
                  <a:pt x="3309542" y="2443692"/>
                </a:lnTo>
                <a:lnTo>
                  <a:pt x="3307955" y="2444221"/>
                </a:lnTo>
                <a:lnTo>
                  <a:pt x="3302664" y="2444750"/>
                </a:lnTo>
                <a:lnTo>
                  <a:pt x="3296844" y="2444750"/>
                </a:lnTo>
                <a:lnTo>
                  <a:pt x="3291554" y="2444221"/>
                </a:lnTo>
                <a:lnTo>
                  <a:pt x="3294199" y="2453746"/>
                </a:lnTo>
                <a:lnTo>
                  <a:pt x="3296844" y="2460625"/>
                </a:lnTo>
                <a:lnTo>
                  <a:pt x="3298960" y="2463800"/>
                </a:lnTo>
                <a:lnTo>
                  <a:pt x="3300547" y="2465388"/>
                </a:lnTo>
                <a:lnTo>
                  <a:pt x="3301606" y="2467504"/>
                </a:lnTo>
                <a:lnTo>
                  <a:pt x="3303722" y="2468033"/>
                </a:lnTo>
                <a:lnTo>
                  <a:pt x="3305310" y="2468563"/>
                </a:lnTo>
                <a:lnTo>
                  <a:pt x="3307426" y="2469092"/>
                </a:lnTo>
                <a:lnTo>
                  <a:pt x="3310600" y="2468563"/>
                </a:lnTo>
                <a:lnTo>
                  <a:pt x="3314303" y="2466975"/>
                </a:lnTo>
                <a:lnTo>
                  <a:pt x="3318008" y="2463800"/>
                </a:lnTo>
                <a:lnTo>
                  <a:pt x="3324360" y="2457450"/>
                </a:lnTo>
                <a:lnTo>
                  <a:pt x="3330184" y="2451100"/>
                </a:lnTo>
                <a:lnTo>
                  <a:pt x="3332831" y="2448983"/>
                </a:lnTo>
                <a:lnTo>
                  <a:pt x="3334948" y="2447925"/>
                </a:lnTo>
                <a:lnTo>
                  <a:pt x="3335476" y="2447925"/>
                </a:lnTo>
                <a:lnTo>
                  <a:pt x="3337064" y="2448454"/>
                </a:lnTo>
                <a:lnTo>
                  <a:pt x="3337592" y="2448983"/>
                </a:lnTo>
                <a:lnTo>
                  <a:pt x="3338122" y="2450042"/>
                </a:lnTo>
                <a:lnTo>
                  <a:pt x="3343941" y="2448983"/>
                </a:lnTo>
                <a:lnTo>
                  <a:pt x="3345000" y="2445279"/>
                </a:lnTo>
                <a:lnTo>
                  <a:pt x="3345000" y="2441046"/>
                </a:lnTo>
                <a:lnTo>
                  <a:pt x="3344472" y="2436283"/>
                </a:lnTo>
                <a:lnTo>
                  <a:pt x="3343941" y="2432579"/>
                </a:lnTo>
                <a:lnTo>
                  <a:pt x="3340768" y="2423583"/>
                </a:lnTo>
                <a:lnTo>
                  <a:pt x="3338651" y="2414058"/>
                </a:lnTo>
                <a:lnTo>
                  <a:pt x="3335476" y="2404533"/>
                </a:lnTo>
                <a:lnTo>
                  <a:pt x="3334948" y="2399771"/>
                </a:lnTo>
                <a:lnTo>
                  <a:pt x="3334418" y="2395538"/>
                </a:lnTo>
                <a:lnTo>
                  <a:pt x="3334948" y="2391304"/>
                </a:lnTo>
                <a:lnTo>
                  <a:pt x="3335476" y="2387071"/>
                </a:lnTo>
                <a:lnTo>
                  <a:pt x="3337592" y="2383367"/>
                </a:lnTo>
                <a:lnTo>
                  <a:pt x="3339711" y="2379663"/>
                </a:lnTo>
                <a:lnTo>
                  <a:pt x="3337592" y="2378604"/>
                </a:lnTo>
                <a:lnTo>
                  <a:pt x="3334948" y="2378604"/>
                </a:lnTo>
                <a:lnTo>
                  <a:pt x="3333360" y="2378604"/>
                </a:lnTo>
                <a:lnTo>
                  <a:pt x="3331242" y="2378604"/>
                </a:lnTo>
                <a:lnTo>
                  <a:pt x="3328596" y="2380192"/>
                </a:lnTo>
                <a:lnTo>
                  <a:pt x="3325949" y="2382308"/>
                </a:lnTo>
                <a:lnTo>
                  <a:pt x="3320655" y="2388129"/>
                </a:lnTo>
                <a:lnTo>
                  <a:pt x="3318538" y="2390246"/>
                </a:lnTo>
                <a:lnTo>
                  <a:pt x="3315361" y="2392892"/>
                </a:lnTo>
                <a:lnTo>
                  <a:pt x="3314303" y="2389188"/>
                </a:lnTo>
                <a:lnTo>
                  <a:pt x="3314303" y="2386013"/>
                </a:lnTo>
                <a:lnTo>
                  <a:pt x="3314833" y="2382308"/>
                </a:lnTo>
                <a:lnTo>
                  <a:pt x="3316420" y="2379133"/>
                </a:lnTo>
                <a:lnTo>
                  <a:pt x="3319067" y="2375958"/>
                </a:lnTo>
                <a:lnTo>
                  <a:pt x="3322243" y="2372254"/>
                </a:lnTo>
                <a:lnTo>
                  <a:pt x="3328596" y="2365375"/>
                </a:lnTo>
                <a:lnTo>
                  <a:pt x="3337064" y="2359025"/>
                </a:lnTo>
                <a:lnTo>
                  <a:pt x="3344472" y="2352146"/>
                </a:lnTo>
                <a:lnTo>
                  <a:pt x="3352411" y="2346325"/>
                </a:lnTo>
                <a:lnTo>
                  <a:pt x="3357701" y="2340504"/>
                </a:lnTo>
                <a:lnTo>
                  <a:pt x="3357172" y="2344738"/>
                </a:lnTo>
                <a:lnTo>
                  <a:pt x="3356643" y="2347383"/>
                </a:lnTo>
                <a:lnTo>
                  <a:pt x="3354525" y="2349500"/>
                </a:lnTo>
                <a:lnTo>
                  <a:pt x="3353467" y="2351088"/>
                </a:lnTo>
                <a:lnTo>
                  <a:pt x="3349234" y="2352146"/>
                </a:lnTo>
                <a:lnTo>
                  <a:pt x="3347647" y="2352675"/>
                </a:lnTo>
                <a:lnTo>
                  <a:pt x="3345529" y="2353733"/>
                </a:lnTo>
                <a:lnTo>
                  <a:pt x="3348175" y="2356908"/>
                </a:lnTo>
                <a:lnTo>
                  <a:pt x="3350292" y="2360613"/>
                </a:lnTo>
                <a:lnTo>
                  <a:pt x="3352411" y="2363788"/>
                </a:lnTo>
                <a:lnTo>
                  <a:pt x="3353467" y="2366963"/>
                </a:lnTo>
                <a:lnTo>
                  <a:pt x="3353996" y="2370667"/>
                </a:lnTo>
                <a:lnTo>
                  <a:pt x="3354525" y="2373842"/>
                </a:lnTo>
                <a:lnTo>
                  <a:pt x="3353996" y="2380721"/>
                </a:lnTo>
                <a:lnTo>
                  <a:pt x="3352939" y="2388658"/>
                </a:lnTo>
                <a:lnTo>
                  <a:pt x="3350292" y="2397125"/>
                </a:lnTo>
                <a:lnTo>
                  <a:pt x="3348175" y="2406650"/>
                </a:lnTo>
                <a:lnTo>
                  <a:pt x="3345529" y="2418292"/>
                </a:lnTo>
                <a:lnTo>
                  <a:pt x="3355583" y="2411413"/>
                </a:lnTo>
                <a:lnTo>
                  <a:pt x="3365109" y="2406121"/>
                </a:lnTo>
                <a:lnTo>
                  <a:pt x="3373577" y="2402946"/>
                </a:lnTo>
                <a:lnTo>
                  <a:pt x="3381516" y="2400300"/>
                </a:lnTo>
                <a:lnTo>
                  <a:pt x="3388395" y="2399242"/>
                </a:lnTo>
                <a:lnTo>
                  <a:pt x="3394747" y="2398713"/>
                </a:lnTo>
                <a:lnTo>
                  <a:pt x="3407449" y="2398183"/>
                </a:lnTo>
                <a:lnTo>
                  <a:pt x="3413800" y="2397125"/>
                </a:lnTo>
                <a:lnTo>
                  <a:pt x="3420680" y="2396596"/>
                </a:lnTo>
                <a:lnTo>
                  <a:pt x="3427560" y="2395008"/>
                </a:lnTo>
                <a:lnTo>
                  <a:pt x="3435497" y="2392892"/>
                </a:lnTo>
                <a:lnTo>
                  <a:pt x="3443963" y="2388658"/>
                </a:lnTo>
                <a:lnTo>
                  <a:pt x="3453487" y="2383367"/>
                </a:lnTo>
                <a:lnTo>
                  <a:pt x="3465131" y="2375958"/>
                </a:lnTo>
                <a:lnTo>
                  <a:pt x="3476774" y="2366433"/>
                </a:lnTo>
                <a:lnTo>
                  <a:pt x="3474657" y="2389717"/>
                </a:lnTo>
                <a:lnTo>
                  <a:pt x="3473599" y="2409825"/>
                </a:lnTo>
                <a:lnTo>
                  <a:pt x="3473599" y="2418821"/>
                </a:lnTo>
                <a:lnTo>
                  <a:pt x="3474657" y="2427288"/>
                </a:lnTo>
                <a:lnTo>
                  <a:pt x="3475186" y="2434167"/>
                </a:lnTo>
                <a:lnTo>
                  <a:pt x="3476246" y="2441046"/>
                </a:lnTo>
                <a:lnTo>
                  <a:pt x="3477304" y="2447925"/>
                </a:lnTo>
                <a:lnTo>
                  <a:pt x="3478891" y="2453217"/>
                </a:lnTo>
                <a:lnTo>
                  <a:pt x="3481536" y="2458508"/>
                </a:lnTo>
                <a:lnTo>
                  <a:pt x="3483654" y="2462742"/>
                </a:lnTo>
                <a:lnTo>
                  <a:pt x="3486300" y="2466975"/>
                </a:lnTo>
                <a:lnTo>
                  <a:pt x="3489476" y="2470150"/>
                </a:lnTo>
                <a:lnTo>
                  <a:pt x="3492123" y="2473325"/>
                </a:lnTo>
                <a:lnTo>
                  <a:pt x="3495826" y="2475442"/>
                </a:lnTo>
                <a:lnTo>
                  <a:pt x="3504296" y="2469621"/>
                </a:lnTo>
                <a:lnTo>
                  <a:pt x="3508000" y="2467504"/>
                </a:lnTo>
                <a:lnTo>
                  <a:pt x="3512763" y="2465388"/>
                </a:lnTo>
                <a:lnTo>
                  <a:pt x="3511175" y="2460625"/>
                </a:lnTo>
                <a:lnTo>
                  <a:pt x="3510116" y="2455333"/>
                </a:lnTo>
                <a:lnTo>
                  <a:pt x="3508000" y="2443692"/>
                </a:lnTo>
                <a:lnTo>
                  <a:pt x="3506941" y="2429404"/>
                </a:lnTo>
                <a:lnTo>
                  <a:pt x="3506941" y="2413529"/>
                </a:lnTo>
                <a:lnTo>
                  <a:pt x="3516997" y="2414058"/>
                </a:lnTo>
                <a:lnTo>
                  <a:pt x="3511704" y="2407708"/>
                </a:lnTo>
                <a:lnTo>
                  <a:pt x="3506413" y="2401358"/>
                </a:lnTo>
                <a:lnTo>
                  <a:pt x="3501118" y="2396067"/>
                </a:lnTo>
                <a:lnTo>
                  <a:pt x="3497943" y="2394479"/>
                </a:lnTo>
                <a:lnTo>
                  <a:pt x="3495298" y="2392892"/>
                </a:lnTo>
                <a:lnTo>
                  <a:pt x="3495298" y="2386013"/>
                </a:lnTo>
                <a:lnTo>
                  <a:pt x="3496356" y="2380192"/>
                </a:lnTo>
                <a:lnTo>
                  <a:pt x="3497943" y="2375958"/>
                </a:lnTo>
                <a:lnTo>
                  <a:pt x="3500590" y="2372254"/>
                </a:lnTo>
                <a:lnTo>
                  <a:pt x="3502707" y="2369608"/>
                </a:lnTo>
                <a:lnTo>
                  <a:pt x="3505882" y="2366963"/>
                </a:lnTo>
                <a:lnTo>
                  <a:pt x="3509586" y="2365904"/>
                </a:lnTo>
                <a:lnTo>
                  <a:pt x="3512763" y="2365375"/>
                </a:lnTo>
                <a:lnTo>
                  <a:pt x="3516467" y="2365375"/>
                </a:lnTo>
                <a:lnTo>
                  <a:pt x="3520170" y="2365904"/>
                </a:lnTo>
                <a:lnTo>
                  <a:pt x="3523877" y="2366963"/>
                </a:lnTo>
                <a:lnTo>
                  <a:pt x="3526522" y="2369079"/>
                </a:lnTo>
                <a:lnTo>
                  <a:pt x="3530229" y="2371196"/>
                </a:lnTo>
                <a:lnTo>
                  <a:pt x="3532345" y="2373842"/>
                </a:lnTo>
                <a:lnTo>
                  <a:pt x="3534990" y="2376488"/>
                </a:lnTo>
                <a:lnTo>
                  <a:pt x="3536579" y="2379663"/>
                </a:lnTo>
                <a:lnTo>
                  <a:pt x="3536579" y="2430992"/>
                </a:lnTo>
                <a:lnTo>
                  <a:pt x="3533932" y="2429933"/>
                </a:lnTo>
                <a:lnTo>
                  <a:pt x="3530757" y="2428346"/>
                </a:lnTo>
                <a:lnTo>
                  <a:pt x="3525463" y="2423583"/>
                </a:lnTo>
                <a:lnTo>
                  <a:pt x="3525463" y="2434167"/>
                </a:lnTo>
                <a:lnTo>
                  <a:pt x="3524933" y="2443692"/>
                </a:lnTo>
                <a:lnTo>
                  <a:pt x="3523877" y="2451100"/>
                </a:lnTo>
                <a:lnTo>
                  <a:pt x="3521759" y="2457450"/>
                </a:lnTo>
                <a:lnTo>
                  <a:pt x="3520170" y="2463271"/>
                </a:lnTo>
                <a:lnTo>
                  <a:pt x="3517525" y="2468563"/>
                </a:lnTo>
                <a:lnTo>
                  <a:pt x="3512763" y="2478088"/>
                </a:lnTo>
                <a:lnTo>
                  <a:pt x="3514880" y="2481792"/>
                </a:lnTo>
                <a:lnTo>
                  <a:pt x="3522818" y="2481792"/>
                </a:lnTo>
                <a:lnTo>
                  <a:pt x="3531285" y="2481263"/>
                </a:lnTo>
                <a:lnTo>
                  <a:pt x="3540812" y="2479146"/>
                </a:lnTo>
                <a:lnTo>
                  <a:pt x="3550868" y="2477029"/>
                </a:lnTo>
                <a:lnTo>
                  <a:pt x="3547693" y="2475442"/>
                </a:lnTo>
                <a:lnTo>
                  <a:pt x="3545574" y="2473325"/>
                </a:lnTo>
                <a:lnTo>
                  <a:pt x="3543988" y="2469621"/>
                </a:lnTo>
                <a:lnTo>
                  <a:pt x="3542399" y="2465388"/>
                </a:lnTo>
                <a:lnTo>
                  <a:pt x="3546104" y="2454804"/>
                </a:lnTo>
                <a:lnTo>
                  <a:pt x="3547693" y="2451100"/>
                </a:lnTo>
                <a:lnTo>
                  <a:pt x="3549279" y="2448983"/>
                </a:lnTo>
                <a:lnTo>
                  <a:pt x="3550868" y="2447396"/>
                </a:lnTo>
                <a:lnTo>
                  <a:pt x="3552454" y="2445808"/>
                </a:lnTo>
                <a:lnTo>
                  <a:pt x="3554569" y="2445279"/>
                </a:lnTo>
                <a:lnTo>
                  <a:pt x="3556158" y="2445279"/>
                </a:lnTo>
                <a:lnTo>
                  <a:pt x="3559861" y="2446867"/>
                </a:lnTo>
                <a:lnTo>
                  <a:pt x="3564624" y="2448983"/>
                </a:lnTo>
                <a:lnTo>
                  <a:pt x="3569386" y="2451100"/>
                </a:lnTo>
                <a:lnTo>
                  <a:pt x="3575206" y="2453217"/>
                </a:lnTo>
                <a:lnTo>
                  <a:pt x="3573089" y="2445808"/>
                </a:lnTo>
                <a:lnTo>
                  <a:pt x="3570972" y="2437871"/>
                </a:lnTo>
                <a:lnTo>
                  <a:pt x="3570444" y="2433638"/>
                </a:lnTo>
                <a:lnTo>
                  <a:pt x="3570444" y="2428875"/>
                </a:lnTo>
                <a:lnTo>
                  <a:pt x="3570972" y="2423583"/>
                </a:lnTo>
                <a:lnTo>
                  <a:pt x="3572031" y="2418292"/>
                </a:lnTo>
                <a:lnTo>
                  <a:pt x="3578911" y="2425171"/>
                </a:lnTo>
                <a:lnTo>
                  <a:pt x="3584729" y="2432579"/>
                </a:lnTo>
                <a:lnTo>
                  <a:pt x="3591079" y="2439458"/>
                </a:lnTo>
                <a:lnTo>
                  <a:pt x="3596899" y="2447396"/>
                </a:lnTo>
                <a:lnTo>
                  <a:pt x="3602720" y="2455863"/>
                </a:lnTo>
                <a:lnTo>
                  <a:pt x="3604837" y="2461683"/>
                </a:lnTo>
                <a:lnTo>
                  <a:pt x="3607482" y="2466975"/>
                </a:lnTo>
                <a:lnTo>
                  <a:pt x="3609069" y="2472796"/>
                </a:lnTo>
                <a:lnTo>
                  <a:pt x="3610655" y="2478617"/>
                </a:lnTo>
                <a:lnTo>
                  <a:pt x="3612774" y="2485496"/>
                </a:lnTo>
                <a:lnTo>
                  <a:pt x="3613832" y="2493433"/>
                </a:lnTo>
                <a:lnTo>
                  <a:pt x="3618063" y="2491846"/>
                </a:lnTo>
                <a:lnTo>
                  <a:pt x="3622825" y="2490258"/>
                </a:lnTo>
                <a:lnTo>
                  <a:pt x="3627588" y="2489200"/>
                </a:lnTo>
                <a:lnTo>
                  <a:pt x="3632350" y="2488671"/>
                </a:lnTo>
                <a:lnTo>
                  <a:pt x="3637111" y="2488671"/>
                </a:lnTo>
                <a:lnTo>
                  <a:pt x="3641873" y="2489200"/>
                </a:lnTo>
                <a:lnTo>
                  <a:pt x="3645578" y="2491317"/>
                </a:lnTo>
                <a:lnTo>
                  <a:pt x="3649812" y="2492904"/>
                </a:lnTo>
                <a:lnTo>
                  <a:pt x="3649281" y="2488671"/>
                </a:lnTo>
                <a:lnTo>
                  <a:pt x="3648225" y="2485496"/>
                </a:lnTo>
                <a:lnTo>
                  <a:pt x="3646108" y="2483908"/>
                </a:lnTo>
                <a:lnTo>
                  <a:pt x="3644520" y="2482850"/>
                </a:lnTo>
                <a:lnTo>
                  <a:pt x="3642403" y="2482321"/>
                </a:lnTo>
                <a:lnTo>
                  <a:pt x="3639758" y="2482850"/>
                </a:lnTo>
                <a:lnTo>
                  <a:pt x="3634467" y="2483379"/>
                </a:lnTo>
                <a:lnTo>
                  <a:pt x="3631292" y="2483379"/>
                </a:lnTo>
                <a:lnTo>
                  <a:pt x="3629175" y="2482850"/>
                </a:lnTo>
                <a:lnTo>
                  <a:pt x="3627588" y="2481792"/>
                </a:lnTo>
                <a:lnTo>
                  <a:pt x="3625472" y="2479146"/>
                </a:lnTo>
                <a:lnTo>
                  <a:pt x="3624942" y="2476500"/>
                </a:lnTo>
                <a:lnTo>
                  <a:pt x="3624413" y="2471738"/>
                </a:lnTo>
                <a:lnTo>
                  <a:pt x="3624942" y="2464858"/>
                </a:lnTo>
                <a:lnTo>
                  <a:pt x="3626000" y="2457450"/>
                </a:lnTo>
                <a:lnTo>
                  <a:pt x="3630233" y="2455333"/>
                </a:lnTo>
                <a:lnTo>
                  <a:pt x="3633938" y="2454804"/>
                </a:lnTo>
                <a:lnTo>
                  <a:pt x="3637642" y="2454804"/>
                </a:lnTo>
                <a:lnTo>
                  <a:pt x="3640287" y="2455333"/>
                </a:lnTo>
                <a:lnTo>
                  <a:pt x="3643462" y="2455863"/>
                </a:lnTo>
                <a:lnTo>
                  <a:pt x="3646108" y="2457979"/>
                </a:lnTo>
                <a:lnTo>
                  <a:pt x="3650868" y="2460625"/>
                </a:lnTo>
                <a:lnTo>
                  <a:pt x="3656690" y="2464329"/>
                </a:lnTo>
                <a:lnTo>
                  <a:pt x="3661982" y="2468033"/>
                </a:lnTo>
                <a:lnTo>
                  <a:pt x="3664098" y="2469092"/>
                </a:lnTo>
                <a:lnTo>
                  <a:pt x="3667271" y="2469621"/>
                </a:lnTo>
                <a:lnTo>
                  <a:pt x="3670446" y="2470150"/>
                </a:lnTo>
                <a:lnTo>
                  <a:pt x="3674151" y="2470150"/>
                </a:lnTo>
                <a:lnTo>
                  <a:pt x="3672035" y="2491846"/>
                </a:lnTo>
                <a:lnTo>
                  <a:pt x="3670446" y="2502429"/>
                </a:lnTo>
                <a:lnTo>
                  <a:pt x="3671505" y="2513542"/>
                </a:lnTo>
                <a:lnTo>
                  <a:pt x="3673621" y="2534179"/>
                </a:lnTo>
                <a:lnTo>
                  <a:pt x="3670446" y="2528358"/>
                </a:lnTo>
                <a:lnTo>
                  <a:pt x="3668860" y="2526242"/>
                </a:lnTo>
                <a:lnTo>
                  <a:pt x="3667801" y="2524654"/>
                </a:lnTo>
                <a:lnTo>
                  <a:pt x="3665685" y="2524125"/>
                </a:lnTo>
                <a:lnTo>
                  <a:pt x="3664626" y="2523596"/>
                </a:lnTo>
                <a:lnTo>
                  <a:pt x="3663568" y="2524125"/>
                </a:lnTo>
                <a:lnTo>
                  <a:pt x="3662510" y="2524654"/>
                </a:lnTo>
                <a:lnTo>
                  <a:pt x="3662510" y="2533650"/>
                </a:lnTo>
                <a:lnTo>
                  <a:pt x="3661982" y="2543704"/>
                </a:lnTo>
                <a:lnTo>
                  <a:pt x="3651926" y="2543175"/>
                </a:lnTo>
                <a:lnTo>
                  <a:pt x="3649812" y="2547408"/>
                </a:lnTo>
                <a:lnTo>
                  <a:pt x="3652985" y="2550583"/>
                </a:lnTo>
                <a:lnTo>
                  <a:pt x="3656690" y="2553229"/>
                </a:lnTo>
                <a:lnTo>
                  <a:pt x="3663038" y="2557992"/>
                </a:lnTo>
                <a:lnTo>
                  <a:pt x="3665156" y="2557463"/>
                </a:lnTo>
                <a:lnTo>
                  <a:pt x="3667801" y="2556933"/>
                </a:lnTo>
                <a:lnTo>
                  <a:pt x="3667271" y="2558521"/>
                </a:lnTo>
                <a:lnTo>
                  <a:pt x="3666743" y="2561167"/>
                </a:lnTo>
                <a:lnTo>
                  <a:pt x="3671505" y="2563283"/>
                </a:lnTo>
                <a:lnTo>
                  <a:pt x="3675210" y="2565400"/>
                </a:lnTo>
                <a:lnTo>
                  <a:pt x="3679969" y="2565929"/>
                </a:lnTo>
                <a:lnTo>
                  <a:pt x="3684203" y="2565929"/>
                </a:lnTo>
                <a:lnTo>
                  <a:pt x="3688438" y="2565400"/>
                </a:lnTo>
                <a:lnTo>
                  <a:pt x="3692671" y="2563283"/>
                </a:lnTo>
                <a:lnTo>
                  <a:pt x="3696903" y="2561696"/>
                </a:lnTo>
                <a:lnTo>
                  <a:pt x="3700078" y="2558521"/>
                </a:lnTo>
                <a:lnTo>
                  <a:pt x="3698489" y="2553758"/>
                </a:lnTo>
                <a:lnTo>
                  <a:pt x="3696903" y="2550054"/>
                </a:lnTo>
                <a:lnTo>
                  <a:pt x="3694258" y="2546879"/>
                </a:lnTo>
                <a:lnTo>
                  <a:pt x="3691613" y="2543704"/>
                </a:lnTo>
                <a:lnTo>
                  <a:pt x="3693198" y="2541588"/>
                </a:lnTo>
                <a:lnTo>
                  <a:pt x="3694786" y="2538942"/>
                </a:lnTo>
                <a:lnTo>
                  <a:pt x="3698489" y="2535238"/>
                </a:lnTo>
                <a:lnTo>
                  <a:pt x="3694786" y="2533650"/>
                </a:lnTo>
                <a:lnTo>
                  <a:pt x="3691083" y="2532592"/>
                </a:lnTo>
                <a:lnTo>
                  <a:pt x="3686849" y="2531533"/>
                </a:lnTo>
                <a:lnTo>
                  <a:pt x="3682616" y="2529417"/>
                </a:lnTo>
                <a:lnTo>
                  <a:pt x="3679441" y="2526771"/>
                </a:lnTo>
                <a:lnTo>
                  <a:pt x="3677854" y="2524654"/>
                </a:lnTo>
                <a:lnTo>
                  <a:pt x="3676796" y="2522538"/>
                </a:lnTo>
                <a:lnTo>
                  <a:pt x="3675210" y="2520421"/>
                </a:lnTo>
                <a:lnTo>
                  <a:pt x="3674681" y="2516717"/>
                </a:lnTo>
                <a:lnTo>
                  <a:pt x="3673621" y="2508779"/>
                </a:lnTo>
                <a:lnTo>
                  <a:pt x="3679969" y="2501371"/>
                </a:lnTo>
                <a:lnTo>
                  <a:pt x="3686849" y="2494492"/>
                </a:lnTo>
                <a:lnTo>
                  <a:pt x="3693728" y="2488142"/>
                </a:lnTo>
                <a:lnTo>
                  <a:pt x="3702194" y="2482850"/>
                </a:lnTo>
                <a:lnTo>
                  <a:pt x="3710659" y="2478088"/>
                </a:lnTo>
                <a:lnTo>
                  <a:pt x="3719126" y="2474383"/>
                </a:lnTo>
                <a:lnTo>
                  <a:pt x="3728651" y="2472267"/>
                </a:lnTo>
                <a:lnTo>
                  <a:pt x="3738174" y="2470150"/>
                </a:lnTo>
                <a:lnTo>
                  <a:pt x="3748229" y="2469621"/>
                </a:lnTo>
                <a:lnTo>
                  <a:pt x="3757752" y="2470150"/>
                </a:lnTo>
                <a:lnTo>
                  <a:pt x="3767805" y="2472267"/>
                </a:lnTo>
                <a:lnTo>
                  <a:pt x="3777859" y="2474913"/>
                </a:lnTo>
                <a:lnTo>
                  <a:pt x="3787912" y="2479675"/>
                </a:lnTo>
                <a:lnTo>
                  <a:pt x="3797967" y="2486554"/>
                </a:lnTo>
                <a:lnTo>
                  <a:pt x="3807492" y="2493963"/>
                </a:lnTo>
                <a:lnTo>
                  <a:pt x="3812255" y="2498196"/>
                </a:lnTo>
                <a:lnTo>
                  <a:pt x="3817018" y="2502958"/>
                </a:lnTo>
                <a:lnTo>
                  <a:pt x="3819663" y="2508250"/>
                </a:lnTo>
                <a:lnTo>
                  <a:pt x="3822311" y="2512483"/>
                </a:lnTo>
                <a:lnTo>
                  <a:pt x="3821781" y="2516188"/>
                </a:lnTo>
                <a:lnTo>
                  <a:pt x="3820722" y="2518304"/>
                </a:lnTo>
                <a:lnTo>
                  <a:pt x="3819663" y="2520950"/>
                </a:lnTo>
                <a:lnTo>
                  <a:pt x="3818076" y="2522538"/>
                </a:lnTo>
                <a:lnTo>
                  <a:pt x="3814901" y="2525713"/>
                </a:lnTo>
                <a:lnTo>
                  <a:pt x="3811196" y="2527829"/>
                </a:lnTo>
                <a:lnTo>
                  <a:pt x="3819135" y="2535767"/>
                </a:lnTo>
                <a:lnTo>
                  <a:pt x="3822841" y="2538413"/>
                </a:lnTo>
                <a:lnTo>
                  <a:pt x="3827074" y="2541588"/>
                </a:lnTo>
                <a:lnTo>
                  <a:pt x="3831308" y="2543175"/>
                </a:lnTo>
                <a:lnTo>
                  <a:pt x="3836071" y="2545292"/>
                </a:lnTo>
                <a:lnTo>
                  <a:pt x="3841363" y="2545821"/>
                </a:lnTo>
                <a:lnTo>
                  <a:pt x="3846656" y="2545292"/>
                </a:lnTo>
                <a:lnTo>
                  <a:pt x="3848773" y="2550583"/>
                </a:lnTo>
                <a:lnTo>
                  <a:pt x="3865708" y="2548467"/>
                </a:lnTo>
                <a:lnTo>
                  <a:pt x="3874177" y="2547938"/>
                </a:lnTo>
                <a:lnTo>
                  <a:pt x="3883174" y="2548467"/>
                </a:lnTo>
                <a:lnTo>
                  <a:pt x="3879997" y="2542646"/>
                </a:lnTo>
                <a:lnTo>
                  <a:pt x="3876822" y="2537883"/>
                </a:lnTo>
                <a:lnTo>
                  <a:pt x="3874177" y="2534179"/>
                </a:lnTo>
                <a:lnTo>
                  <a:pt x="3870471" y="2532063"/>
                </a:lnTo>
                <a:lnTo>
                  <a:pt x="3866238" y="2529417"/>
                </a:lnTo>
                <a:lnTo>
                  <a:pt x="3863062" y="2528358"/>
                </a:lnTo>
                <a:lnTo>
                  <a:pt x="3854595" y="2526771"/>
                </a:lnTo>
                <a:lnTo>
                  <a:pt x="3846126" y="2525713"/>
                </a:lnTo>
                <a:lnTo>
                  <a:pt x="3841891" y="2524654"/>
                </a:lnTo>
                <a:lnTo>
                  <a:pt x="3837659" y="2523596"/>
                </a:lnTo>
                <a:lnTo>
                  <a:pt x="3833953" y="2522008"/>
                </a:lnTo>
                <a:lnTo>
                  <a:pt x="3829719" y="2519363"/>
                </a:lnTo>
                <a:lnTo>
                  <a:pt x="3826015" y="2516717"/>
                </a:lnTo>
                <a:lnTo>
                  <a:pt x="3822311" y="2512483"/>
                </a:lnTo>
                <a:lnTo>
                  <a:pt x="3822841" y="2510896"/>
                </a:lnTo>
                <a:lnTo>
                  <a:pt x="3822841" y="2509308"/>
                </a:lnTo>
                <a:lnTo>
                  <a:pt x="3817018" y="2502958"/>
                </a:lnTo>
                <a:lnTo>
                  <a:pt x="3814372" y="2494492"/>
                </a:lnTo>
                <a:lnTo>
                  <a:pt x="3811196" y="2483379"/>
                </a:lnTo>
                <a:lnTo>
                  <a:pt x="3817548" y="2478088"/>
                </a:lnTo>
                <a:lnTo>
                  <a:pt x="3824428" y="2473854"/>
                </a:lnTo>
                <a:lnTo>
                  <a:pt x="3831308" y="2470679"/>
                </a:lnTo>
                <a:lnTo>
                  <a:pt x="3837659" y="2468563"/>
                </a:lnTo>
                <a:lnTo>
                  <a:pt x="3845068" y="2467504"/>
                </a:lnTo>
                <a:lnTo>
                  <a:pt x="3852478" y="2466975"/>
                </a:lnTo>
                <a:lnTo>
                  <a:pt x="3859887" y="2466975"/>
                </a:lnTo>
                <a:lnTo>
                  <a:pt x="3867297" y="2467504"/>
                </a:lnTo>
                <a:lnTo>
                  <a:pt x="3875234" y="2468563"/>
                </a:lnTo>
                <a:lnTo>
                  <a:pt x="3883703" y="2470150"/>
                </a:lnTo>
                <a:lnTo>
                  <a:pt x="3900108" y="2474383"/>
                </a:lnTo>
                <a:lnTo>
                  <a:pt x="3918103" y="2479146"/>
                </a:lnTo>
                <a:lnTo>
                  <a:pt x="3937154" y="2483908"/>
                </a:lnTo>
                <a:lnTo>
                  <a:pt x="3935039" y="2474383"/>
                </a:lnTo>
                <a:lnTo>
                  <a:pt x="3932921" y="2466975"/>
                </a:lnTo>
                <a:lnTo>
                  <a:pt x="3929745" y="2460096"/>
                </a:lnTo>
                <a:lnTo>
                  <a:pt x="3927100" y="2454804"/>
                </a:lnTo>
                <a:lnTo>
                  <a:pt x="3922867" y="2450571"/>
                </a:lnTo>
                <a:lnTo>
                  <a:pt x="3918632" y="2447396"/>
                </a:lnTo>
                <a:lnTo>
                  <a:pt x="3909635" y="2440517"/>
                </a:lnTo>
                <a:lnTo>
                  <a:pt x="3909107" y="2453217"/>
                </a:lnTo>
                <a:lnTo>
                  <a:pt x="3906460" y="2468033"/>
                </a:lnTo>
                <a:lnTo>
                  <a:pt x="3903815" y="2469092"/>
                </a:lnTo>
                <a:lnTo>
                  <a:pt x="3900108" y="2469092"/>
                </a:lnTo>
                <a:lnTo>
                  <a:pt x="3896405" y="2469621"/>
                </a:lnTo>
                <a:lnTo>
                  <a:pt x="3893229" y="2469092"/>
                </a:lnTo>
                <a:lnTo>
                  <a:pt x="3886349" y="2467504"/>
                </a:lnTo>
                <a:lnTo>
                  <a:pt x="3879469" y="2464858"/>
                </a:lnTo>
                <a:lnTo>
                  <a:pt x="3873117" y="2462213"/>
                </a:lnTo>
                <a:lnTo>
                  <a:pt x="3866767" y="2459038"/>
                </a:lnTo>
                <a:lnTo>
                  <a:pt x="3854595" y="2452688"/>
                </a:lnTo>
                <a:lnTo>
                  <a:pt x="3848773" y="2450571"/>
                </a:lnTo>
                <a:lnTo>
                  <a:pt x="3842421" y="2449513"/>
                </a:lnTo>
                <a:lnTo>
                  <a:pt x="3839776" y="2448983"/>
                </a:lnTo>
                <a:lnTo>
                  <a:pt x="3836600" y="2449513"/>
                </a:lnTo>
                <a:lnTo>
                  <a:pt x="3834483" y="2450042"/>
                </a:lnTo>
                <a:lnTo>
                  <a:pt x="3831308" y="2451100"/>
                </a:lnTo>
                <a:lnTo>
                  <a:pt x="3829190" y="2452688"/>
                </a:lnTo>
                <a:lnTo>
                  <a:pt x="3826015" y="2454804"/>
                </a:lnTo>
                <a:lnTo>
                  <a:pt x="3823899" y="2457450"/>
                </a:lnTo>
                <a:lnTo>
                  <a:pt x="3821252" y="2460625"/>
                </a:lnTo>
                <a:lnTo>
                  <a:pt x="3818076" y="2464329"/>
                </a:lnTo>
                <a:lnTo>
                  <a:pt x="3815959" y="2469092"/>
                </a:lnTo>
                <a:lnTo>
                  <a:pt x="3811196" y="2480204"/>
                </a:lnTo>
                <a:lnTo>
                  <a:pt x="3807492" y="2479675"/>
                </a:lnTo>
                <a:lnTo>
                  <a:pt x="3804845" y="2478617"/>
                </a:lnTo>
                <a:lnTo>
                  <a:pt x="3801670" y="2477029"/>
                </a:lnTo>
                <a:lnTo>
                  <a:pt x="3798495" y="2474913"/>
                </a:lnTo>
                <a:lnTo>
                  <a:pt x="3793203" y="2470150"/>
                </a:lnTo>
                <a:lnTo>
                  <a:pt x="3788442" y="2464858"/>
                </a:lnTo>
                <a:lnTo>
                  <a:pt x="3783150" y="2460096"/>
                </a:lnTo>
                <a:lnTo>
                  <a:pt x="3780505" y="2458508"/>
                </a:lnTo>
                <a:lnTo>
                  <a:pt x="3777330" y="2456921"/>
                </a:lnTo>
                <a:lnTo>
                  <a:pt x="3774686" y="2454804"/>
                </a:lnTo>
                <a:lnTo>
                  <a:pt x="3770980" y="2454275"/>
                </a:lnTo>
                <a:lnTo>
                  <a:pt x="3767275" y="2453746"/>
                </a:lnTo>
                <a:lnTo>
                  <a:pt x="3763572" y="2454275"/>
                </a:lnTo>
                <a:lnTo>
                  <a:pt x="3765159" y="2448454"/>
                </a:lnTo>
                <a:lnTo>
                  <a:pt x="3766217" y="2443692"/>
                </a:lnTo>
                <a:lnTo>
                  <a:pt x="3767805" y="2438929"/>
                </a:lnTo>
                <a:lnTo>
                  <a:pt x="3769922" y="2435225"/>
                </a:lnTo>
                <a:lnTo>
                  <a:pt x="3772039" y="2432579"/>
                </a:lnTo>
                <a:lnTo>
                  <a:pt x="3775214" y="2429933"/>
                </a:lnTo>
                <a:lnTo>
                  <a:pt x="3777859" y="2428875"/>
                </a:lnTo>
                <a:lnTo>
                  <a:pt x="3781564" y="2428346"/>
                </a:lnTo>
                <a:lnTo>
                  <a:pt x="3778387" y="2425171"/>
                </a:lnTo>
                <a:lnTo>
                  <a:pt x="3775744" y="2422525"/>
                </a:lnTo>
                <a:lnTo>
                  <a:pt x="3772039" y="2419879"/>
                </a:lnTo>
                <a:lnTo>
                  <a:pt x="3768334" y="2417763"/>
                </a:lnTo>
                <a:lnTo>
                  <a:pt x="3761455" y="2414058"/>
                </a:lnTo>
                <a:lnTo>
                  <a:pt x="3753519" y="2411413"/>
                </a:lnTo>
                <a:lnTo>
                  <a:pt x="3743466" y="2410883"/>
                </a:lnTo>
                <a:lnTo>
                  <a:pt x="3733412" y="2409296"/>
                </a:lnTo>
                <a:lnTo>
                  <a:pt x="3723357" y="2406121"/>
                </a:lnTo>
                <a:lnTo>
                  <a:pt x="3714364" y="2403475"/>
                </a:lnTo>
                <a:lnTo>
                  <a:pt x="3706426" y="2399242"/>
                </a:lnTo>
                <a:lnTo>
                  <a:pt x="3698489" y="2393950"/>
                </a:lnTo>
                <a:lnTo>
                  <a:pt x="3694786" y="2390775"/>
                </a:lnTo>
                <a:lnTo>
                  <a:pt x="3691613" y="2387071"/>
                </a:lnTo>
                <a:lnTo>
                  <a:pt x="3688438" y="2383896"/>
                </a:lnTo>
                <a:lnTo>
                  <a:pt x="3686321" y="2379663"/>
                </a:lnTo>
                <a:lnTo>
                  <a:pt x="3688438" y="2374900"/>
                </a:lnTo>
                <a:lnTo>
                  <a:pt x="3691613" y="2370138"/>
                </a:lnTo>
                <a:lnTo>
                  <a:pt x="3694258" y="2366433"/>
                </a:lnTo>
                <a:lnTo>
                  <a:pt x="3697431" y="2362729"/>
                </a:lnTo>
                <a:lnTo>
                  <a:pt x="3701136" y="2360613"/>
                </a:lnTo>
                <a:lnTo>
                  <a:pt x="3703781" y="2358496"/>
                </a:lnTo>
                <a:lnTo>
                  <a:pt x="3707484" y="2356379"/>
                </a:lnTo>
                <a:lnTo>
                  <a:pt x="3710659" y="2355850"/>
                </a:lnTo>
                <a:lnTo>
                  <a:pt x="3713834" y="2354792"/>
                </a:lnTo>
                <a:lnTo>
                  <a:pt x="3717539" y="2354792"/>
                </a:lnTo>
                <a:lnTo>
                  <a:pt x="3724416" y="2355321"/>
                </a:lnTo>
                <a:lnTo>
                  <a:pt x="3732354" y="2356908"/>
                </a:lnTo>
                <a:lnTo>
                  <a:pt x="3740290" y="2359554"/>
                </a:lnTo>
                <a:lnTo>
                  <a:pt x="3746112" y="2353733"/>
                </a:lnTo>
                <a:lnTo>
                  <a:pt x="3751930" y="2348971"/>
                </a:lnTo>
                <a:lnTo>
                  <a:pt x="3758280" y="2344738"/>
                </a:lnTo>
                <a:lnTo>
                  <a:pt x="3764100" y="2341563"/>
                </a:lnTo>
                <a:lnTo>
                  <a:pt x="3750344" y="2332567"/>
                </a:lnTo>
                <a:lnTo>
                  <a:pt x="3735527" y="2321983"/>
                </a:lnTo>
                <a:lnTo>
                  <a:pt x="3719654" y="2311929"/>
                </a:lnTo>
                <a:lnTo>
                  <a:pt x="3712248" y="2307167"/>
                </a:lnTo>
                <a:lnTo>
                  <a:pt x="3703781" y="2302404"/>
                </a:lnTo>
                <a:lnTo>
                  <a:pt x="3713306" y="2300288"/>
                </a:lnTo>
                <a:lnTo>
                  <a:pt x="3723357" y="2297113"/>
                </a:lnTo>
                <a:lnTo>
                  <a:pt x="3728651" y="2295525"/>
                </a:lnTo>
                <a:lnTo>
                  <a:pt x="3733941" y="2292879"/>
                </a:lnTo>
                <a:lnTo>
                  <a:pt x="3739232" y="2290233"/>
                </a:lnTo>
                <a:lnTo>
                  <a:pt x="3743994" y="2286529"/>
                </a:lnTo>
                <a:lnTo>
                  <a:pt x="3748229" y="2282825"/>
                </a:lnTo>
                <a:lnTo>
                  <a:pt x="3752460" y="2277533"/>
                </a:lnTo>
                <a:lnTo>
                  <a:pt x="3755636" y="2272242"/>
                </a:lnTo>
                <a:lnTo>
                  <a:pt x="3758280" y="2265363"/>
                </a:lnTo>
                <a:lnTo>
                  <a:pt x="3759869" y="2256896"/>
                </a:lnTo>
                <a:lnTo>
                  <a:pt x="3760397" y="2247900"/>
                </a:lnTo>
                <a:lnTo>
                  <a:pt x="3759869" y="2237317"/>
                </a:lnTo>
                <a:lnTo>
                  <a:pt x="3757752" y="2225146"/>
                </a:lnTo>
                <a:lnTo>
                  <a:pt x="3755105" y="2229908"/>
                </a:lnTo>
                <a:lnTo>
                  <a:pt x="3752460" y="2236258"/>
                </a:lnTo>
                <a:lnTo>
                  <a:pt x="3748229" y="2248958"/>
                </a:lnTo>
                <a:lnTo>
                  <a:pt x="3743994" y="2263246"/>
                </a:lnTo>
                <a:lnTo>
                  <a:pt x="3740290" y="2277004"/>
                </a:lnTo>
                <a:lnTo>
                  <a:pt x="3737644" y="2265363"/>
                </a:lnTo>
                <a:lnTo>
                  <a:pt x="3734471" y="2252133"/>
                </a:lnTo>
                <a:lnTo>
                  <a:pt x="3730767" y="2237317"/>
                </a:lnTo>
                <a:lnTo>
                  <a:pt x="3724416" y="2221442"/>
                </a:lnTo>
                <a:lnTo>
                  <a:pt x="3723357" y="2221442"/>
                </a:lnTo>
                <a:lnTo>
                  <a:pt x="3722299" y="2221971"/>
                </a:lnTo>
                <a:lnTo>
                  <a:pt x="3722299" y="2225146"/>
                </a:lnTo>
                <a:lnTo>
                  <a:pt x="3722299" y="2228321"/>
                </a:lnTo>
                <a:lnTo>
                  <a:pt x="3722829" y="2229908"/>
                </a:lnTo>
                <a:lnTo>
                  <a:pt x="3723357" y="2232025"/>
                </a:lnTo>
                <a:lnTo>
                  <a:pt x="3724416" y="2233083"/>
                </a:lnTo>
                <a:lnTo>
                  <a:pt x="3726004" y="2233613"/>
                </a:lnTo>
                <a:lnTo>
                  <a:pt x="3728121" y="2234142"/>
                </a:lnTo>
                <a:lnTo>
                  <a:pt x="3726534" y="2239963"/>
                </a:lnTo>
                <a:lnTo>
                  <a:pt x="3724416" y="2243667"/>
                </a:lnTo>
                <a:lnTo>
                  <a:pt x="3722829" y="2245783"/>
                </a:lnTo>
                <a:lnTo>
                  <a:pt x="3721771" y="2245783"/>
                </a:lnTo>
                <a:lnTo>
                  <a:pt x="3721240" y="2245783"/>
                </a:lnTo>
                <a:lnTo>
                  <a:pt x="3719126" y="2243667"/>
                </a:lnTo>
                <a:lnTo>
                  <a:pt x="3717539" y="2241021"/>
                </a:lnTo>
                <a:lnTo>
                  <a:pt x="3715951" y="2236258"/>
                </a:lnTo>
                <a:lnTo>
                  <a:pt x="3714364" y="2230967"/>
                </a:lnTo>
                <a:lnTo>
                  <a:pt x="3711717" y="2234142"/>
                </a:lnTo>
                <a:lnTo>
                  <a:pt x="3708542" y="2236788"/>
                </a:lnTo>
                <a:lnTo>
                  <a:pt x="3705898" y="2238375"/>
                </a:lnTo>
                <a:lnTo>
                  <a:pt x="3702194" y="2239963"/>
                </a:lnTo>
                <a:lnTo>
                  <a:pt x="3701136" y="2243138"/>
                </a:lnTo>
                <a:lnTo>
                  <a:pt x="3699019" y="2246313"/>
                </a:lnTo>
                <a:lnTo>
                  <a:pt x="3696373" y="2250546"/>
                </a:lnTo>
                <a:lnTo>
                  <a:pt x="3688438" y="2257425"/>
                </a:lnTo>
                <a:lnTo>
                  <a:pt x="3685263" y="2261658"/>
                </a:lnTo>
                <a:lnTo>
                  <a:pt x="3683674" y="2264304"/>
                </a:lnTo>
                <a:lnTo>
                  <a:pt x="3682616" y="2267479"/>
                </a:lnTo>
                <a:lnTo>
                  <a:pt x="3682086" y="2271183"/>
                </a:lnTo>
                <a:lnTo>
                  <a:pt x="3680499" y="2275417"/>
                </a:lnTo>
                <a:lnTo>
                  <a:pt x="3680499" y="2280179"/>
                </a:lnTo>
                <a:lnTo>
                  <a:pt x="3680499" y="2286000"/>
                </a:lnTo>
                <a:lnTo>
                  <a:pt x="3678383" y="2287588"/>
                </a:lnTo>
                <a:lnTo>
                  <a:pt x="3676796" y="2287588"/>
                </a:lnTo>
                <a:lnTo>
                  <a:pt x="3674151" y="2287058"/>
                </a:lnTo>
                <a:lnTo>
                  <a:pt x="3672563" y="2285471"/>
                </a:lnTo>
                <a:lnTo>
                  <a:pt x="3668860" y="2281238"/>
                </a:lnTo>
                <a:lnTo>
                  <a:pt x="3665685" y="2275946"/>
                </a:lnTo>
                <a:lnTo>
                  <a:pt x="3663038" y="2272242"/>
                </a:lnTo>
                <a:lnTo>
                  <a:pt x="3661982" y="2271183"/>
                </a:lnTo>
                <a:lnTo>
                  <a:pt x="3660393" y="2271183"/>
                </a:lnTo>
                <a:lnTo>
                  <a:pt x="3659337" y="2272242"/>
                </a:lnTo>
                <a:lnTo>
                  <a:pt x="3658276" y="2275417"/>
                </a:lnTo>
                <a:lnTo>
                  <a:pt x="3657748" y="2279121"/>
                </a:lnTo>
                <a:lnTo>
                  <a:pt x="3656690" y="2286000"/>
                </a:lnTo>
                <a:lnTo>
                  <a:pt x="3654043" y="2281767"/>
                </a:lnTo>
                <a:lnTo>
                  <a:pt x="3651926" y="2277533"/>
                </a:lnTo>
                <a:lnTo>
                  <a:pt x="3649281" y="2271713"/>
                </a:lnTo>
                <a:lnTo>
                  <a:pt x="3648225" y="2265892"/>
                </a:lnTo>
                <a:lnTo>
                  <a:pt x="3647167" y="2258483"/>
                </a:lnTo>
                <a:lnTo>
                  <a:pt x="3645578" y="2251075"/>
                </a:lnTo>
                <a:lnTo>
                  <a:pt x="3644520" y="2233613"/>
                </a:lnTo>
                <a:lnTo>
                  <a:pt x="3646108" y="2234142"/>
                </a:lnTo>
                <a:lnTo>
                  <a:pt x="3647695" y="2234142"/>
                </a:lnTo>
                <a:lnTo>
                  <a:pt x="3649812" y="2233083"/>
                </a:lnTo>
                <a:lnTo>
                  <a:pt x="3633408" y="2227792"/>
                </a:lnTo>
                <a:lnTo>
                  <a:pt x="3626000" y="2226204"/>
                </a:lnTo>
                <a:lnTo>
                  <a:pt x="3620182" y="2224617"/>
                </a:lnTo>
                <a:lnTo>
                  <a:pt x="3625472" y="2217208"/>
                </a:lnTo>
                <a:lnTo>
                  <a:pt x="3630233" y="2211388"/>
                </a:lnTo>
                <a:lnTo>
                  <a:pt x="3634467" y="2206625"/>
                </a:lnTo>
                <a:lnTo>
                  <a:pt x="3638698" y="2202921"/>
                </a:lnTo>
                <a:lnTo>
                  <a:pt x="3642403" y="2199746"/>
                </a:lnTo>
                <a:lnTo>
                  <a:pt x="3645578" y="2198688"/>
                </a:lnTo>
                <a:lnTo>
                  <a:pt x="3648753" y="2198158"/>
                </a:lnTo>
                <a:lnTo>
                  <a:pt x="3652456" y="2198158"/>
                </a:lnTo>
                <a:lnTo>
                  <a:pt x="3652985" y="2197100"/>
                </a:lnTo>
                <a:lnTo>
                  <a:pt x="3654043" y="2196571"/>
                </a:lnTo>
                <a:lnTo>
                  <a:pt x="3657218" y="2194983"/>
                </a:lnTo>
                <a:lnTo>
                  <a:pt x="3658806" y="2195513"/>
                </a:lnTo>
                <a:lnTo>
                  <a:pt x="3659865" y="2194983"/>
                </a:lnTo>
                <a:lnTo>
                  <a:pt x="3661453" y="2194454"/>
                </a:lnTo>
                <a:lnTo>
                  <a:pt x="3661982" y="2192867"/>
                </a:lnTo>
                <a:lnTo>
                  <a:pt x="3662510" y="2188104"/>
                </a:lnTo>
                <a:lnTo>
                  <a:pt x="3663038" y="2182813"/>
                </a:lnTo>
                <a:lnTo>
                  <a:pt x="3665156" y="2190750"/>
                </a:lnTo>
                <a:lnTo>
                  <a:pt x="3668329" y="2198688"/>
                </a:lnTo>
                <a:lnTo>
                  <a:pt x="3672035" y="2206625"/>
                </a:lnTo>
                <a:lnTo>
                  <a:pt x="3675210" y="2212446"/>
                </a:lnTo>
                <a:lnTo>
                  <a:pt x="3683674" y="2218267"/>
                </a:lnTo>
                <a:lnTo>
                  <a:pt x="3688438" y="2220383"/>
                </a:lnTo>
                <a:lnTo>
                  <a:pt x="3693728" y="2223029"/>
                </a:lnTo>
                <a:lnTo>
                  <a:pt x="3697961" y="2222500"/>
                </a:lnTo>
                <a:lnTo>
                  <a:pt x="3697961" y="2212975"/>
                </a:lnTo>
                <a:lnTo>
                  <a:pt x="3698489" y="2204508"/>
                </a:lnTo>
                <a:lnTo>
                  <a:pt x="3699019" y="2198688"/>
                </a:lnTo>
                <a:lnTo>
                  <a:pt x="3700078" y="2193925"/>
                </a:lnTo>
                <a:lnTo>
                  <a:pt x="3702194" y="2190221"/>
                </a:lnTo>
                <a:lnTo>
                  <a:pt x="3704311" y="2188104"/>
                </a:lnTo>
                <a:lnTo>
                  <a:pt x="3706956" y="2185988"/>
                </a:lnTo>
                <a:lnTo>
                  <a:pt x="3709601" y="2185988"/>
                </a:lnTo>
                <a:lnTo>
                  <a:pt x="3710659" y="2178050"/>
                </a:lnTo>
                <a:lnTo>
                  <a:pt x="3711189" y="2169583"/>
                </a:lnTo>
                <a:lnTo>
                  <a:pt x="3714364" y="2170642"/>
                </a:lnTo>
                <a:lnTo>
                  <a:pt x="3717539" y="2172758"/>
                </a:lnTo>
                <a:lnTo>
                  <a:pt x="3719654" y="2174346"/>
                </a:lnTo>
                <a:lnTo>
                  <a:pt x="3722299" y="2176992"/>
                </a:lnTo>
                <a:lnTo>
                  <a:pt x="3726004" y="2182283"/>
                </a:lnTo>
                <a:lnTo>
                  <a:pt x="3728651" y="2185988"/>
                </a:lnTo>
                <a:lnTo>
                  <a:pt x="3729709" y="2188633"/>
                </a:lnTo>
                <a:lnTo>
                  <a:pt x="3731296" y="2189692"/>
                </a:lnTo>
                <a:lnTo>
                  <a:pt x="3732884" y="2190750"/>
                </a:lnTo>
                <a:lnTo>
                  <a:pt x="3734471" y="2190750"/>
                </a:lnTo>
                <a:lnTo>
                  <a:pt x="3737116" y="2190221"/>
                </a:lnTo>
                <a:lnTo>
                  <a:pt x="3739232" y="2189163"/>
                </a:lnTo>
                <a:lnTo>
                  <a:pt x="3742935" y="2187046"/>
                </a:lnTo>
                <a:lnTo>
                  <a:pt x="3746641" y="2183342"/>
                </a:lnTo>
                <a:lnTo>
                  <a:pt x="3741349" y="2201863"/>
                </a:lnTo>
                <a:lnTo>
                  <a:pt x="3747699" y="2205567"/>
                </a:lnTo>
                <a:lnTo>
                  <a:pt x="3754047" y="2208742"/>
                </a:lnTo>
                <a:lnTo>
                  <a:pt x="3760927" y="2211917"/>
                </a:lnTo>
                <a:lnTo>
                  <a:pt x="3767805" y="2213504"/>
                </a:lnTo>
                <a:lnTo>
                  <a:pt x="3767275" y="2207154"/>
                </a:lnTo>
                <a:lnTo>
                  <a:pt x="3767275" y="2199746"/>
                </a:lnTo>
                <a:lnTo>
                  <a:pt x="3767275" y="2192867"/>
                </a:lnTo>
                <a:lnTo>
                  <a:pt x="3768334" y="2185458"/>
                </a:lnTo>
                <a:lnTo>
                  <a:pt x="3769922" y="2178579"/>
                </a:lnTo>
                <a:lnTo>
                  <a:pt x="3771510" y="2171171"/>
                </a:lnTo>
                <a:lnTo>
                  <a:pt x="3773625" y="2164292"/>
                </a:lnTo>
                <a:lnTo>
                  <a:pt x="3775744" y="2160058"/>
                </a:lnTo>
                <a:lnTo>
                  <a:pt x="3775214" y="2160588"/>
                </a:lnTo>
                <a:lnTo>
                  <a:pt x="3773097" y="2162704"/>
                </a:lnTo>
                <a:lnTo>
                  <a:pt x="3771510" y="2163763"/>
                </a:lnTo>
                <a:lnTo>
                  <a:pt x="3769922" y="2164821"/>
                </a:lnTo>
                <a:lnTo>
                  <a:pt x="3765689" y="2165879"/>
                </a:lnTo>
                <a:lnTo>
                  <a:pt x="3760927" y="2165879"/>
                </a:lnTo>
                <a:lnTo>
                  <a:pt x="3755636" y="2165350"/>
                </a:lnTo>
                <a:lnTo>
                  <a:pt x="3743466" y="2163233"/>
                </a:lnTo>
                <a:lnTo>
                  <a:pt x="3729709" y="2159529"/>
                </a:lnTo>
                <a:lnTo>
                  <a:pt x="3722299" y="2159000"/>
                </a:lnTo>
                <a:lnTo>
                  <a:pt x="3714364" y="2158471"/>
                </a:lnTo>
                <a:lnTo>
                  <a:pt x="3706956" y="2159000"/>
                </a:lnTo>
                <a:lnTo>
                  <a:pt x="3697961" y="2160588"/>
                </a:lnTo>
                <a:lnTo>
                  <a:pt x="3699547" y="2145771"/>
                </a:lnTo>
                <a:lnTo>
                  <a:pt x="3702194" y="2134129"/>
                </a:lnTo>
                <a:lnTo>
                  <a:pt x="3704839" y="2124604"/>
                </a:lnTo>
                <a:lnTo>
                  <a:pt x="3708014" y="2117196"/>
                </a:lnTo>
                <a:lnTo>
                  <a:pt x="3711189" y="2111375"/>
                </a:lnTo>
                <a:lnTo>
                  <a:pt x="3714893" y="2107142"/>
                </a:lnTo>
                <a:lnTo>
                  <a:pt x="3718597" y="2104496"/>
                </a:lnTo>
                <a:lnTo>
                  <a:pt x="3722829" y="2101850"/>
                </a:lnTo>
                <a:lnTo>
                  <a:pt x="3723357" y="2096559"/>
                </a:lnTo>
                <a:lnTo>
                  <a:pt x="3723887" y="2091267"/>
                </a:lnTo>
                <a:lnTo>
                  <a:pt x="3725476" y="2087034"/>
                </a:lnTo>
                <a:lnTo>
                  <a:pt x="3726534" y="2083859"/>
                </a:lnTo>
                <a:lnTo>
                  <a:pt x="3729179" y="2077509"/>
                </a:lnTo>
                <a:lnTo>
                  <a:pt x="3731826" y="2072746"/>
                </a:lnTo>
                <a:lnTo>
                  <a:pt x="3732354" y="2070629"/>
                </a:lnTo>
                <a:lnTo>
                  <a:pt x="3732884" y="2069042"/>
                </a:lnTo>
                <a:lnTo>
                  <a:pt x="3732884" y="2066925"/>
                </a:lnTo>
                <a:lnTo>
                  <a:pt x="3732354" y="2064809"/>
                </a:lnTo>
                <a:lnTo>
                  <a:pt x="3731296" y="2062163"/>
                </a:lnTo>
                <a:lnTo>
                  <a:pt x="3729179" y="2060046"/>
                </a:lnTo>
                <a:lnTo>
                  <a:pt x="3722829" y="2054225"/>
                </a:lnTo>
                <a:lnTo>
                  <a:pt x="3727591" y="2057400"/>
                </a:lnTo>
                <a:lnTo>
                  <a:pt x="3729709" y="2058459"/>
                </a:lnTo>
                <a:lnTo>
                  <a:pt x="3732354" y="2059517"/>
                </a:lnTo>
                <a:lnTo>
                  <a:pt x="3733941" y="2059517"/>
                </a:lnTo>
                <a:lnTo>
                  <a:pt x="3736585" y="2059517"/>
                </a:lnTo>
                <a:lnTo>
                  <a:pt x="3738174" y="2058459"/>
                </a:lnTo>
                <a:lnTo>
                  <a:pt x="3740290" y="2057929"/>
                </a:lnTo>
                <a:lnTo>
                  <a:pt x="3743466" y="2055284"/>
                </a:lnTo>
                <a:lnTo>
                  <a:pt x="3746641" y="2051579"/>
                </a:lnTo>
                <a:lnTo>
                  <a:pt x="3749285" y="2046288"/>
                </a:lnTo>
                <a:lnTo>
                  <a:pt x="3752460" y="2040467"/>
                </a:lnTo>
                <a:lnTo>
                  <a:pt x="3758280" y="2026179"/>
                </a:lnTo>
                <a:lnTo>
                  <a:pt x="3763572" y="2010304"/>
                </a:lnTo>
                <a:lnTo>
                  <a:pt x="3769922" y="1992842"/>
                </a:lnTo>
                <a:lnTo>
                  <a:pt x="3776272" y="1975909"/>
                </a:lnTo>
                <a:lnTo>
                  <a:pt x="3773625" y="1966384"/>
                </a:lnTo>
                <a:lnTo>
                  <a:pt x="3770450" y="1954213"/>
                </a:lnTo>
                <a:lnTo>
                  <a:pt x="3772039" y="1953684"/>
                </a:lnTo>
                <a:lnTo>
                  <a:pt x="3774686" y="1953684"/>
                </a:lnTo>
                <a:lnTo>
                  <a:pt x="3776272" y="1954213"/>
                </a:lnTo>
                <a:lnTo>
                  <a:pt x="3777859" y="1955271"/>
                </a:lnTo>
                <a:lnTo>
                  <a:pt x="3781033" y="1957917"/>
                </a:lnTo>
                <a:lnTo>
                  <a:pt x="3783150" y="1961621"/>
                </a:lnTo>
                <a:lnTo>
                  <a:pt x="3785797" y="1956329"/>
                </a:lnTo>
                <a:lnTo>
                  <a:pt x="3789500" y="1951567"/>
                </a:lnTo>
                <a:lnTo>
                  <a:pt x="3786856" y="1947863"/>
                </a:lnTo>
                <a:lnTo>
                  <a:pt x="3785267" y="1945217"/>
                </a:lnTo>
                <a:lnTo>
                  <a:pt x="3783150" y="1943629"/>
                </a:lnTo>
                <a:lnTo>
                  <a:pt x="3781033" y="1943100"/>
                </a:lnTo>
                <a:lnTo>
                  <a:pt x="3778387" y="1942571"/>
                </a:lnTo>
                <a:lnTo>
                  <a:pt x="3776800" y="1942571"/>
                </a:lnTo>
                <a:lnTo>
                  <a:pt x="3772039" y="1943629"/>
                </a:lnTo>
                <a:lnTo>
                  <a:pt x="3766747" y="1944159"/>
                </a:lnTo>
                <a:lnTo>
                  <a:pt x="3763572" y="1944688"/>
                </a:lnTo>
                <a:lnTo>
                  <a:pt x="3760927" y="1944159"/>
                </a:lnTo>
                <a:lnTo>
                  <a:pt x="3757752" y="1943629"/>
                </a:lnTo>
                <a:lnTo>
                  <a:pt x="3754047" y="1942571"/>
                </a:lnTo>
                <a:lnTo>
                  <a:pt x="3750872" y="1940454"/>
                </a:lnTo>
                <a:lnTo>
                  <a:pt x="3747169" y="1937809"/>
                </a:lnTo>
                <a:lnTo>
                  <a:pt x="3747699" y="1946275"/>
                </a:lnTo>
                <a:lnTo>
                  <a:pt x="3748229" y="1952096"/>
                </a:lnTo>
                <a:lnTo>
                  <a:pt x="3749285" y="1956329"/>
                </a:lnTo>
                <a:lnTo>
                  <a:pt x="3751402" y="1957917"/>
                </a:lnTo>
                <a:lnTo>
                  <a:pt x="3752460" y="1958975"/>
                </a:lnTo>
                <a:lnTo>
                  <a:pt x="3754047" y="1958446"/>
                </a:lnTo>
                <a:lnTo>
                  <a:pt x="3756164" y="1957917"/>
                </a:lnTo>
                <a:lnTo>
                  <a:pt x="3757752" y="1956859"/>
                </a:lnTo>
                <a:lnTo>
                  <a:pt x="3761455" y="1954213"/>
                </a:lnTo>
                <a:lnTo>
                  <a:pt x="3762514" y="1954213"/>
                </a:lnTo>
                <a:lnTo>
                  <a:pt x="3763572" y="1955271"/>
                </a:lnTo>
                <a:lnTo>
                  <a:pt x="3764100" y="1957917"/>
                </a:lnTo>
                <a:lnTo>
                  <a:pt x="3765159" y="1962150"/>
                </a:lnTo>
                <a:lnTo>
                  <a:pt x="3765689" y="1967971"/>
                </a:lnTo>
                <a:lnTo>
                  <a:pt x="3765159" y="1976967"/>
                </a:lnTo>
                <a:lnTo>
                  <a:pt x="3754047" y="1980671"/>
                </a:lnTo>
                <a:lnTo>
                  <a:pt x="3748757" y="1982259"/>
                </a:lnTo>
                <a:lnTo>
                  <a:pt x="3743994" y="1982788"/>
                </a:lnTo>
                <a:lnTo>
                  <a:pt x="3740290" y="1983317"/>
                </a:lnTo>
                <a:lnTo>
                  <a:pt x="3736057" y="1982788"/>
                </a:lnTo>
                <a:lnTo>
                  <a:pt x="3732354" y="1981729"/>
                </a:lnTo>
                <a:lnTo>
                  <a:pt x="3728651" y="1979613"/>
                </a:lnTo>
                <a:lnTo>
                  <a:pt x="3726004" y="1976967"/>
                </a:lnTo>
                <a:lnTo>
                  <a:pt x="3722829" y="1973263"/>
                </a:lnTo>
                <a:lnTo>
                  <a:pt x="3719654" y="1967971"/>
                </a:lnTo>
                <a:lnTo>
                  <a:pt x="3718067" y="1962150"/>
                </a:lnTo>
                <a:lnTo>
                  <a:pt x="3715951" y="1954742"/>
                </a:lnTo>
                <a:lnTo>
                  <a:pt x="3713834" y="1946275"/>
                </a:lnTo>
                <a:lnTo>
                  <a:pt x="3712776" y="1935692"/>
                </a:lnTo>
                <a:lnTo>
                  <a:pt x="3711717" y="1924579"/>
                </a:lnTo>
                <a:lnTo>
                  <a:pt x="3715951" y="1924579"/>
                </a:lnTo>
                <a:lnTo>
                  <a:pt x="3718067" y="1924579"/>
                </a:lnTo>
                <a:lnTo>
                  <a:pt x="3719654" y="1923521"/>
                </a:lnTo>
                <a:lnTo>
                  <a:pt x="3721771" y="1922463"/>
                </a:lnTo>
                <a:lnTo>
                  <a:pt x="3722829" y="1920875"/>
                </a:lnTo>
                <a:lnTo>
                  <a:pt x="3726004" y="1917171"/>
                </a:lnTo>
                <a:lnTo>
                  <a:pt x="3727591" y="1910821"/>
                </a:lnTo>
                <a:lnTo>
                  <a:pt x="3728651" y="1904471"/>
                </a:lnTo>
                <a:lnTo>
                  <a:pt x="3729179" y="1895475"/>
                </a:lnTo>
                <a:lnTo>
                  <a:pt x="3729179" y="1885950"/>
                </a:lnTo>
                <a:lnTo>
                  <a:pt x="3731296" y="1886479"/>
                </a:lnTo>
                <a:lnTo>
                  <a:pt x="3732354" y="1887538"/>
                </a:lnTo>
                <a:lnTo>
                  <a:pt x="3735527" y="1888596"/>
                </a:lnTo>
                <a:lnTo>
                  <a:pt x="3728651" y="1883304"/>
                </a:lnTo>
                <a:lnTo>
                  <a:pt x="3726004" y="1880129"/>
                </a:lnTo>
                <a:lnTo>
                  <a:pt x="3722299" y="1876425"/>
                </a:lnTo>
                <a:lnTo>
                  <a:pt x="3726534" y="1874838"/>
                </a:lnTo>
                <a:lnTo>
                  <a:pt x="3730767" y="1873779"/>
                </a:lnTo>
                <a:lnTo>
                  <a:pt x="3739232" y="1871134"/>
                </a:lnTo>
                <a:lnTo>
                  <a:pt x="3748229" y="1869546"/>
                </a:lnTo>
                <a:lnTo>
                  <a:pt x="3757752" y="1866900"/>
                </a:lnTo>
                <a:lnTo>
                  <a:pt x="3762514" y="1865313"/>
                </a:lnTo>
                <a:lnTo>
                  <a:pt x="3767275" y="1863725"/>
                </a:lnTo>
                <a:lnTo>
                  <a:pt x="3772039" y="1860550"/>
                </a:lnTo>
                <a:lnTo>
                  <a:pt x="3776800" y="1857904"/>
                </a:lnTo>
                <a:lnTo>
                  <a:pt x="3781033" y="1854200"/>
                </a:lnTo>
                <a:lnTo>
                  <a:pt x="3785797" y="1849438"/>
                </a:lnTo>
                <a:lnTo>
                  <a:pt x="3790028" y="1844675"/>
                </a:lnTo>
                <a:lnTo>
                  <a:pt x="3794262" y="1838325"/>
                </a:lnTo>
                <a:lnTo>
                  <a:pt x="3794262" y="1873779"/>
                </a:lnTo>
                <a:lnTo>
                  <a:pt x="3797967" y="1869017"/>
                </a:lnTo>
                <a:lnTo>
                  <a:pt x="3802729" y="1863725"/>
                </a:lnTo>
                <a:lnTo>
                  <a:pt x="3810666" y="1851554"/>
                </a:lnTo>
                <a:lnTo>
                  <a:pt x="3805904" y="1851025"/>
                </a:lnTo>
                <a:lnTo>
                  <a:pt x="3806432" y="1842559"/>
                </a:lnTo>
                <a:lnTo>
                  <a:pt x="3807492" y="1835679"/>
                </a:lnTo>
                <a:lnTo>
                  <a:pt x="3809608" y="1829329"/>
                </a:lnTo>
                <a:lnTo>
                  <a:pt x="3811196" y="1823509"/>
                </a:lnTo>
                <a:lnTo>
                  <a:pt x="3809079" y="1819804"/>
                </a:lnTo>
                <a:lnTo>
                  <a:pt x="3806962" y="1816100"/>
                </a:lnTo>
                <a:lnTo>
                  <a:pt x="3805374" y="1812925"/>
                </a:lnTo>
                <a:lnTo>
                  <a:pt x="3803257" y="1809221"/>
                </a:lnTo>
                <a:lnTo>
                  <a:pt x="3801670" y="1804988"/>
                </a:lnTo>
                <a:lnTo>
                  <a:pt x="3801142" y="1799696"/>
                </a:lnTo>
                <a:lnTo>
                  <a:pt x="3800612" y="1792288"/>
                </a:lnTo>
                <a:lnTo>
                  <a:pt x="3801142" y="1783292"/>
                </a:lnTo>
                <a:lnTo>
                  <a:pt x="3805904" y="1781704"/>
                </a:lnTo>
                <a:lnTo>
                  <a:pt x="3809608" y="1780646"/>
                </a:lnTo>
                <a:lnTo>
                  <a:pt x="3815959" y="1776942"/>
                </a:lnTo>
                <a:lnTo>
                  <a:pt x="3813314" y="1776942"/>
                </a:lnTo>
                <a:lnTo>
                  <a:pt x="3811726" y="1776942"/>
                </a:lnTo>
                <a:lnTo>
                  <a:pt x="3807492" y="1777471"/>
                </a:lnTo>
                <a:lnTo>
                  <a:pt x="3802729" y="1779588"/>
                </a:lnTo>
                <a:lnTo>
                  <a:pt x="3797967" y="1781704"/>
                </a:lnTo>
                <a:lnTo>
                  <a:pt x="3792675" y="1784350"/>
                </a:lnTo>
                <a:lnTo>
                  <a:pt x="3787384" y="1785409"/>
                </a:lnTo>
                <a:lnTo>
                  <a:pt x="3782092" y="1786467"/>
                </a:lnTo>
                <a:lnTo>
                  <a:pt x="3779447" y="1786467"/>
                </a:lnTo>
                <a:lnTo>
                  <a:pt x="3776272" y="1786467"/>
                </a:lnTo>
                <a:lnTo>
                  <a:pt x="3778387" y="1781175"/>
                </a:lnTo>
                <a:lnTo>
                  <a:pt x="3781033" y="1776942"/>
                </a:lnTo>
                <a:lnTo>
                  <a:pt x="3783680" y="1772709"/>
                </a:lnTo>
                <a:lnTo>
                  <a:pt x="3786325" y="1769534"/>
                </a:lnTo>
                <a:lnTo>
                  <a:pt x="3789500" y="1766359"/>
                </a:lnTo>
                <a:lnTo>
                  <a:pt x="3792145" y="1763184"/>
                </a:lnTo>
                <a:lnTo>
                  <a:pt x="3795850" y="1761067"/>
                </a:lnTo>
                <a:lnTo>
                  <a:pt x="3798495" y="1758950"/>
                </a:lnTo>
                <a:lnTo>
                  <a:pt x="3802199" y="1757363"/>
                </a:lnTo>
                <a:lnTo>
                  <a:pt x="3805904" y="1756304"/>
                </a:lnTo>
                <a:lnTo>
                  <a:pt x="3812255" y="1755246"/>
                </a:lnTo>
                <a:lnTo>
                  <a:pt x="3820194" y="1754188"/>
                </a:lnTo>
                <a:lnTo>
                  <a:pt x="3827603" y="1755246"/>
                </a:lnTo>
                <a:lnTo>
                  <a:pt x="3829190" y="1747309"/>
                </a:lnTo>
                <a:lnTo>
                  <a:pt x="3830249" y="1738842"/>
                </a:lnTo>
                <a:lnTo>
                  <a:pt x="3832895" y="1729317"/>
                </a:lnTo>
                <a:lnTo>
                  <a:pt x="3835013" y="1724025"/>
                </a:lnTo>
                <a:lnTo>
                  <a:pt x="3837128" y="1718734"/>
                </a:lnTo>
                <a:lnTo>
                  <a:pt x="3843480" y="1739371"/>
                </a:lnTo>
                <a:lnTo>
                  <a:pt x="3846126" y="1749954"/>
                </a:lnTo>
                <a:lnTo>
                  <a:pt x="3849301" y="1760009"/>
                </a:lnTo>
                <a:lnTo>
                  <a:pt x="3868355" y="1765829"/>
                </a:lnTo>
                <a:lnTo>
                  <a:pt x="3877881" y="1769534"/>
                </a:lnTo>
                <a:lnTo>
                  <a:pt x="3886349" y="1771650"/>
                </a:lnTo>
                <a:lnTo>
                  <a:pt x="3895346" y="1773767"/>
                </a:lnTo>
                <a:lnTo>
                  <a:pt x="3904343" y="1775354"/>
                </a:lnTo>
                <a:lnTo>
                  <a:pt x="3912282" y="1775354"/>
                </a:lnTo>
                <a:lnTo>
                  <a:pt x="3915987" y="1775354"/>
                </a:lnTo>
                <a:lnTo>
                  <a:pt x="3919692" y="1773767"/>
                </a:lnTo>
                <a:lnTo>
                  <a:pt x="3921280" y="1772709"/>
                </a:lnTo>
                <a:lnTo>
                  <a:pt x="3923397" y="1771121"/>
                </a:lnTo>
                <a:lnTo>
                  <a:pt x="3923397" y="1768475"/>
                </a:lnTo>
                <a:lnTo>
                  <a:pt x="3923397" y="1766359"/>
                </a:lnTo>
                <a:lnTo>
                  <a:pt x="3922867" y="1764771"/>
                </a:lnTo>
                <a:lnTo>
                  <a:pt x="3922338" y="1762654"/>
                </a:lnTo>
                <a:lnTo>
                  <a:pt x="3920750" y="1761596"/>
                </a:lnTo>
                <a:lnTo>
                  <a:pt x="3919692" y="1761067"/>
                </a:lnTo>
                <a:lnTo>
                  <a:pt x="3938210" y="1756304"/>
                </a:lnTo>
                <a:lnTo>
                  <a:pt x="3955145" y="1751542"/>
                </a:lnTo>
                <a:lnTo>
                  <a:pt x="3987425" y="1745192"/>
                </a:lnTo>
                <a:lnTo>
                  <a:pt x="3986366" y="1740429"/>
                </a:lnTo>
                <a:lnTo>
                  <a:pt x="3984780" y="1736725"/>
                </a:lnTo>
                <a:lnTo>
                  <a:pt x="3983191" y="1734079"/>
                </a:lnTo>
                <a:lnTo>
                  <a:pt x="3982133" y="1733021"/>
                </a:lnTo>
                <a:lnTo>
                  <a:pt x="3980546" y="1733021"/>
                </a:lnTo>
                <a:lnTo>
                  <a:pt x="3980546" y="1727200"/>
                </a:lnTo>
                <a:lnTo>
                  <a:pt x="3981605" y="1722967"/>
                </a:lnTo>
                <a:lnTo>
                  <a:pt x="3983191" y="1719792"/>
                </a:lnTo>
                <a:lnTo>
                  <a:pt x="3984780" y="1718734"/>
                </a:lnTo>
                <a:lnTo>
                  <a:pt x="3987425" y="1718204"/>
                </a:lnTo>
                <a:lnTo>
                  <a:pt x="3989542" y="1718204"/>
                </a:lnTo>
                <a:lnTo>
                  <a:pt x="3995893" y="1719792"/>
                </a:lnTo>
                <a:lnTo>
                  <a:pt x="4001714" y="1721909"/>
                </a:lnTo>
                <a:lnTo>
                  <a:pt x="4004360" y="1721909"/>
                </a:lnTo>
                <a:lnTo>
                  <a:pt x="4007006" y="1721379"/>
                </a:lnTo>
                <a:lnTo>
                  <a:pt x="4008594" y="1719792"/>
                </a:lnTo>
                <a:lnTo>
                  <a:pt x="4010710" y="1717146"/>
                </a:lnTo>
                <a:lnTo>
                  <a:pt x="4011240" y="1712913"/>
                </a:lnTo>
                <a:lnTo>
                  <a:pt x="4011240" y="1707092"/>
                </a:lnTo>
                <a:lnTo>
                  <a:pt x="4012827" y="1708679"/>
                </a:lnTo>
                <a:lnTo>
                  <a:pt x="4013886" y="1711325"/>
                </a:lnTo>
                <a:lnTo>
                  <a:pt x="4014944" y="1713971"/>
                </a:lnTo>
                <a:lnTo>
                  <a:pt x="4016002" y="1718204"/>
                </a:lnTo>
                <a:lnTo>
                  <a:pt x="4016532" y="1727729"/>
                </a:lnTo>
                <a:lnTo>
                  <a:pt x="4016532" y="1737784"/>
                </a:lnTo>
                <a:lnTo>
                  <a:pt x="4041934" y="1731963"/>
                </a:lnTo>
                <a:lnTo>
                  <a:pt x="4055693" y="1727729"/>
                </a:lnTo>
                <a:lnTo>
                  <a:pt x="4068925" y="1722967"/>
                </a:lnTo>
                <a:lnTo>
                  <a:pt x="4066807" y="1731434"/>
                </a:lnTo>
                <a:lnTo>
                  <a:pt x="4064162" y="1738842"/>
                </a:lnTo>
                <a:lnTo>
                  <a:pt x="4059928" y="1753659"/>
                </a:lnTo>
                <a:lnTo>
                  <a:pt x="4056753" y="1761596"/>
                </a:lnTo>
                <a:lnTo>
                  <a:pt x="4055165" y="1769534"/>
                </a:lnTo>
                <a:lnTo>
                  <a:pt x="4052518" y="1778000"/>
                </a:lnTo>
                <a:lnTo>
                  <a:pt x="4051461" y="1787525"/>
                </a:lnTo>
                <a:lnTo>
                  <a:pt x="4048814" y="1788054"/>
                </a:lnTo>
                <a:lnTo>
                  <a:pt x="4046698" y="1788584"/>
                </a:lnTo>
                <a:lnTo>
                  <a:pt x="4045110" y="1788584"/>
                </a:lnTo>
                <a:lnTo>
                  <a:pt x="4042992" y="1788054"/>
                </a:lnTo>
                <a:lnTo>
                  <a:pt x="4040347" y="1786996"/>
                </a:lnTo>
                <a:lnTo>
                  <a:pt x="4037701" y="1784879"/>
                </a:lnTo>
                <a:lnTo>
                  <a:pt x="4032408" y="1779588"/>
                </a:lnTo>
                <a:lnTo>
                  <a:pt x="4030292" y="1776413"/>
                </a:lnTo>
                <a:lnTo>
                  <a:pt x="4027116" y="1774825"/>
                </a:lnTo>
                <a:lnTo>
                  <a:pt x="4025529" y="1778000"/>
                </a:lnTo>
                <a:lnTo>
                  <a:pt x="4023412" y="1782763"/>
                </a:lnTo>
                <a:lnTo>
                  <a:pt x="4020766" y="1791759"/>
                </a:lnTo>
                <a:lnTo>
                  <a:pt x="4018649" y="1795992"/>
                </a:lnTo>
                <a:lnTo>
                  <a:pt x="4016532" y="1799167"/>
                </a:lnTo>
                <a:lnTo>
                  <a:pt x="4014415" y="1800225"/>
                </a:lnTo>
                <a:lnTo>
                  <a:pt x="4013357" y="1800754"/>
                </a:lnTo>
                <a:lnTo>
                  <a:pt x="4011240" y="1800754"/>
                </a:lnTo>
                <a:lnTo>
                  <a:pt x="4009122" y="1800754"/>
                </a:lnTo>
                <a:lnTo>
                  <a:pt x="4008594" y="1810279"/>
                </a:lnTo>
                <a:lnTo>
                  <a:pt x="4009122" y="1817688"/>
                </a:lnTo>
                <a:lnTo>
                  <a:pt x="4010710" y="1824567"/>
                </a:lnTo>
                <a:lnTo>
                  <a:pt x="4012299" y="1829859"/>
                </a:lnTo>
                <a:lnTo>
                  <a:pt x="4014415" y="1833563"/>
                </a:lnTo>
                <a:lnTo>
                  <a:pt x="4017590" y="1836209"/>
                </a:lnTo>
                <a:lnTo>
                  <a:pt x="4020766" y="1838325"/>
                </a:lnTo>
                <a:lnTo>
                  <a:pt x="4023941" y="1839384"/>
                </a:lnTo>
                <a:lnTo>
                  <a:pt x="4028175" y="1839913"/>
                </a:lnTo>
                <a:lnTo>
                  <a:pt x="4031879" y="1839913"/>
                </a:lnTo>
                <a:lnTo>
                  <a:pt x="4040876" y="1839384"/>
                </a:lnTo>
                <a:lnTo>
                  <a:pt x="4048814" y="1838854"/>
                </a:lnTo>
                <a:lnTo>
                  <a:pt x="4053048" y="1838854"/>
                </a:lnTo>
                <a:lnTo>
                  <a:pt x="4057282" y="1839384"/>
                </a:lnTo>
                <a:lnTo>
                  <a:pt x="4056223" y="1845204"/>
                </a:lnTo>
                <a:lnTo>
                  <a:pt x="4054106" y="1849967"/>
                </a:lnTo>
                <a:lnTo>
                  <a:pt x="4050931" y="1858434"/>
                </a:lnTo>
                <a:lnTo>
                  <a:pt x="4048814" y="1862138"/>
                </a:lnTo>
                <a:lnTo>
                  <a:pt x="4047226" y="1866371"/>
                </a:lnTo>
                <a:lnTo>
                  <a:pt x="4046167" y="1871663"/>
                </a:lnTo>
                <a:lnTo>
                  <a:pt x="4045110" y="1878013"/>
                </a:lnTo>
                <a:lnTo>
                  <a:pt x="4054106" y="1875367"/>
                </a:lnTo>
                <a:lnTo>
                  <a:pt x="4060986" y="1873779"/>
                </a:lnTo>
                <a:lnTo>
                  <a:pt x="4066279" y="1873779"/>
                </a:lnTo>
                <a:lnTo>
                  <a:pt x="4067865" y="1873779"/>
                </a:lnTo>
                <a:lnTo>
                  <a:pt x="4069983" y="1874838"/>
                </a:lnTo>
                <a:lnTo>
                  <a:pt x="4073158" y="1869546"/>
                </a:lnTo>
                <a:lnTo>
                  <a:pt x="4076862" y="1863725"/>
                </a:lnTo>
                <a:lnTo>
                  <a:pt x="4080038" y="1856846"/>
                </a:lnTo>
                <a:lnTo>
                  <a:pt x="4082155" y="1849967"/>
                </a:lnTo>
                <a:lnTo>
                  <a:pt x="4085860" y="1866371"/>
                </a:lnTo>
                <a:lnTo>
                  <a:pt x="4086917" y="1871663"/>
                </a:lnTo>
                <a:lnTo>
                  <a:pt x="4088506" y="1875896"/>
                </a:lnTo>
                <a:lnTo>
                  <a:pt x="4090094" y="1878542"/>
                </a:lnTo>
                <a:lnTo>
                  <a:pt x="4091151" y="1879071"/>
                </a:lnTo>
                <a:lnTo>
                  <a:pt x="4092210" y="1879071"/>
                </a:lnTo>
                <a:lnTo>
                  <a:pt x="4094327" y="1878013"/>
                </a:lnTo>
                <a:lnTo>
                  <a:pt x="4097502" y="1874309"/>
                </a:lnTo>
                <a:lnTo>
                  <a:pt x="4102265" y="1869546"/>
                </a:lnTo>
                <a:lnTo>
                  <a:pt x="4105440" y="1866900"/>
                </a:lnTo>
                <a:lnTo>
                  <a:pt x="4109145" y="1864784"/>
                </a:lnTo>
                <a:lnTo>
                  <a:pt x="4112849" y="1863725"/>
                </a:lnTo>
                <a:lnTo>
                  <a:pt x="4117612" y="1863196"/>
                </a:lnTo>
                <a:lnTo>
                  <a:pt x="4117083" y="1870075"/>
                </a:lnTo>
                <a:lnTo>
                  <a:pt x="4116025" y="1876425"/>
                </a:lnTo>
                <a:lnTo>
                  <a:pt x="4114966" y="1881717"/>
                </a:lnTo>
                <a:lnTo>
                  <a:pt x="4112849" y="1887538"/>
                </a:lnTo>
                <a:lnTo>
                  <a:pt x="4111262" y="1891242"/>
                </a:lnTo>
                <a:lnTo>
                  <a:pt x="4109145" y="1894946"/>
                </a:lnTo>
                <a:lnTo>
                  <a:pt x="4106499" y="1898121"/>
                </a:lnTo>
                <a:lnTo>
                  <a:pt x="4104382" y="1900238"/>
                </a:lnTo>
                <a:lnTo>
                  <a:pt x="4101736" y="1902884"/>
                </a:lnTo>
                <a:lnTo>
                  <a:pt x="4098560" y="1903942"/>
                </a:lnTo>
                <a:lnTo>
                  <a:pt x="4095914" y="1905000"/>
                </a:lnTo>
                <a:lnTo>
                  <a:pt x="4092210" y="1906059"/>
                </a:lnTo>
                <a:lnTo>
                  <a:pt x="4085860" y="1907117"/>
                </a:lnTo>
                <a:lnTo>
                  <a:pt x="4079508" y="1906059"/>
                </a:lnTo>
                <a:lnTo>
                  <a:pt x="4081097" y="1917171"/>
                </a:lnTo>
                <a:lnTo>
                  <a:pt x="4090094" y="1918229"/>
                </a:lnTo>
                <a:lnTo>
                  <a:pt x="4094327" y="1918229"/>
                </a:lnTo>
                <a:lnTo>
                  <a:pt x="4097502" y="1918229"/>
                </a:lnTo>
                <a:lnTo>
                  <a:pt x="4101207" y="1917700"/>
                </a:lnTo>
                <a:lnTo>
                  <a:pt x="4104382" y="1917171"/>
                </a:lnTo>
                <a:lnTo>
                  <a:pt x="4109674" y="1913996"/>
                </a:lnTo>
                <a:lnTo>
                  <a:pt x="4114437" y="1910821"/>
                </a:lnTo>
                <a:lnTo>
                  <a:pt x="4118142" y="1907117"/>
                </a:lnTo>
                <a:lnTo>
                  <a:pt x="4121846" y="1902884"/>
                </a:lnTo>
                <a:lnTo>
                  <a:pt x="4125021" y="1898121"/>
                </a:lnTo>
                <a:lnTo>
                  <a:pt x="4131372" y="1888596"/>
                </a:lnTo>
                <a:lnTo>
                  <a:pt x="4135606" y="1884363"/>
                </a:lnTo>
                <a:lnTo>
                  <a:pt x="4139840" y="1881188"/>
                </a:lnTo>
                <a:lnTo>
                  <a:pt x="4144603" y="1878542"/>
                </a:lnTo>
                <a:lnTo>
                  <a:pt x="4146719" y="1878013"/>
                </a:lnTo>
                <a:lnTo>
                  <a:pt x="4149895" y="1876954"/>
                </a:lnTo>
                <a:lnTo>
                  <a:pt x="4153599" y="1876954"/>
                </a:lnTo>
                <a:lnTo>
                  <a:pt x="4156774" y="1876954"/>
                </a:lnTo>
                <a:lnTo>
                  <a:pt x="4164713" y="1878542"/>
                </a:lnTo>
                <a:lnTo>
                  <a:pt x="4170535" y="1904471"/>
                </a:lnTo>
                <a:lnTo>
                  <a:pt x="4173709" y="1917171"/>
                </a:lnTo>
                <a:lnTo>
                  <a:pt x="4175297" y="1922992"/>
                </a:lnTo>
                <a:lnTo>
                  <a:pt x="4177944" y="1927754"/>
                </a:lnTo>
                <a:lnTo>
                  <a:pt x="4180060" y="1932517"/>
                </a:lnTo>
                <a:lnTo>
                  <a:pt x="4182177" y="1936750"/>
                </a:lnTo>
                <a:lnTo>
                  <a:pt x="4185353" y="1939925"/>
                </a:lnTo>
                <a:lnTo>
                  <a:pt x="4188528" y="1942571"/>
                </a:lnTo>
                <a:lnTo>
                  <a:pt x="4192762" y="1944159"/>
                </a:lnTo>
                <a:lnTo>
                  <a:pt x="4196422" y="1944688"/>
                </a:lnTo>
                <a:lnTo>
                  <a:pt x="4201186" y="1944688"/>
                </a:lnTo>
                <a:lnTo>
                  <a:pt x="4205947" y="1943100"/>
                </a:lnTo>
                <a:lnTo>
                  <a:pt x="4207528" y="1942571"/>
                </a:lnTo>
                <a:lnTo>
                  <a:pt x="4208588" y="1941513"/>
                </a:lnTo>
                <a:lnTo>
                  <a:pt x="4209647" y="1937809"/>
                </a:lnTo>
                <a:lnTo>
                  <a:pt x="4211237" y="1929342"/>
                </a:lnTo>
                <a:lnTo>
                  <a:pt x="4212826" y="1924579"/>
                </a:lnTo>
                <a:lnTo>
                  <a:pt x="4213886" y="1920875"/>
                </a:lnTo>
                <a:lnTo>
                  <a:pt x="4215476" y="1918759"/>
                </a:lnTo>
                <a:lnTo>
                  <a:pt x="4216535" y="1917700"/>
                </a:lnTo>
                <a:lnTo>
                  <a:pt x="4218651" y="1917700"/>
                </a:lnTo>
                <a:lnTo>
                  <a:pt x="4218121" y="1911879"/>
                </a:lnTo>
                <a:lnTo>
                  <a:pt x="4217593" y="1907117"/>
                </a:lnTo>
                <a:lnTo>
                  <a:pt x="4216008" y="1903413"/>
                </a:lnTo>
                <a:lnTo>
                  <a:pt x="4214416" y="1899709"/>
                </a:lnTo>
                <a:lnTo>
                  <a:pt x="4212826" y="1897592"/>
                </a:lnTo>
                <a:lnTo>
                  <a:pt x="4210708" y="1895475"/>
                </a:lnTo>
                <a:lnTo>
                  <a:pt x="4205947" y="1892300"/>
                </a:lnTo>
                <a:lnTo>
                  <a:pt x="4200658" y="1890184"/>
                </a:lnTo>
                <a:lnTo>
                  <a:pt x="4195894" y="1887538"/>
                </a:lnTo>
                <a:lnTo>
                  <a:pt x="4194305" y="1885950"/>
                </a:lnTo>
                <a:lnTo>
                  <a:pt x="4191703" y="1883834"/>
                </a:lnTo>
                <a:lnTo>
                  <a:pt x="4190116" y="1881188"/>
                </a:lnTo>
                <a:lnTo>
                  <a:pt x="4188528" y="1878542"/>
                </a:lnTo>
                <a:lnTo>
                  <a:pt x="4191703" y="1873779"/>
                </a:lnTo>
                <a:lnTo>
                  <a:pt x="4195894" y="1869546"/>
                </a:lnTo>
                <a:lnTo>
                  <a:pt x="4199598" y="1865313"/>
                </a:lnTo>
                <a:lnTo>
                  <a:pt x="4203300" y="1862138"/>
                </a:lnTo>
                <a:lnTo>
                  <a:pt x="4207528" y="1859492"/>
                </a:lnTo>
                <a:lnTo>
                  <a:pt x="4211237" y="1856846"/>
                </a:lnTo>
                <a:lnTo>
                  <a:pt x="4215476" y="1855259"/>
                </a:lnTo>
                <a:lnTo>
                  <a:pt x="4219710" y="1854200"/>
                </a:lnTo>
                <a:lnTo>
                  <a:pt x="4223939" y="1853671"/>
                </a:lnTo>
                <a:lnTo>
                  <a:pt x="4228170" y="1853671"/>
                </a:lnTo>
                <a:lnTo>
                  <a:pt x="4232400" y="1854200"/>
                </a:lnTo>
                <a:lnTo>
                  <a:pt x="4237169" y="1855259"/>
                </a:lnTo>
                <a:lnTo>
                  <a:pt x="4240873" y="1856846"/>
                </a:lnTo>
                <a:lnTo>
                  <a:pt x="4245109" y="1859492"/>
                </a:lnTo>
                <a:lnTo>
                  <a:pt x="4249871" y="1862138"/>
                </a:lnTo>
                <a:lnTo>
                  <a:pt x="4254106" y="1865842"/>
                </a:lnTo>
                <a:lnTo>
                  <a:pt x="4254106" y="1872721"/>
                </a:lnTo>
                <a:lnTo>
                  <a:pt x="4253576" y="1878013"/>
                </a:lnTo>
                <a:lnTo>
                  <a:pt x="4252516" y="1881717"/>
                </a:lnTo>
                <a:lnTo>
                  <a:pt x="4250931" y="1884892"/>
                </a:lnTo>
                <a:lnTo>
                  <a:pt x="4249871" y="1887538"/>
                </a:lnTo>
                <a:lnTo>
                  <a:pt x="4248285" y="1889125"/>
                </a:lnTo>
                <a:lnTo>
                  <a:pt x="4246698" y="1889654"/>
                </a:lnTo>
                <a:lnTo>
                  <a:pt x="4244051" y="1889654"/>
                </a:lnTo>
                <a:lnTo>
                  <a:pt x="4241931" y="1889125"/>
                </a:lnTo>
                <a:lnTo>
                  <a:pt x="4239284" y="1888596"/>
                </a:lnTo>
                <a:lnTo>
                  <a:pt x="4233996" y="1885421"/>
                </a:lnTo>
                <a:lnTo>
                  <a:pt x="4224467" y="1878542"/>
                </a:lnTo>
                <a:lnTo>
                  <a:pt x="4227112" y="1886479"/>
                </a:lnTo>
                <a:lnTo>
                  <a:pt x="4228698" y="1894946"/>
                </a:lnTo>
                <a:lnTo>
                  <a:pt x="4229756" y="1905000"/>
                </a:lnTo>
                <a:lnTo>
                  <a:pt x="4230284" y="1917700"/>
                </a:lnTo>
                <a:lnTo>
                  <a:pt x="4244579" y="1914525"/>
                </a:lnTo>
                <a:lnTo>
                  <a:pt x="4257282" y="1912409"/>
                </a:lnTo>
                <a:lnTo>
                  <a:pt x="4262052" y="1910821"/>
                </a:lnTo>
                <a:lnTo>
                  <a:pt x="4265742" y="1909234"/>
                </a:lnTo>
                <a:lnTo>
                  <a:pt x="4269450" y="1907646"/>
                </a:lnTo>
                <a:lnTo>
                  <a:pt x="4272097" y="1904471"/>
                </a:lnTo>
                <a:lnTo>
                  <a:pt x="4273683" y="1914525"/>
                </a:lnTo>
                <a:lnTo>
                  <a:pt x="4273683" y="1918759"/>
                </a:lnTo>
                <a:lnTo>
                  <a:pt x="4273683" y="1921934"/>
                </a:lnTo>
                <a:lnTo>
                  <a:pt x="4273155" y="1924579"/>
                </a:lnTo>
                <a:lnTo>
                  <a:pt x="4272097" y="1927754"/>
                </a:lnTo>
                <a:lnTo>
                  <a:pt x="4269450" y="1931988"/>
                </a:lnTo>
                <a:lnTo>
                  <a:pt x="4266802" y="1934634"/>
                </a:lnTo>
                <a:lnTo>
                  <a:pt x="4263109" y="1938338"/>
                </a:lnTo>
                <a:lnTo>
                  <a:pt x="4259928" y="1942042"/>
                </a:lnTo>
                <a:lnTo>
                  <a:pt x="4256751" y="1946804"/>
                </a:lnTo>
                <a:lnTo>
                  <a:pt x="4258868" y="1947334"/>
                </a:lnTo>
                <a:lnTo>
                  <a:pt x="4259928" y="1947863"/>
                </a:lnTo>
                <a:lnTo>
                  <a:pt x="4262052" y="1948921"/>
                </a:lnTo>
                <a:lnTo>
                  <a:pt x="4263109" y="1951567"/>
                </a:lnTo>
                <a:lnTo>
                  <a:pt x="4264152" y="1953684"/>
                </a:lnTo>
                <a:lnTo>
                  <a:pt x="4265212" y="1957388"/>
                </a:lnTo>
                <a:lnTo>
                  <a:pt x="4266802" y="1962150"/>
                </a:lnTo>
                <a:lnTo>
                  <a:pt x="4267333" y="1967442"/>
                </a:lnTo>
                <a:lnTo>
                  <a:pt x="4269450" y="1965854"/>
                </a:lnTo>
                <a:lnTo>
                  <a:pt x="4271567" y="1962679"/>
                </a:lnTo>
                <a:lnTo>
                  <a:pt x="4273683" y="1959504"/>
                </a:lnTo>
                <a:lnTo>
                  <a:pt x="4274743" y="1955271"/>
                </a:lnTo>
                <a:lnTo>
                  <a:pt x="4277390" y="1946804"/>
                </a:lnTo>
                <a:lnTo>
                  <a:pt x="4279505" y="1935692"/>
                </a:lnTo>
                <a:lnTo>
                  <a:pt x="4283209" y="1914525"/>
                </a:lnTo>
                <a:lnTo>
                  <a:pt x="4285327" y="1905000"/>
                </a:lnTo>
                <a:lnTo>
                  <a:pt x="4286913" y="1900767"/>
                </a:lnTo>
                <a:lnTo>
                  <a:pt x="4288499" y="1897592"/>
                </a:lnTo>
                <a:lnTo>
                  <a:pt x="4287972" y="1894946"/>
                </a:lnTo>
                <a:lnTo>
                  <a:pt x="4286913" y="1893359"/>
                </a:lnTo>
                <a:lnTo>
                  <a:pt x="4285327" y="1892300"/>
                </a:lnTo>
                <a:lnTo>
                  <a:pt x="4283736" y="1892300"/>
                </a:lnTo>
                <a:lnTo>
                  <a:pt x="4286386" y="1886479"/>
                </a:lnTo>
                <a:lnTo>
                  <a:pt x="4289031" y="1881717"/>
                </a:lnTo>
                <a:lnTo>
                  <a:pt x="4292208" y="1878013"/>
                </a:lnTo>
                <a:lnTo>
                  <a:pt x="4296441" y="1873779"/>
                </a:lnTo>
                <a:lnTo>
                  <a:pt x="4299617" y="1870075"/>
                </a:lnTo>
                <a:lnTo>
                  <a:pt x="4303848" y="1866900"/>
                </a:lnTo>
                <a:lnTo>
                  <a:pt x="4308611" y="1864254"/>
                </a:lnTo>
                <a:lnTo>
                  <a:pt x="4312842" y="1862138"/>
                </a:lnTo>
                <a:lnTo>
                  <a:pt x="4317605" y="1860550"/>
                </a:lnTo>
                <a:lnTo>
                  <a:pt x="4322371" y="1859492"/>
                </a:lnTo>
                <a:lnTo>
                  <a:pt x="4326609" y="1858963"/>
                </a:lnTo>
                <a:lnTo>
                  <a:pt x="4330844" y="1858963"/>
                </a:lnTo>
                <a:lnTo>
                  <a:pt x="4334546" y="1859492"/>
                </a:lnTo>
                <a:lnTo>
                  <a:pt x="4338250" y="1861079"/>
                </a:lnTo>
                <a:lnTo>
                  <a:pt x="4341428" y="1863725"/>
                </a:lnTo>
                <a:lnTo>
                  <a:pt x="4343550" y="1866371"/>
                </a:lnTo>
                <a:lnTo>
                  <a:pt x="4339303" y="1874309"/>
                </a:lnTo>
                <a:lnTo>
                  <a:pt x="4335612" y="1881717"/>
                </a:lnTo>
                <a:lnTo>
                  <a:pt x="4330844" y="1888596"/>
                </a:lnTo>
                <a:lnTo>
                  <a:pt x="4325550" y="1894417"/>
                </a:lnTo>
                <a:lnTo>
                  <a:pt x="4314958" y="1906059"/>
                </a:lnTo>
                <a:lnTo>
                  <a:pt x="4304907" y="1918229"/>
                </a:lnTo>
                <a:lnTo>
                  <a:pt x="4304907" y="1929871"/>
                </a:lnTo>
                <a:lnTo>
                  <a:pt x="4304377" y="1939925"/>
                </a:lnTo>
                <a:lnTo>
                  <a:pt x="4303319" y="1949450"/>
                </a:lnTo>
                <a:lnTo>
                  <a:pt x="4301733" y="1957388"/>
                </a:lnTo>
                <a:lnTo>
                  <a:pt x="4299617" y="1963738"/>
                </a:lnTo>
                <a:lnTo>
                  <a:pt x="4298028" y="1970088"/>
                </a:lnTo>
                <a:lnTo>
                  <a:pt x="4295913" y="1974850"/>
                </a:lnTo>
                <a:lnTo>
                  <a:pt x="4293266" y="1979613"/>
                </a:lnTo>
                <a:lnTo>
                  <a:pt x="4289031" y="1987021"/>
                </a:lnTo>
                <a:lnTo>
                  <a:pt x="4285327" y="1993371"/>
                </a:lnTo>
                <a:lnTo>
                  <a:pt x="4284270" y="1996546"/>
                </a:lnTo>
                <a:lnTo>
                  <a:pt x="4283736" y="1999192"/>
                </a:lnTo>
                <a:lnTo>
                  <a:pt x="4283736" y="2002367"/>
                </a:lnTo>
                <a:lnTo>
                  <a:pt x="4284798" y="2006071"/>
                </a:lnTo>
                <a:lnTo>
                  <a:pt x="4286913" y="2006600"/>
                </a:lnTo>
                <a:lnTo>
                  <a:pt x="4286913" y="2007129"/>
                </a:lnTo>
                <a:lnTo>
                  <a:pt x="4286386" y="2007129"/>
                </a:lnTo>
                <a:lnTo>
                  <a:pt x="4284798" y="2008188"/>
                </a:lnTo>
                <a:lnTo>
                  <a:pt x="4281625" y="2009246"/>
                </a:lnTo>
                <a:lnTo>
                  <a:pt x="4277390" y="2010304"/>
                </a:lnTo>
                <a:lnTo>
                  <a:pt x="4272097" y="2010834"/>
                </a:lnTo>
                <a:lnTo>
                  <a:pt x="4265742" y="2011363"/>
                </a:lnTo>
                <a:lnTo>
                  <a:pt x="4259398" y="2010834"/>
                </a:lnTo>
                <a:lnTo>
                  <a:pt x="4253047" y="2010304"/>
                </a:lnTo>
                <a:lnTo>
                  <a:pt x="4246698" y="2008717"/>
                </a:lnTo>
                <a:lnTo>
                  <a:pt x="4239813" y="2006600"/>
                </a:lnTo>
                <a:lnTo>
                  <a:pt x="4233996" y="2002896"/>
                </a:lnTo>
                <a:lnTo>
                  <a:pt x="4231343" y="2001309"/>
                </a:lnTo>
                <a:lnTo>
                  <a:pt x="4229226" y="1998663"/>
                </a:lnTo>
                <a:lnTo>
                  <a:pt x="4227112" y="1996546"/>
                </a:lnTo>
                <a:lnTo>
                  <a:pt x="4224467" y="1993371"/>
                </a:lnTo>
                <a:lnTo>
                  <a:pt x="4222882" y="1989667"/>
                </a:lnTo>
                <a:lnTo>
                  <a:pt x="4221296" y="1986492"/>
                </a:lnTo>
                <a:lnTo>
                  <a:pt x="4220238" y="1982788"/>
                </a:lnTo>
                <a:lnTo>
                  <a:pt x="4219710" y="1978554"/>
                </a:lnTo>
                <a:lnTo>
                  <a:pt x="4213886" y="1981729"/>
                </a:lnTo>
                <a:lnTo>
                  <a:pt x="4208059" y="1985963"/>
                </a:lnTo>
                <a:lnTo>
                  <a:pt x="4195894" y="1994429"/>
                </a:lnTo>
                <a:lnTo>
                  <a:pt x="4184823" y="2002896"/>
                </a:lnTo>
                <a:lnTo>
                  <a:pt x="4174767" y="2009246"/>
                </a:lnTo>
                <a:lnTo>
                  <a:pt x="4170005" y="2011892"/>
                </a:lnTo>
                <a:lnTo>
                  <a:pt x="4166301" y="2013479"/>
                </a:lnTo>
                <a:lnTo>
                  <a:pt x="4163125" y="2014009"/>
                </a:lnTo>
                <a:lnTo>
                  <a:pt x="4161538" y="2013479"/>
                </a:lnTo>
                <a:lnTo>
                  <a:pt x="4160479" y="2012950"/>
                </a:lnTo>
                <a:lnTo>
                  <a:pt x="4159421" y="2012421"/>
                </a:lnTo>
                <a:lnTo>
                  <a:pt x="4158891" y="2011363"/>
                </a:lnTo>
                <a:lnTo>
                  <a:pt x="4157304" y="2007129"/>
                </a:lnTo>
                <a:lnTo>
                  <a:pt x="4157304" y="2001838"/>
                </a:lnTo>
                <a:lnTo>
                  <a:pt x="4158363" y="1994429"/>
                </a:lnTo>
                <a:lnTo>
                  <a:pt x="4155716" y="1988609"/>
                </a:lnTo>
                <a:lnTo>
                  <a:pt x="4153599" y="1984904"/>
                </a:lnTo>
                <a:lnTo>
                  <a:pt x="4152012" y="1984375"/>
                </a:lnTo>
                <a:lnTo>
                  <a:pt x="4150424" y="1983846"/>
                </a:lnTo>
                <a:lnTo>
                  <a:pt x="4149366" y="1983846"/>
                </a:lnTo>
                <a:lnTo>
                  <a:pt x="4147778" y="1983846"/>
                </a:lnTo>
                <a:lnTo>
                  <a:pt x="4145132" y="1985963"/>
                </a:lnTo>
                <a:lnTo>
                  <a:pt x="4142486" y="1988609"/>
                </a:lnTo>
                <a:lnTo>
                  <a:pt x="4139840" y="1992313"/>
                </a:lnTo>
                <a:lnTo>
                  <a:pt x="4137194" y="1997075"/>
                </a:lnTo>
                <a:lnTo>
                  <a:pt x="4131901" y="2007659"/>
                </a:lnTo>
                <a:lnTo>
                  <a:pt x="4126610" y="2018242"/>
                </a:lnTo>
                <a:lnTo>
                  <a:pt x="4121317" y="2027767"/>
                </a:lnTo>
                <a:lnTo>
                  <a:pt x="4119200" y="2030942"/>
                </a:lnTo>
                <a:lnTo>
                  <a:pt x="4116554" y="2033059"/>
                </a:lnTo>
                <a:lnTo>
                  <a:pt x="4117083" y="2037821"/>
                </a:lnTo>
                <a:lnTo>
                  <a:pt x="4117612" y="2041525"/>
                </a:lnTo>
                <a:lnTo>
                  <a:pt x="4119200" y="2044700"/>
                </a:lnTo>
                <a:lnTo>
                  <a:pt x="4120787" y="2046288"/>
                </a:lnTo>
                <a:lnTo>
                  <a:pt x="4122904" y="2047346"/>
                </a:lnTo>
                <a:lnTo>
                  <a:pt x="4125551" y="2047875"/>
                </a:lnTo>
                <a:lnTo>
                  <a:pt x="4127668" y="2047875"/>
                </a:lnTo>
                <a:lnTo>
                  <a:pt x="4130844" y="2047346"/>
                </a:lnTo>
                <a:lnTo>
                  <a:pt x="4142486" y="2045229"/>
                </a:lnTo>
                <a:lnTo>
                  <a:pt x="4145132" y="2044700"/>
                </a:lnTo>
                <a:lnTo>
                  <a:pt x="4147778" y="2044700"/>
                </a:lnTo>
                <a:lnTo>
                  <a:pt x="4150424" y="2045229"/>
                </a:lnTo>
                <a:lnTo>
                  <a:pt x="4152012" y="2046288"/>
                </a:lnTo>
                <a:lnTo>
                  <a:pt x="4149895" y="2051050"/>
                </a:lnTo>
                <a:lnTo>
                  <a:pt x="4147249" y="2055284"/>
                </a:lnTo>
                <a:lnTo>
                  <a:pt x="4142486" y="2061104"/>
                </a:lnTo>
                <a:lnTo>
                  <a:pt x="4145132" y="2062163"/>
                </a:lnTo>
                <a:lnTo>
                  <a:pt x="4146719" y="2063221"/>
                </a:lnTo>
                <a:lnTo>
                  <a:pt x="4149366" y="2065338"/>
                </a:lnTo>
                <a:lnTo>
                  <a:pt x="4151483" y="2067984"/>
                </a:lnTo>
                <a:lnTo>
                  <a:pt x="4155716" y="2074863"/>
                </a:lnTo>
                <a:lnTo>
                  <a:pt x="4159950" y="2084388"/>
                </a:lnTo>
                <a:lnTo>
                  <a:pt x="4162067" y="2082800"/>
                </a:lnTo>
                <a:lnTo>
                  <a:pt x="4164183" y="2082271"/>
                </a:lnTo>
                <a:lnTo>
                  <a:pt x="4165771" y="2082800"/>
                </a:lnTo>
                <a:lnTo>
                  <a:pt x="4166830" y="2084388"/>
                </a:lnTo>
                <a:lnTo>
                  <a:pt x="4168418" y="2085975"/>
                </a:lnTo>
                <a:lnTo>
                  <a:pt x="4168946" y="2088621"/>
                </a:lnTo>
                <a:lnTo>
                  <a:pt x="4170005" y="2094442"/>
                </a:lnTo>
                <a:lnTo>
                  <a:pt x="4170535" y="2108200"/>
                </a:lnTo>
                <a:lnTo>
                  <a:pt x="4170535" y="2115079"/>
                </a:lnTo>
                <a:lnTo>
                  <a:pt x="4171592" y="2120900"/>
                </a:lnTo>
                <a:lnTo>
                  <a:pt x="4181118" y="2114550"/>
                </a:lnTo>
                <a:lnTo>
                  <a:pt x="4189587" y="2108729"/>
                </a:lnTo>
                <a:lnTo>
                  <a:pt x="4196422" y="2101850"/>
                </a:lnTo>
                <a:lnTo>
                  <a:pt x="4203300" y="2095500"/>
                </a:lnTo>
                <a:lnTo>
                  <a:pt x="4188528" y="2072217"/>
                </a:lnTo>
                <a:lnTo>
                  <a:pt x="4193290" y="2066396"/>
                </a:lnTo>
                <a:lnTo>
                  <a:pt x="4198009" y="2060046"/>
                </a:lnTo>
                <a:lnTo>
                  <a:pt x="4200658" y="2054225"/>
                </a:lnTo>
                <a:lnTo>
                  <a:pt x="4203300" y="2047875"/>
                </a:lnTo>
                <a:lnTo>
                  <a:pt x="4204359" y="2041525"/>
                </a:lnTo>
                <a:lnTo>
                  <a:pt x="4204359" y="2035175"/>
                </a:lnTo>
                <a:lnTo>
                  <a:pt x="4203300" y="2027767"/>
                </a:lnTo>
                <a:lnTo>
                  <a:pt x="4200127" y="2020888"/>
                </a:lnTo>
                <a:lnTo>
                  <a:pt x="4201186" y="2017713"/>
                </a:lnTo>
                <a:lnTo>
                  <a:pt x="4203300" y="2016125"/>
                </a:lnTo>
                <a:lnTo>
                  <a:pt x="4205420" y="2015067"/>
                </a:lnTo>
                <a:lnTo>
                  <a:pt x="4208588" y="2015067"/>
                </a:lnTo>
                <a:lnTo>
                  <a:pt x="4211237" y="2016125"/>
                </a:lnTo>
                <a:lnTo>
                  <a:pt x="4214416" y="2017713"/>
                </a:lnTo>
                <a:lnTo>
                  <a:pt x="4218121" y="2020359"/>
                </a:lnTo>
                <a:lnTo>
                  <a:pt x="4221296" y="2023534"/>
                </a:lnTo>
                <a:lnTo>
                  <a:pt x="4224467" y="2027767"/>
                </a:lnTo>
                <a:lnTo>
                  <a:pt x="4227640" y="2032529"/>
                </a:lnTo>
                <a:lnTo>
                  <a:pt x="4230284" y="2037821"/>
                </a:lnTo>
                <a:lnTo>
                  <a:pt x="4232930" y="2043113"/>
                </a:lnTo>
                <a:lnTo>
                  <a:pt x="4234526" y="2049992"/>
                </a:lnTo>
                <a:lnTo>
                  <a:pt x="4235583" y="2056871"/>
                </a:lnTo>
                <a:lnTo>
                  <a:pt x="4236110" y="2064809"/>
                </a:lnTo>
                <a:lnTo>
                  <a:pt x="4235583" y="2072217"/>
                </a:lnTo>
                <a:lnTo>
                  <a:pt x="4238755" y="2072217"/>
                </a:lnTo>
                <a:lnTo>
                  <a:pt x="4240345" y="2071688"/>
                </a:lnTo>
                <a:lnTo>
                  <a:pt x="4244579" y="2069571"/>
                </a:lnTo>
                <a:lnTo>
                  <a:pt x="4248815" y="2065867"/>
                </a:lnTo>
                <a:lnTo>
                  <a:pt x="4252516" y="2062692"/>
                </a:lnTo>
                <a:lnTo>
                  <a:pt x="4255695" y="2060046"/>
                </a:lnTo>
                <a:lnTo>
                  <a:pt x="4258343" y="2058459"/>
                </a:lnTo>
                <a:lnTo>
                  <a:pt x="4260459" y="2057400"/>
                </a:lnTo>
                <a:lnTo>
                  <a:pt x="4263109" y="2057400"/>
                </a:lnTo>
                <a:lnTo>
                  <a:pt x="4265212" y="2057400"/>
                </a:lnTo>
                <a:lnTo>
                  <a:pt x="4268392" y="2057929"/>
                </a:lnTo>
                <a:lnTo>
                  <a:pt x="4272097" y="2059517"/>
                </a:lnTo>
                <a:lnTo>
                  <a:pt x="4271567" y="2063221"/>
                </a:lnTo>
                <a:lnTo>
                  <a:pt x="4270508" y="2066396"/>
                </a:lnTo>
                <a:lnTo>
                  <a:pt x="4269450" y="2067984"/>
                </a:lnTo>
                <a:lnTo>
                  <a:pt x="4267863" y="2069571"/>
                </a:lnTo>
                <a:lnTo>
                  <a:pt x="4264152" y="2071159"/>
                </a:lnTo>
                <a:lnTo>
                  <a:pt x="4260459" y="2072217"/>
                </a:lnTo>
                <a:lnTo>
                  <a:pt x="4260459" y="2074863"/>
                </a:lnTo>
                <a:lnTo>
                  <a:pt x="4262052" y="2080154"/>
                </a:lnTo>
                <a:lnTo>
                  <a:pt x="4263637" y="2083859"/>
                </a:lnTo>
                <a:lnTo>
                  <a:pt x="4265212" y="2085975"/>
                </a:lnTo>
                <a:lnTo>
                  <a:pt x="4267333" y="2086504"/>
                </a:lnTo>
                <a:lnTo>
                  <a:pt x="4268921" y="2086504"/>
                </a:lnTo>
                <a:lnTo>
                  <a:pt x="4270508" y="2085446"/>
                </a:lnTo>
                <a:lnTo>
                  <a:pt x="4275274" y="2081213"/>
                </a:lnTo>
                <a:lnTo>
                  <a:pt x="4280035" y="2075921"/>
                </a:lnTo>
                <a:lnTo>
                  <a:pt x="4282681" y="2073804"/>
                </a:lnTo>
                <a:lnTo>
                  <a:pt x="4284798" y="2071688"/>
                </a:lnTo>
                <a:lnTo>
                  <a:pt x="4287443" y="2070629"/>
                </a:lnTo>
                <a:lnTo>
                  <a:pt x="4290090" y="2070100"/>
                </a:lnTo>
                <a:lnTo>
                  <a:pt x="4292736" y="2070629"/>
                </a:lnTo>
                <a:lnTo>
                  <a:pt x="4295913" y="2072217"/>
                </a:lnTo>
                <a:lnTo>
                  <a:pt x="4293795" y="2065338"/>
                </a:lnTo>
                <a:lnTo>
                  <a:pt x="4292736" y="2056871"/>
                </a:lnTo>
                <a:lnTo>
                  <a:pt x="4291150" y="2049463"/>
                </a:lnTo>
                <a:lnTo>
                  <a:pt x="4289031" y="2042054"/>
                </a:lnTo>
                <a:lnTo>
                  <a:pt x="4287972" y="2038350"/>
                </a:lnTo>
                <a:lnTo>
                  <a:pt x="4286386" y="2036234"/>
                </a:lnTo>
                <a:lnTo>
                  <a:pt x="4284798" y="2033588"/>
                </a:lnTo>
                <a:lnTo>
                  <a:pt x="4283209" y="2032529"/>
                </a:lnTo>
                <a:lnTo>
                  <a:pt x="4281093" y="2031471"/>
                </a:lnTo>
                <a:lnTo>
                  <a:pt x="4278447" y="2031471"/>
                </a:lnTo>
                <a:lnTo>
                  <a:pt x="4275274" y="2032000"/>
                </a:lnTo>
                <a:lnTo>
                  <a:pt x="4272097" y="2033588"/>
                </a:lnTo>
                <a:lnTo>
                  <a:pt x="4274743" y="2027238"/>
                </a:lnTo>
                <a:lnTo>
                  <a:pt x="4278447" y="2021417"/>
                </a:lnTo>
                <a:lnTo>
                  <a:pt x="4282157" y="2016125"/>
                </a:lnTo>
                <a:lnTo>
                  <a:pt x="4286386" y="2011892"/>
                </a:lnTo>
                <a:lnTo>
                  <a:pt x="4289559" y="2008188"/>
                </a:lnTo>
                <a:lnTo>
                  <a:pt x="4293795" y="2005542"/>
                </a:lnTo>
                <a:lnTo>
                  <a:pt x="4298028" y="2003425"/>
                </a:lnTo>
                <a:lnTo>
                  <a:pt x="4302260" y="2001838"/>
                </a:lnTo>
                <a:lnTo>
                  <a:pt x="4306494" y="2000779"/>
                </a:lnTo>
                <a:lnTo>
                  <a:pt x="4310726" y="2000779"/>
                </a:lnTo>
                <a:lnTo>
                  <a:pt x="4314429" y="2000779"/>
                </a:lnTo>
                <a:lnTo>
                  <a:pt x="4319192" y="2000779"/>
                </a:lnTo>
                <a:lnTo>
                  <a:pt x="4323432" y="2001838"/>
                </a:lnTo>
                <a:lnTo>
                  <a:pt x="4328199" y="2002896"/>
                </a:lnTo>
                <a:lnTo>
                  <a:pt x="4337191" y="2006600"/>
                </a:lnTo>
                <a:lnTo>
                  <a:pt x="4345667" y="2011363"/>
                </a:lnTo>
                <a:lnTo>
                  <a:pt x="4354126" y="2016654"/>
                </a:lnTo>
                <a:lnTo>
                  <a:pt x="4362592" y="2022475"/>
                </a:lnTo>
                <a:lnTo>
                  <a:pt x="4371060" y="2028296"/>
                </a:lnTo>
                <a:lnTo>
                  <a:pt x="4385350" y="2038879"/>
                </a:lnTo>
                <a:lnTo>
                  <a:pt x="4391698" y="2043642"/>
                </a:lnTo>
                <a:lnTo>
                  <a:pt x="4396987" y="2047346"/>
                </a:lnTo>
                <a:lnTo>
                  <a:pt x="4400163" y="2038879"/>
                </a:lnTo>
                <a:lnTo>
                  <a:pt x="4402810" y="2031471"/>
                </a:lnTo>
                <a:lnTo>
                  <a:pt x="4405457" y="2025650"/>
                </a:lnTo>
                <a:lnTo>
                  <a:pt x="4409161" y="2019829"/>
                </a:lnTo>
                <a:lnTo>
                  <a:pt x="4411808" y="2015067"/>
                </a:lnTo>
                <a:lnTo>
                  <a:pt x="4415513" y="2010834"/>
                </a:lnTo>
                <a:lnTo>
                  <a:pt x="4418157" y="2007129"/>
                </a:lnTo>
                <a:lnTo>
                  <a:pt x="4421862" y="2004484"/>
                </a:lnTo>
                <a:lnTo>
                  <a:pt x="4425037" y="2001309"/>
                </a:lnTo>
                <a:lnTo>
                  <a:pt x="4426098" y="2000250"/>
                </a:lnTo>
                <a:lnTo>
                  <a:pt x="4426624" y="1999192"/>
                </a:lnTo>
                <a:lnTo>
                  <a:pt x="4427686" y="1999192"/>
                </a:lnTo>
                <a:lnTo>
                  <a:pt x="4429274" y="1999192"/>
                </a:lnTo>
                <a:lnTo>
                  <a:pt x="4431388" y="2001309"/>
                </a:lnTo>
                <a:lnTo>
                  <a:pt x="4436150" y="2000250"/>
                </a:lnTo>
                <a:lnTo>
                  <a:pt x="4441443" y="2000779"/>
                </a:lnTo>
                <a:lnTo>
                  <a:pt x="4446205" y="2001309"/>
                </a:lnTo>
                <a:lnTo>
                  <a:pt x="4451499" y="2002367"/>
                </a:lnTo>
                <a:lnTo>
                  <a:pt x="4456790" y="2004484"/>
                </a:lnTo>
                <a:lnTo>
                  <a:pt x="4462084" y="2007129"/>
                </a:lnTo>
                <a:lnTo>
                  <a:pt x="4473727" y="2013479"/>
                </a:lnTo>
                <a:lnTo>
                  <a:pt x="4484308" y="2021946"/>
                </a:lnTo>
                <a:lnTo>
                  <a:pt x="4495421" y="2030413"/>
                </a:lnTo>
                <a:lnTo>
                  <a:pt x="4516591" y="2047346"/>
                </a:lnTo>
                <a:lnTo>
                  <a:pt x="4512887" y="2052109"/>
                </a:lnTo>
                <a:lnTo>
                  <a:pt x="4508652" y="2054754"/>
                </a:lnTo>
                <a:lnTo>
                  <a:pt x="4505477" y="2055284"/>
                </a:lnTo>
                <a:lnTo>
                  <a:pt x="4501773" y="2054754"/>
                </a:lnTo>
                <a:lnTo>
                  <a:pt x="4499126" y="2053167"/>
                </a:lnTo>
                <a:lnTo>
                  <a:pt x="4495950" y="2051050"/>
                </a:lnTo>
                <a:lnTo>
                  <a:pt x="4490660" y="2045759"/>
                </a:lnTo>
                <a:lnTo>
                  <a:pt x="4488013" y="2042584"/>
                </a:lnTo>
                <a:lnTo>
                  <a:pt x="4484841" y="2040467"/>
                </a:lnTo>
                <a:lnTo>
                  <a:pt x="4481662" y="2038350"/>
                </a:lnTo>
                <a:lnTo>
                  <a:pt x="4479015" y="2037292"/>
                </a:lnTo>
                <a:lnTo>
                  <a:pt x="4475313" y="2037292"/>
                </a:lnTo>
                <a:lnTo>
                  <a:pt x="4471607" y="2038879"/>
                </a:lnTo>
                <a:lnTo>
                  <a:pt x="4467374" y="2042054"/>
                </a:lnTo>
                <a:lnTo>
                  <a:pt x="4463141" y="2047346"/>
                </a:lnTo>
                <a:lnTo>
                  <a:pt x="4463670" y="2052109"/>
                </a:lnTo>
                <a:lnTo>
                  <a:pt x="4463670" y="2055813"/>
                </a:lnTo>
                <a:lnTo>
                  <a:pt x="4464729" y="2058459"/>
                </a:lnTo>
                <a:lnTo>
                  <a:pt x="4465257" y="2061634"/>
                </a:lnTo>
                <a:lnTo>
                  <a:pt x="4468432" y="2065867"/>
                </a:lnTo>
                <a:lnTo>
                  <a:pt x="4470549" y="2070100"/>
                </a:lnTo>
                <a:lnTo>
                  <a:pt x="4473193" y="2074334"/>
                </a:lnTo>
                <a:lnTo>
                  <a:pt x="4474255" y="2076450"/>
                </a:lnTo>
                <a:lnTo>
                  <a:pt x="4474784" y="2080154"/>
                </a:lnTo>
                <a:lnTo>
                  <a:pt x="4475313" y="2083859"/>
                </a:lnTo>
                <a:lnTo>
                  <a:pt x="4475841" y="2087563"/>
                </a:lnTo>
                <a:lnTo>
                  <a:pt x="4475313" y="2092854"/>
                </a:lnTo>
                <a:lnTo>
                  <a:pt x="4474784" y="2099204"/>
                </a:lnTo>
                <a:lnTo>
                  <a:pt x="4470549" y="2097617"/>
                </a:lnTo>
                <a:lnTo>
                  <a:pt x="4466843" y="2097617"/>
                </a:lnTo>
                <a:lnTo>
                  <a:pt x="4464198" y="2099204"/>
                </a:lnTo>
                <a:lnTo>
                  <a:pt x="4461023" y="2101321"/>
                </a:lnTo>
                <a:lnTo>
                  <a:pt x="4458376" y="2104496"/>
                </a:lnTo>
                <a:lnTo>
                  <a:pt x="4455731" y="2108200"/>
                </a:lnTo>
                <a:lnTo>
                  <a:pt x="4451499" y="2115079"/>
                </a:lnTo>
                <a:lnTo>
                  <a:pt x="4447269" y="2120900"/>
                </a:lnTo>
                <a:lnTo>
                  <a:pt x="4445680" y="2123546"/>
                </a:lnTo>
                <a:lnTo>
                  <a:pt x="4443560" y="2124075"/>
                </a:lnTo>
                <a:lnTo>
                  <a:pt x="4442500" y="2124075"/>
                </a:lnTo>
                <a:lnTo>
                  <a:pt x="4441443" y="2123546"/>
                </a:lnTo>
                <a:lnTo>
                  <a:pt x="4438797" y="2121429"/>
                </a:lnTo>
                <a:lnTo>
                  <a:pt x="4436150" y="2118254"/>
                </a:lnTo>
                <a:lnTo>
                  <a:pt x="4432975" y="2111904"/>
                </a:lnTo>
                <a:lnTo>
                  <a:pt x="4432447" y="2115608"/>
                </a:lnTo>
                <a:lnTo>
                  <a:pt x="4431917" y="2120371"/>
                </a:lnTo>
                <a:lnTo>
                  <a:pt x="4432975" y="2129367"/>
                </a:lnTo>
                <a:lnTo>
                  <a:pt x="4435094" y="2137833"/>
                </a:lnTo>
                <a:lnTo>
                  <a:pt x="4437210" y="2144183"/>
                </a:lnTo>
                <a:lnTo>
                  <a:pt x="4438797" y="2146300"/>
                </a:lnTo>
                <a:lnTo>
                  <a:pt x="4439855" y="2148417"/>
                </a:lnTo>
                <a:lnTo>
                  <a:pt x="4441443" y="2149475"/>
                </a:lnTo>
                <a:lnTo>
                  <a:pt x="4441970" y="2149475"/>
                </a:lnTo>
                <a:lnTo>
                  <a:pt x="4443560" y="2148417"/>
                </a:lnTo>
                <a:lnTo>
                  <a:pt x="4444621" y="2146300"/>
                </a:lnTo>
                <a:lnTo>
                  <a:pt x="4444621" y="2143125"/>
                </a:lnTo>
                <a:lnTo>
                  <a:pt x="4445151" y="2137833"/>
                </a:lnTo>
                <a:lnTo>
                  <a:pt x="4446735" y="2138892"/>
                </a:lnTo>
                <a:lnTo>
                  <a:pt x="4448333" y="2141008"/>
                </a:lnTo>
                <a:lnTo>
                  <a:pt x="4448854" y="2143125"/>
                </a:lnTo>
                <a:lnTo>
                  <a:pt x="4448854" y="2145242"/>
                </a:lnTo>
                <a:lnTo>
                  <a:pt x="4448333" y="2146829"/>
                </a:lnTo>
                <a:lnTo>
                  <a:pt x="4447269" y="2148946"/>
                </a:lnTo>
                <a:lnTo>
                  <a:pt x="4446205" y="2150004"/>
                </a:lnTo>
                <a:lnTo>
                  <a:pt x="4445151" y="2150533"/>
                </a:lnTo>
                <a:lnTo>
                  <a:pt x="4445151" y="2176992"/>
                </a:lnTo>
                <a:lnTo>
                  <a:pt x="4441970" y="2174346"/>
                </a:lnTo>
                <a:lnTo>
                  <a:pt x="4440384" y="2171171"/>
                </a:lnTo>
                <a:lnTo>
                  <a:pt x="4437739" y="2167467"/>
                </a:lnTo>
                <a:lnTo>
                  <a:pt x="4436150" y="2162704"/>
                </a:lnTo>
                <a:lnTo>
                  <a:pt x="4431917" y="2151592"/>
                </a:lnTo>
                <a:lnTo>
                  <a:pt x="4428747" y="2139950"/>
                </a:lnTo>
                <a:lnTo>
                  <a:pt x="4423978" y="2127250"/>
                </a:lnTo>
                <a:lnTo>
                  <a:pt x="4421333" y="2121429"/>
                </a:lnTo>
                <a:lnTo>
                  <a:pt x="4418157" y="2116138"/>
                </a:lnTo>
                <a:lnTo>
                  <a:pt x="4415513" y="2110846"/>
                </a:lnTo>
                <a:lnTo>
                  <a:pt x="4411808" y="2106083"/>
                </a:lnTo>
                <a:lnTo>
                  <a:pt x="4407573" y="2101850"/>
                </a:lnTo>
                <a:lnTo>
                  <a:pt x="4402810" y="2099204"/>
                </a:lnTo>
                <a:lnTo>
                  <a:pt x="4404397" y="2092854"/>
                </a:lnTo>
                <a:lnTo>
                  <a:pt x="4405984" y="2088621"/>
                </a:lnTo>
                <a:lnTo>
                  <a:pt x="4407573" y="2084917"/>
                </a:lnTo>
                <a:lnTo>
                  <a:pt x="4409690" y="2081213"/>
                </a:lnTo>
                <a:lnTo>
                  <a:pt x="4411808" y="2079096"/>
                </a:lnTo>
                <a:lnTo>
                  <a:pt x="4414983" y="2076450"/>
                </a:lnTo>
                <a:lnTo>
                  <a:pt x="4420279" y="2072746"/>
                </a:lnTo>
                <a:lnTo>
                  <a:pt x="4432447" y="2067984"/>
                </a:lnTo>
                <a:lnTo>
                  <a:pt x="4438797" y="2064809"/>
                </a:lnTo>
                <a:lnTo>
                  <a:pt x="4440912" y="2062692"/>
                </a:lnTo>
                <a:lnTo>
                  <a:pt x="4443560" y="2060046"/>
                </a:lnTo>
                <a:lnTo>
                  <a:pt x="4440912" y="2057929"/>
                </a:lnTo>
                <a:lnTo>
                  <a:pt x="4437739" y="2055284"/>
                </a:lnTo>
                <a:lnTo>
                  <a:pt x="4432447" y="2047875"/>
                </a:lnTo>
                <a:lnTo>
                  <a:pt x="4427155" y="2040467"/>
                </a:lnTo>
                <a:lnTo>
                  <a:pt x="4422391" y="2031471"/>
                </a:lnTo>
                <a:lnTo>
                  <a:pt x="4417630" y="2035704"/>
                </a:lnTo>
                <a:lnTo>
                  <a:pt x="4412337" y="2039938"/>
                </a:lnTo>
                <a:lnTo>
                  <a:pt x="4401751" y="2049992"/>
                </a:lnTo>
                <a:lnTo>
                  <a:pt x="4391169" y="2059517"/>
                </a:lnTo>
                <a:lnTo>
                  <a:pt x="4386408" y="2063221"/>
                </a:lnTo>
                <a:lnTo>
                  <a:pt x="4381116" y="2066925"/>
                </a:lnTo>
                <a:lnTo>
                  <a:pt x="4375826" y="2069571"/>
                </a:lnTo>
                <a:lnTo>
                  <a:pt x="4373177" y="2070100"/>
                </a:lnTo>
                <a:lnTo>
                  <a:pt x="4371060" y="2070100"/>
                </a:lnTo>
                <a:lnTo>
                  <a:pt x="4368412" y="2070100"/>
                </a:lnTo>
                <a:lnTo>
                  <a:pt x="4366292" y="2069571"/>
                </a:lnTo>
                <a:lnTo>
                  <a:pt x="4363649" y="2067984"/>
                </a:lnTo>
                <a:lnTo>
                  <a:pt x="4361534" y="2066925"/>
                </a:lnTo>
                <a:lnTo>
                  <a:pt x="4358889" y="2065338"/>
                </a:lnTo>
                <a:lnTo>
                  <a:pt x="4356772" y="2062163"/>
                </a:lnTo>
                <a:lnTo>
                  <a:pt x="4354126" y="2059517"/>
                </a:lnTo>
                <a:lnTo>
                  <a:pt x="4352006" y="2055813"/>
                </a:lnTo>
                <a:lnTo>
                  <a:pt x="4347783" y="2046288"/>
                </a:lnTo>
                <a:lnTo>
                  <a:pt x="4343550" y="2034646"/>
                </a:lnTo>
                <a:lnTo>
                  <a:pt x="4337720" y="2036763"/>
                </a:lnTo>
                <a:lnTo>
                  <a:pt x="4332435" y="2040996"/>
                </a:lnTo>
                <a:lnTo>
                  <a:pt x="4327667" y="2045759"/>
                </a:lnTo>
                <a:lnTo>
                  <a:pt x="4322903" y="2051050"/>
                </a:lnTo>
                <a:lnTo>
                  <a:pt x="4318664" y="2057400"/>
                </a:lnTo>
                <a:lnTo>
                  <a:pt x="4314429" y="2064279"/>
                </a:lnTo>
                <a:lnTo>
                  <a:pt x="4307023" y="2076979"/>
                </a:lnTo>
                <a:lnTo>
                  <a:pt x="4298557" y="2090209"/>
                </a:lnTo>
                <a:lnTo>
                  <a:pt x="4293795" y="2096029"/>
                </a:lnTo>
                <a:lnTo>
                  <a:pt x="4289031" y="2100792"/>
                </a:lnTo>
                <a:lnTo>
                  <a:pt x="4284270" y="2105554"/>
                </a:lnTo>
                <a:lnTo>
                  <a:pt x="4278447" y="2108729"/>
                </a:lnTo>
                <a:lnTo>
                  <a:pt x="4275274" y="2109788"/>
                </a:lnTo>
                <a:lnTo>
                  <a:pt x="4272627" y="2110317"/>
                </a:lnTo>
                <a:lnTo>
                  <a:pt x="4268921" y="2110846"/>
                </a:lnTo>
                <a:lnTo>
                  <a:pt x="4265742" y="2110846"/>
                </a:lnTo>
                <a:lnTo>
                  <a:pt x="4268392" y="2117196"/>
                </a:lnTo>
                <a:lnTo>
                  <a:pt x="4270508" y="2123017"/>
                </a:lnTo>
                <a:lnTo>
                  <a:pt x="4276331" y="2133600"/>
                </a:lnTo>
                <a:lnTo>
                  <a:pt x="4278447" y="2139421"/>
                </a:lnTo>
                <a:lnTo>
                  <a:pt x="4281093" y="2145771"/>
                </a:lnTo>
                <a:lnTo>
                  <a:pt x="4282681" y="2153708"/>
                </a:lnTo>
                <a:lnTo>
                  <a:pt x="4283736" y="2163233"/>
                </a:lnTo>
                <a:lnTo>
                  <a:pt x="4284798" y="2157942"/>
                </a:lnTo>
                <a:lnTo>
                  <a:pt x="4286913" y="2153708"/>
                </a:lnTo>
                <a:lnTo>
                  <a:pt x="4288499" y="2150004"/>
                </a:lnTo>
                <a:lnTo>
                  <a:pt x="4290090" y="2146300"/>
                </a:lnTo>
                <a:lnTo>
                  <a:pt x="4291150" y="2141538"/>
                </a:lnTo>
                <a:lnTo>
                  <a:pt x="4292208" y="2136775"/>
                </a:lnTo>
                <a:lnTo>
                  <a:pt x="4293266" y="2133600"/>
                </a:lnTo>
                <a:lnTo>
                  <a:pt x="4294853" y="2130425"/>
                </a:lnTo>
                <a:lnTo>
                  <a:pt x="4296970" y="2128308"/>
                </a:lnTo>
                <a:lnTo>
                  <a:pt x="4298557" y="2126192"/>
                </a:lnTo>
                <a:lnTo>
                  <a:pt x="4301202" y="2125133"/>
                </a:lnTo>
                <a:lnTo>
                  <a:pt x="4303319" y="2124075"/>
                </a:lnTo>
                <a:lnTo>
                  <a:pt x="4305966" y="2116667"/>
                </a:lnTo>
                <a:lnTo>
                  <a:pt x="4307554" y="2109258"/>
                </a:lnTo>
                <a:lnTo>
                  <a:pt x="4308081" y="2098675"/>
                </a:lnTo>
                <a:lnTo>
                  <a:pt x="4307554" y="2085446"/>
                </a:lnTo>
                <a:lnTo>
                  <a:pt x="4310726" y="2090738"/>
                </a:lnTo>
                <a:lnTo>
                  <a:pt x="4313372" y="2094971"/>
                </a:lnTo>
                <a:lnTo>
                  <a:pt x="4316546" y="2097088"/>
                </a:lnTo>
                <a:lnTo>
                  <a:pt x="4319192" y="2098675"/>
                </a:lnTo>
                <a:lnTo>
                  <a:pt x="4322903" y="2098675"/>
                </a:lnTo>
                <a:lnTo>
                  <a:pt x="4326078" y="2097617"/>
                </a:lnTo>
                <a:lnTo>
                  <a:pt x="4328728" y="2096559"/>
                </a:lnTo>
                <a:lnTo>
                  <a:pt x="4331905" y="2094971"/>
                </a:lnTo>
                <a:lnTo>
                  <a:pt x="4338773" y="2090738"/>
                </a:lnTo>
                <a:lnTo>
                  <a:pt x="4346201" y="2087034"/>
                </a:lnTo>
                <a:lnTo>
                  <a:pt x="4349366" y="2085446"/>
                </a:lnTo>
                <a:lnTo>
                  <a:pt x="4353064" y="2084917"/>
                </a:lnTo>
                <a:lnTo>
                  <a:pt x="4357299" y="2084917"/>
                </a:lnTo>
                <a:lnTo>
                  <a:pt x="4361534" y="2085975"/>
                </a:lnTo>
                <a:lnTo>
                  <a:pt x="4361006" y="2092325"/>
                </a:lnTo>
                <a:lnTo>
                  <a:pt x="4360477" y="2098675"/>
                </a:lnTo>
                <a:lnTo>
                  <a:pt x="4357830" y="2109258"/>
                </a:lnTo>
                <a:lnTo>
                  <a:pt x="4365763" y="2114021"/>
                </a:lnTo>
                <a:lnTo>
                  <a:pt x="4372646" y="2117196"/>
                </a:lnTo>
                <a:lnTo>
                  <a:pt x="4380059" y="2120371"/>
                </a:lnTo>
                <a:lnTo>
                  <a:pt x="4386408" y="2123017"/>
                </a:lnTo>
                <a:lnTo>
                  <a:pt x="4392756" y="2125133"/>
                </a:lnTo>
                <a:lnTo>
                  <a:pt x="4400163" y="2128308"/>
                </a:lnTo>
                <a:lnTo>
                  <a:pt x="4407573" y="2131483"/>
                </a:lnTo>
                <a:lnTo>
                  <a:pt x="4416042" y="2136246"/>
                </a:lnTo>
                <a:lnTo>
                  <a:pt x="4413925" y="2145771"/>
                </a:lnTo>
                <a:lnTo>
                  <a:pt x="4410749" y="2153708"/>
                </a:lnTo>
                <a:lnTo>
                  <a:pt x="4407573" y="2160058"/>
                </a:lnTo>
                <a:lnTo>
                  <a:pt x="4404925" y="2165879"/>
                </a:lnTo>
                <a:lnTo>
                  <a:pt x="4411278" y="2177521"/>
                </a:lnTo>
                <a:lnTo>
                  <a:pt x="4416569" y="2184929"/>
                </a:lnTo>
                <a:lnTo>
                  <a:pt x="4419747" y="2188104"/>
                </a:lnTo>
                <a:lnTo>
                  <a:pt x="4422391" y="2190221"/>
                </a:lnTo>
                <a:lnTo>
                  <a:pt x="4425037" y="2192338"/>
                </a:lnTo>
                <a:lnTo>
                  <a:pt x="4427686" y="2193925"/>
                </a:lnTo>
                <a:lnTo>
                  <a:pt x="4430858" y="2194454"/>
                </a:lnTo>
                <a:lnTo>
                  <a:pt x="4434562" y="2194983"/>
                </a:lnTo>
                <a:lnTo>
                  <a:pt x="4437739" y="2194983"/>
                </a:lnTo>
                <a:lnTo>
                  <a:pt x="4441970" y="2194454"/>
                </a:lnTo>
                <a:lnTo>
                  <a:pt x="4450969" y="2192867"/>
                </a:lnTo>
                <a:lnTo>
                  <a:pt x="4463141" y="2189163"/>
                </a:lnTo>
                <a:lnTo>
                  <a:pt x="4463670" y="2195513"/>
                </a:lnTo>
                <a:lnTo>
                  <a:pt x="4463670" y="2200275"/>
                </a:lnTo>
                <a:lnTo>
                  <a:pt x="4463141" y="2204508"/>
                </a:lnTo>
                <a:lnTo>
                  <a:pt x="4462084" y="2208213"/>
                </a:lnTo>
                <a:lnTo>
                  <a:pt x="4461552" y="2211388"/>
                </a:lnTo>
                <a:lnTo>
                  <a:pt x="4460495" y="2213504"/>
                </a:lnTo>
                <a:lnTo>
                  <a:pt x="4458907" y="2215092"/>
                </a:lnTo>
                <a:lnTo>
                  <a:pt x="4457319" y="2216679"/>
                </a:lnTo>
                <a:lnTo>
                  <a:pt x="4454146" y="2218796"/>
                </a:lnTo>
                <a:lnTo>
                  <a:pt x="4450439" y="2221442"/>
                </a:lnTo>
                <a:lnTo>
                  <a:pt x="4447269" y="2224088"/>
                </a:lnTo>
                <a:lnTo>
                  <a:pt x="4445680" y="2226204"/>
                </a:lnTo>
                <a:lnTo>
                  <a:pt x="4444621" y="2228321"/>
                </a:lnTo>
                <a:lnTo>
                  <a:pt x="4446205" y="2234142"/>
                </a:lnTo>
                <a:lnTo>
                  <a:pt x="4447269" y="2239433"/>
                </a:lnTo>
                <a:lnTo>
                  <a:pt x="4449913" y="2243667"/>
                </a:lnTo>
                <a:lnTo>
                  <a:pt x="4452027" y="2247900"/>
                </a:lnTo>
                <a:lnTo>
                  <a:pt x="4454674" y="2251075"/>
                </a:lnTo>
                <a:lnTo>
                  <a:pt x="4457319" y="2253192"/>
                </a:lnTo>
                <a:lnTo>
                  <a:pt x="4460495" y="2255838"/>
                </a:lnTo>
                <a:lnTo>
                  <a:pt x="4464198" y="2257425"/>
                </a:lnTo>
                <a:lnTo>
                  <a:pt x="4471079" y="2259542"/>
                </a:lnTo>
                <a:lnTo>
                  <a:pt x="4478487" y="2262188"/>
                </a:lnTo>
                <a:lnTo>
                  <a:pt x="4485370" y="2264304"/>
                </a:lnTo>
                <a:lnTo>
                  <a:pt x="4492778" y="2266950"/>
                </a:lnTo>
                <a:lnTo>
                  <a:pt x="4493307" y="2266950"/>
                </a:lnTo>
                <a:lnTo>
                  <a:pt x="4494364" y="2266421"/>
                </a:lnTo>
                <a:lnTo>
                  <a:pt x="4494892" y="2264304"/>
                </a:lnTo>
                <a:lnTo>
                  <a:pt x="4495421" y="2261658"/>
                </a:lnTo>
                <a:lnTo>
                  <a:pt x="4495421" y="2257425"/>
                </a:lnTo>
                <a:lnTo>
                  <a:pt x="4494892" y="2246842"/>
                </a:lnTo>
                <a:lnTo>
                  <a:pt x="4493835" y="2234142"/>
                </a:lnTo>
                <a:lnTo>
                  <a:pt x="4492778" y="2221442"/>
                </a:lnTo>
                <a:lnTo>
                  <a:pt x="4492778" y="2214563"/>
                </a:lnTo>
                <a:lnTo>
                  <a:pt x="4492778" y="2208742"/>
                </a:lnTo>
                <a:lnTo>
                  <a:pt x="4493307" y="2202921"/>
                </a:lnTo>
                <a:lnTo>
                  <a:pt x="4494364" y="2197629"/>
                </a:lnTo>
                <a:lnTo>
                  <a:pt x="4495950" y="2193396"/>
                </a:lnTo>
                <a:lnTo>
                  <a:pt x="4498599" y="2189692"/>
                </a:lnTo>
                <a:lnTo>
                  <a:pt x="4500715" y="2188633"/>
                </a:lnTo>
                <a:lnTo>
                  <a:pt x="4502831" y="2188633"/>
                </a:lnTo>
                <a:lnTo>
                  <a:pt x="4504949" y="2188633"/>
                </a:lnTo>
                <a:lnTo>
                  <a:pt x="4506536" y="2188633"/>
                </a:lnTo>
                <a:lnTo>
                  <a:pt x="4509713" y="2190221"/>
                </a:lnTo>
                <a:lnTo>
                  <a:pt x="4512358" y="2192867"/>
                </a:lnTo>
                <a:lnTo>
                  <a:pt x="4516591" y="2198158"/>
                </a:lnTo>
                <a:lnTo>
                  <a:pt x="4519765" y="2200275"/>
                </a:lnTo>
                <a:lnTo>
                  <a:pt x="4522411" y="2202921"/>
                </a:lnTo>
                <a:lnTo>
                  <a:pt x="4518707" y="2211388"/>
                </a:lnTo>
                <a:lnTo>
                  <a:pt x="4514473" y="2217738"/>
                </a:lnTo>
                <a:lnTo>
                  <a:pt x="4509713" y="2223558"/>
                </a:lnTo>
                <a:lnTo>
                  <a:pt x="4504419" y="2228321"/>
                </a:lnTo>
                <a:lnTo>
                  <a:pt x="4506005" y="2234671"/>
                </a:lnTo>
                <a:lnTo>
                  <a:pt x="4508652" y="2239963"/>
                </a:lnTo>
                <a:lnTo>
                  <a:pt x="4510769" y="2244196"/>
                </a:lnTo>
                <a:lnTo>
                  <a:pt x="4514473" y="2247371"/>
                </a:lnTo>
                <a:lnTo>
                  <a:pt x="4518178" y="2250546"/>
                </a:lnTo>
                <a:lnTo>
                  <a:pt x="4521353" y="2252133"/>
                </a:lnTo>
                <a:lnTo>
                  <a:pt x="4525586" y="2253192"/>
                </a:lnTo>
                <a:lnTo>
                  <a:pt x="4529820" y="2253721"/>
                </a:lnTo>
                <a:lnTo>
                  <a:pt x="4532466" y="2252663"/>
                </a:lnTo>
                <a:lnTo>
                  <a:pt x="4534583" y="2251075"/>
                </a:lnTo>
                <a:lnTo>
                  <a:pt x="4539346" y="2246313"/>
                </a:lnTo>
                <a:lnTo>
                  <a:pt x="4544108" y="2242079"/>
                </a:lnTo>
                <a:lnTo>
                  <a:pt x="4548873" y="2238375"/>
                </a:lnTo>
                <a:lnTo>
                  <a:pt x="4550459" y="2237317"/>
                </a:lnTo>
                <a:lnTo>
                  <a:pt x="4552573" y="2236788"/>
                </a:lnTo>
                <a:lnTo>
                  <a:pt x="4554164" y="2236788"/>
                </a:lnTo>
                <a:lnTo>
                  <a:pt x="4555750" y="2237846"/>
                </a:lnTo>
                <a:lnTo>
                  <a:pt x="4557339" y="2239963"/>
                </a:lnTo>
                <a:lnTo>
                  <a:pt x="4557869" y="2243138"/>
                </a:lnTo>
                <a:lnTo>
                  <a:pt x="4558397" y="2247900"/>
                </a:lnTo>
                <a:lnTo>
                  <a:pt x="4558928" y="2253721"/>
                </a:lnTo>
                <a:lnTo>
                  <a:pt x="4562631" y="2246313"/>
                </a:lnTo>
                <a:lnTo>
                  <a:pt x="4565279" y="2236788"/>
                </a:lnTo>
                <a:lnTo>
                  <a:pt x="4568452" y="2226733"/>
                </a:lnTo>
                <a:lnTo>
                  <a:pt x="4570571" y="2215092"/>
                </a:lnTo>
                <a:lnTo>
                  <a:pt x="4570571" y="2210329"/>
                </a:lnTo>
                <a:lnTo>
                  <a:pt x="4570040" y="2207154"/>
                </a:lnTo>
                <a:lnTo>
                  <a:pt x="4568980" y="2203979"/>
                </a:lnTo>
                <a:lnTo>
                  <a:pt x="4567924" y="2202392"/>
                </a:lnTo>
                <a:lnTo>
                  <a:pt x="4565806" y="2200804"/>
                </a:lnTo>
                <a:lnTo>
                  <a:pt x="4564220" y="2200275"/>
                </a:lnTo>
                <a:lnTo>
                  <a:pt x="4562103" y="2200275"/>
                </a:lnTo>
                <a:lnTo>
                  <a:pt x="4559455" y="2200804"/>
                </a:lnTo>
                <a:lnTo>
                  <a:pt x="4549401" y="2203450"/>
                </a:lnTo>
                <a:lnTo>
                  <a:pt x="4547283" y="2203450"/>
                </a:lnTo>
                <a:lnTo>
                  <a:pt x="4544638" y="2203450"/>
                </a:lnTo>
                <a:lnTo>
                  <a:pt x="4543050" y="2202921"/>
                </a:lnTo>
                <a:lnTo>
                  <a:pt x="4540934" y="2202392"/>
                </a:lnTo>
                <a:lnTo>
                  <a:pt x="4544638" y="2189163"/>
                </a:lnTo>
                <a:lnTo>
                  <a:pt x="4547814" y="2178050"/>
                </a:lnTo>
                <a:lnTo>
                  <a:pt x="4548873" y="2168525"/>
                </a:lnTo>
                <a:lnTo>
                  <a:pt x="4548873" y="2160058"/>
                </a:lnTo>
                <a:lnTo>
                  <a:pt x="4547814" y="2152650"/>
                </a:lnTo>
                <a:lnTo>
                  <a:pt x="4545167" y="2144183"/>
                </a:lnTo>
                <a:lnTo>
                  <a:pt x="4540934" y="2135188"/>
                </a:lnTo>
                <a:lnTo>
                  <a:pt x="4535112" y="2124604"/>
                </a:lnTo>
                <a:lnTo>
                  <a:pt x="4537230" y="2117196"/>
                </a:lnTo>
                <a:lnTo>
                  <a:pt x="4538289" y="2110846"/>
                </a:lnTo>
                <a:lnTo>
                  <a:pt x="4540405" y="2105554"/>
                </a:lnTo>
                <a:lnTo>
                  <a:pt x="4542521" y="2100792"/>
                </a:lnTo>
                <a:lnTo>
                  <a:pt x="4544638" y="2097088"/>
                </a:lnTo>
                <a:lnTo>
                  <a:pt x="4547283" y="2094442"/>
                </a:lnTo>
                <a:lnTo>
                  <a:pt x="4549401" y="2091796"/>
                </a:lnTo>
                <a:lnTo>
                  <a:pt x="4552573" y="2090209"/>
                </a:lnTo>
                <a:lnTo>
                  <a:pt x="4555222" y="2088621"/>
                </a:lnTo>
                <a:lnTo>
                  <a:pt x="4558397" y="2087563"/>
                </a:lnTo>
                <a:lnTo>
                  <a:pt x="4561575" y="2087034"/>
                </a:lnTo>
                <a:lnTo>
                  <a:pt x="4564220" y="2087563"/>
                </a:lnTo>
                <a:lnTo>
                  <a:pt x="4571627" y="2088621"/>
                </a:lnTo>
                <a:lnTo>
                  <a:pt x="4578508" y="2090738"/>
                </a:lnTo>
                <a:lnTo>
                  <a:pt x="4593325" y="2095500"/>
                </a:lnTo>
                <a:lnTo>
                  <a:pt x="4600202" y="2097088"/>
                </a:lnTo>
                <a:lnTo>
                  <a:pt x="4608142" y="2098675"/>
                </a:lnTo>
                <a:lnTo>
                  <a:pt x="4612375" y="2099204"/>
                </a:lnTo>
                <a:lnTo>
                  <a:pt x="4616079" y="2098675"/>
                </a:lnTo>
                <a:lnTo>
                  <a:pt x="4619253" y="2097617"/>
                </a:lnTo>
                <a:lnTo>
                  <a:pt x="4622960" y="2097088"/>
                </a:lnTo>
                <a:lnTo>
                  <a:pt x="4626663" y="2095500"/>
                </a:lnTo>
                <a:lnTo>
                  <a:pt x="4630366" y="2092854"/>
                </a:lnTo>
                <a:lnTo>
                  <a:pt x="4633541" y="2090209"/>
                </a:lnTo>
                <a:lnTo>
                  <a:pt x="4637247" y="2086504"/>
                </a:lnTo>
                <a:lnTo>
                  <a:pt x="4637777" y="2078038"/>
                </a:lnTo>
                <a:lnTo>
                  <a:pt x="4638306" y="2071159"/>
                </a:lnTo>
                <a:lnTo>
                  <a:pt x="4637777" y="2065338"/>
                </a:lnTo>
                <a:lnTo>
                  <a:pt x="4637247" y="2060046"/>
                </a:lnTo>
                <a:lnTo>
                  <a:pt x="4636717" y="2055813"/>
                </a:lnTo>
                <a:lnTo>
                  <a:pt x="4635657" y="2051579"/>
                </a:lnTo>
                <a:lnTo>
                  <a:pt x="4632484" y="2045229"/>
                </a:lnTo>
                <a:lnTo>
                  <a:pt x="4629307" y="2038879"/>
                </a:lnTo>
                <a:lnTo>
                  <a:pt x="4627721" y="2035704"/>
                </a:lnTo>
                <a:lnTo>
                  <a:pt x="4626663" y="2032000"/>
                </a:lnTo>
                <a:lnTo>
                  <a:pt x="4626135" y="2027238"/>
                </a:lnTo>
                <a:lnTo>
                  <a:pt x="4625606" y="2022475"/>
                </a:lnTo>
                <a:lnTo>
                  <a:pt x="4624547" y="2016125"/>
                </a:lnTo>
                <a:lnTo>
                  <a:pt x="4625606" y="2009246"/>
                </a:lnTo>
                <a:lnTo>
                  <a:pt x="4661058" y="2009246"/>
                </a:lnTo>
                <a:lnTo>
                  <a:pt x="4662117" y="2006600"/>
                </a:lnTo>
                <a:lnTo>
                  <a:pt x="4663176" y="2002367"/>
                </a:lnTo>
                <a:lnTo>
                  <a:pt x="4665296" y="1989667"/>
                </a:lnTo>
                <a:lnTo>
                  <a:pt x="4666884" y="1974321"/>
                </a:lnTo>
                <a:lnTo>
                  <a:pt x="4670061" y="1957388"/>
                </a:lnTo>
                <a:lnTo>
                  <a:pt x="4672702" y="1939925"/>
                </a:lnTo>
                <a:lnTo>
                  <a:pt x="4675347" y="1932517"/>
                </a:lnTo>
                <a:lnTo>
                  <a:pt x="4677468" y="1924579"/>
                </a:lnTo>
                <a:lnTo>
                  <a:pt x="4680113" y="1918759"/>
                </a:lnTo>
                <a:lnTo>
                  <a:pt x="4683285" y="1913467"/>
                </a:lnTo>
                <a:lnTo>
                  <a:pt x="4686989" y="1909234"/>
                </a:lnTo>
                <a:lnTo>
                  <a:pt x="4689635" y="1907646"/>
                </a:lnTo>
                <a:lnTo>
                  <a:pt x="4691221" y="1907117"/>
                </a:lnTo>
                <a:lnTo>
                  <a:pt x="4689635" y="1911879"/>
                </a:lnTo>
                <a:lnTo>
                  <a:pt x="4687517" y="1916113"/>
                </a:lnTo>
                <a:lnTo>
                  <a:pt x="4686989" y="1920346"/>
                </a:lnTo>
                <a:lnTo>
                  <a:pt x="4686460" y="1924579"/>
                </a:lnTo>
                <a:lnTo>
                  <a:pt x="4686460" y="1933046"/>
                </a:lnTo>
                <a:lnTo>
                  <a:pt x="4687517" y="1940454"/>
                </a:lnTo>
                <a:lnTo>
                  <a:pt x="4688576" y="1947863"/>
                </a:lnTo>
                <a:lnTo>
                  <a:pt x="4688576" y="1955271"/>
                </a:lnTo>
                <a:lnTo>
                  <a:pt x="4688576" y="1958975"/>
                </a:lnTo>
                <a:lnTo>
                  <a:pt x="4688049" y="1962679"/>
                </a:lnTo>
                <a:lnTo>
                  <a:pt x="4686989" y="1966913"/>
                </a:lnTo>
                <a:lnTo>
                  <a:pt x="4685405" y="1971146"/>
                </a:lnTo>
                <a:lnTo>
                  <a:pt x="4692281" y="1967442"/>
                </a:lnTo>
                <a:lnTo>
                  <a:pt x="4698105" y="1964267"/>
                </a:lnTo>
                <a:lnTo>
                  <a:pt x="4704450" y="1962679"/>
                </a:lnTo>
                <a:lnTo>
                  <a:pt x="4709210" y="1961621"/>
                </a:lnTo>
                <a:lnTo>
                  <a:pt x="4713973" y="1961621"/>
                </a:lnTo>
                <a:lnTo>
                  <a:pt x="4717681" y="1962679"/>
                </a:lnTo>
                <a:lnTo>
                  <a:pt x="4721387" y="1964267"/>
                </a:lnTo>
                <a:lnTo>
                  <a:pt x="4725095" y="1966913"/>
                </a:lnTo>
                <a:lnTo>
                  <a:pt x="4727213" y="1969559"/>
                </a:lnTo>
                <a:lnTo>
                  <a:pt x="4730391" y="1973792"/>
                </a:lnTo>
                <a:lnTo>
                  <a:pt x="4731979" y="1978554"/>
                </a:lnTo>
                <a:lnTo>
                  <a:pt x="4734097" y="1983846"/>
                </a:lnTo>
                <a:lnTo>
                  <a:pt x="4735685" y="1989138"/>
                </a:lnTo>
                <a:lnTo>
                  <a:pt x="4736742" y="1996017"/>
                </a:lnTo>
                <a:lnTo>
                  <a:pt x="4738855" y="2009246"/>
                </a:lnTo>
                <a:lnTo>
                  <a:pt x="4739914" y="2025121"/>
                </a:lnTo>
                <a:lnTo>
                  <a:pt x="4740442" y="2040996"/>
                </a:lnTo>
                <a:lnTo>
                  <a:pt x="4741500" y="2075392"/>
                </a:lnTo>
                <a:lnTo>
                  <a:pt x="4742556" y="2092325"/>
                </a:lnTo>
                <a:lnTo>
                  <a:pt x="4744673" y="2109258"/>
                </a:lnTo>
                <a:lnTo>
                  <a:pt x="4746787" y="2125133"/>
                </a:lnTo>
                <a:lnTo>
                  <a:pt x="4748377" y="2132013"/>
                </a:lnTo>
                <a:lnTo>
                  <a:pt x="4750493" y="2139421"/>
                </a:lnTo>
                <a:lnTo>
                  <a:pt x="4748377" y="2135717"/>
                </a:lnTo>
                <a:lnTo>
                  <a:pt x="4745730" y="2133600"/>
                </a:lnTo>
                <a:lnTo>
                  <a:pt x="4740442" y="2129367"/>
                </a:lnTo>
                <a:lnTo>
                  <a:pt x="4737269" y="2126721"/>
                </a:lnTo>
                <a:lnTo>
                  <a:pt x="4735154" y="2123546"/>
                </a:lnTo>
                <a:lnTo>
                  <a:pt x="4733036" y="2119313"/>
                </a:lnTo>
                <a:lnTo>
                  <a:pt x="4732509" y="2113492"/>
                </a:lnTo>
                <a:lnTo>
                  <a:pt x="4730918" y="2115079"/>
                </a:lnTo>
                <a:lnTo>
                  <a:pt x="4729860" y="2116667"/>
                </a:lnTo>
                <a:lnTo>
                  <a:pt x="4727213" y="2121958"/>
                </a:lnTo>
                <a:lnTo>
                  <a:pt x="4724036" y="2134129"/>
                </a:lnTo>
                <a:lnTo>
                  <a:pt x="4721914" y="2138892"/>
                </a:lnTo>
                <a:lnTo>
                  <a:pt x="4720327" y="2141008"/>
                </a:lnTo>
                <a:lnTo>
                  <a:pt x="4719269" y="2142596"/>
                </a:lnTo>
                <a:lnTo>
                  <a:pt x="4716621" y="2143125"/>
                </a:lnTo>
                <a:lnTo>
                  <a:pt x="4714505" y="2142596"/>
                </a:lnTo>
                <a:lnTo>
                  <a:pt x="4711858" y="2141008"/>
                </a:lnTo>
                <a:lnTo>
                  <a:pt x="4708150" y="2139421"/>
                </a:lnTo>
                <a:lnTo>
                  <a:pt x="4715563" y="2146300"/>
                </a:lnTo>
                <a:lnTo>
                  <a:pt x="4720857" y="2153179"/>
                </a:lnTo>
                <a:lnTo>
                  <a:pt x="4724036" y="2157942"/>
                </a:lnTo>
                <a:lnTo>
                  <a:pt x="4725623" y="2162175"/>
                </a:lnTo>
                <a:lnTo>
                  <a:pt x="4726153" y="2165350"/>
                </a:lnTo>
                <a:lnTo>
                  <a:pt x="4725623" y="2168525"/>
                </a:lnTo>
                <a:lnTo>
                  <a:pt x="4724036" y="2170642"/>
                </a:lnTo>
                <a:lnTo>
                  <a:pt x="4721914" y="2172758"/>
                </a:lnTo>
                <a:lnTo>
                  <a:pt x="4719269" y="2175933"/>
                </a:lnTo>
                <a:lnTo>
                  <a:pt x="4717681" y="2177521"/>
                </a:lnTo>
                <a:lnTo>
                  <a:pt x="4717681" y="2179108"/>
                </a:lnTo>
                <a:lnTo>
                  <a:pt x="4719269" y="2181225"/>
                </a:lnTo>
                <a:lnTo>
                  <a:pt x="4721387" y="2183871"/>
                </a:lnTo>
                <a:lnTo>
                  <a:pt x="4725623" y="2187046"/>
                </a:lnTo>
                <a:lnTo>
                  <a:pt x="4731979" y="2190750"/>
                </a:lnTo>
                <a:lnTo>
                  <a:pt x="4730391" y="2197100"/>
                </a:lnTo>
                <a:lnTo>
                  <a:pt x="4728800" y="2202392"/>
                </a:lnTo>
                <a:lnTo>
                  <a:pt x="4725623" y="2206625"/>
                </a:lnTo>
                <a:lnTo>
                  <a:pt x="4722445" y="2209271"/>
                </a:lnTo>
                <a:lnTo>
                  <a:pt x="4719799" y="2212446"/>
                </a:lnTo>
                <a:lnTo>
                  <a:pt x="4716093" y="2214033"/>
                </a:lnTo>
                <a:lnTo>
                  <a:pt x="4712385" y="2216150"/>
                </a:lnTo>
                <a:lnTo>
                  <a:pt x="4708150" y="2216679"/>
                </a:lnTo>
                <a:lnTo>
                  <a:pt x="4710798" y="2224088"/>
                </a:lnTo>
                <a:lnTo>
                  <a:pt x="4712913" y="2230967"/>
                </a:lnTo>
                <a:lnTo>
                  <a:pt x="4715563" y="2234671"/>
                </a:lnTo>
                <a:lnTo>
                  <a:pt x="4717681" y="2237846"/>
                </a:lnTo>
                <a:lnTo>
                  <a:pt x="4720857" y="2239963"/>
                </a:lnTo>
                <a:lnTo>
                  <a:pt x="4724036" y="2241021"/>
                </a:lnTo>
                <a:lnTo>
                  <a:pt x="4726683" y="2241021"/>
                </a:lnTo>
                <a:lnTo>
                  <a:pt x="4729860" y="2241021"/>
                </a:lnTo>
                <a:lnTo>
                  <a:pt x="4736742" y="2238904"/>
                </a:lnTo>
                <a:lnTo>
                  <a:pt x="4740442" y="2238375"/>
                </a:lnTo>
                <a:lnTo>
                  <a:pt x="4744673" y="2237846"/>
                </a:lnTo>
                <a:lnTo>
                  <a:pt x="4748377" y="2237846"/>
                </a:lnTo>
                <a:lnTo>
                  <a:pt x="4752615" y="2238375"/>
                </a:lnTo>
                <a:lnTo>
                  <a:pt x="4756845" y="2239963"/>
                </a:lnTo>
                <a:lnTo>
                  <a:pt x="4761608" y="2242608"/>
                </a:lnTo>
                <a:lnTo>
                  <a:pt x="4757375" y="2251075"/>
                </a:lnTo>
                <a:lnTo>
                  <a:pt x="4754200" y="2258483"/>
                </a:lnTo>
                <a:lnTo>
                  <a:pt x="4752082" y="2265363"/>
                </a:lnTo>
                <a:lnTo>
                  <a:pt x="4751020" y="2271713"/>
                </a:lnTo>
                <a:lnTo>
                  <a:pt x="4751020" y="2278063"/>
                </a:lnTo>
                <a:lnTo>
                  <a:pt x="4751549" y="2283354"/>
                </a:lnTo>
                <a:lnTo>
                  <a:pt x="4752082" y="2288646"/>
                </a:lnTo>
                <a:lnTo>
                  <a:pt x="4754200" y="2293408"/>
                </a:lnTo>
                <a:lnTo>
                  <a:pt x="4756320" y="2295525"/>
                </a:lnTo>
                <a:lnTo>
                  <a:pt x="4758433" y="2297642"/>
                </a:lnTo>
                <a:lnTo>
                  <a:pt x="4760022" y="2301346"/>
                </a:lnTo>
                <a:lnTo>
                  <a:pt x="4761079" y="2306108"/>
                </a:lnTo>
                <a:lnTo>
                  <a:pt x="4766371" y="2312988"/>
                </a:lnTo>
                <a:lnTo>
                  <a:pt x="4771661" y="2320396"/>
                </a:lnTo>
                <a:lnTo>
                  <a:pt x="4776423" y="2326746"/>
                </a:lnTo>
                <a:lnTo>
                  <a:pt x="4778540" y="2329921"/>
                </a:lnTo>
                <a:lnTo>
                  <a:pt x="4779597" y="2333096"/>
                </a:lnTo>
                <a:lnTo>
                  <a:pt x="4780126" y="2342092"/>
                </a:lnTo>
                <a:lnTo>
                  <a:pt x="4779068" y="2348971"/>
                </a:lnTo>
                <a:lnTo>
                  <a:pt x="4778540" y="2351088"/>
                </a:lnTo>
                <a:lnTo>
                  <a:pt x="4776953" y="2353733"/>
                </a:lnTo>
                <a:lnTo>
                  <a:pt x="4776423" y="2354792"/>
                </a:lnTo>
                <a:lnTo>
                  <a:pt x="4774836" y="2355850"/>
                </a:lnTo>
                <a:lnTo>
                  <a:pt x="4771661" y="2357438"/>
                </a:lnTo>
                <a:lnTo>
                  <a:pt x="4769014" y="2358496"/>
                </a:lnTo>
                <a:lnTo>
                  <a:pt x="4761608" y="2359025"/>
                </a:lnTo>
                <a:lnTo>
                  <a:pt x="4763198" y="2373313"/>
                </a:lnTo>
                <a:lnTo>
                  <a:pt x="4765312" y="2384425"/>
                </a:lnTo>
                <a:lnTo>
                  <a:pt x="4768487" y="2393950"/>
                </a:lnTo>
                <a:lnTo>
                  <a:pt x="4770075" y="2397125"/>
                </a:lnTo>
                <a:lnTo>
                  <a:pt x="4772191" y="2400829"/>
                </a:lnTo>
                <a:lnTo>
                  <a:pt x="4776423" y="2406650"/>
                </a:lnTo>
                <a:lnTo>
                  <a:pt x="4781715" y="2410883"/>
                </a:lnTo>
                <a:lnTo>
                  <a:pt x="4787006" y="2414588"/>
                </a:lnTo>
                <a:lnTo>
                  <a:pt x="4793352" y="2417763"/>
                </a:lnTo>
                <a:lnTo>
                  <a:pt x="4806051" y="2422525"/>
                </a:lnTo>
                <a:lnTo>
                  <a:pt x="4812929" y="2424642"/>
                </a:lnTo>
                <a:lnTo>
                  <a:pt x="4819280" y="2427817"/>
                </a:lnTo>
                <a:lnTo>
                  <a:pt x="4825629" y="2430992"/>
                </a:lnTo>
                <a:lnTo>
                  <a:pt x="4832506" y="2435754"/>
                </a:lnTo>
                <a:lnTo>
                  <a:pt x="4838855" y="2442104"/>
                </a:lnTo>
                <a:lnTo>
                  <a:pt x="4844685" y="2450042"/>
                </a:lnTo>
                <a:lnTo>
                  <a:pt x="4843096" y="2456921"/>
                </a:lnTo>
                <a:lnTo>
                  <a:pt x="4840446" y="2462213"/>
                </a:lnTo>
                <a:lnTo>
                  <a:pt x="4838855" y="2465388"/>
                </a:lnTo>
                <a:lnTo>
                  <a:pt x="4836221" y="2468563"/>
                </a:lnTo>
                <a:lnTo>
                  <a:pt x="4834627" y="2470150"/>
                </a:lnTo>
                <a:lnTo>
                  <a:pt x="4832506" y="2471738"/>
                </a:lnTo>
                <a:lnTo>
                  <a:pt x="4829861" y="2471738"/>
                </a:lnTo>
                <a:lnTo>
                  <a:pt x="4827747" y="2471738"/>
                </a:lnTo>
                <a:lnTo>
                  <a:pt x="4822454" y="2469621"/>
                </a:lnTo>
                <a:lnTo>
                  <a:pt x="4816104" y="2466975"/>
                </a:lnTo>
                <a:lnTo>
                  <a:pt x="4809757" y="2464329"/>
                </a:lnTo>
                <a:lnTo>
                  <a:pt x="4806581" y="2463271"/>
                </a:lnTo>
                <a:lnTo>
                  <a:pt x="4802877" y="2462742"/>
                </a:lnTo>
                <a:lnTo>
                  <a:pt x="4803935" y="2467504"/>
                </a:lnTo>
                <a:lnTo>
                  <a:pt x="4805522" y="2471738"/>
                </a:lnTo>
                <a:lnTo>
                  <a:pt x="4807637" y="2474913"/>
                </a:lnTo>
                <a:lnTo>
                  <a:pt x="4809226" y="2478617"/>
                </a:lnTo>
                <a:lnTo>
                  <a:pt x="4810815" y="2481792"/>
                </a:lnTo>
                <a:lnTo>
                  <a:pt x="4813458" y="2483908"/>
                </a:lnTo>
                <a:lnTo>
                  <a:pt x="4818220" y="2487613"/>
                </a:lnTo>
                <a:lnTo>
                  <a:pt x="4823512" y="2490258"/>
                </a:lnTo>
                <a:lnTo>
                  <a:pt x="4829335" y="2492904"/>
                </a:lnTo>
                <a:lnTo>
                  <a:pt x="4840979" y="2496608"/>
                </a:lnTo>
                <a:lnTo>
                  <a:pt x="4847328" y="2498196"/>
                </a:lnTo>
                <a:lnTo>
                  <a:pt x="4852616" y="2500842"/>
                </a:lnTo>
                <a:lnTo>
                  <a:pt x="4857907" y="2503488"/>
                </a:lnTo>
                <a:lnTo>
                  <a:pt x="4862665" y="2507721"/>
                </a:lnTo>
                <a:lnTo>
                  <a:pt x="4864782" y="2509838"/>
                </a:lnTo>
                <a:lnTo>
                  <a:pt x="4866899" y="2513013"/>
                </a:lnTo>
                <a:lnTo>
                  <a:pt x="4868485" y="2516717"/>
                </a:lnTo>
                <a:lnTo>
                  <a:pt x="4870071" y="2520421"/>
                </a:lnTo>
                <a:lnTo>
                  <a:pt x="4871658" y="2524654"/>
                </a:lnTo>
                <a:lnTo>
                  <a:pt x="4872716" y="2529417"/>
                </a:lnTo>
                <a:lnTo>
                  <a:pt x="4873774" y="2535238"/>
                </a:lnTo>
                <a:lnTo>
                  <a:pt x="4874303" y="2541058"/>
                </a:lnTo>
                <a:lnTo>
                  <a:pt x="4869542" y="2537883"/>
                </a:lnTo>
                <a:lnTo>
                  <a:pt x="4865311" y="2536296"/>
                </a:lnTo>
                <a:lnTo>
                  <a:pt x="4862137" y="2534179"/>
                </a:lnTo>
                <a:lnTo>
                  <a:pt x="4858965" y="2533650"/>
                </a:lnTo>
                <a:lnTo>
                  <a:pt x="4856849" y="2534179"/>
                </a:lnTo>
                <a:lnTo>
                  <a:pt x="4854205" y="2535238"/>
                </a:lnTo>
                <a:lnTo>
                  <a:pt x="4852089" y="2536296"/>
                </a:lnTo>
                <a:lnTo>
                  <a:pt x="4849973" y="2537883"/>
                </a:lnTo>
                <a:lnTo>
                  <a:pt x="4846801" y="2542646"/>
                </a:lnTo>
                <a:lnTo>
                  <a:pt x="4842566" y="2548996"/>
                </a:lnTo>
                <a:lnTo>
                  <a:pt x="4838332" y="2557463"/>
                </a:lnTo>
                <a:lnTo>
                  <a:pt x="4832506" y="2566458"/>
                </a:lnTo>
                <a:lnTo>
                  <a:pt x="4829861" y="2566458"/>
                </a:lnTo>
                <a:lnTo>
                  <a:pt x="4827747" y="2565929"/>
                </a:lnTo>
                <a:lnTo>
                  <a:pt x="4825101" y="2565400"/>
                </a:lnTo>
                <a:lnTo>
                  <a:pt x="4822985" y="2563283"/>
                </a:lnTo>
                <a:lnTo>
                  <a:pt x="4819280" y="2560638"/>
                </a:lnTo>
                <a:lnTo>
                  <a:pt x="4816104" y="2555875"/>
                </a:lnTo>
                <a:lnTo>
                  <a:pt x="4809757" y="2546879"/>
                </a:lnTo>
                <a:lnTo>
                  <a:pt x="4806581" y="2542646"/>
                </a:lnTo>
                <a:lnTo>
                  <a:pt x="4804464" y="2541588"/>
                </a:lnTo>
                <a:lnTo>
                  <a:pt x="4802877" y="2540529"/>
                </a:lnTo>
                <a:lnTo>
                  <a:pt x="4803407" y="2535238"/>
                </a:lnTo>
                <a:lnTo>
                  <a:pt x="4804994" y="2532063"/>
                </a:lnTo>
                <a:lnTo>
                  <a:pt x="4806581" y="2529417"/>
                </a:lnTo>
                <a:lnTo>
                  <a:pt x="4809226" y="2528888"/>
                </a:lnTo>
                <a:lnTo>
                  <a:pt x="4812401" y="2528358"/>
                </a:lnTo>
                <a:lnTo>
                  <a:pt x="4815046" y="2527829"/>
                </a:lnTo>
                <a:lnTo>
                  <a:pt x="4818220" y="2527829"/>
                </a:lnTo>
                <a:lnTo>
                  <a:pt x="4820338" y="2527300"/>
                </a:lnTo>
                <a:lnTo>
                  <a:pt x="4819809" y="2522538"/>
                </a:lnTo>
                <a:lnTo>
                  <a:pt x="4818750" y="2518833"/>
                </a:lnTo>
                <a:lnTo>
                  <a:pt x="4816104" y="2517246"/>
                </a:lnTo>
                <a:lnTo>
                  <a:pt x="4813988" y="2516188"/>
                </a:lnTo>
                <a:lnTo>
                  <a:pt x="4810815" y="2515658"/>
                </a:lnTo>
                <a:lnTo>
                  <a:pt x="4808697" y="2514600"/>
                </a:lnTo>
                <a:lnTo>
                  <a:pt x="4805522" y="2514600"/>
                </a:lnTo>
                <a:lnTo>
                  <a:pt x="4802877" y="2514071"/>
                </a:lnTo>
                <a:lnTo>
                  <a:pt x="4800232" y="2526242"/>
                </a:lnTo>
                <a:lnTo>
                  <a:pt x="4797586" y="2537354"/>
                </a:lnTo>
                <a:lnTo>
                  <a:pt x="4794411" y="2548996"/>
                </a:lnTo>
                <a:lnTo>
                  <a:pt x="4790708" y="2560638"/>
                </a:lnTo>
                <a:lnTo>
                  <a:pt x="4786475" y="2571750"/>
                </a:lnTo>
                <a:lnTo>
                  <a:pt x="4782772" y="2582333"/>
                </a:lnTo>
                <a:lnTo>
                  <a:pt x="4778010" y="2591858"/>
                </a:lnTo>
                <a:lnTo>
                  <a:pt x="4773249" y="2601383"/>
                </a:lnTo>
                <a:lnTo>
                  <a:pt x="4767429" y="2609850"/>
                </a:lnTo>
                <a:lnTo>
                  <a:pt x="4763198" y="2616729"/>
                </a:lnTo>
                <a:lnTo>
                  <a:pt x="4757375" y="2622550"/>
                </a:lnTo>
                <a:lnTo>
                  <a:pt x="4752082" y="2627313"/>
                </a:lnTo>
                <a:lnTo>
                  <a:pt x="4746259" y="2631017"/>
                </a:lnTo>
                <a:lnTo>
                  <a:pt x="4744146" y="2631546"/>
                </a:lnTo>
                <a:lnTo>
                  <a:pt x="4740973" y="2632075"/>
                </a:lnTo>
                <a:lnTo>
                  <a:pt x="4738855" y="2632075"/>
                </a:lnTo>
                <a:lnTo>
                  <a:pt x="4735685" y="2632075"/>
                </a:lnTo>
                <a:lnTo>
                  <a:pt x="4733036" y="2631017"/>
                </a:lnTo>
                <a:lnTo>
                  <a:pt x="4730918" y="2629958"/>
                </a:lnTo>
                <a:lnTo>
                  <a:pt x="4731979" y="2638954"/>
                </a:lnTo>
                <a:lnTo>
                  <a:pt x="4734624" y="2645304"/>
                </a:lnTo>
                <a:lnTo>
                  <a:pt x="4739385" y="2655358"/>
                </a:lnTo>
                <a:lnTo>
                  <a:pt x="4740973" y="2660650"/>
                </a:lnTo>
                <a:lnTo>
                  <a:pt x="4740973" y="2663296"/>
                </a:lnTo>
                <a:lnTo>
                  <a:pt x="4740973" y="2665942"/>
                </a:lnTo>
                <a:lnTo>
                  <a:pt x="4740442" y="2669117"/>
                </a:lnTo>
                <a:lnTo>
                  <a:pt x="4739914" y="2672821"/>
                </a:lnTo>
                <a:lnTo>
                  <a:pt x="4736211" y="2681288"/>
                </a:lnTo>
                <a:lnTo>
                  <a:pt x="4734097" y="2676525"/>
                </a:lnTo>
                <a:lnTo>
                  <a:pt x="4731448" y="2672821"/>
                </a:lnTo>
                <a:lnTo>
                  <a:pt x="4729330" y="2669646"/>
                </a:lnTo>
                <a:lnTo>
                  <a:pt x="4726683" y="2668058"/>
                </a:lnTo>
                <a:lnTo>
                  <a:pt x="4724565" y="2666471"/>
                </a:lnTo>
                <a:lnTo>
                  <a:pt x="4721914" y="2665942"/>
                </a:lnTo>
                <a:lnTo>
                  <a:pt x="4719799" y="2665942"/>
                </a:lnTo>
                <a:lnTo>
                  <a:pt x="4717151" y="2665942"/>
                </a:lnTo>
                <a:lnTo>
                  <a:pt x="4711858" y="2667000"/>
                </a:lnTo>
                <a:lnTo>
                  <a:pt x="4706564" y="2668588"/>
                </a:lnTo>
                <a:lnTo>
                  <a:pt x="4704450" y="2669117"/>
                </a:lnTo>
                <a:lnTo>
                  <a:pt x="4701277" y="2669117"/>
                </a:lnTo>
                <a:lnTo>
                  <a:pt x="4697571" y="2669117"/>
                </a:lnTo>
                <a:lnTo>
                  <a:pt x="4694926" y="2668588"/>
                </a:lnTo>
                <a:lnTo>
                  <a:pt x="4696514" y="2672821"/>
                </a:lnTo>
                <a:lnTo>
                  <a:pt x="4698105" y="2675996"/>
                </a:lnTo>
                <a:lnTo>
                  <a:pt x="4702863" y="2683404"/>
                </a:lnTo>
                <a:lnTo>
                  <a:pt x="4704450" y="2686050"/>
                </a:lnTo>
                <a:lnTo>
                  <a:pt x="4704977" y="2689225"/>
                </a:lnTo>
                <a:lnTo>
                  <a:pt x="4704450" y="2690283"/>
                </a:lnTo>
                <a:lnTo>
                  <a:pt x="4703391" y="2691342"/>
                </a:lnTo>
                <a:lnTo>
                  <a:pt x="4702332" y="2692929"/>
                </a:lnTo>
                <a:lnTo>
                  <a:pt x="4700748" y="2693988"/>
                </a:lnTo>
                <a:lnTo>
                  <a:pt x="4700748" y="2698221"/>
                </a:lnTo>
                <a:lnTo>
                  <a:pt x="4701804" y="2700867"/>
                </a:lnTo>
                <a:lnTo>
                  <a:pt x="4702332" y="2704042"/>
                </a:lnTo>
                <a:lnTo>
                  <a:pt x="4704450" y="2705629"/>
                </a:lnTo>
                <a:lnTo>
                  <a:pt x="4705505" y="2707217"/>
                </a:lnTo>
                <a:lnTo>
                  <a:pt x="4707091" y="2708275"/>
                </a:lnTo>
                <a:lnTo>
                  <a:pt x="4711327" y="2709333"/>
                </a:lnTo>
                <a:lnTo>
                  <a:pt x="4715563" y="2709863"/>
                </a:lnTo>
                <a:lnTo>
                  <a:pt x="4719269" y="2711979"/>
                </a:lnTo>
                <a:lnTo>
                  <a:pt x="4720857" y="2713038"/>
                </a:lnTo>
                <a:lnTo>
                  <a:pt x="4722445" y="2714625"/>
                </a:lnTo>
                <a:lnTo>
                  <a:pt x="4722977" y="2717271"/>
                </a:lnTo>
                <a:lnTo>
                  <a:pt x="4724565" y="2719917"/>
                </a:lnTo>
                <a:lnTo>
                  <a:pt x="4724036" y="2724679"/>
                </a:lnTo>
                <a:lnTo>
                  <a:pt x="4722977" y="2728913"/>
                </a:lnTo>
                <a:lnTo>
                  <a:pt x="4720857" y="2735792"/>
                </a:lnTo>
                <a:lnTo>
                  <a:pt x="4718209" y="2742142"/>
                </a:lnTo>
                <a:lnTo>
                  <a:pt x="4715036" y="2747433"/>
                </a:lnTo>
                <a:lnTo>
                  <a:pt x="4711858" y="2752725"/>
                </a:lnTo>
                <a:lnTo>
                  <a:pt x="4709738" y="2758546"/>
                </a:lnTo>
                <a:lnTo>
                  <a:pt x="4707622" y="2766483"/>
                </a:lnTo>
                <a:lnTo>
                  <a:pt x="4707091" y="2771246"/>
                </a:lnTo>
                <a:lnTo>
                  <a:pt x="4706564" y="2776538"/>
                </a:lnTo>
                <a:lnTo>
                  <a:pt x="4709738" y="2777067"/>
                </a:lnTo>
                <a:lnTo>
                  <a:pt x="4710798" y="2773892"/>
                </a:lnTo>
                <a:lnTo>
                  <a:pt x="4712913" y="2772304"/>
                </a:lnTo>
                <a:lnTo>
                  <a:pt x="4715036" y="2770717"/>
                </a:lnTo>
                <a:lnTo>
                  <a:pt x="4717151" y="2769658"/>
                </a:lnTo>
                <a:lnTo>
                  <a:pt x="4719799" y="2769658"/>
                </a:lnTo>
                <a:lnTo>
                  <a:pt x="4722445" y="2769658"/>
                </a:lnTo>
                <a:lnTo>
                  <a:pt x="4728800" y="2771246"/>
                </a:lnTo>
                <a:lnTo>
                  <a:pt x="4735154" y="2773892"/>
                </a:lnTo>
                <a:lnTo>
                  <a:pt x="4741500" y="2777067"/>
                </a:lnTo>
                <a:lnTo>
                  <a:pt x="4754730" y="2783946"/>
                </a:lnTo>
                <a:lnTo>
                  <a:pt x="4753671" y="2774421"/>
                </a:lnTo>
                <a:lnTo>
                  <a:pt x="4752082" y="2764896"/>
                </a:lnTo>
                <a:lnTo>
                  <a:pt x="4750493" y="2755371"/>
                </a:lnTo>
                <a:lnTo>
                  <a:pt x="4748377" y="2745317"/>
                </a:lnTo>
                <a:lnTo>
                  <a:pt x="4749438" y="2743200"/>
                </a:lnTo>
                <a:lnTo>
                  <a:pt x="4750493" y="2741613"/>
                </a:lnTo>
                <a:lnTo>
                  <a:pt x="4751549" y="2739496"/>
                </a:lnTo>
                <a:lnTo>
                  <a:pt x="4753671" y="2738438"/>
                </a:lnTo>
                <a:lnTo>
                  <a:pt x="4754730" y="2737908"/>
                </a:lnTo>
                <a:lnTo>
                  <a:pt x="4756320" y="2737379"/>
                </a:lnTo>
                <a:lnTo>
                  <a:pt x="4760022" y="2737908"/>
                </a:lnTo>
                <a:lnTo>
                  <a:pt x="4764255" y="2738967"/>
                </a:lnTo>
                <a:lnTo>
                  <a:pt x="4769014" y="2740554"/>
                </a:lnTo>
                <a:lnTo>
                  <a:pt x="4778010" y="2746904"/>
                </a:lnTo>
                <a:lnTo>
                  <a:pt x="4778010" y="2746375"/>
                </a:lnTo>
                <a:lnTo>
                  <a:pt x="4778540" y="2746904"/>
                </a:lnTo>
                <a:lnTo>
                  <a:pt x="4784889" y="2751138"/>
                </a:lnTo>
                <a:lnTo>
                  <a:pt x="4790708" y="2754313"/>
                </a:lnTo>
                <a:lnTo>
                  <a:pt x="4796528" y="2757488"/>
                </a:lnTo>
                <a:lnTo>
                  <a:pt x="4799703" y="2758546"/>
                </a:lnTo>
                <a:lnTo>
                  <a:pt x="4801819" y="2758546"/>
                </a:lnTo>
                <a:lnTo>
                  <a:pt x="4800232" y="2761192"/>
                </a:lnTo>
                <a:lnTo>
                  <a:pt x="4798645" y="2763838"/>
                </a:lnTo>
                <a:lnTo>
                  <a:pt x="4795470" y="2769658"/>
                </a:lnTo>
                <a:lnTo>
                  <a:pt x="4802877" y="2779183"/>
                </a:lnTo>
                <a:lnTo>
                  <a:pt x="4810284" y="2787650"/>
                </a:lnTo>
                <a:lnTo>
                  <a:pt x="4814516" y="2791883"/>
                </a:lnTo>
                <a:lnTo>
                  <a:pt x="4818220" y="2794529"/>
                </a:lnTo>
                <a:lnTo>
                  <a:pt x="4822454" y="2797175"/>
                </a:lnTo>
                <a:lnTo>
                  <a:pt x="4825629" y="2798763"/>
                </a:lnTo>
                <a:lnTo>
                  <a:pt x="4829861" y="2800350"/>
                </a:lnTo>
                <a:lnTo>
                  <a:pt x="4833568" y="2800350"/>
                </a:lnTo>
                <a:lnTo>
                  <a:pt x="4837802" y="2798763"/>
                </a:lnTo>
                <a:lnTo>
                  <a:pt x="4840979" y="2796646"/>
                </a:lnTo>
                <a:lnTo>
                  <a:pt x="4844685" y="2792942"/>
                </a:lnTo>
                <a:lnTo>
                  <a:pt x="4848387" y="2787650"/>
                </a:lnTo>
                <a:lnTo>
                  <a:pt x="4852089" y="2781300"/>
                </a:lnTo>
                <a:lnTo>
                  <a:pt x="4855262" y="2772833"/>
                </a:lnTo>
                <a:lnTo>
                  <a:pt x="4852616" y="2774421"/>
                </a:lnTo>
                <a:lnTo>
                  <a:pt x="4849446" y="2774950"/>
                </a:lnTo>
                <a:lnTo>
                  <a:pt x="4846801" y="2774950"/>
                </a:lnTo>
                <a:lnTo>
                  <a:pt x="4844147" y="2774421"/>
                </a:lnTo>
                <a:lnTo>
                  <a:pt x="4842566" y="2773363"/>
                </a:lnTo>
                <a:lnTo>
                  <a:pt x="4839917" y="2771775"/>
                </a:lnTo>
                <a:lnTo>
                  <a:pt x="4835158" y="2767013"/>
                </a:lnTo>
                <a:lnTo>
                  <a:pt x="4829335" y="2761721"/>
                </a:lnTo>
                <a:lnTo>
                  <a:pt x="4822985" y="2755371"/>
                </a:lnTo>
                <a:lnTo>
                  <a:pt x="4818220" y="2752725"/>
                </a:lnTo>
                <a:lnTo>
                  <a:pt x="4813458" y="2750079"/>
                </a:lnTo>
                <a:lnTo>
                  <a:pt x="4808168" y="2748492"/>
                </a:lnTo>
                <a:lnTo>
                  <a:pt x="4801819" y="2746904"/>
                </a:lnTo>
                <a:lnTo>
                  <a:pt x="4804464" y="2741613"/>
                </a:lnTo>
                <a:lnTo>
                  <a:pt x="4806581" y="2735792"/>
                </a:lnTo>
                <a:lnTo>
                  <a:pt x="4810815" y="2724150"/>
                </a:lnTo>
                <a:lnTo>
                  <a:pt x="4814516" y="2710921"/>
                </a:lnTo>
                <a:lnTo>
                  <a:pt x="4818750" y="2698750"/>
                </a:lnTo>
                <a:lnTo>
                  <a:pt x="4822985" y="2687638"/>
                </a:lnTo>
                <a:lnTo>
                  <a:pt x="4825629" y="2681817"/>
                </a:lnTo>
                <a:lnTo>
                  <a:pt x="4828804" y="2678113"/>
                </a:lnTo>
                <a:lnTo>
                  <a:pt x="4831979" y="2674408"/>
                </a:lnTo>
                <a:lnTo>
                  <a:pt x="4835158" y="2671763"/>
                </a:lnTo>
                <a:lnTo>
                  <a:pt x="4839386" y="2670175"/>
                </a:lnTo>
                <a:lnTo>
                  <a:pt x="4844147" y="2669646"/>
                </a:lnTo>
                <a:lnTo>
                  <a:pt x="4843096" y="2678113"/>
                </a:lnTo>
                <a:lnTo>
                  <a:pt x="4843096" y="2686050"/>
                </a:lnTo>
                <a:lnTo>
                  <a:pt x="4843096" y="2694517"/>
                </a:lnTo>
                <a:lnTo>
                  <a:pt x="4843627" y="2703513"/>
                </a:lnTo>
                <a:lnTo>
                  <a:pt x="4844147" y="2711979"/>
                </a:lnTo>
                <a:lnTo>
                  <a:pt x="4845215" y="2719388"/>
                </a:lnTo>
                <a:lnTo>
                  <a:pt x="4847328" y="2726796"/>
                </a:lnTo>
                <a:lnTo>
                  <a:pt x="4848387" y="2733146"/>
                </a:lnTo>
                <a:lnTo>
                  <a:pt x="4850501" y="2738438"/>
                </a:lnTo>
                <a:lnTo>
                  <a:pt x="4852616" y="2743200"/>
                </a:lnTo>
                <a:lnTo>
                  <a:pt x="4854734" y="2746375"/>
                </a:lnTo>
                <a:lnTo>
                  <a:pt x="4855791" y="2746904"/>
                </a:lnTo>
                <a:lnTo>
                  <a:pt x="4857378" y="2747433"/>
                </a:lnTo>
                <a:lnTo>
                  <a:pt x="4858436" y="2747963"/>
                </a:lnTo>
                <a:lnTo>
                  <a:pt x="4859494" y="2747433"/>
                </a:lnTo>
                <a:lnTo>
                  <a:pt x="4860552" y="2746904"/>
                </a:lnTo>
                <a:lnTo>
                  <a:pt x="4862665" y="2744788"/>
                </a:lnTo>
                <a:lnTo>
                  <a:pt x="4864782" y="2740554"/>
                </a:lnTo>
                <a:lnTo>
                  <a:pt x="4867956" y="2734204"/>
                </a:lnTo>
                <a:lnTo>
                  <a:pt x="4869013" y="2735792"/>
                </a:lnTo>
                <a:lnTo>
                  <a:pt x="4870603" y="2737908"/>
                </a:lnTo>
                <a:lnTo>
                  <a:pt x="4871658" y="2739496"/>
                </a:lnTo>
                <a:lnTo>
                  <a:pt x="4872187" y="2741613"/>
                </a:lnTo>
                <a:lnTo>
                  <a:pt x="4872716" y="2746904"/>
                </a:lnTo>
                <a:lnTo>
                  <a:pt x="4872187" y="2752196"/>
                </a:lnTo>
                <a:lnTo>
                  <a:pt x="4870603" y="2757488"/>
                </a:lnTo>
                <a:lnTo>
                  <a:pt x="4869013" y="2763308"/>
                </a:lnTo>
                <a:lnTo>
                  <a:pt x="4865311" y="2776008"/>
                </a:lnTo>
                <a:lnTo>
                  <a:pt x="4863724" y="2781300"/>
                </a:lnTo>
                <a:lnTo>
                  <a:pt x="4862665" y="2786592"/>
                </a:lnTo>
                <a:lnTo>
                  <a:pt x="4862137" y="2791354"/>
                </a:lnTo>
                <a:lnTo>
                  <a:pt x="4862665" y="2794529"/>
                </a:lnTo>
                <a:lnTo>
                  <a:pt x="4863195" y="2796646"/>
                </a:lnTo>
                <a:lnTo>
                  <a:pt x="4864254" y="2797704"/>
                </a:lnTo>
                <a:lnTo>
                  <a:pt x="4866369" y="2798763"/>
                </a:lnTo>
                <a:lnTo>
                  <a:pt x="4867956" y="2799292"/>
                </a:lnTo>
                <a:lnTo>
                  <a:pt x="4869542" y="2800350"/>
                </a:lnTo>
                <a:lnTo>
                  <a:pt x="4872716" y="2800350"/>
                </a:lnTo>
                <a:lnTo>
                  <a:pt x="4879066" y="2798763"/>
                </a:lnTo>
                <a:lnTo>
                  <a:pt x="4878538" y="2810933"/>
                </a:lnTo>
                <a:lnTo>
                  <a:pt x="4877477" y="2820458"/>
                </a:lnTo>
                <a:lnTo>
                  <a:pt x="4875359" y="2828396"/>
                </a:lnTo>
                <a:lnTo>
                  <a:pt x="4872716" y="2835275"/>
                </a:lnTo>
                <a:lnTo>
                  <a:pt x="4869542" y="2840038"/>
                </a:lnTo>
                <a:lnTo>
                  <a:pt x="4866369" y="2843213"/>
                </a:lnTo>
                <a:lnTo>
                  <a:pt x="4862137" y="2845858"/>
                </a:lnTo>
                <a:lnTo>
                  <a:pt x="4857907" y="2847446"/>
                </a:lnTo>
                <a:lnTo>
                  <a:pt x="4853145" y="2847975"/>
                </a:lnTo>
                <a:lnTo>
                  <a:pt x="4848387" y="2847975"/>
                </a:lnTo>
                <a:lnTo>
                  <a:pt x="4843627" y="2846917"/>
                </a:lnTo>
                <a:lnTo>
                  <a:pt x="4838855" y="2845858"/>
                </a:lnTo>
                <a:lnTo>
                  <a:pt x="4828804" y="2842683"/>
                </a:lnTo>
                <a:lnTo>
                  <a:pt x="4819809" y="2840038"/>
                </a:lnTo>
                <a:lnTo>
                  <a:pt x="4820338" y="2848504"/>
                </a:lnTo>
                <a:lnTo>
                  <a:pt x="4819809" y="2856971"/>
                </a:lnTo>
                <a:lnTo>
                  <a:pt x="4816633" y="2875492"/>
                </a:lnTo>
                <a:lnTo>
                  <a:pt x="4815574" y="2885546"/>
                </a:lnTo>
                <a:lnTo>
                  <a:pt x="4815574" y="2897188"/>
                </a:lnTo>
                <a:lnTo>
                  <a:pt x="4815574" y="2904067"/>
                </a:lnTo>
                <a:lnTo>
                  <a:pt x="4816633" y="2910946"/>
                </a:lnTo>
                <a:lnTo>
                  <a:pt x="4818220" y="2918883"/>
                </a:lnTo>
                <a:lnTo>
                  <a:pt x="4819809" y="2926292"/>
                </a:lnTo>
                <a:lnTo>
                  <a:pt x="4826159" y="2926292"/>
                </a:lnTo>
                <a:lnTo>
                  <a:pt x="4833037" y="2926292"/>
                </a:lnTo>
                <a:lnTo>
                  <a:pt x="4847328" y="2926821"/>
                </a:lnTo>
                <a:lnTo>
                  <a:pt x="4853676" y="2926292"/>
                </a:lnTo>
                <a:lnTo>
                  <a:pt x="4859494" y="2925233"/>
                </a:lnTo>
                <a:lnTo>
                  <a:pt x="4862665" y="2924175"/>
                </a:lnTo>
                <a:lnTo>
                  <a:pt x="4865311" y="2922058"/>
                </a:lnTo>
                <a:lnTo>
                  <a:pt x="4867956" y="2919942"/>
                </a:lnTo>
                <a:lnTo>
                  <a:pt x="4870071" y="2917296"/>
                </a:lnTo>
                <a:lnTo>
                  <a:pt x="4865311" y="2910946"/>
                </a:lnTo>
                <a:lnTo>
                  <a:pt x="4860552" y="2901950"/>
                </a:lnTo>
                <a:lnTo>
                  <a:pt x="4862137" y="2898775"/>
                </a:lnTo>
                <a:lnTo>
                  <a:pt x="4858436" y="2896129"/>
                </a:lnTo>
                <a:lnTo>
                  <a:pt x="4855262" y="2893483"/>
                </a:lnTo>
                <a:lnTo>
                  <a:pt x="4852616" y="2889779"/>
                </a:lnTo>
                <a:lnTo>
                  <a:pt x="4850501" y="2885017"/>
                </a:lnTo>
                <a:lnTo>
                  <a:pt x="4848915" y="2879196"/>
                </a:lnTo>
                <a:lnTo>
                  <a:pt x="4848387" y="2871258"/>
                </a:lnTo>
                <a:lnTo>
                  <a:pt x="4848387" y="2861733"/>
                </a:lnTo>
                <a:lnTo>
                  <a:pt x="4849446" y="2849563"/>
                </a:lnTo>
                <a:lnTo>
                  <a:pt x="4853676" y="2850092"/>
                </a:lnTo>
                <a:lnTo>
                  <a:pt x="4856849" y="2851679"/>
                </a:lnTo>
                <a:lnTo>
                  <a:pt x="4860021" y="2853267"/>
                </a:lnTo>
                <a:lnTo>
                  <a:pt x="4863195" y="2855913"/>
                </a:lnTo>
                <a:lnTo>
                  <a:pt x="4868485" y="2862263"/>
                </a:lnTo>
                <a:lnTo>
                  <a:pt x="4873774" y="2869142"/>
                </a:lnTo>
                <a:lnTo>
                  <a:pt x="4872716" y="2864908"/>
                </a:lnTo>
                <a:lnTo>
                  <a:pt x="4872187" y="2860146"/>
                </a:lnTo>
                <a:lnTo>
                  <a:pt x="4872716" y="2855383"/>
                </a:lnTo>
                <a:lnTo>
                  <a:pt x="4873246" y="2850621"/>
                </a:lnTo>
                <a:lnTo>
                  <a:pt x="4876946" y="2849563"/>
                </a:lnTo>
                <a:lnTo>
                  <a:pt x="4880124" y="2847446"/>
                </a:lnTo>
                <a:lnTo>
                  <a:pt x="4883299" y="2845329"/>
                </a:lnTo>
                <a:lnTo>
                  <a:pt x="4886473" y="2841625"/>
                </a:lnTo>
                <a:lnTo>
                  <a:pt x="4889122" y="2837921"/>
                </a:lnTo>
                <a:lnTo>
                  <a:pt x="4891768" y="2833688"/>
                </a:lnTo>
                <a:lnTo>
                  <a:pt x="4893357" y="2828925"/>
                </a:lnTo>
                <a:lnTo>
                  <a:pt x="4896004" y="2823633"/>
                </a:lnTo>
                <a:lnTo>
                  <a:pt x="4898649" y="2811992"/>
                </a:lnTo>
                <a:lnTo>
                  <a:pt x="4901824" y="2798763"/>
                </a:lnTo>
                <a:lnTo>
                  <a:pt x="4903415" y="2784475"/>
                </a:lnTo>
                <a:lnTo>
                  <a:pt x="4906060" y="2769658"/>
                </a:lnTo>
                <a:lnTo>
                  <a:pt x="4899707" y="2764367"/>
                </a:lnTo>
                <a:lnTo>
                  <a:pt x="4897062" y="2762250"/>
                </a:lnTo>
                <a:lnTo>
                  <a:pt x="4893889" y="2760133"/>
                </a:lnTo>
                <a:lnTo>
                  <a:pt x="4891238" y="2759075"/>
                </a:lnTo>
                <a:lnTo>
                  <a:pt x="4887534" y="2758017"/>
                </a:lnTo>
                <a:lnTo>
                  <a:pt x="4883828" y="2758017"/>
                </a:lnTo>
                <a:lnTo>
                  <a:pt x="4879595" y="2759075"/>
                </a:lnTo>
                <a:lnTo>
                  <a:pt x="4882770" y="2749550"/>
                </a:lnTo>
                <a:lnTo>
                  <a:pt x="4886473" y="2743200"/>
                </a:lnTo>
                <a:lnTo>
                  <a:pt x="4888064" y="2740554"/>
                </a:lnTo>
                <a:lnTo>
                  <a:pt x="4889651" y="2738438"/>
                </a:lnTo>
                <a:lnTo>
                  <a:pt x="4891768" y="2737379"/>
                </a:lnTo>
                <a:lnTo>
                  <a:pt x="4893357" y="2735792"/>
                </a:lnTo>
                <a:lnTo>
                  <a:pt x="4894942" y="2735263"/>
                </a:lnTo>
                <a:lnTo>
                  <a:pt x="4897062" y="2735263"/>
                </a:lnTo>
                <a:lnTo>
                  <a:pt x="4899179" y="2735792"/>
                </a:lnTo>
                <a:lnTo>
                  <a:pt x="4901295" y="2736850"/>
                </a:lnTo>
                <a:lnTo>
                  <a:pt x="4904473" y="2738438"/>
                </a:lnTo>
                <a:lnTo>
                  <a:pt x="4908707" y="2742142"/>
                </a:lnTo>
                <a:lnTo>
                  <a:pt x="4911884" y="2719917"/>
                </a:lnTo>
                <a:lnTo>
                  <a:pt x="4913471" y="2709863"/>
                </a:lnTo>
                <a:lnTo>
                  <a:pt x="4916116" y="2700338"/>
                </a:lnTo>
                <a:lnTo>
                  <a:pt x="4917708" y="2691342"/>
                </a:lnTo>
                <a:lnTo>
                  <a:pt x="4920884" y="2683404"/>
                </a:lnTo>
                <a:lnTo>
                  <a:pt x="4923529" y="2675996"/>
                </a:lnTo>
                <a:lnTo>
                  <a:pt x="4927764" y="2670175"/>
                </a:lnTo>
                <a:lnTo>
                  <a:pt x="4929353" y="2678113"/>
                </a:lnTo>
                <a:lnTo>
                  <a:pt x="4930940" y="2687638"/>
                </a:lnTo>
                <a:lnTo>
                  <a:pt x="4931469" y="2698750"/>
                </a:lnTo>
                <a:lnTo>
                  <a:pt x="4931998" y="2710921"/>
                </a:lnTo>
                <a:lnTo>
                  <a:pt x="4931998" y="2724150"/>
                </a:lnTo>
                <a:lnTo>
                  <a:pt x="4931469" y="2738967"/>
                </a:lnTo>
                <a:lnTo>
                  <a:pt x="4930411" y="2753254"/>
                </a:lnTo>
                <a:lnTo>
                  <a:pt x="4928822" y="2768071"/>
                </a:lnTo>
                <a:lnTo>
                  <a:pt x="4934643" y="2777596"/>
                </a:lnTo>
                <a:lnTo>
                  <a:pt x="4940996" y="2786592"/>
                </a:lnTo>
                <a:lnTo>
                  <a:pt x="4946291" y="2793471"/>
                </a:lnTo>
                <a:lnTo>
                  <a:pt x="4948408" y="2796646"/>
                </a:lnTo>
                <a:lnTo>
                  <a:pt x="4951586" y="2798233"/>
                </a:lnTo>
                <a:lnTo>
                  <a:pt x="4946820" y="2801408"/>
                </a:lnTo>
                <a:lnTo>
                  <a:pt x="4943116" y="2802996"/>
                </a:lnTo>
                <a:lnTo>
                  <a:pt x="4939409" y="2803525"/>
                </a:lnTo>
                <a:lnTo>
                  <a:pt x="4936232" y="2803525"/>
                </a:lnTo>
                <a:lnTo>
                  <a:pt x="4933056" y="2802467"/>
                </a:lnTo>
                <a:lnTo>
                  <a:pt x="4929353" y="2800350"/>
                </a:lnTo>
                <a:lnTo>
                  <a:pt x="4926703" y="2797704"/>
                </a:lnTo>
                <a:lnTo>
                  <a:pt x="4924058" y="2794529"/>
                </a:lnTo>
                <a:lnTo>
                  <a:pt x="4920884" y="2807758"/>
                </a:lnTo>
                <a:lnTo>
                  <a:pt x="4917177" y="2818871"/>
                </a:lnTo>
                <a:lnTo>
                  <a:pt x="4912413" y="2828925"/>
                </a:lnTo>
                <a:lnTo>
                  <a:pt x="4909766" y="2833688"/>
                </a:lnTo>
                <a:lnTo>
                  <a:pt x="4907647" y="2837921"/>
                </a:lnTo>
                <a:lnTo>
                  <a:pt x="4909237" y="2841625"/>
                </a:lnTo>
                <a:lnTo>
                  <a:pt x="4911355" y="2845858"/>
                </a:lnTo>
                <a:lnTo>
                  <a:pt x="4912413" y="2850621"/>
                </a:lnTo>
                <a:lnTo>
                  <a:pt x="4913471" y="2854854"/>
                </a:lnTo>
                <a:lnTo>
                  <a:pt x="4913471" y="2859617"/>
                </a:lnTo>
                <a:lnTo>
                  <a:pt x="4912942" y="2864908"/>
                </a:lnTo>
                <a:lnTo>
                  <a:pt x="4911884" y="2870200"/>
                </a:lnTo>
                <a:lnTo>
                  <a:pt x="4909237" y="2875492"/>
                </a:lnTo>
                <a:lnTo>
                  <a:pt x="4911884" y="2871788"/>
                </a:lnTo>
                <a:lnTo>
                  <a:pt x="4914000" y="2869671"/>
                </a:lnTo>
                <a:lnTo>
                  <a:pt x="4917177" y="2867025"/>
                </a:lnTo>
                <a:lnTo>
                  <a:pt x="4919824" y="2864908"/>
                </a:lnTo>
                <a:lnTo>
                  <a:pt x="4920884" y="2858029"/>
                </a:lnTo>
                <a:lnTo>
                  <a:pt x="4920884" y="2851150"/>
                </a:lnTo>
                <a:lnTo>
                  <a:pt x="4922998" y="2856442"/>
                </a:lnTo>
                <a:lnTo>
                  <a:pt x="4925645" y="2863321"/>
                </a:lnTo>
                <a:lnTo>
                  <a:pt x="4928295" y="2862263"/>
                </a:lnTo>
                <a:lnTo>
                  <a:pt x="4931998" y="2861733"/>
                </a:lnTo>
                <a:lnTo>
                  <a:pt x="4935706" y="2861733"/>
                </a:lnTo>
                <a:lnTo>
                  <a:pt x="4938878" y="2862792"/>
                </a:lnTo>
                <a:lnTo>
                  <a:pt x="4938878" y="2868083"/>
                </a:lnTo>
                <a:lnTo>
                  <a:pt x="4938878" y="2872317"/>
                </a:lnTo>
                <a:lnTo>
                  <a:pt x="4937822" y="2876021"/>
                </a:lnTo>
                <a:lnTo>
                  <a:pt x="4936765" y="2879196"/>
                </a:lnTo>
                <a:lnTo>
                  <a:pt x="4935706" y="2880783"/>
                </a:lnTo>
                <a:lnTo>
                  <a:pt x="4933587" y="2882371"/>
                </a:lnTo>
                <a:lnTo>
                  <a:pt x="4930411" y="2885017"/>
                </a:lnTo>
                <a:lnTo>
                  <a:pt x="4931998" y="2895600"/>
                </a:lnTo>
                <a:lnTo>
                  <a:pt x="4934643" y="2905125"/>
                </a:lnTo>
                <a:lnTo>
                  <a:pt x="4945763" y="2905125"/>
                </a:lnTo>
                <a:lnTo>
                  <a:pt x="4951586" y="2905125"/>
                </a:lnTo>
                <a:lnTo>
                  <a:pt x="4957406" y="2906183"/>
                </a:lnTo>
                <a:lnTo>
                  <a:pt x="4963229" y="2901421"/>
                </a:lnTo>
                <a:lnTo>
                  <a:pt x="4969053" y="2898775"/>
                </a:lnTo>
                <a:lnTo>
                  <a:pt x="4972227" y="2897717"/>
                </a:lnTo>
                <a:lnTo>
                  <a:pt x="4975406" y="2897188"/>
                </a:lnTo>
                <a:lnTo>
                  <a:pt x="4977521" y="2897188"/>
                </a:lnTo>
                <a:lnTo>
                  <a:pt x="4980167" y="2898775"/>
                </a:lnTo>
                <a:lnTo>
                  <a:pt x="4973818" y="2877608"/>
                </a:lnTo>
                <a:lnTo>
                  <a:pt x="4971169" y="2865967"/>
                </a:lnTo>
                <a:lnTo>
                  <a:pt x="4970115" y="2859088"/>
                </a:lnTo>
                <a:lnTo>
                  <a:pt x="4969053" y="2851679"/>
                </a:lnTo>
                <a:lnTo>
                  <a:pt x="4966408" y="2858029"/>
                </a:lnTo>
                <a:lnTo>
                  <a:pt x="4964816" y="2861204"/>
                </a:lnTo>
                <a:lnTo>
                  <a:pt x="4962700" y="2863321"/>
                </a:lnTo>
                <a:lnTo>
                  <a:pt x="4960583" y="2865438"/>
                </a:lnTo>
                <a:lnTo>
                  <a:pt x="4957406" y="2865967"/>
                </a:lnTo>
                <a:lnTo>
                  <a:pt x="4954231" y="2865438"/>
                </a:lnTo>
                <a:lnTo>
                  <a:pt x="4951057" y="2864379"/>
                </a:lnTo>
                <a:lnTo>
                  <a:pt x="4951057" y="2856442"/>
                </a:lnTo>
                <a:lnTo>
                  <a:pt x="4948408" y="2858029"/>
                </a:lnTo>
                <a:lnTo>
                  <a:pt x="4947349" y="2859088"/>
                </a:lnTo>
                <a:lnTo>
                  <a:pt x="4945763" y="2859088"/>
                </a:lnTo>
                <a:lnTo>
                  <a:pt x="4944175" y="2858029"/>
                </a:lnTo>
                <a:lnTo>
                  <a:pt x="4942585" y="2856442"/>
                </a:lnTo>
                <a:lnTo>
                  <a:pt x="4940996" y="2853267"/>
                </a:lnTo>
                <a:lnTo>
                  <a:pt x="4938878" y="2850092"/>
                </a:lnTo>
                <a:lnTo>
                  <a:pt x="4941525" y="2847975"/>
                </a:lnTo>
                <a:lnTo>
                  <a:pt x="4943116" y="2846388"/>
                </a:lnTo>
                <a:lnTo>
                  <a:pt x="4947349" y="2841625"/>
                </a:lnTo>
                <a:lnTo>
                  <a:pt x="4950527" y="2835804"/>
                </a:lnTo>
                <a:lnTo>
                  <a:pt x="4953173" y="2828925"/>
                </a:lnTo>
                <a:lnTo>
                  <a:pt x="4954231" y="2822046"/>
                </a:lnTo>
                <a:lnTo>
                  <a:pt x="4956347" y="2815696"/>
                </a:lnTo>
                <a:lnTo>
                  <a:pt x="4960055" y="2804054"/>
                </a:lnTo>
                <a:lnTo>
                  <a:pt x="4967465" y="2783417"/>
                </a:lnTo>
                <a:lnTo>
                  <a:pt x="4970640" y="2773363"/>
                </a:lnTo>
                <a:lnTo>
                  <a:pt x="4971169" y="2768071"/>
                </a:lnTo>
                <a:lnTo>
                  <a:pt x="4971698" y="2762250"/>
                </a:lnTo>
                <a:lnTo>
                  <a:pt x="4971698" y="2756429"/>
                </a:lnTo>
                <a:lnTo>
                  <a:pt x="4971698" y="2749550"/>
                </a:lnTo>
                <a:lnTo>
                  <a:pt x="4970640" y="2742671"/>
                </a:lnTo>
                <a:lnTo>
                  <a:pt x="4969053" y="2735263"/>
                </a:lnTo>
                <a:lnTo>
                  <a:pt x="4975406" y="2739496"/>
                </a:lnTo>
                <a:lnTo>
                  <a:pt x="4979637" y="2741613"/>
                </a:lnTo>
                <a:lnTo>
                  <a:pt x="4982816" y="2742142"/>
                </a:lnTo>
                <a:lnTo>
                  <a:pt x="4985990" y="2741613"/>
                </a:lnTo>
                <a:lnTo>
                  <a:pt x="4992343" y="2737908"/>
                </a:lnTo>
                <a:lnTo>
                  <a:pt x="4997637" y="2736850"/>
                </a:lnTo>
                <a:lnTo>
                  <a:pt x="5005045" y="2735263"/>
                </a:lnTo>
                <a:lnTo>
                  <a:pt x="5007164" y="2738438"/>
                </a:lnTo>
                <a:lnTo>
                  <a:pt x="5009279" y="2740554"/>
                </a:lnTo>
                <a:lnTo>
                  <a:pt x="5010339" y="2743729"/>
                </a:lnTo>
                <a:lnTo>
                  <a:pt x="5011397" y="2746904"/>
                </a:lnTo>
                <a:lnTo>
                  <a:pt x="5012455" y="2753254"/>
                </a:lnTo>
                <a:lnTo>
                  <a:pt x="5012455" y="2760133"/>
                </a:lnTo>
                <a:lnTo>
                  <a:pt x="5019337" y="2763308"/>
                </a:lnTo>
                <a:lnTo>
                  <a:pt x="5025159" y="2766483"/>
                </a:lnTo>
                <a:lnTo>
                  <a:pt x="5041036" y="2773363"/>
                </a:lnTo>
                <a:lnTo>
                  <a:pt x="5039978" y="2778654"/>
                </a:lnTo>
                <a:lnTo>
                  <a:pt x="5038921" y="2783946"/>
                </a:lnTo>
                <a:lnTo>
                  <a:pt x="5036804" y="2788179"/>
                </a:lnTo>
                <a:lnTo>
                  <a:pt x="5034686" y="2792413"/>
                </a:lnTo>
                <a:lnTo>
                  <a:pt x="5032039" y="2795588"/>
                </a:lnTo>
                <a:lnTo>
                  <a:pt x="5029920" y="2797175"/>
                </a:lnTo>
                <a:lnTo>
                  <a:pt x="5026214" y="2798763"/>
                </a:lnTo>
                <a:lnTo>
                  <a:pt x="5022511" y="2798763"/>
                </a:lnTo>
                <a:lnTo>
                  <a:pt x="5024629" y="2800350"/>
                </a:lnTo>
                <a:lnTo>
                  <a:pt x="5026214" y="2800350"/>
                </a:lnTo>
                <a:lnTo>
                  <a:pt x="5030451" y="2800350"/>
                </a:lnTo>
                <a:lnTo>
                  <a:pt x="5035215" y="2798763"/>
                </a:lnTo>
                <a:lnTo>
                  <a:pt x="5039978" y="2796646"/>
                </a:lnTo>
                <a:lnTo>
                  <a:pt x="5045270" y="2792942"/>
                </a:lnTo>
                <a:lnTo>
                  <a:pt x="5050564" y="2788179"/>
                </a:lnTo>
                <a:lnTo>
                  <a:pt x="5055856" y="2782888"/>
                </a:lnTo>
                <a:lnTo>
                  <a:pt x="5061150" y="2776538"/>
                </a:lnTo>
                <a:lnTo>
                  <a:pt x="5059032" y="2770717"/>
                </a:lnTo>
                <a:lnTo>
                  <a:pt x="5055856" y="2763838"/>
                </a:lnTo>
                <a:lnTo>
                  <a:pt x="5053740" y="2756429"/>
                </a:lnTo>
                <a:lnTo>
                  <a:pt x="5051623" y="2748492"/>
                </a:lnTo>
                <a:lnTo>
                  <a:pt x="5050036" y="2740025"/>
                </a:lnTo>
                <a:lnTo>
                  <a:pt x="5048976" y="2731558"/>
                </a:lnTo>
                <a:lnTo>
                  <a:pt x="5047389" y="2720975"/>
                </a:lnTo>
                <a:lnTo>
                  <a:pt x="5046860" y="2709863"/>
                </a:lnTo>
                <a:lnTo>
                  <a:pt x="5040507" y="2712508"/>
                </a:lnTo>
                <a:lnTo>
                  <a:pt x="5035215" y="2713567"/>
                </a:lnTo>
                <a:lnTo>
                  <a:pt x="5026744" y="2714096"/>
                </a:lnTo>
                <a:lnTo>
                  <a:pt x="5024101" y="2714625"/>
                </a:lnTo>
                <a:lnTo>
                  <a:pt x="5021451" y="2715683"/>
                </a:lnTo>
                <a:lnTo>
                  <a:pt x="5019337" y="2718329"/>
                </a:lnTo>
                <a:lnTo>
                  <a:pt x="5016690" y="2723092"/>
                </a:lnTo>
                <a:lnTo>
                  <a:pt x="5014576" y="2711979"/>
                </a:lnTo>
                <a:lnTo>
                  <a:pt x="5011926" y="2703513"/>
                </a:lnTo>
                <a:lnTo>
                  <a:pt x="5009279" y="2691342"/>
                </a:lnTo>
                <a:lnTo>
                  <a:pt x="5005573" y="2670704"/>
                </a:lnTo>
                <a:lnTo>
                  <a:pt x="5009279" y="2675996"/>
                </a:lnTo>
                <a:lnTo>
                  <a:pt x="5012455" y="2680229"/>
                </a:lnTo>
                <a:lnTo>
                  <a:pt x="5015100" y="2681817"/>
                </a:lnTo>
                <a:lnTo>
                  <a:pt x="5017217" y="2683404"/>
                </a:lnTo>
                <a:lnTo>
                  <a:pt x="5020393" y="2683933"/>
                </a:lnTo>
                <a:lnTo>
                  <a:pt x="5023042" y="2683933"/>
                </a:lnTo>
                <a:lnTo>
                  <a:pt x="5017217" y="2673879"/>
                </a:lnTo>
                <a:lnTo>
                  <a:pt x="5011397" y="2664354"/>
                </a:lnTo>
                <a:lnTo>
                  <a:pt x="5005573" y="2654300"/>
                </a:lnTo>
                <a:lnTo>
                  <a:pt x="5000283" y="2644246"/>
                </a:lnTo>
                <a:lnTo>
                  <a:pt x="4997106" y="2638425"/>
                </a:lnTo>
                <a:lnTo>
                  <a:pt x="4994988" y="2632075"/>
                </a:lnTo>
                <a:lnTo>
                  <a:pt x="4992872" y="2625725"/>
                </a:lnTo>
                <a:lnTo>
                  <a:pt x="4991285" y="2617788"/>
                </a:lnTo>
                <a:lnTo>
                  <a:pt x="4989698" y="2610379"/>
                </a:lnTo>
                <a:lnTo>
                  <a:pt x="4988110" y="2601383"/>
                </a:lnTo>
                <a:lnTo>
                  <a:pt x="4987579" y="2591329"/>
                </a:lnTo>
                <a:lnTo>
                  <a:pt x="4987579" y="2580746"/>
                </a:lnTo>
                <a:lnTo>
                  <a:pt x="4990756" y="2582333"/>
                </a:lnTo>
                <a:lnTo>
                  <a:pt x="4992872" y="2582863"/>
                </a:lnTo>
                <a:lnTo>
                  <a:pt x="4995517" y="2582863"/>
                </a:lnTo>
                <a:lnTo>
                  <a:pt x="4997106" y="2582333"/>
                </a:lnTo>
                <a:lnTo>
                  <a:pt x="4999225" y="2581275"/>
                </a:lnTo>
                <a:lnTo>
                  <a:pt x="5000812" y="2580217"/>
                </a:lnTo>
                <a:lnTo>
                  <a:pt x="5003457" y="2576513"/>
                </a:lnTo>
                <a:lnTo>
                  <a:pt x="5006103" y="2572279"/>
                </a:lnTo>
                <a:lnTo>
                  <a:pt x="5009279" y="2569633"/>
                </a:lnTo>
                <a:lnTo>
                  <a:pt x="5010868" y="2568046"/>
                </a:lnTo>
                <a:lnTo>
                  <a:pt x="5012455" y="2567517"/>
                </a:lnTo>
                <a:lnTo>
                  <a:pt x="5015100" y="2566988"/>
                </a:lnTo>
                <a:lnTo>
                  <a:pt x="5017217" y="2567517"/>
                </a:lnTo>
                <a:lnTo>
                  <a:pt x="5016690" y="2573338"/>
                </a:lnTo>
                <a:lnTo>
                  <a:pt x="5015100" y="2578100"/>
                </a:lnTo>
                <a:lnTo>
                  <a:pt x="5011397" y="2586567"/>
                </a:lnTo>
                <a:lnTo>
                  <a:pt x="5009810" y="2590800"/>
                </a:lnTo>
                <a:lnTo>
                  <a:pt x="5007692" y="2595033"/>
                </a:lnTo>
                <a:lnTo>
                  <a:pt x="5006103" y="2600325"/>
                </a:lnTo>
                <a:lnTo>
                  <a:pt x="5005573" y="2606675"/>
                </a:lnTo>
                <a:lnTo>
                  <a:pt x="5008223" y="2608792"/>
                </a:lnTo>
                <a:lnTo>
                  <a:pt x="5010868" y="2610379"/>
                </a:lnTo>
                <a:lnTo>
                  <a:pt x="5012984" y="2610908"/>
                </a:lnTo>
                <a:lnTo>
                  <a:pt x="5015100" y="2611438"/>
                </a:lnTo>
                <a:lnTo>
                  <a:pt x="5016690" y="2610908"/>
                </a:lnTo>
                <a:lnTo>
                  <a:pt x="5017748" y="2610379"/>
                </a:lnTo>
                <a:lnTo>
                  <a:pt x="5019862" y="2608792"/>
                </a:lnTo>
                <a:lnTo>
                  <a:pt x="5020393" y="2606675"/>
                </a:lnTo>
                <a:lnTo>
                  <a:pt x="5021982" y="2601913"/>
                </a:lnTo>
                <a:lnTo>
                  <a:pt x="5022511" y="2596092"/>
                </a:lnTo>
                <a:lnTo>
                  <a:pt x="5023042" y="2588154"/>
                </a:lnTo>
                <a:lnTo>
                  <a:pt x="5023042" y="2580746"/>
                </a:lnTo>
                <a:lnTo>
                  <a:pt x="5023042" y="2563813"/>
                </a:lnTo>
                <a:lnTo>
                  <a:pt x="5023042" y="2547938"/>
                </a:lnTo>
                <a:lnTo>
                  <a:pt x="5024101" y="2541588"/>
                </a:lnTo>
                <a:lnTo>
                  <a:pt x="5025159" y="2535767"/>
                </a:lnTo>
                <a:lnTo>
                  <a:pt x="5026744" y="2531533"/>
                </a:lnTo>
                <a:lnTo>
                  <a:pt x="5027804" y="2530475"/>
                </a:lnTo>
                <a:lnTo>
                  <a:pt x="5029920" y="2528888"/>
                </a:lnTo>
                <a:lnTo>
                  <a:pt x="5026744" y="2522008"/>
                </a:lnTo>
                <a:lnTo>
                  <a:pt x="5024629" y="2516188"/>
                </a:lnTo>
                <a:lnTo>
                  <a:pt x="5021451" y="2511425"/>
                </a:lnTo>
                <a:lnTo>
                  <a:pt x="5019337" y="2507192"/>
                </a:lnTo>
                <a:lnTo>
                  <a:pt x="5016690" y="2504017"/>
                </a:lnTo>
                <a:lnTo>
                  <a:pt x="5014576" y="2501900"/>
                </a:lnTo>
                <a:lnTo>
                  <a:pt x="5011397" y="2500842"/>
                </a:lnTo>
                <a:lnTo>
                  <a:pt x="5009279" y="2499254"/>
                </a:lnTo>
                <a:lnTo>
                  <a:pt x="5003457" y="2498196"/>
                </a:lnTo>
                <a:lnTo>
                  <a:pt x="4997106" y="2497138"/>
                </a:lnTo>
                <a:lnTo>
                  <a:pt x="4990225" y="2494492"/>
                </a:lnTo>
                <a:lnTo>
                  <a:pt x="4986519" y="2492904"/>
                </a:lnTo>
                <a:lnTo>
                  <a:pt x="4981758" y="2490258"/>
                </a:lnTo>
                <a:lnTo>
                  <a:pt x="4983345" y="2479675"/>
                </a:lnTo>
                <a:lnTo>
                  <a:pt x="4985461" y="2471738"/>
                </a:lnTo>
                <a:lnTo>
                  <a:pt x="4981224" y="2473325"/>
                </a:lnTo>
                <a:lnTo>
                  <a:pt x="4976463" y="2476500"/>
                </a:lnTo>
                <a:lnTo>
                  <a:pt x="4970640" y="2481792"/>
                </a:lnTo>
                <a:lnTo>
                  <a:pt x="4963759" y="2488671"/>
                </a:lnTo>
                <a:lnTo>
                  <a:pt x="4961642" y="2481792"/>
                </a:lnTo>
                <a:lnTo>
                  <a:pt x="4960583" y="2475442"/>
                </a:lnTo>
                <a:lnTo>
                  <a:pt x="4960055" y="2469621"/>
                </a:lnTo>
                <a:lnTo>
                  <a:pt x="4960055" y="2464858"/>
                </a:lnTo>
                <a:lnTo>
                  <a:pt x="4960055" y="2460096"/>
                </a:lnTo>
                <a:lnTo>
                  <a:pt x="4961114" y="2455863"/>
                </a:lnTo>
                <a:lnTo>
                  <a:pt x="4962700" y="2448454"/>
                </a:lnTo>
                <a:lnTo>
                  <a:pt x="4965345" y="2442104"/>
                </a:lnTo>
                <a:lnTo>
                  <a:pt x="4966936" y="2435754"/>
                </a:lnTo>
                <a:lnTo>
                  <a:pt x="4966936" y="2433108"/>
                </a:lnTo>
                <a:lnTo>
                  <a:pt x="4966936" y="2429933"/>
                </a:lnTo>
                <a:lnTo>
                  <a:pt x="4965878" y="2427288"/>
                </a:lnTo>
                <a:lnTo>
                  <a:pt x="4963759" y="2424113"/>
                </a:lnTo>
                <a:lnTo>
                  <a:pt x="4966408" y="2416704"/>
                </a:lnTo>
                <a:lnTo>
                  <a:pt x="4968523" y="2411413"/>
                </a:lnTo>
                <a:lnTo>
                  <a:pt x="4971169" y="2408238"/>
                </a:lnTo>
                <a:lnTo>
                  <a:pt x="4973818" y="2405592"/>
                </a:lnTo>
                <a:lnTo>
                  <a:pt x="4976992" y="2404533"/>
                </a:lnTo>
                <a:lnTo>
                  <a:pt x="4980167" y="2404533"/>
                </a:lnTo>
                <a:lnTo>
                  <a:pt x="4983345" y="2405063"/>
                </a:lnTo>
                <a:lnTo>
                  <a:pt x="4987049" y="2406121"/>
                </a:lnTo>
                <a:lnTo>
                  <a:pt x="4994988" y="2409825"/>
                </a:lnTo>
                <a:lnTo>
                  <a:pt x="4999225" y="2411413"/>
                </a:lnTo>
                <a:lnTo>
                  <a:pt x="5003457" y="2413000"/>
                </a:lnTo>
                <a:lnTo>
                  <a:pt x="5008223" y="2414058"/>
                </a:lnTo>
                <a:lnTo>
                  <a:pt x="5012984" y="2414058"/>
                </a:lnTo>
                <a:lnTo>
                  <a:pt x="5018280" y="2413529"/>
                </a:lnTo>
                <a:lnTo>
                  <a:pt x="5024101" y="2411413"/>
                </a:lnTo>
                <a:lnTo>
                  <a:pt x="5025686" y="2443692"/>
                </a:lnTo>
                <a:lnTo>
                  <a:pt x="5026214" y="2455333"/>
                </a:lnTo>
                <a:lnTo>
                  <a:pt x="5025686" y="2464329"/>
                </a:lnTo>
                <a:lnTo>
                  <a:pt x="5029393" y="2465388"/>
                </a:lnTo>
                <a:lnTo>
                  <a:pt x="5033629" y="2466446"/>
                </a:lnTo>
                <a:lnTo>
                  <a:pt x="5037335" y="2466446"/>
                </a:lnTo>
                <a:lnTo>
                  <a:pt x="5041566" y="2464858"/>
                </a:lnTo>
                <a:lnTo>
                  <a:pt x="5042096" y="2475442"/>
                </a:lnTo>
                <a:lnTo>
                  <a:pt x="5042096" y="2485496"/>
                </a:lnTo>
                <a:lnTo>
                  <a:pt x="5042096" y="2494492"/>
                </a:lnTo>
                <a:lnTo>
                  <a:pt x="5041036" y="2502958"/>
                </a:lnTo>
                <a:lnTo>
                  <a:pt x="5040507" y="2509838"/>
                </a:lnTo>
                <a:lnTo>
                  <a:pt x="5039449" y="2517246"/>
                </a:lnTo>
                <a:lnTo>
                  <a:pt x="5037335" y="2523596"/>
                </a:lnTo>
                <a:lnTo>
                  <a:pt x="5035743" y="2528888"/>
                </a:lnTo>
                <a:lnTo>
                  <a:pt x="5038921" y="2535238"/>
                </a:lnTo>
                <a:lnTo>
                  <a:pt x="5041566" y="2540529"/>
                </a:lnTo>
                <a:lnTo>
                  <a:pt x="5045270" y="2545292"/>
                </a:lnTo>
                <a:lnTo>
                  <a:pt x="5048976" y="2548996"/>
                </a:lnTo>
                <a:lnTo>
                  <a:pt x="5052682" y="2552700"/>
                </a:lnTo>
                <a:lnTo>
                  <a:pt x="5056917" y="2556404"/>
                </a:lnTo>
                <a:lnTo>
                  <a:pt x="5061150" y="2558521"/>
                </a:lnTo>
                <a:lnTo>
                  <a:pt x="5065383" y="2561167"/>
                </a:lnTo>
                <a:lnTo>
                  <a:pt x="5070149" y="2563283"/>
                </a:lnTo>
                <a:lnTo>
                  <a:pt x="5075439" y="2564871"/>
                </a:lnTo>
                <a:lnTo>
                  <a:pt x="5085490" y="2566988"/>
                </a:lnTo>
                <a:lnTo>
                  <a:pt x="5096070" y="2568046"/>
                </a:lnTo>
                <a:lnTo>
                  <a:pt x="5106653" y="2568575"/>
                </a:lnTo>
                <a:lnTo>
                  <a:pt x="5106653" y="2576513"/>
                </a:lnTo>
                <a:lnTo>
                  <a:pt x="5106121" y="2582863"/>
                </a:lnTo>
                <a:lnTo>
                  <a:pt x="5105063" y="2589213"/>
                </a:lnTo>
                <a:lnTo>
                  <a:pt x="5104007" y="2594504"/>
                </a:lnTo>
                <a:lnTo>
                  <a:pt x="5102949" y="2599796"/>
                </a:lnTo>
                <a:lnTo>
                  <a:pt x="5101362" y="2605088"/>
                </a:lnTo>
                <a:lnTo>
                  <a:pt x="5100834" y="2611967"/>
                </a:lnTo>
                <a:lnTo>
                  <a:pt x="5100834" y="2620433"/>
                </a:lnTo>
                <a:lnTo>
                  <a:pt x="5094485" y="2619375"/>
                </a:lnTo>
                <a:lnTo>
                  <a:pt x="5088664" y="2619375"/>
                </a:lnTo>
                <a:lnTo>
                  <a:pt x="5083903" y="2619904"/>
                </a:lnTo>
                <a:lnTo>
                  <a:pt x="5080201" y="2621492"/>
                </a:lnTo>
                <a:lnTo>
                  <a:pt x="5077026" y="2624667"/>
                </a:lnTo>
                <a:lnTo>
                  <a:pt x="5074913" y="2627313"/>
                </a:lnTo>
                <a:lnTo>
                  <a:pt x="5072264" y="2631546"/>
                </a:lnTo>
                <a:lnTo>
                  <a:pt x="5071207" y="2636308"/>
                </a:lnTo>
                <a:lnTo>
                  <a:pt x="5068562" y="2646892"/>
                </a:lnTo>
                <a:lnTo>
                  <a:pt x="5064854" y="2659063"/>
                </a:lnTo>
                <a:lnTo>
                  <a:pt x="5063268" y="2665413"/>
                </a:lnTo>
                <a:lnTo>
                  <a:pt x="5060092" y="2671763"/>
                </a:lnTo>
                <a:lnTo>
                  <a:pt x="5056917" y="2678113"/>
                </a:lnTo>
                <a:lnTo>
                  <a:pt x="5052682" y="2684463"/>
                </a:lnTo>
                <a:lnTo>
                  <a:pt x="5053740" y="2687638"/>
                </a:lnTo>
                <a:lnTo>
                  <a:pt x="5054272" y="2689754"/>
                </a:lnTo>
                <a:lnTo>
                  <a:pt x="5055327" y="2692400"/>
                </a:lnTo>
                <a:lnTo>
                  <a:pt x="5056387" y="2693458"/>
                </a:lnTo>
                <a:lnTo>
                  <a:pt x="5059564" y="2695046"/>
                </a:lnTo>
                <a:lnTo>
                  <a:pt x="5062209" y="2696104"/>
                </a:lnTo>
                <a:lnTo>
                  <a:pt x="5065383" y="2697692"/>
                </a:lnTo>
                <a:lnTo>
                  <a:pt x="5066972" y="2698750"/>
                </a:lnTo>
                <a:lnTo>
                  <a:pt x="5068562" y="2699808"/>
                </a:lnTo>
                <a:lnTo>
                  <a:pt x="5069088" y="2701396"/>
                </a:lnTo>
                <a:lnTo>
                  <a:pt x="5070149" y="2704042"/>
                </a:lnTo>
                <a:lnTo>
                  <a:pt x="5070678" y="2707217"/>
                </a:lnTo>
                <a:lnTo>
                  <a:pt x="5070678" y="2710392"/>
                </a:lnTo>
                <a:lnTo>
                  <a:pt x="5072264" y="2704042"/>
                </a:lnTo>
                <a:lnTo>
                  <a:pt x="5074913" y="2698221"/>
                </a:lnTo>
                <a:lnTo>
                  <a:pt x="5077026" y="2693988"/>
                </a:lnTo>
                <a:lnTo>
                  <a:pt x="5079673" y="2689754"/>
                </a:lnTo>
                <a:lnTo>
                  <a:pt x="5085490" y="2683404"/>
                </a:lnTo>
                <a:lnTo>
                  <a:pt x="5091310" y="2677583"/>
                </a:lnTo>
                <a:lnTo>
                  <a:pt x="5093955" y="2674408"/>
                </a:lnTo>
                <a:lnTo>
                  <a:pt x="5095542" y="2670704"/>
                </a:lnTo>
                <a:lnTo>
                  <a:pt x="5097658" y="2666471"/>
                </a:lnTo>
                <a:lnTo>
                  <a:pt x="5098717" y="2662767"/>
                </a:lnTo>
                <a:lnTo>
                  <a:pt x="5098717" y="2656417"/>
                </a:lnTo>
                <a:lnTo>
                  <a:pt x="5098717" y="2650067"/>
                </a:lnTo>
                <a:lnTo>
                  <a:pt x="5097658" y="2642129"/>
                </a:lnTo>
                <a:lnTo>
                  <a:pt x="5095013" y="2633663"/>
                </a:lnTo>
                <a:lnTo>
                  <a:pt x="5098187" y="2632075"/>
                </a:lnTo>
                <a:lnTo>
                  <a:pt x="5100834" y="2631546"/>
                </a:lnTo>
                <a:lnTo>
                  <a:pt x="5103478" y="2631546"/>
                </a:lnTo>
                <a:lnTo>
                  <a:pt x="5106121" y="2632075"/>
                </a:lnTo>
                <a:lnTo>
                  <a:pt x="5108240" y="2632604"/>
                </a:lnTo>
                <a:lnTo>
                  <a:pt x="5110355" y="2634192"/>
                </a:lnTo>
                <a:lnTo>
                  <a:pt x="5114057" y="2636838"/>
                </a:lnTo>
                <a:lnTo>
                  <a:pt x="5117762" y="2641071"/>
                </a:lnTo>
                <a:lnTo>
                  <a:pt x="5120406" y="2646363"/>
                </a:lnTo>
                <a:lnTo>
                  <a:pt x="5125169" y="2658004"/>
                </a:lnTo>
                <a:lnTo>
                  <a:pt x="5130459" y="2669646"/>
                </a:lnTo>
                <a:lnTo>
                  <a:pt x="5133104" y="2674938"/>
                </a:lnTo>
                <a:lnTo>
                  <a:pt x="5136277" y="2679171"/>
                </a:lnTo>
                <a:lnTo>
                  <a:pt x="5139982" y="2682875"/>
                </a:lnTo>
                <a:lnTo>
                  <a:pt x="5142097" y="2684463"/>
                </a:lnTo>
                <a:lnTo>
                  <a:pt x="5144212" y="2684992"/>
                </a:lnTo>
                <a:lnTo>
                  <a:pt x="5145800" y="2685521"/>
                </a:lnTo>
                <a:lnTo>
                  <a:pt x="5148974" y="2686050"/>
                </a:lnTo>
                <a:lnTo>
                  <a:pt x="5151094" y="2686050"/>
                </a:lnTo>
                <a:lnTo>
                  <a:pt x="5154265" y="2684992"/>
                </a:lnTo>
                <a:lnTo>
                  <a:pt x="5154795" y="2688696"/>
                </a:lnTo>
                <a:lnTo>
                  <a:pt x="5154265" y="2691342"/>
                </a:lnTo>
                <a:lnTo>
                  <a:pt x="5153739" y="2693988"/>
                </a:lnTo>
                <a:lnTo>
                  <a:pt x="5152149" y="2695575"/>
                </a:lnTo>
                <a:lnTo>
                  <a:pt x="5148446" y="2699808"/>
                </a:lnTo>
                <a:lnTo>
                  <a:pt x="5143684" y="2704042"/>
                </a:lnTo>
                <a:lnTo>
                  <a:pt x="5141038" y="2706158"/>
                </a:lnTo>
                <a:lnTo>
                  <a:pt x="5139453" y="2709863"/>
                </a:lnTo>
                <a:lnTo>
                  <a:pt x="5137867" y="2713567"/>
                </a:lnTo>
                <a:lnTo>
                  <a:pt x="5135748" y="2718329"/>
                </a:lnTo>
                <a:lnTo>
                  <a:pt x="5135220" y="2724150"/>
                </a:lnTo>
                <a:lnTo>
                  <a:pt x="5134689" y="2731558"/>
                </a:lnTo>
                <a:lnTo>
                  <a:pt x="5135220" y="2739496"/>
                </a:lnTo>
                <a:lnTo>
                  <a:pt x="5136277" y="2749550"/>
                </a:lnTo>
                <a:lnTo>
                  <a:pt x="5130459" y="2743729"/>
                </a:lnTo>
                <a:lnTo>
                  <a:pt x="5125696" y="2737379"/>
                </a:lnTo>
                <a:lnTo>
                  <a:pt x="5120936" y="2729442"/>
                </a:lnTo>
                <a:lnTo>
                  <a:pt x="5117232" y="2720975"/>
                </a:lnTo>
                <a:lnTo>
                  <a:pt x="5108766" y="2702983"/>
                </a:lnTo>
                <a:lnTo>
                  <a:pt x="5100834" y="2684992"/>
                </a:lnTo>
                <a:lnTo>
                  <a:pt x="5097658" y="2688167"/>
                </a:lnTo>
                <a:lnTo>
                  <a:pt x="5095013" y="2691342"/>
                </a:lnTo>
                <a:lnTo>
                  <a:pt x="5091839" y="2695046"/>
                </a:lnTo>
                <a:lnTo>
                  <a:pt x="5089723" y="2699808"/>
                </a:lnTo>
                <a:lnTo>
                  <a:pt x="5087077" y="2705100"/>
                </a:lnTo>
                <a:lnTo>
                  <a:pt x="5085490" y="2710392"/>
                </a:lnTo>
                <a:lnTo>
                  <a:pt x="5084432" y="2716742"/>
                </a:lnTo>
                <a:lnTo>
                  <a:pt x="5082845" y="2723621"/>
                </a:lnTo>
                <a:lnTo>
                  <a:pt x="5082845" y="2727325"/>
                </a:lnTo>
                <a:lnTo>
                  <a:pt x="5083374" y="2729971"/>
                </a:lnTo>
                <a:lnTo>
                  <a:pt x="5083903" y="2735263"/>
                </a:lnTo>
                <a:lnTo>
                  <a:pt x="5086550" y="2728383"/>
                </a:lnTo>
                <a:lnTo>
                  <a:pt x="5088136" y="2725208"/>
                </a:lnTo>
                <a:lnTo>
                  <a:pt x="5088664" y="2722033"/>
                </a:lnTo>
                <a:lnTo>
                  <a:pt x="5096070" y="2723092"/>
                </a:lnTo>
                <a:lnTo>
                  <a:pt x="5103478" y="2725738"/>
                </a:lnTo>
                <a:lnTo>
                  <a:pt x="5110355" y="2729442"/>
                </a:lnTo>
                <a:lnTo>
                  <a:pt x="5117232" y="2733675"/>
                </a:lnTo>
                <a:lnTo>
                  <a:pt x="5123053" y="2738967"/>
                </a:lnTo>
                <a:lnTo>
                  <a:pt x="5129399" y="2744258"/>
                </a:lnTo>
                <a:lnTo>
                  <a:pt x="5140510" y="2755371"/>
                </a:lnTo>
                <a:lnTo>
                  <a:pt x="5147387" y="2745317"/>
                </a:lnTo>
                <a:lnTo>
                  <a:pt x="5150561" y="2740554"/>
                </a:lnTo>
                <a:lnTo>
                  <a:pt x="5154265" y="2737379"/>
                </a:lnTo>
                <a:lnTo>
                  <a:pt x="5152678" y="2743729"/>
                </a:lnTo>
                <a:lnTo>
                  <a:pt x="5150561" y="2749550"/>
                </a:lnTo>
                <a:lnTo>
                  <a:pt x="5146859" y="2761721"/>
                </a:lnTo>
                <a:lnTo>
                  <a:pt x="5153208" y="2767542"/>
                </a:lnTo>
                <a:lnTo>
                  <a:pt x="5159555" y="2772304"/>
                </a:lnTo>
                <a:lnTo>
                  <a:pt x="5166431" y="2776008"/>
                </a:lnTo>
                <a:lnTo>
                  <a:pt x="5169607" y="2777067"/>
                </a:lnTo>
                <a:lnTo>
                  <a:pt x="5173310" y="2777596"/>
                </a:lnTo>
                <a:lnTo>
                  <a:pt x="5176484" y="2778125"/>
                </a:lnTo>
                <a:lnTo>
                  <a:pt x="5179661" y="2777596"/>
                </a:lnTo>
                <a:lnTo>
                  <a:pt x="5183372" y="2776538"/>
                </a:lnTo>
                <a:lnTo>
                  <a:pt x="5187080" y="2774950"/>
                </a:lnTo>
                <a:lnTo>
                  <a:pt x="5190247" y="2772833"/>
                </a:lnTo>
                <a:lnTo>
                  <a:pt x="5194490" y="2769658"/>
                </a:lnTo>
                <a:lnTo>
                  <a:pt x="5198183" y="2765954"/>
                </a:lnTo>
                <a:lnTo>
                  <a:pt x="5202425" y="2761192"/>
                </a:lnTo>
                <a:lnTo>
                  <a:pt x="5203478" y="2771775"/>
                </a:lnTo>
                <a:lnTo>
                  <a:pt x="5204540" y="2781300"/>
                </a:lnTo>
                <a:lnTo>
                  <a:pt x="5205070" y="2799292"/>
                </a:lnTo>
                <a:lnTo>
                  <a:pt x="5205070" y="2821517"/>
                </a:lnTo>
                <a:lnTo>
                  <a:pt x="5206658" y="2835275"/>
                </a:lnTo>
                <a:lnTo>
                  <a:pt x="5207713" y="2851679"/>
                </a:lnTo>
                <a:lnTo>
                  <a:pt x="5204540" y="2855383"/>
                </a:lnTo>
                <a:lnTo>
                  <a:pt x="5201370" y="2857500"/>
                </a:lnTo>
                <a:lnTo>
                  <a:pt x="5198183" y="2859617"/>
                </a:lnTo>
                <a:lnTo>
                  <a:pt x="5195016" y="2860675"/>
                </a:lnTo>
                <a:lnTo>
                  <a:pt x="5192905" y="2861204"/>
                </a:lnTo>
                <a:lnTo>
                  <a:pt x="5189719" y="2861733"/>
                </a:lnTo>
                <a:lnTo>
                  <a:pt x="5187598" y="2861204"/>
                </a:lnTo>
                <a:lnTo>
                  <a:pt x="5184959" y="2860675"/>
                </a:lnTo>
                <a:lnTo>
                  <a:pt x="5179661" y="2859088"/>
                </a:lnTo>
                <a:lnTo>
                  <a:pt x="5173839" y="2856442"/>
                </a:lnTo>
                <a:lnTo>
                  <a:pt x="5167492" y="2853267"/>
                </a:lnTo>
                <a:lnTo>
                  <a:pt x="5160082" y="2851150"/>
                </a:lnTo>
                <a:lnTo>
                  <a:pt x="5165376" y="2841096"/>
                </a:lnTo>
                <a:lnTo>
                  <a:pt x="5168020" y="2834746"/>
                </a:lnTo>
                <a:lnTo>
                  <a:pt x="5169078" y="2832100"/>
                </a:lnTo>
                <a:lnTo>
                  <a:pt x="5169078" y="2831042"/>
                </a:lnTo>
                <a:lnTo>
                  <a:pt x="5168550" y="2829983"/>
                </a:lnTo>
                <a:lnTo>
                  <a:pt x="5168020" y="2828925"/>
                </a:lnTo>
                <a:lnTo>
                  <a:pt x="5166961" y="2828925"/>
                </a:lnTo>
                <a:lnTo>
                  <a:pt x="5164847" y="2829983"/>
                </a:lnTo>
                <a:lnTo>
                  <a:pt x="5160082" y="2831571"/>
                </a:lnTo>
                <a:lnTo>
                  <a:pt x="5148446" y="2838450"/>
                </a:lnTo>
                <a:lnTo>
                  <a:pt x="5149504" y="2834746"/>
                </a:lnTo>
                <a:lnTo>
                  <a:pt x="5151094" y="2831042"/>
                </a:lnTo>
                <a:lnTo>
                  <a:pt x="5152678" y="2822046"/>
                </a:lnTo>
                <a:lnTo>
                  <a:pt x="5153208" y="2813050"/>
                </a:lnTo>
                <a:lnTo>
                  <a:pt x="5152678" y="2803525"/>
                </a:lnTo>
                <a:lnTo>
                  <a:pt x="5151094" y="2794529"/>
                </a:lnTo>
                <a:lnTo>
                  <a:pt x="5148974" y="2787121"/>
                </a:lnTo>
                <a:lnTo>
                  <a:pt x="5145800" y="2779713"/>
                </a:lnTo>
                <a:lnTo>
                  <a:pt x="5144212" y="2777067"/>
                </a:lnTo>
                <a:lnTo>
                  <a:pt x="5142625" y="2774421"/>
                </a:lnTo>
                <a:lnTo>
                  <a:pt x="5142625" y="2774950"/>
                </a:lnTo>
                <a:lnTo>
                  <a:pt x="5142097" y="2784475"/>
                </a:lnTo>
                <a:lnTo>
                  <a:pt x="5140510" y="2794000"/>
                </a:lnTo>
                <a:lnTo>
                  <a:pt x="5138924" y="2803525"/>
                </a:lnTo>
                <a:lnTo>
                  <a:pt x="5135748" y="2813579"/>
                </a:lnTo>
                <a:lnTo>
                  <a:pt x="5129928" y="2836863"/>
                </a:lnTo>
                <a:lnTo>
                  <a:pt x="5127285" y="2850092"/>
                </a:lnTo>
                <a:lnTo>
                  <a:pt x="5124111" y="2864379"/>
                </a:lnTo>
                <a:lnTo>
                  <a:pt x="5118291" y="2864379"/>
                </a:lnTo>
                <a:lnTo>
                  <a:pt x="5112470" y="2864908"/>
                </a:lnTo>
                <a:lnTo>
                  <a:pt x="5098717" y="2867554"/>
                </a:lnTo>
                <a:lnTo>
                  <a:pt x="5084962" y="2870729"/>
                </a:lnTo>
                <a:lnTo>
                  <a:pt x="5078084" y="2871788"/>
                </a:lnTo>
                <a:lnTo>
                  <a:pt x="5071736" y="2872317"/>
                </a:lnTo>
                <a:lnTo>
                  <a:pt x="5065915" y="2872317"/>
                </a:lnTo>
                <a:lnTo>
                  <a:pt x="5060092" y="2871258"/>
                </a:lnTo>
                <a:lnTo>
                  <a:pt x="5055856" y="2869671"/>
                </a:lnTo>
                <a:lnTo>
                  <a:pt x="5053740" y="2868083"/>
                </a:lnTo>
                <a:lnTo>
                  <a:pt x="5051623" y="2866496"/>
                </a:lnTo>
                <a:lnTo>
                  <a:pt x="5050036" y="2864379"/>
                </a:lnTo>
                <a:lnTo>
                  <a:pt x="5048976" y="2861733"/>
                </a:lnTo>
                <a:lnTo>
                  <a:pt x="5047389" y="2859088"/>
                </a:lnTo>
                <a:lnTo>
                  <a:pt x="5046860" y="2855913"/>
                </a:lnTo>
                <a:lnTo>
                  <a:pt x="5046329" y="2851679"/>
                </a:lnTo>
                <a:lnTo>
                  <a:pt x="5045800" y="2847446"/>
                </a:lnTo>
                <a:lnTo>
                  <a:pt x="5046329" y="2837392"/>
                </a:lnTo>
                <a:lnTo>
                  <a:pt x="5038921" y="2843213"/>
                </a:lnTo>
                <a:lnTo>
                  <a:pt x="5030982" y="2849563"/>
                </a:lnTo>
                <a:lnTo>
                  <a:pt x="5024101" y="2855913"/>
                </a:lnTo>
                <a:lnTo>
                  <a:pt x="5016690" y="2863321"/>
                </a:lnTo>
                <a:lnTo>
                  <a:pt x="5010339" y="2871258"/>
                </a:lnTo>
                <a:lnTo>
                  <a:pt x="5003457" y="2880783"/>
                </a:lnTo>
                <a:lnTo>
                  <a:pt x="4997637" y="2890838"/>
                </a:lnTo>
                <a:lnTo>
                  <a:pt x="4992872" y="2901950"/>
                </a:lnTo>
                <a:lnTo>
                  <a:pt x="4994459" y="2906183"/>
                </a:lnTo>
                <a:lnTo>
                  <a:pt x="4996576" y="2909888"/>
                </a:lnTo>
                <a:lnTo>
                  <a:pt x="5000812" y="2916767"/>
                </a:lnTo>
                <a:lnTo>
                  <a:pt x="5002399" y="2920471"/>
                </a:lnTo>
                <a:lnTo>
                  <a:pt x="5004515" y="2925763"/>
                </a:lnTo>
                <a:lnTo>
                  <a:pt x="5005045" y="2932113"/>
                </a:lnTo>
                <a:lnTo>
                  <a:pt x="5005045" y="2940579"/>
                </a:lnTo>
                <a:lnTo>
                  <a:pt x="5008223" y="2936346"/>
                </a:lnTo>
                <a:lnTo>
                  <a:pt x="5012455" y="2933171"/>
                </a:lnTo>
                <a:lnTo>
                  <a:pt x="5017217" y="2929996"/>
                </a:lnTo>
                <a:lnTo>
                  <a:pt x="5021982" y="2926821"/>
                </a:lnTo>
                <a:lnTo>
                  <a:pt x="5026214" y="2924704"/>
                </a:lnTo>
                <a:lnTo>
                  <a:pt x="5030982" y="2923117"/>
                </a:lnTo>
                <a:lnTo>
                  <a:pt x="5035743" y="2921529"/>
                </a:lnTo>
                <a:lnTo>
                  <a:pt x="5039978" y="2921529"/>
                </a:lnTo>
                <a:lnTo>
                  <a:pt x="5044213" y="2921529"/>
                </a:lnTo>
                <a:lnTo>
                  <a:pt x="5048447" y="2923646"/>
                </a:lnTo>
                <a:lnTo>
                  <a:pt x="5051623" y="2925233"/>
                </a:lnTo>
                <a:lnTo>
                  <a:pt x="5055327" y="2928938"/>
                </a:lnTo>
                <a:lnTo>
                  <a:pt x="5058503" y="2933700"/>
                </a:lnTo>
                <a:lnTo>
                  <a:pt x="5060622" y="2938992"/>
                </a:lnTo>
                <a:lnTo>
                  <a:pt x="5063268" y="2945871"/>
                </a:lnTo>
                <a:lnTo>
                  <a:pt x="5064324" y="2953808"/>
                </a:lnTo>
                <a:lnTo>
                  <a:pt x="5058503" y="2950633"/>
                </a:lnTo>
                <a:lnTo>
                  <a:pt x="5055327" y="2949575"/>
                </a:lnTo>
                <a:lnTo>
                  <a:pt x="5051623" y="2948517"/>
                </a:lnTo>
                <a:lnTo>
                  <a:pt x="5048976" y="2947988"/>
                </a:lnTo>
                <a:lnTo>
                  <a:pt x="5045270" y="2947988"/>
                </a:lnTo>
                <a:lnTo>
                  <a:pt x="5041566" y="2948517"/>
                </a:lnTo>
                <a:lnTo>
                  <a:pt x="5037862" y="2949046"/>
                </a:lnTo>
                <a:lnTo>
                  <a:pt x="5034686" y="2950633"/>
                </a:lnTo>
                <a:lnTo>
                  <a:pt x="5031509" y="2952750"/>
                </a:lnTo>
                <a:lnTo>
                  <a:pt x="5028862" y="2955396"/>
                </a:lnTo>
                <a:lnTo>
                  <a:pt x="5025686" y="2958571"/>
                </a:lnTo>
                <a:lnTo>
                  <a:pt x="5022511" y="2962804"/>
                </a:lnTo>
                <a:lnTo>
                  <a:pt x="5020393" y="2967567"/>
                </a:lnTo>
                <a:lnTo>
                  <a:pt x="5017748" y="2973388"/>
                </a:lnTo>
                <a:lnTo>
                  <a:pt x="5016690" y="2979208"/>
                </a:lnTo>
                <a:lnTo>
                  <a:pt x="5020924" y="2983971"/>
                </a:lnTo>
                <a:lnTo>
                  <a:pt x="5025686" y="2987675"/>
                </a:lnTo>
                <a:lnTo>
                  <a:pt x="5035215" y="2994025"/>
                </a:lnTo>
                <a:lnTo>
                  <a:pt x="5044742" y="2999846"/>
                </a:lnTo>
                <a:lnTo>
                  <a:pt x="5054797" y="3005138"/>
                </a:lnTo>
                <a:lnTo>
                  <a:pt x="5064854" y="3012017"/>
                </a:lnTo>
                <a:lnTo>
                  <a:pt x="5069619" y="3014663"/>
                </a:lnTo>
                <a:lnTo>
                  <a:pt x="5073851" y="3018896"/>
                </a:lnTo>
                <a:lnTo>
                  <a:pt x="5078613" y="3023129"/>
                </a:lnTo>
                <a:lnTo>
                  <a:pt x="5082845" y="3027363"/>
                </a:lnTo>
                <a:lnTo>
                  <a:pt x="5086019" y="3032654"/>
                </a:lnTo>
                <a:lnTo>
                  <a:pt x="5089723" y="3038475"/>
                </a:lnTo>
                <a:lnTo>
                  <a:pt x="5094485" y="3039533"/>
                </a:lnTo>
                <a:lnTo>
                  <a:pt x="5096070" y="3027363"/>
                </a:lnTo>
                <a:lnTo>
                  <a:pt x="5099246" y="3012017"/>
                </a:lnTo>
                <a:lnTo>
                  <a:pt x="5100304" y="3005138"/>
                </a:lnTo>
                <a:lnTo>
                  <a:pt x="5100834" y="2999317"/>
                </a:lnTo>
                <a:lnTo>
                  <a:pt x="5100834" y="2995083"/>
                </a:lnTo>
                <a:lnTo>
                  <a:pt x="5100834" y="2993496"/>
                </a:lnTo>
                <a:lnTo>
                  <a:pt x="5099775" y="2992967"/>
                </a:lnTo>
                <a:lnTo>
                  <a:pt x="5101362" y="2988733"/>
                </a:lnTo>
                <a:lnTo>
                  <a:pt x="5103478" y="2985029"/>
                </a:lnTo>
                <a:lnTo>
                  <a:pt x="5105063" y="2983971"/>
                </a:lnTo>
                <a:lnTo>
                  <a:pt x="5107710" y="2983442"/>
                </a:lnTo>
                <a:lnTo>
                  <a:pt x="5109825" y="2983971"/>
                </a:lnTo>
                <a:lnTo>
                  <a:pt x="5112470" y="2985558"/>
                </a:lnTo>
                <a:lnTo>
                  <a:pt x="5114587" y="2988204"/>
                </a:lnTo>
                <a:lnTo>
                  <a:pt x="5117232" y="2991908"/>
                </a:lnTo>
                <a:lnTo>
                  <a:pt x="5119877" y="2995613"/>
                </a:lnTo>
                <a:lnTo>
                  <a:pt x="5121466" y="2999846"/>
                </a:lnTo>
                <a:lnTo>
                  <a:pt x="5125696" y="3010429"/>
                </a:lnTo>
                <a:lnTo>
                  <a:pt x="5127812" y="3016250"/>
                </a:lnTo>
                <a:lnTo>
                  <a:pt x="5128871" y="3021542"/>
                </a:lnTo>
                <a:lnTo>
                  <a:pt x="5129399" y="3026833"/>
                </a:lnTo>
                <a:lnTo>
                  <a:pt x="5129928" y="3032125"/>
                </a:lnTo>
                <a:lnTo>
                  <a:pt x="5134689" y="3031067"/>
                </a:lnTo>
                <a:lnTo>
                  <a:pt x="5138924" y="3028950"/>
                </a:lnTo>
                <a:lnTo>
                  <a:pt x="5143155" y="3027363"/>
                </a:lnTo>
                <a:lnTo>
                  <a:pt x="5147387" y="3024717"/>
                </a:lnTo>
                <a:lnTo>
                  <a:pt x="5150561" y="3022600"/>
                </a:lnTo>
                <a:lnTo>
                  <a:pt x="5153739" y="3019425"/>
                </a:lnTo>
                <a:lnTo>
                  <a:pt x="5159555" y="3013604"/>
                </a:lnTo>
                <a:lnTo>
                  <a:pt x="5164847" y="3006725"/>
                </a:lnTo>
                <a:lnTo>
                  <a:pt x="5169078" y="2998258"/>
                </a:lnTo>
                <a:lnTo>
                  <a:pt x="5172780" y="2989263"/>
                </a:lnTo>
                <a:lnTo>
                  <a:pt x="5175426" y="2980267"/>
                </a:lnTo>
                <a:lnTo>
                  <a:pt x="5178071" y="2970213"/>
                </a:lnTo>
                <a:lnTo>
                  <a:pt x="5180188" y="2959629"/>
                </a:lnTo>
                <a:lnTo>
                  <a:pt x="5183372" y="2937933"/>
                </a:lnTo>
                <a:lnTo>
                  <a:pt x="5186547" y="2914121"/>
                </a:lnTo>
                <a:lnTo>
                  <a:pt x="5189719" y="2890308"/>
                </a:lnTo>
                <a:lnTo>
                  <a:pt x="5191849" y="2897717"/>
                </a:lnTo>
                <a:lnTo>
                  <a:pt x="5192905" y="2906713"/>
                </a:lnTo>
                <a:lnTo>
                  <a:pt x="5193960" y="2915708"/>
                </a:lnTo>
                <a:lnTo>
                  <a:pt x="5193960" y="2925233"/>
                </a:lnTo>
                <a:lnTo>
                  <a:pt x="5193960" y="2944813"/>
                </a:lnTo>
                <a:lnTo>
                  <a:pt x="5193427" y="2964392"/>
                </a:lnTo>
                <a:lnTo>
                  <a:pt x="5193960" y="2973917"/>
                </a:lnTo>
                <a:lnTo>
                  <a:pt x="5194490" y="2983442"/>
                </a:lnTo>
                <a:lnTo>
                  <a:pt x="5195016" y="2991908"/>
                </a:lnTo>
                <a:lnTo>
                  <a:pt x="5197123" y="2999317"/>
                </a:lnTo>
                <a:lnTo>
                  <a:pt x="5199774" y="3005667"/>
                </a:lnTo>
                <a:lnTo>
                  <a:pt x="5201370" y="3008842"/>
                </a:lnTo>
                <a:lnTo>
                  <a:pt x="5202952" y="3012017"/>
                </a:lnTo>
                <a:lnTo>
                  <a:pt x="5205070" y="3014133"/>
                </a:lnTo>
                <a:lnTo>
                  <a:pt x="5207713" y="3016779"/>
                </a:lnTo>
                <a:lnTo>
                  <a:pt x="5210891" y="3018367"/>
                </a:lnTo>
                <a:lnTo>
                  <a:pt x="5213540" y="3019425"/>
                </a:lnTo>
                <a:lnTo>
                  <a:pt x="5211948" y="3025246"/>
                </a:lnTo>
                <a:lnTo>
                  <a:pt x="5209830" y="3029479"/>
                </a:lnTo>
                <a:lnTo>
                  <a:pt x="5207713" y="3032125"/>
                </a:lnTo>
                <a:lnTo>
                  <a:pt x="5206129" y="3033183"/>
                </a:lnTo>
                <a:lnTo>
                  <a:pt x="5203478" y="3033183"/>
                </a:lnTo>
                <a:lnTo>
                  <a:pt x="5201370" y="3032125"/>
                </a:lnTo>
                <a:lnTo>
                  <a:pt x="5196596" y="3027363"/>
                </a:lnTo>
                <a:lnTo>
                  <a:pt x="5190247" y="3022071"/>
                </a:lnTo>
                <a:lnTo>
                  <a:pt x="5187598" y="3019425"/>
                </a:lnTo>
                <a:lnTo>
                  <a:pt x="5184428" y="3017838"/>
                </a:lnTo>
                <a:lnTo>
                  <a:pt x="5181782" y="3016779"/>
                </a:lnTo>
                <a:lnTo>
                  <a:pt x="5178601" y="3016250"/>
                </a:lnTo>
                <a:lnTo>
                  <a:pt x="5174899" y="3017308"/>
                </a:lnTo>
                <a:lnTo>
                  <a:pt x="5171726" y="3019425"/>
                </a:lnTo>
                <a:lnTo>
                  <a:pt x="5173839" y="3029479"/>
                </a:lnTo>
                <a:lnTo>
                  <a:pt x="5177016" y="3038475"/>
                </a:lnTo>
                <a:lnTo>
                  <a:pt x="5179661" y="3046413"/>
                </a:lnTo>
                <a:lnTo>
                  <a:pt x="5183372" y="3052233"/>
                </a:lnTo>
                <a:lnTo>
                  <a:pt x="5187080" y="3056996"/>
                </a:lnTo>
                <a:lnTo>
                  <a:pt x="5191321" y="3060700"/>
                </a:lnTo>
                <a:lnTo>
                  <a:pt x="5194490" y="3062817"/>
                </a:lnTo>
                <a:lnTo>
                  <a:pt x="5198716" y="3065463"/>
                </a:lnTo>
                <a:lnTo>
                  <a:pt x="5203478" y="3066521"/>
                </a:lnTo>
                <a:lnTo>
                  <a:pt x="5207713" y="3067050"/>
                </a:lnTo>
                <a:lnTo>
                  <a:pt x="5217254" y="3068108"/>
                </a:lnTo>
                <a:lnTo>
                  <a:pt x="5227280" y="3068638"/>
                </a:lnTo>
                <a:lnTo>
                  <a:pt x="5232058" y="3070225"/>
                </a:lnTo>
                <a:lnTo>
                  <a:pt x="5237351" y="3071283"/>
                </a:lnTo>
                <a:lnTo>
                  <a:pt x="5237351" y="3064404"/>
                </a:lnTo>
                <a:lnTo>
                  <a:pt x="5238928" y="3058054"/>
                </a:lnTo>
                <a:lnTo>
                  <a:pt x="5241050" y="3052233"/>
                </a:lnTo>
                <a:lnTo>
                  <a:pt x="5243699" y="3045883"/>
                </a:lnTo>
                <a:lnTo>
                  <a:pt x="5250587" y="3033183"/>
                </a:lnTo>
                <a:lnTo>
                  <a:pt x="5257475" y="3019954"/>
                </a:lnTo>
                <a:lnTo>
                  <a:pt x="5261707" y="3013604"/>
                </a:lnTo>
                <a:lnTo>
                  <a:pt x="5265406" y="3006725"/>
                </a:lnTo>
                <a:lnTo>
                  <a:pt x="5268050" y="2999317"/>
                </a:lnTo>
                <a:lnTo>
                  <a:pt x="5270695" y="2991908"/>
                </a:lnTo>
                <a:lnTo>
                  <a:pt x="5272813" y="2983442"/>
                </a:lnTo>
                <a:lnTo>
                  <a:pt x="5273869" y="2974446"/>
                </a:lnTo>
                <a:lnTo>
                  <a:pt x="5273869" y="2965450"/>
                </a:lnTo>
                <a:lnTo>
                  <a:pt x="5273346" y="2955396"/>
                </a:lnTo>
                <a:lnTo>
                  <a:pt x="5278102" y="2962804"/>
                </a:lnTo>
                <a:lnTo>
                  <a:pt x="5280743" y="2964921"/>
                </a:lnTo>
                <a:lnTo>
                  <a:pt x="5282865" y="2967038"/>
                </a:lnTo>
                <a:lnTo>
                  <a:pt x="5285515" y="2968096"/>
                </a:lnTo>
                <a:lnTo>
                  <a:pt x="5287636" y="2969154"/>
                </a:lnTo>
                <a:lnTo>
                  <a:pt x="5290279" y="2969154"/>
                </a:lnTo>
                <a:lnTo>
                  <a:pt x="5291863" y="2969154"/>
                </a:lnTo>
                <a:lnTo>
                  <a:pt x="5294513" y="2968625"/>
                </a:lnTo>
                <a:lnTo>
                  <a:pt x="5296095" y="2968096"/>
                </a:lnTo>
                <a:lnTo>
                  <a:pt x="5300334" y="2964921"/>
                </a:lnTo>
                <a:lnTo>
                  <a:pt x="5304569" y="2960688"/>
                </a:lnTo>
                <a:lnTo>
                  <a:pt x="5307741" y="2955925"/>
                </a:lnTo>
                <a:lnTo>
                  <a:pt x="5315678" y="2944813"/>
                </a:lnTo>
                <a:lnTo>
                  <a:pt x="5323089" y="2933171"/>
                </a:lnTo>
                <a:lnTo>
                  <a:pt x="5326793" y="2927879"/>
                </a:lnTo>
                <a:lnTo>
                  <a:pt x="5331028" y="2923117"/>
                </a:lnTo>
                <a:lnTo>
                  <a:pt x="5335263" y="2919413"/>
                </a:lnTo>
                <a:lnTo>
                  <a:pt x="5339495" y="2917296"/>
                </a:lnTo>
                <a:lnTo>
                  <a:pt x="5337377" y="2928408"/>
                </a:lnTo>
                <a:lnTo>
                  <a:pt x="5335789" y="2940579"/>
                </a:lnTo>
                <a:lnTo>
                  <a:pt x="5334201" y="2953279"/>
                </a:lnTo>
                <a:lnTo>
                  <a:pt x="5333673" y="2964392"/>
                </a:lnTo>
                <a:lnTo>
                  <a:pt x="5333673" y="2969154"/>
                </a:lnTo>
                <a:lnTo>
                  <a:pt x="5334201" y="2973917"/>
                </a:lnTo>
                <a:lnTo>
                  <a:pt x="5334730" y="2977621"/>
                </a:lnTo>
                <a:lnTo>
                  <a:pt x="5336320" y="2980267"/>
                </a:lnTo>
                <a:lnTo>
                  <a:pt x="5338964" y="2982913"/>
                </a:lnTo>
                <a:lnTo>
                  <a:pt x="5341612" y="2983442"/>
                </a:lnTo>
                <a:lnTo>
                  <a:pt x="5345845" y="2983442"/>
                </a:lnTo>
                <a:lnTo>
                  <a:pt x="5350608" y="2981854"/>
                </a:lnTo>
                <a:lnTo>
                  <a:pt x="5350608" y="2987675"/>
                </a:lnTo>
                <a:lnTo>
                  <a:pt x="5349549" y="2992438"/>
                </a:lnTo>
                <a:lnTo>
                  <a:pt x="5348490" y="2995613"/>
                </a:lnTo>
                <a:lnTo>
                  <a:pt x="5346374" y="2998788"/>
                </a:lnTo>
                <a:lnTo>
                  <a:pt x="5344787" y="3001433"/>
                </a:lnTo>
                <a:lnTo>
                  <a:pt x="5342671" y="3003550"/>
                </a:lnTo>
                <a:lnTo>
                  <a:pt x="5338964" y="3007783"/>
                </a:lnTo>
                <a:lnTo>
                  <a:pt x="5336847" y="3009371"/>
                </a:lnTo>
                <a:lnTo>
                  <a:pt x="5335263" y="3012546"/>
                </a:lnTo>
                <a:lnTo>
                  <a:pt x="5333673" y="3015192"/>
                </a:lnTo>
                <a:lnTo>
                  <a:pt x="5332083" y="3019425"/>
                </a:lnTo>
                <a:lnTo>
                  <a:pt x="5331551" y="3024188"/>
                </a:lnTo>
                <a:lnTo>
                  <a:pt x="5331028" y="3030008"/>
                </a:lnTo>
                <a:lnTo>
                  <a:pt x="5331551" y="3037417"/>
                </a:lnTo>
                <a:lnTo>
                  <a:pt x="5332616" y="3046413"/>
                </a:lnTo>
                <a:lnTo>
                  <a:pt x="5335263" y="3035829"/>
                </a:lnTo>
                <a:lnTo>
                  <a:pt x="5336320" y="3031067"/>
                </a:lnTo>
                <a:lnTo>
                  <a:pt x="5337908" y="3027363"/>
                </a:lnTo>
                <a:lnTo>
                  <a:pt x="5340023" y="3023658"/>
                </a:lnTo>
                <a:lnTo>
                  <a:pt x="5341612" y="3021013"/>
                </a:lnTo>
                <a:lnTo>
                  <a:pt x="5344255" y="3018896"/>
                </a:lnTo>
                <a:lnTo>
                  <a:pt x="5346374" y="3017308"/>
                </a:lnTo>
                <a:lnTo>
                  <a:pt x="5348490" y="3015192"/>
                </a:lnTo>
                <a:lnTo>
                  <a:pt x="5350608" y="3014133"/>
                </a:lnTo>
                <a:lnTo>
                  <a:pt x="5355900" y="3013075"/>
                </a:lnTo>
                <a:lnTo>
                  <a:pt x="5360660" y="3013075"/>
                </a:lnTo>
                <a:lnTo>
                  <a:pt x="5365952" y="3013075"/>
                </a:lnTo>
                <a:lnTo>
                  <a:pt x="5376007" y="3013604"/>
                </a:lnTo>
                <a:lnTo>
                  <a:pt x="5380770" y="3013604"/>
                </a:lnTo>
                <a:lnTo>
                  <a:pt x="5385533" y="3013075"/>
                </a:lnTo>
                <a:lnTo>
                  <a:pt x="5389764" y="3010429"/>
                </a:lnTo>
                <a:lnTo>
                  <a:pt x="5391353" y="3009371"/>
                </a:lnTo>
                <a:lnTo>
                  <a:pt x="5393470" y="3007783"/>
                </a:lnTo>
                <a:lnTo>
                  <a:pt x="5395058" y="3005138"/>
                </a:lnTo>
                <a:lnTo>
                  <a:pt x="5396117" y="3002492"/>
                </a:lnTo>
                <a:lnTo>
                  <a:pt x="5397703" y="2998788"/>
                </a:lnTo>
                <a:lnTo>
                  <a:pt x="5398762" y="2995083"/>
                </a:lnTo>
                <a:lnTo>
                  <a:pt x="5396645" y="2983971"/>
                </a:lnTo>
                <a:lnTo>
                  <a:pt x="5395058" y="2973917"/>
                </a:lnTo>
                <a:lnTo>
                  <a:pt x="5392942" y="2964392"/>
                </a:lnTo>
                <a:lnTo>
                  <a:pt x="5389764" y="2955396"/>
                </a:lnTo>
                <a:lnTo>
                  <a:pt x="5386590" y="2947988"/>
                </a:lnTo>
                <a:lnTo>
                  <a:pt x="5383415" y="2941108"/>
                </a:lnTo>
                <a:lnTo>
                  <a:pt x="5379711" y="2934758"/>
                </a:lnTo>
                <a:lnTo>
                  <a:pt x="5375479" y="2929467"/>
                </a:lnTo>
                <a:lnTo>
                  <a:pt x="5370717" y="2924175"/>
                </a:lnTo>
                <a:lnTo>
                  <a:pt x="5365952" y="2919942"/>
                </a:lnTo>
                <a:lnTo>
                  <a:pt x="5361190" y="2916238"/>
                </a:lnTo>
                <a:lnTo>
                  <a:pt x="5355900" y="2913063"/>
                </a:lnTo>
                <a:lnTo>
                  <a:pt x="5350608" y="2909888"/>
                </a:lnTo>
                <a:lnTo>
                  <a:pt x="5345317" y="2907242"/>
                </a:lnTo>
                <a:lnTo>
                  <a:pt x="5339495" y="2905654"/>
                </a:lnTo>
                <a:lnTo>
                  <a:pt x="5332616" y="2904596"/>
                </a:lnTo>
                <a:lnTo>
                  <a:pt x="5335789" y="2881313"/>
                </a:lnTo>
                <a:lnTo>
                  <a:pt x="5337377" y="2864379"/>
                </a:lnTo>
                <a:lnTo>
                  <a:pt x="5339495" y="2851679"/>
                </a:lnTo>
                <a:lnTo>
                  <a:pt x="5340553" y="2842683"/>
                </a:lnTo>
                <a:lnTo>
                  <a:pt x="5341612" y="2839508"/>
                </a:lnTo>
                <a:lnTo>
                  <a:pt x="5342671" y="2836863"/>
                </a:lnTo>
                <a:lnTo>
                  <a:pt x="5344255" y="2834746"/>
                </a:lnTo>
                <a:lnTo>
                  <a:pt x="5345845" y="2832629"/>
                </a:lnTo>
                <a:lnTo>
                  <a:pt x="5348490" y="2831042"/>
                </a:lnTo>
                <a:lnTo>
                  <a:pt x="5350608" y="2829983"/>
                </a:lnTo>
                <a:lnTo>
                  <a:pt x="5356958" y="2826808"/>
                </a:lnTo>
                <a:lnTo>
                  <a:pt x="5355900" y="2816754"/>
                </a:lnTo>
                <a:lnTo>
                  <a:pt x="5355900" y="2807229"/>
                </a:lnTo>
                <a:lnTo>
                  <a:pt x="5355370" y="2789767"/>
                </a:lnTo>
                <a:lnTo>
                  <a:pt x="5355900" y="2776008"/>
                </a:lnTo>
                <a:lnTo>
                  <a:pt x="5355900" y="2763308"/>
                </a:lnTo>
                <a:lnTo>
                  <a:pt x="5355370" y="2758546"/>
                </a:lnTo>
                <a:lnTo>
                  <a:pt x="5355370" y="2753783"/>
                </a:lnTo>
                <a:lnTo>
                  <a:pt x="5354313" y="2749550"/>
                </a:lnTo>
                <a:lnTo>
                  <a:pt x="5352196" y="2746375"/>
                </a:lnTo>
                <a:lnTo>
                  <a:pt x="5350608" y="2743200"/>
                </a:lnTo>
                <a:lnTo>
                  <a:pt x="5347432" y="2740554"/>
                </a:lnTo>
                <a:lnTo>
                  <a:pt x="5344255" y="2738438"/>
                </a:lnTo>
                <a:lnTo>
                  <a:pt x="5339495" y="2736850"/>
                </a:lnTo>
                <a:lnTo>
                  <a:pt x="5341612" y="2728913"/>
                </a:lnTo>
                <a:lnTo>
                  <a:pt x="5344255" y="2723092"/>
                </a:lnTo>
                <a:lnTo>
                  <a:pt x="5346374" y="2718858"/>
                </a:lnTo>
                <a:lnTo>
                  <a:pt x="5349549" y="2716742"/>
                </a:lnTo>
                <a:lnTo>
                  <a:pt x="5351667" y="2715154"/>
                </a:lnTo>
                <a:lnTo>
                  <a:pt x="5354841" y="2714625"/>
                </a:lnTo>
                <a:lnTo>
                  <a:pt x="5357486" y="2715154"/>
                </a:lnTo>
                <a:lnTo>
                  <a:pt x="5361190" y="2716742"/>
                </a:lnTo>
                <a:lnTo>
                  <a:pt x="5368069" y="2719917"/>
                </a:lnTo>
                <a:lnTo>
                  <a:pt x="5375479" y="2723621"/>
                </a:lnTo>
                <a:lnTo>
                  <a:pt x="5379711" y="2724679"/>
                </a:lnTo>
                <a:lnTo>
                  <a:pt x="5383945" y="2725208"/>
                </a:lnTo>
                <a:lnTo>
                  <a:pt x="5388706" y="2725208"/>
                </a:lnTo>
                <a:lnTo>
                  <a:pt x="5393470" y="2724150"/>
                </a:lnTo>
                <a:lnTo>
                  <a:pt x="5389764" y="2715683"/>
                </a:lnTo>
                <a:lnTo>
                  <a:pt x="5387121" y="2708804"/>
                </a:lnTo>
                <a:lnTo>
                  <a:pt x="5386061" y="2703513"/>
                </a:lnTo>
                <a:lnTo>
                  <a:pt x="5386061" y="2699279"/>
                </a:lnTo>
                <a:lnTo>
                  <a:pt x="5387121" y="2695575"/>
                </a:lnTo>
                <a:lnTo>
                  <a:pt x="5389237" y="2693988"/>
                </a:lnTo>
                <a:lnTo>
                  <a:pt x="5391353" y="2692929"/>
                </a:lnTo>
                <a:lnTo>
                  <a:pt x="5395058" y="2693458"/>
                </a:lnTo>
                <a:lnTo>
                  <a:pt x="5398762" y="2693988"/>
                </a:lnTo>
                <a:lnTo>
                  <a:pt x="5401936" y="2696104"/>
                </a:lnTo>
                <a:lnTo>
                  <a:pt x="5406170" y="2698750"/>
                </a:lnTo>
                <a:lnTo>
                  <a:pt x="5410404" y="2702983"/>
                </a:lnTo>
                <a:lnTo>
                  <a:pt x="5414107" y="2707217"/>
                </a:lnTo>
                <a:lnTo>
                  <a:pt x="5417811" y="2712508"/>
                </a:lnTo>
                <a:lnTo>
                  <a:pt x="5420458" y="2717800"/>
                </a:lnTo>
                <a:lnTo>
                  <a:pt x="5423103" y="2724150"/>
                </a:lnTo>
                <a:lnTo>
                  <a:pt x="5421517" y="2728913"/>
                </a:lnTo>
                <a:lnTo>
                  <a:pt x="5420458" y="2732617"/>
                </a:lnTo>
                <a:lnTo>
                  <a:pt x="5418341" y="2735263"/>
                </a:lnTo>
                <a:lnTo>
                  <a:pt x="5415696" y="2737379"/>
                </a:lnTo>
                <a:lnTo>
                  <a:pt x="5413050" y="2738438"/>
                </a:lnTo>
                <a:lnTo>
                  <a:pt x="5409875" y="2738967"/>
                </a:lnTo>
                <a:lnTo>
                  <a:pt x="5406170" y="2738967"/>
                </a:lnTo>
                <a:lnTo>
                  <a:pt x="5402995" y="2738438"/>
                </a:lnTo>
                <a:lnTo>
                  <a:pt x="5388180" y="2735263"/>
                </a:lnTo>
                <a:lnTo>
                  <a:pt x="5384474" y="2735263"/>
                </a:lnTo>
                <a:lnTo>
                  <a:pt x="5381298" y="2735263"/>
                </a:lnTo>
                <a:lnTo>
                  <a:pt x="5378654" y="2735263"/>
                </a:lnTo>
                <a:lnTo>
                  <a:pt x="5375479" y="2736850"/>
                </a:lnTo>
                <a:lnTo>
                  <a:pt x="5375479" y="2776008"/>
                </a:lnTo>
                <a:lnTo>
                  <a:pt x="5376007" y="2780771"/>
                </a:lnTo>
                <a:lnTo>
                  <a:pt x="5377066" y="2783946"/>
                </a:lnTo>
                <a:lnTo>
                  <a:pt x="5379184" y="2787121"/>
                </a:lnTo>
                <a:lnTo>
                  <a:pt x="5380770" y="2788708"/>
                </a:lnTo>
                <a:lnTo>
                  <a:pt x="5383945" y="2789767"/>
                </a:lnTo>
                <a:lnTo>
                  <a:pt x="5386061" y="2790825"/>
                </a:lnTo>
                <a:lnTo>
                  <a:pt x="5389237" y="2790825"/>
                </a:lnTo>
                <a:lnTo>
                  <a:pt x="5392942" y="2789767"/>
                </a:lnTo>
                <a:lnTo>
                  <a:pt x="5405642" y="2787650"/>
                </a:lnTo>
                <a:lnTo>
                  <a:pt x="5408817" y="2787121"/>
                </a:lnTo>
                <a:lnTo>
                  <a:pt x="5411462" y="2787121"/>
                </a:lnTo>
                <a:lnTo>
                  <a:pt x="5414638" y="2787650"/>
                </a:lnTo>
                <a:lnTo>
                  <a:pt x="5417283" y="2788708"/>
                </a:lnTo>
                <a:lnTo>
                  <a:pt x="5414638" y="2794000"/>
                </a:lnTo>
                <a:lnTo>
                  <a:pt x="5413579" y="2799292"/>
                </a:lnTo>
                <a:lnTo>
                  <a:pt x="5413050" y="2804054"/>
                </a:lnTo>
                <a:lnTo>
                  <a:pt x="5413579" y="2807758"/>
                </a:lnTo>
                <a:lnTo>
                  <a:pt x="5414638" y="2810933"/>
                </a:lnTo>
                <a:lnTo>
                  <a:pt x="5416225" y="2813050"/>
                </a:lnTo>
                <a:lnTo>
                  <a:pt x="5419400" y="2814108"/>
                </a:lnTo>
                <a:lnTo>
                  <a:pt x="5423103" y="2814108"/>
                </a:lnTo>
                <a:lnTo>
                  <a:pt x="5422575" y="2819929"/>
                </a:lnTo>
                <a:lnTo>
                  <a:pt x="5421517" y="2823633"/>
                </a:lnTo>
                <a:lnTo>
                  <a:pt x="5420988" y="2827338"/>
                </a:lnTo>
                <a:lnTo>
                  <a:pt x="5419929" y="2831042"/>
                </a:lnTo>
                <a:lnTo>
                  <a:pt x="5418871" y="2833158"/>
                </a:lnTo>
                <a:lnTo>
                  <a:pt x="5417283" y="2835804"/>
                </a:lnTo>
                <a:lnTo>
                  <a:pt x="5415166" y="2837392"/>
                </a:lnTo>
                <a:lnTo>
                  <a:pt x="5413050" y="2838450"/>
                </a:lnTo>
                <a:lnTo>
                  <a:pt x="5410933" y="2840038"/>
                </a:lnTo>
                <a:lnTo>
                  <a:pt x="5408817" y="2840567"/>
                </a:lnTo>
                <a:lnTo>
                  <a:pt x="5404053" y="2841096"/>
                </a:lnTo>
                <a:lnTo>
                  <a:pt x="5398762" y="2841096"/>
                </a:lnTo>
                <a:lnTo>
                  <a:pt x="5392942" y="2840038"/>
                </a:lnTo>
                <a:lnTo>
                  <a:pt x="5395058" y="2845858"/>
                </a:lnTo>
                <a:lnTo>
                  <a:pt x="5396117" y="2851150"/>
                </a:lnTo>
                <a:lnTo>
                  <a:pt x="5396645" y="2855383"/>
                </a:lnTo>
                <a:lnTo>
                  <a:pt x="5396117" y="2859088"/>
                </a:lnTo>
                <a:lnTo>
                  <a:pt x="5395058" y="2867554"/>
                </a:lnTo>
                <a:lnTo>
                  <a:pt x="5392942" y="2879196"/>
                </a:lnTo>
                <a:lnTo>
                  <a:pt x="5396117" y="2890308"/>
                </a:lnTo>
                <a:lnTo>
                  <a:pt x="5400350" y="2900892"/>
                </a:lnTo>
                <a:lnTo>
                  <a:pt x="5405111" y="2910417"/>
                </a:lnTo>
                <a:lnTo>
                  <a:pt x="5409875" y="2919942"/>
                </a:lnTo>
                <a:lnTo>
                  <a:pt x="5419400" y="2937933"/>
                </a:lnTo>
                <a:lnTo>
                  <a:pt x="5424162" y="2947458"/>
                </a:lnTo>
                <a:lnTo>
                  <a:pt x="5428395" y="2956454"/>
                </a:lnTo>
                <a:lnTo>
                  <a:pt x="5427336" y="2962275"/>
                </a:lnTo>
                <a:lnTo>
                  <a:pt x="5425749" y="2965979"/>
                </a:lnTo>
                <a:lnTo>
                  <a:pt x="5424690" y="2968625"/>
                </a:lnTo>
                <a:lnTo>
                  <a:pt x="5423631" y="2969154"/>
                </a:lnTo>
                <a:lnTo>
                  <a:pt x="5421517" y="2969154"/>
                </a:lnTo>
                <a:lnTo>
                  <a:pt x="5420458" y="2968096"/>
                </a:lnTo>
                <a:lnTo>
                  <a:pt x="5417811" y="2964392"/>
                </a:lnTo>
                <a:lnTo>
                  <a:pt x="5414107" y="2960688"/>
                </a:lnTo>
                <a:lnTo>
                  <a:pt x="5412521" y="2959629"/>
                </a:lnTo>
                <a:lnTo>
                  <a:pt x="5410933" y="2959100"/>
                </a:lnTo>
                <a:lnTo>
                  <a:pt x="5409345" y="2959629"/>
                </a:lnTo>
                <a:lnTo>
                  <a:pt x="5407758" y="2961217"/>
                </a:lnTo>
                <a:lnTo>
                  <a:pt x="5406170" y="2964392"/>
                </a:lnTo>
                <a:lnTo>
                  <a:pt x="5404583" y="2969154"/>
                </a:lnTo>
                <a:lnTo>
                  <a:pt x="5415696" y="2983442"/>
                </a:lnTo>
                <a:lnTo>
                  <a:pt x="5421517" y="2990321"/>
                </a:lnTo>
                <a:lnTo>
                  <a:pt x="5427866" y="2997200"/>
                </a:lnTo>
                <a:lnTo>
                  <a:pt x="5434217" y="3002492"/>
                </a:lnTo>
                <a:lnTo>
                  <a:pt x="5437920" y="3004079"/>
                </a:lnTo>
                <a:lnTo>
                  <a:pt x="5441095" y="3005667"/>
                </a:lnTo>
                <a:lnTo>
                  <a:pt x="5444799" y="3007783"/>
                </a:lnTo>
                <a:lnTo>
                  <a:pt x="5449032" y="3008313"/>
                </a:lnTo>
                <a:lnTo>
                  <a:pt x="5453795" y="3008842"/>
                </a:lnTo>
                <a:lnTo>
                  <a:pt x="5458029" y="3008313"/>
                </a:lnTo>
                <a:lnTo>
                  <a:pt x="5462262" y="3004079"/>
                </a:lnTo>
                <a:lnTo>
                  <a:pt x="5464906" y="2999846"/>
                </a:lnTo>
                <a:lnTo>
                  <a:pt x="5467553" y="2995083"/>
                </a:lnTo>
                <a:lnTo>
                  <a:pt x="5468612" y="2990321"/>
                </a:lnTo>
                <a:lnTo>
                  <a:pt x="5469671" y="2985558"/>
                </a:lnTo>
                <a:lnTo>
                  <a:pt x="5470728" y="2980267"/>
                </a:lnTo>
                <a:lnTo>
                  <a:pt x="5471787" y="2970742"/>
                </a:lnTo>
                <a:lnTo>
                  <a:pt x="5472846" y="2962275"/>
                </a:lnTo>
                <a:lnTo>
                  <a:pt x="5473904" y="2958042"/>
                </a:lnTo>
                <a:lnTo>
                  <a:pt x="5474962" y="2953808"/>
                </a:lnTo>
                <a:lnTo>
                  <a:pt x="5477608" y="2950633"/>
                </a:lnTo>
                <a:lnTo>
                  <a:pt x="5479724" y="2947988"/>
                </a:lnTo>
                <a:lnTo>
                  <a:pt x="5483430" y="2945342"/>
                </a:lnTo>
                <a:lnTo>
                  <a:pt x="5488191" y="2944283"/>
                </a:lnTo>
                <a:lnTo>
                  <a:pt x="5491895" y="2952750"/>
                </a:lnTo>
                <a:lnTo>
                  <a:pt x="5492955" y="2960158"/>
                </a:lnTo>
                <a:lnTo>
                  <a:pt x="5493483" y="2967038"/>
                </a:lnTo>
                <a:lnTo>
                  <a:pt x="5492424" y="2973388"/>
                </a:lnTo>
                <a:lnTo>
                  <a:pt x="5489779" y="2988733"/>
                </a:lnTo>
                <a:lnTo>
                  <a:pt x="5488720" y="2997729"/>
                </a:lnTo>
                <a:lnTo>
                  <a:pt x="5488191" y="3008842"/>
                </a:lnTo>
                <a:lnTo>
                  <a:pt x="5494012" y="3004608"/>
                </a:lnTo>
                <a:lnTo>
                  <a:pt x="5500890" y="3001433"/>
                </a:lnTo>
                <a:lnTo>
                  <a:pt x="5507770" y="2997729"/>
                </a:lnTo>
                <a:lnTo>
                  <a:pt x="5512004" y="2996671"/>
                </a:lnTo>
                <a:lnTo>
                  <a:pt x="5515708" y="2995613"/>
                </a:lnTo>
                <a:lnTo>
                  <a:pt x="5519412" y="2995083"/>
                </a:lnTo>
                <a:lnTo>
                  <a:pt x="5523116" y="2995083"/>
                </a:lnTo>
                <a:lnTo>
                  <a:pt x="5526821" y="2995613"/>
                </a:lnTo>
                <a:lnTo>
                  <a:pt x="5530524" y="2997200"/>
                </a:lnTo>
                <a:lnTo>
                  <a:pt x="5533170" y="2998788"/>
                </a:lnTo>
                <a:lnTo>
                  <a:pt x="5536345" y="3001433"/>
                </a:lnTo>
                <a:lnTo>
                  <a:pt x="5538992" y="3004608"/>
                </a:lnTo>
                <a:lnTo>
                  <a:pt x="5541637" y="3008842"/>
                </a:lnTo>
                <a:lnTo>
                  <a:pt x="5537404" y="3011488"/>
                </a:lnTo>
                <a:lnTo>
                  <a:pt x="5535816" y="3012017"/>
                </a:lnTo>
                <a:lnTo>
                  <a:pt x="5534228" y="3013604"/>
                </a:lnTo>
                <a:lnTo>
                  <a:pt x="5533700" y="3014663"/>
                </a:lnTo>
                <a:lnTo>
                  <a:pt x="5533170" y="3016779"/>
                </a:lnTo>
                <a:lnTo>
                  <a:pt x="5533700" y="3019954"/>
                </a:lnTo>
                <a:lnTo>
                  <a:pt x="5535816" y="3024188"/>
                </a:lnTo>
                <a:lnTo>
                  <a:pt x="5538461" y="3028421"/>
                </a:lnTo>
                <a:lnTo>
                  <a:pt x="5542166" y="3033183"/>
                </a:lnTo>
                <a:lnTo>
                  <a:pt x="5546928" y="3038475"/>
                </a:lnTo>
                <a:lnTo>
                  <a:pt x="5556984" y="3049588"/>
                </a:lnTo>
                <a:lnTo>
                  <a:pt x="5567565" y="3061758"/>
                </a:lnTo>
                <a:lnTo>
                  <a:pt x="5572329" y="3067579"/>
                </a:lnTo>
                <a:lnTo>
                  <a:pt x="5576562" y="3073929"/>
                </a:lnTo>
                <a:lnTo>
                  <a:pt x="5580794" y="3080808"/>
                </a:lnTo>
                <a:lnTo>
                  <a:pt x="5583440" y="3086629"/>
                </a:lnTo>
                <a:lnTo>
                  <a:pt x="5580794" y="3095096"/>
                </a:lnTo>
                <a:lnTo>
                  <a:pt x="5579737" y="3102504"/>
                </a:lnTo>
                <a:lnTo>
                  <a:pt x="5578679" y="3106208"/>
                </a:lnTo>
                <a:lnTo>
                  <a:pt x="5579737" y="3109383"/>
                </a:lnTo>
                <a:lnTo>
                  <a:pt x="5581325" y="3110971"/>
                </a:lnTo>
                <a:lnTo>
                  <a:pt x="5582911" y="3112558"/>
                </a:lnTo>
                <a:lnTo>
                  <a:pt x="5580794" y="3116263"/>
                </a:lnTo>
                <a:lnTo>
                  <a:pt x="5577621" y="3117850"/>
                </a:lnTo>
                <a:lnTo>
                  <a:pt x="5573916" y="3118379"/>
                </a:lnTo>
                <a:lnTo>
                  <a:pt x="5570741" y="3117850"/>
                </a:lnTo>
                <a:lnTo>
                  <a:pt x="5567036" y="3116263"/>
                </a:lnTo>
                <a:lnTo>
                  <a:pt x="5562803" y="3113617"/>
                </a:lnTo>
                <a:lnTo>
                  <a:pt x="5558570" y="3110442"/>
                </a:lnTo>
                <a:lnTo>
                  <a:pt x="5554337" y="3106208"/>
                </a:lnTo>
                <a:lnTo>
                  <a:pt x="5551162" y="3101446"/>
                </a:lnTo>
                <a:lnTo>
                  <a:pt x="5546928" y="3096154"/>
                </a:lnTo>
                <a:lnTo>
                  <a:pt x="5539520" y="3083983"/>
                </a:lnTo>
                <a:lnTo>
                  <a:pt x="5533700" y="3072342"/>
                </a:lnTo>
                <a:lnTo>
                  <a:pt x="5531583" y="3066521"/>
                </a:lnTo>
                <a:lnTo>
                  <a:pt x="5529467" y="3060700"/>
                </a:lnTo>
                <a:lnTo>
                  <a:pt x="5527878" y="3061758"/>
                </a:lnTo>
                <a:lnTo>
                  <a:pt x="5526821" y="3063346"/>
                </a:lnTo>
                <a:lnTo>
                  <a:pt x="5524174" y="3067579"/>
                </a:lnTo>
                <a:lnTo>
                  <a:pt x="5522587" y="3070225"/>
                </a:lnTo>
                <a:lnTo>
                  <a:pt x="5521528" y="3071813"/>
                </a:lnTo>
                <a:lnTo>
                  <a:pt x="5519412" y="3072871"/>
                </a:lnTo>
                <a:lnTo>
                  <a:pt x="5517825" y="3073400"/>
                </a:lnTo>
                <a:lnTo>
                  <a:pt x="5519412" y="3079221"/>
                </a:lnTo>
                <a:lnTo>
                  <a:pt x="5521528" y="3083983"/>
                </a:lnTo>
                <a:lnTo>
                  <a:pt x="5523645" y="3088746"/>
                </a:lnTo>
                <a:lnTo>
                  <a:pt x="5526821" y="3091921"/>
                </a:lnTo>
                <a:lnTo>
                  <a:pt x="5530524" y="3095096"/>
                </a:lnTo>
                <a:lnTo>
                  <a:pt x="5533700" y="3096683"/>
                </a:lnTo>
                <a:lnTo>
                  <a:pt x="5537404" y="3098271"/>
                </a:lnTo>
                <a:lnTo>
                  <a:pt x="5541637" y="3099858"/>
                </a:lnTo>
                <a:lnTo>
                  <a:pt x="5535816" y="3105679"/>
                </a:lnTo>
                <a:lnTo>
                  <a:pt x="5529467" y="3110971"/>
                </a:lnTo>
                <a:lnTo>
                  <a:pt x="5523645" y="3115733"/>
                </a:lnTo>
                <a:lnTo>
                  <a:pt x="5517296" y="3119967"/>
                </a:lnTo>
                <a:lnTo>
                  <a:pt x="5526821" y="3130550"/>
                </a:lnTo>
                <a:lnTo>
                  <a:pt x="5535287" y="3141133"/>
                </a:lnTo>
                <a:lnTo>
                  <a:pt x="5536345" y="3131079"/>
                </a:lnTo>
                <a:lnTo>
                  <a:pt x="5537404" y="3124200"/>
                </a:lnTo>
                <a:lnTo>
                  <a:pt x="5538461" y="3120496"/>
                </a:lnTo>
                <a:lnTo>
                  <a:pt x="5538992" y="3119438"/>
                </a:lnTo>
                <a:lnTo>
                  <a:pt x="5539520" y="3119967"/>
                </a:lnTo>
                <a:lnTo>
                  <a:pt x="5540579" y="3122613"/>
                </a:lnTo>
                <a:lnTo>
                  <a:pt x="5539520" y="3126846"/>
                </a:lnTo>
                <a:lnTo>
                  <a:pt x="5538992" y="3132138"/>
                </a:lnTo>
                <a:lnTo>
                  <a:pt x="5537933" y="3139017"/>
                </a:lnTo>
                <a:lnTo>
                  <a:pt x="5536345" y="3145367"/>
                </a:lnTo>
                <a:lnTo>
                  <a:pt x="5533700" y="3152246"/>
                </a:lnTo>
                <a:lnTo>
                  <a:pt x="5531053" y="3159654"/>
                </a:lnTo>
                <a:lnTo>
                  <a:pt x="5527351" y="3166004"/>
                </a:lnTo>
                <a:lnTo>
                  <a:pt x="5522587" y="3171296"/>
                </a:lnTo>
                <a:lnTo>
                  <a:pt x="5519942" y="3173942"/>
                </a:lnTo>
                <a:lnTo>
                  <a:pt x="5517296" y="3176058"/>
                </a:lnTo>
                <a:lnTo>
                  <a:pt x="5514120" y="3178175"/>
                </a:lnTo>
                <a:lnTo>
                  <a:pt x="5511474" y="3179233"/>
                </a:lnTo>
                <a:lnTo>
                  <a:pt x="5509887" y="3186113"/>
                </a:lnTo>
                <a:lnTo>
                  <a:pt x="5508828" y="3191404"/>
                </a:lnTo>
                <a:lnTo>
                  <a:pt x="5507241" y="3196167"/>
                </a:lnTo>
                <a:lnTo>
                  <a:pt x="5504595" y="3199871"/>
                </a:lnTo>
                <a:lnTo>
                  <a:pt x="5501950" y="3201988"/>
                </a:lnTo>
                <a:lnTo>
                  <a:pt x="5498775" y="3204633"/>
                </a:lnTo>
                <a:lnTo>
                  <a:pt x="5492955" y="3208867"/>
                </a:lnTo>
                <a:lnTo>
                  <a:pt x="5489779" y="3210983"/>
                </a:lnTo>
                <a:lnTo>
                  <a:pt x="5487132" y="3214158"/>
                </a:lnTo>
                <a:lnTo>
                  <a:pt x="5484487" y="3217863"/>
                </a:lnTo>
                <a:lnTo>
                  <a:pt x="5482899" y="3221567"/>
                </a:lnTo>
                <a:lnTo>
                  <a:pt x="5481312" y="3227917"/>
                </a:lnTo>
                <a:lnTo>
                  <a:pt x="5480253" y="3234796"/>
                </a:lnTo>
                <a:lnTo>
                  <a:pt x="5480253" y="3243263"/>
                </a:lnTo>
                <a:lnTo>
                  <a:pt x="5481842" y="3253846"/>
                </a:lnTo>
                <a:lnTo>
                  <a:pt x="5482369" y="3253846"/>
                </a:lnTo>
                <a:lnTo>
                  <a:pt x="5483430" y="3253317"/>
                </a:lnTo>
                <a:lnTo>
                  <a:pt x="5484487" y="3250671"/>
                </a:lnTo>
                <a:lnTo>
                  <a:pt x="5485545" y="3248025"/>
                </a:lnTo>
                <a:lnTo>
                  <a:pt x="5486603" y="3244321"/>
                </a:lnTo>
                <a:lnTo>
                  <a:pt x="5487132" y="3235854"/>
                </a:lnTo>
                <a:lnTo>
                  <a:pt x="5487662" y="3227917"/>
                </a:lnTo>
                <a:lnTo>
                  <a:pt x="5491367" y="3233738"/>
                </a:lnTo>
                <a:lnTo>
                  <a:pt x="5494012" y="3238500"/>
                </a:lnTo>
                <a:lnTo>
                  <a:pt x="5497716" y="3242204"/>
                </a:lnTo>
                <a:lnTo>
                  <a:pt x="5500890" y="3244321"/>
                </a:lnTo>
                <a:lnTo>
                  <a:pt x="5504067" y="3245908"/>
                </a:lnTo>
                <a:lnTo>
                  <a:pt x="5507241" y="3247496"/>
                </a:lnTo>
                <a:lnTo>
                  <a:pt x="5509887" y="3248025"/>
                </a:lnTo>
                <a:lnTo>
                  <a:pt x="5513063" y="3248025"/>
                </a:lnTo>
                <a:lnTo>
                  <a:pt x="5518355" y="3248025"/>
                </a:lnTo>
                <a:lnTo>
                  <a:pt x="5523645" y="3248025"/>
                </a:lnTo>
                <a:lnTo>
                  <a:pt x="5526821" y="3248554"/>
                </a:lnTo>
                <a:lnTo>
                  <a:pt x="5529467" y="3249613"/>
                </a:lnTo>
                <a:lnTo>
                  <a:pt x="5532112" y="3251729"/>
                </a:lnTo>
                <a:lnTo>
                  <a:pt x="5535287" y="3254375"/>
                </a:lnTo>
                <a:lnTo>
                  <a:pt x="5536345" y="3260196"/>
                </a:lnTo>
                <a:lnTo>
                  <a:pt x="5537404" y="3266546"/>
                </a:lnTo>
                <a:lnTo>
                  <a:pt x="5537404" y="3271838"/>
                </a:lnTo>
                <a:lnTo>
                  <a:pt x="5537404" y="3275542"/>
                </a:lnTo>
                <a:lnTo>
                  <a:pt x="5536345" y="3279775"/>
                </a:lnTo>
                <a:lnTo>
                  <a:pt x="5535816" y="3284008"/>
                </a:lnTo>
                <a:lnTo>
                  <a:pt x="5533170" y="3291417"/>
                </a:lnTo>
                <a:lnTo>
                  <a:pt x="5536345" y="3292475"/>
                </a:lnTo>
                <a:lnTo>
                  <a:pt x="5538992" y="3293533"/>
                </a:lnTo>
                <a:lnTo>
                  <a:pt x="5546399" y="3294592"/>
                </a:lnTo>
                <a:lnTo>
                  <a:pt x="5548516" y="3291417"/>
                </a:lnTo>
                <a:lnTo>
                  <a:pt x="5551162" y="3288242"/>
                </a:lnTo>
                <a:lnTo>
                  <a:pt x="5553807" y="3286125"/>
                </a:lnTo>
                <a:lnTo>
                  <a:pt x="5556984" y="3284008"/>
                </a:lnTo>
                <a:lnTo>
                  <a:pt x="5557511" y="3271308"/>
                </a:lnTo>
                <a:lnTo>
                  <a:pt x="5558041" y="3257550"/>
                </a:lnTo>
                <a:lnTo>
                  <a:pt x="5562803" y="3257550"/>
                </a:lnTo>
                <a:lnTo>
                  <a:pt x="5561216" y="3239029"/>
                </a:lnTo>
                <a:lnTo>
                  <a:pt x="5561216" y="3229504"/>
                </a:lnTo>
                <a:lnTo>
                  <a:pt x="5561216" y="3220508"/>
                </a:lnTo>
                <a:lnTo>
                  <a:pt x="5562275" y="3211513"/>
                </a:lnTo>
                <a:lnTo>
                  <a:pt x="5563861" y="3204104"/>
                </a:lnTo>
                <a:lnTo>
                  <a:pt x="5567036" y="3196167"/>
                </a:lnTo>
                <a:lnTo>
                  <a:pt x="5568623" y="3193521"/>
                </a:lnTo>
                <a:lnTo>
                  <a:pt x="5571270" y="3189817"/>
                </a:lnTo>
                <a:lnTo>
                  <a:pt x="5573387" y="3194579"/>
                </a:lnTo>
                <a:lnTo>
                  <a:pt x="5573916" y="3198813"/>
                </a:lnTo>
                <a:lnTo>
                  <a:pt x="5574974" y="3203575"/>
                </a:lnTo>
                <a:lnTo>
                  <a:pt x="5574974" y="3207808"/>
                </a:lnTo>
                <a:lnTo>
                  <a:pt x="5574974" y="3212571"/>
                </a:lnTo>
                <a:lnTo>
                  <a:pt x="5576033" y="3217333"/>
                </a:lnTo>
                <a:lnTo>
                  <a:pt x="5578679" y="3222625"/>
                </a:lnTo>
                <a:lnTo>
                  <a:pt x="5582911" y="3228975"/>
                </a:lnTo>
                <a:lnTo>
                  <a:pt x="5586617" y="3219450"/>
                </a:lnTo>
                <a:lnTo>
                  <a:pt x="5590319" y="3211513"/>
                </a:lnTo>
                <a:lnTo>
                  <a:pt x="5593495" y="3205163"/>
                </a:lnTo>
                <a:lnTo>
                  <a:pt x="5597199" y="3199871"/>
                </a:lnTo>
                <a:lnTo>
                  <a:pt x="5600905" y="3195638"/>
                </a:lnTo>
                <a:lnTo>
                  <a:pt x="5604607" y="3191933"/>
                </a:lnTo>
                <a:lnTo>
                  <a:pt x="5607783" y="3189817"/>
                </a:lnTo>
                <a:lnTo>
                  <a:pt x="5611487" y="3188758"/>
                </a:lnTo>
                <a:lnTo>
                  <a:pt x="5615720" y="3188229"/>
                </a:lnTo>
                <a:lnTo>
                  <a:pt x="5619424" y="3188758"/>
                </a:lnTo>
                <a:lnTo>
                  <a:pt x="5622599" y="3189288"/>
                </a:lnTo>
                <a:lnTo>
                  <a:pt x="5626832" y="3190875"/>
                </a:lnTo>
                <a:lnTo>
                  <a:pt x="5630536" y="3193521"/>
                </a:lnTo>
                <a:lnTo>
                  <a:pt x="5634770" y="3196167"/>
                </a:lnTo>
                <a:lnTo>
                  <a:pt x="5642708" y="3203046"/>
                </a:lnTo>
                <a:lnTo>
                  <a:pt x="5644295" y="3196696"/>
                </a:lnTo>
                <a:lnTo>
                  <a:pt x="5645353" y="3191404"/>
                </a:lnTo>
                <a:lnTo>
                  <a:pt x="5646940" y="3187171"/>
                </a:lnTo>
                <a:lnTo>
                  <a:pt x="5649057" y="3183996"/>
                </a:lnTo>
                <a:lnTo>
                  <a:pt x="5651175" y="3180821"/>
                </a:lnTo>
                <a:lnTo>
                  <a:pt x="5653820" y="3178704"/>
                </a:lnTo>
                <a:lnTo>
                  <a:pt x="5655937" y="3176058"/>
                </a:lnTo>
                <a:lnTo>
                  <a:pt x="5659112" y="3175000"/>
                </a:lnTo>
                <a:lnTo>
                  <a:pt x="5654879" y="3157008"/>
                </a:lnTo>
                <a:lnTo>
                  <a:pt x="5652234" y="3149600"/>
                </a:lnTo>
                <a:lnTo>
                  <a:pt x="5650644" y="3142721"/>
                </a:lnTo>
                <a:lnTo>
                  <a:pt x="5644295" y="3142192"/>
                </a:lnTo>
                <a:lnTo>
                  <a:pt x="5643765" y="3146425"/>
                </a:lnTo>
                <a:lnTo>
                  <a:pt x="5642708" y="3151717"/>
                </a:lnTo>
                <a:lnTo>
                  <a:pt x="5640062" y="3146425"/>
                </a:lnTo>
                <a:lnTo>
                  <a:pt x="5637944" y="3141663"/>
                </a:lnTo>
                <a:lnTo>
                  <a:pt x="5623129" y="3140604"/>
                </a:lnTo>
                <a:lnTo>
                  <a:pt x="5609899" y="3137429"/>
                </a:lnTo>
                <a:lnTo>
                  <a:pt x="5602490" y="3135842"/>
                </a:lnTo>
                <a:lnTo>
                  <a:pt x="5596141" y="3134254"/>
                </a:lnTo>
                <a:lnTo>
                  <a:pt x="5588732" y="3131079"/>
                </a:lnTo>
                <a:lnTo>
                  <a:pt x="5582382" y="3127904"/>
                </a:lnTo>
                <a:lnTo>
                  <a:pt x="5590319" y="3117850"/>
                </a:lnTo>
                <a:lnTo>
                  <a:pt x="5597199" y="3109913"/>
                </a:lnTo>
                <a:lnTo>
                  <a:pt x="5603549" y="3103033"/>
                </a:lnTo>
                <a:lnTo>
                  <a:pt x="5610960" y="3098271"/>
                </a:lnTo>
                <a:lnTo>
                  <a:pt x="5609899" y="3093508"/>
                </a:lnTo>
                <a:lnTo>
                  <a:pt x="5608312" y="3089804"/>
                </a:lnTo>
                <a:lnTo>
                  <a:pt x="5606724" y="3085571"/>
                </a:lnTo>
                <a:lnTo>
                  <a:pt x="5604607" y="3082925"/>
                </a:lnTo>
                <a:lnTo>
                  <a:pt x="5603021" y="3082396"/>
                </a:lnTo>
                <a:lnTo>
                  <a:pt x="5601962" y="3081867"/>
                </a:lnTo>
                <a:lnTo>
                  <a:pt x="5600375" y="3081338"/>
                </a:lnTo>
                <a:lnTo>
                  <a:pt x="5598258" y="3081338"/>
                </a:lnTo>
                <a:lnTo>
                  <a:pt x="5594554" y="3082925"/>
                </a:lnTo>
                <a:lnTo>
                  <a:pt x="5589791" y="3086629"/>
                </a:lnTo>
                <a:lnTo>
                  <a:pt x="5591378" y="3079221"/>
                </a:lnTo>
                <a:lnTo>
                  <a:pt x="5592966" y="3073400"/>
                </a:lnTo>
                <a:lnTo>
                  <a:pt x="5595611" y="3069167"/>
                </a:lnTo>
                <a:lnTo>
                  <a:pt x="5598258" y="3066521"/>
                </a:lnTo>
                <a:lnTo>
                  <a:pt x="5600905" y="3064404"/>
                </a:lnTo>
                <a:lnTo>
                  <a:pt x="5604607" y="3063346"/>
                </a:lnTo>
                <a:lnTo>
                  <a:pt x="5607254" y="3063346"/>
                </a:lnTo>
                <a:lnTo>
                  <a:pt x="5610428" y="3063875"/>
                </a:lnTo>
                <a:lnTo>
                  <a:pt x="5617307" y="3065463"/>
                </a:lnTo>
                <a:lnTo>
                  <a:pt x="5625246" y="3067050"/>
                </a:lnTo>
                <a:lnTo>
                  <a:pt x="5628950" y="3067050"/>
                </a:lnTo>
                <a:lnTo>
                  <a:pt x="5632654" y="3066521"/>
                </a:lnTo>
                <a:lnTo>
                  <a:pt x="5636357" y="3065463"/>
                </a:lnTo>
                <a:lnTo>
                  <a:pt x="5640589" y="3062817"/>
                </a:lnTo>
                <a:lnTo>
                  <a:pt x="5635829" y="3057525"/>
                </a:lnTo>
                <a:lnTo>
                  <a:pt x="5631065" y="3052233"/>
                </a:lnTo>
                <a:lnTo>
                  <a:pt x="5626304" y="3047471"/>
                </a:lnTo>
                <a:lnTo>
                  <a:pt x="5621012" y="3043238"/>
                </a:lnTo>
                <a:lnTo>
                  <a:pt x="5616250" y="3040063"/>
                </a:lnTo>
                <a:lnTo>
                  <a:pt x="5610960" y="3037417"/>
                </a:lnTo>
                <a:lnTo>
                  <a:pt x="5605667" y="3035829"/>
                </a:lnTo>
                <a:lnTo>
                  <a:pt x="5600375" y="3034242"/>
                </a:lnTo>
                <a:lnTo>
                  <a:pt x="5595082" y="3033183"/>
                </a:lnTo>
                <a:lnTo>
                  <a:pt x="5589791" y="3033183"/>
                </a:lnTo>
                <a:lnTo>
                  <a:pt x="5584499" y="3033713"/>
                </a:lnTo>
                <a:lnTo>
                  <a:pt x="5579737" y="3035829"/>
                </a:lnTo>
                <a:lnTo>
                  <a:pt x="5573916" y="3037417"/>
                </a:lnTo>
                <a:lnTo>
                  <a:pt x="5569153" y="3040063"/>
                </a:lnTo>
                <a:lnTo>
                  <a:pt x="5563861" y="3043767"/>
                </a:lnTo>
                <a:lnTo>
                  <a:pt x="5559099" y="3048000"/>
                </a:lnTo>
                <a:lnTo>
                  <a:pt x="5560157" y="3039004"/>
                </a:lnTo>
                <a:lnTo>
                  <a:pt x="5560157" y="3031596"/>
                </a:lnTo>
                <a:lnTo>
                  <a:pt x="5558570" y="3025246"/>
                </a:lnTo>
                <a:lnTo>
                  <a:pt x="5557511" y="3019954"/>
                </a:lnTo>
                <a:lnTo>
                  <a:pt x="5555924" y="3016250"/>
                </a:lnTo>
                <a:lnTo>
                  <a:pt x="5553278" y="3012546"/>
                </a:lnTo>
                <a:lnTo>
                  <a:pt x="5548516" y="3006725"/>
                </a:lnTo>
                <a:lnTo>
                  <a:pt x="5543753" y="3001433"/>
                </a:lnTo>
                <a:lnTo>
                  <a:pt x="5541637" y="2998258"/>
                </a:lnTo>
                <a:lnTo>
                  <a:pt x="5539520" y="2994025"/>
                </a:lnTo>
                <a:lnTo>
                  <a:pt x="5537933" y="2989792"/>
                </a:lnTo>
                <a:lnTo>
                  <a:pt x="5536874" y="2984500"/>
                </a:lnTo>
                <a:lnTo>
                  <a:pt x="5536345" y="2978150"/>
                </a:lnTo>
                <a:lnTo>
                  <a:pt x="5536345" y="2970213"/>
                </a:lnTo>
                <a:lnTo>
                  <a:pt x="5538461" y="2970213"/>
                </a:lnTo>
                <a:lnTo>
                  <a:pt x="5541108" y="2970213"/>
                </a:lnTo>
                <a:lnTo>
                  <a:pt x="5543225" y="2971271"/>
                </a:lnTo>
                <a:lnTo>
                  <a:pt x="5545341" y="2972858"/>
                </a:lnTo>
                <a:lnTo>
                  <a:pt x="5548516" y="2976033"/>
                </a:lnTo>
                <a:lnTo>
                  <a:pt x="5552219" y="2980267"/>
                </a:lnTo>
                <a:lnTo>
                  <a:pt x="5558041" y="2989263"/>
                </a:lnTo>
                <a:lnTo>
                  <a:pt x="5561745" y="2993496"/>
                </a:lnTo>
                <a:lnTo>
                  <a:pt x="5563333" y="2995083"/>
                </a:lnTo>
                <a:lnTo>
                  <a:pt x="5565978" y="2996671"/>
                </a:lnTo>
                <a:lnTo>
                  <a:pt x="5566507" y="2987146"/>
                </a:lnTo>
                <a:lnTo>
                  <a:pt x="5566507" y="2979208"/>
                </a:lnTo>
                <a:lnTo>
                  <a:pt x="5565978" y="2972329"/>
                </a:lnTo>
                <a:lnTo>
                  <a:pt x="5564921" y="2967038"/>
                </a:lnTo>
                <a:lnTo>
                  <a:pt x="5562803" y="2962275"/>
                </a:lnTo>
                <a:lnTo>
                  <a:pt x="5560688" y="2959100"/>
                </a:lnTo>
                <a:lnTo>
                  <a:pt x="5559099" y="2958571"/>
                </a:lnTo>
                <a:lnTo>
                  <a:pt x="5557511" y="2958042"/>
                </a:lnTo>
                <a:lnTo>
                  <a:pt x="5555924" y="2957513"/>
                </a:lnTo>
                <a:lnTo>
                  <a:pt x="5553807" y="2957513"/>
                </a:lnTo>
                <a:lnTo>
                  <a:pt x="5570212" y="2955396"/>
                </a:lnTo>
                <a:lnTo>
                  <a:pt x="5583440" y="2953808"/>
                </a:lnTo>
                <a:lnTo>
                  <a:pt x="5596670" y="2953808"/>
                </a:lnTo>
                <a:lnTo>
                  <a:pt x="5602490" y="2953808"/>
                </a:lnTo>
                <a:lnTo>
                  <a:pt x="5607783" y="2954338"/>
                </a:lnTo>
                <a:lnTo>
                  <a:pt x="5614133" y="2955396"/>
                </a:lnTo>
                <a:lnTo>
                  <a:pt x="5619424" y="2957513"/>
                </a:lnTo>
                <a:lnTo>
                  <a:pt x="5624716" y="2960158"/>
                </a:lnTo>
                <a:lnTo>
                  <a:pt x="5630536" y="2963333"/>
                </a:lnTo>
                <a:lnTo>
                  <a:pt x="5636357" y="2967038"/>
                </a:lnTo>
                <a:lnTo>
                  <a:pt x="5642179" y="2971271"/>
                </a:lnTo>
                <a:lnTo>
                  <a:pt x="5649057" y="2977621"/>
                </a:lnTo>
                <a:lnTo>
                  <a:pt x="5652761" y="2981854"/>
                </a:lnTo>
                <a:lnTo>
                  <a:pt x="5651175" y="2980267"/>
                </a:lnTo>
                <a:lnTo>
                  <a:pt x="5649587" y="2980267"/>
                </a:lnTo>
                <a:lnTo>
                  <a:pt x="5648530" y="2980267"/>
                </a:lnTo>
                <a:lnTo>
                  <a:pt x="5646940" y="2981854"/>
                </a:lnTo>
                <a:lnTo>
                  <a:pt x="5646411" y="2982913"/>
                </a:lnTo>
                <a:lnTo>
                  <a:pt x="5645883" y="2987675"/>
                </a:lnTo>
                <a:lnTo>
                  <a:pt x="5646411" y="2993496"/>
                </a:lnTo>
                <a:lnTo>
                  <a:pt x="5647469" y="3000375"/>
                </a:lnTo>
                <a:lnTo>
                  <a:pt x="5649587" y="3008313"/>
                </a:lnTo>
                <a:lnTo>
                  <a:pt x="5652234" y="3016779"/>
                </a:lnTo>
                <a:lnTo>
                  <a:pt x="5655407" y="3024188"/>
                </a:lnTo>
                <a:lnTo>
                  <a:pt x="5659640" y="3031067"/>
                </a:lnTo>
                <a:lnTo>
                  <a:pt x="5663345" y="3035829"/>
                </a:lnTo>
                <a:lnTo>
                  <a:pt x="5665462" y="3037946"/>
                </a:lnTo>
                <a:lnTo>
                  <a:pt x="5668107" y="3039004"/>
                </a:lnTo>
                <a:lnTo>
                  <a:pt x="5669695" y="3039533"/>
                </a:lnTo>
                <a:lnTo>
                  <a:pt x="5671811" y="3039533"/>
                </a:lnTo>
                <a:lnTo>
                  <a:pt x="5674457" y="3039004"/>
                </a:lnTo>
                <a:lnTo>
                  <a:pt x="5676574" y="3037946"/>
                </a:lnTo>
                <a:lnTo>
                  <a:pt x="5678690" y="3035829"/>
                </a:lnTo>
                <a:lnTo>
                  <a:pt x="5680808" y="3032654"/>
                </a:lnTo>
                <a:lnTo>
                  <a:pt x="5683453" y="3027892"/>
                </a:lnTo>
                <a:lnTo>
                  <a:pt x="5685040" y="3023129"/>
                </a:lnTo>
                <a:lnTo>
                  <a:pt x="5683453" y="3018367"/>
                </a:lnTo>
                <a:lnTo>
                  <a:pt x="5681336" y="3014663"/>
                </a:lnTo>
                <a:lnTo>
                  <a:pt x="5676574" y="3008313"/>
                </a:lnTo>
                <a:lnTo>
                  <a:pt x="5674988" y="3004079"/>
                </a:lnTo>
                <a:lnTo>
                  <a:pt x="5673928" y="2998788"/>
                </a:lnTo>
                <a:lnTo>
                  <a:pt x="5673399" y="2992438"/>
                </a:lnTo>
                <a:lnTo>
                  <a:pt x="5673399" y="2983971"/>
                </a:lnTo>
                <a:lnTo>
                  <a:pt x="5679749" y="2983971"/>
                </a:lnTo>
                <a:lnTo>
                  <a:pt x="5685569" y="2984500"/>
                </a:lnTo>
                <a:lnTo>
                  <a:pt x="5691390" y="2985029"/>
                </a:lnTo>
                <a:lnTo>
                  <a:pt x="5697741" y="2987146"/>
                </a:lnTo>
                <a:lnTo>
                  <a:pt x="5708855" y="2989792"/>
                </a:lnTo>
                <a:lnTo>
                  <a:pt x="5719437" y="2993496"/>
                </a:lnTo>
                <a:lnTo>
                  <a:pt x="5730549" y="2997200"/>
                </a:lnTo>
                <a:lnTo>
                  <a:pt x="5736370" y="2998258"/>
                </a:lnTo>
                <a:lnTo>
                  <a:pt x="5742719" y="2999317"/>
                </a:lnTo>
                <a:lnTo>
                  <a:pt x="5748541" y="2999846"/>
                </a:lnTo>
                <a:lnTo>
                  <a:pt x="5754890" y="2999317"/>
                </a:lnTo>
                <a:lnTo>
                  <a:pt x="5761772" y="2998788"/>
                </a:lnTo>
                <a:lnTo>
                  <a:pt x="5768649" y="2997729"/>
                </a:lnTo>
                <a:lnTo>
                  <a:pt x="5767062" y="3001433"/>
                </a:lnTo>
                <a:lnTo>
                  <a:pt x="5765473" y="3004608"/>
                </a:lnTo>
                <a:lnTo>
                  <a:pt x="5764415" y="3008313"/>
                </a:lnTo>
                <a:lnTo>
                  <a:pt x="5764415" y="3011488"/>
                </a:lnTo>
                <a:lnTo>
                  <a:pt x="5764944" y="3013604"/>
                </a:lnTo>
                <a:lnTo>
                  <a:pt x="5765473" y="3016250"/>
                </a:lnTo>
                <a:lnTo>
                  <a:pt x="5767062" y="3018367"/>
                </a:lnTo>
                <a:lnTo>
                  <a:pt x="5768649" y="3021013"/>
                </a:lnTo>
                <a:lnTo>
                  <a:pt x="5770766" y="3022600"/>
                </a:lnTo>
                <a:lnTo>
                  <a:pt x="5773411" y="3023658"/>
                </a:lnTo>
                <a:lnTo>
                  <a:pt x="5778703" y="3026833"/>
                </a:lnTo>
                <a:lnTo>
                  <a:pt x="5786110" y="3028421"/>
                </a:lnTo>
                <a:lnTo>
                  <a:pt x="5793520" y="3029479"/>
                </a:lnTo>
                <a:lnTo>
                  <a:pt x="5801458" y="3030008"/>
                </a:lnTo>
                <a:lnTo>
                  <a:pt x="5809923" y="3030008"/>
                </a:lnTo>
                <a:lnTo>
                  <a:pt x="5818391" y="3029479"/>
                </a:lnTo>
                <a:lnTo>
                  <a:pt x="5826856" y="3028950"/>
                </a:lnTo>
                <a:lnTo>
                  <a:pt x="5841675" y="3026833"/>
                </a:lnTo>
                <a:lnTo>
                  <a:pt x="5847494" y="3025246"/>
                </a:lnTo>
                <a:lnTo>
                  <a:pt x="5852257" y="3024188"/>
                </a:lnTo>
                <a:lnTo>
                  <a:pt x="5852257" y="3041650"/>
                </a:lnTo>
                <a:lnTo>
                  <a:pt x="5856490" y="3046413"/>
                </a:lnTo>
                <a:lnTo>
                  <a:pt x="5860723" y="3052233"/>
                </a:lnTo>
                <a:lnTo>
                  <a:pt x="5864957" y="3059113"/>
                </a:lnTo>
                <a:lnTo>
                  <a:pt x="5869719" y="3067050"/>
                </a:lnTo>
                <a:lnTo>
                  <a:pt x="5866544" y="3071813"/>
                </a:lnTo>
                <a:lnTo>
                  <a:pt x="5862840" y="3075517"/>
                </a:lnTo>
                <a:lnTo>
                  <a:pt x="5858608" y="3078163"/>
                </a:lnTo>
                <a:lnTo>
                  <a:pt x="5854374" y="3080279"/>
                </a:lnTo>
                <a:lnTo>
                  <a:pt x="5850140" y="3081338"/>
                </a:lnTo>
                <a:lnTo>
                  <a:pt x="5845377" y="3082396"/>
                </a:lnTo>
                <a:lnTo>
                  <a:pt x="5836381" y="3085042"/>
                </a:lnTo>
                <a:lnTo>
                  <a:pt x="5831619" y="3086629"/>
                </a:lnTo>
                <a:lnTo>
                  <a:pt x="5827385" y="3088746"/>
                </a:lnTo>
                <a:lnTo>
                  <a:pt x="5823683" y="3092450"/>
                </a:lnTo>
                <a:lnTo>
                  <a:pt x="5821036" y="3097213"/>
                </a:lnTo>
                <a:lnTo>
                  <a:pt x="5818391" y="3102504"/>
                </a:lnTo>
                <a:lnTo>
                  <a:pt x="5816803" y="3110442"/>
                </a:lnTo>
                <a:lnTo>
                  <a:pt x="5815744" y="3119967"/>
                </a:lnTo>
                <a:lnTo>
                  <a:pt x="5815744" y="3131079"/>
                </a:lnTo>
                <a:lnTo>
                  <a:pt x="5803574" y="3131079"/>
                </a:lnTo>
                <a:lnTo>
                  <a:pt x="5803574" y="3127375"/>
                </a:lnTo>
                <a:lnTo>
                  <a:pt x="5803574" y="3124729"/>
                </a:lnTo>
                <a:lnTo>
                  <a:pt x="5803046" y="3122083"/>
                </a:lnTo>
                <a:lnTo>
                  <a:pt x="5802516" y="3120496"/>
                </a:lnTo>
                <a:lnTo>
                  <a:pt x="5801458" y="3119967"/>
                </a:lnTo>
                <a:lnTo>
                  <a:pt x="5799870" y="3118379"/>
                </a:lnTo>
                <a:lnTo>
                  <a:pt x="5797753" y="3117850"/>
                </a:lnTo>
                <a:lnTo>
                  <a:pt x="5797224" y="3110971"/>
                </a:lnTo>
                <a:lnTo>
                  <a:pt x="5797224" y="3105150"/>
                </a:lnTo>
                <a:lnTo>
                  <a:pt x="5797753" y="3100917"/>
                </a:lnTo>
                <a:lnTo>
                  <a:pt x="5798281" y="3097213"/>
                </a:lnTo>
                <a:lnTo>
                  <a:pt x="5799870" y="3094038"/>
                </a:lnTo>
                <a:lnTo>
                  <a:pt x="5801458" y="3092450"/>
                </a:lnTo>
                <a:lnTo>
                  <a:pt x="5805161" y="3089804"/>
                </a:lnTo>
                <a:lnTo>
                  <a:pt x="5809395" y="3086629"/>
                </a:lnTo>
                <a:lnTo>
                  <a:pt x="5811511" y="3085571"/>
                </a:lnTo>
                <a:lnTo>
                  <a:pt x="5813098" y="3082925"/>
                </a:lnTo>
                <a:lnTo>
                  <a:pt x="5814157" y="3080279"/>
                </a:lnTo>
                <a:lnTo>
                  <a:pt x="5815744" y="3076575"/>
                </a:lnTo>
                <a:lnTo>
                  <a:pt x="5815744" y="3072342"/>
                </a:lnTo>
                <a:lnTo>
                  <a:pt x="5815744" y="3066521"/>
                </a:lnTo>
                <a:lnTo>
                  <a:pt x="5813628" y="3067050"/>
                </a:lnTo>
                <a:lnTo>
                  <a:pt x="5812569" y="3066521"/>
                </a:lnTo>
                <a:lnTo>
                  <a:pt x="5811511" y="3065463"/>
                </a:lnTo>
                <a:lnTo>
                  <a:pt x="5810982" y="3062817"/>
                </a:lnTo>
                <a:lnTo>
                  <a:pt x="5804102" y="3061758"/>
                </a:lnTo>
                <a:lnTo>
                  <a:pt x="5801458" y="3068108"/>
                </a:lnTo>
                <a:lnTo>
                  <a:pt x="5798813" y="3074458"/>
                </a:lnTo>
                <a:lnTo>
                  <a:pt x="5794050" y="3088217"/>
                </a:lnTo>
                <a:lnTo>
                  <a:pt x="5791403" y="3094038"/>
                </a:lnTo>
                <a:lnTo>
                  <a:pt x="5788227" y="3099858"/>
                </a:lnTo>
                <a:lnTo>
                  <a:pt x="5786640" y="3101446"/>
                </a:lnTo>
                <a:lnTo>
                  <a:pt x="5784523" y="3103033"/>
                </a:lnTo>
                <a:lnTo>
                  <a:pt x="5782409" y="3104621"/>
                </a:lnTo>
                <a:lnTo>
                  <a:pt x="5779762" y="3105150"/>
                </a:lnTo>
                <a:lnTo>
                  <a:pt x="5787699" y="3139546"/>
                </a:lnTo>
                <a:lnTo>
                  <a:pt x="5789815" y="3151717"/>
                </a:lnTo>
                <a:lnTo>
                  <a:pt x="5792461" y="3163888"/>
                </a:lnTo>
                <a:lnTo>
                  <a:pt x="5794050" y="3176058"/>
                </a:lnTo>
                <a:lnTo>
                  <a:pt x="5795107" y="3190875"/>
                </a:lnTo>
                <a:lnTo>
                  <a:pt x="5796695" y="3209925"/>
                </a:lnTo>
                <a:lnTo>
                  <a:pt x="5797224" y="3234267"/>
                </a:lnTo>
                <a:lnTo>
                  <a:pt x="5794578" y="3234267"/>
                </a:lnTo>
                <a:lnTo>
                  <a:pt x="5792461" y="3233208"/>
                </a:lnTo>
                <a:lnTo>
                  <a:pt x="5790344" y="3230563"/>
                </a:lnTo>
                <a:lnTo>
                  <a:pt x="5789286" y="3227917"/>
                </a:lnTo>
                <a:lnTo>
                  <a:pt x="5787699" y="3220508"/>
                </a:lnTo>
                <a:lnTo>
                  <a:pt x="5786640" y="3211513"/>
                </a:lnTo>
                <a:lnTo>
                  <a:pt x="5785054" y="3203575"/>
                </a:lnTo>
                <a:lnTo>
                  <a:pt x="5783995" y="3199871"/>
                </a:lnTo>
                <a:lnTo>
                  <a:pt x="5782936" y="3196696"/>
                </a:lnTo>
                <a:lnTo>
                  <a:pt x="5781349" y="3195108"/>
                </a:lnTo>
                <a:lnTo>
                  <a:pt x="5779232" y="3194050"/>
                </a:lnTo>
                <a:lnTo>
                  <a:pt x="5776586" y="3194050"/>
                </a:lnTo>
                <a:lnTo>
                  <a:pt x="5773411" y="3195108"/>
                </a:lnTo>
                <a:lnTo>
                  <a:pt x="5772352" y="3196167"/>
                </a:lnTo>
                <a:lnTo>
                  <a:pt x="5770766" y="3197754"/>
                </a:lnTo>
                <a:lnTo>
                  <a:pt x="5770236" y="3198813"/>
                </a:lnTo>
                <a:lnTo>
                  <a:pt x="5769707" y="3200400"/>
                </a:lnTo>
                <a:lnTo>
                  <a:pt x="5769707" y="3204104"/>
                </a:lnTo>
                <a:lnTo>
                  <a:pt x="5770766" y="3208338"/>
                </a:lnTo>
                <a:lnTo>
                  <a:pt x="5772352" y="3213629"/>
                </a:lnTo>
                <a:lnTo>
                  <a:pt x="5772882" y="3219450"/>
                </a:lnTo>
                <a:lnTo>
                  <a:pt x="5773411" y="3225800"/>
                </a:lnTo>
                <a:lnTo>
                  <a:pt x="5773411" y="3233738"/>
                </a:lnTo>
                <a:lnTo>
                  <a:pt x="5767062" y="3233208"/>
                </a:lnTo>
                <a:lnTo>
                  <a:pt x="5763886" y="3233738"/>
                </a:lnTo>
                <a:lnTo>
                  <a:pt x="5761772" y="3234267"/>
                </a:lnTo>
                <a:lnTo>
                  <a:pt x="5759125" y="3235325"/>
                </a:lnTo>
                <a:lnTo>
                  <a:pt x="5757536" y="3237971"/>
                </a:lnTo>
                <a:lnTo>
                  <a:pt x="5755949" y="3241146"/>
                </a:lnTo>
                <a:lnTo>
                  <a:pt x="5754890" y="3246967"/>
                </a:lnTo>
                <a:lnTo>
                  <a:pt x="5753303" y="3240617"/>
                </a:lnTo>
                <a:lnTo>
                  <a:pt x="5751715" y="3234796"/>
                </a:lnTo>
                <a:lnTo>
                  <a:pt x="5750656" y="3227917"/>
                </a:lnTo>
                <a:lnTo>
                  <a:pt x="5750127" y="3220508"/>
                </a:lnTo>
                <a:lnTo>
                  <a:pt x="5750656" y="3213100"/>
                </a:lnTo>
                <a:lnTo>
                  <a:pt x="5751715" y="3205163"/>
                </a:lnTo>
                <a:lnTo>
                  <a:pt x="5753303" y="3198283"/>
                </a:lnTo>
                <a:lnTo>
                  <a:pt x="5754890" y="3190346"/>
                </a:lnTo>
                <a:lnTo>
                  <a:pt x="5757536" y="3183467"/>
                </a:lnTo>
                <a:lnTo>
                  <a:pt x="5759653" y="3176588"/>
                </a:lnTo>
                <a:lnTo>
                  <a:pt x="5762828" y="3170767"/>
                </a:lnTo>
                <a:lnTo>
                  <a:pt x="5765473" y="3166004"/>
                </a:lnTo>
                <a:lnTo>
                  <a:pt x="5769178" y="3161771"/>
                </a:lnTo>
                <a:lnTo>
                  <a:pt x="5772352" y="3159125"/>
                </a:lnTo>
                <a:lnTo>
                  <a:pt x="5775529" y="3157008"/>
                </a:lnTo>
                <a:lnTo>
                  <a:pt x="5777644" y="3156479"/>
                </a:lnTo>
                <a:lnTo>
                  <a:pt x="5779232" y="3156479"/>
                </a:lnTo>
                <a:lnTo>
                  <a:pt x="5773940" y="3144838"/>
                </a:lnTo>
                <a:lnTo>
                  <a:pt x="5769707" y="3134783"/>
                </a:lnTo>
                <a:lnTo>
                  <a:pt x="5767062" y="3125258"/>
                </a:lnTo>
                <a:lnTo>
                  <a:pt x="5764944" y="3115733"/>
                </a:lnTo>
                <a:lnTo>
                  <a:pt x="5763886" y="3105679"/>
                </a:lnTo>
                <a:lnTo>
                  <a:pt x="5763358" y="3094038"/>
                </a:lnTo>
                <a:lnTo>
                  <a:pt x="5762298" y="3062817"/>
                </a:lnTo>
                <a:lnTo>
                  <a:pt x="5752244" y="3063875"/>
                </a:lnTo>
                <a:lnTo>
                  <a:pt x="5750656" y="3083983"/>
                </a:lnTo>
                <a:lnTo>
                  <a:pt x="5750656" y="3103563"/>
                </a:lnTo>
                <a:lnTo>
                  <a:pt x="5751715" y="3113617"/>
                </a:lnTo>
                <a:lnTo>
                  <a:pt x="5752244" y="3123142"/>
                </a:lnTo>
                <a:lnTo>
                  <a:pt x="5753832" y="3133196"/>
                </a:lnTo>
                <a:lnTo>
                  <a:pt x="5755419" y="3143779"/>
                </a:lnTo>
                <a:lnTo>
                  <a:pt x="5750127" y="3142192"/>
                </a:lnTo>
                <a:lnTo>
                  <a:pt x="5743778" y="3141133"/>
                </a:lnTo>
                <a:lnTo>
                  <a:pt x="5736370" y="3141133"/>
                </a:lnTo>
                <a:lnTo>
                  <a:pt x="5728433" y="3141133"/>
                </a:lnTo>
                <a:lnTo>
                  <a:pt x="5710969" y="3141663"/>
                </a:lnTo>
                <a:lnTo>
                  <a:pt x="5691920" y="3142192"/>
                </a:lnTo>
                <a:lnTo>
                  <a:pt x="5684512" y="3153833"/>
                </a:lnTo>
                <a:lnTo>
                  <a:pt x="5680808" y="3157538"/>
                </a:lnTo>
                <a:lnTo>
                  <a:pt x="5679220" y="3159125"/>
                </a:lnTo>
                <a:lnTo>
                  <a:pt x="5677104" y="3160183"/>
                </a:lnTo>
                <a:lnTo>
                  <a:pt x="5675516" y="3160713"/>
                </a:lnTo>
                <a:lnTo>
                  <a:pt x="5673928" y="3160713"/>
                </a:lnTo>
                <a:lnTo>
                  <a:pt x="5671811" y="3159654"/>
                </a:lnTo>
                <a:lnTo>
                  <a:pt x="5670224" y="3158596"/>
                </a:lnTo>
                <a:lnTo>
                  <a:pt x="5668636" y="3155950"/>
                </a:lnTo>
                <a:lnTo>
                  <a:pt x="5666520" y="3152246"/>
                </a:lnTo>
                <a:lnTo>
                  <a:pt x="5664402" y="3148013"/>
                </a:lnTo>
                <a:lnTo>
                  <a:pt x="5662286" y="3142721"/>
                </a:lnTo>
                <a:lnTo>
                  <a:pt x="5661228" y="3142721"/>
                </a:lnTo>
                <a:lnTo>
                  <a:pt x="5661228" y="3148013"/>
                </a:lnTo>
                <a:lnTo>
                  <a:pt x="5661758" y="3152775"/>
                </a:lnTo>
                <a:lnTo>
                  <a:pt x="5663875" y="3161242"/>
                </a:lnTo>
                <a:lnTo>
                  <a:pt x="5666520" y="3167063"/>
                </a:lnTo>
                <a:lnTo>
                  <a:pt x="5669695" y="3172354"/>
                </a:lnTo>
                <a:lnTo>
                  <a:pt x="5680279" y="3170767"/>
                </a:lnTo>
                <a:lnTo>
                  <a:pt x="5685040" y="3169708"/>
                </a:lnTo>
                <a:lnTo>
                  <a:pt x="5689804" y="3168650"/>
                </a:lnTo>
                <a:lnTo>
                  <a:pt x="5687157" y="3186113"/>
                </a:lnTo>
                <a:lnTo>
                  <a:pt x="5685569" y="3193521"/>
                </a:lnTo>
                <a:lnTo>
                  <a:pt x="5683982" y="3198813"/>
                </a:lnTo>
                <a:lnTo>
                  <a:pt x="5682924" y="3203575"/>
                </a:lnTo>
                <a:lnTo>
                  <a:pt x="5680279" y="3206221"/>
                </a:lnTo>
                <a:lnTo>
                  <a:pt x="5678690" y="3208867"/>
                </a:lnTo>
                <a:lnTo>
                  <a:pt x="5676044" y="3210454"/>
                </a:lnTo>
                <a:lnTo>
                  <a:pt x="5673928" y="3210983"/>
                </a:lnTo>
                <a:lnTo>
                  <a:pt x="5670753" y="3211513"/>
                </a:lnTo>
                <a:lnTo>
                  <a:pt x="5668107" y="3211513"/>
                </a:lnTo>
                <a:lnTo>
                  <a:pt x="5664931" y="3210983"/>
                </a:lnTo>
                <a:lnTo>
                  <a:pt x="5656994" y="3209396"/>
                </a:lnTo>
                <a:lnTo>
                  <a:pt x="5647469" y="3207808"/>
                </a:lnTo>
                <a:lnTo>
                  <a:pt x="5663875" y="3222625"/>
                </a:lnTo>
                <a:lnTo>
                  <a:pt x="5671811" y="3230033"/>
                </a:lnTo>
                <a:lnTo>
                  <a:pt x="5680279" y="3237442"/>
                </a:lnTo>
                <a:lnTo>
                  <a:pt x="5689804" y="3243792"/>
                </a:lnTo>
                <a:lnTo>
                  <a:pt x="5699329" y="3249083"/>
                </a:lnTo>
                <a:lnTo>
                  <a:pt x="5704091" y="3251729"/>
                </a:lnTo>
                <a:lnTo>
                  <a:pt x="5709383" y="3253317"/>
                </a:lnTo>
                <a:lnTo>
                  <a:pt x="5714674" y="3254375"/>
                </a:lnTo>
                <a:lnTo>
                  <a:pt x="5719967" y="3255433"/>
                </a:lnTo>
                <a:lnTo>
                  <a:pt x="5721024" y="3249083"/>
                </a:lnTo>
                <a:lnTo>
                  <a:pt x="5721024" y="3243263"/>
                </a:lnTo>
                <a:lnTo>
                  <a:pt x="5721024" y="3239029"/>
                </a:lnTo>
                <a:lnTo>
                  <a:pt x="5720496" y="3235325"/>
                </a:lnTo>
                <a:lnTo>
                  <a:pt x="5719437" y="3233208"/>
                </a:lnTo>
                <a:lnTo>
                  <a:pt x="5718379" y="3230563"/>
                </a:lnTo>
                <a:lnTo>
                  <a:pt x="5716261" y="3229504"/>
                </a:lnTo>
                <a:lnTo>
                  <a:pt x="5714674" y="3228975"/>
                </a:lnTo>
                <a:lnTo>
                  <a:pt x="5712557" y="3228975"/>
                </a:lnTo>
                <a:lnTo>
                  <a:pt x="5709911" y="3228975"/>
                </a:lnTo>
                <a:lnTo>
                  <a:pt x="5705149" y="3229504"/>
                </a:lnTo>
                <a:lnTo>
                  <a:pt x="5700386" y="3230033"/>
                </a:lnTo>
                <a:lnTo>
                  <a:pt x="5698800" y="3230033"/>
                </a:lnTo>
                <a:lnTo>
                  <a:pt x="5696153" y="3229504"/>
                </a:lnTo>
                <a:lnTo>
                  <a:pt x="5698800" y="3221038"/>
                </a:lnTo>
                <a:lnTo>
                  <a:pt x="5700916" y="3214158"/>
                </a:lnTo>
                <a:lnTo>
                  <a:pt x="5704091" y="3206750"/>
                </a:lnTo>
                <a:lnTo>
                  <a:pt x="5705677" y="3200400"/>
                </a:lnTo>
                <a:lnTo>
                  <a:pt x="5703561" y="3198283"/>
                </a:lnTo>
                <a:lnTo>
                  <a:pt x="5702504" y="3196167"/>
                </a:lnTo>
                <a:lnTo>
                  <a:pt x="5701445" y="3194579"/>
                </a:lnTo>
                <a:lnTo>
                  <a:pt x="5703031" y="3192992"/>
                </a:lnTo>
                <a:lnTo>
                  <a:pt x="5703561" y="3190875"/>
                </a:lnTo>
                <a:lnTo>
                  <a:pt x="5700916" y="3190346"/>
                </a:lnTo>
                <a:lnTo>
                  <a:pt x="5698800" y="3189817"/>
                </a:lnTo>
                <a:lnTo>
                  <a:pt x="5695095" y="3189817"/>
                </a:lnTo>
                <a:lnTo>
                  <a:pt x="5690332" y="3190875"/>
                </a:lnTo>
                <a:lnTo>
                  <a:pt x="5692979" y="3188229"/>
                </a:lnTo>
                <a:lnTo>
                  <a:pt x="5694566" y="3185054"/>
                </a:lnTo>
                <a:lnTo>
                  <a:pt x="5696683" y="3183467"/>
                </a:lnTo>
                <a:lnTo>
                  <a:pt x="5699329" y="3181350"/>
                </a:lnTo>
                <a:lnTo>
                  <a:pt x="5704619" y="3179763"/>
                </a:lnTo>
                <a:lnTo>
                  <a:pt x="5709383" y="3178704"/>
                </a:lnTo>
                <a:lnTo>
                  <a:pt x="5713087" y="3175000"/>
                </a:lnTo>
                <a:lnTo>
                  <a:pt x="5717321" y="3171825"/>
                </a:lnTo>
                <a:lnTo>
                  <a:pt x="5721024" y="3170238"/>
                </a:lnTo>
                <a:lnTo>
                  <a:pt x="5725786" y="3169179"/>
                </a:lnTo>
                <a:lnTo>
                  <a:pt x="5725258" y="3175000"/>
                </a:lnTo>
                <a:lnTo>
                  <a:pt x="5725258" y="3180292"/>
                </a:lnTo>
                <a:lnTo>
                  <a:pt x="5731078" y="3182408"/>
                </a:lnTo>
                <a:lnTo>
                  <a:pt x="5736370" y="3185583"/>
                </a:lnTo>
                <a:lnTo>
                  <a:pt x="5741133" y="3188758"/>
                </a:lnTo>
                <a:lnTo>
                  <a:pt x="5744307" y="3190875"/>
                </a:lnTo>
                <a:lnTo>
                  <a:pt x="5745895" y="3192992"/>
                </a:lnTo>
                <a:lnTo>
                  <a:pt x="5746953" y="3193521"/>
                </a:lnTo>
                <a:lnTo>
                  <a:pt x="5745895" y="3194579"/>
                </a:lnTo>
                <a:lnTo>
                  <a:pt x="5744837" y="3195108"/>
                </a:lnTo>
                <a:lnTo>
                  <a:pt x="5740603" y="3197754"/>
                </a:lnTo>
                <a:lnTo>
                  <a:pt x="5738486" y="3199342"/>
                </a:lnTo>
                <a:lnTo>
                  <a:pt x="5735840" y="3201458"/>
                </a:lnTo>
                <a:lnTo>
                  <a:pt x="5737957" y="3205692"/>
                </a:lnTo>
                <a:lnTo>
                  <a:pt x="5739016" y="3208867"/>
                </a:lnTo>
                <a:lnTo>
                  <a:pt x="5739016" y="3212571"/>
                </a:lnTo>
                <a:lnTo>
                  <a:pt x="5739016" y="3221038"/>
                </a:lnTo>
                <a:lnTo>
                  <a:pt x="5737429" y="3233738"/>
                </a:lnTo>
                <a:lnTo>
                  <a:pt x="5735840" y="3233738"/>
                </a:lnTo>
                <a:lnTo>
                  <a:pt x="5735312" y="3233738"/>
                </a:lnTo>
                <a:lnTo>
                  <a:pt x="5733724" y="3234267"/>
                </a:lnTo>
                <a:lnTo>
                  <a:pt x="5735312" y="3237442"/>
                </a:lnTo>
                <a:lnTo>
                  <a:pt x="5736370" y="3240088"/>
                </a:lnTo>
                <a:lnTo>
                  <a:pt x="5740603" y="3244850"/>
                </a:lnTo>
                <a:lnTo>
                  <a:pt x="5743778" y="3248025"/>
                </a:lnTo>
                <a:lnTo>
                  <a:pt x="5745895" y="3250671"/>
                </a:lnTo>
                <a:lnTo>
                  <a:pt x="5746953" y="3251729"/>
                </a:lnTo>
                <a:lnTo>
                  <a:pt x="5746953" y="3252788"/>
                </a:lnTo>
                <a:lnTo>
                  <a:pt x="5745365" y="3253317"/>
                </a:lnTo>
                <a:lnTo>
                  <a:pt x="5743778" y="3253846"/>
                </a:lnTo>
                <a:lnTo>
                  <a:pt x="5737429" y="3254375"/>
                </a:lnTo>
                <a:lnTo>
                  <a:pt x="5725786" y="3255433"/>
                </a:lnTo>
                <a:lnTo>
                  <a:pt x="5733724" y="3277658"/>
                </a:lnTo>
                <a:lnTo>
                  <a:pt x="5750656" y="3279775"/>
                </a:lnTo>
                <a:lnTo>
                  <a:pt x="5768649" y="3282421"/>
                </a:lnTo>
                <a:lnTo>
                  <a:pt x="5786640" y="3283479"/>
                </a:lnTo>
                <a:lnTo>
                  <a:pt x="5804102" y="3284538"/>
                </a:lnTo>
                <a:lnTo>
                  <a:pt x="5823154" y="3284538"/>
                </a:lnTo>
                <a:lnTo>
                  <a:pt x="5842204" y="3284008"/>
                </a:lnTo>
                <a:lnTo>
                  <a:pt x="5862312" y="3282950"/>
                </a:lnTo>
                <a:lnTo>
                  <a:pt x="5883478" y="3280304"/>
                </a:lnTo>
                <a:lnTo>
                  <a:pt x="5881361" y="3269192"/>
                </a:lnTo>
                <a:lnTo>
                  <a:pt x="5879774" y="3269192"/>
                </a:lnTo>
                <a:lnTo>
                  <a:pt x="5877657" y="3269721"/>
                </a:lnTo>
                <a:lnTo>
                  <a:pt x="5875011" y="3271308"/>
                </a:lnTo>
                <a:lnTo>
                  <a:pt x="5871836" y="3273425"/>
                </a:lnTo>
                <a:lnTo>
                  <a:pt x="5869719" y="3276600"/>
                </a:lnTo>
                <a:lnTo>
                  <a:pt x="5867074" y="3279246"/>
                </a:lnTo>
                <a:lnTo>
                  <a:pt x="5863899" y="3281363"/>
                </a:lnTo>
                <a:lnTo>
                  <a:pt x="5862840" y="3282421"/>
                </a:lnTo>
                <a:lnTo>
                  <a:pt x="5861253" y="3282421"/>
                </a:lnTo>
                <a:lnTo>
                  <a:pt x="5859136" y="3282421"/>
                </a:lnTo>
                <a:lnTo>
                  <a:pt x="5857548" y="3282421"/>
                </a:lnTo>
                <a:lnTo>
                  <a:pt x="5860723" y="3268133"/>
                </a:lnTo>
                <a:lnTo>
                  <a:pt x="5862312" y="3253846"/>
                </a:lnTo>
                <a:lnTo>
                  <a:pt x="5863369" y="3240088"/>
                </a:lnTo>
                <a:lnTo>
                  <a:pt x="5863899" y="3227388"/>
                </a:lnTo>
                <a:lnTo>
                  <a:pt x="5863899" y="3215217"/>
                </a:lnTo>
                <a:lnTo>
                  <a:pt x="5862840" y="3205163"/>
                </a:lnTo>
                <a:lnTo>
                  <a:pt x="5861782" y="3200929"/>
                </a:lnTo>
                <a:lnTo>
                  <a:pt x="5860723" y="3197754"/>
                </a:lnTo>
                <a:lnTo>
                  <a:pt x="5859136" y="3194579"/>
                </a:lnTo>
                <a:lnTo>
                  <a:pt x="5857548" y="3191933"/>
                </a:lnTo>
                <a:lnTo>
                  <a:pt x="5861253" y="3184525"/>
                </a:lnTo>
                <a:lnTo>
                  <a:pt x="5863899" y="3179233"/>
                </a:lnTo>
                <a:lnTo>
                  <a:pt x="5866015" y="3175529"/>
                </a:lnTo>
                <a:lnTo>
                  <a:pt x="5866544" y="3172354"/>
                </a:lnTo>
                <a:lnTo>
                  <a:pt x="5867074" y="3168650"/>
                </a:lnTo>
                <a:lnTo>
                  <a:pt x="5866544" y="3162300"/>
                </a:lnTo>
                <a:lnTo>
                  <a:pt x="5863369" y="3140604"/>
                </a:lnTo>
                <a:lnTo>
                  <a:pt x="5864957" y="3145367"/>
                </a:lnTo>
                <a:lnTo>
                  <a:pt x="5866015" y="3149600"/>
                </a:lnTo>
                <a:lnTo>
                  <a:pt x="5869719" y="3157008"/>
                </a:lnTo>
                <a:lnTo>
                  <a:pt x="5872894" y="3163888"/>
                </a:lnTo>
                <a:lnTo>
                  <a:pt x="5877127" y="3169708"/>
                </a:lnTo>
                <a:lnTo>
                  <a:pt x="5880832" y="3176058"/>
                </a:lnTo>
                <a:lnTo>
                  <a:pt x="5883478" y="3183996"/>
                </a:lnTo>
                <a:lnTo>
                  <a:pt x="5885596" y="3188229"/>
                </a:lnTo>
                <a:lnTo>
                  <a:pt x="5886124" y="3193521"/>
                </a:lnTo>
                <a:lnTo>
                  <a:pt x="5887182" y="3198813"/>
                </a:lnTo>
                <a:lnTo>
                  <a:pt x="5887182" y="3205163"/>
                </a:lnTo>
                <a:lnTo>
                  <a:pt x="5888241" y="3196167"/>
                </a:lnTo>
                <a:lnTo>
                  <a:pt x="5889828" y="3188758"/>
                </a:lnTo>
                <a:lnTo>
                  <a:pt x="5891945" y="3181879"/>
                </a:lnTo>
                <a:lnTo>
                  <a:pt x="5894590" y="3177117"/>
                </a:lnTo>
                <a:lnTo>
                  <a:pt x="5897237" y="3173413"/>
                </a:lnTo>
                <a:lnTo>
                  <a:pt x="5900941" y="3169708"/>
                </a:lnTo>
                <a:lnTo>
                  <a:pt x="5904645" y="3167592"/>
                </a:lnTo>
                <a:lnTo>
                  <a:pt x="5908348" y="3166533"/>
                </a:lnTo>
                <a:lnTo>
                  <a:pt x="5912582" y="3166004"/>
                </a:lnTo>
                <a:lnTo>
                  <a:pt x="5916816" y="3166533"/>
                </a:lnTo>
                <a:lnTo>
                  <a:pt x="5921049" y="3167063"/>
                </a:lnTo>
                <a:lnTo>
                  <a:pt x="5925810" y="3169179"/>
                </a:lnTo>
                <a:lnTo>
                  <a:pt x="5930044" y="3170767"/>
                </a:lnTo>
                <a:lnTo>
                  <a:pt x="5934277" y="3173413"/>
                </a:lnTo>
                <a:lnTo>
                  <a:pt x="5937453" y="3176058"/>
                </a:lnTo>
                <a:lnTo>
                  <a:pt x="5941156" y="3179763"/>
                </a:lnTo>
                <a:lnTo>
                  <a:pt x="5940627" y="3184525"/>
                </a:lnTo>
                <a:lnTo>
                  <a:pt x="5940099" y="3188229"/>
                </a:lnTo>
                <a:lnTo>
                  <a:pt x="5937981" y="3190875"/>
                </a:lnTo>
                <a:lnTo>
                  <a:pt x="5936394" y="3192992"/>
                </a:lnTo>
                <a:lnTo>
                  <a:pt x="5934807" y="3194050"/>
                </a:lnTo>
                <a:lnTo>
                  <a:pt x="5932161" y="3194050"/>
                </a:lnTo>
                <a:lnTo>
                  <a:pt x="5930044" y="3194050"/>
                </a:lnTo>
                <a:lnTo>
                  <a:pt x="5926870" y="3194050"/>
                </a:lnTo>
                <a:lnTo>
                  <a:pt x="5915227" y="3190875"/>
                </a:lnTo>
                <a:lnTo>
                  <a:pt x="5912582" y="3190875"/>
                </a:lnTo>
                <a:lnTo>
                  <a:pt x="5909937" y="3190875"/>
                </a:lnTo>
                <a:lnTo>
                  <a:pt x="5907291" y="3190875"/>
                </a:lnTo>
                <a:lnTo>
                  <a:pt x="5905702" y="3191933"/>
                </a:lnTo>
                <a:lnTo>
                  <a:pt x="5906762" y="3208338"/>
                </a:lnTo>
                <a:lnTo>
                  <a:pt x="5908348" y="3220508"/>
                </a:lnTo>
                <a:lnTo>
                  <a:pt x="5911524" y="3230033"/>
                </a:lnTo>
                <a:lnTo>
                  <a:pt x="5912582" y="3233738"/>
                </a:lnTo>
                <a:lnTo>
                  <a:pt x="5914698" y="3237442"/>
                </a:lnTo>
                <a:lnTo>
                  <a:pt x="5916286" y="3239558"/>
                </a:lnTo>
                <a:lnTo>
                  <a:pt x="5917874" y="3241146"/>
                </a:lnTo>
                <a:lnTo>
                  <a:pt x="5920518" y="3243263"/>
                </a:lnTo>
                <a:lnTo>
                  <a:pt x="5922106" y="3243792"/>
                </a:lnTo>
                <a:lnTo>
                  <a:pt x="5924752" y="3244321"/>
                </a:lnTo>
                <a:lnTo>
                  <a:pt x="5926870" y="3244321"/>
                </a:lnTo>
                <a:lnTo>
                  <a:pt x="5931631" y="3243263"/>
                </a:lnTo>
                <a:lnTo>
                  <a:pt x="5936923" y="3241146"/>
                </a:lnTo>
                <a:lnTo>
                  <a:pt x="5942215" y="3237971"/>
                </a:lnTo>
                <a:lnTo>
                  <a:pt x="5948566" y="3233738"/>
                </a:lnTo>
                <a:lnTo>
                  <a:pt x="5954386" y="3228975"/>
                </a:lnTo>
                <a:lnTo>
                  <a:pt x="5966028" y="3219450"/>
                </a:lnTo>
                <a:lnTo>
                  <a:pt x="5971848" y="3214688"/>
                </a:lnTo>
                <a:lnTo>
                  <a:pt x="5978199" y="3210454"/>
                </a:lnTo>
                <a:lnTo>
                  <a:pt x="5976611" y="3204633"/>
                </a:lnTo>
                <a:lnTo>
                  <a:pt x="5976081" y="3198283"/>
                </a:lnTo>
                <a:lnTo>
                  <a:pt x="5970260" y="3200400"/>
                </a:lnTo>
                <a:lnTo>
                  <a:pt x="5963382" y="3203575"/>
                </a:lnTo>
                <a:lnTo>
                  <a:pt x="5959677" y="3204633"/>
                </a:lnTo>
                <a:lnTo>
                  <a:pt x="5955972" y="3205163"/>
                </a:lnTo>
                <a:lnTo>
                  <a:pt x="5951211" y="3205692"/>
                </a:lnTo>
                <a:lnTo>
                  <a:pt x="5946979" y="3205163"/>
                </a:lnTo>
                <a:lnTo>
                  <a:pt x="5949094" y="3200400"/>
                </a:lnTo>
                <a:lnTo>
                  <a:pt x="5950683" y="3195108"/>
                </a:lnTo>
                <a:lnTo>
                  <a:pt x="5951740" y="3189288"/>
                </a:lnTo>
                <a:lnTo>
                  <a:pt x="5952269" y="3182408"/>
                </a:lnTo>
                <a:lnTo>
                  <a:pt x="5953327" y="3176588"/>
                </a:lnTo>
                <a:lnTo>
                  <a:pt x="5953327" y="3170238"/>
                </a:lnTo>
                <a:lnTo>
                  <a:pt x="5952269" y="3164417"/>
                </a:lnTo>
                <a:lnTo>
                  <a:pt x="5951740" y="3158596"/>
                </a:lnTo>
                <a:lnTo>
                  <a:pt x="5950683" y="3152775"/>
                </a:lnTo>
                <a:lnTo>
                  <a:pt x="5949094" y="3148013"/>
                </a:lnTo>
                <a:lnTo>
                  <a:pt x="5946447" y="3144838"/>
                </a:lnTo>
                <a:lnTo>
                  <a:pt x="5944333" y="3141133"/>
                </a:lnTo>
                <a:lnTo>
                  <a:pt x="5941156" y="3139546"/>
                </a:lnTo>
                <a:lnTo>
                  <a:pt x="5937453" y="3137958"/>
                </a:lnTo>
                <a:lnTo>
                  <a:pt x="5933748" y="3139017"/>
                </a:lnTo>
                <a:lnTo>
                  <a:pt x="5929515" y="3140604"/>
                </a:lnTo>
                <a:lnTo>
                  <a:pt x="5933748" y="3136900"/>
                </a:lnTo>
                <a:lnTo>
                  <a:pt x="5937981" y="3135313"/>
                </a:lnTo>
                <a:lnTo>
                  <a:pt x="5942744" y="3134254"/>
                </a:lnTo>
                <a:lnTo>
                  <a:pt x="5948566" y="3134254"/>
                </a:lnTo>
                <a:lnTo>
                  <a:pt x="5954386" y="3135313"/>
                </a:lnTo>
                <a:lnTo>
                  <a:pt x="5960207" y="3137429"/>
                </a:lnTo>
                <a:lnTo>
                  <a:pt x="5965499" y="3140604"/>
                </a:lnTo>
                <a:lnTo>
                  <a:pt x="5971320" y="3144308"/>
                </a:lnTo>
                <a:lnTo>
                  <a:pt x="5971848" y="3132138"/>
                </a:lnTo>
                <a:lnTo>
                  <a:pt x="5973965" y="3120496"/>
                </a:lnTo>
                <a:lnTo>
                  <a:pt x="5975553" y="3107796"/>
                </a:lnTo>
                <a:lnTo>
                  <a:pt x="5976611" y="3094038"/>
                </a:lnTo>
                <a:lnTo>
                  <a:pt x="5971320" y="3093508"/>
                </a:lnTo>
                <a:lnTo>
                  <a:pt x="5966028" y="3092450"/>
                </a:lnTo>
                <a:lnTo>
                  <a:pt x="5960207" y="3091392"/>
                </a:lnTo>
                <a:lnTo>
                  <a:pt x="5953856" y="3088746"/>
                </a:lnTo>
                <a:lnTo>
                  <a:pt x="5940627" y="3082396"/>
                </a:lnTo>
                <a:lnTo>
                  <a:pt x="5926341" y="3074458"/>
                </a:lnTo>
                <a:lnTo>
                  <a:pt x="5895648" y="3057525"/>
                </a:lnTo>
                <a:lnTo>
                  <a:pt x="5879774" y="3048529"/>
                </a:lnTo>
                <a:lnTo>
                  <a:pt x="5863369" y="3041650"/>
                </a:lnTo>
                <a:lnTo>
                  <a:pt x="5866015" y="3029479"/>
                </a:lnTo>
                <a:lnTo>
                  <a:pt x="5868132" y="3018896"/>
                </a:lnTo>
                <a:lnTo>
                  <a:pt x="5871836" y="3009900"/>
                </a:lnTo>
                <a:lnTo>
                  <a:pt x="5875540" y="3001963"/>
                </a:lnTo>
                <a:lnTo>
                  <a:pt x="5877657" y="2998788"/>
                </a:lnTo>
                <a:lnTo>
                  <a:pt x="5880304" y="2995613"/>
                </a:lnTo>
                <a:lnTo>
                  <a:pt x="5882420" y="2993496"/>
                </a:lnTo>
                <a:lnTo>
                  <a:pt x="5885596" y="2991908"/>
                </a:lnTo>
                <a:lnTo>
                  <a:pt x="5888241" y="2990321"/>
                </a:lnTo>
                <a:lnTo>
                  <a:pt x="5891945" y="2989263"/>
                </a:lnTo>
                <a:lnTo>
                  <a:pt x="5895648" y="2989263"/>
                </a:lnTo>
                <a:lnTo>
                  <a:pt x="5899882" y="2989792"/>
                </a:lnTo>
                <a:lnTo>
                  <a:pt x="5899882" y="3028950"/>
                </a:lnTo>
                <a:lnTo>
                  <a:pt x="5903056" y="3022600"/>
                </a:lnTo>
                <a:lnTo>
                  <a:pt x="5907291" y="3016250"/>
                </a:lnTo>
                <a:lnTo>
                  <a:pt x="5912052" y="3010429"/>
                </a:lnTo>
                <a:lnTo>
                  <a:pt x="5916286" y="3006725"/>
                </a:lnTo>
                <a:lnTo>
                  <a:pt x="5917874" y="3005138"/>
                </a:lnTo>
                <a:lnTo>
                  <a:pt x="5919990" y="3005138"/>
                </a:lnTo>
                <a:lnTo>
                  <a:pt x="5921049" y="3005667"/>
                </a:lnTo>
                <a:lnTo>
                  <a:pt x="5921578" y="3007783"/>
                </a:lnTo>
                <a:lnTo>
                  <a:pt x="5921578" y="3011488"/>
                </a:lnTo>
                <a:lnTo>
                  <a:pt x="5921049" y="3015192"/>
                </a:lnTo>
                <a:lnTo>
                  <a:pt x="5919990" y="3021542"/>
                </a:lnTo>
                <a:lnTo>
                  <a:pt x="5917345" y="3028950"/>
                </a:lnTo>
                <a:lnTo>
                  <a:pt x="5919990" y="3029479"/>
                </a:lnTo>
                <a:lnTo>
                  <a:pt x="5922106" y="3030008"/>
                </a:lnTo>
                <a:lnTo>
                  <a:pt x="5927398" y="3030008"/>
                </a:lnTo>
                <a:lnTo>
                  <a:pt x="5930044" y="3024717"/>
                </a:lnTo>
                <a:lnTo>
                  <a:pt x="5932689" y="3019954"/>
                </a:lnTo>
                <a:lnTo>
                  <a:pt x="5935866" y="3016250"/>
                </a:lnTo>
                <a:lnTo>
                  <a:pt x="5939570" y="3012017"/>
                </a:lnTo>
                <a:lnTo>
                  <a:pt x="5942215" y="3007783"/>
                </a:lnTo>
                <a:lnTo>
                  <a:pt x="5945919" y="3004608"/>
                </a:lnTo>
                <a:lnTo>
                  <a:pt x="5950154" y="3001963"/>
                </a:lnTo>
                <a:lnTo>
                  <a:pt x="5953856" y="2998788"/>
                </a:lnTo>
                <a:lnTo>
                  <a:pt x="5955444" y="3004079"/>
                </a:lnTo>
                <a:lnTo>
                  <a:pt x="5956503" y="3008313"/>
                </a:lnTo>
                <a:lnTo>
                  <a:pt x="5957032" y="3012017"/>
                </a:lnTo>
                <a:lnTo>
                  <a:pt x="5957032" y="3015192"/>
                </a:lnTo>
                <a:lnTo>
                  <a:pt x="5956503" y="3022071"/>
                </a:lnTo>
                <a:lnTo>
                  <a:pt x="5954915" y="3030008"/>
                </a:lnTo>
                <a:lnTo>
                  <a:pt x="5964441" y="3027892"/>
                </a:lnTo>
                <a:lnTo>
                  <a:pt x="5973436" y="3024717"/>
                </a:lnTo>
                <a:lnTo>
                  <a:pt x="5982961" y="3021542"/>
                </a:lnTo>
                <a:lnTo>
                  <a:pt x="5991428" y="3017308"/>
                </a:lnTo>
                <a:lnTo>
                  <a:pt x="5993544" y="3016250"/>
                </a:lnTo>
                <a:lnTo>
                  <a:pt x="5995661" y="3014663"/>
                </a:lnTo>
                <a:lnTo>
                  <a:pt x="6000423" y="3013075"/>
                </a:lnTo>
                <a:lnTo>
                  <a:pt x="6011007" y="3007783"/>
                </a:lnTo>
                <a:lnTo>
                  <a:pt x="6009420" y="3004608"/>
                </a:lnTo>
                <a:lnTo>
                  <a:pt x="6006775" y="3002492"/>
                </a:lnTo>
                <a:lnTo>
                  <a:pt x="6001481" y="2999317"/>
                </a:lnTo>
                <a:lnTo>
                  <a:pt x="6001481" y="2995613"/>
                </a:lnTo>
                <a:lnTo>
                  <a:pt x="6002540" y="2992967"/>
                </a:lnTo>
                <a:lnTo>
                  <a:pt x="6003597" y="2990321"/>
                </a:lnTo>
                <a:lnTo>
                  <a:pt x="6004656" y="2989263"/>
                </a:lnTo>
                <a:lnTo>
                  <a:pt x="6005715" y="2988733"/>
                </a:lnTo>
                <a:lnTo>
                  <a:pt x="6007832" y="2988733"/>
                </a:lnTo>
                <a:lnTo>
                  <a:pt x="6009420" y="2989263"/>
                </a:lnTo>
                <a:lnTo>
                  <a:pt x="6011007" y="2989792"/>
                </a:lnTo>
                <a:lnTo>
                  <a:pt x="6015769" y="2992438"/>
                </a:lnTo>
                <a:lnTo>
                  <a:pt x="6020003" y="2995083"/>
                </a:lnTo>
                <a:lnTo>
                  <a:pt x="6024765" y="2998258"/>
                </a:lnTo>
                <a:lnTo>
                  <a:pt x="6029527" y="3001433"/>
                </a:lnTo>
                <a:lnTo>
                  <a:pt x="6039581" y="2998258"/>
                </a:lnTo>
                <a:lnTo>
                  <a:pt x="6041169" y="2994554"/>
                </a:lnTo>
                <a:lnTo>
                  <a:pt x="6042757" y="2989792"/>
                </a:lnTo>
                <a:lnTo>
                  <a:pt x="6043286" y="2982913"/>
                </a:lnTo>
                <a:lnTo>
                  <a:pt x="6043286" y="2973917"/>
                </a:lnTo>
                <a:lnTo>
                  <a:pt x="6046990" y="2976033"/>
                </a:lnTo>
                <a:lnTo>
                  <a:pt x="6049106" y="2978679"/>
                </a:lnTo>
                <a:lnTo>
                  <a:pt x="6050693" y="2980796"/>
                </a:lnTo>
                <a:lnTo>
                  <a:pt x="6052281" y="2983971"/>
                </a:lnTo>
                <a:lnTo>
                  <a:pt x="6052811" y="2987146"/>
                </a:lnTo>
                <a:lnTo>
                  <a:pt x="6053339" y="2989792"/>
                </a:lnTo>
                <a:lnTo>
                  <a:pt x="6052811" y="2996671"/>
                </a:lnTo>
                <a:lnTo>
                  <a:pt x="6059161" y="2996671"/>
                </a:lnTo>
                <a:lnTo>
                  <a:pt x="6065510" y="2996671"/>
                </a:lnTo>
                <a:lnTo>
                  <a:pt x="6072919" y="2997729"/>
                </a:lnTo>
                <a:lnTo>
                  <a:pt x="6079269" y="2999846"/>
                </a:lnTo>
                <a:lnTo>
                  <a:pt x="6086678" y="3003021"/>
                </a:lnTo>
                <a:lnTo>
                  <a:pt x="6093557" y="3007254"/>
                </a:lnTo>
                <a:lnTo>
                  <a:pt x="6101495" y="3012017"/>
                </a:lnTo>
                <a:lnTo>
                  <a:pt x="6108373" y="3018367"/>
                </a:lnTo>
                <a:lnTo>
                  <a:pt x="6108373" y="3023658"/>
                </a:lnTo>
                <a:lnTo>
                  <a:pt x="6107315" y="3027363"/>
                </a:lnTo>
                <a:lnTo>
                  <a:pt x="6106257" y="3030008"/>
                </a:lnTo>
                <a:lnTo>
                  <a:pt x="6104669" y="3032125"/>
                </a:lnTo>
                <a:lnTo>
                  <a:pt x="6103081" y="3033183"/>
                </a:lnTo>
                <a:lnTo>
                  <a:pt x="6101495" y="3033183"/>
                </a:lnTo>
                <a:lnTo>
                  <a:pt x="6099378" y="3032654"/>
                </a:lnTo>
                <a:lnTo>
                  <a:pt x="6097790" y="3031596"/>
                </a:lnTo>
                <a:lnTo>
                  <a:pt x="6093557" y="3027892"/>
                </a:lnTo>
                <a:lnTo>
                  <a:pt x="6089853" y="3024188"/>
                </a:lnTo>
                <a:lnTo>
                  <a:pt x="6084561" y="3017838"/>
                </a:lnTo>
                <a:lnTo>
                  <a:pt x="6084033" y="3023658"/>
                </a:lnTo>
                <a:lnTo>
                  <a:pt x="6084033" y="3028950"/>
                </a:lnTo>
                <a:lnTo>
                  <a:pt x="6084033" y="3033183"/>
                </a:lnTo>
                <a:lnTo>
                  <a:pt x="6084561" y="3036888"/>
                </a:lnTo>
                <a:lnTo>
                  <a:pt x="6086148" y="3039533"/>
                </a:lnTo>
                <a:lnTo>
                  <a:pt x="6087206" y="3042179"/>
                </a:lnTo>
                <a:lnTo>
                  <a:pt x="6088265" y="3043767"/>
                </a:lnTo>
                <a:lnTo>
                  <a:pt x="6089853" y="3044825"/>
                </a:lnTo>
                <a:lnTo>
                  <a:pt x="6093027" y="3047471"/>
                </a:lnTo>
                <a:lnTo>
                  <a:pt x="6096732" y="3049588"/>
                </a:lnTo>
                <a:lnTo>
                  <a:pt x="6099907" y="3052763"/>
                </a:lnTo>
                <a:lnTo>
                  <a:pt x="6101495" y="3054350"/>
                </a:lnTo>
                <a:lnTo>
                  <a:pt x="6102553" y="3056996"/>
                </a:lnTo>
                <a:lnTo>
                  <a:pt x="6103081" y="3049588"/>
                </a:lnTo>
                <a:lnTo>
                  <a:pt x="6104140" y="3043238"/>
                </a:lnTo>
                <a:lnTo>
                  <a:pt x="6105199" y="3037417"/>
                </a:lnTo>
                <a:lnTo>
                  <a:pt x="6107315" y="3032125"/>
                </a:lnTo>
                <a:lnTo>
                  <a:pt x="6108903" y="3027363"/>
                </a:lnTo>
                <a:lnTo>
                  <a:pt x="6111548" y="3022600"/>
                </a:lnTo>
                <a:lnTo>
                  <a:pt x="6113666" y="3018367"/>
                </a:lnTo>
                <a:lnTo>
                  <a:pt x="6116840" y="3014663"/>
                </a:lnTo>
                <a:lnTo>
                  <a:pt x="6119486" y="3011488"/>
                </a:lnTo>
                <a:lnTo>
                  <a:pt x="6122661" y="3008842"/>
                </a:lnTo>
                <a:lnTo>
                  <a:pt x="6125837" y="3005667"/>
                </a:lnTo>
                <a:lnTo>
                  <a:pt x="6129013" y="3004079"/>
                </a:lnTo>
                <a:lnTo>
                  <a:pt x="6136951" y="3000375"/>
                </a:lnTo>
                <a:lnTo>
                  <a:pt x="6144358" y="2997729"/>
                </a:lnTo>
                <a:lnTo>
                  <a:pt x="6152825" y="2996671"/>
                </a:lnTo>
                <a:lnTo>
                  <a:pt x="6161292" y="2995083"/>
                </a:lnTo>
                <a:lnTo>
                  <a:pt x="6169759" y="2994554"/>
                </a:lnTo>
                <a:lnTo>
                  <a:pt x="6178227" y="2994554"/>
                </a:lnTo>
                <a:lnTo>
                  <a:pt x="6195161" y="2994554"/>
                </a:lnTo>
                <a:lnTo>
                  <a:pt x="6202569" y="2994025"/>
                </a:lnTo>
                <a:lnTo>
                  <a:pt x="6210507" y="2993496"/>
                </a:lnTo>
                <a:lnTo>
                  <a:pt x="6210507" y="3001433"/>
                </a:lnTo>
                <a:lnTo>
                  <a:pt x="6210507" y="3006725"/>
                </a:lnTo>
                <a:lnTo>
                  <a:pt x="6209449" y="3010429"/>
                </a:lnTo>
                <a:lnTo>
                  <a:pt x="6207332" y="3014133"/>
                </a:lnTo>
                <a:lnTo>
                  <a:pt x="6205744" y="3016250"/>
                </a:lnTo>
                <a:lnTo>
                  <a:pt x="6203099" y="3017838"/>
                </a:lnTo>
                <a:lnTo>
                  <a:pt x="6200982" y="3018367"/>
                </a:lnTo>
                <a:lnTo>
                  <a:pt x="6197807" y="3018896"/>
                </a:lnTo>
                <a:lnTo>
                  <a:pt x="6200982" y="3023129"/>
                </a:lnTo>
                <a:lnTo>
                  <a:pt x="6204686" y="3026304"/>
                </a:lnTo>
                <a:lnTo>
                  <a:pt x="6207332" y="3027892"/>
                </a:lnTo>
                <a:lnTo>
                  <a:pt x="6209978" y="3028421"/>
                </a:lnTo>
                <a:lnTo>
                  <a:pt x="6209978" y="3022071"/>
                </a:lnTo>
                <a:lnTo>
                  <a:pt x="6210507" y="3014133"/>
                </a:lnTo>
                <a:lnTo>
                  <a:pt x="6212624" y="3011488"/>
                </a:lnTo>
                <a:lnTo>
                  <a:pt x="6215270" y="3009900"/>
                </a:lnTo>
                <a:lnTo>
                  <a:pt x="6217387" y="3009900"/>
                </a:lnTo>
                <a:lnTo>
                  <a:pt x="6220033" y="3011488"/>
                </a:lnTo>
                <a:lnTo>
                  <a:pt x="6221620" y="3013075"/>
                </a:lnTo>
                <a:lnTo>
                  <a:pt x="6223209" y="3014663"/>
                </a:lnTo>
                <a:lnTo>
                  <a:pt x="6226912" y="3019425"/>
                </a:lnTo>
                <a:lnTo>
                  <a:pt x="6231146" y="3015192"/>
                </a:lnTo>
                <a:lnTo>
                  <a:pt x="6235908" y="3011488"/>
                </a:lnTo>
                <a:lnTo>
                  <a:pt x="6240671" y="3008313"/>
                </a:lnTo>
                <a:lnTo>
                  <a:pt x="6243846" y="3007254"/>
                </a:lnTo>
                <a:lnTo>
                  <a:pt x="6245963" y="3007254"/>
                </a:lnTo>
                <a:lnTo>
                  <a:pt x="6249138" y="3010429"/>
                </a:lnTo>
                <a:lnTo>
                  <a:pt x="6250726" y="3015192"/>
                </a:lnTo>
                <a:lnTo>
                  <a:pt x="6253372" y="3021013"/>
                </a:lnTo>
                <a:lnTo>
                  <a:pt x="6254430" y="3026833"/>
                </a:lnTo>
                <a:lnTo>
                  <a:pt x="6255488" y="3033713"/>
                </a:lnTo>
                <a:lnTo>
                  <a:pt x="6256547" y="3041650"/>
                </a:lnTo>
                <a:lnTo>
                  <a:pt x="6257605" y="3058583"/>
                </a:lnTo>
                <a:lnTo>
                  <a:pt x="6262368" y="3058583"/>
                </a:lnTo>
                <a:lnTo>
                  <a:pt x="6268189" y="3058054"/>
                </a:lnTo>
                <a:lnTo>
                  <a:pt x="6266072" y="3052763"/>
                </a:lnTo>
                <a:lnTo>
                  <a:pt x="6264485" y="3048000"/>
                </a:lnTo>
                <a:lnTo>
                  <a:pt x="6261310" y="3043767"/>
                </a:lnTo>
                <a:lnTo>
                  <a:pt x="6257605" y="3040063"/>
                </a:lnTo>
                <a:lnTo>
                  <a:pt x="6257605" y="3031596"/>
                </a:lnTo>
                <a:lnTo>
                  <a:pt x="6258664" y="3024717"/>
                </a:lnTo>
                <a:lnTo>
                  <a:pt x="6259193" y="3022600"/>
                </a:lnTo>
                <a:lnTo>
                  <a:pt x="6260251" y="3019954"/>
                </a:lnTo>
                <a:lnTo>
                  <a:pt x="6261310" y="3018896"/>
                </a:lnTo>
                <a:lnTo>
                  <a:pt x="6262368" y="3017308"/>
                </a:lnTo>
                <a:lnTo>
                  <a:pt x="6265543" y="3016250"/>
                </a:lnTo>
                <a:lnTo>
                  <a:pt x="6269247" y="3015192"/>
                </a:lnTo>
                <a:lnTo>
                  <a:pt x="6276127" y="3014663"/>
                </a:lnTo>
                <a:lnTo>
                  <a:pt x="6273481" y="3001433"/>
                </a:lnTo>
                <a:lnTo>
                  <a:pt x="6270306" y="2988204"/>
                </a:lnTo>
                <a:lnTo>
                  <a:pt x="6267131" y="2975504"/>
                </a:lnTo>
                <a:lnTo>
                  <a:pt x="6263955" y="2963863"/>
                </a:lnTo>
                <a:lnTo>
                  <a:pt x="6260251" y="2952750"/>
                </a:lnTo>
                <a:lnTo>
                  <a:pt x="6256018" y="2942696"/>
                </a:lnTo>
                <a:lnTo>
                  <a:pt x="6251255" y="2933171"/>
                </a:lnTo>
                <a:lnTo>
                  <a:pt x="6246492" y="2924175"/>
                </a:lnTo>
                <a:lnTo>
                  <a:pt x="6243846" y="2931054"/>
                </a:lnTo>
                <a:lnTo>
                  <a:pt x="6240671" y="2937933"/>
                </a:lnTo>
                <a:lnTo>
                  <a:pt x="6235379" y="2950633"/>
                </a:lnTo>
                <a:lnTo>
                  <a:pt x="6232204" y="2958571"/>
                </a:lnTo>
                <a:lnTo>
                  <a:pt x="6230616" y="2967038"/>
                </a:lnTo>
                <a:lnTo>
                  <a:pt x="6229558" y="2977092"/>
                </a:lnTo>
                <a:lnTo>
                  <a:pt x="6227970" y="2988204"/>
                </a:lnTo>
                <a:lnTo>
                  <a:pt x="6221620" y="2980267"/>
                </a:lnTo>
                <a:lnTo>
                  <a:pt x="6215270" y="2973917"/>
                </a:lnTo>
                <a:lnTo>
                  <a:pt x="6208390" y="2968625"/>
                </a:lnTo>
                <a:lnTo>
                  <a:pt x="6202040" y="2964392"/>
                </a:lnTo>
                <a:lnTo>
                  <a:pt x="6195691" y="2961217"/>
                </a:lnTo>
                <a:lnTo>
                  <a:pt x="6189869" y="2959629"/>
                </a:lnTo>
                <a:lnTo>
                  <a:pt x="6183518" y="2958042"/>
                </a:lnTo>
                <a:lnTo>
                  <a:pt x="6177698" y="2957513"/>
                </a:lnTo>
                <a:lnTo>
                  <a:pt x="6171876" y="2958042"/>
                </a:lnTo>
                <a:lnTo>
                  <a:pt x="6166584" y="2958571"/>
                </a:lnTo>
                <a:lnTo>
                  <a:pt x="6160764" y="2959629"/>
                </a:lnTo>
                <a:lnTo>
                  <a:pt x="6155471" y="2961217"/>
                </a:lnTo>
                <a:lnTo>
                  <a:pt x="6144358" y="2965450"/>
                </a:lnTo>
                <a:lnTo>
                  <a:pt x="6133775" y="2970213"/>
                </a:lnTo>
                <a:lnTo>
                  <a:pt x="6123192" y="2974975"/>
                </a:lnTo>
                <a:lnTo>
                  <a:pt x="6112607" y="2979208"/>
                </a:lnTo>
                <a:lnTo>
                  <a:pt x="6107315" y="2980267"/>
                </a:lnTo>
                <a:lnTo>
                  <a:pt x="6102024" y="2981854"/>
                </a:lnTo>
                <a:lnTo>
                  <a:pt x="6096732" y="2982383"/>
                </a:lnTo>
                <a:lnTo>
                  <a:pt x="6090382" y="2982383"/>
                </a:lnTo>
                <a:lnTo>
                  <a:pt x="6085090" y="2980796"/>
                </a:lnTo>
                <a:lnTo>
                  <a:pt x="6079269" y="2979738"/>
                </a:lnTo>
                <a:lnTo>
                  <a:pt x="6073977" y="2977092"/>
                </a:lnTo>
                <a:lnTo>
                  <a:pt x="6068156" y="2973388"/>
                </a:lnTo>
                <a:lnTo>
                  <a:pt x="6062336" y="2969154"/>
                </a:lnTo>
                <a:lnTo>
                  <a:pt x="6055985" y="2963333"/>
                </a:lnTo>
                <a:lnTo>
                  <a:pt x="6049636" y="2955925"/>
                </a:lnTo>
                <a:lnTo>
                  <a:pt x="6043286" y="2947988"/>
                </a:lnTo>
                <a:lnTo>
                  <a:pt x="6039052" y="2953808"/>
                </a:lnTo>
                <a:lnTo>
                  <a:pt x="6035348" y="2958571"/>
                </a:lnTo>
                <a:lnTo>
                  <a:pt x="6031116" y="2962275"/>
                </a:lnTo>
                <a:lnTo>
                  <a:pt x="6027412" y="2964392"/>
                </a:lnTo>
                <a:lnTo>
                  <a:pt x="6023178" y="2965450"/>
                </a:lnTo>
                <a:lnTo>
                  <a:pt x="6018945" y="2965979"/>
                </a:lnTo>
                <a:lnTo>
                  <a:pt x="6014711" y="2965979"/>
                </a:lnTo>
                <a:lnTo>
                  <a:pt x="6010479" y="2965450"/>
                </a:lnTo>
                <a:lnTo>
                  <a:pt x="6000953" y="2963333"/>
                </a:lnTo>
                <a:lnTo>
                  <a:pt x="5990898" y="2960688"/>
                </a:lnTo>
                <a:lnTo>
                  <a:pt x="5985078" y="2960158"/>
                </a:lnTo>
                <a:lnTo>
                  <a:pt x="5979257" y="2959629"/>
                </a:lnTo>
                <a:lnTo>
                  <a:pt x="5972376" y="2959629"/>
                </a:lnTo>
                <a:lnTo>
                  <a:pt x="5965499" y="2960158"/>
                </a:lnTo>
                <a:lnTo>
                  <a:pt x="5963911" y="2953279"/>
                </a:lnTo>
                <a:lnTo>
                  <a:pt x="5961794" y="2945342"/>
                </a:lnTo>
                <a:lnTo>
                  <a:pt x="5960207" y="2928408"/>
                </a:lnTo>
                <a:lnTo>
                  <a:pt x="5957562" y="2910417"/>
                </a:lnTo>
                <a:lnTo>
                  <a:pt x="5955972" y="2902479"/>
                </a:lnTo>
                <a:lnTo>
                  <a:pt x="5954386" y="2895600"/>
                </a:lnTo>
                <a:lnTo>
                  <a:pt x="5912052" y="2895600"/>
                </a:lnTo>
                <a:lnTo>
                  <a:pt x="5913110" y="2900892"/>
                </a:lnTo>
                <a:lnTo>
                  <a:pt x="5915227" y="2905125"/>
                </a:lnTo>
                <a:lnTo>
                  <a:pt x="5916816" y="2909358"/>
                </a:lnTo>
                <a:lnTo>
                  <a:pt x="5919461" y="2912004"/>
                </a:lnTo>
                <a:lnTo>
                  <a:pt x="5924225" y="2918354"/>
                </a:lnTo>
                <a:lnTo>
                  <a:pt x="5929515" y="2923117"/>
                </a:lnTo>
                <a:lnTo>
                  <a:pt x="5934277" y="2928938"/>
                </a:lnTo>
                <a:lnTo>
                  <a:pt x="5936394" y="2932113"/>
                </a:lnTo>
                <a:lnTo>
                  <a:pt x="5937981" y="2935817"/>
                </a:lnTo>
                <a:lnTo>
                  <a:pt x="5940099" y="2940579"/>
                </a:lnTo>
                <a:lnTo>
                  <a:pt x="5941156" y="2945871"/>
                </a:lnTo>
                <a:lnTo>
                  <a:pt x="5941687" y="2952750"/>
                </a:lnTo>
                <a:lnTo>
                  <a:pt x="5941687" y="2960158"/>
                </a:lnTo>
                <a:lnTo>
                  <a:pt x="5937981" y="2960158"/>
                </a:lnTo>
                <a:lnTo>
                  <a:pt x="5935335" y="2960158"/>
                </a:lnTo>
                <a:lnTo>
                  <a:pt x="5932161" y="2959100"/>
                </a:lnTo>
                <a:lnTo>
                  <a:pt x="5929515" y="2958042"/>
                </a:lnTo>
                <a:lnTo>
                  <a:pt x="5924225" y="2954338"/>
                </a:lnTo>
                <a:lnTo>
                  <a:pt x="5919461" y="2950633"/>
                </a:lnTo>
                <a:lnTo>
                  <a:pt x="5914169" y="2947988"/>
                </a:lnTo>
                <a:lnTo>
                  <a:pt x="5911524" y="2945871"/>
                </a:lnTo>
                <a:lnTo>
                  <a:pt x="5908348" y="2945342"/>
                </a:lnTo>
                <a:lnTo>
                  <a:pt x="5905172" y="2944813"/>
                </a:lnTo>
                <a:lnTo>
                  <a:pt x="5901999" y="2944813"/>
                </a:lnTo>
                <a:lnTo>
                  <a:pt x="5898294" y="2945342"/>
                </a:lnTo>
                <a:lnTo>
                  <a:pt x="5894590" y="2947458"/>
                </a:lnTo>
                <a:lnTo>
                  <a:pt x="5898294" y="2930525"/>
                </a:lnTo>
                <a:lnTo>
                  <a:pt x="5901469" y="2919942"/>
                </a:lnTo>
                <a:lnTo>
                  <a:pt x="5901469" y="2916238"/>
                </a:lnTo>
                <a:lnTo>
                  <a:pt x="5901469" y="2913592"/>
                </a:lnTo>
                <a:lnTo>
                  <a:pt x="5900941" y="2911475"/>
                </a:lnTo>
                <a:lnTo>
                  <a:pt x="5900411" y="2910417"/>
                </a:lnTo>
                <a:lnTo>
                  <a:pt x="5898294" y="2910417"/>
                </a:lnTo>
                <a:lnTo>
                  <a:pt x="5896707" y="2910946"/>
                </a:lnTo>
                <a:lnTo>
                  <a:pt x="5891415" y="2913063"/>
                </a:lnTo>
                <a:lnTo>
                  <a:pt x="5885065" y="2916767"/>
                </a:lnTo>
                <a:lnTo>
                  <a:pt x="5876598" y="2921000"/>
                </a:lnTo>
                <a:lnTo>
                  <a:pt x="5878715" y="2908300"/>
                </a:lnTo>
                <a:lnTo>
                  <a:pt x="5881890" y="2897188"/>
                </a:lnTo>
                <a:lnTo>
                  <a:pt x="5885065" y="2889779"/>
                </a:lnTo>
                <a:lnTo>
                  <a:pt x="5888241" y="2883958"/>
                </a:lnTo>
                <a:lnTo>
                  <a:pt x="5890886" y="2881313"/>
                </a:lnTo>
                <a:lnTo>
                  <a:pt x="5892474" y="2879725"/>
                </a:lnTo>
                <a:lnTo>
                  <a:pt x="5895120" y="2878138"/>
                </a:lnTo>
                <a:lnTo>
                  <a:pt x="5897237" y="2877079"/>
                </a:lnTo>
                <a:lnTo>
                  <a:pt x="5901999" y="2876021"/>
                </a:lnTo>
                <a:lnTo>
                  <a:pt x="5907291" y="2876021"/>
                </a:lnTo>
                <a:lnTo>
                  <a:pt x="5912582" y="2876550"/>
                </a:lnTo>
                <a:lnTo>
                  <a:pt x="5918933" y="2877608"/>
                </a:lnTo>
                <a:lnTo>
                  <a:pt x="5931631" y="2880783"/>
                </a:lnTo>
                <a:lnTo>
                  <a:pt x="5937981" y="2882371"/>
                </a:lnTo>
                <a:lnTo>
                  <a:pt x="5945390" y="2882900"/>
                </a:lnTo>
                <a:lnTo>
                  <a:pt x="5952269" y="2883958"/>
                </a:lnTo>
                <a:lnTo>
                  <a:pt x="5960207" y="2882371"/>
                </a:lnTo>
                <a:lnTo>
                  <a:pt x="5959677" y="2889779"/>
                </a:lnTo>
                <a:lnTo>
                  <a:pt x="5960207" y="2896129"/>
                </a:lnTo>
                <a:lnTo>
                  <a:pt x="5960736" y="2900892"/>
                </a:lnTo>
                <a:lnTo>
                  <a:pt x="5961794" y="2905654"/>
                </a:lnTo>
                <a:lnTo>
                  <a:pt x="5964441" y="2913063"/>
                </a:lnTo>
                <a:lnTo>
                  <a:pt x="5967086" y="2918883"/>
                </a:lnTo>
                <a:lnTo>
                  <a:pt x="5969731" y="2924175"/>
                </a:lnTo>
                <a:lnTo>
                  <a:pt x="5970260" y="2926821"/>
                </a:lnTo>
                <a:lnTo>
                  <a:pt x="5970790" y="2929996"/>
                </a:lnTo>
                <a:lnTo>
                  <a:pt x="5970260" y="2933700"/>
                </a:lnTo>
                <a:lnTo>
                  <a:pt x="5969731" y="2937933"/>
                </a:lnTo>
                <a:lnTo>
                  <a:pt x="5968144" y="2942696"/>
                </a:lnTo>
                <a:lnTo>
                  <a:pt x="5966028" y="2947458"/>
                </a:lnTo>
                <a:lnTo>
                  <a:pt x="5968674" y="2945871"/>
                </a:lnTo>
                <a:lnTo>
                  <a:pt x="5971320" y="2944283"/>
                </a:lnTo>
                <a:lnTo>
                  <a:pt x="5979785" y="2937933"/>
                </a:lnTo>
                <a:lnTo>
                  <a:pt x="5988252" y="2930525"/>
                </a:lnTo>
                <a:lnTo>
                  <a:pt x="5996190" y="2924704"/>
                </a:lnTo>
                <a:lnTo>
                  <a:pt x="6000423" y="2923117"/>
                </a:lnTo>
                <a:lnTo>
                  <a:pt x="6004128" y="2921529"/>
                </a:lnTo>
                <a:lnTo>
                  <a:pt x="6006243" y="2921529"/>
                </a:lnTo>
                <a:lnTo>
                  <a:pt x="6007832" y="2922058"/>
                </a:lnTo>
                <a:lnTo>
                  <a:pt x="6008889" y="2923117"/>
                </a:lnTo>
                <a:lnTo>
                  <a:pt x="6009420" y="2924704"/>
                </a:lnTo>
                <a:lnTo>
                  <a:pt x="6009948" y="2926292"/>
                </a:lnTo>
                <a:lnTo>
                  <a:pt x="6010479" y="2931054"/>
                </a:lnTo>
                <a:lnTo>
                  <a:pt x="6009420" y="2938463"/>
                </a:lnTo>
                <a:lnTo>
                  <a:pt x="6007832" y="2947988"/>
                </a:lnTo>
                <a:lnTo>
                  <a:pt x="6009948" y="2945871"/>
                </a:lnTo>
                <a:lnTo>
                  <a:pt x="6012594" y="2943754"/>
                </a:lnTo>
                <a:lnTo>
                  <a:pt x="6016299" y="2936875"/>
                </a:lnTo>
                <a:lnTo>
                  <a:pt x="6019473" y="2929996"/>
                </a:lnTo>
                <a:lnTo>
                  <a:pt x="6022648" y="2921529"/>
                </a:lnTo>
                <a:lnTo>
                  <a:pt x="6024765" y="2913063"/>
                </a:lnTo>
                <a:lnTo>
                  <a:pt x="6027412" y="2902479"/>
                </a:lnTo>
                <a:lnTo>
                  <a:pt x="6032172" y="2882900"/>
                </a:lnTo>
                <a:lnTo>
                  <a:pt x="6044343" y="2880783"/>
                </a:lnTo>
                <a:lnTo>
                  <a:pt x="6057045" y="2878138"/>
                </a:lnTo>
                <a:lnTo>
                  <a:pt x="6069215" y="2877079"/>
                </a:lnTo>
                <a:lnTo>
                  <a:pt x="6081915" y="2876021"/>
                </a:lnTo>
                <a:lnTo>
                  <a:pt x="6094616" y="2875492"/>
                </a:lnTo>
                <a:lnTo>
                  <a:pt x="6107844" y="2875492"/>
                </a:lnTo>
                <a:lnTo>
                  <a:pt x="6133245" y="2876550"/>
                </a:lnTo>
                <a:lnTo>
                  <a:pt x="6158647" y="2878138"/>
                </a:lnTo>
                <a:lnTo>
                  <a:pt x="6185106" y="2880254"/>
                </a:lnTo>
                <a:lnTo>
                  <a:pt x="6210507" y="2882371"/>
                </a:lnTo>
                <a:lnTo>
                  <a:pt x="6235908" y="2883958"/>
                </a:lnTo>
                <a:lnTo>
                  <a:pt x="6234850" y="2869142"/>
                </a:lnTo>
                <a:lnTo>
                  <a:pt x="6234850" y="2851679"/>
                </a:lnTo>
                <a:lnTo>
                  <a:pt x="6242259" y="2855383"/>
                </a:lnTo>
                <a:lnTo>
                  <a:pt x="6248609" y="2856442"/>
                </a:lnTo>
                <a:lnTo>
                  <a:pt x="6253372" y="2856971"/>
                </a:lnTo>
                <a:lnTo>
                  <a:pt x="6257076" y="2856971"/>
                </a:lnTo>
                <a:lnTo>
                  <a:pt x="6266601" y="2854854"/>
                </a:lnTo>
                <a:lnTo>
                  <a:pt x="6274010" y="2853267"/>
                </a:lnTo>
                <a:lnTo>
                  <a:pt x="6281948" y="2852208"/>
                </a:lnTo>
                <a:lnTo>
                  <a:pt x="6280360" y="2860146"/>
                </a:lnTo>
                <a:lnTo>
                  <a:pt x="6278244" y="2865967"/>
                </a:lnTo>
                <a:lnTo>
                  <a:pt x="6275598" y="2870729"/>
                </a:lnTo>
                <a:lnTo>
                  <a:pt x="6272423" y="2874433"/>
                </a:lnTo>
                <a:lnTo>
                  <a:pt x="6269777" y="2877079"/>
                </a:lnTo>
                <a:lnTo>
                  <a:pt x="6266601" y="2879725"/>
                </a:lnTo>
                <a:lnTo>
                  <a:pt x="6259722" y="2883958"/>
                </a:lnTo>
                <a:lnTo>
                  <a:pt x="6273481" y="2882900"/>
                </a:lnTo>
                <a:lnTo>
                  <a:pt x="6286182" y="2881313"/>
                </a:lnTo>
                <a:lnTo>
                  <a:pt x="6298882" y="2879725"/>
                </a:lnTo>
                <a:lnTo>
                  <a:pt x="6311583" y="2876550"/>
                </a:lnTo>
                <a:lnTo>
                  <a:pt x="6308408" y="2875492"/>
                </a:lnTo>
                <a:lnTo>
                  <a:pt x="6305232" y="2872846"/>
                </a:lnTo>
                <a:lnTo>
                  <a:pt x="6302586" y="2869671"/>
                </a:lnTo>
                <a:lnTo>
                  <a:pt x="6300470" y="2865438"/>
                </a:lnTo>
                <a:lnTo>
                  <a:pt x="6300470" y="2862263"/>
                </a:lnTo>
                <a:lnTo>
                  <a:pt x="6301528" y="2860146"/>
                </a:lnTo>
                <a:lnTo>
                  <a:pt x="6302586" y="2858029"/>
                </a:lnTo>
                <a:lnTo>
                  <a:pt x="6303645" y="2856442"/>
                </a:lnTo>
                <a:lnTo>
                  <a:pt x="6304703" y="2855383"/>
                </a:lnTo>
                <a:lnTo>
                  <a:pt x="6306291" y="2854854"/>
                </a:lnTo>
                <a:lnTo>
                  <a:pt x="6309466" y="2853267"/>
                </a:lnTo>
                <a:lnTo>
                  <a:pt x="6313170" y="2852738"/>
                </a:lnTo>
                <a:lnTo>
                  <a:pt x="6317404" y="2853267"/>
                </a:lnTo>
                <a:lnTo>
                  <a:pt x="6320579" y="2853267"/>
                </a:lnTo>
                <a:lnTo>
                  <a:pt x="6324283" y="2852738"/>
                </a:lnTo>
                <a:lnTo>
                  <a:pt x="6320579" y="2841625"/>
                </a:lnTo>
                <a:lnTo>
                  <a:pt x="6318991" y="2837921"/>
                </a:lnTo>
                <a:lnTo>
                  <a:pt x="6317404" y="2835804"/>
                </a:lnTo>
                <a:lnTo>
                  <a:pt x="6315287" y="2833688"/>
                </a:lnTo>
                <a:lnTo>
                  <a:pt x="6313699" y="2832629"/>
                </a:lnTo>
                <a:lnTo>
                  <a:pt x="6311583" y="2832629"/>
                </a:lnTo>
                <a:lnTo>
                  <a:pt x="6309995" y="2832629"/>
                </a:lnTo>
                <a:lnTo>
                  <a:pt x="6305762" y="2834746"/>
                </a:lnTo>
                <a:lnTo>
                  <a:pt x="6300999" y="2836863"/>
                </a:lnTo>
                <a:lnTo>
                  <a:pt x="6295178" y="2838450"/>
                </a:lnTo>
                <a:lnTo>
                  <a:pt x="6292003" y="2839508"/>
                </a:lnTo>
                <a:lnTo>
                  <a:pt x="6288827" y="2839508"/>
                </a:lnTo>
                <a:lnTo>
                  <a:pt x="6288298" y="2832629"/>
                </a:lnTo>
                <a:lnTo>
                  <a:pt x="6286711" y="2826808"/>
                </a:lnTo>
                <a:lnTo>
                  <a:pt x="6285652" y="2822046"/>
                </a:lnTo>
                <a:lnTo>
                  <a:pt x="6284065" y="2817283"/>
                </a:lnTo>
                <a:lnTo>
                  <a:pt x="6280360" y="2808817"/>
                </a:lnTo>
                <a:lnTo>
                  <a:pt x="6276127" y="2801408"/>
                </a:lnTo>
                <a:lnTo>
                  <a:pt x="6272423" y="2792413"/>
                </a:lnTo>
                <a:lnTo>
                  <a:pt x="6271364" y="2787650"/>
                </a:lnTo>
                <a:lnTo>
                  <a:pt x="6270306" y="2781829"/>
                </a:lnTo>
                <a:lnTo>
                  <a:pt x="6269777" y="2774950"/>
                </a:lnTo>
                <a:lnTo>
                  <a:pt x="6269777" y="2767542"/>
                </a:lnTo>
                <a:lnTo>
                  <a:pt x="6269777" y="2759075"/>
                </a:lnTo>
                <a:lnTo>
                  <a:pt x="6270835" y="2749021"/>
                </a:lnTo>
                <a:lnTo>
                  <a:pt x="6274539" y="2753783"/>
                </a:lnTo>
                <a:lnTo>
                  <a:pt x="6278773" y="2758546"/>
                </a:lnTo>
                <a:lnTo>
                  <a:pt x="6280890" y="2759604"/>
                </a:lnTo>
                <a:lnTo>
                  <a:pt x="6283536" y="2761192"/>
                </a:lnTo>
                <a:lnTo>
                  <a:pt x="6285652" y="2762250"/>
                </a:lnTo>
                <a:lnTo>
                  <a:pt x="6288827" y="2762250"/>
                </a:lnTo>
                <a:lnTo>
                  <a:pt x="6288827" y="2752196"/>
                </a:lnTo>
                <a:lnTo>
                  <a:pt x="6288298" y="2743200"/>
                </a:lnTo>
                <a:lnTo>
                  <a:pt x="6286711" y="2735792"/>
                </a:lnTo>
                <a:lnTo>
                  <a:pt x="6285652" y="2729971"/>
                </a:lnTo>
                <a:lnTo>
                  <a:pt x="6284065" y="2724679"/>
                </a:lnTo>
                <a:lnTo>
                  <a:pt x="6281419" y="2720446"/>
                </a:lnTo>
                <a:lnTo>
                  <a:pt x="6279302" y="2717271"/>
                </a:lnTo>
                <a:lnTo>
                  <a:pt x="6276127" y="2714096"/>
                </a:lnTo>
                <a:lnTo>
                  <a:pt x="6271364" y="2709863"/>
                </a:lnTo>
                <a:lnTo>
                  <a:pt x="6266601" y="2706158"/>
                </a:lnTo>
                <a:lnTo>
                  <a:pt x="6265014" y="2705100"/>
                </a:lnTo>
                <a:lnTo>
                  <a:pt x="6263955" y="2702983"/>
                </a:lnTo>
                <a:lnTo>
                  <a:pt x="6262368" y="2700867"/>
                </a:lnTo>
                <a:lnTo>
                  <a:pt x="6261839" y="2698221"/>
                </a:lnTo>
                <a:lnTo>
                  <a:pt x="6255488" y="2702454"/>
                </a:lnTo>
                <a:lnTo>
                  <a:pt x="6248609" y="2705629"/>
                </a:lnTo>
                <a:lnTo>
                  <a:pt x="6241200" y="2709333"/>
                </a:lnTo>
                <a:lnTo>
                  <a:pt x="6234850" y="2713567"/>
                </a:lnTo>
                <a:lnTo>
                  <a:pt x="6231146" y="2717800"/>
                </a:lnTo>
                <a:lnTo>
                  <a:pt x="6227970" y="2722563"/>
                </a:lnTo>
                <a:lnTo>
                  <a:pt x="6225325" y="2728383"/>
                </a:lnTo>
                <a:lnTo>
                  <a:pt x="6223209" y="2735263"/>
                </a:lnTo>
                <a:lnTo>
                  <a:pt x="6223209" y="2737379"/>
                </a:lnTo>
                <a:lnTo>
                  <a:pt x="6230087" y="2740025"/>
                </a:lnTo>
                <a:lnTo>
                  <a:pt x="6236967" y="2743200"/>
                </a:lnTo>
                <a:lnTo>
                  <a:pt x="6243846" y="2744788"/>
                </a:lnTo>
                <a:lnTo>
                  <a:pt x="6247021" y="2745317"/>
                </a:lnTo>
                <a:lnTo>
                  <a:pt x="6250197" y="2744788"/>
                </a:lnTo>
                <a:lnTo>
                  <a:pt x="6253372" y="2744258"/>
                </a:lnTo>
                <a:lnTo>
                  <a:pt x="6256018" y="2743200"/>
                </a:lnTo>
                <a:lnTo>
                  <a:pt x="6259193" y="2741613"/>
                </a:lnTo>
                <a:lnTo>
                  <a:pt x="6261839" y="2738438"/>
                </a:lnTo>
                <a:lnTo>
                  <a:pt x="6264485" y="2734733"/>
                </a:lnTo>
                <a:lnTo>
                  <a:pt x="6266601" y="2729971"/>
                </a:lnTo>
                <a:lnTo>
                  <a:pt x="6269247" y="2724150"/>
                </a:lnTo>
                <a:lnTo>
                  <a:pt x="6270835" y="2717800"/>
                </a:lnTo>
                <a:lnTo>
                  <a:pt x="6271364" y="2727325"/>
                </a:lnTo>
                <a:lnTo>
                  <a:pt x="6270835" y="2735263"/>
                </a:lnTo>
                <a:lnTo>
                  <a:pt x="6270306" y="2742142"/>
                </a:lnTo>
                <a:lnTo>
                  <a:pt x="6269247" y="2747963"/>
                </a:lnTo>
                <a:lnTo>
                  <a:pt x="6267131" y="2752196"/>
                </a:lnTo>
                <a:lnTo>
                  <a:pt x="6265014" y="2755371"/>
                </a:lnTo>
                <a:lnTo>
                  <a:pt x="6262368" y="2758546"/>
                </a:lnTo>
                <a:lnTo>
                  <a:pt x="6259722" y="2760133"/>
                </a:lnTo>
                <a:lnTo>
                  <a:pt x="6256018" y="2761721"/>
                </a:lnTo>
                <a:lnTo>
                  <a:pt x="6252313" y="2762250"/>
                </a:lnTo>
                <a:lnTo>
                  <a:pt x="6249138" y="2762250"/>
                </a:lnTo>
                <a:lnTo>
                  <a:pt x="6244905" y="2762250"/>
                </a:lnTo>
                <a:lnTo>
                  <a:pt x="6236438" y="2761721"/>
                </a:lnTo>
                <a:lnTo>
                  <a:pt x="6227441" y="2761192"/>
                </a:lnTo>
                <a:lnTo>
                  <a:pt x="6230087" y="2763838"/>
                </a:lnTo>
                <a:lnTo>
                  <a:pt x="6232733" y="2766483"/>
                </a:lnTo>
                <a:lnTo>
                  <a:pt x="6235908" y="2768600"/>
                </a:lnTo>
                <a:lnTo>
                  <a:pt x="6238025" y="2772304"/>
                </a:lnTo>
                <a:lnTo>
                  <a:pt x="6240142" y="2776538"/>
                </a:lnTo>
                <a:lnTo>
                  <a:pt x="6241200" y="2781829"/>
                </a:lnTo>
                <a:lnTo>
                  <a:pt x="6241729" y="2789767"/>
                </a:lnTo>
                <a:lnTo>
                  <a:pt x="6240671" y="2800350"/>
                </a:lnTo>
                <a:lnTo>
                  <a:pt x="6236967" y="2802467"/>
                </a:lnTo>
                <a:lnTo>
                  <a:pt x="6233792" y="2804054"/>
                </a:lnTo>
                <a:lnTo>
                  <a:pt x="6225854" y="2806700"/>
                </a:lnTo>
                <a:lnTo>
                  <a:pt x="6217387" y="2807758"/>
                </a:lnTo>
                <a:lnTo>
                  <a:pt x="6209978" y="2809346"/>
                </a:lnTo>
                <a:lnTo>
                  <a:pt x="6205744" y="2811463"/>
                </a:lnTo>
                <a:lnTo>
                  <a:pt x="6202040" y="2812521"/>
                </a:lnTo>
                <a:lnTo>
                  <a:pt x="6198336" y="2815167"/>
                </a:lnTo>
                <a:lnTo>
                  <a:pt x="6195691" y="2817813"/>
                </a:lnTo>
                <a:lnTo>
                  <a:pt x="6192515" y="2821517"/>
                </a:lnTo>
                <a:lnTo>
                  <a:pt x="6190398" y="2826279"/>
                </a:lnTo>
                <a:lnTo>
                  <a:pt x="6188281" y="2831571"/>
                </a:lnTo>
                <a:lnTo>
                  <a:pt x="6186694" y="2838450"/>
                </a:lnTo>
                <a:lnTo>
                  <a:pt x="6183518" y="2831042"/>
                </a:lnTo>
                <a:lnTo>
                  <a:pt x="6181402" y="2822046"/>
                </a:lnTo>
                <a:lnTo>
                  <a:pt x="6178756" y="2811463"/>
                </a:lnTo>
                <a:lnTo>
                  <a:pt x="6177169" y="2800879"/>
                </a:lnTo>
                <a:lnTo>
                  <a:pt x="6176639" y="2789238"/>
                </a:lnTo>
                <a:lnTo>
                  <a:pt x="6176639" y="2778654"/>
                </a:lnTo>
                <a:lnTo>
                  <a:pt x="6177169" y="2773892"/>
                </a:lnTo>
                <a:lnTo>
                  <a:pt x="6178227" y="2769129"/>
                </a:lnTo>
                <a:lnTo>
                  <a:pt x="6179814" y="2764896"/>
                </a:lnTo>
                <a:lnTo>
                  <a:pt x="6181402" y="2761192"/>
                </a:lnTo>
                <a:lnTo>
                  <a:pt x="6173994" y="2762779"/>
                </a:lnTo>
                <a:lnTo>
                  <a:pt x="6167643" y="2765954"/>
                </a:lnTo>
                <a:lnTo>
                  <a:pt x="6161823" y="2768600"/>
                </a:lnTo>
                <a:lnTo>
                  <a:pt x="6156002" y="2772833"/>
                </a:lnTo>
                <a:lnTo>
                  <a:pt x="6143830" y="2781829"/>
                </a:lnTo>
                <a:lnTo>
                  <a:pt x="6132188" y="2790825"/>
                </a:lnTo>
                <a:lnTo>
                  <a:pt x="6126366" y="2794000"/>
                </a:lnTo>
                <a:lnTo>
                  <a:pt x="6120546" y="2797704"/>
                </a:lnTo>
                <a:lnTo>
                  <a:pt x="6113666" y="2800879"/>
                </a:lnTo>
                <a:lnTo>
                  <a:pt x="6106786" y="2802467"/>
                </a:lnTo>
                <a:lnTo>
                  <a:pt x="6099378" y="2803525"/>
                </a:lnTo>
                <a:lnTo>
                  <a:pt x="6091439" y="2802996"/>
                </a:lnTo>
                <a:lnTo>
                  <a:pt x="6082973" y="2801938"/>
                </a:lnTo>
                <a:lnTo>
                  <a:pt x="6073448" y="2798233"/>
                </a:lnTo>
                <a:lnTo>
                  <a:pt x="6073977" y="2789767"/>
                </a:lnTo>
                <a:lnTo>
                  <a:pt x="6073448" y="2783417"/>
                </a:lnTo>
                <a:lnTo>
                  <a:pt x="6072919" y="2779183"/>
                </a:lnTo>
                <a:lnTo>
                  <a:pt x="6072390" y="2777067"/>
                </a:lnTo>
                <a:lnTo>
                  <a:pt x="6070274" y="2776538"/>
                </a:lnTo>
                <a:lnTo>
                  <a:pt x="6069215" y="2776538"/>
                </a:lnTo>
                <a:lnTo>
                  <a:pt x="6068156" y="2777067"/>
                </a:lnTo>
                <a:lnTo>
                  <a:pt x="6066569" y="2778125"/>
                </a:lnTo>
                <a:lnTo>
                  <a:pt x="6063923" y="2780771"/>
                </a:lnTo>
                <a:lnTo>
                  <a:pt x="6063394" y="2780771"/>
                </a:lnTo>
                <a:lnTo>
                  <a:pt x="6062864" y="2779713"/>
                </a:lnTo>
                <a:lnTo>
                  <a:pt x="6063923" y="2773363"/>
                </a:lnTo>
                <a:lnTo>
                  <a:pt x="6068156" y="2759604"/>
                </a:lnTo>
                <a:lnTo>
                  <a:pt x="6052811" y="2768600"/>
                </a:lnTo>
                <a:lnTo>
                  <a:pt x="6039581" y="2776008"/>
                </a:lnTo>
                <a:lnTo>
                  <a:pt x="6027412" y="2780771"/>
                </a:lnTo>
                <a:lnTo>
                  <a:pt x="6016299" y="2783946"/>
                </a:lnTo>
                <a:lnTo>
                  <a:pt x="6006243" y="2786063"/>
                </a:lnTo>
                <a:lnTo>
                  <a:pt x="5996718" y="2786592"/>
                </a:lnTo>
                <a:lnTo>
                  <a:pt x="5987195" y="2786063"/>
                </a:lnTo>
                <a:lnTo>
                  <a:pt x="5978727" y="2784475"/>
                </a:lnTo>
                <a:lnTo>
                  <a:pt x="5975022" y="2785533"/>
                </a:lnTo>
                <a:lnTo>
                  <a:pt x="5971320" y="2785533"/>
                </a:lnTo>
                <a:lnTo>
                  <a:pt x="5968144" y="2784475"/>
                </a:lnTo>
                <a:lnTo>
                  <a:pt x="5964441" y="2783946"/>
                </a:lnTo>
                <a:lnTo>
                  <a:pt x="5956503" y="2781300"/>
                </a:lnTo>
                <a:lnTo>
                  <a:pt x="5949623" y="2777067"/>
                </a:lnTo>
                <a:lnTo>
                  <a:pt x="5937453" y="2773892"/>
                </a:lnTo>
                <a:lnTo>
                  <a:pt x="5924752" y="2771246"/>
                </a:lnTo>
                <a:lnTo>
                  <a:pt x="5926341" y="2763308"/>
                </a:lnTo>
                <a:lnTo>
                  <a:pt x="5928987" y="2755371"/>
                </a:lnTo>
                <a:lnTo>
                  <a:pt x="5924225" y="2747963"/>
                </a:lnTo>
                <a:lnTo>
                  <a:pt x="5919990" y="2738967"/>
                </a:lnTo>
                <a:lnTo>
                  <a:pt x="5916816" y="2729442"/>
                </a:lnTo>
                <a:lnTo>
                  <a:pt x="5915227" y="2719388"/>
                </a:lnTo>
                <a:lnTo>
                  <a:pt x="5909937" y="2723621"/>
                </a:lnTo>
                <a:lnTo>
                  <a:pt x="5904645" y="2728383"/>
                </a:lnTo>
                <a:lnTo>
                  <a:pt x="5901469" y="2729971"/>
                </a:lnTo>
                <a:lnTo>
                  <a:pt x="5899353" y="2731558"/>
                </a:lnTo>
                <a:lnTo>
                  <a:pt x="5896707" y="2732088"/>
                </a:lnTo>
                <a:lnTo>
                  <a:pt x="5895120" y="2732088"/>
                </a:lnTo>
                <a:lnTo>
                  <a:pt x="5897237" y="2737908"/>
                </a:lnTo>
                <a:lnTo>
                  <a:pt x="5899882" y="2743729"/>
                </a:lnTo>
                <a:lnTo>
                  <a:pt x="5902527" y="2748492"/>
                </a:lnTo>
                <a:lnTo>
                  <a:pt x="5905702" y="2753254"/>
                </a:lnTo>
                <a:lnTo>
                  <a:pt x="5912052" y="2761721"/>
                </a:lnTo>
                <a:lnTo>
                  <a:pt x="5918933" y="2771246"/>
                </a:lnTo>
                <a:lnTo>
                  <a:pt x="5915227" y="2772833"/>
                </a:lnTo>
                <a:lnTo>
                  <a:pt x="5912052" y="2776008"/>
                </a:lnTo>
                <a:lnTo>
                  <a:pt x="5905702" y="2781829"/>
                </a:lnTo>
                <a:lnTo>
                  <a:pt x="5899882" y="2788708"/>
                </a:lnTo>
                <a:lnTo>
                  <a:pt x="5894590" y="2796117"/>
                </a:lnTo>
                <a:lnTo>
                  <a:pt x="5888769" y="2803525"/>
                </a:lnTo>
                <a:lnTo>
                  <a:pt x="5882949" y="2810404"/>
                </a:lnTo>
                <a:lnTo>
                  <a:pt x="5877127" y="2816754"/>
                </a:lnTo>
                <a:lnTo>
                  <a:pt x="5873423" y="2819929"/>
                </a:lnTo>
                <a:lnTo>
                  <a:pt x="5870777" y="2822046"/>
                </a:lnTo>
                <a:lnTo>
                  <a:pt x="5868661" y="2816225"/>
                </a:lnTo>
                <a:lnTo>
                  <a:pt x="5867074" y="2809346"/>
                </a:lnTo>
                <a:lnTo>
                  <a:pt x="5866015" y="2802467"/>
                </a:lnTo>
                <a:lnTo>
                  <a:pt x="5865486" y="2795588"/>
                </a:lnTo>
                <a:lnTo>
                  <a:pt x="5864957" y="2787121"/>
                </a:lnTo>
                <a:lnTo>
                  <a:pt x="5863899" y="2777596"/>
                </a:lnTo>
                <a:lnTo>
                  <a:pt x="5863899" y="2768071"/>
                </a:lnTo>
                <a:lnTo>
                  <a:pt x="5864957" y="2757488"/>
                </a:lnTo>
                <a:lnTo>
                  <a:pt x="5853316" y="2753254"/>
                </a:lnTo>
                <a:lnTo>
                  <a:pt x="5845907" y="2751138"/>
                </a:lnTo>
                <a:lnTo>
                  <a:pt x="5841675" y="2753783"/>
                </a:lnTo>
                <a:lnTo>
                  <a:pt x="5837971" y="2755371"/>
                </a:lnTo>
                <a:lnTo>
                  <a:pt x="5834265" y="2756958"/>
                </a:lnTo>
                <a:lnTo>
                  <a:pt x="5831089" y="2756958"/>
                </a:lnTo>
                <a:lnTo>
                  <a:pt x="5823683" y="2756958"/>
                </a:lnTo>
                <a:lnTo>
                  <a:pt x="5816803" y="2756958"/>
                </a:lnTo>
                <a:lnTo>
                  <a:pt x="5813628" y="2757488"/>
                </a:lnTo>
                <a:lnTo>
                  <a:pt x="5810982" y="2758546"/>
                </a:lnTo>
                <a:lnTo>
                  <a:pt x="5807807" y="2760133"/>
                </a:lnTo>
                <a:lnTo>
                  <a:pt x="5805161" y="2763308"/>
                </a:lnTo>
                <a:lnTo>
                  <a:pt x="5803574" y="2768071"/>
                </a:lnTo>
                <a:lnTo>
                  <a:pt x="5801987" y="2773892"/>
                </a:lnTo>
                <a:lnTo>
                  <a:pt x="5799870" y="2781829"/>
                </a:lnTo>
                <a:lnTo>
                  <a:pt x="5798813" y="2791354"/>
                </a:lnTo>
                <a:lnTo>
                  <a:pt x="5795107" y="2784475"/>
                </a:lnTo>
                <a:lnTo>
                  <a:pt x="5791932" y="2779713"/>
                </a:lnTo>
                <a:lnTo>
                  <a:pt x="5787699" y="2777067"/>
                </a:lnTo>
                <a:lnTo>
                  <a:pt x="5783995" y="2774421"/>
                </a:lnTo>
                <a:lnTo>
                  <a:pt x="5779762" y="2773892"/>
                </a:lnTo>
                <a:lnTo>
                  <a:pt x="5775529" y="2773892"/>
                </a:lnTo>
                <a:lnTo>
                  <a:pt x="5771823" y="2773892"/>
                </a:lnTo>
                <a:lnTo>
                  <a:pt x="5768119" y="2774950"/>
                </a:lnTo>
                <a:lnTo>
                  <a:pt x="5759125" y="2777067"/>
                </a:lnTo>
                <a:lnTo>
                  <a:pt x="5754890" y="2777067"/>
                </a:lnTo>
                <a:lnTo>
                  <a:pt x="5750656" y="2777067"/>
                </a:lnTo>
                <a:lnTo>
                  <a:pt x="5746953" y="2776008"/>
                </a:lnTo>
                <a:lnTo>
                  <a:pt x="5742719" y="2773363"/>
                </a:lnTo>
                <a:lnTo>
                  <a:pt x="5737957" y="2769658"/>
                </a:lnTo>
                <a:lnTo>
                  <a:pt x="5733724" y="2764896"/>
                </a:lnTo>
                <a:lnTo>
                  <a:pt x="5731078" y="2769658"/>
                </a:lnTo>
                <a:lnTo>
                  <a:pt x="5730019" y="2773892"/>
                </a:lnTo>
                <a:lnTo>
                  <a:pt x="5730019" y="2778125"/>
                </a:lnTo>
                <a:lnTo>
                  <a:pt x="5730019" y="2782888"/>
                </a:lnTo>
                <a:lnTo>
                  <a:pt x="5729490" y="2787121"/>
                </a:lnTo>
                <a:lnTo>
                  <a:pt x="5728433" y="2792413"/>
                </a:lnTo>
                <a:lnTo>
                  <a:pt x="5725786" y="2797704"/>
                </a:lnTo>
                <a:lnTo>
                  <a:pt x="5721553" y="2803525"/>
                </a:lnTo>
                <a:lnTo>
                  <a:pt x="5721024" y="2808817"/>
                </a:lnTo>
                <a:lnTo>
                  <a:pt x="5721553" y="2812521"/>
                </a:lnTo>
                <a:lnTo>
                  <a:pt x="5723141" y="2815167"/>
                </a:lnTo>
                <a:lnTo>
                  <a:pt x="5724728" y="2816754"/>
                </a:lnTo>
                <a:lnTo>
                  <a:pt x="5726314" y="2817283"/>
                </a:lnTo>
                <a:lnTo>
                  <a:pt x="5728433" y="2817283"/>
                </a:lnTo>
                <a:lnTo>
                  <a:pt x="5733194" y="2817283"/>
                </a:lnTo>
                <a:lnTo>
                  <a:pt x="5734784" y="2817813"/>
                </a:lnTo>
                <a:lnTo>
                  <a:pt x="5737429" y="2818342"/>
                </a:lnTo>
                <a:lnTo>
                  <a:pt x="5739016" y="2819929"/>
                </a:lnTo>
                <a:lnTo>
                  <a:pt x="5740074" y="2821517"/>
                </a:lnTo>
                <a:lnTo>
                  <a:pt x="5740603" y="2824163"/>
                </a:lnTo>
                <a:lnTo>
                  <a:pt x="5741133" y="2828925"/>
                </a:lnTo>
                <a:lnTo>
                  <a:pt x="5740603" y="2835275"/>
                </a:lnTo>
                <a:lnTo>
                  <a:pt x="5739016" y="2842683"/>
                </a:lnTo>
                <a:lnTo>
                  <a:pt x="5736370" y="2839508"/>
                </a:lnTo>
                <a:lnTo>
                  <a:pt x="5733194" y="2836333"/>
                </a:lnTo>
                <a:lnTo>
                  <a:pt x="5726314" y="2831042"/>
                </a:lnTo>
                <a:lnTo>
                  <a:pt x="5719967" y="2826279"/>
                </a:lnTo>
                <a:lnTo>
                  <a:pt x="5713615" y="2820988"/>
                </a:lnTo>
                <a:lnTo>
                  <a:pt x="5710441" y="2817813"/>
                </a:lnTo>
                <a:lnTo>
                  <a:pt x="5707796" y="2814108"/>
                </a:lnTo>
                <a:lnTo>
                  <a:pt x="5704619" y="2810933"/>
                </a:lnTo>
                <a:lnTo>
                  <a:pt x="5703031" y="2806171"/>
                </a:lnTo>
                <a:lnTo>
                  <a:pt x="5700386" y="2800350"/>
                </a:lnTo>
                <a:lnTo>
                  <a:pt x="5699329" y="2793471"/>
                </a:lnTo>
                <a:lnTo>
                  <a:pt x="5698270" y="2786592"/>
                </a:lnTo>
                <a:lnTo>
                  <a:pt x="5697741" y="2777596"/>
                </a:lnTo>
                <a:lnTo>
                  <a:pt x="5694566" y="2779183"/>
                </a:lnTo>
                <a:lnTo>
                  <a:pt x="5692979" y="2781300"/>
                </a:lnTo>
                <a:lnTo>
                  <a:pt x="5691390" y="2783417"/>
                </a:lnTo>
                <a:lnTo>
                  <a:pt x="5690861" y="2786063"/>
                </a:lnTo>
                <a:lnTo>
                  <a:pt x="5690861" y="2788708"/>
                </a:lnTo>
                <a:lnTo>
                  <a:pt x="5691390" y="2791354"/>
                </a:lnTo>
                <a:lnTo>
                  <a:pt x="5693506" y="2797704"/>
                </a:lnTo>
                <a:lnTo>
                  <a:pt x="5695095" y="2805113"/>
                </a:lnTo>
                <a:lnTo>
                  <a:pt x="5697741" y="2812521"/>
                </a:lnTo>
                <a:lnTo>
                  <a:pt x="5698270" y="2816225"/>
                </a:lnTo>
                <a:lnTo>
                  <a:pt x="5698800" y="2820988"/>
                </a:lnTo>
                <a:lnTo>
                  <a:pt x="5698270" y="2825221"/>
                </a:lnTo>
                <a:lnTo>
                  <a:pt x="5697741" y="2828925"/>
                </a:lnTo>
                <a:lnTo>
                  <a:pt x="5693506" y="2829983"/>
                </a:lnTo>
                <a:lnTo>
                  <a:pt x="5689273" y="2829983"/>
                </a:lnTo>
                <a:lnTo>
                  <a:pt x="5686099" y="2828925"/>
                </a:lnTo>
                <a:lnTo>
                  <a:pt x="5683453" y="2828396"/>
                </a:lnTo>
                <a:lnTo>
                  <a:pt x="5678690" y="2826279"/>
                </a:lnTo>
                <a:lnTo>
                  <a:pt x="5674457" y="2824163"/>
                </a:lnTo>
                <a:lnTo>
                  <a:pt x="5670753" y="2822575"/>
                </a:lnTo>
                <a:lnTo>
                  <a:pt x="5668636" y="2822575"/>
                </a:lnTo>
                <a:lnTo>
                  <a:pt x="5666520" y="2822575"/>
                </a:lnTo>
                <a:lnTo>
                  <a:pt x="5664402" y="2823104"/>
                </a:lnTo>
                <a:lnTo>
                  <a:pt x="5661758" y="2824163"/>
                </a:lnTo>
                <a:lnTo>
                  <a:pt x="5659112" y="2826279"/>
                </a:lnTo>
                <a:lnTo>
                  <a:pt x="5655937" y="2828925"/>
                </a:lnTo>
                <a:lnTo>
                  <a:pt x="5656994" y="2820458"/>
                </a:lnTo>
                <a:lnTo>
                  <a:pt x="5659112" y="2813579"/>
                </a:lnTo>
                <a:lnTo>
                  <a:pt x="5661758" y="2808288"/>
                </a:lnTo>
                <a:lnTo>
                  <a:pt x="5664931" y="2802996"/>
                </a:lnTo>
                <a:lnTo>
                  <a:pt x="5668107" y="2798233"/>
                </a:lnTo>
                <a:lnTo>
                  <a:pt x="5670224" y="2792942"/>
                </a:lnTo>
                <a:lnTo>
                  <a:pt x="5672341" y="2786592"/>
                </a:lnTo>
                <a:lnTo>
                  <a:pt x="5673928" y="2777596"/>
                </a:lnTo>
                <a:lnTo>
                  <a:pt x="5668107" y="2781300"/>
                </a:lnTo>
                <a:lnTo>
                  <a:pt x="5661758" y="2783946"/>
                </a:lnTo>
                <a:lnTo>
                  <a:pt x="5656466" y="2786063"/>
                </a:lnTo>
                <a:lnTo>
                  <a:pt x="5651175" y="2787121"/>
                </a:lnTo>
                <a:lnTo>
                  <a:pt x="5645883" y="2787650"/>
                </a:lnTo>
                <a:lnTo>
                  <a:pt x="5640589" y="2788179"/>
                </a:lnTo>
                <a:lnTo>
                  <a:pt x="5635829" y="2787650"/>
                </a:lnTo>
                <a:lnTo>
                  <a:pt x="5631065" y="2787121"/>
                </a:lnTo>
                <a:lnTo>
                  <a:pt x="5621540" y="2784475"/>
                </a:lnTo>
                <a:lnTo>
                  <a:pt x="5611487" y="2782358"/>
                </a:lnTo>
                <a:lnTo>
                  <a:pt x="5601432" y="2779183"/>
                </a:lnTo>
                <a:lnTo>
                  <a:pt x="5590319" y="2777067"/>
                </a:lnTo>
                <a:lnTo>
                  <a:pt x="5591378" y="2773363"/>
                </a:lnTo>
                <a:lnTo>
                  <a:pt x="5592966" y="2769658"/>
                </a:lnTo>
                <a:lnTo>
                  <a:pt x="5595611" y="2767542"/>
                </a:lnTo>
                <a:lnTo>
                  <a:pt x="5598258" y="2765954"/>
                </a:lnTo>
                <a:lnTo>
                  <a:pt x="5601962" y="2763838"/>
                </a:lnTo>
                <a:lnTo>
                  <a:pt x="5605667" y="2762779"/>
                </a:lnTo>
                <a:lnTo>
                  <a:pt x="5613074" y="2760133"/>
                </a:lnTo>
                <a:lnTo>
                  <a:pt x="5616778" y="2759075"/>
                </a:lnTo>
                <a:lnTo>
                  <a:pt x="5619952" y="2758017"/>
                </a:lnTo>
                <a:lnTo>
                  <a:pt x="5622071" y="2756429"/>
                </a:lnTo>
                <a:lnTo>
                  <a:pt x="5624186" y="2754313"/>
                </a:lnTo>
                <a:lnTo>
                  <a:pt x="5625246" y="2751667"/>
                </a:lnTo>
                <a:lnTo>
                  <a:pt x="5625246" y="2748492"/>
                </a:lnTo>
                <a:lnTo>
                  <a:pt x="5623129" y="2744258"/>
                </a:lnTo>
                <a:lnTo>
                  <a:pt x="5620482" y="2739496"/>
                </a:lnTo>
                <a:lnTo>
                  <a:pt x="5615720" y="2736850"/>
                </a:lnTo>
                <a:lnTo>
                  <a:pt x="5610960" y="2733675"/>
                </a:lnTo>
                <a:lnTo>
                  <a:pt x="5601962" y="2728383"/>
                </a:lnTo>
                <a:lnTo>
                  <a:pt x="5602490" y="2722033"/>
                </a:lnTo>
                <a:lnTo>
                  <a:pt x="5603549" y="2716742"/>
                </a:lnTo>
                <a:lnTo>
                  <a:pt x="5605667" y="2711979"/>
                </a:lnTo>
                <a:lnTo>
                  <a:pt x="5607783" y="2708275"/>
                </a:lnTo>
                <a:lnTo>
                  <a:pt x="5610428" y="2705100"/>
                </a:lnTo>
                <a:lnTo>
                  <a:pt x="5613074" y="2703513"/>
                </a:lnTo>
                <a:lnTo>
                  <a:pt x="5616778" y="2702454"/>
                </a:lnTo>
                <a:lnTo>
                  <a:pt x="5620482" y="2701396"/>
                </a:lnTo>
                <a:lnTo>
                  <a:pt x="5624186" y="2701396"/>
                </a:lnTo>
                <a:lnTo>
                  <a:pt x="5627362" y="2702454"/>
                </a:lnTo>
                <a:lnTo>
                  <a:pt x="5631065" y="2703513"/>
                </a:lnTo>
                <a:lnTo>
                  <a:pt x="5634242" y="2705100"/>
                </a:lnTo>
                <a:lnTo>
                  <a:pt x="5636889" y="2707746"/>
                </a:lnTo>
                <a:lnTo>
                  <a:pt x="5640062" y="2709863"/>
                </a:lnTo>
                <a:lnTo>
                  <a:pt x="5642179" y="2713038"/>
                </a:lnTo>
                <a:lnTo>
                  <a:pt x="5644295" y="2715683"/>
                </a:lnTo>
                <a:lnTo>
                  <a:pt x="5643765" y="2722033"/>
                </a:lnTo>
                <a:lnTo>
                  <a:pt x="5642179" y="2726796"/>
                </a:lnTo>
                <a:lnTo>
                  <a:pt x="5646411" y="2727325"/>
                </a:lnTo>
                <a:lnTo>
                  <a:pt x="5648530" y="2726796"/>
                </a:lnTo>
                <a:lnTo>
                  <a:pt x="5650115" y="2725738"/>
                </a:lnTo>
                <a:lnTo>
                  <a:pt x="5649587" y="2729442"/>
                </a:lnTo>
                <a:lnTo>
                  <a:pt x="5649057" y="2732617"/>
                </a:lnTo>
                <a:lnTo>
                  <a:pt x="5646411" y="2737908"/>
                </a:lnTo>
                <a:lnTo>
                  <a:pt x="5644824" y="2743729"/>
                </a:lnTo>
                <a:lnTo>
                  <a:pt x="5644295" y="2747433"/>
                </a:lnTo>
                <a:lnTo>
                  <a:pt x="5644295" y="2751667"/>
                </a:lnTo>
                <a:lnTo>
                  <a:pt x="5647469" y="2750079"/>
                </a:lnTo>
                <a:lnTo>
                  <a:pt x="5651175" y="2749550"/>
                </a:lnTo>
                <a:lnTo>
                  <a:pt x="5654349" y="2749550"/>
                </a:lnTo>
                <a:lnTo>
                  <a:pt x="5656466" y="2751138"/>
                </a:lnTo>
                <a:lnTo>
                  <a:pt x="5659640" y="2752196"/>
                </a:lnTo>
                <a:lnTo>
                  <a:pt x="5661228" y="2753254"/>
                </a:lnTo>
                <a:lnTo>
                  <a:pt x="5665462" y="2756958"/>
                </a:lnTo>
                <a:lnTo>
                  <a:pt x="5669165" y="2759604"/>
                </a:lnTo>
                <a:lnTo>
                  <a:pt x="5670753" y="2760133"/>
                </a:lnTo>
                <a:lnTo>
                  <a:pt x="5672341" y="2760133"/>
                </a:lnTo>
                <a:lnTo>
                  <a:pt x="5674457" y="2759604"/>
                </a:lnTo>
                <a:lnTo>
                  <a:pt x="5676044" y="2758017"/>
                </a:lnTo>
                <a:lnTo>
                  <a:pt x="5678161" y="2755371"/>
                </a:lnTo>
                <a:lnTo>
                  <a:pt x="5679749" y="2752196"/>
                </a:lnTo>
                <a:lnTo>
                  <a:pt x="5677104" y="2751667"/>
                </a:lnTo>
                <a:lnTo>
                  <a:pt x="5674988" y="2751138"/>
                </a:lnTo>
                <a:lnTo>
                  <a:pt x="5673399" y="2749550"/>
                </a:lnTo>
                <a:lnTo>
                  <a:pt x="5671282" y="2748492"/>
                </a:lnTo>
                <a:lnTo>
                  <a:pt x="5670224" y="2746904"/>
                </a:lnTo>
                <a:lnTo>
                  <a:pt x="5669165" y="2744258"/>
                </a:lnTo>
                <a:lnTo>
                  <a:pt x="5668107" y="2739496"/>
                </a:lnTo>
                <a:lnTo>
                  <a:pt x="5667048" y="2733146"/>
                </a:lnTo>
                <a:lnTo>
                  <a:pt x="5667048" y="2725738"/>
                </a:lnTo>
                <a:lnTo>
                  <a:pt x="5668107" y="2718329"/>
                </a:lnTo>
                <a:lnTo>
                  <a:pt x="5669165" y="2709863"/>
                </a:lnTo>
                <a:lnTo>
                  <a:pt x="5671811" y="2691342"/>
                </a:lnTo>
                <a:lnTo>
                  <a:pt x="5674988" y="2672821"/>
                </a:lnTo>
                <a:lnTo>
                  <a:pt x="5675516" y="2662767"/>
                </a:lnTo>
                <a:lnTo>
                  <a:pt x="5676044" y="2653771"/>
                </a:lnTo>
                <a:lnTo>
                  <a:pt x="5675516" y="2644246"/>
                </a:lnTo>
                <a:lnTo>
                  <a:pt x="5674457" y="2635779"/>
                </a:lnTo>
                <a:lnTo>
                  <a:pt x="5672341" y="2628900"/>
                </a:lnTo>
                <a:lnTo>
                  <a:pt x="5670753" y="2622021"/>
                </a:lnTo>
                <a:lnTo>
                  <a:pt x="5668636" y="2616200"/>
                </a:lnTo>
                <a:lnTo>
                  <a:pt x="5665991" y="2610908"/>
                </a:lnTo>
                <a:lnTo>
                  <a:pt x="5663875" y="2606675"/>
                </a:lnTo>
                <a:lnTo>
                  <a:pt x="5661228" y="2602442"/>
                </a:lnTo>
                <a:lnTo>
                  <a:pt x="5658583" y="2599267"/>
                </a:lnTo>
                <a:lnTo>
                  <a:pt x="5654879" y="2596092"/>
                </a:lnTo>
                <a:lnTo>
                  <a:pt x="5651704" y="2593446"/>
                </a:lnTo>
                <a:lnTo>
                  <a:pt x="5648530" y="2591329"/>
                </a:lnTo>
                <a:lnTo>
                  <a:pt x="5644824" y="2589742"/>
                </a:lnTo>
                <a:lnTo>
                  <a:pt x="5640589" y="2588154"/>
                </a:lnTo>
                <a:lnTo>
                  <a:pt x="5636357" y="2587625"/>
                </a:lnTo>
                <a:lnTo>
                  <a:pt x="5632124" y="2587096"/>
                </a:lnTo>
                <a:lnTo>
                  <a:pt x="5622599" y="2586567"/>
                </a:lnTo>
                <a:lnTo>
                  <a:pt x="5613074" y="2587096"/>
                </a:lnTo>
                <a:lnTo>
                  <a:pt x="5602490" y="2588154"/>
                </a:lnTo>
                <a:lnTo>
                  <a:pt x="5579737" y="2591858"/>
                </a:lnTo>
                <a:lnTo>
                  <a:pt x="5566507" y="2593446"/>
                </a:lnTo>
                <a:lnTo>
                  <a:pt x="5553278" y="2595033"/>
                </a:lnTo>
                <a:lnTo>
                  <a:pt x="5539520" y="2596092"/>
                </a:lnTo>
                <a:lnTo>
                  <a:pt x="5524704" y="2596092"/>
                </a:lnTo>
                <a:lnTo>
                  <a:pt x="5523116" y="2592917"/>
                </a:lnTo>
                <a:lnTo>
                  <a:pt x="5521528" y="2590800"/>
                </a:lnTo>
                <a:lnTo>
                  <a:pt x="5518355" y="2583392"/>
                </a:lnTo>
                <a:lnTo>
                  <a:pt x="5513591" y="2568575"/>
                </a:lnTo>
                <a:lnTo>
                  <a:pt x="5511474" y="2561167"/>
                </a:lnTo>
                <a:lnTo>
                  <a:pt x="5508300" y="2553758"/>
                </a:lnTo>
                <a:lnTo>
                  <a:pt x="5505124" y="2547938"/>
                </a:lnTo>
                <a:lnTo>
                  <a:pt x="5503537" y="2545821"/>
                </a:lnTo>
                <a:lnTo>
                  <a:pt x="5501422" y="2543704"/>
                </a:lnTo>
                <a:lnTo>
                  <a:pt x="5504067" y="2538413"/>
                </a:lnTo>
                <a:lnTo>
                  <a:pt x="5507241" y="2534179"/>
                </a:lnTo>
                <a:lnTo>
                  <a:pt x="5510946" y="2531004"/>
                </a:lnTo>
                <a:lnTo>
                  <a:pt x="5513591" y="2528358"/>
                </a:lnTo>
                <a:lnTo>
                  <a:pt x="5516766" y="2526242"/>
                </a:lnTo>
                <a:lnTo>
                  <a:pt x="5519942" y="2524654"/>
                </a:lnTo>
                <a:lnTo>
                  <a:pt x="5523116" y="2524125"/>
                </a:lnTo>
                <a:lnTo>
                  <a:pt x="5526290" y="2524125"/>
                </a:lnTo>
                <a:lnTo>
                  <a:pt x="5529467" y="2524125"/>
                </a:lnTo>
                <a:lnTo>
                  <a:pt x="5532641" y="2524654"/>
                </a:lnTo>
                <a:lnTo>
                  <a:pt x="5538992" y="2527300"/>
                </a:lnTo>
                <a:lnTo>
                  <a:pt x="5545870" y="2530475"/>
                </a:lnTo>
                <a:lnTo>
                  <a:pt x="5551692" y="2533121"/>
                </a:lnTo>
                <a:lnTo>
                  <a:pt x="5558041" y="2536296"/>
                </a:lnTo>
                <a:lnTo>
                  <a:pt x="5563861" y="2538413"/>
                </a:lnTo>
                <a:lnTo>
                  <a:pt x="5567036" y="2538942"/>
                </a:lnTo>
                <a:lnTo>
                  <a:pt x="5570212" y="2538942"/>
                </a:lnTo>
                <a:lnTo>
                  <a:pt x="5572857" y="2538942"/>
                </a:lnTo>
                <a:lnTo>
                  <a:pt x="5576033" y="2537883"/>
                </a:lnTo>
                <a:lnTo>
                  <a:pt x="5578679" y="2536825"/>
                </a:lnTo>
                <a:lnTo>
                  <a:pt x="5581325" y="2535238"/>
                </a:lnTo>
                <a:lnTo>
                  <a:pt x="5584499" y="2532063"/>
                </a:lnTo>
                <a:lnTo>
                  <a:pt x="5587145" y="2528888"/>
                </a:lnTo>
                <a:lnTo>
                  <a:pt x="5589791" y="2524125"/>
                </a:lnTo>
                <a:lnTo>
                  <a:pt x="5591907" y="2519363"/>
                </a:lnTo>
                <a:lnTo>
                  <a:pt x="5594554" y="2513013"/>
                </a:lnTo>
                <a:lnTo>
                  <a:pt x="5596670" y="2506133"/>
                </a:lnTo>
                <a:lnTo>
                  <a:pt x="5600905" y="2508250"/>
                </a:lnTo>
                <a:lnTo>
                  <a:pt x="5604607" y="2511425"/>
                </a:lnTo>
                <a:lnTo>
                  <a:pt x="5610960" y="2517246"/>
                </a:lnTo>
                <a:lnTo>
                  <a:pt x="5624186" y="2531533"/>
                </a:lnTo>
                <a:lnTo>
                  <a:pt x="5631065" y="2537354"/>
                </a:lnTo>
                <a:lnTo>
                  <a:pt x="5634770" y="2540529"/>
                </a:lnTo>
                <a:lnTo>
                  <a:pt x="5637944" y="2542117"/>
                </a:lnTo>
                <a:lnTo>
                  <a:pt x="5642179" y="2543704"/>
                </a:lnTo>
                <a:lnTo>
                  <a:pt x="5646940" y="2545292"/>
                </a:lnTo>
                <a:lnTo>
                  <a:pt x="5651175" y="2545821"/>
                </a:lnTo>
                <a:lnTo>
                  <a:pt x="5656466" y="2545292"/>
                </a:lnTo>
                <a:lnTo>
                  <a:pt x="5659112" y="2551113"/>
                </a:lnTo>
                <a:lnTo>
                  <a:pt x="5660171" y="2555875"/>
                </a:lnTo>
                <a:lnTo>
                  <a:pt x="5660171" y="2560108"/>
                </a:lnTo>
                <a:lnTo>
                  <a:pt x="5660171" y="2563813"/>
                </a:lnTo>
                <a:lnTo>
                  <a:pt x="5658583" y="2572279"/>
                </a:lnTo>
                <a:lnTo>
                  <a:pt x="5656466" y="2583392"/>
                </a:lnTo>
                <a:lnTo>
                  <a:pt x="5661758" y="2581804"/>
                </a:lnTo>
                <a:lnTo>
                  <a:pt x="5666520" y="2581275"/>
                </a:lnTo>
                <a:lnTo>
                  <a:pt x="5671282" y="2581804"/>
                </a:lnTo>
                <a:lnTo>
                  <a:pt x="5675516" y="2583392"/>
                </a:lnTo>
                <a:lnTo>
                  <a:pt x="5679749" y="2585508"/>
                </a:lnTo>
                <a:lnTo>
                  <a:pt x="5683982" y="2588154"/>
                </a:lnTo>
                <a:lnTo>
                  <a:pt x="5691390" y="2595033"/>
                </a:lnTo>
                <a:lnTo>
                  <a:pt x="5698270" y="2600854"/>
                </a:lnTo>
                <a:lnTo>
                  <a:pt x="5700916" y="2602442"/>
                </a:lnTo>
                <a:lnTo>
                  <a:pt x="5704619" y="2604029"/>
                </a:lnTo>
                <a:lnTo>
                  <a:pt x="5707796" y="2604558"/>
                </a:lnTo>
                <a:lnTo>
                  <a:pt x="5710441" y="2604029"/>
                </a:lnTo>
                <a:lnTo>
                  <a:pt x="5713615" y="2601383"/>
                </a:lnTo>
                <a:lnTo>
                  <a:pt x="5715733" y="2597150"/>
                </a:lnTo>
                <a:lnTo>
                  <a:pt x="5712557" y="2589213"/>
                </a:lnTo>
                <a:lnTo>
                  <a:pt x="5708323" y="2581804"/>
                </a:lnTo>
                <a:lnTo>
                  <a:pt x="5703561" y="2576513"/>
                </a:lnTo>
                <a:lnTo>
                  <a:pt x="5698270" y="2571221"/>
                </a:lnTo>
                <a:lnTo>
                  <a:pt x="5701445" y="2561696"/>
                </a:lnTo>
                <a:lnTo>
                  <a:pt x="5705149" y="2553229"/>
                </a:lnTo>
                <a:lnTo>
                  <a:pt x="5708855" y="2545821"/>
                </a:lnTo>
                <a:lnTo>
                  <a:pt x="5713087" y="2538413"/>
                </a:lnTo>
                <a:lnTo>
                  <a:pt x="5717849" y="2532592"/>
                </a:lnTo>
                <a:lnTo>
                  <a:pt x="5723141" y="2527300"/>
                </a:lnTo>
                <a:lnTo>
                  <a:pt x="5728433" y="2523067"/>
                </a:lnTo>
                <a:lnTo>
                  <a:pt x="5734253" y="2519363"/>
                </a:lnTo>
                <a:lnTo>
                  <a:pt x="5734253" y="2529417"/>
                </a:lnTo>
                <a:lnTo>
                  <a:pt x="5734784" y="2537883"/>
                </a:lnTo>
                <a:lnTo>
                  <a:pt x="5735840" y="2545292"/>
                </a:lnTo>
                <a:lnTo>
                  <a:pt x="5737957" y="2550583"/>
                </a:lnTo>
                <a:lnTo>
                  <a:pt x="5740074" y="2554817"/>
                </a:lnTo>
                <a:lnTo>
                  <a:pt x="5742191" y="2556404"/>
                </a:lnTo>
                <a:lnTo>
                  <a:pt x="5743778" y="2557463"/>
                </a:lnTo>
                <a:lnTo>
                  <a:pt x="5745365" y="2557992"/>
                </a:lnTo>
                <a:lnTo>
                  <a:pt x="5747481" y="2558521"/>
                </a:lnTo>
                <a:lnTo>
                  <a:pt x="5752244" y="2558521"/>
                </a:lnTo>
                <a:lnTo>
                  <a:pt x="5750127" y="2564871"/>
                </a:lnTo>
                <a:lnTo>
                  <a:pt x="5747481" y="2569633"/>
                </a:lnTo>
                <a:lnTo>
                  <a:pt x="5744837" y="2572808"/>
                </a:lnTo>
                <a:lnTo>
                  <a:pt x="5742191" y="2576513"/>
                </a:lnTo>
                <a:lnTo>
                  <a:pt x="5738486" y="2579688"/>
                </a:lnTo>
                <a:lnTo>
                  <a:pt x="5734784" y="2582333"/>
                </a:lnTo>
                <a:lnTo>
                  <a:pt x="5728433" y="2587096"/>
                </a:lnTo>
                <a:lnTo>
                  <a:pt x="5724728" y="2590271"/>
                </a:lnTo>
                <a:lnTo>
                  <a:pt x="5721553" y="2592917"/>
                </a:lnTo>
                <a:lnTo>
                  <a:pt x="5718908" y="2597150"/>
                </a:lnTo>
                <a:lnTo>
                  <a:pt x="5715733" y="2601383"/>
                </a:lnTo>
                <a:lnTo>
                  <a:pt x="5713615" y="2606146"/>
                </a:lnTo>
                <a:lnTo>
                  <a:pt x="5711500" y="2612496"/>
                </a:lnTo>
                <a:lnTo>
                  <a:pt x="5710441" y="2619904"/>
                </a:lnTo>
                <a:lnTo>
                  <a:pt x="5709911" y="2627842"/>
                </a:lnTo>
                <a:lnTo>
                  <a:pt x="5713615" y="2627842"/>
                </a:lnTo>
                <a:lnTo>
                  <a:pt x="5717849" y="2627313"/>
                </a:lnTo>
                <a:lnTo>
                  <a:pt x="5719437" y="2626783"/>
                </a:lnTo>
                <a:lnTo>
                  <a:pt x="5720496" y="2626254"/>
                </a:lnTo>
                <a:lnTo>
                  <a:pt x="5722611" y="2624667"/>
                </a:lnTo>
                <a:lnTo>
                  <a:pt x="5723669" y="2622550"/>
                </a:lnTo>
                <a:lnTo>
                  <a:pt x="5724728" y="2620963"/>
                </a:lnTo>
                <a:lnTo>
                  <a:pt x="5725786" y="2617788"/>
                </a:lnTo>
                <a:lnTo>
                  <a:pt x="5727904" y="2610908"/>
                </a:lnTo>
                <a:lnTo>
                  <a:pt x="5728433" y="2600854"/>
                </a:lnTo>
                <a:lnTo>
                  <a:pt x="5728433" y="2587625"/>
                </a:lnTo>
                <a:lnTo>
                  <a:pt x="5730019" y="2590271"/>
                </a:lnTo>
                <a:lnTo>
                  <a:pt x="5732137" y="2591858"/>
                </a:lnTo>
                <a:lnTo>
                  <a:pt x="5734253" y="2597150"/>
                </a:lnTo>
                <a:lnTo>
                  <a:pt x="5736370" y="2604029"/>
                </a:lnTo>
                <a:lnTo>
                  <a:pt x="5737957" y="2610908"/>
                </a:lnTo>
                <a:lnTo>
                  <a:pt x="5739016" y="2618846"/>
                </a:lnTo>
                <a:lnTo>
                  <a:pt x="5740074" y="2626783"/>
                </a:lnTo>
                <a:lnTo>
                  <a:pt x="5740603" y="2644775"/>
                </a:lnTo>
                <a:lnTo>
                  <a:pt x="5754890" y="2655358"/>
                </a:lnTo>
                <a:lnTo>
                  <a:pt x="5760711" y="2659592"/>
                </a:lnTo>
                <a:lnTo>
                  <a:pt x="5764415" y="2660650"/>
                </a:lnTo>
                <a:lnTo>
                  <a:pt x="5767062" y="2661179"/>
                </a:lnTo>
                <a:lnTo>
                  <a:pt x="5769707" y="2661179"/>
                </a:lnTo>
                <a:lnTo>
                  <a:pt x="5772352" y="2659592"/>
                </a:lnTo>
                <a:lnTo>
                  <a:pt x="5774469" y="2656946"/>
                </a:lnTo>
                <a:lnTo>
                  <a:pt x="5776586" y="2653771"/>
                </a:lnTo>
                <a:lnTo>
                  <a:pt x="5778174" y="2648479"/>
                </a:lnTo>
                <a:lnTo>
                  <a:pt x="5779762" y="2641600"/>
                </a:lnTo>
                <a:lnTo>
                  <a:pt x="5781349" y="2633663"/>
                </a:lnTo>
                <a:lnTo>
                  <a:pt x="5781877" y="2623608"/>
                </a:lnTo>
                <a:lnTo>
                  <a:pt x="5783464" y="2625196"/>
                </a:lnTo>
                <a:lnTo>
                  <a:pt x="5786110" y="2614083"/>
                </a:lnTo>
                <a:lnTo>
                  <a:pt x="5787170" y="2607733"/>
                </a:lnTo>
                <a:lnTo>
                  <a:pt x="5787699" y="2601383"/>
                </a:lnTo>
                <a:lnTo>
                  <a:pt x="5792461" y="2602971"/>
                </a:lnTo>
                <a:lnTo>
                  <a:pt x="5796167" y="2604029"/>
                </a:lnTo>
                <a:lnTo>
                  <a:pt x="5799870" y="2604029"/>
                </a:lnTo>
                <a:lnTo>
                  <a:pt x="5803574" y="2602971"/>
                </a:lnTo>
                <a:lnTo>
                  <a:pt x="5810982" y="2601383"/>
                </a:lnTo>
                <a:lnTo>
                  <a:pt x="5814157" y="2600854"/>
                </a:lnTo>
                <a:lnTo>
                  <a:pt x="5817862" y="2600325"/>
                </a:lnTo>
                <a:lnTo>
                  <a:pt x="5821036" y="2600325"/>
                </a:lnTo>
                <a:lnTo>
                  <a:pt x="5824211" y="2601383"/>
                </a:lnTo>
                <a:lnTo>
                  <a:pt x="5827385" y="2604029"/>
                </a:lnTo>
                <a:lnTo>
                  <a:pt x="5830561" y="2607204"/>
                </a:lnTo>
                <a:lnTo>
                  <a:pt x="5833207" y="2612496"/>
                </a:lnTo>
                <a:lnTo>
                  <a:pt x="5835853" y="2619904"/>
                </a:lnTo>
                <a:lnTo>
                  <a:pt x="5838498" y="2629429"/>
                </a:lnTo>
                <a:lnTo>
                  <a:pt x="5841675" y="2641071"/>
                </a:lnTo>
                <a:lnTo>
                  <a:pt x="5845377" y="2638425"/>
                </a:lnTo>
                <a:lnTo>
                  <a:pt x="5848024" y="2634721"/>
                </a:lnTo>
                <a:lnTo>
                  <a:pt x="5850140" y="2631546"/>
                </a:lnTo>
                <a:lnTo>
                  <a:pt x="5852257" y="2627842"/>
                </a:lnTo>
                <a:lnTo>
                  <a:pt x="5853316" y="2624667"/>
                </a:lnTo>
                <a:lnTo>
                  <a:pt x="5854374" y="2620963"/>
                </a:lnTo>
                <a:lnTo>
                  <a:pt x="5855963" y="2613025"/>
                </a:lnTo>
                <a:lnTo>
                  <a:pt x="5857020" y="2596621"/>
                </a:lnTo>
                <a:lnTo>
                  <a:pt x="5857548" y="2587625"/>
                </a:lnTo>
                <a:lnTo>
                  <a:pt x="5859136" y="2578100"/>
                </a:lnTo>
                <a:lnTo>
                  <a:pt x="5856490" y="2582333"/>
                </a:lnTo>
                <a:lnTo>
                  <a:pt x="5852786" y="2585508"/>
                </a:lnTo>
                <a:lnTo>
                  <a:pt x="5849083" y="2587625"/>
                </a:lnTo>
                <a:lnTo>
                  <a:pt x="5845377" y="2589742"/>
                </a:lnTo>
                <a:lnTo>
                  <a:pt x="5837440" y="2593446"/>
                </a:lnTo>
                <a:lnTo>
                  <a:pt x="5833207" y="2595563"/>
                </a:lnTo>
                <a:lnTo>
                  <a:pt x="5829502" y="2597679"/>
                </a:lnTo>
                <a:lnTo>
                  <a:pt x="5828445" y="2588154"/>
                </a:lnTo>
                <a:lnTo>
                  <a:pt x="5827915" y="2580217"/>
                </a:lnTo>
                <a:lnTo>
                  <a:pt x="5828445" y="2573338"/>
                </a:lnTo>
                <a:lnTo>
                  <a:pt x="5829502" y="2568575"/>
                </a:lnTo>
                <a:lnTo>
                  <a:pt x="5831089" y="2564871"/>
                </a:lnTo>
                <a:lnTo>
                  <a:pt x="5833207" y="2561696"/>
                </a:lnTo>
                <a:lnTo>
                  <a:pt x="5835853" y="2560108"/>
                </a:lnTo>
                <a:lnTo>
                  <a:pt x="5838498" y="2558521"/>
                </a:lnTo>
                <a:lnTo>
                  <a:pt x="5841675" y="2557992"/>
                </a:lnTo>
                <a:lnTo>
                  <a:pt x="5845377" y="2557992"/>
                </a:lnTo>
                <a:lnTo>
                  <a:pt x="5851728" y="2559050"/>
                </a:lnTo>
                <a:lnTo>
                  <a:pt x="5858608" y="2560108"/>
                </a:lnTo>
                <a:lnTo>
                  <a:pt x="5862312" y="2560108"/>
                </a:lnTo>
                <a:lnTo>
                  <a:pt x="5865486" y="2559050"/>
                </a:lnTo>
                <a:lnTo>
                  <a:pt x="5864957" y="2564871"/>
                </a:lnTo>
                <a:lnTo>
                  <a:pt x="5863369" y="2569633"/>
                </a:lnTo>
                <a:lnTo>
                  <a:pt x="5862312" y="2573338"/>
                </a:lnTo>
                <a:lnTo>
                  <a:pt x="5860723" y="2576513"/>
                </a:lnTo>
                <a:lnTo>
                  <a:pt x="5865486" y="2578629"/>
                </a:lnTo>
                <a:lnTo>
                  <a:pt x="5868661" y="2579688"/>
                </a:lnTo>
                <a:lnTo>
                  <a:pt x="5871836" y="2578629"/>
                </a:lnTo>
                <a:lnTo>
                  <a:pt x="5873423" y="2577042"/>
                </a:lnTo>
                <a:lnTo>
                  <a:pt x="5875011" y="2574925"/>
                </a:lnTo>
                <a:lnTo>
                  <a:pt x="5875540" y="2571221"/>
                </a:lnTo>
                <a:lnTo>
                  <a:pt x="5876069" y="2567517"/>
                </a:lnTo>
                <a:lnTo>
                  <a:pt x="5875540" y="2563283"/>
                </a:lnTo>
                <a:lnTo>
                  <a:pt x="5875011" y="2554817"/>
                </a:lnTo>
                <a:lnTo>
                  <a:pt x="5873953" y="2546879"/>
                </a:lnTo>
                <a:lnTo>
                  <a:pt x="5873953" y="2543175"/>
                </a:lnTo>
                <a:lnTo>
                  <a:pt x="5875011" y="2540529"/>
                </a:lnTo>
                <a:lnTo>
                  <a:pt x="5876069" y="2538413"/>
                </a:lnTo>
                <a:lnTo>
                  <a:pt x="5877657" y="2537883"/>
                </a:lnTo>
                <a:lnTo>
                  <a:pt x="5880832" y="2550054"/>
                </a:lnTo>
                <a:lnTo>
                  <a:pt x="5883478" y="2559050"/>
                </a:lnTo>
                <a:lnTo>
                  <a:pt x="5887711" y="2566458"/>
                </a:lnTo>
                <a:lnTo>
                  <a:pt x="5891415" y="2572279"/>
                </a:lnTo>
                <a:lnTo>
                  <a:pt x="5896177" y="2577042"/>
                </a:lnTo>
                <a:lnTo>
                  <a:pt x="5900411" y="2580746"/>
                </a:lnTo>
                <a:lnTo>
                  <a:pt x="5909407" y="2586567"/>
                </a:lnTo>
                <a:lnTo>
                  <a:pt x="5913110" y="2589742"/>
                </a:lnTo>
                <a:lnTo>
                  <a:pt x="5917345" y="2592917"/>
                </a:lnTo>
                <a:lnTo>
                  <a:pt x="5921049" y="2597150"/>
                </a:lnTo>
                <a:lnTo>
                  <a:pt x="5924752" y="2602442"/>
                </a:lnTo>
                <a:lnTo>
                  <a:pt x="5926870" y="2609850"/>
                </a:lnTo>
                <a:lnTo>
                  <a:pt x="5929515" y="2617788"/>
                </a:lnTo>
                <a:lnTo>
                  <a:pt x="5930574" y="2628900"/>
                </a:lnTo>
                <a:lnTo>
                  <a:pt x="5931102" y="2641600"/>
                </a:lnTo>
                <a:lnTo>
                  <a:pt x="5933748" y="2643717"/>
                </a:lnTo>
                <a:lnTo>
                  <a:pt x="5935335" y="2644246"/>
                </a:lnTo>
                <a:lnTo>
                  <a:pt x="5937453" y="2644246"/>
                </a:lnTo>
                <a:lnTo>
                  <a:pt x="5939570" y="2644246"/>
                </a:lnTo>
                <a:lnTo>
                  <a:pt x="5941687" y="2643188"/>
                </a:lnTo>
                <a:lnTo>
                  <a:pt x="5943802" y="2641071"/>
                </a:lnTo>
                <a:lnTo>
                  <a:pt x="5947507" y="2636838"/>
                </a:lnTo>
                <a:lnTo>
                  <a:pt x="5948566" y="2631017"/>
                </a:lnTo>
                <a:lnTo>
                  <a:pt x="5949094" y="2624667"/>
                </a:lnTo>
                <a:lnTo>
                  <a:pt x="5953327" y="2626783"/>
                </a:lnTo>
                <a:lnTo>
                  <a:pt x="5954386" y="2619904"/>
                </a:lnTo>
                <a:lnTo>
                  <a:pt x="5954915" y="2616729"/>
                </a:lnTo>
                <a:lnTo>
                  <a:pt x="5954386" y="2613025"/>
                </a:lnTo>
                <a:lnTo>
                  <a:pt x="5954386" y="2610379"/>
                </a:lnTo>
                <a:lnTo>
                  <a:pt x="5953327" y="2607733"/>
                </a:lnTo>
                <a:lnTo>
                  <a:pt x="5951211" y="2605617"/>
                </a:lnTo>
                <a:lnTo>
                  <a:pt x="5949094" y="2602971"/>
                </a:lnTo>
                <a:lnTo>
                  <a:pt x="5950154" y="2594504"/>
                </a:lnTo>
                <a:lnTo>
                  <a:pt x="5950683" y="2592388"/>
                </a:lnTo>
                <a:lnTo>
                  <a:pt x="5951740" y="2591858"/>
                </a:lnTo>
                <a:lnTo>
                  <a:pt x="5952269" y="2592388"/>
                </a:lnTo>
                <a:lnTo>
                  <a:pt x="5953856" y="2593446"/>
                </a:lnTo>
                <a:lnTo>
                  <a:pt x="5956503" y="2597679"/>
                </a:lnTo>
                <a:lnTo>
                  <a:pt x="5959677" y="2602442"/>
                </a:lnTo>
                <a:lnTo>
                  <a:pt x="5961794" y="2604558"/>
                </a:lnTo>
                <a:lnTo>
                  <a:pt x="5963911" y="2606146"/>
                </a:lnTo>
                <a:lnTo>
                  <a:pt x="5966028" y="2607204"/>
                </a:lnTo>
                <a:lnTo>
                  <a:pt x="5968144" y="2607204"/>
                </a:lnTo>
                <a:lnTo>
                  <a:pt x="5970260" y="2606146"/>
                </a:lnTo>
                <a:lnTo>
                  <a:pt x="5973436" y="2604029"/>
                </a:lnTo>
                <a:lnTo>
                  <a:pt x="5970790" y="2611438"/>
                </a:lnTo>
                <a:lnTo>
                  <a:pt x="5968674" y="2618846"/>
                </a:lnTo>
                <a:lnTo>
                  <a:pt x="5963911" y="2631546"/>
                </a:lnTo>
                <a:lnTo>
                  <a:pt x="5969203" y="2632604"/>
                </a:lnTo>
                <a:lnTo>
                  <a:pt x="5974493" y="2634192"/>
                </a:lnTo>
                <a:lnTo>
                  <a:pt x="5984019" y="2635250"/>
                </a:lnTo>
                <a:lnTo>
                  <a:pt x="5993015" y="2636838"/>
                </a:lnTo>
                <a:lnTo>
                  <a:pt x="5996718" y="2638425"/>
                </a:lnTo>
                <a:lnTo>
                  <a:pt x="6000423" y="2640542"/>
                </a:lnTo>
                <a:lnTo>
                  <a:pt x="5995132" y="2634721"/>
                </a:lnTo>
                <a:lnTo>
                  <a:pt x="5991428" y="2627842"/>
                </a:lnTo>
                <a:lnTo>
                  <a:pt x="5989840" y="2625196"/>
                </a:lnTo>
                <a:lnTo>
                  <a:pt x="5988783" y="2621492"/>
                </a:lnTo>
                <a:lnTo>
                  <a:pt x="5988252" y="2617788"/>
                </a:lnTo>
                <a:lnTo>
                  <a:pt x="5987195" y="2614613"/>
                </a:lnTo>
                <a:lnTo>
                  <a:pt x="5987195" y="2610379"/>
                </a:lnTo>
                <a:lnTo>
                  <a:pt x="5987195" y="2606675"/>
                </a:lnTo>
                <a:lnTo>
                  <a:pt x="5989311" y="2597679"/>
                </a:lnTo>
                <a:lnTo>
                  <a:pt x="5991957" y="2588154"/>
                </a:lnTo>
                <a:lnTo>
                  <a:pt x="5996718" y="2578100"/>
                </a:lnTo>
                <a:lnTo>
                  <a:pt x="5996190" y="2573338"/>
                </a:lnTo>
                <a:lnTo>
                  <a:pt x="5994603" y="2570163"/>
                </a:lnTo>
                <a:lnTo>
                  <a:pt x="5993015" y="2567517"/>
                </a:lnTo>
                <a:lnTo>
                  <a:pt x="5990898" y="2565929"/>
                </a:lnTo>
                <a:lnTo>
                  <a:pt x="5988783" y="2563813"/>
                </a:lnTo>
                <a:lnTo>
                  <a:pt x="5986136" y="2562754"/>
                </a:lnTo>
                <a:lnTo>
                  <a:pt x="5981373" y="2560638"/>
                </a:lnTo>
                <a:lnTo>
                  <a:pt x="5979257" y="2558521"/>
                </a:lnTo>
                <a:lnTo>
                  <a:pt x="5976611" y="2556933"/>
                </a:lnTo>
                <a:lnTo>
                  <a:pt x="5975022" y="2553758"/>
                </a:lnTo>
                <a:lnTo>
                  <a:pt x="5973965" y="2551113"/>
                </a:lnTo>
                <a:lnTo>
                  <a:pt x="5972376" y="2546350"/>
                </a:lnTo>
                <a:lnTo>
                  <a:pt x="5972376" y="2541058"/>
                </a:lnTo>
                <a:lnTo>
                  <a:pt x="5972376" y="2534179"/>
                </a:lnTo>
                <a:lnTo>
                  <a:pt x="5973436" y="2526242"/>
                </a:lnTo>
                <a:lnTo>
                  <a:pt x="5976611" y="2524654"/>
                </a:lnTo>
                <a:lnTo>
                  <a:pt x="5979785" y="2524125"/>
                </a:lnTo>
                <a:lnTo>
                  <a:pt x="5982961" y="2524125"/>
                </a:lnTo>
                <a:lnTo>
                  <a:pt x="5985606" y="2524654"/>
                </a:lnTo>
                <a:lnTo>
                  <a:pt x="5988252" y="2526242"/>
                </a:lnTo>
                <a:lnTo>
                  <a:pt x="5990898" y="2527829"/>
                </a:lnTo>
                <a:lnTo>
                  <a:pt x="5993544" y="2529417"/>
                </a:lnTo>
                <a:lnTo>
                  <a:pt x="5995661" y="2532592"/>
                </a:lnTo>
                <a:lnTo>
                  <a:pt x="6000423" y="2538413"/>
                </a:lnTo>
                <a:lnTo>
                  <a:pt x="6004656" y="2546350"/>
                </a:lnTo>
                <a:lnTo>
                  <a:pt x="6008361" y="2555346"/>
                </a:lnTo>
                <a:lnTo>
                  <a:pt x="6011535" y="2565400"/>
                </a:lnTo>
                <a:lnTo>
                  <a:pt x="6018945" y="2587625"/>
                </a:lnTo>
                <a:lnTo>
                  <a:pt x="6025293" y="2611967"/>
                </a:lnTo>
                <a:lnTo>
                  <a:pt x="6032702" y="2636838"/>
                </a:lnTo>
                <a:lnTo>
                  <a:pt x="6035877" y="2649008"/>
                </a:lnTo>
                <a:lnTo>
                  <a:pt x="6040112" y="2660121"/>
                </a:lnTo>
                <a:lnTo>
                  <a:pt x="6042227" y="2655888"/>
                </a:lnTo>
                <a:lnTo>
                  <a:pt x="6043286" y="2650596"/>
                </a:lnTo>
                <a:lnTo>
                  <a:pt x="6044343" y="2638425"/>
                </a:lnTo>
                <a:lnTo>
                  <a:pt x="6049106" y="2643717"/>
                </a:lnTo>
                <a:lnTo>
                  <a:pt x="6052811" y="2649008"/>
                </a:lnTo>
                <a:lnTo>
                  <a:pt x="6054398" y="2654300"/>
                </a:lnTo>
                <a:lnTo>
                  <a:pt x="6054927" y="2659592"/>
                </a:lnTo>
                <a:lnTo>
                  <a:pt x="6054398" y="2664883"/>
                </a:lnTo>
                <a:lnTo>
                  <a:pt x="6053869" y="2670175"/>
                </a:lnTo>
                <a:lnTo>
                  <a:pt x="6050165" y="2682875"/>
                </a:lnTo>
                <a:lnTo>
                  <a:pt x="6053869" y="2687638"/>
                </a:lnTo>
                <a:lnTo>
                  <a:pt x="6057045" y="2692400"/>
                </a:lnTo>
                <a:lnTo>
                  <a:pt x="6060218" y="2696104"/>
                </a:lnTo>
                <a:lnTo>
                  <a:pt x="6063394" y="2700338"/>
                </a:lnTo>
                <a:lnTo>
                  <a:pt x="6067628" y="2703513"/>
                </a:lnTo>
                <a:lnTo>
                  <a:pt x="6070802" y="2705629"/>
                </a:lnTo>
                <a:lnTo>
                  <a:pt x="6075564" y="2707746"/>
                </a:lnTo>
                <a:lnTo>
                  <a:pt x="6079798" y="2708275"/>
                </a:lnTo>
                <a:lnTo>
                  <a:pt x="6082973" y="2700867"/>
                </a:lnTo>
                <a:lnTo>
                  <a:pt x="6086148" y="2694517"/>
                </a:lnTo>
                <a:lnTo>
                  <a:pt x="6091439" y="2680758"/>
                </a:lnTo>
                <a:lnTo>
                  <a:pt x="6094086" y="2673879"/>
                </a:lnTo>
                <a:lnTo>
                  <a:pt x="6096202" y="2664883"/>
                </a:lnTo>
                <a:lnTo>
                  <a:pt x="6097790" y="2655358"/>
                </a:lnTo>
                <a:lnTo>
                  <a:pt x="6098319" y="2643717"/>
                </a:lnTo>
                <a:lnTo>
                  <a:pt x="6096202" y="2637367"/>
                </a:lnTo>
                <a:lnTo>
                  <a:pt x="6093557" y="2632604"/>
                </a:lnTo>
                <a:lnTo>
                  <a:pt x="6091439" y="2630488"/>
                </a:lnTo>
                <a:lnTo>
                  <a:pt x="6088794" y="2629429"/>
                </a:lnTo>
                <a:lnTo>
                  <a:pt x="6086678" y="2629429"/>
                </a:lnTo>
                <a:lnTo>
                  <a:pt x="6083502" y="2630488"/>
                </a:lnTo>
                <a:lnTo>
                  <a:pt x="6080328" y="2632075"/>
                </a:lnTo>
                <a:lnTo>
                  <a:pt x="6077682" y="2634721"/>
                </a:lnTo>
                <a:lnTo>
                  <a:pt x="6070802" y="2639483"/>
                </a:lnTo>
                <a:lnTo>
                  <a:pt x="6068156" y="2642129"/>
                </a:lnTo>
                <a:lnTo>
                  <a:pt x="6064452" y="2644246"/>
                </a:lnTo>
                <a:lnTo>
                  <a:pt x="6060749" y="2645304"/>
                </a:lnTo>
                <a:lnTo>
                  <a:pt x="6057573" y="2645833"/>
                </a:lnTo>
                <a:lnTo>
                  <a:pt x="6053869" y="2645304"/>
                </a:lnTo>
                <a:lnTo>
                  <a:pt x="6050165" y="2643717"/>
                </a:lnTo>
                <a:lnTo>
                  <a:pt x="6050693" y="2629958"/>
                </a:lnTo>
                <a:lnTo>
                  <a:pt x="6050165" y="2617788"/>
                </a:lnTo>
                <a:lnTo>
                  <a:pt x="6049636" y="2612496"/>
                </a:lnTo>
                <a:lnTo>
                  <a:pt x="6048579" y="2609321"/>
                </a:lnTo>
                <a:lnTo>
                  <a:pt x="6046990" y="2606146"/>
                </a:lnTo>
                <a:lnTo>
                  <a:pt x="6045932" y="2605088"/>
                </a:lnTo>
                <a:lnTo>
                  <a:pt x="6044873" y="2604558"/>
                </a:lnTo>
                <a:lnTo>
                  <a:pt x="6049636" y="2605088"/>
                </a:lnTo>
                <a:lnTo>
                  <a:pt x="6054927" y="2605088"/>
                </a:lnTo>
                <a:lnTo>
                  <a:pt x="6064982" y="2604029"/>
                </a:lnTo>
                <a:lnTo>
                  <a:pt x="6087735" y="2600325"/>
                </a:lnTo>
                <a:lnTo>
                  <a:pt x="6099378" y="2599267"/>
                </a:lnTo>
                <a:lnTo>
                  <a:pt x="6106257" y="2598208"/>
                </a:lnTo>
                <a:lnTo>
                  <a:pt x="6112079" y="2599267"/>
                </a:lnTo>
                <a:lnTo>
                  <a:pt x="6118958" y="2599796"/>
                </a:lnTo>
                <a:lnTo>
                  <a:pt x="6125837" y="2600854"/>
                </a:lnTo>
                <a:lnTo>
                  <a:pt x="6132717" y="2602442"/>
                </a:lnTo>
                <a:lnTo>
                  <a:pt x="6140654" y="2605617"/>
                </a:lnTo>
                <a:lnTo>
                  <a:pt x="6140654" y="2612496"/>
                </a:lnTo>
                <a:lnTo>
                  <a:pt x="6139597" y="2617788"/>
                </a:lnTo>
                <a:lnTo>
                  <a:pt x="6139068" y="2622550"/>
                </a:lnTo>
                <a:lnTo>
                  <a:pt x="6138009" y="2626254"/>
                </a:lnTo>
                <a:lnTo>
                  <a:pt x="6135893" y="2634192"/>
                </a:lnTo>
                <a:lnTo>
                  <a:pt x="6134305" y="2638954"/>
                </a:lnTo>
                <a:lnTo>
                  <a:pt x="6133775" y="2644246"/>
                </a:lnTo>
                <a:lnTo>
                  <a:pt x="6139068" y="2642129"/>
                </a:lnTo>
                <a:lnTo>
                  <a:pt x="6143830" y="2641600"/>
                </a:lnTo>
                <a:lnTo>
                  <a:pt x="6148063" y="2643188"/>
                </a:lnTo>
                <a:lnTo>
                  <a:pt x="6151767" y="2644775"/>
                </a:lnTo>
                <a:lnTo>
                  <a:pt x="6151767" y="2626254"/>
                </a:lnTo>
                <a:lnTo>
                  <a:pt x="6176110" y="2626254"/>
                </a:lnTo>
                <a:lnTo>
                  <a:pt x="6176110" y="2640013"/>
                </a:lnTo>
                <a:lnTo>
                  <a:pt x="6175581" y="2649008"/>
                </a:lnTo>
                <a:lnTo>
                  <a:pt x="6175052" y="2652183"/>
                </a:lnTo>
                <a:lnTo>
                  <a:pt x="6173464" y="2654829"/>
                </a:lnTo>
                <a:lnTo>
                  <a:pt x="6172405" y="2656417"/>
                </a:lnTo>
                <a:lnTo>
                  <a:pt x="6171347" y="2658004"/>
                </a:lnTo>
                <a:lnTo>
                  <a:pt x="6170289" y="2658533"/>
                </a:lnTo>
                <a:lnTo>
                  <a:pt x="6168701" y="2658533"/>
                </a:lnTo>
                <a:lnTo>
                  <a:pt x="6166584" y="2658533"/>
                </a:lnTo>
                <a:lnTo>
                  <a:pt x="6163409" y="2658004"/>
                </a:lnTo>
                <a:lnTo>
                  <a:pt x="6161292" y="2658004"/>
                </a:lnTo>
                <a:lnTo>
                  <a:pt x="6166055" y="2668588"/>
                </a:lnTo>
                <a:lnTo>
                  <a:pt x="6170818" y="2679171"/>
                </a:lnTo>
                <a:lnTo>
                  <a:pt x="6172935" y="2684463"/>
                </a:lnTo>
                <a:lnTo>
                  <a:pt x="6175581" y="2689225"/>
                </a:lnTo>
                <a:lnTo>
                  <a:pt x="6178227" y="2693458"/>
                </a:lnTo>
                <a:lnTo>
                  <a:pt x="6181402" y="2696104"/>
                </a:lnTo>
                <a:lnTo>
                  <a:pt x="6182990" y="2690813"/>
                </a:lnTo>
                <a:lnTo>
                  <a:pt x="6185106" y="2686579"/>
                </a:lnTo>
                <a:lnTo>
                  <a:pt x="6186694" y="2683933"/>
                </a:lnTo>
                <a:lnTo>
                  <a:pt x="6188810" y="2681817"/>
                </a:lnTo>
                <a:lnTo>
                  <a:pt x="6191456" y="2681288"/>
                </a:lnTo>
                <a:lnTo>
                  <a:pt x="6193573" y="2681288"/>
                </a:lnTo>
                <a:lnTo>
                  <a:pt x="6196219" y="2681817"/>
                </a:lnTo>
                <a:lnTo>
                  <a:pt x="6198336" y="2683404"/>
                </a:lnTo>
                <a:lnTo>
                  <a:pt x="6204686" y="2686579"/>
                </a:lnTo>
                <a:lnTo>
                  <a:pt x="6210507" y="2690813"/>
                </a:lnTo>
                <a:lnTo>
                  <a:pt x="6214212" y="2692929"/>
                </a:lnTo>
                <a:lnTo>
                  <a:pt x="6217387" y="2693988"/>
                </a:lnTo>
                <a:lnTo>
                  <a:pt x="6221092" y="2694517"/>
                </a:lnTo>
                <a:lnTo>
                  <a:pt x="6224796" y="2694517"/>
                </a:lnTo>
                <a:lnTo>
                  <a:pt x="6223209" y="2689225"/>
                </a:lnTo>
                <a:lnTo>
                  <a:pt x="6222150" y="2684463"/>
                </a:lnTo>
                <a:lnTo>
                  <a:pt x="6220033" y="2680229"/>
                </a:lnTo>
                <a:lnTo>
                  <a:pt x="6218974" y="2679171"/>
                </a:lnTo>
                <a:lnTo>
                  <a:pt x="6217387" y="2678642"/>
                </a:lnTo>
                <a:lnTo>
                  <a:pt x="6219504" y="2673350"/>
                </a:lnTo>
                <a:lnTo>
                  <a:pt x="6220562" y="2669117"/>
                </a:lnTo>
                <a:lnTo>
                  <a:pt x="6222150" y="2665942"/>
                </a:lnTo>
                <a:lnTo>
                  <a:pt x="6224796" y="2663825"/>
                </a:lnTo>
                <a:lnTo>
                  <a:pt x="6223209" y="2661708"/>
                </a:lnTo>
                <a:lnTo>
                  <a:pt x="6222150" y="2659592"/>
                </a:lnTo>
                <a:lnTo>
                  <a:pt x="6221620" y="2656417"/>
                </a:lnTo>
                <a:lnTo>
                  <a:pt x="6221620" y="2653771"/>
                </a:lnTo>
                <a:lnTo>
                  <a:pt x="6221620" y="2644775"/>
                </a:lnTo>
                <a:lnTo>
                  <a:pt x="6223209" y="2632075"/>
                </a:lnTo>
                <a:lnTo>
                  <a:pt x="6221092" y="2633663"/>
                </a:lnTo>
                <a:lnTo>
                  <a:pt x="6217916" y="2633663"/>
                </a:lnTo>
                <a:lnTo>
                  <a:pt x="6214741" y="2633663"/>
                </a:lnTo>
                <a:lnTo>
                  <a:pt x="6211036" y="2632075"/>
                </a:lnTo>
                <a:lnTo>
                  <a:pt x="6207332" y="2631546"/>
                </a:lnTo>
                <a:lnTo>
                  <a:pt x="6204157" y="2631017"/>
                </a:lnTo>
                <a:lnTo>
                  <a:pt x="6200454" y="2631017"/>
                </a:lnTo>
                <a:lnTo>
                  <a:pt x="6197807" y="2632075"/>
                </a:lnTo>
                <a:lnTo>
                  <a:pt x="6199395" y="2625725"/>
                </a:lnTo>
                <a:lnTo>
                  <a:pt x="6199395" y="2619375"/>
                </a:lnTo>
                <a:lnTo>
                  <a:pt x="6199395" y="2611967"/>
                </a:lnTo>
                <a:lnTo>
                  <a:pt x="6199395" y="2605617"/>
                </a:lnTo>
                <a:lnTo>
                  <a:pt x="6197807" y="2599796"/>
                </a:lnTo>
                <a:lnTo>
                  <a:pt x="6196748" y="2592917"/>
                </a:lnTo>
                <a:lnTo>
                  <a:pt x="6195161" y="2587096"/>
                </a:lnTo>
                <a:lnTo>
                  <a:pt x="6192515" y="2581804"/>
                </a:lnTo>
                <a:lnTo>
                  <a:pt x="6190398" y="2577042"/>
                </a:lnTo>
                <a:lnTo>
                  <a:pt x="6187223" y="2572808"/>
                </a:lnTo>
                <a:lnTo>
                  <a:pt x="6184577" y="2570163"/>
                </a:lnTo>
                <a:lnTo>
                  <a:pt x="6180873" y="2566988"/>
                </a:lnTo>
                <a:lnTo>
                  <a:pt x="6177169" y="2565400"/>
                </a:lnTo>
                <a:lnTo>
                  <a:pt x="6172935" y="2564871"/>
                </a:lnTo>
                <a:lnTo>
                  <a:pt x="6168701" y="2565400"/>
                </a:lnTo>
                <a:lnTo>
                  <a:pt x="6163938" y="2566988"/>
                </a:lnTo>
                <a:lnTo>
                  <a:pt x="6163938" y="2563283"/>
                </a:lnTo>
                <a:lnTo>
                  <a:pt x="6163938" y="2560638"/>
                </a:lnTo>
                <a:lnTo>
                  <a:pt x="6164997" y="2556404"/>
                </a:lnTo>
                <a:lnTo>
                  <a:pt x="6166055" y="2552700"/>
                </a:lnTo>
                <a:lnTo>
                  <a:pt x="6169759" y="2544233"/>
                </a:lnTo>
                <a:lnTo>
                  <a:pt x="6173994" y="2536296"/>
                </a:lnTo>
                <a:lnTo>
                  <a:pt x="6179814" y="2527300"/>
                </a:lnTo>
                <a:lnTo>
                  <a:pt x="6186164" y="2517775"/>
                </a:lnTo>
                <a:lnTo>
                  <a:pt x="6199395" y="2497667"/>
                </a:lnTo>
                <a:lnTo>
                  <a:pt x="6205744" y="2487083"/>
                </a:lnTo>
                <a:lnTo>
                  <a:pt x="6211036" y="2477029"/>
                </a:lnTo>
                <a:lnTo>
                  <a:pt x="6215800" y="2466446"/>
                </a:lnTo>
                <a:lnTo>
                  <a:pt x="6217387" y="2460625"/>
                </a:lnTo>
                <a:lnTo>
                  <a:pt x="6219504" y="2455333"/>
                </a:lnTo>
                <a:lnTo>
                  <a:pt x="6220562" y="2449513"/>
                </a:lnTo>
                <a:lnTo>
                  <a:pt x="6221092" y="2444221"/>
                </a:lnTo>
                <a:lnTo>
                  <a:pt x="6221092" y="2438929"/>
                </a:lnTo>
                <a:lnTo>
                  <a:pt x="6220562" y="2433638"/>
                </a:lnTo>
                <a:lnTo>
                  <a:pt x="6220033" y="2428346"/>
                </a:lnTo>
                <a:lnTo>
                  <a:pt x="6217916" y="2423054"/>
                </a:lnTo>
                <a:lnTo>
                  <a:pt x="6215800" y="2418292"/>
                </a:lnTo>
                <a:lnTo>
                  <a:pt x="6212624" y="2413000"/>
                </a:lnTo>
                <a:lnTo>
                  <a:pt x="6212624" y="2418821"/>
                </a:lnTo>
                <a:lnTo>
                  <a:pt x="6212624" y="2424113"/>
                </a:lnTo>
                <a:lnTo>
                  <a:pt x="6212095" y="2429404"/>
                </a:lnTo>
                <a:lnTo>
                  <a:pt x="6211036" y="2434167"/>
                </a:lnTo>
                <a:lnTo>
                  <a:pt x="6209978" y="2438400"/>
                </a:lnTo>
                <a:lnTo>
                  <a:pt x="6208390" y="2442104"/>
                </a:lnTo>
                <a:lnTo>
                  <a:pt x="6206803" y="2444221"/>
                </a:lnTo>
                <a:lnTo>
                  <a:pt x="6205216" y="2445808"/>
                </a:lnTo>
                <a:lnTo>
                  <a:pt x="6202569" y="2446867"/>
                </a:lnTo>
                <a:lnTo>
                  <a:pt x="6200982" y="2445808"/>
                </a:lnTo>
                <a:lnTo>
                  <a:pt x="6198336" y="2444221"/>
                </a:lnTo>
                <a:lnTo>
                  <a:pt x="6196748" y="2441046"/>
                </a:lnTo>
                <a:lnTo>
                  <a:pt x="6194632" y="2436283"/>
                </a:lnTo>
                <a:lnTo>
                  <a:pt x="6192515" y="2430463"/>
                </a:lnTo>
                <a:lnTo>
                  <a:pt x="6190927" y="2422525"/>
                </a:lnTo>
                <a:lnTo>
                  <a:pt x="6188810" y="2412471"/>
                </a:lnTo>
                <a:lnTo>
                  <a:pt x="6186694" y="2428875"/>
                </a:lnTo>
                <a:lnTo>
                  <a:pt x="6182990" y="2443163"/>
                </a:lnTo>
                <a:lnTo>
                  <a:pt x="6181402" y="2448983"/>
                </a:lnTo>
                <a:lnTo>
                  <a:pt x="6178756" y="2454804"/>
                </a:lnTo>
                <a:lnTo>
                  <a:pt x="6176639" y="2460096"/>
                </a:lnTo>
                <a:lnTo>
                  <a:pt x="6173464" y="2464858"/>
                </a:lnTo>
                <a:lnTo>
                  <a:pt x="6170818" y="2469621"/>
                </a:lnTo>
                <a:lnTo>
                  <a:pt x="6167114" y="2474383"/>
                </a:lnTo>
                <a:lnTo>
                  <a:pt x="6162880" y="2479146"/>
                </a:lnTo>
                <a:lnTo>
                  <a:pt x="6158117" y="2483379"/>
                </a:lnTo>
                <a:lnTo>
                  <a:pt x="6147534" y="2492904"/>
                </a:lnTo>
                <a:lnTo>
                  <a:pt x="6134305" y="2502429"/>
                </a:lnTo>
                <a:lnTo>
                  <a:pt x="6134305" y="2493433"/>
                </a:lnTo>
                <a:lnTo>
                  <a:pt x="6134305" y="2489729"/>
                </a:lnTo>
                <a:lnTo>
                  <a:pt x="6135363" y="2487083"/>
                </a:lnTo>
                <a:lnTo>
                  <a:pt x="6136421" y="2484438"/>
                </a:lnTo>
                <a:lnTo>
                  <a:pt x="6136951" y="2482850"/>
                </a:lnTo>
                <a:lnTo>
                  <a:pt x="6139068" y="2479675"/>
                </a:lnTo>
                <a:lnTo>
                  <a:pt x="6141713" y="2477558"/>
                </a:lnTo>
                <a:lnTo>
                  <a:pt x="6143830" y="2473854"/>
                </a:lnTo>
                <a:lnTo>
                  <a:pt x="6145417" y="2472267"/>
                </a:lnTo>
                <a:lnTo>
                  <a:pt x="6145946" y="2469621"/>
                </a:lnTo>
                <a:lnTo>
                  <a:pt x="6146476" y="2466975"/>
                </a:lnTo>
                <a:lnTo>
                  <a:pt x="6147005" y="2463271"/>
                </a:lnTo>
                <a:lnTo>
                  <a:pt x="6147005" y="2459567"/>
                </a:lnTo>
                <a:lnTo>
                  <a:pt x="6147005" y="2456921"/>
                </a:lnTo>
                <a:lnTo>
                  <a:pt x="6145946" y="2454275"/>
                </a:lnTo>
                <a:lnTo>
                  <a:pt x="6144358" y="2452158"/>
                </a:lnTo>
                <a:lnTo>
                  <a:pt x="6142242" y="2450042"/>
                </a:lnTo>
                <a:lnTo>
                  <a:pt x="6139597" y="2448983"/>
                </a:lnTo>
                <a:lnTo>
                  <a:pt x="6137479" y="2448454"/>
                </a:lnTo>
                <a:lnTo>
                  <a:pt x="6135363" y="2447925"/>
                </a:lnTo>
                <a:lnTo>
                  <a:pt x="6132188" y="2447925"/>
                </a:lnTo>
                <a:lnTo>
                  <a:pt x="6129541" y="2448983"/>
                </a:lnTo>
                <a:lnTo>
                  <a:pt x="6127425" y="2450042"/>
                </a:lnTo>
                <a:lnTo>
                  <a:pt x="6125837" y="2451100"/>
                </a:lnTo>
                <a:lnTo>
                  <a:pt x="6123720" y="2453746"/>
                </a:lnTo>
                <a:lnTo>
                  <a:pt x="6123192" y="2456921"/>
                </a:lnTo>
                <a:lnTo>
                  <a:pt x="6122661" y="2459567"/>
                </a:lnTo>
                <a:lnTo>
                  <a:pt x="6123192" y="2463271"/>
                </a:lnTo>
                <a:lnTo>
                  <a:pt x="6118428" y="2457979"/>
                </a:lnTo>
                <a:lnTo>
                  <a:pt x="6114724" y="2452158"/>
                </a:lnTo>
                <a:lnTo>
                  <a:pt x="6112079" y="2443692"/>
                </a:lnTo>
                <a:lnTo>
                  <a:pt x="6109432" y="2434696"/>
                </a:lnTo>
                <a:lnTo>
                  <a:pt x="6107315" y="2424642"/>
                </a:lnTo>
                <a:lnTo>
                  <a:pt x="6106257" y="2413000"/>
                </a:lnTo>
                <a:lnTo>
                  <a:pt x="6105199" y="2399771"/>
                </a:lnTo>
                <a:lnTo>
                  <a:pt x="6105199" y="2385483"/>
                </a:lnTo>
                <a:lnTo>
                  <a:pt x="6114195" y="2382308"/>
                </a:lnTo>
                <a:lnTo>
                  <a:pt x="6123720" y="2379663"/>
                </a:lnTo>
                <a:lnTo>
                  <a:pt x="6122661" y="2370667"/>
                </a:lnTo>
                <a:lnTo>
                  <a:pt x="6122132" y="2361142"/>
                </a:lnTo>
                <a:lnTo>
                  <a:pt x="6122132" y="2351617"/>
                </a:lnTo>
                <a:lnTo>
                  <a:pt x="6123192" y="2341563"/>
                </a:lnTo>
                <a:lnTo>
                  <a:pt x="6126366" y="2346854"/>
                </a:lnTo>
                <a:lnTo>
                  <a:pt x="6129541" y="2350558"/>
                </a:lnTo>
                <a:lnTo>
                  <a:pt x="6133245" y="2352675"/>
                </a:lnTo>
                <a:lnTo>
                  <a:pt x="6138009" y="2354792"/>
                </a:lnTo>
                <a:lnTo>
                  <a:pt x="6142771" y="2355321"/>
                </a:lnTo>
                <a:lnTo>
                  <a:pt x="6148063" y="2355850"/>
                </a:lnTo>
                <a:lnTo>
                  <a:pt x="6158647" y="2355321"/>
                </a:lnTo>
                <a:lnTo>
                  <a:pt x="6156530" y="2360613"/>
                </a:lnTo>
                <a:lnTo>
                  <a:pt x="6155471" y="2365904"/>
                </a:lnTo>
                <a:lnTo>
                  <a:pt x="6154413" y="2370667"/>
                </a:lnTo>
                <a:lnTo>
                  <a:pt x="6155471" y="2374371"/>
                </a:lnTo>
                <a:lnTo>
                  <a:pt x="6160764" y="2374900"/>
                </a:lnTo>
                <a:lnTo>
                  <a:pt x="6166584" y="2375958"/>
                </a:lnTo>
                <a:lnTo>
                  <a:pt x="6171347" y="2377546"/>
                </a:lnTo>
                <a:lnTo>
                  <a:pt x="6176110" y="2380721"/>
                </a:lnTo>
                <a:lnTo>
                  <a:pt x="6180344" y="2384425"/>
                </a:lnTo>
                <a:lnTo>
                  <a:pt x="6183518" y="2388658"/>
                </a:lnTo>
                <a:lnTo>
                  <a:pt x="6186694" y="2393421"/>
                </a:lnTo>
                <a:lnTo>
                  <a:pt x="6188810" y="2399771"/>
                </a:lnTo>
                <a:lnTo>
                  <a:pt x="6190398" y="2398183"/>
                </a:lnTo>
                <a:lnTo>
                  <a:pt x="6190927" y="2395538"/>
                </a:lnTo>
                <a:lnTo>
                  <a:pt x="6192515" y="2390775"/>
                </a:lnTo>
                <a:lnTo>
                  <a:pt x="6187223" y="2382308"/>
                </a:lnTo>
                <a:lnTo>
                  <a:pt x="6181402" y="2374371"/>
                </a:lnTo>
                <a:lnTo>
                  <a:pt x="6175581" y="2365375"/>
                </a:lnTo>
                <a:lnTo>
                  <a:pt x="6172935" y="2360613"/>
                </a:lnTo>
                <a:lnTo>
                  <a:pt x="6170818" y="2355321"/>
                </a:lnTo>
                <a:lnTo>
                  <a:pt x="6168172" y="2350029"/>
                </a:lnTo>
                <a:lnTo>
                  <a:pt x="6167114" y="2344738"/>
                </a:lnTo>
                <a:lnTo>
                  <a:pt x="6166055" y="2338917"/>
                </a:lnTo>
                <a:lnTo>
                  <a:pt x="6165526" y="2332567"/>
                </a:lnTo>
                <a:lnTo>
                  <a:pt x="6165526" y="2326217"/>
                </a:lnTo>
                <a:lnTo>
                  <a:pt x="6166584" y="2319338"/>
                </a:lnTo>
                <a:lnTo>
                  <a:pt x="6168172" y="2311400"/>
                </a:lnTo>
                <a:lnTo>
                  <a:pt x="6171347" y="2303463"/>
                </a:lnTo>
                <a:lnTo>
                  <a:pt x="6170818" y="2307696"/>
                </a:lnTo>
                <a:lnTo>
                  <a:pt x="6171347" y="2311929"/>
                </a:lnTo>
                <a:lnTo>
                  <a:pt x="6171876" y="2316692"/>
                </a:lnTo>
                <a:lnTo>
                  <a:pt x="6172405" y="2320925"/>
                </a:lnTo>
                <a:lnTo>
                  <a:pt x="6173994" y="2325688"/>
                </a:lnTo>
                <a:lnTo>
                  <a:pt x="6175581" y="2329392"/>
                </a:lnTo>
                <a:lnTo>
                  <a:pt x="6177169" y="2332567"/>
                </a:lnTo>
                <a:lnTo>
                  <a:pt x="6179814" y="2335213"/>
                </a:lnTo>
                <a:lnTo>
                  <a:pt x="6181402" y="2336800"/>
                </a:lnTo>
                <a:lnTo>
                  <a:pt x="6183518" y="2336800"/>
                </a:lnTo>
                <a:lnTo>
                  <a:pt x="6185636" y="2336271"/>
                </a:lnTo>
                <a:lnTo>
                  <a:pt x="6187752" y="2333096"/>
                </a:lnTo>
                <a:lnTo>
                  <a:pt x="6189869" y="2329392"/>
                </a:lnTo>
                <a:lnTo>
                  <a:pt x="6191985" y="2323042"/>
                </a:lnTo>
                <a:lnTo>
                  <a:pt x="6193044" y="2314575"/>
                </a:lnTo>
                <a:lnTo>
                  <a:pt x="6195161" y="2303463"/>
                </a:lnTo>
                <a:lnTo>
                  <a:pt x="6195161" y="2304521"/>
                </a:lnTo>
                <a:lnTo>
                  <a:pt x="6195691" y="2296583"/>
                </a:lnTo>
                <a:lnTo>
                  <a:pt x="6205744" y="2300288"/>
                </a:lnTo>
                <a:lnTo>
                  <a:pt x="6215800" y="2302933"/>
                </a:lnTo>
                <a:lnTo>
                  <a:pt x="6225854" y="2305050"/>
                </a:lnTo>
                <a:lnTo>
                  <a:pt x="6234850" y="2306108"/>
                </a:lnTo>
                <a:lnTo>
                  <a:pt x="6250726" y="2307696"/>
                </a:lnTo>
                <a:lnTo>
                  <a:pt x="6256547" y="2308225"/>
                </a:lnTo>
                <a:lnTo>
                  <a:pt x="6260780" y="2310342"/>
                </a:lnTo>
                <a:lnTo>
                  <a:pt x="6263955" y="2316163"/>
                </a:lnTo>
                <a:lnTo>
                  <a:pt x="6266072" y="2323042"/>
                </a:lnTo>
                <a:lnTo>
                  <a:pt x="6267131" y="2331508"/>
                </a:lnTo>
                <a:lnTo>
                  <a:pt x="6269247" y="2339975"/>
                </a:lnTo>
                <a:lnTo>
                  <a:pt x="6279831" y="2344738"/>
                </a:lnTo>
                <a:lnTo>
                  <a:pt x="6290944" y="2348971"/>
                </a:lnTo>
                <a:lnTo>
                  <a:pt x="6303645" y="2352146"/>
                </a:lnTo>
                <a:lnTo>
                  <a:pt x="6317404" y="2354792"/>
                </a:lnTo>
                <a:lnTo>
                  <a:pt x="6321637" y="2350558"/>
                </a:lnTo>
                <a:lnTo>
                  <a:pt x="6326400" y="2345796"/>
                </a:lnTo>
                <a:lnTo>
                  <a:pt x="6330634" y="2340504"/>
                </a:lnTo>
                <a:lnTo>
                  <a:pt x="6334338" y="2334683"/>
                </a:lnTo>
                <a:lnTo>
                  <a:pt x="6338042" y="2326746"/>
                </a:lnTo>
                <a:lnTo>
                  <a:pt x="6340688" y="2318279"/>
                </a:lnTo>
                <a:lnTo>
                  <a:pt x="6343335" y="2308754"/>
                </a:lnTo>
                <a:lnTo>
                  <a:pt x="6344922" y="2298171"/>
                </a:lnTo>
                <a:lnTo>
                  <a:pt x="6348097" y="2300288"/>
                </a:lnTo>
                <a:lnTo>
                  <a:pt x="6350743" y="2301875"/>
                </a:lnTo>
                <a:lnTo>
                  <a:pt x="6354448" y="2304521"/>
                </a:lnTo>
                <a:lnTo>
                  <a:pt x="6357622" y="2306108"/>
                </a:lnTo>
                <a:lnTo>
                  <a:pt x="6354977" y="2300288"/>
                </a:lnTo>
                <a:lnTo>
                  <a:pt x="6352860" y="2293408"/>
                </a:lnTo>
                <a:lnTo>
                  <a:pt x="6351801" y="2287058"/>
                </a:lnTo>
                <a:lnTo>
                  <a:pt x="6350214" y="2279121"/>
                </a:lnTo>
                <a:lnTo>
                  <a:pt x="6345980" y="2287588"/>
                </a:lnTo>
                <a:lnTo>
                  <a:pt x="6343335" y="2296583"/>
                </a:lnTo>
                <a:lnTo>
                  <a:pt x="6340159" y="2307167"/>
                </a:lnTo>
                <a:lnTo>
                  <a:pt x="6338042" y="2317750"/>
                </a:lnTo>
                <a:lnTo>
                  <a:pt x="6335925" y="2317750"/>
                </a:lnTo>
                <a:lnTo>
                  <a:pt x="6334867" y="2316692"/>
                </a:lnTo>
                <a:lnTo>
                  <a:pt x="6333809" y="2315104"/>
                </a:lnTo>
                <a:lnTo>
                  <a:pt x="6332751" y="2312458"/>
                </a:lnTo>
                <a:lnTo>
                  <a:pt x="6332222" y="2305579"/>
                </a:lnTo>
                <a:lnTo>
                  <a:pt x="6332222" y="2297113"/>
                </a:lnTo>
                <a:lnTo>
                  <a:pt x="6327988" y="2298171"/>
                </a:lnTo>
                <a:lnTo>
                  <a:pt x="6323754" y="2298171"/>
                </a:lnTo>
                <a:lnTo>
                  <a:pt x="6319521" y="2298171"/>
                </a:lnTo>
                <a:lnTo>
                  <a:pt x="6314758" y="2297642"/>
                </a:lnTo>
                <a:lnTo>
                  <a:pt x="6314229" y="2287588"/>
                </a:lnTo>
                <a:lnTo>
                  <a:pt x="6315287" y="2278592"/>
                </a:lnTo>
                <a:lnTo>
                  <a:pt x="6316345" y="2272242"/>
                </a:lnTo>
                <a:lnTo>
                  <a:pt x="6318991" y="2266950"/>
                </a:lnTo>
                <a:lnTo>
                  <a:pt x="6321637" y="2263246"/>
                </a:lnTo>
                <a:lnTo>
                  <a:pt x="6325342" y="2261658"/>
                </a:lnTo>
                <a:lnTo>
                  <a:pt x="6329046" y="2260600"/>
                </a:lnTo>
                <a:lnTo>
                  <a:pt x="6332751" y="2261129"/>
                </a:lnTo>
                <a:lnTo>
                  <a:pt x="6332751" y="2256896"/>
                </a:lnTo>
                <a:lnTo>
                  <a:pt x="6332751" y="2253721"/>
                </a:lnTo>
                <a:lnTo>
                  <a:pt x="6334867" y="2254779"/>
                </a:lnTo>
                <a:lnTo>
                  <a:pt x="6337513" y="2254779"/>
                </a:lnTo>
                <a:lnTo>
                  <a:pt x="6340159" y="2253721"/>
                </a:lnTo>
                <a:lnTo>
                  <a:pt x="6342805" y="2252133"/>
                </a:lnTo>
                <a:lnTo>
                  <a:pt x="6348626" y="2246842"/>
                </a:lnTo>
                <a:lnTo>
                  <a:pt x="6354448" y="2241550"/>
                </a:lnTo>
                <a:lnTo>
                  <a:pt x="6357622" y="2238904"/>
                </a:lnTo>
                <a:lnTo>
                  <a:pt x="6359739" y="2237317"/>
                </a:lnTo>
                <a:lnTo>
                  <a:pt x="6362385" y="2236788"/>
                </a:lnTo>
                <a:lnTo>
                  <a:pt x="6363973" y="2236788"/>
                </a:lnTo>
                <a:lnTo>
                  <a:pt x="6365561" y="2238375"/>
                </a:lnTo>
                <a:lnTo>
                  <a:pt x="6367148" y="2242079"/>
                </a:lnTo>
                <a:lnTo>
                  <a:pt x="6368206" y="2246842"/>
                </a:lnTo>
                <a:lnTo>
                  <a:pt x="6368206" y="2253721"/>
                </a:lnTo>
                <a:lnTo>
                  <a:pt x="6372440" y="2246313"/>
                </a:lnTo>
                <a:lnTo>
                  <a:pt x="6375086" y="2236788"/>
                </a:lnTo>
                <a:lnTo>
                  <a:pt x="6378261" y="2226733"/>
                </a:lnTo>
                <a:lnTo>
                  <a:pt x="6380378" y="2215092"/>
                </a:lnTo>
                <a:lnTo>
                  <a:pt x="6379848" y="2210329"/>
                </a:lnTo>
                <a:lnTo>
                  <a:pt x="6379848" y="2207154"/>
                </a:lnTo>
                <a:lnTo>
                  <a:pt x="6378790" y="2203979"/>
                </a:lnTo>
                <a:lnTo>
                  <a:pt x="6377732" y="2202392"/>
                </a:lnTo>
                <a:lnTo>
                  <a:pt x="6375615" y="2200804"/>
                </a:lnTo>
                <a:lnTo>
                  <a:pt x="6373498" y="2200275"/>
                </a:lnTo>
                <a:lnTo>
                  <a:pt x="6371910" y="2200275"/>
                </a:lnTo>
                <a:lnTo>
                  <a:pt x="6369265" y="2200804"/>
                </a:lnTo>
                <a:lnTo>
                  <a:pt x="6359210" y="2203450"/>
                </a:lnTo>
                <a:lnTo>
                  <a:pt x="6356035" y="2203450"/>
                </a:lnTo>
                <a:lnTo>
                  <a:pt x="6354448" y="2203450"/>
                </a:lnTo>
                <a:lnTo>
                  <a:pt x="6352330" y="2202921"/>
                </a:lnTo>
                <a:lnTo>
                  <a:pt x="6350214" y="2202392"/>
                </a:lnTo>
                <a:lnTo>
                  <a:pt x="6354448" y="2189163"/>
                </a:lnTo>
                <a:lnTo>
                  <a:pt x="6357093" y="2178050"/>
                </a:lnTo>
                <a:lnTo>
                  <a:pt x="6358681" y="2168525"/>
                </a:lnTo>
                <a:lnTo>
                  <a:pt x="6358681" y="2160058"/>
                </a:lnTo>
                <a:lnTo>
                  <a:pt x="6357622" y="2152650"/>
                </a:lnTo>
                <a:lnTo>
                  <a:pt x="6354448" y="2144183"/>
                </a:lnTo>
                <a:lnTo>
                  <a:pt x="6350214" y="2135188"/>
                </a:lnTo>
                <a:lnTo>
                  <a:pt x="6344922" y="2124604"/>
                </a:lnTo>
                <a:lnTo>
                  <a:pt x="6345980" y="2117196"/>
                </a:lnTo>
                <a:lnTo>
                  <a:pt x="6348097" y="2110846"/>
                </a:lnTo>
                <a:lnTo>
                  <a:pt x="6349684" y="2105554"/>
                </a:lnTo>
                <a:lnTo>
                  <a:pt x="6352330" y="2100792"/>
                </a:lnTo>
                <a:lnTo>
                  <a:pt x="6353918" y="2097088"/>
                </a:lnTo>
                <a:lnTo>
                  <a:pt x="6356035" y="2094442"/>
                </a:lnTo>
                <a:lnTo>
                  <a:pt x="6359210" y="2091796"/>
                </a:lnTo>
                <a:lnTo>
                  <a:pt x="6361856" y="2090209"/>
                </a:lnTo>
                <a:lnTo>
                  <a:pt x="6364502" y="2088621"/>
                </a:lnTo>
                <a:lnTo>
                  <a:pt x="6367677" y="2087563"/>
                </a:lnTo>
                <a:lnTo>
                  <a:pt x="6370323" y="2087034"/>
                </a:lnTo>
                <a:lnTo>
                  <a:pt x="6374027" y="2087563"/>
                </a:lnTo>
                <a:lnTo>
                  <a:pt x="6380378" y="2088621"/>
                </a:lnTo>
                <a:lnTo>
                  <a:pt x="6387786" y="2090738"/>
                </a:lnTo>
                <a:lnTo>
                  <a:pt x="6402604" y="2095500"/>
                </a:lnTo>
                <a:lnTo>
                  <a:pt x="6410012" y="2097088"/>
                </a:lnTo>
                <a:lnTo>
                  <a:pt x="6417950" y="2098675"/>
                </a:lnTo>
                <a:lnTo>
                  <a:pt x="6421654" y="2099204"/>
                </a:lnTo>
                <a:lnTo>
                  <a:pt x="6424830" y="2098675"/>
                </a:lnTo>
                <a:lnTo>
                  <a:pt x="6429063" y="2097617"/>
                </a:lnTo>
                <a:lnTo>
                  <a:pt x="6432767" y="2097088"/>
                </a:lnTo>
                <a:lnTo>
                  <a:pt x="6436472" y="2095500"/>
                </a:lnTo>
                <a:lnTo>
                  <a:pt x="6439647" y="2092854"/>
                </a:lnTo>
                <a:lnTo>
                  <a:pt x="6443351" y="2090209"/>
                </a:lnTo>
                <a:lnTo>
                  <a:pt x="6446526" y="2086504"/>
                </a:lnTo>
                <a:lnTo>
                  <a:pt x="6447585" y="2078038"/>
                </a:lnTo>
                <a:lnTo>
                  <a:pt x="6447585" y="2071159"/>
                </a:lnTo>
                <a:lnTo>
                  <a:pt x="6447585" y="2065338"/>
                </a:lnTo>
                <a:lnTo>
                  <a:pt x="6447056" y="2060046"/>
                </a:lnTo>
                <a:lnTo>
                  <a:pt x="6445997" y="2055813"/>
                </a:lnTo>
                <a:lnTo>
                  <a:pt x="6444410" y="2051579"/>
                </a:lnTo>
                <a:lnTo>
                  <a:pt x="6441764" y="2045229"/>
                </a:lnTo>
                <a:lnTo>
                  <a:pt x="6438589" y="2038879"/>
                </a:lnTo>
                <a:lnTo>
                  <a:pt x="6437530" y="2035704"/>
                </a:lnTo>
                <a:lnTo>
                  <a:pt x="6436472" y="2032000"/>
                </a:lnTo>
                <a:lnTo>
                  <a:pt x="6435413" y="2027238"/>
                </a:lnTo>
                <a:lnTo>
                  <a:pt x="6434355" y="2022475"/>
                </a:lnTo>
                <a:lnTo>
                  <a:pt x="6434355" y="2016125"/>
                </a:lnTo>
                <a:lnTo>
                  <a:pt x="6434355" y="2009246"/>
                </a:lnTo>
                <a:lnTo>
                  <a:pt x="6470869" y="2009246"/>
                </a:lnTo>
                <a:lnTo>
                  <a:pt x="6471928" y="2006600"/>
                </a:lnTo>
                <a:lnTo>
                  <a:pt x="6472986" y="2002367"/>
                </a:lnTo>
                <a:lnTo>
                  <a:pt x="6475103" y="1989138"/>
                </a:lnTo>
                <a:lnTo>
                  <a:pt x="6476690" y="1973792"/>
                </a:lnTo>
                <a:lnTo>
                  <a:pt x="6478807" y="1956329"/>
                </a:lnTo>
                <a:lnTo>
                  <a:pt x="6475632" y="1951567"/>
                </a:lnTo>
                <a:lnTo>
                  <a:pt x="6470869" y="1946804"/>
                </a:lnTo>
                <a:lnTo>
                  <a:pt x="6466106" y="1942042"/>
                </a:lnTo>
                <a:lnTo>
                  <a:pt x="6460285" y="1937809"/>
                </a:lnTo>
                <a:lnTo>
                  <a:pt x="6463461" y="1926696"/>
                </a:lnTo>
                <a:lnTo>
                  <a:pt x="6467694" y="1918229"/>
                </a:lnTo>
                <a:lnTo>
                  <a:pt x="6469811" y="1915054"/>
                </a:lnTo>
                <a:lnTo>
                  <a:pt x="6471928" y="1912409"/>
                </a:lnTo>
                <a:lnTo>
                  <a:pt x="6473515" y="1910292"/>
                </a:lnTo>
                <a:lnTo>
                  <a:pt x="6476161" y="1909234"/>
                </a:lnTo>
                <a:lnTo>
                  <a:pt x="6477749" y="1908175"/>
                </a:lnTo>
                <a:lnTo>
                  <a:pt x="6480395" y="1908175"/>
                </a:lnTo>
                <a:lnTo>
                  <a:pt x="6482511" y="1908175"/>
                </a:lnTo>
                <a:lnTo>
                  <a:pt x="6484628" y="1908175"/>
                </a:lnTo>
                <a:lnTo>
                  <a:pt x="6488862" y="1909763"/>
                </a:lnTo>
                <a:lnTo>
                  <a:pt x="6493624" y="1912938"/>
                </a:lnTo>
                <a:lnTo>
                  <a:pt x="6496800" y="1908704"/>
                </a:lnTo>
                <a:lnTo>
                  <a:pt x="6499446" y="1907646"/>
                </a:lnTo>
                <a:lnTo>
                  <a:pt x="6501033" y="1907117"/>
                </a:lnTo>
                <a:lnTo>
                  <a:pt x="6499975" y="1909234"/>
                </a:lnTo>
                <a:lnTo>
                  <a:pt x="6499446" y="1911879"/>
                </a:lnTo>
                <a:lnTo>
                  <a:pt x="6498387" y="1915584"/>
                </a:lnTo>
                <a:lnTo>
                  <a:pt x="6509500" y="1924579"/>
                </a:lnTo>
                <a:lnTo>
                  <a:pt x="6514792" y="1928284"/>
                </a:lnTo>
                <a:lnTo>
                  <a:pt x="6516909" y="1929342"/>
                </a:lnTo>
                <a:lnTo>
                  <a:pt x="6520084" y="1929871"/>
                </a:lnTo>
                <a:lnTo>
                  <a:pt x="6522201" y="1930400"/>
                </a:lnTo>
                <a:lnTo>
                  <a:pt x="6524847" y="1930400"/>
                </a:lnTo>
                <a:lnTo>
                  <a:pt x="6526963" y="1929342"/>
                </a:lnTo>
                <a:lnTo>
                  <a:pt x="6529609" y="1928284"/>
                </a:lnTo>
                <a:lnTo>
                  <a:pt x="6531726" y="1925638"/>
                </a:lnTo>
                <a:lnTo>
                  <a:pt x="6533843" y="1922463"/>
                </a:lnTo>
                <a:lnTo>
                  <a:pt x="6535960" y="1918229"/>
                </a:lnTo>
                <a:lnTo>
                  <a:pt x="6537547" y="1912938"/>
                </a:lnTo>
                <a:lnTo>
                  <a:pt x="6539664" y="1912938"/>
                </a:lnTo>
                <a:lnTo>
                  <a:pt x="6540722" y="1912938"/>
                </a:lnTo>
                <a:lnTo>
                  <a:pt x="6541781" y="1913996"/>
                </a:lnTo>
                <a:lnTo>
                  <a:pt x="6542310" y="1915584"/>
                </a:lnTo>
                <a:lnTo>
                  <a:pt x="6542839" y="1920346"/>
                </a:lnTo>
                <a:lnTo>
                  <a:pt x="6543898" y="1925638"/>
                </a:lnTo>
                <a:lnTo>
                  <a:pt x="6543898" y="1929342"/>
                </a:lnTo>
                <a:lnTo>
                  <a:pt x="6543898" y="1932517"/>
                </a:lnTo>
                <a:lnTo>
                  <a:pt x="6544427" y="1934634"/>
                </a:lnTo>
                <a:lnTo>
                  <a:pt x="6544956" y="1936750"/>
                </a:lnTo>
                <a:lnTo>
                  <a:pt x="6546014" y="1937809"/>
                </a:lnTo>
                <a:lnTo>
                  <a:pt x="6547073" y="1938338"/>
                </a:lnTo>
                <a:lnTo>
                  <a:pt x="6549719" y="1938867"/>
                </a:lnTo>
                <a:lnTo>
                  <a:pt x="6547073" y="1942042"/>
                </a:lnTo>
                <a:lnTo>
                  <a:pt x="6545485" y="1945217"/>
                </a:lnTo>
                <a:lnTo>
                  <a:pt x="6542310" y="1953154"/>
                </a:lnTo>
                <a:lnTo>
                  <a:pt x="6539664" y="1962679"/>
                </a:lnTo>
                <a:lnTo>
                  <a:pt x="6537018" y="1972204"/>
                </a:lnTo>
                <a:lnTo>
                  <a:pt x="6539664" y="1975909"/>
                </a:lnTo>
                <a:lnTo>
                  <a:pt x="6541252" y="1979613"/>
                </a:lnTo>
                <a:lnTo>
                  <a:pt x="6543898" y="1988079"/>
                </a:lnTo>
                <a:lnTo>
                  <a:pt x="6546014" y="1998663"/>
                </a:lnTo>
                <a:lnTo>
                  <a:pt x="6547602" y="2010304"/>
                </a:lnTo>
                <a:lnTo>
                  <a:pt x="6549189" y="2022475"/>
                </a:lnTo>
                <a:lnTo>
                  <a:pt x="6549719" y="2035704"/>
                </a:lnTo>
                <a:lnTo>
                  <a:pt x="6550777" y="2063221"/>
                </a:lnTo>
                <a:lnTo>
                  <a:pt x="6560832" y="2067984"/>
                </a:lnTo>
                <a:lnTo>
                  <a:pt x="6559244" y="2075392"/>
                </a:lnTo>
                <a:lnTo>
                  <a:pt x="6557127" y="2081213"/>
                </a:lnTo>
                <a:lnTo>
                  <a:pt x="6555011" y="2085975"/>
                </a:lnTo>
                <a:lnTo>
                  <a:pt x="6552365" y="2090738"/>
                </a:lnTo>
                <a:lnTo>
                  <a:pt x="6553952" y="2103967"/>
                </a:lnTo>
                <a:lnTo>
                  <a:pt x="6555011" y="2116138"/>
                </a:lnTo>
                <a:lnTo>
                  <a:pt x="6557127" y="2128308"/>
                </a:lnTo>
                <a:lnTo>
                  <a:pt x="6559773" y="2139421"/>
                </a:lnTo>
                <a:lnTo>
                  <a:pt x="6557657" y="2135717"/>
                </a:lnTo>
                <a:lnTo>
                  <a:pt x="6555011" y="2133600"/>
                </a:lnTo>
                <a:lnTo>
                  <a:pt x="6549719" y="2129367"/>
                </a:lnTo>
                <a:lnTo>
                  <a:pt x="6547073" y="2126721"/>
                </a:lnTo>
                <a:lnTo>
                  <a:pt x="6544956" y="2123546"/>
                </a:lnTo>
                <a:lnTo>
                  <a:pt x="6542839" y="2119313"/>
                </a:lnTo>
                <a:lnTo>
                  <a:pt x="6541781" y="2113492"/>
                </a:lnTo>
                <a:lnTo>
                  <a:pt x="6540193" y="2115079"/>
                </a:lnTo>
                <a:lnTo>
                  <a:pt x="6539135" y="2116667"/>
                </a:lnTo>
                <a:lnTo>
                  <a:pt x="6537018" y="2121958"/>
                </a:lnTo>
                <a:lnTo>
                  <a:pt x="6533843" y="2134129"/>
                </a:lnTo>
                <a:lnTo>
                  <a:pt x="6531197" y="2138892"/>
                </a:lnTo>
                <a:lnTo>
                  <a:pt x="6530139" y="2141008"/>
                </a:lnTo>
                <a:lnTo>
                  <a:pt x="6528022" y="2142596"/>
                </a:lnTo>
                <a:lnTo>
                  <a:pt x="6526434" y="2143125"/>
                </a:lnTo>
                <a:lnTo>
                  <a:pt x="6524318" y="2142596"/>
                </a:lnTo>
                <a:lnTo>
                  <a:pt x="6521142" y="2141008"/>
                </a:lnTo>
                <a:lnTo>
                  <a:pt x="6517967" y="2139421"/>
                </a:lnTo>
                <a:lnTo>
                  <a:pt x="6525376" y="2146300"/>
                </a:lnTo>
                <a:lnTo>
                  <a:pt x="6530668" y="2153179"/>
                </a:lnTo>
                <a:lnTo>
                  <a:pt x="6533843" y="2157942"/>
                </a:lnTo>
                <a:lnTo>
                  <a:pt x="6535431" y="2162175"/>
                </a:lnTo>
                <a:lnTo>
                  <a:pt x="6535431" y="2165350"/>
                </a:lnTo>
                <a:lnTo>
                  <a:pt x="6534901" y="2168525"/>
                </a:lnTo>
                <a:lnTo>
                  <a:pt x="6533843" y="2170642"/>
                </a:lnTo>
                <a:lnTo>
                  <a:pt x="6531726" y="2172758"/>
                </a:lnTo>
                <a:lnTo>
                  <a:pt x="6528022" y="2175933"/>
                </a:lnTo>
                <a:lnTo>
                  <a:pt x="6527493" y="2177521"/>
                </a:lnTo>
                <a:lnTo>
                  <a:pt x="6527493" y="2179108"/>
                </a:lnTo>
                <a:lnTo>
                  <a:pt x="6528022" y="2181225"/>
                </a:lnTo>
                <a:lnTo>
                  <a:pt x="6531197" y="2183871"/>
                </a:lnTo>
                <a:lnTo>
                  <a:pt x="6535431" y="2187046"/>
                </a:lnTo>
                <a:lnTo>
                  <a:pt x="6541781" y="2190750"/>
                </a:lnTo>
                <a:lnTo>
                  <a:pt x="6540193" y="2197100"/>
                </a:lnTo>
                <a:lnTo>
                  <a:pt x="6537547" y="2202392"/>
                </a:lnTo>
                <a:lnTo>
                  <a:pt x="6535431" y="2206625"/>
                </a:lnTo>
                <a:lnTo>
                  <a:pt x="6532255" y="2209271"/>
                </a:lnTo>
                <a:lnTo>
                  <a:pt x="6529609" y="2212446"/>
                </a:lnTo>
                <a:lnTo>
                  <a:pt x="6525905" y="2214033"/>
                </a:lnTo>
                <a:lnTo>
                  <a:pt x="6521672" y="2216150"/>
                </a:lnTo>
                <a:lnTo>
                  <a:pt x="6517438" y="2216679"/>
                </a:lnTo>
                <a:lnTo>
                  <a:pt x="6520084" y="2224088"/>
                </a:lnTo>
                <a:lnTo>
                  <a:pt x="6522201" y="2230967"/>
                </a:lnTo>
                <a:lnTo>
                  <a:pt x="6525376" y="2234671"/>
                </a:lnTo>
                <a:lnTo>
                  <a:pt x="6527493" y="2237846"/>
                </a:lnTo>
                <a:lnTo>
                  <a:pt x="6530668" y="2239963"/>
                </a:lnTo>
                <a:lnTo>
                  <a:pt x="6532785" y="2241021"/>
                </a:lnTo>
                <a:lnTo>
                  <a:pt x="6536489" y="2241021"/>
                </a:lnTo>
                <a:lnTo>
                  <a:pt x="6539664" y="2241021"/>
                </a:lnTo>
                <a:lnTo>
                  <a:pt x="6546014" y="2238904"/>
                </a:lnTo>
                <a:lnTo>
                  <a:pt x="6550248" y="2238375"/>
                </a:lnTo>
                <a:lnTo>
                  <a:pt x="6553952" y="2237846"/>
                </a:lnTo>
                <a:lnTo>
                  <a:pt x="6557657" y="2237846"/>
                </a:lnTo>
                <a:lnTo>
                  <a:pt x="6561890" y="2238375"/>
                </a:lnTo>
                <a:lnTo>
                  <a:pt x="6566653" y="2239963"/>
                </a:lnTo>
                <a:lnTo>
                  <a:pt x="6571416" y="2242608"/>
                </a:lnTo>
                <a:lnTo>
                  <a:pt x="6567182" y="2251075"/>
                </a:lnTo>
                <a:lnTo>
                  <a:pt x="6564536" y="2257954"/>
                </a:lnTo>
                <a:lnTo>
                  <a:pt x="6561890" y="2265363"/>
                </a:lnTo>
                <a:lnTo>
                  <a:pt x="6560832" y="2271183"/>
                </a:lnTo>
                <a:lnTo>
                  <a:pt x="6569299" y="2265892"/>
                </a:lnTo>
                <a:lnTo>
                  <a:pt x="6573532" y="2263246"/>
                </a:lnTo>
                <a:lnTo>
                  <a:pt x="6578295" y="2262188"/>
                </a:lnTo>
                <a:lnTo>
                  <a:pt x="6578824" y="2271183"/>
                </a:lnTo>
                <a:lnTo>
                  <a:pt x="6578295" y="2278063"/>
                </a:lnTo>
                <a:lnTo>
                  <a:pt x="6577237" y="2283354"/>
                </a:lnTo>
                <a:lnTo>
                  <a:pt x="6575649" y="2288117"/>
                </a:lnTo>
                <a:lnTo>
                  <a:pt x="6574061" y="2291821"/>
                </a:lnTo>
                <a:lnTo>
                  <a:pt x="6571416" y="2295525"/>
                </a:lnTo>
                <a:lnTo>
                  <a:pt x="6569828" y="2298171"/>
                </a:lnTo>
                <a:lnTo>
                  <a:pt x="6568240" y="2301875"/>
                </a:lnTo>
                <a:lnTo>
                  <a:pt x="6574061" y="2310871"/>
                </a:lnTo>
                <a:lnTo>
                  <a:pt x="6579883" y="2318279"/>
                </a:lnTo>
                <a:lnTo>
                  <a:pt x="6585174" y="2326217"/>
                </a:lnTo>
                <a:lnTo>
                  <a:pt x="6587820" y="2329921"/>
                </a:lnTo>
                <a:lnTo>
                  <a:pt x="6588879" y="2333096"/>
                </a:lnTo>
                <a:lnTo>
                  <a:pt x="6589408" y="2341563"/>
                </a:lnTo>
                <a:lnTo>
                  <a:pt x="6588879" y="2347913"/>
                </a:lnTo>
                <a:lnTo>
                  <a:pt x="6591525" y="2344738"/>
                </a:lnTo>
                <a:lnTo>
                  <a:pt x="6595229" y="2341563"/>
                </a:lnTo>
                <a:lnTo>
                  <a:pt x="6598933" y="2338917"/>
                </a:lnTo>
                <a:lnTo>
                  <a:pt x="6602638" y="2336800"/>
                </a:lnTo>
                <a:lnTo>
                  <a:pt x="6605813" y="2335213"/>
                </a:lnTo>
                <a:lnTo>
                  <a:pt x="6610046" y="2334154"/>
                </a:lnTo>
                <a:lnTo>
                  <a:pt x="6613751" y="2333096"/>
                </a:lnTo>
                <a:lnTo>
                  <a:pt x="6617984" y="2332567"/>
                </a:lnTo>
                <a:lnTo>
                  <a:pt x="6625393" y="2332567"/>
                </a:lnTo>
                <a:lnTo>
                  <a:pt x="6633860" y="2334154"/>
                </a:lnTo>
                <a:lnTo>
                  <a:pt x="6641269" y="2336800"/>
                </a:lnTo>
                <a:lnTo>
                  <a:pt x="6649736" y="2339975"/>
                </a:lnTo>
                <a:lnTo>
                  <a:pt x="6657674" y="2344208"/>
                </a:lnTo>
                <a:lnTo>
                  <a:pt x="6665082" y="2348971"/>
                </a:lnTo>
                <a:lnTo>
                  <a:pt x="6673020" y="2354263"/>
                </a:lnTo>
                <a:lnTo>
                  <a:pt x="6679900" y="2359554"/>
                </a:lnTo>
                <a:lnTo>
                  <a:pt x="6692600" y="2370138"/>
                </a:lnTo>
                <a:lnTo>
                  <a:pt x="6702655" y="2379663"/>
                </a:lnTo>
                <a:lnTo>
                  <a:pt x="6706359" y="2374900"/>
                </a:lnTo>
                <a:lnTo>
                  <a:pt x="6708476" y="2369079"/>
                </a:lnTo>
                <a:lnTo>
                  <a:pt x="6711122" y="2362200"/>
                </a:lnTo>
                <a:lnTo>
                  <a:pt x="6712710" y="2354792"/>
                </a:lnTo>
                <a:lnTo>
                  <a:pt x="6715885" y="2337858"/>
                </a:lnTo>
                <a:lnTo>
                  <a:pt x="6719060" y="2322513"/>
                </a:lnTo>
                <a:lnTo>
                  <a:pt x="6716943" y="2313517"/>
                </a:lnTo>
                <a:lnTo>
                  <a:pt x="6715885" y="2310871"/>
                </a:lnTo>
                <a:lnTo>
                  <a:pt x="6714297" y="2308754"/>
                </a:lnTo>
                <a:lnTo>
                  <a:pt x="6715885" y="2300288"/>
                </a:lnTo>
                <a:lnTo>
                  <a:pt x="6718001" y="2293408"/>
                </a:lnTo>
                <a:lnTo>
                  <a:pt x="6719060" y="2291292"/>
                </a:lnTo>
                <a:lnTo>
                  <a:pt x="6720647" y="2288646"/>
                </a:lnTo>
                <a:lnTo>
                  <a:pt x="6722235" y="2287588"/>
                </a:lnTo>
                <a:lnTo>
                  <a:pt x="6723823" y="2286529"/>
                </a:lnTo>
                <a:lnTo>
                  <a:pt x="6727527" y="2285471"/>
                </a:lnTo>
                <a:lnTo>
                  <a:pt x="6731231" y="2285471"/>
                </a:lnTo>
                <a:lnTo>
                  <a:pt x="6735465" y="2286529"/>
                </a:lnTo>
                <a:lnTo>
                  <a:pt x="6738640" y="2287588"/>
                </a:lnTo>
                <a:lnTo>
                  <a:pt x="6746578" y="2289175"/>
                </a:lnTo>
                <a:lnTo>
                  <a:pt x="6749224" y="2290233"/>
                </a:lnTo>
                <a:lnTo>
                  <a:pt x="6752399" y="2289175"/>
                </a:lnTo>
                <a:lnTo>
                  <a:pt x="6753457" y="2288646"/>
                </a:lnTo>
                <a:lnTo>
                  <a:pt x="6755045" y="2287588"/>
                </a:lnTo>
                <a:lnTo>
                  <a:pt x="6755574" y="2286000"/>
                </a:lnTo>
                <a:lnTo>
                  <a:pt x="6756103" y="2283883"/>
                </a:lnTo>
                <a:lnTo>
                  <a:pt x="6756632" y="2278063"/>
                </a:lnTo>
                <a:lnTo>
                  <a:pt x="6756632" y="2270654"/>
                </a:lnTo>
                <a:lnTo>
                  <a:pt x="6762983" y="2271183"/>
                </a:lnTo>
                <a:lnTo>
                  <a:pt x="6768804" y="2272242"/>
                </a:lnTo>
                <a:lnTo>
                  <a:pt x="6771979" y="2273829"/>
                </a:lnTo>
                <a:lnTo>
                  <a:pt x="6775154" y="2275417"/>
                </a:lnTo>
                <a:lnTo>
                  <a:pt x="6777271" y="2277533"/>
                </a:lnTo>
                <a:lnTo>
                  <a:pt x="6779917" y="2279121"/>
                </a:lnTo>
                <a:lnTo>
                  <a:pt x="6781504" y="2282296"/>
                </a:lnTo>
                <a:lnTo>
                  <a:pt x="6783092" y="2285471"/>
                </a:lnTo>
                <a:lnTo>
                  <a:pt x="6783621" y="2288117"/>
                </a:lnTo>
                <a:lnTo>
                  <a:pt x="6784680" y="2291821"/>
                </a:lnTo>
                <a:lnTo>
                  <a:pt x="6784680" y="2296054"/>
                </a:lnTo>
                <a:lnTo>
                  <a:pt x="6783621" y="2300288"/>
                </a:lnTo>
                <a:lnTo>
                  <a:pt x="6782034" y="2304521"/>
                </a:lnTo>
                <a:lnTo>
                  <a:pt x="6780446" y="2309813"/>
                </a:lnTo>
                <a:lnTo>
                  <a:pt x="6784680" y="2305050"/>
                </a:lnTo>
                <a:lnTo>
                  <a:pt x="6788384" y="2301875"/>
                </a:lnTo>
                <a:lnTo>
                  <a:pt x="6792617" y="2300817"/>
                </a:lnTo>
                <a:lnTo>
                  <a:pt x="6796851" y="2300817"/>
                </a:lnTo>
                <a:lnTo>
                  <a:pt x="6800555" y="2301346"/>
                </a:lnTo>
                <a:lnTo>
                  <a:pt x="6804260" y="2302933"/>
                </a:lnTo>
                <a:lnTo>
                  <a:pt x="6811139" y="2307696"/>
                </a:lnTo>
                <a:lnTo>
                  <a:pt x="6817489" y="2312988"/>
                </a:lnTo>
                <a:lnTo>
                  <a:pt x="6821194" y="2315104"/>
                </a:lnTo>
                <a:lnTo>
                  <a:pt x="6824898" y="2316163"/>
                </a:lnTo>
                <a:lnTo>
                  <a:pt x="6828073" y="2316692"/>
                </a:lnTo>
                <a:lnTo>
                  <a:pt x="6831778" y="2316163"/>
                </a:lnTo>
                <a:lnTo>
                  <a:pt x="6836011" y="2313517"/>
                </a:lnTo>
                <a:lnTo>
                  <a:pt x="6840245" y="2310342"/>
                </a:lnTo>
                <a:lnTo>
                  <a:pt x="6839715" y="2323042"/>
                </a:lnTo>
                <a:lnTo>
                  <a:pt x="6840245" y="2335213"/>
                </a:lnTo>
                <a:lnTo>
                  <a:pt x="6840774" y="2340504"/>
                </a:lnTo>
                <a:lnTo>
                  <a:pt x="6841832" y="2344208"/>
                </a:lnTo>
                <a:lnTo>
                  <a:pt x="6843949" y="2346854"/>
                </a:lnTo>
                <a:lnTo>
                  <a:pt x="6844478" y="2347913"/>
                </a:lnTo>
                <a:lnTo>
                  <a:pt x="6846066" y="2348971"/>
                </a:lnTo>
                <a:lnTo>
                  <a:pt x="6839715" y="2351617"/>
                </a:lnTo>
                <a:lnTo>
                  <a:pt x="6832307" y="2354792"/>
                </a:lnTo>
                <a:lnTo>
                  <a:pt x="6824898" y="2357438"/>
                </a:lnTo>
                <a:lnTo>
                  <a:pt x="6816431" y="2359554"/>
                </a:lnTo>
                <a:lnTo>
                  <a:pt x="6816431" y="2368550"/>
                </a:lnTo>
                <a:lnTo>
                  <a:pt x="6821723" y="2370667"/>
                </a:lnTo>
                <a:lnTo>
                  <a:pt x="6825956" y="2371725"/>
                </a:lnTo>
                <a:lnTo>
                  <a:pt x="6830190" y="2371725"/>
                </a:lnTo>
                <a:lnTo>
                  <a:pt x="6833894" y="2370667"/>
                </a:lnTo>
                <a:lnTo>
                  <a:pt x="6837069" y="2369079"/>
                </a:lnTo>
                <a:lnTo>
                  <a:pt x="6840245" y="2366433"/>
                </a:lnTo>
                <a:lnTo>
                  <a:pt x="6842361" y="2362729"/>
                </a:lnTo>
                <a:lnTo>
                  <a:pt x="6845537" y="2360083"/>
                </a:lnTo>
                <a:lnTo>
                  <a:pt x="6850299" y="2352675"/>
                </a:lnTo>
                <a:lnTo>
                  <a:pt x="6852416" y="2350029"/>
                </a:lnTo>
                <a:lnTo>
                  <a:pt x="6855591" y="2346854"/>
                </a:lnTo>
                <a:lnTo>
                  <a:pt x="6858766" y="2344738"/>
                </a:lnTo>
                <a:lnTo>
                  <a:pt x="6861941" y="2343150"/>
                </a:lnTo>
                <a:lnTo>
                  <a:pt x="6865646" y="2342621"/>
                </a:lnTo>
                <a:lnTo>
                  <a:pt x="6870408" y="2343150"/>
                </a:lnTo>
                <a:lnTo>
                  <a:pt x="6867233" y="2351088"/>
                </a:lnTo>
                <a:lnTo>
                  <a:pt x="6865646" y="2356908"/>
                </a:lnTo>
                <a:lnTo>
                  <a:pt x="6865646" y="2362200"/>
                </a:lnTo>
                <a:lnTo>
                  <a:pt x="6865646" y="2364317"/>
                </a:lnTo>
                <a:lnTo>
                  <a:pt x="6866175" y="2365904"/>
                </a:lnTo>
                <a:lnTo>
                  <a:pt x="6867233" y="2366963"/>
                </a:lnTo>
                <a:lnTo>
                  <a:pt x="6868821" y="2368550"/>
                </a:lnTo>
                <a:lnTo>
                  <a:pt x="6869879" y="2369079"/>
                </a:lnTo>
                <a:lnTo>
                  <a:pt x="6871467" y="2369608"/>
                </a:lnTo>
                <a:lnTo>
                  <a:pt x="6876230" y="2370138"/>
                </a:lnTo>
                <a:lnTo>
                  <a:pt x="6882051" y="2369079"/>
                </a:lnTo>
                <a:lnTo>
                  <a:pt x="6878346" y="2376488"/>
                </a:lnTo>
                <a:lnTo>
                  <a:pt x="6875700" y="2381779"/>
                </a:lnTo>
                <a:lnTo>
                  <a:pt x="6874113" y="2385483"/>
                </a:lnTo>
                <a:lnTo>
                  <a:pt x="6873054" y="2388658"/>
                </a:lnTo>
                <a:lnTo>
                  <a:pt x="6873054" y="2392892"/>
                </a:lnTo>
                <a:lnTo>
                  <a:pt x="6873584" y="2398713"/>
                </a:lnTo>
                <a:lnTo>
                  <a:pt x="6875700" y="2420408"/>
                </a:lnTo>
                <a:lnTo>
                  <a:pt x="6871996" y="2420408"/>
                </a:lnTo>
                <a:lnTo>
                  <a:pt x="6868292" y="2420408"/>
                </a:lnTo>
                <a:lnTo>
                  <a:pt x="6864587" y="2419879"/>
                </a:lnTo>
                <a:lnTo>
                  <a:pt x="6860883" y="2419879"/>
                </a:lnTo>
                <a:lnTo>
                  <a:pt x="6857179" y="2420938"/>
                </a:lnTo>
                <a:lnTo>
                  <a:pt x="6856120" y="2422525"/>
                </a:lnTo>
                <a:lnTo>
                  <a:pt x="6855062" y="2423583"/>
                </a:lnTo>
                <a:lnTo>
                  <a:pt x="6854004" y="2425171"/>
                </a:lnTo>
                <a:lnTo>
                  <a:pt x="6852416" y="2427288"/>
                </a:lnTo>
                <a:lnTo>
                  <a:pt x="6851887" y="2429933"/>
                </a:lnTo>
                <a:lnTo>
                  <a:pt x="6851887" y="2433638"/>
                </a:lnTo>
                <a:lnTo>
                  <a:pt x="6855062" y="2438400"/>
                </a:lnTo>
                <a:lnTo>
                  <a:pt x="6857708" y="2441046"/>
                </a:lnTo>
                <a:lnTo>
                  <a:pt x="6861941" y="2443692"/>
                </a:lnTo>
                <a:lnTo>
                  <a:pt x="6866175" y="2444750"/>
                </a:lnTo>
                <a:lnTo>
                  <a:pt x="6870938" y="2445279"/>
                </a:lnTo>
                <a:lnTo>
                  <a:pt x="6875700" y="2445279"/>
                </a:lnTo>
                <a:lnTo>
                  <a:pt x="6880463" y="2444221"/>
                </a:lnTo>
                <a:lnTo>
                  <a:pt x="6885226" y="2443163"/>
                </a:lnTo>
                <a:lnTo>
                  <a:pt x="6895810" y="2439458"/>
                </a:lnTo>
                <a:lnTo>
                  <a:pt x="6905864" y="2435754"/>
                </a:lnTo>
                <a:lnTo>
                  <a:pt x="6911156" y="2434696"/>
                </a:lnTo>
                <a:lnTo>
                  <a:pt x="6915919" y="2434167"/>
                </a:lnTo>
                <a:lnTo>
                  <a:pt x="6920152" y="2434167"/>
                </a:lnTo>
                <a:lnTo>
                  <a:pt x="6924915" y="2434696"/>
                </a:lnTo>
                <a:lnTo>
                  <a:pt x="6927561" y="2424642"/>
                </a:lnTo>
                <a:lnTo>
                  <a:pt x="6928090" y="2419350"/>
                </a:lnTo>
                <a:lnTo>
                  <a:pt x="6928620" y="2414588"/>
                </a:lnTo>
                <a:lnTo>
                  <a:pt x="6928620" y="2409825"/>
                </a:lnTo>
                <a:lnTo>
                  <a:pt x="6927561" y="2405592"/>
                </a:lnTo>
                <a:lnTo>
                  <a:pt x="6925444" y="2402946"/>
                </a:lnTo>
                <a:lnTo>
                  <a:pt x="6924386" y="2401358"/>
                </a:lnTo>
                <a:lnTo>
                  <a:pt x="6923328" y="2400829"/>
                </a:lnTo>
                <a:lnTo>
                  <a:pt x="6923857" y="2396596"/>
                </a:lnTo>
                <a:lnTo>
                  <a:pt x="6924915" y="2393950"/>
                </a:lnTo>
                <a:lnTo>
                  <a:pt x="6926503" y="2391304"/>
                </a:lnTo>
                <a:lnTo>
                  <a:pt x="6928620" y="2389188"/>
                </a:lnTo>
                <a:lnTo>
                  <a:pt x="6922269" y="2384425"/>
                </a:lnTo>
                <a:lnTo>
                  <a:pt x="6914861" y="2380721"/>
                </a:lnTo>
                <a:lnTo>
                  <a:pt x="6903748" y="2374900"/>
                </a:lnTo>
                <a:lnTo>
                  <a:pt x="6900043" y="2373313"/>
                </a:lnTo>
                <a:lnTo>
                  <a:pt x="6897926" y="2371725"/>
                </a:lnTo>
                <a:lnTo>
                  <a:pt x="6897926" y="2370667"/>
                </a:lnTo>
                <a:lnTo>
                  <a:pt x="6897926" y="2370138"/>
                </a:lnTo>
                <a:lnTo>
                  <a:pt x="6900043" y="2369608"/>
                </a:lnTo>
                <a:lnTo>
                  <a:pt x="6904806" y="2368550"/>
                </a:lnTo>
                <a:lnTo>
                  <a:pt x="6909039" y="2368550"/>
                </a:lnTo>
                <a:lnTo>
                  <a:pt x="6912744" y="2369079"/>
                </a:lnTo>
                <a:lnTo>
                  <a:pt x="6915919" y="2369608"/>
                </a:lnTo>
                <a:lnTo>
                  <a:pt x="6922269" y="2371725"/>
                </a:lnTo>
                <a:lnTo>
                  <a:pt x="6926503" y="2374371"/>
                </a:lnTo>
                <a:lnTo>
                  <a:pt x="6931265" y="2375958"/>
                </a:lnTo>
                <a:lnTo>
                  <a:pt x="6933911" y="2376488"/>
                </a:lnTo>
                <a:lnTo>
                  <a:pt x="6936028" y="2376488"/>
                </a:lnTo>
                <a:lnTo>
                  <a:pt x="6938674" y="2375958"/>
                </a:lnTo>
                <a:lnTo>
                  <a:pt x="6941320" y="2374900"/>
                </a:lnTo>
                <a:lnTo>
                  <a:pt x="6944495" y="2373313"/>
                </a:lnTo>
                <a:lnTo>
                  <a:pt x="6947670" y="2370138"/>
                </a:lnTo>
                <a:lnTo>
                  <a:pt x="6948729" y="2381250"/>
                </a:lnTo>
                <a:lnTo>
                  <a:pt x="6949787" y="2391304"/>
                </a:lnTo>
                <a:lnTo>
                  <a:pt x="6955608" y="2396596"/>
                </a:lnTo>
                <a:lnTo>
                  <a:pt x="6957725" y="2399242"/>
                </a:lnTo>
                <a:lnTo>
                  <a:pt x="6959313" y="2401358"/>
                </a:lnTo>
                <a:lnTo>
                  <a:pt x="6959313" y="2408238"/>
                </a:lnTo>
                <a:lnTo>
                  <a:pt x="6958783" y="2414058"/>
                </a:lnTo>
                <a:lnTo>
                  <a:pt x="6957725" y="2418821"/>
                </a:lnTo>
                <a:lnTo>
                  <a:pt x="6956667" y="2422525"/>
                </a:lnTo>
                <a:lnTo>
                  <a:pt x="6958783" y="2429404"/>
                </a:lnTo>
                <a:lnTo>
                  <a:pt x="6962488" y="2435225"/>
                </a:lnTo>
                <a:lnTo>
                  <a:pt x="6965663" y="2441046"/>
                </a:lnTo>
                <a:lnTo>
                  <a:pt x="6969367" y="2445808"/>
                </a:lnTo>
                <a:lnTo>
                  <a:pt x="6973601" y="2450042"/>
                </a:lnTo>
                <a:lnTo>
                  <a:pt x="6978363" y="2454275"/>
                </a:lnTo>
                <a:lnTo>
                  <a:pt x="6983126" y="2457450"/>
                </a:lnTo>
                <a:lnTo>
                  <a:pt x="6987889" y="2460096"/>
                </a:lnTo>
                <a:lnTo>
                  <a:pt x="6992652" y="2462742"/>
                </a:lnTo>
                <a:lnTo>
                  <a:pt x="6997944" y="2464858"/>
                </a:lnTo>
                <a:lnTo>
                  <a:pt x="7008527" y="2468563"/>
                </a:lnTo>
                <a:lnTo>
                  <a:pt x="7019640" y="2471738"/>
                </a:lnTo>
                <a:lnTo>
                  <a:pt x="7031283" y="2474383"/>
                </a:lnTo>
                <a:lnTo>
                  <a:pt x="7034458" y="2469621"/>
                </a:lnTo>
                <a:lnTo>
                  <a:pt x="7038162" y="2464858"/>
                </a:lnTo>
                <a:lnTo>
                  <a:pt x="7040279" y="2461683"/>
                </a:lnTo>
                <a:lnTo>
                  <a:pt x="7041337" y="2457979"/>
                </a:lnTo>
                <a:lnTo>
                  <a:pt x="7042396" y="2453746"/>
                </a:lnTo>
                <a:lnTo>
                  <a:pt x="7042925" y="2448454"/>
                </a:lnTo>
                <a:lnTo>
                  <a:pt x="7040808" y="2442633"/>
                </a:lnTo>
                <a:lnTo>
                  <a:pt x="7037633" y="2437871"/>
                </a:lnTo>
                <a:lnTo>
                  <a:pt x="7033929" y="2433638"/>
                </a:lnTo>
                <a:lnTo>
                  <a:pt x="7029695" y="2430992"/>
                </a:lnTo>
                <a:lnTo>
                  <a:pt x="7025991" y="2428875"/>
                </a:lnTo>
                <a:lnTo>
                  <a:pt x="7021757" y="2427288"/>
                </a:lnTo>
                <a:lnTo>
                  <a:pt x="7017524" y="2424642"/>
                </a:lnTo>
                <a:lnTo>
                  <a:pt x="7013290" y="2422525"/>
                </a:lnTo>
                <a:lnTo>
                  <a:pt x="7011173" y="2425700"/>
                </a:lnTo>
                <a:lnTo>
                  <a:pt x="7009057" y="2430463"/>
                </a:lnTo>
                <a:lnTo>
                  <a:pt x="7006411" y="2439988"/>
                </a:lnTo>
                <a:lnTo>
                  <a:pt x="7004294" y="2443692"/>
                </a:lnTo>
                <a:lnTo>
                  <a:pt x="7002177" y="2446867"/>
                </a:lnTo>
                <a:lnTo>
                  <a:pt x="7001119" y="2447925"/>
                </a:lnTo>
                <a:lnTo>
                  <a:pt x="6999002" y="2448454"/>
                </a:lnTo>
                <a:lnTo>
                  <a:pt x="6997414" y="2448454"/>
                </a:lnTo>
                <a:lnTo>
                  <a:pt x="6994768" y="2447925"/>
                </a:lnTo>
                <a:lnTo>
                  <a:pt x="6995298" y="2396596"/>
                </a:lnTo>
                <a:lnTo>
                  <a:pt x="6993710" y="2405063"/>
                </a:lnTo>
                <a:lnTo>
                  <a:pt x="6992122" y="2410883"/>
                </a:lnTo>
                <a:lnTo>
                  <a:pt x="6990006" y="2414588"/>
                </a:lnTo>
                <a:lnTo>
                  <a:pt x="6988418" y="2416704"/>
                </a:lnTo>
                <a:lnTo>
                  <a:pt x="6986831" y="2418292"/>
                </a:lnTo>
                <a:lnTo>
                  <a:pt x="6984714" y="2417763"/>
                </a:lnTo>
                <a:lnTo>
                  <a:pt x="6983126" y="2416175"/>
                </a:lnTo>
                <a:lnTo>
                  <a:pt x="6982068" y="2414588"/>
                </a:lnTo>
                <a:lnTo>
                  <a:pt x="6978363" y="2409825"/>
                </a:lnTo>
                <a:lnTo>
                  <a:pt x="6975718" y="2405592"/>
                </a:lnTo>
                <a:lnTo>
                  <a:pt x="6974130" y="2405063"/>
                </a:lnTo>
                <a:lnTo>
                  <a:pt x="6973601" y="2405063"/>
                </a:lnTo>
                <a:lnTo>
                  <a:pt x="6972542" y="2406121"/>
                </a:lnTo>
                <a:lnTo>
                  <a:pt x="6971484" y="2409296"/>
                </a:lnTo>
                <a:lnTo>
                  <a:pt x="6969896" y="2399242"/>
                </a:lnTo>
                <a:lnTo>
                  <a:pt x="6969896" y="2391833"/>
                </a:lnTo>
                <a:lnTo>
                  <a:pt x="6971484" y="2386013"/>
                </a:lnTo>
                <a:lnTo>
                  <a:pt x="6972013" y="2383896"/>
                </a:lnTo>
                <a:lnTo>
                  <a:pt x="6973072" y="2381250"/>
                </a:lnTo>
                <a:lnTo>
                  <a:pt x="6975718" y="2378604"/>
                </a:lnTo>
                <a:lnTo>
                  <a:pt x="6979422" y="2376488"/>
                </a:lnTo>
                <a:lnTo>
                  <a:pt x="6983655" y="2374900"/>
                </a:lnTo>
                <a:lnTo>
                  <a:pt x="6988418" y="2374371"/>
                </a:lnTo>
                <a:lnTo>
                  <a:pt x="6997944" y="2373842"/>
                </a:lnTo>
                <a:lnTo>
                  <a:pt x="7003235" y="2372254"/>
                </a:lnTo>
                <a:lnTo>
                  <a:pt x="7008527" y="2371725"/>
                </a:lnTo>
                <a:lnTo>
                  <a:pt x="7013290" y="2370138"/>
                </a:lnTo>
                <a:lnTo>
                  <a:pt x="7018053" y="2366963"/>
                </a:lnTo>
                <a:lnTo>
                  <a:pt x="7022286" y="2363788"/>
                </a:lnTo>
                <a:lnTo>
                  <a:pt x="7023874" y="2361142"/>
                </a:lnTo>
                <a:lnTo>
                  <a:pt x="7024932" y="2358496"/>
                </a:lnTo>
                <a:lnTo>
                  <a:pt x="7023874" y="2362200"/>
                </a:lnTo>
                <a:lnTo>
                  <a:pt x="7022286" y="2367492"/>
                </a:lnTo>
                <a:lnTo>
                  <a:pt x="7020699" y="2379663"/>
                </a:lnTo>
                <a:lnTo>
                  <a:pt x="7019111" y="2393950"/>
                </a:lnTo>
                <a:lnTo>
                  <a:pt x="7019111" y="2409825"/>
                </a:lnTo>
                <a:lnTo>
                  <a:pt x="7022816" y="2401358"/>
                </a:lnTo>
                <a:lnTo>
                  <a:pt x="7024932" y="2396067"/>
                </a:lnTo>
                <a:lnTo>
                  <a:pt x="7027049" y="2391833"/>
                </a:lnTo>
                <a:lnTo>
                  <a:pt x="7028107" y="2390246"/>
                </a:lnTo>
                <a:lnTo>
                  <a:pt x="7029166" y="2389717"/>
                </a:lnTo>
                <a:lnTo>
                  <a:pt x="7030753" y="2389717"/>
                </a:lnTo>
                <a:lnTo>
                  <a:pt x="7032870" y="2390775"/>
                </a:lnTo>
                <a:lnTo>
                  <a:pt x="7042925" y="2397125"/>
                </a:lnTo>
                <a:lnTo>
                  <a:pt x="7043454" y="2390246"/>
                </a:lnTo>
                <a:lnTo>
                  <a:pt x="7043454" y="2384954"/>
                </a:lnTo>
                <a:lnTo>
                  <a:pt x="7042925" y="2380721"/>
                </a:lnTo>
                <a:lnTo>
                  <a:pt x="7041866" y="2377017"/>
                </a:lnTo>
                <a:lnTo>
                  <a:pt x="7040808" y="2374371"/>
                </a:lnTo>
                <a:lnTo>
                  <a:pt x="7039220" y="2371725"/>
                </a:lnTo>
                <a:lnTo>
                  <a:pt x="7036045" y="2368550"/>
                </a:lnTo>
                <a:lnTo>
                  <a:pt x="7033929" y="2365904"/>
                </a:lnTo>
                <a:lnTo>
                  <a:pt x="7032341" y="2363788"/>
                </a:lnTo>
                <a:lnTo>
                  <a:pt x="7031283" y="2361142"/>
                </a:lnTo>
                <a:lnTo>
                  <a:pt x="7030753" y="2357438"/>
                </a:lnTo>
                <a:lnTo>
                  <a:pt x="7029695" y="2352675"/>
                </a:lnTo>
                <a:lnTo>
                  <a:pt x="7029695" y="2347383"/>
                </a:lnTo>
                <a:lnTo>
                  <a:pt x="7030753" y="2340504"/>
                </a:lnTo>
                <a:lnTo>
                  <a:pt x="7031812" y="2332038"/>
                </a:lnTo>
                <a:lnTo>
                  <a:pt x="7033929" y="2331508"/>
                </a:lnTo>
                <a:lnTo>
                  <a:pt x="7036045" y="2330979"/>
                </a:lnTo>
                <a:lnTo>
                  <a:pt x="7037633" y="2331508"/>
                </a:lnTo>
                <a:lnTo>
                  <a:pt x="7039220" y="2331508"/>
                </a:lnTo>
                <a:lnTo>
                  <a:pt x="7042396" y="2333096"/>
                </a:lnTo>
                <a:lnTo>
                  <a:pt x="7045571" y="2335742"/>
                </a:lnTo>
                <a:lnTo>
                  <a:pt x="7050333" y="2341033"/>
                </a:lnTo>
                <a:lnTo>
                  <a:pt x="7052450" y="2343150"/>
                </a:lnTo>
                <a:lnTo>
                  <a:pt x="7055625" y="2345796"/>
                </a:lnTo>
                <a:lnTo>
                  <a:pt x="7056155" y="2332567"/>
                </a:lnTo>
                <a:lnTo>
                  <a:pt x="7056155" y="2323042"/>
                </a:lnTo>
                <a:lnTo>
                  <a:pt x="7055625" y="2316163"/>
                </a:lnTo>
                <a:lnTo>
                  <a:pt x="7053509" y="2310871"/>
                </a:lnTo>
                <a:lnTo>
                  <a:pt x="7052450" y="2309813"/>
                </a:lnTo>
                <a:lnTo>
                  <a:pt x="7051392" y="2308225"/>
                </a:lnTo>
                <a:lnTo>
                  <a:pt x="7050333" y="2307167"/>
                </a:lnTo>
                <a:lnTo>
                  <a:pt x="7048217" y="2306638"/>
                </a:lnTo>
                <a:lnTo>
                  <a:pt x="7045571" y="2306638"/>
                </a:lnTo>
                <a:lnTo>
                  <a:pt x="7042396" y="2307696"/>
                </a:lnTo>
                <a:lnTo>
                  <a:pt x="7035516" y="2310871"/>
                </a:lnTo>
                <a:lnTo>
                  <a:pt x="7031812" y="2312458"/>
                </a:lnTo>
                <a:lnTo>
                  <a:pt x="7028637" y="2313517"/>
                </a:lnTo>
                <a:lnTo>
                  <a:pt x="7025991" y="2313517"/>
                </a:lnTo>
                <a:lnTo>
                  <a:pt x="7024403" y="2313517"/>
                </a:lnTo>
                <a:lnTo>
                  <a:pt x="7022816" y="2312988"/>
                </a:lnTo>
                <a:lnTo>
                  <a:pt x="7022286" y="2311929"/>
                </a:lnTo>
                <a:lnTo>
                  <a:pt x="7021228" y="2310871"/>
                </a:lnTo>
                <a:lnTo>
                  <a:pt x="7019640" y="2306638"/>
                </a:lnTo>
                <a:lnTo>
                  <a:pt x="7026520" y="2296583"/>
                </a:lnTo>
                <a:lnTo>
                  <a:pt x="7033399" y="2287058"/>
                </a:lnTo>
                <a:lnTo>
                  <a:pt x="7047688" y="2270125"/>
                </a:lnTo>
                <a:lnTo>
                  <a:pt x="7055096" y="2261129"/>
                </a:lnTo>
                <a:lnTo>
                  <a:pt x="7061446" y="2251604"/>
                </a:lnTo>
                <a:lnTo>
                  <a:pt x="7067797" y="2241550"/>
                </a:lnTo>
                <a:lnTo>
                  <a:pt x="7073618" y="2229379"/>
                </a:lnTo>
                <a:lnTo>
                  <a:pt x="7070443" y="2229379"/>
                </a:lnTo>
                <a:lnTo>
                  <a:pt x="7068855" y="2228850"/>
                </a:lnTo>
                <a:lnTo>
                  <a:pt x="7067797" y="2227792"/>
                </a:lnTo>
                <a:lnTo>
                  <a:pt x="7066738" y="2225146"/>
                </a:lnTo>
                <a:lnTo>
                  <a:pt x="7065680" y="2221971"/>
                </a:lnTo>
                <a:lnTo>
                  <a:pt x="7065680" y="2217208"/>
                </a:lnTo>
                <a:lnTo>
                  <a:pt x="7066209" y="2212446"/>
                </a:lnTo>
                <a:lnTo>
                  <a:pt x="7067797" y="2199746"/>
                </a:lnTo>
                <a:lnTo>
                  <a:pt x="7070443" y="2185458"/>
                </a:lnTo>
                <a:lnTo>
                  <a:pt x="7073089" y="2170113"/>
                </a:lnTo>
                <a:lnTo>
                  <a:pt x="7073618" y="2162704"/>
                </a:lnTo>
                <a:lnTo>
                  <a:pt x="7074147" y="2154767"/>
                </a:lnTo>
                <a:lnTo>
                  <a:pt x="7075205" y="2146829"/>
                </a:lnTo>
                <a:lnTo>
                  <a:pt x="7074147" y="2139421"/>
                </a:lnTo>
                <a:lnTo>
                  <a:pt x="7078381" y="2139950"/>
                </a:lnTo>
                <a:lnTo>
                  <a:pt x="7082085" y="2141538"/>
                </a:lnTo>
                <a:lnTo>
                  <a:pt x="7085789" y="2144183"/>
                </a:lnTo>
                <a:lnTo>
                  <a:pt x="7089494" y="2146300"/>
                </a:lnTo>
                <a:lnTo>
                  <a:pt x="7092140" y="2150004"/>
                </a:lnTo>
                <a:lnTo>
                  <a:pt x="7094786" y="2153708"/>
                </a:lnTo>
                <a:lnTo>
                  <a:pt x="7099548" y="2162704"/>
                </a:lnTo>
                <a:lnTo>
                  <a:pt x="7104311" y="2172229"/>
                </a:lnTo>
                <a:lnTo>
                  <a:pt x="7108015" y="2182813"/>
                </a:lnTo>
                <a:lnTo>
                  <a:pt x="7115953" y="2204508"/>
                </a:lnTo>
                <a:lnTo>
                  <a:pt x="7119658" y="2203450"/>
                </a:lnTo>
                <a:lnTo>
                  <a:pt x="7121774" y="2201863"/>
                </a:lnTo>
                <a:lnTo>
                  <a:pt x="7123891" y="2199746"/>
                </a:lnTo>
                <a:lnTo>
                  <a:pt x="7124949" y="2197629"/>
                </a:lnTo>
                <a:lnTo>
                  <a:pt x="7125479" y="2194454"/>
                </a:lnTo>
                <a:lnTo>
                  <a:pt x="7125479" y="2191808"/>
                </a:lnTo>
                <a:lnTo>
                  <a:pt x="7124949" y="2184929"/>
                </a:lnTo>
                <a:lnTo>
                  <a:pt x="7124420" y="2178579"/>
                </a:lnTo>
                <a:lnTo>
                  <a:pt x="7123891" y="2173288"/>
                </a:lnTo>
                <a:lnTo>
                  <a:pt x="7124420" y="2170113"/>
                </a:lnTo>
                <a:lnTo>
                  <a:pt x="7124949" y="2168525"/>
                </a:lnTo>
                <a:lnTo>
                  <a:pt x="7126008" y="2166408"/>
                </a:lnTo>
                <a:lnTo>
                  <a:pt x="7127595" y="2165879"/>
                </a:lnTo>
                <a:lnTo>
                  <a:pt x="7126008" y="2159000"/>
                </a:lnTo>
                <a:lnTo>
                  <a:pt x="7123891" y="2153708"/>
                </a:lnTo>
                <a:lnTo>
                  <a:pt x="7120187" y="2148946"/>
                </a:lnTo>
                <a:lnTo>
                  <a:pt x="7117012" y="2144713"/>
                </a:lnTo>
                <a:lnTo>
                  <a:pt x="7112778" y="2142596"/>
                </a:lnTo>
                <a:lnTo>
                  <a:pt x="7108015" y="2140479"/>
                </a:lnTo>
                <a:lnTo>
                  <a:pt x="7103253" y="2139421"/>
                </a:lnTo>
                <a:lnTo>
                  <a:pt x="7097961" y="2139421"/>
                </a:lnTo>
                <a:lnTo>
                  <a:pt x="7100077" y="2135188"/>
                </a:lnTo>
                <a:lnTo>
                  <a:pt x="7101136" y="2129896"/>
                </a:lnTo>
                <a:lnTo>
                  <a:pt x="7103253" y="2118254"/>
                </a:lnTo>
                <a:lnTo>
                  <a:pt x="7104311" y="2103967"/>
                </a:lnTo>
                <a:lnTo>
                  <a:pt x="7104840" y="2087563"/>
                </a:lnTo>
                <a:lnTo>
                  <a:pt x="7113307" y="2100263"/>
                </a:lnTo>
                <a:lnTo>
                  <a:pt x="7122303" y="2113492"/>
                </a:lnTo>
                <a:lnTo>
                  <a:pt x="7122303" y="2097088"/>
                </a:lnTo>
                <a:lnTo>
                  <a:pt x="7122303" y="2081213"/>
                </a:lnTo>
                <a:lnTo>
                  <a:pt x="7122833" y="2074334"/>
                </a:lnTo>
                <a:lnTo>
                  <a:pt x="7124420" y="2069042"/>
                </a:lnTo>
                <a:lnTo>
                  <a:pt x="7124949" y="2066396"/>
                </a:lnTo>
                <a:lnTo>
                  <a:pt x="7126008" y="2064809"/>
                </a:lnTo>
                <a:lnTo>
                  <a:pt x="7127066" y="2063221"/>
                </a:lnTo>
                <a:lnTo>
                  <a:pt x="7128125" y="2062163"/>
                </a:lnTo>
                <a:lnTo>
                  <a:pt x="7130241" y="2061634"/>
                </a:lnTo>
                <a:lnTo>
                  <a:pt x="7131829" y="2061104"/>
                </a:lnTo>
                <a:lnTo>
                  <a:pt x="7133946" y="2061104"/>
                </a:lnTo>
                <a:lnTo>
                  <a:pt x="7135004" y="2061634"/>
                </a:lnTo>
                <a:lnTo>
                  <a:pt x="7136592" y="2062692"/>
                </a:lnTo>
                <a:lnTo>
                  <a:pt x="7137650" y="2064279"/>
                </a:lnTo>
                <a:lnTo>
                  <a:pt x="7139767" y="2067984"/>
                </a:lnTo>
                <a:lnTo>
                  <a:pt x="7140825" y="2073804"/>
                </a:lnTo>
                <a:lnTo>
                  <a:pt x="7141354" y="2079625"/>
                </a:lnTo>
                <a:lnTo>
                  <a:pt x="7141884" y="2085975"/>
                </a:lnTo>
                <a:lnTo>
                  <a:pt x="7141354" y="2092325"/>
                </a:lnTo>
                <a:lnTo>
                  <a:pt x="7140825" y="2099204"/>
                </a:lnTo>
                <a:lnTo>
                  <a:pt x="7139767" y="2105025"/>
                </a:lnTo>
                <a:lnTo>
                  <a:pt x="7137650" y="2110317"/>
                </a:lnTo>
                <a:lnTo>
                  <a:pt x="7136062" y="2114550"/>
                </a:lnTo>
                <a:lnTo>
                  <a:pt x="7132887" y="2117196"/>
                </a:lnTo>
                <a:lnTo>
                  <a:pt x="7131829" y="2118783"/>
                </a:lnTo>
                <a:lnTo>
                  <a:pt x="7130241" y="2118783"/>
                </a:lnTo>
                <a:lnTo>
                  <a:pt x="7129183" y="2118783"/>
                </a:lnTo>
                <a:lnTo>
                  <a:pt x="7127066" y="2118254"/>
                </a:lnTo>
                <a:lnTo>
                  <a:pt x="7124949" y="2116667"/>
                </a:lnTo>
                <a:lnTo>
                  <a:pt x="7122833" y="2114550"/>
                </a:lnTo>
                <a:lnTo>
                  <a:pt x="7129712" y="2125663"/>
                </a:lnTo>
                <a:lnTo>
                  <a:pt x="7136062" y="2137833"/>
                </a:lnTo>
                <a:lnTo>
                  <a:pt x="7141354" y="2151063"/>
                </a:lnTo>
                <a:lnTo>
                  <a:pt x="7144000" y="2158471"/>
                </a:lnTo>
                <a:lnTo>
                  <a:pt x="7146117" y="2165879"/>
                </a:lnTo>
                <a:lnTo>
                  <a:pt x="7147175" y="2161117"/>
                </a:lnTo>
                <a:lnTo>
                  <a:pt x="7149292" y="2154767"/>
                </a:lnTo>
                <a:lnTo>
                  <a:pt x="7151938" y="2138363"/>
                </a:lnTo>
                <a:lnTo>
                  <a:pt x="7156172" y="2118254"/>
                </a:lnTo>
                <a:lnTo>
                  <a:pt x="7160405" y="2096029"/>
                </a:lnTo>
                <a:lnTo>
                  <a:pt x="7165697" y="2073804"/>
                </a:lnTo>
                <a:lnTo>
                  <a:pt x="7168872" y="2063221"/>
                </a:lnTo>
                <a:lnTo>
                  <a:pt x="7172047" y="2053167"/>
                </a:lnTo>
                <a:lnTo>
                  <a:pt x="7175752" y="2044700"/>
                </a:lnTo>
                <a:lnTo>
                  <a:pt x="7179985" y="2036234"/>
                </a:lnTo>
                <a:lnTo>
                  <a:pt x="7184219" y="2029884"/>
                </a:lnTo>
                <a:lnTo>
                  <a:pt x="7188452" y="2024063"/>
                </a:lnTo>
                <a:lnTo>
                  <a:pt x="7185806" y="2021417"/>
                </a:lnTo>
                <a:lnTo>
                  <a:pt x="7183160" y="2018242"/>
                </a:lnTo>
                <a:lnTo>
                  <a:pt x="7180514" y="2016125"/>
                </a:lnTo>
                <a:lnTo>
                  <a:pt x="7177339" y="2014009"/>
                </a:lnTo>
                <a:lnTo>
                  <a:pt x="7174693" y="2012421"/>
                </a:lnTo>
                <a:lnTo>
                  <a:pt x="7171518" y="2011363"/>
                </a:lnTo>
                <a:lnTo>
                  <a:pt x="7165168" y="2009246"/>
                </a:lnTo>
                <a:lnTo>
                  <a:pt x="7158818" y="2008717"/>
                </a:lnTo>
                <a:lnTo>
                  <a:pt x="7151938" y="2008717"/>
                </a:lnTo>
                <a:lnTo>
                  <a:pt x="7145059" y="2010304"/>
                </a:lnTo>
                <a:lnTo>
                  <a:pt x="7137121" y="2011363"/>
                </a:lnTo>
                <a:lnTo>
                  <a:pt x="7121774" y="2014009"/>
                </a:lnTo>
                <a:lnTo>
                  <a:pt x="7113307" y="2015596"/>
                </a:lnTo>
                <a:lnTo>
                  <a:pt x="7105369" y="2016125"/>
                </a:lnTo>
                <a:lnTo>
                  <a:pt x="7096373" y="2016125"/>
                </a:lnTo>
                <a:lnTo>
                  <a:pt x="7087377" y="2015596"/>
                </a:lnTo>
                <a:lnTo>
                  <a:pt x="7078381" y="2013479"/>
                </a:lnTo>
                <a:lnTo>
                  <a:pt x="7068855" y="2010304"/>
                </a:lnTo>
                <a:lnTo>
                  <a:pt x="7070972" y="2004484"/>
                </a:lnTo>
                <a:lnTo>
                  <a:pt x="7073618" y="2000250"/>
                </a:lnTo>
                <a:lnTo>
                  <a:pt x="7076264" y="1996546"/>
                </a:lnTo>
                <a:lnTo>
                  <a:pt x="7079968" y="1993371"/>
                </a:lnTo>
                <a:lnTo>
                  <a:pt x="7083143" y="1991254"/>
                </a:lnTo>
                <a:lnTo>
                  <a:pt x="7087377" y="1989667"/>
                </a:lnTo>
                <a:lnTo>
                  <a:pt x="7091610" y="1988609"/>
                </a:lnTo>
                <a:lnTo>
                  <a:pt x="7096373" y="1988079"/>
                </a:lnTo>
                <a:lnTo>
                  <a:pt x="7105899" y="1988079"/>
                </a:lnTo>
                <a:lnTo>
                  <a:pt x="7117012" y="1988079"/>
                </a:lnTo>
                <a:lnTo>
                  <a:pt x="7128125" y="1987550"/>
                </a:lnTo>
                <a:lnTo>
                  <a:pt x="7135004" y="1986492"/>
                </a:lnTo>
                <a:lnTo>
                  <a:pt x="7140825" y="1984904"/>
                </a:lnTo>
                <a:lnTo>
                  <a:pt x="7141884" y="1976967"/>
                </a:lnTo>
                <a:lnTo>
                  <a:pt x="7142413" y="1970088"/>
                </a:lnTo>
                <a:lnTo>
                  <a:pt x="7142413" y="1964267"/>
                </a:lnTo>
                <a:lnTo>
                  <a:pt x="7141884" y="1960034"/>
                </a:lnTo>
                <a:lnTo>
                  <a:pt x="7141354" y="1956859"/>
                </a:lnTo>
                <a:lnTo>
                  <a:pt x="7139767" y="1953684"/>
                </a:lnTo>
                <a:lnTo>
                  <a:pt x="7138708" y="1951567"/>
                </a:lnTo>
                <a:lnTo>
                  <a:pt x="7136592" y="1949450"/>
                </a:lnTo>
                <a:lnTo>
                  <a:pt x="7132887" y="1945217"/>
                </a:lnTo>
                <a:lnTo>
                  <a:pt x="7131829" y="1943629"/>
                </a:lnTo>
                <a:lnTo>
                  <a:pt x="7130241" y="1940454"/>
                </a:lnTo>
                <a:lnTo>
                  <a:pt x="7129712" y="1937279"/>
                </a:lnTo>
                <a:lnTo>
                  <a:pt x="7129183" y="1933046"/>
                </a:lnTo>
                <a:lnTo>
                  <a:pt x="7129183" y="1927225"/>
                </a:lnTo>
                <a:lnTo>
                  <a:pt x="7129712" y="1920346"/>
                </a:lnTo>
                <a:lnTo>
                  <a:pt x="7139767" y="1921934"/>
                </a:lnTo>
                <a:lnTo>
                  <a:pt x="7147705" y="1922992"/>
                </a:lnTo>
                <a:lnTo>
                  <a:pt x="7159876" y="1924579"/>
                </a:lnTo>
                <a:lnTo>
                  <a:pt x="7165697" y="1925109"/>
                </a:lnTo>
                <a:lnTo>
                  <a:pt x="7171518" y="1924579"/>
                </a:lnTo>
                <a:lnTo>
                  <a:pt x="7179456" y="1923521"/>
                </a:lnTo>
                <a:lnTo>
                  <a:pt x="7188982" y="1920875"/>
                </a:lnTo>
                <a:lnTo>
                  <a:pt x="7188982" y="1927225"/>
                </a:lnTo>
                <a:lnTo>
                  <a:pt x="7187923" y="1931988"/>
                </a:lnTo>
                <a:lnTo>
                  <a:pt x="7186336" y="1935692"/>
                </a:lnTo>
                <a:lnTo>
                  <a:pt x="7185277" y="1939396"/>
                </a:lnTo>
                <a:lnTo>
                  <a:pt x="7183690" y="1942042"/>
                </a:lnTo>
                <a:lnTo>
                  <a:pt x="7181573" y="1943629"/>
                </a:lnTo>
                <a:lnTo>
                  <a:pt x="7179456" y="1945217"/>
                </a:lnTo>
                <a:lnTo>
                  <a:pt x="7176281" y="1946804"/>
                </a:lnTo>
                <a:lnTo>
                  <a:pt x="7174164" y="1947334"/>
                </a:lnTo>
                <a:lnTo>
                  <a:pt x="7170989" y="1947334"/>
                </a:lnTo>
                <a:lnTo>
                  <a:pt x="7165168" y="1947334"/>
                </a:lnTo>
                <a:lnTo>
                  <a:pt x="7153526" y="1946804"/>
                </a:lnTo>
                <a:lnTo>
                  <a:pt x="7155113" y="1952096"/>
                </a:lnTo>
                <a:lnTo>
                  <a:pt x="7157230" y="1956329"/>
                </a:lnTo>
                <a:lnTo>
                  <a:pt x="7160405" y="1959504"/>
                </a:lnTo>
                <a:lnTo>
                  <a:pt x="7164639" y="1962150"/>
                </a:lnTo>
                <a:lnTo>
                  <a:pt x="7168872" y="1963209"/>
                </a:lnTo>
                <a:lnTo>
                  <a:pt x="7173635" y="1964267"/>
                </a:lnTo>
                <a:lnTo>
                  <a:pt x="7178398" y="1964267"/>
                </a:lnTo>
                <a:lnTo>
                  <a:pt x="7183160" y="1963738"/>
                </a:lnTo>
                <a:lnTo>
                  <a:pt x="7188452" y="1962150"/>
                </a:lnTo>
                <a:lnTo>
                  <a:pt x="7193215" y="1960034"/>
                </a:lnTo>
                <a:lnTo>
                  <a:pt x="7197978" y="1957388"/>
                </a:lnTo>
                <a:lnTo>
                  <a:pt x="7201682" y="1953684"/>
                </a:lnTo>
                <a:lnTo>
                  <a:pt x="7205386" y="1949450"/>
                </a:lnTo>
                <a:lnTo>
                  <a:pt x="7209091" y="1945217"/>
                </a:lnTo>
                <a:lnTo>
                  <a:pt x="7211208" y="1939925"/>
                </a:lnTo>
                <a:lnTo>
                  <a:pt x="7212795" y="1934634"/>
                </a:lnTo>
                <a:lnTo>
                  <a:pt x="7215441" y="1943100"/>
                </a:lnTo>
                <a:lnTo>
                  <a:pt x="7216499" y="1951567"/>
                </a:lnTo>
                <a:lnTo>
                  <a:pt x="7217558" y="1960034"/>
                </a:lnTo>
                <a:lnTo>
                  <a:pt x="7217558" y="1969559"/>
                </a:lnTo>
                <a:lnTo>
                  <a:pt x="7216499" y="1992842"/>
                </a:lnTo>
                <a:lnTo>
                  <a:pt x="7217558" y="2007659"/>
                </a:lnTo>
                <a:lnTo>
                  <a:pt x="7218616" y="2025121"/>
                </a:lnTo>
                <a:lnTo>
                  <a:pt x="7213854" y="2019829"/>
                </a:lnTo>
                <a:lnTo>
                  <a:pt x="7211208" y="2017713"/>
                </a:lnTo>
                <a:lnTo>
                  <a:pt x="7209620" y="2016654"/>
                </a:lnTo>
                <a:lnTo>
                  <a:pt x="7208032" y="2016125"/>
                </a:lnTo>
                <a:lnTo>
                  <a:pt x="7205916" y="2016125"/>
                </a:lnTo>
                <a:lnTo>
                  <a:pt x="7204857" y="2016654"/>
                </a:lnTo>
                <a:lnTo>
                  <a:pt x="7203270" y="2017184"/>
                </a:lnTo>
                <a:lnTo>
                  <a:pt x="7201682" y="2018771"/>
                </a:lnTo>
                <a:lnTo>
                  <a:pt x="7201153" y="2020888"/>
                </a:lnTo>
                <a:lnTo>
                  <a:pt x="7199565" y="2025121"/>
                </a:lnTo>
                <a:lnTo>
                  <a:pt x="7198507" y="2030942"/>
                </a:lnTo>
                <a:lnTo>
                  <a:pt x="7197978" y="2037821"/>
                </a:lnTo>
                <a:lnTo>
                  <a:pt x="7196919" y="2045759"/>
                </a:lnTo>
                <a:lnTo>
                  <a:pt x="7197978" y="2054225"/>
                </a:lnTo>
                <a:lnTo>
                  <a:pt x="7197978" y="2062692"/>
                </a:lnTo>
                <a:lnTo>
                  <a:pt x="7199036" y="2071159"/>
                </a:lnTo>
                <a:lnTo>
                  <a:pt x="7200095" y="2080154"/>
                </a:lnTo>
                <a:lnTo>
                  <a:pt x="7201682" y="2087563"/>
                </a:lnTo>
                <a:lnTo>
                  <a:pt x="7203799" y="2095500"/>
                </a:lnTo>
                <a:lnTo>
                  <a:pt x="7205916" y="2101850"/>
                </a:lnTo>
                <a:lnTo>
                  <a:pt x="7201682" y="2106613"/>
                </a:lnTo>
                <a:lnTo>
                  <a:pt x="7198507" y="2111375"/>
                </a:lnTo>
                <a:lnTo>
                  <a:pt x="7194803" y="2116667"/>
                </a:lnTo>
                <a:lnTo>
                  <a:pt x="7191627" y="2123546"/>
                </a:lnTo>
                <a:lnTo>
                  <a:pt x="7189511" y="2131483"/>
                </a:lnTo>
                <a:lnTo>
                  <a:pt x="7188452" y="2141008"/>
                </a:lnTo>
                <a:lnTo>
                  <a:pt x="7187923" y="2152650"/>
                </a:lnTo>
                <a:lnTo>
                  <a:pt x="7187923" y="2166408"/>
                </a:lnTo>
                <a:lnTo>
                  <a:pt x="7185277" y="2164292"/>
                </a:lnTo>
                <a:lnTo>
                  <a:pt x="7183160" y="2161117"/>
                </a:lnTo>
                <a:lnTo>
                  <a:pt x="7179456" y="2153179"/>
                </a:lnTo>
                <a:lnTo>
                  <a:pt x="7176810" y="2148946"/>
                </a:lnTo>
                <a:lnTo>
                  <a:pt x="7175223" y="2145242"/>
                </a:lnTo>
                <a:lnTo>
                  <a:pt x="7173106" y="2142596"/>
                </a:lnTo>
                <a:lnTo>
                  <a:pt x="7169931" y="2140479"/>
                </a:lnTo>
                <a:lnTo>
                  <a:pt x="7167285" y="2144183"/>
                </a:lnTo>
                <a:lnTo>
                  <a:pt x="7165168" y="2147888"/>
                </a:lnTo>
                <a:lnTo>
                  <a:pt x="7160934" y="2156354"/>
                </a:lnTo>
                <a:lnTo>
                  <a:pt x="7157230" y="2165879"/>
                </a:lnTo>
                <a:lnTo>
                  <a:pt x="7154055" y="2176992"/>
                </a:lnTo>
                <a:lnTo>
                  <a:pt x="7146646" y="2198158"/>
                </a:lnTo>
                <a:lnTo>
                  <a:pt x="7144000" y="2208213"/>
                </a:lnTo>
                <a:lnTo>
                  <a:pt x="7139767" y="2217738"/>
                </a:lnTo>
                <a:lnTo>
                  <a:pt x="7141354" y="2221442"/>
                </a:lnTo>
                <a:lnTo>
                  <a:pt x="7142942" y="2223558"/>
                </a:lnTo>
                <a:lnTo>
                  <a:pt x="7145588" y="2224617"/>
                </a:lnTo>
                <a:lnTo>
                  <a:pt x="7148763" y="2224088"/>
                </a:lnTo>
                <a:lnTo>
                  <a:pt x="7150880" y="2222500"/>
                </a:lnTo>
                <a:lnTo>
                  <a:pt x="7154055" y="2220383"/>
                </a:lnTo>
                <a:lnTo>
                  <a:pt x="7160405" y="2214033"/>
                </a:lnTo>
                <a:lnTo>
                  <a:pt x="7166756" y="2206625"/>
                </a:lnTo>
                <a:lnTo>
                  <a:pt x="7174164" y="2199217"/>
                </a:lnTo>
                <a:lnTo>
                  <a:pt x="7177339" y="2196571"/>
                </a:lnTo>
                <a:lnTo>
                  <a:pt x="7181044" y="2193925"/>
                </a:lnTo>
                <a:lnTo>
                  <a:pt x="7184219" y="2192867"/>
                </a:lnTo>
                <a:lnTo>
                  <a:pt x="7187923" y="2192867"/>
                </a:lnTo>
                <a:lnTo>
                  <a:pt x="7189511" y="2197100"/>
                </a:lnTo>
                <a:lnTo>
                  <a:pt x="7190569" y="2200275"/>
                </a:lnTo>
                <a:lnTo>
                  <a:pt x="7191098" y="2204508"/>
                </a:lnTo>
                <a:lnTo>
                  <a:pt x="7191098" y="2208213"/>
                </a:lnTo>
                <a:lnTo>
                  <a:pt x="7190569" y="2216150"/>
                </a:lnTo>
                <a:lnTo>
                  <a:pt x="7190040" y="2223029"/>
                </a:lnTo>
                <a:lnTo>
                  <a:pt x="7188982" y="2230967"/>
                </a:lnTo>
                <a:lnTo>
                  <a:pt x="7188452" y="2238904"/>
                </a:lnTo>
                <a:lnTo>
                  <a:pt x="7188982" y="2243138"/>
                </a:lnTo>
                <a:lnTo>
                  <a:pt x="7190040" y="2247371"/>
                </a:lnTo>
                <a:lnTo>
                  <a:pt x="7191098" y="2252133"/>
                </a:lnTo>
                <a:lnTo>
                  <a:pt x="7193215" y="2256896"/>
                </a:lnTo>
                <a:lnTo>
                  <a:pt x="7195861" y="2256896"/>
                </a:lnTo>
                <a:lnTo>
                  <a:pt x="7198507" y="2255838"/>
                </a:lnTo>
                <a:lnTo>
                  <a:pt x="7202741" y="2253192"/>
                </a:lnTo>
                <a:lnTo>
                  <a:pt x="7209620" y="2247900"/>
                </a:lnTo>
                <a:lnTo>
                  <a:pt x="7211208" y="2246842"/>
                </a:lnTo>
                <a:lnTo>
                  <a:pt x="7212795" y="2246313"/>
                </a:lnTo>
                <a:lnTo>
                  <a:pt x="7214383" y="2246313"/>
                </a:lnTo>
                <a:lnTo>
                  <a:pt x="7215441" y="2246842"/>
                </a:lnTo>
                <a:lnTo>
                  <a:pt x="7217558" y="2248429"/>
                </a:lnTo>
                <a:lnTo>
                  <a:pt x="7219145" y="2250546"/>
                </a:lnTo>
                <a:lnTo>
                  <a:pt x="7220733" y="2253192"/>
                </a:lnTo>
                <a:lnTo>
                  <a:pt x="7223379" y="2257425"/>
                </a:lnTo>
                <a:lnTo>
                  <a:pt x="7220733" y="2248958"/>
                </a:lnTo>
                <a:lnTo>
                  <a:pt x="7219145" y="2241021"/>
                </a:lnTo>
                <a:lnTo>
                  <a:pt x="7215970" y="2221971"/>
                </a:lnTo>
                <a:lnTo>
                  <a:pt x="7213854" y="2200804"/>
                </a:lnTo>
                <a:lnTo>
                  <a:pt x="7212795" y="2178579"/>
                </a:lnTo>
                <a:lnTo>
                  <a:pt x="7211208" y="2154238"/>
                </a:lnTo>
                <a:lnTo>
                  <a:pt x="7211208" y="2129367"/>
                </a:lnTo>
                <a:lnTo>
                  <a:pt x="7211737" y="2076450"/>
                </a:lnTo>
                <a:lnTo>
                  <a:pt x="7223908" y="2097088"/>
                </a:lnTo>
                <a:lnTo>
                  <a:pt x="7226025" y="2100792"/>
                </a:lnTo>
                <a:lnTo>
                  <a:pt x="7227612" y="2101321"/>
                </a:lnTo>
                <a:lnTo>
                  <a:pt x="7228142" y="2100792"/>
                </a:lnTo>
                <a:lnTo>
                  <a:pt x="7230258" y="2097617"/>
                </a:lnTo>
                <a:lnTo>
                  <a:pt x="7233434" y="2092325"/>
                </a:lnTo>
                <a:lnTo>
                  <a:pt x="7235550" y="2089150"/>
                </a:lnTo>
                <a:lnTo>
                  <a:pt x="7239255" y="2085446"/>
                </a:lnTo>
                <a:lnTo>
                  <a:pt x="7242959" y="2081213"/>
                </a:lnTo>
                <a:lnTo>
                  <a:pt x="7248251" y="2076979"/>
                </a:lnTo>
                <a:lnTo>
                  <a:pt x="7248251" y="2077509"/>
                </a:lnTo>
                <a:lnTo>
                  <a:pt x="7247722" y="2081213"/>
                </a:lnTo>
                <a:lnTo>
                  <a:pt x="7245076" y="2093913"/>
                </a:lnTo>
                <a:lnTo>
                  <a:pt x="7240842" y="2111904"/>
                </a:lnTo>
                <a:lnTo>
                  <a:pt x="7238726" y="2123017"/>
                </a:lnTo>
                <a:lnTo>
                  <a:pt x="7237138" y="2134129"/>
                </a:lnTo>
                <a:lnTo>
                  <a:pt x="7235021" y="2145771"/>
                </a:lnTo>
                <a:lnTo>
                  <a:pt x="7234492" y="2158471"/>
                </a:lnTo>
                <a:lnTo>
                  <a:pt x="7234492" y="2170113"/>
                </a:lnTo>
                <a:lnTo>
                  <a:pt x="7235550" y="2181225"/>
                </a:lnTo>
                <a:lnTo>
                  <a:pt x="7236080" y="2187575"/>
                </a:lnTo>
                <a:lnTo>
                  <a:pt x="7237667" y="2192867"/>
                </a:lnTo>
                <a:lnTo>
                  <a:pt x="7239255" y="2198158"/>
                </a:lnTo>
                <a:lnTo>
                  <a:pt x="7240842" y="2202921"/>
                </a:lnTo>
                <a:lnTo>
                  <a:pt x="7243488" y="2207683"/>
                </a:lnTo>
                <a:lnTo>
                  <a:pt x="7246134" y="2211917"/>
                </a:lnTo>
                <a:lnTo>
                  <a:pt x="7249309" y="2215092"/>
                </a:lnTo>
                <a:lnTo>
                  <a:pt x="7253543" y="2218796"/>
                </a:lnTo>
                <a:lnTo>
                  <a:pt x="7255130" y="2212975"/>
                </a:lnTo>
                <a:lnTo>
                  <a:pt x="7256718" y="2207154"/>
                </a:lnTo>
                <a:lnTo>
                  <a:pt x="7257247" y="2201863"/>
                </a:lnTo>
                <a:lnTo>
                  <a:pt x="7257776" y="2196571"/>
                </a:lnTo>
                <a:lnTo>
                  <a:pt x="7257776" y="2184929"/>
                </a:lnTo>
                <a:lnTo>
                  <a:pt x="7256718" y="2174346"/>
                </a:lnTo>
                <a:lnTo>
                  <a:pt x="7255130" y="2162175"/>
                </a:lnTo>
                <a:lnTo>
                  <a:pt x="7255130" y="2148946"/>
                </a:lnTo>
                <a:lnTo>
                  <a:pt x="7255660" y="2141538"/>
                </a:lnTo>
                <a:lnTo>
                  <a:pt x="7256718" y="2133600"/>
                </a:lnTo>
                <a:lnTo>
                  <a:pt x="7257776" y="2125133"/>
                </a:lnTo>
                <a:lnTo>
                  <a:pt x="7259364" y="2115608"/>
                </a:lnTo>
                <a:lnTo>
                  <a:pt x="7265714" y="2126721"/>
                </a:lnTo>
                <a:lnTo>
                  <a:pt x="7272065" y="2135188"/>
                </a:lnTo>
                <a:lnTo>
                  <a:pt x="7277356" y="2141008"/>
                </a:lnTo>
                <a:lnTo>
                  <a:pt x="7282648" y="2145242"/>
                </a:lnTo>
                <a:lnTo>
                  <a:pt x="7287940" y="2148417"/>
                </a:lnTo>
                <a:lnTo>
                  <a:pt x="7293232" y="2150004"/>
                </a:lnTo>
                <a:lnTo>
                  <a:pt x="7299582" y="2152650"/>
                </a:lnTo>
                <a:lnTo>
                  <a:pt x="7307520" y="2155296"/>
                </a:lnTo>
                <a:lnTo>
                  <a:pt x="7309108" y="2154238"/>
                </a:lnTo>
                <a:lnTo>
                  <a:pt x="7310166" y="2152650"/>
                </a:lnTo>
                <a:lnTo>
                  <a:pt x="7311754" y="2150533"/>
                </a:lnTo>
                <a:lnTo>
                  <a:pt x="7311754" y="2148417"/>
                </a:lnTo>
                <a:lnTo>
                  <a:pt x="7311225" y="2141538"/>
                </a:lnTo>
                <a:lnTo>
                  <a:pt x="7309637" y="2134658"/>
                </a:lnTo>
                <a:lnTo>
                  <a:pt x="7308579" y="2126192"/>
                </a:lnTo>
                <a:lnTo>
                  <a:pt x="7308050" y="2121958"/>
                </a:lnTo>
                <a:lnTo>
                  <a:pt x="7308050" y="2118783"/>
                </a:lnTo>
                <a:lnTo>
                  <a:pt x="7308579" y="2114550"/>
                </a:lnTo>
                <a:lnTo>
                  <a:pt x="7309637" y="2110846"/>
                </a:lnTo>
                <a:lnTo>
                  <a:pt x="7311225" y="2106613"/>
                </a:lnTo>
                <a:lnTo>
                  <a:pt x="7313341" y="2103967"/>
                </a:lnTo>
                <a:lnTo>
                  <a:pt x="7316517" y="2109258"/>
                </a:lnTo>
                <a:lnTo>
                  <a:pt x="7318104" y="2115079"/>
                </a:lnTo>
                <a:lnTo>
                  <a:pt x="7319692" y="2120371"/>
                </a:lnTo>
                <a:lnTo>
                  <a:pt x="7321279" y="2125663"/>
                </a:lnTo>
                <a:lnTo>
                  <a:pt x="7322338" y="2135717"/>
                </a:lnTo>
                <a:lnTo>
                  <a:pt x="7322867" y="2146300"/>
                </a:lnTo>
                <a:lnTo>
                  <a:pt x="7322867" y="2157413"/>
                </a:lnTo>
                <a:lnTo>
                  <a:pt x="7323925" y="2168525"/>
                </a:lnTo>
                <a:lnTo>
                  <a:pt x="7324984" y="2174346"/>
                </a:lnTo>
                <a:lnTo>
                  <a:pt x="7326571" y="2180696"/>
                </a:lnTo>
                <a:lnTo>
                  <a:pt x="7328159" y="2187575"/>
                </a:lnTo>
                <a:lnTo>
                  <a:pt x="7331334" y="2194454"/>
                </a:lnTo>
                <a:lnTo>
                  <a:pt x="7328688" y="2192338"/>
                </a:lnTo>
                <a:lnTo>
                  <a:pt x="7326571" y="2190750"/>
                </a:lnTo>
                <a:lnTo>
                  <a:pt x="7321809" y="2188633"/>
                </a:lnTo>
                <a:lnTo>
                  <a:pt x="7316517" y="2187046"/>
                </a:lnTo>
                <a:lnTo>
                  <a:pt x="7311754" y="2184929"/>
                </a:lnTo>
                <a:lnTo>
                  <a:pt x="7309108" y="2183342"/>
                </a:lnTo>
                <a:lnTo>
                  <a:pt x="7306991" y="2181225"/>
                </a:lnTo>
                <a:lnTo>
                  <a:pt x="7304874" y="2179108"/>
                </a:lnTo>
                <a:lnTo>
                  <a:pt x="7303287" y="2175933"/>
                </a:lnTo>
                <a:lnTo>
                  <a:pt x="7302228" y="2172229"/>
                </a:lnTo>
                <a:lnTo>
                  <a:pt x="7301699" y="2167467"/>
                </a:lnTo>
                <a:lnTo>
                  <a:pt x="7301170" y="2162175"/>
                </a:lnTo>
                <a:lnTo>
                  <a:pt x="7301699" y="2154767"/>
                </a:lnTo>
                <a:lnTo>
                  <a:pt x="7265185" y="2193396"/>
                </a:lnTo>
                <a:lnTo>
                  <a:pt x="7267302" y="2199746"/>
                </a:lnTo>
                <a:lnTo>
                  <a:pt x="7269419" y="2205038"/>
                </a:lnTo>
                <a:lnTo>
                  <a:pt x="7272065" y="2209800"/>
                </a:lnTo>
                <a:lnTo>
                  <a:pt x="7274181" y="2213504"/>
                </a:lnTo>
                <a:lnTo>
                  <a:pt x="7277356" y="2216679"/>
                </a:lnTo>
                <a:lnTo>
                  <a:pt x="7279473" y="2218267"/>
                </a:lnTo>
                <a:lnTo>
                  <a:pt x="7282648" y="2219854"/>
                </a:lnTo>
                <a:lnTo>
                  <a:pt x="7285294" y="2220383"/>
                </a:lnTo>
                <a:lnTo>
                  <a:pt x="7288469" y="2220383"/>
                </a:lnTo>
                <a:lnTo>
                  <a:pt x="7291645" y="2220383"/>
                </a:lnTo>
                <a:lnTo>
                  <a:pt x="7294291" y="2219854"/>
                </a:lnTo>
                <a:lnTo>
                  <a:pt x="7297995" y="2218796"/>
                </a:lnTo>
                <a:lnTo>
                  <a:pt x="7303816" y="2216150"/>
                </a:lnTo>
                <a:lnTo>
                  <a:pt x="7310166" y="2212446"/>
                </a:lnTo>
                <a:lnTo>
                  <a:pt x="7322338" y="2205038"/>
                </a:lnTo>
                <a:lnTo>
                  <a:pt x="7328159" y="2202921"/>
                </a:lnTo>
                <a:lnTo>
                  <a:pt x="7331334" y="2201863"/>
                </a:lnTo>
                <a:lnTo>
                  <a:pt x="7333451" y="2201863"/>
                </a:lnTo>
                <a:lnTo>
                  <a:pt x="7336097" y="2201863"/>
                </a:lnTo>
                <a:lnTo>
                  <a:pt x="7338213" y="2202392"/>
                </a:lnTo>
                <a:lnTo>
                  <a:pt x="7340859" y="2203450"/>
                </a:lnTo>
                <a:lnTo>
                  <a:pt x="7342447" y="2205038"/>
                </a:lnTo>
                <a:lnTo>
                  <a:pt x="7344035" y="2207683"/>
                </a:lnTo>
                <a:lnTo>
                  <a:pt x="7346151" y="2211388"/>
                </a:lnTo>
                <a:lnTo>
                  <a:pt x="7347739" y="2215092"/>
                </a:lnTo>
                <a:lnTo>
                  <a:pt x="7348797" y="2219854"/>
                </a:lnTo>
                <a:lnTo>
                  <a:pt x="7350914" y="2218796"/>
                </a:lnTo>
                <a:lnTo>
                  <a:pt x="7352502" y="2216679"/>
                </a:lnTo>
                <a:lnTo>
                  <a:pt x="7353560" y="2214033"/>
                </a:lnTo>
                <a:lnTo>
                  <a:pt x="7355148" y="2210329"/>
                </a:lnTo>
                <a:lnTo>
                  <a:pt x="7356735" y="2202921"/>
                </a:lnTo>
                <a:lnTo>
                  <a:pt x="7357794" y="2194454"/>
                </a:lnTo>
                <a:lnTo>
                  <a:pt x="7359381" y="2187575"/>
                </a:lnTo>
                <a:lnTo>
                  <a:pt x="7361498" y="2184400"/>
                </a:lnTo>
                <a:lnTo>
                  <a:pt x="7362556" y="2182283"/>
                </a:lnTo>
                <a:lnTo>
                  <a:pt x="7364144" y="2180696"/>
                </a:lnTo>
                <a:lnTo>
                  <a:pt x="7366790" y="2179638"/>
                </a:lnTo>
                <a:lnTo>
                  <a:pt x="7369965" y="2180167"/>
                </a:lnTo>
                <a:lnTo>
                  <a:pt x="7372611" y="2182283"/>
                </a:lnTo>
                <a:lnTo>
                  <a:pt x="7373669" y="2167996"/>
                </a:lnTo>
                <a:lnTo>
                  <a:pt x="7373669" y="2155296"/>
                </a:lnTo>
                <a:lnTo>
                  <a:pt x="7373669" y="2144183"/>
                </a:lnTo>
                <a:lnTo>
                  <a:pt x="7372611" y="2134658"/>
                </a:lnTo>
                <a:lnTo>
                  <a:pt x="7371023" y="2125663"/>
                </a:lnTo>
                <a:lnTo>
                  <a:pt x="7368907" y="2118254"/>
                </a:lnTo>
                <a:lnTo>
                  <a:pt x="7366790" y="2110846"/>
                </a:lnTo>
                <a:lnTo>
                  <a:pt x="7364144" y="2104496"/>
                </a:lnTo>
                <a:lnTo>
                  <a:pt x="7358323" y="2092325"/>
                </a:lnTo>
                <a:lnTo>
                  <a:pt x="7353031" y="2080684"/>
                </a:lnTo>
                <a:lnTo>
                  <a:pt x="7350385" y="2074863"/>
                </a:lnTo>
                <a:lnTo>
                  <a:pt x="7347739" y="2067454"/>
                </a:lnTo>
                <a:lnTo>
                  <a:pt x="7345622" y="2060575"/>
                </a:lnTo>
                <a:lnTo>
                  <a:pt x="7343505" y="2052109"/>
                </a:lnTo>
                <a:lnTo>
                  <a:pt x="7342447" y="2052109"/>
                </a:lnTo>
                <a:lnTo>
                  <a:pt x="7340859" y="2052109"/>
                </a:lnTo>
                <a:lnTo>
                  <a:pt x="7339272" y="2052638"/>
                </a:lnTo>
                <a:lnTo>
                  <a:pt x="7338213" y="2053167"/>
                </a:lnTo>
                <a:lnTo>
                  <a:pt x="7336097" y="2056342"/>
                </a:lnTo>
                <a:lnTo>
                  <a:pt x="7333451" y="2060575"/>
                </a:lnTo>
                <a:lnTo>
                  <a:pt x="7329217" y="2070629"/>
                </a:lnTo>
                <a:lnTo>
                  <a:pt x="7326042" y="2081213"/>
                </a:lnTo>
                <a:lnTo>
                  <a:pt x="7323396" y="2085975"/>
                </a:lnTo>
                <a:lnTo>
                  <a:pt x="7321809" y="2089679"/>
                </a:lnTo>
                <a:lnTo>
                  <a:pt x="7319692" y="2092325"/>
                </a:lnTo>
                <a:lnTo>
                  <a:pt x="7318633" y="2092854"/>
                </a:lnTo>
                <a:lnTo>
                  <a:pt x="7317575" y="2093913"/>
                </a:lnTo>
                <a:lnTo>
                  <a:pt x="7316517" y="2093913"/>
                </a:lnTo>
                <a:lnTo>
                  <a:pt x="7314929" y="2092854"/>
                </a:lnTo>
                <a:lnTo>
                  <a:pt x="7313871" y="2091796"/>
                </a:lnTo>
                <a:lnTo>
                  <a:pt x="7312812" y="2090738"/>
                </a:lnTo>
                <a:lnTo>
                  <a:pt x="7310166" y="2085446"/>
                </a:lnTo>
                <a:lnTo>
                  <a:pt x="7308050" y="2077509"/>
                </a:lnTo>
                <a:lnTo>
                  <a:pt x="7305933" y="2079096"/>
                </a:lnTo>
                <a:lnTo>
                  <a:pt x="7304345" y="2080154"/>
                </a:lnTo>
                <a:lnTo>
                  <a:pt x="7303287" y="2082271"/>
                </a:lnTo>
                <a:lnTo>
                  <a:pt x="7302228" y="2085446"/>
                </a:lnTo>
                <a:lnTo>
                  <a:pt x="7301170" y="2092854"/>
                </a:lnTo>
                <a:lnTo>
                  <a:pt x="7300112" y="2101321"/>
                </a:lnTo>
                <a:lnTo>
                  <a:pt x="7300112" y="2110317"/>
                </a:lnTo>
                <a:lnTo>
                  <a:pt x="7299053" y="2118254"/>
                </a:lnTo>
                <a:lnTo>
                  <a:pt x="7297995" y="2125133"/>
                </a:lnTo>
                <a:lnTo>
                  <a:pt x="7296937" y="2127250"/>
                </a:lnTo>
                <a:lnTo>
                  <a:pt x="7295349" y="2129367"/>
                </a:lnTo>
                <a:lnTo>
                  <a:pt x="7290057" y="2114021"/>
                </a:lnTo>
                <a:lnTo>
                  <a:pt x="7287940" y="2108729"/>
                </a:lnTo>
                <a:lnTo>
                  <a:pt x="7285294" y="2104496"/>
                </a:lnTo>
                <a:lnTo>
                  <a:pt x="7283178" y="2101321"/>
                </a:lnTo>
                <a:lnTo>
                  <a:pt x="7281590" y="2099204"/>
                </a:lnTo>
                <a:lnTo>
                  <a:pt x="7277356" y="2095500"/>
                </a:lnTo>
                <a:lnTo>
                  <a:pt x="7272594" y="2091796"/>
                </a:lnTo>
                <a:lnTo>
                  <a:pt x="7269948" y="2089679"/>
                </a:lnTo>
                <a:lnTo>
                  <a:pt x="7267831" y="2087034"/>
                </a:lnTo>
                <a:lnTo>
                  <a:pt x="7264656" y="2082800"/>
                </a:lnTo>
                <a:lnTo>
                  <a:pt x="7262010" y="2078038"/>
                </a:lnTo>
                <a:lnTo>
                  <a:pt x="7258306" y="2071688"/>
                </a:lnTo>
                <a:lnTo>
                  <a:pt x="7254072" y="2064279"/>
                </a:lnTo>
                <a:lnTo>
                  <a:pt x="7255660" y="2054225"/>
                </a:lnTo>
                <a:lnTo>
                  <a:pt x="7257776" y="2046817"/>
                </a:lnTo>
                <a:lnTo>
                  <a:pt x="7258835" y="2044700"/>
                </a:lnTo>
                <a:lnTo>
                  <a:pt x="7259893" y="2043113"/>
                </a:lnTo>
                <a:lnTo>
                  <a:pt x="7260952" y="2042054"/>
                </a:lnTo>
                <a:lnTo>
                  <a:pt x="7262539" y="2042054"/>
                </a:lnTo>
                <a:lnTo>
                  <a:pt x="7263597" y="2042054"/>
                </a:lnTo>
                <a:lnTo>
                  <a:pt x="7264656" y="2042584"/>
                </a:lnTo>
                <a:lnTo>
                  <a:pt x="7267831" y="2045759"/>
                </a:lnTo>
                <a:lnTo>
                  <a:pt x="7270477" y="2049463"/>
                </a:lnTo>
                <a:lnTo>
                  <a:pt x="7273123" y="2054225"/>
                </a:lnTo>
                <a:lnTo>
                  <a:pt x="7278944" y="2064279"/>
                </a:lnTo>
                <a:lnTo>
                  <a:pt x="7282119" y="2067984"/>
                </a:lnTo>
                <a:lnTo>
                  <a:pt x="7284765" y="2071159"/>
                </a:lnTo>
                <a:lnTo>
                  <a:pt x="7286353" y="2072217"/>
                </a:lnTo>
                <a:lnTo>
                  <a:pt x="7287940" y="2072746"/>
                </a:lnTo>
                <a:lnTo>
                  <a:pt x="7288999" y="2072746"/>
                </a:lnTo>
                <a:lnTo>
                  <a:pt x="7291115" y="2072746"/>
                </a:lnTo>
                <a:lnTo>
                  <a:pt x="7292174" y="2071688"/>
                </a:lnTo>
                <a:lnTo>
                  <a:pt x="7293232" y="2070100"/>
                </a:lnTo>
                <a:lnTo>
                  <a:pt x="7294291" y="2067454"/>
                </a:lnTo>
                <a:lnTo>
                  <a:pt x="7295349" y="2064809"/>
                </a:lnTo>
                <a:lnTo>
                  <a:pt x="7296407" y="2055813"/>
                </a:lnTo>
                <a:lnTo>
                  <a:pt x="7295349" y="2047875"/>
                </a:lnTo>
                <a:lnTo>
                  <a:pt x="7294291" y="2041525"/>
                </a:lnTo>
                <a:lnTo>
                  <a:pt x="7292703" y="2036763"/>
                </a:lnTo>
                <a:lnTo>
                  <a:pt x="7290057" y="2032529"/>
                </a:lnTo>
                <a:lnTo>
                  <a:pt x="7287940" y="2029884"/>
                </a:lnTo>
                <a:lnTo>
                  <a:pt x="7284765" y="2027238"/>
                </a:lnTo>
                <a:lnTo>
                  <a:pt x="7281590" y="2025121"/>
                </a:lnTo>
                <a:lnTo>
                  <a:pt x="7274181" y="2022475"/>
                </a:lnTo>
                <a:lnTo>
                  <a:pt x="7267302" y="2020888"/>
                </a:lnTo>
                <a:lnTo>
                  <a:pt x="7263597" y="2019829"/>
                </a:lnTo>
                <a:lnTo>
                  <a:pt x="7259893" y="2017713"/>
                </a:lnTo>
                <a:lnTo>
                  <a:pt x="7257247" y="2015596"/>
                </a:lnTo>
                <a:lnTo>
                  <a:pt x="7254072" y="2012421"/>
                </a:lnTo>
                <a:lnTo>
                  <a:pt x="7255130" y="1997604"/>
                </a:lnTo>
                <a:lnTo>
                  <a:pt x="7255130" y="1984904"/>
                </a:lnTo>
                <a:lnTo>
                  <a:pt x="7254072" y="1974850"/>
                </a:lnTo>
                <a:lnTo>
                  <a:pt x="7252484" y="1965854"/>
                </a:lnTo>
                <a:lnTo>
                  <a:pt x="7250368" y="1956859"/>
                </a:lnTo>
                <a:lnTo>
                  <a:pt x="7248780" y="1947334"/>
                </a:lnTo>
                <a:lnTo>
                  <a:pt x="7248251" y="1935692"/>
                </a:lnTo>
                <a:lnTo>
                  <a:pt x="7248780" y="1922463"/>
                </a:lnTo>
                <a:lnTo>
                  <a:pt x="7253014" y="1920346"/>
                </a:lnTo>
                <a:lnTo>
                  <a:pt x="7256718" y="1920346"/>
                </a:lnTo>
                <a:lnTo>
                  <a:pt x="7259364" y="1920875"/>
                </a:lnTo>
                <a:lnTo>
                  <a:pt x="7262010" y="1922992"/>
                </a:lnTo>
                <a:lnTo>
                  <a:pt x="7264127" y="1924579"/>
                </a:lnTo>
                <a:lnTo>
                  <a:pt x="7266773" y="1927754"/>
                </a:lnTo>
                <a:lnTo>
                  <a:pt x="7269948" y="1934634"/>
                </a:lnTo>
                <a:lnTo>
                  <a:pt x="7273123" y="1943100"/>
                </a:lnTo>
                <a:lnTo>
                  <a:pt x="7275769" y="1950509"/>
                </a:lnTo>
                <a:lnTo>
                  <a:pt x="7277886" y="1954213"/>
                </a:lnTo>
                <a:lnTo>
                  <a:pt x="7279473" y="1957388"/>
                </a:lnTo>
                <a:lnTo>
                  <a:pt x="7282119" y="1959504"/>
                </a:lnTo>
                <a:lnTo>
                  <a:pt x="7284236" y="1961621"/>
                </a:lnTo>
                <a:lnTo>
                  <a:pt x="7286353" y="1960034"/>
                </a:lnTo>
                <a:lnTo>
                  <a:pt x="7287411" y="1958446"/>
                </a:lnTo>
                <a:lnTo>
                  <a:pt x="7290057" y="1953684"/>
                </a:lnTo>
                <a:lnTo>
                  <a:pt x="7291645" y="1952096"/>
                </a:lnTo>
                <a:lnTo>
                  <a:pt x="7292703" y="1949979"/>
                </a:lnTo>
                <a:lnTo>
                  <a:pt x="7294291" y="1948921"/>
                </a:lnTo>
                <a:lnTo>
                  <a:pt x="7296407" y="1948392"/>
                </a:lnTo>
                <a:lnTo>
                  <a:pt x="7287411" y="1935692"/>
                </a:lnTo>
                <a:lnTo>
                  <a:pt x="7284236" y="1931988"/>
                </a:lnTo>
                <a:lnTo>
                  <a:pt x="7282648" y="1927754"/>
                </a:lnTo>
                <a:lnTo>
                  <a:pt x="7282119" y="1922992"/>
                </a:lnTo>
                <a:lnTo>
                  <a:pt x="7280532" y="1917171"/>
                </a:lnTo>
                <a:lnTo>
                  <a:pt x="7278944" y="1896534"/>
                </a:lnTo>
                <a:lnTo>
                  <a:pt x="7270477" y="1897592"/>
                </a:lnTo>
                <a:lnTo>
                  <a:pt x="7263068" y="1898650"/>
                </a:lnTo>
                <a:lnTo>
                  <a:pt x="7256718" y="1900238"/>
                </a:lnTo>
                <a:lnTo>
                  <a:pt x="7249839" y="1903413"/>
                </a:lnTo>
                <a:lnTo>
                  <a:pt x="7247193" y="1905529"/>
                </a:lnTo>
                <a:lnTo>
                  <a:pt x="7244017" y="1908175"/>
                </a:lnTo>
                <a:lnTo>
                  <a:pt x="7238196" y="1914525"/>
                </a:lnTo>
                <a:lnTo>
                  <a:pt x="7231317" y="1923521"/>
                </a:lnTo>
                <a:lnTo>
                  <a:pt x="7224967" y="1934634"/>
                </a:lnTo>
                <a:lnTo>
                  <a:pt x="7223379" y="1930929"/>
                </a:lnTo>
                <a:lnTo>
                  <a:pt x="7222321" y="1927225"/>
                </a:lnTo>
                <a:lnTo>
                  <a:pt x="7220733" y="1918229"/>
                </a:lnTo>
                <a:lnTo>
                  <a:pt x="7218616" y="1896534"/>
                </a:lnTo>
                <a:lnTo>
                  <a:pt x="7217558" y="1886479"/>
                </a:lnTo>
                <a:lnTo>
                  <a:pt x="7216499" y="1882775"/>
                </a:lnTo>
                <a:lnTo>
                  <a:pt x="7215441" y="1878542"/>
                </a:lnTo>
                <a:lnTo>
                  <a:pt x="7213854" y="1875367"/>
                </a:lnTo>
                <a:lnTo>
                  <a:pt x="7211737" y="1872721"/>
                </a:lnTo>
                <a:lnTo>
                  <a:pt x="7209620" y="1870604"/>
                </a:lnTo>
                <a:lnTo>
                  <a:pt x="7207503" y="1870075"/>
                </a:lnTo>
                <a:lnTo>
                  <a:pt x="7208032" y="1879071"/>
                </a:lnTo>
                <a:lnTo>
                  <a:pt x="7208032" y="1884892"/>
                </a:lnTo>
                <a:lnTo>
                  <a:pt x="7207503" y="1888596"/>
                </a:lnTo>
                <a:lnTo>
                  <a:pt x="7206445" y="1889654"/>
                </a:lnTo>
                <a:lnTo>
                  <a:pt x="7205916" y="1890184"/>
                </a:lnTo>
                <a:lnTo>
                  <a:pt x="7204857" y="1890184"/>
                </a:lnTo>
                <a:lnTo>
                  <a:pt x="7204328" y="1890184"/>
                </a:lnTo>
                <a:lnTo>
                  <a:pt x="7202741" y="1888596"/>
                </a:lnTo>
                <a:lnTo>
                  <a:pt x="7201153" y="1884892"/>
                </a:lnTo>
                <a:lnTo>
                  <a:pt x="7199565" y="1880129"/>
                </a:lnTo>
                <a:lnTo>
                  <a:pt x="7198507" y="1874309"/>
                </a:lnTo>
                <a:lnTo>
                  <a:pt x="7196919" y="1866900"/>
                </a:lnTo>
                <a:lnTo>
                  <a:pt x="7196390" y="1860021"/>
                </a:lnTo>
                <a:lnTo>
                  <a:pt x="7196919" y="1851554"/>
                </a:lnTo>
                <a:lnTo>
                  <a:pt x="7197978" y="1843617"/>
                </a:lnTo>
                <a:lnTo>
                  <a:pt x="7200095" y="1835150"/>
                </a:lnTo>
                <a:lnTo>
                  <a:pt x="7203270" y="1826154"/>
                </a:lnTo>
                <a:lnTo>
                  <a:pt x="7207503" y="1818746"/>
                </a:lnTo>
                <a:lnTo>
                  <a:pt x="7208032" y="1817688"/>
                </a:lnTo>
                <a:lnTo>
                  <a:pt x="7208562" y="1817688"/>
                </a:lnTo>
                <a:lnTo>
                  <a:pt x="7209620" y="1819804"/>
                </a:lnTo>
                <a:lnTo>
                  <a:pt x="7213324" y="1826154"/>
                </a:lnTo>
                <a:lnTo>
                  <a:pt x="7214912" y="1829329"/>
                </a:lnTo>
                <a:lnTo>
                  <a:pt x="7216499" y="1831446"/>
                </a:lnTo>
                <a:lnTo>
                  <a:pt x="7217558" y="1831975"/>
                </a:lnTo>
                <a:lnTo>
                  <a:pt x="7218087" y="1832504"/>
                </a:lnTo>
                <a:lnTo>
                  <a:pt x="7218616" y="1831975"/>
                </a:lnTo>
                <a:lnTo>
                  <a:pt x="7219145" y="1831446"/>
                </a:lnTo>
                <a:lnTo>
                  <a:pt x="7223379" y="1821392"/>
                </a:lnTo>
                <a:lnTo>
                  <a:pt x="7228142" y="1809221"/>
                </a:lnTo>
                <a:lnTo>
                  <a:pt x="7232904" y="1795992"/>
                </a:lnTo>
                <a:lnTo>
                  <a:pt x="7237667" y="1784350"/>
                </a:lnTo>
                <a:lnTo>
                  <a:pt x="7239784" y="1778000"/>
                </a:lnTo>
                <a:lnTo>
                  <a:pt x="7242959" y="1773238"/>
                </a:lnTo>
                <a:lnTo>
                  <a:pt x="7245605" y="1769534"/>
                </a:lnTo>
                <a:lnTo>
                  <a:pt x="7248780" y="1766359"/>
                </a:lnTo>
                <a:lnTo>
                  <a:pt x="7251955" y="1764771"/>
                </a:lnTo>
                <a:lnTo>
                  <a:pt x="7253014" y="1763713"/>
                </a:lnTo>
                <a:lnTo>
                  <a:pt x="7254601" y="1763713"/>
                </a:lnTo>
                <a:lnTo>
                  <a:pt x="7256718" y="1763713"/>
                </a:lnTo>
                <a:lnTo>
                  <a:pt x="7258306" y="1764771"/>
                </a:lnTo>
                <a:lnTo>
                  <a:pt x="7262010" y="1767417"/>
                </a:lnTo>
                <a:lnTo>
                  <a:pt x="7260422" y="1762654"/>
                </a:lnTo>
                <a:lnTo>
                  <a:pt x="7259364" y="1758421"/>
                </a:lnTo>
                <a:lnTo>
                  <a:pt x="7257776" y="1756304"/>
                </a:lnTo>
                <a:lnTo>
                  <a:pt x="7255660" y="1754188"/>
                </a:lnTo>
                <a:lnTo>
                  <a:pt x="7253543" y="1753129"/>
                </a:lnTo>
                <a:lnTo>
                  <a:pt x="7250368" y="1752600"/>
                </a:lnTo>
                <a:lnTo>
                  <a:pt x="7247722" y="1752600"/>
                </a:lnTo>
                <a:lnTo>
                  <a:pt x="7244547" y="1752600"/>
                </a:lnTo>
                <a:lnTo>
                  <a:pt x="7230788" y="1755246"/>
                </a:lnTo>
                <a:lnTo>
                  <a:pt x="7228142" y="1755775"/>
                </a:lnTo>
                <a:lnTo>
                  <a:pt x="7224967" y="1755775"/>
                </a:lnTo>
                <a:lnTo>
                  <a:pt x="7222321" y="1755246"/>
                </a:lnTo>
                <a:lnTo>
                  <a:pt x="7219675" y="1753659"/>
                </a:lnTo>
                <a:lnTo>
                  <a:pt x="7219675" y="1739371"/>
                </a:lnTo>
                <a:lnTo>
                  <a:pt x="7220204" y="1732492"/>
                </a:lnTo>
                <a:lnTo>
                  <a:pt x="7220733" y="1730904"/>
                </a:lnTo>
                <a:lnTo>
                  <a:pt x="7221262" y="1730375"/>
                </a:lnTo>
                <a:lnTo>
                  <a:pt x="7222850" y="1730904"/>
                </a:lnTo>
                <a:lnTo>
                  <a:pt x="7223379" y="1731963"/>
                </a:lnTo>
                <a:lnTo>
                  <a:pt x="7226025" y="1736196"/>
                </a:lnTo>
                <a:lnTo>
                  <a:pt x="7229200" y="1739371"/>
                </a:lnTo>
                <a:lnTo>
                  <a:pt x="7230788" y="1741488"/>
                </a:lnTo>
                <a:lnTo>
                  <a:pt x="7233434" y="1742017"/>
                </a:lnTo>
                <a:lnTo>
                  <a:pt x="7235021" y="1742017"/>
                </a:lnTo>
                <a:lnTo>
                  <a:pt x="7237667" y="1741488"/>
                </a:lnTo>
                <a:lnTo>
                  <a:pt x="7235021" y="1739371"/>
                </a:lnTo>
                <a:lnTo>
                  <a:pt x="7232375" y="1736725"/>
                </a:lnTo>
                <a:lnTo>
                  <a:pt x="7230258" y="1733021"/>
                </a:lnTo>
                <a:lnTo>
                  <a:pt x="7228671" y="1728788"/>
                </a:lnTo>
                <a:lnTo>
                  <a:pt x="7225496" y="1718734"/>
                </a:lnTo>
                <a:lnTo>
                  <a:pt x="7223908" y="1707621"/>
                </a:lnTo>
                <a:lnTo>
                  <a:pt x="7221262" y="1697038"/>
                </a:lnTo>
                <a:lnTo>
                  <a:pt x="7219675" y="1691746"/>
                </a:lnTo>
                <a:lnTo>
                  <a:pt x="7218087" y="1686984"/>
                </a:lnTo>
                <a:lnTo>
                  <a:pt x="7215970" y="1683279"/>
                </a:lnTo>
                <a:lnTo>
                  <a:pt x="7213854" y="1679575"/>
                </a:lnTo>
                <a:lnTo>
                  <a:pt x="7211208" y="1677459"/>
                </a:lnTo>
                <a:lnTo>
                  <a:pt x="7208562" y="1676400"/>
                </a:lnTo>
                <a:lnTo>
                  <a:pt x="7205386" y="1679046"/>
                </a:lnTo>
                <a:lnTo>
                  <a:pt x="7204328" y="1682750"/>
                </a:lnTo>
                <a:lnTo>
                  <a:pt x="7204328" y="1685396"/>
                </a:lnTo>
                <a:lnTo>
                  <a:pt x="7204857" y="1689100"/>
                </a:lnTo>
                <a:lnTo>
                  <a:pt x="7205916" y="1692804"/>
                </a:lnTo>
                <a:lnTo>
                  <a:pt x="7208032" y="1697038"/>
                </a:lnTo>
                <a:lnTo>
                  <a:pt x="7211737" y="1704446"/>
                </a:lnTo>
                <a:lnTo>
                  <a:pt x="7215970" y="1712913"/>
                </a:lnTo>
                <a:lnTo>
                  <a:pt x="7218087" y="1717146"/>
                </a:lnTo>
                <a:lnTo>
                  <a:pt x="7219145" y="1721909"/>
                </a:lnTo>
                <a:lnTo>
                  <a:pt x="7219145" y="1726671"/>
                </a:lnTo>
                <a:lnTo>
                  <a:pt x="7218616" y="1731434"/>
                </a:lnTo>
                <a:lnTo>
                  <a:pt x="7216499" y="1736196"/>
                </a:lnTo>
                <a:lnTo>
                  <a:pt x="7213854" y="1740959"/>
                </a:lnTo>
                <a:lnTo>
                  <a:pt x="7209091" y="1737784"/>
                </a:lnTo>
                <a:lnTo>
                  <a:pt x="7204857" y="1736196"/>
                </a:lnTo>
                <a:lnTo>
                  <a:pt x="7200624" y="1734079"/>
                </a:lnTo>
                <a:lnTo>
                  <a:pt x="7196390" y="1733550"/>
                </a:lnTo>
                <a:lnTo>
                  <a:pt x="7193215" y="1733021"/>
                </a:lnTo>
                <a:lnTo>
                  <a:pt x="7189511" y="1733550"/>
                </a:lnTo>
                <a:lnTo>
                  <a:pt x="7185806" y="1734079"/>
                </a:lnTo>
                <a:lnTo>
                  <a:pt x="7182102" y="1735667"/>
                </a:lnTo>
                <a:lnTo>
                  <a:pt x="7179456" y="1737784"/>
                </a:lnTo>
                <a:lnTo>
                  <a:pt x="7176281" y="1739371"/>
                </a:lnTo>
                <a:lnTo>
                  <a:pt x="7170460" y="1745721"/>
                </a:lnTo>
                <a:lnTo>
                  <a:pt x="7165168" y="1752600"/>
                </a:lnTo>
                <a:lnTo>
                  <a:pt x="7159876" y="1760538"/>
                </a:lnTo>
                <a:lnTo>
                  <a:pt x="7149821" y="1778529"/>
                </a:lnTo>
                <a:lnTo>
                  <a:pt x="7139238" y="1797579"/>
                </a:lnTo>
                <a:lnTo>
                  <a:pt x="7132887" y="1807104"/>
                </a:lnTo>
                <a:lnTo>
                  <a:pt x="7126537" y="1815571"/>
                </a:lnTo>
                <a:lnTo>
                  <a:pt x="7119658" y="1823509"/>
                </a:lnTo>
                <a:lnTo>
                  <a:pt x="7115953" y="1826684"/>
                </a:lnTo>
                <a:lnTo>
                  <a:pt x="7111720" y="1829859"/>
                </a:lnTo>
                <a:lnTo>
                  <a:pt x="7115953" y="1829859"/>
                </a:lnTo>
                <a:lnTo>
                  <a:pt x="7120716" y="1829859"/>
                </a:lnTo>
                <a:lnTo>
                  <a:pt x="7130241" y="1827742"/>
                </a:lnTo>
                <a:lnTo>
                  <a:pt x="7141354" y="1825625"/>
                </a:lnTo>
                <a:lnTo>
                  <a:pt x="7152467" y="1824038"/>
                </a:lnTo>
                <a:lnTo>
                  <a:pt x="7158818" y="1824038"/>
                </a:lnTo>
                <a:lnTo>
                  <a:pt x="7164639" y="1824038"/>
                </a:lnTo>
                <a:lnTo>
                  <a:pt x="7169931" y="1825096"/>
                </a:lnTo>
                <a:lnTo>
                  <a:pt x="7175752" y="1826684"/>
                </a:lnTo>
                <a:lnTo>
                  <a:pt x="7181044" y="1829329"/>
                </a:lnTo>
                <a:lnTo>
                  <a:pt x="7185806" y="1832504"/>
                </a:lnTo>
                <a:lnTo>
                  <a:pt x="7190569" y="1838325"/>
                </a:lnTo>
                <a:lnTo>
                  <a:pt x="7195332" y="1844146"/>
                </a:lnTo>
                <a:lnTo>
                  <a:pt x="7190569" y="1863725"/>
                </a:lnTo>
                <a:lnTo>
                  <a:pt x="7188982" y="1873250"/>
                </a:lnTo>
                <a:lnTo>
                  <a:pt x="7185806" y="1881717"/>
                </a:lnTo>
                <a:lnTo>
                  <a:pt x="7183160" y="1890184"/>
                </a:lnTo>
                <a:lnTo>
                  <a:pt x="7179985" y="1898121"/>
                </a:lnTo>
                <a:lnTo>
                  <a:pt x="7175752" y="1903942"/>
                </a:lnTo>
                <a:lnTo>
                  <a:pt x="7173635" y="1906059"/>
                </a:lnTo>
                <a:lnTo>
                  <a:pt x="7170989" y="1908175"/>
                </a:lnTo>
                <a:lnTo>
                  <a:pt x="7166756" y="1902354"/>
                </a:lnTo>
                <a:lnTo>
                  <a:pt x="7161993" y="1898121"/>
                </a:lnTo>
                <a:lnTo>
                  <a:pt x="7157759" y="1894946"/>
                </a:lnTo>
                <a:lnTo>
                  <a:pt x="7153526" y="1893359"/>
                </a:lnTo>
                <a:lnTo>
                  <a:pt x="7148763" y="1892829"/>
                </a:lnTo>
                <a:lnTo>
                  <a:pt x="7144529" y="1892300"/>
                </a:lnTo>
                <a:lnTo>
                  <a:pt x="7135004" y="1892829"/>
                </a:lnTo>
                <a:lnTo>
                  <a:pt x="7130241" y="1892829"/>
                </a:lnTo>
                <a:lnTo>
                  <a:pt x="7125479" y="1892829"/>
                </a:lnTo>
                <a:lnTo>
                  <a:pt x="7120716" y="1891242"/>
                </a:lnTo>
                <a:lnTo>
                  <a:pt x="7116482" y="1889654"/>
                </a:lnTo>
                <a:lnTo>
                  <a:pt x="7112249" y="1886479"/>
                </a:lnTo>
                <a:lnTo>
                  <a:pt x="7107486" y="1882775"/>
                </a:lnTo>
                <a:lnTo>
                  <a:pt x="7103253" y="1876425"/>
                </a:lnTo>
                <a:lnTo>
                  <a:pt x="7100077" y="1869017"/>
                </a:lnTo>
                <a:lnTo>
                  <a:pt x="7097961" y="1869546"/>
                </a:lnTo>
                <a:lnTo>
                  <a:pt x="7096902" y="1871134"/>
                </a:lnTo>
                <a:lnTo>
                  <a:pt x="7095315" y="1875367"/>
                </a:lnTo>
                <a:lnTo>
                  <a:pt x="7094786" y="1881188"/>
                </a:lnTo>
                <a:lnTo>
                  <a:pt x="7093727" y="1888596"/>
                </a:lnTo>
                <a:lnTo>
                  <a:pt x="7093727" y="1904471"/>
                </a:lnTo>
                <a:lnTo>
                  <a:pt x="7093198" y="1919817"/>
                </a:lnTo>
                <a:lnTo>
                  <a:pt x="7090552" y="1917171"/>
                </a:lnTo>
                <a:lnTo>
                  <a:pt x="7086848" y="1915054"/>
                </a:lnTo>
                <a:lnTo>
                  <a:pt x="7083143" y="1913467"/>
                </a:lnTo>
                <a:lnTo>
                  <a:pt x="7079968" y="1912409"/>
                </a:lnTo>
                <a:lnTo>
                  <a:pt x="7072559" y="1909763"/>
                </a:lnTo>
                <a:lnTo>
                  <a:pt x="7069914" y="1908704"/>
                </a:lnTo>
                <a:lnTo>
                  <a:pt x="7066738" y="1907646"/>
                </a:lnTo>
                <a:lnTo>
                  <a:pt x="7064092" y="1905529"/>
                </a:lnTo>
                <a:lnTo>
                  <a:pt x="7061976" y="1903413"/>
                </a:lnTo>
                <a:lnTo>
                  <a:pt x="7060917" y="1900238"/>
                </a:lnTo>
                <a:lnTo>
                  <a:pt x="7059330" y="1896004"/>
                </a:lnTo>
                <a:lnTo>
                  <a:pt x="7059330" y="1891242"/>
                </a:lnTo>
                <a:lnTo>
                  <a:pt x="7060388" y="1884892"/>
                </a:lnTo>
                <a:lnTo>
                  <a:pt x="7061446" y="1876954"/>
                </a:lnTo>
                <a:lnTo>
                  <a:pt x="7063563" y="1868488"/>
                </a:lnTo>
                <a:lnTo>
                  <a:pt x="7060388" y="1870075"/>
                </a:lnTo>
                <a:lnTo>
                  <a:pt x="7057213" y="1872721"/>
                </a:lnTo>
                <a:lnTo>
                  <a:pt x="7054038" y="1874838"/>
                </a:lnTo>
                <a:lnTo>
                  <a:pt x="7051921" y="1878013"/>
                </a:lnTo>
                <a:lnTo>
                  <a:pt x="7050333" y="1880659"/>
                </a:lnTo>
                <a:lnTo>
                  <a:pt x="7048217" y="1883834"/>
                </a:lnTo>
                <a:lnTo>
                  <a:pt x="7046100" y="1890713"/>
                </a:lnTo>
                <a:lnTo>
                  <a:pt x="7044512" y="1898650"/>
                </a:lnTo>
                <a:lnTo>
                  <a:pt x="7044512" y="1907117"/>
                </a:lnTo>
                <a:lnTo>
                  <a:pt x="7044512" y="1915054"/>
                </a:lnTo>
                <a:lnTo>
                  <a:pt x="7046100" y="1924050"/>
                </a:lnTo>
                <a:lnTo>
                  <a:pt x="7047158" y="1942042"/>
                </a:lnTo>
                <a:lnTo>
                  <a:pt x="7047688" y="1949979"/>
                </a:lnTo>
                <a:lnTo>
                  <a:pt x="7048217" y="1958446"/>
                </a:lnTo>
                <a:lnTo>
                  <a:pt x="7047688" y="1965854"/>
                </a:lnTo>
                <a:lnTo>
                  <a:pt x="7046100" y="1972734"/>
                </a:lnTo>
                <a:lnTo>
                  <a:pt x="7044512" y="1975909"/>
                </a:lnTo>
                <a:lnTo>
                  <a:pt x="7043454" y="1978554"/>
                </a:lnTo>
                <a:lnTo>
                  <a:pt x="7041866" y="1981729"/>
                </a:lnTo>
                <a:lnTo>
                  <a:pt x="7039220" y="1983846"/>
                </a:lnTo>
                <a:lnTo>
                  <a:pt x="7040279" y="1987021"/>
                </a:lnTo>
                <a:lnTo>
                  <a:pt x="7040808" y="1989138"/>
                </a:lnTo>
                <a:lnTo>
                  <a:pt x="7041337" y="1991784"/>
                </a:lnTo>
                <a:lnTo>
                  <a:pt x="7042396" y="1992842"/>
                </a:lnTo>
                <a:lnTo>
                  <a:pt x="7043454" y="1993900"/>
                </a:lnTo>
                <a:lnTo>
                  <a:pt x="7045571" y="1995488"/>
                </a:lnTo>
                <a:lnTo>
                  <a:pt x="7048217" y="1996546"/>
                </a:lnTo>
                <a:lnTo>
                  <a:pt x="7052450" y="1996546"/>
                </a:lnTo>
                <a:lnTo>
                  <a:pt x="7056155" y="1996546"/>
                </a:lnTo>
                <a:lnTo>
                  <a:pt x="7059330" y="1996546"/>
                </a:lnTo>
                <a:lnTo>
                  <a:pt x="7063034" y="1997075"/>
                </a:lnTo>
                <a:lnTo>
                  <a:pt x="7061446" y="2006071"/>
                </a:lnTo>
                <a:lnTo>
                  <a:pt x="7058271" y="2012950"/>
                </a:lnTo>
                <a:lnTo>
                  <a:pt x="7055625" y="2019829"/>
                </a:lnTo>
                <a:lnTo>
                  <a:pt x="7051921" y="2024063"/>
                </a:lnTo>
                <a:lnTo>
                  <a:pt x="7047688" y="2028296"/>
                </a:lnTo>
                <a:lnTo>
                  <a:pt x="7042925" y="2031471"/>
                </a:lnTo>
                <a:lnTo>
                  <a:pt x="7038162" y="2033588"/>
                </a:lnTo>
                <a:lnTo>
                  <a:pt x="7032870" y="2035704"/>
                </a:lnTo>
                <a:lnTo>
                  <a:pt x="7032870" y="2017713"/>
                </a:lnTo>
                <a:lnTo>
                  <a:pt x="7032341" y="1997604"/>
                </a:lnTo>
                <a:lnTo>
                  <a:pt x="7031283" y="1976967"/>
                </a:lnTo>
                <a:lnTo>
                  <a:pt x="7028637" y="1955271"/>
                </a:lnTo>
                <a:lnTo>
                  <a:pt x="7027049" y="1944688"/>
                </a:lnTo>
                <a:lnTo>
                  <a:pt x="7024932" y="1935163"/>
                </a:lnTo>
                <a:lnTo>
                  <a:pt x="7022816" y="1925638"/>
                </a:lnTo>
                <a:lnTo>
                  <a:pt x="7019640" y="1917171"/>
                </a:lnTo>
                <a:lnTo>
                  <a:pt x="7016994" y="1909234"/>
                </a:lnTo>
                <a:lnTo>
                  <a:pt x="7013290" y="1902884"/>
                </a:lnTo>
                <a:lnTo>
                  <a:pt x="7008527" y="1897592"/>
                </a:lnTo>
                <a:lnTo>
                  <a:pt x="7006411" y="1894946"/>
                </a:lnTo>
                <a:lnTo>
                  <a:pt x="7003765" y="1893359"/>
                </a:lnTo>
                <a:lnTo>
                  <a:pt x="7002706" y="1893888"/>
                </a:lnTo>
                <a:lnTo>
                  <a:pt x="7001648" y="1894946"/>
                </a:lnTo>
                <a:lnTo>
                  <a:pt x="7000060" y="1898121"/>
                </a:lnTo>
                <a:lnTo>
                  <a:pt x="6999002" y="1902354"/>
                </a:lnTo>
                <a:lnTo>
                  <a:pt x="6998473" y="1907646"/>
                </a:lnTo>
                <a:lnTo>
                  <a:pt x="6997944" y="1919288"/>
                </a:lnTo>
                <a:lnTo>
                  <a:pt x="6997944" y="1931988"/>
                </a:lnTo>
                <a:lnTo>
                  <a:pt x="6996356" y="1929342"/>
                </a:lnTo>
                <a:lnTo>
                  <a:pt x="6994239" y="1926696"/>
                </a:lnTo>
                <a:lnTo>
                  <a:pt x="6992122" y="1918759"/>
                </a:lnTo>
                <a:lnTo>
                  <a:pt x="6989476" y="1910821"/>
                </a:lnTo>
                <a:lnTo>
                  <a:pt x="6987360" y="1902884"/>
                </a:lnTo>
                <a:lnTo>
                  <a:pt x="6986301" y="1899179"/>
                </a:lnTo>
                <a:lnTo>
                  <a:pt x="6984185" y="1896004"/>
                </a:lnTo>
                <a:lnTo>
                  <a:pt x="6982597" y="1893359"/>
                </a:lnTo>
                <a:lnTo>
                  <a:pt x="6980480" y="1891242"/>
                </a:lnTo>
                <a:lnTo>
                  <a:pt x="6978363" y="1890184"/>
                </a:lnTo>
                <a:lnTo>
                  <a:pt x="6975188" y="1890184"/>
                </a:lnTo>
                <a:lnTo>
                  <a:pt x="6972013" y="1890713"/>
                </a:lnTo>
                <a:lnTo>
                  <a:pt x="6968309" y="1892829"/>
                </a:lnTo>
                <a:lnTo>
                  <a:pt x="6971484" y="1884363"/>
                </a:lnTo>
                <a:lnTo>
                  <a:pt x="6973072" y="1875896"/>
                </a:lnTo>
                <a:lnTo>
                  <a:pt x="6973601" y="1868488"/>
                </a:lnTo>
                <a:lnTo>
                  <a:pt x="6972542" y="1861079"/>
                </a:lnTo>
                <a:lnTo>
                  <a:pt x="6970426" y="1854200"/>
                </a:lnTo>
                <a:lnTo>
                  <a:pt x="6968309" y="1848379"/>
                </a:lnTo>
                <a:lnTo>
                  <a:pt x="6964605" y="1842559"/>
                </a:lnTo>
                <a:lnTo>
                  <a:pt x="6960371" y="1838854"/>
                </a:lnTo>
                <a:lnTo>
                  <a:pt x="6956667" y="1834621"/>
                </a:lnTo>
                <a:lnTo>
                  <a:pt x="6951904" y="1831975"/>
                </a:lnTo>
                <a:lnTo>
                  <a:pt x="6947141" y="1830388"/>
                </a:lnTo>
                <a:lnTo>
                  <a:pt x="6942378" y="1829859"/>
                </a:lnTo>
                <a:lnTo>
                  <a:pt x="6937616" y="1830388"/>
                </a:lnTo>
                <a:lnTo>
                  <a:pt x="6933382" y="1832504"/>
                </a:lnTo>
                <a:lnTo>
                  <a:pt x="6931265" y="1834092"/>
                </a:lnTo>
                <a:lnTo>
                  <a:pt x="6929678" y="1835679"/>
                </a:lnTo>
                <a:lnTo>
                  <a:pt x="6928090" y="1838325"/>
                </a:lnTo>
                <a:lnTo>
                  <a:pt x="6926503" y="1840442"/>
                </a:lnTo>
                <a:lnTo>
                  <a:pt x="6928090" y="1840971"/>
                </a:lnTo>
                <a:lnTo>
                  <a:pt x="6929678" y="1842029"/>
                </a:lnTo>
                <a:lnTo>
                  <a:pt x="6932853" y="1845204"/>
                </a:lnTo>
                <a:lnTo>
                  <a:pt x="6939203" y="1853671"/>
                </a:lnTo>
                <a:lnTo>
                  <a:pt x="6943437" y="1858434"/>
                </a:lnTo>
                <a:lnTo>
                  <a:pt x="6948200" y="1861609"/>
                </a:lnTo>
                <a:lnTo>
                  <a:pt x="6950846" y="1863725"/>
                </a:lnTo>
                <a:lnTo>
                  <a:pt x="6954550" y="1864784"/>
                </a:lnTo>
                <a:lnTo>
                  <a:pt x="6958254" y="1865842"/>
                </a:lnTo>
                <a:lnTo>
                  <a:pt x="6962488" y="1866900"/>
                </a:lnTo>
                <a:lnTo>
                  <a:pt x="6960371" y="1872721"/>
                </a:lnTo>
                <a:lnTo>
                  <a:pt x="6958783" y="1876954"/>
                </a:lnTo>
                <a:lnTo>
                  <a:pt x="6954550" y="1885950"/>
                </a:lnTo>
                <a:lnTo>
                  <a:pt x="6949787" y="1893888"/>
                </a:lnTo>
                <a:lnTo>
                  <a:pt x="6945024" y="1900767"/>
                </a:lnTo>
                <a:lnTo>
                  <a:pt x="6940262" y="1908704"/>
                </a:lnTo>
                <a:lnTo>
                  <a:pt x="6938674" y="1913467"/>
                </a:lnTo>
                <a:lnTo>
                  <a:pt x="6937087" y="1918229"/>
                </a:lnTo>
                <a:lnTo>
                  <a:pt x="6934970" y="1923521"/>
                </a:lnTo>
                <a:lnTo>
                  <a:pt x="6933911" y="1929342"/>
                </a:lnTo>
                <a:lnTo>
                  <a:pt x="6932853" y="1935692"/>
                </a:lnTo>
                <a:lnTo>
                  <a:pt x="6932324" y="1943629"/>
                </a:lnTo>
                <a:lnTo>
                  <a:pt x="6930207" y="1943100"/>
                </a:lnTo>
                <a:lnTo>
                  <a:pt x="6928620" y="1942042"/>
                </a:lnTo>
                <a:lnTo>
                  <a:pt x="6925444" y="1938338"/>
                </a:lnTo>
                <a:lnTo>
                  <a:pt x="6923328" y="1933575"/>
                </a:lnTo>
                <a:lnTo>
                  <a:pt x="6921211" y="1927754"/>
                </a:lnTo>
                <a:lnTo>
                  <a:pt x="6920152" y="1920346"/>
                </a:lnTo>
                <a:lnTo>
                  <a:pt x="6919623" y="1912409"/>
                </a:lnTo>
                <a:lnTo>
                  <a:pt x="6919623" y="1902884"/>
                </a:lnTo>
                <a:lnTo>
                  <a:pt x="6920152" y="1892300"/>
                </a:lnTo>
                <a:lnTo>
                  <a:pt x="6907981" y="1894946"/>
                </a:lnTo>
                <a:lnTo>
                  <a:pt x="6895810" y="1896004"/>
                </a:lnTo>
                <a:lnTo>
                  <a:pt x="6884167" y="1896534"/>
                </a:lnTo>
                <a:lnTo>
                  <a:pt x="6871467" y="1896534"/>
                </a:lnTo>
                <a:lnTo>
                  <a:pt x="6859295" y="1895475"/>
                </a:lnTo>
                <a:lnTo>
                  <a:pt x="6846595" y="1894417"/>
                </a:lnTo>
                <a:lnTo>
                  <a:pt x="6819077" y="1890713"/>
                </a:lnTo>
                <a:lnTo>
                  <a:pt x="6819606" y="1887538"/>
                </a:lnTo>
                <a:lnTo>
                  <a:pt x="6820135" y="1884363"/>
                </a:lnTo>
                <a:lnTo>
                  <a:pt x="6822252" y="1879600"/>
                </a:lnTo>
                <a:lnTo>
                  <a:pt x="6828073" y="1872721"/>
                </a:lnTo>
                <a:lnTo>
                  <a:pt x="6830719" y="1868488"/>
                </a:lnTo>
                <a:lnTo>
                  <a:pt x="6831248" y="1865313"/>
                </a:lnTo>
                <a:lnTo>
                  <a:pt x="6832307" y="1861609"/>
                </a:lnTo>
                <a:lnTo>
                  <a:pt x="6832307" y="1857904"/>
                </a:lnTo>
                <a:lnTo>
                  <a:pt x="6832307" y="1852084"/>
                </a:lnTo>
                <a:lnTo>
                  <a:pt x="6831778" y="1846263"/>
                </a:lnTo>
                <a:lnTo>
                  <a:pt x="6830719" y="1839384"/>
                </a:lnTo>
                <a:lnTo>
                  <a:pt x="6818019" y="1853142"/>
                </a:lnTo>
                <a:lnTo>
                  <a:pt x="6812197" y="1858963"/>
                </a:lnTo>
                <a:lnTo>
                  <a:pt x="6806376" y="1863725"/>
                </a:lnTo>
                <a:lnTo>
                  <a:pt x="6800555" y="1868488"/>
                </a:lnTo>
                <a:lnTo>
                  <a:pt x="6794734" y="1872721"/>
                </a:lnTo>
                <a:lnTo>
                  <a:pt x="6788384" y="1875367"/>
                </a:lnTo>
                <a:lnTo>
                  <a:pt x="6782034" y="1878542"/>
                </a:lnTo>
                <a:lnTo>
                  <a:pt x="6776212" y="1881188"/>
                </a:lnTo>
                <a:lnTo>
                  <a:pt x="6768804" y="1883304"/>
                </a:lnTo>
                <a:lnTo>
                  <a:pt x="6761924" y="1884892"/>
                </a:lnTo>
                <a:lnTo>
                  <a:pt x="6753986" y="1885950"/>
                </a:lnTo>
                <a:lnTo>
                  <a:pt x="6737052" y="1888596"/>
                </a:lnTo>
                <a:lnTo>
                  <a:pt x="6716943" y="1889654"/>
                </a:lnTo>
                <a:lnTo>
                  <a:pt x="6718001" y="1896534"/>
                </a:lnTo>
                <a:lnTo>
                  <a:pt x="6719060" y="1902884"/>
                </a:lnTo>
                <a:lnTo>
                  <a:pt x="6720647" y="1907117"/>
                </a:lnTo>
                <a:lnTo>
                  <a:pt x="6721706" y="1909234"/>
                </a:lnTo>
                <a:lnTo>
                  <a:pt x="6723293" y="1910292"/>
                </a:lnTo>
                <a:lnTo>
                  <a:pt x="6724881" y="1910821"/>
                </a:lnTo>
                <a:lnTo>
                  <a:pt x="6726998" y="1910292"/>
                </a:lnTo>
                <a:lnTo>
                  <a:pt x="6728585" y="1909234"/>
                </a:lnTo>
                <a:lnTo>
                  <a:pt x="6733348" y="1905529"/>
                </a:lnTo>
                <a:lnTo>
                  <a:pt x="6736523" y="1903942"/>
                </a:lnTo>
                <a:lnTo>
                  <a:pt x="6739169" y="1902354"/>
                </a:lnTo>
                <a:lnTo>
                  <a:pt x="6742344" y="1900767"/>
                </a:lnTo>
                <a:lnTo>
                  <a:pt x="6745519" y="1900767"/>
                </a:lnTo>
                <a:lnTo>
                  <a:pt x="6748695" y="1900767"/>
                </a:lnTo>
                <a:lnTo>
                  <a:pt x="6752928" y="1902884"/>
                </a:lnTo>
                <a:lnTo>
                  <a:pt x="6753457" y="1908704"/>
                </a:lnTo>
                <a:lnTo>
                  <a:pt x="6753457" y="1913996"/>
                </a:lnTo>
                <a:lnTo>
                  <a:pt x="6753457" y="1918229"/>
                </a:lnTo>
                <a:lnTo>
                  <a:pt x="6752928" y="1922463"/>
                </a:lnTo>
                <a:lnTo>
                  <a:pt x="6751870" y="1925109"/>
                </a:lnTo>
                <a:lnTo>
                  <a:pt x="6751340" y="1927754"/>
                </a:lnTo>
                <a:lnTo>
                  <a:pt x="6748165" y="1932517"/>
                </a:lnTo>
                <a:lnTo>
                  <a:pt x="6746049" y="1935692"/>
                </a:lnTo>
                <a:lnTo>
                  <a:pt x="6743403" y="1940454"/>
                </a:lnTo>
                <a:lnTo>
                  <a:pt x="6742344" y="1943100"/>
                </a:lnTo>
                <a:lnTo>
                  <a:pt x="6741815" y="1946275"/>
                </a:lnTo>
                <a:lnTo>
                  <a:pt x="6741286" y="1949979"/>
                </a:lnTo>
                <a:lnTo>
                  <a:pt x="6740757" y="1954213"/>
                </a:lnTo>
                <a:lnTo>
                  <a:pt x="6758220" y="1954213"/>
                </a:lnTo>
                <a:lnTo>
                  <a:pt x="6758220" y="1957388"/>
                </a:lnTo>
                <a:lnTo>
                  <a:pt x="6757162" y="1960034"/>
                </a:lnTo>
                <a:lnTo>
                  <a:pt x="6756632" y="1962150"/>
                </a:lnTo>
                <a:lnTo>
                  <a:pt x="6755574" y="1963738"/>
                </a:lnTo>
                <a:lnTo>
                  <a:pt x="6753986" y="1964796"/>
                </a:lnTo>
                <a:lnTo>
                  <a:pt x="6752399" y="1965854"/>
                </a:lnTo>
                <a:lnTo>
                  <a:pt x="6749224" y="1966913"/>
                </a:lnTo>
                <a:lnTo>
                  <a:pt x="6746049" y="1966913"/>
                </a:lnTo>
                <a:lnTo>
                  <a:pt x="6741815" y="1966913"/>
                </a:lnTo>
                <a:lnTo>
                  <a:pt x="6738111" y="1966913"/>
                </a:lnTo>
                <a:lnTo>
                  <a:pt x="6734406" y="1966913"/>
                </a:lnTo>
                <a:lnTo>
                  <a:pt x="6735994" y="1959504"/>
                </a:lnTo>
                <a:lnTo>
                  <a:pt x="6735994" y="1953154"/>
                </a:lnTo>
                <a:lnTo>
                  <a:pt x="6736523" y="1947334"/>
                </a:lnTo>
                <a:lnTo>
                  <a:pt x="6735994" y="1942571"/>
                </a:lnTo>
                <a:lnTo>
                  <a:pt x="6735465" y="1938338"/>
                </a:lnTo>
                <a:lnTo>
                  <a:pt x="6733877" y="1934634"/>
                </a:lnTo>
                <a:lnTo>
                  <a:pt x="6732819" y="1932517"/>
                </a:lnTo>
                <a:lnTo>
                  <a:pt x="6731231" y="1929871"/>
                </a:lnTo>
                <a:lnTo>
                  <a:pt x="6729114" y="1928813"/>
                </a:lnTo>
                <a:lnTo>
                  <a:pt x="6726998" y="1927754"/>
                </a:lnTo>
                <a:lnTo>
                  <a:pt x="6724352" y="1927225"/>
                </a:lnTo>
                <a:lnTo>
                  <a:pt x="6722235" y="1926696"/>
                </a:lnTo>
                <a:lnTo>
                  <a:pt x="6716943" y="1927225"/>
                </a:lnTo>
                <a:lnTo>
                  <a:pt x="6711122" y="1928284"/>
                </a:lnTo>
                <a:lnTo>
                  <a:pt x="6709005" y="1918759"/>
                </a:lnTo>
                <a:lnTo>
                  <a:pt x="6707947" y="1909763"/>
                </a:lnTo>
                <a:lnTo>
                  <a:pt x="6707947" y="1902354"/>
                </a:lnTo>
                <a:lnTo>
                  <a:pt x="6708476" y="1893888"/>
                </a:lnTo>
                <a:lnTo>
                  <a:pt x="6709005" y="1884892"/>
                </a:lnTo>
                <a:lnTo>
                  <a:pt x="6708476" y="1875367"/>
                </a:lnTo>
                <a:lnTo>
                  <a:pt x="6707947" y="1864254"/>
                </a:lnTo>
                <a:lnTo>
                  <a:pt x="6705830" y="1850496"/>
                </a:lnTo>
                <a:lnTo>
                  <a:pt x="6703184" y="1852084"/>
                </a:lnTo>
                <a:lnTo>
                  <a:pt x="6701597" y="1855259"/>
                </a:lnTo>
                <a:lnTo>
                  <a:pt x="6700009" y="1858434"/>
                </a:lnTo>
                <a:lnTo>
                  <a:pt x="6699480" y="1862138"/>
                </a:lnTo>
                <a:lnTo>
                  <a:pt x="6698421" y="1870604"/>
                </a:lnTo>
                <a:lnTo>
                  <a:pt x="6697892" y="1879071"/>
                </a:lnTo>
                <a:lnTo>
                  <a:pt x="6696834" y="1885421"/>
                </a:lnTo>
                <a:lnTo>
                  <a:pt x="6696305" y="1887538"/>
                </a:lnTo>
                <a:lnTo>
                  <a:pt x="6695246" y="1888067"/>
                </a:lnTo>
                <a:lnTo>
                  <a:pt x="6693659" y="1887538"/>
                </a:lnTo>
                <a:lnTo>
                  <a:pt x="6692600" y="1885421"/>
                </a:lnTo>
                <a:lnTo>
                  <a:pt x="6689954" y="1881717"/>
                </a:lnTo>
                <a:lnTo>
                  <a:pt x="6687308" y="1875896"/>
                </a:lnTo>
                <a:lnTo>
                  <a:pt x="6687308" y="1886479"/>
                </a:lnTo>
                <a:lnTo>
                  <a:pt x="6687308" y="1896004"/>
                </a:lnTo>
                <a:lnTo>
                  <a:pt x="6687308" y="1904471"/>
                </a:lnTo>
                <a:lnTo>
                  <a:pt x="6688367" y="1911879"/>
                </a:lnTo>
                <a:lnTo>
                  <a:pt x="6689954" y="1917700"/>
                </a:lnTo>
                <a:lnTo>
                  <a:pt x="6692600" y="1922463"/>
                </a:lnTo>
                <a:lnTo>
                  <a:pt x="6695246" y="1925638"/>
                </a:lnTo>
                <a:lnTo>
                  <a:pt x="6697363" y="1927225"/>
                </a:lnTo>
                <a:lnTo>
                  <a:pt x="6698951" y="1927754"/>
                </a:lnTo>
                <a:lnTo>
                  <a:pt x="6695246" y="1929342"/>
                </a:lnTo>
                <a:lnTo>
                  <a:pt x="6691542" y="1929871"/>
                </a:lnTo>
                <a:lnTo>
                  <a:pt x="6687308" y="1929871"/>
                </a:lnTo>
                <a:lnTo>
                  <a:pt x="6683075" y="1929342"/>
                </a:lnTo>
                <a:lnTo>
                  <a:pt x="6673020" y="1925638"/>
                </a:lnTo>
                <a:lnTo>
                  <a:pt x="6662436" y="1921934"/>
                </a:lnTo>
                <a:lnTo>
                  <a:pt x="6656086" y="1919817"/>
                </a:lnTo>
                <a:lnTo>
                  <a:pt x="6650265" y="1918759"/>
                </a:lnTo>
                <a:lnTo>
                  <a:pt x="6643915" y="1917700"/>
                </a:lnTo>
                <a:lnTo>
                  <a:pt x="6637564" y="1917700"/>
                </a:lnTo>
                <a:lnTo>
                  <a:pt x="6630685" y="1918229"/>
                </a:lnTo>
                <a:lnTo>
                  <a:pt x="6623805" y="1919288"/>
                </a:lnTo>
                <a:lnTo>
                  <a:pt x="6616397" y="1922463"/>
                </a:lnTo>
                <a:lnTo>
                  <a:pt x="6609517" y="1927225"/>
                </a:lnTo>
                <a:lnTo>
                  <a:pt x="6611634" y="1921934"/>
                </a:lnTo>
                <a:lnTo>
                  <a:pt x="6614280" y="1917700"/>
                </a:lnTo>
                <a:lnTo>
                  <a:pt x="6617455" y="1913996"/>
                </a:lnTo>
                <a:lnTo>
                  <a:pt x="6620101" y="1910821"/>
                </a:lnTo>
                <a:lnTo>
                  <a:pt x="6626451" y="1905529"/>
                </a:lnTo>
                <a:lnTo>
                  <a:pt x="6632802" y="1899709"/>
                </a:lnTo>
                <a:lnTo>
                  <a:pt x="6635448" y="1896534"/>
                </a:lnTo>
                <a:lnTo>
                  <a:pt x="6638623" y="1893359"/>
                </a:lnTo>
                <a:lnTo>
                  <a:pt x="6640740" y="1888596"/>
                </a:lnTo>
                <a:lnTo>
                  <a:pt x="6642856" y="1883304"/>
                </a:lnTo>
                <a:lnTo>
                  <a:pt x="6644444" y="1876425"/>
                </a:lnTo>
                <a:lnTo>
                  <a:pt x="6645502" y="1869017"/>
                </a:lnTo>
                <a:lnTo>
                  <a:pt x="6645502" y="1860021"/>
                </a:lnTo>
                <a:lnTo>
                  <a:pt x="6645502" y="1849967"/>
                </a:lnTo>
                <a:lnTo>
                  <a:pt x="6644444" y="1845734"/>
                </a:lnTo>
                <a:lnTo>
                  <a:pt x="6642856" y="1842559"/>
                </a:lnTo>
                <a:lnTo>
                  <a:pt x="6640210" y="1839913"/>
                </a:lnTo>
                <a:lnTo>
                  <a:pt x="6637564" y="1837267"/>
                </a:lnTo>
                <a:lnTo>
                  <a:pt x="6633860" y="1835679"/>
                </a:lnTo>
                <a:lnTo>
                  <a:pt x="6630156" y="1834621"/>
                </a:lnTo>
                <a:lnTo>
                  <a:pt x="6625922" y="1834092"/>
                </a:lnTo>
                <a:lnTo>
                  <a:pt x="6622218" y="1833563"/>
                </a:lnTo>
                <a:lnTo>
                  <a:pt x="6617984" y="1834092"/>
                </a:lnTo>
                <a:lnTo>
                  <a:pt x="6613751" y="1834621"/>
                </a:lnTo>
                <a:lnTo>
                  <a:pt x="6609517" y="1835679"/>
                </a:lnTo>
                <a:lnTo>
                  <a:pt x="6605813" y="1837267"/>
                </a:lnTo>
                <a:lnTo>
                  <a:pt x="6603167" y="1839384"/>
                </a:lnTo>
                <a:lnTo>
                  <a:pt x="6600521" y="1842029"/>
                </a:lnTo>
                <a:lnTo>
                  <a:pt x="6598933" y="1845204"/>
                </a:lnTo>
                <a:lnTo>
                  <a:pt x="6597875" y="1849438"/>
                </a:lnTo>
                <a:lnTo>
                  <a:pt x="6595758" y="1848909"/>
                </a:lnTo>
                <a:lnTo>
                  <a:pt x="6594700" y="1847321"/>
                </a:lnTo>
                <a:lnTo>
                  <a:pt x="6593642" y="1846792"/>
                </a:lnTo>
                <a:lnTo>
                  <a:pt x="6593112" y="1845204"/>
                </a:lnTo>
                <a:lnTo>
                  <a:pt x="6591525" y="1842029"/>
                </a:lnTo>
                <a:lnTo>
                  <a:pt x="6591525" y="1838854"/>
                </a:lnTo>
                <a:lnTo>
                  <a:pt x="6592054" y="1834092"/>
                </a:lnTo>
                <a:lnTo>
                  <a:pt x="6593112" y="1829329"/>
                </a:lnTo>
                <a:lnTo>
                  <a:pt x="6595758" y="1818746"/>
                </a:lnTo>
                <a:lnTo>
                  <a:pt x="6598404" y="1807634"/>
                </a:lnTo>
                <a:lnTo>
                  <a:pt x="6598933" y="1802342"/>
                </a:lnTo>
                <a:lnTo>
                  <a:pt x="6599463" y="1797579"/>
                </a:lnTo>
                <a:lnTo>
                  <a:pt x="6598933" y="1792817"/>
                </a:lnTo>
                <a:lnTo>
                  <a:pt x="6597875" y="1789642"/>
                </a:lnTo>
                <a:lnTo>
                  <a:pt x="6595758" y="1786467"/>
                </a:lnTo>
                <a:lnTo>
                  <a:pt x="6594171" y="1785409"/>
                </a:lnTo>
                <a:lnTo>
                  <a:pt x="6592054" y="1784879"/>
                </a:lnTo>
                <a:lnTo>
                  <a:pt x="6589408" y="1786996"/>
                </a:lnTo>
                <a:lnTo>
                  <a:pt x="6587820" y="1789642"/>
                </a:lnTo>
                <a:lnTo>
                  <a:pt x="6586233" y="1792288"/>
                </a:lnTo>
                <a:lnTo>
                  <a:pt x="6586233" y="1795463"/>
                </a:lnTo>
                <a:lnTo>
                  <a:pt x="6586233" y="1798109"/>
                </a:lnTo>
                <a:lnTo>
                  <a:pt x="6586762" y="1801813"/>
                </a:lnTo>
                <a:lnTo>
                  <a:pt x="6588350" y="1808163"/>
                </a:lnTo>
                <a:lnTo>
                  <a:pt x="6589937" y="1815571"/>
                </a:lnTo>
                <a:lnTo>
                  <a:pt x="6590466" y="1819275"/>
                </a:lnTo>
                <a:lnTo>
                  <a:pt x="6590466" y="1822450"/>
                </a:lnTo>
                <a:lnTo>
                  <a:pt x="6590466" y="1826154"/>
                </a:lnTo>
                <a:lnTo>
                  <a:pt x="6589937" y="1829859"/>
                </a:lnTo>
                <a:lnTo>
                  <a:pt x="6588350" y="1832504"/>
                </a:lnTo>
                <a:lnTo>
                  <a:pt x="6585704" y="1836209"/>
                </a:lnTo>
                <a:lnTo>
                  <a:pt x="6581999" y="1829859"/>
                </a:lnTo>
                <a:lnTo>
                  <a:pt x="6578824" y="1824567"/>
                </a:lnTo>
                <a:lnTo>
                  <a:pt x="6574591" y="1819804"/>
                </a:lnTo>
                <a:lnTo>
                  <a:pt x="6570886" y="1816100"/>
                </a:lnTo>
                <a:lnTo>
                  <a:pt x="6568240" y="1812925"/>
                </a:lnTo>
                <a:lnTo>
                  <a:pt x="6564536" y="1810809"/>
                </a:lnTo>
                <a:lnTo>
                  <a:pt x="6560832" y="1809221"/>
                </a:lnTo>
                <a:lnTo>
                  <a:pt x="6557657" y="1808163"/>
                </a:lnTo>
                <a:lnTo>
                  <a:pt x="6554481" y="1807634"/>
                </a:lnTo>
                <a:lnTo>
                  <a:pt x="6551306" y="1807104"/>
                </a:lnTo>
                <a:lnTo>
                  <a:pt x="6545485" y="1807634"/>
                </a:lnTo>
                <a:lnTo>
                  <a:pt x="6539664" y="1809750"/>
                </a:lnTo>
                <a:lnTo>
                  <a:pt x="6534372" y="1811338"/>
                </a:lnTo>
                <a:lnTo>
                  <a:pt x="6530668" y="1824038"/>
                </a:lnTo>
                <a:lnTo>
                  <a:pt x="6526434" y="1834621"/>
                </a:lnTo>
                <a:lnTo>
                  <a:pt x="6521672" y="1844146"/>
                </a:lnTo>
                <a:lnTo>
                  <a:pt x="6516380" y="1853142"/>
                </a:lnTo>
                <a:lnTo>
                  <a:pt x="6511088" y="1860550"/>
                </a:lnTo>
                <a:lnTo>
                  <a:pt x="6504737" y="1867959"/>
                </a:lnTo>
                <a:lnTo>
                  <a:pt x="6498387" y="1874309"/>
                </a:lnTo>
                <a:lnTo>
                  <a:pt x="6492037" y="1880129"/>
                </a:lnTo>
                <a:lnTo>
                  <a:pt x="6485687" y="1885421"/>
                </a:lnTo>
                <a:lnTo>
                  <a:pt x="6478278" y="1890184"/>
                </a:lnTo>
                <a:lnTo>
                  <a:pt x="6465577" y="1899709"/>
                </a:lnTo>
                <a:lnTo>
                  <a:pt x="6452348" y="1909234"/>
                </a:lnTo>
                <a:lnTo>
                  <a:pt x="6446526" y="1913996"/>
                </a:lnTo>
                <a:lnTo>
                  <a:pt x="6441235" y="1918759"/>
                </a:lnTo>
                <a:lnTo>
                  <a:pt x="6442293" y="1906059"/>
                </a:lnTo>
                <a:lnTo>
                  <a:pt x="6443880" y="1894946"/>
                </a:lnTo>
                <a:lnTo>
                  <a:pt x="6447056" y="1885421"/>
                </a:lnTo>
                <a:lnTo>
                  <a:pt x="6450760" y="1878013"/>
                </a:lnTo>
                <a:lnTo>
                  <a:pt x="6453935" y="1870604"/>
                </a:lnTo>
                <a:lnTo>
                  <a:pt x="6458698" y="1864784"/>
                </a:lnTo>
                <a:lnTo>
                  <a:pt x="6463461" y="1859492"/>
                </a:lnTo>
                <a:lnTo>
                  <a:pt x="6468223" y="1854729"/>
                </a:lnTo>
                <a:lnTo>
                  <a:pt x="6478278" y="1845734"/>
                </a:lnTo>
                <a:lnTo>
                  <a:pt x="6483041" y="1840442"/>
                </a:lnTo>
                <a:lnTo>
                  <a:pt x="6487274" y="1835150"/>
                </a:lnTo>
                <a:lnTo>
                  <a:pt x="6492037" y="1829329"/>
                </a:lnTo>
                <a:lnTo>
                  <a:pt x="6495741" y="1821392"/>
                </a:lnTo>
                <a:lnTo>
                  <a:pt x="6498387" y="1812925"/>
                </a:lnTo>
                <a:lnTo>
                  <a:pt x="6501562" y="1802871"/>
                </a:lnTo>
                <a:lnTo>
                  <a:pt x="6505267" y="1802871"/>
                </a:lnTo>
                <a:lnTo>
                  <a:pt x="6503150" y="1799696"/>
                </a:lnTo>
                <a:lnTo>
                  <a:pt x="6501562" y="1795463"/>
                </a:lnTo>
                <a:lnTo>
                  <a:pt x="6497858" y="1799167"/>
                </a:lnTo>
                <a:lnTo>
                  <a:pt x="6495212" y="1802871"/>
                </a:lnTo>
                <a:lnTo>
                  <a:pt x="6492037" y="1807104"/>
                </a:lnTo>
                <a:lnTo>
                  <a:pt x="6488862" y="1811338"/>
                </a:lnTo>
                <a:lnTo>
                  <a:pt x="6485687" y="1814513"/>
                </a:lnTo>
                <a:lnTo>
                  <a:pt x="6483570" y="1815571"/>
                </a:lnTo>
                <a:lnTo>
                  <a:pt x="6481453" y="1816629"/>
                </a:lnTo>
                <a:lnTo>
                  <a:pt x="6479865" y="1817159"/>
                </a:lnTo>
                <a:lnTo>
                  <a:pt x="6476690" y="1817159"/>
                </a:lnTo>
                <a:lnTo>
                  <a:pt x="6474044" y="1816629"/>
                </a:lnTo>
                <a:lnTo>
                  <a:pt x="6471398" y="1816100"/>
                </a:lnTo>
                <a:lnTo>
                  <a:pt x="6472457" y="1809750"/>
                </a:lnTo>
                <a:lnTo>
                  <a:pt x="6474044" y="1804459"/>
                </a:lnTo>
                <a:lnTo>
                  <a:pt x="6478278" y="1794934"/>
                </a:lnTo>
                <a:lnTo>
                  <a:pt x="6475632" y="1794934"/>
                </a:lnTo>
                <a:lnTo>
                  <a:pt x="6472457" y="1795992"/>
                </a:lnTo>
                <a:lnTo>
                  <a:pt x="6470340" y="1797050"/>
                </a:lnTo>
                <a:lnTo>
                  <a:pt x="6468223" y="1799696"/>
                </a:lnTo>
                <a:lnTo>
                  <a:pt x="6467165" y="1802871"/>
                </a:lnTo>
                <a:lnTo>
                  <a:pt x="6466106" y="1807104"/>
                </a:lnTo>
                <a:lnTo>
                  <a:pt x="6466106" y="1813984"/>
                </a:lnTo>
                <a:lnTo>
                  <a:pt x="6466636" y="1821921"/>
                </a:lnTo>
                <a:lnTo>
                  <a:pt x="6463461" y="1822450"/>
                </a:lnTo>
                <a:lnTo>
                  <a:pt x="6461344" y="1823509"/>
                </a:lnTo>
                <a:lnTo>
                  <a:pt x="6459227" y="1822450"/>
                </a:lnTo>
                <a:lnTo>
                  <a:pt x="6457639" y="1821921"/>
                </a:lnTo>
                <a:lnTo>
                  <a:pt x="6454993" y="1830917"/>
                </a:lnTo>
                <a:lnTo>
                  <a:pt x="6453406" y="1835679"/>
                </a:lnTo>
                <a:lnTo>
                  <a:pt x="6453406" y="1841500"/>
                </a:lnTo>
                <a:lnTo>
                  <a:pt x="6452348" y="1841500"/>
                </a:lnTo>
                <a:lnTo>
                  <a:pt x="6451289" y="1840971"/>
                </a:lnTo>
                <a:lnTo>
                  <a:pt x="6450231" y="1838854"/>
                </a:lnTo>
                <a:lnTo>
                  <a:pt x="6449172" y="1835679"/>
                </a:lnTo>
                <a:lnTo>
                  <a:pt x="6448643" y="1831975"/>
                </a:lnTo>
                <a:lnTo>
                  <a:pt x="6448114" y="1824038"/>
                </a:lnTo>
                <a:lnTo>
                  <a:pt x="6447585" y="1815571"/>
                </a:lnTo>
                <a:lnTo>
                  <a:pt x="6445468" y="1819275"/>
                </a:lnTo>
                <a:lnTo>
                  <a:pt x="6442822" y="1821921"/>
                </a:lnTo>
                <a:lnTo>
                  <a:pt x="6440705" y="1824567"/>
                </a:lnTo>
                <a:lnTo>
                  <a:pt x="6437530" y="1826154"/>
                </a:lnTo>
                <a:lnTo>
                  <a:pt x="6433826" y="1827213"/>
                </a:lnTo>
                <a:lnTo>
                  <a:pt x="6431180" y="1828800"/>
                </a:lnTo>
                <a:lnTo>
                  <a:pt x="6427476" y="1828800"/>
                </a:lnTo>
                <a:lnTo>
                  <a:pt x="6423242" y="1828800"/>
                </a:lnTo>
                <a:lnTo>
                  <a:pt x="6424830" y="1821921"/>
                </a:lnTo>
                <a:lnTo>
                  <a:pt x="6426946" y="1816100"/>
                </a:lnTo>
                <a:lnTo>
                  <a:pt x="6429063" y="1811338"/>
                </a:lnTo>
                <a:lnTo>
                  <a:pt x="6431180" y="1807104"/>
                </a:lnTo>
                <a:lnTo>
                  <a:pt x="6433826" y="1794404"/>
                </a:lnTo>
                <a:lnTo>
                  <a:pt x="6436472" y="1782763"/>
                </a:lnTo>
                <a:lnTo>
                  <a:pt x="6437530" y="1773238"/>
                </a:lnTo>
                <a:lnTo>
                  <a:pt x="6438059" y="1765829"/>
                </a:lnTo>
                <a:lnTo>
                  <a:pt x="6438059" y="1758950"/>
                </a:lnTo>
                <a:lnTo>
                  <a:pt x="6437530" y="1754188"/>
                </a:lnTo>
                <a:lnTo>
                  <a:pt x="6436472" y="1750484"/>
                </a:lnTo>
                <a:lnTo>
                  <a:pt x="6434355" y="1747838"/>
                </a:lnTo>
                <a:lnTo>
                  <a:pt x="6430651" y="1751542"/>
                </a:lnTo>
                <a:lnTo>
                  <a:pt x="6427476" y="1756304"/>
                </a:lnTo>
                <a:lnTo>
                  <a:pt x="6424300" y="1761596"/>
                </a:lnTo>
                <a:lnTo>
                  <a:pt x="6422184" y="1766888"/>
                </a:lnTo>
                <a:lnTo>
                  <a:pt x="6417421" y="1778529"/>
                </a:lnTo>
                <a:lnTo>
                  <a:pt x="6413717" y="1790700"/>
                </a:lnTo>
                <a:lnTo>
                  <a:pt x="6409483" y="1802342"/>
                </a:lnTo>
                <a:lnTo>
                  <a:pt x="6405250" y="1812925"/>
                </a:lnTo>
                <a:lnTo>
                  <a:pt x="6403133" y="1817688"/>
                </a:lnTo>
                <a:lnTo>
                  <a:pt x="6399958" y="1821921"/>
                </a:lnTo>
                <a:lnTo>
                  <a:pt x="6397312" y="1825625"/>
                </a:lnTo>
                <a:lnTo>
                  <a:pt x="6393607" y="1827742"/>
                </a:lnTo>
                <a:lnTo>
                  <a:pt x="6391491" y="1780117"/>
                </a:lnTo>
                <a:lnTo>
                  <a:pt x="6387786" y="1737784"/>
                </a:lnTo>
                <a:lnTo>
                  <a:pt x="6392020" y="1738313"/>
                </a:lnTo>
                <a:lnTo>
                  <a:pt x="6394666" y="1737784"/>
                </a:lnTo>
                <a:lnTo>
                  <a:pt x="6401545" y="1737254"/>
                </a:lnTo>
                <a:lnTo>
                  <a:pt x="6398370" y="1734609"/>
                </a:lnTo>
                <a:lnTo>
                  <a:pt x="6395195" y="1731963"/>
                </a:lnTo>
                <a:lnTo>
                  <a:pt x="6392549" y="1728259"/>
                </a:lnTo>
                <a:lnTo>
                  <a:pt x="6389903" y="1723496"/>
                </a:lnTo>
                <a:lnTo>
                  <a:pt x="6387786" y="1717675"/>
                </a:lnTo>
                <a:lnTo>
                  <a:pt x="6386199" y="1710796"/>
                </a:lnTo>
                <a:lnTo>
                  <a:pt x="6384082" y="1702329"/>
                </a:lnTo>
                <a:lnTo>
                  <a:pt x="6383553" y="1691746"/>
                </a:lnTo>
                <a:lnTo>
                  <a:pt x="6385140" y="1692275"/>
                </a:lnTo>
                <a:lnTo>
                  <a:pt x="6387257" y="1691746"/>
                </a:lnTo>
                <a:lnTo>
                  <a:pt x="6390432" y="1690159"/>
                </a:lnTo>
                <a:lnTo>
                  <a:pt x="6393078" y="1683279"/>
                </a:lnTo>
                <a:lnTo>
                  <a:pt x="6393607" y="1678517"/>
                </a:lnTo>
                <a:lnTo>
                  <a:pt x="6394137" y="1673225"/>
                </a:lnTo>
                <a:lnTo>
                  <a:pt x="6387786" y="1673225"/>
                </a:lnTo>
                <a:lnTo>
                  <a:pt x="6381436" y="1673225"/>
                </a:lnTo>
                <a:lnTo>
                  <a:pt x="6374556" y="1672696"/>
                </a:lnTo>
                <a:lnTo>
                  <a:pt x="6368735" y="1673225"/>
                </a:lnTo>
                <a:lnTo>
                  <a:pt x="6365561" y="1673754"/>
                </a:lnTo>
                <a:lnTo>
                  <a:pt x="6362914" y="1674813"/>
                </a:lnTo>
                <a:lnTo>
                  <a:pt x="6360268" y="1676929"/>
                </a:lnTo>
                <a:lnTo>
                  <a:pt x="6358681" y="1679046"/>
                </a:lnTo>
                <a:lnTo>
                  <a:pt x="6356035" y="1682221"/>
                </a:lnTo>
                <a:lnTo>
                  <a:pt x="6354977" y="1685396"/>
                </a:lnTo>
                <a:lnTo>
                  <a:pt x="6353918" y="1689629"/>
                </a:lnTo>
                <a:lnTo>
                  <a:pt x="6353389" y="1694921"/>
                </a:lnTo>
                <a:lnTo>
                  <a:pt x="6364502" y="1699154"/>
                </a:lnTo>
                <a:lnTo>
                  <a:pt x="6377732" y="1704446"/>
                </a:lnTo>
                <a:lnTo>
                  <a:pt x="6377202" y="1716088"/>
                </a:lnTo>
                <a:lnTo>
                  <a:pt x="6376673" y="1724554"/>
                </a:lnTo>
                <a:lnTo>
                  <a:pt x="6374556" y="1732492"/>
                </a:lnTo>
                <a:lnTo>
                  <a:pt x="6372440" y="1739371"/>
                </a:lnTo>
                <a:lnTo>
                  <a:pt x="6368206" y="1753129"/>
                </a:lnTo>
                <a:lnTo>
                  <a:pt x="6366619" y="1760538"/>
                </a:lnTo>
                <a:lnTo>
                  <a:pt x="6365031" y="1769534"/>
                </a:lnTo>
                <a:lnTo>
                  <a:pt x="6362385" y="1763184"/>
                </a:lnTo>
                <a:lnTo>
                  <a:pt x="6359739" y="1760009"/>
                </a:lnTo>
                <a:lnTo>
                  <a:pt x="6357093" y="1757892"/>
                </a:lnTo>
                <a:lnTo>
                  <a:pt x="6353918" y="1757363"/>
                </a:lnTo>
                <a:lnTo>
                  <a:pt x="6350214" y="1757892"/>
                </a:lnTo>
                <a:lnTo>
                  <a:pt x="6347568" y="1758421"/>
                </a:lnTo>
                <a:lnTo>
                  <a:pt x="6341217" y="1761596"/>
                </a:lnTo>
                <a:lnTo>
                  <a:pt x="6339101" y="1762654"/>
                </a:lnTo>
                <a:lnTo>
                  <a:pt x="6336984" y="1762654"/>
                </a:lnTo>
                <a:lnTo>
                  <a:pt x="6334338" y="1762125"/>
                </a:lnTo>
                <a:lnTo>
                  <a:pt x="6332751" y="1760009"/>
                </a:lnTo>
                <a:lnTo>
                  <a:pt x="6330634" y="1755775"/>
                </a:lnTo>
                <a:lnTo>
                  <a:pt x="6330104" y="1749954"/>
                </a:lnTo>
                <a:lnTo>
                  <a:pt x="6329575" y="1741488"/>
                </a:lnTo>
                <a:lnTo>
                  <a:pt x="6329575" y="1730375"/>
                </a:lnTo>
                <a:lnTo>
                  <a:pt x="6321637" y="1738313"/>
                </a:lnTo>
                <a:lnTo>
                  <a:pt x="6318462" y="1742017"/>
                </a:lnTo>
                <a:lnTo>
                  <a:pt x="6315287" y="1744134"/>
                </a:lnTo>
                <a:lnTo>
                  <a:pt x="6312641" y="1746250"/>
                </a:lnTo>
                <a:lnTo>
                  <a:pt x="6309466" y="1747309"/>
                </a:lnTo>
                <a:lnTo>
                  <a:pt x="6306291" y="1747838"/>
                </a:lnTo>
                <a:lnTo>
                  <a:pt x="6303645" y="1747838"/>
                </a:lnTo>
                <a:lnTo>
                  <a:pt x="6296765" y="1747309"/>
                </a:lnTo>
                <a:lnTo>
                  <a:pt x="6289357" y="1746250"/>
                </a:lnTo>
                <a:lnTo>
                  <a:pt x="6280360" y="1743604"/>
                </a:lnTo>
                <a:lnTo>
                  <a:pt x="6269777" y="1742017"/>
                </a:lnTo>
                <a:lnTo>
                  <a:pt x="6270306" y="1737784"/>
                </a:lnTo>
                <a:lnTo>
                  <a:pt x="6271893" y="1734609"/>
                </a:lnTo>
                <a:lnTo>
                  <a:pt x="6274010" y="1732492"/>
                </a:lnTo>
                <a:lnTo>
                  <a:pt x="6276127" y="1730904"/>
                </a:lnTo>
                <a:lnTo>
                  <a:pt x="6278244" y="1728259"/>
                </a:lnTo>
                <a:lnTo>
                  <a:pt x="6279831" y="1726142"/>
                </a:lnTo>
                <a:lnTo>
                  <a:pt x="6280890" y="1721909"/>
                </a:lnTo>
                <a:lnTo>
                  <a:pt x="6281419" y="1716617"/>
                </a:lnTo>
                <a:lnTo>
                  <a:pt x="6279831" y="1709738"/>
                </a:lnTo>
                <a:lnTo>
                  <a:pt x="6276656" y="1703917"/>
                </a:lnTo>
                <a:lnTo>
                  <a:pt x="6274010" y="1699154"/>
                </a:lnTo>
                <a:lnTo>
                  <a:pt x="6270306" y="1695979"/>
                </a:lnTo>
                <a:lnTo>
                  <a:pt x="6266601" y="1692804"/>
                </a:lnTo>
                <a:lnTo>
                  <a:pt x="6261839" y="1691217"/>
                </a:lnTo>
                <a:lnTo>
                  <a:pt x="6257076" y="1690159"/>
                </a:lnTo>
                <a:lnTo>
                  <a:pt x="6251784" y="1690159"/>
                </a:lnTo>
                <a:lnTo>
                  <a:pt x="6249667" y="1692804"/>
                </a:lnTo>
                <a:lnTo>
                  <a:pt x="6247021" y="1695979"/>
                </a:lnTo>
                <a:lnTo>
                  <a:pt x="6244905" y="1699154"/>
                </a:lnTo>
                <a:lnTo>
                  <a:pt x="6242788" y="1703388"/>
                </a:lnTo>
                <a:lnTo>
                  <a:pt x="6241729" y="1708150"/>
                </a:lnTo>
                <a:lnTo>
                  <a:pt x="6240671" y="1713971"/>
                </a:lnTo>
                <a:lnTo>
                  <a:pt x="6240142" y="1721379"/>
                </a:lnTo>
                <a:lnTo>
                  <a:pt x="6240142" y="1728788"/>
                </a:lnTo>
                <a:lnTo>
                  <a:pt x="6240142" y="1731963"/>
                </a:lnTo>
                <a:lnTo>
                  <a:pt x="6241200" y="1734079"/>
                </a:lnTo>
                <a:lnTo>
                  <a:pt x="6241729" y="1736725"/>
                </a:lnTo>
                <a:lnTo>
                  <a:pt x="6242788" y="1738313"/>
                </a:lnTo>
                <a:lnTo>
                  <a:pt x="6244905" y="1739371"/>
                </a:lnTo>
                <a:lnTo>
                  <a:pt x="6245963" y="1740959"/>
                </a:lnTo>
                <a:lnTo>
                  <a:pt x="6247551" y="1741488"/>
                </a:lnTo>
                <a:lnTo>
                  <a:pt x="6249138" y="1741488"/>
                </a:lnTo>
                <a:lnTo>
                  <a:pt x="6250726" y="1741488"/>
                </a:lnTo>
                <a:lnTo>
                  <a:pt x="6252313" y="1740959"/>
                </a:lnTo>
                <a:lnTo>
                  <a:pt x="6253901" y="1739371"/>
                </a:lnTo>
                <a:lnTo>
                  <a:pt x="6254959" y="1738313"/>
                </a:lnTo>
                <a:lnTo>
                  <a:pt x="6256018" y="1736725"/>
                </a:lnTo>
                <a:lnTo>
                  <a:pt x="6257076" y="1734609"/>
                </a:lnTo>
                <a:lnTo>
                  <a:pt x="6257076" y="1731963"/>
                </a:lnTo>
                <a:lnTo>
                  <a:pt x="6257605" y="1728788"/>
                </a:lnTo>
                <a:lnTo>
                  <a:pt x="6260251" y="1733021"/>
                </a:lnTo>
                <a:lnTo>
                  <a:pt x="6261310" y="1737254"/>
                </a:lnTo>
                <a:lnTo>
                  <a:pt x="6261310" y="1742017"/>
                </a:lnTo>
                <a:lnTo>
                  <a:pt x="6261310" y="1747309"/>
                </a:lnTo>
                <a:lnTo>
                  <a:pt x="6260780" y="1753129"/>
                </a:lnTo>
                <a:lnTo>
                  <a:pt x="6260780" y="1761067"/>
                </a:lnTo>
                <a:lnTo>
                  <a:pt x="6261310" y="1770063"/>
                </a:lnTo>
                <a:lnTo>
                  <a:pt x="6263955" y="1781175"/>
                </a:lnTo>
                <a:lnTo>
                  <a:pt x="6256018" y="1780646"/>
                </a:lnTo>
                <a:lnTo>
                  <a:pt x="6249138" y="1781175"/>
                </a:lnTo>
                <a:lnTo>
                  <a:pt x="6241729" y="1782234"/>
                </a:lnTo>
                <a:lnTo>
                  <a:pt x="6234850" y="1784350"/>
                </a:lnTo>
                <a:lnTo>
                  <a:pt x="6227441" y="1786467"/>
                </a:lnTo>
                <a:lnTo>
                  <a:pt x="6221092" y="1788584"/>
                </a:lnTo>
                <a:lnTo>
                  <a:pt x="6206803" y="1794934"/>
                </a:lnTo>
                <a:lnTo>
                  <a:pt x="6192515" y="1801813"/>
                </a:lnTo>
                <a:lnTo>
                  <a:pt x="6177698" y="1808163"/>
                </a:lnTo>
                <a:lnTo>
                  <a:pt x="6169759" y="1811338"/>
                </a:lnTo>
                <a:lnTo>
                  <a:pt x="6161292" y="1813984"/>
                </a:lnTo>
                <a:lnTo>
                  <a:pt x="6152825" y="1816100"/>
                </a:lnTo>
                <a:lnTo>
                  <a:pt x="6143830" y="1817688"/>
                </a:lnTo>
                <a:lnTo>
                  <a:pt x="6150709" y="1805517"/>
                </a:lnTo>
                <a:lnTo>
                  <a:pt x="6157059" y="1791759"/>
                </a:lnTo>
                <a:lnTo>
                  <a:pt x="6162880" y="1776942"/>
                </a:lnTo>
                <a:lnTo>
                  <a:pt x="6165526" y="1769534"/>
                </a:lnTo>
                <a:lnTo>
                  <a:pt x="6167643" y="1760538"/>
                </a:lnTo>
                <a:lnTo>
                  <a:pt x="6170289" y="1751013"/>
                </a:lnTo>
                <a:lnTo>
                  <a:pt x="6171876" y="1741488"/>
                </a:lnTo>
                <a:lnTo>
                  <a:pt x="6172935" y="1730904"/>
                </a:lnTo>
                <a:lnTo>
                  <a:pt x="6173994" y="1718734"/>
                </a:lnTo>
                <a:lnTo>
                  <a:pt x="6175052" y="1706563"/>
                </a:lnTo>
                <a:lnTo>
                  <a:pt x="6175581" y="1693334"/>
                </a:lnTo>
                <a:lnTo>
                  <a:pt x="6175052" y="1679046"/>
                </a:lnTo>
                <a:lnTo>
                  <a:pt x="6173994" y="1663700"/>
                </a:lnTo>
                <a:lnTo>
                  <a:pt x="6202569" y="1669521"/>
                </a:lnTo>
                <a:lnTo>
                  <a:pt x="6227441" y="1673225"/>
                </a:lnTo>
                <a:lnTo>
                  <a:pt x="6249667" y="1676400"/>
                </a:lnTo>
                <a:lnTo>
                  <a:pt x="6269777" y="1678517"/>
                </a:lnTo>
                <a:lnTo>
                  <a:pt x="6289357" y="1680104"/>
                </a:lnTo>
                <a:lnTo>
                  <a:pt x="6307878" y="1683279"/>
                </a:lnTo>
                <a:lnTo>
                  <a:pt x="6317933" y="1684867"/>
                </a:lnTo>
                <a:lnTo>
                  <a:pt x="6327458" y="1687513"/>
                </a:lnTo>
                <a:lnTo>
                  <a:pt x="6337513" y="1690159"/>
                </a:lnTo>
                <a:lnTo>
                  <a:pt x="6348097" y="1693334"/>
                </a:lnTo>
                <a:lnTo>
                  <a:pt x="6351801" y="1682750"/>
                </a:lnTo>
                <a:lnTo>
                  <a:pt x="6354977" y="1673225"/>
                </a:lnTo>
                <a:lnTo>
                  <a:pt x="6356035" y="1668992"/>
                </a:lnTo>
                <a:lnTo>
                  <a:pt x="6356035" y="1665288"/>
                </a:lnTo>
                <a:lnTo>
                  <a:pt x="6355506" y="1663700"/>
                </a:lnTo>
                <a:lnTo>
                  <a:pt x="6354977" y="1662642"/>
                </a:lnTo>
                <a:lnTo>
                  <a:pt x="6353918" y="1661584"/>
                </a:lnTo>
                <a:lnTo>
                  <a:pt x="6352330" y="1659996"/>
                </a:lnTo>
                <a:lnTo>
                  <a:pt x="6354448" y="1654704"/>
                </a:lnTo>
                <a:lnTo>
                  <a:pt x="6356035" y="1649942"/>
                </a:lnTo>
                <a:lnTo>
                  <a:pt x="6358681" y="1645709"/>
                </a:lnTo>
                <a:lnTo>
                  <a:pt x="6360797" y="1642534"/>
                </a:lnTo>
                <a:lnTo>
                  <a:pt x="6363443" y="1639359"/>
                </a:lnTo>
                <a:lnTo>
                  <a:pt x="6365561" y="1637242"/>
                </a:lnTo>
                <a:lnTo>
                  <a:pt x="6368206" y="1635125"/>
                </a:lnTo>
                <a:lnTo>
                  <a:pt x="6371381" y="1633538"/>
                </a:lnTo>
                <a:lnTo>
                  <a:pt x="6375615" y="1630892"/>
                </a:lnTo>
                <a:lnTo>
                  <a:pt x="6381965" y="1630363"/>
                </a:lnTo>
                <a:lnTo>
                  <a:pt x="6392549" y="1629304"/>
                </a:lnTo>
                <a:lnTo>
                  <a:pt x="6397841" y="1628775"/>
                </a:lnTo>
                <a:lnTo>
                  <a:pt x="6402604" y="1627717"/>
                </a:lnTo>
                <a:lnTo>
                  <a:pt x="6407366" y="1625071"/>
                </a:lnTo>
                <a:lnTo>
                  <a:pt x="6409483" y="1623484"/>
                </a:lnTo>
                <a:lnTo>
                  <a:pt x="6412129" y="1620838"/>
                </a:lnTo>
                <a:lnTo>
                  <a:pt x="6413717" y="1618721"/>
                </a:lnTo>
                <a:lnTo>
                  <a:pt x="6416363" y="1615546"/>
                </a:lnTo>
                <a:lnTo>
                  <a:pt x="6417950" y="1611842"/>
                </a:lnTo>
                <a:lnTo>
                  <a:pt x="6419008" y="1607609"/>
                </a:lnTo>
                <a:lnTo>
                  <a:pt x="6422184" y="1596496"/>
                </a:lnTo>
                <a:lnTo>
                  <a:pt x="6424300" y="1583267"/>
                </a:lnTo>
                <a:lnTo>
                  <a:pt x="6419008" y="1574800"/>
                </a:lnTo>
                <a:lnTo>
                  <a:pt x="6413187" y="1566334"/>
                </a:lnTo>
                <a:lnTo>
                  <a:pt x="6406308" y="1559454"/>
                </a:lnTo>
                <a:lnTo>
                  <a:pt x="6402604" y="1556279"/>
                </a:lnTo>
                <a:lnTo>
                  <a:pt x="6398899" y="1554163"/>
                </a:lnTo>
                <a:lnTo>
                  <a:pt x="6395195" y="1551517"/>
                </a:lnTo>
                <a:lnTo>
                  <a:pt x="6392020" y="1549929"/>
                </a:lnTo>
                <a:lnTo>
                  <a:pt x="6387786" y="1548871"/>
                </a:lnTo>
                <a:lnTo>
                  <a:pt x="6384082" y="1547813"/>
                </a:lnTo>
                <a:lnTo>
                  <a:pt x="6380378" y="1548871"/>
                </a:lnTo>
                <a:lnTo>
                  <a:pt x="6377732" y="1549400"/>
                </a:lnTo>
                <a:lnTo>
                  <a:pt x="6374027" y="1550988"/>
                </a:lnTo>
                <a:lnTo>
                  <a:pt x="6371381" y="1553634"/>
                </a:lnTo>
                <a:lnTo>
                  <a:pt x="6371910" y="1564217"/>
                </a:lnTo>
                <a:lnTo>
                  <a:pt x="6371910" y="1575329"/>
                </a:lnTo>
                <a:lnTo>
                  <a:pt x="6366619" y="1576388"/>
                </a:lnTo>
                <a:lnTo>
                  <a:pt x="6361856" y="1575859"/>
                </a:lnTo>
                <a:lnTo>
                  <a:pt x="6360268" y="1582209"/>
                </a:lnTo>
                <a:lnTo>
                  <a:pt x="6359210" y="1590146"/>
                </a:lnTo>
                <a:lnTo>
                  <a:pt x="6358681" y="1598613"/>
                </a:lnTo>
                <a:lnTo>
                  <a:pt x="6358681" y="1608667"/>
                </a:lnTo>
                <a:lnTo>
                  <a:pt x="6348097" y="1611313"/>
                </a:lnTo>
                <a:lnTo>
                  <a:pt x="6338042" y="1613429"/>
                </a:lnTo>
                <a:lnTo>
                  <a:pt x="6332751" y="1614488"/>
                </a:lnTo>
                <a:lnTo>
                  <a:pt x="6327988" y="1614488"/>
                </a:lnTo>
                <a:lnTo>
                  <a:pt x="6323225" y="1614488"/>
                </a:lnTo>
                <a:lnTo>
                  <a:pt x="6318991" y="1613429"/>
                </a:lnTo>
                <a:lnTo>
                  <a:pt x="6314229" y="1611842"/>
                </a:lnTo>
                <a:lnTo>
                  <a:pt x="6309995" y="1610254"/>
                </a:lnTo>
                <a:lnTo>
                  <a:pt x="6305762" y="1607609"/>
                </a:lnTo>
                <a:lnTo>
                  <a:pt x="6301528" y="1604434"/>
                </a:lnTo>
                <a:lnTo>
                  <a:pt x="6297824" y="1600200"/>
                </a:lnTo>
                <a:lnTo>
                  <a:pt x="6294119" y="1594909"/>
                </a:lnTo>
                <a:lnTo>
                  <a:pt x="6290415" y="1589088"/>
                </a:lnTo>
                <a:lnTo>
                  <a:pt x="6286711" y="1581679"/>
                </a:lnTo>
                <a:lnTo>
                  <a:pt x="6286182" y="1588559"/>
                </a:lnTo>
                <a:lnTo>
                  <a:pt x="6285123" y="1593321"/>
                </a:lnTo>
                <a:lnTo>
                  <a:pt x="6283536" y="1596496"/>
                </a:lnTo>
                <a:lnTo>
                  <a:pt x="6281419" y="1599142"/>
                </a:lnTo>
                <a:lnTo>
                  <a:pt x="6279302" y="1601259"/>
                </a:lnTo>
                <a:lnTo>
                  <a:pt x="6276127" y="1602846"/>
                </a:lnTo>
                <a:lnTo>
                  <a:pt x="6270306" y="1604963"/>
                </a:lnTo>
                <a:lnTo>
                  <a:pt x="6268189" y="1605492"/>
                </a:lnTo>
                <a:lnTo>
                  <a:pt x="6265014" y="1607609"/>
                </a:lnTo>
                <a:lnTo>
                  <a:pt x="6262368" y="1609196"/>
                </a:lnTo>
                <a:lnTo>
                  <a:pt x="6260251" y="1611313"/>
                </a:lnTo>
                <a:lnTo>
                  <a:pt x="6258664" y="1615017"/>
                </a:lnTo>
                <a:lnTo>
                  <a:pt x="6257076" y="1619779"/>
                </a:lnTo>
                <a:lnTo>
                  <a:pt x="6256547" y="1625600"/>
                </a:lnTo>
                <a:lnTo>
                  <a:pt x="6256547" y="1633538"/>
                </a:lnTo>
                <a:lnTo>
                  <a:pt x="6254959" y="1633009"/>
                </a:lnTo>
                <a:lnTo>
                  <a:pt x="6253372" y="1631421"/>
                </a:lnTo>
                <a:lnTo>
                  <a:pt x="6251784" y="1629834"/>
                </a:lnTo>
                <a:lnTo>
                  <a:pt x="6250197" y="1627717"/>
                </a:lnTo>
                <a:lnTo>
                  <a:pt x="6248609" y="1622954"/>
                </a:lnTo>
                <a:lnTo>
                  <a:pt x="6246492" y="1616604"/>
                </a:lnTo>
                <a:lnTo>
                  <a:pt x="6244905" y="1611313"/>
                </a:lnTo>
                <a:lnTo>
                  <a:pt x="6243846" y="1609196"/>
                </a:lnTo>
                <a:lnTo>
                  <a:pt x="6241729" y="1607609"/>
                </a:lnTo>
                <a:lnTo>
                  <a:pt x="6240142" y="1606021"/>
                </a:lnTo>
                <a:lnTo>
                  <a:pt x="6238025" y="1605492"/>
                </a:lnTo>
                <a:lnTo>
                  <a:pt x="6235908" y="1606021"/>
                </a:lnTo>
                <a:lnTo>
                  <a:pt x="6232733" y="1607609"/>
                </a:lnTo>
                <a:lnTo>
                  <a:pt x="6245963" y="1600200"/>
                </a:lnTo>
                <a:lnTo>
                  <a:pt x="6256018" y="1593321"/>
                </a:lnTo>
                <a:lnTo>
                  <a:pt x="6264485" y="1586971"/>
                </a:lnTo>
                <a:lnTo>
                  <a:pt x="6271364" y="1581679"/>
                </a:lnTo>
                <a:lnTo>
                  <a:pt x="6278244" y="1576917"/>
                </a:lnTo>
                <a:lnTo>
                  <a:pt x="6281419" y="1575329"/>
                </a:lnTo>
                <a:lnTo>
                  <a:pt x="6285123" y="1573742"/>
                </a:lnTo>
                <a:lnTo>
                  <a:pt x="6289357" y="1571625"/>
                </a:lnTo>
                <a:lnTo>
                  <a:pt x="6294119" y="1570567"/>
                </a:lnTo>
                <a:lnTo>
                  <a:pt x="6298882" y="1570038"/>
                </a:lnTo>
                <a:lnTo>
                  <a:pt x="6304703" y="1569509"/>
                </a:lnTo>
                <a:lnTo>
                  <a:pt x="6303116" y="1557338"/>
                </a:lnTo>
                <a:lnTo>
                  <a:pt x="6302586" y="1545696"/>
                </a:lnTo>
                <a:lnTo>
                  <a:pt x="6302586" y="1534054"/>
                </a:lnTo>
                <a:lnTo>
                  <a:pt x="6302586" y="1521884"/>
                </a:lnTo>
                <a:lnTo>
                  <a:pt x="6304174" y="1495954"/>
                </a:lnTo>
                <a:lnTo>
                  <a:pt x="6305232" y="1481667"/>
                </a:lnTo>
                <a:lnTo>
                  <a:pt x="6305232" y="1465792"/>
                </a:lnTo>
                <a:lnTo>
                  <a:pt x="6294649" y="1462088"/>
                </a:lnTo>
                <a:lnTo>
                  <a:pt x="6283006" y="1458384"/>
                </a:lnTo>
                <a:lnTo>
                  <a:pt x="6284594" y="1452563"/>
                </a:lnTo>
                <a:lnTo>
                  <a:pt x="6286711" y="1447800"/>
                </a:lnTo>
                <a:lnTo>
                  <a:pt x="6290944" y="1438804"/>
                </a:lnTo>
                <a:lnTo>
                  <a:pt x="6287769" y="1438275"/>
                </a:lnTo>
                <a:lnTo>
                  <a:pt x="6284065" y="1437746"/>
                </a:lnTo>
                <a:lnTo>
                  <a:pt x="6279831" y="1435100"/>
                </a:lnTo>
                <a:lnTo>
                  <a:pt x="6275598" y="1432454"/>
                </a:lnTo>
                <a:lnTo>
                  <a:pt x="6271364" y="1428750"/>
                </a:lnTo>
                <a:lnTo>
                  <a:pt x="6268189" y="1424517"/>
                </a:lnTo>
                <a:lnTo>
                  <a:pt x="6265543" y="1419225"/>
                </a:lnTo>
                <a:lnTo>
                  <a:pt x="6263955" y="1413934"/>
                </a:lnTo>
                <a:lnTo>
                  <a:pt x="6268718" y="1403879"/>
                </a:lnTo>
                <a:lnTo>
                  <a:pt x="6274010" y="1394884"/>
                </a:lnTo>
                <a:lnTo>
                  <a:pt x="6285123" y="1379009"/>
                </a:lnTo>
                <a:lnTo>
                  <a:pt x="6284065" y="1374246"/>
                </a:lnTo>
                <a:lnTo>
                  <a:pt x="6283536" y="1368954"/>
                </a:lnTo>
                <a:lnTo>
                  <a:pt x="6283006" y="1362604"/>
                </a:lnTo>
                <a:lnTo>
                  <a:pt x="6283536" y="1355196"/>
                </a:lnTo>
                <a:lnTo>
                  <a:pt x="6298882" y="1355196"/>
                </a:lnTo>
                <a:lnTo>
                  <a:pt x="6302586" y="1346200"/>
                </a:lnTo>
                <a:lnTo>
                  <a:pt x="6305762" y="1336675"/>
                </a:lnTo>
                <a:lnTo>
                  <a:pt x="6303645" y="1334029"/>
                </a:lnTo>
                <a:lnTo>
                  <a:pt x="6302586" y="1330854"/>
                </a:lnTo>
                <a:lnTo>
                  <a:pt x="6299940" y="1323975"/>
                </a:lnTo>
                <a:lnTo>
                  <a:pt x="6298353" y="1316566"/>
                </a:lnTo>
                <a:lnTo>
                  <a:pt x="6297824" y="1308629"/>
                </a:lnTo>
                <a:lnTo>
                  <a:pt x="6296765" y="1300162"/>
                </a:lnTo>
                <a:lnTo>
                  <a:pt x="6296765" y="1291696"/>
                </a:lnTo>
                <a:lnTo>
                  <a:pt x="6296765" y="1275291"/>
                </a:lnTo>
                <a:lnTo>
                  <a:pt x="6296765" y="1267354"/>
                </a:lnTo>
                <a:lnTo>
                  <a:pt x="6295707" y="1261004"/>
                </a:lnTo>
                <a:lnTo>
                  <a:pt x="6294649" y="1255183"/>
                </a:lnTo>
                <a:lnTo>
                  <a:pt x="6293590" y="1252008"/>
                </a:lnTo>
                <a:lnTo>
                  <a:pt x="6292003" y="1249891"/>
                </a:lnTo>
                <a:lnTo>
                  <a:pt x="6290415" y="1247775"/>
                </a:lnTo>
                <a:lnTo>
                  <a:pt x="6288827" y="1246716"/>
                </a:lnTo>
                <a:lnTo>
                  <a:pt x="6286182" y="1245658"/>
                </a:lnTo>
                <a:lnTo>
                  <a:pt x="6284065" y="1244600"/>
                </a:lnTo>
                <a:lnTo>
                  <a:pt x="6280890" y="1244600"/>
                </a:lnTo>
                <a:lnTo>
                  <a:pt x="6278244" y="1244600"/>
                </a:lnTo>
                <a:lnTo>
                  <a:pt x="6274539" y="1245129"/>
                </a:lnTo>
                <a:lnTo>
                  <a:pt x="6270306" y="1246187"/>
                </a:lnTo>
                <a:lnTo>
                  <a:pt x="6275069" y="1248304"/>
                </a:lnTo>
                <a:lnTo>
                  <a:pt x="6279302" y="1250950"/>
                </a:lnTo>
                <a:lnTo>
                  <a:pt x="6281948" y="1253066"/>
                </a:lnTo>
                <a:lnTo>
                  <a:pt x="6284594" y="1255712"/>
                </a:lnTo>
                <a:lnTo>
                  <a:pt x="6286182" y="1257829"/>
                </a:lnTo>
                <a:lnTo>
                  <a:pt x="6287769" y="1260475"/>
                </a:lnTo>
                <a:lnTo>
                  <a:pt x="6288298" y="1263121"/>
                </a:lnTo>
                <a:lnTo>
                  <a:pt x="6288298" y="1265766"/>
                </a:lnTo>
                <a:lnTo>
                  <a:pt x="6287769" y="1267883"/>
                </a:lnTo>
                <a:lnTo>
                  <a:pt x="6286182" y="1270000"/>
                </a:lnTo>
                <a:lnTo>
                  <a:pt x="6284594" y="1272116"/>
                </a:lnTo>
                <a:lnTo>
                  <a:pt x="6283006" y="1274233"/>
                </a:lnTo>
                <a:lnTo>
                  <a:pt x="6278244" y="1276879"/>
                </a:lnTo>
                <a:lnTo>
                  <a:pt x="6272423" y="1279525"/>
                </a:lnTo>
                <a:lnTo>
                  <a:pt x="6269247" y="1280054"/>
                </a:lnTo>
                <a:lnTo>
                  <a:pt x="6266072" y="1280054"/>
                </a:lnTo>
                <a:lnTo>
                  <a:pt x="6262368" y="1280054"/>
                </a:lnTo>
                <a:lnTo>
                  <a:pt x="6259722" y="1279525"/>
                </a:lnTo>
                <a:lnTo>
                  <a:pt x="6256018" y="1278996"/>
                </a:lnTo>
                <a:lnTo>
                  <a:pt x="6253372" y="1277408"/>
                </a:lnTo>
                <a:lnTo>
                  <a:pt x="6249667" y="1275291"/>
                </a:lnTo>
                <a:lnTo>
                  <a:pt x="6246492" y="1273175"/>
                </a:lnTo>
                <a:lnTo>
                  <a:pt x="6244375" y="1270529"/>
                </a:lnTo>
                <a:lnTo>
                  <a:pt x="6241200" y="1266825"/>
                </a:lnTo>
                <a:lnTo>
                  <a:pt x="6239613" y="1262591"/>
                </a:lnTo>
                <a:lnTo>
                  <a:pt x="6236967" y="1257829"/>
                </a:lnTo>
                <a:lnTo>
                  <a:pt x="6235908" y="1252537"/>
                </a:lnTo>
                <a:lnTo>
                  <a:pt x="6234850" y="1246716"/>
                </a:lnTo>
                <a:lnTo>
                  <a:pt x="6234321" y="1240366"/>
                </a:lnTo>
                <a:lnTo>
                  <a:pt x="6234321" y="1232958"/>
                </a:lnTo>
                <a:lnTo>
                  <a:pt x="6258664" y="1232958"/>
                </a:lnTo>
                <a:lnTo>
                  <a:pt x="6257605" y="1223433"/>
                </a:lnTo>
                <a:lnTo>
                  <a:pt x="6257605" y="1216025"/>
                </a:lnTo>
                <a:lnTo>
                  <a:pt x="6258664" y="1209146"/>
                </a:lnTo>
                <a:lnTo>
                  <a:pt x="6259722" y="1203325"/>
                </a:lnTo>
                <a:lnTo>
                  <a:pt x="6261839" y="1193271"/>
                </a:lnTo>
                <a:lnTo>
                  <a:pt x="6263426" y="1187450"/>
                </a:lnTo>
                <a:lnTo>
                  <a:pt x="6264485" y="1181629"/>
                </a:lnTo>
                <a:lnTo>
                  <a:pt x="6264485" y="1176337"/>
                </a:lnTo>
                <a:lnTo>
                  <a:pt x="6263955" y="1172633"/>
                </a:lnTo>
                <a:lnTo>
                  <a:pt x="6262368" y="1171046"/>
                </a:lnTo>
                <a:lnTo>
                  <a:pt x="6261839" y="1169987"/>
                </a:lnTo>
                <a:lnTo>
                  <a:pt x="6260780" y="1171046"/>
                </a:lnTo>
                <a:lnTo>
                  <a:pt x="6259722" y="1172633"/>
                </a:lnTo>
                <a:lnTo>
                  <a:pt x="6256547" y="1176337"/>
                </a:lnTo>
                <a:lnTo>
                  <a:pt x="6254430" y="1178983"/>
                </a:lnTo>
                <a:lnTo>
                  <a:pt x="6253372" y="1178983"/>
                </a:lnTo>
                <a:lnTo>
                  <a:pt x="6252313" y="1178454"/>
                </a:lnTo>
                <a:lnTo>
                  <a:pt x="6251784" y="1175808"/>
                </a:lnTo>
                <a:lnTo>
                  <a:pt x="6251784" y="1171575"/>
                </a:lnTo>
                <a:lnTo>
                  <a:pt x="6252313" y="1155171"/>
                </a:lnTo>
                <a:lnTo>
                  <a:pt x="6249667" y="1156758"/>
                </a:lnTo>
                <a:lnTo>
                  <a:pt x="6247021" y="1158875"/>
                </a:lnTo>
                <a:lnTo>
                  <a:pt x="6244905" y="1161521"/>
                </a:lnTo>
                <a:lnTo>
                  <a:pt x="6242788" y="1163637"/>
                </a:lnTo>
                <a:lnTo>
                  <a:pt x="6235379" y="1176337"/>
                </a:lnTo>
                <a:lnTo>
                  <a:pt x="6232733" y="1178454"/>
                </a:lnTo>
                <a:lnTo>
                  <a:pt x="6230616" y="1181100"/>
                </a:lnTo>
                <a:lnTo>
                  <a:pt x="6227970" y="1183216"/>
                </a:lnTo>
                <a:lnTo>
                  <a:pt x="6225325" y="1184275"/>
                </a:lnTo>
                <a:lnTo>
                  <a:pt x="6222150" y="1184804"/>
                </a:lnTo>
                <a:lnTo>
                  <a:pt x="6218974" y="1184275"/>
                </a:lnTo>
                <a:lnTo>
                  <a:pt x="6215270" y="1183216"/>
                </a:lnTo>
                <a:lnTo>
                  <a:pt x="6210507" y="1181100"/>
                </a:lnTo>
                <a:lnTo>
                  <a:pt x="6214212" y="1169987"/>
                </a:lnTo>
                <a:lnTo>
                  <a:pt x="6216858" y="1162579"/>
                </a:lnTo>
                <a:lnTo>
                  <a:pt x="6218974" y="1156758"/>
                </a:lnTo>
                <a:lnTo>
                  <a:pt x="6219504" y="1154112"/>
                </a:lnTo>
                <a:lnTo>
                  <a:pt x="6219504" y="1151996"/>
                </a:lnTo>
                <a:lnTo>
                  <a:pt x="6218974" y="1149879"/>
                </a:lnTo>
                <a:lnTo>
                  <a:pt x="6217387" y="1147762"/>
                </a:lnTo>
                <a:lnTo>
                  <a:pt x="6214212" y="1143529"/>
                </a:lnTo>
                <a:lnTo>
                  <a:pt x="6207332" y="1137708"/>
                </a:lnTo>
                <a:lnTo>
                  <a:pt x="6198336" y="1129241"/>
                </a:lnTo>
                <a:lnTo>
                  <a:pt x="6201511" y="1120775"/>
                </a:lnTo>
                <a:lnTo>
                  <a:pt x="6202569" y="1113366"/>
                </a:lnTo>
                <a:lnTo>
                  <a:pt x="6202569" y="1109662"/>
                </a:lnTo>
                <a:lnTo>
                  <a:pt x="6202040" y="1107546"/>
                </a:lnTo>
                <a:lnTo>
                  <a:pt x="6200982" y="1104900"/>
                </a:lnTo>
                <a:lnTo>
                  <a:pt x="6198336" y="1103841"/>
                </a:lnTo>
                <a:lnTo>
                  <a:pt x="6199923" y="1095375"/>
                </a:lnTo>
                <a:lnTo>
                  <a:pt x="6201511" y="1089554"/>
                </a:lnTo>
                <a:lnTo>
                  <a:pt x="6203099" y="1084262"/>
                </a:lnTo>
                <a:lnTo>
                  <a:pt x="6206274" y="1080558"/>
                </a:lnTo>
                <a:lnTo>
                  <a:pt x="6209978" y="1078441"/>
                </a:lnTo>
                <a:lnTo>
                  <a:pt x="6213154" y="1076854"/>
                </a:lnTo>
                <a:lnTo>
                  <a:pt x="6217916" y="1076854"/>
                </a:lnTo>
                <a:lnTo>
                  <a:pt x="6222679" y="1077912"/>
                </a:lnTo>
                <a:lnTo>
                  <a:pt x="6218974" y="1073679"/>
                </a:lnTo>
                <a:lnTo>
                  <a:pt x="6215800" y="1067858"/>
                </a:lnTo>
                <a:lnTo>
                  <a:pt x="6209449" y="1056216"/>
                </a:lnTo>
                <a:lnTo>
                  <a:pt x="6205744" y="1050925"/>
                </a:lnTo>
                <a:lnTo>
                  <a:pt x="6202040" y="1045633"/>
                </a:lnTo>
                <a:lnTo>
                  <a:pt x="6197807" y="1041400"/>
                </a:lnTo>
                <a:lnTo>
                  <a:pt x="6195691" y="1040342"/>
                </a:lnTo>
                <a:lnTo>
                  <a:pt x="6193044" y="1039283"/>
                </a:lnTo>
                <a:lnTo>
                  <a:pt x="6193044" y="1034521"/>
                </a:lnTo>
                <a:lnTo>
                  <a:pt x="6193573" y="1030817"/>
                </a:lnTo>
                <a:lnTo>
                  <a:pt x="6194632" y="1027642"/>
                </a:lnTo>
                <a:lnTo>
                  <a:pt x="6195691" y="1024996"/>
                </a:lnTo>
                <a:lnTo>
                  <a:pt x="6197807" y="1020762"/>
                </a:lnTo>
                <a:lnTo>
                  <a:pt x="6200982" y="1016529"/>
                </a:lnTo>
                <a:lnTo>
                  <a:pt x="6203099" y="1012296"/>
                </a:lnTo>
                <a:lnTo>
                  <a:pt x="6204686" y="1010179"/>
                </a:lnTo>
                <a:lnTo>
                  <a:pt x="6205216" y="1006475"/>
                </a:lnTo>
                <a:lnTo>
                  <a:pt x="6205744" y="1002771"/>
                </a:lnTo>
                <a:lnTo>
                  <a:pt x="6205744" y="999067"/>
                </a:lnTo>
                <a:lnTo>
                  <a:pt x="6205744" y="993246"/>
                </a:lnTo>
                <a:lnTo>
                  <a:pt x="6205216" y="987425"/>
                </a:lnTo>
                <a:lnTo>
                  <a:pt x="6205216" y="982133"/>
                </a:lnTo>
                <a:lnTo>
                  <a:pt x="6204686" y="977900"/>
                </a:lnTo>
                <a:lnTo>
                  <a:pt x="6203099" y="974725"/>
                </a:lnTo>
                <a:lnTo>
                  <a:pt x="6202040" y="971021"/>
                </a:lnTo>
                <a:lnTo>
                  <a:pt x="6200982" y="968375"/>
                </a:lnTo>
                <a:lnTo>
                  <a:pt x="6199395" y="966258"/>
                </a:lnTo>
                <a:lnTo>
                  <a:pt x="6197277" y="964671"/>
                </a:lnTo>
                <a:lnTo>
                  <a:pt x="6195691" y="963083"/>
                </a:lnTo>
                <a:lnTo>
                  <a:pt x="6193044" y="962025"/>
                </a:lnTo>
                <a:lnTo>
                  <a:pt x="6190927" y="961496"/>
                </a:lnTo>
                <a:lnTo>
                  <a:pt x="6186164" y="960967"/>
                </a:lnTo>
                <a:lnTo>
                  <a:pt x="6180873" y="960967"/>
                </a:lnTo>
                <a:lnTo>
                  <a:pt x="6175581" y="961496"/>
                </a:lnTo>
                <a:lnTo>
                  <a:pt x="6178756" y="969962"/>
                </a:lnTo>
                <a:lnTo>
                  <a:pt x="6182990" y="976312"/>
                </a:lnTo>
                <a:lnTo>
                  <a:pt x="6187752" y="982133"/>
                </a:lnTo>
                <a:lnTo>
                  <a:pt x="6193044" y="987425"/>
                </a:lnTo>
                <a:lnTo>
                  <a:pt x="6191985" y="992187"/>
                </a:lnTo>
                <a:lnTo>
                  <a:pt x="6190927" y="996421"/>
                </a:lnTo>
                <a:lnTo>
                  <a:pt x="6188281" y="999067"/>
                </a:lnTo>
                <a:lnTo>
                  <a:pt x="6185636" y="1000125"/>
                </a:lnTo>
                <a:lnTo>
                  <a:pt x="6182460" y="1001183"/>
                </a:lnTo>
                <a:lnTo>
                  <a:pt x="6179814" y="1001183"/>
                </a:lnTo>
                <a:lnTo>
                  <a:pt x="6172935" y="1001183"/>
                </a:lnTo>
                <a:lnTo>
                  <a:pt x="6169759" y="1001712"/>
                </a:lnTo>
                <a:lnTo>
                  <a:pt x="6166584" y="1002242"/>
                </a:lnTo>
                <a:lnTo>
                  <a:pt x="6163409" y="1002771"/>
                </a:lnTo>
                <a:lnTo>
                  <a:pt x="6161292" y="1005417"/>
                </a:lnTo>
                <a:lnTo>
                  <a:pt x="6159176" y="1008062"/>
                </a:lnTo>
                <a:lnTo>
                  <a:pt x="6157589" y="1012296"/>
                </a:lnTo>
                <a:lnTo>
                  <a:pt x="6157059" y="1018646"/>
                </a:lnTo>
                <a:lnTo>
                  <a:pt x="6157059" y="1025525"/>
                </a:lnTo>
                <a:lnTo>
                  <a:pt x="6156530" y="1023937"/>
                </a:lnTo>
                <a:lnTo>
                  <a:pt x="6156002" y="1020762"/>
                </a:lnTo>
                <a:lnTo>
                  <a:pt x="6155471" y="1012296"/>
                </a:lnTo>
                <a:lnTo>
                  <a:pt x="6153884" y="992187"/>
                </a:lnTo>
                <a:lnTo>
                  <a:pt x="6152825" y="981604"/>
                </a:lnTo>
                <a:lnTo>
                  <a:pt x="6151767" y="976842"/>
                </a:lnTo>
                <a:lnTo>
                  <a:pt x="6150709" y="972079"/>
                </a:lnTo>
                <a:lnTo>
                  <a:pt x="6148063" y="968375"/>
                </a:lnTo>
                <a:lnTo>
                  <a:pt x="6145946" y="965200"/>
                </a:lnTo>
                <a:lnTo>
                  <a:pt x="6142771" y="962554"/>
                </a:lnTo>
                <a:lnTo>
                  <a:pt x="6139068" y="960967"/>
                </a:lnTo>
                <a:lnTo>
                  <a:pt x="6133775" y="965200"/>
                </a:lnTo>
                <a:lnTo>
                  <a:pt x="6132188" y="966787"/>
                </a:lnTo>
                <a:lnTo>
                  <a:pt x="6131129" y="968904"/>
                </a:lnTo>
                <a:lnTo>
                  <a:pt x="6130599" y="971550"/>
                </a:lnTo>
                <a:lnTo>
                  <a:pt x="6129541" y="973667"/>
                </a:lnTo>
                <a:lnTo>
                  <a:pt x="6129541" y="978429"/>
                </a:lnTo>
                <a:lnTo>
                  <a:pt x="6130599" y="985308"/>
                </a:lnTo>
                <a:lnTo>
                  <a:pt x="6131658" y="992187"/>
                </a:lnTo>
                <a:lnTo>
                  <a:pt x="6132717" y="1001712"/>
                </a:lnTo>
                <a:lnTo>
                  <a:pt x="6133245" y="1012296"/>
                </a:lnTo>
                <a:lnTo>
                  <a:pt x="6129541" y="1009650"/>
                </a:lnTo>
                <a:lnTo>
                  <a:pt x="6126366" y="1007533"/>
                </a:lnTo>
                <a:lnTo>
                  <a:pt x="6123192" y="1005946"/>
                </a:lnTo>
                <a:lnTo>
                  <a:pt x="6121075" y="1005417"/>
                </a:lnTo>
                <a:lnTo>
                  <a:pt x="6116312" y="1004887"/>
                </a:lnTo>
                <a:lnTo>
                  <a:pt x="6112079" y="1004887"/>
                </a:lnTo>
                <a:lnTo>
                  <a:pt x="6107844" y="1005417"/>
                </a:lnTo>
                <a:lnTo>
                  <a:pt x="6103611" y="1004887"/>
                </a:lnTo>
                <a:lnTo>
                  <a:pt x="6100965" y="1004358"/>
                </a:lnTo>
                <a:lnTo>
                  <a:pt x="6098319" y="1002771"/>
                </a:lnTo>
                <a:lnTo>
                  <a:pt x="6094616" y="1001712"/>
                </a:lnTo>
                <a:lnTo>
                  <a:pt x="6091970" y="999596"/>
                </a:lnTo>
                <a:lnTo>
                  <a:pt x="6093557" y="990600"/>
                </a:lnTo>
                <a:lnTo>
                  <a:pt x="6096202" y="983192"/>
                </a:lnTo>
                <a:lnTo>
                  <a:pt x="6098848" y="976842"/>
                </a:lnTo>
                <a:lnTo>
                  <a:pt x="6103081" y="972079"/>
                </a:lnTo>
                <a:lnTo>
                  <a:pt x="6107315" y="967846"/>
                </a:lnTo>
                <a:lnTo>
                  <a:pt x="6111548" y="965200"/>
                </a:lnTo>
                <a:lnTo>
                  <a:pt x="6116840" y="962554"/>
                </a:lnTo>
                <a:lnTo>
                  <a:pt x="6121604" y="960967"/>
                </a:lnTo>
                <a:lnTo>
                  <a:pt x="6118958" y="955146"/>
                </a:lnTo>
                <a:lnTo>
                  <a:pt x="6116312" y="951442"/>
                </a:lnTo>
                <a:lnTo>
                  <a:pt x="6113666" y="948796"/>
                </a:lnTo>
                <a:lnTo>
                  <a:pt x="6111020" y="947737"/>
                </a:lnTo>
                <a:lnTo>
                  <a:pt x="6107844" y="947737"/>
                </a:lnTo>
                <a:lnTo>
                  <a:pt x="6104669" y="948796"/>
                </a:lnTo>
                <a:lnTo>
                  <a:pt x="6098319" y="951971"/>
                </a:lnTo>
                <a:lnTo>
                  <a:pt x="6092499" y="955675"/>
                </a:lnTo>
                <a:lnTo>
                  <a:pt x="6089323" y="956733"/>
                </a:lnTo>
                <a:lnTo>
                  <a:pt x="6086148" y="957262"/>
                </a:lnTo>
                <a:lnTo>
                  <a:pt x="6082973" y="957262"/>
                </a:lnTo>
                <a:lnTo>
                  <a:pt x="6079798" y="955675"/>
                </a:lnTo>
                <a:lnTo>
                  <a:pt x="6077152" y="952500"/>
                </a:lnTo>
                <a:lnTo>
                  <a:pt x="6073977" y="947737"/>
                </a:lnTo>
                <a:lnTo>
                  <a:pt x="6076623" y="938212"/>
                </a:lnTo>
                <a:lnTo>
                  <a:pt x="6079269" y="929746"/>
                </a:lnTo>
                <a:lnTo>
                  <a:pt x="6082973" y="923396"/>
                </a:lnTo>
                <a:lnTo>
                  <a:pt x="6087206" y="918104"/>
                </a:lnTo>
                <a:lnTo>
                  <a:pt x="6091970" y="913871"/>
                </a:lnTo>
                <a:lnTo>
                  <a:pt x="6097262" y="911225"/>
                </a:lnTo>
                <a:lnTo>
                  <a:pt x="6103081" y="909108"/>
                </a:lnTo>
                <a:lnTo>
                  <a:pt x="6109432" y="909108"/>
                </a:lnTo>
                <a:lnTo>
                  <a:pt x="6113136" y="913871"/>
                </a:lnTo>
                <a:lnTo>
                  <a:pt x="6116840" y="918104"/>
                </a:lnTo>
                <a:lnTo>
                  <a:pt x="6120546" y="921808"/>
                </a:lnTo>
                <a:lnTo>
                  <a:pt x="6124250" y="923925"/>
                </a:lnTo>
                <a:lnTo>
                  <a:pt x="6128483" y="926571"/>
                </a:lnTo>
                <a:lnTo>
                  <a:pt x="6133245" y="928158"/>
                </a:lnTo>
                <a:lnTo>
                  <a:pt x="6137479" y="929746"/>
                </a:lnTo>
                <a:lnTo>
                  <a:pt x="6142242" y="931333"/>
                </a:lnTo>
                <a:lnTo>
                  <a:pt x="6152296" y="932392"/>
                </a:lnTo>
                <a:lnTo>
                  <a:pt x="6162351" y="933450"/>
                </a:lnTo>
                <a:lnTo>
                  <a:pt x="6172405" y="934508"/>
                </a:lnTo>
                <a:lnTo>
                  <a:pt x="6182460" y="936625"/>
                </a:lnTo>
                <a:lnTo>
                  <a:pt x="6187223" y="937683"/>
                </a:lnTo>
                <a:lnTo>
                  <a:pt x="6191985" y="939271"/>
                </a:lnTo>
                <a:lnTo>
                  <a:pt x="6196748" y="941387"/>
                </a:lnTo>
                <a:lnTo>
                  <a:pt x="6200982" y="944033"/>
                </a:lnTo>
                <a:lnTo>
                  <a:pt x="6205216" y="947208"/>
                </a:lnTo>
                <a:lnTo>
                  <a:pt x="6209449" y="951442"/>
                </a:lnTo>
                <a:lnTo>
                  <a:pt x="6212624" y="955675"/>
                </a:lnTo>
                <a:lnTo>
                  <a:pt x="6216328" y="960967"/>
                </a:lnTo>
                <a:lnTo>
                  <a:pt x="6219504" y="966787"/>
                </a:lnTo>
                <a:lnTo>
                  <a:pt x="6221620" y="973667"/>
                </a:lnTo>
                <a:lnTo>
                  <a:pt x="6224266" y="982133"/>
                </a:lnTo>
                <a:lnTo>
                  <a:pt x="6225854" y="991129"/>
                </a:lnTo>
                <a:lnTo>
                  <a:pt x="6227441" y="1001183"/>
                </a:lnTo>
                <a:lnTo>
                  <a:pt x="6227970" y="1012296"/>
                </a:lnTo>
                <a:lnTo>
                  <a:pt x="6229029" y="1025525"/>
                </a:lnTo>
                <a:lnTo>
                  <a:pt x="6229029" y="1039283"/>
                </a:lnTo>
                <a:lnTo>
                  <a:pt x="6232204" y="1036637"/>
                </a:lnTo>
                <a:lnTo>
                  <a:pt x="6235379" y="1034521"/>
                </a:lnTo>
                <a:lnTo>
                  <a:pt x="6239084" y="1033462"/>
                </a:lnTo>
                <a:lnTo>
                  <a:pt x="6241729" y="1031875"/>
                </a:lnTo>
                <a:lnTo>
                  <a:pt x="6245434" y="1031346"/>
                </a:lnTo>
                <a:lnTo>
                  <a:pt x="6248609" y="1031346"/>
                </a:lnTo>
                <a:lnTo>
                  <a:pt x="6251784" y="1031875"/>
                </a:lnTo>
                <a:lnTo>
                  <a:pt x="6254959" y="1032404"/>
                </a:lnTo>
                <a:lnTo>
                  <a:pt x="6261310" y="1035050"/>
                </a:lnTo>
                <a:lnTo>
                  <a:pt x="6268189" y="1037696"/>
                </a:lnTo>
                <a:lnTo>
                  <a:pt x="6280890" y="1045633"/>
                </a:lnTo>
                <a:lnTo>
                  <a:pt x="6287769" y="1049337"/>
                </a:lnTo>
                <a:lnTo>
                  <a:pt x="6293590" y="1051983"/>
                </a:lnTo>
                <a:lnTo>
                  <a:pt x="6299411" y="1054629"/>
                </a:lnTo>
                <a:lnTo>
                  <a:pt x="6305232" y="1055687"/>
                </a:lnTo>
                <a:lnTo>
                  <a:pt x="6307878" y="1055687"/>
                </a:lnTo>
                <a:lnTo>
                  <a:pt x="6310524" y="1055158"/>
                </a:lnTo>
                <a:lnTo>
                  <a:pt x="6313170" y="1054100"/>
                </a:lnTo>
                <a:lnTo>
                  <a:pt x="6315287" y="1051983"/>
                </a:lnTo>
                <a:lnTo>
                  <a:pt x="6317933" y="1050396"/>
                </a:lnTo>
                <a:lnTo>
                  <a:pt x="6320050" y="1047221"/>
                </a:lnTo>
                <a:lnTo>
                  <a:pt x="6322696" y="1044575"/>
                </a:lnTo>
                <a:lnTo>
                  <a:pt x="6324812" y="1040342"/>
                </a:lnTo>
                <a:lnTo>
                  <a:pt x="6323225" y="1046162"/>
                </a:lnTo>
                <a:lnTo>
                  <a:pt x="6321108" y="1051983"/>
                </a:lnTo>
                <a:lnTo>
                  <a:pt x="6320050" y="1059391"/>
                </a:lnTo>
                <a:lnTo>
                  <a:pt x="6318991" y="1066800"/>
                </a:lnTo>
                <a:lnTo>
                  <a:pt x="6318462" y="1074737"/>
                </a:lnTo>
                <a:lnTo>
                  <a:pt x="6317933" y="1084262"/>
                </a:lnTo>
                <a:lnTo>
                  <a:pt x="6317933" y="1093787"/>
                </a:lnTo>
                <a:lnTo>
                  <a:pt x="6318462" y="1104371"/>
                </a:lnTo>
                <a:lnTo>
                  <a:pt x="6313699" y="1103841"/>
                </a:lnTo>
                <a:lnTo>
                  <a:pt x="6308937" y="1102783"/>
                </a:lnTo>
                <a:lnTo>
                  <a:pt x="6304703" y="1100137"/>
                </a:lnTo>
                <a:lnTo>
                  <a:pt x="6300999" y="1097491"/>
                </a:lnTo>
                <a:lnTo>
                  <a:pt x="6296765" y="1093787"/>
                </a:lnTo>
                <a:lnTo>
                  <a:pt x="6294119" y="1090083"/>
                </a:lnTo>
                <a:lnTo>
                  <a:pt x="6287769" y="1081087"/>
                </a:lnTo>
                <a:lnTo>
                  <a:pt x="6280890" y="1072621"/>
                </a:lnTo>
                <a:lnTo>
                  <a:pt x="6274539" y="1064154"/>
                </a:lnTo>
                <a:lnTo>
                  <a:pt x="6270835" y="1060450"/>
                </a:lnTo>
                <a:lnTo>
                  <a:pt x="6267131" y="1056746"/>
                </a:lnTo>
                <a:lnTo>
                  <a:pt x="6263426" y="1054629"/>
                </a:lnTo>
                <a:lnTo>
                  <a:pt x="6259193" y="1051983"/>
                </a:lnTo>
                <a:lnTo>
                  <a:pt x="6259722" y="1058862"/>
                </a:lnTo>
                <a:lnTo>
                  <a:pt x="6260780" y="1064154"/>
                </a:lnTo>
                <a:lnTo>
                  <a:pt x="6261839" y="1069446"/>
                </a:lnTo>
                <a:lnTo>
                  <a:pt x="6263955" y="1074737"/>
                </a:lnTo>
                <a:lnTo>
                  <a:pt x="6268189" y="1083733"/>
                </a:lnTo>
                <a:lnTo>
                  <a:pt x="6272423" y="1091141"/>
                </a:lnTo>
                <a:lnTo>
                  <a:pt x="6278244" y="1098550"/>
                </a:lnTo>
                <a:lnTo>
                  <a:pt x="6284065" y="1104900"/>
                </a:lnTo>
                <a:lnTo>
                  <a:pt x="6295707" y="1117071"/>
                </a:lnTo>
                <a:lnTo>
                  <a:pt x="6301528" y="1122362"/>
                </a:lnTo>
                <a:lnTo>
                  <a:pt x="6306820" y="1128712"/>
                </a:lnTo>
                <a:lnTo>
                  <a:pt x="6311583" y="1134533"/>
                </a:lnTo>
                <a:lnTo>
                  <a:pt x="6315816" y="1142471"/>
                </a:lnTo>
                <a:lnTo>
                  <a:pt x="6317404" y="1145646"/>
                </a:lnTo>
                <a:lnTo>
                  <a:pt x="6318462" y="1149879"/>
                </a:lnTo>
                <a:lnTo>
                  <a:pt x="6319521" y="1154641"/>
                </a:lnTo>
                <a:lnTo>
                  <a:pt x="6320050" y="1159404"/>
                </a:lnTo>
                <a:lnTo>
                  <a:pt x="6320050" y="1164166"/>
                </a:lnTo>
                <a:lnTo>
                  <a:pt x="6320050" y="1169458"/>
                </a:lnTo>
                <a:lnTo>
                  <a:pt x="6319521" y="1175808"/>
                </a:lnTo>
                <a:lnTo>
                  <a:pt x="6318462" y="1182158"/>
                </a:lnTo>
                <a:lnTo>
                  <a:pt x="6311053" y="1174221"/>
                </a:lnTo>
                <a:lnTo>
                  <a:pt x="6304703" y="1166283"/>
                </a:lnTo>
                <a:lnTo>
                  <a:pt x="6298353" y="1157816"/>
                </a:lnTo>
                <a:lnTo>
                  <a:pt x="6291473" y="1149350"/>
                </a:lnTo>
                <a:lnTo>
                  <a:pt x="6284594" y="1142471"/>
                </a:lnTo>
                <a:lnTo>
                  <a:pt x="6280360" y="1138766"/>
                </a:lnTo>
                <a:lnTo>
                  <a:pt x="6276656" y="1135591"/>
                </a:lnTo>
                <a:lnTo>
                  <a:pt x="6272423" y="1133475"/>
                </a:lnTo>
                <a:lnTo>
                  <a:pt x="6268189" y="1131887"/>
                </a:lnTo>
                <a:lnTo>
                  <a:pt x="6263426" y="1130300"/>
                </a:lnTo>
                <a:lnTo>
                  <a:pt x="6258664" y="1129771"/>
                </a:lnTo>
                <a:lnTo>
                  <a:pt x="6254959" y="1134004"/>
                </a:lnTo>
                <a:lnTo>
                  <a:pt x="6251255" y="1137179"/>
                </a:lnTo>
                <a:lnTo>
                  <a:pt x="6254959" y="1143000"/>
                </a:lnTo>
                <a:lnTo>
                  <a:pt x="6258664" y="1148291"/>
                </a:lnTo>
                <a:lnTo>
                  <a:pt x="6266601" y="1157816"/>
                </a:lnTo>
                <a:lnTo>
                  <a:pt x="6275069" y="1166283"/>
                </a:lnTo>
                <a:lnTo>
                  <a:pt x="6284065" y="1173691"/>
                </a:lnTo>
                <a:lnTo>
                  <a:pt x="6293061" y="1181629"/>
                </a:lnTo>
                <a:lnTo>
                  <a:pt x="6301528" y="1189566"/>
                </a:lnTo>
                <a:lnTo>
                  <a:pt x="6309995" y="1198033"/>
                </a:lnTo>
                <a:lnTo>
                  <a:pt x="6317933" y="1207558"/>
                </a:lnTo>
                <a:lnTo>
                  <a:pt x="6320050" y="1208087"/>
                </a:lnTo>
                <a:lnTo>
                  <a:pt x="6321637" y="1207558"/>
                </a:lnTo>
                <a:lnTo>
                  <a:pt x="6324812" y="1206500"/>
                </a:lnTo>
                <a:lnTo>
                  <a:pt x="6327458" y="1203854"/>
                </a:lnTo>
                <a:lnTo>
                  <a:pt x="6329575" y="1201208"/>
                </a:lnTo>
                <a:lnTo>
                  <a:pt x="6332751" y="1198033"/>
                </a:lnTo>
                <a:lnTo>
                  <a:pt x="6334867" y="1196446"/>
                </a:lnTo>
                <a:lnTo>
                  <a:pt x="6336984" y="1195916"/>
                </a:lnTo>
                <a:lnTo>
                  <a:pt x="6338042" y="1195387"/>
                </a:lnTo>
                <a:lnTo>
                  <a:pt x="6340159" y="1195387"/>
                </a:lnTo>
                <a:lnTo>
                  <a:pt x="6342276" y="1195387"/>
                </a:lnTo>
                <a:lnTo>
                  <a:pt x="6342805" y="1188508"/>
                </a:lnTo>
                <a:lnTo>
                  <a:pt x="6342805" y="1182687"/>
                </a:lnTo>
                <a:lnTo>
                  <a:pt x="6342276" y="1177925"/>
                </a:lnTo>
                <a:lnTo>
                  <a:pt x="6341217" y="1173691"/>
                </a:lnTo>
                <a:lnTo>
                  <a:pt x="6340159" y="1171046"/>
                </a:lnTo>
                <a:lnTo>
                  <a:pt x="6339101" y="1167871"/>
                </a:lnTo>
                <a:lnTo>
                  <a:pt x="6335925" y="1163108"/>
                </a:lnTo>
                <a:lnTo>
                  <a:pt x="6333280" y="1157816"/>
                </a:lnTo>
                <a:lnTo>
                  <a:pt x="6332222" y="1155171"/>
                </a:lnTo>
                <a:lnTo>
                  <a:pt x="6330634" y="1151996"/>
                </a:lnTo>
                <a:lnTo>
                  <a:pt x="6330104" y="1147762"/>
                </a:lnTo>
                <a:lnTo>
                  <a:pt x="6329575" y="1143000"/>
                </a:lnTo>
                <a:lnTo>
                  <a:pt x="6329575" y="1137708"/>
                </a:lnTo>
                <a:lnTo>
                  <a:pt x="6330104" y="1130300"/>
                </a:lnTo>
                <a:lnTo>
                  <a:pt x="6335396" y="1137708"/>
                </a:lnTo>
                <a:lnTo>
                  <a:pt x="6340688" y="1143529"/>
                </a:lnTo>
                <a:lnTo>
                  <a:pt x="6347038" y="1148821"/>
                </a:lnTo>
                <a:lnTo>
                  <a:pt x="6352860" y="1153054"/>
                </a:lnTo>
                <a:lnTo>
                  <a:pt x="6356035" y="1154641"/>
                </a:lnTo>
                <a:lnTo>
                  <a:pt x="6359210" y="1156229"/>
                </a:lnTo>
                <a:lnTo>
                  <a:pt x="6363443" y="1157287"/>
                </a:lnTo>
                <a:lnTo>
                  <a:pt x="6367148" y="1157816"/>
                </a:lnTo>
                <a:lnTo>
                  <a:pt x="6371381" y="1158346"/>
                </a:lnTo>
                <a:lnTo>
                  <a:pt x="6375086" y="1158346"/>
                </a:lnTo>
                <a:lnTo>
                  <a:pt x="6379319" y="1157816"/>
                </a:lnTo>
                <a:lnTo>
                  <a:pt x="6384082" y="1156758"/>
                </a:lnTo>
                <a:lnTo>
                  <a:pt x="6384082" y="1148821"/>
                </a:lnTo>
                <a:lnTo>
                  <a:pt x="6383023" y="1142471"/>
                </a:lnTo>
                <a:lnTo>
                  <a:pt x="6382494" y="1137179"/>
                </a:lnTo>
                <a:lnTo>
                  <a:pt x="6380378" y="1131887"/>
                </a:lnTo>
                <a:lnTo>
                  <a:pt x="6379319" y="1126066"/>
                </a:lnTo>
                <a:lnTo>
                  <a:pt x="6378790" y="1120246"/>
                </a:lnTo>
                <a:lnTo>
                  <a:pt x="6378261" y="1113366"/>
                </a:lnTo>
                <a:lnTo>
                  <a:pt x="6378261" y="1104900"/>
                </a:lnTo>
                <a:lnTo>
                  <a:pt x="6381436" y="1105429"/>
                </a:lnTo>
                <a:lnTo>
                  <a:pt x="6383553" y="1107016"/>
                </a:lnTo>
                <a:lnTo>
                  <a:pt x="6385140" y="1108604"/>
                </a:lnTo>
                <a:lnTo>
                  <a:pt x="6387257" y="1110721"/>
                </a:lnTo>
                <a:lnTo>
                  <a:pt x="6388845" y="1113896"/>
                </a:lnTo>
                <a:lnTo>
                  <a:pt x="6390432" y="1117600"/>
                </a:lnTo>
                <a:lnTo>
                  <a:pt x="6393078" y="1125008"/>
                </a:lnTo>
                <a:lnTo>
                  <a:pt x="6396782" y="1142471"/>
                </a:lnTo>
                <a:lnTo>
                  <a:pt x="6398899" y="1149879"/>
                </a:lnTo>
                <a:lnTo>
                  <a:pt x="6402074" y="1157287"/>
                </a:lnTo>
                <a:lnTo>
                  <a:pt x="6403662" y="1144587"/>
                </a:lnTo>
                <a:lnTo>
                  <a:pt x="6405250" y="1139296"/>
                </a:lnTo>
                <a:lnTo>
                  <a:pt x="6407895" y="1134533"/>
                </a:lnTo>
                <a:lnTo>
                  <a:pt x="6409483" y="1132946"/>
                </a:lnTo>
                <a:lnTo>
                  <a:pt x="6411600" y="1130829"/>
                </a:lnTo>
                <a:lnTo>
                  <a:pt x="6413717" y="1129771"/>
                </a:lnTo>
                <a:lnTo>
                  <a:pt x="6416363" y="1129241"/>
                </a:lnTo>
                <a:lnTo>
                  <a:pt x="6419008" y="1129241"/>
                </a:lnTo>
                <a:lnTo>
                  <a:pt x="6422713" y="1129241"/>
                </a:lnTo>
                <a:lnTo>
                  <a:pt x="6426946" y="1129771"/>
                </a:lnTo>
                <a:lnTo>
                  <a:pt x="6432238" y="1131887"/>
                </a:lnTo>
                <a:lnTo>
                  <a:pt x="6425888" y="1144587"/>
                </a:lnTo>
                <a:lnTo>
                  <a:pt x="6418479" y="1158346"/>
                </a:lnTo>
                <a:lnTo>
                  <a:pt x="6411071" y="1169987"/>
                </a:lnTo>
                <a:lnTo>
                  <a:pt x="6407366" y="1175808"/>
                </a:lnTo>
                <a:lnTo>
                  <a:pt x="6403662" y="1180041"/>
                </a:lnTo>
                <a:lnTo>
                  <a:pt x="6399428" y="1183216"/>
                </a:lnTo>
                <a:lnTo>
                  <a:pt x="6395195" y="1186391"/>
                </a:lnTo>
                <a:lnTo>
                  <a:pt x="6392020" y="1187450"/>
                </a:lnTo>
                <a:lnTo>
                  <a:pt x="6389374" y="1187450"/>
                </a:lnTo>
                <a:lnTo>
                  <a:pt x="6387786" y="1186921"/>
                </a:lnTo>
                <a:lnTo>
                  <a:pt x="6386199" y="1186391"/>
                </a:lnTo>
                <a:lnTo>
                  <a:pt x="6383553" y="1185862"/>
                </a:lnTo>
                <a:lnTo>
                  <a:pt x="6379848" y="1182158"/>
                </a:lnTo>
                <a:lnTo>
                  <a:pt x="6375615" y="1176866"/>
                </a:lnTo>
                <a:lnTo>
                  <a:pt x="6371910" y="1169458"/>
                </a:lnTo>
                <a:lnTo>
                  <a:pt x="6370323" y="1169987"/>
                </a:lnTo>
                <a:lnTo>
                  <a:pt x="6369265" y="1171575"/>
                </a:lnTo>
                <a:lnTo>
                  <a:pt x="6367148" y="1173691"/>
                </a:lnTo>
                <a:lnTo>
                  <a:pt x="6364502" y="1177925"/>
                </a:lnTo>
                <a:lnTo>
                  <a:pt x="6362914" y="1182687"/>
                </a:lnTo>
                <a:lnTo>
                  <a:pt x="6359739" y="1193271"/>
                </a:lnTo>
                <a:lnTo>
                  <a:pt x="6357622" y="1203854"/>
                </a:lnTo>
                <a:lnTo>
                  <a:pt x="6354977" y="1213379"/>
                </a:lnTo>
                <a:lnTo>
                  <a:pt x="6353389" y="1216554"/>
                </a:lnTo>
                <a:lnTo>
                  <a:pt x="6351801" y="1218141"/>
                </a:lnTo>
                <a:lnTo>
                  <a:pt x="6350743" y="1218671"/>
                </a:lnTo>
                <a:lnTo>
                  <a:pt x="6349684" y="1218671"/>
                </a:lnTo>
                <a:lnTo>
                  <a:pt x="6348626" y="1218141"/>
                </a:lnTo>
                <a:lnTo>
                  <a:pt x="6347568" y="1217083"/>
                </a:lnTo>
                <a:lnTo>
                  <a:pt x="6344922" y="1213908"/>
                </a:lnTo>
                <a:lnTo>
                  <a:pt x="6342276" y="1208087"/>
                </a:lnTo>
                <a:lnTo>
                  <a:pt x="6348097" y="1222904"/>
                </a:lnTo>
                <a:lnTo>
                  <a:pt x="6353918" y="1237191"/>
                </a:lnTo>
                <a:lnTo>
                  <a:pt x="6359739" y="1250950"/>
                </a:lnTo>
                <a:lnTo>
                  <a:pt x="6363443" y="1257300"/>
                </a:lnTo>
                <a:lnTo>
                  <a:pt x="6367148" y="1263121"/>
                </a:lnTo>
                <a:lnTo>
                  <a:pt x="6371381" y="1268941"/>
                </a:lnTo>
                <a:lnTo>
                  <a:pt x="6375086" y="1273175"/>
                </a:lnTo>
                <a:lnTo>
                  <a:pt x="6379848" y="1277408"/>
                </a:lnTo>
                <a:lnTo>
                  <a:pt x="6384611" y="1280583"/>
                </a:lnTo>
                <a:lnTo>
                  <a:pt x="6389374" y="1283758"/>
                </a:lnTo>
                <a:lnTo>
                  <a:pt x="6395195" y="1285346"/>
                </a:lnTo>
                <a:lnTo>
                  <a:pt x="6401545" y="1286404"/>
                </a:lnTo>
                <a:lnTo>
                  <a:pt x="6407366" y="1286404"/>
                </a:lnTo>
                <a:lnTo>
                  <a:pt x="6406837" y="1296458"/>
                </a:lnTo>
                <a:lnTo>
                  <a:pt x="6407366" y="1308629"/>
                </a:lnTo>
                <a:lnTo>
                  <a:pt x="6407895" y="1320800"/>
                </a:lnTo>
                <a:lnTo>
                  <a:pt x="6407895" y="1332971"/>
                </a:lnTo>
                <a:lnTo>
                  <a:pt x="6407366" y="1343025"/>
                </a:lnTo>
                <a:lnTo>
                  <a:pt x="6406837" y="1346200"/>
                </a:lnTo>
                <a:lnTo>
                  <a:pt x="6405250" y="1349375"/>
                </a:lnTo>
                <a:lnTo>
                  <a:pt x="6403662" y="1351492"/>
                </a:lnTo>
                <a:lnTo>
                  <a:pt x="6401545" y="1353079"/>
                </a:lnTo>
                <a:lnTo>
                  <a:pt x="6398899" y="1352550"/>
                </a:lnTo>
                <a:lnTo>
                  <a:pt x="6395195" y="1350434"/>
                </a:lnTo>
                <a:lnTo>
                  <a:pt x="6398899" y="1355196"/>
                </a:lnTo>
                <a:lnTo>
                  <a:pt x="6403133" y="1359429"/>
                </a:lnTo>
                <a:lnTo>
                  <a:pt x="6407366" y="1362604"/>
                </a:lnTo>
                <a:lnTo>
                  <a:pt x="6411600" y="1364721"/>
                </a:lnTo>
                <a:lnTo>
                  <a:pt x="6415833" y="1366309"/>
                </a:lnTo>
                <a:lnTo>
                  <a:pt x="6419538" y="1367896"/>
                </a:lnTo>
                <a:lnTo>
                  <a:pt x="6423771" y="1368425"/>
                </a:lnTo>
                <a:lnTo>
                  <a:pt x="6428005" y="1368425"/>
                </a:lnTo>
                <a:lnTo>
                  <a:pt x="6432767" y="1367896"/>
                </a:lnTo>
                <a:lnTo>
                  <a:pt x="6437001" y="1367367"/>
                </a:lnTo>
                <a:lnTo>
                  <a:pt x="6445997" y="1364721"/>
                </a:lnTo>
                <a:lnTo>
                  <a:pt x="6462402" y="1358900"/>
                </a:lnTo>
                <a:lnTo>
                  <a:pt x="6470869" y="1356254"/>
                </a:lnTo>
                <a:lnTo>
                  <a:pt x="6475103" y="1355725"/>
                </a:lnTo>
                <a:lnTo>
                  <a:pt x="6478278" y="1355196"/>
                </a:lnTo>
                <a:lnTo>
                  <a:pt x="6482511" y="1355196"/>
                </a:lnTo>
                <a:lnTo>
                  <a:pt x="6486216" y="1355725"/>
                </a:lnTo>
                <a:lnTo>
                  <a:pt x="6489920" y="1357313"/>
                </a:lnTo>
                <a:lnTo>
                  <a:pt x="6493095" y="1358900"/>
                </a:lnTo>
                <a:lnTo>
                  <a:pt x="6496270" y="1361017"/>
                </a:lnTo>
                <a:lnTo>
                  <a:pt x="6499975" y="1364192"/>
                </a:lnTo>
                <a:lnTo>
                  <a:pt x="6502621" y="1368425"/>
                </a:lnTo>
                <a:lnTo>
                  <a:pt x="6505267" y="1373188"/>
                </a:lnTo>
                <a:lnTo>
                  <a:pt x="6507913" y="1379009"/>
                </a:lnTo>
                <a:lnTo>
                  <a:pt x="6510559" y="1385888"/>
                </a:lnTo>
                <a:lnTo>
                  <a:pt x="6512675" y="1394354"/>
                </a:lnTo>
                <a:lnTo>
                  <a:pt x="6514792" y="1403350"/>
                </a:lnTo>
                <a:lnTo>
                  <a:pt x="6511088" y="1403879"/>
                </a:lnTo>
                <a:lnTo>
                  <a:pt x="6507913" y="1405467"/>
                </a:lnTo>
                <a:lnTo>
                  <a:pt x="6505267" y="1407584"/>
                </a:lnTo>
                <a:lnTo>
                  <a:pt x="6502621" y="1409700"/>
                </a:lnTo>
                <a:lnTo>
                  <a:pt x="6500504" y="1412875"/>
                </a:lnTo>
                <a:lnTo>
                  <a:pt x="6497858" y="1416579"/>
                </a:lnTo>
                <a:lnTo>
                  <a:pt x="6496270" y="1420284"/>
                </a:lnTo>
                <a:lnTo>
                  <a:pt x="6494683" y="1425046"/>
                </a:lnTo>
                <a:lnTo>
                  <a:pt x="6512675" y="1426634"/>
                </a:lnTo>
                <a:lnTo>
                  <a:pt x="6530668" y="1427163"/>
                </a:lnTo>
                <a:lnTo>
                  <a:pt x="6548660" y="1426634"/>
                </a:lnTo>
                <a:lnTo>
                  <a:pt x="6566124" y="1425046"/>
                </a:lnTo>
                <a:lnTo>
                  <a:pt x="6584116" y="1422929"/>
                </a:lnTo>
                <a:lnTo>
                  <a:pt x="6603167" y="1419754"/>
                </a:lnTo>
                <a:lnTo>
                  <a:pt x="6622218" y="1415521"/>
                </a:lnTo>
                <a:lnTo>
                  <a:pt x="6641269" y="1411288"/>
                </a:lnTo>
                <a:lnTo>
                  <a:pt x="6643915" y="1413934"/>
                </a:lnTo>
                <a:lnTo>
                  <a:pt x="6644973" y="1417638"/>
                </a:lnTo>
                <a:lnTo>
                  <a:pt x="6646031" y="1420284"/>
                </a:lnTo>
                <a:lnTo>
                  <a:pt x="6646031" y="1423459"/>
                </a:lnTo>
                <a:lnTo>
                  <a:pt x="6645502" y="1429279"/>
                </a:lnTo>
                <a:lnTo>
                  <a:pt x="6644444" y="1434571"/>
                </a:lnTo>
                <a:lnTo>
                  <a:pt x="6643386" y="1438804"/>
                </a:lnTo>
                <a:lnTo>
                  <a:pt x="6642856" y="1443038"/>
                </a:lnTo>
                <a:lnTo>
                  <a:pt x="6643386" y="1444625"/>
                </a:lnTo>
                <a:lnTo>
                  <a:pt x="6643915" y="1446742"/>
                </a:lnTo>
                <a:lnTo>
                  <a:pt x="6645502" y="1448329"/>
                </a:lnTo>
                <a:lnTo>
                  <a:pt x="6647619" y="1449388"/>
                </a:lnTo>
                <a:lnTo>
                  <a:pt x="6645502" y="1458384"/>
                </a:lnTo>
                <a:lnTo>
                  <a:pt x="6643915" y="1465263"/>
                </a:lnTo>
                <a:lnTo>
                  <a:pt x="6641269" y="1468967"/>
                </a:lnTo>
                <a:lnTo>
                  <a:pt x="6638623" y="1472142"/>
                </a:lnTo>
                <a:lnTo>
                  <a:pt x="6635977" y="1473200"/>
                </a:lnTo>
                <a:lnTo>
                  <a:pt x="6633331" y="1473200"/>
                </a:lnTo>
                <a:lnTo>
                  <a:pt x="6630156" y="1472671"/>
                </a:lnTo>
                <a:lnTo>
                  <a:pt x="6626451" y="1471613"/>
                </a:lnTo>
                <a:lnTo>
                  <a:pt x="6620101" y="1467909"/>
                </a:lnTo>
                <a:lnTo>
                  <a:pt x="6616397" y="1466850"/>
                </a:lnTo>
                <a:lnTo>
                  <a:pt x="6613222" y="1466321"/>
                </a:lnTo>
                <a:lnTo>
                  <a:pt x="6609517" y="1466321"/>
                </a:lnTo>
                <a:lnTo>
                  <a:pt x="6605813" y="1467379"/>
                </a:lnTo>
                <a:lnTo>
                  <a:pt x="6603167" y="1470554"/>
                </a:lnTo>
                <a:lnTo>
                  <a:pt x="6599463" y="1475317"/>
                </a:lnTo>
                <a:lnTo>
                  <a:pt x="6600521" y="1468967"/>
                </a:lnTo>
                <a:lnTo>
                  <a:pt x="6602638" y="1464204"/>
                </a:lnTo>
                <a:lnTo>
                  <a:pt x="6605813" y="1456267"/>
                </a:lnTo>
                <a:lnTo>
                  <a:pt x="6607930" y="1452034"/>
                </a:lnTo>
                <a:lnTo>
                  <a:pt x="6609517" y="1447800"/>
                </a:lnTo>
                <a:lnTo>
                  <a:pt x="6610576" y="1442509"/>
                </a:lnTo>
                <a:lnTo>
                  <a:pt x="6611634" y="1436688"/>
                </a:lnTo>
                <a:lnTo>
                  <a:pt x="6606871" y="1434571"/>
                </a:lnTo>
                <a:lnTo>
                  <a:pt x="6603167" y="1433513"/>
                </a:lnTo>
                <a:lnTo>
                  <a:pt x="6598933" y="1432984"/>
                </a:lnTo>
                <a:lnTo>
                  <a:pt x="6595229" y="1433513"/>
                </a:lnTo>
                <a:lnTo>
                  <a:pt x="6591525" y="1434042"/>
                </a:lnTo>
                <a:lnTo>
                  <a:pt x="6588879" y="1435100"/>
                </a:lnTo>
                <a:lnTo>
                  <a:pt x="6583058" y="1438804"/>
                </a:lnTo>
                <a:lnTo>
                  <a:pt x="6576707" y="1443038"/>
                </a:lnTo>
                <a:lnTo>
                  <a:pt x="6571945" y="1447271"/>
                </a:lnTo>
                <a:lnTo>
                  <a:pt x="6567182" y="1451504"/>
                </a:lnTo>
                <a:lnTo>
                  <a:pt x="6561890" y="1454150"/>
                </a:lnTo>
                <a:lnTo>
                  <a:pt x="6565065" y="1454679"/>
                </a:lnTo>
                <a:lnTo>
                  <a:pt x="6568240" y="1455738"/>
                </a:lnTo>
                <a:lnTo>
                  <a:pt x="6564536" y="1462617"/>
                </a:lnTo>
                <a:lnTo>
                  <a:pt x="6561361" y="1469496"/>
                </a:lnTo>
                <a:lnTo>
                  <a:pt x="6559244" y="1476904"/>
                </a:lnTo>
                <a:lnTo>
                  <a:pt x="6557127" y="1483254"/>
                </a:lnTo>
                <a:lnTo>
                  <a:pt x="6556069" y="1490663"/>
                </a:lnTo>
                <a:lnTo>
                  <a:pt x="6555011" y="1497013"/>
                </a:lnTo>
                <a:lnTo>
                  <a:pt x="6553952" y="1510242"/>
                </a:lnTo>
                <a:lnTo>
                  <a:pt x="6558715" y="1508654"/>
                </a:lnTo>
                <a:lnTo>
                  <a:pt x="6562419" y="1508654"/>
                </a:lnTo>
                <a:lnTo>
                  <a:pt x="6564536" y="1509713"/>
                </a:lnTo>
                <a:lnTo>
                  <a:pt x="6566124" y="1510771"/>
                </a:lnTo>
                <a:lnTo>
                  <a:pt x="6568240" y="1511829"/>
                </a:lnTo>
                <a:lnTo>
                  <a:pt x="6569828" y="1512888"/>
                </a:lnTo>
                <a:lnTo>
                  <a:pt x="6570357" y="1524529"/>
                </a:lnTo>
                <a:lnTo>
                  <a:pt x="6570357" y="1528234"/>
                </a:lnTo>
                <a:lnTo>
                  <a:pt x="6570357" y="1531938"/>
                </a:lnTo>
                <a:lnTo>
                  <a:pt x="6569299" y="1534584"/>
                </a:lnTo>
                <a:lnTo>
                  <a:pt x="6568240" y="1536700"/>
                </a:lnTo>
                <a:lnTo>
                  <a:pt x="6566653" y="1537759"/>
                </a:lnTo>
                <a:lnTo>
                  <a:pt x="6565594" y="1539346"/>
                </a:lnTo>
                <a:lnTo>
                  <a:pt x="6564007" y="1539875"/>
                </a:lnTo>
                <a:lnTo>
                  <a:pt x="6561890" y="1539875"/>
                </a:lnTo>
                <a:lnTo>
                  <a:pt x="6557657" y="1539875"/>
                </a:lnTo>
                <a:lnTo>
                  <a:pt x="6549189" y="1537759"/>
                </a:lnTo>
                <a:lnTo>
                  <a:pt x="6547073" y="1547813"/>
                </a:lnTo>
                <a:lnTo>
                  <a:pt x="6545485" y="1553634"/>
                </a:lnTo>
                <a:lnTo>
                  <a:pt x="6544427" y="1558925"/>
                </a:lnTo>
                <a:lnTo>
                  <a:pt x="6542839" y="1556279"/>
                </a:lnTo>
                <a:lnTo>
                  <a:pt x="6541252" y="1554692"/>
                </a:lnTo>
                <a:lnTo>
                  <a:pt x="6539135" y="1551517"/>
                </a:lnTo>
                <a:lnTo>
                  <a:pt x="6539135" y="1557338"/>
                </a:lnTo>
                <a:lnTo>
                  <a:pt x="6539664" y="1564746"/>
                </a:lnTo>
                <a:lnTo>
                  <a:pt x="6537018" y="1565275"/>
                </a:lnTo>
                <a:lnTo>
                  <a:pt x="6535431" y="1565804"/>
                </a:lnTo>
                <a:lnTo>
                  <a:pt x="6533843" y="1565804"/>
                </a:lnTo>
                <a:lnTo>
                  <a:pt x="6532255" y="1565275"/>
                </a:lnTo>
                <a:lnTo>
                  <a:pt x="6530139" y="1563688"/>
                </a:lnTo>
                <a:lnTo>
                  <a:pt x="6527493" y="1560513"/>
                </a:lnTo>
                <a:lnTo>
                  <a:pt x="6525905" y="1556809"/>
                </a:lnTo>
                <a:lnTo>
                  <a:pt x="6524847" y="1553634"/>
                </a:lnTo>
                <a:lnTo>
                  <a:pt x="6521672" y="1545167"/>
                </a:lnTo>
                <a:lnTo>
                  <a:pt x="6512146" y="1545167"/>
                </a:lnTo>
                <a:lnTo>
                  <a:pt x="6502091" y="1545167"/>
                </a:lnTo>
                <a:lnTo>
                  <a:pt x="6502091" y="1551517"/>
                </a:lnTo>
                <a:lnTo>
                  <a:pt x="6502621" y="1557867"/>
                </a:lnTo>
                <a:lnTo>
                  <a:pt x="6504208" y="1564746"/>
                </a:lnTo>
                <a:lnTo>
                  <a:pt x="6505267" y="1570038"/>
                </a:lnTo>
                <a:lnTo>
                  <a:pt x="6506854" y="1575859"/>
                </a:lnTo>
                <a:lnTo>
                  <a:pt x="6508442" y="1581150"/>
                </a:lnTo>
                <a:lnTo>
                  <a:pt x="6511088" y="1586442"/>
                </a:lnTo>
                <a:lnTo>
                  <a:pt x="6513205" y="1591204"/>
                </a:lnTo>
                <a:lnTo>
                  <a:pt x="6519026" y="1600200"/>
                </a:lnTo>
                <a:lnTo>
                  <a:pt x="6525376" y="1607609"/>
                </a:lnTo>
                <a:lnTo>
                  <a:pt x="6531726" y="1613959"/>
                </a:lnTo>
                <a:lnTo>
                  <a:pt x="6539664" y="1618721"/>
                </a:lnTo>
                <a:lnTo>
                  <a:pt x="6542839" y="1620309"/>
                </a:lnTo>
                <a:lnTo>
                  <a:pt x="6546544" y="1621367"/>
                </a:lnTo>
                <a:lnTo>
                  <a:pt x="6550777" y="1622954"/>
                </a:lnTo>
                <a:lnTo>
                  <a:pt x="6554481" y="1623484"/>
                </a:lnTo>
                <a:lnTo>
                  <a:pt x="6558715" y="1624013"/>
                </a:lnTo>
                <a:lnTo>
                  <a:pt x="6561890" y="1624013"/>
                </a:lnTo>
                <a:lnTo>
                  <a:pt x="6565594" y="1623484"/>
                </a:lnTo>
                <a:lnTo>
                  <a:pt x="6569299" y="1622425"/>
                </a:lnTo>
                <a:lnTo>
                  <a:pt x="6572474" y="1620838"/>
                </a:lnTo>
                <a:lnTo>
                  <a:pt x="6575649" y="1618721"/>
                </a:lnTo>
                <a:lnTo>
                  <a:pt x="6579353" y="1616075"/>
                </a:lnTo>
                <a:lnTo>
                  <a:pt x="6581999" y="1613959"/>
                </a:lnTo>
                <a:lnTo>
                  <a:pt x="6584645" y="1610254"/>
                </a:lnTo>
                <a:lnTo>
                  <a:pt x="6587820" y="1606550"/>
                </a:lnTo>
                <a:lnTo>
                  <a:pt x="6589937" y="1602846"/>
                </a:lnTo>
                <a:lnTo>
                  <a:pt x="6591525" y="1598084"/>
                </a:lnTo>
                <a:lnTo>
                  <a:pt x="6594171" y="1603904"/>
                </a:lnTo>
                <a:lnTo>
                  <a:pt x="6596288" y="1609196"/>
                </a:lnTo>
                <a:lnTo>
                  <a:pt x="6599992" y="1613959"/>
                </a:lnTo>
                <a:lnTo>
                  <a:pt x="6603167" y="1618192"/>
                </a:lnTo>
                <a:lnTo>
                  <a:pt x="6606342" y="1621367"/>
                </a:lnTo>
                <a:lnTo>
                  <a:pt x="6610046" y="1625071"/>
                </a:lnTo>
                <a:lnTo>
                  <a:pt x="6618514" y="1630363"/>
                </a:lnTo>
                <a:lnTo>
                  <a:pt x="6626451" y="1635125"/>
                </a:lnTo>
                <a:lnTo>
                  <a:pt x="6634918" y="1639359"/>
                </a:lnTo>
                <a:lnTo>
                  <a:pt x="6643386" y="1644121"/>
                </a:lnTo>
                <a:lnTo>
                  <a:pt x="6647619" y="1647296"/>
                </a:lnTo>
                <a:lnTo>
                  <a:pt x="6650794" y="1649942"/>
                </a:lnTo>
                <a:lnTo>
                  <a:pt x="6649736" y="1654175"/>
                </a:lnTo>
                <a:lnTo>
                  <a:pt x="6648148" y="1658409"/>
                </a:lnTo>
                <a:lnTo>
                  <a:pt x="6646031" y="1662113"/>
                </a:lnTo>
                <a:lnTo>
                  <a:pt x="6643915" y="1664229"/>
                </a:lnTo>
                <a:lnTo>
                  <a:pt x="6641269" y="1666875"/>
                </a:lnTo>
                <a:lnTo>
                  <a:pt x="6639152" y="1667934"/>
                </a:lnTo>
                <a:lnTo>
                  <a:pt x="6635977" y="1668992"/>
                </a:lnTo>
                <a:lnTo>
                  <a:pt x="6633860" y="1669521"/>
                </a:lnTo>
                <a:lnTo>
                  <a:pt x="6630685" y="1669521"/>
                </a:lnTo>
                <a:lnTo>
                  <a:pt x="6628039" y="1669521"/>
                </a:lnTo>
                <a:lnTo>
                  <a:pt x="6621159" y="1668463"/>
                </a:lnTo>
                <a:lnTo>
                  <a:pt x="6614809" y="1665817"/>
                </a:lnTo>
                <a:lnTo>
                  <a:pt x="6607930" y="1663700"/>
                </a:lnTo>
                <a:lnTo>
                  <a:pt x="6593642" y="1657879"/>
                </a:lnTo>
                <a:lnTo>
                  <a:pt x="6586233" y="1655234"/>
                </a:lnTo>
                <a:lnTo>
                  <a:pt x="6579883" y="1653646"/>
                </a:lnTo>
                <a:lnTo>
                  <a:pt x="6573532" y="1653117"/>
                </a:lnTo>
                <a:lnTo>
                  <a:pt x="6569828" y="1653646"/>
                </a:lnTo>
                <a:lnTo>
                  <a:pt x="6566653" y="1654175"/>
                </a:lnTo>
                <a:lnTo>
                  <a:pt x="6564007" y="1655234"/>
                </a:lnTo>
                <a:lnTo>
                  <a:pt x="6560832" y="1657350"/>
                </a:lnTo>
                <a:lnTo>
                  <a:pt x="6557657" y="1658938"/>
                </a:lnTo>
                <a:lnTo>
                  <a:pt x="6555540" y="1662113"/>
                </a:lnTo>
                <a:lnTo>
                  <a:pt x="6556069" y="1672696"/>
                </a:lnTo>
                <a:lnTo>
                  <a:pt x="6556598" y="1680634"/>
                </a:lnTo>
                <a:lnTo>
                  <a:pt x="6583058" y="1679575"/>
                </a:lnTo>
                <a:lnTo>
                  <a:pt x="6608459" y="1678517"/>
                </a:lnTo>
                <a:lnTo>
                  <a:pt x="6633860" y="1678517"/>
                </a:lnTo>
                <a:lnTo>
                  <a:pt x="6646031" y="1678517"/>
                </a:lnTo>
                <a:lnTo>
                  <a:pt x="6658203" y="1679575"/>
                </a:lnTo>
                <a:lnTo>
                  <a:pt x="6669845" y="1680634"/>
                </a:lnTo>
                <a:lnTo>
                  <a:pt x="6682016" y="1682750"/>
                </a:lnTo>
                <a:lnTo>
                  <a:pt x="6693659" y="1684867"/>
                </a:lnTo>
                <a:lnTo>
                  <a:pt x="6704772" y="1688571"/>
                </a:lnTo>
                <a:lnTo>
                  <a:pt x="6716414" y="1692275"/>
                </a:lnTo>
                <a:lnTo>
                  <a:pt x="6726998" y="1697038"/>
                </a:lnTo>
                <a:lnTo>
                  <a:pt x="6737582" y="1702859"/>
                </a:lnTo>
                <a:lnTo>
                  <a:pt x="6747636" y="1709209"/>
                </a:lnTo>
                <a:lnTo>
                  <a:pt x="6747636" y="1713442"/>
                </a:lnTo>
                <a:lnTo>
                  <a:pt x="6747107" y="1717675"/>
                </a:lnTo>
                <a:lnTo>
                  <a:pt x="6746578" y="1719792"/>
                </a:lnTo>
                <a:lnTo>
                  <a:pt x="6744461" y="1721909"/>
                </a:lnTo>
                <a:lnTo>
                  <a:pt x="6742873" y="1722967"/>
                </a:lnTo>
                <a:lnTo>
                  <a:pt x="6741286" y="1723496"/>
                </a:lnTo>
                <a:lnTo>
                  <a:pt x="6738640" y="1723496"/>
                </a:lnTo>
                <a:lnTo>
                  <a:pt x="6736523" y="1723496"/>
                </a:lnTo>
                <a:lnTo>
                  <a:pt x="6726469" y="1720850"/>
                </a:lnTo>
                <a:lnTo>
                  <a:pt x="6723823" y="1719792"/>
                </a:lnTo>
                <a:lnTo>
                  <a:pt x="6721706" y="1719792"/>
                </a:lnTo>
                <a:lnTo>
                  <a:pt x="6719589" y="1720850"/>
                </a:lnTo>
                <a:lnTo>
                  <a:pt x="6718001" y="1721909"/>
                </a:lnTo>
                <a:lnTo>
                  <a:pt x="6720647" y="1726671"/>
                </a:lnTo>
                <a:lnTo>
                  <a:pt x="6722764" y="1731434"/>
                </a:lnTo>
                <a:lnTo>
                  <a:pt x="6726469" y="1739371"/>
                </a:lnTo>
                <a:lnTo>
                  <a:pt x="6728056" y="1747309"/>
                </a:lnTo>
                <a:lnTo>
                  <a:pt x="6729644" y="1754188"/>
                </a:lnTo>
                <a:lnTo>
                  <a:pt x="6731760" y="1760538"/>
                </a:lnTo>
                <a:lnTo>
                  <a:pt x="6733348" y="1765829"/>
                </a:lnTo>
                <a:lnTo>
                  <a:pt x="6735465" y="1767946"/>
                </a:lnTo>
                <a:lnTo>
                  <a:pt x="6737052" y="1770063"/>
                </a:lnTo>
                <a:lnTo>
                  <a:pt x="6738640" y="1771650"/>
                </a:lnTo>
                <a:lnTo>
                  <a:pt x="6741815" y="1773238"/>
                </a:lnTo>
                <a:lnTo>
                  <a:pt x="6740757" y="1765829"/>
                </a:lnTo>
                <a:lnTo>
                  <a:pt x="6739698" y="1758421"/>
                </a:lnTo>
                <a:lnTo>
                  <a:pt x="6741286" y="1752600"/>
                </a:lnTo>
                <a:lnTo>
                  <a:pt x="6742344" y="1746779"/>
                </a:lnTo>
                <a:lnTo>
                  <a:pt x="6744461" y="1742017"/>
                </a:lnTo>
                <a:lnTo>
                  <a:pt x="6747107" y="1737254"/>
                </a:lnTo>
                <a:lnTo>
                  <a:pt x="6750282" y="1733021"/>
                </a:lnTo>
                <a:lnTo>
                  <a:pt x="6753457" y="1728788"/>
                </a:lnTo>
                <a:lnTo>
                  <a:pt x="6760866" y="1720850"/>
                </a:lnTo>
                <a:lnTo>
                  <a:pt x="6764041" y="1716617"/>
                </a:lnTo>
                <a:lnTo>
                  <a:pt x="6767745" y="1711325"/>
                </a:lnTo>
                <a:lnTo>
                  <a:pt x="6771450" y="1706034"/>
                </a:lnTo>
                <a:lnTo>
                  <a:pt x="6773567" y="1699154"/>
                </a:lnTo>
                <a:lnTo>
                  <a:pt x="6776212" y="1692275"/>
                </a:lnTo>
                <a:lnTo>
                  <a:pt x="6777800" y="1683809"/>
                </a:lnTo>
                <a:lnTo>
                  <a:pt x="6781504" y="1691217"/>
                </a:lnTo>
                <a:lnTo>
                  <a:pt x="6785738" y="1697038"/>
                </a:lnTo>
                <a:lnTo>
                  <a:pt x="6789442" y="1702329"/>
                </a:lnTo>
                <a:lnTo>
                  <a:pt x="6792617" y="1706034"/>
                </a:lnTo>
                <a:lnTo>
                  <a:pt x="6796322" y="1708679"/>
                </a:lnTo>
                <a:lnTo>
                  <a:pt x="6799497" y="1710796"/>
                </a:lnTo>
                <a:lnTo>
                  <a:pt x="6802672" y="1711854"/>
                </a:lnTo>
                <a:lnTo>
                  <a:pt x="6805847" y="1712384"/>
                </a:lnTo>
                <a:lnTo>
                  <a:pt x="6809552" y="1712384"/>
                </a:lnTo>
                <a:lnTo>
                  <a:pt x="6812197" y="1711854"/>
                </a:lnTo>
                <a:lnTo>
                  <a:pt x="6819077" y="1710796"/>
                </a:lnTo>
                <a:lnTo>
                  <a:pt x="6825427" y="1709738"/>
                </a:lnTo>
                <a:lnTo>
                  <a:pt x="6828073" y="1709738"/>
                </a:lnTo>
                <a:lnTo>
                  <a:pt x="6831248" y="1709738"/>
                </a:lnTo>
                <a:lnTo>
                  <a:pt x="6831248" y="1718204"/>
                </a:lnTo>
                <a:lnTo>
                  <a:pt x="6830719" y="1724554"/>
                </a:lnTo>
                <a:lnTo>
                  <a:pt x="6829661" y="1730375"/>
                </a:lnTo>
                <a:lnTo>
                  <a:pt x="6828073" y="1735667"/>
                </a:lnTo>
                <a:lnTo>
                  <a:pt x="6827015" y="1740959"/>
                </a:lnTo>
                <a:lnTo>
                  <a:pt x="6825956" y="1746779"/>
                </a:lnTo>
                <a:lnTo>
                  <a:pt x="6825427" y="1753129"/>
                </a:lnTo>
                <a:lnTo>
                  <a:pt x="6825427" y="1761596"/>
                </a:lnTo>
                <a:lnTo>
                  <a:pt x="6828073" y="1766888"/>
                </a:lnTo>
                <a:lnTo>
                  <a:pt x="6832307" y="1773238"/>
                </a:lnTo>
                <a:lnTo>
                  <a:pt x="6837069" y="1779588"/>
                </a:lnTo>
                <a:lnTo>
                  <a:pt x="6842891" y="1784350"/>
                </a:lnTo>
                <a:lnTo>
                  <a:pt x="6846066" y="1786467"/>
                </a:lnTo>
                <a:lnTo>
                  <a:pt x="6849241" y="1787525"/>
                </a:lnTo>
                <a:lnTo>
                  <a:pt x="6851358" y="1787525"/>
                </a:lnTo>
                <a:lnTo>
                  <a:pt x="6854004" y="1787525"/>
                </a:lnTo>
                <a:lnTo>
                  <a:pt x="6856120" y="1785938"/>
                </a:lnTo>
                <a:lnTo>
                  <a:pt x="6858766" y="1783292"/>
                </a:lnTo>
                <a:lnTo>
                  <a:pt x="6859825" y="1780117"/>
                </a:lnTo>
                <a:lnTo>
                  <a:pt x="6860883" y="1775354"/>
                </a:lnTo>
                <a:lnTo>
                  <a:pt x="6860354" y="1770063"/>
                </a:lnTo>
                <a:lnTo>
                  <a:pt x="6859295" y="1768475"/>
                </a:lnTo>
                <a:lnTo>
                  <a:pt x="6858766" y="1767417"/>
                </a:lnTo>
                <a:lnTo>
                  <a:pt x="6857708" y="1767417"/>
                </a:lnTo>
                <a:lnTo>
                  <a:pt x="6856650" y="1767946"/>
                </a:lnTo>
                <a:lnTo>
                  <a:pt x="6855062" y="1770063"/>
                </a:lnTo>
                <a:lnTo>
                  <a:pt x="6852416" y="1772179"/>
                </a:lnTo>
                <a:lnTo>
                  <a:pt x="6849770" y="1774825"/>
                </a:lnTo>
                <a:lnTo>
                  <a:pt x="6848712" y="1775354"/>
                </a:lnTo>
                <a:lnTo>
                  <a:pt x="6846595" y="1775884"/>
                </a:lnTo>
                <a:lnTo>
                  <a:pt x="6845007" y="1775884"/>
                </a:lnTo>
                <a:lnTo>
                  <a:pt x="6842891" y="1774825"/>
                </a:lnTo>
                <a:lnTo>
                  <a:pt x="6845007" y="1767417"/>
                </a:lnTo>
                <a:lnTo>
                  <a:pt x="6846595" y="1761067"/>
                </a:lnTo>
                <a:lnTo>
                  <a:pt x="6848712" y="1755246"/>
                </a:lnTo>
                <a:lnTo>
                  <a:pt x="6850828" y="1749954"/>
                </a:lnTo>
                <a:lnTo>
                  <a:pt x="6856120" y="1740429"/>
                </a:lnTo>
                <a:lnTo>
                  <a:pt x="6861941" y="1731434"/>
                </a:lnTo>
                <a:lnTo>
                  <a:pt x="6867233" y="1722438"/>
                </a:lnTo>
                <a:lnTo>
                  <a:pt x="6870408" y="1717675"/>
                </a:lnTo>
                <a:lnTo>
                  <a:pt x="6873054" y="1712384"/>
                </a:lnTo>
                <a:lnTo>
                  <a:pt x="6875171" y="1707092"/>
                </a:lnTo>
                <a:lnTo>
                  <a:pt x="6876759" y="1700213"/>
                </a:lnTo>
                <a:lnTo>
                  <a:pt x="6878346" y="1693334"/>
                </a:lnTo>
                <a:lnTo>
                  <a:pt x="6879405" y="1684867"/>
                </a:lnTo>
                <a:lnTo>
                  <a:pt x="6881522" y="1692275"/>
                </a:lnTo>
                <a:lnTo>
                  <a:pt x="6884167" y="1697038"/>
                </a:lnTo>
                <a:lnTo>
                  <a:pt x="6886284" y="1701271"/>
                </a:lnTo>
                <a:lnTo>
                  <a:pt x="6889459" y="1703388"/>
                </a:lnTo>
                <a:lnTo>
                  <a:pt x="6895280" y="1703388"/>
                </a:lnTo>
                <a:lnTo>
                  <a:pt x="6901631" y="1703917"/>
                </a:lnTo>
                <a:lnTo>
                  <a:pt x="6906393" y="1701271"/>
                </a:lnTo>
                <a:lnTo>
                  <a:pt x="6911156" y="1697567"/>
                </a:lnTo>
                <a:lnTo>
                  <a:pt x="6915919" y="1693863"/>
                </a:lnTo>
                <a:lnTo>
                  <a:pt x="6918036" y="1692804"/>
                </a:lnTo>
                <a:lnTo>
                  <a:pt x="6919623" y="1692275"/>
                </a:lnTo>
                <a:lnTo>
                  <a:pt x="6922269" y="1692275"/>
                </a:lnTo>
                <a:lnTo>
                  <a:pt x="6923857" y="1692804"/>
                </a:lnTo>
                <a:lnTo>
                  <a:pt x="6925444" y="1693863"/>
                </a:lnTo>
                <a:lnTo>
                  <a:pt x="6926503" y="1695979"/>
                </a:lnTo>
                <a:lnTo>
                  <a:pt x="6928620" y="1698625"/>
                </a:lnTo>
                <a:lnTo>
                  <a:pt x="6929678" y="1702329"/>
                </a:lnTo>
                <a:lnTo>
                  <a:pt x="6930736" y="1707092"/>
                </a:lnTo>
                <a:lnTo>
                  <a:pt x="6931265" y="1713442"/>
                </a:lnTo>
                <a:lnTo>
                  <a:pt x="6939203" y="1714500"/>
                </a:lnTo>
                <a:lnTo>
                  <a:pt x="6949258" y="1691746"/>
                </a:lnTo>
                <a:lnTo>
                  <a:pt x="6957196" y="1673225"/>
                </a:lnTo>
                <a:lnTo>
                  <a:pt x="6956667" y="1668463"/>
                </a:lnTo>
                <a:lnTo>
                  <a:pt x="6955079" y="1664759"/>
                </a:lnTo>
                <a:lnTo>
                  <a:pt x="6952962" y="1663171"/>
                </a:lnTo>
                <a:lnTo>
                  <a:pt x="6950316" y="1662113"/>
                </a:lnTo>
                <a:lnTo>
                  <a:pt x="6948200" y="1661584"/>
                </a:lnTo>
                <a:lnTo>
                  <a:pt x="6945024" y="1660525"/>
                </a:lnTo>
                <a:lnTo>
                  <a:pt x="6942378" y="1660525"/>
                </a:lnTo>
                <a:lnTo>
                  <a:pt x="6939203" y="1659996"/>
                </a:lnTo>
                <a:lnTo>
                  <a:pt x="6941320" y="1654175"/>
                </a:lnTo>
                <a:lnTo>
                  <a:pt x="6944495" y="1648884"/>
                </a:lnTo>
                <a:lnTo>
                  <a:pt x="6947141" y="1644121"/>
                </a:lnTo>
                <a:lnTo>
                  <a:pt x="6949258" y="1639888"/>
                </a:lnTo>
                <a:lnTo>
                  <a:pt x="6952433" y="1636184"/>
                </a:lnTo>
                <a:lnTo>
                  <a:pt x="6955079" y="1633538"/>
                </a:lnTo>
                <a:lnTo>
                  <a:pt x="6958254" y="1630892"/>
                </a:lnTo>
                <a:lnTo>
                  <a:pt x="6960900" y="1629304"/>
                </a:lnTo>
                <a:lnTo>
                  <a:pt x="6964075" y="1628246"/>
                </a:lnTo>
                <a:lnTo>
                  <a:pt x="6967250" y="1626659"/>
                </a:lnTo>
                <a:lnTo>
                  <a:pt x="6969896" y="1626129"/>
                </a:lnTo>
                <a:lnTo>
                  <a:pt x="6973601" y="1626129"/>
                </a:lnTo>
                <a:lnTo>
                  <a:pt x="6979422" y="1626659"/>
                </a:lnTo>
                <a:lnTo>
                  <a:pt x="6986301" y="1628775"/>
                </a:lnTo>
                <a:lnTo>
                  <a:pt x="6992652" y="1630892"/>
                </a:lnTo>
                <a:lnTo>
                  <a:pt x="6999002" y="1634067"/>
                </a:lnTo>
                <a:lnTo>
                  <a:pt x="7011703" y="1639888"/>
                </a:lnTo>
                <a:lnTo>
                  <a:pt x="7018053" y="1643592"/>
                </a:lnTo>
                <a:lnTo>
                  <a:pt x="7023874" y="1645709"/>
                </a:lnTo>
                <a:lnTo>
                  <a:pt x="7029695" y="1647825"/>
                </a:lnTo>
                <a:lnTo>
                  <a:pt x="7035516" y="1648354"/>
                </a:lnTo>
                <a:lnTo>
                  <a:pt x="7035516" y="1638300"/>
                </a:lnTo>
                <a:lnTo>
                  <a:pt x="7033929" y="1630892"/>
                </a:lnTo>
                <a:lnTo>
                  <a:pt x="7033399" y="1628246"/>
                </a:lnTo>
                <a:lnTo>
                  <a:pt x="7032341" y="1625600"/>
                </a:lnTo>
                <a:lnTo>
                  <a:pt x="7031283" y="1624013"/>
                </a:lnTo>
                <a:lnTo>
                  <a:pt x="7029166" y="1622425"/>
                </a:lnTo>
                <a:lnTo>
                  <a:pt x="7029166" y="1617663"/>
                </a:lnTo>
                <a:lnTo>
                  <a:pt x="7029695" y="1613959"/>
                </a:lnTo>
                <a:lnTo>
                  <a:pt x="7031283" y="1611313"/>
                </a:lnTo>
                <a:lnTo>
                  <a:pt x="7032341" y="1609725"/>
                </a:lnTo>
                <a:lnTo>
                  <a:pt x="7033929" y="1608667"/>
                </a:lnTo>
                <a:lnTo>
                  <a:pt x="7036045" y="1608138"/>
                </a:lnTo>
                <a:lnTo>
                  <a:pt x="7038162" y="1608138"/>
                </a:lnTo>
                <a:lnTo>
                  <a:pt x="7040808" y="1608138"/>
                </a:lnTo>
                <a:lnTo>
                  <a:pt x="7050863" y="1610784"/>
                </a:lnTo>
                <a:lnTo>
                  <a:pt x="7052979" y="1610784"/>
                </a:lnTo>
                <a:lnTo>
                  <a:pt x="7055625" y="1611313"/>
                </a:lnTo>
                <a:lnTo>
                  <a:pt x="7057213" y="1610784"/>
                </a:lnTo>
                <a:lnTo>
                  <a:pt x="7058801" y="1609725"/>
                </a:lnTo>
                <a:lnTo>
                  <a:pt x="7056684" y="1618192"/>
                </a:lnTo>
                <a:lnTo>
                  <a:pt x="7055096" y="1626129"/>
                </a:lnTo>
                <a:lnTo>
                  <a:pt x="7053509" y="1636184"/>
                </a:lnTo>
                <a:lnTo>
                  <a:pt x="7052979" y="1648354"/>
                </a:lnTo>
                <a:lnTo>
                  <a:pt x="7057742" y="1649413"/>
                </a:lnTo>
                <a:lnTo>
                  <a:pt x="7063034" y="1649413"/>
                </a:lnTo>
                <a:lnTo>
                  <a:pt x="7073618" y="1649413"/>
                </a:lnTo>
                <a:lnTo>
                  <a:pt x="7084731" y="1648884"/>
                </a:lnTo>
                <a:lnTo>
                  <a:pt x="7095315" y="1648354"/>
                </a:lnTo>
                <a:lnTo>
                  <a:pt x="7100607" y="1648354"/>
                </a:lnTo>
                <a:lnTo>
                  <a:pt x="7105899" y="1648354"/>
                </a:lnTo>
                <a:lnTo>
                  <a:pt x="7110661" y="1648884"/>
                </a:lnTo>
                <a:lnTo>
                  <a:pt x="7115424" y="1649942"/>
                </a:lnTo>
                <a:lnTo>
                  <a:pt x="7119658" y="1652588"/>
                </a:lnTo>
                <a:lnTo>
                  <a:pt x="7123891" y="1654704"/>
                </a:lnTo>
                <a:lnTo>
                  <a:pt x="7127066" y="1658409"/>
                </a:lnTo>
                <a:lnTo>
                  <a:pt x="7130771" y="1662642"/>
                </a:lnTo>
                <a:lnTo>
                  <a:pt x="7126008" y="1652059"/>
                </a:lnTo>
                <a:lnTo>
                  <a:pt x="7120716" y="1642004"/>
                </a:lnTo>
                <a:lnTo>
                  <a:pt x="7115424" y="1633009"/>
                </a:lnTo>
                <a:lnTo>
                  <a:pt x="7108544" y="1625071"/>
                </a:lnTo>
                <a:lnTo>
                  <a:pt x="7105899" y="1622425"/>
                </a:lnTo>
                <a:lnTo>
                  <a:pt x="7102194" y="1619250"/>
                </a:lnTo>
                <a:lnTo>
                  <a:pt x="7098490" y="1616075"/>
                </a:lnTo>
                <a:lnTo>
                  <a:pt x="7094786" y="1614488"/>
                </a:lnTo>
                <a:lnTo>
                  <a:pt x="7090552" y="1612900"/>
                </a:lnTo>
                <a:lnTo>
                  <a:pt x="7086318" y="1611313"/>
                </a:lnTo>
                <a:lnTo>
                  <a:pt x="7082085" y="1610254"/>
                </a:lnTo>
                <a:lnTo>
                  <a:pt x="7077322" y="1610254"/>
                </a:lnTo>
                <a:lnTo>
                  <a:pt x="7083143" y="1597025"/>
                </a:lnTo>
                <a:lnTo>
                  <a:pt x="7088435" y="1585913"/>
                </a:lnTo>
                <a:lnTo>
                  <a:pt x="7092669" y="1574800"/>
                </a:lnTo>
                <a:lnTo>
                  <a:pt x="7094786" y="1569509"/>
                </a:lnTo>
                <a:lnTo>
                  <a:pt x="7095844" y="1564217"/>
                </a:lnTo>
                <a:lnTo>
                  <a:pt x="7096373" y="1557867"/>
                </a:lnTo>
                <a:lnTo>
                  <a:pt x="7096902" y="1552046"/>
                </a:lnTo>
                <a:lnTo>
                  <a:pt x="7096902" y="1545696"/>
                </a:lnTo>
                <a:lnTo>
                  <a:pt x="7096373" y="1539346"/>
                </a:lnTo>
                <a:lnTo>
                  <a:pt x="7095844" y="1531938"/>
                </a:lnTo>
                <a:lnTo>
                  <a:pt x="7093727" y="1524529"/>
                </a:lnTo>
                <a:lnTo>
                  <a:pt x="7092140" y="1516063"/>
                </a:lnTo>
                <a:lnTo>
                  <a:pt x="7090023" y="1507067"/>
                </a:lnTo>
                <a:lnTo>
                  <a:pt x="7093198" y="1508125"/>
                </a:lnTo>
                <a:lnTo>
                  <a:pt x="7096902" y="1509713"/>
                </a:lnTo>
                <a:lnTo>
                  <a:pt x="7100077" y="1510242"/>
                </a:lnTo>
                <a:lnTo>
                  <a:pt x="7102723" y="1510242"/>
                </a:lnTo>
                <a:lnTo>
                  <a:pt x="7105899" y="1510242"/>
                </a:lnTo>
                <a:lnTo>
                  <a:pt x="7108015" y="1509713"/>
                </a:lnTo>
                <a:lnTo>
                  <a:pt x="7110661" y="1508125"/>
                </a:lnTo>
                <a:lnTo>
                  <a:pt x="7112778" y="1506538"/>
                </a:lnTo>
                <a:lnTo>
                  <a:pt x="7117012" y="1502304"/>
                </a:lnTo>
                <a:lnTo>
                  <a:pt x="7120716" y="1497542"/>
                </a:lnTo>
                <a:lnTo>
                  <a:pt x="7124420" y="1491721"/>
                </a:lnTo>
                <a:lnTo>
                  <a:pt x="7127066" y="1485371"/>
                </a:lnTo>
                <a:lnTo>
                  <a:pt x="7132358" y="1471613"/>
                </a:lnTo>
                <a:lnTo>
                  <a:pt x="7135533" y="1465263"/>
                </a:lnTo>
                <a:lnTo>
                  <a:pt x="7139238" y="1458384"/>
                </a:lnTo>
                <a:lnTo>
                  <a:pt x="7141884" y="1453092"/>
                </a:lnTo>
                <a:lnTo>
                  <a:pt x="7146117" y="1448329"/>
                </a:lnTo>
                <a:lnTo>
                  <a:pt x="7148763" y="1446742"/>
                </a:lnTo>
                <a:lnTo>
                  <a:pt x="7150351" y="1445684"/>
                </a:lnTo>
                <a:lnTo>
                  <a:pt x="7153526" y="1444096"/>
                </a:lnTo>
                <a:lnTo>
                  <a:pt x="7155643" y="1443038"/>
                </a:lnTo>
                <a:lnTo>
                  <a:pt x="7156172" y="1452563"/>
                </a:lnTo>
                <a:lnTo>
                  <a:pt x="7155643" y="1460500"/>
                </a:lnTo>
                <a:lnTo>
                  <a:pt x="7155113" y="1466850"/>
                </a:lnTo>
                <a:lnTo>
                  <a:pt x="7154055" y="1472671"/>
                </a:lnTo>
                <a:lnTo>
                  <a:pt x="7151409" y="1483254"/>
                </a:lnTo>
                <a:lnTo>
                  <a:pt x="7150351" y="1488546"/>
                </a:lnTo>
                <a:lnTo>
                  <a:pt x="7149292" y="1494896"/>
                </a:lnTo>
                <a:lnTo>
                  <a:pt x="7153526" y="1490134"/>
                </a:lnTo>
                <a:lnTo>
                  <a:pt x="7156701" y="1485371"/>
                </a:lnTo>
                <a:lnTo>
                  <a:pt x="7159347" y="1480609"/>
                </a:lnTo>
                <a:lnTo>
                  <a:pt x="7161464" y="1475846"/>
                </a:lnTo>
                <a:lnTo>
                  <a:pt x="7162522" y="1471084"/>
                </a:lnTo>
                <a:lnTo>
                  <a:pt x="7163580" y="1466321"/>
                </a:lnTo>
                <a:lnTo>
                  <a:pt x="7164110" y="1462088"/>
                </a:lnTo>
                <a:lnTo>
                  <a:pt x="7163580" y="1457325"/>
                </a:lnTo>
                <a:lnTo>
                  <a:pt x="7162522" y="1453092"/>
                </a:lnTo>
                <a:lnTo>
                  <a:pt x="7161464" y="1448859"/>
                </a:lnTo>
                <a:lnTo>
                  <a:pt x="7157759" y="1439863"/>
                </a:lnTo>
                <a:lnTo>
                  <a:pt x="7153526" y="1431925"/>
                </a:lnTo>
                <a:lnTo>
                  <a:pt x="7147705" y="1422929"/>
                </a:lnTo>
                <a:lnTo>
                  <a:pt x="7147705" y="1429279"/>
                </a:lnTo>
                <a:lnTo>
                  <a:pt x="7146646" y="1435100"/>
                </a:lnTo>
                <a:lnTo>
                  <a:pt x="7145059" y="1440921"/>
                </a:lnTo>
                <a:lnTo>
                  <a:pt x="7142413" y="1445684"/>
                </a:lnTo>
                <a:lnTo>
                  <a:pt x="7139767" y="1449388"/>
                </a:lnTo>
                <a:lnTo>
                  <a:pt x="7136592" y="1453092"/>
                </a:lnTo>
                <a:lnTo>
                  <a:pt x="7133946" y="1456267"/>
                </a:lnTo>
                <a:lnTo>
                  <a:pt x="7130241" y="1457854"/>
                </a:lnTo>
                <a:lnTo>
                  <a:pt x="7128125" y="1471084"/>
                </a:lnTo>
                <a:lnTo>
                  <a:pt x="7127066" y="1476904"/>
                </a:lnTo>
                <a:lnTo>
                  <a:pt x="7125479" y="1481667"/>
                </a:lnTo>
                <a:lnTo>
                  <a:pt x="7123891" y="1480609"/>
                </a:lnTo>
                <a:lnTo>
                  <a:pt x="7121774" y="1478492"/>
                </a:lnTo>
                <a:lnTo>
                  <a:pt x="7119128" y="1473729"/>
                </a:lnTo>
                <a:lnTo>
                  <a:pt x="7113307" y="1462617"/>
                </a:lnTo>
                <a:lnTo>
                  <a:pt x="7110661" y="1457325"/>
                </a:lnTo>
                <a:lnTo>
                  <a:pt x="7108544" y="1455738"/>
                </a:lnTo>
                <a:lnTo>
                  <a:pt x="7106957" y="1454150"/>
                </a:lnTo>
                <a:lnTo>
                  <a:pt x="7104840" y="1453092"/>
                </a:lnTo>
                <a:lnTo>
                  <a:pt x="7102194" y="1453092"/>
                </a:lnTo>
                <a:lnTo>
                  <a:pt x="7099548" y="1453621"/>
                </a:lnTo>
                <a:lnTo>
                  <a:pt x="7095844" y="1455738"/>
                </a:lnTo>
                <a:lnTo>
                  <a:pt x="7101136" y="1442509"/>
                </a:lnTo>
                <a:lnTo>
                  <a:pt x="7106428" y="1429279"/>
                </a:lnTo>
                <a:lnTo>
                  <a:pt x="7106428" y="1426104"/>
                </a:lnTo>
                <a:lnTo>
                  <a:pt x="7106428" y="1421871"/>
                </a:lnTo>
                <a:lnTo>
                  <a:pt x="7109603" y="1421871"/>
                </a:lnTo>
                <a:lnTo>
                  <a:pt x="7113307" y="1414463"/>
                </a:lnTo>
                <a:lnTo>
                  <a:pt x="7115953" y="1411288"/>
                </a:lnTo>
                <a:lnTo>
                  <a:pt x="7119128" y="1408642"/>
                </a:lnTo>
                <a:lnTo>
                  <a:pt x="7121245" y="1406525"/>
                </a:lnTo>
                <a:lnTo>
                  <a:pt x="7124949" y="1404938"/>
                </a:lnTo>
                <a:lnTo>
                  <a:pt x="7128125" y="1404409"/>
                </a:lnTo>
                <a:lnTo>
                  <a:pt x="7131829" y="1404409"/>
                </a:lnTo>
                <a:lnTo>
                  <a:pt x="7131829" y="1422400"/>
                </a:lnTo>
                <a:lnTo>
                  <a:pt x="7147175" y="1422400"/>
                </a:lnTo>
                <a:lnTo>
                  <a:pt x="7135004" y="1403879"/>
                </a:lnTo>
                <a:lnTo>
                  <a:pt x="7129183" y="1394354"/>
                </a:lnTo>
                <a:lnTo>
                  <a:pt x="7122833" y="1384300"/>
                </a:lnTo>
                <a:lnTo>
                  <a:pt x="7118070" y="1374246"/>
                </a:lnTo>
                <a:lnTo>
                  <a:pt x="7116482" y="1368954"/>
                </a:lnTo>
                <a:lnTo>
                  <a:pt x="7115424" y="1363134"/>
                </a:lnTo>
                <a:lnTo>
                  <a:pt x="7114366" y="1357842"/>
                </a:lnTo>
                <a:lnTo>
                  <a:pt x="7113307" y="1351492"/>
                </a:lnTo>
                <a:lnTo>
                  <a:pt x="7113307" y="1345671"/>
                </a:lnTo>
                <a:lnTo>
                  <a:pt x="7114366" y="1339850"/>
                </a:lnTo>
                <a:lnTo>
                  <a:pt x="7111720" y="1339321"/>
                </a:lnTo>
                <a:lnTo>
                  <a:pt x="7109603" y="1339850"/>
                </a:lnTo>
                <a:lnTo>
                  <a:pt x="7104840" y="1340909"/>
                </a:lnTo>
                <a:lnTo>
                  <a:pt x="7100607" y="1343554"/>
                </a:lnTo>
                <a:lnTo>
                  <a:pt x="7096902" y="1346729"/>
                </a:lnTo>
                <a:lnTo>
                  <a:pt x="7093198" y="1350963"/>
                </a:lnTo>
                <a:lnTo>
                  <a:pt x="7090552" y="1355725"/>
                </a:lnTo>
                <a:lnTo>
                  <a:pt x="7085260" y="1365779"/>
                </a:lnTo>
                <a:lnTo>
                  <a:pt x="7078910" y="1375834"/>
                </a:lnTo>
                <a:lnTo>
                  <a:pt x="7075735" y="1380596"/>
                </a:lnTo>
                <a:lnTo>
                  <a:pt x="7072559" y="1384829"/>
                </a:lnTo>
                <a:lnTo>
                  <a:pt x="7068326" y="1388004"/>
                </a:lnTo>
                <a:lnTo>
                  <a:pt x="7064092" y="1389592"/>
                </a:lnTo>
                <a:lnTo>
                  <a:pt x="7059330" y="1390650"/>
                </a:lnTo>
                <a:lnTo>
                  <a:pt x="7057213" y="1390650"/>
                </a:lnTo>
                <a:lnTo>
                  <a:pt x="7054038" y="1390121"/>
                </a:lnTo>
                <a:lnTo>
                  <a:pt x="7054038" y="1379538"/>
                </a:lnTo>
                <a:lnTo>
                  <a:pt x="7052979" y="1370013"/>
                </a:lnTo>
                <a:lnTo>
                  <a:pt x="7051921" y="1362604"/>
                </a:lnTo>
                <a:lnTo>
                  <a:pt x="7049275" y="1355196"/>
                </a:lnTo>
                <a:lnTo>
                  <a:pt x="7046100" y="1341438"/>
                </a:lnTo>
                <a:lnTo>
                  <a:pt x="7043983" y="1334029"/>
                </a:lnTo>
                <a:lnTo>
                  <a:pt x="7042925" y="1325562"/>
                </a:lnTo>
                <a:lnTo>
                  <a:pt x="7040808" y="1325033"/>
                </a:lnTo>
                <a:lnTo>
                  <a:pt x="7038691" y="1325033"/>
                </a:lnTo>
                <a:lnTo>
                  <a:pt x="7036575" y="1325562"/>
                </a:lnTo>
                <a:lnTo>
                  <a:pt x="7035516" y="1326091"/>
                </a:lnTo>
                <a:lnTo>
                  <a:pt x="7032341" y="1329266"/>
                </a:lnTo>
                <a:lnTo>
                  <a:pt x="7029695" y="1331912"/>
                </a:lnTo>
                <a:lnTo>
                  <a:pt x="7026520" y="1340379"/>
                </a:lnTo>
                <a:lnTo>
                  <a:pt x="7024403" y="1344084"/>
                </a:lnTo>
                <a:lnTo>
                  <a:pt x="7022816" y="1346729"/>
                </a:lnTo>
                <a:lnTo>
                  <a:pt x="7026520" y="1350963"/>
                </a:lnTo>
                <a:lnTo>
                  <a:pt x="7027578" y="1353609"/>
                </a:lnTo>
                <a:lnTo>
                  <a:pt x="7028637" y="1356254"/>
                </a:lnTo>
                <a:lnTo>
                  <a:pt x="7027049" y="1366309"/>
                </a:lnTo>
                <a:lnTo>
                  <a:pt x="7024932" y="1374775"/>
                </a:lnTo>
                <a:lnTo>
                  <a:pt x="7022816" y="1380596"/>
                </a:lnTo>
                <a:lnTo>
                  <a:pt x="7019640" y="1385359"/>
                </a:lnTo>
                <a:lnTo>
                  <a:pt x="7016994" y="1388534"/>
                </a:lnTo>
                <a:lnTo>
                  <a:pt x="7013819" y="1389592"/>
                </a:lnTo>
                <a:lnTo>
                  <a:pt x="7010115" y="1390121"/>
                </a:lnTo>
                <a:lnTo>
                  <a:pt x="7007469" y="1389063"/>
                </a:lnTo>
                <a:lnTo>
                  <a:pt x="7003235" y="1388004"/>
                </a:lnTo>
                <a:lnTo>
                  <a:pt x="6999531" y="1385359"/>
                </a:lnTo>
                <a:lnTo>
                  <a:pt x="6991593" y="1379538"/>
                </a:lnTo>
                <a:lnTo>
                  <a:pt x="6983655" y="1373717"/>
                </a:lnTo>
                <a:lnTo>
                  <a:pt x="6979422" y="1371071"/>
                </a:lnTo>
                <a:lnTo>
                  <a:pt x="6975188" y="1368954"/>
                </a:lnTo>
                <a:lnTo>
                  <a:pt x="6975718" y="1366309"/>
                </a:lnTo>
                <a:lnTo>
                  <a:pt x="6976776" y="1364192"/>
                </a:lnTo>
                <a:lnTo>
                  <a:pt x="6978363" y="1359429"/>
                </a:lnTo>
                <a:lnTo>
                  <a:pt x="6973601" y="1354138"/>
                </a:lnTo>
                <a:lnTo>
                  <a:pt x="6969367" y="1349904"/>
                </a:lnTo>
                <a:lnTo>
                  <a:pt x="6966721" y="1348846"/>
                </a:lnTo>
                <a:lnTo>
                  <a:pt x="6964075" y="1347788"/>
                </a:lnTo>
                <a:lnTo>
                  <a:pt x="6958783" y="1346200"/>
                </a:lnTo>
                <a:lnTo>
                  <a:pt x="6952962" y="1346200"/>
                </a:lnTo>
                <a:lnTo>
                  <a:pt x="6946083" y="1347788"/>
                </a:lnTo>
                <a:lnTo>
                  <a:pt x="6929149" y="1349904"/>
                </a:lnTo>
                <a:lnTo>
                  <a:pt x="6929149" y="1341967"/>
                </a:lnTo>
                <a:lnTo>
                  <a:pt x="6928090" y="1335616"/>
                </a:lnTo>
                <a:lnTo>
                  <a:pt x="6927561" y="1329796"/>
                </a:lnTo>
                <a:lnTo>
                  <a:pt x="6925974" y="1324504"/>
                </a:lnTo>
                <a:lnTo>
                  <a:pt x="6924386" y="1319212"/>
                </a:lnTo>
                <a:lnTo>
                  <a:pt x="6923857" y="1313391"/>
                </a:lnTo>
                <a:lnTo>
                  <a:pt x="6923328" y="1306512"/>
                </a:lnTo>
                <a:lnTo>
                  <a:pt x="6923328" y="1298575"/>
                </a:lnTo>
                <a:lnTo>
                  <a:pt x="6932324" y="1294871"/>
                </a:lnTo>
                <a:lnTo>
                  <a:pt x="6936028" y="1292754"/>
                </a:lnTo>
                <a:lnTo>
                  <a:pt x="6940262" y="1290108"/>
                </a:lnTo>
                <a:lnTo>
                  <a:pt x="6942378" y="1287991"/>
                </a:lnTo>
                <a:lnTo>
                  <a:pt x="6943437" y="1285875"/>
                </a:lnTo>
                <a:lnTo>
                  <a:pt x="6944495" y="1282700"/>
                </a:lnTo>
                <a:lnTo>
                  <a:pt x="6945554" y="1279525"/>
                </a:lnTo>
                <a:lnTo>
                  <a:pt x="6947141" y="1275821"/>
                </a:lnTo>
                <a:lnTo>
                  <a:pt x="6947670" y="1271058"/>
                </a:lnTo>
                <a:lnTo>
                  <a:pt x="6947670" y="1265766"/>
                </a:lnTo>
                <a:lnTo>
                  <a:pt x="6947670" y="1259946"/>
                </a:lnTo>
                <a:lnTo>
                  <a:pt x="6950846" y="1263121"/>
                </a:lnTo>
                <a:lnTo>
                  <a:pt x="6955079" y="1265766"/>
                </a:lnTo>
                <a:lnTo>
                  <a:pt x="6959313" y="1267354"/>
                </a:lnTo>
                <a:lnTo>
                  <a:pt x="6964075" y="1269471"/>
                </a:lnTo>
                <a:lnTo>
                  <a:pt x="6973601" y="1271587"/>
                </a:lnTo>
                <a:lnTo>
                  <a:pt x="6983126" y="1274233"/>
                </a:lnTo>
                <a:lnTo>
                  <a:pt x="6987360" y="1275821"/>
                </a:lnTo>
                <a:lnTo>
                  <a:pt x="6991593" y="1277937"/>
                </a:lnTo>
                <a:lnTo>
                  <a:pt x="6995298" y="1281112"/>
                </a:lnTo>
                <a:lnTo>
                  <a:pt x="6998473" y="1284816"/>
                </a:lnTo>
                <a:lnTo>
                  <a:pt x="7001648" y="1290108"/>
                </a:lnTo>
                <a:lnTo>
                  <a:pt x="7003765" y="1295929"/>
                </a:lnTo>
                <a:lnTo>
                  <a:pt x="7005881" y="1303866"/>
                </a:lnTo>
                <a:lnTo>
                  <a:pt x="7006940" y="1312333"/>
                </a:lnTo>
                <a:lnTo>
                  <a:pt x="7007469" y="1319741"/>
                </a:lnTo>
                <a:lnTo>
                  <a:pt x="7006940" y="1325562"/>
                </a:lnTo>
                <a:lnTo>
                  <a:pt x="7006411" y="1329796"/>
                </a:lnTo>
                <a:lnTo>
                  <a:pt x="7004823" y="1333500"/>
                </a:lnTo>
                <a:lnTo>
                  <a:pt x="7010115" y="1334029"/>
                </a:lnTo>
                <a:lnTo>
                  <a:pt x="7012761" y="1335087"/>
                </a:lnTo>
                <a:lnTo>
                  <a:pt x="7014878" y="1336146"/>
                </a:lnTo>
                <a:lnTo>
                  <a:pt x="7023874" y="1326091"/>
                </a:lnTo>
                <a:lnTo>
                  <a:pt x="7032870" y="1318683"/>
                </a:lnTo>
                <a:lnTo>
                  <a:pt x="7040808" y="1313391"/>
                </a:lnTo>
                <a:lnTo>
                  <a:pt x="7047688" y="1309158"/>
                </a:lnTo>
                <a:lnTo>
                  <a:pt x="7055096" y="1306512"/>
                </a:lnTo>
                <a:lnTo>
                  <a:pt x="7061446" y="1305454"/>
                </a:lnTo>
                <a:lnTo>
                  <a:pt x="7067268" y="1305454"/>
                </a:lnTo>
                <a:lnTo>
                  <a:pt x="7073089" y="1305454"/>
                </a:lnTo>
                <a:lnTo>
                  <a:pt x="7085260" y="1305983"/>
                </a:lnTo>
                <a:lnTo>
                  <a:pt x="7091081" y="1305454"/>
                </a:lnTo>
                <a:lnTo>
                  <a:pt x="7097431" y="1304925"/>
                </a:lnTo>
                <a:lnTo>
                  <a:pt x="7104311" y="1303337"/>
                </a:lnTo>
                <a:lnTo>
                  <a:pt x="7111190" y="1299633"/>
                </a:lnTo>
                <a:lnTo>
                  <a:pt x="7118070" y="1294871"/>
                </a:lnTo>
                <a:lnTo>
                  <a:pt x="7126537" y="1287991"/>
                </a:lnTo>
                <a:lnTo>
                  <a:pt x="7122303" y="1282171"/>
                </a:lnTo>
                <a:lnTo>
                  <a:pt x="7119658" y="1276879"/>
                </a:lnTo>
                <a:lnTo>
                  <a:pt x="7118070" y="1271587"/>
                </a:lnTo>
                <a:lnTo>
                  <a:pt x="7118070" y="1266825"/>
                </a:lnTo>
                <a:lnTo>
                  <a:pt x="7119658" y="1261533"/>
                </a:lnTo>
                <a:lnTo>
                  <a:pt x="7121245" y="1256771"/>
                </a:lnTo>
                <a:lnTo>
                  <a:pt x="7123891" y="1251479"/>
                </a:lnTo>
                <a:lnTo>
                  <a:pt x="7126537" y="1246187"/>
                </a:lnTo>
                <a:lnTo>
                  <a:pt x="7133946" y="1235075"/>
                </a:lnTo>
                <a:lnTo>
                  <a:pt x="7136592" y="1228196"/>
                </a:lnTo>
                <a:lnTo>
                  <a:pt x="7139767" y="1221316"/>
                </a:lnTo>
                <a:lnTo>
                  <a:pt x="7141884" y="1213379"/>
                </a:lnTo>
                <a:lnTo>
                  <a:pt x="7144000" y="1204383"/>
                </a:lnTo>
                <a:lnTo>
                  <a:pt x="7145059" y="1195387"/>
                </a:lnTo>
                <a:lnTo>
                  <a:pt x="7145059" y="1184804"/>
                </a:lnTo>
                <a:lnTo>
                  <a:pt x="7149292" y="1187979"/>
                </a:lnTo>
                <a:lnTo>
                  <a:pt x="7151938" y="1191683"/>
                </a:lnTo>
                <a:lnTo>
                  <a:pt x="7154584" y="1195916"/>
                </a:lnTo>
                <a:lnTo>
                  <a:pt x="7155643" y="1199621"/>
                </a:lnTo>
                <a:lnTo>
                  <a:pt x="7156701" y="1204383"/>
                </a:lnTo>
                <a:lnTo>
                  <a:pt x="7156701" y="1210204"/>
                </a:lnTo>
                <a:lnTo>
                  <a:pt x="7156172" y="1214966"/>
                </a:lnTo>
                <a:lnTo>
                  <a:pt x="7155643" y="1220258"/>
                </a:lnTo>
                <a:lnTo>
                  <a:pt x="7154584" y="1225550"/>
                </a:lnTo>
                <a:lnTo>
                  <a:pt x="7152467" y="1230312"/>
                </a:lnTo>
                <a:lnTo>
                  <a:pt x="7150880" y="1235075"/>
                </a:lnTo>
                <a:lnTo>
                  <a:pt x="7148763" y="1238779"/>
                </a:lnTo>
                <a:lnTo>
                  <a:pt x="7146117" y="1242483"/>
                </a:lnTo>
                <a:lnTo>
                  <a:pt x="7144000" y="1245658"/>
                </a:lnTo>
                <a:lnTo>
                  <a:pt x="7141354" y="1247775"/>
                </a:lnTo>
                <a:lnTo>
                  <a:pt x="7138708" y="1249891"/>
                </a:lnTo>
                <a:lnTo>
                  <a:pt x="7140825" y="1256241"/>
                </a:lnTo>
                <a:lnTo>
                  <a:pt x="7142413" y="1261533"/>
                </a:lnTo>
                <a:lnTo>
                  <a:pt x="7144529" y="1260475"/>
                </a:lnTo>
                <a:lnTo>
                  <a:pt x="7146646" y="1259416"/>
                </a:lnTo>
                <a:lnTo>
                  <a:pt x="7148763" y="1257829"/>
                </a:lnTo>
                <a:lnTo>
                  <a:pt x="7150880" y="1257829"/>
                </a:lnTo>
                <a:lnTo>
                  <a:pt x="7153526" y="1257829"/>
                </a:lnTo>
                <a:lnTo>
                  <a:pt x="7155113" y="1258358"/>
                </a:lnTo>
                <a:lnTo>
                  <a:pt x="7157230" y="1259416"/>
                </a:lnTo>
                <a:lnTo>
                  <a:pt x="7159347" y="1261004"/>
                </a:lnTo>
                <a:lnTo>
                  <a:pt x="7160934" y="1262591"/>
                </a:lnTo>
                <a:lnTo>
                  <a:pt x="7162522" y="1265237"/>
                </a:lnTo>
                <a:lnTo>
                  <a:pt x="7164639" y="1268941"/>
                </a:lnTo>
                <a:lnTo>
                  <a:pt x="7165697" y="1272116"/>
                </a:lnTo>
                <a:lnTo>
                  <a:pt x="7166226" y="1276350"/>
                </a:lnTo>
                <a:lnTo>
                  <a:pt x="7166756" y="1281112"/>
                </a:lnTo>
                <a:lnTo>
                  <a:pt x="7166756" y="1286933"/>
                </a:lnTo>
                <a:lnTo>
                  <a:pt x="7166756" y="1293812"/>
                </a:lnTo>
                <a:lnTo>
                  <a:pt x="7169931" y="1285875"/>
                </a:lnTo>
                <a:lnTo>
                  <a:pt x="7174164" y="1278996"/>
                </a:lnTo>
                <a:lnTo>
                  <a:pt x="7178927" y="1272116"/>
                </a:lnTo>
                <a:lnTo>
                  <a:pt x="7184219" y="1266296"/>
                </a:lnTo>
                <a:lnTo>
                  <a:pt x="7190040" y="1261004"/>
                </a:lnTo>
                <a:lnTo>
                  <a:pt x="7195861" y="1256771"/>
                </a:lnTo>
                <a:lnTo>
                  <a:pt x="7203270" y="1253596"/>
                </a:lnTo>
                <a:lnTo>
                  <a:pt x="7209620" y="1251479"/>
                </a:lnTo>
                <a:lnTo>
                  <a:pt x="7210678" y="1243541"/>
                </a:lnTo>
                <a:lnTo>
                  <a:pt x="7212795" y="1236662"/>
                </a:lnTo>
                <a:lnTo>
                  <a:pt x="7214383" y="1230312"/>
                </a:lnTo>
                <a:lnTo>
                  <a:pt x="7216499" y="1225021"/>
                </a:lnTo>
                <a:lnTo>
                  <a:pt x="7210678" y="1237721"/>
                </a:lnTo>
                <a:lnTo>
                  <a:pt x="7208032" y="1244600"/>
                </a:lnTo>
                <a:lnTo>
                  <a:pt x="7204328" y="1250421"/>
                </a:lnTo>
                <a:lnTo>
                  <a:pt x="7197978" y="1243541"/>
                </a:lnTo>
                <a:lnTo>
                  <a:pt x="7191627" y="1238250"/>
                </a:lnTo>
                <a:lnTo>
                  <a:pt x="7186336" y="1235075"/>
                </a:lnTo>
                <a:lnTo>
                  <a:pt x="7182102" y="1231900"/>
                </a:lnTo>
                <a:lnTo>
                  <a:pt x="7177339" y="1230312"/>
                </a:lnTo>
                <a:lnTo>
                  <a:pt x="7173106" y="1228196"/>
                </a:lnTo>
                <a:lnTo>
                  <a:pt x="7162522" y="1223962"/>
                </a:lnTo>
                <a:lnTo>
                  <a:pt x="7162522" y="1172633"/>
                </a:lnTo>
                <a:lnTo>
                  <a:pt x="7176810" y="1177925"/>
                </a:lnTo>
                <a:lnTo>
                  <a:pt x="7182102" y="1178983"/>
                </a:lnTo>
                <a:lnTo>
                  <a:pt x="7186865" y="1179512"/>
                </a:lnTo>
                <a:lnTo>
                  <a:pt x="7191098" y="1178983"/>
                </a:lnTo>
                <a:lnTo>
                  <a:pt x="7196390" y="1177925"/>
                </a:lnTo>
                <a:lnTo>
                  <a:pt x="7210678" y="1173162"/>
                </a:lnTo>
                <a:lnTo>
                  <a:pt x="7211208" y="1164696"/>
                </a:lnTo>
                <a:lnTo>
                  <a:pt x="7211208" y="1158875"/>
                </a:lnTo>
                <a:lnTo>
                  <a:pt x="7210149" y="1154641"/>
                </a:lnTo>
                <a:lnTo>
                  <a:pt x="7209091" y="1151466"/>
                </a:lnTo>
                <a:lnTo>
                  <a:pt x="7207503" y="1148821"/>
                </a:lnTo>
                <a:lnTo>
                  <a:pt x="7204857" y="1147233"/>
                </a:lnTo>
                <a:lnTo>
                  <a:pt x="7200095" y="1144587"/>
                </a:lnTo>
                <a:lnTo>
                  <a:pt x="7197978" y="1143529"/>
                </a:lnTo>
                <a:lnTo>
                  <a:pt x="7195332" y="1141941"/>
                </a:lnTo>
                <a:lnTo>
                  <a:pt x="7193744" y="1139825"/>
                </a:lnTo>
                <a:lnTo>
                  <a:pt x="7191627" y="1136650"/>
                </a:lnTo>
                <a:lnTo>
                  <a:pt x="7191098" y="1131887"/>
                </a:lnTo>
                <a:lnTo>
                  <a:pt x="7191098" y="1125537"/>
                </a:lnTo>
                <a:lnTo>
                  <a:pt x="7191627" y="1118129"/>
                </a:lnTo>
                <a:lnTo>
                  <a:pt x="7193215" y="1108604"/>
                </a:lnTo>
                <a:lnTo>
                  <a:pt x="7188982" y="1114425"/>
                </a:lnTo>
                <a:lnTo>
                  <a:pt x="7184748" y="1119716"/>
                </a:lnTo>
                <a:lnTo>
                  <a:pt x="7179985" y="1123421"/>
                </a:lnTo>
                <a:lnTo>
                  <a:pt x="7174693" y="1126066"/>
                </a:lnTo>
                <a:lnTo>
                  <a:pt x="7169401" y="1128712"/>
                </a:lnTo>
                <a:lnTo>
                  <a:pt x="7164110" y="1129771"/>
                </a:lnTo>
                <a:lnTo>
                  <a:pt x="7158818" y="1130829"/>
                </a:lnTo>
                <a:lnTo>
                  <a:pt x="7153526" y="1130829"/>
                </a:lnTo>
                <a:lnTo>
                  <a:pt x="7141884" y="1130829"/>
                </a:lnTo>
                <a:lnTo>
                  <a:pt x="7131829" y="1130300"/>
                </a:lnTo>
                <a:lnTo>
                  <a:pt x="7127066" y="1130300"/>
                </a:lnTo>
                <a:lnTo>
                  <a:pt x="7122833" y="1130829"/>
                </a:lnTo>
                <a:lnTo>
                  <a:pt x="7119128" y="1131887"/>
                </a:lnTo>
                <a:lnTo>
                  <a:pt x="7115424" y="1132946"/>
                </a:lnTo>
                <a:lnTo>
                  <a:pt x="7119128" y="1125537"/>
                </a:lnTo>
                <a:lnTo>
                  <a:pt x="7122303" y="1119187"/>
                </a:lnTo>
                <a:lnTo>
                  <a:pt x="7130771" y="1107546"/>
                </a:lnTo>
                <a:lnTo>
                  <a:pt x="7139238" y="1096433"/>
                </a:lnTo>
                <a:lnTo>
                  <a:pt x="7147175" y="1085850"/>
                </a:lnTo>
                <a:lnTo>
                  <a:pt x="7155643" y="1074737"/>
                </a:lnTo>
                <a:lnTo>
                  <a:pt x="7159876" y="1068916"/>
                </a:lnTo>
                <a:lnTo>
                  <a:pt x="7163580" y="1062037"/>
                </a:lnTo>
                <a:lnTo>
                  <a:pt x="7166756" y="1055687"/>
                </a:lnTo>
                <a:lnTo>
                  <a:pt x="7170460" y="1048279"/>
                </a:lnTo>
                <a:lnTo>
                  <a:pt x="7173106" y="1039812"/>
                </a:lnTo>
                <a:lnTo>
                  <a:pt x="7175752" y="1030817"/>
                </a:lnTo>
                <a:lnTo>
                  <a:pt x="7176810" y="1031346"/>
                </a:lnTo>
                <a:lnTo>
                  <a:pt x="7178398" y="1033462"/>
                </a:lnTo>
                <a:lnTo>
                  <a:pt x="7178927" y="1034521"/>
                </a:lnTo>
                <a:lnTo>
                  <a:pt x="7179456" y="1036108"/>
                </a:lnTo>
                <a:lnTo>
                  <a:pt x="7178927" y="1039812"/>
                </a:lnTo>
                <a:lnTo>
                  <a:pt x="7178398" y="1044046"/>
                </a:lnTo>
                <a:lnTo>
                  <a:pt x="7176810" y="1048808"/>
                </a:lnTo>
                <a:lnTo>
                  <a:pt x="7175752" y="1054629"/>
                </a:lnTo>
                <a:lnTo>
                  <a:pt x="7175223" y="1061508"/>
                </a:lnTo>
                <a:lnTo>
                  <a:pt x="7175223" y="1069446"/>
                </a:lnTo>
                <a:lnTo>
                  <a:pt x="7177339" y="1068916"/>
                </a:lnTo>
                <a:lnTo>
                  <a:pt x="7179985" y="1066800"/>
                </a:lnTo>
                <a:lnTo>
                  <a:pt x="7181573" y="1065212"/>
                </a:lnTo>
                <a:lnTo>
                  <a:pt x="7183160" y="1063096"/>
                </a:lnTo>
                <a:lnTo>
                  <a:pt x="7184219" y="1059921"/>
                </a:lnTo>
                <a:lnTo>
                  <a:pt x="7185277" y="1056216"/>
                </a:lnTo>
                <a:lnTo>
                  <a:pt x="7186865" y="1048808"/>
                </a:lnTo>
                <a:lnTo>
                  <a:pt x="7187923" y="1038754"/>
                </a:lnTo>
                <a:lnTo>
                  <a:pt x="7188452" y="1028700"/>
                </a:lnTo>
                <a:lnTo>
                  <a:pt x="7187923" y="1004887"/>
                </a:lnTo>
                <a:lnTo>
                  <a:pt x="7193215" y="1008062"/>
                </a:lnTo>
                <a:lnTo>
                  <a:pt x="7197978" y="1012296"/>
                </a:lnTo>
                <a:lnTo>
                  <a:pt x="7205916" y="1020233"/>
                </a:lnTo>
                <a:lnTo>
                  <a:pt x="7213324" y="1028700"/>
                </a:lnTo>
                <a:lnTo>
                  <a:pt x="7219145" y="1036637"/>
                </a:lnTo>
                <a:lnTo>
                  <a:pt x="7230258" y="1054100"/>
                </a:lnTo>
                <a:lnTo>
                  <a:pt x="7235550" y="1062037"/>
                </a:lnTo>
                <a:lnTo>
                  <a:pt x="7240842" y="1069975"/>
                </a:lnTo>
                <a:lnTo>
                  <a:pt x="7242959" y="1062037"/>
                </a:lnTo>
                <a:lnTo>
                  <a:pt x="7244547" y="1056216"/>
                </a:lnTo>
                <a:lnTo>
                  <a:pt x="7246134" y="1050925"/>
                </a:lnTo>
                <a:lnTo>
                  <a:pt x="7248251" y="1045633"/>
                </a:lnTo>
                <a:lnTo>
                  <a:pt x="7249309" y="1039812"/>
                </a:lnTo>
                <a:lnTo>
                  <a:pt x="7249839" y="1031346"/>
                </a:lnTo>
                <a:lnTo>
                  <a:pt x="7249309" y="1020233"/>
                </a:lnTo>
                <a:lnTo>
                  <a:pt x="7247722" y="1005946"/>
                </a:lnTo>
                <a:lnTo>
                  <a:pt x="7249309" y="1016000"/>
                </a:lnTo>
                <a:lnTo>
                  <a:pt x="7251955" y="1023937"/>
                </a:lnTo>
                <a:lnTo>
                  <a:pt x="7254601" y="1029758"/>
                </a:lnTo>
                <a:lnTo>
                  <a:pt x="7257247" y="1033992"/>
                </a:lnTo>
                <a:lnTo>
                  <a:pt x="7260422" y="1036637"/>
                </a:lnTo>
                <a:lnTo>
                  <a:pt x="7263597" y="1037696"/>
                </a:lnTo>
                <a:lnTo>
                  <a:pt x="7267831" y="1038754"/>
                </a:lnTo>
                <a:lnTo>
                  <a:pt x="7271535" y="1037696"/>
                </a:lnTo>
                <a:lnTo>
                  <a:pt x="7280002" y="1035579"/>
                </a:lnTo>
                <a:lnTo>
                  <a:pt x="7290057" y="1032404"/>
                </a:lnTo>
                <a:lnTo>
                  <a:pt x="7295349" y="1031346"/>
                </a:lnTo>
                <a:lnTo>
                  <a:pt x="7301170" y="1030817"/>
                </a:lnTo>
                <a:lnTo>
                  <a:pt x="7306991" y="1030817"/>
                </a:lnTo>
                <a:lnTo>
                  <a:pt x="7313341" y="1032404"/>
                </a:lnTo>
                <a:lnTo>
                  <a:pt x="7303287" y="1010179"/>
                </a:lnTo>
                <a:lnTo>
                  <a:pt x="7301170" y="1004358"/>
                </a:lnTo>
                <a:lnTo>
                  <a:pt x="7301170" y="1002242"/>
                </a:lnTo>
                <a:lnTo>
                  <a:pt x="7301170" y="1000654"/>
                </a:lnTo>
                <a:lnTo>
                  <a:pt x="7301699" y="999067"/>
                </a:lnTo>
                <a:lnTo>
                  <a:pt x="7302758" y="996950"/>
                </a:lnTo>
                <a:lnTo>
                  <a:pt x="7306462" y="993246"/>
                </a:lnTo>
                <a:lnTo>
                  <a:pt x="7311754" y="988483"/>
                </a:lnTo>
                <a:lnTo>
                  <a:pt x="7319163" y="981075"/>
                </a:lnTo>
                <a:lnTo>
                  <a:pt x="7319163" y="977371"/>
                </a:lnTo>
                <a:lnTo>
                  <a:pt x="7318104" y="975254"/>
                </a:lnTo>
                <a:lnTo>
                  <a:pt x="7317046" y="973667"/>
                </a:lnTo>
                <a:lnTo>
                  <a:pt x="7314929" y="973667"/>
                </a:lnTo>
                <a:lnTo>
                  <a:pt x="7312812" y="973667"/>
                </a:lnTo>
                <a:lnTo>
                  <a:pt x="7310166" y="975254"/>
                </a:lnTo>
                <a:lnTo>
                  <a:pt x="7304345" y="977371"/>
                </a:lnTo>
                <a:lnTo>
                  <a:pt x="7297995" y="981075"/>
                </a:lnTo>
                <a:lnTo>
                  <a:pt x="7294291" y="982133"/>
                </a:lnTo>
                <a:lnTo>
                  <a:pt x="7291115" y="983192"/>
                </a:lnTo>
                <a:lnTo>
                  <a:pt x="7287940" y="983192"/>
                </a:lnTo>
                <a:lnTo>
                  <a:pt x="7284236" y="983192"/>
                </a:lnTo>
                <a:lnTo>
                  <a:pt x="7280532" y="982133"/>
                </a:lnTo>
                <a:lnTo>
                  <a:pt x="7277886" y="980546"/>
                </a:lnTo>
                <a:lnTo>
                  <a:pt x="7277886" y="977371"/>
                </a:lnTo>
                <a:lnTo>
                  <a:pt x="7278944" y="975254"/>
                </a:lnTo>
                <a:lnTo>
                  <a:pt x="7281590" y="971550"/>
                </a:lnTo>
                <a:lnTo>
                  <a:pt x="7284236" y="968375"/>
                </a:lnTo>
                <a:lnTo>
                  <a:pt x="7291645" y="960437"/>
                </a:lnTo>
                <a:lnTo>
                  <a:pt x="7294820" y="955675"/>
                </a:lnTo>
                <a:lnTo>
                  <a:pt x="7298524" y="950912"/>
                </a:lnTo>
                <a:lnTo>
                  <a:pt x="7301699" y="945092"/>
                </a:lnTo>
                <a:lnTo>
                  <a:pt x="7303816" y="938742"/>
                </a:lnTo>
                <a:lnTo>
                  <a:pt x="7305933" y="932392"/>
                </a:lnTo>
                <a:lnTo>
                  <a:pt x="7306991" y="925512"/>
                </a:lnTo>
                <a:lnTo>
                  <a:pt x="7306462" y="917046"/>
                </a:lnTo>
                <a:lnTo>
                  <a:pt x="7304345" y="908579"/>
                </a:lnTo>
                <a:lnTo>
                  <a:pt x="7301170" y="899583"/>
                </a:lnTo>
                <a:lnTo>
                  <a:pt x="7296407" y="890058"/>
                </a:lnTo>
                <a:lnTo>
                  <a:pt x="7298524" y="890058"/>
                </a:lnTo>
                <a:lnTo>
                  <a:pt x="7301170" y="891117"/>
                </a:lnTo>
                <a:lnTo>
                  <a:pt x="7304874" y="893233"/>
                </a:lnTo>
                <a:lnTo>
                  <a:pt x="7308579" y="896937"/>
                </a:lnTo>
                <a:lnTo>
                  <a:pt x="7312283" y="900112"/>
                </a:lnTo>
                <a:lnTo>
                  <a:pt x="7316517" y="903287"/>
                </a:lnTo>
                <a:lnTo>
                  <a:pt x="7318104" y="904346"/>
                </a:lnTo>
                <a:lnTo>
                  <a:pt x="7320750" y="904875"/>
                </a:lnTo>
                <a:lnTo>
                  <a:pt x="7322867" y="905933"/>
                </a:lnTo>
                <a:lnTo>
                  <a:pt x="7326042" y="905933"/>
                </a:lnTo>
                <a:lnTo>
                  <a:pt x="7328688" y="904875"/>
                </a:lnTo>
                <a:lnTo>
                  <a:pt x="7331863" y="903287"/>
                </a:lnTo>
                <a:lnTo>
                  <a:pt x="7329217" y="922867"/>
                </a:lnTo>
                <a:lnTo>
                  <a:pt x="7328159" y="947208"/>
                </a:lnTo>
                <a:lnTo>
                  <a:pt x="7327630" y="959908"/>
                </a:lnTo>
                <a:lnTo>
                  <a:pt x="7327630" y="972608"/>
                </a:lnTo>
                <a:lnTo>
                  <a:pt x="7327630" y="985837"/>
                </a:lnTo>
                <a:lnTo>
                  <a:pt x="7328688" y="998008"/>
                </a:lnTo>
                <a:lnTo>
                  <a:pt x="7329746" y="1009650"/>
                </a:lnTo>
                <a:lnTo>
                  <a:pt x="7331863" y="1020233"/>
                </a:lnTo>
                <a:lnTo>
                  <a:pt x="7334509" y="1029758"/>
                </a:lnTo>
                <a:lnTo>
                  <a:pt x="7336626" y="1033992"/>
                </a:lnTo>
                <a:lnTo>
                  <a:pt x="7338213" y="1037167"/>
                </a:lnTo>
                <a:lnTo>
                  <a:pt x="7340330" y="1040342"/>
                </a:lnTo>
                <a:lnTo>
                  <a:pt x="7342447" y="1043517"/>
                </a:lnTo>
                <a:lnTo>
                  <a:pt x="7344564" y="1045104"/>
                </a:lnTo>
                <a:lnTo>
                  <a:pt x="7347739" y="1046692"/>
                </a:lnTo>
                <a:lnTo>
                  <a:pt x="7350914" y="1047221"/>
                </a:lnTo>
                <a:lnTo>
                  <a:pt x="7353560" y="1047221"/>
                </a:lnTo>
                <a:lnTo>
                  <a:pt x="7357264" y="1047221"/>
                </a:lnTo>
                <a:lnTo>
                  <a:pt x="7360969" y="1045633"/>
                </a:lnTo>
                <a:lnTo>
                  <a:pt x="7356735" y="1036108"/>
                </a:lnTo>
                <a:lnTo>
                  <a:pt x="7353031" y="1027642"/>
                </a:lnTo>
                <a:lnTo>
                  <a:pt x="7350385" y="1019704"/>
                </a:lnTo>
                <a:lnTo>
                  <a:pt x="7348268" y="1011767"/>
                </a:lnTo>
                <a:lnTo>
                  <a:pt x="7346680" y="1004887"/>
                </a:lnTo>
                <a:lnTo>
                  <a:pt x="7346151" y="997479"/>
                </a:lnTo>
                <a:lnTo>
                  <a:pt x="7345622" y="990600"/>
                </a:lnTo>
                <a:lnTo>
                  <a:pt x="7345622" y="983192"/>
                </a:lnTo>
                <a:lnTo>
                  <a:pt x="7346151" y="967846"/>
                </a:lnTo>
                <a:lnTo>
                  <a:pt x="7347210" y="950383"/>
                </a:lnTo>
                <a:lnTo>
                  <a:pt x="7348268" y="929217"/>
                </a:lnTo>
                <a:lnTo>
                  <a:pt x="7349326" y="903817"/>
                </a:lnTo>
                <a:lnTo>
                  <a:pt x="7354089" y="903817"/>
                </a:lnTo>
                <a:lnTo>
                  <a:pt x="7357264" y="904875"/>
                </a:lnTo>
                <a:lnTo>
                  <a:pt x="7359381" y="906992"/>
                </a:lnTo>
                <a:lnTo>
                  <a:pt x="7360969" y="909108"/>
                </a:lnTo>
                <a:lnTo>
                  <a:pt x="7361498" y="911754"/>
                </a:lnTo>
                <a:lnTo>
                  <a:pt x="7361498" y="914929"/>
                </a:lnTo>
                <a:lnTo>
                  <a:pt x="7360439" y="923396"/>
                </a:lnTo>
                <a:lnTo>
                  <a:pt x="7358323" y="931862"/>
                </a:lnTo>
                <a:lnTo>
                  <a:pt x="7357264" y="940858"/>
                </a:lnTo>
                <a:lnTo>
                  <a:pt x="7357264" y="945092"/>
                </a:lnTo>
                <a:lnTo>
                  <a:pt x="7357794" y="948796"/>
                </a:lnTo>
                <a:lnTo>
                  <a:pt x="7358852" y="952500"/>
                </a:lnTo>
                <a:lnTo>
                  <a:pt x="7361498" y="955675"/>
                </a:lnTo>
                <a:lnTo>
                  <a:pt x="7363615" y="955146"/>
                </a:lnTo>
                <a:lnTo>
                  <a:pt x="7365731" y="953558"/>
                </a:lnTo>
                <a:lnTo>
                  <a:pt x="7367319" y="951971"/>
                </a:lnTo>
                <a:lnTo>
                  <a:pt x="7368907" y="948796"/>
                </a:lnTo>
                <a:lnTo>
                  <a:pt x="7370494" y="946150"/>
                </a:lnTo>
                <a:lnTo>
                  <a:pt x="7371552" y="942975"/>
                </a:lnTo>
                <a:lnTo>
                  <a:pt x="7372611" y="934508"/>
                </a:lnTo>
                <a:lnTo>
                  <a:pt x="7373669" y="925512"/>
                </a:lnTo>
                <a:lnTo>
                  <a:pt x="7373669" y="914400"/>
                </a:lnTo>
                <a:lnTo>
                  <a:pt x="7373669" y="891117"/>
                </a:lnTo>
                <a:lnTo>
                  <a:pt x="7378432" y="889529"/>
                </a:lnTo>
                <a:lnTo>
                  <a:pt x="7382665" y="889529"/>
                </a:lnTo>
                <a:lnTo>
                  <a:pt x="7386370" y="891117"/>
                </a:lnTo>
                <a:lnTo>
                  <a:pt x="7389545" y="893233"/>
                </a:lnTo>
                <a:lnTo>
                  <a:pt x="7392191" y="896408"/>
                </a:lnTo>
                <a:lnTo>
                  <a:pt x="7393778" y="900112"/>
                </a:lnTo>
                <a:lnTo>
                  <a:pt x="7395895" y="904875"/>
                </a:lnTo>
                <a:lnTo>
                  <a:pt x="7397483" y="910696"/>
                </a:lnTo>
                <a:lnTo>
                  <a:pt x="7400658" y="922337"/>
                </a:lnTo>
                <a:lnTo>
                  <a:pt x="7402775" y="934508"/>
                </a:lnTo>
                <a:lnTo>
                  <a:pt x="7405950" y="946150"/>
                </a:lnTo>
                <a:lnTo>
                  <a:pt x="7407008" y="951442"/>
                </a:lnTo>
                <a:lnTo>
                  <a:pt x="7409654" y="956204"/>
                </a:lnTo>
                <a:lnTo>
                  <a:pt x="7408067" y="961496"/>
                </a:lnTo>
                <a:lnTo>
                  <a:pt x="7407008" y="965200"/>
                </a:lnTo>
                <a:lnTo>
                  <a:pt x="7405950" y="966258"/>
                </a:lnTo>
                <a:lnTo>
                  <a:pt x="7405421" y="966258"/>
                </a:lnTo>
                <a:lnTo>
                  <a:pt x="7404892" y="965729"/>
                </a:lnTo>
                <a:lnTo>
                  <a:pt x="7403304" y="964671"/>
                </a:lnTo>
                <a:lnTo>
                  <a:pt x="7402246" y="961496"/>
                </a:lnTo>
                <a:lnTo>
                  <a:pt x="7399600" y="955146"/>
                </a:lnTo>
                <a:lnTo>
                  <a:pt x="7395895" y="947208"/>
                </a:lnTo>
                <a:lnTo>
                  <a:pt x="7393249" y="943504"/>
                </a:lnTo>
                <a:lnTo>
                  <a:pt x="7391133" y="940858"/>
                </a:lnTo>
                <a:lnTo>
                  <a:pt x="7388487" y="938742"/>
                </a:lnTo>
                <a:lnTo>
                  <a:pt x="7387428" y="938742"/>
                </a:lnTo>
                <a:lnTo>
                  <a:pt x="7385841" y="938742"/>
                </a:lnTo>
                <a:lnTo>
                  <a:pt x="7384782" y="938742"/>
                </a:lnTo>
                <a:lnTo>
                  <a:pt x="7382665" y="940329"/>
                </a:lnTo>
                <a:lnTo>
                  <a:pt x="7378961" y="942975"/>
                </a:lnTo>
                <a:lnTo>
                  <a:pt x="7378961" y="957262"/>
                </a:lnTo>
                <a:lnTo>
                  <a:pt x="7380020" y="967846"/>
                </a:lnTo>
                <a:lnTo>
                  <a:pt x="7381607" y="975783"/>
                </a:lnTo>
                <a:lnTo>
                  <a:pt x="7382665" y="978429"/>
                </a:lnTo>
                <a:lnTo>
                  <a:pt x="7383724" y="981075"/>
                </a:lnTo>
                <a:lnTo>
                  <a:pt x="7385841" y="982662"/>
                </a:lnTo>
                <a:lnTo>
                  <a:pt x="7386899" y="983721"/>
                </a:lnTo>
                <a:lnTo>
                  <a:pt x="7388487" y="985308"/>
                </a:lnTo>
                <a:lnTo>
                  <a:pt x="7390603" y="985837"/>
                </a:lnTo>
                <a:lnTo>
                  <a:pt x="7393778" y="985837"/>
                </a:lnTo>
                <a:lnTo>
                  <a:pt x="7397483" y="985837"/>
                </a:lnTo>
                <a:lnTo>
                  <a:pt x="7401187" y="985837"/>
                </a:lnTo>
                <a:lnTo>
                  <a:pt x="7404892" y="985837"/>
                </a:lnTo>
                <a:lnTo>
                  <a:pt x="7408067" y="986367"/>
                </a:lnTo>
                <a:lnTo>
                  <a:pt x="7409654" y="987425"/>
                </a:lnTo>
                <a:lnTo>
                  <a:pt x="7411242" y="988483"/>
                </a:lnTo>
                <a:lnTo>
                  <a:pt x="7412300" y="990600"/>
                </a:lnTo>
                <a:lnTo>
                  <a:pt x="7412829" y="992717"/>
                </a:lnTo>
                <a:lnTo>
                  <a:pt x="7414946" y="999596"/>
                </a:lnTo>
                <a:lnTo>
                  <a:pt x="7415475" y="1008062"/>
                </a:lnTo>
                <a:lnTo>
                  <a:pt x="7414946" y="1020762"/>
                </a:lnTo>
                <a:lnTo>
                  <a:pt x="7416005" y="1012825"/>
                </a:lnTo>
                <a:lnTo>
                  <a:pt x="7417063" y="1005946"/>
                </a:lnTo>
                <a:lnTo>
                  <a:pt x="7419180" y="1000125"/>
                </a:lnTo>
                <a:lnTo>
                  <a:pt x="7420767" y="995362"/>
                </a:lnTo>
                <a:lnTo>
                  <a:pt x="7423942" y="991129"/>
                </a:lnTo>
                <a:lnTo>
                  <a:pt x="7426588" y="987425"/>
                </a:lnTo>
                <a:lnTo>
                  <a:pt x="7429763" y="985308"/>
                </a:lnTo>
                <a:lnTo>
                  <a:pt x="7432939" y="983192"/>
                </a:lnTo>
                <a:lnTo>
                  <a:pt x="7437172" y="981604"/>
                </a:lnTo>
                <a:lnTo>
                  <a:pt x="7441406" y="981075"/>
                </a:lnTo>
                <a:lnTo>
                  <a:pt x="7445639" y="980546"/>
                </a:lnTo>
                <a:lnTo>
                  <a:pt x="7450402" y="980546"/>
                </a:lnTo>
                <a:lnTo>
                  <a:pt x="7459398" y="981604"/>
                </a:lnTo>
                <a:lnTo>
                  <a:pt x="7468924" y="982662"/>
                </a:lnTo>
                <a:lnTo>
                  <a:pt x="7469453" y="967317"/>
                </a:lnTo>
                <a:lnTo>
                  <a:pt x="7468924" y="954087"/>
                </a:lnTo>
                <a:lnTo>
                  <a:pt x="7468394" y="942975"/>
                </a:lnTo>
                <a:lnTo>
                  <a:pt x="7466807" y="933450"/>
                </a:lnTo>
                <a:lnTo>
                  <a:pt x="7464161" y="918104"/>
                </a:lnTo>
                <a:lnTo>
                  <a:pt x="7462044" y="906462"/>
                </a:lnTo>
                <a:lnTo>
                  <a:pt x="7461515" y="901700"/>
                </a:lnTo>
                <a:lnTo>
                  <a:pt x="7462044" y="897467"/>
                </a:lnTo>
                <a:lnTo>
                  <a:pt x="7462573" y="893233"/>
                </a:lnTo>
                <a:lnTo>
                  <a:pt x="7465219" y="888471"/>
                </a:lnTo>
                <a:lnTo>
                  <a:pt x="7468924" y="884237"/>
                </a:lnTo>
                <a:lnTo>
                  <a:pt x="7473686" y="878946"/>
                </a:lnTo>
                <a:lnTo>
                  <a:pt x="7479507" y="873125"/>
                </a:lnTo>
                <a:lnTo>
                  <a:pt x="7487975" y="866776"/>
                </a:lnTo>
                <a:lnTo>
                  <a:pt x="7486916" y="862542"/>
                </a:lnTo>
                <a:lnTo>
                  <a:pt x="7486387" y="858838"/>
                </a:lnTo>
                <a:lnTo>
                  <a:pt x="7485858" y="855134"/>
                </a:lnTo>
                <a:lnTo>
                  <a:pt x="7484799" y="853017"/>
                </a:lnTo>
                <a:lnTo>
                  <a:pt x="7482153" y="848254"/>
                </a:lnTo>
                <a:lnTo>
                  <a:pt x="7480037" y="844550"/>
                </a:lnTo>
                <a:lnTo>
                  <a:pt x="7477391" y="839787"/>
                </a:lnTo>
                <a:lnTo>
                  <a:pt x="7476332" y="837671"/>
                </a:lnTo>
                <a:lnTo>
                  <a:pt x="7475803" y="834496"/>
                </a:lnTo>
                <a:lnTo>
                  <a:pt x="7475274" y="830792"/>
                </a:lnTo>
                <a:lnTo>
                  <a:pt x="7474745" y="826029"/>
                </a:lnTo>
                <a:lnTo>
                  <a:pt x="7475274" y="820737"/>
                </a:lnTo>
                <a:lnTo>
                  <a:pt x="7475803" y="814917"/>
                </a:lnTo>
                <a:lnTo>
                  <a:pt x="7481095" y="826558"/>
                </a:lnTo>
                <a:lnTo>
                  <a:pt x="7486916" y="836083"/>
                </a:lnTo>
                <a:lnTo>
                  <a:pt x="7489562" y="840317"/>
                </a:lnTo>
                <a:lnTo>
                  <a:pt x="7492208" y="844021"/>
                </a:lnTo>
                <a:lnTo>
                  <a:pt x="7494854" y="847196"/>
                </a:lnTo>
                <a:lnTo>
                  <a:pt x="7498029" y="848783"/>
                </a:lnTo>
                <a:lnTo>
                  <a:pt x="7500675" y="849842"/>
                </a:lnTo>
                <a:lnTo>
                  <a:pt x="7503850" y="850371"/>
                </a:lnTo>
                <a:lnTo>
                  <a:pt x="7506496" y="849313"/>
                </a:lnTo>
                <a:lnTo>
                  <a:pt x="7509671" y="847725"/>
                </a:lnTo>
                <a:lnTo>
                  <a:pt x="7512846" y="844550"/>
                </a:lnTo>
                <a:lnTo>
                  <a:pt x="7516022" y="840317"/>
                </a:lnTo>
                <a:lnTo>
                  <a:pt x="7519726" y="835025"/>
                </a:lnTo>
                <a:lnTo>
                  <a:pt x="7523430" y="828675"/>
                </a:lnTo>
                <a:lnTo>
                  <a:pt x="7522901" y="834496"/>
                </a:lnTo>
                <a:lnTo>
                  <a:pt x="7522901" y="839258"/>
                </a:lnTo>
                <a:lnTo>
                  <a:pt x="7523960" y="842963"/>
                </a:lnTo>
                <a:lnTo>
                  <a:pt x="7525547" y="846138"/>
                </a:lnTo>
                <a:lnTo>
                  <a:pt x="7528193" y="848783"/>
                </a:lnTo>
                <a:lnTo>
                  <a:pt x="7530310" y="850900"/>
                </a:lnTo>
                <a:lnTo>
                  <a:pt x="7534014" y="853017"/>
                </a:lnTo>
                <a:lnTo>
                  <a:pt x="7538248" y="854604"/>
                </a:lnTo>
                <a:lnTo>
                  <a:pt x="7547244" y="857250"/>
                </a:lnTo>
                <a:lnTo>
                  <a:pt x="7556769" y="859896"/>
                </a:lnTo>
                <a:lnTo>
                  <a:pt x="7567353" y="863071"/>
                </a:lnTo>
                <a:lnTo>
                  <a:pt x="7572116" y="865188"/>
                </a:lnTo>
                <a:lnTo>
                  <a:pt x="7577408" y="867833"/>
                </a:lnTo>
                <a:lnTo>
                  <a:pt x="7575820" y="875242"/>
                </a:lnTo>
                <a:lnTo>
                  <a:pt x="7574762" y="880533"/>
                </a:lnTo>
                <a:lnTo>
                  <a:pt x="7573174" y="885296"/>
                </a:lnTo>
                <a:lnTo>
                  <a:pt x="7570528" y="889000"/>
                </a:lnTo>
                <a:lnTo>
                  <a:pt x="7567882" y="891646"/>
                </a:lnTo>
                <a:lnTo>
                  <a:pt x="7564178" y="893233"/>
                </a:lnTo>
                <a:lnTo>
                  <a:pt x="7560474" y="894292"/>
                </a:lnTo>
                <a:lnTo>
                  <a:pt x="7556769" y="894292"/>
                </a:lnTo>
                <a:lnTo>
                  <a:pt x="7548302" y="893762"/>
                </a:lnTo>
                <a:lnTo>
                  <a:pt x="7539306" y="893233"/>
                </a:lnTo>
                <a:lnTo>
                  <a:pt x="7530839" y="892175"/>
                </a:lnTo>
                <a:lnTo>
                  <a:pt x="7526605" y="892704"/>
                </a:lnTo>
                <a:lnTo>
                  <a:pt x="7523430" y="893233"/>
                </a:lnTo>
                <a:lnTo>
                  <a:pt x="7521314" y="893762"/>
                </a:lnTo>
                <a:lnTo>
                  <a:pt x="7519726" y="895350"/>
                </a:lnTo>
                <a:lnTo>
                  <a:pt x="7518668" y="897996"/>
                </a:lnTo>
                <a:lnTo>
                  <a:pt x="7518138" y="901171"/>
                </a:lnTo>
                <a:lnTo>
                  <a:pt x="7516551" y="908050"/>
                </a:lnTo>
                <a:lnTo>
                  <a:pt x="7516022" y="916517"/>
                </a:lnTo>
                <a:lnTo>
                  <a:pt x="7515492" y="925512"/>
                </a:lnTo>
                <a:lnTo>
                  <a:pt x="7514963" y="933450"/>
                </a:lnTo>
                <a:lnTo>
                  <a:pt x="7513376" y="940329"/>
                </a:lnTo>
                <a:lnTo>
                  <a:pt x="7511788" y="942446"/>
                </a:lnTo>
                <a:lnTo>
                  <a:pt x="7510730" y="945092"/>
                </a:lnTo>
                <a:lnTo>
                  <a:pt x="7515492" y="951971"/>
                </a:lnTo>
                <a:lnTo>
                  <a:pt x="7519726" y="959908"/>
                </a:lnTo>
                <a:lnTo>
                  <a:pt x="7523430" y="967317"/>
                </a:lnTo>
                <a:lnTo>
                  <a:pt x="7526076" y="975783"/>
                </a:lnTo>
                <a:lnTo>
                  <a:pt x="7526605" y="980017"/>
                </a:lnTo>
                <a:lnTo>
                  <a:pt x="7526605" y="983721"/>
                </a:lnTo>
                <a:lnTo>
                  <a:pt x="7526605" y="987954"/>
                </a:lnTo>
                <a:lnTo>
                  <a:pt x="7526076" y="992187"/>
                </a:lnTo>
                <a:lnTo>
                  <a:pt x="7524489" y="996421"/>
                </a:lnTo>
                <a:lnTo>
                  <a:pt x="7522901" y="1001183"/>
                </a:lnTo>
                <a:lnTo>
                  <a:pt x="7519726" y="1005417"/>
                </a:lnTo>
                <a:lnTo>
                  <a:pt x="7516551" y="1009121"/>
                </a:lnTo>
                <a:lnTo>
                  <a:pt x="7518138" y="1015471"/>
                </a:lnTo>
                <a:lnTo>
                  <a:pt x="7519726" y="1020233"/>
                </a:lnTo>
                <a:lnTo>
                  <a:pt x="7521314" y="1022350"/>
                </a:lnTo>
                <a:lnTo>
                  <a:pt x="7523430" y="1023937"/>
                </a:lnTo>
                <a:lnTo>
                  <a:pt x="7525018" y="1023937"/>
                </a:lnTo>
                <a:lnTo>
                  <a:pt x="7526605" y="1022879"/>
                </a:lnTo>
                <a:lnTo>
                  <a:pt x="7529251" y="1021292"/>
                </a:lnTo>
                <a:lnTo>
                  <a:pt x="7531368" y="1019175"/>
                </a:lnTo>
                <a:lnTo>
                  <a:pt x="7536131" y="1013883"/>
                </a:lnTo>
                <a:lnTo>
                  <a:pt x="7538777" y="1011237"/>
                </a:lnTo>
                <a:lnTo>
                  <a:pt x="7541952" y="1009121"/>
                </a:lnTo>
                <a:lnTo>
                  <a:pt x="7544069" y="1007533"/>
                </a:lnTo>
                <a:lnTo>
                  <a:pt x="7547244" y="1007004"/>
                </a:lnTo>
                <a:lnTo>
                  <a:pt x="7549361" y="1007533"/>
                </a:lnTo>
                <a:lnTo>
                  <a:pt x="7552536" y="1009650"/>
                </a:lnTo>
                <a:lnTo>
                  <a:pt x="7550419" y="1005417"/>
                </a:lnTo>
                <a:lnTo>
                  <a:pt x="7548831" y="1001712"/>
                </a:lnTo>
                <a:lnTo>
                  <a:pt x="7544598" y="994833"/>
                </a:lnTo>
                <a:lnTo>
                  <a:pt x="7542481" y="990600"/>
                </a:lnTo>
                <a:lnTo>
                  <a:pt x="7540894" y="985837"/>
                </a:lnTo>
                <a:lnTo>
                  <a:pt x="7540364" y="979487"/>
                </a:lnTo>
                <a:lnTo>
                  <a:pt x="7540364" y="971021"/>
                </a:lnTo>
                <a:lnTo>
                  <a:pt x="7545656" y="969962"/>
                </a:lnTo>
                <a:lnTo>
                  <a:pt x="7549890" y="968904"/>
                </a:lnTo>
                <a:lnTo>
                  <a:pt x="7553594" y="969962"/>
                </a:lnTo>
                <a:lnTo>
                  <a:pt x="7555711" y="970492"/>
                </a:lnTo>
                <a:lnTo>
                  <a:pt x="7558357" y="971550"/>
                </a:lnTo>
                <a:lnTo>
                  <a:pt x="7559415" y="972608"/>
                </a:lnTo>
                <a:lnTo>
                  <a:pt x="7560474" y="975254"/>
                </a:lnTo>
                <a:lnTo>
                  <a:pt x="7561003" y="977371"/>
                </a:lnTo>
                <a:lnTo>
                  <a:pt x="7562061" y="983192"/>
                </a:lnTo>
                <a:lnTo>
                  <a:pt x="7562061" y="991129"/>
                </a:lnTo>
                <a:lnTo>
                  <a:pt x="7562590" y="1000125"/>
                </a:lnTo>
                <a:lnTo>
                  <a:pt x="7563120" y="1004887"/>
                </a:lnTo>
                <a:lnTo>
                  <a:pt x="7564178" y="1009650"/>
                </a:lnTo>
                <a:lnTo>
                  <a:pt x="7568941" y="1007004"/>
                </a:lnTo>
                <a:lnTo>
                  <a:pt x="7573174" y="1003300"/>
                </a:lnTo>
                <a:lnTo>
                  <a:pt x="7577408" y="999067"/>
                </a:lnTo>
                <a:lnTo>
                  <a:pt x="7580583" y="993246"/>
                </a:lnTo>
                <a:lnTo>
                  <a:pt x="7584287" y="987954"/>
                </a:lnTo>
                <a:lnTo>
                  <a:pt x="7587462" y="982133"/>
                </a:lnTo>
                <a:lnTo>
                  <a:pt x="7593284" y="968904"/>
                </a:lnTo>
                <a:lnTo>
                  <a:pt x="7599634" y="956733"/>
                </a:lnTo>
                <a:lnTo>
                  <a:pt x="7603338" y="951442"/>
                </a:lnTo>
                <a:lnTo>
                  <a:pt x="7607043" y="946150"/>
                </a:lnTo>
                <a:lnTo>
                  <a:pt x="7610218" y="941387"/>
                </a:lnTo>
                <a:lnTo>
                  <a:pt x="7614451" y="937683"/>
                </a:lnTo>
                <a:lnTo>
                  <a:pt x="7619214" y="934508"/>
                </a:lnTo>
                <a:lnTo>
                  <a:pt x="7624506" y="932921"/>
                </a:lnTo>
                <a:lnTo>
                  <a:pt x="7623447" y="919692"/>
                </a:lnTo>
                <a:lnTo>
                  <a:pt x="7621860" y="909637"/>
                </a:lnTo>
                <a:lnTo>
                  <a:pt x="7619214" y="902758"/>
                </a:lnTo>
                <a:lnTo>
                  <a:pt x="7616568" y="897467"/>
                </a:lnTo>
                <a:lnTo>
                  <a:pt x="7612864" y="894292"/>
                </a:lnTo>
                <a:lnTo>
                  <a:pt x="7609688" y="892175"/>
                </a:lnTo>
                <a:lnTo>
                  <a:pt x="7605984" y="891117"/>
                </a:lnTo>
                <a:lnTo>
                  <a:pt x="7602280" y="889529"/>
                </a:lnTo>
                <a:lnTo>
                  <a:pt x="7598575" y="889000"/>
                </a:lnTo>
                <a:lnTo>
                  <a:pt x="7594871" y="887412"/>
                </a:lnTo>
                <a:lnTo>
                  <a:pt x="7591696" y="884767"/>
                </a:lnTo>
                <a:lnTo>
                  <a:pt x="7589050" y="880533"/>
                </a:lnTo>
                <a:lnTo>
                  <a:pt x="7586933" y="875242"/>
                </a:lnTo>
                <a:lnTo>
                  <a:pt x="7584816" y="867304"/>
                </a:lnTo>
                <a:lnTo>
                  <a:pt x="7583758" y="856721"/>
                </a:lnTo>
                <a:lnTo>
                  <a:pt x="7583229" y="842433"/>
                </a:lnTo>
                <a:lnTo>
                  <a:pt x="7587992" y="844021"/>
                </a:lnTo>
                <a:lnTo>
                  <a:pt x="7591696" y="844550"/>
                </a:lnTo>
                <a:lnTo>
                  <a:pt x="7595400" y="845079"/>
                </a:lnTo>
                <a:lnTo>
                  <a:pt x="7598575" y="844550"/>
                </a:lnTo>
                <a:lnTo>
                  <a:pt x="7604397" y="843492"/>
                </a:lnTo>
                <a:lnTo>
                  <a:pt x="7611276" y="841375"/>
                </a:lnTo>
                <a:lnTo>
                  <a:pt x="7617626" y="839787"/>
                </a:lnTo>
                <a:lnTo>
                  <a:pt x="7621331" y="839258"/>
                </a:lnTo>
                <a:lnTo>
                  <a:pt x="7626093" y="838729"/>
                </a:lnTo>
                <a:lnTo>
                  <a:pt x="7630856" y="839258"/>
                </a:lnTo>
                <a:lnTo>
                  <a:pt x="7636148" y="839787"/>
                </a:lnTo>
                <a:lnTo>
                  <a:pt x="7641969" y="840846"/>
                </a:lnTo>
                <a:lnTo>
                  <a:pt x="7648849" y="842963"/>
                </a:lnTo>
                <a:lnTo>
                  <a:pt x="7647790" y="851959"/>
                </a:lnTo>
                <a:lnTo>
                  <a:pt x="7645673" y="858309"/>
                </a:lnTo>
                <a:lnTo>
                  <a:pt x="7643028" y="864130"/>
                </a:lnTo>
                <a:lnTo>
                  <a:pt x="7640382" y="868892"/>
                </a:lnTo>
                <a:lnTo>
                  <a:pt x="7637206" y="873654"/>
                </a:lnTo>
                <a:lnTo>
                  <a:pt x="7634031" y="878946"/>
                </a:lnTo>
                <a:lnTo>
                  <a:pt x="7631914" y="885296"/>
                </a:lnTo>
                <a:lnTo>
                  <a:pt x="7630856" y="894292"/>
                </a:lnTo>
                <a:lnTo>
                  <a:pt x="7632973" y="901700"/>
                </a:lnTo>
                <a:lnTo>
                  <a:pt x="7634031" y="904346"/>
                </a:lnTo>
                <a:lnTo>
                  <a:pt x="7635619" y="906462"/>
                </a:lnTo>
                <a:lnTo>
                  <a:pt x="7637206" y="908050"/>
                </a:lnTo>
                <a:lnTo>
                  <a:pt x="7638794" y="909637"/>
                </a:lnTo>
                <a:lnTo>
                  <a:pt x="7640911" y="910696"/>
                </a:lnTo>
                <a:lnTo>
                  <a:pt x="7642498" y="911225"/>
                </a:lnTo>
                <a:lnTo>
                  <a:pt x="7644615" y="911225"/>
                </a:lnTo>
                <a:lnTo>
                  <a:pt x="7646732" y="911225"/>
                </a:lnTo>
                <a:lnTo>
                  <a:pt x="7650965" y="909108"/>
                </a:lnTo>
                <a:lnTo>
                  <a:pt x="7655199" y="906992"/>
                </a:lnTo>
                <a:lnTo>
                  <a:pt x="7658374" y="902758"/>
                </a:lnTo>
                <a:lnTo>
                  <a:pt x="7662078" y="898525"/>
                </a:lnTo>
                <a:lnTo>
                  <a:pt x="7664195" y="893233"/>
                </a:lnTo>
                <a:lnTo>
                  <a:pt x="7666841" y="887412"/>
                </a:lnTo>
                <a:lnTo>
                  <a:pt x="7667899" y="881592"/>
                </a:lnTo>
                <a:lnTo>
                  <a:pt x="7667899" y="874712"/>
                </a:lnTo>
                <a:lnTo>
                  <a:pt x="7666841" y="868362"/>
                </a:lnTo>
                <a:lnTo>
                  <a:pt x="7666312" y="865188"/>
                </a:lnTo>
                <a:lnTo>
                  <a:pt x="7665254" y="862542"/>
                </a:lnTo>
                <a:lnTo>
                  <a:pt x="7663137" y="858838"/>
                </a:lnTo>
                <a:lnTo>
                  <a:pt x="7661020" y="855663"/>
                </a:lnTo>
                <a:lnTo>
                  <a:pt x="7673721" y="854075"/>
                </a:lnTo>
                <a:lnTo>
                  <a:pt x="7679013" y="853017"/>
                </a:lnTo>
                <a:lnTo>
                  <a:pt x="7685363" y="850900"/>
                </a:lnTo>
                <a:lnTo>
                  <a:pt x="7690655" y="848783"/>
                </a:lnTo>
                <a:lnTo>
                  <a:pt x="7695947" y="846138"/>
                </a:lnTo>
                <a:lnTo>
                  <a:pt x="7701239" y="843492"/>
                </a:lnTo>
                <a:lnTo>
                  <a:pt x="7706001" y="839787"/>
                </a:lnTo>
                <a:lnTo>
                  <a:pt x="7710764" y="836083"/>
                </a:lnTo>
                <a:lnTo>
                  <a:pt x="7715527" y="831321"/>
                </a:lnTo>
                <a:lnTo>
                  <a:pt x="7720289" y="826558"/>
                </a:lnTo>
                <a:lnTo>
                  <a:pt x="7725052" y="821267"/>
                </a:lnTo>
                <a:lnTo>
                  <a:pt x="7735107" y="808567"/>
                </a:lnTo>
                <a:lnTo>
                  <a:pt x="7745161" y="793221"/>
                </a:lnTo>
                <a:lnTo>
                  <a:pt x="7746220" y="808567"/>
                </a:lnTo>
                <a:lnTo>
                  <a:pt x="7746749" y="820737"/>
                </a:lnTo>
                <a:lnTo>
                  <a:pt x="7747278" y="829204"/>
                </a:lnTo>
                <a:lnTo>
                  <a:pt x="7747807" y="832908"/>
                </a:lnTo>
                <a:lnTo>
                  <a:pt x="7748866" y="835025"/>
                </a:lnTo>
                <a:lnTo>
                  <a:pt x="7749924" y="837671"/>
                </a:lnTo>
                <a:lnTo>
                  <a:pt x="7751512" y="839258"/>
                </a:lnTo>
                <a:lnTo>
                  <a:pt x="7753628" y="840317"/>
                </a:lnTo>
                <a:lnTo>
                  <a:pt x="7756274" y="841375"/>
                </a:lnTo>
                <a:lnTo>
                  <a:pt x="7763683" y="843492"/>
                </a:lnTo>
                <a:lnTo>
                  <a:pt x="7774796" y="844550"/>
                </a:lnTo>
                <a:lnTo>
                  <a:pt x="7771621" y="837671"/>
                </a:lnTo>
                <a:lnTo>
                  <a:pt x="7770563" y="830792"/>
                </a:lnTo>
                <a:lnTo>
                  <a:pt x="7770563" y="824971"/>
                </a:lnTo>
                <a:lnTo>
                  <a:pt x="7771621" y="820208"/>
                </a:lnTo>
                <a:lnTo>
                  <a:pt x="7774267" y="815446"/>
                </a:lnTo>
                <a:lnTo>
                  <a:pt x="7776913" y="811213"/>
                </a:lnTo>
                <a:lnTo>
                  <a:pt x="7780617" y="808567"/>
                </a:lnTo>
                <a:lnTo>
                  <a:pt x="7785380" y="805921"/>
                </a:lnTo>
                <a:lnTo>
                  <a:pt x="7790143" y="804863"/>
                </a:lnTo>
                <a:lnTo>
                  <a:pt x="7795964" y="804334"/>
                </a:lnTo>
                <a:lnTo>
                  <a:pt x="7801256" y="804334"/>
                </a:lnTo>
                <a:lnTo>
                  <a:pt x="7807606" y="805392"/>
                </a:lnTo>
                <a:lnTo>
                  <a:pt x="7812898" y="808038"/>
                </a:lnTo>
                <a:lnTo>
                  <a:pt x="7818719" y="810684"/>
                </a:lnTo>
                <a:lnTo>
                  <a:pt x="7824011" y="814917"/>
                </a:lnTo>
                <a:lnTo>
                  <a:pt x="7828774" y="819679"/>
                </a:lnTo>
                <a:lnTo>
                  <a:pt x="7825069" y="802746"/>
                </a:lnTo>
                <a:lnTo>
                  <a:pt x="7821365" y="788458"/>
                </a:lnTo>
                <a:lnTo>
                  <a:pt x="7818190" y="775229"/>
                </a:lnTo>
                <a:lnTo>
                  <a:pt x="7815544" y="763587"/>
                </a:lnTo>
                <a:lnTo>
                  <a:pt x="7815015" y="757237"/>
                </a:lnTo>
                <a:lnTo>
                  <a:pt x="7814485" y="750888"/>
                </a:lnTo>
                <a:lnTo>
                  <a:pt x="7814485" y="744538"/>
                </a:lnTo>
                <a:lnTo>
                  <a:pt x="7815015" y="737659"/>
                </a:lnTo>
                <a:lnTo>
                  <a:pt x="7816073" y="730250"/>
                </a:lnTo>
                <a:lnTo>
                  <a:pt x="7818190" y="722312"/>
                </a:lnTo>
                <a:lnTo>
                  <a:pt x="7820307" y="713317"/>
                </a:lnTo>
                <a:lnTo>
                  <a:pt x="7823482" y="703262"/>
                </a:lnTo>
                <a:lnTo>
                  <a:pt x="7825069" y="702733"/>
                </a:lnTo>
                <a:lnTo>
                  <a:pt x="7827715" y="702733"/>
                </a:lnTo>
                <a:lnTo>
                  <a:pt x="7829303" y="702733"/>
                </a:lnTo>
                <a:lnTo>
                  <a:pt x="7830890" y="702733"/>
                </a:lnTo>
                <a:lnTo>
                  <a:pt x="7834065" y="704850"/>
                </a:lnTo>
                <a:lnTo>
                  <a:pt x="7837241" y="706967"/>
                </a:lnTo>
                <a:lnTo>
                  <a:pt x="7842003" y="712258"/>
                </a:lnTo>
                <a:lnTo>
                  <a:pt x="7844120" y="714904"/>
                </a:lnTo>
                <a:lnTo>
                  <a:pt x="7847295" y="717021"/>
                </a:lnTo>
                <a:lnTo>
                  <a:pt x="7847295" y="705908"/>
                </a:lnTo>
                <a:lnTo>
                  <a:pt x="7845708" y="697442"/>
                </a:lnTo>
                <a:lnTo>
                  <a:pt x="7844649" y="691621"/>
                </a:lnTo>
                <a:lnTo>
                  <a:pt x="7843591" y="687388"/>
                </a:lnTo>
                <a:lnTo>
                  <a:pt x="7843062" y="683155"/>
                </a:lnTo>
                <a:lnTo>
                  <a:pt x="7843062" y="678921"/>
                </a:lnTo>
                <a:lnTo>
                  <a:pt x="7844649" y="673100"/>
                </a:lnTo>
                <a:lnTo>
                  <a:pt x="7847295" y="665692"/>
                </a:lnTo>
                <a:lnTo>
                  <a:pt x="7848354" y="666221"/>
                </a:lnTo>
                <a:lnTo>
                  <a:pt x="7849412" y="667279"/>
                </a:lnTo>
                <a:lnTo>
                  <a:pt x="7850470" y="670984"/>
                </a:lnTo>
                <a:lnTo>
                  <a:pt x="7852587" y="678921"/>
                </a:lnTo>
                <a:lnTo>
                  <a:pt x="7853646" y="683684"/>
                </a:lnTo>
                <a:lnTo>
                  <a:pt x="7854704" y="687388"/>
                </a:lnTo>
                <a:lnTo>
                  <a:pt x="7856821" y="690563"/>
                </a:lnTo>
                <a:lnTo>
                  <a:pt x="7857879" y="691092"/>
                </a:lnTo>
                <a:lnTo>
                  <a:pt x="7858937" y="691092"/>
                </a:lnTo>
                <a:lnTo>
                  <a:pt x="7863171" y="677334"/>
                </a:lnTo>
                <a:lnTo>
                  <a:pt x="7865817" y="664104"/>
                </a:lnTo>
                <a:lnTo>
                  <a:pt x="7868992" y="652992"/>
                </a:lnTo>
                <a:lnTo>
                  <a:pt x="7871638" y="643467"/>
                </a:lnTo>
                <a:lnTo>
                  <a:pt x="7874284" y="636058"/>
                </a:lnTo>
                <a:lnTo>
                  <a:pt x="7876401" y="632883"/>
                </a:lnTo>
                <a:lnTo>
                  <a:pt x="7877988" y="630238"/>
                </a:lnTo>
                <a:lnTo>
                  <a:pt x="7880105" y="628651"/>
                </a:lnTo>
                <a:lnTo>
                  <a:pt x="7883280" y="627592"/>
                </a:lnTo>
                <a:lnTo>
                  <a:pt x="7886455" y="627063"/>
                </a:lnTo>
                <a:lnTo>
                  <a:pt x="7889101" y="627063"/>
                </a:lnTo>
                <a:lnTo>
                  <a:pt x="7889631" y="603779"/>
                </a:lnTo>
                <a:lnTo>
                  <a:pt x="7889631" y="582612"/>
                </a:lnTo>
                <a:lnTo>
                  <a:pt x="7888572" y="572559"/>
                </a:lnTo>
                <a:lnTo>
                  <a:pt x="7888043" y="563563"/>
                </a:lnTo>
                <a:lnTo>
                  <a:pt x="7886455" y="555625"/>
                </a:lnTo>
                <a:lnTo>
                  <a:pt x="7883809" y="549275"/>
                </a:lnTo>
                <a:lnTo>
                  <a:pt x="7882222" y="550863"/>
                </a:lnTo>
                <a:lnTo>
                  <a:pt x="7880634" y="552979"/>
                </a:lnTo>
                <a:lnTo>
                  <a:pt x="7878518" y="556684"/>
                </a:lnTo>
                <a:lnTo>
                  <a:pt x="7876930" y="558800"/>
                </a:lnTo>
                <a:lnTo>
                  <a:pt x="7875342" y="560388"/>
                </a:lnTo>
                <a:lnTo>
                  <a:pt x="7873755" y="561446"/>
                </a:lnTo>
                <a:lnTo>
                  <a:pt x="7872167" y="562505"/>
                </a:lnTo>
                <a:lnTo>
                  <a:pt x="7869521" y="563034"/>
                </a:lnTo>
                <a:lnTo>
                  <a:pt x="7867934" y="564092"/>
                </a:lnTo>
                <a:lnTo>
                  <a:pt x="7866875" y="565680"/>
                </a:lnTo>
                <a:lnTo>
                  <a:pt x="7866875" y="567796"/>
                </a:lnTo>
                <a:lnTo>
                  <a:pt x="7866875" y="569913"/>
                </a:lnTo>
                <a:lnTo>
                  <a:pt x="7867405" y="572559"/>
                </a:lnTo>
                <a:lnTo>
                  <a:pt x="7868992" y="578380"/>
                </a:lnTo>
                <a:lnTo>
                  <a:pt x="7871638" y="585258"/>
                </a:lnTo>
                <a:lnTo>
                  <a:pt x="7873226" y="593725"/>
                </a:lnTo>
                <a:lnTo>
                  <a:pt x="7873226" y="598487"/>
                </a:lnTo>
                <a:lnTo>
                  <a:pt x="7873226" y="603250"/>
                </a:lnTo>
                <a:lnTo>
                  <a:pt x="7872696" y="608542"/>
                </a:lnTo>
                <a:lnTo>
                  <a:pt x="7871638" y="613834"/>
                </a:lnTo>
                <a:lnTo>
                  <a:pt x="7862113" y="602721"/>
                </a:lnTo>
                <a:lnTo>
                  <a:pt x="7858408" y="598487"/>
                </a:lnTo>
                <a:lnTo>
                  <a:pt x="7854704" y="595312"/>
                </a:lnTo>
                <a:lnTo>
                  <a:pt x="7853116" y="594254"/>
                </a:lnTo>
                <a:lnTo>
                  <a:pt x="7850470" y="593725"/>
                </a:lnTo>
                <a:lnTo>
                  <a:pt x="7848883" y="593725"/>
                </a:lnTo>
                <a:lnTo>
                  <a:pt x="7846237" y="593725"/>
                </a:lnTo>
                <a:lnTo>
                  <a:pt x="7844120" y="594783"/>
                </a:lnTo>
                <a:lnTo>
                  <a:pt x="7842003" y="595842"/>
                </a:lnTo>
                <a:lnTo>
                  <a:pt x="7835653" y="600075"/>
                </a:lnTo>
                <a:lnTo>
                  <a:pt x="7838299" y="607483"/>
                </a:lnTo>
                <a:lnTo>
                  <a:pt x="7839357" y="613834"/>
                </a:lnTo>
                <a:lnTo>
                  <a:pt x="7839887" y="619655"/>
                </a:lnTo>
                <a:lnTo>
                  <a:pt x="7839887" y="624946"/>
                </a:lnTo>
                <a:lnTo>
                  <a:pt x="7839357" y="629709"/>
                </a:lnTo>
                <a:lnTo>
                  <a:pt x="7838828" y="633942"/>
                </a:lnTo>
                <a:lnTo>
                  <a:pt x="7837241" y="637117"/>
                </a:lnTo>
                <a:lnTo>
                  <a:pt x="7835124" y="639233"/>
                </a:lnTo>
                <a:lnTo>
                  <a:pt x="7833536" y="640821"/>
                </a:lnTo>
                <a:lnTo>
                  <a:pt x="7831420" y="640821"/>
                </a:lnTo>
                <a:lnTo>
                  <a:pt x="7829832" y="639762"/>
                </a:lnTo>
                <a:lnTo>
                  <a:pt x="7828244" y="637646"/>
                </a:lnTo>
                <a:lnTo>
                  <a:pt x="7826128" y="633413"/>
                </a:lnTo>
                <a:lnTo>
                  <a:pt x="7825069" y="628651"/>
                </a:lnTo>
                <a:lnTo>
                  <a:pt x="7824011" y="621771"/>
                </a:lnTo>
                <a:lnTo>
                  <a:pt x="7824011" y="613304"/>
                </a:lnTo>
                <a:lnTo>
                  <a:pt x="7820836" y="615421"/>
                </a:lnTo>
                <a:lnTo>
                  <a:pt x="7819248" y="618596"/>
                </a:lnTo>
                <a:lnTo>
                  <a:pt x="7818190" y="621242"/>
                </a:lnTo>
                <a:lnTo>
                  <a:pt x="7817661" y="623888"/>
                </a:lnTo>
                <a:lnTo>
                  <a:pt x="7818190" y="627592"/>
                </a:lnTo>
                <a:lnTo>
                  <a:pt x="7818190" y="630238"/>
                </a:lnTo>
                <a:lnTo>
                  <a:pt x="7819777" y="637646"/>
                </a:lnTo>
                <a:lnTo>
                  <a:pt x="7821365" y="643996"/>
                </a:lnTo>
                <a:lnTo>
                  <a:pt x="7822423" y="647700"/>
                </a:lnTo>
                <a:lnTo>
                  <a:pt x="7822423" y="651404"/>
                </a:lnTo>
                <a:lnTo>
                  <a:pt x="7822423" y="654579"/>
                </a:lnTo>
                <a:lnTo>
                  <a:pt x="7820836" y="658283"/>
                </a:lnTo>
                <a:lnTo>
                  <a:pt x="7819777" y="661458"/>
                </a:lnTo>
                <a:lnTo>
                  <a:pt x="7817661" y="664633"/>
                </a:lnTo>
                <a:lnTo>
                  <a:pt x="7814485" y="666221"/>
                </a:lnTo>
                <a:lnTo>
                  <a:pt x="7811839" y="667279"/>
                </a:lnTo>
                <a:lnTo>
                  <a:pt x="7809723" y="667279"/>
                </a:lnTo>
                <a:lnTo>
                  <a:pt x="7808135" y="667279"/>
                </a:lnTo>
                <a:lnTo>
                  <a:pt x="7806018" y="667279"/>
                </a:lnTo>
                <a:lnTo>
                  <a:pt x="7804431" y="666221"/>
                </a:lnTo>
                <a:lnTo>
                  <a:pt x="7802843" y="664633"/>
                </a:lnTo>
                <a:lnTo>
                  <a:pt x="7801256" y="663575"/>
                </a:lnTo>
                <a:lnTo>
                  <a:pt x="7799139" y="659342"/>
                </a:lnTo>
                <a:lnTo>
                  <a:pt x="7797022" y="654050"/>
                </a:lnTo>
                <a:lnTo>
                  <a:pt x="7795964" y="648229"/>
                </a:lnTo>
                <a:lnTo>
                  <a:pt x="7794905" y="641879"/>
                </a:lnTo>
                <a:lnTo>
                  <a:pt x="7793847" y="627592"/>
                </a:lnTo>
                <a:lnTo>
                  <a:pt x="7792789" y="612246"/>
                </a:lnTo>
                <a:lnTo>
                  <a:pt x="7790672" y="598487"/>
                </a:lnTo>
                <a:lnTo>
                  <a:pt x="7789613" y="592667"/>
                </a:lnTo>
                <a:lnTo>
                  <a:pt x="7788026" y="587375"/>
                </a:lnTo>
                <a:lnTo>
                  <a:pt x="7781676" y="588962"/>
                </a:lnTo>
                <a:lnTo>
                  <a:pt x="7776384" y="588962"/>
                </a:lnTo>
                <a:lnTo>
                  <a:pt x="7771621" y="588433"/>
                </a:lnTo>
                <a:lnTo>
                  <a:pt x="7766858" y="586846"/>
                </a:lnTo>
                <a:lnTo>
                  <a:pt x="7762625" y="584200"/>
                </a:lnTo>
                <a:lnTo>
                  <a:pt x="7758920" y="580496"/>
                </a:lnTo>
                <a:lnTo>
                  <a:pt x="7754687" y="576263"/>
                </a:lnTo>
                <a:lnTo>
                  <a:pt x="7750982" y="572030"/>
                </a:lnTo>
                <a:lnTo>
                  <a:pt x="7742515" y="561446"/>
                </a:lnTo>
                <a:lnTo>
                  <a:pt x="7734048" y="551392"/>
                </a:lnTo>
                <a:lnTo>
                  <a:pt x="7729286" y="546100"/>
                </a:lnTo>
                <a:lnTo>
                  <a:pt x="7723994" y="541337"/>
                </a:lnTo>
                <a:lnTo>
                  <a:pt x="7717114" y="537104"/>
                </a:lnTo>
                <a:lnTo>
                  <a:pt x="7710764" y="534458"/>
                </a:lnTo>
                <a:lnTo>
                  <a:pt x="7711822" y="525992"/>
                </a:lnTo>
                <a:lnTo>
                  <a:pt x="7712881" y="520171"/>
                </a:lnTo>
                <a:lnTo>
                  <a:pt x="7714998" y="515409"/>
                </a:lnTo>
                <a:lnTo>
                  <a:pt x="7717114" y="511705"/>
                </a:lnTo>
                <a:lnTo>
                  <a:pt x="7719231" y="510117"/>
                </a:lnTo>
                <a:lnTo>
                  <a:pt x="7721877" y="509059"/>
                </a:lnTo>
                <a:lnTo>
                  <a:pt x="7724523" y="509588"/>
                </a:lnTo>
                <a:lnTo>
                  <a:pt x="7727169" y="510117"/>
                </a:lnTo>
                <a:lnTo>
                  <a:pt x="7730344" y="511705"/>
                </a:lnTo>
                <a:lnTo>
                  <a:pt x="7732461" y="514351"/>
                </a:lnTo>
                <a:lnTo>
                  <a:pt x="7737753" y="520171"/>
                </a:lnTo>
                <a:lnTo>
                  <a:pt x="7742515" y="527050"/>
                </a:lnTo>
                <a:lnTo>
                  <a:pt x="7746220" y="534458"/>
                </a:lnTo>
                <a:lnTo>
                  <a:pt x="7749924" y="525992"/>
                </a:lnTo>
                <a:lnTo>
                  <a:pt x="7752570" y="515938"/>
                </a:lnTo>
                <a:lnTo>
                  <a:pt x="7757333" y="494242"/>
                </a:lnTo>
                <a:lnTo>
                  <a:pt x="7759979" y="482600"/>
                </a:lnTo>
                <a:lnTo>
                  <a:pt x="7762625" y="472546"/>
                </a:lnTo>
                <a:lnTo>
                  <a:pt x="7766329" y="464608"/>
                </a:lnTo>
                <a:lnTo>
                  <a:pt x="7768446" y="460904"/>
                </a:lnTo>
                <a:lnTo>
                  <a:pt x="7770563" y="457201"/>
                </a:lnTo>
                <a:lnTo>
                  <a:pt x="7766858" y="448734"/>
                </a:lnTo>
                <a:lnTo>
                  <a:pt x="7762625" y="442384"/>
                </a:lnTo>
                <a:lnTo>
                  <a:pt x="7758391" y="436563"/>
                </a:lnTo>
                <a:lnTo>
                  <a:pt x="7752570" y="431271"/>
                </a:lnTo>
                <a:lnTo>
                  <a:pt x="7755216" y="424921"/>
                </a:lnTo>
                <a:lnTo>
                  <a:pt x="7757333" y="419100"/>
                </a:lnTo>
                <a:lnTo>
                  <a:pt x="7761037" y="414337"/>
                </a:lnTo>
                <a:lnTo>
                  <a:pt x="7764212" y="411162"/>
                </a:lnTo>
                <a:lnTo>
                  <a:pt x="7768446" y="407987"/>
                </a:lnTo>
                <a:lnTo>
                  <a:pt x="7773209" y="406400"/>
                </a:lnTo>
                <a:lnTo>
                  <a:pt x="7777442" y="405871"/>
                </a:lnTo>
                <a:lnTo>
                  <a:pt x="7783263" y="406400"/>
                </a:lnTo>
                <a:lnTo>
                  <a:pt x="7783263" y="417512"/>
                </a:lnTo>
                <a:lnTo>
                  <a:pt x="7784322" y="425450"/>
                </a:lnTo>
                <a:lnTo>
                  <a:pt x="7785380" y="431271"/>
                </a:lnTo>
                <a:lnTo>
                  <a:pt x="7786438" y="435504"/>
                </a:lnTo>
                <a:lnTo>
                  <a:pt x="7786967" y="439738"/>
                </a:lnTo>
                <a:lnTo>
                  <a:pt x="7786438" y="443442"/>
                </a:lnTo>
                <a:lnTo>
                  <a:pt x="7785380" y="449792"/>
                </a:lnTo>
                <a:lnTo>
                  <a:pt x="7782205" y="457729"/>
                </a:lnTo>
                <a:lnTo>
                  <a:pt x="7784851" y="457201"/>
                </a:lnTo>
                <a:lnTo>
                  <a:pt x="7786438" y="456142"/>
                </a:lnTo>
                <a:lnTo>
                  <a:pt x="7788026" y="454555"/>
                </a:lnTo>
                <a:lnTo>
                  <a:pt x="7789084" y="452438"/>
                </a:lnTo>
                <a:lnTo>
                  <a:pt x="7791201" y="447675"/>
                </a:lnTo>
                <a:lnTo>
                  <a:pt x="7793318" y="441855"/>
                </a:lnTo>
                <a:lnTo>
                  <a:pt x="7794376" y="434975"/>
                </a:lnTo>
                <a:lnTo>
                  <a:pt x="7794905" y="426508"/>
                </a:lnTo>
                <a:lnTo>
                  <a:pt x="7795435" y="416983"/>
                </a:lnTo>
                <a:lnTo>
                  <a:pt x="7794905" y="406400"/>
                </a:lnTo>
                <a:lnTo>
                  <a:pt x="7799139" y="413279"/>
                </a:lnTo>
                <a:lnTo>
                  <a:pt x="7801785" y="420687"/>
                </a:lnTo>
                <a:lnTo>
                  <a:pt x="7803902" y="427038"/>
                </a:lnTo>
                <a:lnTo>
                  <a:pt x="7804431" y="433388"/>
                </a:lnTo>
                <a:lnTo>
                  <a:pt x="7803372" y="440267"/>
                </a:lnTo>
                <a:lnTo>
                  <a:pt x="7801256" y="446088"/>
                </a:lnTo>
                <a:lnTo>
                  <a:pt x="7798610" y="451909"/>
                </a:lnTo>
                <a:lnTo>
                  <a:pt x="7794905" y="457729"/>
                </a:lnTo>
                <a:lnTo>
                  <a:pt x="7794905" y="462492"/>
                </a:lnTo>
                <a:lnTo>
                  <a:pt x="7795435" y="466196"/>
                </a:lnTo>
                <a:lnTo>
                  <a:pt x="7795964" y="469371"/>
                </a:lnTo>
                <a:lnTo>
                  <a:pt x="7798081" y="470958"/>
                </a:lnTo>
                <a:lnTo>
                  <a:pt x="7799139" y="472017"/>
                </a:lnTo>
                <a:lnTo>
                  <a:pt x="7801256" y="472546"/>
                </a:lnTo>
                <a:lnTo>
                  <a:pt x="7803902" y="472546"/>
                </a:lnTo>
                <a:lnTo>
                  <a:pt x="7806018" y="472017"/>
                </a:lnTo>
                <a:lnTo>
                  <a:pt x="7816073" y="470429"/>
                </a:lnTo>
                <a:lnTo>
                  <a:pt x="7818719" y="469900"/>
                </a:lnTo>
                <a:lnTo>
                  <a:pt x="7820307" y="469900"/>
                </a:lnTo>
                <a:lnTo>
                  <a:pt x="7822952" y="470429"/>
                </a:lnTo>
                <a:lnTo>
                  <a:pt x="7824540" y="471487"/>
                </a:lnTo>
                <a:lnTo>
                  <a:pt x="7822952" y="466725"/>
                </a:lnTo>
                <a:lnTo>
                  <a:pt x="7821365" y="461962"/>
                </a:lnTo>
                <a:lnTo>
                  <a:pt x="7820307" y="456142"/>
                </a:lnTo>
                <a:lnTo>
                  <a:pt x="7819777" y="449792"/>
                </a:lnTo>
                <a:lnTo>
                  <a:pt x="7818719" y="436034"/>
                </a:lnTo>
                <a:lnTo>
                  <a:pt x="7818719" y="420687"/>
                </a:lnTo>
                <a:lnTo>
                  <a:pt x="7819248" y="387350"/>
                </a:lnTo>
                <a:lnTo>
                  <a:pt x="7819248" y="370946"/>
                </a:lnTo>
                <a:lnTo>
                  <a:pt x="7819248" y="355071"/>
                </a:lnTo>
                <a:lnTo>
                  <a:pt x="7821365" y="358246"/>
                </a:lnTo>
                <a:lnTo>
                  <a:pt x="7823482" y="361421"/>
                </a:lnTo>
                <a:lnTo>
                  <a:pt x="7827715" y="369358"/>
                </a:lnTo>
                <a:lnTo>
                  <a:pt x="7830361" y="378354"/>
                </a:lnTo>
                <a:lnTo>
                  <a:pt x="7834065" y="387880"/>
                </a:lnTo>
                <a:lnTo>
                  <a:pt x="7837241" y="397404"/>
                </a:lnTo>
                <a:lnTo>
                  <a:pt x="7839887" y="406400"/>
                </a:lnTo>
                <a:lnTo>
                  <a:pt x="7844120" y="413808"/>
                </a:lnTo>
                <a:lnTo>
                  <a:pt x="7846237" y="416983"/>
                </a:lnTo>
                <a:lnTo>
                  <a:pt x="7848883" y="420158"/>
                </a:lnTo>
                <a:lnTo>
                  <a:pt x="7849941" y="416454"/>
                </a:lnTo>
                <a:lnTo>
                  <a:pt x="7852058" y="413279"/>
                </a:lnTo>
                <a:lnTo>
                  <a:pt x="7854175" y="410633"/>
                </a:lnTo>
                <a:lnTo>
                  <a:pt x="7855762" y="407987"/>
                </a:lnTo>
                <a:lnTo>
                  <a:pt x="7860525" y="404283"/>
                </a:lnTo>
                <a:lnTo>
                  <a:pt x="7865817" y="401637"/>
                </a:lnTo>
                <a:lnTo>
                  <a:pt x="7872167" y="399522"/>
                </a:lnTo>
                <a:lnTo>
                  <a:pt x="7877988" y="398463"/>
                </a:lnTo>
                <a:lnTo>
                  <a:pt x="7884339" y="397934"/>
                </a:lnTo>
                <a:lnTo>
                  <a:pt x="7891218" y="397934"/>
                </a:lnTo>
                <a:lnTo>
                  <a:pt x="7904977" y="397934"/>
                </a:lnTo>
                <a:lnTo>
                  <a:pt x="7912386" y="397404"/>
                </a:lnTo>
                <a:lnTo>
                  <a:pt x="7918736" y="396347"/>
                </a:lnTo>
                <a:lnTo>
                  <a:pt x="7926145" y="394230"/>
                </a:lnTo>
                <a:lnTo>
                  <a:pt x="7932495" y="391584"/>
                </a:lnTo>
                <a:lnTo>
                  <a:pt x="7938316" y="387880"/>
                </a:lnTo>
                <a:lnTo>
                  <a:pt x="7944137" y="382588"/>
                </a:lnTo>
                <a:lnTo>
                  <a:pt x="7946783" y="386292"/>
                </a:lnTo>
                <a:lnTo>
                  <a:pt x="7947842" y="389467"/>
                </a:lnTo>
                <a:lnTo>
                  <a:pt x="7948900" y="392642"/>
                </a:lnTo>
                <a:lnTo>
                  <a:pt x="7948900" y="395817"/>
                </a:lnTo>
                <a:lnTo>
                  <a:pt x="7948371" y="401637"/>
                </a:lnTo>
                <a:lnTo>
                  <a:pt x="7947312" y="406400"/>
                </a:lnTo>
                <a:lnTo>
                  <a:pt x="7946254" y="411162"/>
                </a:lnTo>
                <a:lnTo>
                  <a:pt x="7945725" y="415396"/>
                </a:lnTo>
                <a:lnTo>
                  <a:pt x="7946254" y="416983"/>
                </a:lnTo>
                <a:lnTo>
                  <a:pt x="7946783" y="418042"/>
                </a:lnTo>
                <a:lnTo>
                  <a:pt x="7947842" y="420158"/>
                </a:lnTo>
                <a:lnTo>
                  <a:pt x="7950488" y="421746"/>
                </a:lnTo>
                <a:lnTo>
                  <a:pt x="7953133" y="418571"/>
                </a:lnTo>
                <a:lnTo>
                  <a:pt x="7955250" y="416454"/>
                </a:lnTo>
                <a:lnTo>
                  <a:pt x="7955779" y="413279"/>
                </a:lnTo>
                <a:lnTo>
                  <a:pt x="7956309" y="410633"/>
                </a:lnTo>
                <a:lnTo>
                  <a:pt x="7956309" y="407458"/>
                </a:lnTo>
                <a:lnTo>
                  <a:pt x="7955779" y="403754"/>
                </a:lnTo>
                <a:lnTo>
                  <a:pt x="7954192" y="397404"/>
                </a:lnTo>
                <a:lnTo>
                  <a:pt x="7952604" y="390526"/>
                </a:lnTo>
                <a:lnTo>
                  <a:pt x="7952075" y="386821"/>
                </a:lnTo>
                <a:lnTo>
                  <a:pt x="7952075" y="383117"/>
                </a:lnTo>
                <a:lnTo>
                  <a:pt x="7952075" y="379942"/>
                </a:lnTo>
                <a:lnTo>
                  <a:pt x="7952604" y="376767"/>
                </a:lnTo>
                <a:lnTo>
                  <a:pt x="7954192" y="373063"/>
                </a:lnTo>
                <a:lnTo>
                  <a:pt x="7956838" y="369888"/>
                </a:lnTo>
                <a:lnTo>
                  <a:pt x="7960542" y="368829"/>
                </a:lnTo>
                <a:lnTo>
                  <a:pt x="7963188" y="368300"/>
                </a:lnTo>
                <a:lnTo>
                  <a:pt x="7965834" y="369358"/>
                </a:lnTo>
                <a:lnTo>
                  <a:pt x="7967951" y="370946"/>
                </a:lnTo>
                <a:lnTo>
                  <a:pt x="7970597" y="372533"/>
                </a:lnTo>
                <a:lnTo>
                  <a:pt x="7972184" y="375179"/>
                </a:lnTo>
                <a:lnTo>
                  <a:pt x="7975360" y="381530"/>
                </a:lnTo>
                <a:lnTo>
                  <a:pt x="7980122" y="396876"/>
                </a:lnTo>
                <a:lnTo>
                  <a:pt x="7982768" y="403225"/>
                </a:lnTo>
                <a:lnTo>
                  <a:pt x="7984885" y="406400"/>
                </a:lnTo>
                <a:lnTo>
                  <a:pt x="7986473" y="409046"/>
                </a:lnTo>
                <a:lnTo>
                  <a:pt x="7988589" y="406929"/>
                </a:lnTo>
                <a:lnTo>
                  <a:pt x="7991235" y="403754"/>
                </a:lnTo>
                <a:lnTo>
                  <a:pt x="7995469" y="395817"/>
                </a:lnTo>
                <a:lnTo>
                  <a:pt x="7997056" y="391584"/>
                </a:lnTo>
                <a:lnTo>
                  <a:pt x="7998644" y="387880"/>
                </a:lnTo>
                <a:lnTo>
                  <a:pt x="8001290" y="385763"/>
                </a:lnTo>
                <a:lnTo>
                  <a:pt x="8002877" y="384175"/>
                </a:lnTo>
                <a:lnTo>
                  <a:pt x="8004465" y="383646"/>
                </a:lnTo>
                <a:lnTo>
                  <a:pt x="8003407" y="374650"/>
                </a:lnTo>
                <a:lnTo>
                  <a:pt x="8001819" y="368829"/>
                </a:lnTo>
                <a:lnTo>
                  <a:pt x="8000232" y="364067"/>
                </a:lnTo>
                <a:lnTo>
                  <a:pt x="7998115" y="361950"/>
                </a:lnTo>
                <a:lnTo>
                  <a:pt x="7996527" y="360362"/>
                </a:lnTo>
                <a:lnTo>
                  <a:pt x="7993881" y="360362"/>
                </a:lnTo>
                <a:lnTo>
                  <a:pt x="7991764" y="361421"/>
                </a:lnTo>
                <a:lnTo>
                  <a:pt x="7988589" y="363008"/>
                </a:lnTo>
                <a:lnTo>
                  <a:pt x="7983297" y="366183"/>
                </a:lnTo>
                <a:lnTo>
                  <a:pt x="7981181" y="367242"/>
                </a:lnTo>
                <a:lnTo>
                  <a:pt x="7978005" y="367771"/>
                </a:lnTo>
                <a:lnTo>
                  <a:pt x="7975889" y="367242"/>
                </a:lnTo>
                <a:lnTo>
                  <a:pt x="7973243" y="365125"/>
                </a:lnTo>
                <a:lnTo>
                  <a:pt x="7971126" y="362479"/>
                </a:lnTo>
                <a:lnTo>
                  <a:pt x="7968480" y="357187"/>
                </a:lnTo>
                <a:lnTo>
                  <a:pt x="7970068" y="349250"/>
                </a:lnTo>
                <a:lnTo>
                  <a:pt x="7971126" y="343429"/>
                </a:lnTo>
                <a:lnTo>
                  <a:pt x="7973243" y="338667"/>
                </a:lnTo>
                <a:lnTo>
                  <a:pt x="7976418" y="335492"/>
                </a:lnTo>
                <a:lnTo>
                  <a:pt x="7980122" y="333376"/>
                </a:lnTo>
                <a:lnTo>
                  <a:pt x="7983827" y="332317"/>
                </a:lnTo>
                <a:lnTo>
                  <a:pt x="7987531" y="330730"/>
                </a:lnTo>
                <a:lnTo>
                  <a:pt x="7991764" y="330201"/>
                </a:lnTo>
                <a:lnTo>
                  <a:pt x="8000232" y="329142"/>
                </a:lnTo>
                <a:lnTo>
                  <a:pt x="8004465" y="327555"/>
                </a:lnTo>
                <a:lnTo>
                  <a:pt x="8007640" y="325438"/>
                </a:lnTo>
                <a:lnTo>
                  <a:pt x="8010815" y="322792"/>
                </a:lnTo>
                <a:lnTo>
                  <a:pt x="8013461" y="319088"/>
                </a:lnTo>
                <a:lnTo>
                  <a:pt x="8015578" y="313267"/>
                </a:lnTo>
                <a:lnTo>
                  <a:pt x="8016636" y="305858"/>
                </a:lnTo>
                <a:lnTo>
                  <a:pt x="8019282" y="308504"/>
                </a:lnTo>
                <a:lnTo>
                  <a:pt x="8020870" y="312208"/>
                </a:lnTo>
                <a:lnTo>
                  <a:pt x="8022458" y="315384"/>
                </a:lnTo>
                <a:lnTo>
                  <a:pt x="8024045" y="320146"/>
                </a:lnTo>
                <a:lnTo>
                  <a:pt x="8025633" y="330201"/>
                </a:lnTo>
                <a:lnTo>
                  <a:pt x="8027220" y="341842"/>
                </a:lnTo>
                <a:lnTo>
                  <a:pt x="8029866" y="364596"/>
                </a:lnTo>
                <a:lnTo>
                  <a:pt x="8031454" y="374650"/>
                </a:lnTo>
                <a:lnTo>
                  <a:pt x="8032512" y="379413"/>
                </a:lnTo>
                <a:lnTo>
                  <a:pt x="8034629" y="384175"/>
                </a:lnTo>
                <a:lnTo>
                  <a:pt x="8034100" y="375179"/>
                </a:lnTo>
                <a:lnTo>
                  <a:pt x="8034629" y="366713"/>
                </a:lnTo>
                <a:lnTo>
                  <a:pt x="8035158" y="358246"/>
                </a:lnTo>
                <a:lnTo>
                  <a:pt x="8036217" y="350308"/>
                </a:lnTo>
                <a:lnTo>
                  <a:pt x="8037804" y="343429"/>
                </a:lnTo>
                <a:lnTo>
                  <a:pt x="8039921" y="336551"/>
                </a:lnTo>
                <a:lnTo>
                  <a:pt x="8042567" y="329671"/>
                </a:lnTo>
                <a:lnTo>
                  <a:pt x="8045742" y="323850"/>
                </a:lnTo>
                <a:lnTo>
                  <a:pt x="8049446" y="318559"/>
                </a:lnTo>
                <a:lnTo>
                  <a:pt x="8053680" y="314325"/>
                </a:lnTo>
                <a:lnTo>
                  <a:pt x="8058443" y="310621"/>
                </a:lnTo>
                <a:lnTo>
                  <a:pt x="8062676" y="307975"/>
                </a:lnTo>
                <a:lnTo>
                  <a:pt x="8069026" y="305858"/>
                </a:lnTo>
                <a:lnTo>
                  <a:pt x="8074847" y="305329"/>
                </a:lnTo>
                <a:lnTo>
                  <a:pt x="8081198" y="305858"/>
                </a:lnTo>
                <a:lnTo>
                  <a:pt x="8088606" y="307446"/>
                </a:lnTo>
                <a:lnTo>
                  <a:pt x="8088077" y="310092"/>
                </a:lnTo>
                <a:lnTo>
                  <a:pt x="8087019" y="312738"/>
                </a:lnTo>
                <a:lnTo>
                  <a:pt x="8086490" y="314854"/>
                </a:lnTo>
                <a:lnTo>
                  <a:pt x="8085431" y="315913"/>
                </a:lnTo>
                <a:lnTo>
                  <a:pt x="8083844" y="317500"/>
                </a:lnTo>
                <a:lnTo>
                  <a:pt x="8082256" y="318559"/>
                </a:lnTo>
                <a:lnTo>
                  <a:pt x="8079081" y="319088"/>
                </a:lnTo>
                <a:lnTo>
                  <a:pt x="8075377" y="319617"/>
                </a:lnTo>
                <a:lnTo>
                  <a:pt x="8071672" y="319617"/>
                </a:lnTo>
                <a:lnTo>
                  <a:pt x="8068497" y="319617"/>
                </a:lnTo>
                <a:lnTo>
                  <a:pt x="8064793" y="319617"/>
                </a:lnTo>
                <a:lnTo>
                  <a:pt x="8067439" y="325967"/>
                </a:lnTo>
                <a:lnTo>
                  <a:pt x="8071143" y="330730"/>
                </a:lnTo>
                <a:lnTo>
                  <a:pt x="8073260" y="332846"/>
                </a:lnTo>
                <a:lnTo>
                  <a:pt x="8074847" y="333376"/>
                </a:lnTo>
                <a:lnTo>
                  <a:pt x="8076435" y="333905"/>
                </a:lnTo>
                <a:lnTo>
                  <a:pt x="8078552" y="334434"/>
                </a:lnTo>
                <a:lnTo>
                  <a:pt x="8080139" y="334434"/>
                </a:lnTo>
                <a:lnTo>
                  <a:pt x="8081727" y="333905"/>
                </a:lnTo>
                <a:lnTo>
                  <a:pt x="8084902" y="331788"/>
                </a:lnTo>
                <a:lnTo>
                  <a:pt x="8088606" y="328613"/>
                </a:lnTo>
                <a:lnTo>
                  <a:pt x="8091782" y="323850"/>
                </a:lnTo>
                <a:lnTo>
                  <a:pt x="8094957" y="318559"/>
                </a:lnTo>
                <a:lnTo>
                  <a:pt x="8097073" y="312738"/>
                </a:lnTo>
                <a:lnTo>
                  <a:pt x="8100249" y="305858"/>
                </a:lnTo>
                <a:lnTo>
                  <a:pt x="8101836" y="298979"/>
                </a:lnTo>
                <a:lnTo>
                  <a:pt x="8103953" y="291042"/>
                </a:lnTo>
                <a:lnTo>
                  <a:pt x="8105541" y="283633"/>
                </a:lnTo>
                <a:lnTo>
                  <a:pt x="8106070" y="276226"/>
                </a:lnTo>
                <a:lnTo>
                  <a:pt x="8106599" y="268817"/>
                </a:lnTo>
                <a:lnTo>
                  <a:pt x="8115066" y="267759"/>
                </a:lnTo>
                <a:lnTo>
                  <a:pt x="8122475" y="266700"/>
                </a:lnTo>
                <a:lnTo>
                  <a:pt x="8128825" y="267759"/>
                </a:lnTo>
                <a:lnTo>
                  <a:pt x="8134646" y="268288"/>
                </a:lnTo>
                <a:lnTo>
                  <a:pt x="8145230" y="269876"/>
                </a:lnTo>
                <a:lnTo>
                  <a:pt x="8155284" y="271463"/>
                </a:lnTo>
                <a:lnTo>
                  <a:pt x="8160047" y="271992"/>
                </a:lnTo>
                <a:lnTo>
                  <a:pt x="8164810" y="273051"/>
                </a:lnTo>
                <a:lnTo>
                  <a:pt x="8170102" y="271992"/>
                </a:lnTo>
                <a:lnTo>
                  <a:pt x="8175394" y="270934"/>
                </a:lnTo>
                <a:lnTo>
                  <a:pt x="8181744" y="269346"/>
                </a:lnTo>
                <a:lnTo>
                  <a:pt x="8187565" y="266171"/>
                </a:lnTo>
                <a:lnTo>
                  <a:pt x="8194445" y="262996"/>
                </a:lnTo>
                <a:lnTo>
                  <a:pt x="8202383" y="257175"/>
                </a:lnTo>
                <a:lnTo>
                  <a:pt x="8202912" y="250296"/>
                </a:lnTo>
                <a:lnTo>
                  <a:pt x="8202912" y="244475"/>
                </a:lnTo>
                <a:lnTo>
                  <a:pt x="8202383" y="239183"/>
                </a:lnTo>
                <a:lnTo>
                  <a:pt x="8201324" y="234950"/>
                </a:lnTo>
                <a:lnTo>
                  <a:pt x="8198678" y="227542"/>
                </a:lnTo>
                <a:lnTo>
                  <a:pt x="8194974" y="221192"/>
                </a:lnTo>
                <a:lnTo>
                  <a:pt x="8192328" y="214842"/>
                </a:lnTo>
                <a:lnTo>
                  <a:pt x="8191269" y="210609"/>
                </a:lnTo>
                <a:lnTo>
                  <a:pt x="8190211" y="206375"/>
                </a:lnTo>
                <a:lnTo>
                  <a:pt x="8189682" y="201084"/>
                </a:lnTo>
                <a:lnTo>
                  <a:pt x="8189682" y="195263"/>
                </a:lnTo>
                <a:lnTo>
                  <a:pt x="8189682" y="187854"/>
                </a:lnTo>
                <a:lnTo>
                  <a:pt x="8191269" y="179917"/>
                </a:lnTo>
                <a:lnTo>
                  <a:pt x="8194445" y="180446"/>
                </a:lnTo>
                <a:lnTo>
                  <a:pt x="8197620" y="180975"/>
                </a:lnTo>
                <a:lnTo>
                  <a:pt x="8200266" y="180446"/>
                </a:lnTo>
                <a:lnTo>
                  <a:pt x="8203441" y="179917"/>
                </a:lnTo>
                <a:lnTo>
                  <a:pt x="8206087" y="178329"/>
                </a:lnTo>
                <a:lnTo>
                  <a:pt x="8207674" y="177271"/>
                </a:lnTo>
                <a:lnTo>
                  <a:pt x="8209791" y="175683"/>
                </a:lnTo>
                <a:lnTo>
                  <a:pt x="8211908" y="173037"/>
                </a:lnTo>
                <a:lnTo>
                  <a:pt x="8215083" y="167746"/>
                </a:lnTo>
                <a:lnTo>
                  <a:pt x="8218258" y="161397"/>
                </a:lnTo>
                <a:lnTo>
                  <a:pt x="8220904" y="153459"/>
                </a:lnTo>
                <a:lnTo>
                  <a:pt x="8223021" y="145521"/>
                </a:lnTo>
                <a:lnTo>
                  <a:pt x="8227784" y="127529"/>
                </a:lnTo>
                <a:lnTo>
                  <a:pt x="8229900" y="118533"/>
                </a:lnTo>
                <a:lnTo>
                  <a:pt x="8233076" y="109008"/>
                </a:lnTo>
                <a:lnTo>
                  <a:pt x="8236780" y="100013"/>
                </a:lnTo>
                <a:lnTo>
                  <a:pt x="8241013" y="92076"/>
                </a:lnTo>
                <a:lnTo>
                  <a:pt x="8245776" y="84138"/>
                </a:lnTo>
                <a:lnTo>
                  <a:pt x="8251597" y="77259"/>
                </a:lnTo>
                <a:lnTo>
                  <a:pt x="8255302" y="78317"/>
                </a:lnTo>
                <a:lnTo>
                  <a:pt x="8257948" y="79904"/>
                </a:lnTo>
                <a:lnTo>
                  <a:pt x="8261123" y="82550"/>
                </a:lnTo>
                <a:lnTo>
                  <a:pt x="8262710" y="84138"/>
                </a:lnTo>
                <a:lnTo>
                  <a:pt x="8266415" y="89430"/>
                </a:lnTo>
                <a:lnTo>
                  <a:pt x="8269061" y="94192"/>
                </a:lnTo>
                <a:lnTo>
                  <a:pt x="8270648" y="96309"/>
                </a:lnTo>
                <a:lnTo>
                  <a:pt x="8272236" y="97367"/>
                </a:lnTo>
                <a:lnTo>
                  <a:pt x="8273294" y="98426"/>
                </a:lnTo>
                <a:lnTo>
                  <a:pt x="8275940" y="98426"/>
                </a:lnTo>
                <a:lnTo>
                  <a:pt x="8277528" y="98426"/>
                </a:lnTo>
                <a:lnTo>
                  <a:pt x="8280703" y="96838"/>
                </a:lnTo>
                <a:lnTo>
                  <a:pt x="8283349" y="94192"/>
                </a:lnTo>
                <a:lnTo>
                  <a:pt x="8287053" y="90488"/>
                </a:lnTo>
                <a:lnTo>
                  <a:pt x="8287582" y="83609"/>
                </a:lnTo>
                <a:lnTo>
                  <a:pt x="8287582" y="77788"/>
                </a:lnTo>
                <a:lnTo>
                  <a:pt x="8287582" y="73554"/>
                </a:lnTo>
                <a:lnTo>
                  <a:pt x="8286524" y="69850"/>
                </a:lnTo>
                <a:lnTo>
                  <a:pt x="8285466" y="67733"/>
                </a:lnTo>
                <a:lnTo>
                  <a:pt x="8283349" y="65087"/>
                </a:lnTo>
                <a:lnTo>
                  <a:pt x="8281232" y="64029"/>
                </a:lnTo>
                <a:lnTo>
                  <a:pt x="8278586" y="63500"/>
                </a:lnTo>
                <a:lnTo>
                  <a:pt x="8274882" y="62442"/>
                </a:lnTo>
                <a:lnTo>
                  <a:pt x="8270119" y="60325"/>
                </a:lnTo>
                <a:lnTo>
                  <a:pt x="8267473" y="59267"/>
                </a:lnTo>
                <a:lnTo>
                  <a:pt x="8265885" y="57679"/>
                </a:lnTo>
                <a:lnTo>
                  <a:pt x="8264298" y="55033"/>
                </a:lnTo>
                <a:lnTo>
                  <a:pt x="8263239" y="51858"/>
                </a:lnTo>
                <a:lnTo>
                  <a:pt x="8262710" y="44450"/>
                </a:lnTo>
                <a:lnTo>
                  <a:pt x="8262710" y="38630"/>
                </a:lnTo>
                <a:lnTo>
                  <a:pt x="8263239" y="33867"/>
                </a:lnTo>
                <a:lnTo>
                  <a:pt x="8263769" y="29634"/>
                </a:lnTo>
                <a:lnTo>
                  <a:pt x="8265356" y="25930"/>
                </a:lnTo>
                <a:lnTo>
                  <a:pt x="8266415" y="23813"/>
                </a:lnTo>
                <a:lnTo>
                  <a:pt x="8268002" y="21167"/>
                </a:lnTo>
                <a:lnTo>
                  <a:pt x="8270119" y="19579"/>
                </a:lnTo>
                <a:lnTo>
                  <a:pt x="8273294" y="16404"/>
                </a:lnTo>
                <a:lnTo>
                  <a:pt x="8276998" y="13229"/>
                </a:lnTo>
                <a:lnTo>
                  <a:pt x="8278586" y="10583"/>
                </a:lnTo>
                <a:lnTo>
                  <a:pt x="8280174" y="7937"/>
                </a:lnTo>
                <a:lnTo>
                  <a:pt x="8281232" y="4762"/>
                </a:lnTo>
                <a:close/>
              </a:path>
            </a:pathLst>
          </a:custGeom>
          <a:noFill/>
        </p:spPr>
        <p:txBody>
          <a:bodyPr wrap="square">
            <a:noAutofit/>
          </a:bodyPr>
          <a:lstStyle/>
          <a:p>
            <a:endParaRPr 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F30D126-489F-40D8-910C-03DAB17DC8CA}" type="datetimeFigureOut">
              <a:rPr lang="id-ID" smtClean="0"/>
            </a:fld>
            <a:endParaRPr lang="id-ID"/>
          </a:p>
        </p:txBody>
      </p:sp>
      <p:sp>
        <p:nvSpPr>
          <p:cNvPr id="3" name="页脚占位符 2"/>
          <p:cNvSpPr>
            <a:spLocks noGrp="1"/>
          </p:cNvSpPr>
          <p:nvPr>
            <p:ph type="ftr" sz="quarter" idx="11"/>
          </p:nvPr>
        </p:nvSpPr>
        <p:spPr/>
        <p:txBody>
          <a:bodyPr/>
          <a:lstStyle/>
          <a:p>
            <a:endParaRPr lang="id-ID"/>
          </a:p>
        </p:txBody>
      </p:sp>
      <p:sp>
        <p:nvSpPr>
          <p:cNvPr id="4" name="灯片编号占位符 3"/>
          <p:cNvSpPr>
            <a:spLocks noGrp="1"/>
          </p:cNvSpPr>
          <p:nvPr>
            <p:ph type="sldNum" sz="quarter" idx="12"/>
          </p:nvPr>
        </p:nvSpPr>
        <p:spPr/>
        <p:txBody>
          <a:bodyPr/>
          <a:lstStyle/>
          <a:p>
            <a:fld id="{E3FCA0FB-C427-4A9E-9203-8339FB3CC7A8}" type="slidenum">
              <a:rPr lang="id-ID" smtClean="0"/>
            </a:fld>
            <a:endParaRPr lang="id-ID"/>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laceholderName">
    <p:spTree>
      <p:nvGrpSpPr>
        <p:cNvPr id="1" name=""/>
        <p:cNvGrpSpPr/>
        <p:nvPr/>
      </p:nvGrpSpPr>
      <p:grpSpPr>
        <a:xfrm>
          <a:off x="0" y="0"/>
          <a:ext cx="0" cy="0"/>
          <a:chOff x="0" y="0"/>
          <a:chExt cx="0" cy="0"/>
        </a:xfrm>
      </p:grpSpPr>
      <p:sp>
        <p:nvSpPr>
          <p:cNvPr id="5" name="Picture Placeholder 13"/>
          <p:cNvSpPr>
            <a:spLocks noGrp="1"/>
          </p:cNvSpPr>
          <p:nvPr>
            <p:ph type="pic" sz="quarter" idx="27" hasCustomPrompt="1"/>
          </p:nvPr>
        </p:nvSpPr>
        <p:spPr>
          <a:xfrm>
            <a:off x="6890267" y="0"/>
            <a:ext cx="3650381" cy="6858000"/>
          </a:xfrm>
          <a:solidFill>
            <a:schemeClr val="bg1">
              <a:lumMod val="95000"/>
            </a:schemeClr>
          </a:solidFill>
          <a:effectLst/>
        </p:spPr>
        <p:txBody>
          <a:bodyPr>
            <a:normAutofit/>
          </a:bodyPr>
          <a:lstStyle>
            <a:lvl1pPr marL="0" indent="0">
              <a:buNone/>
              <a:defRPr sz="1000">
                <a:ln>
                  <a:noFill/>
                </a:ln>
                <a:solidFill>
                  <a:schemeClr val="bg1">
                    <a:lumMod val="85000"/>
                  </a:schemeClr>
                </a:solidFill>
              </a:defRPr>
            </a:lvl1pPr>
          </a:lstStyle>
          <a:p>
            <a:r>
              <a:rPr lang="en-US"/>
              <a:t>Drag picture to placeholder or click icon to add</a:t>
            </a:r>
            <a:endParaRPr lang="en-US" dirty="0"/>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7F5D2D5B-3EED-41BA-94D9-90B1F1B196BA}"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92B17AC-5819-47CE-B884-001938CF9DB4}"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5660572" y="3817257"/>
            <a:ext cx="6531428" cy="3040743"/>
          </a:xfrm>
        </p:spPr>
        <p:txBody>
          <a:bodyPr/>
          <a:lstStyle/>
          <a:p>
            <a:endParaRPr lang="id-ID"/>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814286" y="1567544"/>
            <a:ext cx="2844800" cy="5290456"/>
          </a:xfrm>
          <a:effectLst>
            <a:outerShdw blurRad="50800" dist="38100" dir="5400000" algn="t" rotWithShape="0">
              <a:prstClr val="black">
                <a:alpha val="40000"/>
              </a:prstClr>
            </a:outerShdw>
          </a:effectLst>
        </p:spPr>
        <p:txBody>
          <a:bodyPr/>
          <a:lstStyle/>
          <a:p>
            <a:endParaRPr lang="id-ID"/>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6" name="Picture Placeholder 8"/>
          <p:cNvSpPr>
            <a:spLocks noGrp="1"/>
          </p:cNvSpPr>
          <p:nvPr>
            <p:ph type="pic" sz="quarter" idx="13"/>
          </p:nvPr>
        </p:nvSpPr>
        <p:spPr>
          <a:xfrm>
            <a:off x="0" y="0"/>
            <a:ext cx="12192000" cy="6858000"/>
          </a:xfrm>
          <a:custGeom>
            <a:avLst/>
            <a:gdLst>
              <a:gd name="connsiteX0" fmla="*/ 0 w 4940300"/>
              <a:gd name="connsiteY0" fmla="*/ 0 h 4581402"/>
              <a:gd name="connsiteX1" fmla="*/ 4940300 w 4940300"/>
              <a:gd name="connsiteY1" fmla="*/ 0 h 4581402"/>
              <a:gd name="connsiteX2" fmla="*/ 4940300 w 4940300"/>
              <a:gd name="connsiteY2" fmla="*/ 4581402 h 4581402"/>
              <a:gd name="connsiteX3" fmla="*/ 0 w 4940300"/>
              <a:gd name="connsiteY3" fmla="*/ 4581402 h 4581402"/>
            </a:gdLst>
            <a:ahLst/>
            <a:cxnLst>
              <a:cxn ang="0">
                <a:pos x="connsiteX0" y="connsiteY0"/>
              </a:cxn>
              <a:cxn ang="0">
                <a:pos x="connsiteX1" y="connsiteY1"/>
              </a:cxn>
              <a:cxn ang="0">
                <a:pos x="connsiteX2" y="connsiteY2"/>
              </a:cxn>
              <a:cxn ang="0">
                <a:pos x="connsiteX3" y="connsiteY3"/>
              </a:cxn>
            </a:cxnLst>
            <a:rect l="l" t="t" r="r" b="b"/>
            <a:pathLst>
              <a:path w="4940300" h="4581402">
                <a:moveTo>
                  <a:pt x="0" y="0"/>
                </a:moveTo>
                <a:lnTo>
                  <a:pt x="4940300" y="0"/>
                </a:lnTo>
                <a:lnTo>
                  <a:pt x="4940300" y="4581402"/>
                </a:lnTo>
                <a:lnTo>
                  <a:pt x="0" y="4581402"/>
                </a:lnTo>
                <a:close/>
              </a:path>
            </a:pathLst>
          </a:custGeom>
        </p:spPr>
        <p:txBody>
          <a:bodyPr wrap="square">
            <a:noAutofit/>
          </a:bodyPr>
          <a:lstStyle/>
          <a:p>
            <a:endParaRPr lang="en-US"/>
          </a:p>
        </p:txBody>
      </p:sp>
      <p:sp>
        <p:nvSpPr>
          <p:cNvPr id="7" name="Picture Placeholder 9"/>
          <p:cNvSpPr>
            <a:spLocks noGrp="1"/>
          </p:cNvSpPr>
          <p:nvPr>
            <p:ph type="pic" sz="quarter" idx="14"/>
          </p:nvPr>
        </p:nvSpPr>
        <p:spPr>
          <a:xfrm>
            <a:off x="3801690" y="1452954"/>
            <a:ext cx="3962456" cy="3962456"/>
          </a:xfrm>
          <a:prstGeom prst="teardrop">
            <a:avLst/>
          </a:prstGeom>
        </p:spPr>
        <p:txBody>
          <a:bodyPr wrap="square">
            <a:noAutofit/>
          </a:bodyPr>
          <a:lstStyle/>
          <a:p>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Picture Placeholder 1"/>
          <p:cNvSpPr>
            <a:spLocks noGrp="1"/>
          </p:cNvSpPr>
          <p:nvPr>
            <p:ph type="pic" sz="quarter" idx="13"/>
          </p:nvPr>
        </p:nvSpPr>
        <p:spPr>
          <a:xfrm>
            <a:off x="449942" y="1596571"/>
            <a:ext cx="2467429" cy="5261429"/>
          </a:xfrm>
        </p:spPr>
      </p:sp>
      <p:sp>
        <p:nvSpPr>
          <p:cNvPr id="7" name="Picture Placeholder 2"/>
          <p:cNvSpPr>
            <a:spLocks noGrp="1"/>
          </p:cNvSpPr>
          <p:nvPr>
            <p:ph type="pic" sz="quarter" idx="14"/>
          </p:nvPr>
        </p:nvSpPr>
        <p:spPr>
          <a:xfrm>
            <a:off x="3149598" y="112485"/>
            <a:ext cx="3599543" cy="4114800"/>
          </a:xfrm>
        </p:spPr>
      </p:sp>
      <p:sp>
        <p:nvSpPr>
          <p:cNvPr id="8" name="Picture Placeholder 3"/>
          <p:cNvSpPr>
            <a:spLocks noGrp="1"/>
          </p:cNvSpPr>
          <p:nvPr>
            <p:ph type="pic" sz="quarter" idx="15"/>
          </p:nvPr>
        </p:nvSpPr>
        <p:spPr>
          <a:xfrm>
            <a:off x="3149599" y="4542971"/>
            <a:ext cx="3599543" cy="2315028"/>
          </a:xfrm>
        </p:spPr>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8" Type="http://schemas.openxmlformats.org/officeDocument/2006/relationships/theme" Target="../theme/theme1.xml"/><Relationship Id="rId47" Type="http://schemas.openxmlformats.org/officeDocument/2006/relationships/slideLayout" Target="../slideLayouts/slideLayout47.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0" Type="http://schemas.openxmlformats.org/officeDocument/2006/relationships/slideLayout" Target="../slideLayouts/slideLayout40.xml"/><Relationship Id="rId4" Type="http://schemas.openxmlformats.org/officeDocument/2006/relationships/slideLayout" Target="../slideLayouts/slideLayout4.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id-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id-ID"/>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F30D126-489F-40D8-910C-03DAB17DC8CA}" type="datetimeFigureOut">
              <a:rPr lang="id-ID" smtClean="0"/>
            </a:fld>
            <a:endParaRPr lang="id-ID"/>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FCA0FB-C427-4A9E-9203-8339FB3CC7A8}" type="slidenum">
              <a:rPr lang="id-ID" smtClean="0"/>
            </a:fld>
            <a:endParaRPr lang="id-ID"/>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6" Type="http://schemas.openxmlformats.org/officeDocument/2006/relationships/slideLayout" Target="../slideLayouts/slideLayout2.xml"/><Relationship Id="rId5" Type="http://schemas.openxmlformats.org/officeDocument/2006/relationships/image" Target="../media/image2.png"/><Relationship Id="rId4" Type="http://schemas.microsoft.com/office/2007/relationships/media" Target="../media/media1.mp3"/><Relationship Id="rId3" Type="http://schemas.openxmlformats.org/officeDocument/2006/relationships/audio" Target="../media/media1.mp3"/><Relationship Id="rId2" Type="http://schemas.openxmlformats.org/officeDocument/2006/relationships/image" Target="../media/image1.svg"/><Relationship Id="rId1" Type="http://schemas.openxmlformats.org/officeDocument/2006/relationships/image" Target="../media/image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40.xml"/><Relationship Id="rId1" Type="http://schemas.openxmlformats.org/officeDocument/2006/relationships/image" Target="../media/image9.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5.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1.svg"/><Relationship Id="rId1" Type="http://schemas.openxmlformats.org/officeDocument/2006/relationships/image" Target="../media/image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15.xml"/><Relationship Id="rId1" Type="http://schemas.openxmlformats.org/officeDocument/2006/relationships/image" Target="../media/image3.jpe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image" Target="../media/image4.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29.xml"/><Relationship Id="rId2" Type="http://schemas.openxmlformats.org/officeDocument/2006/relationships/image" Target="../media/image5.jpeg"/><Relationship Id="rId1" Type="http://schemas.openxmlformats.org/officeDocument/2006/relationships/image" Target="../media/image4.jpeg"/></Relationships>
</file>

<file path=ppt/slides/_rels/slide7.xml.rels><?xml version="1.0" encoding="UTF-8" standalone="yes"?>
<Relationships xmlns="http://schemas.openxmlformats.org/package/2006/relationships"><Relationship Id="rId4" Type="http://schemas.openxmlformats.org/officeDocument/2006/relationships/slideLayout" Target="../slideLayouts/slideLayout34.xml"/><Relationship Id="rId3" Type="http://schemas.openxmlformats.org/officeDocument/2006/relationships/image" Target="../media/image7.jpeg"/><Relationship Id="rId2" Type="http://schemas.openxmlformats.org/officeDocument/2006/relationships/image" Target="../media/image3.jpeg"/><Relationship Id="rId1" Type="http://schemas.openxmlformats.org/officeDocument/2006/relationships/image" Target="../media/image6.jpeg"/></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46.xml"/><Relationship Id="rId1" Type="http://schemas.openxmlformats.org/officeDocument/2006/relationships/image" Target="../media/image8.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7F4041"/>
        </a:solidFill>
        <a:effectLst/>
      </p:bgPr>
    </p:bg>
    <p:spTree>
      <p:nvGrpSpPr>
        <p:cNvPr id="1" name=""/>
        <p:cNvGrpSpPr/>
        <p:nvPr/>
      </p:nvGrpSpPr>
      <p:grpSpPr>
        <a:xfrm>
          <a:off x="0" y="0"/>
          <a:ext cx="0" cy="0"/>
          <a:chOff x="0" y="0"/>
          <a:chExt cx="0" cy="0"/>
        </a:xfrm>
      </p:grpSpPr>
      <p:sp>
        <p:nvSpPr>
          <p:cNvPr id="6" name="矩形 5"/>
          <p:cNvSpPr/>
          <p:nvPr/>
        </p:nvSpPr>
        <p:spPr>
          <a:xfrm>
            <a:off x="5054600" y="2597785"/>
            <a:ext cx="2082165" cy="2082165"/>
          </a:xfrm>
          <a:prstGeom prst="rect">
            <a:avLst/>
          </a:prstGeom>
          <a:noFill/>
          <a:ln w="25400">
            <a:solidFill>
              <a:srgbClr val="7F40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2860040" y="2705735"/>
            <a:ext cx="6472555" cy="1752600"/>
            <a:chOff x="4504" y="4261"/>
            <a:chExt cx="10193" cy="2760"/>
          </a:xfrm>
        </p:grpSpPr>
        <p:sp>
          <p:nvSpPr>
            <p:cNvPr id="10" name="文本框 9"/>
            <p:cNvSpPr txBox="1"/>
            <p:nvPr/>
          </p:nvSpPr>
          <p:spPr>
            <a:xfrm>
              <a:off x="4504" y="5908"/>
              <a:ext cx="10193" cy="1113"/>
            </a:xfrm>
            <a:prstGeom prst="rect">
              <a:avLst/>
            </a:prstGeom>
            <a:noFill/>
          </p:spPr>
          <p:txBody>
            <a:bodyPr wrap="square" rtlCol="0" anchor="t">
              <a:spAutoFit/>
            </a:bodyPr>
            <a:lstStyle/>
            <a:p>
              <a:pPr algn="dist"/>
              <a:r>
                <a:rPr lang="en-US" altLang="zh-CN" sz="4000">
                  <a:solidFill>
                    <a:schemeClr val="bg1"/>
                  </a:solidFill>
                  <a:latin typeface="思源黑体 Bold" panose="020B0800000000000000" charset="-122"/>
                  <a:ea typeface="思源黑体 Bold" panose="020B0800000000000000" charset="-122"/>
                </a:rPr>
                <a:t>GRADUATIONREPLY</a:t>
              </a:r>
              <a:endParaRPr lang="en-US" altLang="zh-CN" sz="4000">
                <a:solidFill>
                  <a:schemeClr val="bg1"/>
                </a:solidFill>
                <a:latin typeface="思源黑体 Bold" panose="020B0800000000000000" charset="-122"/>
                <a:ea typeface="思源黑体 Bold" panose="020B0800000000000000" charset="-122"/>
              </a:endParaRPr>
            </a:p>
          </p:txBody>
        </p:sp>
        <p:pic>
          <p:nvPicPr>
            <p:cNvPr id="13" name="图片 12" descr="3640484"/>
            <p:cNvPicPr>
              <a:picLocks noChangeAspect="1"/>
            </p:cNvPicPr>
            <p:nvPr/>
          </p:nvPicPr>
          <p:blipFill>
            <a:blip r:embed="rId1">
              <a:extLst>
                <a:ext uri="{96DAC541-7B7A-43D3-8B79-37D633B846F1}">
                  <asvg:svgBlip xmlns:asvg="http://schemas.microsoft.com/office/drawing/2016/SVG/main" r:embed="rId2"/>
                </a:ext>
              </a:extLst>
            </a:blip>
            <a:stretch>
              <a:fillRect/>
            </a:stretch>
          </p:blipFill>
          <p:spPr>
            <a:xfrm>
              <a:off x="8790" y="4261"/>
              <a:ext cx="1601" cy="1601"/>
            </a:xfrm>
            <a:prstGeom prst="rect">
              <a:avLst/>
            </a:prstGeom>
          </p:spPr>
        </p:pic>
      </p:grpSp>
      <p:cxnSp>
        <p:nvCxnSpPr>
          <p:cNvPr id="14" name="Straight Connector 9"/>
          <p:cNvCxnSpPr/>
          <p:nvPr/>
        </p:nvCxnSpPr>
        <p:spPr>
          <a:xfrm>
            <a:off x="5092470" y="5966859"/>
            <a:ext cx="2284596" cy="0"/>
          </a:xfrm>
          <a:prstGeom prst="line">
            <a:avLst/>
          </a:prstGeom>
          <a:ln w="76200">
            <a:solidFill>
              <a:schemeClr val="bg1"/>
            </a:solidFill>
            <a:prstDash val="sysDash"/>
          </a:ln>
        </p:spPr>
        <p:style>
          <a:lnRef idx="1">
            <a:schemeClr val="accent1"/>
          </a:lnRef>
          <a:fillRef idx="0">
            <a:schemeClr val="accent1"/>
          </a:fillRef>
          <a:effectRef idx="0">
            <a:schemeClr val="accent1"/>
          </a:effectRef>
          <a:fontRef idx="minor">
            <a:schemeClr val="tx1"/>
          </a:fontRef>
        </p:style>
      </p:cxnSp>
      <p:pic>
        <p:nvPicPr>
          <p:cNvPr id="2" name="pd-5b766fc50add6481">
            <a:hlinkClick r:id="" action="ppaction://media"/>
          </p:cNvPr>
          <p:cNvPicPr>
            <a:picLocks noChangeAspect="1"/>
          </p:cNvPicPr>
          <p:nvPr>
            <a:audioFile r:link="rId3"/>
            <p:extLst>
              <p:ext uri="{DAA4B4D4-6D71-4841-9C94-3DE7FCFB9230}">
                <p14:media xmlns:p14="http://schemas.microsoft.com/office/powerpoint/2010/main" r:embed="rId4"/>
              </p:ext>
            </p:extLst>
          </p:nvPr>
        </p:nvPicPr>
        <p:blipFill>
          <a:blip r:embed="rId5"/>
          <a:stretch>
            <a:fillRect/>
          </a:stretch>
        </p:blipFill>
        <p:spPr>
          <a:xfrm>
            <a:off x="-1223210" y="0"/>
            <a:ext cx="609600" cy="6096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7" repeatCount="indefinite" fill="remove" display="0">
                  <p:stCondLst>
                    <p:cond delay="indefinite"/>
                  </p:stCondLst>
                  <p:endCondLst>
                    <p:cond evt="onStopAudio" delay="0">
                      <p:tgtEl>
                        <p:sldTgt/>
                      </p:tgtEl>
                    </p:cond>
                  </p:endCondLst>
                </p:cTn>
                <p:tgtEl>
                  <p:spTgt spid="2"/>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6096000" y="2090456"/>
            <a:ext cx="5713800" cy="4167469"/>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 name="TextBox 2"/>
          <p:cNvSpPr txBox="1"/>
          <p:nvPr/>
        </p:nvSpPr>
        <p:spPr>
          <a:xfrm>
            <a:off x="762000" y="871515"/>
            <a:ext cx="3031490" cy="229870"/>
          </a:xfrm>
          <a:prstGeom prst="rect">
            <a:avLst/>
          </a:prstGeom>
          <a:noFill/>
        </p:spPr>
        <p:txBody>
          <a:bodyPr wrap="none" rtlCol="0">
            <a:spAutoFit/>
          </a:bodyPr>
          <a:lstStyle/>
          <a:p>
            <a:r>
              <a:rPr lang="en-US" sz="900" b="1" spc="300" dirty="0">
                <a:latin typeface="思源黑體 Medium" panose="020B0600000000000000" charset="-120"/>
                <a:ea typeface="思源黑體 Medium" panose="020B0600000000000000" charset="-120"/>
                <a:cs typeface="Lato Black" charset="0"/>
              </a:rPr>
              <a:t>WRITE A TITLE IN THIS SECTION</a:t>
            </a:r>
            <a:endParaRPr lang="en-US" sz="900" b="1" spc="300" dirty="0">
              <a:latin typeface="思源黑體 Medium" panose="020B0600000000000000" charset="-120"/>
              <a:ea typeface="思源黑體 Medium" panose="020B0600000000000000" charset="-120"/>
              <a:cs typeface="Lato Black" charset="0"/>
            </a:endParaRPr>
          </a:p>
        </p:txBody>
      </p:sp>
      <p:sp>
        <p:nvSpPr>
          <p:cNvPr id="4" name="TextBox 3"/>
          <p:cNvSpPr txBox="1"/>
          <p:nvPr/>
        </p:nvSpPr>
        <p:spPr>
          <a:xfrm>
            <a:off x="711200" y="1056102"/>
            <a:ext cx="2941320" cy="506730"/>
          </a:xfrm>
          <a:prstGeom prst="rect">
            <a:avLst/>
          </a:prstGeom>
          <a:noFill/>
        </p:spPr>
        <p:txBody>
          <a:bodyPr wrap="none" rtlCol="0">
            <a:spAutoFit/>
          </a:bodyPr>
          <a:lstStyle/>
          <a:p>
            <a:r>
              <a:rPr lang="zh-CN" altLang="en-US" sz="2700" b="1" dirty="0">
                <a:latin typeface="思源黑體 Medium" panose="020B0600000000000000" charset="-120"/>
                <a:ea typeface="宋体" panose="02010600030101010101" pitchFamily="2" charset="-122"/>
                <a:cs typeface="Lato Black" charset="0"/>
              </a:rPr>
              <a:t>此处添加您的标题</a:t>
            </a:r>
            <a:endParaRPr lang="zh-CN" altLang="en-US" sz="2700" b="1" dirty="0">
              <a:latin typeface="思源黑體 Medium" panose="020B0600000000000000" charset="-120"/>
              <a:ea typeface="宋体" panose="02010600030101010101" pitchFamily="2" charset="-122"/>
              <a:cs typeface="Lato Black" charset="0"/>
            </a:endParaRPr>
          </a:p>
        </p:txBody>
      </p:sp>
      <p:sp>
        <p:nvSpPr>
          <p:cNvPr id="5" name="Rectangle 4"/>
          <p:cNvSpPr/>
          <p:nvPr/>
        </p:nvSpPr>
        <p:spPr>
          <a:xfrm>
            <a:off x="-32060" y="1650203"/>
            <a:ext cx="7748898" cy="68580"/>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 name="TextBox 14"/>
          <p:cNvSpPr txBox="1"/>
          <p:nvPr/>
        </p:nvSpPr>
        <p:spPr>
          <a:xfrm>
            <a:off x="898239" y="2090457"/>
            <a:ext cx="4432587" cy="3969385"/>
          </a:xfrm>
          <a:prstGeom prst="rect">
            <a:avLst/>
          </a:prstGeom>
          <a:noFill/>
        </p:spPr>
        <p:txBody>
          <a:bodyPr wrap="square" rtlCol="0">
            <a:spAutoFit/>
          </a:bodyPr>
          <a:lstStyle/>
          <a:p>
            <a:pPr marL="342900" indent="-342900">
              <a:lnSpc>
                <a:spcPct val="150000"/>
              </a:lnSpc>
              <a:buFont typeface="Wingdings" panose="05000000000000000000" pitchFamily="2" charset="2"/>
              <a:buChar char="ü"/>
            </a:pPr>
            <a:r>
              <a:rPr lang="en-US" sz="1200" dirty="0">
                <a:latin typeface="Lato Light" panose="020F0502020204030203" pitchFamily="34" charset="0"/>
                <a:ea typeface="Lato Light" panose="020F0502020204030203" pitchFamily="34" charset="0"/>
                <a:cs typeface="Lato Light" panose="020F0502020204030203" pitchFamily="34" charset="0"/>
              </a:rPr>
              <a:t>First: What is a Fast-Fish? Alive or dead a fish is technically fast, when it is connected with an occupied ship or boat, by any medium at all controllable by the occupant or occupants,</a:t>
            </a:r>
            <a:endParaRPr lang="en-US" sz="1200" dirty="0">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endParaRPr lang="en-US" sz="1200" dirty="0">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r>
              <a:rPr lang="en-US" sz="1200" dirty="0">
                <a:latin typeface="Lato Light" panose="020F0502020204030203" pitchFamily="34" charset="0"/>
                <a:ea typeface="Lato Light" panose="020F0502020204030203" pitchFamily="34" charset="0"/>
                <a:cs typeface="Lato Light" panose="020F0502020204030203" pitchFamily="34" charset="0"/>
              </a:rPr>
              <a:t>A mast, an oar, a nine-inch cable, a telegraph wire, or a strand of cobweb, it is all the same. Likewise a fish is</a:t>
            </a:r>
            <a:endParaRPr lang="en-US" sz="1200" dirty="0">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endParaRPr lang="en-US" sz="1200" dirty="0">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r>
              <a:rPr lang="en-US" sz="1200" dirty="0">
                <a:latin typeface="Lato Light" panose="020F0502020204030203" pitchFamily="34" charset="0"/>
                <a:ea typeface="Lato Light" panose="020F0502020204030203" pitchFamily="34" charset="0"/>
                <a:cs typeface="Lato Light" panose="020F0502020204030203" pitchFamily="34" charset="0"/>
              </a:rPr>
              <a:t>is technically fast, when it is connected with an occupied ship or boat technically fast when it bears a waif, or any other recognized symbol.</a:t>
            </a:r>
            <a:endParaRPr lang="en-US" sz="1200" dirty="0">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endParaRPr lang="en-US" sz="1200" dirty="0">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r>
              <a:rPr lang="en-US" sz="1200" dirty="0">
                <a:latin typeface="Lato Light" panose="020F0502020204030203" pitchFamily="34" charset="0"/>
                <a:ea typeface="Lato Light" panose="020F0502020204030203" pitchFamily="34" charset="0"/>
                <a:cs typeface="Lato Light" panose="020F0502020204030203" pitchFamily="34" charset="0"/>
              </a:rPr>
              <a:t> Alive or dead a fish is technically fast, when it is connected with an occupied ship or boat, by any medium at all controllable by the occupant or occupants,—a mast.</a:t>
            </a:r>
            <a:endParaRPr lang="en-US" sz="12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6" name="TextBox 5"/>
          <p:cNvSpPr txBox="1"/>
          <p:nvPr/>
        </p:nvSpPr>
        <p:spPr>
          <a:xfrm>
            <a:off x="6551663" y="2400511"/>
            <a:ext cx="4802474" cy="3415030"/>
          </a:xfrm>
          <a:prstGeom prst="rect">
            <a:avLst/>
          </a:prstGeom>
          <a:noFill/>
        </p:spPr>
        <p:txBody>
          <a:bodyPr wrap="square" rtlCol="0">
            <a:spAutoFit/>
          </a:bodyPr>
          <a:lstStyle/>
          <a:p>
            <a:pPr marL="342900" indent="-342900">
              <a:lnSpc>
                <a:spcPct val="150000"/>
              </a:lnSpc>
              <a:buFont typeface="Wingdings" panose="05000000000000000000" pitchFamily="2" charset="2"/>
              <a:buChar char="ü"/>
            </a:pPr>
            <a:r>
              <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rPr>
              <a:t>is technically fast, when it is connected with an occupied ship or boat technically fast when it bears a waif, or any other recognized symbol.</a:t>
            </a:r>
            <a:endPar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endPar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r>
              <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rPr>
              <a:t> Alive or dead a fish is technically fast, when it is connected with an occupied ship or boat, by any medium at all</a:t>
            </a:r>
            <a:endPar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endPar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r>
              <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rPr>
              <a:t>First: What is a Fast-Fish? Alive or dead a fish is technically fast, when it is connected with an occupied ship or boat, by any.</a:t>
            </a:r>
            <a:endPar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endPar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r>
              <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rPr>
              <a:t>A mast, an oar, a nine-inch cable, a telegraph wire, or a strand of cobweb, it is all the same. Likewise a fish is</a:t>
            </a:r>
            <a:endPar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endParaRPr>
          </a:p>
          <a:p>
            <a:pPr marL="342900" indent="-342900">
              <a:lnSpc>
                <a:spcPct val="150000"/>
              </a:lnSpc>
              <a:buFont typeface="Wingdings" panose="05000000000000000000" pitchFamily="2" charset="2"/>
              <a:buChar char="ü"/>
            </a:pPr>
            <a:endParaRPr lang="en-US" sz="1200" dirty="0">
              <a:solidFill>
                <a:schemeClr val="bg1"/>
              </a:solidFill>
              <a:latin typeface="Lato Light" panose="020F0502020204030203" pitchFamily="34" charset="0"/>
              <a:ea typeface="Lato Light" panose="020F0502020204030203" pitchFamily="34" charset="0"/>
              <a:cs typeface="Lato Light" panose="020F0502020204030203" pitchFamily="34"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4213409" y="599116"/>
            <a:ext cx="3765182" cy="869127"/>
            <a:chOff x="8423643" y="1198231"/>
            <a:chExt cx="7530364" cy="1738254"/>
          </a:xfrm>
        </p:grpSpPr>
        <p:grpSp>
          <p:nvGrpSpPr>
            <p:cNvPr id="2" name="Group 1"/>
            <p:cNvGrpSpPr/>
            <p:nvPr/>
          </p:nvGrpSpPr>
          <p:grpSpPr>
            <a:xfrm>
              <a:off x="8423643" y="1198231"/>
              <a:ext cx="7530364" cy="1597720"/>
              <a:chOff x="5347437" y="1198231"/>
              <a:chExt cx="7530364" cy="1597720"/>
            </a:xfrm>
          </p:grpSpPr>
          <p:sp>
            <p:nvSpPr>
              <p:cNvPr id="40" name="TextBox 39"/>
              <p:cNvSpPr txBox="1"/>
              <p:nvPr/>
            </p:nvSpPr>
            <p:spPr>
              <a:xfrm>
                <a:off x="5347437" y="1598341"/>
                <a:ext cx="7530364" cy="1197610"/>
              </a:xfrm>
              <a:prstGeom prst="rect">
                <a:avLst/>
              </a:prstGeom>
              <a:noFill/>
              <a:ln>
                <a:noFill/>
              </a:ln>
            </p:spPr>
            <p:txBody>
              <a:bodyPr wrap="square" rtlCol="0">
                <a:spAutoFit/>
              </a:bodyPr>
              <a:lstStyle/>
              <a:p>
                <a:pPr algn="ctr"/>
                <a:r>
                  <a:rPr lang="zh-CN" altLang="en-US" sz="3300" b="1" dirty="0">
                    <a:solidFill>
                      <a:schemeClr val="tx2"/>
                    </a:solidFill>
                    <a:latin typeface="Lato Heavy" panose="020F0502020204030203" pitchFamily="34" charset="0"/>
                    <a:ea typeface="宋体" panose="02010600030101010101" pitchFamily="2" charset="-122"/>
                    <a:cs typeface="Lato Heavy" panose="020F0502020204030203" pitchFamily="34" charset="0"/>
                  </a:rPr>
                  <a:t>添加您的标题</a:t>
                </a:r>
                <a:endParaRPr lang="zh-CN" altLang="en-US" sz="3300" b="1" dirty="0">
                  <a:solidFill>
                    <a:schemeClr val="tx2"/>
                  </a:solidFill>
                  <a:latin typeface="Lato Heavy" panose="020F0502020204030203" pitchFamily="34" charset="0"/>
                  <a:ea typeface="宋体" panose="02010600030101010101" pitchFamily="2" charset="-122"/>
                  <a:cs typeface="Lato Heavy" panose="020F0502020204030203" pitchFamily="34" charset="0"/>
                </a:endParaRPr>
              </a:p>
            </p:txBody>
          </p:sp>
          <p:sp>
            <p:nvSpPr>
              <p:cNvPr id="64" name="TextBox 63"/>
              <p:cNvSpPr txBox="1"/>
              <p:nvPr/>
            </p:nvSpPr>
            <p:spPr>
              <a:xfrm>
                <a:off x="6066524" y="1198231"/>
                <a:ext cx="6092190" cy="519350"/>
              </a:xfrm>
              <a:prstGeom prst="rect">
                <a:avLst/>
              </a:prstGeom>
              <a:noFill/>
            </p:spPr>
            <p:txBody>
              <a:bodyPr wrap="none" rtlCol="0">
                <a:spAutoFit/>
              </a:bodyPr>
              <a:lstStyle/>
              <a:p>
                <a:pPr algn="ctr"/>
                <a:r>
                  <a:rPr lang="en-US" sz="1000" b="1" spc="600" dirty="0">
                    <a:latin typeface="Lato" panose="020F0502020204030203" pitchFamily="34" charset="0"/>
                    <a:ea typeface="Lato" panose="020F0502020204030203" pitchFamily="34" charset="0"/>
                    <a:cs typeface="Lato" panose="020F0502020204030203" pitchFamily="34" charset="0"/>
                  </a:rPr>
                  <a:t>WRITE HERE SOMETHING</a:t>
                </a:r>
                <a:endParaRPr lang="en-US" sz="1000" b="1" spc="600" dirty="0">
                  <a:latin typeface="Lato" panose="020F0502020204030203" pitchFamily="34" charset="0"/>
                  <a:ea typeface="Lato" panose="020F0502020204030203" pitchFamily="34" charset="0"/>
                  <a:cs typeface="Lato" panose="020F0502020204030203" pitchFamily="34" charset="0"/>
                </a:endParaRPr>
              </a:p>
            </p:txBody>
          </p:sp>
        </p:grpSp>
        <p:sp>
          <p:nvSpPr>
            <p:cNvPr id="3" name="Rectangle 2"/>
            <p:cNvSpPr/>
            <p:nvPr/>
          </p:nvSpPr>
          <p:spPr>
            <a:xfrm>
              <a:off x="10470383" y="2890766"/>
              <a:ext cx="3436883" cy="45719"/>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grpSp>
        <p:nvGrpSpPr>
          <p:cNvPr id="27" name="Group 26"/>
          <p:cNvGrpSpPr/>
          <p:nvPr/>
        </p:nvGrpSpPr>
        <p:grpSpPr>
          <a:xfrm>
            <a:off x="710674" y="3226877"/>
            <a:ext cx="10770651" cy="2601758"/>
            <a:chOff x="1418173" y="6586295"/>
            <a:chExt cx="21541302" cy="5203515"/>
          </a:xfrm>
        </p:grpSpPr>
        <p:grpSp>
          <p:nvGrpSpPr>
            <p:cNvPr id="6" name="Group 5"/>
            <p:cNvGrpSpPr/>
            <p:nvPr/>
          </p:nvGrpSpPr>
          <p:grpSpPr>
            <a:xfrm>
              <a:off x="1418173" y="6738498"/>
              <a:ext cx="4153262" cy="5051312"/>
              <a:chOff x="1418173" y="5925698"/>
              <a:chExt cx="4153262" cy="5051312"/>
            </a:xfrm>
          </p:grpSpPr>
          <p:sp>
            <p:nvSpPr>
              <p:cNvPr id="10" name="Shape 2535"/>
              <p:cNvSpPr/>
              <p:nvPr/>
            </p:nvSpPr>
            <p:spPr>
              <a:xfrm>
                <a:off x="2997919" y="5925698"/>
                <a:ext cx="993771" cy="1214649"/>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7F4041"/>
              </a:solidFill>
              <a:ln w="12700">
                <a:miter lim="400000"/>
              </a:ln>
            </p:spPr>
            <p:txBody>
              <a:bodyPr lIns="19045" tIns="19045" rIns="19045" bIns="19045" anchor="ctr"/>
              <a:lstStyle/>
              <a:p>
                <a:pPr defTabSz="457200" fontAlgn="auto">
                  <a:lnSpc>
                    <a:spcPct val="10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p>
            </p:txBody>
          </p:sp>
          <p:sp>
            <p:nvSpPr>
              <p:cNvPr id="11" name="Rectangle 10"/>
              <p:cNvSpPr/>
              <p:nvPr/>
            </p:nvSpPr>
            <p:spPr>
              <a:xfrm>
                <a:off x="1714071" y="7558992"/>
                <a:ext cx="3613722" cy="459740"/>
              </a:xfrm>
              <a:prstGeom prst="rect">
                <a:avLst/>
              </a:prstGeom>
            </p:spPr>
            <p:txBody>
              <a:bodyPr wrap="square">
                <a:spAutoFit/>
              </a:bodyPr>
              <a:lstStyle/>
              <a:p>
                <a:pPr algn="ctr" fontAlgn="auto">
                  <a:lnSpc>
                    <a:spcPct val="100000"/>
                  </a:lnSpc>
                </a:pPr>
                <a:r>
                  <a:rPr lang="en-US" sz="900" b="1" dirty="0">
                    <a:solidFill>
                      <a:schemeClr val="tx2"/>
                    </a:solidFill>
                    <a:latin typeface="Lato" panose="020F0502020204030203" pitchFamily="34" charset="0"/>
                    <a:ea typeface="Lato" panose="020F0502020204030203" pitchFamily="34" charset="0"/>
                    <a:cs typeface="Lato" panose="020F0502020204030203" pitchFamily="34" charset="0"/>
                  </a:rPr>
                  <a:t>Documents</a:t>
                </a:r>
                <a:endParaRPr lang="en-US" sz="900" b="1" dirty="0">
                  <a:solidFill>
                    <a:schemeClr val="tx2"/>
                  </a:solidFill>
                  <a:latin typeface="Lato" panose="020F0502020204030203" pitchFamily="34" charset="0"/>
                  <a:ea typeface="Lato" panose="020F0502020204030203" pitchFamily="34" charset="0"/>
                  <a:cs typeface="Lato" panose="020F0502020204030203" pitchFamily="34" charset="0"/>
                </a:endParaRPr>
              </a:p>
            </p:txBody>
          </p:sp>
          <p:sp>
            <p:nvSpPr>
              <p:cNvPr id="20" name="Rectangle 19"/>
              <p:cNvSpPr/>
              <p:nvPr/>
            </p:nvSpPr>
            <p:spPr>
              <a:xfrm>
                <a:off x="1418173" y="8209680"/>
                <a:ext cx="4153262" cy="2767330"/>
              </a:xfrm>
              <a:prstGeom prst="rect">
                <a:avLst/>
              </a:prstGeom>
            </p:spPr>
            <p:txBody>
              <a:bodyPr wrap="square">
                <a:spAutoFit/>
              </a:bodyPr>
              <a:lstStyle/>
              <a:p>
                <a:pPr algn="ct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 by a company. Ideally, a product should meet.</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grpSp>
        <p:grpSp>
          <p:nvGrpSpPr>
            <p:cNvPr id="24" name="Group 23"/>
            <p:cNvGrpSpPr/>
            <p:nvPr/>
          </p:nvGrpSpPr>
          <p:grpSpPr>
            <a:xfrm>
              <a:off x="7255162" y="6701430"/>
              <a:ext cx="4153262" cy="5088380"/>
              <a:chOff x="7255162" y="5888630"/>
              <a:chExt cx="4153262" cy="5088380"/>
            </a:xfrm>
          </p:grpSpPr>
          <p:sp>
            <p:nvSpPr>
              <p:cNvPr id="7" name="Shape 2546"/>
              <p:cNvSpPr/>
              <p:nvPr/>
            </p:nvSpPr>
            <p:spPr>
              <a:xfrm>
                <a:off x="8692789" y="5888630"/>
                <a:ext cx="1214607" cy="993771"/>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7F4041"/>
              </a:solidFill>
              <a:ln w="12700">
                <a:miter lim="400000"/>
              </a:ln>
            </p:spPr>
            <p:txBody>
              <a:bodyPr lIns="19045" tIns="19045" rIns="19045" bIns="19045" anchor="ctr"/>
              <a:lstStyle/>
              <a:p>
                <a:pPr defTabSz="457200" fontAlgn="auto">
                  <a:lnSpc>
                    <a:spcPct val="10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3" name="Rectangle 12"/>
              <p:cNvSpPr/>
              <p:nvPr/>
            </p:nvSpPr>
            <p:spPr>
              <a:xfrm>
                <a:off x="7524932" y="7558992"/>
                <a:ext cx="3613722" cy="459740"/>
              </a:xfrm>
              <a:prstGeom prst="rect">
                <a:avLst/>
              </a:prstGeom>
            </p:spPr>
            <p:txBody>
              <a:bodyPr wrap="square">
                <a:spAutoFit/>
              </a:bodyPr>
              <a:lstStyle/>
              <a:p>
                <a:pPr algn="ctr" fontAlgn="auto">
                  <a:lnSpc>
                    <a:spcPct val="100000"/>
                  </a:lnSpc>
                </a:pPr>
                <a:r>
                  <a:rPr lang="en-US" sz="900" b="1" dirty="0">
                    <a:solidFill>
                      <a:schemeClr val="tx2"/>
                    </a:solidFill>
                    <a:latin typeface="Lato" panose="020F0502020204030203" pitchFamily="34" charset="0"/>
                    <a:ea typeface="Lato" panose="020F0502020204030203" pitchFamily="34" charset="0"/>
                    <a:cs typeface="Lato" panose="020F0502020204030203" pitchFamily="34" charset="0"/>
                  </a:rPr>
                  <a:t>Analytics</a:t>
                </a:r>
                <a:endParaRPr lang="en-US" sz="900" b="1" dirty="0">
                  <a:solidFill>
                    <a:schemeClr val="tx2"/>
                  </a:solidFill>
                  <a:latin typeface="Lato" panose="020F0502020204030203" pitchFamily="34" charset="0"/>
                  <a:ea typeface="Lato" panose="020F0502020204030203" pitchFamily="34" charset="0"/>
                  <a:cs typeface="Lato" panose="020F0502020204030203" pitchFamily="34" charset="0"/>
                </a:endParaRPr>
              </a:p>
            </p:txBody>
          </p:sp>
          <p:sp>
            <p:nvSpPr>
              <p:cNvPr id="21" name="Rectangle 20"/>
              <p:cNvSpPr/>
              <p:nvPr/>
            </p:nvSpPr>
            <p:spPr>
              <a:xfrm>
                <a:off x="7255162" y="8209680"/>
                <a:ext cx="4153262" cy="2767330"/>
              </a:xfrm>
              <a:prstGeom prst="rect">
                <a:avLst/>
              </a:prstGeom>
            </p:spPr>
            <p:txBody>
              <a:bodyPr wrap="square">
                <a:spAutoFit/>
              </a:bodyPr>
              <a:lstStyle/>
              <a:p>
                <a:pPr algn="ct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 by a company. Ideally, a product should meet.</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grpSp>
        <p:grpSp>
          <p:nvGrpSpPr>
            <p:cNvPr id="25" name="Group 24"/>
            <p:cNvGrpSpPr/>
            <p:nvPr/>
          </p:nvGrpSpPr>
          <p:grpSpPr>
            <a:xfrm>
              <a:off x="12948039" y="6701430"/>
              <a:ext cx="4153262" cy="5088380"/>
              <a:chOff x="12948039" y="5888630"/>
              <a:chExt cx="4153262" cy="5088380"/>
            </a:xfrm>
          </p:grpSpPr>
          <p:sp>
            <p:nvSpPr>
              <p:cNvPr id="8" name="Shape 2559"/>
              <p:cNvSpPr/>
              <p:nvPr/>
            </p:nvSpPr>
            <p:spPr>
              <a:xfrm>
                <a:off x="14403740" y="5888630"/>
                <a:ext cx="1214607" cy="993771"/>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7F4041"/>
              </a:solidFill>
              <a:ln w="12700">
                <a:miter lim="400000"/>
              </a:ln>
            </p:spPr>
            <p:txBody>
              <a:bodyPr lIns="19045" tIns="19045" rIns="19045" bIns="19045" anchor="ctr"/>
              <a:lstStyle/>
              <a:p>
                <a:pPr defTabSz="457200" fontAlgn="auto">
                  <a:lnSpc>
                    <a:spcPct val="10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5" name="Rectangle 14"/>
              <p:cNvSpPr/>
              <p:nvPr/>
            </p:nvSpPr>
            <p:spPr>
              <a:xfrm>
                <a:off x="13217809" y="7558992"/>
                <a:ext cx="3613722" cy="459740"/>
              </a:xfrm>
              <a:prstGeom prst="rect">
                <a:avLst/>
              </a:prstGeom>
            </p:spPr>
            <p:txBody>
              <a:bodyPr wrap="square">
                <a:spAutoFit/>
              </a:bodyPr>
              <a:lstStyle/>
              <a:p>
                <a:pPr algn="ctr" fontAlgn="auto">
                  <a:lnSpc>
                    <a:spcPct val="100000"/>
                  </a:lnSpc>
                </a:pPr>
                <a:r>
                  <a:rPr lang="en-US" sz="900" b="1" dirty="0">
                    <a:solidFill>
                      <a:schemeClr val="tx2"/>
                    </a:solidFill>
                    <a:latin typeface="Lato" panose="020F0502020204030203" pitchFamily="34" charset="0"/>
                    <a:ea typeface="Lato" panose="020F0502020204030203" pitchFamily="34" charset="0"/>
                    <a:cs typeface="Lato" panose="020F0502020204030203" pitchFamily="34" charset="0"/>
                  </a:rPr>
                  <a:t>Presentations</a:t>
                </a:r>
                <a:endParaRPr lang="en-US" sz="900" b="1" dirty="0">
                  <a:solidFill>
                    <a:schemeClr val="tx2"/>
                  </a:solidFill>
                  <a:latin typeface="Lato" panose="020F0502020204030203" pitchFamily="34" charset="0"/>
                  <a:ea typeface="Lato" panose="020F0502020204030203" pitchFamily="34" charset="0"/>
                  <a:cs typeface="Lato" panose="020F0502020204030203" pitchFamily="34" charset="0"/>
                </a:endParaRPr>
              </a:p>
            </p:txBody>
          </p:sp>
          <p:sp>
            <p:nvSpPr>
              <p:cNvPr id="22" name="Rectangle 21"/>
              <p:cNvSpPr/>
              <p:nvPr/>
            </p:nvSpPr>
            <p:spPr>
              <a:xfrm>
                <a:off x="12948039" y="8209680"/>
                <a:ext cx="4153262" cy="2767330"/>
              </a:xfrm>
              <a:prstGeom prst="rect">
                <a:avLst/>
              </a:prstGeom>
            </p:spPr>
            <p:txBody>
              <a:bodyPr wrap="square">
                <a:spAutoFit/>
              </a:bodyPr>
              <a:lstStyle/>
              <a:p>
                <a:pPr algn="ct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 by a company. Ideally, a product should meet.</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grpSp>
        <p:grpSp>
          <p:nvGrpSpPr>
            <p:cNvPr id="26" name="Group 25"/>
            <p:cNvGrpSpPr/>
            <p:nvPr/>
          </p:nvGrpSpPr>
          <p:grpSpPr>
            <a:xfrm>
              <a:off x="18652593" y="6586295"/>
              <a:ext cx="4306882" cy="5203515"/>
              <a:chOff x="18652593" y="5773495"/>
              <a:chExt cx="4306882" cy="5203515"/>
            </a:xfrm>
          </p:grpSpPr>
          <p:sp>
            <p:nvSpPr>
              <p:cNvPr id="9" name="Shape 2563"/>
              <p:cNvSpPr/>
              <p:nvPr/>
            </p:nvSpPr>
            <p:spPr>
              <a:xfrm>
                <a:off x="20205141" y="5773495"/>
                <a:ext cx="1214607" cy="1214607"/>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7F4041"/>
              </a:solidFill>
              <a:ln w="12700">
                <a:miter lim="400000"/>
              </a:ln>
            </p:spPr>
            <p:txBody>
              <a:bodyPr lIns="19045" tIns="19045" rIns="19045" bIns="19045" anchor="ctr"/>
              <a:lstStyle/>
              <a:p>
                <a:pPr defTabSz="457200" fontAlgn="auto">
                  <a:lnSpc>
                    <a:spcPct val="10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7" name="Rectangle 16"/>
              <p:cNvSpPr/>
              <p:nvPr/>
            </p:nvSpPr>
            <p:spPr>
              <a:xfrm>
                <a:off x="18652593" y="7558992"/>
                <a:ext cx="4306882" cy="459740"/>
              </a:xfrm>
              <a:prstGeom prst="rect">
                <a:avLst/>
              </a:prstGeom>
            </p:spPr>
            <p:txBody>
              <a:bodyPr wrap="square">
                <a:spAutoFit/>
              </a:bodyPr>
              <a:lstStyle/>
              <a:p>
                <a:pPr algn="ctr" fontAlgn="auto">
                  <a:lnSpc>
                    <a:spcPct val="100000"/>
                  </a:lnSpc>
                </a:pPr>
                <a:r>
                  <a:rPr lang="en-US" sz="900" b="1" dirty="0">
                    <a:solidFill>
                      <a:schemeClr val="tx2"/>
                    </a:solidFill>
                    <a:latin typeface="Lato" panose="020F0502020204030203" pitchFamily="34" charset="0"/>
                    <a:ea typeface="Lato" panose="020F0502020204030203" pitchFamily="34" charset="0"/>
                    <a:cs typeface="Lato" panose="020F0502020204030203" pitchFamily="34" charset="0"/>
                  </a:rPr>
                  <a:t>Graphic Design</a:t>
                </a:r>
                <a:endParaRPr lang="en-US" sz="900" b="1" dirty="0">
                  <a:solidFill>
                    <a:schemeClr val="tx2"/>
                  </a:solidFill>
                  <a:latin typeface="Lato" panose="020F0502020204030203" pitchFamily="34" charset="0"/>
                  <a:ea typeface="Lato" panose="020F0502020204030203" pitchFamily="34" charset="0"/>
                  <a:cs typeface="Lato" panose="020F0502020204030203" pitchFamily="34" charset="0"/>
                </a:endParaRPr>
              </a:p>
            </p:txBody>
          </p:sp>
          <p:sp>
            <p:nvSpPr>
              <p:cNvPr id="23" name="Rectangle 22"/>
              <p:cNvSpPr/>
              <p:nvPr/>
            </p:nvSpPr>
            <p:spPr>
              <a:xfrm>
                <a:off x="18729403" y="8209680"/>
                <a:ext cx="4153262" cy="2767330"/>
              </a:xfrm>
              <a:prstGeom prst="rect">
                <a:avLst/>
              </a:prstGeom>
            </p:spPr>
            <p:txBody>
              <a:bodyPr wrap="square">
                <a:spAutoFit/>
              </a:bodyPr>
              <a:lstStyle/>
              <a:p>
                <a:pPr algn="ct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 by a company. Ideally, a product should meet.</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grpSp>
      </p:grpSp>
      <p:sp>
        <p:nvSpPr>
          <p:cNvPr id="29" name="Rectangle 28"/>
          <p:cNvSpPr/>
          <p:nvPr/>
        </p:nvSpPr>
        <p:spPr>
          <a:xfrm>
            <a:off x="1480537" y="1572451"/>
            <a:ext cx="9230924" cy="1137285"/>
          </a:xfrm>
          <a:prstGeom prst="rect">
            <a:avLst/>
          </a:prstGeom>
        </p:spPr>
        <p:txBody>
          <a:bodyPr wrap="square">
            <a:spAutoFit/>
          </a:bodyPr>
          <a:lstStyle/>
          <a:p>
            <a:pPr algn="ctr">
              <a:lnSpc>
                <a:spcPts val="4080"/>
              </a:lnSpc>
            </a:pPr>
            <a:r>
              <a:rPr lang="en-US" sz="1400" dirty="0">
                <a:latin typeface="Lato Light" panose="020F0502020204030203" pitchFamily="34" charset="0"/>
                <a:ea typeface="Lato Light" panose="020F0502020204030203" pitchFamily="34" charset="0"/>
                <a:cs typeface="Lato Light" panose="020F0502020204030203" pitchFamily="34" charset="0"/>
              </a:rPr>
              <a:t>Marketers must link the price to the real and perceived value of the product, but they also must take into account supply costs, seasonal discounts, and prices used by competitors. In some cases, business executives</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 y="0"/>
            <a:ext cx="2057399" cy="6857999"/>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6115050" y="2990850"/>
            <a:ext cx="6076950" cy="2971800"/>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7026924" y="936010"/>
            <a:ext cx="4348764" cy="2122805"/>
          </a:xfrm>
          <a:prstGeom prst="rect">
            <a:avLst/>
          </a:prstGeom>
          <a:noFill/>
        </p:spPr>
        <p:txBody>
          <a:bodyPr wrap="square" rtlCol="0">
            <a:spAutoFit/>
          </a:bodyPr>
          <a:lstStyle/>
          <a:p>
            <a:r>
              <a:rPr lang="zh-CN" sz="6600" spc="600" dirty="0">
                <a:latin typeface="Garamond" panose="02020404030301010803" pitchFamily="18" charset="0"/>
                <a:ea typeface="宋体" panose="02010600030101010101" pitchFamily="2" charset="-122"/>
                <a:cs typeface="Lato" panose="020F0502020204030203" pitchFamily="34" charset="0"/>
              </a:rPr>
              <a:t>添加您的</a:t>
            </a:r>
            <a:endParaRPr lang="zh-CN" sz="6600" spc="600" dirty="0">
              <a:latin typeface="Garamond" panose="02020404030301010803" pitchFamily="18" charset="0"/>
              <a:ea typeface="宋体" panose="02010600030101010101" pitchFamily="2" charset="-122"/>
              <a:cs typeface="Lato" panose="020F0502020204030203" pitchFamily="34" charset="0"/>
            </a:endParaRPr>
          </a:p>
          <a:p>
            <a:r>
              <a:rPr lang="zh-CN" sz="6600" spc="600" dirty="0">
                <a:latin typeface="Garamond" panose="02020404030301010803" pitchFamily="18" charset="0"/>
                <a:ea typeface="宋体" panose="02010600030101010101" pitchFamily="2" charset="-122"/>
                <a:cs typeface="Lato" panose="020F0502020204030203" pitchFamily="34" charset="0"/>
              </a:rPr>
              <a:t>标题</a:t>
            </a:r>
            <a:r>
              <a:rPr lang="en-US" sz="6600" spc="600" dirty="0">
                <a:latin typeface="Garamond" panose="02020404030301010803" pitchFamily="18" charset="0"/>
                <a:ea typeface="Lato" panose="020F0502020204030203" pitchFamily="34" charset="0"/>
                <a:cs typeface="Lato" panose="020F0502020204030203" pitchFamily="34" charset="0"/>
              </a:rPr>
              <a:t>  </a:t>
            </a:r>
            <a:endParaRPr lang="en-US" sz="6600" spc="600" dirty="0">
              <a:latin typeface="Garamond" panose="02020404030301010803" pitchFamily="18" charset="0"/>
              <a:ea typeface="Lato" panose="020F0502020204030203" pitchFamily="34" charset="0"/>
              <a:cs typeface="Lato" panose="020F0502020204030203" pitchFamily="34" charset="0"/>
            </a:endParaRPr>
          </a:p>
        </p:txBody>
      </p:sp>
      <p:sp>
        <p:nvSpPr>
          <p:cNvPr id="12" name="Rectangle 11"/>
          <p:cNvSpPr/>
          <p:nvPr/>
        </p:nvSpPr>
        <p:spPr>
          <a:xfrm>
            <a:off x="7153923" y="4635163"/>
            <a:ext cx="4348765" cy="886846"/>
          </a:xfrm>
          <a:prstGeom prst="rect">
            <a:avLst/>
          </a:prstGeom>
        </p:spPr>
        <p:txBody>
          <a:bodyPr wrap="square">
            <a:spAutoFit/>
          </a:bodyPr>
          <a:lstStyle/>
          <a:p>
            <a:pPr>
              <a:lnSpc>
                <a:spcPct val="150000"/>
              </a:lnSpc>
            </a:pPr>
            <a:r>
              <a:rPr lang="en-ID" sz="1200" dirty="0">
                <a:solidFill>
                  <a:schemeClr val="bg1"/>
                </a:solidFill>
                <a:latin typeface="思源黑體 Medium" panose="020B0600000000000000" charset="-120"/>
                <a:ea typeface="思源黑體 Medium" panose="020B0600000000000000" charset="-120"/>
                <a:cs typeface="Lato Black" charset="0"/>
              </a:rPr>
              <a:t>Lorem ipsum </a:t>
            </a:r>
            <a:r>
              <a:rPr lang="en-ID" sz="1200" dirty="0" err="1">
                <a:solidFill>
                  <a:schemeClr val="bg1"/>
                </a:solidFill>
                <a:latin typeface="思源黑體 Medium" panose="020B0600000000000000" charset="-120"/>
                <a:ea typeface="思源黑體 Medium" panose="020B0600000000000000" charset="-120"/>
                <a:cs typeface="Lato Black" charset="0"/>
              </a:rPr>
              <a:t>dolor</a:t>
            </a:r>
            <a:r>
              <a:rPr lang="en-ID" sz="1200" dirty="0">
                <a:solidFill>
                  <a:schemeClr val="bg1"/>
                </a:solidFill>
                <a:latin typeface="思源黑體 Medium" panose="020B0600000000000000" charset="-120"/>
                <a:ea typeface="思源黑體 Medium" panose="020B0600000000000000" charset="-120"/>
                <a:cs typeface="Lato Black" charset="0"/>
              </a:rPr>
              <a:t> sit </a:t>
            </a:r>
            <a:r>
              <a:rPr lang="en-ID" sz="1200" dirty="0" err="1">
                <a:solidFill>
                  <a:schemeClr val="bg1"/>
                </a:solidFill>
                <a:latin typeface="思源黑體 Medium" panose="020B0600000000000000" charset="-120"/>
                <a:ea typeface="思源黑體 Medium" panose="020B0600000000000000" charset="-120"/>
                <a:cs typeface="Lato Black" charset="0"/>
              </a:rPr>
              <a:t>amet</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consectetuer</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adipiscing</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elit</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sed</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diam</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nonummy</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nibh</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euismod</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tincidunt</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ut</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laoreet</a:t>
            </a:r>
            <a:r>
              <a:rPr lang="en-ID" sz="1200" dirty="0">
                <a:solidFill>
                  <a:schemeClr val="bg1"/>
                </a:solidFill>
                <a:latin typeface="思源黑體 Medium" panose="020B0600000000000000" charset="-120"/>
                <a:ea typeface="思源黑體 Medium" panose="020B0600000000000000" charset="-120"/>
                <a:cs typeface="Lato Black" charset="0"/>
              </a:rPr>
              <a:t> dolore magna </a:t>
            </a:r>
            <a:r>
              <a:rPr lang="en-ID" sz="1200" dirty="0" err="1">
                <a:solidFill>
                  <a:schemeClr val="bg1"/>
                </a:solidFill>
                <a:latin typeface="思源黑體 Medium" panose="020B0600000000000000" charset="-120"/>
                <a:ea typeface="思源黑體 Medium" panose="020B0600000000000000" charset="-120"/>
                <a:cs typeface="Lato Black" charset="0"/>
              </a:rPr>
              <a:t>aliquam</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erat</a:t>
            </a:r>
            <a:r>
              <a:rPr lang="en-ID" sz="1200" dirty="0">
                <a:solidFill>
                  <a:schemeClr val="bg1"/>
                </a:solidFill>
                <a:latin typeface="思源黑體 Medium" panose="020B0600000000000000" charset="-120"/>
                <a:ea typeface="思源黑體 Medium" panose="020B0600000000000000" charset="-120"/>
                <a:cs typeface="Lato Black" charset="0"/>
              </a:rPr>
              <a:t> </a:t>
            </a:r>
            <a:r>
              <a:rPr lang="en-ID" sz="1200" dirty="0" err="1">
                <a:solidFill>
                  <a:schemeClr val="bg1"/>
                </a:solidFill>
                <a:latin typeface="思源黑體 Medium" panose="020B0600000000000000" charset="-120"/>
                <a:ea typeface="思源黑體 Medium" panose="020B0600000000000000" charset="-120"/>
                <a:cs typeface="Lato Black" charset="0"/>
              </a:rPr>
              <a:t>volutpat</a:t>
            </a:r>
            <a:r>
              <a:rPr lang="en-ID" sz="1200" dirty="0">
                <a:solidFill>
                  <a:schemeClr val="bg1"/>
                </a:solidFill>
                <a:latin typeface="思源黑體 Medium" panose="020B0600000000000000" charset="-120"/>
                <a:ea typeface="思源黑體 Medium" panose="020B0600000000000000" charset="-120"/>
                <a:cs typeface="Lato Black" charset="0"/>
              </a:rPr>
              <a:t>. </a:t>
            </a:r>
            <a:endParaRPr lang="en-ID" sz="1200" dirty="0">
              <a:solidFill>
                <a:schemeClr val="bg1"/>
              </a:solidFill>
              <a:latin typeface="思源黑體 Medium" panose="020B0600000000000000" charset="-120"/>
              <a:ea typeface="思源黑體 Medium" panose="020B0600000000000000" charset="-120"/>
              <a:cs typeface="Lato Black" charset="0"/>
            </a:endParaRPr>
          </a:p>
        </p:txBody>
      </p:sp>
      <p:sp>
        <p:nvSpPr>
          <p:cNvPr id="13" name="Rectangle 12"/>
          <p:cNvSpPr/>
          <p:nvPr/>
        </p:nvSpPr>
        <p:spPr>
          <a:xfrm>
            <a:off x="7153925" y="4265831"/>
            <a:ext cx="2487676" cy="275590"/>
          </a:xfrm>
          <a:prstGeom prst="rect">
            <a:avLst/>
          </a:prstGeom>
        </p:spPr>
        <p:txBody>
          <a:bodyPr wrap="square">
            <a:spAutoFit/>
          </a:bodyPr>
          <a:lstStyle/>
          <a:p>
            <a:r>
              <a:rPr lang="en-ID" sz="1200" dirty="0">
                <a:solidFill>
                  <a:schemeClr val="bg1"/>
                </a:solidFill>
                <a:latin typeface="思源黑體 Medium" panose="020B0600000000000000" charset="-120"/>
                <a:ea typeface="思源黑體 Medium" panose="020B0600000000000000" charset="-120"/>
                <a:cs typeface="Lato Black" charset="0"/>
              </a:rPr>
              <a:t>YOUR TITLE WRITE HERE</a:t>
            </a:r>
            <a:endParaRPr lang="en-ID" sz="1200" dirty="0">
              <a:solidFill>
                <a:schemeClr val="bg1"/>
              </a:solidFill>
              <a:latin typeface="思源黑體 Medium" panose="020B0600000000000000" charset="-120"/>
              <a:ea typeface="思源黑體 Medium" panose="020B0600000000000000" charset="-120"/>
              <a:cs typeface="Lato Black" charset="0"/>
            </a:endParaRPr>
          </a:p>
        </p:txBody>
      </p:sp>
      <p:pic>
        <p:nvPicPr>
          <p:cNvPr id="2" name="图片 1" descr="thought-catalog-454225-unsplash"/>
          <p:cNvPicPr>
            <a:picLocks noChangeAspect="1"/>
          </p:cNvPicPr>
          <p:nvPr/>
        </p:nvPicPr>
        <p:blipFill>
          <a:blip r:embed="rId1"/>
          <a:stretch>
            <a:fillRect/>
          </a:stretch>
        </p:blipFill>
        <p:spPr>
          <a:xfrm>
            <a:off x="-635" y="1884680"/>
            <a:ext cx="6548120" cy="407797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4213409" y="599116"/>
            <a:ext cx="3765182" cy="869127"/>
            <a:chOff x="8423643" y="1198231"/>
            <a:chExt cx="7530364" cy="1738254"/>
          </a:xfrm>
        </p:grpSpPr>
        <p:grpSp>
          <p:nvGrpSpPr>
            <p:cNvPr id="2" name="Group 1"/>
            <p:cNvGrpSpPr/>
            <p:nvPr/>
          </p:nvGrpSpPr>
          <p:grpSpPr>
            <a:xfrm>
              <a:off x="8423643" y="1198231"/>
              <a:ext cx="7530364" cy="1597720"/>
              <a:chOff x="5347437" y="1198231"/>
              <a:chExt cx="7530364" cy="1597720"/>
            </a:xfrm>
          </p:grpSpPr>
          <p:sp>
            <p:nvSpPr>
              <p:cNvPr id="40" name="TextBox 39"/>
              <p:cNvSpPr txBox="1"/>
              <p:nvPr/>
            </p:nvSpPr>
            <p:spPr>
              <a:xfrm>
                <a:off x="5347437" y="1598341"/>
                <a:ext cx="7530364" cy="1197610"/>
              </a:xfrm>
              <a:prstGeom prst="rect">
                <a:avLst/>
              </a:prstGeom>
              <a:noFill/>
              <a:ln>
                <a:noFill/>
              </a:ln>
            </p:spPr>
            <p:txBody>
              <a:bodyPr wrap="square" rtlCol="0">
                <a:spAutoFit/>
              </a:bodyPr>
              <a:lstStyle/>
              <a:p>
                <a:pPr algn="ctr"/>
                <a:r>
                  <a:rPr lang="zh-CN" altLang="en-US" sz="3300" b="1" dirty="0">
                    <a:solidFill>
                      <a:schemeClr val="tx2"/>
                    </a:solidFill>
                    <a:latin typeface="Lato Heavy" panose="020F0502020204030203" pitchFamily="34" charset="0"/>
                    <a:ea typeface="宋体" panose="02010600030101010101" pitchFamily="2" charset="-122"/>
                    <a:cs typeface="Lato Heavy" panose="020F0502020204030203" pitchFamily="34" charset="0"/>
                  </a:rPr>
                  <a:t>添加您的标题</a:t>
                </a:r>
                <a:endParaRPr lang="zh-CN" altLang="en-US" sz="3300" b="1" dirty="0">
                  <a:solidFill>
                    <a:schemeClr val="tx2"/>
                  </a:solidFill>
                  <a:latin typeface="Lato Heavy" panose="020F0502020204030203" pitchFamily="34" charset="0"/>
                  <a:ea typeface="宋体" panose="02010600030101010101" pitchFamily="2" charset="-122"/>
                  <a:cs typeface="Lato Heavy" panose="020F0502020204030203" pitchFamily="34" charset="0"/>
                </a:endParaRPr>
              </a:p>
            </p:txBody>
          </p:sp>
          <p:sp>
            <p:nvSpPr>
              <p:cNvPr id="64" name="TextBox 63"/>
              <p:cNvSpPr txBox="1"/>
              <p:nvPr/>
            </p:nvSpPr>
            <p:spPr>
              <a:xfrm>
                <a:off x="6066524" y="1198231"/>
                <a:ext cx="6092190" cy="519350"/>
              </a:xfrm>
              <a:prstGeom prst="rect">
                <a:avLst/>
              </a:prstGeom>
              <a:noFill/>
            </p:spPr>
            <p:txBody>
              <a:bodyPr wrap="none" rtlCol="0">
                <a:spAutoFit/>
              </a:bodyPr>
              <a:lstStyle/>
              <a:p>
                <a:pPr algn="ctr"/>
                <a:r>
                  <a:rPr lang="en-US" sz="1000" b="1" spc="600" dirty="0">
                    <a:latin typeface="Lato" panose="020F0502020204030203" pitchFamily="34" charset="0"/>
                    <a:ea typeface="Lato" panose="020F0502020204030203" pitchFamily="34" charset="0"/>
                    <a:cs typeface="Lato" panose="020F0502020204030203" pitchFamily="34" charset="0"/>
                  </a:rPr>
                  <a:t>WRITE HERE SOMETHING</a:t>
                </a:r>
                <a:endParaRPr lang="en-US" sz="1000" b="1" spc="600" dirty="0">
                  <a:latin typeface="Lato" panose="020F0502020204030203" pitchFamily="34" charset="0"/>
                  <a:ea typeface="Lato" panose="020F0502020204030203" pitchFamily="34" charset="0"/>
                  <a:cs typeface="Lato" panose="020F0502020204030203" pitchFamily="34" charset="0"/>
                </a:endParaRPr>
              </a:p>
            </p:txBody>
          </p:sp>
        </p:grpSp>
        <p:sp>
          <p:nvSpPr>
            <p:cNvPr id="3" name="Rectangle 2"/>
            <p:cNvSpPr/>
            <p:nvPr/>
          </p:nvSpPr>
          <p:spPr>
            <a:xfrm>
              <a:off x="10470383" y="2890766"/>
              <a:ext cx="3436883" cy="45719"/>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grpSp>
        <p:nvGrpSpPr>
          <p:cNvPr id="100" name="Group 99"/>
          <p:cNvGrpSpPr/>
          <p:nvPr/>
        </p:nvGrpSpPr>
        <p:grpSpPr>
          <a:xfrm>
            <a:off x="945025" y="2466595"/>
            <a:ext cx="10301949" cy="3657410"/>
            <a:chOff x="1875102" y="5057649"/>
            <a:chExt cx="20603898" cy="7314821"/>
          </a:xfrm>
        </p:grpSpPr>
        <p:grpSp>
          <p:nvGrpSpPr>
            <p:cNvPr id="51" name="Group 50"/>
            <p:cNvGrpSpPr/>
            <p:nvPr/>
          </p:nvGrpSpPr>
          <p:grpSpPr>
            <a:xfrm>
              <a:off x="15279074" y="5057649"/>
              <a:ext cx="7199926" cy="6929240"/>
              <a:chOff x="3042393" y="5199047"/>
              <a:chExt cx="13564692" cy="5642255"/>
            </a:xfrm>
          </p:grpSpPr>
          <p:sp>
            <p:nvSpPr>
              <p:cNvPr id="5" name="Pentagon 4"/>
              <p:cNvSpPr/>
              <p:nvPr/>
            </p:nvSpPr>
            <p:spPr>
              <a:xfrm rot="16200000">
                <a:off x="2235091" y="7772420"/>
                <a:ext cx="3876183" cy="2261580"/>
              </a:xfrm>
              <a:prstGeom prst="homePlate">
                <a:avLst/>
              </a:prstGeom>
              <a:solidFill>
                <a:srgbClr val="00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ct val="150000"/>
                  </a:lnSpc>
                </a:pPr>
                <a:endParaRPr lang="en-US" sz="900"/>
              </a:p>
            </p:txBody>
          </p:sp>
          <p:sp>
            <p:nvSpPr>
              <p:cNvPr id="8" name="Pentagon 7"/>
              <p:cNvSpPr/>
              <p:nvPr/>
            </p:nvSpPr>
            <p:spPr>
              <a:xfrm rot="16200000">
                <a:off x="3612438" y="6889384"/>
                <a:ext cx="5642254" cy="2261580"/>
              </a:xfrm>
              <a:prstGeom prst="homePlate">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ct val="150000"/>
                  </a:lnSpc>
                </a:pPr>
                <a:endParaRPr lang="en-US" sz="900"/>
              </a:p>
            </p:txBody>
          </p:sp>
          <p:sp>
            <p:nvSpPr>
              <p:cNvPr id="9" name="Pentagon 8"/>
              <p:cNvSpPr/>
              <p:nvPr/>
            </p:nvSpPr>
            <p:spPr>
              <a:xfrm rot="16200000">
                <a:off x="6539162" y="7554528"/>
                <a:ext cx="4311966" cy="2261580"/>
              </a:xfrm>
              <a:prstGeom prst="homePlate">
                <a:avLst/>
              </a:prstGeom>
              <a:solidFill>
                <a:srgbClr val="FF66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ct val="150000"/>
                  </a:lnSpc>
                </a:pPr>
                <a:endParaRPr lang="en-US" sz="900"/>
              </a:p>
            </p:txBody>
          </p:sp>
          <p:sp>
            <p:nvSpPr>
              <p:cNvPr id="10" name="Pentagon 9"/>
              <p:cNvSpPr/>
              <p:nvPr/>
            </p:nvSpPr>
            <p:spPr>
              <a:xfrm rot="16200000">
                <a:off x="9544965" y="8299948"/>
                <a:ext cx="2821127" cy="2261580"/>
              </a:xfrm>
              <a:prstGeom prst="homePlate">
                <a:avLst/>
              </a:prstGeom>
              <a:solidFill>
                <a:srgbClr val="00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ct val="150000"/>
                  </a:lnSpc>
                </a:pPr>
                <a:endParaRPr lang="en-US" sz="900"/>
              </a:p>
            </p:txBody>
          </p:sp>
          <p:sp>
            <p:nvSpPr>
              <p:cNvPr id="11" name="Pentagon 10"/>
              <p:cNvSpPr/>
              <p:nvPr/>
            </p:nvSpPr>
            <p:spPr>
              <a:xfrm rot="16200000">
                <a:off x="10543868" y="7038468"/>
                <a:ext cx="5344086" cy="2261580"/>
              </a:xfrm>
              <a:prstGeom prst="homePlate">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ct val="150000"/>
                  </a:lnSpc>
                </a:pPr>
                <a:endParaRPr lang="en-US" sz="900"/>
              </a:p>
            </p:txBody>
          </p:sp>
          <p:sp>
            <p:nvSpPr>
              <p:cNvPr id="12" name="Pentagon 11"/>
              <p:cNvSpPr/>
              <p:nvPr/>
            </p:nvSpPr>
            <p:spPr>
              <a:xfrm rot="16200000">
                <a:off x="13684669" y="7918886"/>
                <a:ext cx="3583252" cy="2261580"/>
              </a:xfrm>
              <a:prstGeom prst="homePlate">
                <a:avLst/>
              </a:prstGeom>
              <a:solidFill>
                <a:srgbClr val="00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lnSpc>
                    <a:spcPct val="150000"/>
                  </a:lnSpc>
                </a:pPr>
                <a:endParaRPr lang="en-US" sz="900"/>
              </a:p>
            </p:txBody>
          </p:sp>
        </p:grpSp>
        <p:sp>
          <p:nvSpPr>
            <p:cNvPr id="75" name="Shape 2540"/>
            <p:cNvSpPr/>
            <p:nvPr/>
          </p:nvSpPr>
          <p:spPr>
            <a:xfrm>
              <a:off x="1875102" y="5145408"/>
              <a:ext cx="782029" cy="782029"/>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7F4041"/>
            </a:solidFill>
            <a:ln w="12700">
              <a:miter lim="400000"/>
            </a:ln>
          </p:spPr>
          <p:txBody>
            <a:bodyPr lIns="19045" tIns="19045" rIns="19045" bIns="19045" anchor="ctr"/>
            <a:lstStyle/>
            <a:p>
              <a:pPr defTabSz="457200" fontAlgn="auto">
                <a:lnSpc>
                  <a:spcPct val="15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77" name="Rectangle 76"/>
            <p:cNvSpPr/>
            <p:nvPr/>
          </p:nvSpPr>
          <p:spPr>
            <a:xfrm>
              <a:off x="3297455" y="5057649"/>
              <a:ext cx="3613722" cy="643890"/>
            </a:xfrm>
            <a:prstGeom prst="rect">
              <a:avLst/>
            </a:prstGeom>
          </p:spPr>
          <p:txBody>
            <a:bodyPr wrap="square">
              <a:spAutoFit/>
            </a:bodyPr>
            <a:lstStyle/>
            <a:p>
              <a:pPr fontAlgn="auto">
                <a:lnSpc>
                  <a:spcPct val="150000"/>
                </a:lnSpc>
              </a:pPr>
              <a:r>
                <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rPr>
                <a:t>关键词</a:t>
              </a:r>
              <a:endPar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endParaRPr>
            </a:p>
          </p:txBody>
        </p:sp>
        <p:sp>
          <p:nvSpPr>
            <p:cNvPr id="78" name="Rectangle 77"/>
            <p:cNvSpPr/>
            <p:nvPr/>
          </p:nvSpPr>
          <p:spPr>
            <a:xfrm>
              <a:off x="3297455" y="5708337"/>
              <a:ext cx="4035870" cy="1474470"/>
            </a:xfrm>
            <a:prstGeom prst="rect">
              <a:avLst/>
            </a:prstGeom>
          </p:spPr>
          <p:txBody>
            <a:bodyPr wrap="square">
              <a:spAutoFit/>
            </a:bodyPr>
            <a:lstStyle/>
            <a:p>
              <a:pP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80" name="Shape 2540"/>
            <p:cNvSpPr/>
            <p:nvPr/>
          </p:nvSpPr>
          <p:spPr>
            <a:xfrm>
              <a:off x="1875102" y="7742185"/>
              <a:ext cx="782029" cy="782029"/>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7F4041"/>
            </a:solidFill>
            <a:ln w="12700">
              <a:miter lim="400000"/>
            </a:ln>
          </p:spPr>
          <p:txBody>
            <a:bodyPr lIns="19045" tIns="19045" rIns="19045" bIns="19045" anchor="ctr"/>
            <a:lstStyle/>
            <a:p>
              <a:pPr defTabSz="457200" fontAlgn="auto">
                <a:lnSpc>
                  <a:spcPct val="15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82" name="Rectangle 81"/>
            <p:cNvSpPr/>
            <p:nvPr/>
          </p:nvSpPr>
          <p:spPr>
            <a:xfrm>
              <a:off x="3297455" y="7654426"/>
              <a:ext cx="3613722" cy="643890"/>
            </a:xfrm>
            <a:prstGeom prst="rect">
              <a:avLst/>
            </a:prstGeom>
          </p:spPr>
          <p:txBody>
            <a:bodyPr wrap="square">
              <a:spAutoFit/>
            </a:bodyPr>
            <a:lstStyle/>
            <a:p>
              <a:pPr fontAlgn="auto">
                <a:lnSpc>
                  <a:spcPct val="150000"/>
                </a:lnSpc>
              </a:pPr>
              <a:r>
                <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rPr>
                <a:t>关键词</a:t>
              </a:r>
              <a:endPar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endParaRPr>
            </a:p>
          </p:txBody>
        </p:sp>
        <p:sp>
          <p:nvSpPr>
            <p:cNvPr id="83" name="Rectangle 82"/>
            <p:cNvSpPr/>
            <p:nvPr/>
          </p:nvSpPr>
          <p:spPr>
            <a:xfrm>
              <a:off x="3297455" y="8305114"/>
              <a:ext cx="4035870" cy="1474470"/>
            </a:xfrm>
            <a:prstGeom prst="rect">
              <a:avLst/>
            </a:prstGeom>
          </p:spPr>
          <p:txBody>
            <a:bodyPr wrap="square">
              <a:spAutoFit/>
            </a:bodyPr>
            <a:lstStyle/>
            <a:p>
              <a:pP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85" name="Shape 2540"/>
            <p:cNvSpPr/>
            <p:nvPr/>
          </p:nvSpPr>
          <p:spPr>
            <a:xfrm>
              <a:off x="1875102" y="10335071"/>
              <a:ext cx="782029" cy="782029"/>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7F4041"/>
            </a:solidFill>
            <a:ln w="12700">
              <a:miter lim="400000"/>
            </a:ln>
          </p:spPr>
          <p:txBody>
            <a:bodyPr lIns="19045" tIns="19045" rIns="19045" bIns="19045" anchor="ctr"/>
            <a:lstStyle/>
            <a:p>
              <a:pPr defTabSz="457200" fontAlgn="auto">
                <a:lnSpc>
                  <a:spcPct val="15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p>
          </p:txBody>
        </p:sp>
        <p:sp>
          <p:nvSpPr>
            <p:cNvPr id="87" name="Rectangle 86"/>
            <p:cNvSpPr/>
            <p:nvPr/>
          </p:nvSpPr>
          <p:spPr>
            <a:xfrm>
              <a:off x="3297455" y="10247312"/>
              <a:ext cx="3613722" cy="643890"/>
            </a:xfrm>
            <a:prstGeom prst="rect">
              <a:avLst/>
            </a:prstGeom>
          </p:spPr>
          <p:txBody>
            <a:bodyPr wrap="square">
              <a:spAutoFit/>
            </a:bodyPr>
            <a:lstStyle/>
            <a:p>
              <a:pPr fontAlgn="auto">
                <a:lnSpc>
                  <a:spcPct val="150000"/>
                </a:lnSpc>
              </a:pPr>
              <a:r>
                <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rPr>
                <a:t>关键词</a:t>
              </a:r>
              <a:endPar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endParaRPr>
            </a:p>
          </p:txBody>
        </p:sp>
        <p:sp>
          <p:nvSpPr>
            <p:cNvPr id="88" name="Rectangle 87"/>
            <p:cNvSpPr/>
            <p:nvPr/>
          </p:nvSpPr>
          <p:spPr>
            <a:xfrm>
              <a:off x="3297455" y="10898000"/>
              <a:ext cx="4035870" cy="1474470"/>
            </a:xfrm>
            <a:prstGeom prst="rect">
              <a:avLst/>
            </a:prstGeom>
          </p:spPr>
          <p:txBody>
            <a:bodyPr wrap="square">
              <a:spAutoFit/>
            </a:bodyPr>
            <a:lstStyle/>
            <a:p>
              <a:pP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91" name="Shape 2540"/>
            <p:cNvSpPr/>
            <p:nvPr/>
          </p:nvSpPr>
          <p:spPr>
            <a:xfrm>
              <a:off x="8081770" y="5145408"/>
              <a:ext cx="782029" cy="782029"/>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7F4041"/>
            </a:solidFill>
            <a:ln w="12700">
              <a:miter lim="400000"/>
            </a:ln>
          </p:spPr>
          <p:txBody>
            <a:bodyPr lIns="19045" tIns="19045" rIns="19045" bIns="19045" anchor="ctr"/>
            <a:lstStyle/>
            <a:p>
              <a:pPr defTabSz="457200" fontAlgn="auto">
                <a:lnSpc>
                  <a:spcPct val="15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2" name="Rectangle 91"/>
            <p:cNvSpPr/>
            <p:nvPr/>
          </p:nvSpPr>
          <p:spPr>
            <a:xfrm>
              <a:off x="9528253" y="5057649"/>
              <a:ext cx="3613722" cy="643890"/>
            </a:xfrm>
            <a:prstGeom prst="rect">
              <a:avLst/>
            </a:prstGeom>
          </p:spPr>
          <p:txBody>
            <a:bodyPr wrap="square">
              <a:spAutoFit/>
            </a:bodyPr>
            <a:lstStyle/>
            <a:p>
              <a:pPr fontAlgn="auto">
                <a:lnSpc>
                  <a:spcPct val="150000"/>
                </a:lnSpc>
              </a:pPr>
              <a:r>
                <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rPr>
                <a:t>关键词</a:t>
              </a:r>
              <a:endPar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endParaRPr>
            </a:p>
          </p:txBody>
        </p:sp>
        <p:sp>
          <p:nvSpPr>
            <p:cNvPr id="93" name="Rectangle 92"/>
            <p:cNvSpPr/>
            <p:nvPr/>
          </p:nvSpPr>
          <p:spPr>
            <a:xfrm>
              <a:off x="9504123" y="5708337"/>
              <a:ext cx="4035870" cy="1474470"/>
            </a:xfrm>
            <a:prstGeom prst="rect">
              <a:avLst/>
            </a:prstGeom>
          </p:spPr>
          <p:txBody>
            <a:bodyPr wrap="square">
              <a:spAutoFit/>
            </a:bodyPr>
            <a:lstStyle/>
            <a:p>
              <a:pP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94" name="Shape 2540"/>
            <p:cNvSpPr/>
            <p:nvPr/>
          </p:nvSpPr>
          <p:spPr>
            <a:xfrm>
              <a:off x="8081770" y="7742185"/>
              <a:ext cx="782029" cy="782029"/>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7F4041"/>
            </a:solidFill>
            <a:ln w="12700">
              <a:miter lim="400000"/>
            </a:ln>
          </p:spPr>
          <p:txBody>
            <a:bodyPr lIns="19045" tIns="19045" rIns="19045" bIns="19045" anchor="ctr"/>
            <a:lstStyle/>
            <a:p>
              <a:pPr defTabSz="457200" fontAlgn="auto">
                <a:lnSpc>
                  <a:spcPct val="15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95" name="Rectangle 94"/>
            <p:cNvSpPr/>
            <p:nvPr/>
          </p:nvSpPr>
          <p:spPr>
            <a:xfrm>
              <a:off x="9528253" y="7654426"/>
              <a:ext cx="3613722" cy="643890"/>
            </a:xfrm>
            <a:prstGeom prst="rect">
              <a:avLst/>
            </a:prstGeom>
          </p:spPr>
          <p:txBody>
            <a:bodyPr wrap="square">
              <a:spAutoFit/>
            </a:bodyPr>
            <a:lstStyle/>
            <a:p>
              <a:pPr fontAlgn="auto">
                <a:lnSpc>
                  <a:spcPct val="150000"/>
                </a:lnSpc>
              </a:pPr>
              <a:r>
                <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rPr>
                <a:t>关键词</a:t>
              </a:r>
              <a:endPar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endParaRPr>
            </a:p>
          </p:txBody>
        </p:sp>
        <p:sp>
          <p:nvSpPr>
            <p:cNvPr id="96" name="Rectangle 95"/>
            <p:cNvSpPr/>
            <p:nvPr/>
          </p:nvSpPr>
          <p:spPr>
            <a:xfrm>
              <a:off x="9504123" y="8305114"/>
              <a:ext cx="4035870" cy="1474470"/>
            </a:xfrm>
            <a:prstGeom prst="rect">
              <a:avLst/>
            </a:prstGeom>
          </p:spPr>
          <p:txBody>
            <a:bodyPr wrap="square">
              <a:spAutoFit/>
            </a:bodyPr>
            <a:lstStyle/>
            <a:p>
              <a:pP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97" name="Shape 2540"/>
            <p:cNvSpPr/>
            <p:nvPr/>
          </p:nvSpPr>
          <p:spPr>
            <a:xfrm>
              <a:off x="8081770" y="10335071"/>
              <a:ext cx="782029" cy="782029"/>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7F4041"/>
            </a:solidFill>
            <a:ln w="12700">
              <a:miter lim="400000"/>
            </a:ln>
          </p:spPr>
          <p:txBody>
            <a:bodyPr lIns="19045" tIns="19045" rIns="19045" bIns="19045" anchor="ctr"/>
            <a:lstStyle/>
            <a:p>
              <a:pPr defTabSz="457200" fontAlgn="auto">
                <a:lnSpc>
                  <a:spcPct val="150000"/>
                </a:lnSpc>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dirty="0"/>
            </a:p>
          </p:txBody>
        </p:sp>
        <p:sp>
          <p:nvSpPr>
            <p:cNvPr id="98" name="Rectangle 97"/>
            <p:cNvSpPr/>
            <p:nvPr/>
          </p:nvSpPr>
          <p:spPr>
            <a:xfrm>
              <a:off x="9528253" y="10247312"/>
              <a:ext cx="3613722" cy="643890"/>
            </a:xfrm>
            <a:prstGeom prst="rect">
              <a:avLst/>
            </a:prstGeom>
          </p:spPr>
          <p:txBody>
            <a:bodyPr wrap="square">
              <a:spAutoFit/>
            </a:bodyPr>
            <a:lstStyle/>
            <a:p>
              <a:pPr fontAlgn="auto">
                <a:lnSpc>
                  <a:spcPct val="150000"/>
                </a:lnSpc>
              </a:pPr>
              <a:r>
                <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rPr>
                <a:t>关键词</a:t>
              </a:r>
              <a:endParaRPr lang="zh-CN" altLang="en-US" sz="1000" b="1" dirty="0">
                <a:solidFill>
                  <a:schemeClr val="tx1">
                    <a:lumMod val="95000"/>
                    <a:lumOff val="5000"/>
                  </a:schemeClr>
                </a:solidFill>
                <a:latin typeface="Lato" panose="020F0502020204030203" pitchFamily="34" charset="0"/>
                <a:ea typeface="宋体" panose="02010600030101010101" pitchFamily="2" charset="-122"/>
                <a:cs typeface="Lato" panose="020F0502020204030203" pitchFamily="34" charset="0"/>
              </a:endParaRPr>
            </a:p>
          </p:txBody>
        </p:sp>
        <p:sp>
          <p:nvSpPr>
            <p:cNvPr id="99" name="Rectangle 98"/>
            <p:cNvSpPr/>
            <p:nvPr/>
          </p:nvSpPr>
          <p:spPr>
            <a:xfrm>
              <a:off x="9504123" y="10898000"/>
              <a:ext cx="4035870" cy="1474470"/>
            </a:xfrm>
            <a:prstGeom prst="rect">
              <a:avLst/>
            </a:prstGeom>
          </p:spPr>
          <p:txBody>
            <a:bodyPr wrap="square">
              <a:spAutoFit/>
            </a:bodyPr>
            <a:lstStyle/>
            <a:p>
              <a:pPr fontAlgn="auto">
                <a:lnSpc>
                  <a:spcPct val="150000"/>
                </a:lnSpc>
              </a:pPr>
              <a:r>
                <a:rPr lang="en-US" sz="1400" dirty="0">
                  <a:latin typeface="Lato Light" panose="020F0502020204030203" pitchFamily="34" charset="0"/>
                  <a:ea typeface="Lato Light" panose="020F0502020204030203" pitchFamily="34" charset="0"/>
                  <a:cs typeface="Lato Light" panose="020F0502020204030203" pitchFamily="34" charset="0"/>
                </a:rPr>
                <a:t>Refers to a good or service being offered.</a:t>
              </a:r>
              <a:endParaRPr lang="en-US" sz="1400" dirty="0">
                <a:latin typeface="Lato Light" panose="020F0502020204030203" pitchFamily="34" charset="0"/>
                <a:ea typeface="Lato Light" panose="020F0502020204030203" pitchFamily="34" charset="0"/>
                <a:cs typeface="Lato Light" panose="020F0502020204030203" pitchFamily="34" charset="0"/>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7F4041"/>
        </a:solidFill>
        <a:effectLst/>
      </p:bgPr>
    </p:bg>
    <p:spTree>
      <p:nvGrpSpPr>
        <p:cNvPr id="1" name=""/>
        <p:cNvGrpSpPr/>
        <p:nvPr/>
      </p:nvGrpSpPr>
      <p:grpSpPr>
        <a:xfrm>
          <a:off x="0" y="0"/>
          <a:ext cx="0" cy="0"/>
          <a:chOff x="0" y="0"/>
          <a:chExt cx="0" cy="0"/>
        </a:xfrm>
      </p:grpSpPr>
      <p:sp>
        <p:nvSpPr>
          <p:cNvPr id="6" name="矩形 5"/>
          <p:cNvSpPr/>
          <p:nvPr/>
        </p:nvSpPr>
        <p:spPr>
          <a:xfrm>
            <a:off x="5054600" y="2597785"/>
            <a:ext cx="2082165" cy="2082165"/>
          </a:xfrm>
          <a:prstGeom prst="rect">
            <a:avLst/>
          </a:prstGeom>
          <a:noFill/>
          <a:ln w="25400">
            <a:solidFill>
              <a:srgbClr val="7F404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6" name="组合 15"/>
          <p:cNvGrpSpPr/>
          <p:nvPr/>
        </p:nvGrpSpPr>
        <p:grpSpPr>
          <a:xfrm>
            <a:off x="2860040" y="2705735"/>
            <a:ext cx="6472555" cy="1752600"/>
            <a:chOff x="4504" y="4261"/>
            <a:chExt cx="10193" cy="2760"/>
          </a:xfrm>
        </p:grpSpPr>
        <p:sp>
          <p:nvSpPr>
            <p:cNvPr id="10" name="文本框 9"/>
            <p:cNvSpPr txBox="1"/>
            <p:nvPr/>
          </p:nvSpPr>
          <p:spPr>
            <a:xfrm>
              <a:off x="4504" y="5908"/>
              <a:ext cx="10193" cy="1113"/>
            </a:xfrm>
            <a:prstGeom prst="rect">
              <a:avLst/>
            </a:prstGeom>
            <a:noFill/>
          </p:spPr>
          <p:txBody>
            <a:bodyPr wrap="square" rtlCol="0" anchor="t">
              <a:spAutoFit/>
            </a:bodyPr>
            <a:lstStyle/>
            <a:p>
              <a:pPr algn="dist"/>
              <a:r>
                <a:rPr lang="en-US" altLang="zh-CN" sz="4000">
                  <a:solidFill>
                    <a:schemeClr val="bg1"/>
                  </a:solidFill>
                  <a:latin typeface="思源黑体 Bold" panose="020B0800000000000000" charset="-122"/>
                  <a:ea typeface="思源黑体 Bold" panose="020B0800000000000000" charset="-122"/>
                </a:rPr>
                <a:t>THANKS</a:t>
              </a:r>
              <a:endParaRPr lang="en-US" altLang="zh-CN" sz="4000">
                <a:solidFill>
                  <a:schemeClr val="bg1"/>
                </a:solidFill>
                <a:latin typeface="思源黑体 Bold" panose="020B0800000000000000" charset="-122"/>
                <a:ea typeface="思源黑体 Bold" panose="020B0800000000000000" charset="-122"/>
              </a:endParaRPr>
            </a:p>
          </p:txBody>
        </p:sp>
        <p:pic>
          <p:nvPicPr>
            <p:cNvPr id="13" name="图片 12" descr="3640484"/>
            <p:cNvPicPr>
              <a:picLocks noChangeAspect="1"/>
            </p:cNvPicPr>
            <p:nvPr/>
          </p:nvPicPr>
          <p:blipFill>
            <a:blip r:embed="rId1">
              <a:extLst>
                <a:ext uri="{96DAC541-7B7A-43D3-8B79-37D633B846F1}">
                  <asvg:svgBlip xmlns:asvg="http://schemas.microsoft.com/office/drawing/2016/SVG/main" r:embed="rId2"/>
                </a:ext>
              </a:extLst>
            </a:blip>
            <a:stretch>
              <a:fillRect/>
            </a:stretch>
          </p:blipFill>
          <p:spPr>
            <a:xfrm>
              <a:off x="8790" y="4261"/>
              <a:ext cx="1601" cy="1601"/>
            </a:xfrm>
            <a:prstGeom prst="rect">
              <a:avLst/>
            </a:prstGeom>
          </p:spPr>
        </p:pic>
      </p:grpSp>
      <p:cxnSp>
        <p:nvCxnSpPr>
          <p:cNvPr id="14" name="Straight Connector 9"/>
          <p:cNvCxnSpPr/>
          <p:nvPr/>
        </p:nvCxnSpPr>
        <p:spPr>
          <a:xfrm>
            <a:off x="5092470" y="5966859"/>
            <a:ext cx="2284596" cy="0"/>
          </a:xfrm>
          <a:prstGeom prst="line">
            <a:avLst/>
          </a:prstGeom>
          <a:ln w="76200">
            <a:solidFill>
              <a:schemeClr val="bg1"/>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20914" y="489857"/>
            <a:ext cx="11350171" cy="5878286"/>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65000"/>
                  <a:lumOff val="35000"/>
                </a:schemeClr>
              </a:solidFill>
            </a:endParaRPr>
          </a:p>
        </p:txBody>
      </p:sp>
      <p:sp>
        <p:nvSpPr>
          <p:cNvPr id="3" name="TextBox 2"/>
          <p:cNvSpPr txBox="1"/>
          <p:nvPr/>
        </p:nvSpPr>
        <p:spPr>
          <a:xfrm>
            <a:off x="4055013" y="1703402"/>
            <a:ext cx="4297680" cy="922020"/>
          </a:xfrm>
          <a:prstGeom prst="rect">
            <a:avLst/>
          </a:prstGeom>
          <a:noFill/>
        </p:spPr>
        <p:txBody>
          <a:bodyPr wrap="none" rtlCol="0">
            <a:spAutoFit/>
          </a:bodyPr>
          <a:lstStyle/>
          <a:p>
            <a:pPr algn="ctr"/>
            <a:r>
              <a:rPr lang="zh-CN" altLang="id-ID" sz="5400" dirty="0">
                <a:solidFill>
                  <a:schemeClr val="bg1"/>
                </a:solidFill>
                <a:latin typeface="思源黑体 Bold" panose="020B0800000000000000" charset="-122"/>
                <a:ea typeface="思源黑体 Bold" panose="020B0800000000000000" charset="-122"/>
              </a:rPr>
              <a:t>添加您的标题</a:t>
            </a:r>
            <a:endParaRPr lang="zh-CN" altLang="id-ID" sz="5400" dirty="0">
              <a:solidFill>
                <a:schemeClr val="bg1"/>
              </a:solidFill>
              <a:latin typeface="思源黑体 Bold" panose="020B0800000000000000" charset="-122"/>
              <a:ea typeface="思源黑体 Bold" panose="020B0800000000000000" charset="-122"/>
            </a:endParaRPr>
          </a:p>
        </p:txBody>
      </p:sp>
      <p:sp>
        <p:nvSpPr>
          <p:cNvPr id="4" name="TextBox 3"/>
          <p:cNvSpPr txBox="1"/>
          <p:nvPr/>
        </p:nvSpPr>
        <p:spPr>
          <a:xfrm>
            <a:off x="4883218" y="3943147"/>
            <a:ext cx="2263761" cy="369332"/>
          </a:xfrm>
          <a:prstGeom prst="rect">
            <a:avLst/>
          </a:prstGeom>
          <a:noFill/>
        </p:spPr>
        <p:txBody>
          <a:bodyPr wrap="none" rtlCol="0">
            <a:spAutoFit/>
          </a:bodyPr>
          <a:lstStyle/>
          <a:p>
            <a:r>
              <a:rPr lang="id-ID" b="1" dirty="0">
                <a:solidFill>
                  <a:schemeClr val="bg1"/>
                </a:solidFill>
                <a:latin typeface="Lato Medium" panose="020F0502020204030203" pitchFamily="34" charset="0"/>
                <a:ea typeface="Lato Medium" panose="020F0502020204030203" pitchFamily="34" charset="0"/>
                <a:cs typeface="Lato Medium" panose="020F0502020204030203" pitchFamily="34" charset="0"/>
              </a:rPr>
              <a:t>Your Text Title Here</a:t>
            </a:r>
            <a:endParaRPr lang="id-ID" b="1" dirty="0">
              <a:solidFill>
                <a:schemeClr val="bg1"/>
              </a:solidFill>
              <a:latin typeface="Lato Medium" panose="020F0502020204030203" pitchFamily="34" charset="0"/>
              <a:ea typeface="Lato Medium" panose="020F0502020204030203" pitchFamily="34" charset="0"/>
              <a:cs typeface="Lato Medium" panose="020F0502020204030203" pitchFamily="34" charset="0"/>
            </a:endParaRPr>
          </a:p>
        </p:txBody>
      </p:sp>
      <p:sp>
        <p:nvSpPr>
          <p:cNvPr id="5" name="TextBox 4"/>
          <p:cNvSpPr txBox="1"/>
          <p:nvPr/>
        </p:nvSpPr>
        <p:spPr>
          <a:xfrm>
            <a:off x="1266093" y="4495809"/>
            <a:ext cx="9875520" cy="646331"/>
          </a:xfrm>
          <a:prstGeom prst="rect">
            <a:avLst/>
          </a:prstGeom>
          <a:noFill/>
        </p:spPr>
        <p:txBody>
          <a:bodyPr wrap="square" rtlCol="0">
            <a:spAutoFit/>
          </a:bodyPr>
          <a:lstStyle/>
          <a:p>
            <a:pPr algn="ctr"/>
            <a:r>
              <a:rPr lang="en-US" sz="1200" dirty="0" err="1">
                <a:solidFill>
                  <a:schemeClr val="bg1"/>
                </a:solidFill>
                <a:latin typeface="Lato Medium" panose="020F0502020204030203" pitchFamily="34" charset="0"/>
                <a:ea typeface="Lato Medium" panose="020F0502020204030203" pitchFamily="34" charset="0"/>
                <a:cs typeface="Lato Medium" panose="020F0502020204030203" pitchFamily="34" charset="0"/>
              </a:rPr>
              <a:t>Lorem</a:t>
            </a:r>
            <a:r>
              <a:rPr lang="en-US" sz="1200" dirty="0">
                <a:solidFill>
                  <a:schemeClr val="bg1"/>
                </a:solidFill>
                <a:latin typeface="Lato Medium" panose="020F0502020204030203" pitchFamily="34" charset="0"/>
                <a:ea typeface="Lato Medium" panose="020F0502020204030203" pitchFamily="34" charset="0"/>
                <a:cs typeface="Lato Medium" panose="020F0502020204030203" pitchFamily="34" charset="0"/>
              </a:rPr>
              <a:t> </a:t>
            </a:r>
            <a:r>
              <a:rPr lang="en-US" sz="1200" dirty="0" err="1">
                <a:solidFill>
                  <a:schemeClr val="bg1"/>
                </a:solidFill>
                <a:latin typeface="Lato Medium" panose="020F0502020204030203" pitchFamily="34" charset="0"/>
                <a:ea typeface="Lato Medium" panose="020F0502020204030203" pitchFamily="34" charset="0"/>
                <a:cs typeface="Lato Medium" panose="020F0502020204030203" pitchFamily="34" charset="0"/>
              </a:rPr>
              <a:t>Ipsum</a:t>
            </a:r>
            <a:r>
              <a:rPr lang="en-US" sz="1200" dirty="0">
                <a:solidFill>
                  <a:schemeClr val="bg1"/>
                </a:solidFill>
                <a:latin typeface="Lato Medium" panose="020F0502020204030203" pitchFamily="34" charset="0"/>
                <a:ea typeface="Lato Medium" panose="020F0502020204030203" pitchFamily="34" charset="0"/>
                <a:cs typeface="Lato Medium" panose="020F0502020204030203"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schemeClr val="bg1"/>
                </a:solidFill>
                <a:latin typeface="Lato Medium" panose="020F0502020204030203" pitchFamily="34" charset="0"/>
                <a:ea typeface="Lato Medium" panose="020F0502020204030203" pitchFamily="34" charset="0"/>
                <a:cs typeface="Lato Medium" panose="020F0502020204030203" pitchFamily="34" charset="0"/>
              </a:rPr>
              <a:t>popularised</a:t>
            </a:r>
            <a:r>
              <a:rPr lang="en-US" sz="1200" dirty="0">
                <a:solidFill>
                  <a:schemeClr val="bg1"/>
                </a:solidFill>
                <a:latin typeface="Lato Medium" panose="020F0502020204030203" pitchFamily="34" charset="0"/>
                <a:ea typeface="Lato Medium" panose="020F0502020204030203" pitchFamily="34" charset="0"/>
                <a:cs typeface="Lato Medium" panose="020F0502020204030203" pitchFamily="34" charset="0"/>
              </a:rPr>
              <a:t> in the 1960s with the release of </a:t>
            </a:r>
            <a:r>
              <a:rPr lang="en-US" sz="1200" dirty="0" err="1">
                <a:solidFill>
                  <a:schemeClr val="bg1"/>
                </a:solidFill>
                <a:latin typeface="Lato Medium" panose="020F0502020204030203" pitchFamily="34" charset="0"/>
                <a:ea typeface="Lato Medium" panose="020F0502020204030203" pitchFamily="34" charset="0"/>
                <a:cs typeface="Lato Medium" panose="020F0502020204030203" pitchFamily="34" charset="0"/>
              </a:rPr>
              <a:t>Letraset</a:t>
            </a:r>
            <a:r>
              <a:rPr lang="en-US" sz="1200" dirty="0">
                <a:solidFill>
                  <a:schemeClr val="bg1"/>
                </a:solidFill>
                <a:latin typeface="Lato Medium" panose="020F0502020204030203" pitchFamily="34" charset="0"/>
                <a:ea typeface="Lato Medium" panose="020F0502020204030203" pitchFamily="34" charset="0"/>
                <a:cs typeface="Lato Medium" panose="020F0502020204030203" pitchFamily="34" charset="0"/>
              </a:rPr>
              <a:t> sheets containing </a:t>
            </a:r>
            <a:endParaRPr lang="id-ID" sz="1200" dirty="0">
              <a:solidFill>
                <a:schemeClr val="bg1"/>
              </a:solidFill>
              <a:latin typeface="Lato Medium" panose="020F0502020204030203" pitchFamily="34" charset="0"/>
              <a:ea typeface="Lato Medium" panose="020F0502020204030203" pitchFamily="34" charset="0"/>
              <a:cs typeface="Lato Medium" panose="020F0502020204030203" pitchFamily="34" charset="0"/>
            </a:endParaRPr>
          </a:p>
        </p:txBody>
      </p:sp>
      <p:cxnSp>
        <p:nvCxnSpPr>
          <p:cNvPr id="9" name="Straight Connector 8"/>
          <p:cNvCxnSpPr/>
          <p:nvPr/>
        </p:nvCxnSpPr>
        <p:spPr>
          <a:xfrm>
            <a:off x="5767754" y="2912012"/>
            <a:ext cx="87219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931379" y="3933674"/>
            <a:ext cx="1999265" cy="338554"/>
          </a:xfrm>
          <a:prstGeom prst="rect">
            <a:avLst/>
          </a:prstGeom>
          <a:noFill/>
        </p:spPr>
        <p:txBody>
          <a:bodyPr wrap="none" rtlCol="0">
            <a:spAutoFit/>
          </a:bodyPr>
          <a:lstStyle/>
          <a:p>
            <a:pPr algn="r"/>
            <a:r>
              <a:rPr lang="id-ID" sz="1600" b="1" dirty="0">
                <a:latin typeface="Lato Medium" panose="020F0502020204030203" pitchFamily="34" charset="0"/>
                <a:ea typeface="Lato Medium" panose="020F0502020204030203" pitchFamily="34" charset="0"/>
                <a:cs typeface="Lato Medium" panose="020F0502020204030203" pitchFamily="34" charset="0"/>
              </a:rPr>
              <a:t>Your Text Title Here</a:t>
            </a:r>
            <a:endParaRPr lang="id-ID" sz="1600" b="1" dirty="0">
              <a:latin typeface="Lato Medium" panose="020F0502020204030203" pitchFamily="34" charset="0"/>
              <a:ea typeface="Lato Medium" panose="020F0502020204030203" pitchFamily="34" charset="0"/>
              <a:cs typeface="Lato Medium" panose="020F0502020204030203" pitchFamily="34" charset="0"/>
            </a:endParaRPr>
          </a:p>
        </p:txBody>
      </p:sp>
      <p:sp>
        <p:nvSpPr>
          <p:cNvPr id="9" name="TextBox 8"/>
          <p:cNvSpPr txBox="1"/>
          <p:nvPr/>
        </p:nvSpPr>
        <p:spPr>
          <a:xfrm>
            <a:off x="1887010" y="4380571"/>
            <a:ext cx="3997701" cy="1277273"/>
          </a:xfrm>
          <a:prstGeom prst="rect">
            <a:avLst/>
          </a:prstGeom>
          <a:noFill/>
        </p:spPr>
        <p:txBody>
          <a:bodyPr wrap="square" rtlCol="0">
            <a:spAutoFit/>
          </a:bodyPr>
          <a:lstStyle/>
          <a:p>
            <a:r>
              <a:rPr lang="en-US" sz="1100" dirty="0" err="1">
                <a:latin typeface="Lato Medium" panose="020F0502020204030203" pitchFamily="34" charset="0"/>
                <a:ea typeface="Lato Medium" panose="020F0502020204030203" pitchFamily="34" charset="0"/>
                <a:cs typeface="Lato Medium" panose="020F0502020204030203" pitchFamily="34" charset="0"/>
              </a:rPr>
              <a:t>Lorem</a:t>
            </a:r>
            <a:r>
              <a:rPr lang="en-US" sz="1100" dirty="0">
                <a:latin typeface="Lato Medium" panose="020F0502020204030203" pitchFamily="34" charset="0"/>
                <a:ea typeface="Lato Medium" panose="020F0502020204030203" pitchFamily="34" charset="0"/>
                <a:cs typeface="Lato Medium" panose="020F0502020204030203" pitchFamily="34" charset="0"/>
              </a:rPr>
              <a:t> </a:t>
            </a:r>
            <a:r>
              <a:rPr lang="en-US" sz="1100" dirty="0" err="1">
                <a:latin typeface="Lato Medium" panose="020F0502020204030203" pitchFamily="34" charset="0"/>
                <a:ea typeface="Lato Medium" panose="020F0502020204030203" pitchFamily="34" charset="0"/>
                <a:cs typeface="Lato Medium" panose="020F0502020204030203" pitchFamily="34" charset="0"/>
              </a:rPr>
              <a:t>Ipsum</a:t>
            </a:r>
            <a:r>
              <a:rPr lang="en-US" sz="1100" dirty="0">
                <a:latin typeface="Lato Medium" panose="020F0502020204030203" pitchFamily="34" charset="0"/>
                <a:ea typeface="Lato Medium" panose="020F0502020204030203" pitchFamily="34" charset="0"/>
                <a:cs typeface="Lato Medium" panose="020F0502020204030203"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latin typeface="Lato Medium" panose="020F0502020204030203" pitchFamily="34" charset="0"/>
                <a:ea typeface="Lato Medium" panose="020F0502020204030203" pitchFamily="34" charset="0"/>
                <a:cs typeface="Lato Medium" panose="020F0502020204030203" pitchFamily="34" charset="0"/>
              </a:rPr>
              <a:t>popularised</a:t>
            </a:r>
            <a:r>
              <a:rPr lang="en-US" sz="1100" dirty="0">
                <a:latin typeface="Lato Medium" panose="020F0502020204030203" pitchFamily="34" charset="0"/>
                <a:ea typeface="Lato Medium" panose="020F0502020204030203" pitchFamily="34" charset="0"/>
                <a:cs typeface="Lato Medium" panose="020F0502020204030203" pitchFamily="34" charset="0"/>
              </a:rPr>
              <a:t> in the 1960s with the release of </a:t>
            </a:r>
            <a:r>
              <a:rPr lang="en-US" sz="1100" dirty="0" err="1">
                <a:latin typeface="Lato Medium" panose="020F0502020204030203" pitchFamily="34" charset="0"/>
                <a:ea typeface="Lato Medium" panose="020F0502020204030203" pitchFamily="34" charset="0"/>
                <a:cs typeface="Lato Medium" panose="020F0502020204030203" pitchFamily="34" charset="0"/>
              </a:rPr>
              <a:t>Letraset</a:t>
            </a:r>
            <a:r>
              <a:rPr lang="en-US" sz="1100" dirty="0">
                <a:latin typeface="Lato Medium" panose="020F0502020204030203" pitchFamily="34" charset="0"/>
                <a:ea typeface="Lato Medium" panose="020F0502020204030203" pitchFamily="34" charset="0"/>
                <a:cs typeface="Lato Medium" panose="020F0502020204030203" pitchFamily="34" charset="0"/>
              </a:rPr>
              <a:t> sheets containing </a:t>
            </a:r>
            <a:endParaRPr lang="id-ID" sz="1100" dirty="0">
              <a:latin typeface="Lato Medium" panose="020F0502020204030203" pitchFamily="34" charset="0"/>
              <a:ea typeface="Lato Medium" panose="020F0502020204030203" pitchFamily="34" charset="0"/>
              <a:cs typeface="Lato Medium" panose="020F0502020204030203" pitchFamily="34" charset="0"/>
            </a:endParaRPr>
          </a:p>
        </p:txBody>
      </p:sp>
      <p:sp>
        <p:nvSpPr>
          <p:cNvPr id="10" name="TextBox 9"/>
          <p:cNvSpPr txBox="1"/>
          <p:nvPr/>
        </p:nvSpPr>
        <p:spPr>
          <a:xfrm>
            <a:off x="1784775" y="3047909"/>
            <a:ext cx="3114822" cy="645160"/>
          </a:xfrm>
          <a:prstGeom prst="rect">
            <a:avLst/>
          </a:prstGeom>
          <a:noFill/>
        </p:spPr>
        <p:txBody>
          <a:bodyPr wrap="square" rtlCol="0">
            <a:spAutoFit/>
          </a:bodyPr>
          <a:lstStyle/>
          <a:p>
            <a:r>
              <a:rPr lang="zh-CN" altLang="id-ID" sz="3600" dirty="0">
                <a:latin typeface="+mj-ea"/>
                <a:ea typeface="+mj-ea"/>
              </a:rPr>
              <a:t>输入您的内容</a:t>
            </a:r>
            <a:endParaRPr lang="zh-CN" altLang="id-ID" sz="3600" dirty="0">
              <a:latin typeface="+mj-ea"/>
              <a:ea typeface="+mj-ea"/>
            </a:endParaRPr>
          </a:p>
        </p:txBody>
      </p:sp>
      <p:sp>
        <p:nvSpPr>
          <p:cNvPr id="11" name="Rectangle 10"/>
          <p:cNvSpPr/>
          <p:nvPr/>
        </p:nvSpPr>
        <p:spPr>
          <a:xfrm>
            <a:off x="943429" y="-1"/>
            <a:ext cx="420914" cy="2249715"/>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图片占位符 2"/>
          <p:cNvSpPr>
            <a:spLocks noGrp="1"/>
          </p:cNvSpPr>
          <p:nvPr>
            <p:ph type="pic" sz="quarter" idx="10"/>
          </p:nvPr>
        </p:nvSpPr>
        <p:spPr>
          <a:blipFill rotWithShape="1">
            <a:blip r:embed="rId1"/>
            <a:stretch>
              <a:fillRect/>
            </a:stretch>
          </a:blipFill>
        </p:spPr>
      </p:sp>
    </p:spTree>
  </p:cSld>
  <p:clrMapOvr>
    <a:masterClrMapping/>
  </p:clrMapOvr>
  <p:transition spd="slow">
    <p:randomBar dir="vert"/>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7373410" y="4571071"/>
            <a:ext cx="3997701" cy="1277273"/>
          </a:xfrm>
          <a:prstGeom prst="rect">
            <a:avLst/>
          </a:prstGeom>
          <a:noFill/>
        </p:spPr>
        <p:txBody>
          <a:bodyPr wrap="square" rtlCol="0">
            <a:spAutoFit/>
          </a:bodyPr>
          <a:lstStyle/>
          <a:p>
            <a:r>
              <a:rPr lang="en-US" sz="1100" dirty="0" err="1">
                <a:latin typeface="Lato Medium" panose="020F0502020204030203" pitchFamily="34" charset="0"/>
                <a:ea typeface="Lato Medium" panose="020F0502020204030203" pitchFamily="34" charset="0"/>
                <a:cs typeface="Lato Medium" panose="020F0502020204030203" pitchFamily="34" charset="0"/>
              </a:rPr>
              <a:t>Lorem</a:t>
            </a:r>
            <a:r>
              <a:rPr lang="en-US" sz="1100" dirty="0">
                <a:latin typeface="Lato Medium" panose="020F0502020204030203" pitchFamily="34" charset="0"/>
                <a:ea typeface="Lato Medium" panose="020F0502020204030203" pitchFamily="34" charset="0"/>
                <a:cs typeface="Lato Medium" panose="020F0502020204030203" pitchFamily="34" charset="0"/>
              </a:rPr>
              <a:t> </a:t>
            </a:r>
            <a:r>
              <a:rPr lang="en-US" sz="1100" dirty="0" err="1">
                <a:latin typeface="Lato Medium" panose="020F0502020204030203" pitchFamily="34" charset="0"/>
                <a:ea typeface="Lato Medium" panose="020F0502020204030203" pitchFamily="34" charset="0"/>
                <a:cs typeface="Lato Medium" panose="020F0502020204030203" pitchFamily="34" charset="0"/>
              </a:rPr>
              <a:t>Ipsum</a:t>
            </a:r>
            <a:r>
              <a:rPr lang="en-US" sz="1100" dirty="0">
                <a:latin typeface="Lato Medium" panose="020F0502020204030203" pitchFamily="34" charset="0"/>
                <a:ea typeface="Lato Medium" panose="020F0502020204030203" pitchFamily="34" charset="0"/>
                <a:cs typeface="Lato Medium" panose="020F0502020204030203"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latin typeface="Lato Medium" panose="020F0502020204030203" pitchFamily="34" charset="0"/>
                <a:ea typeface="Lato Medium" panose="020F0502020204030203" pitchFamily="34" charset="0"/>
                <a:cs typeface="Lato Medium" panose="020F0502020204030203" pitchFamily="34" charset="0"/>
              </a:rPr>
              <a:t>popularised</a:t>
            </a:r>
            <a:r>
              <a:rPr lang="en-US" sz="1100" dirty="0">
                <a:latin typeface="Lato Medium" panose="020F0502020204030203" pitchFamily="34" charset="0"/>
                <a:ea typeface="Lato Medium" panose="020F0502020204030203" pitchFamily="34" charset="0"/>
                <a:cs typeface="Lato Medium" panose="020F0502020204030203" pitchFamily="34" charset="0"/>
              </a:rPr>
              <a:t> in the 1960s with the release of </a:t>
            </a:r>
            <a:r>
              <a:rPr lang="en-US" sz="1100" dirty="0" err="1">
                <a:latin typeface="Lato Medium" panose="020F0502020204030203" pitchFamily="34" charset="0"/>
                <a:ea typeface="Lato Medium" panose="020F0502020204030203" pitchFamily="34" charset="0"/>
                <a:cs typeface="Lato Medium" panose="020F0502020204030203" pitchFamily="34" charset="0"/>
              </a:rPr>
              <a:t>Letraset</a:t>
            </a:r>
            <a:r>
              <a:rPr lang="en-US" sz="1100" dirty="0">
                <a:latin typeface="Lato Medium" panose="020F0502020204030203" pitchFamily="34" charset="0"/>
                <a:ea typeface="Lato Medium" panose="020F0502020204030203" pitchFamily="34" charset="0"/>
                <a:cs typeface="Lato Medium" panose="020F0502020204030203" pitchFamily="34" charset="0"/>
              </a:rPr>
              <a:t> sheets containing </a:t>
            </a:r>
            <a:endParaRPr lang="id-ID" sz="1100" dirty="0">
              <a:latin typeface="Lato Medium" panose="020F0502020204030203" pitchFamily="34" charset="0"/>
              <a:ea typeface="Lato Medium" panose="020F0502020204030203" pitchFamily="34" charset="0"/>
              <a:cs typeface="Lato Medium" panose="020F0502020204030203" pitchFamily="34" charset="0"/>
            </a:endParaRPr>
          </a:p>
        </p:txBody>
      </p:sp>
      <p:grpSp>
        <p:nvGrpSpPr>
          <p:cNvPr id="3" name="组合 2"/>
          <p:cNvGrpSpPr/>
          <p:nvPr/>
        </p:nvGrpSpPr>
        <p:grpSpPr>
          <a:xfrm>
            <a:off x="7373620" y="2554605"/>
            <a:ext cx="3493135" cy="1908123"/>
            <a:chOff x="11612" y="4023"/>
            <a:chExt cx="5501" cy="3005"/>
          </a:xfrm>
        </p:grpSpPr>
        <p:sp>
          <p:nvSpPr>
            <p:cNvPr id="4" name="TextBox 3"/>
            <p:cNvSpPr txBox="1"/>
            <p:nvPr/>
          </p:nvSpPr>
          <p:spPr>
            <a:xfrm>
              <a:off x="11682" y="6495"/>
              <a:ext cx="3148" cy="533"/>
            </a:xfrm>
            <a:prstGeom prst="rect">
              <a:avLst/>
            </a:prstGeom>
            <a:noFill/>
          </p:spPr>
          <p:txBody>
            <a:bodyPr wrap="none" rtlCol="0">
              <a:spAutoFit/>
            </a:bodyPr>
            <a:lstStyle/>
            <a:p>
              <a:pPr algn="r"/>
              <a:r>
                <a:rPr lang="id-ID" sz="1600" b="1" dirty="0">
                  <a:latin typeface="Lato Medium" panose="020F0502020204030203" pitchFamily="34" charset="0"/>
                  <a:ea typeface="Lato Medium" panose="020F0502020204030203" pitchFamily="34" charset="0"/>
                  <a:cs typeface="Lato Medium" panose="020F0502020204030203" pitchFamily="34" charset="0"/>
                </a:rPr>
                <a:t>Your Text Title Here</a:t>
              </a:r>
              <a:endParaRPr lang="id-ID" sz="1600" b="1" dirty="0">
                <a:latin typeface="Lato Medium" panose="020F0502020204030203" pitchFamily="34" charset="0"/>
                <a:ea typeface="Lato Medium" panose="020F0502020204030203" pitchFamily="34" charset="0"/>
                <a:cs typeface="Lato Medium" panose="020F0502020204030203" pitchFamily="34" charset="0"/>
              </a:endParaRPr>
            </a:p>
          </p:txBody>
        </p:sp>
        <p:sp>
          <p:nvSpPr>
            <p:cNvPr id="6" name="TextBox 5"/>
            <p:cNvSpPr txBox="1"/>
            <p:nvPr/>
          </p:nvSpPr>
          <p:spPr>
            <a:xfrm>
              <a:off x="11612" y="4023"/>
              <a:ext cx="5501" cy="2470"/>
            </a:xfrm>
            <a:prstGeom prst="rect">
              <a:avLst/>
            </a:prstGeom>
            <a:noFill/>
          </p:spPr>
          <p:txBody>
            <a:bodyPr wrap="square" rtlCol="0">
              <a:spAutoFit/>
            </a:bodyPr>
            <a:lstStyle/>
            <a:p>
              <a:r>
                <a:rPr lang="zh-CN" altLang="id-ID" sz="4800" dirty="0">
                  <a:latin typeface="+mj-ea"/>
                  <a:ea typeface="+mj-ea"/>
                </a:rPr>
                <a:t>添加您的标题</a:t>
              </a:r>
              <a:endParaRPr lang="zh-CN" altLang="id-ID" sz="4800" dirty="0">
                <a:latin typeface="+mj-ea"/>
                <a:ea typeface="+mj-ea"/>
              </a:endParaRPr>
            </a:p>
          </p:txBody>
        </p:sp>
      </p:grpSp>
      <p:sp>
        <p:nvSpPr>
          <p:cNvPr id="10" name="Rectangle 9"/>
          <p:cNvSpPr/>
          <p:nvPr/>
        </p:nvSpPr>
        <p:spPr>
          <a:xfrm>
            <a:off x="10445741" y="0"/>
            <a:ext cx="420914" cy="2249715"/>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图片占位符 1"/>
          <p:cNvSpPr>
            <a:spLocks noGrp="1"/>
          </p:cNvSpPr>
          <p:nvPr>
            <p:ph type="pic" sz="quarter" idx="10"/>
          </p:nvPr>
        </p:nvSpPr>
        <p:spPr>
          <a:blipFill rotWithShape="1">
            <a:blip r:embed="rId1"/>
            <a:stretch>
              <a:fillRect/>
            </a:stretch>
          </a:blipFill>
        </p:spPr>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482596" y="342899"/>
            <a:ext cx="11256197" cy="6108701"/>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Subtitle 2"/>
          <p:cNvSpPr txBox="1"/>
          <p:nvPr/>
        </p:nvSpPr>
        <p:spPr>
          <a:xfrm>
            <a:off x="4728876" y="5370917"/>
            <a:ext cx="2763643"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r>
              <a:rPr lang="zh-CN" altLang="id-ID" sz="3200" b="1" dirty="0">
                <a:solidFill>
                  <a:schemeClr val="bg1">
                    <a:lumMod val="95000"/>
                  </a:schemeClr>
                </a:solidFill>
                <a:latin typeface="Lato" panose="020F0502020204030203" pitchFamily="34" charset="0"/>
                <a:ea typeface="宋体" panose="02010600030101010101" pitchFamily="2" charset="-122"/>
                <a:cs typeface="Lato" panose="020F0502020204030203" pitchFamily="34" charset="0"/>
              </a:rPr>
              <a:t>概括内容</a:t>
            </a:r>
            <a:endParaRPr lang="zh-CN" altLang="id-ID" sz="3200" b="1" dirty="0">
              <a:solidFill>
                <a:schemeClr val="bg1">
                  <a:lumMod val="95000"/>
                </a:schemeClr>
              </a:solidFill>
              <a:latin typeface="Lato" panose="020F0502020204030203" pitchFamily="34" charset="0"/>
              <a:ea typeface="宋体" panose="02010600030101010101" pitchFamily="2" charset="-122"/>
              <a:cs typeface="Lato" panose="020F0502020204030203" pitchFamily="34" charset="0"/>
            </a:endParaRPr>
          </a:p>
        </p:txBody>
      </p:sp>
      <p:sp>
        <p:nvSpPr>
          <p:cNvPr id="6" name="Rectangle 5"/>
          <p:cNvSpPr/>
          <p:nvPr/>
        </p:nvSpPr>
        <p:spPr>
          <a:xfrm>
            <a:off x="4311650" y="5806836"/>
            <a:ext cx="3604260" cy="246221"/>
          </a:xfrm>
          <a:prstGeom prst="rect">
            <a:avLst/>
          </a:prstGeom>
        </p:spPr>
        <p:txBody>
          <a:bodyPr wrap="square">
            <a:spAutoFit/>
          </a:bodyPr>
          <a:lstStyle/>
          <a:p>
            <a:r>
              <a:rPr lang="id-ID" sz="10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Lorem ipsum dolor sit amet, lacus nulla ac netus nibh aliquet</a:t>
            </a:r>
            <a:endParaRPr lang="id-ID" sz="1000" dirty="0">
              <a:solidFill>
                <a:schemeClr val="bg1">
                  <a:lumMod val="95000"/>
                </a:schemeClr>
              </a:solidFill>
            </a:endParaRPr>
          </a:p>
        </p:txBody>
      </p:sp>
      <p:sp>
        <p:nvSpPr>
          <p:cNvPr id="7" name="Rectangle 6"/>
          <p:cNvSpPr/>
          <p:nvPr/>
        </p:nvSpPr>
        <p:spPr>
          <a:xfrm>
            <a:off x="4883761" y="3647015"/>
            <a:ext cx="2673351" cy="750205"/>
          </a:xfrm>
          <a:prstGeom prst="rect">
            <a:avLst/>
          </a:prstGeom>
        </p:spPr>
        <p:txBody>
          <a:bodyPr wrap="square">
            <a:spAutoFit/>
          </a:bodyPr>
          <a:lstStyle/>
          <a:p>
            <a:pPr algn="ctr">
              <a:lnSpc>
                <a:spcPct val="150000"/>
              </a:lnSpc>
            </a:pPr>
            <a:r>
              <a:rPr lang="id-ID" sz="105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 porttitor dolor, conubia mollit. Sapien na</a:t>
            </a:r>
            <a:endPar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8" name="Rectangle 7"/>
          <p:cNvSpPr/>
          <p:nvPr/>
        </p:nvSpPr>
        <p:spPr>
          <a:xfrm>
            <a:off x="8465116" y="3647015"/>
            <a:ext cx="2328095" cy="750205"/>
          </a:xfrm>
          <a:prstGeom prst="rect">
            <a:avLst/>
          </a:prstGeom>
        </p:spPr>
        <p:txBody>
          <a:bodyPr wrap="square">
            <a:spAutoFit/>
          </a:bodyPr>
          <a:lstStyle/>
          <a:p>
            <a:pPr algn="ctr">
              <a:lnSpc>
                <a:spcPct val="150000"/>
              </a:lnSpc>
            </a:pPr>
            <a:r>
              <a:rPr lang="id-ID" sz="105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a:t>
            </a:r>
            <a:endPar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9" name="Rectangle 8"/>
          <p:cNvSpPr/>
          <p:nvPr/>
        </p:nvSpPr>
        <p:spPr>
          <a:xfrm>
            <a:off x="1727200" y="3647015"/>
            <a:ext cx="2029077" cy="750205"/>
          </a:xfrm>
          <a:prstGeom prst="rect">
            <a:avLst/>
          </a:prstGeom>
        </p:spPr>
        <p:txBody>
          <a:bodyPr wrap="square">
            <a:spAutoFit/>
          </a:bodyPr>
          <a:lstStyle/>
          <a:p>
            <a:pPr algn="ctr">
              <a:lnSpc>
                <a:spcPct val="150000"/>
              </a:lnSpc>
            </a:pPr>
            <a:r>
              <a:rPr lang="id-ID" sz="105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Lorem ipsum dolor sit amet,</a:t>
            </a:r>
            <a:r>
              <a:rPr lang="id-ID" sz="900" i="0" dirty="0">
                <a:solidFill>
                  <a:schemeClr val="bg1">
                    <a:lumMod val="95000"/>
                  </a:schemeClr>
                </a:solidFill>
                <a:effectLst/>
                <a:latin typeface="Lato" panose="020F0502020204030203" pitchFamily="34" charset="0"/>
                <a:ea typeface="Lato" panose="020F0502020204030203" pitchFamily="34" charset="0"/>
                <a:cs typeface="Lato" panose="020F0502020204030203" pitchFamily="34" charset="0"/>
              </a:rPr>
              <a:t> lacus nulla ac netus nibh aliquet, porttitor ligula justo libero vivamus</a:t>
            </a:r>
            <a:endParaRPr lang="id-ID" sz="9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0" name="Rectangle 9"/>
          <p:cNvSpPr/>
          <p:nvPr/>
        </p:nvSpPr>
        <p:spPr>
          <a:xfrm>
            <a:off x="5321504" y="3397249"/>
            <a:ext cx="1578383" cy="276999"/>
          </a:xfrm>
          <a:prstGeom prst="rect">
            <a:avLst/>
          </a:prstGeom>
        </p:spPr>
        <p:txBody>
          <a:bodyPr wrap="square">
            <a:spAutoFit/>
          </a:bodyPr>
          <a:lstStyle/>
          <a:p>
            <a:r>
              <a:rPr lang="id-ID" sz="12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FULL CUSTOMIZED</a:t>
            </a:r>
            <a:endParaRPr lang="id-ID" sz="12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1" name="Rectangle 10"/>
          <p:cNvSpPr/>
          <p:nvPr/>
        </p:nvSpPr>
        <p:spPr>
          <a:xfrm>
            <a:off x="2025899" y="3397249"/>
            <a:ext cx="1292633" cy="276999"/>
          </a:xfrm>
          <a:prstGeom prst="rect">
            <a:avLst/>
          </a:prstGeom>
        </p:spPr>
        <p:txBody>
          <a:bodyPr wrap="square">
            <a:spAutoFit/>
          </a:bodyPr>
          <a:lstStyle/>
          <a:p>
            <a:r>
              <a:rPr lang="id-ID" sz="12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LAYERED FILES</a:t>
            </a:r>
            <a:endParaRPr lang="id-ID" sz="12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2" name="Rectangle 11"/>
          <p:cNvSpPr/>
          <p:nvPr/>
        </p:nvSpPr>
        <p:spPr>
          <a:xfrm>
            <a:off x="8765359" y="3370015"/>
            <a:ext cx="1727608" cy="276999"/>
          </a:xfrm>
          <a:prstGeom prst="rect">
            <a:avLst/>
          </a:prstGeom>
        </p:spPr>
        <p:txBody>
          <a:bodyPr wrap="square">
            <a:spAutoFit/>
          </a:bodyPr>
          <a:lstStyle/>
          <a:p>
            <a:r>
              <a:rPr lang="id-ID" sz="12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UNLIMITED OPTIONS</a:t>
            </a:r>
            <a:endParaRPr lang="id-ID" sz="1200"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4" name="Subtitle 2"/>
          <p:cNvSpPr txBox="1"/>
          <p:nvPr/>
        </p:nvSpPr>
        <p:spPr>
          <a:xfrm>
            <a:off x="2266555" y="2838219"/>
            <a:ext cx="950366"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259</a:t>
            </a:r>
            <a:endPar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5" name="Subtitle 2"/>
          <p:cNvSpPr txBox="1"/>
          <p:nvPr/>
        </p:nvSpPr>
        <p:spPr>
          <a:xfrm>
            <a:off x="5707345" y="2838218"/>
            <a:ext cx="1133389"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3500</a:t>
            </a:r>
            <a:endPar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
        <p:nvSpPr>
          <p:cNvPr id="18" name="Subtitle 2"/>
          <p:cNvSpPr txBox="1"/>
          <p:nvPr/>
        </p:nvSpPr>
        <p:spPr>
          <a:xfrm>
            <a:off x="8913913" y="2835705"/>
            <a:ext cx="1430499" cy="559029"/>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rPr>
              <a:t>15000</a:t>
            </a:r>
            <a:endParaRPr lang="id-ID" sz="3200" b="1" dirty="0">
              <a:solidFill>
                <a:schemeClr val="bg1">
                  <a:lumMod val="95000"/>
                </a:schemeClr>
              </a:solidFill>
              <a:latin typeface="Lato" panose="020F0502020204030203" pitchFamily="34" charset="0"/>
              <a:ea typeface="Lato" panose="020F0502020204030203" pitchFamily="34" charset="0"/>
              <a:cs typeface="Lato" panose="020F0502020204030203" pitchFamily="34"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39053" y="2912408"/>
            <a:ext cx="3230880" cy="1938020"/>
          </a:xfrm>
          <a:prstGeom prst="rect">
            <a:avLst/>
          </a:prstGeom>
          <a:noFill/>
        </p:spPr>
        <p:txBody>
          <a:bodyPr wrap="none" rtlCol="0">
            <a:spAutoFit/>
          </a:bodyPr>
          <a:lstStyle/>
          <a:p>
            <a:r>
              <a:rPr lang="zh-CN" altLang="id-ID" sz="6000" dirty="0">
                <a:latin typeface="+mj-ea"/>
                <a:ea typeface="+mj-ea"/>
              </a:rPr>
              <a:t>添加您的</a:t>
            </a:r>
            <a:endParaRPr lang="zh-CN" altLang="id-ID" sz="6000" dirty="0">
              <a:latin typeface="+mj-ea"/>
              <a:ea typeface="+mj-ea"/>
            </a:endParaRPr>
          </a:p>
          <a:p>
            <a:r>
              <a:rPr lang="zh-CN" altLang="id-ID" sz="6000" dirty="0">
                <a:latin typeface="+mj-ea"/>
                <a:ea typeface="+mj-ea"/>
              </a:rPr>
              <a:t>标题</a:t>
            </a:r>
            <a:endParaRPr lang="zh-CN" altLang="id-ID" sz="6000" dirty="0">
              <a:latin typeface="+mj-ea"/>
              <a:ea typeface="+mj-ea"/>
            </a:endParaRPr>
          </a:p>
        </p:txBody>
      </p:sp>
      <p:sp>
        <p:nvSpPr>
          <p:cNvPr id="5" name="TextBox 4"/>
          <p:cNvSpPr txBox="1"/>
          <p:nvPr/>
        </p:nvSpPr>
        <p:spPr>
          <a:xfrm>
            <a:off x="3311439" y="4631950"/>
            <a:ext cx="2263761" cy="369332"/>
          </a:xfrm>
          <a:prstGeom prst="rect">
            <a:avLst/>
          </a:prstGeom>
          <a:noFill/>
        </p:spPr>
        <p:txBody>
          <a:bodyPr wrap="none" rtlCol="0">
            <a:spAutoFit/>
          </a:bodyPr>
          <a:lstStyle/>
          <a:p>
            <a:r>
              <a:rPr lang="id-ID" b="1" dirty="0">
                <a:latin typeface="Lato Medium" panose="020F0502020204030203" pitchFamily="34" charset="0"/>
                <a:ea typeface="Lato Medium" panose="020F0502020204030203" pitchFamily="34" charset="0"/>
                <a:cs typeface="Lato Medium" panose="020F0502020204030203" pitchFamily="34" charset="0"/>
              </a:rPr>
              <a:t>Your Text Title Here</a:t>
            </a:r>
            <a:endParaRPr lang="id-ID" b="1" dirty="0">
              <a:latin typeface="Lato Medium" panose="020F0502020204030203" pitchFamily="34" charset="0"/>
              <a:ea typeface="Lato Medium" panose="020F0502020204030203" pitchFamily="34" charset="0"/>
              <a:cs typeface="Lato Medium" panose="020F0502020204030203" pitchFamily="34" charset="0"/>
            </a:endParaRPr>
          </a:p>
        </p:txBody>
      </p:sp>
      <p:sp>
        <p:nvSpPr>
          <p:cNvPr id="6" name="TextBox 5"/>
          <p:cNvSpPr txBox="1"/>
          <p:nvPr/>
        </p:nvSpPr>
        <p:spPr>
          <a:xfrm>
            <a:off x="3311439" y="5136448"/>
            <a:ext cx="4682217" cy="1200329"/>
          </a:xfrm>
          <a:prstGeom prst="rect">
            <a:avLst/>
          </a:prstGeom>
          <a:noFill/>
        </p:spPr>
        <p:txBody>
          <a:bodyPr wrap="square" rtlCol="0">
            <a:spAutoFit/>
          </a:bodyPr>
          <a:lstStyle/>
          <a:p>
            <a:r>
              <a:rPr lang="en-US" sz="1200" dirty="0" err="1">
                <a:latin typeface="Lato Medium" panose="020F0502020204030203" pitchFamily="34" charset="0"/>
                <a:ea typeface="Lato Medium" panose="020F0502020204030203" pitchFamily="34" charset="0"/>
                <a:cs typeface="Lato Medium" panose="020F0502020204030203" pitchFamily="34" charset="0"/>
              </a:rPr>
              <a:t>Lorem</a:t>
            </a:r>
            <a:r>
              <a:rPr lang="en-US" sz="1200" dirty="0">
                <a:latin typeface="Lato Medium" panose="020F0502020204030203" pitchFamily="34" charset="0"/>
                <a:ea typeface="Lato Medium" panose="020F0502020204030203" pitchFamily="34" charset="0"/>
                <a:cs typeface="Lato Medium" panose="020F0502020204030203" pitchFamily="34" charset="0"/>
              </a:rPr>
              <a:t> </a:t>
            </a:r>
            <a:r>
              <a:rPr lang="en-US" sz="1200" dirty="0" err="1">
                <a:latin typeface="Lato Medium" panose="020F0502020204030203" pitchFamily="34" charset="0"/>
                <a:ea typeface="Lato Medium" panose="020F0502020204030203" pitchFamily="34" charset="0"/>
                <a:cs typeface="Lato Medium" panose="020F0502020204030203" pitchFamily="34" charset="0"/>
              </a:rPr>
              <a:t>Ipsum</a:t>
            </a:r>
            <a:r>
              <a:rPr lang="en-US" sz="1200" dirty="0">
                <a:latin typeface="Lato Medium" panose="020F0502020204030203" pitchFamily="34" charset="0"/>
                <a:ea typeface="Lato Medium" panose="020F0502020204030203" pitchFamily="34" charset="0"/>
                <a:cs typeface="Lato Medium" panose="020F0502020204030203" pitchFamily="34" charset="0"/>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latin typeface="Lato Medium" panose="020F0502020204030203" pitchFamily="34" charset="0"/>
                <a:ea typeface="Lato Medium" panose="020F0502020204030203" pitchFamily="34" charset="0"/>
                <a:cs typeface="Lato Medium" panose="020F0502020204030203" pitchFamily="34" charset="0"/>
              </a:rPr>
              <a:t>popularised</a:t>
            </a:r>
            <a:r>
              <a:rPr lang="en-US" sz="1200" dirty="0">
                <a:latin typeface="Lato Medium" panose="020F0502020204030203" pitchFamily="34" charset="0"/>
                <a:ea typeface="Lato Medium" panose="020F0502020204030203" pitchFamily="34" charset="0"/>
                <a:cs typeface="Lato Medium" panose="020F0502020204030203" pitchFamily="34" charset="0"/>
              </a:rPr>
              <a:t> in the 1960s with the release of </a:t>
            </a:r>
            <a:r>
              <a:rPr lang="en-US" sz="1200" dirty="0" err="1">
                <a:latin typeface="Lato Medium" panose="020F0502020204030203" pitchFamily="34" charset="0"/>
                <a:ea typeface="Lato Medium" panose="020F0502020204030203" pitchFamily="34" charset="0"/>
                <a:cs typeface="Lato Medium" panose="020F0502020204030203" pitchFamily="34" charset="0"/>
              </a:rPr>
              <a:t>Letraset</a:t>
            </a:r>
            <a:r>
              <a:rPr lang="en-US" sz="1200" dirty="0">
                <a:latin typeface="Lato Medium" panose="020F0502020204030203" pitchFamily="34" charset="0"/>
                <a:ea typeface="Lato Medium" panose="020F0502020204030203" pitchFamily="34" charset="0"/>
                <a:cs typeface="Lato Medium" panose="020F0502020204030203" pitchFamily="34" charset="0"/>
              </a:rPr>
              <a:t> sheets containing </a:t>
            </a:r>
            <a:endParaRPr lang="id-ID" sz="1200" dirty="0">
              <a:latin typeface="Lato Medium" panose="020F0502020204030203" pitchFamily="34" charset="0"/>
              <a:ea typeface="Lato Medium" panose="020F0502020204030203" pitchFamily="34" charset="0"/>
              <a:cs typeface="Lato Medium" panose="020F0502020204030203" pitchFamily="34" charset="0"/>
            </a:endParaRPr>
          </a:p>
        </p:txBody>
      </p:sp>
      <p:sp>
        <p:nvSpPr>
          <p:cNvPr id="2" name="图片占位符 1"/>
          <p:cNvSpPr>
            <a:spLocks noGrp="1"/>
          </p:cNvSpPr>
          <p:nvPr>
            <p:ph type="pic" sz="quarter" idx="14"/>
          </p:nvPr>
        </p:nvSpPr>
        <p:spPr>
          <a:blipFill rotWithShape="1">
            <a:blip r:embed="rId1"/>
            <a:stretch>
              <a:fillRect/>
            </a:stretch>
          </a:blipFill>
        </p:spPr>
      </p:sp>
      <p:sp>
        <p:nvSpPr>
          <p:cNvPr id="3" name="图片占位符 2"/>
          <p:cNvSpPr>
            <a:spLocks noGrp="1"/>
          </p:cNvSpPr>
          <p:nvPr>
            <p:ph type="pic" sz="quarter" idx="13"/>
          </p:nvPr>
        </p:nvSpPr>
        <p:spPr>
          <a:blipFill rotWithShape="1">
            <a:blip r:embed="rId2"/>
            <a:stretch>
              <a:fillRect/>
            </a:stretch>
          </a:blipFill>
        </p:spPr>
      </p:sp>
      <p:sp>
        <p:nvSpPr>
          <p:cNvPr id="10" name="Rectangle 9"/>
          <p:cNvSpPr/>
          <p:nvPr/>
        </p:nvSpPr>
        <p:spPr>
          <a:xfrm>
            <a:off x="-31115" y="2467610"/>
            <a:ext cx="272415" cy="2249805"/>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p:cNvPicPr>
            <a:picLocks noGrp="1" noChangeAspect="1"/>
          </p:cNvPicPr>
          <p:nvPr>
            <p:ph type="pic" sz="quarter" idx="16"/>
          </p:nvPr>
        </p:nvPicPr>
        <p:blipFill>
          <a:blip r:embed="rId1"/>
          <a:srcRect/>
          <a:stretch>
            <a:fillRect/>
          </a:stretch>
        </p:blipFill>
        <p:spPr/>
      </p:pic>
      <p:sp>
        <p:nvSpPr>
          <p:cNvPr id="2" name="图片占位符 1"/>
          <p:cNvSpPr>
            <a:spLocks noGrp="1"/>
          </p:cNvSpPr>
          <p:nvPr>
            <p:ph type="pic" sz="quarter" idx="15"/>
          </p:nvPr>
        </p:nvSpPr>
        <p:spPr>
          <a:blipFill rotWithShape="1">
            <a:blip r:embed="rId2"/>
            <a:stretch>
              <a:fillRect/>
            </a:stretch>
          </a:blipFill>
        </p:spPr>
      </p:sp>
      <p:sp>
        <p:nvSpPr>
          <p:cNvPr id="3" name="图片占位符 2"/>
          <p:cNvSpPr>
            <a:spLocks noGrp="1"/>
          </p:cNvSpPr>
          <p:nvPr>
            <p:ph type="pic" sz="quarter" idx="14"/>
          </p:nvPr>
        </p:nvSpPr>
        <p:spPr>
          <a:blipFill rotWithShape="1">
            <a:blip r:embed="rId3"/>
            <a:stretch>
              <a:fillRect/>
            </a:stretch>
          </a:blipFill>
        </p:spPr>
      </p:sp>
      <p:sp>
        <p:nvSpPr>
          <p:cNvPr id="4" name="图片占位符 3"/>
          <p:cNvSpPr>
            <a:spLocks noGrp="1"/>
          </p:cNvSpPr>
          <p:nvPr>
            <p:ph type="pic" sz="quarter" idx="13"/>
          </p:nvPr>
        </p:nvSpPr>
        <p:spPr>
          <a:blipFill rotWithShape="1">
            <a:blip r:embed="rId3"/>
            <a:stretch>
              <a:fillRect/>
            </a:stretch>
          </a:blipFill>
        </p:spPr>
      </p:sp>
    </p:spTree>
  </p:cSld>
  <p:clrMapOvr>
    <a:masterClrMapping/>
  </p:clrMapOvr>
  <mc:AlternateContent xmlns:mc="http://schemas.openxmlformats.org/markup-compatibility/2006">
    <mc:Choice xmlns:p14="http://schemas.microsoft.com/office/powerpoint/2010/main" Requires="p14">
      <p:transition spd="slow" p14:dur="1500">
        <p:random/>
      </p:transition>
    </mc:Choice>
    <mc:Fallback>
      <p:transition spd="slow">
        <p:random/>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62000" y="871515"/>
            <a:ext cx="3031490" cy="229870"/>
          </a:xfrm>
          <a:prstGeom prst="rect">
            <a:avLst/>
          </a:prstGeom>
          <a:noFill/>
        </p:spPr>
        <p:txBody>
          <a:bodyPr wrap="none" rtlCol="0">
            <a:spAutoFit/>
          </a:bodyPr>
          <a:lstStyle/>
          <a:p>
            <a:r>
              <a:rPr lang="en-US" sz="900" b="1" spc="300" dirty="0">
                <a:latin typeface="思源黑體 Medium" panose="020B0600000000000000" charset="-120"/>
                <a:ea typeface="思源黑體 Medium" panose="020B0600000000000000" charset="-120"/>
                <a:cs typeface="Lato Black" charset="0"/>
              </a:rPr>
              <a:t>WRITE A TITLE IN THIS SECTION</a:t>
            </a:r>
            <a:endParaRPr lang="en-US" sz="900" b="1" spc="300" dirty="0">
              <a:latin typeface="思源黑體 Medium" panose="020B0600000000000000" charset="-120"/>
              <a:ea typeface="思源黑體 Medium" panose="020B0600000000000000" charset="-120"/>
              <a:cs typeface="Lato Black" charset="0"/>
            </a:endParaRPr>
          </a:p>
        </p:txBody>
      </p:sp>
      <p:sp>
        <p:nvSpPr>
          <p:cNvPr id="4" name="TextBox 3"/>
          <p:cNvSpPr txBox="1"/>
          <p:nvPr/>
        </p:nvSpPr>
        <p:spPr>
          <a:xfrm>
            <a:off x="762000" y="1056102"/>
            <a:ext cx="1714500" cy="553085"/>
          </a:xfrm>
          <a:prstGeom prst="rect">
            <a:avLst/>
          </a:prstGeom>
          <a:noFill/>
        </p:spPr>
        <p:txBody>
          <a:bodyPr wrap="none" rtlCol="0">
            <a:spAutoFit/>
          </a:bodyPr>
          <a:lstStyle/>
          <a:p>
            <a:r>
              <a:rPr lang="zh-CN" altLang="en-US" sz="3000" b="1" dirty="0">
                <a:latin typeface="Lato Black" charset="0"/>
                <a:ea typeface="宋体" panose="02010600030101010101" pitchFamily="2" charset="-122"/>
                <a:cs typeface="Lato Black" charset="0"/>
              </a:rPr>
              <a:t>关于团队</a:t>
            </a:r>
            <a:endParaRPr lang="zh-CN" altLang="en-US" sz="3000" b="1" dirty="0">
              <a:latin typeface="Lato Black" charset="0"/>
              <a:ea typeface="宋体" panose="02010600030101010101" pitchFamily="2" charset="-122"/>
              <a:cs typeface="Lato Black" charset="0"/>
            </a:endParaRPr>
          </a:p>
        </p:txBody>
      </p:sp>
      <p:sp>
        <p:nvSpPr>
          <p:cNvPr id="5" name="Rectangle 4"/>
          <p:cNvSpPr/>
          <p:nvPr/>
        </p:nvSpPr>
        <p:spPr>
          <a:xfrm>
            <a:off x="-353122" y="1628870"/>
            <a:ext cx="6128060" cy="68580"/>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 name="TextBox 6"/>
          <p:cNvSpPr txBox="1"/>
          <p:nvPr/>
        </p:nvSpPr>
        <p:spPr>
          <a:xfrm>
            <a:off x="861743" y="2625526"/>
            <a:ext cx="5234257" cy="3138170"/>
          </a:xfrm>
          <a:prstGeom prst="rect">
            <a:avLst/>
          </a:prstGeom>
          <a:noFill/>
        </p:spPr>
        <p:txBody>
          <a:bodyPr wrap="square" rtlCol="0">
            <a:spAutoFit/>
          </a:bodyPr>
          <a:lstStyle/>
          <a:p>
            <a:pPr>
              <a:lnSpc>
                <a:spcPct val="150000"/>
              </a:lnSpc>
            </a:pPr>
            <a:r>
              <a:rPr lang="en-US" sz="1200" dirty="0">
                <a:latin typeface="Lato Light" panose="020F0502020204030203" pitchFamily="34" charset="0"/>
                <a:ea typeface="Lato Light" panose="020F0502020204030203" pitchFamily="34" charset="0"/>
                <a:cs typeface="Lato Light" panose="020F0502020204030203" pitchFamily="34" charset="0"/>
              </a:rPr>
              <a:t>First: What is a Fast-Fish? Alive or dead a fish is technically fast, when it is connected with an occupied ship or boat, by any medium at all controllable by the occupant or occupants,—a mast, an oar, a nine-inch cable, a telegraph wire, or a strand of cobweb, it is all the same. Likewise a fish is technically fast when it bears a waif, or any other recognized symbol of possession; so long as the party waiting it plainly evince their ability at any time to take it alongside, as well as their intention so to do.</a:t>
            </a:r>
            <a:endParaRPr lang="en-US" sz="1200" dirty="0">
              <a:latin typeface="Lato Light" panose="020F0502020204030203" pitchFamily="34" charset="0"/>
              <a:ea typeface="Lato Light" panose="020F0502020204030203" pitchFamily="34" charset="0"/>
              <a:cs typeface="Lato Light" panose="020F0502020204030203" pitchFamily="34" charset="0"/>
            </a:endParaRPr>
          </a:p>
          <a:p>
            <a:pPr>
              <a:lnSpc>
                <a:spcPct val="150000"/>
              </a:lnSpc>
            </a:pPr>
            <a:endParaRPr lang="en-US" sz="1200" dirty="0">
              <a:latin typeface="Lato Light" panose="020F0502020204030203" pitchFamily="34" charset="0"/>
              <a:ea typeface="Lato Light" panose="020F0502020204030203" pitchFamily="34" charset="0"/>
              <a:cs typeface="Lato Light" panose="020F0502020204030203" pitchFamily="34" charset="0"/>
            </a:endParaRPr>
          </a:p>
          <a:p>
            <a:pPr>
              <a:lnSpc>
                <a:spcPct val="150000"/>
              </a:lnSpc>
            </a:pPr>
            <a:r>
              <a:rPr lang="en-US" sz="1200" dirty="0">
                <a:latin typeface="Lato Light" panose="020F0502020204030203" pitchFamily="34" charset="0"/>
                <a:ea typeface="Lato Light" panose="020F0502020204030203" pitchFamily="34" charset="0"/>
                <a:cs typeface="Lato Light" panose="020F0502020204030203" pitchFamily="34" charset="0"/>
              </a:rPr>
              <a:t>First: What is a Fast-Fish? Alive or dead a fish is technically fast, when it is connected with an occupied ship or boat, by any medium at all controllable by the occupant or occupants,—a mast, an oar.</a:t>
            </a:r>
            <a:endParaRPr lang="en-US" sz="12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15" name="TextBox 14"/>
          <p:cNvSpPr txBox="1"/>
          <p:nvPr/>
        </p:nvSpPr>
        <p:spPr>
          <a:xfrm>
            <a:off x="861743" y="1807673"/>
            <a:ext cx="2687955" cy="852805"/>
          </a:xfrm>
          <a:prstGeom prst="rect">
            <a:avLst/>
          </a:prstGeom>
          <a:noFill/>
        </p:spPr>
        <p:txBody>
          <a:bodyPr wrap="none" rtlCol="0">
            <a:spAutoFit/>
          </a:bodyPr>
          <a:lstStyle/>
          <a:p>
            <a:pPr>
              <a:lnSpc>
                <a:spcPct val="150000"/>
              </a:lnSpc>
            </a:pPr>
            <a:r>
              <a:rPr lang="en-US" sz="3300" dirty="0">
                <a:latin typeface="Lato Light" panose="020F0502020204030203" pitchFamily="34" charset="0"/>
                <a:ea typeface="Lato Light" panose="020F0502020204030203" pitchFamily="34" charset="0"/>
                <a:cs typeface="Lato Light" panose="020F0502020204030203" pitchFamily="34" charset="0"/>
              </a:rPr>
              <a:t>Mrs. Aria Stark</a:t>
            </a:r>
            <a:endParaRPr lang="en-US" sz="33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8" name="Picture Placeholder 7"/>
          <p:cNvSpPr>
            <a:spLocks noGrp="1"/>
          </p:cNvSpPr>
          <p:nvPr>
            <p:ph type="pic" sz="quarter" idx="27"/>
          </p:nvPr>
        </p:nvSpPr>
        <p:spPr>
          <a:xfrm>
            <a:off x="7347467" y="-101600"/>
            <a:ext cx="3650381" cy="6858000"/>
          </a:xfrm>
          <a:blipFill rotWithShape="1">
            <a:blip r:embed="rId1"/>
            <a:stretch>
              <a:fillRect/>
            </a:stretch>
          </a:blipFill>
        </p:spPr>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995471" y="1963141"/>
            <a:ext cx="10215601" cy="3333411"/>
            <a:chOff x="1987766" y="3799282"/>
            <a:chExt cx="20431201" cy="6666821"/>
          </a:xfrm>
        </p:grpSpPr>
        <p:grpSp>
          <p:nvGrpSpPr>
            <p:cNvPr id="17" name="Group 16"/>
            <p:cNvGrpSpPr/>
            <p:nvPr/>
          </p:nvGrpSpPr>
          <p:grpSpPr>
            <a:xfrm>
              <a:off x="1987766" y="7840580"/>
              <a:ext cx="4533100" cy="2625523"/>
              <a:chOff x="2812025" y="5133005"/>
              <a:chExt cx="4533100" cy="2625523"/>
            </a:xfrm>
          </p:grpSpPr>
          <p:sp>
            <p:nvSpPr>
              <p:cNvPr id="27" name="TextBox 26"/>
              <p:cNvSpPr txBox="1"/>
              <p:nvPr/>
            </p:nvSpPr>
            <p:spPr>
              <a:xfrm>
                <a:off x="2812025" y="5914488"/>
                <a:ext cx="4533100" cy="1844040"/>
              </a:xfrm>
              <a:prstGeom prst="rect">
                <a:avLst/>
              </a:prstGeom>
              <a:noFill/>
            </p:spPr>
            <p:txBody>
              <a:bodyPr wrap="square" rtlCol="0">
                <a:spAutoFit/>
              </a:bodyPr>
              <a:lstStyle/>
              <a:p>
                <a:pPr algn="ctr">
                  <a:lnSpc>
                    <a:spcPct val="150000"/>
                  </a:lnSpc>
                </a:pPr>
                <a:r>
                  <a:rPr lang="en-US" sz="1200" dirty="0">
                    <a:latin typeface="Lato Light" panose="020F0502020204030203" pitchFamily="34" charset="0"/>
                    <a:ea typeface="Lato Light" panose="020F0502020204030203" pitchFamily="34" charset="0"/>
                    <a:cs typeface="Lato Light" panose="020F0502020204030203" pitchFamily="34" charset="0"/>
                  </a:rPr>
                  <a:t>A company is an association or collection of individuals, whether natural persons.</a:t>
                </a:r>
                <a:endParaRPr lang="en-US" sz="12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28" name="TextBox 27"/>
              <p:cNvSpPr txBox="1"/>
              <p:nvPr/>
            </p:nvSpPr>
            <p:spPr>
              <a:xfrm>
                <a:off x="4133696" y="5133005"/>
                <a:ext cx="1889760" cy="797560"/>
              </a:xfrm>
              <a:prstGeom prst="rect">
                <a:avLst/>
              </a:prstGeom>
              <a:noFill/>
            </p:spPr>
            <p:txBody>
              <a:bodyPr wrap="none" rtlCol="0">
                <a:spAutoFit/>
              </a:bodyPr>
              <a:lstStyle/>
              <a:p>
                <a:pPr algn="ctr"/>
                <a:r>
                  <a:rPr lang="zh-CN" altLang="en-US" sz="2000" dirty="0">
                    <a:solidFill>
                      <a:schemeClr val="tx2"/>
                    </a:solidFill>
                    <a:latin typeface="Lato" panose="020F0502020204030203" pitchFamily="34" charset="0"/>
                    <a:ea typeface="宋体" panose="02010600030101010101" pitchFamily="2" charset="-122"/>
                    <a:cs typeface="Lato" panose="020F0502020204030203" pitchFamily="34" charset="0"/>
                  </a:rPr>
                  <a:t>关键词</a:t>
                </a:r>
                <a:endParaRPr lang="zh-CN" altLang="en-US" sz="2000" dirty="0">
                  <a:solidFill>
                    <a:schemeClr val="tx2"/>
                  </a:solidFill>
                  <a:latin typeface="Lato" panose="020F0502020204030203" pitchFamily="34" charset="0"/>
                  <a:ea typeface="宋体" panose="02010600030101010101" pitchFamily="2" charset="-122"/>
                  <a:cs typeface="Lato" panose="020F0502020204030203" pitchFamily="34" charset="0"/>
                </a:endParaRPr>
              </a:p>
            </p:txBody>
          </p:sp>
        </p:grpSp>
        <p:sp>
          <p:nvSpPr>
            <p:cNvPr id="25" name="TextBox 24"/>
            <p:cNvSpPr txBox="1"/>
            <p:nvPr/>
          </p:nvSpPr>
          <p:spPr>
            <a:xfrm>
              <a:off x="7112363" y="8622063"/>
              <a:ext cx="4882640" cy="1844040"/>
            </a:xfrm>
            <a:prstGeom prst="rect">
              <a:avLst/>
            </a:prstGeom>
            <a:noFill/>
          </p:spPr>
          <p:txBody>
            <a:bodyPr wrap="square" rtlCol="0">
              <a:spAutoFit/>
            </a:bodyPr>
            <a:lstStyle/>
            <a:p>
              <a:pPr algn="ctr">
                <a:lnSpc>
                  <a:spcPct val="150000"/>
                </a:lnSpc>
              </a:pPr>
              <a:r>
                <a:rPr lang="en-US" sz="1200" dirty="0">
                  <a:latin typeface="Lato Light" panose="020F0502020204030203" pitchFamily="34" charset="0"/>
                  <a:ea typeface="Lato Light" panose="020F0502020204030203" pitchFamily="34" charset="0"/>
                  <a:cs typeface="Lato Light" panose="020F0502020204030203" pitchFamily="34" charset="0"/>
                </a:rPr>
                <a:t>A company is an association or collection of individuals, whether natural persons.</a:t>
              </a:r>
              <a:endParaRPr lang="en-US" sz="12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23" name="TextBox 22"/>
            <p:cNvSpPr txBox="1"/>
            <p:nvPr/>
          </p:nvSpPr>
          <p:spPr>
            <a:xfrm>
              <a:off x="12586500" y="8622063"/>
              <a:ext cx="4533100" cy="1844040"/>
            </a:xfrm>
            <a:prstGeom prst="rect">
              <a:avLst/>
            </a:prstGeom>
            <a:noFill/>
          </p:spPr>
          <p:txBody>
            <a:bodyPr wrap="square" rtlCol="0">
              <a:spAutoFit/>
            </a:bodyPr>
            <a:lstStyle/>
            <a:p>
              <a:pPr algn="ctr">
                <a:lnSpc>
                  <a:spcPct val="150000"/>
                </a:lnSpc>
              </a:pPr>
              <a:r>
                <a:rPr lang="en-US" sz="1200" dirty="0">
                  <a:latin typeface="Lato Light" panose="020F0502020204030203" pitchFamily="34" charset="0"/>
                  <a:ea typeface="Lato Light" panose="020F0502020204030203" pitchFamily="34" charset="0"/>
                  <a:cs typeface="Lato Light" panose="020F0502020204030203" pitchFamily="34" charset="0"/>
                </a:rPr>
                <a:t>A company is an association or collection of individuals, whether natural persons.</a:t>
              </a:r>
              <a:endParaRPr lang="en-US" sz="1200" dirty="0">
                <a:latin typeface="Lato Light" panose="020F0502020204030203" pitchFamily="34" charset="0"/>
                <a:ea typeface="Lato Light" panose="020F0502020204030203" pitchFamily="34" charset="0"/>
                <a:cs typeface="Lato Light" panose="020F0502020204030203" pitchFamily="34" charset="0"/>
              </a:endParaRPr>
            </a:p>
          </p:txBody>
        </p:sp>
        <p:sp>
          <p:nvSpPr>
            <p:cNvPr id="21" name="TextBox 20"/>
            <p:cNvSpPr txBox="1"/>
            <p:nvPr/>
          </p:nvSpPr>
          <p:spPr>
            <a:xfrm>
              <a:off x="17885867" y="8622063"/>
              <a:ext cx="4533100" cy="1844040"/>
            </a:xfrm>
            <a:prstGeom prst="rect">
              <a:avLst/>
            </a:prstGeom>
            <a:noFill/>
          </p:spPr>
          <p:txBody>
            <a:bodyPr wrap="square" rtlCol="0">
              <a:spAutoFit/>
            </a:bodyPr>
            <a:lstStyle/>
            <a:p>
              <a:pPr algn="ctr">
                <a:lnSpc>
                  <a:spcPct val="150000"/>
                </a:lnSpc>
              </a:pPr>
              <a:r>
                <a:rPr lang="en-US" sz="1200" dirty="0">
                  <a:latin typeface="Lato Light" panose="020F0502020204030203" pitchFamily="34" charset="0"/>
                  <a:ea typeface="Lato Light" panose="020F0502020204030203" pitchFamily="34" charset="0"/>
                  <a:cs typeface="Lato Light" panose="020F0502020204030203" pitchFamily="34" charset="0"/>
                </a:rPr>
                <a:t>A company is an association or collection of individuals, whether natural persons.</a:t>
              </a:r>
              <a:endParaRPr lang="en-US" sz="1200" dirty="0">
                <a:latin typeface="Lato Light" panose="020F0502020204030203" pitchFamily="34" charset="0"/>
                <a:ea typeface="Lato Light" panose="020F0502020204030203" pitchFamily="34" charset="0"/>
                <a:cs typeface="Lato Light" panose="020F0502020204030203" pitchFamily="34" charset="0"/>
              </a:endParaRPr>
            </a:p>
          </p:txBody>
        </p:sp>
        <p:grpSp>
          <p:nvGrpSpPr>
            <p:cNvPr id="35" name="Group 34"/>
            <p:cNvGrpSpPr/>
            <p:nvPr/>
          </p:nvGrpSpPr>
          <p:grpSpPr>
            <a:xfrm>
              <a:off x="2598132" y="3799283"/>
              <a:ext cx="3312368" cy="3312368"/>
              <a:chOff x="5167258" y="3011883"/>
              <a:chExt cx="3312368" cy="3312368"/>
            </a:xfrm>
          </p:grpSpPr>
          <p:sp>
            <p:nvSpPr>
              <p:cNvPr id="2" name="Rectangle 1"/>
              <p:cNvSpPr/>
              <p:nvPr/>
            </p:nvSpPr>
            <p:spPr>
              <a:xfrm>
                <a:off x="5167258" y="3011883"/>
                <a:ext cx="3312368" cy="3312368"/>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15" name="Shape 2699"/>
              <p:cNvSpPr/>
              <p:nvPr/>
            </p:nvSpPr>
            <p:spPr>
              <a:xfrm>
                <a:off x="6379100" y="4252926"/>
                <a:ext cx="1014786" cy="830280"/>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bg1"/>
              </a:solidFill>
              <a:ln w="12700">
                <a:miter lim="400000"/>
              </a:ln>
            </p:spPr>
            <p:txBody>
              <a:bodyPr lIns="19045" tIns="19045" rIns="19045" bIns="19045" anchor="ctr"/>
              <a:lstStyle/>
              <a:p>
                <a:pPr defTabSz="457200">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00"/>
              </a:p>
            </p:txBody>
          </p:sp>
        </p:grpSp>
        <p:grpSp>
          <p:nvGrpSpPr>
            <p:cNvPr id="36" name="Group 35"/>
            <p:cNvGrpSpPr/>
            <p:nvPr/>
          </p:nvGrpSpPr>
          <p:grpSpPr>
            <a:xfrm>
              <a:off x="7897498" y="3799283"/>
              <a:ext cx="3312368" cy="3312368"/>
              <a:chOff x="8758596" y="4104096"/>
              <a:chExt cx="3312368" cy="3312368"/>
            </a:xfrm>
          </p:grpSpPr>
          <p:sp>
            <p:nvSpPr>
              <p:cNvPr id="29" name="Rectangle 28"/>
              <p:cNvSpPr/>
              <p:nvPr/>
            </p:nvSpPr>
            <p:spPr>
              <a:xfrm>
                <a:off x="8758596" y="4104096"/>
                <a:ext cx="3312368" cy="3312368"/>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12" name="Shape 2645"/>
              <p:cNvSpPr/>
              <p:nvPr/>
            </p:nvSpPr>
            <p:spPr>
              <a:xfrm>
                <a:off x="9856385" y="5354175"/>
                <a:ext cx="1116790" cy="812210"/>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bg1"/>
              </a:solidFill>
              <a:ln w="12700">
                <a:miter lim="400000"/>
              </a:ln>
            </p:spPr>
            <p:txBody>
              <a:bodyPr lIns="19045" tIns="19045" rIns="19045" bIns="19045" anchor="ctr"/>
              <a:lstStyle/>
              <a:p>
                <a:pPr defTabSz="457200">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00"/>
              </a:p>
            </p:txBody>
          </p:sp>
        </p:grpSp>
        <p:grpSp>
          <p:nvGrpSpPr>
            <p:cNvPr id="37" name="Group 36"/>
            <p:cNvGrpSpPr/>
            <p:nvPr/>
          </p:nvGrpSpPr>
          <p:grpSpPr>
            <a:xfrm>
              <a:off x="13196864" y="3799283"/>
              <a:ext cx="3312368" cy="3312368"/>
              <a:chOff x="12349934" y="3011883"/>
              <a:chExt cx="3312368" cy="3312368"/>
            </a:xfrm>
          </p:grpSpPr>
          <p:sp>
            <p:nvSpPr>
              <p:cNvPr id="30" name="Rectangle 29"/>
              <p:cNvSpPr/>
              <p:nvPr/>
            </p:nvSpPr>
            <p:spPr>
              <a:xfrm>
                <a:off x="12349934" y="3011883"/>
                <a:ext cx="3312368" cy="3312368"/>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14" name="Shape 2688"/>
              <p:cNvSpPr/>
              <p:nvPr/>
            </p:nvSpPr>
            <p:spPr>
              <a:xfrm>
                <a:off x="13529999" y="4191949"/>
                <a:ext cx="952238" cy="952234"/>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bg1"/>
              </a:solidFill>
              <a:ln w="12700">
                <a:miter lim="400000"/>
              </a:ln>
            </p:spPr>
            <p:txBody>
              <a:bodyPr lIns="19045" tIns="19045" rIns="19045" bIns="19045" anchor="ctr"/>
              <a:lstStyle/>
              <a:p>
                <a:pPr defTabSz="457200">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00"/>
              </a:p>
            </p:txBody>
          </p:sp>
        </p:grpSp>
        <p:grpSp>
          <p:nvGrpSpPr>
            <p:cNvPr id="38" name="Group 37"/>
            <p:cNvGrpSpPr/>
            <p:nvPr/>
          </p:nvGrpSpPr>
          <p:grpSpPr>
            <a:xfrm>
              <a:off x="18496233" y="3799282"/>
              <a:ext cx="3312368" cy="3312368"/>
              <a:chOff x="15941272" y="4104096"/>
              <a:chExt cx="3312368" cy="3312368"/>
            </a:xfrm>
          </p:grpSpPr>
          <p:sp>
            <p:nvSpPr>
              <p:cNvPr id="31" name="Rectangle 30"/>
              <p:cNvSpPr/>
              <p:nvPr/>
            </p:nvSpPr>
            <p:spPr>
              <a:xfrm>
                <a:off x="15941272" y="4104096"/>
                <a:ext cx="3312368" cy="3312368"/>
              </a:xfrm>
              <a:prstGeom prst="rect">
                <a:avLst/>
              </a:prstGeom>
              <a:solidFill>
                <a:srgbClr val="7F40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13" name="Shape 2685"/>
              <p:cNvSpPr/>
              <p:nvPr/>
            </p:nvSpPr>
            <p:spPr>
              <a:xfrm>
                <a:off x="17164178" y="5307447"/>
                <a:ext cx="866556" cy="866552"/>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chemeClr val="bg1"/>
              </a:solidFill>
              <a:ln w="12700">
                <a:miter lim="400000"/>
              </a:ln>
            </p:spPr>
            <p:txBody>
              <a:bodyPr lIns="19045" tIns="19045" rIns="19045" bIns="19045" anchor="ctr"/>
              <a:lstStyle/>
              <a:p>
                <a:pPr defTabSz="457200">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00"/>
              </a:p>
            </p:txBody>
          </p:sp>
        </p:grpSp>
        <p:cxnSp>
          <p:nvCxnSpPr>
            <p:cNvPr id="40" name="Straight Connector 39"/>
            <p:cNvCxnSpPr>
              <a:stCxn id="2" idx="3"/>
              <a:endCxn id="29" idx="1"/>
            </p:cNvCxnSpPr>
            <p:nvPr/>
          </p:nvCxnSpPr>
          <p:spPr>
            <a:xfrm>
              <a:off x="5910500" y="5455467"/>
              <a:ext cx="1986998"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11209866" y="5455467"/>
              <a:ext cx="1986998"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16518466" y="5455467"/>
              <a:ext cx="1986998"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3" name="TextBox 27"/>
          <p:cNvSpPr txBox="1"/>
          <p:nvPr/>
        </p:nvSpPr>
        <p:spPr>
          <a:xfrm>
            <a:off x="4229326" y="3983790"/>
            <a:ext cx="1097280" cy="460375"/>
          </a:xfrm>
          <a:prstGeom prst="rect">
            <a:avLst/>
          </a:prstGeom>
          <a:noFill/>
        </p:spPr>
        <p:txBody>
          <a:bodyPr wrap="none" rtlCol="0">
            <a:spAutoFit/>
          </a:bodyPr>
          <a:lstStyle/>
          <a:p>
            <a:pPr algn="ctr"/>
            <a:r>
              <a:rPr lang="zh-CN" altLang="en-US" sz="2400" dirty="0">
                <a:solidFill>
                  <a:schemeClr val="tx2"/>
                </a:solidFill>
                <a:latin typeface="Lato" panose="020F0502020204030203" pitchFamily="34" charset="0"/>
                <a:ea typeface="宋体" panose="02010600030101010101" pitchFamily="2" charset="-122"/>
                <a:cs typeface="Lato" panose="020F0502020204030203" pitchFamily="34" charset="0"/>
              </a:rPr>
              <a:t>关键词</a:t>
            </a:r>
            <a:endParaRPr lang="zh-CN" altLang="en-US" sz="2400" dirty="0">
              <a:solidFill>
                <a:schemeClr val="tx2"/>
              </a:solidFill>
              <a:latin typeface="Lato" panose="020F0502020204030203" pitchFamily="34" charset="0"/>
              <a:ea typeface="宋体" panose="02010600030101010101" pitchFamily="2" charset="-122"/>
              <a:cs typeface="Lato" panose="020F0502020204030203" pitchFamily="34" charset="0"/>
            </a:endParaRPr>
          </a:p>
        </p:txBody>
      </p:sp>
      <p:sp>
        <p:nvSpPr>
          <p:cNvPr id="4" name="TextBox 27"/>
          <p:cNvSpPr txBox="1"/>
          <p:nvPr/>
        </p:nvSpPr>
        <p:spPr>
          <a:xfrm>
            <a:off x="6799171" y="3983790"/>
            <a:ext cx="1097280" cy="460375"/>
          </a:xfrm>
          <a:prstGeom prst="rect">
            <a:avLst/>
          </a:prstGeom>
          <a:noFill/>
        </p:spPr>
        <p:txBody>
          <a:bodyPr wrap="none" rtlCol="0">
            <a:spAutoFit/>
          </a:bodyPr>
          <a:lstStyle/>
          <a:p>
            <a:pPr algn="ctr"/>
            <a:r>
              <a:rPr lang="zh-CN" altLang="en-US" sz="2400" dirty="0">
                <a:solidFill>
                  <a:schemeClr val="tx2"/>
                </a:solidFill>
                <a:latin typeface="Lato" panose="020F0502020204030203" pitchFamily="34" charset="0"/>
                <a:ea typeface="宋体" panose="02010600030101010101" pitchFamily="2" charset="-122"/>
                <a:cs typeface="Lato" panose="020F0502020204030203" pitchFamily="34" charset="0"/>
              </a:rPr>
              <a:t>关键词</a:t>
            </a:r>
            <a:endParaRPr lang="zh-CN" altLang="en-US" sz="2400" dirty="0">
              <a:solidFill>
                <a:schemeClr val="tx2"/>
              </a:solidFill>
              <a:latin typeface="Lato" panose="020F0502020204030203" pitchFamily="34" charset="0"/>
              <a:ea typeface="宋体" panose="02010600030101010101" pitchFamily="2" charset="-122"/>
              <a:cs typeface="Lato" panose="020F0502020204030203" pitchFamily="34" charset="0"/>
            </a:endParaRPr>
          </a:p>
        </p:txBody>
      </p:sp>
      <p:sp>
        <p:nvSpPr>
          <p:cNvPr id="5" name="TextBox 27"/>
          <p:cNvSpPr txBox="1"/>
          <p:nvPr/>
        </p:nvSpPr>
        <p:spPr>
          <a:xfrm>
            <a:off x="9529036" y="3983790"/>
            <a:ext cx="1097280" cy="460375"/>
          </a:xfrm>
          <a:prstGeom prst="rect">
            <a:avLst/>
          </a:prstGeom>
          <a:noFill/>
        </p:spPr>
        <p:txBody>
          <a:bodyPr wrap="none" rtlCol="0">
            <a:spAutoFit/>
          </a:bodyPr>
          <a:lstStyle/>
          <a:p>
            <a:pPr algn="ctr"/>
            <a:r>
              <a:rPr lang="zh-CN" altLang="en-US" sz="2400" dirty="0">
                <a:solidFill>
                  <a:schemeClr val="tx2"/>
                </a:solidFill>
                <a:latin typeface="Lato" panose="020F0502020204030203" pitchFamily="34" charset="0"/>
                <a:ea typeface="宋体" panose="02010600030101010101" pitchFamily="2" charset="-122"/>
                <a:cs typeface="Lato" panose="020F0502020204030203" pitchFamily="34" charset="0"/>
              </a:rPr>
              <a:t>关键词</a:t>
            </a:r>
            <a:endParaRPr lang="zh-CN" altLang="en-US" sz="2400" dirty="0">
              <a:solidFill>
                <a:schemeClr val="tx2"/>
              </a:solidFill>
              <a:latin typeface="Lato" panose="020F0502020204030203" pitchFamily="34" charset="0"/>
              <a:ea typeface="宋体" panose="02010600030101010101" pitchFamily="2" charset="-122"/>
              <a:cs typeface="Lato" panose="020F0502020204030203" pitchFamily="34" charset="0"/>
            </a:endParaRPr>
          </a:p>
        </p:txBody>
      </p:sp>
      <p:grpSp>
        <p:nvGrpSpPr>
          <p:cNvPr id="6" name="组合 5"/>
          <p:cNvGrpSpPr/>
          <p:nvPr/>
        </p:nvGrpSpPr>
        <p:grpSpPr>
          <a:xfrm>
            <a:off x="4624070" y="543560"/>
            <a:ext cx="3493135" cy="983615"/>
            <a:chOff x="11334" y="4886"/>
            <a:chExt cx="5501" cy="1549"/>
          </a:xfrm>
        </p:grpSpPr>
        <p:sp>
          <p:nvSpPr>
            <p:cNvPr id="7" name="TextBox 3"/>
            <p:cNvSpPr txBox="1"/>
            <p:nvPr/>
          </p:nvSpPr>
          <p:spPr>
            <a:xfrm>
              <a:off x="12037" y="5902"/>
              <a:ext cx="3148" cy="533"/>
            </a:xfrm>
            <a:prstGeom prst="rect">
              <a:avLst/>
            </a:prstGeom>
            <a:noFill/>
          </p:spPr>
          <p:txBody>
            <a:bodyPr wrap="none" rtlCol="0">
              <a:spAutoFit/>
            </a:bodyPr>
            <a:lstStyle/>
            <a:p>
              <a:pPr algn="r"/>
              <a:r>
                <a:rPr lang="id-ID" sz="1600" b="1" dirty="0">
                  <a:latin typeface="Lato Medium" panose="020F0502020204030203" pitchFamily="34" charset="0"/>
                  <a:ea typeface="Lato Medium" panose="020F0502020204030203" pitchFamily="34" charset="0"/>
                  <a:cs typeface="Lato Medium" panose="020F0502020204030203" pitchFamily="34" charset="0"/>
                </a:rPr>
                <a:t>Your Text Title Here</a:t>
              </a:r>
              <a:endParaRPr lang="id-ID" sz="1600" b="1" dirty="0">
                <a:latin typeface="Lato Medium" panose="020F0502020204030203" pitchFamily="34" charset="0"/>
                <a:ea typeface="Lato Medium" panose="020F0502020204030203" pitchFamily="34" charset="0"/>
                <a:cs typeface="Lato Medium" panose="020F0502020204030203" pitchFamily="34" charset="0"/>
              </a:endParaRPr>
            </a:p>
          </p:txBody>
        </p:sp>
        <p:sp>
          <p:nvSpPr>
            <p:cNvPr id="8" name="TextBox 5"/>
            <p:cNvSpPr txBox="1"/>
            <p:nvPr/>
          </p:nvSpPr>
          <p:spPr>
            <a:xfrm>
              <a:off x="11334" y="4886"/>
              <a:ext cx="5501" cy="1016"/>
            </a:xfrm>
            <a:prstGeom prst="rect">
              <a:avLst/>
            </a:prstGeom>
            <a:noFill/>
          </p:spPr>
          <p:txBody>
            <a:bodyPr wrap="square" rtlCol="0">
              <a:spAutoFit/>
            </a:bodyPr>
            <a:lstStyle/>
            <a:p>
              <a:r>
                <a:rPr lang="zh-CN" altLang="id-ID" sz="3600" dirty="0">
                  <a:latin typeface="+mj-ea"/>
                  <a:ea typeface="+mj-ea"/>
                </a:rPr>
                <a:t>添加您的标题</a:t>
              </a:r>
              <a:endParaRPr lang="zh-CN" altLang="id-ID" sz="3600" dirty="0">
                <a:latin typeface="+mj-ea"/>
                <a:ea typeface="+mj-ea"/>
              </a:endParaRPr>
            </a:p>
          </p:txBody>
        </p:sp>
      </p:grpSp>
      <p:cxnSp>
        <p:nvCxnSpPr>
          <p:cNvPr id="9" name="Straight Connector 9"/>
          <p:cNvCxnSpPr/>
          <p:nvPr/>
        </p:nvCxnSpPr>
        <p:spPr>
          <a:xfrm>
            <a:off x="4940070" y="5966859"/>
            <a:ext cx="2284596" cy="0"/>
          </a:xfrm>
          <a:prstGeom prst="line">
            <a:avLst/>
          </a:prstGeom>
          <a:ln w="76200">
            <a:solidFill>
              <a:srgbClr val="7F4041"/>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tags/tag1.xml><?xml version="1.0" encoding="utf-8"?>
<p:tagLst xmlns:p="http://schemas.openxmlformats.org/presentationml/2006/main">
  <p:tag name="KSO_WM_DOC_GUID" val="{4a512bd6-91f6-457e-b26a-0c0ae40f81a7}"/>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5454</Words>
  <Application>WPS 演示</Application>
  <PresentationFormat>宽屏</PresentationFormat>
  <Paragraphs>159</Paragraphs>
  <Slides>14</Slides>
  <Notes>2</Notes>
  <HiddenSlides>0</HiddenSlides>
  <MMClips>1</MMClips>
  <ScaleCrop>false</ScaleCrop>
  <HeadingPairs>
    <vt:vector size="6" baseType="variant">
      <vt:variant>
        <vt:lpstr>已用的字体</vt:lpstr>
      </vt:variant>
      <vt:variant>
        <vt:i4>19</vt:i4>
      </vt:variant>
      <vt:variant>
        <vt:lpstr>主题</vt:lpstr>
      </vt:variant>
      <vt:variant>
        <vt:i4>1</vt:i4>
      </vt:variant>
      <vt:variant>
        <vt:lpstr>幻灯片标题</vt:lpstr>
      </vt:variant>
      <vt:variant>
        <vt:i4>14</vt:i4>
      </vt:variant>
    </vt:vector>
  </HeadingPairs>
  <TitlesOfParts>
    <vt:vector size="34" baseType="lpstr">
      <vt:lpstr>Arial</vt:lpstr>
      <vt:lpstr>宋体</vt:lpstr>
      <vt:lpstr>Wingdings</vt:lpstr>
      <vt:lpstr>思源黑体 Bold</vt:lpstr>
      <vt:lpstr>黑体</vt:lpstr>
      <vt:lpstr>Lato Medium</vt:lpstr>
      <vt:lpstr>Hyperspace</vt:lpstr>
      <vt:lpstr>Lato</vt:lpstr>
      <vt:lpstr>思源黑體 Medium</vt:lpstr>
      <vt:lpstr>Lato Black</vt:lpstr>
      <vt:lpstr>Lato Light</vt:lpstr>
      <vt:lpstr>Gill Sans</vt:lpstr>
      <vt:lpstr>Lato Heavy</vt:lpstr>
      <vt:lpstr>Garamond</vt:lpstr>
      <vt:lpstr>Hauptbahnhof</vt:lpstr>
      <vt:lpstr>微软雅黑</vt:lpstr>
      <vt:lpstr>Calibri</vt:lpstr>
      <vt:lpstr>Arial Unicode MS</vt:lpstr>
      <vt:lpstr>Calibri Light</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Bangfac_Studio</dc:creator>
  <cp:lastModifiedBy>CR</cp:lastModifiedBy>
  <cp:revision>37</cp:revision>
  <dcterms:created xsi:type="dcterms:W3CDTF">2017-08-20T04:36:00Z</dcterms:created>
  <dcterms:modified xsi:type="dcterms:W3CDTF">2020-03-11T02:07:54Z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2052-11.1.0.9292</vt:lpwstr>
  </property>
</Properties>
</file>